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notesSlides/notesSlide10.xml" ContentType="application/vnd.openxmlformats-officedocument.presentationml.notesSlide+xml"/>
  <Override PartName="/ppt/charts/chart2.xml" ContentType="application/vnd.openxmlformats-officedocument.drawingml.chart+xml"/>
  <Override PartName="/ppt/theme/themeOverride2.xml" ContentType="application/vnd.openxmlformats-officedocument.themeOverride+xml"/>
  <Override PartName="/ppt/notesSlides/notesSlide11.xml" ContentType="application/vnd.openxmlformats-officedocument.presentationml.notesSlide+xml"/>
  <Override PartName="/ppt/charts/chart3.xml" ContentType="application/vnd.openxmlformats-officedocument.drawingml.chart+xml"/>
  <Override PartName="/ppt/theme/themeOverride3.xml" ContentType="application/vnd.openxmlformats-officedocument.themeOverride+xml"/>
  <Override PartName="/ppt/charts/chart4.xml" ContentType="application/vnd.openxmlformats-officedocument.drawingml.chart+xml"/>
  <Override PartName="/ppt/theme/themeOverride4.xml" ContentType="application/vnd.openxmlformats-officedocument.themeOverr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86" r:id="rId1"/>
  </p:sldMasterIdLst>
  <p:notesMasterIdLst>
    <p:notesMasterId r:id="rId20"/>
  </p:notesMasterIdLst>
  <p:sldIdLst>
    <p:sldId id="256" r:id="rId2"/>
    <p:sldId id="258" r:id="rId3"/>
    <p:sldId id="261" r:id="rId4"/>
    <p:sldId id="268" r:id="rId5"/>
    <p:sldId id="270" r:id="rId6"/>
    <p:sldId id="262" r:id="rId7"/>
    <p:sldId id="260" r:id="rId8"/>
    <p:sldId id="271" r:id="rId9"/>
    <p:sldId id="263" r:id="rId10"/>
    <p:sldId id="273" r:id="rId11"/>
    <p:sldId id="274" r:id="rId12"/>
    <p:sldId id="275" r:id="rId13"/>
    <p:sldId id="265" r:id="rId14"/>
    <p:sldId id="266" r:id="rId15"/>
    <p:sldId id="267" r:id="rId16"/>
    <p:sldId id="277" r:id="rId17"/>
    <p:sldId id="272" r:id="rId18"/>
    <p:sldId id="276" r:id="rId1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983" autoAdjust="0"/>
    <p:restoredTop sz="94660"/>
  </p:normalViewPr>
  <p:slideViewPr>
    <p:cSldViewPr snapToGrid="0">
      <p:cViewPr>
        <p:scale>
          <a:sx n="76" d="100"/>
          <a:sy n="76" d="100"/>
        </p:scale>
        <p:origin x="-330" y="1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oleObject" Target="../embeddings/oleObject1.bin"/><Relationship Id="rId1" Type="http://schemas.openxmlformats.org/officeDocument/2006/relationships/themeOverride" Target="../theme/themeOverride1.xm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oleObject" Target="../embeddings/oleObject2.bin"/><Relationship Id="rId1" Type="http://schemas.openxmlformats.org/officeDocument/2006/relationships/themeOverride" Target="../theme/themeOverride2.xm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oleObject" Target="../embeddings/oleObject3.bin"/><Relationship Id="rId1" Type="http://schemas.openxmlformats.org/officeDocument/2006/relationships/themeOverride" Target="../theme/themeOverride3.xml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oleObject" Target="../embeddings/oleObject4.bin"/><Relationship Id="rId1" Type="http://schemas.openxmlformats.org/officeDocument/2006/relationships/themeOverride" Target="../theme/themeOverrid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strRef>
              <c:f>'Confluence_Res Empty'!$C$2:$D$2</c:f>
              <c:strCache>
                <c:ptCount val="1"/>
                <c:pt idx="0">
                  <c:v>10 Años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'Confluence_Res Empty'!$B$4:$B$9148</c:f>
              <c:numCache>
                <c:formatCode>0</c:formatCode>
                <c:ptCount val="9145"/>
                <c:pt idx="0">
                  <c:v>0</c:v>
                </c:pt>
                <c:pt idx="1">
                  <c:v>6.9444444444444441E-3</c:v>
                </c:pt>
                <c:pt idx="2">
                  <c:v>1.3888888888888888E-2</c:v>
                </c:pt>
                <c:pt idx="3">
                  <c:v>2.0833333333333332E-2</c:v>
                </c:pt>
                <c:pt idx="4">
                  <c:v>2.7777777777777776E-2</c:v>
                </c:pt>
                <c:pt idx="5">
                  <c:v>3.4722222222222224E-2</c:v>
                </c:pt>
                <c:pt idx="6">
                  <c:v>4.1666666666666664E-2</c:v>
                </c:pt>
                <c:pt idx="7">
                  <c:v>4.8611111111111112E-2</c:v>
                </c:pt>
                <c:pt idx="8">
                  <c:v>5.5555555555555552E-2</c:v>
                </c:pt>
                <c:pt idx="9">
                  <c:v>6.25E-2</c:v>
                </c:pt>
                <c:pt idx="10">
                  <c:v>6.9444444444444448E-2</c:v>
                </c:pt>
                <c:pt idx="11">
                  <c:v>7.6388888888888881E-2</c:v>
                </c:pt>
                <c:pt idx="12">
                  <c:v>8.3333333333333329E-2</c:v>
                </c:pt>
                <c:pt idx="13">
                  <c:v>9.0277777777777776E-2</c:v>
                </c:pt>
                <c:pt idx="14">
                  <c:v>9.7222222222222224E-2</c:v>
                </c:pt>
                <c:pt idx="15">
                  <c:v>0.10416666666666667</c:v>
                </c:pt>
                <c:pt idx="16">
                  <c:v>0.1111111111111111</c:v>
                </c:pt>
                <c:pt idx="17">
                  <c:v>0.11805555555555557</c:v>
                </c:pt>
                <c:pt idx="18">
                  <c:v>0.125</c:v>
                </c:pt>
                <c:pt idx="19">
                  <c:v>0.13194444444444445</c:v>
                </c:pt>
                <c:pt idx="20">
                  <c:v>0.1388888888888889</c:v>
                </c:pt>
                <c:pt idx="21">
                  <c:v>0.14583333333333334</c:v>
                </c:pt>
                <c:pt idx="22">
                  <c:v>0.15277777777777776</c:v>
                </c:pt>
                <c:pt idx="23">
                  <c:v>0.15972222222222224</c:v>
                </c:pt>
                <c:pt idx="24">
                  <c:v>0.16666666666666666</c:v>
                </c:pt>
                <c:pt idx="25">
                  <c:v>0.17361111111111113</c:v>
                </c:pt>
                <c:pt idx="26">
                  <c:v>0.18055555555555555</c:v>
                </c:pt>
                <c:pt idx="27">
                  <c:v>0.1875</c:v>
                </c:pt>
                <c:pt idx="28">
                  <c:v>0.19444444444444445</c:v>
                </c:pt>
                <c:pt idx="29">
                  <c:v>0.20138888888888887</c:v>
                </c:pt>
                <c:pt idx="30">
                  <c:v>0.20833333333333334</c:v>
                </c:pt>
                <c:pt idx="31">
                  <c:v>0.21527777777777779</c:v>
                </c:pt>
                <c:pt idx="32">
                  <c:v>0.22222222222222221</c:v>
                </c:pt>
                <c:pt idx="33">
                  <c:v>0.22916666666666666</c:v>
                </c:pt>
                <c:pt idx="34">
                  <c:v>0.23611111111111113</c:v>
                </c:pt>
                <c:pt idx="35">
                  <c:v>0.24305555555555555</c:v>
                </c:pt>
                <c:pt idx="36">
                  <c:v>0.25</c:v>
                </c:pt>
                <c:pt idx="37">
                  <c:v>0.25694444444444448</c:v>
                </c:pt>
                <c:pt idx="38">
                  <c:v>0.2638888888888889</c:v>
                </c:pt>
                <c:pt idx="39">
                  <c:v>0.27083333333333331</c:v>
                </c:pt>
                <c:pt idx="40">
                  <c:v>0.27777777777777779</c:v>
                </c:pt>
                <c:pt idx="41">
                  <c:v>0.28472222222222221</c:v>
                </c:pt>
                <c:pt idx="42">
                  <c:v>0.29166666666666669</c:v>
                </c:pt>
                <c:pt idx="43">
                  <c:v>0.2986111111111111</c:v>
                </c:pt>
                <c:pt idx="44">
                  <c:v>0.30555555555555552</c:v>
                </c:pt>
                <c:pt idx="45">
                  <c:v>0.3125</c:v>
                </c:pt>
                <c:pt idx="46">
                  <c:v>0.31944444444444448</c:v>
                </c:pt>
                <c:pt idx="47">
                  <c:v>0.3263888888888889</c:v>
                </c:pt>
                <c:pt idx="48">
                  <c:v>0.33333333333333331</c:v>
                </c:pt>
                <c:pt idx="49">
                  <c:v>0.34027777777777773</c:v>
                </c:pt>
                <c:pt idx="50">
                  <c:v>0.34722222222222227</c:v>
                </c:pt>
                <c:pt idx="51">
                  <c:v>0.35416666666666669</c:v>
                </c:pt>
                <c:pt idx="52">
                  <c:v>0.3611111111111111</c:v>
                </c:pt>
                <c:pt idx="53">
                  <c:v>0.36805555555555558</c:v>
                </c:pt>
                <c:pt idx="54">
                  <c:v>0.375</c:v>
                </c:pt>
                <c:pt idx="55">
                  <c:v>0.38194444444444442</c:v>
                </c:pt>
                <c:pt idx="56">
                  <c:v>0.3888888888888889</c:v>
                </c:pt>
                <c:pt idx="57">
                  <c:v>0.39583333333333331</c:v>
                </c:pt>
                <c:pt idx="58">
                  <c:v>0.40277777777777773</c:v>
                </c:pt>
                <c:pt idx="59">
                  <c:v>0.40972222222222227</c:v>
                </c:pt>
                <c:pt idx="60">
                  <c:v>0.41666666666666669</c:v>
                </c:pt>
                <c:pt idx="61">
                  <c:v>0.4236111111111111</c:v>
                </c:pt>
                <c:pt idx="62">
                  <c:v>0.43055555555555558</c:v>
                </c:pt>
                <c:pt idx="63">
                  <c:v>0.4375</c:v>
                </c:pt>
                <c:pt idx="64">
                  <c:v>0.44444444444444442</c:v>
                </c:pt>
                <c:pt idx="65">
                  <c:v>0.4513888888888889</c:v>
                </c:pt>
                <c:pt idx="66">
                  <c:v>0.45833333333333331</c:v>
                </c:pt>
                <c:pt idx="67">
                  <c:v>0.46527777777777773</c:v>
                </c:pt>
                <c:pt idx="68">
                  <c:v>0.47222222222222227</c:v>
                </c:pt>
                <c:pt idx="69">
                  <c:v>0.47916666666666669</c:v>
                </c:pt>
                <c:pt idx="70">
                  <c:v>0.4861111111111111</c:v>
                </c:pt>
                <c:pt idx="71">
                  <c:v>0.49305555555555558</c:v>
                </c:pt>
                <c:pt idx="72">
                  <c:v>0.5</c:v>
                </c:pt>
                <c:pt idx="73">
                  <c:v>0.50694444444444442</c:v>
                </c:pt>
                <c:pt idx="74">
                  <c:v>0.51388888888888895</c:v>
                </c:pt>
                <c:pt idx="75">
                  <c:v>0.52083333333333337</c:v>
                </c:pt>
                <c:pt idx="76">
                  <c:v>0.52777777777777779</c:v>
                </c:pt>
                <c:pt idx="77">
                  <c:v>0.53472222222222221</c:v>
                </c:pt>
                <c:pt idx="78">
                  <c:v>0.54166666666666663</c:v>
                </c:pt>
                <c:pt idx="79">
                  <c:v>0.54861111111111105</c:v>
                </c:pt>
                <c:pt idx="80">
                  <c:v>0.55555555555555558</c:v>
                </c:pt>
                <c:pt idx="81">
                  <c:v>0.5625</c:v>
                </c:pt>
                <c:pt idx="82">
                  <c:v>0.56944444444444442</c:v>
                </c:pt>
                <c:pt idx="83">
                  <c:v>0.57638888888888895</c:v>
                </c:pt>
                <c:pt idx="84">
                  <c:v>0.58333333333333337</c:v>
                </c:pt>
                <c:pt idx="85">
                  <c:v>0.59027777777777779</c:v>
                </c:pt>
                <c:pt idx="86">
                  <c:v>0.59722222222222221</c:v>
                </c:pt>
                <c:pt idx="87">
                  <c:v>0.60416666666666663</c:v>
                </c:pt>
                <c:pt idx="88">
                  <c:v>0.61111111111111105</c:v>
                </c:pt>
                <c:pt idx="89">
                  <c:v>0.61805555555555558</c:v>
                </c:pt>
                <c:pt idx="90">
                  <c:v>0.625</c:v>
                </c:pt>
                <c:pt idx="91">
                  <c:v>0.63194444444444442</c:v>
                </c:pt>
                <c:pt idx="92">
                  <c:v>0.63888888888888895</c:v>
                </c:pt>
                <c:pt idx="93">
                  <c:v>0.64583333333333337</c:v>
                </c:pt>
                <c:pt idx="94">
                  <c:v>0.65277777777777779</c:v>
                </c:pt>
                <c:pt idx="95">
                  <c:v>0.65972222222222221</c:v>
                </c:pt>
                <c:pt idx="96">
                  <c:v>0.66666666666666663</c:v>
                </c:pt>
                <c:pt idx="97">
                  <c:v>0.67361111111111116</c:v>
                </c:pt>
                <c:pt idx="98">
                  <c:v>0.68055555555555547</c:v>
                </c:pt>
                <c:pt idx="99">
                  <c:v>0.6875</c:v>
                </c:pt>
                <c:pt idx="100">
                  <c:v>0.69444444444444453</c:v>
                </c:pt>
                <c:pt idx="101">
                  <c:v>0.70138888888888884</c:v>
                </c:pt>
                <c:pt idx="102">
                  <c:v>0.70833333333333337</c:v>
                </c:pt>
                <c:pt idx="103">
                  <c:v>0.71527777777777779</c:v>
                </c:pt>
                <c:pt idx="104">
                  <c:v>0.72222222222222221</c:v>
                </c:pt>
                <c:pt idx="105">
                  <c:v>0.72916666666666663</c:v>
                </c:pt>
                <c:pt idx="106">
                  <c:v>0.73611111111111116</c:v>
                </c:pt>
                <c:pt idx="107">
                  <c:v>0.74305555555555547</c:v>
                </c:pt>
                <c:pt idx="108">
                  <c:v>0.75</c:v>
                </c:pt>
                <c:pt idx="109">
                  <c:v>0.75694444444444453</c:v>
                </c:pt>
                <c:pt idx="110">
                  <c:v>0.76388888888888884</c:v>
                </c:pt>
                <c:pt idx="111">
                  <c:v>0.77083333333333337</c:v>
                </c:pt>
                <c:pt idx="112">
                  <c:v>0.77777777777777779</c:v>
                </c:pt>
                <c:pt idx="113">
                  <c:v>0.78472222222222221</c:v>
                </c:pt>
                <c:pt idx="114">
                  <c:v>0.79166666666666663</c:v>
                </c:pt>
                <c:pt idx="115">
                  <c:v>0.79861111111111116</c:v>
                </c:pt>
                <c:pt idx="116">
                  <c:v>0.80555555555555547</c:v>
                </c:pt>
                <c:pt idx="117">
                  <c:v>0.8125</c:v>
                </c:pt>
                <c:pt idx="118">
                  <c:v>0.81944444444444453</c:v>
                </c:pt>
                <c:pt idx="119">
                  <c:v>0.82638888888888884</c:v>
                </c:pt>
                <c:pt idx="120">
                  <c:v>0.83333333333333337</c:v>
                </c:pt>
                <c:pt idx="121">
                  <c:v>0.84027777777777779</c:v>
                </c:pt>
                <c:pt idx="122">
                  <c:v>0.84722222222222221</c:v>
                </c:pt>
                <c:pt idx="123">
                  <c:v>0.85416666666666663</c:v>
                </c:pt>
                <c:pt idx="124">
                  <c:v>0.86111111111111116</c:v>
                </c:pt>
                <c:pt idx="125">
                  <c:v>0.86805555555555547</c:v>
                </c:pt>
                <c:pt idx="126">
                  <c:v>0.875</c:v>
                </c:pt>
                <c:pt idx="127">
                  <c:v>0.88194444444444453</c:v>
                </c:pt>
                <c:pt idx="128">
                  <c:v>0.88888888888888884</c:v>
                </c:pt>
                <c:pt idx="129">
                  <c:v>0.89583333333333337</c:v>
                </c:pt>
                <c:pt idx="130">
                  <c:v>0.90277777777777779</c:v>
                </c:pt>
                <c:pt idx="131">
                  <c:v>0.90972222222222221</c:v>
                </c:pt>
                <c:pt idx="132">
                  <c:v>0.91666666666666663</c:v>
                </c:pt>
                <c:pt idx="133">
                  <c:v>0.92361111111111116</c:v>
                </c:pt>
                <c:pt idx="134">
                  <c:v>0.93055555555555547</c:v>
                </c:pt>
                <c:pt idx="135">
                  <c:v>0.9375</c:v>
                </c:pt>
                <c:pt idx="136">
                  <c:v>0.94444444444444453</c:v>
                </c:pt>
                <c:pt idx="137">
                  <c:v>0.95138888888888884</c:v>
                </c:pt>
                <c:pt idx="138">
                  <c:v>0.95833333333333337</c:v>
                </c:pt>
                <c:pt idx="139">
                  <c:v>0.96527777777777779</c:v>
                </c:pt>
                <c:pt idx="140">
                  <c:v>0.97222222222222221</c:v>
                </c:pt>
                <c:pt idx="141">
                  <c:v>0.97916666666666663</c:v>
                </c:pt>
                <c:pt idx="142">
                  <c:v>0.98611111111111116</c:v>
                </c:pt>
                <c:pt idx="143">
                  <c:v>0.99305555555555547</c:v>
                </c:pt>
                <c:pt idx="144">
                  <c:v>1</c:v>
                </c:pt>
                <c:pt idx="145">
                  <c:v>1.0069444444444444</c:v>
                </c:pt>
                <c:pt idx="146">
                  <c:v>1.0138888888888888</c:v>
                </c:pt>
                <c:pt idx="147">
                  <c:v>1.0208333333333333</c:v>
                </c:pt>
                <c:pt idx="148">
                  <c:v>1.0277777777777779</c:v>
                </c:pt>
                <c:pt idx="149">
                  <c:v>1.0347222222222221</c:v>
                </c:pt>
                <c:pt idx="150">
                  <c:v>1.0416666666666667</c:v>
                </c:pt>
                <c:pt idx="151">
                  <c:v>1.0486111111111112</c:v>
                </c:pt>
                <c:pt idx="152">
                  <c:v>1.0555555555555556</c:v>
                </c:pt>
                <c:pt idx="153">
                  <c:v>1.0625</c:v>
                </c:pt>
                <c:pt idx="154">
                  <c:v>1.0694444444444444</c:v>
                </c:pt>
                <c:pt idx="155">
                  <c:v>1.0763888888888888</c:v>
                </c:pt>
                <c:pt idx="156">
                  <c:v>1.0833333333333333</c:v>
                </c:pt>
                <c:pt idx="157">
                  <c:v>1.0902777777777779</c:v>
                </c:pt>
                <c:pt idx="158">
                  <c:v>1.0972222222222221</c:v>
                </c:pt>
                <c:pt idx="159">
                  <c:v>1.1041666666666667</c:v>
                </c:pt>
                <c:pt idx="160">
                  <c:v>1.1111111111111112</c:v>
                </c:pt>
                <c:pt idx="161">
                  <c:v>1.1180555555555556</c:v>
                </c:pt>
                <c:pt idx="162">
                  <c:v>1.125</c:v>
                </c:pt>
                <c:pt idx="163">
                  <c:v>1.1319444444444444</c:v>
                </c:pt>
                <c:pt idx="164">
                  <c:v>1.1388888888888888</c:v>
                </c:pt>
                <c:pt idx="165">
                  <c:v>1.1458333333333333</c:v>
                </c:pt>
                <c:pt idx="166">
                  <c:v>1.1527777777777779</c:v>
                </c:pt>
                <c:pt idx="167">
                  <c:v>1.1597222222222221</c:v>
                </c:pt>
                <c:pt idx="168">
                  <c:v>1.1666666666666667</c:v>
                </c:pt>
                <c:pt idx="169">
                  <c:v>1.1736111111111112</c:v>
                </c:pt>
                <c:pt idx="170">
                  <c:v>1.1805555555555556</c:v>
                </c:pt>
                <c:pt idx="171">
                  <c:v>1.1875</c:v>
                </c:pt>
                <c:pt idx="172">
                  <c:v>1.1944444444444444</c:v>
                </c:pt>
                <c:pt idx="173">
                  <c:v>1.2013888888888888</c:v>
                </c:pt>
                <c:pt idx="174">
                  <c:v>1.2083333333333333</c:v>
                </c:pt>
                <c:pt idx="175">
                  <c:v>1.2152777777777779</c:v>
                </c:pt>
                <c:pt idx="176">
                  <c:v>1.2222222222222221</c:v>
                </c:pt>
                <c:pt idx="177">
                  <c:v>1.2291666666666667</c:v>
                </c:pt>
                <c:pt idx="178">
                  <c:v>1.2361111111111112</c:v>
                </c:pt>
                <c:pt idx="179">
                  <c:v>1.2430555555555556</c:v>
                </c:pt>
                <c:pt idx="180">
                  <c:v>1.25</c:v>
                </c:pt>
                <c:pt idx="181">
                  <c:v>1.2569444444444444</c:v>
                </c:pt>
                <c:pt idx="182">
                  <c:v>1.2638888888888888</c:v>
                </c:pt>
                <c:pt idx="183">
                  <c:v>1.2708333333333333</c:v>
                </c:pt>
                <c:pt idx="184">
                  <c:v>1.2777777777777779</c:v>
                </c:pt>
                <c:pt idx="185">
                  <c:v>1.2847222222222221</c:v>
                </c:pt>
                <c:pt idx="186">
                  <c:v>1.2916666666666667</c:v>
                </c:pt>
                <c:pt idx="187">
                  <c:v>1.2986111111111112</c:v>
                </c:pt>
                <c:pt idx="188">
                  <c:v>1.3055555555555556</c:v>
                </c:pt>
                <c:pt idx="189">
                  <c:v>1.3125</c:v>
                </c:pt>
                <c:pt idx="190">
                  <c:v>1.3194444444444444</c:v>
                </c:pt>
                <c:pt idx="191">
                  <c:v>1.3263888888888888</c:v>
                </c:pt>
                <c:pt idx="192">
                  <c:v>1.3333333333333333</c:v>
                </c:pt>
                <c:pt idx="193">
                  <c:v>1.3402777777777777</c:v>
                </c:pt>
                <c:pt idx="194">
                  <c:v>1.3472222222222223</c:v>
                </c:pt>
                <c:pt idx="195">
                  <c:v>1.3541666666666667</c:v>
                </c:pt>
                <c:pt idx="196">
                  <c:v>1.3611111111111109</c:v>
                </c:pt>
                <c:pt idx="197">
                  <c:v>1.3680555555555556</c:v>
                </c:pt>
                <c:pt idx="198">
                  <c:v>1.375</c:v>
                </c:pt>
                <c:pt idx="199">
                  <c:v>1.3819444444444444</c:v>
                </c:pt>
                <c:pt idx="200">
                  <c:v>1.3888888888888891</c:v>
                </c:pt>
                <c:pt idx="201">
                  <c:v>1.3958333333333333</c:v>
                </c:pt>
                <c:pt idx="202">
                  <c:v>1.4027777777777777</c:v>
                </c:pt>
                <c:pt idx="203">
                  <c:v>1.4097222222222223</c:v>
                </c:pt>
                <c:pt idx="204">
                  <c:v>1.4166666666666667</c:v>
                </c:pt>
                <c:pt idx="205">
                  <c:v>1.4236111111111109</c:v>
                </c:pt>
                <c:pt idx="206">
                  <c:v>1.4305555555555556</c:v>
                </c:pt>
                <c:pt idx="207">
                  <c:v>1.4375</c:v>
                </c:pt>
                <c:pt idx="208">
                  <c:v>1.4444444444444444</c:v>
                </c:pt>
                <c:pt idx="209">
                  <c:v>1.4513888888888891</c:v>
                </c:pt>
                <c:pt idx="210">
                  <c:v>1.4583333333333333</c:v>
                </c:pt>
                <c:pt idx="211">
                  <c:v>1.4652777777777777</c:v>
                </c:pt>
                <c:pt idx="212">
                  <c:v>1.4722222222222223</c:v>
                </c:pt>
                <c:pt idx="213">
                  <c:v>1.4791666666666667</c:v>
                </c:pt>
                <c:pt idx="214">
                  <c:v>1.4861111111111109</c:v>
                </c:pt>
                <c:pt idx="215">
                  <c:v>1.4930555555555556</c:v>
                </c:pt>
                <c:pt idx="216">
                  <c:v>1.5</c:v>
                </c:pt>
                <c:pt idx="217">
                  <c:v>1.5069444444444444</c:v>
                </c:pt>
                <c:pt idx="218">
                  <c:v>1.5138888888888891</c:v>
                </c:pt>
                <c:pt idx="219">
                  <c:v>1.5208333333333333</c:v>
                </c:pt>
                <c:pt idx="220">
                  <c:v>1.5277777777777777</c:v>
                </c:pt>
                <c:pt idx="221">
                  <c:v>1.5347222222222223</c:v>
                </c:pt>
                <c:pt idx="222">
                  <c:v>1.5416666666666667</c:v>
                </c:pt>
                <c:pt idx="223">
                  <c:v>1.5486111111111109</c:v>
                </c:pt>
                <c:pt idx="224">
                  <c:v>1.5555555555555556</c:v>
                </c:pt>
                <c:pt idx="225">
                  <c:v>1.5625</c:v>
                </c:pt>
                <c:pt idx="226">
                  <c:v>1.5694444444444444</c:v>
                </c:pt>
                <c:pt idx="227">
                  <c:v>1.5763888888888891</c:v>
                </c:pt>
                <c:pt idx="228">
                  <c:v>1.5833333333333333</c:v>
                </c:pt>
                <c:pt idx="229">
                  <c:v>1.5902777777777777</c:v>
                </c:pt>
                <c:pt idx="230">
                  <c:v>1.5972222222222223</c:v>
                </c:pt>
                <c:pt idx="231">
                  <c:v>1.6041666666666667</c:v>
                </c:pt>
                <c:pt idx="232">
                  <c:v>1.6111111111111109</c:v>
                </c:pt>
                <c:pt idx="233">
                  <c:v>1.6180555555555556</c:v>
                </c:pt>
                <c:pt idx="234">
                  <c:v>1.625</c:v>
                </c:pt>
                <c:pt idx="235">
                  <c:v>1.6319444444444444</c:v>
                </c:pt>
                <c:pt idx="236">
                  <c:v>1.6388888888888891</c:v>
                </c:pt>
                <c:pt idx="237">
                  <c:v>1.6458333333333333</c:v>
                </c:pt>
                <c:pt idx="238">
                  <c:v>1.6527777777777777</c:v>
                </c:pt>
                <c:pt idx="239">
                  <c:v>1.6597222222222223</c:v>
                </c:pt>
                <c:pt idx="240">
                  <c:v>1.6666666666666667</c:v>
                </c:pt>
                <c:pt idx="241">
                  <c:v>1.6736111111111109</c:v>
                </c:pt>
                <c:pt idx="242">
                  <c:v>1.6805555555555556</c:v>
                </c:pt>
                <c:pt idx="243">
                  <c:v>1.6875</c:v>
                </c:pt>
                <c:pt idx="244">
                  <c:v>1.6944444444444444</c:v>
                </c:pt>
                <c:pt idx="245">
                  <c:v>1.7013888888888891</c:v>
                </c:pt>
                <c:pt idx="246">
                  <c:v>1.7083333333333333</c:v>
                </c:pt>
                <c:pt idx="247">
                  <c:v>1.7152777777777777</c:v>
                </c:pt>
                <c:pt idx="248">
                  <c:v>1.7222222222222223</c:v>
                </c:pt>
                <c:pt idx="249">
                  <c:v>1.7291666666666667</c:v>
                </c:pt>
                <c:pt idx="250">
                  <c:v>1.7361111111111109</c:v>
                </c:pt>
                <c:pt idx="251">
                  <c:v>1.7430555555555556</c:v>
                </c:pt>
                <c:pt idx="252">
                  <c:v>1.75</c:v>
                </c:pt>
                <c:pt idx="253">
                  <c:v>1.7569444444444444</c:v>
                </c:pt>
                <c:pt idx="254">
                  <c:v>1.7638888888888891</c:v>
                </c:pt>
                <c:pt idx="255">
                  <c:v>1.7708333333333333</c:v>
                </c:pt>
                <c:pt idx="256">
                  <c:v>1.7777777777777777</c:v>
                </c:pt>
                <c:pt idx="257">
                  <c:v>1.7847222222222223</c:v>
                </c:pt>
                <c:pt idx="258">
                  <c:v>1.7916666666666667</c:v>
                </c:pt>
                <c:pt idx="259">
                  <c:v>1.7986111111111109</c:v>
                </c:pt>
                <c:pt idx="260">
                  <c:v>1.8055555555555556</c:v>
                </c:pt>
                <c:pt idx="261">
                  <c:v>1.8125</c:v>
                </c:pt>
                <c:pt idx="262">
                  <c:v>1.8194444444444444</c:v>
                </c:pt>
                <c:pt idx="263">
                  <c:v>1.8263888888888891</c:v>
                </c:pt>
                <c:pt idx="264">
                  <c:v>1.8333333333333333</c:v>
                </c:pt>
                <c:pt idx="265">
                  <c:v>1.8402777777777777</c:v>
                </c:pt>
                <c:pt idx="266">
                  <c:v>1.8472222222222223</c:v>
                </c:pt>
                <c:pt idx="267">
                  <c:v>1.8541666666666667</c:v>
                </c:pt>
                <c:pt idx="268">
                  <c:v>1.8611111111111109</c:v>
                </c:pt>
                <c:pt idx="269">
                  <c:v>1.8680555555555556</c:v>
                </c:pt>
                <c:pt idx="270">
                  <c:v>1.875</c:v>
                </c:pt>
                <c:pt idx="271">
                  <c:v>1.8819444444444444</c:v>
                </c:pt>
                <c:pt idx="272">
                  <c:v>1.8888888888888891</c:v>
                </c:pt>
                <c:pt idx="273">
                  <c:v>1.8958333333333333</c:v>
                </c:pt>
                <c:pt idx="274">
                  <c:v>1.9027777777777777</c:v>
                </c:pt>
                <c:pt idx="275">
                  <c:v>1.9097222222222223</c:v>
                </c:pt>
                <c:pt idx="276">
                  <c:v>1.9166666666666667</c:v>
                </c:pt>
                <c:pt idx="277">
                  <c:v>1.9236111111111109</c:v>
                </c:pt>
                <c:pt idx="278">
                  <c:v>1.9305555555555556</c:v>
                </c:pt>
                <c:pt idx="279">
                  <c:v>1.9375</c:v>
                </c:pt>
                <c:pt idx="280">
                  <c:v>1.9444444444444444</c:v>
                </c:pt>
                <c:pt idx="281">
                  <c:v>1.9513888888888891</c:v>
                </c:pt>
                <c:pt idx="282">
                  <c:v>1.9583333333333333</c:v>
                </c:pt>
                <c:pt idx="283">
                  <c:v>1.9652777777777777</c:v>
                </c:pt>
                <c:pt idx="284">
                  <c:v>1.9722222222222223</c:v>
                </c:pt>
                <c:pt idx="285">
                  <c:v>1.9791666666666667</c:v>
                </c:pt>
                <c:pt idx="286">
                  <c:v>1.9861111111111109</c:v>
                </c:pt>
                <c:pt idx="287">
                  <c:v>1.9930555555555556</c:v>
                </c:pt>
                <c:pt idx="288">
                  <c:v>2</c:v>
                </c:pt>
                <c:pt idx="289">
                  <c:v>2.0069444444444442</c:v>
                </c:pt>
                <c:pt idx="290">
                  <c:v>2.0138888888888888</c:v>
                </c:pt>
                <c:pt idx="291">
                  <c:v>2.0208333333333335</c:v>
                </c:pt>
                <c:pt idx="292">
                  <c:v>2.0277777777777777</c:v>
                </c:pt>
                <c:pt idx="293">
                  <c:v>2.0347222222222223</c:v>
                </c:pt>
                <c:pt idx="294">
                  <c:v>2.0416666666666665</c:v>
                </c:pt>
                <c:pt idx="295">
                  <c:v>2.0486111111111112</c:v>
                </c:pt>
                <c:pt idx="296">
                  <c:v>2.0555555555555558</c:v>
                </c:pt>
                <c:pt idx="297">
                  <c:v>2.0625</c:v>
                </c:pt>
                <c:pt idx="298">
                  <c:v>2.0694444444444442</c:v>
                </c:pt>
                <c:pt idx="299">
                  <c:v>2.0763888888888888</c:v>
                </c:pt>
                <c:pt idx="300">
                  <c:v>2.0833333333333335</c:v>
                </c:pt>
                <c:pt idx="301">
                  <c:v>2.0902777777777777</c:v>
                </c:pt>
                <c:pt idx="302">
                  <c:v>2.0972222222222223</c:v>
                </c:pt>
                <c:pt idx="303">
                  <c:v>2.1041666666666665</c:v>
                </c:pt>
                <c:pt idx="304">
                  <c:v>2.1111111111111112</c:v>
                </c:pt>
                <c:pt idx="305">
                  <c:v>2.1180555555555558</c:v>
                </c:pt>
                <c:pt idx="306">
                  <c:v>2.125</c:v>
                </c:pt>
                <c:pt idx="307">
                  <c:v>2.1319444444444442</c:v>
                </c:pt>
                <c:pt idx="308">
                  <c:v>2.1388888888888888</c:v>
                </c:pt>
                <c:pt idx="309">
                  <c:v>2.1458333333333335</c:v>
                </c:pt>
                <c:pt idx="310">
                  <c:v>2.1527777777777777</c:v>
                </c:pt>
                <c:pt idx="311">
                  <c:v>2.1597222222222223</c:v>
                </c:pt>
                <c:pt idx="312">
                  <c:v>2.1666666666666665</c:v>
                </c:pt>
                <c:pt idx="313">
                  <c:v>2.1736111111111112</c:v>
                </c:pt>
                <c:pt idx="314">
                  <c:v>2.1805555555555558</c:v>
                </c:pt>
                <c:pt idx="315">
                  <c:v>2.1875</c:v>
                </c:pt>
                <c:pt idx="316">
                  <c:v>2.1944444444444442</c:v>
                </c:pt>
                <c:pt idx="317">
                  <c:v>2.2013888888888888</c:v>
                </c:pt>
                <c:pt idx="318">
                  <c:v>2.2083333333333335</c:v>
                </c:pt>
                <c:pt idx="319">
                  <c:v>2.2152777777777777</c:v>
                </c:pt>
                <c:pt idx="320">
                  <c:v>2.2222222222222223</c:v>
                </c:pt>
                <c:pt idx="321">
                  <c:v>2.2291666666666665</c:v>
                </c:pt>
                <c:pt idx="322">
                  <c:v>2.2361111111111112</c:v>
                </c:pt>
                <c:pt idx="323">
                  <c:v>2.2430555555555558</c:v>
                </c:pt>
                <c:pt idx="324">
                  <c:v>2.25</c:v>
                </c:pt>
                <c:pt idx="325">
                  <c:v>2.2569444444444442</c:v>
                </c:pt>
                <c:pt idx="326">
                  <c:v>2.2638888888888888</c:v>
                </c:pt>
                <c:pt idx="327">
                  <c:v>2.2708333333333335</c:v>
                </c:pt>
                <c:pt idx="328">
                  <c:v>2.2777777777777777</c:v>
                </c:pt>
                <c:pt idx="329">
                  <c:v>2.2847222222222223</c:v>
                </c:pt>
                <c:pt idx="330">
                  <c:v>2.2916666666666665</c:v>
                </c:pt>
                <c:pt idx="331">
                  <c:v>2.2986111111111112</c:v>
                </c:pt>
                <c:pt idx="332">
                  <c:v>2.3055555555555558</c:v>
                </c:pt>
                <c:pt idx="333">
                  <c:v>2.3125</c:v>
                </c:pt>
                <c:pt idx="334">
                  <c:v>2.3194444444444442</c:v>
                </c:pt>
                <c:pt idx="335">
                  <c:v>2.3263888888888888</c:v>
                </c:pt>
                <c:pt idx="336">
                  <c:v>2.3333333333333335</c:v>
                </c:pt>
                <c:pt idx="337">
                  <c:v>2.3402777777777777</c:v>
                </c:pt>
                <c:pt idx="338">
                  <c:v>2.3472222222222223</c:v>
                </c:pt>
                <c:pt idx="339">
                  <c:v>2.3541666666666665</c:v>
                </c:pt>
                <c:pt idx="340">
                  <c:v>2.3611111111111112</c:v>
                </c:pt>
                <c:pt idx="341">
                  <c:v>2.3680555555555558</c:v>
                </c:pt>
                <c:pt idx="342">
                  <c:v>2.375</c:v>
                </c:pt>
                <c:pt idx="343">
                  <c:v>2.3819444444444442</c:v>
                </c:pt>
                <c:pt idx="344">
                  <c:v>2.3888888888888888</c:v>
                </c:pt>
                <c:pt idx="345">
                  <c:v>2.3958333333333335</c:v>
                </c:pt>
                <c:pt idx="346">
                  <c:v>2.4027777777777777</c:v>
                </c:pt>
                <c:pt idx="347">
                  <c:v>2.4097222222222223</c:v>
                </c:pt>
                <c:pt idx="348">
                  <c:v>2.4166666666666665</c:v>
                </c:pt>
                <c:pt idx="349">
                  <c:v>2.4236111111111112</c:v>
                </c:pt>
                <c:pt idx="350">
                  <c:v>2.4305555555555558</c:v>
                </c:pt>
                <c:pt idx="351">
                  <c:v>2.4375</c:v>
                </c:pt>
                <c:pt idx="352">
                  <c:v>2.4444444444444442</c:v>
                </c:pt>
                <c:pt idx="353">
                  <c:v>2.4513888888888888</c:v>
                </c:pt>
                <c:pt idx="354">
                  <c:v>2.4583333333333335</c:v>
                </c:pt>
                <c:pt idx="355">
                  <c:v>2.4652777777777777</c:v>
                </c:pt>
                <c:pt idx="356">
                  <c:v>2.4722222222222223</c:v>
                </c:pt>
                <c:pt idx="357">
                  <c:v>2.4791666666666665</c:v>
                </c:pt>
                <c:pt idx="358">
                  <c:v>2.4861111111111112</c:v>
                </c:pt>
                <c:pt idx="359">
                  <c:v>2.4930555555555558</c:v>
                </c:pt>
                <c:pt idx="360">
                  <c:v>2.5</c:v>
                </c:pt>
                <c:pt idx="361">
                  <c:v>2.5069444444444442</c:v>
                </c:pt>
                <c:pt idx="362">
                  <c:v>2.5138888888888888</c:v>
                </c:pt>
                <c:pt idx="363">
                  <c:v>2.5208333333333335</c:v>
                </c:pt>
                <c:pt idx="364">
                  <c:v>2.5277777777777777</c:v>
                </c:pt>
                <c:pt idx="365">
                  <c:v>2.5347222222222223</c:v>
                </c:pt>
                <c:pt idx="366">
                  <c:v>2.5416666666666665</c:v>
                </c:pt>
                <c:pt idx="367">
                  <c:v>2.5486111111111112</c:v>
                </c:pt>
                <c:pt idx="368">
                  <c:v>2.5555555555555558</c:v>
                </c:pt>
                <c:pt idx="369">
                  <c:v>2.5625</c:v>
                </c:pt>
                <c:pt idx="370">
                  <c:v>2.5694444444444442</c:v>
                </c:pt>
                <c:pt idx="371">
                  <c:v>2.5763888888888888</c:v>
                </c:pt>
                <c:pt idx="372">
                  <c:v>2.5833333333333335</c:v>
                </c:pt>
                <c:pt idx="373">
                  <c:v>2.5902777777777777</c:v>
                </c:pt>
                <c:pt idx="374">
                  <c:v>2.5972222222222223</c:v>
                </c:pt>
                <c:pt idx="375">
                  <c:v>2.6041666666666665</c:v>
                </c:pt>
                <c:pt idx="376">
                  <c:v>2.6111111111111112</c:v>
                </c:pt>
                <c:pt idx="377">
                  <c:v>2.6180555555555558</c:v>
                </c:pt>
                <c:pt idx="378">
                  <c:v>2.625</c:v>
                </c:pt>
                <c:pt idx="379">
                  <c:v>2.6319444444444442</c:v>
                </c:pt>
                <c:pt idx="380">
                  <c:v>2.6388888888888888</c:v>
                </c:pt>
                <c:pt idx="381">
                  <c:v>2.6458333333333335</c:v>
                </c:pt>
                <c:pt idx="382">
                  <c:v>2.6527777777777777</c:v>
                </c:pt>
                <c:pt idx="383">
                  <c:v>2.6597222222222223</c:v>
                </c:pt>
                <c:pt idx="384">
                  <c:v>2.6666666666666665</c:v>
                </c:pt>
                <c:pt idx="385">
                  <c:v>2.6736111111111112</c:v>
                </c:pt>
                <c:pt idx="386">
                  <c:v>2.6805555555555554</c:v>
                </c:pt>
                <c:pt idx="387">
                  <c:v>2.6875</c:v>
                </c:pt>
                <c:pt idx="388">
                  <c:v>2.6944444444444446</c:v>
                </c:pt>
                <c:pt idx="389">
                  <c:v>2.7013888888888888</c:v>
                </c:pt>
                <c:pt idx="390">
                  <c:v>2.7083333333333335</c:v>
                </c:pt>
                <c:pt idx="391">
                  <c:v>2.7152777777777781</c:v>
                </c:pt>
                <c:pt idx="392">
                  <c:v>2.7222222222222219</c:v>
                </c:pt>
                <c:pt idx="393">
                  <c:v>2.7291666666666665</c:v>
                </c:pt>
                <c:pt idx="394">
                  <c:v>2.7361111111111112</c:v>
                </c:pt>
                <c:pt idx="395">
                  <c:v>2.7430555555555554</c:v>
                </c:pt>
                <c:pt idx="396">
                  <c:v>2.75</c:v>
                </c:pt>
                <c:pt idx="397">
                  <c:v>2.7569444444444446</c:v>
                </c:pt>
                <c:pt idx="398">
                  <c:v>2.7638888888888888</c:v>
                </c:pt>
                <c:pt idx="399">
                  <c:v>2.7708333333333335</c:v>
                </c:pt>
                <c:pt idx="400">
                  <c:v>2.7777777777777781</c:v>
                </c:pt>
                <c:pt idx="401">
                  <c:v>2.7847222222222219</c:v>
                </c:pt>
                <c:pt idx="402">
                  <c:v>2.7916666666666665</c:v>
                </c:pt>
                <c:pt idx="403">
                  <c:v>2.7986111111111112</c:v>
                </c:pt>
                <c:pt idx="404">
                  <c:v>2.8055555555555554</c:v>
                </c:pt>
                <c:pt idx="405">
                  <c:v>2.8125</c:v>
                </c:pt>
                <c:pt idx="406">
                  <c:v>2.8194444444444446</c:v>
                </c:pt>
                <c:pt idx="407">
                  <c:v>2.8263888888888888</c:v>
                </c:pt>
                <c:pt idx="408">
                  <c:v>2.8333333333333335</c:v>
                </c:pt>
                <c:pt idx="409">
                  <c:v>2.8402777777777781</c:v>
                </c:pt>
                <c:pt idx="410">
                  <c:v>2.8472222222222219</c:v>
                </c:pt>
                <c:pt idx="411">
                  <c:v>2.8541666666666665</c:v>
                </c:pt>
                <c:pt idx="412">
                  <c:v>2.8611111111111112</c:v>
                </c:pt>
                <c:pt idx="413">
                  <c:v>2.8680555555555554</c:v>
                </c:pt>
                <c:pt idx="414">
                  <c:v>2.875</c:v>
                </c:pt>
                <c:pt idx="415">
                  <c:v>2.8819444444444446</c:v>
                </c:pt>
                <c:pt idx="416">
                  <c:v>2.8888888888888888</c:v>
                </c:pt>
                <c:pt idx="417">
                  <c:v>2.8958333333333335</c:v>
                </c:pt>
                <c:pt idx="418">
                  <c:v>2.9027777777777781</c:v>
                </c:pt>
                <c:pt idx="419">
                  <c:v>2.9097222222222219</c:v>
                </c:pt>
                <c:pt idx="420">
                  <c:v>2.9166666666666665</c:v>
                </c:pt>
                <c:pt idx="421">
                  <c:v>2.9236111111111112</c:v>
                </c:pt>
                <c:pt idx="422">
                  <c:v>2.9305555555555554</c:v>
                </c:pt>
                <c:pt idx="423">
                  <c:v>2.9375</c:v>
                </c:pt>
                <c:pt idx="424">
                  <c:v>2.9444444444444446</c:v>
                </c:pt>
                <c:pt idx="425">
                  <c:v>2.9513888888888888</c:v>
                </c:pt>
                <c:pt idx="426">
                  <c:v>2.9583333333333335</c:v>
                </c:pt>
                <c:pt idx="427">
                  <c:v>2.9652777777777781</c:v>
                </c:pt>
                <c:pt idx="428">
                  <c:v>2.9722222222222219</c:v>
                </c:pt>
                <c:pt idx="429">
                  <c:v>2.9791666666666665</c:v>
                </c:pt>
                <c:pt idx="430">
                  <c:v>2.9861111111111112</c:v>
                </c:pt>
                <c:pt idx="431">
                  <c:v>2.9930555555555554</c:v>
                </c:pt>
                <c:pt idx="432">
                  <c:v>3</c:v>
                </c:pt>
                <c:pt idx="433">
                  <c:v>3.0069444444444446</c:v>
                </c:pt>
                <c:pt idx="434">
                  <c:v>3.0138888888888888</c:v>
                </c:pt>
                <c:pt idx="435">
                  <c:v>3.0208333333333335</c:v>
                </c:pt>
                <c:pt idx="436">
                  <c:v>3.0277777777777781</c:v>
                </c:pt>
                <c:pt idx="437">
                  <c:v>3.0347222222222219</c:v>
                </c:pt>
                <c:pt idx="438">
                  <c:v>3.0416666666666665</c:v>
                </c:pt>
                <c:pt idx="439">
                  <c:v>3.0486111111111112</c:v>
                </c:pt>
                <c:pt idx="440">
                  <c:v>3.0555555555555554</c:v>
                </c:pt>
                <c:pt idx="441">
                  <c:v>3.0625</c:v>
                </c:pt>
                <c:pt idx="442">
                  <c:v>3.0694444444444446</c:v>
                </c:pt>
                <c:pt idx="443">
                  <c:v>3.0763888888888888</c:v>
                </c:pt>
                <c:pt idx="444">
                  <c:v>3.0833333333333335</c:v>
                </c:pt>
                <c:pt idx="445">
                  <c:v>3.0902777777777781</c:v>
                </c:pt>
                <c:pt idx="446">
                  <c:v>3.0972222222222219</c:v>
                </c:pt>
                <c:pt idx="447">
                  <c:v>3.1041666666666665</c:v>
                </c:pt>
                <c:pt idx="448">
                  <c:v>3.1111111111111112</c:v>
                </c:pt>
                <c:pt idx="449">
                  <c:v>3.1180555555555554</c:v>
                </c:pt>
                <c:pt idx="450">
                  <c:v>3.125</c:v>
                </c:pt>
                <c:pt idx="451">
                  <c:v>3.1319444444444446</c:v>
                </c:pt>
                <c:pt idx="452">
                  <c:v>3.1388888888888888</c:v>
                </c:pt>
                <c:pt idx="453">
                  <c:v>3.1458333333333335</c:v>
                </c:pt>
                <c:pt idx="454">
                  <c:v>3.1527777777777781</c:v>
                </c:pt>
                <c:pt idx="455">
                  <c:v>3.1597222222222219</c:v>
                </c:pt>
                <c:pt idx="456">
                  <c:v>3.1666666666666665</c:v>
                </c:pt>
                <c:pt idx="457">
                  <c:v>3.1736111111111112</c:v>
                </c:pt>
                <c:pt idx="458">
                  <c:v>3.1805555555555554</c:v>
                </c:pt>
                <c:pt idx="459">
                  <c:v>3.1875</c:v>
                </c:pt>
                <c:pt idx="460">
                  <c:v>3.1944444444444446</c:v>
                </c:pt>
                <c:pt idx="461">
                  <c:v>3.2013888888888888</c:v>
                </c:pt>
                <c:pt idx="462">
                  <c:v>3.2083333333333335</c:v>
                </c:pt>
                <c:pt idx="463">
                  <c:v>3.2152777777777781</c:v>
                </c:pt>
                <c:pt idx="464">
                  <c:v>3.2222222222222219</c:v>
                </c:pt>
                <c:pt idx="465">
                  <c:v>3.2291666666666665</c:v>
                </c:pt>
                <c:pt idx="466">
                  <c:v>3.2361111111111112</c:v>
                </c:pt>
                <c:pt idx="467">
                  <c:v>3.2430555555555554</c:v>
                </c:pt>
                <c:pt idx="468">
                  <c:v>3.25</c:v>
                </c:pt>
                <c:pt idx="469">
                  <c:v>3.2569444444444446</c:v>
                </c:pt>
                <c:pt idx="470">
                  <c:v>3.2638888888888888</c:v>
                </c:pt>
                <c:pt idx="471">
                  <c:v>3.2708333333333335</c:v>
                </c:pt>
                <c:pt idx="472">
                  <c:v>3.2777777777777781</c:v>
                </c:pt>
                <c:pt idx="473">
                  <c:v>3.2847222222222219</c:v>
                </c:pt>
                <c:pt idx="474">
                  <c:v>3.2916666666666665</c:v>
                </c:pt>
                <c:pt idx="475">
                  <c:v>3.2986111111111112</c:v>
                </c:pt>
                <c:pt idx="476">
                  <c:v>3.3055555555555554</c:v>
                </c:pt>
                <c:pt idx="477">
                  <c:v>3.3125</c:v>
                </c:pt>
                <c:pt idx="478">
                  <c:v>3.3194444444444446</c:v>
                </c:pt>
                <c:pt idx="479">
                  <c:v>3.3263888888888888</c:v>
                </c:pt>
                <c:pt idx="480">
                  <c:v>3.3333333333333335</c:v>
                </c:pt>
                <c:pt idx="481">
                  <c:v>3.3402777777777781</c:v>
                </c:pt>
                <c:pt idx="482">
                  <c:v>3.3472222222222219</c:v>
                </c:pt>
                <c:pt idx="483">
                  <c:v>3.3541666666666665</c:v>
                </c:pt>
                <c:pt idx="484">
                  <c:v>3.3611111111111112</c:v>
                </c:pt>
                <c:pt idx="485">
                  <c:v>3.3680555555555554</c:v>
                </c:pt>
                <c:pt idx="486">
                  <c:v>3.375</c:v>
                </c:pt>
                <c:pt idx="487">
                  <c:v>3.3819444444444446</c:v>
                </c:pt>
                <c:pt idx="488">
                  <c:v>3.3888888888888888</c:v>
                </c:pt>
                <c:pt idx="489">
                  <c:v>3.3958333333333335</c:v>
                </c:pt>
                <c:pt idx="490">
                  <c:v>3.4027777777777781</c:v>
                </c:pt>
                <c:pt idx="491">
                  <c:v>3.4097222222222219</c:v>
                </c:pt>
                <c:pt idx="492">
                  <c:v>3.4166666666666665</c:v>
                </c:pt>
                <c:pt idx="493">
                  <c:v>3.4236111111111112</c:v>
                </c:pt>
                <c:pt idx="494">
                  <c:v>3.4305555555555554</c:v>
                </c:pt>
                <c:pt idx="495">
                  <c:v>3.4375</c:v>
                </c:pt>
                <c:pt idx="496">
                  <c:v>3.4444444444444446</c:v>
                </c:pt>
                <c:pt idx="497">
                  <c:v>3.4513888888888888</c:v>
                </c:pt>
                <c:pt idx="498">
                  <c:v>3.4583333333333335</c:v>
                </c:pt>
                <c:pt idx="499">
                  <c:v>3.4652777777777781</c:v>
                </c:pt>
                <c:pt idx="500">
                  <c:v>3.4722222222222219</c:v>
                </c:pt>
                <c:pt idx="501">
                  <c:v>3.4791666666666665</c:v>
                </c:pt>
                <c:pt idx="502">
                  <c:v>3.4861111111111112</c:v>
                </c:pt>
                <c:pt idx="503">
                  <c:v>3.4930555555555554</c:v>
                </c:pt>
                <c:pt idx="504">
                  <c:v>3.5</c:v>
                </c:pt>
                <c:pt idx="505">
                  <c:v>3.5069444444444446</c:v>
                </c:pt>
                <c:pt idx="506">
                  <c:v>3.5138888888888888</c:v>
                </c:pt>
                <c:pt idx="507">
                  <c:v>3.5208333333333335</c:v>
                </c:pt>
                <c:pt idx="508">
                  <c:v>3.5277777777777781</c:v>
                </c:pt>
                <c:pt idx="509">
                  <c:v>3.5347222222222219</c:v>
                </c:pt>
                <c:pt idx="510">
                  <c:v>3.5416666666666665</c:v>
                </c:pt>
                <c:pt idx="511">
                  <c:v>3.5486111111111112</c:v>
                </c:pt>
                <c:pt idx="512">
                  <c:v>3.5555555555555554</c:v>
                </c:pt>
                <c:pt idx="513">
                  <c:v>3.5625</c:v>
                </c:pt>
                <c:pt idx="514">
                  <c:v>3.5694444444444446</c:v>
                </c:pt>
                <c:pt idx="515">
                  <c:v>3.5763888888888888</c:v>
                </c:pt>
                <c:pt idx="516">
                  <c:v>3.5833333333333335</c:v>
                </c:pt>
                <c:pt idx="517">
                  <c:v>3.5902777777777781</c:v>
                </c:pt>
                <c:pt idx="518">
                  <c:v>3.5972222222222219</c:v>
                </c:pt>
                <c:pt idx="519">
                  <c:v>3.6041666666666665</c:v>
                </c:pt>
                <c:pt idx="520">
                  <c:v>3.6111111111111112</c:v>
                </c:pt>
                <c:pt idx="521">
                  <c:v>3.6180555555555554</c:v>
                </c:pt>
                <c:pt idx="522">
                  <c:v>3.625</c:v>
                </c:pt>
                <c:pt idx="523">
                  <c:v>3.6319444444444446</c:v>
                </c:pt>
                <c:pt idx="524">
                  <c:v>3.6388888888888888</c:v>
                </c:pt>
                <c:pt idx="525">
                  <c:v>3.6458333333333335</c:v>
                </c:pt>
                <c:pt idx="526">
                  <c:v>3.6527777777777781</c:v>
                </c:pt>
                <c:pt idx="527">
                  <c:v>3.6597222222222219</c:v>
                </c:pt>
                <c:pt idx="528">
                  <c:v>3.6666666666666665</c:v>
                </c:pt>
                <c:pt idx="529">
                  <c:v>3.6736111111111112</c:v>
                </c:pt>
                <c:pt idx="530">
                  <c:v>3.6805555555555554</c:v>
                </c:pt>
                <c:pt idx="531">
                  <c:v>3.6875</c:v>
                </c:pt>
                <c:pt idx="532">
                  <c:v>3.6944444444444446</c:v>
                </c:pt>
                <c:pt idx="533">
                  <c:v>3.7013888888888888</c:v>
                </c:pt>
                <c:pt idx="534">
                  <c:v>3.7083333333333335</c:v>
                </c:pt>
                <c:pt idx="535">
                  <c:v>3.7152777777777781</c:v>
                </c:pt>
                <c:pt idx="536">
                  <c:v>3.7222222222222219</c:v>
                </c:pt>
                <c:pt idx="537">
                  <c:v>3.7291666666666665</c:v>
                </c:pt>
                <c:pt idx="538">
                  <c:v>3.7361111111111112</c:v>
                </c:pt>
                <c:pt idx="539">
                  <c:v>3.7430555555555554</c:v>
                </c:pt>
                <c:pt idx="540">
                  <c:v>3.75</c:v>
                </c:pt>
                <c:pt idx="541">
                  <c:v>3.7569444444444446</c:v>
                </c:pt>
                <c:pt idx="542">
                  <c:v>3.7638888888888888</c:v>
                </c:pt>
                <c:pt idx="543">
                  <c:v>3.7708333333333335</c:v>
                </c:pt>
                <c:pt idx="544">
                  <c:v>3.7777777777777781</c:v>
                </c:pt>
                <c:pt idx="545">
                  <c:v>3.7847222222222219</c:v>
                </c:pt>
                <c:pt idx="546">
                  <c:v>3.7916666666666665</c:v>
                </c:pt>
                <c:pt idx="547">
                  <c:v>3.7986111111111112</c:v>
                </c:pt>
                <c:pt idx="548">
                  <c:v>3.8055555555555554</c:v>
                </c:pt>
                <c:pt idx="549">
                  <c:v>3.8125</c:v>
                </c:pt>
                <c:pt idx="550">
                  <c:v>3.8194444444444446</c:v>
                </c:pt>
                <c:pt idx="551">
                  <c:v>3.8263888888888888</c:v>
                </c:pt>
                <c:pt idx="552">
                  <c:v>3.8333333333333335</c:v>
                </c:pt>
                <c:pt idx="553">
                  <c:v>3.8402777777777781</c:v>
                </c:pt>
                <c:pt idx="554">
                  <c:v>3.8472222222222219</c:v>
                </c:pt>
                <c:pt idx="555">
                  <c:v>3.8541666666666665</c:v>
                </c:pt>
                <c:pt idx="556">
                  <c:v>3.8611111111111112</c:v>
                </c:pt>
                <c:pt idx="557">
                  <c:v>3.8680555555555554</c:v>
                </c:pt>
                <c:pt idx="558">
                  <c:v>3.875</c:v>
                </c:pt>
                <c:pt idx="559">
                  <c:v>3.8819444444444446</c:v>
                </c:pt>
                <c:pt idx="560">
                  <c:v>3.8888888888888888</c:v>
                </c:pt>
                <c:pt idx="561">
                  <c:v>3.8958333333333335</c:v>
                </c:pt>
                <c:pt idx="562">
                  <c:v>3.9027777777777781</c:v>
                </c:pt>
                <c:pt idx="563">
                  <c:v>3.9097222222222219</c:v>
                </c:pt>
                <c:pt idx="564">
                  <c:v>3.9166666666666665</c:v>
                </c:pt>
                <c:pt idx="565">
                  <c:v>3.9236111111111112</c:v>
                </c:pt>
                <c:pt idx="566">
                  <c:v>3.9305555555555554</c:v>
                </c:pt>
                <c:pt idx="567">
                  <c:v>3.9375</c:v>
                </c:pt>
                <c:pt idx="568">
                  <c:v>3.9444444444444446</c:v>
                </c:pt>
                <c:pt idx="569">
                  <c:v>3.9513888888888888</c:v>
                </c:pt>
                <c:pt idx="570">
                  <c:v>3.9583333333333335</c:v>
                </c:pt>
                <c:pt idx="571">
                  <c:v>3.9652777777777781</c:v>
                </c:pt>
                <c:pt idx="572">
                  <c:v>3.9722222222222219</c:v>
                </c:pt>
                <c:pt idx="573">
                  <c:v>3.9791666666666665</c:v>
                </c:pt>
                <c:pt idx="574">
                  <c:v>3.9861111111111112</c:v>
                </c:pt>
                <c:pt idx="575">
                  <c:v>3.9930555555555554</c:v>
                </c:pt>
                <c:pt idx="576">
                  <c:v>4</c:v>
                </c:pt>
                <c:pt idx="577">
                  <c:v>4.0069444444444446</c:v>
                </c:pt>
                <c:pt idx="578">
                  <c:v>4.0138888888888884</c:v>
                </c:pt>
                <c:pt idx="579">
                  <c:v>4.020833333333333</c:v>
                </c:pt>
                <c:pt idx="580">
                  <c:v>4.0277777777777777</c:v>
                </c:pt>
                <c:pt idx="581">
                  <c:v>4.0347222222222223</c:v>
                </c:pt>
                <c:pt idx="582">
                  <c:v>4.041666666666667</c:v>
                </c:pt>
                <c:pt idx="583">
                  <c:v>4.0486111111111116</c:v>
                </c:pt>
                <c:pt idx="584">
                  <c:v>4.0555555555555554</c:v>
                </c:pt>
                <c:pt idx="585">
                  <c:v>4.0625</c:v>
                </c:pt>
                <c:pt idx="586">
                  <c:v>4.0694444444444446</c:v>
                </c:pt>
                <c:pt idx="587">
                  <c:v>4.0763888888888884</c:v>
                </c:pt>
                <c:pt idx="588">
                  <c:v>4.083333333333333</c:v>
                </c:pt>
                <c:pt idx="589">
                  <c:v>4.0902777777777777</c:v>
                </c:pt>
                <c:pt idx="590">
                  <c:v>4.0972222222222223</c:v>
                </c:pt>
                <c:pt idx="591">
                  <c:v>4.104166666666667</c:v>
                </c:pt>
                <c:pt idx="592">
                  <c:v>4.1111111111111116</c:v>
                </c:pt>
                <c:pt idx="593">
                  <c:v>4.1180555555555554</c:v>
                </c:pt>
                <c:pt idx="594">
                  <c:v>4.125</c:v>
                </c:pt>
                <c:pt idx="595">
                  <c:v>4.1319444444444446</c:v>
                </c:pt>
                <c:pt idx="596">
                  <c:v>4.1388888888888884</c:v>
                </c:pt>
                <c:pt idx="597">
                  <c:v>4.145833333333333</c:v>
                </c:pt>
                <c:pt idx="598">
                  <c:v>4.1527777777777777</c:v>
                </c:pt>
                <c:pt idx="599">
                  <c:v>4.1597222222222223</c:v>
                </c:pt>
                <c:pt idx="600">
                  <c:v>4.166666666666667</c:v>
                </c:pt>
                <c:pt idx="601">
                  <c:v>4.1736111111111116</c:v>
                </c:pt>
                <c:pt idx="602">
                  <c:v>4.1805555555555554</c:v>
                </c:pt>
                <c:pt idx="603">
                  <c:v>4.1875</c:v>
                </c:pt>
                <c:pt idx="604">
                  <c:v>4.1944444444444446</c:v>
                </c:pt>
                <c:pt idx="605">
                  <c:v>4.2013888888888884</c:v>
                </c:pt>
                <c:pt idx="606">
                  <c:v>4.208333333333333</c:v>
                </c:pt>
                <c:pt idx="607">
                  <c:v>4.2152777777777777</c:v>
                </c:pt>
                <c:pt idx="608">
                  <c:v>4.2222222222222223</c:v>
                </c:pt>
                <c:pt idx="609">
                  <c:v>4.229166666666667</c:v>
                </c:pt>
                <c:pt idx="610">
                  <c:v>4.2361111111111116</c:v>
                </c:pt>
                <c:pt idx="611">
                  <c:v>4.2430555555555554</c:v>
                </c:pt>
                <c:pt idx="612">
                  <c:v>4.25</c:v>
                </c:pt>
                <c:pt idx="613">
                  <c:v>4.2569444444444446</c:v>
                </c:pt>
                <c:pt idx="614">
                  <c:v>4.2638888888888884</c:v>
                </c:pt>
                <c:pt idx="615">
                  <c:v>4.270833333333333</c:v>
                </c:pt>
                <c:pt idx="616">
                  <c:v>4.2777777777777777</c:v>
                </c:pt>
                <c:pt idx="617">
                  <c:v>4.2847222222222223</c:v>
                </c:pt>
                <c:pt idx="618">
                  <c:v>4.291666666666667</c:v>
                </c:pt>
                <c:pt idx="619">
                  <c:v>4.2986111111111116</c:v>
                </c:pt>
                <c:pt idx="620">
                  <c:v>4.3055555555555554</c:v>
                </c:pt>
                <c:pt idx="621">
                  <c:v>4.3125</c:v>
                </c:pt>
                <c:pt idx="622">
                  <c:v>4.3194444444444446</c:v>
                </c:pt>
                <c:pt idx="623">
                  <c:v>4.3263888888888884</c:v>
                </c:pt>
                <c:pt idx="624">
                  <c:v>4.333333333333333</c:v>
                </c:pt>
                <c:pt idx="625">
                  <c:v>4.3402777777777777</c:v>
                </c:pt>
                <c:pt idx="626">
                  <c:v>4.3472222222222223</c:v>
                </c:pt>
                <c:pt idx="627">
                  <c:v>4.354166666666667</c:v>
                </c:pt>
                <c:pt idx="628">
                  <c:v>4.3611111111111116</c:v>
                </c:pt>
                <c:pt idx="629">
                  <c:v>4.3680555555555554</c:v>
                </c:pt>
                <c:pt idx="630">
                  <c:v>4.375</c:v>
                </c:pt>
                <c:pt idx="631">
                  <c:v>4.3819444444444446</c:v>
                </c:pt>
                <c:pt idx="632">
                  <c:v>4.3888888888888884</c:v>
                </c:pt>
                <c:pt idx="633">
                  <c:v>4.395833333333333</c:v>
                </c:pt>
                <c:pt idx="634">
                  <c:v>4.4027777777777777</c:v>
                </c:pt>
                <c:pt idx="635">
                  <c:v>4.4097222222222223</c:v>
                </c:pt>
                <c:pt idx="636">
                  <c:v>4.416666666666667</c:v>
                </c:pt>
                <c:pt idx="637">
                  <c:v>4.4236111111111116</c:v>
                </c:pt>
                <c:pt idx="638">
                  <c:v>4.4305555555555554</c:v>
                </c:pt>
                <c:pt idx="639">
                  <c:v>4.4375</c:v>
                </c:pt>
                <c:pt idx="640">
                  <c:v>4.4444444444444446</c:v>
                </c:pt>
                <c:pt idx="641">
                  <c:v>4.4513888888888884</c:v>
                </c:pt>
                <c:pt idx="642">
                  <c:v>4.458333333333333</c:v>
                </c:pt>
                <c:pt idx="643">
                  <c:v>4.4652777777777777</c:v>
                </c:pt>
                <c:pt idx="644">
                  <c:v>4.4722222222222223</c:v>
                </c:pt>
                <c:pt idx="645">
                  <c:v>4.479166666666667</c:v>
                </c:pt>
                <c:pt idx="646">
                  <c:v>4.4861111111111116</c:v>
                </c:pt>
                <c:pt idx="647">
                  <c:v>4.4930555555555554</c:v>
                </c:pt>
                <c:pt idx="648">
                  <c:v>4.5</c:v>
                </c:pt>
                <c:pt idx="649">
                  <c:v>4.5069444444444446</c:v>
                </c:pt>
                <c:pt idx="650">
                  <c:v>4.5138888888888884</c:v>
                </c:pt>
                <c:pt idx="651">
                  <c:v>4.520833333333333</c:v>
                </c:pt>
                <c:pt idx="652">
                  <c:v>4.5277777777777777</c:v>
                </c:pt>
                <c:pt idx="653">
                  <c:v>4.5347222222222223</c:v>
                </c:pt>
                <c:pt idx="654">
                  <c:v>4.541666666666667</c:v>
                </c:pt>
                <c:pt idx="655">
                  <c:v>4.5486111111111116</c:v>
                </c:pt>
                <c:pt idx="656">
                  <c:v>4.5555555555555554</c:v>
                </c:pt>
                <c:pt idx="657">
                  <c:v>4.5625</c:v>
                </c:pt>
                <c:pt idx="658">
                  <c:v>4.5694444444444446</c:v>
                </c:pt>
                <c:pt idx="659">
                  <c:v>4.5763888888888884</c:v>
                </c:pt>
                <c:pt idx="660">
                  <c:v>4.583333333333333</c:v>
                </c:pt>
                <c:pt idx="661">
                  <c:v>4.5902777777777777</c:v>
                </c:pt>
                <c:pt idx="662">
                  <c:v>4.5972222222222223</c:v>
                </c:pt>
                <c:pt idx="663">
                  <c:v>4.604166666666667</c:v>
                </c:pt>
                <c:pt idx="664">
                  <c:v>4.6111111111111116</c:v>
                </c:pt>
                <c:pt idx="665">
                  <c:v>4.6180555555555554</c:v>
                </c:pt>
                <c:pt idx="666">
                  <c:v>4.625</c:v>
                </c:pt>
                <c:pt idx="667">
                  <c:v>4.6319444444444446</c:v>
                </c:pt>
                <c:pt idx="668">
                  <c:v>4.6388888888888884</c:v>
                </c:pt>
                <c:pt idx="669">
                  <c:v>4.645833333333333</c:v>
                </c:pt>
                <c:pt idx="670">
                  <c:v>4.6527777777777777</c:v>
                </c:pt>
                <c:pt idx="671">
                  <c:v>4.6597222222222223</c:v>
                </c:pt>
                <c:pt idx="672">
                  <c:v>4.666666666666667</c:v>
                </c:pt>
                <c:pt idx="673">
                  <c:v>4.6736111111111116</c:v>
                </c:pt>
                <c:pt idx="674">
                  <c:v>4.6805555555555554</c:v>
                </c:pt>
                <c:pt idx="675">
                  <c:v>4.6875</c:v>
                </c:pt>
                <c:pt idx="676">
                  <c:v>4.6944444444444446</c:v>
                </c:pt>
                <c:pt idx="677">
                  <c:v>4.7013888888888884</c:v>
                </c:pt>
                <c:pt idx="678">
                  <c:v>4.708333333333333</c:v>
                </c:pt>
                <c:pt idx="679">
                  <c:v>4.7152777777777777</c:v>
                </c:pt>
                <c:pt idx="680">
                  <c:v>4.7222222222222223</c:v>
                </c:pt>
                <c:pt idx="681">
                  <c:v>4.729166666666667</c:v>
                </c:pt>
                <c:pt idx="682">
                  <c:v>4.7361111111111116</c:v>
                </c:pt>
                <c:pt idx="683">
                  <c:v>4.7430555555555554</c:v>
                </c:pt>
                <c:pt idx="684">
                  <c:v>4.75</c:v>
                </c:pt>
                <c:pt idx="685">
                  <c:v>4.7569444444444446</c:v>
                </c:pt>
                <c:pt idx="686">
                  <c:v>4.7638888888888884</c:v>
                </c:pt>
                <c:pt idx="687">
                  <c:v>4.770833333333333</c:v>
                </c:pt>
                <c:pt idx="688">
                  <c:v>4.7777777777777777</c:v>
                </c:pt>
                <c:pt idx="689">
                  <c:v>4.7847222222222223</c:v>
                </c:pt>
                <c:pt idx="690">
                  <c:v>4.791666666666667</c:v>
                </c:pt>
                <c:pt idx="691">
                  <c:v>4.7986111111111116</c:v>
                </c:pt>
                <c:pt idx="692">
                  <c:v>4.8055555555555554</c:v>
                </c:pt>
                <c:pt idx="693">
                  <c:v>4.8125</c:v>
                </c:pt>
                <c:pt idx="694">
                  <c:v>4.8194444444444446</c:v>
                </c:pt>
                <c:pt idx="695">
                  <c:v>4.8263888888888884</c:v>
                </c:pt>
                <c:pt idx="696">
                  <c:v>4.833333333333333</c:v>
                </c:pt>
                <c:pt idx="697">
                  <c:v>4.8402777777777777</c:v>
                </c:pt>
                <c:pt idx="698">
                  <c:v>4.8472222222222223</c:v>
                </c:pt>
                <c:pt idx="699">
                  <c:v>4.854166666666667</c:v>
                </c:pt>
                <c:pt idx="700">
                  <c:v>4.8611111111111116</c:v>
                </c:pt>
                <c:pt idx="701">
                  <c:v>4.8680555555555554</c:v>
                </c:pt>
                <c:pt idx="702">
                  <c:v>4.875</c:v>
                </c:pt>
                <c:pt idx="703">
                  <c:v>4.8819444444444446</c:v>
                </c:pt>
                <c:pt idx="704">
                  <c:v>4.8888888888888884</c:v>
                </c:pt>
                <c:pt idx="705">
                  <c:v>4.895833333333333</c:v>
                </c:pt>
                <c:pt idx="706">
                  <c:v>4.9027777777777777</c:v>
                </c:pt>
                <c:pt idx="707">
                  <c:v>4.9097222222222223</c:v>
                </c:pt>
                <c:pt idx="708">
                  <c:v>4.916666666666667</c:v>
                </c:pt>
                <c:pt idx="709">
                  <c:v>4.9236111111111116</c:v>
                </c:pt>
                <c:pt idx="710">
                  <c:v>4.9305555555555554</c:v>
                </c:pt>
                <c:pt idx="711">
                  <c:v>4.9375</c:v>
                </c:pt>
                <c:pt idx="712">
                  <c:v>4.9444444444444446</c:v>
                </c:pt>
                <c:pt idx="713">
                  <c:v>4.9513888888888884</c:v>
                </c:pt>
                <c:pt idx="714">
                  <c:v>4.958333333333333</c:v>
                </c:pt>
                <c:pt idx="715">
                  <c:v>4.9652777777777777</c:v>
                </c:pt>
                <c:pt idx="716">
                  <c:v>4.9722222222222223</c:v>
                </c:pt>
                <c:pt idx="717">
                  <c:v>4.979166666666667</c:v>
                </c:pt>
                <c:pt idx="718">
                  <c:v>4.9861111111111116</c:v>
                </c:pt>
                <c:pt idx="719">
                  <c:v>4.9930555555555554</c:v>
                </c:pt>
                <c:pt idx="720">
                  <c:v>5</c:v>
                </c:pt>
                <c:pt idx="721">
                  <c:v>5.0069444444444446</c:v>
                </c:pt>
                <c:pt idx="722">
                  <c:v>5.0138888888888884</c:v>
                </c:pt>
                <c:pt idx="723">
                  <c:v>5.020833333333333</c:v>
                </c:pt>
                <c:pt idx="724">
                  <c:v>5.0277777777777777</c:v>
                </c:pt>
                <c:pt idx="725">
                  <c:v>5.0347222222222223</c:v>
                </c:pt>
                <c:pt idx="726">
                  <c:v>5.041666666666667</c:v>
                </c:pt>
                <c:pt idx="727">
                  <c:v>5.0486111111111116</c:v>
                </c:pt>
                <c:pt idx="728">
                  <c:v>5.0555555555555554</c:v>
                </c:pt>
                <c:pt idx="729">
                  <c:v>5.0625</c:v>
                </c:pt>
                <c:pt idx="730">
                  <c:v>5.0694444444444446</c:v>
                </c:pt>
                <c:pt idx="731">
                  <c:v>5.0763888888888884</c:v>
                </c:pt>
                <c:pt idx="732">
                  <c:v>5.083333333333333</c:v>
                </c:pt>
                <c:pt idx="733">
                  <c:v>5.0902777777777777</c:v>
                </c:pt>
                <c:pt idx="734">
                  <c:v>5.0972222222222223</c:v>
                </c:pt>
                <c:pt idx="735">
                  <c:v>5.104166666666667</c:v>
                </c:pt>
                <c:pt idx="736">
                  <c:v>5.1111111111111116</c:v>
                </c:pt>
                <c:pt idx="737">
                  <c:v>5.1180555555555554</c:v>
                </c:pt>
                <c:pt idx="738">
                  <c:v>5.125</c:v>
                </c:pt>
                <c:pt idx="739">
                  <c:v>5.1319444444444446</c:v>
                </c:pt>
                <c:pt idx="740">
                  <c:v>5.1388888888888884</c:v>
                </c:pt>
                <c:pt idx="741">
                  <c:v>5.145833333333333</c:v>
                </c:pt>
                <c:pt idx="742">
                  <c:v>5.1527777777777777</c:v>
                </c:pt>
                <c:pt idx="743">
                  <c:v>5.1597222222222223</c:v>
                </c:pt>
                <c:pt idx="744">
                  <c:v>5.166666666666667</c:v>
                </c:pt>
                <c:pt idx="745">
                  <c:v>5.1736111111111116</c:v>
                </c:pt>
                <c:pt idx="746">
                  <c:v>5.1805555555555554</c:v>
                </c:pt>
                <c:pt idx="747">
                  <c:v>5.1875</c:v>
                </c:pt>
                <c:pt idx="748">
                  <c:v>5.1944444444444446</c:v>
                </c:pt>
                <c:pt idx="749">
                  <c:v>5.2013888888888884</c:v>
                </c:pt>
                <c:pt idx="750">
                  <c:v>5.208333333333333</c:v>
                </c:pt>
                <c:pt idx="751">
                  <c:v>5.2152777777777777</c:v>
                </c:pt>
                <c:pt idx="752">
                  <c:v>5.2222222222222223</c:v>
                </c:pt>
                <c:pt idx="753">
                  <c:v>5.229166666666667</c:v>
                </c:pt>
                <c:pt idx="754">
                  <c:v>5.2361111111111116</c:v>
                </c:pt>
                <c:pt idx="755">
                  <c:v>5.2430555555555554</c:v>
                </c:pt>
                <c:pt idx="756">
                  <c:v>5.25</c:v>
                </c:pt>
                <c:pt idx="757">
                  <c:v>5.2569444444444446</c:v>
                </c:pt>
                <c:pt idx="758">
                  <c:v>5.2638888888888884</c:v>
                </c:pt>
                <c:pt idx="759">
                  <c:v>5.270833333333333</c:v>
                </c:pt>
                <c:pt idx="760">
                  <c:v>5.2777777777777777</c:v>
                </c:pt>
                <c:pt idx="761">
                  <c:v>5.2847222222222223</c:v>
                </c:pt>
                <c:pt idx="762">
                  <c:v>5.291666666666667</c:v>
                </c:pt>
                <c:pt idx="763">
                  <c:v>5.2986111111111116</c:v>
                </c:pt>
                <c:pt idx="764">
                  <c:v>5.3055555555555554</c:v>
                </c:pt>
                <c:pt idx="765">
                  <c:v>5.3125</c:v>
                </c:pt>
                <c:pt idx="766">
                  <c:v>5.3194444444444446</c:v>
                </c:pt>
                <c:pt idx="767">
                  <c:v>5.3263888888888884</c:v>
                </c:pt>
                <c:pt idx="768">
                  <c:v>5.333333333333333</c:v>
                </c:pt>
                <c:pt idx="769">
                  <c:v>5.3402777777777777</c:v>
                </c:pt>
                <c:pt idx="770">
                  <c:v>5.3472222222222223</c:v>
                </c:pt>
                <c:pt idx="771">
                  <c:v>5.354166666666667</c:v>
                </c:pt>
                <c:pt idx="772">
                  <c:v>5.3611111111111107</c:v>
                </c:pt>
                <c:pt idx="773">
                  <c:v>5.3680555555555562</c:v>
                </c:pt>
                <c:pt idx="774">
                  <c:v>5.375</c:v>
                </c:pt>
                <c:pt idx="775">
                  <c:v>5.3819444444444438</c:v>
                </c:pt>
                <c:pt idx="776">
                  <c:v>5.3888888888888893</c:v>
                </c:pt>
                <c:pt idx="777">
                  <c:v>5.395833333333333</c:v>
                </c:pt>
                <c:pt idx="778">
                  <c:v>5.4027777777777777</c:v>
                </c:pt>
                <c:pt idx="779">
                  <c:v>5.4097222222222223</c:v>
                </c:pt>
                <c:pt idx="780">
                  <c:v>5.416666666666667</c:v>
                </c:pt>
                <c:pt idx="781">
                  <c:v>5.4236111111111107</c:v>
                </c:pt>
                <c:pt idx="782">
                  <c:v>5.4305555555555562</c:v>
                </c:pt>
                <c:pt idx="783">
                  <c:v>5.4375</c:v>
                </c:pt>
                <c:pt idx="784">
                  <c:v>5.4444444444444438</c:v>
                </c:pt>
                <c:pt idx="785">
                  <c:v>5.4513888888888893</c:v>
                </c:pt>
                <c:pt idx="786">
                  <c:v>5.458333333333333</c:v>
                </c:pt>
                <c:pt idx="787">
                  <c:v>5.4652777777777777</c:v>
                </c:pt>
                <c:pt idx="788">
                  <c:v>5.4722222222222223</c:v>
                </c:pt>
                <c:pt idx="789">
                  <c:v>5.479166666666667</c:v>
                </c:pt>
                <c:pt idx="790">
                  <c:v>5.4861111111111107</c:v>
                </c:pt>
                <c:pt idx="791">
                  <c:v>5.4930555555555562</c:v>
                </c:pt>
                <c:pt idx="792">
                  <c:v>5.5</c:v>
                </c:pt>
                <c:pt idx="793">
                  <c:v>5.5069444444444438</c:v>
                </c:pt>
                <c:pt idx="794">
                  <c:v>5.5138888888888893</c:v>
                </c:pt>
                <c:pt idx="795">
                  <c:v>5.520833333333333</c:v>
                </c:pt>
                <c:pt idx="796">
                  <c:v>5.5277777777777777</c:v>
                </c:pt>
                <c:pt idx="797">
                  <c:v>5.5347222222222223</c:v>
                </c:pt>
                <c:pt idx="798">
                  <c:v>5.541666666666667</c:v>
                </c:pt>
                <c:pt idx="799">
                  <c:v>5.5486111111111107</c:v>
                </c:pt>
                <c:pt idx="800">
                  <c:v>5.5555555555555562</c:v>
                </c:pt>
                <c:pt idx="801">
                  <c:v>5.5625</c:v>
                </c:pt>
                <c:pt idx="802">
                  <c:v>5.5694444444444438</c:v>
                </c:pt>
                <c:pt idx="803">
                  <c:v>5.5763888888888893</c:v>
                </c:pt>
                <c:pt idx="804">
                  <c:v>5.583333333333333</c:v>
                </c:pt>
                <c:pt idx="805">
                  <c:v>5.5902777777777777</c:v>
                </c:pt>
                <c:pt idx="806">
                  <c:v>5.5972222222222223</c:v>
                </c:pt>
                <c:pt idx="807">
                  <c:v>5.604166666666667</c:v>
                </c:pt>
                <c:pt idx="808">
                  <c:v>5.6111111111111107</c:v>
                </c:pt>
                <c:pt idx="809">
                  <c:v>5.6180555555555562</c:v>
                </c:pt>
                <c:pt idx="810">
                  <c:v>5.625</c:v>
                </c:pt>
                <c:pt idx="811">
                  <c:v>5.6319444444444438</c:v>
                </c:pt>
                <c:pt idx="812">
                  <c:v>5.6388888888888893</c:v>
                </c:pt>
                <c:pt idx="813">
                  <c:v>5.645833333333333</c:v>
                </c:pt>
                <c:pt idx="814">
                  <c:v>5.6527777777777777</c:v>
                </c:pt>
                <c:pt idx="815">
                  <c:v>5.6597222222222223</c:v>
                </c:pt>
                <c:pt idx="816">
                  <c:v>5.666666666666667</c:v>
                </c:pt>
                <c:pt idx="817">
                  <c:v>5.6736111111111107</c:v>
                </c:pt>
                <c:pt idx="818">
                  <c:v>5.6805555555555562</c:v>
                </c:pt>
                <c:pt idx="819">
                  <c:v>5.6875</c:v>
                </c:pt>
                <c:pt idx="820">
                  <c:v>5.6944444444444438</c:v>
                </c:pt>
                <c:pt idx="821">
                  <c:v>5.7013888888888893</c:v>
                </c:pt>
                <c:pt idx="822">
                  <c:v>5.708333333333333</c:v>
                </c:pt>
                <c:pt idx="823">
                  <c:v>5.7152777777777777</c:v>
                </c:pt>
                <c:pt idx="824">
                  <c:v>5.7222222222222223</c:v>
                </c:pt>
                <c:pt idx="825">
                  <c:v>5.729166666666667</c:v>
                </c:pt>
                <c:pt idx="826">
                  <c:v>5.7361111111111107</c:v>
                </c:pt>
                <c:pt idx="827">
                  <c:v>5.7430555555555562</c:v>
                </c:pt>
                <c:pt idx="828">
                  <c:v>5.75</c:v>
                </c:pt>
                <c:pt idx="829">
                  <c:v>5.7569444444444438</c:v>
                </c:pt>
                <c:pt idx="830">
                  <c:v>5.7638888888888893</c:v>
                </c:pt>
                <c:pt idx="831">
                  <c:v>5.770833333333333</c:v>
                </c:pt>
                <c:pt idx="832">
                  <c:v>5.7777777777777777</c:v>
                </c:pt>
                <c:pt idx="833">
                  <c:v>5.7847222222222223</c:v>
                </c:pt>
                <c:pt idx="834">
                  <c:v>5.791666666666667</c:v>
                </c:pt>
                <c:pt idx="835">
                  <c:v>5.7986111111111107</c:v>
                </c:pt>
                <c:pt idx="836">
                  <c:v>5.8055555555555562</c:v>
                </c:pt>
                <c:pt idx="837">
                  <c:v>5.8125</c:v>
                </c:pt>
                <c:pt idx="838">
                  <c:v>5.8194444444444438</c:v>
                </c:pt>
                <c:pt idx="839">
                  <c:v>5.8263888888888893</c:v>
                </c:pt>
                <c:pt idx="840">
                  <c:v>5.833333333333333</c:v>
                </c:pt>
                <c:pt idx="841">
                  <c:v>5.8402777777777777</c:v>
                </c:pt>
                <c:pt idx="842">
                  <c:v>5.8472222222222223</c:v>
                </c:pt>
                <c:pt idx="843">
                  <c:v>5.854166666666667</c:v>
                </c:pt>
                <c:pt idx="844">
                  <c:v>5.8611111111111107</c:v>
                </c:pt>
                <c:pt idx="845">
                  <c:v>5.8680555555555562</c:v>
                </c:pt>
                <c:pt idx="846">
                  <c:v>5.875</c:v>
                </c:pt>
                <c:pt idx="847">
                  <c:v>5.8819444444444438</c:v>
                </c:pt>
                <c:pt idx="848">
                  <c:v>5.8888888888888893</c:v>
                </c:pt>
                <c:pt idx="849">
                  <c:v>5.895833333333333</c:v>
                </c:pt>
                <c:pt idx="850">
                  <c:v>5.9027777777777777</c:v>
                </c:pt>
                <c:pt idx="851">
                  <c:v>5.9097222222222223</c:v>
                </c:pt>
                <c:pt idx="852">
                  <c:v>5.916666666666667</c:v>
                </c:pt>
                <c:pt idx="853">
                  <c:v>5.9236111111111107</c:v>
                </c:pt>
                <c:pt idx="854">
                  <c:v>5.9305555555555562</c:v>
                </c:pt>
                <c:pt idx="855">
                  <c:v>5.9375</c:v>
                </c:pt>
                <c:pt idx="856">
                  <c:v>5.9444444444444438</c:v>
                </c:pt>
                <c:pt idx="857">
                  <c:v>5.9513888888888893</c:v>
                </c:pt>
                <c:pt idx="858">
                  <c:v>5.958333333333333</c:v>
                </c:pt>
                <c:pt idx="859">
                  <c:v>5.9652777777777777</c:v>
                </c:pt>
                <c:pt idx="860">
                  <c:v>5.9722222222222223</c:v>
                </c:pt>
                <c:pt idx="861">
                  <c:v>5.979166666666667</c:v>
                </c:pt>
                <c:pt idx="862">
                  <c:v>5.9861111111111107</c:v>
                </c:pt>
                <c:pt idx="863">
                  <c:v>5.9930555555555562</c:v>
                </c:pt>
                <c:pt idx="864">
                  <c:v>6</c:v>
                </c:pt>
                <c:pt idx="865">
                  <c:v>6.0069444444444438</c:v>
                </c:pt>
                <c:pt idx="866">
                  <c:v>6.0138888888888893</c:v>
                </c:pt>
                <c:pt idx="867">
                  <c:v>6.020833333333333</c:v>
                </c:pt>
                <c:pt idx="868">
                  <c:v>6.0277777777777777</c:v>
                </c:pt>
                <c:pt idx="869">
                  <c:v>6.0347222222222223</c:v>
                </c:pt>
                <c:pt idx="870">
                  <c:v>6.041666666666667</c:v>
                </c:pt>
                <c:pt idx="871">
                  <c:v>6.0486111111111107</c:v>
                </c:pt>
                <c:pt idx="872">
                  <c:v>6.0555555555555562</c:v>
                </c:pt>
                <c:pt idx="873">
                  <c:v>6.0625</c:v>
                </c:pt>
                <c:pt idx="874">
                  <c:v>6.0694444444444438</c:v>
                </c:pt>
                <c:pt idx="875">
                  <c:v>6.0763888888888893</c:v>
                </c:pt>
                <c:pt idx="876">
                  <c:v>6.083333333333333</c:v>
                </c:pt>
                <c:pt idx="877">
                  <c:v>6.0902777777777777</c:v>
                </c:pt>
                <c:pt idx="878">
                  <c:v>6.0972222222222223</c:v>
                </c:pt>
                <c:pt idx="879">
                  <c:v>6.104166666666667</c:v>
                </c:pt>
                <c:pt idx="880">
                  <c:v>6.1111111111111107</c:v>
                </c:pt>
                <c:pt idx="881">
                  <c:v>6.1180555555555562</c:v>
                </c:pt>
                <c:pt idx="882">
                  <c:v>6.125</c:v>
                </c:pt>
                <c:pt idx="883">
                  <c:v>6.1319444444444438</c:v>
                </c:pt>
                <c:pt idx="884">
                  <c:v>6.1388888888888893</c:v>
                </c:pt>
                <c:pt idx="885">
                  <c:v>6.145833333333333</c:v>
                </c:pt>
                <c:pt idx="886">
                  <c:v>6.1527777777777777</c:v>
                </c:pt>
                <c:pt idx="887">
                  <c:v>6.1597222222222223</c:v>
                </c:pt>
                <c:pt idx="888">
                  <c:v>6.166666666666667</c:v>
                </c:pt>
                <c:pt idx="889">
                  <c:v>6.1736111111111107</c:v>
                </c:pt>
                <c:pt idx="890">
                  <c:v>6.1805555555555562</c:v>
                </c:pt>
                <c:pt idx="891">
                  <c:v>6.1875</c:v>
                </c:pt>
                <c:pt idx="892">
                  <c:v>6.1944444444444438</c:v>
                </c:pt>
                <c:pt idx="893">
                  <c:v>6.2013888888888893</c:v>
                </c:pt>
                <c:pt idx="894">
                  <c:v>6.208333333333333</c:v>
                </c:pt>
                <c:pt idx="895">
                  <c:v>6.2152777777777777</c:v>
                </c:pt>
                <c:pt idx="896">
                  <c:v>6.2222222222222223</c:v>
                </c:pt>
                <c:pt idx="897">
                  <c:v>6.229166666666667</c:v>
                </c:pt>
                <c:pt idx="898">
                  <c:v>6.2361111111111107</c:v>
                </c:pt>
                <c:pt idx="899">
                  <c:v>6.2430555555555562</c:v>
                </c:pt>
                <c:pt idx="900">
                  <c:v>6.25</c:v>
                </c:pt>
                <c:pt idx="901">
                  <c:v>6.2569444444444438</c:v>
                </c:pt>
                <c:pt idx="902">
                  <c:v>6.2638888888888893</c:v>
                </c:pt>
                <c:pt idx="903">
                  <c:v>6.270833333333333</c:v>
                </c:pt>
                <c:pt idx="904">
                  <c:v>6.2777777777777777</c:v>
                </c:pt>
                <c:pt idx="905">
                  <c:v>6.2847222222222223</c:v>
                </c:pt>
                <c:pt idx="906">
                  <c:v>6.291666666666667</c:v>
                </c:pt>
                <c:pt idx="907">
                  <c:v>6.2986111111111107</c:v>
                </c:pt>
                <c:pt idx="908">
                  <c:v>6.3055555555555562</c:v>
                </c:pt>
                <c:pt idx="909">
                  <c:v>6.3125</c:v>
                </c:pt>
                <c:pt idx="910">
                  <c:v>6.3194444444444438</c:v>
                </c:pt>
                <c:pt idx="911">
                  <c:v>6.3263888888888893</c:v>
                </c:pt>
                <c:pt idx="912">
                  <c:v>6.333333333333333</c:v>
                </c:pt>
                <c:pt idx="913">
                  <c:v>6.3402777777777777</c:v>
                </c:pt>
                <c:pt idx="914">
                  <c:v>6.3472222222222223</c:v>
                </c:pt>
                <c:pt idx="915">
                  <c:v>6.354166666666667</c:v>
                </c:pt>
                <c:pt idx="916">
                  <c:v>6.3611111111111107</c:v>
                </c:pt>
                <c:pt idx="917">
                  <c:v>6.3680555555555562</c:v>
                </c:pt>
                <c:pt idx="918">
                  <c:v>6.375</c:v>
                </c:pt>
                <c:pt idx="919">
                  <c:v>6.3819444444444438</c:v>
                </c:pt>
                <c:pt idx="920">
                  <c:v>6.3888888888888893</c:v>
                </c:pt>
                <c:pt idx="921">
                  <c:v>6.395833333333333</c:v>
                </c:pt>
                <c:pt idx="922">
                  <c:v>6.4027777777777777</c:v>
                </c:pt>
                <c:pt idx="923">
                  <c:v>6.4097222222222223</c:v>
                </c:pt>
                <c:pt idx="924">
                  <c:v>6.416666666666667</c:v>
                </c:pt>
                <c:pt idx="925">
                  <c:v>6.4236111111111107</c:v>
                </c:pt>
                <c:pt idx="926">
                  <c:v>6.4305555555555562</c:v>
                </c:pt>
                <c:pt idx="927">
                  <c:v>6.4375</c:v>
                </c:pt>
                <c:pt idx="928">
                  <c:v>6.4444444444444438</c:v>
                </c:pt>
                <c:pt idx="929">
                  <c:v>6.4513888888888893</c:v>
                </c:pt>
                <c:pt idx="930">
                  <c:v>6.458333333333333</c:v>
                </c:pt>
                <c:pt idx="931">
                  <c:v>6.4652777777777777</c:v>
                </c:pt>
                <c:pt idx="932">
                  <c:v>6.4722222222222223</c:v>
                </c:pt>
                <c:pt idx="933">
                  <c:v>6.479166666666667</c:v>
                </c:pt>
                <c:pt idx="934">
                  <c:v>6.4861111111111107</c:v>
                </c:pt>
                <c:pt idx="935">
                  <c:v>6.4930555555555562</c:v>
                </c:pt>
                <c:pt idx="936">
                  <c:v>6.5</c:v>
                </c:pt>
                <c:pt idx="937">
                  <c:v>6.5069444444444438</c:v>
                </c:pt>
                <c:pt idx="938">
                  <c:v>6.5138888888888893</c:v>
                </c:pt>
                <c:pt idx="939">
                  <c:v>6.520833333333333</c:v>
                </c:pt>
                <c:pt idx="940">
                  <c:v>6.5277777777777777</c:v>
                </c:pt>
                <c:pt idx="941">
                  <c:v>6.5347222222222223</c:v>
                </c:pt>
                <c:pt idx="942">
                  <c:v>6.541666666666667</c:v>
                </c:pt>
                <c:pt idx="943">
                  <c:v>6.5486111111111107</c:v>
                </c:pt>
                <c:pt idx="944">
                  <c:v>6.5555555555555562</c:v>
                </c:pt>
                <c:pt idx="945">
                  <c:v>6.5625</c:v>
                </c:pt>
                <c:pt idx="946">
                  <c:v>6.5694444444444438</c:v>
                </c:pt>
                <c:pt idx="947">
                  <c:v>6.5763888888888893</c:v>
                </c:pt>
                <c:pt idx="948">
                  <c:v>6.583333333333333</c:v>
                </c:pt>
                <c:pt idx="949">
                  <c:v>6.5902777777777777</c:v>
                </c:pt>
                <c:pt idx="950">
                  <c:v>6.5972222222222223</c:v>
                </c:pt>
                <c:pt idx="951">
                  <c:v>6.604166666666667</c:v>
                </c:pt>
                <c:pt idx="952">
                  <c:v>6.6111111111111107</c:v>
                </c:pt>
                <c:pt idx="953">
                  <c:v>6.6180555555555562</c:v>
                </c:pt>
                <c:pt idx="954">
                  <c:v>6.625</c:v>
                </c:pt>
                <c:pt idx="955">
                  <c:v>6.6319444444444438</c:v>
                </c:pt>
                <c:pt idx="956">
                  <c:v>6.6388888888888893</c:v>
                </c:pt>
                <c:pt idx="957">
                  <c:v>6.645833333333333</c:v>
                </c:pt>
                <c:pt idx="958">
                  <c:v>6.6527777777777777</c:v>
                </c:pt>
                <c:pt idx="959">
                  <c:v>6.6597222222222223</c:v>
                </c:pt>
                <c:pt idx="960">
                  <c:v>6.666666666666667</c:v>
                </c:pt>
                <c:pt idx="961">
                  <c:v>6.6736111111111107</c:v>
                </c:pt>
                <c:pt idx="962">
                  <c:v>6.6805555555555562</c:v>
                </c:pt>
                <c:pt idx="963">
                  <c:v>6.6875</c:v>
                </c:pt>
                <c:pt idx="964">
                  <c:v>6.6944444444444438</c:v>
                </c:pt>
                <c:pt idx="965">
                  <c:v>6.7013888888888893</c:v>
                </c:pt>
                <c:pt idx="966">
                  <c:v>6.708333333333333</c:v>
                </c:pt>
                <c:pt idx="967">
                  <c:v>6.7152777777777777</c:v>
                </c:pt>
                <c:pt idx="968">
                  <c:v>6.7222222222222223</c:v>
                </c:pt>
                <c:pt idx="969">
                  <c:v>6.729166666666667</c:v>
                </c:pt>
                <c:pt idx="970">
                  <c:v>6.7361111111111107</c:v>
                </c:pt>
                <c:pt idx="971">
                  <c:v>6.7430555555555562</c:v>
                </c:pt>
                <c:pt idx="972">
                  <c:v>6.75</c:v>
                </c:pt>
                <c:pt idx="973">
                  <c:v>6.7569444444444438</c:v>
                </c:pt>
                <c:pt idx="974">
                  <c:v>6.7638888888888893</c:v>
                </c:pt>
                <c:pt idx="975">
                  <c:v>6.770833333333333</c:v>
                </c:pt>
                <c:pt idx="976">
                  <c:v>6.7777777777777777</c:v>
                </c:pt>
                <c:pt idx="977">
                  <c:v>6.7847222222222223</c:v>
                </c:pt>
                <c:pt idx="978">
                  <c:v>6.791666666666667</c:v>
                </c:pt>
                <c:pt idx="979">
                  <c:v>6.7986111111111107</c:v>
                </c:pt>
                <c:pt idx="980">
                  <c:v>6.8055555555555562</c:v>
                </c:pt>
                <c:pt idx="981">
                  <c:v>6.8125</c:v>
                </c:pt>
                <c:pt idx="982">
                  <c:v>6.8194444444444438</c:v>
                </c:pt>
                <c:pt idx="983">
                  <c:v>6.8263888888888893</c:v>
                </c:pt>
                <c:pt idx="984">
                  <c:v>6.833333333333333</c:v>
                </c:pt>
                <c:pt idx="985">
                  <c:v>6.8402777777777777</c:v>
                </c:pt>
                <c:pt idx="986">
                  <c:v>6.8472222222222223</c:v>
                </c:pt>
                <c:pt idx="987">
                  <c:v>6.854166666666667</c:v>
                </c:pt>
                <c:pt idx="988">
                  <c:v>6.8611111111111107</c:v>
                </c:pt>
                <c:pt idx="989">
                  <c:v>6.8680555555555562</c:v>
                </c:pt>
                <c:pt idx="990">
                  <c:v>6.875</c:v>
                </c:pt>
                <c:pt idx="991">
                  <c:v>6.8819444444444438</c:v>
                </c:pt>
                <c:pt idx="992">
                  <c:v>6.8888888888888893</c:v>
                </c:pt>
                <c:pt idx="993">
                  <c:v>6.895833333333333</c:v>
                </c:pt>
                <c:pt idx="994">
                  <c:v>6.9027777777777777</c:v>
                </c:pt>
                <c:pt idx="995">
                  <c:v>6.9097222222222223</c:v>
                </c:pt>
                <c:pt idx="996">
                  <c:v>6.916666666666667</c:v>
                </c:pt>
                <c:pt idx="997">
                  <c:v>6.9236111111111107</c:v>
                </c:pt>
                <c:pt idx="998">
                  <c:v>6.9305555555555562</c:v>
                </c:pt>
                <c:pt idx="999">
                  <c:v>6.9375</c:v>
                </c:pt>
                <c:pt idx="1000">
                  <c:v>6.9444444444444438</c:v>
                </c:pt>
                <c:pt idx="1001">
                  <c:v>6.9513888888888893</c:v>
                </c:pt>
                <c:pt idx="1002">
                  <c:v>6.958333333333333</c:v>
                </c:pt>
                <c:pt idx="1003">
                  <c:v>6.9652777777777777</c:v>
                </c:pt>
                <c:pt idx="1004">
                  <c:v>6.9722222222222223</c:v>
                </c:pt>
                <c:pt idx="1005">
                  <c:v>6.979166666666667</c:v>
                </c:pt>
                <c:pt idx="1006">
                  <c:v>6.9861111111111107</c:v>
                </c:pt>
                <c:pt idx="1007">
                  <c:v>6.9930555555555562</c:v>
                </c:pt>
                <c:pt idx="1008">
                  <c:v>7</c:v>
                </c:pt>
                <c:pt idx="1009">
                  <c:v>7.0069444444444438</c:v>
                </c:pt>
                <c:pt idx="1010">
                  <c:v>7.0138888888888893</c:v>
                </c:pt>
                <c:pt idx="1011">
                  <c:v>7.020833333333333</c:v>
                </c:pt>
                <c:pt idx="1012">
                  <c:v>7.0277777777777777</c:v>
                </c:pt>
                <c:pt idx="1013">
                  <c:v>7.0347222222222223</c:v>
                </c:pt>
                <c:pt idx="1014">
                  <c:v>7.041666666666667</c:v>
                </c:pt>
                <c:pt idx="1015">
                  <c:v>7.0486111111111107</c:v>
                </c:pt>
                <c:pt idx="1016">
                  <c:v>7.0555555555555562</c:v>
                </c:pt>
                <c:pt idx="1017">
                  <c:v>7.0625</c:v>
                </c:pt>
                <c:pt idx="1018">
                  <c:v>7.0694444444444438</c:v>
                </c:pt>
                <c:pt idx="1019">
                  <c:v>7.0763888888888893</c:v>
                </c:pt>
                <c:pt idx="1020">
                  <c:v>7.083333333333333</c:v>
                </c:pt>
                <c:pt idx="1021">
                  <c:v>7.0902777777777777</c:v>
                </c:pt>
                <c:pt idx="1022">
                  <c:v>7.0972222222222223</c:v>
                </c:pt>
                <c:pt idx="1023">
                  <c:v>7.104166666666667</c:v>
                </c:pt>
                <c:pt idx="1024">
                  <c:v>7.1111111111111107</c:v>
                </c:pt>
                <c:pt idx="1025">
                  <c:v>7.1180555555555562</c:v>
                </c:pt>
                <c:pt idx="1026">
                  <c:v>7.125</c:v>
                </c:pt>
                <c:pt idx="1027">
                  <c:v>7.1319444444444438</c:v>
                </c:pt>
                <c:pt idx="1028">
                  <c:v>7.1388888888888893</c:v>
                </c:pt>
                <c:pt idx="1029">
                  <c:v>7.145833333333333</c:v>
                </c:pt>
                <c:pt idx="1030">
                  <c:v>7.1527777777777777</c:v>
                </c:pt>
                <c:pt idx="1031">
                  <c:v>7.1597222222222223</c:v>
                </c:pt>
                <c:pt idx="1032">
                  <c:v>7.166666666666667</c:v>
                </c:pt>
                <c:pt idx="1033">
                  <c:v>7.1736111111111107</c:v>
                </c:pt>
                <c:pt idx="1034">
                  <c:v>7.1805555555555562</c:v>
                </c:pt>
                <c:pt idx="1035">
                  <c:v>7.1875</c:v>
                </c:pt>
                <c:pt idx="1036">
                  <c:v>7.1944444444444438</c:v>
                </c:pt>
                <c:pt idx="1037">
                  <c:v>7.2013888888888893</c:v>
                </c:pt>
                <c:pt idx="1038">
                  <c:v>7.208333333333333</c:v>
                </c:pt>
                <c:pt idx="1039">
                  <c:v>7.2152777777777777</c:v>
                </c:pt>
                <c:pt idx="1040">
                  <c:v>7.2222222222222223</c:v>
                </c:pt>
                <c:pt idx="1041">
                  <c:v>7.229166666666667</c:v>
                </c:pt>
                <c:pt idx="1042">
                  <c:v>7.2361111111111107</c:v>
                </c:pt>
                <c:pt idx="1043">
                  <c:v>7.2430555555555562</c:v>
                </c:pt>
                <c:pt idx="1044">
                  <c:v>7.25</c:v>
                </c:pt>
                <c:pt idx="1045">
                  <c:v>7.2569444444444438</c:v>
                </c:pt>
                <c:pt idx="1046">
                  <c:v>7.2638888888888893</c:v>
                </c:pt>
                <c:pt idx="1047">
                  <c:v>7.270833333333333</c:v>
                </c:pt>
                <c:pt idx="1048">
                  <c:v>7.2777777777777777</c:v>
                </c:pt>
                <c:pt idx="1049">
                  <c:v>7.2847222222222223</c:v>
                </c:pt>
                <c:pt idx="1050">
                  <c:v>7.291666666666667</c:v>
                </c:pt>
                <c:pt idx="1051">
                  <c:v>7.2986111111111107</c:v>
                </c:pt>
                <c:pt idx="1052">
                  <c:v>7.3055555555555562</c:v>
                </c:pt>
                <c:pt idx="1053">
                  <c:v>7.3125</c:v>
                </c:pt>
                <c:pt idx="1054">
                  <c:v>7.3194444444444438</c:v>
                </c:pt>
                <c:pt idx="1055">
                  <c:v>7.3263888888888893</c:v>
                </c:pt>
                <c:pt idx="1056">
                  <c:v>7.333333333333333</c:v>
                </c:pt>
                <c:pt idx="1057">
                  <c:v>7.3402777777777777</c:v>
                </c:pt>
                <c:pt idx="1058">
                  <c:v>7.3472222222222223</c:v>
                </c:pt>
                <c:pt idx="1059">
                  <c:v>7.354166666666667</c:v>
                </c:pt>
                <c:pt idx="1060">
                  <c:v>7.3611111111111107</c:v>
                </c:pt>
                <c:pt idx="1061">
                  <c:v>7.3680555555555562</c:v>
                </c:pt>
                <c:pt idx="1062">
                  <c:v>7.375</c:v>
                </c:pt>
                <c:pt idx="1063">
                  <c:v>7.3819444444444438</c:v>
                </c:pt>
                <c:pt idx="1064">
                  <c:v>7.3888888888888893</c:v>
                </c:pt>
                <c:pt idx="1065">
                  <c:v>7.395833333333333</c:v>
                </c:pt>
                <c:pt idx="1066">
                  <c:v>7.4027777777777777</c:v>
                </c:pt>
                <c:pt idx="1067">
                  <c:v>7.4097222222222223</c:v>
                </c:pt>
                <c:pt idx="1068">
                  <c:v>7.416666666666667</c:v>
                </c:pt>
                <c:pt idx="1069">
                  <c:v>7.4236111111111107</c:v>
                </c:pt>
                <c:pt idx="1070">
                  <c:v>7.4305555555555562</c:v>
                </c:pt>
                <c:pt idx="1071">
                  <c:v>7.4375</c:v>
                </c:pt>
                <c:pt idx="1072">
                  <c:v>7.4444444444444438</c:v>
                </c:pt>
                <c:pt idx="1073">
                  <c:v>7.4513888888888893</c:v>
                </c:pt>
                <c:pt idx="1074">
                  <c:v>7.458333333333333</c:v>
                </c:pt>
                <c:pt idx="1075">
                  <c:v>7.4652777777777777</c:v>
                </c:pt>
                <c:pt idx="1076">
                  <c:v>7.4722222222222223</c:v>
                </c:pt>
                <c:pt idx="1077">
                  <c:v>7.479166666666667</c:v>
                </c:pt>
                <c:pt idx="1078">
                  <c:v>7.4861111111111107</c:v>
                </c:pt>
                <c:pt idx="1079">
                  <c:v>7.4930555555555562</c:v>
                </c:pt>
                <c:pt idx="1080">
                  <c:v>7.5</c:v>
                </c:pt>
                <c:pt idx="1081">
                  <c:v>7.5069444444444438</c:v>
                </c:pt>
                <c:pt idx="1082">
                  <c:v>7.5138888888888893</c:v>
                </c:pt>
                <c:pt idx="1083">
                  <c:v>7.520833333333333</c:v>
                </c:pt>
                <c:pt idx="1084">
                  <c:v>7.5277777777777777</c:v>
                </c:pt>
                <c:pt idx="1085">
                  <c:v>7.5347222222222223</c:v>
                </c:pt>
                <c:pt idx="1086">
                  <c:v>7.541666666666667</c:v>
                </c:pt>
                <c:pt idx="1087">
                  <c:v>7.5486111111111107</c:v>
                </c:pt>
                <c:pt idx="1088">
                  <c:v>7.5555555555555562</c:v>
                </c:pt>
                <c:pt idx="1089">
                  <c:v>7.5625</c:v>
                </c:pt>
                <c:pt idx="1090">
                  <c:v>7.5694444444444438</c:v>
                </c:pt>
                <c:pt idx="1091">
                  <c:v>7.5763888888888893</c:v>
                </c:pt>
                <c:pt idx="1092">
                  <c:v>7.583333333333333</c:v>
                </c:pt>
                <c:pt idx="1093">
                  <c:v>7.5902777777777777</c:v>
                </c:pt>
                <c:pt idx="1094">
                  <c:v>7.5972222222222223</c:v>
                </c:pt>
                <c:pt idx="1095">
                  <c:v>7.604166666666667</c:v>
                </c:pt>
                <c:pt idx="1096">
                  <c:v>7.6111111111111107</c:v>
                </c:pt>
                <c:pt idx="1097">
                  <c:v>7.6180555555555562</c:v>
                </c:pt>
                <c:pt idx="1098">
                  <c:v>7.625</c:v>
                </c:pt>
                <c:pt idx="1099">
                  <c:v>7.6319444444444438</c:v>
                </c:pt>
                <c:pt idx="1100">
                  <c:v>7.6388888888888893</c:v>
                </c:pt>
                <c:pt idx="1101">
                  <c:v>7.645833333333333</c:v>
                </c:pt>
                <c:pt idx="1102">
                  <c:v>7.6527777777777777</c:v>
                </c:pt>
                <c:pt idx="1103">
                  <c:v>7.6597222222222223</c:v>
                </c:pt>
                <c:pt idx="1104">
                  <c:v>7.666666666666667</c:v>
                </c:pt>
                <c:pt idx="1105">
                  <c:v>7.6736111111111107</c:v>
                </c:pt>
                <c:pt idx="1106">
                  <c:v>7.6805555555555562</c:v>
                </c:pt>
                <c:pt idx="1107">
                  <c:v>7.6875</c:v>
                </c:pt>
                <c:pt idx="1108">
                  <c:v>7.6944444444444438</c:v>
                </c:pt>
                <c:pt idx="1109">
                  <c:v>7.7013888888888893</c:v>
                </c:pt>
                <c:pt idx="1110">
                  <c:v>7.708333333333333</c:v>
                </c:pt>
                <c:pt idx="1111">
                  <c:v>7.7152777777777777</c:v>
                </c:pt>
                <c:pt idx="1112">
                  <c:v>7.7222222222222223</c:v>
                </c:pt>
                <c:pt idx="1113">
                  <c:v>7.729166666666667</c:v>
                </c:pt>
                <c:pt idx="1114">
                  <c:v>7.7361111111111107</c:v>
                </c:pt>
                <c:pt idx="1115">
                  <c:v>7.7430555555555562</c:v>
                </c:pt>
                <c:pt idx="1116">
                  <c:v>7.75</c:v>
                </c:pt>
                <c:pt idx="1117">
                  <c:v>7.7569444444444438</c:v>
                </c:pt>
                <c:pt idx="1118">
                  <c:v>7.7638888888888893</c:v>
                </c:pt>
                <c:pt idx="1119">
                  <c:v>7.770833333333333</c:v>
                </c:pt>
                <c:pt idx="1120">
                  <c:v>7.7777777777777777</c:v>
                </c:pt>
                <c:pt idx="1121">
                  <c:v>7.7847222222222223</c:v>
                </c:pt>
                <c:pt idx="1122">
                  <c:v>7.791666666666667</c:v>
                </c:pt>
                <c:pt idx="1123">
                  <c:v>7.7986111111111107</c:v>
                </c:pt>
                <c:pt idx="1124">
                  <c:v>7.8055555555555562</c:v>
                </c:pt>
                <c:pt idx="1125">
                  <c:v>7.8125</c:v>
                </c:pt>
                <c:pt idx="1126">
                  <c:v>7.8194444444444438</c:v>
                </c:pt>
                <c:pt idx="1127">
                  <c:v>7.8263888888888893</c:v>
                </c:pt>
                <c:pt idx="1128">
                  <c:v>7.833333333333333</c:v>
                </c:pt>
                <c:pt idx="1129">
                  <c:v>7.8402777777777777</c:v>
                </c:pt>
                <c:pt idx="1130">
                  <c:v>7.8472222222222223</c:v>
                </c:pt>
                <c:pt idx="1131">
                  <c:v>7.854166666666667</c:v>
                </c:pt>
                <c:pt idx="1132">
                  <c:v>7.8611111111111107</c:v>
                </c:pt>
                <c:pt idx="1133">
                  <c:v>7.8680555555555562</c:v>
                </c:pt>
                <c:pt idx="1134">
                  <c:v>7.875</c:v>
                </c:pt>
                <c:pt idx="1135">
                  <c:v>7.8819444444444438</c:v>
                </c:pt>
                <c:pt idx="1136">
                  <c:v>7.8888888888888893</c:v>
                </c:pt>
                <c:pt idx="1137">
                  <c:v>7.895833333333333</c:v>
                </c:pt>
                <c:pt idx="1138">
                  <c:v>7.9027777777777777</c:v>
                </c:pt>
                <c:pt idx="1139">
                  <c:v>7.9097222222222223</c:v>
                </c:pt>
                <c:pt idx="1140">
                  <c:v>7.916666666666667</c:v>
                </c:pt>
                <c:pt idx="1141">
                  <c:v>7.9236111111111107</c:v>
                </c:pt>
                <c:pt idx="1142">
                  <c:v>7.9305555555555562</c:v>
                </c:pt>
                <c:pt idx="1143">
                  <c:v>7.9375</c:v>
                </c:pt>
                <c:pt idx="1144">
                  <c:v>7.9444444444444438</c:v>
                </c:pt>
                <c:pt idx="1145">
                  <c:v>7.9513888888888893</c:v>
                </c:pt>
                <c:pt idx="1146">
                  <c:v>7.958333333333333</c:v>
                </c:pt>
                <c:pt idx="1147">
                  <c:v>7.9652777777777777</c:v>
                </c:pt>
                <c:pt idx="1148">
                  <c:v>7.9722222222222223</c:v>
                </c:pt>
                <c:pt idx="1149">
                  <c:v>7.979166666666667</c:v>
                </c:pt>
                <c:pt idx="1150">
                  <c:v>7.9861111111111107</c:v>
                </c:pt>
                <c:pt idx="1151">
                  <c:v>7.9930555555555562</c:v>
                </c:pt>
                <c:pt idx="1152">
                  <c:v>8</c:v>
                </c:pt>
                <c:pt idx="1153">
                  <c:v>8.0069444444444446</c:v>
                </c:pt>
                <c:pt idx="1154">
                  <c:v>8.0138888888888893</c:v>
                </c:pt>
                <c:pt idx="1155">
                  <c:v>8.0208333333333339</c:v>
                </c:pt>
                <c:pt idx="1156">
                  <c:v>8.0277777777777768</c:v>
                </c:pt>
                <c:pt idx="1157">
                  <c:v>8.0347222222222232</c:v>
                </c:pt>
                <c:pt idx="1158">
                  <c:v>8.0416666666666661</c:v>
                </c:pt>
                <c:pt idx="1159">
                  <c:v>8.0486111111111107</c:v>
                </c:pt>
                <c:pt idx="1160">
                  <c:v>8.0555555555555554</c:v>
                </c:pt>
                <c:pt idx="1161">
                  <c:v>8.0625</c:v>
                </c:pt>
                <c:pt idx="1162">
                  <c:v>8.0694444444444446</c:v>
                </c:pt>
                <c:pt idx="1163">
                  <c:v>8.0763888888888893</c:v>
                </c:pt>
                <c:pt idx="1164">
                  <c:v>8.0833333333333339</c:v>
                </c:pt>
                <c:pt idx="1165">
                  <c:v>8.0902777777777768</c:v>
                </c:pt>
                <c:pt idx="1166">
                  <c:v>8.0972222222222232</c:v>
                </c:pt>
                <c:pt idx="1167">
                  <c:v>8.1041666666666661</c:v>
                </c:pt>
                <c:pt idx="1168">
                  <c:v>8.1111111111111107</c:v>
                </c:pt>
                <c:pt idx="1169">
                  <c:v>8.1180555555555554</c:v>
                </c:pt>
                <c:pt idx="1170">
                  <c:v>8.125</c:v>
                </c:pt>
                <c:pt idx="1171">
                  <c:v>8.1319444444444446</c:v>
                </c:pt>
                <c:pt idx="1172">
                  <c:v>8.1388888888888893</c:v>
                </c:pt>
                <c:pt idx="1173">
                  <c:v>8.1458333333333339</c:v>
                </c:pt>
                <c:pt idx="1174">
                  <c:v>8.1527777777777768</c:v>
                </c:pt>
                <c:pt idx="1175">
                  <c:v>8.1597222222222232</c:v>
                </c:pt>
                <c:pt idx="1176">
                  <c:v>8.1666666666666661</c:v>
                </c:pt>
                <c:pt idx="1177">
                  <c:v>8.1736111111111107</c:v>
                </c:pt>
                <c:pt idx="1178">
                  <c:v>8.1805555555555554</c:v>
                </c:pt>
                <c:pt idx="1179">
                  <c:v>8.1875</c:v>
                </c:pt>
                <c:pt idx="1180">
                  <c:v>8.1944444444444446</c:v>
                </c:pt>
                <c:pt idx="1181">
                  <c:v>8.2013888888888893</c:v>
                </c:pt>
                <c:pt idx="1182">
                  <c:v>8.2083333333333339</c:v>
                </c:pt>
                <c:pt idx="1183">
                  <c:v>8.2152777777777768</c:v>
                </c:pt>
                <c:pt idx="1184">
                  <c:v>8.2222222222222232</c:v>
                </c:pt>
                <c:pt idx="1185">
                  <c:v>8.2291666666666661</c:v>
                </c:pt>
                <c:pt idx="1186">
                  <c:v>8.2361111111111107</c:v>
                </c:pt>
                <c:pt idx="1187">
                  <c:v>8.2430555555555554</c:v>
                </c:pt>
                <c:pt idx="1188">
                  <c:v>8.25</c:v>
                </c:pt>
                <c:pt idx="1189">
                  <c:v>8.2569444444444446</c:v>
                </c:pt>
                <c:pt idx="1190">
                  <c:v>8.2638888888888893</c:v>
                </c:pt>
                <c:pt idx="1191">
                  <c:v>8.2708333333333339</c:v>
                </c:pt>
                <c:pt idx="1192">
                  <c:v>8.2777777777777768</c:v>
                </c:pt>
                <c:pt idx="1193">
                  <c:v>8.2847222222222232</c:v>
                </c:pt>
                <c:pt idx="1194">
                  <c:v>8.2916666666666661</c:v>
                </c:pt>
                <c:pt idx="1195">
                  <c:v>8.2986111111111107</c:v>
                </c:pt>
                <c:pt idx="1196">
                  <c:v>8.3055555555555554</c:v>
                </c:pt>
                <c:pt idx="1197">
                  <c:v>8.3125</c:v>
                </c:pt>
                <c:pt idx="1198">
                  <c:v>8.3194444444444446</c:v>
                </c:pt>
                <c:pt idx="1199">
                  <c:v>8.3263888888888893</c:v>
                </c:pt>
                <c:pt idx="1200">
                  <c:v>8.3333333333333339</c:v>
                </c:pt>
                <c:pt idx="1201">
                  <c:v>8.3402777777777768</c:v>
                </c:pt>
                <c:pt idx="1202">
                  <c:v>8.3472222222222232</c:v>
                </c:pt>
                <c:pt idx="1203">
                  <c:v>8.3541666666666661</c:v>
                </c:pt>
                <c:pt idx="1204">
                  <c:v>8.3611111111111107</c:v>
                </c:pt>
                <c:pt idx="1205">
                  <c:v>8.3680555555555554</c:v>
                </c:pt>
                <c:pt idx="1206">
                  <c:v>8.375</c:v>
                </c:pt>
                <c:pt idx="1207">
                  <c:v>8.3819444444444446</c:v>
                </c:pt>
                <c:pt idx="1208">
                  <c:v>8.3888888888888893</c:v>
                </c:pt>
                <c:pt idx="1209">
                  <c:v>8.3958333333333339</c:v>
                </c:pt>
                <c:pt idx="1210">
                  <c:v>8.4027777777777768</c:v>
                </c:pt>
                <c:pt idx="1211">
                  <c:v>8.4097222222222232</c:v>
                </c:pt>
                <c:pt idx="1212">
                  <c:v>8.4166666666666661</c:v>
                </c:pt>
                <c:pt idx="1213">
                  <c:v>8.4236111111111107</c:v>
                </c:pt>
                <c:pt idx="1214">
                  <c:v>8.4305555555555554</c:v>
                </c:pt>
                <c:pt idx="1215">
                  <c:v>8.4375</c:v>
                </c:pt>
                <c:pt idx="1216">
                  <c:v>8.4444444444444446</c:v>
                </c:pt>
                <c:pt idx="1217">
                  <c:v>8.4513888888888893</c:v>
                </c:pt>
                <c:pt idx="1218">
                  <c:v>8.4583333333333339</c:v>
                </c:pt>
                <c:pt idx="1219">
                  <c:v>8.4652777777777768</c:v>
                </c:pt>
                <c:pt idx="1220">
                  <c:v>8.4722222222222232</c:v>
                </c:pt>
                <c:pt idx="1221">
                  <c:v>8.4791666666666661</c:v>
                </c:pt>
                <c:pt idx="1222">
                  <c:v>8.4861111111111107</c:v>
                </c:pt>
                <c:pt idx="1223">
                  <c:v>8.4930555555555554</c:v>
                </c:pt>
                <c:pt idx="1224">
                  <c:v>8.5</c:v>
                </c:pt>
                <c:pt idx="1225">
                  <c:v>8.5069444444444446</c:v>
                </c:pt>
                <c:pt idx="1226">
                  <c:v>8.5138888888888893</c:v>
                </c:pt>
                <c:pt idx="1227">
                  <c:v>8.5208333333333339</c:v>
                </c:pt>
                <c:pt idx="1228">
                  <c:v>8.5277777777777768</c:v>
                </c:pt>
                <c:pt idx="1229">
                  <c:v>8.5347222222222232</c:v>
                </c:pt>
                <c:pt idx="1230">
                  <c:v>8.5416666666666661</c:v>
                </c:pt>
                <c:pt idx="1231">
                  <c:v>8.5486111111111107</c:v>
                </c:pt>
                <c:pt idx="1232">
                  <c:v>8.5555555555555554</c:v>
                </c:pt>
                <c:pt idx="1233">
                  <c:v>8.5625</c:v>
                </c:pt>
                <c:pt idx="1234">
                  <c:v>8.5694444444444446</c:v>
                </c:pt>
                <c:pt idx="1235">
                  <c:v>8.5763888888888893</c:v>
                </c:pt>
                <c:pt idx="1236">
                  <c:v>8.5833333333333339</c:v>
                </c:pt>
                <c:pt idx="1237">
                  <c:v>8.5902777777777768</c:v>
                </c:pt>
                <c:pt idx="1238">
                  <c:v>8.5972222222222232</c:v>
                </c:pt>
                <c:pt idx="1239">
                  <c:v>8.6041666666666661</c:v>
                </c:pt>
                <c:pt idx="1240">
                  <c:v>8.6111111111111107</c:v>
                </c:pt>
                <c:pt idx="1241">
                  <c:v>8.6180555555555554</c:v>
                </c:pt>
                <c:pt idx="1242">
                  <c:v>8.625</c:v>
                </c:pt>
                <c:pt idx="1243">
                  <c:v>8.6319444444444446</c:v>
                </c:pt>
                <c:pt idx="1244">
                  <c:v>8.6388888888888893</c:v>
                </c:pt>
                <c:pt idx="1245">
                  <c:v>8.6458333333333339</c:v>
                </c:pt>
                <c:pt idx="1246">
                  <c:v>8.6527777777777768</c:v>
                </c:pt>
                <c:pt idx="1247">
                  <c:v>8.6597222222222232</c:v>
                </c:pt>
                <c:pt idx="1248">
                  <c:v>8.6666666666666661</c:v>
                </c:pt>
                <c:pt idx="1249">
                  <c:v>8.6736111111111107</c:v>
                </c:pt>
                <c:pt idx="1250">
                  <c:v>8.6805555555555554</c:v>
                </c:pt>
                <c:pt idx="1251">
                  <c:v>8.6875</c:v>
                </c:pt>
                <c:pt idx="1252">
                  <c:v>8.6944444444444446</c:v>
                </c:pt>
                <c:pt idx="1253">
                  <c:v>8.7013888888888893</c:v>
                </c:pt>
                <c:pt idx="1254">
                  <c:v>8.7083333333333339</c:v>
                </c:pt>
                <c:pt idx="1255">
                  <c:v>8.7152777777777768</c:v>
                </c:pt>
                <c:pt idx="1256">
                  <c:v>8.7222222222222232</c:v>
                </c:pt>
                <c:pt idx="1257">
                  <c:v>8.7291666666666661</c:v>
                </c:pt>
                <c:pt idx="1258">
                  <c:v>8.7361111111111107</c:v>
                </c:pt>
                <c:pt idx="1259">
                  <c:v>8.7430555555555554</c:v>
                </c:pt>
                <c:pt idx="1260">
                  <c:v>8.75</c:v>
                </c:pt>
                <c:pt idx="1261">
                  <c:v>8.7569444444444446</c:v>
                </c:pt>
                <c:pt idx="1262">
                  <c:v>8.7638888888888893</c:v>
                </c:pt>
                <c:pt idx="1263">
                  <c:v>8.7708333333333339</c:v>
                </c:pt>
                <c:pt idx="1264">
                  <c:v>8.7777777777777768</c:v>
                </c:pt>
                <c:pt idx="1265">
                  <c:v>8.7847222222222232</c:v>
                </c:pt>
                <c:pt idx="1266">
                  <c:v>8.7916666666666661</c:v>
                </c:pt>
                <c:pt idx="1267">
                  <c:v>8.7986111111111107</c:v>
                </c:pt>
                <c:pt idx="1268">
                  <c:v>8.8055555555555554</c:v>
                </c:pt>
                <c:pt idx="1269">
                  <c:v>8.8125</c:v>
                </c:pt>
                <c:pt idx="1270">
                  <c:v>8.8194444444444446</c:v>
                </c:pt>
                <c:pt idx="1271">
                  <c:v>8.8263888888888893</c:v>
                </c:pt>
                <c:pt idx="1272">
                  <c:v>8.8333333333333339</c:v>
                </c:pt>
                <c:pt idx="1273">
                  <c:v>8.8402777777777768</c:v>
                </c:pt>
                <c:pt idx="1274">
                  <c:v>8.8472222222222232</c:v>
                </c:pt>
                <c:pt idx="1275">
                  <c:v>8.8541666666666661</c:v>
                </c:pt>
                <c:pt idx="1276">
                  <c:v>8.8611111111111107</c:v>
                </c:pt>
                <c:pt idx="1277">
                  <c:v>8.8680555555555554</c:v>
                </c:pt>
                <c:pt idx="1278">
                  <c:v>8.875</c:v>
                </c:pt>
                <c:pt idx="1279">
                  <c:v>8.8819444444444446</c:v>
                </c:pt>
                <c:pt idx="1280">
                  <c:v>8.8888888888888893</c:v>
                </c:pt>
                <c:pt idx="1281">
                  <c:v>8.8958333333333339</c:v>
                </c:pt>
                <c:pt idx="1282">
                  <c:v>8.9027777777777768</c:v>
                </c:pt>
                <c:pt idx="1283">
                  <c:v>8.9097222222222232</c:v>
                </c:pt>
                <c:pt idx="1284">
                  <c:v>8.9166666666666661</c:v>
                </c:pt>
                <c:pt idx="1285">
                  <c:v>8.9236111111111107</c:v>
                </c:pt>
                <c:pt idx="1286">
                  <c:v>8.9305555555555554</c:v>
                </c:pt>
                <c:pt idx="1287">
                  <c:v>8.9375</c:v>
                </c:pt>
                <c:pt idx="1288">
                  <c:v>8.9444444444444446</c:v>
                </c:pt>
                <c:pt idx="1289">
                  <c:v>8.9513888888888893</c:v>
                </c:pt>
                <c:pt idx="1290">
                  <c:v>8.9583333333333339</c:v>
                </c:pt>
                <c:pt idx="1291">
                  <c:v>8.9652777777777768</c:v>
                </c:pt>
                <c:pt idx="1292">
                  <c:v>8.9722222222222232</c:v>
                </c:pt>
                <c:pt idx="1293">
                  <c:v>8.9791666666666661</c:v>
                </c:pt>
                <c:pt idx="1294">
                  <c:v>8.9861111111111107</c:v>
                </c:pt>
                <c:pt idx="1295">
                  <c:v>8.9930555555555554</c:v>
                </c:pt>
                <c:pt idx="1296">
                  <c:v>9</c:v>
                </c:pt>
                <c:pt idx="1297">
                  <c:v>9.0069444444444446</c:v>
                </c:pt>
                <c:pt idx="1298">
                  <c:v>9.0138888888888893</c:v>
                </c:pt>
                <c:pt idx="1299">
                  <c:v>9.0208333333333339</c:v>
                </c:pt>
                <c:pt idx="1300">
                  <c:v>9.0277777777777768</c:v>
                </c:pt>
                <c:pt idx="1301">
                  <c:v>9.0347222222222232</c:v>
                </c:pt>
                <c:pt idx="1302">
                  <c:v>9.0416666666666661</c:v>
                </c:pt>
                <c:pt idx="1303">
                  <c:v>9.0486111111111107</c:v>
                </c:pt>
                <c:pt idx="1304">
                  <c:v>9.0555555555555554</c:v>
                </c:pt>
                <c:pt idx="1305">
                  <c:v>9.0625</c:v>
                </c:pt>
                <c:pt idx="1306">
                  <c:v>9.0694444444444446</c:v>
                </c:pt>
                <c:pt idx="1307">
                  <c:v>9.0763888888888893</c:v>
                </c:pt>
                <c:pt idx="1308">
                  <c:v>9.0833333333333339</c:v>
                </c:pt>
                <c:pt idx="1309">
                  <c:v>9.0902777777777768</c:v>
                </c:pt>
                <c:pt idx="1310">
                  <c:v>9.0972222222222232</c:v>
                </c:pt>
                <c:pt idx="1311">
                  <c:v>9.1041666666666661</c:v>
                </c:pt>
                <c:pt idx="1312">
                  <c:v>9.1111111111111107</c:v>
                </c:pt>
                <c:pt idx="1313">
                  <c:v>9.1180555555555554</c:v>
                </c:pt>
                <c:pt idx="1314">
                  <c:v>9.125</c:v>
                </c:pt>
                <c:pt idx="1315">
                  <c:v>9.1319444444444446</c:v>
                </c:pt>
                <c:pt idx="1316">
                  <c:v>9.1388888888888893</c:v>
                </c:pt>
                <c:pt idx="1317">
                  <c:v>9.1458333333333339</c:v>
                </c:pt>
                <c:pt idx="1318">
                  <c:v>9.1527777777777768</c:v>
                </c:pt>
                <c:pt idx="1319">
                  <c:v>9.1597222222222232</c:v>
                </c:pt>
                <c:pt idx="1320">
                  <c:v>9.1666666666666661</c:v>
                </c:pt>
                <c:pt idx="1321">
                  <c:v>9.1736111111111107</c:v>
                </c:pt>
                <c:pt idx="1322">
                  <c:v>9.1805555555555554</c:v>
                </c:pt>
                <c:pt idx="1323">
                  <c:v>9.1875</c:v>
                </c:pt>
                <c:pt idx="1324">
                  <c:v>9.1944444444444446</c:v>
                </c:pt>
                <c:pt idx="1325">
                  <c:v>9.2013888888888893</c:v>
                </c:pt>
                <c:pt idx="1326">
                  <c:v>9.2083333333333339</c:v>
                </c:pt>
                <c:pt idx="1327">
                  <c:v>9.2152777777777768</c:v>
                </c:pt>
                <c:pt idx="1328">
                  <c:v>9.2222222222222232</c:v>
                </c:pt>
                <c:pt idx="1329">
                  <c:v>9.2291666666666661</c:v>
                </c:pt>
                <c:pt idx="1330">
                  <c:v>9.2361111111111107</c:v>
                </c:pt>
                <c:pt idx="1331">
                  <c:v>9.2430555555555554</c:v>
                </c:pt>
                <c:pt idx="1332">
                  <c:v>9.25</c:v>
                </c:pt>
                <c:pt idx="1333">
                  <c:v>9.2569444444444446</c:v>
                </c:pt>
                <c:pt idx="1334">
                  <c:v>9.2638888888888893</c:v>
                </c:pt>
                <c:pt idx="1335">
                  <c:v>9.2708333333333339</c:v>
                </c:pt>
                <c:pt idx="1336">
                  <c:v>9.2777777777777768</c:v>
                </c:pt>
                <c:pt idx="1337">
                  <c:v>9.2847222222222232</c:v>
                </c:pt>
                <c:pt idx="1338">
                  <c:v>9.2916666666666661</c:v>
                </c:pt>
                <c:pt idx="1339">
                  <c:v>9.2986111111111107</c:v>
                </c:pt>
                <c:pt idx="1340">
                  <c:v>9.3055555555555554</c:v>
                </c:pt>
                <c:pt idx="1341">
                  <c:v>9.3125</c:v>
                </c:pt>
                <c:pt idx="1342">
                  <c:v>9.3194444444444446</c:v>
                </c:pt>
                <c:pt idx="1343">
                  <c:v>9.3263888888888893</c:v>
                </c:pt>
                <c:pt idx="1344">
                  <c:v>9.3333333333333339</c:v>
                </c:pt>
                <c:pt idx="1345">
                  <c:v>9.3402777777777768</c:v>
                </c:pt>
                <c:pt idx="1346">
                  <c:v>9.3472222222222232</c:v>
                </c:pt>
                <c:pt idx="1347">
                  <c:v>9.3541666666666661</c:v>
                </c:pt>
                <c:pt idx="1348">
                  <c:v>9.3611111111111107</c:v>
                </c:pt>
                <c:pt idx="1349">
                  <c:v>9.3680555555555554</c:v>
                </c:pt>
                <c:pt idx="1350">
                  <c:v>9.375</c:v>
                </c:pt>
                <c:pt idx="1351">
                  <c:v>9.3819444444444446</c:v>
                </c:pt>
                <c:pt idx="1352">
                  <c:v>9.3888888888888893</c:v>
                </c:pt>
                <c:pt idx="1353">
                  <c:v>9.3958333333333339</c:v>
                </c:pt>
                <c:pt idx="1354">
                  <c:v>9.4027777777777768</c:v>
                </c:pt>
                <c:pt idx="1355">
                  <c:v>9.4097222222222232</c:v>
                </c:pt>
                <c:pt idx="1356">
                  <c:v>9.4166666666666661</c:v>
                </c:pt>
                <c:pt idx="1357">
                  <c:v>9.4236111111111107</c:v>
                </c:pt>
                <c:pt idx="1358">
                  <c:v>9.4305555555555554</c:v>
                </c:pt>
                <c:pt idx="1359">
                  <c:v>9.4375</c:v>
                </c:pt>
                <c:pt idx="1360">
                  <c:v>9.4444444444444446</c:v>
                </c:pt>
                <c:pt idx="1361">
                  <c:v>9.4513888888888893</c:v>
                </c:pt>
                <c:pt idx="1362">
                  <c:v>9.4583333333333339</c:v>
                </c:pt>
                <c:pt idx="1363">
                  <c:v>9.4652777777777768</c:v>
                </c:pt>
                <c:pt idx="1364">
                  <c:v>9.4722222222222232</c:v>
                </c:pt>
                <c:pt idx="1365">
                  <c:v>9.4791666666666661</c:v>
                </c:pt>
                <c:pt idx="1366">
                  <c:v>9.4861111111111107</c:v>
                </c:pt>
                <c:pt idx="1367">
                  <c:v>9.4930555555555554</c:v>
                </c:pt>
                <c:pt idx="1368">
                  <c:v>9.5</c:v>
                </c:pt>
                <c:pt idx="1369">
                  <c:v>9.5069444444444446</c:v>
                </c:pt>
                <c:pt idx="1370">
                  <c:v>9.5138888888888893</c:v>
                </c:pt>
                <c:pt idx="1371">
                  <c:v>9.5208333333333339</c:v>
                </c:pt>
                <c:pt idx="1372">
                  <c:v>9.5277777777777768</c:v>
                </c:pt>
                <c:pt idx="1373">
                  <c:v>9.5347222222222232</c:v>
                </c:pt>
                <c:pt idx="1374">
                  <c:v>9.5416666666666661</c:v>
                </c:pt>
                <c:pt idx="1375">
                  <c:v>9.5486111111111107</c:v>
                </c:pt>
                <c:pt idx="1376">
                  <c:v>9.5555555555555554</c:v>
                </c:pt>
                <c:pt idx="1377">
                  <c:v>9.5625</c:v>
                </c:pt>
                <c:pt idx="1378">
                  <c:v>9.5694444444444446</c:v>
                </c:pt>
                <c:pt idx="1379">
                  <c:v>9.5763888888888893</c:v>
                </c:pt>
                <c:pt idx="1380">
                  <c:v>9.5833333333333339</c:v>
                </c:pt>
                <c:pt idx="1381">
                  <c:v>9.5902777777777768</c:v>
                </c:pt>
                <c:pt idx="1382">
                  <c:v>9.5972222222222232</c:v>
                </c:pt>
                <c:pt idx="1383">
                  <c:v>9.6041666666666661</c:v>
                </c:pt>
                <c:pt idx="1384">
                  <c:v>9.6111111111111107</c:v>
                </c:pt>
                <c:pt idx="1385">
                  <c:v>9.6180555555555554</c:v>
                </c:pt>
                <c:pt idx="1386">
                  <c:v>9.625</c:v>
                </c:pt>
                <c:pt idx="1387">
                  <c:v>9.6319444444444446</c:v>
                </c:pt>
                <c:pt idx="1388">
                  <c:v>9.6388888888888893</c:v>
                </c:pt>
                <c:pt idx="1389">
                  <c:v>9.6458333333333339</c:v>
                </c:pt>
                <c:pt idx="1390">
                  <c:v>9.6527777777777768</c:v>
                </c:pt>
                <c:pt idx="1391">
                  <c:v>9.6597222222222232</c:v>
                </c:pt>
                <c:pt idx="1392">
                  <c:v>9.6666666666666661</c:v>
                </c:pt>
                <c:pt idx="1393">
                  <c:v>9.6736111111111107</c:v>
                </c:pt>
                <c:pt idx="1394">
                  <c:v>9.6805555555555554</c:v>
                </c:pt>
                <c:pt idx="1395">
                  <c:v>9.6875</c:v>
                </c:pt>
                <c:pt idx="1396">
                  <c:v>9.6944444444444446</c:v>
                </c:pt>
                <c:pt idx="1397">
                  <c:v>9.7013888888888893</c:v>
                </c:pt>
                <c:pt idx="1398">
                  <c:v>9.7083333333333339</c:v>
                </c:pt>
                <c:pt idx="1399">
                  <c:v>9.7152777777777768</c:v>
                </c:pt>
                <c:pt idx="1400">
                  <c:v>9.7222222222222232</c:v>
                </c:pt>
                <c:pt idx="1401">
                  <c:v>9.7291666666666661</c:v>
                </c:pt>
                <c:pt idx="1402">
                  <c:v>9.7361111111111107</c:v>
                </c:pt>
                <c:pt idx="1403">
                  <c:v>9.7430555555555554</c:v>
                </c:pt>
                <c:pt idx="1404">
                  <c:v>9.75</c:v>
                </c:pt>
                <c:pt idx="1405">
                  <c:v>9.7569444444444446</c:v>
                </c:pt>
                <c:pt idx="1406">
                  <c:v>9.7638888888888893</c:v>
                </c:pt>
                <c:pt idx="1407">
                  <c:v>9.7708333333333339</c:v>
                </c:pt>
                <c:pt idx="1408">
                  <c:v>9.7777777777777768</c:v>
                </c:pt>
                <c:pt idx="1409">
                  <c:v>9.7847222222222232</c:v>
                </c:pt>
                <c:pt idx="1410">
                  <c:v>9.7916666666666661</c:v>
                </c:pt>
                <c:pt idx="1411">
                  <c:v>9.7986111111111107</c:v>
                </c:pt>
                <c:pt idx="1412">
                  <c:v>9.8055555555555554</c:v>
                </c:pt>
                <c:pt idx="1413">
                  <c:v>9.8125</c:v>
                </c:pt>
                <c:pt idx="1414">
                  <c:v>9.8194444444444446</c:v>
                </c:pt>
                <c:pt idx="1415">
                  <c:v>9.8263888888888893</c:v>
                </c:pt>
                <c:pt idx="1416">
                  <c:v>9.8333333333333339</c:v>
                </c:pt>
                <c:pt idx="1417">
                  <c:v>9.8402777777777768</c:v>
                </c:pt>
                <c:pt idx="1418">
                  <c:v>9.8472222222222232</c:v>
                </c:pt>
                <c:pt idx="1419">
                  <c:v>9.8541666666666661</c:v>
                </c:pt>
                <c:pt idx="1420">
                  <c:v>9.8611111111111107</c:v>
                </c:pt>
                <c:pt idx="1421">
                  <c:v>9.8680555555555554</c:v>
                </c:pt>
                <c:pt idx="1422">
                  <c:v>9.875</c:v>
                </c:pt>
                <c:pt idx="1423">
                  <c:v>9.8819444444444446</c:v>
                </c:pt>
                <c:pt idx="1424">
                  <c:v>9.8888888888888893</c:v>
                </c:pt>
                <c:pt idx="1425">
                  <c:v>9.8958333333333339</c:v>
                </c:pt>
                <c:pt idx="1426">
                  <c:v>9.9027777777777768</c:v>
                </c:pt>
                <c:pt idx="1427">
                  <c:v>9.9097222222222232</c:v>
                </c:pt>
                <c:pt idx="1428">
                  <c:v>9.9166666666666661</c:v>
                </c:pt>
                <c:pt idx="1429">
                  <c:v>9.9236111111111107</c:v>
                </c:pt>
                <c:pt idx="1430">
                  <c:v>9.9305555555555554</c:v>
                </c:pt>
                <c:pt idx="1431">
                  <c:v>9.9375</c:v>
                </c:pt>
                <c:pt idx="1432">
                  <c:v>9.9444444444444446</c:v>
                </c:pt>
                <c:pt idx="1433">
                  <c:v>9.9513888888888893</c:v>
                </c:pt>
                <c:pt idx="1434">
                  <c:v>9.9583333333333339</c:v>
                </c:pt>
                <c:pt idx="1435">
                  <c:v>9.9652777777777768</c:v>
                </c:pt>
                <c:pt idx="1436">
                  <c:v>9.9722222222222232</c:v>
                </c:pt>
                <c:pt idx="1437">
                  <c:v>9.9791666666666661</c:v>
                </c:pt>
                <c:pt idx="1438">
                  <c:v>9.9861111111111107</c:v>
                </c:pt>
                <c:pt idx="1439">
                  <c:v>9.9930555555555554</c:v>
                </c:pt>
                <c:pt idx="1440">
                  <c:v>10</c:v>
                </c:pt>
                <c:pt idx="1441">
                  <c:v>10.006944444444445</c:v>
                </c:pt>
                <c:pt idx="1442">
                  <c:v>10.013888888888889</c:v>
                </c:pt>
                <c:pt idx="1443">
                  <c:v>10.020833333333334</c:v>
                </c:pt>
                <c:pt idx="1444">
                  <c:v>10.027777777777777</c:v>
                </c:pt>
                <c:pt idx="1445">
                  <c:v>10.034722222222223</c:v>
                </c:pt>
                <c:pt idx="1446">
                  <c:v>10.041666666666666</c:v>
                </c:pt>
                <c:pt idx="1447">
                  <c:v>10.048611111111111</c:v>
                </c:pt>
                <c:pt idx="1448">
                  <c:v>10.055555555555555</c:v>
                </c:pt>
                <c:pt idx="1449">
                  <c:v>10.0625</c:v>
                </c:pt>
                <c:pt idx="1450">
                  <c:v>10.069444444444445</c:v>
                </c:pt>
                <c:pt idx="1451">
                  <c:v>10.076388888888889</c:v>
                </c:pt>
                <c:pt idx="1452">
                  <c:v>10.083333333333334</c:v>
                </c:pt>
                <c:pt idx="1453">
                  <c:v>10.090277777777777</c:v>
                </c:pt>
                <c:pt idx="1454">
                  <c:v>10.097222222222223</c:v>
                </c:pt>
                <c:pt idx="1455">
                  <c:v>10.104166666666666</c:v>
                </c:pt>
                <c:pt idx="1456">
                  <c:v>10.111111111111111</c:v>
                </c:pt>
                <c:pt idx="1457">
                  <c:v>10.118055555555555</c:v>
                </c:pt>
                <c:pt idx="1458">
                  <c:v>10.125</c:v>
                </c:pt>
                <c:pt idx="1459">
                  <c:v>10.131944444444445</c:v>
                </c:pt>
                <c:pt idx="1460">
                  <c:v>10.138888888888889</c:v>
                </c:pt>
                <c:pt idx="1461">
                  <c:v>10.145833333333334</c:v>
                </c:pt>
                <c:pt idx="1462">
                  <c:v>10.152777777777777</c:v>
                </c:pt>
                <c:pt idx="1463">
                  <c:v>10.159722222222223</c:v>
                </c:pt>
                <c:pt idx="1464">
                  <c:v>10.166666666666666</c:v>
                </c:pt>
                <c:pt idx="1465">
                  <c:v>10.173611111111111</c:v>
                </c:pt>
                <c:pt idx="1466">
                  <c:v>10.180555555555555</c:v>
                </c:pt>
                <c:pt idx="1467">
                  <c:v>10.1875</c:v>
                </c:pt>
                <c:pt idx="1468">
                  <c:v>10.194444444444445</c:v>
                </c:pt>
                <c:pt idx="1469">
                  <c:v>10.201388888888889</c:v>
                </c:pt>
                <c:pt idx="1470">
                  <c:v>10.208333333333334</c:v>
                </c:pt>
                <c:pt idx="1471">
                  <c:v>10.215277777777777</c:v>
                </c:pt>
                <c:pt idx="1472">
                  <c:v>10.222222222222223</c:v>
                </c:pt>
                <c:pt idx="1473">
                  <c:v>10.229166666666666</c:v>
                </c:pt>
                <c:pt idx="1474">
                  <c:v>10.236111111111111</c:v>
                </c:pt>
                <c:pt idx="1475">
                  <c:v>10.243055555555555</c:v>
                </c:pt>
                <c:pt idx="1476">
                  <c:v>10.25</c:v>
                </c:pt>
                <c:pt idx="1477">
                  <c:v>10.256944444444445</c:v>
                </c:pt>
                <c:pt idx="1478">
                  <c:v>10.263888888888889</c:v>
                </c:pt>
                <c:pt idx="1479">
                  <c:v>10.270833333333334</c:v>
                </c:pt>
                <c:pt idx="1480">
                  <c:v>10.277777777777777</c:v>
                </c:pt>
                <c:pt idx="1481">
                  <c:v>10.284722222222223</c:v>
                </c:pt>
                <c:pt idx="1482">
                  <c:v>10.291666666666666</c:v>
                </c:pt>
                <c:pt idx="1483">
                  <c:v>10.298611111111111</c:v>
                </c:pt>
                <c:pt idx="1484">
                  <c:v>10.305555555555555</c:v>
                </c:pt>
                <c:pt idx="1485">
                  <c:v>10.3125</c:v>
                </c:pt>
                <c:pt idx="1486">
                  <c:v>10.319444444444445</c:v>
                </c:pt>
                <c:pt idx="1487">
                  <c:v>10.326388888888889</c:v>
                </c:pt>
                <c:pt idx="1488">
                  <c:v>10.333333333333334</c:v>
                </c:pt>
                <c:pt idx="1489">
                  <c:v>10.340277777777777</c:v>
                </c:pt>
                <c:pt idx="1490">
                  <c:v>10.347222222222223</c:v>
                </c:pt>
                <c:pt idx="1491">
                  <c:v>10.354166666666666</c:v>
                </c:pt>
                <c:pt idx="1492">
                  <c:v>10.361111111111111</c:v>
                </c:pt>
                <c:pt idx="1493">
                  <c:v>10.368055555555555</c:v>
                </c:pt>
                <c:pt idx="1494">
                  <c:v>10.375</c:v>
                </c:pt>
                <c:pt idx="1495">
                  <c:v>10.381944444444445</c:v>
                </c:pt>
                <c:pt idx="1496">
                  <c:v>10.388888888888889</c:v>
                </c:pt>
                <c:pt idx="1497">
                  <c:v>10.395833333333334</c:v>
                </c:pt>
                <c:pt idx="1498">
                  <c:v>10.402777777777777</c:v>
                </c:pt>
                <c:pt idx="1499">
                  <c:v>10.409722222222223</c:v>
                </c:pt>
                <c:pt idx="1500">
                  <c:v>10.416666666666666</c:v>
                </c:pt>
                <c:pt idx="1501">
                  <c:v>10.423611111111111</c:v>
                </c:pt>
                <c:pt idx="1502">
                  <c:v>10.430555555555555</c:v>
                </c:pt>
                <c:pt idx="1503">
                  <c:v>10.4375</c:v>
                </c:pt>
                <c:pt idx="1504">
                  <c:v>10.444444444444445</c:v>
                </c:pt>
                <c:pt idx="1505">
                  <c:v>10.451388888888889</c:v>
                </c:pt>
                <c:pt idx="1506">
                  <c:v>10.458333333333334</c:v>
                </c:pt>
                <c:pt idx="1507">
                  <c:v>10.465277777777777</c:v>
                </c:pt>
                <c:pt idx="1508">
                  <c:v>10.472222222222223</c:v>
                </c:pt>
                <c:pt idx="1509">
                  <c:v>10.479166666666666</c:v>
                </c:pt>
                <c:pt idx="1510">
                  <c:v>10.486111111111111</c:v>
                </c:pt>
                <c:pt idx="1511">
                  <c:v>10.493055555555555</c:v>
                </c:pt>
                <c:pt idx="1512">
                  <c:v>10.5</c:v>
                </c:pt>
                <c:pt idx="1513">
                  <c:v>10.506944444444445</c:v>
                </c:pt>
                <c:pt idx="1514">
                  <c:v>10.513888888888889</c:v>
                </c:pt>
                <c:pt idx="1515">
                  <c:v>10.520833333333334</c:v>
                </c:pt>
                <c:pt idx="1516">
                  <c:v>10.527777777777777</c:v>
                </c:pt>
                <c:pt idx="1517">
                  <c:v>10.534722222222223</c:v>
                </c:pt>
                <c:pt idx="1518">
                  <c:v>10.541666666666666</c:v>
                </c:pt>
                <c:pt idx="1519">
                  <c:v>10.548611111111111</c:v>
                </c:pt>
                <c:pt idx="1520">
                  <c:v>10.555555555555555</c:v>
                </c:pt>
                <c:pt idx="1521">
                  <c:v>10.5625</c:v>
                </c:pt>
                <c:pt idx="1522">
                  <c:v>10.569444444444445</c:v>
                </c:pt>
                <c:pt idx="1523">
                  <c:v>10.576388888888889</c:v>
                </c:pt>
                <c:pt idx="1524">
                  <c:v>10.583333333333334</c:v>
                </c:pt>
                <c:pt idx="1525">
                  <c:v>10.590277777777777</c:v>
                </c:pt>
                <c:pt idx="1526">
                  <c:v>10.597222222222223</c:v>
                </c:pt>
                <c:pt idx="1527">
                  <c:v>10.604166666666666</c:v>
                </c:pt>
                <c:pt idx="1528">
                  <c:v>10.611111111111111</c:v>
                </c:pt>
                <c:pt idx="1529">
                  <c:v>10.618055555555555</c:v>
                </c:pt>
                <c:pt idx="1530">
                  <c:v>10.625</c:v>
                </c:pt>
                <c:pt idx="1531">
                  <c:v>10.631944444444445</c:v>
                </c:pt>
                <c:pt idx="1532">
                  <c:v>10.638888888888889</c:v>
                </c:pt>
                <c:pt idx="1533">
                  <c:v>10.645833333333334</c:v>
                </c:pt>
                <c:pt idx="1534">
                  <c:v>10.652777777777777</c:v>
                </c:pt>
                <c:pt idx="1535">
                  <c:v>10.659722222222223</c:v>
                </c:pt>
                <c:pt idx="1536">
                  <c:v>10.666666666666666</c:v>
                </c:pt>
                <c:pt idx="1537">
                  <c:v>10.673611111111112</c:v>
                </c:pt>
                <c:pt idx="1538">
                  <c:v>10.680555555555555</c:v>
                </c:pt>
                <c:pt idx="1539">
                  <c:v>10.6875</c:v>
                </c:pt>
                <c:pt idx="1540">
                  <c:v>10.694444444444445</c:v>
                </c:pt>
                <c:pt idx="1541">
                  <c:v>10.701388888888888</c:v>
                </c:pt>
                <c:pt idx="1542">
                  <c:v>10.708333333333334</c:v>
                </c:pt>
                <c:pt idx="1543">
                  <c:v>10.715277777777779</c:v>
                </c:pt>
                <c:pt idx="1544">
                  <c:v>10.722222222222221</c:v>
                </c:pt>
                <c:pt idx="1545">
                  <c:v>10.729166666666666</c:v>
                </c:pt>
                <c:pt idx="1546">
                  <c:v>10.736111111111112</c:v>
                </c:pt>
                <c:pt idx="1547">
                  <c:v>10.743055555555555</c:v>
                </c:pt>
                <c:pt idx="1548">
                  <c:v>10.75</c:v>
                </c:pt>
                <c:pt idx="1549">
                  <c:v>10.756944444444445</c:v>
                </c:pt>
                <c:pt idx="1550">
                  <c:v>10.763888888888888</c:v>
                </c:pt>
                <c:pt idx="1551">
                  <c:v>10.770833333333334</c:v>
                </c:pt>
                <c:pt idx="1552">
                  <c:v>10.777777777777779</c:v>
                </c:pt>
                <c:pt idx="1553">
                  <c:v>10.784722222222221</c:v>
                </c:pt>
                <c:pt idx="1554">
                  <c:v>10.791666666666666</c:v>
                </c:pt>
                <c:pt idx="1555">
                  <c:v>10.798611111111112</c:v>
                </c:pt>
                <c:pt idx="1556">
                  <c:v>10.805555555555555</c:v>
                </c:pt>
                <c:pt idx="1557">
                  <c:v>10.8125</c:v>
                </c:pt>
                <c:pt idx="1558">
                  <c:v>10.819444444444445</c:v>
                </c:pt>
                <c:pt idx="1559">
                  <c:v>10.826388888888888</c:v>
                </c:pt>
                <c:pt idx="1560">
                  <c:v>10.833333333333334</c:v>
                </c:pt>
                <c:pt idx="1561">
                  <c:v>10.840277777777779</c:v>
                </c:pt>
                <c:pt idx="1562">
                  <c:v>10.847222222222221</c:v>
                </c:pt>
                <c:pt idx="1563">
                  <c:v>10.854166666666666</c:v>
                </c:pt>
                <c:pt idx="1564">
                  <c:v>10.861111111111112</c:v>
                </c:pt>
                <c:pt idx="1565">
                  <c:v>10.868055555555555</c:v>
                </c:pt>
                <c:pt idx="1566">
                  <c:v>10.875</c:v>
                </c:pt>
                <c:pt idx="1567">
                  <c:v>10.881944444444445</c:v>
                </c:pt>
                <c:pt idx="1568">
                  <c:v>10.888888888888888</c:v>
                </c:pt>
                <c:pt idx="1569">
                  <c:v>10.895833333333334</c:v>
                </c:pt>
                <c:pt idx="1570">
                  <c:v>10.902777777777779</c:v>
                </c:pt>
                <c:pt idx="1571">
                  <c:v>10.909722222222221</c:v>
                </c:pt>
                <c:pt idx="1572">
                  <c:v>10.916666666666666</c:v>
                </c:pt>
                <c:pt idx="1573">
                  <c:v>10.923611111111112</c:v>
                </c:pt>
                <c:pt idx="1574">
                  <c:v>10.930555555555555</c:v>
                </c:pt>
                <c:pt idx="1575">
                  <c:v>10.9375</c:v>
                </c:pt>
                <c:pt idx="1576">
                  <c:v>10.944444444444445</c:v>
                </c:pt>
                <c:pt idx="1577">
                  <c:v>10.951388888888888</c:v>
                </c:pt>
                <c:pt idx="1578">
                  <c:v>10.958333333333334</c:v>
                </c:pt>
                <c:pt idx="1579">
                  <c:v>10.965277777777779</c:v>
                </c:pt>
                <c:pt idx="1580">
                  <c:v>10.972222222222221</c:v>
                </c:pt>
                <c:pt idx="1581">
                  <c:v>10.979166666666666</c:v>
                </c:pt>
                <c:pt idx="1582">
                  <c:v>10.986111111111112</c:v>
                </c:pt>
                <c:pt idx="1583">
                  <c:v>10.993055555555555</c:v>
                </c:pt>
                <c:pt idx="1584">
                  <c:v>11</c:v>
                </c:pt>
                <c:pt idx="1585">
                  <c:v>11.006944444444445</c:v>
                </c:pt>
                <c:pt idx="1586">
                  <c:v>11.013888888888888</c:v>
                </c:pt>
                <c:pt idx="1587">
                  <c:v>11.020833333333334</c:v>
                </c:pt>
                <c:pt idx="1588">
                  <c:v>11.027777777777779</c:v>
                </c:pt>
                <c:pt idx="1589">
                  <c:v>11.034722222222221</c:v>
                </c:pt>
                <c:pt idx="1590">
                  <c:v>11.041666666666666</c:v>
                </c:pt>
                <c:pt idx="1591">
                  <c:v>11.048611111111112</c:v>
                </c:pt>
                <c:pt idx="1592">
                  <c:v>11.055555555555555</c:v>
                </c:pt>
                <c:pt idx="1593">
                  <c:v>11.0625</c:v>
                </c:pt>
                <c:pt idx="1594">
                  <c:v>11.069444444444445</c:v>
                </c:pt>
                <c:pt idx="1595">
                  <c:v>11.076388888888888</c:v>
                </c:pt>
                <c:pt idx="1596">
                  <c:v>11.083333333333334</c:v>
                </c:pt>
                <c:pt idx="1597">
                  <c:v>11.090277777777779</c:v>
                </c:pt>
                <c:pt idx="1598">
                  <c:v>11.097222222222221</c:v>
                </c:pt>
                <c:pt idx="1599">
                  <c:v>11.104166666666666</c:v>
                </c:pt>
                <c:pt idx="1600">
                  <c:v>11.111111111111112</c:v>
                </c:pt>
                <c:pt idx="1601">
                  <c:v>11.118055555555555</c:v>
                </c:pt>
                <c:pt idx="1602">
                  <c:v>11.125</c:v>
                </c:pt>
                <c:pt idx="1603">
                  <c:v>11.131944444444445</c:v>
                </c:pt>
                <c:pt idx="1604">
                  <c:v>11.138888888888888</c:v>
                </c:pt>
                <c:pt idx="1605">
                  <c:v>11.145833333333334</c:v>
                </c:pt>
                <c:pt idx="1606">
                  <c:v>11.152777777777779</c:v>
                </c:pt>
                <c:pt idx="1607">
                  <c:v>11.159722222222221</c:v>
                </c:pt>
                <c:pt idx="1608">
                  <c:v>11.166666666666666</c:v>
                </c:pt>
                <c:pt idx="1609">
                  <c:v>11.173611111111112</c:v>
                </c:pt>
                <c:pt idx="1610">
                  <c:v>11.180555555555555</c:v>
                </c:pt>
                <c:pt idx="1611">
                  <c:v>11.1875</c:v>
                </c:pt>
                <c:pt idx="1612">
                  <c:v>11.194444444444445</c:v>
                </c:pt>
                <c:pt idx="1613">
                  <c:v>11.201388888888888</c:v>
                </c:pt>
                <c:pt idx="1614">
                  <c:v>11.208333333333334</c:v>
                </c:pt>
                <c:pt idx="1615">
                  <c:v>11.215277777777779</c:v>
                </c:pt>
                <c:pt idx="1616">
                  <c:v>11.222222222222221</c:v>
                </c:pt>
                <c:pt idx="1617">
                  <c:v>11.229166666666666</c:v>
                </c:pt>
                <c:pt idx="1618">
                  <c:v>11.236111111111112</c:v>
                </c:pt>
                <c:pt idx="1619">
                  <c:v>11.243055555555555</c:v>
                </c:pt>
                <c:pt idx="1620">
                  <c:v>11.25</c:v>
                </c:pt>
                <c:pt idx="1621">
                  <c:v>11.256944444444445</c:v>
                </c:pt>
                <c:pt idx="1622">
                  <c:v>11.263888888888888</c:v>
                </c:pt>
                <c:pt idx="1623">
                  <c:v>11.270833333333334</c:v>
                </c:pt>
                <c:pt idx="1624">
                  <c:v>11.277777777777779</c:v>
                </c:pt>
                <c:pt idx="1625">
                  <c:v>11.284722222222221</c:v>
                </c:pt>
                <c:pt idx="1626">
                  <c:v>11.291666666666666</c:v>
                </c:pt>
                <c:pt idx="1627">
                  <c:v>11.298611111111112</c:v>
                </c:pt>
                <c:pt idx="1628">
                  <c:v>11.305555555555555</c:v>
                </c:pt>
                <c:pt idx="1629">
                  <c:v>11.3125</c:v>
                </c:pt>
                <c:pt idx="1630">
                  <c:v>11.319444444444445</c:v>
                </c:pt>
                <c:pt idx="1631">
                  <c:v>11.326388888888888</c:v>
                </c:pt>
                <c:pt idx="1632">
                  <c:v>11.333333333333334</c:v>
                </c:pt>
                <c:pt idx="1633">
                  <c:v>11.340277777777779</c:v>
                </c:pt>
                <c:pt idx="1634">
                  <c:v>11.347222222222221</c:v>
                </c:pt>
                <c:pt idx="1635">
                  <c:v>11.354166666666666</c:v>
                </c:pt>
                <c:pt idx="1636">
                  <c:v>11.361111111111112</c:v>
                </c:pt>
                <c:pt idx="1637">
                  <c:v>11.368055555555555</c:v>
                </c:pt>
                <c:pt idx="1638">
                  <c:v>11.375</c:v>
                </c:pt>
                <c:pt idx="1639">
                  <c:v>11.381944444444445</c:v>
                </c:pt>
                <c:pt idx="1640">
                  <c:v>11.388888888888888</c:v>
                </c:pt>
                <c:pt idx="1641">
                  <c:v>11.395833333333334</c:v>
                </c:pt>
                <c:pt idx="1642">
                  <c:v>11.402777777777779</c:v>
                </c:pt>
                <c:pt idx="1643">
                  <c:v>11.409722222222221</c:v>
                </c:pt>
                <c:pt idx="1644">
                  <c:v>11.416666666666666</c:v>
                </c:pt>
                <c:pt idx="1645">
                  <c:v>11.423611111111112</c:v>
                </c:pt>
                <c:pt idx="1646">
                  <c:v>11.430555555555555</c:v>
                </c:pt>
                <c:pt idx="1647">
                  <c:v>11.4375</c:v>
                </c:pt>
                <c:pt idx="1648">
                  <c:v>11.444444444444445</c:v>
                </c:pt>
                <c:pt idx="1649">
                  <c:v>11.451388888888888</c:v>
                </c:pt>
                <c:pt idx="1650">
                  <c:v>11.458333333333334</c:v>
                </c:pt>
                <c:pt idx="1651">
                  <c:v>11.465277777777779</c:v>
                </c:pt>
                <c:pt idx="1652">
                  <c:v>11.472222222222221</c:v>
                </c:pt>
                <c:pt idx="1653">
                  <c:v>11.479166666666666</c:v>
                </c:pt>
                <c:pt idx="1654">
                  <c:v>11.486111111111112</c:v>
                </c:pt>
                <c:pt idx="1655">
                  <c:v>11.493055555555555</c:v>
                </c:pt>
                <c:pt idx="1656">
                  <c:v>11.5</c:v>
                </c:pt>
                <c:pt idx="1657">
                  <c:v>11.506944444444445</c:v>
                </c:pt>
                <c:pt idx="1658">
                  <c:v>11.513888888888888</c:v>
                </c:pt>
                <c:pt idx="1659">
                  <c:v>11.520833333333334</c:v>
                </c:pt>
                <c:pt idx="1660">
                  <c:v>11.527777777777779</c:v>
                </c:pt>
                <c:pt idx="1661">
                  <c:v>11.534722222222221</c:v>
                </c:pt>
                <c:pt idx="1662">
                  <c:v>11.541666666666666</c:v>
                </c:pt>
                <c:pt idx="1663">
                  <c:v>11.548611111111112</c:v>
                </c:pt>
                <c:pt idx="1664">
                  <c:v>11.555555555555555</c:v>
                </c:pt>
                <c:pt idx="1665">
                  <c:v>11.5625</c:v>
                </c:pt>
                <c:pt idx="1666">
                  <c:v>11.569444444444445</c:v>
                </c:pt>
                <c:pt idx="1667">
                  <c:v>11.576388888888888</c:v>
                </c:pt>
                <c:pt idx="1668">
                  <c:v>11.583333333333334</c:v>
                </c:pt>
                <c:pt idx="1669">
                  <c:v>11.590277777777779</c:v>
                </c:pt>
                <c:pt idx="1670">
                  <c:v>11.597222222222221</c:v>
                </c:pt>
                <c:pt idx="1671">
                  <c:v>11.604166666666666</c:v>
                </c:pt>
                <c:pt idx="1672">
                  <c:v>11.611111111111112</c:v>
                </c:pt>
                <c:pt idx="1673">
                  <c:v>11.618055555555555</c:v>
                </c:pt>
                <c:pt idx="1674">
                  <c:v>11.625</c:v>
                </c:pt>
                <c:pt idx="1675">
                  <c:v>11.631944444444445</c:v>
                </c:pt>
                <c:pt idx="1676">
                  <c:v>11.638888888888888</c:v>
                </c:pt>
                <c:pt idx="1677">
                  <c:v>11.645833333333334</c:v>
                </c:pt>
                <c:pt idx="1678">
                  <c:v>11.652777777777779</c:v>
                </c:pt>
                <c:pt idx="1679">
                  <c:v>11.659722222222221</c:v>
                </c:pt>
                <c:pt idx="1680">
                  <c:v>11.666666666666666</c:v>
                </c:pt>
                <c:pt idx="1681">
                  <c:v>11.673611111111112</c:v>
                </c:pt>
                <c:pt idx="1682">
                  <c:v>11.680555555555555</c:v>
                </c:pt>
                <c:pt idx="1683">
                  <c:v>11.6875</c:v>
                </c:pt>
                <c:pt idx="1684">
                  <c:v>11.694444444444445</c:v>
                </c:pt>
                <c:pt idx="1685">
                  <c:v>11.701388888888888</c:v>
                </c:pt>
                <c:pt idx="1686">
                  <c:v>11.708333333333334</c:v>
                </c:pt>
                <c:pt idx="1687">
                  <c:v>11.715277777777779</c:v>
                </c:pt>
                <c:pt idx="1688">
                  <c:v>11.722222222222221</c:v>
                </c:pt>
                <c:pt idx="1689">
                  <c:v>11.729166666666666</c:v>
                </c:pt>
                <c:pt idx="1690">
                  <c:v>11.736111111111112</c:v>
                </c:pt>
                <c:pt idx="1691">
                  <c:v>11.743055555555555</c:v>
                </c:pt>
                <c:pt idx="1692">
                  <c:v>11.75</c:v>
                </c:pt>
                <c:pt idx="1693">
                  <c:v>11.756944444444445</c:v>
                </c:pt>
                <c:pt idx="1694">
                  <c:v>11.763888888888888</c:v>
                </c:pt>
                <c:pt idx="1695">
                  <c:v>11.770833333333334</c:v>
                </c:pt>
                <c:pt idx="1696">
                  <c:v>11.777777777777779</c:v>
                </c:pt>
                <c:pt idx="1697">
                  <c:v>11.784722222222221</c:v>
                </c:pt>
                <c:pt idx="1698">
                  <c:v>11.791666666666666</c:v>
                </c:pt>
                <c:pt idx="1699">
                  <c:v>11.798611111111112</c:v>
                </c:pt>
                <c:pt idx="1700">
                  <c:v>11.805555555555555</c:v>
                </c:pt>
                <c:pt idx="1701">
                  <c:v>11.8125</c:v>
                </c:pt>
                <c:pt idx="1702">
                  <c:v>11.819444444444445</c:v>
                </c:pt>
                <c:pt idx="1703">
                  <c:v>11.826388888888888</c:v>
                </c:pt>
                <c:pt idx="1704">
                  <c:v>11.833333333333334</c:v>
                </c:pt>
                <c:pt idx="1705">
                  <c:v>11.840277777777779</c:v>
                </c:pt>
                <c:pt idx="1706">
                  <c:v>11.847222222222221</c:v>
                </c:pt>
                <c:pt idx="1707">
                  <c:v>11.854166666666666</c:v>
                </c:pt>
                <c:pt idx="1708">
                  <c:v>11.861111111111112</c:v>
                </c:pt>
                <c:pt idx="1709">
                  <c:v>11.868055555555555</c:v>
                </c:pt>
                <c:pt idx="1710">
                  <c:v>11.875</c:v>
                </c:pt>
                <c:pt idx="1711">
                  <c:v>11.881944444444445</c:v>
                </c:pt>
                <c:pt idx="1712">
                  <c:v>11.888888888888888</c:v>
                </c:pt>
                <c:pt idx="1713">
                  <c:v>11.895833333333334</c:v>
                </c:pt>
                <c:pt idx="1714">
                  <c:v>11.902777777777779</c:v>
                </c:pt>
                <c:pt idx="1715">
                  <c:v>11.909722222222221</c:v>
                </c:pt>
                <c:pt idx="1716">
                  <c:v>11.916666666666666</c:v>
                </c:pt>
                <c:pt idx="1717">
                  <c:v>11.923611111111112</c:v>
                </c:pt>
                <c:pt idx="1718">
                  <c:v>11.930555555555555</c:v>
                </c:pt>
                <c:pt idx="1719">
                  <c:v>11.9375</c:v>
                </c:pt>
                <c:pt idx="1720">
                  <c:v>11.944444444444445</c:v>
                </c:pt>
                <c:pt idx="1721">
                  <c:v>11.951388888888888</c:v>
                </c:pt>
                <c:pt idx="1722">
                  <c:v>11.958333333333334</c:v>
                </c:pt>
                <c:pt idx="1723">
                  <c:v>11.965277777777779</c:v>
                </c:pt>
                <c:pt idx="1724">
                  <c:v>11.972222222222221</c:v>
                </c:pt>
                <c:pt idx="1725">
                  <c:v>11.979166666666666</c:v>
                </c:pt>
                <c:pt idx="1726">
                  <c:v>11.986111111111112</c:v>
                </c:pt>
                <c:pt idx="1727">
                  <c:v>11.993055555555555</c:v>
                </c:pt>
                <c:pt idx="1728">
                  <c:v>12</c:v>
                </c:pt>
                <c:pt idx="1729">
                  <c:v>12.006944444444445</c:v>
                </c:pt>
                <c:pt idx="1730">
                  <c:v>12.013888888888888</c:v>
                </c:pt>
                <c:pt idx="1731">
                  <c:v>12.020833333333334</c:v>
                </c:pt>
                <c:pt idx="1732">
                  <c:v>12.027777777777779</c:v>
                </c:pt>
                <c:pt idx="1733">
                  <c:v>12.034722222222221</c:v>
                </c:pt>
                <c:pt idx="1734">
                  <c:v>12.041666666666666</c:v>
                </c:pt>
                <c:pt idx="1735">
                  <c:v>12.048611111111112</c:v>
                </c:pt>
                <c:pt idx="1736">
                  <c:v>12.055555555555555</c:v>
                </c:pt>
                <c:pt idx="1737">
                  <c:v>12.0625</c:v>
                </c:pt>
                <c:pt idx="1738">
                  <c:v>12.069444444444445</c:v>
                </c:pt>
                <c:pt idx="1739">
                  <c:v>12.076388888888888</c:v>
                </c:pt>
                <c:pt idx="1740">
                  <c:v>12.083333333333334</c:v>
                </c:pt>
                <c:pt idx="1741">
                  <c:v>12.090277777777779</c:v>
                </c:pt>
                <c:pt idx="1742">
                  <c:v>12.097222222222221</c:v>
                </c:pt>
                <c:pt idx="1743">
                  <c:v>12.104166666666666</c:v>
                </c:pt>
                <c:pt idx="1744">
                  <c:v>12.111111111111112</c:v>
                </c:pt>
                <c:pt idx="1745">
                  <c:v>12.118055555555555</c:v>
                </c:pt>
                <c:pt idx="1746">
                  <c:v>12.125</c:v>
                </c:pt>
                <c:pt idx="1747">
                  <c:v>12.131944444444445</c:v>
                </c:pt>
                <c:pt idx="1748">
                  <c:v>12.138888888888888</c:v>
                </c:pt>
                <c:pt idx="1749">
                  <c:v>12.145833333333334</c:v>
                </c:pt>
                <c:pt idx="1750">
                  <c:v>12.152777777777779</c:v>
                </c:pt>
                <c:pt idx="1751">
                  <c:v>12.159722222222221</c:v>
                </c:pt>
                <c:pt idx="1752">
                  <c:v>12.166666666666666</c:v>
                </c:pt>
                <c:pt idx="1753">
                  <c:v>12.173611111111112</c:v>
                </c:pt>
                <c:pt idx="1754">
                  <c:v>12.180555555555555</c:v>
                </c:pt>
                <c:pt idx="1755">
                  <c:v>12.1875</c:v>
                </c:pt>
                <c:pt idx="1756">
                  <c:v>12.194444444444445</c:v>
                </c:pt>
                <c:pt idx="1757">
                  <c:v>12.201388888888888</c:v>
                </c:pt>
                <c:pt idx="1758">
                  <c:v>12.208333333333334</c:v>
                </c:pt>
                <c:pt idx="1759">
                  <c:v>12.215277777777779</c:v>
                </c:pt>
                <c:pt idx="1760">
                  <c:v>12.222222222222221</c:v>
                </c:pt>
                <c:pt idx="1761">
                  <c:v>12.229166666666666</c:v>
                </c:pt>
                <c:pt idx="1762">
                  <c:v>12.236111111111112</c:v>
                </c:pt>
                <c:pt idx="1763">
                  <c:v>12.243055555555555</c:v>
                </c:pt>
                <c:pt idx="1764">
                  <c:v>12.25</c:v>
                </c:pt>
                <c:pt idx="1765">
                  <c:v>12.256944444444445</c:v>
                </c:pt>
                <c:pt idx="1766">
                  <c:v>12.263888888888888</c:v>
                </c:pt>
                <c:pt idx="1767">
                  <c:v>12.270833333333334</c:v>
                </c:pt>
                <c:pt idx="1768">
                  <c:v>12.277777777777779</c:v>
                </c:pt>
                <c:pt idx="1769">
                  <c:v>12.284722222222221</c:v>
                </c:pt>
                <c:pt idx="1770">
                  <c:v>12.291666666666666</c:v>
                </c:pt>
                <c:pt idx="1771">
                  <c:v>12.298611111111112</c:v>
                </c:pt>
                <c:pt idx="1772">
                  <c:v>12.305555555555555</c:v>
                </c:pt>
                <c:pt idx="1773">
                  <c:v>12.3125</c:v>
                </c:pt>
                <c:pt idx="1774">
                  <c:v>12.319444444444445</c:v>
                </c:pt>
                <c:pt idx="1775">
                  <c:v>12.326388888888888</c:v>
                </c:pt>
                <c:pt idx="1776">
                  <c:v>12.333333333333334</c:v>
                </c:pt>
                <c:pt idx="1777">
                  <c:v>12.340277777777779</c:v>
                </c:pt>
                <c:pt idx="1778">
                  <c:v>12.347222222222221</c:v>
                </c:pt>
                <c:pt idx="1779">
                  <c:v>12.354166666666666</c:v>
                </c:pt>
                <c:pt idx="1780">
                  <c:v>12.361111111111112</c:v>
                </c:pt>
                <c:pt idx="1781">
                  <c:v>12.368055555555555</c:v>
                </c:pt>
                <c:pt idx="1782">
                  <c:v>12.375</c:v>
                </c:pt>
                <c:pt idx="1783">
                  <c:v>12.381944444444445</c:v>
                </c:pt>
                <c:pt idx="1784">
                  <c:v>12.388888888888888</c:v>
                </c:pt>
                <c:pt idx="1785">
                  <c:v>12.395833333333334</c:v>
                </c:pt>
                <c:pt idx="1786">
                  <c:v>12.402777777777779</c:v>
                </c:pt>
                <c:pt idx="1787">
                  <c:v>12.409722222222221</c:v>
                </c:pt>
                <c:pt idx="1788">
                  <c:v>12.416666666666666</c:v>
                </c:pt>
                <c:pt idx="1789">
                  <c:v>12.423611111111112</c:v>
                </c:pt>
                <c:pt idx="1790">
                  <c:v>12.430555555555555</c:v>
                </c:pt>
                <c:pt idx="1791">
                  <c:v>12.4375</c:v>
                </c:pt>
                <c:pt idx="1792">
                  <c:v>12.444444444444445</c:v>
                </c:pt>
                <c:pt idx="1793">
                  <c:v>12.451388888888888</c:v>
                </c:pt>
                <c:pt idx="1794">
                  <c:v>12.458333333333334</c:v>
                </c:pt>
                <c:pt idx="1795">
                  <c:v>12.465277777777779</c:v>
                </c:pt>
                <c:pt idx="1796">
                  <c:v>12.472222222222221</c:v>
                </c:pt>
                <c:pt idx="1797">
                  <c:v>12.479166666666666</c:v>
                </c:pt>
                <c:pt idx="1798">
                  <c:v>12.486111111111112</c:v>
                </c:pt>
                <c:pt idx="1799">
                  <c:v>12.493055555555555</c:v>
                </c:pt>
                <c:pt idx="1800">
                  <c:v>12.5</c:v>
                </c:pt>
                <c:pt idx="1801">
                  <c:v>12.506944444444445</c:v>
                </c:pt>
                <c:pt idx="1802">
                  <c:v>12.513888888888888</c:v>
                </c:pt>
                <c:pt idx="1803">
                  <c:v>12.520833333333334</c:v>
                </c:pt>
                <c:pt idx="1804">
                  <c:v>12.527777777777779</c:v>
                </c:pt>
                <c:pt idx="1805">
                  <c:v>12.534722222222221</c:v>
                </c:pt>
                <c:pt idx="1806">
                  <c:v>12.541666666666666</c:v>
                </c:pt>
                <c:pt idx="1807">
                  <c:v>12.548611111111112</c:v>
                </c:pt>
                <c:pt idx="1808">
                  <c:v>12.555555555555555</c:v>
                </c:pt>
                <c:pt idx="1809">
                  <c:v>12.5625</c:v>
                </c:pt>
                <c:pt idx="1810">
                  <c:v>12.569444444444445</c:v>
                </c:pt>
                <c:pt idx="1811">
                  <c:v>12.576388888888888</c:v>
                </c:pt>
                <c:pt idx="1812">
                  <c:v>12.583333333333334</c:v>
                </c:pt>
                <c:pt idx="1813">
                  <c:v>12.590277777777779</c:v>
                </c:pt>
                <c:pt idx="1814">
                  <c:v>12.597222222222221</c:v>
                </c:pt>
                <c:pt idx="1815">
                  <c:v>12.604166666666666</c:v>
                </c:pt>
                <c:pt idx="1816">
                  <c:v>12.611111111111112</c:v>
                </c:pt>
                <c:pt idx="1817">
                  <c:v>12.618055555555555</c:v>
                </c:pt>
                <c:pt idx="1818">
                  <c:v>12.625</c:v>
                </c:pt>
                <c:pt idx="1819">
                  <c:v>12.631944444444445</c:v>
                </c:pt>
                <c:pt idx="1820">
                  <c:v>12.638888888888888</c:v>
                </c:pt>
                <c:pt idx="1821">
                  <c:v>12.645833333333334</c:v>
                </c:pt>
                <c:pt idx="1822">
                  <c:v>12.652777777777779</c:v>
                </c:pt>
                <c:pt idx="1823">
                  <c:v>12.659722222222221</c:v>
                </c:pt>
                <c:pt idx="1824">
                  <c:v>12.666666666666666</c:v>
                </c:pt>
                <c:pt idx="1825">
                  <c:v>12.673611111111112</c:v>
                </c:pt>
                <c:pt idx="1826">
                  <c:v>12.680555555555555</c:v>
                </c:pt>
                <c:pt idx="1827">
                  <c:v>12.6875</c:v>
                </c:pt>
                <c:pt idx="1828">
                  <c:v>12.694444444444445</c:v>
                </c:pt>
                <c:pt idx="1829">
                  <c:v>12.701388888888888</c:v>
                </c:pt>
                <c:pt idx="1830">
                  <c:v>12.708333333333334</c:v>
                </c:pt>
                <c:pt idx="1831">
                  <c:v>12.715277777777779</c:v>
                </c:pt>
                <c:pt idx="1832">
                  <c:v>12.722222222222221</c:v>
                </c:pt>
                <c:pt idx="1833">
                  <c:v>12.729166666666666</c:v>
                </c:pt>
                <c:pt idx="1834">
                  <c:v>12.736111111111112</c:v>
                </c:pt>
                <c:pt idx="1835">
                  <c:v>12.743055555555555</c:v>
                </c:pt>
                <c:pt idx="1836">
                  <c:v>12.75</c:v>
                </c:pt>
                <c:pt idx="1837">
                  <c:v>12.756944444444445</c:v>
                </c:pt>
                <c:pt idx="1838">
                  <c:v>12.763888888888888</c:v>
                </c:pt>
                <c:pt idx="1839">
                  <c:v>12.770833333333334</c:v>
                </c:pt>
                <c:pt idx="1840">
                  <c:v>12.777777777777779</c:v>
                </c:pt>
                <c:pt idx="1841">
                  <c:v>12.784722222222221</c:v>
                </c:pt>
                <c:pt idx="1842">
                  <c:v>12.791666666666666</c:v>
                </c:pt>
                <c:pt idx="1843">
                  <c:v>12.798611111111112</c:v>
                </c:pt>
                <c:pt idx="1844">
                  <c:v>12.805555555555555</c:v>
                </c:pt>
                <c:pt idx="1845">
                  <c:v>12.8125</c:v>
                </c:pt>
                <c:pt idx="1846">
                  <c:v>12.819444444444445</c:v>
                </c:pt>
                <c:pt idx="1847">
                  <c:v>12.826388888888888</c:v>
                </c:pt>
                <c:pt idx="1848">
                  <c:v>12.833333333333334</c:v>
                </c:pt>
                <c:pt idx="1849">
                  <c:v>12.840277777777779</c:v>
                </c:pt>
                <c:pt idx="1850">
                  <c:v>12.847222222222221</c:v>
                </c:pt>
                <c:pt idx="1851">
                  <c:v>12.854166666666666</c:v>
                </c:pt>
                <c:pt idx="1852">
                  <c:v>12.861111111111112</c:v>
                </c:pt>
                <c:pt idx="1853">
                  <c:v>12.868055555555555</c:v>
                </c:pt>
                <c:pt idx="1854">
                  <c:v>12.875</c:v>
                </c:pt>
                <c:pt idx="1855">
                  <c:v>12.881944444444445</c:v>
                </c:pt>
                <c:pt idx="1856">
                  <c:v>12.888888888888888</c:v>
                </c:pt>
                <c:pt idx="1857">
                  <c:v>12.895833333333334</c:v>
                </c:pt>
                <c:pt idx="1858">
                  <c:v>12.902777777777779</c:v>
                </c:pt>
                <c:pt idx="1859">
                  <c:v>12.909722222222221</c:v>
                </c:pt>
                <c:pt idx="1860">
                  <c:v>12.916666666666666</c:v>
                </c:pt>
                <c:pt idx="1861">
                  <c:v>12.923611111111112</c:v>
                </c:pt>
                <c:pt idx="1862">
                  <c:v>12.930555555555555</c:v>
                </c:pt>
                <c:pt idx="1863">
                  <c:v>12.9375</c:v>
                </c:pt>
                <c:pt idx="1864">
                  <c:v>12.944444444444445</c:v>
                </c:pt>
                <c:pt idx="1865">
                  <c:v>12.951388888888888</c:v>
                </c:pt>
                <c:pt idx="1866">
                  <c:v>12.958333333333334</c:v>
                </c:pt>
                <c:pt idx="1867">
                  <c:v>12.965277777777779</c:v>
                </c:pt>
                <c:pt idx="1868">
                  <c:v>12.972222222222221</c:v>
                </c:pt>
                <c:pt idx="1869">
                  <c:v>12.979166666666666</c:v>
                </c:pt>
                <c:pt idx="1870">
                  <c:v>12.986111111111112</c:v>
                </c:pt>
                <c:pt idx="1871">
                  <c:v>12.993055555555555</c:v>
                </c:pt>
                <c:pt idx="1872">
                  <c:v>13</c:v>
                </c:pt>
                <c:pt idx="1873">
                  <c:v>13.006944444444445</c:v>
                </c:pt>
                <c:pt idx="1874">
                  <c:v>13.013888888888888</c:v>
                </c:pt>
                <c:pt idx="1875">
                  <c:v>13.020833333333334</c:v>
                </c:pt>
                <c:pt idx="1876">
                  <c:v>13.027777777777779</c:v>
                </c:pt>
                <c:pt idx="1877">
                  <c:v>13.034722222222221</c:v>
                </c:pt>
                <c:pt idx="1878">
                  <c:v>13.041666666666666</c:v>
                </c:pt>
                <c:pt idx="1879">
                  <c:v>13.048611111111112</c:v>
                </c:pt>
                <c:pt idx="1880">
                  <c:v>13.055555555555555</c:v>
                </c:pt>
                <c:pt idx="1881">
                  <c:v>13.0625</c:v>
                </c:pt>
                <c:pt idx="1882">
                  <c:v>13.069444444444445</c:v>
                </c:pt>
                <c:pt idx="1883">
                  <c:v>13.076388888888888</c:v>
                </c:pt>
                <c:pt idx="1884">
                  <c:v>13.083333333333334</c:v>
                </c:pt>
                <c:pt idx="1885">
                  <c:v>13.090277777777779</c:v>
                </c:pt>
                <c:pt idx="1886">
                  <c:v>13.097222222222221</c:v>
                </c:pt>
                <c:pt idx="1887">
                  <c:v>13.104166666666666</c:v>
                </c:pt>
                <c:pt idx="1888">
                  <c:v>13.111111111111112</c:v>
                </c:pt>
                <c:pt idx="1889">
                  <c:v>13.118055555555555</c:v>
                </c:pt>
                <c:pt idx="1890">
                  <c:v>13.125</c:v>
                </c:pt>
                <c:pt idx="1891">
                  <c:v>13.131944444444445</c:v>
                </c:pt>
                <c:pt idx="1892">
                  <c:v>13.138888888888888</c:v>
                </c:pt>
                <c:pt idx="1893">
                  <c:v>13.145833333333334</c:v>
                </c:pt>
                <c:pt idx="1894">
                  <c:v>13.152777777777779</c:v>
                </c:pt>
                <c:pt idx="1895">
                  <c:v>13.159722222222221</c:v>
                </c:pt>
                <c:pt idx="1896">
                  <c:v>13.166666666666666</c:v>
                </c:pt>
                <c:pt idx="1897">
                  <c:v>13.173611111111112</c:v>
                </c:pt>
                <c:pt idx="1898">
                  <c:v>13.180555555555555</c:v>
                </c:pt>
                <c:pt idx="1899">
                  <c:v>13.1875</c:v>
                </c:pt>
                <c:pt idx="1900">
                  <c:v>13.194444444444445</c:v>
                </c:pt>
                <c:pt idx="1901">
                  <c:v>13.201388888888888</c:v>
                </c:pt>
                <c:pt idx="1902">
                  <c:v>13.208333333333334</c:v>
                </c:pt>
                <c:pt idx="1903">
                  <c:v>13.215277777777779</c:v>
                </c:pt>
                <c:pt idx="1904">
                  <c:v>13.222222222222221</c:v>
                </c:pt>
                <c:pt idx="1905">
                  <c:v>13.229166666666666</c:v>
                </c:pt>
                <c:pt idx="1906">
                  <c:v>13.236111111111112</c:v>
                </c:pt>
                <c:pt idx="1907">
                  <c:v>13.243055555555555</c:v>
                </c:pt>
                <c:pt idx="1908">
                  <c:v>13.25</c:v>
                </c:pt>
                <c:pt idx="1909">
                  <c:v>13.256944444444445</c:v>
                </c:pt>
                <c:pt idx="1910">
                  <c:v>13.263888888888888</c:v>
                </c:pt>
                <c:pt idx="1911">
                  <c:v>13.270833333333334</c:v>
                </c:pt>
                <c:pt idx="1912">
                  <c:v>13.277777777777779</c:v>
                </c:pt>
                <c:pt idx="1913">
                  <c:v>13.284722222222221</c:v>
                </c:pt>
                <c:pt idx="1914">
                  <c:v>13.291666666666666</c:v>
                </c:pt>
                <c:pt idx="1915">
                  <c:v>13.298611111111112</c:v>
                </c:pt>
                <c:pt idx="1916">
                  <c:v>13.305555555555555</c:v>
                </c:pt>
                <c:pt idx="1917">
                  <c:v>13.3125</c:v>
                </c:pt>
                <c:pt idx="1918">
                  <c:v>13.319444444444445</c:v>
                </c:pt>
                <c:pt idx="1919">
                  <c:v>13.326388888888888</c:v>
                </c:pt>
                <c:pt idx="1920">
                  <c:v>13.333333333333334</c:v>
                </c:pt>
                <c:pt idx="1921">
                  <c:v>13.340277777777779</c:v>
                </c:pt>
                <c:pt idx="1922">
                  <c:v>13.347222222222221</c:v>
                </c:pt>
                <c:pt idx="1923">
                  <c:v>13.354166666666666</c:v>
                </c:pt>
                <c:pt idx="1924">
                  <c:v>13.361111111111112</c:v>
                </c:pt>
                <c:pt idx="1925">
                  <c:v>13.368055555555555</c:v>
                </c:pt>
                <c:pt idx="1926">
                  <c:v>13.375</c:v>
                </c:pt>
                <c:pt idx="1927">
                  <c:v>13.381944444444445</c:v>
                </c:pt>
                <c:pt idx="1928">
                  <c:v>13.388888888888888</c:v>
                </c:pt>
                <c:pt idx="1929">
                  <c:v>13.395833333333334</c:v>
                </c:pt>
                <c:pt idx="1930">
                  <c:v>13.402777777777779</c:v>
                </c:pt>
                <c:pt idx="1931">
                  <c:v>13.409722222222221</c:v>
                </c:pt>
                <c:pt idx="1932">
                  <c:v>13.416666666666666</c:v>
                </c:pt>
                <c:pt idx="1933">
                  <c:v>13.423611111111112</c:v>
                </c:pt>
                <c:pt idx="1934">
                  <c:v>13.430555555555555</c:v>
                </c:pt>
                <c:pt idx="1935">
                  <c:v>13.4375</c:v>
                </c:pt>
                <c:pt idx="1936">
                  <c:v>13.444444444444445</c:v>
                </c:pt>
                <c:pt idx="1937">
                  <c:v>13.451388888888888</c:v>
                </c:pt>
                <c:pt idx="1938">
                  <c:v>13.458333333333334</c:v>
                </c:pt>
                <c:pt idx="1939">
                  <c:v>13.465277777777779</c:v>
                </c:pt>
                <c:pt idx="1940">
                  <c:v>13.472222222222221</c:v>
                </c:pt>
                <c:pt idx="1941">
                  <c:v>13.479166666666666</c:v>
                </c:pt>
                <c:pt idx="1942">
                  <c:v>13.486111111111112</c:v>
                </c:pt>
                <c:pt idx="1943">
                  <c:v>13.493055555555555</c:v>
                </c:pt>
                <c:pt idx="1944">
                  <c:v>13.5</c:v>
                </c:pt>
                <c:pt idx="1945">
                  <c:v>13.506944444444445</c:v>
                </c:pt>
                <c:pt idx="1946">
                  <c:v>13.513888888888888</c:v>
                </c:pt>
                <c:pt idx="1947">
                  <c:v>13.520833333333334</c:v>
                </c:pt>
                <c:pt idx="1948">
                  <c:v>13.527777777777779</c:v>
                </c:pt>
                <c:pt idx="1949">
                  <c:v>13.534722222222221</c:v>
                </c:pt>
                <c:pt idx="1950">
                  <c:v>13.541666666666666</c:v>
                </c:pt>
                <c:pt idx="1951">
                  <c:v>13.548611111111112</c:v>
                </c:pt>
                <c:pt idx="1952">
                  <c:v>13.555555555555555</c:v>
                </c:pt>
                <c:pt idx="1953">
                  <c:v>13.5625</c:v>
                </c:pt>
                <c:pt idx="1954">
                  <c:v>13.569444444444445</c:v>
                </c:pt>
                <c:pt idx="1955">
                  <c:v>13.576388888888888</c:v>
                </c:pt>
                <c:pt idx="1956">
                  <c:v>13.583333333333334</c:v>
                </c:pt>
                <c:pt idx="1957">
                  <c:v>13.590277777777779</c:v>
                </c:pt>
                <c:pt idx="1958">
                  <c:v>13.597222222222221</c:v>
                </c:pt>
                <c:pt idx="1959">
                  <c:v>13.604166666666666</c:v>
                </c:pt>
                <c:pt idx="1960">
                  <c:v>13.611111111111112</c:v>
                </c:pt>
                <c:pt idx="1961">
                  <c:v>13.618055555555555</c:v>
                </c:pt>
                <c:pt idx="1962">
                  <c:v>13.625</c:v>
                </c:pt>
                <c:pt idx="1963">
                  <c:v>13.631944444444445</c:v>
                </c:pt>
                <c:pt idx="1964">
                  <c:v>13.638888888888888</c:v>
                </c:pt>
                <c:pt idx="1965">
                  <c:v>13.645833333333334</c:v>
                </c:pt>
                <c:pt idx="1966">
                  <c:v>13.652777777777779</c:v>
                </c:pt>
                <c:pt idx="1967">
                  <c:v>13.659722222222221</c:v>
                </c:pt>
                <c:pt idx="1968">
                  <c:v>13.666666666666666</c:v>
                </c:pt>
                <c:pt idx="1969">
                  <c:v>13.673611111111112</c:v>
                </c:pt>
                <c:pt idx="1970">
                  <c:v>13.680555555555555</c:v>
                </c:pt>
                <c:pt idx="1971">
                  <c:v>13.6875</c:v>
                </c:pt>
                <c:pt idx="1972">
                  <c:v>13.694444444444445</c:v>
                </c:pt>
                <c:pt idx="1973">
                  <c:v>13.701388888888888</c:v>
                </c:pt>
                <c:pt idx="1974">
                  <c:v>13.708333333333334</c:v>
                </c:pt>
                <c:pt idx="1975">
                  <c:v>13.715277777777779</c:v>
                </c:pt>
                <c:pt idx="1976">
                  <c:v>13.722222222222221</c:v>
                </c:pt>
                <c:pt idx="1977">
                  <c:v>13.729166666666666</c:v>
                </c:pt>
                <c:pt idx="1978">
                  <c:v>13.736111111111112</c:v>
                </c:pt>
                <c:pt idx="1979">
                  <c:v>13.743055555555555</c:v>
                </c:pt>
                <c:pt idx="1980">
                  <c:v>13.75</c:v>
                </c:pt>
                <c:pt idx="1981">
                  <c:v>13.756944444444445</c:v>
                </c:pt>
                <c:pt idx="1982">
                  <c:v>13.763888888888888</c:v>
                </c:pt>
                <c:pt idx="1983">
                  <c:v>13.770833333333334</c:v>
                </c:pt>
                <c:pt idx="1984">
                  <c:v>13.777777777777779</c:v>
                </c:pt>
                <c:pt idx="1985">
                  <c:v>13.784722222222221</c:v>
                </c:pt>
                <c:pt idx="1986">
                  <c:v>13.791666666666666</c:v>
                </c:pt>
                <c:pt idx="1987">
                  <c:v>13.798611111111112</c:v>
                </c:pt>
                <c:pt idx="1988">
                  <c:v>13.805555555555555</c:v>
                </c:pt>
                <c:pt idx="1989">
                  <c:v>13.8125</c:v>
                </c:pt>
                <c:pt idx="1990">
                  <c:v>13.819444444444445</c:v>
                </c:pt>
                <c:pt idx="1991">
                  <c:v>13.826388888888888</c:v>
                </c:pt>
                <c:pt idx="1992">
                  <c:v>13.833333333333334</c:v>
                </c:pt>
                <c:pt idx="1993">
                  <c:v>13.840277777777779</c:v>
                </c:pt>
                <c:pt idx="1994">
                  <c:v>13.847222222222221</c:v>
                </c:pt>
                <c:pt idx="1995">
                  <c:v>13.854166666666666</c:v>
                </c:pt>
                <c:pt idx="1996">
                  <c:v>13.861111111111112</c:v>
                </c:pt>
                <c:pt idx="1997">
                  <c:v>13.868055555555555</c:v>
                </c:pt>
                <c:pt idx="1998">
                  <c:v>13.875</c:v>
                </c:pt>
                <c:pt idx="1999">
                  <c:v>13.881944444444445</c:v>
                </c:pt>
                <c:pt idx="2000">
                  <c:v>13.888888888888888</c:v>
                </c:pt>
                <c:pt idx="2001">
                  <c:v>13.895833333333334</c:v>
                </c:pt>
                <c:pt idx="2002">
                  <c:v>13.902777777777779</c:v>
                </c:pt>
                <c:pt idx="2003">
                  <c:v>13.909722222222221</c:v>
                </c:pt>
                <c:pt idx="2004">
                  <c:v>13.916666666666666</c:v>
                </c:pt>
                <c:pt idx="2005">
                  <c:v>13.923611111111112</c:v>
                </c:pt>
                <c:pt idx="2006">
                  <c:v>13.930555555555555</c:v>
                </c:pt>
                <c:pt idx="2007">
                  <c:v>13.9375</c:v>
                </c:pt>
                <c:pt idx="2008">
                  <c:v>13.944444444444445</c:v>
                </c:pt>
                <c:pt idx="2009">
                  <c:v>13.951388888888888</c:v>
                </c:pt>
                <c:pt idx="2010">
                  <c:v>13.958333333333334</c:v>
                </c:pt>
                <c:pt idx="2011">
                  <c:v>13.965277777777779</c:v>
                </c:pt>
                <c:pt idx="2012">
                  <c:v>13.972222222222221</c:v>
                </c:pt>
                <c:pt idx="2013">
                  <c:v>13.979166666666666</c:v>
                </c:pt>
                <c:pt idx="2014">
                  <c:v>13.986111111111112</c:v>
                </c:pt>
                <c:pt idx="2015">
                  <c:v>13.993055555555555</c:v>
                </c:pt>
                <c:pt idx="2016">
                  <c:v>14</c:v>
                </c:pt>
                <c:pt idx="2017">
                  <c:v>14.006944444444445</c:v>
                </c:pt>
                <c:pt idx="2018">
                  <c:v>14.013888888888888</c:v>
                </c:pt>
                <c:pt idx="2019">
                  <c:v>14.020833333333334</c:v>
                </c:pt>
                <c:pt idx="2020">
                  <c:v>14.027777777777779</c:v>
                </c:pt>
                <c:pt idx="2021">
                  <c:v>14.034722222222221</c:v>
                </c:pt>
                <c:pt idx="2022">
                  <c:v>14.041666666666666</c:v>
                </c:pt>
                <c:pt idx="2023">
                  <c:v>14.048611111111112</c:v>
                </c:pt>
                <c:pt idx="2024">
                  <c:v>14.055555555555555</c:v>
                </c:pt>
                <c:pt idx="2025">
                  <c:v>14.0625</c:v>
                </c:pt>
                <c:pt idx="2026">
                  <c:v>14.069444444444445</c:v>
                </c:pt>
                <c:pt idx="2027">
                  <c:v>14.076388888888888</c:v>
                </c:pt>
                <c:pt idx="2028">
                  <c:v>14.083333333333334</c:v>
                </c:pt>
                <c:pt idx="2029">
                  <c:v>14.090277777777779</c:v>
                </c:pt>
                <c:pt idx="2030">
                  <c:v>14.097222222222221</c:v>
                </c:pt>
                <c:pt idx="2031">
                  <c:v>14.104166666666666</c:v>
                </c:pt>
                <c:pt idx="2032">
                  <c:v>14.111111111111112</c:v>
                </c:pt>
                <c:pt idx="2033">
                  <c:v>14.118055555555555</c:v>
                </c:pt>
                <c:pt idx="2034">
                  <c:v>14.125</c:v>
                </c:pt>
                <c:pt idx="2035">
                  <c:v>14.131944444444445</c:v>
                </c:pt>
                <c:pt idx="2036">
                  <c:v>14.138888888888888</c:v>
                </c:pt>
                <c:pt idx="2037">
                  <c:v>14.145833333333334</c:v>
                </c:pt>
                <c:pt idx="2038">
                  <c:v>14.152777777777779</c:v>
                </c:pt>
                <c:pt idx="2039">
                  <c:v>14.159722222222221</c:v>
                </c:pt>
                <c:pt idx="2040">
                  <c:v>14.166666666666666</c:v>
                </c:pt>
                <c:pt idx="2041">
                  <c:v>14.173611111111112</c:v>
                </c:pt>
                <c:pt idx="2042">
                  <c:v>14.180555555555555</c:v>
                </c:pt>
                <c:pt idx="2043">
                  <c:v>14.1875</c:v>
                </c:pt>
                <c:pt idx="2044">
                  <c:v>14.194444444444445</c:v>
                </c:pt>
                <c:pt idx="2045">
                  <c:v>14.201388888888888</c:v>
                </c:pt>
                <c:pt idx="2046">
                  <c:v>14.208333333333334</c:v>
                </c:pt>
                <c:pt idx="2047">
                  <c:v>14.215277777777779</c:v>
                </c:pt>
                <c:pt idx="2048">
                  <c:v>14.222222222222221</c:v>
                </c:pt>
                <c:pt idx="2049">
                  <c:v>14.229166666666666</c:v>
                </c:pt>
                <c:pt idx="2050">
                  <c:v>14.236111111111112</c:v>
                </c:pt>
                <c:pt idx="2051">
                  <c:v>14.243055555555555</c:v>
                </c:pt>
                <c:pt idx="2052">
                  <c:v>14.25</c:v>
                </c:pt>
                <c:pt idx="2053">
                  <c:v>14.256944444444445</c:v>
                </c:pt>
                <c:pt idx="2054">
                  <c:v>14.263888888888888</c:v>
                </c:pt>
                <c:pt idx="2055">
                  <c:v>14.270833333333334</c:v>
                </c:pt>
                <c:pt idx="2056">
                  <c:v>14.277777777777779</c:v>
                </c:pt>
                <c:pt idx="2057">
                  <c:v>14.284722222222221</c:v>
                </c:pt>
                <c:pt idx="2058">
                  <c:v>14.291666666666666</c:v>
                </c:pt>
                <c:pt idx="2059">
                  <c:v>14.298611111111112</c:v>
                </c:pt>
                <c:pt idx="2060">
                  <c:v>14.305555555555555</c:v>
                </c:pt>
                <c:pt idx="2061">
                  <c:v>14.3125</c:v>
                </c:pt>
                <c:pt idx="2062">
                  <c:v>14.319444444444445</c:v>
                </c:pt>
                <c:pt idx="2063">
                  <c:v>14.326388888888888</c:v>
                </c:pt>
                <c:pt idx="2064">
                  <c:v>14.333333333333334</c:v>
                </c:pt>
                <c:pt idx="2065">
                  <c:v>14.340277777777779</c:v>
                </c:pt>
                <c:pt idx="2066">
                  <c:v>14.347222222222221</c:v>
                </c:pt>
                <c:pt idx="2067">
                  <c:v>14.354166666666666</c:v>
                </c:pt>
                <c:pt idx="2068">
                  <c:v>14.361111111111112</c:v>
                </c:pt>
                <c:pt idx="2069">
                  <c:v>14.368055555555555</c:v>
                </c:pt>
                <c:pt idx="2070">
                  <c:v>14.375</c:v>
                </c:pt>
                <c:pt idx="2071">
                  <c:v>14.381944444444445</c:v>
                </c:pt>
                <c:pt idx="2072">
                  <c:v>14.388888888888888</c:v>
                </c:pt>
                <c:pt idx="2073">
                  <c:v>14.395833333333334</c:v>
                </c:pt>
                <c:pt idx="2074">
                  <c:v>14.402777777777779</c:v>
                </c:pt>
                <c:pt idx="2075">
                  <c:v>14.409722222222221</c:v>
                </c:pt>
                <c:pt idx="2076">
                  <c:v>14.416666666666666</c:v>
                </c:pt>
                <c:pt idx="2077">
                  <c:v>14.423611111111112</c:v>
                </c:pt>
                <c:pt idx="2078">
                  <c:v>14.430555555555555</c:v>
                </c:pt>
                <c:pt idx="2079">
                  <c:v>14.4375</c:v>
                </c:pt>
                <c:pt idx="2080">
                  <c:v>14.444444444444445</c:v>
                </c:pt>
                <c:pt idx="2081">
                  <c:v>14.451388888888888</c:v>
                </c:pt>
                <c:pt idx="2082">
                  <c:v>14.458333333333334</c:v>
                </c:pt>
                <c:pt idx="2083">
                  <c:v>14.465277777777779</c:v>
                </c:pt>
                <c:pt idx="2084">
                  <c:v>14.472222222222221</c:v>
                </c:pt>
                <c:pt idx="2085">
                  <c:v>14.479166666666666</c:v>
                </c:pt>
                <c:pt idx="2086">
                  <c:v>14.486111111111112</c:v>
                </c:pt>
                <c:pt idx="2087">
                  <c:v>14.493055555555555</c:v>
                </c:pt>
                <c:pt idx="2088">
                  <c:v>14.5</c:v>
                </c:pt>
                <c:pt idx="2089">
                  <c:v>14.506944444444445</c:v>
                </c:pt>
                <c:pt idx="2090">
                  <c:v>14.513888888888888</c:v>
                </c:pt>
                <c:pt idx="2091">
                  <c:v>14.520833333333334</c:v>
                </c:pt>
                <c:pt idx="2092">
                  <c:v>14.527777777777779</c:v>
                </c:pt>
                <c:pt idx="2093">
                  <c:v>14.534722222222221</c:v>
                </c:pt>
                <c:pt idx="2094">
                  <c:v>14.541666666666666</c:v>
                </c:pt>
                <c:pt idx="2095">
                  <c:v>14.548611111111112</c:v>
                </c:pt>
                <c:pt idx="2096">
                  <c:v>14.555555555555555</c:v>
                </c:pt>
                <c:pt idx="2097">
                  <c:v>14.5625</c:v>
                </c:pt>
                <c:pt idx="2098">
                  <c:v>14.569444444444445</c:v>
                </c:pt>
                <c:pt idx="2099">
                  <c:v>14.576388888888888</c:v>
                </c:pt>
                <c:pt idx="2100">
                  <c:v>14.583333333333334</c:v>
                </c:pt>
                <c:pt idx="2101">
                  <c:v>14.590277777777779</c:v>
                </c:pt>
                <c:pt idx="2102">
                  <c:v>14.597222222222221</c:v>
                </c:pt>
                <c:pt idx="2103">
                  <c:v>14.604166666666666</c:v>
                </c:pt>
                <c:pt idx="2104">
                  <c:v>14.611111111111112</c:v>
                </c:pt>
                <c:pt idx="2105">
                  <c:v>14.618055555555555</c:v>
                </c:pt>
                <c:pt idx="2106">
                  <c:v>14.625</c:v>
                </c:pt>
                <c:pt idx="2107">
                  <c:v>14.631944444444445</c:v>
                </c:pt>
                <c:pt idx="2108">
                  <c:v>14.638888888888888</c:v>
                </c:pt>
                <c:pt idx="2109">
                  <c:v>14.645833333333334</c:v>
                </c:pt>
                <c:pt idx="2110">
                  <c:v>14.652777777777779</c:v>
                </c:pt>
                <c:pt idx="2111">
                  <c:v>14.659722222222221</c:v>
                </c:pt>
                <c:pt idx="2112">
                  <c:v>14.666666666666666</c:v>
                </c:pt>
                <c:pt idx="2113">
                  <c:v>14.673611111111112</c:v>
                </c:pt>
                <c:pt idx="2114">
                  <c:v>14.680555555555555</c:v>
                </c:pt>
                <c:pt idx="2115">
                  <c:v>14.6875</c:v>
                </c:pt>
                <c:pt idx="2116">
                  <c:v>14.694444444444445</c:v>
                </c:pt>
                <c:pt idx="2117">
                  <c:v>14.701388888888888</c:v>
                </c:pt>
                <c:pt idx="2118">
                  <c:v>14.708333333333334</c:v>
                </c:pt>
                <c:pt idx="2119">
                  <c:v>14.715277777777779</c:v>
                </c:pt>
                <c:pt idx="2120">
                  <c:v>14.722222222222221</c:v>
                </c:pt>
                <c:pt idx="2121">
                  <c:v>14.729166666666666</c:v>
                </c:pt>
                <c:pt idx="2122">
                  <c:v>14.736111111111112</c:v>
                </c:pt>
                <c:pt idx="2123">
                  <c:v>14.743055555555555</c:v>
                </c:pt>
                <c:pt idx="2124">
                  <c:v>14.75</c:v>
                </c:pt>
                <c:pt idx="2125">
                  <c:v>14.756944444444445</c:v>
                </c:pt>
                <c:pt idx="2126">
                  <c:v>14.763888888888888</c:v>
                </c:pt>
                <c:pt idx="2127">
                  <c:v>14.770833333333334</c:v>
                </c:pt>
                <c:pt idx="2128">
                  <c:v>14.777777777777779</c:v>
                </c:pt>
                <c:pt idx="2129">
                  <c:v>14.784722222222221</c:v>
                </c:pt>
                <c:pt idx="2130">
                  <c:v>14.791666666666666</c:v>
                </c:pt>
                <c:pt idx="2131">
                  <c:v>14.798611111111112</c:v>
                </c:pt>
                <c:pt idx="2132">
                  <c:v>14.805555555555555</c:v>
                </c:pt>
                <c:pt idx="2133">
                  <c:v>14.8125</c:v>
                </c:pt>
                <c:pt idx="2134">
                  <c:v>14.819444444444445</c:v>
                </c:pt>
                <c:pt idx="2135">
                  <c:v>14.826388888888888</c:v>
                </c:pt>
                <c:pt idx="2136">
                  <c:v>14.833333333333334</c:v>
                </c:pt>
                <c:pt idx="2137">
                  <c:v>14.840277777777779</c:v>
                </c:pt>
                <c:pt idx="2138">
                  <c:v>14.847222222222221</c:v>
                </c:pt>
                <c:pt idx="2139">
                  <c:v>14.854166666666666</c:v>
                </c:pt>
                <c:pt idx="2140">
                  <c:v>14.861111111111112</c:v>
                </c:pt>
                <c:pt idx="2141">
                  <c:v>14.868055555555555</c:v>
                </c:pt>
                <c:pt idx="2142">
                  <c:v>14.875</c:v>
                </c:pt>
                <c:pt idx="2143">
                  <c:v>14.881944444444445</c:v>
                </c:pt>
                <c:pt idx="2144">
                  <c:v>14.888888888888888</c:v>
                </c:pt>
                <c:pt idx="2145">
                  <c:v>14.895833333333334</c:v>
                </c:pt>
                <c:pt idx="2146">
                  <c:v>14.902777777777779</c:v>
                </c:pt>
                <c:pt idx="2147">
                  <c:v>14.909722222222221</c:v>
                </c:pt>
                <c:pt idx="2148">
                  <c:v>14.916666666666666</c:v>
                </c:pt>
                <c:pt idx="2149">
                  <c:v>14.923611111111112</c:v>
                </c:pt>
                <c:pt idx="2150">
                  <c:v>14.930555555555555</c:v>
                </c:pt>
                <c:pt idx="2151">
                  <c:v>14.9375</c:v>
                </c:pt>
                <c:pt idx="2152">
                  <c:v>14.944444444444445</c:v>
                </c:pt>
                <c:pt idx="2153">
                  <c:v>14.951388888888888</c:v>
                </c:pt>
                <c:pt idx="2154">
                  <c:v>14.958333333333334</c:v>
                </c:pt>
                <c:pt idx="2155">
                  <c:v>14.965277777777779</c:v>
                </c:pt>
                <c:pt idx="2156">
                  <c:v>14.972222222222221</c:v>
                </c:pt>
                <c:pt idx="2157">
                  <c:v>14.979166666666666</c:v>
                </c:pt>
                <c:pt idx="2158">
                  <c:v>14.986111111111112</c:v>
                </c:pt>
                <c:pt idx="2159">
                  <c:v>14.993055555555555</c:v>
                </c:pt>
                <c:pt idx="2160">
                  <c:v>15</c:v>
                </c:pt>
                <c:pt idx="2161">
                  <c:v>15.006944444444445</c:v>
                </c:pt>
                <c:pt idx="2162">
                  <c:v>15.013888888888888</c:v>
                </c:pt>
                <c:pt idx="2163">
                  <c:v>15.020833333333334</c:v>
                </c:pt>
                <c:pt idx="2164">
                  <c:v>15.027777777777779</c:v>
                </c:pt>
                <c:pt idx="2165">
                  <c:v>15.034722222222221</c:v>
                </c:pt>
                <c:pt idx="2166">
                  <c:v>15.041666666666666</c:v>
                </c:pt>
                <c:pt idx="2167">
                  <c:v>15.048611111111112</c:v>
                </c:pt>
                <c:pt idx="2168">
                  <c:v>15.055555555555555</c:v>
                </c:pt>
                <c:pt idx="2169">
                  <c:v>15.0625</c:v>
                </c:pt>
                <c:pt idx="2170">
                  <c:v>15.069444444444445</c:v>
                </c:pt>
                <c:pt idx="2171">
                  <c:v>15.076388888888888</c:v>
                </c:pt>
                <c:pt idx="2172">
                  <c:v>15.083333333333334</c:v>
                </c:pt>
                <c:pt idx="2173">
                  <c:v>15.090277777777779</c:v>
                </c:pt>
                <c:pt idx="2174">
                  <c:v>15.097222222222221</c:v>
                </c:pt>
                <c:pt idx="2175">
                  <c:v>15.104166666666666</c:v>
                </c:pt>
                <c:pt idx="2176">
                  <c:v>15.111111111111112</c:v>
                </c:pt>
                <c:pt idx="2177">
                  <c:v>15.118055555555555</c:v>
                </c:pt>
                <c:pt idx="2178">
                  <c:v>15.125</c:v>
                </c:pt>
                <c:pt idx="2179">
                  <c:v>15.131944444444445</c:v>
                </c:pt>
                <c:pt idx="2180">
                  <c:v>15.138888888888888</c:v>
                </c:pt>
                <c:pt idx="2181">
                  <c:v>15.145833333333334</c:v>
                </c:pt>
                <c:pt idx="2182">
                  <c:v>15.152777777777779</c:v>
                </c:pt>
                <c:pt idx="2183">
                  <c:v>15.159722222222221</c:v>
                </c:pt>
                <c:pt idx="2184">
                  <c:v>15.166666666666666</c:v>
                </c:pt>
                <c:pt idx="2185">
                  <c:v>15.173611111111112</c:v>
                </c:pt>
                <c:pt idx="2186">
                  <c:v>15.180555555555555</c:v>
                </c:pt>
                <c:pt idx="2187">
                  <c:v>15.1875</c:v>
                </c:pt>
                <c:pt idx="2188">
                  <c:v>15.194444444444445</c:v>
                </c:pt>
                <c:pt idx="2189">
                  <c:v>15.201388888888888</c:v>
                </c:pt>
                <c:pt idx="2190">
                  <c:v>15.208333333333334</c:v>
                </c:pt>
                <c:pt idx="2191">
                  <c:v>15.215277777777779</c:v>
                </c:pt>
                <c:pt idx="2192">
                  <c:v>15.222222222222221</c:v>
                </c:pt>
                <c:pt idx="2193">
                  <c:v>15.229166666666666</c:v>
                </c:pt>
                <c:pt idx="2194">
                  <c:v>15.236111111111112</c:v>
                </c:pt>
                <c:pt idx="2195">
                  <c:v>15.243055555555555</c:v>
                </c:pt>
                <c:pt idx="2196">
                  <c:v>15.25</c:v>
                </c:pt>
                <c:pt idx="2197">
                  <c:v>15.256944444444445</c:v>
                </c:pt>
                <c:pt idx="2198">
                  <c:v>15.263888888888888</c:v>
                </c:pt>
                <c:pt idx="2199">
                  <c:v>15.270833333333334</c:v>
                </c:pt>
                <c:pt idx="2200">
                  <c:v>15.277777777777779</c:v>
                </c:pt>
                <c:pt idx="2201">
                  <c:v>15.284722222222221</c:v>
                </c:pt>
                <c:pt idx="2202">
                  <c:v>15.291666666666666</c:v>
                </c:pt>
                <c:pt idx="2203">
                  <c:v>15.298611111111112</c:v>
                </c:pt>
                <c:pt idx="2204">
                  <c:v>15.305555555555555</c:v>
                </c:pt>
                <c:pt idx="2205">
                  <c:v>15.3125</c:v>
                </c:pt>
                <c:pt idx="2206">
                  <c:v>15.319444444444445</c:v>
                </c:pt>
                <c:pt idx="2207">
                  <c:v>15.326388888888888</c:v>
                </c:pt>
                <c:pt idx="2208">
                  <c:v>15.333333333333334</c:v>
                </c:pt>
                <c:pt idx="2209">
                  <c:v>15.340277777777779</c:v>
                </c:pt>
                <c:pt idx="2210">
                  <c:v>15.347222222222221</c:v>
                </c:pt>
                <c:pt idx="2211">
                  <c:v>15.354166666666666</c:v>
                </c:pt>
                <c:pt idx="2212">
                  <c:v>15.361111111111112</c:v>
                </c:pt>
                <c:pt idx="2213">
                  <c:v>15.368055555555555</c:v>
                </c:pt>
                <c:pt idx="2214">
                  <c:v>15.375</c:v>
                </c:pt>
                <c:pt idx="2215">
                  <c:v>15.381944444444445</c:v>
                </c:pt>
                <c:pt idx="2216">
                  <c:v>15.388888888888888</c:v>
                </c:pt>
                <c:pt idx="2217">
                  <c:v>15.395833333333334</c:v>
                </c:pt>
                <c:pt idx="2218">
                  <c:v>15.402777777777779</c:v>
                </c:pt>
                <c:pt idx="2219">
                  <c:v>15.409722222222221</c:v>
                </c:pt>
                <c:pt idx="2220">
                  <c:v>15.416666666666666</c:v>
                </c:pt>
                <c:pt idx="2221">
                  <c:v>15.423611111111112</c:v>
                </c:pt>
                <c:pt idx="2222">
                  <c:v>15.430555555555555</c:v>
                </c:pt>
                <c:pt idx="2223">
                  <c:v>15.4375</c:v>
                </c:pt>
                <c:pt idx="2224">
                  <c:v>15.444444444444445</c:v>
                </c:pt>
                <c:pt idx="2225">
                  <c:v>15.451388888888888</c:v>
                </c:pt>
                <c:pt idx="2226">
                  <c:v>15.458333333333334</c:v>
                </c:pt>
                <c:pt idx="2227">
                  <c:v>15.465277777777779</c:v>
                </c:pt>
                <c:pt idx="2228">
                  <c:v>15.472222222222221</c:v>
                </c:pt>
                <c:pt idx="2229">
                  <c:v>15.479166666666666</c:v>
                </c:pt>
                <c:pt idx="2230">
                  <c:v>15.486111111111112</c:v>
                </c:pt>
                <c:pt idx="2231">
                  <c:v>15.493055555555555</c:v>
                </c:pt>
                <c:pt idx="2232">
                  <c:v>15.5</c:v>
                </c:pt>
                <c:pt idx="2233">
                  <c:v>15.506944444444445</c:v>
                </c:pt>
                <c:pt idx="2234">
                  <c:v>15.513888888888888</c:v>
                </c:pt>
                <c:pt idx="2235">
                  <c:v>15.520833333333334</c:v>
                </c:pt>
                <c:pt idx="2236">
                  <c:v>15.527777777777779</c:v>
                </c:pt>
                <c:pt idx="2237">
                  <c:v>15.534722222222221</c:v>
                </c:pt>
                <c:pt idx="2238">
                  <c:v>15.541666666666666</c:v>
                </c:pt>
                <c:pt idx="2239">
                  <c:v>15.548611111111112</c:v>
                </c:pt>
                <c:pt idx="2240">
                  <c:v>15.555555555555555</c:v>
                </c:pt>
                <c:pt idx="2241">
                  <c:v>15.5625</c:v>
                </c:pt>
                <c:pt idx="2242">
                  <c:v>15.569444444444445</c:v>
                </c:pt>
                <c:pt idx="2243">
                  <c:v>15.576388888888888</c:v>
                </c:pt>
                <c:pt idx="2244">
                  <c:v>15.583333333333334</c:v>
                </c:pt>
                <c:pt idx="2245">
                  <c:v>15.590277777777779</c:v>
                </c:pt>
                <c:pt idx="2246">
                  <c:v>15.597222222222221</c:v>
                </c:pt>
                <c:pt idx="2247">
                  <c:v>15.604166666666666</c:v>
                </c:pt>
                <c:pt idx="2248">
                  <c:v>15.611111111111112</c:v>
                </c:pt>
                <c:pt idx="2249">
                  <c:v>15.618055555555555</c:v>
                </c:pt>
                <c:pt idx="2250">
                  <c:v>15.625</c:v>
                </c:pt>
                <c:pt idx="2251">
                  <c:v>15.631944444444445</c:v>
                </c:pt>
                <c:pt idx="2252">
                  <c:v>15.638888888888888</c:v>
                </c:pt>
                <c:pt idx="2253">
                  <c:v>15.645833333333334</c:v>
                </c:pt>
                <c:pt idx="2254">
                  <c:v>15.652777777777779</c:v>
                </c:pt>
                <c:pt idx="2255">
                  <c:v>15.659722222222221</c:v>
                </c:pt>
                <c:pt idx="2256">
                  <c:v>15.666666666666666</c:v>
                </c:pt>
                <c:pt idx="2257">
                  <c:v>15.673611111111112</c:v>
                </c:pt>
                <c:pt idx="2258">
                  <c:v>15.680555555555555</c:v>
                </c:pt>
                <c:pt idx="2259">
                  <c:v>15.6875</c:v>
                </c:pt>
                <c:pt idx="2260">
                  <c:v>15.694444444444445</c:v>
                </c:pt>
                <c:pt idx="2261">
                  <c:v>15.701388888888888</c:v>
                </c:pt>
                <c:pt idx="2262">
                  <c:v>15.708333333333334</c:v>
                </c:pt>
                <c:pt idx="2263">
                  <c:v>15.715277777777779</c:v>
                </c:pt>
                <c:pt idx="2264">
                  <c:v>15.722222222222221</c:v>
                </c:pt>
                <c:pt idx="2265">
                  <c:v>15.729166666666666</c:v>
                </c:pt>
                <c:pt idx="2266">
                  <c:v>15.736111111111112</c:v>
                </c:pt>
                <c:pt idx="2267">
                  <c:v>15.743055555555555</c:v>
                </c:pt>
                <c:pt idx="2268">
                  <c:v>15.75</c:v>
                </c:pt>
                <c:pt idx="2269">
                  <c:v>15.756944444444445</c:v>
                </c:pt>
                <c:pt idx="2270">
                  <c:v>15.763888888888888</c:v>
                </c:pt>
                <c:pt idx="2271">
                  <c:v>15.770833333333334</c:v>
                </c:pt>
                <c:pt idx="2272">
                  <c:v>15.777777777777779</c:v>
                </c:pt>
                <c:pt idx="2273">
                  <c:v>15.784722222222221</c:v>
                </c:pt>
                <c:pt idx="2274">
                  <c:v>15.791666666666666</c:v>
                </c:pt>
                <c:pt idx="2275">
                  <c:v>15.798611111111112</c:v>
                </c:pt>
                <c:pt idx="2276">
                  <c:v>15.805555555555555</c:v>
                </c:pt>
                <c:pt idx="2277">
                  <c:v>15.8125</c:v>
                </c:pt>
                <c:pt idx="2278">
                  <c:v>15.819444444444445</c:v>
                </c:pt>
                <c:pt idx="2279">
                  <c:v>15.826388888888888</c:v>
                </c:pt>
                <c:pt idx="2280">
                  <c:v>15.833333333333334</c:v>
                </c:pt>
                <c:pt idx="2281">
                  <c:v>15.840277777777779</c:v>
                </c:pt>
                <c:pt idx="2282">
                  <c:v>15.847222222222221</c:v>
                </c:pt>
                <c:pt idx="2283">
                  <c:v>15.854166666666666</c:v>
                </c:pt>
                <c:pt idx="2284">
                  <c:v>15.861111111111112</c:v>
                </c:pt>
                <c:pt idx="2285">
                  <c:v>15.868055555555555</c:v>
                </c:pt>
                <c:pt idx="2286">
                  <c:v>15.875</c:v>
                </c:pt>
                <c:pt idx="2287">
                  <c:v>15.881944444444445</c:v>
                </c:pt>
                <c:pt idx="2288">
                  <c:v>15.888888888888888</c:v>
                </c:pt>
                <c:pt idx="2289">
                  <c:v>15.895833333333334</c:v>
                </c:pt>
                <c:pt idx="2290">
                  <c:v>15.902777777777779</c:v>
                </c:pt>
                <c:pt idx="2291">
                  <c:v>15.909722222222221</c:v>
                </c:pt>
                <c:pt idx="2292">
                  <c:v>15.916666666666666</c:v>
                </c:pt>
                <c:pt idx="2293">
                  <c:v>15.923611111111112</c:v>
                </c:pt>
                <c:pt idx="2294">
                  <c:v>15.930555555555555</c:v>
                </c:pt>
                <c:pt idx="2295">
                  <c:v>15.9375</c:v>
                </c:pt>
                <c:pt idx="2296">
                  <c:v>15.944444444444445</c:v>
                </c:pt>
                <c:pt idx="2297">
                  <c:v>15.951388888888888</c:v>
                </c:pt>
                <c:pt idx="2298">
                  <c:v>15.958333333333334</c:v>
                </c:pt>
                <c:pt idx="2299">
                  <c:v>15.965277777777779</c:v>
                </c:pt>
                <c:pt idx="2300">
                  <c:v>15.972222222222221</c:v>
                </c:pt>
                <c:pt idx="2301">
                  <c:v>15.979166666666666</c:v>
                </c:pt>
                <c:pt idx="2302">
                  <c:v>15.986111111111112</c:v>
                </c:pt>
                <c:pt idx="2303">
                  <c:v>15.993055555555555</c:v>
                </c:pt>
                <c:pt idx="2304">
                  <c:v>16</c:v>
                </c:pt>
                <c:pt idx="2305">
                  <c:v>16.006944444444446</c:v>
                </c:pt>
                <c:pt idx="2306">
                  <c:v>16.013888888888889</c:v>
                </c:pt>
                <c:pt idx="2307">
                  <c:v>16.020833333333332</c:v>
                </c:pt>
                <c:pt idx="2308">
                  <c:v>16.027777777777779</c:v>
                </c:pt>
                <c:pt idx="2309">
                  <c:v>16.034722222222221</c:v>
                </c:pt>
                <c:pt idx="2310">
                  <c:v>16.041666666666668</c:v>
                </c:pt>
                <c:pt idx="2311">
                  <c:v>16.048611111111111</c:v>
                </c:pt>
                <c:pt idx="2312">
                  <c:v>16.055555555555554</c:v>
                </c:pt>
                <c:pt idx="2313">
                  <c:v>16.0625</c:v>
                </c:pt>
                <c:pt idx="2314">
                  <c:v>16.069444444444446</c:v>
                </c:pt>
                <c:pt idx="2315">
                  <c:v>16.076388888888889</c:v>
                </c:pt>
                <c:pt idx="2316">
                  <c:v>16.083333333333332</c:v>
                </c:pt>
                <c:pt idx="2317">
                  <c:v>16.090277777777779</c:v>
                </c:pt>
                <c:pt idx="2318">
                  <c:v>16.097222222222221</c:v>
                </c:pt>
                <c:pt idx="2319">
                  <c:v>16.104166666666668</c:v>
                </c:pt>
                <c:pt idx="2320">
                  <c:v>16.111111111111111</c:v>
                </c:pt>
                <c:pt idx="2321">
                  <c:v>16.118055555555554</c:v>
                </c:pt>
                <c:pt idx="2322">
                  <c:v>16.125</c:v>
                </c:pt>
                <c:pt idx="2323">
                  <c:v>16.131944444444446</c:v>
                </c:pt>
                <c:pt idx="2324">
                  <c:v>16.138888888888889</c:v>
                </c:pt>
                <c:pt idx="2325">
                  <c:v>16.145833333333332</c:v>
                </c:pt>
                <c:pt idx="2326">
                  <c:v>16.152777777777779</c:v>
                </c:pt>
                <c:pt idx="2327">
                  <c:v>16.159722222222221</c:v>
                </c:pt>
                <c:pt idx="2328">
                  <c:v>16.166666666666668</c:v>
                </c:pt>
                <c:pt idx="2329">
                  <c:v>16.173611111111111</c:v>
                </c:pt>
                <c:pt idx="2330">
                  <c:v>16.180555555555554</c:v>
                </c:pt>
                <c:pt idx="2331">
                  <c:v>16.1875</c:v>
                </c:pt>
                <c:pt idx="2332">
                  <c:v>16.194444444444446</c:v>
                </c:pt>
                <c:pt idx="2333">
                  <c:v>16.201388888888889</c:v>
                </c:pt>
                <c:pt idx="2334">
                  <c:v>16.208333333333332</c:v>
                </c:pt>
                <c:pt idx="2335">
                  <c:v>16.215277777777779</c:v>
                </c:pt>
                <c:pt idx="2336">
                  <c:v>16.222222222222221</c:v>
                </c:pt>
                <c:pt idx="2337">
                  <c:v>16.229166666666668</c:v>
                </c:pt>
                <c:pt idx="2338">
                  <c:v>16.236111111111111</c:v>
                </c:pt>
                <c:pt idx="2339">
                  <c:v>16.243055555555554</c:v>
                </c:pt>
                <c:pt idx="2340">
                  <c:v>16.25</c:v>
                </c:pt>
                <c:pt idx="2341">
                  <c:v>16.256944444444446</c:v>
                </c:pt>
                <c:pt idx="2342">
                  <c:v>16.263888888888889</c:v>
                </c:pt>
                <c:pt idx="2343">
                  <c:v>16.270833333333332</c:v>
                </c:pt>
                <c:pt idx="2344">
                  <c:v>16.277777777777779</c:v>
                </c:pt>
                <c:pt idx="2345">
                  <c:v>16.284722222222221</c:v>
                </c:pt>
                <c:pt idx="2346">
                  <c:v>16.291666666666668</c:v>
                </c:pt>
                <c:pt idx="2347">
                  <c:v>16.298611111111111</c:v>
                </c:pt>
                <c:pt idx="2348">
                  <c:v>16.305555555555554</c:v>
                </c:pt>
                <c:pt idx="2349">
                  <c:v>16.3125</c:v>
                </c:pt>
                <c:pt idx="2350">
                  <c:v>16.319444444444446</c:v>
                </c:pt>
                <c:pt idx="2351">
                  <c:v>16.326388888888889</c:v>
                </c:pt>
                <c:pt idx="2352">
                  <c:v>16.333333333333332</c:v>
                </c:pt>
                <c:pt idx="2353">
                  <c:v>16.340277777777779</c:v>
                </c:pt>
                <c:pt idx="2354">
                  <c:v>16.347222222222221</c:v>
                </c:pt>
                <c:pt idx="2355">
                  <c:v>16.354166666666668</c:v>
                </c:pt>
                <c:pt idx="2356">
                  <c:v>16.361111111111111</c:v>
                </c:pt>
                <c:pt idx="2357">
                  <c:v>16.368055555555554</c:v>
                </c:pt>
                <c:pt idx="2358">
                  <c:v>16.375</c:v>
                </c:pt>
                <c:pt idx="2359">
                  <c:v>16.381944444444446</c:v>
                </c:pt>
                <c:pt idx="2360">
                  <c:v>16.388888888888889</c:v>
                </c:pt>
                <c:pt idx="2361">
                  <c:v>16.395833333333332</c:v>
                </c:pt>
                <c:pt idx="2362">
                  <c:v>16.402777777777779</c:v>
                </c:pt>
                <c:pt idx="2363">
                  <c:v>16.409722222222221</c:v>
                </c:pt>
                <c:pt idx="2364">
                  <c:v>16.416666666666668</c:v>
                </c:pt>
                <c:pt idx="2365">
                  <c:v>16.423611111111111</c:v>
                </c:pt>
                <c:pt idx="2366">
                  <c:v>16.430555555555554</c:v>
                </c:pt>
                <c:pt idx="2367">
                  <c:v>16.4375</c:v>
                </c:pt>
                <c:pt idx="2368">
                  <c:v>16.444444444444446</c:v>
                </c:pt>
                <c:pt idx="2369">
                  <c:v>16.451388888888889</c:v>
                </c:pt>
                <c:pt idx="2370">
                  <c:v>16.458333333333332</c:v>
                </c:pt>
                <c:pt idx="2371">
                  <c:v>16.465277777777779</c:v>
                </c:pt>
                <c:pt idx="2372">
                  <c:v>16.472222222222221</c:v>
                </c:pt>
                <c:pt idx="2373">
                  <c:v>16.479166666666668</c:v>
                </c:pt>
                <c:pt idx="2374">
                  <c:v>16.486111111111111</c:v>
                </c:pt>
                <c:pt idx="2375">
                  <c:v>16.493055555555554</c:v>
                </c:pt>
                <c:pt idx="2376">
                  <c:v>16.5</c:v>
                </c:pt>
                <c:pt idx="2377">
                  <c:v>16.506944444444446</c:v>
                </c:pt>
                <c:pt idx="2378">
                  <c:v>16.513888888888889</c:v>
                </c:pt>
                <c:pt idx="2379">
                  <c:v>16.520833333333332</c:v>
                </c:pt>
                <c:pt idx="2380">
                  <c:v>16.527777777777779</c:v>
                </c:pt>
                <c:pt idx="2381">
                  <c:v>16.534722222222221</c:v>
                </c:pt>
                <c:pt idx="2382">
                  <c:v>16.541666666666668</c:v>
                </c:pt>
                <c:pt idx="2383">
                  <c:v>16.548611111111111</c:v>
                </c:pt>
                <c:pt idx="2384">
                  <c:v>16.555555555555554</c:v>
                </c:pt>
                <c:pt idx="2385">
                  <c:v>16.5625</c:v>
                </c:pt>
                <c:pt idx="2386">
                  <c:v>16.569444444444446</c:v>
                </c:pt>
                <c:pt idx="2387">
                  <c:v>16.576388888888889</c:v>
                </c:pt>
                <c:pt idx="2388">
                  <c:v>16.583333333333332</c:v>
                </c:pt>
                <c:pt idx="2389">
                  <c:v>16.590277777777779</c:v>
                </c:pt>
                <c:pt idx="2390">
                  <c:v>16.597222222222221</c:v>
                </c:pt>
                <c:pt idx="2391">
                  <c:v>16.604166666666668</c:v>
                </c:pt>
                <c:pt idx="2392">
                  <c:v>16.611111111111111</c:v>
                </c:pt>
                <c:pt idx="2393">
                  <c:v>16.618055555555554</c:v>
                </c:pt>
                <c:pt idx="2394">
                  <c:v>16.625</c:v>
                </c:pt>
                <c:pt idx="2395">
                  <c:v>16.631944444444446</c:v>
                </c:pt>
                <c:pt idx="2396">
                  <c:v>16.638888888888889</c:v>
                </c:pt>
                <c:pt idx="2397">
                  <c:v>16.645833333333332</c:v>
                </c:pt>
                <c:pt idx="2398">
                  <c:v>16.652777777777779</c:v>
                </c:pt>
                <c:pt idx="2399">
                  <c:v>16.659722222222221</c:v>
                </c:pt>
                <c:pt idx="2400">
                  <c:v>16.666666666666668</c:v>
                </c:pt>
                <c:pt idx="2401">
                  <c:v>16.673611111111111</c:v>
                </c:pt>
                <c:pt idx="2402">
                  <c:v>16.680555555555554</c:v>
                </c:pt>
                <c:pt idx="2403">
                  <c:v>16.6875</c:v>
                </c:pt>
                <c:pt idx="2404">
                  <c:v>16.694444444444446</c:v>
                </c:pt>
                <c:pt idx="2405">
                  <c:v>16.701388888888889</c:v>
                </c:pt>
                <c:pt idx="2406">
                  <c:v>16.708333333333332</c:v>
                </c:pt>
                <c:pt idx="2407">
                  <c:v>16.715277777777779</c:v>
                </c:pt>
                <c:pt idx="2408">
                  <c:v>16.722222222222221</c:v>
                </c:pt>
                <c:pt idx="2409">
                  <c:v>16.729166666666668</c:v>
                </c:pt>
                <c:pt idx="2410">
                  <c:v>16.736111111111111</c:v>
                </c:pt>
                <c:pt idx="2411">
                  <c:v>16.743055555555554</c:v>
                </c:pt>
                <c:pt idx="2412">
                  <c:v>16.75</c:v>
                </c:pt>
                <c:pt idx="2413">
                  <c:v>16.756944444444446</c:v>
                </c:pt>
                <c:pt idx="2414">
                  <c:v>16.763888888888889</c:v>
                </c:pt>
                <c:pt idx="2415">
                  <c:v>16.770833333333332</c:v>
                </c:pt>
                <c:pt idx="2416">
                  <c:v>16.777777777777779</c:v>
                </c:pt>
                <c:pt idx="2417">
                  <c:v>16.784722222222221</c:v>
                </c:pt>
                <c:pt idx="2418">
                  <c:v>16.791666666666668</c:v>
                </c:pt>
                <c:pt idx="2419">
                  <c:v>16.798611111111111</c:v>
                </c:pt>
                <c:pt idx="2420">
                  <c:v>16.805555555555554</c:v>
                </c:pt>
                <c:pt idx="2421">
                  <c:v>16.8125</c:v>
                </c:pt>
                <c:pt idx="2422">
                  <c:v>16.819444444444446</c:v>
                </c:pt>
                <c:pt idx="2423">
                  <c:v>16.826388888888889</c:v>
                </c:pt>
                <c:pt idx="2424">
                  <c:v>16.833333333333332</c:v>
                </c:pt>
                <c:pt idx="2425">
                  <c:v>16.840277777777779</c:v>
                </c:pt>
                <c:pt idx="2426">
                  <c:v>16.847222222222221</c:v>
                </c:pt>
                <c:pt idx="2427">
                  <c:v>16.854166666666668</c:v>
                </c:pt>
                <c:pt idx="2428">
                  <c:v>16.861111111111111</c:v>
                </c:pt>
                <c:pt idx="2429">
                  <c:v>16.868055555555554</c:v>
                </c:pt>
                <c:pt idx="2430">
                  <c:v>16.875</c:v>
                </c:pt>
                <c:pt idx="2431">
                  <c:v>16.881944444444446</c:v>
                </c:pt>
                <c:pt idx="2432">
                  <c:v>16.888888888888889</c:v>
                </c:pt>
                <c:pt idx="2433">
                  <c:v>16.895833333333332</c:v>
                </c:pt>
                <c:pt idx="2434">
                  <c:v>16.902777777777779</c:v>
                </c:pt>
                <c:pt idx="2435">
                  <c:v>16.909722222222221</c:v>
                </c:pt>
                <c:pt idx="2436">
                  <c:v>16.916666666666668</c:v>
                </c:pt>
                <c:pt idx="2437">
                  <c:v>16.923611111111111</c:v>
                </c:pt>
                <c:pt idx="2438">
                  <c:v>16.930555555555554</c:v>
                </c:pt>
                <c:pt idx="2439">
                  <c:v>16.9375</c:v>
                </c:pt>
                <c:pt idx="2440">
                  <c:v>16.944444444444446</c:v>
                </c:pt>
                <c:pt idx="2441">
                  <c:v>16.951388888888889</c:v>
                </c:pt>
                <c:pt idx="2442">
                  <c:v>16.958333333333332</c:v>
                </c:pt>
                <c:pt idx="2443">
                  <c:v>16.965277777777779</c:v>
                </c:pt>
                <c:pt idx="2444">
                  <c:v>16.972222222222221</c:v>
                </c:pt>
                <c:pt idx="2445">
                  <c:v>16.979166666666668</c:v>
                </c:pt>
                <c:pt idx="2446">
                  <c:v>16.986111111111111</c:v>
                </c:pt>
                <c:pt idx="2447">
                  <c:v>16.993055555555554</c:v>
                </c:pt>
                <c:pt idx="2448">
                  <c:v>17</c:v>
                </c:pt>
                <c:pt idx="2449">
                  <c:v>17.006944444444446</c:v>
                </c:pt>
                <c:pt idx="2450">
                  <c:v>17.013888888888889</c:v>
                </c:pt>
                <c:pt idx="2451">
                  <c:v>17.020833333333332</c:v>
                </c:pt>
                <c:pt idx="2452">
                  <c:v>17.027777777777779</c:v>
                </c:pt>
                <c:pt idx="2453">
                  <c:v>17.034722222222221</c:v>
                </c:pt>
                <c:pt idx="2454">
                  <c:v>17.041666666666668</c:v>
                </c:pt>
                <c:pt idx="2455">
                  <c:v>17.048611111111111</c:v>
                </c:pt>
                <c:pt idx="2456">
                  <c:v>17.055555555555554</c:v>
                </c:pt>
                <c:pt idx="2457">
                  <c:v>17.0625</c:v>
                </c:pt>
                <c:pt idx="2458">
                  <c:v>17.069444444444446</c:v>
                </c:pt>
                <c:pt idx="2459">
                  <c:v>17.076388888888889</c:v>
                </c:pt>
                <c:pt idx="2460">
                  <c:v>17.083333333333332</c:v>
                </c:pt>
                <c:pt idx="2461">
                  <c:v>17.090277777777779</c:v>
                </c:pt>
                <c:pt idx="2462">
                  <c:v>17.097222222222221</c:v>
                </c:pt>
                <c:pt idx="2463">
                  <c:v>17.104166666666668</c:v>
                </c:pt>
                <c:pt idx="2464">
                  <c:v>17.111111111111111</c:v>
                </c:pt>
                <c:pt idx="2465">
                  <c:v>17.118055555555554</c:v>
                </c:pt>
                <c:pt idx="2466">
                  <c:v>17.125</c:v>
                </c:pt>
                <c:pt idx="2467">
                  <c:v>17.131944444444446</c:v>
                </c:pt>
                <c:pt idx="2468">
                  <c:v>17.138888888888889</c:v>
                </c:pt>
                <c:pt idx="2469">
                  <c:v>17.145833333333332</c:v>
                </c:pt>
                <c:pt idx="2470">
                  <c:v>17.152777777777779</c:v>
                </c:pt>
                <c:pt idx="2471">
                  <c:v>17.159722222222221</c:v>
                </c:pt>
                <c:pt idx="2472">
                  <c:v>17.166666666666668</c:v>
                </c:pt>
                <c:pt idx="2473">
                  <c:v>17.173611111111111</c:v>
                </c:pt>
                <c:pt idx="2474">
                  <c:v>17.180555555555554</c:v>
                </c:pt>
                <c:pt idx="2475">
                  <c:v>17.1875</c:v>
                </c:pt>
                <c:pt idx="2476">
                  <c:v>17.194444444444446</c:v>
                </c:pt>
                <c:pt idx="2477">
                  <c:v>17.201388888888889</c:v>
                </c:pt>
                <c:pt idx="2478">
                  <c:v>17.208333333333332</c:v>
                </c:pt>
                <c:pt idx="2479">
                  <c:v>17.215277777777779</c:v>
                </c:pt>
                <c:pt idx="2480">
                  <c:v>17.222222222222221</c:v>
                </c:pt>
                <c:pt idx="2481">
                  <c:v>17.229166666666668</c:v>
                </c:pt>
                <c:pt idx="2482">
                  <c:v>17.236111111111111</c:v>
                </c:pt>
                <c:pt idx="2483">
                  <c:v>17.243055555555554</c:v>
                </c:pt>
                <c:pt idx="2484">
                  <c:v>17.25</c:v>
                </c:pt>
                <c:pt idx="2485">
                  <c:v>17.256944444444446</c:v>
                </c:pt>
                <c:pt idx="2486">
                  <c:v>17.263888888888889</c:v>
                </c:pt>
                <c:pt idx="2487">
                  <c:v>17.270833333333332</c:v>
                </c:pt>
                <c:pt idx="2488">
                  <c:v>17.277777777777779</c:v>
                </c:pt>
                <c:pt idx="2489">
                  <c:v>17.284722222222221</c:v>
                </c:pt>
                <c:pt idx="2490">
                  <c:v>17.291666666666668</c:v>
                </c:pt>
                <c:pt idx="2491">
                  <c:v>17.298611111111111</c:v>
                </c:pt>
                <c:pt idx="2492">
                  <c:v>17.305555555555554</c:v>
                </c:pt>
                <c:pt idx="2493">
                  <c:v>17.3125</c:v>
                </c:pt>
                <c:pt idx="2494">
                  <c:v>17.319444444444446</c:v>
                </c:pt>
                <c:pt idx="2495">
                  <c:v>17.326388888888889</c:v>
                </c:pt>
                <c:pt idx="2496">
                  <c:v>17.333333333333332</c:v>
                </c:pt>
                <c:pt idx="2497">
                  <c:v>17.340277777777779</c:v>
                </c:pt>
                <c:pt idx="2498">
                  <c:v>17.347222222222221</c:v>
                </c:pt>
                <c:pt idx="2499">
                  <c:v>17.354166666666668</c:v>
                </c:pt>
                <c:pt idx="2500">
                  <c:v>17.361111111111111</c:v>
                </c:pt>
                <c:pt idx="2501">
                  <c:v>17.368055555555554</c:v>
                </c:pt>
                <c:pt idx="2502">
                  <c:v>17.375</c:v>
                </c:pt>
                <c:pt idx="2503">
                  <c:v>17.381944444444446</c:v>
                </c:pt>
                <c:pt idx="2504">
                  <c:v>17.388888888888889</c:v>
                </c:pt>
                <c:pt idx="2505">
                  <c:v>17.395833333333332</c:v>
                </c:pt>
                <c:pt idx="2506">
                  <c:v>17.402777777777779</c:v>
                </c:pt>
                <c:pt idx="2507">
                  <c:v>17.409722222222221</c:v>
                </c:pt>
                <c:pt idx="2508">
                  <c:v>17.416666666666668</c:v>
                </c:pt>
                <c:pt idx="2509">
                  <c:v>17.423611111111111</c:v>
                </c:pt>
                <c:pt idx="2510">
                  <c:v>17.430555555555554</c:v>
                </c:pt>
                <c:pt idx="2511">
                  <c:v>17.4375</c:v>
                </c:pt>
                <c:pt idx="2512">
                  <c:v>17.444444444444446</c:v>
                </c:pt>
                <c:pt idx="2513">
                  <c:v>17.451388888888889</c:v>
                </c:pt>
                <c:pt idx="2514">
                  <c:v>17.458333333333332</c:v>
                </c:pt>
                <c:pt idx="2515">
                  <c:v>17.465277777777779</c:v>
                </c:pt>
                <c:pt idx="2516">
                  <c:v>17.472222222222221</c:v>
                </c:pt>
                <c:pt idx="2517">
                  <c:v>17.479166666666668</c:v>
                </c:pt>
                <c:pt idx="2518">
                  <c:v>17.486111111111111</c:v>
                </c:pt>
                <c:pt idx="2519">
                  <c:v>17.493055555555554</c:v>
                </c:pt>
                <c:pt idx="2520">
                  <c:v>17.5</c:v>
                </c:pt>
                <c:pt idx="2521">
                  <c:v>17.506944444444446</c:v>
                </c:pt>
                <c:pt idx="2522">
                  <c:v>17.513888888888889</c:v>
                </c:pt>
                <c:pt idx="2523">
                  <c:v>17.520833333333332</c:v>
                </c:pt>
                <c:pt idx="2524">
                  <c:v>17.527777777777779</c:v>
                </c:pt>
                <c:pt idx="2525">
                  <c:v>17.534722222222221</c:v>
                </c:pt>
                <c:pt idx="2526">
                  <c:v>17.541666666666668</c:v>
                </c:pt>
                <c:pt idx="2527">
                  <c:v>17.548611111111111</c:v>
                </c:pt>
                <c:pt idx="2528">
                  <c:v>17.555555555555554</c:v>
                </c:pt>
                <c:pt idx="2529">
                  <c:v>17.5625</c:v>
                </c:pt>
                <c:pt idx="2530">
                  <c:v>17.569444444444446</c:v>
                </c:pt>
                <c:pt idx="2531">
                  <c:v>17.576388888888889</c:v>
                </c:pt>
                <c:pt idx="2532">
                  <c:v>17.583333333333332</c:v>
                </c:pt>
                <c:pt idx="2533">
                  <c:v>17.590277777777779</c:v>
                </c:pt>
                <c:pt idx="2534">
                  <c:v>17.597222222222221</c:v>
                </c:pt>
                <c:pt idx="2535">
                  <c:v>17.604166666666668</c:v>
                </c:pt>
                <c:pt idx="2536">
                  <c:v>17.611111111111111</c:v>
                </c:pt>
                <c:pt idx="2537">
                  <c:v>17.618055555555554</c:v>
                </c:pt>
                <c:pt idx="2538">
                  <c:v>17.625</c:v>
                </c:pt>
                <c:pt idx="2539">
                  <c:v>17.631944444444446</c:v>
                </c:pt>
                <c:pt idx="2540">
                  <c:v>17.638888888888889</c:v>
                </c:pt>
                <c:pt idx="2541">
                  <c:v>17.645833333333332</c:v>
                </c:pt>
                <c:pt idx="2542">
                  <c:v>17.652777777777779</c:v>
                </c:pt>
                <c:pt idx="2543">
                  <c:v>17.659722222222221</c:v>
                </c:pt>
                <c:pt idx="2544">
                  <c:v>17.666666666666668</c:v>
                </c:pt>
                <c:pt idx="2545">
                  <c:v>17.673611111111111</c:v>
                </c:pt>
                <c:pt idx="2546">
                  <c:v>17.680555555555554</c:v>
                </c:pt>
                <c:pt idx="2547">
                  <c:v>17.6875</c:v>
                </c:pt>
                <c:pt idx="2548">
                  <c:v>17.694444444444446</c:v>
                </c:pt>
                <c:pt idx="2549">
                  <c:v>17.701388888888889</c:v>
                </c:pt>
                <c:pt idx="2550">
                  <c:v>17.708333333333332</c:v>
                </c:pt>
                <c:pt idx="2551">
                  <c:v>17.715277777777779</c:v>
                </c:pt>
                <c:pt idx="2552">
                  <c:v>17.722222222222221</c:v>
                </c:pt>
                <c:pt idx="2553">
                  <c:v>17.729166666666668</c:v>
                </c:pt>
                <c:pt idx="2554">
                  <c:v>17.736111111111111</c:v>
                </c:pt>
                <c:pt idx="2555">
                  <c:v>17.743055555555554</c:v>
                </c:pt>
                <c:pt idx="2556">
                  <c:v>17.75</c:v>
                </c:pt>
                <c:pt idx="2557">
                  <c:v>17.756944444444446</c:v>
                </c:pt>
                <c:pt idx="2558">
                  <c:v>17.763888888888889</c:v>
                </c:pt>
                <c:pt idx="2559">
                  <c:v>17.770833333333332</c:v>
                </c:pt>
                <c:pt idx="2560">
                  <c:v>17.777777777777779</c:v>
                </c:pt>
                <c:pt idx="2561">
                  <c:v>17.784722222222221</c:v>
                </c:pt>
                <c:pt idx="2562">
                  <c:v>17.791666666666668</c:v>
                </c:pt>
                <c:pt idx="2563">
                  <c:v>17.798611111111111</c:v>
                </c:pt>
                <c:pt idx="2564">
                  <c:v>17.805555555555554</c:v>
                </c:pt>
                <c:pt idx="2565">
                  <c:v>17.8125</c:v>
                </c:pt>
                <c:pt idx="2566">
                  <c:v>17.819444444444446</c:v>
                </c:pt>
                <c:pt idx="2567">
                  <c:v>17.826388888888889</c:v>
                </c:pt>
                <c:pt idx="2568">
                  <c:v>17.833333333333332</c:v>
                </c:pt>
                <c:pt idx="2569">
                  <c:v>17.840277777777779</c:v>
                </c:pt>
                <c:pt idx="2570">
                  <c:v>17.847222222222221</c:v>
                </c:pt>
                <c:pt idx="2571">
                  <c:v>17.854166666666668</c:v>
                </c:pt>
                <c:pt idx="2572">
                  <c:v>17.861111111111111</c:v>
                </c:pt>
                <c:pt idx="2573">
                  <c:v>17.868055555555554</c:v>
                </c:pt>
                <c:pt idx="2574">
                  <c:v>17.875</c:v>
                </c:pt>
                <c:pt idx="2575">
                  <c:v>17.881944444444446</c:v>
                </c:pt>
                <c:pt idx="2576">
                  <c:v>17.888888888888889</c:v>
                </c:pt>
                <c:pt idx="2577">
                  <c:v>17.895833333333332</c:v>
                </c:pt>
                <c:pt idx="2578">
                  <c:v>17.902777777777779</c:v>
                </c:pt>
                <c:pt idx="2579">
                  <c:v>17.909722222222221</c:v>
                </c:pt>
                <c:pt idx="2580">
                  <c:v>17.916666666666668</c:v>
                </c:pt>
                <c:pt idx="2581">
                  <c:v>17.923611111111111</c:v>
                </c:pt>
                <c:pt idx="2582">
                  <c:v>17.930555555555554</c:v>
                </c:pt>
                <c:pt idx="2583">
                  <c:v>17.9375</c:v>
                </c:pt>
                <c:pt idx="2584">
                  <c:v>17.944444444444446</c:v>
                </c:pt>
                <c:pt idx="2585">
                  <c:v>17.951388888888889</c:v>
                </c:pt>
                <c:pt idx="2586">
                  <c:v>17.958333333333332</c:v>
                </c:pt>
                <c:pt idx="2587">
                  <c:v>17.965277777777779</c:v>
                </c:pt>
                <c:pt idx="2588">
                  <c:v>17.972222222222221</c:v>
                </c:pt>
                <c:pt idx="2589">
                  <c:v>17.979166666666668</c:v>
                </c:pt>
                <c:pt idx="2590">
                  <c:v>17.986111111111111</c:v>
                </c:pt>
                <c:pt idx="2591">
                  <c:v>17.993055555555554</c:v>
                </c:pt>
                <c:pt idx="2592">
                  <c:v>18</c:v>
                </c:pt>
                <c:pt idx="2593">
                  <c:v>18.006944444444446</c:v>
                </c:pt>
                <c:pt idx="2594">
                  <c:v>18.013888888888889</c:v>
                </c:pt>
                <c:pt idx="2595">
                  <c:v>18.020833333333332</c:v>
                </c:pt>
                <c:pt idx="2596">
                  <c:v>18.027777777777779</c:v>
                </c:pt>
                <c:pt idx="2597">
                  <c:v>18.034722222222221</c:v>
                </c:pt>
                <c:pt idx="2598">
                  <c:v>18.041666666666668</c:v>
                </c:pt>
                <c:pt idx="2599">
                  <c:v>18.048611111111111</c:v>
                </c:pt>
                <c:pt idx="2600">
                  <c:v>18.055555555555554</c:v>
                </c:pt>
                <c:pt idx="2601">
                  <c:v>18.0625</c:v>
                </c:pt>
                <c:pt idx="2602">
                  <c:v>18.069444444444446</c:v>
                </c:pt>
                <c:pt idx="2603">
                  <c:v>18.076388888888889</c:v>
                </c:pt>
                <c:pt idx="2604">
                  <c:v>18.083333333333332</c:v>
                </c:pt>
                <c:pt idx="2605">
                  <c:v>18.090277777777779</c:v>
                </c:pt>
                <c:pt idx="2606">
                  <c:v>18.097222222222221</c:v>
                </c:pt>
                <c:pt idx="2607">
                  <c:v>18.104166666666668</c:v>
                </c:pt>
                <c:pt idx="2608">
                  <c:v>18.111111111111111</c:v>
                </c:pt>
                <c:pt idx="2609">
                  <c:v>18.118055555555554</c:v>
                </c:pt>
                <c:pt idx="2610">
                  <c:v>18.125</c:v>
                </c:pt>
                <c:pt idx="2611">
                  <c:v>18.131944444444446</c:v>
                </c:pt>
                <c:pt idx="2612">
                  <c:v>18.138888888888889</c:v>
                </c:pt>
                <c:pt idx="2613">
                  <c:v>18.145833333333332</c:v>
                </c:pt>
                <c:pt idx="2614">
                  <c:v>18.152777777777779</c:v>
                </c:pt>
                <c:pt idx="2615">
                  <c:v>18.159722222222221</c:v>
                </c:pt>
                <c:pt idx="2616">
                  <c:v>18.166666666666668</c:v>
                </c:pt>
                <c:pt idx="2617">
                  <c:v>18.173611111111111</c:v>
                </c:pt>
                <c:pt idx="2618">
                  <c:v>18.180555555555554</c:v>
                </c:pt>
                <c:pt idx="2619">
                  <c:v>18.1875</c:v>
                </c:pt>
                <c:pt idx="2620">
                  <c:v>18.194444444444446</c:v>
                </c:pt>
                <c:pt idx="2621">
                  <c:v>18.201388888888889</c:v>
                </c:pt>
                <c:pt idx="2622">
                  <c:v>18.208333333333332</c:v>
                </c:pt>
                <c:pt idx="2623">
                  <c:v>18.215277777777779</c:v>
                </c:pt>
                <c:pt idx="2624">
                  <c:v>18.222222222222221</c:v>
                </c:pt>
                <c:pt idx="2625">
                  <c:v>18.229166666666668</c:v>
                </c:pt>
                <c:pt idx="2626">
                  <c:v>18.236111111111111</c:v>
                </c:pt>
                <c:pt idx="2627">
                  <c:v>18.243055555555554</c:v>
                </c:pt>
                <c:pt idx="2628">
                  <c:v>18.25</c:v>
                </c:pt>
                <c:pt idx="2629">
                  <c:v>18.256944444444446</c:v>
                </c:pt>
                <c:pt idx="2630">
                  <c:v>18.263888888888889</c:v>
                </c:pt>
                <c:pt idx="2631">
                  <c:v>18.270833333333332</c:v>
                </c:pt>
                <c:pt idx="2632">
                  <c:v>18.277777777777779</c:v>
                </c:pt>
                <c:pt idx="2633">
                  <c:v>18.284722222222221</c:v>
                </c:pt>
                <c:pt idx="2634">
                  <c:v>18.291666666666668</c:v>
                </c:pt>
                <c:pt idx="2635">
                  <c:v>18.298611111111111</c:v>
                </c:pt>
                <c:pt idx="2636">
                  <c:v>18.305555555555554</c:v>
                </c:pt>
                <c:pt idx="2637">
                  <c:v>18.3125</c:v>
                </c:pt>
                <c:pt idx="2638">
                  <c:v>18.319444444444446</c:v>
                </c:pt>
                <c:pt idx="2639">
                  <c:v>18.326388888888889</c:v>
                </c:pt>
                <c:pt idx="2640">
                  <c:v>18.333333333333332</c:v>
                </c:pt>
                <c:pt idx="2641">
                  <c:v>18.340277777777779</c:v>
                </c:pt>
                <c:pt idx="2642">
                  <c:v>18.347222222222221</c:v>
                </c:pt>
                <c:pt idx="2643">
                  <c:v>18.354166666666668</c:v>
                </c:pt>
                <c:pt idx="2644">
                  <c:v>18.361111111111111</c:v>
                </c:pt>
                <c:pt idx="2645">
                  <c:v>18.368055555555554</c:v>
                </c:pt>
                <c:pt idx="2646">
                  <c:v>18.375</c:v>
                </c:pt>
                <c:pt idx="2647">
                  <c:v>18.381944444444446</c:v>
                </c:pt>
                <c:pt idx="2648">
                  <c:v>18.388888888888889</c:v>
                </c:pt>
                <c:pt idx="2649">
                  <c:v>18.395833333333332</c:v>
                </c:pt>
                <c:pt idx="2650">
                  <c:v>18.402777777777779</c:v>
                </c:pt>
                <c:pt idx="2651">
                  <c:v>18.409722222222221</c:v>
                </c:pt>
                <c:pt idx="2652">
                  <c:v>18.416666666666668</c:v>
                </c:pt>
                <c:pt idx="2653">
                  <c:v>18.423611111111111</c:v>
                </c:pt>
                <c:pt idx="2654">
                  <c:v>18.430555555555554</c:v>
                </c:pt>
                <c:pt idx="2655">
                  <c:v>18.4375</c:v>
                </c:pt>
                <c:pt idx="2656">
                  <c:v>18.444444444444446</c:v>
                </c:pt>
                <c:pt idx="2657">
                  <c:v>18.451388888888889</c:v>
                </c:pt>
                <c:pt idx="2658">
                  <c:v>18.458333333333332</c:v>
                </c:pt>
                <c:pt idx="2659">
                  <c:v>18.465277777777779</c:v>
                </c:pt>
                <c:pt idx="2660">
                  <c:v>18.472222222222221</c:v>
                </c:pt>
                <c:pt idx="2661">
                  <c:v>18.479166666666668</c:v>
                </c:pt>
                <c:pt idx="2662">
                  <c:v>18.486111111111111</c:v>
                </c:pt>
                <c:pt idx="2663">
                  <c:v>18.493055555555554</c:v>
                </c:pt>
                <c:pt idx="2664">
                  <c:v>18.5</c:v>
                </c:pt>
                <c:pt idx="2665">
                  <c:v>18.506944444444446</c:v>
                </c:pt>
                <c:pt idx="2666">
                  <c:v>18.513888888888889</c:v>
                </c:pt>
                <c:pt idx="2667">
                  <c:v>18.520833333333332</c:v>
                </c:pt>
                <c:pt idx="2668">
                  <c:v>18.527777777777779</c:v>
                </c:pt>
                <c:pt idx="2669">
                  <c:v>18.534722222222221</c:v>
                </c:pt>
                <c:pt idx="2670">
                  <c:v>18.541666666666668</c:v>
                </c:pt>
                <c:pt idx="2671">
                  <c:v>18.548611111111111</c:v>
                </c:pt>
                <c:pt idx="2672">
                  <c:v>18.555555555555554</c:v>
                </c:pt>
                <c:pt idx="2673">
                  <c:v>18.5625</c:v>
                </c:pt>
                <c:pt idx="2674">
                  <c:v>18.569444444444446</c:v>
                </c:pt>
                <c:pt idx="2675">
                  <c:v>18.576388888888889</c:v>
                </c:pt>
                <c:pt idx="2676">
                  <c:v>18.583333333333332</c:v>
                </c:pt>
                <c:pt idx="2677">
                  <c:v>18.590277777777779</c:v>
                </c:pt>
                <c:pt idx="2678">
                  <c:v>18.597222222222221</c:v>
                </c:pt>
                <c:pt idx="2679">
                  <c:v>18.604166666666668</c:v>
                </c:pt>
                <c:pt idx="2680">
                  <c:v>18.611111111111111</c:v>
                </c:pt>
                <c:pt idx="2681">
                  <c:v>18.618055555555554</c:v>
                </c:pt>
                <c:pt idx="2682">
                  <c:v>18.625</c:v>
                </c:pt>
                <c:pt idx="2683">
                  <c:v>18.631944444444446</c:v>
                </c:pt>
                <c:pt idx="2684">
                  <c:v>18.638888888888889</c:v>
                </c:pt>
                <c:pt idx="2685">
                  <c:v>18.645833333333332</c:v>
                </c:pt>
                <c:pt idx="2686">
                  <c:v>18.652777777777779</c:v>
                </c:pt>
                <c:pt idx="2687">
                  <c:v>18.659722222222221</c:v>
                </c:pt>
                <c:pt idx="2688">
                  <c:v>18.666666666666668</c:v>
                </c:pt>
                <c:pt idx="2689">
                  <c:v>18.673611111111111</c:v>
                </c:pt>
                <c:pt idx="2690">
                  <c:v>18.680555555555554</c:v>
                </c:pt>
                <c:pt idx="2691">
                  <c:v>18.6875</c:v>
                </c:pt>
                <c:pt idx="2692">
                  <c:v>18.694444444444446</c:v>
                </c:pt>
                <c:pt idx="2693">
                  <c:v>18.701388888888889</c:v>
                </c:pt>
                <c:pt idx="2694">
                  <c:v>18.708333333333332</c:v>
                </c:pt>
                <c:pt idx="2695">
                  <c:v>18.715277777777779</c:v>
                </c:pt>
                <c:pt idx="2696">
                  <c:v>18.722222222222221</c:v>
                </c:pt>
                <c:pt idx="2697">
                  <c:v>18.729166666666668</c:v>
                </c:pt>
                <c:pt idx="2698">
                  <c:v>18.736111111111111</c:v>
                </c:pt>
                <c:pt idx="2699">
                  <c:v>18.743055555555554</c:v>
                </c:pt>
                <c:pt idx="2700">
                  <c:v>18.75</c:v>
                </c:pt>
                <c:pt idx="2701">
                  <c:v>18.756944444444446</c:v>
                </c:pt>
                <c:pt idx="2702">
                  <c:v>18.763888888888889</c:v>
                </c:pt>
                <c:pt idx="2703">
                  <c:v>18.770833333333332</c:v>
                </c:pt>
                <c:pt idx="2704">
                  <c:v>18.777777777777779</c:v>
                </c:pt>
                <c:pt idx="2705">
                  <c:v>18.784722222222221</c:v>
                </c:pt>
                <c:pt idx="2706">
                  <c:v>18.791666666666668</c:v>
                </c:pt>
                <c:pt idx="2707">
                  <c:v>18.798611111111111</c:v>
                </c:pt>
                <c:pt idx="2708">
                  <c:v>18.805555555555554</c:v>
                </c:pt>
                <c:pt idx="2709">
                  <c:v>18.8125</c:v>
                </c:pt>
                <c:pt idx="2710">
                  <c:v>18.819444444444446</c:v>
                </c:pt>
                <c:pt idx="2711">
                  <c:v>18.826388888888889</c:v>
                </c:pt>
                <c:pt idx="2712">
                  <c:v>18.833333333333332</c:v>
                </c:pt>
                <c:pt idx="2713">
                  <c:v>18.840277777777779</c:v>
                </c:pt>
                <c:pt idx="2714">
                  <c:v>18.847222222222221</c:v>
                </c:pt>
                <c:pt idx="2715">
                  <c:v>18.854166666666668</c:v>
                </c:pt>
                <c:pt idx="2716">
                  <c:v>18.861111111111111</c:v>
                </c:pt>
                <c:pt idx="2717">
                  <c:v>18.868055555555554</c:v>
                </c:pt>
                <c:pt idx="2718">
                  <c:v>18.875</c:v>
                </c:pt>
                <c:pt idx="2719">
                  <c:v>18.881944444444446</c:v>
                </c:pt>
                <c:pt idx="2720">
                  <c:v>18.888888888888889</c:v>
                </c:pt>
                <c:pt idx="2721">
                  <c:v>18.895833333333332</c:v>
                </c:pt>
                <c:pt idx="2722">
                  <c:v>18.902777777777779</c:v>
                </c:pt>
                <c:pt idx="2723">
                  <c:v>18.909722222222221</c:v>
                </c:pt>
                <c:pt idx="2724">
                  <c:v>18.916666666666668</c:v>
                </c:pt>
                <c:pt idx="2725">
                  <c:v>18.923611111111111</c:v>
                </c:pt>
                <c:pt idx="2726">
                  <c:v>18.930555555555554</c:v>
                </c:pt>
                <c:pt idx="2727">
                  <c:v>18.9375</c:v>
                </c:pt>
                <c:pt idx="2728">
                  <c:v>18.944444444444446</c:v>
                </c:pt>
                <c:pt idx="2729">
                  <c:v>18.951388888888889</c:v>
                </c:pt>
                <c:pt idx="2730">
                  <c:v>18.958333333333332</c:v>
                </c:pt>
                <c:pt idx="2731">
                  <c:v>18.965277777777779</c:v>
                </c:pt>
                <c:pt idx="2732">
                  <c:v>18.972222222222221</c:v>
                </c:pt>
                <c:pt idx="2733">
                  <c:v>18.979166666666668</c:v>
                </c:pt>
                <c:pt idx="2734">
                  <c:v>18.986111111111111</c:v>
                </c:pt>
                <c:pt idx="2735">
                  <c:v>18.993055555555554</c:v>
                </c:pt>
                <c:pt idx="2736">
                  <c:v>19</c:v>
                </c:pt>
                <c:pt idx="2737">
                  <c:v>19.006944444444446</c:v>
                </c:pt>
                <c:pt idx="2738">
                  <c:v>19.013888888888889</c:v>
                </c:pt>
                <c:pt idx="2739">
                  <c:v>19.020833333333332</c:v>
                </c:pt>
                <c:pt idx="2740">
                  <c:v>19.027777777777779</c:v>
                </c:pt>
                <c:pt idx="2741">
                  <c:v>19.034722222222221</c:v>
                </c:pt>
                <c:pt idx="2742">
                  <c:v>19.041666666666668</c:v>
                </c:pt>
                <c:pt idx="2743">
                  <c:v>19.048611111111111</c:v>
                </c:pt>
                <c:pt idx="2744">
                  <c:v>19.055555555555554</c:v>
                </c:pt>
                <c:pt idx="2745">
                  <c:v>19.0625</c:v>
                </c:pt>
                <c:pt idx="2746">
                  <c:v>19.069444444444446</c:v>
                </c:pt>
                <c:pt idx="2747">
                  <c:v>19.076388888888889</c:v>
                </c:pt>
                <c:pt idx="2748">
                  <c:v>19.083333333333332</c:v>
                </c:pt>
                <c:pt idx="2749">
                  <c:v>19.090277777777779</c:v>
                </c:pt>
                <c:pt idx="2750">
                  <c:v>19.097222222222221</c:v>
                </c:pt>
                <c:pt idx="2751">
                  <c:v>19.104166666666668</c:v>
                </c:pt>
                <c:pt idx="2752">
                  <c:v>19.111111111111111</c:v>
                </c:pt>
                <c:pt idx="2753">
                  <c:v>19.118055555555554</c:v>
                </c:pt>
                <c:pt idx="2754">
                  <c:v>19.125</c:v>
                </c:pt>
                <c:pt idx="2755">
                  <c:v>19.131944444444446</c:v>
                </c:pt>
                <c:pt idx="2756">
                  <c:v>19.138888888888889</c:v>
                </c:pt>
                <c:pt idx="2757">
                  <c:v>19.145833333333332</c:v>
                </c:pt>
                <c:pt idx="2758">
                  <c:v>19.152777777777779</c:v>
                </c:pt>
                <c:pt idx="2759">
                  <c:v>19.159722222222221</c:v>
                </c:pt>
                <c:pt idx="2760">
                  <c:v>19.166666666666668</c:v>
                </c:pt>
                <c:pt idx="2761">
                  <c:v>19.173611111111111</c:v>
                </c:pt>
                <c:pt idx="2762">
                  <c:v>19.180555555555554</c:v>
                </c:pt>
                <c:pt idx="2763">
                  <c:v>19.1875</c:v>
                </c:pt>
                <c:pt idx="2764">
                  <c:v>19.194444444444446</c:v>
                </c:pt>
                <c:pt idx="2765">
                  <c:v>19.201388888888889</c:v>
                </c:pt>
                <c:pt idx="2766">
                  <c:v>19.208333333333332</c:v>
                </c:pt>
                <c:pt idx="2767">
                  <c:v>19.215277777777779</c:v>
                </c:pt>
                <c:pt idx="2768">
                  <c:v>19.222222222222221</c:v>
                </c:pt>
                <c:pt idx="2769">
                  <c:v>19.229166666666668</c:v>
                </c:pt>
                <c:pt idx="2770">
                  <c:v>19.236111111111111</c:v>
                </c:pt>
                <c:pt idx="2771">
                  <c:v>19.243055555555554</c:v>
                </c:pt>
                <c:pt idx="2772">
                  <c:v>19.25</c:v>
                </c:pt>
                <c:pt idx="2773">
                  <c:v>19.256944444444446</c:v>
                </c:pt>
                <c:pt idx="2774">
                  <c:v>19.263888888888889</c:v>
                </c:pt>
                <c:pt idx="2775">
                  <c:v>19.270833333333332</c:v>
                </c:pt>
                <c:pt idx="2776">
                  <c:v>19.277777777777779</c:v>
                </c:pt>
                <c:pt idx="2777">
                  <c:v>19.284722222222221</c:v>
                </c:pt>
                <c:pt idx="2778">
                  <c:v>19.291666666666668</c:v>
                </c:pt>
                <c:pt idx="2779">
                  <c:v>19.298611111111111</c:v>
                </c:pt>
                <c:pt idx="2780">
                  <c:v>19.305555555555554</c:v>
                </c:pt>
                <c:pt idx="2781">
                  <c:v>19.3125</c:v>
                </c:pt>
                <c:pt idx="2782">
                  <c:v>19.319444444444446</c:v>
                </c:pt>
                <c:pt idx="2783">
                  <c:v>19.326388888888889</c:v>
                </c:pt>
                <c:pt idx="2784">
                  <c:v>19.333333333333332</c:v>
                </c:pt>
                <c:pt idx="2785">
                  <c:v>19.340277777777779</c:v>
                </c:pt>
                <c:pt idx="2786">
                  <c:v>19.347222222222221</c:v>
                </c:pt>
                <c:pt idx="2787">
                  <c:v>19.354166666666668</c:v>
                </c:pt>
                <c:pt idx="2788">
                  <c:v>19.361111111111111</c:v>
                </c:pt>
                <c:pt idx="2789">
                  <c:v>19.368055555555554</c:v>
                </c:pt>
                <c:pt idx="2790">
                  <c:v>19.375</c:v>
                </c:pt>
                <c:pt idx="2791">
                  <c:v>19.381944444444446</c:v>
                </c:pt>
                <c:pt idx="2792">
                  <c:v>19.388888888888889</c:v>
                </c:pt>
                <c:pt idx="2793">
                  <c:v>19.395833333333332</c:v>
                </c:pt>
                <c:pt idx="2794">
                  <c:v>19.402777777777779</c:v>
                </c:pt>
                <c:pt idx="2795">
                  <c:v>19.409722222222221</c:v>
                </c:pt>
                <c:pt idx="2796">
                  <c:v>19.416666666666668</c:v>
                </c:pt>
                <c:pt idx="2797">
                  <c:v>19.423611111111111</c:v>
                </c:pt>
                <c:pt idx="2798">
                  <c:v>19.430555555555554</c:v>
                </c:pt>
                <c:pt idx="2799">
                  <c:v>19.4375</c:v>
                </c:pt>
                <c:pt idx="2800">
                  <c:v>19.444444444444446</c:v>
                </c:pt>
                <c:pt idx="2801">
                  <c:v>19.451388888888889</c:v>
                </c:pt>
                <c:pt idx="2802">
                  <c:v>19.458333333333332</c:v>
                </c:pt>
                <c:pt idx="2803">
                  <c:v>19.465277777777779</c:v>
                </c:pt>
                <c:pt idx="2804">
                  <c:v>19.472222222222221</c:v>
                </c:pt>
                <c:pt idx="2805">
                  <c:v>19.479166666666668</c:v>
                </c:pt>
                <c:pt idx="2806">
                  <c:v>19.486111111111111</c:v>
                </c:pt>
                <c:pt idx="2807">
                  <c:v>19.493055555555554</c:v>
                </c:pt>
                <c:pt idx="2808">
                  <c:v>19.5</c:v>
                </c:pt>
                <c:pt idx="2809">
                  <c:v>19.506944444444446</c:v>
                </c:pt>
                <c:pt idx="2810">
                  <c:v>19.513888888888889</c:v>
                </c:pt>
                <c:pt idx="2811">
                  <c:v>19.520833333333332</c:v>
                </c:pt>
                <c:pt idx="2812">
                  <c:v>19.527777777777779</c:v>
                </c:pt>
                <c:pt idx="2813">
                  <c:v>19.534722222222221</c:v>
                </c:pt>
                <c:pt idx="2814">
                  <c:v>19.541666666666668</c:v>
                </c:pt>
                <c:pt idx="2815">
                  <c:v>19.548611111111111</c:v>
                </c:pt>
                <c:pt idx="2816">
                  <c:v>19.555555555555554</c:v>
                </c:pt>
                <c:pt idx="2817">
                  <c:v>19.5625</c:v>
                </c:pt>
                <c:pt idx="2818">
                  <c:v>19.569444444444446</c:v>
                </c:pt>
                <c:pt idx="2819">
                  <c:v>19.576388888888889</c:v>
                </c:pt>
                <c:pt idx="2820">
                  <c:v>19.583333333333332</c:v>
                </c:pt>
                <c:pt idx="2821">
                  <c:v>19.590277777777779</c:v>
                </c:pt>
                <c:pt idx="2822">
                  <c:v>19.597222222222221</c:v>
                </c:pt>
                <c:pt idx="2823">
                  <c:v>19.604166666666668</c:v>
                </c:pt>
                <c:pt idx="2824">
                  <c:v>19.611111111111111</c:v>
                </c:pt>
                <c:pt idx="2825">
                  <c:v>19.618055555555554</c:v>
                </c:pt>
                <c:pt idx="2826">
                  <c:v>19.625</c:v>
                </c:pt>
                <c:pt idx="2827">
                  <c:v>19.631944444444446</c:v>
                </c:pt>
                <c:pt idx="2828">
                  <c:v>19.638888888888889</c:v>
                </c:pt>
                <c:pt idx="2829">
                  <c:v>19.645833333333332</c:v>
                </c:pt>
                <c:pt idx="2830">
                  <c:v>19.652777777777779</c:v>
                </c:pt>
                <c:pt idx="2831">
                  <c:v>19.659722222222221</c:v>
                </c:pt>
                <c:pt idx="2832">
                  <c:v>19.666666666666668</c:v>
                </c:pt>
                <c:pt idx="2833">
                  <c:v>19.673611111111111</c:v>
                </c:pt>
                <c:pt idx="2834">
                  <c:v>19.680555555555554</c:v>
                </c:pt>
                <c:pt idx="2835">
                  <c:v>19.6875</c:v>
                </c:pt>
                <c:pt idx="2836">
                  <c:v>19.694444444444446</c:v>
                </c:pt>
                <c:pt idx="2837">
                  <c:v>19.701388888888889</c:v>
                </c:pt>
                <c:pt idx="2838">
                  <c:v>19.708333333333332</c:v>
                </c:pt>
                <c:pt idx="2839">
                  <c:v>19.715277777777779</c:v>
                </c:pt>
                <c:pt idx="2840">
                  <c:v>19.722222222222221</c:v>
                </c:pt>
                <c:pt idx="2841">
                  <c:v>19.729166666666668</c:v>
                </c:pt>
                <c:pt idx="2842">
                  <c:v>19.736111111111111</c:v>
                </c:pt>
                <c:pt idx="2843">
                  <c:v>19.743055555555554</c:v>
                </c:pt>
                <c:pt idx="2844">
                  <c:v>19.75</c:v>
                </c:pt>
                <c:pt idx="2845">
                  <c:v>19.756944444444446</c:v>
                </c:pt>
                <c:pt idx="2846">
                  <c:v>19.763888888888889</c:v>
                </c:pt>
                <c:pt idx="2847">
                  <c:v>19.770833333333332</c:v>
                </c:pt>
                <c:pt idx="2848">
                  <c:v>19.777777777777779</c:v>
                </c:pt>
                <c:pt idx="2849">
                  <c:v>19.784722222222221</c:v>
                </c:pt>
                <c:pt idx="2850">
                  <c:v>19.791666666666668</c:v>
                </c:pt>
                <c:pt idx="2851">
                  <c:v>19.798611111111111</c:v>
                </c:pt>
                <c:pt idx="2852">
                  <c:v>19.805555555555554</c:v>
                </c:pt>
                <c:pt idx="2853">
                  <c:v>19.8125</c:v>
                </c:pt>
                <c:pt idx="2854">
                  <c:v>19.819444444444446</c:v>
                </c:pt>
                <c:pt idx="2855">
                  <c:v>19.826388888888889</c:v>
                </c:pt>
                <c:pt idx="2856">
                  <c:v>19.833333333333332</c:v>
                </c:pt>
                <c:pt idx="2857">
                  <c:v>19.840277777777779</c:v>
                </c:pt>
                <c:pt idx="2858">
                  <c:v>19.847222222222221</c:v>
                </c:pt>
                <c:pt idx="2859">
                  <c:v>19.854166666666668</c:v>
                </c:pt>
                <c:pt idx="2860">
                  <c:v>19.861111111111111</c:v>
                </c:pt>
                <c:pt idx="2861">
                  <c:v>19.868055555555554</c:v>
                </c:pt>
                <c:pt idx="2862">
                  <c:v>19.875</c:v>
                </c:pt>
                <c:pt idx="2863">
                  <c:v>19.881944444444446</c:v>
                </c:pt>
                <c:pt idx="2864">
                  <c:v>19.888888888888889</c:v>
                </c:pt>
                <c:pt idx="2865">
                  <c:v>19.895833333333332</c:v>
                </c:pt>
                <c:pt idx="2866">
                  <c:v>19.902777777777779</c:v>
                </c:pt>
                <c:pt idx="2867">
                  <c:v>19.909722222222221</c:v>
                </c:pt>
                <c:pt idx="2868">
                  <c:v>19.916666666666668</c:v>
                </c:pt>
                <c:pt idx="2869">
                  <c:v>19.923611111111111</c:v>
                </c:pt>
                <c:pt idx="2870">
                  <c:v>19.930555555555554</c:v>
                </c:pt>
                <c:pt idx="2871">
                  <c:v>19.9375</c:v>
                </c:pt>
                <c:pt idx="2872">
                  <c:v>19.944444444444446</c:v>
                </c:pt>
                <c:pt idx="2873">
                  <c:v>19.951388888888889</c:v>
                </c:pt>
                <c:pt idx="2874">
                  <c:v>19.958333333333332</c:v>
                </c:pt>
                <c:pt idx="2875">
                  <c:v>19.965277777777779</c:v>
                </c:pt>
                <c:pt idx="2876">
                  <c:v>19.972222222222221</c:v>
                </c:pt>
                <c:pt idx="2877">
                  <c:v>19.979166666666668</c:v>
                </c:pt>
                <c:pt idx="2878">
                  <c:v>19.986111111111111</c:v>
                </c:pt>
                <c:pt idx="2879">
                  <c:v>19.993055555555554</c:v>
                </c:pt>
                <c:pt idx="2880">
                  <c:v>20</c:v>
                </c:pt>
                <c:pt idx="2881">
                  <c:v>20.006944444444446</c:v>
                </c:pt>
                <c:pt idx="2882">
                  <c:v>20.013888888888889</c:v>
                </c:pt>
                <c:pt idx="2883">
                  <c:v>20.020833333333332</c:v>
                </c:pt>
                <c:pt idx="2884">
                  <c:v>20.027777777777779</c:v>
                </c:pt>
                <c:pt idx="2885">
                  <c:v>20.034722222222221</c:v>
                </c:pt>
                <c:pt idx="2886">
                  <c:v>20.041666666666668</c:v>
                </c:pt>
                <c:pt idx="2887">
                  <c:v>20.048611111111111</c:v>
                </c:pt>
                <c:pt idx="2888">
                  <c:v>20.055555555555554</c:v>
                </c:pt>
                <c:pt idx="2889">
                  <c:v>20.0625</c:v>
                </c:pt>
                <c:pt idx="2890">
                  <c:v>20.069444444444446</c:v>
                </c:pt>
                <c:pt idx="2891">
                  <c:v>20.076388888888889</c:v>
                </c:pt>
                <c:pt idx="2892">
                  <c:v>20.083333333333332</c:v>
                </c:pt>
                <c:pt idx="2893">
                  <c:v>20.090277777777779</c:v>
                </c:pt>
                <c:pt idx="2894">
                  <c:v>20.097222222222221</c:v>
                </c:pt>
                <c:pt idx="2895">
                  <c:v>20.104166666666668</c:v>
                </c:pt>
                <c:pt idx="2896">
                  <c:v>20.111111111111111</c:v>
                </c:pt>
                <c:pt idx="2897">
                  <c:v>20.118055555555554</c:v>
                </c:pt>
                <c:pt idx="2898">
                  <c:v>20.125</c:v>
                </c:pt>
                <c:pt idx="2899">
                  <c:v>20.131944444444446</c:v>
                </c:pt>
                <c:pt idx="2900">
                  <c:v>20.138888888888889</c:v>
                </c:pt>
                <c:pt idx="2901">
                  <c:v>20.145833333333332</c:v>
                </c:pt>
                <c:pt idx="2902">
                  <c:v>20.152777777777779</c:v>
                </c:pt>
                <c:pt idx="2903">
                  <c:v>20.159722222222221</c:v>
                </c:pt>
                <c:pt idx="2904">
                  <c:v>20.166666666666668</c:v>
                </c:pt>
                <c:pt idx="2905">
                  <c:v>20.173611111111111</c:v>
                </c:pt>
                <c:pt idx="2906">
                  <c:v>20.180555555555554</c:v>
                </c:pt>
                <c:pt idx="2907">
                  <c:v>20.1875</c:v>
                </c:pt>
                <c:pt idx="2908">
                  <c:v>20.194444444444446</c:v>
                </c:pt>
                <c:pt idx="2909">
                  <c:v>20.201388888888889</c:v>
                </c:pt>
                <c:pt idx="2910">
                  <c:v>20.208333333333332</c:v>
                </c:pt>
                <c:pt idx="2911">
                  <c:v>20.215277777777779</c:v>
                </c:pt>
                <c:pt idx="2912">
                  <c:v>20.222222222222221</c:v>
                </c:pt>
                <c:pt idx="2913">
                  <c:v>20.229166666666668</c:v>
                </c:pt>
                <c:pt idx="2914">
                  <c:v>20.236111111111111</c:v>
                </c:pt>
                <c:pt idx="2915">
                  <c:v>20.243055555555554</c:v>
                </c:pt>
                <c:pt idx="2916">
                  <c:v>20.25</c:v>
                </c:pt>
                <c:pt idx="2917">
                  <c:v>20.256944444444446</c:v>
                </c:pt>
                <c:pt idx="2918">
                  <c:v>20.263888888888889</c:v>
                </c:pt>
                <c:pt idx="2919">
                  <c:v>20.270833333333332</c:v>
                </c:pt>
                <c:pt idx="2920">
                  <c:v>20.277777777777779</c:v>
                </c:pt>
                <c:pt idx="2921">
                  <c:v>20.284722222222221</c:v>
                </c:pt>
                <c:pt idx="2922">
                  <c:v>20.291666666666668</c:v>
                </c:pt>
                <c:pt idx="2923">
                  <c:v>20.298611111111111</c:v>
                </c:pt>
                <c:pt idx="2924">
                  <c:v>20.305555555555554</c:v>
                </c:pt>
                <c:pt idx="2925">
                  <c:v>20.3125</c:v>
                </c:pt>
                <c:pt idx="2926">
                  <c:v>20.319444444444446</c:v>
                </c:pt>
                <c:pt idx="2927">
                  <c:v>20.326388888888889</c:v>
                </c:pt>
                <c:pt idx="2928">
                  <c:v>20.333333333333332</c:v>
                </c:pt>
                <c:pt idx="2929">
                  <c:v>20.340277777777779</c:v>
                </c:pt>
                <c:pt idx="2930">
                  <c:v>20.347222222222221</c:v>
                </c:pt>
                <c:pt idx="2931">
                  <c:v>20.354166666666668</c:v>
                </c:pt>
                <c:pt idx="2932">
                  <c:v>20.361111111111111</c:v>
                </c:pt>
                <c:pt idx="2933">
                  <c:v>20.368055555555554</c:v>
                </c:pt>
                <c:pt idx="2934">
                  <c:v>20.375</c:v>
                </c:pt>
                <c:pt idx="2935">
                  <c:v>20.381944444444446</c:v>
                </c:pt>
                <c:pt idx="2936">
                  <c:v>20.388888888888889</c:v>
                </c:pt>
                <c:pt idx="2937">
                  <c:v>20.395833333333332</c:v>
                </c:pt>
                <c:pt idx="2938">
                  <c:v>20.402777777777779</c:v>
                </c:pt>
                <c:pt idx="2939">
                  <c:v>20.409722222222221</c:v>
                </c:pt>
                <c:pt idx="2940">
                  <c:v>20.416666666666668</c:v>
                </c:pt>
                <c:pt idx="2941">
                  <c:v>20.423611111111111</c:v>
                </c:pt>
                <c:pt idx="2942">
                  <c:v>20.430555555555554</c:v>
                </c:pt>
                <c:pt idx="2943">
                  <c:v>20.4375</c:v>
                </c:pt>
                <c:pt idx="2944">
                  <c:v>20.444444444444446</c:v>
                </c:pt>
                <c:pt idx="2945">
                  <c:v>20.451388888888889</c:v>
                </c:pt>
                <c:pt idx="2946">
                  <c:v>20.458333333333332</c:v>
                </c:pt>
                <c:pt idx="2947">
                  <c:v>20.465277777777779</c:v>
                </c:pt>
                <c:pt idx="2948">
                  <c:v>20.472222222222221</c:v>
                </c:pt>
                <c:pt idx="2949">
                  <c:v>20.479166666666668</c:v>
                </c:pt>
                <c:pt idx="2950">
                  <c:v>20.486111111111111</c:v>
                </c:pt>
                <c:pt idx="2951">
                  <c:v>20.493055555555554</c:v>
                </c:pt>
                <c:pt idx="2952">
                  <c:v>20.5</c:v>
                </c:pt>
                <c:pt idx="2953">
                  <c:v>20.506944444444446</c:v>
                </c:pt>
                <c:pt idx="2954">
                  <c:v>20.513888888888889</c:v>
                </c:pt>
                <c:pt idx="2955">
                  <c:v>20.520833333333332</c:v>
                </c:pt>
                <c:pt idx="2956">
                  <c:v>20.527777777777779</c:v>
                </c:pt>
                <c:pt idx="2957">
                  <c:v>20.534722222222221</c:v>
                </c:pt>
                <c:pt idx="2958">
                  <c:v>20.541666666666668</c:v>
                </c:pt>
                <c:pt idx="2959">
                  <c:v>20.548611111111111</c:v>
                </c:pt>
                <c:pt idx="2960">
                  <c:v>20.555555555555554</c:v>
                </c:pt>
                <c:pt idx="2961">
                  <c:v>20.5625</c:v>
                </c:pt>
                <c:pt idx="2962">
                  <c:v>20.569444444444446</c:v>
                </c:pt>
                <c:pt idx="2963">
                  <c:v>20.576388888888889</c:v>
                </c:pt>
                <c:pt idx="2964">
                  <c:v>20.583333333333332</c:v>
                </c:pt>
                <c:pt idx="2965">
                  <c:v>20.590277777777779</c:v>
                </c:pt>
                <c:pt idx="2966">
                  <c:v>20.597222222222221</c:v>
                </c:pt>
                <c:pt idx="2967">
                  <c:v>20.604166666666668</c:v>
                </c:pt>
                <c:pt idx="2968">
                  <c:v>20.611111111111111</c:v>
                </c:pt>
                <c:pt idx="2969">
                  <c:v>20.618055555555554</c:v>
                </c:pt>
                <c:pt idx="2970">
                  <c:v>20.625</c:v>
                </c:pt>
                <c:pt idx="2971">
                  <c:v>20.631944444444446</c:v>
                </c:pt>
                <c:pt idx="2972">
                  <c:v>20.638888888888889</c:v>
                </c:pt>
                <c:pt idx="2973">
                  <c:v>20.645833333333332</c:v>
                </c:pt>
                <c:pt idx="2974">
                  <c:v>20.652777777777779</c:v>
                </c:pt>
                <c:pt idx="2975">
                  <c:v>20.659722222222221</c:v>
                </c:pt>
                <c:pt idx="2976">
                  <c:v>20.666666666666668</c:v>
                </c:pt>
                <c:pt idx="2977">
                  <c:v>20.673611111111111</c:v>
                </c:pt>
                <c:pt idx="2978">
                  <c:v>20.680555555555554</c:v>
                </c:pt>
                <c:pt idx="2979">
                  <c:v>20.6875</c:v>
                </c:pt>
                <c:pt idx="2980">
                  <c:v>20.694444444444446</c:v>
                </c:pt>
                <c:pt idx="2981">
                  <c:v>20.701388888888889</c:v>
                </c:pt>
                <c:pt idx="2982">
                  <c:v>20.708333333333332</c:v>
                </c:pt>
                <c:pt idx="2983">
                  <c:v>20.715277777777779</c:v>
                </c:pt>
                <c:pt idx="2984">
                  <c:v>20.722222222222221</c:v>
                </c:pt>
                <c:pt idx="2985">
                  <c:v>20.729166666666668</c:v>
                </c:pt>
                <c:pt idx="2986">
                  <c:v>20.736111111111111</c:v>
                </c:pt>
                <c:pt idx="2987">
                  <c:v>20.743055555555554</c:v>
                </c:pt>
                <c:pt idx="2988">
                  <c:v>20.75</c:v>
                </c:pt>
                <c:pt idx="2989">
                  <c:v>20.756944444444446</c:v>
                </c:pt>
                <c:pt idx="2990">
                  <c:v>20.763888888888889</c:v>
                </c:pt>
                <c:pt idx="2991">
                  <c:v>20.770833333333332</c:v>
                </c:pt>
                <c:pt idx="2992">
                  <c:v>20.777777777777779</c:v>
                </c:pt>
                <c:pt idx="2993">
                  <c:v>20.784722222222221</c:v>
                </c:pt>
                <c:pt idx="2994">
                  <c:v>20.791666666666668</c:v>
                </c:pt>
                <c:pt idx="2995">
                  <c:v>20.798611111111111</c:v>
                </c:pt>
                <c:pt idx="2996">
                  <c:v>20.805555555555554</c:v>
                </c:pt>
                <c:pt idx="2997">
                  <c:v>20.8125</c:v>
                </c:pt>
                <c:pt idx="2998">
                  <c:v>20.819444444444446</c:v>
                </c:pt>
                <c:pt idx="2999">
                  <c:v>20.826388888888889</c:v>
                </c:pt>
                <c:pt idx="3000">
                  <c:v>20.833333333333332</c:v>
                </c:pt>
                <c:pt idx="3001">
                  <c:v>20.840277777777779</c:v>
                </c:pt>
                <c:pt idx="3002">
                  <c:v>20.847222222222221</c:v>
                </c:pt>
                <c:pt idx="3003">
                  <c:v>20.854166666666668</c:v>
                </c:pt>
                <c:pt idx="3004">
                  <c:v>20.861111111111111</c:v>
                </c:pt>
                <c:pt idx="3005">
                  <c:v>20.868055555555554</c:v>
                </c:pt>
                <c:pt idx="3006">
                  <c:v>20.875</c:v>
                </c:pt>
                <c:pt idx="3007">
                  <c:v>20.881944444444446</c:v>
                </c:pt>
                <c:pt idx="3008">
                  <c:v>20.888888888888889</c:v>
                </c:pt>
                <c:pt idx="3009">
                  <c:v>20.895833333333332</c:v>
                </c:pt>
                <c:pt idx="3010">
                  <c:v>20.902777777777779</c:v>
                </c:pt>
                <c:pt idx="3011">
                  <c:v>20.909722222222221</c:v>
                </c:pt>
                <c:pt idx="3012">
                  <c:v>20.916666666666668</c:v>
                </c:pt>
                <c:pt idx="3013">
                  <c:v>20.923611111111111</c:v>
                </c:pt>
                <c:pt idx="3014">
                  <c:v>20.930555555555554</c:v>
                </c:pt>
                <c:pt idx="3015">
                  <c:v>20.9375</c:v>
                </c:pt>
                <c:pt idx="3016">
                  <c:v>20.944444444444446</c:v>
                </c:pt>
                <c:pt idx="3017">
                  <c:v>20.951388888888889</c:v>
                </c:pt>
                <c:pt idx="3018">
                  <c:v>20.958333333333332</c:v>
                </c:pt>
                <c:pt idx="3019">
                  <c:v>20.965277777777779</c:v>
                </c:pt>
                <c:pt idx="3020">
                  <c:v>20.972222222222221</c:v>
                </c:pt>
                <c:pt idx="3021">
                  <c:v>20.979166666666668</c:v>
                </c:pt>
                <c:pt idx="3022">
                  <c:v>20.986111111111111</c:v>
                </c:pt>
                <c:pt idx="3023">
                  <c:v>20.993055555555554</c:v>
                </c:pt>
                <c:pt idx="3024">
                  <c:v>21</c:v>
                </c:pt>
                <c:pt idx="3025">
                  <c:v>21.006944444444446</c:v>
                </c:pt>
                <c:pt idx="3026">
                  <c:v>21.013888888888889</c:v>
                </c:pt>
                <c:pt idx="3027">
                  <c:v>21.020833333333332</c:v>
                </c:pt>
                <c:pt idx="3028">
                  <c:v>21.027777777777779</c:v>
                </c:pt>
                <c:pt idx="3029">
                  <c:v>21.034722222222221</c:v>
                </c:pt>
                <c:pt idx="3030">
                  <c:v>21.041666666666668</c:v>
                </c:pt>
                <c:pt idx="3031">
                  <c:v>21.048611111111111</c:v>
                </c:pt>
                <c:pt idx="3032">
                  <c:v>21.055555555555554</c:v>
                </c:pt>
                <c:pt idx="3033">
                  <c:v>21.0625</c:v>
                </c:pt>
                <c:pt idx="3034">
                  <c:v>21.069444444444446</c:v>
                </c:pt>
                <c:pt idx="3035">
                  <c:v>21.076388888888889</c:v>
                </c:pt>
                <c:pt idx="3036">
                  <c:v>21.083333333333332</c:v>
                </c:pt>
                <c:pt idx="3037">
                  <c:v>21.090277777777779</c:v>
                </c:pt>
                <c:pt idx="3038">
                  <c:v>21.097222222222221</c:v>
                </c:pt>
                <c:pt idx="3039">
                  <c:v>21.104166666666668</c:v>
                </c:pt>
                <c:pt idx="3040">
                  <c:v>21.111111111111111</c:v>
                </c:pt>
                <c:pt idx="3041">
                  <c:v>21.118055555555554</c:v>
                </c:pt>
                <c:pt idx="3042">
                  <c:v>21.125</c:v>
                </c:pt>
                <c:pt idx="3043">
                  <c:v>21.131944444444446</c:v>
                </c:pt>
                <c:pt idx="3044">
                  <c:v>21.138888888888889</c:v>
                </c:pt>
                <c:pt idx="3045">
                  <c:v>21.145833333333332</c:v>
                </c:pt>
                <c:pt idx="3046">
                  <c:v>21.152777777777779</c:v>
                </c:pt>
                <c:pt idx="3047">
                  <c:v>21.159722222222221</c:v>
                </c:pt>
                <c:pt idx="3048">
                  <c:v>21.166666666666668</c:v>
                </c:pt>
                <c:pt idx="3049">
                  <c:v>21.173611111111111</c:v>
                </c:pt>
                <c:pt idx="3050">
                  <c:v>21.180555555555554</c:v>
                </c:pt>
                <c:pt idx="3051">
                  <c:v>21.1875</c:v>
                </c:pt>
                <c:pt idx="3052">
                  <c:v>21.194444444444446</c:v>
                </c:pt>
                <c:pt idx="3053">
                  <c:v>21.201388888888889</c:v>
                </c:pt>
                <c:pt idx="3054">
                  <c:v>21.208333333333332</c:v>
                </c:pt>
                <c:pt idx="3055">
                  <c:v>21.215277777777779</c:v>
                </c:pt>
                <c:pt idx="3056">
                  <c:v>21.222222222222221</c:v>
                </c:pt>
                <c:pt idx="3057">
                  <c:v>21.229166666666668</c:v>
                </c:pt>
                <c:pt idx="3058">
                  <c:v>21.236111111111111</c:v>
                </c:pt>
                <c:pt idx="3059">
                  <c:v>21.243055555555554</c:v>
                </c:pt>
                <c:pt idx="3060">
                  <c:v>21.25</c:v>
                </c:pt>
                <c:pt idx="3061">
                  <c:v>21.256944444444446</c:v>
                </c:pt>
                <c:pt idx="3062">
                  <c:v>21.263888888888889</c:v>
                </c:pt>
                <c:pt idx="3063">
                  <c:v>21.270833333333332</c:v>
                </c:pt>
                <c:pt idx="3064">
                  <c:v>21.277777777777779</c:v>
                </c:pt>
                <c:pt idx="3065">
                  <c:v>21.284722222222221</c:v>
                </c:pt>
                <c:pt idx="3066">
                  <c:v>21.291666666666668</c:v>
                </c:pt>
                <c:pt idx="3067">
                  <c:v>21.298611111111111</c:v>
                </c:pt>
                <c:pt idx="3068">
                  <c:v>21.305555555555554</c:v>
                </c:pt>
                <c:pt idx="3069">
                  <c:v>21.3125</c:v>
                </c:pt>
                <c:pt idx="3070">
                  <c:v>21.319444444444446</c:v>
                </c:pt>
                <c:pt idx="3071">
                  <c:v>21.326388888888889</c:v>
                </c:pt>
                <c:pt idx="3072">
                  <c:v>21.333333333333332</c:v>
                </c:pt>
                <c:pt idx="3073">
                  <c:v>21.340277777777775</c:v>
                </c:pt>
                <c:pt idx="3074">
                  <c:v>21.347222222222225</c:v>
                </c:pt>
                <c:pt idx="3075">
                  <c:v>21.354166666666668</c:v>
                </c:pt>
                <c:pt idx="3076">
                  <c:v>21.361111111111111</c:v>
                </c:pt>
                <c:pt idx="3077">
                  <c:v>21.368055555555557</c:v>
                </c:pt>
                <c:pt idx="3078">
                  <c:v>21.375</c:v>
                </c:pt>
                <c:pt idx="3079">
                  <c:v>21.381944444444443</c:v>
                </c:pt>
                <c:pt idx="3080">
                  <c:v>21.388888888888889</c:v>
                </c:pt>
                <c:pt idx="3081">
                  <c:v>21.395833333333332</c:v>
                </c:pt>
                <c:pt idx="3082">
                  <c:v>21.402777777777775</c:v>
                </c:pt>
                <c:pt idx="3083">
                  <c:v>21.409722222222225</c:v>
                </c:pt>
                <c:pt idx="3084">
                  <c:v>21.416666666666668</c:v>
                </c:pt>
                <c:pt idx="3085">
                  <c:v>21.423611111111111</c:v>
                </c:pt>
                <c:pt idx="3086">
                  <c:v>21.430555555555557</c:v>
                </c:pt>
                <c:pt idx="3087">
                  <c:v>21.4375</c:v>
                </c:pt>
                <c:pt idx="3088">
                  <c:v>21.444444444444443</c:v>
                </c:pt>
                <c:pt idx="3089">
                  <c:v>21.451388888888889</c:v>
                </c:pt>
                <c:pt idx="3090">
                  <c:v>21.458333333333332</c:v>
                </c:pt>
                <c:pt idx="3091">
                  <c:v>21.465277777777775</c:v>
                </c:pt>
                <c:pt idx="3092">
                  <c:v>21.472222222222225</c:v>
                </c:pt>
                <c:pt idx="3093">
                  <c:v>21.479166666666668</c:v>
                </c:pt>
                <c:pt idx="3094">
                  <c:v>21.486111111111111</c:v>
                </c:pt>
                <c:pt idx="3095">
                  <c:v>21.493055555555557</c:v>
                </c:pt>
                <c:pt idx="3096">
                  <c:v>21.5</c:v>
                </c:pt>
                <c:pt idx="3097">
                  <c:v>21.506944444444443</c:v>
                </c:pt>
                <c:pt idx="3098">
                  <c:v>21.513888888888889</c:v>
                </c:pt>
                <c:pt idx="3099">
                  <c:v>21.520833333333332</c:v>
                </c:pt>
                <c:pt idx="3100">
                  <c:v>21.527777777777775</c:v>
                </c:pt>
                <c:pt idx="3101">
                  <c:v>21.534722222222225</c:v>
                </c:pt>
                <c:pt idx="3102">
                  <c:v>21.541666666666668</c:v>
                </c:pt>
                <c:pt idx="3103">
                  <c:v>21.548611111111111</c:v>
                </c:pt>
                <c:pt idx="3104">
                  <c:v>21.555555555555557</c:v>
                </c:pt>
                <c:pt idx="3105">
                  <c:v>21.5625</c:v>
                </c:pt>
                <c:pt idx="3106">
                  <c:v>21.569444444444443</c:v>
                </c:pt>
                <c:pt idx="3107">
                  <c:v>21.576388888888889</c:v>
                </c:pt>
                <c:pt idx="3108">
                  <c:v>21.583333333333332</c:v>
                </c:pt>
                <c:pt idx="3109">
                  <c:v>21.590277777777775</c:v>
                </c:pt>
                <c:pt idx="3110">
                  <c:v>21.597222222222225</c:v>
                </c:pt>
                <c:pt idx="3111">
                  <c:v>21.604166666666668</c:v>
                </c:pt>
                <c:pt idx="3112">
                  <c:v>21.611111111111111</c:v>
                </c:pt>
                <c:pt idx="3113">
                  <c:v>21.618055555555557</c:v>
                </c:pt>
                <c:pt idx="3114">
                  <c:v>21.625</c:v>
                </c:pt>
                <c:pt idx="3115">
                  <c:v>21.631944444444443</c:v>
                </c:pt>
                <c:pt idx="3116">
                  <c:v>21.638888888888889</c:v>
                </c:pt>
                <c:pt idx="3117">
                  <c:v>21.645833333333332</c:v>
                </c:pt>
                <c:pt idx="3118">
                  <c:v>21.652777777777775</c:v>
                </c:pt>
                <c:pt idx="3119">
                  <c:v>21.659722222222225</c:v>
                </c:pt>
                <c:pt idx="3120">
                  <c:v>21.666666666666668</c:v>
                </c:pt>
                <c:pt idx="3121">
                  <c:v>21.673611111111111</c:v>
                </c:pt>
                <c:pt idx="3122">
                  <c:v>21.680555555555557</c:v>
                </c:pt>
                <c:pt idx="3123">
                  <c:v>21.6875</c:v>
                </c:pt>
                <c:pt idx="3124">
                  <c:v>21.694444444444443</c:v>
                </c:pt>
                <c:pt idx="3125">
                  <c:v>21.701388888888889</c:v>
                </c:pt>
                <c:pt idx="3126">
                  <c:v>21.708333333333332</c:v>
                </c:pt>
                <c:pt idx="3127">
                  <c:v>21.715277777777775</c:v>
                </c:pt>
                <c:pt idx="3128">
                  <c:v>21.722222222222225</c:v>
                </c:pt>
                <c:pt idx="3129">
                  <c:v>21.729166666666668</c:v>
                </c:pt>
                <c:pt idx="3130">
                  <c:v>21.736111111111111</c:v>
                </c:pt>
                <c:pt idx="3131">
                  <c:v>21.743055555555557</c:v>
                </c:pt>
                <c:pt idx="3132">
                  <c:v>21.75</c:v>
                </c:pt>
                <c:pt idx="3133">
                  <c:v>21.756944444444443</c:v>
                </c:pt>
                <c:pt idx="3134">
                  <c:v>21.763888888888889</c:v>
                </c:pt>
                <c:pt idx="3135">
                  <c:v>21.770833333333332</c:v>
                </c:pt>
                <c:pt idx="3136">
                  <c:v>21.777777777777775</c:v>
                </c:pt>
                <c:pt idx="3137">
                  <c:v>21.784722222222225</c:v>
                </c:pt>
                <c:pt idx="3138">
                  <c:v>21.791666666666668</c:v>
                </c:pt>
                <c:pt idx="3139">
                  <c:v>21.798611111111111</c:v>
                </c:pt>
                <c:pt idx="3140">
                  <c:v>21.805555555555557</c:v>
                </c:pt>
                <c:pt idx="3141">
                  <c:v>21.8125</c:v>
                </c:pt>
                <c:pt idx="3142">
                  <c:v>21.819444444444443</c:v>
                </c:pt>
                <c:pt idx="3143">
                  <c:v>21.826388888888889</c:v>
                </c:pt>
                <c:pt idx="3144">
                  <c:v>21.833333333333332</c:v>
                </c:pt>
                <c:pt idx="3145">
                  <c:v>21.840277777777775</c:v>
                </c:pt>
                <c:pt idx="3146">
                  <c:v>21.847222222222225</c:v>
                </c:pt>
                <c:pt idx="3147">
                  <c:v>21.854166666666668</c:v>
                </c:pt>
                <c:pt idx="3148">
                  <c:v>21.861111111111111</c:v>
                </c:pt>
                <c:pt idx="3149">
                  <c:v>21.868055555555557</c:v>
                </c:pt>
                <c:pt idx="3150">
                  <c:v>21.875</c:v>
                </c:pt>
                <c:pt idx="3151">
                  <c:v>21.881944444444443</c:v>
                </c:pt>
                <c:pt idx="3152">
                  <c:v>21.888888888888889</c:v>
                </c:pt>
                <c:pt idx="3153">
                  <c:v>21.895833333333332</c:v>
                </c:pt>
                <c:pt idx="3154">
                  <c:v>21.902777777777775</c:v>
                </c:pt>
                <c:pt idx="3155">
                  <c:v>21.909722222222225</c:v>
                </c:pt>
                <c:pt idx="3156">
                  <c:v>21.916666666666668</c:v>
                </c:pt>
                <c:pt idx="3157">
                  <c:v>21.923611111111111</c:v>
                </c:pt>
                <c:pt idx="3158">
                  <c:v>21.930555555555557</c:v>
                </c:pt>
                <c:pt idx="3159">
                  <c:v>21.9375</c:v>
                </c:pt>
                <c:pt idx="3160">
                  <c:v>21.944444444444443</c:v>
                </c:pt>
                <c:pt idx="3161">
                  <c:v>21.951388888888889</c:v>
                </c:pt>
                <c:pt idx="3162">
                  <c:v>21.958333333333332</c:v>
                </c:pt>
                <c:pt idx="3163">
                  <c:v>21.965277777777775</c:v>
                </c:pt>
                <c:pt idx="3164">
                  <c:v>21.972222222222225</c:v>
                </c:pt>
                <c:pt idx="3165">
                  <c:v>21.979166666666668</c:v>
                </c:pt>
                <c:pt idx="3166">
                  <c:v>21.986111111111111</c:v>
                </c:pt>
                <c:pt idx="3167">
                  <c:v>21.993055555555557</c:v>
                </c:pt>
                <c:pt idx="3168">
                  <c:v>22</c:v>
                </c:pt>
                <c:pt idx="3169">
                  <c:v>22.006944444444443</c:v>
                </c:pt>
                <c:pt idx="3170">
                  <c:v>22.013888888888889</c:v>
                </c:pt>
                <c:pt idx="3171">
                  <c:v>22.020833333333332</c:v>
                </c:pt>
                <c:pt idx="3172">
                  <c:v>22.027777777777775</c:v>
                </c:pt>
                <c:pt idx="3173">
                  <c:v>22.034722222222225</c:v>
                </c:pt>
                <c:pt idx="3174">
                  <c:v>22.041666666666668</c:v>
                </c:pt>
                <c:pt idx="3175">
                  <c:v>22.048611111111111</c:v>
                </c:pt>
                <c:pt idx="3176">
                  <c:v>22.055555555555557</c:v>
                </c:pt>
                <c:pt idx="3177">
                  <c:v>22.0625</c:v>
                </c:pt>
                <c:pt idx="3178">
                  <c:v>22.069444444444443</c:v>
                </c:pt>
                <c:pt idx="3179">
                  <c:v>22.076388888888889</c:v>
                </c:pt>
                <c:pt idx="3180">
                  <c:v>22.083333333333332</c:v>
                </c:pt>
                <c:pt idx="3181">
                  <c:v>22.090277777777775</c:v>
                </c:pt>
                <c:pt idx="3182">
                  <c:v>22.097222222222225</c:v>
                </c:pt>
                <c:pt idx="3183">
                  <c:v>22.104166666666668</c:v>
                </c:pt>
                <c:pt idx="3184">
                  <c:v>22.111111111111111</c:v>
                </c:pt>
                <c:pt idx="3185">
                  <c:v>22.118055555555557</c:v>
                </c:pt>
                <c:pt idx="3186">
                  <c:v>22.125</c:v>
                </c:pt>
                <c:pt idx="3187">
                  <c:v>22.131944444444443</c:v>
                </c:pt>
                <c:pt idx="3188">
                  <c:v>22.138888888888889</c:v>
                </c:pt>
                <c:pt idx="3189">
                  <c:v>22.145833333333332</c:v>
                </c:pt>
                <c:pt idx="3190">
                  <c:v>22.152777777777775</c:v>
                </c:pt>
                <c:pt idx="3191">
                  <c:v>22.159722222222225</c:v>
                </c:pt>
                <c:pt idx="3192">
                  <c:v>22.166666666666668</c:v>
                </c:pt>
                <c:pt idx="3193">
                  <c:v>22.173611111111111</c:v>
                </c:pt>
                <c:pt idx="3194">
                  <c:v>22.180555555555557</c:v>
                </c:pt>
                <c:pt idx="3195">
                  <c:v>22.1875</c:v>
                </c:pt>
                <c:pt idx="3196">
                  <c:v>22.194444444444443</c:v>
                </c:pt>
                <c:pt idx="3197">
                  <c:v>22.201388888888889</c:v>
                </c:pt>
                <c:pt idx="3198">
                  <c:v>22.208333333333332</c:v>
                </c:pt>
                <c:pt idx="3199">
                  <c:v>22.215277777777775</c:v>
                </c:pt>
                <c:pt idx="3200">
                  <c:v>22.222222222222225</c:v>
                </c:pt>
                <c:pt idx="3201">
                  <c:v>22.229166666666668</c:v>
                </c:pt>
                <c:pt idx="3202">
                  <c:v>22.236111111111111</c:v>
                </c:pt>
                <c:pt idx="3203">
                  <c:v>22.243055555555557</c:v>
                </c:pt>
                <c:pt idx="3204">
                  <c:v>22.25</c:v>
                </c:pt>
                <c:pt idx="3205">
                  <c:v>22.256944444444443</c:v>
                </c:pt>
                <c:pt idx="3206">
                  <c:v>22.263888888888889</c:v>
                </c:pt>
                <c:pt idx="3207">
                  <c:v>22.270833333333332</c:v>
                </c:pt>
                <c:pt idx="3208">
                  <c:v>22.277777777777775</c:v>
                </c:pt>
                <c:pt idx="3209">
                  <c:v>22.284722222222225</c:v>
                </c:pt>
                <c:pt idx="3210">
                  <c:v>22.291666666666668</c:v>
                </c:pt>
                <c:pt idx="3211">
                  <c:v>22.298611111111111</c:v>
                </c:pt>
                <c:pt idx="3212">
                  <c:v>22.305555555555557</c:v>
                </c:pt>
                <c:pt idx="3213">
                  <c:v>22.3125</c:v>
                </c:pt>
                <c:pt idx="3214">
                  <c:v>22.319444444444443</c:v>
                </c:pt>
                <c:pt idx="3215">
                  <c:v>22.326388888888889</c:v>
                </c:pt>
                <c:pt idx="3216">
                  <c:v>22.333333333333332</c:v>
                </c:pt>
                <c:pt idx="3217">
                  <c:v>22.340277777777775</c:v>
                </c:pt>
                <c:pt idx="3218">
                  <c:v>22.347222222222225</c:v>
                </c:pt>
                <c:pt idx="3219">
                  <c:v>22.354166666666668</c:v>
                </c:pt>
                <c:pt idx="3220">
                  <c:v>22.361111111111111</c:v>
                </c:pt>
                <c:pt idx="3221">
                  <c:v>22.368055555555557</c:v>
                </c:pt>
                <c:pt idx="3222">
                  <c:v>22.375</c:v>
                </c:pt>
                <c:pt idx="3223">
                  <c:v>22.381944444444443</c:v>
                </c:pt>
                <c:pt idx="3224">
                  <c:v>22.388888888888889</c:v>
                </c:pt>
                <c:pt idx="3225">
                  <c:v>22.395833333333332</c:v>
                </c:pt>
                <c:pt idx="3226">
                  <c:v>22.402777777777775</c:v>
                </c:pt>
                <c:pt idx="3227">
                  <c:v>22.409722222222225</c:v>
                </c:pt>
                <c:pt idx="3228">
                  <c:v>22.416666666666668</c:v>
                </c:pt>
                <c:pt idx="3229">
                  <c:v>22.423611111111111</c:v>
                </c:pt>
                <c:pt idx="3230">
                  <c:v>22.430555555555557</c:v>
                </c:pt>
                <c:pt idx="3231">
                  <c:v>22.4375</c:v>
                </c:pt>
                <c:pt idx="3232">
                  <c:v>22.444444444444443</c:v>
                </c:pt>
                <c:pt idx="3233">
                  <c:v>22.451388888888889</c:v>
                </c:pt>
                <c:pt idx="3234">
                  <c:v>22.458333333333332</c:v>
                </c:pt>
                <c:pt idx="3235">
                  <c:v>22.465277777777775</c:v>
                </c:pt>
                <c:pt idx="3236">
                  <c:v>22.472222222222225</c:v>
                </c:pt>
                <c:pt idx="3237">
                  <c:v>22.479166666666668</c:v>
                </c:pt>
                <c:pt idx="3238">
                  <c:v>22.486111111111111</c:v>
                </c:pt>
                <c:pt idx="3239">
                  <c:v>22.493055555555557</c:v>
                </c:pt>
                <c:pt idx="3240">
                  <c:v>22.5</c:v>
                </c:pt>
                <c:pt idx="3241">
                  <c:v>22.506944444444443</c:v>
                </c:pt>
                <c:pt idx="3242">
                  <c:v>22.513888888888889</c:v>
                </c:pt>
                <c:pt idx="3243">
                  <c:v>22.520833333333332</c:v>
                </c:pt>
                <c:pt idx="3244">
                  <c:v>22.527777777777775</c:v>
                </c:pt>
                <c:pt idx="3245">
                  <c:v>22.534722222222225</c:v>
                </c:pt>
                <c:pt idx="3246">
                  <c:v>22.541666666666668</c:v>
                </c:pt>
                <c:pt idx="3247">
                  <c:v>22.548611111111111</c:v>
                </c:pt>
                <c:pt idx="3248">
                  <c:v>22.555555555555557</c:v>
                </c:pt>
                <c:pt idx="3249">
                  <c:v>22.5625</c:v>
                </c:pt>
                <c:pt idx="3250">
                  <c:v>22.569444444444443</c:v>
                </c:pt>
                <c:pt idx="3251">
                  <c:v>22.576388888888889</c:v>
                </c:pt>
                <c:pt idx="3252">
                  <c:v>22.583333333333332</c:v>
                </c:pt>
                <c:pt idx="3253">
                  <c:v>22.590277777777775</c:v>
                </c:pt>
                <c:pt idx="3254">
                  <c:v>22.597222222222225</c:v>
                </c:pt>
                <c:pt idx="3255">
                  <c:v>22.604166666666668</c:v>
                </c:pt>
                <c:pt idx="3256">
                  <c:v>22.611111111111111</c:v>
                </c:pt>
                <c:pt idx="3257">
                  <c:v>22.618055555555557</c:v>
                </c:pt>
                <c:pt idx="3258">
                  <c:v>22.625</c:v>
                </c:pt>
                <c:pt idx="3259">
                  <c:v>22.631944444444443</c:v>
                </c:pt>
                <c:pt idx="3260">
                  <c:v>22.638888888888889</c:v>
                </c:pt>
                <c:pt idx="3261">
                  <c:v>22.645833333333332</c:v>
                </c:pt>
                <c:pt idx="3262">
                  <c:v>22.652777777777775</c:v>
                </c:pt>
                <c:pt idx="3263">
                  <c:v>22.659722222222225</c:v>
                </c:pt>
                <c:pt idx="3264">
                  <c:v>22.666666666666668</c:v>
                </c:pt>
                <c:pt idx="3265">
                  <c:v>22.673611111111111</c:v>
                </c:pt>
                <c:pt idx="3266">
                  <c:v>22.680555555555557</c:v>
                </c:pt>
                <c:pt idx="3267">
                  <c:v>22.6875</c:v>
                </c:pt>
                <c:pt idx="3268">
                  <c:v>22.694444444444443</c:v>
                </c:pt>
                <c:pt idx="3269">
                  <c:v>22.701388888888889</c:v>
                </c:pt>
                <c:pt idx="3270">
                  <c:v>22.708333333333332</c:v>
                </c:pt>
                <c:pt idx="3271">
                  <c:v>22.715277777777775</c:v>
                </c:pt>
                <c:pt idx="3272">
                  <c:v>22.722222222222225</c:v>
                </c:pt>
                <c:pt idx="3273">
                  <c:v>22.729166666666668</c:v>
                </c:pt>
                <c:pt idx="3274">
                  <c:v>22.736111111111111</c:v>
                </c:pt>
                <c:pt idx="3275">
                  <c:v>22.743055555555557</c:v>
                </c:pt>
                <c:pt idx="3276">
                  <c:v>22.75</c:v>
                </c:pt>
                <c:pt idx="3277">
                  <c:v>22.756944444444443</c:v>
                </c:pt>
                <c:pt idx="3278">
                  <c:v>22.763888888888889</c:v>
                </c:pt>
                <c:pt idx="3279">
                  <c:v>22.770833333333332</c:v>
                </c:pt>
                <c:pt idx="3280">
                  <c:v>22.777777777777775</c:v>
                </c:pt>
                <c:pt idx="3281">
                  <c:v>22.784722222222225</c:v>
                </c:pt>
                <c:pt idx="3282">
                  <c:v>22.791666666666668</c:v>
                </c:pt>
                <c:pt idx="3283">
                  <c:v>22.798611111111111</c:v>
                </c:pt>
                <c:pt idx="3284">
                  <c:v>22.805555555555557</c:v>
                </c:pt>
                <c:pt idx="3285">
                  <c:v>22.8125</c:v>
                </c:pt>
                <c:pt idx="3286">
                  <c:v>22.819444444444443</c:v>
                </c:pt>
                <c:pt idx="3287">
                  <c:v>22.826388888888889</c:v>
                </c:pt>
                <c:pt idx="3288">
                  <c:v>22.833333333333332</c:v>
                </c:pt>
                <c:pt idx="3289">
                  <c:v>22.840277777777775</c:v>
                </c:pt>
                <c:pt idx="3290">
                  <c:v>22.847222222222225</c:v>
                </c:pt>
                <c:pt idx="3291">
                  <c:v>22.854166666666668</c:v>
                </c:pt>
                <c:pt idx="3292">
                  <c:v>22.861111111111111</c:v>
                </c:pt>
                <c:pt idx="3293">
                  <c:v>22.868055555555557</c:v>
                </c:pt>
                <c:pt idx="3294">
                  <c:v>22.875</c:v>
                </c:pt>
                <c:pt idx="3295">
                  <c:v>22.881944444444443</c:v>
                </c:pt>
                <c:pt idx="3296">
                  <c:v>22.888888888888889</c:v>
                </c:pt>
                <c:pt idx="3297">
                  <c:v>22.895833333333332</c:v>
                </c:pt>
                <c:pt idx="3298">
                  <c:v>22.902777777777775</c:v>
                </c:pt>
                <c:pt idx="3299">
                  <c:v>22.909722222222225</c:v>
                </c:pt>
                <c:pt idx="3300">
                  <c:v>22.916666666666668</c:v>
                </c:pt>
                <c:pt idx="3301">
                  <c:v>22.923611111111111</c:v>
                </c:pt>
                <c:pt idx="3302">
                  <c:v>22.930555555555557</c:v>
                </c:pt>
                <c:pt idx="3303">
                  <c:v>22.9375</c:v>
                </c:pt>
                <c:pt idx="3304">
                  <c:v>22.944444444444443</c:v>
                </c:pt>
                <c:pt idx="3305">
                  <c:v>22.951388888888889</c:v>
                </c:pt>
                <c:pt idx="3306">
                  <c:v>22.958333333333332</c:v>
                </c:pt>
                <c:pt idx="3307">
                  <c:v>22.965277777777775</c:v>
                </c:pt>
                <c:pt idx="3308">
                  <c:v>22.972222222222225</c:v>
                </c:pt>
                <c:pt idx="3309">
                  <c:v>22.979166666666668</c:v>
                </c:pt>
                <c:pt idx="3310">
                  <c:v>22.986111111111111</c:v>
                </c:pt>
                <c:pt idx="3311">
                  <c:v>22.993055555555557</c:v>
                </c:pt>
                <c:pt idx="3312">
                  <c:v>23</c:v>
                </c:pt>
                <c:pt idx="3313">
                  <c:v>23.006944444444443</c:v>
                </c:pt>
                <c:pt idx="3314">
                  <c:v>23.013888888888889</c:v>
                </c:pt>
                <c:pt idx="3315">
                  <c:v>23.020833333333332</c:v>
                </c:pt>
                <c:pt idx="3316">
                  <c:v>23.027777777777775</c:v>
                </c:pt>
                <c:pt idx="3317">
                  <c:v>23.034722222222225</c:v>
                </c:pt>
                <c:pt idx="3318">
                  <c:v>23.041666666666668</c:v>
                </c:pt>
                <c:pt idx="3319">
                  <c:v>23.048611111111111</c:v>
                </c:pt>
                <c:pt idx="3320">
                  <c:v>23.055555555555557</c:v>
                </c:pt>
                <c:pt idx="3321">
                  <c:v>23.0625</c:v>
                </c:pt>
                <c:pt idx="3322">
                  <c:v>23.069444444444443</c:v>
                </c:pt>
                <c:pt idx="3323">
                  <c:v>23.076388888888889</c:v>
                </c:pt>
                <c:pt idx="3324">
                  <c:v>23.083333333333332</c:v>
                </c:pt>
                <c:pt idx="3325">
                  <c:v>23.090277777777775</c:v>
                </c:pt>
                <c:pt idx="3326">
                  <c:v>23.097222222222225</c:v>
                </c:pt>
                <c:pt idx="3327">
                  <c:v>23.104166666666668</c:v>
                </c:pt>
                <c:pt idx="3328">
                  <c:v>23.111111111111111</c:v>
                </c:pt>
                <c:pt idx="3329">
                  <c:v>23.118055555555557</c:v>
                </c:pt>
                <c:pt idx="3330">
                  <c:v>23.125</c:v>
                </c:pt>
                <c:pt idx="3331">
                  <c:v>23.131944444444443</c:v>
                </c:pt>
                <c:pt idx="3332">
                  <c:v>23.138888888888889</c:v>
                </c:pt>
                <c:pt idx="3333">
                  <c:v>23.145833333333332</c:v>
                </c:pt>
                <c:pt idx="3334">
                  <c:v>23.152777777777775</c:v>
                </c:pt>
                <c:pt idx="3335">
                  <c:v>23.159722222222225</c:v>
                </c:pt>
                <c:pt idx="3336">
                  <c:v>23.166666666666668</c:v>
                </c:pt>
                <c:pt idx="3337">
                  <c:v>23.173611111111111</c:v>
                </c:pt>
                <c:pt idx="3338">
                  <c:v>23.180555555555557</c:v>
                </c:pt>
                <c:pt idx="3339">
                  <c:v>23.1875</c:v>
                </c:pt>
                <c:pt idx="3340">
                  <c:v>23.194444444444443</c:v>
                </c:pt>
                <c:pt idx="3341">
                  <c:v>23.201388888888889</c:v>
                </c:pt>
                <c:pt idx="3342">
                  <c:v>23.208333333333332</c:v>
                </c:pt>
                <c:pt idx="3343">
                  <c:v>23.215277777777775</c:v>
                </c:pt>
                <c:pt idx="3344">
                  <c:v>23.222222222222225</c:v>
                </c:pt>
                <c:pt idx="3345">
                  <c:v>23.229166666666668</c:v>
                </c:pt>
                <c:pt idx="3346">
                  <c:v>23.236111111111111</c:v>
                </c:pt>
                <c:pt idx="3347">
                  <c:v>23.243055555555557</c:v>
                </c:pt>
                <c:pt idx="3348">
                  <c:v>23.25</c:v>
                </c:pt>
                <c:pt idx="3349">
                  <c:v>23.256944444444443</c:v>
                </c:pt>
                <c:pt idx="3350">
                  <c:v>23.263888888888889</c:v>
                </c:pt>
                <c:pt idx="3351">
                  <c:v>23.270833333333332</c:v>
                </c:pt>
                <c:pt idx="3352">
                  <c:v>23.277777777777775</c:v>
                </c:pt>
                <c:pt idx="3353">
                  <c:v>23.284722222222225</c:v>
                </c:pt>
                <c:pt idx="3354">
                  <c:v>23.291666666666668</c:v>
                </c:pt>
                <c:pt idx="3355">
                  <c:v>23.298611111111111</c:v>
                </c:pt>
                <c:pt idx="3356">
                  <c:v>23.305555555555557</c:v>
                </c:pt>
                <c:pt idx="3357">
                  <c:v>23.3125</c:v>
                </c:pt>
                <c:pt idx="3358">
                  <c:v>23.319444444444443</c:v>
                </c:pt>
                <c:pt idx="3359">
                  <c:v>23.326388888888889</c:v>
                </c:pt>
                <c:pt idx="3360">
                  <c:v>23.333333333333332</c:v>
                </c:pt>
                <c:pt idx="3361">
                  <c:v>23.340277777777775</c:v>
                </c:pt>
                <c:pt idx="3362">
                  <c:v>23.347222222222225</c:v>
                </c:pt>
                <c:pt idx="3363">
                  <c:v>23.354166666666668</c:v>
                </c:pt>
                <c:pt idx="3364">
                  <c:v>23.361111111111111</c:v>
                </c:pt>
                <c:pt idx="3365">
                  <c:v>23.368055555555557</c:v>
                </c:pt>
                <c:pt idx="3366">
                  <c:v>23.375</c:v>
                </c:pt>
                <c:pt idx="3367">
                  <c:v>23.381944444444443</c:v>
                </c:pt>
                <c:pt idx="3368">
                  <c:v>23.388888888888889</c:v>
                </c:pt>
                <c:pt idx="3369">
                  <c:v>23.395833333333332</c:v>
                </c:pt>
                <c:pt idx="3370">
                  <c:v>23.402777777777775</c:v>
                </c:pt>
                <c:pt idx="3371">
                  <c:v>23.409722222222225</c:v>
                </c:pt>
                <c:pt idx="3372">
                  <c:v>23.416666666666668</c:v>
                </c:pt>
                <c:pt idx="3373">
                  <c:v>23.423611111111111</c:v>
                </c:pt>
                <c:pt idx="3374">
                  <c:v>23.430555555555557</c:v>
                </c:pt>
                <c:pt idx="3375">
                  <c:v>23.4375</c:v>
                </c:pt>
                <c:pt idx="3376">
                  <c:v>23.444444444444443</c:v>
                </c:pt>
                <c:pt idx="3377">
                  <c:v>23.451388888888889</c:v>
                </c:pt>
                <c:pt idx="3378">
                  <c:v>23.458333333333332</c:v>
                </c:pt>
                <c:pt idx="3379">
                  <c:v>23.465277777777775</c:v>
                </c:pt>
                <c:pt idx="3380">
                  <c:v>23.472222222222225</c:v>
                </c:pt>
                <c:pt idx="3381">
                  <c:v>23.479166666666668</c:v>
                </c:pt>
                <c:pt idx="3382">
                  <c:v>23.486111111111111</c:v>
                </c:pt>
                <c:pt idx="3383">
                  <c:v>23.493055555555557</c:v>
                </c:pt>
                <c:pt idx="3384">
                  <c:v>23.5</c:v>
                </c:pt>
                <c:pt idx="3385">
                  <c:v>23.506944444444443</c:v>
                </c:pt>
                <c:pt idx="3386">
                  <c:v>23.513888888888889</c:v>
                </c:pt>
                <c:pt idx="3387">
                  <c:v>23.520833333333332</c:v>
                </c:pt>
                <c:pt idx="3388">
                  <c:v>23.527777777777775</c:v>
                </c:pt>
                <c:pt idx="3389">
                  <c:v>23.534722222222225</c:v>
                </c:pt>
                <c:pt idx="3390">
                  <c:v>23.541666666666668</c:v>
                </c:pt>
                <c:pt idx="3391">
                  <c:v>23.548611111111111</c:v>
                </c:pt>
                <c:pt idx="3392">
                  <c:v>23.555555555555557</c:v>
                </c:pt>
                <c:pt idx="3393">
                  <c:v>23.5625</c:v>
                </c:pt>
                <c:pt idx="3394">
                  <c:v>23.569444444444443</c:v>
                </c:pt>
                <c:pt idx="3395">
                  <c:v>23.576388888888889</c:v>
                </c:pt>
                <c:pt idx="3396">
                  <c:v>23.583333333333332</c:v>
                </c:pt>
                <c:pt idx="3397">
                  <c:v>23.590277777777775</c:v>
                </c:pt>
                <c:pt idx="3398">
                  <c:v>23.597222222222225</c:v>
                </c:pt>
                <c:pt idx="3399">
                  <c:v>23.604166666666668</c:v>
                </c:pt>
                <c:pt idx="3400">
                  <c:v>23.611111111111111</c:v>
                </c:pt>
                <c:pt idx="3401">
                  <c:v>23.618055555555557</c:v>
                </c:pt>
                <c:pt idx="3402">
                  <c:v>23.625</c:v>
                </c:pt>
                <c:pt idx="3403">
                  <c:v>23.631944444444443</c:v>
                </c:pt>
                <c:pt idx="3404">
                  <c:v>23.638888888888889</c:v>
                </c:pt>
                <c:pt idx="3405">
                  <c:v>23.645833333333332</c:v>
                </c:pt>
                <c:pt idx="3406">
                  <c:v>23.652777777777775</c:v>
                </c:pt>
                <c:pt idx="3407">
                  <c:v>23.659722222222225</c:v>
                </c:pt>
                <c:pt idx="3408">
                  <c:v>23.666666666666668</c:v>
                </c:pt>
                <c:pt idx="3409">
                  <c:v>23.673611111111111</c:v>
                </c:pt>
                <c:pt idx="3410">
                  <c:v>23.680555555555557</c:v>
                </c:pt>
                <c:pt idx="3411">
                  <c:v>23.6875</c:v>
                </c:pt>
                <c:pt idx="3412">
                  <c:v>23.694444444444443</c:v>
                </c:pt>
                <c:pt idx="3413">
                  <c:v>23.701388888888889</c:v>
                </c:pt>
                <c:pt idx="3414">
                  <c:v>23.708333333333332</c:v>
                </c:pt>
                <c:pt idx="3415">
                  <c:v>23.715277777777775</c:v>
                </c:pt>
                <c:pt idx="3416">
                  <c:v>23.722222222222225</c:v>
                </c:pt>
                <c:pt idx="3417">
                  <c:v>23.729166666666668</c:v>
                </c:pt>
                <c:pt idx="3418">
                  <c:v>23.736111111111111</c:v>
                </c:pt>
                <c:pt idx="3419">
                  <c:v>23.743055555555557</c:v>
                </c:pt>
                <c:pt idx="3420">
                  <c:v>23.75</c:v>
                </c:pt>
                <c:pt idx="3421">
                  <c:v>23.756944444444443</c:v>
                </c:pt>
                <c:pt idx="3422">
                  <c:v>23.763888888888889</c:v>
                </c:pt>
                <c:pt idx="3423">
                  <c:v>23.770833333333332</c:v>
                </c:pt>
                <c:pt idx="3424">
                  <c:v>23.777777777777775</c:v>
                </c:pt>
                <c:pt idx="3425">
                  <c:v>23.784722222222225</c:v>
                </c:pt>
                <c:pt idx="3426">
                  <c:v>23.791666666666668</c:v>
                </c:pt>
                <c:pt idx="3427">
                  <c:v>23.798611111111111</c:v>
                </c:pt>
                <c:pt idx="3428">
                  <c:v>23.805555555555557</c:v>
                </c:pt>
                <c:pt idx="3429">
                  <c:v>23.8125</c:v>
                </c:pt>
                <c:pt idx="3430">
                  <c:v>23.819444444444443</c:v>
                </c:pt>
                <c:pt idx="3431">
                  <c:v>23.826388888888889</c:v>
                </c:pt>
                <c:pt idx="3432">
                  <c:v>23.833333333333332</c:v>
                </c:pt>
                <c:pt idx="3433">
                  <c:v>23.840277777777775</c:v>
                </c:pt>
                <c:pt idx="3434">
                  <c:v>23.847222222222225</c:v>
                </c:pt>
                <c:pt idx="3435">
                  <c:v>23.854166666666668</c:v>
                </c:pt>
                <c:pt idx="3436">
                  <c:v>23.861111111111111</c:v>
                </c:pt>
                <c:pt idx="3437">
                  <c:v>23.868055555555557</c:v>
                </c:pt>
                <c:pt idx="3438">
                  <c:v>23.875</c:v>
                </c:pt>
                <c:pt idx="3439">
                  <c:v>23.881944444444443</c:v>
                </c:pt>
                <c:pt idx="3440">
                  <c:v>23.888888888888889</c:v>
                </c:pt>
                <c:pt idx="3441">
                  <c:v>23.895833333333332</c:v>
                </c:pt>
                <c:pt idx="3442">
                  <c:v>23.902777777777775</c:v>
                </c:pt>
                <c:pt idx="3443">
                  <c:v>23.909722222222225</c:v>
                </c:pt>
                <c:pt idx="3444">
                  <c:v>23.916666666666668</c:v>
                </c:pt>
                <c:pt idx="3445">
                  <c:v>23.923611111111111</c:v>
                </c:pt>
                <c:pt idx="3446">
                  <c:v>23.930555555555557</c:v>
                </c:pt>
                <c:pt idx="3447">
                  <c:v>23.9375</c:v>
                </c:pt>
                <c:pt idx="3448">
                  <c:v>23.944444444444443</c:v>
                </c:pt>
                <c:pt idx="3449">
                  <c:v>23.951388888888889</c:v>
                </c:pt>
                <c:pt idx="3450">
                  <c:v>23.958333333333332</c:v>
                </c:pt>
                <c:pt idx="3451">
                  <c:v>23.965277777777775</c:v>
                </c:pt>
                <c:pt idx="3452">
                  <c:v>23.972222222222225</c:v>
                </c:pt>
                <c:pt idx="3453">
                  <c:v>23.979166666666668</c:v>
                </c:pt>
                <c:pt idx="3454">
                  <c:v>23.986111111111111</c:v>
                </c:pt>
                <c:pt idx="3455">
                  <c:v>23.993055555555557</c:v>
                </c:pt>
                <c:pt idx="3456">
                  <c:v>24</c:v>
                </c:pt>
                <c:pt idx="3457">
                  <c:v>24.006944444444443</c:v>
                </c:pt>
                <c:pt idx="3458">
                  <c:v>24.013888888888889</c:v>
                </c:pt>
                <c:pt idx="3459">
                  <c:v>24.020833333333332</c:v>
                </c:pt>
                <c:pt idx="3460">
                  <c:v>24.027777777777775</c:v>
                </c:pt>
                <c:pt idx="3461">
                  <c:v>24.034722222222225</c:v>
                </c:pt>
                <c:pt idx="3462">
                  <c:v>24.041666666666668</c:v>
                </c:pt>
                <c:pt idx="3463">
                  <c:v>24.048611111111111</c:v>
                </c:pt>
                <c:pt idx="3464">
                  <c:v>24.055555555555557</c:v>
                </c:pt>
                <c:pt idx="3465">
                  <c:v>24.0625</c:v>
                </c:pt>
                <c:pt idx="3466">
                  <c:v>24.069444444444443</c:v>
                </c:pt>
                <c:pt idx="3467">
                  <c:v>24.076388888888889</c:v>
                </c:pt>
                <c:pt idx="3468">
                  <c:v>24.083333333333332</c:v>
                </c:pt>
                <c:pt idx="3469">
                  <c:v>24.090277777777775</c:v>
                </c:pt>
                <c:pt idx="3470">
                  <c:v>24.097222222222225</c:v>
                </c:pt>
                <c:pt idx="3471">
                  <c:v>24.104166666666668</c:v>
                </c:pt>
                <c:pt idx="3472">
                  <c:v>24.111111111111111</c:v>
                </c:pt>
                <c:pt idx="3473">
                  <c:v>24.118055555555557</c:v>
                </c:pt>
                <c:pt idx="3474">
                  <c:v>24.125</c:v>
                </c:pt>
                <c:pt idx="3475">
                  <c:v>24.131944444444443</c:v>
                </c:pt>
                <c:pt idx="3476">
                  <c:v>24.138888888888889</c:v>
                </c:pt>
                <c:pt idx="3477">
                  <c:v>24.145833333333332</c:v>
                </c:pt>
                <c:pt idx="3478">
                  <c:v>24.152777777777775</c:v>
                </c:pt>
                <c:pt idx="3479">
                  <c:v>24.159722222222225</c:v>
                </c:pt>
                <c:pt idx="3480">
                  <c:v>24.166666666666668</c:v>
                </c:pt>
                <c:pt idx="3481">
                  <c:v>24.173611111111111</c:v>
                </c:pt>
                <c:pt idx="3482">
                  <c:v>24.180555555555557</c:v>
                </c:pt>
                <c:pt idx="3483">
                  <c:v>24.1875</c:v>
                </c:pt>
                <c:pt idx="3484">
                  <c:v>24.194444444444443</c:v>
                </c:pt>
                <c:pt idx="3485">
                  <c:v>24.201388888888889</c:v>
                </c:pt>
                <c:pt idx="3486">
                  <c:v>24.208333333333332</c:v>
                </c:pt>
                <c:pt idx="3487">
                  <c:v>24.215277777777775</c:v>
                </c:pt>
                <c:pt idx="3488">
                  <c:v>24.222222222222225</c:v>
                </c:pt>
                <c:pt idx="3489">
                  <c:v>24.229166666666668</c:v>
                </c:pt>
                <c:pt idx="3490">
                  <c:v>24.236111111111111</c:v>
                </c:pt>
                <c:pt idx="3491">
                  <c:v>24.243055555555557</c:v>
                </c:pt>
                <c:pt idx="3492">
                  <c:v>24.25</c:v>
                </c:pt>
                <c:pt idx="3493">
                  <c:v>24.256944444444443</c:v>
                </c:pt>
                <c:pt idx="3494">
                  <c:v>24.263888888888889</c:v>
                </c:pt>
                <c:pt idx="3495">
                  <c:v>24.270833333333332</c:v>
                </c:pt>
                <c:pt idx="3496">
                  <c:v>24.277777777777775</c:v>
                </c:pt>
                <c:pt idx="3497">
                  <c:v>24.284722222222225</c:v>
                </c:pt>
                <c:pt idx="3498">
                  <c:v>24.291666666666668</c:v>
                </c:pt>
                <c:pt idx="3499">
                  <c:v>24.298611111111111</c:v>
                </c:pt>
                <c:pt idx="3500">
                  <c:v>24.305555555555557</c:v>
                </c:pt>
                <c:pt idx="3501">
                  <c:v>24.3125</c:v>
                </c:pt>
                <c:pt idx="3502">
                  <c:v>24.319444444444443</c:v>
                </c:pt>
                <c:pt idx="3503">
                  <c:v>24.326388888888889</c:v>
                </c:pt>
                <c:pt idx="3504">
                  <c:v>24.333333333333332</c:v>
                </c:pt>
                <c:pt idx="3505">
                  <c:v>24.340277777777775</c:v>
                </c:pt>
                <c:pt idx="3506">
                  <c:v>24.347222222222225</c:v>
                </c:pt>
                <c:pt idx="3507">
                  <c:v>24.354166666666668</c:v>
                </c:pt>
                <c:pt idx="3508">
                  <c:v>24.361111111111111</c:v>
                </c:pt>
                <c:pt idx="3509">
                  <c:v>24.368055555555557</c:v>
                </c:pt>
                <c:pt idx="3510">
                  <c:v>24.375</c:v>
                </c:pt>
                <c:pt idx="3511">
                  <c:v>24.381944444444443</c:v>
                </c:pt>
                <c:pt idx="3512">
                  <c:v>24.388888888888889</c:v>
                </c:pt>
                <c:pt idx="3513">
                  <c:v>24.395833333333332</c:v>
                </c:pt>
                <c:pt idx="3514">
                  <c:v>24.402777777777775</c:v>
                </c:pt>
                <c:pt idx="3515">
                  <c:v>24.409722222222225</c:v>
                </c:pt>
                <c:pt idx="3516">
                  <c:v>24.416666666666668</c:v>
                </c:pt>
                <c:pt idx="3517">
                  <c:v>24.423611111111111</c:v>
                </c:pt>
                <c:pt idx="3518">
                  <c:v>24.430555555555557</c:v>
                </c:pt>
                <c:pt idx="3519">
                  <c:v>24.4375</c:v>
                </c:pt>
                <c:pt idx="3520">
                  <c:v>24.444444444444443</c:v>
                </c:pt>
                <c:pt idx="3521">
                  <c:v>24.451388888888889</c:v>
                </c:pt>
                <c:pt idx="3522">
                  <c:v>24.458333333333332</c:v>
                </c:pt>
                <c:pt idx="3523">
                  <c:v>24.465277777777775</c:v>
                </c:pt>
                <c:pt idx="3524">
                  <c:v>24.472222222222225</c:v>
                </c:pt>
                <c:pt idx="3525">
                  <c:v>24.479166666666668</c:v>
                </c:pt>
                <c:pt idx="3526">
                  <c:v>24.486111111111111</c:v>
                </c:pt>
                <c:pt idx="3527">
                  <c:v>24.493055555555557</c:v>
                </c:pt>
                <c:pt idx="3528">
                  <c:v>24.5</c:v>
                </c:pt>
                <c:pt idx="3529">
                  <c:v>24.506944444444443</c:v>
                </c:pt>
                <c:pt idx="3530">
                  <c:v>24.513888888888889</c:v>
                </c:pt>
                <c:pt idx="3531">
                  <c:v>24.520833333333332</c:v>
                </c:pt>
                <c:pt idx="3532">
                  <c:v>24.527777777777775</c:v>
                </c:pt>
                <c:pt idx="3533">
                  <c:v>24.534722222222225</c:v>
                </c:pt>
                <c:pt idx="3534">
                  <c:v>24.541666666666668</c:v>
                </c:pt>
                <c:pt idx="3535">
                  <c:v>24.548611111111111</c:v>
                </c:pt>
                <c:pt idx="3536">
                  <c:v>24.555555555555557</c:v>
                </c:pt>
                <c:pt idx="3537">
                  <c:v>24.5625</c:v>
                </c:pt>
                <c:pt idx="3538">
                  <c:v>24.569444444444443</c:v>
                </c:pt>
                <c:pt idx="3539">
                  <c:v>24.576388888888889</c:v>
                </c:pt>
                <c:pt idx="3540">
                  <c:v>24.583333333333332</c:v>
                </c:pt>
                <c:pt idx="3541">
                  <c:v>24.590277777777775</c:v>
                </c:pt>
                <c:pt idx="3542">
                  <c:v>24.597222222222225</c:v>
                </c:pt>
                <c:pt idx="3543">
                  <c:v>24.604166666666668</c:v>
                </c:pt>
                <c:pt idx="3544">
                  <c:v>24.611111111111111</c:v>
                </c:pt>
                <c:pt idx="3545">
                  <c:v>24.618055555555557</c:v>
                </c:pt>
                <c:pt idx="3546">
                  <c:v>24.625</c:v>
                </c:pt>
                <c:pt idx="3547">
                  <c:v>24.631944444444443</c:v>
                </c:pt>
                <c:pt idx="3548">
                  <c:v>24.638888888888889</c:v>
                </c:pt>
                <c:pt idx="3549">
                  <c:v>24.645833333333332</c:v>
                </c:pt>
                <c:pt idx="3550">
                  <c:v>24.652777777777775</c:v>
                </c:pt>
                <c:pt idx="3551">
                  <c:v>24.659722222222225</c:v>
                </c:pt>
                <c:pt idx="3552">
                  <c:v>24.666666666666668</c:v>
                </c:pt>
                <c:pt idx="3553">
                  <c:v>24.673611111111111</c:v>
                </c:pt>
                <c:pt idx="3554">
                  <c:v>24.680555555555557</c:v>
                </c:pt>
                <c:pt idx="3555">
                  <c:v>24.6875</c:v>
                </c:pt>
                <c:pt idx="3556">
                  <c:v>24.694444444444443</c:v>
                </c:pt>
                <c:pt idx="3557">
                  <c:v>24.701388888888889</c:v>
                </c:pt>
                <c:pt idx="3558">
                  <c:v>24.708333333333332</c:v>
                </c:pt>
                <c:pt idx="3559">
                  <c:v>24.715277777777775</c:v>
                </c:pt>
                <c:pt idx="3560">
                  <c:v>24.722222222222225</c:v>
                </c:pt>
                <c:pt idx="3561">
                  <c:v>24.729166666666668</c:v>
                </c:pt>
                <c:pt idx="3562">
                  <c:v>24.736111111111111</c:v>
                </c:pt>
                <c:pt idx="3563">
                  <c:v>24.743055555555557</c:v>
                </c:pt>
                <c:pt idx="3564">
                  <c:v>24.75</c:v>
                </c:pt>
                <c:pt idx="3565">
                  <c:v>24.756944444444443</c:v>
                </c:pt>
                <c:pt idx="3566">
                  <c:v>24.763888888888889</c:v>
                </c:pt>
                <c:pt idx="3567">
                  <c:v>24.770833333333332</c:v>
                </c:pt>
                <c:pt idx="3568">
                  <c:v>24.777777777777775</c:v>
                </c:pt>
                <c:pt idx="3569">
                  <c:v>24.784722222222225</c:v>
                </c:pt>
                <c:pt idx="3570">
                  <c:v>24.791666666666668</c:v>
                </c:pt>
                <c:pt idx="3571">
                  <c:v>24.798611111111111</c:v>
                </c:pt>
                <c:pt idx="3572">
                  <c:v>24.805555555555557</c:v>
                </c:pt>
                <c:pt idx="3573">
                  <c:v>24.8125</c:v>
                </c:pt>
                <c:pt idx="3574">
                  <c:v>24.819444444444443</c:v>
                </c:pt>
                <c:pt idx="3575">
                  <c:v>24.826388888888889</c:v>
                </c:pt>
                <c:pt idx="3576">
                  <c:v>24.833333333333332</c:v>
                </c:pt>
                <c:pt idx="3577">
                  <c:v>24.840277777777775</c:v>
                </c:pt>
                <c:pt idx="3578">
                  <c:v>24.847222222222225</c:v>
                </c:pt>
                <c:pt idx="3579">
                  <c:v>24.854166666666668</c:v>
                </c:pt>
                <c:pt idx="3580">
                  <c:v>24.861111111111111</c:v>
                </c:pt>
                <c:pt idx="3581">
                  <c:v>24.868055555555557</c:v>
                </c:pt>
                <c:pt idx="3582">
                  <c:v>24.875</c:v>
                </c:pt>
                <c:pt idx="3583">
                  <c:v>24.881944444444443</c:v>
                </c:pt>
                <c:pt idx="3584">
                  <c:v>24.888888888888889</c:v>
                </c:pt>
                <c:pt idx="3585">
                  <c:v>24.895833333333332</c:v>
                </c:pt>
                <c:pt idx="3586">
                  <c:v>24.902777777777775</c:v>
                </c:pt>
                <c:pt idx="3587">
                  <c:v>24.909722222222225</c:v>
                </c:pt>
                <c:pt idx="3588">
                  <c:v>24.916666666666668</c:v>
                </c:pt>
                <c:pt idx="3589">
                  <c:v>24.923611111111111</c:v>
                </c:pt>
                <c:pt idx="3590">
                  <c:v>24.930555555555557</c:v>
                </c:pt>
                <c:pt idx="3591">
                  <c:v>24.9375</c:v>
                </c:pt>
                <c:pt idx="3592">
                  <c:v>24.944444444444443</c:v>
                </c:pt>
                <c:pt idx="3593">
                  <c:v>24.951388888888889</c:v>
                </c:pt>
                <c:pt idx="3594">
                  <c:v>24.958333333333332</c:v>
                </c:pt>
                <c:pt idx="3595">
                  <c:v>24.965277777777775</c:v>
                </c:pt>
                <c:pt idx="3596">
                  <c:v>24.972222222222225</c:v>
                </c:pt>
                <c:pt idx="3597">
                  <c:v>24.979166666666668</c:v>
                </c:pt>
                <c:pt idx="3598">
                  <c:v>24.986111111111111</c:v>
                </c:pt>
                <c:pt idx="3599">
                  <c:v>24.993055555555557</c:v>
                </c:pt>
                <c:pt idx="3600">
                  <c:v>25</c:v>
                </c:pt>
                <c:pt idx="3601">
                  <c:v>25.006944444444443</c:v>
                </c:pt>
                <c:pt idx="3602">
                  <c:v>25.013888888888889</c:v>
                </c:pt>
                <c:pt idx="3603">
                  <c:v>25.020833333333332</c:v>
                </c:pt>
                <c:pt idx="3604">
                  <c:v>25.027777777777775</c:v>
                </c:pt>
                <c:pt idx="3605">
                  <c:v>25.034722222222225</c:v>
                </c:pt>
                <c:pt idx="3606">
                  <c:v>25.041666666666668</c:v>
                </c:pt>
                <c:pt idx="3607">
                  <c:v>25.048611111111111</c:v>
                </c:pt>
                <c:pt idx="3608">
                  <c:v>25.055555555555557</c:v>
                </c:pt>
                <c:pt idx="3609">
                  <c:v>25.0625</c:v>
                </c:pt>
                <c:pt idx="3610">
                  <c:v>25.069444444444443</c:v>
                </c:pt>
                <c:pt idx="3611">
                  <c:v>25.076388888888889</c:v>
                </c:pt>
                <c:pt idx="3612">
                  <c:v>25.083333333333332</c:v>
                </c:pt>
                <c:pt idx="3613">
                  <c:v>25.090277777777775</c:v>
                </c:pt>
                <c:pt idx="3614">
                  <c:v>25.097222222222225</c:v>
                </c:pt>
                <c:pt idx="3615">
                  <c:v>25.104166666666668</c:v>
                </c:pt>
                <c:pt idx="3616">
                  <c:v>25.111111111111111</c:v>
                </c:pt>
                <c:pt idx="3617">
                  <c:v>25.118055555555557</c:v>
                </c:pt>
                <c:pt idx="3618">
                  <c:v>25.125</c:v>
                </c:pt>
                <c:pt idx="3619">
                  <c:v>25.131944444444443</c:v>
                </c:pt>
                <c:pt idx="3620">
                  <c:v>25.138888888888889</c:v>
                </c:pt>
                <c:pt idx="3621">
                  <c:v>25.145833333333332</c:v>
                </c:pt>
                <c:pt idx="3622">
                  <c:v>25.152777777777775</c:v>
                </c:pt>
                <c:pt idx="3623">
                  <c:v>25.159722222222225</c:v>
                </c:pt>
                <c:pt idx="3624">
                  <c:v>25.166666666666668</c:v>
                </c:pt>
                <c:pt idx="3625">
                  <c:v>25.173611111111111</c:v>
                </c:pt>
                <c:pt idx="3626">
                  <c:v>25.180555555555557</c:v>
                </c:pt>
                <c:pt idx="3627">
                  <c:v>25.1875</c:v>
                </c:pt>
                <c:pt idx="3628">
                  <c:v>25.194444444444443</c:v>
                </c:pt>
                <c:pt idx="3629">
                  <c:v>25.201388888888889</c:v>
                </c:pt>
                <c:pt idx="3630">
                  <c:v>25.208333333333332</c:v>
                </c:pt>
                <c:pt idx="3631">
                  <c:v>25.215277777777775</c:v>
                </c:pt>
                <c:pt idx="3632">
                  <c:v>25.222222222222225</c:v>
                </c:pt>
                <c:pt idx="3633">
                  <c:v>25.229166666666668</c:v>
                </c:pt>
                <c:pt idx="3634">
                  <c:v>25.236111111111111</c:v>
                </c:pt>
                <c:pt idx="3635">
                  <c:v>25.243055555555557</c:v>
                </c:pt>
                <c:pt idx="3636">
                  <c:v>25.25</c:v>
                </c:pt>
                <c:pt idx="3637">
                  <c:v>25.256944444444443</c:v>
                </c:pt>
                <c:pt idx="3638">
                  <c:v>25.263888888888889</c:v>
                </c:pt>
                <c:pt idx="3639">
                  <c:v>25.270833333333332</c:v>
                </c:pt>
                <c:pt idx="3640">
                  <c:v>25.277777777777775</c:v>
                </c:pt>
                <c:pt idx="3641">
                  <c:v>25.284722222222225</c:v>
                </c:pt>
                <c:pt idx="3642">
                  <c:v>25.291666666666668</c:v>
                </c:pt>
                <c:pt idx="3643">
                  <c:v>25.298611111111111</c:v>
                </c:pt>
                <c:pt idx="3644">
                  <c:v>25.305555555555557</c:v>
                </c:pt>
                <c:pt idx="3645">
                  <c:v>25.3125</c:v>
                </c:pt>
                <c:pt idx="3646">
                  <c:v>25.319444444444443</c:v>
                </c:pt>
                <c:pt idx="3647">
                  <c:v>25.326388888888889</c:v>
                </c:pt>
                <c:pt idx="3648">
                  <c:v>25.333333333333332</c:v>
                </c:pt>
                <c:pt idx="3649">
                  <c:v>25.340277777777775</c:v>
                </c:pt>
                <c:pt idx="3650">
                  <c:v>25.347222222222225</c:v>
                </c:pt>
                <c:pt idx="3651">
                  <c:v>25.354166666666668</c:v>
                </c:pt>
                <c:pt idx="3652">
                  <c:v>25.361111111111111</c:v>
                </c:pt>
                <c:pt idx="3653">
                  <c:v>25.368055555555557</c:v>
                </c:pt>
                <c:pt idx="3654">
                  <c:v>25.375</c:v>
                </c:pt>
                <c:pt idx="3655">
                  <c:v>25.381944444444443</c:v>
                </c:pt>
                <c:pt idx="3656">
                  <c:v>25.388888888888889</c:v>
                </c:pt>
                <c:pt idx="3657">
                  <c:v>25.395833333333332</c:v>
                </c:pt>
                <c:pt idx="3658">
                  <c:v>25.402777777777775</c:v>
                </c:pt>
                <c:pt idx="3659">
                  <c:v>25.409722222222225</c:v>
                </c:pt>
                <c:pt idx="3660">
                  <c:v>25.416666666666668</c:v>
                </c:pt>
                <c:pt idx="3661">
                  <c:v>25.423611111111111</c:v>
                </c:pt>
                <c:pt idx="3662">
                  <c:v>25.430555555555557</c:v>
                </c:pt>
                <c:pt idx="3663">
                  <c:v>25.4375</c:v>
                </c:pt>
                <c:pt idx="3664">
                  <c:v>25.444444444444443</c:v>
                </c:pt>
                <c:pt idx="3665">
                  <c:v>25.451388888888889</c:v>
                </c:pt>
                <c:pt idx="3666">
                  <c:v>25.458333333333332</c:v>
                </c:pt>
                <c:pt idx="3667">
                  <c:v>25.465277777777775</c:v>
                </c:pt>
                <c:pt idx="3668">
                  <c:v>25.472222222222225</c:v>
                </c:pt>
                <c:pt idx="3669">
                  <c:v>25.479166666666668</c:v>
                </c:pt>
                <c:pt idx="3670">
                  <c:v>25.486111111111111</c:v>
                </c:pt>
                <c:pt idx="3671">
                  <c:v>25.493055555555557</c:v>
                </c:pt>
                <c:pt idx="3672">
                  <c:v>25.5</c:v>
                </c:pt>
                <c:pt idx="3673">
                  <c:v>25.506944444444443</c:v>
                </c:pt>
                <c:pt idx="3674">
                  <c:v>25.513888888888889</c:v>
                </c:pt>
                <c:pt idx="3675">
                  <c:v>25.520833333333332</c:v>
                </c:pt>
                <c:pt idx="3676">
                  <c:v>25.527777777777775</c:v>
                </c:pt>
                <c:pt idx="3677">
                  <c:v>25.534722222222225</c:v>
                </c:pt>
                <c:pt idx="3678">
                  <c:v>25.541666666666668</c:v>
                </c:pt>
                <c:pt idx="3679">
                  <c:v>25.548611111111111</c:v>
                </c:pt>
                <c:pt idx="3680">
                  <c:v>25.555555555555557</c:v>
                </c:pt>
                <c:pt idx="3681">
                  <c:v>25.5625</c:v>
                </c:pt>
                <c:pt idx="3682">
                  <c:v>25.569444444444443</c:v>
                </c:pt>
                <c:pt idx="3683">
                  <c:v>25.576388888888889</c:v>
                </c:pt>
                <c:pt idx="3684">
                  <c:v>25.583333333333332</c:v>
                </c:pt>
                <c:pt idx="3685">
                  <c:v>25.590277777777775</c:v>
                </c:pt>
                <c:pt idx="3686">
                  <c:v>25.597222222222225</c:v>
                </c:pt>
                <c:pt idx="3687">
                  <c:v>25.604166666666668</c:v>
                </c:pt>
                <c:pt idx="3688">
                  <c:v>25.611111111111111</c:v>
                </c:pt>
                <c:pt idx="3689">
                  <c:v>25.618055555555557</c:v>
                </c:pt>
                <c:pt idx="3690">
                  <c:v>25.625</c:v>
                </c:pt>
                <c:pt idx="3691">
                  <c:v>25.631944444444443</c:v>
                </c:pt>
                <c:pt idx="3692">
                  <c:v>25.638888888888889</c:v>
                </c:pt>
                <c:pt idx="3693">
                  <c:v>25.645833333333332</c:v>
                </c:pt>
                <c:pt idx="3694">
                  <c:v>25.652777777777775</c:v>
                </c:pt>
                <c:pt idx="3695">
                  <c:v>25.659722222222225</c:v>
                </c:pt>
                <c:pt idx="3696">
                  <c:v>25.666666666666668</c:v>
                </c:pt>
                <c:pt idx="3697">
                  <c:v>25.673611111111111</c:v>
                </c:pt>
                <c:pt idx="3698">
                  <c:v>25.680555555555557</c:v>
                </c:pt>
                <c:pt idx="3699">
                  <c:v>25.6875</c:v>
                </c:pt>
                <c:pt idx="3700">
                  <c:v>25.694444444444443</c:v>
                </c:pt>
                <c:pt idx="3701">
                  <c:v>25.701388888888889</c:v>
                </c:pt>
                <c:pt idx="3702">
                  <c:v>25.708333333333332</c:v>
                </c:pt>
                <c:pt idx="3703">
                  <c:v>25.715277777777775</c:v>
                </c:pt>
                <c:pt idx="3704">
                  <c:v>25.722222222222225</c:v>
                </c:pt>
                <c:pt idx="3705">
                  <c:v>25.729166666666668</c:v>
                </c:pt>
                <c:pt idx="3706">
                  <c:v>25.736111111111111</c:v>
                </c:pt>
                <c:pt idx="3707">
                  <c:v>25.743055555555557</c:v>
                </c:pt>
                <c:pt idx="3708">
                  <c:v>25.75</c:v>
                </c:pt>
                <c:pt idx="3709">
                  <c:v>25.756944444444443</c:v>
                </c:pt>
                <c:pt idx="3710">
                  <c:v>25.763888888888889</c:v>
                </c:pt>
                <c:pt idx="3711">
                  <c:v>25.770833333333332</c:v>
                </c:pt>
                <c:pt idx="3712">
                  <c:v>25.777777777777775</c:v>
                </c:pt>
                <c:pt idx="3713">
                  <c:v>25.784722222222225</c:v>
                </c:pt>
                <c:pt idx="3714">
                  <c:v>25.791666666666668</c:v>
                </c:pt>
                <c:pt idx="3715">
                  <c:v>25.798611111111111</c:v>
                </c:pt>
                <c:pt idx="3716">
                  <c:v>25.805555555555557</c:v>
                </c:pt>
                <c:pt idx="3717">
                  <c:v>25.8125</c:v>
                </c:pt>
                <c:pt idx="3718">
                  <c:v>25.819444444444443</c:v>
                </c:pt>
                <c:pt idx="3719">
                  <c:v>25.826388888888889</c:v>
                </c:pt>
                <c:pt idx="3720">
                  <c:v>25.833333333333332</c:v>
                </c:pt>
                <c:pt idx="3721">
                  <c:v>25.840277777777775</c:v>
                </c:pt>
                <c:pt idx="3722">
                  <c:v>25.847222222222225</c:v>
                </c:pt>
                <c:pt idx="3723">
                  <c:v>25.854166666666668</c:v>
                </c:pt>
                <c:pt idx="3724">
                  <c:v>25.861111111111111</c:v>
                </c:pt>
                <c:pt idx="3725">
                  <c:v>25.868055555555557</c:v>
                </c:pt>
                <c:pt idx="3726">
                  <c:v>25.875</c:v>
                </c:pt>
                <c:pt idx="3727">
                  <c:v>25.881944444444443</c:v>
                </c:pt>
                <c:pt idx="3728">
                  <c:v>25.888888888888889</c:v>
                </c:pt>
                <c:pt idx="3729">
                  <c:v>25.895833333333332</c:v>
                </c:pt>
                <c:pt idx="3730">
                  <c:v>25.902777777777775</c:v>
                </c:pt>
                <c:pt idx="3731">
                  <c:v>25.909722222222225</c:v>
                </c:pt>
                <c:pt idx="3732">
                  <c:v>25.916666666666668</c:v>
                </c:pt>
                <c:pt idx="3733">
                  <c:v>25.923611111111111</c:v>
                </c:pt>
                <c:pt idx="3734">
                  <c:v>25.930555555555557</c:v>
                </c:pt>
                <c:pt idx="3735">
                  <c:v>25.9375</c:v>
                </c:pt>
                <c:pt idx="3736">
                  <c:v>25.944444444444443</c:v>
                </c:pt>
                <c:pt idx="3737">
                  <c:v>25.951388888888889</c:v>
                </c:pt>
                <c:pt idx="3738">
                  <c:v>25.958333333333332</c:v>
                </c:pt>
                <c:pt idx="3739">
                  <c:v>25.965277777777775</c:v>
                </c:pt>
                <c:pt idx="3740">
                  <c:v>25.972222222222225</c:v>
                </c:pt>
                <c:pt idx="3741">
                  <c:v>25.979166666666668</c:v>
                </c:pt>
                <c:pt idx="3742">
                  <c:v>25.986111111111111</c:v>
                </c:pt>
                <c:pt idx="3743">
                  <c:v>25.993055555555557</c:v>
                </c:pt>
                <c:pt idx="3744">
                  <c:v>26</c:v>
                </c:pt>
                <c:pt idx="3745">
                  <c:v>26.006944444444443</c:v>
                </c:pt>
                <c:pt idx="3746">
                  <c:v>26.013888888888889</c:v>
                </c:pt>
                <c:pt idx="3747">
                  <c:v>26.020833333333332</c:v>
                </c:pt>
                <c:pt idx="3748">
                  <c:v>26.027777777777775</c:v>
                </c:pt>
                <c:pt idx="3749">
                  <c:v>26.034722222222225</c:v>
                </c:pt>
                <c:pt idx="3750">
                  <c:v>26.041666666666668</c:v>
                </c:pt>
                <c:pt idx="3751">
                  <c:v>26.048611111111111</c:v>
                </c:pt>
                <c:pt idx="3752">
                  <c:v>26.055555555555557</c:v>
                </c:pt>
                <c:pt idx="3753">
                  <c:v>26.0625</c:v>
                </c:pt>
                <c:pt idx="3754">
                  <c:v>26.069444444444443</c:v>
                </c:pt>
                <c:pt idx="3755">
                  <c:v>26.076388888888889</c:v>
                </c:pt>
                <c:pt idx="3756">
                  <c:v>26.083333333333332</c:v>
                </c:pt>
                <c:pt idx="3757">
                  <c:v>26.090277777777775</c:v>
                </c:pt>
                <c:pt idx="3758">
                  <c:v>26.097222222222225</c:v>
                </c:pt>
                <c:pt idx="3759">
                  <c:v>26.104166666666668</c:v>
                </c:pt>
                <c:pt idx="3760">
                  <c:v>26.111111111111111</c:v>
                </c:pt>
                <c:pt idx="3761">
                  <c:v>26.118055555555557</c:v>
                </c:pt>
                <c:pt idx="3762">
                  <c:v>26.125</c:v>
                </c:pt>
                <c:pt idx="3763">
                  <c:v>26.131944444444443</c:v>
                </c:pt>
                <c:pt idx="3764">
                  <c:v>26.138888888888889</c:v>
                </c:pt>
                <c:pt idx="3765">
                  <c:v>26.145833333333332</c:v>
                </c:pt>
                <c:pt idx="3766">
                  <c:v>26.152777777777775</c:v>
                </c:pt>
                <c:pt idx="3767">
                  <c:v>26.159722222222225</c:v>
                </c:pt>
                <c:pt idx="3768">
                  <c:v>26.166666666666668</c:v>
                </c:pt>
                <c:pt idx="3769">
                  <c:v>26.173611111111111</c:v>
                </c:pt>
                <c:pt idx="3770">
                  <c:v>26.180555555555557</c:v>
                </c:pt>
                <c:pt idx="3771">
                  <c:v>26.1875</c:v>
                </c:pt>
                <c:pt idx="3772">
                  <c:v>26.194444444444443</c:v>
                </c:pt>
                <c:pt idx="3773">
                  <c:v>26.201388888888889</c:v>
                </c:pt>
                <c:pt idx="3774">
                  <c:v>26.208333333333332</c:v>
                </c:pt>
                <c:pt idx="3775">
                  <c:v>26.215277777777775</c:v>
                </c:pt>
                <c:pt idx="3776">
                  <c:v>26.222222222222225</c:v>
                </c:pt>
                <c:pt idx="3777">
                  <c:v>26.229166666666668</c:v>
                </c:pt>
                <c:pt idx="3778">
                  <c:v>26.236111111111111</c:v>
                </c:pt>
                <c:pt idx="3779">
                  <c:v>26.243055555555557</c:v>
                </c:pt>
                <c:pt idx="3780">
                  <c:v>26.25</c:v>
                </c:pt>
                <c:pt idx="3781">
                  <c:v>26.256944444444443</c:v>
                </c:pt>
                <c:pt idx="3782">
                  <c:v>26.263888888888889</c:v>
                </c:pt>
                <c:pt idx="3783">
                  <c:v>26.270833333333332</c:v>
                </c:pt>
                <c:pt idx="3784">
                  <c:v>26.277777777777775</c:v>
                </c:pt>
                <c:pt idx="3785">
                  <c:v>26.284722222222225</c:v>
                </c:pt>
                <c:pt idx="3786">
                  <c:v>26.291666666666668</c:v>
                </c:pt>
                <c:pt idx="3787">
                  <c:v>26.298611111111111</c:v>
                </c:pt>
                <c:pt idx="3788">
                  <c:v>26.305555555555557</c:v>
                </c:pt>
                <c:pt idx="3789">
                  <c:v>26.3125</c:v>
                </c:pt>
                <c:pt idx="3790">
                  <c:v>26.319444444444443</c:v>
                </c:pt>
                <c:pt idx="3791">
                  <c:v>26.326388888888889</c:v>
                </c:pt>
                <c:pt idx="3792">
                  <c:v>26.333333333333332</c:v>
                </c:pt>
                <c:pt idx="3793">
                  <c:v>26.340277777777775</c:v>
                </c:pt>
                <c:pt idx="3794">
                  <c:v>26.347222222222225</c:v>
                </c:pt>
                <c:pt idx="3795">
                  <c:v>26.354166666666668</c:v>
                </c:pt>
                <c:pt idx="3796">
                  <c:v>26.361111111111111</c:v>
                </c:pt>
                <c:pt idx="3797">
                  <c:v>26.368055555555557</c:v>
                </c:pt>
                <c:pt idx="3798">
                  <c:v>26.375</c:v>
                </c:pt>
                <c:pt idx="3799">
                  <c:v>26.381944444444443</c:v>
                </c:pt>
                <c:pt idx="3800">
                  <c:v>26.388888888888889</c:v>
                </c:pt>
                <c:pt idx="3801">
                  <c:v>26.395833333333332</c:v>
                </c:pt>
                <c:pt idx="3802">
                  <c:v>26.402777777777775</c:v>
                </c:pt>
                <c:pt idx="3803">
                  <c:v>26.409722222222225</c:v>
                </c:pt>
                <c:pt idx="3804">
                  <c:v>26.416666666666668</c:v>
                </c:pt>
                <c:pt idx="3805">
                  <c:v>26.423611111111111</c:v>
                </c:pt>
                <c:pt idx="3806">
                  <c:v>26.430555555555557</c:v>
                </c:pt>
                <c:pt idx="3807">
                  <c:v>26.4375</c:v>
                </c:pt>
                <c:pt idx="3808">
                  <c:v>26.444444444444443</c:v>
                </c:pt>
                <c:pt idx="3809">
                  <c:v>26.451388888888889</c:v>
                </c:pt>
                <c:pt idx="3810">
                  <c:v>26.458333333333332</c:v>
                </c:pt>
                <c:pt idx="3811">
                  <c:v>26.465277777777775</c:v>
                </c:pt>
                <c:pt idx="3812">
                  <c:v>26.472222222222225</c:v>
                </c:pt>
                <c:pt idx="3813">
                  <c:v>26.479166666666668</c:v>
                </c:pt>
                <c:pt idx="3814">
                  <c:v>26.486111111111111</c:v>
                </c:pt>
                <c:pt idx="3815">
                  <c:v>26.493055555555557</c:v>
                </c:pt>
                <c:pt idx="3816">
                  <c:v>26.5</c:v>
                </c:pt>
                <c:pt idx="3817">
                  <c:v>26.506944444444443</c:v>
                </c:pt>
                <c:pt idx="3818">
                  <c:v>26.513888888888889</c:v>
                </c:pt>
                <c:pt idx="3819">
                  <c:v>26.520833333333332</c:v>
                </c:pt>
                <c:pt idx="3820">
                  <c:v>26.527777777777775</c:v>
                </c:pt>
                <c:pt idx="3821">
                  <c:v>26.534722222222225</c:v>
                </c:pt>
                <c:pt idx="3822">
                  <c:v>26.541666666666668</c:v>
                </c:pt>
                <c:pt idx="3823">
                  <c:v>26.548611111111111</c:v>
                </c:pt>
                <c:pt idx="3824">
                  <c:v>26.555555555555557</c:v>
                </c:pt>
                <c:pt idx="3825">
                  <c:v>26.5625</c:v>
                </c:pt>
                <c:pt idx="3826">
                  <c:v>26.569444444444443</c:v>
                </c:pt>
                <c:pt idx="3827">
                  <c:v>26.576388888888889</c:v>
                </c:pt>
                <c:pt idx="3828">
                  <c:v>26.583333333333332</c:v>
                </c:pt>
                <c:pt idx="3829">
                  <c:v>26.590277777777775</c:v>
                </c:pt>
                <c:pt idx="3830">
                  <c:v>26.597222222222225</c:v>
                </c:pt>
                <c:pt idx="3831">
                  <c:v>26.604166666666668</c:v>
                </c:pt>
                <c:pt idx="3832">
                  <c:v>26.611111111111111</c:v>
                </c:pt>
                <c:pt idx="3833">
                  <c:v>26.618055555555557</c:v>
                </c:pt>
                <c:pt idx="3834">
                  <c:v>26.625</c:v>
                </c:pt>
                <c:pt idx="3835">
                  <c:v>26.631944444444443</c:v>
                </c:pt>
                <c:pt idx="3836">
                  <c:v>26.638888888888889</c:v>
                </c:pt>
                <c:pt idx="3837">
                  <c:v>26.645833333333332</c:v>
                </c:pt>
                <c:pt idx="3838">
                  <c:v>26.652777777777775</c:v>
                </c:pt>
                <c:pt idx="3839">
                  <c:v>26.659722222222225</c:v>
                </c:pt>
                <c:pt idx="3840">
                  <c:v>26.666666666666668</c:v>
                </c:pt>
                <c:pt idx="3841">
                  <c:v>26.673611111111111</c:v>
                </c:pt>
                <c:pt idx="3842">
                  <c:v>26.680555555555557</c:v>
                </c:pt>
                <c:pt idx="3843">
                  <c:v>26.6875</c:v>
                </c:pt>
                <c:pt idx="3844">
                  <c:v>26.694444444444443</c:v>
                </c:pt>
                <c:pt idx="3845">
                  <c:v>26.701388888888889</c:v>
                </c:pt>
                <c:pt idx="3846">
                  <c:v>26.708333333333332</c:v>
                </c:pt>
                <c:pt idx="3847">
                  <c:v>26.715277777777775</c:v>
                </c:pt>
                <c:pt idx="3848">
                  <c:v>26.722222222222225</c:v>
                </c:pt>
                <c:pt idx="3849">
                  <c:v>26.729166666666668</c:v>
                </c:pt>
                <c:pt idx="3850">
                  <c:v>26.736111111111111</c:v>
                </c:pt>
                <c:pt idx="3851">
                  <c:v>26.743055555555557</c:v>
                </c:pt>
                <c:pt idx="3852">
                  <c:v>26.75</c:v>
                </c:pt>
                <c:pt idx="3853">
                  <c:v>26.756944444444443</c:v>
                </c:pt>
                <c:pt idx="3854">
                  <c:v>26.763888888888889</c:v>
                </c:pt>
                <c:pt idx="3855">
                  <c:v>26.770833333333332</c:v>
                </c:pt>
                <c:pt idx="3856">
                  <c:v>26.777777777777775</c:v>
                </c:pt>
                <c:pt idx="3857">
                  <c:v>26.784722222222225</c:v>
                </c:pt>
                <c:pt idx="3858">
                  <c:v>26.791666666666668</c:v>
                </c:pt>
                <c:pt idx="3859">
                  <c:v>26.798611111111111</c:v>
                </c:pt>
                <c:pt idx="3860">
                  <c:v>26.805555555555557</c:v>
                </c:pt>
                <c:pt idx="3861">
                  <c:v>26.8125</c:v>
                </c:pt>
                <c:pt idx="3862">
                  <c:v>26.819444444444443</c:v>
                </c:pt>
                <c:pt idx="3863">
                  <c:v>26.826388888888889</c:v>
                </c:pt>
                <c:pt idx="3864">
                  <c:v>26.833333333333332</c:v>
                </c:pt>
                <c:pt idx="3865">
                  <c:v>26.840277777777775</c:v>
                </c:pt>
                <c:pt idx="3866">
                  <c:v>26.847222222222225</c:v>
                </c:pt>
                <c:pt idx="3867">
                  <c:v>26.854166666666668</c:v>
                </c:pt>
                <c:pt idx="3868">
                  <c:v>26.861111111111111</c:v>
                </c:pt>
                <c:pt idx="3869">
                  <c:v>26.868055555555557</c:v>
                </c:pt>
                <c:pt idx="3870">
                  <c:v>26.875</c:v>
                </c:pt>
                <c:pt idx="3871">
                  <c:v>26.881944444444443</c:v>
                </c:pt>
                <c:pt idx="3872">
                  <c:v>26.888888888888889</c:v>
                </c:pt>
                <c:pt idx="3873">
                  <c:v>26.895833333333332</c:v>
                </c:pt>
                <c:pt idx="3874">
                  <c:v>26.902777777777775</c:v>
                </c:pt>
                <c:pt idx="3875">
                  <c:v>26.909722222222225</c:v>
                </c:pt>
                <c:pt idx="3876">
                  <c:v>26.916666666666668</c:v>
                </c:pt>
                <c:pt idx="3877">
                  <c:v>26.923611111111111</c:v>
                </c:pt>
                <c:pt idx="3878">
                  <c:v>26.930555555555557</c:v>
                </c:pt>
                <c:pt idx="3879">
                  <c:v>26.9375</c:v>
                </c:pt>
                <c:pt idx="3880">
                  <c:v>26.944444444444443</c:v>
                </c:pt>
                <c:pt idx="3881">
                  <c:v>26.951388888888889</c:v>
                </c:pt>
                <c:pt idx="3882">
                  <c:v>26.958333333333332</c:v>
                </c:pt>
                <c:pt idx="3883">
                  <c:v>26.965277777777775</c:v>
                </c:pt>
                <c:pt idx="3884">
                  <c:v>26.972222222222225</c:v>
                </c:pt>
                <c:pt idx="3885">
                  <c:v>26.979166666666668</c:v>
                </c:pt>
                <c:pt idx="3886">
                  <c:v>26.986111111111111</c:v>
                </c:pt>
                <c:pt idx="3887">
                  <c:v>26.993055555555557</c:v>
                </c:pt>
                <c:pt idx="3888">
                  <c:v>27</c:v>
                </c:pt>
                <c:pt idx="3889">
                  <c:v>27.006944444444443</c:v>
                </c:pt>
                <c:pt idx="3890">
                  <c:v>27.013888888888889</c:v>
                </c:pt>
                <c:pt idx="3891">
                  <c:v>27.020833333333332</c:v>
                </c:pt>
                <c:pt idx="3892">
                  <c:v>27.027777777777775</c:v>
                </c:pt>
                <c:pt idx="3893">
                  <c:v>27.034722222222225</c:v>
                </c:pt>
                <c:pt idx="3894">
                  <c:v>27.041666666666668</c:v>
                </c:pt>
                <c:pt idx="3895">
                  <c:v>27.048611111111111</c:v>
                </c:pt>
                <c:pt idx="3896">
                  <c:v>27.055555555555557</c:v>
                </c:pt>
                <c:pt idx="3897">
                  <c:v>27.0625</c:v>
                </c:pt>
                <c:pt idx="3898">
                  <c:v>27.069444444444443</c:v>
                </c:pt>
                <c:pt idx="3899">
                  <c:v>27.076388888888889</c:v>
                </c:pt>
                <c:pt idx="3900">
                  <c:v>27.083333333333332</c:v>
                </c:pt>
                <c:pt idx="3901">
                  <c:v>27.090277777777775</c:v>
                </c:pt>
                <c:pt idx="3902">
                  <c:v>27.097222222222225</c:v>
                </c:pt>
                <c:pt idx="3903">
                  <c:v>27.104166666666668</c:v>
                </c:pt>
                <c:pt idx="3904">
                  <c:v>27.111111111111111</c:v>
                </c:pt>
                <c:pt idx="3905">
                  <c:v>27.118055555555557</c:v>
                </c:pt>
                <c:pt idx="3906">
                  <c:v>27.125</c:v>
                </c:pt>
                <c:pt idx="3907">
                  <c:v>27.131944444444443</c:v>
                </c:pt>
                <c:pt idx="3908">
                  <c:v>27.138888888888889</c:v>
                </c:pt>
                <c:pt idx="3909">
                  <c:v>27.145833333333332</c:v>
                </c:pt>
                <c:pt idx="3910">
                  <c:v>27.152777777777775</c:v>
                </c:pt>
                <c:pt idx="3911">
                  <c:v>27.159722222222225</c:v>
                </c:pt>
                <c:pt idx="3912">
                  <c:v>27.166666666666668</c:v>
                </c:pt>
                <c:pt idx="3913">
                  <c:v>27.173611111111111</c:v>
                </c:pt>
                <c:pt idx="3914">
                  <c:v>27.180555555555557</c:v>
                </c:pt>
                <c:pt idx="3915">
                  <c:v>27.1875</c:v>
                </c:pt>
                <c:pt idx="3916">
                  <c:v>27.194444444444443</c:v>
                </c:pt>
                <c:pt idx="3917">
                  <c:v>27.201388888888889</c:v>
                </c:pt>
                <c:pt idx="3918">
                  <c:v>27.208333333333332</c:v>
                </c:pt>
                <c:pt idx="3919">
                  <c:v>27.215277777777775</c:v>
                </c:pt>
                <c:pt idx="3920">
                  <c:v>27.222222222222225</c:v>
                </c:pt>
                <c:pt idx="3921">
                  <c:v>27.229166666666668</c:v>
                </c:pt>
                <c:pt idx="3922">
                  <c:v>27.236111111111111</c:v>
                </c:pt>
                <c:pt idx="3923">
                  <c:v>27.243055555555557</c:v>
                </c:pt>
                <c:pt idx="3924">
                  <c:v>27.25</c:v>
                </c:pt>
                <c:pt idx="3925">
                  <c:v>27.256944444444443</c:v>
                </c:pt>
                <c:pt idx="3926">
                  <c:v>27.263888888888889</c:v>
                </c:pt>
                <c:pt idx="3927">
                  <c:v>27.270833333333332</c:v>
                </c:pt>
                <c:pt idx="3928">
                  <c:v>27.277777777777775</c:v>
                </c:pt>
                <c:pt idx="3929">
                  <c:v>27.284722222222225</c:v>
                </c:pt>
                <c:pt idx="3930">
                  <c:v>27.291666666666668</c:v>
                </c:pt>
                <c:pt idx="3931">
                  <c:v>27.298611111111111</c:v>
                </c:pt>
                <c:pt idx="3932">
                  <c:v>27.305555555555557</c:v>
                </c:pt>
                <c:pt idx="3933">
                  <c:v>27.3125</c:v>
                </c:pt>
                <c:pt idx="3934">
                  <c:v>27.319444444444443</c:v>
                </c:pt>
                <c:pt idx="3935">
                  <c:v>27.326388888888889</c:v>
                </c:pt>
                <c:pt idx="3936">
                  <c:v>27.333333333333332</c:v>
                </c:pt>
                <c:pt idx="3937">
                  <c:v>27.340277777777775</c:v>
                </c:pt>
                <c:pt idx="3938">
                  <c:v>27.347222222222225</c:v>
                </c:pt>
                <c:pt idx="3939">
                  <c:v>27.354166666666668</c:v>
                </c:pt>
                <c:pt idx="3940">
                  <c:v>27.361111111111111</c:v>
                </c:pt>
                <c:pt idx="3941">
                  <c:v>27.368055555555557</c:v>
                </c:pt>
                <c:pt idx="3942">
                  <c:v>27.375</c:v>
                </c:pt>
                <c:pt idx="3943">
                  <c:v>27.381944444444443</c:v>
                </c:pt>
                <c:pt idx="3944">
                  <c:v>27.388888888888889</c:v>
                </c:pt>
                <c:pt idx="3945">
                  <c:v>27.395833333333332</c:v>
                </c:pt>
                <c:pt idx="3946">
                  <c:v>27.402777777777775</c:v>
                </c:pt>
                <c:pt idx="3947">
                  <c:v>27.409722222222225</c:v>
                </c:pt>
                <c:pt idx="3948">
                  <c:v>27.416666666666668</c:v>
                </c:pt>
                <c:pt idx="3949">
                  <c:v>27.423611111111111</c:v>
                </c:pt>
                <c:pt idx="3950">
                  <c:v>27.430555555555557</c:v>
                </c:pt>
                <c:pt idx="3951">
                  <c:v>27.4375</c:v>
                </c:pt>
                <c:pt idx="3952">
                  <c:v>27.444444444444443</c:v>
                </c:pt>
                <c:pt idx="3953">
                  <c:v>27.451388888888889</c:v>
                </c:pt>
                <c:pt idx="3954">
                  <c:v>27.458333333333332</c:v>
                </c:pt>
                <c:pt idx="3955">
                  <c:v>27.465277777777775</c:v>
                </c:pt>
                <c:pt idx="3956">
                  <c:v>27.472222222222225</c:v>
                </c:pt>
                <c:pt idx="3957">
                  <c:v>27.479166666666668</c:v>
                </c:pt>
                <c:pt idx="3958">
                  <c:v>27.486111111111111</c:v>
                </c:pt>
                <c:pt idx="3959">
                  <c:v>27.493055555555557</c:v>
                </c:pt>
                <c:pt idx="3960">
                  <c:v>27.5</c:v>
                </c:pt>
                <c:pt idx="3961">
                  <c:v>27.506944444444443</c:v>
                </c:pt>
                <c:pt idx="3962">
                  <c:v>27.513888888888889</c:v>
                </c:pt>
                <c:pt idx="3963">
                  <c:v>27.520833333333332</c:v>
                </c:pt>
                <c:pt idx="3964">
                  <c:v>27.527777777777775</c:v>
                </c:pt>
                <c:pt idx="3965">
                  <c:v>27.534722222222225</c:v>
                </c:pt>
                <c:pt idx="3966">
                  <c:v>27.541666666666668</c:v>
                </c:pt>
                <c:pt idx="3967">
                  <c:v>27.548611111111111</c:v>
                </c:pt>
                <c:pt idx="3968">
                  <c:v>27.555555555555557</c:v>
                </c:pt>
                <c:pt idx="3969">
                  <c:v>27.5625</c:v>
                </c:pt>
                <c:pt idx="3970">
                  <c:v>27.569444444444443</c:v>
                </c:pt>
                <c:pt idx="3971">
                  <c:v>27.576388888888889</c:v>
                </c:pt>
                <c:pt idx="3972">
                  <c:v>27.583333333333332</c:v>
                </c:pt>
                <c:pt idx="3973">
                  <c:v>27.590277777777775</c:v>
                </c:pt>
                <c:pt idx="3974">
                  <c:v>27.597222222222225</c:v>
                </c:pt>
                <c:pt idx="3975">
                  <c:v>27.604166666666668</c:v>
                </c:pt>
                <c:pt idx="3976">
                  <c:v>27.611111111111111</c:v>
                </c:pt>
                <c:pt idx="3977">
                  <c:v>27.618055555555557</c:v>
                </c:pt>
                <c:pt idx="3978">
                  <c:v>27.625</c:v>
                </c:pt>
                <c:pt idx="3979">
                  <c:v>27.631944444444443</c:v>
                </c:pt>
                <c:pt idx="3980">
                  <c:v>27.638888888888889</c:v>
                </c:pt>
                <c:pt idx="3981">
                  <c:v>27.645833333333332</c:v>
                </c:pt>
                <c:pt idx="3982">
                  <c:v>27.652777777777775</c:v>
                </c:pt>
                <c:pt idx="3983">
                  <c:v>27.659722222222225</c:v>
                </c:pt>
                <c:pt idx="3984">
                  <c:v>27.666666666666668</c:v>
                </c:pt>
                <c:pt idx="3985">
                  <c:v>27.673611111111111</c:v>
                </c:pt>
                <c:pt idx="3986">
                  <c:v>27.680555555555557</c:v>
                </c:pt>
                <c:pt idx="3987">
                  <c:v>27.6875</c:v>
                </c:pt>
                <c:pt idx="3988">
                  <c:v>27.694444444444443</c:v>
                </c:pt>
                <c:pt idx="3989">
                  <c:v>27.701388888888889</c:v>
                </c:pt>
                <c:pt idx="3990">
                  <c:v>27.708333333333332</c:v>
                </c:pt>
                <c:pt idx="3991">
                  <c:v>27.715277777777775</c:v>
                </c:pt>
                <c:pt idx="3992">
                  <c:v>27.722222222222225</c:v>
                </c:pt>
                <c:pt idx="3993">
                  <c:v>27.729166666666668</c:v>
                </c:pt>
                <c:pt idx="3994">
                  <c:v>27.736111111111111</c:v>
                </c:pt>
                <c:pt idx="3995">
                  <c:v>27.743055555555557</c:v>
                </c:pt>
                <c:pt idx="3996">
                  <c:v>27.75</c:v>
                </c:pt>
                <c:pt idx="3997">
                  <c:v>27.756944444444443</c:v>
                </c:pt>
                <c:pt idx="3998">
                  <c:v>27.763888888888889</c:v>
                </c:pt>
                <c:pt idx="3999">
                  <c:v>27.770833333333332</c:v>
                </c:pt>
                <c:pt idx="4000">
                  <c:v>27.777777777777775</c:v>
                </c:pt>
                <c:pt idx="4001">
                  <c:v>27.784722222222225</c:v>
                </c:pt>
                <c:pt idx="4002">
                  <c:v>27.791666666666668</c:v>
                </c:pt>
                <c:pt idx="4003">
                  <c:v>27.798611111111111</c:v>
                </c:pt>
                <c:pt idx="4004">
                  <c:v>27.805555555555557</c:v>
                </c:pt>
                <c:pt idx="4005">
                  <c:v>27.8125</c:v>
                </c:pt>
                <c:pt idx="4006">
                  <c:v>27.819444444444443</c:v>
                </c:pt>
                <c:pt idx="4007">
                  <c:v>27.826388888888889</c:v>
                </c:pt>
                <c:pt idx="4008">
                  <c:v>27.833333333333332</c:v>
                </c:pt>
                <c:pt idx="4009">
                  <c:v>27.840277777777775</c:v>
                </c:pt>
                <c:pt idx="4010">
                  <c:v>27.847222222222225</c:v>
                </c:pt>
                <c:pt idx="4011">
                  <c:v>27.854166666666668</c:v>
                </c:pt>
                <c:pt idx="4012">
                  <c:v>27.861111111111111</c:v>
                </c:pt>
                <c:pt idx="4013">
                  <c:v>27.868055555555557</c:v>
                </c:pt>
                <c:pt idx="4014">
                  <c:v>27.875</c:v>
                </c:pt>
                <c:pt idx="4015">
                  <c:v>27.881944444444443</c:v>
                </c:pt>
                <c:pt idx="4016">
                  <c:v>27.888888888888889</c:v>
                </c:pt>
                <c:pt idx="4017">
                  <c:v>27.895833333333332</c:v>
                </c:pt>
                <c:pt idx="4018">
                  <c:v>27.902777777777775</c:v>
                </c:pt>
                <c:pt idx="4019">
                  <c:v>27.909722222222225</c:v>
                </c:pt>
                <c:pt idx="4020">
                  <c:v>27.916666666666668</c:v>
                </c:pt>
                <c:pt idx="4021">
                  <c:v>27.923611111111111</c:v>
                </c:pt>
                <c:pt idx="4022">
                  <c:v>27.930555555555557</c:v>
                </c:pt>
                <c:pt idx="4023">
                  <c:v>27.9375</c:v>
                </c:pt>
                <c:pt idx="4024">
                  <c:v>27.944444444444443</c:v>
                </c:pt>
                <c:pt idx="4025">
                  <c:v>27.951388888888889</c:v>
                </c:pt>
                <c:pt idx="4026">
                  <c:v>27.958333333333332</c:v>
                </c:pt>
                <c:pt idx="4027">
                  <c:v>27.965277777777775</c:v>
                </c:pt>
                <c:pt idx="4028">
                  <c:v>27.972222222222225</c:v>
                </c:pt>
                <c:pt idx="4029">
                  <c:v>27.979166666666668</c:v>
                </c:pt>
                <c:pt idx="4030">
                  <c:v>27.986111111111111</c:v>
                </c:pt>
                <c:pt idx="4031">
                  <c:v>27.993055555555557</c:v>
                </c:pt>
                <c:pt idx="4032">
                  <c:v>28</c:v>
                </c:pt>
                <c:pt idx="4033">
                  <c:v>28.006944444444443</c:v>
                </c:pt>
                <c:pt idx="4034">
                  <c:v>28.013888888888889</c:v>
                </c:pt>
                <c:pt idx="4035">
                  <c:v>28.020833333333332</c:v>
                </c:pt>
                <c:pt idx="4036">
                  <c:v>28.027777777777775</c:v>
                </c:pt>
                <c:pt idx="4037">
                  <c:v>28.034722222222225</c:v>
                </c:pt>
                <c:pt idx="4038">
                  <c:v>28.041666666666668</c:v>
                </c:pt>
                <c:pt idx="4039">
                  <c:v>28.048611111111111</c:v>
                </c:pt>
                <c:pt idx="4040">
                  <c:v>28.055555555555557</c:v>
                </c:pt>
                <c:pt idx="4041">
                  <c:v>28.0625</c:v>
                </c:pt>
                <c:pt idx="4042">
                  <c:v>28.069444444444443</c:v>
                </c:pt>
                <c:pt idx="4043">
                  <c:v>28.076388888888889</c:v>
                </c:pt>
                <c:pt idx="4044">
                  <c:v>28.083333333333332</c:v>
                </c:pt>
                <c:pt idx="4045">
                  <c:v>28.090277777777775</c:v>
                </c:pt>
                <c:pt idx="4046">
                  <c:v>28.097222222222225</c:v>
                </c:pt>
                <c:pt idx="4047">
                  <c:v>28.104166666666668</c:v>
                </c:pt>
                <c:pt idx="4048">
                  <c:v>28.111111111111111</c:v>
                </c:pt>
                <c:pt idx="4049">
                  <c:v>28.118055555555557</c:v>
                </c:pt>
                <c:pt idx="4050">
                  <c:v>28.125</c:v>
                </c:pt>
                <c:pt idx="4051">
                  <c:v>28.131944444444443</c:v>
                </c:pt>
                <c:pt idx="4052">
                  <c:v>28.138888888888889</c:v>
                </c:pt>
                <c:pt idx="4053">
                  <c:v>28.145833333333332</c:v>
                </c:pt>
                <c:pt idx="4054">
                  <c:v>28.152777777777775</c:v>
                </c:pt>
                <c:pt idx="4055">
                  <c:v>28.159722222222225</c:v>
                </c:pt>
                <c:pt idx="4056">
                  <c:v>28.166666666666668</c:v>
                </c:pt>
                <c:pt idx="4057">
                  <c:v>28.173611111111111</c:v>
                </c:pt>
                <c:pt idx="4058">
                  <c:v>28.180555555555557</c:v>
                </c:pt>
                <c:pt idx="4059">
                  <c:v>28.1875</c:v>
                </c:pt>
                <c:pt idx="4060">
                  <c:v>28.194444444444443</c:v>
                </c:pt>
                <c:pt idx="4061">
                  <c:v>28.201388888888889</c:v>
                </c:pt>
                <c:pt idx="4062">
                  <c:v>28.208333333333332</c:v>
                </c:pt>
                <c:pt idx="4063">
                  <c:v>28.215277777777775</c:v>
                </c:pt>
                <c:pt idx="4064">
                  <c:v>28.222222222222225</c:v>
                </c:pt>
                <c:pt idx="4065">
                  <c:v>28.229166666666668</c:v>
                </c:pt>
                <c:pt idx="4066">
                  <c:v>28.236111111111111</c:v>
                </c:pt>
                <c:pt idx="4067">
                  <c:v>28.243055555555557</c:v>
                </c:pt>
                <c:pt idx="4068">
                  <c:v>28.25</c:v>
                </c:pt>
                <c:pt idx="4069">
                  <c:v>28.256944444444443</c:v>
                </c:pt>
                <c:pt idx="4070">
                  <c:v>28.263888888888889</c:v>
                </c:pt>
                <c:pt idx="4071">
                  <c:v>28.270833333333332</c:v>
                </c:pt>
                <c:pt idx="4072">
                  <c:v>28.277777777777775</c:v>
                </c:pt>
                <c:pt idx="4073">
                  <c:v>28.284722222222225</c:v>
                </c:pt>
                <c:pt idx="4074">
                  <c:v>28.291666666666668</c:v>
                </c:pt>
                <c:pt idx="4075">
                  <c:v>28.298611111111111</c:v>
                </c:pt>
                <c:pt idx="4076">
                  <c:v>28.305555555555557</c:v>
                </c:pt>
                <c:pt idx="4077">
                  <c:v>28.3125</c:v>
                </c:pt>
                <c:pt idx="4078">
                  <c:v>28.319444444444443</c:v>
                </c:pt>
                <c:pt idx="4079">
                  <c:v>28.326388888888889</c:v>
                </c:pt>
                <c:pt idx="4080">
                  <c:v>28.333333333333332</c:v>
                </c:pt>
                <c:pt idx="4081">
                  <c:v>28.340277777777775</c:v>
                </c:pt>
                <c:pt idx="4082">
                  <c:v>28.347222222222225</c:v>
                </c:pt>
                <c:pt idx="4083">
                  <c:v>28.354166666666668</c:v>
                </c:pt>
                <c:pt idx="4084">
                  <c:v>28.361111111111111</c:v>
                </c:pt>
                <c:pt idx="4085">
                  <c:v>28.368055555555557</c:v>
                </c:pt>
                <c:pt idx="4086">
                  <c:v>28.375</c:v>
                </c:pt>
                <c:pt idx="4087">
                  <c:v>28.381944444444443</c:v>
                </c:pt>
                <c:pt idx="4088">
                  <c:v>28.388888888888889</c:v>
                </c:pt>
                <c:pt idx="4089">
                  <c:v>28.395833333333332</c:v>
                </c:pt>
                <c:pt idx="4090">
                  <c:v>28.402777777777775</c:v>
                </c:pt>
                <c:pt idx="4091">
                  <c:v>28.409722222222225</c:v>
                </c:pt>
                <c:pt idx="4092">
                  <c:v>28.416666666666668</c:v>
                </c:pt>
                <c:pt idx="4093">
                  <c:v>28.423611111111111</c:v>
                </c:pt>
                <c:pt idx="4094">
                  <c:v>28.430555555555557</c:v>
                </c:pt>
                <c:pt idx="4095">
                  <c:v>28.4375</c:v>
                </c:pt>
                <c:pt idx="4096">
                  <c:v>28.444444444444443</c:v>
                </c:pt>
                <c:pt idx="4097">
                  <c:v>28.451388888888889</c:v>
                </c:pt>
                <c:pt idx="4098">
                  <c:v>28.458333333333332</c:v>
                </c:pt>
                <c:pt idx="4099">
                  <c:v>28.465277777777775</c:v>
                </c:pt>
                <c:pt idx="4100">
                  <c:v>28.472222222222225</c:v>
                </c:pt>
                <c:pt idx="4101">
                  <c:v>28.479166666666668</c:v>
                </c:pt>
                <c:pt idx="4102">
                  <c:v>28.486111111111111</c:v>
                </c:pt>
                <c:pt idx="4103">
                  <c:v>28.493055555555557</c:v>
                </c:pt>
                <c:pt idx="4104">
                  <c:v>28.5</c:v>
                </c:pt>
                <c:pt idx="4105">
                  <c:v>28.506944444444443</c:v>
                </c:pt>
                <c:pt idx="4106">
                  <c:v>28.513888888888889</c:v>
                </c:pt>
                <c:pt idx="4107">
                  <c:v>28.520833333333332</c:v>
                </c:pt>
                <c:pt idx="4108">
                  <c:v>28.527777777777775</c:v>
                </c:pt>
                <c:pt idx="4109">
                  <c:v>28.534722222222225</c:v>
                </c:pt>
                <c:pt idx="4110">
                  <c:v>28.541666666666668</c:v>
                </c:pt>
                <c:pt idx="4111">
                  <c:v>28.548611111111111</c:v>
                </c:pt>
                <c:pt idx="4112">
                  <c:v>28.555555555555557</c:v>
                </c:pt>
                <c:pt idx="4113">
                  <c:v>28.5625</c:v>
                </c:pt>
                <c:pt idx="4114">
                  <c:v>28.569444444444443</c:v>
                </c:pt>
                <c:pt idx="4115">
                  <c:v>28.576388888888889</c:v>
                </c:pt>
                <c:pt idx="4116">
                  <c:v>28.583333333333332</c:v>
                </c:pt>
                <c:pt idx="4117">
                  <c:v>28.590277777777775</c:v>
                </c:pt>
                <c:pt idx="4118">
                  <c:v>28.597222222222225</c:v>
                </c:pt>
                <c:pt idx="4119">
                  <c:v>28.604166666666668</c:v>
                </c:pt>
                <c:pt idx="4120">
                  <c:v>28.611111111111111</c:v>
                </c:pt>
                <c:pt idx="4121">
                  <c:v>28.618055555555557</c:v>
                </c:pt>
                <c:pt idx="4122">
                  <c:v>28.625</c:v>
                </c:pt>
                <c:pt idx="4123">
                  <c:v>28.631944444444443</c:v>
                </c:pt>
                <c:pt idx="4124">
                  <c:v>28.638888888888889</c:v>
                </c:pt>
                <c:pt idx="4125">
                  <c:v>28.645833333333332</c:v>
                </c:pt>
                <c:pt idx="4126">
                  <c:v>28.652777777777775</c:v>
                </c:pt>
                <c:pt idx="4127">
                  <c:v>28.659722222222225</c:v>
                </c:pt>
                <c:pt idx="4128">
                  <c:v>28.666666666666668</c:v>
                </c:pt>
                <c:pt idx="4129">
                  <c:v>28.673611111111111</c:v>
                </c:pt>
                <c:pt idx="4130">
                  <c:v>28.680555555555557</c:v>
                </c:pt>
                <c:pt idx="4131">
                  <c:v>28.6875</c:v>
                </c:pt>
                <c:pt idx="4132">
                  <c:v>28.694444444444443</c:v>
                </c:pt>
                <c:pt idx="4133">
                  <c:v>28.701388888888889</c:v>
                </c:pt>
                <c:pt idx="4134">
                  <c:v>28.708333333333332</c:v>
                </c:pt>
                <c:pt idx="4135">
                  <c:v>28.715277777777775</c:v>
                </c:pt>
                <c:pt idx="4136">
                  <c:v>28.722222222222225</c:v>
                </c:pt>
                <c:pt idx="4137">
                  <c:v>28.729166666666668</c:v>
                </c:pt>
                <c:pt idx="4138">
                  <c:v>28.736111111111111</c:v>
                </c:pt>
                <c:pt idx="4139">
                  <c:v>28.743055555555557</c:v>
                </c:pt>
                <c:pt idx="4140">
                  <c:v>28.75</c:v>
                </c:pt>
                <c:pt idx="4141">
                  <c:v>28.756944444444443</c:v>
                </c:pt>
                <c:pt idx="4142">
                  <c:v>28.763888888888889</c:v>
                </c:pt>
                <c:pt idx="4143">
                  <c:v>28.770833333333332</c:v>
                </c:pt>
                <c:pt idx="4144">
                  <c:v>28.777777777777775</c:v>
                </c:pt>
                <c:pt idx="4145">
                  <c:v>28.784722222222225</c:v>
                </c:pt>
                <c:pt idx="4146">
                  <c:v>28.791666666666668</c:v>
                </c:pt>
                <c:pt idx="4147">
                  <c:v>28.798611111111111</c:v>
                </c:pt>
                <c:pt idx="4148">
                  <c:v>28.805555555555557</c:v>
                </c:pt>
                <c:pt idx="4149">
                  <c:v>28.8125</c:v>
                </c:pt>
                <c:pt idx="4150">
                  <c:v>28.819444444444443</c:v>
                </c:pt>
                <c:pt idx="4151">
                  <c:v>28.826388888888889</c:v>
                </c:pt>
                <c:pt idx="4152">
                  <c:v>28.833333333333332</c:v>
                </c:pt>
                <c:pt idx="4153">
                  <c:v>28.840277777777775</c:v>
                </c:pt>
                <c:pt idx="4154">
                  <c:v>28.847222222222225</c:v>
                </c:pt>
                <c:pt idx="4155">
                  <c:v>28.854166666666668</c:v>
                </c:pt>
                <c:pt idx="4156">
                  <c:v>28.861111111111111</c:v>
                </c:pt>
                <c:pt idx="4157">
                  <c:v>28.868055555555557</c:v>
                </c:pt>
                <c:pt idx="4158">
                  <c:v>28.875</c:v>
                </c:pt>
                <c:pt idx="4159">
                  <c:v>28.881944444444443</c:v>
                </c:pt>
                <c:pt idx="4160">
                  <c:v>28.888888888888889</c:v>
                </c:pt>
                <c:pt idx="4161">
                  <c:v>28.895833333333332</c:v>
                </c:pt>
                <c:pt idx="4162">
                  <c:v>28.902777777777775</c:v>
                </c:pt>
                <c:pt idx="4163">
                  <c:v>28.909722222222225</c:v>
                </c:pt>
                <c:pt idx="4164">
                  <c:v>28.916666666666668</c:v>
                </c:pt>
                <c:pt idx="4165">
                  <c:v>28.923611111111111</c:v>
                </c:pt>
                <c:pt idx="4166">
                  <c:v>28.930555555555557</c:v>
                </c:pt>
                <c:pt idx="4167">
                  <c:v>28.9375</c:v>
                </c:pt>
                <c:pt idx="4168">
                  <c:v>28.944444444444443</c:v>
                </c:pt>
                <c:pt idx="4169">
                  <c:v>28.951388888888889</c:v>
                </c:pt>
                <c:pt idx="4170">
                  <c:v>28.958333333333332</c:v>
                </c:pt>
                <c:pt idx="4171">
                  <c:v>28.965277777777775</c:v>
                </c:pt>
                <c:pt idx="4172">
                  <c:v>28.972222222222225</c:v>
                </c:pt>
                <c:pt idx="4173">
                  <c:v>28.979166666666668</c:v>
                </c:pt>
                <c:pt idx="4174">
                  <c:v>28.986111111111111</c:v>
                </c:pt>
                <c:pt idx="4175">
                  <c:v>28.993055555555557</c:v>
                </c:pt>
                <c:pt idx="4176">
                  <c:v>29</c:v>
                </c:pt>
                <c:pt idx="4177">
                  <c:v>29.006944444444443</c:v>
                </c:pt>
                <c:pt idx="4178">
                  <c:v>29.013888888888889</c:v>
                </c:pt>
                <c:pt idx="4179">
                  <c:v>29.020833333333332</c:v>
                </c:pt>
                <c:pt idx="4180">
                  <c:v>29.027777777777775</c:v>
                </c:pt>
                <c:pt idx="4181">
                  <c:v>29.034722222222225</c:v>
                </c:pt>
                <c:pt idx="4182">
                  <c:v>29.041666666666668</c:v>
                </c:pt>
                <c:pt idx="4183">
                  <c:v>29.048611111111111</c:v>
                </c:pt>
                <c:pt idx="4184">
                  <c:v>29.055555555555557</c:v>
                </c:pt>
                <c:pt idx="4185">
                  <c:v>29.0625</c:v>
                </c:pt>
                <c:pt idx="4186">
                  <c:v>29.069444444444443</c:v>
                </c:pt>
                <c:pt idx="4187">
                  <c:v>29.076388888888889</c:v>
                </c:pt>
                <c:pt idx="4188">
                  <c:v>29.083333333333332</c:v>
                </c:pt>
                <c:pt idx="4189">
                  <c:v>29.090277777777775</c:v>
                </c:pt>
                <c:pt idx="4190">
                  <c:v>29.097222222222225</c:v>
                </c:pt>
                <c:pt idx="4191">
                  <c:v>29.104166666666668</c:v>
                </c:pt>
                <c:pt idx="4192">
                  <c:v>29.111111111111111</c:v>
                </c:pt>
                <c:pt idx="4193">
                  <c:v>29.118055555555557</c:v>
                </c:pt>
                <c:pt idx="4194">
                  <c:v>29.125</c:v>
                </c:pt>
                <c:pt idx="4195">
                  <c:v>29.131944444444443</c:v>
                </c:pt>
                <c:pt idx="4196">
                  <c:v>29.138888888888889</c:v>
                </c:pt>
                <c:pt idx="4197">
                  <c:v>29.145833333333332</c:v>
                </c:pt>
                <c:pt idx="4198">
                  <c:v>29.152777777777775</c:v>
                </c:pt>
                <c:pt idx="4199">
                  <c:v>29.159722222222225</c:v>
                </c:pt>
                <c:pt idx="4200">
                  <c:v>29.166666666666668</c:v>
                </c:pt>
                <c:pt idx="4201">
                  <c:v>29.173611111111111</c:v>
                </c:pt>
                <c:pt idx="4202">
                  <c:v>29.180555555555557</c:v>
                </c:pt>
                <c:pt idx="4203">
                  <c:v>29.1875</c:v>
                </c:pt>
                <c:pt idx="4204">
                  <c:v>29.194444444444443</c:v>
                </c:pt>
                <c:pt idx="4205">
                  <c:v>29.201388888888889</c:v>
                </c:pt>
                <c:pt idx="4206">
                  <c:v>29.208333333333332</c:v>
                </c:pt>
                <c:pt idx="4207">
                  <c:v>29.215277777777775</c:v>
                </c:pt>
                <c:pt idx="4208">
                  <c:v>29.222222222222225</c:v>
                </c:pt>
                <c:pt idx="4209">
                  <c:v>29.229166666666668</c:v>
                </c:pt>
                <c:pt idx="4210">
                  <c:v>29.236111111111111</c:v>
                </c:pt>
                <c:pt idx="4211">
                  <c:v>29.243055555555557</c:v>
                </c:pt>
                <c:pt idx="4212">
                  <c:v>29.25</c:v>
                </c:pt>
                <c:pt idx="4213">
                  <c:v>29.256944444444443</c:v>
                </c:pt>
                <c:pt idx="4214">
                  <c:v>29.263888888888889</c:v>
                </c:pt>
                <c:pt idx="4215">
                  <c:v>29.270833333333332</c:v>
                </c:pt>
                <c:pt idx="4216">
                  <c:v>29.277777777777775</c:v>
                </c:pt>
                <c:pt idx="4217">
                  <c:v>29.284722222222225</c:v>
                </c:pt>
                <c:pt idx="4218">
                  <c:v>29.291666666666668</c:v>
                </c:pt>
                <c:pt idx="4219">
                  <c:v>29.298611111111111</c:v>
                </c:pt>
                <c:pt idx="4220">
                  <c:v>29.305555555555557</c:v>
                </c:pt>
                <c:pt idx="4221">
                  <c:v>29.3125</c:v>
                </c:pt>
                <c:pt idx="4222">
                  <c:v>29.319444444444443</c:v>
                </c:pt>
                <c:pt idx="4223">
                  <c:v>29.326388888888889</c:v>
                </c:pt>
                <c:pt idx="4224">
                  <c:v>29.333333333333332</c:v>
                </c:pt>
                <c:pt idx="4225">
                  <c:v>29.340277777777775</c:v>
                </c:pt>
                <c:pt idx="4226">
                  <c:v>29.347222222222225</c:v>
                </c:pt>
                <c:pt idx="4227">
                  <c:v>29.354166666666668</c:v>
                </c:pt>
                <c:pt idx="4228">
                  <c:v>29.361111111111111</c:v>
                </c:pt>
                <c:pt idx="4229">
                  <c:v>29.368055555555557</c:v>
                </c:pt>
                <c:pt idx="4230">
                  <c:v>29.375</c:v>
                </c:pt>
                <c:pt idx="4231">
                  <c:v>29.381944444444443</c:v>
                </c:pt>
                <c:pt idx="4232">
                  <c:v>29.388888888888889</c:v>
                </c:pt>
                <c:pt idx="4233">
                  <c:v>29.395833333333332</c:v>
                </c:pt>
                <c:pt idx="4234">
                  <c:v>29.402777777777775</c:v>
                </c:pt>
                <c:pt idx="4235">
                  <c:v>29.409722222222225</c:v>
                </c:pt>
                <c:pt idx="4236">
                  <c:v>29.416666666666668</c:v>
                </c:pt>
                <c:pt idx="4237">
                  <c:v>29.423611111111111</c:v>
                </c:pt>
                <c:pt idx="4238">
                  <c:v>29.430555555555557</c:v>
                </c:pt>
                <c:pt idx="4239">
                  <c:v>29.4375</c:v>
                </c:pt>
                <c:pt idx="4240">
                  <c:v>29.444444444444443</c:v>
                </c:pt>
                <c:pt idx="4241">
                  <c:v>29.451388888888889</c:v>
                </c:pt>
                <c:pt idx="4242">
                  <c:v>29.458333333333332</c:v>
                </c:pt>
                <c:pt idx="4243">
                  <c:v>29.465277777777775</c:v>
                </c:pt>
                <c:pt idx="4244">
                  <c:v>29.472222222222225</c:v>
                </c:pt>
                <c:pt idx="4245">
                  <c:v>29.479166666666668</c:v>
                </c:pt>
                <c:pt idx="4246">
                  <c:v>29.486111111111111</c:v>
                </c:pt>
                <c:pt idx="4247">
                  <c:v>29.493055555555557</c:v>
                </c:pt>
                <c:pt idx="4248">
                  <c:v>29.5</c:v>
                </c:pt>
                <c:pt idx="4249">
                  <c:v>29.506944444444443</c:v>
                </c:pt>
                <c:pt idx="4250">
                  <c:v>29.513888888888889</c:v>
                </c:pt>
                <c:pt idx="4251">
                  <c:v>29.520833333333332</c:v>
                </c:pt>
                <c:pt idx="4252">
                  <c:v>29.527777777777775</c:v>
                </c:pt>
                <c:pt idx="4253">
                  <c:v>29.534722222222225</c:v>
                </c:pt>
                <c:pt idx="4254">
                  <c:v>29.541666666666668</c:v>
                </c:pt>
                <c:pt idx="4255">
                  <c:v>29.548611111111111</c:v>
                </c:pt>
                <c:pt idx="4256">
                  <c:v>29.555555555555557</c:v>
                </c:pt>
                <c:pt idx="4257">
                  <c:v>29.5625</c:v>
                </c:pt>
                <c:pt idx="4258">
                  <c:v>29.569444444444443</c:v>
                </c:pt>
                <c:pt idx="4259">
                  <c:v>29.576388888888889</c:v>
                </c:pt>
                <c:pt idx="4260">
                  <c:v>29.583333333333332</c:v>
                </c:pt>
                <c:pt idx="4261">
                  <c:v>29.590277777777775</c:v>
                </c:pt>
                <c:pt idx="4262">
                  <c:v>29.597222222222225</c:v>
                </c:pt>
                <c:pt idx="4263">
                  <c:v>29.604166666666668</c:v>
                </c:pt>
                <c:pt idx="4264">
                  <c:v>29.611111111111111</c:v>
                </c:pt>
                <c:pt idx="4265">
                  <c:v>29.618055555555557</c:v>
                </c:pt>
                <c:pt idx="4266">
                  <c:v>29.625</c:v>
                </c:pt>
                <c:pt idx="4267">
                  <c:v>29.631944444444443</c:v>
                </c:pt>
                <c:pt idx="4268">
                  <c:v>29.638888888888889</c:v>
                </c:pt>
                <c:pt idx="4269">
                  <c:v>29.645833333333332</c:v>
                </c:pt>
                <c:pt idx="4270">
                  <c:v>29.652777777777775</c:v>
                </c:pt>
                <c:pt idx="4271">
                  <c:v>29.659722222222225</c:v>
                </c:pt>
                <c:pt idx="4272">
                  <c:v>29.666666666666668</c:v>
                </c:pt>
                <c:pt idx="4273">
                  <c:v>29.673611111111111</c:v>
                </c:pt>
                <c:pt idx="4274">
                  <c:v>29.680555555555557</c:v>
                </c:pt>
                <c:pt idx="4275">
                  <c:v>29.6875</c:v>
                </c:pt>
                <c:pt idx="4276">
                  <c:v>29.694444444444443</c:v>
                </c:pt>
                <c:pt idx="4277">
                  <c:v>29.701388888888889</c:v>
                </c:pt>
                <c:pt idx="4278">
                  <c:v>29.708333333333332</c:v>
                </c:pt>
                <c:pt idx="4279">
                  <c:v>29.715277777777775</c:v>
                </c:pt>
                <c:pt idx="4280">
                  <c:v>29.722222222222225</c:v>
                </c:pt>
                <c:pt idx="4281">
                  <c:v>29.729166666666668</c:v>
                </c:pt>
                <c:pt idx="4282">
                  <c:v>29.736111111111111</c:v>
                </c:pt>
                <c:pt idx="4283">
                  <c:v>29.743055555555557</c:v>
                </c:pt>
                <c:pt idx="4284">
                  <c:v>29.75</c:v>
                </c:pt>
                <c:pt idx="4285">
                  <c:v>29.756944444444443</c:v>
                </c:pt>
                <c:pt idx="4286">
                  <c:v>29.763888888888889</c:v>
                </c:pt>
                <c:pt idx="4287">
                  <c:v>29.770833333333332</c:v>
                </c:pt>
                <c:pt idx="4288">
                  <c:v>29.777777777777775</c:v>
                </c:pt>
                <c:pt idx="4289">
                  <c:v>29.784722222222225</c:v>
                </c:pt>
                <c:pt idx="4290">
                  <c:v>29.791666666666668</c:v>
                </c:pt>
                <c:pt idx="4291">
                  <c:v>29.798611111111111</c:v>
                </c:pt>
                <c:pt idx="4292">
                  <c:v>29.805555555555557</c:v>
                </c:pt>
                <c:pt idx="4293">
                  <c:v>29.8125</c:v>
                </c:pt>
                <c:pt idx="4294">
                  <c:v>29.819444444444443</c:v>
                </c:pt>
                <c:pt idx="4295">
                  <c:v>29.826388888888889</c:v>
                </c:pt>
                <c:pt idx="4296">
                  <c:v>29.833333333333332</c:v>
                </c:pt>
                <c:pt idx="4297">
                  <c:v>29.840277777777775</c:v>
                </c:pt>
                <c:pt idx="4298">
                  <c:v>29.847222222222225</c:v>
                </c:pt>
                <c:pt idx="4299">
                  <c:v>29.854166666666668</c:v>
                </c:pt>
                <c:pt idx="4300">
                  <c:v>29.861111111111111</c:v>
                </c:pt>
                <c:pt idx="4301">
                  <c:v>29.868055555555557</c:v>
                </c:pt>
                <c:pt idx="4302">
                  <c:v>29.875</c:v>
                </c:pt>
                <c:pt idx="4303">
                  <c:v>29.881944444444443</c:v>
                </c:pt>
                <c:pt idx="4304">
                  <c:v>29.888888888888889</c:v>
                </c:pt>
                <c:pt idx="4305">
                  <c:v>29.895833333333332</c:v>
                </c:pt>
                <c:pt idx="4306">
                  <c:v>29.902777777777775</c:v>
                </c:pt>
                <c:pt idx="4307">
                  <c:v>29.909722222222225</c:v>
                </c:pt>
                <c:pt idx="4308">
                  <c:v>29.916666666666668</c:v>
                </c:pt>
                <c:pt idx="4309">
                  <c:v>29.923611111111111</c:v>
                </c:pt>
                <c:pt idx="4310">
                  <c:v>29.930555555555557</c:v>
                </c:pt>
                <c:pt idx="4311">
                  <c:v>29.9375</c:v>
                </c:pt>
                <c:pt idx="4312">
                  <c:v>29.944444444444443</c:v>
                </c:pt>
                <c:pt idx="4313">
                  <c:v>29.951388888888889</c:v>
                </c:pt>
                <c:pt idx="4314">
                  <c:v>29.958333333333332</c:v>
                </c:pt>
                <c:pt idx="4315">
                  <c:v>29.965277777777775</c:v>
                </c:pt>
                <c:pt idx="4316">
                  <c:v>29.972222222222225</c:v>
                </c:pt>
                <c:pt idx="4317">
                  <c:v>29.979166666666668</c:v>
                </c:pt>
                <c:pt idx="4318">
                  <c:v>29.986111111111111</c:v>
                </c:pt>
                <c:pt idx="4319">
                  <c:v>29.993055555555557</c:v>
                </c:pt>
                <c:pt idx="4320">
                  <c:v>30</c:v>
                </c:pt>
                <c:pt idx="4321">
                  <c:v>30.006944444444443</c:v>
                </c:pt>
                <c:pt idx="4322">
                  <c:v>30.013888888888889</c:v>
                </c:pt>
                <c:pt idx="4323">
                  <c:v>30.020833333333332</c:v>
                </c:pt>
                <c:pt idx="4324">
                  <c:v>30.027777777777775</c:v>
                </c:pt>
                <c:pt idx="4325">
                  <c:v>30.034722222222225</c:v>
                </c:pt>
                <c:pt idx="4326">
                  <c:v>30.041666666666668</c:v>
                </c:pt>
                <c:pt idx="4327">
                  <c:v>30.048611111111111</c:v>
                </c:pt>
                <c:pt idx="4328">
                  <c:v>30.055555555555557</c:v>
                </c:pt>
                <c:pt idx="4329">
                  <c:v>30.0625</c:v>
                </c:pt>
                <c:pt idx="4330">
                  <c:v>30.069444444444443</c:v>
                </c:pt>
                <c:pt idx="4331">
                  <c:v>30.076388888888889</c:v>
                </c:pt>
                <c:pt idx="4332">
                  <c:v>30.083333333333332</c:v>
                </c:pt>
                <c:pt idx="4333">
                  <c:v>30.090277777777775</c:v>
                </c:pt>
                <c:pt idx="4334">
                  <c:v>30.097222222222225</c:v>
                </c:pt>
                <c:pt idx="4335">
                  <c:v>30.104166666666668</c:v>
                </c:pt>
                <c:pt idx="4336">
                  <c:v>30.111111111111111</c:v>
                </c:pt>
                <c:pt idx="4337">
                  <c:v>30.118055555555557</c:v>
                </c:pt>
                <c:pt idx="4338">
                  <c:v>30.125</c:v>
                </c:pt>
                <c:pt idx="4339">
                  <c:v>30.131944444444443</c:v>
                </c:pt>
                <c:pt idx="4340">
                  <c:v>30.138888888888889</c:v>
                </c:pt>
                <c:pt idx="4341">
                  <c:v>30.145833333333332</c:v>
                </c:pt>
                <c:pt idx="4342">
                  <c:v>30.152777777777775</c:v>
                </c:pt>
                <c:pt idx="4343">
                  <c:v>30.159722222222225</c:v>
                </c:pt>
                <c:pt idx="4344">
                  <c:v>30.166666666666668</c:v>
                </c:pt>
                <c:pt idx="4345">
                  <c:v>30.173611111111111</c:v>
                </c:pt>
                <c:pt idx="4346">
                  <c:v>30.180555555555557</c:v>
                </c:pt>
                <c:pt idx="4347">
                  <c:v>30.1875</c:v>
                </c:pt>
                <c:pt idx="4348">
                  <c:v>30.194444444444443</c:v>
                </c:pt>
                <c:pt idx="4349">
                  <c:v>30.201388888888889</c:v>
                </c:pt>
                <c:pt idx="4350">
                  <c:v>30.208333333333332</c:v>
                </c:pt>
                <c:pt idx="4351">
                  <c:v>30.215277777777775</c:v>
                </c:pt>
                <c:pt idx="4352">
                  <c:v>30.222222222222225</c:v>
                </c:pt>
                <c:pt idx="4353">
                  <c:v>30.229166666666668</c:v>
                </c:pt>
                <c:pt idx="4354">
                  <c:v>30.236111111111111</c:v>
                </c:pt>
                <c:pt idx="4355">
                  <c:v>30.243055555555557</c:v>
                </c:pt>
                <c:pt idx="4356">
                  <c:v>30.25</c:v>
                </c:pt>
                <c:pt idx="4357">
                  <c:v>30.256944444444443</c:v>
                </c:pt>
                <c:pt idx="4358">
                  <c:v>30.263888888888889</c:v>
                </c:pt>
                <c:pt idx="4359">
                  <c:v>30.270833333333332</c:v>
                </c:pt>
                <c:pt idx="4360">
                  <c:v>30.277777777777775</c:v>
                </c:pt>
                <c:pt idx="4361">
                  <c:v>30.284722222222225</c:v>
                </c:pt>
                <c:pt idx="4362">
                  <c:v>30.291666666666668</c:v>
                </c:pt>
                <c:pt idx="4363">
                  <c:v>30.298611111111111</c:v>
                </c:pt>
                <c:pt idx="4364">
                  <c:v>30.305555555555557</c:v>
                </c:pt>
                <c:pt idx="4365">
                  <c:v>30.3125</c:v>
                </c:pt>
                <c:pt idx="4366">
                  <c:v>30.319444444444443</c:v>
                </c:pt>
                <c:pt idx="4367">
                  <c:v>30.326388888888889</c:v>
                </c:pt>
                <c:pt idx="4368">
                  <c:v>30.333333333333332</c:v>
                </c:pt>
                <c:pt idx="4369">
                  <c:v>30.340277777777775</c:v>
                </c:pt>
                <c:pt idx="4370">
                  <c:v>30.347222222222225</c:v>
                </c:pt>
                <c:pt idx="4371">
                  <c:v>30.354166666666668</c:v>
                </c:pt>
                <c:pt idx="4372">
                  <c:v>30.361111111111111</c:v>
                </c:pt>
                <c:pt idx="4373">
                  <c:v>30.368055555555557</c:v>
                </c:pt>
                <c:pt idx="4374">
                  <c:v>30.375</c:v>
                </c:pt>
                <c:pt idx="4375">
                  <c:v>30.381944444444443</c:v>
                </c:pt>
                <c:pt idx="4376">
                  <c:v>30.388888888888889</c:v>
                </c:pt>
                <c:pt idx="4377">
                  <c:v>30.395833333333332</c:v>
                </c:pt>
                <c:pt idx="4378">
                  <c:v>30.402777777777775</c:v>
                </c:pt>
                <c:pt idx="4379">
                  <c:v>30.409722222222225</c:v>
                </c:pt>
                <c:pt idx="4380">
                  <c:v>30.416666666666668</c:v>
                </c:pt>
                <c:pt idx="4381">
                  <c:v>30.423611111111111</c:v>
                </c:pt>
                <c:pt idx="4382">
                  <c:v>30.430555555555557</c:v>
                </c:pt>
                <c:pt idx="4383">
                  <c:v>30.4375</c:v>
                </c:pt>
                <c:pt idx="4384">
                  <c:v>30.444444444444443</c:v>
                </c:pt>
                <c:pt idx="4385">
                  <c:v>30.451388888888889</c:v>
                </c:pt>
                <c:pt idx="4386">
                  <c:v>30.458333333333332</c:v>
                </c:pt>
                <c:pt idx="4387">
                  <c:v>30.465277777777775</c:v>
                </c:pt>
                <c:pt idx="4388">
                  <c:v>30.472222222222225</c:v>
                </c:pt>
                <c:pt idx="4389">
                  <c:v>30.479166666666668</c:v>
                </c:pt>
                <c:pt idx="4390">
                  <c:v>30.486111111111111</c:v>
                </c:pt>
                <c:pt idx="4391">
                  <c:v>30.493055555555557</c:v>
                </c:pt>
                <c:pt idx="4392">
                  <c:v>30.5</c:v>
                </c:pt>
                <c:pt idx="4393">
                  <c:v>30.506944444444443</c:v>
                </c:pt>
                <c:pt idx="4394">
                  <c:v>30.513888888888889</c:v>
                </c:pt>
                <c:pt idx="4395">
                  <c:v>30.520833333333332</c:v>
                </c:pt>
                <c:pt idx="4396">
                  <c:v>30.527777777777775</c:v>
                </c:pt>
                <c:pt idx="4397">
                  <c:v>30.534722222222225</c:v>
                </c:pt>
                <c:pt idx="4398">
                  <c:v>30.541666666666668</c:v>
                </c:pt>
                <c:pt idx="4399">
                  <c:v>30.548611111111111</c:v>
                </c:pt>
                <c:pt idx="4400">
                  <c:v>30.555555555555557</c:v>
                </c:pt>
                <c:pt idx="4401">
                  <c:v>30.5625</c:v>
                </c:pt>
                <c:pt idx="4402">
                  <c:v>30.569444444444443</c:v>
                </c:pt>
                <c:pt idx="4403">
                  <c:v>30.576388888888889</c:v>
                </c:pt>
                <c:pt idx="4404">
                  <c:v>30.583333333333332</c:v>
                </c:pt>
                <c:pt idx="4405">
                  <c:v>30.590277777777775</c:v>
                </c:pt>
                <c:pt idx="4406">
                  <c:v>30.597222222222225</c:v>
                </c:pt>
                <c:pt idx="4407">
                  <c:v>30.604166666666668</c:v>
                </c:pt>
                <c:pt idx="4408">
                  <c:v>30.611111111111111</c:v>
                </c:pt>
                <c:pt idx="4409">
                  <c:v>30.618055555555557</c:v>
                </c:pt>
                <c:pt idx="4410">
                  <c:v>30.625</c:v>
                </c:pt>
                <c:pt idx="4411">
                  <c:v>30.631944444444443</c:v>
                </c:pt>
                <c:pt idx="4412">
                  <c:v>30.638888888888889</c:v>
                </c:pt>
                <c:pt idx="4413">
                  <c:v>30.645833333333332</c:v>
                </c:pt>
                <c:pt idx="4414">
                  <c:v>30.652777777777775</c:v>
                </c:pt>
                <c:pt idx="4415">
                  <c:v>30.659722222222225</c:v>
                </c:pt>
                <c:pt idx="4416">
                  <c:v>30.666666666666668</c:v>
                </c:pt>
                <c:pt idx="4417">
                  <c:v>30.673611111111111</c:v>
                </c:pt>
                <c:pt idx="4418">
                  <c:v>30.680555555555557</c:v>
                </c:pt>
                <c:pt idx="4419">
                  <c:v>30.6875</c:v>
                </c:pt>
                <c:pt idx="4420">
                  <c:v>30.694444444444443</c:v>
                </c:pt>
                <c:pt idx="4421">
                  <c:v>30.701388888888889</c:v>
                </c:pt>
                <c:pt idx="4422">
                  <c:v>30.708333333333332</c:v>
                </c:pt>
                <c:pt idx="4423">
                  <c:v>30.715277777777775</c:v>
                </c:pt>
                <c:pt idx="4424">
                  <c:v>30.722222222222225</c:v>
                </c:pt>
                <c:pt idx="4425">
                  <c:v>30.729166666666668</c:v>
                </c:pt>
                <c:pt idx="4426">
                  <c:v>30.736111111111111</c:v>
                </c:pt>
                <c:pt idx="4427">
                  <c:v>30.743055555555557</c:v>
                </c:pt>
                <c:pt idx="4428">
                  <c:v>30.75</c:v>
                </c:pt>
                <c:pt idx="4429">
                  <c:v>30.756944444444443</c:v>
                </c:pt>
                <c:pt idx="4430">
                  <c:v>30.763888888888889</c:v>
                </c:pt>
                <c:pt idx="4431">
                  <c:v>30.770833333333332</c:v>
                </c:pt>
                <c:pt idx="4432">
                  <c:v>30.777777777777775</c:v>
                </c:pt>
                <c:pt idx="4433">
                  <c:v>30.784722222222225</c:v>
                </c:pt>
                <c:pt idx="4434">
                  <c:v>30.791666666666668</c:v>
                </c:pt>
                <c:pt idx="4435">
                  <c:v>30.798611111111111</c:v>
                </c:pt>
                <c:pt idx="4436">
                  <c:v>30.805555555555557</c:v>
                </c:pt>
                <c:pt idx="4437">
                  <c:v>30.8125</c:v>
                </c:pt>
                <c:pt idx="4438">
                  <c:v>30.819444444444443</c:v>
                </c:pt>
                <c:pt idx="4439">
                  <c:v>30.826388888888889</c:v>
                </c:pt>
                <c:pt idx="4440">
                  <c:v>30.833333333333332</c:v>
                </c:pt>
                <c:pt idx="4441">
                  <c:v>30.840277777777775</c:v>
                </c:pt>
                <c:pt idx="4442">
                  <c:v>30.847222222222225</c:v>
                </c:pt>
                <c:pt idx="4443">
                  <c:v>30.854166666666668</c:v>
                </c:pt>
                <c:pt idx="4444">
                  <c:v>30.861111111111111</c:v>
                </c:pt>
                <c:pt idx="4445">
                  <c:v>30.868055555555557</c:v>
                </c:pt>
                <c:pt idx="4446">
                  <c:v>30.875</c:v>
                </c:pt>
                <c:pt idx="4447">
                  <c:v>30.881944444444443</c:v>
                </c:pt>
                <c:pt idx="4448">
                  <c:v>30.888888888888889</c:v>
                </c:pt>
                <c:pt idx="4449">
                  <c:v>30.895833333333332</c:v>
                </c:pt>
                <c:pt idx="4450">
                  <c:v>30.902777777777775</c:v>
                </c:pt>
                <c:pt idx="4451">
                  <c:v>30.909722222222225</c:v>
                </c:pt>
                <c:pt idx="4452">
                  <c:v>30.916666666666668</c:v>
                </c:pt>
                <c:pt idx="4453">
                  <c:v>30.923611111111111</c:v>
                </c:pt>
                <c:pt idx="4454">
                  <c:v>30.930555555555557</c:v>
                </c:pt>
                <c:pt idx="4455">
                  <c:v>30.9375</c:v>
                </c:pt>
                <c:pt idx="4456">
                  <c:v>30.944444444444443</c:v>
                </c:pt>
                <c:pt idx="4457">
                  <c:v>30.951388888888889</c:v>
                </c:pt>
                <c:pt idx="4458">
                  <c:v>30.958333333333332</c:v>
                </c:pt>
                <c:pt idx="4459">
                  <c:v>30.965277777777775</c:v>
                </c:pt>
                <c:pt idx="4460">
                  <c:v>30.972222222222225</c:v>
                </c:pt>
                <c:pt idx="4461">
                  <c:v>30.979166666666668</c:v>
                </c:pt>
                <c:pt idx="4462">
                  <c:v>30.986111111111111</c:v>
                </c:pt>
                <c:pt idx="4463">
                  <c:v>30.993055555555557</c:v>
                </c:pt>
                <c:pt idx="4464">
                  <c:v>31</c:v>
                </c:pt>
                <c:pt idx="4465">
                  <c:v>31.006944444444443</c:v>
                </c:pt>
                <c:pt idx="4466">
                  <c:v>31.013888888888889</c:v>
                </c:pt>
                <c:pt idx="4467">
                  <c:v>31.020833333333332</c:v>
                </c:pt>
                <c:pt idx="4468">
                  <c:v>31.027777777777775</c:v>
                </c:pt>
                <c:pt idx="4469">
                  <c:v>31.034722222222225</c:v>
                </c:pt>
                <c:pt idx="4470">
                  <c:v>31.041666666666668</c:v>
                </c:pt>
                <c:pt idx="4471">
                  <c:v>31.048611111111111</c:v>
                </c:pt>
                <c:pt idx="4472">
                  <c:v>31.055555555555557</c:v>
                </c:pt>
                <c:pt idx="4473">
                  <c:v>31.0625</c:v>
                </c:pt>
                <c:pt idx="4474">
                  <c:v>31.069444444444443</c:v>
                </c:pt>
                <c:pt idx="4475">
                  <c:v>31.076388888888889</c:v>
                </c:pt>
                <c:pt idx="4476">
                  <c:v>31.083333333333332</c:v>
                </c:pt>
                <c:pt idx="4477">
                  <c:v>31.090277777777775</c:v>
                </c:pt>
                <c:pt idx="4478">
                  <c:v>31.097222222222225</c:v>
                </c:pt>
                <c:pt idx="4479">
                  <c:v>31.104166666666668</c:v>
                </c:pt>
                <c:pt idx="4480">
                  <c:v>31.111111111111111</c:v>
                </c:pt>
                <c:pt idx="4481">
                  <c:v>31.118055555555557</c:v>
                </c:pt>
                <c:pt idx="4482">
                  <c:v>31.125</c:v>
                </c:pt>
                <c:pt idx="4483">
                  <c:v>31.131944444444443</c:v>
                </c:pt>
                <c:pt idx="4484">
                  <c:v>31.138888888888889</c:v>
                </c:pt>
                <c:pt idx="4485">
                  <c:v>31.145833333333332</c:v>
                </c:pt>
                <c:pt idx="4486">
                  <c:v>31.152777777777775</c:v>
                </c:pt>
                <c:pt idx="4487">
                  <c:v>31.159722222222225</c:v>
                </c:pt>
                <c:pt idx="4488">
                  <c:v>31.166666666666668</c:v>
                </c:pt>
                <c:pt idx="4489">
                  <c:v>31.173611111111111</c:v>
                </c:pt>
                <c:pt idx="4490">
                  <c:v>31.180555555555557</c:v>
                </c:pt>
                <c:pt idx="4491">
                  <c:v>31.1875</c:v>
                </c:pt>
                <c:pt idx="4492">
                  <c:v>31.194444444444443</c:v>
                </c:pt>
                <c:pt idx="4493">
                  <c:v>31.201388888888889</c:v>
                </c:pt>
                <c:pt idx="4494">
                  <c:v>31.208333333333332</c:v>
                </c:pt>
                <c:pt idx="4495">
                  <c:v>31.215277777777775</c:v>
                </c:pt>
                <c:pt idx="4496">
                  <c:v>31.222222222222225</c:v>
                </c:pt>
                <c:pt idx="4497">
                  <c:v>31.229166666666668</c:v>
                </c:pt>
                <c:pt idx="4498">
                  <c:v>31.236111111111111</c:v>
                </c:pt>
                <c:pt idx="4499">
                  <c:v>31.243055555555557</c:v>
                </c:pt>
                <c:pt idx="4500">
                  <c:v>31.25</c:v>
                </c:pt>
                <c:pt idx="4501">
                  <c:v>31.256944444444443</c:v>
                </c:pt>
                <c:pt idx="4502">
                  <c:v>31.263888888888889</c:v>
                </c:pt>
                <c:pt idx="4503">
                  <c:v>31.270833333333332</c:v>
                </c:pt>
                <c:pt idx="4504">
                  <c:v>31.277777777777775</c:v>
                </c:pt>
                <c:pt idx="4505">
                  <c:v>31.284722222222225</c:v>
                </c:pt>
                <c:pt idx="4506">
                  <c:v>31.291666666666668</c:v>
                </c:pt>
                <c:pt idx="4507">
                  <c:v>31.298611111111111</c:v>
                </c:pt>
                <c:pt idx="4508">
                  <c:v>31.305555555555557</c:v>
                </c:pt>
                <c:pt idx="4509">
                  <c:v>31.3125</c:v>
                </c:pt>
                <c:pt idx="4510">
                  <c:v>31.319444444444443</c:v>
                </c:pt>
                <c:pt idx="4511">
                  <c:v>31.326388888888889</c:v>
                </c:pt>
                <c:pt idx="4512">
                  <c:v>31.333333333333332</c:v>
                </c:pt>
                <c:pt idx="4513">
                  <c:v>31.340277777777775</c:v>
                </c:pt>
                <c:pt idx="4514">
                  <c:v>31.347222222222225</c:v>
                </c:pt>
                <c:pt idx="4515">
                  <c:v>31.354166666666668</c:v>
                </c:pt>
                <c:pt idx="4516">
                  <c:v>31.361111111111111</c:v>
                </c:pt>
                <c:pt idx="4517">
                  <c:v>31.368055555555557</c:v>
                </c:pt>
                <c:pt idx="4518">
                  <c:v>31.375</c:v>
                </c:pt>
                <c:pt idx="4519">
                  <c:v>31.381944444444443</c:v>
                </c:pt>
                <c:pt idx="4520">
                  <c:v>31.388888888888889</c:v>
                </c:pt>
                <c:pt idx="4521">
                  <c:v>31.395833333333332</c:v>
                </c:pt>
                <c:pt idx="4522">
                  <c:v>31.402777777777775</c:v>
                </c:pt>
                <c:pt idx="4523">
                  <c:v>31.409722222222225</c:v>
                </c:pt>
                <c:pt idx="4524">
                  <c:v>31.416666666666668</c:v>
                </c:pt>
                <c:pt idx="4525">
                  <c:v>31.423611111111111</c:v>
                </c:pt>
                <c:pt idx="4526">
                  <c:v>31.430555555555557</c:v>
                </c:pt>
                <c:pt idx="4527">
                  <c:v>31.4375</c:v>
                </c:pt>
                <c:pt idx="4528">
                  <c:v>31.444444444444443</c:v>
                </c:pt>
                <c:pt idx="4529">
                  <c:v>31.451388888888889</c:v>
                </c:pt>
                <c:pt idx="4530">
                  <c:v>31.458333333333332</c:v>
                </c:pt>
                <c:pt idx="4531">
                  <c:v>31.465277777777775</c:v>
                </c:pt>
                <c:pt idx="4532">
                  <c:v>31.472222222222225</c:v>
                </c:pt>
                <c:pt idx="4533">
                  <c:v>31.479166666666668</c:v>
                </c:pt>
                <c:pt idx="4534">
                  <c:v>31.486111111111111</c:v>
                </c:pt>
                <c:pt idx="4535">
                  <c:v>31.493055555555557</c:v>
                </c:pt>
                <c:pt idx="4536">
                  <c:v>31.5</c:v>
                </c:pt>
                <c:pt idx="4537">
                  <c:v>31.506944444444443</c:v>
                </c:pt>
                <c:pt idx="4538">
                  <c:v>31.513888888888889</c:v>
                </c:pt>
                <c:pt idx="4539">
                  <c:v>31.520833333333332</c:v>
                </c:pt>
                <c:pt idx="4540">
                  <c:v>31.527777777777775</c:v>
                </c:pt>
                <c:pt idx="4541">
                  <c:v>31.534722222222225</c:v>
                </c:pt>
                <c:pt idx="4542">
                  <c:v>31.541666666666668</c:v>
                </c:pt>
                <c:pt idx="4543">
                  <c:v>31.548611111111111</c:v>
                </c:pt>
                <c:pt idx="4544">
                  <c:v>31.555555555555557</c:v>
                </c:pt>
                <c:pt idx="4545">
                  <c:v>31.5625</c:v>
                </c:pt>
                <c:pt idx="4546">
                  <c:v>31.569444444444443</c:v>
                </c:pt>
                <c:pt idx="4547">
                  <c:v>31.576388888888889</c:v>
                </c:pt>
                <c:pt idx="4548">
                  <c:v>31.583333333333332</c:v>
                </c:pt>
                <c:pt idx="4549">
                  <c:v>31.590277777777775</c:v>
                </c:pt>
                <c:pt idx="4550">
                  <c:v>31.597222222222225</c:v>
                </c:pt>
                <c:pt idx="4551">
                  <c:v>31.604166666666668</c:v>
                </c:pt>
                <c:pt idx="4552">
                  <c:v>31.611111111111111</c:v>
                </c:pt>
                <c:pt idx="4553">
                  <c:v>31.618055555555557</c:v>
                </c:pt>
                <c:pt idx="4554">
                  <c:v>31.625</c:v>
                </c:pt>
                <c:pt idx="4555">
                  <c:v>31.631944444444443</c:v>
                </c:pt>
                <c:pt idx="4556">
                  <c:v>31.638888888888889</c:v>
                </c:pt>
                <c:pt idx="4557">
                  <c:v>31.645833333333332</c:v>
                </c:pt>
                <c:pt idx="4558">
                  <c:v>31.652777777777775</c:v>
                </c:pt>
                <c:pt idx="4559">
                  <c:v>31.659722222222225</c:v>
                </c:pt>
                <c:pt idx="4560">
                  <c:v>31.666666666666668</c:v>
                </c:pt>
                <c:pt idx="4561">
                  <c:v>31.673611111111111</c:v>
                </c:pt>
                <c:pt idx="4562">
                  <c:v>31.680555555555557</c:v>
                </c:pt>
                <c:pt idx="4563">
                  <c:v>31.6875</c:v>
                </c:pt>
                <c:pt idx="4564">
                  <c:v>31.694444444444443</c:v>
                </c:pt>
                <c:pt idx="4565">
                  <c:v>31.701388888888889</c:v>
                </c:pt>
                <c:pt idx="4566">
                  <c:v>31.708333333333332</c:v>
                </c:pt>
                <c:pt idx="4567">
                  <c:v>31.715277777777775</c:v>
                </c:pt>
                <c:pt idx="4568">
                  <c:v>31.722222222222225</c:v>
                </c:pt>
                <c:pt idx="4569">
                  <c:v>31.729166666666668</c:v>
                </c:pt>
                <c:pt idx="4570">
                  <c:v>31.736111111111111</c:v>
                </c:pt>
                <c:pt idx="4571">
                  <c:v>31.743055555555557</c:v>
                </c:pt>
                <c:pt idx="4572">
                  <c:v>31.75</c:v>
                </c:pt>
                <c:pt idx="4573">
                  <c:v>31.756944444444443</c:v>
                </c:pt>
                <c:pt idx="4574">
                  <c:v>31.763888888888889</c:v>
                </c:pt>
                <c:pt idx="4575">
                  <c:v>31.770833333333332</c:v>
                </c:pt>
                <c:pt idx="4576">
                  <c:v>31.777777777777775</c:v>
                </c:pt>
                <c:pt idx="4577">
                  <c:v>31.784722222222225</c:v>
                </c:pt>
                <c:pt idx="4578">
                  <c:v>31.791666666666668</c:v>
                </c:pt>
                <c:pt idx="4579">
                  <c:v>31.798611111111111</c:v>
                </c:pt>
                <c:pt idx="4580">
                  <c:v>31.805555555555557</c:v>
                </c:pt>
                <c:pt idx="4581">
                  <c:v>31.8125</c:v>
                </c:pt>
                <c:pt idx="4582">
                  <c:v>31.819444444444443</c:v>
                </c:pt>
                <c:pt idx="4583">
                  <c:v>31.826388888888889</c:v>
                </c:pt>
                <c:pt idx="4584">
                  <c:v>31.833333333333332</c:v>
                </c:pt>
                <c:pt idx="4585">
                  <c:v>31.840277777777775</c:v>
                </c:pt>
                <c:pt idx="4586">
                  <c:v>31.847222222222225</c:v>
                </c:pt>
                <c:pt idx="4587">
                  <c:v>31.854166666666668</c:v>
                </c:pt>
                <c:pt idx="4588">
                  <c:v>31.861111111111111</c:v>
                </c:pt>
                <c:pt idx="4589">
                  <c:v>31.868055555555557</c:v>
                </c:pt>
                <c:pt idx="4590">
                  <c:v>31.875</c:v>
                </c:pt>
                <c:pt idx="4591">
                  <c:v>31.881944444444443</c:v>
                </c:pt>
                <c:pt idx="4592">
                  <c:v>31.888888888888889</c:v>
                </c:pt>
                <c:pt idx="4593">
                  <c:v>31.895833333333332</c:v>
                </c:pt>
                <c:pt idx="4594">
                  <c:v>31.902777777777775</c:v>
                </c:pt>
                <c:pt idx="4595">
                  <c:v>31.909722222222225</c:v>
                </c:pt>
                <c:pt idx="4596">
                  <c:v>31.916666666666668</c:v>
                </c:pt>
                <c:pt idx="4597">
                  <c:v>31.923611111111111</c:v>
                </c:pt>
                <c:pt idx="4598">
                  <c:v>31.930555555555557</c:v>
                </c:pt>
                <c:pt idx="4599">
                  <c:v>31.9375</c:v>
                </c:pt>
                <c:pt idx="4600">
                  <c:v>31.944444444444443</c:v>
                </c:pt>
                <c:pt idx="4601">
                  <c:v>31.951388888888889</c:v>
                </c:pt>
                <c:pt idx="4602">
                  <c:v>31.958333333333332</c:v>
                </c:pt>
                <c:pt idx="4603">
                  <c:v>31.965277777777775</c:v>
                </c:pt>
                <c:pt idx="4604">
                  <c:v>31.972222222222225</c:v>
                </c:pt>
                <c:pt idx="4605">
                  <c:v>31.979166666666668</c:v>
                </c:pt>
                <c:pt idx="4606">
                  <c:v>31.986111111111111</c:v>
                </c:pt>
                <c:pt idx="4607">
                  <c:v>31.993055555555557</c:v>
                </c:pt>
                <c:pt idx="4608">
                  <c:v>32</c:v>
                </c:pt>
                <c:pt idx="4609">
                  <c:v>32.006944444444443</c:v>
                </c:pt>
                <c:pt idx="4610">
                  <c:v>32.013888888888893</c:v>
                </c:pt>
                <c:pt idx="4611">
                  <c:v>32.020833333333336</c:v>
                </c:pt>
                <c:pt idx="4612">
                  <c:v>32.027777777777779</c:v>
                </c:pt>
                <c:pt idx="4613">
                  <c:v>32.034722222222221</c:v>
                </c:pt>
                <c:pt idx="4614">
                  <c:v>32.041666666666664</c:v>
                </c:pt>
                <c:pt idx="4615">
                  <c:v>32.048611111111107</c:v>
                </c:pt>
                <c:pt idx="4616">
                  <c:v>32.055555555555557</c:v>
                </c:pt>
                <c:pt idx="4617">
                  <c:v>32.0625</c:v>
                </c:pt>
                <c:pt idx="4618">
                  <c:v>32.069444444444443</c:v>
                </c:pt>
                <c:pt idx="4619">
                  <c:v>32.076388888888893</c:v>
                </c:pt>
                <c:pt idx="4620">
                  <c:v>32.083333333333336</c:v>
                </c:pt>
                <c:pt idx="4621">
                  <c:v>32.090277777777779</c:v>
                </c:pt>
                <c:pt idx="4622">
                  <c:v>32.097222222222221</c:v>
                </c:pt>
                <c:pt idx="4623">
                  <c:v>32.104166666666664</c:v>
                </c:pt>
                <c:pt idx="4624">
                  <c:v>32.111111111111107</c:v>
                </c:pt>
                <c:pt idx="4625">
                  <c:v>32.118055555555557</c:v>
                </c:pt>
                <c:pt idx="4626">
                  <c:v>32.125</c:v>
                </c:pt>
                <c:pt idx="4627">
                  <c:v>32.131944444444443</c:v>
                </c:pt>
                <c:pt idx="4628">
                  <c:v>32.138888888888893</c:v>
                </c:pt>
                <c:pt idx="4629">
                  <c:v>32.145833333333336</c:v>
                </c:pt>
                <c:pt idx="4630">
                  <c:v>32.152777777777779</c:v>
                </c:pt>
                <c:pt idx="4631">
                  <c:v>32.159722222222221</c:v>
                </c:pt>
                <c:pt idx="4632">
                  <c:v>32.166666666666664</c:v>
                </c:pt>
                <c:pt idx="4633">
                  <c:v>32.173611111111107</c:v>
                </c:pt>
                <c:pt idx="4634">
                  <c:v>32.180555555555557</c:v>
                </c:pt>
                <c:pt idx="4635">
                  <c:v>32.1875</c:v>
                </c:pt>
                <c:pt idx="4636">
                  <c:v>32.194444444444443</c:v>
                </c:pt>
                <c:pt idx="4637">
                  <c:v>32.201388888888893</c:v>
                </c:pt>
                <c:pt idx="4638">
                  <c:v>32.208333333333336</c:v>
                </c:pt>
                <c:pt idx="4639">
                  <c:v>32.215277777777779</c:v>
                </c:pt>
                <c:pt idx="4640">
                  <c:v>32.222222222222221</c:v>
                </c:pt>
                <c:pt idx="4641">
                  <c:v>32.229166666666664</c:v>
                </c:pt>
                <c:pt idx="4642">
                  <c:v>32.236111111111107</c:v>
                </c:pt>
                <c:pt idx="4643">
                  <c:v>32.243055555555557</c:v>
                </c:pt>
                <c:pt idx="4644">
                  <c:v>32.25</c:v>
                </c:pt>
                <c:pt idx="4645">
                  <c:v>32.256944444444443</c:v>
                </c:pt>
                <c:pt idx="4646">
                  <c:v>32.263888888888893</c:v>
                </c:pt>
                <c:pt idx="4647">
                  <c:v>32.270833333333336</c:v>
                </c:pt>
                <c:pt idx="4648">
                  <c:v>32.277777777777779</c:v>
                </c:pt>
                <c:pt idx="4649">
                  <c:v>32.284722222222221</c:v>
                </c:pt>
                <c:pt idx="4650">
                  <c:v>32.291666666666664</c:v>
                </c:pt>
                <c:pt idx="4651">
                  <c:v>32.298611111111107</c:v>
                </c:pt>
                <c:pt idx="4652">
                  <c:v>32.305555555555557</c:v>
                </c:pt>
                <c:pt idx="4653">
                  <c:v>32.3125</c:v>
                </c:pt>
                <c:pt idx="4654">
                  <c:v>32.319444444444443</c:v>
                </c:pt>
                <c:pt idx="4655">
                  <c:v>32.326388888888893</c:v>
                </c:pt>
                <c:pt idx="4656">
                  <c:v>32.333333333333336</c:v>
                </c:pt>
                <c:pt idx="4657">
                  <c:v>32.340277777777779</c:v>
                </c:pt>
                <c:pt idx="4658">
                  <c:v>32.347222222222221</c:v>
                </c:pt>
                <c:pt idx="4659">
                  <c:v>32.354166666666664</c:v>
                </c:pt>
                <c:pt idx="4660">
                  <c:v>32.361111111111107</c:v>
                </c:pt>
                <c:pt idx="4661">
                  <c:v>32.368055555555557</c:v>
                </c:pt>
                <c:pt idx="4662">
                  <c:v>32.375</c:v>
                </c:pt>
                <c:pt idx="4663">
                  <c:v>32.381944444444443</c:v>
                </c:pt>
                <c:pt idx="4664">
                  <c:v>32.388888888888893</c:v>
                </c:pt>
                <c:pt idx="4665">
                  <c:v>32.395833333333336</c:v>
                </c:pt>
                <c:pt idx="4666">
                  <c:v>32.402777777777779</c:v>
                </c:pt>
                <c:pt idx="4667">
                  <c:v>32.409722222222221</c:v>
                </c:pt>
                <c:pt idx="4668">
                  <c:v>32.416666666666664</c:v>
                </c:pt>
                <c:pt idx="4669">
                  <c:v>32.423611111111107</c:v>
                </c:pt>
                <c:pt idx="4670">
                  <c:v>32.430555555555557</c:v>
                </c:pt>
                <c:pt idx="4671">
                  <c:v>32.4375</c:v>
                </c:pt>
                <c:pt idx="4672">
                  <c:v>32.444444444444443</c:v>
                </c:pt>
                <c:pt idx="4673">
                  <c:v>32.451388888888893</c:v>
                </c:pt>
                <c:pt idx="4674">
                  <c:v>32.458333333333336</c:v>
                </c:pt>
                <c:pt idx="4675">
                  <c:v>32.465277777777779</c:v>
                </c:pt>
                <c:pt idx="4676">
                  <c:v>32.472222222222221</c:v>
                </c:pt>
                <c:pt idx="4677">
                  <c:v>32.479166666666664</c:v>
                </c:pt>
                <c:pt idx="4678">
                  <c:v>32.486111111111107</c:v>
                </c:pt>
                <c:pt idx="4679">
                  <c:v>32.493055555555557</c:v>
                </c:pt>
                <c:pt idx="4680">
                  <c:v>32.5</c:v>
                </c:pt>
                <c:pt idx="4681">
                  <c:v>32.506944444444443</c:v>
                </c:pt>
                <c:pt idx="4682">
                  <c:v>32.513888888888893</c:v>
                </c:pt>
                <c:pt idx="4683">
                  <c:v>32.520833333333336</c:v>
                </c:pt>
                <c:pt idx="4684">
                  <c:v>32.527777777777779</c:v>
                </c:pt>
                <c:pt idx="4685">
                  <c:v>32.534722222222221</c:v>
                </c:pt>
                <c:pt idx="4686">
                  <c:v>32.541666666666664</c:v>
                </c:pt>
                <c:pt idx="4687">
                  <c:v>32.548611111111107</c:v>
                </c:pt>
                <c:pt idx="4688">
                  <c:v>32.555555555555557</c:v>
                </c:pt>
                <c:pt idx="4689">
                  <c:v>32.5625</c:v>
                </c:pt>
                <c:pt idx="4690">
                  <c:v>32.569444444444443</c:v>
                </c:pt>
                <c:pt idx="4691">
                  <c:v>32.576388888888893</c:v>
                </c:pt>
                <c:pt idx="4692">
                  <c:v>32.583333333333336</c:v>
                </c:pt>
                <c:pt idx="4693">
                  <c:v>32.590277777777779</c:v>
                </c:pt>
                <c:pt idx="4694">
                  <c:v>32.597222222222221</c:v>
                </c:pt>
                <c:pt idx="4695">
                  <c:v>32.604166666666664</c:v>
                </c:pt>
                <c:pt idx="4696">
                  <c:v>32.611111111111107</c:v>
                </c:pt>
                <c:pt idx="4697">
                  <c:v>32.618055555555557</c:v>
                </c:pt>
                <c:pt idx="4698">
                  <c:v>32.625</c:v>
                </c:pt>
                <c:pt idx="4699">
                  <c:v>32.631944444444443</c:v>
                </c:pt>
                <c:pt idx="4700">
                  <c:v>32.638888888888893</c:v>
                </c:pt>
                <c:pt idx="4701">
                  <c:v>32.645833333333336</c:v>
                </c:pt>
                <c:pt idx="4702">
                  <c:v>32.652777777777779</c:v>
                </c:pt>
                <c:pt idx="4703">
                  <c:v>32.659722222222221</c:v>
                </c:pt>
                <c:pt idx="4704">
                  <c:v>32.666666666666664</c:v>
                </c:pt>
                <c:pt idx="4705">
                  <c:v>32.673611111111107</c:v>
                </c:pt>
                <c:pt idx="4706">
                  <c:v>32.680555555555557</c:v>
                </c:pt>
                <c:pt idx="4707">
                  <c:v>32.6875</c:v>
                </c:pt>
                <c:pt idx="4708">
                  <c:v>32.694444444444443</c:v>
                </c:pt>
                <c:pt idx="4709">
                  <c:v>32.701388888888893</c:v>
                </c:pt>
                <c:pt idx="4710">
                  <c:v>32.708333333333336</c:v>
                </c:pt>
                <c:pt idx="4711">
                  <c:v>32.715277777777779</c:v>
                </c:pt>
                <c:pt idx="4712">
                  <c:v>32.722222222222221</c:v>
                </c:pt>
                <c:pt idx="4713">
                  <c:v>32.729166666666664</c:v>
                </c:pt>
                <c:pt idx="4714">
                  <c:v>32.736111111111107</c:v>
                </c:pt>
                <c:pt idx="4715">
                  <c:v>32.743055555555557</c:v>
                </c:pt>
                <c:pt idx="4716">
                  <c:v>32.75</c:v>
                </c:pt>
                <c:pt idx="4717">
                  <c:v>32.756944444444443</c:v>
                </c:pt>
                <c:pt idx="4718">
                  <c:v>32.763888888888893</c:v>
                </c:pt>
                <c:pt idx="4719">
                  <c:v>32.770833333333336</c:v>
                </c:pt>
                <c:pt idx="4720">
                  <c:v>32.777777777777779</c:v>
                </c:pt>
                <c:pt idx="4721">
                  <c:v>32.784722222222221</c:v>
                </c:pt>
                <c:pt idx="4722">
                  <c:v>32.791666666666664</c:v>
                </c:pt>
                <c:pt idx="4723">
                  <c:v>32.798611111111107</c:v>
                </c:pt>
                <c:pt idx="4724">
                  <c:v>32.805555555555557</c:v>
                </c:pt>
                <c:pt idx="4725">
                  <c:v>32.8125</c:v>
                </c:pt>
                <c:pt idx="4726">
                  <c:v>32.819444444444443</c:v>
                </c:pt>
                <c:pt idx="4727">
                  <c:v>32.826388888888893</c:v>
                </c:pt>
                <c:pt idx="4728">
                  <c:v>32.833333333333336</c:v>
                </c:pt>
                <c:pt idx="4729">
                  <c:v>32.840277777777779</c:v>
                </c:pt>
                <c:pt idx="4730">
                  <c:v>32.847222222222221</c:v>
                </c:pt>
                <c:pt idx="4731">
                  <c:v>32.854166666666664</c:v>
                </c:pt>
                <c:pt idx="4732">
                  <c:v>32.861111111111107</c:v>
                </c:pt>
                <c:pt idx="4733">
                  <c:v>32.868055555555557</c:v>
                </c:pt>
                <c:pt idx="4734">
                  <c:v>32.875</c:v>
                </c:pt>
                <c:pt idx="4735">
                  <c:v>32.881944444444443</c:v>
                </c:pt>
                <c:pt idx="4736">
                  <c:v>32.888888888888893</c:v>
                </c:pt>
                <c:pt idx="4737">
                  <c:v>32.895833333333336</c:v>
                </c:pt>
                <c:pt idx="4738">
                  <c:v>32.902777777777779</c:v>
                </c:pt>
                <c:pt idx="4739">
                  <c:v>32.909722222222221</c:v>
                </c:pt>
                <c:pt idx="4740">
                  <c:v>32.916666666666664</c:v>
                </c:pt>
                <c:pt idx="4741">
                  <c:v>32.923611111111107</c:v>
                </c:pt>
                <c:pt idx="4742">
                  <c:v>32.930555555555557</c:v>
                </c:pt>
                <c:pt idx="4743">
                  <c:v>32.9375</c:v>
                </c:pt>
                <c:pt idx="4744">
                  <c:v>32.944444444444443</c:v>
                </c:pt>
                <c:pt idx="4745">
                  <c:v>32.951388888888893</c:v>
                </c:pt>
                <c:pt idx="4746">
                  <c:v>32.958333333333336</c:v>
                </c:pt>
                <c:pt idx="4747">
                  <c:v>32.965277777777779</c:v>
                </c:pt>
                <c:pt idx="4748">
                  <c:v>32.972222222222221</c:v>
                </c:pt>
                <c:pt idx="4749">
                  <c:v>32.979166666666664</c:v>
                </c:pt>
                <c:pt idx="4750">
                  <c:v>32.986111111111107</c:v>
                </c:pt>
                <c:pt idx="4751">
                  <c:v>32.993055555555557</c:v>
                </c:pt>
                <c:pt idx="4752">
                  <c:v>33</c:v>
                </c:pt>
                <c:pt idx="4753">
                  <c:v>33.006944444444443</c:v>
                </c:pt>
                <c:pt idx="4754">
                  <c:v>33.013888888888893</c:v>
                </c:pt>
                <c:pt idx="4755">
                  <c:v>33.020833333333336</c:v>
                </c:pt>
                <c:pt idx="4756">
                  <c:v>33.027777777777779</c:v>
                </c:pt>
                <c:pt idx="4757">
                  <c:v>33.034722222222221</c:v>
                </c:pt>
                <c:pt idx="4758">
                  <c:v>33.041666666666664</c:v>
                </c:pt>
                <c:pt idx="4759">
                  <c:v>33.048611111111107</c:v>
                </c:pt>
                <c:pt idx="4760">
                  <c:v>33.055555555555557</c:v>
                </c:pt>
                <c:pt idx="4761">
                  <c:v>33.0625</c:v>
                </c:pt>
                <c:pt idx="4762">
                  <c:v>33.069444444444443</c:v>
                </c:pt>
                <c:pt idx="4763">
                  <c:v>33.076388888888893</c:v>
                </c:pt>
                <c:pt idx="4764">
                  <c:v>33.083333333333336</c:v>
                </c:pt>
                <c:pt idx="4765">
                  <c:v>33.090277777777779</c:v>
                </c:pt>
                <c:pt idx="4766">
                  <c:v>33.097222222222221</c:v>
                </c:pt>
                <c:pt idx="4767">
                  <c:v>33.104166666666664</c:v>
                </c:pt>
                <c:pt idx="4768">
                  <c:v>33.111111111111107</c:v>
                </c:pt>
                <c:pt idx="4769">
                  <c:v>33.118055555555557</c:v>
                </c:pt>
                <c:pt idx="4770">
                  <c:v>33.125</c:v>
                </c:pt>
                <c:pt idx="4771">
                  <c:v>33.131944444444443</c:v>
                </c:pt>
                <c:pt idx="4772">
                  <c:v>33.138888888888893</c:v>
                </c:pt>
                <c:pt idx="4773">
                  <c:v>33.145833333333336</c:v>
                </c:pt>
                <c:pt idx="4774">
                  <c:v>33.152777777777779</c:v>
                </c:pt>
                <c:pt idx="4775">
                  <c:v>33.159722222222221</c:v>
                </c:pt>
                <c:pt idx="4776">
                  <c:v>33.166666666666664</c:v>
                </c:pt>
                <c:pt idx="4777">
                  <c:v>33.173611111111107</c:v>
                </c:pt>
                <c:pt idx="4778">
                  <c:v>33.180555555555557</c:v>
                </c:pt>
                <c:pt idx="4779">
                  <c:v>33.1875</c:v>
                </c:pt>
                <c:pt idx="4780">
                  <c:v>33.194444444444443</c:v>
                </c:pt>
                <c:pt idx="4781">
                  <c:v>33.201388888888893</c:v>
                </c:pt>
                <c:pt idx="4782">
                  <c:v>33.208333333333336</c:v>
                </c:pt>
                <c:pt idx="4783">
                  <c:v>33.215277777777779</c:v>
                </c:pt>
                <c:pt idx="4784">
                  <c:v>33.222222222222221</c:v>
                </c:pt>
                <c:pt idx="4785">
                  <c:v>33.229166666666664</c:v>
                </c:pt>
                <c:pt idx="4786">
                  <c:v>33.236111111111107</c:v>
                </c:pt>
                <c:pt idx="4787">
                  <c:v>33.243055555555557</c:v>
                </c:pt>
                <c:pt idx="4788">
                  <c:v>33.25</c:v>
                </c:pt>
                <c:pt idx="4789">
                  <c:v>33.256944444444443</c:v>
                </c:pt>
                <c:pt idx="4790">
                  <c:v>33.263888888888893</c:v>
                </c:pt>
                <c:pt idx="4791">
                  <c:v>33.270833333333336</c:v>
                </c:pt>
                <c:pt idx="4792">
                  <c:v>33.277777777777779</c:v>
                </c:pt>
                <c:pt idx="4793">
                  <c:v>33.284722222222221</c:v>
                </c:pt>
                <c:pt idx="4794">
                  <c:v>33.291666666666664</c:v>
                </c:pt>
                <c:pt idx="4795">
                  <c:v>33.298611111111107</c:v>
                </c:pt>
                <c:pt idx="4796">
                  <c:v>33.305555555555557</c:v>
                </c:pt>
                <c:pt idx="4797">
                  <c:v>33.3125</c:v>
                </c:pt>
                <c:pt idx="4798">
                  <c:v>33.319444444444443</c:v>
                </c:pt>
                <c:pt idx="4799">
                  <c:v>33.326388888888893</c:v>
                </c:pt>
                <c:pt idx="4800">
                  <c:v>33.333333333333336</c:v>
                </c:pt>
                <c:pt idx="4801">
                  <c:v>33.340277777777779</c:v>
                </c:pt>
                <c:pt idx="4802">
                  <c:v>33.347222222222221</c:v>
                </c:pt>
                <c:pt idx="4803">
                  <c:v>33.354166666666664</c:v>
                </c:pt>
                <c:pt idx="4804">
                  <c:v>33.361111111111107</c:v>
                </c:pt>
                <c:pt idx="4805">
                  <c:v>33.368055555555557</c:v>
                </c:pt>
                <c:pt idx="4806">
                  <c:v>33.375</c:v>
                </c:pt>
                <c:pt idx="4807">
                  <c:v>33.381944444444443</c:v>
                </c:pt>
                <c:pt idx="4808">
                  <c:v>33.388888888888893</c:v>
                </c:pt>
                <c:pt idx="4809">
                  <c:v>33.395833333333336</c:v>
                </c:pt>
                <c:pt idx="4810">
                  <c:v>33.402777777777779</c:v>
                </c:pt>
                <c:pt idx="4811">
                  <c:v>33.409722222222221</c:v>
                </c:pt>
                <c:pt idx="4812">
                  <c:v>33.416666666666664</c:v>
                </c:pt>
                <c:pt idx="4813">
                  <c:v>33.423611111111107</c:v>
                </c:pt>
                <c:pt idx="4814">
                  <c:v>33.430555555555557</c:v>
                </c:pt>
                <c:pt idx="4815">
                  <c:v>33.4375</c:v>
                </c:pt>
                <c:pt idx="4816">
                  <c:v>33.444444444444443</c:v>
                </c:pt>
                <c:pt idx="4817">
                  <c:v>33.451388888888893</c:v>
                </c:pt>
                <c:pt idx="4818">
                  <c:v>33.458333333333336</c:v>
                </c:pt>
                <c:pt idx="4819">
                  <c:v>33.465277777777779</c:v>
                </c:pt>
                <c:pt idx="4820">
                  <c:v>33.472222222222221</c:v>
                </c:pt>
                <c:pt idx="4821">
                  <c:v>33.479166666666664</c:v>
                </c:pt>
                <c:pt idx="4822">
                  <c:v>33.486111111111107</c:v>
                </c:pt>
                <c:pt idx="4823">
                  <c:v>33.493055555555557</c:v>
                </c:pt>
                <c:pt idx="4824">
                  <c:v>33.5</c:v>
                </c:pt>
                <c:pt idx="4825">
                  <c:v>33.506944444444443</c:v>
                </c:pt>
                <c:pt idx="4826">
                  <c:v>33.513888888888893</c:v>
                </c:pt>
                <c:pt idx="4827">
                  <c:v>33.520833333333336</c:v>
                </c:pt>
                <c:pt idx="4828">
                  <c:v>33.527777777777779</c:v>
                </c:pt>
                <c:pt idx="4829">
                  <c:v>33.534722222222221</c:v>
                </c:pt>
                <c:pt idx="4830">
                  <c:v>33.541666666666664</c:v>
                </c:pt>
                <c:pt idx="4831">
                  <c:v>33.548611111111107</c:v>
                </c:pt>
                <c:pt idx="4832">
                  <c:v>33.555555555555557</c:v>
                </c:pt>
                <c:pt idx="4833">
                  <c:v>33.5625</c:v>
                </c:pt>
                <c:pt idx="4834">
                  <c:v>33.569444444444443</c:v>
                </c:pt>
                <c:pt idx="4835">
                  <c:v>33.576388888888893</c:v>
                </c:pt>
                <c:pt idx="4836">
                  <c:v>33.583333333333336</c:v>
                </c:pt>
                <c:pt idx="4837">
                  <c:v>33.590277777777779</c:v>
                </c:pt>
                <c:pt idx="4838">
                  <c:v>33.597222222222221</c:v>
                </c:pt>
                <c:pt idx="4839">
                  <c:v>33.604166666666664</c:v>
                </c:pt>
                <c:pt idx="4840">
                  <c:v>33.611111111111107</c:v>
                </c:pt>
                <c:pt idx="4841">
                  <c:v>33.618055555555557</c:v>
                </c:pt>
                <c:pt idx="4842">
                  <c:v>33.625</c:v>
                </c:pt>
                <c:pt idx="4843">
                  <c:v>33.631944444444443</c:v>
                </c:pt>
                <c:pt idx="4844">
                  <c:v>33.638888888888893</c:v>
                </c:pt>
                <c:pt idx="4845">
                  <c:v>33.645833333333336</c:v>
                </c:pt>
                <c:pt idx="4846">
                  <c:v>33.652777777777779</c:v>
                </c:pt>
                <c:pt idx="4847">
                  <c:v>33.659722222222221</c:v>
                </c:pt>
                <c:pt idx="4848">
                  <c:v>33.666666666666664</c:v>
                </c:pt>
                <c:pt idx="4849">
                  <c:v>33.673611111111107</c:v>
                </c:pt>
                <c:pt idx="4850">
                  <c:v>33.680555555555557</c:v>
                </c:pt>
                <c:pt idx="4851">
                  <c:v>33.6875</c:v>
                </c:pt>
                <c:pt idx="4852">
                  <c:v>33.694444444444443</c:v>
                </c:pt>
                <c:pt idx="4853">
                  <c:v>33.701388888888893</c:v>
                </c:pt>
                <c:pt idx="4854">
                  <c:v>33.708333333333336</c:v>
                </c:pt>
                <c:pt idx="4855">
                  <c:v>33.715277777777779</c:v>
                </c:pt>
                <c:pt idx="4856">
                  <c:v>33.722222222222221</c:v>
                </c:pt>
                <c:pt idx="4857">
                  <c:v>33.729166666666664</c:v>
                </c:pt>
                <c:pt idx="4858">
                  <c:v>33.736111111111107</c:v>
                </c:pt>
                <c:pt idx="4859">
                  <c:v>33.743055555555557</c:v>
                </c:pt>
                <c:pt idx="4860">
                  <c:v>33.75</c:v>
                </c:pt>
                <c:pt idx="4861">
                  <c:v>33.756944444444443</c:v>
                </c:pt>
                <c:pt idx="4862">
                  <c:v>33.763888888888893</c:v>
                </c:pt>
                <c:pt idx="4863">
                  <c:v>33.770833333333336</c:v>
                </c:pt>
                <c:pt idx="4864">
                  <c:v>33.777777777777779</c:v>
                </c:pt>
                <c:pt idx="4865">
                  <c:v>33.784722222222221</c:v>
                </c:pt>
                <c:pt idx="4866">
                  <c:v>33.791666666666664</c:v>
                </c:pt>
                <c:pt idx="4867">
                  <c:v>33.798611111111107</c:v>
                </c:pt>
                <c:pt idx="4868">
                  <c:v>33.805555555555557</c:v>
                </c:pt>
                <c:pt idx="4869">
                  <c:v>33.8125</c:v>
                </c:pt>
                <c:pt idx="4870">
                  <c:v>33.819444444444443</c:v>
                </c:pt>
                <c:pt idx="4871">
                  <c:v>33.826388888888893</c:v>
                </c:pt>
                <c:pt idx="4872">
                  <c:v>33.833333333333336</c:v>
                </c:pt>
                <c:pt idx="4873">
                  <c:v>33.840277777777779</c:v>
                </c:pt>
                <c:pt idx="4874">
                  <c:v>33.847222222222221</c:v>
                </c:pt>
                <c:pt idx="4875">
                  <c:v>33.854166666666664</c:v>
                </c:pt>
                <c:pt idx="4876">
                  <c:v>33.861111111111107</c:v>
                </c:pt>
                <c:pt idx="4877">
                  <c:v>33.868055555555557</c:v>
                </c:pt>
                <c:pt idx="4878">
                  <c:v>33.875</c:v>
                </c:pt>
                <c:pt idx="4879">
                  <c:v>33.881944444444443</c:v>
                </c:pt>
                <c:pt idx="4880">
                  <c:v>33.888888888888893</c:v>
                </c:pt>
                <c:pt idx="4881">
                  <c:v>33.895833333333336</c:v>
                </c:pt>
                <c:pt idx="4882">
                  <c:v>33.902777777777779</c:v>
                </c:pt>
                <c:pt idx="4883">
                  <c:v>33.909722222222221</c:v>
                </c:pt>
                <c:pt idx="4884">
                  <c:v>33.916666666666664</c:v>
                </c:pt>
                <c:pt idx="4885">
                  <c:v>33.923611111111107</c:v>
                </c:pt>
                <c:pt idx="4886">
                  <c:v>33.930555555555557</c:v>
                </c:pt>
                <c:pt idx="4887">
                  <c:v>33.9375</c:v>
                </c:pt>
                <c:pt idx="4888">
                  <c:v>33.944444444444443</c:v>
                </c:pt>
                <c:pt idx="4889">
                  <c:v>33.951388888888893</c:v>
                </c:pt>
                <c:pt idx="4890">
                  <c:v>33.958333333333336</c:v>
                </c:pt>
                <c:pt idx="4891">
                  <c:v>33.965277777777779</c:v>
                </c:pt>
                <c:pt idx="4892">
                  <c:v>33.972222222222221</c:v>
                </c:pt>
                <c:pt idx="4893">
                  <c:v>33.979166666666664</c:v>
                </c:pt>
                <c:pt idx="4894">
                  <c:v>33.986111111111107</c:v>
                </c:pt>
                <c:pt idx="4895">
                  <c:v>33.993055555555557</c:v>
                </c:pt>
                <c:pt idx="4896">
                  <c:v>34</c:v>
                </c:pt>
                <c:pt idx="4897">
                  <c:v>34.006944444444443</c:v>
                </c:pt>
                <c:pt idx="4898">
                  <c:v>34.013888888888893</c:v>
                </c:pt>
                <c:pt idx="4899">
                  <c:v>34.020833333333336</c:v>
                </c:pt>
                <c:pt idx="4900">
                  <c:v>34.027777777777779</c:v>
                </c:pt>
                <c:pt idx="4901">
                  <c:v>34.034722222222221</c:v>
                </c:pt>
                <c:pt idx="4902">
                  <c:v>34.041666666666664</c:v>
                </c:pt>
                <c:pt idx="4903">
                  <c:v>34.048611111111107</c:v>
                </c:pt>
                <c:pt idx="4904">
                  <c:v>34.055555555555557</c:v>
                </c:pt>
                <c:pt idx="4905">
                  <c:v>34.0625</c:v>
                </c:pt>
                <c:pt idx="4906">
                  <c:v>34.069444444444443</c:v>
                </c:pt>
                <c:pt idx="4907">
                  <c:v>34.076388888888893</c:v>
                </c:pt>
                <c:pt idx="4908">
                  <c:v>34.083333333333336</c:v>
                </c:pt>
                <c:pt idx="4909">
                  <c:v>34.090277777777779</c:v>
                </c:pt>
                <c:pt idx="4910">
                  <c:v>34.097222222222221</c:v>
                </c:pt>
                <c:pt idx="4911">
                  <c:v>34.104166666666664</c:v>
                </c:pt>
                <c:pt idx="4912">
                  <c:v>34.111111111111107</c:v>
                </c:pt>
                <c:pt idx="4913">
                  <c:v>34.118055555555557</c:v>
                </c:pt>
                <c:pt idx="4914">
                  <c:v>34.125</c:v>
                </c:pt>
                <c:pt idx="4915">
                  <c:v>34.131944444444443</c:v>
                </c:pt>
                <c:pt idx="4916">
                  <c:v>34.138888888888893</c:v>
                </c:pt>
                <c:pt idx="4917">
                  <c:v>34.145833333333336</c:v>
                </c:pt>
                <c:pt idx="4918">
                  <c:v>34.152777777777779</c:v>
                </c:pt>
                <c:pt idx="4919">
                  <c:v>34.159722222222221</c:v>
                </c:pt>
                <c:pt idx="4920">
                  <c:v>34.166666666666664</c:v>
                </c:pt>
                <c:pt idx="4921">
                  <c:v>34.173611111111107</c:v>
                </c:pt>
                <c:pt idx="4922">
                  <c:v>34.180555555555557</c:v>
                </c:pt>
                <c:pt idx="4923">
                  <c:v>34.1875</c:v>
                </c:pt>
                <c:pt idx="4924">
                  <c:v>34.194444444444443</c:v>
                </c:pt>
                <c:pt idx="4925">
                  <c:v>34.201388888888893</c:v>
                </c:pt>
                <c:pt idx="4926">
                  <c:v>34.208333333333336</c:v>
                </c:pt>
                <c:pt idx="4927">
                  <c:v>34.215277777777779</c:v>
                </c:pt>
                <c:pt idx="4928">
                  <c:v>34.222222222222221</c:v>
                </c:pt>
                <c:pt idx="4929">
                  <c:v>34.229166666666664</c:v>
                </c:pt>
                <c:pt idx="4930">
                  <c:v>34.236111111111107</c:v>
                </c:pt>
                <c:pt idx="4931">
                  <c:v>34.243055555555557</c:v>
                </c:pt>
                <c:pt idx="4932">
                  <c:v>34.25</c:v>
                </c:pt>
                <c:pt idx="4933">
                  <c:v>34.256944444444443</c:v>
                </c:pt>
                <c:pt idx="4934">
                  <c:v>34.263888888888893</c:v>
                </c:pt>
                <c:pt idx="4935">
                  <c:v>34.270833333333336</c:v>
                </c:pt>
                <c:pt idx="4936">
                  <c:v>34.277777777777779</c:v>
                </c:pt>
                <c:pt idx="4937">
                  <c:v>34.284722222222221</c:v>
                </c:pt>
                <c:pt idx="4938">
                  <c:v>34.291666666666664</c:v>
                </c:pt>
                <c:pt idx="4939">
                  <c:v>34.298611111111107</c:v>
                </c:pt>
                <c:pt idx="4940">
                  <c:v>34.305555555555557</c:v>
                </c:pt>
                <c:pt idx="4941">
                  <c:v>34.3125</c:v>
                </c:pt>
                <c:pt idx="4942">
                  <c:v>34.319444444444443</c:v>
                </c:pt>
                <c:pt idx="4943">
                  <c:v>34.326388888888893</c:v>
                </c:pt>
                <c:pt idx="4944">
                  <c:v>34.333333333333336</c:v>
                </c:pt>
                <c:pt idx="4945">
                  <c:v>34.340277777777779</c:v>
                </c:pt>
                <c:pt idx="4946">
                  <c:v>34.347222222222221</c:v>
                </c:pt>
                <c:pt idx="4947">
                  <c:v>34.354166666666664</c:v>
                </c:pt>
                <c:pt idx="4948">
                  <c:v>34.361111111111107</c:v>
                </c:pt>
                <c:pt idx="4949">
                  <c:v>34.368055555555557</c:v>
                </c:pt>
                <c:pt idx="4950">
                  <c:v>34.375</c:v>
                </c:pt>
                <c:pt idx="4951">
                  <c:v>34.381944444444443</c:v>
                </c:pt>
                <c:pt idx="4952">
                  <c:v>34.388888888888893</c:v>
                </c:pt>
                <c:pt idx="4953">
                  <c:v>34.395833333333336</c:v>
                </c:pt>
                <c:pt idx="4954">
                  <c:v>34.402777777777779</c:v>
                </c:pt>
                <c:pt idx="4955">
                  <c:v>34.409722222222221</c:v>
                </c:pt>
                <c:pt idx="4956">
                  <c:v>34.416666666666664</c:v>
                </c:pt>
                <c:pt idx="4957">
                  <c:v>34.423611111111107</c:v>
                </c:pt>
                <c:pt idx="4958">
                  <c:v>34.430555555555557</c:v>
                </c:pt>
                <c:pt idx="4959">
                  <c:v>34.4375</c:v>
                </c:pt>
                <c:pt idx="4960">
                  <c:v>34.444444444444443</c:v>
                </c:pt>
                <c:pt idx="4961">
                  <c:v>34.451388888888893</c:v>
                </c:pt>
                <c:pt idx="4962">
                  <c:v>34.458333333333336</c:v>
                </c:pt>
                <c:pt idx="4963">
                  <c:v>34.465277777777779</c:v>
                </c:pt>
                <c:pt idx="4964">
                  <c:v>34.472222222222221</c:v>
                </c:pt>
                <c:pt idx="4965">
                  <c:v>34.479166666666664</c:v>
                </c:pt>
                <c:pt idx="4966">
                  <c:v>34.486111111111107</c:v>
                </c:pt>
                <c:pt idx="4967">
                  <c:v>34.493055555555557</c:v>
                </c:pt>
                <c:pt idx="4968">
                  <c:v>34.5</c:v>
                </c:pt>
                <c:pt idx="4969">
                  <c:v>34.506944444444443</c:v>
                </c:pt>
                <c:pt idx="4970">
                  <c:v>34.513888888888893</c:v>
                </c:pt>
                <c:pt idx="4971">
                  <c:v>34.520833333333336</c:v>
                </c:pt>
                <c:pt idx="4972">
                  <c:v>34.527777777777779</c:v>
                </c:pt>
                <c:pt idx="4973">
                  <c:v>34.534722222222221</c:v>
                </c:pt>
                <c:pt idx="4974">
                  <c:v>34.541666666666664</c:v>
                </c:pt>
                <c:pt idx="4975">
                  <c:v>34.548611111111107</c:v>
                </c:pt>
                <c:pt idx="4976">
                  <c:v>34.555555555555557</c:v>
                </c:pt>
                <c:pt idx="4977">
                  <c:v>34.5625</c:v>
                </c:pt>
                <c:pt idx="4978">
                  <c:v>34.569444444444443</c:v>
                </c:pt>
                <c:pt idx="4979">
                  <c:v>34.576388888888893</c:v>
                </c:pt>
                <c:pt idx="4980">
                  <c:v>34.583333333333336</c:v>
                </c:pt>
                <c:pt idx="4981">
                  <c:v>34.590277777777779</c:v>
                </c:pt>
                <c:pt idx="4982">
                  <c:v>34.597222222222221</c:v>
                </c:pt>
                <c:pt idx="4983">
                  <c:v>34.604166666666664</c:v>
                </c:pt>
                <c:pt idx="4984">
                  <c:v>34.611111111111107</c:v>
                </c:pt>
                <c:pt idx="4985">
                  <c:v>34.618055555555557</c:v>
                </c:pt>
                <c:pt idx="4986">
                  <c:v>34.625</c:v>
                </c:pt>
                <c:pt idx="4987">
                  <c:v>34.631944444444443</c:v>
                </c:pt>
                <c:pt idx="4988">
                  <c:v>34.638888888888893</c:v>
                </c:pt>
                <c:pt idx="4989">
                  <c:v>34.645833333333336</c:v>
                </c:pt>
                <c:pt idx="4990">
                  <c:v>34.652777777777779</c:v>
                </c:pt>
                <c:pt idx="4991">
                  <c:v>34.659722222222221</c:v>
                </c:pt>
                <c:pt idx="4992">
                  <c:v>34.666666666666664</c:v>
                </c:pt>
                <c:pt idx="4993">
                  <c:v>34.673611111111107</c:v>
                </c:pt>
                <c:pt idx="4994">
                  <c:v>34.680555555555557</c:v>
                </c:pt>
                <c:pt idx="4995">
                  <c:v>34.6875</c:v>
                </c:pt>
                <c:pt idx="4996">
                  <c:v>34.694444444444443</c:v>
                </c:pt>
                <c:pt idx="4997">
                  <c:v>34.701388888888893</c:v>
                </c:pt>
                <c:pt idx="4998">
                  <c:v>34.708333333333336</c:v>
                </c:pt>
                <c:pt idx="4999">
                  <c:v>34.715277777777779</c:v>
                </c:pt>
                <c:pt idx="5000">
                  <c:v>34.722222222222221</c:v>
                </c:pt>
                <c:pt idx="5001">
                  <c:v>34.729166666666664</c:v>
                </c:pt>
                <c:pt idx="5002">
                  <c:v>34.736111111111107</c:v>
                </c:pt>
                <c:pt idx="5003">
                  <c:v>34.743055555555557</c:v>
                </c:pt>
                <c:pt idx="5004">
                  <c:v>34.75</c:v>
                </c:pt>
                <c:pt idx="5005">
                  <c:v>34.756944444444443</c:v>
                </c:pt>
                <c:pt idx="5006">
                  <c:v>34.763888888888893</c:v>
                </c:pt>
                <c:pt idx="5007">
                  <c:v>34.770833333333336</c:v>
                </c:pt>
                <c:pt idx="5008">
                  <c:v>34.777777777777779</c:v>
                </c:pt>
                <c:pt idx="5009">
                  <c:v>34.784722222222221</c:v>
                </c:pt>
                <c:pt idx="5010">
                  <c:v>34.791666666666664</c:v>
                </c:pt>
                <c:pt idx="5011">
                  <c:v>34.798611111111107</c:v>
                </c:pt>
                <c:pt idx="5012">
                  <c:v>34.805555555555557</c:v>
                </c:pt>
                <c:pt idx="5013">
                  <c:v>34.8125</c:v>
                </c:pt>
                <c:pt idx="5014">
                  <c:v>34.819444444444443</c:v>
                </c:pt>
                <c:pt idx="5015">
                  <c:v>34.826388888888893</c:v>
                </c:pt>
                <c:pt idx="5016">
                  <c:v>34.833333333333336</c:v>
                </c:pt>
                <c:pt idx="5017">
                  <c:v>34.840277777777779</c:v>
                </c:pt>
                <c:pt idx="5018">
                  <c:v>34.847222222222221</c:v>
                </c:pt>
                <c:pt idx="5019">
                  <c:v>34.854166666666664</c:v>
                </c:pt>
                <c:pt idx="5020">
                  <c:v>34.861111111111107</c:v>
                </c:pt>
                <c:pt idx="5021">
                  <c:v>34.868055555555557</c:v>
                </c:pt>
                <c:pt idx="5022">
                  <c:v>34.875</c:v>
                </c:pt>
                <c:pt idx="5023">
                  <c:v>34.881944444444443</c:v>
                </c:pt>
                <c:pt idx="5024">
                  <c:v>34.888888888888893</c:v>
                </c:pt>
                <c:pt idx="5025">
                  <c:v>34.895833333333336</c:v>
                </c:pt>
                <c:pt idx="5026">
                  <c:v>34.902777777777779</c:v>
                </c:pt>
                <c:pt idx="5027">
                  <c:v>34.909722222222221</c:v>
                </c:pt>
                <c:pt idx="5028">
                  <c:v>34.916666666666664</c:v>
                </c:pt>
                <c:pt idx="5029">
                  <c:v>34.923611111111107</c:v>
                </c:pt>
                <c:pt idx="5030">
                  <c:v>34.930555555555557</c:v>
                </c:pt>
                <c:pt idx="5031">
                  <c:v>34.9375</c:v>
                </c:pt>
                <c:pt idx="5032">
                  <c:v>34.944444444444443</c:v>
                </c:pt>
                <c:pt idx="5033">
                  <c:v>34.951388888888893</c:v>
                </c:pt>
                <c:pt idx="5034">
                  <c:v>34.958333333333336</c:v>
                </c:pt>
                <c:pt idx="5035">
                  <c:v>34.965277777777779</c:v>
                </c:pt>
                <c:pt idx="5036">
                  <c:v>34.972222222222221</c:v>
                </c:pt>
                <c:pt idx="5037">
                  <c:v>34.979166666666664</c:v>
                </c:pt>
                <c:pt idx="5038">
                  <c:v>34.986111111111107</c:v>
                </c:pt>
                <c:pt idx="5039">
                  <c:v>34.993055555555557</c:v>
                </c:pt>
                <c:pt idx="5040">
                  <c:v>35</c:v>
                </c:pt>
                <c:pt idx="5041">
                  <c:v>35.006944444444443</c:v>
                </c:pt>
                <c:pt idx="5042">
                  <c:v>35.013888888888893</c:v>
                </c:pt>
                <c:pt idx="5043">
                  <c:v>35.020833333333336</c:v>
                </c:pt>
                <c:pt idx="5044">
                  <c:v>35.027777777777779</c:v>
                </c:pt>
                <c:pt idx="5045">
                  <c:v>35.034722222222221</c:v>
                </c:pt>
                <c:pt idx="5046">
                  <c:v>35.041666666666664</c:v>
                </c:pt>
                <c:pt idx="5047">
                  <c:v>35.048611111111107</c:v>
                </c:pt>
                <c:pt idx="5048">
                  <c:v>35.055555555555557</c:v>
                </c:pt>
                <c:pt idx="5049">
                  <c:v>35.0625</c:v>
                </c:pt>
                <c:pt idx="5050">
                  <c:v>35.069444444444443</c:v>
                </c:pt>
                <c:pt idx="5051">
                  <c:v>35.076388888888893</c:v>
                </c:pt>
                <c:pt idx="5052">
                  <c:v>35.083333333333336</c:v>
                </c:pt>
                <c:pt idx="5053">
                  <c:v>35.090277777777779</c:v>
                </c:pt>
                <c:pt idx="5054">
                  <c:v>35.097222222222221</c:v>
                </c:pt>
                <c:pt idx="5055">
                  <c:v>35.104166666666664</c:v>
                </c:pt>
                <c:pt idx="5056">
                  <c:v>35.111111111111107</c:v>
                </c:pt>
                <c:pt idx="5057">
                  <c:v>35.118055555555557</c:v>
                </c:pt>
                <c:pt idx="5058">
                  <c:v>35.125</c:v>
                </c:pt>
                <c:pt idx="5059">
                  <c:v>35.131944444444443</c:v>
                </c:pt>
                <c:pt idx="5060">
                  <c:v>35.138888888888893</c:v>
                </c:pt>
                <c:pt idx="5061">
                  <c:v>35.145833333333336</c:v>
                </c:pt>
                <c:pt idx="5062">
                  <c:v>35.152777777777779</c:v>
                </c:pt>
                <c:pt idx="5063">
                  <c:v>35.159722222222221</c:v>
                </c:pt>
                <c:pt idx="5064">
                  <c:v>35.166666666666664</c:v>
                </c:pt>
                <c:pt idx="5065">
                  <c:v>35.173611111111107</c:v>
                </c:pt>
                <c:pt idx="5066">
                  <c:v>35.180555555555557</c:v>
                </c:pt>
                <c:pt idx="5067">
                  <c:v>35.1875</c:v>
                </c:pt>
                <c:pt idx="5068">
                  <c:v>35.194444444444443</c:v>
                </c:pt>
                <c:pt idx="5069">
                  <c:v>35.201388888888893</c:v>
                </c:pt>
                <c:pt idx="5070">
                  <c:v>35.208333333333336</c:v>
                </c:pt>
                <c:pt idx="5071">
                  <c:v>35.215277777777779</c:v>
                </c:pt>
                <c:pt idx="5072">
                  <c:v>35.222222222222221</c:v>
                </c:pt>
                <c:pt idx="5073">
                  <c:v>35.229166666666664</c:v>
                </c:pt>
                <c:pt idx="5074">
                  <c:v>35.236111111111107</c:v>
                </c:pt>
                <c:pt idx="5075">
                  <c:v>35.243055555555557</c:v>
                </c:pt>
                <c:pt idx="5076">
                  <c:v>35.25</c:v>
                </c:pt>
                <c:pt idx="5077">
                  <c:v>35.256944444444443</c:v>
                </c:pt>
                <c:pt idx="5078">
                  <c:v>35.263888888888893</c:v>
                </c:pt>
                <c:pt idx="5079">
                  <c:v>35.270833333333336</c:v>
                </c:pt>
                <c:pt idx="5080">
                  <c:v>35.277777777777779</c:v>
                </c:pt>
                <c:pt idx="5081">
                  <c:v>35.284722222222221</c:v>
                </c:pt>
                <c:pt idx="5082">
                  <c:v>35.291666666666664</c:v>
                </c:pt>
                <c:pt idx="5083">
                  <c:v>35.298611111111107</c:v>
                </c:pt>
                <c:pt idx="5084">
                  <c:v>35.305555555555557</c:v>
                </c:pt>
                <c:pt idx="5085">
                  <c:v>35.3125</c:v>
                </c:pt>
                <c:pt idx="5086">
                  <c:v>35.319444444444443</c:v>
                </c:pt>
                <c:pt idx="5087">
                  <c:v>35.326388888888893</c:v>
                </c:pt>
                <c:pt idx="5088">
                  <c:v>35.333333333333336</c:v>
                </c:pt>
                <c:pt idx="5089">
                  <c:v>35.340277777777779</c:v>
                </c:pt>
                <c:pt idx="5090">
                  <c:v>35.347222222222221</c:v>
                </c:pt>
                <c:pt idx="5091">
                  <c:v>35.354166666666664</c:v>
                </c:pt>
                <c:pt idx="5092">
                  <c:v>35.361111111111107</c:v>
                </c:pt>
                <c:pt idx="5093">
                  <c:v>35.368055555555557</c:v>
                </c:pt>
                <c:pt idx="5094">
                  <c:v>35.375</c:v>
                </c:pt>
                <c:pt idx="5095">
                  <c:v>35.381944444444443</c:v>
                </c:pt>
                <c:pt idx="5096">
                  <c:v>35.388888888888893</c:v>
                </c:pt>
                <c:pt idx="5097">
                  <c:v>35.395833333333336</c:v>
                </c:pt>
                <c:pt idx="5098">
                  <c:v>35.402777777777779</c:v>
                </c:pt>
                <c:pt idx="5099">
                  <c:v>35.409722222222221</c:v>
                </c:pt>
                <c:pt idx="5100">
                  <c:v>35.416666666666664</c:v>
                </c:pt>
                <c:pt idx="5101">
                  <c:v>35.423611111111107</c:v>
                </c:pt>
                <c:pt idx="5102">
                  <c:v>35.430555555555557</c:v>
                </c:pt>
                <c:pt idx="5103">
                  <c:v>35.4375</c:v>
                </c:pt>
                <c:pt idx="5104">
                  <c:v>35.444444444444443</c:v>
                </c:pt>
                <c:pt idx="5105">
                  <c:v>35.451388888888893</c:v>
                </c:pt>
                <c:pt idx="5106">
                  <c:v>35.458333333333336</c:v>
                </c:pt>
                <c:pt idx="5107">
                  <c:v>35.465277777777779</c:v>
                </c:pt>
                <c:pt idx="5108">
                  <c:v>35.472222222222221</c:v>
                </c:pt>
                <c:pt idx="5109">
                  <c:v>35.479166666666664</c:v>
                </c:pt>
                <c:pt idx="5110">
                  <c:v>35.486111111111107</c:v>
                </c:pt>
                <c:pt idx="5111">
                  <c:v>35.493055555555557</c:v>
                </c:pt>
                <c:pt idx="5112">
                  <c:v>35.5</c:v>
                </c:pt>
                <c:pt idx="5113">
                  <c:v>35.506944444444443</c:v>
                </c:pt>
                <c:pt idx="5114">
                  <c:v>35.513888888888893</c:v>
                </c:pt>
                <c:pt idx="5115">
                  <c:v>35.520833333333336</c:v>
                </c:pt>
                <c:pt idx="5116">
                  <c:v>35.527777777777779</c:v>
                </c:pt>
                <c:pt idx="5117">
                  <c:v>35.534722222222221</c:v>
                </c:pt>
                <c:pt idx="5118">
                  <c:v>35.541666666666664</c:v>
                </c:pt>
                <c:pt idx="5119">
                  <c:v>35.548611111111107</c:v>
                </c:pt>
                <c:pt idx="5120">
                  <c:v>35.555555555555557</c:v>
                </c:pt>
                <c:pt idx="5121">
                  <c:v>35.5625</c:v>
                </c:pt>
                <c:pt idx="5122">
                  <c:v>35.569444444444443</c:v>
                </c:pt>
                <c:pt idx="5123">
                  <c:v>35.576388888888893</c:v>
                </c:pt>
                <c:pt idx="5124">
                  <c:v>35.583333333333336</c:v>
                </c:pt>
                <c:pt idx="5125">
                  <c:v>35.590277777777779</c:v>
                </c:pt>
                <c:pt idx="5126">
                  <c:v>35.597222222222221</c:v>
                </c:pt>
                <c:pt idx="5127">
                  <c:v>35.604166666666664</c:v>
                </c:pt>
                <c:pt idx="5128">
                  <c:v>35.611111111111107</c:v>
                </c:pt>
                <c:pt idx="5129">
                  <c:v>35.618055555555557</c:v>
                </c:pt>
                <c:pt idx="5130">
                  <c:v>35.625</c:v>
                </c:pt>
                <c:pt idx="5131">
                  <c:v>35.631944444444443</c:v>
                </c:pt>
                <c:pt idx="5132">
                  <c:v>35.638888888888893</c:v>
                </c:pt>
                <c:pt idx="5133">
                  <c:v>35.645833333333336</c:v>
                </c:pt>
                <c:pt idx="5134">
                  <c:v>35.652777777777779</c:v>
                </c:pt>
                <c:pt idx="5135">
                  <c:v>35.659722222222221</c:v>
                </c:pt>
                <c:pt idx="5136">
                  <c:v>35.666666666666664</c:v>
                </c:pt>
                <c:pt idx="5137">
                  <c:v>35.673611111111107</c:v>
                </c:pt>
                <c:pt idx="5138">
                  <c:v>35.680555555555557</c:v>
                </c:pt>
                <c:pt idx="5139">
                  <c:v>35.6875</c:v>
                </c:pt>
                <c:pt idx="5140">
                  <c:v>35.694444444444443</c:v>
                </c:pt>
                <c:pt idx="5141">
                  <c:v>35.701388888888893</c:v>
                </c:pt>
                <c:pt idx="5142">
                  <c:v>35.708333333333336</c:v>
                </c:pt>
                <c:pt idx="5143">
                  <c:v>35.715277777777779</c:v>
                </c:pt>
                <c:pt idx="5144">
                  <c:v>35.722222222222221</c:v>
                </c:pt>
                <c:pt idx="5145">
                  <c:v>35.729166666666664</c:v>
                </c:pt>
                <c:pt idx="5146">
                  <c:v>35.736111111111107</c:v>
                </c:pt>
                <c:pt idx="5147">
                  <c:v>35.743055555555557</c:v>
                </c:pt>
                <c:pt idx="5148">
                  <c:v>35.75</c:v>
                </c:pt>
                <c:pt idx="5149">
                  <c:v>35.756944444444443</c:v>
                </c:pt>
                <c:pt idx="5150">
                  <c:v>35.763888888888893</c:v>
                </c:pt>
                <c:pt idx="5151">
                  <c:v>35.770833333333336</c:v>
                </c:pt>
                <c:pt idx="5152">
                  <c:v>35.777777777777779</c:v>
                </c:pt>
                <c:pt idx="5153">
                  <c:v>35.784722222222221</c:v>
                </c:pt>
                <c:pt idx="5154">
                  <c:v>35.791666666666664</c:v>
                </c:pt>
                <c:pt idx="5155">
                  <c:v>35.798611111111107</c:v>
                </c:pt>
                <c:pt idx="5156">
                  <c:v>35.805555555555557</c:v>
                </c:pt>
                <c:pt idx="5157">
                  <c:v>35.8125</c:v>
                </c:pt>
                <c:pt idx="5158">
                  <c:v>35.819444444444443</c:v>
                </c:pt>
                <c:pt idx="5159">
                  <c:v>35.826388888888893</c:v>
                </c:pt>
                <c:pt idx="5160">
                  <c:v>35.833333333333336</c:v>
                </c:pt>
                <c:pt idx="5161">
                  <c:v>35.840277777777779</c:v>
                </c:pt>
                <c:pt idx="5162">
                  <c:v>35.847222222222221</c:v>
                </c:pt>
                <c:pt idx="5163">
                  <c:v>35.854166666666664</c:v>
                </c:pt>
                <c:pt idx="5164">
                  <c:v>35.861111111111107</c:v>
                </c:pt>
                <c:pt idx="5165">
                  <c:v>35.868055555555557</c:v>
                </c:pt>
                <c:pt idx="5166">
                  <c:v>35.875</c:v>
                </c:pt>
                <c:pt idx="5167">
                  <c:v>35.881944444444443</c:v>
                </c:pt>
                <c:pt idx="5168">
                  <c:v>35.888888888888893</c:v>
                </c:pt>
                <c:pt idx="5169">
                  <c:v>35.895833333333336</c:v>
                </c:pt>
                <c:pt idx="5170">
                  <c:v>35.902777777777779</c:v>
                </c:pt>
                <c:pt idx="5171">
                  <c:v>35.909722222222221</c:v>
                </c:pt>
                <c:pt idx="5172">
                  <c:v>35.916666666666664</c:v>
                </c:pt>
                <c:pt idx="5173">
                  <c:v>35.923611111111107</c:v>
                </c:pt>
                <c:pt idx="5174">
                  <c:v>35.930555555555557</c:v>
                </c:pt>
                <c:pt idx="5175">
                  <c:v>35.9375</c:v>
                </c:pt>
                <c:pt idx="5176">
                  <c:v>35.944444444444443</c:v>
                </c:pt>
                <c:pt idx="5177">
                  <c:v>35.951388888888893</c:v>
                </c:pt>
                <c:pt idx="5178">
                  <c:v>35.958333333333336</c:v>
                </c:pt>
                <c:pt idx="5179">
                  <c:v>35.965277777777779</c:v>
                </c:pt>
                <c:pt idx="5180">
                  <c:v>35.972222222222221</c:v>
                </c:pt>
                <c:pt idx="5181">
                  <c:v>35.979166666666664</c:v>
                </c:pt>
                <c:pt idx="5182">
                  <c:v>35.986111111111107</c:v>
                </c:pt>
                <c:pt idx="5183">
                  <c:v>35.993055555555557</c:v>
                </c:pt>
                <c:pt idx="5184">
                  <c:v>36</c:v>
                </c:pt>
                <c:pt idx="5185">
                  <c:v>36.006944444444443</c:v>
                </c:pt>
                <c:pt idx="5186">
                  <c:v>36.013888888888893</c:v>
                </c:pt>
                <c:pt idx="5187">
                  <c:v>36.020833333333336</c:v>
                </c:pt>
                <c:pt idx="5188">
                  <c:v>36.027777777777779</c:v>
                </c:pt>
                <c:pt idx="5189">
                  <c:v>36.034722222222221</c:v>
                </c:pt>
                <c:pt idx="5190">
                  <c:v>36.041666666666664</c:v>
                </c:pt>
                <c:pt idx="5191">
                  <c:v>36.048611111111107</c:v>
                </c:pt>
                <c:pt idx="5192">
                  <c:v>36.055555555555557</c:v>
                </c:pt>
                <c:pt idx="5193">
                  <c:v>36.0625</c:v>
                </c:pt>
                <c:pt idx="5194">
                  <c:v>36.069444444444443</c:v>
                </c:pt>
                <c:pt idx="5195">
                  <c:v>36.076388888888893</c:v>
                </c:pt>
                <c:pt idx="5196">
                  <c:v>36.083333333333336</c:v>
                </c:pt>
                <c:pt idx="5197">
                  <c:v>36.090277777777779</c:v>
                </c:pt>
                <c:pt idx="5198">
                  <c:v>36.097222222222221</c:v>
                </c:pt>
                <c:pt idx="5199">
                  <c:v>36.104166666666664</c:v>
                </c:pt>
                <c:pt idx="5200">
                  <c:v>36.111111111111107</c:v>
                </c:pt>
                <c:pt idx="5201">
                  <c:v>36.118055555555557</c:v>
                </c:pt>
                <c:pt idx="5202">
                  <c:v>36.125</c:v>
                </c:pt>
                <c:pt idx="5203">
                  <c:v>36.131944444444443</c:v>
                </c:pt>
                <c:pt idx="5204">
                  <c:v>36.138888888888893</c:v>
                </c:pt>
                <c:pt idx="5205">
                  <c:v>36.145833333333336</c:v>
                </c:pt>
                <c:pt idx="5206">
                  <c:v>36.152777777777779</c:v>
                </c:pt>
                <c:pt idx="5207">
                  <c:v>36.159722222222221</c:v>
                </c:pt>
                <c:pt idx="5208">
                  <c:v>36.166666666666664</c:v>
                </c:pt>
                <c:pt idx="5209">
                  <c:v>36.173611111111107</c:v>
                </c:pt>
                <c:pt idx="5210">
                  <c:v>36.180555555555557</c:v>
                </c:pt>
                <c:pt idx="5211">
                  <c:v>36.1875</c:v>
                </c:pt>
                <c:pt idx="5212">
                  <c:v>36.194444444444443</c:v>
                </c:pt>
                <c:pt idx="5213">
                  <c:v>36.201388888888893</c:v>
                </c:pt>
                <c:pt idx="5214">
                  <c:v>36.208333333333336</c:v>
                </c:pt>
                <c:pt idx="5215">
                  <c:v>36.215277777777779</c:v>
                </c:pt>
                <c:pt idx="5216">
                  <c:v>36.222222222222221</c:v>
                </c:pt>
                <c:pt idx="5217">
                  <c:v>36.229166666666664</c:v>
                </c:pt>
                <c:pt idx="5218">
                  <c:v>36.236111111111107</c:v>
                </c:pt>
                <c:pt idx="5219">
                  <c:v>36.243055555555557</c:v>
                </c:pt>
                <c:pt idx="5220">
                  <c:v>36.25</c:v>
                </c:pt>
                <c:pt idx="5221">
                  <c:v>36.256944444444443</c:v>
                </c:pt>
                <c:pt idx="5222">
                  <c:v>36.263888888888893</c:v>
                </c:pt>
                <c:pt idx="5223">
                  <c:v>36.270833333333336</c:v>
                </c:pt>
                <c:pt idx="5224">
                  <c:v>36.277777777777779</c:v>
                </c:pt>
                <c:pt idx="5225">
                  <c:v>36.284722222222221</c:v>
                </c:pt>
                <c:pt idx="5226">
                  <c:v>36.291666666666664</c:v>
                </c:pt>
                <c:pt idx="5227">
                  <c:v>36.298611111111107</c:v>
                </c:pt>
                <c:pt idx="5228">
                  <c:v>36.305555555555557</c:v>
                </c:pt>
                <c:pt idx="5229">
                  <c:v>36.3125</c:v>
                </c:pt>
                <c:pt idx="5230">
                  <c:v>36.319444444444443</c:v>
                </c:pt>
                <c:pt idx="5231">
                  <c:v>36.326388888888893</c:v>
                </c:pt>
                <c:pt idx="5232">
                  <c:v>36.333333333333336</c:v>
                </c:pt>
                <c:pt idx="5233">
                  <c:v>36.340277777777779</c:v>
                </c:pt>
                <c:pt idx="5234">
                  <c:v>36.347222222222221</c:v>
                </c:pt>
                <c:pt idx="5235">
                  <c:v>36.354166666666664</c:v>
                </c:pt>
                <c:pt idx="5236">
                  <c:v>36.361111111111107</c:v>
                </c:pt>
                <c:pt idx="5237">
                  <c:v>36.368055555555557</c:v>
                </c:pt>
                <c:pt idx="5238">
                  <c:v>36.375</c:v>
                </c:pt>
                <c:pt idx="5239">
                  <c:v>36.381944444444443</c:v>
                </c:pt>
                <c:pt idx="5240">
                  <c:v>36.388888888888893</c:v>
                </c:pt>
                <c:pt idx="5241">
                  <c:v>36.395833333333336</c:v>
                </c:pt>
                <c:pt idx="5242">
                  <c:v>36.402777777777779</c:v>
                </c:pt>
                <c:pt idx="5243">
                  <c:v>36.409722222222221</c:v>
                </c:pt>
                <c:pt idx="5244">
                  <c:v>36.416666666666664</c:v>
                </c:pt>
                <c:pt idx="5245">
                  <c:v>36.423611111111107</c:v>
                </c:pt>
                <c:pt idx="5246">
                  <c:v>36.430555555555557</c:v>
                </c:pt>
                <c:pt idx="5247">
                  <c:v>36.4375</c:v>
                </c:pt>
                <c:pt idx="5248">
                  <c:v>36.444444444444443</c:v>
                </c:pt>
                <c:pt idx="5249">
                  <c:v>36.451388888888893</c:v>
                </c:pt>
                <c:pt idx="5250">
                  <c:v>36.458333333333336</c:v>
                </c:pt>
                <c:pt idx="5251">
                  <c:v>36.465277777777779</c:v>
                </c:pt>
                <c:pt idx="5252">
                  <c:v>36.472222222222221</c:v>
                </c:pt>
                <c:pt idx="5253">
                  <c:v>36.479166666666664</c:v>
                </c:pt>
                <c:pt idx="5254">
                  <c:v>36.486111111111107</c:v>
                </c:pt>
                <c:pt idx="5255">
                  <c:v>36.493055555555557</c:v>
                </c:pt>
                <c:pt idx="5256">
                  <c:v>36.5</c:v>
                </c:pt>
                <c:pt idx="5257">
                  <c:v>36.506944444444443</c:v>
                </c:pt>
                <c:pt idx="5258">
                  <c:v>36.513888888888893</c:v>
                </c:pt>
                <c:pt idx="5259">
                  <c:v>36.520833333333336</c:v>
                </c:pt>
                <c:pt idx="5260">
                  <c:v>36.527777777777779</c:v>
                </c:pt>
                <c:pt idx="5261">
                  <c:v>36.534722222222221</c:v>
                </c:pt>
                <c:pt idx="5262">
                  <c:v>36.541666666666664</c:v>
                </c:pt>
                <c:pt idx="5263">
                  <c:v>36.548611111111107</c:v>
                </c:pt>
                <c:pt idx="5264">
                  <c:v>36.555555555555557</c:v>
                </c:pt>
                <c:pt idx="5265">
                  <c:v>36.5625</c:v>
                </c:pt>
                <c:pt idx="5266">
                  <c:v>36.569444444444443</c:v>
                </c:pt>
                <c:pt idx="5267">
                  <c:v>36.576388888888893</c:v>
                </c:pt>
                <c:pt idx="5268">
                  <c:v>36.583333333333336</c:v>
                </c:pt>
                <c:pt idx="5269">
                  <c:v>36.590277777777779</c:v>
                </c:pt>
                <c:pt idx="5270">
                  <c:v>36.597222222222221</c:v>
                </c:pt>
                <c:pt idx="5271">
                  <c:v>36.604166666666664</c:v>
                </c:pt>
                <c:pt idx="5272">
                  <c:v>36.611111111111107</c:v>
                </c:pt>
                <c:pt idx="5273">
                  <c:v>36.618055555555557</c:v>
                </c:pt>
                <c:pt idx="5274">
                  <c:v>36.625</c:v>
                </c:pt>
                <c:pt idx="5275">
                  <c:v>36.631944444444443</c:v>
                </c:pt>
                <c:pt idx="5276">
                  <c:v>36.638888888888893</c:v>
                </c:pt>
                <c:pt idx="5277">
                  <c:v>36.645833333333336</c:v>
                </c:pt>
                <c:pt idx="5278">
                  <c:v>36.652777777777779</c:v>
                </c:pt>
                <c:pt idx="5279">
                  <c:v>36.659722222222221</c:v>
                </c:pt>
                <c:pt idx="5280">
                  <c:v>36.666666666666664</c:v>
                </c:pt>
                <c:pt idx="5281">
                  <c:v>36.673611111111107</c:v>
                </c:pt>
                <c:pt idx="5282">
                  <c:v>36.680555555555557</c:v>
                </c:pt>
                <c:pt idx="5283">
                  <c:v>36.6875</c:v>
                </c:pt>
                <c:pt idx="5284">
                  <c:v>36.694444444444443</c:v>
                </c:pt>
                <c:pt idx="5285">
                  <c:v>36.701388888888893</c:v>
                </c:pt>
                <c:pt idx="5286">
                  <c:v>36.708333333333336</c:v>
                </c:pt>
                <c:pt idx="5287">
                  <c:v>36.715277777777779</c:v>
                </c:pt>
                <c:pt idx="5288">
                  <c:v>36.722222222222221</c:v>
                </c:pt>
                <c:pt idx="5289">
                  <c:v>36.729166666666664</c:v>
                </c:pt>
                <c:pt idx="5290">
                  <c:v>36.736111111111107</c:v>
                </c:pt>
                <c:pt idx="5291">
                  <c:v>36.743055555555557</c:v>
                </c:pt>
                <c:pt idx="5292">
                  <c:v>36.75</c:v>
                </c:pt>
                <c:pt idx="5293">
                  <c:v>36.756944444444443</c:v>
                </c:pt>
                <c:pt idx="5294">
                  <c:v>36.763888888888893</c:v>
                </c:pt>
                <c:pt idx="5295">
                  <c:v>36.770833333333336</c:v>
                </c:pt>
                <c:pt idx="5296">
                  <c:v>36.777777777777779</c:v>
                </c:pt>
                <c:pt idx="5297">
                  <c:v>36.784722222222221</c:v>
                </c:pt>
                <c:pt idx="5298">
                  <c:v>36.791666666666664</c:v>
                </c:pt>
                <c:pt idx="5299">
                  <c:v>36.798611111111107</c:v>
                </c:pt>
                <c:pt idx="5300">
                  <c:v>36.805555555555557</c:v>
                </c:pt>
                <c:pt idx="5301">
                  <c:v>36.8125</c:v>
                </c:pt>
                <c:pt idx="5302">
                  <c:v>36.819444444444443</c:v>
                </c:pt>
                <c:pt idx="5303">
                  <c:v>36.826388888888893</c:v>
                </c:pt>
                <c:pt idx="5304">
                  <c:v>36.833333333333336</c:v>
                </c:pt>
                <c:pt idx="5305">
                  <c:v>36.840277777777779</c:v>
                </c:pt>
                <c:pt idx="5306">
                  <c:v>36.847222222222221</c:v>
                </c:pt>
                <c:pt idx="5307">
                  <c:v>36.854166666666664</c:v>
                </c:pt>
                <c:pt idx="5308">
                  <c:v>36.861111111111107</c:v>
                </c:pt>
                <c:pt idx="5309">
                  <c:v>36.868055555555557</c:v>
                </c:pt>
                <c:pt idx="5310">
                  <c:v>36.875</c:v>
                </c:pt>
                <c:pt idx="5311">
                  <c:v>36.881944444444443</c:v>
                </c:pt>
                <c:pt idx="5312">
                  <c:v>36.888888888888893</c:v>
                </c:pt>
                <c:pt idx="5313">
                  <c:v>36.895833333333336</c:v>
                </c:pt>
                <c:pt idx="5314">
                  <c:v>36.902777777777779</c:v>
                </c:pt>
                <c:pt idx="5315">
                  <c:v>36.909722222222221</c:v>
                </c:pt>
                <c:pt idx="5316">
                  <c:v>36.916666666666664</c:v>
                </c:pt>
                <c:pt idx="5317">
                  <c:v>36.923611111111107</c:v>
                </c:pt>
                <c:pt idx="5318">
                  <c:v>36.930555555555557</c:v>
                </c:pt>
                <c:pt idx="5319">
                  <c:v>36.9375</c:v>
                </c:pt>
                <c:pt idx="5320">
                  <c:v>36.944444444444443</c:v>
                </c:pt>
                <c:pt idx="5321">
                  <c:v>36.951388888888893</c:v>
                </c:pt>
                <c:pt idx="5322">
                  <c:v>36.958333333333336</c:v>
                </c:pt>
                <c:pt idx="5323">
                  <c:v>36.965277777777779</c:v>
                </c:pt>
                <c:pt idx="5324">
                  <c:v>36.972222222222221</c:v>
                </c:pt>
                <c:pt idx="5325">
                  <c:v>36.979166666666664</c:v>
                </c:pt>
                <c:pt idx="5326">
                  <c:v>36.986111111111107</c:v>
                </c:pt>
                <c:pt idx="5327">
                  <c:v>36.993055555555557</c:v>
                </c:pt>
                <c:pt idx="5328">
                  <c:v>37</c:v>
                </c:pt>
                <c:pt idx="5329">
                  <c:v>37.006944444444443</c:v>
                </c:pt>
                <c:pt idx="5330">
                  <c:v>37.013888888888893</c:v>
                </c:pt>
                <c:pt idx="5331">
                  <c:v>37.020833333333336</c:v>
                </c:pt>
                <c:pt idx="5332">
                  <c:v>37.027777777777779</c:v>
                </c:pt>
                <c:pt idx="5333">
                  <c:v>37.034722222222221</c:v>
                </c:pt>
                <c:pt idx="5334">
                  <c:v>37.041666666666664</c:v>
                </c:pt>
                <c:pt idx="5335">
                  <c:v>37.048611111111107</c:v>
                </c:pt>
                <c:pt idx="5336">
                  <c:v>37.055555555555557</c:v>
                </c:pt>
                <c:pt idx="5337">
                  <c:v>37.0625</c:v>
                </c:pt>
                <c:pt idx="5338">
                  <c:v>37.069444444444443</c:v>
                </c:pt>
                <c:pt idx="5339">
                  <c:v>37.076388888888893</c:v>
                </c:pt>
                <c:pt idx="5340">
                  <c:v>37.083333333333336</c:v>
                </c:pt>
                <c:pt idx="5341">
                  <c:v>37.090277777777779</c:v>
                </c:pt>
                <c:pt idx="5342">
                  <c:v>37.097222222222221</c:v>
                </c:pt>
                <c:pt idx="5343">
                  <c:v>37.104166666666664</c:v>
                </c:pt>
                <c:pt idx="5344">
                  <c:v>37.111111111111107</c:v>
                </c:pt>
                <c:pt idx="5345">
                  <c:v>37.118055555555557</c:v>
                </c:pt>
                <c:pt idx="5346">
                  <c:v>37.125</c:v>
                </c:pt>
                <c:pt idx="5347">
                  <c:v>37.131944444444443</c:v>
                </c:pt>
                <c:pt idx="5348">
                  <c:v>37.138888888888893</c:v>
                </c:pt>
                <c:pt idx="5349">
                  <c:v>37.145833333333336</c:v>
                </c:pt>
                <c:pt idx="5350">
                  <c:v>37.152777777777779</c:v>
                </c:pt>
                <c:pt idx="5351">
                  <c:v>37.159722222222221</c:v>
                </c:pt>
                <c:pt idx="5352">
                  <c:v>37.166666666666664</c:v>
                </c:pt>
                <c:pt idx="5353">
                  <c:v>37.173611111111107</c:v>
                </c:pt>
                <c:pt idx="5354">
                  <c:v>37.180555555555557</c:v>
                </c:pt>
                <c:pt idx="5355">
                  <c:v>37.1875</c:v>
                </c:pt>
                <c:pt idx="5356">
                  <c:v>37.194444444444443</c:v>
                </c:pt>
                <c:pt idx="5357">
                  <c:v>37.201388888888893</c:v>
                </c:pt>
                <c:pt idx="5358">
                  <c:v>37.208333333333336</c:v>
                </c:pt>
                <c:pt idx="5359">
                  <c:v>37.215277777777779</c:v>
                </c:pt>
                <c:pt idx="5360">
                  <c:v>37.222222222222221</c:v>
                </c:pt>
                <c:pt idx="5361">
                  <c:v>37.229166666666664</c:v>
                </c:pt>
                <c:pt idx="5362">
                  <c:v>37.236111111111107</c:v>
                </c:pt>
                <c:pt idx="5363">
                  <c:v>37.243055555555557</c:v>
                </c:pt>
                <c:pt idx="5364">
                  <c:v>37.25</c:v>
                </c:pt>
                <c:pt idx="5365">
                  <c:v>37.256944444444443</c:v>
                </c:pt>
                <c:pt idx="5366">
                  <c:v>37.263888888888893</c:v>
                </c:pt>
                <c:pt idx="5367">
                  <c:v>37.270833333333336</c:v>
                </c:pt>
                <c:pt idx="5368">
                  <c:v>37.277777777777779</c:v>
                </c:pt>
                <c:pt idx="5369">
                  <c:v>37.284722222222221</c:v>
                </c:pt>
                <c:pt idx="5370">
                  <c:v>37.291666666666664</c:v>
                </c:pt>
                <c:pt idx="5371">
                  <c:v>37.298611111111107</c:v>
                </c:pt>
                <c:pt idx="5372">
                  <c:v>37.305555555555557</c:v>
                </c:pt>
                <c:pt idx="5373">
                  <c:v>37.3125</c:v>
                </c:pt>
                <c:pt idx="5374">
                  <c:v>37.319444444444443</c:v>
                </c:pt>
                <c:pt idx="5375">
                  <c:v>37.326388888888893</c:v>
                </c:pt>
                <c:pt idx="5376">
                  <c:v>37.333333333333336</c:v>
                </c:pt>
                <c:pt idx="5377">
                  <c:v>37.340277777777779</c:v>
                </c:pt>
                <c:pt idx="5378">
                  <c:v>37.347222222222221</c:v>
                </c:pt>
                <c:pt idx="5379">
                  <c:v>37.354166666666664</c:v>
                </c:pt>
                <c:pt idx="5380">
                  <c:v>37.361111111111107</c:v>
                </c:pt>
                <c:pt idx="5381">
                  <c:v>37.368055555555557</c:v>
                </c:pt>
                <c:pt idx="5382">
                  <c:v>37.375</c:v>
                </c:pt>
                <c:pt idx="5383">
                  <c:v>37.381944444444443</c:v>
                </c:pt>
                <c:pt idx="5384">
                  <c:v>37.388888888888893</c:v>
                </c:pt>
                <c:pt idx="5385">
                  <c:v>37.395833333333336</c:v>
                </c:pt>
                <c:pt idx="5386">
                  <c:v>37.402777777777779</c:v>
                </c:pt>
                <c:pt idx="5387">
                  <c:v>37.409722222222221</c:v>
                </c:pt>
                <c:pt idx="5388">
                  <c:v>37.416666666666664</c:v>
                </c:pt>
                <c:pt idx="5389">
                  <c:v>37.423611111111107</c:v>
                </c:pt>
                <c:pt idx="5390">
                  <c:v>37.430555555555557</c:v>
                </c:pt>
                <c:pt idx="5391">
                  <c:v>37.4375</c:v>
                </c:pt>
                <c:pt idx="5392">
                  <c:v>37.444444444444443</c:v>
                </c:pt>
                <c:pt idx="5393">
                  <c:v>37.451388888888893</c:v>
                </c:pt>
                <c:pt idx="5394">
                  <c:v>37.458333333333336</c:v>
                </c:pt>
                <c:pt idx="5395">
                  <c:v>37.465277777777779</c:v>
                </c:pt>
                <c:pt idx="5396">
                  <c:v>37.472222222222221</c:v>
                </c:pt>
                <c:pt idx="5397">
                  <c:v>37.479166666666664</c:v>
                </c:pt>
                <c:pt idx="5398">
                  <c:v>37.486111111111107</c:v>
                </c:pt>
                <c:pt idx="5399">
                  <c:v>37.493055555555557</c:v>
                </c:pt>
                <c:pt idx="5400">
                  <c:v>37.5</c:v>
                </c:pt>
                <c:pt idx="5401">
                  <c:v>37.506944444444443</c:v>
                </c:pt>
                <c:pt idx="5402">
                  <c:v>37.513888888888893</c:v>
                </c:pt>
                <c:pt idx="5403">
                  <c:v>37.520833333333336</c:v>
                </c:pt>
                <c:pt idx="5404">
                  <c:v>37.527777777777779</c:v>
                </c:pt>
                <c:pt idx="5405">
                  <c:v>37.534722222222221</c:v>
                </c:pt>
                <c:pt idx="5406">
                  <c:v>37.541666666666664</c:v>
                </c:pt>
                <c:pt idx="5407">
                  <c:v>37.548611111111107</c:v>
                </c:pt>
                <c:pt idx="5408">
                  <c:v>37.555555555555557</c:v>
                </c:pt>
                <c:pt idx="5409">
                  <c:v>37.5625</c:v>
                </c:pt>
                <c:pt idx="5410">
                  <c:v>37.569444444444443</c:v>
                </c:pt>
                <c:pt idx="5411">
                  <c:v>37.576388888888893</c:v>
                </c:pt>
                <c:pt idx="5412">
                  <c:v>37.583333333333336</c:v>
                </c:pt>
                <c:pt idx="5413">
                  <c:v>37.590277777777779</c:v>
                </c:pt>
                <c:pt idx="5414">
                  <c:v>37.597222222222221</c:v>
                </c:pt>
                <c:pt idx="5415">
                  <c:v>37.604166666666664</c:v>
                </c:pt>
                <c:pt idx="5416">
                  <c:v>37.611111111111107</c:v>
                </c:pt>
                <c:pt idx="5417">
                  <c:v>37.618055555555557</c:v>
                </c:pt>
                <c:pt idx="5418">
                  <c:v>37.625</c:v>
                </c:pt>
                <c:pt idx="5419">
                  <c:v>37.631944444444443</c:v>
                </c:pt>
                <c:pt idx="5420">
                  <c:v>37.638888888888893</c:v>
                </c:pt>
                <c:pt idx="5421">
                  <c:v>37.645833333333336</c:v>
                </c:pt>
                <c:pt idx="5422">
                  <c:v>37.652777777777779</c:v>
                </c:pt>
                <c:pt idx="5423">
                  <c:v>37.659722222222221</c:v>
                </c:pt>
                <c:pt idx="5424">
                  <c:v>37.666666666666664</c:v>
                </c:pt>
                <c:pt idx="5425">
                  <c:v>37.673611111111107</c:v>
                </c:pt>
                <c:pt idx="5426">
                  <c:v>37.680555555555557</c:v>
                </c:pt>
                <c:pt idx="5427">
                  <c:v>37.6875</c:v>
                </c:pt>
                <c:pt idx="5428">
                  <c:v>37.694444444444443</c:v>
                </c:pt>
                <c:pt idx="5429">
                  <c:v>37.701388888888893</c:v>
                </c:pt>
                <c:pt idx="5430">
                  <c:v>37.708333333333336</c:v>
                </c:pt>
                <c:pt idx="5431">
                  <c:v>37.715277777777779</c:v>
                </c:pt>
                <c:pt idx="5432">
                  <c:v>37.722222222222221</c:v>
                </c:pt>
                <c:pt idx="5433">
                  <c:v>37.729166666666664</c:v>
                </c:pt>
                <c:pt idx="5434">
                  <c:v>37.736111111111107</c:v>
                </c:pt>
                <c:pt idx="5435">
                  <c:v>37.743055555555557</c:v>
                </c:pt>
                <c:pt idx="5436">
                  <c:v>37.75</c:v>
                </c:pt>
                <c:pt idx="5437">
                  <c:v>37.756944444444443</c:v>
                </c:pt>
                <c:pt idx="5438">
                  <c:v>37.763888888888893</c:v>
                </c:pt>
                <c:pt idx="5439">
                  <c:v>37.770833333333336</c:v>
                </c:pt>
                <c:pt idx="5440">
                  <c:v>37.777777777777779</c:v>
                </c:pt>
                <c:pt idx="5441">
                  <c:v>37.784722222222221</c:v>
                </c:pt>
                <c:pt idx="5442">
                  <c:v>37.791666666666664</c:v>
                </c:pt>
                <c:pt idx="5443">
                  <c:v>37.798611111111107</c:v>
                </c:pt>
                <c:pt idx="5444">
                  <c:v>37.805555555555557</c:v>
                </c:pt>
                <c:pt idx="5445">
                  <c:v>37.8125</c:v>
                </c:pt>
                <c:pt idx="5446">
                  <c:v>37.819444444444443</c:v>
                </c:pt>
                <c:pt idx="5447">
                  <c:v>37.826388888888893</c:v>
                </c:pt>
                <c:pt idx="5448">
                  <c:v>37.833333333333336</c:v>
                </c:pt>
                <c:pt idx="5449">
                  <c:v>37.840277777777779</c:v>
                </c:pt>
                <c:pt idx="5450">
                  <c:v>37.847222222222221</c:v>
                </c:pt>
                <c:pt idx="5451">
                  <c:v>37.854166666666664</c:v>
                </c:pt>
                <c:pt idx="5452">
                  <c:v>37.861111111111107</c:v>
                </c:pt>
                <c:pt idx="5453">
                  <c:v>37.868055555555557</c:v>
                </c:pt>
                <c:pt idx="5454">
                  <c:v>37.875</c:v>
                </c:pt>
                <c:pt idx="5455">
                  <c:v>37.881944444444443</c:v>
                </c:pt>
                <c:pt idx="5456">
                  <c:v>37.888888888888893</c:v>
                </c:pt>
                <c:pt idx="5457">
                  <c:v>37.895833333333336</c:v>
                </c:pt>
                <c:pt idx="5458">
                  <c:v>37.902777777777779</c:v>
                </c:pt>
                <c:pt idx="5459">
                  <c:v>37.909722222222221</c:v>
                </c:pt>
                <c:pt idx="5460">
                  <c:v>37.916666666666664</c:v>
                </c:pt>
                <c:pt idx="5461">
                  <c:v>37.923611111111107</c:v>
                </c:pt>
                <c:pt idx="5462">
                  <c:v>37.930555555555557</c:v>
                </c:pt>
                <c:pt idx="5463">
                  <c:v>37.9375</c:v>
                </c:pt>
                <c:pt idx="5464">
                  <c:v>37.944444444444443</c:v>
                </c:pt>
                <c:pt idx="5465">
                  <c:v>37.951388888888893</c:v>
                </c:pt>
                <c:pt idx="5466">
                  <c:v>37.958333333333336</c:v>
                </c:pt>
                <c:pt idx="5467">
                  <c:v>37.965277777777779</c:v>
                </c:pt>
                <c:pt idx="5468">
                  <c:v>37.972222222222221</c:v>
                </c:pt>
                <c:pt idx="5469">
                  <c:v>37.979166666666664</c:v>
                </c:pt>
                <c:pt idx="5470">
                  <c:v>37.986111111111107</c:v>
                </c:pt>
                <c:pt idx="5471">
                  <c:v>37.993055555555557</c:v>
                </c:pt>
                <c:pt idx="5472">
                  <c:v>38</c:v>
                </c:pt>
                <c:pt idx="5473">
                  <c:v>38.006944444444443</c:v>
                </c:pt>
                <c:pt idx="5474">
                  <c:v>38.013888888888893</c:v>
                </c:pt>
                <c:pt idx="5475">
                  <c:v>38.020833333333336</c:v>
                </c:pt>
                <c:pt idx="5476">
                  <c:v>38.027777777777779</c:v>
                </c:pt>
                <c:pt idx="5477">
                  <c:v>38.034722222222221</c:v>
                </c:pt>
                <c:pt idx="5478">
                  <c:v>38.041666666666664</c:v>
                </c:pt>
                <c:pt idx="5479">
                  <c:v>38.048611111111107</c:v>
                </c:pt>
                <c:pt idx="5480">
                  <c:v>38.055555555555557</c:v>
                </c:pt>
                <c:pt idx="5481">
                  <c:v>38.0625</c:v>
                </c:pt>
                <c:pt idx="5482">
                  <c:v>38.069444444444443</c:v>
                </c:pt>
                <c:pt idx="5483">
                  <c:v>38.076388888888893</c:v>
                </c:pt>
                <c:pt idx="5484">
                  <c:v>38.083333333333336</c:v>
                </c:pt>
                <c:pt idx="5485">
                  <c:v>38.090277777777779</c:v>
                </c:pt>
                <c:pt idx="5486">
                  <c:v>38.097222222222221</c:v>
                </c:pt>
                <c:pt idx="5487">
                  <c:v>38.104166666666664</c:v>
                </c:pt>
                <c:pt idx="5488">
                  <c:v>38.111111111111107</c:v>
                </c:pt>
                <c:pt idx="5489">
                  <c:v>38.118055555555557</c:v>
                </c:pt>
                <c:pt idx="5490">
                  <c:v>38.125</c:v>
                </c:pt>
                <c:pt idx="5491">
                  <c:v>38.131944444444443</c:v>
                </c:pt>
                <c:pt idx="5492">
                  <c:v>38.138888888888893</c:v>
                </c:pt>
                <c:pt idx="5493">
                  <c:v>38.145833333333336</c:v>
                </c:pt>
                <c:pt idx="5494">
                  <c:v>38.152777777777779</c:v>
                </c:pt>
                <c:pt idx="5495">
                  <c:v>38.159722222222221</c:v>
                </c:pt>
                <c:pt idx="5496">
                  <c:v>38.166666666666664</c:v>
                </c:pt>
                <c:pt idx="5497">
                  <c:v>38.173611111111107</c:v>
                </c:pt>
                <c:pt idx="5498">
                  <c:v>38.180555555555557</c:v>
                </c:pt>
                <c:pt idx="5499">
                  <c:v>38.1875</c:v>
                </c:pt>
                <c:pt idx="5500">
                  <c:v>38.194444444444443</c:v>
                </c:pt>
                <c:pt idx="5501">
                  <c:v>38.201388888888893</c:v>
                </c:pt>
                <c:pt idx="5502">
                  <c:v>38.208333333333336</c:v>
                </c:pt>
                <c:pt idx="5503">
                  <c:v>38.215277777777779</c:v>
                </c:pt>
                <c:pt idx="5504">
                  <c:v>38.222222222222221</c:v>
                </c:pt>
                <c:pt idx="5505">
                  <c:v>38.229166666666664</c:v>
                </c:pt>
                <c:pt idx="5506">
                  <c:v>38.236111111111107</c:v>
                </c:pt>
                <c:pt idx="5507">
                  <c:v>38.243055555555557</c:v>
                </c:pt>
                <c:pt idx="5508">
                  <c:v>38.25</c:v>
                </c:pt>
                <c:pt idx="5509">
                  <c:v>38.256944444444443</c:v>
                </c:pt>
                <c:pt idx="5510">
                  <c:v>38.263888888888893</c:v>
                </c:pt>
                <c:pt idx="5511">
                  <c:v>38.270833333333336</c:v>
                </c:pt>
                <c:pt idx="5512">
                  <c:v>38.277777777777779</c:v>
                </c:pt>
                <c:pt idx="5513">
                  <c:v>38.284722222222221</c:v>
                </c:pt>
                <c:pt idx="5514">
                  <c:v>38.291666666666664</c:v>
                </c:pt>
                <c:pt idx="5515">
                  <c:v>38.298611111111107</c:v>
                </c:pt>
                <c:pt idx="5516">
                  <c:v>38.305555555555557</c:v>
                </c:pt>
                <c:pt idx="5517">
                  <c:v>38.3125</c:v>
                </c:pt>
                <c:pt idx="5518">
                  <c:v>38.319444444444443</c:v>
                </c:pt>
                <c:pt idx="5519">
                  <c:v>38.326388888888893</c:v>
                </c:pt>
                <c:pt idx="5520">
                  <c:v>38.333333333333336</c:v>
                </c:pt>
                <c:pt idx="5521">
                  <c:v>38.340277777777779</c:v>
                </c:pt>
                <c:pt idx="5522">
                  <c:v>38.347222222222221</c:v>
                </c:pt>
                <c:pt idx="5523">
                  <c:v>38.354166666666664</c:v>
                </c:pt>
                <c:pt idx="5524">
                  <c:v>38.361111111111107</c:v>
                </c:pt>
                <c:pt idx="5525">
                  <c:v>38.368055555555557</c:v>
                </c:pt>
                <c:pt idx="5526">
                  <c:v>38.375</c:v>
                </c:pt>
                <c:pt idx="5527">
                  <c:v>38.381944444444443</c:v>
                </c:pt>
                <c:pt idx="5528">
                  <c:v>38.388888888888893</c:v>
                </c:pt>
                <c:pt idx="5529">
                  <c:v>38.395833333333336</c:v>
                </c:pt>
                <c:pt idx="5530">
                  <c:v>38.402777777777779</c:v>
                </c:pt>
                <c:pt idx="5531">
                  <c:v>38.409722222222221</c:v>
                </c:pt>
                <c:pt idx="5532">
                  <c:v>38.416666666666664</c:v>
                </c:pt>
                <c:pt idx="5533">
                  <c:v>38.423611111111107</c:v>
                </c:pt>
                <c:pt idx="5534">
                  <c:v>38.430555555555557</c:v>
                </c:pt>
                <c:pt idx="5535">
                  <c:v>38.4375</c:v>
                </c:pt>
                <c:pt idx="5536">
                  <c:v>38.444444444444443</c:v>
                </c:pt>
                <c:pt idx="5537">
                  <c:v>38.451388888888893</c:v>
                </c:pt>
                <c:pt idx="5538">
                  <c:v>38.458333333333336</c:v>
                </c:pt>
                <c:pt idx="5539">
                  <c:v>38.465277777777779</c:v>
                </c:pt>
                <c:pt idx="5540">
                  <c:v>38.472222222222221</c:v>
                </c:pt>
                <c:pt idx="5541">
                  <c:v>38.479166666666664</c:v>
                </c:pt>
                <c:pt idx="5542">
                  <c:v>38.486111111111107</c:v>
                </c:pt>
                <c:pt idx="5543">
                  <c:v>38.493055555555557</c:v>
                </c:pt>
                <c:pt idx="5544">
                  <c:v>38.5</c:v>
                </c:pt>
                <c:pt idx="5545">
                  <c:v>38.506944444444443</c:v>
                </c:pt>
                <c:pt idx="5546">
                  <c:v>38.513888888888893</c:v>
                </c:pt>
                <c:pt idx="5547">
                  <c:v>38.520833333333336</c:v>
                </c:pt>
                <c:pt idx="5548">
                  <c:v>38.527777777777779</c:v>
                </c:pt>
                <c:pt idx="5549">
                  <c:v>38.534722222222221</c:v>
                </c:pt>
                <c:pt idx="5550">
                  <c:v>38.541666666666664</c:v>
                </c:pt>
                <c:pt idx="5551">
                  <c:v>38.548611111111107</c:v>
                </c:pt>
                <c:pt idx="5552">
                  <c:v>38.555555555555557</c:v>
                </c:pt>
                <c:pt idx="5553">
                  <c:v>38.5625</c:v>
                </c:pt>
                <c:pt idx="5554">
                  <c:v>38.569444444444443</c:v>
                </c:pt>
                <c:pt idx="5555">
                  <c:v>38.576388888888893</c:v>
                </c:pt>
                <c:pt idx="5556">
                  <c:v>38.583333333333336</c:v>
                </c:pt>
                <c:pt idx="5557">
                  <c:v>38.590277777777779</c:v>
                </c:pt>
                <c:pt idx="5558">
                  <c:v>38.597222222222221</c:v>
                </c:pt>
                <c:pt idx="5559">
                  <c:v>38.604166666666664</c:v>
                </c:pt>
                <c:pt idx="5560">
                  <c:v>38.611111111111107</c:v>
                </c:pt>
                <c:pt idx="5561">
                  <c:v>38.618055555555557</c:v>
                </c:pt>
                <c:pt idx="5562">
                  <c:v>38.625</c:v>
                </c:pt>
                <c:pt idx="5563">
                  <c:v>38.631944444444443</c:v>
                </c:pt>
                <c:pt idx="5564">
                  <c:v>38.638888888888893</c:v>
                </c:pt>
                <c:pt idx="5565">
                  <c:v>38.645833333333336</c:v>
                </c:pt>
                <c:pt idx="5566">
                  <c:v>38.652777777777779</c:v>
                </c:pt>
                <c:pt idx="5567">
                  <c:v>38.659722222222221</c:v>
                </c:pt>
                <c:pt idx="5568">
                  <c:v>38.666666666666664</c:v>
                </c:pt>
                <c:pt idx="5569">
                  <c:v>38.673611111111107</c:v>
                </c:pt>
                <c:pt idx="5570">
                  <c:v>38.680555555555557</c:v>
                </c:pt>
                <c:pt idx="5571">
                  <c:v>38.6875</c:v>
                </c:pt>
                <c:pt idx="5572">
                  <c:v>38.694444444444443</c:v>
                </c:pt>
                <c:pt idx="5573">
                  <c:v>38.701388888888893</c:v>
                </c:pt>
                <c:pt idx="5574">
                  <c:v>38.708333333333336</c:v>
                </c:pt>
                <c:pt idx="5575">
                  <c:v>38.715277777777779</c:v>
                </c:pt>
                <c:pt idx="5576">
                  <c:v>38.722222222222221</c:v>
                </c:pt>
                <c:pt idx="5577">
                  <c:v>38.729166666666664</c:v>
                </c:pt>
                <c:pt idx="5578">
                  <c:v>38.736111111111107</c:v>
                </c:pt>
                <c:pt idx="5579">
                  <c:v>38.743055555555557</c:v>
                </c:pt>
                <c:pt idx="5580">
                  <c:v>38.75</c:v>
                </c:pt>
                <c:pt idx="5581">
                  <c:v>38.756944444444443</c:v>
                </c:pt>
                <c:pt idx="5582">
                  <c:v>38.763888888888893</c:v>
                </c:pt>
                <c:pt idx="5583">
                  <c:v>38.770833333333336</c:v>
                </c:pt>
                <c:pt idx="5584">
                  <c:v>38.777777777777779</c:v>
                </c:pt>
                <c:pt idx="5585">
                  <c:v>38.784722222222221</c:v>
                </c:pt>
                <c:pt idx="5586">
                  <c:v>38.791666666666664</c:v>
                </c:pt>
                <c:pt idx="5587">
                  <c:v>38.798611111111107</c:v>
                </c:pt>
                <c:pt idx="5588">
                  <c:v>38.805555555555557</c:v>
                </c:pt>
                <c:pt idx="5589">
                  <c:v>38.8125</c:v>
                </c:pt>
                <c:pt idx="5590">
                  <c:v>38.819444444444443</c:v>
                </c:pt>
                <c:pt idx="5591">
                  <c:v>38.826388888888893</c:v>
                </c:pt>
                <c:pt idx="5592">
                  <c:v>38.833333333333336</c:v>
                </c:pt>
                <c:pt idx="5593">
                  <c:v>38.840277777777779</c:v>
                </c:pt>
                <c:pt idx="5594">
                  <c:v>38.847222222222221</c:v>
                </c:pt>
                <c:pt idx="5595">
                  <c:v>38.854166666666664</c:v>
                </c:pt>
                <c:pt idx="5596">
                  <c:v>38.861111111111107</c:v>
                </c:pt>
                <c:pt idx="5597">
                  <c:v>38.868055555555557</c:v>
                </c:pt>
                <c:pt idx="5598">
                  <c:v>38.875</c:v>
                </c:pt>
                <c:pt idx="5599">
                  <c:v>38.881944444444443</c:v>
                </c:pt>
                <c:pt idx="5600">
                  <c:v>38.888888888888893</c:v>
                </c:pt>
                <c:pt idx="5601">
                  <c:v>38.895833333333336</c:v>
                </c:pt>
                <c:pt idx="5602">
                  <c:v>38.902777777777779</c:v>
                </c:pt>
                <c:pt idx="5603">
                  <c:v>38.909722222222221</c:v>
                </c:pt>
                <c:pt idx="5604">
                  <c:v>38.916666666666664</c:v>
                </c:pt>
                <c:pt idx="5605">
                  <c:v>38.923611111111107</c:v>
                </c:pt>
                <c:pt idx="5606">
                  <c:v>38.930555555555557</c:v>
                </c:pt>
                <c:pt idx="5607">
                  <c:v>38.9375</c:v>
                </c:pt>
                <c:pt idx="5608">
                  <c:v>38.944444444444443</c:v>
                </c:pt>
                <c:pt idx="5609">
                  <c:v>38.951388888888893</c:v>
                </c:pt>
                <c:pt idx="5610">
                  <c:v>38.958333333333336</c:v>
                </c:pt>
                <c:pt idx="5611">
                  <c:v>38.965277777777779</c:v>
                </c:pt>
                <c:pt idx="5612">
                  <c:v>38.972222222222221</c:v>
                </c:pt>
                <c:pt idx="5613">
                  <c:v>38.979166666666664</c:v>
                </c:pt>
                <c:pt idx="5614">
                  <c:v>38.986111111111107</c:v>
                </c:pt>
                <c:pt idx="5615">
                  <c:v>38.993055555555557</c:v>
                </c:pt>
                <c:pt idx="5616">
                  <c:v>39</c:v>
                </c:pt>
                <c:pt idx="5617">
                  <c:v>39.006944444444443</c:v>
                </c:pt>
                <c:pt idx="5618">
                  <c:v>39.013888888888893</c:v>
                </c:pt>
                <c:pt idx="5619">
                  <c:v>39.020833333333336</c:v>
                </c:pt>
                <c:pt idx="5620">
                  <c:v>39.027777777777779</c:v>
                </c:pt>
                <c:pt idx="5621">
                  <c:v>39.034722222222221</c:v>
                </c:pt>
                <c:pt idx="5622">
                  <c:v>39.041666666666664</c:v>
                </c:pt>
                <c:pt idx="5623">
                  <c:v>39.048611111111107</c:v>
                </c:pt>
                <c:pt idx="5624">
                  <c:v>39.055555555555557</c:v>
                </c:pt>
                <c:pt idx="5625">
                  <c:v>39.0625</c:v>
                </c:pt>
                <c:pt idx="5626">
                  <c:v>39.069444444444443</c:v>
                </c:pt>
                <c:pt idx="5627">
                  <c:v>39.076388888888893</c:v>
                </c:pt>
                <c:pt idx="5628">
                  <c:v>39.083333333333336</c:v>
                </c:pt>
                <c:pt idx="5629">
                  <c:v>39.090277777777779</c:v>
                </c:pt>
                <c:pt idx="5630">
                  <c:v>39.097222222222221</c:v>
                </c:pt>
                <c:pt idx="5631">
                  <c:v>39.104166666666664</c:v>
                </c:pt>
                <c:pt idx="5632">
                  <c:v>39.111111111111107</c:v>
                </c:pt>
                <c:pt idx="5633">
                  <c:v>39.118055555555557</c:v>
                </c:pt>
                <c:pt idx="5634">
                  <c:v>39.125</c:v>
                </c:pt>
                <c:pt idx="5635">
                  <c:v>39.131944444444443</c:v>
                </c:pt>
                <c:pt idx="5636">
                  <c:v>39.138888888888893</c:v>
                </c:pt>
                <c:pt idx="5637">
                  <c:v>39.145833333333336</c:v>
                </c:pt>
                <c:pt idx="5638">
                  <c:v>39.152777777777779</c:v>
                </c:pt>
                <c:pt idx="5639">
                  <c:v>39.159722222222221</c:v>
                </c:pt>
                <c:pt idx="5640">
                  <c:v>39.166666666666664</c:v>
                </c:pt>
                <c:pt idx="5641">
                  <c:v>39.173611111111107</c:v>
                </c:pt>
                <c:pt idx="5642">
                  <c:v>39.180555555555557</c:v>
                </c:pt>
                <c:pt idx="5643">
                  <c:v>39.1875</c:v>
                </c:pt>
                <c:pt idx="5644">
                  <c:v>39.194444444444443</c:v>
                </c:pt>
                <c:pt idx="5645">
                  <c:v>39.201388888888893</c:v>
                </c:pt>
                <c:pt idx="5646">
                  <c:v>39.208333333333336</c:v>
                </c:pt>
                <c:pt idx="5647">
                  <c:v>39.215277777777779</c:v>
                </c:pt>
                <c:pt idx="5648">
                  <c:v>39.222222222222221</c:v>
                </c:pt>
                <c:pt idx="5649">
                  <c:v>39.229166666666664</c:v>
                </c:pt>
                <c:pt idx="5650">
                  <c:v>39.236111111111107</c:v>
                </c:pt>
                <c:pt idx="5651">
                  <c:v>39.243055555555557</c:v>
                </c:pt>
                <c:pt idx="5652">
                  <c:v>39.25</c:v>
                </c:pt>
                <c:pt idx="5653">
                  <c:v>39.256944444444443</c:v>
                </c:pt>
                <c:pt idx="5654">
                  <c:v>39.263888888888893</c:v>
                </c:pt>
                <c:pt idx="5655">
                  <c:v>39.270833333333336</c:v>
                </c:pt>
                <c:pt idx="5656">
                  <c:v>39.277777777777779</c:v>
                </c:pt>
                <c:pt idx="5657">
                  <c:v>39.284722222222221</c:v>
                </c:pt>
                <c:pt idx="5658">
                  <c:v>39.291666666666664</c:v>
                </c:pt>
                <c:pt idx="5659">
                  <c:v>39.298611111111107</c:v>
                </c:pt>
                <c:pt idx="5660">
                  <c:v>39.305555555555557</c:v>
                </c:pt>
                <c:pt idx="5661">
                  <c:v>39.3125</c:v>
                </c:pt>
                <c:pt idx="5662">
                  <c:v>39.319444444444443</c:v>
                </c:pt>
                <c:pt idx="5663">
                  <c:v>39.326388888888893</c:v>
                </c:pt>
                <c:pt idx="5664">
                  <c:v>39.333333333333336</c:v>
                </c:pt>
                <c:pt idx="5665">
                  <c:v>39.340277777777779</c:v>
                </c:pt>
                <c:pt idx="5666">
                  <c:v>39.347222222222221</c:v>
                </c:pt>
                <c:pt idx="5667">
                  <c:v>39.354166666666664</c:v>
                </c:pt>
                <c:pt idx="5668">
                  <c:v>39.361111111111107</c:v>
                </c:pt>
                <c:pt idx="5669">
                  <c:v>39.368055555555557</c:v>
                </c:pt>
                <c:pt idx="5670">
                  <c:v>39.375</c:v>
                </c:pt>
                <c:pt idx="5671">
                  <c:v>39.381944444444443</c:v>
                </c:pt>
                <c:pt idx="5672">
                  <c:v>39.388888888888893</c:v>
                </c:pt>
                <c:pt idx="5673">
                  <c:v>39.395833333333336</c:v>
                </c:pt>
                <c:pt idx="5674">
                  <c:v>39.402777777777779</c:v>
                </c:pt>
                <c:pt idx="5675">
                  <c:v>39.409722222222221</c:v>
                </c:pt>
                <c:pt idx="5676">
                  <c:v>39.416666666666664</c:v>
                </c:pt>
                <c:pt idx="5677">
                  <c:v>39.423611111111107</c:v>
                </c:pt>
                <c:pt idx="5678">
                  <c:v>39.430555555555557</c:v>
                </c:pt>
                <c:pt idx="5679">
                  <c:v>39.4375</c:v>
                </c:pt>
                <c:pt idx="5680">
                  <c:v>39.444444444444443</c:v>
                </c:pt>
                <c:pt idx="5681">
                  <c:v>39.451388888888893</c:v>
                </c:pt>
                <c:pt idx="5682">
                  <c:v>39.458333333333336</c:v>
                </c:pt>
                <c:pt idx="5683">
                  <c:v>39.465277777777779</c:v>
                </c:pt>
                <c:pt idx="5684">
                  <c:v>39.472222222222221</c:v>
                </c:pt>
                <c:pt idx="5685">
                  <c:v>39.479166666666664</c:v>
                </c:pt>
                <c:pt idx="5686">
                  <c:v>39.486111111111107</c:v>
                </c:pt>
                <c:pt idx="5687">
                  <c:v>39.493055555555557</c:v>
                </c:pt>
                <c:pt idx="5688">
                  <c:v>39.5</c:v>
                </c:pt>
                <c:pt idx="5689">
                  <c:v>39.506944444444443</c:v>
                </c:pt>
                <c:pt idx="5690">
                  <c:v>39.513888888888893</c:v>
                </c:pt>
                <c:pt idx="5691">
                  <c:v>39.520833333333336</c:v>
                </c:pt>
                <c:pt idx="5692">
                  <c:v>39.527777777777779</c:v>
                </c:pt>
                <c:pt idx="5693">
                  <c:v>39.534722222222221</c:v>
                </c:pt>
                <c:pt idx="5694">
                  <c:v>39.541666666666664</c:v>
                </c:pt>
                <c:pt idx="5695">
                  <c:v>39.548611111111107</c:v>
                </c:pt>
                <c:pt idx="5696">
                  <c:v>39.555555555555557</c:v>
                </c:pt>
                <c:pt idx="5697">
                  <c:v>39.5625</c:v>
                </c:pt>
                <c:pt idx="5698">
                  <c:v>39.569444444444443</c:v>
                </c:pt>
                <c:pt idx="5699">
                  <c:v>39.576388888888893</c:v>
                </c:pt>
                <c:pt idx="5700">
                  <c:v>39.583333333333336</c:v>
                </c:pt>
                <c:pt idx="5701">
                  <c:v>39.590277777777779</c:v>
                </c:pt>
                <c:pt idx="5702">
                  <c:v>39.597222222222221</c:v>
                </c:pt>
                <c:pt idx="5703">
                  <c:v>39.604166666666664</c:v>
                </c:pt>
                <c:pt idx="5704">
                  <c:v>39.611111111111107</c:v>
                </c:pt>
                <c:pt idx="5705">
                  <c:v>39.618055555555557</c:v>
                </c:pt>
                <c:pt idx="5706">
                  <c:v>39.625</c:v>
                </c:pt>
                <c:pt idx="5707">
                  <c:v>39.631944444444443</c:v>
                </c:pt>
                <c:pt idx="5708">
                  <c:v>39.638888888888893</c:v>
                </c:pt>
                <c:pt idx="5709">
                  <c:v>39.645833333333336</c:v>
                </c:pt>
                <c:pt idx="5710">
                  <c:v>39.652777777777779</c:v>
                </c:pt>
                <c:pt idx="5711">
                  <c:v>39.659722222222221</c:v>
                </c:pt>
                <c:pt idx="5712">
                  <c:v>39.666666666666664</c:v>
                </c:pt>
                <c:pt idx="5713">
                  <c:v>39.673611111111107</c:v>
                </c:pt>
                <c:pt idx="5714">
                  <c:v>39.680555555555557</c:v>
                </c:pt>
                <c:pt idx="5715">
                  <c:v>39.6875</c:v>
                </c:pt>
                <c:pt idx="5716">
                  <c:v>39.694444444444443</c:v>
                </c:pt>
                <c:pt idx="5717">
                  <c:v>39.701388888888893</c:v>
                </c:pt>
                <c:pt idx="5718">
                  <c:v>39.708333333333336</c:v>
                </c:pt>
                <c:pt idx="5719">
                  <c:v>39.715277777777779</c:v>
                </c:pt>
                <c:pt idx="5720">
                  <c:v>39.722222222222221</c:v>
                </c:pt>
                <c:pt idx="5721">
                  <c:v>39.729166666666664</c:v>
                </c:pt>
                <c:pt idx="5722">
                  <c:v>39.736111111111107</c:v>
                </c:pt>
                <c:pt idx="5723">
                  <c:v>39.743055555555557</c:v>
                </c:pt>
                <c:pt idx="5724">
                  <c:v>39.75</c:v>
                </c:pt>
                <c:pt idx="5725">
                  <c:v>39.756944444444443</c:v>
                </c:pt>
                <c:pt idx="5726">
                  <c:v>39.763888888888893</c:v>
                </c:pt>
                <c:pt idx="5727">
                  <c:v>39.770833333333336</c:v>
                </c:pt>
                <c:pt idx="5728">
                  <c:v>39.777777777777779</c:v>
                </c:pt>
                <c:pt idx="5729">
                  <c:v>39.784722222222221</c:v>
                </c:pt>
                <c:pt idx="5730">
                  <c:v>39.791666666666664</c:v>
                </c:pt>
                <c:pt idx="5731">
                  <c:v>39.798611111111107</c:v>
                </c:pt>
                <c:pt idx="5732">
                  <c:v>39.805555555555557</c:v>
                </c:pt>
                <c:pt idx="5733">
                  <c:v>39.8125</c:v>
                </c:pt>
                <c:pt idx="5734">
                  <c:v>39.819444444444443</c:v>
                </c:pt>
                <c:pt idx="5735">
                  <c:v>39.826388888888893</c:v>
                </c:pt>
                <c:pt idx="5736">
                  <c:v>39.833333333333336</c:v>
                </c:pt>
                <c:pt idx="5737">
                  <c:v>39.840277777777779</c:v>
                </c:pt>
                <c:pt idx="5738">
                  <c:v>39.847222222222221</c:v>
                </c:pt>
                <c:pt idx="5739">
                  <c:v>39.854166666666664</c:v>
                </c:pt>
                <c:pt idx="5740">
                  <c:v>39.861111111111107</c:v>
                </c:pt>
                <c:pt idx="5741">
                  <c:v>39.868055555555557</c:v>
                </c:pt>
                <c:pt idx="5742">
                  <c:v>39.875</c:v>
                </c:pt>
                <c:pt idx="5743">
                  <c:v>39.881944444444443</c:v>
                </c:pt>
                <c:pt idx="5744">
                  <c:v>39.888888888888893</c:v>
                </c:pt>
                <c:pt idx="5745">
                  <c:v>39.895833333333336</c:v>
                </c:pt>
                <c:pt idx="5746">
                  <c:v>39.902777777777779</c:v>
                </c:pt>
                <c:pt idx="5747">
                  <c:v>39.909722222222221</c:v>
                </c:pt>
                <c:pt idx="5748">
                  <c:v>39.916666666666664</c:v>
                </c:pt>
                <c:pt idx="5749">
                  <c:v>39.923611111111107</c:v>
                </c:pt>
                <c:pt idx="5750">
                  <c:v>39.930555555555557</c:v>
                </c:pt>
                <c:pt idx="5751">
                  <c:v>39.9375</c:v>
                </c:pt>
                <c:pt idx="5752">
                  <c:v>39.944444444444443</c:v>
                </c:pt>
                <c:pt idx="5753">
                  <c:v>39.951388888888893</c:v>
                </c:pt>
                <c:pt idx="5754">
                  <c:v>39.958333333333336</c:v>
                </c:pt>
                <c:pt idx="5755">
                  <c:v>39.965277777777779</c:v>
                </c:pt>
                <c:pt idx="5756">
                  <c:v>39.972222222222221</c:v>
                </c:pt>
                <c:pt idx="5757">
                  <c:v>39.979166666666664</c:v>
                </c:pt>
                <c:pt idx="5758">
                  <c:v>39.986111111111107</c:v>
                </c:pt>
                <c:pt idx="5759">
                  <c:v>39.993055555555557</c:v>
                </c:pt>
                <c:pt idx="5760">
                  <c:v>40</c:v>
                </c:pt>
                <c:pt idx="5761">
                  <c:v>40.006944444444443</c:v>
                </c:pt>
                <c:pt idx="5762">
                  <c:v>40.013888888888893</c:v>
                </c:pt>
                <c:pt idx="5763">
                  <c:v>40.020833333333336</c:v>
                </c:pt>
                <c:pt idx="5764">
                  <c:v>40.027777777777779</c:v>
                </c:pt>
                <c:pt idx="5765">
                  <c:v>40.034722222222221</c:v>
                </c:pt>
                <c:pt idx="5766">
                  <c:v>40.041666666666664</c:v>
                </c:pt>
                <c:pt idx="5767">
                  <c:v>40.048611111111107</c:v>
                </c:pt>
                <c:pt idx="5768">
                  <c:v>40.055555555555557</c:v>
                </c:pt>
                <c:pt idx="5769">
                  <c:v>40.0625</c:v>
                </c:pt>
                <c:pt idx="5770">
                  <c:v>40.069444444444443</c:v>
                </c:pt>
                <c:pt idx="5771">
                  <c:v>40.076388888888893</c:v>
                </c:pt>
                <c:pt idx="5772">
                  <c:v>40.083333333333336</c:v>
                </c:pt>
                <c:pt idx="5773">
                  <c:v>40.090277777777779</c:v>
                </c:pt>
                <c:pt idx="5774">
                  <c:v>40.097222222222221</c:v>
                </c:pt>
                <c:pt idx="5775">
                  <c:v>40.104166666666664</c:v>
                </c:pt>
                <c:pt idx="5776">
                  <c:v>40.111111111111107</c:v>
                </c:pt>
                <c:pt idx="5777">
                  <c:v>40.118055555555557</c:v>
                </c:pt>
                <c:pt idx="5778">
                  <c:v>40.125</c:v>
                </c:pt>
                <c:pt idx="5779">
                  <c:v>40.131944444444443</c:v>
                </c:pt>
                <c:pt idx="5780">
                  <c:v>40.138888888888893</c:v>
                </c:pt>
                <c:pt idx="5781">
                  <c:v>40.145833333333336</c:v>
                </c:pt>
                <c:pt idx="5782">
                  <c:v>40.152777777777779</c:v>
                </c:pt>
                <c:pt idx="5783">
                  <c:v>40.159722222222221</c:v>
                </c:pt>
                <c:pt idx="5784">
                  <c:v>40.166666666666664</c:v>
                </c:pt>
                <c:pt idx="5785">
                  <c:v>40.173611111111107</c:v>
                </c:pt>
                <c:pt idx="5786">
                  <c:v>40.180555555555557</c:v>
                </c:pt>
                <c:pt idx="5787">
                  <c:v>40.1875</c:v>
                </c:pt>
                <c:pt idx="5788">
                  <c:v>40.194444444444443</c:v>
                </c:pt>
                <c:pt idx="5789">
                  <c:v>40.201388888888893</c:v>
                </c:pt>
                <c:pt idx="5790">
                  <c:v>40.208333333333336</c:v>
                </c:pt>
                <c:pt idx="5791">
                  <c:v>40.215277777777779</c:v>
                </c:pt>
                <c:pt idx="5792">
                  <c:v>40.222222222222221</c:v>
                </c:pt>
                <c:pt idx="5793">
                  <c:v>40.229166666666664</c:v>
                </c:pt>
                <c:pt idx="5794">
                  <c:v>40.236111111111107</c:v>
                </c:pt>
                <c:pt idx="5795">
                  <c:v>40.243055555555557</c:v>
                </c:pt>
                <c:pt idx="5796">
                  <c:v>40.25</c:v>
                </c:pt>
                <c:pt idx="5797">
                  <c:v>40.256944444444443</c:v>
                </c:pt>
                <c:pt idx="5798">
                  <c:v>40.263888888888893</c:v>
                </c:pt>
                <c:pt idx="5799">
                  <c:v>40.270833333333336</c:v>
                </c:pt>
                <c:pt idx="5800">
                  <c:v>40.277777777777779</c:v>
                </c:pt>
                <c:pt idx="5801">
                  <c:v>40.284722222222221</c:v>
                </c:pt>
                <c:pt idx="5802">
                  <c:v>40.291666666666664</c:v>
                </c:pt>
                <c:pt idx="5803">
                  <c:v>40.298611111111107</c:v>
                </c:pt>
                <c:pt idx="5804">
                  <c:v>40.305555555555557</c:v>
                </c:pt>
                <c:pt idx="5805">
                  <c:v>40.3125</c:v>
                </c:pt>
                <c:pt idx="5806">
                  <c:v>40.319444444444443</c:v>
                </c:pt>
                <c:pt idx="5807">
                  <c:v>40.326388888888893</c:v>
                </c:pt>
                <c:pt idx="5808">
                  <c:v>40.333333333333336</c:v>
                </c:pt>
                <c:pt idx="5809">
                  <c:v>40.340277777777779</c:v>
                </c:pt>
                <c:pt idx="5810">
                  <c:v>40.347222222222221</c:v>
                </c:pt>
                <c:pt idx="5811">
                  <c:v>40.354166666666664</c:v>
                </c:pt>
                <c:pt idx="5812">
                  <c:v>40.361111111111107</c:v>
                </c:pt>
                <c:pt idx="5813">
                  <c:v>40.368055555555557</c:v>
                </c:pt>
                <c:pt idx="5814">
                  <c:v>40.375</c:v>
                </c:pt>
                <c:pt idx="5815">
                  <c:v>40.381944444444443</c:v>
                </c:pt>
                <c:pt idx="5816">
                  <c:v>40.388888888888893</c:v>
                </c:pt>
                <c:pt idx="5817">
                  <c:v>40.395833333333336</c:v>
                </c:pt>
                <c:pt idx="5818">
                  <c:v>40.402777777777779</c:v>
                </c:pt>
                <c:pt idx="5819">
                  <c:v>40.409722222222221</c:v>
                </c:pt>
                <c:pt idx="5820">
                  <c:v>40.416666666666664</c:v>
                </c:pt>
                <c:pt idx="5821">
                  <c:v>40.423611111111107</c:v>
                </c:pt>
                <c:pt idx="5822">
                  <c:v>40.430555555555557</c:v>
                </c:pt>
                <c:pt idx="5823">
                  <c:v>40.4375</c:v>
                </c:pt>
                <c:pt idx="5824">
                  <c:v>40.444444444444443</c:v>
                </c:pt>
                <c:pt idx="5825">
                  <c:v>40.451388888888893</c:v>
                </c:pt>
                <c:pt idx="5826">
                  <c:v>40.458333333333336</c:v>
                </c:pt>
                <c:pt idx="5827">
                  <c:v>40.465277777777779</c:v>
                </c:pt>
                <c:pt idx="5828">
                  <c:v>40.472222222222221</c:v>
                </c:pt>
                <c:pt idx="5829">
                  <c:v>40.479166666666664</c:v>
                </c:pt>
                <c:pt idx="5830">
                  <c:v>40.486111111111107</c:v>
                </c:pt>
                <c:pt idx="5831">
                  <c:v>40.493055555555557</c:v>
                </c:pt>
                <c:pt idx="5832">
                  <c:v>40.5</c:v>
                </c:pt>
                <c:pt idx="5833">
                  <c:v>40.506944444444443</c:v>
                </c:pt>
                <c:pt idx="5834">
                  <c:v>40.513888888888893</c:v>
                </c:pt>
                <c:pt idx="5835">
                  <c:v>40.520833333333336</c:v>
                </c:pt>
                <c:pt idx="5836">
                  <c:v>40.527777777777779</c:v>
                </c:pt>
                <c:pt idx="5837">
                  <c:v>40.534722222222221</c:v>
                </c:pt>
                <c:pt idx="5838">
                  <c:v>40.541666666666664</c:v>
                </c:pt>
                <c:pt idx="5839">
                  <c:v>40.548611111111107</c:v>
                </c:pt>
                <c:pt idx="5840">
                  <c:v>40.555555555555557</c:v>
                </c:pt>
                <c:pt idx="5841">
                  <c:v>40.5625</c:v>
                </c:pt>
                <c:pt idx="5842">
                  <c:v>40.569444444444443</c:v>
                </c:pt>
                <c:pt idx="5843">
                  <c:v>40.576388888888893</c:v>
                </c:pt>
                <c:pt idx="5844">
                  <c:v>40.583333333333336</c:v>
                </c:pt>
                <c:pt idx="5845">
                  <c:v>40.590277777777779</c:v>
                </c:pt>
                <c:pt idx="5846">
                  <c:v>40.597222222222221</c:v>
                </c:pt>
                <c:pt idx="5847">
                  <c:v>40.604166666666664</c:v>
                </c:pt>
                <c:pt idx="5848">
                  <c:v>40.611111111111107</c:v>
                </c:pt>
                <c:pt idx="5849">
                  <c:v>40.618055555555557</c:v>
                </c:pt>
                <c:pt idx="5850">
                  <c:v>40.625</c:v>
                </c:pt>
                <c:pt idx="5851">
                  <c:v>40.631944444444443</c:v>
                </c:pt>
                <c:pt idx="5852">
                  <c:v>40.638888888888893</c:v>
                </c:pt>
                <c:pt idx="5853">
                  <c:v>40.645833333333336</c:v>
                </c:pt>
                <c:pt idx="5854">
                  <c:v>40.652777777777779</c:v>
                </c:pt>
                <c:pt idx="5855">
                  <c:v>40.659722222222221</c:v>
                </c:pt>
                <c:pt idx="5856">
                  <c:v>40.666666666666664</c:v>
                </c:pt>
                <c:pt idx="5857">
                  <c:v>40.673611111111107</c:v>
                </c:pt>
                <c:pt idx="5858">
                  <c:v>40.680555555555557</c:v>
                </c:pt>
                <c:pt idx="5859">
                  <c:v>40.6875</c:v>
                </c:pt>
                <c:pt idx="5860">
                  <c:v>40.694444444444443</c:v>
                </c:pt>
                <c:pt idx="5861">
                  <c:v>40.701388888888893</c:v>
                </c:pt>
                <c:pt idx="5862">
                  <c:v>40.708333333333336</c:v>
                </c:pt>
                <c:pt idx="5863">
                  <c:v>40.715277777777779</c:v>
                </c:pt>
                <c:pt idx="5864">
                  <c:v>40.722222222222221</c:v>
                </c:pt>
                <c:pt idx="5865">
                  <c:v>40.729166666666664</c:v>
                </c:pt>
                <c:pt idx="5866">
                  <c:v>40.736111111111107</c:v>
                </c:pt>
                <c:pt idx="5867">
                  <c:v>40.743055555555557</c:v>
                </c:pt>
                <c:pt idx="5868">
                  <c:v>40.75</c:v>
                </c:pt>
                <c:pt idx="5869">
                  <c:v>40.756944444444443</c:v>
                </c:pt>
                <c:pt idx="5870">
                  <c:v>40.763888888888893</c:v>
                </c:pt>
                <c:pt idx="5871">
                  <c:v>40.770833333333336</c:v>
                </c:pt>
                <c:pt idx="5872">
                  <c:v>40.777777777777779</c:v>
                </c:pt>
                <c:pt idx="5873">
                  <c:v>40.784722222222221</c:v>
                </c:pt>
                <c:pt idx="5874">
                  <c:v>40.791666666666664</c:v>
                </c:pt>
                <c:pt idx="5875">
                  <c:v>40.798611111111107</c:v>
                </c:pt>
                <c:pt idx="5876">
                  <c:v>40.805555555555557</c:v>
                </c:pt>
                <c:pt idx="5877">
                  <c:v>40.8125</c:v>
                </c:pt>
                <c:pt idx="5878">
                  <c:v>40.819444444444443</c:v>
                </c:pt>
                <c:pt idx="5879">
                  <c:v>40.826388888888893</c:v>
                </c:pt>
                <c:pt idx="5880">
                  <c:v>40.833333333333336</c:v>
                </c:pt>
                <c:pt idx="5881">
                  <c:v>40.840277777777779</c:v>
                </c:pt>
                <c:pt idx="5882">
                  <c:v>40.847222222222221</c:v>
                </c:pt>
                <c:pt idx="5883">
                  <c:v>40.854166666666664</c:v>
                </c:pt>
                <c:pt idx="5884">
                  <c:v>40.861111111111107</c:v>
                </c:pt>
                <c:pt idx="5885">
                  <c:v>40.868055555555557</c:v>
                </c:pt>
                <c:pt idx="5886">
                  <c:v>40.875</c:v>
                </c:pt>
                <c:pt idx="5887">
                  <c:v>40.881944444444443</c:v>
                </c:pt>
                <c:pt idx="5888">
                  <c:v>40.888888888888893</c:v>
                </c:pt>
                <c:pt idx="5889">
                  <c:v>40.895833333333336</c:v>
                </c:pt>
                <c:pt idx="5890">
                  <c:v>40.902777777777779</c:v>
                </c:pt>
                <c:pt idx="5891">
                  <c:v>40.909722222222221</c:v>
                </c:pt>
                <c:pt idx="5892">
                  <c:v>40.916666666666664</c:v>
                </c:pt>
                <c:pt idx="5893">
                  <c:v>40.923611111111107</c:v>
                </c:pt>
                <c:pt idx="5894">
                  <c:v>40.930555555555557</c:v>
                </c:pt>
                <c:pt idx="5895">
                  <c:v>40.9375</c:v>
                </c:pt>
                <c:pt idx="5896">
                  <c:v>40.944444444444443</c:v>
                </c:pt>
                <c:pt idx="5897">
                  <c:v>40.951388888888893</c:v>
                </c:pt>
                <c:pt idx="5898">
                  <c:v>40.958333333333336</c:v>
                </c:pt>
                <c:pt idx="5899">
                  <c:v>40.965277777777779</c:v>
                </c:pt>
                <c:pt idx="5900">
                  <c:v>40.972222222222221</c:v>
                </c:pt>
                <c:pt idx="5901">
                  <c:v>40.979166666666664</c:v>
                </c:pt>
                <c:pt idx="5902">
                  <c:v>40.986111111111107</c:v>
                </c:pt>
                <c:pt idx="5903">
                  <c:v>40.993055555555557</c:v>
                </c:pt>
                <c:pt idx="5904">
                  <c:v>41</c:v>
                </c:pt>
                <c:pt idx="5905">
                  <c:v>41.006944444444443</c:v>
                </c:pt>
                <c:pt idx="5906">
                  <c:v>41.013888888888893</c:v>
                </c:pt>
                <c:pt idx="5907">
                  <c:v>41.020833333333336</c:v>
                </c:pt>
                <c:pt idx="5908">
                  <c:v>41.027777777777779</c:v>
                </c:pt>
                <c:pt idx="5909">
                  <c:v>41.034722222222221</c:v>
                </c:pt>
                <c:pt idx="5910">
                  <c:v>41.041666666666664</c:v>
                </c:pt>
                <c:pt idx="5911">
                  <c:v>41.048611111111107</c:v>
                </c:pt>
                <c:pt idx="5912">
                  <c:v>41.055555555555557</c:v>
                </c:pt>
                <c:pt idx="5913">
                  <c:v>41.0625</c:v>
                </c:pt>
                <c:pt idx="5914">
                  <c:v>41.069444444444443</c:v>
                </c:pt>
                <c:pt idx="5915">
                  <c:v>41.076388888888893</c:v>
                </c:pt>
                <c:pt idx="5916">
                  <c:v>41.083333333333336</c:v>
                </c:pt>
                <c:pt idx="5917">
                  <c:v>41.090277777777779</c:v>
                </c:pt>
                <c:pt idx="5918">
                  <c:v>41.097222222222221</c:v>
                </c:pt>
                <c:pt idx="5919">
                  <c:v>41.104166666666664</c:v>
                </c:pt>
                <c:pt idx="5920">
                  <c:v>41.111111111111107</c:v>
                </c:pt>
                <c:pt idx="5921">
                  <c:v>41.118055555555557</c:v>
                </c:pt>
                <c:pt idx="5922">
                  <c:v>41.125</c:v>
                </c:pt>
                <c:pt idx="5923">
                  <c:v>41.131944444444443</c:v>
                </c:pt>
                <c:pt idx="5924">
                  <c:v>41.138888888888893</c:v>
                </c:pt>
                <c:pt idx="5925">
                  <c:v>41.145833333333336</c:v>
                </c:pt>
                <c:pt idx="5926">
                  <c:v>41.152777777777779</c:v>
                </c:pt>
                <c:pt idx="5927">
                  <c:v>41.159722222222221</c:v>
                </c:pt>
                <c:pt idx="5928">
                  <c:v>41.166666666666664</c:v>
                </c:pt>
                <c:pt idx="5929">
                  <c:v>41.173611111111107</c:v>
                </c:pt>
                <c:pt idx="5930">
                  <c:v>41.180555555555557</c:v>
                </c:pt>
                <c:pt idx="5931">
                  <c:v>41.1875</c:v>
                </c:pt>
                <c:pt idx="5932">
                  <c:v>41.194444444444443</c:v>
                </c:pt>
                <c:pt idx="5933">
                  <c:v>41.201388888888893</c:v>
                </c:pt>
                <c:pt idx="5934">
                  <c:v>41.208333333333336</c:v>
                </c:pt>
                <c:pt idx="5935">
                  <c:v>41.215277777777779</c:v>
                </c:pt>
                <c:pt idx="5936">
                  <c:v>41.222222222222221</c:v>
                </c:pt>
                <c:pt idx="5937">
                  <c:v>41.229166666666664</c:v>
                </c:pt>
                <c:pt idx="5938">
                  <c:v>41.236111111111107</c:v>
                </c:pt>
                <c:pt idx="5939">
                  <c:v>41.243055555555557</c:v>
                </c:pt>
                <c:pt idx="5940">
                  <c:v>41.25</c:v>
                </c:pt>
                <c:pt idx="5941">
                  <c:v>41.256944444444443</c:v>
                </c:pt>
                <c:pt idx="5942">
                  <c:v>41.263888888888893</c:v>
                </c:pt>
                <c:pt idx="5943">
                  <c:v>41.270833333333336</c:v>
                </c:pt>
                <c:pt idx="5944">
                  <c:v>41.277777777777779</c:v>
                </c:pt>
                <c:pt idx="5945">
                  <c:v>41.284722222222221</c:v>
                </c:pt>
                <c:pt idx="5946">
                  <c:v>41.291666666666664</c:v>
                </c:pt>
                <c:pt idx="5947">
                  <c:v>41.298611111111107</c:v>
                </c:pt>
                <c:pt idx="5948">
                  <c:v>41.305555555555557</c:v>
                </c:pt>
                <c:pt idx="5949">
                  <c:v>41.3125</c:v>
                </c:pt>
                <c:pt idx="5950">
                  <c:v>41.319444444444443</c:v>
                </c:pt>
                <c:pt idx="5951">
                  <c:v>41.326388888888893</c:v>
                </c:pt>
                <c:pt idx="5952">
                  <c:v>41.333333333333336</c:v>
                </c:pt>
                <c:pt idx="5953">
                  <c:v>41.340277777777779</c:v>
                </c:pt>
                <c:pt idx="5954">
                  <c:v>41.347222222222221</c:v>
                </c:pt>
                <c:pt idx="5955">
                  <c:v>41.354166666666664</c:v>
                </c:pt>
                <c:pt idx="5956">
                  <c:v>41.361111111111107</c:v>
                </c:pt>
                <c:pt idx="5957">
                  <c:v>41.368055555555557</c:v>
                </c:pt>
                <c:pt idx="5958">
                  <c:v>41.375</c:v>
                </c:pt>
                <c:pt idx="5959">
                  <c:v>41.381944444444443</c:v>
                </c:pt>
                <c:pt idx="5960">
                  <c:v>41.388888888888893</c:v>
                </c:pt>
                <c:pt idx="5961">
                  <c:v>41.395833333333336</c:v>
                </c:pt>
                <c:pt idx="5962">
                  <c:v>41.402777777777779</c:v>
                </c:pt>
                <c:pt idx="5963">
                  <c:v>41.409722222222221</c:v>
                </c:pt>
                <c:pt idx="5964">
                  <c:v>41.416666666666664</c:v>
                </c:pt>
                <c:pt idx="5965">
                  <c:v>41.423611111111107</c:v>
                </c:pt>
                <c:pt idx="5966">
                  <c:v>41.430555555555557</c:v>
                </c:pt>
                <c:pt idx="5967">
                  <c:v>41.4375</c:v>
                </c:pt>
                <c:pt idx="5968">
                  <c:v>41.444444444444443</c:v>
                </c:pt>
                <c:pt idx="5969">
                  <c:v>41.451388888888893</c:v>
                </c:pt>
                <c:pt idx="5970">
                  <c:v>41.458333333333336</c:v>
                </c:pt>
                <c:pt idx="5971">
                  <c:v>41.465277777777779</c:v>
                </c:pt>
                <c:pt idx="5972">
                  <c:v>41.472222222222221</c:v>
                </c:pt>
                <c:pt idx="5973">
                  <c:v>41.479166666666664</c:v>
                </c:pt>
                <c:pt idx="5974">
                  <c:v>41.486111111111107</c:v>
                </c:pt>
                <c:pt idx="5975">
                  <c:v>41.493055555555557</c:v>
                </c:pt>
                <c:pt idx="5976">
                  <c:v>41.5</c:v>
                </c:pt>
                <c:pt idx="5977">
                  <c:v>41.506944444444443</c:v>
                </c:pt>
                <c:pt idx="5978">
                  <c:v>41.513888888888893</c:v>
                </c:pt>
                <c:pt idx="5979">
                  <c:v>41.520833333333336</c:v>
                </c:pt>
                <c:pt idx="5980">
                  <c:v>41.527777777777779</c:v>
                </c:pt>
                <c:pt idx="5981">
                  <c:v>41.534722222222221</c:v>
                </c:pt>
                <c:pt idx="5982">
                  <c:v>41.541666666666664</c:v>
                </c:pt>
                <c:pt idx="5983">
                  <c:v>41.548611111111107</c:v>
                </c:pt>
                <c:pt idx="5984">
                  <c:v>41.555555555555557</c:v>
                </c:pt>
                <c:pt idx="5985">
                  <c:v>41.5625</c:v>
                </c:pt>
                <c:pt idx="5986">
                  <c:v>41.569444444444443</c:v>
                </c:pt>
                <c:pt idx="5987">
                  <c:v>41.576388888888893</c:v>
                </c:pt>
                <c:pt idx="5988">
                  <c:v>41.583333333333336</c:v>
                </c:pt>
                <c:pt idx="5989">
                  <c:v>41.590277777777779</c:v>
                </c:pt>
                <c:pt idx="5990">
                  <c:v>41.597222222222221</c:v>
                </c:pt>
                <c:pt idx="5991">
                  <c:v>41.604166666666664</c:v>
                </c:pt>
                <c:pt idx="5992">
                  <c:v>41.611111111111107</c:v>
                </c:pt>
                <c:pt idx="5993">
                  <c:v>41.618055555555557</c:v>
                </c:pt>
                <c:pt idx="5994">
                  <c:v>41.625</c:v>
                </c:pt>
                <c:pt idx="5995">
                  <c:v>41.631944444444443</c:v>
                </c:pt>
                <c:pt idx="5996">
                  <c:v>41.638888888888893</c:v>
                </c:pt>
                <c:pt idx="5997">
                  <c:v>41.645833333333336</c:v>
                </c:pt>
                <c:pt idx="5998">
                  <c:v>41.652777777777779</c:v>
                </c:pt>
                <c:pt idx="5999">
                  <c:v>41.659722222222221</c:v>
                </c:pt>
                <c:pt idx="6000">
                  <c:v>41.666666666666664</c:v>
                </c:pt>
                <c:pt idx="6001">
                  <c:v>41.673611111111107</c:v>
                </c:pt>
                <c:pt idx="6002">
                  <c:v>41.680555555555557</c:v>
                </c:pt>
                <c:pt idx="6003">
                  <c:v>41.6875</c:v>
                </c:pt>
                <c:pt idx="6004">
                  <c:v>41.694444444444443</c:v>
                </c:pt>
                <c:pt idx="6005">
                  <c:v>41.701388888888893</c:v>
                </c:pt>
                <c:pt idx="6006">
                  <c:v>41.708333333333336</c:v>
                </c:pt>
                <c:pt idx="6007">
                  <c:v>41.715277777777779</c:v>
                </c:pt>
                <c:pt idx="6008">
                  <c:v>41.722222222222221</c:v>
                </c:pt>
                <c:pt idx="6009">
                  <c:v>41.729166666666664</c:v>
                </c:pt>
                <c:pt idx="6010">
                  <c:v>41.736111111111107</c:v>
                </c:pt>
                <c:pt idx="6011">
                  <c:v>41.743055555555557</c:v>
                </c:pt>
                <c:pt idx="6012">
                  <c:v>41.75</c:v>
                </c:pt>
                <c:pt idx="6013">
                  <c:v>41.756944444444443</c:v>
                </c:pt>
                <c:pt idx="6014">
                  <c:v>41.763888888888893</c:v>
                </c:pt>
                <c:pt idx="6015">
                  <c:v>41.770833333333336</c:v>
                </c:pt>
                <c:pt idx="6016">
                  <c:v>41.777777777777779</c:v>
                </c:pt>
                <c:pt idx="6017">
                  <c:v>41.784722222222221</c:v>
                </c:pt>
                <c:pt idx="6018">
                  <c:v>41.791666666666664</c:v>
                </c:pt>
                <c:pt idx="6019">
                  <c:v>41.798611111111107</c:v>
                </c:pt>
                <c:pt idx="6020">
                  <c:v>41.805555555555557</c:v>
                </c:pt>
                <c:pt idx="6021">
                  <c:v>41.8125</c:v>
                </c:pt>
                <c:pt idx="6022">
                  <c:v>41.819444444444443</c:v>
                </c:pt>
                <c:pt idx="6023">
                  <c:v>41.826388888888893</c:v>
                </c:pt>
                <c:pt idx="6024">
                  <c:v>41.833333333333336</c:v>
                </c:pt>
                <c:pt idx="6025">
                  <c:v>41.840277777777779</c:v>
                </c:pt>
                <c:pt idx="6026">
                  <c:v>41.847222222222221</c:v>
                </c:pt>
                <c:pt idx="6027">
                  <c:v>41.854166666666664</c:v>
                </c:pt>
                <c:pt idx="6028">
                  <c:v>41.861111111111107</c:v>
                </c:pt>
                <c:pt idx="6029">
                  <c:v>41.868055555555557</c:v>
                </c:pt>
                <c:pt idx="6030">
                  <c:v>41.875</c:v>
                </c:pt>
                <c:pt idx="6031">
                  <c:v>41.881944444444443</c:v>
                </c:pt>
                <c:pt idx="6032">
                  <c:v>41.888888888888893</c:v>
                </c:pt>
                <c:pt idx="6033">
                  <c:v>41.895833333333336</c:v>
                </c:pt>
                <c:pt idx="6034">
                  <c:v>41.902777777777779</c:v>
                </c:pt>
                <c:pt idx="6035">
                  <c:v>41.909722222222221</c:v>
                </c:pt>
                <c:pt idx="6036">
                  <c:v>41.916666666666664</c:v>
                </c:pt>
                <c:pt idx="6037">
                  <c:v>41.923611111111107</c:v>
                </c:pt>
                <c:pt idx="6038">
                  <c:v>41.930555555555557</c:v>
                </c:pt>
                <c:pt idx="6039">
                  <c:v>41.9375</c:v>
                </c:pt>
                <c:pt idx="6040">
                  <c:v>41.944444444444443</c:v>
                </c:pt>
                <c:pt idx="6041">
                  <c:v>41.951388888888893</c:v>
                </c:pt>
                <c:pt idx="6042">
                  <c:v>41.958333333333336</c:v>
                </c:pt>
                <c:pt idx="6043">
                  <c:v>41.965277777777779</c:v>
                </c:pt>
                <c:pt idx="6044">
                  <c:v>41.972222222222221</c:v>
                </c:pt>
                <c:pt idx="6045">
                  <c:v>41.979166666666664</c:v>
                </c:pt>
                <c:pt idx="6046">
                  <c:v>41.986111111111107</c:v>
                </c:pt>
                <c:pt idx="6047">
                  <c:v>41.993055555555557</c:v>
                </c:pt>
                <c:pt idx="6048">
                  <c:v>42</c:v>
                </c:pt>
                <c:pt idx="6049">
                  <c:v>42.006944444444443</c:v>
                </c:pt>
                <c:pt idx="6050">
                  <c:v>42.013888888888893</c:v>
                </c:pt>
                <c:pt idx="6051">
                  <c:v>42.020833333333336</c:v>
                </c:pt>
                <c:pt idx="6052">
                  <c:v>42.027777777777779</c:v>
                </c:pt>
                <c:pt idx="6053">
                  <c:v>42.034722222222221</c:v>
                </c:pt>
                <c:pt idx="6054">
                  <c:v>42.041666666666664</c:v>
                </c:pt>
                <c:pt idx="6055">
                  <c:v>42.048611111111107</c:v>
                </c:pt>
                <c:pt idx="6056">
                  <c:v>42.055555555555557</c:v>
                </c:pt>
                <c:pt idx="6057">
                  <c:v>42.0625</c:v>
                </c:pt>
                <c:pt idx="6058">
                  <c:v>42.069444444444443</c:v>
                </c:pt>
                <c:pt idx="6059">
                  <c:v>42.076388888888893</c:v>
                </c:pt>
                <c:pt idx="6060">
                  <c:v>42.083333333333336</c:v>
                </c:pt>
                <c:pt idx="6061">
                  <c:v>42.090277777777779</c:v>
                </c:pt>
                <c:pt idx="6062">
                  <c:v>42.097222222222221</c:v>
                </c:pt>
                <c:pt idx="6063">
                  <c:v>42.104166666666664</c:v>
                </c:pt>
                <c:pt idx="6064">
                  <c:v>42.111111111111107</c:v>
                </c:pt>
                <c:pt idx="6065">
                  <c:v>42.118055555555557</c:v>
                </c:pt>
                <c:pt idx="6066">
                  <c:v>42.125</c:v>
                </c:pt>
                <c:pt idx="6067">
                  <c:v>42.131944444444443</c:v>
                </c:pt>
                <c:pt idx="6068">
                  <c:v>42.138888888888893</c:v>
                </c:pt>
                <c:pt idx="6069">
                  <c:v>42.145833333333336</c:v>
                </c:pt>
                <c:pt idx="6070">
                  <c:v>42.152777777777779</c:v>
                </c:pt>
                <c:pt idx="6071">
                  <c:v>42.159722222222221</c:v>
                </c:pt>
                <c:pt idx="6072">
                  <c:v>42.166666666666664</c:v>
                </c:pt>
                <c:pt idx="6073">
                  <c:v>42.173611111111107</c:v>
                </c:pt>
                <c:pt idx="6074">
                  <c:v>42.180555555555557</c:v>
                </c:pt>
                <c:pt idx="6075">
                  <c:v>42.1875</c:v>
                </c:pt>
                <c:pt idx="6076">
                  <c:v>42.194444444444443</c:v>
                </c:pt>
                <c:pt idx="6077">
                  <c:v>42.201388888888893</c:v>
                </c:pt>
                <c:pt idx="6078">
                  <c:v>42.208333333333336</c:v>
                </c:pt>
                <c:pt idx="6079">
                  <c:v>42.215277777777779</c:v>
                </c:pt>
                <c:pt idx="6080">
                  <c:v>42.222222222222221</c:v>
                </c:pt>
                <c:pt idx="6081">
                  <c:v>42.229166666666664</c:v>
                </c:pt>
                <c:pt idx="6082">
                  <c:v>42.236111111111107</c:v>
                </c:pt>
                <c:pt idx="6083">
                  <c:v>42.243055555555557</c:v>
                </c:pt>
                <c:pt idx="6084">
                  <c:v>42.25</c:v>
                </c:pt>
                <c:pt idx="6085">
                  <c:v>42.256944444444443</c:v>
                </c:pt>
                <c:pt idx="6086">
                  <c:v>42.263888888888893</c:v>
                </c:pt>
                <c:pt idx="6087">
                  <c:v>42.270833333333336</c:v>
                </c:pt>
                <c:pt idx="6088">
                  <c:v>42.277777777777779</c:v>
                </c:pt>
                <c:pt idx="6089">
                  <c:v>42.284722222222221</c:v>
                </c:pt>
                <c:pt idx="6090">
                  <c:v>42.291666666666664</c:v>
                </c:pt>
                <c:pt idx="6091">
                  <c:v>42.298611111111107</c:v>
                </c:pt>
                <c:pt idx="6092">
                  <c:v>42.305555555555557</c:v>
                </c:pt>
                <c:pt idx="6093">
                  <c:v>42.3125</c:v>
                </c:pt>
                <c:pt idx="6094">
                  <c:v>42.319444444444443</c:v>
                </c:pt>
                <c:pt idx="6095">
                  <c:v>42.326388888888893</c:v>
                </c:pt>
                <c:pt idx="6096">
                  <c:v>42.333333333333336</c:v>
                </c:pt>
                <c:pt idx="6097">
                  <c:v>42.340277777777779</c:v>
                </c:pt>
                <c:pt idx="6098">
                  <c:v>42.347222222222221</c:v>
                </c:pt>
                <c:pt idx="6099">
                  <c:v>42.354166666666664</c:v>
                </c:pt>
                <c:pt idx="6100">
                  <c:v>42.361111111111107</c:v>
                </c:pt>
                <c:pt idx="6101">
                  <c:v>42.368055555555557</c:v>
                </c:pt>
                <c:pt idx="6102">
                  <c:v>42.375</c:v>
                </c:pt>
                <c:pt idx="6103">
                  <c:v>42.381944444444443</c:v>
                </c:pt>
                <c:pt idx="6104">
                  <c:v>42.388888888888893</c:v>
                </c:pt>
                <c:pt idx="6105">
                  <c:v>42.395833333333336</c:v>
                </c:pt>
                <c:pt idx="6106">
                  <c:v>42.402777777777779</c:v>
                </c:pt>
                <c:pt idx="6107">
                  <c:v>42.409722222222221</c:v>
                </c:pt>
                <c:pt idx="6108">
                  <c:v>42.416666666666664</c:v>
                </c:pt>
                <c:pt idx="6109">
                  <c:v>42.423611111111107</c:v>
                </c:pt>
                <c:pt idx="6110">
                  <c:v>42.430555555555557</c:v>
                </c:pt>
                <c:pt idx="6111">
                  <c:v>42.4375</c:v>
                </c:pt>
                <c:pt idx="6112">
                  <c:v>42.444444444444443</c:v>
                </c:pt>
                <c:pt idx="6113">
                  <c:v>42.451388888888893</c:v>
                </c:pt>
                <c:pt idx="6114">
                  <c:v>42.458333333333336</c:v>
                </c:pt>
                <c:pt idx="6115">
                  <c:v>42.465277777777779</c:v>
                </c:pt>
                <c:pt idx="6116">
                  <c:v>42.472222222222221</c:v>
                </c:pt>
                <c:pt idx="6117">
                  <c:v>42.479166666666664</c:v>
                </c:pt>
                <c:pt idx="6118">
                  <c:v>42.486111111111107</c:v>
                </c:pt>
                <c:pt idx="6119">
                  <c:v>42.493055555555557</c:v>
                </c:pt>
                <c:pt idx="6120">
                  <c:v>42.5</c:v>
                </c:pt>
                <c:pt idx="6121">
                  <c:v>42.506944444444443</c:v>
                </c:pt>
                <c:pt idx="6122">
                  <c:v>42.513888888888893</c:v>
                </c:pt>
                <c:pt idx="6123">
                  <c:v>42.520833333333336</c:v>
                </c:pt>
                <c:pt idx="6124">
                  <c:v>42.527777777777779</c:v>
                </c:pt>
                <c:pt idx="6125">
                  <c:v>42.534722222222221</c:v>
                </c:pt>
                <c:pt idx="6126">
                  <c:v>42.541666666666664</c:v>
                </c:pt>
                <c:pt idx="6127">
                  <c:v>42.548611111111107</c:v>
                </c:pt>
                <c:pt idx="6128">
                  <c:v>42.555555555555557</c:v>
                </c:pt>
                <c:pt idx="6129">
                  <c:v>42.5625</c:v>
                </c:pt>
                <c:pt idx="6130">
                  <c:v>42.569444444444443</c:v>
                </c:pt>
                <c:pt idx="6131">
                  <c:v>42.576388888888893</c:v>
                </c:pt>
                <c:pt idx="6132">
                  <c:v>42.583333333333336</c:v>
                </c:pt>
                <c:pt idx="6133">
                  <c:v>42.590277777777779</c:v>
                </c:pt>
                <c:pt idx="6134">
                  <c:v>42.597222222222221</c:v>
                </c:pt>
                <c:pt idx="6135">
                  <c:v>42.604166666666664</c:v>
                </c:pt>
                <c:pt idx="6136">
                  <c:v>42.611111111111107</c:v>
                </c:pt>
                <c:pt idx="6137">
                  <c:v>42.618055555555557</c:v>
                </c:pt>
                <c:pt idx="6138">
                  <c:v>42.625</c:v>
                </c:pt>
                <c:pt idx="6139">
                  <c:v>42.631944444444443</c:v>
                </c:pt>
                <c:pt idx="6140">
                  <c:v>42.638888888888893</c:v>
                </c:pt>
                <c:pt idx="6141">
                  <c:v>42.645833333333336</c:v>
                </c:pt>
                <c:pt idx="6142">
                  <c:v>42.652777777777779</c:v>
                </c:pt>
                <c:pt idx="6143">
                  <c:v>42.659722222222221</c:v>
                </c:pt>
                <c:pt idx="6144">
                  <c:v>42.666666666666664</c:v>
                </c:pt>
                <c:pt idx="6145">
                  <c:v>42.673611111111114</c:v>
                </c:pt>
                <c:pt idx="6146">
                  <c:v>42.68055555555555</c:v>
                </c:pt>
                <c:pt idx="6147">
                  <c:v>42.6875</c:v>
                </c:pt>
                <c:pt idx="6148">
                  <c:v>42.69444444444445</c:v>
                </c:pt>
                <c:pt idx="6149">
                  <c:v>42.701388888888886</c:v>
                </c:pt>
                <c:pt idx="6150">
                  <c:v>42.708333333333336</c:v>
                </c:pt>
                <c:pt idx="6151">
                  <c:v>42.715277777777779</c:v>
                </c:pt>
                <c:pt idx="6152">
                  <c:v>42.722222222222221</c:v>
                </c:pt>
                <c:pt idx="6153">
                  <c:v>42.729166666666664</c:v>
                </c:pt>
                <c:pt idx="6154">
                  <c:v>42.736111111111114</c:v>
                </c:pt>
                <c:pt idx="6155">
                  <c:v>42.74305555555555</c:v>
                </c:pt>
                <c:pt idx="6156">
                  <c:v>42.75</c:v>
                </c:pt>
                <c:pt idx="6157">
                  <c:v>42.75694444444445</c:v>
                </c:pt>
                <c:pt idx="6158">
                  <c:v>42.763888888888886</c:v>
                </c:pt>
                <c:pt idx="6159">
                  <c:v>42.770833333333336</c:v>
                </c:pt>
                <c:pt idx="6160">
                  <c:v>42.777777777777779</c:v>
                </c:pt>
                <c:pt idx="6161">
                  <c:v>42.784722222222221</c:v>
                </c:pt>
                <c:pt idx="6162">
                  <c:v>42.791666666666664</c:v>
                </c:pt>
                <c:pt idx="6163">
                  <c:v>42.798611111111114</c:v>
                </c:pt>
                <c:pt idx="6164">
                  <c:v>42.80555555555555</c:v>
                </c:pt>
                <c:pt idx="6165">
                  <c:v>42.8125</c:v>
                </c:pt>
                <c:pt idx="6166">
                  <c:v>42.81944444444445</c:v>
                </c:pt>
                <c:pt idx="6167">
                  <c:v>42.826388888888886</c:v>
                </c:pt>
                <c:pt idx="6168">
                  <c:v>42.833333333333336</c:v>
                </c:pt>
                <c:pt idx="6169">
                  <c:v>42.840277777777779</c:v>
                </c:pt>
                <c:pt idx="6170">
                  <c:v>42.847222222222221</c:v>
                </c:pt>
                <c:pt idx="6171">
                  <c:v>42.854166666666664</c:v>
                </c:pt>
                <c:pt idx="6172">
                  <c:v>42.861111111111114</c:v>
                </c:pt>
                <c:pt idx="6173">
                  <c:v>42.86805555555555</c:v>
                </c:pt>
                <c:pt idx="6174">
                  <c:v>42.875</c:v>
                </c:pt>
                <c:pt idx="6175">
                  <c:v>42.88194444444445</c:v>
                </c:pt>
                <c:pt idx="6176">
                  <c:v>42.888888888888886</c:v>
                </c:pt>
                <c:pt idx="6177">
                  <c:v>42.895833333333336</c:v>
                </c:pt>
                <c:pt idx="6178">
                  <c:v>42.902777777777779</c:v>
                </c:pt>
                <c:pt idx="6179">
                  <c:v>42.909722222222221</c:v>
                </c:pt>
                <c:pt idx="6180">
                  <c:v>42.916666666666664</c:v>
                </c:pt>
                <c:pt idx="6181">
                  <c:v>42.923611111111114</c:v>
                </c:pt>
                <c:pt idx="6182">
                  <c:v>42.93055555555555</c:v>
                </c:pt>
                <c:pt idx="6183">
                  <c:v>42.9375</c:v>
                </c:pt>
                <c:pt idx="6184">
                  <c:v>42.94444444444445</c:v>
                </c:pt>
                <c:pt idx="6185">
                  <c:v>42.951388888888886</c:v>
                </c:pt>
                <c:pt idx="6186">
                  <c:v>42.958333333333336</c:v>
                </c:pt>
                <c:pt idx="6187">
                  <c:v>42.965277777777779</c:v>
                </c:pt>
                <c:pt idx="6188">
                  <c:v>42.972222222222221</c:v>
                </c:pt>
                <c:pt idx="6189">
                  <c:v>42.979166666666664</c:v>
                </c:pt>
                <c:pt idx="6190">
                  <c:v>42.986111111111114</c:v>
                </c:pt>
                <c:pt idx="6191">
                  <c:v>42.99305555555555</c:v>
                </c:pt>
                <c:pt idx="6192">
                  <c:v>43</c:v>
                </c:pt>
                <c:pt idx="6193">
                  <c:v>43.00694444444445</c:v>
                </c:pt>
                <c:pt idx="6194">
                  <c:v>43.013888888888886</c:v>
                </c:pt>
                <c:pt idx="6195">
                  <c:v>43.020833333333336</c:v>
                </c:pt>
                <c:pt idx="6196">
                  <c:v>43.027777777777779</c:v>
                </c:pt>
                <c:pt idx="6197">
                  <c:v>43.034722222222221</c:v>
                </c:pt>
                <c:pt idx="6198">
                  <c:v>43.041666666666664</c:v>
                </c:pt>
                <c:pt idx="6199">
                  <c:v>43.048611111111114</c:v>
                </c:pt>
                <c:pt idx="6200">
                  <c:v>43.05555555555555</c:v>
                </c:pt>
                <c:pt idx="6201">
                  <c:v>43.0625</c:v>
                </c:pt>
                <c:pt idx="6202">
                  <c:v>43.06944444444445</c:v>
                </c:pt>
                <c:pt idx="6203">
                  <c:v>43.076388888888886</c:v>
                </c:pt>
                <c:pt idx="6204">
                  <c:v>43.083333333333336</c:v>
                </c:pt>
                <c:pt idx="6205">
                  <c:v>43.090277777777779</c:v>
                </c:pt>
                <c:pt idx="6206">
                  <c:v>43.097222222222221</c:v>
                </c:pt>
                <c:pt idx="6207">
                  <c:v>43.104166666666664</c:v>
                </c:pt>
                <c:pt idx="6208">
                  <c:v>43.111111111111114</c:v>
                </c:pt>
                <c:pt idx="6209">
                  <c:v>43.11805555555555</c:v>
                </c:pt>
                <c:pt idx="6210">
                  <c:v>43.125</c:v>
                </c:pt>
                <c:pt idx="6211">
                  <c:v>43.13194444444445</c:v>
                </c:pt>
                <c:pt idx="6212">
                  <c:v>43.138888888888886</c:v>
                </c:pt>
                <c:pt idx="6213">
                  <c:v>43.145833333333336</c:v>
                </c:pt>
                <c:pt idx="6214">
                  <c:v>43.152777777777779</c:v>
                </c:pt>
                <c:pt idx="6215">
                  <c:v>43.159722222222221</c:v>
                </c:pt>
                <c:pt idx="6216">
                  <c:v>43.166666666666664</c:v>
                </c:pt>
                <c:pt idx="6217">
                  <c:v>43.173611111111114</c:v>
                </c:pt>
                <c:pt idx="6218">
                  <c:v>43.18055555555555</c:v>
                </c:pt>
                <c:pt idx="6219">
                  <c:v>43.1875</c:v>
                </c:pt>
                <c:pt idx="6220">
                  <c:v>43.19444444444445</c:v>
                </c:pt>
                <c:pt idx="6221">
                  <c:v>43.201388888888886</c:v>
                </c:pt>
                <c:pt idx="6222">
                  <c:v>43.208333333333336</c:v>
                </c:pt>
                <c:pt idx="6223">
                  <c:v>43.215277777777779</c:v>
                </c:pt>
                <c:pt idx="6224">
                  <c:v>43.222222222222221</c:v>
                </c:pt>
                <c:pt idx="6225">
                  <c:v>43.229166666666664</c:v>
                </c:pt>
                <c:pt idx="6226">
                  <c:v>43.236111111111114</c:v>
                </c:pt>
                <c:pt idx="6227">
                  <c:v>43.24305555555555</c:v>
                </c:pt>
                <c:pt idx="6228">
                  <c:v>43.25</c:v>
                </c:pt>
                <c:pt idx="6229">
                  <c:v>43.25694444444445</c:v>
                </c:pt>
                <c:pt idx="6230">
                  <c:v>43.263888888888886</c:v>
                </c:pt>
                <c:pt idx="6231">
                  <c:v>43.270833333333336</c:v>
                </c:pt>
                <c:pt idx="6232">
                  <c:v>43.277777777777779</c:v>
                </c:pt>
                <c:pt idx="6233">
                  <c:v>43.284722222222221</c:v>
                </c:pt>
                <c:pt idx="6234">
                  <c:v>43.291666666666664</c:v>
                </c:pt>
                <c:pt idx="6235">
                  <c:v>43.298611111111114</c:v>
                </c:pt>
                <c:pt idx="6236">
                  <c:v>43.30555555555555</c:v>
                </c:pt>
                <c:pt idx="6237">
                  <c:v>43.3125</c:v>
                </c:pt>
                <c:pt idx="6238">
                  <c:v>43.31944444444445</c:v>
                </c:pt>
                <c:pt idx="6239">
                  <c:v>43.326388888888886</c:v>
                </c:pt>
                <c:pt idx="6240">
                  <c:v>43.333333333333336</c:v>
                </c:pt>
                <c:pt idx="6241">
                  <c:v>43.340277777777779</c:v>
                </c:pt>
                <c:pt idx="6242">
                  <c:v>43.347222222222221</c:v>
                </c:pt>
                <c:pt idx="6243">
                  <c:v>43.354166666666664</c:v>
                </c:pt>
                <c:pt idx="6244">
                  <c:v>43.361111111111114</c:v>
                </c:pt>
                <c:pt idx="6245">
                  <c:v>43.36805555555555</c:v>
                </c:pt>
                <c:pt idx="6246">
                  <c:v>43.375</c:v>
                </c:pt>
                <c:pt idx="6247">
                  <c:v>43.38194444444445</c:v>
                </c:pt>
                <c:pt idx="6248">
                  <c:v>43.388888888888886</c:v>
                </c:pt>
                <c:pt idx="6249">
                  <c:v>43.395833333333336</c:v>
                </c:pt>
                <c:pt idx="6250">
                  <c:v>43.402777777777779</c:v>
                </c:pt>
                <c:pt idx="6251">
                  <c:v>43.409722222222221</c:v>
                </c:pt>
                <c:pt idx="6252">
                  <c:v>43.416666666666664</c:v>
                </c:pt>
                <c:pt idx="6253">
                  <c:v>43.423611111111114</c:v>
                </c:pt>
                <c:pt idx="6254">
                  <c:v>43.43055555555555</c:v>
                </c:pt>
                <c:pt idx="6255">
                  <c:v>43.4375</c:v>
                </c:pt>
                <c:pt idx="6256">
                  <c:v>43.44444444444445</c:v>
                </c:pt>
                <c:pt idx="6257">
                  <c:v>43.451388888888886</c:v>
                </c:pt>
                <c:pt idx="6258">
                  <c:v>43.458333333333336</c:v>
                </c:pt>
                <c:pt idx="6259">
                  <c:v>43.465277777777779</c:v>
                </c:pt>
                <c:pt idx="6260">
                  <c:v>43.472222222222221</c:v>
                </c:pt>
                <c:pt idx="6261">
                  <c:v>43.479166666666664</c:v>
                </c:pt>
                <c:pt idx="6262">
                  <c:v>43.486111111111114</c:v>
                </c:pt>
                <c:pt idx="6263">
                  <c:v>43.49305555555555</c:v>
                </c:pt>
                <c:pt idx="6264">
                  <c:v>43.5</c:v>
                </c:pt>
                <c:pt idx="6265">
                  <c:v>43.50694444444445</c:v>
                </c:pt>
                <c:pt idx="6266">
                  <c:v>43.513888888888886</c:v>
                </c:pt>
                <c:pt idx="6267">
                  <c:v>43.520833333333336</c:v>
                </c:pt>
                <c:pt idx="6268">
                  <c:v>43.527777777777779</c:v>
                </c:pt>
                <c:pt idx="6269">
                  <c:v>43.534722222222221</c:v>
                </c:pt>
                <c:pt idx="6270">
                  <c:v>43.541666666666664</c:v>
                </c:pt>
                <c:pt idx="6271">
                  <c:v>43.548611111111114</c:v>
                </c:pt>
                <c:pt idx="6272">
                  <c:v>43.55555555555555</c:v>
                </c:pt>
                <c:pt idx="6273">
                  <c:v>43.5625</c:v>
                </c:pt>
                <c:pt idx="6274">
                  <c:v>43.56944444444445</c:v>
                </c:pt>
                <c:pt idx="6275">
                  <c:v>43.576388888888886</c:v>
                </c:pt>
                <c:pt idx="6276">
                  <c:v>43.583333333333336</c:v>
                </c:pt>
                <c:pt idx="6277">
                  <c:v>43.590277777777779</c:v>
                </c:pt>
                <c:pt idx="6278">
                  <c:v>43.597222222222221</c:v>
                </c:pt>
                <c:pt idx="6279">
                  <c:v>43.604166666666664</c:v>
                </c:pt>
                <c:pt idx="6280">
                  <c:v>43.611111111111114</c:v>
                </c:pt>
                <c:pt idx="6281">
                  <c:v>43.61805555555555</c:v>
                </c:pt>
                <c:pt idx="6282">
                  <c:v>43.625</c:v>
                </c:pt>
                <c:pt idx="6283">
                  <c:v>43.63194444444445</c:v>
                </c:pt>
                <c:pt idx="6284">
                  <c:v>43.638888888888886</c:v>
                </c:pt>
                <c:pt idx="6285">
                  <c:v>43.645833333333336</c:v>
                </c:pt>
                <c:pt idx="6286">
                  <c:v>43.652777777777779</c:v>
                </c:pt>
                <c:pt idx="6287">
                  <c:v>43.659722222222221</c:v>
                </c:pt>
                <c:pt idx="6288">
                  <c:v>43.666666666666664</c:v>
                </c:pt>
                <c:pt idx="6289">
                  <c:v>43.673611111111114</c:v>
                </c:pt>
                <c:pt idx="6290">
                  <c:v>43.68055555555555</c:v>
                </c:pt>
                <c:pt idx="6291">
                  <c:v>43.6875</c:v>
                </c:pt>
                <c:pt idx="6292">
                  <c:v>43.69444444444445</c:v>
                </c:pt>
                <c:pt idx="6293">
                  <c:v>43.701388888888886</c:v>
                </c:pt>
                <c:pt idx="6294">
                  <c:v>43.708333333333336</c:v>
                </c:pt>
                <c:pt idx="6295">
                  <c:v>43.715277777777779</c:v>
                </c:pt>
                <c:pt idx="6296">
                  <c:v>43.722222222222221</c:v>
                </c:pt>
                <c:pt idx="6297">
                  <c:v>43.729166666666664</c:v>
                </c:pt>
                <c:pt idx="6298">
                  <c:v>43.736111111111114</c:v>
                </c:pt>
                <c:pt idx="6299">
                  <c:v>43.74305555555555</c:v>
                </c:pt>
                <c:pt idx="6300">
                  <c:v>43.75</c:v>
                </c:pt>
                <c:pt idx="6301">
                  <c:v>43.75694444444445</c:v>
                </c:pt>
                <c:pt idx="6302">
                  <c:v>43.763888888888886</c:v>
                </c:pt>
                <c:pt idx="6303">
                  <c:v>43.770833333333336</c:v>
                </c:pt>
                <c:pt idx="6304">
                  <c:v>43.777777777777779</c:v>
                </c:pt>
                <c:pt idx="6305">
                  <c:v>43.784722222222221</c:v>
                </c:pt>
                <c:pt idx="6306">
                  <c:v>43.791666666666664</c:v>
                </c:pt>
                <c:pt idx="6307">
                  <c:v>43.798611111111114</c:v>
                </c:pt>
                <c:pt idx="6308">
                  <c:v>43.80555555555555</c:v>
                </c:pt>
                <c:pt idx="6309">
                  <c:v>43.8125</c:v>
                </c:pt>
                <c:pt idx="6310">
                  <c:v>43.81944444444445</c:v>
                </c:pt>
                <c:pt idx="6311">
                  <c:v>43.826388888888886</c:v>
                </c:pt>
                <c:pt idx="6312">
                  <c:v>43.833333333333336</c:v>
                </c:pt>
                <c:pt idx="6313">
                  <c:v>43.840277777777779</c:v>
                </c:pt>
                <c:pt idx="6314">
                  <c:v>43.847222222222221</c:v>
                </c:pt>
                <c:pt idx="6315">
                  <c:v>43.854166666666664</c:v>
                </c:pt>
                <c:pt idx="6316">
                  <c:v>43.861111111111114</c:v>
                </c:pt>
                <c:pt idx="6317">
                  <c:v>43.86805555555555</c:v>
                </c:pt>
                <c:pt idx="6318">
                  <c:v>43.875</c:v>
                </c:pt>
                <c:pt idx="6319">
                  <c:v>43.88194444444445</c:v>
                </c:pt>
                <c:pt idx="6320">
                  <c:v>43.888888888888886</c:v>
                </c:pt>
                <c:pt idx="6321">
                  <c:v>43.895833333333336</c:v>
                </c:pt>
                <c:pt idx="6322">
                  <c:v>43.902777777777779</c:v>
                </c:pt>
                <c:pt idx="6323">
                  <c:v>43.909722222222221</c:v>
                </c:pt>
                <c:pt idx="6324">
                  <c:v>43.916666666666664</c:v>
                </c:pt>
                <c:pt idx="6325">
                  <c:v>43.923611111111114</c:v>
                </c:pt>
                <c:pt idx="6326">
                  <c:v>43.93055555555555</c:v>
                </c:pt>
                <c:pt idx="6327">
                  <c:v>43.9375</c:v>
                </c:pt>
                <c:pt idx="6328">
                  <c:v>43.94444444444445</c:v>
                </c:pt>
                <c:pt idx="6329">
                  <c:v>43.951388888888886</c:v>
                </c:pt>
                <c:pt idx="6330">
                  <c:v>43.958333333333336</c:v>
                </c:pt>
                <c:pt idx="6331">
                  <c:v>43.965277777777779</c:v>
                </c:pt>
                <c:pt idx="6332">
                  <c:v>43.972222222222221</c:v>
                </c:pt>
                <c:pt idx="6333">
                  <c:v>43.979166666666664</c:v>
                </c:pt>
                <c:pt idx="6334">
                  <c:v>43.986111111111114</c:v>
                </c:pt>
                <c:pt idx="6335">
                  <c:v>43.99305555555555</c:v>
                </c:pt>
                <c:pt idx="6336">
                  <c:v>44</c:v>
                </c:pt>
                <c:pt idx="6337">
                  <c:v>44.00694444444445</c:v>
                </c:pt>
                <c:pt idx="6338">
                  <c:v>44.013888888888886</c:v>
                </c:pt>
                <c:pt idx="6339">
                  <c:v>44.020833333333336</c:v>
                </c:pt>
                <c:pt idx="6340">
                  <c:v>44.027777777777779</c:v>
                </c:pt>
                <c:pt idx="6341">
                  <c:v>44.034722222222221</c:v>
                </c:pt>
                <c:pt idx="6342">
                  <c:v>44.041666666666664</c:v>
                </c:pt>
                <c:pt idx="6343">
                  <c:v>44.048611111111114</c:v>
                </c:pt>
                <c:pt idx="6344">
                  <c:v>44.05555555555555</c:v>
                </c:pt>
                <c:pt idx="6345">
                  <c:v>44.0625</c:v>
                </c:pt>
                <c:pt idx="6346">
                  <c:v>44.06944444444445</c:v>
                </c:pt>
                <c:pt idx="6347">
                  <c:v>44.076388888888886</c:v>
                </c:pt>
                <c:pt idx="6348">
                  <c:v>44.083333333333336</c:v>
                </c:pt>
                <c:pt idx="6349">
                  <c:v>44.090277777777779</c:v>
                </c:pt>
                <c:pt idx="6350">
                  <c:v>44.097222222222221</c:v>
                </c:pt>
                <c:pt idx="6351">
                  <c:v>44.104166666666664</c:v>
                </c:pt>
                <c:pt idx="6352">
                  <c:v>44.111111111111114</c:v>
                </c:pt>
                <c:pt idx="6353">
                  <c:v>44.11805555555555</c:v>
                </c:pt>
                <c:pt idx="6354">
                  <c:v>44.125</c:v>
                </c:pt>
                <c:pt idx="6355">
                  <c:v>44.13194444444445</c:v>
                </c:pt>
                <c:pt idx="6356">
                  <c:v>44.138888888888886</c:v>
                </c:pt>
                <c:pt idx="6357">
                  <c:v>44.145833333333336</c:v>
                </c:pt>
                <c:pt idx="6358">
                  <c:v>44.152777777777779</c:v>
                </c:pt>
                <c:pt idx="6359">
                  <c:v>44.159722222222221</c:v>
                </c:pt>
                <c:pt idx="6360">
                  <c:v>44.166666666666664</c:v>
                </c:pt>
                <c:pt idx="6361">
                  <c:v>44.173611111111114</c:v>
                </c:pt>
                <c:pt idx="6362">
                  <c:v>44.18055555555555</c:v>
                </c:pt>
                <c:pt idx="6363">
                  <c:v>44.1875</c:v>
                </c:pt>
                <c:pt idx="6364">
                  <c:v>44.19444444444445</c:v>
                </c:pt>
                <c:pt idx="6365">
                  <c:v>44.201388888888886</c:v>
                </c:pt>
                <c:pt idx="6366">
                  <c:v>44.208333333333336</c:v>
                </c:pt>
                <c:pt idx="6367">
                  <c:v>44.215277777777779</c:v>
                </c:pt>
                <c:pt idx="6368">
                  <c:v>44.222222222222221</c:v>
                </c:pt>
                <c:pt idx="6369">
                  <c:v>44.229166666666664</c:v>
                </c:pt>
                <c:pt idx="6370">
                  <c:v>44.236111111111114</c:v>
                </c:pt>
                <c:pt idx="6371">
                  <c:v>44.24305555555555</c:v>
                </c:pt>
                <c:pt idx="6372">
                  <c:v>44.25</c:v>
                </c:pt>
                <c:pt idx="6373">
                  <c:v>44.25694444444445</c:v>
                </c:pt>
                <c:pt idx="6374">
                  <c:v>44.263888888888886</c:v>
                </c:pt>
                <c:pt idx="6375">
                  <c:v>44.270833333333336</c:v>
                </c:pt>
                <c:pt idx="6376">
                  <c:v>44.277777777777779</c:v>
                </c:pt>
                <c:pt idx="6377">
                  <c:v>44.284722222222221</c:v>
                </c:pt>
                <c:pt idx="6378">
                  <c:v>44.291666666666664</c:v>
                </c:pt>
                <c:pt idx="6379">
                  <c:v>44.298611111111114</c:v>
                </c:pt>
                <c:pt idx="6380">
                  <c:v>44.30555555555555</c:v>
                </c:pt>
                <c:pt idx="6381">
                  <c:v>44.3125</c:v>
                </c:pt>
                <c:pt idx="6382">
                  <c:v>44.31944444444445</c:v>
                </c:pt>
                <c:pt idx="6383">
                  <c:v>44.326388888888886</c:v>
                </c:pt>
                <c:pt idx="6384">
                  <c:v>44.333333333333336</c:v>
                </c:pt>
                <c:pt idx="6385">
                  <c:v>44.340277777777779</c:v>
                </c:pt>
                <c:pt idx="6386">
                  <c:v>44.347222222222221</c:v>
                </c:pt>
                <c:pt idx="6387">
                  <c:v>44.354166666666664</c:v>
                </c:pt>
                <c:pt idx="6388">
                  <c:v>44.361111111111114</c:v>
                </c:pt>
                <c:pt idx="6389">
                  <c:v>44.36805555555555</c:v>
                </c:pt>
                <c:pt idx="6390">
                  <c:v>44.375</c:v>
                </c:pt>
                <c:pt idx="6391">
                  <c:v>44.38194444444445</c:v>
                </c:pt>
                <c:pt idx="6392">
                  <c:v>44.388888888888886</c:v>
                </c:pt>
                <c:pt idx="6393">
                  <c:v>44.395833333333336</c:v>
                </c:pt>
                <c:pt idx="6394">
                  <c:v>44.402777777777779</c:v>
                </c:pt>
                <c:pt idx="6395">
                  <c:v>44.409722222222221</c:v>
                </c:pt>
                <c:pt idx="6396">
                  <c:v>44.416666666666664</c:v>
                </c:pt>
                <c:pt idx="6397">
                  <c:v>44.423611111111114</c:v>
                </c:pt>
                <c:pt idx="6398">
                  <c:v>44.43055555555555</c:v>
                </c:pt>
                <c:pt idx="6399">
                  <c:v>44.4375</c:v>
                </c:pt>
                <c:pt idx="6400">
                  <c:v>44.44444444444445</c:v>
                </c:pt>
                <c:pt idx="6401">
                  <c:v>44.451388888888886</c:v>
                </c:pt>
                <c:pt idx="6402">
                  <c:v>44.458333333333336</c:v>
                </c:pt>
                <c:pt idx="6403">
                  <c:v>44.465277777777779</c:v>
                </c:pt>
                <c:pt idx="6404">
                  <c:v>44.472222222222221</c:v>
                </c:pt>
                <c:pt idx="6405">
                  <c:v>44.479166666666664</c:v>
                </c:pt>
                <c:pt idx="6406">
                  <c:v>44.486111111111114</c:v>
                </c:pt>
                <c:pt idx="6407">
                  <c:v>44.49305555555555</c:v>
                </c:pt>
                <c:pt idx="6408">
                  <c:v>44.5</c:v>
                </c:pt>
                <c:pt idx="6409">
                  <c:v>44.50694444444445</c:v>
                </c:pt>
                <c:pt idx="6410">
                  <c:v>44.513888888888886</c:v>
                </c:pt>
                <c:pt idx="6411">
                  <c:v>44.520833333333336</c:v>
                </c:pt>
                <c:pt idx="6412">
                  <c:v>44.527777777777779</c:v>
                </c:pt>
                <c:pt idx="6413">
                  <c:v>44.534722222222221</c:v>
                </c:pt>
                <c:pt idx="6414">
                  <c:v>44.541666666666664</c:v>
                </c:pt>
                <c:pt idx="6415">
                  <c:v>44.548611111111114</c:v>
                </c:pt>
                <c:pt idx="6416">
                  <c:v>44.55555555555555</c:v>
                </c:pt>
                <c:pt idx="6417">
                  <c:v>44.5625</c:v>
                </c:pt>
                <c:pt idx="6418">
                  <c:v>44.56944444444445</c:v>
                </c:pt>
                <c:pt idx="6419">
                  <c:v>44.576388888888886</c:v>
                </c:pt>
                <c:pt idx="6420">
                  <c:v>44.583333333333336</c:v>
                </c:pt>
                <c:pt idx="6421">
                  <c:v>44.590277777777779</c:v>
                </c:pt>
                <c:pt idx="6422">
                  <c:v>44.597222222222221</c:v>
                </c:pt>
                <c:pt idx="6423">
                  <c:v>44.604166666666664</c:v>
                </c:pt>
                <c:pt idx="6424">
                  <c:v>44.611111111111114</c:v>
                </c:pt>
                <c:pt idx="6425">
                  <c:v>44.61805555555555</c:v>
                </c:pt>
                <c:pt idx="6426">
                  <c:v>44.625</c:v>
                </c:pt>
                <c:pt idx="6427">
                  <c:v>44.63194444444445</c:v>
                </c:pt>
                <c:pt idx="6428">
                  <c:v>44.638888888888886</c:v>
                </c:pt>
                <c:pt idx="6429">
                  <c:v>44.645833333333336</c:v>
                </c:pt>
                <c:pt idx="6430">
                  <c:v>44.652777777777779</c:v>
                </c:pt>
                <c:pt idx="6431">
                  <c:v>44.659722222222221</c:v>
                </c:pt>
                <c:pt idx="6432">
                  <c:v>44.666666666666664</c:v>
                </c:pt>
                <c:pt idx="6433">
                  <c:v>44.673611111111114</c:v>
                </c:pt>
                <c:pt idx="6434">
                  <c:v>44.68055555555555</c:v>
                </c:pt>
                <c:pt idx="6435">
                  <c:v>44.6875</c:v>
                </c:pt>
                <c:pt idx="6436">
                  <c:v>44.69444444444445</c:v>
                </c:pt>
                <c:pt idx="6437">
                  <c:v>44.701388888888886</c:v>
                </c:pt>
                <c:pt idx="6438">
                  <c:v>44.708333333333336</c:v>
                </c:pt>
                <c:pt idx="6439">
                  <c:v>44.715277777777779</c:v>
                </c:pt>
                <c:pt idx="6440">
                  <c:v>44.722222222222221</c:v>
                </c:pt>
                <c:pt idx="6441">
                  <c:v>44.729166666666664</c:v>
                </c:pt>
                <c:pt idx="6442">
                  <c:v>44.736111111111114</c:v>
                </c:pt>
                <c:pt idx="6443">
                  <c:v>44.74305555555555</c:v>
                </c:pt>
                <c:pt idx="6444">
                  <c:v>44.75</c:v>
                </c:pt>
                <c:pt idx="6445">
                  <c:v>44.75694444444445</c:v>
                </c:pt>
                <c:pt idx="6446">
                  <c:v>44.763888888888886</c:v>
                </c:pt>
                <c:pt idx="6447">
                  <c:v>44.770833333333336</c:v>
                </c:pt>
                <c:pt idx="6448">
                  <c:v>44.777777777777779</c:v>
                </c:pt>
                <c:pt idx="6449">
                  <c:v>44.784722222222221</c:v>
                </c:pt>
                <c:pt idx="6450">
                  <c:v>44.791666666666664</c:v>
                </c:pt>
                <c:pt idx="6451">
                  <c:v>44.798611111111114</c:v>
                </c:pt>
                <c:pt idx="6452">
                  <c:v>44.80555555555555</c:v>
                </c:pt>
                <c:pt idx="6453">
                  <c:v>44.8125</c:v>
                </c:pt>
                <c:pt idx="6454">
                  <c:v>44.81944444444445</c:v>
                </c:pt>
                <c:pt idx="6455">
                  <c:v>44.826388888888886</c:v>
                </c:pt>
                <c:pt idx="6456">
                  <c:v>44.833333333333336</c:v>
                </c:pt>
                <c:pt idx="6457">
                  <c:v>44.840277777777779</c:v>
                </c:pt>
                <c:pt idx="6458">
                  <c:v>44.847222222222221</c:v>
                </c:pt>
                <c:pt idx="6459">
                  <c:v>44.854166666666664</c:v>
                </c:pt>
                <c:pt idx="6460">
                  <c:v>44.861111111111114</c:v>
                </c:pt>
                <c:pt idx="6461">
                  <c:v>44.86805555555555</c:v>
                </c:pt>
                <c:pt idx="6462">
                  <c:v>44.875</c:v>
                </c:pt>
                <c:pt idx="6463">
                  <c:v>44.88194444444445</c:v>
                </c:pt>
                <c:pt idx="6464">
                  <c:v>44.888888888888886</c:v>
                </c:pt>
                <c:pt idx="6465">
                  <c:v>44.895833333333336</c:v>
                </c:pt>
                <c:pt idx="6466">
                  <c:v>44.902777777777779</c:v>
                </c:pt>
                <c:pt idx="6467">
                  <c:v>44.909722222222221</c:v>
                </c:pt>
                <c:pt idx="6468">
                  <c:v>44.916666666666664</c:v>
                </c:pt>
                <c:pt idx="6469">
                  <c:v>44.923611111111114</c:v>
                </c:pt>
                <c:pt idx="6470">
                  <c:v>44.93055555555555</c:v>
                </c:pt>
                <c:pt idx="6471">
                  <c:v>44.9375</c:v>
                </c:pt>
                <c:pt idx="6472">
                  <c:v>44.94444444444445</c:v>
                </c:pt>
                <c:pt idx="6473">
                  <c:v>44.951388888888886</c:v>
                </c:pt>
                <c:pt idx="6474">
                  <c:v>44.958333333333336</c:v>
                </c:pt>
                <c:pt idx="6475">
                  <c:v>44.965277777777779</c:v>
                </c:pt>
                <c:pt idx="6476">
                  <c:v>44.972222222222221</c:v>
                </c:pt>
                <c:pt idx="6477">
                  <c:v>44.979166666666664</c:v>
                </c:pt>
                <c:pt idx="6478">
                  <c:v>44.986111111111114</c:v>
                </c:pt>
                <c:pt idx="6479">
                  <c:v>44.99305555555555</c:v>
                </c:pt>
                <c:pt idx="6480">
                  <c:v>45</c:v>
                </c:pt>
                <c:pt idx="6481">
                  <c:v>45.00694444444445</c:v>
                </c:pt>
                <c:pt idx="6482">
                  <c:v>45.013888888888886</c:v>
                </c:pt>
                <c:pt idx="6483">
                  <c:v>45.020833333333336</c:v>
                </c:pt>
                <c:pt idx="6484">
                  <c:v>45.027777777777779</c:v>
                </c:pt>
                <c:pt idx="6485">
                  <c:v>45.034722222222221</c:v>
                </c:pt>
                <c:pt idx="6486">
                  <c:v>45.041666666666664</c:v>
                </c:pt>
                <c:pt idx="6487">
                  <c:v>45.048611111111114</c:v>
                </c:pt>
                <c:pt idx="6488">
                  <c:v>45.05555555555555</c:v>
                </c:pt>
                <c:pt idx="6489">
                  <c:v>45.0625</c:v>
                </c:pt>
                <c:pt idx="6490">
                  <c:v>45.06944444444445</c:v>
                </c:pt>
                <c:pt idx="6491">
                  <c:v>45.076388888888886</c:v>
                </c:pt>
                <c:pt idx="6492">
                  <c:v>45.083333333333336</c:v>
                </c:pt>
                <c:pt idx="6493">
                  <c:v>45.090277777777779</c:v>
                </c:pt>
                <c:pt idx="6494">
                  <c:v>45.097222222222221</c:v>
                </c:pt>
                <c:pt idx="6495">
                  <c:v>45.104166666666664</c:v>
                </c:pt>
                <c:pt idx="6496">
                  <c:v>45.111111111111114</c:v>
                </c:pt>
                <c:pt idx="6497">
                  <c:v>45.11805555555555</c:v>
                </c:pt>
                <c:pt idx="6498">
                  <c:v>45.125</c:v>
                </c:pt>
                <c:pt idx="6499">
                  <c:v>45.13194444444445</c:v>
                </c:pt>
                <c:pt idx="6500">
                  <c:v>45.138888888888886</c:v>
                </c:pt>
                <c:pt idx="6501">
                  <c:v>45.145833333333336</c:v>
                </c:pt>
                <c:pt idx="6502">
                  <c:v>45.152777777777779</c:v>
                </c:pt>
                <c:pt idx="6503">
                  <c:v>45.159722222222221</c:v>
                </c:pt>
                <c:pt idx="6504">
                  <c:v>45.166666666666664</c:v>
                </c:pt>
                <c:pt idx="6505">
                  <c:v>45.173611111111114</c:v>
                </c:pt>
                <c:pt idx="6506">
                  <c:v>45.18055555555555</c:v>
                </c:pt>
                <c:pt idx="6507">
                  <c:v>45.1875</c:v>
                </c:pt>
                <c:pt idx="6508">
                  <c:v>45.19444444444445</c:v>
                </c:pt>
                <c:pt idx="6509">
                  <c:v>45.201388888888886</c:v>
                </c:pt>
                <c:pt idx="6510">
                  <c:v>45.208333333333336</c:v>
                </c:pt>
                <c:pt idx="6511">
                  <c:v>45.215277777777779</c:v>
                </c:pt>
                <c:pt idx="6512">
                  <c:v>45.222222222222221</c:v>
                </c:pt>
                <c:pt idx="6513">
                  <c:v>45.229166666666664</c:v>
                </c:pt>
                <c:pt idx="6514">
                  <c:v>45.236111111111114</c:v>
                </c:pt>
                <c:pt idx="6515">
                  <c:v>45.24305555555555</c:v>
                </c:pt>
                <c:pt idx="6516">
                  <c:v>45.25</c:v>
                </c:pt>
                <c:pt idx="6517">
                  <c:v>45.25694444444445</c:v>
                </c:pt>
                <c:pt idx="6518">
                  <c:v>45.263888888888886</c:v>
                </c:pt>
                <c:pt idx="6519">
                  <c:v>45.270833333333336</c:v>
                </c:pt>
                <c:pt idx="6520">
                  <c:v>45.277777777777779</c:v>
                </c:pt>
                <c:pt idx="6521">
                  <c:v>45.284722222222221</c:v>
                </c:pt>
                <c:pt idx="6522">
                  <c:v>45.291666666666664</c:v>
                </c:pt>
                <c:pt idx="6523">
                  <c:v>45.298611111111114</c:v>
                </c:pt>
                <c:pt idx="6524">
                  <c:v>45.30555555555555</c:v>
                </c:pt>
                <c:pt idx="6525">
                  <c:v>45.3125</c:v>
                </c:pt>
                <c:pt idx="6526">
                  <c:v>45.31944444444445</c:v>
                </c:pt>
                <c:pt idx="6527">
                  <c:v>45.326388888888886</c:v>
                </c:pt>
                <c:pt idx="6528">
                  <c:v>45.333333333333336</c:v>
                </c:pt>
                <c:pt idx="6529">
                  <c:v>45.340277777777779</c:v>
                </c:pt>
                <c:pt idx="6530">
                  <c:v>45.347222222222221</c:v>
                </c:pt>
                <c:pt idx="6531">
                  <c:v>45.354166666666664</c:v>
                </c:pt>
                <c:pt idx="6532">
                  <c:v>45.361111111111114</c:v>
                </c:pt>
                <c:pt idx="6533">
                  <c:v>45.36805555555555</c:v>
                </c:pt>
                <c:pt idx="6534">
                  <c:v>45.375</c:v>
                </c:pt>
                <c:pt idx="6535">
                  <c:v>45.38194444444445</c:v>
                </c:pt>
                <c:pt idx="6536">
                  <c:v>45.388888888888886</c:v>
                </c:pt>
                <c:pt idx="6537">
                  <c:v>45.395833333333336</c:v>
                </c:pt>
                <c:pt idx="6538">
                  <c:v>45.402777777777779</c:v>
                </c:pt>
                <c:pt idx="6539">
                  <c:v>45.409722222222221</c:v>
                </c:pt>
                <c:pt idx="6540">
                  <c:v>45.416666666666664</c:v>
                </c:pt>
                <c:pt idx="6541">
                  <c:v>45.423611111111114</c:v>
                </c:pt>
                <c:pt idx="6542">
                  <c:v>45.43055555555555</c:v>
                </c:pt>
                <c:pt idx="6543">
                  <c:v>45.4375</c:v>
                </c:pt>
                <c:pt idx="6544">
                  <c:v>45.44444444444445</c:v>
                </c:pt>
                <c:pt idx="6545">
                  <c:v>45.451388888888886</c:v>
                </c:pt>
                <c:pt idx="6546">
                  <c:v>45.458333333333336</c:v>
                </c:pt>
                <c:pt idx="6547">
                  <c:v>45.465277777777779</c:v>
                </c:pt>
                <c:pt idx="6548">
                  <c:v>45.472222222222221</c:v>
                </c:pt>
                <c:pt idx="6549">
                  <c:v>45.479166666666664</c:v>
                </c:pt>
                <c:pt idx="6550">
                  <c:v>45.486111111111114</c:v>
                </c:pt>
                <c:pt idx="6551">
                  <c:v>45.49305555555555</c:v>
                </c:pt>
                <c:pt idx="6552">
                  <c:v>45.5</c:v>
                </c:pt>
                <c:pt idx="6553">
                  <c:v>45.50694444444445</c:v>
                </c:pt>
                <c:pt idx="6554">
                  <c:v>45.513888888888886</c:v>
                </c:pt>
                <c:pt idx="6555">
                  <c:v>45.520833333333336</c:v>
                </c:pt>
                <c:pt idx="6556">
                  <c:v>45.527777777777779</c:v>
                </c:pt>
                <c:pt idx="6557">
                  <c:v>45.534722222222221</c:v>
                </c:pt>
                <c:pt idx="6558">
                  <c:v>45.541666666666664</c:v>
                </c:pt>
                <c:pt idx="6559">
                  <c:v>45.548611111111114</c:v>
                </c:pt>
                <c:pt idx="6560">
                  <c:v>45.55555555555555</c:v>
                </c:pt>
                <c:pt idx="6561">
                  <c:v>45.5625</c:v>
                </c:pt>
                <c:pt idx="6562">
                  <c:v>45.56944444444445</c:v>
                </c:pt>
                <c:pt idx="6563">
                  <c:v>45.576388888888886</c:v>
                </c:pt>
                <c:pt idx="6564">
                  <c:v>45.583333333333336</c:v>
                </c:pt>
                <c:pt idx="6565">
                  <c:v>45.590277777777779</c:v>
                </c:pt>
                <c:pt idx="6566">
                  <c:v>45.597222222222221</c:v>
                </c:pt>
                <c:pt idx="6567">
                  <c:v>45.604166666666664</c:v>
                </c:pt>
                <c:pt idx="6568">
                  <c:v>45.611111111111114</c:v>
                </c:pt>
                <c:pt idx="6569">
                  <c:v>45.61805555555555</c:v>
                </c:pt>
                <c:pt idx="6570">
                  <c:v>45.625</c:v>
                </c:pt>
                <c:pt idx="6571">
                  <c:v>45.63194444444445</c:v>
                </c:pt>
                <c:pt idx="6572">
                  <c:v>45.638888888888886</c:v>
                </c:pt>
                <c:pt idx="6573">
                  <c:v>45.645833333333336</c:v>
                </c:pt>
                <c:pt idx="6574">
                  <c:v>45.652777777777779</c:v>
                </c:pt>
                <c:pt idx="6575">
                  <c:v>45.659722222222221</c:v>
                </c:pt>
                <c:pt idx="6576">
                  <c:v>45.666666666666664</c:v>
                </c:pt>
                <c:pt idx="6577">
                  <c:v>45.673611111111114</c:v>
                </c:pt>
                <c:pt idx="6578">
                  <c:v>45.68055555555555</c:v>
                </c:pt>
                <c:pt idx="6579">
                  <c:v>45.6875</c:v>
                </c:pt>
                <c:pt idx="6580">
                  <c:v>45.69444444444445</c:v>
                </c:pt>
                <c:pt idx="6581">
                  <c:v>45.701388888888886</c:v>
                </c:pt>
                <c:pt idx="6582">
                  <c:v>45.708333333333336</c:v>
                </c:pt>
                <c:pt idx="6583">
                  <c:v>45.715277777777779</c:v>
                </c:pt>
                <c:pt idx="6584">
                  <c:v>45.722222222222221</c:v>
                </c:pt>
                <c:pt idx="6585">
                  <c:v>45.729166666666664</c:v>
                </c:pt>
                <c:pt idx="6586">
                  <c:v>45.736111111111114</c:v>
                </c:pt>
                <c:pt idx="6587">
                  <c:v>45.74305555555555</c:v>
                </c:pt>
                <c:pt idx="6588">
                  <c:v>45.75</c:v>
                </c:pt>
                <c:pt idx="6589">
                  <c:v>45.75694444444445</c:v>
                </c:pt>
                <c:pt idx="6590">
                  <c:v>45.763888888888886</c:v>
                </c:pt>
                <c:pt idx="6591">
                  <c:v>45.770833333333336</c:v>
                </c:pt>
                <c:pt idx="6592">
                  <c:v>45.777777777777779</c:v>
                </c:pt>
                <c:pt idx="6593">
                  <c:v>45.784722222222221</c:v>
                </c:pt>
                <c:pt idx="6594">
                  <c:v>45.791666666666664</c:v>
                </c:pt>
                <c:pt idx="6595">
                  <c:v>45.798611111111114</c:v>
                </c:pt>
                <c:pt idx="6596">
                  <c:v>45.80555555555555</c:v>
                </c:pt>
                <c:pt idx="6597">
                  <c:v>45.8125</c:v>
                </c:pt>
                <c:pt idx="6598">
                  <c:v>45.81944444444445</c:v>
                </c:pt>
                <c:pt idx="6599">
                  <c:v>45.826388888888886</c:v>
                </c:pt>
                <c:pt idx="6600">
                  <c:v>45.833333333333336</c:v>
                </c:pt>
                <c:pt idx="6601">
                  <c:v>45.840277777777779</c:v>
                </c:pt>
                <c:pt idx="6602">
                  <c:v>45.847222222222221</c:v>
                </c:pt>
                <c:pt idx="6603">
                  <c:v>45.854166666666664</c:v>
                </c:pt>
                <c:pt idx="6604">
                  <c:v>45.861111111111114</c:v>
                </c:pt>
                <c:pt idx="6605">
                  <c:v>45.86805555555555</c:v>
                </c:pt>
                <c:pt idx="6606">
                  <c:v>45.875</c:v>
                </c:pt>
                <c:pt idx="6607">
                  <c:v>45.88194444444445</c:v>
                </c:pt>
                <c:pt idx="6608">
                  <c:v>45.888888888888886</c:v>
                </c:pt>
                <c:pt idx="6609">
                  <c:v>45.895833333333336</c:v>
                </c:pt>
                <c:pt idx="6610">
                  <c:v>45.902777777777779</c:v>
                </c:pt>
                <c:pt idx="6611">
                  <c:v>45.909722222222221</c:v>
                </c:pt>
                <c:pt idx="6612">
                  <c:v>45.916666666666664</c:v>
                </c:pt>
                <c:pt idx="6613">
                  <c:v>45.923611111111114</c:v>
                </c:pt>
                <c:pt idx="6614">
                  <c:v>45.93055555555555</c:v>
                </c:pt>
                <c:pt idx="6615">
                  <c:v>45.9375</c:v>
                </c:pt>
                <c:pt idx="6616">
                  <c:v>45.94444444444445</c:v>
                </c:pt>
                <c:pt idx="6617">
                  <c:v>45.951388888888886</c:v>
                </c:pt>
                <c:pt idx="6618">
                  <c:v>45.958333333333336</c:v>
                </c:pt>
                <c:pt idx="6619">
                  <c:v>45.965277777777779</c:v>
                </c:pt>
                <c:pt idx="6620">
                  <c:v>45.972222222222221</c:v>
                </c:pt>
                <c:pt idx="6621">
                  <c:v>45.979166666666664</c:v>
                </c:pt>
                <c:pt idx="6622">
                  <c:v>45.986111111111114</c:v>
                </c:pt>
                <c:pt idx="6623">
                  <c:v>45.99305555555555</c:v>
                </c:pt>
                <c:pt idx="6624">
                  <c:v>46</c:v>
                </c:pt>
                <c:pt idx="6625">
                  <c:v>46.00694444444445</c:v>
                </c:pt>
                <c:pt idx="6626">
                  <c:v>46.013888888888886</c:v>
                </c:pt>
                <c:pt idx="6627">
                  <c:v>46.020833333333336</c:v>
                </c:pt>
                <c:pt idx="6628">
                  <c:v>46.027777777777779</c:v>
                </c:pt>
                <c:pt idx="6629">
                  <c:v>46.034722222222221</c:v>
                </c:pt>
                <c:pt idx="6630">
                  <c:v>46.041666666666664</c:v>
                </c:pt>
                <c:pt idx="6631">
                  <c:v>46.048611111111114</c:v>
                </c:pt>
                <c:pt idx="6632">
                  <c:v>46.05555555555555</c:v>
                </c:pt>
                <c:pt idx="6633">
                  <c:v>46.0625</c:v>
                </c:pt>
                <c:pt idx="6634">
                  <c:v>46.06944444444445</c:v>
                </c:pt>
                <c:pt idx="6635">
                  <c:v>46.076388888888886</c:v>
                </c:pt>
                <c:pt idx="6636">
                  <c:v>46.083333333333336</c:v>
                </c:pt>
                <c:pt idx="6637">
                  <c:v>46.090277777777779</c:v>
                </c:pt>
                <c:pt idx="6638">
                  <c:v>46.097222222222221</c:v>
                </c:pt>
                <c:pt idx="6639">
                  <c:v>46.104166666666664</c:v>
                </c:pt>
                <c:pt idx="6640">
                  <c:v>46.111111111111114</c:v>
                </c:pt>
                <c:pt idx="6641">
                  <c:v>46.11805555555555</c:v>
                </c:pt>
                <c:pt idx="6642">
                  <c:v>46.125</c:v>
                </c:pt>
                <c:pt idx="6643">
                  <c:v>46.13194444444445</c:v>
                </c:pt>
                <c:pt idx="6644">
                  <c:v>46.138888888888886</c:v>
                </c:pt>
                <c:pt idx="6645">
                  <c:v>46.145833333333336</c:v>
                </c:pt>
                <c:pt idx="6646">
                  <c:v>46.152777777777779</c:v>
                </c:pt>
                <c:pt idx="6647">
                  <c:v>46.159722222222221</c:v>
                </c:pt>
                <c:pt idx="6648">
                  <c:v>46.166666666666664</c:v>
                </c:pt>
                <c:pt idx="6649">
                  <c:v>46.173611111111114</c:v>
                </c:pt>
                <c:pt idx="6650">
                  <c:v>46.18055555555555</c:v>
                </c:pt>
                <c:pt idx="6651">
                  <c:v>46.1875</c:v>
                </c:pt>
                <c:pt idx="6652">
                  <c:v>46.19444444444445</c:v>
                </c:pt>
                <c:pt idx="6653">
                  <c:v>46.201388888888886</c:v>
                </c:pt>
                <c:pt idx="6654">
                  <c:v>46.208333333333336</c:v>
                </c:pt>
                <c:pt idx="6655">
                  <c:v>46.215277777777779</c:v>
                </c:pt>
                <c:pt idx="6656">
                  <c:v>46.222222222222221</c:v>
                </c:pt>
                <c:pt idx="6657">
                  <c:v>46.229166666666664</c:v>
                </c:pt>
                <c:pt idx="6658">
                  <c:v>46.236111111111114</c:v>
                </c:pt>
                <c:pt idx="6659">
                  <c:v>46.24305555555555</c:v>
                </c:pt>
                <c:pt idx="6660">
                  <c:v>46.25</c:v>
                </c:pt>
                <c:pt idx="6661">
                  <c:v>46.25694444444445</c:v>
                </c:pt>
                <c:pt idx="6662">
                  <c:v>46.263888888888886</c:v>
                </c:pt>
                <c:pt idx="6663">
                  <c:v>46.270833333333336</c:v>
                </c:pt>
                <c:pt idx="6664">
                  <c:v>46.277777777777779</c:v>
                </c:pt>
                <c:pt idx="6665">
                  <c:v>46.284722222222221</c:v>
                </c:pt>
                <c:pt idx="6666">
                  <c:v>46.291666666666664</c:v>
                </c:pt>
                <c:pt idx="6667">
                  <c:v>46.298611111111114</c:v>
                </c:pt>
                <c:pt idx="6668">
                  <c:v>46.30555555555555</c:v>
                </c:pt>
                <c:pt idx="6669">
                  <c:v>46.3125</c:v>
                </c:pt>
                <c:pt idx="6670">
                  <c:v>46.31944444444445</c:v>
                </c:pt>
                <c:pt idx="6671">
                  <c:v>46.326388888888886</c:v>
                </c:pt>
                <c:pt idx="6672">
                  <c:v>46.333333333333336</c:v>
                </c:pt>
                <c:pt idx="6673">
                  <c:v>46.340277777777779</c:v>
                </c:pt>
                <c:pt idx="6674">
                  <c:v>46.347222222222221</c:v>
                </c:pt>
                <c:pt idx="6675">
                  <c:v>46.354166666666664</c:v>
                </c:pt>
                <c:pt idx="6676">
                  <c:v>46.361111111111114</c:v>
                </c:pt>
                <c:pt idx="6677">
                  <c:v>46.36805555555555</c:v>
                </c:pt>
                <c:pt idx="6678">
                  <c:v>46.375</c:v>
                </c:pt>
                <c:pt idx="6679">
                  <c:v>46.38194444444445</c:v>
                </c:pt>
                <c:pt idx="6680">
                  <c:v>46.388888888888886</c:v>
                </c:pt>
                <c:pt idx="6681">
                  <c:v>46.395833333333336</c:v>
                </c:pt>
                <c:pt idx="6682">
                  <c:v>46.402777777777779</c:v>
                </c:pt>
                <c:pt idx="6683">
                  <c:v>46.409722222222221</c:v>
                </c:pt>
                <c:pt idx="6684">
                  <c:v>46.416666666666664</c:v>
                </c:pt>
                <c:pt idx="6685">
                  <c:v>46.423611111111114</c:v>
                </c:pt>
                <c:pt idx="6686">
                  <c:v>46.43055555555555</c:v>
                </c:pt>
                <c:pt idx="6687">
                  <c:v>46.4375</c:v>
                </c:pt>
                <c:pt idx="6688">
                  <c:v>46.44444444444445</c:v>
                </c:pt>
                <c:pt idx="6689">
                  <c:v>46.451388888888886</c:v>
                </c:pt>
                <c:pt idx="6690">
                  <c:v>46.458333333333336</c:v>
                </c:pt>
                <c:pt idx="6691">
                  <c:v>46.465277777777779</c:v>
                </c:pt>
                <c:pt idx="6692">
                  <c:v>46.472222222222221</c:v>
                </c:pt>
                <c:pt idx="6693">
                  <c:v>46.479166666666664</c:v>
                </c:pt>
                <c:pt idx="6694">
                  <c:v>46.486111111111114</c:v>
                </c:pt>
                <c:pt idx="6695">
                  <c:v>46.49305555555555</c:v>
                </c:pt>
                <c:pt idx="6696">
                  <c:v>46.5</c:v>
                </c:pt>
                <c:pt idx="6697">
                  <c:v>46.50694444444445</c:v>
                </c:pt>
                <c:pt idx="6698">
                  <c:v>46.513888888888886</c:v>
                </c:pt>
                <c:pt idx="6699">
                  <c:v>46.520833333333336</c:v>
                </c:pt>
                <c:pt idx="6700">
                  <c:v>46.527777777777779</c:v>
                </c:pt>
                <c:pt idx="6701">
                  <c:v>46.534722222222221</c:v>
                </c:pt>
                <c:pt idx="6702">
                  <c:v>46.541666666666664</c:v>
                </c:pt>
                <c:pt idx="6703">
                  <c:v>46.548611111111114</c:v>
                </c:pt>
                <c:pt idx="6704">
                  <c:v>46.55555555555555</c:v>
                </c:pt>
                <c:pt idx="6705">
                  <c:v>46.5625</c:v>
                </c:pt>
                <c:pt idx="6706">
                  <c:v>46.56944444444445</c:v>
                </c:pt>
                <c:pt idx="6707">
                  <c:v>46.576388888888886</c:v>
                </c:pt>
                <c:pt idx="6708">
                  <c:v>46.583333333333336</c:v>
                </c:pt>
                <c:pt idx="6709">
                  <c:v>46.590277777777779</c:v>
                </c:pt>
                <c:pt idx="6710">
                  <c:v>46.597222222222221</c:v>
                </c:pt>
                <c:pt idx="6711">
                  <c:v>46.604166666666664</c:v>
                </c:pt>
                <c:pt idx="6712">
                  <c:v>46.611111111111114</c:v>
                </c:pt>
                <c:pt idx="6713">
                  <c:v>46.61805555555555</c:v>
                </c:pt>
                <c:pt idx="6714">
                  <c:v>46.625</c:v>
                </c:pt>
                <c:pt idx="6715">
                  <c:v>46.63194444444445</c:v>
                </c:pt>
                <c:pt idx="6716">
                  <c:v>46.638888888888886</c:v>
                </c:pt>
                <c:pt idx="6717">
                  <c:v>46.645833333333336</c:v>
                </c:pt>
                <c:pt idx="6718">
                  <c:v>46.652777777777779</c:v>
                </c:pt>
                <c:pt idx="6719">
                  <c:v>46.659722222222221</c:v>
                </c:pt>
                <c:pt idx="6720">
                  <c:v>46.666666666666664</c:v>
                </c:pt>
                <c:pt idx="6721">
                  <c:v>46.673611111111114</c:v>
                </c:pt>
                <c:pt idx="6722">
                  <c:v>46.68055555555555</c:v>
                </c:pt>
                <c:pt idx="6723">
                  <c:v>46.6875</c:v>
                </c:pt>
                <c:pt idx="6724">
                  <c:v>46.69444444444445</c:v>
                </c:pt>
                <c:pt idx="6725">
                  <c:v>46.701388888888886</c:v>
                </c:pt>
                <c:pt idx="6726">
                  <c:v>46.708333333333336</c:v>
                </c:pt>
                <c:pt idx="6727">
                  <c:v>46.715277777777779</c:v>
                </c:pt>
                <c:pt idx="6728">
                  <c:v>46.722222222222221</c:v>
                </c:pt>
                <c:pt idx="6729">
                  <c:v>46.729166666666664</c:v>
                </c:pt>
                <c:pt idx="6730">
                  <c:v>46.736111111111114</c:v>
                </c:pt>
                <c:pt idx="6731">
                  <c:v>46.74305555555555</c:v>
                </c:pt>
                <c:pt idx="6732">
                  <c:v>46.75</c:v>
                </c:pt>
                <c:pt idx="6733">
                  <c:v>46.75694444444445</c:v>
                </c:pt>
                <c:pt idx="6734">
                  <c:v>46.763888888888886</c:v>
                </c:pt>
                <c:pt idx="6735">
                  <c:v>46.770833333333336</c:v>
                </c:pt>
                <c:pt idx="6736">
                  <c:v>46.777777777777779</c:v>
                </c:pt>
                <c:pt idx="6737">
                  <c:v>46.784722222222221</c:v>
                </c:pt>
                <c:pt idx="6738">
                  <c:v>46.791666666666664</c:v>
                </c:pt>
                <c:pt idx="6739">
                  <c:v>46.798611111111114</c:v>
                </c:pt>
                <c:pt idx="6740">
                  <c:v>46.80555555555555</c:v>
                </c:pt>
                <c:pt idx="6741">
                  <c:v>46.8125</c:v>
                </c:pt>
                <c:pt idx="6742">
                  <c:v>46.81944444444445</c:v>
                </c:pt>
                <c:pt idx="6743">
                  <c:v>46.826388888888886</c:v>
                </c:pt>
                <c:pt idx="6744">
                  <c:v>46.833333333333336</c:v>
                </c:pt>
                <c:pt idx="6745">
                  <c:v>46.840277777777779</c:v>
                </c:pt>
                <c:pt idx="6746">
                  <c:v>46.847222222222221</c:v>
                </c:pt>
                <c:pt idx="6747">
                  <c:v>46.854166666666664</c:v>
                </c:pt>
                <c:pt idx="6748">
                  <c:v>46.861111111111114</c:v>
                </c:pt>
                <c:pt idx="6749">
                  <c:v>46.86805555555555</c:v>
                </c:pt>
                <c:pt idx="6750">
                  <c:v>46.875</c:v>
                </c:pt>
                <c:pt idx="6751">
                  <c:v>46.88194444444445</c:v>
                </c:pt>
                <c:pt idx="6752">
                  <c:v>46.888888888888886</c:v>
                </c:pt>
                <c:pt idx="6753">
                  <c:v>46.895833333333336</c:v>
                </c:pt>
                <c:pt idx="6754">
                  <c:v>46.902777777777779</c:v>
                </c:pt>
                <c:pt idx="6755">
                  <c:v>46.909722222222221</c:v>
                </c:pt>
                <c:pt idx="6756">
                  <c:v>46.916666666666664</c:v>
                </c:pt>
                <c:pt idx="6757">
                  <c:v>46.923611111111114</c:v>
                </c:pt>
                <c:pt idx="6758">
                  <c:v>46.93055555555555</c:v>
                </c:pt>
                <c:pt idx="6759">
                  <c:v>46.9375</c:v>
                </c:pt>
                <c:pt idx="6760">
                  <c:v>46.94444444444445</c:v>
                </c:pt>
                <c:pt idx="6761">
                  <c:v>46.951388888888886</c:v>
                </c:pt>
                <c:pt idx="6762">
                  <c:v>46.958333333333336</c:v>
                </c:pt>
                <c:pt idx="6763">
                  <c:v>46.965277777777779</c:v>
                </c:pt>
                <c:pt idx="6764">
                  <c:v>46.972222222222221</c:v>
                </c:pt>
                <c:pt idx="6765">
                  <c:v>46.979166666666664</c:v>
                </c:pt>
                <c:pt idx="6766">
                  <c:v>46.986111111111114</c:v>
                </c:pt>
                <c:pt idx="6767">
                  <c:v>46.99305555555555</c:v>
                </c:pt>
                <c:pt idx="6768">
                  <c:v>47</c:v>
                </c:pt>
                <c:pt idx="6769">
                  <c:v>47.00694444444445</c:v>
                </c:pt>
                <c:pt idx="6770">
                  <c:v>47.013888888888886</c:v>
                </c:pt>
                <c:pt idx="6771">
                  <c:v>47.020833333333336</c:v>
                </c:pt>
                <c:pt idx="6772">
                  <c:v>47.027777777777779</c:v>
                </c:pt>
                <c:pt idx="6773">
                  <c:v>47.034722222222221</c:v>
                </c:pt>
                <c:pt idx="6774">
                  <c:v>47.041666666666664</c:v>
                </c:pt>
                <c:pt idx="6775">
                  <c:v>47.048611111111114</c:v>
                </c:pt>
                <c:pt idx="6776">
                  <c:v>47.05555555555555</c:v>
                </c:pt>
                <c:pt idx="6777">
                  <c:v>47.0625</c:v>
                </c:pt>
                <c:pt idx="6778">
                  <c:v>47.06944444444445</c:v>
                </c:pt>
                <c:pt idx="6779">
                  <c:v>47.076388888888886</c:v>
                </c:pt>
                <c:pt idx="6780">
                  <c:v>47.083333333333336</c:v>
                </c:pt>
                <c:pt idx="6781">
                  <c:v>47.090277777777779</c:v>
                </c:pt>
                <c:pt idx="6782">
                  <c:v>47.097222222222221</c:v>
                </c:pt>
                <c:pt idx="6783">
                  <c:v>47.104166666666664</c:v>
                </c:pt>
                <c:pt idx="6784">
                  <c:v>47.111111111111114</c:v>
                </c:pt>
                <c:pt idx="6785">
                  <c:v>47.11805555555555</c:v>
                </c:pt>
                <c:pt idx="6786">
                  <c:v>47.125</c:v>
                </c:pt>
                <c:pt idx="6787">
                  <c:v>47.13194444444445</c:v>
                </c:pt>
                <c:pt idx="6788">
                  <c:v>47.138888888888886</c:v>
                </c:pt>
                <c:pt idx="6789">
                  <c:v>47.145833333333336</c:v>
                </c:pt>
                <c:pt idx="6790">
                  <c:v>47.152777777777779</c:v>
                </c:pt>
                <c:pt idx="6791">
                  <c:v>47.159722222222221</c:v>
                </c:pt>
                <c:pt idx="6792">
                  <c:v>47.166666666666664</c:v>
                </c:pt>
                <c:pt idx="6793">
                  <c:v>47.173611111111114</c:v>
                </c:pt>
                <c:pt idx="6794">
                  <c:v>47.18055555555555</c:v>
                </c:pt>
                <c:pt idx="6795">
                  <c:v>47.1875</c:v>
                </c:pt>
                <c:pt idx="6796">
                  <c:v>47.19444444444445</c:v>
                </c:pt>
                <c:pt idx="6797">
                  <c:v>47.201388888888886</c:v>
                </c:pt>
                <c:pt idx="6798">
                  <c:v>47.208333333333336</c:v>
                </c:pt>
                <c:pt idx="6799">
                  <c:v>47.215277777777779</c:v>
                </c:pt>
                <c:pt idx="6800">
                  <c:v>47.222222222222221</c:v>
                </c:pt>
                <c:pt idx="6801">
                  <c:v>47.229166666666664</c:v>
                </c:pt>
                <c:pt idx="6802">
                  <c:v>47.236111111111114</c:v>
                </c:pt>
                <c:pt idx="6803">
                  <c:v>47.24305555555555</c:v>
                </c:pt>
                <c:pt idx="6804">
                  <c:v>47.25</c:v>
                </c:pt>
                <c:pt idx="6805">
                  <c:v>47.25694444444445</c:v>
                </c:pt>
                <c:pt idx="6806">
                  <c:v>47.263888888888886</c:v>
                </c:pt>
                <c:pt idx="6807">
                  <c:v>47.270833333333336</c:v>
                </c:pt>
                <c:pt idx="6808">
                  <c:v>47.277777777777779</c:v>
                </c:pt>
                <c:pt idx="6809">
                  <c:v>47.284722222222221</c:v>
                </c:pt>
                <c:pt idx="6810">
                  <c:v>47.291666666666664</c:v>
                </c:pt>
                <c:pt idx="6811">
                  <c:v>47.298611111111114</c:v>
                </c:pt>
                <c:pt idx="6812">
                  <c:v>47.30555555555555</c:v>
                </c:pt>
                <c:pt idx="6813">
                  <c:v>47.3125</c:v>
                </c:pt>
                <c:pt idx="6814">
                  <c:v>47.31944444444445</c:v>
                </c:pt>
                <c:pt idx="6815">
                  <c:v>47.326388888888886</c:v>
                </c:pt>
                <c:pt idx="6816">
                  <c:v>47.333333333333336</c:v>
                </c:pt>
                <c:pt idx="6817">
                  <c:v>47.340277777777779</c:v>
                </c:pt>
                <c:pt idx="6818">
                  <c:v>47.347222222222221</c:v>
                </c:pt>
                <c:pt idx="6819">
                  <c:v>47.354166666666664</c:v>
                </c:pt>
                <c:pt idx="6820">
                  <c:v>47.361111111111114</c:v>
                </c:pt>
                <c:pt idx="6821">
                  <c:v>47.36805555555555</c:v>
                </c:pt>
                <c:pt idx="6822">
                  <c:v>47.375</c:v>
                </c:pt>
                <c:pt idx="6823">
                  <c:v>47.38194444444445</c:v>
                </c:pt>
                <c:pt idx="6824">
                  <c:v>47.388888888888886</c:v>
                </c:pt>
                <c:pt idx="6825">
                  <c:v>47.395833333333336</c:v>
                </c:pt>
                <c:pt idx="6826">
                  <c:v>47.402777777777779</c:v>
                </c:pt>
                <c:pt idx="6827">
                  <c:v>47.409722222222221</c:v>
                </c:pt>
                <c:pt idx="6828">
                  <c:v>47.416666666666664</c:v>
                </c:pt>
                <c:pt idx="6829">
                  <c:v>47.423611111111114</c:v>
                </c:pt>
                <c:pt idx="6830">
                  <c:v>47.43055555555555</c:v>
                </c:pt>
                <c:pt idx="6831">
                  <c:v>47.4375</c:v>
                </c:pt>
                <c:pt idx="6832">
                  <c:v>47.44444444444445</c:v>
                </c:pt>
                <c:pt idx="6833">
                  <c:v>47.451388888888886</c:v>
                </c:pt>
                <c:pt idx="6834">
                  <c:v>47.458333333333336</c:v>
                </c:pt>
                <c:pt idx="6835">
                  <c:v>47.465277777777779</c:v>
                </c:pt>
                <c:pt idx="6836">
                  <c:v>47.472222222222221</c:v>
                </c:pt>
                <c:pt idx="6837">
                  <c:v>47.479166666666664</c:v>
                </c:pt>
                <c:pt idx="6838">
                  <c:v>47.486111111111114</c:v>
                </c:pt>
                <c:pt idx="6839">
                  <c:v>47.49305555555555</c:v>
                </c:pt>
                <c:pt idx="6840">
                  <c:v>47.5</c:v>
                </c:pt>
                <c:pt idx="6841">
                  <c:v>47.50694444444445</c:v>
                </c:pt>
                <c:pt idx="6842">
                  <c:v>47.513888888888886</c:v>
                </c:pt>
                <c:pt idx="6843">
                  <c:v>47.520833333333336</c:v>
                </c:pt>
                <c:pt idx="6844">
                  <c:v>47.527777777777779</c:v>
                </c:pt>
                <c:pt idx="6845">
                  <c:v>47.534722222222221</c:v>
                </c:pt>
                <c:pt idx="6846">
                  <c:v>47.541666666666664</c:v>
                </c:pt>
                <c:pt idx="6847">
                  <c:v>47.548611111111114</c:v>
                </c:pt>
                <c:pt idx="6848">
                  <c:v>47.55555555555555</c:v>
                </c:pt>
                <c:pt idx="6849">
                  <c:v>47.5625</c:v>
                </c:pt>
                <c:pt idx="6850">
                  <c:v>47.56944444444445</c:v>
                </c:pt>
                <c:pt idx="6851">
                  <c:v>47.576388888888886</c:v>
                </c:pt>
                <c:pt idx="6852">
                  <c:v>47.583333333333336</c:v>
                </c:pt>
                <c:pt idx="6853">
                  <c:v>47.590277777777779</c:v>
                </c:pt>
                <c:pt idx="6854">
                  <c:v>47.597222222222221</c:v>
                </c:pt>
                <c:pt idx="6855">
                  <c:v>47.604166666666664</c:v>
                </c:pt>
                <c:pt idx="6856">
                  <c:v>47.611111111111114</c:v>
                </c:pt>
                <c:pt idx="6857">
                  <c:v>47.61805555555555</c:v>
                </c:pt>
                <c:pt idx="6858">
                  <c:v>47.625</c:v>
                </c:pt>
                <c:pt idx="6859">
                  <c:v>47.63194444444445</c:v>
                </c:pt>
                <c:pt idx="6860">
                  <c:v>47.638888888888886</c:v>
                </c:pt>
                <c:pt idx="6861">
                  <c:v>47.645833333333336</c:v>
                </c:pt>
                <c:pt idx="6862">
                  <c:v>47.652777777777779</c:v>
                </c:pt>
                <c:pt idx="6863">
                  <c:v>47.659722222222221</c:v>
                </c:pt>
                <c:pt idx="6864">
                  <c:v>47.666666666666664</c:v>
                </c:pt>
                <c:pt idx="6865">
                  <c:v>47.673611111111114</c:v>
                </c:pt>
                <c:pt idx="6866">
                  <c:v>47.68055555555555</c:v>
                </c:pt>
                <c:pt idx="6867">
                  <c:v>47.6875</c:v>
                </c:pt>
                <c:pt idx="6868">
                  <c:v>47.69444444444445</c:v>
                </c:pt>
                <c:pt idx="6869">
                  <c:v>47.701388888888886</c:v>
                </c:pt>
                <c:pt idx="6870">
                  <c:v>47.708333333333336</c:v>
                </c:pt>
                <c:pt idx="6871">
                  <c:v>47.715277777777779</c:v>
                </c:pt>
                <c:pt idx="6872">
                  <c:v>47.722222222222221</c:v>
                </c:pt>
                <c:pt idx="6873">
                  <c:v>47.729166666666664</c:v>
                </c:pt>
                <c:pt idx="6874">
                  <c:v>47.736111111111114</c:v>
                </c:pt>
                <c:pt idx="6875">
                  <c:v>47.74305555555555</c:v>
                </c:pt>
                <c:pt idx="6876">
                  <c:v>47.75</c:v>
                </c:pt>
                <c:pt idx="6877">
                  <c:v>47.75694444444445</c:v>
                </c:pt>
                <c:pt idx="6878">
                  <c:v>47.763888888888886</c:v>
                </c:pt>
                <c:pt idx="6879">
                  <c:v>47.770833333333336</c:v>
                </c:pt>
                <c:pt idx="6880">
                  <c:v>47.777777777777779</c:v>
                </c:pt>
                <c:pt idx="6881">
                  <c:v>47.784722222222221</c:v>
                </c:pt>
                <c:pt idx="6882">
                  <c:v>47.791666666666664</c:v>
                </c:pt>
                <c:pt idx="6883">
                  <c:v>47.798611111111114</c:v>
                </c:pt>
                <c:pt idx="6884">
                  <c:v>47.80555555555555</c:v>
                </c:pt>
                <c:pt idx="6885">
                  <c:v>47.8125</c:v>
                </c:pt>
                <c:pt idx="6886">
                  <c:v>47.81944444444445</c:v>
                </c:pt>
                <c:pt idx="6887">
                  <c:v>47.826388888888886</c:v>
                </c:pt>
                <c:pt idx="6888">
                  <c:v>47.833333333333336</c:v>
                </c:pt>
                <c:pt idx="6889">
                  <c:v>47.840277777777779</c:v>
                </c:pt>
                <c:pt idx="6890">
                  <c:v>47.847222222222221</c:v>
                </c:pt>
                <c:pt idx="6891">
                  <c:v>47.854166666666664</c:v>
                </c:pt>
                <c:pt idx="6892">
                  <c:v>47.861111111111114</c:v>
                </c:pt>
                <c:pt idx="6893">
                  <c:v>47.86805555555555</c:v>
                </c:pt>
                <c:pt idx="6894">
                  <c:v>47.875</c:v>
                </c:pt>
                <c:pt idx="6895">
                  <c:v>47.88194444444445</c:v>
                </c:pt>
                <c:pt idx="6896">
                  <c:v>47.888888888888886</c:v>
                </c:pt>
                <c:pt idx="6897">
                  <c:v>47.895833333333336</c:v>
                </c:pt>
                <c:pt idx="6898">
                  <c:v>47.902777777777779</c:v>
                </c:pt>
                <c:pt idx="6899">
                  <c:v>47.909722222222221</c:v>
                </c:pt>
                <c:pt idx="6900">
                  <c:v>47.916666666666664</c:v>
                </c:pt>
                <c:pt idx="6901">
                  <c:v>47.923611111111114</c:v>
                </c:pt>
                <c:pt idx="6902">
                  <c:v>47.93055555555555</c:v>
                </c:pt>
                <c:pt idx="6903">
                  <c:v>47.9375</c:v>
                </c:pt>
                <c:pt idx="6904">
                  <c:v>47.94444444444445</c:v>
                </c:pt>
                <c:pt idx="6905">
                  <c:v>47.951388888888886</c:v>
                </c:pt>
                <c:pt idx="6906">
                  <c:v>47.958333333333336</c:v>
                </c:pt>
                <c:pt idx="6907">
                  <c:v>47.965277777777779</c:v>
                </c:pt>
                <c:pt idx="6908">
                  <c:v>47.972222222222221</c:v>
                </c:pt>
                <c:pt idx="6909">
                  <c:v>47.979166666666664</c:v>
                </c:pt>
                <c:pt idx="6910">
                  <c:v>47.986111111111114</c:v>
                </c:pt>
                <c:pt idx="6911">
                  <c:v>47.99305555555555</c:v>
                </c:pt>
                <c:pt idx="6912">
                  <c:v>48</c:v>
                </c:pt>
                <c:pt idx="6913">
                  <c:v>48.00694444444445</c:v>
                </c:pt>
                <c:pt idx="6914">
                  <c:v>48.013888888888886</c:v>
                </c:pt>
                <c:pt idx="6915">
                  <c:v>48.020833333333336</c:v>
                </c:pt>
                <c:pt idx="6916">
                  <c:v>48.027777777777779</c:v>
                </c:pt>
                <c:pt idx="6917">
                  <c:v>48.034722222222221</c:v>
                </c:pt>
                <c:pt idx="6918">
                  <c:v>48.041666666666664</c:v>
                </c:pt>
                <c:pt idx="6919">
                  <c:v>48.048611111111114</c:v>
                </c:pt>
                <c:pt idx="6920">
                  <c:v>48.05555555555555</c:v>
                </c:pt>
                <c:pt idx="6921">
                  <c:v>48.0625</c:v>
                </c:pt>
                <c:pt idx="6922">
                  <c:v>48.06944444444445</c:v>
                </c:pt>
                <c:pt idx="6923">
                  <c:v>48.076388888888886</c:v>
                </c:pt>
                <c:pt idx="6924">
                  <c:v>48.083333333333336</c:v>
                </c:pt>
                <c:pt idx="6925">
                  <c:v>48.090277777777779</c:v>
                </c:pt>
                <c:pt idx="6926">
                  <c:v>48.097222222222221</c:v>
                </c:pt>
                <c:pt idx="6927">
                  <c:v>48.104166666666664</c:v>
                </c:pt>
                <c:pt idx="6928">
                  <c:v>48.111111111111114</c:v>
                </c:pt>
                <c:pt idx="6929">
                  <c:v>48.11805555555555</c:v>
                </c:pt>
                <c:pt idx="6930">
                  <c:v>48.125</c:v>
                </c:pt>
                <c:pt idx="6931">
                  <c:v>48.13194444444445</c:v>
                </c:pt>
                <c:pt idx="6932">
                  <c:v>48.138888888888886</c:v>
                </c:pt>
                <c:pt idx="6933">
                  <c:v>48.145833333333336</c:v>
                </c:pt>
                <c:pt idx="6934">
                  <c:v>48.152777777777779</c:v>
                </c:pt>
                <c:pt idx="6935">
                  <c:v>48.159722222222221</c:v>
                </c:pt>
                <c:pt idx="6936">
                  <c:v>48.166666666666664</c:v>
                </c:pt>
                <c:pt idx="6937">
                  <c:v>48.173611111111114</c:v>
                </c:pt>
                <c:pt idx="6938">
                  <c:v>48.18055555555555</c:v>
                </c:pt>
                <c:pt idx="6939">
                  <c:v>48.1875</c:v>
                </c:pt>
                <c:pt idx="6940">
                  <c:v>48.19444444444445</c:v>
                </c:pt>
                <c:pt idx="6941">
                  <c:v>48.201388888888886</c:v>
                </c:pt>
                <c:pt idx="6942">
                  <c:v>48.208333333333336</c:v>
                </c:pt>
                <c:pt idx="6943">
                  <c:v>48.215277777777779</c:v>
                </c:pt>
                <c:pt idx="6944">
                  <c:v>48.222222222222221</c:v>
                </c:pt>
                <c:pt idx="6945">
                  <c:v>48.229166666666664</c:v>
                </c:pt>
                <c:pt idx="6946">
                  <c:v>48.236111111111114</c:v>
                </c:pt>
                <c:pt idx="6947">
                  <c:v>48.24305555555555</c:v>
                </c:pt>
                <c:pt idx="6948">
                  <c:v>48.25</c:v>
                </c:pt>
                <c:pt idx="6949">
                  <c:v>48.25694444444445</c:v>
                </c:pt>
                <c:pt idx="6950">
                  <c:v>48.263888888888886</c:v>
                </c:pt>
                <c:pt idx="6951">
                  <c:v>48.270833333333336</c:v>
                </c:pt>
                <c:pt idx="6952">
                  <c:v>48.277777777777779</c:v>
                </c:pt>
                <c:pt idx="6953">
                  <c:v>48.284722222222221</c:v>
                </c:pt>
                <c:pt idx="6954">
                  <c:v>48.291666666666664</c:v>
                </c:pt>
                <c:pt idx="6955">
                  <c:v>48.298611111111114</c:v>
                </c:pt>
                <c:pt idx="6956">
                  <c:v>48.30555555555555</c:v>
                </c:pt>
                <c:pt idx="6957">
                  <c:v>48.3125</c:v>
                </c:pt>
                <c:pt idx="6958">
                  <c:v>48.31944444444445</c:v>
                </c:pt>
                <c:pt idx="6959">
                  <c:v>48.326388888888886</c:v>
                </c:pt>
                <c:pt idx="6960">
                  <c:v>48.333333333333336</c:v>
                </c:pt>
                <c:pt idx="6961">
                  <c:v>48.340277777777779</c:v>
                </c:pt>
                <c:pt idx="6962">
                  <c:v>48.347222222222221</c:v>
                </c:pt>
                <c:pt idx="6963">
                  <c:v>48.354166666666664</c:v>
                </c:pt>
                <c:pt idx="6964">
                  <c:v>48.361111111111114</c:v>
                </c:pt>
                <c:pt idx="6965">
                  <c:v>48.36805555555555</c:v>
                </c:pt>
                <c:pt idx="6966">
                  <c:v>48.375</c:v>
                </c:pt>
                <c:pt idx="6967">
                  <c:v>48.38194444444445</c:v>
                </c:pt>
                <c:pt idx="6968">
                  <c:v>48.388888888888886</c:v>
                </c:pt>
                <c:pt idx="6969">
                  <c:v>48.395833333333336</c:v>
                </c:pt>
                <c:pt idx="6970">
                  <c:v>48.402777777777779</c:v>
                </c:pt>
                <c:pt idx="6971">
                  <c:v>48.409722222222221</c:v>
                </c:pt>
                <c:pt idx="6972">
                  <c:v>48.416666666666664</c:v>
                </c:pt>
                <c:pt idx="6973">
                  <c:v>48.423611111111114</c:v>
                </c:pt>
                <c:pt idx="6974">
                  <c:v>48.43055555555555</c:v>
                </c:pt>
                <c:pt idx="6975">
                  <c:v>48.4375</c:v>
                </c:pt>
                <c:pt idx="6976">
                  <c:v>48.44444444444445</c:v>
                </c:pt>
                <c:pt idx="6977">
                  <c:v>48.451388888888886</c:v>
                </c:pt>
                <c:pt idx="6978">
                  <c:v>48.458333333333336</c:v>
                </c:pt>
                <c:pt idx="6979">
                  <c:v>48.465277777777779</c:v>
                </c:pt>
                <c:pt idx="6980">
                  <c:v>48.472222222222221</c:v>
                </c:pt>
                <c:pt idx="6981">
                  <c:v>48.479166666666664</c:v>
                </c:pt>
                <c:pt idx="6982">
                  <c:v>48.486111111111114</c:v>
                </c:pt>
                <c:pt idx="6983">
                  <c:v>48.49305555555555</c:v>
                </c:pt>
                <c:pt idx="6984">
                  <c:v>48.5</c:v>
                </c:pt>
                <c:pt idx="6985">
                  <c:v>48.50694444444445</c:v>
                </c:pt>
                <c:pt idx="6986">
                  <c:v>48.513888888888886</c:v>
                </c:pt>
                <c:pt idx="6987">
                  <c:v>48.520833333333336</c:v>
                </c:pt>
                <c:pt idx="6988">
                  <c:v>48.527777777777779</c:v>
                </c:pt>
                <c:pt idx="6989">
                  <c:v>48.534722222222221</c:v>
                </c:pt>
                <c:pt idx="6990">
                  <c:v>48.541666666666664</c:v>
                </c:pt>
                <c:pt idx="6991">
                  <c:v>48.548611111111114</c:v>
                </c:pt>
                <c:pt idx="6992">
                  <c:v>48.55555555555555</c:v>
                </c:pt>
                <c:pt idx="6993">
                  <c:v>48.5625</c:v>
                </c:pt>
                <c:pt idx="6994">
                  <c:v>48.56944444444445</c:v>
                </c:pt>
                <c:pt idx="6995">
                  <c:v>48.576388888888886</c:v>
                </c:pt>
                <c:pt idx="6996">
                  <c:v>48.583333333333336</c:v>
                </c:pt>
                <c:pt idx="6997">
                  <c:v>48.590277777777779</c:v>
                </c:pt>
                <c:pt idx="6998">
                  <c:v>48.597222222222221</c:v>
                </c:pt>
                <c:pt idx="6999">
                  <c:v>48.604166666666664</c:v>
                </c:pt>
                <c:pt idx="7000">
                  <c:v>48.611111111111114</c:v>
                </c:pt>
                <c:pt idx="7001">
                  <c:v>48.61805555555555</c:v>
                </c:pt>
                <c:pt idx="7002">
                  <c:v>48.625</c:v>
                </c:pt>
                <c:pt idx="7003">
                  <c:v>48.63194444444445</c:v>
                </c:pt>
                <c:pt idx="7004">
                  <c:v>48.638888888888886</c:v>
                </c:pt>
                <c:pt idx="7005">
                  <c:v>48.645833333333336</c:v>
                </c:pt>
                <c:pt idx="7006">
                  <c:v>48.652777777777779</c:v>
                </c:pt>
                <c:pt idx="7007">
                  <c:v>48.659722222222221</c:v>
                </c:pt>
                <c:pt idx="7008">
                  <c:v>48.666666666666664</c:v>
                </c:pt>
                <c:pt idx="7009">
                  <c:v>48.673611111111114</c:v>
                </c:pt>
                <c:pt idx="7010">
                  <c:v>48.68055555555555</c:v>
                </c:pt>
                <c:pt idx="7011">
                  <c:v>48.6875</c:v>
                </c:pt>
                <c:pt idx="7012">
                  <c:v>48.69444444444445</c:v>
                </c:pt>
                <c:pt idx="7013">
                  <c:v>48.701388888888886</c:v>
                </c:pt>
                <c:pt idx="7014">
                  <c:v>48.708333333333336</c:v>
                </c:pt>
                <c:pt idx="7015">
                  <c:v>48.715277777777779</c:v>
                </c:pt>
                <c:pt idx="7016">
                  <c:v>48.722222222222221</c:v>
                </c:pt>
                <c:pt idx="7017">
                  <c:v>48.729166666666664</c:v>
                </c:pt>
                <c:pt idx="7018">
                  <c:v>48.736111111111114</c:v>
                </c:pt>
                <c:pt idx="7019">
                  <c:v>48.74305555555555</c:v>
                </c:pt>
                <c:pt idx="7020">
                  <c:v>48.75</c:v>
                </c:pt>
                <c:pt idx="7021">
                  <c:v>48.75694444444445</c:v>
                </c:pt>
                <c:pt idx="7022">
                  <c:v>48.763888888888886</c:v>
                </c:pt>
                <c:pt idx="7023">
                  <c:v>48.770833333333336</c:v>
                </c:pt>
                <c:pt idx="7024">
                  <c:v>48.777777777777779</c:v>
                </c:pt>
                <c:pt idx="7025">
                  <c:v>48.784722222222221</c:v>
                </c:pt>
                <c:pt idx="7026">
                  <c:v>48.791666666666664</c:v>
                </c:pt>
                <c:pt idx="7027">
                  <c:v>48.798611111111114</c:v>
                </c:pt>
                <c:pt idx="7028">
                  <c:v>48.80555555555555</c:v>
                </c:pt>
                <c:pt idx="7029">
                  <c:v>48.8125</c:v>
                </c:pt>
                <c:pt idx="7030">
                  <c:v>48.81944444444445</c:v>
                </c:pt>
                <c:pt idx="7031">
                  <c:v>48.826388888888886</c:v>
                </c:pt>
                <c:pt idx="7032">
                  <c:v>48.833333333333336</c:v>
                </c:pt>
                <c:pt idx="7033">
                  <c:v>48.840277777777779</c:v>
                </c:pt>
                <c:pt idx="7034">
                  <c:v>48.847222222222221</c:v>
                </c:pt>
                <c:pt idx="7035">
                  <c:v>48.854166666666664</c:v>
                </c:pt>
                <c:pt idx="7036">
                  <c:v>48.861111111111114</c:v>
                </c:pt>
                <c:pt idx="7037">
                  <c:v>48.86805555555555</c:v>
                </c:pt>
                <c:pt idx="7038">
                  <c:v>48.875</c:v>
                </c:pt>
                <c:pt idx="7039">
                  <c:v>48.88194444444445</c:v>
                </c:pt>
                <c:pt idx="7040">
                  <c:v>48.888888888888886</c:v>
                </c:pt>
                <c:pt idx="7041">
                  <c:v>48.895833333333336</c:v>
                </c:pt>
                <c:pt idx="7042">
                  <c:v>48.902777777777779</c:v>
                </c:pt>
                <c:pt idx="7043">
                  <c:v>48.909722222222221</c:v>
                </c:pt>
                <c:pt idx="7044">
                  <c:v>48.916666666666664</c:v>
                </c:pt>
                <c:pt idx="7045">
                  <c:v>48.923611111111114</c:v>
                </c:pt>
                <c:pt idx="7046">
                  <c:v>48.93055555555555</c:v>
                </c:pt>
                <c:pt idx="7047">
                  <c:v>48.9375</c:v>
                </c:pt>
                <c:pt idx="7048">
                  <c:v>48.94444444444445</c:v>
                </c:pt>
                <c:pt idx="7049">
                  <c:v>48.951388888888886</c:v>
                </c:pt>
                <c:pt idx="7050">
                  <c:v>48.958333333333336</c:v>
                </c:pt>
                <c:pt idx="7051">
                  <c:v>48.965277777777779</c:v>
                </c:pt>
                <c:pt idx="7052">
                  <c:v>48.972222222222221</c:v>
                </c:pt>
                <c:pt idx="7053">
                  <c:v>48.979166666666664</c:v>
                </c:pt>
                <c:pt idx="7054">
                  <c:v>48.986111111111114</c:v>
                </c:pt>
                <c:pt idx="7055">
                  <c:v>48.99305555555555</c:v>
                </c:pt>
                <c:pt idx="7056">
                  <c:v>49</c:v>
                </c:pt>
                <c:pt idx="7057">
                  <c:v>49.00694444444445</c:v>
                </c:pt>
                <c:pt idx="7058">
                  <c:v>49.013888888888886</c:v>
                </c:pt>
                <c:pt idx="7059">
                  <c:v>49.020833333333336</c:v>
                </c:pt>
                <c:pt idx="7060">
                  <c:v>49.027777777777779</c:v>
                </c:pt>
                <c:pt idx="7061">
                  <c:v>49.034722222222221</c:v>
                </c:pt>
                <c:pt idx="7062">
                  <c:v>49.041666666666664</c:v>
                </c:pt>
                <c:pt idx="7063">
                  <c:v>49.048611111111114</c:v>
                </c:pt>
                <c:pt idx="7064">
                  <c:v>49.05555555555555</c:v>
                </c:pt>
                <c:pt idx="7065">
                  <c:v>49.0625</c:v>
                </c:pt>
                <c:pt idx="7066">
                  <c:v>49.06944444444445</c:v>
                </c:pt>
                <c:pt idx="7067">
                  <c:v>49.076388888888886</c:v>
                </c:pt>
                <c:pt idx="7068">
                  <c:v>49.083333333333336</c:v>
                </c:pt>
                <c:pt idx="7069">
                  <c:v>49.090277777777779</c:v>
                </c:pt>
                <c:pt idx="7070">
                  <c:v>49.097222222222221</c:v>
                </c:pt>
                <c:pt idx="7071">
                  <c:v>49.104166666666664</c:v>
                </c:pt>
                <c:pt idx="7072">
                  <c:v>49.111111111111114</c:v>
                </c:pt>
                <c:pt idx="7073">
                  <c:v>49.11805555555555</c:v>
                </c:pt>
                <c:pt idx="7074">
                  <c:v>49.125</c:v>
                </c:pt>
                <c:pt idx="7075">
                  <c:v>49.13194444444445</c:v>
                </c:pt>
                <c:pt idx="7076">
                  <c:v>49.138888888888886</c:v>
                </c:pt>
                <c:pt idx="7077">
                  <c:v>49.145833333333336</c:v>
                </c:pt>
                <c:pt idx="7078">
                  <c:v>49.152777777777779</c:v>
                </c:pt>
                <c:pt idx="7079">
                  <c:v>49.159722222222221</c:v>
                </c:pt>
                <c:pt idx="7080">
                  <c:v>49.166666666666664</c:v>
                </c:pt>
                <c:pt idx="7081">
                  <c:v>49.173611111111114</c:v>
                </c:pt>
                <c:pt idx="7082">
                  <c:v>49.18055555555555</c:v>
                </c:pt>
                <c:pt idx="7083">
                  <c:v>49.1875</c:v>
                </c:pt>
                <c:pt idx="7084">
                  <c:v>49.19444444444445</c:v>
                </c:pt>
                <c:pt idx="7085">
                  <c:v>49.201388888888886</c:v>
                </c:pt>
                <c:pt idx="7086">
                  <c:v>49.208333333333336</c:v>
                </c:pt>
                <c:pt idx="7087">
                  <c:v>49.215277777777779</c:v>
                </c:pt>
                <c:pt idx="7088">
                  <c:v>49.222222222222221</c:v>
                </c:pt>
                <c:pt idx="7089">
                  <c:v>49.229166666666664</c:v>
                </c:pt>
                <c:pt idx="7090">
                  <c:v>49.236111111111114</c:v>
                </c:pt>
                <c:pt idx="7091">
                  <c:v>49.24305555555555</c:v>
                </c:pt>
                <c:pt idx="7092">
                  <c:v>49.25</c:v>
                </c:pt>
                <c:pt idx="7093">
                  <c:v>49.25694444444445</c:v>
                </c:pt>
                <c:pt idx="7094">
                  <c:v>49.263888888888886</c:v>
                </c:pt>
                <c:pt idx="7095">
                  <c:v>49.270833333333336</c:v>
                </c:pt>
                <c:pt idx="7096">
                  <c:v>49.277777777777779</c:v>
                </c:pt>
                <c:pt idx="7097">
                  <c:v>49.284722222222221</c:v>
                </c:pt>
                <c:pt idx="7098">
                  <c:v>49.291666666666664</c:v>
                </c:pt>
                <c:pt idx="7099">
                  <c:v>49.298611111111114</c:v>
                </c:pt>
                <c:pt idx="7100">
                  <c:v>49.30555555555555</c:v>
                </c:pt>
                <c:pt idx="7101">
                  <c:v>49.3125</c:v>
                </c:pt>
                <c:pt idx="7102">
                  <c:v>49.31944444444445</c:v>
                </c:pt>
                <c:pt idx="7103">
                  <c:v>49.326388888888886</c:v>
                </c:pt>
                <c:pt idx="7104">
                  <c:v>49.333333333333336</c:v>
                </c:pt>
                <c:pt idx="7105">
                  <c:v>49.340277777777779</c:v>
                </c:pt>
                <c:pt idx="7106">
                  <c:v>49.347222222222221</c:v>
                </c:pt>
                <c:pt idx="7107">
                  <c:v>49.354166666666664</c:v>
                </c:pt>
                <c:pt idx="7108">
                  <c:v>49.361111111111114</c:v>
                </c:pt>
                <c:pt idx="7109">
                  <c:v>49.36805555555555</c:v>
                </c:pt>
                <c:pt idx="7110">
                  <c:v>49.375</c:v>
                </c:pt>
                <c:pt idx="7111">
                  <c:v>49.38194444444445</c:v>
                </c:pt>
                <c:pt idx="7112">
                  <c:v>49.388888888888886</c:v>
                </c:pt>
                <c:pt idx="7113">
                  <c:v>49.395833333333336</c:v>
                </c:pt>
                <c:pt idx="7114">
                  <c:v>49.402777777777779</c:v>
                </c:pt>
                <c:pt idx="7115">
                  <c:v>49.409722222222221</c:v>
                </c:pt>
                <c:pt idx="7116">
                  <c:v>49.416666666666664</c:v>
                </c:pt>
                <c:pt idx="7117">
                  <c:v>49.423611111111114</c:v>
                </c:pt>
                <c:pt idx="7118">
                  <c:v>49.43055555555555</c:v>
                </c:pt>
                <c:pt idx="7119">
                  <c:v>49.4375</c:v>
                </c:pt>
                <c:pt idx="7120">
                  <c:v>49.44444444444445</c:v>
                </c:pt>
                <c:pt idx="7121">
                  <c:v>49.451388888888886</c:v>
                </c:pt>
                <c:pt idx="7122">
                  <c:v>49.458333333333336</c:v>
                </c:pt>
                <c:pt idx="7123">
                  <c:v>49.465277777777779</c:v>
                </c:pt>
                <c:pt idx="7124">
                  <c:v>49.472222222222221</c:v>
                </c:pt>
                <c:pt idx="7125">
                  <c:v>49.479166666666664</c:v>
                </c:pt>
                <c:pt idx="7126">
                  <c:v>49.486111111111114</c:v>
                </c:pt>
                <c:pt idx="7127">
                  <c:v>49.49305555555555</c:v>
                </c:pt>
                <c:pt idx="7128">
                  <c:v>49.5</c:v>
                </c:pt>
                <c:pt idx="7129">
                  <c:v>49.50694444444445</c:v>
                </c:pt>
                <c:pt idx="7130">
                  <c:v>49.513888888888886</c:v>
                </c:pt>
                <c:pt idx="7131">
                  <c:v>49.520833333333336</c:v>
                </c:pt>
                <c:pt idx="7132">
                  <c:v>49.527777777777779</c:v>
                </c:pt>
                <c:pt idx="7133">
                  <c:v>49.534722222222221</c:v>
                </c:pt>
                <c:pt idx="7134">
                  <c:v>49.541666666666664</c:v>
                </c:pt>
                <c:pt idx="7135">
                  <c:v>49.548611111111114</c:v>
                </c:pt>
                <c:pt idx="7136">
                  <c:v>49.55555555555555</c:v>
                </c:pt>
                <c:pt idx="7137">
                  <c:v>49.5625</c:v>
                </c:pt>
                <c:pt idx="7138">
                  <c:v>49.56944444444445</c:v>
                </c:pt>
                <c:pt idx="7139">
                  <c:v>49.576388888888886</c:v>
                </c:pt>
                <c:pt idx="7140">
                  <c:v>49.583333333333336</c:v>
                </c:pt>
                <c:pt idx="7141">
                  <c:v>49.590277777777779</c:v>
                </c:pt>
                <c:pt idx="7142">
                  <c:v>49.597222222222221</c:v>
                </c:pt>
                <c:pt idx="7143">
                  <c:v>49.604166666666664</c:v>
                </c:pt>
                <c:pt idx="7144">
                  <c:v>49.611111111111114</c:v>
                </c:pt>
                <c:pt idx="7145">
                  <c:v>49.61805555555555</c:v>
                </c:pt>
                <c:pt idx="7146">
                  <c:v>49.625</c:v>
                </c:pt>
                <c:pt idx="7147">
                  <c:v>49.63194444444445</c:v>
                </c:pt>
                <c:pt idx="7148">
                  <c:v>49.638888888888886</c:v>
                </c:pt>
                <c:pt idx="7149">
                  <c:v>49.645833333333336</c:v>
                </c:pt>
                <c:pt idx="7150">
                  <c:v>49.652777777777779</c:v>
                </c:pt>
                <c:pt idx="7151">
                  <c:v>49.659722222222221</c:v>
                </c:pt>
                <c:pt idx="7152">
                  <c:v>49.666666666666664</c:v>
                </c:pt>
                <c:pt idx="7153">
                  <c:v>49.673611111111114</c:v>
                </c:pt>
                <c:pt idx="7154">
                  <c:v>49.68055555555555</c:v>
                </c:pt>
                <c:pt idx="7155">
                  <c:v>49.6875</c:v>
                </c:pt>
                <c:pt idx="7156">
                  <c:v>49.69444444444445</c:v>
                </c:pt>
                <c:pt idx="7157">
                  <c:v>49.701388888888886</c:v>
                </c:pt>
                <c:pt idx="7158">
                  <c:v>49.708333333333336</c:v>
                </c:pt>
                <c:pt idx="7159">
                  <c:v>49.715277777777779</c:v>
                </c:pt>
                <c:pt idx="7160">
                  <c:v>49.722222222222221</c:v>
                </c:pt>
                <c:pt idx="7161">
                  <c:v>49.729166666666664</c:v>
                </c:pt>
                <c:pt idx="7162">
                  <c:v>49.736111111111114</c:v>
                </c:pt>
                <c:pt idx="7163">
                  <c:v>49.74305555555555</c:v>
                </c:pt>
                <c:pt idx="7164">
                  <c:v>49.75</c:v>
                </c:pt>
                <c:pt idx="7165">
                  <c:v>49.75694444444445</c:v>
                </c:pt>
                <c:pt idx="7166">
                  <c:v>49.763888888888886</c:v>
                </c:pt>
                <c:pt idx="7167">
                  <c:v>49.770833333333336</c:v>
                </c:pt>
                <c:pt idx="7168">
                  <c:v>49.777777777777779</c:v>
                </c:pt>
                <c:pt idx="7169">
                  <c:v>49.784722222222221</c:v>
                </c:pt>
                <c:pt idx="7170">
                  <c:v>49.791666666666664</c:v>
                </c:pt>
                <c:pt idx="7171">
                  <c:v>49.798611111111114</c:v>
                </c:pt>
                <c:pt idx="7172">
                  <c:v>49.80555555555555</c:v>
                </c:pt>
                <c:pt idx="7173">
                  <c:v>49.8125</c:v>
                </c:pt>
                <c:pt idx="7174">
                  <c:v>49.81944444444445</c:v>
                </c:pt>
                <c:pt idx="7175">
                  <c:v>49.826388888888886</c:v>
                </c:pt>
                <c:pt idx="7176">
                  <c:v>49.833333333333336</c:v>
                </c:pt>
                <c:pt idx="7177">
                  <c:v>49.840277777777779</c:v>
                </c:pt>
                <c:pt idx="7178">
                  <c:v>49.847222222222221</c:v>
                </c:pt>
                <c:pt idx="7179">
                  <c:v>49.854166666666664</c:v>
                </c:pt>
                <c:pt idx="7180">
                  <c:v>49.861111111111114</c:v>
                </c:pt>
                <c:pt idx="7181">
                  <c:v>49.86805555555555</c:v>
                </c:pt>
                <c:pt idx="7182">
                  <c:v>49.875</c:v>
                </c:pt>
                <c:pt idx="7183">
                  <c:v>49.88194444444445</c:v>
                </c:pt>
                <c:pt idx="7184">
                  <c:v>49.888888888888886</c:v>
                </c:pt>
                <c:pt idx="7185">
                  <c:v>49.895833333333336</c:v>
                </c:pt>
                <c:pt idx="7186">
                  <c:v>49.902777777777779</c:v>
                </c:pt>
                <c:pt idx="7187">
                  <c:v>49.909722222222221</c:v>
                </c:pt>
                <c:pt idx="7188">
                  <c:v>49.916666666666664</c:v>
                </c:pt>
                <c:pt idx="7189">
                  <c:v>49.923611111111114</c:v>
                </c:pt>
                <c:pt idx="7190">
                  <c:v>49.93055555555555</c:v>
                </c:pt>
                <c:pt idx="7191">
                  <c:v>49.9375</c:v>
                </c:pt>
                <c:pt idx="7192">
                  <c:v>49.94444444444445</c:v>
                </c:pt>
                <c:pt idx="7193">
                  <c:v>49.951388888888886</c:v>
                </c:pt>
                <c:pt idx="7194">
                  <c:v>49.958333333333336</c:v>
                </c:pt>
                <c:pt idx="7195">
                  <c:v>49.965277777777779</c:v>
                </c:pt>
                <c:pt idx="7196">
                  <c:v>49.972222222222221</c:v>
                </c:pt>
                <c:pt idx="7197">
                  <c:v>49.979166666666664</c:v>
                </c:pt>
                <c:pt idx="7198">
                  <c:v>49.986111111111114</c:v>
                </c:pt>
                <c:pt idx="7199">
                  <c:v>49.99305555555555</c:v>
                </c:pt>
                <c:pt idx="7200">
                  <c:v>50</c:v>
                </c:pt>
                <c:pt idx="7201">
                  <c:v>50.00694444444445</c:v>
                </c:pt>
                <c:pt idx="7202">
                  <c:v>50.013888888888886</c:v>
                </c:pt>
                <c:pt idx="7203">
                  <c:v>50.020833333333336</c:v>
                </c:pt>
                <c:pt idx="7204">
                  <c:v>50.027777777777779</c:v>
                </c:pt>
                <c:pt idx="7205">
                  <c:v>50.034722222222221</c:v>
                </c:pt>
                <c:pt idx="7206">
                  <c:v>50.041666666666664</c:v>
                </c:pt>
                <c:pt idx="7207">
                  <c:v>50.048611111111114</c:v>
                </c:pt>
                <c:pt idx="7208">
                  <c:v>50.05555555555555</c:v>
                </c:pt>
                <c:pt idx="7209">
                  <c:v>50.0625</c:v>
                </c:pt>
                <c:pt idx="7210">
                  <c:v>50.06944444444445</c:v>
                </c:pt>
                <c:pt idx="7211">
                  <c:v>50.076388888888886</c:v>
                </c:pt>
                <c:pt idx="7212">
                  <c:v>50.083333333333336</c:v>
                </c:pt>
                <c:pt idx="7213">
                  <c:v>50.090277777777779</c:v>
                </c:pt>
                <c:pt idx="7214">
                  <c:v>50.097222222222221</c:v>
                </c:pt>
                <c:pt idx="7215">
                  <c:v>50.104166666666664</c:v>
                </c:pt>
                <c:pt idx="7216">
                  <c:v>50.111111111111114</c:v>
                </c:pt>
                <c:pt idx="7217">
                  <c:v>50.11805555555555</c:v>
                </c:pt>
                <c:pt idx="7218">
                  <c:v>50.125</c:v>
                </c:pt>
                <c:pt idx="7219">
                  <c:v>50.13194444444445</c:v>
                </c:pt>
                <c:pt idx="7220">
                  <c:v>50.138888888888886</c:v>
                </c:pt>
                <c:pt idx="7221">
                  <c:v>50.145833333333336</c:v>
                </c:pt>
                <c:pt idx="7222">
                  <c:v>50.152777777777779</c:v>
                </c:pt>
                <c:pt idx="7223">
                  <c:v>50.159722222222221</c:v>
                </c:pt>
                <c:pt idx="7224">
                  <c:v>50.166666666666664</c:v>
                </c:pt>
                <c:pt idx="7225">
                  <c:v>50.173611111111114</c:v>
                </c:pt>
                <c:pt idx="7226">
                  <c:v>50.18055555555555</c:v>
                </c:pt>
                <c:pt idx="7227">
                  <c:v>50.1875</c:v>
                </c:pt>
                <c:pt idx="7228">
                  <c:v>50.19444444444445</c:v>
                </c:pt>
                <c:pt idx="7229">
                  <c:v>50.201388888888886</c:v>
                </c:pt>
                <c:pt idx="7230">
                  <c:v>50.208333333333336</c:v>
                </c:pt>
                <c:pt idx="7231">
                  <c:v>50.215277777777779</c:v>
                </c:pt>
                <c:pt idx="7232">
                  <c:v>50.222222222222221</c:v>
                </c:pt>
                <c:pt idx="7233">
                  <c:v>50.229166666666664</c:v>
                </c:pt>
                <c:pt idx="7234">
                  <c:v>50.236111111111114</c:v>
                </c:pt>
                <c:pt idx="7235">
                  <c:v>50.24305555555555</c:v>
                </c:pt>
                <c:pt idx="7236">
                  <c:v>50.25</c:v>
                </c:pt>
                <c:pt idx="7237">
                  <c:v>50.25694444444445</c:v>
                </c:pt>
                <c:pt idx="7238">
                  <c:v>50.263888888888886</c:v>
                </c:pt>
                <c:pt idx="7239">
                  <c:v>50.270833333333336</c:v>
                </c:pt>
                <c:pt idx="7240">
                  <c:v>50.277777777777779</c:v>
                </c:pt>
                <c:pt idx="7241">
                  <c:v>50.284722222222221</c:v>
                </c:pt>
                <c:pt idx="7242">
                  <c:v>50.291666666666664</c:v>
                </c:pt>
                <c:pt idx="7243">
                  <c:v>50.298611111111114</c:v>
                </c:pt>
                <c:pt idx="7244">
                  <c:v>50.30555555555555</c:v>
                </c:pt>
                <c:pt idx="7245">
                  <c:v>50.3125</c:v>
                </c:pt>
                <c:pt idx="7246">
                  <c:v>50.31944444444445</c:v>
                </c:pt>
                <c:pt idx="7247">
                  <c:v>50.326388888888886</c:v>
                </c:pt>
                <c:pt idx="7248">
                  <c:v>50.333333333333336</c:v>
                </c:pt>
                <c:pt idx="7249">
                  <c:v>50.340277777777779</c:v>
                </c:pt>
                <c:pt idx="7250">
                  <c:v>50.347222222222221</c:v>
                </c:pt>
                <c:pt idx="7251">
                  <c:v>50.354166666666664</c:v>
                </c:pt>
                <c:pt idx="7252">
                  <c:v>50.361111111111114</c:v>
                </c:pt>
                <c:pt idx="7253">
                  <c:v>50.36805555555555</c:v>
                </c:pt>
                <c:pt idx="7254">
                  <c:v>50.375</c:v>
                </c:pt>
                <c:pt idx="7255">
                  <c:v>50.38194444444445</c:v>
                </c:pt>
                <c:pt idx="7256">
                  <c:v>50.388888888888886</c:v>
                </c:pt>
                <c:pt idx="7257">
                  <c:v>50.395833333333336</c:v>
                </c:pt>
                <c:pt idx="7258">
                  <c:v>50.402777777777779</c:v>
                </c:pt>
                <c:pt idx="7259">
                  <c:v>50.409722222222221</c:v>
                </c:pt>
                <c:pt idx="7260">
                  <c:v>50.416666666666664</c:v>
                </c:pt>
                <c:pt idx="7261">
                  <c:v>50.423611111111114</c:v>
                </c:pt>
                <c:pt idx="7262">
                  <c:v>50.43055555555555</c:v>
                </c:pt>
                <c:pt idx="7263">
                  <c:v>50.4375</c:v>
                </c:pt>
                <c:pt idx="7264">
                  <c:v>50.44444444444445</c:v>
                </c:pt>
                <c:pt idx="7265">
                  <c:v>50.451388888888886</c:v>
                </c:pt>
                <c:pt idx="7266">
                  <c:v>50.458333333333336</c:v>
                </c:pt>
                <c:pt idx="7267">
                  <c:v>50.465277777777779</c:v>
                </c:pt>
                <c:pt idx="7268">
                  <c:v>50.472222222222221</c:v>
                </c:pt>
                <c:pt idx="7269">
                  <c:v>50.479166666666664</c:v>
                </c:pt>
                <c:pt idx="7270">
                  <c:v>50.486111111111114</c:v>
                </c:pt>
                <c:pt idx="7271">
                  <c:v>50.49305555555555</c:v>
                </c:pt>
                <c:pt idx="7272">
                  <c:v>50.5</c:v>
                </c:pt>
                <c:pt idx="7273">
                  <c:v>50.50694444444445</c:v>
                </c:pt>
                <c:pt idx="7274">
                  <c:v>50.513888888888886</c:v>
                </c:pt>
                <c:pt idx="7275">
                  <c:v>50.520833333333336</c:v>
                </c:pt>
                <c:pt idx="7276">
                  <c:v>50.527777777777779</c:v>
                </c:pt>
                <c:pt idx="7277">
                  <c:v>50.534722222222221</c:v>
                </c:pt>
                <c:pt idx="7278">
                  <c:v>50.541666666666664</c:v>
                </c:pt>
                <c:pt idx="7279">
                  <c:v>50.548611111111114</c:v>
                </c:pt>
                <c:pt idx="7280">
                  <c:v>50.55555555555555</c:v>
                </c:pt>
                <c:pt idx="7281">
                  <c:v>50.5625</c:v>
                </c:pt>
                <c:pt idx="7282">
                  <c:v>50.56944444444445</c:v>
                </c:pt>
                <c:pt idx="7283">
                  <c:v>50.576388888888886</c:v>
                </c:pt>
                <c:pt idx="7284">
                  <c:v>50.583333333333336</c:v>
                </c:pt>
                <c:pt idx="7285">
                  <c:v>50.590277777777779</c:v>
                </c:pt>
                <c:pt idx="7286">
                  <c:v>50.597222222222221</c:v>
                </c:pt>
                <c:pt idx="7287">
                  <c:v>50.604166666666664</c:v>
                </c:pt>
                <c:pt idx="7288">
                  <c:v>50.611111111111114</c:v>
                </c:pt>
                <c:pt idx="7289">
                  <c:v>50.61805555555555</c:v>
                </c:pt>
                <c:pt idx="7290">
                  <c:v>50.625</c:v>
                </c:pt>
                <c:pt idx="7291">
                  <c:v>50.63194444444445</c:v>
                </c:pt>
                <c:pt idx="7292">
                  <c:v>50.638888888888886</c:v>
                </c:pt>
                <c:pt idx="7293">
                  <c:v>50.645833333333336</c:v>
                </c:pt>
                <c:pt idx="7294">
                  <c:v>50.652777777777779</c:v>
                </c:pt>
                <c:pt idx="7295">
                  <c:v>50.659722222222221</c:v>
                </c:pt>
                <c:pt idx="7296">
                  <c:v>50.666666666666664</c:v>
                </c:pt>
                <c:pt idx="7297">
                  <c:v>50.673611111111114</c:v>
                </c:pt>
                <c:pt idx="7298">
                  <c:v>50.68055555555555</c:v>
                </c:pt>
                <c:pt idx="7299">
                  <c:v>50.6875</c:v>
                </c:pt>
                <c:pt idx="7300">
                  <c:v>50.69444444444445</c:v>
                </c:pt>
                <c:pt idx="7301">
                  <c:v>50.701388888888886</c:v>
                </c:pt>
                <c:pt idx="7302">
                  <c:v>50.708333333333336</c:v>
                </c:pt>
                <c:pt idx="7303">
                  <c:v>50.715277777777779</c:v>
                </c:pt>
                <c:pt idx="7304">
                  <c:v>50.722222222222221</c:v>
                </c:pt>
                <c:pt idx="7305">
                  <c:v>50.729166666666664</c:v>
                </c:pt>
                <c:pt idx="7306">
                  <c:v>50.736111111111114</c:v>
                </c:pt>
                <c:pt idx="7307">
                  <c:v>50.74305555555555</c:v>
                </c:pt>
                <c:pt idx="7308">
                  <c:v>50.75</c:v>
                </c:pt>
                <c:pt idx="7309">
                  <c:v>50.75694444444445</c:v>
                </c:pt>
                <c:pt idx="7310">
                  <c:v>50.763888888888886</c:v>
                </c:pt>
                <c:pt idx="7311">
                  <c:v>50.770833333333336</c:v>
                </c:pt>
                <c:pt idx="7312">
                  <c:v>50.777777777777779</c:v>
                </c:pt>
                <c:pt idx="7313">
                  <c:v>50.784722222222221</c:v>
                </c:pt>
                <c:pt idx="7314">
                  <c:v>50.791666666666664</c:v>
                </c:pt>
                <c:pt idx="7315">
                  <c:v>50.798611111111114</c:v>
                </c:pt>
                <c:pt idx="7316">
                  <c:v>50.80555555555555</c:v>
                </c:pt>
                <c:pt idx="7317">
                  <c:v>50.8125</c:v>
                </c:pt>
                <c:pt idx="7318">
                  <c:v>50.81944444444445</c:v>
                </c:pt>
                <c:pt idx="7319">
                  <c:v>50.826388888888886</c:v>
                </c:pt>
                <c:pt idx="7320">
                  <c:v>50.833333333333336</c:v>
                </c:pt>
                <c:pt idx="7321">
                  <c:v>50.840277777777779</c:v>
                </c:pt>
                <c:pt idx="7322">
                  <c:v>50.847222222222221</c:v>
                </c:pt>
                <c:pt idx="7323">
                  <c:v>50.854166666666664</c:v>
                </c:pt>
                <c:pt idx="7324">
                  <c:v>50.861111111111114</c:v>
                </c:pt>
                <c:pt idx="7325">
                  <c:v>50.86805555555555</c:v>
                </c:pt>
                <c:pt idx="7326">
                  <c:v>50.875</c:v>
                </c:pt>
                <c:pt idx="7327">
                  <c:v>50.88194444444445</c:v>
                </c:pt>
                <c:pt idx="7328">
                  <c:v>50.888888888888886</c:v>
                </c:pt>
                <c:pt idx="7329">
                  <c:v>50.895833333333336</c:v>
                </c:pt>
                <c:pt idx="7330">
                  <c:v>50.902777777777779</c:v>
                </c:pt>
                <c:pt idx="7331">
                  <c:v>50.909722222222221</c:v>
                </c:pt>
                <c:pt idx="7332">
                  <c:v>50.916666666666664</c:v>
                </c:pt>
                <c:pt idx="7333">
                  <c:v>50.923611111111114</c:v>
                </c:pt>
                <c:pt idx="7334">
                  <c:v>50.93055555555555</c:v>
                </c:pt>
                <c:pt idx="7335">
                  <c:v>50.9375</c:v>
                </c:pt>
                <c:pt idx="7336">
                  <c:v>50.94444444444445</c:v>
                </c:pt>
                <c:pt idx="7337">
                  <c:v>50.951388888888886</c:v>
                </c:pt>
                <c:pt idx="7338">
                  <c:v>50.958333333333336</c:v>
                </c:pt>
                <c:pt idx="7339">
                  <c:v>50.965277777777779</c:v>
                </c:pt>
                <c:pt idx="7340">
                  <c:v>50.972222222222221</c:v>
                </c:pt>
                <c:pt idx="7341">
                  <c:v>50.979166666666664</c:v>
                </c:pt>
                <c:pt idx="7342">
                  <c:v>50.986111111111114</c:v>
                </c:pt>
                <c:pt idx="7343">
                  <c:v>50.99305555555555</c:v>
                </c:pt>
                <c:pt idx="7344">
                  <c:v>51</c:v>
                </c:pt>
                <c:pt idx="7345">
                  <c:v>51.00694444444445</c:v>
                </c:pt>
                <c:pt idx="7346">
                  <c:v>51.013888888888886</c:v>
                </c:pt>
                <c:pt idx="7347">
                  <c:v>51.020833333333336</c:v>
                </c:pt>
                <c:pt idx="7348">
                  <c:v>51.027777777777779</c:v>
                </c:pt>
                <c:pt idx="7349">
                  <c:v>51.034722222222221</c:v>
                </c:pt>
                <c:pt idx="7350">
                  <c:v>51.041666666666664</c:v>
                </c:pt>
                <c:pt idx="7351">
                  <c:v>51.048611111111114</c:v>
                </c:pt>
                <c:pt idx="7352">
                  <c:v>51.05555555555555</c:v>
                </c:pt>
                <c:pt idx="7353">
                  <c:v>51.0625</c:v>
                </c:pt>
                <c:pt idx="7354">
                  <c:v>51.06944444444445</c:v>
                </c:pt>
                <c:pt idx="7355">
                  <c:v>51.076388888888886</c:v>
                </c:pt>
                <c:pt idx="7356">
                  <c:v>51.083333333333336</c:v>
                </c:pt>
                <c:pt idx="7357">
                  <c:v>51.090277777777779</c:v>
                </c:pt>
                <c:pt idx="7358">
                  <c:v>51.097222222222221</c:v>
                </c:pt>
                <c:pt idx="7359">
                  <c:v>51.104166666666664</c:v>
                </c:pt>
                <c:pt idx="7360">
                  <c:v>51.111111111111114</c:v>
                </c:pt>
                <c:pt idx="7361">
                  <c:v>51.11805555555555</c:v>
                </c:pt>
                <c:pt idx="7362">
                  <c:v>51.125</c:v>
                </c:pt>
                <c:pt idx="7363">
                  <c:v>51.13194444444445</c:v>
                </c:pt>
                <c:pt idx="7364">
                  <c:v>51.138888888888886</c:v>
                </c:pt>
                <c:pt idx="7365">
                  <c:v>51.145833333333336</c:v>
                </c:pt>
                <c:pt idx="7366">
                  <c:v>51.152777777777779</c:v>
                </c:pt>
                <c:pt idx="7367">
                  <c:v>51.159722222222221</c:v>
                </c:pt>
                <c:pt idx="7368">
                  <c:v>51.166666666666664</c:v>
                </c:pt>
                <c:pt idx="7369">
                  <c:v>51.173611111111114</c:v>
                </c:pt>
                <c:pt idx="7370">
                  <c:v>51.18055555555555</c:v>
                </c:pt>
                <c:pt idx="7371">
                  <c:v>51.1875</c:v>
                </c:pt>
                <c:pt idx="7372">
                  <c:v>51.19444444444445</c:v>
                </c:pt>
                <c:pt idx="7373">
                  <c:v>51.201388888888886</c:v>
                </c:pt>
                <c:pt idx="7374">
                  <c:v>51.208333333333336</c:v>
                </c:pt>
                <c:pt idx="7375">
                  <c:v>51.215277777777779</c:v>
                </c:pt>
                <c:pt idx="7376">
                  <c:v>51.222222222222221</c:v>
                </c:pt>
                <c:pt idx="7377">
                  <c:v>51.229166666666664</c:v>
                </c:pt>
                <c:pt idx="7378">
                  <c:v>51.236111111111114</c:v>
                </c:pt>
                <c:pt idx="7379">
                  <c:v>51.24305555555555</c:v>
                </c:pt>
                <c:pt idx="7380">
                  <c:v>51.25</c:v>
                </c:pt>
                <c:pt idx="7381">
                  <c:v>51.25694444444445</c:v>
                </c:pt>
                <c:pt idx="7382">
                  <c:v>51.263888888888886</c:v>
                </c:pt>
                <c:pt idx="7383">
                  <c:v>51.270833333333336</c:v>
                </c:pt>
                <c:pt idx="7384">
                  <c:v>51.277777777777779</c:v>
                </c:pt>
                <c:pt idx="7385">
                  <c:v>51.284722222222221</c:v>
                </c:pt>
                <c:pt idx="7386">
                  <c:v>51.291666666666664</c:v>
                </c:pt>
                <c:pt idx="7387">
                  <c:v>51.298611111111114</c:v>
                </c:pt>
                <c:pt idx="7388">
                  <c:v>51.30555555555555</c:v>
                </c:pt>
                <c:pt idx="7389">
                  <c:v>51.3125</c:v>
                </c:pt>
                <c:pt idx="7390">
                  <c:v>51.31944444444445</c:v>
                </c:pt>
                <c:pt idx="7391">
                  <c:v>51.326388888888886</c:v>
                </c:pt>
                <c:pt idx="7392">
                  <c:v>51.333333333333336</c:v>
                </c:pt>
                <c:pt idx="7393">
                  <c:v>51.340277777777779</c:v>
                </c:pt>
                <c:pt idx="7394">
                  <c:v>51.347222222222221</c:v>
                </c:pt>
                <c:pt idx="7395">
                  <c:v>51.354166666666664</c:v>
                </c:pt>
                <c:pt idx="7396">
                  <c:v>51.361111111111114</c:v>
                </c:pt>
                <c:pt idx="7397">
                  <c:v>51.36805555555555</c:v>
                </c:pt>
                <c:pt idx="7398">
                  <c:v>51.375</c:v>
                </c:pt>
                <c:pt idx="7399">
                  <c:v>51.38194444444445</c:v>
                </c:pt>
                <c:pt idx="7400">
                  <c:v>51.388888888888886</c:v>
                </c:pt>
                <c:pt idx="7401">
                  <c:v>51.395833333333336</c:v>
                </c:pt>
                <c:pt idx="7402">
                  <c:v>51.402777777777779</c:v>
                </c:pt>
                <c:pt idx="7403">
                  <c:v>51.409722222222221</c:v>
                </c:pt>
                <c:pt idx="7404">
                  <c:v>51.416666666666664</c:v>
                </c:pt>
                <c:pt idx="7405">
                  <c:v>51.423611111111114</c:v>
                </c:pt>
                <c:pt idx="7406">
                  <c:v>51.43055555555555</c:v>
                </c:pt>
                <c:pt idx="7407">
                  <c:v>51.4375</c:v>
                </c:pt>
                <c:pt idx="7408">
                  <c:v>51.44444444444445</c:v>
                </c:pt>
                <c:pt idx="7409">
                  <c:v>51.451388888888886</c:v>
                </c:pt>
                <c:pt idx="7410">
                  <c:v>51.458333333333336</c:v>
                </c:pt>
                <c:pt idx="7411">
                  <c:v>51.465277777777779</c:v>
                </c:pt>
                <c:pt idx="7412">
                  <c:v>51.472222222222221</c:v>
                </c:pt>
                <c:pt idx="7413">
                  <c:v>51.479166666666664</c:v>
                </c:pt>
                <c:pt idx="7414">
                  <c:v>51.486111111111114</c:v>
                </c:pt>
                <c:pt idx="7415">
                  <c:v>51.49305555555555</c:v>
                </c:pt>
                <c:pt idx="7416">
                  <c:v>51.5</c:v>
                </c:pt>
                <c:pt idx="7417">
                  <c:v>51.50694444444445</c:v>
                </c:pt>
                <c:pt idx="7418">
                  <c:v>51.513888888888886</c:v>
                </c:pt>
                <c:pt idx="7419">
                  <c:v>51.520833333333336</c:v>
                </c:pt>
                <c:pt idx="7420">
                  <c:v>51.527777777777779</c:v>
                </c:pt>
                <c:pt idx="7421">
                  <c:v>51.534722222222221</c:v>
                </c:pt>
                <c:pt idx="7422">
                  <c:v>51.541666666666664</c:v>
                </c:pt>
                <c:pt idx="7423">
                  <c:v>51.548611111111114</c:v>
                </c:pt>
                <c:pt idx="7424">
                  <c:v>51.55555555555555</c:v>
                </c:pt>
                <c:pt idx="7425">
                  <c:v>51.5625</c:v>
                </c:pt>
                <c:pt idx="7426">
                  <c:v>51.56944444444445</c:v>
                </c:pt>
                <c:pt idx="7427">
                  <c:v>51.576388888888886</c:v>
                </c:pt>
                <c:pt idx="7428">
                  <c:v>51.583333333333336</c:v>
                </c:pt>
                <c:pt idx="7429">
                  <c:v>51.590277777777779</c:v>
                </c:pt>
                <c:pt idx="7430">
                  <c:v>51.597222222222221</c:v>
                </c:pt>
                <c:pt idx="7431">
                  <c:v>51.604166666666664</c:v>
                </c:pt>
                <c:pt idx="7432">
                  <c:v>51.611111111111114</c:v>
                </c:pt>
                <c:pt idx="7433">
                  <c:v>51.61805555555555</c:v>
                </c:pt>
                <c:pt idx="7434">
                  <c:v>51.625</c:v>
                </c:pt>
                <c:pt idx="7435">
                  <c:v>51.63194444444445</c:v>
                </c:pt>
                <c:pt idx="7436">
                  <c:v>51.638888888888886</c:v>
                </c:pt>
                <c:pt idx="7437">
                  <c:v>51.645833333333336</c:v>
                </c:pt>
                <c:pt idx="7438">
                  <c:v>51.652777777777779</c:v>
                </c:pt>
                <c:pt idx="7439">
                  <c:v>51.659722222222221</c:v>
                </c:pt>
                <c:pt idx="7440">
                  <c:v>51.666666666666664</c:v>
                </c:pt>
                <c:pt idx="7441">
                  <c:v>51.673611111111114</c:v>
                </c:pt>
                <c:pt idx="7442">
                  <c:v>51.68055555555555</c:v>
                </c:pt>
                <c:pt idx="7443">
                  <c:v>51.6875</c:v>
                </c:pt>
                <c:pt idx="7444">
                  <c:v>51.69444444444445</c:v>
                </c:pt>
                <c:pt idx="7445">
                  <c:v>51.701388888888886</c:v>
                </c:pt>
                <c:pt idx="7446">
                  <c:v>51.708333333333336</c:v>
                </c:pt>
                <c:pt idx="7447">
                  <c:v>51.715277777777779</c:v>
                </c:pt>
                <c:pt idx="7448">
                  <c:v>51.722222222222221</c:v>
                </c:pt>
                <c:pt idx="7449">
                  <c:v>51.729166666666664</c:v>
                </c:pt>
                <c:pt idx="7450">
                  <c:v>51.736111111111114</c:v>
                </c:pt>
                <c:pt idx="7451">
                  <c:v>51.74305555555555</c:v>
                </c:pt>
                <c:pt idx="7452">
                  <c:v>51.75</c:v>
                </c:pt>
                <c:pt idx="7453">
                  <c:v>51.75694444444445</c:v>
                </c:pt>
                <c:pt idx="7454">
                  <c:v>51.763888888888886</c:v>
                </c:pt>
                <c:pt idx="7455">
                  <c:v>51.770833333333336</c:v>
                </c:pt>
                <c:pt idx="7456">
                  <c:v>51.777777777777779</c:v>
                </c:pt>
                <c:pt idx="7457">
                  <c:v>51.784722222222221</c:v>
                </c:pt>
                <c:pt idx="7458">
                  <c:v>51.791666666666664</c:v>
                </c:pt>
                <c:pt idx="7459">
                  <c:v>51.798611111111114</c:v>
                </c:pt>
                <c:pt idx="7460">
                  <c:v>51.80555555555555</c:v>
                </c:pt>
                <c:pt idx="7461">
                  <c:v>51.8125</c:v>
                </c:pt>
                <c:pt idx="7462">
                  <c:v>51.81944444444445</c:v>
                </c:pt>
                <c:pt idx="7463">
                  <c:v>51.826388888888886</c:v>
                </c:pt>
                <c:pt idx="7464">
                  <c:v>51.833333333333336</c:v>
                </c:pt>
                <c:pt idx="7465">
                  <c:v>51.840277777777779</c:v>
                </c:pt>
                <c:pt idx="7466">
                  <c:v>51.847222222222221</c:v>
                </c:pt>
                <c:pt idx="7467">
                  <c:v>51.854166666666664</c:v>
                </c:pt>
                <c:pt idx="7468">
                  <c:v>51.861111111111114</c:v>
                </c:pt>
                <c:pt idx="7469">
                  <c:v>51.86805555555555</c:v>
                </c:pt>
                <c:pt idx="7470">
                  <c:v>51.875</c:v>
                </c:pt>
                <c:pt idx="7471">
                  <c:v>51.88194444444445</c:v>
                </c:pt>
                <c:pt idx="7472">
                  <c:v>51.888888888888886</c:v>
                </c:pt>
                <c:pt idx="7473">
                  <c:v>51.895833333333336</c:v>
                </c:pt>
                <c:pt idx="7474">
                  <c:v>51.902777777777779</c:v>
                </c:pt>
                <c:pt idx="7475">
                  <c:v>51.909722222222221</c:v>
                </c:pt>
                <c:pt idx="7476">
                  <c:v>51.916666666666664</c:v>
                </c:pt>
                <c:pt idx="7477">
                  <c:v>51.923611111111114</c:v>
                </c:pt>
                <c:pt idx="7478">
                  <c:v>51.93055555555555</c:v>
                </c:pt>
                <c:pt idx="7479">
                  <c:v>51.9375</c:v>
                </c:pt>
                <c:pt idx="7480">
                  <c:v>51.94444444444445</c:v>
                </c:pt>
                <c:pt idx="7481">
                  <c:v>51.951388888888886</c:v>
                </c:pt>
                <c:pt idx="7482">
                  <c:v>51.958333333333336</c:v>
                </c:pt>
                <c:pt idx="7483">
                  <c:v>51.965277777777779</c:v>
                </c:pt>
                <c:pt idx="7484">
                  <c:v>51.972222222222221</c:v>
                </c:pt>
                <c:pt idx="7485">
                  <c:v>51.979166666666664</c:v>
                </c:pt>
                <c:pt idx="7486">
                  <c:v>51.986111111111114</c:v>
                </c:pt>
                <c:pt idx="7487">
                  <c:v>51.99305555555555</c:v>
                </c:pt>
                <c:pt idx="7488">
                  <c:v>52</c:v>
                </c:pt>
                <c:pt idx="7489">
                  <c:v>52.00694444444445</c:v>
                </c:pt>
                <c:pt idx="7490">
                  <c:v>52.013888888888886</c:v>
                </c:pt>
                <c:pt idx="7491">
                  <c:v>52.020833333333336</c:v>
                </c:pt>
                <c:pt idx="7492">
                  <c:v>52.027777777777779</c:v>
                </c:pt>
                <c:pt idx="7493">
                  <c:v>52.034722222222221</c:v>
                </c:pt>
                <c:pt idx="7494">
                  <c:v>52.041666666666664</c:v>
                </c:pt>
                <c:pt idx="7495">
                  <c:v>52.048611111111114</c:v>
                </c:pt>
                <c:pt idx="7496">
                  <c:v>52.05555555555555</c:v>
                </c:pt>
                <c:pt idx="7497">
                  <c:v>52.0625</c:v>
                </c:pt>
                <c:pt idx="7498">
                  <c:v>52.06944444444445</c:v>
                </c:pt>
                <c:pt idx="7499">
                  <c:v>52.076388888888886</c:v>
                </c:pt>
                <c:pt idx="7500">
                  <c:v>52.083333333333336</c:v>
                </c:pt>
                <c:pt idx="7501">
                  <c:v>52.090277777777779</c:v>
                </c:pt>
                <c:pt idx="7502">
                  <c:v>52.097222222222221</c:v>
                </c:pt>
                <c:pt idx="7503">
                  <c:v>52.104166666666664</c:v>
                </c:pt>
                <c:pt idx="7504">
                  <c:v>52.111111111111114</c:v>
                </c:pt>
                <c:pt idx="7505">
                  <c:v>52.11805555555555</c:v>
                </c:pt>
                <c:pt idx="7506">
                  <c:v>52.125</c:v>
                </c:pt>
                <c:pt idx="7507">
                  <c:v>52.13194444444445</c:v>
                </c:pt>
                <c:pt idx="7508">
                  <c:v>52.138888888888886</c:v>
                </c:pt>
                <c:pt idx="7509">
                  <c:v>52.145833333333336</c:v>
                </c:pt>
                <c:pt idx="7510">
                  <c:v>52.152777777777779</c:v>
                </c:pt>
                <c:pt idx="7511">
                  <c:v>52.159722222222221</c:v>
                </c:pt>
                <c:pt idx="7512">
                  <c:v>52.166666666666664</c:v>
                </c:pt>
                <c:pt idx="7513">
                  <c:v>52.173611111111114</c:v>
                </c:pt>
                <c:pt idx="7514">
                  <c:v>52.18055555555555</c:v>
                </c:pt>
                <c:pt idx="7515">
                  <c:v>52.1875</c:v>
                </c:pt>
                <c:pt idx="7516">
                  <c:v>52.19444444444445</c:v>
                </c:pt>
                <c:pt idx="7517">
                  <c:v>52.201388888888886</c:v>
                </c:pt>
                <c:pt idx="7518">
                  <c:v>52.208333333333336</c:v>
                </c:pt>
                <c:pt idx="7519">
                  <c:v>52.215277777777779</c:v>
                </c:pt>
                <c:pt idx="7520">
                  <c:v>52.222222222222221</c:v>
                </c:pt>
                <c:pt idx="7521">
                  <c:v>52.229166666666664</c:v>
                </c:pt>
                <c:pt idx="7522">
                  <c:v>52.236111111111114</c:v>
                </c:pt>
                <c:pt idx="7523">
                  <c:v>52.24305555555555</c:v>
                </c:pt>
                <c:pt idx="7524">
                  <c:v>52.25</c:v>
                </c:pt>
                <c:pt idx="7525">
                  <c:v>52.25694444444445</c:v>
                </c:pt>
                <c:pt idx="7526">
                  <c:v>52.263888888888886</c:v>
                </c:pt>
                <c:pt idx="7527">
                  <c:v>52.270833333333336</c:v>
                </c:pt>
                <c:pt idx="7528">
                  <c:v>52.277777777777779</c:v>
                </c:pt>
                <c:pt idx="7529">
                  <c:v>52.284722222222221</c:v>
                </c:pt>
                <c:pt idx="7530">
                  <c:v>52.291666666666664</c:v>
                </c:pt>
                <c:pt idx="7531">
                  <c:v>52.298611111111114</c:v>
                </c:pt>
                <c:pt idx="7532">
                  <c:v>52.30555555555555</c:v>
                </c:pt>
                <c:pt idx="7533">
                  <c:v>52.3125</c:v>
                </c:pt>
                <c:pt idx="7534">
                  <c:v>52.31944444444445</c:v>
                </c:pt>
                <c:pt idx="7535">
                  <c:v>52.326388888888886</c:v>
                </c:pt>
                <c:pt idx="7536">
                  <c:v>52.333333333333336</c:v>
                </c:pt>
                <c:pt idx="7537">
                  <c:v>52.340277777777779</c:v>
                </c:pt>
                <c:pt idx="7538">
                  <c:v>52.347222222222221</c:v>
                </c:pt>
                <c:pt idx="7539">
                  <c:v>52.354166666666664</c:v>
                </c:pt>
                <c:pt idx="7540">
                  <c:v>52.361111111111114</c:v>
                </c:pt>
                <c:pt idx="7541">
                  <c:v>52.36805555555555</c:v>
                </c:pt>
                <c:pt idx="7542">
                  <c:v>52.375</c:v>
                </c:pt>
                <c:pt idx="7543">
                  <c:v>52.38194444444445</c:v>
                </c:pt>
                <c:pt idx="7544">
                  <c:v>52.388888888888886</c:v>
                </c:pt>
                <c:pt idx="7545">
                  <c:v>52.395833333333336</c:v>
                </c:pt>
                <c:pt idx="7546">
                  <c:v>52.402777777777779</c:v>
                </c:pt>
                <c:pt idx="7547">
                  <c:v>52.409722222222221</c:v>
                </c:pt>
                <c:pt idx="7548">
                  <c:v>52.416666666666664</c:v>
                </c:pt>
                <c:pt idx="7549">
                  <c:v>52.423611111111114</c:v>
                </c:pt>
                <c:pt idx="7550">
                  <c:v>52.43055555555555</c:v>
                </c:pt>
                <c:pt idx="7551">
                  <c:v>52.4375</c:v>
                </c:pt>
                <c:pt idx="7552">
                  <c:v>52.44444444444445</c:v>
                </c:pt>
                <c:pt idx="7553">
                  <c:v>52.451388888888886</c:v>
                </c:pt>
                <c:pt idx="7554">
                  <c:v>52.458333333333336</c:v>
                </c:pt>
                <c:pt idx="7555">
                  <c:v>52.465277777777779</c:v>
                </c:pt>
                <c:pt idx="7556">
                  <c:v>52.472222222222221</c:v>
                </c:pt>
                <c:pt idx="7557">
                  <c:v>52.479166666666664</c:v>
                </c:pt>
                <c:pt idx="7558">
                  <c:v>52.486111111111114</c:v>
                </c:pt>
                <c:pt idx="7559">
                  <c:v>52.49305555555555</c:v>
                </c:pt>
                <c:pt idx="7560">
                  <c:v>52.5</c:v>
                </c:pt>
                <c:pt idx="7561">
                  <c:v>52.50694444444445</c:v>
                </c:pt>
                <c:pt idx="7562">
                  <c:v>52.513888888888886</c:v>
                </c:pt>
                <c:pt idx="7563">
                  <c:v>52.520833333333336</c:v>
                </c:pt>
                <c:pt idx="7564">
                  <c:v>52.527777777777779</c:v>
                </c:pt>
                <c:pt idx="7565">
                  <c:v>52.534722222222221</c:v>
                </c:pt>
                <c:pt idx="7566">
                  <c:v>52.541666666666664</c:v>
                </c:pt>
                <c:pt idx="7567">
                  <c:v>52.548611111111114</c:v>
                </c:pt>
                <c:pt idx="7568">
                  <c:v>52.55555555555555</c:v>
                </c:pt>
                <c:pt idx="7569">
                  <c:v>52.5625</c:v>
                </c:pt>
                <c:pt idx="7570">
                  <c:v>52.56944444444445</c:v>
                </c:pt>
                <c:pt idx="7571">
                  <c:v>52.576388888888886</c:v>
                </c:pt>
                <c:pt idx="7572">
                  <c:v>52.583333333333336</c:v>
                </c:pt>
                <c:pt idx="7573">
                  <c:v>52.590277777777779</c:v>
                </c:pt>
                <c:pt idx="7574">
                  <c:v>52.597222222222221</c:v>
                </c:pt>
                <c:pt idx="7575">
                  <c:v>52.604166666666664</c:v>
                </c:pt>
                <c:pt idx="7576">
                  <c:v>52.611111111111114</c:v>
                </c:pt>
                <c:pt idx="7577">
                  <c:v>52.61805555555555</c:v>
                </c:pt>
                <c:pt idx="7578">
                  <c:v>52.625</c:v>
                </c:pt>
                <c:pt idx="7579">
                  <c:v>52.63194444444445</c:v>
                </c:pt>
                <c:pt idx="7580">
                  <c:v>52.638888888888886</c:v>
                </c:pt>
                <c:pt idx="7581">
                  <c:v>52.645833333333336</c:v>
                </c:pt>
                <c:pt idx="7582">
                  <c:v>52.652777777777779</c:v>
                </c:pt>
                <c:pt idx="7583">
                  <c:v>52.659722222222221</c:v>
                </c:pt>
                <c:pt idx="7584">
                  <c:v>52.666666666666664</c:v>
                </c:pt>
                <c:pt idx="7585">
                  <c:v>52.673611111111114</c:v>
                </c:pt>
                <c:pt idx="7586">
                  <c:v>52.68055555555555</c:v>
                </c:pt>
                <c:pt idx="7587">
                  <c:v>52.6875</c:v>
                </c:pt>
                <c:pt idx="7588">
                  <c:v>52.69444444444445</c:v>
                </c:pt>
                <c:pt idx="7589">
                  <c:v>52.701388888888886</c:v>
                </c:pt>
                <c:pt idx="7590">
                  <c:v>52.708333333333336</c:v>
                </c:pt>
                <c:pt idx="7591">
                  <c:v>52.715277777777779</c:v>
                </c:pt>
                <c:pt idx="7592">
                  <c:v>52.722222222222221</c:v>
                </c:pt>
                <c:pt idx="7593">
                  <c:v>52.729166666666664</c:v>
                </c:pt>
                <c:pt idx="7594">
                  <c:v>52.736111111111114</c:v>
                </c:pt>
                <c:pt idx="7595">
                  <c:v>52.74305555555555</c:v>
                </c:pt>
                <c:pt idx="7596">
                  <c:v>52.75</c:v>
                </c:pt>
                <c:pt idx="7597">
                  <c:v>52.75694444444445</c:v>
                </c:pt>
                <c:pt idx="7598">
                  <c:v>52.763888888888886</c:v>
                </c:pt>
                <c:pt idx="7599">
                  <c:v>52.770833333333336</c:v>
                </c:pt>
                <c:pt idx="7600">
                  <c:v>52.777777777777779</c:v>
                </c:pt>
                <c:pt idx="7601">
                  <c:v>52.784722222222221</c:v>
                </c:pt>
                <c:pt idx="7602">
                  <c:v>52.791666666666664</c:v>
                </c:pt>
                <c:pt idx="7603">
                  <c:v>52.798611111111114</c:v>
                </c:pt>
                <c:pt idx="7604">
                  <c:v>52.80555555555555</c:v>
                </c:pt>
                <c:pt idx="7605">
                  <c:v>52.8125</c:v>
                </c:pt>
                <c:pt idx="7606">
                  <c:v>52.81944444444445</c:v>
                </c:pt>
                <c:pt idx="7607">
                  <c:v>52.826388888888886</c:v>
                </c:pt>
                <c:pt idx="7608">
                  <c:v>52.833333333333336</c:v>
                </c:pt>
                <c:pt idx="7609">
                  <c:v>52.840277777777779</c:v>
                </c:pt>
                <c:pt idx="7610">
                  <c:v>52.847222222222221</c:v>
                </c:pt>
                <c:pt idx="7611">
                  <c:v>52.854166666666664</c:v>
                </c:pt>
                <c:pt idx="7612">
                  <c:v>52.861111111111114</c:v>
                </c:pt>
                <c:pt idx="7613">
                  <c:v>52.86805555555555</c:v>
                </c:pt>
                <c:pt idx="7614">
                  <c:v>52.875</c:v>
                </c:pt>
                <c:pt idx="7615">
                  <c:v>52.88194444444445</c:v>
                </c:pt>
                <c:pt idx="7616">
                  <c:v>52.888888888888886</c:v>
                </c:pt>
                <c:pt idx="7617">
                  <c:v>52.895833333333336</c:v>
                </c:pt>
                <c:pt idx="7618">
                  <c:v>52.902777777777779</c:v>
                </c:pt>
                <c:pt idx="7619">
                  <c:v>52.909722222222221</c:v>
                </c:pt>
                <c:pt idx="7620">
                  <c:v>52.916666666666664</c:v>
                </c:pt>
                <c:pt idx="7621">
                  <c:v>52.923611111111114</c:v>
                </c:pt>
                <c:pt idx="7622">
                  <c:v>52.93055555555555</c:v>
                </c:pt>
                <c:pt idx="7623">
                  <c:v>52.9375</c:v>
                </c:pt>
                <c:pt idx="7624">
                  <c:v>52.94444444444445</c:v>
                </c:pt>
                <c:pt idx="7625">
                  <c:v>52.951388888888886</c:v>
                </c:pt>
                <c:pt idx="7626">
                  <c:v>52.958333333333336</c:v>
                </c:pt>
                <c:pt idx="7627">
                  <c:v>52.965277777777779</c:v>
                </c:pt>
                <c:pt idx="7628">
                  <c:v>52.972222222222221</c:v>
                </c:pt>
                <c:pt idx="7629">
                  <c:v>52.979166666666664</c:v>
                </c:pt>
                <c:pt idx="7630">
                  <c:v>52.986111111111114</c:v>
                </c:pt>
                <c:pt idx="7631">
                  <c:v>52.99305555555555</c:v>
                </c:pt>
                <c:pt idx="7632">
                  <c:v>53</c:v>
                </c:pt>
                <c:pt idx="7633">
                  <c:v>53.00694444444445</c:v>
                </c:pt>
                <c:pt idx="7634">
                  <c:v>53.013888888888886</c:v>
                </c:pt>
                <c:pt idx="7635">
                  <c:v>53.020833333333336</c:v>
                </c:pt>
                <c:pt idx="7636">
                  <c:v>53.027777777777779</c:v>
                </c:pt>
                <c:pt idx="7637">
                  <c:v>53.034722222222221</c:v>
                </c:pt>
                <c:pt idx="7638">
                  <c:v>53.041666666666664</c:v>
                </c:pt>
                <c:pt idx="7639">
                  <c:v>53.048611111111114</c:v>
                </c:pt>
                <c:pt idx="7640">
                  <c:v>53.05555555555555</c:v>
                </c:pt>
                <c:pt idx="7641">
                  <c:v>53.0625</c:v>
                </c:pt>
                <c:pt idx="7642">
                  <c:v>53.06944444444445</c:v>
                </c:pt>
                <c:pt idx="7643">
                  <c:v>53.076388888888886</c:v>
                </c:pt>
                <c:pt idx="7644">
                  <c:v>53.083333333333336</c:v>
                </c:pt>
                <c:pt idx="7645">
                  <c:v>53.090277777777779</c:v>
                </c:pt>
                <c:pt idx="7646">
                  <c:v>53.097222222222221</c:v>
                </c:pt>
                <c:pt idx="7647">
                  <c:v>53.104166666666664</c:v>
                </c:pt>
                <c:pt idx="7648">
                  <c:v>53.111111111111114</c:v>
                </c:pt>
                <c:pt idx="7649">
                  <c:v>53.11805555555555</c:v>
                </c:pt>
                <c:pt idx="7650">
                  <c:v>53.125</c:v>
                </c:pt>
                <c:pt idx="7651">
                  <c:v>53.13194444444445</c:v>
                </c:pt>
                <c:pt idx="7652">
                  <c:v>53.138888888888886</c:v>
                </c:pt>
                <c:pt idx="7653">
                  <c:v>53.145833333333336</c:v>
                </c:pt>
                <c:pt idx="7654">
                  <c:v>53.152777777777779</c:v>
                </c:pt>
                <c:pt idx="7655">
                  <c:v>53.159722222222221</c:v>
                </c:pt>
                <c:pt idx="7656">
                  <c:v>53.166666666666664</c:v>
                </c:pt>
                <c:pt idx="7657">
                  <c:v>53.173611111111114</c:v>
                </c:pt>
                <c:pt idx="7658">
                  <c:v>53.18055555555555</c:v>
                </c:pt>
                <c:pt idx="7659">
                  <c:v>53.1875</c:v>
                </c:pt>
                <c:pt idx="7660">
                  <c:v>53.19444444444445</c:v>
                </c:pt>
                <c:pt idx="7661">
                  <c:v>53.201388888888886</c:v>
                </c:pt>
                <c:pt idx="7662">
                  <c:v>53.208333333333336</c:v>
                </c:pt>
                <c:pt idx="7663">
                  <c:v>53.215277777777779</c:v>
                </c:pt>
                <c:pt idx="7664">
                  <c:v>53.222222222222221</c:v>
                </c:pt>
                <c:pt idx="7665">
                  <c:v>53.229166666666664</c:v>
                </c:pt>
                <c:pt idx="7666">
                  <c:v>53.236111111111114</c:v>
                </c:pt>
                <c:pt idx="7667">
                  <c:v>53.24305555555555</c:v>
                </c:pt>
                <c:pt idx="7668">
                  <c:v>53.25</c:v>
                </c:pt>
                <c:pt idx="7669">
                  <c:v>53.25694444444445</c:v>
                </c:pt>
                <c:pt idx="7670">
                  <c:v>53.263888888888886</c:v>
                </c:pt>
                <c:pt idx="7671">
                  <c:v>53.270833333333336</c:v>
                </c:pt>
                <c:pt idx="7672">
                  <c:v>53.277777777777779</c:v>
                </c:pt>
                <c:pt idx="7673">
                  <c:v>53.284722222222221</c:v>
                </c:pt>
                <c:pt idx="7674">
                  <c:v>53.291666666666664</c:v>
                </c:pt>
                <c:pt idx="7675">
                  <c:v>53.298611111111114</c:v>
                </c:pt>
                <c:pt idx="7676">
                  <c:v>53.30555555555555</c:v>
                </c:pt>
                <c:pt idx="7677">
                  <c:v>53.3125</c:v>
                </c:pt>
                <c:pt idx="7678">
                  <c:v>53.31944444444445</c:v>
                </c:pt>
                <c:pt idx="7679">
                  <c:v>53.326388888888886</c:v>
                </c:pt>
                <c:pt idx="7680">
                  <c:v>53.333333333333336</c:v>
                </c:pt>
                <c:pt idx="7681">
                  <c:v>53.340277777777779</c:v>
                </c:pt>
                <c:pt idx="7682">
                  <c:v>53.347222222222221</c:v>
                </c:pt>
                <c:pt idx="7683">
                  <c:v>53.354166666666664</c:v>
                </c:pt>
                <c:pt idx="7684">
                  <c:v>53.361111111111114</c:v>
                </c:pt>
                <c:pt idx="7685">
                  <c:v>53.36805555555555</c:v>
                </c:pt>
                <c:pt idx="7686">
                  <c:v>53.375</c:v>
                </c:pt>
                <c:pt idx="7687">
                  <c:v>53.38194444444445</c:v>
                </c:pt>
                <c:pt idx="7688">
                  <c:v>53.388888888888886</c:v>
                </c:pt>
                <c:pt idx="7689">
                  <c:v>53.395833333333336</c:v>
                </c:pt>
                <c:pt idx="7690">
                  <c:v>53.402777777777779</c:v>
                </c:pt>
                <c:pt idx="7691">
                  <c:v>53.409722222222221</c:v>
                </c:pt>
                <c:pt idx="7692">
                  <c:v>53.416666666666664</c:v>
                </c:pt>
                <c:pt idx="7693">
                  <c:v>53.423611111111114</c:v>
                </c:pt>
                <c:pt idx="7694">
                  <c:v>53.43055555555555</c:v>
                </c:pt>
                <c:pt idx="7695">
                  <c:v>53.4375</c:v>
                </c:pt>
                <c:pt idx="7696">
                  <c:v>53.44444444444445</c:v>
                </c:pt>
                <c:pt idx="7697">
                  <c:v>53.451388888888886</c:v>
                </c:pt>
                <c:pt idx="7698">
                  <c:v>53.458333333333336</c:v>
                </c:pt>
                <c:pt idx="7699">
                  <c:v>53.465277777777779</c:v>
                </c:pt>
                <c:pt idx="7700">
                  <c:v>53.472222222222221</c:v>
                </c:pt>
                <c:pt idx="7701">
                  <c:v>53.479166666666664</c:v>
                </c:pt>
                <c:pt idx="7702">
                  <c:v>53.486111111111114</c:v>
                </c:pt>
                <c:pt idx="7703">
                  <c:v>53.49305555555555</c:v>
                </c:pt>
                <c:pt idx="7704">
                  <c:v>53.5</c:v>
                </c:pt>
                <c:pt idx="7705">
                  <c:v>53.50694444444445</c:v>
                </c:pt>
                <c:pt idx="7706">
                  <c:v>53.513888888888886</c:v>
                </c:pt>
                <c:pt idx="7707">
                  <c:v>53.520833333333336</c:v>
                </c:pt>
                <c:pt idx="7708">
                  <c:v>53.527777777777779</c:v>
                </c:pt>
                <c:pt idx="7709">
                  <c:v>53.534722222222221</c:v>
                </c:pt>
                <c:pt idx="7710">
                  <c:v>53.541666666666664</c:v>
                </c:pt>
                <c:pt idx="7711">
                  <c:v>53.548611111111114</c:v>
                </c:pt>
                <c:pt idx="7712">
                  <c:v>53.55555555555555</c:v>
                </c:pt>
                <c:pt idx="7713">
                  <c:v>53.5625</c:v>
                </c:pt>
                <c:pt idx="7714">
                  <c:v>53.56944444444445</c:v>
                </c:pt>
                <c:pt idx="7715">
                  <c:v>53.576388888888886</c:v>
                </c:pt>
                <c:pt idx="7716">
                  <c:v>53.583333333333336</c:v>
                </c:pt>
                <c:pt idx="7717">
                  <c:v>53.590277777777779</c:v>
                </c:pt>
                <c:pt idx="7718">
                  <c:v>53.597222222222221</c:v>
                </c:pt>
                <c:pt idx="7719">
                  <c:v>53.604166666666664</c:v>
                </c:pt>
                <c:pt idx="7720">
                  <c:v>53.611111111111114</c:v>
                </c:pt>
                <c:pt idx="7721">
                  <c:v>53.61805555555555</c:v>
                </c:pt>
                <c:pt idx="7722">
                  <c:v>53.625</c:v>
                </c:pt>
                <c:pt idx="7723">
                  <c:v>53.63194444444445</c:v>
                </c:pt>
                <c:pt idx="7724">
                  <c:v>53.638888888888886</c:v>
                </c:pt>
                <c:pt idx="7725">
                  <c:v>53.645833333333336</c:v>
                </c:pt>
                <c:pt idx="7726">
                  <c:v>53.652777777777779</c:v>
                </c:pt>
                <c:pt idx="7727">
                  <c:v>53.659722222222221</c:v>
                </c:pt>
                <c:pt idx="7728">
                  <c:v>53.666666666666664</c:v>
                </c:pt>
                <c:pt idx="7729">
                  <c:v>53.673611111111114</c:v>
                </c:pt>
                <c:pt idx="7730">
                  <c:v>53.68055555555555</c:v>
                </c:pt>
                <c:pt idx="7731">
                  <c:v>53.6875</c:v>
                </c:pt>
                <c:pt idx="7732">
                  <c:v>53.69444444444445</c:v>
                </c:pt>
                <c:pt idx="7733">
                  <c:v>53.701388888888886</c:v>
                </c:pt>
                <c:pt idx="7734">
                  <c:v>53.708333333333336</c:v>
                </c:pt>
                <c:pt idx="7735">
                  <c:v>53.715277777777779</c:v>
                </c:pt>
                <c:pt idx="7736">
                  <c:v>53.722222222222221</c:v>
                </c:pt>
                <c:pt idx="7737">
                  <c:v>53.729166666666664</c:v>
                </c:pt>
                <c:pt idx="7738">
                  <c:v>53.736111111111114</c:v>
                </c:pt>
                <c:pt idx="7739">
                  <c:v>53.74305555555555</c:v>
                </c:pt>
                <c:pt idx="7740">
                  <c:v>53.75</c:v>
                </c:pt>
                <c:pt idx="7741">
                  <c:v>53.75694444444445</c:v>
                </c:pt>
                <c:pt idx="7742">
                  <c:v>53.763888888888886</c:v>
                </c:pt>
                <c:pt idx="7743">
                  <c:v>53.770833333333336</c:v>
                </c:pt>
                <c:pt idx="7744">
                  <c:v>53.777777777777779</c:v>
                </c:pt>
                <c:pt idx="7745">
                  <c:v>53.784722222222221</c:v>
                </c:pt>
                <c:pt idx="7746">
                  <c:v>53.791666666666664</c:v>
                </c:pt>
                <c:pt idx="7747">
                  <c:v>53.798611111111114</c:v>
                </c:pt>
                <c:pt idx="7748">
                  <c:v>53.80555555555555</c:v>
                </c:pt>
                <c:pt idx="7749">
                  <c:v>53.8125</c:v>
                </c:pt>
                <c:pt idx="7750">
                  <c:v>53.81944444444445</c:v>
                </c:pt>
                <c:pt idx="7751">
                  <c:v>53.826388888888886</c:v>
                </c:pt>
                <c:pt idx="7752">
                  <c:v>53.833333333333336</c:v>
                </c:pt>
                <c:pt idx="7753">
                  <c:v>53.840277777777779</c:v>
                </c:pt>
                <c:pt idx="7754">
                  <c:v>53.847222222222221</c:v>
                </c:pt>
                <c:pt idx="7755">
                  <c:v>53.854166666666664</c:v>
                </c:pt>
                <c:pt idx="7756">
                  <c:v>53.861111111111114</c:v>
                </c:pt>
                <c:pt idx="7757">
                  <c:v>53.86805555555555</c:v>
                </c:pt>
                <c:pt idx="7758">
                  <c:v>53.875</c:v>
                </c:pt>
                <c:pt idx="7759">
                  <c:v>53.88194444444445</c:v>
                </c:pt>
                <c:pt idx="7760">
                  <c:v>53.888888888888886</c:v>
                </c:pt>
                <c:pt idx="7761">
                  <c:v>53.895833333333336</c:v>
                </c:pt>
                <c:pt idx="7762">
                  <c:v>53.902777777777779</c:v>
                </c:pt>
                <c:pt idx="7763">
                  <c:v>53.909722222222221</c:v>
                </c:pt>
                <c:pt idx="7764">
                  <c:v>53.916666666666664</c:v>
                </c:pt>
                <c:pt idx="7765">
                  <c:v>53.923611111111114</c:v>
                </c:pt>
                <c:pt idx="7766">
                  <c:v>53.93055555555555</c:v>
                </c:pt>
                <c:pt idx="7767">
                  <c:v>53.9375</c:v>
                </c:pt>
                <c:pt idx="7768">
                  <c:v>53.94444444444445</c:v>
                </c:pt>
                <c:pt idx="7769">
                  <c:v>53.951388888888886</c:v>
                </c:pt>
                <c:pt idx="7770">
                  <c:v>53.958333333333336</c:v>
                </c:pt>
                <c:pt idx="7771">
                  <c:v>53.965277777777779</c:v>
                </c:pt>
                <c:pt idx="7772">
                  <c:v>53.972222222222221</c:v>
                </c:pt>
                <c:pt idx="7773">
                  <c:v>53.979166666666664</c:v>
                </c:pt>
                <c:pt idx="7774">
                  <c:v>53.986111111111114</c:v>
                </c:pt>
                <c:pt idx="7775">
                  <c:v>53.99305555555555</c:v>
                </c:pt>
                <c:pt idx="7776">
                  <c:v>54</c:v>
                </c:pt>
                <c:pt idx="7777">
                  <c:v>54.00694444444445</c:v>
                </c:pt>
                <c:pt idx="7778">
                  <c:v>54.013888888888886</c:v>
                </c:pt>
                <c:pt idx="7779">
                  <c:v>54.020833333333336</c:v>
                </c:pt>
                <c:pt idx="7780">
                  <c:v>54.027777777777779</c:v>
                </c:pt>
                <c:pt idx="7781">
                  <c:v>54.034722222222221</c:v>
                </c:pt>
                <c:pt idx="7782">
                  <c:v>54.041666666666664</c:v>
                </c:pt>
                <c:pt idx="7783">
                  <c:v>54.048611111111114</c:v>
                </c:pt>
                <c:pt idx="7784">
                  <c:v>54.05555555555555</c:v>
                </c:pt>
                <c:pt idx="7785">
                  <c:v>54.0625</c:v>
                </c:pt>
                <c:pt idx="7786">
                  <c:v>54.06944444444445</c:v>
                </c:pt>
                <c:pt idx="7787">
                  <c:v>54.076388888888886</c:v>
                </c:pt>
                <c:pt idx="7788">
                  <c:v>54.083333333333336</c:v>
                </c:pt>
                <c:pt idx="7789">
                  <c:v>54.090277777777779</c:v>
                </c:pt>
                <c:pt idx="7790">
                  <c:v>54.097222222222221</c:v>
                </c:pt>
                <c:pt idx="7791">
                  <c:v>54.104166666666664</c:v>
                </c:pt>
                <c:pt idx="7792">
                  <c:v>54.111111111111114</c:v>
                </c:pt>
                <c:pt idx="7793">
                  <c:v>54.11805555555555</c:v>
                </c:pt>
                <c:pt idx="7794">
                  <c:v>54.125</c:v>
                </c:pt>
                <c:pt idx="7795">
                  <c:v>54.13194444444445</c:v>
                </c:pt>
                <c:pt idx="7796">
                  <c:v>54.138888888888886</c:v>
                </c:pt>
                <c:pt idx="7797">
                  <c:v>54.145833333333336</c:v>
                </c:pt>
                <c:pt idx="7798">
                  <c:v>54.152777777777779</c:v>
                </c:pt>
                <c:pt idx="7799">
                  <c:v>54.159722222222221</c:v>
                </c:pt>
                <c:pt idx="7800">
                  <c:v>54.166666666666664</c:v>
                </c:pt>
                <c:pt idx="7801">
                  <c:v>54.173611111111114</c:v>
                </c:pt>
                <c:pt idx="7802">
                  <c:v>54.18055555555555</c:v>
                </c:pt>
                <c:pt idx="7803">
                  <c:v>54.1875</c:v>
                </c:pt>
                <c:pt idx="7804">
                  <c:v>54.19444444444445</c:v>
                </c:pt>
                <c:pt idx="7805">
                  <c:v>54.201388888888886</c:v>
                </c:pt>
                <c:pt idx="7806">
                  <c:v>54.208333333333336</c:v>
                </c:pt>
                <c:pt idx="7807">
                  <c:v>54.215277777777779</c:v>
                </c:pt>
                <c:pt idx="7808">
                  <c:v>54.222222222222221</c:v>
                </c:pt>
                <c:pt idx="7809">
                  <c:v>54.229166666666664</c:v>
                </c:pt>
                <c:pt idx="7810">
                  <c:v>54.236111111111114</c:v>
                </c:pt>
                <c:pt idx="7811">
                  <c:v>54.24305555555555</c:v>
                </c:pt>
                <c:pt idx="7812">
                  <c:v>54.25</c:v>
                </c:pt>
                <c:pt idx="7813">
                  <c:v>54.25694444444445</c:v>
                </c:pt>
                <c:pt idx="7814">
                  <c:v>54.263888888888886</c:v>
                </c:pt>
                <c:pt idx="7815">
                  <c:v>54.270833333333336</c:v>
                </c:pt>
                <c:pt idx="7816">
                  <c:v>54.277777777777779</c:v>
                </c:pt>
                <c:pt idx="7817">
                  <c:v>54.284722222222221</c:v>
                </c:pt>
                <c:pt idx="7818">
                  <c:v>54.291666666666664</c:v>
                </c:pt>
                <c:pt idx="7819">
                  <c:v>54.298611111111114</c:v>
                </c:pt>
                <c:pt idx="7820">
                  <c:v>54.30555555555555</c:v>
                </c:pt>
                <c:pt idx="7821">
                  <c:v>54.3125</c:v>
                </c:pt>
                <c:pt idx="7822">
                  <c:v>54.31944444444445</c:v>
                </c:pt>
                <c:pt idx="7823">
                  <c:v>54.326388888888886</c:v>
                </c:pt>
                <c:pt idx="7824">
                  <c:v>54.333333333333336</c:v>
                </c:pt>
                <c:pt idx="7825">
                  <c:v>54.340277777777779</c:v>
                </c:pt>
                <c:pt idx="7826">
                  <c:v>54.347222222222221</c:v>
                </c:pt>
                <c:pt idx="7827">
                  <c:v>54.354166666666664</c:v>
                </c:pt>
                <c:pt idx="7828">
                  <c:v>54.361111111111114</c:v>
                </c:pt>
                <c:pt idx="7829">
                  <c:v>54.36805555555555</c:v>
                </c:pt>
                <c:pt idx="7830">
                  <c:v>54.375</c:v>
                </c:pt>
                <c:pt idx="7831">
                  <c:v>54.38194444444445</c:v>
                </c:pt>
                <c:pt idx="7832">
                  <c:v>54.388888888888886</c:v>
                </c:pt>
                <c:pt idx="7833">
                  <c:v>54.395833333333336</c:v>
                </c:pt>
                <c:pt idx="7834">
                  <c:v>54.402777777777779</c:v>
                </c:pt>
                <c:pt idx="7835">
                  <c:v>54.409722222222221</c:v>
                </c:pt>
                <c:pt idx="7836">
                  <c:v>54.416666666666664</c:v>
                </c:pt>
                <c:pt idx="7837">
                  <c:v>54.423611111111114</c:v>
                </c:pt>
                <c:pt idx="7838">
                  <c:v>54.43055555555555</c:v>
                </c:pt>
                <c:pt idx="7839">
                  <c:v>54.4375</c:v>
                </c:pt>
                <c:pt idx="7840">
                  <c:v>54.44444444444445</c:v>
                </c:pt>
                <c:pt idx="7841">
                  <c:v>54.451388888888886</c:v>
                </c:pt>
                <c:pt idx="7842">
                  <c:v>54.458333333333336</c:v>
                </c:pt>
                <c:pt idx="7843">
                  <c:v>54.465277777777779</c:v>
                </c:pt>
                <c:pt idx="7844">
                  <c:v>54.472222222222221</c:v>
                </c:pt>
                <c:pt idx="7845">
                  <c:v>54.479166666666664</c:v>
                </c:pt>
                <c:pt idx="7846">
                  <c:v>54.486111111111114</c:v>
                </c:pt>
                <c:pt idx="7847">
                  <c:v>54.49305555555555</c:v>
                </c:pt>
                <c:pt idx="7848">
                  <c:v>54.5</c:v>
                </c:pt>
                <c:pt idx="7849">
                  <c:v>54.50694444444445</c:v>
                </c:pt>
                <c:pt idx="7850">
                  <c:v>54.513888888888886</c:v>
                </c:pt>
                <c:pt idx="7851">
                  <c:v>54.520833333333336</c:v>
                </c:pt>
                <c:pt idx="7852">
                  <c:v>54.527777777777779</c:v>
                </c:pt>
                <c:pt idx="7853">
                  <c:v>54.534722222222221</c:v>
                </c:pt>
                <c:pt idx="7854">
                  <c:v>54.541666666666664</c:v>
                </c:pt>
                <c:pt idx="7855">
                  <c:v>54.548611111111114</c:v>
                </c:pt>
                <c:pt idx="7856">
                  <c:v>54.55555555555555</c:v>
                </c:pt>
                <c:pt idx="7857">
                  <c:v>54.5625</c:v>
                </c:pt>
                <c:pt idx="7858">
                  <c:v>54.56944444444445</c:v>
                </c:pt>
                <c:pt idx="7859">
                  <c:v>54.576388888888886</c:v>
                </c:pt>
                <c:pt idx="7860">
                  <c:v>54.583333333333336</c:v>
                </c:pt>
                <c:pt idx="7861">
                  <c:v>54.590277777777779</c:v>
                </c:pt>
                <c:pt idx="7862">
                  <c:v>54.597222222222221</c:v>
                </c:pt>
                <c:pt idx="7863">
                  <c:v>54.604166666666664</c:v>
                </c:pt>
                <c:pt idx="7864">
                  <c:v>54.611111111111114</c:v>
                </c:pt>
                <c:pt idx="7865">
                  <c:v>54.61805555555555</c:v>
                </c:pt>
                <c:pt idx="7866">
                  <c:v>54.625</c:v>
                </c:pt>
                <c:pt idx="7867">
                  <c:v>54.63194444444445</c:v>
                </c:pt>
                <c:pt idx="7868">
                  <c:v>54.638888888888886</c:v>
                </c:pt>
                <c:pt idx="7869">
                  <c:v>54.645833333333336</c:v>
                </c:pt>
                <c:pt idx="7870">
                  <c:v>54.652777777777779</c:v>
                </c:pt>
                <c:pt idx="7871">
                  <c:v>54.659722222222221</c:v>
                </c:pt>
                <c:pt idx="7872">
                  <c:v>54.666666666666664</c:v>
                </c:pt>
                <c:pt idx="7873">
                  <c:v>54.673611111111114</c:v>
                </c:pt>
                <c:pt idx="7874">
                  <c:v>54.68055555555555</c:v>
                </c:pt>
                <c:pt idx="7875">
                  <c:v>54.6875</c:v>
                </c:pt>
                <c:pt idx="7876">
                  <c:v>54.69444444444445</c:v>
                </c:pt>
                <c:pt idx="7877">
                  <c:v>54.701388888888886</c:v>
                </c:pt>
                <c:pt idx="7878">
                  <c:v>54.708333333333336</c:v>
                </c:pt>
                <c:pt idx="7879">
                  <c:v>54.715277777777779</c:v>
                </c:pt>
                <c:pt idx="7880">
                  <c:v>54.722222222222221</c:v>
                </c:pt>
                <c:pt idx="7881">
                  <c:v>54.729166666666664</c:v>
                </c:pt>
                <c:pt idx="7882">
                  <c:v>54.736111111111114</c:v>
                </c:pt>
                <c:pt idx="7883">
                  <c:v>54.74305555555555</c:v>
                </c:pt>
                <c:pt idx="7884">
                  <c:v>54.75</c:v>
                </c:pt>
                <c:pt idx="7885">
                  <c:v>54.75694444444445</c:v>
                </c:pt>
                <c:pt idx="7886">
                  <c:v>54.763888888888886</c:v>
                </c:pt>
                <c:pt idx="7887">
                  <c:v>54.770833333333336</c:v>
                </c:pt>
                <c:pt idx="7888">
                  <c:v>54.777777777777779</c:v>
                </c:pt>
                <c:pt idx="7889">
                  <c:v>54.784722222222221</c:v>
                </c:pt>
                <c:pt idx="7890">
                  <c:v>54.791666666666664</c:v>
                </c:pt>
                <c:pt idx="7891">
                  <c:v>54.798611111111114</c:v>
                </c:pt>
                <c:pt idx="7892">
                  <c:v>54.80555555555555</c:v>
                </c:pt>
                <c:pt idx="7893">
                  <c:v>54.8125</c:v>
                </c:pt>
                <c:pt idx="7894">
                  <c:v>54.81944444444445</c:v>
                </c:pt>
                <c:pt idx="7895">
                  <c:v>54.826388888888886</c:v>
                </c:pt>
                <c:pt idx="7896">
                  <c:v>54.833333333333336</c:v>
                </c:pt>
                <c:pt idx="7897">
                  <c:v>54.840277777777779</c:v>
                </c:pt>
                <c:pt idx="7898">
                  <c:v>54.847222222222221</c:v>
                </c:pt>
                <c:pt idx="7899">
                  <c:v>54.854166666666664</c:v>
                </c:pt>
                <c:pt idx="7900">
                  <c:v>54.861111111111114</c:v>
                </c:pt>
                <c:pt idx="7901">
                  <c:v>54.86805555555555</c:v>
                </c:pt>
                <c:pt idx="7902">
                  <c:v>54.875</c:v>
                </c:pt>
                <c:pt idx="7903">
                  <c:v>54.88194444444445</c:v>
                </c:pt>
                <c:pt idx="7904">
                  <c:v>54.888888888888886</c:v>
                </c:pt>
                <c:pt idx="7905">
                  <c:v>54.895833333333336</c:v>
                </c:pt>
                <c:pt idx="7906">
                  <c:v>54.902777777777779</c:v>
                </c:pt>
                <c:pt idx="7907">
                  <c:v>54.909722222222221</c:v>
                </c:pt>
                <c:pt idx="7908">
                  <c:v>54.916666666666664</c:v>
                </c:pt>
                <c:pt idx="7909">
                  <c:v>54.923611111111114</c:v>
                </c:pt>
                <c:pt idx="7910">
                  <c:v>54.93055555555555</c:v>
                </c:pt>
                <c:pt idx="7911">
                  <c:v>54.9375</c:v>
                </c:pt>
                <c:pt idx="7912">
                  <c:v>54.94444444444445</c:v>
                </c:pt>
                <c:pt idx="7913">
                  <c:v>54.951388888888886</c:v>
                </c:pt>
                <c:pt idx="7914">
                  <c:v>54.958333333333336</c:v>
                </c:pt>
                <c:pt idx="7915">
                  <c:v>54.965277777777779</c:v>
                </c:pt>
                <c:pt idx="7916">
                  <c:v>54.972222222222221</c:v>
                </c:pt>
                <c:pt idx="7917">
                  <c:v>54.979166666666664</c:v>
                </c:pt>
                <c:pt idx="7918">
                  <c:v>54.986111111111114</c:v>
                </c:pt>
                <c:pt idx="7919">
                  <c:v>54.99305555555555</c:v>
                </c:pt>
                <c:pt idx="7920">
                  <c:v>55</c:v>
                </c:pt>
                <c:pt idx="7921">
                  <c:v>55.00694444444445</c:v>
                </c:pt>
                <c:pt idx="7922">
                  <c:v>55.013888888888886</c:v>
                </c:pt>
                <c:pt idx="7923">
                  <c:v>55.020833333333336</c:v>
                </c:pt>
                <c:pt idx="7924">
                  <c:v>55.027777777777779</c:v>
                </c:pt>
                <c:pt idx="7925">
                  <c:v>55.034722222222221</c:v>
                </c:pt>
                <c:pt idx="7926">
                  <c:v>55.041666666666664</c:v>
                </c:pt>
                <c:pt idx="7927">
                  <c:v>55.048611111111114</c:v>
                </c:pt>
                <c:pt idx="7928">
                  <c:v>55.05555555555555</c:v>
                </c:pt>
                <c:pt idx="7929">
                  <c:v>55.0625</c:v>
                </c:pt>
                <c:pt idx="7930">
                  <c:v>55.06944444444445</c:v>
                </c:pt>
                <c:pt idx="7931">
                  <c:v>55.076388888888886</c:v>
                </c:pt>
                <c:pt idx="7932">
                  <c:v>55.083333333333336</c:v>
                </c:pt>
                <c:pt idx="7933">
                  <c:v>55.090277777777779</c:v>
                </c:pt>
                <c:pt idx="7934">
                  <c:v>55.097222222222221</c:v>
                </c:pt>
                <c:pt idx="7935">
                  <c:v>55.104166666666664</c:v>
                </c:pt>
                <c:pt idx="7936">
                  <c:v>55.111111111111114</c:v>
                </c:pt>
                <c:pt idx="7937">
                  <c:v>55.11805555555555</c:v>
                </c:pt>
                <c:pt idx="7938">
                  <c:v>55.125</c:v>
                </c:pt>
                <c:pt idx="7939">
                  <c:v>55.13194444444445</c:v>
                </c:pt>
                <c:pt idx="7940">
                  <c:v>55.138888888888886</c:v>
                </c:pt>
                <c:pt idx="7941">
                  <c:v>55.145833333333336</c:v>
                </c:pt>
                <c:pt idx="7942">
                  <c:v>55.152777777777779</c:v>
                </c:pt>
                <c:pt idx="7943">
                  <c:v>55.159722222222221</c:v>
                </c:pt>
                <c:pt idx="7944">
                  <c:v>55.166666666666664</c:v>
                </c:pt>
                <c:pt idx="7945">
                  <c:v>55.173611111111114</c:v>
                </c:pt>
                <c:pt idx="7946">
                  <c:v>55.18055555555555</c:v>
                </c:pt>
                <c:pt idx="7947">
                  <c:v>55.1875</c:v>
                </c:pt>
                <c:pt idx="7948">
                  <c:v>55.19444444444445</c:v>
                </c:pt>
                <c:pt idx="7949">
                  <c:v>55.201388888888886</c:v>
                </c:pt>
                <c:pt idx="7950">
                  <c:v>55.208333333333336</c:v>
                </c:pt>
                <c:pt idx="7951">
                  <c:v>55.215277777777779</c:v>
                </c:pt>
                <c:pt idx="7952">
                  <c:v>55.222222222222221</c:v>
                </c:pt>
                <c:pt idx="7953">
                  <c:v>55.229166666666664</c:v>
                </c:pt>
                <c:pt idx="7954">
                  <c:v>55.236111111111114</c:v>
                </c:pt>
                <c:pt idx="7955">
                  <c:v>55.24305555555555</c:v>
                </c:pt>
                <c:pt idx="7956">
                  <c:v>55.25</c:v>
                </c:pt>
                <c:pt idx="7957">
                  <c:v>55.25694444444445</c:v>
                </c:pt>
                <c:pt idx="7958">
                  <c:v>55.263888888888886</c:v>
                </c:pt>
                <c:pt idx="7959">
                  <c:v>55.270833333333336</c:v>
                </c:pt>
                <c:pt idx="7960">
                  <c:v>55.277777777777779</c:v>
                </c:pt>
                <c:pt idx="7961">
                  <c:v>55.284722222222221</c:v>
                </c:pt>
                <c:pt idx="7962">
                  <c:v>55.291666666666664</c:v>
                </c:pt>
                <c:pt idx="7963">
                  <c:v>55.298611111111114</c:v>
                </c:pt>
                <c:pt idx="7964">
                  <c:v>55.30555555555555</c:v>
                </c:pt>
                <c:pt idx="7965">
                  <c:v>55.3125</c:v>
                </c:pt>
                <c:pt idx="7966">
                  <c:v>55.31944444444445</c:v>
                </c:pt>
                <c:pt idx="7967">
                  <c:v>55.326388888888886</c:v>
                </c:pt>
                <c:pt idx="7968">
                  <c:v>55.333333333333336</c:v>
                </c:pt>
                <c:pt idx="7969">
                  <c:v>55.340277777777779</c:v>
                </c:pt>
                <c:pt idx="7970">
                  <c:v>55.347222222222221</c:v>
                </c:pt>
                <c:pt idx="7971">
                  <c:v>55.354166666666664</c:v>
                </c:pt>
                <c:pt idx="7972">
                  <c:v>55.361111111111114</c:v>
                </c:pt>
                <c:pt idx="7973">
                  <c:v>55.36805555555555</c:v>
                </c:pt>
                <c:pt idx="7974">
                  <c:v>55.375</c:v>
                </c:pt>
                <c:pt idx="7975">
                  <c:v>55.38194444444445</c:v>
                </c:pt>
                <c:pt idx="7976">
                  <c:v>55.388888888888886</c:v>
                </c:pt>
                <c:pt idx="7977">
                  <c:v>55.395833333333336</c:v>
                </c:pt>
                <c:pt idx="7978">
                  <c:v>55.402777777777779</c:v>
                </c:pt>
                <c:pt idx="7979">
                  <c:v>55.409722222222221</c:v>
                </c:pt>
                <c:pt idx="7980">
                  <c:v>55.416666666666664</c:v>
                </c:pt>
                <c:pt idx="7981">
                  <c:v>55.423611111111114</c:v>
                </c:pt>
                <c:pt idx="7982">
                  <c:v>55.43055555555555</c:v>
                </c:pt>
                <c:pt idx="7983">
                  <c:v>55.4375</c:v>
                </c:pt>
                <c:pt idx="7984">
                  <c:v>55.44444444444445</c:v>
                </c:pt>
                <c:pt idx="7985">
                  <c:v>55.451388888888886</c:v>
                </c:pt>
                <c:pt idx="7986">
                  <c:v>55.458333333333336</c:v>
                </c:pt>
                <c:pt idx="7987">
                  <c:v>55.465277777777779</c:v>
                </c:pt>
                <c:pt idx="7988">
                  <c:v>55.472222222222221</c:v>
                </c:pt>
                <c:pt idx="7989">
                  <c:v>55.479166666666664</c:v>
                </c:pt>
                <c:pt idx="7990">
                  <c:v>55.486111111111114</c:v>
                </c:pt>
                <c:pt idx="7991">
                  <c:v>55.49305555555555</c:v>
                </c:pt>
                <c:pt idx="7992">
                  <c:v>55.5</c:v>
                </c:pt>
                <c:pt idx="7993">
                  <c:v>55.50694444444445</c:v>
                </c:pt>
                <c:pt idx="7994">
                  <c:v>55.513888888888886</c:v>
                </c:pt>
                <c:pt idx="7995">
                  <c:v>55.520833333333336</c:v>
                </c:pt>
                <c:pt idx="7996">
                  <c:v>55.527777777777779</c:v>
                </c:pt>
                <c:pt idx="7997">
                  <c:v>55.534722222222221</c:v>
                </c:pt>
                <c:pt idx="7998">
                  <c:v>55.541666666666664</c:v>
                </c:pt>
                <c:pt idx="7999">
                  <c:v>55.548611111111114</c:v>
                </c:pt>
                <c:pt idx="8000">
                  <c:v>55.55555555555555</c:v>
                </c:pt>
                <c:pt idx="8001">
                  <c:v>55.5625</c:v>
                </c:pt>
                <c:pt idx="8002">
                  <c:v>55.56944444444445</c:v>
                </c:pt>
                <c:pt idx="8003">
                  <c:v>55.576388888888886</c:v>
                </c:pt>
                <c:pt idx="8004">
                  <c:v>55.583333333333336</c:v>
                </c:pt>
                <c:pt idx="8005">
                  <c:v>55.590277777777779</c:v>
                </c:pt>
                <c:pt idx="8006">
                  <c:v>55.597222222222221</c:v>
                </c:pt>
                <c:pt idx="8007">
                  <c:v>55.604166666666664</c:v>
                </c:pt>
                <c:pt idx="8008">
                  <c:v>55.611111111111114</c:v>
                </c:pt>
                <c:pt idx="8009">
                  <c:v>55.61805555555555</c:v>
                </c:pt>
                <c:pt idx="8010">
                  <c:v>55.625</c:v>
                </c:pt>
                <c:pt idx="8011">
                  <c:v>55.63194444444445</c:v>
                </c:pt>
                <c:pt idx="8012">
                  <c:v>55.638888888888886</c:v>
                </c:pt>
                <c:pt idx="8013">
                  <c:v>55.645833333333336</c:v>
                </c:pt>
                <c:pt idx="8014">
                  <c:v>55.652777777777779</c:v>
                </c:pt>
                <c:pt idx="8015">
                  <c:v>55.659722222222221</c:v>
                </c:pt>
                <c:pt idx="8016">
                  <c:v>55.666666666666664</c:v>
                </c:pt>
                <c:pt idx="8017">
                  <c:v>55.673611111111114</c:v>
                </c:pt>
                <c:pt idx="8018">
                  <c:v>55.68055555555555</c:v>
                </c:pt>
                <c:pt idx="8019">
                  <c:v>55.6875</c:v>
                </c:pt>
                <c:pt idx="8020">
                  <c:v>55.69444444444445</c:v>
                </c:pt>
                <c:pt idx="8021">
                  <c:v>55.701388888888886</c:v>
                </c:pt>
                <c:pt idx="8022">
                  <c:v>55.708333333333336</c:v>
                </c:pt>
                <c:pt idx="8023">
                  <c:v>55.715277777777779</c:v>
                </c:pt>
                <c:pt idx="8024">
                  <c:v>55.722222222222221</c:v>
                </c:pt>
                <c:pt idx="8025">
                  <c:v>55.729166666666664</c:v>
                </c:pt>
                <c:pt idx="8026">
                  <c:v>55.736111111111114</c:v>
                </c:pt>
                <c:pt idx="8027">
                  <c:v>55.74305555555555</c:v>
                </c:pt>
                <c:pt idx="8028">
                  <c:v>55.75</c:v>
                </c:pt>
                <c:pt idx="8029">
                  <c:v>55.75694444444445</c:v>
                </c:pt>
                <c:pt idx="8030">
                  <c:v>55.763888888888886</c:v>
                </c:pt>
                <c:pt idx="8031">
                  <c:v>55.770833333333336</c:v>
                </c:pt>
                <c:pt idx="8032">
                  <c:v>55.777777777777779</c:v>
                </c:pt>
                <c:pt idx="8033">
                  <c:v>55.784722222222221</c:v>
                </c:pt>
                <c:pt idx="8034">
                  <c:v>55.791666666666664</c:v>
                </c:pt>
                <c:pt idx="8035">
                  <c:v>55.798611111111114</c:v>
                </c:pt>
                <c:pt idx="8036">
                  <c:v>55.80555555555555</c:v>
                </c:pt>
                <c:pt idx="8037">
                  <c:v>55.8125</c:v>
                </c:pt>
                <c:pt idx="8038">
                  <c:v>55.81944444444445</c:v>
                </c:pt>
                <c:pt idx="8039">
                  <c:v>55.826388888888886</c:v>
                </c:pt>
                <c:pt idx="8040">
                  <c:v>55.833333333333336</c:v>
                </c:pt>
                <c:pt idx="8041">
                  <c:v>55.840277777777779</c:v>
                </c:pt>
                <c:pt idx="8042">
                  <c:v>55.847222222222221</c:v>
                </c:pt>
                <c:pt idx="8043">
                  <c:v>55.854166666666664</c:v>
                </c:pt>
                <c:pt idx="8044">
                  <c:v>55.861111111111114</c:v>
                </c:pt>
                <c:pt idx="8045">
                  <c:v>55.86805555555555</c:v>
                </c:pt>
                <c:pt idx="8046">
                  <c:v>55.875</c:v>
                </c:pt>
                <c:pt idx="8047">
                  <c:v>55.88194444444445</c:v>
                </c:pt>
                <c:pt idx="8048">
                  <c:v>55.888888888888886</c:v>
                </c:pt>
                <c:pt idx="8049">
                  <c:v>55.895833333333336</c:v>
                </c:pt>
                <c:pt idx="8050">
                  <c:v>55.902777777777779</c:v>
                </c:pt>
                <c:pt idx="8051">
                  <c:v>55.909722222222221</c:v>
                </c:pt>
                <c:pt idx="8052">
                  <c:v>55.916666666666664</c:v>
                </c:pt>
                <c:pt idx="8053">
                  <c:v>55.923611111111114</c:v>
                </c:pt>
                <c:pt idx="8054">
                  <c:v>55.93055555555555</c:v>
                </c:pt>
                <c:pt idx="8055">
                  <c:v>55.9375</c:v>
                </c:pt>
                <c:pt idx="8056">
                  <c:v>55.94444444444445</c:v>
                </c:pt>
                <c:pt idx="8057">
                  <c:v>55.951388888888886</c:v>
                </c:pt>
                <c:pt idx="8058">
                  <c:v>55.958333333333336</c:v>
                </c:pt>
                <c:pt idx="8059">
                  <c:v>55.965277777777779</c:v>
                </c:pt>
                <c:pt idx="8060">
                  <c:v>55.972222222222221</c:v>
                </c:pt>
                <c:pt idx="8061">
                  <c:v>55.979166666666664</c:v>
                </c:pt>
                <c:pt idx="8062">
                  <c:v>55.986111111111114</c:v>
                </c:pt>
                <c:pt idx="8063">
                  <c:v>55.99305555555555</c:v>
                </c:pt>
                <c:pt idx="8064">
                  <c:v>56</c:v>
                </c:pt>
                <c:pt idx="8065">
                  <c:v>56.00694444444445</c:v>
                </c:pt>
                <c:pt idx="8066">
                  <c:v>56.013888888888886</c:v>
                </c:pt>
                <c:pt idx="8067">
                  <c:v>56.020833333333336</c:v>
                </c:pt>
                <c:pt idx="8068">
                  <c:v>56.027777777777779</c:v>
                </c:pt>
                <c:pt idx="8069">
                  <c:v>56.034722222222221</c:v>
                </c:pt>
                <c:pt idx="8070">
                  <c:v>56.041666666666664</c:v>
                </c:pt>
                <c:pt idx="8071">
                  <c:v>56.048611111111114</c:v>
                </c:pt>
                <c:pt idx="8072">
                  <c:v>56.05555555555555</c:v>
                </c:pt>
                <c:pt idx="8073">
                  <c:v>56.0625</c:v>
                </c:pt>
                <c:pt idx="8074">
                  <c:v>56.06944444444445</c:v>
                </c:pt>
                <c:pt idx="8075">
                  <c:v>56.076388888888886</c:v>
                </c:pt>
                <c:pt idx="8076">
                  <c:v>56.083333333333336</c:v>
                </c:pt>
                <c:pt idx="8077">
                  <c:v>56.090277777777779</c:v>
                </c:pt>
                <c:pt idx="8078">
                  <c:v>56.097222222222221</c:v>
                </c:pt>
                <c:pt idx="8079">
                  <c:v>56.104166666666664</c:v>
                </c:pt>
                <c:pt idx="8080">
                  <c:v>56.111111111111114</c:v>
                </c:pt>
                <c:pt idx="8081">
                  <c:v>56.11805555555555</c:v>
                </c:pt>
                <c:pt idx="8082">
                  <c:v>56.125</c:v>
                </c:pt>
                <c:pt idx="8083">
                  <c:v>56.13194444444445</c:v>
                </c:pt>
                <c:pt idx="8084">
                  <c:v>56.138888888888886</c:v>
                </c:pt>
                <c:pt idx="8085">
                  <c:v>56.145833333333336</c:v>
                </c:pt>
                <c:pt idx="8086">
                  <c:v>56.152777777777779</c:v>
                </c:pt>
                <c:pt idx="8087">
                  <c:v>56.159722222222221</c:v>
                </c:pt>
                <c:pt idx="8088">
                  <c:v>56.166666666666664</c:v>
                </c:pt>
                <c:pt idx="8089">
                  <c:v>56.173611111111114</c:v>
                </c:pt>
                <c:pt idx="8090">
                  <c:v>56.18055555555555</c:v>
                </c:pt>
                <c:pt idx="8091">
                  <c:v>56.1875</c:v>
                </c:pt>
                <c:pt idx="8092">
                  <c:v>56.19444444444445</c:v>
                </c:pt>
                <c:pt idx="8093">
                  <c:v>56.201388888888886</c:v>
                </c:pt>
                <c:pt idx="8094">
                  <c:v>56.208333333333336</c:v>
                </c:pt>
                <c:pt idx="8095">
                  <c:v>56.215277777777779</c:v>
                </c:pt>
                <c:pt idx="8096">
                  <c:v>56.222222222222221</c:v>
                </c:pt>
                <c:pt idx="8097">
                  <c:v>56.229166666666664</c:v>
                </c:pt>
                <c:pt idx="8098">
                  <c:v>56.236111111111114</c:v>
                </c:pt>
                <c:pt idx="8099">
                  <c:v>56.24305555555555</c:v>
                </c:pt>
                <c:pt idx="8100">
                  <c:v>56.25</c:v>
                </c:pt>
                <c:pt idx="8101">
                  <c:v>56.25694444444445</c:v>
                </c:pt>
                <c:pt idx="8102">
                  <c:v>56.263888888888886</c:v>
                </c:pt>
                <c:pt idx="8103">
                  <c:v>56.270833333333336</c:v>
                </c:pt>
                <c:pt idx="8104">
                  <c:v>56.277777777777779</c:v>
                </c:pt>
                <c:pt idx="8105">
                  <c:v>56.284722222222221</c:v>
                </c:pt>
                <c:pt idx="8106">
                  <c:v>56.291666666666664</c:v>
                </c:pt>
                <c:pt idx="8107">
                  <c:v>56.298611111111114</c:v>
                </c:pt>
                <c:pt idx="8108">
                  <c:v>56.30555555555555</c:v>
                </c:pt>
                <c:pt idx="8109">
                  <c:v>56.3125</c:v>
                </c:pt>
                <c:pt idx="8110">
                  <c:v>56.31944444444445</c:v>
                </c:pt>
                <c:pt idx="8111">
                  <c:v>56.326388888888886</c:v>
                </c:pt>
                <c:pt idx="8112">
                  <c:v>56.333333333333336</c:v>
                </c:pt>
                <c:pt idx="8113">
                  <c:v>56.340277777777779</c:v>
                </c:pt>
                <c:pt idx="8114">
                  <c:v>56.347222222222221</c:v>
                </c:pt>
                <c:pt idx="8115">
                  <c:v>56.354166666666664</c:v>
                </c:pt>
                <c:pt idx="8116">
                  <c:v>56.361111111111114</c:v>
                </c:pt>
                <c:pt idx="8117">
                  <c:v>56.36805555555555</c:v>
                </c:pt>
                <c:pt idx="8118">
                  <c:v>56.375</c:v>
                </c:pt>
                <c:pt idx="8119">
                  <c:v>56.38194444444445</c:v>
                </c:pt>
                <c:pt idx="8120">
                  <c:v>56.388888888888886</c:v>
                </c:pt>
                <c:pt idx="8121">
                  <c:v>56.395833333333336</c:v>
                </c:pt>
                <c:pt idx="8122">
                  <c:v>56.402777777777779</c:v>
                </c:pt>
                <c:pt idx="8123">
                  <c:v>56.409722222222221</c:v>
                </c:pt>
                <c:pt idx="8124">
                  <c:v>56.416666666666664</c:v>
                </c:pt>
                <c:pt idx="8125">
                  <c:v>56.423611111111114</c:v>
                </c:pt>
                <c:pt idx="8126">
                  <c:v>56.43055555555555</c:v>
                </c:pt>
                <c:pt idx="8127">
                  <c:v>56.4375</c:v>
                </c:pt>
                <c:pt idx="8128">
                  <c:v>56.44444444444445</c:v>
                </c:pt>
                <c:pt idx="8129">
                  <c:v>56.451388888888886</c:v>
                </c:pt>
                <c:pt idx="8130">
                  <c:v>56.458333333333336</c:v>
                </c:pt>
                <c:pt idx="8131">
                  <c:v>56.465277777777779</c:v>
                </c:pt>
                <c:pt idx="8132">
                  <c:v>56.472222222222221</c:v>
                </c:pt>
                <c:pt idx="8133">
                  <c:v>56.479166666666664</c:v>
                </c:pt>
                <c:pt idx="8134">
                  <c:v>56.486111111111114</c:v>
                </c:pt>
                <c:pt idx="8135">
                  <c:v>56.49305555555555</c:v>
                </c:pt>
                <c:pt idx="8136">
                  <c:v>56.5</c:v>
                </c:pt>
                <c:pt idx="8137">
                  <c:v>56.50694444444445</c:v>
                </c:pt>
                <c:pt idx="8138">
                  <c:v>56.513888888888886</c:v>
                </c:pt>
                <c:pt idx="8139">
                  <c:v>56.520833333333336</c:v>
                </c:pt>
                <c:pt idx="8140">
                  <c:v>56.527777777777779</c:v>
                </c:pt>
                <c:pt idx="8141">
                  <c:v>56.534722222222221</c:v>
                </c:pt>
                <c:pt idx="8142">
                  <c:v>56.541666666666664</c:v>
                </c:pt>
                <c:pt idx="8143">
                  <c:v>56.548611111111114</c:v>
                </c:pt>
                <c:pt idx="8144">
                  <c:v>56.55555555555555</c:v>
                </c:pt>
                <c:pt idx="8145">
                  <c:v>56.5625</c:v>
                </c:pt>
                <c:pt idx="8146">
                  <c:v>56.56944444444445</c:v>
                </c:pt>
                <c:pt idx="8147">
                  <c:v>56.576388888888886</c:v>
                </c:pt>
                <c:pt idx="8148">
                  <c:v>56.583333333333336</c:v>
                </c:pt>
                <c:pt idx="8149">
                  <c:v>56.590277777777779</c:v>
                </c:pt>
                <c:pt idx="8150">
                  <c:v>56.597222222222221</c:v>
                </c:pt>
                <c:pt idx="8151">
                  <c:v>56.604166666666664</c:v>
                </c:pt>
                <c:pt idx="8152">
                  <c:v>56.611111111111114</c:v>
                </c:pt>
                <c:pt idx="8153">
                  <c:v>56.61805555555555</c:v>
                </c:pt>
                <c:pt idx="8154">
                  <c:v>56.625</c:v>
                </c:pt>
                <c:pt idx="8155">
                  <c:v>56.63194444444445</c:v>
                </c:pt>
                <c:pt idx="8156">
                  <c:v>56.638888888888886</c:v>
                </c:pt>
                <c:pt idx="8157">
                  <c:v>56.645833333333336</c:v>
                </c:pt>
                <c:pt idx="8158">
                  <c:v>56.652777777777779</c:v>
                </c:pt>
                <c:pt idx="8159">
                  <c:v>56.659722222222221</c:v>
                </c:pt>
                <c:pt idx="8160">
                  <c:v>56.666666666666664</c:v>
                </c:pt>
                <c:pt idx="8161">
                  <c:v>56.673611111111114</c:v>
                </c:pt>
                <c:pt idx="8162">
                  <c:v>56.68055555555555</c:v>
                </c:pt>
                <c:pt idx="8163">
                  <c:v>56.6875</c:v>
                </c:pt>
                <c:pt idx="8164">
                  <c:v>56.69444444444445</c:v>
                </c:pt>
                <c:pt idx="8165">
                  <c:v>56.701388888888886</c:v>
                </c:pt>
                <c:pt idx="8166">
                  <c:v>56.708333333333336</c:v>
                </c:pt>
                <c:pt idx="8167">
                  <c:v>56.715277777777779</c:v>
                </c:pt>
                <c:pt idx="8168">
                  <c:v>56.722222222222221</c:v>
                </c:pt>
                <c:pt idx="8169">
                  <c:v>56.729166666666664</c:v>
                </c:pt>
                <c:pt idx="8170">
                  <c:v>56.736111111111114</c:v>
                </c:pt>
                <c:pt idx="8171">
                  <c:v>56.74305555555555</c:v>
                </c:pt>
                <c:pt idx="8172">
                  <c:v>56.75</c:v>
                </c:pt>
                <c:pt idx="8173">
                  <c:v>56.75694444444445</c:v>
                </c:pt>
                <c:pt idx="8174">
                  <c:v>56.763888888888886</c:v>
                </c:pt>
                <c:pt idx="8175">
                  <c:v>56.770833333333336</c:v>
                </c:pt>
                <c:pt idx="8176">
                  <c:v>56.777777777777779</c:v>
                </c:pt>
                <c:pt idx="8177">
                  <c:v>56.784722222222221</c:v>
                </c:pt>
                <c:pt idx="8178">
                  <c:v>56.791666666666664</c:v>
                </c:pt>
                <c:pt idx="8179">
                  <c:v>56.798611111111114</c:v>
                </c:pt>
                <c:pt idx="8180">
                  <c:v>56.80555555555555</c:v>
                </c:pt>
                <c:pt idx="8181">
                  <c:v>56.8125</c:v>
                </c:pt>
                <c:pt idx="8182">
                  <c:v>56.81944444444445</c:v>
                </c:pt>
                <c:pt idx="8183">
                  <c:v>56.826388888888886</c:v>
                </c:pt>
                <c:pt idx="8184">
                  <c:v>56.833333333333336</c:v>
                </c:pt>
                <c:pt idx="8185">
                  <c:v>56.840277777777779</c:v>
                </c:pt>
                <c:pt idx="8186">
                  <c:v>56.847222222222221</c:v>
                </c:pt>
                <c:pt idx="8187">
                  <c:v>56.854166666666664</c:v>
                </c:pt>
                <c:pt idx="8188">
                  <c:v>56.861111111111114</c:v>
                </c:pt>
                <c:pt idx="8189">
                  <c:v>56.86805555555555</c:v>
                </c:pt>
                <c:pt idx="8190">
                  <c:v>56.875</c:v>
                </c:pt>
                <c:pt idx="8191">
                  <c:v>56.88194444444445</c:v>
                </c:pt>
                <c:pt idx="8192">
                  <c:v>56.888888888888886</c:v>
                </c:pt>
                <c:pt idx="8193">
                  <c:v>56.895833333333336</c:v>
                </c:pt>
                <c:pt idx="8194">
                  <c:v>56.902777777777779</c:v>
                </c:pt>
                <c:pt idx="8195">
                  <c:v>56.909722222222221</c:v>
                </c:pt>
                <c:pt idx="8196">
                  <c:v>56.916666666666664</c:v>
                </c:pt>
                <c:pt idx="8197">
                  <c:v>56.923611111111114</c:v>
                </c:pt>
                <c:pt idx="8198">
                  <c:v>56.93055555555555</c:v>
                </c:pt>
                <c:pt idx="8199">
                  <c:v>56.9375</c:v>
                </c:pt>
                <c:pt idx="8200">
                  <c:v>56.94444444444445</c:v>
                </c:pt>
                <c:pt idx="8201">
                  <c:v>56.951388888888886</c:v>
                </c:pt>
                <c:pt idx="8202">
                  <c:v>56.958333333333336</c:v>
                </c:pt>
                <c:pt idx="8203">
                  <c:v>56.965277777777779</c:v>
                </c:pt>
                <c:pt idx="8204">
                  <c:v>56.972222222222221</c:v>
                </c:pt>
                <c:pt idx="8205">
                  <c:v>56.979166666666664</c:v>
                </c:pt>
                <c:pt idx="8206">
                  <c:v>56.986111111111114</c:v>
                </c:pt>
                <c:pt idx="8207">
                  <c:v>56.99305555555555</c:v>
                </c:pt>
                <c:pt idx="8208">
                  <c:v>57</c:v>
                </c:pt>
                <c:pt idx="8209">
                  <c:v>57.00694444444445</c:v>
                </c:pt>
                <c:pt idx="8210">
                  <c:v>57.013888888888886</c:v>
                </c:pt>
                <c:pt idx="8211">
                  <c:v>57.020833333333336</c:v>
                </c:pt>
                <c:pt idx="8212">
                  <c:v>57.027777777777779</c:v>
                </c:pt>
                <c:pt idx="8213">
                  <c:v>57.034722222222221</c:v>
                </c:pt>
                <c:pt idx="8214">
                  <c:v>57.041666666666664</c:v>
                </c:pt>
                <c:pt idx="8215">
                  <c:v>57.048611111111114</c:v>
                </c:pt>
                <c:pt idx="8216">
                  <c:v>57.05555555555555</c:v>
                </c:pt>
                <c:pt idx="8217">
                  <c:v>57.0625</c:v>
                </c:pt>
                <c:pt idx="8218">
                  <c:v>57.06944444444445</c:v>
                </c:pt>
                <c:pt idx="8219">
                  <c:v>57.076388888888886</c:v>
                </c:pt>
                <c:pt idx="8220">
                  <c:v>57.083333333333336</c:v>
                </c:pt>
                <c:pt idx="8221">
                  <c:v>57.090277777777779</c:v>
                </c:pt>
                <c:pt idx="8222">
                  <c:v>57.097222222222221</c:v>
                </c:pt>
                <c:pt idx="8223">
                  <c:v>57.104166666666664</c:v>
                </c:pt>
                <c:pt idx="8224">
                  <c:v>57.111111111111114</c:v>
                </c:pt>
                <c:pt idx="8225">
                  <c:v>57.11805555555555</c:v>
                </c:pt>
                <c:pt idx="8226">
                  <c:v>57.125</c:v>
                </c:pt>
                <c:pt idx="8227">
                  <c:v>57.13194444444445</c:v>
                </c:pt>
                <c:pt idx="8228">
                  <c:v>57.138888888888886</c:v>
                </c:pt>
                <c:pt idx="8229">
                  <c:v>57.145833333333336</c:v>
                </c:pt>
                <c:pt idx="8230">
                  <c:v>57.152777777777779</c:v>
                </c:pt>
                <c:pt idx="8231">
                  <c:v>57.159722222222221</c:v>
                </c:pt>
                <c:pt idx="8232">
                  <c:v>57.166666666666664</c:v>
                </c:pt>
                <c:pt idx="8233">
                  <c:v>57.173611111111114</c:v>
                </c:pt>
                <c:pt idx="8234">
                  <c:v>57.18055555555555</c:v>
                </c:pt>
                <c:pt idx="8235">
                  <c:v>57.1875</c:v>
                </c:pt>
                <c:pt idx="8236">
                  <c:v>57.19444444444445</c:v>
                </c:pt>
                <c:pt idx="8237">
                  <c:v>57.201388888888886</c:v>
                </c:pt>
                <c:pt idx="8238">
                  <c:v>57.208333333333336</c:v>
                </c:pt>
                <c:pt idx="8239">
                  <c:v>57.215277777777779</c:v>
                </c:pt>
                <c:pt idx="8240">
                  <c:v>57.222222222222221</c:v>
                </c:pt>
                <c:pt idx="8241">
                  <c:v>57.229166666666664</c:v>
                </c:pt>
                <c:pt idx="8242">
                  <c:v>57.236111111111114</c:v>
                </c:pt>
                <c:pt idx="8243">
                  <c:v>57.24305555555555</c:v>
                </c:pt>
                <c:pt idx="8244">
                  <c:v>57.25</c:v>
                </c:pt>
                <c:pt idx="8245">
                  <c:v>57.25694444444445</c:v>
                </c:pt>
                <c:pt idx="8246">
                  <c:v>57.263888888888886</c:v>
                </c:pt>
                <c:pt idx="8247">
                  <c:v>57.270833333333336</c:v>
                </c:pt>
                <c:pt idx="8248">
                  <c:v>57.277777777777779</c:v>
                </c:pt>
                <c:pt idx="8249">
                  <c:v>57.284722222222221</c:v>
                </c:pt>
                <c:pt idx="8250">
                  <c:v>57.291666666666664</c:v>
                </c:pt>
                <c:pt idx="8251">
                  <c:v>57.298611111111114</c:v>
                </c:pt>
                <c:pt idx="8252">
                  <c:v>57.30555555555555</c:v>
                </c:pt>
                <c:pt idx="8253">
                  <c:v>57.3125</c:v>
                </c:pt>
                <c:pt idx="8254">
                  <c:v>57.31944444444445</c:v>
                </c:pt>
                <c:pt idx="8255">
                  <c:v>57.326388888888886</c:v>
                </c:pt>
                <c:pt idx="8256">
                  <c:v>57.333333333333336</c:v>
                </c:pt>
                <c:pt idx="8257">
                  <c:v>57.340277777777779</c:v>
                </c:pt>
                <c:pt idx="8258">
                  <c:v>57.347222222222221</c:v>
                </c:pt>
                <c:pt idx="8259">
                  <c:v>57.354166666666664</c:v>
                </c:pt>
                <c:pt idx="8260">
                  <c:v>57.361111111111114</c:v>
                </c:pt>
                <c:pt idx="8261">
                  <c:v>57.36805555555555</c:v>
                </c:pt>
                <c:pt idx="8262">
                  <c:v>57.375</c:v>
                </c:pt>
                <c:pt idx="8263">
                  <c:v>57.38194444444445</c:v>
                </c:pt>
                <c:pt idx="8264">
                  <c:v>57.388888888888886</c:v>
                </c:pt>
                <c:pt idx="8265">
                  <c:v>57.395833333333336</c:v>
                </c:pt>
                <c:pt idx="8266">
                  <c:v>57.402777777777779</c:v>
                </c:pt>
                <c:pt idx="8267">
                  <c:v>57.409722222222221</c:v>
                </c:pt>
                <c:pt idx="8268">
                  <c:v>57.416666666666664</c:v>
                </c:pt>
                <c:pt idx="8269">
                  <c:v>57.423611111111114</c:v>
                </c:pt>
                <c:pt idx="8270">
                  <c:v>57.43055555555555</c:v>
                </c:pt>
                <c:pt idx="8271">
                  <c:v>57.4375</c:v>
                </c:pt>
                <c:pt idx="8272">
                  <c:v>57.44444444444445</c:v>
                </c:pt>
                <c:pt idx="8273">
                  <c:v>57.451388888888886</c:v>
                </c:pt>
                <c:pt idx="8274">
                  <c:v>57.458333333333336</c:v>
                </c:pt>
                <c:pt idx="8275">
                  <c:v>57.465277777777779</c:v>
                </c:pt>
                <c:pt idx="8276">
                  <c:v>57.472222222222221</c:v>
                </c:pt>
                <c:pt idx="8277">
                  <c:v>57.479166666666664</c:v>
                </c:pt>
                <c:pt idx="8278">
                  <c:v>57.486111111111114</c:v>
                </c:pt>
                <c:pt idx="8279">
                  <c:v>57.49305555555555</c:v>
                </c:pt>
                <c:pt idx="8280">
                  <c:v>57.5</c:v>
                </c:pt>
                <c:pt idx="8281">
                  <c:v>57.50694444444445</c:v>
                </c:pt>
                <c:pt idx="8282">
                  <c:v>57.513888888888886</c:v>
                </c:pt>
                <c:pt idx="8283">
                  <c:v>57.520833333333336</c:v>
                </c:pt>
                <c:pt idx="8284">
                  <c:v>57.527777777777779</c:v>
                </c:pt>
                <c:pt idx="8285">
                  <c:v>57.534722222222221</c:v>
                </c:pt>
                <c:pt idx="8286">
                  <c:v>57.541666666666664</c:v>
                </c:pt>
                <c:pt idx="8287">
                  <c:v>57.548611111111114</c:v>
                </c:pt>
                <c:pt idx="8288">
                  <c:v>57.55555555555555</c:v>
                </c:pt>
                <c:pt idx="8289">
                  <c:v>57.5625</c:v>
                </c:pt>
                <c:pt idx="8290">
                  <c:v>57.56944444444445</c:v>
                </c:pt>
                <c:pt idx="8291">
                  <c:v>57.576388888888886</c:v>
                </c:pt>
                <c:pt idx="8292">
                  <c:v>57.583333333333336</c:v>
                </c:pt>
                <c:pt idx="8293">
                  <c:v>57.590277777777779</c:v>
                </c:pt>
                <c:pt idx="8294">
                  <c:v>57.597222222222221</c:v>
                </c:pt>
                <c:pt idx="8295">
                  <c:v>57.604166666666664</c:v>
                </c:pt>
                <c:pt idx="8296">
                  <c:v>57.611111111111114</c:v>
                </c:pt>
                <c:pt idx="8297">
                  <c:v>57.61805555555555</c:v>
                </c:pt>
                <c:pt idx="8298">
                  <c:v>57.625</c:v>
                </c:pt>
                <c:pt idx="8299">
                  <c:v>57.63194444444445</c:v>
                </c:pt>
                <c:pt idx="8300">
                  <c:v>57.638888888888886</c:v>
                </c:pt>
                <c:pt idx="8301">
                  <c:v>57.645833333333336</c:v>
                </c:pt>
                <c:pt idx="8302">
                  <c:v>57.652777777777779</c:v>
                </c:pt>
                <c:pt idx="8303">
                  <c:v>57.659722222222221</c:v>
                </c:pt>
                <c:pt idx="8304">
                  <c:v>57.666666666666664</c:v>
                </c:pt>
                <c:pt idx="8305">
                  <c:v>57.673611111111114</c:v>
                </c:pt>
                <c:pt idx="8306">
                  <c:v>57.68055555555555</c:v>
                </c:pt>
                <c:pt idx="8307">
                  <c:v>57.6875</c:v>
                </c:pt>
                <c:pt idx="8308">
                  <c:v>57.69444444444445</c:v>
                </c:pt>
                <c:pt idx="8309">
                  <c:v>57.701388888888886</c:v>
                </c:pt>
                <c:pt idx="8310">
                  <c:v>57.708333333333336</c:v>
                </c:pt>
                <c:pt idx="8311">
                  <c:v>57.715277777777779</c:v>
                </c:pt>
                <c:pt idx="8312">
                  <c:v>57.722222222222221</c:v>
                </c:pt>
                <c:pt idx="8313">
                  <c:v>57.729166666666664</c:v>
                </c:pt>
                <c:pt idx="8314">
                  <c:v>57.736111111111114</c:v>
                </c:pt>
                <c:pt idx="8315">
                  <c:v>57.74305555555555</c:v>
                </c:pt>
                <c:pt idx="8316">
                  <c:v>57.75</c:v>
                </c:pt>
                <c:pt idx="8317">
                  <c:v>57.75694444444445</c:v>
                </c:pt>
                <c:pt idx="8318">
                  <c:v>57.763888888888886</c:v>
                </c:pt>
                <c:pt idx="8319">
                  <c:v>57.770833333333336</c:v>
                </c:pt>
                <c:pt idx="8320">
                  <c:v>57.777777777777779</c:v>
                </c:pt>
                <c:pt idx="8321">
                  <c:v>57.784722222222221</c:v>
                </c:pt>
                <c:pt idx="8322">
                  <c:v>57.791666666666664</c:v>
                </c:pt>
                <c:pt idx="8323">
                  <c:v>57.798611111111114</c:v>
                </c:pt>
                <c:pt idx="8324">
                  <c:v>57.80555555555555</c:v>
                </c:pt>
                <c:pt idx="8325">
                  <c:v>57.8125</c:v>
                </c:pt>
                <c:pt idx="8326">
                  <c:v>57.81944444444445</c:v>
                </c:pt>
                <c:pt idx="8327">
                  <c:v>57.826388888888886</c:v>
                </c:pt>
                <c:pt idx="8328">
                  <c:v>57.833333333333336</c:v>
                </c:pt>
                <c:pt idx="8329">
                  <c:v>57.840277777777779</c:v>
                </c:pt>
                <c:pt idx="8330">
                  <c:v>57.847222222222221</c:v>
                </c:pt>
                <c:pt idx="8331">
                  <c:v>57.854166666666664</c:v>
                </c:pt>
                <c:pt idx="8332">
                  <c:v>57.861111111111114</c:v>
                </c:pt>
                <c:pt idx="8333">
                  <c:v>57.86805555555555</c:v>
                </c:pt>
                <c:pt idx="8334">
                  <c:v>57.875</c:v>
                </c:pt>
                <c:pt idx="8335">
                  <c:v>57.88194444444445</c:v>
                </c:pt>
                <c:pt idx="8336">
                  <c:v>57.888888888888886</c:v>
                </c:pt>
                <c:pt idx="8337">
                  <c:v>57.895833333333336</c:v>
                </c:pt>
                <c:pt idx="8338">
                  <c:v>57.902777777777779</c:v>
                </c:pt>
                <c:pt idx="8339">
                  <c:v>57.909722222222221</c:v>
                </c:pt>
                <c:pt idx="8340">
                  <c:v>57.916666666666664</c:v>
                </c:pt>
                <c:pt idx="8341">
                  <c:v>57.923611111111114</c:v>
                </c:pt>
                <c:pt idx="8342">
                  <c:v>57.93055555555555</c:v>
                </c:pt>
                <c:pt idx="8343">
                  <c:v>57.9375</c:v>
                </c:pt>
                <c:pt idx="8344">
                  <c:v>57.94444444444445</c:v>
                </c:pt>
                <c:pt idx="8345">
                  <c:v>57.951388888888886</c:v>
                </c:pt>
                <c:pt idx="8346">
                  <c:v>57.958333333333336</c:v>
                </c:pt>
                <c:pt idx="8347">
                  <c:v>57.965277777777779</c:v>
                </c:pt>
                <c:pt idx="8348">
                  <c:v>57.972222222222221</c:v>
                </c:pt>
                <c:pt idx="8349">
                  <c:v>57.979166666666664</c:v>
                </c:pt>
                <c:pt idx="8350">
                  <c:v>57.986111111111114</c:v>
                </c:pt>
                <c:pt idx="8351">
                  <c:v>57.99305555555555</c:v>
                </c:pt>
                <c:pt idx="8352">
                  <c:v>58</c:v>
                </c:pt>
                <c:pt idx="8353">
                  <c:v>58.00694444444445</c:v>
                </c:pt>
                <c:pt idx="8354">
                  <c:v>58.013888888888886</c:v>
                </c:pt>
                <c:pt idx="8355">
                  <c:v>58.020833333333336</c:v>
                </c:pt>
                <c:pt idx="8356">
                  <c:v>58.027777777777779</c:v>
                </c:pt>
                <c:pt idx="8357">
                  <c:v>58.034722222222221</c:v>
                </c:pt>
                <c:pt idx="8358">
                  <c:v>58.041666666666664</c:v>
                </c:pt>
                <c:pt idx="8359">
                  <c:v>58.048611111111114</c:v>
                </c:pt>
                <c:pt idx="8360">
                  <c:v>58.05555555555555</c:v>
                </c:pt>
                <c:pt idx="8361">
                  <c:v>58.0625</c:v>
                </c:pt>
                <c:pt idx="8362">
                  <c:v>58.06944444444445</c:v>
                </c:pt>
                <c:pt idx="8363">
                  <c:v>58.076388888888886</c:v>
                </c:pt>
                <c:pt idx="8364">
                  <c:v>58.083333333333336</c:v>
                </c:pt>
                <c:pt idx="8365">
                  <c:v>58.090277777777779</c:v>
                </c:pt>
                <c:pt idx="8366">
                  <c:v>58.097222222222221</c:v>
                </c:pt>
                <c:pt idx="8367">
                  <c:v>58.104166666666664</c:v>
                </c:pt>
                <c:pt idx="8368">
                  <c:v>58.111111111111114</c:v>
                </c:pt>
                <c:pt idx="8369">
                  <c:v>58.11805555555555</c:v>
                </c:pt>
                <c:pt idx="8370">
                  <c:v>58.125</c:v>
                </c:pt>
                <c:pt idx="8371">
                  <c:v>58.13194444444445</c:v>
                </c:pt>
                <c:pt idx="8372">
                  <c:v>58.138888888888886</c:v>
                </c:pt>
                <c:pt idx="8373">
                  <c:v>58.145833333333336</c:v>
                </c:pt>
                <c:pt idx="8374">
                  <c:v>58.152777777777779</c:v>
                </c:pt>
                <c:pt idx="8375">
                  <c:v>58.159722222222221</c:v>
                </c:pt>
                <c:pt idx="8376">
                  <c:v>58.166666666666664</c:v>
                </c:pt>
                <c:pt idx="8377">
                  <c:v>58.173611111111114</c:v>
                </c:pt>
                <c:pt idx="8378">
                  <c:v>58.18055555555555</c:v>
                </c:pt>
                <c:pt idx="8379">
                  <c:v>58.1875</c:v>
                </c:pt>
                <c:pt idx="8380">
                  <c:v>58.19444444444445</c:v>
                </c:pt>
                <c:pt idx="8381">
                  <c:v>58.201388888888886</c:v>
                </c:pt>
                <c:pt idx="8382">
                  <c:v>58.208333333333336</c:v>
                </c:pt>
                <c:pt idx="8383">
                  <c:v>58.215277777777779</c:v>
                </c:pt>
                <c:pt idx="8384">
                  <c:v>58.222222222222221</c:v>
                </c:pt>
                <c:pt idx="8385">
                  <c:v>58.229166666666664</c:v>
                </c:pt>
                <c:pt idx="8386">
                  <c:v>58.236111111111114</c:v>
                </c:pt>
                <c:pt idx="8387">
                  <c:v>58.24305555555555</c:v>
                </c:pt>
                <c:pt idx="8388">
                  <c:v>58.25</c:v>
                </c:pt>
                <c:pt idx="8389">
                  <c:v>58.25694444444445</c:v>
                </c:pt>
                <c:pt idx="8390">
                  <c:v>58.263888888888886</c:v>
                </c:pt>
                <c:pt idx="8391">
                  <c:v>58.270833333333336</c:v>
                </c:pt>
                <c:pt idx="8392">
                  <c:v>58.277777777777779</c:v>
                </c:pt>
                <c:pt idx="8393">
                  <c:v>58.284722222222221</c:v>
                </c:pt>
                <c:pt idx="8394">
                  <c:v>58.291666666666664</c:v>
                </c:pt>
                <c:pt idx="8395">
                  <c:v>58.298611111111114</c:v>
                </c:pt>
                <c:pt idx="8396">
                  <c:v>58.30555555555555</c:v>
                </c:pt>
                <c:pt idx="8397">
                  <c:v>58.3125</c:v>
                </c:pt>
                <c:pt idx="8398">
                  <c:v>58.31944444444445</c:v>
                </c:pt>
                <c:pt idx="8399">
                  <c:v>58.326388888888886</c:v>
                </c:pt>
                <c:pt idx="8400">
                  <c:v>58.333333333333336</c:v>
                </c:pt>
                <c:pt idx="8401">
                  <c:v>58.340277777777779</c:v>
                </c:pt>
                <c:pt idx="8402">
                  <c:v>58.347222222222221</c:v>
                </c:pt>
                <c:pt idx="8403">
                  <c:v>58.354166666666664</c:v>
                </c:pt>
                <c:pt idx="8404">
                  <c:v>58.361111111111114</c:v>
                </c:pt>
                <c:pt idx="8405">
                  <c:v>58.36805555555555</c:v>
                </c:pt>
                <c:pt idx="8406">
                  <c:v>58.375</c:v>
                </c:pt>
                <c:pt idx="8407">
                  <c:v>58.38194444444445</c:v>
                </c:pt>
                <c:pt idx="8408">
                  <c:v>58.388888888888886</c:v>
                </c:pt>
                <c:pt idx="8409">
                  <c:v>58.395833333333336</c:v>
                </c:pt>
                <c:pt idx="8410">
                  <c:v>58.402777777777779</c:v>
                </c:pt>
                <c:pt idx="8411">
                  <c:v>58.409722222222221</c:v>
                </c:pt>
                <c:pt idx="8412">
                  <c:v>58.416666666666664</c:v>
                </c:pt>
                <c:pt idx="8413">
                  <c:v>58.423611111111114</c:v>
                </c:pt>
                <c:pt idx="8414">
                  <c:v>58.43055555555555</c:v>
                </c:pt>
                <c:pt idx="8415">
                  <c:v>58.4375</c:v>
                </c:pt>
                <c:pt idx="8416">
                  <c:v>58.44444444444445</c:v>
                </c:pt>
                <c:pt idx="8417">
                  <c:v>58.451388888888886</c:v>
                </c:pt>
                <c:pt idx="8418">
                  <c:v>58.458333333333336</c:v>
                </c:pt>
                <c:pt idx="8419">
                  <c:v>58.465277777777779</c:v>
                </c:pt>
                <c:pt idx="8420">
                  <c:v>58.472222222222221</c:v>
                </c:pt>
                <c:pt idx="8421">
                  <c:v>58.479166666666664</c:v>
                </c:pt>
                <c:pt idx="8422">
                  <c:v>58.486111111111114</c:v>
                </c:pt>
                <c:pt idx="8423">
                  <c:v>58.49305555555555</c:v>
                </c:pt>
                <c:pt idx="8424">
                  <c:v>58.5</c:v>
                </c:pt>
                <c:pt idx="8425">
                  <c:v>58.50694444444445</c:v>
                </c:pt>
                <c:pt idx="8426">
                  <c:v>58.513888888888886</c:v>
                </c:pt>
                <c:pt idx="8427">
                  <c:v>58.520833333333336</c:v>
                </c:pt>
                <c:pt idx="8428">
                  <c:v>58.527777777777779</c:v>
                </c:pt>
                <c:pt idx="8429">
                  <c:v>58.534722222222221</c:v>
                </c:pt>
                <c:pt idx="8430">
                  <c:v>58.541666666666664</c:v>
                </c:pt>
                <c:pt idx="8431">
                  <c:v>58.548611111111114</c:v>
                </c:pt>
                <c:pt idx="8432">
                  <c:v>58.55555555555555</c:v>
                </c:pt>
                <c:pt idx="8433">
                  <c:v>58.5625</c:v>
                </c:pt>
                <c:pt idx="8434">
                  <c:v>58.56944444444445</c:v>
                </c:pt>
                <c:pt idx="8435">
                  <c:v>58.576388888888886</c:v>
                </c:pt>
                <c:pt idx="8436">
                  <c:v>58.583333333333336</c:v>
                </c:pt>
                <c:pt idx="8437">
                  <c:v>58.590277777777779</c:v>
                </c:pt>
                <c:pt idx="8438">
                  <c:v>58.597222222222221</c:v>
                </c:pt>
                <c:pt idx="8439">
                  <c:v>58.604166666666664</c:v>
                </c:pt>
                <c:pt idx="8440">
                  <c:v>58.611111111111114</c:v>
                </c:pt>
                <c:pt idx="8441">
                  <c:v>58.61805555555555</c:v>
                </c:pt>
                <c:pt idx="8442">
                  <c:v>58.625</c:v>
                </c:pt>
                <c:pt idx="8443">
                  <c:v>58.63194444444445</c:v>
                </c:pt>
                <c:pt idx="8444">
                  <c:v>58.638888888888886</c:v>
                </c:pt>
                <c:pt idx="8445">
                  <c:v>58.645833333333336</c:v>
                </c:pt>
                <c:pt idx="8446">
                  <c:v>58.652777777777779</c:v>
                </c:pt>
                <c:pt idx="8447">
                  <c:v>58.659722222222221</c:v>
                </c:pt>
                <c:pt idx="8448">
                  <c:v>58.666666666666664</c:v>
                </c:pt>
                <c:pt idx="8449">
                  <c:v>58.673611111111114</c:v>
                </c:pt>
                <c:pt idx="8450">
                  <c:v>58.68055555555555</c:v>
                </c:pt>
                <c:pt idx="8451">
                  <c:v>58.6875</c:v>
                </c:pt>
                <c:pt idx="8452">
                  <c:v>58.69444444444445</c:v>
                </c:pt>
                <c:pt idx="8453">
                  <c:v>58.701388888888886</c:v>
                </c:pt>
                <c:pt idx="8454">
                  <c:v>58.708333333333336</c:v>
                </c:pt>
                <c:pt idx="8455">
                  <c:v>58.715277777777779</c:v>
                </c:pt>
                <c:pt idx="8456">
                  <c:v>58.722222222222221</c:v>
                </c:pt>
                <c:pt idx="8457">
                  <c:v>58.729166666666664</c:v>
                </c:pt>
                <c:pt idx="8458">
                  <c:v>58.736111111111114</c:v>
                </c:pt>
                <c:pt idx="8459">
                  <c:v>58.74305555555555</c:v>
                </c:pt>
                <c:pt idx="8460">
                  <c:v>58.75</c:v>
                </c:pt>
                <c:pt idx="8461">
                  <c:v>58.75694444444445</c:v>
                </c:pt>
                <c:pt idx="8462">
                  <c:v>58.763888888888886</c:v>
                </c:pt>
                <c:pt idx="8463">
                  <c:v>58.770833333333336</c:v>
                </c:pt>
                <c:pt idx="8464">
                  <c:v>58.777777777777779</c:v>
                </c:pt>
                <c:pt idx="8465">
                  <c:v>58.784722222222221</c:v>
                </c:pt>
                <c:pt idx="8466">
                  <c:v>58.791666666666664</c:v>
                </c:pt>
                <c:pt idx="8467">
                  <c:v>58.798611111111114</c:v>
                </c:pt>
                <c:pt idx="8468">
                  <c:v>58.80555555555555</c:v>
                </c:pt>
                <c:pt idx="8469">
                  <c:v>58.8125</c:v>
                </c:pt>
                <c:pt idx="8470">
                  <c:v>58.81944444444445</c:v>
                </c:pt>
                <c:pt idx="8471">
                  <c:v>58.826388888888886</c:v>
                </c:pt>
                <c:pt idx="8472">
                  <c:v>58.833333333333336</c:v>
                </c:pt>
                <c:pt idx="8473">
                  <c:v>58.840277777777779</c:v>
                </c:pt>
                <c:pt idx="8474">
                  <c:v>58.847222222222221</c:v>
                </c:pt>
                <c:pt idx="8475">
                  <c:v>58.854166666666664</c:v>
                </c:pt>
                <c:pt idx="8476">
                  <c:v>58.861111111111114</c:v>
                </c:pt>
                <c:pt idx="8477">
                  <c:v>58.86805555555555</c:v>
                </c:pt>
                <c:pt idx="8478">
                  <c:v>58.875</c:v>
                </c:pt>
                <c:pt idx="8479">
                  <c:v>58.88194444444445</c:v>
                </c:pt>
                <c:pt idx="8480">
                  <c:v>58.888888888888886</c:v>
                </c:pt>
                <c:pt idx="8481">
                  <c:v>58.895833333333336</c:v>
                </c:pt>
                <c:pt idx="8482">
                  <c:v>58.902777777777779</c:v>
                </c:pt>
                <c:pt idx="8483">
                  <c:v>58.909722222222221</c:v>
                </c:pt>
                <c:pt idx="8484">
                  <c:v>58.916666666666664</c:v>
                </c:pt>
                <c:pt idx="8485">
                  <c:v>58.923611111111114</c:v>
                </c:pt>
                <c:pt idx="8486">
                  <c:v>58.93055555555555</c:v>
                </c:pt>
                <c:pt idx="8487">
                  <c:v>58.9375</c:v>
                </c:pt>
                <c:pt idx="8488">
                  <c:v>58.94444444444445</c:v>
                </c:pt>
                <c:pt idx="8489">
                  <c:v>58.951388888888886</c:v>
                </c:pt>
                <c:pt idx="8490">
                  <c:v>58.958333333333336</c:v>
                </c:pt>
                <c:pt idx="8491">
                  <c:v>58.965277777777779</c:v>
                </c:pt>
                <c:pt idx="8492">
                  <c:v>58.972222222222221</c:v>
                </c:pt>
                <c:pt idx="8493">
                  <c:v>58.979166666666664</c:v>
                </c:pt>
                <c:pt idx="8494">
                  <c:v>58.986111111111114</c:v>
                </c:pt>
                <c:pt idx="8495">
                  <c:v>58.99305555555555</c:v>
                </c:pt>
                <c:pt idx="8496">
                  <c:v>59</c:v>
                </c:pt>
                <c:pt idx="8497">
                  <c:v>59.00694444444445</c:v>
                </c:pt>
                <c:pt idx="8498">
                  <c:v>59.013888888888886</c:v>
                </c:pt>
                <c:pt idx="8499">
                  <c:v>59.020833333333336</c:v>
                </c:pt>
                <c:pt idx="8500">
                  <c:v>59.027777777777779</c:v>
                </c:pt>
                <c:pt idx="8501">
                  <c:v>59.034722222222221</c:v>
                </c:pt>
                <c:pt idx="8502">
                  <c:v>59.041666666666664</c:v>
                </c:pt>
                <c:pt idx="8503">
                  <c:v>59.048611111111114</c:v>
                </c:pt>
                <c:pt idx="8504">
                  <c:v>59.05555555555555</c:v>
                </c:pt>
                <c:pt idx="8505">
                  <c:v>59.0625</c:v>
                </c:pt>
                <c:pt idx="8506">
                  <c:v>59.06944444444445</c:v>
                </c:pt>
                <c:pt idx="8507">
                  <c:v>59.076388888888886</c:v>
                </c:pt>
                <c:pt idx="8508">
                  <c:v>59.083333333333336</c:v>
                </c:pt>
                <c:pt idx="8509">
                  <c:v>59.090277777777779</c:v>
                </c:pt>
                <c:pt idx="8510">
                  <c:v>59.097222222222221</c:v>
                </c:pt>
                <c:pt idx="8511">
                  <c:v>59.104166666666664</c:v>
                </c:pt>
                <c:pt idx="8512">
                  <c:v>59.111111111111114</c:v>
                </c:pt>
                <c:pt idx="8513">
                  <c:v>59.11805555555555</c:v>
                </c:pt>
                <c:pt idx="8514">
                  <c:v>59.125</c:v>
                </c:pt>
                <c:pt idx="8515">
                  <c:v>59.13194444444445</c:v>
                </c:pt>
                <c:pt idx="8516">
                  <c:v>59.138888888888886</c:v>
                </c:pt>
                <c:pt idx="8517">
                  <c:v>59.145833333333336</c:v>
                </c:pt>
                <c:pt idx="8518">
                  <c:v>59.152777777777779</c:v>
                </c:pt>
                <c:pt idx="8519">
                  <c:v>59.159722222222221</c:v>
                </c:pt>
                <c:pt idx="8520">
                  <c:v>59.166666666666664</c:v>
                </c:pt>
                <c:pt idx="8521">
                  <c:v>59.173611111111114</c:v>
                </c:pt>
                <c:pt idx="8522">
                  <c:v>59.18055555555555</c:v>
                </c:pt>
                <c:pt idx="8523">
                  <c:v>59.1875</c:v>
                </c:pt>
                <c:pt idx="8524">
                  <c:v>59.19444444444445</c:v>
                </c:pt>
                <c:pt idx="8525">
                  <c:v>59.201388888888886</c:v>
                </c:pt>
                <c:pt idx="8526">
                  <c:v>59.208333333333336</c:v>
                </c:pt>
                <c:pt idx="8527">
                  <c:v>59.215277777777779</c:v>
                </c:pt>
                <c:pt idx="8528">
                  <c:v>59.222222222222221</c:v>
                </c:pt>
                <c:pt idx="8529">
                  <c:v>59.229166666666664</c:v>
                </c:pt>
                <c:pt idx="8530">
                  <c:v>59.236111111111114</c:v>
                </c:pt>
                <c:pt idx="8531">
                  <c:v>59.24305555555555</c:v>
                </c:pt>
                <c:pt idx="8532">
                  <c:v>59.25</c:v>
                </c:pt>
                <c:pt idx="8533">
                  <c:v>59.25694444444445</c:v>
                </c:pt>
                <c:pt idx="8534">
                  <c:v>59.263888888888886</c:v>
                </c:pt>
                <c:pt idx="8535">
                  <c:v>59.270833333333336</c:v>
                </c:pt>
                <c:pt idx="8536">
                  <c:v>59.277777777777779</c:v>
                </c:pt>
                <c:pt idx="8537">
                  <c:v>59.284722222222221</c:v>
                </c:pt>
                <c:pt idx="8538">
                  <c:v>59.291666666666664</c:v>
                </c:pt>
                <c:pt idx="8539">
                  <c:v>59.298611111111114</c:v>
                </c:pt>
                <c:pt idx="8540">
                  <c:v>59.30555555555555</c:v>
                </c:pt>
                <c:pt idx="8541">
                  <c:v>59.3125</c:v>
                </c:pt>
                <c:pt idx="8542">
                  <c:v>59.31944444444445</c:v>
                </c:pt>
                <c:pt idx="8543">
                  <c:v>59.326388888888886</c:v>
                </c:pt>
                <c:pt idx="8544">
                  <c:v>59.333333333333336</c:v>
                </c:pt>
                <c:pt idx="8545">
                  <c:v>59.340277777777779</c:v>
                </c:pt>
                <c:pt idx="8546">
                  <c:v>59.347222222222221</c:v>
                </c:pt>
                <c:pt idx="8547">
                  <c:v>59.354166666666664</c:v>
                </c:pt>
                <c:pt idx="8548">
                  <c:v>59.361111111111114</c:v>
                </c:pt>
                <c:pt idx="8549">
                  <c:v>59.36805555555555</c:v>
                </c:pt>
                <c:pt idx="8550">
                  <c:v>59.375</c:v>
                </c:pt>
                <c:pt idx="8551">
                  <c:v>59.38194444444445</c:v>
                </c:pt>
                <c:pt idx="8552">
                  <c:v>59.388888888888886</c:v>
                </c:pt>
                <c:pt idx="8553">
                  <c:v>59.395833333333336</c:v>
                </c:pt>
                <c:pt idx="8554">
                  <c:v>59.402777777777779</c:v>
                </c:pt>
                <c:pt idx="8555">
                  <c:v>59.409722222222221</c:v>
                </c:pt>
                <c:pt idx="8556">
                  <c:v>59.416666666666664</c:v>
                </c:pt>
                <c:pt idx="8557">
                  <c:v>59.423611111111114</c:v>
                </c:pt>
                <c:pt idx="8558">
                  <c:v>59.43055555555555</c:v>
                </c:pt>
                <c:pt idx="8559">
                  <c:v>59.4375</c:v>
                </c:pt>
                <c:pt idx="8560">
                  <c:v>59.44444444444445</c:v>
                </c:pt>
                <c:pt idx="8561">
                  <c:v>59.451388888888886</c:v>
                </c:pt>
                <c:pt idx="8562">
                  <c:v>59.458333333333336</c:v>
                </c:pt>
                <c:pt idx="8563">
                  <c:v>59.465277777777779</c:v>
                </c:pt>
                <c:pt idx="8564">
                  <c:v>59.472222222222221</c:v>
                </c:pt>
                <c:pt idx="8565">
                  <c:v>59.479166666666664</c:v>
                </c:pt>
                <c:pt idx="8566">
                  <c:v>59.486111111111114</c:v>
                </c:pt>
                <c:pt idx="8567">
                  <c:v>59.49305555555555</c:v>
                </c:pt>
                <c:pt idx="8568">
                  <c:v>59.5</c:v>
                </c:pt>
                <c:pt idx="8569">
                  <c:v>59.50694444444445</c:v>
                </c:pt>
                <c:pt idx="8570">
                  <c:v>59.513888888888886</c:v>
                </c:pt>
                <c:pt idx="8571">
                  <c:v>59.520833333333336</c:v>
                </c:pt>
                <c:pt idx="8572">
                  <c:v>59.527777777777779</c:v>
                </c:pt>
                <c:pt idx="8573">
                  <c:v>59.534722222222221</c:v>
                </c:pt>
                <c:pt idx="8574">
                  <c:v>59.541666666666664</c:v>
                </c:pt>
                <c:pt idx="8575">
                  <c:v>59.548611111111114</c:v>
                </c:pt>
                <c:pt idx="8576">
                  <c:v>59.55555555555555</c:v>
                </c:pt>
                <c:pt idx="8577">
                  <c:v>59.5625</c:v>
                </c:pt>
                <c:pt idx="8578">
                  <c:v>59.56944444444445</c:v>
                </c:pt>
                <c:pt idx="8579">
                  <c:v>59.576388888888886</c:v>
                </c:pt>
                <c:pt idx="8580">
                  <c:v>59.583333333333336</c:v>
                </c:pt>
                <c:pt idx="8581">
                  <c:v>59.590277777777779</c:v>
                </c:pt>
                <c:pt idx="8582">
                  <c:v>59.597222222222221</c:v>
                </c:pt>
                <c:pt idx="8583">
                  <c:v>59.604166666666664</c:v>
                </c:pt>
                <c:pt idx="8584">
                  <c:v>59.611111111111114</c:v>
                </c:pt>
                <c:pt idx="8585">
                  <c:v>59.61805555555555</c:v>
                </c:pt>
                <c:pt idx="8586">
                  <c:v>59.625</c:v>
                </c:pt>
                <c:pt idx="8587">
                  <c:v>59.63194444444445</c:v>
                </c:pt>
                <c:pt idx="8588">
                  <c:v>59.638888888888886</c:v>
                </c:pt>
                <c:pt idx="8589">
                  <c:v>59.645833333333336</c:v>
                </c:pt>
                <c:pt idx="8590">
                  <c:v>59.652777777777779</c:v>
                </c:pt>
                <c:pt idx="8591">
                  <c:v>59.659722222222221</c:v>
                </c:pt>
                <c:pt idx="8592">
                  <c:v>59.666666666666664</c:v>
                </c:pt>
                <c:pt idx="8593">
                  <c:v>59.673611111111114</c:v>
                </c:pt>
                <c:pt idx="8594">
                  <c:v>59.68055555555555</c:v>
                </c:pt>
                <c:pt idx="8595">
                  <c:v>59.6875</c:v>
                </c:pt>
                <c:pt idx="8596">
                  <c:v>59.69444444444445</c:v>
                </c:pt>
                <c:pt idx="8597">
                  <c:v>59.701388888888886</c:v>
                </c:pt>
                <c:pt idx="8598">
                  <c:v>59.708333333333336</c:v>
                </c:pt>
                <c:pt idx="8599">
                  <c:v>59.715277777777779</c:v>
                </c:pt>
                <c:pt idx="8600">
                  <c:v>59.722222222222221</c:v>
                </c:pt>
                <c:pt idx="8601">
                  <c:v>59.729166666666664</c:v>
                </c:pt>
                <c:pt idx="8602">
                  <c:v>59.736111111111114</c:v>
                </c:pt>
                <c:pt idx="8603">
                  <c:v>59.74305555555555</c:v>
                </c:pt>
                <c:pt idx="8604">
                  <c:v>59.75</c:v>
                </c:pt>
                <c:pt idx="8605">
                  <c:v>59.75694444444445</c:v>
                </c:pt>
                <c:pt idx="8606">
                  <c:v>59.763888888888886</c:v>
                </c:pt>
                <c:pt idx="8607">
                  <c:v>59.770833333333336</c:v>
                </c:pt>
                <c:pt idx="8608">
                  <c:v>59.777777777777779</c:v>
                </c:pt>
                <c:pt idx="8609">
                  <c:v>59.784722222222221</c:v>
                </c:pt>
                <c:pt idx="8610">
                  <c:v>59.791666666666664</c:v>
                </c:pt>
                <c:pt idx="8611">
                  <c:v>59.798611111111114</c:v>
                </c:pt>
                <c:pt idx="8612">
                  <c:v>59.80555555555555</c:v>
                </c:pt>
                <c:pt idx="8613">
                  <c:v>59.8125</c:v>
                </c:pt>
                <c:pt idx="8614">
                  <c:v>59.81944444444445</c:v>
                </c:pt>
                <c:pt idx="8615">
                  <c:v>59.826388888888886</c:v>
                </c:pt>
                <c:pt idx="8616">
                  <c:v>59.833333333333336</c:v>
                </c:pt>
                <c:pt idx="8617">
                  <c:v>59.840277777777779</c:v>
                </c:pt>
                <c:pt idx="8618">
                  <c:v>59.847222222222221</c:v>
                </c:pt>
                <c:pt idx="8619">
                  <c:v>59.854166666666664</c:v>
                </c:pt>
                <c:pt idx="8620">
                  <c:v>59.861111111111114</c:v>
                </c:pt>
                <c:pt idx="8621">
                  <c:v>59.86805555555555</c:v>
                </c:pt>
                <c:pt idx="8622">
                  <c:v>59.875</c:v>
                </c:pt>
                <c:pt idx="8623">
                  <c:v>59.88194444444445</c:v>
                </c:pt>
                <c:pt idx="8624">
                  <c:v>59.888888888888886</c:v>
                </c:pt>
                <c:pt idx="8625">
                  <c:v>59.895833333333336</c:v>
                </c:pt>
                <c:pt idx="8626">
                  <c:v>59.902777777777779</c:v>
                </c:pt>
                <c:pt idx="8627">
                  <c:v>59.909722222222221</c:v>
                </c:pt>
                <c:pt idx="8628">
                  <c:v>59.916666666666664</c:v>
                </c:pt>
                <c:pt idx="8629">
                  <c:v>59.923611111111114</c:v>
                </c:pt>
                <c:pt idx="8630">
                  <c:v>59.93055555555555</c:v>
                </c:pt>
                <c:pt idx="8631">
                  <c:v>59.9375</c:v>
                </c:pt>
                <c:pt idx="8632">
                  <c:v>59.94444444444445</c:v>
                </c:pt>
                <c:pt idx="8633">
                  <c:v>59.951388888888886</c:v>
                </c:pt>
                <c:pt idx="8634">
                  <c:v>59.958333333333336</c:v>
                </c:pt>
                <c:pt idx="8635">
                  <c:v>59.965277777777779</c:v>
                </c:pt>
                <c:pt idx="8636">
                  <c:v>59.972222222222221</c:v>
                </c:pt>
                <c:pt idx="8637">
                  <c:v>59.979166666666664</c:v>
                </c:pt>
                <c:pt idx="8638">
                  <c:v>59.986111111111114</c:v>
                </c:pt>
                <c:pt idx="8639">
                  <c:v>59.99305555555555</c:v>
                </c:pt>
                <c:pt idx="8640">
                  <c:v>60</c:v>
                </c:pt>
                <c:pt idx="8641">
                  <c:v>60.00694444444445</c:v>
                </c:pt>
                <c:pt idx="8642">
                  <c:v>60.013888888888886</c:v>
                </c:pt>
                <c:pt idx="8643">
                  <c:v>60.020833333333336</c:v>
                </c:pt>
                <c:pt idx="8644">
                  <c:v>60.027777777777779</c:v>
                </c:pt>
                <c:pt idx="8645">
                  <c:v>60.034722222222221</c:v>
                </c:pt>
                <c:pt idx="8646">
                  <c:v>60.041666666666664</c:v>
                </c:pt>
                <c:pt idx="8647">
                  <c:v>60.048611111111114</c:v>
                </c:pt>
                <c:pt idx="8648">
                  <c:v>60.05555555555555</c:v>
                </c:pt>
                <c:pt idx="8649">
                  <c:v>60.0625</c:v>
                </c:pt>
                <c:pt idx="8650">
                  <c:v>60.06944444444445</c:v>
                </c:pt>
                <c:pt idx="8651">
                  <c:v>60.076388888888886</c:v>
                </c:pt>
                <c:pt idx="8652">
                  <c:v>60.083333333333336</c:v>
                </c:pt>
                <c:pt idx="8653">
                  <c:v>60.090277777777779</c:v>
                </c:pt>
                <c:pt idx="8654">
                  <c:v>60.097222222222221</c:v>
                </c:pt>
                <c:pt idx="8655">
                  <c:v>60.104166666666664</c:v>
                </c:pt>
                <c:pt idx="8656">
                  <c:v>60.111111111111114</c:v>
                </c:pt>
                <c:pt idx="8657">
                  <c:v>60.11805555555555</c:v>
                </c:pt>
                <c:pt idx="8658">
                  <c:v>60.125</c:v>
                </c:pt>
                <c:pt idx="8659">
                  <c:v>60.13194444444445</c:v>
                </c:pt>
                <c:pt idx="8660">
                  <c:v>60.138888888888886</c:v>
                </c:pt>
                <c:pt idx="8661">
                  <c:v>60.145833333333336</c:v>
                </c:pt>
                <c:pt idx="8662">
                  <c:v>60.152777777777779</c:v>
                </c:pt>
                <c:pt idx="8663">
                  <c:v>60.159722222222221</c:v>
                </c:pt>
                <c:pt idx="8664">
                  <c:v>60.166666666666664</c:v>
                </c:pt>
                <c:pt idx="8665">
                  <c:v>60.173611111111114</c:v>
                </c:pt>
                <c:pt idx="8666">
                  <c:v>60.18055555555555</c:v>
                </c:pt>
                <c:pt idx="8667">
                  <c:v>60.1875</c:v>
                </c:pt>
                <c:pt idx="8668">
                  <c:v>60.19444444444445</c:v>
                </c:pt>
                <c:pt idx="8669">
                  <c:v>60.201388888888886</c:v>
                </c:pt>
                <c:pt idx="8670">
                  <c:v>60.208333333333336</c:v>
                </c:pt>
                <c:pt idx="8671">
                  <c:v>60.215277777777779</c:v>
                </c:pt>
                <c:pt idx="8672">
                  <c:v>60.222222222222221</c:v>
                </c:pt>
                <c:pt idx="8673">
                  <c:v>60.229166666666664</c:v>
                </c:pt>
                <c:pt idx="8674">
                  <c:v>60.236111111111114</c:v>
                </c:pt>
                <c:pt idx="8675">
                  <c:v>60.24305555555555</c:v>
                </c:pt>
                <c:pt idx="8676">
                  <c:v>60.25</c:v>
                </c:pt>
                <c:pt idx="8677">
                  <c:v>60.25694444444445</c:v>
                </c:pt>
                <c:pt idx="8678">
                  <c:v>60.263888888888886</c:v>
                </c:pt>
                <c:pt idx="8679">
                  <c:v>60.270833333333336</c:v>
                </c:pt>
                <c:pt idx="8680">
                  <c:v>60.277777777777779</c:v>
                </c:pt>
                <c:pt idx="8681">
                  <c:v>60.284722222222221</c:v>
                </c:pt>
                <c:pt idx="8682">
                  <c:v>60.291666666666664</c:v>
                </c:pt>
                <c:pt idx="8683">
                  <c:v>60.298611111111114</c:v>
                </c:pt>
                <c:pt idx="8684">
                  <c:v>60.30555555555555</c:v>
                </c:pt>
                <c:pt idx="8685">
                  <c:v>60.3125</c:v>
                </c:pt>
                <c:pt idx="8686">
                  <c:v>60.31944444444445</c:v>
                </c:pt>
                <c:pt idx="8687">
                  <c:v>60.326388888888886</c:v>
                </c:pt>
                <c:pt idx="8688">
                  <c:v>60.333333333333336</c:v>
                </c:pt>
                <c:pt idx="8689">
                  <c:v>60.340277777777779</c:v>
                </c:pt>
                <c:pt idx="8690">
                  <c:v>60.347222222222221</c:v>
                </c:pt>
                <c:pt idx="8691">
                  <c:v>60.354166666666664</c:v>
                </c:pt>
                <c:pt idx="8692">
                  <c:v>60.361111111111114</c:v>
                </c:pt>
                <c:pt idx="8693">
                  <c:v>60.36805555555555</c:v>
                </c:pt>
                <c:pt idx="8694">
                  <c:v>60.375</c:v>
                </c:pt>
                <c:pt idx="8695">
                  <c:v>60.38194444444445</c:v>
                </c:pt>
                <c:pt idx="8696">
                  <c:v>60.388888888888886</c:v>
                </c:pt>
                <c:pt idx="8697">
                  <c:v>60.395833333333336</c:v>
                </c:pt>
                <c:pt idx="8698">
                  <c:v>60.402777777777779</c:v>
                </c:pt>
                <c:pt idx="8699">
                  <c:v>60.409722222222221</c:v>
                </c:pt>
                <c:pt idx="8700">
                  <c:v>60.416666666666664</c:v>
                </c:pt>
                <c:pt idx="8701">
                  <c:v>60.423611111111114</c:v>
                </c:pt>
                <c:pt idx="8702">
                  <c:v>60.43055555555555</c:v>
                </c:pt>
                <c:pt idx="8703">
                  <c:v>60.4375</c:v>
                </c:pt>
                <c:pt idx="8704">
                  <c:v>60.44444444444445</c:v>
                </c:pt>
                <c:pt idx="8705">
                  <c:v>60.451388888888886</c:v>
                </c:pt>
                <c:pt idx="8706">
                  <c:v>60.458333333333336</c:v>
                </c:pt>
                <c:pt idx="8707">
                  <c:v>60.465277777777779</c:v>
                </c:pt>
                <c:pt idx="8708">
                  <c:v>60.472222222222221</c:v>
                </c:pt>
                <c:pt idx="8709">
                  <c:v>60.479166666666664</c:v>
                </c:pt>
                <c:pt idx="8710">
                  <c:v>60.486111111111114</c:v>
                </c:pt>
                <c:pt idx="8711">
                  <c:v>60.49305555555555</c:v>
                </c:pt>
                <c:pt idx="8712">
                  <c:v>60.5</c:v>
                </c:pt>
                <c:pt idx="8713">
                  <c:v>60.50694444444445</c:v>
                </c:pt>
                <c:pt idx="8714">
                  <c:v>60.513888888888886</c:v>
                </c:pt>
                <c:pt idx="8715">
                  <c:v>60.520833333333336</c:v>
                </c:pt>
                <c:pt idx="8716">
                  <c:v>60.527777777777779</c:v>
                </c:pt>
                <c:pt idx="8717">
                  <c:v>60.534722222222221</c:v>
                </c:pt>
                <c:pt idx="8718">
                  <c:v>60.541666666666664</c:v>
                </c:pt>
                <c:pt idx="8719">
                  <c:v>60.548611111111114</c:v>
                </c:pt>
                <c:pt idx="8720">
                  <c:v>60.55555555555555</c:v>
                </c:pt>
                <c:pt idx="8721">
                  <c:v>60.5625</c:v>
                </c:pt>
                <c:pt idx="8722">
                  <c:v>60.56944444444445</c:v>
                </c:pt>
                <c:pt idx="8723">
                  <c:v>60.576388888888886</c:v>
                </c:pt>
                <c:pt idx="8724">
                  <c:v>60.583333333333336</c:v>
                </c:pt>
                <c:pt idx="8725">
                  <c:v>60.590277777777779</c:v>
                </c:pt>
                <c:pt idx="8726">
                  <c:v>60.597222222222221</c:v>
                </c:pt>
                <c:pt idx="8727">
                  <c:v>60.604166666666664</c:v>
                </c:pt>
                <c:pt idx="8728">
                  <c:v>60.611111111111114</c:v>
                </c:pt>
                <c:pt idx="8729">
                  <c:v>60.61805555555555</c:v>
                </c:pt>
                <c:pt idx="8730">
                  <c:v>60.625</c:v>
                </c:pt>
                <c:pt idx="8731">
                  <c:v>60.63194444444445</c:v>
                </c:pt>
                <c:pt idx="8732">
                  <c:v>60.638888888888886</c:v>
                </c:pt>
                <c:pt idx="8733">
                  <c:v>60.645833333333336</c:v>
                </c:pt>
                <c:pt idx="8734">
                  <c:v>60.652777777777779</c:v>
                </c:pt>
                <c:pt idx="8735">
                  <c:v>60.659722222222221</c:v>
                </c:pt>
                <c:pt idx="8736">
                  <c:v>60.666666666666664</c:v>
                </c:pt>
                <c:pt idx="8737">
                  <c:v>60.673611111111114</c:v>
                </c:pt>
                <c:pt idx="8738">
                  <c:v>60.68055555555555</c:v>
                </c:pt>
                <c:pt idx="8739">
                  <c:v>60.6875</c:v>
                </c:pt>
                <c:pt idx="8740">
                  <c:v>60.69444444444445</c:v>
                </c:pt>
                <c:pt idx="8741">
                  <c:v>60.701388888888886</c:v>
                </c:pt>
                <c:pt idx="8742">
                  <c:v>60.708333333333336</c:v>
                </c:pt>
                <c:pt idx="8743">
                  <c:v>60.715277777777779</c:v>
                </c:pt>
                <c:pt idx="8744">
                  <c:v>60.722222222222221</c:v>
                </c:pt>
                <c:pt idx="8745">
                  <c:v>60.729166666666664</c:v>
                </c:pt>
                <c:pt idx="8746">
                  <c:v>60.736111111111114</c:v>
                </c:pt>
                <c:pt idx="8747">
                  <c:v>60.74305555555555</c:v>
                </c:pt>
                <c:pt idx="8748">
                  <c:v>60.75</c:v>
                </c:pt>
                <c:pt idx="8749">
                  <c:v>60.75694444444445</c:v>
                </c:pt>
                <c:pt idx="8750">
                  <c:v>60.763888888888886</c:v>
                </c:pt>
                <c:pt idx="8751">
                  <c:v>60.770833333333336</c:v>
                </c:pt>
                <c:pt idx="8752">
                  <c:v>60.777777777777779</c:v>
                </c:pt>
                <c:pt idx="8753">
                  <c:v>60.784722222222221</c:v>
                </c:pt>
                <c:pt idx="8754">
                  <c:v>60.791666666666664</c:v>
                </c:pt>
                <c:pt idx="8755">
                  <c:v>60.798611111111114</c:v>
                </c:pt>
                <c:pt idx="8756">
                  <c:v>60.80555555555555</c:v>
                </c:pt>
                <c:pt idx="8757">
                  <c:v>60.8125</c:v>
                </c:pt>
                <c:pt idx="8758">
                  <c:v>60.81944444444445</c:v>
                </c:pt>
                <c:pt idx="8759">
                  <c:v>60.826388888888886</c:v>
                </c:pt>
                <c:pt idx="8760">
                  <c:v>60.833333333333336</c:v>
                </c:pt>
                <c:pt idx="8761">
                  <c:v>60.840277777777779</c:v>
                </c:pt>
                <c:pt idx="8762">
                  <c:v>60.847222222222221</c:v>
                </c:pt>
                <c:pt idx="8763">
                  <c:v>60.854166666666664</c:v>
                </c:pt>
                <c:pt idx="8764">
                  <c:v>60.861111111111114</c:v>
                </c:pt>
                <c:pt idx="8765">
                  <c:v>60.86805555555555</c:v>
                </c:pt>
                <c:pt idx="8766">
                  <c:v>60.875</c:v>
                </c:pt>
                <c:pt idx="8767">
                  <c:v>60.88194444444445</c:v>
                </c:pt>
                <c:pt idx="8768">
                  <c:v>60.888888888888886</c:v>
                </c:pt>
                <c:pt idx="8769">
                  <c:v>60.895833333333336</c:v>
                </c:pt>
                <c:pt idx="8770">
                  <c:v>60.902777777777779</c:v>
                </c:pt>
                <c:pt idx="8771">
                  <c:v>60.909722222222221</c:v>
                </c:pt>
                <c:pt idx="8772">
                  <c:v>60.916666666666664</c:v>
                </c:pt>
                <c:pt idx="8773">
                  <c:v>60.923611111111114</c:v>
                </c:pt>
                <c:pt idx="8774">
                  <c:v>60.93055555555555</c:v>
                </c:pt>
                <c:pt idx="8775">
                  <c:v>60.9375</c:v>
                </c:pt>
                <c:pt idx="8776">
                  <c:v>60.94444444444445</c:v>
                </c:pt>
                <c:pt idx="8777">
                  <c:v>60.951388888888886</c:v>
                </c:pt>
                <c:pt idx="8778">
                  <c:v>60.958333333333336</c:v>
                </c:pt>
                <c:pt idx="8779">
                  <c:v>60.965277777777779</c:v>
                </c:pt>
                <c:pt idx="8780">
                  <c:v>60.972222222222221</c:v>
                </c:pt>
                <c:pt idx="8781">
                  <c:v>60.979166666666664</c:v>
                </c:pt>
                <c:pt idx="8782">
                  <c:v>60.986111111111114</c:v>
                </c:pt>
                <c:pt idx="8783">
                  <c:v>60.99305555555555</c:v>
                </c:pt>
                <c:pt idx="8784">
                  <c:v>61</c:v>
                </c:pt>
                <c:pt idx="8785">
                  <c:v>61.00694444444445</c:v>
                </c:pt>
                <c:pt idx="8786">
                  <c:v>61.013888888888886</c:v>
                </c:pt>
                <c:pt idx="8787">
                  <c:v>61.020833333333336</c:v>
                </c:pt>
                <c:pt idx="8788">
                  <c:v>61.027777777777779</c:v>
                </c:pt>
                <c:pt idx="8789">
                  <c:v>61.034722222222221</c:v>
                </c:pt>
                <c:pt idx="8790">
                  <c:v>61.041666666666664</c:v>
                </c:pt>
                <c:pt idx="8791">
                  <c:v>61.048611111111114</c:v>
                </c:pt>
                <c:pt idx="8792">
                  <c:v>61.05555555555555</c:v>
                </c:pt>
                <c:pt idx="8793">
                  <c:v>61.0625</c:v>
                </c:pt>
                <c:pt idx="8794">
                  <c:v>61.06944444444445</c:v>
                </c:pt>
                <c:pt idx="8795">
                  <c:v>61.076388888888886</c:v>
                </c:pt>
                <c:pt idx="8796">
                  <c:v>61.083333333333336</c:v>
                </c:pt>
                <c:pt idx="8797">
                  <c:v>61.090277777777779</c:v>
                </c:pt>
                <c:pt idx="8798">
                  <c:v>61.097222222222221</c:v>
                </c:pt>
                <c:pt idx="8799">
                  <c:v>61.104166666666664</c:v>
                </c:pt>
                <c:pt idx="8800">
                  <c:v>61.111111111111114</c:v>
                </c:pt>
                <c:pt idx="8801">
                  <c:v>61.11805555555555</c:v>
                </c:pt>
                <c:pt idx="8802">
                  <c:v>61.125</c:v>
                </c:pt>
                <c:pt idx="8803">
                  <c:v>61.13194444444445</c:v>
                </c:pt>
                <c:pt idx="8804">
                  <c:v>61.138888888888886</c:v>
                </c:pt>
                <c:pt idx="8805">
                  <c:v>61.145833333333336</c:v>
                </c:pt>
                <c:pt idx="8806">
                  <c:v>61.152777777777779</c:v>
                </c:pt>
                <c:pt idx="8807">
                  <c:v>61.159722222222221</c:v>
                </c:pt>
                <c:pt idx="8808">
                  <c:v>61.166666666666664</c:v>
                </c:pt>
                <c:pt idx="8809">
                  <c:v>61.173611111111114</c:v>
                </c:pt>
                <c:pt idx="8810">
                  <c:v>61.18055555555555</c:v>
                </c:pt>
                <c:pt idx="8811">
                  <c:v>61.1875</c:v>
                </c:pt>
                <c:pt idx="8812">
                  <c:v>61.19444444444445</c:v>
                </c:pt>
                <c:pt idx="8813">
                  <c:v>61.201388888888886</c:v>
                </c:pt>
                <c:pt idx="8814">
                  <c:v>61.208333333333336</c:v>
                </c:pt>
                <c:pt idx="8815">
                  <c:v>61.215277777777779</c:v>
                </c:pt>
                <c:pt idx="8816">
                  <c:v>61.222222222222221</c:v>
                </c:pt>
                <c:pt idx="8817">
                  <c:v>61.229166666666664</c:v>
                </c:pt>
                <c:pt idx="8818">
                  <c:v>61.236111111111114</c:v>
                </c:pt>
                <c:pt idx="8819">
                  <c:v>61.24305555555555</c:v>
                </c:pt>
                <c:pt idx="8820">
                  <c:v>61.25</c:v>
                </c:pt>
                <c:pt idx="8821">
                  <c:v>61.25694444444445</c:v>
                </c:pt>
                <c:pt idx="8822">
                  <c:v>61.263888888888886</c:v>
                </c:pt>
                <c:pt idx="8823">
                  <c:v>61.270833333333336</c:v>
                </c:pt>
                <c:pt idx="8824">
                  <c:v>61.277777777777779</c:v>
                </c:pt>
                <c:pt idx="8825">
                  <c:v>61.284722222222221</c:v>
                </c:pt>
                <c:pt idx="8826">
                  <c:v>61.291666666666664</c:v>
                </c:pt>
                <c:pt idx="8827">
                  <c:v>61.298611111111114</c:v>
                </c:pt>
                <c:pt idx="8828">
                  <c:v>61.30555555555555</c:v>
                </c:pt>
                <c:pt idx="8829">
                  <c:v>61.3125</c:v>
                </c:pt>
                <c:pt idx="8830">
                  <c:v>61.31944444444445</c:v>
                </c:pt>
                <c:pt idx="8831">
                  <c:v>61.326388888888886</c:v>
                </c:pt>
                <c:pt idx="8832">
                  <c:v>61.333333333333336</c:v>
                </c:pt>
                <c:pt idx="8833">
                  <c:v>61.340277777777779</c:v>
                </c:pt>
                <c:pt idx="8834">
                  <c:v>61.347222222222221</c:v>
                </c:pt>
                <c:pt idx="8835">
                  <c:v>61.354166666666664</c:v>
                </c:pt>
                <c:pt idx="8836">
                  <c:v>61.361111111111114</c:v>
                </c:pt>
                <c:pt idx="8837">
                  <c:v>61.36805555555555</c:v>
                </c:pt>
                <c:pt idx="8838">
                  <c:v>61.375</c:v>
                </c:pt>
                <c:pt idx="8839">
                  <c:v>61.38194444444445</c:v>
                </c:pt>
                <c:pt idx="8840">
                  <c:v>61.388888888888886</c:v>
                </c:pt>
                <c:pt idx="8841">
                  <c:v>61.395833333333336</c:v>
                </c:pt>
                <c:pt idx="8842">
                  <c:v>61.402777777777779</c:v>
                </c:pt>
                <c:pt idx="8843">
                  <c:v>61.409722222222221</c:v>
                </c:pt>
                <c:pt idx="8844">
                  <c:v>61.416666666666664</c:v>
                </c:pt>
                <c:pt idx="8845">
                  <c:v>61.423611111111114</c:v>
                </c:pt>
                <c:pt idx="8846">
                  <c:v>61.43055555555555</c:v>
                </c:pt>
                <c:pt idx="8847">
                  <c:v>61.4375</c:v>
                </c:pt>
                <c:pt idx="8848">
                  <c:v>61.44444444444445</c:v>
                </c:pt>
                <c:pt idx="8849">
                  <c:v>61.451388888888886</c:v>
                </c:pt>
                <c:pt idx="8850">
                  <c:v>61.458333333333336</c:v>
                </c:pt>
                <c:pt idx="8851">
                  <c:v>61.465277777777779</c:v>
                </c:pt>
                <c:pt idx="8852">
                  <c:v>61.472222222222221</c:v>
                </c:pt>
                <c:pt idx="8853">
                  <c:v>61.479166666666664</c:v>
                </c:pt>
                <c:pt idx="8854">
                  <c:v>61.486111111111114</c:v>
                </c:pt>
                <c:pt idx="8855">
                  <c:v>61.49305555555555</c:v>
                </c:pt>
                <c:pt idx="8856">
                  <c:v>61.5</c:v>
                </c:pt>
                <c:pt idx="8857">
                  <c:v>61.50694444444445</c:v>
                </c:pt>
                <c:pt idx="8858">
                  <c:v>61.513888888888886</c:v>
                </c:pt>
                <c:pt idx="8859">
                  <c:v>61.520833333333336</c:v>
                </c:pt>
                <c:pt idx="8860">
                  <c:v>61.527777777777779</c:v>
                </c:pt>
                <c:pt idx="8861">
                  <c:v>61.534722222222221</c:v>
                </c:pt>
                <c:pt idx="8862">
                  <c:v>61.541666666666664</c:v>
                </c:pt>
                <c:pt idx="8863">
                  <c:v>61.548611111111114</c:v>
                </c:pt>
                <c:pt idx="8864">
                  <c:v>61.55555555555555</c:v>
                </c:pt>
                <c:pt idx="8865">
                  <c:v>61.5625</c:v>
                </c:pt>
                <c:pt idx="8866">
                  <c:v>61.56944444444445</c:v>
                </c:pt>
                <c:pt idx="8867">
                  <c:v>61.576388888888886</c:v>
                </c:pt>
                <c:pt idx="8868">
                  <c:v>61.583333333333336</c:v>
                </c:pt>
                <c:pt idx="8869">
                  <c:v>61.590277777777779</c:v>
                </c:pt>
                <c:pt idx="8870">
                  <c:v>61.597222222222221</c:v>
                </c:pt>
                <c:pt idx="8871">
                  <c:v>61.604166666666664</c:v>
                </c:pt>
                <c:pt idx="8872">
                  <c:v>61.611111111111114</c:v>
                </c:pt>
                <c:pt idx="8873">
                  <c:v>61.61805555555555</c:v>
                </c:pt>
                <c:pt idx="8874">
                  <c:v>61.625</c:v>
                </c:pt>
                <c:pt idx="8875">
                  <c:v>61.63194444444445</c:v>
                </c:pt>
                <c:pt idx="8876">
                  <c:v>61.638888888888886</c:v>
                </c:pt>
                <c:pt idx="8877">
                  <c:v>61.645833333333336</c:v>
                </c:pt>
                <c:pt idx="8878">
                  <c:v>61.652777777777779</c:v>
                </c:pt>
                <c:pt idx="8879">
                  <c:v>61.659722222222221</c:v>
                </c:pt>
                <c:pt idx="8880">
                  <c:v>61.666666666666664</c:v>
                </c:pt>
                <c:pt idx="8881">
                  <c:v>61.673611111111114</c:v>
                </c:pt>
                <c:pt idx="8882">
                  <c:v>61.68055555555555</c:v>
                </c:pt>
                <c:pt idx="8883">
                  <c:v>61.6875</c:v>
                </c:pt>
                <c:pt idx="8884">
                  <c:v>61.69444444444445</c:v>
                </c:pt>
                <c:pt idx="8885">
                  <c:v>61.701388888888886</c:v>
                </c:pt>
                <c:pt idx="8886">
                  <c:v>61.708333333333336</c:v>
                </c:pt>
                <c:pt idx="8887">
                  <c:v>61.715277777777779</c:v>
                </c:pt>
                <c:pt idx="8888">
                  <c:v>61.722222222222221</c:v>
                </c:pt>
                <c:pt idx="8889">
                  <c:v>61.729166666666664</c:v>
                </c:pt>
                <c:pt idx="8890">
                  <c:v>61.736111111111114</c:v>
                </c:pt>
                <c:pt idx="8891">
                  <c:v>61.74305555555555</c:v>
                </c:pt>
                <c:pt idx="8892">
                  <c:v>61.75</c:v>
                </c:pt>
                <c:pt idx="8893">
                  <c:v>61.75694444444445</c:v>
                </c:pt>
                <c:pt idx="8894">
                  <c:v>61.763888888888886</c:v>
                </c:pt>
                <c:pt idx="8895">
                  <c:v>61.770833333333336</c:v>
                </c:pt>
                <c:pt idx="8896">
                  <c:v>61.777777777777779</c:v>
                </c:pt>
                <c:pt idx="8897">
                  <c:v>61.784722222222221</c:v>
                </c:pt>
                <c:pt idx="8898">
                  <c:v>61.791666666666664</c:v>
                </c:pt>
                <c:pt idx="8899">
                  <c:v>61.798611111111114</c:v>
                </c:pt>
                <c:pt idx="8900">
                  <c:v>61.80555555555555</c:v>
                </c:pt>
                <c:pt idx="8901">
                  <c:v>61.8125</c:v>
                </c:pt>
                <c:pt idx="8902">
                  <c:v>61.81944444444445</c:v>
                </c:pt>
                <c:pt idx="8903">
                  <c:v>61.826388888888886</c:v>
                </c:pt>
                <c:pt idx="8904">
                  <c:v>61.833333333333336</c:v>
                </c:pt>
                <c:pt idx="8905">
                  <c:v>61.840277777777779</c:v>
                </c:pt>
                <c:pt idx="8906">
                  <c:v>61.847222222222221</c:v>
                </c:pt>
                <c:pt idx="8907">
                  <c:v>61.854166666666664</c:v>
                </c:pt>
                <c:pt idx="8908">
                  <c:v>61.861111111111114</c:v>
                </c:pt>
                <c:pt idx="8909">
                  <c:v>61.86805555555555</c:v>
                </c:pt>
                <c:pt idx="8910">
                  <c:v>61.875</c:v>
                </c:pt>
                <c:pt idx="8911">
                  <c:v>61.88194444444445</c:v>
                </c:pt>
                <c:pt idx="8912">
                  <c:v>61.888888888888886</c:v>
                </c:pt>
                <c:pt idx="8913">
                  <c:v>61.895833333333336</c:v>
                </c:pt>
                <c:pt idx="8914">
                  <c:v>61.902777777777779</c:v>
                </c:pt>
                <c:pt idx="8915">
                  <c:v>61.909722222222221</c:v>
                </c:pt>
                <c:pt idx="8916">
                  <c:v>61.916666666666664</c:v>
                </c:pt>
                <c:pt idx="8917">
                  <c:v>61.923611111111114</c:v>
                </c:pt>
                <c:pt idx="8918">
                  <c:v>61.93055555555555</c:v>
                </c:pt>
                <c:pt idx="8919">
                  <c:v>61.9375</c:v>
                </c:pt>
                <c:pt idx="8920">
                  <c:v>61.94444444444445</c:v>
                </c:pt>
                <c:pt idx="8921">
                  <c:v>61.951388888888886</c:v>
                </c:pt>
                <c:pt idx="8922">
                  <c:v>61.958333333333336</c:v>
                </c:pt>
                <c:pt idx="8923">
                  <c:v>61.965277777777779</c:v>
                </c:pt>
                <c:pt idx="8924">
                  <c:v>61.972222222222221</c:v>
                </c:pt>
                <c:pt idx="8925">
                  <c:v>61.979166666666664</c:v>
                </c:pt>
                <c:pt idx="8926">
                  <c:v>61.986111111111114</c:v>
                </c:pt>
                <c:pt idx="8927">
                  <c:v>61.99305555555555</c:v>
                </c:pt>
                <c:pt idx="8928">
                  <c:v>62</c:v>
                </c:pt>
                <c:pt idx="8929">
                  <c:v>62.00694444444445</c:v>
                </c:pt>
                <c:pt idx="8930">
                  <c:v>62.013888888888886</c:v>
                </c:pt>
                <c:pt idx="8931">
                  <c:v>62.020833333333336</c:v>
                </c:pt>
                <c:pt idx="8932">
                  <c:v>62.027777777777779</c:v>
                </c:pt>
                <c:pt idx="8933">
                  <c:v>62.034722222222221</c:v>
                </c:pt>
                <c:pt idx="8934">
                  <c:v>62.041666666666664</c:v>
                </c:pt>
                <c:pt idx="8935">
                  <c:v>62.048611111111114</c:v>
                </c:pt>
                <c:pt idx="8936">
                  <c:v>62.05555555555555</c:v>
                </c:pt>
                <c:pt idx="8937">
                  <c:v>62.0625</c:v>
                </c:pt>
                <c:pt idx="8938">
                  <c:v>62.06944444444445</c:v>
                </c:pt>
                <c:pt idx="8939">
                  <c:v>62.076388888888886</c:v>
                </c:pt>
                <c:pt idx="8940">
                  <c:v>62.083333333333336</c:v>
                </c:pt>
                <c:pt idx="8941">
                  <c:v>62.090277777777779</c:v>
                </c:pt>
                <c:pt idx="8942">
                  <c:v>62.097222222222221</c:v>
                </c:pt>
                <c:pt idx="8943">
                  <c:v>62.104166666666664</c:v>
                </c:pt>
                <c:pt idx="8944">
                  <c:v>62.111111111111114</c:v>
                </c:pt>
                <c:pt idx="8945">
                  <c:v>62.11805555555555</c:v>
                </c:pt>
                <c:pt idx="8946">
                  <c:v>62.125</c:v>
                </c:pt>
                <c:pt idx="8947">
                  <c:v>62.13194444444445</c:v>
                </c:pt>
                <c:pt idx="8948">
                  <c:v>62.138888888888886</c:v>
                </c:pt>
                <c:pt idx="8949">
                  <c:v>62.145833333333336</c:v>
                </c:pt>
                <c:pt idx="8950">
                  <c:v>62.152777777777779</c:v>
                </c:pt>
                <c:pt idx="8951">
                  <c:v>62.159722222222221</c:v>
                </c:pt>
                <c:pt idx="8952">
                  <c:v>62.166666666666664</c:v>
                </c:pt>
                <c:pt idx="8953">
                  <c:v>62.173611111111114</c:v>
                </c:pt>
                <c:pt idx="8954">
                  <c:v>62.18055555555555</c:v>
                </c:pt>
                <c:pt idx="8955">
                  <c:v>62.1875</c:v>
                </c:pt>
                <c:pt idx="8956">
                  <c:v>62.19444444444445</c:v>
                </c:pt>
                <c:pt idx="8957">
                  <c:v>62.201388888888886</c:v>
                </c:pt>
                <c:pt idx="8958">
                  <c:v>62.208333333333336</c:v>
                </c:pt>
                <c:pt idx="8959">
                  <c:v>62.215277777777779</c:v>
                </c:pt>
                <c:pt idx="8960">
                  <c:v>62.222222222222221</c:v>
                </c:pt>
                <c:pt idx="8961">
                  <c:v>62.229166666666664</c:v>
                </c:pt>
                <c:pt idx="8962">
                  <c:v>62.236111111111114</c:v>
                </c:pt>
                <c:pt idx="8963">
                  <c:v>62.24305555555555</c:v>
                </c:pt>
                <c:pt idx="8964">
                  <c:v>62.25</c:v>
                </c:pt>
                <c:pt idx="8965">
                  <c:v>62.25694444444445</c:v>
                </c:pt>
                <c:pt idx="8966">
                  <c:v>62.263888888888886</c:v>
                </c:pt>
                <c:pt idx="8967">
                  <c:v>62.270833333333336</c:v>
                </c:pt>
                <c:pt idx="8968">
                  <c:v>62.277777777777779</c:v>
                </c:pt>
                <c:pt idx="8969">
                  <c:v>62.284722222222221</c:v>
                </c:pt>
                <c:pt idx="8970">
                  <c:v>62.291666666666664</c:v>
                </c:pt>
                <c:pt idx="8971">
                  <c:v>62.298611111111114</c:v>
                </c:pt>
                <c:pt idx="8972">
                  <c:v>62.30555555555555</c:v>
                </c:pt>
                <c:pt idx="8973">
                  <c:v>62.3125</c:v>
                </c:pt>
                <c:pt idx="8974">
                  <c:v>62.31944444444445</c:v>
                </c:pt>
                <c:pt idx="8975">
                  <c:v>62.326388888888886</c:v>
                </c:pt>
                <c:pt idx="8976">
                  <c:v>62.333333333333336</c:v>
                </c:pt>
                <c:pt idx="8977">
                  <c:v>62.340277777777779</c:v>
                </c:pt>
                <c:pt idx="8978">
                  <c:v>62.347222222222221</c:v>
                </c:pt>
                <c:pt idx="8979">
                  <c:v>62.354166666666664</c:v>
                </c:pt>
                <c:pt idx="8980">
                  <c:v>62.361111111111114</c:v>
                </c:pt>
                <c:pt idx="8981">
                  <c:v>62.36805555555555</c:v>
                </c:pt>
                <c:pt idx="8982">
                  <c:v>62.375</c:v>
                </c:pt>
                <c:pt idx="8983">
                  <c:v>62.38194444444445</c:v>
                </c:pt>
                <c:pt idx="8984">
                  <c:v>62.388888888888886</c:v>
                </c:pt>
                <c:pt idx="8985">
                  <c:v>62.395833333333336</c:v>
                </c:pt>
                <c:pt idx="8986">
                  <c:v>62.402777777777779</c:v>
                </c:pt>
                <c:pt idx="8987">
                  <c:v>62.409722222222221</c:v>
                </c:pt>
                <c:pt idx="8988">
                  <c:v>62.416666666666664</c:v>
                </c:pt>
                <c:pt idx="8989">
                  <c:v>62.423611111111114</c:v>
                </c:pt>
                <c:pt idx="8990">
                  <c:v>62.43055555555555</c:v>
                </c:pt>
                <c:pt idx="8991">
                  <c:v>62.4375</c:v>
                </c:pt>
                <c:pt idx="8992">
                  <c:v>62.44444444444445</c:v>
                </c:pt>
                <c:pt idx="8993">
                  <c:v>62.451388888888886</c:v>
                </c:pt>
                <c:pt idx="8994">
                  <c:v>62.458333333333336</c:v>
                </c:pt>
                <c:pt idx="8995">
                  <c:v>62.465277777777779</c:v>
                </c:pt>
                <c:pt idx="8996">
                  <c:v>62.472222222222221</c:v>
                </c:pt>
                <c:pt idx="8997">
                  <c:v>62.479166666666664</c:v>
                </c:pt>
                <c:pt idx="8998">
                  <c:v>62.486111111111114</c:v>
                </c:pt>
                <c:pt idx="8999">
                  <c:v>62.49305555555555</c:v>
                </c:pt>
                <c:pt idx="9000">
                  <c:v>62.5</c:v>
                </c:pt>
                <c:pt idx="9001">
                  <c:v>62.50694444444445</c:v>
                </c:pt>
                <c:pt idx="9002">
                  <c:v>62.513888888888886</c:v>
                </c:pt>
                <c:pt idx="9003">
                  <c:v>62.520833333333336</c:v>
                </c:pt>
                <c:pt idx="9004">
                  <c:v>62.527777777777779</c:v>
                </c:pt>
                <c:pt idx="9005">
                  <c:v>62.534722222222221</c:v>
                </c:pt>
                <c:pt idx="9006">
                  <c:v>62.541666666666664</c:v>
                </c:pt>
                <c:pt idx="9007">
                  <c:v>62.548611111111114</c:v>
                </c:pt>
                <c:pt idx="9008">
                  <c:v>62.55555555555555</c:v>
                </c:pt>
                <c:pt idx="9009">
                  <c:v>62.5625</c:v>
                </c:pt>
                <c:pt idx="9010">
                  <c:v>62.56944444444445</c:v>
                </c:pt>
                <c:pt idx="9011">
                  <c:v>62.576388888888886</c:v>
                </c:pt>
                <c:pt idx="9012">
                  <c:v>62.583333333333336</c:v>
                </c:pt>
                <c:pt idx="9013">
                  <c:v>62.590277777777779</c:v>
                </c:pt>
                <c:pt idx="9014">
                  <c:v>62.597222222222221</c:v>
                </c:pt>
                <c:pt idx="9015">
                  <c:v>62.604166666666664</c:v>
                </c:pt>
                <c:pt idx="9016">
                  <c:v>62.611111111111114</c:v>
                </c:pt>
                <c:pt idx="9017">
                  <c:v>62.61805555555555</c:v>
                </c:pt>
                <c:pt idx="9018">
                  <c:v>62.625</c:v>
                </c:pt>
                <c:pt idx="9019">
                  <c:v>62.63194444444445</c:v>
                </c:pt>
                <c:pt idx="9020">
                  <c:v>62.638888888888886</c:v>
                </c:pt>
                <c:pt idx="9021">
                  <c:v>62.645833333333336</c:v>
                </c:pt>
                <c:pt idx="9022">
                  <c:v>62.652777777777779</c:v>
                </c:pt>
                <c:pt idx="9023">
                  <c:v>62.659722222222221</c:v>
                </c:pt>
                <c:pt idx="9024">
                  <c:v>62.666666666666664</c:v>
                </c:pt>
                <c:pt idx="9025">
                  <c:v>62.673611111111114</c:v>
                </c:pt>
                <c:pt idx="9026">
                  <c:v>62.68055555555555</c:v>
                </c:pt>
                <c:pt idx="9027">
                  <c:v>62.6875</c:v>
                </c:pt>
                <c:pt idx="9028">
                  <c:v>62.69444444444445</c:v>
                </c:pt>
                <c:pt idx="9029">
                  <c:v>62.701388888888886</c:v>
                </c:pt>
                <c:pt idx="9030">
                  <c:v>62.708333333333336</c:v>
                </c:pt>
                <c:pt idx="9031">
                  <c:v>62.715277777777779</c:v>
                </c:pt>
                <c:pt idx="9032">
                  <c:v>62.722222222222221</c:v>
                </c:pt>
                <c:pt idx="9033">
                  <c:v>62.729166666666664</c:v>
                </c:pt>
                <c:pt idx="9034">
                  <c:v>62.736111111111114</c:v>
                </c:pt>
                <c:pt idx="9035">
                  <c:v>62.74305555555555</c:v>
                </c:pt>
                <c:pt idx="9036">
                  <c:v>62.75</c:v>
                </c:pt>
                <c:pt idx="9037">
                  <c:v>62.75694444444445</c:v>
                </c:pt>
                <c:pt idx="9038">
                  <c:v>62.763888888888886</c:v>
                </c:pt>
                <c:pt idx="9039">
                  <c:v>62.770833333333336</c:v>
                </c:pt>
                <c:pt idx="9040">
                  <c:v>62.777777777777779</c:v>
                </c:pt>
                <c:pt idx="9041">
                  <c:v>62.784722222222221</c:v>
                </c:pt>
                <c:pt idx="9042">
                  <c:v>62.791666666666664</c:v>
                </c:pt>
                <c:pt idx="9043">
                  <c:v>62.798611111111114</c:v>
                </c:pt>
                <c:pt idx="9044">
                  <c:v>62.80555555555555</c:v>
                </c:pt>
                <c:pt idx="9045">
                  <c:v>62.8125</c:v>
                </c:pt>
                <c:pt idx="9046">
                  <c:v>62.81944444444445</c:v>
                </c:pt>
                <c:pt idx="9047">
                  <c:v>62.826388888888886</c:v>
                </c:pt>
                <c:pt idx="9048">
                  <c:v>62.833333333333336</c:v>
                </c:pt>
                <c:pt idx="9049">
                  <c:v>62.840277777777779</c:v>
                </c:pt>
                <c:pt idx="9050">
                  <c:v>62.847222222222221</c:v>
                </c:pt>
                <c:pt idx="9051">
                  <c:v>62.854166666666664</c:v>
                </c:pt>
                <c:pt idx="9052">
                  <c:v>62.861111111111114</c:v>
                </c:pt>
                <c:pt idx="9053">
                  <c:v>62.86805555555555</c:v>
                </c:pt>
                <c:pt idx="9054">
                  <c:v>62.875</c:v>
                </c:pt>
                <c:pt idx="9055">
                  <c:v>62.88194444444445</c:v>
                </c:pt>
                <c:pt idx="9056">
                  <c:v>62.888888888888886</c:v>
                </c:pt>
                <c:pt idx="9057">
                  <c:v>62.895833333333336</c:v>
                </c:pt>
                <c:pt idx="9058">
                  <c:v>62.902777777777779</c:v>
                </c:pt>
                <c:pt idx="9059">
                  <c:v>62.909722222222221</c:v>
                </c:pt>
                <c:pt idx="9060">
                  <c:v>62.916666666666664</c:v>
                </c:pt>
                <c:pt idx="9061">
                  <c:v>62.923611111111114</c:v>
                </c:pt>
                <c:pt idx="9062">
                  <c:v>62.93055555555555</c:v>
                </c:pt>
                <c:pt idx="9063">
                  <c:v>62.9375</c:v>
                </c:pt>
                <c:pt idx="9064">
                  <c:v>62.94444444444445</c:v>
                </c:pt>
                <c:pt idx="9065">
                  <c:v>62.951388888888886</c:v>
                </c:pt>
                <c:pt idx="9066">
                  <c:v>62.958333333333336</c:v>
                </c:pt>
                <c:pt idx="9067">
                  <c:v>62.965277777777779</c:v>
                </c:pt>
                <c:pt idx="9068">
                  <c:v>62.972222222222221</c:v>
                </c:pt>
                <c:pt idx="9069">
                  <c:v>62.979166666666664</c:v>
                </c:pt>
                <c:pt idx="9070">
                  <c:v>62.986111111111114</c:v>
                </c:pt>
                <c:pt idx="9071">
                  <c:v>62.99305555555555</c:v>
                </c:pt>
                <c:pt idx="9072">
                  <c:v>63</c:v>
                </c:pt>
                <c:pt idx="9073">
                  <c:v>63.00694444444445</c:v>
                </c:pt>
                <c:pt idx="9074">
                  <c:v>63.013888888888886</c:v>
                </c:pt>
                <c:pt idx="9075">
                  <c:v>63.020833333333336</c:v>
                </c:pt>
                <c:pt idx="9076">
                  <c:v>63.027777777777779</c:v>
                </c:pt>
                <c:pt idx="9077">
                  <c:v>63.034722222222221</c:v>
                </c:pt>
                <c:pt idx="9078">
                  <c:v>63.041666666666664</c:v>
                </c:pt>
                <c:pt idx="9079">
                  <c:v>63.048611111111114</c:v>
                </c:pt>
                <c:pt idx="9080">
                  <c:v>63.05555555555555</c:v>
                </c:pt>
                <c:pt idx="9081">
                  <c:v>63.0625</c:v>
                </c:pt>
                <c:pt idx="9082">
                  <c:v>63.06944444444445</c:v>
                </c:pt>
                <c:pt idx="9083">
                  <c:v>63.076388888888886</c:v>
                </c:pt>
                <c:pt idx="9084">
                  <c:v>63.083333333333336</c:v>
                </c:pt>
                <c:pt idx="9085">
                  <c:v>63.090277777777779</c:v>
                </c:pt>
                <c:pt idx="9086">
                  <c:v>63.097222222222221</c:v>
                </c:pt>
                <c:pt idx="9087">
                  <c:v>63.104166666666664</c:v>
                </c:pt>
                <c:pt idx="9088">
                  <c:v>63.111111111111114</c:v>
                </c:pt>
                <c:pt idx="9089">
                  <c:v>63.11805555555555</c:v>
                </c:pt>
                <c:pt idx="9090">
                  <c:v>63.125</c:v>
                </c:pt>
                <c:pt idx="9091">
                  <c:v>63.13194444444445</c:v>
                </c:pt>
                <c:pt idx="9092">
                  <c:v>63.138888888888886</c:v>
                </c:pt>
                <c:pt idx="9093">
                  <c:v>63.145833333333336</c:v>
                </c:pt>
                <c:pt idx="9094">
                  <c:v>63.152777777777779</c:v>
                </c:pt>
                <c:pt idx="9095">
                  <c:v>63.159722222222221</c:v>
                </c:pt>
                <c:pt idx="9096">
                  <c:v>63.166666666666664</c:v>
                </c:pt>
                <c:pt idx="9097">
                  <c:v>63.173611111111114</c:v>
                </c:pt>
                <c:pt idx="9098">
                  <c:v>63.18055555555555</c:v>
                </c:pt>
                <c:pt idx="9099">
                  <c:v>63.1875</c:v>
                </c:pt>
                <c:pt idx="9100">
                  <c:v>63.19444444444445</c:v>
                </c:pt>
                <c:pt idx="9101">
                  <c:v>63.201388888888886</c:v>
                </c:pt>
                <c:pt idx="9102">
                  <c:v>63.208333333333336</c:v>
                </c:pt>
                <c:pt idx="9103">
                  <c:v>63.215277777777779</c:v>
                </c:pt>
                <c:pt idx="9104">
                  <c:v>63.222222222222221</c:v>
                </c:pt>
                <c:pt idx="9105">
                  <c:v>63.229166666666664</c:v>
                </c:pt>
                <c:pt idx="9106">
                  <c:v>63.236111111111114</c:v>
                </c:pt>
                <c:pt idx="9107">
                  <c:v>63.24305555555555</c:v>
                </c:pt>
                <c:pt idx="9108">
                  <c:v>63.25</c:v>
                </c:pt>
                <c:pt idx="9109">
                  <c:v>63.25694444444445</c:v>
                </c:pt>
                <c:pt idx="9110">
                  <c:v>63.263888888888886</c:v>
                </c:pt>
                <c:pt idx="9111">
                  <c:v>63.270833333333336</c:v>
                </c:pt>
                <c:pt idx="9112">
                  <c:v>63.277777777777779</c:v>
                </c:pt>
                <c:pt idx="9113">
                  <c:v>63.284722222222221</c:v>
                </c:pt>
                <c:pt idx="9114">
                  <c:v>63.291666666666664</c:v>
                </c:pt>
                <c:pt idx="9115">
                  <c:v>63.298611111111114</c:v>
                </c:pt>
                <c:pt idx="9116">
                  <c:v>63.30555555555555</c:v>
                </c:pt>
                <c:pt idx="9117">
                  <c:v>63.3125</c:v>
                </c:pt>
                <c:pt idx="9118">
                  <c:v>63.31944444444445</c:v>
                </c:pt>
                <c:pt idx="9119">
                  <c:v>63.326388888888886</c:v>
                </c:pt>
                <c:pt idx="9120">
                  <c:v>63.333333333333336</c:v>
                </c:pt>
                <c:pt idx="9121">
                  <c:v>63.340277777777779</c:v>
                </c:pt>
                <c:pt idx="9122">
                  <c:v>63.347222222222221</c:v>
                </c:pt>
                <c:pt idx="9123">
                  <c:v>63.354166666666664</c:v>
                </c:pt>
                <c:pt idx="9124">
                  <c:v>63.361111111111114</c:v>
                </c:pt>
                <c:pt idx="9125">
                  <c:v>63.36805555555555</c:v>
                </c:pt>
                <c:pt idx="9126">
                  <c:v>63.375</c:v>
                </c:pt>
                <c:pt idx="9127">
                  <c:v>63.38194444444445</c:v>
                </c:pt>
                <c:pt idx="9128">
                  <c:v>63.388888888888886</c:v>
                </c:pt>
                <c:pt idx="9129">
                  <c:v>63.395833333333336</c:v>
                </c:pt>
                <c:pt idx="9130">
                  <c:v>63.402777777777779</c:v>
                </c:pt>
                <c:pt idx="9131">
                  <c:v>63.409722222222221</c:v>
                </c:pt>
                <c:pt idx="9132">
                  <c:v>63.416666666666664</c:v>
                </c:pt>
                <c:pt idx="9133">
                  <c:v>63.423611111111114</c:v>
                </c:pt>
                <c:pt idx="9134">
                  <c:v>63.43055555555555</c:v>
                </c:pt>
                <c:pt idx="9135">
                  <c:v>63.4375</c:v>
                </c:pt>
                <c:pt idx="9136">
                  <c:v>63.44444444444445</c:v>
                </c:pt>
                <c:pt idx="9137">
                  <c:v>63.451388888888886</c:v>
                </c:pt>
                <c:pt idx="9138">
                  <c:v>63.458333333333336</c:v>
                </c:pt>
                <c:pt idx="9139">
                  <c:v>63.465277777777779</c:v>
                </c:pt>
                <c:pt idx="9140">
                  <c:v>63.472222222222221</c:v>
                </c:pt>
                <c:pt idx="9141">
                  <c:v>63.479166666666664</c:v>
                </c:pt>
                <c:pt idx="9142">
                  <c:v>63.486111111111114</c:v>
                </c:pt>
                <c:pt idx="9143">
                  <c:v>63.49305555555555</c:v>
                </c:pt>
                <c:pt idx="9144">
                  <c:v>63.5</c:v>
                </c:pt>
              </c:numCache>
            </c:numRef>
          </c:xVal>
          <c:yVal>
            <c:numRef>
              <c:f>'Confluence_Res Empty'!$D$4:$D$9148</c:f>
              <c:numCache>
                <c:formatCode>0</c:formatCode>
                <c:ptCount val="914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0.22370309129999999</c:v>
                </c:pt>
                <c:pt idx="78">
                  <c:v>0.5606735706</c:v>
                </c:pt>
                <c:pt idx="79">
                  <c:v>0.97409953679999994</c:v>
                </c:pt>
                <c:pt idx="80">
                  <c:v>1.4668126745999999</c:v>
                </c:pt>
                <c:pt idx="81">
                  <c:v>1.9793476053000001</c:v>
                </c:pt>
                <c:pt idx="82">
                  <c:v>2.2426942824</c:v>
                </c:pt>
                <c:pt idx="83">
                  <c:v>2.5428528606</c:v>
                </c:pt>
                <c:pt idx="84">
                  <c:v>2.8854867093000003</c:v>
                </c:pt>
                <c:pt idx="85">
                  <c:v>3.2111304498000002</c:v>
                </c:pt>
                <c:pt idx="86">
                  <c:v>3.4008533246999999</c:v>
                </c:pt>
                <c:pt idx="87">
                  <c:v>3.6132296771999997</c:v>
                </c:pt>
                <c:pt idx="88">
                  <c:v>3.8482595072999999</c:v>
                </c:pt>
                <c:pt idx="89">
                  <c:v>4.0719625985999999</c:v>
                </c:pt>
                <c:pt idx="90">
                  <c:v>4.2220418876999997</c:v>
                </c:pt>
                <c:pt idx="91">
                  <c:v>4.3834479156000006</c:v>
                </c:pt>
                <c:pt idx="92">
                  <c:v>4.5618440516999996</c:v>
                </c:pt>
                <c:pt idx="93">
                  <c:v>4.7487352418999995</c:v>
                </c:pt>
                <c:pt idx="94">
                  <c:v>4.8733293686999994</c:v>
                </c:pt>
                <c:pt idx="95">
                  <c:v>5.0064185496000002</c:v>
                </c:pt>
                <c:pt idx="96">
                  <c:v>5.1508344693000003</c:v>
                </c:pt>
                <c:pt idx="97">
                  <c:v>5.3009137583999992</c:v>
                </c:pt>
                <c:pt idx="98">
                  <c:v>5.4255078852</c:v>
                </c:pt>
                <c:pt idx="99">
                  <c:v>5.5331119038000001</c:v>
                </c:pt>
                <c:pt idx="100">
                  <c:v>5.6463792917999998</c:v>
                </c:pt>
                <c:pt idx="101">
                  <c:v>5.7681417338999994</c:v>
                </c:pt>
                <c:pt idx="102">
                  <c:v>5.8955675453999996</c:v>
                </c:pt>
                <c:pt idx="103">
                  <c:v>5.9861814557999997</c:v>
                </c:pt>
                <c:pt idx="104">
                  <c:v>6.0739636814999995</c:v>
                </c:pt>
                <c:pt idx="105">
                  <c:v>6.1674092765999999</c:v>
                </c:pt>
                <c:pt idx="106">
                  <c:v>6.2636865563999997</c:v>
                </c:pt>
                <c:pt idx="107">
                  <c:v>6.3656272056000001</c:v>
                </c:pt>
                <c:pt idx="108">
                  <c:v>6.4505777466000005</c:v>
                </c:pt>
                <c:pt idx="109">
                  <c:v>6.5213698641000004</c:v>
                </c:pt>
                <c:pt idx="110">
                  <c:v>6.5921619816000003</c:v>
                </c:pt>
                <c:pt idx="111">
                  <c:v>6.6686174684999999</c:v>
                </c:pt>
                <c:pt idx="112">
                  <c:v>6.7450729553999995</c:v>
                </c:pt>
                <c:pt idx="113">
                  <c:v>6.8215284423</c:v>
                </c:pt>
                <c:pt idx="114">
                  <c:v>6.8979839291999996</c:v>
                </c:pt>
                <c:pt idx="115">
                  <c:v>6.9517859384999996</c:v>
                </c:pt>
                <c:pt idx="116">
                  <c:v>7.0084196324999999</c:v>
                </c:pt>
                <c:pt idx="117">
                  <c:v>7.0650533265000002</c:v>
                </c:pt>
                <c:pt idx="118">
                  <c:v>7.1245187051999999</c:v>
                </c:pt>
                <c:pt idx="119">
                  <c:v>7.1839840838999995</c:v>
                </c:pt>
                <c:pt idx="120">
                  <c:v>7.2462811472999995</c:v>
                </c:pt>
                <c:pt idx="121">
                  <c:v>7.3085782107000004</c:v>
                </c:pt>
                <c:pt idx="122">
                  <c:v>7.3567168505999998</c:v>
                </c:pt>
                <c:pt idx="123">
                  <c:v>7.3991921211000005</c:v>
                </c:pt>
                <c:pt idx="124">
                  <c:v>7.4444990762999987</c:v>
                </c:pt>
                <c:pt idx="125">
                  <c:v>7.4898060314999997</c:v>
                </c:pt>
                <c:pt idx="126">
                  <c:v>7.5351129867000006</c:v>
                </c:pt>
                <c:pt idx="127">
                  <c:v>7.5804199418999998</c:v>
                </c:pt>
                <c:pt idx="128">
                  <c:v>7.6285585817999992</c:v>
                </c:pt>
                <c:pt idx="129">
                  <c:v>7.6738655370000002</c:v>
                </c:pt>
                <c:pt idx="130">
                  <c:v>7.7220041768999996</c:v>
                </c:pt>
                <c:pt idx="131">
                  <c:v>7.7588160779999997</c:v>
                </c:pt>
                <c:pt idx="132">
                  <c:v>7.7927962943999995</c:v>
                </c:pt>
                <c:pt idx="133">
                  <c:v>7.8267765107999994</c:v>
                </c:pt>
                <c:pt idx="134">
                  <c:v>7.8607567272000001</c:v>
                </c:pt>
                <c:pt idx="135">
                  <c:v>7.8919052588999996</c:v>
                </c:pt>
                <c:pt idx="136">
                  <c:v>7.9258854752999994</c:v>
                </c:pt>
                <c:pt idx="137">
                  <c:v>7.9598656917000001</c:v>
                </c:pt>
                <c:pt idx="138">
                  <c:v>7.9910142233999997</c:v>
                </c:pt>
                <c:pt idx="139">
                  <c:v>8.0249944397999986</c:v>
                </c:pt>
                <c:pt idx="140">
                  <c:v>8.0589746562000002</c:v>
                </c:pt>
                <c:pt idx="141">
                  <c:v>8.0901231878999997</c:v>
                </c:pt>
                <c:pt idx="142">
                  <c:v>8.1241034042999996</c:v>
                </c:pt>
                <c:pt idx="143">
                  <c:v>8.1495885666000003</c:v>
                </c:pt>
                <c:pt idx="144">
                  <c:v>8.1750737288999993</c:v>
                </c:pt>
                <c:pt idx="145">
                  <c:v>8.1977272064999998</c:v>
                </c:pt>
                <c:pt idx="146">
                  <c:v>8.2232123687999987</c:v>
                </c:pt>
                <c:pt idx="147">
                  <c:v>8.2458658463999992</c:v>
                </c:pt>
                <c:pt idx="148">
                  <c:v>8.2685193239999997</c:v>
                </c:pt>
                <c:pt idx="149">
                  <c:v>8.2940044862999986</c:v>
                </c:pt>
                <c:pt idx="150">
                  <c:v>8.3166579638999991</c:v>
                </c:pt>
                <c:pt idx="151">
                  <c:v>8.3393114414999996</c:v>
                </c:pt>
                <c:pt idx="152">
                  <c:v>8.3619649191000001</c:v>
                </c:pt>
                <c:pt idx="153">
                  <c:v>8.3846183967000005</c:v>
                </c:pt>
                <c:pt idx="154">
                  <c:v>8.4072718742999992</c:v>
                </c:pt>
                <c:pt idx="155">
                  <c:v>8.4327570366</c:v>
                </c:pt>
                <c:pt idx="156">
                  <c:v>8.4554105142000004</c:v>
                </c:pt>
                <c:pt idx="157">
                  <c:v>8.4780639917999991</c:v>
                </c:pt>
                <c:pt idx="158">
                  <c:v>8.4978857847000011</c:v>
                </c:pt>
                <c:pt idx="159">
                  <c:v>8.5205392622999998</c:v>
                </c:pt>
                <c:pt idx="160">
                  <c:v>8.5431927399000003</c:v>
                </c:pt>
                <c:pt idx="161">
                  <c:v>8.565846217499999</c:v>
                </c:pt>
                <c:pt idx="162">
                  <c:v>8.5884996950999994</c:v>
                </c:pt>
                <c:pt idx="163">
                  <c:v>8.6111531726999999</c:v>
                </c:pt>
                <c:pt idx="164">
                  <c:v>8.6338066502999986</c:v>
                </c:pt>
                <c:pt idx="165">
                  <c:v>8.6536284432000006</c:v>
                </c:pt>
                <c:pt idx="166">
                  <c:v>8.6762819207999993</c:v>
                </c:pt>
                <c:pt idx="167">
                  <c:v>8.6989353983999997</c:v>
                </c:pt>
                <c:pt idx="168">
                  <c:v>8.7187571912999999</c:v>
                </c:pt>
                <c:pt idx="169">
                  <c:v>8.7414106688999986</c:v>
                </c:pt>
                <c:pt idx="170">
                  <c:v>8.7612324617999988</c:v>
                </c:pt>
                <c:pt idx="171">
                  <c:v>8.7838859393999993</c:v>
                </c:pt>
                <c:pt idx="172">
                  <c:v>8.8037077322999995</c:v>
                </c:pt>
                <c:pt idx="173">
                  <c:v>8.8235295251999997</c:v>
                </c:pt>
                <c:pt idx="174">
                  <c:v>8.8433513180999999</c:v>
                </c:pt>
                <c:pt idx="175">
                  <c:v>8.8660047957000003</c:v>
                </c:pt>
                <c:pt idx="176">
                  <c:v>8.8858265886000005</c:v>
                </c:pt>
                <c:pt idx="177">
                  <c:v>8.9056483814999989</c:v>
                </c:pt>
                <c:pt idx="178">
                  <c:v>8.9254701743999991</c:v>
                </c:pt>
                <c:pt idx="179">
                  <c:v>8.9452919672999993</c:v>
                </c:pt>
                <c:pt idx="180">
                  <c:v>8.9651137601999995</c:v>
                </c:pt>
                <c:pt idx="181">
                  <c:v>8.9821038683999994</c:v>
                </c:pt>
                <c:pt idx="182">
                  <c:v>9.3813714110999999</c:v>
                </c:pt>
                <c:pt idx="183">
                  <c:v>10.332817470299998</c:v>
                </c:pt>
                <c:pt idx="184">
                  <c:v>11.2786001601</c:v>
                </c:pt>
                <c:pt idx="185">
                  <c:v>12.2102244264</c:v>
                </c:pt>
                <c:pt idx="186">
                  <c:v>13.133353638599999</c:v>
                </c:pt>
                <c:pt idx="187">
                  <c:v>14.047987796700001</c:v>
                </c:pt>
                <c:pt idx="188">
                  <c:v>14.951295216</c:v>
                </c:pt>
                <c:pt idx="189">
                  <c:v>15.8432758965</c:v>
                </c:pt>
                <c:pt idx="190">
                  <c:v>16.7239298382</c:v>
                </c:pt>
                <c:pt idx="191">
                  <c:v>17.596088725799998</c:v>
                </c:pt>
                <c:pt idx="192">
                  <c:v>18.4597525593</c:v>
                </c:pt>
                <c:pt idx="193">
                  <c:v>19.309257969299999</c:v>
                </c:pt>
                <c:pt idx="194">
                  <c:v>20.153100009900001</c:v>
                </c:pt>
                <c:pt idx="195">
                  <c:v>20.982783627</c:v>
                </c:pt>
                <c:pt idx="196">
                  <c:v>21.80397219</c:v>
                </c:pt>
                <c:pt idx="197">
                  <c:v>22.6166656989</c:v>
                </c:pt>
                <c:pt idx="198">
                  <c:v>23.418032469</c:v>
                </c:pt>
                <c:pt idx="199">
                  <c:v>24.208072500299998</c:v>
                </c:pt>
                <c:pt idx="200">
                  <c:v>24.989617477499998</c:v>
                </c:pt>
                <c:pt idx="201">
                  <c:v>25.762667400599998</c:v>
                </c:pt>
                <c:pt idx="202">
                  <c:v>26.524390584900001</c:v>
                </c:pt>
                <c:pt idx="203">
                  <c:v>27.277618715099997</c:v>
                </c:pt>
                <c:pt idx="204">
                  <c:v>28.0195201065</c:v>
                </c:pt>
                <c:pt idx="205">
                  <c:v>28.7529264438</c:v>
                </c:pt>
                <c:pt idx="206">
                  <c:v>29.477837727000001</c:v>
                </c:pt>
                <c:pt idx="207">
                  <c:v>30.1914222714</c:v>
                </c:pt>
                <c:pt idx="208">
                  <c:v>30.896511761699998</c:v>
                </c:pt>
                <c:pt idx="209">
                  <c:v>31.593106197899999</c:v>
                </c:pt>
                <c:pt idx="210">
                  <c:v>32.281205579999998</c:v>
                </c:pt>
                <c:pt idx="211">
                  <c:v>32.960809908000002</c:v>
                </c:pt>
                <c:pt idx="212">
                  <c:v>33.629087497199997</c:v>
                </c:pt>
                <c:pt idx="213">
                  <c:v>34.291701717000002</c:v>
                </c:pt>
                <c:pt idx="214">
                  <c:v>34.942989197999999</c:v>
                </c:pt>
                <c:pt idx="215">
                  <c:v>35.588613309599999</c:v>
                </c:pt>
                <c:pt idx="216">
                  <c:v>36.222910682399998</c:v>
                </c:pt>
                <c:pt idx="217">
                  <c:v>36.8515446858</c:v>
                </c:pt>
                <c:pt idx="218">
                  <c:v>37.468851950400001</c:v>
                </c:pt>
                <c:pt idx="219">
                  <c:v>38.080495845599998</c:v>
                </c:pt>
                <c:pt idx="220">
                  <c:v>38.683644686699999</c:v>
                </c:pt>
                <c:pt idx="221">
                  <c:v>39.278298473699998</c:v>
                </c:pt>
                <c:pt idx="222">
                  <c:v>39.943744378199995</c:v>
                </c:pt>
                <c:pt idx="223">
                  <c:v>40.784754734099998</c:v>
                </c:pt>
                <c:pt idx="224">
                  <c:v>41.614438351199993</c:v>
                </c:pt>
                <c:pt idx="225">
                  <c:v>42.429963544800003</c:v>
                </c:pt>
                <c:pt idx="226">
                  <c:v>43.236993684300003</c:v>
                </c:pt>
                <c:pt idx="227">
                  <c:v>44.029865400300004</c:v>
                </c:pt>
                <c:pt idx="228">
                  <c:v>44.814242062199995</c:v>
                </c:pt>
                <c:pt idx="229">
                  <c:v>45.587291985299998</c:v>
                </c:pt>
                <c:pt idx="230">
                  <c:v>46.346183484900003</c:v>
                </c:pt>
                <c:pt idx="231">
                  <c:v>47.096579930399997</c:v>
                </c:pt>
                <c:pt idx="232">
                  <c:v>47.835649637099998</c:v>
                </c:pt>
                <c:pt idx="233">
                  <c:v>48.563392604999997</c:v>
                </c:pt>
                <c:pt idx="234">
                  <c:v>49.282640518800001</c:v>
                </c:pt>
                <c:pt idx="235">
                  <c:v>49.990561693800004</c:v>
                </c:pt>
                <c:pt idx="236">
                  <c:v>50.687156129999998</c:v>
                </c:pt>
                <c:pt idx="237">
                  <c:v>51.372423827399999</c:v>
                </c:pt>
                <c:pt idx="238">
                  <c:v>52.049196470699997</c:v>
                </c:pt>
                <c:pt idx="239">
                  <c:v>52.717474059899999</c:v>
                </c:pt>
                <c:pt idx="240">
                  <c:v>53.3744249103</c:v>
                </c:pt>
                <c:pt idx="241">
                  <c:v>54.0200490219</c:v>
                </c:pt>
                <c:pt idx="242">
                  <c:v>54.657178079399998</c:v>
                </c:pt>
                <c:pt idx="243">
                  <c:v>55.2858120828</c:v>
                </c:pt>
                <c:pt idx="244">
                  <c:v>55.903119347400001</c:v>
                </c:pt>
                <c:pt idx="245">
                  <c:v>56.511931557899999</c:v>
                </c:pt>
                <c:pt idx="246">
                  <c:v>57.112248714300001</c:v>
                </c:pt>
                <c:pt idx="247">
                  <c:v>57.701239131900003</c:v>
                </c:pt>
                <c:pt idx="248">
                  <c:v>58.284566180100001</c:v>
                </c:pt>
                <c:pt idx="249">
                  <c:v>58.856566489499997</c:v>
                </c:pt>
                <c:pt idx="250">
                  <c:v>59.420071744799998</c:v>
                </c:pt>
                <c:pt idx="251">
                  <c:v>59.975081945999996</c:v>
                </c:pt>
                <c:pt idx="252">
                  <c:v>60.518765408399993</c:v>
                </c:pt>
                <c:pt idx="253">
                  <c:v>61.056785501399993</c:v>
                </c:pt>
                <c:pt idx="254">
                  <c:v>61.586310540299998</c:v>
                </c:pt>
                <c:pt idx="255">
                  <c:v>62.107340525100007</c:v>
                </c:pt>
                <c:pt idx="256">
                  <c:v>62.619875455799999</c:v>
                </c:pt>
                <c:pt idx="257">
                  <c:v>63.123915332399996</c:v>
                </c:pt>
                <c:pt idx="258">
                  <c:v>63.61946015489999</c:v>
                </c:pt>
                <c:pt idx="259">
                  <c:v>64.109341607999994</c:v>
                </c:pt>
                <c:pt idx="260">
                  <c:v>64.587896322299997</c:v>
                </c:pt>
                <c:pt idx="261">
                  <c:v>65.060787667199989</c:v>
                </c:pt>
                <c:pt idx="262">
                  <c:v>65.525183958</c:v>
                </c:pt>
                <c:pt idx="263">
                  <c:v>65.9810851947</c:v>
                </c:pt>
                <c:pt idx="264">
                  <c:v>66.431323062000004</c:v>
                </c:pt>
                <c:pt idx="265">
                  <c:v>66.873065875199998</c:v>
                </c:pt>
                <c:pt idx="266">
                  <c:v>67.309145318999995</c:v>
                </c:pt>
                <c:pt idx="267">
                  <c:v>67.736729708699997</c:v>
                </c:pt>
                <c:pt idx="268">
                  <c:v>68.155819044300003</c:v>
                </c:pt>
                <c:pt idx="269">
                  <c:v>68.569245010499998</c:v>
                </c:pt>
                <c:pt idx="270">
                  <c:v>68.974175922599997</c:v>
                </c:pt>
                <c:pt idx="271">
                  <c:v>69.373443465299999</c:v>
                </c:pt>
                <c:pt idx="272">
                  <c:v>69.764215953899992</c:v>
                </c:pt>
                <c:pt idx="273">
                  <c:v>70.149325073100002</c:v>
                </c:pt>
                <c:pt idx="274">
                  <c:v>70.528770822899986</c:v>
                </c:pt>
                <c:pt idx="275">
                  <c:v>70.899721518600003</c:v>
                </c:pt>
                <c:pt idx="276">
                  <c:v>71.265008844899995</c:v>
                </c:pt>
                <c:pt idx="277">
                  <c:v>71.624632801800004</c:v>
                </c:pt>
                <c:pt idx="278">
                  <c:v>71.975761704600004</c:v>
                </c:pt>
                <c:pt idx="279">
                  <c:v>72.321227237999992</c:v>
                </c:pt>
                <c:pt idx="280">
                  <c:v>72.661029401999997</c:v>
                </c:pt>
                <c:pt idx="281">
                  <c:v>72.995168196600005</c:v>
                </c:pt>
                <c:pt idx="282">
                  <c:v>73.323643621800002</c:v>
                </c:pt>
                <c:pt idx="283">
                  <c:v>73.64362399289999</c:v>
                </c:pt>
                <c:pt idx="284">
                  <c:v>73.957940994600008</c:v>
                </c:pt>
                <c:pt idx="285">
                  <c:v>74.266594626899987</c:v>
                </c:pt>
                <c:pt idx="286">
                  <c:v>74.569584889799998</c:v>
                </c:pt>
                <c:pt idx="287">
                  <c:v>74.866911783299997</c:v>
                </c:pt>
                <c:pt idx="288">
                  <c:v>75.1585753074</c:v>
                </c:pt>
                <c:pt idx="289">
                  <c:v>75.444575462100005</c:v>
                </c:pt>
                <c:pt idx="290">
                  <c:v>75.724912247399999</c:v>
                </c:pt>
                <c:pt idx="291">
                  <c:v>76.002417347999994</c:v>
                </c:pt>
                <c:pt idx="292">
                  <c:v>76.271427394499995</c:v>
                </c:pt>
                <c:pt idx="293">
                  <c:v>76.534774071599998</c:v>
                </c:pt>
                <c:pt idx="294">
                  <c:v>76.792457379300004</c:v>
                </c:pt>
                <c:pt idx="295">
                  <c:v>77.047309002299997</c:v>
                </c:pt>
                <c:pt idx="296">
                  <c:v>77.293665571199995</c:v>
                </c:pt>
                <c:pt idx="297">
                  <c:v>77.537190455399994</c:v>
                </c:pt>
                <c:pt idx="298">
                  <c:v>77.775051970199996</c:v>
                </c:pt>
                <c:pt idx="299">
                  <c:v>78.007250115600002</c:v>
                </c:pt>
                <c:pt idx="300">
                  <c:v>78.236616576299994</c:v>
                </c:pt>
                <c:pt idx="301">
                  <c:v>78.457487982899991</c:v>
                </c:pt>
                <c:pt idx="302">
                  <c:v>78.675527704800004</c:v>
                </c:pt>
                <c:pt idx="303">
                  <c:v>78.890735742000004</c:v>
                </c:pt>
                <c:pt idx="304">
                  <c:v>79.097448725100008</c:v>
                </c:pt>
                <c:pt idx="305">
                  <c:v>79.3013300235</c:v>
                </c:pt>
                <c:pt idx="306">
                  <c:v>79.499547952499995</c:v>
                </c:pt>
                <c:pt idx="307">
                  <c:v>79.694934196800006</c:v>
                </c:pt>
                <c:pt idx="308">
                  <c:v>79.884657071699991</c:v>
                </c:pt>
                <c:pt idx="309">
                  <c:v>80.068716577199993</c:v>
                </c:pt>
                <c:pt idx="310">
                  <c:v>80.249944397999997</c:v>
                </c:pt>
                <c:pt idx="311">
                  <c:v>80.428340534100002</c:v>
                </c:pt>
                <c:pt idx="312">
                  <c:v>80.601073300799996</c:v>
                </c:pt>
                <c:pt idx="313">
                  <c:v>80.768142698100007</c:v>
                </c:pt>
                <c:pt idx="314">
                  <c:v>80.932380410699992</c:v>
                </c:pt>
                <c:pt idx="315">
                  <c:v>81.090954753899993</c:v>
                </c:pt>
                <c:pt idx="316">
                  <c:v>81.246697412399996</c:v>
                </c:pt>
                <c:pt idx="317">
                  <c:v>81.396776701500002</c:v>
                </c:pt>
                <c:pt idx="318">
                  <c:v>81.544024305899995</c:v>
                </c:pt>
                <c:pt idx="319">
                  <c:v>81.688440225600004</c:v>
                </c:pt>
                <c:pt idx="320">
                  <c:v>81.827192775899988</c:v>
                </c:pt>
                <c:pt idx="321">
                  <c:v>81.963113641500001</c:v>
                </c:pt>
                <c:pt idx="322">
                  <c:v>82.09337113769999</c:v>
                </c:pt>
                <c:pt idx="323">
                  <c:v>82.223628633899992</c:v>
                </c:pt>
                <c:pt idx="324">
                  <c:v>82.345391075999999</c:v>
                </c:pt>
                <c:pt idx="325">
                  <c:v>82.467153518100005</c:v>
                </c:pt>
                <c:pt idx="326">
                  <c:v>82.583252590800001</c:v>
                </c:pt>
                <c:pt idx="327">
                  <c:v>82.696519978799998</c:v>
                </c:pt>
                <c:pt idx="328">
                  <c:v>82.806955682099996</c:v>
                </c:pt>
                <c:pt idx="329">
                  <c:v>82.911728015999998</c:v>
                </c:pt>
                <c:pt idx="330">
                  <c:v>83.013668665200001</c:v>
                </c:pt>
                <c:pt idx="331">
                  <c:v>83.112777629699991</c:v>
                </c:pt>
                <c:pt idx="332">
                  <c:v>83.209054909499997</c:v>
                </c:pt>
                <c:pt idx="333">
                  <c:v>83.299668819899992</c:v>
                </c:pt>
                <c:pt idx="334">
                  <c:v>83.390282730300001</c:v>
                </c:pt>
                <c:pt idx="335">
                  <c:v>83.475233271299999</c:v>
                </c:pt>
                <c:pt idx="336">
                  <c:v>83.557352127599998</c:v>
                </c:pt>
                <c:pt idx="337">
                  <c:v>83.636639299199999</c:v>
                </c:pt>
                <c:pt idx="338">
                  <c:v>83.713094786100001</c:v>
                </c:pt>
                <c:pt idx="339">
                  <c:v>83.786718588300005</c:v>
                </c:pt>
                <c:pt idx="340">
                  <c:v>83.854679021099997</c:v>
                </c:pt>
                <c:pt idx="341">
                  <c:v>83.92263945389999</c:v>
                </c:pt>
                <c:pt idx="342">
                  <c:v>83.9849365173</c:v>
                </c:pt>
                <c:pt idx="343">
                  <c:v>84.047233580699995</c:v>
                </c:pt>
                <c:pt idx="344">
                  <c:v>84.103867274699994</c:v>
                </c:pt>
                <c:pt idx="345">
                  <c:v>84.160500968699992</c:v>
                </c:pt>
                <c:pt idx="346">
                  <c:v>84.211471293299994</c:v>
                </c:pt>
                <c:pt idx="347">
                  <c:v>84.259609933199997</c:v>
                </c:pt>
                <c:pt idx="348">
                  <c:v>84.3077485731</c:v>
                </c:pt>
                <c:pt idx="349">
                  <c:v>84.350223843600006</c:v>
                </c:pt>
                <c:pt idx="350">
                  <c:v>84.392699114099997</c:v>
                </c:pt>
                <c:pt idx="351">
                  <c:v>84.429511015199992</c:v>
                </c:pt>
                <c:pt idx="352">
                  <c:v>84.466322916300001</c:v>
                </c:pt>
                <c:pt idx="353">
                  <c:v>84.497471447999999</c:v>
                </c:pt>
                <c:pt idx="354">
                  <c:v>84.528619979699997</c:v>
                </c:pt>
                <c:pt idx="355">
                  <c:v>84.556936826699996</c:v>
                </c:pt>
                <c:pt idx="356">
                  <c:v>84.582421988999997</c:v>
                </c:pt>
                <c:pt idx="357">
                  <c:v>84.605075466599999</c:v>
                </c:pt>
                <c:pt idx="358">
                  <c:v>84.624897259500003</c:v>
                </c:pt>
                <c:pt idx="359">
                  <c:v>84.641887367699994</c:v>
                </c:pt>
                <c:pt idx="360">
                  <c:v>84.658877475899999</c:v>
                </c:pt>
                <c:pt idx="361">
                  <c:v>84.670204214699993</c:v>
                </c:pt>
                <c:pt idx="362">
                  <c:v>84.681530953500001</c:v>
                </c:pt>
                <c:pt idx="363">
                  <c:v>84.690026007599997</c:v>
                </c:pt>
                <c:pt idx="364">
                  <c:v>84.695689376999994</c:v>
                </c:pt>
                <c:pt idx="365">
                  <c:v>84.698521061699992</c:v>
                </c:pt>
                <c:pt idx="366">
                  <c:v>84.701352746399991</c:v>
                </c:pt>
                <c:pt idx="367">
                  <c:v>84.701352746399991</c:v>
                </c:pt>
                <c:pt idx="368">
                  <c:v>84.698521061699992</c:v>
                </c:pt>
                <c:pt idx="369">
                  <c:v>84.692857692299995</c:v>
                </c:pt>
                <c:pt idx="370">
                  <c:v>84.6843626382</c:v>
                </c:pt>
                <c:pt idx="371">
                  <c:v>84.675867584100004</c:v>
                </c:pt>
                <c:pt idx="372">
                  <c:v>84.664540845299996</c:v>
                </c:pt>
                <c:pt idx="373">
                  <c:v>84.653214106500002</c:v>
                </c:pt>
                <c:pt idx="374">
                  <c:v>84.636223998299997</c:v>
                </c:pt>
                <c:pt idx="375">
                  <c:v>84.619233890100006</c:v>
                </c:pt>
                <c:pt idx="376">
                  <c:v>84.599412097200002</c:v>
                </c:pt>
                <c:pt idx="377">
                  <c:v>84.579590304299998</c:v>
                </c:pt>
                <c:pt idx="378">
                  <c:v>84.556936826699996</c:v>
                </c:pt>
                <c:pt idx="379">
                  <c:v>84.531451664399995</c:v>
                </c:pt>
                <c:pt idx="380">
                  <c:v>84.505966502100009</c:v>
                </c:pt>
                <c:pt idx="381">
                  <c:v>84.474817970399997</c:v>
                </c:pt>
                <c:pt idx="382">
                  <c:v>84.446501123399997</c:v>
                </c:pt>
                <c:pt idx="383">
                  <c:v>84.412520907000001</c:v>
                </c:pt>
                <c:pt idx="384">
                  <c:v>84.378540690600005</c:v>
                </c:pt>
                <c:pt idx="385">
                  <c:v>84.344560474199994</c:v>
                </c:pt>
                <c:pt idx="386">
                  <c:v>84.3077485731</c:v>
                </c:pt>
                <c:pt idx="387">
                  <c:v>84.268104987300006</c:v>
                </c:pt>
                <c:pt idx="388">
                  <c:v>84.2256297168</c:v>
                </c:pt>
                <c:pt idx="389">
                  <c:v>84.183154446299994</c:v>
                </c:pt>
                <c:pt idx="390">
                  <c:v>84.140679175800003</c:v>
                </c:pt>
                <c:pt idx="391">
                  <c:v>84.095372220599998</c:v>
                </c:pt>
                <c:pt idx="392">
                  <c:v>84.047233580699995</c:v>
                </c:pt>
                <c:pt idx="393">
                  <c:v>83.999094940800006</c:v>
                </c:pt>
                <c:pt idx="394">
                  <c:v>83.948124616199991</c:v>
                </c:pt>
                <c:pt idx="395">
                  <c:v>83.897154291600003</c:v>
                </c:pt>
                <c:pt idx="396">
                  <c:v>83.843352282300003</c:v>
                </c:pt>
                <c:pt idx="397">
                  <c:v>83.789550273000003</c:v>
                </c:pt>
                <c:pt idx="398">
                  <c:v>83.732916578999991</c:v>
                </c:pt>
                <c:pt idx="399">
                  <c:v>83.676282884999992</c:v>
                </c:pt>
                <c:pt idx="400">
                  <c:v>83.616817506299995</c:v>
                </c:pt>
                <c:pt idx="401">
                  <c:v>83.554520442899985</c:v>
                </c:pt>
                <c:pt idx="402">
                  <c:v>83.495055064199988</c:v>
                </c:pt>
                <c:pt idx="403">
                  <c:v>83.429926316100008</c:v>
                </c:pt>
                <c:pt idx="404">
                  <c:v>83.364797568</c:v>
                </c:pt>
                <c:pt idx="405">
                  <c:v>83.299668819899992</c:v>
                </c:pt>
                <c:pt idx="406">
                  <c:v>83.234540071799998</c:v>
                </c:pt>
                <c:pt idx="407">
                  <c:v>83.163747954300007</c:v>
                </c:pt>
                <c:pt idx="408">
                  <c:v>83.0957875215</c:v>
                </c:pt>
                <c:pt idx="409">
                  <c:v>83.024995403999995</c:v>
                </c:pt>
                <c:pt idx="410">
                  <c:v>82.951371601800005</c:v>
                </c:pt>
                <c:pt idx="411">
                  <c:v>82.877747799600002</c:v>
                </c:pt>
                <c:pt idx="412">
                  <c:v>82.804123997399998</c:v>
                </c:pt>
                <c:pt idx="413">
                  <c:v>82.727668510499996</c:v>
                </c:pt>
                <c:pt idx="414">
                  <c:v>82.651213023600008</c:v>
                </c:pt>
                <c:pt idx="415">
                  <c:v>82.574757536699991</c:v>
                </c:pt>
                <c:pt idx="416">
                  <c:v>82.495470365100005</c:v>
                </c:pt>
                <c:pt idx="417">
                  <c:v>82.413351508800005</c:v>
                </c:pt>
                <c:pt idx="418">
                  <c:v>82.33406433719999</c:v>
                </c:pt>
                <c:pt idx="419">
                  <c:v>82.249113796199993</c:v>
                </c:pt>
                <c:pt idx="420">
                  <c:v>82.166994939899993</c:v>
                </c:pt>
                <c:pt idx="421">
                  <c:v>82.082044398899995</c:v>
                </c:pt>
                <c:pt idx="422">
                  <c:v>81.997093857899998</c:v>
                </c:pt>
                <c:pt idx="423">
                  <c:v>81.909311632200001</c:v>
                </c:pt>
                <c:pt idx="424">
                  <c:v>81.821529406499991</c:v>
                </c:pt>
                <c:pt idx="425">
                  <c:v>81.733747180799995</c:v>
                </c:pt>
                <c:pt idx="426">
                  <c:v>81.645964955099998</c:v>
                </c:pt>
                <c:pt idx="427">
                  <c:v>81.555351044699989</c:v>
                </c:pt>
                <c:pt idx="428">
                  <c:v>81.461905449599996</c:v>
                </c:pt>
                <c:pt idx="429">
                  <c:v>81.371291539200001</c:v>
                </c:pt>
                <c:pt idx="430">
                  <c:v>81.277845944100008</c:v>
                </c:pt>
                <c:pt idx="431">
                  <c:v>81.184400349000001</c:v>
                </c:pt>
                <c:pt idx="432">
                  <c:v>81.088123069199995</c:v>
                </c:pt>
                <c:pt idx="433">
                  <c:v>80.991845789399989</c:v>
                </c:pt>
                <c:pt idx="434">
                  <c:v>80.895568509599997</c:v>
                </c:pt>
                <c:pt idx="435">
                  <c:v>80.799291229800005</c:v>
                </c:pt>
                <c:pt idx="436">
                  <c:v>80.7001822653</c:v>
                </c:pt>
                <c:pt idx="437">
                  <c:v>80.601073300799996</c:v>
                </c:pt>
                <c:pt idx="438">
                  <c:v>80.501964336300006</c:v>
                </c:pt>
                <c:pt idx="439">
                  <c:v>80.400023687100003</c:v>
                </c:pt>
                <c:pt idx="440">
                  <c:v>80.298083037899985</c:v>
                </c:pt>
                <c:pt idx="441">
                  <c:v>80.196142388699997</c:v>
                </c:pt>
                <c:pt idx="442">
                  <c:v>80.094201739499994</c:v>
                </c:pt>
                <c:pt idx="443">
                  <c:v>79.989429405600006</c:v>
                </c:pt>
                <c:pt idx="444">
                  <c:v>79.884657071699991</c:v>
                </c:pt>
                <c:pt idx="445">
                  <c:v>79.779884737800003</c:v>
                </c:pt>
                <c:pt idx="446">
                  <c:v>79.672280719199989</c:v>
                </c:pt>
                <c:pt idx="447">
                  <c:v>79.567508385300002</c:v>
                </c:pt>
                <c:pt idx="448">
                  <c:v>79.459904366700002</c:v>
                </c:pt>
                <c:pt idx="449">
                  <c:v>79.352300348100002</c:v>
                </c:pt>
                <c:pt idx="450">
                  <c:v>79.241864644800003</c:v>
                </c:pt>
                <c:pt idx="451">
                  <c:v>79.134260626199989</c:v>
                </c:pt>
                <c:pt idx="452">
                  <c:v>79.02382492289999</c:v>
                </c:pt>
                <c:pt idx="453">
                  <c:v>78.913389219600006</c:v>
                </c:pt>
                <c:pt idx="454">
                  <c:v>78.802953516299993</c:v>
                </c:pt>
                <c:pt idx="455">
                  <c:v>78.689686128299996</c:v>
                </c:pt>
                <c:pt idx="456">
                  <c:v>78.576418740299999</c:v>
                </c:pt>
                <c:pt idx="457">
                  <c:v>78.465983037000001</c:v>
                </c:pt>
                <c:pt idx="458">
                  <c:v>78.349883964300005</c:v>
                </c:pt>
                <c:pt idx="459">
                  <c:v>78.236616576299994</c:v>
                </c:pt>
                <c:pt idx="460">
                  <c:v>78.123349188299997</c:v>
                </c:pt>
                <c:pt idx="461">
                  <c:v>78.007250115600002</c:v>
                </c:pt>
                <c:pt idx="462">
                  <c:v>77.891151042899992</c:v>
                </c:pt>
                <c:pt idx="463">
                  <c:v>77.775051970199996</c:v>
                </c:pt>
                <c:pt idx="464">
                  <c:v>77.658952897500001</c:v>
                </c:pt>
                <c:pt idx="465">
                  <c:v>77.540022140100007</c:v>
                </c:pt>
                <c:pt idx="466">
                  <c:v>77.423923067399997</c:v>
                </c:pt>
                <c:pt idx="467">
                  <c:v>77.304992310000003</c:v>
                </c:pt>
                <c:pt idx="468">
                  <c:v>77.186061552600009</c:v>
                </c:pt>
                <c:pt idx="469">
                  <c:v>77.067130795200001</c:v>
                </c:pt>
                <c:pt idx="470">
                  <c:v>76.948200037800007</c:v>
                </c:pt>
                <c:pt idx="471">
                  <c:v>76.829269280399998</c:v>
                </c:pt>
                <c:pt idx="472">
                  <c:v>76.707506838300006</c:v>
                </c:pt>
                <c:pt idx="473">
                  <c:v>76.585744396199999</c:v>
                </c:pt>
                <c:pt idx="474">
                  <c:v>76.466813638800005</c:v>
                </c:pt>
                <c:pt idx="475">
                  <c:v>76.345051196699998</c:v>
                </c:pt>
                <c:pt idx="476">
                  <c:v>76.220457069899993</c:v>
                </c:pt>
                <c:pt idx="477">
                  <c:v>76.0986946278</c:v>
                </c:pt>
                <c:pt idx="478">
                  <c:v>75.976932185699994</c:v>
                </c:pt>
                <c:pt idx="479">
                  <c:v>75.852338058899988</c:v>
                </c:pt>
                <c:pt idx="480">
                  <c:v>75.730575616799996</c:v>
                </c:pt>
                <c:pt idx="481">
                  <c:v>75.605981489999991</c:v>
                </c:pt>
                <c:pt idx="482">
                  <c:v>75.4813873632</c:v>
                </c:pt>
                <c:pt idx="483">
                  <c:v>75.356793236399994</c:v>
                </c:pt>
                <c:pt idx="484">
                  <c:v>75.232199109600003</c:v>
                </c:pt>
                <c:pt idx="485">
                  <c:v>75.1047732981</c:v>
                </c:pt>
                <c:pt idx="486">
                  <c:v>74.980179171299994</c:v>
                </c:pt>
                <c:pt idx="487">
                  <c:v>74.852753359800005</c:v>
                </c:pt>
                <c:pt idx="488">
                  <c:v>74.728159233</c:v>
                </c:pt>
                <c:pt idx="489">
                  <c:v>74.600733421499996</c:v>
                </c:pt>
                <c:pt idx="490">
                  <c:v>74.473307609999992</c:v>
                </c:pt>
                <c:pt idx="491">
                  <c:v>74.345881798500002</c:v>
                </c:pt>
                <c:pt idx="492">
                  <c:v>74.218455986999999</c:v>
                </c:pt>
                <c:pt idx="493">
                  <c:v>74.091030175499995</c:v>
                </c:pt>
                <c:pt idx="494">
                  <c:v>73.963604363999991</c:v>
                </c:pt>
                <c:pt idx="495">
                  <c:v>73.836178552500002</c:v>
                </c:pt>
                <c:pt idx="496">
                  <c:v>73.705921056299999</c:v>
                </c:pt>
                <c:pt idx="497">
                  <c:v>73.578495244799996</c:v>
                </c:pt>
                <c:pt idx="498">
                  <c:v>73.448237748600008</c:v>
                </c:pt>
                <c:pt idx="499">
                  <c:v>73.320811937100004</c:v>
                </c:pt>
                <c:pt idx="500">
                  <c:v>73.190554440899987</c:v>
                </c:pt>
                <c:pt idx="501">
                  <c:v>73.060296944699999</c:v>
                </c:pt>
                <c:pt idx="502">
                  <c:v>72.930039448499997</c:v>
                </c:pt>
                <c:pt idx="503">
                  <c:v>72.799781952299995</c:v>
                </c:pt>
                <c:pt idx="504">
                  <c:v>72.669524456100007</c:v>
                </c:pt>
                <c:pt idx="505">
                  <c:v>72.53926695989999</c:v>
                </c:pt>
                <c:pt idx="506">
                  <c:v>72.409009463700002</c:v>
                </c:pt>
                <c:pt idx="507">
                  <c:v>72.2787519675</c:v>
                </c:pt>
                <c:pt idx="508">
                  <c:v>72.145662786599999</c:v>
                </c:pt>
                <c:pt idx="509">
                  <c:v>72.015405290399997</c:v>
                </c:pt>
                <c:pt idx="510">
                  <c:v>71.882316109499996</c:v>
                </c:pt>
                <c:pt idx="511">
                  <c:v>71.752058613299994</c:v>
                </c:pt>
                <c:pt idx="512">
                  <c:v>71.618969432399993</c:v>
                </c:pt>
                <c:pt idx="513">
                  <c:v>71.488711936199991</c:v>
                </c:pt>
                <c:pt idx="514">
                  <c:v>71.355622755300004</c:v>
                </c:pt>
                <c:pt idx="515">
                  <c:v>71.225365259100002</c:v>
                </c:pt>
                <c:pt idx="516">
                  <c:v>71.092276078200001</c:v>
                </c:pt>
                <c:pt idx="517">
                  <c:v>70.9591868973</c:v>
                </c:pt>
                <c:pt idx="518">
                  <c:v>70.8260977164</c:v>
                </c:pt>
                <c:pt idx="519">
                  <c:v>70.693008535499999</c:v>
                </c:pt>
                <c:pt idx="520">
                  <c:v>70.559919354599998</c:v>
                </c:pt>
                <c:pt idx="521">
                  <c:v>70.426830173699997</c:v>
                </c:pt>
                <c:pt idx="522">
                  <c:v>70.293740992799997</c:v>
                </c:pt>
                <c:pt idx="523">
                  <c:v>70.160651811899996</c:v>
                </c:pt>
                <c:pt idx="524">
                  <c:v>70.027562630999995</c:v>
                </c:pt>
                <c:pt idx="525">
                  <c:v>69.894473450100008</c:v>
                </c:pt>
                <c:pt idx="526">
                  <c:v>69.761384269199993</c:v>
                </c:pt>
                <c:pt idx="527">
                  <c:v>69.628295088300007</c:v>
                </c:pt>
                <c:pt idx="528">
                  <c:v>69.495205907399992</c:v>
                </c:pt>
                <c:pt idx="529">
                  <c:v>69.362116726499991</c:v>
                </c:pt>
                <c:pt idx="530">
                  <c:v>69.226195860899992</c:v>
                </c:pt>
                <c:pt idx="531">
                  <c:v>69.093106679999991</c:v>
                </c:pt>
                <c:pt idx="532">
                  <c:v>68.960017499100005</c:v>
                </c:pt>
                <c:pt idx="533">
                  <c:v>68.824096633499991</c:v>
                </c:pt>
                <c:pt idx="534">
                  <c:v>68.691007452600005</c:v>
                </c:pt>
                <c:pt idx="535">
                  <c:v>68.55791827169999</c:v>
                </c:pt>
                <c:pt idx="536">
                  <c:v>68.421997406100004</c:v>
                </c:pt>
                <c:pt idx="537">
                  <c:v>68.288908225199989</c:v>
                </c:pt>
                <c:pt idx="538">
                  <c:v>68.155819044300003</c:v>
                </c:pt>
                <c:pt idx="539">
                  <c:v>68.019898178699989</c:v>
                </c:pt>
                <c:pt idx="540">
                  <c:v>67.886808997800003</c:v>
                </c:pt>
                <c:pt idx="541">
                  <c:v>67.753719816899988</c:v>
                </c:pt>
                <c:pt idx="542">
                  <c:v>67.617798951300003</c:v>
                </c:pt>
                <c:pt idx="543">
                  <c:v>67.484709770399988</c:v>
                </c:pt>
                <c:pt idx="544">
                  <c:v>67.348788904800003</c:v>
                </c:pt>
                <c:pt idx="545">
                  <c:v>67.215699723899988</c:v>
                </c:pt>
                <c:pt idx="546">
                  <c:v>67.079778858300003</c:v>
                </c:pt>
                <c:pt idx="547">
                  <c:v>66.946689677399988</c:v>
                </c:pt>
                <c:pt idx="548">
                  <c:v>66.813600496500001</c:v>
                </c:pt>
                <c:pt idx="549">
                  <c:v>66.677679630899988</c:v>
                </c:pt>
                <c:pt idx="550">
                  <c:v>66.544590450000001</c:v>
                </c:pt>
                <c:pt idx="551">
                  <c:v>66.408669584399988</c:v>
                </c:pt>
                <c:pt idx="552">
                  <c:v>66.275580403500001</c:v>
                </c:pt>
                <c:pt idx="553">
                  <c:v>66.139659537899988</c:v>
                </c:pt>
                <c:pt idx="554">
                  <c:v>66.006570357000001</c:v>
                </c:pt>
                <c:pt idx="555">
                  <c:v>65.8734811761</c:v>
                </c:pt>
                <c:pt idx="556">
                  <c:v>65.737560310500001</c:v>
                </c:pt>
                <c:pt idx="557">
                  <c:v>65.6044711296</c:v>
                </c:pt>
                <c:pt idx="558">
                  <c:v>65.468550264000001</c:v>
                </c:pt>
                <c:pt idx="559">
                  <c:v>65.3354610831</c:v>
                </c:pt>
                <c:pt idx="560">
                  <c:v>65.202371902199999</c:v>
                </c:pt>
                <c:pt idx="561">
                  <c:v>65.0664510366</c:v>
                </c:pt>
                <c:pt idx="562">
                  <c:v>64.933361855699999</c:v>
                </c:pt>
                <c:pt idx="563">
                  <c:v>64.800272674799999</c:v>
                </c:pt>
                <c:pt idx="564">
                  <c:v>64.667183493899998</c:v>
                </c:pt>
                <c:pt idx="565">
                  <c:v>64.531262628299999</c:v>
                </c:pt>
                <c:pt idx="566">
                  <c:v>64.398173447399998</c:v>
                </c:pt>
                <c:pt idx="567">
                  <c:v>64.265084266499997</c:v>
                </c:pt>
                <c:pt idx="568">
                  <c:v>64.131995085599996</c:v>
                </c:pt>
                <c:pt idx="569">
                  <c:v>63.998905904699996</c:v>
                </c:pt>
                <c:pt idx="570">
                  <c:v>63.862985039100003</c:v>
                </c:pt>
                <c:pt idx="571">
                  <c:v>63.729895858199995</c:v>
                </c:pt>
                <c:pt idx="572">
                  <c:v>63.596806677300002</c:v>
                </c:pt>
                <c:pt idx="573">
                  <c:v>63.463717496399994</c:v>
                </c:pt>
                <c:pt idx="574">
                  <c:v>63.3306283155</c:v>
                </c:pt>
                <c:pt idx="575">
                  <c:v>63.197539134600007</c:v>
                </c:pt>
                <c:pt idx="576">
                  <c:v>63.064449953699999</c:v>
                </c:pt>
                <c:pt idx="577">
                  <c:v>62.931360772799998</c:v>
                </c:pt>
                <c:pt idx="578">
                  <c:v>62.79827159189999</c:v>
                </c:pt>
                <c:pt idx="579">
                  <c:v>62.665182410999996</c:v>
                </c:pt>
                <c:pt idx="580">
                  <c:v>62.532093230100003</c:v>
                </c:pt>
                <c:pt idx="581">
                  <c:v>62.401835733899993</c:v>
                </c:pt>
                <c:pt idx="582">
                  <c:v>62.268746553</c:v>
                </c:pt>
                <c:pt idx="583">
                  <c:v>62.135657372100006</c:v>
                </c:pt>
                <c:pt idx="584">
                  <c:v>62.002568191199998</c:v>
                </c:pt>
                <c:pt idx="585">
                  <c:v>61.872310694999996</c:v>
                </c:pt>
                <c:pt idx="586">
                  <c:v>61.739221514100002</c:v>
                </c:pt>
                <c:pt idx="587">
                  <c:v>61.606132333199994</c:v>
                </c:pt>
                <c:pt idx="588">
                  <c:v>61.475874836999999</c:v>
                </c:pt>
                <c:pt idx="589">
                  <c:v>61.342785656100006</c:v>
                </c:pt>
                <c:pt idx="590">
                  <c:v>61.212528159899996</c:v>
                </c:pt>
                <c:pt idx="591">
                  <c:v>61.079438978999995</c:v>
                </c:pt>
                <c:pt idx="592">
                  <c:v>60.9491814828</c:v>
                </c:pt>
                <c:pt idx="593">
                  <c:v>60.816092301899992</c:v>
                </c:pt>
                <c:pt idx="594">
                  <c:v>60.685834805699997</c:v>
                </c:pt>
                <c:pt idx="595">
                  <c:v>60.555577309499995</c:v>
                </c:pt>
                <c:pt idx="596">
                  <c:v>60.4253198133</c:v>
                </c:pt>
                <c:pt idx="597">
                  <c:v>60.292230632399992</c:v>
                </c:pt>
                <c:pt idx="598">
                  <c:v>60.161973136199997</c:v>
                </c:pt>
                <c:pt idx="599">
                  <c:v>60.031715640000002</c:v>
                </c:pt>
                <c:pt idx="600">
                  <c:v>59.901458143799999</c:v>
                </c:pt>
                <c:pt idx="601">
                  <c:v>59.771200647600004</c:v>
                </c:pt>
                <c:pt idx="602">
                  <c:v>59.640943151399995</c:v>
                </c:pt>
                <c:pt idx="603">
                  <c:v>59.510685655199993</c:v>
                </c:pt>
                <c:pt idx="604">
                  <c:v>59.380428158999997</c:v>
                </c:pt>
                <c:pt idx="605">
                  <c:v>59.247338978100004</c:v>
                </c:pt>
                <c:pt idx="606">
                  <c:v>59.117081481899994</c:v>
                </c:pt>
                <c:pt idx="607">
                  <c:v>58.986823985699999</c:v>
                </c:pt>
                <c:pt idx="608">
                  <c:v>58.856566489499997</c:v>
                </c:pt>
                <c:pt idx="609">
                  <c:v>58.726308993300002</c:v>
                </c:pt>
                <c:pt idx="610">
                  <c:v>58.596051497100007</c:v>
                </c:pt>
                <c:pt idx="611">
                  <c:v>58.46579400089999</c:v>
                </c:pt>
                <c:pt idx="612">
                  <c:v>58.329873135299998</c:v>
                </c:pt>
                <c:pt idx="613">
                  <c:v>58.19678395439999</c:v>
                </c:pt>
                <c:pt idx="614">
                  <c:v>58.060863088799998</c:v>
                </c:pt>
                <c:pt idx="615">
                  <c:v>57.924942223199999</c:v>
                </c:pt>
                <c:pt idx="616">
                  <c:v>57.789021357599999</c:v>
                </c:pt>
                <c:pt idx="617">
                  <c:v>57.653100492</c:v>
                </c:pt>
                <c:pt idx="618">
                  <c:v>57.517179626400001</c:v>
                </c:pt>
                <c:pt idx="619">
                  <c:v>57.381258760800002</c:v>
                </c:pt>
                <c:pt idx="620">
                  <c:v>57.245337895199995</c:v>
                </c:pt>
                <c:pt idx="621">
                  <c:v>57.109417029599996</c:v>
                </c:pt>
                <c:pt idx="622">
                  <c:v>56.973496163999997</c:v>
                </c:pt>
                <c:pt idx="623">
                  <c:v>56.837575298399997</c:v>
                </c:pt>
                <c:pt idx="624">
                  <c:v>56.701654432799998</c:v>
                </c:pt>
                <c:pt idx="625">
                  <c:v>56.565733567199999</c:v>
                </c:pt>
                <c:pt idx="626">
                  <c:v>56.4298127016</c:v>
                </c:pt>
                <c:pt idx="627">
                  <c:v>56.293891836</c:v>
                </c:pt>
                <c:pt idx="628">
                  <c:v>56.160802655099999</c:v>
                </c:pt>
                <c:pt idx="629">
                  <c:v>56.0248817895</c:v>
                </c:pt>
                <c:pt idx="630">
                  <c:v>55.888960923900001</c:v>
                </c:pt>
                <c:pt idx="631">
                  <c:v>55.755871743</c:v>
                </c:pt>
                <c:pt idx="632">
                  <c:v>55.619950877400001</c:v>
                </c:pt>
                <c:pt idx="633">
                  <c:v>55.4868616965</c:v>
                </c:pt>
                <c:pt idx="634">
                  <c:v>55.350940830900001</c:v>
                </c:pt>
                <c:pt idx="635">
                  <c:v>55.21785165</c:v>
                </c:pt>
                <c:pt idx="636">
                  <c:v>55.084762469099999</c:v>
                </c:pt>
                <c:pt idx="637">
                  <c:v>54.951673288199999</c:v>
                </c:pt>
                <c:pt idx="638">
                  <c:v>54.815752422599999</c:v>
                </c:pt>
                <c:pt idx="639">
                  <c:v>54.682663241699998</c:v>
                </c:pt>
                <c:pt idx="640">
                  <c:v>54.552405745499996</c:v>
                </c:pt>
                <c:pt idx="641">
                  <c:v>54.419316564599995</c:v>
                </c:pt>
                <c:pt idx="642">
                  <c:v>54.286227383699995</c:v>
                </c:pt>
                <c:pt idx="643">
                  <c:v>54.153138202800001</c:v>
                </c:pt>
                <c:pt idx="644">
                  <c:v>54.0200490219</c:v>
                </c:pt>
                <c:pt idx="645">
                  <c:v>53.889791525699998</c:v>
                </c:pt>
                <c:pt idx="646">
                  <c:v>53.756702344800004</c:v>
                </c:pt>
                <c:pt idx="647">
                  <c:v>53.626444848599995</c:v>
                </c:pt>
                <c:pt idx="648">
                  <c:v>53.4961873524</c:v>
                </c:pt>
                <c:pt idx="649">
                  <c:v>53.365929856199998</c:v>
                </c:pt>
                <c:pt idx="650">
                  <c:v>53.232840675300004</c:v>
                </c:pt>
                <c:pt idx="651">
                  <c:v>53.102583179099994</c:v>
                </c:pt>
                <c:pt idx="652">
                  <c:v>52.975157367599998</c:v>
                </c:pt>
                <c:pt idx="653">
                  <c:v>52.844899871400003</c:v>
                </c:pt>
                <c:pt idx="654">
                  <c:v>52.714642375199993</c:v>
                </c:pt>
                <c:pt idx="655">
                  <c:v>52.584384878999998</c:v>
                </c:pt>
                <c:pt idx="656">
                  <c:v>52.456959067500001</c:v>
                </c:pt>
                <c:pt idx="657">
                  <c:v>52.326701571299999</c:v>
                </c:pt>
                <c:pt idx="658">
                  <c:v>52.199275759800003</c:v>
                </c:pt>
                <c:pt idx="659">
                  <c:v>52.0690182636</c:v>
                </c:pt>
                <c:pt idx="660">
                  <c:v>51.941592452099997</c:v>
                </c:pt>
                <c:pt idx="661">
                  <c:v>51.8141666406</c:v>
                </c:pt>
                <c:pt idx="662">
                  <c:v>51.686740829099996</c:v>
                </c:pt>
                <c:pt idx="663">
                  <c:v>51.559315017599999</c:v>
                </c:pt>
                <c:pt idx="664">
                  <c:v>51.431889206099996</c:v>
                </c:pt>
                <c:pt idx="665">
                  <c:v>51.304463394599999</c:v>
                </c:pt>
                <c:pt idx="666">
                  <c:v>51.179869267800001</c:v>
                </c:pt>
                <c:pt idx="667">
                  <c:v>51.052443456300004</c:v>
                </c:pt>
                <c:pt idx="668">
                  <c:v>50.927849329499999</c:v>
                </c:pt>
                <c:pt idx="669">
                  <c:v>50.800423517999995</c:v>
                </c:pt>
                <c:pt idx="670">
                  <c:v>50.675829391199997</c:v>
                </c:pt>
                <c:pt idx="671">
                  <c:v>50.551235264399999</c:v>
                </c:pt>
                <c:pt idx="672">
                  <c:v>50.426641137599994</c:v>
                </c:pt>
                <c:pt idx="673">
                  <c:v>50.302047010800003</c:v>
                </c:pt>
                <c:pt idx="674">
                  <c:v>50.177452883999997</c:v>
                </c:pt>
                <c:pt idx="675">
                  <c:v>50.052858757199999</c:v>
                </c:pt>
                <c:pt idx="676">
                  <c:v>49.928264630400001</c:v>
                </c:pt>
                <c:pt idx="677">
                  <c:v>49.803670503599996</c:v>
                </c:pt>
                <c:pt idx="678">
                  <c:v>49.681908061499996</c:v>
                </c:pt>
                <c:pt idx="679">
                  <c:v>49.557313934699998</c:v>
                </c:pt>
                <c:pt idx="680">
                  <c:v>49.435551492599998</c:v>
                </c:pt>
                <c:pt idx="681">
                  <c:v>49.313789050499999</c:v>
                </c:pt>
                <c:pt idx="682">
                  <c:v>49.192026608399999</c:v>
                </c:pt>
                <c:pt idx="683">
                  <c:v>49.070264166299999</c:v>
                </c:pt>
                <c:pt idx="684">
                  <c:v>48.948501724199993</c:v>
                </c:pt>
                <c:pt idx="685">
                  <c:v>48.8267392821</c:v>
                </c:pt>
                <c:pt idx="686">
                  <c:v>48.70497684</c:v>
                </c:pt>
                <c:pt idx="687">
                  <c:v>48.583214397900001</c:v>
                </c:pt>
                <c:pt idx="688">
                  <c:v>48.4642836405</c:v>
                </c:pt>
                <c:pt idx="689">
                  <c:v>48.3425211984</c:v>
                </c:pt>
                <c:pt idx="690">
                  <c:v>48.223590440999999</c:v>
                </c:pt>
                <c:pt idx="691">
                  <c:v>48.104659683599998</c:v>
                </c:pt>
                <c:pt idx="692">
                  <c:v>47.982897241499998</c:v>
                </c:pt>
                <c:pt idx="693">
                  <c:v>47.863966484099997</c:v>
                </c:pt>
                <c:pt idx="694">
                  <c:v>47.747867411400001</c:v>
                </c:pt>
                <c:pt idx="695">
                  <c:v>47.628936654</c:v>
                </c:pt>
                <c:pt idx="696">
                  <c:v>47.510005896599999</c:v>
                </c:pt>
                <c:pt idx="697">
                  <c:v>47.391075139199998</c:v>
                </c:pt>
                <c:pt idx="698">
                  <c:v>47.274976066499995</c:v>
                </c:pt>
                <c:pt idx="699">
                  <c:v>47.156045309099994</c:v>
                </c:pt>
                <c:pt idx="700">
                  <c:v>47.039946236399999</c:v>
                </c:pt>
                <c:pt idx="701">
                  <c:v>46.923847163699996</c:v>
                </c:pt>
                <c:pt idx="702">
                  <c:v>46.807748091000001</c:v>
                </c:pt>
                <c:pt idx="703">
                  <c:v>46.691649018299998</c:v>
                </c:pt>
                <c:pt idx="704">
                  <c:v>46.575549945599995</c:v>
                </c:pt>
                <c:pt idx="705">
                  <c:v>46.4594508729</c:v>
                </c:pt>
                <c:pt idx="706">
                  <c:v>46.343351800199997</c:v>
                </c:pt>
                <c:pt idx="707">
                  <c:v>46.230084412199993</c:v>
                </c:pt>
                <c:pt idx="708">
                  <c:v>46.113985339499997</c:v>
                </c:pt>
                <c:pt idx="709">
                  <c:v>46.0007179515</c:v>
                </c:pt>
                <c:pt idx="710">
                  <c:v>45.887450563499996</c:v>
                </c:pt>
                <c:pt idx="711">
                  <c:v>45.771351490800001</c:v>
                </c:pt>
                <c:pt idx="712">
                  <c:v>45.658084102800004</c:v>
                </c:pt>
                <c:pt idx="713">
                  <c:v>45.5448167148</c:v>
                </c:pt>
                <c:pt idx="714">
                  <c:v>45.434381011500001</c:v>
                </c:pt>
                <c:pt idx="715">
                  <c:v>45.321113623499997</c:v>
                </c:pt>
                <c:pt idx="716">
                  <c:v>45.2078462355</c:v>
                </c:pt>
                <c:pt idx="717">
                  <c:v>45.094578847499996</c:v>
                </c:pt>
                <c:pt idx="718">
                  <c:v>44.984143144199997</c:v>
                </c:pt>
                <c:pt idx="719">
                  <c:v>44.873707440899999</c:v>
                </c:pt>
                <c:pt idx="720">
                  <c:v>44.760440052900002</c:v>
                </c:pt>
                <c:pt idx="721">
                  <c:v>44.650004349599996</c:v>
                </c:pt>
                <c:pt idx="722">
                  <c:v>44.539568646300005</c:v>
                </c:pt>
                <c:pt idx="723">
                  <c:v>44.429132942999999</c:v>
                </c:pt>
                <c:pt idx="724">
                  <c:v>44.318697239699993</c:v>
                </c:pt>
                <c:pt idx="725">
                  <c:v>44.208261536400002</c:v>
                </c:pt>
                <c:pt idx="726">
                  <c:v>44.097825833099996</c:v>
                </c:pt>
                <c:pt idx="727">
                  <c:v>43.990221814499996</c:v>
                </c:pt>
                <c:pt idx="728">
                  <c:v>43.879786111199998</c:v>
                </c:pt>
                <c:pt idx="729">
                  <c:v>43.772182092599998</c:v>
                </c:pt>
                <c:pt idx="730">
                  <c:v>43.661746389299999</c:v>
                </c:pt>
                <c:pt idx="731">
                  <c:v>43.554142370699999</c:v>
                </c:pt>
                <c:pt idx="732">
                  <c:v>43.446538352099999</c:v>
                </c:pt>
                <c:pt idx="733">
                  <c:v>43.338934333499999</c:v>
                </c:pt>
                <c:pt idx="734">
                  <c:v>43.231330314899999</c:v>
                </c:pt>
                <c:pt idx="735">
                  <c:v>43.123726296299999</c:v>
                </c:pt>
                <c:pt idx="736">
                  <c:v>43.016122277699999</c:v>
                </c:pt>
                <c:pt idx="737">
                  <c:v>42.911349943800005</c:v>
                </c:pt>
                <c:pt idx="738">
                  <c:v>42.803745925199998</c:v>
                </c:pt>
                <c:pt idx="739">
                  <c:v>42.698973591300003</c:v>
                </c:pt>
                <c:pt idx="740">
                  <c:v>42.591369572699996</c:v>
                </c:pt>
                <c:pt idx="741">
                  <c:v>42.486597238800002</c:v>
                </c:pt>
                <c:pt idx="742">
                  <c:v>42.3818249049</c:v>
                </c:pt>
                <c:pt idx="743">
                  <c:v>42.277052570999999</c:v>
                </c:pt>
                <c:pt idx="744">
                  <c:v>42.172280237099997</c:v>
                </c:pt>
                <c:pt idx="745">
                  <c:v>42.067507903199996</c:v>
                </c:pt>
                <c:pt idx="746">
                  <c:v>41.962735569300001</c:v>
                </c:pt>
                <c:pt idx="747">
                  <c:v>41.8579632354</c:v>
                </c:pt>
                <c:pt idx="748">
                  <c:v>41.753190901499998</c:v>
                </c:pt>
                <c:pt idx="749">
                  <c:v>41.651250252300002</c:v>
                </c:pt>
                <c:pt idx="750">
                  <c:v>41.546477918400001</c:v>
                </c:pt>
                <c:pt idx="751">
                  <c:v>41.444537269199998</c:v>
                </c:pt>
                <c:pt idx="752">
                  <c:v>41.342596620000002</c:v>
                </c:pt>
                <c:pt idx="753">
                  <c:v>41.2378242861</c:v>
                </c:pt>
                <c:pt idx="754">
                  <c:v>41.135883636899997</c:v>
                </c:pt>
                <c:pt idx="755">
                  <c:v>41.033942987699994</c:v>
                </c:pt>
                <c:pt idx="756">
                  <c:v>40.932002338499998</c:v>
                </c:pt>
                <c:pt idx="757">
                  <c:v>40.830061689300003</c:v>
                </c:pt>
                <c:pt idx="758">
                  <c:v>40.730952724799998</c:v>
                </c:pt>
                <c:pt idx="759">
                  <c:v>40.629012075599995</c:v>
                </c:pt>
                <c:pt idx="760">
                  <c:v>40.527071426399999</c:v>
                </c:pt>
                <c:pt idx="761">
                  <c:v>40.427962461900002</c:v>
                </c:pt>
                <c:pt idx="762">
                  <c:v>40.328853497399997</c:v>
                </c:pt>
                <c:pt idx="763">
                  <c:v>40.226912848199994</c:v>
                </c:pt>
                <c:pt idx="764">
                  <c:v>40.127803883699997</c:v>
                </c:pt>
                <c:pt idx="765">
                  <c:v>40.028694919199999</c:v>
                </c:pt>
                <c:pt idx="766">
                  <c:v>39.929585954699995</c:v>
                </c:pt>
                <c:pt idx="767">
                  <c:v>39.830476990199998</c:v>
                </c:pt>
                <c:pt idx="768">
                  <c:v>39.731368025699993</c:v>
                </c:pt>
                <c:pt idx="769">
                  <c:v>39.652080854099999</c:v>
                </c:pt>
                <c:pt idx="770">
                  <c:v>39.5841204213</c:v>
                </c:pt>
                <c:pt idx="771">
                  <c:v>39.5161599885</c:v>
                </c:pt>
                <c:pt idx="772">
                  <c:v>39.451031240399999</c:v>
                </c:pt>
                <c:pt idx="773">
                  <c:v>39.383070807599999</c:v>
                </c:pt>
                <c:pt idx="774">
                  <c:v>39.3151103748</c:v>
                </c:pt>
                <c:pt idx="775">
                  <c:v>39.247149942</c:v>
                </c:pt>
                <c:pt idx="776">
                  <c:v>39.182021193899999</c:v>
                </c:pt>
                <c:pt idx="777">
                  <c:v>39.114060761099999</c:v>
                </c:pt>
                <c:pt idx="778">
                  <c:v>39.0461003283</c:v>
                </c:pt>
                <c:pt idx="779">
                  <c:v>38.980971580199999</c:v>
                </c:pt>
                <c:pt idx="780">
                  <c:v>38.913011147399999</c:v>
                </c:pt>
                <c:pt idx="781">
                  <c:v>38.847882399300005</c:v>
                </c:pt>
                <c:pt idx="782">
                  <c:v>38.779921966499998</c:v>
                </c:pt>
                <c:pt idx="783">
                  <c:v>38.714793218399997</c:v>
                </c:pt>
                <c:pt idx="784">
                  <c:v>38.649664470300003</c:v>
                </c:pt>
                <c:pt idx="785">
                  <c:v>38.581704037499996</c:v>
                </c:pt>
                <c:pt idx="786">
                  <c:v>38.516575289400002</c:v>
                </c:pt>
                <c:pt idx="787">
                  <c:v>38.451446541300001</c:v>
                </c:pt>
                <c:pt idx="788">
                  <c:v>38.386317793199993</c:v>
                </c:pt>
                <c:pt idx="789">
                  <c:v>38.3183573604</c:v>
                </c:pt>
                <c:pt idx="790">
                  <c:v>38.253228612299999</c:v>
                </c:pt>
                <c:pt idx="791">
                  <c:v>38.188099864199998</c:v>
                </c:pt>
                <c:pt idx="792">
                  <c:v>38.122971116099997</c:v>
                </c:pt>
                <c:pt idx="793">
                  <c:v>38.057842367999996</c:v>
                </c:pt>
                <c:pt idx="794">
                  <c:v>37.992713619900002</c:v>
                </c:pt>
                <c:pt idx="795">
                  <c:v>37.927584871800001</c:v>
                </c:pt>
                <c:pt idx="796">
                  <c:v>37.862456123699999</c:v>
                </c:pt>
                <c:pt idx="797">
                  <c:v>37.800159060300004</c:v>
                </c:pt>
                <c:pt idx="798">
                  <c:v>37.735030312199996</c:v>
                </c:pt>
                <c:pt idx="799">
                  <c:v>37.669901564099995</c:v>
                </c:pt>
                <c:pt idx="800">
                  <c:v>37.604772816000001</c:v>
                </c:pt>
                <c:pt idx="801">
                  <c:v>37.542475752599998</c:v>
                </c:pt>
                <c:pt idx="802">
                  <c:v>37.477347004499997</c:v>
                </c:pt>
                <c:pt idx="803">
                  <c:v>37.412218256400003</c:v>
                </c:pt>
                <c:pt idx="804">
                  <c:v>37.349921193</c:v>
                </c:pt>
                <c:pt idx="805">
                  <c:v>37.284792444899999</c:v>
                </c:pt>
                <c:pt idx="806">
                  <c:v>37.222495381499996</c:v>
                </c:pt>
                <c:pt idx="807">
                  <c:v>37.157366633400002</c:v>
                </c:pt>
                <c:pt idx="808">
                  <c:v>37.09506957</c:v>
                </c:pt>
                <c:pt idx="809">
                  <c:v>37.032772506599997</c:v>
                </c:pt>
                <c:pt idx="810">
                  <c:v>36.967643758499996</c:v>
                </c:pt>
                <c:pt idx="811">
                  <c:v>36.9053466951</c:v>
                </c:pt>
                <c:pt idx="812">
                  <c:v>36.843049631699998</c:v>
                </c:pt>
                <c:pt idx="813">
                  <c:v>36.777920883599997</c:v>
                </c:pt>
                <c:pt idx="814">
                  <c:v>36.715623820199994</c:v>
                </c:pt>
                <c:pt idx="815">
                  <c:v>36.653326756799999</c:v>
                </c:pt>
                <c:pt idx="816">
                  <c:v>36.591029693400003</c:v>
                </c:pt>
                <c:pt idx="817">
                  <c:v>36.52873263</c:v>
                </c:pt>
                <c:pt idx="818">
                  <c:v>36.466435566599998</c:v>
                </c:pt>
                <c:pt idx="819">
                  <c:v>36.404138503199995</c:v>
                </c:pt>
                <c:pt idx="820">
                  <c:v>36.3418414398</c:v>
                </c:pt>
                <c:pt idx="821">
                  <c:v>36.279544376399997</c:v>
                </c:pt>
                <c:pt idx="822">
                  <c:v>36.217247313000001</c:v>
                </c:pt>
                <c:pt idx="823">
                  <c:v>36.154950249599999</c:v>
                </c:pt>
                <c:pt idx="824">
                  <c:v>36.092653186199996</c:v>
                </c:pt>
                <c:pt idx="825">
                  <c:v>36.033187807499999</c:v>
                </c:pt>
                <c:pt idx="826">
                  <c:v>35.970890744099997</c:v>
                </c:pt>
                <c:pt idx="827">
                  <c:v>35.908593680699994</c:v>
                </c:pt>
                <c:pt idx="828">
                  <c:v>35.849128301999997</c:v>
                </c:pt>
                <c:pt idx="829">
                  <c:v>35.786831238599994</c:v>
                </c:pt>
                <c:pt idx="830">
                  <c:v>35.724534175199999</c:v>
                </c:pt>
                <c:pt idx="831">
                  <c:v>35.665068796500002</c:v>
                </c:pt>
                <c:pt idx="832">
                  <c:v>35.602771733099999</c:v>
                </c:pt>
                <c:pt idx="833">
                  <c:v>35.543306354400002</c:v>
                </c:pt>
                <c:pt idx="834">
                  <c:v>35.481009290999999</c:v>
                </c:pt>
                <c:pt idx="835">
                  <c:v>35.421543912300002</c:v>
                </c:pt>
                <c:pt idx="836">
                  <c:v>35.362078533599998</c:v>
                </c:pt>
                <c:pt idx="837">
                  <c:v>35.299781470199996</c:v>
                </c:pt>
                <c:pt idx="838">
                  <c:v>35.240316091499999</c:v>
                </c:pt>
                <c:pt idx="839">
                  <c:v>35.180850712800002</c:v>
                </c:pt>
                <c:pt idx="840">
                  <c:v>35.118553649399999</c:v>
                </c:pt>
                <c:pt idx="841">
                  <c:v>35.059088270699995</c:v>
                </c:pt>
                <c:pt idx="842">
                  <c:v>34.999622891999998</c:v>
                </c:pt>
                <c:pt idx="843">
                  <c:v>34.940157513300001</c:v>
                </c:pt>
                <c:pt idx="844">
                  <c:v>34.880692134599997</c:v>
                </c:pt>
                <c:pt idx="845">
                  <c:v>34.8212267559</c:v>
                </c:pt>
                <c:pt idx="846">
                  <c:v>34.761761377199996</c:v>
                </c:pt>
                <c:pt idx="847">
                  <c:v>34.702295998499999</c:v>
                </c:pt>
                <c:pt idx="848">
                  <c:v>34.642830619800002</c:v>
                </c:pt>
                <c:pt idx="849">
                  <c:v>34.583365241099997</c:v>
                </c:pt>
                <c:pt idx="850">
                  <c:v>34.5238998624</c:v>
                </c:pt>
                <c:pt idx="851">
                  <c:v>34.464434483699996</c:v>
                </c:pt>
                <c:pt idx="852">
                  <c:v>34.407800789699998</c:v>
                </c:pt>
                <c:pt idx="853">
                  <c:v>34.348335411000001</c:v>
                </c:pt>
                <c:pt idx="854">
                  <c:v>34.288870032300004</c:v>
                </c:pt>
                <c:pt idx="855">
                  <c:v>34.2294046536</c:v>
                </c:pt>
                <c:pt idx="856">
                  <c:v>34.172770959600001</c:v>
                </c:pt>
                <c:pt idx="857">
                  <c:v>34.113305580899997</c:v>
                </c:pt>
                <c:pt idx="858">
                  <c:v>34.056671886899998</c:v>
                </c:pt>
                <c:pt idx="859">
                  <c:v>33.997206508199994</c:v>
                </c:pt>
                <c:pt idx="860">
                  <c:v>33.937741129499997</c:v>
                </c:pt>
                <c:pt idx="861">
                  <c:v>33.881107435499999</c:v>
                </c:pt>
                <c:pt idx="862">
                  <c:v>33.8244737415</c:v>
                </c:pt>
                <c:pt idx="863">
                  <c:v>33.765008362800003</c:v>
                </c:pt>
                <c:pt idx="864">
                  <c:v>33.708374668800005</c:v>
                </c:pt>
                <c:pt idx="865">
                  <c:v>33.648909290100001</c:v>
                </c:pt>
                <c:pt idx="866">
                  <c:v>33.592275596099995</c:v>
                </c:pt>
                <c:pt idx="867">
                  <c:v>33.535641902099997</c:v>
                </c:pt>
                <c:pt idx="868">
                  <c:v>33.479008208099998</c:v>
                </c:pt>
                <c:pt idx="869">
                  <c:v>33.419542829400001</c:v>
                </c:pt>
                <c:pt idx="870">
                  <c:v>33.362909135400002</c:v>
                </c:pt>
                <c:pt idx="871">
                  <c:v>33.306275441399997</c:v>
                </c:pt>
                <c:pt idx="872">
                  <c:v>33.249641747399998</c:v>
                </c:pt>
                <c:pt idx="873">
                  <c:v>33.1930080534</c:v>
                </c:pt>
                <c:pt idx="874">
                  <c:v>33.136374359400001</c:v>
                </c:pt>
                <c:pt idx="875">
                  <c:v>33.079740665400003</c:v>
                </c:pt>
                <c:pt idx="876">
                  <c:v>33.023106971399997</c:v>
                </c:pt>
                <c:pt idx="877">
                  <c:v>32.966473277399999</c:v>
                </c:pt>
                <c:pt idx="878">
                  <c:v>32.9098395834</c:v>
                </c:pt>
                <c:pt idx="879">
                  <c:v>32.853205889400002</c:v>
                </c:pt>
                <c:pt idx="880">
                  <c:v>32.799403880099995</c:v>
                </c:pt>
                <c:pt idx="881">
                  <c:v>32.742770186099996</c:v>
                </c:pt>
                <c:pt idx="882">
                  <c:v>32.686136492099997</c:v>
                </c:pt>
                <c:pt idx="883">
                  <c:v>32.629502798099999</c:v>
                </c:pt>
                <c:pt idx="884">
                  <c:v>32.575700788799999</c:v>
                </c:pt>
                <c:pt idx="885">
                  <c:v>32.5190670948</c:v>
                </c:pt>
                <c:pt idx="886">
                  <c:v>32.462433400800002</c:v>
                </c:pt>
                <c:pt idx="887">
                  <c:v>32.408631391500002</c:v>
                </c:pt>
                <c:pt idx="888">
                  <c:v>32.351997697499996</c:v>
                </c:pt>
                <c:pt idx="889">
                  <c:v>32.298195688199996</c:v>
                </c:pt>
                <c:pt idx="890">
                  <c:v>32.241561994199998</c:v>
                </c:pt>
                <c:pt idx="891">
                  <c:v>32.187759984899998</c:v>
                </c:pt>
                <c:pt idx="892">
                  <c:v>32.131126290899999</c:v>
                </c:pt>
                <c:pt idx="893">
                  <c:v>32.077324281599999</c:v>
                </c:pt>
                <c:pt idx="894">
                  <c:v>32.023522272299999</c:v>
                </c:pt>
                <c:pt idx="895">
                  <c:v>31.966888578300001</c:v>
                </c:pt>
                <c:pt idx="896">
                  <c:v>31.913086569000001</c:v>
                </c:pt>
                <c:pt idx="897">
                  <c:v>31.859284559699997</c:v>
                </c:pt>
                <c:pt idx="898">
                  <c:v>31.802650865699995</c:v>
                </c:pt>
                <c:pt idx="899">
                  <c:v>31.748848856399999</c:v>
                </c:pt>
                <c:pt idx="900">
                  <c:v>31.695046847099999</c:v>
                </c:pt>
                <c:pt idx="901">
                  <c:v>31.641244837800002</c:v>
                </c:pt>
                <c:pt idx="902">
                  <c:v>31.587442828499999</c:v>
                </c:pt>
                <c:pt idx="903">
                  <c:v>31.533640819199995</c:v>
                </c:pt>
                <c:pt idx="904">
                  <c:v>31.479838809899999</c:v>
                </c:pt>
                <c:pt idx="905">
                  <c:v>31.426036800599999</c:v>
                </c:pt>
                <c:pt idx="906">
                  <c:v>31.372234791300002</c:v>
                </c:pt>
                <c:pt idx="907">
                  <c:v>31.318432781999999</c:v>
                </c:pt>
                <c:pt idx="908">
                  <c:v>31.264630772699995</c:v>
                </c:pt>
                <c:pt idx="909">
                  <c:v>31.210828763400002</c:v>
                </c:pt>
                <c:pt idx="910">
                  <c:v>31.157026754099999</c:v>
                </c:pt>
                <c:pt idx="911">
                  <c:v>31.106056429500001</c:v>
                </c:pt>
                <c:pt idx="912">
                  <c:v>31.052254420199997</c:v>
                </c:pt>
                <c:pt idx="913">
                  <c:v>30.998452410900001</c:v>
                </c:pt>
                <c:pt idx="914">
                  <c:v>30.944650401599997</c:v>
                </c:pt>
                <c:pt idx="915">
                  <c:v>30.893680076999999</c:v>
                </c:pt>
                <c:pt idx="916">
                  <c:v>30.839878067699996</c:v>
                </c:pt>
                <c:pt idx="917">
                  <c:v>30.786076058399999</c:v>
                </c:pt>
                <c:pt idx="918">
                  <c:v>30.735105733800001</c:v>
                </c:pt>
                <c:pt idx="919">
                  <c:v>30.681303724499998</c:v>
                </c:pt>
                <c:pt idx="920">
                  <c:v>30.6303333999</c:v>
                </c:pt>
                <c:pt idx="921">
                  <c:v>30.576531390599996</c:v>
                </c:pt>
                <c:pt idx="922">
                  <c:v>30.525561065999998</c:v>
                </c:pt>
                <c:pt idx="923">
                  <c:v>30.4745907414</c:v>
                </c:pt>
                <c:pt idx="924">
                  <c:v>30.420788732099997</c:v>
                </c:pt>
                <c:pt idx="925">
                  <c:v>30.369818407499999</c:v>
                </c:pt>
                <c:pt idx="926">
                  <c:v>30.316016398199995</c:v>
                </c:pt>
                <c:pt idx="927">
                  <c:v>30.265046073599997</c:v>
                </c:pt>
                <c:pt idx="928">
                  <c:v>30.214075748999999</c:v>
                </c:pt>
                <c:pt idx="929">
                  <c:v>30.163105424400001</c:v>
                </c:pt>
                <c:pt idx="930">
                  <c:v>30.109303415099998</c:v>
                </c:pt>
                <c:pt idx="931">
                  <c:v>30.0583330905</c:v>
                </c:pt>
                <c:pt idx="932">
                  <c:v>30.007362765900002</c:v>
                </c:pt>
                <c:pt idx="933">
                  <c:v>29.9563924413</c:v>
                </c:pt>
                <c:pt idx="934">
                  <c:v>29.905422116699995</c:v>
                </c:pt>
                <c:pt idx="935">
                  <c:v>29.854451792099997</c:v>
                </c:pt>
                <c:pt idx="936">
                  <c:v>29.803481467499999</c:v>
                </c:pt>
                <c:pt idx="937">
                  <c:v>29.752511142900001</c:v>
                </c:pt>
                <c:pt idx="938">
                  <c:v>29.701540818300003</c:v>
                </c:pt>
                <c:pt idx="939">
                  <c:v>29.650570493699998</c:v>
                </c:pt>
                <c:pt idx="940">
                  <c:v>29.599600169099997</c:v>
                </c:pt>
                <c:pt idx="941">
                  <c:v>29.548629844499999</c:v>
                </c:pt>
                <c:pt idx="942">
                  <c:v>29.500491204599999</c:v>
                </c:pt>
                <c:pt idx="943">
                  <c:v>29.449520879999998</c:v>
                </c:pt>
                <c:pt idx="944">
                  <c:v>29.3985505554</c:v>
                </c:pt>
                <c:pt idx="945">
                  <c:v>29.347580230800002</c:v>
                </c:pt>
                <c:pt idx="946">
                  <c:v>29.299441590899999</c:v>
                </c:pt>
                <c:pt idx="947">
                  <c:v>29.248471266300001</c:v>
                </c:pt>
                <c:pt idx="948">
                  <c:v>29.197500941699996</c:v>
                </c:pt>
                <c:pt idx="949">
                  <c:v>29.1493623018</c:v>
                </c:pt>
                <c:pt idx="950">
                  <c:v>29.098391977199995</c:v>
                </c:pt>
                <c:pt idx="951">
                  <c:v>29.047421652599997</c:v>
                </c:pt>
                <c:pt idx="952">
                  <c:v>28.999283012699998</c:v>
                </c:pt>
                <c:pt idx="953">
                  <c:v>28.948312688099996</c:v>
                </c:pt>
                <c:pt idx="954">
                  <c:v>28.9001740482</c:v>
                </c:pt>
                <c:pt idx="955">
                  <c:v>28.852035408299997</c:v>
                </c:pt>
                <c:pt idx="956">
                  <c:v>28.801065083699999</c:v>
                </c:pt>
                <c:pt idx="957">
                  <c:v>28.7529264438</c:v>
                </c:pt>
                <c:pt idx="958">
                  <c:v>28.701956119199998</c:v>
                </c:pt>
                <c:pt idx="959">
                  <c:v>28.653817479299999</c:v>
                </c:pt>
                <c:pt idx="960">
                  <c:v>28.605678839399999</c:v>
                </c:pt>
                <c:pt idx="961">
                  <c:v>28.5575401995</c:v>
                </c:pt>
                <c:pt idx="962">
                  <c:v>28.506569874900002</c:v>
                </c:pt>
                <c:pt idx="963">
                  <c:v>28.458431234999999</c:v>
                </c:pt>
                <c:pt idx="964">
                  <c:v>28.4102925951</c:v>
                </c:pt>
                <c:pt idx="965">
                  <c:v>28.3621539552</c:v>
                </c:pt>
                <c:pt idx="966">
                  <c:v>28.314015315299997</c:v>
                </c:pt>
                <c:pt idx="967">
                  <c:v>28.265876675400001</c:v>
                </c:pt>
                <c:pt idx="968">
                  <c:v>28.217738035499998</c:v>
                </c:pt>
                <c:pt idx="969">
                  <c:v>28.169599395599999</c:v>
                </c:pt>
                <c:pt idx="970">
                  <c:v>28.121460755699999</c:v>
                </c:pt>
                <c:pt idx="971">
                  <c:v>28.0733221158</c:v>
                </c:pt>
                <c:pt idx="972">
                  <c:v>28.0251834759</c:v>
                </c:pt>
                <c:pt idx="973">
                  <c:v>27.977044835999997</c:v>
                </c:pt>
                <c:pt idx="974">
                  <c:v>27.928906196099998</c:v>
                </c:pt>
                <c:pt idx="975">
                  <c:v>27.880767556199999</c:v>
                </c:pt>
                <c:pt idx="976">
                  <c:v>27.832628916299999</c:v>
                </c:pt>
                <c:pt idx="977">
                  <c:v>27.7844902764</c:v>
                </c:pt>
                <c:pt idx="978">
                  <c:v>27.739183321199999</c:v>
                </c:pt>
                <c:pt idx="979">
                  <c:v>27.691044681299999</c:v>
                </c:pt>
                <c:pt idx="980">
                  <c:v>27.6429060414</c:v>
                </c:pt>
                <c:pt idx="981">
                  <c:v>27.597599086199999</c:v>
                </c:pt>
                <c:pt idx="982">
                  <c:v>27.549460446299999</c:v>
                </c:pt>
                <c:pt idx="983">
                  <c:v>27.5013218064</c:v>
                </c:pt>
                <c:pt idx="984">
                  <c:v>27.456014851199999</c:v>
                </c:pt>
                <c:pt idx="985">
                  <c:v>27.4078762113</c:v>
                </c:pt>
                <c:pt idx="986">
                  <c:v>27.362569256099999</c:v>
                </c:pt>
                <c:pt idx="987">
                  <c:v>27.314430616199999</c:v>
                </c:pt>
                <c:pt idx="988">
                  <c:v>27.269123660999998</c:v>
                </c:pt>
                <c:pt idx="989">
                  <c:v>27.220985021099999</c:v>
                </c:pt>
                <c:pt idx="990">
                  <c:v>27.175678065900001</c:v>
                </c:pt>
                <c:pt idx="991">
                  <c:v>27.127539425999998</c:v>
                </c:pt>
                <c:pt idx="992">
                  <c:v>27.082232470799998</c:v>
                </c:pt>
                <c:pt idx="993">
                  <c:v>27.036925515599997</c:v>
                </c:pt>
                <c:pt idx="994">
                  <c:v>26.988786875700001</c:v>
                </c:pt>
                <c:pt idx="995">
                  <c:v>26.9434799205</c:v>
                </c:pt>
                <c:pt idx="996">
                  <c:v>26.898172965299999</c:v>
                </c:pt>
                <c:pt idx="997">
                  <c:v>26.852866010099998</c:v>
                </c:pt>
                <c:pt idx="998">
                  <c:v>26.804727370199998</c:v>
                </c:pt>
                <c:pt idx="999">
                  <c:v>26.759420414999997</c:v>
                </c:pt>
                <c:pt idx="1000">
                  <c:v>26.7141134598</c:v>
                </c:pt>
                <c:pt idx="1001">
                  <c:v>26.668806504599999</c:v>
                </c:pt>
                <c:pt idx="1002">
                  <c:v>26.623499549400002</c:v>
                </c:pt>
                <c:pt idx="1003">
                  <c:v>26.578192594200001</c:v>
                </c:pt>
                <c:pt idx="1004">
                  <c:v>26.532885639</c:v>
                </c:pt>
                <c:pt idx="1005">
                  <c:v>26.487578683799999</c:v>
                </c:pt>
                <c:pt idx="1006">
                  <c:v>26.442271728599998</c:v>
                </c:pt>
                <c:pt idx="1007">
                  <c:v>26.396964773400001</c:v>
                </c:pt>
                <c:pt idx="1008">
                  <c:v>26.3516578182</c:v>
                </c:pt>
                <c:pt idx="1009">
                  <c:v>26.306350862999999</c:v>
                </c:pt>
                <c:pt idx="1010">
                  <c:v>26.261043907799998</c:v>
                </c:pt>
                <c:pt idx="1011">
                  <c:v>26.215736952599997</c:v>
                </c:pt>
                <c:pt idx="1012">
                  <c:v>26.170429997399999</c:v>
                </c:pt>
                <c:pt idx="1013">
                  <c:v>26.127954726900001</c:v>
                </c:pt>
                <c:pt idx="1014">
                  <c:v>26.0826477717</c:v>
                </c:pt>
                <c:pt idx="1015">
                  <c:v>26.037340816499999</c:v>
                </c:pt>
                <c:pt idx="1016">
                  <c:v>25.992033861299998</c:v>
                </c:pt>
                <c:pt idx="1017">
                  <c:v>25.949558590799999</c:v>
                </c:pt>
                <c:pt idx="1018">
                  <c:v>25.904251635599998</c:v>
                </c:pt>
                <c:pt idx="1019">
                  <c:v>25.8589446804</c:v>
                </c:pt>
                <c:pt idx="1020">
                  <c:v>25.816469409900002</c:v>
                </c:pt>
                <c:pt idx="1021">
                  <c:v>25.771162454700001</c:v>
                </c:pt>
                <c:pt idx="1022">
                  <c:v>25.728687184199998</c:v>
                </c:pt>
                <c:pt idx="1023">
                  <c:v>25.683380229000001</c:v>
                </c:pt>
                <c:pt idx="1024">
                  <c:v>25.640904958499998</c:v>
                </c:pt>
                <c:pt idx="1025">
                  <c:v>25.595598003299997</c:v>
                </c:pt>
                <c:pt idx="1026">
                  <c:v>25.553122732799999</c:v>
                </c:pt>
                <c:pt idx="1027">
                  <c:v>25.507815777599998</c:v>
                </c:pt>
                <c:pt idx="1028">
                  <c:v>25.465340507099999</c:v>
                </c:pt>
                <c:pt idx="1029">
                  <c:v>25.422865236599996</c:v>
                </c:pt>
                <c:pt idx="1030">
                  <c:v>25.377558281399999</c:v>
                </c:pt>
                <c:pt idx="1031">
                  <c:v>25.3350830109</c:v>
                </c:pt>
                <c:pt idx="1032">
                  <c:v>25.292607740400001</c:v>
                </c:pt>
                <c:pt idx="1033">
                  <c:v>25.2473007852</c:v>
                </c:pt>
                <c:pt idx="1034">
                  <c:v>25.204825514700001</c:v>
                </c:pt>
                <c:pt idx="1035">
                  <c:v>25.162350244199999</c:v>
                </c:pt>
                <c:pt idx="1036">
                  <c:v>25.1198749737</c:v>
                </c:pt>
                <c:pt idx="1037">
                  <c:v>25.077399703200001</c:v>
                </c:pt>
                <c:pt idx="1038">
                  <c:v>25.034924432699999</c:v>
                </c:pt>
                <c:pt idx="1039">
                  <c:v>24.989617477499998</c:v>
                </c:pt>
                <c:pt idx="1040">
                  <c:v>24.947142206999999</c:v>
                </c:pt>
                <c:pt idx="1041">
                  <c:v>24.9046669365</c:v>
                </c:pt>
                <c:pt idx="1042">
                  <c:v>24.862191665999998</c:v>
                </c:pt>
                <c:pt idx="1043">
                  <c:v>24.819716395499999</c:v>
                </c:pt>
                <c:pt idx="1044">
                  <c:v>24.777241125</c:v>
                </c:pt>
                <c:pt idx="1045">
                  <c:v>24.734765854500001</c:v>
                </c:pt>
                <c:pt idx="1046">
                  <c:v>24.692290583999998</c:v>
                </c:pt>
                <c:pt idx="1047">
                  <c:v>24.652646998200002</c:v>
                </c:pt>
                <c:pt idx="1048">
                  <c:v>24.610171727699999</c:v>
                </c:pt>
                <c:pt idx="1049">
                  <c:v>24.5676964572</c:v>
                </c:pt>
                <c:pt idx="1050">
                  <c:v>24.525221186700001</c:v>
                </c:pt>
                <c:pt idx="1051">
                  <c:v>24.482745916199999</c:v>
                </c:pt>
                <c:pt idx="1052">
                  <c:v>24.4402706457</c:v>
                </c:pt>
                <c:pt idx="1053">
                  <c:v>24.4006270599</c:v>
                </c:pt>
                <c:pt idx="1054">
                  <c:v>24.358151789400001</c:v>
                </c:pt>
                <c:pt idx="1055">
                  <c:v>24.315676518900002</c:v>
                </c:pt>
                <c:pt idx="1056">
                  <c:v>24.276032933099998</c:v>
                </c:pt>
                <c:pt idx="1057">
                  <c:v>24.233557662599999</c:v>
                </c:pt>
                <c:pt idx="1058">
                  <c:v>24.191082392099997</c:v>
                </c:pt>
                <c:pt idx="1059">
                  <c:v>24.1514388063</c:v>
                </c:pt>
                <c:pt idx="1060">
                  <c:v>24.108963535799997</c:v>
                </c:pt>
                <c:pt idx="1061">
                  <c:v>24.069319950000001</c:v>
                </c:pt>
                <c:pt idx="1062">
                  <c:v>24.026844679499998</c:v>
                </c:pt>
                <c:pt idx="1063">
                  <c:v>23.987201093700001</c:v>
                </c:pt>
                <c:pt idx="1064">
                  <c:v>23.944725823199999</c:v>
                </c:pt>
                <c:pt idx="1065">
                  <c:v>23.905082237400002</c:v>
                </c:pt>
                <c:pt idx="1066">
                  <c:v>23.8626069669</c:v>
                </c:pt>
                <c:pt idx="1067">
                  <c:v>23.822963381099999</c:v>
                </c:pt>
                <c:pt idx="1068">
                  <c:v>23.780488110599997</c:v>
                </c:pt>
                <c:pt idx="1069">
                  <c:v>23.7408445248</c:v>
                </c:pt>
                <c:pt idx="1070">
                  <c:v>23.701200939</c:v>
                </c:pt>
                <c:pt idx="1071">
                  <c:v>23.661557353199999</c:v>
                </c:pt>
                <c:pt idx="1072">
                  <c:v>23.6190820827</c:v>
                </c:pt>
                <c:pt idx="1073">
                  <c:v>23.5794384969</c:v>
                </c:pt>
                <c:pt idx="1074">
                  <c:v>23.5397949111</c:v>
                </c:pt>
                <c:pt idx="1075">
                  <c:v>23.500151325299999</c:v>
                </c:pt>
                <c:pt idx="1076">
                  <c:v>23.4576760548</c:v>
                </c:pt>
                <c:pt idx="1077">
                  <c:v>23.418032469</c:v>
                </c:pt>
                <c:pt idx="1078">
                  <c:v>23.3783888832</c:v>
                </c:pt>
                <c:pt idx="1079">
                  <c:v>23.338745297399999</c:v>
                </c:pt>
                <c:pt idx="1080">
                  <c:v>23.299101711599999</c:v>
                </c:pt>
                <c:pt idx="1081">
                  <c:v>23.259458125799998</c:v>
                </c:pt>
                <c:pt idx="1082">
                  <c:v>23.219814539999998</c:v>
                </c:pt>
                <c:pt idx="1083">
                  <c:v>23.180170954200001</c:v>
                </c:pt>
                <c:pt idx="1084">
                  <c:v>23.140527368400001</c:v>
                </c:pt>
                <c:pt idx="1085">
                  <c:v>23.100883782599997</c:v>
                </c:pt>
                <c:pt idx="1086">
                  <c:v>23.0612401968</c:v>
                </c:pt>
                <c:pt idx="1087">
                  <c:v>23.021596611</c:v>
                </c:pt>
                <c:pt idx="1088">
                  <c:v>22.981953025199999</c:v>
                </c:pt>
                <c:pt idx="1089">
                  <c:v>22.942309439399999</c:v>
                </c:pt>
                <c:pt idx="1090">
                  <c:v>22.902665853599999</c:v>
                </c:pt>
                <c:pt idx="1091">
                  <c:v>22.8658539525</c:v>
                </c:pt>
                <c:pt idx="1092">
                  <c:v>22.8262103667</c:v>
                </c:pt>
                <c:pt idx="1093">
                  <c:v>22.786566780899999</c:v>
                </c:pt>
                <c:pt idx="1094">
                  <c:v>22.746923195099999</c:v>
                </c:pt>
                <c:pt idx="1095">
                  <c:v>22.710111294000001</c:v>
                </c:pt>
                <c:pt idx="1096">
                  <c:v>22.6704677082</c:v>
                </c:pt>
                <c:pt idx="1097">
                  <c:v>22.6308241224</c:v>
                </c:pt>
                <c:pt idx="1098">
                  <c:v>22.594012221299998</c:v>
                </c:pt>
                <c:pt idx="1099">
                  <c:v>22.554368635499998</c:v>
                </c:pt>
                <c:pt idx="1100">
                  <c:v>22.514725049700001</c:v>
                </c:pt>
                <c:pt idx="1101">
                  <c:v>22.477913148599999</c:v>
                </c:pt>
                <c:pt idx="1102">
                  <c:v>22.438269562799999</c:v>
                </c:pt>
                <c:pt idx="1103">
                  <c:v>22.4014576617</c:v>
                </c:pt>
                <c:pt idx="1104">
                  <c:v>22.3618140759</c:v>
                </c:pt>
                <c:pt idx="1105">
                  <c:v>22.325002174799998</c:v>
                </c:pt>
                <c:pt idx="1106">
                  <c:v>22.285358588999998</c:v>
                </c:pt>
                <c:pt idx="1107">
                  <c:v>22.248546687899999</c:v>
                </c:pt>
                <c:pt idx="1108">
                  <c:v>22.208903102099999</c:v>
                </c:pt>
                <c:pt idx="1109">
                  <c:v>22.172091201000001</c:v>
                </c:pt>
                <c:pt idx="1110">
                  <c:v>22.135279299900002</c:v>
                </c:pt>
                <c:pt idx="1111">
                  <c:v>22.095635714099998</c:v>
                </c:pt>
                <c:pt idx="1112">
                  <c:v>22.058823813</c:v>
                </c:pt>
                <c:pt idx="1113">
                  <c:v>22.022011911900002</c:v>
                </c:pt>
                <c:pt idx="1114">
                  <c:v>21.982368326099998</c:v>
                </c:pt>
                <c:pt idx="1115">
                  <c:v>21.945556424999999</c:v>
                </c:pt>
                <c:pt idx="1116">
                  <c:v>21.908744523900001</c:v>
                </c:pt>
                <c:pt idx="1117">
                  <c:v>21.871932622799999</c:v>
                </c:pt>
                <c:pt idx="1118">
                  <c:v>21.832289036999999</c:v>
                </c:pt>
                <c:pt idx="1119">
                  <c:v>21.795477135900001</c:v>
                </c:pt>
                <c:pt idx="1120">
                  <c:v>21.758665234799999</c:v>
                </c:pt>
                <c:pt idx="1121">
                  <c:v>21.7218533337</c:v>
                </c:pt>
                <c:pt idx="1122">
                  <c:v>21.685041432599999</c:v>
                </c:pt>
                <c:pt idx="1123">
                  <c:v>21.6482295315</c:v>
                </c:pt>
                <c:pt idx="1124">
                  <c:v>21.611417630400002</c:v>
                </c:pt>
                <c:pt idx="1125">
                  <c:v>21.5746057293</c:v>
                </c:pt>
                <c:pt idx="1126">
                  <c:v>21.537793828200002</c:v>
                </c:pt>
                <c:pt idx="1127">
                  <c:v>21.5009819271</c:v>
                </c:pt>
                <c:pt idx="1128">
                  <c:v>21.464170025999998</c:v>
                </c:pt>
                <c:pt idx="1129">
                  <c:v>21.4273581249</c:v>
                </c:pt>
                <c:pt idx="1130">
                  <c:v>21.390546223799998</c:v>
                </c:pt>
                <c:pt idx="1131">
                  <c:v>21.353734322699999</c:v>
                </c:pt>
                <c:pt idx="1132">
                  <c:v>21.316922421599998</c:v>
                </c:pt>
                <c:pt idx="1133">
                  <c:v>21.280110520499999</c:v>
                </c:pt>
                <c:pt idx="1134">
                  <c:v>21.243298619400001</c:v>
                </c:pt>
                <c:pt idx="1135">
                  <c:v>21.206486718299999</c:v>
                </c:pt>
                <c:pt idx="1136">
                  <c:v>21.172506501899999</c:v>
                </c:pt>
                <c:pt idx="1137">
                  <c:v>21.135694600799997</c:v>
                </c:pt>
                <c:pt idx="1138">
                  <c:v>21.098882699699999</c:v>
                </c:pt>
                <c:pt idx="1139">
                  <c:v>21.062070798599997</c:v>
                </c:pt>
                <c:pt idx="1140">
                  <c:v>21.028090582200001</c:v>
                </c:pt>
                <c:pt idx="1141">
                  <c:v>20.991278681099999</c:v>
                </c:pt>
                <c:pt idx="1142">
                  <c:v>20.954466780000001</c:v>
                </c:pt>
                <c:pt idx="1143">
                  <c:v>20.920486563599997</c:v>
                </c:pt>
                <c:pt idx="1144">
                  <c:v>20.883674662499999</c:v>
                </c:pt>
                <c:pt idx="1145">
                  <c:v>20.846862761400001</c:v>
                </c:pt>
                <c:pt idx="1146">
                  <c:v>20.812882545000001</c:v>
                </c:pt>
                <c:pt idx="1147">
                  <c:v>20.776070643899999</c:v>
                </c:pt>
                <c:pt idx="1148">
                  <c:v>20.742090427499999</c:v>
                </c:pt>
                <c:pt idx="1149">
                  <c:v>20.705278526400001</c:v>
                </c:pt>
                <c:pt idx="1150">
                  <c:v>20.671298310000001</c:v>
                </c:pt>
                <c:pt idx="1151">
                  <c:v>20.634486408899999</c:v>
                </c:pt>
                <c:pt idx="1152">
                  <c:v>20.600506192499999</c:v>
                </c:pt>
                <c:pt idx="1153">
                  <c:v>20.563694291400001</c:v>
                </c:pt>
                <c:pt idx="1154">
                  <c:v>20.529714075000001</c:v>
                </c:pt>
                <c:pt idx="1155">
                  <c:v>20.495733858599998</c:v>
                </c:pt>
                <c:pt idx="1156">
                  <c:v>20.458921957499999</c:v>
                </c:pt>
                <c:pt idx="1157">
                  <c:v>20.4249417411</c:v>
                </c:pt>
                <c:pt idx="1158">
                  <c:v>20.3909615247</c:v>
                </c:pt>
                <c:pt idx="1159">
                  <c:v>20.354149623599998</c:v>
                </c:pt>
                <c:pt idx="1160">
                  <c:v>20.320169407200002</c:v>
                </c:pt>
                <c:pt idx="1161">
                  <c:v>20.286189190799998</c:v>
                </c:pt>
                <c:pt idx="1162">
                  <c:v>20.252208974400002</c:v>
                </c:pt>
                <c:pt idx="1163">
                  <c:v>20.2153970733</c:v>
                </c:pt>
                <c:pt idx="1164">
                  <c:v>20.1814168569</c:v>
                </c:pt>
                <c:pt idx="1165">
                  <c:v>20.1474366405</c:v>
                </c:pt>
                <c:pt idx="1166">
                  <c:v>20.113456424099997</c:v>
                </c:pt>
                <c:pt idx="1167">
                  <c:v>20.079476207700001</c:v>
                </c:pt>
                <c:pt idx="1168">
                  <c:v>20.045495991299997</c:v>
                </c:pt>
                <c:pt idx="1169">
                  <c:v>20.008684090199999</c:v>
                </c:pt>
                <c:pt idx="1170">
                  <c:v>19.974703873799999</c:v>
                </c:pt>
                <c:pt idx="1171">
                  <c:v>19.9407236574</c:v>
                </c:pt>
                <c:pt idx="1172">
                  <c:v>19.906743441</c:v>
                </c:pt>
                <c:pt idx="1173">
                  <c:v>19.8727632246</c:v>
                </c:pt>
                <c:pt idx="1174">
                  <c:v>19.8387830082</c:v>
                </c:pt>
                <c:pt idx="1175">
                  <c:v>19.8048027918</c:v>
                </c:pt>
                <c:pt idx="1176">
                  <c:v>19.7708225754</c:v>
                </c:pt>
                <c:pt idx="1177">
                  <c:v>19.736842359000001</c:v>
                </c:pt>
                <c:pt idx="1178">
                  <c:v>19.705693827299999</c:v>
                </c:pt>
                <c:pt idx="1179">
                  <c:v>19.671713610899999</c:v>
                </c:pt>
                <c:pt idx="1180">
                  <c:v>19.6377333945</c:v>
                </c:pt>
                <c:pt idx="1181">
                  <c:v>19.6037531781</c:v>
                </c:pt>
                <c:pt idx="1182">
                  <c:v>19.5697729617</c:v>
                </c:pt>
                <c:pt idx="1183">
                  <c:v>19.5357927453</c:v>
                </c:pt>
                <c:pt idx="1184">
                  <c:v>19.504644213599999</c:v>
                </c:pt>
                <c:pt idx="1185">
                  <c:v>19.470663997199999</c:v>
                </c:pt>
                <c:pt idx="1186">
                  <c:v>19.436683780799999</c:v>
                </c:pt>
                <c:pt idx="1187">
                  <c:v>19.402703564399999</c:v>
                </c:pt>
                <c:pt idx="1188">
                  <c:v>19.371555032700002</c:v>
                </c:pt>
                <c:pt idx="1189">
                  <c:v>19.337574816299998</c:v>
                </c:pt>
                <c:pt idx="1190">
                  <c:v>19.303594599900002</c:v>
                </c:pt>
                <c:pt idx="1191">
                  <c:v>19.272446068200001</c:v>
                </c:pt>
                <c:pt idx="1192">
                  <c:v>19.238465851799997</c:v>
                </c:pt>
                <c:pt idx="1193">
                  <c:v>19.204485635400001</c:v>
                </c:pt>
                <c:pt idx="1194">
                  <c:v>19.1733371037</c:v>
                </c:pt>
                <c:pt idx="1195">
                  <c:v>19.1393568873</c:v>
                </c:pt>
                <c:pt idx="1196">
                  <c:v>19.108208355599999</c:v>
                </c:pt>
                <c:pt idx="1197">
                  <c:v>19.074228139199999</c:v>
                </c:pt>
                <c:pt idx="1198">
                  <c:v>19.043079607500001</c:v>
                </c:pt>
                <c:pt idx="1199">
                  <c:v>19.009099391099998</c:v>
                </c:pt>
                <c:pt idx="1200">
                  <c:v>18.9779508594</c:v>
                </c:pt>
                <c:pt idx="1201">
                  <c:v>18.943970643</c:v>
                </c:pt>
                <c:pt idx="1202">
                  <c:v>18.912822111299999</c:v>
                </c:pt>
                <c:pt idx="1203">
                  <c:v>18.878841894899999</c:v>
                </c:pt>
                <c:pt idx="1204">
                  <c:v>18.847693363200001</c:v>
                </c:pt>
                <c:pt idx="1205">
                  <c:v>18.8165448315</c:v>
                </c:pt>
                <c:pt idx="1206">
                  <c:v>18.782564615099997</c:v>
                </c:pt>
                <c:pt idx="1207">
                  <c:v>18.751416083400002</c:v>
                </c:pt>
                <c:pt idx="1208">
                  <c:v>18.720267551700001</c:v>
                </c:pt>
                <c:pt idx="1209">
                  <c:v>18.686287335299998</c:v>
                </c:pt>
                <c:pt idx="1210">
                  <c:v>18.6551388036</c:v>
                </c:pt>
                <c:pt idx="1211">
                  <c:v>18.623990271900002</c:v>
                </c:pt>
                <c:pt idx="1212">
                  <c:v>18.592841740200001</c:v>
                </c:pt>
                <c:pt idx="1213">
                  <c:v>18.558861523799997</c:v>
                </c:pt>
                <c:pt idx="1214">
                  <c:v>18.5277129921</c:v>
                </c:pt>
                <c:pt idx="1215">
                  <c:v>18.496564460400002</c:v>
                </c:pt>
                <c:pt idx="1216">
                  <c:v>18.465415928700001</c:v>
                </c:pt>
                <c:pt idx="1217">
                  <c:v>18.434267396999999</c:v>
                </c:pt>
                <c:pt idx="1218">
                  <c:v>18.403118865299998</c:v>
                </c:pt>
                <c:pt idx="1219">
                  <c:v>18.369138648900002</c:v>
                </c:pt>
                <c:pt idx="1220">
                  <c:v>18.3379901172</c:v>
                </c:pt>
                <c:pt idx="1221">
                  <c:v>18.306841585499999</c:v>
                </c:pt>
                <c:pt idx="1222">
                  <c:v>18.275693053799998</c:v>
                </c:pt>
                <c:pt idx="1223">
                  <c:v>18.244544522099996</c:v>
                </c:pt>
                <c:pt idx="1224">
                  <c:v>18.213395990400002</c:v>
                </c:pt>
                <c:pt idx="1225">
                  <c:v>18.182247458700001</c:v>
                </c:pt>
                <c:pt idx="1226">
                  <c:v>18.151098927</c:v>
                </c:pt>
                <c:pt idx="1227">
                  <c:v>18.119950395299998</c:v>
                </c:pt>
                <c:pt idx="1228">
                  <c:v>18.088801863599997</c:v>
                </c:pt>
                <c:pt idx="1229">
                  <c:v>18.057653331899999</c:v>
                </c:pt>
                <c:pt idx="1230">
                  <c:v>18.0293364849</c:v>
                </c:pt>
                <c:pt idx="1231">
                  <c:v>17.998187953199999</c:v>
                </c:pt>
                <c:pt idx="1232">
                  <c:v>17.967039421500001</c:v>
                </c:pt>
                <c:pt idx="1233">
                  <c:v>17.9358908898</c:v>
                </c:pt>
                <c:pt idx="1234">
                  <c:v>17.904742358099998</c:v>
                </c:pt>
                <c:pt idx="1235">
                  <c:v>17.8735938264</c:v>
                </c:pt>
                <c:pt idx="1236">
                  <c:v>17.845276979400001</c:v>
                </c:pt>
                <c:pt idx="1237">
                  <c:v>17.8141284477</c:v>
                </c:pt>
                <c:pt idx="1238">
                  <c:v>17.782979915999999</c:v>
                </c:pt>
                <c:pt idx="1239">
                  <c:v>17.751831384299997</c:v>
                </c:pt>
                <c:pt idx="1240">
                  <c:v>17.723514537299998</c:v>
                </c:pt>
                <c:pt idx="1241">
                  <c:v>17.692366005599997</c:v>
                </c:pt>
                <c:pt idx="1242">
                  <c:v>17.661217473900003</c:v>
                </c:pt>
                <c:pt idx="1243">
                  <c:v>17.6329006269</c:v>
                </c:pt>
                <c:pt idx="1244">
                  <c:v>17.601752095199998</c:v>
                </c:pt>
                <c:pt idx="1245">
                  <c:v>17.570603563500001</c:v>
                </c:pt>
                <c:pt idx="1246">
                  <c:v>17.542286716499998</c:v>
                </c:pt>
                <c:pt idx="1247">
                  <c:v>17.5111381848</c:v>
                </c:pt>
                <c:pt idx="1248">
                  <c:v>17.482821337799997</c:v>
                </c:pt>
                <c:pt idx="1249">
                  <c:v>17.451672806099999</c:v>
                </c:pt>
                <c:pt idx="1250">
                  <c:v>17.423355959099997</c:v>
                </c:pt>
                <c:pt idx="1251">
                  <c:v>17.392207427400002</c:v>
                </c:pt>
                <c:pt idx="1252">
                  <c:v>17.3638905804</c:v>
                </c:pt>
                <c:pt idx="1253">
                  <c:v>17.332742048700002</c:v>
                </c:pt>
                <c:pt idx="1254">
                  <c:v>17.304425201699999</c:v>
                </c:pt>
                <c:pt idx="1255">
                  <c:v>17.273276669999998</c:v>
                </c:pt>
                <c:pt idx="1256">
                  <c:v>17.244959822999999</c:v>
                </c:pt>
                <c:pt idx="1257">
                  <c:v>17.213811291299997</c:v>
                </c:pt>
                <c:pt idx="1258">
                  <c:v>17.185494444299998</c:v>
                </c:pt>
                <c:pt idx="1259">
                  <c:v>17.157177597299999</c:v>
                </c:pt>
                <c:pt idx="1260">
                  <c:v>17.126029065599997</c:v>
                </c:pt>
                <c:pt idx="1261">
                  <c:v>17.097712218599998</c:v>
                </c:pt>
                <c:pt idx="1262">
                  <c:v>17.069395371599999</c:v>
                </c:pt>
                <c:pt idx="1263">
                  <c:v>17.038246839900001</c:v>
                </c:pt>
                <c:pt idx="1264">
                  <c:v>17.009929992900002</c:v>
                </c:pt>
                <c:pt idx="1265">
                  <c:v>16.981613145899999</c:v>
                </c:pt>
                <c:pt idx="1266">
                  <c:v>16.9532962989</c:v>
                </c:pt>
                <c:pt idx="1267">
                  <c:v>16.922147767199998</c:v>
                </c:pt>
                <c:pt idx="1268">
                  <c:v>16.893830920199999</c:v>
                </c:pt>
                <c:pt idx="1269">
                  <c:v>16.8655140732</c:v>
                </c:pt>
                <c:pt idx="1270">
                  <c:v>16.837197226200001</c:v>
                </c:pt>
                <c:pt idx="1271">
                  <c:v>16.808880379200001</c:v>
                </c:pt>
                <c:pt idx="1272">
                  <c:v>16.7777318475</c:v>
                </c:pt>
                <c:pt idx="1273">
                  <c:v>16.749415000500001</c:v>
                </c:pt>
                <c:pt idx="1274">
                  <c:v>16.721098153499998</c:v>
                </c:pt>
                <c:pt idx="1275">
                  <c:v>16.692781306499999</c:v>
                </c:pt>
                <c:pt idx="1276">
                  <c:v>16.6644644595</c:v>
                </c:pt>
                <c:pt idx="1277">
                  <c:v>16.6361476125</c:v>
                </c:pt>
                <c:pt idx="1278">
                  <c:v>16.607830765500001</c:v>
                </c:pt>
                <c:pt idx="1279">
                  <c:v>16.579513918499998</c:v>
                </c:pt>
                <c:pt idx="1280">
                  <c:v>16.551197071499999</c:v>
                </c:pt>
                <c:pt idx="1281">
                  <c:v>16.5228802245</c:v>
                </c:pt>
                <c:pt idx="1282">
                  <c:v>16.4945633775</c:v>
                </c:pt>
                <c:pt idx="1283">
                  <c:v>16.466246530500001</c:v>
                </c:pt>
                <c:pt idx="1284">
                  <c:v>16.437929683499998</c:v>
                </c:pt>
                <c:pt idx="1285">
                  <c:v>16.409612836499999</c:v>
                </c:pt>
                <c:pt idx="1286">
                  <c:v>16.3812959895</c:v>
                </c:pt>
                <c:pt idx="1287">
                  <c:v>16.352979142500001</c:v>
                </c:pt>
                <c:pt idx="1288">
                  <c:v>16.324662295499998</c:v>
                </c:pt>
                <c:pt idx="1289">
                  <c:v>16.299177133200001</c:v>
                </c:pt>
                <c:pt idx="1290">
                  <c:v>16.270860286200001</c:v>
                </c:pt>
                <c:pt idx="1291">
                  <c:v>16.242543439199999</c:v>
                </c:pt>
                <c:pt idx="1292">
                  <c:v>16.214226592199999</c:v>
                </c:pt>
                <c:pt idx="1293">
                  <c:v>16.1859097452</c:v>
                </c:pt>
                <c:pt idx="1294">
                  <c:v>16.160424582899999</c:v>
                </c:pt>
                <c:pt idx="1295">
                  <c:v>16.1321077359</c:v>
                </c:pt>
                <c:pt idx="1296">
                  <c:v>16.103790888900001</c:v>
                </c:pt>
                <c:pt idx="1297">
                  <c:v>16.075474041900002</c:v>
                </c:pt>
                <c:pt idx="1298">
                  <c:v>16.049988879599997</c:v>
                </c:pt>
                <c:pt idx="1299">
                  <c:v>16.021672032599998</c:v>
                </c:pt>
                <c:pt idx="1300">
                  <c:v>15.993355185599999</c:v>
                </c:pt>
                <c:pt idx="1301">
                  <c:v>15.9678700233</c:v>
                </c:pt>
                <c:pt idx="1302">
                  <c:v>15.939553176299999</c:v>
                </c:pt>
                <c:pt idx="1303">
                  <c:v>15.914068014</c:v>
                </c:pt>
                <c:pt idx="1304">
                  <c:v>15.885751166999999</c:v>
                </c:pt>
                <c:pt idx="1305">
                  <c:v>15.857434319999999</c:v>
                </c:pt>
                <c:pt idx="1306">
                  <c:v>15.8319491577</c:v>
                </c:pt>
                <c:pt idx="1307">
                  <c:v>15.803632310699999</c:v>
                </c:pt>
                <c:pt idx="1308">
                  <c:v>15.7781471484</c:v>
                </c:pt>
                <c:pt idx="1309">
                  <c:v>15.749830301400001</c:v>
                </c:pt>
                <c:pt idx="1310">
                  <c:v>15.724345139099999</c:v>
                </c:pt>
                <c:pt idx="1311">
                  <c:v>15.696028292099998</c:v>
                </c:pt>
                <c:pt idx="1312">
                  <c:v>15.670543129799999</c:v>
                </c:pt>
                <c:pt idx="1313">
                  <c:v>15.642226282799999</c:v>
                </c:pt>
                <c:pt idx="1314">
                  <c:v>15.6167411205</c:v>
                </c:pt>
                <c:pt idx="1315">
                  <c:v>15.588424273499999</c:v>
                </c:pt>
                <c:pt idx="1316">
                  <c:v>15.5629391112</c:v>
                </c:pt>
                <c:pt idx="1317">
                  <c:v>15.537453948900001</c:v>
                </c:pt>
                <c:pt idx="1318">
                  <c:v>15.5091371019</c:v>
                </c:pt>
                <c:pt idx="1319">
                  <c:v>15.483651939599998</c:v>
                </c:pt>
                <c:pt idx="1320">
                  <c:v>15.458166777299999</c:v>
                </c:pt>
                <c:pt idx="1321">
                  <c:v>15.4298499303</c:v>
                </c:pt>
                <c:pt idx="1322">
                  <c:v>15.404364767999999</c:v>
                </c:pt>
                <c:pt idx="1323">
                  <c:v>15.3788796057</c:v>
                </c:pt>
                <c:pt idx="1324">
                  <c:v>15.350562758700001</c:v>
                </c:pt>
                <c:pt idx="1325">
                  <c:v>15.325077596400002</c:v>
                </c:pt>
                <c:pt idx="1326">
                  <c:v>15.299592434099999</c:v>
                </c:pt>
                <c:pt idx="1327">
                  <c:v>15.274107271799998</c:v>
                </c:pt>
                <c:pt idx="1328">
                  <c:v>15.245790424799999</c:v>
                </c:pt>
                <c:pt idx="1329">
                  <c:v>15.2203052625</c:v>
                </c:pt>
                <c:pt idx="1330">
                  <c:v>15.194820100199999</c:v>
                </c:pt>
                <c:pt idx="1331">
                  <c:v>15.1693349379</c:v>
                </c:pt>
                <c:pt idx="1332">
                  <c:v>15.143849775599998</c:v>
                </c:pt>
                <c:pt idx="1333">
                  <c:v>15.118364613299999</c:v>
                </c:pt>
                <c:pt idx="1334">
                  <c:v>15.0900477663</c:v>
                </c:pt>
                <c:pt idx="1335">
                  <c:v>15.064562603999999</c:v>
                </c:pt>
                <c:pt idx="1336">
                  <c:v>15.0390774417</c:v>
                </c:pt>
                <c:pt idx="1337">
                  <c:v>15.013592279400001</c:v>
                </c:pt>
                <c:pt idx="1338">
                  <c:v>14.988107117099998</c:v>
                </c:pt>
                <c:pt idx="1339">
                  <c:v>14.962621954799999</c:v>
                </c:pt>
                <c:pt idx="1340">
                  <c:v>14.937136792499999</c:v>
                </c:pt>
                <c:pt idx="1341">
                  <c:v>14.9116516302</c:v>
                </c:pt>
                <c:pt idx="1342">
                  <c:v>14.886166467900001</c:v>
                </c:pt>
                <c:pt idx="1343">
                  <c:v>14.860681305599998</c:v>
                </c:pt>
                <c:pt idx="1344">
                  <c:v>14.835196143299999</c:v>
                </c:pt>
                <c:pt idx="1345">
                  <c:v>14.809710981</c:v>
                </c:pt>
                <c:pt idx="1346">
                  <c:v>14.7842258187</c:v>
                </c:pt>
                <c:pt idx="1347">
                  <c:v>14.758740656400001</c:v>
                </c:pt>
                <c:pt idx="1348">
                  <c:v>14.733255494099998</c:v>
                </c:pt>
                <c:pt idx="1349">
                  <c:v>14.707770331799999</c:v>
                </c:pt>
                <c:pt idx="1350">
                  <c:v>14.6851168542</c:v>
                </c:pt>
                <c:pt idx="1351">
                  <c:v>14.659631691900001</c:v>
                </c:pt>
                <c:pt idx="1352">
                  <c:v>14.634146529599999</c:v>
                </c:pt>
                <c:pt idx="1353">
                  <c:v>14.608661367299998</c:v>
                </c:pt>
                <c:pt idx="1354">
                  <c:v>14.583176204999999</c:v>
                </c:pt>
                <c:pt idx="1355">
                  <c:v>14.5576910427</c:v>
                </c:pt>
                <c:pt idx="1356">
                  <c:v>14.535037565099998</c:v>
                </c:pt>
                <c:pt idx="1357">
                  <c:v>14.509552402799999</c:v>
                </c:pt>
                <c:pt idx="1358">
                  <c:v>14.4840672405</c:v>
                </c:pt>
                <c:pt idx="1359">
                  <c:v>14.458582078200001</c:v>
                </c:pt>
                <c:pt idx="1360">
                  <c:v>14.4359286006</c:v>
                </c:pt>
                <c:pt idx="1361">
                  <c:v>14.4104434383</c:v>
                </c:pt>
                <c:pt idx="1362">
                  <c:v>14.384958275999999</c:v>
                </c:pt>
                <c:pt idx="1363">
                  <c:v>14.362304798399999</c:v>
                </c:pt>
                <c:pt idx="1364">
                  <c:v>14.3368196361</c:v>
                </c:pt>
                <c:pt idx="1365">
                  <c:v>14.311334473799999</c:v>
                </c:pt>
                <c:pt idx="1366">
                  <c:v>14.2886809962</c:v>
                </c:pt>
                <c:pt idx="1367">
                  <c:v>14.263195833899999</c:v>
                </c:pt>
                <c:pt idx="1368">
                  <c:v>14.2377106716</c:v>
                </c:pt>
                <c:pt idx="1369">
                  <c:v>14.215057194</c:v>
                </c:pt>
                <c:pt idx="1370">
                  <c:v>14.189572031700001</c:v>
                </c:pt>
                <c:pt idx="1371">
                  <c:v>14.1669185541</c:v>
                </c:pt>
                <c:pt idx="1372">
                  <c:v>14.1414333918</c:v>
                </c:pt>
                <c:pt idx="1373">
                  <c:v>14.118779914200001</c:v>
                </c:pt>
                <c:pt idx="1374">
                  <c:v>14.093294751899998</c:v>
                </c:pt>
                <c:pt idx="1375">
                  <c:v>14.0706412743</c:v>
                </c:pt>
                <c:pt idx="1376">
                  <c:v>14.045156111999999</c:v>
                </c:pt>
                <c:pt idx="1377">
                  <c:v>14.022502634399999</c:v>
                </c:pt>
                <c:pt idx="1378">
                  <c:v>13.9970174721</c:v>
                </c:pt>
                <c:pt idx="1379">
                  <c:v>13.974363994499999</c:v>
                </c:pt>
                <c:pt idx="1380">
                  <c:v>13.9488788322</c:v>
                </c:pt>
                <c:pt idx="1381">
                  <c:v>13.9262253546</c:v>
                </c:pt>
                <c:pt idx="1382">
                  <c:v>13.900740192299999</c:v>
                </c:pt>
                <c:pt idx="1383">
                  <c:v>13.8780867147</c:v>
                </c:pt>
                <c:pt idx="1384">
                  <c:v>13.8554332371</c:v>
                </c:pt>
                <c:pt idx="1385">
                  <c:v>13.829948074799999</c:v>
                </c:pt>
                <c:pt idx="1386">
                  <c:v>13.8072945972</c:v>
                </c:pt>
                <c:pt idx="1387">
                  <c:v>13.7846411196</c:v>
                </c:pt>
                <c:pt idx="1388">
                  <c:v>13.759155957299999</c:v>
                </c:pt>
                <c:pt idx="1389">
                  <c:v>13.7365024797</c:v>
                </c:pt>
                <c:pt idx="1390">
                  <c:v>13.7138490021</c:v>
                </c:pt>
                <c:pt idx="1391">
                  <c:v>13.691195524499999</c:v>
                </c:pt>
                <c:pt idx="1392">
                  <c:v>13.6657103622</c:v>
                </c:pt>
                <c:pt idx="1393">
                  <c:v>13.6430568846</c:v>
                </c:pt>
                <c:pt idx="1394">
                  <c:v>13.620403407</c:v>
                </c:pt>
                <c:pt idx="1395">
                  <c:v>13.597749929399999</c:v>
                </c:pt>
                <c:pt idx="1396">
                  <c:v>13.5722647671</c:v>
                </c:pt>
                <c:pt idx="1397">
                  <c:v>13.5496112895</c:v>
                </c:pt>
                <c:pt idx="1398">
                  <c:v>13.526957811899999</c:v>
                </c:pt>
                <c:pt idx="1399">
                  <c:v>13.504304334299999</c:v>
                </c:pt>
                <c:pt idx="1400">
                  <c:v>13.4816508567</c:v>
                </c:pt>
                <c:pt idx="1401">
                  <c:v>13.458997379099999</c:v>
                </c:pt>
                <c:pt idx="1402">
                  <c:v>13.433512216799999</c:v>
                </c:pt>
                <c:pt idx="1403">
                  <c:v>13.4108587392</c:v>
                </c:pt>
                <c:pt idx="1404">
                  <c:v>13.3882052616</c:v>
                </c:pt>
                <c:pt idx="1405">
                  <c:v>13.365551783999999</c:v>
                </c:pt>
                <c:pt idx="1406">
                  <c:v>13.342898306399999</c:v>
                </c:pt>
                <c:pt idx="1407">
                  <c:v>13.320244828799998</c:v>
                </c:pt>
                <c:pt idx="1408">
                  <c:v>13.297591351199999</c:v>
                </c:pt>
                <c:pt idx="1409">
                  <c:v>13.274937873600001</c:v>
                </c:pt>
                <c:pt idx="1410">
                  <c:v>13.252284396</c:v>
                </c:pt>
                <c:pt idx="1411">
                  <c:v>13.2296309184</c:v>
                </c:pt>
                <c:pt idx="1412">
                  <c:v>13.206977440799999</c:v>
                </c:pt>
                <c:pt idx="1413">
                  <c:v>13.184323963200001</c:v>
                </c:pt>
                <c:pt idx="1414">
                  <c:v>13.1616704856</c:v>
                </c:pt>
                <c:pt idx="1415">
                  <c:v>13.139017008</c:v>
                </c:pt>
                <c:pt idx="1416">
                  <c:v>13.116363530399999</c:v>
                </c:pt>
                <c:pt idx="1417">
                  <c:v>13.093710052799999</c:v>
                </c:pt>
                <c:pt idx="1418">
                  <c:v>13.0710565752</c:v>
                </c:pt>
                <c:pt idx="1419">
                  <c:v>13.051234782299998</c:v>
                </c:pt>
                <c:pt idx="1420">
                  <c:v>13.028581304699999</c:v>
                </c:pt>
                <c:pt idx="1421">
                  <c:v>13.005927827100001</c:v>
                </c:pt>
                <c:pt idx="1422">
                  <c:v>12.9832743495</c:v>
                </c:pt>
                <c:pt idx="1423">
                  <c:v>12.9606208719</c:v>
                </c:pt>
                <c:pt idx="1424">
                  <c:v>12.937967394299999</c:v>
                </c:pt>
                <c:pt idx="1425">
                  <c:v>12.915313916700001</c:v>
                </c:pt>
                <c:pt idx="1426">
                  <c:v>12.895492123799999</c:v>
                </c:pt>
                <c:pt idx="1427">
                  <c:v>12.8728386462</c:v>
                </c:pt>
                <c:pt idx="1428">
                  <c:v>12.850185168599999</c:v>
                </c:pt>
                <c:pt idx="1429">
                  <c:v>12.827531690999999</c:v>
                </c:pt>
                <c:pt idx="1430">
                  <c:v>12.807709898100001</c:v>
                </c:pt>
                <c:pt idx="1431">
                  <c:v>12.7850564205</c:v>
                </c:pt>
                <c:pt idx="1432">
                  <c:v>12.7624029429</c:v>
                </c:pt>
                <c:pt idx="1433">
                  <c:v>12.742581149999999</c:v>
                </c:pt>
                <c:pt idx="1434">
                  <c:v>12.719927672399999</c:v>
                </c:pt>
                <c:pt idx="1435">
                  <c:v>12.697274194799999</c:v>
                </c:pt>
                <c:pt idx="1436">
                  <c:v>12.6746207172</c:v>
                </c:pt>
                <c:pt idx="1437">
                  <c:v>12.6547989243</c:v>
                </c:pt>
                <c:pt idx="1438">
                  <c:v>12.632145446700001</c:v>
                </c:pt>
                <c:pt idx="1439">
                  <c:v>12.612323653799999</c:v>
                </c:pt>
                <c:pt idx="1440">
                  <c:v>12.5896701762</c:v>
                </c:pt>
                <c:pt idx="1441">
                  <c:v>12.5670166986</c:v>
                </c:pt>
                <c:pt idx="1442">
                  <c:v>12.5471949057</c:v>
                </c:pt>
                <c:pt idx="1443">
                  <c:v>12.524541428099999</c:v>
                </c:pt>
                <c:pt idx="1444">
                  <c:v>12.504719635200001</c:v>
                </c:pt>
                <c:pt idx="1445">
                  <c:v>12.4820661576</c:v>
                </c:pt>
                <c:pt idx="1446">
                  <c:v>12.4622443647</c:v>
                </c:pt>
                <c:pt idx="1447">
                  <c:v>12.4395908871</c:v>
                </c:pt>
                <c:pt idx="1448">
                  <c:v>12.419769094199999</c:v>
                </c:pt>
                <c:pt idx="1449">
                  <c:v>12.397115616600001</c:v>
                </c:pt>
                <c:pt idx="1450">
                  <c:v>12.377293823700001</c:v>
                </c:pt>
                <c:pt idx="1451">
                  <c:v>12.3546403461</c:v>
                </c:pt>
                <c:pt idx="1452">
                  <c:v>12.3348185532</c:v>
                </c:pt>
                <c:pt idx="1453">
                  <c:v>12.312165075599999</c:v>
                </c:pt>
                <c:pt idx="1454">
                  <c:v>12.292343282700001</c:v>
                </c:pt>
                <c:pt idx="1455">
                  <c:v>12.269689805100001</c:v>
                </c:pt>
                <c:pt idx="1456">
                  <c:v>12.2498680122</c:v>
                </c:pt>
                <c:pt idx="1457">
                  <c:v>12.230046219299998</c:v>
                </c:pt>
                <c:pt idx="1458">
                  <c:v>12.2073927417</c:v>
                </c:pt>
                <c:pt idx="1459">
                  <c:v>12.187570948799999</c:v>
                </c:pt>
                <c:pt idx="1460">
                  <c:v>12.167749155899999</c:v>
                </c:pt>
                <c:pt idx="1461">
                  <c:v>12.145095678299999</c:v>
                </c:pt>
                <c:pt idx="1462">
                  <c:v>12.125273885399999</c:v>
                </c:pt>
                <c:pt idx="1463">
                  <c:v>12.1054520925</c:v>
                </c:pt>
                <c:pt idx="1464">
                  <c:v>12.0827986149</c:v>
                </c:pt>
                <c:pt idx="1465">
                  <c:v>12.062976822</c:v>
                </c:pt>
                <c:pt idx="1466">
                  <c:v>12.043155029099999</c:v>
                </c:pt>
                <c:pt idx="1467">
                  <c:v>12.020501551499999</c:v>
                </c:pt>
                <c:pt idx="1468">
                  <c:v>12.0006797586</c:v>
                </c:pt>
                <c:pt idx="1469">
                  <c:v>11.9808579657</c:v>
                </c:pt>
                <c:pt idx="1470">
                  <c:v>11.961036172799998</c:v>
                </c:pt>
                <c:pt idx="1471">
                  <c:v>11.9383826952</c:v>
                </c:pt>
                <c:pt idx="1472">
                  <c:v>11.918560902299999</c:v>
                </c:pt>
                <c:pt idx="1473">
                  <c:v>11.898739109399999</c:v>
                </c:pt>
                <c:pt idx="1474">
                  <c:v>11.878917316499999</c:v>
                </c:pt>
                <c:pt idx="1475">
                  <c:v>11.859095523600001</c:v>
                </c:pt>
                <c:pt idx="1476">
                  <c:v>11.8392737307</c:v>
                </c:pt>
                <c:pt idx="1477">
                  <c:v>11.8166202531</c:v>
                </c:pt>
                <c:pt idx="1478">
                  <c:v>11.7967984602</c:v>
                </c:pt>
                <c:pt idx="1479">
                  <c:v>11.7769766673</c:v>
                </c:pt>
                <c:pt idx="1480">
                  <c:v>11.757154874399999</c:v>
                </c:pt>
                <c:pt idx="1481">
                  <c:v>11.737333081499999</c:v>
                </c:pt>
                <c:pt idx="1482">
                  <c:v>11.717511288600001</c:v>
                </c:pt>
                <c:pt idx="1483">
                  <c:v>11.697689495700001</c:v>
                </c:pt>
                <c:pt idx="1484">
                  <c:v>11.677867702799999</c:v>
                </c:pt>
                <c:pt idx="1485">
                  <c:v>11.658045909899998</c:v>
                </c:pt>
                <c:pt idx="1486">
                  <c:v>11.638224117</c:v>
                </c:pt>
                <c:pt idx="1487">
                  <c:v>11.6184023241</c:v>
                </c:pt>
                <c:pt idx="1488">
                  <c:v>11.5985805312</c:v>
                </c:pt>
                <c:pt idx="1489">
                  <c:v>11.578758738299999</c:v>
                </c:pt>
                <c:pt idx="1490">
                  <c:v>11.558936945399999</c:v>
                </c:pt>
                <c:pt idx="1491">
                  <c:v>11.539115152499999</c:v>
                </c:pt>
                <c:pt idx="1492">
                  <c:v>11.519293359600001</c:v>
                </c:pt>
                <c:pt idx="1493">
                  <c:v>11.4994715667</c:v>
                </c:pt>
                <c:pt idx="1494">
                  <c:v>11.479649773799999</c:v>
                </c:pt>
                <c:pt idx="1495">
                  <c:v>11.4598279809</c:v>
                </c:pt>
                <c:pt idx="1496">
                  <c:v>11.440006188</c:v>
                </c:pt>
                <c:pt idx="1497">
                  <c:v>11.4201843951</c:v>
                </c:pt>
                <c:pt idx="1498">
                  <c:v>11.4003626022</c:v>
                </c:pt>
                <c:pt idx="1499">
                  <c:v>11.380540809299999</c:v>
                </c:pt>
                <c:pt idx="1500">
                  <c:v>11.360719016399999</c:v>
                </c:pt>
                <c:pt idx="1501">
                  <c:v>11.343728908200001</c:v>
                </c:pt>
                <c:pt idx="1502">
                  <c:v>11.323907115299999</c:v>
                </c:pt>
                <c:pt idx="1503">
                  <c:v>11.304085322399999</c:v>
                </c:pt>
                <c:pt idx="1504">
                  <c:v>11.2842635295</c:v>
                </c:pt>
                <c:pt idx="1505">
                  <c:v>11.2644417366</c:v>
                </c:pt>
                <c:pt idx="1506">
                  <c:v>11.247451628399999</c:v>
                </c:pt>
                <c:pt idx="1507">
                  <c:v>11.2276298355</c:v>
                </c:pt>
                <c:pt idx="1508">
                  <c:v>11.2078080426</c:v>
                </c:pt>
                <c:pt idx="1509">
                  <c:v>11.1879862497</c:v>
                </c:pt>
                <c:pt idx="1510">
                  <c:v>11.1681644568</c:v>
                </c:pt>
                <c:pt idx="1511">
                  <c:v>11.1511743486</c:v>
                </c:pt>
                <c:pt idx="1512">
                  <c:v>11.131352555699999</c:v>
                </c:pt>
                <c:pt idx="1513">
                  <c:v>11.111530762799999</c:v>
                </c:pt>
                <c:pt idx="1514">
                  <c:v>11.094540654599999</c:v>
                </c:pt>
                <c:pt idx="1515">
                  <c:v>11.074718861700001</c:v>
                </c:pt>
                <c:pt idx="1516">
                  <c:v>11.054897068799999</c:v>
                </c:pt>
                <c:pt idx="1517">
                  <c:v>11.037906960600001</c:v>
                </c:pt>
                <c:pt idx="1518">
                  <c:v>11.018085167700001</c:v>
                </c:pt>
                <c:pt idx="1519">
                  <c:v>10.998263374799999</c:v>
                </c:pt>
                <c:pt idx="1520">
                  <c:v>10.981273266600001</c:v>
                </c:pt>
                <c:pt idx="1521">
                  <c:v>10.9614514737</c:v>
                </c:pt>
                <c:pt idx="1522">
                  <c:v>10.941629680799998</c:v>
                </c:pt>
                <c:pt idx="1523">
                  <c:v>10.9246395726</c:v>
                </c:pt>
                <c:pt idx="1524">
                  <c:v>10.9048177797</c:v>
                </c:pt>
                <c:pt idx="1525">
                  <c:v>10.8878276715</c:v>
                </c:pt>
                <c:pt idx="1526">
                  <c:v>10.8680058786</c:v>
                </c:pt>
                <c:pt idx="1527">
                  <c:v>10.8481840857</c:v>
                </c:pt>
                <c:pt idx="1528">
                  <c:v>10.8311939775</c:v>
                </c:pt>
                <c:pt idx="1529">
                  <c:v>10.8113721846</c:v>
                </c:pt>
                <c:pt idx="1530">
                  <c:v>10.7943820764</c:v>
                </c:pt>
                <c:pt idx="1531">
                  <c:v>10.7745602835</c:v>
                </c:pt>
                <c:pt idx="1532">
                  <c:v>10.7575701753</c:v>
                </c:pt>
                <c:pt idx="1533">
                  <c:v>10.7377483824</c:v>
                </c:pt>
                <c:pt idx="1534">
                  <c:v>10.7207582742</c:v>
                </c:pt>
                <c:pt idx="1535">
                  <c:v>10.700936481299999</c:v>
                </c:pt>
                <c:pt idx="1536">
                  <c:v>10.6839463731</c:v>
                </c:pt>
                <c:pt idx="1537">
                  <c:v>10.664124580200001</c:v>
                </c:pt>
                <c:pt idx="1538">
                  <c:v>10.647134471999999</c:v>
                </c:pt>
                <c:pt idx="1539">
                  <c:v>10.630144363799999</c:v>
                </c:pt>
                <c:pt idx="1540">
                  <c:v>10.610322570899999</c:v>
                </c:pt>
                <c:pt idx="1541">
                  <c:v>10.593332462700001</c:v>
                </c:pt>
                <c:pt idx="1542">
                  <c:v>10.573510669799999</c:v>
                </c:pt>
                <c:pt idx="1543">
                  <c:v>10.556520561599999</c:v>
                </c:pt>
                <c:pt idx="1544">
                  <c:v>10.539530453399999</c:v>
                </c:pt>
                <c:pt idx="1545">
                  <c:v>10.519708660499999</c:v>
                </c:pt>
                <c:pt idx="1546">
                  <c:v>10.502718552299999</c:v>
                </c:pt>
                <c:pt idx="1547">
                  <c:v>10.485728444099999</c:v>
                </c:pt>
                <c:pt idx="1548">
                  <c:v>10.465906651200001</c:v>
                </c:pt>
                <c:pt idx="1549">
                  <c:v>10.448916542999999</c:v>
                </c:pt>
                <c:pt idx="1550">
                  <c:v>10.431926434799999</c:v>
                </c:pt>
                <c:pt idx="1551">
                  <c:v>10.412104641899999</c:v>
                </c:pt>
                <c:pt idx="1552">
                  <c:v>10.395114533700001</c:v>
                </c:pt>
                <c:pt idx="1553">
                  <c:v>10.378124425499999</c:v>
                </c:pt>
                <c:pt idx="1554">
                  <c:v>10.361134317299999</c:v>
                </c:pt>
                <c:pt idx="1555">
                  <c:v>10.341312524399999</c:v>
                </c:pt>
                <c:pt idx="1556">
                  <c:v>10.324322416200001</c:v>
                </c:pt>
                <c:pt idx="1557">
                  <c:v>10.307332307999999</c:v>
                </c:pt>
                <c:pt idx="1558">
                  <c:v>10.2903421998</c:v>
                </c:pt>
                <c:pt idx="1559">
                  <c:v>10.270520406899999</c:v>
                </c:pt>
                <c:pt idx="1560">
                  <c:v>10.253530298700001</c:v>
                </c:pt>
                <c:pt idx="1561">
                  <c:v>10.2365401905</c:v>
                </c:pt>
                <c:pt idx="1562">
                  <c:v>10.2195500823</c:v>
                </c:pt>
                <c:pt idx="1563">
                  <c:v>10.2025599741</c:v>
                </c:pt>
                <c:pt idx="1564">
                  <c:v>10.1855698659</c:v>
                </c:pt>
                <c:pt idx="1565">
                  <c:v>10.165748073</c:v>
                </c:pt>
                <c:pt idx="1566">
                  <c:v>10.1487579648</c:v>
                </c:pt>
                <c:pt idx="1567">
                  <c:v>10.1317678566</c:v>
                </c:pt>
                <c:pt idx="1568">
                  <c:v>10.1147777484</c:v>
                </c:pt>
                <c:pt idx="1569">
                  <c:v>10.0977876402</c:v>
                </c:pt>
                <c:pt idx="1570">
                  <c:v>10.080797532</c:v>
                </c:pt>
                <c:pt idx="1571">
                  <c:v>10.063807423799998</c:v>
                </c:pt>
                <c:pt idx="1572">
                  <c:v>10.0468173156</c:v>
                </c:pt>
                <c:pt idx="1573">
                  <c:v>10.029827207399999</c:v>
                </c:pt>
                <c:pt idx="1574">
                  <c:v>10.0128370992</c:v>
                </c:pt>
                <c:pt idx="1575">
                  <c:v>9.9958469910000005</c:v>
                </c:pt>
                <c:pt idx="1576">
                  <c:v>9.9788568827999988</c:v>
                </c:pt>
                <c:pt idx="1577">
                  <c:v>9.9618667746000007</c:v>
                </c:pt>
                <c:pt idx="1578">
                  <c:v>9.9420449817000005</c:v>
                </c:pt>
                <c:pt idx="1579">
                  <c:v>9.9278865582000009</c:v>
                </c:pt>
                <c:pt idx="1580">
                  <c:v>9.9108964499999992</c:v>
                </c:pt>
                <c:pt idx="1581">
                  <c:v>9.8939063417999993</c:v>
                </c:pt>
                <c:pt idx="1582">
                  <c:v>9.8769162335999994</c:v>
                </c:pt>
                <c:pt idx="1583">
                  <c:v>9.8599261253999995</c:v>
                </c:pt>
                <c:pt idx="1584">
                  <c:v>9.8429360171999996</c:v>
                </c:pt>
                <c:pt idx="1585">
                  <c:v>9.8259459089999996</c:v>
                </c:pt>
                <c:pt idx="1586">
                  <c:v>9.8089558007999997</c:v>
                </c:pt>
                <c:pt idx="1587">
                  <c:v>9.7919656925999998</c:v>
                </c:pt>
                <c:pt idx="1588">
                  <c:v>9.7749755843999999</c:v>
                </c:pt>
                <c:pt idx="1589">
                  <c:v>9.7579854762</c:v>
                </c:pt>
                <c:pt idx="1590">
                  <c:v>9.7409953680000001</c:v>
                </c:pt>
                <c:pt idx="1591">
                  <c:v>9.7240052597999984</c:v>
                </c:pt>
                <c:pt idx="1592">
                  <c:v>9.7070151516000003</c:v>
                </c:pt>
                <c:pt idx="1593">
                  <c:v>9.6928567281000007</c:v>
                </c:pt>
                <c:pt idx="1594">
                  <c:v>9.675866619899999</c:v>
                </c:pt>
                <c:pt idx="1595">
                  <c:v>9.6588765117000008</c:v>
                </c:pt>
                <c:pt idx="1596">
                  <c:v>9.6418864034999991</c:v>
                </c:pt>
                <c:pt idx="1597">
                  <c:v>9.6248962952999992</c:v>
                </c:pt>
                <c:pt idx="1598">
                  <c:v>9.6079061870999993</c:v>
                </c:pt>
                <c:pt idx="1599">
                  <c:v>9.5937477635999997</c:v>
                </c:pt>
                <c:pt idx="1600">
                  <c:v>9.5767576553999998</c:v>
                </c:pt>
                <c:pt idx="1601">
                  <c:v>9.5597675471999999</c:v>
                </c:pt>
                <c:pt idx="1602">
                  <c:v>9.542777439</c:v>
                </c:pt>
                <c:pt idx="1603">
                  <c:v>9.5286190155000003</c:v>
                </c:pt>
                <c:pt idx="1604">
                  <c:v>9.5116289072999987</c:v>
                </c:pt>
                <c:pt idx="1605">
                  <c:v>9.4946387991000005</c:v>
                </c:pt>
                <c:pt idx="1606">
                  <c:v>9.4776486908999988</c:v>
                </c:pt>
                <c:pt idx="1607">
                  <c:v>9.4634902673999992</c:v>
                </c:pt>
                <c:pt idx="1608">
                  <c:v>9.4465001592000011</c:v>
                </c:pt>
                <c:pt idx="1609">
                  <c:v>9.4295100509999994</c:v>
                </c:pt>
                <c:pt idx="1610">
                  <c:v>9.4153516274999998</c:v>
                </c:pt>
                <c:pt idx="1611">
                  <c:v>9.3983615192999999</c:v>
                </c:pt>
                <c:pt idx="1612">
                  <c:v>9.3813714110999999</c:v>
                </c:pt>
                <c:pt idx="1613">
                  <c:v>9.3672129876000003</c:v>
                </c:pt>
                <c:pt idx="1614">
                  <c:v>9.3502228793999986</c:v>
                </c:pt>
                <c:pt idx="1615">
                  <c:v>9.3332327712000005</c:v>
                </c:pt>
                <c:pt idx="1616">
                  <c:v>9.3190743477000009</c:v>
                </c:pt>
                <c:pt idx="1617">
                  <c:v>9.3020842394999992</c:v>
                </c:pt>
                <c:pt idx="1618">
                  <c:v>9.2850941312999993</c:v>
                </c:pt>
                <c:pt idx="1619">
                  <c:v>9.2709357077999996</c:v>
                </c:pt>
                <c:pt idx="1620">
                  <c:v>9.2539455995999997</c:v>
                </c:pt>
                <c:pt idx="1621">
                  <c:v>9.2397871761000001</c:v>
                </c:pt>
                <c:pt idx="1622">
                  <c:v>9.2227970679000002</c:v>
                </c:pt>
                <c:pt idx="1623">
                  <c:v>9.2058069597000003</c:v>
                </c:pt>
                <c:pt idx="1624">
                  <c:v>9.1916485362000007</c:v>
                </c:pt>
                <c:pt idx="1625">
                  <c:v>9.174658427999999</c:v>
                </c:pt>
                <c:pt idx="1626">
                  <c:v>9.1605000044999993</c:v>
                </c:pt>
                <c:pt idx="1627">
                  <c:v>9.1435098962999994</c:v>
                </c:pt>
                <c:pt idx="1628">
                  <c:v>9.1293514727999998</c:v>
                </c:pt>
                <c:pt idx="1629">
                  <c:v>9.1123613645999999</c:v>
                </c:pt>
                <c:pt idx="1630">
                  <c:v>9.0982029411000003</c:v>
                </c:pt>
                <c:pt idx="1631">
                  <c:v>9.0812128328999986</c:v>
                </c:pt>
                <c:pt idx="1632">
                  <c:v>9.067054409399999</c:v>
                </c:pt>
                <c:pt idx="1633">
                  <c:v>9.0500643012000008</c:v>
                </c:pt>
                <c:pt idx="1634">
                  <c:v>9.0359058777000012</c:v>
                </c:pt>
                <c:pt idx="1635">
                  <c:v>9.0189157694999995</c:v>
                </c:pt>
                <c:pt idx="1636">
                  <c:v>9.0047573459999999</c:v>
                </c:pt>
                <c:pt idx="1637">
                  <c:v>8.9934306072000005</c:v>
                </c:pt>
                <c:pt idx="1638">
                  <c:v>8.9934306072000005</c:v>
                </c:pt>
                <c:pt idx="1639">
                  <c:v>8.9934306072000005</c:v>
                </c:pt>
                <c:pt idx="1640">
                  <c:v>8.9934306072000005</c:v>
                </c:pt>
                <c:pt idx="1641">
                  <c:v>8.9934306072000005</c:v>
                </c:pt>
                <c:pt idx="1642">
                  <c:v>8.9934306072000005</c:v>
                </c:pt>
                <c:pt idx="1643">
                  <c:v>8.9934306072000005</c:v>
                </c:pt>
                <c:pt idx="1644">
                  <c:v>8.9934306072000005</c:v>
                </c:pt>
                <c:pt idx="1645">
                  <c:v>8.9934306072000005</c:v>
                </c:pt>
                <c:pt idx="1646">
                  <c:v>8.9905989225000003</c:v>
                </c:pt>
                <c:pt idx="1647">
                  <c:v>8.9905989225000003</c:v>
                </c:pt>
                <c:pt idx="1648">
                  <c:v>8.9905989225000003</c:v>
                </c:pt>
                <c:pt idx="1649">
                  <c:v>8.9905989225000003</c:v>
                </c:pt>
                <c:pt idx="1650">
                  <c:v>8.9905989225000003</c:v>
                </c:pt>
                <c:pt idx="1651">
                  <c:v>8.9905989225000003</c:v>
                </c:pt>
                <c:pt idx="1652">
                  <c:v>8.9905989225000003</c:v>
                </c:pt>
                <c:pt idx="1653">
                  <c:v>8.9905989225000003</c:v>
                </c:pt>
                <c:pt idx="1654">
                  <c:v>8.9905989225000003</c:v>
                </c:pt>
                <c:pt idx="1655">
                  <c:v>8.9877672378</c:v>
                </c:pt>
                <c:pt idx="1656">
                  <c:v>8.9877672378</c:v>
                </c:pt>
                <c:pt idx="1657">
                  <c:v>8.9877672378</c:v>
                </c:pt>
                <c:pt idx="1658">
                  <c:v>8.9877672378</c:v>
                </c:pt>
                <c:pt idx="1659">
                  <c:v>8.9877672378</c:v>
                </c:pt>
                <c:pt idx="1660">
                  <c:v>8.9877672378</c:v>
                </c:pt>
                <c:pt idx="1661">
                  <c:v>8.9877672378</c:v>
                </c:pt>
                <c:pt idx="1662">
                  <c:v>8.9877672378</c:v>
                </c:pt>
                <c:pt idx="1663">
                  <c:v>8.9877672378</c:v>
                </c:pt>
                <c:pt idx="1664">
                  <c:v>8.9849355530999997</c:v>
                </c:pt>
                <c:pt idx="1665">
                  <c:v>8.9849355530999997</c:v>
                </c:pt>
                <c:pt idx="1666">
                  <c:v>8.9849355530999997</c:v>
                </c:pt>
                <c:pt idx="1667">
                  <c:v>8.9849355530999997</c:v>
                </c:pt>
                <c:pt idx="1668">
                  <c:v>8.9849355530999997</c:v>
                </c:pt>
                <c:pt idx="1669">
                  <c:v>8.9849355530999997</c:v>
                </c:pt>
                <c:pt idx="1670">
                  <c:v>8.9849355530999997</c:v>
                </c:pt>
                <c:pt idx="1671">
                  <c:v>8.9849355530999997</c:v>
                </c:pt>
                <c:pt idx="1672">
                  <c:v>8.9849355530999997</c:v>
                </c:pt>
                <c:pt idx="1673">
                  <c:v>8.9849355530999997</c:v>
                </c:pt>
                <c:pt idx="1674">
                  <c:v>8.9821038683999994</c:v>
                </c:pt>
                <c:pt idx="1675">
                  <c:v>8.9821038683999994</c:v>
                </c:pt>
                <c:pt idx="1676">
                  <c:v>8.9821038683999994</c:v>
                </c:pt>
                <c:pt idx="1677">
                  <c:v>8.9821038683999994</c:v>
                </c:pt>
                <c:pt idx="1678">
                  <c:v>8.9821038683999994</c:v>
                </c:pt>
                <c:pt idx="1679">
                  <c:v>8.9821038683999994</c:v>
                </c:pt>
                <c:pt idx="1680">
                  <c:v>8.9821038683999994</c:v>
                </c:pt>
                <c:pt idx="1681">
                  <c:v>8.9821038683999994</c:v>
                </c:pt>
                <c:pt idx="1682">
                  <c:v>8.9821038683999994</c:v>
                </c:pt>
                <c:pt idx="1683">
                  <c:v>8.9792721837000009</c:v>
                </c:pt>
                <c:pt idx="1684">
                  <c:v>8.9792721837000009</c:v>
                </c:pt>
                <c:pt idx="1685">
                  <c:v>8.9792721837000009</c:v>
                </c:pt>
                <c:pt idx="1686">
                  <c:v>8.9792721837000009</c:v>
                </c:pt>
                <c:pt idx="1687">
                  <c:v>8.9792721837000009</c:v>
                </c:pt>
                <c:pt idx="1688">
                  <c:v>8.9792721837000009</c:v>
                </c:pt>
                <c:pt idx="1689">
                  <c:v>8.9792721837000009</c:v>
                </c:pt>
                <c:pt idx="1690">
                  <c:v>8.9792721837000009</c:v>
                </c:pt>
                <c:pt idx="1691">
                  <c:v>8.9792721837000009</c:v>
                </c:pt>
                <c:pt idx="1692">
                  <c:v>8.9764404989999989</c:v>
                </c:pt>
                <c:pt idx="1693">
                  <c:v>8.9764404989999989</c:v>
                </c:pt>
                <c:pt idx="1694">
                  <c:v>8.9764404989999989</c:v>
                </c:pt>
                <c:pt idx="1695">
                  <c:v>8.9764404989999989</c:v>
                </c:pt>
                <c:pt idx="1696">
                  <c:v>8.9764404989999989</c:v>
                </c:pt>
                <c:pt idx="1697">
                  <c:v>8.9764404989999989</c:v>
                </c:pt>
                <c:pt idx="1698">
                  <c:v>8.9764404989999989</c:v>
                </c:pt>
                <c:pt idx="1699">
                  <c:v>8.9764404989999989</c:v>
                </c:pt>
                <c:pt idx="1700">
                  <c:v>8.9764404989999989</c:v>
                </c:pt>
                <c:pt idx="1701">
                  <c:v>8.9736088142999986</c:v>
                </c:pt>
                <c:pt idx="1702">
                  <c:v>8.9736088142999986</c:v>
                </c:pt>
                <c:pt idx="1703">
                  <c:v>8.9736088142999986</c:v>
                </c:pt>
                <c:pt idx="1704">
                  <c:v>8.9736088142999986</c:v>
                </c:pt>
                <c:pt idx="1705">
                  <c:v>8.9736088142999986</c:v>
                </c:pt>
                <c:pt idx="1706">
                  <c:v>8.9736088142999986</c:v>
                </c:pt>
                <c:pt idx="1707">
                  <c:v>8.9736088142999986</c:v>
                </c:pt>
                <c:pt idx="1708">
                  <c:v>8.9736088142999986</c:v>
                </c:pt>
                <c:pt idx="1709">
                  <c:v>8.9736088142999986</c:v>
                </c:pt>
                <c:pt idx="1710">
                  <c:v>8.9736088142999986</c:v>
                </c:pt>
                <c:pt idx="1711">
                  <c:v>8.9707771296000001</c:v>
                </c:pt>
                <c:pt idx="1712">
                  <c:v>8.9707771296000001</c:v>
                </c:pt>
                <c:pt idx="1713">
                  <c:v>8.9707771296000001</c:v>
                </c:pt>
                <c:pt idx="1714">
                  <c:v>8.9707771296000001</c:v>
                </c:pt>
                <c:pt idx="1715">
                  <c:v>8.9707771296000001</c:v>
                </c:pt>
                <c:pt idx="1716">
                  <c:v>8.9707771296000001</c:v>
                </c:pt>
                <c:pt idx="1717">
                  <c:v>8.9707771296000001</c:v>
                </c:pt>
                <c:pt idx="1718">
                  <c:v>8.9707771296000001</c:v>
                </c:pt>
                <c:pt idx="1719">
                  <c:v>8.9707771296000001</c:v>
                </c:pt>
                <c:pt idx="1720">
                  <c:v>8.9679454448999998</c:v>
                </c:pt>
                <c:pt idx="1721">
                  <c:v>8.9679454448999998</c:v>
                </c:pt>
                <c:pt idx="1722">
                  <c:v>8.9679454448999998</c:v>
                </c:pt>
                <c:pt idx="1723">
                  <c:v>8.9679454448999998</c:v>
                </c:pt>
                <c:pt idx="1724">
                  <c:v>8.9679454448999998</c:v>
                </c:pt>
                <c:pt idx="1725">
                  <c:v>8.9679454448999998</c:v>
                </c:pt>
                <c:pt idx="1726">
                  <c:v>8.9679454448999998</c:v>
                </c:pt>
                <c:pt idx="1727">
                  <c:v>8.9679454448999998</c:v>
                </c:pt>
                <c:pt idx="1728">
                  <c:v>8.9679454448999998</c:v>
                </c:pt>
                <c:pt idx="1729">
                  <c:v>8.9651137601999995</c:v>
                </c:pt>
                <c:pt idx="1730">
                  <c:v>8.9651137601999995</c:v>
                </c:pt>
                <c:pt idx="1731">
                  <c:v>8.9651137601999995</c:v>
                </c:pt>
                <c:pt idx="1732">
                  <c:v>8.9651137601999995</c:v>
                </c:pt>
                <c:pt idx="1733">
                  <c:v>8.9651137601999995</c:v>
                </c:pt>
                <c:pt idx="1734">
                  <c:v>8.9651137601999995</c:v>
                </c:pt>
                <c:pt idx="1735">
                  <c:v>8.9651137601999995</c:v>
                </c:pt>
                <c:pt idx="1736">
                  <c:v>8.9651137601999995</c:v>
                </c:pt>
                <c:pt idx="1737">
                  <c:v>8.9651137601999995</c:v>
                </c:pt>
                <c:pt idx="1738">
                  <c:v>8.9651137601999995</c:v>
                </c:pt>
                <c:pt idx="1739">
                  <c:v>8.9622820754999992</c:v>
                </c:pt>
                <c:pt idx="1740">
                  <c:v>8.9622820754999992</c:v>
                </c:pt>
                <c:pt idx="1741">
                  <c:v>8.9622820754999992</c:v>
                </c:pt>
                <c:pt idx="1742">
                  <c:v>8.9622820754999992</c:v>
                </c:pt>
                <c:pt idx="1743">
                  <c:v>8.9622820754999992</c:v>
                </c:pt>
                <c:pt idx="1744">
                  <c:v>8.9622820754999992</c:v>
                </c:pt>
                <c:pt idx="1745">
                  <c:v>8.9622820754999992</c:v>
                </c:pt>
                <c:pt idx="1746">
                  <c:v>8.9622820754999992</c:v>
                </c:pt>
                <c:pt idx="1747">
                  <c:v>8.9622820754999992</c:v>
                </c:pt>
                <c:pt idx="1748">
                  <c:v>8.9594503907999989</c:v>
                </c:pt>
                <c:pt idx="1749">
                  <c:v>8.9594503907999989</c:v>
                </c:pt>
                <c:pt idx="1750">
                  <c:v>8.9594503907999989</c:v>
                </c:pt>
                <c:pt idx="1751">
                  <c:v>8.9594503907999989</c:v>
                </c:pt>
                <c:pt idx="1752">
                  <c:v>8.9594503907999989</c:v>
                </c:pt>
                <c:pt idx="1753">
                  <c:v>8.9594503907999989</c:v>
                </c:pt>
                <c:pt idx="1754">
                  <c:v>8.9594503907999989</c:v>
                </c:pt>
                <c:pt idx="1755">
                  <c:v>8.9594503907999989</c:v>
                </c:pt>
                <c:pt idx="1756">
                  <c:v>8.9594503907999989</c:v>
                </c:pt>
                <c:pt idx="1757">
                  <c:v>8.9566187061000004</c:v>
                </c:pt>
                <c:pt idx="1758">
                  <c:v>8.9566187061000004</c:v>
                </c:pt>
                <c:pt idx="1759">
                  <c:v>8.9566187061000004</c:v>
                </c:pt>
                <c:pt idx="1760">
                  <c:v>8.9566187061000004</c:v>
                </c:pt>
                <c:pt idx="1761">
                  <c:v>8.9566187061000004</c:v>
                </c:pt>
                <c:pt idx="1762">
                  <c:v>8.9566187061000004</c:v>
                </c:pt>
                <c:pt idx="1763">
                  <c:v>8.9566187061000004</c:v>
                </c:pt>
                <c:pt idx="1764">
                  <c:v>8.9566187061000004</c:v>
                </c:pt>
                <c:pt idx="1765">
                  <c:v>8.9566187061000004</c:v>
                </c:pt>
                <c:pt idx="1766">
                  <c:v>8.9566187061000004</c:v>
                </c:pt>
                <c:pt idx="1767">
                  <c:v>8.9537870214000002</c:v>
                </c:pt>
                <c:pt idx="1768">
                  <c:v>8.9537870214000002</c:v>
                </c:pt>
                <c:pt idx="1769">
                  <c:v>8.9537870214000002</c:v>
                </c:pt>
                <c:pt idx="1770">
                  <c:v>8.9537870214000002</c:v>
                </c:pt>
                <c:pt idx="1771">
                  <c:v>8.9537870214000002</c:v>
                </c:pt>
                <c:pt idx="1772">
                  <c:v>8.9537870214000002</c:v>
                </c:pt>
                <c:pt idx="1773">
                  <c:v>8.9537870214000002</c:v>
                </c:pt>
                <c:pt idx="1774">
                  <c:v>8.9537870214000002</c:v>
                </c:pt>
                <c:pt idx="1775">
                  <c:v>8.9537870214000002</c:v>
                </c:pt>
                <c:pt idx="1776">
                  <c:v>8.9509553366999999</c:v>
                </c:pt>
                <c:pt idx="1777">
                  <c:v>8.9509553366999999</c:v>
                </c:pt>
                <c:pt idx="1778">
                  <c:v>8.9509553366999999</c:v>
                </c:pt>
                <c:pt idx="1779">
                  <c:v>8.9509553366999999</c:v>
                </c:pt>
                <c:pt idx="1780">
                  <c:v>8.9509553366999999</c:v>
                </c:pt>
                <c:pt idx="1781">
                  <c:v>8.9509553366999999</c:v>
                </c:pt>
                <c:pt idx="1782">
                  <c:v>8.9509553366999999</c:v>
                </c:pt>
                <c:pt idx="1783">
                  <c:v>8.9509553366999999</c:v>
                </c:pt>
                <c:pt idx="1784">
                  <c:v>8.9509553366999999</c:v>
                </c:pt>
                <c:pt idx="1785">
                  <c:v>8.9481236519999996</c:v>
                </c:pt>
                <c:pt idx="1786">
                  <c:v>8.9481236519999996</c:v>
                </c:pt>
                <c:pt idx="1787">
                  <c:v>8.9481236519999996</c:v>
                </c:pt>
                <c:pt idx="1788">
                  <c:v>8.9481236519999996</c:v>
                </c:pt>
                <c:pt idx="1789">
                  <c:v>8.9481236519999996</c:v>
                </c:pt>
                <c:pt idx="1790">
                  <c:v>8.9481236519999996</c:v>
                </c:pt>
                <c:pt idx="1791">
                  <c:v>8.9481236519999996</c:v>
                </c:pt>
                <c:pt idx="1792">
                  <c:v>8.9481236519999996</c:v>
                </c:pt>
                <c:pt idx="1793">
                  <c:v>8.9481236519999996</c:v>
                </c:pt>
                <c:pt idx="1794">
                  <c:v>8.9481236519999996</c:v>
                </c:pt>
                <c:pt idx="1795">
                  <c:v>8.9452919672999993</c:v>
                </c:pt>
                <c:pt idx="1796">
                  <c:v>8.9452919672999993</c:v>
                </c:pt>
                <c:pt idx="1797">
                  <c:v>8.9452919672999993</c:v>
                </c:pt>
                <c:pt idx="1798">
                  <c:v>8.9452919672999993</c:v>
                </c:pt>
                <c:pt idx="1799">
                  <c:v>8.9452919672999993</c:v>
                </c:pt>
                <c:pt idx="1800">
                  <c:v>8.9452919672999993</c:v>
                </c:pt>
                <c:pt idx="1801">
                  <c:v>8.9452919672999993</c:v>
                </c:pt>
                <c:pt idx="1802">
                  <c:v>8.9452919672999993</c:v>
                </c:pt>
                <c:pt idx="1803">
                  <c:v>8.9452919672999993</c:v>
                </c:pt>
                <c:pt idx="1804">
                  <c:v>8.9424602826000008</c:v>
                </c:pt>
                <c:pt idx="1805">
                  <c:v>8.9424602826000008</c:v>
                </c:pt>
                <c:pt idx="1806">
                  <c:v>8.9424602826000008</c:v>
                </c:pt>
                <c:pt idx="1807">
                  <c:v>8.9424602826000008</c:v>
                </c:pt>
                <c:pt idx="1808">
                  <c:v>8.9424602826000008</c:v>
                </c:pt>
                <c:pt idx="1809">
                  <c:v>8.9424602826000008</c:v>
                </c:pt>
                <c:pt idx="1810">
                  <c:v>8.9424602826000008</c:v>
                </c:pt>
                <c:pt idx="1811">
                  <c:v>8.9424602826000008</c:v>
                </c:pt>
                <c:pt idx="1812">
                  <c:v>8.9424602826000008</c:v>
                </c:pt>
                <c:pt idx="1813">
                  <c:v>8.9396285978999988</c:v>
                </c:pt>
                <c:pt idx="1814">
                  <c:v>8.9396285978999988</c:v>
                </c:pt>
                <c:pt idx="1815">
                  <c:v>8.9396285978999988</c:v>
                </c:pt>
                <c:pt idx="1816">
                  <c:v>8.9396285978999988</c:v>
                </c:pt>
                <c:pt idx="1817">
                  <c:v>8.9396285978999988</c:v>
                </c:pt>
                <c:pt idx="1818">
                  <c:v>8.9396285978999988</c:v>
                </c:pt>
                <c:pt idx="1819">
                  <c:v>8.9396285978999988</c:v>
                </c:pt>
                <c:pt idx="1820">
                  <c:v>8.9396285978999988</c:v>
                </c:pt>
                <c:pt idx="1821">
                  <c:v>8.9396285978999988</c:v>
                </c:pt>
                <c:pt idx="1822">
                  <c:v>8.9396285978999988</c:v>
                </c:pt>
                <c:pt idx="1823">
                  <c:v>8.9367969132000002</c:v>
                </c:pt>
                <c:pt idx="1824">
                  <c:v>8.9367969132000002</c:v>
                </c:pt>
                <c:pt idx="1825">
                  <c:v>8.9367969132000002</c:v>
                </c:pt>
                <c:pt idx="1826">
                  <c:v>8.9367969132000002</c:v>
                </c:pt>
                <c:pt idx="1827">
                  <c:v>8.9367969132000002</c:v>
                </c:pt>
                <c:pt idx="1828">
                  <c:v>8.9367969132000002</c:v>
                </c:pt>
                <c:pt idx="1829">
                  <c:v>8.9367969132000002</c:v>
                </c:pt>
                <c:pt idx="1830">
                  <c:v>8.9367969132000002</c:v>
                </c:pt>
                <c:pt idx="1831">
                  <c:v>8.9367969132000002</c:v>
                </c:pt>
                <c:pt idx="1832">
                  <c:v>8.9339652285</c:v>
                </c:pt>
                <c:pt idx="1833">
                  <c:v>8.9339652285</c:v>
                </c:pt>
                <c:pt idx="1834">
                  <c:v>8.9339652285</c:v>
                </c:pt>
                <c:pt idx="1835">
                  <c:v>8.9339652285</c:v>
                </c:pt>
                <c:pt idx="1836">
                  <c:v>8.9339652285</c:v>
                </c:pt>
                <c:pt idx="1837">
                  <c:v>8.9339652285</c:v>
                </c:pt>
                <c:pt idx="1838">
                  <c:v>8.9339652285</c:v>
                </c:pt>
                <c:pt idx="1839">
                  <c:v>8.9339652285</c:v>
                </c:pt>
                <c:pt idx="1840">
                  <c:v>8.9339652285</c:v>
                </c:pt>
                <c:pt idx="1841">
                  <c:v>8.9311335437999997</c:v>
                </c:pt>
                <c:pt idx="1842">
                  <c:v>8.9311335437999997</c:v>
                </c:pt>
                <c:pt idx="1843">
                  <c:v>8.9311335437999997</c:v>
                </c:pt>
                <c:pt idx="1844">
                  <c:v>8.9311335437999997</c:v>
                </c:pt>
                <c:pt idx="1845">
                  <c:v>8.9311335437999997</c:v>
                </c:pt>
                <c:pt idx="1846">
                  <c:v>8.9311335437999997</c:v>
                </c:pt>
                <c:pt idx="1847">
                  <c:v>8.9311335437999997</c:v>
                </c:pt>
                <c:pt idx="1848">
                  <c:v>8.9311335437999997</c:v>
                </c:pt>
                <c:pt idx="1849">
                  <c:v>8.9311335437999997</c:v>
                </c:pt>
                <c:pt idx="1850">
                  <c:v>8.9311335437999997</c:v>
                </c:pt>
                <c:pt idx="1851">
                  <c:v>8.9283018590999994</c:v>
                </c:pt>
                <c:pt idx="1852">
                  <c:v>8.9283018590999994</c:v>
                </c:pt>
                <c:pt idx="1853">
                  <c:v>8.9283018590999994</c:v>
                </c:pt>
                <c:pt idx="1854">
                  <c:v>8.9283018590999994</c:v>
                </c:pt>
                <c:pt idx="1855">
                  <c:v>8.9283018590999994</c:v>
                </c:pt>
                <c:pt idx="1856">
                  <c:v>8.9283018590999994</c:v>
                </c:pt>
                <c:pt idx="1857">
                  <c:v>8.9283018590999994</c:v>
                </c:pt>
                <c:pt idx="1858">
                  <c:v>8.9283018590999994</c:v>
                </c:pt>
                <c:pt idx="1859">
                  <c:v>8.9283018590999994</c:v>
                </c:pt>
                <c:pt idx="1860">
                  <c:v>8.9254701743999991</c:v>
                </c:pt>
                <c:pt idx="1861">
                  <c:v>8.9254701743999991</c:v>
                </c:pt>
                <c:pt idx="1862">
                  <c:v>8.9254701743999991</c:v>
                </c:pt>
                <c:pt idx="1863">
                  <c:v>8.9254701743999991</c:v>
                </c:pt>
                <c:pt idx="1864">
                  <c:v>8.9254701743999991</c:v>
                </c:pt>
                <c:pt idx="1865">
                  <c:v>8.9254701743999991</c:v>
                </c:pt>
                <c:pt idx="1866">
                  <c:v>8.9254701743999991</c:v>
                </c:pt>
                <c:pt idx="1867">
                  <c:v>8.9254701743999991</c:v>
                </c:pt>
                <c:pt idx="1868">
                  <c:v>8.9254701743999991</c:v>
                </c:pt>
                <c:pt idx="1869">
                  <c:v>8.9226384897000006</c:v>
                </c:pt>
                <c:pt idx="1870">
                  <c:v>8.9226384897000006</c:v>
                </c:pt>
                <c:pt idx="1871">
                  <c:v>8.9226384897000006</c:v>
                </c:pt>
                <c:pt idx="1872">
                  <c:v>8.9226384897000006</c:v>
                </c:pt>
                <c:pt idx="1873">
                  <c:v>8.9226384897000006</c:v>
                </c:pt>
                <c:pt idx="1874">
                  <c:v>8.9226384897000006</c:v>
                </c:pt>
                <c:pt idx="1875">
                  <c:v>8.9226384897000006</c:v>
                </c:pt>
                <c:pt idx="1876">
                  <c:v>8.9226384897000006</c:v>
                </c:pt>
                <c:pt idx="1877">
                  <c:v>8.9226384897000006</c:v>
                </c:pt>
                <c:pt idx="1878">
                  <c:v>8.9226384897000006</c:v>
                </c:pt>
                <c:pt idx="1879">
                  <c:v>8.9198068050000003</c:v>
                </c:pt>
                <c:pt idx="1880">
                  <c:v>8.9198068050000003</c:v>
                </c:pt>
                <c:pt idx="1881">
                  <c:v>8.9198068050000003</c:v>
                </c:pt>
                <c:pt idx="1882">
                  <c:v>8.9198068050000003</c:v>
                </c:pt>
                <c:pt idx="1883">
                  <c:v>8.9198068050000003</c:v>
                </c:pt>
                <c:pt idx="1884">
                  <c:v>8.9198068050000003</c:v>
                </c:pt>
                <c:pt idx="1885">
                  <c:v>8.9198068050000003</c:v>
                </c:pt>
                <c:pt idx="1886">
                  <c:v>8.9198068050000003</c:v>
                </c:pt>
                <c:pt idx="1887">
                  <c:v>8.9198068050000003</c:v>
                </c:pt>
                <c:pt idx="1888">
                  <c:v>8.9169751202999983</c:v>
                </c:pt>
                <c:pt idx="1889">
                  <c:v>8.9169751202999983</c:v>
                </c:pt>
                <c:pt idx="1890">
                  <c:v>8.9169751202999983</c:v>
                </c:pt>
                <c:pt idx="1891">
                  <c:v>8.9169751202999983</c:v>
                </c:pt>
                <c:pt idx="1892">
                  <c:v>8.9169751202999983</c:v>
                </c:pt>
                <c:pt idx="1893">
                  <c:v>8.9169751202999983</c:v>
                </c:pt>
                <c:pt idx="1894">
                  <c:v>8.9169751202999983</c:v>
                </c:pt>
                <c:pt idx="1895">
                  <c:v>8.9169751202999983</c:v>
                </c:pt>
                <c:pt idx="1896">
                  <c:v>8.9169751202999983</c:v>
                </c:pt>
                <c:pt idx="1897">
                  <c:v>8.9141434355999998</c:v>
                </c:pt>
                <c:pt idx="1898">
                  <c:v>8.9141434355999998</c:v>
                </c:pt>
                <c:pt idx="1899">
                  <c:v>8.9141434355999998</c:v>
                </c:pt>
                <c:pt idx="1900">
                  <c:v>8.9141434355999998</c:v>
                </c:pt>
                <c:pt idx="1901">
                  <c:v>8.9141434355999998</c:v>
                </c:pt>
                <c:pt idx="1902">
                  <c:v>8.9141434355999998</c:v>
                </c:pt>
                <c:pt idx="1903">
                  <c:v>8.9141434355999998</c:v>
                </c:pt>
                <c:pt idx="1904">
                  <c:v>8.9141434355999998</c:v>
                </c:pt>
                <c:pt idx="1905">
                  <c:v>8.9141434355999998</c:v>
                </c:pt>
                <c:pt idx="1906">
                  <c:v>8.9141434355999998</c:v>
                </c:pt>
                <c:pt idx="1907">
                  <c:v>8.9113117508999995</c:v>
                </c:pt>
                <c:pt idx="1908">
                  <c:v>8.9113117508999995</c:v>
                </c:pt>
                <c:pt idx="1909">
                  <c:v>8.9113117508999995</c:v>
                </c:pt>
                <c:pt idx="1910">
                  <c:v>8.9113117508999995</c:v>
                </c:pt>
                <c:pt idx="1911">
                  <c:v>8.9113117508999995</c:v>
                </c:pt>
                <c:pt idx="1912">
                  <c:v>8.9113117508999995</c:v>
                </c:pt>
                <c:pt idx="1913">
                  <c:v>8.9113117508999995</c:v>
                </c:pt>
                <c:pt idx="1914">
                  <c:v>8.9113117508999995</c:v>
                </c:pt>
                <c:pt idx="1915">
                  <c:v>8.9113117508999995</c:v>
                </c:pt>
                <c:pt idx="1916">
                  <c:v>8.908480066200001</c:v>
                </c:pt>
                <c:pt idx="1917">
                  <c:v>8.908480066200001</c:v>
                </c:pt>
                <c:pt idx="1918">
                  <c:v>8.908480066200001</c:v>
                </c:pt>
                <c:pt idx="1919">
                  <c:v>8.908480066200001</c:v>
                </c:pt>
                <c:pt idx="1920">
                  <c:v>8.908480066200001</c:v>
                </c:pt>
                <c:pt idx="1921">
                  <c:v>8.908480066200001</c:v>
                </c:pt>
                <c:pt idx="1922">
                  <c:v>8.908480066200001</c:v>
                </c:pt>
                <c:pt idx="1923">
                  <c:v>8.908480066200001</c:v>
                </c:pt>
                <c:pt idx="1924">
                  <c:v>8.908480066200001</c:v>
                </c:pt>
                <c:pt idx="1925">
                  <c:v>8.908480066200001</c:v>
                </c:pt>
                <c:pt idx="1926">
                  <c:v>8.9056483814999989</c:v>
                </c:pt>
                <c:pt idx="1927">
                  <c:v>8.9056483814999989</c:v>
                </c:pt>
                <c:pt idx="1928">
                  <c:v>8.9056483814999989</c:v>
                </c:pt>
                <c:pt idx="1929">
                  <c:v>8.9056483814999989</c:v>
                </c:pt>
                <c:pt idx="1930">
                  <c:v>8.9056483814999989</c:v>
                </c:pt>
                <c:pt idx="1931">
                  <c:v>8.9056483814999989</c:v>
                </c:pt>
                <c:pt idx="1932">
                  <c:v>8.9056483814999989</c:v>
                </c:pt>
                <c:pt idx="1933">
                  <c:v>8.9056483814999989</c:v>
                </c:pt>
                <c:pt idx="1934">
                  <c:v>8.9056483814999989</c:v>
                </c:pt>
                <c:pt idx="1935">
                  <c:v>8.9028166967999987</c:v>
                </c:pt>
                <c:pt idx="1936">
                  <c:v>8.9028166967999987</c:v>
                </c:pt>
                <c:pt idx="1937">
                  <c:v>8.9028166967999987</c:v>
                </c:pt>
                <c:pt idx="1938">
                  <c:v>8.9028166967999987</c:v>
                </c:pt>
                <c:pt idx="1939">
                  <c:v>8.9028166967999987</c:v>
                </c:pt>
                <c:pt idx="1940">
                  <c:v>8.9028166967999987</c:v>
                </c:pt>
                <c:pt idx="1941">
                  <c:v>8.9028166967999987</c:v>
                </c:pt>
                <c:pt idx="1942">
                  <c:v>8.9028166967999987</c:v>
                </c:pt>
                <c:pt idx="1943">
                  <c:v>8.9028166967999987</c:v>
                </c:pt>
                <c:pt idx="1944">
                  <c:v>8.8999850121000001</c:v>
                </c:pt>
                <c:pt idx="1945">
                  <c:v>8.8999850121000001</c:v>
                </c:pt>
                <c:pt idx="1946">
                  <c:v>8.8999850121000001</c:v>
                </c:pt>
                <c:pt idx="1947">
                  <c:v>8.8999850121000001</c:v>
                </c:pt>
                <c:pt idx="1948">
                  <c:v>8.8999850121000001</c:v>
                </c:pt>
                <c:pt idx="1949">
                  <c:v>8.8999850121000001</c:v>
                </c:pt>
                <c:pt idx="1950">
                  <c:v>8.8999850121000001</c:v>
                </c:pt>
                <c:pt idx="1951">
                  <c:v>8.8999850121000001</c:v>
                </c:pt>
                <c:pt idx="1952">
                  <c:v>8.8999850121000001</c:v>
                </c:pt>
                <c:pt idx="1953">
                  <c:v>8.8999850121000001</c:v>
                </c:pt>
                <c:pt idx="1954">
                  <c:v>8.8971533273999999</c:v>
                </c:pt>
                <c:pt idx="1955">
                  <c:v>8.8971533273999999</c:v>
                </c:pt>
                <c:pt idx="1956">
                  <c:v>8.8971533273999999</c:v>
                </c:pt>
                <c:pt idx="1957">
                  <c:v>8.8971533273999999</c:v>
                </c:pt>
                <c:pt idx="1958">
                  <c:v>8.8971533273999999</c:v>
                </c:pt>
                <c:pt idx="1959">
                  <c:v>8.8971533273999999</c:v>
                </c:pt>
                <c:pt idx="1960">
                  <c:v>8.8971533273999999</c:v>
                </c:pt>
                <c:pt idx="1961">
                  <c:v>8.8971533273999999</c:v>
                </c:pt>
                <c:pt idx="1962">
                  <c:v>8.8971533273999999</c:v>
                </c:pt>
                <c:pt idx="1963">
                  <c:v>8.8943216426999996</c:v>
                </c:pt>
                <c:pt idx="1964">
                  <c:v>8.8943216426999996</c:v>
                </c:pt>
                <c:pt idx="1965">
                  <c:v>8.8943216426999996</c:v>
                </c:pt>
                <c:pt idx="1966">
                  <c:v>8.8943216426999996</c:v>
                </c:pt>
                <c:pt idx="1967">
                  <c:v>8.8943216426999996</c:v>
                </c:pt>
                <c:pt idx="1968">
                  <c:v>8.8943216426999996</c:v>
                </c:pt>
                <c:pt idx="1969">
                  <c:v>8.8943216426999996</c:v>
                </c:pt>
                <c:pt idx="1970">
                  <c:v>8.8943216426999996</c:v>
                </c:pt>
                <c:pt idx="1971">
                  <c:v>8.8943216426999996</c:v>
                </c:pt>
                <c:pt idx="1972">
                  <c:v>8.8914899579999993</c:v>
                </c:pt>
                <c:pt idx="1973">
                  <c:v>8.8914899579999993</c:v>
                </c:pt>
                <c:pt idx="1974">
                  <c:v>8.8914899579999993</c:v>
                </c:pt>
                <c:pt idx="1975">
                  <c:v>8.8914899579999993</c:v>
                </c:pt>
                <c:pt idx="1976">
                  <c:v>8.8914899579999993</c:v>
                </c:pt>
                <c:pt idx="1977">
                  <c:v>8.8914899579999993</c:v>
                </c:pt>
                <c:pt idx="1978">
                  <c:v>8.8914899579999993</c:v>
                </c:pt>
                <c:pt idx="1979">
                  <c:v>8.8914899579999993</c:v>
                </c:pt>
                <c:pt idx="1980">
                  <c:v>8.8914899579999993</c:v>
                </c:pt>
                <c:pt idx="1981">
                  <c:v>8.8914899579999993</c:v>
                </c:pt>
                <c:pt idx="1982">
                  <c:v>8.888658273299999</c:v>
                </c:pt>
                <c:pt idx="1983">
                  <c:v>8.888658273299999</c:v>
                </c:pt>
                <c:pt idx="1984">
                  <c:v>8.888658273299999</c:v>
                </c:pt>
                <c:pt idx="1985">
                  <c:v>8.888658273299999</c:v>
                </c:pt>
                <c:pt idx="1986">
                  <c:v>8.888658273299999</c:v>
                </c:pt>
                <c:pt idx="1987">
                  <c:v>8.888658273299999</c:v>
                </c:pt>
                <c:pt idx="1988">
                  <c:v>8.888658273299999</c:v>
                </c:pt>
                <c:pt idx="1989">
                  <c:v>8.888658273299999</c:v>
                </c:pt>
                <c:pt idx="1990">
                  <c:v>8.888658273299999</c:v>
                </c:pt>
                <c:pt idx="1991">
                  <c:v>8.8858265886000005</c:v>
                </c:pt>
                <c:pt idx="1992">
                  <c:v>8.8858265886000005</c:v>
                </c:pt>
                <c:pt idx="1993">
                  <c:v>8.8858265886000005</c:v>
                </c:pt>
                <c:pt idx="1994">
                  <c:v>8.8858265886000005</c:v>
                </c:pt>
                <c:pt idx="1995">
                  <c:v>8.8858265886000005</c:v>
                </c:pt>
                <c:pt idx="1996">
                  <c:v>8.8858265886000005</c:v>
                </c:pt>
                <c:pt idx="1997">
                  <c:v>8.8858265886000005</c:v>
                </c:pt>
                <c:pt idx="1998">
                  <c:v>8.8858265886000005</c:v>
                </c:pt>
                <c:pt idx="1999">
                  <c:v>8.8858265886000005</c:v>
                </c:pt>
                <c:pt idx="2000">
                  <c:v>8.8858265886000005</c:v>
                </c:pt>
                <c:pt idx="2001">
                  <c:v>8.8829949039000002</c:v>
                </c:pt>
                <c:pt idx="2002">
                  <c:v>8.8829949039000002</c:v>
                </c:pt>
                <c:pt idx="2003">
                  <c:v>8.8829949039000002</c:v>
                </c:pt>
                <c:pt idx="2004">
                  <c:v>8.8829949039000002</c:v>
                </c:pt>
                <c:pt idx="2005">
                  <c:v>8.8829949039000002</c:v>
                </c:pt>
                <c:pt idx="2006">
                  <c:v>8.8829949039000002</c:v>
                </c:pt>
                <c:pt idx="2007">
                  <c:v>8.8829949039000002</c:v>
                </c:pt>
                <c:pt idx="2008">
                  <c:v>8.8829949039000002</c:v>
                </c:pt>
                <c:pt idx="2009">
                  <c:v>8.8829949039000002</c:v>
                </c:pt>
                <c:pt idx="2010">
                  <c:v>8.8801632192</c:v>
                </c:pt>
                <c:pt idx="2011">
                  <c:v>8.8801632192</c:v>
                </c:pt>
                <c:pt idx="2012">
                  <c:v>8.8801632192</c:v>
                </c:pt>
                <c:pt idx="2013">
                  <c:v>8.8801632192</c:v>
                </c:pt>
                <c:pt idx="2014">
                  <c:v>8.8801632192</c:v>
                </c:pt>
                <c:pt idx="2015">
                  <c:v>8.8801632192</c:v>
                </c:pt>
                <c:pt idx="2016">
                  <c:v>8.8801632192</c:v>
                </c:pt>
                <c:pt idx="2017">
                  <c:v>8.8801632192</c:v>
                </c:pt>
                <c:pt idx="2018">
                  <c:v>8.8801632192</c:v>
                </c:pt>
                <c:pt idx="2019">
                  <c:v>8.8773315344999997</c:v>
                </c:pt>
                <c:pt idx="2020">
                  <c:v>8.8773315344999997</c:v>
                </c:pt>
                <c:pt idx="2021">
                  <c:v>8.8773315344999997</c:v>
                </c:pt>
                <c:pt idx="2022">
                  <c:v>8.8773315344999997</c:v>
                </c:pt>
                <c:pt idx="2023">
                  <c:v>8.8773315344999997</c:v>
                </c:pt>
                <c:pt idx="2024">
                  <c:v>8.8773315344999997</c:v>
                </c:pt>
                <c:pt idx="2025">
                  <c:v>8.8773315344999997</c:v>
                </c:pt>
                <c:pt idx="2026">
                  <c:v>8.8773315344999997</c:v>
                </c:pt>
                <c:pt idx="2027">
                  <c:v>8.8773315344999997</c:v>
                </c:pt>
                <c:pt idx="2028">
                  <c:v>8.8773315344999997</c:v>
                </c:pt>
                <c:pt idx="2029">
                  <c:v>8.8744998497999994</c:v>
                </c:pt>
                <c:pt idx="2030">
                  <c:v>8.8744998497999994</c:v>
                </c:pt>
                <c:pt idx="2031">
                  <c:v>8.8744998497999994</c:v>
                </c:pt>
                <c:pt idx="2032">
                  <c:v>8.8744998497999994</c:v>
                </c:pt>
                <c:pt idx="2033">
                  <c:v>8.8744998497999994</c:v>
                </c:pt>
                <c:pt idx="2034">
                  <c:v>8.8744998497999994</c:v>
                </c:pt>
                <c:pt idx="2035">
                  <c:v>8.8744998497999994</c:v>
                </c:pt>
                <c:pt idx="2036">
                  <c:v>8.8744998497999994</c:v>
                </c:pt>
                <c:pt idx="2037">
                  <c:v>8.8744998497999994</c:v>
                </c:pt>
                <c:pt idx="2038">
                  <c:v>8.8716681651000009</c:v>
                </c:pt>
                <c:pt idx="2039">
                  <c:v>8.8716681651000009</c:v>
                </c:pt>
                <c:pt idx="2040">
                  <c:v>8.8716681651000009</c:v>
                </c:pt>
                <c:pt idx="2041">
                  <c:v>8.8716681651000009</c:v>
                </c:pt>
                <c:pt idx="2042">
                  <c:v>8.8716681651000009</c:v>
                </c:pt>
                <c:pt idx="2043">
                  <c:v>8.8716681651000009</c:v>
                </c:pt>
                <c:pt idx="2044">
                  <c:v>8.8716681651000009</c:v>
                </c:pt>
                <c:pt idx="2045">
                  <c:v>8.8716681651000009</c:v>
                </c:pt>
                <c:pt idx="2046">
                  <c:v>8.8716681651000009</c:v>
                </c:pt>
                <c:pt idx="2047">
                  <c:v>8.8716681651000009</c:v>
                </c:pt>
                <c:pt idx="2048">
                  <c:v>8.8688364803999988</c:v>
                </c:pt>
                <c:pt idx="2049">
                  <c:v>8.8688364803999988</c:v>
                </c:pt>
                <c:pt idx="2050">
                  <c:v>8.8688364803999988</c:v>
                </c:pt>
                <c:pt idx="2051">
                  <c:v>8.8688364803999988</c:v>
                </c:pt>
                <c:pt idx="2052">
                  <c:v>8.8688364803999988</c:v>
                </c:pt>
                <c:pt idx="2053">
                  <c:v>8.8688364803999988</c:v>
                </c:pt>
                <c:pt idx="2054">
                  <c:v>8.8688364803999988</c:v>
                </c:pt>
                <c:pt idx="2055">
                  <c:v>8.8688364803999988</c:v>
                </c:pt>
                <c:pt idx="2056">
                  <c:v>8.8688364803999988</c:v>
                </c:pt>
                <c:pt idx="2057">
                  <c:v>8.8660047957000003</c:v>
                </c:pt>
                <c:pt idx="2058">
                  <c:v>8.8660047957000003</c:v>
                </c:pt>
                <c:pt idx="2059">
                  <c:v>8.8660047957000003</c:v>
                </c:pt>
                <c:pt idx="2060">
                  <c:v>8.8660047957000003</c:v>
                </c:pt>
                <c:pt idx="2061">
                  <c:v>8.8660047957000003</c:v>
                </c:pt>
                <c:pt idx="2062">
                  <c:v>8.8660047957000003</c:v>
                </c:pt>
                <c:pt idx="2063">
                  <c:v>8.8660047957000003</c:v>
                </c:pt>
                <c:pt idx="2064">
                  <c:v>8.8660047957000003</c:v>
                </c:pt>
                <c:pt idx="2065">
                  <c:v>8.8660047957000003</c:v>
                </c:pt>
                <c:pt idx="2066">
                  <c:v>8.863173111</c:v>
                </c:pt>
                <c:pt idx="2067">
                  <c:v>8.863173111</c:v>
                </c:pt>
                <c:pt idx="2068">
                  <c:v>8.863173111</c:v>
                </c:pt>
                <c:pt idx="2069">
                  <c:v>8.863173111</c:v>
                </c:pt>
                <c:pt idx="2070">
                  <c:v>8.863173111</c:v>
                </c:pt>
                <c:pt idx="2071">
                  <c:v>8.863173111</c:v>
                </c:pt>
                <c:pt idx="2072">
                  <c:v>8.863173111</c:v>
                </c:pt>
                <c:pt idx="2073">
                  <c:v>8.863173111</c:v>
                </c:pt>
                <c:pt idx="2074">
                  <c:v>8.863173111</c:v>
                </c:pt>
                <c:pt idx="2075">
                  <c:v>8.863173111</c:v>
                </c:pt>
                <c:pt idx="2076">
                  <c:v>8.8603414262999998</c:v>
                </c:pt>
                <c:pt idx="2077">
                  <c:v>8.8603414262999998</c:v>
                </c:pt>
                <c:pt idx="2078">
                  <c:v>8.8603414262999998</c:v>
                </c:pt>
                <c:pt idx="2079">
                  <c:v>8.8603414262999998</c:v>
                </c:pt>
                <c:pt idx="2080">
                  <c:v>8.8603414262999998</c:v>
                </c:pt>
                <c:pt idx="2081">
                  <c:v>8.8603414262999998</c:v>
                </c:pt>
                <c:pt idx="2082">
                  <c:v>8.8603414262999998</c:v>
                </c:pt>
                <c:pt idx="2083">
                  <c:v>8.8603414262999998</c:v>
                </c:pt>
                <c:pt idx="2084">
                  <c:v>8.8603414262999998</c:v>
                </c:pt>
                <c:pt idx="2085">
                  <c:v>8.8575097415999995</c:v>
                </c:pt>
                <c:pt idx="2086">
                  <c:v>8.8575097415999995</c:v>
                </c:pt>
                <c:pt idx="2087">
                  <c:v>8.8575097415999995</c:v>
                </c:pt>
                <c:pt idx="2088">
                  <c:v>8.8575097415999995</c:v>
                </c:pt>
                <c:pt idx="2089">
                  <c:v>8.8575097415999995</c:v>
                </c:pt>
                <c:pt idx="2090">
                  <c:v>8.8575097415999995</c:v>
                </c:pt>
                <c:pt idx="2091">
                  <c:v>8.8575097415999995</c:v>
                </c:pt>
                <c:pt idx="2092">
                  <c:v>8.8575097415999995</c:v>
                </c:pt>
                <c:pt idx="2093">
                  <c:v>8.8575097415999995</c:v>
                </c:pt>
                <c:pt idx="2094">
                  <c:v>8.8575097415999995</c:v>
                </c:pt>
                <c:pt idx="2095">
                  <c:v>8.8546780568999992</c:v>
                </c:pt>
                <c:pt idx="2096">
                  <c:v>8.8546780568999992</c:v>
                </c:pt>
                <c:pt idx="2097">
                  <c:v>8.8546780568999992</c:v>
                </c:pt>
                <c:pt idx="2098">
                  <c:v>8.8546780568999992</c:v>
                </c:pt>
                <c:pt idx="2099">
                  <c:v>8.8546780568999992</c:v>
                </c:pt>
                <c:pt idx="2100">
                  <c:v>8.8546780568999992</c:v>
                </c:pt>
                <c:pt idx="2101">
                  <c:v>8.8546780568999992</c:v>
                </c:pt>
                <c:pt idx="2102">
                  <c:v>8.8546780568999992</c:v>
                </c:pt>
                <c:pt idx="2103">
                  <c:v>8.8546780568999992</c:v>
                </c:pt>
                <c:pt idx="2104">
                  <c:v>8.8518463722000007</c:v>
                </c:pt>
                <c:pt idx="2105">
                  <c:v>8.8518463722000007</c:v>
                </c:pt>
                <c:pt idx="2106">
                  <c:v>8.8518463722000007</c:v>
                </c:pt>
                <c:pt idx="2107">
                  <c:v>8.8518463722000007</c:v>
                </c:pt>
                <c:pt idx="2108">
                  <c:v>8.8518463722000007</c:v>
                </c:pt>
                <c:pt idx="2109">
                  <c:v>8.8518463722000007</c:v>
                </c:pt>
                <c:pt idx="2110">
                  <c:v>8.8518463722000007</c:v>
                </c:pt>
                <c:pt idx="2111">
                  <c:v>8.8518463722000007</c:v>
                </c:pt>
                <c:pt idx="2112">
                  <c:v>8.8518463722000007</c:v>
                </c:pt>
                <c:pt idx="2113">
                  <c:v>8.8518463722000007</c:v>
                </c:pt>
                <c:pt idx="2114">
                  <c:v>8.8490146875000004</c:v>
                </c:pt>
                <c:pt idx="2115">
                  <c:v>8.8490146875000004</c:v>
                </c:pt>
                <c:pt idx="2116">
                  <c:v>8.8490146875000004</c:v>
                </c:pt>
                <c:pt idx="2117">
                  <c:v>8.8490146875000004</c:v>
                </c:pt>
                <c:pt idx="2118">
                  <c:v>8.8490146875000004</c:v>
                </c:pt>
                <c:pt idx="2119">
                  <c:v>8.8490146875000004</c:v>
                </c:pt>
                <c:pt idx="2120">
                  <c:v>8.8490146875000004</c:v>
                </c:pt>
                <c:pt idx="2121">
                  <c:v>8.8490146875000004</c:v>
                </c:pt>
                <c:pt idx="2122">
                  <c:v>8.8490146875000004</c:v>
                </c:pt>
                <c:pt idx="2123">
                  <c:v>8.8461830027999984</c:v>
                </c:pt>
                <c:pt idx="2124">
                  <c:v>8.8461830027999984</c:v>
                </c:pt>
                <c:pt idx="2125">
                  <c:v>8.8461830027999984</c:v>
                </c:pt>
                <c:pt idx="2126">
                  <c:v>8.8461830027999984</c:v>
                </c:pt>
                <c:pt idx="2127">
                  <c:v>8.8461830027999984</c:v>
                </c:pt>
                <c:pt idx="2128">
                  <c:v>8.8461830027999984</c:v>
                </c:pt>
                <c:pt idx="2129">
                  <c:v>8.8461830027999984</c:v>
                </c:pt>
                <c:pt idx="2130">
                  <c:v>8.8461830027999984</c:v>
                </c:pt>
                <c:pt idx="2131">
                  <c:v>8.8461830027999984</c:v>
                </c:pt>
                <c:pt idx="2132">
                  <c:v>8.8433513180999999</c:v>
                </c:pt>
                <c:pt idx="2133">
                  <c:v>8.8433513180999999</c:v>
                </c:pt>
                <c:pt idx="2134">
                  <c:v>8.8433513180999999</c:v>
                </c:pt>
                <c:pt idx="2135">
                  <c:v>8.8433513180999999</c:v>
                </c:pt>
                <c:pt idx="2136">
                  <c:v>8.8433513180999999</c:v>
                </c:pt>
                <c:pt idx="2137">
                  <c:v>8.8433513180999999</c:v>
                </c:pt>
                <c:pt idx="2138">
                  <c:v>8.8433513180999999</c:v>
                </c:pt>
                <c:pt idx="2139">
                  <c:v>8.8433513180999999</c:v>
                </c:pt>
                <c:pt idx="2140">
                  <c:v>8.8433513180999999</c:v>
                </c:pt>
                <c:pt idx="2141">
                  <c:v>8.8433513180999999</c:v>
                </c:pt>
                <c:pt idx="2142">
                  <c:v>8.8405196333999996</c:v>
                </c:pt>
                <c:pt idx="2143">
                  <c:v>8.8405196333999996</c:v>
                </c:pt>
                <c:pt idx="2144">
                  <c:v>8.8405196333999996</c:v>
                </c:pt>
                <c:pt idx="2145">
                  <c:v>8.8405196333999996</c:v>
                </c:pt>
                <c:pt idx="2146">
                  <c:v>8.8405196333999996</c:v>
                </c:pt>
                <c:pt idx="2147">
                  <c:v>8.8405196333999996</c:v>
                </c:pt>
                <c:pt idx="2148">
                  <c:v>8.8405196333999996</c:v>
                </c:pt>
                <c:pt idx="2149">
                  <c:v>8.8405196333999996</c:v>
                </c:pt>
                <c:pt idx="2150">
                  <c:v>8.8405196333999996</c:v>
                </c:pt>
                <c:pt idx="2151">
                  <c:v>8.8376879487000011</c:v>
                </c:pt>
                <c:pt idx="2152">
                  <c:v>8.8376879487000011</c:v>
                </c:pt>
                <c:pt idx="2153">
                  <c:v>8.8376879487000011</c:v>
                </c:pt>
                <c:pt idx="2154">
                  <c:v>8.8376879487000011</c:v>
                </c:pt>
                <c:pt idx="2155">
                  <c:v>8.8376879487000011</c:v>
                </c:pt>
                <c:pt idx="2156">
                  <c:v>8.8376879487000011</c:v>
                </c:pt>
                <c:pt idx="2157">
                  <c:v>8.8376879487000011</c:v>
                </c:pt>
                <c:pt idx="2158">
                  <c:v>8.8376879487000011</c:v>
                </c:pt>
                <c:pt idx="2159">
                  <c:v>8.8376879487000011</c:v>
                </c:pt>
                <c:pt idx="2160">
                  <c:v>8.8376879487000011</c:v>
                </c:pt>
                <c:pt idx="2161">
                  <c:v>8.834856263999999</c:v>
                </c:pt>
                <c:pt idx="2162">
                  <c:v>8.834856263999999</c:v>
                </c:pt>
                <c:pt idx="2163">
                  <c:v>8.834856263999999</c:v>
                </c:pt>
                <c:pt idx="2164">
                  <c:v>8.834856263999999</c:v>
                </c:pt>
                <c:pt idx="2165">
                  <c:v>8.834856263999999</c:v>
                </c:pt>
                <c:pt idx="2166">
                  <c:v>8.834856263999999</c:v>
                </c:pt>
                <c:pt idx="2167">
                  <c:v>8.834856263999999</c:v>
                </c:pt>
                <c:pt idx="2168">
                  <c:v>8.834856263999999</c:v>
                </c:pt>
                <c:pt idx="2169">
                  <c:v>8.834856263999999</c:v>
                </c:pt>
                <c:pt idx="2170">
                  <c:v>8.8320245792999987</c:v>
                </c:pt>
                <c:pt idx="2171">
                  <c:v>8.8320245792999987</c:v>
                </c:pt>
                <c:pt idx="2172">
                  <c:v>8.8320245792999987</c:v>
                </c:pt>
                <c:pt idx="2173">
                  <c:v>8.8320245792999987</c:v>
                </c:pt>
                <c:pt idx="2174">
                  <c:v>8.8320245792999987</c:v>
                </c:pt>
                <c:pt idx="2175">
                  <c:v>8.8320245792999987</c:v>
                </c:pt>
                <c:pt idx="2176">
                  <c:v>8.8320245792999987</c:v>
                </c:pt>
                <c:pt idx="2177">
                  <c:v>8.8320245792999987</c:v>
                </c:pt>
                <c:pt idx="2178">
                  <c:v>8.8320245792999987</c:v>
                </c:pt>
                <c:pt idx="2179">
                  <c:v>8.8320245792999987</c:v>
                </c:pt>
                <c:pt idx="2180">
                  <c:v>8.8291928946000002</c:v>
                </c:pt>
                <c:pt idx="2181">
                  <c:v>8.8291928946000002</c:v>
                </c:pt>
                <c:pt idx="2182">
                  <c:v>8.8291928946000002</c:v>
                </c:pt>
                <c:pt idx="2183">
                  <c:v>8.8291928946000002</c:v>
                </c:pt>
                <c:pt idx="2184">
                  <c:v>8.8291928946000002</c:v>
                </c:pt>
                <c:pt idx="2185">
                  <c:v>8.8291928946000002</c:v>
                </c:pt>
                <c:pt idx="2186">
                  <c:v>8.8291928946000002</c:v>
                </c:pt>
                <c:pt idx="2187">
                  <c:v>8.8291928946000002</c:v>
                </c:pt>
                <c:pt idx="2188">
                  <c:v>8.8291928946000002</c:v>
                </c:pt>
                <c:pt idx="2189">
                  <c:v>8.8263612098999999</c:v>
                </c:pt>
                <c:pt idx="2190">
                  <c:v>8.8263612098999999</c:v>
                </c:pt>
                <c:pt idx="2191">
                  <c:v>8.8263612098999999</c:v>
                </c:pt>
                <c:pt idx="2192">
                  <c:v>8.8263612098999999</c:v>
                </c:pt>
                <c:pt idx="2193">
                  <c:v>8.8263612098999999</c:v>
                </c:pt>
                <c:pt idx="2194">
                  <c:v>8.8263612098999999</c:v>
                </c:pt>
                <c:pt idx="2195">
                  <c:v>8.8263612098999999</c:v>
                </c:pt>
                <c:pt idx="2196">
                  <c:v>8.8263612098999999</c:v>
                </c:pt>
                <c:pt idx="2197">
                  <c:v>8.8263612098999999</c:v>
                </c:pt>
                <c:pt idx="2198">
                  <c:v>8.8263612098999999</c:v>
                </c:pt>
                <c:pt idx="2199">
                  <c:v>8.8235295251999997</c:v>
                </c:pt>
                <c:pt idx="2200">
                  <c:v>8.8235295251999997</c:v>
                </c:pt>
                <c:pt idx="2201">
                  <c:v>8.8235295251999997</c:v>
                </c:pt>
                <c:pt idx="2202">
                  <c:v>8.8235295251999997</c:v>
                </c:pt>
                <c:pt idx="2203">
                  <c:v>8.8235295251999997</c:v>
                </c:pt>
                <c:pt idx="2204">
                  <c:v>8.8235295251999997</c:v>
                </c:pt>
                <c:pt idx="2205">
                  <c:v>8.8235295251999997</c:v>
                </c:pt>
                <c:pt idx="2206">
                  <c:v>8.8235295251999997</c:v>
                </c:pt>
                <c:pt idx="2207">
                  <c:v>8.8235295251999997</c:v>
                </c:pt>
                <c:pt idx="2208">
                  <c:v>8.8206978404999994</c:v>
                </c:pt>
                <c:pt idx="2209">
                  <c:v>8.8206978404999994</c:v>
                </c:pt>
                <c:pt idx="2210">
                  <c:v>8.8206978404999994</c:v>
                </c:pt>
                <c:pt idx="2211">
                  <c:v>8.8206978404999994</c:v>
                </c:pt>
                <c:pt idx="2212">
                  <c:v>8.8206978404999994</c:v>
                </c:pt>
                <c:pt idx="2213">
                  <c:v>8.8206978404999994</c:v>
                </c:pt>
                <c:pt idx="2214">
                  <c:v>8.8206978404999994</c:v>
                </c:pt>
                <c:pt idx="2215">
                  <c:v>8.8206978404999994</c:v>
                </c:pt>
                <c:pt idx="2216">
                  <c:v>8.8206978404999994</c:v>
                </c:pt>
                <c:pt idx="2217">
                  <c:v>8.8206978404999994</c:v>
                </c:pt>
                <c:pt idx="2218">
                  <c:v>8.8178661557999991</c:v>
                </c:pt>
                <c:pt idx="2219">
                  <c:v>8.8178661557999991</c:v>
                </c:pt>
                <c:pt idx="2220">
                  <c:v>8.8178661557999991</c:v>
                </c:pt>
                <c:pt idx="2221">
                  <c:v>8.8178661557999991</c:v>
                </c:pt>
                <c:pt idx="2222">
                  <c:v>8.8178661557999991</c:v>
                </c:pt>
                <c:pt idx="2223">
                  <c:v>8.8178661557999991</c:v>
                </c:pt>
                <c:pt idx="2224">
                  <c:v>8.8178661557999991</c:v>
                </c:pt>
                <c:pt idx="2225">
                  <c:v>8.8178661557999991</c:v>
                </c:pt>
                <c:pt idx="2226">
                  <c:v>8.8178661557999991</c:v>
                </c:pt>
                <c:pt idx="2227">
                  <c:v>8.8150344711000006</c:v>
                </c:pt>
                <c:pt idx="2228">
                  <c:v>8.8150344711000006</c:v>
                </c:pt>
                <c:pt idx="2229">
                  <c:v>8.8150344711000006</c:v>
                </c:pt>
                <c:pt idx="2230">
                  <c:v>8.8150344711000006</c:v>
                </c:pt>
                <c:pt idx="2231">
                  <c:v>8.8150344711000006</c:v>
                </c:pt>
                <c:pt idx="2232">
                  <c:v>8.8150344711000006</c:v>
                </c:pt>
                <c:pt idx="2233">
                  <c:v>8.8150344711000006</c:v>
                </c:pt>
                <c:pt idx="2234">
                  <c:v>8.8150344711000006</c:v>
                </c:pt>
                <c:pt idx="2235">
                  <c:v>8.8150344711000006</c:v>
                </c:pt>
                <c:pt idx="2236">
                  <c:v>8.8122027863999985</c:v>
                </c:pt>
                <c:pt idx="2237">
                  <c:v>8.8122027863999985</c:v>
                </c:pt>
                <c:pt idx="2238">
                  <c:v>8.8122027863999985</c:v>
                </c:pt>
                <c:pt idx="2239">
                  <c:v>8.8122027863999985</c:v>
                </c:pt>
                <c:pt idx="2240">
                  <c:v>8.8122027863999985</c:v>
                </c:pt>
                <c:pt idx="2241">
                  <c:v>8.8122027863999985</c:v>
                </c:pt>
                <c:pt idx="2242">
                  <c:v>8.8122027863999985</c:v>
                </c:pt>
                <c:pt idx="2243">
                  <c:v>8.8122027863999985</c:v>
                </c:pt>
                <c:pt idx="2244">
                  <c:v>8.8122027863999985</c:v>
                </c:pt>
                <c:pt idx="2245">
                  <c:v>8.8122027863999985</c:v>
                </c:pt>
                <c:pt idx="2246">
                  <c:v>8.8093711017</c:v>
                </c:pt>
                <c:pt idx="2247">
                  <c:v>8.8093711017</c:v>
                </c:pt>
                <c:pt idx="2248">
                  <c:v>8.8093711017</c:v>
                </c:pt>
                <c:pt idx="2249">
                  <c:v>8.8093711017</c:v>
                </c:pt>
                <c:pt idx="2250">
                  <c:v>8.8093711017</c:v>
                </c:pt>
                <c:pt idx="2251">
                  <c:v>8.8093711017</c:v>
                </c:pt>
                <c:pt idx="2252">
                  <c:v>8.8093711017</c:v>
                </c:pt>
                <c:pt idx="2253">
                  <c:v>8.8093711017</c:v>
                </c:pt>
                <c:pt idx="2254">
                  <c:v>8.8093711017</c:v>
                </c:pt>
                <c:pt idx="2255">
                  <c:v>8.8065394169999998</c:v>
                </c:pt>
                <c:pt idx="2256">
                  <c:v>8.8065394169999998</c:v>
                </c:pt>
                <c:pt idx="2257">
                  <c:v>8.8065394169999998</c:v>
                </c:pt>
                <c:pt idx="2258">
                  <c:v>8.8065394169999998</c:v>
                </c:pt>
                <c:pt idx="2259">
                  <c:v>8.8065394169999998</c:v>
                </c:pt>
                <c:pt idx="2260">
                  <c:v>8.8065394169999998</c:v>
                </c:pt>
                <c:pt idx="2261">
                  <c:v>8.8065394169999998</c:v>
                </c:pt>
                <c:pt idx="2262">
                  <c:v>8.8065394169999998</c:v>
                </c:pt>
                <c:pt idx="2263">
                  <c:v>8.8065394169999998</c:v>
                </c:pt>
                <c:pt idx="2264">
                  <c:v>8.8065394169999998</c:v>
                </c:pt>
                <c:pt idx="2265">
                  <c:v>8.8037077322999995</c:v>
                </c:pt>
                <c:pt idx="2266">
                  <c:v>8.8037077322999995</c:v>
                </c:pt>
                <c:pt idx="2267">
                  <c:v>8.8037077322999995</c:v>
                </c:pt>
                <c:pt idx="2268">
                  <c:v>8.8037077322999995</c:v>
                </c:pt>
                <c:pt idx="2269">
                  <c:v>8.8037077322999995</c:v>
                </c:pt>
                <c:pt idx="2270">
                  <c:v>8.8037077322999995</c:v>
                </c:pt>
                <c:pt idx="2271">
                  <c:v>8.8037077322999995</c:v>
                </c:pt>
                <c:pt idx="2272">
                  <c:v>8.8037077322999995</c:v>
                </c:pt>
                <c:pt idx="2273">
                  <c:v>8.8037077322999995</c:v>
                </c:pt>
                <c:pt idx="2274">
                  <c:v>8.8008760475999992</c:v>
                </c:pt>
                <c:pt idx="2275">
                  <c:v>8.8008760475999992</c:v>
                </c:pt>
                <c:pt idx="2276">
                  <c:v>8.8008760475999992</c:v>
                </c:pt>
                <c:pt idx="2277">
                  <c:v>8.8008760475999992</c:v>
                </c:pt>
                <c:pt idx="2278">
                  <c:v>8.8008760475999992</c:v>
                </c:pt>
                <c:pt idx="2279">
                  <c:v>8.8008760475999992</c:v>
                </c:pt>
                <c:pt idx="2280">
                  <c:v>8.8008760475999992</c:v>
                </c:pt>
                <c:pt idx="2281">
                  <c:v>8.8008760475999992</c:v>
                </c:pt>
                <c:pt idx="2282">
                  <c:v>8.8008760475999992</c:v>
                </c:pt>
                <c:pt idx="2283">
                  <c:v>8.8008760475999992</c:v>
                </c:pt>
                <c:pt idx="2284">
                  <c:v>8.7980443628999989</c:v>
                </c:pt>
                <c:pt idx="2285">
                  <c:v>8.7980443628999989</c:v>
                </c:pt>
                <c:pt idx="2286">
                  <c:v>8.7980443628999989</c:v>
                </c:pt>
                <c:pt idx="2287">
                  <c:v>8.7980443628999989</c:v>
                </c:pt>
                <c:pt idx="2288">
                  <c:v>8.7980443628999989</c:v>
                </c:pt>
                <c:pt idx="2289">
                  <c:v>8.7980443628999989</c:v>
                </c:pt>
                <c:pt idx="2290">
                  <c:v>8.7980443628999989</c:v>
                </c:pt>
                <c:pt idx="2291">
                  <c:v>8.7980443628999989</c:v>
                </c:pt>
                <c:pt idx="2292">
                  <c:v>8.7980443628999989</c:v>
                </c:pt>
                <c:pt idx="2293">
                  <c:v>8.7952126782000004</c:v>
                </c:pt>
                <c:pt idx="2294">
                  <c:v>8.7952126782000004</c:v>
                </c:pt>
                <c:pt idx="2295">
                  <c:v>8.7952126782000004</c:v>
                </c:pt>
                <c:pt idx="2296">
                  <c:v>8.7952126782000004</c:v>
                </c:pt>
                <c:pt idx="2297">
                  <c:v>8.7952126782000004</c:v>
                </c:pt>
                <c:pt idx="2298">
                  <c:v>8.7952126782000004</c:v>
                </c:pt>
                <c:pt idx="2299">
                  <c:v>8.7952126782000004</c:v>
                </c:pt>
                <c:pt idx="2300">
                  <c:v>8.7952126782000004</c:v>
                </c:pt>
                <c:pt idx="2301">
                  <c:v>8.7952126782000004</c:v>
                </c:pt>
                <c:pt idx="2302">
                  <c:v>8.7952126782000004</c:v>
                </c:pt>
                <c:pt idx="2303">
                  <c:v>8.7923809935000001</c:v>
                </c:pt>
                <c:pt idx="2304">
                  <c:v>8.7923809935000001</c:v>
                </c:pt>
                <c:pt idx="2305">
                  <c:v>8.7923809935000001</c:v>
                </c:pt>
                <c:pt idx="2306">
                  <c:v>8.7923809935000001</c:v>
                </c:pt>
                <c:pt idx="2307">
                  <c:v>8.7923809935000001</c:v>
                </c:pt>
                <c:pt idx="2308">
                  <c:v>8.7923809935000001</c:v>
                </c:pt>
                <c:pt idx="2309">
                  <c:v>8.7923809935000001</c:v>
                </c:pt>
                <c:pt idx="2310">
                  <c:v>8.7923809935000001</c:v>
                </c:pt>
                <c:pt idx="2311">
                  <c:v>8.7923809935000001</c:v>
                </c:pt>
                <c:pt idx="2312">
                  <c:v>8.7895493087999998</c:v>
                </c:pt>
                <c:pt idx="2313">
                  <c:v>8.7895493087999998</c:v>
                </c:pt>
                <c:pt idx="2314">
                  <c:v>8.7895493087999998</c:v>
                </c:pt>
                <c:pt idx="2315">
                  <c:v>8.7895493087999998</c:v>
                </c:pt>
                <c:pt idx="2316">
                  <c:v>8.7895493087999998</c:v>
                </c:pt>
                <c:pt idx="2317">
                  <c:v>8.7895493087999998</c:v>
                </c:pt>
                <c:pt idx="2318">
                  <c:v>8.7895493087999998</c:v>
                </c:pt>
                <c:pt idx="2319">
                  <c:v>8.7895493087999998</c:v>
                </c:pt>
                <c:pt idx="2320">
                  <c:v>8.7895493087999998</c:v>
                </c:pt>
                <c:pt idx="2321">
                  <c:v>8.7895493087999998</c:v>
                </c:pt>
                <c:pt idx="2322">
                  <c:v>8.7867176240999996</c:v>
                </c:pt>
                <c:pt idx="2323">
                  <c:v>8.7867176240999996</c:v>
                </c:pt>
                <c:pt idx="2324">
                  <c:v>8.7867176240999996</c:v>
                </c:pt>
                <c:pt idx="2325">
                  <c:v>8.7867176240999996</c:v>
                </c:pt>
                <c:pt idx="2326">
                  <c:v>8.7867176240999996</c:v>
                </c:pt>
                <c:pt idx="2327">
                  <c:v>8.7867176240999996</c:v>
                </c:pt>
                <c:pt idx="2328">
                  <c:v>8.7867176240999996</c:v>
                </c:pt>
                <c:pt idx="2329">
                  <c:v>8.7867176240999996</c:v>
                </c:pt>
                <c:pt idx="2330">
                  <c:v>8.7867176240999996</c:v>
                </c:pt>
                <c:pt idx="2331">
                  <c:v>8.7838859393999993</c:v>
                </c:pt>
                <c:pt idx="2332">
                  <c:v>8.7838859393999993</c:v>
                </c:pt>
                <c:pt idx="2333">
                  <c:v>8.7838859393999993</c:v>
                </c:pt>
                <c:pt idx="2334">
                  <c:v>8.7838859393999993</c:v>
                </c:pt>
                <c:pt idx="2335">
                  <c:v>8.7838859393999993</c:v>
                </c:pt>
                <c:pt idx="2336">
                  <c:v>8.7838859393999993</c:v>
                </c:pt>
                <c:pt idx="2337">
                  <c:v>8.7838859393999993</c:v>
                </c:pt>
                <c:pt idx="2338">
                  <c:v>8.7838859393999993</c:v>
                </c:pt>
                <c:pt idx="2339">
                  <c:v>8.7838859393999993</c:v>
                </c:pt>
                <c:pt idx="2340">
                  <c:v>8.7838859393999993</c:v>
                </c:pt>
                <c:pt idx="2341">
                  <c:v>8.7810542547000008</c:v>
                </c:pt>
                <c:pt idx="2342">
                  <c:v>8.7810542547000008</c:v>
                </c:pt>
                <c:pt idx="2343">
                  <c:v>8.7810542547000008</c:v>
                </c:pt>
                <c:pt idx="2344">
                  <c:v>8.7810542547000008</c:v>
                </c:pt>
                <c:pt idx="2345">
                  <c:v>8.7810542547000008</c:v>
                </c:pt>
                <c:pt idx="2346">
                  <c:v>8.7810542547000008</c:v>
                </c:pt>
                <c:pt idx="2347">
                  <c:v>8.7810542547000008</c:v>
                </c:pt>
                <c:pt idx="2348">
                  <c:v>8.7810542547000008</c:v>
                </c:pt>
                <c:pt idx="2349">
                  <c:v>8.7810542547000008</c:v>
                </c:pt>
                <c:pt idx="2350">
                  <c:v>8.7782225700000005</c:v>
                </c:pt>
                <c:pt idx="2351">
                  <c:v>8.7782225700000005</c:v>
                </c:pt>
                <c:pt idx="2352">
                  <c:v>8.7782225700000005</c:v>
                </c:pt>
                <c:pt idx="2353">
                  <c:v>8.7782225700000005</c:v>
                </c:pt>
                <c:pt idx="2354">
                  <c:v>8.7782225700000005</c:v>
                </c:pt>
                <c:pt idx="2355">
                  <c:v>8.7782225700000005</c:v>
                </c:pt>
                <c:pt idx="2356">
                  <c:v>8.7782225700000005</c:v>
                </c:pt>
                <c:pt idx="2357">
                  <c:v>8.7782225700000005</c:v>
                </c:pt>
                <c:pt idx="2358">
                  <c:v>8.7782225700000005</c:v>
                </c:pt>
                <c:pt idx="2359">
                  <c:v>8.7782225700000005</c:v>
                </c:pt>
                <c:pt idx="2360">
                  <c:v>8.7753908852999984</c:v>
                </c:pt>
                <c:pt idx="2361">
                  <c:v>8.7753908852999984</c:v>
                </c:pt>
                <c:pt idx="2362">
                  <c:v>8.7753908852999984</c:v>
                </c:pt>
                <c:pt idx="2363">
                  <c:v>8.7753908852999984</c:v>
                </c:pt>
                <c:pt idx="2364">
                  <c:v>8.7753908852999984</c:v>
                </c:pt>
                <c:pt idx="2365">
                  <c:v>8.7753908852999984</c:v>
                </c:pt>
                <c:pt idx="2366">
                  <c:v>8.7753908852999984</c:v>
                </c:pt>
                <c:pt idx="2367">
                  <c:v>8.7753908852999984</c:v>
                </c:pt>
                <c:pt idx="2368">
                  <c:v>8.7753908852999984</c:v>
                </c:pt>
                <c:pt idx="2369">
                  <c:v>8.7725592005999999</c:v>
                </c:pt>
                <c:pt idx="2370">
                  <c:v>8.7725592005999999</c:v>
                </c:pt>
                <c:pt idx="2371">
                  <c:v>8.7725592005999999</c:v>
                </c:pt>
                <c:pt idx="2372">
                  <c:v>8.7725592005999999</c:v>
                </c:pt>
                <c:pt idx="2373">
                  <c:v>8.7725592005999999</c:v>
                </c:pt>
                <c:pt idx="2374">
                  <c:v>8.7725592005999999</c:v>
                </c:pt>
                <c:pt idx="2375">
                  <c:v>8.7725592005999999</c:v>
                </c:pt>
                <c:pt idx="2376">
                  <c:v>8.7725592005999999</c:v>
                </c:pt>
                <c:pt idx="2377">
                  <c:v>8.7725592005999999</c:v>
                </c:pt>
                <c:pt idx="2378">
                  <c:v>8.7725592005999999</c:v>
                </c:pt>
                <c:pt idx="2379">
                  <c:v>8.7697275158999997</c:v>
                </c:pt>
                <c:pt idx="2380">
                  <c:v>8.7697275158999997</c:v>
                </c:pt>
                <c:pt idx="2381">
                  <c:v>8.7697275158999997</c:v>
                </c:pt>
                <c:pt idx="2382">
                  <c:v>8.7697275158999997</c:v>
                </c:pt>
                <c:pt idx="2383">
                  <c:v>8.7697275158999997</c:v>
                </c:pt>
                <c:pt idx="2384">
                  <c:v>8.7697275158999997</c:v>
                </c:pt>
                <c:pt idx="2385">
                  <c:v>8.7697275158999997</c:v>
                </c:pt>
                <c:pt idx="2386">
                  <c:v>8.7697275158999997</c:v>
                </c:pt>
                <c:pt idx="2387">
                  <c:v>8.7697275158999997</c:v>
                </c:pt>
                <c:pt idx="2388">
                  <c:v>8.7668958312000012</c:v>
                </c:pt>
                <c:pt idx="2389">
                  <c:v>8.7668958312000012</c:v>
                </c:pt>
                <c:pt idx="2390">
                  <c:v>8.7668958312000012</c:v>
                </c:pt>
                <c:pt idx="2391">
                  <c:v>8.7668958312000012</c:v>
                </c:pt>
                <c:pt idx="2392">
                  <c:v>8.7668958312000012</c:v>
                </c:pt>
                <c:pt idx="2393">
                  <c:v>8.7668958312000012</c:v>
                </c:pt>
                <c:pt idx="2394">
                  <c:v>8.7668958312000012</c:v>
                </c:pt>
                <c:pt idx="2395">
                  <c:v>8.7668958312000012</c:v>
                </c:pt>
                <c:pt idx="2396">
                  <c:v>8.7668958312000012</c:v>
                </c:pt>
                <c:pt idx="2397">
                  <c:v>8.7668958312000012</c:v>
                </c:pt>
                <c:pt idx="2398">
                  <c:v>8.7640641464999991</c:v>
                </c:pt>
                <c:pt idx="2399">
                  <c:v>8.7640641464999991</c:v>
                </c:pt>
                <c:pt idx="2400">
                  <c:v>8.7640641464999991</c:v>
                </c:pt>
                <c:pt idx="2401">
                  <c:v>8.7640641464999991</c:v>
                </c:pt>
                <c:pt idx="2402">
                  <c:v>8.7640641464999991</c:v>
                </c:pt>
                <c:pt idx="2403">
                  <c:v>8.7640641464999991</c:v>
                </c:pt>
                <c:pt idx="2404">
                  <c:v>8.7640641464999991</c:v>
                </c:pt>
                <c:pt idx="2405">
                  <c:v>8.7640641464999991</c:v>
                </c:pt>
                <c:pt idx="2406">
                  <c:v>8.7640641464999991</c:v>
                </c:pt>
                <c:pt idx="2407">
                  <c:v>8.7612324617999988</c:v>
                </c:pt>
                <c:pt idx="2408">
                  <c:v>8.7612324617999988</c:v>
                </c:pt>
                <c:pt idx="2409">
                  <c:v>8.7612324617999988</c:v>
                </c:pt>
                <c:pt idx="2410">
                  <c:v>8.7612324617999988</c:v>
                </c:pt>
                <c:pt idx="2411">
                  <c:v>8.7612324617999988</c:v>
                </c:pt>
                <c:pt idx="2412">
                  <c:v>8.7612324617999988</c:v>
                </c:pt>
                <c:pt idx="2413">
                  <c:v>8.7612324617999988</c:v>
                </c:pt>
                <c:pt idx="2414">
                  <c:v>8.7612324617999988</c:v>
                </c:pt>
                <c:pt idx="2415">
                  <c:v>8.7612324617999988</c:v>
                </c:pt>
                <c:pt idx="2416">
                  <c:v>8.7612324617999988</c:v>
                </c:pt>
                <c:pt idx="2417">
                  <c:v>8.7584007771000003</c:v>
                </c:pt>
                <c:pt idx="2418">
                  <c:v>8.7584007771000003</c:v>
                </c:pt>
                <c:pt idx="2419">
                  <c:v>8.7584007771000003</c:v>
                </c:pt>
                <c:pt idx="2420">
                  <c:v>8.7584007771000003</c:v>
                </c:pt>
                <c:pt idx="2421">
                  <c:v>8.7584007771000003</c:v>
                </c:pt>
                <c:pt idx="2422">
                  <c:v>8.7584007771000003</c:v>
                </c:pt>
                <c:pt idx="2423">
                  <c:v>8.7584007771000003</c:v>
                </c:pt>
                <c:pt idx="2424">
                  <c:v>8.7584007771000003</c:v>
                </c:pt>
                <c:pt idx="2425">
                  <c:v>8.7584007771000003</c:v>
                </c:pt>
                <c:pt idx="2426">
                  <c:v>8.7584007771000003</c:v>
                </c:pt>
                <c:pt idx="2427">
                  <c:v>8.7555690924</c:v>
                </c:pt>
                <c:pt idx="2428">
                  <c:v>8.7555690924</c:v>
                </c:pt>
                <c:pt idx="2429">
                  <c:v>8.7555690924</c:v>
                </c:pt>
                <c:pt idx="2430">
                  <c:v>8.7555690924</c:v>
                </c:pt>
                <c:pt idx="2431">
                  <c:v>8.7555690924</c:v>
                </c:pt>
                <c:pt idx="2432">
                  <c:v>8.7555690924</c:v>
                </c:pt>
                <c:pt idx="2433">
                  <c:v>8.7555690924</c:v>
                </c:pt>
                <c:pt idx="2434">
                  <c:v>8.7555690924</c:v>
                </c:pt>
                <c:pt idx="2435">
                  <c:v>8.7555690924</c:v>
                </c:pt>
                <c:pt idx="2436">
                  <c:v>8.7527374076999997</c:v>
                </c:pt>
                <c:pt idx="2437">
                  <c:v>8.7527374076999997</c:v>
                </c:pt>
                <c:pt idx="2438">
                  <c:v>8.7527374076999997</c:v>
                </c:pt>
                <c:pt idx="2439">
                  <c:v>8.7527374076999997</c:v>
                </c:pt>
                <c:pt idx="2440">
                  <c:v>8.7527374076999997</c:v>
                </c:pt>
                <c:pt idx="2441">
                  <c:v>8.7527374076999997</c:v>
                </c:pt>
                <c:pt idx="2442">
                  <c:v>8.7527374076999997</c:v>
                </c:pt>
                <c:pt idx="2443">
                  <c:v>8.7527374076999997</c:v>
                </c:pt>
                <c:pt idx="2444">
                  <c:v>8.7527374076999997</c:v>
                </c:pt>
                <c:pt idx="2445">
                  <c:v>8.7527374076999997</c:v>
                </c:pt>
                <c:pt idx="2446">
                  <c:v>8.7499057229999995</c:v>
                </c:pt>
                <c:pt idx="2447">
                  <c:v>8.7499057229999995</c:v>
                </c:pt>
                <c:pt idx="2448">
                  <c:v>8.7499057229999995</c:v>
                </c:pt>
                <c:pt idx="2449">
                  <c:v>8.7499057229999995</c:v>
                </c:pt>
                <c:pt idx="2450">
                  <c:v>8.7499057229999995</c:v>
                </c:pt>
                <c:pt idx="2451">
                  <c:v>8.7499057229999995</c:v>
                </c:pt>
                <c:pt idx="2452">
                  <c:v>8.7499057229999995</c:v>
                </c:pt>
                <c:pt idx="2453">
                  <c:v>8.7499057229999995</c:v>
                </c:pt>
                <c:pt idx="2454">
                  <c:v>8.7499057229999995</c:v>
                </c:pt>
                <c:pt idx="2455">
                  <c:v>8.7470740382999992</c:v>
                </c:pt>
                <c:pt idx="2456">
                  <c:v>8.7470740382999992</c:v>
                </c:pt>
                <c:pt idx="2457">
                  <c:v>8.7470740382999992</c:v>
                </c:pt>
                <c:pt idx="2458">
                  <c:v>8.7470740382999992</c:v>
                </c:pt>
                <c:pt idx="2459">
                  <c:v>8.7470740382999992</c:v>
                </c:pt>
                <c:pt idx="2460">
                  <c:v>8.7470740382999992</c:v>
                </c:pt>
                <c:pt idx="2461">
                  <c:v>8.7470740382999992</c:v>
                </c:pt>
                <c:pt idx="2462">
                  <c:v>8.7470740382999992</c:v>
                </c:pt>
                <c:pt idx="2463">
                  <c:v>8.7470740382999992</c:v>
                </c:pt>
                <c:pt idx="2464">
                  <c:v>8.7470740382999992</c:v>
                </c:pt>
                <c:pt idx="2465">
                  <c:v>8.7442423536000007</c:v>
                </c:pt>
                <c:pt idx="2466">
                  <c:v>8.7442423536000007</c:v>
                </c:pt>
                <c:pt idx="2467">
                  <c:v>8.7442423536000007</c:v>
                </c:pt>
                <c:pt idx="2468">
                  <c:v>8.7442423536000007</c:v>
                </c:pt>
                <c:pt idx="2469">
                  <c:v>8.7442423536000007</c:v>
                </c:pt>
                <c:pt idx="2470">
                  <c:v>8.7442423536000007</c:v>
                </c:pt>
                <c:pt idx="2471">
                  <c:v>8.7442423536000007</c:v>
                </c:pt>
                <c:pt idx="2472">
                  <c:v>8.7442423536000007</c:v>
                </c:pt>
                <c:pt idx="2473">
                  <c:v>8.7442423536000007</c:v>
                </c:pt>
                <c:pt idx="2474">
                  <c:v>8.7414106688999986</c:v>
                </c:pt>
                <c:pt idx="2475">
                  <c:v>8.7414106688999986</c:v>
                </c:pt>
                <c:pt idx="2476">
                  <c:v>8.7414106688999986</c:v>
                </c:pt>
                <c:pt idx="2477">
                  <c:v>8.7414106688999986</c:v>
                </c:pt>
                <c:pt idx="2478">
                  <c:v>8.7414106688999986</c:v>
                </c:pt>
                <c:pt idx="2479">
                  <c:v>8.7414106688999986</c:v>
                </c:pt>
                <c:pt idx="2480">
                  <c:v>8.7414106688999986</c:v>
                </c:pt>
                <c:pt idx="2481">
                  <c:v>8.7414106688999986</c:v>
                </c:pt>
                <c:pt idx="2482">
                  <c:v>8.7414106688999986</c:v>
                </c:pt>
                <c:pt idx="2483">
                  <c:v>8.7414106688999986</c:v>
                </c:pt>
                <c:pt idx="2484">
                  <c:v>8.7385789842000001</c:v>
                </c:pt>
                <c:pt idx="2485">
                  <c:v>8.7385789842000001</c:v>
                </c:pt>
                <c:pt idx="2486">
                  <c:v>8.7385789842000001</c:v>
                </c:pt>
                <c:pt idx="2487">
                  <c:v>8.7385789842000001</c:v>
                </c:pt>
                <c:pt idx="2488">
                  <c:v>8.7385789842000001</c:v>
                </c:pt>
                <c:pt idx="2489">
                  <c:v>8.7385789842000001</c:v>
                </c:pt>
                <c:pt idx="2490">
                  <c:v>8.7385789842000001</c:v>
                </c:pt>
                <c:pt idx="2491">
                  <c:v>8.7385789842000001</c:v>
                </c:pt>
                <c:pt idx="2492">
                  <c:v>8.7385789842000001</c:v>
                </c:pt>
                <c:pt idx="2493">
                  <c:v>8.7357472994999998</c:v>
                </c:pt>
                <c:pt idx="2494">
                  <c:v>8.7357472994999998</c:v>
                </c:pt>
                <c:pt idx="2495">
                  <c:v>8.7357472994999998</c:v>
                </c:pt>
                <c:pt idx="2496">
                  <c:v>8.7357472994999998</c:v>
                </c:pt>
                <c:pt idx="2497">
                  <c:v>8.7357472994999998</c:v>
                </c:pt>
                <c:pt idx="2498">
                  <c:v>8.7357472994999998</c:v>
                </c:pt>
                <c:pt idx="2499">
                  <c:v>8.7357472994999998</c:v>
                </c:pt>
                <c:pt idx="2500">
                  <c:v>8.7357472994999998</c:v>
                </c:pt>
                <c:pt idx="2501">
                  <c:v>8.7357472994999998</c:v>
                </c:pt>
                <c:pt idx="2502">
                  <c:v>8.7357472994999998</c:v>
                </c:pt>
                <c:pt idx="2503">
                  <c:v>8.7329156147999996</c:v>
                </c:pt>
                <c:pt idx="2504">
                  <c:v>8.7329156147999996</c:v>
                </c:pt>
                <c:pt idx="2505">
                  <c:v>8.7329156147999996</c:v>
                </c:pt>
                <c:pt idx="2506">
                  <c:v>8.7329156147999996</c:v>
                </c:pt>
                <c:pt idx="2507">
                  <c:v>8.7329156147999996</c:v>
                </c:pt>
                <c:pt idx="2508">
                  <c:v>8.7329156147999996</c:v>
                </c:pt>
                <c:pt idx="2509">
                  <c:v>8.7329156147999996</c:v>
                </c:pt>
                <c:pt idx="2510">
                  <c:v>8.7329156147999996</c:v>
                </c:pt>
                <c:pt idx="2511">
                  <c:v>8.7329156147999996</c:v>
                </c:pt>
                <c:pt idx="2512">
                  <c:v>8.7300839300999993</c:v>
                </c:pt>
                <c:pt idx="2513">
                  <c:v>8.7300839300999993</c:v>
                </c:pt>
                <c:pt idx="2514">
                  <c:v>8.7300839300999993</c:v>
                </c:pt>
                <c:pt idx="2515">
                  <c:v>8.7300839300999993</c:v>
                </c:pt>
                <c:pt idx="2516">
                  <c:v>8.7300839300999993</c:v>
                </c:pt>
                <c:pt idx="2517">
                  <c:v>8.7300839300999993</c:v>
                </c:pt>
                <c:pt idx="2518">
                  <c:v>8.7300839300999993</c:v>
                </c:pt>
                <c:pt idx="2519">
                  <c:v>8.7300839300999993</c:v>
                </c:pt>
                <c:pt idx="2520">
                  <c:v>8.7300839300999993</c:v>
                </c:pt>
                <c:pt idx="2521">
                  <c:v>8.7300839300999993</c:v>
                </c:pt>
                <c:pt idx="2522">
                  <c:v>8.727252245399999</c:v>
                </c:pt>
                <c:pt idx="2523">
                  <c:v>8.727252245399999</c:v>
                </c:pt>
                <c:pt idx="2524">
                  <c:v>8.727252245399999</c:v>
                </c:pt>
                <c:pt idx="2525">
                  <c:v>8.727252245399999</c:v>
                </c:pt>
                <c:pt idx="2526">
                  <c:v>8.727252245399999</c:v>
                </c:pt>
                <c:pt idx="2527">
                  <c:v>8.727252245399999</c:v>
                </c:pt>
                <c:pt idx="2528">
                  <c:v>8.727252245399999</c:v>
                </c:pt>
                <c:pt idx="2529">
                  <c:v>8.727252245399999</c:v>
                </c:pt>
                <c:pt idx="2530">
                  <c:v>8.727252245399999</c:v>
                </c:pt>
                <c:pt idx="2531">
                  <c:v>8.727252245399999</c:v>
                </c:pt>
                <c:pt idx="2532">
                  <c:v>8.7244205607000005</c:v>
                </c:pt>
                <c:pt idx="2533">
                  <c:v>8.7244205607000005</c:v>
                </c:pt>
                <c:pt idx="2534">
                  <c:v>8.7244205607000005</c:v>
                </c:pt>
                <c:pt idx="2535">
                  <c:v>8.7244205607000005</c:v>
                </c:pt>
                <c:pt idx="2536">
                  <c:v>8.7244205607000005</c:v>
                </c:pt>
                <c:pt idx="2537">
                  <c:v>8.7244205607000005</c:v>
                </c:pt>
                <c:pt idx="2538">
                  <c:v>8.7244205607000005</c:v>
                </c:pt>
                <c:pt idx="2539">
                  <c:v>8.7244205607000005</c:v>
                </c:pt>
                <c:pt idx="2540">
                  <c:v>8.7244205607000005</c:v>
                </c:pt>
                <c:pt idx="2541">
                  <c:v>8.7215888760000002</c:v>
                </c:pt>
                <c:pt idx="2542">
                  <c:v>8.7215888760000002</c:v>
                </c:pt>
                <c:pt idx="2543">
                  <c:v>8.7215888760000002</c:v>
                </c:pt>
                <c:pt idx="2544">
                  <c:v>8.7215888760000002</c:v>
                </c:pt>
                <c:pt idx="2545">
                  <c:v>8.7215888760000002</c:v>
                </c:pt>
                <c:pt idx="2546">
                  <c:v>8.7215888760000002</c:v>
                </c:pt>
                <c:pt idx="2547">
                  <c:v>8.7215888760000002</c:v>
                </c:pt>
                <c:pt idx="2548">
                  <c:v>8.7215888760000002</c:v>
                </c:pt>
                <c:pt idx="2549">
                  <c:v>8.7215888760000002</c:v>
                </c:pt>
                <c:pt idx="2550">
                  <c:v>8.7215888760000002</c:v>
                </c:pt>
                <c:pt idx="2551">
                  <c:v>8.7187571912999999</c:v>
                </c:pt>
                <c:pt idx="2552">
                  <c:v>8.7187571912999999</c:v>
                </c:pt>
                <c:pt idx="2553">
                  <c:v>8.7187571912999999</c:v>
                </c:pt>
                <c:pt idx="2554">
                  <c:v>8.7187571912999999</c:v>
                </c:pt>
                <c:pt idx="2555">
                  <c:v>8.7187571912999999</c:v>
                </c:pt>
                <c:pt idx="2556">
                  <c:v>8.7187571912999999</c:v>
                </c:pt>
                <c:pt idx="2557">
                  <c:v>8.7187571912999999</c:v>
                </c:pt>
                <c:pt idx="2558">
                  <c:v>8.7187571912999999</c:v>
                </c:pt>
                <c:pt idx="2559">
                  <c:v>8.7187571912999999</c:v>
                </c:pt>
                <c:pt idx="2560">
                  <c:v>8.7159255065999997</c:v>
                </c:pt>
                <c:pt idx="2561">
                  <c:v>8.7159255065999997</c:v>
                </c:pt>
                <c:pt idx="2562">
                  <c:v>8.7159255065999997</c:v>
                </c:pt>
                <c:pt idx="2563">
                  <c:v>8.7159255065999997</c:v>
                </c:pt>
                <c:pt idx="2564">
                  <c:v>8.7159255065999997</c:v>
                </c:pt>
                <c:pt idx="2565">
                  <c:v>8.7159255065999997</c:v>
                </c:pt>
                <c:pt idx="2566">
                  <c:v>8.7159255065999997</c:v>
                </c:pt>
                <c:pt idx="2567">
                  <c:v>8.7159255065999997</c:v>
                </c:pt>
                <c:pt idx="2568">
                  <c:v>8.7159255065999997</c:v>
                </c:pt>
                <c:pt idx="2569">
                  <c:v>8.7159255065999997</c:v>
                </c:pt>
                <c:pt idx="2570">
                  <c:v>8.7130938218999994</c:v>
                </c:pt>
                <c:pt idx="2571">
                  <c:v>8.7130938218999994</c:v>
                </c:pt>
                <c:pt idx="2572">
                  <c:v>8.7130938218999994</c:v>
                </c:pt>
                <c:pt idx="2573">
                  <c:v>8.7130938218999994</c:v>
                </c:pt>
                <c:pt idx="2574">
                  <c:v>8.7130938218999994</c:v>
                </c:pt>
                <c:pt idx="2575">
                  <c:v>8.7130938218999994</c:v>
                </c:pt>
                <c:pt idx="2576">
                  <c:v>8.7130938218999994</c:v>
                </c:pt>
                <c:pt idx="2577">
                  <c:v>8.7130938218999994</c:v>
                </c:pt>
                <c:pt idx="2578">
                  <c:v>8.7130938218999994</c:v>
                </c:pt>
                <c:pt idx="2579">
                  <c:v>8.7102621372000009</c:v>
                </c:pt>
                <c:pt idx="2580">
                  <c:v>8.7102621372000009</c:v>
                </c:pt>
                <c:pt idx="2581">
                  <c:v>8.7102621372000009</c:v>
                </c:pt>
                <c:pt idx="2582">
                  <c:v>8.7102621372000009</c:v>
                </c:pt>
                <c:pt idx="2583">
                  <c:v>8.7102621372000009</c:v>
                </c:pt>
                <c:pt idx="2584">
                  <c:v>8.7102621372000009</c:v>
                </c:pt>
                <c:pt idx="2585">
                  <c:v>8.7102621372000009</c:v>
                </c:pt>
                <c:pt idx="2586">
                  <c:v>8.7102621372000009</c:v>
                </c:pt>
                <c:pt idx="2587">
                  <c:v>8.7102621372000009</c:v>
                </c:pt>
                <c:pt idx="2588">
                  <c:v>8.7102621372000009</c:v>
                </c:pt>
                <c:pt idx="2589">
                  <c:v>8.7074304525000006</c:v>
                </c:pt>
                <c:pt idx="2590">
                  <c:v>8.7074304525000006</c:v>
                </c:pt>
                <c:pt idx="2591">
                  <c:v>8.7074304525000006</c:v>
                </c:pt>
                <c:pt idx="2592">
                  <c:v>8.7074304525000006</c:v>
                </c:pt>
                <c:pt idx="2593">
                  <c:v>8.7074304525000006</c:v>
                </c:pt>
                <c:pt idx="2594">
                  <c:v>8.7074304525000006</c:v>
                </c:pt>
                <c:pt idx="2595">
                  <c:v>8.7074304525000006</c:v>
                </c:pt>
                <c:pt idx="2596">
                  <c:v>8.7074304525000006</c:v>
                </c:pt>
                <c:pt idx="2597">
                  <c:v>8.7074304525000006</c:v>
                </c:pt>
                <c:pt idx="2598">
                  <c:v>8.7074304525000006</c:v>
                </c:pt>
                <c:pt idx="2599">
                  <c:v>8.7045987677999985</c:v>
                </c:pt>
                <c:pt idx="2600">
                  <c:v>8.7045987677999985</c:v>
                </c:pt>
                <c:pt idx="2601">
                  <c:v>8.7045987677999985</c:v>
                </c:pt>
                <c:pt idx="2602">
                  <c:v>8.7045987677999985</c:v>
                </c:pt>
                <c:pt idx="2603">
                  <c:v>8.7045987677999985</c:v>
                </c:pt>
                <c:pt idx="2604">
                  <c:v>8.7045987677999985</c:v>
                </c:pt>
                <c:pt idx="2605">
                  <c:v>8.7045987677999985</c:v>
                </c:pt>
                <c:pt idx="2606">
                  <c:v>8.7045987677999985</c:v>
                </c:pt>
                <c:pt idx="2607">
                  <c:v>8.7045987677999985</c:v>
                </c:pt>
                <c:pt idx="2608">
                  <c:v>8.7017670831</c:v>
                </c:pt>
                <c:pt idx="2609">
                  <c:v>8.7017670831</c:v>
                </c:pt>
                <c:pt idx="2610">
                  <c:v>8.7017670831</c:v>
                </c:pt>
                <c:pt idx="2611">
                  <c:v>8.7017670831</c:v>
                </c:pt>
                <c:pt idx="2612">
                  <c:v>8.7017670831</c:v>
                </c:pt>
                <c:pt idx="2613">
                  <c:v>8.7017670831</c:v>
                </c:pt>
                <c:pt idx="2614">
                  <c:v>8.7017670831</c:v>
                </c:pt>
                <c:pt idx="2615">
                  <c:v>8.7017670831</c:v>
                </c:pt>
                <c:pt idx="2616">
                  <c:v>8.7017670831</c:v>
                </c:pt>
                <c:pt idx="2617">
                  <c:v>8.7017670831</c:v>
                </c:pt>
                <c:pt idx="2618">
                  <c:v>8.6989353983999997</c:v>
                </c:pt>
                <c:pt idx="2619">
                  <c:v>8.6989353983999997</c:v>
                </c:pt>
                <c:pt idx="2620">
                  <c:v>8.6989353983999997</c:v>
                </c:pt>
                <c:pt idx="2621">
                  <c:v>8.6989353983999997</c:v>
                </c:pt>
                <c:pt idx="2622">
                  <c:v>8.6989353983999997</c:v>
                </c:pt>
                <c:pt idx="2623">
                  <c:v>8.6989353983999997</c:v>
                </c:pt>
                <c:pt idx="2624">
                  <c:v>8.6989353983999997</c:v>
                </c:pt>
                <c:pt idx="2625">
                  <c:v>8.6989353983999997</c:v>
                </c:pt>
                <c:pt idx="2626">
                  <c:v>8.6989353983999997</c:v>
                </c:pt>
                <c:pt idx="2627">
                  <c:v>8.6961037137000012</c:v>
                </c:pt>
                <c:pt idx="2628">
                  <c:v>8.6961037137000012</c:v>
                </c:pt>
                <c:pt idx="2629">
                  <c:v>8.6961037137000012</c:v>
                </c:pt>
                <c:pt idx="2630">
                  <c:v>8.6961037137000012</c:v>
                </c:pt>
                <c:pt idx="2631">
                  <c:v>8.6961037137000012</c:v>
                </c:pt>
                <c:pt idx="2632">
                  <c:v>8.6961037137000012</c:v>
                </c:pt>
                <c:pt idx="2633">
                  <c:v>8.6961037137000012</c:v>
                </c:pt>
                <c:pt idx="2634">
                  <c:v>8.6961037137000012</c:v>
                </c:pt>
                <c:pt idx="2635">
                  <c:v>8.6961037137000012</c:v>
                </c:pt>
                <c:pt idx="2636">
                  <c:v>8.6961037137000012</c:v>
                </c:pt>
                <c:pt idx="2637">
                  <c:v>8.6932720289999992</c:v>
                </c:pt>
                <c:pt idx="2638">
                  <c:v>8.6932720289999992</c:v>
                </c:pt>
                <c:pt idx="2639">
                  <c:v>8.6932720289999992</c:v>
                </c:pt>
                <c:pt idx="2640">
                  <c:v>8.6932720289999992</c:v>
                </c:pt>
                <c:pt idx="2641">
                  <c:v>8.6932720289999992</c:v>
                </c:pt>
                <c:pt idx="2642">
                  <c:v>8.6932720289999992</c:v>
                </c:pt>
                <c:pt idx="2643">
                  <c:v>8.6932720289999992</c:v>
                </c:pt>
                <c:pt idx="2644">
                  <c:v>8.6932720289999992</c:v>
                </c:pt>
                <c:pt idx="2645">
                  <c:v>8.6932720289999992</c:v>
                </c:pt>
                <c:pt idx="2646">
                  <c:v>8.6932720289999992</c:v>
                </c:pt>
                <c:pt idx="2647">
                  <c:v>8.6904403442999989</c:v>
                </c:pt>
                <c:pt idx="2648">
                  <c:v>8.6904403442999989</c:v>
                </c:pt>
                <c:pt idx="2649">
                  <c:v>8.6904403442999989</c:v>
                </c:pt>
                <c:pt idx="2650">
                  <c:v>8.6904403442999989</c:v>
                </c:pt>
                <c:pt idx="2651">
                  <c:v>8.6904403442999989</c:v>
                </c:pt>
                <c:pt idx="2652">
                  <c:v>8.6904403442999989</c:v>
                </c:pt>
                <c:pt idx="2653">
                  <c:v>8.6904403442999989</c:v>
                </c:pt>
                <c:pt idx="2654">
                  <c:v>8.6904403442999989</c:v>
                </c:pt>
                <c:pt idx="2655">
                  <c:v>8.6904403442999989</c:v>
                </c:pt>
                <c:pt idx="2656">
                  <c:v>8.6876086596000004</c:v>
                </c:pt>
                <c:pt idx="2657">
                  <c:v>8.6876086596000004</c:v>
                </c:pt>
                <c:pt idx="2658">
                  <c:v>8.6876086596000004</c:v>
                </c:pt>
                <c:pt idx="2659">
                  <c:v>8.6876086596000004</c:v>
                </c:pt>
                <c:pt idx="2660">
                  <c:v>8.6876086596000004</c:v>
                </c:pt>
                <c:pt idx="2661">
                  <c:v>8.6876086596000004</c:v>
                </c:pt>
                <c:pt idx="2662">
                  <c:v>8.6876086596000004</c:v>
                </c:pt>
                <c:pt idx="2663">
                  <c:v>8.6876086596000004</c:v>
                </c:pt>
                <c:pt idx="2664">
                  <c:v>8.6876086596000004</c:v>
                </c:pt>
                <c:pt idx="2665">
                  <c:v>8.6876086596000004</c:v>
                </c:pt>
                <c:pt idx="2666">
                  <c:v>8.6847769749000001</c:v>
                </c:pt>
                <c:pt idx="2667">
                  <c:v>8.6847769749000001</c:v>
                </c:pt>
                <c:pt idx="2668">
                  <c:v>8.6847769749000001</c:v>
                </c:pt>
                <c:pt idx="2669">
                  <c:v>8.6847769749000001</c:v>
                </c:pt>
                <c:pt idx="2670">
                  <c:v>8.6847769749000001</c:v>
                </c:pt>
                <c:pt idx="2671">
                  <c:v>8.6847769749000001</c:v>
                </c:pt>
                <c:pt idx="2672">
                  <c:v>8.6847769749000001</c:v>
                </c:pt>
                <c:pt idx="2673">
                  <c:v>8.6847769749000001</c:v>
                </c:pt>
                <c:pt idx="2674">
                  <c:v>8.6847769749000001</c:v>
                </c:pt>
                <c:pt idx="2675">
                  <c:v>8.6819452901999998</c:v>
                </c:pt>
                <c:pt idx="2676">
                  <c:v>8.6819452901999998</c:v>
                </c:pt>
                <c:pt idx="2677">
                  <c:v>8.6819452901999998</c:v>
                </c:pt>
                <c:pt idx="2678">
                  <c:v>8.6819452901999998</c:v>
                </c:pt>
                <c:pt idx="2679">
                  <c:v>8.6819452901999998</c:v>
                </c:pt>
                <c:pt idx="2680">
                  <c:v>8.6819452901999998</c:v>
                </c:pt>
                <c:pt idx="2681">
                  <c:v>8.6819452901999998</c:v>
                </c:pt>
                <c:pt idx="2682">
                  <c:v>8.6819452901999998</c:v>
                </c:pt>
                <c:pt idx="2683">
                  <c:v>8.6819452901999998</c:v>
                </c:pt>
                <c:pt idx="2684">
                  <c:v>8.6819452901999998</c:v>
                </c:pt>
                <c:pt idx="2685">
                  <c:v>8.6791136054999996</c:v>
                </c:pt>
                <c:pt idx="2686">
                  <c:v>8.6791136054999996</c:v>
                </c:pt>
                <c:pt idx="2687">
                  <c:v>8.6791136054999996</c:v>
                </c:pt>
                <c:pt idx="2688">
                  <c:v>8.6791136054999996</c:v>
                </c:pt>
                <c:pt idx="2689">
                  <c:v>8.6791136054999996</c:v>
                </c:pt>
                <c:pt idx="2690">
                  <c:v>8.6791136054999996</c:v>
                </c:pt>
                <c:pt idx="2691">
                  <c:v>8.6791136054999996</c:v>
                </c:pt>
                <c:pt idx="2692">
                  <c:v>8.6791136054999996</c:v>
                </c:pt>
                <c:pt idx="2693">
                  <c:v>8.6791136054999996</c:v>
                </c:pt>
                <c:pt idx="2694">
                  <c:v>8.6791136054999996</c:v>
                </c:pt>
                <c:pt idx="2695">
                  <c:v>8.6762819207999993</c:v>
                </c:pt>
                <c:pt idx="2696">
                  <c:v>8.6762819207999993</c:v>
                </c:pt>
                <c:pt idx="2697">
                  <c:v>8.6762819207999993</c:v>
                </c:pt>
                <c:pt idx="2698">
                  <c:v>8.6762819207999993</c:v>
                </c:pt>
                <c:pt idx="2699">
                  <c:v>8.6762819207999993</c:v>
                </c:pt>
                <c:pt idx="2700">
                  <c:v>8.6762819207999993</c:v>
                </c:pt>
                <c:pt idx="2701">
                  <c:v>8.6762819207999993</c:v>
                </c:pt>
                <c:pt idx="2702">
                  <c:v>8.6762819207999993</c:v>
                </c:pt>
                <c:pt idx="2703">
                  <c:v>8.6762819207999993</c:v>
                </c:pt>
                <c:pt idx="2704">
                  <c:v>8.6734502361000008</c:v>
                </c:pt>
                <c:pt idx="2705">
                  <c:v>8.6734502361000008</c:v>
                </c:pt>
                <c:pt idx="2706">
                  <c:v>8.6734502361000008</c:v>
                </c:pt>
                <c:pt idx="2707">
                  <c:v>8.6734502361000008</c:v>
                </c:pt>
                <c:pt idx="2708">
                  <c:v>8.6734502361000008</c:v>
                </c:pt>
                <c:pt idx="2709">
                  <c:v>8.6734502361000008</c:v>
                </c:pt>
                <c:pt idx="2710">
                  <c:v>8.6734502361000008</c:v>
                </c:pt>
                <c:pt idx="2711">
                  <c:v>8.6734502361000008</c:v>
                </c:pt>
                <c:pt idx="2712">
                  <c:v>8.6734502361000008</c:v>
                </c:pt>
                <c:pt idx="2713">
                  <c:v>8.6734502361000008</c:v>
                </c:pt>
                <c:pt idx="2714">
                  <c:v>8.6706185513999987</c:v>
                </c:pt>
                <c:pt idx="2715">
                  <c:v>8.6706185513999987</c:v>
                </c:pt>
                <c:pt idx="2716">
                  <c:v>8.6706185513999987</c:v>
                </c:pt>
                <c:pt idx="2717">
                  <c:v>8.6706185513999987</c:v>
                </c:pt>
                <c:pt idx="2718">
                  <c:v>8.6706185513999987</c:v>
                </c:pt>
                <c:pt idx="2719">
                  <c:v>8.6706185513999987</c:v>
                </c:pt>
                <c:pt idx="2720">
                  <c:v>8.6706185513999987</c:v>
                </c:pt>
                <c:pt idx="2721">
                  <c:v>8.6706185513999987</c:v>
                </c:pt>
                <c:pt idx="2722">
                  <c:v>8.6706185513999987</c:v>
                </c:pt>
                <c:pt idx="2723">
                  <c:v>8.6706185513999987</c:v>
                </c:pt>
                <c:pt idx="2724">
                  <c:v>8.6677868667000002</c:v>
                </c:pt>
                <c:pt idx="2725">
                  <c:v>8.6677868667000002</c:v>
                </c:pt>
                <c:pt idx="2726">
                  <c:v>8.6677868667000002</c:v>
                </c:pt>
                <c:pt idx="2727">
                  <c:v>8.6677868667000002</c:v>
                </c:pt>
                <c:pt idx="2728">
                  <c:v>8.6677868667000002</c:v>
                </c:pt>
                <c:pt idx="2729">
                  <c:v>8.6677868667000002</c:v>
                </c:pt>
                <c:pt idx="2730">
                  <c:v>8.6677868667000002</c:v>
                </c:pt>
                <c:pt idx="2731">
                  <c:v>8.6677868667000002</c:v>
                </c:pt>
                <c:pt idx="2732">
                  <c:v>8.6677868667000002</c:v>
                </c:pt>
                <c:pt idx="2733">
                  <c:v>8.6649551819999999</c:v>
                </c:pt>
                <c:pt idx="2734">
                  <c:v>8.6649551819999999</c:v>
                </c:pt>
                <c:pt idx="2735">
                  <c:v>8.6649551819999999</c:v>
                </c:pt>
                <c:pt idx="2736">
                  <c:v>8.6649551819999999</c:v>
                </c:pt>
                <c:pt idx="2737">
                  <c:v>8.6649551819999999</c:v>
                </c:pt>
                <c:pt idx="2738">
                  <c:v>8.6649551819999999</c:v>
                </c:pt>
                <c:pt idx="2739">
                  <c:v>8.6649551819999999</c:v>
                </c:pt>
                <c:pt idx="2740">
                  <c:v>8.6649551819999999</c:v>
                </c:pt>
                <c:pt idx="2741">
                  <c:v>8.6649551819999999</c:v>
                </c:pt>
                <c:pt idx="2742">
                  <c:v>8.6649551819999999</c:v>
                </c:pt>
                <c:pt idx="2743">
                  <c:v>8.6621234972999996</c:v>
                </c:pt>
                <c:pt idx="2744">
                  <c:v>8.6621234972999996</c:v>
                </c:pt>
                <c:pt idx="2745">
                  <c:v>8.6621234972999996</c:v>
                </c:pt>
                <c:pt idx="2746">
                  <c:v>8.6621234972999996</c:v>
                </c:pt>
                <c:pt idx="2747">
                  <c:v>8.6621234972999996</c:v>
                </c:pt>
                <c:pt idx="2748">
                  <c:v>8.6621234972999996</c:v>
                </c:pt>
                <c:pt idx="2749">
                  <c:v>8.6621234972999996</c:v>
                </c:pt>
                <c:pt idx="2750">
                  <c:v>8.6621234972999996</c:v>
                </c:pt>
                <c:pt idx="2751">
                  <c:v>8.6621234972999996</c:v>
                </c:pt>
                <c:pt idx="2752">
                  <c:v>8.6592918125999994</c:v>
                </c:pt>
                <c:pt idx="2753">
                  <c:v>8.6592918125999994</c:v>
                </c:pt>
                <c:pt idx="2754">
                  <c:v>8.6592918125999994</c:v>
                </c:pt>
                <c:pt idx="2755">
                  <c:v>8.6592918125999994</c:v>
                </c:pt>
                <c:pt idx="2756">
                  <c:v>8.6592918125999994</c:v>
                </c:pt>
                <c:pt idx="2757">
                  <c:v>8.6592918125999994</c:v>
                </c:pt>
                <c:pt idx="2758">
                  <c:v>8.6592918125999994</c:v>
                </c:pt>
                <c:pt idx="2759">
                  <c:v>8.6592918125999994</c:v>
                </c:pt>
                <c:pt idx="2760">
                  <c:v>8.6592918125999994</c:v>
                </c:pt>
                <c:pt idx="2761">
                  <c:v>8.6592918125999994</c:v>
                </c:pt>
                <c:pt idx="2762">
                  <c:v>8.6564601278999991</c:v>
                </c:pt>
                <c:pt idx="2763">
                  <c:v>8.6564601278999991</c:v>
                </c:pt>
                <c:pt idx="2764">
                  <c:v>8.6564601278999991</c:v>
                </c:pt>
                <c:pt idx="2765">
                  <c:v>8.6564601278999991</c:v>
                </c:pt>
                <c:pt idx="2766">
                  <c:v>8.6564601278999991</c:v>
                </c:pt>
                <c:pt idx="2767">
                  <c:v>8.6564601278999991</c:v>
                </c:pt>
                <c:pt idx="2768">
                  <c:v>8.6564601278999991</c:v>
                </c:pt>
                <c:pt idx="2769">
                  <c:v>8.6564601278999991</c:v>
                </c:pt>
                <c:pt idx="2770">
                  <c:v>8.6564601278999991</c:v>
                </c:pt>
                <c:pt idx="2771">
                  <c:v>8.6564601278999991</c:v>
                </c:pt>
                <c:pt idx="2772">
                  <c:v>8.6536284432000006</c:v>
                </c:pt>
                <c:pt idx="2773">
                  <c:v>8.6536284432000006</c:v>
                </c:pt>
                <c:pt idx="2774">
                  <c:v>8.6536284432000006</c:v>
                </c:pt>
                <c:pt idx="2775">
                  <c:v>8.6536284432000006</c:v>
                </c:pt>
                <c:pt idx="2776">
                  <c:v>8.6536284432000006</c:v>
                </c:pt>
                <c:pt idx="2777">
                  <c:v>8.6536284432000006</c:v>
                </c:pt>
                <c:pt idx="2778">
                  <c:v>8.6536284432000006</c:v>
                </c:pt>
                <c:pt idx="2779">
                  <c:v>8.6536284432000006</c:v>
                </c:pt>
                <c:pt idx="2780">
                  <c:v>8.6536284432000006</c:v>
                </c:pt>
                <c:pt idx="2781">
                  <c:v>8.6507967585000003</c:v>
                </c:pt>
                <c:pt idx="2782">
                  <c:v>8.6507967585000003</c:v>
                </c:pt>
                <c:pt idx="2783">
                  <c:v>8.6507967585000003</c:v>
                </c:pt>
                <c:pt idx="2784">
                  <c:v>8.6507967585000003</c:v>
                </c:pt>
                <c:pt idx="2785">
                  <c:v>8.6507967585000003</c:v>
                </c:pt>
                <c:pt idx="2786">
                  <c:v>8.6507967585000003</c:v>
                </c:pt>
                <c:pt idx="2787">
                  <c:v>8.6507967585000003</c:v>
                </c:pt>
                <c:pt idx="2788">
                  <c:v>8.6507967585000003</c:v>
                </c:pt>
                <c:pt idx="2789">
                  <c:v>8.6507967585000003</c:v>
                </c:pt>
                <c:pt idx="2790">
                  <c:v>8.6507967585000003</c:v>
                </c:pt>
                <c:pt idx="2791">
                  <c:v>8.6479650737999982</c:v>
                </c:pt>
                <c:pt idx="2792">
                  <c:v>8.6479650737999982</c:v>
                </c:pt>
                <c:pt idx="2793">
                  <c:v>8.6479650737999982</c:v>
                </c:pt>
                <c:pt idx="2794">
                  <c:v>8.6479650737999982</c:v>
                </c:pt>
                <c:pt idx="2795">
                  <c:v>8.6479650737999982</c:v>
                </c:pt>
                <c:pt idx="2796">
                  <c:v>8.6479650737999982</c:v>
                </c:pt>
                <c:pt idx="2797">
                  <c:v>8.6479650737999982</c:v>
                </c:pt>
                <c:pt idx="2798">
                  <c:v>8.6479650737999982</c:v>
                </c:pt>
                <c:pt idx="2799">
                  <c:v>8.6479650737999982</c:v>
                </c:pt>
                <c:pt idx="2800">
                  <c:v>8.6479650737999982</c:v>
                </c:pt>
                <c:pt idx="2801">
                  <c:v>8.6451333890999997</c:v>
                </c:pt>
                <c:pt idx="2802">
                  <c:v>8.6451333890999997</c:v>
                </c:pt>
                <c:pt idx="2803">
                  <c:v>8.6451333890999997</c:v>
                </c:pt>
                <c:pt idx="2804">
                  <c:v>8.6451333890999997</c:v>
                </c:pt>
                <c:pt idx="2805">
                  <c:v>8.6451333890999997</c:v>
                </c:pt>
                <c:pt idx="2806">
                  <c:v>8.6451333890999997</c:v>
                </c:pt>
                <c:pt idx="2807">
                  <c:v>8.6451333890999997</c:v>
                </c:pt>
                <c:pt idx="2808">
                  <c:v>8.6451333890999997</c:v>
                </c:pt>
                <c:pt idx="2809">
                  <c:v>8.6451333890999997</c:v>
                </c:pt>
                <c:pt idx="2810">
                  <c:v>8.6423017043999995</c:v>
                </c:pt>
                <c:pt idx="2811">
                  <c:v>8.6423017043999995</c:v>
                </c:pt>
                <c:pt idx="2812">
                  <c:v>8.6423017043999995</c:v>
                </c:pt>
                <c:pt idx="2813">
                  <c:v>8.6423017043999995</c:v>
                </c:pt>
                <c:pt idx="2814">
                  <c:v>8.6423017043999995</c:v>
                </c:pt>
                <c:pt idx="2815">
                  <c:v>8.6423017043999995</c:v>
                </c:pt>
                <c:pt idx="2816">
                  <c:v>8.6423017043999995</c:v>
                </c:pt>
                <c:pt idx="2817">
                  <c:v>8.6423017043999995</c:v>
                </c:pt>
                <c:pt idx="2818">
                  <c:v>8.6423017043999995</c:v>
                </c:pt>
                <c:pt idx="2819">
                  <c:v>8.6423017043999995</c:v>
                </c:pt>
                <c:pt idx="2820">
                  <c:v>8.6394700197000009</c:v>
                </c:pt>
                <c:pt idx="2821">
                  <c:v>8.6394700197000009</c:v>
                </c:pt>
                <c:pt idx="2822">
                  <c:v>8.6394700197000009</c:v>
                </c:pt>
                <c:pt idx="2823">
                  <c:v>8.6394700197000009</c:v>
                </c:pt>
                <c:pt idx="2824">
                  <c:v>8.6394700197000009</c:v>
                </c:pt>
                <c:pt idx="2825">
                  <c:v>8.6394700197000009</c:v>
                </c:pt>
                <c:pt idx="2826">
                  <c:v>8.6394700197000009</c:v>
                </c:pt>
                <c:pt idx="2827">
                  <c:v>8.6394700197000009</c:v>
                </c:pt>
                <c:pt idx="2828">
                  <c:v>8.6394700197000009</c:v>
                </c:pt>
                <c:pt idx="2829">
                  <c:v>8.6394700197000009</c:v>
                </c:pt>
                <c:pt idx="2830">
                  <c:v>8.6366383349999989</c:v>
                </c:pt>
                <c:pt idx="2831">
                  <c:v>8.6366383349999989</c:v>
                </c:pt>
                <c:pt idx="2832">
                  <c:v>8.6366383349999989</c:v>
                </c:pt>
                <c:pt idx="2833">
                  <c:v>8.6366383349999989</c:v>
                </c:pt>
                <c:pt idx="2834">
                  <c:v>8.6366383349999989</c:v>
                </c:pt>
                <c:pt idx="2835">
                  <c:v>8.6366383349999989</c:v>
                </c:pt>
                <c:pt idx="2836">
                  <c:v>8.6366383349999989</c:v>
                </c:pt>
                <c:pt idx="2837">
                  <c:v>8.6366383349999989</c:v>
                </c:pt>
                <c:pt idx="2838">
                  <c:v>8.6366383349999989</c:v>
                </c:pt>
                <c:pt idx="2839">
                  <c:v>8.6338066502999986</c:v>
                </c:pt>
                <c:pt idx="2840">
                  <c:v>8.6338066502999986</c:v>
                </c:pt>
                <c:pt idx="2841">
                  <c:v>8.6338066502999986</c:v>
                </c:pt>
                <c:pt idx="2842">
                  <c:v>8.6338066502999986</c:v>
                </c:pt>
                <c:pt idx="2843">
                  <c:v>8.6338066502999986</c:v>
                </c:pt>
                <c:pt idx="2844">
                  <c:v>8.6338066502999986</c:v>
                </c:pt>
                <c:pt idx="2845">
                  <c:v>8.6338066502999986</c:v>
                </c:pt>
                <c:pt idx="2846">
                  <c:v>8.6338066502999986</c:v>
                </c:pt>
                <c:pt idx="2847">
                  <c:v>8.6338066502999986</c:v>
                </c:pt>
                <c:pt idx="2848">
                  <c:v>8.6338066502999986</c:v>
                </c:pt>
                <c:pt idx="2849">
                  <c:v>8.6309749656000001</c:v>
                </c:pt>
                <c:pt idx="2850">
                  <c:v>8.6309749656000001</c:v>
                </c:pt>
                <c:pt idx="2851">
                  <c:v>8.6309749656000001</c:v>
                </c:pt>
                <c:pt idx="2852">
                  <c:v>8.6309749656000001</c:v>
                </c:pt>
                <c:pt idx="2853">
                  <c:v>8.6309749656000001</c:v>
                </c:pt>
                <c:pt idx="2854">
                  <c:v>8.6309749656000001</c:v>
                </c:pt>
                <c:pt idx="2855">
                  <c:v>8.6309749656000001</c:v>
                </c:pt>
                <c:pt idx="2856">
                  <c:v>8.6309749656000001</c:v>
                </c:pt>
                <c:pt idx="2857">
                  <c:v>8.6309749656000001</c:v>
                </c:pt>
                <c:pt idx="2858">
                  <c:v>8.6309749656000001</c:v>
                </c:pt>
                <c:pt idx="2859">
                  <c:v>8.6281432808999998</c:v>
                </c:pt>
                <c:pt idx="2860">
                  <c:v>8.6281432808999998</c:v>
                </c:pt>
                <c:pt idx="2861">
                  <c:v>8.6281432808999998</c:v>
                </c:pt>
                <c:pt idx="2862">
                  <c:v>8.6281432808999998</c:v>
                </c:pt>
                <c:pt idx="2863">
                  <c:v>8.6281432808999998</c:v>
                </c:pt>
                <c:pt idx="2864">
                  <c:v>8.6281432808999998</c:v>
                </c:pt>
                <c:pt idx="2865">
                  <c:v>8.6281432808999998</c:v>
                </c:pt>
                <c:pt idx="2866">
                  <c:v>8.6281432808999998</c:v>
                </c:pt>
                <c:pt idx="2867">
                  <c:v>8.6281432808999998</c:v>
                </c:pt>
                <c:pt idx="2868">
                  <c:v>8.6253115961999995</c:v>
                </c:pt>
                <c:pt idx="2869">
                  <c:v>8.6253115961999995</c:v>
                </c:pt>
                <c:pt idx="2870">
                  <c:v>8.6253115961999995</c:v>
                </c:pt>
                <c:pt idx="2871">
                  <c:v>8.6253115961999995</c:v>
                </c:pt>
                <c:pt idx="2872">
                  <c:v>8.6253115961999995</c:v>
                </c:pt>
                <c:pt idx="2873">
                  <c:v>8.6253115961999995</c:v>
                </c:pt>
                <c:pt idx="2874">
                  <c:v>8.6253115961999995</c:v>
                </c:pt>
                <c:pt idx="2875">
                  <c:v>8.6253115961999995</c:v>
                </c:pt>
                <c:pt idx="2876">
                  <c:v>8.6253115961999995</c:v>
                </c:pt>
                <c:pt idx="2877">
                  <c:v>8.6253115961999995</c:v>
                </c:pt>
                <c:pt idx="2878">
                  <c:v>8.6224799114999993</c:v>
                </c:pt>
                <c:pt idx="2879">
                  <c:v>8.6224799114999993</c:v>
                </c:pt>
                <c:pt idx="2880">
                  <c:v>8.6224799114999993</c:v>
                </c:pt>
                <c:pt idx="2881">
                  <c:v>8.6224799114999993</c:v>
                </c:pt>
                <c:pt idx="2882">
                  <c:v>8.6224799114999993</c:v>
                </c:pt>
                <c:pt idx="2883">
                  <c:v>8.6224799114999993</c:v>
                </c:pt>
                <c:pt idx="2884">
                  <c:v>8.6224799114999993</c:v>
                </c:pt>
                <c:pt idx="2885">
                  <c:v>8.6224799114999993</c:v>
                </c:pt>
                <c:pt idx="2886">
                  <c:v>8.6224799114999993</c:v>
                </c:pt>
                <c:pt idx="2887">
                  <c:v>8.6224799114999993</c:v>
                </c:pt>
                <c:pt idx="2888">
                  <c:v>8.619648226799999</c:v>
                </c:pt>
                <c:pt idx="2889">
                  <c:v>8.619648226799999</c:v>
                </c:pt>
                <c:pt idx="2890">
                  <c:v>8.619648226799999</c:v>
                </c:pt>
                <c:pt idx="2891">
                  <c:v>8.619648226799999</c:v>
                </c:pt>
                <c:pt idx="2892">
                  <c:v>8.619648226799999</c:v>
                </c:pt>
                <c:pt idx="2893">
                  <c:v>8.619648226799999</c:v>
                </c:pt>
                <c:pt idx="2894">
                  <c:v>8.619648226799999</c:v>
                </c:pt>
                <c:pt idx="2895">
                  <c:v>8.619648226799999</c:v>
                </c:pt>
                <c:pt idx="2896">
                  <c:v>8.619648226799999</c:v>
                </c:pt>
                <c:pt idx="2897">
                  <c:v>8.6168165421000005</c:v>
                </c:pt>
                <c:pt idx="2898">
                  <c:v>8.6168165421000005</c:v>
                </c:pt>
                <c:pt idx="2899">
                  <c:v>8.6168165421000005</c:v>
                </c:pt>
                <c:pt idx="2900">
                  <c:v>8.6168165421000005</c:v>
                </c:pt>
                <c:pt idx="2901">
                  <c:v>8.6168165421000005</c:v>
                </c:pt>
                <c:pt idx="2902">
                  <c:v>8.6168165421000005</c:v>
                </c:pt>
                <c:pt idx="2903">
                  <c:v>8.6168165421000005</c:v>
                </c:pt>
                <c:pt idx="2904">
                  <c:v>8.6168165421000005</c:v>
                </c:pt>
                <c:pt idx="2905">
                  <c:v>8.6168165421000005</c:v>
                </c:pt>
                <c:pt idx="2906">
                  <c:v>8.6168165421000005</c:v>
                </c:pt>
                <c:pt idx="2907">
                  <c:v>8.6139848574000002</c:v>
                </c:pt>
                <c:pt idx="2908">
                  <c:v>8.6139848574000002</c:v>
                </c:pt>
                <c:pt idx="2909">
                  <c:v>8.6139848574000002</c:v>
                </c:pt>
                <c:pt idx="2910">
                  <c:v>8.6139848574000002</c:v>
                </c:pt>
                <c:pt idx="2911">
                  <c:v>8.6139848574000002</c:v>
                </c:pt>
                <c:pt idx="2912">
                  <c:v>8.6139848574000002</c:v>
                </c:pt>
                <c:pt idx="2913">
                  <c:v>8.6139848574000002</c:v>
                </c:pt>
                <c:pt idx="2914">
                  <c:v>8.6139848574000002</c:v>
                </c:pt>
                <c:pt idx="2915">
                  <c:v>8.6139848574000002</c:v>
                </c:pt>
                <c:pt idx="2916">
                  <c:v>8.6139848574000002</c:v>
                </c:pt>
                <c:pt idx="2917">
                  <c:v>8.6111531726999999</c:v>
                </c:pt>
                <c:pt idx="2918">
                  <c:v>8.6111531726999999</c:v>
                </c:pt>
                <c:pt idx="2919">
                  <c:v>8.6111531726999999</c:v>
                </c:pt>
                <c:pt idx="2920">
                  <c:v>8.6111531726999999</c:v>
                </c:pt>
                <c:pt idx="2921">
                  <c:v>8.6111531726999999</c:v>
                </c:pt>
                <c:pt idx="2922">
                  <c:v>8.6111531726999999</c:v>
                </c:pt>
                <c:pt idx="2923">
                  <c:v>8.6111531726999999</c:v>
                </c:pt>
                <c:pt idx="2924">
                  <c:v>8.6111531726999999</c:v>
                </c:pt>
                <c:pt idx="2925">
                  <c:v>8.6111531726999999</c:v>
                </c:pt>
                <c:pt idx="2926">
                  <c:v>8.6083214879999996</c:v>
                </c:pt>
                <c:pt idx="2927">
                  <c:v>8.6083214879999996</c:v>
                </c:pt>
                <c:pt idx="2928">
                  <c:v>8.6083214879999996</c:v>
                </c:pt>
                <c:pt idx="2929">
                  <c:v>8.6083214879999996</c:v>
                </c:pt>
                <c:pt idx="2930">
                  <c:v>8.6083214879999996</c:v>
                </c:pt>
                <c:pt idx="2931">
                  <c:v>8.6083214879999996</c:v>
                </c:pt>
                <c:pt idx="2932">
                  <c:v>8.6083214879999996</c:v>
                </c:pt>
                <c:pt idx="2933">
                  <c:v>8.6083214879999996</c:v>
                </c:pt>
                <c:pt idx="2934">
                  <c:v>8.6083214879999996</c:v>
                </c:pt>
                <c:pt idx="2935">
                  <c:v>8.6083214879999996</c:v>
                </c:pt>
                <c:pt idx="2936">
                  <c:v>8.6054898032999994</c:v>
                </c:pt>
                <c:pt idx="2937">
                  <c:v>8.6054898032999994</c:v>
                </c:pt>
                <c:pt idx="2938">
                  <c:v>8.6054898032999994</c:v>
                </c:pt>
                <c:pt idx="2939">
                  <c:v>8.6054898032999994</c:v>
                </c:pt>
                <c:pt idx="2940">
                  <c:v>8.6054898032999994</c:v>
                </c:pt>
                <c:pt idx="2941">
                  <c:v>8.6054898032999994</c:v>
                </c:pt>
                <c:pt idx="2942">
                  <c:v>8.6054898032999994</c:v>
                </c:pt>
                <c:pt idx="2943">
                  <c:v>8.6054898032999994</c:v>
                </c:pt>
                <c:pt idx="2944">
                  <c:v>8.6054898032999994</c:v>
                </c:pt>
                <c:pt idx="2945">
                  <c:v>8.6054898032999994</c:v>
                </c:pt>
                <c:pt idx="2946">
                  <c:v>8.6026581186000008</c:v>
                </c:pt>
                <c:pt idx="2947">
                  <c:v>8.6026581186000008</c:v>
                </c:pt>
                <c:pt idx="2948">
                  <c:v>8.6026581186000008</c:v>
                </c:pt>
                <c:pt idx="2949">
                  <c:v>8.6026581186000008</c:v>
                </c:pt>
                <c:pt idx="2950">
                  <c:v>8.6026581186000008</c:v>
                </c:pt>
                <c:pt idx="2951">
                  <c:v>8.6026581186000008</c:v>
                </c:pt>
                <c:pt idx="2952">
                  <c:v>8.6026581186000008</c:v>
                </c:pt>
                <c:pt idx="2953">
                  <c:v>8.6026581186000008</c:v>
                </c:pt>
                <c:pt idx="2954">
                  <c:v>8.6026581186000008</c:v>
                </c:pt>
                <c:pt idx="2955">
                  <c:v>8.6026581186000008</c:v>
                </c:pt>
                <c:pt idx="2956">
                  <c:v>8.5998264338999988</c:v>
                </c:pt>
                <c:pt idx="2957">
                  <c:v>8.5998264338999988</c:v>
                </c:pt>
                <c:pt idx="2958">
                  <c:v>8.5998264338999988</c:v>
                </c:pt>
                <c:pt idx="2959">
                  <c:v>8.5998264338999988</c:v>
                </c:pt>
                <c:pt idx="2960">
                  <c:v>8.5998264338999988</c:v>
                </c:pt>
                <c:pt idx="2961">
                  <c:v>8.5998264338999988</c:v>
                </c:pt>
                <c:pt idx="2962">
                  <c:v>8.5998264338999988</c:v>
                </c:pt>
                <c:pt idx="2963">
                  <c:v>8.5998264338999988</c:v>
                </c:pt>
                <c:pt idx="2964">
                  <c:v>8.5998264338999988</c:v>
                </c:pt>
                <c:pt idx="2965">
                  <c:v>8.5969947492000003</c:v>
                </c:pt>
                <c:pt idx="2966">
                  <c:v>8.5969947492000003</c:v>
                </c:pt>
                <c:pt idx="2967">
                  <c:v>8.5969947492000003</c:v>
                </c:pt>
                <c:pt idx="2968">
                  <c:v>8.5969947492000003</c:v>
                </c:pt>
                <c:pt idx="2969">
                  <c:v>8.5969947492000003</c:v>
                </c:pt>
                <c:pt idx="2970">
                  <c:v>8.5969947492000003</c:v>
                </c:pt>
                <c:pt idx="2971">
                  <c:v>8.5969947492000003</c:v>
                </c:pt>
                <c:pt idx="2972">
                  <c:v>8.5969947492000003</c:v>
                </c:pt>
                <c:pt idx="2973">
                  <c:v>8.5969947492000003</c:v>
                </c:pt>
                <c:pt idx="2974">
                  <c:v>8.5969947492000003</c:v>
                </c:pt>
                <c:pt idx="2975">
                  <c:v>8.5941630645</c:v>
                </c:pt>
                <c:pt idx="2976">
                  <c:v>8.5941630645</c:v>
                </c:pt>
                <c:pt idx="2977">
                  <c:v>8.5941630645</c:v>
                </c:pt>
                <c:pt idx="2978">
                  <c:v>8.5941630645</c:v>
                </c:pt>
                <c:pt idx="2979">
                  <c:v>8.5941630645</c:v>
                </c:pt>
                <c:pt idx="2980">
                  <c:v>8.5941630645</c:v>
                </c:pt>
                <c:pt idx="2981">
                  <c:v>8.5941630645</c:v>
                </c:pt>
                <c:pt idx="2982">
                  <c:v>8.5941630645</c:v>
                </c:pt>
                <c:pt idx="2983">
                  <c:v>8.5941630645</c:v>
                </c:pt>
                <c:pt idx="2984">
                  <c:v>8.5941630645</c:v>
                </c:pt>
                <c:pt idx="2985">
                  <c:v>8.5913313797999997</c:v>
                </c:pt>
                <c:pt idx="2986">
                  <c:v>8.5913313797999997</c:v>
                </c:pt>
                <c:pt idx="2987">
                  <c:v>8.5913313797999997</c:v>
                </c:pt>
                <c:pt idx="2988">
                  <c:v>8.5913313797999997</c:v>
                </c:pt>
                <c:pt idx="2989">
                  <c:v>8.5913313797999997</c:v>
                </c:pt>
                <c:pt idx="2990">
                  <c:v>8.5913313797999997</c:v>
                </c:pt>
                <c:pt idx="2991">
                  <c:v>8.5913313797999997</c:v>
                </c:pt>
                <c:pt idx="2992">
                  <c:v>8.5913313797999997</c:v>
                </c:pt>
                <c:pt idx="2993">
                  <c:v>8.5913313797999997</c:v>
                </c:pt>
                <c:pt idx="2994">
                  <c:v>8.5884996950999994</c:v>
                </c:pt>
                <c:pt idx="2995">
                  <c:v>8.5884996950999994</c:v>
                </c:pt>
                <c:pt idx="2996">
                  <c:v>8.5884996950999994</c:v>
                </c:pt>
                <c:pt idx="2997">
                  <c:v>8.5884996950999994</c:v>
                </c:pt>
                <c:pt idx="2998">
                  <c:v>8.5884996950999994</c:v>
                </c:pt>
                <c:pt idx="2999">
                  <c:v>8.5884996950999994</c:v>
                </c:pt>
                <c:pt idx="3000">
                  <c:v>8.5884996950999994</c:v>
                </c:pt>
                <c:pt idx="3001">
                  <c:v>8.5884996950999994</c:v>
                </c:pt>
                <c:pt idx="3002">
                  <c:v>8.5884996950999994</c:v>
                </c:pt>
                <c:pt idx="3003">
                  <c:v>8.5884996950999994</c:v>
                </c:pt>
                <c:pt idx="3004">
                  <c:v>8.5856680103999992</c:v>
                </c:pt>
                <c:pt idx="3005">
                  <c:v>8.5856680103999992</c:v>
                </c:pt>
                <c:pt idx="3006">
                  <c:v>8.5856680103999992</c:v>
                </c:pt>
                <c:pt idx="3007">
                  <c:v>8.5856680103999992</c:v>
                </c:pt>
                <c:pt idx="3008">
                  <c:v>8.5856680103999992</c:v>
                </c:pt>
                <c:pt idx="3009">
                  <c:v>8.5856680103999992</c:v>
                </c:pt>
                <c:pt idx="3010">
                  <c:v>8.5856680103999992</c:v>
                </c:pt>
                <c:pt idx="3011">
                  <c:v>8.5856680103999992</c:v>
                </c:pt>
                <c:pt idx="3012">
                  <c:v>8.5856680103999992</c:v>
                </c:pt>
                <c:pt idx="3013">
                  <c:v>8.5856680103999992</c:v>
                </c:pt>
                <c:pt idx="3014">
                  <c:v>8.5828363257000007</c:v>
                </c:pt>
                <c:pt idx="3015">
                  <c:v>8.5828363257000007</c:v>
                </c:pt>
                <c:pt idx="3016">
                  <c:v>8.5828363257000007</c:v>
                </c:pt>
                <c:pt idx="3017">
                  <c:v>8.5828363257000007</c:v>
                </c:pt>
                <c:pt idx="3018">
                  <c:v>8.5828363257000007</c:v>
                </c:pt>
                <c:pt idx="3019">
                  <c:v>8.5828363257000007</c:v>
                </c:pt>
                <c:pt idx="3020">
                  <c:v>8.5828363257000007</c:v>
                </c:pt>
                <c:pt idx="3021">
                  <c:v>8.5828363257000007</c:v>
                </c:pt>
                <c:pt idx="3022">
                  <c:v>8.5828363257000007</c:v>
                </c:pt>
                <c:pt idx="3023">
                  <c:v>8.5828363257000007</c:v>
                </c:pt>
                <c:pt idx="3024">
                  <c:v>8.5800046410000004</c:v>
                </c:pt>
                <c:pt idx="3025">
                  <c:v>8.5800046410000004</c:v>
                </c:pt>
                <c:pt idx="3026">
                  <c:v>8.5800046410000004</c:v>
                </c:pt>
                <c:pt idx="3027">
                  <c:v>8.5800046410000004</c:v>
                </c:pt>
                <c:pt idx="3028">
                  <c:v>8.5800046410000004</c:v>
                </c:pt>
                <c:pt idx="3029">
                  <c:v>8.5800046410000004</c:v>
                </c:pt>
                <c:pt idx="3030">
                  <c:v>8.5800046410000004</c:v>
                </c:pt>
                <c:pt idx="3031">
                  <c:v>8.5800046410000004</c:v>
                </c:pt>
                <c:pt idx="3032">
                  <c:v>8.5800046410000004</c:v>
                </c:pt>
                <c:pt idx="3033">
                  <c:v>8.5771729562999983</c:v>
                </c:pt>
                <c:pt idx="3034">
                  <c:v>8.5771729562999983</c:v>
                </c:pt>
                <c:pt idx="3035">
                  <c:v>8.5771729562999983</c:v>
                </c:pt>
                <c:pt idx="3036">
                  <c:v>8.5771729562999983</c:v>
                </c:pt>
                <c:pt idx="3037">
                  <c:v>8.5771729562999983</c:v>
                </c:pt>
                <c:pt idx="3038">
                  <c:v>8.5771729562999983</c:v>
                </c:pt>
                <c:pt idx="3039">
                  <c:v>8.5771729562999983</c:v>
                </c:pt>
                <c:pt idx="3040">
                  <c:v>8.5771729562999983</c:v>
                </c:pt>
                <c:pt idx="3041">
                  <c:v>8.5771729562999983</c:v>
                </c:pt>
                <c:pt idx="3042">
                  <c:v>8.5771729562999983</c:v>
                </c:pt>
                <c:pt idx="3043">
                  <c:v>8.5743412715999998</c:v>
                </c:pt>
                <c:pt idx="3044">
                  <c:v>8.5743412715999998</c:v>
                </c:pt>
                <c:pt idx="3045">
                  <c:v>8.5743412715999998</c:v>
                </c:pt>
                <c:pt idx="3046">
                  <c:v>8.5743412715999998</c:v>
                </c:pt>
                <c:pt idx="3047">
                  <c:v>8.5743412715999998</c:v>
                </c:pt>
                <c:pt idx="3048">
                  <c:v>8.5743412715999998</c:v>
                </c:pt>
                <c:pt idx="3049">
                  <c:v>8.5743412715999998</c:v>
                </c:pt>
                <c:pt idx="3050">
                  <c:v>8.5743412715999998</c:v>
                </c:pt>
                <c:pt idx="3051">
                  <c:v>8.5743412715999998</c:v>
                </c:pt>
                <c:pt idx="3052">
                  <c:v>8.5743412715999998</c:v>
                </c:pt>
                <c:pt idx="3053">
                  <c:v>8.5715095868999995</c:v>
                </c:pt>
                <c:pt idx="3054">
                  <c:v>8.5715095868999995</c:v>
                </c:pt>
                <c:pt idx="3055">
                  <c:v>8.5715095868999995</c:v>
                </c:pt>
                <c:pt idx="3056">
                  <c:v>8.5715095868999995</c:v>
                </c:pt>
                <c:pt idx="3057">
                  <c:v>8.5715095868999995</c:v>
                </c:pt>
                <c:pt idx="3058">
                  <c:v>8.5715095868999995</c:v>
                </c:pt>
                <c:pt idx="3059">
                  <c:v>8.5715095868999995</c:v>
                </c:pt>
                <c:pt idx="3060">
                  <c:v>8.5715095868999995</c:v>
                </c:pt>
                <c:pt idx="3061">
                  <c:v>8.5715095868999995</c:v>
                </c:pt>
                <c:pt idx="3062">
                  <c:v>8.5715095868999995</c:v>
                </c:pt>
                <c:pt idx="3063">
                  <c:v>8.568677902200001</c:v>
                </c:pt>
                <c:pt idx="3064">
                  <c:v>8.568677902200001</c:v>
                </c:pt>
                <c:pt idx="3065">
                  <c:v>8.568677902200001</c:v>
                </c:pt>
                <c:pt idx="3066">
                  <c:v>8.568677902200001</c:v>
                </c:pt>
                <c:pt idx="3067">
                  <c:v>8.568677902200001</c:v>
                </c:pt>
                <c:pt idx="3068">
                  <c:v>8.568677902200001</c:v>
                </c:pt>
                <c:pt idx="3069">
                  <c:v>8.568677902200001</c:v>
                </c:pt>
                <c:pt idx="3070">
                  <c:v>8.568677902200001</c:v>
                </c:pt>
                <c:pt idx="3071">
                  <c:v>8.568677902200001</c:v>
                </c:pt>
                <c:pt idx="3072">
                  <c:v>8.565846217499999</c:v>
                </c:pt>
                <c:pt idx="3073">
                  <c:v>8.565846217499999</c:v>
                </c:pt>
                <c:pt idx="3074">
                  <c:v>8.565846217499999</c:v>
                </c:pt>
                <c:pt idx="3075">
                  <c:v>8.565846217499999</c:v>
                </c:pt>
                <c:pt idx="3076">
                  <c:v>8.565846217499999</c:v>
                </c:pt>
                <c:pt idx="3077">
                  <c:v>8.565846217499999</c:v>
                </c:pt>
                <c:pt idx="3078">
                  <c:v>8.565846217499999</c:v>
                </c:pt>
                <c:pt idx="3079">
                  <c:v>8.565846217499999</c:v>
                </c:pt>
                <c:pt idx="3080">
                  <c:v>8.565846217499999</c:v>
                </c:pt>
                <c:pt idx="3081">
                  <c:v>8.565846217499999</c:v>
                </c:pt>
                <c:pt idx="3082">
                  <c:v>8.5630145327999987</c:v>
                </c:pt>
                <c:pt idx="3083">
                  <c:v>8.5630145327999987</c:v>
                </c:pt>
                <c:pt idx="3084">
                  <c:v>8.5630145327999987</c:v>
                </c:pt>
                <c:pt idx="3085">
                  <c:v>8.5630145327999987</c:v>
                </c:pt>
                <c:pt idx="3086">
                  <c:v>8.5630145327999987</c:v>
                </c:pt>
                <c:pt idx="3087">
                  <c:v>8.5630145327999987</c:v>
                </c:pt>
                <c:pt idx="3088">
                  <c:v>8.5630145327999987</c:v>
                </c:pt>
                <c:pt idx="3089">
                  <c:v>8.5630145327999987</c:v>
                </c:pt>
                <c:pt idx="3090">
                  <c:v>8.5630145327999987</c:v>
                </c:pt>
                <c:pt idx="3091">
                  <c:v>8.5630145327999987</c:v>
                </c:pt>
                <c:pt idx="3092">
                  <c:v>8.5601828481000002</c:v>
                </c:pt>
                <c:pt idx="3093">
                  <c:v>8.5601828481000002</c:v>
                </c:pt>
                <c:pt idx="3094">
                  <c:v>8.5601828481000002</c:v>
                </c:pt>
                <c:pt idx="3095">
                  <c:v>8.5601828481000002</c:v>
                </c:pt>
                <c:pt idx="3096">
                  <c:v>8.5601828481000002</c:v>
                </c:pt>
                <c:pt idx="3097">
                  <c:v>8.5601828481000002</c:v>
                </c:pt>
                <c:pt idx="3098">
                  <c:v>8.5601828481000002</c:v>
                </c:pt>
                <c:pt idx="3099">
                  <c:v>8.5601828481000002</c:v>
                </c:pt>
                <c:pt idx="3100">
                  <c:v>8.5601828481000002</c:v>
                </c:pt>
                <c:pt idx="3101">
                  <c:v>8.5601828481000002</c:v>
                </c:pt>
                <c:pt idx="3102">
                  <c:v>8.5573511633999999</c:v>
                </c:pt>
                <c:pt idx="3103">
                  <c:v>8.5573511633999999</c:v>
                </c:pt>
                <c:pt idx="3104">
                  <c:v>8.5573511633999999</c:v>
                </c:pt>
                <c:pt idx="3105">
                  <c:v>8.5573511633999999</c:v>
                </c:pt>
                <c:pt idx="3106">
                  <c:v>8.5573511633999999</c:v>
                </c:pt>
                <c:pt idx="3107">
                  <c:v>8.5573511633999999</c:v>
                </c:pt>
                <c:pt idx="3108">
                  <c:v>8.5573511633999999</c:v>
                </c:pt>
                <c:pt idx="3109">
                  <c:v>8.5573511633999999</c:v>
                </c:pt>
                <c:pt idx="3110">
                  <c:v>8.5573511633999999</c:v>
                </c:pt>
                <c:pt idx="3111">
                  <c:v>8.5545194786999996</c:v>
                </c:pt>
                <c:pt idx="3112">
                  <c:v>8.5545194786999996</c:v>
                </c:pt>
                <c:pt idx="3113">
                  <c:v>8.5545194786999996</c:v>
                </c:pt>
                <c:pt idx="3114">
                  <c:v>8.5545194786999996</c:v>
                </c:pt>
                <c:pt idx="3115">
                  <c:v>8.5545194786999996</c:v>
                </c:pt>
                <c:pt idx="3116">
                  <c:v>8.5545194786999996</c:v>
                </c:pt>
                <c:pt idx="3117">
                  <c:v>8.5545194786999996</c:v>
                </c:pt>
                <c:pt idx="3118">
                  <c:v>8.5545194786999996</c:v>
                </c:pt>
                <c:pt idx="3119">
                  <c:v>8.5545194786999996</c:v>
                </c:pt>
                <c:pt idx="3120">
                  <c:v>8.5545194786999996</c:v>
                </c:pt>
                <c:pt idx="3121">
                  <c:v>8.5516877939999993</c:v>
                </c:pt>
                <c:pt idx="3122">
                  <c:v>8.5516877939999993</c:v>
                </c:pt>
                <c:pt idx="3123">
                  <c:v>8.5516877939999993</c:v>
                </c:pt>
                <c:pt idx="3124">
                  <c:v>8.5516877939999993</c:v>
                </c:pt>
                <c:pt idx="3125">
                  <c:v>8.5516877939999993</c:v>
                </c:pt>
                <c:pt idx="3126">
                  <c:v>8.5516877939999993</c:v>
                </c:pt>
                <c:pt idx="3127">
                  <c:v>8.5516877939999993</c:v>
                </c:pt>
                <c:pt idx="3128">
                  <c:v>8.5516877939999993</c:v>
                </c:pt>
                <c:pt idx="3129">
                  <c:v>8.5516877939999993</c:v>
                </c:pt>
                <c:pt idx="3130">
                  <c:v>8.5516877939999993</c:v>
                </c:pt>
                <c:pt idx="3131">
                  <c:v>8.5488561092999991</c:v>
                </c:pt>
                <c:pt idx="3132">
                  <c:v>8.5488561092999991</c:v>
                </c:pt>
                <c:pt idx="3133">
                  <c:v>8.5488561092999991</c:v>
                </c:pt>
                <c:pt idx="3134">
                  <c:v>8.5488561092999991</c:v>
                </c:pt>
                <c:pt idx="3135">
                  <c:v>8.5488561092999991</c:v>
                </c:pt>
                <c:pt idx="3136">
                  <c:v>8.5488561092999991</c:v>
                </c:pt>
                <c:pt idx="3137">
                  <c:v>8.5488561092999991</c:v>
                </c:pt>
                <c:pt idx="3138">
                  <c:v>8.5488561092999991</c:v>
                </c:pt>
                <c:pt idx="3139">
                  <c:v>8.5488561092999991</c:v>
                </c:pt>
                <c:pt idx="3140">
                  <c:v>8.5488561092999991</c:v>
                </c:pt>
                <c:pt idx="3141">
                  <c:v>8.5460244246000006</c:v>
                </c:pt>
                <c:pt idx="3142">
                  <c:v>8.5460244246000006</c:v>
                </c:pt>
                <c:pt idx="3143">
                  <c:v>8.5460244246000006</c:v>
                </c:pt>
                <c:pt idx="3144">
                  <c:v>8.5460244246000006</c:v>
                </c:pt>
                <c:pt idx="3145">
                  <c:v>8.5460244246000006</c:v>
                </c:pt>
                <c:pt idx="3146">
                  <c:v>8.5460244246000006</c:v>
                </c:pt>
                <c:pt idx="3147">
                  <c:v>8.5460244246000006</c:v>
                </c:pt>
                <c:pt idx="3148">
                  <c:v>8.5460244246000006</c:v>
                </c:pt>
                <c:pt idx="3149">
                  <c:v>8.5460244246000006</c:v>
                </c:pt>
                <c:pt idx="3150">
                  <c:v>8.5431927399000003</c:v>
                </c:pt>
                <c:pt idx="3151">
                  <c:v>8.5431927399000003</c:v>
                </c:pt>
                <c:pt idx="3152">
                  <c:v>8.5431927399000003</c:v>
                </c:pt>
                <c:pt idx="3153">
                  <c:v>8.5431927399000003</c:v>
                </c:pt>
                <c:pt idx="3154">
                  <c:v>8.5431927399000003</c:v>
                </c:pt>
                <c:pt idx="3155">
                  <c:v>8.5431927399000003</c:v>
                </c:pt>
                <c:pt idx="3156">
                  <c:v>8.5431927399000003</c:v>
                </c:pt>
                <c:pt idx="3157">
                  <c:v>8.5431927399000003</c:v>
                </c:pt>
                <c:pt idx="3158">
                  <c:v>8.5431927399000003</c:v>
                </c:pt>
                <c:pt idx="3159">
                  <c:v>8.5431927399000003</c:v>
                </c:pt>
                <c:pt idx="3160">
                  <c:v>8.5403610552</c:v>
                </c:pt>
                <c:pt idx="3161">
                  <c:v>8.5403610552</c:v>
                </c:pt>
                <c:pt idx="3162">
                  <c:v>8.5403610552</c:v>
                </c:pt>
                <c:pt idx="3163">
                  <c:v>8.5403610552</c:v>
                </c:pt>
                <c:pt idx="3164">
                  <c:v>8.5403610552</c:v>
                </c:pt>
                <c:pt idx="3165">
                  <c:v>8.5403610552</c:v>
                </c:pt>
                <c:pt idx="3166">
                  <c:v>8.5403610552</c:v>
                </c:pt>
                <c:pt idx="3167">
                  <c:v>8.5403610552</c:v>
                </c:pt>
                <c:pt idx="3168">
                  <c:v>8.5403610552</c:v>
                </c:pt>
                <c:pt idx="3169">
                  <c:v>8.5403610552</c:v>
                </c:pt>
                <c:pt idx="3170">
                  <c:v>8.5375293704999997</c:v>
                </c:pt>
                <c:pt idx="3171">
                  <c:v>8.5375293704999997</c:v>
                </c:pt>
                <c:pt idx="3172">
                  <c:v>8.5375293704999997</c:v>
                </c:pt>
                <c:pt idx="3173">
                  <c:v>8.5375293704999997</c:v>
                </c:pt>
                <c:pt idx="3174">
                  <c:v>8.5375293704999997</c:v>
                </c:pt>
                <c:pt idx="3175">
                  <c:v>8.5375293704999997</c:v>
                </c:pt>
                <c:pt idx="3176">
                  <c:v>8.5375293704999997</c:v>
                </c:pt>
                <c:pt idx="3177">
                  <c:v>8.5375293704999997</c:v>
                </c:pt>
                <c:pt idx="3178">
                  <c:v>8.5375293704999997</c:v>
                </c:pt>
                <c:pt idx="3179">
                  <c:v>8.5375293704999997</c:v>
                </c:pt>
                <c:pt idx="3180">
                  <c:v>8.5346976857999994</c:v>
                </c:pt>
                <c:pt idx="3181">
                  <c:v>8.5346976857999994</c:v>
                </c:pt>
                <c:pt idx="3182">
                  <c:v>8.5346976857999994</c:v>
                </c:pt>
                <c:pt idx="3183">
                  <c:v>8.5346976857999994</c:v>
                </c:pt>
                <c:pt idx="3184">
                  <c:v>8.5346976857999994</c:v>
                </c:pt>
                <c:pt idx="3185">
                  <c:v>8.5346976857999994</c:v>
                </c:pt>
                <c:pt idx="3186">
                  <c:v>8.5346976857999994</c:v>
                </c:pt>
                <c:pt idx="3187">
                  <c:v>8.5346976857999994</c:v>
                </c:pt>
                <c:pt idx="3188">
                  <c:v>8.5346976857999994</c:v>
                </c:pt>
                <c:pt idx="3189">
                  <c:v>8.5318660011000009</c:v>
                </c:pt>
                <c:pt idx="3190">
                  <c:v>8.5318660011000009</c:v>
                </c:pt>
                <c:pt idx="3191">
                  <c:v>8.5318660011000009</c:v>
                </c:pt>
                <c:pt idx="3192">
                  <c:v>8.5318660011000009</c:v>
                </c:pt>
                <c:pt idx="3193">
                  <c:v>8.5318660011000009</c:v>
                </c:pt>
                <c:pt idx="3194">
                  <c:v>8.5318660011000009</c:v>
                </c:pt>
                <c:pt idx="3195">
                  <c:v>8.5318660011000009</c:v>
                </c:pt>
                <c:pt idx="3196">
                  <c:v>8.5318660011000009</c:v>
                </c:pt>
                <c:pt idx="3197">
                  <c:v>8.5318660011000009</c:v>
                </c:pt>
                <c:pt idx="3198">
                  <c:v>8.5318660011000009</c:v>
                </c:pt>
                <c:pt idx="3199">
                  <c:v>8.5290343163999989</c:v>
                </c:pt>
                <c:pt idx="3200">
                  <c:v>8.5290343163999989</c:v>
                </c:pt>
                <c:pt idx="3201">
                  <c:v>8.5290343163999989</c:v>
                </c:pt>
                <c:pt idx="3202">
                  <c:v>8.5290343163999989</c:v>
                </c:pt>
                <c:pt idx="3203">
                  <c:v>8.5290343163999989</c:v>
                </c:pt>
                <c:pt idx="3204">
                  <c:v>8.5290343163999989</c:v>
                </c:pt>
                <c:pt idx="3205">
                  <c:v>8.5290343163999989</c:v>
                </c:pt>
                <c:pt idx="3206">
                  <c:v>8.5290343163999989</c:v>
                </c:pt>
                <c:pt idx="3207">
                  <c:v>8.5290343163999989</c:v>
                </c:pt>
                <c:pt idx="3208">
                  <c:v>8.5290343163999989</c:v>
                </c:pt>
                <c:pt idx="3209">
                  <c:v>8.5262026317000004</c:v>
                </c:pt>
                <c:pt idx="3210">
                  <c:v>8.5262026317000004</c:v>
                </c:pt>
                <c:pt idx="3211">
                  <c:v>8.5262026317000004</c:v>
                </c:pt>
                <c:pt idx="3212">
                  <c:v>8.5262026317000004</c:v>
                </c:pt>
                <c:pt idx="3213">
                  <c:v>8.5262026317000004</c:v>
                </c:pt>
                <c:pt idx="3214">
                  <c:v>8.5262026317000004</c:v>
                </c:pt>
                <c:pt idx="3215">
                  <c:v>8.5262026317000004</c:v>
                </c:pt>
                <c:pt idx="3216">
                  <c:v>8.5262026317000004</c:v>
                </c:pt>
                <c:pt idx="3217">
                  <c:v>8.5262026317000004</c:v>
                </c:pt>
                <c:pt idx="3218">
                  <c:v>8.5262026317000004</c:v>
                </c:pt>
                <c:pt idx="3219">
                  <c:v>8.5233709470000001</c:v>
                </c:pt>
                <c:pt idx="3220">
                  <c:v>8.5233709470000001</c:v>
                </c:pt>
                <c:pt idx="3221">
                  <c:v>8.5233709470000001</c:v>
                </c:pt>
                <c:pt idx="3222">
                  <c:v>8.5233709470000001</c:v>
                </c:pt>
                <c:pt idx="3223">
                  <c:v>8.5233709470000001</c:v>
                </c:pt>
                <c:pt idx="3224">
                  <c:v>8.5233709470000001</c:v>
                </c:pt>
                <c:pt idx="3225">
                  <c:v>8.5233709470000001</c:v>
                </c:pt>
                <c:pt idx="3226">
                  <c:v>8.5233709470000001</c:v>
                </c:pt>
                <c:pt idx="3227">
                  <c:v>8.5233709470000001</c:v>
                </c:pt>
                <c:pt idx="3228">
                  <c:v>8.5233709470000001</c:v>
                </c:pt>
                <c:pt idx="3229">
                  <c:v>8.5205392622999998</c:v>
                </c:pt>
                <c:pt idx="3230">
                  <c:v>8.5205392622999998</c:v>
                </c:pt>
                <c:pt idx="3231">
                  <c:v>8.5205392622999998</c:v>
                </c:pt>
                <c:pt idx="3232">
                  <c:v>8.5205392622999998</c:v>
                </c:pt>
                <c:pt idx="3233">
                  <c:v>8.5205392622999998</c:v>
                </c:pt>
                <c:pt idx="3234">
                  <c:v>8.5205392622999998</c:v>
                </c:pt>
                <c:pt idx="3235">
                  <c:v>8.5205392622999998</c:v>
                </c:pt>
                <c:pt idx="3236">
                  <c:v>8.5205392622999998</c:v>
                </c:pt>
                <c:pt idx="3237">
                  <c:v>8.5205392622999998</c:v>
                </c:pt>
                <c:pt idx="3238">
                  <c:v>8.5177075775999995</c:v>
                </c:pt>
                <c:pt idx="3239">
                  <c:v>8.5177075775999995</c:v>
                </c:pt>
                <c:pt idx="3240">
                  <c:v>8.5177075775999995</c:v>
                </c:pt>
                <c:pt idx="3241">
                  <c:v>8.5177075775999995</c:v>
                </c:pt>
                <c:pt idx="3242">
                  <c:v>8.5177075775999995</c:v>
                </c:pt>
                <c:pt idx="3243">
                  <c:v>8.5177075775999995</c:v>
                </c:pt>
                <c:pt idx="3244">
                  <c:v>8.5177075775999995</c:v>
                </c:pt>
                <c:pt idx="3245">
                  <c:v>8.5177075775999995</c:v>
                </c:pt>
                <c:pt idx="3246">
                  <c:v>8.5177075775999995</c:v>
                </c:pt>
                <c:pt idx="3247">
                  <c:v>8.5177075775999995</c:v>
                </c:pt>
                <c:pt idx="3248">
                  <c:v>8.5148758928999992</c:v>
                </c:pt>
                <c:pt idx="3249">
                  <c:v>8.5148758928999992</c:v>
                </c:pt>
                <c:pt idx="3250">
                  <c:v>8.5148758928999992</c:v>
                </c:pt>
                <c:pt idx="3251">
                  <c:v>8.5148758928999992</c:v>
                </c:pt>
                <c:pt idx="3252">
                  <c:v>8.5148758928999992</c:v>
                </c:pt>
                <c:pt idx="3253">
                  <c:v>8.5148758928999992</c:v>
                </c:pt>
                <c:pt idx="3254">
                  <c:v>8.5148758928999992</c:v>
                </c:pt>
                <c:pt idx="3255">
                  <c:v>8.5148758928999992</c:v>
                </c:pt>
                <c:pt idx="3256">
                  <c:v>8.5148758928999992</c:v>
                </c:pt>
                <c:pt idx="3257">
                  <c:v>8.5148758928999992</c:v>
                </c:pt>
                <c:pt idx="3258">
                  <c:v>8.5120442082000007</c:v>
                </c:pt>
                <c:pt idx="3259">
                  <c:v>8.5120442082000007</c:v>
                </c:pt>
                <c:pt idx="3260">
                  <c:v>8.5120442082000007</c:v>
                </c:pt>
                <c:pt idx="3261">
                  <c:v>8.5120442082000007</c:v>
                </c:pt>
                <c:pt idx="3262">
                  <c:v>8.5120442082000007</c:v>
                </c:pt>
                <c:pt idx="3263">
                  <c:v>8.5120442082000007</c:v>
                </c:pt>
                <c:pt idx="3264">
                  <c:v>8.5120442082000007</c:v>
                </c:pt>
                <c:pt idx="3265">
                  <c:v>8.5120442082000007</c:v>
                </c:pt>
                <c:pt idx="3266">
                  <c:v>8.5120442082000007</c:v>
                </c:pt>
                <c:pt idx="3267">
                  <c:v>8.5120442082000007</c:v>
                </c:pt>
                <c:pt idx="3268">
                  <c:v>8.5092125235000005</c:v>
                </c:pt>
                <c:pt idx="3269">
                  <c:v>8.5092125235000005</c:v>
                </c:pt>
                <c:pt idx="3270">
                  <c:v>8.5092125235000005</c:v>
                </c:pt>
                <c:pt idx="3271">
                  <c:v>8.5092125235000005</c:v>
                </c:pt>
                <c:pt idx="3272">
                  <c:v>8.5092125235000005</c:v>
                </c:pt>
                <c:pt idx="3273">
                  <c:v>8.5092125235000005</c:v>
                </c:pt>
                <c:pt idx="3274">
                  <c:v>8.5092125235000005</c:v>
                </c:pt>
                <c:pt idx="3275">
                  <c:v>8.5092125235000005</c:v>
                </c:pt>
                <c:pt idx="3276">
                  <c:v>8.5092125235000005</c:v>
                </c:pt>
                <c:pt idx="3277">
                  <c:v>8.5092125235000005</c:v>
                </c:pt>
                <c:pt idx="3278">
                  <c:v>8.5063808387999984</c:v>
                </c:pt>
                <c:pt idx="3279">
                  <c:v>8.5063808387999984</c:v>
                </c:pt>
                <c:pt idx="3280">
                  <c:v>8.5063808387999984</c:v>
                </c:pt>
                <c:pt idx="3281">
                  <c:v>8.5063808387999984</c:v>
                </c:pt>
                <c:pt idx="3282">
                  <c:v>8.5063808387999984</c:v>
                </c:pt>
                <c:pt idx="3283">
                  <c:v>8.5063808387999984</c:v>
                </c:pt>
                <c:pt idx="3284">
                  <c:v>8.5063808387999984</c:v>
                </c:pt>
                <c:pt idx="3285">
                  <c:v>8.5063808387999984</c:v>
                </c:pt>
                <c:pt idx="3286">
                  <c:v>8.5063808387999984</c:v>
                </c:pt>
                <c:pt idx="3287">
                  <c:v>8.5063808387999984</c:v>
                </c:pt>
                <c:pt idx="3288">
                  <c:v>8.5035491540999999</c:v>
                </c:pt>
                <c:pt idx="3289">
                  <c:v>8.5035491540999999</c:v>
                </c:pt>
                <c:pt idx="3290">
                  <c:v>8.5035491540999999</c:v>
                </c:pt>
                <c:pt idx="3291">
                  <c:v>8.5035491540999999</c:v>
                </c:pt>
                <c:pt idx="3292">
                  <c:v>8.5035491540999999</c:v>
                </c:pt>
                <c:pt idx="3293">
                  <c:v>8.5035491540999999</c:v>
                </c:pt>
                <c:pt idx="3294">
                  <c:v>8.5035491540999999</c:v>
                </c:pt>
                <c:pt idx="3295">
                  <c:v>8.5035491540999999</c:v>
                </c:pt>
                <c:pt idx="3296">
                  <c:v>8.5035491540999999</c:v>
                </c:pt>
                <c:pt idx="3297">
                  <c:v>8.5035491540999999</c:v>
                </c:pt>
                <c:pt idx="3298">
                  <c:v>8.5007174693999996</c:v>
                </c:pt>
                <c:pt idx="3299">
                  <c:v>8.5007174693999996</c:v>
                </c:pt>
                <c:pt idx="3300">
                  <c:v>8.5007174693999996</c:v>
                </c:pt>
                <c:pt idx="3301">
                  <c:v>8.5007174693999996</c:v>
                </c:pt>
                <c:pt idx="3302">
                  <c:v>8.5007174693999996</c:v>
                </c:pt>
                <c:pt idx="3303">
                  <c:v>8.5007174693999996</c:v>
                </c:pt>
                <c:pt idx="3304">
                  <c:v>8.5007174693999996</c:v>
                </c:pt>
                <c:pt idx="3305">
                  <c:v>8.5007174693999996</c:v>
                </c:pt>
                <c:pt idx="3306">
                  <c:v>8.5007174693999996</c:v>
                </c:pt>
                <c:pt idx="3307">
                  <c:v>8.5007174693999996</c:v>
                </c:pt>
                <c:pt idx="3308">
                  <c:v>8.4978857847000011</c:v>
                </c:pt>
                <c:pt idx="3309">
                  <c:v>8.4978857847000011</c:v>
                </c:pt>
                <c:pt idx="3310">
                  <c:v>8.4978857847000011</c:v>
                </c:pt>
                <c:pt idx="3311">
                  <c:v>8.4978857847000011</c:v>
                </c:pt>
                <c:pt idx="3312">
                  <c:v>8.4978857847000011</c:v>
                </c:pt>
                <c:pt idx="3313">
                  <c:v>8.4978857847000011</c:v>
                </c:pt>
                <c:pt idx="3314">
                  <c:v>8.4978857847000011</c:v>
                </c:pt>
                <c:pt idx="3315">
                  <c:v>8.4978857847000011</c:v>
                </c:pt>
                <c:pt idx="3316">
                  <c:v>8.4978857847000011</c:v>
                </c:pt>
                <c:pt idx="3317">
                  <c:v>8.4978857847000011</c:v>
                </c:pt>
                <c:pt idx="3318">
                  <c:v>8.4950540999999991</c:v>
                </c:pt>
                <c:pt idx="3319">
                  <c:v>8.4950540999999991</c:v>
                </c:pt>
                <c:pt idx="3320">
                  <c:v>8.4950540999999991</c:v>
                </c:pt>
                <c:pt idx="3321">
                  <c:v>8.4950540999999991</c:v>
                </c:pt>
                <c:pt idx="3322">
                  <c:v>8.4950540999999991</c:v>
                </c:pt>
                <c:pt idx="3323">
                  <c:v>8.4950540999999991</c:v>
                </c:pt>
                <c:pt idx="3324">
                  <c:v>8.4950540999999991</c:v>
                </c:pt>
                <c:pt idx="3325">
                  <c:v>8.4950540999999991</c:v>
                </c:pt>
                <c:pt idx="3326">
                  <c:v>8.4950540999999991</c:v>
                </c:pt>
                <c:pt idx="3327">
                  <c:v>8.4922224152999988</c:v>
                </c:pt>
                <c:pt idx="3328">
                  <c:v>8.4922224152999988</c:v>
                </c:pt>
                <c:pt idx="3329">
                  <c:v>8.4922224152999988</c:v>
                </c:pt>
                <c:pt idx="3330">
                  <c:v>8.4922224152999988</c:v>
                </c:pt>
                <c:pt idx="3331">
                  <c:v>8.4922224152999988</c:v>
                </c:pt>
                <c:pt idx="3332">
                  <c:v>8.4922224152999988</c:v>
                </c:pt>
                <c:pt idx="3333">
                  <c:v>8.4922224152999988</c:v>
                </c:pt>
                <c:pt idx="3334">
                  <c:v>8.4922224152999988</c:v>
                </c:pt>
                <c:pt idx="3335">
                  <c:v>8.4922224152999988</c:v>
                </c:pt>
                <c:pt idx="3336">
                  <c:v>8.4922224152999988</c:v>
                </c:pt>
                <c:pt idx="3337">
                  <c:v>8.4893907306000003</c:v>
                </c:pt>
                <c:pt idx="3338">
                  <c:v>8.4893907306000003</c:v>
                </c:pt>
                <c:pt idx="3339">
                  <c:v>8.4893907306000003</c:v>
                </c:pt>
                <c:pt idx="3340">
                  <c:v>8.4893907306000003</c:v>
                </c:pt>
                <c:pt idx="3341">
                  <c:v>8.4893907306000003</c:v>
                </c:pt>
                <c:pt idx="3342">
                  <c:v>8.4893907306000003</c:v>
                </c:pt>
                <c:pt idx="3343">
                  <c:v>8.4893907306000003</c:v>
                </c:pt>
                <c:pt idx="3344">
                  <c:v>8.4893907306000003</c:v>
                </c:pt>
                <c:pt idx="3345">
                  <c:v>8.4893907306000003</c:v>
                </c:pt>
                <c:pt idx="3346">
                  <c:v>8.4893907306000003</c:v>
                </c:pt>
                <c:pt idx="3347">
                  <c:v>8.4865590459</c:v>
                </c:pt>
                <c:pt idx="3348">
                  <c:v>8.4865590459</c:v>
                </c:pt>
                <c:pt idx="3349">
                  <c:v>8.4865590459</c:v>
                </c:pt>
                <c:pt idx="3350">
                  <c:v>8.4865590459</c:v>
                </c:pt>
                <c:pt idx="3351">
                  <c:v>8.4865590459</c:v>
                </c:pt>
                <c:pt idx="3352">
                  <c:v>8.4865590459</c:v>
                </c:pt>
                <c:pt idx="3353">
                  <c:v>8.4865590459</c:v>
                </c:pt>
                <c:pt idx="3354">
                  <c:v>8.4865590459</c:v>
                </c:pt>
                <c:pt idx="3355">
                  <c:v>8.4865590459</c:v>
                </c:pt>
                <c:pt idx="3356">
                  <c:v>8.4865590459</c:v>
                </c:pt>
                <c:pt idx="3357">
                  <c:v>8.4837273611999997</c:v>
                </c:pt>
                <c:pt idx="3358">
                  <c:v>8.4837273611999997</c:v>
                </c:pt>
                <c:pt idx="3359">
                  <c:v>8.4837273611999997</c:v>
                </c:pt>
                <c:pt idx="3360">
                  <c:v>8.4837273611999997</c:v>
                </c:pt>
                <c:pt idx="3361">
                  <c:v>8.4837273611999997</c:v>
                </c:pt>
                <c:pt idx="3362">
                  <c:v>8.4837273611999997</c:v>
                </c:pt>
                <c:pt idx="3363">
                  <c:v>8.4837273611999997</c:v>
                </c:pt>
                <c:pt idx="3364">
                  <c:v>8.4837273611999997</c:v>
                </c:pt>
                <c:pt idx="3365">
                  <c:v>8.4837273611999997</c:v>
                </c:pt>
                <c:pt idx="3366">
                  <c:v>8.4837273611999997</c:v>
                </c:pt>
                <c:pt idx="3367">
                  <c:v>8.4808956764999994</c:v>
                </c:pt>
                <c:pt idx="3368">
                  <c:v>8.4808956764999994</c:v>
                </c:pt>
                <c:pt idx="3369">
                  <c:v>8.4808956764999994</c:v>
                </c:pt>
                <c:pt idx="3370">
                  <c:v>8.4808956764999994</c:v>
                </c:pt>
                <c:pt idx="3371">
                  <c:v>8.4808956764999994</c:v>
                </c:pt>
                <c:pt idx="3372">
                  <c:v>8.4808956764999994</c:v>
                </c:pt>
                <c:pt idx="3373">
                  <c:v>8.4808956764999994</c:v>
                </c:pt>
                <c:pt idx="3374">
                  <c:v>8.4808956764999994</c:v>
                </c:pt>
                <c:pt idx="3375">
                  <c:v>8.4808956764999994</c:v>
                </c:pt>
                <c:pt idx="3376">
                  <c:v>8.4808956764999994</c:v>
                </c:pt>
                <c:pt idx="3377">
                  <c:v>8.4780639917999991</c:v>
                </c:pt>
                <c:pt idx="3378">
                  <c:v>8.4780639917999991</c:v>
                </c:pt>
                <c:pt idx="3379">
                  <c:v>8.4780639917999991</c:v>
                </c:pt>
                <c:pt idx="3380">
                  <c:v>8.4780639917999991</c:v>
                </c:pt>
                <c:pt idx="3381">
                  <c:v>8.4780639917999991</c:v>
                </c:pt>
                <c:pt idx="3382">
                  <c:v>8.4780639917999991</c:v>
                </c:pt>
                <c:pt idx="3383">
                  <c:v>8.4780639917999991</c:v>
                </c:pt>
                <c:pt idx="3384">
                  <c:v>8.4780639917999991</c:v>
                </c:pt>
                <c:pt idx="3385">
                  <c:v>8.4780639917999991</c:v>
                </c:pt>
                <c:pt idx="3386">
                  <c:v>8.4780639917999991</c:v>
                </c:pt>
                <c:pt idx="3387">
                  <c:v>8.4752323071000006</c:v>
                </c:pt>
                <c:pt idx="3388">
                  <c:v>8.4752323071000006</c:v>
                </c:pt>
                <c:pt idx="3389">
                  <c:v>8.4752323071000006</c:v>
                </c:pt>
                <c:pt idx="3390">
                  <c:v>8.4752323071000006</c:v>
                </c:pt>
                <c:pt idx="3391">
                  <c:v>8.4752323071000006</c:v>
                </c:pt>
                <c:pt idx="3392">
                  <c:v>8.4752323071000006</c:v>
                </c:pt>
                <c:pt idx="3393">
                  <c:v>8.4752323071000006</c:v>
                </c:pt>
                <c:pt idx="3394">
                  <c:v>8.4752323071000006</c:v>
                </c:pt>
                <c:pt idx="3395">
                  <c:v>8.4752323071000006</c:v>
                </c:pt>
                <c:pt idx="3396">
                  <c:v>8.4752323071000006</c:v>
                </c:pt>
                <c:pt idx="3397">
                  <c:v>8.4724006223999986</c:v>
                </c:pt>
                <c:pt idx="3398">
                  <c:v>8.4724006223999986</c:v>
                </c:pt>
                <c:pt idx="3399">
                  <c:v>8.4724006223999986</c:v>
                </c:pt>
                <c:pt idx="3400">
                  <c:v>8.4724006223999986</c:v>
                </c:pt>
                <c:pt idx="3401">
                  <c:v>8.4724006223999986</c:v>
                </c:pt>
                <c:pt idx="3402">
                  <c:v>8.4724006223999986</c:v>
                </c:pt>
                <c:pt idx="3403">
                  <c:v>8.4724006223999986</c:v>
                </c:pt>
                <c:pt idx="3404">
                  <c:v>8.4724006223999986</c:v>
                </c:pt>
                <c:pt idx="3405">
                  <c:v>8.4724006223999986</c:v>
                </c:pt>
                <c:pt idx="3406">
                  <c:v>8.4724006223999986</c:v>
                </c:pt>
                <c:pt idx="3407">
                  <c:v>8.4695689377000001</c:v>
                </c:pt>
                <c:pt idx="3408">
                  <c:v>8.4695689377000001</c:v>
                </c:pt>
                <c:pt idx="3409">
                  <c:v>8.4695689377000001</c:v>
                </c:pt>
                <c:pt idx="3410">
                  <c:v>8.4695689377000001</c:v>
                </c:pt>
                <c:pt idx="3411">
                  <c:v>8.4695689377000001</c:v>
                </c:pt>
                <c:pt idx="3412">
                  <c:v>8.4695689377000001</c:v>
                </c:pt>
                <c:pt idx="3413">
                  <c:v>8.4695689377000001</c:v>
                </c:pt>
                <c:pt idx="3414">
                  <c:v>8.4695689377000001</c:v>
                </c:pt>
                <c:pt idx="3415">
                  <c:v>8.4695689377000001</c:v>
                </c:pt>
                <c:pt idx="3416">
                  <c:v>8.4695689377000001</c:v>
                </c:pt>
                <c:pt idx="3417">
                  <c:v>8.4667372529999998</c:v>
                </c:pt>
                <c:pt idx="3418">
                  <c:v>8.4667372529999998</c:v>
                </c:pt>
                <c:pt idx="3419">
                  <c:v>8.4667372529999998</c:v>
                </c:pt>
                <c:pt idx="3420">
                  <c:v>8.4667372529999998</c:v>
                </c:pt>
                <c:pt idx="3421">
                  <c:v>8.4667372529999998</c:v>
                </c:pt>
                <c:pt idx="3422">
                  <c:v>8.4667372529999998</c:v>
                </c:pt>
                <c:pt idx="3423">
                  <c:v>8.4667372529999998</c:v>
                </c:pt>
                <c:pt idx="3424">
                  <c:v>8.4667372529999998</c:v>
                </c:pt>
                <c:pt idx="3425">
                  <c:v>8.4667372529999998</c:v>
                </c:pt>
                <c:pt idx="3426">
                  <c:v>8.4667372529999998</c:v>
                </c:pt>
                <c:pt idx="3427">
                  <c:v>8.4639055682999995</c:v>
                </c:pt>
                <c:pt idx="3428">
                  <c:v>8.4639055682999995</c:v>
                </c:pt>
                <c:pt idx="3429">
                  <c:v>8.4639055682999995</c:v>
                </c:pt>
                <c:pt idx="3430">
                  <c:v>8.4639055682999995</c:v>
                </c:pt>
                <c:pt idx="3431">
                  <c:v>8.4639055682999995</c:v>
                </c:pt>
                <c:pt idx="3432">
                  <c:v>8.4639055682999995</c:v>
                </c:pt>
                <c:pt idx="3433">
                  <c:v>8.4639055682999995</c:v>
                </c:pt>
                <c:pt idx="3434">
                  <c:v>8.4639055682999995</c:v>
                </c:pt>
                <c:pt idx="3435">
                  <c:v>8.4639055682999995</c:v>
                </c:pt>
                <c:pt idx="3436">
                  <c:v>8.4639055682999995</c:v>
                </c:pt>
                <c:pt idx="3437">
                  <c:v>8.4610738835999992</c:v>
                </c:pt>
                <c:pt idx="3438">
                  <c:v>8.4610738835999992</c:v>
                </c:pt>
                <c:pt idx="3439">
                  <c:v>8.4610738835999992</c:v>
                </c:pt>
                <c:pt idx="3440">
                  <c:v>8.4610738835999992</c:v>
                </c:pt>
                <c:pt idx="3441">
                  <c:v>8.4610738835999992</c:v>
                </c:pt>
                <c:pt idx="3442">
                  <c:v>8.4610738835999992</c:v>
                </c:pt>
                <c:pt idx="3443">
                  <c:v>8.4610738835999992</c:v>
                </c:pt>
                <c:pt idx="3444">
                  <c:v>8.4610738835999992</c:v>
                </c:pt>
                <c:pt idx="3445">
                  <c:v>8.4610738835999992</c:v>
                </c:pt>
                <c:pt idx="3446">
                  <c:v>8.4610738835999992</c:v>
                </c:pt>
                <c:pt idx="3447">
                  <c:v>8.4610738835999992</c:v>
                </c:pt>
                <c:pt idx="3448">
                  <c:v>8.458242198899999</c:v>
                </c:pt>
                <c:pt idx="3449">
                  <c:v>8.458242198899999</c:v>
                </c:pt>
                <c:pt idx="3450">
                  <c:v>8.458242198899999</c:v>
                </c:pt>
                <c:pt idx="3451">
                  <c:v>8.458242198899999</c:v>
                </c:pt>
                <c:pt idx="3452">
                  <c:v>8.458242198899999</c:v>
                </c:pt>
                <c:pt idx="3453">
                  <c:v>8.458242198899999</c:v>
                </c:pt>
                <c:pt idx="3454">
                  <c:v>8.458242198899999</c:v>
                </c:pt>
                <c:pt idx="3455">
                  <c:v>8.458242198899999</c:v>
                </c:pt>
                <c:pt idx="3456">
                  <c:v>8.458242198899999</c:v>
                </c:pt>
                <c:pt idx="3457">
                  <c:v>8.458242198899999</c:v>
                </c:pt>
                <c:pt idx="3458">
                  <c:v>8.4554105142000004</c:v>
                </c:pt>
                <c:pt idx="3459">
                  <c:v>8.4554105142000004</c:v>
                </c:pt>
                <c:pt idx="3460">
                  <c:v>8.4554105142000004</c:v>
                </c:pt>
                <c:pt idx="3461">
                  <c:v>8.4554105142000004</c:v>
                </c:pt>
                <c:pt idx="3462">
                  <c:v>8.4554105142000004</c:v>
                </c:pt>
                <c:pt idx="3463">
                  <c:v>8.4554105142000004</c:v>
                </c:pt>
                <c:pt idx="3464">
                  <c:v>8.4554105142000004</c:v>
                </c:pt>
                <c:pt idx="3465">
                  <c:v>8.4554105142000004</c:v>
                </c:pt>
                <c:pt idx="3466">
                  <c:v>8.4554105142000004</c:v>
                </c:pt>
                <c:pt idx="3467">
                  <c:v>8.4554105142000004</c:v>
                </c:pt>
                <c:pt idx="3468">
                  <c:v>8.4525788295000002</c:v>
                </c:pt>
                <c:pt idx="3469">
                  <c:v>8.4525788295000002</c:v>
                </c:pt>
                <c:pt idx="3470">
                  <c:v>8.4525788295000002</c:v>
                </c:pt>
                <c:pt idx="3471">
                  <c:v>8.4525788295000002</c:v>
                </c:pt>
                <c:pt idx="3472">
                  <c:v>8.4525788295000002</c:v>
                </c:pt>
                <c:pt idx="3473">
                  <c:v>8.4525788295000002</c:v>
                </c:pt>
                <c:pt idx="3474">
                  <c:v>8.4525788295000002</c:v>
                </c:pt>
                <c:pt idx="3475">
                  <c:v>8.4525788295000002</c:v>
                </c:pt>
                <c:pt idx="3476">
                  <c:v>8.4525788295000002</c:v>
                </c:pt>
                <c:pt idx="3477">
                  <c:v>8.4525788295000002</c:v>
                </c:pt>
                <c:pt idx="3478">
                  <c:v>8.4497471447999999</c:v>
                </c:pt>
                <c:pt idx="3479">
                  <c:v>8.4497471447999999</c:v>
                </c:pt>
                <c:pt idx="3480">
                  <c:v>8.4497471447999999</c:v>
                </c:pt>
                <c:pt idx="3481">
                  <c:v>8.4497471447999999</c:v>
                </c:pt>
                <c:pt idx="3482">
                  <c:v>8.4497471447999999</c:v>
                </c:pt>
                <c:pt idx="3483">
                  <c:v>8.4497471447999999</c:v>
                </c:pt>
                <c:pt idx="3484">
                  <c:v>8.4497471447999999</c:v>
                </c:pt>
                <c:pt idx="3485">
                  <c:v>8.4497471447999999</c:v>
                </c:pt>
                <c:pt idx="3486">
                  <c:v>8.4497471447999999</c:v>
                </c:pt>
                <c:pt idx="3487">
                  <c:v>8.4497471447999999</c:v>
                </c:pt>
                <c:pt idx="3488">
                  <c:v>8.4469154600999996</c:v>
                </c:pt>
                <c:pt idx="3489">
                  <c:v>8.4469154600999996</c:v>
                </c:pt>
                <c:pt idx="3490">
                  <c:v>8.4469154600999996</c:v>
                </c:pt>
                <c:pt idx="3491">
                  <c:v>8.4469154600999996</c:v>
                </c:pt>
                <c:pt idx="3492">
                  <c:v>8.4469154600999996</c:v>
                </c:pt>
                <c:pt idx="3493">
                  <c:v>8.4469154600999996</c:v>
                </c:pt>
                <c:pt idx="3494">
                  <c:v>8.4469154600999996</c:v>
                </c:pt>
                <c:pt idx="3495">
                  <c:v>8.4469154600999996</c:v>
                </c:pt>
                <c:pt idx="3496">
                  <c:v>8.4469154600999996</c:v>
                </c:pt>
                <c:pt idx="3497">
                  <c:v>8.4469154600999996</c:v>
                </c:pt>
                <c:pt idx="3498">
                  <c:v>8.4440837753999993</c:v>
                </c:pt>
                <c:pt idx="3499">
                  <c:v>8.4440837753999993</c:v>
                </c:pt>
                <c:pt idx="3500">
                  <c:v>8.4440837753999993</c:v>
                </c:pt>
                <c:pt idx="3501">
                  <c:v>8.4440837753999993</c:v>
                </c:pt>
                <c:pt idx="3502">
                  <c:v>8.4440837753999993</c:v>
                </c:pt>
                <c:pt idx="3503">
                  <c:v>8.4440837753999993</c:v>
                </c:pt>
                <c:pt idx="3504">
                  <c:v>8.4440837753999993</c:v>
                </c:pt>
                <c:pt idx="3505">
                  <c:v>8.4440837753999993</c:v>
                </c:pt>
                <c:pt idx="3506">
                  <c:v>8.4440837753999993</c:v>
                </c:pt>
                <c:pt idx="3507">
                  <c:v>8.4440837753999993</c:v>
                </c:pt>
                <c:pt idx="3508">
                  <c:v>8.4412520907000008</c:v>
                </c:pt>
                <c:pt idx="3509">
                  <c:v>8.4412520907000008</c:v>
                </c:pt>
                <c:pt idx="3510">
                  <c:v>8.4412520907000008</c:v>
                </c:pt>
                <c:pt idx="3511">
                  <c:v>8.4412520907000008</c:v>
                </c:pt>
                <c:pt idx="3512">
                  <c:v>8.4412520907000008</c:v>
                </c:pt>
                <c:pt idx="3513">
                  <c:v>8.4412520907000008</c:v>
                </c:pt>
                <c:pt idx="3514">
                  <c:v>8.4412520907000008</c:v>
                </c:pt>
                <c:pt idx="3515">
                  <c:v>8.4412520907000008</c:v>
                </c:pt>
                <c:pt idx="3516">
                  <c:v>8.4412520907000008</c:v>
                </c:pt>
                <c:pt idx="3517">
                  <c:v>8.4412520907000008</c:v>
                </c:pt>
                <c:pt idx="3518">
                  <c:v>8.4384204060000005</c:v>
                </c:pt>
                <c:pt idx="3519">
                  <c:v>8.4384204060000005</c:v>
                </c:pt>
                <c:pt idx="3520">
                  <c:v>8.4384204060000005</c:v>
                </c:pt>
                <c:pt idx="3521">
                  <c:v>8.4384204060000005</c:v>
                </c:pt>
                <c:pt idx="3522">
                  <c:v>8.4384204060000005</c:v>
                </c:pt>
                <c:pt idx="3523">
                  <c:v>8.4384204060000005</c:v>
                </c:pt>
                <c:pt idx="3524">
                  <c:v>8.4384204060000005</c:v>
                </c:pt>
                <c:pt idx="3525">
                  <c:v>8.4384204060000005</c:v>
                </c:pt>
                <c:pt idx="3526">
                  <c:v>8.4384204060000005</c:v>
                </c:pt>
                <c:pt idx="3527">
                  <c:v>8.4384204060000005</c:v>
                </c:pt>
                <c:pt idx="3528">
                  <c:v>8.4355887212999985</c:v>
                </c:pt>
                <c:pt idx="3529">
                  <c:v>8.4355887212999985</c:v>
                </c:pt>
                <c:pt idx="3530">
                  <c:v>8.4355887212999985</c:v>
                </c:pt>
                <c:pt idx="3531">
                  <c:v>8.4355887212999985</c:v>
                </c:pt>
                <c:pt idx="3532">
                  <c:v>8.4355887212999985</c:v>
                </c:pt>
                <c:pt idx="3533">
                  <c:v>8.4355887212999985</c:v>
                </c:pt>
                <c:pt idx="3534">
                  <c:v>8.4355887212999985</c:v>
                </c:pt>
                <c:pt idx="3535">
                  <c:v>8.4355887212999985</c:v>
                </c:pt>
                <c:pt idx="3536">
                  <c:v>8.4355887212999985</c:v>
                </c:pt>
                <c:pt idx="3537">
                  <c:v>8.4355887212999985</c:v>
                </c:pt>
                <c:pt idx="3538">
                  <c:v>8.4327570366</c:v>
                </c:pt>
                <c:pt idx="3539">
                  <c:v>8.4327570366</c:v>
                </c:pt>
                <c:pt idx="3540">
                  <c:v>8.4327570366</c:v>
                </c:pt>
                <c:pt idx="3541">
                  <c:v>8.4327570366</c:v>
                </c:pt>
                <c:pt idx="3542">
                  <c:v>8.4327570366</c:v>
                </c:pt>
                <c:pt idx="3543">
                  <c:v>8.4327570366</c:v>
                </c:pt>
                <c:pt idx="3544">
                  <c:v>8.4327570366</c:v>
                </c:pt>
                <c:pt idx="3545">
                  <c:v>8.4327570366</c:v>
                </c:pt>
                <c:pt idx="3546">
                  <c:v>8.4327570366</c:v>
                </c:pt>
                <c:pt idx="3547">
                  <c:v>8.4327570366</c:v>
                </c:pt>
                <c:pt idx="3548">
                  <c:v>8.4299253518999997</c:v>
                </c:pt>
                <c:pt idx="3549">
                  <c:v>8.4299253518999997</c:v>
                </c:pt>
                <c:pt idx="3550">
                  <c:v>8.4299253518999997</c:v>
                </c:pt>
                <c:pt idx="3551">
                  <c:v>8.4299253518999997</c:v>
                </c:pt>
                <c:pt idx="3552">
                  <c:v>8.4299253518999997</c:v>
                </c:pt>
                <c:pt idx="3553">
                  <c:v>8.4299253518999997</c:v>
                </c:pt>
                <c:pt idx="3554">
                  <c:v>8.4299253518999997</c:v>
                </c:pt>
                <c:pt idx="3555">
                  <c:v>8.4299253518999997</c:v>
                </c:pt>
                <c:pt idx="3556">
                  <c:v>8.4299253518999997</c:v>
                </c:pt>
                <c:pt idx="3557">
                  <c:v>8.4299253518999997</c:v>
                </c:pt>
                <c:pt idx="3558">
                  <c:v>8.4270936672000012</c:v>
                </c:pt>
                <c:pt idx="3559">
                  <c:v>8.4270936672000012</c:v>
                </c:pt>
                <c:pt idx="3560">
                  <c:v>8.4270936672000012</c:v>
                </c:pt>
                <c:pt idx="3561">
                  <c:v>8.4270936672000012</c:v>
                </c:pt>
                <c:pt idx="3562">
                  <c:v>8.4270936672000012</c:v>
                </c:pt>
                <c:pt idx="3563">
                  <c:v>8.4270936672000012</c:v>
                </c:pt>
                <c:pt idx="3564">
                  <c:v>8.4270936672000012</c:v>
                </c:pt>
                <c:pt idx="3565">
                  <c:v>8.4270936672000012</c:v>
                </c:pt>
                <c:pt idx="3566">
                  <c:v>8.4270936672000012</c:v>
                </c:pt>
                <c:pt idx="3567">
                  <c:v>8.4270936672000012</c:v>
                </c:pt>
                <c:pt idx="3568">
                  <c:v>8.4242619824999991</c:v>
                </c:pt>
                <c:pt idx="3569">
                  <c:v>8.4242619824999991</c:v>
                </c:pt>
                <c:pt idx="3570">
                  <c:v>8.4242619824999991</c:v>
                </c:pt>
                <c:pt idx="3571">
                  <c:v>8.4242619824999991</c:v>
                </c:pt>
                <c:pt idx="3572">
                  <c:v>8.4242619824999991</c:v>
                </c:pt>
                <c:pt idx="3573">
                  <c:v>8.4242619824999991</c:v>
                </c:pt>
                <c:pt idx="3574">
                  <c:v>8.4242619824999991</c:v>
                </c:pt>
                <c:pt idx="3575">
                  <c:v>8.4242619824999991</c:v>
                </c:pt>
                <c:pt idx="3576">
                  <c:v>8.4242619824999991</c:v>
                </c:pt>
                <c:pt idx="3577">
                  <c:v>8.4242619824999991</c:v>
                </c:pt>
                <c:pt idx="3578">
                  <c:v>8.4214302977999989</c:v>
                </c:pt>
                <c:pt idx="3579">
                  <c:v>8.4214302977999989</c:v>
                </c:pt>
                <c:pt idx="3580">
                  <c:v>8.4214302977999989</c:v>
                </c:pt>
                <c:pt idx="3581">
                  <c:v>8.4214302977999989</c:v>
                </c:pt>
                <c:pt idx="3582">
                  <c:v>8.4214302977999989</c:v>
                </c:pt>
                <c:pt idx="3583">
                  <c:v>8.4214302977999989</c:v>
                </c:pt>
                <c:pt idx="3584">
                  <c:v>8.4214302977999989</c:v>
                </c:pt>
                <c:pt idx="3585">
                  <c:v>8.4214302977999989</c:v>
                </c:pt>
                <c:pt idx="3586">
                  <c:v>8.4214302977999989</c:v>
                </c:pt>
                <c:pt idx="3587">
                  <c:v>8.4214302977999989</c:v>
                </c:pt>
                <c:pt idx="3588">
                  <c:v>8.4185986131000003</c:v>
                </c:pt>
                <c:pt idx="3589">
                  <c:v>8.4185986131000003</c:v>
                </c:pt>
                <c:pt idx="3590">
                  <c:v>8.4185986131000003</c:v>
                </c:pt>
                <c:pt idx="3591">
                  <c:v>8.4185986131000003</c:v>
                </c:pt>
                <c:pt idx="3592">
                  <c:v>8.4185986131000003</c:v>
                </c:pt>
                <c:pt idx="3593">
                  <c:v>8.4185986131000003</c:v>
                </c:pt>
                <c:pt idx="3594">
                  <c:v>8.4185986131000003</c:v>
                </c:pt>
                <c:pt idx="3595">
                  <c:v>8.4185986131000003</c:v>
                </c:pt>
                <c:pt idx="3596">
                  <c:v>8.4185986131000003</c:v>
                </c:pt>
                <c:pt idx="3597">
                  <c:v>8.4185986131000003</c:v>
                </c:pt>
                <c:pt idx="3598">
                  <c:v>8.4157669284000001</c:v>
                </c:pt>
                <c:pt idx="3599">
                  <c:v>8.4157669284000001</c:v>
                </c:pt>
                <c:pt idx="3600">
                  <c:v>8.4157669284000001</c:v>
                </c:pt>
                <c:pt idx="3601">
                  <c:v>8.4157669284000001</c:v>
                </c:pt>
                <c:pt idx="3602">
                  <c:v>8.4157669284000001</c:v>
                </c:pt>
                <c:pt idx="3603">
                  <c:v>8.4157669284000001</c:v>
                </c:pt>
                <c:pt idx="3604">
                  <c:v>8.4157669284000001</c:v>
                </c:pt>
                <c:pt idx="3605">
                  <c:v>8.4157669284000001</c:v>
                </c:pt>
                <c:pt idx="3606">
                  <c:v>8.4157669284000001</c:v>
                </c:pt>
                <c:pt idx="3607">
                  <c:v>8.4157669284000001</c:v>
                </c:pt>
                <c:pt idx="3608">
                  <c:v>8.4129352436999998</c:v>
                </c:pt>
                <c:pt idx="3609">
                  <c:v>8.4129352436999998</c:v>
                </c:pt>
                <c:pt idx="3610">
                  <c:v>8.4129352436999998</c:v>
                </c:pt>
                <c:pt idx="3611">
                  <c:v>8.4129352436999998</c:v>
                </c:pt>
                <c:pt idx="3612">
                  <c:v>8.4129352436999998</c:v>
                </c:pt>
                <c:pt idx="3613">
                  <c:v>8.4129352436999998</c:v>
                </c:pt>
                <c:pt idx="3614">
                  <c:v>8.4129352436999998</c:v>
                </c:pt>
                <c:pt idx="3615">
                  <c:v>8.4129352436999998</c:v>
                </c:pt>
                <c:pt idx="3616">
                  <c:v>8.4129352436999998</c:v>
                </c:pt>
                <c:pt idx="3617">
                  <c:v>8.4129352436999998</c:v>
                </c:pt>
                <c:pt idx="3618">
                  <c:v>8.4101035589999995</c:v>
                </c:pt>
                <c:pt idx="3619">
                  <c:v>8.4101035589999995</c:v>
                </c:pt>
                <c:pt idx="3620">
                  <c:v>8.4101035589999995</c:v>
                </c:pt>
                <c:pt idx="3621">
                  <c:v>8.4101035589999995</c:v>
                </c:pt>
                <c:pt idx="3622">
                  <c:v>8.4101035589999995</c:v>
                </c:pt>
                <c:pt idx="3623">
                  <c:v>8.4101035589999995</c:v>
                </c:pt>
                <c:pt idx="3624">
                  <c:v>8.4101035589999995</c:v>
                </c:pt>
                <c:pt idx="3625">
                  <c:v>8.4101035589999995</c:v>
                </c:pt>
                <c:pt idx="3626">
                  <c:v>8.4101035589999995</c:v>
                </c:pt>
                <c:pt idx="3627">
                  <c:v>8.4101035589999995</c:v>
                </c:pt>
                <c:pt idx="3628">
                  <c:v>8.4072718742999992</c:v>
                </c:pt>
                <c:pt idx="3629">
                  <c:v>8.4072718742999992</c:v>
                </c:pt>
                <c:pt idx="3630">
                  <c:v>8.4072718742999992</c:v>
                </c:pt>
                <c:pt idx="3631">
                  <c:v>8.4072718742999992</c:v>
                </c:pt>
                <c:pt idx="3632">
                  <c:v>8.4072718742999992</c:v>
                </c:pt>
                <c:pt idx="3633">
                  <c:v>8.4072718742999992</c:v>
                </c:pt>
                <c:pt idx="3634">
                  <c:v>8.4072718742999992</c:v>
                </c:pt>
                <c:pt idx="3635">
                  <c:v>8.4072718742999992</c:v>
                </c:pt>
                <c:pt idx="3636">
                  <c:v>8.4072718742999992</c:v>
                </c:pt>
                <c:pt idx="3637">
                  <c:v>8.4072718742999992</c:v>
                </c:pt>
                <c:pt idx="3638">
                  <c:v>8.4072718742999992</c:v>
                </c:pt>
                <c:pt idx="3639">
                  <c:v>8.4044401896000007</c:v>
                </c:pt>
                <c:pt idx="3640">
                  <c:v>8.4044401896000007</c:v>
                </c:pt>
                <c:pt idx="3641">
                  <c:v>8.4044401896000007</c:v>
                </c:pt>
                <c:pt idx="3642">
                  <c:v>8.4044401896000007</c:v>
                </c:pt>
                <c:pt idx="3643">
                  <c:v>8.4044401896000007</c:v>
                </c:pt>
                <c:pt idx="3644">
                  <c:v>8.4044401896000007</c:v>
                </c:pt>
                <c:pt idx="3645">
                  <c:v>8.4044401896000007</c:v>
                </c:pt>
                <c:pt idx="3646">
                  <c:v>8.4044401896000007</c:v>
                </c:pt>
                <c:pt idx="3647">
                  <c:v>8.4044401896000007</c:v>
                </c:pt>
                <c:pt idx="3648">
                  <c:v>8.4044401896000007</c:v>
                </c:pt>
                <c:pt idx="3649">
                  <c:v>8.4016085048999987</c:v>
                </c:pt>
                <c:pt idx="3650">
                  <c:v>8.4016085048999987</c:v>
                </c:pt>
                <c:pt idx="3651">
                  <c:v>8.4016085048999987</c:v>
                </c:pt>
                <c:pt idx="3652">
                  <c:v>8.4016085048999987</c:v>
                </c:pt>
                <c:pt idx="3653">
                  <c:v>8.4016085048999987</c:v>
                </c:pt>
                <c:pt idx="3654">
                  <c:v>8.4016085048999987</c:v>
                </c:pt>
                <c:pt idx="3655">
                  <c:v>8.4016085048999987</c:v>
                </c:pt>
                <c:pt idx="3656">
                  <c:v>8.4016085048999987</c:v>
                </c:pt>
                <c:pt idx="3657">
                  <c:v>8.4016085048999987</c:v>
                </c:pt>
                <c:pt idx="3658">
                  <c:v>8.4016085048999987</c:v>
                </c:pt>
                <c:pt idx="3659">
                  <c:v>8.3987768202000002</c:v>
                </c:pt>
                <c:pt idx="3660">
                  <c:v>8.3987768202000002</c:v>
                </c:pt>
                <c:pt idx="3661">
                  <c:v>8.3987768202000002</c:v>
                </c:pt>
                <c:pt idx="3662">
                  <c:v>8.3987768202000002</c:v>
                </c:pt>
                <c:pt idx="3663">
                  <c:v>8.3987768202000002</c:v>
                </c:pt>
                <c:pt idx="3664">
                  <c:v>8.3987768202000002</c:v>
                </c:pt>
                <c:pt idx="3665">
                  <c:v>8.3987768202000002</c:v>
                </c:pt>
                <c:pt idx="3666">
                  <c:v>8.3987768202000002</c:v>
                </c:pt>
                <c:pt idx="3667">
                  <c:v>8.3987768202000002</c:v>
                </c:pt>
                <c:pt idx="3668">
                  <c:v>8.3987768202000002</c:v>
                </c:pt>
                <c:pt idx="3669">
                  <c:v>8.3959451354999999</c:v>
                </c:pt>
                <c:pt idx="3670">
                  <c:v>8.3959451354999999</c:v>
                </c:pt>
                <c:pt idx="3671">
                  <c:v>8.3959451354999999</c:v>
                </c:pt>
                <c:pt idx="3672">
                  <c:v>8.3959451354999999</c:v>
                </c:pt>
                <c:pt idx="3673">
                  <c:v>8.3959451354999999</c:v>
                </c:pt>
                <c:pt idx="3674">
                  <c:v>8.3959451354999999</c:v>
                </c:pt>
                <c:pt idx="3675">
                  <c:v>8.3959451354999999</c:v>
                </c:pt>
                <c:pt idx="3676">
                  <c:v>8.3959451354999999</c:v>
                </c:pt>
                <c:pt idx="3677">
                  <c:v>8.3959451354999999</c:v>
                </c:pt>
                <c:pt idx="3678">
                  <c:v>8.3959451354999999</c:v>
                </c:pt>
                <c:pt idx="3679">
                  <c:v>8.3931134507999996</c:v>
                </c:pt>
                <c:pt idx="3680">
                  <c:v>8.3931134507999996</c:v>
                </c:pt>
                <c:pt idx="3681">
                  <c:v>8.3931134507999996</c:v>
                </c:pt>
                <c:pt idx="3682">
                  <c:v>8.3931134507999996</c:v>
                </c:pt>
                <c:pt idx="3683">
                  <c:v>8.3931134507999996</c:v>
                </c:pt>
                <c:pt idx="3684">
                  <c:v>8.3931134507999996</c:v>
                </c:pt>
                <c:pt idx="3685">
                  <c:v>8.3931134507999996</c:v>
                </c:pt>
                <c:pt idx="3686">
                  <c:v>8.3931134507999996</c:v>
                </c:pt>
                <c:pt idx="3687">
                  <c:v>8.3931134507999996</c:v>
                </c:pt>
                <c:pt idx="3688">
                  <c:v>8.3931134507999996</c:v>
                </c:pt>
                <c:pt idx="3689">
                  <c:v>8.3902817660999993</c:v>
                </c:pt>
                <c:pt idx="3690">
                  <c:v>8.3902817660999993</c:v>
                </c:pt>
                <c:pt idx="3691">
                  <c:v>8.3902817660999993</c:v>
                </c:pt>
                <c:pt idx="3692">
                  <c:v>8.3902817660999993</c:v>
                </c:pt>
                <c:pt idx="3693">
                  <c:v>8.3902817660999993</c:v>
                </c:pt>
                <c:pt idx="3694">
                  <c:v>8.3902817660999993</c:v>
                </c:pt>
                <c:pt idx="3695">
                  <c:v>8.3902817660999993</c:v>
                </c:pt>
                <c:pt idx="3696">
                  <c:v>8.3902817660999993</c:v>
                </c:pt>
                <c:pt idx="3697">
                  <c:v>8.3902817660999993</c:v>
                </c:pt>
                <c:pt idx="3698">
                  <c:v>8.3902817660999993</c:v>
                </c:pt>
                <c:pt idx="3699">
                  <c:v>8.387450081399999</c:v>
                </c:pt>
                <c:pt idx="3700">
                  <c:v>8.387450081399999</c:v>
                </c:pt>
                <c:pt idx="3701">
                  <c:v>8.387450081399999</c:v>
                </c:pt>
                <c:pt idx="3702">
                  <c:v>8.387450081399999</c:v>
                </c:pt>
                <c:pt idx="3703">
                  <c:v>8.387450081399999</c:v>
                </c:pt>
                <c:pt idx="3704">
                  <c:v>8.387450081399999</c:v>
                </c:pt>
                <c:pt idx="3705">
                  <c:v>8.387450081399999</c:v>
                </c:pt>
                <c:pt idx="3706">
                  <c:v>8.387450081399999</c:v>
                </c:pt>
                <c:pt idx="3707">
                  <c:v>8.387450081399999</c:v>
                </c:pt>
                <c:pt idx="3708">
                  <c:v>8.387450081399999</c:v>
                </c:pt>
                <c:pt idx="3709">
                  <c:v>8.3846183967000005</c:v>
                </c:pt>
                <c:pt idx="3710">
                  <c:v>8.3846183967000005</c:v>
                </c:pt>
                <c:pt idx="3711">
                  <c:v>8.3846183967000005</c:v>
                </c:pt>
                <c:pt idx="3712">
                  <c:v>8.3846183967000005</c:v>
                </c:pt>
                <c:pt idx="3713">
                  <c:v>8.3846183967000005</c:v>
                </c:pt>
                <c:pt idx="3714">
                  <c:v>8.3846183967000005</c:v>
                </c:pt>
                <c:pt idx="3715">
                  <c:v>8.3846183967000005</c:v>
                </c:pt>
                <c:pt idx="3716">
                  <c:v>8.3846183967000005</c:v>
                </c:pt>
                <c:pt idx="3717">
                  <c:v>8.3846183967000005</c:v>
                </c:pt>
                <c:pt idx="3718">
                  <c:v>8.3846183967000005</c:v>
                </c:pt>
                <c:pt idx="3719">
                  <c:v>8.3817867120000003</c:v>
                </c:pt>
                <c:pt idx="3720">
                  <c:v>8.3817867120000003</c:v>
                </c:pt>
                <c:pt idx="3721">
                  <c:v>8.3817867120000003</c:v>
                </c:pt>
                <c:pt idx="3722">
                  <c:v>8.3817867120000003</c:v>
                </c:pt>
                <c:pt idx="3723">
                  <c:v>8.3817867120000003</c:v>
                </c:pt>
                <c:pt idx="3724">
                  <c:v>8.3817867120000003</c:v>
                </c:pt>
                <c:pt idx="3725">
                  <c:v>8.3817867120000003</c:v>
                </c:pt>
                <c:pt idx="3726">
                  <c:v>8.3817867120000003</c:v>
                </c:pt>
                <c:pt idx="3727">
                  <c:v>8.3817867120000003</c:v>
                </c:pt>
                <c:pt idx="3728">
                  <c:v>8.3817867120000003</c:v>
                </c:pt>
                <c:pt idx="3729">
                  <c:v>8.3789550273</c:v>
                </c:pt>
                <c:pt idx="3730">
                  <c:v>8.3789550273</c:v>
                </c:pt>
                <c:pt idx="3731">
                  <c:v>8.3789550273</c:v>
                </c:pt>
                <c:pt idx="3732">
                  <c:v>8.3789550273</c:v>
                </c:pt>
                <c:pt idx="3733">
                  <c:v>8.3789550273</c:v>
                </c:pt>
                <c:pt idx="3734">
                  <c:v>8.3789550273</c:v>
                </c:pt>
                <c:pt idx="3735">
                  <c:v>8.3789550273</c:v>
                </c:pt>
                <c:pt idx="3736">
                  <c:v>8.3789550273</c:v>
                </c:pt>
                <c:pt idx="3737">
                  <c:v>8.3789550273</c:v>
                </c:pt>
                <c:pt idx="3738">
                  <c:v>8.3789550273</c:v>
                </c:pt>
                <c:pt idx="3739">
                  <c:v>8.3789550273</c:v>
                </c:pt>
                <c:pt idx="3740">
                  <c:v>8.3761233425999997</c:v>
                </c:pt>
                <c:pt idx="3741">
                  <c:v>8.3761233425999997</c:v>
                </c:pt>
                <c:pt idx="3742">
                  <c:v>8.3761233425999997</c:v>
                </c:pt>
                <c:pt idx="3743">
                  <c:v>8.3761233425999997</c:v>
                </c:pt>
                <c:pt idx="3744">
                  <c:v>8.3761233425999997</c:v>
                </c:pt>
                <c:pt idx="3745">
                  <c:v>8.3761233425999997</c:v>
                </c:pt>
                <c:pt idx="3746">
                  <c:v>8.3761233425999997</c:v>
                </c:pt>
                <c:pt idx="3747">
                  <c:v>8.3761233425999997</c:v>
                </c:pt>
                <c:pt idx="3748">
                  <c:v>8.3761233425999997</c:v>
                </c:pt>
                <c:pt idx="3749">
                  <c:v>8.3761233425999997</c:v>
                </c:pt>
                <c:pt idx="3750">
                  <c:v>8.3732916578999994</c:v>
                </c:pt>
                <c:pt idx="3751">
                  <c:v>8.3732916578999994</c:v>
                </c:pt>
                <c:pt idx="3752">
                  <c:v>8.3732916578999994</c:v>
                </c:pt>
                <c:pt idx="3753">
                  <c:v>8.3732916578999994</c:v>
                </c:pt>
                <c:pt idx="3754">
                  <c:v>8.3732916578999994</c:v>
                </c:pt>
                <c:pt idx="3755">
                  <c:v>8.3732916578999994</c:v>
                </c:pt>
                <c:pt idx="3756">
                  <c:v>8.3732916578999994</c:v>
                </c:pt>
                <c:pt idx="3757">
                  <c:v>8.3732916578999994</c:v>
                </c:pt>
                <c:pt idx="3758">
                  <c:v>8.3732916578999994</c:v>
                </c:pt>
                <c:pt idx="3759">
                  <c:v>8.3732916578999994</c:v>
                </c:pt>
                <c:pt idx="3760">
                  <c:v>8.3704599732000009</c:v>
                </c:pt>
                <c:pt idx="3761">
                  <c:v>8.3704599732000009</c:v>
                </c:pt>
                <c:pt idx="3762">
                  <c:v>8.3704599732000009</c:v>
                </c:pt>
                <c:pt idx="3763">
                  <c:v>8.3704599732000009</c:v>
                </c:pt>
                <c:pt idx="3764">
                  <c:v>8.3704599732000009</c:v>
                </c:pt>
                <c:pt idx="3765">
                  <c:v>8.3704599732000009</c:v>
                </c:pt>
                <c:pt idx="3766">
                  <c:v>8.3704599732000009</c:v>
                </c:pt>
                <c:pt idx="3767">
                  <c:v>8.3704599732000009</c:v>
                </c:pt>
                <c:pt idx="3768">
                  <c:v>8.3704599732000009</c:v>
                </c:pt>
                <c:pt idx="3769">
                  <c:v>8.3704599732000009</c:v>
                </c:pt>
                <c:pt idx="3770">
                  <c:v>8.3676282885000006</c:v>
                </c:pt>
                <c:pt idx="3771">
                  <c:v>8.3676282885000006</c:v>
                </c:pt>
                <c:pt idx="3772">
                  <c:v>8.3676282885000006</c:v>
                </c:pt>
                <c:pt idx="3773">
                  <c:v>8.3676282885000006</c:v>
                </c:pt>
                <c:pt idx="3774">
                  <c:v>8.3676282885000006</c:v>
                </c:pt>
                <c:pt idx="3775">
                  <c:v>8.3676282885000006</c:v>
                </c:pt>
                <c:pt idx="3776">
                  <c:v>8.3676282885000006</c:v>
                </c:pt>
                <c:pt idx="3777">
                  <c:v>8.3676282885000006</c:v>
                </c:pt>
                <c:pt idx="3778">
                  <c:v>8.3676282885000006</c:v>
                </c:pt>
                <c:pt idx="3779">
                  <c:v>8.3676282885000006</c:v>
                </c:pt>
                <c:pt idx="3780">
                  <c:v>8.3647966037999986</c:v>
                </c:pt>
                <c:pt idx="3781">
                  <c:v>8.3647966037999986</c:v>
                </c:pt>
                <c:pt idx="3782">
                  <c:v>8.3647966037999986</c:v>
                </c:pt>
                <c:pt idx="3783">
                  <c:v>8.3647966037999986</c:v>
                </c:pt>
                <c:pt idx="3784">
                  <c:v>8.3647966037999986</c:v>
                </c:pt>
                <c:pt idx="3785">
                  <c:v>8.3647966037999986</c:v>
                </c:pt>
                <c:pt idx="3786">
                  <c:v>8.3647966037999986</c:v>
                </c:pt>
                <c:pt idx="3787">
                  <c:v>8.3647966037999986</c:v>
                </c:pt>
                <c:pt idx="3788">
                  <c:v>8.3647966037999986</c:v>
                </c:pt>
                <c:pt idx="3789">
                  <c:v>8.3647966037999986</c:v>
                </c:pt>
                <c:pt idx="3790">
                  <c:v>8.3619649191000001</c:v>
                </c:pt>
                <c:pt idx="3791">
                  <c:v>8.3619649191000001</c:v>
                </c:pt>
                <c:pt idx="3792">
                  <c:v>8.3619649191000001</c:v>
                </c:pt>
                <c:pt idx="3793">
                  <c:v>8.3619649191000001</c:v>
                </c:pt>
                <c:pt idx="3794">
                  <c:v>8.3619649191000001</c:v>
                </c:pt>
                <c:pt idx="3795">
                  <c:v>8.3619649191000001</c:v>
                </c:pt>
                <c:pt idx="3796">
                  <c:v>8.3619649191000001</c:v>
                </c:pt>
                <c:pt idx="3797">
                  <c:v>8.3619649191000001</c:v>
                </c:pt>
                <c:pt idx="3798">
                  <c:v>8.3619649191000001</c:v>
                </c:pt>
                <c:pt idx="3799">
                  <c:v>8.3619649191000001</c:v>
                </c:pt>
                <c:pt idx="3800">
                  <c:v>8.3591332343999998</c:v>
                </c:pt>
                <c:pt idx="3801">
                  <c:v>8.3591332343999998</c:v>
                </c:pt>
                <c:pt idx="3802">
                  <c:v>8.3591332343999998</c:v>
                </c:pt>
                <c:pt idx="3803">
                  <c:v>8.3591332343999998</c:v>
                </c:pt>
                <c:pt idx="3804">
                  <c:v>8.3591332343999998</c:v>
                </c:pt>
                <c:pt idx="3805">
                  <c:v>8.3591332343999998</c:v>
                </c:pt>
                <c:pt idx="3806">
                  <c:v>8.3591332343999998</c:v>
                </c:pt>
                <c:pt idx="3807">
                  <c:v>8.3591332343999998</c:v>
                </c:pt>
                <c:pt idx="3808">
                  <c:v>8.3591332343999998</c:v>
                </c:pt>
                <c:pt idx="3809">
                  <c:v>8.3591332343999998</c:v>
                </c:pt>
                <c:pt idx="3810">
                  <c:v>8.3563015497000013</c:v>
                </c:pt>
                <c:pt idx="3811">
                  <c:v>8.3563015497000013</c:v>
                </c:pt>
                <c:pt idx="3812">
                  <c:v>8.3563015497000013</c:v>
                </c:pt>
                <c:pt idx="3813">
                  <c:v>8.3563015497000013</c:v>
                </c:pt>
                <c:pt idx="3814">
                  <c:v>8.3563015497000013</c:v>
                </c:pt>
                <c:pt idx="3815">
                  <c:v>8.3563015497000013</c:v>
                </c:pt>
                <c:pt idx="3816">
                  <c:v>8.3563015497000013</c:v>
                </c:pt>
                <c:pt idx="3817">
                  <c:v>8.3563015497000013</c:v>
                </c:pt>
                <c:pt idx="3818">
                  <c:v>8.3563015497000013</c:v>
                </c:pt>
                <c:pt idx="3819">
                  <c:v>8.3563015497000013</c:v>
                </c:pt>
                <c:pt idx="3820">
                  <c:v>8.3563015497000013</c:v>
                </c:pt>
                <c:pt idx="3821">
                  <c:v>8.3534698649999992</c:v>
                </c:pt>
                <c:pt idx="3822">
                  <c:v>8.3534698649999992</c:v>
                </c:pt>
                <c:pt idx="3823">
                  <c:v>8.3534698649999992</c:v>
                </c:pt>
                <c:pt idx="3824">
                  <c:v>8.3534698649999992</c:v>
                </c:pt>
                <c:pt idx="3825">
                  <c:v>8.3534698649999992</c:v>
                </c:pt>
                <c:pt idx="3826">
                  <c:v>8.3534698649999992</c:v>
                </c:pt>
                <c:pt idx="3827">
                  <c:v>8.3534698649999992</c:v>
                </c:pt>
                <c:pt idx="3828">
                  <c:v>8.3534698649999992</c:v>
                </c:pt>
                <c:pt idx="3829">
                  <c:v>8.3534698649999992</c:v>
                </c:pt>
                <c:pt idx="3830">
                  <c:v>8.3534698649999992</c:v>
                </c:pt>
                <c:pt idx="3831">
                  <c:v>8.3506381802999989</c:v>
                </c:pt>
                <c:pt idx="3832">
                  <c:v>8.3506381802999989</c:v>
                </c:pt>
                <c:pt idx="3833">
                  <c:v>8.3506381802999989</c:v>
                </c:pt>
                <c:pt idx="3834">
                  <c:v>8.3506381802999989</c:v>
                </c:pt>
                <c:pt idx="3835">
                  <c:v>8.3506381802999989</c:v>
                </c:pt>
                <c:pt idx="3836">
                  <c:v>8.3506381802999989</c:v>
                </c:pt>
                <c:pt idx="3837">
                  <c:v>8.3506381802999989</c:v>
                </c:pt>
                <c:pt idx="3838">
                  <c:v>8.3506381802999989</c:v>
                </c:pt>
                <c:pt idx="3839">
                  <c:v>8.3506381802999989</c:v>
                </c:pt>
                <c:pt idx="3840">
                  <c:v>8.3506381802999989</c:v>
                </c:pt>
                <c:pt idx="3841">
                  <c:v>8.3478064956000004</c:v>
                </c:pt>
                <c:pt idx="3842">
                  <c:v>8.3478064956000004</c:v>
                </c:pt>
                <c:pt idx="3843">
                  <c:v>8.3478064956000004</c:v>
                </c:pt>
                <c:pt idx="3844">
                  <c:v>8.3478064956000004</c:v>
                </c:pt>
                <c:pt idx="3845">
                  <c:v>8.3478064956000004</c:v>
                </c:pt>
                <c:pt idx="3846">
                  <c:v>8.3478064956000004</c:v>
                </c:pt>
                <c:pt idx="3847">
                  <c:v>8.3478064956000004</c:v>
                </c:pt>
                <c:pt idx="3848">
                  <c:v>8.3478064956000004</c:v>
                </c:pt>
                <c:pt idx="3849">
                  <c:v>8.3478064956000004</c:v>
                </c:pt>
                <c:pt idx="3850">
                  <c:v>8.3478064956000004</c:v>
                </c:pt>
                <c:pt idx="3851">
                  <c:v>8.3449748109000002</c:v>
                </c:pt>
                <c:pt idx="3852">
                  <c:v>8.3449748109000002</c:v>
                </c:pt>
                <c:pt idx="3853">
                  <c:v>8.3449748109000002</c:v>
                </c:pt>
                <c:pt idx="3854">
                  <c:v>8.3449748109000002</c:v>
                </c:pt>
                <c:pt idx="3855">
                  <c:v>8.3449748109000002</c:v>
                </c:pt>
                <c:pt idx="3856">
                  <c:v>8.3449748109000002</c:v>
                </c:pt>
                <c:pt idx="3857">
                  <c:v>8.3449748109000002</c:v>
                </c:pt>
                <c:pt idx="3858">
                  <c:v>8.3449748109000002</c:v>
                </c:pt>
                <c:pt idx="3859">
                  <c:v>8.3449748109000002</c:v>
                </c:pt>
                <c:pt idx="3860">
                  <c:v>8.3449748109000002</c:v>
                </c:pt>
                <c:pt idx="3861">
                  <c:v>8.3421431261999999</c:v>
                </c:pt>
                <c:pt idx="3862">
                  <c:v>8.3421431261999999</c:v>
                </c:pt>
                <c:pt idx="3863">
                  <c:v>8.3421431261999999</c:v>
                </c:pt>
                <c:pt idx="3864">
                  <c:v>8.3421431261999999</c:v>
                </c:pt>
                <c:pt idx="3865">
                  <c:v>8.3421431261999999</c:v>
                </c:pt>
                <c:pt idx="3866">
                  <c:v>8.3421431261999999</c:v>
                </c:pt>
                <c:pt idx="3867">
                  <c:v>8.3421431261999999</c:v>
                </c:pt>
                <c:pt idx="3868">
                  <c:v>8.3421431261999999</c:v>
                </c:pt>
                <c:pt idx="3869">
                  <c:v>8.3421431261999999</c:v>
                </c:pt>
                <c:pt idx="3870">
                  <c:v>8.3421431261999999</c:v>
                </c:pt>
                <c:pt idx="3871">
                  <c:v>8.3393114414999996</c:v>
                </c:pt>
                <c:pt idx="3872">
                  <c:v>8.3393114414999996</c:v>
                </c:pt>
                <c:pt idx="3873">
                  <c:v>8.3393114414999996</c:v>
                </c:pt>
                <c:pt idx="3874">
                  <c:v>8.3393114414999996</c:v>
                </c:pt>
                <c:pt idx="3875">
                  <c:v>8.3393114414999996</c:v>
                </c:pt>
                <c:pt idx="3876">
                  <c:v>8.3393114414999996</c:v>
                </c:pt>
                <c:pt idx="3877">
                  <c:v>8.3393114414999996</c:v>
                </c:pt>
                <c:pt idx="3878">
                  <c:v>8.3393114414999996</c:v>
                </c:pt>
                <c:pt idx="3879">
                  <c:v>8.3393114414999996</c:v>
                </c:pt>
                <c:pt idx="3880">
                  <c:v>8.3393114414999996</c:v>
                </c:pt>
                <c:pt idx="3881">
                  <c:v>8.3393114414999996</c:v>
                </c:pt>
                <c:pt idx="3882">
                  <c:v>8.3364797567999993</c:v>
                </c:pt>
                <c:pt idx="3883">
                  <c:v>8.3364797567999993</c:v>
                </c:pt>
                <c:pt idx="3884">
                  <c:v>8.3364797567999993</c:v>
                </c:pt>
                <c:pt idx="3885">
                  <c:v>8.3364797567999993</c:v>
                </c:pt>
                <c:pt idx="3886">
                  <c:v>8.3364797567999993</c:v>
                </c:pt>
                <c:pt idx="3887">
                  <c:v>8.3364797567999993</c:v>
                </c:pt>
                <c:pt idx="3888">
                  <c:v>8.3364797567999993</c:v>
                </c:pt>
                <c:pt idx="3889">
                  <c:v>8.3364797567999993</c:v>
                </c:pt>
                <c:pt idx="3890">
                  <c:v>8.3364797567999993</c:v>
                </c:pt>
                <c:pt idx="3891">
                  <c:v>8.3364797567999993</c:v>
                </c:pt>
                <c:pt idx="3892">
                  <c:v>8.3336480721000008</c:v>
                </c:pt>
                <c:pt idx="3893">
                  <c:v>8.3336480721000008</c:v>
                </c:pt>
                <c:pt idx="3894">
                  <c:v>8.3336480721000008</c:v>
                </c:pt>
                <c:pt idx="3895">
                  <c:v>8.3336480721000008</c:v>
                </c:pt>
                <c:pt idx="3896">
                  <c:v>8.3336480721000008</c:v>
                </c:pt>
                <c:pt idx="3897">
                  <c:v>8.3336480721000008</c:v>
                </c:pt>
                <c:pt idx="3898">
                  <c:v>8.3336480721000008</c:v>
                </c:pt>
                <c:pt idx="3899">
                  <c:v>8.3336480721000008</c:v>
                </c:pt>
                <c:pt idx="3900">
                  <c:v>8.3336480721000008</c:v>
                </c:pt>
                <c:pt idx="3901">
                  <c:v>8.3336480721000008</c:v>
                </c:pt>
                <c:pt idx="3902">
                  <c:v>8.3308163873999987</c:v>
                </c:pt>
                <c:pt idx="3903">
                  <c:v>8.3308163873999987</c:v>
                </c:pt>
                <c:pt idx="3904">
                  <c:v>8.3308163873999987</c:v>
                </c:pt>
                <c:pt idx="3905">
                  <c:v>8.3308163873999987</c:v>
                </c:pt>
                <c:pt idx="3906">
                  <c:v>8.3308163873999987</c:v>
                </c:pt>
                <c:pt idx="3907">
                  <c:v>8.3308163873999987</c:v>
                </c:pt>
                <c:pt idx="3908">
                  <c:v>8.3308163873999987</c:v>
                </c:pt>
                <c:pt idx="3909">
                  <c:v>8.3308163873999987</c:v>
                </c:pt>
                <c:pt idx="3910">
                  <c:v>8.3308163873999987</c:v>
                </c:pt>
                <c:pt idx="3911">
                  <c:v>8.3308163873999987</c:v>
                </c:pt>
                <c:pt idx="3912">
                  <c:v>8.3279847027000002</c:v>
                </c:pt>
                <c:pt idx="3913">
                  <c:v>8.3279847027000002</c:v>
                </c:pt>
                <c:pt idx="3914">
                  <c:v>8.3279847027000002</c:v>
                </c:pt>
                <c:pt idx="3915">
                  <c:v>8.3279847027000002</c:v>
                </c:pt>
                <c:pt idx="3916">
                  <c:v>8.3279847027000002</c:v>
                </c:pt>
                <c:pt idx="3917">
                  <c:v>8.3279847027000002</c:v>
                </c:pt>
                <c:pt idx="3918">
                  <c:v>8.3279847027000002</c:v>
                </c:pt>
                <c:pt idx="3919">
                  <c:v>8.3279847027000002</c:v>
                </c:pt>
                <c:pt idx="3920">
                  <c:v>8.3279847027000002</c:v>
                </c:pt>
                <c:pt idx="3921">
                  <c:v>8.3279847027000002</c:v>
                </c:pt>
                <c:pt idx="3922">
                  <c:v>8.325153018</c:v>
                </c:pt>
                <c:pt idx="3923">
                  <c:v>8.325153018</c:v>
                </c:pt>
                <c:pt idx="3924">
                  <c:v>8.325153018</c:v>
                </c:pt>
                <c:pt idx="3925">
                  <c:v>8.325153018</c:v>
                </c:pt>
                <c:pt idx="3926">
                  <c:v>8.325153018</c:v>
                </c:pt>
                <c:pt idx="3927">
                  <c:v>8.325153018</c:v>
                </c:pt>
                <c:pt idx="3928">
                  <c:v>8.325153018</c:v>
                </c:pt>
                <c:pt idx="3929">
                  <c:v>8.325153018</c:v>
                </c:pt>
                <c:pt idx="3930">
                  <c:v>8.325153018</c:v>
                </c:pt>
                <c:pt idx="3931">
                  <c:v>8.325153018</c:v>
                </c:pt>
                <c:pt idx="3932">
                  <c:v>8.3223213332999997</c:v>
                </c:pt>
                <c:pt idx="3933">
                  <c:v>8.3223213332999997</c:v>
                </c:pt>
                <c:pt idx="3934">
                  <c:v>8.3223213332999997</c:v>
                </c:pt>
                <c:pt idx="3935">
                  <c:v>8.3223213332999997</c:v>
                </c:pt>
                <c:pt idx="3936">
                  <c:v>8.3223213332999997</c:v>
                </c:pt>
                <c:pt idx="3937">
                  <c:v>8.3223213332999997</c:v>
                </c:pt>
                <c:pt idx="3938">
                  <c:v>8.3223213332999997</c:v>
                </c:pt>
                <c:pt idx="3939">
                  <c:v>8.3223213332999997</c:v>
                </c:pt>
                <c:pt idx="3940">
                  <c:v>8.3223213332999997</c:v>
                </c:pt>
                <c:pt idx="3941">
                  <c:v>8.3223213332999997</c:v>
                </c:pt>
                <c:pt idx="3942">
                  <c:v>8.3223213332999997</c:v>
                </c:pt>
                <c:pt idx="3943">
                  <c:v>8.3194896485999994</c:v>
                </c:pt>
                <c:pt idx="3944">
                  <c:v>8.3194896485999994</c:v>
                </c:pt>
                <c:pt idx="3945">
                  <c:v>8.3194896485999994</c:v>
                </c:pt>
                <c:pt idx="3946">
                  <c:v>8.3194896485999994</c:v>
                </c:pt>
                <c:pt idx="3947">
                  <c:v>8.3194896485999994</c:v>
                </c:pt>
                <c:pt idx="3948">
                  <c:v>8.3194896485999994</c:v>
                </c:pt>
                <c:pt idx="3949">
                  <c:v>8.3194896485999994</c:v>
                </c:pt>
                <c:pt idx="3950">
                  <c:v>8.3194896485999994</c:v>
                </c:pt>
                <c:pt idx="3951">
                  <c:v>8.3194896485999994</c:v>
                </c:pt>
                <c:pt idx="3952">
                  <c:v>8.3194896485999994</c:v>
                </c:pt>
                <c:pt idx="3953">
                  <c:v>8.3166579638999991</c:v>
                </c:pt>
                <c:pt idx="3954">
                  <c:v>8.3166579638999991</c:v>
                </c:pt>
                <c:pt idx="3955">
                  <c:v>8.3166579638999991</c:v>
                </c:pt>
                <c:pt idx="3956">
                  <c:v>8.3166579638999991</c:v>
                </c:pt>
                <c:pt idx="3957">
                  <c:v>8.3166579638999991</c:v>
                </c:pt>
                <c:pt idx="3958">
                  <c:v>8.3166579638999991</c:v>
                </c:pt>
                <c:pt idx="3959">
                  <c:v>8.3166579638999991</c:v>
                </c:pt>
                <c:pt idx="3960">
                  <c:v>8.3166579638999991</c:v>
                </c:pt>
                <c:pt idx="3961">
                  <c:v>8.3166579638999991</c:v>
                </c:pt>
                <c:pt idx="3962">
                  <c:v>8.3166579638999991</c:v>
                </c:pt>
                <c:pt idx="3963">
                  <c:v>8.3138262792000006</c:v>
                </c:pt>
                <c:pt idx="3964">
                  <c:v>8.3138262792000006</c:v>
                </c:pt>
                <c:pt idx="3965">
                  <c:v>8.3138262792000006</c:v>
                </c:pt>
                <c:pt idx="3966">
                  <c:v>8.3138262792000006</c:v>
                </c:pt>
                <c:pt idx="3967">
                  <c:v>8.3138262792000006</c:v>
                </c:pt>
                <c:pt idx="3968">
                  <c:v>8.3138262792000006</c:v>
                </c:pt>
                <c:pt idx="3969">
                  <c:v>8.3138262792000006</c:v>
                </c:pt>
                <c:pt idx="3970">
                  <c:v>8.3138262792000006</c:v>
                </c:pt>
                <c:pt idx="3971">
                  <c:v>8.3138262792000006</c:v>
                </c:pt>
                <c:pt idx="3972">
                  <c:v>8.3138262792000006</c:v>
                </c:pt>
                <c:pt idx="3973">
                  <c:v>8.3109945945000003</c:v>
                </c:pt>
                <c:pt idx="3974">
                  <c:v>8.3109945945000003</c:v>
                </c:pt>
                <c:pt idx="3975">
                  <c:v>8.3109945945000003</c:v>
                </c:pt>
                <c:pt idx="3976">
                  <c:v>8.3109945945000003</c:v>
                </c:pt>
                <c:pt idx="3977">
                  <c:v>8.3109945945000003</c:v>
                </c:pt>
                <c:pt idx="3978">
                  <c:v>8.3109945945000003</c:v>
                </c:pt>
                <c:pt idx="3979">
                  <c:v>8.3109945945000003</c:v>
                </c:pt>
                <c:pt idx="3980">
                  <c:v>8.3109945945000003</c:v>
                </c:pt>
                <c:pt idx="3981">
                  <c:v>8.3109945945000003</c:v>
                </c:pt>
                <c:pt idx="3982">
                  <c:v>8.3109945945000003</c:v>
                </c:pt>
                <c:pt idx="3983">
                  <c:v>8.3081629097999983</c:v>
                </c:pt>
                <c:pt idx="3984">
                  <c:v>8.3081629097999983</c:v>
                </c:pt>
                <c:pt idx="3985">
                  <c:v>8.3081629097999983</c:v>
                </c:pt>
                <c:pt idx="3986">
                  <c:v>8.3081629097999983</c:v>
                </c:pt>
                <c:pt idx="3987">
                  <c:v>8.3081629097999983</c:v>
                </c:pt>
                <c:pt idx="3988">
                  <c:v>8.3081629097999983</c:v>
                </c:pt>
                <c:pt idx="3989">
                  <c:v>8.3081629097999983</c:v>
                </c:pt>
                <c:pt idx="3990">
                  <c:v>8.3081629097999983</c:v>
                </c:pt>
                <c:pt idx="3991">
                  <c:v>8.3081629097999983</c:v>
                </c:pt>
                <c:pt idx="3992">
                  <c:v>8.3081629097999983</c:v>
                </c:pt>
                <c:pt idx="3993">
                  <c:v>8.3081629097999983</c:v>
                </c:pt>
                <c:pt idx="3994">
                  <c:v>8.3053312250999998</c:v>
                </c:pt>
                <c:pt idx="3995">
                  <c:v>8.3053312250999998</c:v>
                </c:pt>
                <c:pt idx="3996">
                  <c:v>8.3053312250999998</c:v>
                </c:pt>
                <c:pt idx="3997">
                  <c:v>8.3053312250999998</c:v>
                </c:pt>
                <c:pt idx="3998">
                  <c:v>8.3053312250999998</c:v>
                </c:pt>
                <c:pt idx="3999">
                  <c:v>8.3053312250999998</c:v>
                </c:pt>
                <c:pt idx="4000">
                  <c:v>8.3053312250999998</c:v>
                </c:pt>
                <c:pt idx="4001">
                  <c:v>8.3053312250999998</c:v>
                </c:pt>
                <c:pt idx="4002">
                  <c:v>8.3053312250999998</c:v>
                </c:pt>
                <c:pt idx="4003">
                  <c:v>8.3053312250999998</c:v>
                </c:pt>
                <c:pt idx="4004">
                  <c:v>8.3024995403999995</c:v>
                </c:pt>
                <c:pt idx="4005">
                  <c:v>8.3024995403999995</c:v>
                </c:pt>
                <c:pt idx="4006">
                  <c:v>8.3024995403999995</c:v>
                </c:pt>
                <c:pt idx="4007">
                  <c:v>8.3024995403999995</c:v>
                </c:pt>
                <c:pt idx="4008">
                  <c:v>8.3024995403999995</c:v>
                </c:pt>
                <c:pt idx="4009">
                  <c:v>8.3024995403999995</c:v>
                </c:pt>
                <c:pt idx="4010">
                  <c:v>8.3024995403999995</c:v>
                </c:pt>
                <c:pt idx="4011">
                  <c:v>8.3024995403999995</c:v>
                </c:pt>
                <c:pt idx="4012">
                  <c:v>8.3024995403999995</c:v>
                </c:pt>
                <c:pt idx="4013">
                  <c:v>8.3024995403999995</c:v>
                </c:pt>
                <c:pt idx="4014">
                  <c:v>8.299667855700001</c:v>
                </c:pt>
                <c:pt idx="4015">
                  <c:v>8.299667855700001</c:v>
                </c:pt>
                <c:pt idx="4016">
                  <c:v>8.299667855700001</c:v>
                </c:pt>
                <c:pt idx="4017">
                  <c:v>8.299667855700001</c:v>
                </c:pt>
                <c:pt idx="4018">
                  <c:v>8.299667855700001</c:v>
                </c:pt>
                <c:pt idx="4019">
                  <c:v>8.299667855700001</c:v>
                </c:pt>
                <c:pt idx="4020">
                  <c:v>8.299667855700001</c:v>
                </c:pt>
                <c:pt idx="4021">
                  <c:v>8.299667855700001</c:v>
                </c:pt>
                <c:pt idx="4022">
                  <c:v>8.299667855700001</c:v>
                </c:pt>
                <c:pt idx="4023">
                  <c:v>8.299667855700001</c:v>
                </c:pt>
                <c:pt idx="4024">
                  <c:v>8.2968361709999989</c:v>
                </c:pt>
                <c:pt idx="4025">
                  <c:v>8.2968361709999989</c:v>
                </c:pt>
                <c:pt idx="4026">
                  <c:v>8.2968361709999989</c:v>
                </c:pt>
                <c:pt idx="4027">
                  <c:v>8.2968361709999989</c:v>
                </c:pt>
                <c:pt idx="4028">
                  <c:v>8.2968361709999989</c:v>
                </c:pt>
                <c:pt idx="4029">
                  <c:v>8.2968361709999989</c:v>
                </c:pt>
                <c:pt idx="4030">
                  <c:v>8.2968361709999989</c:v>
                </c:pt>
                <c:pt idx="4031">
                  <c:v>8.2968361709999989</c:v>
                </c:pt>
                <c:pt idx="4032">
                  <c:v>8.2968361709999989</c:v>
                </c:pt>
                <c:pt idx="4033">
                  <c:v>8.2968361709999989</c:v>
                </c:pt>
                <c:pt idx="4034">
                  <c:v>8.2940044862999986</c:v>
                </c:pt>
                <c:pt idx="4035">
                  <c:v>8.2940044862999986</c:v>
                </c:pt>
                <c:pt idx="4036">
                  <c:v>8.2940044862999986</c:v>
                </c:pt>
                <c:pt idx="4037">
                  <c:v>8.2940044862999986</c:v>
                </c:pt>
                <c:pt idx="4038">
                  <c:v>8.2940044862999986</c:v>
                </c:pt>
                <c:pt idx="4039">
                  <c:v>8.2940044862999986</c:v>
                </c:pt>
                <c:pt idx="4040">
                  <c:v>8.2940044862999986</c:v>
                </c:pt>
                <c:pt idx="4041">
                  <c:v>8.2940044862999986</c:v>
                </c:pt>
                <c:pt idx="4042">
                  <c:v>8.2940044862999986</c:v>
                </c:pt>
                <c:pt idx="4043">
                  <c:v>8.2940044862999986</c:v>
                </c:pt>
                <c:pt idx="4044">
                  <c:v>8.2940044862999986</c:v>
                </c:pt>
                <c:pt idx="4045">
                  <c:v>8.2911728016000001</c:v>
                </c:pt>
                <c:pt idx="4046">
                  <c:v>8.2911728016000001</c:v>
                </c:pt>
                <c:pt idx="4047">
                  <c:v>8.2911728016000001</c:v>
                </c:pt>
                <c:pt idx="4048">
                  <c:v>8.2911728016000001</c:v>
                </c:pt>
                <c:pt idx="4049">
                  <c:v>8.2911728016000001</c:v>
                </c:pt>
                <c:pt idx="4050">
                  <c:v>8.2911728016000001</c:v>
                </c:pt>
                <c:pt idx="4051">
                  <c:v>8.2911728016000001</c:v>
                </c:pt>
                <c:pt idx="4052">
                  <c:v>8.2911728016000001</c:v>
                </c:pt>
                <c:pt idx="4053">
                  <c:v>8.2911728016000001</c:v>
                </c:pt>
                <c:pt idx="4054">
                  <c:v>8.2911728016000001</c:v>
                </c:pt>
                <c:pt idx="4055">
                  <c:v>8.2883411168999999</c:v>
                </c:pt>
                <c:pt idx="4056">
                  <c:v>8.2883411168999999</c:v>
                </c:pt>
                <c:pt idx="4057">
                  <c:v>8.2883411168999999</c:v>
                </c:pt>
                <c:pt idx="4058">
                  <c:v>8.2883411168999999</c:v>
                </c:pt>
                <c:pt idx="4059">
                  <c:v>8.2883411168999999</c:v>
                </c:pt>
                <c:pt idx="4060">
                  <c:v>8.2883411168999999</c:v>
                </c:pt>
                <c:pt idx="4061">
                  <c:v>8.2883411168999999</c:v>
                </c:pt>
                <c:pt idx="4062">
                  <c:v>8.2883411168999999</c:v>
                </c:pt>
                <c:pt idx="4063">
                  <c:v>8.2883411168999999</c:v>
                </c:pt>
                <c:pt idx="4064">
                  <c:v>8.2883411168999999</c:v>
                </c:pt>
                <c:pt idx="4065">
                  <c:v>8.2855094321999996</c:v>
                </c:pt>
                <c:pt idx="4066">
                  <c:v>8.2855094321999996</c:v>
                </c:pt>
                <c:pt idx="4067">
                  <c:v>8.2855094321999996</c:v>
                </c:pt>
                <c:pt idx="4068">
                  <c:v>8.2855094321999996</c:v>
                </c:pt>
                <c:pt idx="4069">
                  <c:v>8.2855094321999996</c:v>
                </c:pt>
                <c:pt idx="4070">
                  <c:v>8.2855094321999996</c:v>
                </c:pt>
                <c:pt idx="4071">
                  <c:v>8.2855094321999996</c:v>
                </c:pt>
                <c:pt idx="4072">
                  <c:v>8.2855094321999996</c:v>
                </c:pt>
                <c:pt idx="4073">
                  <c:v>8.2855094321999996</c:v>
                </c:pt>
                <c:pt idx="4074">
                  <c:v>8.2855094321999996</c:v>
                </c:pt>
                <c:pt idx="4075">
                  <c:v>8.2826777474999993</c:v>
                </c:pt>
                <c:pt idx="4076">
                  <c:v>8.2826777474999993</c:v>
                </c:pt>
                <c:pt idx="4077">
                  <c:v>8.2826777474999993</c:v>
                </c:pt>
                <c:pt idx="4078">
                  <c:v>8.2826777474999993</c:v>
                </c:pt>
                <c:pt idx="4079">
                  <c:v>8.2826777474999993</c:v>
                </c:pt>
                <c:pt idx="4080">
                  <c:v>8.2826777474999993</c:v>
                </c:pt>
                <c:pt idx="4081">
                  <c:v>8.2826777474999993</c:v>
                </c:pt>
                <c:pt idx="4082">
                  <c:v>8.2826777474999993</c:v>
                </c:pt>
                <c:pt idx="4083">
                  <c:v>8.2826777474999993</c:v>
                </c:pt>
                <c:pt idx="4084">
                  <c:v>8.2826777474999993</c:v>
                </c:pt>
                <c:pt idx="4085">
                  <c:v>8.2826777474999993</c:v>
                </c:pt>
                <c:pt idx="4086">
                  <c:v>8.279846062799999</c:v>
                </c:pt>
                <c:pt idx="4087">
                  <c:v>8.279846062799999</c:v>
                </c:pt>
                <c:pt idx="4088">
                  <c:v>8.279846062799999</c:v>
                </c:pt>
                <c:pt idx="4089">
                  <c:v>8.279846062799999</c:v>
                </c:pt>
                <c:pt idx="4090">
                  <c:v>8.279846062799999</c:v>
                </c:pt>
                <c:pt idx="4091">
                  <c:v>8.279846062799999</c:v>
                </c:pt>
                <c:pt idx="4092">
                  <c:v>8.279846062799999</c:v>
                </c:pt>
                <c:pt idx="4093">
                  <c:v>8.279846062799999</c:v>
                </c:pt>
                <c:pt idx="4094">
                  <c:v>8.279846062799999</c:v>
                </c:pt>
                <c:pt idx="4095">
                  <c:v>8.279846062799999</c:v>
                </c:pt>
                <c:pt idx="4096">
                  <c:v>8.2770143781000005</c:v>
                </c:pt>
                <c:pt idx="4097">
                  <c:v>8.2770143781000005</c:v>
                </c:pt>
                <c:pt idx="4098">
                  <c:v>8.2770143781000005</c:v>
                </c:pt>
                <c:pt idx="4099">
                  <c:v>8.2770143781000005</c:v>
                </c:pt>
                <c:pt idx="4100">
                  <c:v>8.2770143781000005</c:v>
                </c:pt>
                <c:pt idx="4101">
                  <c:v>8.2770143781000005</c:v>
                </c:pt>
                <c:pt idx="4102">
                  <c:v>8.2770143781000005</c:v>
                </c:pt>
                <c:pt idx="4103">
                  <c:v>8.2770143781000005</c:v>
                </c:pt>
                <c:pt idx="4104">
                  <c:v>8.2770143781000005</c:v>
                </c:pt>
                <c:pt idx="4105">
                  <c:v>8.2770143781000005</c:v>
                </c:pt>
                <c:pt idx="4106">
                  <c:v>8.2741826934000002</c:v>
                </c:pt>
                <c:pt idx="4107">
                  <c:v>8.2741826934000002</c:v>
                </c:pt>
                <c:pt idx="4108">
                  <c:v>8.2741826934000002</c:v>
                </c:pt>
                <c:pt idx="4109">
                  <c:v>8.2741826934000002</c:v>
                </c:pt>
                <c:pt idx="4110">
                  <c:v>8.2741826934000002</c:v>
                </c:pt>
                <c:pt idx="4111">
                  <c:v>8.2741826934000002</c:v>
                </c:pt>
                <c:pt idx="4112">
                  <c:v>8.2741826934000002</c:v>
                </c:pt>
                <c:pt idx="4113">
                  <c:v>8.2741826934000002</c:v>
                </c:pt>
                <c:pt idx="4114">
                  <c:v>8.2741826934000002</c:v>
                </c:pt>
                <c:pt idx="4115">
                  <c:v>8.2741826934000002</c:v>
                </c:pt>
                <c:pt idx="4116">
                  <c:v>8.2713510087</c:v>
                </c:pt>
                <c:pt idx="4117">
                  <c:v>8.2713510087</c:v>
                </c:pt>
                <c:pt idx="4118">
                  <c:v>8.2713510087</c:v>
                </c:pt>
                <c:pt idx="4119">
                  <c:v>8.2713510087</c:v>
                </c:pt>
                <c:pt idx="4120">
                  <c:v>8.2713510087</c:v>
                </c:pt>
                <c:pt idx="4121">
                  <c:v>8.2713510087</c:v>
                </c:pt>
                <c:pt idx="4122">
                  <c:v>8.2713510087</c:v>
                </c:pt>
                <c:pt idx="4123">
                  <c:v>8.2713510087</c:v>
                </c:pt>
                <c:pt idx="4124">
                  <c:v>8.2713510087</c:v>
                </c:pt>
                <c:pt idx="4125">
                  <c:v>8.2713510087</c:v>
                </c:pt>
                <c:pt idx="4126">
                  <c:v>8.2713510087</c:v>
                </c:pt>
                <c:pt idx="4127">
                  <c:v>8.2685193239999997</c:v>
                </c:pt>
                <c:pt idx="4128">
                  <c:v>8.2685193239999997</c:v>
                </c:pt>
                <c:pt idx="4129">
                  <c:v>8.2685193239999997</c:v>
                </c:pt>
                <c:pt idx="4130">
                  <c:v>8.2685193239999997</c:v>
                </c:pt>
                <c:pt idx="4131">
                  <c:v>8.2685193239999997</c:v>
                </c:pt>
                <c:pt idx="4132">
                  <c:v>8.2685193239999997</c:v>
                </c:pt>
                <c:pt idx="4133">
                  <c:v>8.2685193239999997</c:v>
                </c:pt>
                <c:pt idx="4134">
                  <c:v>8.2685193239999997</c:v>
                </c:pt>
                <c:pt idx="4135">
                  <c:v>8.2685193239999997</c:v>
                </c:pt>
                <c:pt idx="4136">
                  <c:v>8.2685193239999997</c:v>
                </c:pt>
                <c:pt idx="4137">
                  <c:v>8.2656876392999994</c:v>
                </c:pt>
                <c:pt idx="4138">
                  <c:v>8.2656876392999994</c:v>
                </c:pt>
                <c:pt idx="4139">
                  <c:v>8.2656876392999994</c:v>
                </c:pt>
                <c:pt idx="4140">
                  <c:v>8.2656876392999994</c:v>
                </c:pt>
                <c:pt idx="4141">
                  <c:v>8.2656876392999994</c:v>
                </c:pt>
                <c:pt idx="4142">
                  <c:v>8.2656876392999994</c:v>
                </c:pt>
                <c:pt idx="4143">
                  <c:v>8.2656876392999994</c:v>
                </c:pt>
                <c:pt idx="4144">
                  <c:v>8.2656876392999994</c:v>
                </c:pt>
                <c:pt idx="4145">
                  <c:v>8.2656876392999994</c:v>
                </c:pt>
                <c:pt idx="4146">
                  <c:v>8.2656876392999994</c:v>
                </c:pt>
                <c:pt idx="4147">
                  <c:v>8.2628559546000009</c:v>
                </c:pt>
                <c:pt idx="4148">
                  <c:v>8.2628559546000009</c:v>
                </c:pt>
                <c:pt idx="4149">
                  <c:v>8.2628559546000009</c:v>
                </c:pt>
                <c:pt idx="4150">
                  <c:v>8.2628559546000009</c:v>
                </c:pt>
                <c:pt idx="4151">
                  <c:v>8.2628559546000009</c:v>
                </c:pt>
                <c:pt idx="4152">
                  <c:v>8.2628559546000009</c:v>
                </c:pt>
                <c:pt idx="4153">
                  <c:v>8.2628559546000009</c:v>
                </c:pt>
                <c:pt idx="4154">
                  <c:v>8.2628559546000009</c:v>
                </c:pt>
                <c:pt idx="4155">
                  <c:v>8.2628559546000009</c:v>
                </c:pt>
                <c:pt idx="4156">
                  <c:v>8.2628559546000009</c:v>
                </c:pt>
                <c:pt idx="4157">
                  <c:v>8.2600242698999988</c:v>
                </c:pt>
                <c:pt idx="4158">
                  <c:v>8.2600242698999988</c:v>
                </c:pt>
                <c:pt idx="4159">
                  <c:v>8.2600242698999988</c:v>
                </c:pt>
                <c:pt idx="4160">
                  <c:v>8.2600242698999988</c:v>
                </c:pt>
                <c:pt idx="4161">
                  <c:v>8.2600242698999988</c:v>
                </c:pt>
                <c:pt idx="4162">
                  <c:v>8.2600242698999988</c:v>
                </c:pt>
                <c:pt idx="4163">
                  <c:v>8.2600242698999988</c:v>
                </c:pt>
                <c:pt idx="4164">
                  <c:v>8.2600242698999988</c:v>
                </c:pt>
                <c:pt idx="4165">
                  <c:v>8.2600242698999988</c:v>
                </c:pt>
                <c:pt idx="4166">
                  <c:v>8.2600242698999988</c:v>
                </c:pt>
                <c:pt idx="4167">
                  <c:v>8.2600242698999988</c:v>
                </c:pt>
                <c:pt idx="4168">
                  <c:v>8.2571925852000003</c:v>
                </c:pt>
                <c:pt idx="4169">
                  <c:v>8.2571925852000003</c:v>
                </c:pt>
                <c:pt idx="4170">
                  <c:v>8.2571925852000003</c:v>
                </c:pt>
                <c:pt idx="4171">
                  <c:v>8.2571925852000003</c:v>
                </c:pt>
                <c:pt idx="4172">
                  <c:v>8.2571925852000003</c:v>
                </c:pt>
                <c:pt idx="4173">
                  <c:v>8.2571925852000003</c:v>
                </c:pt>
                <c:pt idx="4174">
                  <c:v>8.2571925852000003</c:v>
                </c:pt>
                <c:pt idx="4175">
                  <c:v>8.2571925852000003</c:v>
                </c:pt>
                <c:pt idx="4176">
                  <c:v>8.2571925852000003</c:v>
                </c:pt>
                <c:pt idx="4177">
                  <c:v>8.2571925852000003</c:v>
                </c:pt>
                <c:pt idx="4178">
                  <c:v>8.2543609005</c:v>
                </c:pt>
                <c:pt idx="4179">
                  <c:v>8.2543609005</c:v>
                </c:pt>
                <c:pt idx="4180">
                  <c:v>8.2543609005</c:v>
                </c:pt>
                <c:pt idx="4181">
                  <c:v>8.2543609005</c:v>
                </c:pt>
                <c:pt idx="4182">
                  <c:v>8.2543609005</c:v>
                </c:pt>
                <c:pt idx="4183">
                  <c:v>8.2543609005</c:v>
                </c:pt>
                <c:pt idx="4184">
                  <c:v>8.2543609005</c:v>
                </c:pt>
                <c:pt idx="4185">
                  <c:v>8.2543609005</c:v>
                </c:pt>
                <c:pt idx="4186">
                  <c:v>8.2543609005</c:v>
                </c:pt>
                <c:pt idx="4187">
                  <c:v>8.2543609005</c:v>
                </c:pt>
                <c:pt idx="4188">
                  <c:v>8.2515292157999998</c:v>
                </c:pt>
                <c:pt idx="4189">
                  <c:v>8.2515292157999998</c:v>
                </c:pt>
                <c:pt idx="4190">
                  <c:v>8.2515292157999998</c:v>
                </c:pt>
                <c:pt idx="4191">
                  <c:v>8.2515292157999998</c:v>
                </c:pt>
                <c:pt idx="4192">
                  <c:v>8.2515292157999998</c:v>
                </c:pt>
                <c:pt idx="4193">
                  <c:v>8.2515292157999998</c:v>
                </c:pt>
                <c:pt idx="4194">
                  <c:v>8.2515292157999998</c:v>
                </c:pt>
                <c:pt idx="4195">
                  <c:v>8.2515292157999998</c:v>
                </c:pt>
                <c:pt idx="4196">
                  <c:v>8.2515292157999998</c:v>
                </c:pt>
                <c:pt idx="4197">
                  <c:v>8.2515292157999998</c:v>
                </c:pt>
                <c:pt idx="4198">
                  <c:v>8.2486975310999995</c:v>
                </c:pt>
                <c:pt idx="4199">
                  <c:v>8.2486975310999995</c:v>
                </c:pt>
                <c:pt idx="4200">
                  <c:v>8.2486975310999995</c:v>
                </c:pt>
                <c:pt idx="4201">
                  <c:v>8.2486975310999995</c:v>
                </c:pt>
                <c:pt idx="4202">
                  <c:v>8.2486975310999995</c:v>
                </c:pt>
                <c:pt idx="4203">
                  <c:v>8.2486975310999995</c:v>
                </c:pt>
                <c:pt idx="4204">
                  <c:v>8.2486975310999995</c:v>
                </c:pt>
                <c:pt idx="4205">
                  <c:v>8.2486975310999995</c:v>
                </c:pt>
                <c:pt idx="4206">
                  <c:v>8.2486975310999995</c:v>
                </c:pt>
                <c:pt idx="4207">
                  <c:v>8.2486975310999995</c:v>
                </c:pt>
                <c:pt idx="4208">
                  <c:v>8.2486975310999995</c:v>
                </c:pt>
                <c:pt idx="4209">
                  <c:v>8.2458658463999992</c:v>
                </c:pt>
                <c:pt idx="4210">
                  <c:v>8.2458658463999992</c:v>
                </c:pt>
                <c:pt idx="4211">
                  <c:v>8.2458658463999992</c:v>
                </c:pt>
                <c:pt idx="4212">
                  <c:v>8.2458658463999992</c:v>
                </c:pt>
                <c:pt idx="4213">
                  <c:v>8.2458658463999992</c:v>
                </c:pt>
                <c:pt idx="4214">
                  <c:v>8.2458658463999992</c:v>
                </c:pt>
                <c:pt idx="4215">
                  <c:v>8.2458658463999992</c:v>
                </c:pt>
                <c:pt idx="4216">
                  <c:v>8.2458658463999992</c:v>
                </c:pt>
                <c:pt idx="4217">
                  <c:v>8.2458658463999992</c:v>
                </c:pt>
                <c:pt idx="4218">
                  <c:v>8.2458658463999992</c:v>
                </c:pt>
                <c:pt idx="4219">
                  <c:v>8.2430341617000007</c:v>
                </c:pt>
                <c:pt idx="4220">
                  <c:v>8.2430341617000007</c:v>
                </c:pt>
                <c:pt idx="4221">
                  <c:v>8.2430341617000007</c:v>
                </c:pt>
                <c:pt idx="4222">
                  <c:v>8.2430341617000007</c:v>
                </c:pt>
                <c:pt idx="4223">
                  <c:v>8.2430341617000007</c:v>
                </c:pt>
                <c:pt idx="4224">
                  <c:v>8.2430341617000007</c:v>
                </c:pt>
                <c:pt idx="4225">
                  <c:v>8.2430341617000007</c:v>
                </c:pt>
                <c:pt idx="4226">
                  <c:v>8.2430341617000007</c:v>
                </c:pt>
                <c:pt idx="4227">
                  <c:v>8.2430341617000007</c:v>
                </c:pt>
                <c:pt idx="4228">
                  <c:v>8.2430341617000007</c:v>
                </c:pt>
                <c:pt idx="4229">
                  <c:v>8.2402024770000004</c:v>
                </c:pt>
                <c:pt idx="4230">
                  <c:v>8.2402024770000004</c:v>
                </c:pt>
                <c:pt idx="4231">
                  <c:v>8.2402024770000004</c:v>
                </c:pt>
                <c:pt idx="4232">
                  <c:v>8.2402024770000004</c:v>
                </c:pt>
                <c:pt idx="4233">
                  <c:v>8.2402024770000004</c:v>
                </c:pt>
                <c:pt idx="4234">
                  <c:v>8.2402024770000004</c:v>
                </c:pt>
                <c:pt idx="4235">
                  <c:v>8.2402024770000004</c:v>
                </c:pt>
                <c:pt idx="4236">
                  <c:v>8.2402024770000004</c:v>
                </c:pt>
                <c:pt idx="4237">
                  <c:v>8.2402024770000004</c:v>
                </c:pt>
                <c:pt idx="4238">
                  <c:v>8.2402024770000004</c:v>
                </c:pt>
                <c:pt idx="4239">
                  <c:v>8.2402024770000004</c:v>
                </c:pt>
                <c:pt idx="4240">
                  <c:v>8.2373707922999984</c:v>
                </c:pt>
                <c:pt idx="4241">
                  <c:v>8.2373707922999984</c:v>
                </c:pt>
                <c:pt idx="4242">
                  <c:v>8.2373707922999984</c:v>
                </c:pt>
                <c:pt idx="4243">
                  <c:v>8.2373707922999984</c:v>
                </c:pt>
                <c:pt idx="4244">
                  <c:v>8.2373707922999984</c:v>
                </c:pt>
                <c:pt idx="4245">
                  <c:v>8.2373707922999984</c:v>
                </c:pt>
                <c:pt idx="4246">
                  <c:v>8.2373707922999984</c:v>
                </c:pt>
                <c:pt idx="4247">
                  <c:v>8.2373707922999984</c:v>
                </c:pt>
                <c:pt idx="4248">
                  <c:v>8.2373707922999984</c:v>
                </c:pt>
                <c:pt idx="4249">
                  <c:v>8.2373707922999984</c:v>
                </c:pt>
                <c:pt idx="4250">
                  <c:v>8.2345391075999999</c:v>
                </c:pt>
                <c:pt idx="4251">
                  <c:v>8.2345391075999999</c:v>
                </c:pt>
                <c:pt idx="4252">
                  <c:v>8.2345391075999999</c:v>
                </c:pt>
                <c:pt idx="4253">
                  <c:v>8.2345391075999999</c:v>
                </c:pt>
                <c:pt idx="4254">
                  <c:v>8.2345391075999999</c:v>
                </c:pt>
                <c:pt idx="4255">
                  <c:v>8.2345391075999999</c:v>
                </c:pt>
                <c:pt idx="4256">
                  <c:v>8.2345391075999999</c:v>
                </c:pt>
                <c:pt idx="4257">
                  <c:v>8.2345391075999999</c:v>
                </c:pt>
                <c:pt idx="4258">
                  <c:v>8.2345391075999999</c:v>
                </c:pt>
                <c:pt idx="4259">
                  <c:v>8.2345391075999999</c:v>
                </c:pt>
                <c:pt idx="4260">
                  <c:v>8.2317074228999996</c:v>
                </c:pt>
                <c:pt idx="4261">
                  <c:v>8.2317074228999996</c:v>
                </c:pt>
                <c:pt idx="4262">
                  <c:v>8.2317074228999996</c:v>
                </c:pt>
                <c:pt idx="4263">
                  <c:v>8.2317074228999996</c:v>
                </c:pt>
                <c:pt idx="4264">
                  <c:v>8.2317074228999996</c:v>
                </c:pt>
                <c:pt idx="4265">
                  <c:v>8.2317074228999996</c:v>
                </c:pt>
                <c:pt idx="4266">
                  <c:v>8.2317074228999996</c:v>
                </c:pt>
                <c:pt idx="4267">
                  <c:v>8.2317074228999996</c:v>
                </c:pt>
                <c:pt idx="4268">
                  <c:v>8.2317074228999996</c:v>
                </c:pt>
                <c:pt idx="4269">
                  <c:v>8.2317074228999996</c:v>
                </c:pt>
                <c:pt idx="4270">
                  <c:v>8.2288757382000011</c:v>
                </c:pt>
                <c:pt idx="4271">
                  <c:v>8.2288757382000011</c:v>
                </c:pt>
                <c:pt idx="4272">
                  <c:v>8.2288757382000011</c:v>
                </c:pt>
                <c:pt idx="4273">
                  <c:v>8.2288757382000011</c:v>
                </c:pt>
                <c:pt idx="4274">
                  <c:v>8.2288757382000011</c:v>
                </c:pt>
                <c:pt idx="4275">
                  <c:v>8.2288757382000011</c:v>
                </c:pt>
                <c:pt idx="4276">
                  <c:v>8.2288757382000011</c:v>
                </c:pt>
                <c:pt idx="4277">
                  <c:v>8.2288757382000011</c:v>
                </c:pt>
                <c:pt idx="4278">
                  <c:v>8.2288757382000011</c:v>
                </c:pt>
                <c:pt idx="4279">
                  <c:v>8.2288757382000011</c:v>
                </c:pt>
                <c:pt idx="4280">
                  <c:v>8.2288757382000011</c:v>
                </c:pt>
                <c:pt idx="4281">
                  <c:v>8.226044053499999</c:v>
                </c:pt>
                <c:pt idx="4282">
                  <c:v>8.226044053499999</c:v>
                </c:pt>
                <c:pt idx="4283">
                  <c:v>8.226044053499999</c:v>
                </c:pt>
                <c:pt idx="4284">
                  <c:v>8.226044053499999</c:v>
                </c:pt>
                <c:pt idx="4285">
                  <c:v>8.226044053499999</c:v>
                </c:pt>
                <c:pt idx="4286">
                  <c:v>8.226044053499999</c:v>
                </c:pt>
                <c:pt idx="4287">
                  <c:v>8.226044053499999</c:v>
                </c:pt>
                <c:pt idx="4288">
                  <c:v>8.226044053499999</c:v>
                </c:pt>
                <c:pt idx="4289">
                  <c:v>8.226044053499999</c:v>
                </c:pt>
                <c:pt idx="4290">
                  <c:v>8.226044053499999</c:v>
                </c:pt>
                <c:pt idx="4291">
                  <c:v>8.2232123687999987</c:v>
                </c:pt>
                <c:pt idx="4292">
                  <c:v>8.2232123687999987</c:v>
                </c:pt>
                <c:pt idx="4293">
                  <c:v>8.2232123687999987</c:v>
                </c:pt>
                <c:pt idx="4294">
                  <c:v>8.2232123687999987</c:v>
                </c:pt>
                <c:pt idx="4295">
                  <c:v>8.2232123687999987</c:v>
                </c:pt>
                <c:pt idx="4296">
                  <c:v>8.2232123687999987</c:v>
                </c:pt>
                <c:pt idx="4297">
                  <c:v>8.2232123687999987</c:v>
                </c:pt>
                <c:pt idx="4298">
                  <c:v>8.2232123687999987</c:v>
                </c:pt>
                <c:pt idx="4299">
                  <c:v>8.2232123687999987</c:v>
                </c:pt>
                <c:pt idx="4300">
                  <c:v>8.2232123687999987</c:v>
                </c:pt>
                <c:pt idx="4301">
                  <c:v>8.2203806841000002</c:v>
                </c:pt>
                <c:pt idx="4302">
                  <c:v>8.2203806841000002</c:v>
                </c:pt>
                <c:pt idx="4303">
                  <c:v>8.2203806841000002</c:v>
                </c:pt>
                <c:pt idx="4304">
                  <c:v>8.2203806841000002</c:v>
                </c:pt>
                <c:pt idx="4305">
                  <c:v>8.2203806841000002</c:v>
                </c:pt>
                <c:pt idx="4306">
                  <c:v>8.2203806841000002</c:v>
                </c:pt>
                <c:pt idx="4307">
                  <c:v>8.2203806841000002</c:v>
                </c:pt>
                <c:pt idx="4308">
                  <c:v>8.2203806841000002</c:v>
                </c:pt>
                <c:pt idx="4309">
                  <c:v>8.2203806841000002</c:v>
                </c:pt>
                <c:pt idx="4310">
                  <c:v>8.2203806841000002</c:v>
                </c:pt>
                <c:pt idx="4311">
                  <c:v>8.2203806841000002</c:v>
                </c:pt>
                <c:pt idx="4312">
                  <c:v>8.2175489993999999</c:v>
                </c:pt>
                <c:pt idx="4313">
                  <c:v>8.2175489993999999</c:v>
                </c:pt>
                <c:pt idx="4314">
                  <c:v>8.2175489993999999</c:v>
                </c:pt>
                <c:pt idx="4315">
                  <c:v>8.2175489993999999</c:v>
                </c:pt>
                <c:pt idx="4316">
                  <c:v>8.2175489993999999</c:v>
                </c:pt>
                <c:pt idx="4317">
                  <c:v>8.2175489993999999</c:v>
                </c:pt>
                <c:pt idx="4318">
                  <c:v>8.2175489993999999</c:v>
                </c:pt>
                <c:pt idx="4319">
                  <c:v>8.2175489993999999</c:v>
                </c:pt>
                <c:pt idx="4320">
                  <c:v>8.2175489993999999</c:v>
                </c:pt>
                <c:pt idx="4321">
                  <c:v>8.2175489993999999</c:v>
                </c:pt>
                <c:pt idx="4322">
                  <c:v>8.2147173146999997</c:v>
                </c:pt>
                <c:pt idx="4323">
                  <c:v>8.2147173146999997</c:v>
                </c:pt>
                <c:pt idx="4324">
                  <c:v>8.2147173146999997</c:v>
                </c:pt>
                <c:pt idx="4325">
                  <c:v>8.2147173146999997</c:v>
                </c:pt>
                <c:pt idx="4326">
                  <c:v>8.2147173146999997</c:v>
                </c:pt>
                <c:pt idx="4327">
                  <c:v>8.2147173146999997</c:v>
                </c:pt>
                <c:pt idx="4328">
                  <c:v>8.2147173146999997</c:v>
                </c:pt>
                <c:pt idx="4329">
                  <c:v>8.2147173146999997</c:v>
                </c:pt>
                <c:pt idx="4330">
                  <c:v>8.2147173146999997</c:v>
                </c:pt>
                <c:pt idx="4331">
                  <c:v>8.2147173146999997</c:v>
                </c:pt>
                <c:pt idx="4332">
                  <c:v>8.2118856299999994</c:v>
                </c:pt>
                <c:pt idx="4333">
                  <c:v>8.2118856299999994</c:v>
                </c:pt>
                <c:pt idx="4334">
                  <c:v>8.2118856299999994</c:v>
                </c:pt>
                <c:pt idx="4335">
                  <c:v>8.2118856299999994</c:v>
                </c:pt>
                <c:pt idx="4336">
                  <c:v>8.2118856299999994</c:v>
                </c:pt>
                <c:pt idx="4337">
                  <c:v>8.2118856299999994</c:v>
                </c:pt>
                <c:pt idx="4338">
                  <c:v>8.2118856299999994</c:v>
                </c:pt>
                <c:pt idx="4339">
                  <c:v>8.2118856299999994</c:v>
                </c:pt>
                <c:pt idx="4340">
                  <c:v>8.2118856299999994</c:v>
                </c:pt>
                <c:pt idx="4341">
                  <c:v>8.2118856299999994</c:v>
                </c:pt>
                <c:pt idx="4342">
                  <c:v>8.2118856299999994</c:v>
                </c:pt>
                <c:pt idx="4343">
                  <c:v>8.2090539452999991</c:v>
                </c:pt>
                <c:pt idx="4344">
                  <c:v>8.2090539452999991</c:v>
                </c:pt>
                <c:pt idx="4345">
                  <c:v>8.2090539452999991</c:v>
                </c:pt>
                <c:pt idx="4346">
                  <c:v>8.2090539452999991</c:v>
                </c:pt>
                <c:pt idx="4347">
                  <c:v>8.2090539452999991</c:v>
                </c:pt>
                <c:pt idx="4348">
                  <c:v>8.2090539452999991</c:v>
                </c:pt>
                <c:pt idx="4349">
                  <c:v>8.2090539452999991</c:v>
                </c:pt>
                <c:pt idx="4350">
                  <c:v>8.2090539452999991</c:v>
                </c:pt>
                <c:pt idx="4351">
                  <c:v>8.2090539452999991</c:v>
                </c:pt>
                <c:pt idx="4352">
                  <c:v>8.2090539452999991</c:v>
                </c:pt>
                <c:pt idx="4353">
                  <c:v>8.2062222606000006</c:v>
                </c:pt>
                <c:pt idx="4354">
                  <c:v>8.2062222606000006</c:v>
                </c:pt>
                <c:pt idx="4355">
                  <c:v>8.2062222606000006</c:v>
                </c:pt>
                <c:pt idx="4356">
                  <c:v>8.2062222606000006</c:v>
                </c:pt>
                <c:pt idx="4357">
                  <c:v>8.2062222606000006</c:v>
                </c:pt>
                <c:pt idx="4358">
                  <c:v>8.2062222606000006</c:v>
                </c:pt>
                <c:pt idx="4359">
                  <c:v>8.2062222606000006</c:v>
                </c:pt>
                <c:pt idx="4360">
                  <c:v>8.2062222606000006</c:v>
                </c:pt>
                <c:pt idx="4361">
                  <c:v>8.2062222606000006</c:v>
                </c:pt>
                <c:pt idx="4362">
                  <c:v>8.2062222606000006</c:v>
                </c:pt>
                <c:pt idx="4363">
                  <c:v>8.2033905759000003</c:v>
                </c:pt>
                <c:pt idx="4364">
                  <c:v>8.2033905759000003</c:v>
                </c:pt>
                <c:pt idx="4365">
                  <c:v>8.2033905759000003</c:v>
                </c:pt>
                <c:pt idx="4366">
                  <c:v>8.2033905759000003</c:v>
                </c:pt>
                <c:pt idx="4367">
                  <c:v>8.2033905759000003</c:v>
                </c:pt>
                <c:pt idx="4368">
                  <c:v>8.2033905759000003</c:v>
                </c:pt>
                <c:pt idx="4369">
                  <c:v>8.2033905759000003</c:v>
                </c:pt>
                <c:pt idx="4370">
                  <c:v>8.2033905759000003</c:v>
                </c:pt>
                <c:pt idx="4371">
                  <c:v>8.2033905759000003</c:v>
                </c:pt>
                <c:pt idx="4372">
                  <c:v>8.2033905759000003</c:v>
                </c:pt>
                <c:pt idx="4373">
                  <c:v>8.2033905759000003</c:v>
                </c:pt>
                <c:pt idx="4374">
                  <c:v>8.2005588912</c:v>
                </c:pt>
                <c:pt idx="4375">
                  <c:v>8.2005588912</c:v>
                </c:pt>
                <c:pt idx="4376">
                  <c:v>8.2005588912</c:v>
                </c:pt>
                <c:pt idx="4377">
                  <c:v>8.2005588912</c:v>
                </c:pt>
                <c:pt idx="4378">
                  <c:v>8.2005588912</c:v>
                </c:pt>
                <c:pt idx="4379">
                  <c:v>8.2005588912</c:v>
                </c:pt>
                <c:pt idx="4380">
                  <c:v>8.2005588912</c:v>
                </c:pt>
                <c:pt idx="4381">
                  <c:v>8.2005588912</c:v>
                </c:pt>
                <c:pt idx="4382">
                  <c:v>8.2005588912</c:v>
                </c:pt>
                <c:pt idx="4383">
                  <c:v>8.2005588912</c:v>
                </c:pt>
                <c:pt idx="4384">
                  <c:v>8.1977272064999998</c:v>
                </c:pt>
                <c:pt idx="4385">
                  <c:v>8.1977272064999998</c:v>
                </c:pt>
                <c:pt idx="4386">
                  <c:v>8.1977272064999998</c:v>
                </c:pt>
                <c:pt idx="4387">
                  <c:v>8.1977272064999998</c:v>
                </c:pt>
                <c:pt idx="4388">
                  <c:v>8.1977272064999998</c:v>
                </c:pt>
                <c:pt idx="4389">
                  <c:v>8.1977272064999998</c:v>
                </c:pt>
                <c:pt idx="4390">
                  <c:v>8.1977272064999998</c:v>
                </c:pt>
                <c:pt idx="4391">
                  <c:v>8.1977272064999998</c:v>
                </c:pt>
                <c:pt idx="4392">
                  <c:v>8.1977272064999998</c:v>
                </c:pt>
                <c:pt idx="4393">
                  <c:v>8.1977272064999998</c:v>
                </c:pt>
                <c:pt idx="4394">
                  <c:v>8.1948955217999995</c:v>
                </c:pt>
                <c:pt idx="4395">
                  <c:v>8.1948955217999995</c:v>
                </c:pt>
                <c:pt idx="4396">
                  <c:v>8.1948955217999995</c:v>
                </c:pt>
                <c:pt idx="4397">
                  <c:v>8.1948955217999995</c:v>
                </c:pt>
                <c:pt idx="4398">
                  <c:v>8.1948955217999995</c:v>
                </c:pt>
                <c:pt idx="4399">
                  <c:v>8.1948955217999995</c:v>
                </c:pt>
                <c:pt idx="4400">
                  <c:v>8.1948955217999995</c:v>
                </c:pt>
                <c:pt idx="4401">
                  <c:v>8.1948955217999995</c:v>
                </c:pt>
                <c:pt idx="4402">
                  <c:v>8.1948955217999995</c:v>
                </c:pt>
                <c:pt idx="4403">
                  <c:v>8.1948955217999995</c:v>
                </c:pt>
                <c:pt idx="4404">
                  <c:v>8.1948955217999995</c:v>
                </c:pt>
                <c:pt idx="4405">
                  <c:v>8.1920638370999992</c:v>
                </c:pt>
                <c:pt idx="4406">
                  <c:v>8.1920638370999992</c:v>
                </c:pt>
                <c:pt idx="4407">
                  <c:v>8.1920638370999992</c:v>
                </c:pt>
                <c:pt idx="4408">
                  <c:v>8.1920638370999992</c:v>
                </c:pt>
                <c:pt idx="4409">
                  <c:v>8.1920638370999992</c:v>
                </c:pt>
                <c:pt idx="4410">
                  <c:v>8.1920638370999992</c:v>
                </c:pt>
                <c:pt idx="4411">
                  <c:v>8.1920638370999992</c:v>
                </c:pt>
                <c:pt idx="4412">
                  <c:v>8.1920638370999992</c:v>
                </c:pt>
                <c:pt idx="4413">
                  <c:v>8.1920638370999992</c:v>
                </c:pt>
                <c:pt idx="4414">
                  <c:v>8.1920638370999992</c:v>
                </c:pt>
                <c:pt idx="4415">
                  <c:v>8.1892321523999989</c:v>
                </c:pt>
                <c:pt idx="4416">
                  <c:v>8.1892321523999989</c:v>
                </c:pt>
                <c:pt idx="4417">
                  <c:v>8.1892321523999989</c:v>
                </c:pt>
                <c:pt idx="4418">
                  <c:v>8.1892321523999989</c:v>
                </c:pt>
                <c:pt idx="4419">
                  <c:v>8.1892321523999989</c:v>
                </c:pt>
                <c:pt idx="4420">
                  <c:v>8.1892321523999989</c:v>
                </c:pt>
                <c:pt idx="4421">
                  <c:v>8.1892321523999989</c:v>
                </c:pt>
                <c:pt idx="4422">
                  <c:v>8.1892321523999989</c:v>
                </c:pt>
                <c:pt idx="4423">
                  <c:v>8.1892321523999989</c:v>
                </c:pt>
                <c:pt idx="4424">
                  <c:v>8.1892321523999989</c:v>
                </c:pt>
                <c:pt idx="4425">
                  <c:v>8.1864004677000004</c:v>
                </c:pt>
                <c:pt idx="4426">
                  <c:v>8.1864004677000004</c:v>
                </c:pt>
                <c:pt idx="4427">
                  <c:v>8.1864004677000004</c:v>
                </c:pt>
                <c:pt idx="4428">
                  <c:v>8.1864004677000004</c:v>
                </c:pt>
                <c:pt idx="4429">
                  <c:v>8.1864004677000004</c:v>
                </c:pt>
                <c:pt idx="4430">
                  <c:v>8.1864004677000004</c:v>
                </c:pt>
                <c:pt idx="4431">
                  <c:v>8.1864004677000004</c:v>
                </c:pt>
                <c:pt idx="4432">
                  <c:v>8.1864004677000004</c:v>
                </c:pt>
                <c:pt idx="4433">
                  <c:v>8.1864004677000004</c:v>
                </c:pt>
                <c:pt idx="4434">
                  <c:v>8.1864004677000004</c:v>
                </c:pt>
                <c:pt idx="4435">
                  <c:v>8.1864004677000004</c:v>
                </c:pt>
                <c:pt idx="4436">
                  <c:v>8.1835687830000001</c:v>
                </c:pt>
                <c:pt idx="4437">
                  <c:v>8.1835687830000001</c:v>
                </c:pt>
                <c:pt idx="4438">
                  <c:v>8.1835687830000001</c:v>
                </c:pt>
                <c:pt idx="4439">
                  <c:v>8.1835687830000001</c:v>
                </c:pt>
                <c:pt idx="4440">
                  <c:v>8.1835687830000001</c:v>
                </c:pt>
                <c:pt idx="4441">
                  <c:v>8.1835687830000001</c:v>
                </c:pt>
                <c:pt idx="4442">
                  <c:v>8.1835687830000001</c:v>
                </c:pt>
                <c:pt idx="4443">
                  <c:v>8.1835687830000001</c:v>
                </c:pt>
                <c:pt idx="4444">
                  <c:v>8.1835687830000001</c:v>
                </c:pt>
                <c:pt idx="4445">
                  <c:v>8.1835687830000001</c:v>
                </c:pt>
                <c:pt idx="4446">
                  <c:v>8.1807370982999998</c:v>
                </c:pt>
                <c:pt idx="4447">
                  <c:v>8.1807370982999998</c:v>
                </c:pt>
                <c:pt idx="4448">
                  <c:v>8.1807370982999998</c:v>
                </c:pt>
                <c:pt idx="4449">
                  <c:v>8.1807370982999998</c:v>
                </c:pt>
                <c:pt idx="4450">
                  <c:v>8.1807370982999998</c:v>
                </c:pt>
                <c:pt idx="4451">
                  <c:v>8.1807370982999998</c:v>
                </c:pt>
                <c:pt idx="4452">
                  <c:v>8.1807370982999998</c:v>
                </c:pt>
                <c:pt idx="4453">
                  <c:v>8.1807370982999998</c:v>
                </c:pt>
                <c:pt idx="4454">
                  <c:v>8.1807370982999998</c:v>
                </c:pt>
                <c:pt idx="4455">
                  <c:v>8.1807370982999998</c:v>
                </c:pt>
                <c:pt idx="4456">
                  <c:v>8.1779054135999996</c:v>
                </c:pt>
                <c:pt idx="4457">
                  <c:v>8.1779054135999996</c:v>
                </c:pt>
                <c:pt idx="4458">
                  <c:v>8.1779054135999996</c:v>
                </c:pt>
                <c:pt idx="4459">
                  <c:v>8.1779054135999996</c:v>
                </c:pt>
                <c:pt idx="4460">
                  <c:v>8.1779054135999996</c:v>
                </c:pt>
                <c:pt idx="4461">
                  <c:v>8.1779054135999996</c:v>
                </c:pt>
                <c:pt idx="4462">
                  <c:v>8.1779054135999996</c:v>
                </c:pt>
                <c:pt idx="4463">
                  <c:v>8.1779054135999996</c:v>
                </c:pt>
                <c:pt idx="4464">
                  <c:v>8.1779054135999996</c:v>
                </c:pt>
                <c:pt idx="4465">
                  <c:v>8.1779054135999996</c:v>
                </c:pt>
                <c:pt idx="4466">
                  <c:v>8.1779054135999996</c:v>
                </c:pt>
                <c:pt idx="4467">
                  <c:v>8.1750737288999993</c:v>
                </c:pt>
                <c:pt idx="4468">
                  <c:v>8.1750737288999993</c:v>
                </c:pt>
                <c:pt idx="4469">
                  <c:v>8.1750737288999993</c:v>
                </c:pt>
                <c:pt idx="4470">
                  <c:v>8.1750737288999993</c:v>
                </c:pt>
                <c:pt idx="4471">
                  <c:v>8.1750737288999993</c:v>
                </c:pt>
                <c:pt idx="4472">
                  <c:v>8.1750737288999993</c:v>
                </c:pt>
                <c:pt idx="4473">
                  <c:v>8.1750737288999993</c:v>
                </c:pt>
                <c:pt idx="4474">
                  <c:v>8.1750737288999993</c:v>
                </c:pt>
                <c:pt idx="4475">
                  <c:v>8.1750737288999993</c:v>
                </c:pt>
                <c:pt idx="4476">
                  <c:v>8.1750737288999993</c:v>
                </c:pt>
                <c:pt idx="4477">
                  <c:v>8.1722420442000008</c:v>
                </c:pt>
                <c:pt idx="4478">
                  <c:v>8.1722420442000008</c:v>
                </c:pt>
                <c:pt idx="4479">
                  <c:v>8.1722420442000008</c:v>
                </c:pt>
                <c:pt idx="4480">
                  <c:v>8.1722420442000008</c:v>
                </c:pt>
                <c:pt idx="4481">
                  <c:v>8.1722420442000008</c:v>
                </c:pt>
                <c:pt idx="4482">
                  <c:v>8.1722420442000008</c:v>
                </c:pt>
                <c:pt idx="4483">
                  <c:v>8.1722420442000008</c:v>
                </c:pt>
                <c:pt idx="4484">
                  <c:v>8.1722420442000008</c:v>
                </c:pt>
                <c:pt idx="4485">
                  <c:v>8.1722420442000008</c:v>
                </c:pt>
                <c:pt idx="4486">
                  <c:v>8.1722420442000008</c:v>
                </c:pt>
                <c:pt idx="4487">
                  <c:v>8.1722420442000008</c:v>
                </c:pt>
                <c:pt idx="4488">
                  <c:v>8.1694103595000005</c:v>
                </c:pt>
                <c:pt idx="4489">
                  <c:v>8.1694103595000005</c:v>
                </c:pt>
                <c:pt idx="4490">
                  <c:v>8.1694103595000005</c:v>
                </c:pt>
                <c:pt idx="4491">
                  <c:v>8.1694103595000005</c:v>
                </c:pt>
                <c:pt idx="4492">
                  <c:v>8.1694103595000005</c:v>
                </c:pt>
                <c:pt idx="4493">
                  <c:v>8.1694103595000005</c:v>
                </c:pt>
                <c:pt idx="4494">
                  <c:v>8.1694103595000005</c:v>
                </c:pt>
                <c:pt idx="4495">
                  <c:v>8.1694103595000005</c:v>
                </c:pt>
                <c:pt idx="4496">
                  <c:v>8.1694103595000005</c:v>
                </c:pt>
                <c:pt idx="4497">
                  <c:v>8.1694103595000005</c:v>
                </c:pt>
                <c:pt idx="4498">
                  <c:v>8.1665786747999984</c:v>
                </c:pt>
                <c:pt idx="4499">
                  <c:v>8.1665786747999984</c:v>
                </c:pt>
                <c:pt idx="4500">
                  <c:v>8.1665786747999984</c:v>
                </c:pt>
                <c:pt idx="4501">
                  <c:v>8.1665786747999984</c:v>
                </c:pt>
                <c:pt idx="4502">
                  <c:v>8.1665786747999984</c:v>
                </c:pt>
                <c:pt idx="4503">
                  <c:v>8.1665786747999984</c:v>
                </c:pt>
                <c:pt idx="4504">
                  <c:v>8.1665786747999984</c:v>
                </c:pt>
                <c:pt idx="4505">
                  <c:v>8.1665786747999984</c:v>
                </c:pt>
                <c:pt idx="4506">
                  <c:v>8.1665786747999984</c:v>
                </c:pt>
                <c:pt idx="4507">
                  <c:v>8.1665786747999984</c:v>
                </c:pt>
                <c:pt idx="4508">
                  <c:v>8.1637469900999999</c:v>
                </c:pt>
                <c:pt idx="4509">
                  <c:v>8.1637469900999999</c:v>
                </c:pt>
                <c:pt idx="4510">
                  <c:v>8.1637469900999999</c:v>
                </c:pt>
                <c:pt idx="4511">
                  <c:v>8.1637469900999999</c:v>
                </c:pt>
                <c:pt idx="4512">
                  <c:v>8.1637469900999999</c:v>
                </c:pt>
                <c:pt idx="4513">
                  <c:v>8.1637469900999999</c:v>
                </c:pt>
                <c:pt idx="4514">
                  <c:v>8.1637469900999999</c:v>
                </c:pt>
                <c:pt idx="4515">
                  <c:v>8.1637469900999999</c:v>
                </c:pt>
                <c:pt idx="4516">
                  <c:v>8.1637469900999999</c:v>
                </c:pt>
                <c:pt idx="4517">
                  <c:v>8.1637469900999999</c:v>
                </c:pt>
                <c:pt idx="4518">
                  <c:v>8.1637469900999999</c:v>
                </c:pt>
                <c:pt idx="4519">
                  <c:v>8.1609153053999997</c:v>
                </c:pt>
                <c:pt idx="4520">
                  <c:v>8.1609153053999997</c:v>
                </c:pt>
                <c:pt idx="4521">
                  <c:v>8.1609153053999997</c:v>
                </c:pt>
                <c:pt idx="4522">
                  <c:v>8.1609153053999997</c:v>
                </c:pt>
                <c:pt idx="4523">
                  <c:v>8.1609153053999997</c:v>
                </c:pt>
                <c:pt idx="4524">
                  <c:v>8.1609153053999997</c:v>
                </c:pt>
                <c:pt idx="4525">
                  <c:v>8.1609153053999997</c:v>
                </c:pt>
                <c:pt idx="4526">
                  <c:v>8.1609153053999997</c:v>
                </c:pt>
                <c:pt idx="4527">
                  <c:v>8.1609153053999997</c:v>
                </c:pt>
                <c:pt idx="4528">
                  <c:v>8.1609153053999997</c:v>
                </c:pt>
                <c:pt idx="4529">
                  <c:v>8.1580836207000011</c:v>
                </c:pt>
                <c:pt idx="4530">
                  <c:v>8.1580836207000011</c:v>
                </c:pt>
                <c:pt idx="4531">
                  <c:v>8.1580836207000011</c:v>
                </c:pt>
                <c:pt idx="4532">
                  <c:v>8.1580836207000011</c:v>
                </c:pt>
                <c:pt idx="4533">
                  <c:v>8.1580836207000011</c:v>
                </c:pt>
                <c:pt idx="4534">
                  <c:v>8.1580836207000011</c:v>
                </c:pt>
                <c:pt idx="4535">
                  <c:v>8.1580836207000011</c:v>
                </c:pt>
                <c:pt idx="4536">
                  <c:v>8.1580836207000011</c:v>
                </c:pt>
                <c:pt idx="4537">
                  <c:v>8.1580836207000011</c:v>
                </c:pt>
                <c:pt idx="4538">
                  <c:v>8.1580836207000011</c:v>
                </c:pt>
                <c:pt idx="4539">
                  <c:v>8.1580836207000011</c:v>
                </c:pt>
                <c:pt idx="4540">
                  <c:v>8.1552519359999991</c:v>
                </c:pt>
                <c:pt idx="4541">
                  <c:v>8.1552519359999991</c:v>
                </c:pt>
                <c:pt idx="4542">
                  <c:v>8.1552519359999991</c:v>
                </c:pt>
                <c:pt idx="4543">
                  <c:v>8.1552519359999991</c:v>
                </c:pt>
                <c:pt idx="4544">
                  <c:v>8.1552519359999991</c:v>
                </c:pt>
                <c:pt idx="4545">
                  <c:v>8.1552519359999991</c:v>
                </c:pt>
                <c:pt idx="4546">
                  <c:v>8.1552519359999991</c:v>
                </c:pt>
                <c:pt idx="4547">
                  <c:v>8.1552519359999991</c:v>
                </c:pt>
                <c:pt idx="4548">
                  <c:v>8.1552519359999991</c:v>
                </c:pt>
                <c:pt idx="4549">
                  <c:v>8.1552519359999991</c:v>
                </c:pt>
                <c:pt idx="4550">
                  <c:v>8.1524202512999988</c:v>
                </c:pt>
                <c:pt idx="4551">
                  <c:v>8.1524202512999988</c:v>
                </c:pt>
                <c:pt idx="4552">
                  <c:v>8.1524202512999988</c:v>
                </c:pt>
                <c:pt idx="4553">
                  <c:v>8.1524202512999988</c:v>
                </c:pt>
                <c:pt idx="4554">
                  <c:v>8.1524202512999988</c:v>
                </c:pt>
                <c:pt idx="4555">
                  <c:v>8.1524202512999988</c:v>
                </c:pt>
                <c:pt idx="4556">
                  <c:v>8.1524202512999988</c:v>
                </c:pt>
                <c:pt idx="4557">
                  <c:v>8.1524202512999988</c:v>
                </c:pt>
                <c:pt idx="4558">
                  <c:v>8.1524202512999988</c:v>
                </c:pt>
                <c:pt idx="4559">
                  <c:v>8.1524202512999988</c:v>
                </c:pt>
                <c:pt idx="4560">
                  <c:v>8.1495885666000003</c:v>
                </c:pt>
                <c:pt idx="4561">
                  <c:v>8.1495885666000003</c:v>
                </c:pt>
                <c:pt idx="4562">
                  <c:v>8.1495885666000003</c:v>
                </c:pt>
                <c:pt idx="4563">
                  <c:v>8.1495885666000003</c:v>
                </c:pt>
                <c:pt idx="4564">
                  <c:v>8.1495885666000003</c:v>
                </c:pt>
                <c:pt idx="4565">
                  <c:v>8.1495885666000003</c:v>
                </c:pt>
                <c:pt idx="4566">
                  <c:v>8.1495885666000003</c:v>
                </c:pt>
                <c:pt idx="4567">
                  <c:v>8.1495885666000003</c:v>
                </c:pt>
                <c:pt idx="4568">
                  <c:v>8.1495885666000003</c:v>
                </c:pt>
                <c:pt idx="4569">
                  <c:v>8.1495885666000003</c:v>
                </c:pt>
                <c:pt idx="4570">
                  <c:v>8.1495885666000003</c:v>
                </c:pt>
                <c:pt idx="4571">
                  <c:v>8.1467568819</c:v>
                </c:pt>
                <c:pt idx="4572">
                  <c:v>8.1467568819</c:v>
                </c:pt>
                <c:pt idx="4573">
                  <c:v>8.1467568819</c:v>
                </c:pt>
                <c:pt idx="4574">
                  <c:v>8.1467568819</c:v>
                </c:pt>
                <c:pt idx="4575">
                  <c:v>8.1467568819</c:v>
                </c:pt>
                <c:pt idx="4576">
                  <c:v>8.1467568819</c:v>
                </c:pt>
                <c:pt idx="4577">
                  <c:v>8.1467568819</c:v>
                </c:pt>
                <c:pt idx="4578">
                  <c:v>8.1467568819</c:v>
                </c:pt>
                <c:pt idx="4579">
                  <c:v>8.1467568819</c:v>
                </c:pt>
                <c:pt idx="4580">
                  <c:v>8.1467568819</c:v>
                </c:pt>
                <c:pt idx="4581">
                  <c:v>8.1439251971999997</c:v>
                </c:pt>
                <c:pt idx="4582">
                  <c:v>8.1439251971999997</c:v>
                </c:pt>
                <c:pt idx="4583">
                  <c:v>8.1439251971999997</c:v>
                </c:pt>
                <c:pt idx="4584">
                  <c:v>8.1439251971999997</c:v>
                </c:pt>
                <c:pt idx="4585">
                  <c:v>8.1439251971999997</c:v>
                </c:pt>
                <c:pt idx="4586">
                  <c:v>8.1439251971999997</c:v>
                </c:pt>
                <c:pt idx="4587">
                  <c:v>8.1439251971999997</c:v>
                </c:pt>
                <c:pt idx="4588">
                  <c:v>8.1439251971999997</c:v>
                </c:pt>
                <c:pt idx="4589">
                  <c:v>8.1439251971999997</c:v>
                </c:pt>
                <c:pt idx="4590">
                  <c:v>8.1439251971999997</c:v>
                </c:pt>
                <c:pt idx="4591">
                  <c:v>8.1439251971999997</c:v>
                </c:pt>
                <c:pt idx="4592">
                  <c:v>8.1410935124999995</c:v>
                </c:pt>
                <c:pt idx="4593">
                  <c:v>8.1410935124999995</c:v>
                </c:pt>
                <c:pt idx="4594">
                  <c:v>8.1410935124999995</c:v>
                </c:pt>
                <c:pt idx="4595">
                  <c:v>8.1410935124999995</c:v>
                </c:pt>
                <c:pt idx="4596">
                  <c:v>8.1410935124999995</c:v>
                </c:pt>
                <c:pt idx="4597">
                  <c:v>8.1410935124999995</c:v>
                </c:pt>
                <c:pt idx="4598">
                  <c:v>8.1410935124999995</c:v>
                </c:pt>
                <c:pt idx="4599">
                  <c:v>8.1410935124999995</c:v>
                </c:pt>
                <c:pt idx="4600">
                  <c:v>8.1410935124999995</c:v>
                </c:pt>
                <c:pt idx="4601">
                  <c:v>8.1410935124999995</c:v>
                </c:pt>
                <c:pt idx="4602">
                  <c:v>8.1382618277999992</c:v>
                </c:pt>
                <c:pt idx="4603">
                  <c:v>8.1382618277999992</c:v>
                </c:pt>
                <c:pt idx="4604">
                  <c:v>8.1382618277999992</c:v>
                </c:pt>
                <c:pt idx="4605">
                  <c:v>8.1382618277999992</c:v>
                </c:pt>
                <c:pt idx="4606">
                  <c:v>8.1382618277999992</c:v>
                </c:pt>
                <c:pt idx="4607">
                  <c:v>8.1382618277999992</c:v>
                </c:pt>
                <c:pt idx="4608">
                  <c:v>8.1382618277999992</c:v>
                </c:pt>
                <c:pt idx="4609">
                  <c:v>8.1382618277999992</c:v>
                </c:pt>
                <c:pt idx="4610">
                  <c:v>8.1382618277999992</c:v>
                </c:pt>
                <c:pt idx="4611">
                  <c:v>8.1382618277999992</c:v>
                </c:pt>
                <c:pt idx="4612">
                  <c:v>8.1354301431000007</c:v>
                </c:pt>
                <c:pt idx="4613">
                  <c:v>8.1354301431000007</c:v>
                </c:pt>
                <c:pt idx="4614">
                  <c:v>8.1354301431000007</c:v>
                </c:pt>
                <c:pt idx="4615">
                  <c:v>8.1354301431000007</c:v>
                </c:pt>
                <c:pt idx="4616">
                  <c:v>8.1354301431000007</c:v>
                </c:pt>
                <c:pt idx="4617">
                  <c:v>8.1354301431000007</c:v>
                </c:pt>
                <c:pt idx="4618">
                  <c:v>8.1354301431000007</c:v>
                </c:pt>
                <c:pt idx="4619">
                  <c:v>8.1354301431000007</c:v>
                </c:pt>
                <c:pt idx="4620">
                  <c:v>8.1354301431000007</c:v>
                </c:pt>
                <c:pt idx="4621">
                  <c:v>8.1354301431000007</c:v>
                </c:pt>
                <c:pt idx="4622">
                  <c:v>8.1354301431000007</c:v>
                </c:pt>
                <c:pt idx="4623">
                  <c:v>8.1325984583999986</c:v>
                </c:pt>
                <c:pt idx="4624">
                  <c:v>8.1325984583999986</c:v>
                </c:pt>
                <c:pt idx="4625">
                  <c:v>8.1325984583999986</c:v>
                </c:pt>
                <c:pt idx="4626">
                  <c:v>8.1325984583999986</c:v>
                </c:pt>
                <c:pt idx="4627">
                  <c:v>8.1325984583999986</c:v>
                </c:pt>
                <c:pt idx="4628">
                  <c:v>8.1325984583999986</c:v>
                </c:pt>
                <c:pt idx="4629">
                  <c:v>8.1325984583999986</c:v>
                </c:pt>
                <c:pt idx="4630">
                  <c:v>8.1325984583999986</c:v>
                </c:pt>
                <c:pt idx="4631">
                  <c:v>8.1297667737000001</c:v>
                </c:pt>
                <c:pt idx="4632">
                  <c:v>8.1297667737000001</c:v>
                </c:pt>
                <c:pt idx="4633">
                  <c:v>8.1297667737000001</c:v>
                </c:pt>
                <c:pt idx="4634">
                  <c:v>8.1297667737000001</c:v>
                </c:pt>
                <c:pt idx="4635">
                  <c:v>8.1297667737000001</c:v>
                </c:pt>
                <c:pt idx="4636">
                  <c:v>8.1297667737000001</c:v>
                </c:pt>
                <c:pt idx="4637">
                  <c:v>8.1297667737000001</c:v>
                </c:pt>
                <c:pt idx="4638">
                  <c:v>8.1297667737000001</c:v>
                </c:pt>
                <c:pt idx="4639">
                  <c:v>8.1269350889999998</c:v>
                </c:pt>
                <c:pt idx="4640">
                  <c:v>8.1269350889999998</c:v>
                </c:pt>
                <c:pt idx="4641">
                  <c:v>8.1269350889999998</c:v>
                </c:pt>
                <c:pt idx="4642">
                  <c:v>8.1269350889999998</c:v>
                </c:pt>
                <c:pt idx="4643">
                  <c:v>8.1269350889999998</c:v>
                </c:pt>
                <c:pt idx="4644">
                  <c:v>8.1269350889999998</c:v>
                </c:pt>
                <c:pt idx="4645">
                  <c:v>8.1269350889999998</c:v>
                </c:pt>
                <c:pt idx="4646">
                  <c:v>8.1241034042999996</c:v>
                </c:pt>
                <c:pt idx="4647">
                  <c:v>8.1241034042999996</c:v>
                </c:pt>
                <c:pt idx="4648">
                  <c:v>8.1241034042999996</c:v>
                </c:pt>
                <c:pt idx="4649">
                  <c:v>8.1241034042999996</c:v>
                </c:pt>
                <c:pt idx="4650">
                  <c:v>8.1241034042999996</c:v>
                </c:pt>
                <c:pt idx="4651">
                  <c:v>8.1241034042999996</c:v>
                </c:pt>
                <c:pt idx="4652">
                  <c:v>8.1241034042999996</c:v>
                </c:pt>
                <c:pt idx="4653">
                  <c:v>8.1241034042999996</c:v>
                </c:pt>
                <c:pt idx="4654">
                  <c:v>8.1212717195999993</c:v>
                </c:pt>
                <c:pt idx="4655">
                  <c:v>8.1212717195999993</c:v>
                </c:pt>
                <c:pt idx="4656">
                  <c:v>8.1212717195999993</c:v>
                </c:pt>
                <c:pt idx="4657">
                  <c:v>8.1212717195999993</c:v>
                </c:pt>
                <c:pt idx="4658">
                  <c:v>8.1212717195999993</c:v>
                </c:pt>
                <c:pt idx="4659">
                  <c:v>8.1212717195999993</c:v>
                </c:pt>
                <c:pt idx="4660">
                  <c:v>8.1212717195999993</c:v>
                </c:pt>
                <c:pt idx="4661">
                  <c:v>8.1212717195999993</c:v>
                </c:pt>
                <c:pt idx="4662">
                  <c:v>8.118440034899999</c:v>
                </c:pt>
                <c:pt idx="4663">
                  <c:v>8.118440034899999</c:v>
                </c:pt>
                <c:pt idx="4664">
                  <c:v>8.118440034899999</c:v>
                </c:pt>
                <c:pt idx="4665">
                  <c:v>8.118440034899999</c:v>
                </c:pt>
                <c:pt idx="4666">
                  <c:v>8.118440034899999</c:v>
                </c:pt>
                <c:pt idx="4667">
                  <c:v>8.118440034899999</c:v>
                </c:pt>
                <c:pt idx="4668">
                  <c:v>8.118440034899999</c:v>
                </c:pt>
                <c:pt idx="4669">
                  <c:v>8.1156083502000005</c:v>
                </c:pt>
                <c:pt idx="4670">
                  <c:v>8.1156083502000005</c:v>
                </c:pt>
                <c:pt idx="4671">
                  <c:v>8.1156083502000005</c:v>
                </c:pt>
                <c:pt idx="4672">
                  <c:v>8.1156083502000005</c:v>
                </c:pt>
                <c:pt idx="4673">
                  <c:v>8.1156083502000005</c:v>
                </c:pt>
                <c:pt idx="4674">
                  <c:v>8.1156083502000005</c:v>
                </c:pt>
                <c:pt idx="4675">
                  <c:v>8.1156083502000005</c:v>
                </c:pt>
                <c:pt idx="4676">
                  <c:v>8.1156083502000005</c:v>
                </c:pt>
                <c:pt idx="4677">
                  <c:v>8.1127766655000002</c:v>
                </c:pt>
                <c:pt idx="4678">
                  <c:v>8.1127766655000002</c:v>
                </c:pt>
                <c:pt idx="4679">
                  <c:v>8.1127766655000002</c:v>
                </c:pt>
                <c:pt idx="4680">
                  <c:v>8.1127766655000002</c:v>
                </c:pt>
                <c:pt idx="4681">
                  <c:v>8.1127766655000002</c:v>
                </c:pt>
                <c:pt idx="4682">
                  <c:v>8.1127766655000002</c:v>
                </c:pt>
                <c:pt idx="4683">
                  <c:v>8.1127766655000002</c:v>
                </c:pt>
                <c:pt idx="4684">
                  <c:v>8.1127766655000002</c:v>
                </c:pt>
                <c:pt idx="4685">
                  <c:v>8.1099449807999999</c:v>
                </c:pt>
                <c:pt idx="4686">
                  <c:v>8.1099449807999999</c:v>
                </c:pt>
                <c:pt idx="4687">
                  <c:v>8.1099449807999999</c:v>
                </c:pt>
                <c:pt idx="4688">
                  <c:v>8.1099449807999999</c:v>
                </c:pt>
                <c:pt idx="4689">
                  <c:v>8.1099449807999999</c:v>
                </c:pt>
                <c:pt idx="4690">
                  <c:v>8.1099449807999999</c:v>
                </c:pt>
                <c:pt idx="4691">
                  <c:v>8.1099449807999999</c:v>
                </c:pt>
                <c:pt idx="4692">
                  <c:v>8.1071132960999996</c:v>
                </c:pt>
                <c:pt idx="4693">
                  <c:v>8.1071132960999996</c:v>
                </c:pt>
                <c:pt idx="4694">
                  <c:v>8.1071132960999996</c:v>
                </c:pt>
                <c:pt idx="4695">
                  <c:v>8.1071132960999996</c:v>
                </c:pt>
                <c:pt idx="4696">
                  <c:v>8.1071132960999996</c:v>
                </c:pt>
                <c:pt idx="4697">
                  <c:v>8.1071132960999996</c:v>
                </c:pt>
                <c:pt idx="4698">
                  <c:v>8.1071132960999996</c:v>
                </c:pt>
                <c:pt idx="4699">
                  <c:v>8.1071132960999996</c:v>
                </c:pt>
                <c:pt idx="4700">
                  <c:v>8.1042816113999994</c:v>
                </c:pt>
                <c:pt idx="4701">
                  <c:v>8.1042816113999994</c:v>
                </c:pt>
                <c:pt idx="4702">
                  <c:v>8.1042816113999994</c:v>
                </c:pt>
                <c:pt idx="4703">
                  <c:v>8.1042816113999994</c:v>
                </c:pt>
                <c:pt idx="4704">
                  <c:v>8.1042816113999994</c:v>
                </c:pt>
                <c:pt idx="4705">
                  <c:v>8.1042816113999994</c:v>
                </c:pt>
                <c:pt idx="4706">
                  <c:v>8.1042816113999994</c:v>
                </c:pt>
                <c:pt idx="4707">
                  <c:v>8.1042816113999994</c:v>
                </c:pt>
                <c:pt idx="4708">
                  <c:v>8.1014499267000009</c:v>
                </c:pt>
                <c:pt idx="4709">
                  <c:v>8.1014499267000009</c:v>
                </c:pt>
                <c:pt idx="4710">
                  <c:v>8.1014499267000009</c:v>
                </c:pt>
                <c:pt idx="4711">
                  <c:v>8.1014499267000009</c:v>
                </c:pt>
                <c:pt idx="4712">
                  <c:v>8.1014499267000009</c:v>
                </c:pt>
                <c:pt idx="4713">
                  <c:v>8.1014499267000009</c:v>
                </c:pt>
                <c:pt idx="4714">
                  <c:v>8.1014499267000009</c:v>
                </c:pt>
                <c:pt idx="4715">
                  <c:v>8.0986182420000006</c:v>
                </c:pt>
                <c:pt idx="4716">
                  <c:v>8.0986182420000006</c:v>
                </c:pt>
                <c:pt idx="4717">
                  <c:v>8.0986182420000006</c:v>
                </c:pt>
                <c:pt idx="4718">
                  <c:v>8.0986182420000006</c:v>
                </c:pt>
                <c:pt idx="4719">
                  <c:v>8.0986182420000006</c:v>
                </c:pt>
                <c:pt idx="4720">
                  <c:v>8.0986182420000006</c:v>
                </c:pt>
                <c:pt idx="4721">
                  <c:v>8.0986182420000006</c:v>
                </c:pt>
                <c:pt idx="4722">
                  <c:v>8.0986182420000006</c:v>
                </c:pt>
                <c:pt idx="4723">
                  <c:v>8.0957865572999985</c:v>
                </c:pt>
                <c:pt idx="4724">
                  <c:v>8.0957865572999985</c:v>
                </c:pt>
                <c:pt idx="4725">
                  <c:v>8.0957865572999985</c:v>
                </c:pt>
                <c:pt idx="4726">
                  <c:v>8.0957865572999985</c:v>
                </c:pt>
                <c:pt idx="4727">
                  <c:v>8.0957865572999985</c:v>
                </c:pt>
                <c:pt idx="4728">
                  <c:v>8.0957865572999985</c:v>
                </c:pt>
                <c:pt idx="4729">
                  <c:v>8.0957865572999985</c:v>
                </c:pt>
                <c:pt idx="4730">
                  <c:v>8.0957865572999985</c:v>
                </c:pt>
                <c:pt idx="4731">
                  <c:v>8.0929548726</c:v>
                </c:pt>
                <c:pt idx="4732">
                  <c:v>8.0929548726</c:v>
                </c:pt>
                <c:pt idx="4733">
                  <c:v>8.0929548726</c:v>
                </c:pt>
                <c:pt idx="4734">
                  <c:v>8.0929548726</c:v>
                </c:pt>
                <c:pt idx="4735">
                  <c:v>8.0929548726</c:v>
                </c:pt>
                <c:pt idx="4736">
                  <c:v>8.0929548726</c:v>
                </c:pt>
                <c:pt idx="4737">
                  <c:v>8.0929548726</c:v>
                </c:pt>
                <c:pt idx="4738">
                  <c:v>8.0901231878999997</c:v>
                </c:pt>
                <c:pt idx="4739">
                  <c:v>8.0901231878999997</c:v>
                </c:pt>
                <c:pt idx="4740">
                  <c:v>8.0901231878999997</c:v>
                </c:pt>
                <c:pt idx="4741">
                  <c:v>8.0901231878999997</c:v>
                </c:pt>
                <c:pt idx="4742">
                  <c:v>8.0901231878999997</c:v>
                </c:pt>
                <c:pt idx="4743">
                  <c:v>8.0901231878999997</c:v>
                </c:pt>
                <c:pt idx="4744">
                  <c:v>8.0901231878999997</c:v>
                </c:pt>
                <c:pt idx="4745">
                  <c:v>8.0901231878999997</c:v>
                </c:pt>
                <c:pt idx="4746">
                  <c:v>8.0872915032000012</c:v>
                </c:pt>
                <c:pt idx="4747">
                  <c:v>8.0872915032000012</c:v>
                </c:pt>
                <c:pt idx="4748">
                  <c:v>8.0872915032000012</c:v>
                </c:pt>
                <c:pt idx="4749">
                  <c:v>8.0872915032000012</c:v>
                </c:pt>
                <c:pt idx="4750">
                  <c:v>8.0872915032000012</c:v>
                </c:pt>
                <c:pt idx="4751">
                  <c:v>8.0872915032000012</c:v>
                </c:pt>
                <c:pt idx="4752">
                  <c:v>8.0872915032000012</c:v>
                </c:pt>
                <c:pt idx="4753">
                  <c:v>8.0872915032000012</c:v>
                </c:pt>
                <c:pt idx="4754">
                  <c:v>8.0844598184999992</c:v>
                </c:pt>
                <c:pt idx="4755">
                  <c:v>8.0844598184999992</c:v>
                </c:pt>
                <c:pt idx="4756">
                  <c:v>8.0844598184999992</c:v>
                </c:pt>
                <c:pt idx="4757">
                  <c:v>8.0844598184999992</c:v>
                </c:pt>
                <c:pt idx="4758">
                  <c:v>8.0844598184999992</c:v>
                </c:pt>
                <c:pt idx="4759">
                  <c:v>8.0844598184999992</c:v>
                </c:pt>
                <c:pt idx="4760">
                  <c:v>8.0844598184999992</c:v>
                </c:pt>
                <c:pt idx="4761">
                  <c:v>8.0844598184999992</c:v>
                </c:pt>
                <c:pt idx="4762">
                  <c:v>8.0816281337999989</c:v>
                </c:pt>
                <c:pt idx="4763">
                  <c:v>8.0816281337999989</c:v>
                </c:pt>
                <c:pt idx="4764">
                  <c:v>8.0816281337999989</c:v>
                </c:pt>
                <c:pt idx="4765">
                  <c:v>8.0816281337999989</c:v>
                </c:pt>
                <c:pt idx="4766">
                  <c:v>8.0816281337999989</c:v>
                </c:pt>
                <c:pt idx="4767">
                  <c:v>8.0816281337999989</c:v>
                </c:pt>
                <c:pt idx="4768">
                  <c:v>8.0816281337999989</c:v>
                </c:pt>
                <c:pt idx="4769">
                  <c:v>8.0787964491000004</c:v>
                </c:pt>
                <c:pt idx="4770">
                  <c:v>8.0787964491000004</c:v>
                </c:pt>
                <c:pt idx="4771">
                  <c:v>8.0787964491000004</c:v>
                </c:pt>
                <c:pt idx="4772">
                  <c:v>8.0787964491000004</c:v>
                </c:pt>
                <c:pt idx="4773">
                  <c:v>8.0787964491000004</c:v>
                </c:pt>
                <c:pt idx="4774">
                  <c:v>8.0787964491000004</c:v>
                </c:pt>
                <c:pt idx="4775">
                  <c:v>8.0787964491000004</c:v>
                </c:pt>
                <c:pt idx="4776">
                  <c:v>8.0787964491000004</c:v>
                </c:pt>
                <c:pt idx="4777">
                  <c:v>8.0759647644000001</c:v>
                </c:pt>
                <c:pt idx="4778">
                  <c:v>8.0759647644000001</c:v>
                </c:pt>
                <c:pt idx="4779">
                  <c:v>8.0759647644000001</c:v>
                </c:pt>
                <c:pt idx="4780">
                  <c:v>8.0759647644000001</c:v>
                </c:pt>
                <c:pt idx="4781">
                  <c:v>8.0759647644000001</c:v>
                </c:pt>
                <c:pt idx="4782">
                  <c:v>8.0759647644000001</c:v>
                </c:pt>
                <c:pt idx="4783">
                  <c:v>8.0759647644000001</c:v>
                </c:pt>
                <c:pt idx="4784">
                  <c:v>8.0759647644000001</c:v>
                </c:pt>
                <c:pt idx="4785">
                  <c:v>8.0731330796999998</c:v>
                </c:pt>
                <c:pt idx="4786">
                  <c:v>8.0731330796999998</c:v>
                </c:pt>
                <c:pt idx="4787">
                  <c:v>8.0731330796999998</c:v>
                </c:pt>
                <c:pt idx="4788">
                  <c:v>8.0731330796999998</c:v>
                </c:pt>
                <c:pt idx="4789">
                  <c:v>8.0731330796999998</c:v>
                </c:pt>
                <c:pt idx="4790">
                  <c:v>8.0731330796999998</c:v>
                </c:pt>
                <c:pt idx="4791">
                  <c:v>8.0731330796999998</c:v>
                </c:pt>
                <c:pt idx="4792">
                  <c:v>8.0703013949999995</c:v>
                </c:pt>
                <c:pt idx="4793">
                  <c:v>8.0703013949999995</c:v>
                </c:pt>
                <c:pt idx="4794">
                  <c:v>8.0703013949999995</c:v>
                </c:pt>
                <c:pt idx="4795">
                  <c:v>8.0703013949999995</c:v>
                </c:pt>
                <c:pt idx="4796">
                  <c:v>8.0703013949999995</c:v>
                </c:pt>
                <c:pt idx="4797">
                  <c:v>8.0703013949999995</c:v>
                </c:pt>
                <c:pt idx="4798">
                  <c:v>8.0703013949999995</c:v>
                </c:pt>
                <c:pt idx="4799">
                  <c:v>8.0703013949999995</c:v>
                </c:pt>
                <c:pt idx="4800">
                  <c:v>8.0674697102999993</c:v>
                </c:pt>
                <c:pt idx="4801">
                  <c:v>8.0674697102999993</c:v>
                </c:pt>
                <c:pt idx="4802">
                  <c:v>8.0674697102999993</c:v>
                </c:pt>
                <c:pt idx="4803">
                  <c:v>8.0674697102999993</c:v>
                </c:pt>
                <c:pt idx="4804">
                  <c:v>8.0674697102999993</c:v>
                </c:pt>
                <c:pt idx="4805">
                  <c:v>8.0674697102999993</c:v>
                </c:pt>
                <c:pt idx="4806">
                  <c:v>8.0674697102999993</c:v>
                </c:pt>
                <c:pt idx="4807">
                  <c:v>8.0674697102999993</c:v>
                </c:pt>
                <c:pt idx="4808">
                  <c:v>8.0646380256000008</c:v>
                </c:pt>
                <c:pt idx="4809">
                  <c:v>8.0646380256000008</c:v>
                </c:pt>
                <c:pt idx="4810">
                  <c:v>8.0646380256000008</c:v>
                </c:pt>
                <c:pt idx="4811">
                  <c:v>8.0646380256000008</c:v>
                </c:pt>
                <c:pt idx="4812">
                  <c:v>8.0646380256000008</c:v>
                </c:pt>
                <c:pt idx="4813">
                  <c:v>8.0646380256000008</c:v>
                </c:pt>
                <c:pt idx="4814">
                  <c:v>8.0646380256000008</c:v>
                </c:pt>
                <c:pt idx="4815">
                  <c:v>8.0618063408999987</c:v>
                </c:pt>
                <c:pt idx="4816">
                  <c:v>8.0618063408999987</c:v>
                </c:pt>
                <c:pt idx="4817">
                  <c:v>8.0618063408999987</c:v>
                </c:pt>
                <c:pt idx="4818">
                  <c:v>8.0618063408999987</c:v>
                </c:pt>
                <c:pt idx="4819">
                  <c:v>8.0618063408999987</c:v>
                </c:pt>
                <c:pt idx="4820">
                  <c:v>8.0618063408999987</c:v>
                </c:pt>
                <c:pt idx="4821">
                  <c:v>8.0618063408999987</c:v>
                </c:pt>
                <c:pt idx="4822">
                  <c:v>8.0618063408999987</c:v>
                </c:pt>
                <c:pt idx="4823">
                  <c:v>8.0589746562000002</c:v>
                </c:pt>
                <c:pt idx="4824">
                  <c:v>8.0589746562000002</c:v>
                </c:pt>
                <c:pt idx="4825">
                  <c:v>8.0589746562000002</c:v>
                </c:pt>
                <c:pt idx="4826">
                  <c:v>8.0589746562000002</c:v>
                </c:pt>
                <c:pt idx="4827">
                  <c:v>8.0589746562000002</c:v>
                </c:pt>
                <c:pt idx="4828">
                  <c:v>8.0589746562000002</c:v>
                </c:pt>
                <c:pt idx="4829">
                  <c:v>8.0589746562000002</c:v>
                </c:pt>
                <c:pt idx="4830">
                  <c:v>8.0589746562000002</c:v>
                </c:pt>
                <c:pt idx="4831">
                  <c:v>8.0561429714999999</c:v>
                </c:pt>
                <c:pt idx="4832">
                  <c:v>8.0561429714999999</c:v>
                </c:pt>
                <c:pt idx="4833">
                  <c:v>8.0561429714999999</c:v>
                </c:pt>
                <c:pt idx="4834">
                  <c:v>8.0561429714999999</c:v>
                </c:pt>
                <c:pt idx="4835">
                  <c:v>8.0561429714999999</c:v>
                </c:pt>
                <c:pt idx="4836">
                  <c:v>8.0561429714999999</c:v>
                </c:pt>
                <c:pt idx="4837">
                  <c:v>8.0561429714999999</c:v>
                </c:pt>
                <c:pt idx="4838">
                  <c:v>8.0561429714999999</c:v>
                </c:pt>
                <c:pt idx="4839">
                  <c:v>8.0533112867999996</c:v>
                </c:pt>
                <c:pt idx="4840">
                  <c:v>8.0533112867999996</c:v>
                </c:pt>
                <c:pt idx="4841">
                  <c:v>8.0533112867999996</c:v>
                </c:pt>
                <c:pt idx="4842">
                  <c:v>8.0533112867999996</c:v>
                </c:pt>
                <c:pt idx="4843">
                  <c:v>8.0533112867999996</c:v>
                </c:pt>
                <c:pt idx="4844">
                  <c:v>8.0533112867999996</c:v>
                </c:pt>
                <c:pt idx="4845">
                  <c:v>8.0533112867999996</c:v>
                </c:pt>
                <c:pt idx="4846">
                  <c:v>8.0504796020999994</c:v>
                </c:pt>
                <c:pt idx="4847">
                  <c:v>8.0504796020999994</c:v>
                </c:pt>
                <c:pt idx="4848">
                  <c:v>8.0504796020999994</c:v>
                </c:pt>
                <c:pt idx="4849">
                  <c:v>8.0504796020999994</c:v>
                </c:pt>
                <c:pt idx="4850">
                  <c:v>8.0504796020999994</c:v>
                </c:pt>
                <c:pt idx="4851">
                  <c:v>8.0504796020999994</c:v>
                </c:pt>
                <c:pt idx="4852">
                  <c:v>8.0504796020999994</c:v>
                </c:pt>
                <c:pt idx="4853">
                  <c:v>8.0504796020999994</c:v>
                </c:pt>
                <c:pt idx="4854">
                  <c:v>8.0476479173999991</c:v>
                </c:pt>
                <c:pt idx="4855">
                  <c:v>8.0476479173999991</c:v>
                </c:pt>
                <c:pt idx="4856">
                  <c:v>8.0476479173999991</c:v>
                </c:pt>
                <c:pt idx="4857">
                  <c:v>8.0476479173999991</c:v>
                </c:pt>
                <c:pt idx="4858">
                  <c:v>8.0476479173999991</c:v>
                </c:pt>
                <c:pt idx="4859">
                  <c:v>8.0476479173999991</c:v>
                </c:pt>
                <c:pt idx="4860">
                  <c:v>8.0476479173999991</c:v>
                </c:pt>
                <c:pt idx="4861">
                  <c:v>8.0476479173999991</c:v>
                </c:pt>
                <c:pt idx="4862">
                  <c:v>8.0448162327000006</c:v>
                </c:pt>
                <c:pt idx="4863">
                  <c:v>8.0448162327000006</c:v>
                </c:pt>
                <c:pt idx="4864">
                  <c:v>8.0448162327000006</c:v>
                </c:pt>
                <c:pt idx="4865">
                  <c:v>8.0448162327000006</c:v>
                </c:pt>
                <c:pt idx="4866">
                  <c:v>8.0448162327000006</c:v>
                </c:pt>
                <c:pt idx="4867">
                  <c:v>8.0448162327000006</c:v>
                </c:pt>
                <c:pt idx="4868">
                  <c:v>8.0448162327000006</c:v>
                </c:pt>
                <c:pt idx="4869">
                  <c:v>8.0448162327000006</c:v>
                </c:pt>
                <c:pt idx="4870">
                  <c:v>8.0419845480000003</c:v>
                </c:pt>
                <c:pt idx="4871">
                  <c:v>8.0419845480000003</c:v>
                </c:pt>
                <c:pt idx="4872">
                  <c:v>8.0419845480000003</c:v>
                </c:pt>
                <c:pt idx="4873">
                  <c:v>8.0419845480000003</c:v>
                </c:pt>
                <c:pt idx="4874">
                  <c:v>8.0419845480000003</c:v>
                </c:pt>
                <c:pt idx="4875">
                  <c:v>8.0419845480000003</c:v>
                </c:pt>
                <c:pt idx="4876">
                  <c:v>8.0419845480000003</c:v>
                </c:pt>
                <c:pt idx="4877">
                  <c:v>8.0391528632999982</c:v>
                </c:pt>
                <c:pt idx="4878">
                  <c:v>8.0391528632999982</c:v>
                </c:pt>
                <c:pt idx="4879">
                  <c:v>8.0391528632999982</c:v>
                </c:pt>
                <c:pt idx="4880">
                  <c:v>8.0391528632999982</c:v>
                </c:pt>
                <c:pt idx="4881">
                  <c:v>8.0391528632999982</c:v>
                </c:pt>
                <c:pt idx="4882">
                  <c:v>8.0391528632999982</c:v>
                </c:pt>
                <c:pt idx="4883">
                  <c:v>8.0391528632999982</c:v>
                </c:pt>
                <c:pt idx="4884">
                  <c:v>8.0391528632999982</c:v>
                </c:pt>
                <c:pt idx="4885">
                  <c:v>8.0363211785999997</c:v>
                </c:pt>
                <c:pt idx="4886">
                  <c:v>8.0363211785999997</c:v>
                </c:pt>
                <c:pt idx="4887">
                  <c:v>8.0363211785999997</c:v>
                </c:pt>
                <c:pt idx="4888">
                  <c:v>8.0363211785999997</c:v>
                </c:pt>
                <c:pt idx="4889">
                  <c:v>8.0363211785999997</c:v>
                </c:pt>
                <c:pt idx="4890">
                  <c:v>8.0363211785999997</c:v>
                </c:pt>
                <c:pt idx="4891">
                  <c:v>8.0363211785999997</c:v>
                </c:pt>
                <c:pt idx="4892">
                  <c:v>8.0363211785999997</c:v>
                </c:pt>
                <c:pt idx="4893">
                  <c:v>8.0334894938999994</c:v>
                </c:pt>
                <c:pt idx="4894">
                  <c:v>8.0334894938999994</c:v>
                </c:pt>
                <c:pt idx="4895">
                  <c:v>8.0334894938999994</c:v>
                </c:pt>
                <c:pt idx="4896">
                  <c:v>8.0334894938999994</c:v>
                </c:pt>
                <c:pt idx="4897">
                  <c:v>8.0334894938999994</c:v>
                </c:pt>
                <c:pt idx="4898">
                  <c:v>8.0334894938999994</c:v>
                </c:pt>
                <c:pt idx="4899">
                  <c:v>8.0334894938999994</c:v>
                </c:pt>
                <c:pt idx="4900">
                  <c:v>8.0306578092000009</c:v>
                </c:pt>
                <c:pt idx="4901">
                  <c:v>8.0306578092000009</c:v>
                </c:pt>
                <c:pt idx="4902">
                  <c:v>8.0306578092000009</c:v>
                </c:pt>
                <c:pt idx="4903">
                  <c:v>8.0306578092000009</c:v>
                </c:pt>
                <c:pt idx="4904">
                  <c:v>8.0306578092000009</c:v>
                </c:pt>
                <c:pt idx="4905">
                  <c:v>8.0306578092000009</c:v>
                </c:pt>
                <c:pt idx="4906">
                  <c:v>8.0306578092000009</c:v>
                </c:pt>
                <c:pt idx="4907">
                  <c:v>8.0306578092000009</c:v>
                </c:pt>
                <c:pt idx="4908">
                  <c:v>8.0278261244999989</c:v>
                </c:pt>
                <c:pt idx="4909">
                  <c:v>8.0278261244999989</c:v>
                </c:pt>
                <c:pt idx="4910">
                  <c:v>8.0278261244999989</c:v>
                </c:pt>
                <c:pt idx="4911">
                  <c:v>8.0278261244999989</c:v>
                </c:pt>
                <c:pt idx="4912">
                  <c:v>8.0278261244999989</c:v>
                </c:pt>
                <c:pt idx="4913">
                  <c:v>8.0278261244999989</c:v>
                </c:pt>
                <c:pt idx="4914">
                  <c:v>8.0278261244999989</c:v>
                </c:pt>
                <c:pt idx="4915">
                  <c:v>8.0278261244999989</c:v>
                </c:pt>
                <c:pt idx="4916">
                  <c:v>8.0249944397999986</c:v>
                </c:pt>
                <c:pt idx="4917">
                  <c:v>8.0249944397999986</c:v>
                </c:pt>
                <c:pt idx="4918">
                  <c:v>8.0249944397999986</c:v>
                </c:pt>
                <c:pt idx="4919">
                  <c:v>8.0249944397999986</c:v>
                </c:pt>
                <c:pt idx="4920">
                  <c:v>8.0249944397999986</c:v>
                </c:pt>
                <c:pt idx="4921">
                  <c:v>8.0249944397999986</c:v>
                </c:pt>
                <c:pt idx="4922">
                  <c:v>8.0249944397999986</c:v>
                </c:pt>
                <c:pt idx="4923">
                  <c:v>8.0249944397999986</c:v>
                </c:pt>
                <c:pt idx="4924">
                  <c:v>8.0221627551000001</c:v>
                </c:pt>
                <c:pt idx="4925">
                  <c:v>8.0221627551000001</c:v>
                </c:pt>
                <c:pt idx="4926">
                  <c:v>8.0221627551000001</c:v>
                </c:pt>
                <c:pt idx="4927">
                  <c:v>8.0221627551000001</c:v>
                </c:pt>
                <c:pt idx="4928">
                  <c:v>8.0221627551000001</c:v>
                </c:pt>
                <c:pt idx="4929">
                  <c:v>8.0221627551000001</c:v>
                </c:pt>
                <c:pt idx="4930">
                  <c:v>8.0221627551000001</c:v>
                </c:pt>
                <c:pt idx="4931">
                  <c:v>8.0193310703999998</c:v>
                </c:pt>
                <c:pt idx="4932">
                  <c:v>8.0193310703999998</c:v>
                </c:pt>
                <c:pt idx="4933">
                  <c:v>8.0193310703999998</c:v>
                </c:pt>
                <c:pt idx="4934">
                  <c:v>8.0193310703999998</c:v>
                </c:pt>
                <c:pt idx="4935">
                  <c:v>8.0193310703999998</c:v>
                </c:pt>
                <c:pt idx="4936">
                  <c:v>8.0193310703999998</c:v>
                </c:pt>
                <c:pt idx="4937">
                  <c:v>8.0193310703999998</c:v>
                </c:pt>
                <c:pt idx="4938">
                  <c:v>8.0193310703999998</c:v>
                </c:pt>
                <c:pt idx="4939">
                  <c:v>8.0164993856999995</c:v>
                </c:pt>
                <c:pt idx="4940">
                  <c:v>8.0164993856999995</c:v>
                </c:pt>
                <c:pt idx="4941">
                  <c:v>8.0164993856999995</c:v>
                </c:pt>
                <c:pt idx="4942">
                  <c:v>8.0164993856999995</c:v>
                </c:pt>
                <c:pt idx="4943">
                  <c:v>8.0164993856999995</c:v>
                </c:pt>
                <c:pt idx="4944">
                  <c:v>8.0164993856999995</c:v>
                </c:pt>
                <c:pt idx="4945">
                  <c:v>8.0164993856999995</c:v>
                </c:pt>
                <c:pt idx="4946">
                  <c:v>8.0164993856999995</c:v>
                </c:pt>
                <c:pt idx="4947">
                  <c:v>8.0136677009999993</c:v>
                </c:pt>
                <c:pt idx="4948">
                  <c:v>8.0136677009999993</c:v>
                </c:pt>
                <c:pt idx="4949">
                  <c:v>8.0136677009999993</c:v>
                </c:pt>
                <c:pt idx="4950">
                  <c:v>8.0136677009999993</c:v>
                </c:pt>
                <c:pt idx="4951">
                  <c:v>8.0136677009999993</c:v>
                </c:pt>
                <c:pt idx="4952">
                  <c:v>8.0136677009999993</c:v>
                </c:pt>
                <c:pt idx="4953">
                  <c:v>8.0136677009999993</c:v>
                </c:pt>
                <c:pt idx="4954">
                  <c:v>8.0136677009999993</c:v>
                </c:pt>
                <c:pt idx="4955">
                  <c:v>8.010836016299999</c:v>
                </c:pt>
                <c:pt idx="4956">
                  <c:v>8.010836016299999</c:v>
                </c:pt>
                <c:pt idx="4957">
                  <c:v>8.010836016299999</c:v>
                </c:pt>
                <c:pt idx="4958">
                  <c:v>8.010836016299999</c:v>
                </c:pt>
                <c:pt idx="4959">
                  <c:v>8.010836016299999</c:v>
                </c:pt>
                <c:pt idx="4960">
                  <c:v>8.010836016299999</c:v>
                </c:pt>
                <c:pt idx="4961">
                  <c:v>8.010836016299999</c:v>
                </c:pt>
                <c:pt idx="4962">
                  <c:v>8.0080043316000005</c:v>
                </c:pt>
                <c:pt idx="4963">
                  <c:v>8.0080043316000005</c:v>
                </c:pt>
                <c:pt idx="4964">
                  <c:v>8.0080043316000005</c:v>
                </c:pt>
                <c:pt idx="4965">
                  <c:v>8.0080043316000005</c:v>
                </c:pt>
                <c:pt idx="4966">
                  <c:v>8.0080043316000005</c:v>
                </c:pt>
                <c:pt idx="4967">
                  <c:v>8.0080043316000005</c:v>
                </c:pt>
                <c:pt idx="4968">
                  <c:v>8.0080043316000005</c:v>
                </c:pt>
                <c:pt idx="4969">
                  <c:v>8.0080043316000005</c:v>
                </c:pt>
                <c:pt idx="4970">
                  <c:v>8.0051726469000002</c:v>
                </c:pt>
                <c:pt idx="4971">
                  <c:v>8.0051726469000002</c:v>
                </c:pt>
                <c:pt idx="4972">
                  <c:v>8.0051726469000002</c:v>
                </c:pt>
                <c:pt idx="4973">
                  <c:v>8.0051726469000002</c:v>
                </c:pt>
                <c:pt idx="4974">
                  <c:v>8.0051726469000002</c:v>
                </c:pt>
                <c:pt idx="4975">
                  <c:v>8.0051726469000002</c:v>
                </c:pt>
                <c:pt idx="4976">
                  <c:v>8.0051726469000002</c:v>
                </c:pt>
                <c:pt idx="4977">
                  <c:v>8.0051726469000002</c:v>
                </c:pt>
                <c:pt idx="4978">
                  <c:v>8.0023409621999999</c:v>
                </c:pt>
                <c:pt idx="4979">
                  <c:v>8.0023409621999999</c:v>
                </c:pt>
                <c:pt idx="4980">
                  <c:v>8.0023409621999999</c:v>
                </c:pt>
                <c:pt idx="4981">
                  <c:v>8.0023409621999999</c:v>
                </c:pt>
                <c:pt idx="4982">
                  <c:v>8.0023409621999999</c:v>
                </c:pt>
                <c:pt idx="4983">
                  <c:v>8.0023409621999999</c:v>
                </c:pt>
                <c:pt idx="4984">
                  <c:v>8.0023409621999999</c:v>
                </c:pt>
                <c:pt idx="4985">
                  <c:v>8.0023409621999999</c:v>
                </c:pt>
                <c:pt idx="4986">
                  <c:v>7.9995092774999996</c:v>
                </c:pt>
                <c:pt idx="4987">
                  <c:v>7.9995092774999996</c:v>
                </c:pt>
                <c:pt idx="4988">
                  <c:v>7.9995092774999996</c:v>
                </c:pt>
                <c:pt idx="4989">
                  <c:v>7.9995092774999996</c:v>
                </c:pt>
                <c:pt idx="4990">
                  <c:v>7.9995092774999996</c:v>
                </c:pt>
                <c:pt idx="4991">
                  <c:v>7.9995092774999996</c:v>
                </c:pt>
                <c:pt idx="4992">
                  <c:v>7.9995092774999996</c:v>
                </c:pt>
                <c:pt idx="4993">
                  <c:v>7.9995092774999996</c:v>
                </c:pt>
                <c:pt idx="4994">
                  <c:v>7.9966775927999993</c:v>
                </c:pt>
                <c:pt idx="4995">
                  <c:v>7.9966775927999993</c:v>
                </c:pt>
                <c:pt idx="4996">
                  <c:v>7.9966775927999993</c:v>
                </c:pt>
                <c:pt idx="4997">
                  <c:v>7.9966775927999993</c:v>
                </c:pt>
                <c:pt idx="4998">
                  <c:v>7.9966775927999993</c:v>
                </c:pt>
                <c:pt idx="4999">
                  <c:v>7.9966775927999993</c:v>
                </c:pt>
                <c:pt idx="5000">
                  <c:v>7.9966775927999993</c:v>
                </c:pt>
                <c:pt idx="5001">
                  <c:v>7.9938459081</c:v>
                </c:pt>
                <c:pt idx="5002">
                  <c:v>7.9938459081</c:v>
                </c:pt>
                <c:pt idx="5003">
                  <c:v>7.9938459081</c:v>
                </c:pt>
                <c:pt idx="5004">
                  <c:v>7.9938459081</c:v>
                </c:pt>
                <c:pt idx="5005">
                  <c:v>7.9938459081</c:v>
                </c:pt>
                <c:pt idx="5006">
                  <c:v>7.9938459081</c:v>
                </c:pt>
                <c:pt idx="5007">
                  <c:v>7.9938459081</c:v>
                </c:pt>
                <c:pt idx="5008">
                  <c:v>7.9938459081</c:v>
                </c:pt>
                <c:pt idx="5009">
                  <c:v>7.9910142233999997</c:v>
                </c:pt>
                <c:pt idx="5010">
                  <c:v>7.9910142233999997</c:v>
                </c:pt>
                <c:pt idx="5011">
                  <c:v>7.9910142233999997</c:v>
                </c:pt>
                <c:pt idx="5012">
                  <c:v>7.9910142233999997</c:v>
                </c:pt>
                <c:pt idx="5013">
                  <c:v>7.9910142233999997</c:v>
                </c:pt>
                <c:pt idx="5014">
                  <c:v>7.9910142233999997</c:v>
                </c:pt>
                <c:pt idx="5015">
                  <c:v>7.9910142233999997</c:v>
                </c:pt>
                <c:pt idx="5016">
                  <c:v>7.9910142233999997</c:v>
                </c:pt>
                <c:pt idx="5017">
                  <c:v>7.9881825387000003</c:v>
                </c:pt>
                <c:pt idx="5018">
                  <c:v>7.9881825387000003</c:v>
                </c:pt>
                <c:pt idx="5019">
                  <c:v>7.9881825387000003</c:v>
                </c:pt>
                <c:pt idx="5020">
                  <c:v>7.9881825387000003</c:v>
                </c:pt>
                <c:pt idx="5021">
                  <c:v>7.9881825387000003</c:v>
                </c:pt>
                <c:pt idx="5022">
                  <c:v>7.9881825387000003</c:v>
                </c:pt>
                <c:pt idx="5023">
                  <c:v>7.9881825387000003</c:v>
                </c:pt>
                <c:pt idx="5024">
                  <c:v>7.9881825387000003</c:v>
                </c:pt>
                <c:pt idx="5025">
                  <c:v>7.985350854</c:v>
                </c:pt>
                <c:pt idx="5026">
                  <c:v>7.985350854</c:v>
                </c:pt>
                <c:pt idx="5027">
                  <c:v>7.985350854</c:v>
                </c:pt>
                <c:pt idx="5028">
                  <c:v>7.985350854</c:v>
                </c:pt>
                <c:pt idx="5029">
                  <c:v>7.985350854</c:v>
                </c:pt>
                <c:pt idx="5030">
                  <c:v>7.985350854</c:v>
                </c:pt>
                <c:pt idx="5031">
                  <c:v>7.985350854</c:v>
                </c:pt>
                <c:pt idx="5032">
                  <c:v>7.9825191692999988</c:v>
                </c:pt>
                <c:pt idx="5033">
                  <c:v>7.9825191692999988</c:v>
                </c:pt>
                <c:pt idx="5034">
                  <c:v>7.9825191692999988</c:v>
                </c:pt>
                <c:pt idx="5035">
                  <c:v>7.9825191692999988</c:v>
                </c:pt>
                <c:pt idx="5036">
                  <c:v>7.9825191692999988</c:v>
                </c:pt>
                <c:pt idx="5037">
                  <c:v>7.9825191692999988</c:v>
                </c:pt>
                <c:pt idx="5038">
                  <c:v>7.9825191692999988</c:v>
                </c:pt>
                <c:pt idx="5039">
                  <c:v>7.9825191692999988</c:v>
                </c:pt>
                <c:pt idx="5040">
                  <c:v>7.9796874846000003</c:v>
                </c:pt>
                <c:pt idx="5041">
                  <c:v>7.9796874846000003</c:v>
                </c:pt>
                <c:pt idx="5042">
                  <c:v>7.9796874846000003</c:v>
                </c:pt>
                <c:pt idx="5043">
                  <c:v>7.9796874846000003</c:v>
                </c:pt>
                <c:pt idx="5044">
                  <c:v>7.9796874846000003</c:v>
                </c:pt>
                <c:pt idx="5045">
                  <c:v>7.9796874846000003</c:v>
                </c:pt>
                <c:pt idx="5046">
                  <c:v>7.9796874846000003</c:v>
                </c:pt>
                <c:pt idx="5047">
                  <c:v>7.9796874846000003</c:v>
                </c:pt>
                <c:pt idx="5048">
                  <c:v>7.9768557998999992</c:v>
                </c:pt>
                <c:pt idx="5049">
                  <c:v>7.9768557998999992</c:v>
                </c:pt>
                <c:pt idx="5050">
                  <c:v>7.9768557998999992</c:v>
                </c:pt>
                <c:pt idx="5051">
                  <c:v>7.9768557998999992</c:v>
                </c:pt>
                <c:pt idx="5052">
                  <c:v>7.9768557998999992</c:v>
                </c:pt>
                <c:pt idx="5053">
                  <c:v>7.9768557998999992</c:v>
                </c:pt>
                <c:pt idx="5054">
                  <c:v>7.9768557998999992</c:v>
                </c:pt>
                <c:pt idx="5055">
                  <c:v>7.9768557998999992</c:v>
                </c:pt>
                <c:pt idx="5056">
                  <c:v>7.9740241152000007</c:v>
                </c:pt>
                <c:pt idx="5057">
                  <c:v>7.9740241152000007</c:v>
                </c:pt>
                <c:pt idx="5058">
                  <c:v>7.9740241152000007</c:v>
                </c:pt>
                <c:pt idx="5059">
                  <c:v>7.9740241152000007</c:v>
                </c:pt>
                <c:pt idx="5060">
                  <c:v>7.9740241152000007</c:v>
                </c:pt>
                <c:pt idx="5061">
                  <c:v>7.9740241152000007</c:v>
                </c:pt>
                <c:pt idx="5062">
                  <c:v>7.9740241152000007</c:v>
                </c:pt>
                <c:pt idx="5063">
                  <c:v>7.9740241152000007</c:v>
                </c:pt>
                <c:pt idx="5064">
                  <c:v>7.9711924304999995</c:v>
                </c:pt>
                <c:pt idx="5065">
                  <c:v>7.9711924304999995</c:v>
                </c:pt>
                <c:pt idx="5066">
                  <c:v>7.9711924304999995</c:v>
                </c:pt>
                <c:pt idx="5067">
                  <c:v>7.9711924304999995</c:v>
                </c:pt>
                <c:pt idx="5068">
                  <c:v>7.9711924304999995</c:v>
                </c:pt>
                <c:pt idx="5069">
                  <c:v>7.9711924304999995</c:v>
                </c:pt>
                <c:pt idx="5070">
                  <c:v>7.9711924304999995</c:v>
                </c:pt>
                <c:pt idx="5071">
                  <c:v>7.9683607457999992</c:v>
                </c:pt>
                <c:pt idx="5072">
                  <c:v>7.9683607457999992</c:v>
                </c:pt>
                <c:pt idx="5073">
                  <c:v>7.9683607457999992</c:v>
                </c:pt>
                <c:pt idx="5074">
                  <c:v>7.9683607457999992</c:v>
                </c:pt>
                <c:pt idx="5075">
                  <c:v>7.9683607457999992</c:v>
                </c:pt>
                <c:pt idx="5076">
                  <c:v>7.9683607457999992</c:v>
                </c:pt>
                <c:pt idx="5077">
                  <c:v>7.9683607457999992</c:v>
                </c:pt>
                <c:pt idx="5078">
                  <c:v>7.9683607457999992</c:v>
                </c:pt>
                <c:pt idx="5079">
                  <c:v>7.9655290610999998</c:v>
                </c:pt>
                <c:pt idx="5080">
                  <c:v>7.9655290610999998</c:v>
                </c:pt>
                <c:pt idx="5081">
                  <c:v>7.9655290610999998</c:v>
                </c:pt>
                <c:pt idx="5082">
                  <c:v>7.9655290610999998</c:v>
                </c:pt>
                <c:pt idx="5083">
                  <c:v>7.9655290610999998</c:v>
                </c:pt>
                <c:pt idx="5084">
                  <c:v>7.9655290610999998</c:v>
                </c:pt>
                <c:pt idx="5085">
                  <c:v>7.9655290610999998</c:v>
                </c:pt>
                <c:pt idx="5086">
                  <c:v>7.9655290610999998</c:v>
                </c:pt>
                <c:pt idx="5087">
                  <c:v>7.9626973763999995</c:v>
                </c:pt>
                <c:pt idx="5088">
                  <c:v>7.9626973763999995</c:v>
                </c:pt>
                <c:pt idx="5089">
                  <c:v>7.9626973763999995</c:v>
                </c:pt>
                <c:pt idx="5090">
                  <c:v>7.9626973763999995</c:v>
                </c:pt>
                <c:pt idx="5091">
                  <c:v>7.9626973763999995</c:v>
                </c:pt>
                <c:pt idx="5092">
                  <c:v>7.9626973763999995</c:v>
                </c:pt>
                <c:pt idx="5093">
                  <c:v>7.9626973763999995</c:v>
                </c:pt>
                <c:pt idx="5094">
                  <c:v>7.9626973763999995</c:v>
                </c:pt>
                <c:pt idx="5095">
                  <c:v>7.9598656917000001</c:v>
                </c:pt>
                <c:pt idx="5096">
                  <c:v>7.9598656917000001</c:v>
                </c:pt>
                <c:pt idx="5097">
                  <c:v>7.9598656917000001</c:v>
                </c:pt>
                <c:pt idx="5098">
                  <c:v>7.9598656917000001</c:v>
                </c:pt>
                <c:pt idx="5099">
                  <c:v>7.9598656917000001</c:v>
                </c:pt>
                <c:pt idx="5100">
                  <c:v>7.9598656917000001</c:v>
                </c:pt>
                <c:pt idx="5101">
                  <c:v>7.9598656917000001</c:v>
                </c:pt>
                <c:pt idx="5102">
                  <c:v>7.9598656917000001</c:v>
                </c:pt>
                <c:pt idx="5103">
                  <c:v>7.9570340069999999</c:v>
                </c:pt>
                <c:pt idx="5104">
                  <c:v>7.9570340069999999</c:v>
                </c:pt>
                <c:pt idx="5105">
                  <c:v>7.9570340069999999</c:v>
                </c:pt>
                <c:pt idx="5106">
                  <c:v>7.9570340069999999</c:v>
                </c:pt>
                <c:pt idx="5107">
                  <c:v>7.9570340069999999</c:v>
                </c:pt>
                <c:pt idx="5108">
                  <c:v>7.9570340069999999</c:v>
                </c:pt>
                <c:pt idx="5109">
                  <c:v>7.9570340069999999</c:v>
                </c:pt>
                <c:pt idx="5110">
                  <c:v>7.9542023222999987</c:v>
                </c:pt>
                <c:pt idx="5111">
                  <c:v>7.9542023222999987</c:v>
                </c:pt>
                <c:pt idx="5112">
                  <c:v>7.9542023222999987</c:v>
                </c:pt>
                <c:pt idx="5113">
                  <c:v>7.9542023222999987</c:v>
                </c:pt>
                <c:pt idx="5114">
                  <c:v>7.9542023222999987</c:v>
                </c:pt>
                <c:pt idx="5115">
                  <c:v>7.9542023222999987</c:v>
                </c:pt>
                <c:pt idx="5116">
                  <c:v>7.9542023222999987</c:v>
                </c:pt>
                <c:pt idx="5117">
                  <c:v>7.9542023222999987</c:v>
                </c:pt>
                <c:pt idx="5118">
                  <c:v>7.9513706376000002</c:v>
                </c:pt>
                <c:pt idx="5119">
                  <c:v>7.9513706376000002</c:v>
                </c:pt>
                <c:pt idx="5120">
                  <c:v>7.9513706376000002</c:v>
                </c:pt>
                <c:pt idx="5121">
                  <c:v>7.9513706376000002</c:v>
                </c:pt>
                <c:pt idx="5122">
                  <c:v>7.9513706376000002</c:v>
                </c:pt>
                <c:pt idx="5123">
                  <c:v>7.9513706376000002</c:v>
                </c:pt>
                <c:pt idx="5124">
                  <c:v>7.9513706376000002</c:v>
                </c:pt>
                <c:pt idx="5125">
                  <c:v>7.9513706376000002</c:v>
                </c:pt>
                <c:pt idx="5126">
                  <c:v>7.948538952899999</c:v>
                </c:pt>
                <c:pt idx="5127">
                  <c:v>7.948538952899999</c:v>
                </c:pt>
                <c:pt idx="5128">
                  <c:v>7.948538952899999</c:v>
                </c:pt>
                <c:pt idx="5129">
                  <c:v>7.948538952899999</c:v>
                </c:pt>
                <c:pt idx="5130">
                  <c:v>7.948538952899999</c:v>
                </c:pt>
                <c:pt idx="5131">
                  <c:v>7.948538952899999</c:v>
                </c:pt>
                <c:pt idx="5132">
                  <c:v>7.948538952899999</c:v>
                </c:pt>
                <c:pt idx="5133">
                  <c:v>7.948538952899999</c:v>
                </c:pt>
                <c:pt idx="5134">
                  <c:v>7.9457072682000005</c:v>
                </c:pt>
                <c:pt idx="5135">
                  <c:v>7.9457072682000005</c:v>
                </c:pt>
                <c:pt idx="5136">
                  <c:v>7.9457072682000005</c:v>
                </c:pt>
                <c:pt idx="5137">
                  <c:v>7.9457072682000005</c:v>
                </c:pt>
                <c:pt idx="5138">
                  <c:v>7.9457072682000005</c:v>
                </c:pt>
                <c:pt idx="5139">
                  <c:v>7.9457072682000005</c:v>
                </c:pt>
                <c:pt idx="5140">
                  <c:v>7.9457072682000005</c:v>
                </c:pt>
                <c:pt idx="5141">
                  <c:v>7.9457072682000005</c:v>
                </c:pt>
                <c:pt idx="5142">
                  <c:v>7.9428755834999993</c:v>
                </c:pt>
                <c:pt idx="5143">
                  <c:v>7.9428755834999993</c:v>
                </c:pt>
                <c:pt idx="5144">
                  <c:v>7.9428755834999993</c:v>
                </c:pt>
                <c:pt idx="5145">
                  <c:v>7.9428755834999993</c:v>
                </c:pt>
                <c:pt idx="5146">
                  <c:v>7.9428755834999993</c:v>
                </c:pt>
                <c:pt idx="5147">
                  <c:v>7.9428755834999993</c:v>
                </c:pt>
                <c:pt idx="5148">
                  <c:v>7.9428755834999993</c:v>
                </c:pt>
                <c:pt idx="5149">
                  <c:v>7.9428755834999993</c:v>
                </c:pt>
                <c:pt idx="5150">
                  <c:v>7.9400438987999991</c:v>
                </c:pt>
                <c:pt idx="5151">
                  <c:v>7.9400438987999991</c:v>
                </c:pt>
                <c:pt idx="5152">
                  <c:v>7.9400438987999991</c:v>
                </c:pt>
                <c:pt idx="5153">
                  <c:v>7.9400438987999991</c:v>
                </c:pt>
                <c:pt idx="5154">
                  <c:v>7.9400438987999991</c:v>
                </c:pt>
                <c:pt idx="5155">
                  <c:v>7.9400438987999991</c:v>
                </c:pt>
                <c:pt idx="5156">
                  <c:v>7.9400438987999991</c:v>
                </c:pt>
                <c:pt idx="5157">
                  <c:v>7.9372122140999997</c:v>
                </c:pt>
                <c:pt idx="5158">
                  <c:v>7.9372122140999997</c:v>
                </c:pt>
                <c:pt idx="5159">
                  <c:v>7.9372122140999997</c:v>
                </c:pt>
                <c:pt idx="5160">
                  <c:v>7.9372122140999997</c:v>
                </c:pt>
                <c:pt idx="5161">
                  <c:v>7.9372122140999997</c:v>
                </c:pt>
                <c:pt idx="5162">
                  <c:v>7.9372122140999997</c:v>
                </c:pt>
                <c:pt idx="5163">
                  <c:v>7.9372122140999997</c:v>
                </c:pt>
                <c:pt idx="5164">
                  <c:v>7.9372122140999997</c:v>
                </c:pt>
                <c:pt idx="5165">
                  <c:v>7.9343805293999994</c:v>
                </c:pt>
                <c:pt idx="5166">
                  <c:v>7.9343805293999994</c:v>
                </c:pt>
                <c:pt idx="5167">
                  <c:v>7.9343805293999994</c:v>
                </c:pt>
                <c:pt idx="5168">
                  <c:v>7.9343805293999994</c:v>
                </c:pt>
                <c:pt idx="5169">
                  <c:v>7.9343805293999994</c:v>
                </c:pt>
                <c:pt idx="5170">
                  <c:v>7.9343805293999994</c:v>
                </c:pt>
                <c:pt idx="5171">
                  <c:v>7.9343805293999994</c:v>
                </c:pt>
                <c:pt idx="5172">
                  <c:v>7.9343805293999994</c:v>
                </c:pt>
                <c:pt idx="5173">
                  <c:v>7.9315488447</c:v>
                </c:pt>
                <c:pt idx="5174">
                  <c:v>7.9315488447</c:v>
                </c:pt>
                <c:pt idx="5175">
                  <c:v>7.9315488447</c:v>
                </c:pt>
                <c:pt idx="5176">
                  <c:v>7.9315488447</c:v>
                </c:pt>
                <c:pt idx="5177">
                  <c:v>7.9315488447</c:v>
                </c:pt>
                <c:pt idx="5178">
                  <c:v>7.9315488447</c:v>
                </c:pt>
                <c:pt idx="5179">
                  <c:v>7.9315488447</c:v>
                </c:pt>
                <c:pt idx="5180">
                  <c:v>7.9315488447</c:v>
                </c:pt>
                <c:pt idx="5181">
                  <c:v>7.9287171599999997</c:v>
                </c:pt>
                <c:pt idx="5182">
                  <c:v>7.9287171599999997</c:v>
                </c:pt>
                <c:pt idx="5183">
                  <c:v>7.9287171599999997</c:v>
                </c:pt>
                <c:pt idx="5184">
                  <c:v>7.9287171599999997</c:v>
                </c:pt>
                <c:pt idx="5185">
                  <c:v>7.9287171599999997</c:v>
                </c:pt>
                <c:pt idx="5186">
                  <c:v>7.9287171599999997</c:v>
                </c:pt>
                <c:pt idx="5187">
                  <c:v>7.9287171599999997</c:v>
                </c:pt>
                <c:pt idx="5188">
                  <c:v>7.9287171599999997</c:v>
                </c:pt>
                <c:pt idx="5189">
                  <c:v>7.9258854752999994</c:v>
                </c:pt>
                <c:pt idx="5190">
                  <c:v>7.9258854752999994</c:v>
                </c:pt>
                <c:pt idx="5191">
                  <c:v>7.9258854752999994</c:v>
                </c:pt>
                <c:pt idx="5192">
                  <c:v>7.9258854752999994</c:v>
                </c:pt>
                <c:pt idx="5193">
                  <c:v>7.9258854752999994</c:v>
                </c:pt>
                <c:pt idx="5194">
                  <c:v>7.9258854752999994</c:v>
                </c:pt>
                <c:pt idx="5195">
                  <c:v>7.9258854752999994</c:v>
                </c:pt>
                <c:pt idx="5196">
                  <c:v>7.9258854752999994</c:v>
                </c:pt>
                <c:pt idx="5197">
                  <c:v>7.9230537906</c:v>
                </c:pt>
                <c:pt idx="5198">
                  <c:v>7.9230537906</c:v>
                </c:pt>
                <c:pt idx="5199">
                  <c:v>7.9230537906</c:v>
                </c:pt>
                <c:pt idx="5200">
                  <c:v>7.9230537906</c:v>
                </c:pt>
                <c:pt idx="5201">
                  <c:v>7.9230537906</c:v>
                </c:pt>
                <c:pt idx="5202">
                  <c:v>7.9230537906</c:v>
                </c:pt>
                <c:pt idx="5203">
                  <c:v>7.9230537906</c:v>
                </c:pt>
                <c:pt idx="5204">
                  <c:v>7.9202221058999998</c:v>
                </c:pt>
                <c:pt idx="5205">
                  <c:v>7.9202221058999998</c:v>
                </c:pt>
                <c:pt idx="5206">
                  <c:v>7.9202221058999998</c:v>
                </c:pt>
                <c:pt idx="5207">
                  <c:v>7.9202221058999998</c:v>
                </c:pt>
                <c:pt idx="5208">
                  <c:v>7.9202221058999998</c:v>
                </c:pt>
                <c:pt idx="5209">
                  <c:v>7.9202221058999998</c:v>
                </c:pt>
                <c:pt idx="5210">
                  <c:v>7.9202221058999998</c:v>
                </c:pt>
                <c:pt idx="5211">
                  <c:v>7.9202221058999998</c:v>
                </c:pt>
                <c:pt idx="5212">
                  <c:v>7.9173904212000004</c:v>
                </c:pt>
                <c:pt idx="5213">
                  <c:v>7.9173904212000004</c:v>
                </c:pt>
                <c:pt idx="5214">
                  <c:v>7.9173904212000004</c:v>
                </c:pt>
                <c:pt idx="5215">
                  <c:v>7.9173904212000004</c:v>
                </c:pt>
                <c:pt idx="5216">
                  <c:v>7.9173904212000004</c:v>
                </c:pt>
                <c:pt idx="5217">
                  <c:v>7.9173904212000004</c:v>
                </c:pt>
                <c:pt idx="5218">
                  <c:v>7.9173904212000004</c:v>
                </c:pt>
                <c:pt idx="5219">
                  <c:v>7.9173904212000004</c:v>
                </c:pt>
                <c:pt idx="5220">
                  <c:v>7.9145587365000001</c:v>
                </c:pt>
                <c:pt idx="5221">
                  <c:v>7.9145587365000001</c:v>
                </c:pt>
                <c:pt idx="5222">
                  <c:v>7.9145587365000001</c:v>
                </c:pt>
                <c:pt idx="5223">
                  <c:v>7.9145587365000001</c:v>
                </c:pt>
                <c:pt idx="5224">
                  <c:v>7.9145587365000001</c:v>
                </c:pt>
                <c:pt idx="5225">
                  <c:v>7.9145587365000001</c:v>
                </c:pt>
                <c:pt idx="5226">
                  <c:v>7.9145587365000001</c:v>
                </c:pt>
                <c:pt idx="5227">
                  <c:v>7.9145587365000001</c:v>
                </c:pt>
                <c:pt idx="5228">
                  <c:v>7.9117270517999989</c:v>
                </c:pt>
                <c:pt idx="5229">
                  <c:v>7.9117270517999989</c:v>
                </c:pt>
                <c:pt idx="5230">
                  <c:v>7.9117270517999989</c:v>
                </c:pt>
                <c:pt idx="5231">
                  <c:v>7.9117270517999989</c:v>
                </c:pt>
                <c:pt idx="5232">
                  <c:v>7.9117270517999989</c:v>
                </c:pt>
                <c:pt idx="5233">
                  <c:v>7.9117270517999989</c:v>
                </c:pt>
                <c:pt idx="5234">
                  <c:v>7.9117270517999989</c:v>
                </c:pt>
                <c:pt idx="5235">
                  <c:v>7.9117270517999989</c:v>
                </c:pt>
                <c:pt idx="5236">
                  <c:v>7.9088953671000004</c:v>
                </c:pt>
                <c:pt idx="5237">
                  <c:v>7.9088953671000004</c:v>
                </c:pt>
                <c:pt idx="5238">
                  <c:v>7.9088953671000004</c:v>
                </c:pt>
                <c:pt idx="5239">
                  <c:v>7.9088953671000004</c:v>
                </c:pt>
                <c:pt idx="5240">
                  <c:v>7.9088953671000004</c:v>
                </c:pt>
                <c:pt idx="5241">
                  <c:v>7.9088953671000004</c:v>
                </c:pt>
                <c:pt idx="5242">
                  <c:v>7.9088953671000004</c:v>
                </c:pt>
                <c:pt idx="5243">
                  <c:v>7.9088953671000004</c:v>
                </c:pt>
                <c:pt idx="5244">
                  <c:v>7.9060636823999992</c:v>
                </c:pt>
                <c:pt idx="5245">
                  <c:v>7.9060636823999992</c:v>
                </c:pt>
                <c:pt idx="5246">
                  <c:v>7.9060636823999992</c:v>
                </c:pt>
                <c:pt idx="5247">
                  <c:v>7.9060636823999992</c:v>
                </c:pt>
                <c:pt idx="5248">
                  <c:v>7.9060636823999992</c:v>
                </c:pt>
                <c:pt idx="5249">
                  <c:v>7.9060636823999992</c:v>
                </c:pt>
                <c:pt idx="5250">
                  <c:v>7.9060636823999992</c:v>
                </c:pt>
                <c:pt idx="5251">
                  <c:v>7.9060636823999992</c:v>
                </c:pt>
                <c:pt idx="5252">
                  <c:v>7.9032319977000007</c:v>
                </c:pt>
                <c:pt idx="5253">
                  <c:v>7.9032319977000007</c:v>
                </c:pt>
                <c:pt idx="5254">
                  <c:v>7.9032319977000007</c:v>
                </c:pt>
                <c:pt idx="5255">
                  <c:v>7.9032319977000007</c:v>
                </c:pt>
                <c:pt idx="5256">
                  <c:v>7.9032319977000007</c:v>
                </c:pt>
                <c:pt idx="5257">
                  <c:v>7.9032319977000007</c:v>
                </c:pt>
                <c:pt idx="5258">
                  <c:v>7.9032319977000007</c:v>
                </c:pt>
                <c:pt idx="5259">
                  <c:v>7.9004003129999996</c:v>
                </c:pt>
                <c:pt idx="5260">
                  <c:v>7.9004003129999996</c:v>
                </c:pt>
                <c:pt idx="5261">
                  <c:v>7.9004003129999996</c:v>
                </c:pt>
                <c:pt idx="5262">
                  <c:v>7.9004003129999996</c:v>
                </c:pt>
                <c:pt idx="5263">
                  <c:v>7.9004003129999996</c:v>
                </c:pt>
                <c:pt idx="5264">
                  <c:v>7.9004003129999996</c:v>
                </c:pt>
                <c:pt idx="5265">
                  <c:v>7.9004003129999996</c:v>
                </c:pt>
                <c:pt idx="5266">
                  <c:v>7.9004003129999996</c:v>
                </c:pt>
                <c:pt idx="5267">
                  <c:v>7.8975686282999993</c:v>
                </c:pt>
                <c:pt idx="5268">
                  <c:v>7.8975686282999993</c:v>
                </c:pt>
                <c:pt idx="5269">
                  <c:v>7.8975686282999993</c:v>
                </c:pt>
                <c:pt idx="5270">
                  <c:v>7.8975686282999993</c:v>
                </c:pt>
                <c:pt idx="5271">
                  <c:v>7.8975686282999993</c:v>
                </c:pt>
                <c:pt idx="5272">
                  <c:v>7.8975686282999993</c:v>
                </c:pt>
                <c:pt idx="5273">
                  <c:v>7.8975686282999993</c:v>
                </c:pt>
                <c:pt idx="5274">
                  <c:v>7.8975686282999993</c:v>
                </c:pt>
                <c:pt idx="5275">
                  <c:v>7.8947369435999999</c:v>
                </c:pt>
                <c:pt idx="5276">
                  <c:v>7.8947369435999999</c:v>
                </c:pt>
                <c:pt idx="5277">
                  <c:v>7.8947369435999999</c:v>
                </c:pt>
                <c:pt idx="5278">
                  <c:v>7.8947369435999999</c:v>
                </c:pt>
                <c:pt idx="5279">
                  <c:v>7.8947369435999999</c:v>
                </c:pt>
                <c:pt idx="5280">
                  <c:v>7.8947369435999999</c:v>
                </c:pt>
                <c:pt idx="5281">
                  <c:v>7.8947369435999999</c:v>
                </c:pt>
                <c:pt idx="5282">
                  <c:v>7.8947369435999999</c:v>
                </c:pt>
                <c:pt idx="5283">
                  <c:v>7.8919052588999996</c:v>
                </c:pt>
                <c:pt idx="5284">
                  <c:v>7.8919052588999996</c:v>
                </c:pt>
                <c:pt idx="5285">
                  <c:v>7.8919052588999996</c:v>
                </c:pt>
                <c:pt idx="5286">
                  <c:v>7.8919052588999996</c:v>
                </c:pt>
                <c:pt idx="5287">
                  <c:v>7.8919052588999996</c:v>
                </c:pt>
                <c:pt idx="5288">
                  <c:v>7.8919052588999996</c:v>
                </c:pt>
                <c:pt idx="5289">
                  <c:v>7.8919052588999996</c:v>
                </c:pt>
                <c:pt idx="5290">
                  <c:v>7.8919052588999996</c:v>
                </c:pt>
                <c:pt idx="5291">
                  <c:v>7.8890735742000002</c:v>
                </c:pt>
                <c:pt idx="5292">
                  <c:v>7.8890735742000002</c:v>
                </c:pt>
                <c:pt idx="5293">
                  <c:v>7.8890735742000002</c:v>
                </c:pt>
                <c:pt idx="5294">
                  <c:v>7.8890735742000002</c:v>
                </c:pt>
                <c:pt idx="5295">
                  <c:v>7.8890735742000002</c:v>
                </c:pt>
                <c:pt idx="5296">
                  <c:v>7.8890735742000002</c:v>
                </c:pt>
                <c:pt idx="5297">
                  <c:v>7.8890735742000002</c:v>
                </c:pt>
                <c:pt idx="5298">
                  <c:v>7.8890735742000002</c:v>
                </c:pt>
                <c:pt idx="5299">
                  <c:v>7.8862418894999999</c:v>
                </c:pt>
                <c:pt idx="5300">
                  <c:v>7.8862418894999999</c:v>
                </c:pt>
                <c:pt idx="5301">
                  <c:v>7.8862418894999999</c:v>
                </c:pt>
                <c:pt idx="5302">
                  <c:v>7.8862418894999999</c:v>
                </c:pt>
                <c:pt idx="5303">
                  <c:v>7.8862418894999999</c:v>
                </c:pt>
                <c:pt idx="5304">
                  <c:v>7.8862418894999999</c:v>
                </c:pt>
                <c:pt idx="5305">
                  <c:v>7.8862418894999999</c:v>
                </c:pt>
                <c:pt idx="5306">
                  <c:v>7.8862418894999999</c:v>
                </c:pt>
                <c:pt idx="5307">
                  <c:v>7.8834102047999988</c:v>
                </c:pt>
                <c:pt idx="5308">
                  <c:v>7.8834102047999988</c:v>
                </c:pt>
                <c:pt idx="5309">
                  <c:v>7.8834102047999988</c:v>
                </c:pt>
                <c:pt idx="5310">
                  <c:v>7.8834102047999988</c:v>
                </c:pt>
                <c:pt idx="5311">
                  <c:v>7.8834102047999988</c:v>
                </c:pt>
                <c:pt idx="5312">
                  <c:v>7.8834102047999988</c:v>
                </c:pt>
                <c:pt idx="5313">
                  <c:v>7.8834102047999988</c:v>
                </c:pt>
                <c:pt idx="5314">
                  <c:v>7.8834102047999988</c:v>
                </c:pt>
                <c:pt idx="5315">
                  <c:v>7.8805785201000003</c:v>
                </c:pt>
                <c:pt idx="5316">
                  <c:v>7.8805785201000003</c:v>
                </c:pt>
                <c:pt idx="5317">
                  <c:v>7.8805785201000003</c:v>
                </c:pt>
                <c:pt idx="5318">
                  <c:v>7.8805785201000003</c:v>
                </c:pt>
                <c:pt idx="5319">
                  <c:v>7.8805785201000003</c:v>
                </c:pt>
                <c:pt idx="5320">
                  <c:v>7.8805785201000003</c:v>
                </c:pt>
                <c:pt idx="5321">
                  <c:v>7.8805785201000003</c:v>
                </c:pt>
                <c:pt idx="5322">
                  <c:v>7.8777468353999991</c:v>
                </c:pt>
                <c:pt idx="5323">
                  <c:v>7.8777468353999991</c:v>
                </c:pt>
                <c:pt idx="5324">
                  <c:v>7.8777468353999991</c:v>
                </c:pt>
                <c:pt idx="5325">
                  <c:v>7.8777468353999991</c:v>
                </c:pt>
                <c:pt idx="5326">
                  <c:v>7.8777468353999991</c:v>
                </c:pt>
                <c:pt idx="5327">
                  <c:v>7.8777468353999991</c:v>
                </c:pt>
                <c:pt idx="5328">
                  <c:v>7.8777468353999991</c:v>
                </c:pt>
                <c:pt idx="5329">
                  <c:v>7.8777468353999991</c:v>
                </c:pt>
                <c:pt idx="5330">
                  <c:v>7.8749151507000006</c:v>
                </c:pt>
                <c:pt idx="5331">
                  <c:v>7.8749151507000006</c:v>
                </c:pt>
                <c:pt idx="5332">
                  <c:v>7.8749151507000006</c:v>
                </c:pt>
                <c:pt idx="5333">
                  <c:v>7.8749151507000006</c:v>
                </c:pt>
                <c:pt idx="5334">
                  <c:v>7.8749151507000006</c:v>
                </c:pt>
                <c:pt idx="5335">
                  <c:v>7.8749151507000006</c:v>
                </c:pt>
                <c:pt idx="5336">
                  <c:v>7.8749151507000006</c:v>
                </c:pt>
                <c:pt idx="5337">
                  <c:v>7.8749151507000006</c:v>
                </c:pt>
                <c:pt idx="5338">
                  <c:v>7.8720834659999994</c:v>
                </c:pt>
                <c:pt idx="5339">
                  <c:v>7.8720834659999994</c:v>
                </c:pt>
                <c:pt idx="5340">
                  <c:v>7.8720834659999994</c:v>
                </c:pt>
                <c:pt idx="5341">
                  <c:v>7.8720834659999994</c:v>
                </c:pt>
                <c:pt idx="5342">
                  <c:v>7.8720834659999994</c:v>
                </c:pt>
                <c:pt idx="5343">
                  <c:v>7.8720834659999994</c:v>
                </c:pt>
                <c:pt idx="5344">
                  <c:v>7.8720834659999994</c:v>
                </c:pt>
                <c:pt idx="5345">
                  <c:v>7.8720834659999994</c:v>
                </c:pt>
                <c:pt idx="5346">
                  <c:v>7.8692517812999991</c:v>
                </c:pt>
                <c:pt idx="5347">
                  <c:v>7.8692517812999991</c:v>
                </c:pt>
                <c:pt idx="5348">
                  <c:v>7.8692517812999991</c:v>
                </c:pt>
                <c:pt idx="5349">
                  <c:v>7.8692517812999991</c:v>
                </c:pt>
                <c:pt idx="5350">
                  <c:v>7.8692517812999991</c:v>
                </c:pt>
                <c:pt idx="5351">
                  <c:v>7.8692517812999991</c:v>
                </c:pt>
                <c:pt idx="5352">
                  <c:v>7.8692517812999991</c:v>
                </c:pt>
                <c:pt idx="5353">
                  <c:v>7.8692517812999991</c:v>
                </c:pt>
                <c:pt idx="5354">
                  <c:v>7.8664200965999997</c:v>
                </c:pt>
                <c:pt idx="5355">
                  <c:v>7.8664200965999997</c:v>
                </c:pt>
                <c:pt idx="5356">
                  <c:v>7.8664200965999997</c:v>
                </c:pt>
                <c:pt idx="5357">
                  <c:v>7.8664200965999997</c:v>
                </c:pt>
                <c:pt idx="5358">
                  <c:v>7.8664200965999997</c:v>
                </c:pt>
                <c:pt idx="5359">
                  <c:v>7.8664200965999997</c:v>
                </c:pt>
                <c:pt idx="5360">
                  <c:v>7.8664200965999997</c:v>
                </c:pt>
                <c:pt idx="5361">
                  <c:v>7.8664200965999997</c:v>
                </c:pt>
                <c:pt idx="5362">
                  <c:v>7.8635884118999995</c:v>
                </c:pt>
                <c:pt idx="5363">
                  <c:v>7.8635884118999995</c:v>
                </c:pt>
                <c:pt idx="5364">
                  <c:v>7.8635884118999995</c:v>
                </c:pt>
                <c:pt idx="5365">
                  <c:v>7.8635884118999995</c:v>
                </c:pt>
                <c:pt idx="5366">
                  <c:v>7.8635884118999995</c:v>
                </c:pt>
                <c:pt idx="5367">
                  <c:v>7.8635884118999995</c:v>
                </c:pt>
                <c:pt idx="5368">
                  <c:v>7.8635884118999995</c:v>
                </c:pt>
                <c:pt idx="5369">
                  <c:v>7.8635884118999995</c:v>
                </c:pt>
                <c:pt idx="5370">
                  <c:v>7.8607567272000001</c:v>
                </c:pt>
                <c:pt idx="5371">
                  <c:v>7.8607567272000001</c:v>
                </c:pt>
                <c:pt idx="5372">
                  <c:v>7.8607567272000001</c:v>
                </c:pt>
                <c:pt idx="5373">
                  <c:v>7.8607567272000001</c:v>
                </c:pt>
                <c:pt idx="5374">
                  <c:v>7.8607567272000001</c:v>
                </c:pt>
                <c:pt idx="5375">
                  <c:v>7.8607567272000001</c:v>
                </c:pt>
                <c:pt idx="5376">
                  <c:v>7.8607567272000001</c:v>
                </c:pt>
                <c:pt idx="5377">
                  <c:v>7.8607567272000001</c:v>
                </c:pt>
                <c:pt idx="5378">
                  <c:v>7.8579250424999998</c:v>
                </c:pt>
                <c:pt idx="5379">
                  <c:v>7.8579250424999998</c:v>
                </c:pt>
                <c:pt idx="5380">
                  <c:v>7.8579250424999998</c:v>
                </c:pt>
                <c:pt idx="5381">
                  <c:v>7.8579250424999998</c:v>
                </c:pt>
                <c:pt idx="5382">
                  <c:v>7.8579250424999998</c:v>
                </c:pt>
                <c:pt idx="5383">
                  <c:v>7.8579250424999998</c:v>
                </c:pt>
                <c:pt idx="5384">
                  <c:v>7.8579250424999998</c:v>
                </c:pt>
                <c:pt idx="5385">
                  <c:v>7.8579250424999998</c:v>
                </c:pt>
                <c:pt idx="5386">
                  <c:v>7.8550933577999995</c:v>
                </c:pt>
                <c:pt idx="5387">
                  <c:v>7.8550933577999995</c:v>
                </c:pt>
                <c:pt idx="5388">
                  <c:v>7.8550933577999995</c:v>
                </c:pt>
                <c:pt idx="5389">
                  <c:v>7.8550933577999995</c:v>
                </c:pt>
                <c:pt idx="5390">
                  <c:v>7.8550933577999995</c:v>
                </c:pt>
                <c:pt idx="5391">
                  <c:v>7.8550933577999995</c:v>
                </c:pt>
                <c:pt idx="5392">
                  <c:v>7.8550933577999995</c:v>
                </c:pt>
                <c:pt idx="5393">
                  <c:v>7.8550933577999995</c:v>
                </c:pt>
                <c:pt idx="5394">
                  <c:v>7.8522616731000001</c:v>
                </c:pt>
                <c:pt idx="5395">
                  <c:v>7.8522616731000001</c:v>
                </c:pt>
                <c:pt idx="5396">
                  <c:v>7.8522616731000001</c:v>
                </c:pt>
                <c:pt idx="5397">
                  <c:v>7.8522616731000001</c:v>
                </c:pt>
                <c:pt idx="5398">
                  <c:v>7.8522616731000001</c:v>
                </c:pt>
                <c:pt idx="5399">
                  <c:v>7.8522616731000001</c:v>
                </c:pt>
                <c:pt idx="5400">
                  <c:v>7.8522616731000001</c:v>
                </c:pt>
                <c:pt idx="5401">
                  <c:v>7.8522616731000001</c:v>
                </c:pt>
                <c:pt idx="5402">
                  <c:v>7.8494299883999998</c:v>
                </c:pt>
                <c:pt idx="5403">
                  <c:v>7.8494299883999998</c:v>
                </c:pt>
                <c:pt idx="5404">
                  <c:v>7.8494299883999998</c:v>
                </c:pt>
                <c:pt idx="5405">
                  <c:v>7.8494299883999998</c:v>
                </c:pt>
                <c:pt idx="5406">
                  <c:v>7.8494299883999998</c:v>
                </c:pt>
                <c:pt idx="5407">
                  <c:v>7.8494299883999998</c:v>
                </c:pt>
                <c:pt idx="5408">
                  <c:v>7.8494299883999998</c:v>
                </c:pt>
                <c:pt idx="5409">
                  <c:v>7.8465983037000004</c:v>
                </c:pt>
                <c:pt idx="5410">
                  <c:v>7.8465983037000004</c:v>
                </c:pt>
                <c:pt idx="5411">
                  <c:v>7.8465983037000004</c:v>
                </c:pt>
                <c:pt idx="5412">
                  <c:v>7.8465983037000004</c:v>
                </c:pt>
                <c:pt idx="5413">
                  <c:v>7.8465983037000004</c:v>
                </c:pt>
                <c:pt idx="5414">
                  <c:v>7.8465983037000004</c:v>
                </c:pt>
                <c:pt idx="5415">
                  <c:v>7.8465983037000004</c:v>
                </c:pt>
                <c:pt idx="5416">
                  <c:v>7.8465983037000004</c:v>
                </c:pt>
                <c:pt idx="5417">
                  <c:v>7.8437666190000002</c:v>
                </c:pt>
                <c:pt idx="5418">
                  <c:v>7.8437666190000002</c:v>
                </c:pt>
                <c:pt idx="5419">
                  <c:v>7.8437666190000002</c:v>
                </c:pt>
                <c:pt idx="5420">
                  <c:v>7.8437666190000002</c:v>
                </c:pt>
                <c:pt idx="5421">
                  <c:v>7.8437666190000002</c:v>
                </c:pt>
                <c:pt idx="5422">
                  <c:v>7.8437666190000002</c:v>
                </c:pt>
                <c:pt idx="5423">
                  <c:v>7.8437666190000002</c:v>
                </c:pt>
                <c:pt idx="5424">
                  <c:v>7.8437666190000002</c:v>
                </c:pt>
                <c:pt idx="5425">
                  <c:v>7.840934934299999</c:v>
                </c:pt>
                <c:pt idx="5426">
                  <c:v>7.840934934299999</c:v>
                </c:pt>
                <c:pt idx="5427">
                  <c:v>7.840934934299999</c:v>
                </c:pt>
                <c:pt idx="5428">
                  <c:v>7.840934934299999</c:v>
                </c:pt>
                <c:pt idx="5429">
                  <c:v>7.840934934299999</c:v>
                </c:pt>
                <c:pt idx="5430">
                  <c:v>7.840934934299999</c:v>
                </c:pt>
                <c:pt idx="5431">
                  <c:v>7.840934934299999</c:v>
                </c:pt>
                <c:pt idx="5432">
                  <c:v>7.840934934299999</c:v>
                </c:pt>
                <c:pt idx="5433">
                  <c:v>7.8381032496000005</c:v>
                </c:pt>
                <c:pt idx="5434">
                  <c:v>7.8381032496000005</c:v>
                </c:pt>
                <c:pt idx="5435">
                  <c:v>7.8381032496000005</c:v>
                </c:pt>
                <c:pt idx="5436">
                  <c:v>7.8381032496000005</c:v>
                </c:pt>
                <c:pt idx="5437">
                  <c:v>7.8381032496000005</c:v>
                </c:pt>
                <c:pt idx="5438">
                  <c:v>7.8381032496000005</c:v>
                </c:pt>
                <c:pt idx="5439">
                  <c:v>7.8381032496000005</c:v>
                </c:pt>
                <c:pt idx="5440">
                  <c:v>7.8381032496000005</c:v>
                </c:pt>
                <c:pt idx="5441">
                  <c:v>7.8352715648999993</c:v>
                </c:pt>
                <c:pt idx="5442">
                  <c:v>7.8352715648999993</c:v>
                </c:pt>
                <c:pt idx="5443">
                  <c:v>7.8352715648999993</c:v>
                </c:pt>
                <c:pt idx="5444">
                  <c:v>7.8352715648999993</c:v>
                </c:pt>
                <c:pt idx="5445">
                  <c:v>7.8352715648999993</c:v>
                </c:pt>
                <c:pt idx="5446">
                  <c:v>7.8352715648999993</c:v>
                </c:pt>
                <c:pt idx="5447">
                  <c:v>7.8352715648999993</c:v>
                </c:pt>
                <c:pt idx="5448">
                  <c:v>7.8352715648999993</c:v>
                </c:pt>
                <c:pt idx="5449">
                  <c:v>7.8324398802000008</c:v>
                </c:pt>
                <c:pt idx="5450">
                  <c:v>7.8324398802000008</c:v>
                </c:pt>
                <c:pt idx="5451">
                  <c:v>7.8324398802000008</c:v>
                </c:pt>
                <c:pt idx="5452">
                  <c:v>7.8324398802000008</c:v>
                </c:pt>
                <c:pt idx="5453">
                  <c:v>7.8324398802000008</c:v>
                </c:pt>
                <c:pt idx="5454">
                  <c:v>7.8324398802000008</c:v>
                </c:pt>
                <c:pt idx="5455">
                  <c:v>7.8324398802000008</c:v>
                </c:pt>
                <c:pt idx="5456">
                  <c:v>7.8324398802000008</c:v>
                </c:pt>
                <c:pt idx="5457">
                  <c:v>7.8296081954999996</c:v>
                </c:pt>
                <c:pt idx="5458">
                  <c:v>7.8296081954999996</c:v>
                </c:pt>
                <c:pt idx="5459">
                  <c:v>7.8296081954999996</c:v>
                </c:pt>
                <c:pt idx="5460">
                  <c:v>7.8296081954999996</c:v>
                </c:pt>
                <c:pt idx="5461">
                  <c:v>7.8296081954999996</c:v>
                </c:pt>
                <c:pt idx="5462">
                  <c:v>7.8296081954999996</c:v>
                </c:pt>
                <c:pt idx="5463">
                  <c:v>7.8296081954999996</c:v>
                </c:pt>
                <c:pt idx="5464">
                  <c:v>7.8296081954999996</c:v>
                </c:pt>
                <c:pt idx="5465">
                  <c:v>7.8267765107999994</c:v>
                </c:pt>
                <c:pt idx="5466">
                  <c:v>7.8267765107999994</c:v>
                </c:pt>
                <c:pt idx="5467">
                  <c:v>7.8267765107999994</c:v>
                </c:pt>
                <c:pt idx="5468">
                  <c:v>7.8267765107999994</c:v>
                </c:pt>
                <c:pt idx="5469">
                  <c:v>7.8267765107999994</c:v>
                </c:pt>
                <c:pt idx="5470">
                  <c:v>7.8267765107999994</c:v>
                </c:pt>
                <c:pt idx="5471">
                  <c:v>7.8267765107999994</c:v>
                </c:pt>
                <c:pt idx="5472">
                  <c:v>7.8267765107999994</c:v>
                </c:pt>
                <c:pt idx="5473">
                  <c:v>7.8239448261</c:v>
                </c:pt>
                <c:pt idx="5474">
                  <c:v>7.8239448261</c:v>
                </c:pt>
                <c:pt idx="5475">
                  <c:v>7.8239448261</c:v>
                </c:pt>
                <c:pt idx="5476">
                  <c:v>7.8239448261</c:v>
                </c:pt>
                <c:pt idx="5477">
                  <c:v>7.8239448261</c:v>
                </c:pt>
                <c:pt idx="5478">
                  <c:v>7.8239448261</c:v>
                </c:pt>
                <c:pt idx="5479">
                  <c:v>7.8239448261</c:v>
                </c:pt>
                <c:pt idx="5480">
                  <c:v>7.8239448261</c:v>
                </c:pt>
                <c:pt idx="5481">
                  <c:v>7.8211131413999997</c:v>
                </c:pt>
                <c:pt idx="5482">
                  <c:v>7.8211131413999997</c:v>
                </c:pt>
                <c:pt idx="5483">
                  <c:v>7.8211131413999997</c:v>
                </c:pt>
                <c:pt idx="5484">
                  <c:v>7.8211131413999997</c:v>
                </c:pt>
                <c:pt idx="5485">
                  <c:v>7.8211131413999997</c:v>
                </c:pt>
                <c:pt idx="5486">
                  <c:v>7.8211131413999997</c:v>
                </c:pt>
                <c:pt idx="5487">
                  <c:v>7.8211131413999997</c:v>
                </c:pt>
                <c:pt idx="5488">
                  <c:v>7.8211131413999997</c:v>
                </c:pt>
                <c:pt idx="5489">
                  <c:v>7.8182814567000003</c:v>
                </c:pt>
                <c:pt idx="5490">
                  <c:v>7.8182814567000003</c:v>
                </c:pt>
                <c:pt idx="5491">
                  <c:v>7.8182814567000003</c:v>
                </c:pt>
                <c:pt idx="5492">
                  <c:v>7.8182814567000003</c:v>
                </c:pt>
                <c:pt idx="5493">
                  <c:v>7.8182814567000003</c:v>
                </c:pt>
                <c:pt idx="5494">
                  <c:v>7.8182814567000003</c:v>
                </c:pt>
                <c:pt idx="5495">
                  <c:v>7.8182814567000003</c:v>
                </c:pt>
                <c:pt idx="5496">
                  <c:v>7.8182814567000003</c:v>
                </c:pt>
                <c:pt idx="5497">
                  <c:v>7.815449772</c:v>
                </c:pt>
                <c:pt idx="5498">
                  <c:v>7.815449772</c:v>
                </c:pt>
                <c:pt idx="5499">
                  <c:v>7.815449772</c:v>
                </c:pt>
                <c:pt idx="5500">
                  <c:v>7.815449772</c:v>
                </c:pt>
                <c:pt idx="5501">
                  <c:v>7.815449772</c:v>
                </c:pt>
                <c:pt idx="5502">
                  <c:v>7.815449772</c:v>
                </c:pt>
                <c:pt idx="5503">
                  <c:v>7.815449772</c:v>
                </c:pt>
                <c:pt idx="5504">
                  <c:v>7.815449772</c:v>
                </c:pt>
                <c:pt idx="5505">
                  <c:v>7.8126180872999988</c:v>
                </c:pt>
                <c:pt idx="5506">
                  <c:v>7.8126180872999988</c:v>
                </c:pt>
                <c:pt idx="5507">
                  <c:v>7.8126180872999988</c:v>
                </c:pt>
                <c:pt idx="5508">
                  <c:v>7.8126180872999988</c:v>
                </c:pt>
                <c:pt idx="5509">
                  <c:v>7.8126180872999988</c:v>
                </c:pt>
                <c:pt idx="5510">
                  <c:v>7.8126180872999988</c:v>
                </c:pt>
                <c:pt idx="5511">
                  <c:v>7.8126180872999988</c:v>
                </c:pt>
                <c:pt idx="5512">
                  <c:v>7.8126180872999988</c:v>
                </c:pt>
                <c:pt idx="5513">
                  <c:v>7.8097864026000003</c:v>
                </c:pt>
                <c:pt idx="5514">
                  <c:v>7.8097864026000003</c:v>
                </c:pt>
                <c:pt idx="5515">
                  <c:v>7.8097864026000003</c:v>
                </c:pt>
                <c:pt idx="5516">
                  <c:v>7.8097864026000003</c:v>
                </c:pt>
                <c:pt idx="5517">
                  <c:v>7.8097864026000003</c:v>
                </c:pt>
                <c:pt idx="5518">
                  <c:v>7.8097864026000003</c:v>
                </c:pt>
                <c:pt idx="5519">
                  <c:v>7.8097864026000003</c:v>
                </c:pt>
                <c:pt idx="5520">
                  <c:v>7.8097864026000003</c:v>
                </c:pt>
                <c:pt idx="5521">
                  <c:v>7.8069547178999992</c:v>
                </c:pt>
                <c:pt idx="5522">
                  <c:v>7.8069547178999992</c:v>
                </c:pt>
                <c:pt idx="5523">
                  <c:v>7.8069547178999992</c:v>
                </c:pt>
                <c:pt idx="5524">
                  <c:v>7.8069547178999992</c:v>
                </c:pt>
                <c:pt idx="5525">
                  <c:v>7.8069547178999992</c:v>
                </c:pt>
                <c:pt idx="5526">
                  <c:v>7.8069547178999992</c:v>
                </c:pt>
                <c:pt idx="5527">
                  <c:v>7.8069547178999992</c:v>
                </c:pt>
                <c:pt idx="5528">
                  <c:v>7.8069547178999992</c:v>
                </c:pt>
                <c:pt idx="5529">
                  <c:v>7.8041230332000007</c:v>
                </c:pt>
                <c:pt idx="5530">
                  <c:v>7.8041230332000007</c:v>
                </c:pt>
                <c:pt idx="5531">
                  <c:v>7.8041230332000007</c:v>
                </c:pt>
                <c:pt idx="5532">
                  <c:v>7.8041230332000007</c:v>
                </c:pt>
                <c:pt idx="5533">
                  <c:v>7.8041230332000007</c:v>
                </c:pt>
                <c:pt idx="5534">
                  <c:v>7.8041230332000007</c:v>
                </c:pt>
                <c:pt idx="5535">
                  <c:v>7.8041230332000007</c:v>
                </c:pt>
                <c:pt idx="5536">
                  <c:v>7.8041230332000007</c:v>
                </c:pt>
                <c:pt idx="5537">
                  <c:v>7.8012913484999995</c:v>
                </c:pt>
                <c:pt idx="5538">
                  <c:v>7.8012913484999995</c:v>
                </c:pt>
                <c:pt idx="5539">
                  <c:v>7.8012913484999995</c:v>
                </c:pt>
                <c:pt idx="5540">
                  <c:v>7.8012913484999995</c:v>
                </c:pt>
                <c:pt idx="5541">
                  <c:v>7.8012913484999995</c:v>
                </c:pt>
                <c:pt idx="5542">
                  <c:v>7.8012913484999995</c:v>
                </c:pt>
                <c:pt idx="5543">
                  <c:v>7.8012913484999995</c:v>
                </c:pt>
                <c:pt idx="5544">
                  <c:v>7.8012913484999995</c:v>
                </c:pt>
                <c:pt idx="5545">
                  <c:v>7.7984596637999992</c:v>
                </c:pt>
                <c:pt idx="5546">
                  <c:v>7.7984596637999992</c:v>
                </c:pt>
                <c:pt idx="5547">
                  <c:v>7.7984596637999992</c:v>
                </c:pt>
                <c:pt idx="5548">
                  <c:v>7.7984596637999992</c:v>
                </c:pt>
                <c:pt idx="5549">
                  <c:v>7.7984596637999992</c:v>
                </c:pt>
                <c:pt idx="5550">
                  <c:v>7.7984596637999992</c:v>
                </c:pt>
                <c:pt idx="5551">
                  <c:v>7.7984596637999992</c:v>
                </c:pt>
                <c:pt idx="5552">
                  <c:v>7.7984596637999992</c:v>
                </c:pt>
                <c:pt idx="5553">
                  <c:v>7.7956279790999998</c:v>
                </c:pt>
                <c:pt idx="5554">
                  <c:v>7.7956279790999998</c:v>
                </c:pt>
                <c:pt idx="5555">
                  <c:v>7.7956279790999998</c:v>
                </c:pt>
                <c:pt idx="5556">
                  <c:v>7.7956279790999998</c:v>
                </c:pt>
                <c:pt idx="5557">
                  <c:v>7.7956279790999998</c:v>
                </c:pt>
                <c:pt idx="5558">
                  <c:v>7.7956279790999998</c:v>
                </c:pt>
                <c:pt idx="5559">
                  <c:v>7.7956279790999998</c:v>
                </c:pt>
                <c:pt idx="5560">
                  <c:v>7.7956279790999998</c:v>
                </c:pt>
                <c:pt idx="5561">
                  <c:v>7.7927962943999995</c:v>
                </c:pt>
                <c:pt idx="5562">
                  <c:v>7.7927962943999995</c:v>
                </c:pt>
                <c:pt idx="5563">
                  <c:v>7.7927962943999995</c:v>
                </c:pt>
                <c:pt idx="5564">
                  <c:v>7.7927962943999995</c:v>
                </c:pt>
                <c:pt idx="5565">
                  <c:v>7.7927962943999995</c:v>
                </c:pt>
                <c:pt idx="5566">
                  <c:v>7.7927962943999995</c:v>
                </c:pt>
                <c:pt idx="5567">
                  <c:v>7.7927962943999995</c:v>
                </c:pt>
                <c:pt idx="5568">
                  <c:v>7.7899646097000002</c:v>
                </c:pt>
                <c:pt idx="5569">
                  <c:v>7.7899646097000002</c:v>
                </c:pt>
                <c:pt idx="5570">
                  <c:v>7.7899646097000002</c:v>
                </c:pt>
                <c:pt idx="5571">
                  <c:v>7.7899646097000002</c:v>
                </c:pt>
                <c:pt idx="5572">
                  <c:v>7.7899646097000002</c:v>
                </c:pt>
                <c:pt idx="5573">
                  <c:v>7.7899646097000002</c:v>
                </c:pt>
                <c:pt idx="5574">
                  <c:v>7.7899646097000002</c:v>
                </c:pt>
                <c:pt idx="5575">
                  <c:v>7.7899646097000002</c:v>
                </c:pt>
                <c:pt idx="5576">
                  <c:v>7.7871329249999999</c:v>
                </c:pt>
                <c:pt idx="5577">
                  <c:v>7.7871329249999999</c:v>
                </c:pt>
                <c:pt idx="5578">
                  <c:v>7.7871329249999999</c:v>
                </c:pt>
                <c:pt idx="5579">
                  <c:v>7.7871329249999999</c:v>
                </c:pt>
                <c:pt idx="5580">
                  <c:v>7.7871329249999999</c:v>
                </c:pt>
                <c:pt idx="5581">
                  <c:v>7.7871329249999999</c:v>
                </c:pt>
                <c:pt idx="5582">
                  <c:v>7.7871329249999999</c:v>
                </c:pt>
                <c:pt idx="5583">
                  <c:v>7.7871329249999999</c:v>
                </c:pt>
                <c:pt idx="5584">
                  <c:v>7.7843012402999987</c:v>
                </c:pt>
                <c:pt idx="5585">
                  <c:v>7.7843012402999987</c:v>
                </c:pt>
                <c:pt idx="5586">
                  <c:v>7.7843012402999987</c:v>
                </c:pt>
                <c:pt idx="5587">
                  <c:v>7.7843012402999987</c:v>
                </c:pt>
                <c:pt idx="5588">
                  <c:v>7.7843012402999987</c:v>
                </c:pt>
                <c:pt idx="5589">
                  <c:v>7.7843012402999987</c:v>
                </c:pt>
                <c:pt idx="5590">
                  <c:v>7.7843012402999987</c:v>
                </c:pt>
                <c:pt idx="5591">
                  <c:v>7.7843012402999987</c:v>
                </c:pt>
                <c:pt idx="5592">
                  <c:v>7.7814695556000002</c:v>
                </c:pt>
                <c:pt idx="5593">
                  <c:v>7.7814695556000002</c:v>
                </c:pt>
                <c:pt idx="5594">
                  <c:v>7.7814695556000002</c:v>
                </c:pt>
                <c:pt idx="5595">
                  <c:v>7.7814695556000002</c:v>
                </c:pt>
                <c:pt idx="5596">
                  <c:v>7.7814695556000002</c:v>
                </c:pt>
                <c:pt idx="5597">
                  <c:v>7.7814695556000002</c:v>
                </c:pt>
                <c:pt idx="5598">
                  <c:v>7.7814695556000002</c:v>
                </c:pt>
                <c:pt idx="5599">
                  <c:v>7.7814695556000002</c:v>
                </c:pt>
                <c:pt idx="5600">
                  <c:v>7.778637870899999</c:v>
                </c:pt>
                <c:pt idx="5601">
                  <c:v>7.778637870899999</c:v>
                </c:pt>
                <c:pt idx="5602">
                  <c:v>7.778637870899999</c:v>
                </c:pt>
                <c:pt idx="5603">
                  <c:v>7.778637870899999</c:v>
                </c:pt>
                <c:pt idx="5604">
                  <c:v>7.778637870899999</c:v>
                </c:pt>
                <c:pt idx="5605">
                  <c:v>7.778637870899999</c:v>
                </c:pt>
                <c:pt idx="5606">
                  <c:v>7.778637870899999</c:v>
                </c:pt>
                <c:pt idx="5607">
                  <c:v>7.778637870899999</c:v>
                </c:pt>
                <c:pt idx="5608">
                  <c:v>7.7758061862000005</c:v>
                </c:pt>
                <c:pt idx="5609">
                  <c:v>7.7758061862000005</c:v>
                </c:pt>
                <c:pt idx="5610">
                  <c:v>7.7758061862000005</c:v>
                </c:pt>
                <c:pt idx="5611">
                  <c:v>7.7758061862000005</c:v>
                </c:pt>
                <c:pt idx="5612">
                  <c:v>7.7758061862000005</c:v>
                </c:pt>
                <c:pt idx="5613">
                  <c:v>7.7758061862000005</c:v>
                </c:pt>
                <c:pt idx="5614">
                  <c:v>7.7758061862000005</c:v>
                </c:pt>
                <c:pt idx="5615">
                  <c:v>7.7758061862000005</c:v>
                </c:pt>
                <c:pt idx="5616">
                  <c:v>7.7729745014999994</c:v>
                </c:pt>
                <c:pt idx="5617">
                  <c:v>7.7729745014999994</c:v>
                </c:pt>
                <c:pt idx="5618">
                  <c:v>7.7729745014999994</c:v>
                </c:pt>
                <c:pt idx="5619">
                  <c:v>7.7729745014999994</c:v>
                </c:pt>
                <c:pt idx="5620">
                  <c:v>7.7729745014999994</c:v>
                </c:pt>
                <c:pt idx="5621">
                  <c:v>7.7729745014999994</c:v>
                </c:pt>
                <c:pt idx="5622">
                  <c:v>7.7729745014999994</c:v>
                </c:pt>
                <c:pt idx="5623">
                  <c:v>7.7729745014999994</c:v>
                </c:pt>
                <c:pt idx="5624">
                  <c:v>7.7701428167999991</c:v>
                </c:pt>
                <c:pt idx="5625">
                  <c:v>7.7701428167999991</c:v>
                </c:pt>
                <c:pt idx="5626">
                  <c:v>7.7701428167999991</c:v>
                </c:pt>
                <c:pt idx="5627">
                  <c:v>7.7701428167999991</c:v>
                </c:pt>
                <c:pt idx="5628">
                  <c:v>7.7701428167999991</c:v>
                </c:pt>
                <c:pt idx="5629">
                  <c:v>7.7701428167999991</c:v>
                </c:pt>
                <c:pt idx="5630">
                  <c:v>7.7701428167999991</c:v>
                </c:pt>
                <c:pt idx="5631">
                  <c:v>7.7701428167999991</c:v>
                </c:pt>
                <c:pt idx="5632">
                  <c:v>7.7673111320999997</c:v>
                </c:pt>
                <c:pt idx="5633">
                  <c:v>7.7673111320999997</c:v>
                </c:pt>
                <c:pt idx="5634">
                  <c:v>7.7673111320999997</c:v>
                </c:pt>
                <c:pt idx="5635">
                  <c:v>7.7673111320999997</c:v>
                </c:pt>
                <c:pt idx="5636">
                  <c:v>7.7673111320999997</c:v>
                </c:pt>
                <c:pt idx="5637">
                  <c:v>7.7673111320999997</c:v>
                </c:pt>
                <c:pt idx="5638">
                  <c:v>7.7673111320999997</c:v>
                </c:pt>
                <c:pt idx="5639">
                  <c:v>7.7673111320999997</c:v>
                </c:pt>
                <c:pt idx="5640">
                  <c:v>7.7644794473999994</c:v>
                </c:pt>
                <c:pt idx="5641">
                  <c:v>7.7644794473999994</c:v>
                </c:pt>
                <c:pt idx="5642">
                  <c:v>7.7644794473999994</c:v>
                </c:pt>
                <c:pt idx="5643">
                  <c:v>7.7644794473999994</c:v>
                </c:pt>
                <c:pt idx="5644">
                  <c:v>7.7644794473999994</c:v>
                </c:pt>
                <c:pt idx="5645">
                  <c:v>7.7644794473999994</c:v>
                </c:pt>
                <c:pt idx="5646">
                  <c:v>7.7644794473999994</c:v>
                </c:pt>
                <c:pt idx="5647">
                  <c:v>7.7644794473999994</c:v>
                </c:pt>
                <c:pt idx="5648">
                  <c:v>7.7616477627</c:v>
                </c:pt>
                <c:pt idx="5649">
                  <c:v>7.7616477627</c:v>
                </c:pt>
                <c:pt idx="5650">
                  <c:v>7.7616477627</c:v>
                </c:pt>
                <c:pt idx="5651">
                  <c:v>7.7616477627</c:v>
                </c:pt>
                <c:pt idx="5652">
                  <c:v>7.7616477627</c:v>
                </c:pt>
                <c:pt idx="5653">
                  <c:v>7.7616477627</c:v>
                </c:pt>
                <c:pt idx="5654">
                  <c:v>7.7616477627</c:v>
                </c:pt>
                <c:pt idx="5655">
                  <c:v>7.7616477627</c:v>
                </c:pt>
                <c:pt idx="5656">
                  <c:v>7.7588160779999997</c:v>
                </c:pt>
                <c:pt idx="5657">
                  <c:v>7.7588160779999997</c:v>
                </c:pt>
                <c:pt idx="5658">
                  <c:v>7.7588160779999997</c:v>
                </c:pt>
                <c:pt idx="5659">
                  <c:v>7.7588160779999997</c:v>
                </c:pt>
                <c:pt idx="5660">
                  <c:v>7.7588160779999997</c:v>
                </c:pt>
                <c:pt idx="5661">
                  <c:v>7.7588160779999997</c:v>
                </c:pt>
                <c:pt idx="5662">
                  <c:v>7.7588160779999997</c:v>
                </c:pt>
                <c:pt idx="5663">
                  <c:v>7.7588160779999997</c:v>
                </c:pt>
                <c:pt idx="5664">
                  <c:v>7.7559843932999994</c:v>
                </c:pt>
                <c:pt idx="5665">
                  <c:v>7.7559843932999994</c:v>
                </c:pt>
                <c:pt idx="5666">
                  <c:v>7.7559843932999994</c:v>
                </c:pt>
                <c:pt idx="5667">
                  <c:v>7.7559843932999994</c:v>
                </c:pt>
                <c:pt idx="5668">
                  <c:v>7.7559843932999994</c:v>
                </c:pt>
                <c:pt idx="5669">
                  <c:v>7.7559843932999994</c:v>
                </c:pt>
                <c:pt idx="5670">
                  <c:v>7.7559843932999994</c:v>
                </c:pt>
                <c:pt idx="5671">
                  <c:v>7.7559843932999994</c:v>
                </c:pt>
                <c:pt idx="5672">
                  <c:v>7.7531527086000001</c:v>
                </c:pt>
                <c:pt idx="5673">
                  <c:v>7.7531527086000001</c:v>
                </c:pt>
                <c:pt idx="5674">
                  <c:v>7.7531527086000001</c:v>
                </c:pt>
                <c:pt idx="5675">
                  <c:v>7.7531527086000001</c:v>
                </c:pt>
                <c:pt idx="5676">
                  <c:v>7.7531527086000001</c:v>
                </c:pt>
                <c:pt idx="5677">
                  <c:v>7.7531527086000001</c:v>
                </c:pt>
                <c:pt idx="5678">
                  <c:v>7.7531527086000001</c:v>
                </c:pt>
                <c:pt idx="5679">
                  <c:v>7.7531527086000001</c:v>
                </c:pt>
                <c:pt idx="5680">
                  <c:v>7.7531527086000001</c:v>
                </c:pt>
                <c:pt idx="5681">
                  <c:v>7.7503210238999998</c:v>
                </c:pt>
                <c:pt idx="5682">
                  <c:v>7.7503210238999998</c:v>
                </c:pt>
                <c:pt idx="5683">
                  <c:v>7.7503210238999998</c:v>
                </c:pt>
                <c:pt idx="5684">
                  <c:v>7.7503210238999998</c:v>
                </c:pt>
                <c:pt idx="5685">
                  <c:v>7.7503210238999998</c:v>
                </c:pt>
                <c:pt idx="5686">
                  <c:v>7.7503210238999998</c:v>
                </c:pt>
                <c:pt idx="5687">
                  <c:v>7.7503210238999998</c:v>
                </c:pt>
                <c:pt idx="5688">
                  <c:v>7.7503210238999998</c:v>
                </c:pt>
                <c:pt idx="5689">
                  <c:v>7.7474893392000004</c:v>
                </c:pt>
                <c:pt idx="5690">
                  <c:v>7.7474893392000004</c:v>
                </c:pt>
                <c:pt idx="5691">
                  <c:v>7.7474893392000004</c:v>
                </c:pt>
                <c:pt idx="5692">
                  <c:v>7.7474893392000004</c:v>
                </c:pt>
                <c:pt idx="5693">
                  <c:v>7.7474893392000004</c:v>
                </c:pt>
                <c:pt idx="5694">
                  <c:v>7.7474893392000004</c:v>
                </c:pt>
                <c:pt idx="5695">
                  <c:v>7.7474893392000004</c:v>
                </c:pt>
                <c:pt idx="5696">
                  <c:v>7.7474893392000004</c:v>
                </c:pt>
                <c:pt idx="5697">
                  <c:v>7.7446576545000001</c:v>
                </c:pt>
                <c:pt idx="5698">
                  <c:v>7.7446576545000001</c:v>
                </c:pt>
                <c:pt idx="5699">
                  <c:v>7.7446576545000001</c:v>
                </c:pt>
                <c:pt idx="5700">
                  <c:v>7.7446576545000001</c:v>
                </c:pt>
                <c:pt idx="5701">
                  <c:v>7.7446576545000001</c:v>
                </c:pt>
                <c:pt idx="5702">
                  <c:v>7.7446576545000001</c:v>
                </c:pt>
                <c:pt idx="5703">
                  <c:v>7.7446576545000001</c:v>
                </c:pt>
                <c:pt idx="5704">
                  <c:v>7.7446576545000001</c:v>
                </c:pt>
                <c:pt idx="5705">
                  <c:v>7.7418259697999989</c:v>
                </c:pt>
                <c:pt idx="5706">
                  <c:v>7.7418259697999989</c:v>
                </c:pt>
                <c:pt idx="5707">
                  <c:v>7.7418259697999989</c:v>
                </c:pt>
                <c:pt idx="5708">
                  <c:v>7.7418259697999989</c:v>
                </c:pt>
                <c:pt idx="5709">
                  <c:v>7.7418259697999989</c:v>
                </c:pt>
                <c:pt idx="5710">
                  <c:v>7.7418259697999989</c:v>
                </c:pt>
                <c:pt idx="5711">
                  <c:v>7.7418259697999989</c:v>
                </c:pt>
                <c:pt idx="5712">
                  <c:v>7.7418259697999989</c:v>
                </c:pt>
                <c:pt idx="5713">
                  <c:v>7.7389942851000004</c:v>
                </c:pt>
                <c:pt idx="5714">
                  <c:v>7.7389942851000004</c:v>
                </c:pt>
                <c:pt idx="5715">
                  <c:v>7.7389942851000004</c:v>
                </c:pt>
                <c:pt idx="5716">
                  <c:v>7.7389942851000004</c:v>
                </c:pt>
                <c:pt idx="5717">
                  <c:v>7.7389942851000004</c:v>
                </c:pt>
                <c:pt idx="5718">
                  <c:v>7.7361626003999993</c:v>
                </c:pt>
                <c:pt idx="5719">
                  <c:v>7.7361626003999993</c:v>
                </c:pt>
                <c:pt idx="5720">
                  <c:v>7.7361626003999993</c:v>
                </c:pt>
                <c:pt idx="5721">
                  <c:v>7.7361626003999993</c:v>
                </c:pt>
                <c:pt idx="5722">
                  <c:v>7.7361626003999993</c:v>
                </c:pt>
                <c:pt idx="5723">
                  <c:v>7.7361626003999993</c:v>
                </c:pt>
                <c:pt idx="5724">
                  <c:v>7.7333309157000008</c:v>
                </c:pt>
                <c:pt idx="5725">
                  <c:v>7.7333309157000008</c:v>
                </c:pt>
                <c:pt idx="5726">
                  <c:v>7.7333309157000008</c:v>
                </c:pt>
                <c:pt idx="5727">
                  <c:v>7.7333309157000008</c:v>
                </c:pt>
                <c:pt idx="5728">
                  <c:v>7.7333309157000008</c:v>
                </c:pt>
                <c:pt idx="5729">
                  <c:v>7.7333309157000008</c:v>
                </c:pt>
                <c:pt idx="5730">
                  <c:v>7.7304992309999996</c:v>
                </c:pt>
                <c:pt idx="5731">
                  <c:v>7.7304992309999996</c:v>
                </c:pt>
                <c:pt idx="5732">
                  <c:v>7.7304992309999996</c:v>
                </c:pt>
                <c:pt idx="5733">
                  <c:v>7.7304992309999996</c:v>
                </c:pt>
                <c:pt idx="5734">
                  <c:v>7.7304992309999996</c:v>
                </c:pt>
                <c:pt idx="5735">
                  <c:v>7.7276675462999993</c:v>
                </c:pt>
                <c:pt idx="5736">
                  <c:v>7.7276675462999993</c:v>
                </c:pt>
                <c:pt idx="5737">
                  <c:v>7.7276675462999993</c:v>
                </c:pt>
                <c:pt idx="5738">
                  <c:v>7.7276675462999993</c:v>
                </c:pt>
                <c:pt idx="5739">
                  <c:v>7.7276675462999993</c:v>
                </c:pt>
                <c:pt idx="5740">
                  <c:v>7.7276675462999993</c:v>
                </c:pt>
                <c:pt idx="5741">
                  <c:v>7.7248358615999999</c:v>
                </c:pt>
                <c:pt idx="5742">
                  <c:v>7.7248358615999999</c:v>
                </c:pt>
                <c:pt idx="5743">
                  <c:v>7.7248358615999999</c:v>
                </c:pt>
                <c:pt idx="5744">
                  <c:v>7.7248358615999999</c:v>
                </c:pt>
                <c:pt idx="5745">
                  <c:v>7.7248358615999999</c:v>
                </c:pt>
                <c:pt idx="5746">
                  <c:v>7.7248358615999999</c:v>
                </c:pt>
                <c:pt idx="5747">
                  <c:v>7.7220041768999996</c:v>
                </c:pt>
                <c:pt idx="5748">
                  <c:v>7.7220041768999996</c:v>
                </c:pt>
                <c:pt idx="5749">
                  <c:v>7.7220041768999996</c:v>
                </c:pt>
                <c:pt idx="5750">
                  <c:v>7.7220041768999996</c:v>
                </c:pt>
                <c:pt idx="5751">
                  <c:v>7.7220041768999996</c:v>
                </c:pt>
                <c:pt idx="5752">
                  <c:v>7.7191724922000002</c:v>
                </c:pt>
                <c:pt idx="5753">
                  <c:v>7.7191724922000002</c:v>
                </c:pt>
                <c:pt idx="5754">
                  <c:v>7.7191724922000002</c:v>
                </c:pt>
                <c:pt idx="5755">
                  <c:v>7.7191724922000002</c:v>
                </c:pt>
                <c:pt idx="5756">
                  <c:v>7.7191724922000002</c:v>
                </c:pt>
                <c:pt idx="5757">
                  <c:v>7.7191724922000002</c:v>
                </c:pt>
                <c:pt idx="5758">
                  <c:v>7.7163408075</c:v>
                </c:pt>
                <c:pt idx="5759">
                  <c:v>7.7163408075</c:v>
                </c:pt>
                <c:pt idx="5760">
                  <c:v>7.7163408075</c:v>
                </c:pt>
                <c:pt idx="5761">
                  <c:v>7.7163408075</c:v>
                </c:pt>
                <c:pt idx="5762">
                  <c:v>7.7163408075</c:v>
                </c:pt>
                <c:pt idx="5763">
                  <c:v>7.7163408075</c:v>
                </c:pt>
                <c:pt idx="5764">
                  <c:v>7.7135091227999988</c:v>
                </c:pt>
                <c:pt idx="5765">
                  <c:v>7.7135091227999988</c:v>
                </c:pt>
                <c:pt idx="5766">
                  <c:v>7.7135091227999988</c:v>
                </c:pt>
                <c:pt idx="5767">
                  <c:v>7.7135091227999988</c:v>
                </c:pt>
                <c:pt idx="5768">
                  <c:v>7.7135091227999988</c:v>
                </c:pt>
                <c:pt idx="5769">
                  <c:v>7.7106774381000003</c:v>
                </c:pt>
                <c:pt idx="5770">
                  <c:v>7.7106774381000003</c:v>
                </c:pt>
                <c:pt idx="5771">
                  <c:v>7.7106774381000003</c:v>
                </c:pt>
                <c:pt idx="5772">
                  <c:v>7.7106774381000003</c:v>
                </c:pt>
                <c:pt idx="5773">
                  <c:v>7.7106774381000003</c:v>
                </c:pt>
                <c:pt idx="5774">
                  <c:v>7.7106774381000003</c:v>
                </c:pt>
                <c:pt idx="5775">
                  <c:v>7.7078457533999991</c:v>
                </c:pt>
                <c:pt idx="5776">
                  <c:v>7.7078457533999991</c:v>
                </c:pt>
                <c:pt idx="5777">
                  <c:v>7.7078457533999991</c:v>
                </c:pt>
                <c:pt idx="5778">
                  <c:v>7.7078457533999991</c:v>
                </c:pt>
                <c:pt idx="5779">
                  <c:v>7.7078457533999991</c:v>
                </c:pt>
                <c:pt idx="5780">
                  <c:v>7.7078457533999991</c:v>
                </c:pt>
                <c:pt idx="5781">
                  <c:v>7.7050140687000006</c:v>
                </c:pt>
                <c:pt idx="5782">
                  <c:v>7.7050140687000006</c:v>
                </c:pt>
                <c:pt idx="5783">
                  <c:v>7.7050140687000006</c:v>
                </c:pt>
                <c:pt idx="5784">
                  <c:v>7.7050140687000006</c:v>
                </c:pt>
                <c:pt idx="5785">
                  <c:v>7.7050140687000006</c:v>
                </c:pt>
                <c:pt idx="5786">
                  <c:v>7.7021823839999994</c:v>
                </c:pt>
                <c:pt idx="5787">
                  <c:v>7.7021823839999994</c:v>
                </c:pt>
                <c:pt idx="5788">
                  <c:v>7.7021823839999994</c:v>
                </c:pt>
                <c:pt idx="5789">
                  <c:v>7.7021823839999994</c:v>
                </c:pt>
                <c:pt idx="5790">
                  <c:v>7.7021823839999994</c:v>
                </c:pt>
                <c:pt idx="5791">
                  <c:v>7.7021823839999994</c:v>
                </c:pt>
                <c:pt idx="5792">
                  <c:v>7.6993506992999992</c:v>
                </c:pt>
                <c:pt idx="5793">
                  <c:v>7.6993506992999992</c:v>
                </c:pt>
                <c:pt idx="5794">
                  <c:v>7.6993506992999992</c:v>
                </c:pt>
                <c:pt idx="5795">
                  <c:v>7.6993506992999992</c:v>
                </c:pt>
                <c:pt idx="5796">
                  <c:v>7.6993506992999992</c:v>
                </c:pt>
                <c:pt idx="5797">
                  <c:v>7.6993506992999992</c:v>
                </c:pt>
                <c:pt idx="5798">
                  <c:v>7.6965190145999998</c:v>
                </c:pt>
                <c:pt idx="5799">
                  <c:v>7.6965190145999998</c:v>
                </c:pt>
                <c:pt idx="5800">
                  <c:v>7.6965190145999998</c:v>
                </c:pt>
                <c:pt idx="5801">
                  <c:v>7.6965190145999998</c:v>
                </c:pt>
                <c:pt idx="5802">
                  <c:v>7.6965190145999998</c:v>
                </c:pt>
                <c:pt idx="5803">
                  <c:v>7.6965190145999998</c:v>
                </c:pt>
                <c:pt idx="5804">
                  <c:v>7.6936873298999995</c:v>
                </c:pt>
                <c:pt idx="5805">
                  <c:v>7.6936873298999995</c:v>
                </c:pt>
                <c:pt idx="5806">
                  <c:v>7.6936873298999995</c:v>
                </c:pt>
                <c:pt idx="5807">
                  <c:v>7.6936873298999995</c:v>
                </c:pt>
                <c:pt idx="5808">
                  <c:v>7.6936873298999995</c:v>
                </c:pt>
                <c:pt idx="5809">
                  <c:v>7.6908556452000001</c:v>
                </c:pt>
                <c:pt idx="5810">
                  <c:v>7.6908556452000001</c:v>
                </c:pt>
                <c:pt idx="5811">
                  <c:v>7.6908556452000001</c:v>
                </c:pt>
                <c:pt idx="5812">
                  <c:v>7.6908556452000001</c:v>
                </c:pt>
                <c:pt idx="5813">
                  <c:v>7.6908556452000001</c:v>
                </c:pt>
                <c:pt idx="5814">
                  <c:v>7.6908556452000001</c:v>
                </c:pt>
                <c:pt idx="5815">
                  <c:v>7.6880239604999998</c:v>
                </c:pt>
                <c:pt idx="5816">
                  <c:v>7.6880239604999998</c:v>
                </c:pt>
                <c:pt idx="5817">
                  <c:v>7.6880239604999998</c:v>
                </c:pt>
                <c:pt idx="5818">
                  <c:v>7.6880239604999998</c:v>
                </c:pt>
                <c:pt idx="5819">
                  <c:v>7.6880239604999998</c:v>
                </c:pt>
                <c:pt idx="5820">
                  <c:v>7.6880239604999998</c:v>
                </c:pt>
                <c:pt idx="5821">
                  <c:v>7.6851922757999995</c:v>
                </c:pt>
                <c:pt idx="5822">
                  <c:v>7.6851922757999995</c:v>
                </c:pt>
                <c:pt idx="5823">
                  <c:v>7.6851922757999995</c:v>
                </c:pt>
                <c:pt idx="5824">
                  <c:v>7.6851922757999995</c:v>
                </c:pt>
                <c:pt idx="5825">
                  <c:v>7.6851922757999995</c:v>
                </c:pt>
                <c:pt idx="5826">
                  <c:v>7.6823605911000001</c:v>
                </c:pt>
                <c:pt idx="5827">
                  <c:v>7.6823605911000001</c:v>
                </c:pt>
                <c:pt idx="5828">
                  <c:v>7.6823605911000001</c:v>
                </c:pt>
                <c:pt idx="5829">
                  <c:v>7.6823605911000001</c:v>
                </c:pt>
                <c:pt idx="5830">
                  <c:v>7.6823605911000001</c:v>
                </c:pt>
                <c:pt idx="5831">
                  <c:v>7.6823605911000001</c:v>
                </c:pt>
                <c:pt idx="5832">
                  <c:v>7.6795289063999999</c:v>
                </c:pt>
                <c:pt idx="5833">
                  <c:v>7.6795289063999999</c:v>
                </c:pt>
                <c:pt idx="5834">
                  <c:v>7.6795289063999999</c:v>
                </c:pt>
                <c:pt idx="5835">
                  <c:v>7.6795289063999999</c:v>
                </c:pt>
                <c:pt idx="5836">
                  <c:v>7.6795289063999999</c:v>
                </c:pt>
                <c:pt idx="5837">
                  <c:v>7.6795289063999999</c:v>
                </c:pt>
                <c:pt idx="5838">
                  <c:v>7.6766972217000005</c:v>
                </c:pt>
                <c:pt idx="5839">
                  <c:v>7.6766972217000005</c:v>
                </c:pt>
                <c:pt idx="5840">
                  <c:v>7.6766972217000005</c:v>
                </c:pt>
                <c:pt idx="5841">
                  <c:v>7.6766972217000005</c:v>
                </c:pt>
                <c:pt idx="5842">
                  <c:v>7.6766972217000005</c:v>
                </c:pt>
                <c:pt idx="5843">
                  <c:v>7.6738655370000002</c:v>
                </c:pt>
                <c:pt idx="5844">
                  <c:v>7.6738655370000002</c:v>
                </c:pt>
                <c:pt idx="5845">
                  <c:v>7.6738655370000002</c:v>
                </c:pt>
                <c:pt idx="5846">
                  <c:v>7.6738655370000002</c:v>
                </c:pt>
                <c:pt idx="5847">
                  <c:v>7.6738655370000002</c:v>
                </c:pt>
                <c:pt idx="5848">
                  <c:v>7.6738655370000002</c:v>
                </c:pt>
                <c:pt idx="5849">
                  <c:v>7.671033852299999</c:v>
                </c:pt>
                <c:pt idx="5850">
                  <c:v>7.671033852299999</c:v>
                </c:pt>
                <c:pt idx="5851">
                  <c:v>7.671033852299999</c:v>
                </c:pt>
                <c:pt idx="5852">
                  <c:v>7.671033852299999</c:v>
                </c:pt>
                <c:pt idx="5853">
                  <c:v>7.671033852299999</c:v>
                </c:pt>
                <c:pt idx="5854">
                  <c:v>7.671033852299999</c:v>
                </c:pt>
                <c:pt idx="5855">
                  <c:v>7.6682021676000005</c:v>
                </c:pt>
                <c:pt idx="5856">
                  <c:v>7.6682021676000005</c:v>
                </c:pt>
                <c:pt idx="5857">
                  <c:v>7.6682021676000005</c:v>
                </c:pt>
                <c:pt idx="5858">
                  <c:v>7.6682021676000005</c:v>
                </c:pt>
                <c:pt idx="5859">
                  <c:v>7.6682021676000005</c:v>
                </c:pt>
                <c:pt idx="5860">
                  <c:v>7.6682021676000005</c:v>
                </c:pt>
                <c:pt idx="5861">
                  <c:v>7.6653704828999993</c:v>
                </c:pt>
                <c:pt idx="5862">
                  <c:v>7.6653704828999993</c:v>
                </c:pt>
                <c:pt idx="5863">
                  <c:v>7.6653704828999993</c:v>
                </c:pt>
                <c:pt idx="5864">
                  <c:v>7.6653704828999993</c:v>
                </c:pt>
                <c:pt idx="5865">
                  <c:v>7.6653704828999993</c:v>
                </c:pt>
                <c:pt idx="5866">
                  <c:v>7.6625387982000008</c:v>
                </c:pt>
                <c:pt idx="5867">
                  <c:v>7.6625387982000008</c:v>
                </c:pt>
                <c:pt idx="5868">
                  <c:v>7.6625387982000008</c:v>
                </c:pt>
                <c:pt idx="5869">
                  <c:v>7.6625387982000008</c:v>
                </c:pt>
                <c:pt idx="5870">
                  <c:v>7.6625387982000008</c:v>
                </c:pt>
                <c:pt idx="5871">
                  <c:v>7.6625387982000008</c:v>
                </c:pt>
                <c:pt idx="5872">
                  <c:v>7.6597071134999997</c:v>
                </c:pt>
                <c:pt idx="5873">
                  <c:v>7.6597071134999997</c:v>
                </c:pt>
                <c:pt idx="5874">
                  <c:v>7.6597071134999997</c:v>
                </c:pt>
                <c:pt idx="5875">
                  <c:v>7.6597071134999997</c:v>
                </c:pt>
                <c:pt idx="5876">
                  <c:v>7.6597071134999997</c:v>
                </c:pt>
                <c:pt idx="5877">
                  <c:v>7.6597071134999997</c:v>
                </c:pt>
                <c:pt idx="5878">
                  <c:v>7.6568754287999994</c:v>
                </c:pt>
                <c:pt idx="5879">
                  <c:v>7.6568754287999994</c:v>
                </c:pt>
                <c:pt idx="5880">
                  <c:v>7.6568754287999994</c:v>
                </c:pt>
                <c:pt idx="5881">
                  <c:v>7.6568754287999994</c:v>
                </c:pt>
                <c:pt idx="5882">
                  <c:v>7.6568754287999994</c:v>
                </c:pt>
                <c:pt idx="5883">
                  <c:v>7.6540437441</c:v>
                </c:pt>
                <c:pt idx="5884">
                  <c:v>7.6540437441</c:v>
                </c:pt>
                <c:pt idx="5885">
                  <c:v>7.6540437441</c:v>
                </c:pt>
                <c:pt idx="5886">
                  <c:v>7.6540437441</c:v>
                </c:pt>
                <c:pt idx="5887">
                  <c:v>7.6540437441</c:v>
                </c:pt>
                <c:pt idx="5888">
                  <c:v>7.6540437441</c:v>
                </c:pt>
                <c:pt idx="5889">
                  <c:v>7.6512120593999997</c:v>
                </c:pt>
                <c:pt idx="5890">
                  <c:v>7.6512120593999997</c:v>
                </c:pt>
                <c:pt idx="5891">
                  <c:v>7.6512120593999997</c:v>
                </c:pt>
                <c:pt idx="5892">
                  <c:v>7.6512120593999997</c:v>
                </c:pt>
                <c:pt idx="5893">
                  <c:v>7.6512120593999997</c:v>
                </c:pt>
                <c:pt idx="5894">
                  <c:v>7.6512120593999997</c:v>
                </c:pt>
                <c:pt idx="5895">
                  <c:v>7.6483803747000003</c:v>
                </c:pt>
                <c:pt idx="5896">
                  <c:v>7.6483803747000003</c:v>
                </c:pt>
                <c:pt idx="5897">
                  <c:v>7.6483803747000003</c:v>
                </c:pt>
                <c:pt idx="5898">
                  <c:v>7.6483803747000003</c:v>
                </c:pt>
                <c:pt idx="5899">
                  <c:v>7.6483803747000003</c:v>
                </c:pt>
                <c:pt idx="5900">
                  <c:v>7.6483803747000003</c:v>
                </c:pt>
                <c:pt idx="5901">
                  <c:v>7.64554869</c:v>
                </c:pt>
                <c:pt idx="5902">
                  <c:v>7.64554869</c:v>
                </c:pt>
                <c:pt idx="5903">
                  <c:v>7.64554869</c:v>
                </c:pt>
                <c:pt idx="5904">
                  <c:v>7.64554869</c:v>
                </c:pt>
                <c:pt idx="5905">
                  <c:v>7.64554869</c:v>
                </c:pt>
                <c:pt idx="5906">
                  <c:v>7.6427170052999989</c:v>
                </c:pt>
                <c:pt idx="5907">
                  <c:v>7.6427170052999989</c:v>
                </c:pt>
                <c:pt idx="5908">
                  <c:v>7.6427170052999989</c:v>
                </c:pt>
                <c:pt idx="5909">
                  <c:v>7.6427170052999989</c:v>
                </c:pt>
                <c:pt idx="5910">
                  <c:v>7.6427170052999989</c:v>
                </c:pt>
                <c:pt idx="5911">
                  <c:v>7.6427170052999989</c:v>
                </c:pt>
                <c:pt idx="5912">
                  <c:v>7.6398853206000004</c:v>
                </c:pt>
                <c:pt idx="5913">
                  <c:v>7.6398853206000004</c:v>
                </c:pt>
                <c:pt idx="5914">
                  <c:v>7.6398853206000004</c:v>
                </c:pt>
                <c:pt idx="5915">
                  <c:v>7.6398853206000004</c:v>
                </c:pt>
                <c:pt idx="5916">
                  <c:v>7.6398853206000004</c:v>
                </c:pt>
                <c:pt idx="5917">
                  <c:v>7.6398853206000004</c:v>
                </c:pt>
                <c:pt idx="5918">
                  <c:v>7.6370536358999992</c:v>
                </c:pt>
                <c:pt idx="5919">
                  <c:v>7.6370536358999992</c:v>
                </c:pt>
                <c:pt idx="5920">
                  <c:v>7.6370536358999992</c:v>
                </c:pt>
                <c:pt idx="5921">
                  <c:v>7.6370536358999992</c:v>
                </c:pt>
                <c:pt idx="5922">
                  <c:v>7.6370536358999992</c:v>
                </c:pt>
                <c:pt idx="5923">
                  <c:v>7.6342219512000007</c:v>
                </c:pt>
                <c:pt idx="5924">
                  <c:v>7.6342219512000007</c:v>
                </c:pt>
                <c:pt idx="5925">
                  <c:v>7.6342219512000007</c:v>
                </c:pt>
                <c:pt idx="5926">
                  <c:v>7.6342219512000007</c:v>
                </c:pt>
                <c:pt idx="5927">
                  <c:v>7.6342219512000007</c:v>
                </c:pt>
                <c:pt idx="5928">
                  <c:v>7.6342219512000007</c:v>
                </c:pt>
                <c:pt idx="5929">
                  <c:v>7.6313902664999995</c:v>
                </c:pt>
                <c:pt idx="5930">
                  <c:v>7.6313902664999995</c:v>
                </c:pt>
                <c:pt idx="5931">
                  <c:v>7.6313902664999995</c:v>
                </c:pt>
                <c:pt idx="5932">
                  <c:v>7.6313902664999995</c:v>
                </c:pt>
                <c:pt idx="5933">
                  <c:v>7.6313902664999995</c:v>
                </c:pt>
                <c:pt idx="5934">
                  <c:v>7.6313902664999995</c:v>
                </c:pt>
                <c:pt idx="5935">
                  <c:v>7.6285585817999992</c:v>
                </c:pt>
                <c:pt idx="5936">
                  <c:v>7.6285585817999992</c:v>
                </c:pt>
                <c:pt idx="5937">
                  <c:v>7.6285585817999992</c:v>
                </c:pt>
                <c:pt idx="5938">
                  <c:v>7.6285585817999992</c:v>
                </c:pt>
                <c:pt idx="5939">
                  <c:v>7.6285585817999992</c:v>
                </c:pt>
                <c:pt idx="5940">
                  <c:v>7.6285585817999992</c:v>
                </c:pt>
                <c:pt idx="5941">
                  <c:v>7.6257268970999998</c:v>
                </c:pt>
                <c:pt idx="5942">
                  <c:v>7.6257268970999998</c:v>
                </c:pt>
                <c:pt idx="5943">
                  <c:v>7.6257268970999998</c:v>
                </c:pt>
                <c:pt idx="5944">
                  <c:v>7.6257268970999998</c:v>
                </c:pt>
                <c:pt idx="5945">
                  <c:v>7.6257268970999998</c:v>
                </c:pt>
                <c:pt idx="5946">
                  <c:v>7.6228952123999996</c:v>
                </c:pt>
                <c:pt idx="5947">
                  <c:v>7.6228952123999996</c:v>
                </c:pt>
                <c:pt idx="5948">
                  <c:v>7.6228952123999996</c:v>
                </c:pt>
                <c:pt idx="5949">
                  <c:v>7.6228952123999996</c:v>
                </c:pt>
                <c:pt idx="5950">
                  <c:v>7.6228952123999996</c:v>
                </c:pt>
                <c:pt idx="5951">
                  <c:v>7.6228952123999996</c:v>
                </c:pt>
                <c:pt idx="5952">
                  <c:v>7.6200635277000002</c:v>
                </c:pt>
                <c:pt idx="5953">
                  <c:v>7.6200635277000002</c:v>
                </c:pt>
                <c:pt idx="5954">
                  <c:v>7.6200635277000002</c:v>
                </c:pt>
                <c:pt idx="5955">
                  <c:v>7.6200635277000002</c:v>
                </c:pt>
                <c:pt idx="5956">
                  <c:v>7.6200635277000002</c:v>
                </c:pt>
                <c:pt idx="5957">
                  <c:v>7.6200635277000002</c:v>
                </c:pt>
                <c:pt idx="5958">
                  <c:v>7.6172318429999999</c:v>
                </c:pt>
                <c:pt idx="5959">
                  <c:v>7.6172318429999999</c:v>
                </c:pt>
                <c:pt idx="5960">
                  <c:v>7.6172318429999999</c:v>
                </c:pt>
                <c:pt idx="5961">
                  <c:v>7.6172318429999999</c:v>
                </c:pt>
                <c:pt idx="5962">
                  <c:v>7.6172318429999999</c:v>
                </c:pt>
                <c:pt idx="5963">
                  <c:v>7.6172318429999999</c:v>
                </c:pt>
                <c:pt idx="5964">
                  <c:v>7.6144001582999987</c:v>
                </c:pt>
                <c:pt idx="5965">
                  <c:v>7.6144001582999987</c:v>
                </c:pt>
                <c:pt idx="5966">
                  <c:v>7.6144001582999987</c:v>
                </c:pt>
                <c:pt idx="5967">
                  <c:v>7.6144001582999987</c:v>
                </c:pt>
                <c:pt idx="5968">
                  <c:v>7.6144001582999987</c:v>
                </c:pt>
                <c:pt idx="5969">
                  <c:v>7.6115684736000002</c:v>
                </c:pt>
                <c:pt idx="5970">
                  <c:v>7.6115684736000002</c:v>
                </c:pt>
                <c:pt idx="5971">
                  <c:v>7.6115684736000002</c:v>
                </c:pt>
                <c:pt idx="5972">
                  <c:v>7.6115684736000002</c:v>
                </c:pt>
                <c:pt idx="5973">
                  <c:v>7.6115684736000002</c:v>
                </c:pt>
                <c:pt idx="5974">
                  <c:v>7.6115684736000002</c:v>
                </c:pt>
                <c:pt idx="5975">
                  <c:v>7.608736788899999</c:v>
                </c:pt>
                <c:pt idx="5976">
                  <c:v>7.608736788899999</c:v>
                </c:pt>
                <c:pt idx="5977">
                  <c:v>7.608736788899999</c:v>
                </c:pt>
                <c:pt idx="5978">
                  <c:v>7.608736788899999</c:v>
                </c:pt>
                <c:pt idx="5979">
                  <c:v>7.608736788899999</c:v>
                </c:pt>
                <c:pt idx="5980">
                  <c:v>7.608736788899999</c:v>
                </c:pt>
                <c:pt idx="5981">
                  <c:v>7.6059051042000005</c:v>
                </c:pt>
                <c:pt idx="5982">
                  <c:v>7.6059051042000005</c:v>
                </c:pt>
                <c:pt idx="5983">
                  <c:v>7.6059051042000005</c:v>
                </c:pt>
                <c:pt idx="5984">
                  <c:v>7.6059051042000005</c:v>
                </c:pt>
                <c:pt idx="5985">
                  <c:v>7.6059051042000005</c:v>
                </c:pt>
                <c:pt idx="5986">
                  <c:v>7.6059051042000005</c:v>
                </c:pt>
                <c:pt idx="5987">
                  <c:v>7.6030734194999994</c:v>
                </c:pt>
                <c:pt idx="5988">
                  <c:v>7.6030734194999994</c:v>
                </c:pt>
                <c:pt idx="5989">
                  <c:v>7.6030734194999994</c:v>
                </c:pt>
                <c:pt idx="5990">
                  <c:v>7.6030734194999994</c:v>
                </c:pt>
                <c:pt idx="5991">
                  <c:v>7.6030734194999994</c:v>
                </c:pt>
                <c:pt idx="5992">
                  <c:v>7.6002417347999991</c:v>
                </c:pt>
                <c:pt idx="5993">
                  <c:v>7.6002417347999991</c:v>
                </c:pt>
                <c:pt idx="5994">
                  <c:v>7.6002417347999991</c:v>
                </c:pt>
                <c:pt idx="5995">
                  <c:v>7.6002417347999991</c:v>
                </c:pt>
                <c:pt idx="5996">
                  <c:v>7.6002417347999991</c:v>
                </c:pt>
                <c:pt idx="5997">
                  <c:v>7.6002417347999991</c:v>
                </c:pt>
                <c:pt idx="5998">
                  <c:v>7.5974100500999997</c:v>
                </c:pt>
                <c:pt idx="5999">
                  <c:v>7.5974100500999997</c:v>
                </c:pt>
                <c:pt idx="6000">
                  <c:v>7.5974100500999997</c:v>
                </c:pt>
                <c:pt idx="6001">
                  <c:v>7.5974100500999997</c:v>
                </c:pt>
                <c:pt idx="6002">
                  <c:v>7.5974100500999997</c:v>
                </c:pt>
                <c:pt idx="6003">
                  <c:v>7.5974100500999997</c:v>
                </c:pt>
                <c:pt idx="6004">
                  <c:v>7.5945783653999994</c:v>
                </c:pt>
                <c:pt idx="6005">
                  <c:v>7.5945783653999994</c:v>
                </c:pt>
                <c:pt idx="6006">
                  <c:v>7.5945783653999994</c:v>
                </c:pt>
                <c:pt idx="6007">
                  <c:v>7.5945783653999994</c:v>
                </c:pt>
                <c:pt idx="6008">
                  <c:v>7.5945783653999994</c:v>
                </c:pt>
                <c:pt idx="6009">
                  <c:v>7.5945783653999994</c:v>
                </c:pt>
                <c:pt idx="6010">
                  <c:v>7.5917466807</c:v>
                </c:pt>
                <c:pt idx="6011">
                  <c:v>7.5917466807</c:v>
                </c:pt>
                <c:pt idx="6012">
                  <c:v>7.5917466807</c:v>
                </c:pt>
                <c:pt idx="6013">
                  <c:v>7.5917466807</c:v>
                </c:pt>
                <c:pt idx="6014">
                  <c:v>7.5917466807</c:v>
                </c:pt>
                <c:pt idx="6015">
                  <c:v>7.5889149959999997</c:v>
                </c:pt>
                <c:pt idx="6016">
                  <c:v>7.5889149959999997</c:v>
                </c:pt>
                <c:pt idx="6017">
                  <c:v>7.5889149959999997</c:v>
                </c:pt>
                <c:pt idx="6018">
                  <c:v>7.5889149959999997</c:v>
                </c:pt>
                <c:pt idx="6019">
                  <c:v>7.5889149959999997</c:v>
                </c:pt>
                <c:pt idx="6020">
                  <c:v>7.5889149959999997</c:v>
                </c:pt>
                <c:pt idx="6021">
                  <c:v>7.5860833112999995</c:v>
                </c:pt>
                <c:pt idx="6022">
                  <c:v>7.5860833112999995</c:v>
                </c:pt>
                <c:pt idx="6023">
                  <c:v>7.5860833112999995</c:v>
                </c:pt>
                <c:pt idx="6024">
                  <c:v>7.5860833112999995</c:v>
                </c:pt>
                <c:pt idx="6025">
                  <c:v>7.5860833112999995</c:v>
                </c:pt>
                <c:pt idx="6026">
                  <c:v>7.5860833112999995</c:v>
                </c:pt>
                <c:pt idx="6027">
                  <c:v>7.5832516266000001</c:v>
                </c:pt>
                <c:pt idx="6028">
                  <c:v>7.5832516266000001</c:v>
                </c:pt>
                <c:pt idx="6029">
                  <c:v>7.5832516266000001</c:v>
                </c:pt>
                <c:pt idx="6030">
                  <c:v>7.5832516266000001</c:v>
                </c:pt>
                <c:pt idx="6031">
                  <c:v>7.5832516266000001</c:v>
                </c:pt>
                <c:pt idx="6032">
                  <c:v>7.5832516266000001</c:v>
                </c:pt>
                <c:pt idx="6033">
                  <c:v>7.5804199418999998</c:v>
                </c:pt>
                <c:pt idx="6034">
                  <c:v>7.5804199418999998</c:v>
                </c:pt>
                <c:pt idx="6035">
                  <c:v>7.5804199418999998</c:v>
                </c:pt>
                <c:pt idx="6036">
                  <c:v>7.5804199418999998</c:v>
                </c:pt>
                <c:pt idx="6037">
                  <c:v>7.5804199418999998</c:v>
                </c:pt>
                <c:pt idx="6038">
                  <c:v>7.5804199418999998</c:v>
                </c:pt>
                <c:pt idx="6039">
                  <c:v>7.5775882572000004</c:v>
                </c:pt>
                <c:pt idx="6040">
                  <c:v>7.5775882572000004</c:v>
                </c:pt>
                <c:pt idx="6041">
                  <c:v>7.5775882572000004</c:v>
                </c:pt>
                <c:pt idx="6042">
                  <c:v>7.5775882572000004</c:v>
                </c:pt>
                <c:pt idx="6043">
                  <c:v>7.5775882572000004</c:v>
                </c:pt>
                <c:pt idx="6044">
                  <c:v>7.5747565725000001</c:v>
                </c:pt>
                <c:pt idx="6045">
                  <c:v>7.5747565725000001</c:v>
                </c:pt>
                <c:pt idx="6046">
                  <c:v>7.5747565725000001</c:v>
                </c:pt>
                <c:pt idx="6047">
                  <c:v>7.5747565725000001</c:v>
                </c:pt>
                <c:pt idx="6048">
                  <c:v>7.5747565725000001</c:v>
                </c:pt>
                <c:pt idx="6049">
                  <c:v>7.5747565725000001</c:v>
                </c:pt>
                <c:pt idx="6050">
                  <c:v>7.5719248877999989</c:v>
                </c:pt>
                <c:pt idx="6051">
                  <c:v>7.5719248877999989</c:v>
                </c:pt>
                <c:pt idx="6052">
                  <c:v>7.5719248877999989</c:v>
                </c:pt>
                <c:pt idx="6053">
                  <c:v>7.5719248877999989</c:v>
                </c:pt>
                <c:pt idx="6054">
                  <c:v>7.5719248877999989</c:v>
                </c:pt>
                <c:pt idx="6055">
                  <c:v>7.5719248877999989</c:v>
                </c:pt>
                <c:pt idx="6056">
                  <c:v>7.5690932031000004</c:v>
                </c:pt>
                <c:pt idx="6057">
                  <c:v>7.5690932031000004</c:v>
                </c:pt>
                <c:pt idx="6058">
                  <c:v>7.5690932031000004</c:v>
                </c:pt>
                <c:pt idx="6059">
                  <c:v>7.5690932031000004</c:v>
                </c:pt>
                <c:pt idx="6060">
                  <c:v>7.5690932031000004</c:v>
                </c:pt>
                <c:pt idx="6061">
                  <c:v>7.5690932031000004</c:v>
                </c:pt>
                <c:pt idx="6062">
                  <c:v>7.5662615183999993</c:v>
                </c:pt>
                <c:pt idx="6063">
                  <c:v>7.5662615183999993</c:v>
                </c:pt>
                <c:pt idx="6064">
                  <c:v>7.5662615183999993</c:v>
                </c:pt>
                <c:pt idx="6065">
                  <c:v>7.5662615183999993</c:v>
                </c:pt>
                <c:pt idx="6066">
                  <c:v>7.5662615183999993</c:v>
                </c:pt>
                <c:pt idx="6067">
                  <c:v>7.5634298337000008</c:v>
                </c:pt>
                <c:pt idx="6068">
                  <c:v>7.5634298337000008</c:v>
                </c:pt>
                <c:pt idx="6069">
                  <c:v>7.5634298337000008</c:v>
                </c:pt>
                <c:pt idx="6070">
                  <c:v>7.5634298337000008</c:v>
                </c:pt>
                <c:pt idx="6071">
                  <c:v>7.5634298337000008</c:v>
                </c:pt>
                <c:pt idx="6072">
                  <c:v>7.5634298337000008</c:v>
                </c:pt>
                <c:pt idx="6073">
                  <c:v>7.5605981489999996</c:v>
                </c:pt>
                <c:pt idx="6074">
                  <c:v>7.5605981489999996</c:v>
                </c:pt>
                <c:pt idx="6075">
                  <c:v>7.5605981489999996</c:v>
                </c:pt>
                <c:pt idx="6076">
                  <c:v>7.5605981489999996</c:v>
                </c:pt>
                <c:pt idx="6077">
                  <c:v>7.5605981489999996</c:v>
                </c:pt>
                <c:pt idx="6078">
                  <c:v>7.5605981489999996</c:v>
                </c:pt>
                <c:pt idx="6079">
                  <c:v>7.5577664642999993</c:v>
                </c:pt>
                <c:pt idx="6080">
                  <c:v>7.5577664642999993</c:v>
                </c:pt>
                <c:pt idx="6081">
                  <c:v>7.5577664642999993</c:v>
                </c:pt>
                <c:pt idx="6082">
                  <c:v>7.5577664642999993</c:v>
                </c:pt>
                <c:pt idx="6083">
                  <c:v>7.5577664642999993</c:v>
                </c:pt>
                <c:pt idx="6084">
                  <c:v>7.5577664642999993</c:v>
                </c:pt>
                <c:pt idx="6085">
                  <c:v>7.5549347795999999</c:v>
                </c:pt>
                <c:pt idx="6086">
                  <c:v>7.5549347795999999</c:v>
                </c:pt>
                <c:pt idx="6087">
                  <c:v>7.5549347795999999</c:v>
                </c:pt>
                <c:pt idx="6088">
                  <c:v>7.5549347795999999</c:v>
                </c:pt>
                <c:pt idx="6089">
                  <c:v>7.5549347795999999</c:v>
                </c:pt>
                <c:pt idx="6090">
                  <c:v>7.5549347795999999</c:v>
                </c:pt>
                <c:pt idx="6091">
                  <c:v>7.5521030948999996</c:v>
                </c:pt>
                <c:pt idx="6092">
                  <c:v>7.5521030948999996</c:v>
                </c:pt>
                <c:pt idx="6093">
                  <c:v>7.5521030948999996</c:v>
                </c:pt>
                <c:pt idx="6094">
                  <c:v>7.5521030948999996</c:v>
                </c:pt>
                <c:pt idx="6095">
                  <c:v>7.5521030948999996</c:v>
                </c:pt>
                <c:pt idx="6096">
                  <c:v>7.5492714102000003</c:v>
                </c:pt>
                <c:pt idx="6097">
                  <c:v>7.5492714102000003</c:v>
                </c:pt>
                <c:pt idx="6098">
                  <c:v>7.5492714102000003</c:v>
                </c:pt>
                <c:pt idx="6099">
                  <c:v>7.5492714102000003</c:v>
                </c:pt>
                <c:pt idx="6100">
                  <c:v>7.5492714102000003</c:v>
                </c:pt>
                <c:pt idx="6101">
                  <c:v>7.5492714102000003</c:v>
                </c:pt>
                <c:pt idx="6102">
                  <c:v>7.5464397255</c:v>
                </c:pt>
                <c:pt idx="6103">
                  <c:v>7.5464397255</c:v>
                </c:pt>
                <c:pt idx="6104">
                  <c:v>7.5464397255</c:v>
                </c:pt>
                <c:pt idx="6105">
                  <c:v>7.5464397255</c:v>
                </c:pt>
                <c:pt idx="6106">
                  <c:v>7.5464397255</c:v>
                </c:pt>
                <c:pt idx="6107">
                  <c:v>7.5464397255</c:v>
                </c:pt>
                <c:pt idx="6108">
                  <c:v>7.5436080407999988</c:v>
                </c:pt>
                <c:pt idx="6109">
                  <c:v>7.5436080407999988</c:v>
                </c:pt>
                <c:pt idx="6110">
                  <c:v>7.5436080407999988</c:v>
                </c:pt>
                <c:pt idx="6111">
                  <c:v>7.5436080407999988</c:v>
                </c:pt>
                <c:pt idx="6112">
                  <c:v>7.5436080407999988</c:v>
                </c:pt>
                <c:pt idx="6113">
                  <c:v>7.5436080407999988</c:v>
                </c:pt>
                <c:pt idx="6114">
                  <c:v>7.5407763561000003</c:v>
                </c:pt>
                <c:pt idx="6115">
                  <c:v>7.5407763561000003</c:v>
                </c:pt>
                <c:pt idx="6116">
                  <c:v>7.5407763561000003</c:v>
                </c:pt>
                <c:pt idx="6117">
                  <c:v>7.5407763561000003</c:v>
                </c:pt>
                <c:pt idx="6118">
                  <c:v>7.5407763561000003</c:v>
                </c:pt>
                <c:pt idx="6119">
                  <c:v>7.5407763561000003</c:v>
                </c:pt>
                <c:pt idx="6120">
                  <c:v>7.5379446713999991</c:v>
                </c:pt>
                <c:pt idx="6121">
                  <c:v>7.5379446713999991</c:v>
                </c:pt>
                <c:pt idx="6122">
                  <c:v>7.5379446713999991</c:v>
                </c:pt>
                <c:pt idx="6123">
                  <c:v>7.5379446713999991</c:v>
                </c:pt>
                <c:pt idx="6124">
                  <c:v>7.5379446713999991</c:v>
                </c:pt>
                <c:pt idx="6125">
                  <c:v>7.5351129867000006</c:v>
                </c:pt>
                <c:pt idx="6126">
                  <c:v>7.5351129867000006</c:v>
                </c:pt>
                <c:pt idx="6127">
                  <c:v>7.5351129867000006</c:v>
                </c:pt>
                <c:pt idx="6128">
                  <c:v>7.5351129867000006</c:v>
                </c:pt>
                <c:pt idx="6129">
                  <c:v>7.5351129867000006</c:v>
                </c:pt>
                <c:pt idx="6130">
                  <c:v>7.5351129867000006</c:v>
                </c:pt>
                <c:pt idx="6131">
                  <c:v>7.5322813019999995</c:v>
                </c:pt>
                <c:pt idx="6132">
                  <c:v>7.5322813019999995</c:v>
                </c:pt>
                <c:pt idx="6133">
                  <c:v>7.5322813019999995</c:v>
                </c:pt>
                <c:pt idx="6134">
                  <c:v>7.5322813019999995</c:v>
                </c:pt>
                <c:pt idx="6135">
                  <c:v>7.5322813019999995</c:v>
                </c:pt>
                <c:pt idx="6136">
                  <c:v>7.5322813019999995</c:v>
                </c:pt>
                <c:pt idx="6137">
                  <c:v>7.5294496172999992</c:v>
                </c:pt>
                <c:pt idx="6138">
                  <c:v>7.5294496172999992</c:v>
                </c:pt>
                <c:pt idx="6139">
                  <c:v>7.5294496172999992</c:v>
                </c:pt>
                <c:pt idx="6140">
                  <c:v>7.5294496172999992</c:v>
                </c:pt>
                <c:pt idx="6141">
                  <c:v>7.5294496172999992</c:v>
                </c:pt>
                <c:pt idx="6142">
                  <c:v>7.5294496172999992</c:v>
                </c:pt>
                <c:pt idx="6143">
                  <c:v>7.5266179325999998</c:v>
                </c:pt>
                <c:pt idx="6144">
                  <c:v>7.5266179325999998</c:v>
                </c:pt>
                <c:pt idx="6145">
                  <c:v>7.5266179325999998</c:v>
                </c:pt>
                <c:pt idx="6146">
                  <c:v>7.5266179325999998</c:v>
                </c:pt>
                <c:pt idx="6147">
                  <c:v>7.5266179325999998</c:v>
                </c:pt>
                <c:pt idx="6148">
                  <c:v>7.5266179325999998</c:v>
                </c:pt>
                <c:pt idx="6149">
                  <c:v>7.5237862478999995</c:v>
                </c:pt>
                <c:pt idx="6150">
                  <c:v>7.5237862478999995</c:v>
                </c:pt>
                <c:pt idx="6151">
                  <c:v>7.5237862478999995</c:v>
                </c:pt>
                <c:pt idx="6152">
                  <c:v>7.5237862478999995</c:v>
                </c:pt>
                <c:pt idx="6153">
                  <c:v>7.5237862478999995</c:v>
                </c:pt>
                <c:pt idx="6154">
                  <c:v>7.5237862478999995</c:v>
                </c:pt>
                <c:pt idx="6155">
                  <c:v>7.5209545632000001</c:v>
                </c:pt>
                <c:pt idx="6156">
                  <c:v>7.5209545632000001</c:v>
                </c:pt>
                <c:pt idx="6157">
                  <c:v>7.5209545632000001</c:v>
                </c:pt>
                <c:pt idx="6158">
                  <c:v>7.5209545632000001</c:v>
                </c:pt>
                <c:pt idx="6159">
                  <c:v>7.5209545632000001</c:v>
                </c:pt>
                <c:pt idx="6160">
                  <c:v>7.5181228784999998</c:v>
                </c:pt>
                <c:pt idx="6161">
                  <c:v>7.5181228784999998</c:v>
                </c:pt>
                <c:pt idx="6162">
                  <c:v>7.5181228784999998</c:v>
                </c:pt>
                <c:pt idx="6163">
                  <c:v>7.5181228784999998</c:v>
                </c:pt>
                <c:pt idx="6164">
                  <c:v>7.5181228784999998</c:v>
                </c:pt>
                <c:pt idx="6165">
                  <c:v>7.5181228784999998</c:v>
                </c:pt>
                <c:pt idx="6166">
                  <c:v>7.5152911937999995</c:v>
                </c:pt>
                <c:pt idx="6167">
                  <c:v>7.5152911937999995</c:v>
                </c:pt>
                <c:pt idx="6168">
                  <c:v>7.5152911937999995</c:v>
                </c:pt>
                <c:pt idx="6169">
                  <c:v>7.5152911937999995</c:v>
                </c:pt>
                <c:pt idx="6170">
                  <c:v>7.5152911937999995</c:v>
                </c:pt>
                <c:pt idx="6171">
                  <c:v>7.5152911937999995</c:v>
                </c:pt>
                <c:pt idx="6172">
                  <c:v>7.5124595091000002</c:v>
                </c:pt>
                <c:pt idx="6173">
                  <c:v>7.5124595091000002</c:v>
                </c:pt>
                <c:pt idx="6174">
                  <c:v>7.5124595091000002</c:v>
                </c:pt>
                <c:pt idx="6175">
                  <c:v>7.5124595091000002</c:v>
                </c:pt>
                <c:pt idx="6176">
                  <c:v>7.5124595091000002</c:v>
                </c:pt>
                <c:pt idx="6177">
                  <c:v>7.5124595091000002</c:v>
                </c:pt>
                <c:pt idx="6178">
                  <c:v>7.5096278243999999</c:v>
                </c:pt>
                <c:pt idx="6179">
                  <c:v>7.5096278243999999</c:v>
                </c:pt>
                <c:pt idx="6180">
                  <c:v>7.5096278243999999</c:v>
                </c:pt>
                <c:pt idx="6181">
                  <c:v>7.5096278243999999</c:v>
                </c:pt>
                <c:pt idx="6182">
                  <c:v>7.5096278243999999</c:v>
                </c:pt>
                <c:pt idx="6183">
                  <c:v>7.5096278243999999</c:v>
                </c:pt>
                <c:pt idx="6184">
                  <c:v>7.5067961397000005</c:v>
                </c:pt>
                <c:pt idx="6185">
                  <c:v>7.5067961397000005</c:v>
                </c:pt>
                <c:pt idx="6186">
                  <c:v>7.5067961397000005</c:v>
                </c:pt>
                <c:pt idx="6187">
                  <c:v>7.5067961397000005</c:v>
                </c:pt>
                <c:pt idx="6188">
                  <c:v>7.5067961397000005</c:v>
                </c:pt>
                <c:pt idx="6189">
                  <c:v>7.5039644550000002</c:v>
                </c:pt>
                <c:pt idx="6190">
                  <c:v>7.5039644550000002</c:v>
                </c:pt>
                <c:pt idx="6191">
                  <c:v>7.5039644550000002</c:v>
                </c:pt>
                <c:pt idx="6192">
                  <c:v>7.5039644550000002</c:v>
                </c:pt>
                <c:pt idx="6193">
                  <c:v>7.5039644550000002</c:v>
                </c:pt>
                <c:pt idx="6194">
                  <c:v>7.5039644550000002</c:v>
                </c:pt>
                <c:pt idx="6195">
                  <c:v>7.501132770299999</c:v>
                </c:pt>
                <c:pt idx="6196">
                  <c:v>7.501132770299999</c:v>
                </c:pt>
                <c:pt idx="6197">
                  <c:v>7.501132770299999</c:v>
                </c:pt>
                <c:pt idx="6198">
                  <c:v>7.501132770299999</c:v>
                </c:pt>
                <c:pt idx="6199">
                  <c:v>7.501132770299999</c:v>
                </c:pt>
                <c:pt idx="6200">
                  <c:v>7.501132770299999</c:v>
                </c:pt>
                <c:pt idx="6201">
                  <c:v>7.4983010856000005</c:v>
                </c:pt>
                <c:pt idx="6202">
                  <c:v>7.4983010856000005</c:v>
                </c:pt>
                <c:pt idx="6203">
                  <c:v>7.4983010856000005</c:v>
                </c:pt>
                <c:pt idx="6204">
                  <c:v>7.4983010856000005</c:v>
                </c:pt>
                <c:pt idx="6205">
                  <c:v>7.4983010856000005</c:v>
                </c:pt>
                <c:pt idx="6206">
                  <c:v>7.4983010856000005</c:v>
                </c:pt>
                <c:pt idx="6207">
                  <c:v>7.4954694008999994</c:v>
                </c:pt>
                <c:pt idx="6208">
                  <c:v>7.4954694008999994</c:v>
                </c:pt>
                <c:pt idx="6209">
                  <c:v>7.4954694008999994</c:v>
                </c:pt>
                <c:pt idx="6210">
                  <c:v>7.4954694008999994</c:v>
                </c:pt>
                <c:pt idx="6211">
                  <c:v>7.4954694008999994</c:v>
                </c:pt>
                <c:pt idx="6212">
                  <c:v>7.4954694008999994</c:v>
                </c:pt>
                <c:pt idx="6213">
                  <c:v>7.4926377162000009</c:v>
                </c:pt>
                <c:pt idx="6214">
                  <c:v>7.4926377162000009</c:v>
                </c:pt>
                <c:pt idx="6215">
                  <c:v>7.4926377162000009</c:v>
                </c:pt>
                <c:pt idx="6216">
                  <c:v>7.4926377162000009</c:v>
                </c:pt>
                <c:pt idx="6217">
                  <c:v>7.4926377162000009</c:v>
                </c:pt>
                <c:pt idx="6218">
                  <c:v>7.4926377162000009</c:v>
                </c:pt>
                <c:pt idx="6219">
                  <c:v>7.4898060314999997</c:v>
                </c:pt>
                <c:pt idx="6220">
                  <c:v>7.4898060314999997</c:v>
                </c:pt>
                <c:pt idx="6221">
                  <c:v>7.4898060314999997</c:v>
                </c:pt>
                <c:pt idx="6222">
                  <c:v>7.4898060314999997</c:v>
                </c:pt>
                <c:pt idx="6223">
                  <c:v>7.4898060314999997</c:v>
                </c:pt>
                <c:pt idx="6224">
                  <c:v>7.4898060314999997</c:v>
                </c:pt>
                <c:pt idx="6225">
                  <c:v>7.4869743467999994</c:v>
                </c:pt>
                <c:pt idx="6226">
                  <c:v>7.4869743467999994</c:v>
                </c:pt>
                <c:pt idx="6227">
                  <c:v>7.4869743467999994</c:v>
                </c:pt>
                <c:pt idx="6228">
                  <c:v>7.4869743467999994</c:v>
                </c:pt>
                <c:pt idx="6229">
                  <c:v>7.4869743467999994</c:v>
                </c:pt>
                <c:pt idx="6230">
                  <c:v>7.4841426621</c:v>
                </c:pt>
                <c:pt idx="6231">
                  <c:v>7.4841426621</c:v>
                </c:pt>
                <c:pt idx="6232">
                  <c:v>7.4841426621</c:v>
                </c:pt>
                <c:pt idx="6233">
                  <c:v>7.4841426621</c:v>
                </c:pt>
                <c:pt idx="6234">
                  <c:v>7.4841426621</c:v>
                </c:pt>
                <c:pt idx="6235">
                  <c:v>7.4841426621</c:v>
                </c:pt>
                <c:pt idx="6236">
                  <c:v>7.4813109773999997</c:v>
                </c:pt>
                <c:pt idx="6237">
                  <c:v>7.4813109773999997</c:v>
                </c:pt>
                <c:pt idx="6238">
                  <c:v>7.4813109773999997</c:v>
                </c:pt>
                <c:pt idx="6239">
                  <c:v>7.4813109773999997</c:v>
                </c:pt>
                <c:pt idx="6240">
                  <c:v>7.4813109773999997</c:v>
                </c:pt>
                <c:pt idx="6241">
                  <c:v>7.4813109773999997</c:v>
                </c:pt>
                <c:pt idx="6242">
                  <c:v>7.4784792927000003</c:v>
                </c:pt>
                <c:pt idx="6243">
                  <c:v>7.4784792927000003</c:v>
                </c:pt>
                <c:pt idx="6244">
                  <c:v>7.4784792927000003</c:v>
                </c:pt>
                <c:pt idx="6245">
                  <c:v>7.4784792927000003</c:v>
                </c:pt>
                <c:pt idx="6246">
                  <c:v>7.4784792927000003</c:v>
                </c:pt>
                <c:pt idx="6247">
                  <c:v>7.4784792927000003</c:v>
                </c:pt>
                <c:pt idx="6248">
                  <c:v>7.4756476080000001</c:v>
                </c:pt>
                <c:pt idx="6249">
                  <c:v>7.4756476080000001</c:v>
                </c:pt>
                <c:pt idx="6250">
                  <c:v>7.4756476080000001</c:v>
                </c:pt>
                <c:pt idx="6251">
                  <c:v>7.4756476080000001</c:v>
                </c:pt>
                <c:pt idx="6252">
                  <c:v>7.4756476080000001</c:v>
                </c:pt>
                <c:pt idx="6253">
                  <c:v>7.4756476080000001</c:v>
                </c:pt>
                <c:pt idx="6254">
                  <c:v>7.4728159232999989</c:v>
                </c:pt>
                <c:pt idx="6255">
                  <c:v>7.4728159232999989</c:v>
                </c:pt>
                <c:pt idx="6256">
                  <c:v>7.4728159232999989</c:v>
                </c:pt>
                <c:pt idx="6257">
                  <c:v>7.4728159232999989</c:v>
                </c:pt>
                <c:pt idx="6258">
                  <c:v>7.4728159232999989</c:v>
                </c:pt>
                <c:pt idx="6259">
                  <c:v>7.4728159232999989</c:v>
                </c:pt>
                <c:pt idx="6260">
                  <c:v>7.4699842386000004</c:v>
                </c:pt>
                <c:pt idx="6261">
                  <c:v>7.4699842386000004</c:v>
                </c:pt>
                <c:pt idx="6262">
                  <c:v>7.4699842386000004</c:v>
                </c:pt>
                <c:pt idx="6263">
                  <c:v>7.4699842386000004</c:v>
                </c:pt>
                <c:pt idx="6264">
                  <c:v>7.4699842386000004</c:v>
                </c:pt>
                <c:pt idx="6265">
                  <c:v>7.4699842386000004</c:v>
                </c:pt>
                <c:pt idx="6266">
                  <c:v>7.4671525538999992</c:v>
                </c:pt>
                <c:pt idx="6267">
                  <c:v>7.4671525538999992</c:v>
                </c:pt>
                <c:pt idx="6268">
                  <c:v>7.4671525538999992</c:v>
                </c:pt>
                <c:pt idx="6269">
                  <c:v>7.4671525538999992</c:v>
                </c:pt>
                <c:pt idx="6270">
                  <c:v>7.4671525538999992</c:v>
                </c:pt>
                <c:pt idx="6271">
                  <c:v>7.4643208692000007</c:v>
                </c:pt>
                <c:pt idx="6272">
                  <c:v>7.4643208692000007</c:v>
                </c:pt>
                <c:pt idx="6273">
                  <c:v>7.4643208692000007</c:v>
                </c:pt>
                <c:pt idx="6274">
                  <c:v>7.4643208692000007</c:v>
                </c:pt>
                <c:pt idx="6275">
                  <c:v>7.4643208692000007</c:v>
                </c:pt>
                <c:pt idx="6276">
                  <c:v>7.4643208692000007</c:v>
                </c:pt>
                <c:pt idx="6277">
                  <c:v>7.4614891844999995</c:v>
                </c:pt>
                <c:pt idx="6278">
                  <c:v>7.4614891844999995</c:v>
                </c:pt>
                <c:pt idx="6279">
                  <c:v>7.4614891844999995</c:v>
                </c:pt>
                <c:pt idx="6280">
                  <c:v>7.4614891844999995</c:v>
                </c:pt>
                <c:pt idx="6281">
                  <c:v>7.4614891844999995</c:v>
                </c:pt>
                <c:pt idx="6282">
                  <c:v>7.4614891844999995</c:v>
                </c:pt>
                <c:pt idx="6283">
                  <c:v>7.4586574997999993</c:v>
                </c:pt>
                <c:pt idx="6284">
                  <c:v>7.4586574997999993</c:v>
                </c:pt>
                <c:pt idx="6285">
                  <c:v>7.4586574997999993</c:v>
                </c:pt>
                <c:pt idx="6286">
                  <c:v>7.4586574997999993</c:v>
                </c:pt>
                <c:pt idx="6287">
                  <c:v>7.4586574997999993</c:v>
                </c:pt>
                <c:pt idx="6288">
                  <c:v>7.4586574997999993</c:v>
                </c:pt>
                <c:pt idx="6289">
                  <c:v>7.4558258150999999</c:v>
                </c:pt>
                <c:pt idx="6290">
                  <c:v>7.4558258150999999</c:v>
                </c:pt>
                <c:pt idx="6291">
                  <c:v>7.4558258150999999</c:v>
                </c:pt>
                <c:pt idx="6292">
                  <c:v>7.4558258150999999</c:v>
                </c:pt>
                <c:pt idx="6293">
                  <c:v>7.4558258150999999</c:v>
                </c:pt>
                <c:pt idx="6294">
                  <c:v>7.4558258150999999</c:v>
                </c:pt>
                <c:pt idx="6295">
                  <c:v>7.4529941303999996</c:v>
                </c:pt>
                <c:pt idx="6296">
                  <c:v>7.4529941303999996</c:v>
                </c:pt>
                <c:pt idx="6297">
                  <c:v>7.4529941303999996</c:v>
                </c:pt>
                <c:pt idx="6298">
                  <c:v>7.4529941303999996</c:v>
                </c:pt>
                <c:pt idx="6299">
                  <c:v>7.4529941303999996</c:v>
                </c:pt>
                <c:pt idx="6300">
                  <c:v>7.4529941303999996</c:v>
                </c:pt>
                <c:pt idx="6301">
                  <c:v>7.4501624457000002</c:v>
                </c:pt>
                <c:pt idx="6302">
                  <c:v>7.4501624457000002</c:v>
                </c:pt>
                <c:pt idx="6303">
                  <c:v>7.4501624457000002</c:v>
                </c:pt>
                <c:pt idx="6304">
                  <c:v>7.4501624457000002</c:v>
                </c:pt>
                <c:pt idx="6305">
                  <c:v>7.4501624457000002</c:v>
                </c:pt>
                <c:pt idx="6306">
                  <c:v>7.4501624457000002</c:v>
                </c:pt>
                <c:pt idx="6307">
                  <c:v>7.4473307609999999</c:v>
                </c:pt>
                <c:pt idx="6308">
                  <c:v>7.4473307609999999</c:v>
                </c:pt>
                <c:pt idx="6309">
                  <c:v>7.4473307609999999</c:v>
                </c:pt>
                <c:pt idx="6310">
                  <c:v>7.4473307609999999</c:v>
                </c:pt>
                <c:pt idx="6311">
                  <c:v>7.4473307609999999</c:v>
                </c:pt>
                <c:pt idx="6312">
                  <c:v>7.4444990762999987</c:v>
                </c:pt>
                <c:pt idx="6313">
                  <c:v>7.4444990762999987</c:v>
                </c:pt>
                <c:pt idx="6314">
                  <c:v>7.4444990762999987</c:v>
                </c:pt>
                <c:pt idx="6315">
                  <c:v>7.4444990762999987</c:v>
                </c:pt>
                <c:pt idx="6316">
                  <c:v>7.4444990762999987</c:v>
                </c:pt>
                <c:pt idx="6317">
                  <c:v>7.4444990762999987</c:v>
                </c:pt>
                <c:pt idx="6318">
                  <c:v>7.4416673916000002</c:v>
                </c:pt>
                <c:pt idx="6319">
                  <c:v>7.4416673916000002</c:v>
                </c:pt>
                <c:pt idx="6320">
                  <c:v>7.4416673916000002</c:v>
                </c:pt>
                <c:pt idx="6321">
                  <c:v>7.4416673916000002</c:v>
                </c:pt>
                <c:pt idx="6322">
                  <c:v>7.4416673916000002</c:v>
                </c:pt>
                <c:pt idx="6323">
                  <c:v>7.4416673916000002</c:v>
                </c:pt>
                <c:pt idx="6324">
                  <c:v>7.4388357068999991</c:v>
                </c:pt>
                <c:pt idx="6325">
                  <c:v>7.4388357068999991</c:v>
                </c:pt>
                <c:pt idx="6326">
                  <c:v>7.4388357068999991</c:v>
                </c:pt>
                <c:pt idx="6327">
                  <c:v>7.4388357068999991</c:v>
                </c:pt>
                <c:pt idx="6328">
                  <c:v>7.4388357068999991</c:v>
                </c:pt>
                <c:pt idx="6329">
                  <c:v>7.4388357068999991</c:v>
                </c:pt>
                <c:pt idx="6330">
                  <c:v>7.4360040222000006</c:v>
                </c:pt>
                <c:pt idx="6331">
                  <c:v>7.4360040222000006</c:v>
                </c:pt>
                <c:pt idx="6332">
                  <c:v>7.4360040222000006</c:v>
                </c:pt>
                <c:pt idx="6333">
                  <c:v>7.4360040222000006</c:v>
                </c:pt>
                <c:pt idx="6334">
                  <c:v>7.4360040222000006</c:v>
                </c:pt>
                <c:pt idx="6335">
                  <c:v>7.4360040222000006</c:v>
                </c:pt>
                <c:pt idx="6336">
                  <c:v>7.4331723374999994</c:v>
                </c:pt>
                <c:pt idx="6337">
                  <c:v>7.4331723374999994</c:v>
                </c:pt>
                <c:pt idx="6338">
                  <c:v>7.4331723374999994</c:v>
                </c:pt>
                <c:pt idx="6339">
                  <c:v>7.4331723374999994</c:v>
                </c:pt>
                <c:pt idx="6340">
                  <c:v>7.4331723374999994</c:v>
                </c:pt>
                <c:pt idx="6341">
                  <c:v>7.4331723374999994</c:v>
                </c:pt>
                <c:pt idx="6342">
                  <c:v>7.4303406527999991</c:v>
                </c:pt>
                <c:pt idx="6343">
                  <c:v>7.4303406527999991</c:v>
                </c:pt>
                <c:pt idx="6344">
                  <c:v>7.4303406527999991</c:v>
                </c:pt>
                <c:pt idx="6345">
                  <c:v>7.4303406527999991</c:v>
                </c:pt>
                <c:pt idx="6346">
                  <c:v>7.4303406527999991</c:v>
                </c:pt>
                <c:pt idx="6347">
                  <c:v>7.4303406527999991</c:v>
                </c:pt>
                <c:pt idx="6348">
                  <c:v>7.4275089680999997</c:v>
                </c:pt>
                <c:pt idx="6349">
                  <c:v>7.4275089680999997</c:v>
                </c:pt>
                <c:pt idx="6350">
                  <c:v>7.4275089680999997</c:v>
                </c:pt>
                <c:pt idx="6351">
                  <c:v>7.4275089680999997</c:v>
                </c:pt>
                <c:pt idx="6352">
                  <c:v>7.4275089680999997</c:v>
                </c:pt>
                <c:pt idx="6353">
                  <c:v>7.4275089680999997</c:v>
                </c:pt>
                <c:pt idx="6354">
                  <c:v>7.4246772833999994</c:v>
                </c:pt>
                <c:pt idx="6355">
                  <c:v>7.4246772833999994</c:v>
                </c:pt>
                <c:pt idx="6356">
                  <c:v>7.4246772833999994</c:v>
                </c:pt>
                <c:pt idx="6357">
                  <c:v>7.4246772833999994</c:v>
                </c:pt>
                <c:pt idx="6358">
                  <c:v>7.4246772833999994</c:v>
                </c:pt>
                <c:pt idx="6359">
                  <c:v>7.4246772833999994</c:v>
                </c:pt>
                <c:pt idx="6360">
                  <c:v>7.4218455987</c:v>
                </c:pt>
                <c:pt idx="6361">
                  <c:v>7.4218455987</c:v>
                </c:pt>
                <c:pt idx="6362">
                  <c:v>7.4218455987</c:v>
                </c:pt>
                <c:pt idx="6363">
                  <c:v>7.4218455987</c:v>
                </c:pt>
                <c:pt idx="6364">
                  <c:v>7.4218455987</c:v>
                </c:pt>
                <c:pt idx="6365">
                  <c:v>7.4190139139999998</c:v>
                </c:pt>
                <c:pt idx="6366">
                  <c:v>7.4190139139999998</c:v>
                </c:pt>
                <c:pt idx="6367">
                  <c:v>7.4190139139999998</c:v>
                </c:pt>
                <c:pt idx="6368">
                  <c:v>7.4190139139999998</c:v>
                </c:pt>
                <c:pt idx="6369">
                  <c:v>7.4190139139999998</c:v>
                </c:pt>
                <c:pt idx="6370">
                  <c:v>7.4190139139999998</c:v>
                </c:pt>
                <c:pt idx="6371">
                  <c:v>7.4161822292999995</c:v>
                </c:pt>
                <c:pt idx="6372">
                  <c:v>7.4161822292999995</c:v>
                </c:pt>
                <c:pt idx="6373">
                  <c:v>7.4161822292999995</c:v>
                </c:pt>
                <c:pt idx="6374">
                  <c:v>7.4161822292999995</c:v>
                </c:pt>
                <c:pt idx="6375">
                  <c:v>7.4161822292999995</c:v>
                </c:pt>
                <c:pt idx="6376">
                  <c:v>7.4161822292999995</c:v>
                </c:pt>
                <c:pt idx="6377">
                  <c:v>7.4133505446000001</c:v>
                </c:pt>
                <c:pt idx="6378">
                  <c:v>7.4133505446000001</c:v>
                </c:pt>
                <c:pt idx="6379">
                  <c:v>7.4133505446000001</c:v>
                </c:pt>
                <c:pt idx="6380">
                  <c:v>7.4133505446000001</c:v>
                </c:pt>
                <c:pt idx="6381">
                  <c:v>7.4133505446000001</c:v>
                </c:pt>
                <c:pt idx="6382">
                  <c:v>7.4133505446000001</c:v>
                </c:pt>
                <c:pt idx="6383">
                  <c:v>7.4105188598999998</c:v>
                </c:pt>
                <c:pt idx="6384">
                  <c:v>7.4105188598999998</c:v>
                </c:pt>
                <c:pt idx="6385">
                  <c:v>7.4105188598999998</c:v>
                </c:pt>
                <c:pt idx="6386">
                  <c:v>7.4105188598999998</c:v>
                </c:pt>
                <c:pt idx="6387">
                  <c:v>7.4105188598999998</c:v>
                </c:pt>
                <c:pt idx="6388">
                  <c:v>7.4105188598999998</c:v>
                </c:pt>
                <c:pt idx="6389">
                  <c:v>7.4076871752000004</c:v>
                </c:pt>
                <c:pt idx="6390">
                  <c:v>7.4076871752000004</c:v>
                </c:pt>
                <c:pt idx="6391">
                  <c:v>7.4076871752000004</c:v>
                </c:pt>
                <c:pt idx="6392">
                  <c:v>7.4076871752000004</c:v>
                </c:pt>
                <c:pt idx="6393">
                  <c:v>7.4076871752000004</c:v>
                </c:pt>
                <c:pt idx="6394">
                  <c:v>7.4076871752000004</c:v>
                </c:pt>
                <c:pt idx="6395">
                  <c:v>7.4048554905000001</c:v>
                </c:pt>
                <c:pt idx="6396">
                  <c:v>7.4048554905000001</c:v>
                </c:pt>
                <c:pt idx="6397">
                  <c:v>7.4048554905000001</c:v>
                </c:pt>
                <c:pt idx="6398">
                  <c:v>7.4048554905000001</c:v>
                </c:pt>
                <c:pt idx="6399">
                  <c:v>7.4048554905000001</c:v>
                </c:pt>
                <c:pt idx="6400">
                  <c:v>7.4048554905000001</c:v>
                </c:pt>
                <c:pt idx="6401">
                  <c:v>7.402023805799999</c:v>
                </c:pt>
                <c:pt idx="6402">
                  <c:v>7.402023805799999</c:v>
                </c:pt>
                <c:pt idx="6403">
                  <c:v>7.402023805799999</c:v>
                </c:pt>
                <c:pt idx="6404">
                  <c:v>7.402023805799999</c:v>
                </c:pt>
                <c:pt idx="6405">
                  <c:v>7.402023805799999</c:v>
                </c:pt>
                <c:pt idx="6406">
                  <c:v>7.402023805799999</c:v>
                </c:pt>
                <c:pt idx="6407">
                  <c:v>7.3991921211000005</c:v>
                </c:pt>
                <c:pt idx="6408">
                  <c:v>7.3991921211000005</c:v>
                </c:pt>
                <c:pt idx="6409">
                  <c:v>7.3991921211000005</c:v>
                </c:pt>
                <c:pt idx="6410">
                  <c:v>7.3991921211000005</c:v>
                </c:pt>
                <c:pt idx="6411">
                  <c:v>7.3991921211000005</c:v>
                </c:pt>
                <c:pt idx="6412">
                  <c:v>7.3991921211000005</c:v>
                </c:pt>
                <c:pt idx="6413">
                  <c:v>7.3963604363999993</c:v>
                </c:pt>
                <c:pt idx="6414">
                  <c:v>7.3963604363999993</c:v>
                </c:pt>
                <c:pt idx="6415">
                  <c:v>7.3963604363999993</c:v>
                </c:pt>
                <c:pt idx="6416">
                  <c:v>7.3963604363999993</c:v>
                </c:pt>
                <c:pt idx="6417">
                  <c:v>7.3963604363999993</c:v>
                </c:pt>
                <c:pt idx="6418">
                  <c:v>7.3963604363999993</c:v>
                </c:pt>
                <c:pt idx="6419">
                  <c:v>7.3935287517000008</c:v>
                </c:pt>
                <c:pt idx="6420">
                  <c:v>7.3935287517000008</c:v>
                </c:pt>
                <c:pt idx="6421">
                  <c:v>7.3935287517000008</c:v>
                </c:pt>
                <c:pt idx="6422">
                  <c:v>7.3935287517000008</c:v>
                </c:pt>
                <c:pt idx="6423">
                  <c:v>7.3935287517000008</c:v>
                </c:pt>
                <c:pt idx="6424">
                  <c:v>7.3935287517000008</c:v>
                </c:pt>
                <c:pt idx="6425">
                  <c:v>7.3906970669999996</c:v>
                </c:pt>
                <c:pt idx="6426">
                  <c:v>7.3906970669999996</c:v>
                </c:pt>
                <c:pt idx="6427">
                  <c:v>7.3906970669999996</c:v>
                </c:pt>
                <c:pt idx="6428">
                  <c:v>7.3906970669999996</c:v>
                </c:pt>
                <c:pt idx="6429">
                  <c:v>7.3906970669999996</c:v>
                </c:pt>
                <c:pt idx="6430">
                  <c:v>7.3906970669999996</c:v>
                </c:pt>
                <c:pt idx="6431">
                  <c:v>7.3878653822999993</c:v>
                </c:pt>
                <c:pt idx="6432">
                  <c:v>7.3878653822999993</c:v>
                </c:pt>
                <c:pt idx="6433">
                  <c:v>7.3878653822999993</c:v>
                </c:pt>
                <c:pt idx="6434">
                  <c:v>7.3878653822999993</c:v>
                </c:pt>
                <c:pt idx="6435">
                  <c:v>7.3878653822999993</c:v>
                </c:pt>
                <c:pt idx="6436">
                  <c:v>7.3850336975999999</c:v>
                </c:pt>
                <c:pt idx="6437">
                  <c:v>7.3850336975999999</c:v>
                </c:pt>
                <c:pt idx="6438">
                  <c:v>7.3850336975999999</c:v>
                </c:pt>
                <c:pt idx="6439">
                  <c:v>7.3850336975999999</c:v>
                </c:pt>
                <c:pt idx="6440">
                  <c:v>7.3850336975999999</c:v>
                </c:pt>
                <c:pt idx="6441">
                  <c:v>7.3850336975999999</c:v>
                </c:pt>
                <c:pt idx="6442">
                  <c:v>7.3822020128999997</c:v>
                </c:pt>
                <c:pt idx="6443">
                  <c:v>7.3822020128999997</c:v>
                </c:pt>
                <c:pt idx="6444">
                  <c:v>7.3822020128999997</c:v>
                </c:pt>
                <c:pt idx="6445">
                  <c:v>7.3822020128999997</c:v>
                </c:pt>
                <c:pt idx="6446">
                  <c:v>7.3822020128999997</c:v>
                </c:pt>
                <c:pt idx="6447">
                  <c:v>7.3822020128999997</c:v>
                </c:pt>
                <c:pt idx="6448">
                  <c:v>7.3793703282000003</c:v>
                </c:pt>
                <c:pt idx="6449">
                  <c:v>7.3793703282000003</c:v>
                </c:pt>
                <c:pt idx="6450">
                  <c:v>7.3793703282000003</c:v>
                </c:pt>
                <c:pt idx="6451">
                  <c:v>7.3793703282000003</c:v>
                </c:pt>
                <c:pt idx="6452">
                  <c:v>7.3793703282000003</c:v>
                </c:pt>
                <c:pt idx="6453">
                  <c:v>7.3793703282000003</c:v>
                </c:pt>
                <c:pt idx="6454">
                  <c:v>7.3765386435</c:v>
                </c:pt>
                <c:pt idx="6455">
                  <c:v>7.3765386435</c:v>
                </c:pt>
                <c:pt idx="6456">
                  <c:v>7.3765386435</c:v>
                </c:pt>
                <c:pt idx="6457">
                  <c:v>7.3765386435</c:v>
                </c:pt>
                <c:pt idx="6458">
                  <c:v>7.3765386435</c:v>
                </c:pt>
                <c:pt idx="6459">
                  <c:v>7.3765386435</c:v>
                </c:pt>
                <c:pt idx="6460">
                  <c:v>7.3737069587999988</c:v>
                </c:pt>
                <c:pt idx="6461">
                  <c:v>7.3737069587999988</c:v>
                </c:pt>
                <c:pt idx="6462">
                  <c:v>7.3737069587999988</c:v>
                </c:pt>
                <c:pt idx="6463">
                  <c:v>7.3737069587999988</c:v>
                </c:pt>
                <c:pt idx="6464">
                  <c:v>7.3737069587999988</c:v>
                </c:pt>
                <c:pt idx="6465">
                  <c:v>7.3737069587999988</c:v>
                </c:pt>
                <c:pt idx="6466">
                  <c:v>7.3708752741000003</c:v>
                </c:pt>
                <c:pt idx="6467">
                  <c:v>7.3708752741000003</c:v>
                </c:pt>
                <c:pt idx="6468">
                  <c:v>7.3708752741000003</c:v>
                </c:pt>
                <c:pt idx="6469">
                  <c:v>7.3708752741000003</c:v>
                </c:pt>
                <c:pt idx="6470">
                  <c:v>7.3708752741000003</c:v>
                </c:pt>
                <c:pt idx="6471">
                  <c:v>7.3708752741000003</c:v>
                </c:pt>
                <c:pt idx="6472">
                  <c:v>7.3680435893999991</c:v>
                </c:pt>
                <c:pt idx="6473">
                  <c:v>7.3680435893999991</c:v>
                </c:pt>
                <c:pt idx="6474">
                  <c:v>7.3680435893999991</c:v>
                </c:pt>
                <c:pt idx="6475">
                  <c:v>7.3680435893999991</c:v>
                </c:pt>
                <c:pt idx="6476">
                  <c:v>7.3680435893999991</c:v>
                </c:pt>
                <c:pt idx="6477">
                  <c:v>7.3680435893999991</c:v>
                </c:pt>
                <c:pt idx="6478">
                  <c:v>7.3652119047000006</c:v>
                </c:pt>
                <c:pt idx="6479">
                  <c:v>7.3652119047000006</c:v>
                </c:pt>
                <c:pt idx="6480">
                  <c:v>7.3652119047000006</c:v>
                </c:pt>
                <c:pt idx="6481">
                  <c:v>7.3652119047000006</c:v>
                </c:pt>
                <c:pt idx="6482">
                  <c:v>7.3652119047000006</c:v>
                </c:pt>
                <c:pt idx="6483">
                  <c:v>7.3652119047000006</c:v>
                </c:pt>
                <c:pt idx="6484">
                  <c:v>7.3623802199999995</c:v>
                </c:pt>
                <c:pt idx="6485">
                  <c:v>7.3623802199999995</c:v>
                </c:pt>
                <c:pt idx="6486">
                  <c:v>7.3623802199999995</c:v>
                </c:pt>
                <c:pt idx="6487">
                  <c:v>7.3623802199999995</c:v>
                </c:pt>
                <c:pt idx="6488">
                  <c:v>7.3623802199999995</c:v>
                </c:pt>
                <c:pt idx="6489">
                  <c:v>7.3623802199999995</c:v>
                </c:pt>
                <c:pt idx="6490">
                  <c:v>7.3595485352999992</c:v>
                </c:pt>
                <c:pt idx="6491">
                  <c:v>7.3595485352999992</c:v>
                </c:pt>
                <c:pt idx="6492">
                  <c:v>7.3595485352999992</c:v>
                </c:pt>
                <c:pt idx="6493">
                  <c:v>7.3595485352999992</c:v>
                </c:pt>
                <c:pt idx="6494">
                  <c:v>7.3595485352999992</c:v>
                </c:pt>
                <c:pt idx="6495">
                  <c:v>7.3595485352999992</c:v>
                </c:pt>
                <c:pt idx="6496">
                  <c:v>7.3567168505999998</c:v>
                </c:pt>
                <c:pt idx="6497">
                  <c:v>7.3567168505999998</c:v>
                </c:pt>
                <c:pt idx="6498">
                  <c:v>7.3567168505999998</c:v>
                </c:pt>
                <c:pt idx="6499">
                  <c:v>7.3567168505999998</c:v>
                </c:pt>
                <c:pt idx="6500">
                  <c:v>7.3567168505999998</c:v>
                </c:pt>
                <c:pt idx="6501">
                  <c:v>7.3567168505999998</c:v>
                </c:pt>
                <c:pt idx="6502">
                  <c:v>7.3538851658999995</c:v>
                </c:pt>
                <c:pt idx="6503">
                  <c:v>7.3538851658999995</c:v>
                </c:pt>
                <c:pt idx="6504">
                  <c:v>7.3538851658999995</c:v>
                </c:pt>
                <c:pt idx="6505">
                  <c:v>7.3538851658999995</c:v>
                </c:pt>
                <c:pt idx="6506">
                  <c:v>7.3538851658999995</c:v>
                </c:pt>
                <c:pt idx="6507">
                  <c:v>7.3538851658999995</c:v>
                </c:pt>
                <c:pt idx="6508">
                  <c:v>7.3510534812000001</c:v>
                </c:pt>
                <c:pt idx="6509">
                  <c:v>7.3510534812000001</c:v>
                </c:pt>
                <c:pt idx="6510">
                  <c:v>7.3510534812000001</c:v>
                </c:pt>
                <c:pt idx="6511">
                  <c:v>7.3510534812000001</c:v>
                </c:pt>
                <c:pt idx="6512">
                  <c:v>7.3510534812000001</c:v>
                </c:pt>
                <c:pt idx="6513">
                  <c:v>7.3510534812000001</c:v>
                </c:pt>
                <c:pt idx="6514">
                  <c:v>7.3482217964999998</c:v>
                </c:pt>
                <c:pt idx="6515">
                  <c:v>7.3482217964999998</c:v>
                </c:pt>
                <c:pt idx="6516">
                  <c:v>7.3482217964999998</c:v>
                </c:pt>
                <c:pt idx="6517">
                  <c:v>7.3482217964999998</c:v>
                </c:pt>
                <c:pt idx="6518">
                  <c:v>7.3482217964999998</c:v>
                </c:pt>
                <c:pt idx="6519">
                  <c:v>7.3482217964999998</c:v>
                </c:pt>
                <c:pt idx="6520">
                  <c:v>7.3453901117999996</c:v>
                </c:pt>
                <c:pt idx="6521">
                  <c:v>7.3453901117999996</c:v>
                </c:pt>
                <c:pt idx="6522">
                  <c:v>7.3453901117999996</c:v>
                </c:pt>
                <c:pt idx="6523">
                  <c:v>7.3453901117999996</c:v>
                </c:pt>
                <c:pt idx="6524">
                  <c:v>7.3453901117999996</c:v>
                </c:pt>
                <c:pt idx="6525">
                  <c:v>7.3453901117999996</c:v>
                </c:pt>
                <c:pt idx="6526">
                  <c:v>7.3425584271000002</c:v>
                </c:pt>
                <c:pt idx="6527">
                  <c:v>7.3425584271000002</c:v>
                </c:pt>
                <c:pt idx="6528">
                  <c:v>7.3425584271000002</c:v>
                </c:pt>
                <c:pt idx="6529">
                  <c:v>7.3425584271000002</c:v>
                </c:pt>
                <c:pt idx="6530">
                  <c:v>7.3425584271000002</c:v>
                </c:pt>
                <c:pt idx="6531">
                  <c:v>7.3425584271000002</c:v>
                </c:pt>
                <c:pt idx="6532">
                  <c:v>7.3397267423999999</c:v>
                </c:pt>
                <c:pt idx="6533">
                  <c:v>7.3397267423999999</c:v>
                </c:pt>
                <c:pt idx="6534">
                  <c:v>7.3397267423999999</c:v>
                </c:pt>
                <c:pt idx="6535">
                  <c:v>7.3397267423999999</c:v>
                </c:pt>
                <c:pt idx="6536">
                  <c:v>7.3397267423999999</c:v>
                </c:pt>
                <c:pt idx="6537">
                  <c:v>7.3397267423999999</c:v>
                </c:pt>
                <c:pt idx="6538">
                  <c:v>7.3368950577000005</c:v>
                </c:pt>
                <c:pt idx="6539">
                  <c:v>7.3368950577000005</c:v>
                </c:pt>
                <c:pt idx="6540">
                  <c:v>7.3368950577000005</c:v>
                </c:pt>
                <c:pt idx="6541">
                  <c:v>7.3368950577000005</c:v>
                </c:pt>
                <c:pt idx="6542">
                  <c:v>7.3368950577000005</c:v>
                </c:pt>
                <c:pt idx="6543">
                  <c:v>7.3340633730000002</c:v>
                </c:pt>
                <c:pt idx="6544">
                  <c:v>7.3340633730000002</c:v>
                </c:pt>
                <c:pt idx="6545">
                  <c:v>7.3340633730000002</c:v>
                </c:pt>
                <c:pt idx="6546">
                  <c:v>7.3340633730000002</c:v>
                </c:pt>
                <c:pt idx="6547">
                  <c:v>7.3340633730000002</c:v>
                </c:pt>
                <c:pt idx="6548">
                  <c:v>7.3340633730000002</c:v>
                </c:pt>
                <c:pt idx="6549">
                  <c:v>7.331231688299999</c:v>
                </c:pt>
                <c:pt idx="6550">
                  <c:v>7.331231688299999</c:v>
                </c:pt>
                <c:pt idx="6551">
                  <c:v>7.331231688299999</c:v>
                </c:pt>
                <c:pt idx="6552">
                  <c:v>7.331231688299999</c:v>
                </c:pt>
                <c:pt idx="6553">
                  <c:v>7.331231688299999</c:v>
                </c:pt>
                <c:pt idx="6554">
                  <c:v>7.331231688299999</c:v>
                </c:pt>
                <c:pt idx="6555">
                  <c:v>7.3284000036000005</c:v>
                </c:pt>
                <c:pt idx="6556">
                  <c:v>7.3284000036000005</c:v>
                </c:pt>
                <c:pt idx="6557">
                  <c:v>7.3284000036000005</c:v>
                </c:pt>
                <c:pt idx="6558">
                  <c:v>7.3284000036000005</c:v>
                </c:pt>
                <c:pt idx="6559">
                  <c:v>7.3284000036000005</c:v>
                </c:pt>
                <c:pt idx="6560">
                  <c:v>7.3284000036000005</c:v>
                </c:pt>
                <c:pt idx="6561">
                  <c:v>7.3255683188999994</c:v>
                </c:pt>
                <c:pt idx="6562">
                  <c:v>7.3255683188999994</c:v>
                </c:pt>
                <c:pt idx="6563">
                  <c:v>7.3255683188999994</c:v>
                </c:pt>
                <c:pt idx="6564">
                  <c:v>7.3255683188999994</c:v>
                </c:pt>
                <c:pt idx="6565">
                  <c:v>7.3255683188999994</c:v>
                </c:pt>
                <c:pt idx="6566">
                  <c:v>7.3227366342</c:v>
                </c:pt>
                <c:pt idx="6567">
                  <c:v>7.3227366342</c:v>
                </c:pt>
                <c:pt idx="6568">
                  <c:v>7.3227366342</c:v>
                </c:pt>
                <c:pt idx="6569">
                  <c:v>7.3227366342</c:v>
                </c:pt>
                <c:pt idx="6570">
                  <c:v>7.3199049494999997</c:v>
                </c:pt>
                <c:pt idx="6571">
                  <c:v>7.3199049494999997</c:v>
                </c:pt>
                <c:pt idx="6572">
                  <c:v>7.3199049494999997</c:v>
                </c:pt>
                <c:pt idx="6573">
                  <c:v>7.3199049494999997</c:v>
                </c:pt>
                <c:pt idx="6574">
                  <c:v>7.3170732647999994</c:v>
                </c:pt>
                <c:pt idx="6575">
                  <c:v>7.3170732647999994</c:v>
                </c:pt>
                <c:pt idx="6576">
                  <c:v>7.3170732647999994</c:v>
                </c:pt>
                <c:pt idx="6577">
                  <c:v>7.3170732647999994</c:v>
                </c:pt>
                <c:pt idx="6578">
                  <c:v>7.3142415801</c:v>
                </c:pt>
                <c:pt idx="6579">
                  <c:v>7.3142415801</c:v>
                </c:pt>
                <c:pt idx="6580">
                  <c:v>7.3142415801</c:v>
                </c:pt>
                <c:pt idx="6581">
                  <c:v>7.3142415801</c:v>
                </c:pt>
                <c:pt idx="6582">
                  <c:v>7.3114098953999997</c:v>
                </c:pt>
                <c:pt idx="6583">
                  <c:v>7.3114098953999997</c:v>
                </c:pt>
                <c:pt idx="6584">
                  <c:v>7.3114098953999997</c:v>
                </c:pt>
                <c:pt idx="6585">
                  <c:v>7.3114098953999997</c:v>
                </c:pt>
                <c:pt idx="6586">
                  <c:v>7.3114098953999997</c:v>
                </c:pt>
                <c:pt idx="6587">
                  <c:v>7.3085782107000004</c:v>
                </c:pt>
                <c:pt idx="6588">
                  <c:v>7.3085782107000004</c:v>
                </c:pt>
                <c:pt idx="6589">
                  <c:v>7.3085782107000004</c:v>
                </c:pt>
                <c:pt idx="6590">
                  <c:v>7.3085782107000004</c:v>
                </c:pt>
                <c:pt idx="6591">
                  <c:v>7.3057465260000001</c:v>
                </c:pt>
                <c:pt idx="6592">
                  <c:v>7.3057465260000001</c:v>
                </c:pt>
                <c:pt idx="6593">
                  <c:v>7.3057465260000001</c:v>
                </c:pt>
                <c:pt idx="6594">
                  <c:v>7.3057465260000001</c:v>
                </c:pt>
                <c:pt idx="6595">
                  <c:v>7.3029148412999989</c:v>
                </c:pt>
                <c:pt idx="6596">
                  <c:v>7.3029148412999989</c:v>
                </c:pt>
                <c:pt idx="6597">
                  <c:v>7.3029148412999989</c:v>
                </c:pt>
                <c:pt idx="6598">
                  <c:v>7.3029148412999989</c:v>
                </c:pt>
                <c:pt idx="6599">
                  <c:v>7.3000831566000004</c:v>
                </c:pt>
                <c:pt idx="6600">
                  <c:v>7.3000831566000004</c:v>
                </c:pt>
                <c:pt idx="6601">
                  <c:v>7.3000831566000004</c:v>
                </c:pt>
                <c:pt idx="6602">
                  <c:v>7.3000831566000004</c:v>
                </c:pt>
                <c:pt idx="6603">
                  <c:v>7.2972514718999992</c:v>
                </c:pt>
                <c:pt idx="6604">
                  <c:v>7.2972514718999992</c:v>
                </c:pt>
                <c:pt idx="6605">
                  <c:v>7.2972514718999992</c:v>
                </c:pt>
                <c:pt idx="6606">
                  <c:v>7.2972514718999992</c:v>
                </c:pt>
                <c:pt idx="6607">
                  <c:v>7.2944197872000007</c:v>
                </c:pt>
                <c:pt idx="6608">
                  <c:v>7.2944197872000007</c:v>
                </c:pt>
                <c:pt idx="6609">
                  <c:v>7.2944197872000007</c:v>
                </c:pt>
                <c:pt idx="6610">
                  <c:v>7.2944197872000007</c:v>
                </c:pt>
                <c:pt idx="6611">
                  <c:v>7.2915881024999996</c:v>
                </c:pt>
                <c:pt idx="6612">
                  <c:v>7.2915881024999996</c:v>
                </c:pt>
                <c:pt idx="6613">
                  <c:v>7.2915881024999996</c:v>
                </c:pt>
                <c:pt idx="6614">
                  <c:v>7.2915881024999996</c:v>
                </c:pt>
                <c:pt idx="6615">
                  <c:v>7.2887564177999993</c:v>
                </c:pt>
                <c:pt idx="6616">
                  <c:v>7.2887564177999993</c:v>
                </c:pt>
                <c:pt idx="6617">
                  <c:v>7.2887564177999993</c:v>
                </c:pt>
                <c:pt idx="6618">
                  <c:v>7.2887564177999993</c:v>
                </c:pt>
                <c:pt idx="6619">
                  <c:v>7.2859247330999999</c:v>
                </c:pt>
                <c:pt idx="6620">
                  <c:v>7.2859247330999999</c:v>
                </c:pt>
                <c:pt idx="6621">
                  <c:v>7.2859247330999999</c:v>
                </c:pt>
                <c:pt idx="6622">
                  <c:v>7.2859247330999999</c:v>
                </c:pt>
                <c:pt idx="6623">
                  <c:v>7.2830930483999996</c:v>
                </c:pt>
                <c:pt idx="6624">
                  <c:v>7.2830930483999996</c:v>
                </c:pt>
                <c:pt idx="6625">
                  <c:v>7.2830930483999996</c:v>
                </c:pt>
                <c:pt idx="6626">
                  <c:v>7.2830930483999996</c:v>
                </c:pt>
                <c:pt idx="6627">
                  <c:v>7.2830930483999996</c:v>
                </c:pt>
                <c:pt idx="6628">
                  <c:v>7.2802613637000002</c:v>
                </c:pt>
                <c:pt idx="6629">
                  <c:v>7.2802613637000002</c:v>
                </c:pt>
                <c:pt idx="6630">
                  <c:v>7.2802613637000002</c:v>
                </c:pt>
                <c:pt idx="6631">
                  <c:v>7.2802613637000002</c:v>
                </c:pt>
                <c:pt idx="6632">
                  <c:v>7.2774296789999999</c:v>
                </c:pt>
                <c:pt idx="6633">
                  <c:v>7.2774296789999999</c:v>
                </c:pt>
                <c:pt idx="6634">
                  <c:v>7.2774296789999999</c:v>
                </c:pt>
                <c:pt idx="6635">
                  <c:v>7.2774296789999999</c:v>
                </c:pt>
                <c:pt idx="6636">
                  <c:v>7.2745979942999988</c:v>
                </c:pt>
                <c:pt idx="6637">
                  <c:v>7.2745979942999988</c:v>
                </c:pt>
                <c:pt idx="6638">
                  <c:v>7.2745979942999988</c:v>
                </c:pt>
                <c:pt idx="6639">
                  <c:v>7.2745979942999988</c:v>
                </c:pt>
                <c:pt idx="6640">
                  <c:v>7.2717663096000003</c:v>
                </c:pt>
                <c:pt idx="6641">
                  <c:v>7.2717663096000003</c:v>
                </c:pt>
                <c:pt idx="6642">
                  <c:v>7.2717663096000003</c:v>
                </c:pt>
                <c:pt idx="6643">
                  <c:v>7.2717663096000003</c:v>
                </c:pt>
                <c:pt idx="6644">
                  <c:v>7.2689346248999991</c:v>
                </c:pt>
                <c:pt idx="6645">
                  <c:v>7.2689346248999991</c:v>
                </c:pt>
                <c:pt idx="6646">
                  <c:v>7.2689346248999991</c:v>
                </c:pt>
                <c:pt idx="6647">
                  <c:v>7.2689346248999991</c:v>
                </c:pt>
                <c:pt idx="6648">
                  <c:v>7.2661029402000006</c:v>
                </c:pt>
                <c:pt idx="6649">
                  <c:v>7.2661029402000006</c:v>
                </c:pt>
                <c:pt idx="6650">
                  <c:v>7.2661029402000006</c:v>
                </c:pt>
                <c:pt idx="6651">
                  <c:v>7.2661029402000006</c:v>
                </c:pt>
                <c:pt idx="6652">
                  <c:v>7.2632712554999994</c:v>
                </c:pt>
                <c:pt idx="6653">
                  <c:v>7.2632712554999994</c:v>
                </c:pt>
                <c:pt idx="6654">
                  <c:v>7.2632712554999994</c:v>
                </c:pt>
                <c:pt idx="6655">
                  <c:v>7.2632712554999994</c:v>
                </c:pt>
                <c:pt idx="6656">
                  <c:v>7.2604395707999991</c:v>
                </c:pt>
                <c:pt idx="6657">
                  <c:v>7.2604395707999991</c:v>
                </c:pt>
                <c:pt idx="6658">
                  <c:v>7.2604395707999991</c:v>
                </c:pt>
                <c:pt idx="6659">
                  <c:v>7.2604395707999991</c:v>
                </c:pt>
                <c:pt idx="6660">
                  <c:v>7.2576078860999997</c:v>
                </c:pt>
                <c:pt idx="6661">
                  <c:v>7.2576078860999997</c:v>
                </c:pt>
                <c:pt idx="6662">
                  <c:v>7.2576078860999997</c:v>
                </c:pt>
                <c:pt idx="6663">
                  <c:v>7.2576078860999997</c:v>
                </c:pt>
                <c:pt idx="6664">
                  <c:v>7.2576078860999997</c:v>
                </c:pt>
                <c:pt idx="6665">
                  <c:v>7.2547762013999995</c:v>
                </c:pt>
                <c:pt idx="6666">
                  <c:v>7.2547762013999995</c:v>
                </c:pt>
                <c:pt idx="6667">
                  <c:v>7.2547762013999995</c:v>
                </c:pt>
                <c:pt idx="6668">
                  <c:v>7.2547762013999995</c:v>
                </c:pt>
                <c:pt idx="6669">
                  <c:v>7.2519445167000001</c:v>
                </c:pt>
                <c:pt idx="6670">
                  <c:v>7.2519445167000001</c:v>
                </c:pt>
                <c:pt idx="6671">
                  <c:v>7.2519445167000001</c:v>
                </c:pt>
                <c:pt idx="6672">
                  <c:v>7.2519445167000001</c:v>
                </c:pt>
                <c:pt idx="6673">
                  <c:v>7.2491128319999998</c:v>
                </c:pt>
                <c:pt idx="6674">
                  <c:v>7.2491128319999998</c:v>
                </c:pt>
                <c:pt idx="6675">
                  <c:v>7.2491128319999998</c:v>
                </c:pt>
                <c:pt idx="6676">
                  <c:v>7.2491128319999998</c:v>
                </c:pt>
                <c:pt idx="6677">
                  <c:v>7.2462811472999995</c:v>
                </c:pt>
                <c:pt idx="6678">
                  <c:v>7.2462811472999995</c:v>
                </c:pt>
                <c:pt idx="6679">
                  <c:v>7.2462811472999995</c:v>
                </c:pt>
                <c:pt idx="6680">
                  <c:v>7.2462811472999995</c:v>
                </c:pt>
                <c:pt idx="6681">
                  <c:v>7.2434494626000001</c:v>
                </c:pt>
                <c:pt idx="6682">
                  <c:v>7.2434494626000001</c:v>
                </c:pt>
                <c:pt idx="6683">
                  <c:v>7.2434494626000001</c:v>
                </c:pt>
                <c:pt idx="6684">
                  <c:v>7.2434494626000001</c:v>
                </c:pt>
                <c:pt idx="6685">
                  <c:v>7.2406177778999998</c:v>
                </c:pt>
                <c:pt idx="6686">
                  <c:v>7.2406177778999998</c:v>
                </c:pt>
                <c:pt idx="6687">
                  <c:v>7.2406177778999998</c:v>
                </c:pt>
                <c:pt idx="6688">
                  <c:v>7.2406177778999998</c:v>
                </c:pt>
                <c:pt idx="6689">
                  <c:v>7.2377860931999995</c:v>
                </c:pt>
                <c:pt idx="6690">
                  <c:v>7.2377860931999995</c:v>
                </c:pt>
                <c:pt idx="6691">
                  <c:v>7.2377860931999995</c:v>
                </c:pt>
                <c:pt idx="6692">
                  <c:v>7.2377860931999995</c:v>
                </c:pt>
                <c:pt idx="6693">
                  <c:v>7.2349544085000002</c:v>
                </c:pt>
                <c:pt idx="6694">
                  <c:v>7.2349544085000002</c:v>
                </c:pt>
                <c:pt idx="6695">
                  <c:v>7.2349544085000002</c:v>
                </c:pt>
                <c:pt idx="6696">
                  <c:v>7.2349544085000002</c:v>
                </c:pt>
                <c:pt idx="6697">
                  <c:v>7.2349544085000002</c:v>
                </c:pt>
                <c:pt idx="6698">
                  <c:v>7.2321227237999999</c:v>
                </c:pt>
                <c:pt idx="6699">
                  <c:v>7.2321227237999999</c:v>
                </c:pt>
                <c:pt idx="6700">
                  <c:v>7.2321227237999999</c:v>
                </c:pt>
                <c:pt idx="6701">
                  <c:v>7.2321227237999999</c:v>
                </c:pt>
                <c:pt idx="6702">
                  <c:v>7.2292910391000005</c:v>
                </c:pt>
                <c:pt idx="6703">
                  <c:v>7.2292910391000005</c:v>
                </c:pt>
                <c:pt idx="6704">
                  <c:v>7.2292910391000005</c:v>
                </c:pt>
                <c:pt idx="6705">
                  <c:v>7.2292910391000005</c:v>
                </c:pt>
                <c:pt idx="6706">
                  <c:v>7.2264593543999993</c:v>
                </c:pt>
                <c:pt idx="6707">
                  <c:v>7.2264593543999993</c:v>
                </c:pt>
                <c:pt idx="6708">
                  <c:v>7.2264593543999993</c:v>
                </c:pt>
                <c:pt idx="6709">
                  <c:v>7.2264593543999993</c:v>
                </c:pt>
                <c:pt idx="6710">
                  <c:v>7.2236276696999999</c:v>
                </c:pt>
                <c:pt idx="6711">
                  <c:v>7.2236276696999999</c:v>
                </c:pt>
                <c:pt idx="6712">
                  <c:v>7.2236276696999999</c:v>
                </c:pt>
                <c:pt idx="6713">
                  <c:v>7.2236276696999999</c:v>
                </c:pt>
                <c:pt idx="6714">
                  <c:v>7.2207959849999996</c:v>
                </c:pt>
                <c:pt idx="6715">
                  <c:v>7.2207959849999996</c:v>
                </c:pt>
                <c:pt idx="6716">
                  <c:v>7.2207959849999996</c:v>
                </c:pt>
                <c:pt idx="6717">
                  <c:v>7.2207959849999996</c:v>
                </c:pt>
                <c:pt idx="6718">
                  <c:v>7.2179643003000002</c:v>
                </c:pt>
                <c:pt idx="6719">
                  <c:v>7.2179643003000002</c:v>
                </c:pt>
                <c:pt idx="6720">
                  <c:v>7.2179643003000002</c:v>
                </c:pt>
                <c:pt idx="6721">
                  <c:v>7.2179643003000002</c:v>
                </c:pt>
                <c:pt idx="6722">
                  <c:v>7.2151326156</c:v>
                </c:pt>
                <c:pt idx="6723">
                  <c:v>7.2151326156</c:v>
                </c:pt>
                <c:pt idx="6724">
                  <c:v>7.2151326156</c:v>
                </c:pt>
                <c:pt idx="6725">
                  <c:v>7.2151326156</c:v>
                </c:pt>
                <c:pt idx="6726">
                  <c:v>7.2151326156</c:v>
                </c:pt>
                <c:pt idx="6727">
                  <c:v>7.2123009308999997</c:v>
                </c:pt>
                <c:pt idx="6728">
                  <c:v>7.2123009308999997</c:v>
                </c:pt>
                <c:pt idx="6729">
                  <c:v>7.2123009308999997</c:v>
                </c:pt>
                <c:pt idx="6730">
                  <c:v>7.2123009308999997</c:v>
                </c:pt>
                <c:pt idx="6731">
                  <c:v>7.2094692461999994</c:v>
                </c:pt>
                <c:pt idx="6732">
                  <c:v>7.2094692461999994</c:v>
                </c:pt>
                <c:pt idx="6733">
                  <c:v>7.2094692461999994</c:v>
                </c:pt>
                <c:pt idx="6734">
                  <c:v>7.2094692461999994</c:v>
                </c:pt>
                <c:pt idx="6735">
                  <c:v>7.2066375615</c:v>
                </c:pt>
                <c:pt idx="6736">
                  <c:v>7.2066375615</c:v>
                </c:pt>
                <c:pt idx="6737">
                  <c:v>7.2066375615</c:v>
                </c:pt>
                <c:pt idx="6738">
                  <c:v>7.2066375615</c:v>
                </c:pt>
                <c:pt idx="6739">
                  <c:v>7.2038058767999997</c:v>
                </c:pt>
                <c:pt idx="6740">
                  <c:v>7.2038058767999997</c:v>
                </c:pt>
                <c:pt idx="6741">
                  <c:v>7.2038058767999997</c:v>
                </c:pt>
                <c:pt idx="6742">
                  <c:v>7.2038058767999997</c:v>
                </c:pt>
                <c:pt idx="6743">
                  <c:v>7.2009741921000003</c:v>
                </c:pt>
                <c:pt idx="6744">
                  <c:v>7.2009741921000003</c:v>
                </c:pt>
                <c:pt idx="6745">
                  <c:v>7.2009741921000003</c:v>
                </c:pt>
                <c:pt idx="6746">
                  <c:v>7.2009741921000003</c:v>
                </c:pt>
                <c:pt idx="6747">
                  <c:v>7.1981425073999992</c:v>
                </c:pt>
                <c:pt idx="6748">
                  <c:v>7.1981425073999992</c:v>
                </c:pt>
                <c:pt idx="6749">
                  <c:v>7.1981425073999992</c:v>
                </c:pt>
                <c:pt idx="6750">
                  <c:v>7.1981425073999992</c:v>
                </c:pt>
                <c:pt idx="6751">
                  <c:v>7.1953108226999998</c:v>
                </c:pt>
                <c:pt idx="6752">
                  <c:v>7.1953108226999998</c:v>
                </c:pt>
                <c:pt idx="6753">
                  <c:v>7.1953108226999998</c:v>
                </c:pt>
                <c:pt idx="6754">
                  <c:v>7.1953108226999998</c:v>
                </c:pt>
                <c:pt idx="6755">
                  <c:v>7.1953108226999998</c:v>
                </c:pt>
                <c:pt idx="6756">
                  <c:v>7.1924791379999995</c:v>
                </c:pt>
                <c:pt idx="6757">
                  <c:v>7.1924791379999995</c:v>
                </c:pt>
                <c:pt idx="6758">
                  <c:v>7.1924791379999995</c:v>
                </c:pt>
                <c:pt idx="6759">
                  <c:v>7.1924791379999995</c:v>
                </c:pt>
                <c:pt idx="6760">
                  <c:v>7.1896474533000001</c:v>
                </c:pt>
                <c:pt idx="6761">
                  <c:v>7.1896474533000001</c:v>
                </c:pt>
                <c:pt idx="6762">
                  <c:v>7.1896474533000001</c:v>
                </c:pt>
                <c:pt idx="6763">
                  <c:v>7.1896474533000001</c:v>
                </c:pt>
                <c:pt idx="6764">
                  <c:v>7.1868157685999998</c:v>
                </c:pt>
                <c:pt idx="6765">
                  <c:v>7.1868157685999998</c:v>
                </c:pt>
                <c:pt idx="6766">
                  <c:v>7.1868157685999998</c:v>
                </c:pt>
                <c:pt idx="6767">
                  <c:v>7.1868157685999998</c:v>
                </c:pt>
                <c:pt idx="6768">
                  <c:v>7.1839840838999995</c:v>
                </c:pt>
                <c:pt idx="6769">
                  <c:v>7.1839840838999995</c:v>
                </c:pt>
                <c:pt idx="6770">
                  <c:v>7.1839840838999995</c:v>
                </c:pt>
                <c:pt idx="6771">
                  <c:v>7.1839840838999995</c:v>
                </c:pt>
                <c:pt idx="6772">
                  <c:v>7.1811523991999993</c:v>
                </c:pt>
                <c:pt idx="6773">
                  <c:v>7.1811523991999993</c:v>
                </c:pt>
                <c:pt idx="6774">
                  <c:v>7.1811523991999993</c:v>
                </c:pt>
                <c:pt idx="6775">
                  <c:v>7.1811523991999993</c:v>
                </c:pt>
                <c:pt idx="6776">
                  <c:v>7.1783207144999999</c:v>
                </c:pt>
                <c:pt idx="6777">
                  <c:v>7.1783207144999999</c:v>
                </c:pt>
                <c:pt idx="6778">
                  <c:v>7.1783207144999999</c:v>
                </c:pt>
                <c:pt idx="6779">
                  <c:v>7.1783207144999999</c:v>
                </c:pt>
                <c:pt idx="6780">
                  <c:v>7.1783207144999999</c:v>
                </c:pt>
                <c:pt idx="6781">
                  <c:v>7.1754890297999996</c:v>
                </c:pt>
                <c:pt idx="6782">
                  <c:v>7.1754890297999996</c:v>
                </c:pt>
                <c:pt idx="6783">
                  <c:v>7.1754890297999996</c:v>
                </c:pt>
                <c:pt idx="6784">
                  <c:v>7.1754890297999996</c:v>
                </c:pt>
                <c:pt idx="6785">
                  <c:v>7.1726573451000002</c:v>
                </c:pt>
                <c:pt idx="6786">
                  <c:v>7.1726573451000002</c:v>
                </c:pt>
                <c:pt idx="6787">
                  <c:v>7.1726573451000002</c:v>
                </c:pt>
                <c:pt idx="6788">
                  <c:v>7.1726573451000002</c:v>
                </c:pt>
                <c:pt idx="6789">
                  <c:v>7.169825660399999</c:v>
                </c:pt>
                <c:pt idx="6790">
                  <c:v>7.169825660399999</c:v>
                </c:pt>
                <c:pt idx="6791">
                  <c:v>7.169825660399999</c:v>
                </c:pt>
                <c:pt idx="6792">
                  <c:v>7.169825660399999</c:v>
                </c:pt>
                <c:pt idx="6793">
                  <c:v>7.1669939756999996</c:v>
                </c:pt>
                <c:pt idx="6794">
                  <c:v>7.1669939756999996</c:v>
                </c:pt>
                <c:pt idx="6795">
                  <c:v>7.1669939756999996</c:v>
                </c:pt>
                <c:pt idx="6796">
                  <c:v>7.1669939756999996</c:v>
                </c:pt>
                <c:pt idx="6797">
                  <c:v>7.1641622909999993</c:v>
                </c:pt>
                <c:pt idx="6798">
                  <c:v>7.1641622909999993</c:v>
                </c:pt>
                <c:pt idx="6799">
                  <c:v>7.1641622909999993</c:v>
                </c:pt>
                <c:pt idx="6800">
                  <c:v>7.1641622909999993</c:v>
                </c:pt>
                <c:pt idx="6801">
                  <c:v>7.1613306063</c:v>
                </c:pt>
                <c:pt idx="6802">
                  <c:v>7.1613306063</c:v>
                </c:pt>
                <c:pt idx="6803">
                  <c:v>7.1613306063</c:v>
                </c:pt>
                <c:pt idx="6804">
                  <c:v>7.1613306063</c:v>
                </c:pt>
                <c:pt idx="6805">
                  <c:v>7.1613306063</c:v>
                </c:pt>
                <c:pt idx="6806">
                  <c:v>7.1584989215999997</c:v>
                </c:pt>
                <c:pt idx="6807">
                  <c:v>7.1584989215999997</c:v>
                </c:pt>
                <c:pt idx="6808">
                  <c:v>7.1584989215999997</c:v>
                </c:pt>
                <c:pt idx="6809">
                  <c:v>7.1584989215999997</c:v>
                </c:pt>
                <c:pt idx="6810">
                  <c:v>7.1556672368999994</c:v>
                </c:pt>
                <c:pt idx="6811">
                  <c:v>7.1556672368999994</c:v>
                </c:pt>
                <c:pt idx="6812">
                  <c:v>7.1556672368999994</c:v>
                </c:pt>
                <c:pt idx="6813">
                  <c:v>7.1556672368999994</c:v>
                </c:pt>
                <c:pt idx="6814">
                  <c:v>7.1528355522</c:v>
                </c:pt>
                <c:pt idx="6815">
                  <c:v>7.1528355522</c:v>
                </c:pt>
                <c:pt idx="6816">
                  <c:v>7.1528355522</c:v>
                </c:pt>
                <c:pt idx="6817">
                  <c:v>7.1528355522</c:v>
                </c:pt>
                <c:pt idx="6818">
                  <c:v>7.1500038674999997</c:v>
                </c:pt>
                <c:pt idx="6819">
                  <c:v>7.1500038674999997</c:v>
                </c:pt>
                <c:pt idx="6820">
                  <c:v>7.1500038674999997</c:v>
                </c:pt>
                <c:pt idx="6821">
                  <c:v>7.1500038674999997</c:v>
                </c:pt>
                <c:pt idx="6822">
                  <c:v>7.1471721828000003</c:v>
                </c:pt>
                <c:pt idx="6823">
                  <c:v>7.1471721828000003</c:v>
                </c:pt>
                <c:pt idx="6824">
                  <c:v>7.1471721828000003</c:v>
                </c:pt>
                <c:pt idx="6825">
                  <c:v>7.1471721828000003</c:v>
                </c:pt>
                <c:pt idx="6826">
                  <c:v>7.1471721828000003</c:v>
                </c:pt>
                <c:pt idx="6827">
                  <c:v>7.1443404981</c:v>
                </c:pt>
                <c:pt idx="6828">
                  <c:v>7.1443404981</c:v>
                </c:pt>
                <c:pt idx="6829">
                  <c:v>7.1443404981</c:v>
                </c:pt>
                <c:pt idx="6830">
                  <c:v>7.1443404981</c:v>
                </c:pt>
                <c:pt idx="6831">
                  <c:v>7.1415088133999998</c:v>
                </c:pt>
                <c:pt idx="6832">
                  <c:v>7.1415088133999998</c:v>
                </c:pt>
                <c:pt idx="6833">
                  <c:v>7.1415088133999998</c:v>
                </c:pt>
                <c:pt idx="6834">
                  <c:v>7.1415088133999998</c:v>
                </c:pt>
                <c:pt idx="6835">
                  <c:v>7.1386771286999995</c:v>
                </c:pt>
                <c:pt idx="6836">
                  <c:v>7.1386771286999995</c:v>
                </c:pt>
                <c:pt idx="6837">
                  <c:v>7.1386771286999995</c:v>
                </c:pt>
                <c:pt idx="6838">
                  <c:v>7.1386771286999995</c:v>
                </c:pt>
                <c:pt idx="6839">
                  <c:v>7.1358454440000001</c:v>
                </c:pt>
                <c:pt idx="6840">
                  <c:v>7.1358454440000001</c:v>
                </c:pt>
                <c:pt idx="6841">
                  <c:v>7.1358454440000001</c:v>
                </c:pt>
                <c:pt idx="6842">
                  <c:v>7.1358454440000001</c:v>
                </c:pt>
                <c:pt idx="6843">
                  <c:v>7.1330137592999998</c:v>
                </c:pt>
                <c:pt idx="6844">
                  <c:v>7.1330137592999998</c:v>
                </c:pt>
                <c:pt idx="6845">
                  <c:v>7.1330137592999998</c:v>
                </c:pt>
                <c:pt idx="6846">
                  <c:v>7.1330137592999998</c:v>
                </c:pt>
                <c:pt idx="6847">
                  <c:v>7.1330137592999998</c:v>
                </c:pt>
                <c:pt idx="6848">
                  <c:v>7.1301820746000004</c:v>
                </c:pt>
                <c:pt idx="6849">
                  <c:v>7.1301820746000004</c:v>
                </c:pt>
                <c:pt idx="6850">
                  <c:v>7.1301820746000004</c:v>
                </c:pt>
                <c:pt idx="6851">
                  <c:v>7.1301820746000004</c:v>
                </c:pt>
                <c:pt idx="6852">
                  <c:v>7.1273503898999993</c:v>
                </c:pt>
                <c:pt idx="6853">
                  <c:v>7.1273503898999993</c:v>
                </c:pt>
                <c:pt idx="6854">
                  <c:v>7.1273503898999993</c:v>
                </c:pt>
                <c:pt idx="6855">
                  <c:v>7.1273503898999993</c:v>
                </c:pt>
                <c:pt idx="6856">
                  <c:v>7.1245187051999999</c:v>
                </c:pt>
                <c:pt idx="6857">
                  <c:v>7.1245187051999999</c:v>
                </c:pt>
                <c:pt idx="6858">
                  <c:v>7.1245187051999999</c:v>
                </c:pt>
                <c:pt idx="6859">
                  <c:v>7.1245187051999999</c:v>
                </c:pt>
                <c:pt idx="6860">
                  <c:v>7.1216870204999996</c:v>
                </c:pt>
                <c:pt idx="6861">
                  <c:v>7.1216870204999996</c:v>
                </c:pt>
                <c:pt idx="6862">
                  <c:v>7.1216870204999996</c:v>
                </c:pt>
                <c:pt idx="6863">
                  <c:v>7.1216870204999996</c:v>
                </c:pt>
                <c:pt idx="6864">
                  <c:v>7.1188553358000002</c:v>
                </c:pt>
                <c:pt idx="6865">
                  <c:v>7.1188553358000002</c:v>
                </c:pt>
                <c:pt idx="6866">
                  <c:v>7.1188553358000002</c:v>
                </c:pt>
                <c:pt idx="6867">
                  <c:v>7.1188553358000002</c:v>
                </c:pt>
                <c:pt idx="6868">
                  <c:v>7.1188553358000002</c:v>
                </c:pt>
                <c:pt idx="6869">
                  <c:v>7.1160236510999999</c:v>
                </c:pt>
                <c:pt idx="6870">
                  <c:v>7.1160236510999999</c:v>
                </c:pt>
                <c:pt idx="6871">
                  <c:v>7.1160236510999999</c:v>
                </c:pt>
                <c:pt idx="6872">
                  <c:v>7.1160236510999999</c:v>
                </c:pt>
                <c:pt idx="6873">
                  <c:v>7.1131919663999996</c:v>
                </c:pt>
                <c:pt idx="6874">
                  <c:v>7.1131919663999996</c:v>
                </c:pt>
                <c:pt idx="6875">
                  <c:v>7.1131919663999996</c:v>
                </c:pt>
                <c:pt idx="6876">
                  <c:v>7.1131919663999996</c:v>
                </c:pt>
                <c:pt idx="6877">
                  <c:v>7.1103602816999993</c:v>
                </c:pt>
                <c:pt idx="6878">
                  <c:v>7.1103602816999993</c:v>
                </c:pt>
                <c:pt idx="6879">
                  <c:v>7.1103602816999993</c:v>
                </c:pt>
                <c:pt idx="6880">
                  <c:v>7.1103602816999993</c:v>
                </c:pt>
                <c:pt idx="6881">
                  <c:v>7.1075285969999999</c:v>
                </c:pt>
                <c:pt idx="6882">
                  <c:v>7.1075285969999999</c:v>
                </c:pt>
                <c:pt idx="6883">
                  <c:v>7.1075285969999999</c:v>
                </c:pt>
                <c:pt idx="6884">
                  <c:v>7.1075285969999999</c:v>
                </c:pt>
                <c:pt idx="6885">
                  <c:v>7.1046969122999997</c:v>
                </c:pt>
                <c:pt idx="6886">
                  <c:v>7.1046969122999997</c:v>
                </c:pt>
                <c:pt idx="6887">
                  <c:v>7.1046969122999997</c:v>
                </c:pt>
                <c:pt idx="6888">
                  <c:v>7.1046969122999997</c:v>
                </c:pt>
                <c:pt idx="6889">
                  <c:v>7.1046969122999997</c:v>
                </c:pt>
                <c:pt idx="6890">
                  <c:v>7.1018652276000003</c:v>
                </c:pt>
                <c:pt idx="6891">
                  <c:v>7.1018652276000003</c:v>
                </c:pt>
                <c:pt idx="6892">
                  <c:v>7.1018652276000003</c:v>
                </c:pt>
                <c:pt idx="6893">
                  <c:v>7.1018652276000003</c:v>
                </c:pt>
                <c:pt idx="6894">
                  <c:v>7.0990335428999991</c:v>
                </c:pt>
                <c:pt idx="6895">
                  <c:v>7.0990335428999991</c:v>
                </c:pt>
                <c:pt idx="6896">
                  <c:v>7.0990335428999991</c:v>
                </c:pt>
                <c:pt idx="6897">
                  <c:v>7.0990335428999991</c:v>
                </c:pt>
                <c:pt idx="6898">
                  <c:v>7.0962018581999997</c:v>
                </c:pt>
                <c:pt idx="6899">
                  <c:v>7.0962018581999997</c:v>
                </c:pt>
                <c:pt idx="6900">
                  <c:v>7.0962018581999997</c:v>
                </c:pt>
                <c:pt idx="6901">
                  <c:v>7.0962018581999997</c:v>
                </c:pt>
                <c:pt idx="6902">
                  <c:v>7.0933701734999994</c:v>
                </c:pt>
                <c:pt idx="6903">
                  <c:v>7.0933701734999994</c:v>
                </c:pt>
                <c:pt idx="6904">
                  <c:v>7.0933701734999994</c:v>
                </c:pt>
                <c:pt idx="6905">
                  <c:v>7.0933701734999994</c:v>
                </c:pt>
                <c:pt idx="6906">
                  <c:v>7.0905384888</c:v>
                </c:pt>
                <c:pt idx="6907">
                  <c:v>7.0905384888</c:v>
                </c:pt>
                <c:pt idx="6908">
                  <c:v>7.0905384888</c:v>
                </c:pt>
                <c:pt idx="6909">
                  <c:v>7.0905384888</c:v>
                </c:pt>
                <c:pt idx="6910">
                  <c:v>7.0905384888</c:v>
                </c:pt>
                <c:pt idx="6911">
                  <c:v>7.0877068040999998</c:v>
                </c:pt>
                <c:pt idx="6912">
                  <c:v>7.0877068040999998</c:v>
                </c:pt>
                <c:pt idx="6913">
                  <c:v>7.0877068040999998</c:v>
                </c:pt>
                <c:pt idx="6914">
                  <c:v>7.0877068040999998</c:v>
                </c:pt>
                <c:pt idx="6915">
                  <c:v>7.0848751193999995</c:v>
                </c:pt>
                <c:pt idx="6916">
                  <c:v>7.0848751193999995</c:v>
                </c:pt>
                <c:pt idx="6917">
                  <c:v>7.0848751193999995</c:v>
                </c:pt>
                <c:pt idx="6918">
                  <c:v>7.0848751193999995</c:v>
                </c:pt>
                <c:pt idx="6919">
                  <c:v>7.0820434346999992</c:v>
                </c:pt>
                <c:pt idx="6920">
                  <c:v>7.0820434346999992</c:v>
                </c:pt>
                <c:pt idx="6921">
                  <c:v>7.0820434346999992</c:v>
                </c:pt>
                <c:pt idx="6922">
                  <c:v>7.0820434346999992</c:v>
                </c:pt>
                <c:pt idx="6923">
                  <c:v>7.0792117499999998</c:v>
                </c:pt>
                <c:pt idx="6924">
                  <c:v>7.0792117499999998</c:v>
                </c:pt>
                <c:pt idx="6925">
                  <c:v>7.0792117499999998</c:v>
                </c:pt>
                <c:pt idx="6926">
                  <c:v>7.0792117499999998</c:v>
                </c:pt>
                <c:pt idx="6927">
                  <c:v>7.0792117499999998</c:v>
                </c:pt>
                <c:pt idx="6928">
                  <c:v>7.0763800652999995</c:v>
                </c:pt>
                <c:pt idx="6929">
                  <c:v>7.0763800652999995</c:v>
                </c:pt>
                <c:pt idx="6930">
                  <c:v>7.0763800652999995</c:v>
                </c:pt>
                <c:pt idx="6931">
                  <c:v>7.0763800652999995</c:v>
                </c:pt>
                <c:pt idx="6932">
                  <c:v>7.0735483806000001</c:v>
                </c:pt>
                <c:pt idx="6933">
                  <c:v>7.0735483806000001</c:v>
                </c:pt>
                <c:pt idx="6934">
                  <c:v>7.0735483806000001</c:v>
                </c:pt>
                <c:pt idx="6935">
                  <c:v>7.0735483806000001</c:v>
                </c:pt>
                <c:pt idx="6936">
                  <c:v>7.0707166958999998</c:v>
                </c:pt>
                <c:pt idx="6937">
                  <c:v>7.0707166958999998</c:v>
                </c:pt>
                <c:pt idx="6938">
                  <c:v>7.0707166958999998</c:v>
                </c:pt>
                <c:pt idx="6939">
                  <c:v>7.0707166958999998</c:v>
                </c:pt>
                <c:pt idx="6940">
                  <c:v>7.0678850111999996</c:v>
                </c:pt>
                <c:pt idx="6941">
                  <c:v>7.0678850111999996</c:v>
                </c:pt>
                <c:pt idx="6942">
                  <c:v>7.0678850111999996</c:v>
                </c:pt>
                <c:pt idx="6943">
                  <c:v>7.0678850111999996</c:v>
                </c:pt>
                <c:pt idx="6944">
                  <c:v>7.0650533265000002</c:v>
                </c:pt>
                <c:pt idx="6945">
                  <c:v>7.0650533265000002</c:v>
                </c:pt>
                <c:pt idx="6946">
                  <c:v>7.0650533265000002</c:v>
                </c:pt>
                <c:pt idx="6947">
                  <c:v>7.0650533265000002</c:v>
                </c:pt>
                <c:pt idx="6948">
                  <c:v>7.0650533265000002</c:v>
                </c:pt>
                <c:pt idx="6949">
                  <c:v>7.0622216417999999</c:v>
                </c:pt>
                <c:pt idx="6950">
                  <c:v>7.0622216417999999</c:v>
                </c:pt>
                <c:pt idx="6951">
                  <c:v>7.0622216417999999</c:v>
                </c:pt>
                <c:pt idx="6952">
                  <c:v>7.0622216417999999</c:v>
                </c:pt>
                <c:pt idx="6953">
                  <c:v>7.0593899571000005</c:v>
                </c:pt>
                <c:pt idx="6954">
                  <c:v>7.0593899571000005</c:v>
                </c:pt>
                <c:pt idx="6955">
                  <c:v>7.0593899571000005</c:v>
                </c:pt>
                <c:pt idx="6956">
                  <c:v>7.0593899571000005</c:v>
                </c:pt>
                <c:pt idx="6957">
                  <c:v>7.0565582723999993</c:v>
                </c:pt>
                <c:pt idx="6958">
                  <c:v>7.0565582723999993</c:v>
                </c:pt>
                <c:pt idx="6959">
                  <c:v>7.0565582723999993</c:v>
                </c:pt>
                <c:pt idx="6960">
                  <c:v>7.0565582723999993</c:v>
                </c:pt>
                <c:pt idx="6961">
                  <c:v>7.0537265876999999</c:v>
                </c:pt>
                <c:pt idx="6962">
                  <c:v>7.0537265876999999</c:v>
                </c:pt>
                <c:pt idx="6963">
                  <c:v>7.0537265876999999</c:v>
                </c:pt>
                <c:pt idx="6964">
                  <c:v>7.0537265876999999</c:v>
                </c:pt>
                <c:pt idx="6965">
                  <c:v>7.0537265876999999</c:v>
                </c:pt>
                <c:pt idx="6966">
                  <c:v>7.0508949029999997</c:v>
                </c:pt>
                <c:pt idx="6967">
                  <c:v>7.0508949029999997</c:v>
                </c:pt>
                <c:pt idx="6968">
                  <c:v>7.0508949029999997</c:v>
                </c:pt>
                <c:pt idx="6969">
                  <c:v>7.0508949029999997</c:v>
                </c:pt>
                <c:pt idx="6970">
                  <c:v>7.0480632183000003</c:v>
                </c:pt>
                <c:pt idx="6971">
                  <c:v>7.0480632183000003</c:v>
                </c:pt>
                <c:pt idx="6972">
                  <c:v>7.0480632183000003</c:v>
                </c:pt>
                <c:pt idx="6973">
                  <c:v>7.0480632183000003</c:v>
                </c:pt>
                <c:pt idx="6974">
                  <c:v>7.0452315336</c:v>
                </c:pt>
                <c:pt idx="6975">
                  <c:v>7.0452315336</c:v>
                </c:pt>
                <c:pt idx="6976">
                  <c:v>7.0452315336</c:v>
                </c:pt>
                <c:pt idx="6977">
                  <c:v>7.0452315336</c:v>
                </c:pt>
                <c:pt idx="6978">
                  <c:v>7.0423998488999997</c:v>
                </c:pt>
                <c:pt idx="6979">
                  <c:v>7.0423998488999997</c:v>
                </c:pt>
                <c:pt idx="6980">
                  <c:v>7.0423998488999997</c:v>
                </c:pt>
                <c:pt idx="6981">
                  <c:v>7.0423998488999997</c:v>
                </c:pt>
                <c:pt idx="6982">
                  <c:v>7.0423998488999997</c:v>
                </c:pt>
                <c:pt idx="6983">
                  <c:v>7.0395681641999994</c:v>
                </c:pt>
                <c:pt idx="6984">
                  <c:v>7.0395681641999994</c:v>
                </c:pt>
                <c:pt idx="6985">
                  <c:v>7.0395681641999994</c:v>
                </c:pt>
                <c:pt idx="6986">
                  <c:v>7.0395681641999994</c:v>
                </c:pt>
                <c:pt idx="6987">
                  <c:v>7.0367364795</c:v>
                </c:pt>
                <c:pt idx="6988">
                  <c:v>7.0367364795</c:v>
                </c:pt>
                <c:pt idx="6989">
                  <c:v>7.0367364795</c:v>
                </c:pt>
                <c:pt idx="6990">
                  <c:v>7.0367364795</c:v>
                </c:pt>
                <c:pt idx="6991">
                  <c:v>7.0339047947999997</c:v>
                </c:pt>
                <c:pt idx="6992">
                  <c:v>7.0339047947999997</c:v>
                </c:pt>
                <c:pt idx="6993">
                  <c:v>7.0339047947999997</c:v>
                </c:pt>
                <c:pt idx="6994">
                  <c:v>7.0339047947999997</c:v>
                </c:pt>
                <c:pt idx="6995">
                  <c:v>7.0310731101000004</c:v>
                </c:pt>
                <c:pt idx="6996">
                  <c:v>7.0310731101000004</c:v>
                </c:pt>
                <c:pt idx="6997">
                  <c:v>7.0310731101000004</c:v>
                </c:pt>
                <c:pt idx="6998">
                  <c:v>7.0310731101000004</c:v>
                </c:pt>
                <c:pt idx="6999">
                  <c:v>7.0310731101000004</c:v>
                </c:pt>
                <c:pt idx="7000">
                  <c:v>7.0282414253999992</c:v>
                </c:pt>
                <c:pt idx="7001">
                  <c:v>7.0282414253999992</c:v>
                </c:pt>
                <c:pt idx="7002">
                  <c:v>7.0282414253999992</c:v>
                </c:pt>
                <c:pt idx="7003">
                  <c:v>7.0282414253999992</c:v>
                </c:pt>
                <c:pt idx="7004">
                  <c:v>7.0254097406999998</c:v>
                </c:pt>
                <c:pt idx="7005">
                  <c:v>7.0254097406999998</c:v>
                </c:pt>
                <c:pt idx="7006">
                  <c:v>7.0254097406999998</c:v>
                </c:pt>
                <c:pt idx="7007">
                  <c:v>7.0254097406999998</c:v>
                </c:pt>
                <c:pt idx="7008">
                  <c:v>7.0225780559999995</c:v>
                </c:pt>
                <c:pt idx="7009">
                  <c:v>7.0225780559999995</c:v>
                </c:pt>
                <c:pt idx="7010">
                  <c:v>7.0225780559999995</c:v>
                </c:pt>
                <c:pt idx="7011">
                  <c:v>7.0225780559999995</c:v>
                </c:pt>
                <c:pt idx="7012">
                  <c:v>7.0197463713000001</c:v>
                </c:pt>
                <c:pt idx="7013">
                  <c:v>7.0197463713000001</c:v>
                </c:pt>
                <c:pt idx="7014">
                  <c:v>7.0197463713000001</c:v>
                </c:pt>
                <c:pt idx="7015">
                  <c:v>7.0197463713000001</c:v>
                </c:pt>
                <c:pt idx="7016">
                  <c:v>7.0197463713000001</c:v>
                </c:pt>
                <c:pt idx="7017">
                  <c:v>7.0169146865999998</c:v>
                </c:pt>
                <c:pt idx="7018">
                  <c:v>7.0169146865999998</c:v>
                </c:pt>
                <c:pt idx="7019">
                  <c:v>7.0169146865999998</c:v>
                </c:pt>
                <c:pt idx="7020">
                  <c:v>7.0169146865999998</c:v>
                </c:pt>
                <c:pt idx="7021">
                  <c:v>7.0140830018999996</c:v>
                </c:pt>
                <c:pt idx="7022">
                  <c:v>7.0140830018999996</c:v>
                </c:pt>
                <c:pt idx="7023">
                  <c:v>7.0140830018999996</c:v>
                </c:pt>
                <c:pt idx="7024">
                  <c:v>7.0140830018999996</c:v>
                </c:pt>
                <c:pt idx="7025">
                  <c:v>7.0112513171999993</c:v>
                </c:pt>
                <c:pt idx="7026">
                  <c:v>7.0112513171999993</c:v>
                </c:pt>
                <c:pt idx="7027">
                  <c:v>7.0112513171999993</c:v>
                </c:pt>
                <c:pt idx="7028">
                  <c:v>7.0112513171999993</c:v>
                </c:pt>
                <c:pt idx="7029">
                  <c:v>7.0084196324999999</c:v>
                </c:pt>
                <c:pt idx="7030">
                  <c:v>7.0084196324999999</c:v>
                </c:pt>
                <c:pt idx="7031">
                  <c:v>7.0084196324999999</c:v>
                </c:pt>
                <c:pt idx="7032">
                  <c:v>7.0084196324999999</c:v>
                </c:pt>
                <c:pt idx="7033">
                  <c:v>7.0084196324999999</c:v>
                </c:pt>
                <c:pt idx="7034">
                  <c:v>7.0055879477999996</c:v>
                </c:pt>
                <c:pt idx="7035">
                  <c:v>7.0055879477999996</c:v>
                </c:pt>
                <c:pt idx="7036">
                  <c:v>7.0055879477999996</c:v>
                </c:pt>
                <c:pt idx="7037">
                  <c:v>7.0055879477999996</c:v>
                </c:pt>
                <c:pt idx="7038">
                  <c:v>7.0027562631000002</c:v>
                </c:pt>
                <c:pt idx="7039">
                  <c:v>7.0027562631000002</c:v>
                </c:pt>
                <c:pt idx="7040">
                  <c:v>7.0027562631000002</c:v>
                </c:pt>
                <c:pt idx="7041">
                  <c:v>7.0027562631000002</c:v>
                </c:pt>
                <c:pt idx="7042">
                  <c:v>6.999924578399999</c:v>
                </c:pt>
                <c:pt idx="7043">
                  <c:v>6.999924578399999</c:v>
                </c:pt>
                <c:pt idx="7044">
                  <c:v>6.999924578399999</c:v>
                </c:pt>
                <c:pt idx="7045">
                  <c:v>6.999924578399999</c:v>
                </c:pt>
                <c:pt idx="7046">
                  <c:v>6.999924578399999</c:v>
                </c:pt>
                <c:pt idx="7047">
                  <c:v>6.9970928936999996</c:v>
                </c:pt>
                <c:pt idx="7048">
                  <c:v>6.9970928936999996</c:v>
                </c:pt>
                <c:pt idx="7049">
                  <c:v>6.9970928936999996</c:v>
                </c:pt>
                <c:pt idx="7050">
                  <c:v>6.9970928936999996</c:v>
                </c:pt>
                <c:pt idx="7051">
                  <c:v>6.9942612089999994</c:v>
                </c:pt>
                <c:pt idx="7052">
                  <c:v>6.9942612089999994</c:v>
                </c:pt>
                <c:pt idx="7053">
                  <c:v>6.9942612089999994</c:v>
                </c:pt>
                <c:pt idx="7054">
                  <c:v>6.9942612089999994</c:v>
                </c:pt>
                <c:pt idx="7055">
                  <c:v>6.9914295243</c:v>
                </c:pt>
                <c:pt idx="7056">
                  <c:v>6.9914295243</c:v>
                </c:pt>
                <c:pt idx="7057">
                  <c:v>6.9914295243</c:v>
                </c:pt>
                <c:pt idx="7058">
                  <c:v>6.9914295243</c:v>
                </c:pt>
                <c:pt idx="7059">
                  <c:v>6.9885978395999997</c:v>
                </c:pt>
                <c:pt idx="7060">
                  <c:v>6.9885978395999997</c:v>
                </c:pt>
                <c:pt idx="7061">
                  <c:v>6.9885978395999997</c:v>
                </c:pt>
                <c:pt idx="7062">
                  <c:v>6.9885978395999997</c:v>
                </c:pt>
                <c:pt idx="7063">
                  <c:v>6.9885978395999997</c:v>
                </c:pt>
                <c:pt idx="7064">
                  <c:v>6.9857661548999994</c:v>
                </c:pt>
                <c:pt idx="7065">
                  <c:v>6.9857661548999994</c:v>
                </c:pt>
                <c:pt idx="7066">
                  <c:v>6.9857661548999994</c:v>
                </c:pt>
                <c:pt idx="7067">
                  <c:v>6.9857661548999994</c:v>
                </c:pt>
                <c:pt idx="7068">
                  <c:v>6.9829344702</c:v>
                </c:pt>
                <c:pt idx="7069">
                  <c:v>6.9829344702</c:v>
                </c:pt>
                <c:pt idx="7070">
                  <c:v>6.9829344702</c:v>
                </c:pt>
                <c:pt idx="7071">
                  <c:v>6.9829344702</c:v>
                </c:pt>
                <c:pt idx="7072">
                  <c:v>6.9801027854999997</c:v>
                </c:pt>
                <c:pt idx="7073">
                  <c:v>6.9801027854999997</c:v>
                </c:pt>
                <c:pt idx="7074">
                  <c:v>6.9801027854999997</c:v>
                </c:pt>
                <c:pt idx="7075">
                  <c:v>6.9801027854999997</c:v>
                </c:pt>
                <c:pt idx="7076">
                  <c:v>6.9772711008000003</c:v>
                </c:pt>
                <c:pt idx="7077">
                  <c:v>6.9772711008000003</c:v>
                </c:pt>
                <c:pt idx="7078">
                  <c:v>6.9772711008000003</c:v>
                </c:pt>
                <c:pt idx="7079">
                  <c:v>6.9772711008000003</c:v>
                </c:pt>
                <c:pt idx="7080">
                  <c:v>6.9772711008000003</c:v>
                </c:pt>
                <c:pt idx="7081">
                  <c:v>6.9744394161000001</c:v>
                </c:pt>
                <c:pt idx="7082">
                  <c:v>6.9744394161000001</c:v>
                </c:pt>
                <c:pt idx="7083">
                  <c:v>6.9744394161000001</c:v>
                </c:pt>
                <c:pt idx="7084">
                  <c:v>6.9744394161000001</c:v>
                </c:pt>
                <c:pt idx="7085">
                  <c:v>6.9716077313999998</c:v>
                </c:pt>
                <c:pt idx="7086">
                  <c:v>6.9716077313999998</c:v>
                </c:pt>
                <c:pt idx="7087">
                  <c:v>6.9716077313999998</c:v>
                </c:pt>
                <c:pt idx="7088">
                  <c:v>6.9716077313999998</c:v>
                </c:pt>
                <c:pt idx="7089">
                  <c:v>6.9687760466999995</c:v>
                </c:pt>
                <c:pt idx="7090">
                  <c:v>6.9687760466999995</c:v>
                </c:pt>
                <c:pt idx="7091">
                  <c:v>6.9687760466999995</c:v>
                </c:pt>
                <c:pt idx="7092">
                  <c:v>6.9687760466999995</c:v>
                </c:pt>
                <c:pt idx="7093">
                  <c:v>6.9687760466999995</c:v>
                </c:pt>
                <c:pt idx="7094">
                  <c:v>6.9659443620000001</c:v>
                </c:pt>
                <c:pt idx="7095">
                  <c:v>6.9659443620000001</c:v>
                </c:pt>
                <c:pt idx="7096">
                  <c:v>6.9659443620000001</c:v>
                </c:pt>
                <c:pt idx="7097">
                  <c:v>6.9659443620000001</c:v>
                </c:pt>
                <c:pt idx="7098">
                  <c:v>6.9631126772999998</c:v>
                </c:pt>
                <c:pt idx="7099">
                  <c:v>6.9631126772999998</c:v>
                </c:pt>
                <c:pt idx="7100">
                  <c:v>6.9631126772999998</c:v>
                </c:pt>
                <c:pt idx="7101">
                  <c:v>6.9631126772999998</c:v>
                </c:pt>
                <c:pt idx="7102">
                  <c:v>6.9602809926000004</c:v>
                </c:pt>
                <c:pt idx="7103">
                  <c:v>6.9602809926000004</c:v>
                </c:pt>
                <c:pt idx="7104">
                  <c:v>6.9602809926000004</c:v>
                </c:pt>
                <c:pt idx="7105">
                  <c:v>6.9602809926000004</c:v>
                </c:pt>
                <c:pt idx="7106">
                  <c:v>6.9602809926000004</c:v>
                </c:pt>
                <c:pt idx="7107">
                  <c:v>6.9574493078999993</c:v>
                </c:pt>
                <c:pt idx="7108">
                  <c:v>6.9574493078999993</c:v>
                </c:pt>
                <c:pt idx="7109">
                  <c:v>6.9574493078999993</c:v>
                </c:pt>
                <c:pt idx="7110">
                  <c:v>6.9574493078999993</c:v>
                </c:pt>
                <c:pt idx="7111">
                  <c:v>6.9546176231999999</c:v>
                </c:pt>
                <c:pt idx="7112">
                  <c:v>6.9546176231999999</c:v>
                </c:pt>
                <c:pt idx="7113">
                  <c:v>6.9546176231999999</c:v>
                </c:pt>
                <c:pt idx="7114">
                  <c:v>6.9546176231999999</c:v>
                </c:pt>
                <c:pt idx="7115">
                  <c:v>6.9517859384999996</c:v>
                </c:pt>
                <c:pt idx="7116">
                  <c:v>6.9517859384999996</c:v>
                </c:pt>
                <c:pt idx="7117">
                  <c:v>6.9517859384999996</c:v>
                </c:pt>
                <c:pt idx="7118">
                  <c:v>6.9517859384999996</c:v>
                </c:pt>
                <c:pt idx="7119">
                  <c:v>6.9489542538000002</c:v>
                </c:pt>
                <c:pt idx="7120">
                  <c:v>6.9489542538000002</c:v>
                </c:pt>
                <c:pt idx="7121">
                  <c:v>6.9489542538000002</c:v>
                </c:pt>
                <c:pt idx="7122">
                  <c:v>6.9489542538000002</c:v>
                </c:pt>
                <c:pt idx="7123">
                  <c:v>6.9489542538000002</c:v>
                </c:pt>
                <c:pt idx="7124">
                  <c:v>6.9461225690999999</c:v>
                </c:pt>
                <c:pt idx="7125">
                  <c:v>6.9461225690999999</c:v>
                </c:pt>
                <c:pt idx="7126">
                  <c:v>6.9461225690999999</c:v>
                </c:pt>
                <c:pt idx="7127">
                  <c:v>6.9461225690999999</c:v>
                </c:pt>
                <c:pt idx="7128">
                  <c:v>6.9432908843999996</c:v>
                </c:pt>
                <c:pt idx="7129">
                  <c:v>6.9432908843999996</c:v>
                </c:pt>
                <c:pt idx="7130">
                  <c:v>6.9432908843999996</c:v>
                </c:pt>
                <c:pt idx="7131">
                  <c:v>6.9432908843999996</c:v>
                </c:pt>
                <c:pt idx="7132">
                  <c:v>6.9404591996999994</c:v>
                </c:pt>
                <c:pt idx="7133">
                  <c:v>6.9404591996999994</c:v>
                </c:pt>
                <c:pt idx="7134">
                  <c:v>6.9404591996999994</c:v>
                </c:pt>
                <c:pt idx="7135">
                  <c:v>6.9404591996999994</c:v>
                </c:pt>
                <c:pt idx="7136">
                  <c:v>6.9404591996999994</c:v>
                </c:pt>
                <c:pt idx="7137">
                  <c:v>6.937627515</c:v>
                </c:pt>
                <c:pt idx="7138">
                  <c:v>6.937627515</c:v>
                </c:pt>
                <c:pt idx="7139">
                  <c:v>6.937627515</c:v>
                </c:pt>
                <c:pt idx="7140">
                  <c:v>6.937627515</c:v>
                </c:pt>
                <c:pt idx="7141">
                  <c:v>6.9347958302999997</c:v>
                </c:pt>
                <c:pt idx="7142">
                  <c:v>6.9347958302999997</c:v>
                </c:pt>
                <c:pt idx="7143">
                  <c:v>6.9347958302999997</c:v>
                </c:pt>
                <c:pt idx="7144">
                  <c:v>6.9347958302999997</c:v>
                </c:pt>
                <c:pt idx="7145">
                  <c:v>6.9319641456000003</c:v>
                </c:pt>
                <c:pt idx="7146">
                  <c:v>6.9319641456000003</c:v>
                </c:pt>
                <c:pt idx="7147">
                  <c:v>6.9319641456000003</c:v>
                </c:pt>
                <c:pt idx="7148">
                  <c:v>6.9319641456000003</c:v>
                </c:pt>
                <c:pt idx="7149">
                  <c:v>6.9319641456000003</c:v>
                </c:pt>
                <c:pt idx="7150">
                  <c:v>6.9291324608999991</c:v>
                </c:pt>
                <c:pt idx="7151">
                  <c:v>6.9291324608999991</c:v>
                </c:pt>
                <c:pt idx="7152">
                  <c:v>6.9291324608999991</c:v>
                </c:pt>
                <c:pt idx="7153">
                  <c:v>6.9291324608999991</c:v>
                </c:pt>
                <c:pt idx="7154">
                  <c:v>6.9263007761999997</c:v>
                </c:pt>
                <c:pt idx="7155">
                  <c:v>6.9263007761999997</c:v>
                </c:pt>
                <c:pt idx="7156">
                  <c:v>6.9263007761999997</c:v>
                </c:pt>
                <c:pt idx="7157">
                  <c:v>6.9263007761999997</c:v>
                </c:pt>
                <c:pt idx="7158">
                  <c:v>6.9234690914999995</c:v>
                </c:pt>
                <c:pt idx="7159">
                  <c:v>6.9234690914999995</c:v>
                </c:pt>
                <c:pt idx="7160">
                  <c:v>6.9234690914999995</c:v>
                </c:pt>
                <c:pt idx="7161">
                  <c:v>6.9234690914999995</c:v>
                </c:pt>
                <c:pt idx="7162">
                  <c:v>6.9234690914999995</c:v>
                </c:pt>
                <c:pt idx="7163">
                  <c:v>6.9206374068000001</c:v>
                </c:pt>
                <c:pt idx="7164">
                  <c:v>6.9206374068000001</c:v>
                </c:pt>
                <c:pt idx="7165">
                  <c:v>6.9206374068000001</c:v>
                </c:pt>
                <c:pt idx="7166">
                  <c:v>6.9206374068000001</c:v>
                </c:pt>
                <c:pt idx="7167">
                  <c:v>6.9178057220999998</c:v>
                </c:pt>
                <c:pt idx="7168">
                  <c:v>6.9178057220999998</c:v>
                </c:pt>
                <c:pt idx="7169">
                  <c:v>6.9178057220999998</c:v>
                </c:pt>
                <c:pt idx="7170">
                  <c:v>6.9178057220999998</c:v>
                </c:pt>
                <c:pt idx="7171">
                  <c:v>6.9149740373999995</c:v>
                </c:pt>
                <c:pt idx="7172">
                  <c:v>6.9149740373999995</c:v>
                </c:pt>
                <c:pt idx="7173">
                  <c:v>6.9149740373999995</c:v>
                </c:pt>
                <c:pt idx="7174">
                  <c:v>6.9149740373999995</c:v>
                </c:pt>
                <c:pt idx="7175">
                  <c:v>6.9149740373999995</c:v>
                </c:pt>
                <c:pt idx="7176">
                  <c:v>6.9121423526999992</c:v>
                </c:pt>
                <c:pt idx="7177">
                  <c:v>6.9121423526999992</c:v>
                </c:pt>
                <c:pt idx="7178">
                  <c:v>6.9121423526999992</c:v>
                </c:pt>
                <c:pt idx="7179">
                  <c:v>6.9121423526999992</c:v>
                </c:pt>
                <c:pt idx="7180">
                  <c:v>6.9093106679999998</c:v>
                </c:pt>
                <c:pt idx="7181">
                  <c:v>6.9093106679999998</c:v>
                </c:pt>
                <c:pt idx="7182">
                  <c:v>6.9093106679999998</c:v>
                </c:pt>
                <c:pt idx="7183">
                  <c:v>6.9093106679999998</c:v>
                </c:pt>
                <c:pt idx="7184">
                  <c:v>6.9064789832999995</c:v>
                </c:pt>
                <c:pt idx="7185">
                  <c:v>6.9064789832999995</c:v>
                </c:pt>
                <c:pt idx="7186">
                  <c:v>6.9064789832999995</c:v>
                </c:pt>
                <c:pt idx="7187">
                  <c:v>6.9064789832999995</c:v>
                </c:pt>
                <c:pt idx="7188">
                  <c:v>6.9064789832999995</c:v>
                </c:pt>
                <c:pt idx="7189">
                  <c:v>6.9036472986000001</c:v>
                </c:pt>
                <c:pt idx="7190">
                  <c:v>6.9036472986000001</c:v>
                </c:pt>
                <c:pt idx="7191">
                  <c:v>6.9036472986000001</c:v>
                </c:pt>
                <c:pt idx="7192">
                  <c:v>6.9036472986000001</c:v>
                </c:pt>
                <c:pt idx="7193">
                  <c:v>6.9008156138999999</c:v>
                </c:pt>
                <c:pt idx="7194">
                  <c:v>6.9008156138999999</c:v>
                </c:pt>
                <c:pt idx="7195">
                  <c:v>6.9008156138999999</c:v>
                </c:pt>
                <c:pt idx="7196">
                  <c:v>6.9008156138999999</c:v>
                </c:pt>
                <c:pt idx="7197">
                  <c:v>6.8979839291999996</c:v>
                </c:pt>
                <c:pt idx="7198">
                  <c:v>6.8979839291999996</c:v>
                </c:pt>
                <c:pt idx="7199">
                  <c:v>6.8979839291999996</c:v>
                </c:pt>
                <c:pt idx="7200">
                  <c:v>6.8979839291999996</c:v>
                </c:pt>
                <c:pt idx="7201">
                  <c:v>6.8979839291999996</c:v>
                </c:pt>
                <c:pt idx="7202">
                  <c:v>6.8951522445000002</c:v>
                </c:pt>
                <c:pt idx="7203">
                  <c:v>6.8951522445000002</c:v>
                </c:pt>
                <c:pt idx="7204">
                  <c:v>6.8951522445000002</c:v>
                </c:pt>
                <c:pt idx="7205">
                  <c:v>6.8951522445000002</c:v>
                </c:pt>
                <c:pt idx="7206">
                  <c:v>6.8923205597999999</c:v>
                </c:pt>
                <c:pt idx="7207">
                  <c:v>6.8923205597999999</c:v>
                </c:pt>
                <c:pt idx="7208">
                  <c:v>6.8923205597999999</c:v>
                </c:pt>
                <c:pt idx="7209">
                  <c:v>6.8923205597999999</c:v>
                </c:pt>
                <c:pt idx="7210">
                  <c:v>6.8894888751000005</c:v>
                </c:pt>
                <c:pt idx="7211">
                  <c:v>6.8894888751000005</c:v>
                </c:pt>
                <c:pt idx="7212">
                  <c:v>6.8894888751000005</c:v>
                </c:pt>
                <c:pt idx="7213">
                  <c:v>6.8894888751000005</c:v>
                </c:pt>
                <c:pt idx="7214">
                  <c:v>6.8894888751000005</c:v>
                </c:pt>
                <c:pt idx="7215">
                  <c:v>6.8866571903999994</c:v>
                </c:pt>
                <c:pt idx="7216">
                  <c:v>6.8866571903999994</c:v>
                </c:pt>
                <c:pt idx="7217">
                  <c:v>6.8866571903999994</c:v>
                </c:pt>
                <c:pt idx="7218">
                  <c:v>6.8838255057</c:v>
                </c:pt>
                <c:pt idx="7219">
                  <c:v>6.8838255057</c:v>
                </c:pt>
                <c:pt idx="7220">
                  <c:v>6.8838255057</c:v>
                </c:pt>
                <c:pt idx="7221">
                  <c:v>6.8809938209999997</c:v>
                </c:pt>
                <c:pt idx="7222">
                  <c:v>6.8809938209999997</c:v>
                </c:pt>
                <c:pt idx="7223">
                  <c:v>6.8809938209999997</c:v>
                </c:pt>
                <c:pt idx="7224">
                  <c:v>6.8781621363000003</c:v>
                </c:pt>
                <c:pt idx="7225">
                  <c:v>6.8781621363000003</c:v>
                </c:pt>
                <c:pt idx="7226">
                  <c:v>6.8781621363000003</c:v>
                </c:pt>
                <c:pt idx="7227">
                  <c:v>6.8753304516</c:v>
                </c:pt>
                <c:pt idx="7228">
                  <c:v>6.8753304516</c:v>
                </c:pt>
                <c:pt idx="7229">
                  <c:v>6.8724987668999997</c:v>
                </c:pt>
                <c:pt idx="7230">
                  <c:v>6.8724987668999997</c:v>
                </c:pt>
                <c:pt idx="7231">
                  <c:v>6.8724987668999997</c:v>
                </c:pt>
                <c:pt idx="7232">
                  <c:v>6.8696670821999994</c:v>
                </c:pt>
                <c:pt idx="7233">
                  <c:v>6.8696670821999994</c:v>
                </c:pt>
                <c:pt idx="7234">
                  <c:v>6.8696670821999994</c:v>
                </c:pt>
                <c:pt idx="7235">
                  <c:v>6.8668353975</c:v>
                </c:pt>
                <c:pt idx="7236">
                  <c:v>6.8668353975</c:v>
                </c:pt>
                <c:pt idx="7237">
                  <c:v>6.8668353975</c:v>
                </c:pt>
                <c:pt idx="7238">
                  <c:v>6.8640037127999998</c:v>
                </c:pt>
                <c:pt idx="7239">
                  <c:v>6.8640037127999998</c:v>
                </c:pt>
                <c:pt idx="7240">
                  <c:v>6.8640037127999998</c:v>
                </c:pt>
                <c:pt idx="7241">
                  <c:v>6.8611720281000004</c:v>
                </c:pt>
                <c:pt idx="7242">
                  <c:v>6.8611720281000004</c:v>
                </c:pt>
                <c:pt idx="7243">
                  <c:v>6.8611720281000004</c:v>
                </c:pt>
                <c:pt idx="7244">
                  <c:v>6.8583403433999992</c:v>
                </c:pt>
                <c:pt idx="7245">
                  <c:v>6.8583403433999992</c:v>
                </c:pt>
                <c:pt idx="7246">
                  <c:v>6.8583403433999992</c:v>
                </c:pt>
                <c:pt idx="7247">
                  <c:v>6.8555086586999998</c:v>
                </c:pt>
                <c:pt idx="7248">
                  <c:v>6.8555086586999998</c:v>
                </c:pt>
                <c:pt idx="7249">
                  <c:v>6.8555086586999998</c:v>
                </c:pt>
                <c:pt idx="7250">
                  <c:v>6.8526769739999995</c:v>
                </c:pt>
                <c:pt idx="7251">
                  <c:v>6.8526769739999995</c:v>
                </c:pt>
                <c:pt idx="7252">
                  <c:v>6.8526769739999995</c:v>
                </c:pt>
                <c:pt idx="7253">
                  <c:v>6.8498452893000001</c:v>
                </c:pt>
                <c:pt idx="7254">
                  <c:v>6.8498452893000001</c:v>
                </c:pt>
                <c:pt idx="7255">
                  <c:v>6.8470136045999999</c:v>
                </c:pt>
                <c:pt idx="7256">
                  <c:v>6.8470136045999999</c:v>
                </c:pt>
                <c:pt idx="7257">
                  <c:v>6.8470136045999999</c:v>
                </c:pt>
                <c:pt idx="7258">
                  <c:v>6.8441819198999996</c:v>
                </c:pt>
                <c:pt idx="7259">
                  <c:v>6.8441819198999996</c:v>
                </c:pt>
                <c:pt idx="7260">
                  <c:v>6.8441819198999996</c:v>
                </c:pt>
                <c:pt idx="7261">
                  <c:v>6.8413502351999993</c:v>
                </c:pt>
                <c:pt idx="7262">
                  <c:v>6.8413502351999993</c:v>
                </c:pt>
                <c:pt idx="7263">
                  <c:v>6.8413502351999993</c:v>
                </c:pt>
                <c:pt idx="7264">
                  <c:v>6.8385185504999999</c:v>
                </c:pt>
                <c:pt idx="7265">
                  <c:v>6.8385185504999999</c:v>
                </c:pt>
                <c:pt idx="7266">
                  <c:v>6.8385185504999999</c:v>
                </c:pt>
                <c:pt idx="7267">
                  <c:v>6.8356868657999996</c:v>
                </c:pt>
                <c:pt idx="7268">
                  <c:v>6.8356868657999996</c:v>
                </c:pt>
                <c:pt idx="7269">
                  <c:v>6.8356868657999996</c:v>
                </c:pt>
                <c:pt idx="7270">
                  <c:v>6.8328551811000002</c:v>
                </c:pt>
                <c:pt idx="7271">
                  <c:v>6.8328551811000002</c:v>
                </c:pt>
                <c:pt idx="7272">
                  <c:v>6.8328551811000002</c:v>
                </c:pt>
                <c:pt idx="7273">
                  <c:v>6.8300234963999991</c:v>
                </c:pt>
                <c:pt idx="7274">
                  <c:v>6.8300234963999991</c:v>
                </c:pt>
                <c:pt idx="7275">
                  <c:v>6.8300234963999991</c:v>
                </c:pt>
                <c:pt idx="7276">
                  <c:v>6.8271918116999997</c:v>
                </c:pt>
                <c:pt idx="7277">
                  <c:v>6.8271918116999997</c:v>
                </c:pt>
                <c:pt idx="7278">
                  <c:v>6.8271918116999997</c:v>
                </c:pt>
                <c:pt idx="7279">
                  <c:v>6.8243601269999994</c:v>
                </c:pt>
                <c:pt idx="7280">
                  <c:v>6.8243601269999994</c:v>
                </c:pt>
                <c:pt idx="7281">
                  <c:v>6.8215284423</c:v>
                </c:pt>
                <c:pt idx="7282">
                  <c:v>6.8215284423</c:v>
                </c:pt>
                <c:pt idx="7283">
                  <c:v>6.8215284423</c:v>
                </c:pt>
                <c:pt idx="7284">
                  <c:v>6.8186967575999997</c:v>
                </c:pt>
                <c:pt idx="7285">
                  <c:v>6.8186967575999997</c:v>
                </c:pt>
                <c:pt idx="7286">
                  <c:v>6.8186967575999997</c:v>
                </c:pt>
                <c:pt idx="7287">
                  <c:v>6.8158650728999994</c:v>
                </c:pt>
                <c:pt idx="7288">
                  <c:v>6.8158650728999994</c:v>
                </c:pt>
                <c:pt idx="7289">
                  <c:v>6.8158650728999994</c:v>
                </c:pt>
                <c:pt idx="7290">
                  <c:v>6.8130333882</c:v>
                </c:pt>
                <c:pt idx="7291">
                  <c:v>6.8130333882</c:v>
                </c:pt>
                <c:pt idx="7292">
                  <c:v>6.8130333882</c:v>
                </c:pt>
                <c:pt idx="7293">
                  <c:v>6.8102017034999998</c:v>
                </c:pt>
                <c:pt idx="7294">
                  <c:v>6.8102017034999998</c:v>
                </c:pt>
                <c:pt idx="7295">
                  <c:v>6.8102017034999998</c:v>
                </c:pt>
                <c:pt idx="7296">
                  <c:v>6.8073700188000004</c:v>
                </c:pt>
                <c:pt idx="7297">
                  <c:v>6.8073700188000004</c:v>
                </c:pt>
                <c:pt idx="7298">
                  <c:v>6.8073700188000004</c:v>
                </c:pt>
                <c:pt idx="7299">
                  <c:v>6.8045383341000001</c:v>
                </c:pt>
                <c:pt idx="7300">
                  <c:v>6.8045383341000001</c:v>
                </c:pt>
                <c:pt idx="7301">
                  <c:v>6.8045383341000001</c:v>
                </c:pt>
                <c:pt idx="7302">
                  <c:v>6.8017066493999998</c:v>
                </c:pt>
                <c:pt idx="7303">
                  <c:v>6.8017066493999998</c:v>
                </c:pt>
                <c:pt idx="7304">
                  <c:v>6.8017066493999998</c:v>
                </c:pt>
                <c:pt idx="7305">
                  <c:v>6.7988749646999995</c:v>
                </c:pt>
                <c:pt idx="7306">
                  <c:v>6.7988749646999995</c:v>
                </c:pt>
                <c:pt idx="7307">
                  <c:v>6.7988749646999995</c:v>
                </c:pt>
                <c:pt idx="7308">
                  <c:v>6.7960432800000001</c:v>
                </c:pt>
                <c:pt idx="7309">
                  <c:v>6.7960432800000001</c:v>
                </c:pt>
                <c:pt idx="7310">
                  <c:v>6.7960432800000001</c:v>
                </c:pt>
                <c:pt idx="7311">
                  <c:v>6.7932115952999998</c:v>
                </c:pt>
                <c:pt idx="7312">
                  <c:v>6.7932115952999998</c:v>
                </c:pt>
                <c:pt idx="7313">
                  <c:v>6.7903799106000005</c:v>
                </c:pt>
                <c:pt idx="7314">
                  <c:v>6.7903799106000005</c:v>
                </c:pt>
                <c:pt idx="7315">
                  <c:v>6.7903799106000005</c:v>
                </c:pt>
                <c:pt idx="7316">
                  <c:v>6.7875482258999993</c:v>
                </c:pt>
                <c:pt idx="7317">
                  <c:v>6.7875482258999993</c:v>
                </c:pt>
                <c:pt idx="7318">
                  <c:v>6.7875482258999993</c:v>
                </c:pt>
                <c:pt idx="7319">
                  <c:v>6.7847165411999999</c:v>
                </c:pt>
                <c:pt idx="7320">
                  <c:v>6.7847165411999999</c:v>
                </c:pt>
                <c:pt idx="7321">
                  <c:v>6.7847165411999999</c:v>
                </c:pt>
                <c:pt idx="7322">
                  <c:v>6.7818848564999996</c:v>
                </c:pt>
                <c:pt idx="7323">
                  <c:v>6.7818848564999996</c:v>
                </c:pt>
                <c:pt idx="7324">
                  <c:v>6.7818848564999996</c:v>
                </c:pt>
                <c:pt idx="7325">
                  <c:v>6.7790531718000002</c:v>
                </c:pt>
                <c:pt idx="7326">
                  <c:v>6.7790531718000002</c:v>
                </c:pt>
                <c:pt idx="7327">
                  <c:v>6.7790531718000002</c:v>
                </c:pt>
                <c:pt idx="7328">
                  <c:v>6.7762214870999999</c:v>
                </c:pt>
                <c:pt idx="7329">
                  <c:v>6.7762214870999999</c:v>
                </c:pt>
                <c:pt idx="7330">
                  <c:v>6.7762214870999999</c:v>
                </c:pt>
                <c:pt idx="7331">
                  <c:v>6.7733898023999997</c:v>
                </c:pt>
                <c:pt idx="7332">
                  <c:v>6.7733898023999997</c:v>
                </c:pt>
                <c:pt idx="7333">
                  <c:v>6.7733898023999997</c:v>
                </c:pt>
                <c:pt idx="7334">
                  <c:v>6.7705581176999994</c:v>
                </c:pt>
                <c:pt idx="7335">
                  <c:v>6.7705581176999994</c:v>
                </c:pt>
                <c:pt idx="7336">
                  <c:v>6.7705581176999994</c:v>
                </c:pt>
                <c:pt idx="7337">
                  <c:v>6.767726433</c:v>
                </c:pt>
                <c:pt idx="7338">
                  <c:v>6.767726433</c:v>
                </c:pt>
                <c:pt idx="7339">
                  <c:v>6.767726433</c:v>
                </c:pt>
                <c:pt idx="7340">
                  <c:v>6.7648947482999997</c:v>
                </c:pt>
                <c:pt idx="7341">
                  <c:v>6.7648947482999997</c:v>
                </c:pt>
                <c:pt idx="7342">
                  <c:v>6.7648947482999997</c:v>
                </c:pt>
                <c:pt idx="7343">
                  <c:v>6.7620630636000003</c:v>
                </c:pt>
                <c:pt idx="7344">
                  <c:v>6.7620630636000003</c:v>
                </c:pt>
                <c:pt idx="7345">
                  <c:v>6.7620630636000003</c:v>
                </c:pt>
                <c:pt idx="7346">
                  <c:v>6.7592313788999991</c:v>
                </c:pt>
                <c:pt idx="7347">
                  <c:v>6.7592313788999991</c:v>
                </c:pt>
                <c:pt idx="7348">
                  <c:v>6.7592313788999991</c:v>
                </c:pt>
                <c:pt idx="7349">
                  <c:v>6.7563996941999998</c:v>
                </c:pt>
                <c:pt idx="7350">
                  <c:v>6.7563996941999998</c:v>
                </c:pt>
                <c:pt idx="7351">
                  <c:v>6.7535680094999995</c:v>
                </c:pt>
                <c:pt idx="7352">
                  <c:v>6.7535680094999995</c:v>
                </c:pt>
                <c:pt idx="7353">
                  <c:v>6.7535680094999995</c:v>
                </c:pt>
                <c:pt idx="7354">
                  <c:v>6.7507363248000001</c:v>
                </c:pt>
                <c:pt idx="7355">
                  <c:v>6.7507363248000001</c:v>
                </c:pt>
                <c:pt idx="7356">
                  <c:v>6.7507363248000001</c:v>
                </c:pt>
                <c:pt idx="7357">
                  <c:v>6.7479046400999998</c:v>
                </c:pt>
                <c:pt idx="7358">
                  <c:v>6.7479046400999998</c:v>
                </c:pt>
                <c:pt idx="7359">
                  <c:v>6.7479046400999998</c:v>
                </c:pt>
                <c:pt idx="7360">
                  <c:v>6.7450729553999995</c:v>
                </c:pt>
                <c:pt idx="7361">
                  <c:v>6.7450729553999995</c:v>
                </c:pt>
                <c:pt idx="7362">
                  <c:v>6.7450729553999995</c:v>
                </c:pt>
                <c:pt idx="7363">
                  <c:v>6.7422412706999992</c:v>
                </c:pt>
                <c:pt idx="7364">
                  <c:v>6.7422412706999992</c:v>
                </c:pt>
                <c:pt idx="7365">
                  <c:v>6.7422412706999992</c:v>
                </c:pt>
                <c:pt idx="7366">
                  <c:v>6.7394095859999998</c:v>
                </c:pt>
                <c:pt idx="7367">
                  <c:v>6.7394095859999998</c:v>
                </c:pt>
                <c:pt idx="7368">
                  <c:v>6.7394095859999998</c:v>
                </c:pt>
                <c:pt idx="7369">
                  <c:v>6.7365779012999996</c:v>
                </c:pt>
                <c:pt idx="7370">
                  <c:v>6.7365779012999996</c:v>
                </c:pt>
                <c:pt idx="7371">
                  <c:v>6.7365779012999996</c:v>
                </c:pt>
                <c:pt idx="7372">
                  <c:v>6.7337462166000002</c:v>
                </c:pt>
                <c:pt idx="7373">
                  <c:v>6.7337462166000002</c:v>
                </c:pt>
                <c:pt idx="7374">
                  <c:v>6.7337462166000002</c:v>
                </c:pt>
                <c:pt idx="7375">
                  <c:v>6.7309145318999999</c:v>
                </c:pt>
                <c:pt idx="7376">
                  <c:v>6.7309145318999999</c:v>
                </c:pt>
                <c:pt idx="7377">
                  <c:v>6.7309145318999999</c:v>
                </c:pt>
                <c:pt idx="7378">
                  <c:v>6.7280828471999996</c:v>
                </c:pt>
                <c:pt idx="7379">
                  <c:v>6.7280828471999996</c:v>
                </c:pt>
                <c:pt idx="7380">
                  <c:v>6.7280828471999996</c:v>
                </c:pt>
                <c:pt idx="7381">
                  <c:v>6.7252511625000002</c:v>
                </c:pt>
                <c:pt idx="7382">
                  <c:v>6.7252511625000002</c:v>
                </c:pt>
                <c:pt idx="7383">
                  <c:v>6.7252511625000002</c:v>
                </c:pt>
                <c:pt idx="7384">
                  <c:v>6.7224194777999999</c:v>
                </c:pt>
                <c:pt idx="7385">
                  <c:v>6.7224194777999999</c:v>
                </c:pt>
                <c:pt idx="7386">
                  <c:v>6.7224194777999999</c:v>
                </c:pt>
                <c:pt idx="7387">
                  <c:v>6.7195877931000005</c:v>
                </c:pt>
                <c:pt idx="7388">
                  <c:v>6.7195877931000005</c:v>
                </c:pt>
                <c:pt idx="7389">
                  <c:v>6.7195877931000005</c:v>
                </c:pt>
                <c:pt idx="7390">
                  <c:v>6.7167561083999994</c:v>
                </c:pt>
                <c:pt idx="7391">
                  <c:v>6.7167561083999994</c:v>
                </c:pt>
                <c:pt idx="7392">
                  <c:v>6.7167561083999994</c:v>
                </c:pt>
                <c:pt idx="7393">
                  <c:v>6.7139244237</c:v>
                </c:pt>
                <c:pt idx="7394">
                  <c:v>6.7139244237</c:v>
                </c:pt>
                <c:pt idx="7395">
                  <c:v>6.7139244237</c:v>
                </c:pt>
                <c:pt idx="7396">
                  <c:v>6.7110927389999997</c:v>
                </c:pt>
                <c:pt idx="7397">
                  <c:v>6.7110927389999997</c:v>
                </c:pt>
                <c:pt idx="7398">
                  <c:v>6.7110927389999997</c:v>
                </c:pt>
                <c:pt idx="7399">
                  <c:v>6.7082610543000003</c:v>
                </c:pt>
                <c:pt idx="7400">
                  <c:v>6.7082610543000003</c:v>
                </c:pt>
                <c:pt idx="7401">
                  <c:v>6.7054293696</c:v>
                </c:pt>
                <c:pt idx="7402">
                  <c:v>6.7054293696</c:v>
                </c:pt>
                <c:pt idx="7403">
                  <c:v>6.7054293696</c:v>
                </c:pt>
                <c:pt idx="7404">
                  <c:v>6.7025976848999997</c:v>
                </c:pt>
                <c:pt idx="7405">
                  <c:v>6.7025976848999997</c:v>
                </c:pt>
                <c:pt idx="7406">
                  <c:v>6.7025976848999997</c:v>
                </c:pt>
                <c:pt idx="7407">
                  <c:v>6.6997660001999995</c:v>
                </c:pt>
                <c:pt idx="7408">
                  <c:v>6.6997660001999995</c:v>
                </c:pt>
                <c:pt idx="7409">
                  <c:v>6.6997660001999995</c:v>
                </c:pt>
                <c:pt idx="7410">
                  <c:v>6.6969343155000001</c:v>
                </c:pt>
                <c:pt idx="7411">
                  <c:v>6.6969343155000001</c:v>
                </c:pt>
                <c:pt idx="7412">
                  <c:v>6.6969343155000001</c:v>
                </c:pt>
                <c:pt idx="7413">
                  <c:v>6.6941026307999998</c:v>
                </c:pt>
                <c:pt idx="7414">
                  <c:v>6.6941026307999998</c:v>
                </c:pt>
                <c:pt idx="7415">
                  <c:v>6.6941026307999998</c:v>
                </c:pt>
                <c:pt idx="7416">
                  <c:v>6.6912709461000004</c:v>
                </c:pt>
                <c:pt idx="7417">
                  <c:v>6.6912709461000004</c:v>
                </c:pt>
                <c:pt idx="7418">
                  <c:v>6.6912709461000004</c:v>
                </c:pt>
                <c:pt idx="7419">
                  <c:v>6.6884392613999992</c:v>
                </c:pt>
                <c:pt idx="7420">
                  <c:v>6.6884392613999992</c:v>
                </c:pt>
                <c:pt idx="7421">
                  <c:v>6.6884392613999992</c:v>
                </c:pt>
                <c:pt idx="7422">
                  <c:v>6.6856075766999998</c:v>
                </c:pt>
                <c:pt idx="7423">
                  <c:v>6.6856075766999998</c:v>
                </c:pt>
                <c:pt idx="7424">
                  <c:v>6.6856075766999998</c:v>
                </c:pt>
                <c:pt idx="7425">
                  <c:v>6.6827758919999996</c:v>
                </c:pt>
                <c:pt idx="7426">
                  <c:v>6.6827758919999996</c:v>
                </c:pt>
                <c:pt idx="7427">
                  <c:v>6.6827758919999996</c:v>
                </c:pt>
                <c:pt idx="7428">
                  <c:v>6.6799442073000002</c:v>
                </c:pt>
                <c:pt idx="7429">
                  <c:v>6.6799442073000002</c:v>
                </c:pt>
                <c:pt idx="7430">
                  <c:v>6.6799442073000002</c:v>
                </c:pt>
                <c:pt idx="7431">
                  <c:v>6.6771125225999999</c:v>
                </c:pt>
                <c:pt idx="7432">
                  <c:v>6.6771125225999999</c:v>
                </c:pt>
                <c:pt idx="7433">
                  <c:v>6.6771125225999999</c:v>
                </c:pt>
                <c:pt idx="7434">
                  <c:v>6.6742808378999996</c:v>
                </c:pt>
                <c:pt idx="7435">
                  <c:v>6.6742808378999996</c:v>
                </c:pt>
                <c:pt idx="7436">
                  <c:v>6.6742808378999996</c:v>
                </c:pt>
                <c:pt idx="7437">
                  <c:v>6.6714491531999993</c:v>
                </c:pt>
                <c:pt idx="7438">
                  <c:v>6.6714491531999993</c:v>
                </c:pt>
                <c:pt idx="7439">
                  <c:v>6.6714491531999993</c:v>
                </c:pt>
                <c:pt idx="7440">
                  <c:v>6.6686174684999999</c:v>
                </c:pt>
                <c:pt idx="7441">
                  <c:v>6.6686174684999999</c:v>
                </c:pt>
                <c:pt idx="7442">
                  <c:v>6.6686174684999999</c:v>
                </c:pt>
                <c:pt idx="7443">
                  <c:v>6.6657857837999996</c:v>
                </c:pt>
                <c:pt idx="7444">
                  <c:v>6.6657857837999996</c:v>
                </c:pt>
                <c:pt idx="7445">
                  <c:v>6.6657857837999996</c:v>
                </c:pt>
                <c:pt idx="7446">
                  <c:v>6.6629540991000002</c:v>
                </c:pt>
                <c:pt idx="7447">
                  <c:v>6.6629540991000002</c:v>
                </c:pt>
                <c:pt idx="7448">
                  <c:v>6.6629540991000002</c:v>
                </c:pt>
                <c:pt idx="7449">
                  <c:v>6.6601224143999991</c:v>
                </c:pt>
                <c:pt idx="7450">
                  <c:v>6.6601224143999991</c:v>
                </c:pt>
                <c:pt idx="7451">
                  <c:v>6.6601224143999991</c:v>
                </c:pt>
                <c:pt idx="7452">
                  <c:v>6.6572907296999997</c:v>
                </c:pt>
                <c:pt idx="7453">
                  <c:v>6.6572907296999997</c:v>
                </c:pt>
                <c:pt idx="7454">
                  <c:v>6.6572907296999997</c:v>
                </c:pt>
                <c:pt idx="7455">
                  <c:v>6.6544590449999994</c:v>
                </c:pt>
                <c:pt idx="7456">
                  <c:v>6.6544590449999994</c:v>
                </c:pt>
                <c:pt idx="7457">
                  <c:v>6.6544590449999994</c:v>
                </c:pt>
                <c:pt idx="7458">
                  <c:v>6.6516273603</c:v>
                </c:pt>
                <c:pt idx="7459">
                  <c:v>6.6516273603</c:v>
                </c:pt>
                <c:pt idx="7460">
                  <c:v>6.6516273603</c:v>
                </c:pt>
                <c:pt idx="7461">
                  <c:v>6.6487956755999997</c:v>
                </c:pt>
                <c:pt idx="7462">
                  <c:v>6.6487956755999997</c:v>
                </c:pt>
                <c:pt idx="7463">
                  <c:v>6.6487956755999997</c:v>
                </c:pt>
                <c:pt idx="7464">
                  <c:v>6.6459639908999995</c:v>
                </c:pt>
                <c:pt idx="7465">
                  <c:v>6.6459639908999995</c:v>
                </c:pt>
                <c:pt idx="7466">
                  <c:v>6.6459639908999995</c:v>
                </c:pt>
                <c:pt idx="7467">
                  <c:v>6.6431323062000001</c:v>
                </c:pt>
                <c:pt idx="7468">
                  <c:v>6.6431323062000001</c:v>
                </c:pt>
                <c:pt idx="7469">
                  <c:v>6.6431323062000001</c:v>
                </c:pt>
                <c:pt idx="7470">
                  <c:v>6.6403006214999998</c:v>
                </c:pt>
                <c:pt idx="7471">
                  <c:v>6.6403006214999998</c:v>
                </c:pt>
                <c:pt idx="7472">
                  <c:v>6.6403006214999998</c:v>
                </c:pt>
                <c:pt idx="7473">
                  <c:v>6.6374689368000004</c:v>
                </c:pt>
                <c:pt idx="7474">
                  <c:v>6.6374689368000004</c:v>
                </c:pt>
                <c:pt idx="7475">
                  <c:v>6.6374689368000004</c:v>
                </c:pt>
                <c:pt idx="7476">
                  <c:v>6.6346372521000001</c:v>
                </c:pt>
                <c:pt idx="7477">
                  <c:v>6.6346372521000001</c:v>
                </c:pt>
                <c:pt idx="7478">
                  <c:v>6.6346372521000001</c:v>
                </c:pt>
                <c:pt idx="7479">
                  <c:v>6.6318055673999998</c:v>
                </c:pt>
                <c:pt idx="7480">
                  <c:v>6.6318055673999998</c:v>
                </c:pt>
                <c:pt idx="7481">
                  <c:v>6.6318055673999998</c:v>
                </c:pt>
                <c:pt idx="7482">
                  <c:v>6.6289738826999995</c:v>
                </c:pt>
                <c:pt idx="7483">
                  <c:v>6.6289738826999995</c:v>
                </c:pt>
                <c:pt idx="7484">
                  <c:v>6.6289738826999995</c:v>
                </c:pt>
                <c:pt idx="7485">
                  <c:v>6.6261421980000001</c:v>
                </c:pt>
                <c:pt idx="7486">
                  <c:v>6.6261421980000001</c:v>
                </c:pt>
                <c:pt idx="7487">
                  <c:v>6.6261421980000001</c:v>
                </c:pt>
                <c:pt idx="7488">
                  <c:v>6.6233105132999999</c:v>
                </c:pt>
                <c:pt idx="7489">
                  <c:v>6.6233105132999999</c:v>
                </c:pt>
                <c:pt idx="7490">
                  <c:v>6.6233105132999999</c:v>
                </c:pt>
                <c:pt idx="7491">
                  <c:v>6.6204788286000005</c:v>
                </c:pt>
                <c:pt idx="7492">
                  <c:v>6.6204788286000005</c:v>
                </c:pt>
                <c:pt idx="7493">
                  <c:v>6.6204788286000005</c:v>
                </c:pt>
                <c:pt idx="7494">
                  <c:v>6.6176471438999993</c:v>
                </c:pt>
                <c:pt idx="7495">
                  <c:v>6.6176471438999993</c:v>
                </c:pt>
                <c:pt idx="7496">
                  <c:v>6.6176471438999993</c:v>
                </c:pt>
                <c:pt idx="7497">
                  <c:v>6.6148154591999999</c:v>
                </c:pt>
                <c:pt idx="7498">
                  <c:v>6.6148154591999999</c:v>
                </c:pt>
                <c:pt idx="7499">
                  <c:v>6.6148154591999999</c:v>
                </c:pt>
                <c:pt idx="7500">
                  <c:v>6.6119837744999996</c:v>
                </c:pt>
                <c:pt idx="7501">
                  <c:v>6.6119837744999996</c:v>
                </c:pt>
                <c:pt idx="7502">
                  <c:v>6.6119837744999996</c:v>
                </c:pt>
                <c:pt idx="7503">
                  <c:v>6.6091520898000002</c:v>
                </c:pt>
                <c:pt idx="7504">
                  <c:v>6.6091520898000002</c:v>
                </c:pt>
                <c:pt idx="7505">
                  <c:v>6.6091520898000002</c:v>
                </c:pt>
                <c:pt idx="7506">
                  <c:v>6.6063204051</c:v>
                </c:pt>
                <c:pt idx="7507">
                  <c:v>6.6063204051</c:v>
                </c:pt>
                <c:pt idx="7508">
                  <c:v>6.6063204051</c:v>
                </c:pt>
                <c:pt idx="7509">
                  <c:v>6.6034887203999997</c:v>
                </c:pt>
                <c:pt idx="7510">
                  <c:v>6.6034887203999997</c:v>
                </c:pt>
                <c:pt idx="7511">
                  <c:v>6.6034887203999997</c:v>
                </c:pt>
                <c:pt idx="7512">
                  <c:v>6.6006570356999994</c:v>
                </c:pt>
                <c:pt idx="7513">
                  <c:v>6.6006570356999994</c:v>
                </c:pt>
                <c:pt idx="7514">
                  <c:v>6.6006570356999994</c:v>
                </c:pt>
                <c:pt idx="7515">
                  <c:v>6.597825351</c:v>
                </c:pt>
                <c:pt idx="7516">
                  <c:v>6.597825351</c:v>
                </c:pt>
                <c:pt idx="7517">
                  <c:v>6.597825351</c:v>
                </c:pt>
                <c:pt idx="7518">
                  <c:v>6.5949936662999997</c:v>
                </c:pt>
                <c:pt idx="7519">
                  <c:v>6.5949936662999997</c:v>
                </c:pt>
                <c:pt idx="7520">
                  <c:v>6.5949936662999997</c:v>
                </c:pt>
                <c:pt idx="7521">
                  <c:v>6.5921619816000003</c:v>
                </c:pt>
                <c:pt idx="7522">
                  <c:v>6.5921619816000003</c:v>
                </c:pt>
                <c:pt idx="7523">
                  <c:v>6.5921619816000003</c:v>
                </c:pt>
                <c:pt idx="7524">
                  <c:v>6.5893302968999992</c:v>
                </c:pt>
                <c:pt idx="7525">
                  <c:v>6.5893302968999992</c:v>
                </c:pt>
                <c:pt idx="7526">
                  <c:v>6.5893302968999992</c:v>
                </c:pt>
                <c:pt idx="7527">
                  <c:v>6.5864986121999998</c:v>
                </c:pt>
                <c:pt idx="7528">
                  <c:v>6.5864986121999998</c:v>
                </c:pt>
                <c:pt idx="7529">
                  <c:v>6.5864986121999998</c:v>
                </c:pt>
                <c:pt idx="7530">
                  <c:v>6.5836669274999995</c:v>
                </c:pt>
                <c:pt idx="7531">
                  <c:v>6.5836669274999995</c:v>
                </c:pt>
                <c:pt idx="7532">
                  <c:v>6.5836669274999995</c:v>
                </c:pt>
                <c:pt idx="7533">
                  <c:v>6.5808352428000001</c:v>
                </c:pt>
                <c:pt idx="7534">
                  <c:v>6.5808352428000001</c:v>
                </c:pt>
                <c:pt idx="7535">
                  <c:v>6.5808352428000001</c:v>
                </c:pt>
                <c:pt idx="7536">
                  <c:v>6.5780035580999998</c:v>
                </c:pt>
                <c:pt idx="7537">
                  <c:v>6.5780035580999998</c:v>
                </c:pt>
                <c:pt idx="7538">
                  <c:v>6.5780035580999998</c:v>
                </c:pt>
                <c:pt idx="7539">
                  <c:v>6.5751718733999995</c:v>
                </c:pt>
                <c:pt idx="7540">
                  <c:v>6.5751718733999995</c:v>
                </c:pt>
                <c:pt idx="7541">
                  <c:v>6.5751718733999995</c:v>
                </c:pt>
                <c:pt idx="7542">
                  <c:v>6.5723401886999993</c:v>
                </c:pt>
                <c:pt idx="7543">
                  <c:v>6.5723401886999993</c:v>
                </c:pt>
                <c:pt idx="7544">
                  <c:v>6.5723401886999993</c:v>
                </c:pt>
                <c:pt idx="7545">
                  <c:v>6.5695085039999999</c:v>
                </c:pt>
                <c:pt idx="7546">
                  <c:v>6.5695085039999999</c:v>
                </c:pt>
                <c:pt idx="7547">
                  <c:v>6.5695085039999999</c:v>
                </c:pt>
                <c:pt idx="7548">
                  <c:v>6.5666768192999996</c:v>
                </c:pt>
                <c:pt idx="7549">
                  <c:v>6.5666768192999996</c:v>
                </c:pt>
                <c:pt idx="7550">
                  <c:v>6.5666768192999996</c:v>
                </c:pt>
                <c:pt idx="7551">
                  <c:v>6.5638451346000002</c:v>
                </c:pt>
                <c:pt idx="7552">
                  <c:v>6.5638451346000002</c:v>
                </c:pt>
                <c:pt idx="7553">
                  <c:v>6.5638451346000002</c:v>
                </c:pt>
                <c:pt idx="7554">
                  <c:v>6.5610134498999999</c:v>
                </c:pt>
                <c:pt idx="7555">
                  <c:v>6.5610134498999999</c:v>
                </c:pt>
                <c:pt idx="7556">
                  <c:v>6.5610134498999999</c:v>
                </c:pt>
                <c:pt idx="7557">
                  <c:v>6.5581817651999996</c:v>
                </c:pt>
                <c:pt idx="7558">
                  <c:v>6.5581817651999996</c:v>
                </c:pt>
                <c:pt idx="7559">
                  <c:v>6.5581817651999996</c:v>
                </c:pt>
                <c:pt idx="7560">
                  <c:v>6.5553500805000002</c:v>
                </c:pt>
                <c:pt idx="7561">
                  <c:v>6.5553500805000002</c:v>
                </c:pt>
                <c:pt idx="7562">
                  <c:v>6.5553500805000002</c:v>
                </c:pt>
                <c:pt idx="7563">
                  <c:v>6.5525183958</c:v>
                </c:pt>
                <c:pt idx="7564">
                  <c:v>6.5525183958</c:v>
                </c:pt>
                <c:pt idx="7565">
                  <c:v>6.5525183958</c:v>
                </c:pt>
                <c:pt idx="7566">
                  <c:v>6.5496867111000006</c:v>
                </c:pt>
                <c:pt idx="7567">
                  <c:v>6.5496867111000006</c:v>
                </c:pt>
                <c:pt idx="7568">
                  <c:v>6.5496867111000006</c:v>
                </c:pt>
                <c:pt idx="7569">
                  <c:v>6.5468550263999994</c:v>
                </c:pt>
                <c:pt idx="7570">
                  <c:v>6.5468550263999994</c:v>
                </c:pt>
                <c:pt idx="7571">
                  <c:v>6.5468550263999994</c:v>
                </c:pt>
                <c:pt idx="7572">
                  <c:v>6.5440233417</c:v>
                </c:pt>
                <c:pt idx="7573">
                  <c:v>6.5440233417</c:v>
                </c:pt>
                <c:pt idx="7574">
                  <c:v>6.5440233417</c:v>
                </c:pt>
                <c:pt idx="7575">
                  <c:v>6.5411916569999997</c:v>
                </c:pt>
                <c:pt idx="7576">
                  <c:v>6.5411916569999997</c:v>
                </c:pt>
                <c:pt idx="7577">
                  <c:v>6.5411916569999997</c:v>
                </c:pt>
                <c:pt idx="7578">
                  <c:v>6.5383599723000003</c:v>
                </c:pt>
                <c:pt idx="7579">
                  <c:v>6.5383599723000003</c:v>
                </c:pt>
                <c:pt idx="7580">
                  <c:v>6.5383599723000003</c:v>
                </c:pt>
                <c:pt idx="7581">
                  <c:v>6.5355282876</c:v>
                </c:pt>
                <c:pt idx="7582">
                  <c:v>6.5355282876</c:v>
                </c:pt>
                <c:pt idx="7583">
                  <c:v>6.5355282876</c:v>
                </c:pt>
                <c:pt idx="7584">
                  <c:v>6.5326966028999998</c:v>
                </c:pt>
                <c:pt idx="7585">
                  <c:v>6.5326966028999998</c:v>
                </c:pt>
                <c:pt idx="7586">
                  <c:v>6.5326966028999998</c:v>
                </c:pt>
                <c:pt idx="7587">
                  <c:v>6.5298649181999995</c:v>
                </c:pt>
                <c:pt idx="7588">
                  <c:v>6.5298649181999995</c:v>
                </c:pt>
                <c:pt idx="7589">
                  <c:v>6.5298649181999995</c:v>
                </c:pt>
                <c:pt idx="7590">
                  <c:v>6.5270332335000001</c:v>
                </c:pt>
                <c:pt idx="7591">
                  <c:v>6.5270332335000001</c:v>
                </c:pt>
                <c:pt idx="7592">
                  <c:v>6.5270332335000001</c:v>
                </c:pt>
                <c:pt idx="7593">
                  <c:v>6.5242015487999998</c:v>
                </c:pt>
                <c:pt idx="7594">
                  <c:v>6.5242015487999998</c:v>
                </c:pt>
                <c:pt idx="7595">
                  <c:v>6.5242015487999998</c:v>
                </c:pt>
                <c:pt idx="7596">
                  <c:v>6.5213698641000004</c:v>
                </c:pt>
                <c:pt idx="7597">
                  <c:v>6.5213698641000004</c:v>
                </c:pt>
                <c:pt idx="7598">
                  <c:v>6.5213698641000004</c:v>
                </c:pt>
                <c:pt idx="7599">
                  <c:v>6.5185381793999992</c:v>
                </c:pt>
                <c:pt idx="7600">
                  <c:v>6.5185381793999992</c:v>
                </c:pt>
                <c:pt idx="7601">
                  <c:v>6.5185381793999992</c:v>
                </c:pt>
                <c:pt idx="7602">
                  <c:v>6.5157064946999999</c:v>
                </c:pt>
                <c:pt idx="7603">
                  <c:v>6.5157064946999999</c:v>
                </c:pt>
                <c:pt idx="7604">
                  <c:v>6.5157064946999999</c:v>
                </c:pt>
                <c:pt idx="7605">
                  <c:v>6.5128748099999996</c:v>
                </c:pt>
                <c:pt idx="7606">
                  <c:v>6.5128748099999996</c:v>
                </c:pt>
                <c:pt idx="7607">
                  <c:v>6.5128748099999996</c:v>
                </c:pt>
                <c:pt idx="7608">
                  <c:v>6.5100431253000002</c:v>
                </c:pt>
                <c:pt idx="7609">
                  <c:v>6.5100431253000002</c:v>
                </c:pt>
                <c:pt idx="7610">
                  <c:v>6.5100431253000002</c:v>
                </c:pt>
                <c:pt idx="7611">
                  <c:v>6.5072114405999999</c:v>
                </c:pt>
                <c:pt idx="7612">
                  <c:v>6.5072114405999999</c:v>
                </c:pt>
                <c:pt idx="7613">
                  <c:v>6.5072114405999999</c:v>
                </c:pt>
                <c:pt idx="7614">
                  <c:v>6.5043797558999996</c:v>
                </c:pt>
                <c:pt idx="7615">
                  <c:v>6.5043797558999996</c:v>
                </c:pt>
                <c:pt idx="7616">
                  <c:v>6.5043797558999996</c:v>
                </c:pt>
                <c:pt idx="7617">
                  <c:v>6.5015480711999993</c:v>
                </c:pt>
                <c:pt idx="7618">
                  <c:v>6.5015480711999993</c:v>
                </c:pt>
                <c:pt idx="7619">
                  <c:v>6.5015480711999993</c:v>
                </c:pt>
                <c:pt idx="7620">
                  <c:v>6.4987163864999999</c:v>
                </c:pt>
                <c:pt idx="7621">
                  <c:v>6.4987163864999999</c:v>
                </c:pt>
                <c:pt idx="7622">
                  <c:v>6.4987163864999999</c:v>
                </c:pt>
                <c:pt idx="7623">
                  <c:v>6.4958847017999997</c:v>
                </c:pt>
                <c:pt idx="7624">
                  <c:v>6.4958847017999997</c:v>
                </c:pt>
                <c:pt idx="7625">
                  <c:v>6.4958847017999997</c:v>
                </c:pt>
                <c:pt idx="7626">
                  <c:v>6.4930530171000003</c:v>
                </c:pt>
                <c:pt idx="7627">
                  <c:v>6.4930530171000003</c:v>
                </c:pt>
                <c:pt idx="7628">
                  <c:v>6.4930530171000003</c:v>
                </c:pt>
                <c:pt idx="7629">
                  <c:v>6.4930530171000003</c:v>
                </c:pt>
                <c:pt idx="7630">
                  <c:v>6.4902213323999991</c:v>
                </c:pt>
                <c:pt idx="7631">
                  <c:v>6.4902213323999991</c:v>
                </c:pt>
                <c:pt idx="7632">
                  <c:v>6.4902213323999991</c:v>
                </c:pt>
                <c:pt idx="7633">
                  <c:v>6.4873896476999997</c:v>
                </c:pt>
                <c:pt idx="7634">
                  <c:v>6.4873896476999997</c:v>
                </c:pt>
                <c:pt idx="7635">
                  <c:v>6.4873896476999997</c:v>
                </c:pt>
                <c:pt idx="7636">
                  <c:v>6.4845579629999994</c:v>
                </c:pt>
                <c:pt idx="7637">
                  <c:v>6.4845579629999994</c:v>
                </c:pt>
                <c:pt idx="7638">
                  <c:v>6.4845579629999994</c:v>
                </c:pt>
                <c:pt idx="7639">
                  <c:v>6.4817262783</c:v>
                </c:pt>
                <c:pt idx="7640">
                  <c:v>6.4817262783</c:v>
                </c:pt>
                <c:pt idx="7641">
                  <c:v>6.4817262783</c:v>
                </c:pt>
                <c:pt idx="7642">
                  <c:v>6.4788945935999998</c:v>
                </c:pt>
                <c:pt idx="7643">
                  <c:v>6.4788945935999998</c:v>
                </c:pt>
                <c:pt idx="7644">
                  <c:v>6.4788945935999998</c:v>
                </c:pt>
                <c:pt idx="7645">
                  <c:v>6.4760629088999995</c:v>
                </c:pt>
                <c:pt idx="7646">
                  <c:v>6.4760629088999995</c:v>
                </c:pt>
                <c:pt idx="7647">
                  <c:v>6.4760629088999995</c:v>
                </c:pt>
                <c:pt idx="7648">
                  <c:v>6.4732312242000001</c:v>
                </c:pt>
                <c:pt idx="7649">
                  <c:v>6.4732312242000001</c:v>
                </c:pt>
                <c:pt idx="7650">
                  <c:v>6.4732312242000001</c:v>
                </c:pt>
                <c:pt idx="7651">
                  <c:v>6.4703995394999998</c:v>
                </c:pt>
                <c:pt idx="7652">
                  <c:v>6.4703995394999998</c:v>
                </c:pt>
                <c:pt idx="7653">
                  <c:v>6.4703995394999998</c:v>
                </c:pt>
                <c:pt idx="7654">
                  <c:v>6.4675678548000004</c:v>
                </c:pt>
                <c:pt idx="7655">
                  <c:v>6.4675678548000004</c:v>
                </c:pt>
                <c:pt idx="7656">
                  <c:v>6.4675678548000004</c:v>
                </c:pt>
                <c:pt idx="7657">
                  <c:v>6.4647361701000001</c:v>
                </c:pt>
                <c:pt idx="7658">
                  <c:v>6.4647361701000001</c:v>
                </c:pt>
                <c:pt idx="7659">
                  <c:v>6.4647361701000001</c:v>
                </c:pt>
                <c:pt idx="7660">
                  <c:v>6.4619044853999998</c:v>
                </c:pt>
                <c:pt idx="7661">
                  <c:v>6.4619044853999998</c:v>
                </c:pt>
                <c:pt idx="7662">
                  <c:v>6.4619044853999998</c:v>
                </c:pt>
                <c:pt idx="7663">
                  <c:v>6.4590728006999996</c:v>
                </c:pt>
                <c:pt idx="7664">
                  <c:v>6.4590728006999996</c:v>
                </c:pt>
                <c:pt idx="7665">
                  <c:v>6.4590728006999996</c:v>
                </c:pt>
                <c:pt idx="7666">
                  <c:v>6.4562411160000002</c:v>
                </c:pt>
                <c:pt idx="7667">
                  <c:v>6.4562411160000002</c:v>
                </c:pt>
                <c:pt idx="7668">
                  <c:v>6.4562411160000002</c:v>
                </c:pt>
                <c:pt idx="7669">
                  <c:v>6.4534094312999999</c:v>
                </c:pt>
                <c:pt idx="7670">
                  <c:v>6.4534094312999999</c:v>
                </c:pt>
                <c:pt idx="7671">
                  <c:v>6.4534094312999999</c:v>
                </c:pt>
                <c:pt idx="7672">
                  <c:v>6.4505777466000005</c:v>
                </c:pt>
                <c:pt idx="7673">
                  <c:v>6.4505777466000005</c:v>
                </c:pt>
                <c:pt idx="7674">
                  <c:v>6.4505777466000005</c:v>
                </c:pt>
                <c:pt idx="7675">
                  <c:v>6.4477460618999993</c:v>
                </c:pt>
                <c:pt idx="7676">
                  <c:v>6.4477460618999993</c:v>
                </c:pt>
                <c:pt idx="7677">
                  <c:v>6.4477460618999993</c:v>
                </c:pt>
                <c:pt idx="7678">
                  <c:v>6.4477460618999993</c:v>
                </c:pt>
                <c:pt idx="7679">
                  <c:v>6.4449143771999999</c:v>
                </c:pt>
                <c:pt idx="7680">
                  <c:v>6.4449143771999999</c:v>
                </c:pt>
                <c:pt idx="7681">
                  <c:v>6.4449143771999999</c:v>
                </c:pt>
                <c:pt idx="7682">
                  <c:v>6.4420826924999997</c:v>
                </c:pt>
                <c:pt idx="7683">
                  <c:v>6.4420826924999997</c:v>
                </c:pt>
                <c:pt idx="7684">
                  <c:v>6.4420826924999997</c:v>
                </c:pt>
                <c:pt idx="7685">
                  <c:v>6.4392510078000003</c:v>
                </c:pt>
                <c:pt idx="7686">
                  <c:v>6.4392510078000003</c:v>
                </c:pt>
                <c:pt idx="7687">
                  <c:v>6.4392510078000003</c:v>
                </c:pt>
                <c:pt idx="7688">
                  <c:v>6.4364193231</c:v>
                </c:pt>
                <c:pt idx="7689">
                  <c:v>6.4364193231</c:v>
                </c:pt>
                <c:pt idx="7690">
                  <c:v>6.4364193231</c:v>
                </c:pt>
                <c:pt idx="7691">
                  <c:v>6.4335876383999997</c:v>
                </c:pt>
                <c:pt idx="7692">
                  <c:v>6.4335876383999997</c:v>
                </c:pt>
                <c:pt idx="7693">
                  <c:v>6.4335876383999997</c:v>
                </c:pt>
                <c:pt idx="7694">
                  <c:v>6.4307559536999994</c:v>
                </c:pt>
                <c:pt idx="7695">
                  <c:v>6.4307559536999994</c:v>
                </c:pt>
                <c:pt idx="7696">
                  <c:v>6.4307559536999994</c:v>
                </c:pt>
                <c:pt idx="7697">
                  <c:v>6.427924269</c:v>
                </c:pt>
                <c:pt idx="7698">
                  <c:v>6.427924269</c:v>
                </c:pt>
                <c:pt idx="7699">
                  <c:v>6.427924269</c:v>
                </c:pt>
                <c:pt idx="7700">
                  <c:v>6.4250925842999997</c:v>
                </c:pt>
                <c:pt idx="7701">
                  <c:v>6.4250925842999997</c:v>
                </c:pt>
                <c:pt idx="7702">
                  <c:v>6.4250925842999997</c:v>
                </c:pt>
                <c:pt idx="7703">
                  <c:v>6.4222608996000004</c:v>
                </c:pt>
                <c:pt idx="7704">
                  <c:v>6.4222608996000004</c:v>
                </c:pt>
                <c:pt idx="7705">
                  <c:v>6.4222608996000004</c:v>
                </c:pt>
                <c:pt idx="7706">
                  <c:v>6.4194292148999992</c:v>
                </c:pt>
                <c:pt idx="7707">
                  <c:v>6.4194292148999992</c:v>
                </c:pt>
                <c:pt idx="7708">
                  <c:v>6.4194292148999992</c:v>
                </c:pt>
                <c:pt idx="7709">
                  <c:v>6.4165975301999998</c:v>
                </c:pt>
                <c:pt idx="7710">
                  <c:v>6.4165975301999998</c:v>
                </c:pt>
                <c:pt idx="7711">
                  <c:v>6.4137658454999995</c:v>
                </c:pt>
                <c:pt idx="7712">
                  <c:v>6.4137658454999995</c:v>
                </c:pt>
                <c:pt idx="7713">
                  <c:v>6.4109341608000001</c:v>
                </c:pt>
                <c:pt idx="7714">
                  <c:v>6.4109341608000001</c:v>
                </c:pt>
                <c:pt idx="7715">
                  <c:v>6.4081024760999998</c:v>
                </c:pt>
                <c:pt idx="7716">
                  <c:v>6.4081024760999998</c:v>
                </c:pt>
                <c:pt idx="7717">
                  <c:v>6.4052707913999996</c:v>
                </c:pt>
                <c:pt idx="7718">
                  <c:v>6.4052707913999996</c:v>
                </c:pt>
                <c:pt idx="7719">
                  <c:v>6.4024391066999993</c:v>
                </c:pt>
                <c:pt idx="7720">
                  <c:v>6.4024391066999993</c:v>
                </c:pt>
                <c:pt idx="7721">
                  <c:v>6.3996074219999999</c:v>
                </c:pt>
                <c:pt idx="7722">
                  <c:v>6.3996074219999999</c:v>
                </c:pt>
                <c:pt idx="7723">
                  <c:v>6.3967757372999996</c:v>
                </c:pt>
                <c:pt idx="7724">
                  <c:v>6.3967757372999996</c:v>
                </c:pt>
                <c:pt idx="7725">
                  <c:v>6.3939440526000002</c:v>
                </c:pt>
                <c:pt idx="7726">
                  <c:v>6.3939440526000002</c:v>
                </c:pt>
                <c:pt idx="7727">
                  <c:v>6.3911123678999999</c:v>
                </c:pt>
                <c:pt idx="7728">
                  <c:v>6.3911123678999999</c:v>
                </c:pt>
                <c:pt idx="7729">
                  <c:v>6.3882806831999996</c:v>
                </c:pt>
                <c:pt idx="7730">
                  <c:v>6.3882806831999996</c:v>
                </c:pt>
                <c:pt idx="7731">
                  <c:v>6.3854489985000003</c:v>
                </c:pt>
                <c:pt idx="7732">
                  <c:v>6.3854489985000003</c:v>
                </c:pt>
                <c:pt idx="7733">
                  <c:v>6.3826173138</c:v>
                </c:pt>
                <c:pt idx="7734">
                  <c:v>6.3826173138</c:v>
                </c:pt>
                <c:pt idx="7735">
                  <c:v>6.3797856290999997</c:v>
                </c:pt>
                <c:pt idx="7736">
                  <c:v>6.3797856290999997</c:v>
                </c:pt>
                <c:pt idx="7737">
                  <c:v>6.3769539443999994</c:v>
                </c:pt>
                <c:pt idx="7738">
                  <c:v>6.3769539443999994</c:v>
                </c:pt>
                <c:pt idx="7739">
                  <c:v>6.3741222597</c:v>
                </c:pt>
                <c:pt idx="7740">
                  <c:v>6.3741222597</c:v>
                </c:pt>
                <c:pt idx="7741">
                  <c:v>6.3712905749999997</c:v>
                </c:pt>
                <c:pt idx="7742">
                  <c:v>6.3712905749999997</c:v>
                </c:pt>
                <c:pt idx="7743">
                  <c:v>6.3684588903000003</c:v>
                </c:pt>
                <c:pt idx="7744">
                  <c:v>6.3684588903000003</c:v>
                </c:pt>
                <c:pt idx="7745">
                  <c:v>6.3656272056000001</c:v>
                </c:pt>
                <c:pt idx="7746">
                  <c:v>6.3656272056000001</c:v>
                </c:pt>
                <c:pt idx="7747">
                  <c:v>6.3627955208999998</c:v>
                </c:pt>
                <c:pt idx="7748">
                  <c:v>6.3627955208999998</c:v>
                </c:pt>
                <c:pt idx="7749">
                  <c:v>6.3599638361999995</c:v>
                </c:pt>
                <c:pt idx="7750">
                  <c:v>6.3599638361999995</c:v>
                </c:pt>
                <c:pt idx="7751">
                  <c:v>6.3571321515000001</c:v>
                </c:pt>
                <c:pt idx="7752">
                  <c:v>6.3571321515000001</c:v>
                </c:pt>
                <c:pt idx="7753">
                  <c:v>6.3543004667999998</c:v>
                </c:pt>
                <c:pt idx="7754">
                  <c:v>6.3543004667999998</c:v>
                </c:pt>
                <c:pt idx="7755">
                  <c:v>6.3514687821000004</c:v>
                </c:pt>
                <c:pt idx="7756">
                  <c:v>6.3514687821000004</c:v>
                </c:pt>
                <c:pt idx="7757">
                  <c:v>6.3486370973999993</c:v>
                </c:pt>
                <c:pt idx="7758">
                  <c:v>6.3486370973999993</c:v>
                </c:pt>
                <c:pt idx="7759">
                  <c:v>6.3458054126999999</c:v>
                </c:pt>
                <c:pt idx="7760">
                  <c:v>6.3458054126999999</c:v>
                </c:pt>
                <c:pt idx="7761">
                  <c:v>6.3429737279999996</c:v>
                </c:pt>
                <c:pt idx="7762">
                  <c:v>6.3429737279999996</c:v>
                </c:pt>
                <c:pt idx="7763">
                  <c:v>6.3401420433000002</c:v>
                </c:pt>
                <c:pt idx="7764">
                  <c:v>6.3401420433000002</c:v>
                </c:pt>
                <c:pt idx="7765">
                  <c:v>6.3373103585999999</c:v>
                </c:pt>
                <c:pt idx="7766">
                  <c:v>6.3373103585999999</c:v>
                </c:pt>
                <c:pt idx="7767">
                  <c:v>6.3344786738999996</c:v>
                </c:pt>
                <c:pt idx="7768">
                  <c:v>6.3344786738999996</c:v>
                </c:pt>
                <c:pt idx="7769">
                  <c:v>6.3316469891999994</c:v>
                </c:pt>
                <c:pt idx="7770">
                  <c:v>6.3316469891999994</c:v>
                </c:pt>
                <c:pt idx="7771">
                  <c:v>6.3288153045</c:v>
                </c:pt>
                <c:pt idx="7772">
                  <c:v>6.3288153045</c:v>
                </c:pt>
                <c:pt idx="7773">
                  <c:v>6.3259836197999997</c:v>
                </c:pt>
                <c:pt idx="7774">
                  <c:v>6.3259836197999997</c:v>
                </c:pt>
                <c:pt idx="7775">
                  <c:v>6.3231519351000003</c:v>
                </c:pt>
                <c:pt idx="7776">
                  <c:v>6.3231519351000003</c:v>
                </c:pt>
                <c:pt idx="7777">
                  <c:v>6.3203202503999991</c:v>
                </c:pt>
                <c:pt idx="7778">
                  <c:v>6.3203202503999991</c:v>
                </c:pt>
                <c:pt idx="7779">
                  <c:v>6.3174885656999997</c:v>
                </c:pt>
                <c:pt idx="7780">
                  <c:v>6.3174885656999997</c:v>
                </c:pt>
                <c:pt idx="7781">
                  <c:v>6.3146568809999994</c:v>
                </c:pt>
                <c:pt idx="7782">
                  <c:v>6.3146568809999994</c:v>
                </c:pt>
                <c:pt idx="7783">
                  <c:v>6.3118251963000001</c:v>
                </c:pt>
                <c:pt idx="7784">
                  <c:v>6.3118251963000001</c:v>
                </c:pt>
                <c:pt idx="7785">
                  <c:v>6.3089935115999998</c:v>
                </c:pt>
                <c:pt idx="7786">
                  <c:v>6.3089935115999998</c:v>
                </c:pt>
                <c:pt idx="7787">
                  <c:v>6.3061618268999995</c:v>
                </c:pt>
                <c:pt idx="7788">
                  <c:v>6.3061618268999995</c:v>
                </c:pt>
                <c:pt idx="7789">
                  <c:v>6.3033301421999992</c:v>
                </c:pt>
                <c:pt idx="7790">
                  <c:v>6.3033301421999992</c:v>
                </c:pt>
                <c:pt idx="7791">
                  <c:v>6.3004984574999998</c:v>
                </c:pt>
                <c:pt idx="7792">
                  <c:v>6.3004984574999998</c:v>
                </c:pt>
                <c:pt idx="7793">
                  <c:v>6.2976667727999995</c:v>
                </c:pt>
                <c:pt idx="7794">
                  <c:v>6.2976667727999995</c:v>
                </c:pt>
                <c:pt idx="7795">
                  <c:v>6.2948350881000001</c:v>
                </c:pt>
                <c:pt idx="7796">
                  <c:v>6.2948350881000001</c:v>
                </c:pt>
                <c:pt idx="7797">
                  <c:v>6.2920034033999999</c:v>
                </c:pt>
                <c:pt idx="7798">
                  <c:v>6.2920034033999999</c:v>
                </c:pt>
                <c:pt idx="7799">
                  <c:v>6.2891717186999996</c:v>
                </c:pt>
                <c:pt idx="7800">
                  <c:v>6.2891717186999996</c:v>
                </c:pt>
                <c:pt idx="7801">
                  <c:v>6.2863400340000002</c:v>
                </c:pt>
                <c:pt idx="7802">
                  <c:v>6.2863400340000002</c:v>
                </c:pt>
                <c:pt idx="7803">
                  <c:v>6.2835083492999999</c:v>
                </c:pt>
                <c:pt idx="7804">
                  <c:v>6.2835083492999999</c:v>
                </c:pt>
                <c:pt idx="7805">
                  <c:v>6.2806766646000005</c:v>
                </c:pt>
                <c:pt idx="7806">
                  <c:v>6.2806766646000005</c:v>
                </c:pt>
                <c:pt idx="7807">
                  <c:v>6.2778449798999993</c:v>
                </c:pt>
                <c:pt idx="7808">
                  <c:v>6.2778449798999993</c:v>
                </c:pt>
                <c:pt idx="7809">
                  <c:v>6.2750132952</c:v>
                </c:pt>
                <c:pt idx="7810">
                  <c:v>6.2750132952</c:v>
                </c:pt>
                <c:pt idx="7811">
                  <c:v>6.2721816104999997</c:v>
                </c:pt>
                <c:pt idx="7812">
                  <c:v>6.2721816104999997</c:v>
                </c:pt>
                <c:pt idx="7813">
                  <c:v>6.2693499258000003</c:v>
                </c:pt>
                <c:pt idx="7814">
                  <c:v>6.2693499258000003</c:v>
                </c:pt>
                <c:pt idx="7815">
                  <c:v>6.2665182411</c:v>
                </c:pt>
                <c:pt idx="7816">
                  <c:v>6.2665182411</c:v>
                </c:pt>
                <c:pt idx="7817">
                  <c:v>6.2636865563999997</c:v>
                </c:pt>
                <c:pt idx="7818">
                  <c:v>6.2636865563999997</c:v>
                </c:pt>
                <c:pt idx="7819">
                  <c:v>6.2608548716999994</c:v>
                </c:pt>
                <c:pt idx="7820">
                  <c:v>6.2608548716999994</c:v>
                </c:pt>
                <c:pt idx="7821">
                  <c:v>6.258023187</c:v>
                </c:pt>
                <c:pt idx="7822">
                  <c:v>6.258023187</c:v>
                </c:pt>
                <c:pt idx="7823">
                  <c:v>6.2551915022999998</c:v>
                </c:pt>
                <c:pt idx="7824">
                  <c:v>6.2551915022999998</c:v>
                </c:pt>
                <c:pt idx="7825">
                  <c:v>6.2523598176000004</c:v>
                </c:pt>
                <c:pt idx="7826">
                  <c:v>6.2523598176000004</c:v>
                </c:pt>
                <c:pt idx="7827">
                  <c:v>6.2495281328999992</c:v>
                </c:pt>
                <c:pt idx="7828">
                  <c:v>6.2495281328999992</c:v>
                </c:pt>
                <c:pt idx="7829">
                  <c:v>6.2466964481999998</c:v>
                </c:pt>
                <c:pt idx="7830">
                  <c:v>6.2466964481999998</c:v>
                </c:pt>
                <c:pt idx="7831">
                  <c:v>6.2438647634999995</c:v>
                </c:pt>
                <c:pt idx="7832">
                  <c:v>6.2438647634999995</c:v>
                </c:pt>
                <c:pt idx="7833">
                  <c:v>6.2410330788000001</c:v>
                </c:pt>
                <c:pt idx="7834">
                  <c:v>6.2410330788000001</c:v>
                </c:pt>
                <c:pt idx="7835">
                  <c:v>6.2382013940999999</c:v>
                </c:pt>
                <c:pt idx="7836">
                  <c:v>6.2382013940999999</c:v>
                </c:pt>
                <c:pt idx="7837">
                  <c:v>6.2353697093999996</c:v>
                </c:pt>
                <c:pt idx="7838">
                  <c:v>6.2353697093999996</c:v>
                </c:pt>
                <c:pt idx="7839">
                  <c:v>6.2325380246999993</c:v>
                </c:pt>
                <c:pt idx="7840">
                  <c:v>6.2325380246999993</c:v>
                </c:pt>
                <c:pt idx="7841">
                  <c:v>6.2297063399999999</c:v>
                </c:pt>
                <c:pt idx="7842">
                  <c:v>6.2297063399999999</c:v>
                </c:pt>
                <c:pt idx="7843">
                  <c:v>6.2268746552999996</c:v>
                </c:pt>
                <c:pt idx="7844">
                  <c:v>6.2268746552999996</c:v>
                </c:pt>
                <c:pt idx="7845">
                  <c:v>6.2268746552999996</c:v>
                </c:pt>
                <c:pt idx="7846">
                  <c:v>6.2240429706000002</c:v>
                </c:pt>
                <c:pt idx="7847">
                  <c:v>6.2240429706000002</c:v>
                </c:pt>
                <c:pt idx="7848">
                  <c:v>6.2212112858999991</c:v>
                </c:pt>
                <c:pt idx="7849">
                  <c:v>6.2212112858999991</c:v>
                </c:pt>
                <c:pt idx="7850">
                  <c:v>6.2183796011999997</c:v>
                </c:pt>
                <c:pt idx="7851">
                  <c:v>6.2183796011999997</c:v>
                </c:pt>
                <c:pt idx="7852">
                  <c:v>6.2155479164999994</c:v>
                </c:pt>
                <c:pt idx="7853">
                  <c:v>6.2155479164999994</c:v>
                </c:pt>
                <c:pt idx="7854">
                  <c:v>6.2127162318</c:v>
                </c:pt>
                <c:pt idx="7855">
                  <c:v>6.2127162318</c:v>
                </c:pt>
                <c:pt idx="7856">
                  <c:v>6.2098845470999997</c:v>
                </c:pt>
                <c:pt idx="7857">
                  <c:v>6.2098845470999997</c:v>
                </c:pt>
                <c:pt idx="7858">
                  <c:v>6.2070528623999994</c:v>
                </c:pt>
                <c:pt idx="7859">
                  <c:v>6.2070528623999994</c:v>
                </c:pt>
                <c:pt idx="7860">
                  <c:v>6.2042211777</c:v>
                </c:pt>
                <c:pt idx="7861">
                  <c:v>6.2042211777</c:v>
                </c:pt>
                <c:pt idx="7862">
                  <c:v>6.2013894929999998</c:v>
                </c:pt>
                <c:pt idx="7863">
                  <c:v>6.2013894929999998</c:v>
                </c:pt>
                <c:pt idx="7864">
                  <c:v>6.1985578083000004</c:v>
                </c:pt>
                <c:pt idx="7865">
                  <c:v>6.1985578083000004</c:v>
                </c:pt>
                <c:pt idx="7866">
                  <c:v>6.1957261236000001</c:v>
                </c:pt>
                <c:pt idx="7867">
                  <c:v>6.1957261236000001</c:v>
                </c:pt>
                <c:pt idx="7868">
                  <c:v>6.1928944388999998</c:v>
                </c:pt>
                <c:pt idx="7869">
                  <c:v>6.1928944388999998</c:v>
                </c:pt>
                <c:pt idx="7870">
                  <c:v>6.1900627541999995</c:v>
                </c:pt>
                <c:pt idx="7871">
                  <c:v>6.1900627541999995</c:v>
                </c:pt>
                <c:pt idx="7872">
                  <c:v>6.1872310695000001</c:v>
                </c:pt>
                <c:pt idx="7873">
                  <c:v>6.1872310695000001</c:v>
                </c:pt>
                <c:pt idx="7874">
                  <c:v>6.1843993847999998</c:v>
                </c:pt>
                <c:pt idx="7875">
                  <c:v>6.1843993847999998</c:v>
                </c:pt>
                <c:pt idx="7876">
                  <c:v>6.1815677001000005</c:v>
                </c:pt>
                <c:pt idx="7877">
                  <c:v>6.1815677001000005</c:v>
                </c:pt>
                <c:pt idx="7878">
                  <c:v>6.1787360153999993</c:v>
                </c:pt>
                <c:pt idx="7879">
                  <c:v>6.1787360153999993</c:v>
                </c:pt>
                <c:pt idx="7880">
                  <c:v>6.1759043306999999</c:v>
                </c:pt>
                <c:pt idx="7881">
                  <c:v>6.1759043306999999</c:v>
                </c:pt>
                <c:pt idx="7882">
                  <c:v>6.1730726459999996</c:v>
                </c:pt>
                <c:pt idx="7883">
                  <c:v>6.1730726459999996</c:v>
                </c:pt>
                <c:pt idx="7884">
                  <c:v>6.1702409613000002</c:v>
                </c:pt>
                <c:pt idx="7885">
                  <c:v>6.1702409613000002</c:v>
                </c:pt>
                <c:pt idx="7886">
                  <c:v>6.1674092765999999</c:v>
                </c:pt>
                <c:pt idx="7887">
                  <c:v>6.1674092765999999</c:v>
                </c:pt>
                <c:pt idx="7888">
                  <c:v>6.1645775918999997</c:v>
                </c:pt>
                <c:pt idx="7889">
                  <c:v>6.1645775918999997</c:v>
                </c:pt>
                <c:pt idx="7890">
                  <c:v>6.1645775918999997</c:v>
                </c:pt>
                <c:pt idx="7891">
                  <c:v>6.1617459071999994</c:v>
                </c:pt>
                <c:pt idx="7892">
                  <c:v>6.1617459071999994</c:v>
                </c:pt>
                <c:pt idx="7893">
                  <c:v>6.1589142225</c:v>
                </c:pt>
                <c:pt idx="7894">
                  <c:v>6.1589142225</c:v>
                </c:pt>
                <c:pt idx="7895">
                  <c:v>6.1560825377999997</c:v>
                </c:pt>
                <c:pt idx="7896">
                  <c:v>6.1560825377999997</c:v>
                </c:pt>
                <c:pt idx="7897">
                  <c:v>6.1532508531000003</c:v>
                </c:pt>
                <c:pt idx="7898">
                  <c:v>6.1532508531000003</c:v>
                </c:pt>
                <c:pt idx="7899">
                  <c:v>6.1504191683999991</c:v>
                </c:pt>
                <c:pt idx="7900">
                  <c:v>6.1504191683999991</c:v>
                </c:pt>
                <c:pt idx="7901">
                  <c:v>6.1475874836999997</c:v>
                </c:pt>
                <c:pt idx="7902">
                  <c:v>6.1475874836999997</c:v>
                </c:pt>
                <c:pt idx="7903">
                  <c:v>6.1447557989999995</c:v>
                </c:pt>
                <c:pt idx="7904">
                  <c:v>6.1447557989999995</c:v>
                </c:pt>
                <c:pt idx="7905">
                  <c:v>6.1419241143000001</c:v>
                </c:pt>
                <c:pt idx="7906">
                  <c:v>6.1419241143000001</c:v>
                </c:pt>
                <c:pt idx="7907">
                  <c:v>6.1390924295999998</c:v>
                </c:pt>
                <c:pt idx="7908">
                  <c:v>6.1390924295999998</c:v>
                </c:pt>
                <c:pt idx="7909">
                  <c:v>6.1362607448999995</c:v>
                </c:pt>
                <c:pt idx="7910">
                  <c:v>6.1362607448999995</c:v>
                </c:pt>
                <c:pt idx="7911">
                  <c:v>6.1334290601999992</c:v>
                </c:pt>
                <c:pt idx="7912">
                  <c:v>6.1334290601999992</c:v>
                </c:pt>
                <c:pt idx="7913">
                  <c:v>6.1305973754999998</c:v>
                </c:pt>
                <c:pt idx="7914">
                  <c:v>6.1305973754999998</c:v>
                </c:pt>
                <c:pt idx="7915">
                  <c:v>6.1277656907999996</c:v>
                </c:pt>
                <c:pt idx="7916">
                  <c:v>6.1277656907999996</c:v>
                </c:pt>
                <c:pt idx="7917">
                  <c:v>6.1249340061000002</c:v>
                </c:pt>
                <c:pt idx="7918">
                  <c:v>6.1249340061000002</c:v>
                </c:pt>
                <c:pt idx="7919">
                  <c:v>6.1221023213999999</c:v>
                </c:pt>
                <c:pt idx="7920">
                  <c:v>6.1221023213999999</c:v>
                </c:pt>
                <c:pt idx="7921">
                  <c:v>6.1192706366999996</c:v>
                </c:pt>
                <c:pt idx="7922">
                  <c:v>6.1192706366999996</c:v>
                </c:pt>
                <c:pt idx="7923">
                  <c:v>6.1192706366999996</c:v>
                </c:pt>
                <c:pt idx="7924">
                  <c:v>6.1164389520000002</c:v>
                </c:pt>
                <c:pt idx="7925">
                  <c:v>6.1164389520000002</c:v>
                </c:pt>
                <c:pt idx="7926">
                  <c:v>6.1136072672999999</c:v>
                </c:pt>
                <c:pt idx="7927">
                  <c:v>6.1136072672999999</c:v>
                </c:pt>
                <c:pt idx="7928">
                  <c:v>6.1107755826000005</c:v>
                </c:pt>
                <c:pt idx="7929">
                  <c:v>6.1107755826000005</c:v>
                </c:pt>
                <c:pt idx="7930">
                  <c:v>6.1079438978999994</c:v>
                </c:pt>
                <c:pt idx="7931">
                  <c:v>6.1079438978999994</c:v>
                </c:pt>
                <c:pt idx="7932">
                  <c:v>6.1051122132</c:v>
                </c:pt>
                <c:pt idx="7933">
                  <c:v>6.1051122132</c:v>
                </c:pt>
                <c:pt idx="7934">
                  <c:v>6.1022805284999997</c:v>
                </c:pt>
                <c:pt idx="7935">
                  <c:v>6.1022805284999997</c:v>
                </c:pt>
                <c:pt idx="7936">
                  <c:v>6.0994488438000003</c:v>
                </c:pt>
                <c:pt idx="7937">
                  <c:v>6.0994488438000003</c:v>
                </c:pt>
                <c:pt idx="7938">
                  <c:v>6.0966171591</c:v>
                </c:pt>
                <c:pt idx="7939">
                  <c:v>6.0966171591</c:v>
                </c:pt>
                <c:pt idx="7940">
                  <c:v>6.0937854743999997</c:v>
                </c:pt>
                <c:pt idx="7941">
                  <c:v>6.0937854743999997</c:v>
                </c:pt>
                <c:pt idx="7942">
                  <c:v>6.0909537896999995</c:v>
                </c:pt>
                <c:pt idx="7943">
                  <c:v>6.0909537896999995</c:v>
                </c:pt>
                <c:pt idx="7944">
                  <c:v>6.0881221050000001</c:v>
                </c:pt>
                <c:pt idx="7945">
                  <c:v>6.0881221050000001</c:v>
                </c:pt>
                <c:pt idx="7946">
                  <c:v>6.0852904202999998</c:v>
                </c:pt>
                <c:pt idx="7947">
                  <c:v>6.0852904202999998</c:v>
                </c:pt>
                <c:pt idx="7948">
                  <c:v>6.0824587356000004</c:v>
                </c:pt>
                <c:pt idx="7949">
                  <c:v>6.0824587356000004</c:v>
                </c:pt>
                <c:pt idx="7950">
                  <c:v>6.0824587356000004</c:v>
                </c:pt>
                <c:pt idx="7951">
                  <c:v>6.0796270508999992</c:v>
                </c:pt>
                <c:pt idx="7952">
                  <c:v>6.0796270508999992</c:v>
                </c:pt>
                <c:pt idx="7953">
                  <c:v>6.0767953661999998</c:v>
                </c:pt>
                <c:pt idx="7954">
                  <c:v>6.0767953661999998</c:v>
                </c:pt>
                <c:pt idx="7955">
                  <c:v>6.0739636814999995</c:v>
                </c:pt>
                <c:pt idx="7956">
                  <c:v>6.0739636814999995</c:v>
                </c:pt>
                <c:pt idx="7957">
                  <c:v>6.0711319968000002</c:v>
                </c:pt>
                <c:pt idx="7958">
                  <c:v>6.0711319968000002</c:v>
                </c:pt>
                <c:pt idx="7959">
                  <c:v>6.0683003120999999</c:v>
                </c:pt>
                <c:pt idx="7960">
                  <c:v>6.0683003120999999</c:v>
                </c:pt>
                <c:pt idx="7961">
                  <c:v>6.0654686273999996</c:v>
                </c:pt>
                <c:pt idx="7962">
                  <c:v>6.0654686273999996</c:v>
                </c:pt>
                <c:pt idx="7963">
                  <c:v>6.0626369426999993</c:v>
                </c:pt>
                <c:pt idx="7964">
                  <c:v>6.0626369426999993</c:v>
                </c:pt>
                <c:pt idx="7965">
                  <c:v>6.0598052579999999</c:v>
                </c:pt>
                <c:pt idx="7966">
                  <c:v>6.0598052579999999</c:v>
                </c:pt>
                <c:pt idx="7967">
                  <c:v>6.0569735732999996</c:v>
                </c:pt>
                <c:pt idx="7968">
                  <c:v>6.0569735732999996</c:v>
                </c:pt>
                <c:pt idx="7969">
                  <c:v>6.0541418886000002</c:v>
                </c:pt>
                <c:pt idx="7970">
                  <c:v>6.0541418886000002</c:v>
                </c:pt>
                <c:pt idx="7971">
                  <c:v>6.0513102038999991</c:v>
                </c:pt>
                <c:pt idx="7972">
                  <c:v>6.0513102038999991</c:v>
                </c:pt>
                <c:pt idx="7973">
                  <c:v>6.0513102038999991</c:v>
                </c:pt>
                <c:pt idx="7974">
                  <c:v>6.0484785191999997</c:v>
                </c:pt>
                <c:pt idx="7975">
                  <c:v>6.0484785191999997</c:v>
                </c:pt>
                <c:pt idx="7976">
                  <c:v>6.0456468344999994</c:v>
                </c:pt>
                <c:pt idx="7977">
                  <c:v>6.0456468344999994</c:v>
                </c:pt>
                <c:pt idx="7978">
                  <c:v>6.0428151498</c:v>
                </c:pt>
                <c:pt idx="7979">
                  <c:v>6.0428151498</c:v>
                </c:pt>
                <c:pt idx="7980">
                  <c:v>6.0399834650999997</c:v>
                </c:pt>
                <c:pt idx="7981">
                  <c:v>6.0399834650999997</c:v>
                </c:pt>
                <c:pt idx="7982">
                  <c:v>6.0371517803999994</c:v>
                </c:pt>
                <c:pt idx="7983">
                  <c:v>6.0371517803999994</c:v>
                </c:pt>
                <c:pt idx="7984">
                  <c:v>6.0343200957000001</c:v>
                </c:pt>
                <c:pt idx="7985">
                  <c:v>6.0343200957000001</c:v>
                </c:pt>
                <c:pt idx="7986">
                  <c:v>6.0314884109999998</c:v>
                </c:pt>
                <c:pt idx="7987">
                  <c:v>6.0314884109999998</c:v>
                </c:pt>
                <c:pt idx="7988">
                  <c:v>6.0286567263000004</c:v>
                </c:pt>
                <c:pt idx="7989">
                  <c:v>6.0286567263000004</c:v>
                </c:pt>
                <c:pt idx="7990">
                  <c:v>6.0258250416000001</c:v>
                </c:pt>
                <c:pt idx="7991">
                  <c:v>6.0258250416000001</c:v>
                </c:pt>
                <c:pt idx="7992">
                  <c:v>6.0229933568999998</c:v>
                </c:pt>
                <c:pt idx="7993">
                  <c:v>6.0229933568999998</c:v>
                </c:pt>
                <c:pt idx="7994">
                  <c:v>6.0229933568999998</c:v>
                </c:pt>
                <c:pt idx="7995">
                  <c:v>6.0201616721999995</c:v>
                </c:pt>
                <c:pt idx="7996">
                  <c:v>6.0201616721999995</c:v>
                </c:pt>
                <c:pt idx="7997">
                  <c:v>6.0173299875000001</c:v>
                </c:pt>
                <c:pt idx="7998">
                  <c:v>6.0173299875000001</c:v>
                </c:pt>
                <c:pt idx="7999">
                  <c:v>6.0144983027999999</c:v>
                </c:pt>
                <c:pt idx="8000">
                  <c:v>6.0144983027999999</c:v>
                </c:pt>
                <c:pt idx="8001">
                  <c:v>6.0116666181000005</c:v>
                </c:pt>
                <c:pt idx="8002">
                  <c:v>6.0116666181000005</c:v>
                </c:pt>
                <c:pt idx="8003">
                  <c:v>6.0088349333999993</c:v>
                </c:pt>
                <c:pt idx="8004">
                  <c:v>6.0088349333999993</c:v>
                </c:pt>
                <c:pt idx="8005">
                  <c:v>6.0060032486999999</c:v>
                </c:pt>
                <c:pt idx="8006">
                  <c:v>6.0060032486999999</c:v>
                </c:pt>
                <c:pt idx="8007">
                  <c:v>6.0031715639999996</c:v>
                </c:pt>
                <c:pt idx="8008">
                  <c:v>6.0031715639999996</c:v>
                </c:pt>
                <c:pt idx="8009">
                  <c:v>6.0003398793000002</c:v>
                </c:pt>
                <c:pt idx="8010">
                  <c:v>6.0003398793000002</c:v>
                </c:pt>
                <c:pt idx="8011">
                  <c:v>5.9975081946</c:v>
                </c:pt>
                <c:pt idx="8012">
                  <c:v>5.9975081946</c:v>
                </c:pt>
                <c:pt idx="8013">
                  <c:v>5.9946765098999997</c:v>
                </c:pt>
                <c:pt idx="8014">
                  <c:v>5.9946765098999997</c:v>
                </c:pt>
                <c:pt idx="8015">
                  <c:v>5.9946765098999997</c:v>
                </c:pt>
                <c:pt idx="8016">
                  <c:v>5.9918448251999994</c:v>
                </c:pt>
                <c:pt idx="8017">
                  <c:v>5.9918448251999994</c:v>
                </c:pt>
                <c:pt idx="8018">
                  <c:v>5.9890131405</c:v>
                </c:pt>
                <c:pt idx="8019">
                  <c:v>5.9890131405</c:v>
                </c:pt>
                <c:pt idx="8020">
                  <c:v>5.9861814557999997</c:v>
                </c:pt>
                <c:pt idx="8021">
                  <c:v>5.9861814557999997</c:v>
                </c:pt>
                <c:pt idx="8022">
                  <c:v>5.9833497711000003</c:v>
                </c:pt>
                <c:pt idx="8023">
                  <c:v>5.9833497711000003</c:v>
                </c:pt>
                <c:pt idx="8024">
                  <c:v>5.9805180863999992</c:v>
                </c:pt>
                <c:pt idx="8025">
                  <c:v>5.9805180863999992</c:v>
                </c:pt>
                <c:pt idx="8026">
                  <c:v>5.9776864016999998</c:v>
                </c:pt>
                <c:pt idx="8027">
                  <c:v>5.9776864016999998</c:v>
                </c:pt>
                <c:pt idx="8028">
                  <c:v>5.9748547169999995</c:v>
                </c:pt>
                <c:pt idx="8029">
                  <c:v>5.9748547169999995</c:v>
                </c:pt>
                <c:pt idx="8030">
                  <c:v>5.9720230323000001</c:v>
                </c:pt>
                <c:pt idx="8031">
                  <c:v>5.9720230323000001</c:v>
                </c:pt>
                <c:pt idx="8032">
                  <c:v>5.9720230323000001</c:v>
                </c:pt>
                <c:pt idx="8033">
                  <c:v>5.9691913475999998</c:v>
                </c:pt>
                <c:pt idx="8034">
                  <c:v>5.9691913475999998</c:v>
                </c:pt>
                <c:pt idx="8035">
                  <c:v>5.9663596628999995</c:v>
                </c:pt>
                <c:pt idx="8036">
                  <c:v>5.9663596628999995</c:v>
                </c:pt>
                <c:pt idx="8037">
                  <c:v>5.9635279781999992</c:v>
                </c:pt>
                <c:pt idx="8038">
                  <c:v>5.9635279781999992</c:v>
                </c:pt>
                <c:pt idx="8039">
                  <c:v>5.9606962934999999</c:v>
                </c:pt>
                <c:pt idx="8040">
                  <c:v>5.9606962934999999</c:v>
                </c:pt>
                <c:pt idx="8041">
                  <c:v>5.9578646087999996</c:v>
                </c:pt>
                <c:pt idx="8042">
                  <c:v>5.9578646087999996</c:v>
                </c:pt>
                <c:pt idx="8043">
                  <c:v>5.9550329241000002</c:v>
                </c:pt>
                <c:pt idx="8044">
                  <c:v>5.9550329241000002</c:v>
                </c:pt>
                <c:pt idx="8045">
                  <c:v>5.9522012393999999</c:v>
                </c:pt>
                <c:pt idx="8046">
                  <c:v>5.9522012393999999</c:v>
                </c:pt>
                <c:pt idx="8047">
                  <c:v>5.9493695546999996</c:v>
                </c:pt>
                <c:pt idx="8048">
                  <c:v>5.9493695546999996</c:v>
                </c:pt>
                <c:pt idx="8049">
                  <c:v>5.9493695546999996</c:v>
                </c:pt>
                <c:pt idx="8050">
                  <c:v>5.9465378700000002</c:v>
                </c:pt>
                <c:pt idx="8051">
                  <c:v>5.9465378700000002</c:v>
                </c:pt>
                <c:pt idx="8052">
                  <c:v>5.9437061852999999</c:v>
                </c:pt>
                <c:pt idx="8053">
                  <c:v>5.9437061852999999</c:v>
                </c:pt>
                <c:pt idx="8054">
                  <c:v>5.9408745006000006</c:v>
                </c:pt>
                <c:pt idx="8055">
                  <c:v>5.9408745006000006</c:v>
                </c:pt>
                <c:pt idx="8056">
                  <c:v>5.9380428158999994</c:v>
                </c:pt>
                <c:pt idx="8057">
                  <c:v>5.9380428158999994</c:v>
                </c:pt>
                <c:pt idx="8058">
                  <c:v>5.9352111312</c:v>
                </c:pt>
                <c:pt idx="8059">
                  <c:v>5.9352111312</c:v>
                </c:pt>
                <c:pt idx="8060">
                  <c:v>5.9323794464999997</c:v>
                </c:pt>
                <c:pt idx="8061">
                  <c:v>5.9323794464999997</c:v>
                </c:pt>
                <c:pt idx="8062">
                  <c:v>5.9295477618000003</c:v>
                </c:pt>
                <c:pt idx="8063">
                  <c:v>5.9295477618000003</c:v>
                </c:pt>
                <c:pt idx="8064">
                  <c:v>5.9267160771</c:v>
                </c:pt>
                <c:pt idx="8065">
                  <c:v>5.9267160771</c:v>
                </c:pt>
                <c:pt idx="8066">
                  <c:v>5.9267160771</c:v>
                </c:pt>
                <c:pt idx="8067">
                  <c:v>5.9238843923999998</c:v>
                </c:pt>
                <c:pt idx="8068">
                  <c:v>5.9238843923999998</c:v>
                </c:pt>
                <c:pt idx="8069">
                  <c:v>5.9210527076999995</c:v>
                </c:pt>
                <c:pt idx="8070">
                  <c:v>5.9210527076999995</c:v>
                </c:pt>
                <c:pt idx="8071">
                  <c:v>5.9182210230000001</c:v>
                </c:pt>
                <c:pt idx="8072">
                  <c:v>5.9182210230000001</c:v>
                </c:pt>
                <c:pt idx="8073">
                  <c:v>5.9153893382999998</c:v>
                </c:pt>
                <c:pt idx="8074">
                  <c:v>5.9153893382999998</c:v>
                </c:pt>
                <c:pt idx="8075">
                  <c:v>5.9125576536000004</c:v>
                </c:pt>
                <c:pt idx="8076">
                  <c:v>5.9125576536000004</c:v>
                </c:pt>
                <c:pt idx="8077">
                  <c:v>5.9097259688999992</c:v>
                </c:pt>
                <c:pt idx="8078">
                  <c:v>5.9068942841999998</c:v>
                </c:pt>
                <c:pt idx="8079">
                  <c:v>5.9068942841999998</c:v>
                </c:pt>
                <c:pt idx="8080">
                  <c:v>5.9040625994999996</c:v>
                </c:pt>
                <c:pt idx="8081">
                  <c:v>5.9012309148000002</c:v>
                </c:pt>
                <c:pt idx="8082">
                  <c:v>5.9012309148000002</c:v>
                </c:pt>
                <c:pt idx="8083">
                  <c:v>5.8983992300999999</c:v>
                </c:pt>
                <c:pt idx="8084">
                  <c:v>5.8955675453999996</c:v>
                </c:pt>
                <c:pt idx="8085">
                  <c:v>5.8927358606999993</c:v>
                </c:pt>
                <c:pt idx="8086">
                  <c:v>5.8927358606999993</c:v>
                </c:pt>
                <c:pt idx="8087">
                  <c:v>5.8899041759999999</c:v>
                </c:pt>
                <c:pt idx="8088">
                  <c:v>5.8870724912999997</c:v>
                </c:pt>
                <c:pt idx="8089">
                  <c:v>5.8842408066000003</c:v>
                </c:pt>
                <c:pt idx="8090">
                  <c:v>5.8842408066000003</c:v>
                </c:pt>
                <c:pt idx="8091">
                  <c:v>5.8814091218999991</c:v>
                </c:pt>
                <c:pt idx="8092">
                  <c:v>5.8785774371999997</c:v>
                </c:pt>
                <c:pt idx="8093">
                  <c:v>5.8757457524999994</c:v>
                </c:pt>
                <c:pt idx="8094">
                  <c:v>5.8757457524999994</c:v>
                </c:pt>
                <c:pt idx="8095">
                  <c:v>5.8729140678</c:v>
                </c:pt>
                <c:pt idx="8096">
                  <c:v>5.8700823830999997</c:v>
                </c:pt>
                <c:pt idx="8097">
                  <c:v>5.8700823830999997</c:v>
                </c:pt>
                <c:pt idx="8098">
                  <c:v>5.8672506983999995</c:v>
                </c:pt>
                <c:pt idx="8099">
                  <c:v>5.8644190137000001</c:v>
                </c:pt>
                <c:pt idx="8100">
                  <c:v>5.8615873289999998</c:v>
                </c:pt>
                <c:pt idx="8101">
                  <c:v>5.8615873289999998</c:v>
                </c:pt>
                <c:pt idx="8102">
                  <c:v>5.8587556443000004</c:v>
                </c:pt>
                <c:pt idx="8103">
                  <c:v>5.8559239596000001</c:v>
                </c:pt>
                <c:pt idx="8104">
                  <c:v>5.8559239596000001</c:v>
                </c:pt>
                <c:pt idx="8105">
                  <c:v>5.8530922748999998</c:v>
                </c:pt>
                <c:pt idx="8106">
                  <c:v>5.8502605901999996</c:v>
                </c:pt>
                <c:pt idx="8107">
                  <c:v>5.8474289055000002</c:v>
                </c:pt>
                <c:pt idx="8108">
                  <c:v>5.8474289055000002</c:v>
                </c:pt>
                <c:pt idx="8109">
                  <c:v>5.8445972207999999</c:v>
                </c:pt>
                <c:pt idx="8110">
                  <c:v>5.8417655361000005</c:v>
                </c:pt>
                <c:pt idx="8111">
                  <c:v>5.8389338513999993</c:v>
                </c:pt>
                <c:pt idx="8112">
                  <c:v>5.8389338513999993</c:v>
                </c:pt>
                <c:pt idx="8113">
                  <c:v>5.8361021666999999</c:v>
                </c:pt>
                <c:pt idx="8114">
                  <c:v>5.8332704819999996</c:v>
                </c:pt>
                <c:pt idx="8115">
                  <c:v>5.8332704819999996</c:v>
                </c:pt>
                <c:pt idx="8116">
                  <c:v>5.8304387973000003</c:v>
                </c:pt>
                <c:pt idx="8117">
                  <c:v>5.8276071126</c:v>
                </c:pt>
                <c:pt idx="8118">
                  <c:v>5.8247754278999997</c:v>
                </c:pt>
                <c:pt idx="8119">
                  <c:v>5.8247754278999997</c:v>
                </c:pt>
                <c:pt idx="8120">
                  <c:v>5.8219437431999994</c:v>
                </c:pt>
                <c:pt idx="8121">
                  <c:v>5.8191120585</c:v>
                </c:pt>
                <c:pt idx="8122">
                  <c:v>5.8191120585</c:v>
                </c:pt>
                <c:pt idx="8123">
                  <c:v>5.8162803737999997</c:v>
                </c:pt>
                <c:pt idx="8124">
                  <c:v>5.8134486891000003</c:v>
                </c:pt>
                <c:pt idx="8125">
                  <c:v>5.8106170043999992</c:v>
                </c:pt>
                <c:pt idx="8126">
                  <c:v>5.8106170043999992</c:v>
                </c:pt>
                <c:pt idx="8127">
                  <c:v>5.8077853196999998</c:v>
                </c:pt>
                <c:pt idx="8128">
                  <c:v>5.8049536349999995</c:v>
                </c:pt>
                <c:pt idx="8129">
                  <c:v>5.8021219503000001</c:v>
                </c:pt>
                <c:pt idx="8130">
                  <c:v>5.8021219503000001</c:v>
                </c:pt>
                <c:pt idx="8131">
                  <c:v>5.7992902655999998</c:v>
                </c:pt>
                <c:pt idx="8132">
                  <c:v>5.7964585808999995</c:v>
                </c:pt>
                <c:pt idx="8133">
                  <c:v>5.7964585808999995</c:v>
                </c:pt>
                <c:pt idx="8134">
                  <c:v>5.7936268961999993</c:v>
                </c:pt>
                <c:pt idx="8135">
                  <c:v>5.7907952114999999</c:v>
                </c:pt>
                <c:pt idx="8136">
                  <c:v>5.7879635267999996</c:v>
                </c:pt>
                <c:pt idx="8137">
                  <c:v>5.7879635267999996</c:v>
                </c:pt>
                <c:pt idx="8138">
                  <c:v>5.7851318421000002</c:v>
                </c:pt>
                <c:pt idx="8139">
                  <c:v>5.7823001573999999</c:v>
                </c:pt>
                <c:pt idx="8140">
                  <c:v>5.7823001573999999</c:v>
                </c:pt>
                <c:pt idx="8141">
                  <c:v>5.7794684726999996</c:v>
                </c:pt>
                <c:pt idx="8142">
                  <c:v>5.7766367880000002</c:v>
                </c:pt>
                <c:pt idx="8143">
                  <c:v>5.7738051033</c:v>
                </c:pt>
                <c:pt idx="8144">
                  <c:v>5.7738051033</c:v>
                </c:pt>
                <c:pt idx="8145">
                  <c:v>5.7709734186000006</c:v>
                </c:pt>
                <c:pt idx="8146">
                  <c:v>5.7681417338999994</c:v>
                </c:pt>
                <c:pt idx="8147">
                  <c:v>5.7681417338999994</c:v>
                </c:pt>
                <c:pt idx="8148">
                  <c:v>5.7653100492</c:v>
                </c:pt>
                <c:pt idx="8149">
                  <c:v>5.7624783644999997</c:v>
                </c:pt>
                <c:pt idx="8150">
                  <c:v>5.7596466798000003</c:v>
                </c:pt>
                <c:pt idx="8151">
                  <c:v>5.7596466798000003</c:v>
                </c:pt>
                <c:pt idx="8152">
                  <c:v>5.7568149951000001</c:v>
                </c:pt>
                <c:pt idx="8153">
                  <c:v>5.7539833103999998</c:v>
                </c:pt>
                <c:pt idx="8154">
                  <c:v>5.7539833103999998</c:v>
                </c:pt>
                <c:pt idx="8155">
                  <c:v>5.7511516256999995</c:v>
                </c:pt>
                <c:pt idx="8156">
                  <c:v>5.7483199410000001</c:v>
                </c:pt>
                <c:pt idx="8157">
                  <c:v>5.7454882562999998</c:v>
                </c:pt>
                <c:pt idx="8158">
                  <c:v>5.7454882562999998</c:v>
                </c:pt>
                <c:pt idx="8159">
                  <c:v>5.7426565716000004</c:v>
                </c:pt>
                <c:pt idx="8160">
                  <c:v>5.7398248868999993</c:v>
                </c:pt>
                <c:pt idx="8161">
                  <c:v>5.7398248868999993</c:v>
                </c:pt>
                <c:pt idx="8162">
                  <c:v>5.7369932021999999</c:v>
                </c:pt>
                <c:pt idx="8163">
                  <c:v>5.7341615174999996</c:v>
                </c:pt>
                <c:pt idx="8164">
                  <c:v>5.7313298328000002</c:v>
                </c:pt>
                <c:pt idx="8165">
                  <c:v>5.7313298328000002</c:v>
                </c:pt>
                <c:pt idx="8166">
                  <c:v>5.7284981480999999</c:v>
                </c:pt>
                <c:pt idx="8167">
                  <c:v>5.7256664633999996</c:v>
                </c:pt>
                <c:pt idx="8168">
                  <c:v>5.7256664633999996</c:v>
                </c:pt>
                <c:pt idx="8169">
                  <c:v>5.7228347786999993</c:v>
                </c:pt>
                <c:pt idx="8170">
                  <c:v>5.720003094</c:v>
                </c:pt>
                <c:pt idx="8171">
                  <c:v>5.720003094</c:v>
                </c:pt>
                <c:pt idx="8172">
                  <c:v>5.7171714092999997</c:v>
                </c:pt>
                <c:pt idx="8173">
                  <c:v>5.7143397246000003</c:v>
                </c:pt>
                <c:pt idx="8174">
                  <c:v>5.7115080398999991</c:v>
                </c:pt>
                <c:pt idx="8175">
                  <c:v>5.7115080398999991</c:v>
                </c:pt>
                <c:pt idx="8176">
                  <c:v>5.7086763551999997</c:v>
                </c:pt>
                <c:pt idx="8177">
                  <c:v>5.7058446704999994</c:v>
                </c:pt>
                <c:pt idx="8178">
                  <c:v>5.7058446704999994</c:v>
                </c:pt>
                <c:pt idx="8179">
                  <c:v>5.7030129858</c:v>
                </c:pt>
                <c:pt idx="8180">
                  <c:v>5.7001813010999998</c:v>
                </c:pt>
                <c:pt idx="8181">
                  <c:v>5.6973496163999995</c:v>
                </c:pt>
                <c:pt idx="8182">
                  <c:v>5.6973496163999995</c:v>
                </c:pt>
                <c:pt idx="8183">
                  <c:v>5.6945179317000001</c:v>
                </c:pt>
                <c:pt idx="8184">
                  <c:v>5.6916862469999998</c:v>
                </c:pt>
                <c:pt idx="8185">
                  <c:v>5.6916862469999998</c:v>
                </c:pt>
                <c:pt idx="8186">
                  <c:v>5.6888545623000004</c:v>
                </c:pt>
                <c:pt idx="8187">
                  <c:v>5.6860228776000001</c:v>
                </c:pt>
                <c:pt idx="8188">
                  <c:v>5.6860228776000001</c:v>
                </c:pt>
                <c:pt idx="8189">
                  <c:v>5.6831911928999999</c:v>
                </c:pt>
                <c:pt idx="8190">
                  <c:v>5.6803595081999996</c:v>
                </c:pt>
                <c:pt idx="8191">
                  <c:v>5.6775278235000002</c:v>
                </c:pt>
                <c:pt idx="8192">
                  <c:v>5.6775278235000002</c:v>
                </c:pt>
                <c:pt idx="8193">
                  <c:v>5.6746961387999999</c:v>
                </c:pt>
                <c:pt idx="8194">
                  <c:v>5.6718644541000005</c:v>
                </c:pt>
                <c:pt idx="8195">
                  <c:v>5.6718644541000005</c:v>
                </c:pt>
                <c:pt idx="8196">
                  <c:v>5.6690327693999993</c:v>
                </c:pt>
                <c:pt idx="8197">
                  <c:v>5.6662010846999999</c:v>
                </c:pt>
                <c:pt idx="8198">
                  <c:v>5.6662010846999999</c:v>
                </c:pt>
                <c:pt idx="8199">
                  <c:v>5.6633693999999997</c:v>
                </c:pt>
                <c:pt idx="8200">
                  <c:v>5.6605377153000003</c:v>
                </c:pt>
                <c:pt idx="8201">
                  <c:v>5.6577060306</c:v>
                </c:pt>
                <c:pt idx="8202">
                  <c:v>5.6577060306</c:v>
                </c:pt>
                <c:pt idx="8203">
                  <c:v>5.6548743458999997</c:v>
                </c:pt>
                <c:pt idx="8204">
                  <c:v>5.6520426611999994</c:v>
                </c:pt>
                <c:pt idx="8205">
                  <c:v>5.6520426611999994</c:v>
                </c:pt>
                <c:pt idx="8206">
                  <c:v>5.6492109765</c:v>
                </c:pt>
                <c:pt idx="8207">
                  <c:v>5.6463792917999998</c:v>
                </c:pt>
                <c:pt idx="8208">
                  <c:v>5.6463792917999998</c:v>
                </c:pt>
                <c:pt idx="8209">
                  <c:v>5.6435476071000004</c:v>
                </c:pt>
                <c:pt idx="8210">
                  <c:v>5.6407159223999992</c:v>
                </c:pt>
                <c:pt idx="8211">
                  <c:v>5.6378842376999998</c:v>
                </c:pt>
                <c:pt idx="8212">
                  <c:v>5.6378842376999998</c:v>
                </c:pt>
                <c:pt idx="8213">
                  <c:v>5.6350525529999995</c:v>
                </c:pt>
                <c:pt idx="8214">
                  <c:v>5.6322208683000001</c:v>
                </c:pt>
                <c:pt idx="8215">
                  <c:v>5.6322208683000001</c:v>
                </c:pt>
                <c:pt idx="8216">
                  <c:v>5.6293891835999998</c:v>
                </c:pt>
                <c:pt idx="8217">
                  <c:v>5.6265574988999996</c:v>
                </c:pt>
                <c:pt idx="8218">
                  <c:v>5.6265574988999996</c:v>
                </c:pt>
                <c:pt idx="8219">
                  <c:v>5.6237258141999993</c:v>
                </c:pt>
                <c:pt idx="8220">
                  <c:v>5.6208941294999999</c:v>
                </c:pt>
                <c:pt idx="8221">
                  <c:v>5.6180624447999996</c:v>
                </c:pt>
                <c:pt idx="8222">
                  <c:v>5.6180624447999996</c:v>
                </c:pt>
                <c:pt idx="8223">
                  <c:v>5.6152307601000002</c:v>
                </c:pt>
                <c:pt idx="8224">
                  <c:v>5.6123990753999999</c:v>
                </c:pt>
                <c:pt idx="8225">
                  <c:v>5.6123990753999999</c:v>
                </c:pt>
                <c:pt idx="8226">
                  <c:v>5.6095673906999997</c:v>
                </c:pt>
                <c:pt idx="8227">
                  <c:v>5.6067357060000003</c:v>
                </c:pt>
                <c:pt idx="8228">
                  <c:v>5.6067357060000003</c:v>
                </c:pt>
                <c:pt idx="8229">
                  <c:v>5.6039040213</c:v>
                </c:pt>
                <c:pt idx="8230">
                  <c:v>5.6010723366000006</c:v>
                </c:pt>
                <c:pt idx="8231">
                  <c:v>5.6010723366000006</c:v>
                </c:pt>
                <c:pt idx="8232">
                  <c:v>5.5982406518999994</c:v>
                </c:pt>
                <c:pt idx="8233">
                  <c:v>5.5954089672</c:v>
                </c:pt>
                <c:pt idx="8234">
                  <c:v>5.5925772824999997</c:v>
                </c:pt>
                <c:pt idx="8235">
                  <c:v>5.5925772824999997</c:v>
                </c:pt>
                <c:pt idx="8236">
                  <c:v>5.5897455978000004</c:v>
                </c:pt>
                <c:pt idx="8237">
                  <c:v>5.5869139131000001</c:v>
                </c:pt>
                <c:pt idx="8238">
                  <c:v>5.5869139131000001</c:v>
                </c:pt>
                <c:pt idx="8239">
                  <c:v>5.5840822283999998</c:v>
                </c:pt>
                <c:pt idx="8240">
                  <c:v>5.5812505436999995</c:v>
                </c:pt>
                <c:pt idx="8241">
                  <c:v>5.5812505436999995</c:v>
                </c:pt>
                <c:pt idx="8242">
                  <c:v>5.5784188590000001</c:v>
                </c:pt>
                <c:pt idx="8243">
                  <c:v>5.5755871742999998</c:v>
                </c:pt>
                <c:pt idx="8244">
                  <c:v>5.5755871742999998</c:v>
                </c:pt>
                <c:pt idx="8245">
                  <c:v>5.5727554896000004</c:v>
                </c:pt>
                <c:pt idx="8246">
                  <c:v>5.5699238048999993</c:v>
                </c:pt>
                <c:pt idx="8247">
                  <c:v>5.5670921201999999</c:v>
                </c:pt>
                <c:pt idx="8248">
                  <c:v>5.5670921201999999</c:v>
                </c:pt>
                <c:pt idx="8249">
                  <c:v>5.5642604354999996</c:v>
                </c:pt>
                <c:pt idx="8250">
                  <c:v>5.5614287508000002</c:v>
                </c:pt>
                <c:pt idx="8251">
                  <c:v>5.5614287508000002</c:v>
                </c:pt>
                <c:pt idx="8252">
                  <c:v>5.5585970660999999</c:v>
                </c:pt>
                <c:pt idx="8253">
                  <c:v>5.5557653813999996</c:v>
                </c:pt>
                <c:pt idx="8254">
                  <c:v>5.5557653813999996</c:v>
                </c:pt>
                <c:pt idx="8255">
                  <c:v>5.5529336966999994</c:v>
                </c:pt>
                <c:pt idx="8256">
                  <c:v>5.550102012</c:v>
                </c:pt>
                <c:pt idx="8257">
                  <c:v>5.550102012</c:v>
                </c:pt>
                <c:pt idx="8258">
                  <c:v>5.5472703272999997</c:v>
                </c:pt>
                <c:pt idx="8259">
                  <c:v>5.5444386426000003</c:v>
                </c:pt>
                <c:pt idx="8260">
                  <c:v>5.5444386426000003</c:v>
                </c:pt>
                <c:pt idx="8261">
                  <c:v>5.5416069578999991</c:v>
                </c:pt>
                <c:pt idx="8262">
                  <c:v>5.5387752731999997</c:v>
                </c:pt>
                <c:pt idx="8263">
                  <c:v>5.5359435884999995</c:v>
                </c:pt>
                <c:pt idx="8264">
                  <c:v>5.5359435884999995</c:v>
                </c:pt>
                <c:pt idx="8265">
                  <c:v>5.5331119038000001</c:v>
                </c:pt>
                <c:pt idx="8266">
                  <c:v>5.5302802190999998</c:v>
                </c:pt>
                <c:pt idx="8267">
                  <c:v>5.5302802190999998</c:v>
                </c:pt>
                <c:pt idx="8268">
                  <c:v>5.5274485343999995</c:v>
                </c:pt>
                <c:pt idx="8269">
                  <c:v>5.5246168497000001</c:v>
                </c:pt>
                <c:pt idx="8270">
                  <c:v>5.5246168497000001</c:v>
                </c:pt>
                <c:pt idx="8271">
                  <c:v>5.5217851649999998</c:v>
                </c:pt>
                <c:pt idx="8272">
                  <c:v>5.5189534803000004</c:v>
                </c:pt>
                <c:pt idx="8273">
                  <c:v>5.5189534803000004</c:v>
                </c:pt>
                <c:pt idx="8274">
                  <c:v>5.5161217956000002</c:v>
                </c:pt>
                <c:pt idx="8275">
                  <c:v>5.5132901108999999</c:v>
                </c:pt>
                <c:pt idx="8276">
                  <c:v>5.5132901108999999</c:v>
                </c:pt>
                <c:pt idx="8277">
                  <c:v>5.5104584261999996</c:v>
                </c:pt>
                <c:pt idx="8278">
                  <c:v>5.5076267415000002</c:v>
                </c:pt>
                <c:pt idx="8279">
                  <c:v>5.5076267415000002</c:v>
                </c:pt>
                <c:pt idx="8280">
                  <c:v>5.5047950567999999</c:v>
                </c:pt>
                <c:pt idx="8281">
                  <c:v>5.5019633721000005</c:v>
                </c:pt>
                <c:pt idx="8282">
                  <c:v>5.4991316873999994</c:v>
                </c:pt>
                <c:pt idx="8283">
                  <c:v>5.4991316873999994</c:v>
                </c:pt>
                <c:pt idx="8284">
                  <c:v>5.4963000027</c:v>
                </c:pt>
                <c:pt idx="8285">
                  <c:v>5.4934683179999997</c:v>
                </c:pt>
                <c:pt idx="8286">
                  <c:v>5.4934683179999997</c:v>
                </c:pt>
                <c:pt idx="8287">
                  <c:v>5.4906366333000003</c:v>
                </c:pt>
                <c:pt idx="8288">
                  <c:v>5.4878049486</c:v>
                </c:pt>
                <c:pt idx="8289">
                  <c:v>5.4878049486</c:v>
                </c:pt>
                <c:pt idx="8290">
                  <c:v>5.4849732638999997</c:v>
                </c:pt>
                <c:pt idx="8291">
                  <c:v>5.4821415791999994</c:v>
                </c:pt>
                <c:pt idx="8292">
                  <c:v>5.4821415791999994</c:v>
                </c:pt>
                <c:pt idx="8293">
                  <c:v>5.4793098945000001</c:v>
                </c:pt>
                <c:pt idx="8294">
                  <c:v>5.4764782097999998</c:v>
                </c:pt>
                <c:pt idx="8295">
                  <c:v>5.4764782097999998</c:v>
                </c:pt>
                <c:pt idx="8296">
                  <c:v>5.4736465251000004</c:v>
                </c:pt>
                <c:pt idx="8297">
                  <c:v>5.4708148403999992</c:v>
                </c:pt>
                <c:pt idx="8298">
                  <c:v>5.4708148403999992</c:v>
                </c:pt>
                <c:pt idx="8299">
                  <c:v>5.4679831556999998</c:v>
                </c:pt>
                <c:pt idx="8300">
                  <c:v>5.4651514709999995</c:v>
                </c:pt>
                <c:pt idx="8301">
                  <c:v>5.4651514709999995</c:v>
                </c:pt>
                <c:pt idx="8302">
                  <c:v>5.4623197863000001</c:v>
                </c:pt>
                <c:pt idx="8303">
                  <c:v>5.4594881015999999</c:v>
                </c:pt>
                <c:pt idx="8304">
                  <c:v>5.4594881015999999</c:v>
                </c:pt>
                <c:pt idx="8305">
                  <c:v>5.4566564168999996</c:v>
                </c:pt>
                <c:pt idx="8306">
                  <c:v>5.4538247321999993</c:v>
                </c:pt>
                <c:pt idx="8307">
                  <c:v>5.4538247321999993</c:v>
                </c:pt>
                <c:pt idx="8308">
                  <c:v>5.4509930474999999</c:v>
                </c:pt>
                <c:pt idx="8309">
                  <c:v>5.4481613627999996</c:v>
                </c:pt>
                <c:pt idx="8310">
                  <c:v>5.4481613627999996</c:v>
                </c:pt>
                <c:pt idx="8311">
                  <c:v>5.4453296781000002</c:v>
                </c:pt>
                <c:pt idx="8312">
                  <c:v>5.4424979934</c:v>
                </c:pt>
                <c:pt idx="8313">
                  <c:v>5.4396663086999997</c:v>
                </c:pt>
                <c:pt idx="8314">
                  <c:v>5.4396663086999997</c:v>
                </c:pt>
                <c:pt idx="8315">
                  <c:v>5.4368346239999994</c:v>
                </c:pt>
                <c:pt idx="8316">
                  <c:v>5.4340029393</c:v>
                </c:pt>
                <c:pt idx="8317">
                  <c:v>5.4340029393</c:v>
                </c:pt>
                <c:pt idx="8318">
                  <c:v>5.4311712545999997</c:v>
                </c:pt>
                <c:pt idx="8319">
                  <c:v>5.4283395698999994</c:v>
                </c:pt>
                <c:pt idx="8320">
                  <c:v>5.4283395698999994</c:v>
                </c:pt>
                <c:pt idx="8321">
                  <c:v>5.4255078852</c:v>
                </c:pt>
                <c:pt idx="8322">
                  <c:v>5.4226762004999998</c:v>
                </c:pt>
                <c:pt idx="8323">
                  <c:v>5.4226762004999998</c:v>
                </c:pt>
                <c:pt idx="8324">
                  <c:v>5.4198445158000004</c:v>
                </c:pt>
                <c:pt idx="8325">
                  <c:v>5.4170128311000001</c:v>
                </c:pt>
                <c:pt idx="8326">
                  <c:v>5.4170128311000001</c:v>
                </c:pt>
                <c:pt idx="8327">
                  <c:v>5.4141811463999998</c:v>
                </c:pt>
                <c:pt idx="8328">
                  <c:v>5.4113494616999995</c:v>
                </c:pt>
                <c:pt idx="8329">
                  <c:v>5.4113494616999995</c:v>
                </c:pt>
                <c:pt idx="8330">
                  <c:v>5.4085177770000001</c:v>
                </c:pt>
                <c:pt idx="8331">
                  <c:v>5.4056860922999999</c:v>
                </c:pt>
                <c:pt idx="8332">
                  <c:v>5.4056860922999999</c:v>
                </c:pt>
                <c:pt idx="8333">
                  <c:v>5.4028544076000005</c:v>
                </c:pt>
                <c:pt idx="8334">
                  <c:v>5.4000227228999993</c:v>
                </c:pt>
                <c:pt idx="8335">
                  <c:v>5.4000227228999993</c:v>
                </c:pt>
                <c:pt idx="8336">
                  <c:v>5.3971910381999999</c:v>
                </c:pt>
                <c:pt idx="8337">
                  <c:v>5.3943593534999996</c:v>
                </c:pt>
                <c:pt idx="8338">
                  <c:v>5.3943593534999996</c:v>
                </c:pt>
                <c:pt idx="8339">
                  <c:v>5.3915276688000002</c:v>
                </c:pt>
                <c:pt idx="8340">
                  <c:v>5.3886959840999999</c:v>
                </c:pt>
                <c:pt idx="8341">
                  <c:v>5.3886959840999999</c:v>
                </c:pt>
                <c:pt idx="8342">
                  <c:v>5.3858642993999997</c:v>
                </c:pt>
                <c:pt idx="8343">
                  <c:v>5.3830326146999994</c:v>
                </c:pt>
                <c:pt idx="8344">
                  <c:v>5.3830326146999994</c:v>
                </c:pt>
                <c:pt idx="8345">
                  <c:v>5.38020093</c:v>
                </c:pt>
                <c:pt idx="8346">
                  <c:v>5.3773692452999997</c:v>
                </c:pt>
                <c:pt idx="8347">
                  <c:v>5.3773692452999997</c:v>
                </c:pt>
                <c:pt idx="8348">
                  <c:v>5.3745375606000003</c:v>
                </c:pt>
                <c:pt idx="8349">
                  <c:v>5.3717058758999991</c:v>
                </c:pt>
                <c:pt idx="8350">
                  <c:v>5.3717058758999991</c:v>
                </c:pt>
                <c:pt idx="8351">
                  <c:v>5.3688741911999998</c:v>
                </c:pt>
                <c:pt idx="8352">
                  <c:v>5.3660425064999995</c:v>
                </c:pt>
                <c:pt idx="8353">
                  <c:v>5.3660425064999995</c:v>
                </c:pt>
                <c:pt idx="8354">
                  <c:v>5.3632108218000001</c:v>
                </c:pt>
                <c:pt idx="8355">
                  <c:v>5.3603791370999998</c:v>
                </c:pt>
                <c:pt idx="8356">
                  <c:v>5.3603791370999998</c:v>
                </c:pt>
                <c:pt idx="8357">
                  <c:v>5.3575474523999995</c:v>
                </c:pt>
                <c:pt idx="8358">
                  <c:v>5.3547157676999992</c:v>
                </c:pt>
                <c:pt idx="8359">
                  <c:v>5.3518840829999998</c:v>
                </c:pt>
                <c:pt idx="8360">
                  <c:v>5.3490523982999996</c:v>
                </c:pt>
                <c:pt idx="8361">
                  <c:v>5.3462207136000002</c:v>
                </c:pt>
                <c:pt idx="8362">
                  <c:v>5.3433890288999999</c:v>
                </c:pt>
                <c:pt idx="8363">
                  <c:v>5.3405573441999996</c:v>
                </c:pt>
                <c:pt idx="8364">
                  <c:v>5.3377256595000002</c:v>
                </c:pt>
                <c:pt idx="8365">
                  <c:v>5.3320622901000005</c:v>
                </c:pt>
                <c:pt idx="8366">
                  <c:v>5.3292306053999994</c:v>
                </c:pt>
                <c:pt idx="8367">
                  <c:v>5.3263989207</c:v>
                </c:pt>
                <c:pt idx="8368">
                  <c:v>5.3235672359999997</c:v>
                </c:pt>
                <c:pt idx="8369">
                  <c:v>5.3207355513000003</c:v>
                </c:pt>
                <c:pt idx="8370">
                  <c:v>5.3179038666</c:v>
                </c:pt>
                <c:pt idx="8371">
                  <c:v>5.3150721818999997</c:v>
                </c:pt>
                <c:pt idx="8372">
                  <c:v>5.3122404971999995</c:v>
                </c:pt>
                <c:pt idx="8373">
                  <c:v>5.3094088125000001</c:v>
                </c:pt>
                <c:pt idx="8374">
                  <c:v>5.3065771277999998</c:v>
                </c:pt>
                <c:pt idx="8375">
                  <c:v>5.3037454431000004</c:v>
                </c:pt>
                <c:pt idx="8376">
                  <c:v>5.3009137583999992</c:v>
                </c:pt>
                <c:pt idx="8377">
                  <c:v>5.2980820736999998</c:v>
                </c:pt>
                <c:pt idx="8378">
                  <c:v>5.2952503889999996</c:v>
                </c:pt>
                <c:pt idx="8379">
                  <c:v>5.2924187043000002</c:v>
                </c:pt>
                <c:pt idx="8380">
                  <c:v>5.2895870195999999</c:v>
                </c:pt>
                <c:pt idx="8381">
                  <c:v>5.2867553348999996</c:v>
                </c:pt>
                <c:pt idx="8382">
                  <c:v>5.2839236501999993</c:v>
                </c:pt>
                <c:pt idx="8383">
                  <c:v>5.2810919654999999</c:v>
                </c:pt>
                <c:pt idx="8384">
                  <c:v>5.2782602807999996</c:v>
                </c:pt>
                <c:pt idx="8385">
                  <c:v>5.2754285961000003</c:v>
                </c:pt>
                <c:pt idx="8386">
                  <c:v>5.2725969113999991</c:v>
                </c:pt>
                <c:pt idx="8387">
                  <c:v>5.2697652266999997</c:v>
                </c:pt>
                <c:pt idx="8388">
                  <c:v>5.2641018573</c:v>
                </c:pt>
                <c:pt idx="8389">
                  <c:v>5.2612701725999997</c:v>
                </c:pt>
                <c:pt idx="8390">
                  <c:v>5.2584384878999995</c:v>
                </c:pt>
                <c:pt idx="8391">
                  <c:v>5.2556068032000001</c:v>
                </c:pt>
                <c:pt idx="8392">
                  <c:v>5.2527751184999998</c:v>
                </c:pt>
                <c:pt idx="8393">
                  <c:v>5.2499434338000004</c:v>
                </c:pt>
                <c:pt idx="8394">
                  <c:v>5.2471117491000001</c:v>
                </c:pt>
                <c:pt idx="8395">
                  <c:v>5.2442800643999998</c:v>
                </c:pt>
                <c:pt idx="8396">
                  <c:v>5.2414483796999995</c:v>
                </c:pt>
                <c:pt idx="8397">
                  <c:v>5.2386166950000002</c:v>
                </c:pt>
                <c:pt idx="8398">
                  <c:v>5.2357850102999999</c:v>
                </c:pt>
                <c:pt idx="8399">
                  <c:v>5.2329533256000005</c:v>
                </c:pt>
                <c:pt idx="8400">
                  <c:v>5.2301216408999993</c:v>
                </c:pt>
                <c:pt idx="8401">
                  <c:v>5.2272899561999999</c:v>
                </c:pt>
                <c:pt idx="8402">
                  <c:v>5.2244582714999996</c:v>
                </c:pt>
                <c:pt idx="8403">
                  <c:v>5.2216265868000002</c:v>
                </c:pt>
                <c:pt idx="8404">
                  <c:v>5.2187949021</c:v>
                </c:pt>
                <c:pt idx="8405">
                  <c:v>5.2159632173999997</c:v>
                </c:pt>
                <c:pt idx="8406">
                  <c:v>5.2131315326999994</c:v>
                </c:pt>
                <c:pt idx="8407">
                  <c:v>5.210299848</c:v>
                </c:pt>
                <c:pt idx="8408">
                  <c:v>5.2074681632999997</c:v>
                </c:pt>
                <c:pt idx="8409">
                  <c:v>5.2046364786000003</c:v>
                </c:pt>
                <c:pt idx="8410">
                  <c:v>5.2018047938999992</c:v>
                </c:pt>
                <c:pt idx="8411">
                  <c:v>5.1989731091999998</c:v>
                </c:pt>
                <c:pt idx="8412">
                  <c:v>5.1961414244999995</c:v>
                </c:pt>
                <c:pt idx="8413">
                  <c:v>5.1933097398000001</c:v>
                </c:pt>
                <c:pt idx="8414">
                  <c:v>5.1904780550999998</c:v>
                </c:pt>
                <c:pt idx="8415">
                  <c:v>5.1876463703999995</c:v>
                </c:pt>
                <c:pt idx="8416">
                  <c:v>5.1848146856999993</c:v>
                </c:pt>
                <c:pt idx="8417">
                  <c:v>5.1819830009999999</c:v>
                </c:pt>
                <c:pt idx="8418">
                  <c:v>5.1791513162999996</c:v>
                </c:pt>
                <c:pt idx="8419">
                  <c:v>5.1763196316000002</c:v>
                </c:pt>
                <c:pt idx="8420">
                  <c:v>5.1734879468999999</c:v>
                </c:pt>
                <c:pt idx="8421">
                  <c:v>5.1706562621999996</c:v>
                </c:pt>
                <c:pt idx="8422">
                  <c:v>5.1678245775000002</c:v>
                </c:pt>
                <c:pt idx="8423">
                  <c:v>5.1649928928</c:v>
                </c:pt>
                <c:pt idx="8424">
                  <c:v>5.1621612081000006</c:v>
                </c:pt>
                <c:pt idx="8425">
                  <c:v>5.1593295233999994</c:v>
                </c:pt>
                <c:pt idx="8426">
                  <c:v>5.1564978387</c:v>
                </c:pt>
                <c:pt idx="8427">
                  <c:v>5.1536661539999997</c:v>
                </c:pt>
                <c:pt idx="8428">
                  <c:v>5.1480027846</c:v>
                </c:pt>
                <c:pt idx="8429">
                  <c:v>5.1451710998999998</c:v>
                </c:pt>
                <c:pt idx="8430">
                  <c:v>5.1423394151999995</c:v>
                </c:pt>
                <c:pt idx="8431">
                  <c:v>5.1395077305000001</c:v>
                </c:pt>
                <c:pt idx="8432">
                  <c:v>5.1366760457999998</c:v>
                </c:pt>
                <c:pt idx="8433">
                  <c:v>5.1338443611000004</c:v>
                </c:pt>
                <c:pt idx="8434">
                  <c:v>5.1310126763999993</c:v>
                </c:pt>
                <c:pt idx="8435">
                  <c:v>5.1281809916999999</c:v>
                </c:pt>
                <c:pt idx="8436">
                  <c:v>5.1253493069999996</c:v>
                </c:pt>
                <c:pt idx="8437">
                  <c:v>5.1225176223000002</c:v>
                </c:pt>
                <c:pt idx="8438">
                  <c:v>5.1196859375999999</c:v>
                </c:pt>
                <c:pt idx="8439">
                  <c:v>5.1168542528999996</c:v>
                </c:pt>
                <c:pt idx="8440">
                  <c:v>5.1140225681999993</c:v>
                </c:pt>
                <c:pt idx="8441">
                  <c:v>5.1111908834999999</c:v>
                </c:pt>
                <c:pt idx="8442">
                  <c:v>5.1083591987999997</c:v>
                </c:pt>
                <c:pt idx="8443">
                  <c:v>5.1055275141000003</c:v>
                </c:pt>
                <c:pt idx="8444">
                  <c:v>5.1026958293999991</c:v>
                </c:pt>
                <c:pt idx="8445">
                  <c:v>5.0998641446999997</c:v>
                </c:pt>
                <c:pt idx="8446">
                  <c:v>5.0970324599999994</c:v>
                </c:pt>
                <c:pt idx="8447">
                  <c:v>5.0942007753</c:v>
                </c:pt>
                <c:pt idx="8448">
                  <c:v>5.0913690905999998</c:v>
                </c:pt>
                <c:pt idx="8449">
                  <c:v>5.0885374058999995</c:v>
                </c:pt>
                <c:pt idx="8450">
                  <c:v>5.0857057212000001</c:v>
                </c:pt>
                <c:pt idx="8451">
                  <c:v>5.0828740364999998</c:v>
                </c:pt>
                <c:pt idx="8452">
                  <c:v>5.0800423518000004</c:v>
                </c:pt>
                <c:pt idx="8453">
                  <c:v>5.0772106671000001</c:v>
                </c:pt>
                <c:pt idx="8454">
                  <c:v>5.0743789823999998</c:v>
                </c:pt>
                <c:pt idx="8455">
                  <c:v>5.0715472976999996</c:v>
                </c:pt>
                <c:pt idx="8456">
                  <c:v>5.0687156130000002</c:v>
                </c:pt>
                <c:pt idx="8457">
                  <c:v>5.0658839282999999</c:v>
                </c:pt>
                <c:pt idx="8458">
                  <c:v>5.0630522436000005</c:v>
                </c:pt>
                <c:pt idx="8459">
                  <c:v>5.0602205588999993</c:v>
                </c:pt>
                <c:pt idx="8460">
                  <c:v>5.0573888741999999</c:v>
                </c:pt>
                <c:pt idx="8461">
                  <c:v>5.0545571894999997</c:v>
                </c:pt>
                <c:pt idx="8462">
                  <c:v>5.0517255048000003</c:v>
                </c:pt>
                <c:pt idx="8463">
                  <c:v>5.0488938201</c:v>
                </c:pt>
                <c:pt idx="8464">
                  <c:v>5.0460621353999997</c:v>
                </c:pt>
                <c:pt idx="8465">
                  <c:v>5.0432304506999994</c:v>
                </c:pt>
                <c:pt idx="8466">
                  <c:v>5.040398766</c:v>
                </c:pt>
                <c:pt idx="8467">
                  <c:v>5.0375670812999997</c:v>
                </c:pt>
                <c:pt idx="8468">
                  <c:v>5.0347353966000004</c:v>
                </c:pt>
                <c:pt idx="8469">
                  <c:v>5.0319037118999992</c:v>
                </c:pt>
                <c:pt idx="8470">
                  <c:v>5.0290720271999998</c:v>
                </c:pt>
                <c:pt idx="8471">
                  <c:v>5.0262403424999995</c:v>
                </c:pt>
                <c:pt idx="8472">
                  <c:v>5.0234086578000001</c:v>
                </c:pt>
                <c:pt idx="8473">
                  <c:v>5.0205769730999998</c:v>
                </c:pt>
                <c:pt idx="8474">
                  <c:v>5.0177452883999996</c:v>
                </c:pt>
                <c:pt idx="8475">
                  <c:v>5.0149136036999993</c:v>
                </c:pt>
                <c:pt idx="8476">
                  <c:v>5.0120819189999999</c:v>
                </c:pt>
                <c:pt idx="8477">
                  <c:v>5.0092502342999996</c:v>
                </c:pt>
                <c:pt idx="8478">
                  <c:v>5.0092502342999996</c:v>
                </c:pt>
                <c:pt idx="8479">
                  <c:v>5.0064185496000002</c:v>
                </c:pt>
                <c:pt idx="8480">
                  <c:v>5.0035868648999999</c:v>
                </c:pt>
                <c:pt idx="8481">
                  <c:v>5.0007551801999996</c:v>
                </c:pt>
                <c:pt idx="8482">
                  <c:v>4.9979234955000003</c:v>
                </c:pt>
                <c:pt idx="8483">
                  <c:v>4.9950918108</c:v>
                </c:pt>
                <c:pt idx="8484">
                  <c:v>4.9922601261000006</c:v>
                </c:pt>
                <c:pt idx="8485">
                  <c:v>4.9894284413999994</c:v>
                </c:pt>
                <c:pt idx="8486">
                  <c:v>4.9865967567</c:v>
                </c:pt>
                <c:pt idx="8487">
                  <c:v>4.9837650719999997</c:v>
                </c:pt>
                <c:pt idx="8488">
                  <c:v>4.9809333873000003</c:v>
                </c:pt>
                <c:pt idx="8489">
                  <c:v>4.9781017026000001</c:v>
                </c:pt>
                <c:pt idx="8490">
                  <c:v>4.9752700178999998</c:v>
                </c:pt>
                <c:pt idx="8491">
                  <c:v>4.9724383331999995</c:v>
                </c:pt>
                <c:pt idx="8492">
                  <c:v>4.9696066485000001</c:v>
                </c:pt>
                <c:pt idx="8493">
                  <c:v>4.9667749637999998</c:v>
                </c:pt>
                <c:pt idx="8494">
                  <c:v>4.9639432791000004</c:v>
                </c:pt>
                <c:pt idx="8495">
                  <c:v>4.9611115943999993</c:v>
                </c:pt>
                <c:pt idx="8496">
                  <c:v>4.9582799096999999</c:v>
                </c:pt>
                <c:pt idx="8497">
                  <c:v>4.9554482249999996</c:v>
                </c:pt>
                <c:pt idx="8498">
                  <c:v>4.9526165403000002</c:v>
                </c:pt>
                <c:pt idx="8499">
                  <c:v>4.9497848555999999</c:v>
                </c:pt>
                <c:pt idx="8500">
                  <c:v>4.9469531708999996</c:v>
                </c:pt>
                <c:pt idx="8501">
                  <c:v>4.9441214861999994</c:v>
                </c:pt>
                <c:pt idx="8502">
                  <c:v>4.9412898015</c:v>
                </c:pt>
                <c:pt idx="8503">
                  <c:v>4.9384581167999997</c:v>
                </c:pt>
                <c:pt idx="8504">
                  <c:v>4.9356264321000003</c:v>
                </c:pt>
                <c:pt idx="8505">
                  <c:v>4.9327947473999991</c:v>
                </c:pt>
                <c:pt idx="8506">
                  <c:v>4.9299630626999997</c:v>
                </c:pt>
                <c:pt idx="8507">
                  <c:v>4.9271313779999995</c:v>
                </c:pt>
                <c:pt idx="8508">
                  <c:v>4.9242996933000001</c:v>
                </c:pt>
                <c:pt idx="8509">
                  <c:v>4.9214680085999998</c:v>
                </c:pt>
                <c:pt idx="8510">
                  <c:v>4.9186363238999995</c:v>
                </c:pt>
                <c:pt idx="8511">
                  <c:v>4.9158046392000001</c:v>
                </c:pt>
                <c:pt idx="8512">
                  <c:v>4.9129729544999998</c:v>
                </c:pt>
                <c:pt idx="8513">
                  <c:v>4.9101412698000004</c:v>
                </c:pt>
                <c:pt idx="8514">
                  <c:v>4.9073095851000001</c:v>
                </c:pt>
                <c:pt idx="8515">
                  <c:v>4.9044779003999999</c:v>
                </c:pt>
                <c:pt idx="8516">
                  <c:v>4.9016462156999996</c:v>
                </c:pt>
                <c:pt idx="8517">
                  <c:v>4.8988145310000002</c:v>
                </c:pt>
                <c:pt idx="8518">
                  <c:v>4.8988145310000002</c:v>
                </c:pt>
                <c:pt idx="8519">
                  <c:v>4.8959828462999999</c:v>
                </c:pt>
                <c:pt idx="8520">
                  <c:v>4.8931511616000005</c:v>
                </c:pt>
                <c:pt idx="8521">
                  <c:v>4.8903194768999994</c:v>
                </c:pt>
                <c:pt idx="8522">
                  <c:v>4.8874877922</c:v>
                </c:pt>
                <c:pt idx="8523">
                  <c:v>4.8846561074999997</c:v>
                </c:pt>
                <c:pt idx="8524">
                  <c:v>4.8818244228000003</c:v>
                </c:pt>
                <c:pt idx="8525">
                  <c:v>4.8789927381</c:v>
                </c:pt>
                <c:pt idx="8526">
                  <c:v>4.8761610533999997</c:v>
                </c:pt>
                <c:pt idx="8527">
                  <c:v>4.8733293686999994</c:v>
                </c:pt>
                <c:pt idx="8528">
                  <c:v>4.870497684</c:v>
                </c:pt>
                <c:pt idx="8529">
                  <c:v>4.8676659992999998</c:v>
                </c:pt>
                <c:pt idx="8530">
                  <c:v>4.8648343146000004</c:v>
                </c:pt>
                <c:pt idx="8531">
                  <c:v>4.8620026298999992</c:v>
                </c:pt>
                <c:pt idx="8532">
                  <c:v>4.8591709451999998</c:v>
                </c:pt>
                <c:pt idx="8533">
                  <c:v>4.8563392604999995</c:v>
                </c:pt>
                <c:pt idx="8534">
                  <c:v>4.8535075758000001</c:v>
                </c:pt>
                <c:pt idx="8535">
                  <c:v>4.8506758910999999</c:v>
                </c:pt>
                <c:pt idx="8536">
                  <c:v>4.8478442063999996</c:v>
                </c:pt>
                <c:pt idx="8537">
                  <c:v>4.8450125216999993</c:v>
                </c:pt>
                <c:pt idx="8538">
                  <c:v>4.8421808369999999</c:v>
                </c:pt>
                <c:pt idx="8539">
                  <c:v>4.8393491522999996</c:v>
                </c:pt>
                <c:pt idx="8540">
                  <c:v>4.8365174676000002</c:v>
                </c:pt>
                <c:pt idx="8541">
                  <c:v>4.8336857828999999</c:v>
                </c:pt>
                <c:pt idx="8542">
                  <c:v>4.8336857828999999</c:v>
                </c:pt>
                <c:pt idx="8543">
                  <c:v>4.8308540981999997</c:v>
                </c:pt>
                <c:pt idx="8544">
                  <c:v>4.8280224135000003</c:v>
                </c:pt>
                <c:pt idx="8545">
                  <c:v>4.8251907288</c:v>
                </c:pt>
                <c:pt idx="8546">
                  <c:v>4.8223590441000006</c:v>
                </c:pt>
                <c:pt idx="8547">
                  <c:v>4.8195273593999994</c:v>
                </c:pt>
                <c:pt idx="8548">
                  <c:v>4.8166956747</c:v>
                </c:pt>
                <c:pt idx="8549">
                  <c:v>4.8138639899999998</c:v>
                </c:pt>
                <c:pt idx="8550">
                  <c:v>4.8110323053000004</c:v>
                </c:pt>
                <c:pt idx="8551">
                  <c:v>4.8082006206000001</c:v>
                </c:pt>
                <c:pt idx="8552">
                  <c:v>4.8053689358999998</c:v>
                </c:pt>
                <c:pt idx="8553">
                  <c:v>4.8025372511999995</c:v>
                </c:pt>
                <c:pt idx="8554">
                  <c:v>4.7997055665000001</c:v>
                </c:pt>
                <c:pt idx="8555">
                  <c:v>4.7968738817999999</c:v>
                </c:pt>
                <c:pt idx="8556">
                  <c:v>4.7940421971000005</c:v>
                </c:pt>
                <c:pt idx="8557">
                  <c:v>4.7912105123999993</c:v>
                </c:pt>
                <c:pt idx="8558">
                  <c:v>4.7883788276999999</c:v>
                </c:pt>
                <c:pt idx="8559">
                  <c:v>4.7855471429999996</c:v>
                </c:pt>
                <c:pt idx="8560">
                  <c:v>4.7827154583000002</c:v>
                </c:pt>
                <c:pt idx="8561">
                  <c:v>4.7827154583000002</c:v>
                </c:pt>
                <c:pt idx="8562">
                  <c:v>4.7798837735999999</c:v>
                </c:pt>
                <c:pt idx="8563">
                  <c:v>4.7770520888999997</c:v>
                </c:pt>
                <c:pt idx="8564">
                  <c:v>4.7742204041999994</c:v>
                </c:pt>
                <c:pt idx="8565">
                  <c:v>4.7713887195</c:v>
                </c:pt>
                <c:pt idx="8566">
                  <c:v>4.7685570347999997</c:v>
                </c:pt>
                <c:pt idx="8567">
                  <c:v>4.7657253501000003</c:v>
                </c:pt>
                <c:pt idx="8568">
                  <c:v>4.7628936653999991</c:v>
                </c:pt>
                <c:pt idx="8569">
                  <c:v>4.7600619806999998</c:v>
                </c:pt>
                <c:pt idx="8570">
                  <c:v>4.7572302959999995</c:v>
                </c:pt>
                <c:pt idx="8571">
                  <c:v>4.7543986113000001</c:v>
                </c:pt>
                <c:pt idx="8572">
                  <c:v>4.7515669265999998</c:v>
                </c:pt>
                <c:pt idx="8573">
                  <c:v>4.7487352418999995</c:v>
                </c:pt>
                <c:pt idx="8574">
                  <c:v>4.7459035572000001</c:v>
                </c:pt>
                <c:pt idx="8575">
                  <c:v>4.7430718724999998</c:v>
                </c:pt>
                <c:pt idx="8576">
                  <c:v>4.7402401878000004</c:v>
                </c:pt>
                <c:pt idx="8577">
                  <c:v>4.7374085031000002</c:v>
                </c:pt>
                <c:pt idx="8578">
                  <c:v>4.7345768183999999</c:v>
                </c:pt>
                <c:pt idx="8579">
                  <c:v>4.7289134490000002</c:v>
                </c:pt>
                <c:pt idx="8580">
                  <c:v>4.7260817642999999</c:v>
                </c:pt>
                <c:pt idx="8581">
                  <c:v>4.7204183948999994</c:v>
                </c:pt>
                <c:pt idx="8582">
                  <c:v>4.7147550254999997</c:v>
                </c:pt>
                <c:pt idx="8583">
                  <c:v>4.7119233408000003</c:v>
                </c:pt>
                <c:pt idx="8584">
                  <c:v>4.7062599713999997</c:v>
                </c:pt>
                <c:pt idx="8585">
                  <c:v>4.7034282866999995</c:v>
                </c:pt>
                <c:pt idx="8586">
                  <c:v>4.6977649172999998</c:v>
                </c:pt>
                <c:pt idx="8587">
                  <c:v>4.6949332326000004</c:v>
                </c:pt>
                <c:pt idx="8588">
                  <c:v>4.6892698631999998</c:v>
                </c:pt>
                <c:pt idx="8589">
                  <c:v>4.6864381784999996</c:v>
                </c:pt>
                <c:pt idx="8590">
                  <c:v>4.6807748090999999</c:v>
                </c:pt>
                <c:pt idx="8591">
                  <c:v>4.6779431243999996</c:v>
                </c:pt>
                <c:pt idx="8592">
                  <c:v>4.6722797549999999</c:v>
                </c:pt>
                <c:pt idx="8593">
                  <c:v>4.6694480702999996</c:v>
                </c:pt>
                <c:pt idx="8594">
                  <c:v>4.6637847009</c:v>
                </c:pt>
                <c:pt idx="8595">
                  <c:v>4.6609530161999997</c:v>
                </c:pt>
                <c:pt idx="8596">
                  <c:v>4.6552896468</c:v>
                </c:pt>
                <c:pt idx="8597">
                  <c:v>4.6524579621000006</c:v>
                </c:pt>
                <c:pt idx="8598">
                  <c:v>4.6467945927000001</c:v>
                </c:pt>
                <c:pt idx="8599">
                  <c:v>4.6439629079999998</c:v>
                </c:pt>
                <c:pt idx="8600">
                  <c:v>4.6382995386000001</c:v>
                </c:pt>
                <c:pt idx="8601">
                  <c:v>4.6354678538999998</c:v>
                </c:pt>
                <c:pt idx="8602">
                  <c:v>4.6298044845000002</c:v>
                </c:pt>
                <c:pt idx="8603">
                  <c:v>4.6269727997999999</c:v>
                </c:pt>
                <c:pt idx="8604">
                  <c:v>4.6213094303999993</c:v>
                </c:pt>
                <c:pt idx="8605">
                  <c:v>4.6184777456999999</c:v>
                </c:pt>
                <c:pt idx="8606">
                  <c:v>4.6128143763000002</c:v>
                </c:pt>
                <c:pt idx="8607">
                  <c:v>4.6099826916</c:v>
                </c:pt>
                <c:pt idx="8608">
                  <c:v>4.6043193221999994</c:v>
                </c:pt>
                <c:pt idx="8609">
                  <c:v>4.6014876375</c:v>
                </c:pt>
                <c:pt idx="8610">
                  <c:v>4.5958242681000003</c:v>
                </c:pt>
                <c:pt idx="8611">
                  <c:v>4.5929925833999992</c:v>
                </c:pt>
                <c:pt idx="8612">
                  <c:v>4.5873292139999995</c:v>
                </c:pt>
                <c:pt idx="8613">
                  <c:v>4.5844975293000001</c:v>
                </c:pt>
                <c:pt idx="8614">
                  <c:v>4.5788341598999995</c:v>
                </c:pt>
                <c:pt idx="8615">
                  <c:v>4.5760024752000001</c:v>
                </c:pt>
                <c:pt idx="8616">
                  <c:v>4.5703391058000005</c:v>
                </c:pt>
                <c:pt idx="8617">
                  <c:v>4.5675074211000002</c:v>
                </c:pt>
                <c:pt idx="8618">
                  <c:v>4.5618440516999996</c:v>
                </c:pt>
                <c:pt idx="8619">
                  <c:v>4.5590123670000002</c:v>
                </c:pt>
                <c:pt idx="8620">
                  <c:v>4.5533489976000006</c:v>
                </c:pt>
                <c:pt idx="8621">
                  <c:v>4.5505173128999994</c:v>
                </c:pt>
                <c:pt idx="8622">
                  <c:v>4.5448539434999997</c:v>
                </c:pt>
                <c:pt idx="8623">
                  <c:v>4.5420222588000003</c:v>
                </c:pt>
                <c:pt idx="8624">
                  <c:v>4.5363588893999998</c:v>
                </c:pt>
                <c:pt idx="8625">
                  <c:v>4.5335272046999995</c:v>
                </c:pt>
                <c:pt idx="8626">
                  <c:v>4.5278638352999998</c:v>
                </c:pt>
                <c:pt idx="8627">
                  <c:v>4.5250321506000004</c:v>
                </c:pt>
                <c:pt idx="8628">
                  <c:v>4.5222004658999992</c:v>
                </c:pt>
                <c:pt idx="8629">
                  <c:v>4.5165370964999996</c:v>
                </c:pt>
                <c:pt idx="8630">
                  <c:v>4.5137054118000002</c:v>
                </c:pt>
                <c:pt idx="8631">
                  <c:v>4.5080420423999996</c:v>
                </c:pt>
                <c:pt idx="8632">
                  <c:v>4.5052103576999993</c:v>
                </c:pt>
                <c:pt idx="8633">
                  <c:v>4.4995469882999997</c:v>
                </c:pt>
                <c:pt idx="8634">
                  <c:v>4.4967153036000003</c:v>
                </c:pt>
                <c:pt idx="8635">
                  <c:v>4.4910519341999997</c:v>
                </c:pt>
                <c:pt idx="8636">
                  <c:v>4.4882202494999994</c:v>
                </c:pt>
                <c:pt idx="8637">
                  <c:v>4.4825568800999998</c:v>
                </c:pt>
                <c:pt idx="8638">
                  <c:v>4.4797251953999995</c:v>
                </c:pt>
                <c:pt idx="8639">
                  <c:v>4.4740618259999998</c:v>
                </c:pt>
                <c:pt idx="8640">
                  <c:v>4.4712301413000004</c:v>
                </c:pt>
                <c:pt idx="8641">
                  <c:v>4.4683984566000001</c:v>
                </c:pt>
                <c:pt idx="8642">
                  <c:v>4.4627350871999996</c:v>
                </c:pt>
                <c:pt idx="8643">
                  <c:v>4.4599034025000002</c:v>
                </c:pt>
                <c:pt idx="8644">
                  <c:v>4.4542400331000005</c:v>
                </c:pt>
                <c:pt idx="8645">
                  <c:v>4.4514083483999993</c:v>
                </c:pt>
                <c:pt idx="8646">
                  <c:v>4.4457449789999997</c:v>
                </c:pt>
                <c:pt idx="8647">
                  <c:v>4.4429132943000003</c:v>
                </c:pt>
                <c:pt idx="8648">
                  <c:v>4.4372499248999997</c:v>
                </c:pt>
                <c:pt idx="8649">
                  <c:v>4.4344182401999994</c:v>
                </c:pt>
                <c:pt idx="8650">
                  <c:v>4.4315865555</c:v>
                </c:pt>
                <c:pt idx="8651">
                  <c:v>4.4259231861000004</c:v>
                </c:pt>
                <c:pt idx="8652">
                  <c:v>4.4230915013999992</c:v>
                </c:pt>
                <c:pt idx="8653">
                  <c:v>4.4174281319999995</c:v>
                </c:pt>
                <c:pt idx="8654">
                  <c:v>4.4145964473000001</c:v>
                </c:pt>
                <c:pt idx="8655">
                  <c:v>4.4089330778999996</c:v>
                </c:pt>
                <c:pt idx="8656">
                  <c:v>4.4061013931999993</c:v>
                </c:pt>
                <c:pt idx="8657">
                  <c:v>4.4032697084999999</c:v>
                </c:pt>
                <c:pt idx="8658">
                  <c:v>4.3976063391000002</c:v>
                </c:pt>
                <c:pt idx="8659">
                  <c:v>4.3947746543999999</c:v>
                </c:pt>
                <c:pt idx="8660">
                  <c:v>4.3891112850000003</c:v>
                </c:pt>
                <c:pt idx="8661">
                  <c:v>4.3862796003</c:v>
                </c:pt>
                <c:pt idx="8662">
                  <c:v>4.3806162308999994</c:v>
                </c:pt>
                <c:pt idx="8663">
                  <c:v>4.3777845462</c:v>
                </c:pt>
                <c:pt idx="8664">
                  <c:v>4.3749528614999997</c:v>
                </c:pt>
                <c:pt idx="8665">
                  <c:v>4.3692894921000001</c:v>
                </c:pt>
                <c:pt idx="8666">
                  <c:v>4.3664578073999998</c:v>
                </c:pt>
                <c:pt idx="8667">
                  <c:v>4.3607944380000001</c:v>
                </c:pt>
                <c:pt idx="8668">
                  <c:v>4.3579627532999998</c:v>
                </c:pt>
                <c:pt idx="8669">
                  <c:v>4.3551310686000004</c:v>
                </c:pt>
                <c:pt idx="8670">
                  <c:v>4.3494676991999999</c:v>
                </c:pt>
                <c:pt idx="8671">
                  <c:v>4.3466360144999996</c:v>
                </c:pt>
                <c:pt idx="8672">
                  <c:v>4.3409726450999999</c:v>
                </c:pt>
                <c:pt idx="8673">
                  <c:v>4.3381409603999996</c:v>
                </c:pt>
                <c:pt idx="8674">
                  <c:v>4.332477591</c:v>
                </c:pt>
                <c:pt idx="8675">
                  <c:v>4.3296459062999997</c:v>
                </c:pt>
                <c:pt idx="8676">
                  <c:v>4.3268142216000003</c:v>
                </c:pt>
                <c:pt idx="8677">
                  <c:v>4.3211508521999997</c:v>
                </c:pt>
                <c:pt idx="8678">
                  <c:v>4.3183191674999994</c:v>
                </c:pt>
                <c:pt idx="8679">
                  <c:v>4.3126557980999998</c:v>
                </c:pt>
                <c:pt idx="8680">
                  <c:v>4.3098241133999995</c:v>
                </c:pt>
                <c:pt idx="8681">
                  <c:v>4.3069924287000001</c:v>
                </c:pt>
                <c:pt idx="8682">
                  <c:v>4.3013290593000004</c:v>
                </c:pt>
                <c:pt idx="8683">
                  <c:v>4.2984973746000001</c:v>
                </c:pt>
                <c:pt idx="8684">
                  <c:v>4.2928340051999996</c:v>
                </c:pt>
                <c:pt idx="8685">
                  <c:v>4.2900023205000002</c:v>
                </c:pt>
                <c:pt idx="8686">
                  <c:v>4.2871706357999999</c:v>
                </c:pt>
                <c:pt idx="8687">
                  <c:v>4.2815072663999993</c:v>
                </c:pt>
                <c:pt idx="8688">
                  <c:v>4.2786755817</c:v>
                </c:pt>
                <c:pt idx="8689">
                  <c:v>4.2758438969999997</c:v>
                </c:pt>
                <c:pt idx="8690">
                  <c:v>4.2701805276</c:v>
                </c:pt>
                <c:pt idx="8691">
                  <c:v>4.2673488428999997</c:v>
                </c:pt>
                <c:pt idx="8692">
                  <c:v>4.2616854735</c:v>
                </c:pt>
                <c:pt idx="8693">
                  <c:v>4.2588537887999998</c:v>
                </c:pt>
                <c:pt idx="8694">
                  <c:v>4.2560221041000004</c:v>
                </c:pt>
                <c:pt idx="8695">
                  <c:v>4.2503587346999998</c:v>
                </c:pt>
                <c:pt idx="8696">
                  <c:v>4.2475270499999995</c:v>
                </c:pt>
                <c:pt idx="8697">
                  <c:v>4.2418636805999999</c:v>
                </c:pt>
                <c:pt idx="8698">
                  <c:v>4.2390319958999996</c:v>
                </c:pt>
                <c:pt idx="8699">
                  <c:v>4.2362003111999993</c:v>
                </c:pt>
                <c:pt idx="8700">
                  <c:v>4.2305369417999996</c:v>
                </c:pt>
                <c:pt idx="8701">
                  <c:v>4.2277052571000002</c:v>
                </c:pt>
                <c:pt idx="8702">
                  <c:v>4.2248735723999999</c:v>
                </c:pt>
                <c:pt idx="8703">
                  <c:v>4.2192102030000003</c:v>
                </c:pt>
                <c:pt idx="8704">
                  <c:v>4.2163785183</c:v>
                </c:pt>
                <c:pt idx="8705">
                  <c:v>4.2107151488999994</c:v>
                </c:pt>
                <c:pt idx="8706">
                  <c:v>4.2078834642</c:v>
                </c:pt>
                <c:pt idx="8707">
                  <c:v>4.2050517794999998</c:v>
                </c:pt>
                <c:pt idx="8708">
                  <c:v>4.1993884101000001</c:v>
                </c:pt>
                <c:pt idx="8709">
                  <c:v>4.1965567253999998</c:v>
                </c:pt>
                <c:pt idx="8710">
                  <c:v>4.1937250406999995</c:v>
                </c:pt>
                <c:pt idx="8711">
                  <c:v>4.1880616712999998</c:v>
                </c:pt>
                <c:pt idx="8712">
                  <c:v>4.1852299866000005</c:v>
                </c:pt>
                <c:pt idx="8713">
                  <c:v>4.1823983018999993</c:v>
                </c:pt>
                <c:pt idx="8714">
                  <c:v>4.1767349324999996</c:v>
                </c:pt>
                <c:pt idx="8715">
                  <c:v>4.1739032478000002</c:v>
                </c:pt>
                <c:pt idx="8716">
                  <c:v>4.1710715630999999</c:v>
                </c:pt>
                <c:pt idx="8717">
                  <c:v>4.1654081936999994</c:v>
                </c:pt>
                <c:pt idx="8718">
                  <c:v>4.162576509</c:v>
                </c:pt>
                <c:pt idx="8719">
                  <c:v>4.1569131396000003</c:v>
                </c:pt>
                <c:pt idx="8720">
                  <c:v>4.1540814548999991</c:v>
                </c:pt>
                <c:pt idx="8721">
                  <c:v>4.1512497701999997</c:v>
                </c:pt>
                <c:pt idx="8722">
                  <c:v>4.1455864008000001</c:v>
                </c:pt>
                <c:pt idx="8723">
                  <c:v>4.1427547160999998</c:v>
                </c:pt>
                <c:pt idx="8724">
                  <c:v>4.1399230313999995</c:v>
                </c:pt>
                <c:pt idx="8725">
                  <c:v>4.1342596619999998</c:v>
                </c:pt>
                <c:pt idx="8726">
                  <c:v>4.1314279773000004</c:v>
                </c:pt>
                <c:pt idx="8727">
                  <c:v>4.1285962926000002</c:v>
                </c:pt>
                <c:pt idx="8728">
                  <c:v>4.1229329231999996</c:v>
                </c:pt>
                <c:pt idx="8729">
                  <c:v>4.1201012385000002</c:v>
                </c:pt>
                <c:pt idx="8730">
                  <c:v>4.1172695537999999</c:v>
                </c:pt>
                <c:pt idx="8731">
                  <c:v>4.1116061843999994</c:v>
                </c:pt>
                <c:pt idx="8732">
                  <c:v>4.1087744997</c:v>
                </c:pt>
                <c:pt idx="8733">
                  <c:v>4.1059428149999997</c:v>
                </c:pt>
                <c:pt idx="8734">
                  <c:v>4.1002794456</c:v>
                </c:pt>
                <c:pt idx="8735">
                  <c:v>4.0974477608999997</c:v>
                </c:pt>
                <c:pt idx="8736">
                  <c:v>4.0946160761999995</c:v>
                </c:pt>
                <c:pt idx="8737">
                  <c:v>4.0889527067999998</c:v>
                </c:pt>
                <c:pt idx="8738">
                  <c:v>4.0861210221000004</c:v>
                </c:pt>
                <c:pt idx="8739">
                  <c:v>4.0832893373999992</c:v>
                </c:pt>
                <c:pt idx="8740">
                  <c:v>4.0776259679999995</c:v>
                </c:pt>
                <c:pt idx="8741">
                  <c:v>4.0747942833000002</c:v>
                </c:pt>
                <c:pt idx="8742">
                  <c:v>4.0719625985999999</c:v>
                </c:pt>
                <c:pt idx="8743">
                  <c:v>4.0662992291999993</c:v>
                </c:pt>
                <c:pt idx="8744">
                  <c:v>4.0634675444999999</c:v>
                </c:pt>
                <c:pt idx="8745">
                  <c:v>4.0606358597999996</c:v>
                </c:pt>
                <c:pt idx="8746">
                  <c:v>4.0549724904</c:v>
                </c:pt>
                <c:pt idx="8747">
                  <c:v>4.0521408056999997</c:v>
                </c:pt>
                <c:pt idx="8748">
                  <c:v>4.0493091210000003</c:v>
                </c:pt>
                <c:pt idx="8749">
                  <c:v>4.0464774363</c:v>
                </c:pt>
                <c:pt idx="8750">
                  <c:v>4.0408140668999994</c:v>
                </c:pt>
                <c:pt idx="8751">
                  <c:v>4.0379823822000001</c:v>
                </c:pt>
                <c:pt idx="8752">
                  <c:v>4.0351506974999998</c:v>
                </c:pt>
                <c:pt idx="8753">
                  <c:v>4.0294873281000001</c:v>
                </c:pt>
                <c:pt idx="8754">
                  <c:v>4.0238239586999995</c:v>
                </c:pt>
                <c:pt idx="8755">
                  <c:v>4.0181605892999999</c:v>
                </c:pt>
                <c:pt idx="8756">
                  <c:v>4.0096655351999999</c:v>
                </c:pt>
                <c:pt idx="8757">
                  <c:v>4.0040021658000002</c:v>
                </c:pt>
                <c:pt idx="8758">
                  <c:v>3.9955071116999998</c:v>
                </c:pt>
                <c:pt idx="8759">
                  <c:v>3.9898437423000002</c:v>
                </c:pt>
                <c:pt idx="8760">
                  <c:v>3.9813486881999998</c:v>
                </c:pt>
                <c:pt idx="8761">
                  <c:v>3.9756853188000001</c:v>
                </c:pt>
                <c:pt idx="8762">
                  <c:v>3.9700219493999995</c:v>
                </c:pt>
                <c:pt idx="8763">
                  <c:v>3.9615268953</c:v>
                </c:pt>
                <c:pt idx="8764">
                  <c:v>3.9558635258999995</c:v>
                </c:pt>
                <c:pt idx="8765">
                  <c:v>3.9473684717999999</c:v>
                </c:pt>
                <c:pt idx="8766">
                  <c:v>3.9417051023999994</c:v>
                </c:pt>
                <c:pt idx="8767">
                  <c:v>3.9360417329999997</c:v>
                </c:pt>
                <c:pt idx="8768">
                  <c:v>3.9275466788999998</c:v>
                </c:pt>
                <c:pt idx="8769">
                  <c:v>3.9218833095000001</c:v>
                </c:pt>
                <c:pt idx="8770">
                  <c:v>3.9162199401000004</c:v>
                </c:pt>
                <c:pt idx="8771">
                  <c:v>3.907724886</c:v>
                </c:pt>
                <c:pt idx="8772">
                  <c:v>3.9020615166000003</c:v>
                </c:pt>
                <c:pt idx="8773">
                  <c:v>3.8935664624999999</c:v>
                </c:pt>
                <c:pt idx="8774">
                  <c:v>3.8879030931000003</c:v>
                </c:pt>
                <c:pt idx="8775">
                  <c:v>3.8822397236999997</c:v>
                </c:pt>
                <c:pt idx="8776">
                  <c:v>3.8737446696000002</c:v>
                </c:pt>
                <c:pt idx="8777">
                  <c:v>3.8680813001999996</c:v>
                </c:pt>
                <c:pt idx="8778">
                  <c:v>3.8624179308</c:v>
                </c:pt>
                <c:pt idx="8779">
                  <c:v>3.8539228766999996</c:v>
                </c:pt>
                <c:pt idx="8780">
                  <c:v>3.8482595072999999</c:v>
                </c:pt>
                <c:pt idx="8781">
                  <c:v>3.8425961378999998</c:v>
                </c:pt>
                <c:pt idx="8782">
                  <c:v>3.8341010838000003</c:v>
                </c:pt>
                <c:pt idx="8783">
                  <c:v>3.8284377143999997</c:v>
                </c:pt>
                <c:pt idx="8784">
                  <c:v>3.822774345</c:v>
                </c:pt>
                <c:pt idx="8785">
                  <c:v>3.8142792908999996</c:v>
                </c:pt>
                <c:pt idx="8786">
                  <c:v>3.8086159214999999</c:v>
                </c:pt>
                <c:pt idx="8787">
                  <c:v>3.8029525521000003</c:v>
                </c:pt>
                <c:pt idx="8788">
                  <c:v>3.7944574979999999</c:v>
                </c:pt>
                <c:pt idx="8789">
                  <c:v>3.7887941286000002</c:v>
                </c:pt>
                <c:pt idx="8790">
                  <c:v>3.7831307591999996</c:v>
                </c:pt>
                <c:pt idx="8791">
                  <c:v>3.7746357051000001</c:v>
                </c:pt>
                <c:pt idx="8792">
                  <c:v>3.7689723356999996</c:v>
                </c:pt>
                <c:pt idx="8793">
                  <c:v>3.7633089662999999</c:v>
                </c:pt>
                <c:pt idx="8794">
                  <c:v>3.7576455968999998</c:v>
                </c:pt>
                <c:pt idx="8795">
                  <c:v>3.7491505428000003</c:v>
                </c:pt>
                <c:pt idx="8796">
                  <c:v>3.7434871733999997</c:v>
                </c:pt>
                <c:pt idx="8797">
                  <c:v>3.737823804</c:v>
                </c:pt>
                <c:pt idx="8798">
                  <c:v>3.7293287498999996</c:v>
                </c:pt>
                <c:pt idx="8799">
                  <c:v>3.7236653805</c:v>
                </c:pt>
                <c:pt idx="8800">
                  <c:v>3.7180020111000003</c:v>
                </c:pt>
                <c:pt idx="8801">
                  <c:v>3.7123386416999997</c:v>
                </c:pt>
                <c:pt idx="8802">
                  <c:v>3.7038435876000002</c:v>
                </c:pt>
                <c:pt idx="8803">
                  <c:v>3.6981802181999996</c:v>
                </c:pt>
                <c:pt idx="8804">
                  <c:v>3.6925168488</c:v>
                </c:pt>
                <c:pt idx="8805">
                  <c:v>3.6868534793999994</c:v>
                </c:pt>
                <c:pt idx="8806">
                  <c:v>3.6783584252999999</c:v>
                </c:pt>
                <c:pt idx="8807">
                  <c:v>3.6726950558999998</c:v>
                </c:pt>
                <c:pt idx="8808">
                  <c:v>3.6670316865000001</c:v>
                </c:pt>
                <c:pt idx="8809">
                  <c:v>3.6613683171</c:v>
                </c:pt>
                <c:pt idx="8810">
                  <c:v>3.6557049476999999</c:v>
                </c:pt>
                <c:pt idx="8811">
                  <c:v>3.6472098936000004</c:v>
                </c:pt>
                <c:pt idx="8812">
                  <c:v>3.6415465241999998</c:v>
                </c:pt>
                <c:pt idx="8813">
                  <c:v>3.6358831548000001</c:v>
                </c:pt>
                <c:pt idx="8814">
                  <c:v>3.6302197853999996</c:v>
                </c:pt>
                <c:pt idx="8815">
                  <c:v>3.6245564159999999</c:v>
                </c:pt>
                <c:pt idx="8816">
                  <c:v>3.6160613618999999</c:v>
                </c:pt>
                <c:pt idx="8817">
                  <c:v>3.6103979924999998</c:v>
                </c:pt>
                <c:pt idx="8818">
                  <c:v>3.6047346230999997</c:v>
                </c:pt>
                <c:pt idx="8819">
                  <c:v>3.5990712536999996</c:v>
                </c:pt>
                <c:pt idx="8820">
                  <c:v>3.5934078842999999</c:v>
                </c:pt>
                <c:pt idx="8821">
                  <c:v>3.5849128301999995</c:v>
                </c:pt>
                <c:pt idx="8822">
                  <c:v>3.5792494607999998</c:v>
                </c:pt>
                <c:pt idx="8823">
                  <c:v>3.5735860914000002</c:v>
                </c:pt>
                <c:pt idx="8824">
                  <c:v>3.567922722</c:v>
                </c:pt>
                <c:pt idx="8825">
                  <c:v>3.5622593525999999</c:v>
                </c:pt>
                <c:pt idx="8826">
                  <c:v>3.5565959831999998</c:v>
                </c:pt>
                <c:pt idx="8827">
                  <c:v>3.5481009290999999</c:v>
                </c:pt>
                <c:pt idx="8828">
                  <c:v>3.5424375596999997</c:v>
                </c:pt>
                <c:pt idx="8829">
                  <c:v>3.5367741903000001</c:v>
                </c:pt>
                <c:pt idx="8830">
                  <c:v>3.5311108208999999</c:v>
                </c:pt>
                <c:pt idx="8831">
                  <c:v>3.5254474514999998</c:v>
                </c:pt>
                <c:pt idx="8832">
                  <c:v>3.5197840820999997</c:v>
                </c:pt>
                <c:pt idx="8833">
                  <c:v>3.5141207126999996</c:v>
                </c:pt>
                <c:pt idx="8834">
                  <c:v>3.5056256585999996</c:v>
                </c:pt>
                <c:pt idx="8835">
                  <c:v>3.4999622891999995</c:v>
                </c:pt>
                <c:pt idx="8836">
                  <c:v>3.4942989197999998</c:v>
                </c:pt>
                <c:pt idx="8837">
                  <c:v>3.4886355504000002</c:v>
                </c:pt>
                <c:pt idx="8838">
                  <c:v>3.4829721810000001</c:v>
                </c:pt>
                <c:pt idx="8839">
                  <c:v>3.4773088115999999</c:v>
                </c:pt>
                <c:pt idx="8840">
                  <c:v>3.4716454421999998</c:v>
                </c:pt>
                <c:pt idx="8841">
                  <c:v>3.4659820728000001</c:v>
                </c:pt>
                <c:pt idx="8842">
                  <c:v>3.4574870186999997</c:v>
                </c:pt>
                <c:pt idx="8843">
                  <c:v>3.4518236493000001</c:v>
                </c:pt>
                <c:pt idx="8844">
                  <c:v>3.4461602799</c:v>
                </c:pt>
                <c:pt idx="8845">
                  <c:v>3.4404969104999998</c:v>
                </c:pt>
                <c:pt idx="8846">
                  <c:v>3.4348335410999997</c:v>
                </c:pt>
                <c:pt idx="8847">
                  <c:v>3.4291701716999996</c:v>
                </c:pt>
                <c:pt idx="8848">
                  <c:v>3.4235068022999999</c:v>
                </c:pt>
                <c:pt idx="8849">
                  <c:v>3.4178434328999998</c:v>
                </c:pt>
                <c:pt idx="8850">
                  <c:v>3.4121800634999997</c:v>
                </c:pt>
                <c:pt idx="8851">
                  <c:v>3.4065166941</c:v>
                </c:pt>
                <c:pt idx="8852">
                  <c:v>3.4008533246999999</c:v>
                </c:pt>
                <c:pt idx="8853">
                  <c:v>3.3951899553000002</c:v>
                </c:pt>
                <c:pt idx="8854">
                  <c:v>3.3895265859000001</c:v>
                </c:pt>
                <c:pt idx="8855">
                  <c:v>3.3810315318000002</c:v>
                </c:pt>
                <c:pt idx="8856">
                  <c:v>3.3753681624</c:v>
                </c:pt>
                <c:pt idx="8857">
                  <c:v>3.3697047929999999</c:v>
                </c:pt>
                <c:pt idx="8858">
                  <c:v>3.3640414235999998</c:v>
                </c:pt>
                <c:pt idx="8859">
                  <c:v>3.3583780541999997</c:v>
                </c:pt>
                <c:pt idx="8860">
                  <c:v>3.3527146848</c:v>
                </c:pt>
                <c:pt idx="8861">
                  <c:v>3.3470513153999999</c:v>
                </c:pt>
                <c:pt idx="8862">
                  <c:v>3.3413879459999998</c:v>
                </c:pt>
                <c:pt idx="8863">
                  <c:v>3.3357245765999997</c:v>
                </c:pt>
                <c:pt idx="8864">
                  <c:v>3.3300612071999995</c:v>
                </c:pt>
                <c:pt idx="8865">
                  <c:v>3.3243978377999999</c:v>
                </c:pt>
                <c:pt idx="8866">
                  <c:v>3.3187344684000002</c:v>
                </c:pt>
                <c:pt idx="8867">
                  <c:v>3.3130710990000001</c:v>
                </c:pt>
                <c:pt idx="8868">
                  <c:v>3.3074077296</c:v>
                </c:pt>
                <c:pt idx="8869">
                  <c:v>3.3017443601999998</c:v>
                </c:pt>
                <c:pt idx="8870">
                  <c:v>3.2960809908000002</c:v>
                </c:pt>
                <c:pt idx="8871">
                  <c:v>3.2904176214</c:v>
                </c:pt>
                <c:pt idx="8872">
                  <c:v>3.2847542519999999</c:v>
                </c:pt>
                <c:pt idx="8873">
                  <c:v>3.2790908825999998</c:v>
                </c:pt>
                <c:pt idx="8874">
                  <c:v>3.2734275131999997</c:v>
                </c:pt>
                <c:pt idx="8875">
                  <c:v>3.2677641438</c:v>
                </c:pt>
                <c:pt idx="8876">
                  <c:v>3.2621007743999999</c:v>
                </c:pt>
                <c:pt idx="8877">
                  <c:v>3.2564374049999998</c:v>
                </c:pt>
                <c:pt idx="8878">
                  <c:v>3.2507740355999997</c:v>
                </c:pt>
                <c:pt idx="8879">
                  <c:v>3.2451106661999995</c:v>
                </c:pt>
                <c:pt idx="8880">
                  <c:v>3.2394472967999999</c:v>
                </c:pt>
                <c:pt idx="8881">
                  <c:v>3.2337839274000002</c:v>
                </c:pt>
                <c:pt idx="8882">
                  <c:v>3.2281205580000001</c:v>
                </c:pt>
                <c:pt idx="8883">
                  <c:v>3.2224571886</c:v>
                </c:pt>
                <c:pt idx="8884">
                  <c:v>3.2167938191999998</c:v>
                </c:pt>
                <c:pt idx="8885">
                  <c:v>3.2111304498000002</c:v>
                </c:pt>
                <c:pt idx="8886">
                  <c:v>3.2054670804000001</c:v>
                </c:pt>
                <c:pt idx="8887">
                  <c:v>3.1998037109999999</c:v>
                </c:pt>
                <c:pt idx="8888">
                  <c:v>3.1969720263000001</c:v>
                </c:pt>
                <c:pt idx="8889">
                  <c:v>3.1913086569</c:v>
                </c:pt>
                <c:pt idx="8890">
                  <c:v>3.1856452874999999</c:v>
                </c:pt>
                <c:pt idx="8891">
                  <c:v>3.1799819180999997</c:v>
                </c:pt>
                <c:pt idx="8892">
                  <c:v>3.1743185486999996</c:v>
                </c:pt>
                <c:pt idx="8893">
                  <c:v>3.1686551793</c:v>
                </c:pt>
                <c:pt idx="8894">
                  <c:v>3.1629918098999998</c:v>
                </c:pt>
                <c:pt idx="8895">
                  <c:v>3.1516650710999996</c:v>
                </c:pt>
                <c:pt idx="8896">
                  <c:v>3.1403383323000003</c:v>
                </c:pt>
                <c:pt idx="8897">
                  <c:v>3.1261799088000002</c:v>
                </c:pt>
                <c:pt idx="8898">
                  <c:v>3.1148531699999999</c:v>
                </c:pt>
                <c:pt idx="8899">
                  <c:v>3.1035264311999997</c:v>
                </c:pt>
                <c:pt idx="8900">
                  <c:v>3.0893680076999996</c:v>
                </c:pt>
                <c:pt idx="8901">
                  <c:v>3.0780412688999998</c:v>
                </c:pt>
                <c:pt idx="8902">
                  <c:v>3.0667145300999996</c:v>
                </c:pt>
                <c:pt idx="8903">
                  <c:v>3.0553877913000003</c:v>
                </c:pt>
                <c:pt idx="8904">
                  <c:v>3.0440610525</c:v>
                </c:pt>
                <c:pt idx="8905">
                  <c:v>3.029902629</c:v>
                </c:pt>
                <c:pt idx="8906">
                  <c:v>3.0185758901999997</c:v>
                </c:pt>
                <c:pt idx="8907">
                  <c:v>3.0072491513999999</c:v>
                </c:pt>
                <c:pt idx="8908">
                  <c:v>2.9959224125999997</c:v>
                </c:pt>
                <c:pt idx="8909">
                  <c:v>2.9845956737999999</c:v>
                </c:pt>
                <c:pt idx="8910">
                  <c:v>2.9732689350000001</c:v>
                </c:pt>
                <c:pt idx="8911">
                  <c:v>2.9619421961999999</c:v>
                </c:pt>
                <c:pt idx="8912">
                  <c:v>2.9506154574000001</c:v>
                </c:pt>
                <c:pt idx="8913">
                  <c:v>2.9392887185999999</c:v>
                </c:pt>
                <c:pt idx="8914">
                  <c:v>2.9279619798000001</c:v>
                </c:pt>
                <c:pt idx="8915">
                  <c:v>2.9166352409999998</c:v>
                </c:pt>
                <c:pt idx="8916">
                  <c:v>2.9053085021999996</c:v>
                </c:pt>
                <c:pt idx="8917">
                  <c:v>2.8939817633999998</c:v>
                </c:pt>
                <c:pt idx="8918">
                  <c:v>2.8826550246</c:v>
                </c:pt>
                <c:pt idx="8919">
                  <c:v>2.8713282858000002</c:v>
                </c:pt>
                <c:pt idx="8920">
                  <c:v>2.860001547</c:v>
                </c:pt>
                <c:pt idx="8921">
                  <c:v>2.8486748081999997</c:v>
                </c:pt>
                <c:pt idx="8922">
                  <c:v>2.8373480694</c:v>
                </c:pt>
                <c:pt idx="8923">
                  <c:v>2.8260213305999997</c:v>
                </c:pt>
                <c:pt idx="8924">
                  <c:v>2.8146945917999999</c:v>
                </c:pt>
                <c:pt idx="8925">
                  <c:v>2.8033678530000001</c:v>
                </c:pt>
                <c:pt idx="8926">
                  <c:v>2.7920411141999999</c:v>
                </c:pt>
                <c:pt idx="8927">
                  <c:v>2.7835460600999999</c:v>
                </c:pt>
                <c:pt idx="8928">
                  <c:v>2.7722193213000001</c:v>
                </c:pt>
                <c:pt idx="8929">
                  <c:v>2.7608925824999999</c:v>
                </c:pt>
                <c:pt idx="8930">
                  <c:v>2.7495658436999997</c:v>
                </c:pt>
                <c:pt idx="8931">
                  <c:v>2.7382391048999999</c:v>
                </c:pt>
                <c:pt idx="8932">
                  <c:v>2.7297440507999999</c:v>
                </c:pt>
                <c:pt idx="8933">
                  <c:v>2.7184173119999997</c:v>
                </c:pt>
                <c:pt idx="8934">
                  <c:v>2.7070905731999999</c:v>
                </c:pt>
                <c:pt idx="8935">
                  <c:v>2.6957638344000001</c:v>
                </c:pt>
                <c:pt idx="8936">
                  <c:v>2.6872687803000002</c:v>
                </c:pt>
                <c:pt idx="8937">
                  <c:v>2.6759420414999999</c:v>
                </c:pt>
                <c:pt idx="8938">
                  <c:v>2.6646153026999997</c:v>
                </c:pt>
                <c:pt idx="8939">
                  <c:v>2.6561202485999997</c:v>
                </c:pt>
                <c:pt idx="8940">
                  <c:v>2.6447935097999999</c:v>
                </c:pt>
                <c:pt idx="8941">
                  <c:v>2.6334667709999997</c:v>
                </c:pt>
                <c:pt idx="8942">
                  <c:v>2.6249717169000002</c:v>
                </c:pt>
                <c:pt idx="8943">
                  <c:v>2.6136449781</c:v>
                </c:pt>
                <c:pt idx="8944">
                  <c:v>2.605149924</c:v>
                </c:pt>
                <c:pt idx="8945">
                  <c:v>2.5938231851999998</c:v>
                </c:pt>
                <c:pt idx="8946">
                  <c:v>2.5824964464</c:v>
                </c:pt>
                <c:pt idx="8947">
                  <c:v>2.5740013923</c:v>
                </c:pt>
                <c:pt idx="8948">
                  <c:v>2.5626746534999998</c:v>
                </c:pt>
                <c:pt idx="8949">
                  <c:v>2.5541795993999998</c:v>
                </c:pt>
                <c:pt idx="8950">
                  <c:v>2.5428528606</c:v>
                </c:pt>
                <c:pt idx="8951">
                  <c:v>2.5343578065000001</c:v>
                </c:pt>
                <c:pt idx="8952">
                  <c:v>2.5230310676999999</c:v>
                </c:pt>
                <c:pt idx="8953">
                  <c:v>2.5145360135999999</c:v>
                </c:pt>
                <c:pt idx="8954">
                  <c:v>2.5032092748000001</c:v>
                </c:pt>
                <c:pt idx="8955">
                  <c:v>2.4947142206999997</c:v>
                </c:pt>
                <c:pt idx="8956">
                  <c:v>2.4862191665999998</c:v>
                </c:pt>
                <c:pt idx="8957">
                  <c:v>2.4748924278</c:v>
                </c:pt>
                <c:pt idx="8958">
                  <c:v>2.4663973736999996</c:v>
                </c:pt>
                <c:pt idx="8959">
                  <c:v>2.4550706349000002</c:v>
                </c:pt>
                <c:pt idx="8960">
                  <c:v>2.4465755808000003</c:v>
                </c:pt>
                <c:pt idx="8961">
                  <c:v>2.4380805266999999</c:v>
                </c:pt>
                <c:pt idx="8962">
                  <c:v>2.4267537879000001</c:v>
                </c:pt>
                <c:pt idx="8963">
                  <c:v>2.4182587338000001</c:v>
                </c:pt>
                <c:pt idx="8964">
                  <c:v>2.4097636796999997</c:v>
                </c:pt>
                <c:pt idx="8965">
                  <c:v>2.3984369408999999</c:v>
                </c:pt>
                <c:pt idx="8966">
                  <c:v>2.3899418868</c:v>
                </c:pt>
                <c:pt idx="8967">
                  <c:v>2.3814468326999996</c:v>
                </c:pt>
                <c:pt idx="8968">
                  <c:v>2.3729517786000001</c:v>
                </c:pt>
                <c:pt idx="8969">
                  <c:v>2.3616250398000003</c:v>
                </c:pt>
                <c:pt idx="8970">
                  <c:v>2.3531299856999999</c:v>
                </c:pt>
                <c:pt idx="8971">
                  <c:v>2.3446349315999999</c:v>
                </c:pt>
                <c:pt idx="8972">
                  <c:v>2.3361398775</c:v>
                </c:pt>
                <c:pt idx="8973">
                  <c:v>2.3248131386999997</c:v>
                </c:pt>
                <c:pt idx="8974">
                  <c:v>2.3163180845999998</c:v>
                </c:pt>
                <c:pt idx="8975">
                  <c:v>2.3078230304999998</c:v>
                </c:pt>
                <c:pt idx="8976">
                  <c:v>2.2993279763999999</c:v>
                </c:pt>
                <c:pt idx="8977">
                  <c:v>2.2908329222999999</c:v>
                </c:pt>
                <c:pt idx="8978">
                  <c:v>2.2823378682</c:v>
                </c:pt>
                <c:pt idx="8979">
                  <c:v>2.2710111294000002</c:v>
                </c:pt>
                <c:pt idx="8980">
                  <c:v>2.2625160753000002</c:v>
                </c:pt>
                <c:pt idx="8981">
                  <c:v>2.2540210211999998</c:v>
                </c:pt>
                <c:pt idx="8982">
                  <c:v>2.2455259670999999</c:v>
                </c:pt>
                <c:pt idx="8983">
                  <c:v>2.2370309129999999</c:v>
                </c:pt>
                <c:pt idx="8984">
                  <c:v>2.2285358588999999</c:v>
                </c:pt>
                <c:pt idx="8985">
                  <c:v>2.2200408048</c:v>
                </c:pt>
                <c:pt idx="8986">
                  <c:v>2.2115457506999996</c:v>
                </c:pt>
                <c:pt idx="8987">
                  <c:v>2.2030506965999996</c:v>
                </c:pt>
                <c:pt idx="8988">
                  <c:v>2.1945556425000001</c:v>
                </c:pt>
                <c:pt idx="8989">
                  <c:v>2.1860605884000002</c:v>
                </c:pt>
                <c:pt idx="8990">
                  <c:v>2.1775655343000002</c:v>
                </c:pt>
                <c:pt idx="8991">
                  <c:v>2.1690704801999998</c:v>
                </c:pt>
                <c:pt idx="8992">
                  <c:v>2.1605754260999999</c:v>
                </c:pt>
                <c:pt idx="8993">
                  <c:v>2.1520803719999999</c:v>
                </c:pt>
                <c:pt idx="8994">
                  <c:v>2.1435853179</c:v>
                </c:pt>
                <c:pt idx="8995">
                  <c:v>2.1350902638</c:v>
                </c:pt>
                <c:pt idx="8996">
                  <c:v>2.1265952096999996</c:v>
                </c:pt>
                <c:pt idx="8997">
                  <c:v>2.1181001555999996</c:v>
                </c:pt>
                <c:pt idx="8998">
                  <c:v>2.1096051015000001</c:v>
                </c:pt>
                <c:pt idx="8999">
                  <c:v>2.1011100474000002</c:v>
                </c:pt>
                <c:pt idx="9000">
                  <c:v>2.0926149933000002</c:v>
                </c:pt>
                <c:pt idx="9001">
                  <c:v>2.0869516239000001</c:v>
                </c:pt>
                <c:pt idx="9002">
                  <c:v>2.0784565698000002</c:v>
                </c:pt>
                <c:pt idx="9003">
                  <c:v>2.0699615156999998</c:v>
                </c:pt>
                <c:pt idx="9004">
                  <c:v>2.0614664615999998</c:v>
                </c:pt>
                <c:pt idx="9005">
                  <c:v>2.0529714074999998</c:v>
                </c:pt>
                <c:pt idx="9006">
                  <c:v>2.0444763533999999</c:v>
                </c:pt>
                <c:pt idx="9007">
                  <c:v>2.0359812992999999</c:v>
                </c:pt>
                <c:pt idx="9008">
                  <c:v>2.0303179298999998</c:v>
                </c:pt>
                <c:pt idx="9009">
                  <c:v>2.0218228758000003</c:v>
                </c:pt>
                <c:pt idx="9010">
                  <c:v>2.0133278216999999</c:v>
                </c:pt>
                <c:pt idx="9011">
                  <c:v>2.0048327676</c:v>
                </c:pt>
                <c:pt idx="9012">
                  <c:v>1.9991693981999998</c:v>
                </c:pt>
                <c:pt idx="9013">
                  <c:v>1.9906743440999999</c:v>
                </c:pt>
                <c:pt idx="9014">
                  <c:v>1.9821792899999999</c:v>
                </c:pt>
                <c:pt idx="9015">
                  <c:v>1.9736842359</c:v>
                </c:pt>
                <c:pt idx="9016">
                  <c:v>1.9680208664999999</c:v>
                </c:pt>
                <c:pt idx="9017">
                  <c:v>1.9595258124000001</c:v>
                </c:pt>
                <c:pt idx="9018">
                  <c:v>1.9510307583000002</c:v>
                </c:pt>
                <c:pt idx="9019">
                  <c:v>1.9453673889</c:v>
                </c:pt>
                <c:pt idx="9020">
                  <c:v>1.9340406500999998</c:v>
                </c:pt>
                <c:pt idx="9021">
                  <c:v>1.9142188571999998</c:v>
                </c:pt>
                <c:pt idx="9022">
                  <c:v>1.8943970643000001</c:v>
                </c:pt>
                <c:pt idx="9023">
                  <c:v>1.8774069561</c:v>
                </c:pt>
                <c:pt idx="9024">
                  <c:v>1.8575851631999998</c:v>
                </c:pt>
                <c:pt idx="9025">
                  <c:v>1.8377633703</c:v>
                </c:pt>
                <c:pt idx="9026">
                  <c:v>1.8207732620999999</c:v>
                </c:pt>
                <c:pt idx="9027">
                  <c:v>1.8037831539</c:v>
                </c:pt>
                <c:pt idx="9028">
                  <c:v>1.783961361</c:v>
                </c:pt>
                <c:pt idx="9029">
                  <c:v>1.7669712527999999</c:v>
                </c:pt>
                <c:pt idx="9030">
                  <c:v>1.7499811445999998</c:v>
                </c:pt>
                <c:pt idx="9031">
                  <c:v>1.7329910364000001</c:v>
                </c:pt>
                <c:pt idx="9032">
                  <c:v>1.7160009281999999</c:v>
                </c:pt>
                <c:pt idx="9033">
                  <c:v>1.69901082</c:v>
                </c:pt>
                <c:pt idx="9034">
                  <c:v>1.6820207117999999</c:v>
                </c:pt>
                <c:pt idx="9035">
                  <c:v>1.6650306035999998</c:v>
                </c:pt>
                <c:pt idx="9036">
                  <c:v>1.6480404954000001</c:v>
                </c:pt>
                <c:pt idx="9037">
                  <c:v>1.6310503872</c:v>
                </c:pt>
                <c:pt idx="9038">
                  <c:v>1.614060279</c:v>
                </c:pt>
                <c:pt idx="9039">
                  <c:v>1.5999018555</c:v>
                </c:pt>
                <c:pt idx="9040">
                  <c:v>1.5829117472999998</c:v>
                </c:pt>
                <c:pt idx="9041">
                  <c:v>1.5687533238</c:v>
                </c:pt>
                <c:pt idx="9042">
                  <c:v>1.5517632155999999</c:v>
                </c:pt>
                <c:pt idx="9043">
                  <c:v>1.5376047920999998</c:v>
                </c:pt>
                <c:pt idx="9044">
                  <c:v>1.5206146839000001</c:v>
                </c:pt>
                <c:pt idx="9045">
                  <c:v>1.5064562604</c:v>
                </c:pt>
                <c:pt idx="9046">
                  <c:v>1.4922978369</c:v>
                </c:pt>
                <c:pt idx="9047">
                  <c:v>1.4753077287</c:v>
                </c:pt>
                <c:pt idx="9048">
                  <c:v>1.4611493052</c:v>
                </c:pt>
                <c:pt idx="9049">
                  <c:v>1.4469908816999999</c:v>
                </c:pt>
                <c:pt idx="9050">
                  <c:v>1.4328324582</c:v>
                </c:pt>
                <c:pt idx="9051">
                  <c:v>1.4186740347</c:v>
                </c:pt>
                <c:pt idx="9052">
                  <c:v>1.4045156111999999</c:v>
                </c:pt>
                <c:pt idx="9053">
                  <c:v>1.3903571877000001</c:v>
                </c:pt>
                <c:pt idx="9054">
                  <c:v>1.3761987642</c:v>
                </c:pt>
                <c:pt idx="9055">
                  <c:v>1.3620403406999999</c:v>
                </c:pt>
                <c:pt idx="9056">
                  <c:v>1.3507136019000001</c:v>
                </c:pt>
                <c:pt idx="9057">
                  <c:v>1.3365551784</c:v>
                </c:pt>
                <c:pt idx="9058">
                  <c:v>1.3223967549</c:v>
                </c:pt>
                <c:pt idx="9059">
                  <c:v>1.3082383314000001</c:v>
                </c:pt>
                <c:pt idx="9060">
                  <c:v>1.2969115925999999</c:v>
                </c:pt>
                <c:pt idx="9061">
                  <c:v>1.2827531690999998</c:v>
                </c:pt>
                <c:pt idx="9062">
                  <c:v>1.2714264303</c:v>
                </c:pt>
                <c:pt idx="9063">
                  <c:v>1.2572680067999999</c:v>
                </c:pt>
                <c:pt idx="9064">
                  <c:v>1.2459412679999999</c:v>
                </c:pt>
                <c:pt idx="9065">
                  <c:v>1.2346145291999999</c:v>
                </c:pt>
                <c:pt idx="9066">
                  <c:v>1.2204561057000001</c:v>
                </c:pt>
                <c:pt idx="9067">
                  <c:v>1.2091293669000001</c:v>
                </c:pt>
                <c:pt idx="9068">
                  <c:v>1.1978026280999998</c:v>
                </c:pt>
                <c:pt idx="9069">
                  <c:v>1.1864758893</c:v>
                </c:pt>
                <c:pt idx="9070">
                  <c:v>1.1723174658</c:v>
                </c:pt>
                <c:pt idx="9071">
                  <c:v>1.1609907269999999</c:v>
                </c:pt>
                <c:pt idx="9072">
                  <c:v>1.1496639881999999</c:v>
                </c:pt>
                <c:pt idx="9073">
                  <c:v>1.1383372494000001</c:v>
                </c:pt>
                <c:pt idx="9074">
                  <c:v>1.1270105105999999</c:v>
                </c:pt>
                <c:pt idx="9075">
                  <c:v>1.1156837717999999</c:v>
                </c:pt>
                <c:pt idx="9076">
                  <c:v>1.1043570329999999</c:v>
                </c:pt>
                <c:pt idx="9077">
                  <c:v>1.0930302942000001</c:v>
                </c:pt>
                <c:pt idx="9078">
                  <c:v>1.0845352400999999</c:v>
                </c:pt>
                <c:pt idx="9079">
                  <c:v>1.0732085012999999</c:v>
                </c:pt>
                <c:pt idx="9080">
                  <c:v>1.0618817624999999</c:v>
                </c:pt>
                <c:pt idx="9081">
                  <c:v>1.0505550237000001</c:v>
                </c:pt>
                <c:pt idx="9082">
                  <c:v>1.0420599695999999</c:v>
                </c:pt>
                <c:pt idx="9083">
                  <c:v>1.0307332307999999</c:v>
                </c:pt>
                <c:pt idx="9084">
                  <c:v>1.0194064919999999</c:v>
                </c:pt>
                <c:pt idx="9085">
                  <c:v>1.0109114379000002</c:v>
                </c:pt>
                <c:pt idx="9086">
                  <c:v>0.99958469909999992</c:v>
                </c:pt>
                <c:pt idx="9087">
                  <c:v>0.99108964499999996</c:v>
                </c:pt>
                <c:pt idx="9088">
                  <c:v>0.97976290620000006</c:v>
                </c:pt>
                <c:pt idx="9089">
                  <c:v>0.97126785209999988</c:v>
                </c:pt>
                <c:pt idx="9090">
                  <c:v>0.95994111329999998</c:v>
                </c:pt>
                <c:pt idx="9091">
                  <c:v>0.95144605920000003</c:v>
                </c:pt>
                <c:pt idx="9092">
                  <c:v>0.94295100509999985</c:v>
                </c:pt>
                <c:pt idx="9093">
                  <c:v>0.93162426629999995</c:v>
                </c:pt>
                <c:pt idx="9094">
                  <c:v>0.92312921219999999</c:v>
                </c:pt>
                <c:pt idx="9095">
                  <c:v>0.91463415809999993</c:v>
                </c:pt>
                <c:pt idx="9096">
                  <c:v>0.90613910399999997</c:v>
                </c:pt>
                <c:pt idx="9097">
                  <c:v>0.89481236519999996</c:v>
                </c:pt>
                <c:pt idx="9098">
                  <c:v>0.8863173111</c:v>
                </c:pt>
                <c:pt idx="9099">
                  <c:v>0.87782225699999994</c:v>
                </c:pt>
                <c:pt idx="9100">
                  <c:v>0.86932720289999998</c:v>
                </c:pt>
                <c:pt idx="9101">
                  <c:v>0.86083214879999992</c:v>
                </c:pt>
                <c:pt idx="9102">
                  <c:v>0.85233709469999996</c:v>
                </c:pt>
                <c:pt idx="9103">
                  <c:v>0.84384204060000001</c:v>
                </c:pt>
                <c:pt idx="9104">
                  <c:v>0.83534698649999994</c:v>
                </c:pt>
                <c:pt idx="9105">
                  <c:v>0.82685193239999999</c:v>
                </c:pt>
                <c:pt idx="9106">
                  <c:v>0.81835687829999992</c:v>
                </c:pt>
                <c:pt idx="9107">
                  <c:v>0.80986182419999997</c:v>
                </c:pt>
                <c:pt idx="9108">
                  <c:v>0.80419845479999996</c:v>
                </c:pt>
                <c:pt idx="9109">
                  <c:v>0.79570340070000001</c:v>
                </c:pt>
                <c:pt idx="9110">
                  <c:v>0.78720834659999994</c:v>
                </c:pt>
                <c:pt idx="9111">
                  <c:v>0.77871329249999999</c:v>
                </c:pt>
                <c:pt idx="9112">
                  <c:v>0.77021823839999992</c:v>
                </c:pt>
                <c:pt idx="9113">
                  <c:v>0.76455486900000003</c:v>
                </c:pt>
                <c:pt idx="9114">
                  <c:v>0.75605981489999996</c:v>
                </c:pt>
                <c:pt idx="9115">
                  <c:v>0.74756476079999989</c:v>
                </c:pt>
                <c:pt idx="9116">
                  <c:v>0.7419013914</c:v>
                </c:pt>
                <c:pt idx="9117">
                  <c:v>0.73340633729999993</c:v>
                </c:pt>
                <c:pt idx="9118">
                  <c:v>0.72774296789999993</c:v>
                </c:pt>
                <c:pt idx="9119">
                  <c:v>0.71924791379999997</c:v>
                </c:pt>
                <c:pt idx="9120">
                  <c:v>0.71075285970000002</c:v>
                </c:pt>
                <c:pt idx="9121">
                  <c:v>0.7050894902999999</c:v>
                </c:pt>
                <c:pt idx="9122">
                  <c:v>0.6994261209</c:v>
                </c:pt>
                <c:pt idx="9123">
                  <c:v>0.69093106679999994</c:v>
                </c:pt>
                <c:pt idx="9124">
                  <c:v>0.68526769739999993</c:v>
                </c:pt>
                <c:pt idx="9125">
                  <c:v>0.67677264329999998</c:v>
                </c:pt>
                <c:pt idx="9126">
                  <c:v>0.67110927389999997</c:v>
                </c:pt>
                <c:pt idx="9127">
                  <c:v>0.66544590449999996</c:v>
                </c:pt>
                <c:pt idx="9128">
                  <c:v>0.65695085040000001</c:v>
                </c:pt>
                <c:pt idx="9129">
                  <c:v>0.651287481</c:v>
                </c:pt>
                <c:pt idx="9130">
                  <c:v>0.64562411159999999</c:v>
                </c:pt>
                <c:pt idx="9131">
                  <c:v>0.63712905749999993</c:v>
                </c:pt>
                <c:pt idx="9132">
                  <c:v>0.63146568810000003</c:v>
                </c:pt>
                <c:pt idx="9133">
                  <c:v>0.62580231870000003</c:v>
                </c:pt>
                <c:pt idx="9134">
                  <c:v>0.62013894929999991</c:v>
                </c:pt>
                <c:pt idx="9135">
                  <c:v>0.61447557990000001</c:v>
                </c:pt>
                <c:pt idx="9136">
                  <c:v>0.60598052579999995</c:v>
                </c:pt>
                <c:pt idx="9137">
                  <c:v>0.60031715639999994</c:v>
                </c:pt>
                <c:pt idx="9138">
                  <c:v>0.59465378699999993</c:v>
                </c:pt>
                <c:pt idx="9139">
                  <c:v>0.58899041760000004</c:v>
                </c:pt>
                <c:pt idx="9140">
                  <c:v>0.58332704820000003</c:v>
                </c:pt>
                <c:pt idx="9141">
                  <c:v>0.57766367879999991</c:v>
                </c:pt>
                <c:pt idx="9142">
                  <c:v>0.57200030940000002</c:v>
                </c:pt>
                <c:pt idx="9143">
                  <c:v>0.56633694000000001</c:v>
                </c:pt>
                <c:pt idx="9144">
                  <c:v>0.5606735706</c:v>
                </c:pt>
              </c:numCache>
            </c:numRef>
          </c:yVal>
          <c:smooth val="1"/>
        </c:ser>
        <c:ser>
          <c:idx val="1"/>
          <c:order val="1"/>
          <c:tx>
            <c:strRef>
              <c:f>'Confluence_Res Empty'!$E$2:$F$2</c:f>
              <c:strCache>
                <c:ptCount val="1"/>
                <c:pt idx="0">
                  <c:v>25 Años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'Confluence_Res Empty'!$B$4:$B$9148</c:f>
              <c:numCache>
                <c:formatCode>0</c:formatCode>
                <c:ptCount val="9145"/>
                <c:pt idx="0">
                  <c:v>0</c:v>
                </c:pt>
                <c:pt idx="1">
                  <c:v>6.9444444444444441E-3</c:v>
                </c:pt>
                <c:pt idx="2">
                  <c:v>1.3888888888888888E-2</c:v>
                </c:pt>
                <c:pt idx="3">
                  <c:v>2.0833333333333332E-2</c:v>
                </c:pt>
                <c:pt idx="4">
                  <c:v>2.7777777777777776E-2</c:v>
                </c:pt>
                <c:pt idx="5">
                  <c:v>3.4722222222222224E-2</c:v>
                </c:pt>
                <c:pt idx="6">
                  <c:v>4.1666666666666664E-2</c:v>
                </c:pt>
                <c:pt idx="7">
                  <c:v>4.8611111111111112E-2</c:v>
                </c:pt>
                <c:pt idx="8">
                  <c:v>5.5555555555555552E-2</c:v>
                </c:pt>
                <c:pt idx="9">
                  <c:v>6.25E-2</c:v>
                </c:pt>
                <c:pt idx="10">
                  <c:v>6.9444444444444448E-2</c:v>
                </c:pt>
                <c:pt idx="11">
                  <c:v>7.6388888888888881E-2</c:v>
                </c:pt>
                <c:pt idx="12">
                  <c:v>8.3333333333333329E-2</c:v>
                </c:pt>
                <c:pt idx="13">
                  <c:v>9.0277777777777776E-2</c:v>
                </c:pt>
                <c:pt idx="14">
                  <c:v>9.7222222222222224E-2</c:v>
                </c:pt>
                <c:pt idx="15">
                  <c:v>0.10416666666666667</c:v>
                </c:pt>
                <c:pt idx="16">
                  <c:v>0.1111111111111111</c:v>
                </c:pt>
                <c:pt idx="17">
                  <c:v>0.11805555555555557</c:v>
                </c:pt>
                <c:pt idx="18">
                  <c:v>0.125</c:v>
                </c:pt>
                <c:pt idx="19">
                  <c:v>0.13194444444444445</c:v>
                </c:pt>
                <c:pt idx="20">
                  <c:v>0.1388888888888889</c:v>
                </c:pt>
                <c:pt idx="21">
                  <c:v>0.14583333333333334</c:v>
                </c:pt>
                <c:pt idx="22">
                  <c:v>0.15277777777777776</c:v>
                </c:pt>
                <c:pt idx="23">
                  <c:v>0.15972222222222224</c:v>
                </c:pt>
                <c:pt idx="24">
                  <c:v>0.16666666666666666</c:v>
                </c:pt>
                <c:pt idx="25">
                  <c:v>0.17361111111111113</c:v>
                </c:pt>
                <c:pt idx="26">
                  <c:v>0.18055555555555555</c:v>
                </c:pt>
                <c:pt idx="27">
                  <c:v>0.1875</c:v>
                </c:pt>
                <c:pt idx="28">
                  <c:v>0.19444444444444445</c:v>
                </c:pt>
                <c:pt idx="29">
                  <c:v>0.20138888888888887</c:v>
                </c:pt>
                <c:pt idx="30">
                  <c:v>0.20833333333333334</c:v>
                </c:pt>
                <c:pt idx="31">
                  <c:v>0.21527777777777779</c:v>
                </c:pt>
                <c:pt idx="32">
                  <c:v>0.22222222222222221</c:v>
                </c:pt>
                <c:pt idx="33">
                  <c:v>0.22916666666666666</c:v>
                </c:pt>
                <c:pt idx="34">
                  <c:v>0.23611111111111113</c:v>
                </c:pt>
                <c:pt idx="35">
                  <c:v>0.24305555555555555</c:v>
                </c:pt>
                <c:pt idx="36">
                  <c:v>0.25</c:v>
                </c:pt>
                <c:pt idx="37">
                  <c:v>0.25694444444444448</c:v>
                </c:pt>
                <c:pt idx="38">
                  <c:v>0.2638888888888889</c:v>
                </c:pt>
                <c:pt idx="39">
                  <c:v>0.27083333333333331</c:v>
                </c:pt>
                <c:pt idx="40">
                  <c:v>0.27777777777777779</c:v>
                </c:pt>
                <c:pt idx="41">
                  <c:v>0.28472222222222221</c:v>
                </c:pt>
                <c:pt idx="42">
                  <c:v>0.29166666666666669</c:v>
                </c:pt>
                <c:pt idx="43">
                  <c:v>0.2986111111111111</c:v>
                </c:pt>
                <c:pt idx="44">
                  <c:v>0.30555555555555552</c:v>
                </c:pt>
                <c:pt idx="45">
                  <c:v>0.3125</c:v>
                </c:pt>
                <c:pt idx="46">
                  <c:v>0.31944444444444448</c:v>
                </c:pt>
                <c:pt idx="47">
                  <c:v>0.3263888888888889</c:v>
                </c:pt>
                <c:pt idx="48">
                  <c:v>0.33333333333333331</c:v>
                </c:pt>
                <c:pt idx="49">
                  <c:v>0.34027777777777773</c:v>
                </c:pt>
                <c:pt idx="50">
                  <c:v>0.34722222222222227</c:v>
                </c:pt>
                <c:pt idx="51">
                  <c:v>0.35416666666666669</c:v>
                </c:pt>
                <c:pt idx="52">
                  <c:v>0.3611111111111111</c:v>
                </c:pt>
                <c:pt idx="53">
                  <c:v>0.36805555555555558</c:v>
                </c:pt>
                <c:pt idx="54">
                  <c:v>0.375</c:v>
                </c:pt>
                <c:pt idx="55">
                  <c:v>0.38194444444444442</c:v>
                </c:pt>
                <c:pt idx="56">
                  <c:v>0.3888888888888889</c:v>
                </c:pt>
                <c:pt idx="57">
                  <c:v>0.39583333333333331</c:v>
                </c:pt>
                <c:pt idx="58">
                  <c:v>0.40277777777777773</c:v>
                </c:pt>
                <c:pt idx="59">
                  <c:v>0.40972222222222227</c:v>
                </c:pt>
                <c:pt idx="60">
                  <c:v>0.41666666666666669</c:v>
                </c:pt>
                <c:pt idx="61">
                  <c:v>0.4236111111111111</c:v>
                </c:pt>
                <c:pt idx="62">
                  <c:v>0.43055555555555558</c:v>
                </c:pt>
                <c:pt idx="63">
                  <c:v>0.4375</c:v>
                </c:pt>
                <c:pt idx="64">
                  <c:v>0.44444444444444442</c:v>
                </c:pt>
                <c:pt idx="65">
                  <c:v>0.4513888888888889</c:v>
                </c:pt>
                <c:pt idx="66">
                  <c:v>0.45833333333333331</c:v>
                </c:pt>
                <c:pt idx="67">
                  <c:v>0.46527777777777773</c:v>
                </c:pt>
                <c:pt idx="68">
                  <c:v>0.47222222222222227</c:v>
                </c:pt>
                <c:pt idx="69">
                  <c:v>0.47916666666666669</c:v>
                </c:pt>
                <c:pt idx="70">
                  <c:v>0.4861111111111111</c:v>
                </c:pt>
                <c:pt idx="71">
                  <c:v>0.49305555555555558</c:v>
                </c:pt>
                <c:pt idx="72">
                  <c:v>0.5</c:v>
                </c:pt>
                <c:pt idx="73">
                  <c:v>0.50694444444444442</c:v>
                </c:pt>
                <c:pt idx="74">
                  <c:v>0.51388888888888895</c:v>
                </c:pt>
                <c:pt idx="75">
                  <c:v>0.52083333333333337</c:v>
                </c:pt>
                <c:pt idx="76">
                  <c:v>0.52777777777777779</c:v>
                </c:pt>
                <c:pt idx="77">
                  <c:v>0.53472222222222221</c:v>
                </c:pt>
                <c:pt idx="78">
                  <c:v>0.54166666666666663</c:v>
                </c:pt>
                <c:pt idx="79">
                  <c:v>0.54861111111111105</c:v>
                </c:pt>
                <c:pt idx="80">
                  <c:v>0.55555555555555558</c:v>
                </c:pt>
                <c:pt idx="81">
                  <c:v>0.5625</c:v>
                </c:pt>
                <c:pt idx="82">
                  <c:v>0.56944444444444442</c:v>
                </c:pt>
                <c:pt idx="83">
                  <c:v>0.57638888888888895</c:v>
                </c:pt>
                <c:pt idx="84">
                  <c:v>0.58333333333333337</c:v>
                </c:pt>
                <c:pt idx="85">
                  <c:v>0.59027777777777779</c:v>
                </c:pt>
                <c:pt idx="86">
                  <c:v>0.59722222222222221</c:v>
                </c:pt>
                <c:pt idx="87">
                  <c:v>0.60416666666666663</c:v>
                </c:pt>
                <c:pt idx="88">
                  <c:v>0.61111111111111105</c:v>
                </c:pt>
                <c:pt idx="89">
                  <c:v>0.61805555555555558</c:v>
                </c:pt>
                <c:pt idx="90">
                  <c:v>0.625</c:v>
                </c:pt>
                <c:pt idx="91">
                  <c:v>0.63194444444444442</c:v>
                </c:pt>
                <c:pt idx="92">
                  <c:v>0.63888888888888895</c:v>
                </c:pt>
                <c:pt idx="93">
                  <c:v>0.64583333333333337</c:v>
                </c:pt>
                <c:pt idx="94">
                  <c:v>0.65277777777777779</c:v>
                </c:pt>
                <c:pt idx="95">
                  <c:v>0.65972222222222221</c:v>
                </c:pt>
                <c:pt idx="96">
                  <c:v>0.66666666666666663</c:v>
                </c:pt>
                <c:pt idx="97">
                  <c:v>0.67361111111111116</c:v>
                </c:pt>
                <c:pt idx="98">
                  <c:v>0.68055555555555547</c:v>
                </c:pt>
                <c:pt idx="99">
                  <c:v>0.6875</c:v>
                </c:pt>
                <c:pt idx="100">
                  <c:v>0.69444444444444453</c:v>
                </c:pt>
                <c:pt idx="101">
                  <c:v>0.70138888888888884</c:v>
                </c:pt>
                <c:pt idx="102">
                  <c:v>0.70833333333333337</c:v>
                </c:pt>
                <c:pt idx="103">
                  <c:v>0.71527777777777779</c:v>
                </c:pt>
                <c:pt idx="104">
                  <c:v>0.72222222222222221</c:v>
                </c:pt>
                <c:pt idx="105">
                  <c:v>0.72916666666666663</c:v>
                </c:pt>
                <c:pt idx="106">
                  <c:v>0.73611111111111116</c:v>
                </c:pt>
                <c:pt idx="107">
                  <c:v>0.74305555555555547</c:v>
                </c:pt>
                <c:pt idx="108">
                  <c:v>0.75</c:v>
                </c:pt>
                <c:pt idx="109">
                  <c:v>0.75694444444444453</c:v>
                </c:pt>
                <c:pt idx="110">
                  <c:v>0.76388888888888884</c:v>
                </c:pt>
                <c:pt idx="111">
                  <c:v>0.77083333333333337</c:v>
                </c:pt>
                <c:pt idx="112">
                  <c:v>0.77777777777777779</c:v>
                </c:pt>
                <c:pt idx="113">
                  <c:v>0.78472222222222221</c:v>
                </c:pt>
                <c:pt idx="114">
                  <c:v>0.79166666666666663</c:v>
                </c:pt>
                <c:pt idx="115">
                  <c:v>0.79861111111111116</c:v>
                </c:pt>
                <c:pt idx="116">
                  <c:v>0.80555555555555547</c:v>
                </c:pt>
                <c:pt idx="117">
                  <c:v>0.8125</c:v>
                </c:pt>
                <c:pt idx="118">
                  <c:v>0.81944444444444453</c:v>
                </c:pt>
                <c:pt idx="119">
                  <c:v>0.82638888888888884</c:v>
                </c:pt>
                <c:pt idx="120">
                  <c:v>0.83333333333333337</c:v>
                </c:pt>
                <c:pt idx="121">
                  <c:v>0.84027777777777779</c:v>
                </c:pt>
                <c:pt idx="122">
                  <c:v>0.84722222222222221</c:v>
                </c:pt>
                <c:pt idx="123">
                  <c:v>0.85416666666666663</c:v>
                </c:pt>
                <c:pt idx="124">
                  <c:v>0.86111111111111116</c:v>
                </c:pt>
                <c:pt idx="125">
                  <c:v>0.86805555555555547</c:v>
                </c:pt>
                <c:pt idx="126">
                  <c:v>0.875</c:v>
                </c:pt>
                <c:pt idx="127">
                  <c:v>0.88194444444444453</c:v>
                </c:pt>
                <c:pt idx="128">
                  <c:v>0.88888888888888884</c:v>
                </c:pt>
                <c:pt idx="129">
                  <c:v>0.89583333333333337</c:v>
                </c:pt>
                <c:pt idx="130">
                  <c:v>0.90277777777777779</c:v>
                </c:pt>
                <c:pt idx="131">
                  <c:v>0.90972222222222221</c:v>
                </c:pt>
                <c:pt idx="132">
                  <c:v>0.91666666666666663</c:v>
                </c:pt>
                <c:pt idx="133">
                  <c:v>0.92361111111111116</c:v>
                </c:pt>
                <c:pt idx="134">
                  <c:v>0.93055555555555547</c:v>
                </c:pt>
                <c:pt idx="135">
                  <c:v>0.9375</c:v>
                </c:pt>
                <c:pt idx="136">
                  <c:v>0.94444444444444453</c:v>
                </c:pt>
                <c:pt idx="137">
                  <c:v>0.95138888888888884</c:v>
                </c:pt>
                <c:pt idx="138">
                  <c:v>0.95833333333333337</c:v>
                </c:pt>
                <c:pt idx="139">
                  <c:v>0.96527777777777779</c:v>
                </c:pt>
                <c:pt idx="140">
                  <c:v>0.97222222222222221</c:v>
                </c:pt>
                <c:pt idx="141">
                  <c:v>0.97916666666666663</c:v>
                </c:pt>
                <c:pt idx="142">
                  <c:v>0.98611111111111116</c:v>
                </c:pt>
                <c:pt idx="143">
                  <c:v>0.99305555555555547</c:v>
                </c:pt>
                <c:pt idx="144">
                  <c:v>1</c:v>
                </c:pt>
                <c:pt idx="145">
                  <c:v>1.0069444444444444</c:v>
                </c:pt>
                <c:pt idx="146">
                  <c:v>1.0138888888888888</c:v>
                </c:pt>
                <c:pt idx="147">
                  <c:v>1.0208333333333333</c:v>
                </c:pt>
                <c:pt idx="148">
                  <c:v>1.0277777777777779</c:v>
                </c:pt>
                <c:pt idx="149">
                  <c:v>1.0347222222222221</c:v>
                </c:pt>
                <c:pt idx="150">
                  <c:v>1.0416666666666667</c:v>
                </c:pt>
                <c:pt idx="151">
                  <c:v>1.0486111111111112</c:v>
                </c:pt>
                <c:pt idx="152">
                  <c:v>1.0555555555555556</c:v>
                </c:pt>
                <c:pt idx="153">
                  <c:v>1.0625</c:v>
                </c:pt>
                <c:pt idx="154">
                  <c:v>1.0694444444444444</c:v>
                </c:pt>
                <c:pt idx="155">
                  <c:v>1.0763888888888888</c:v>
                </c:pt>
                <c:pt idx="156">
                  <c:v>1.0833333333333333</c:v>
                </c:pt>
                <c:pt idx="157">
                  <c:v>1.0902777777777779</c:v>
                </c:pt>
                <c:pt idx="158">
                  <c:v>1.0972222222222221</c:v>
                </c:pt>
                <c:pt idx="159">
                  <c:v>1.1041666666666667</c:v>
                </c:pt>
                <c:pt idx="160">
                  <c:v>1.1111111111111112</c:v>
                </c:pt>
                <c:pt idx="161">
                  <c:v>1.1180555555555556</c:v>
                </c:pt>
                <c:pt idx="162">
                  <c:v>1.125</c:v>
                </c:pt>
                <c:pt idx="163">
                  <c:v>1.1319444444444444</c:v>
                </c:pt>
                <c:pt idx="164">
                  <c:v>1.1388888888888888</c:v>
                </c:pt>
                <c:pt idx="165">
                  <c:v>1.1458333333333333</c:v>
                </c:pt>
                <c:pt idx="166">
                  <c:v>1.1527777777777779</c:v>
                </c:pt>
                <c:pt idx="167">
                  <c:v>1.1597222222222221</c:v>
                </c:pt>
                <c:pt idx="168">
                  <c:v>1.1666666666666667</c:v>
                </c:pt>
                <c:pt idx="169">
                  <c:v>1.1736111111111112</c:v>
                </c:pt>
                <c:pt idx="170">
                  <c:v>1.1805555555555556</c:v>
                </c:pt>
                <c:pt idx="171">
                  <c:v>1.1875</c:v>
                </c:pt>
                <c:pt idx="172">
                  <c:v>1.1944444444444444</c:v>
                </c:pt>
                <c:pt idx="173">
                  <c:v>1.2013888888888888</c:v>
                </c:pt>
                <c:pt idx="174">
                  <c:v>1.2083333333333333</c:v>
                </c:pt>
                <c:pt idx="175">
                  <c:v>1.2152777777777779</c:v>
                </c:pt>
                <c:pt idx="176">
                  <c:v>1.2222222222222221</c:v>
                </c:pt>
                <c:pt idx="177">
                  <c:v>1.2291666666666667</c:v>
                </c:pt>
                <c:pt idx="178">
                  <c:v>1.2361111111111112</c:v>
                </c:pt>
                <c:pt idx="179">
                  <c:v>1.2430555555555556</c:v>
                </c:pt>
                <c:pt idx="180">
                  <c:v>1.25</c:v>
                </c:pt>
                <c:pt idx="181">
                  <c:v>1.2569444444444444</c:v>
                </c:pt>
                <c:pt idx="182">
                  <c:v>1.2638888888888888</c:v>
                </c:pt>
                <c:pt idx="183">
                  <c:v>1.2708333333333333</c:v>
                </c:pt>
                <c:pt idx="184">
                  <c:v>1.2777777777777779</c:v>
                </c:pt>
                <c:pt idx="185">
                  <c:v>1.2847222222222221</c:v>
                </c:pt>
                <c:pt idx="186">
                  <c:v>1.2916666666666667</c:v>
                </c:pt>
                <c:pt idx="187">
                  <c:v>1.2986111111111112</c:v>
                </c:pt>
                <c:pt idx="188">
                  <c:v>1.3055555555555556</c:v>
                </c:pt>
                <c:pt idx="189">
                  <c:v>1.3125</c:v>
                </c:pt>
                <c:pt idx="190">
                  <c:v>1.3194444444444444</c:v>
                </c:pt>
                <c:pt idx="191">
                  <c:v>1.3263888888888888</c:v>
                </c:pt>
                <c:pt idx="192">
                  <c:v>1.3333333333333333</c:v>
                </c:pt>
                <c:pt idx="193">
                  <c:v>1.3402777777777777</c:v>
                </c:pt>
                <c:pt idx="194">
                  <c:v>1.3472222222222223</c:v>
                </c:pt>
                <c:pt idx="195">
                  <c:v>1.3541666666666667</c:v>
                </c:pt>
                <c:pt idx="196">
                  <c:v>1.3611111111111109</c:v>
                </c:pt>
                <c:pt idx="197">
                  <c:v>1.3680555555555556</c:v>
                </c:pt>
                <c:pt idx="198">
                  <c:v>1.375</c:v>
                </c:pt>
                <c:pt idx="199">
                  <c:v>1.3819444444444444</c:v>
                </c:pt>
                <c:pt idx="200">
                  <c:v>1.3888888888888891</c:v>
                </c:pt>
                <c:pt idx="201">
                  <c:v>1.3958333333333333</c:v>
                </c:pt>
                <c:pt idx="202">
                  <c:v>1.4027777777777777</c:v>
                </c:pt>
                <c:pt idx="203">
                  <c:v>1.4097222222222223</c:v>
                </c:pt>
                <c:pt idx="204">
                  <c:v>1.4166666666666667</c:v>
                </c:pt>
                <c:pt idx="205">
                  <c:v>1.4236111111111109</c:v>
                </c:pt>
                <c:pt idx="206">
                  <c:v>1.4305555555555556</c:v>
                </c:pt>
                <c:pt idx="207">
                  <c:v>1.4375</c:v>
                </c:pt>
                <c:pt idx="208">
                  <c:v>1.4444444444444444</c:v>
                </c:pt>
                <c:pt idx="209">
                  <c:v>1.4513888888888891</c:v>
                </c:pt>
                <c:pt idx="210">
                  <c:v>1.4583333333333333</c:v>
                </c:pt>
                <c:pt idx="211">
                  <c:v>1.4652777777777777</c:v>
                </c:pt>
                <c:pt idx="212">
                  <c:v>1.4722222222222223</c:v>
                </c:pt>
                <c:pt idx="213">
                  <c:v>1.4791666666666667</c:v>
                </c:pt>
                <c:pt idx="214">
                  <c:v>1.4861111111111109</c:v>
                </c:pt>
                <c:pt idx="215">
                  <c:v>1.4930555555555556</c:v>
                </c:pt>
                <c:pt idx="216">
                  <c:v>1.5</c:v>
                </c:pt>
                <c:pt idx="217">
                  <c:v>1.5069444444444444</c:v>
                </c:pt>
                <c:pt idx="218">
                  <c:v>1.5138888888888891</c:v>
                </c:pt>
                <c:pt idx="219">
                  <c:v>1.5208333333333333</c:v>
                </c:pt>
                <c:pt idx="220">
                  <c:v>1.5277777777777777</c:v>
                </c:pt>
                <c:pt idx="221">
                  <c:v>1.5347222222222223</c:v>
                </c:pt>
                <c:pt idx="222">
                  <c:v>1.5416666666666667</c:v>
                </c:pt>
                <c:pt idx="223">
                  <c:v>1.5486111111111109</c:v>
                </c:pt>
                <c:pt idx="224">
                  <c:v>1.5555555555555556</c:v>
                </c:pt>
                <c:pt idx="225">
                  <c:v>1.5625</c:v>
                </c:pt>
                <c:pt idx="226">
                  <c:v>1.5694444444444444</c:v>
                </c:pt>
                <c:pt idx="227">
                  <c:v>1.5763888888888891</c:v>
                </c:pt>
                <c:pt idx="228">
                  <c:v>1.5833333333333333</c:v>
                </c:pt>
                <c:pt idx="229">
                  <c:v>1.5902777777777777</c:v>
                </c:pt>
                <c:pt idx="230">
                  <c:v>1.5972222222222223</c:v>
                </c:pt>
                <c:pt idx="231">
                  <c:v>1.6041666666666667</c:v>
                </c:pt>
                <c:pt idx="232">
                  <c:v>1.6111111111111109</c:v>
                </c:pt>
                <c:pt idx="233">
                  <c:v>1.6180555555555556</c:v>
                </c:pt>
                <c:pt idx="234">
                  <c:v>1.625</c:v>
                </c:pt>
                <c:pt idx="235">
                  <c:v>1.6319444444444444</c:v>
                </c:pt>
                <c:pt idx="236">
                  <c:v>1.6388888888888891</c:v>
                </c:pt>
                <c:pt idx="237">
                  <c:v>1.6458333333333333</c:v>
                </c:pt>
                <c:pt idx="238">
                  <c:v>1.6527777777777777</c:v>
                </c:pt>
                <c:pt idx="239">
                  <c:v>1.6597222222222223</c:v>
                </c:pt>
                <c:pt idx="240">
                  <c:v>1.6666666666666667</c:v>
                </c:pt>
                <c:pt idx="241">
                  <c:v>1.6736111111111109</c:v>
                </c:pt>
                <c:pt idx="242">
                  <c:v>1.6805555555555556</c:v>
                </c:pt>
                <c:pt idx="243">
                  <c:v>1.6875</c:v>
                </c:pt>
                <c:pt idx="244">
                  <c:v>1.6944444444444444</c:v>
                </c:pt>
                <c:pt idx="245">
                  <c:v>1.7013888888888891</c:v>
                </c:pt>
                <c:pt idx="246">
                  <c:v>1.7083333333333333</c:v>
                </c:pt>
                <c:pt idx="247">
                  <c:v>1.7152777777777777</c:v>
                </c:pt>
                <c:pt idx="248">
                  <c:v>1.7222222222222223</c:v>
                </c:pt>
                <c:pt idx="249">
                  <c:v>1.7291666666666667</c:v>
                </c:pt>
                <c:pt idx="250">
                  <c:v>1.7361111111111109</c:v>
                </c:pt>
                <c:pt idx="251">
                  <c:v>1.7430555555555556</c:v>
                </c:pt>
                <c:pt idx="252">
                  <c:v>1.75</c:v>
                </c:pt>
                <c:pt idx="253">
                  <c:v>1.7569444444444444</c:v>
                </c:pt>
                <c:pt idx="254">
                  <c:v>1.7638888888888891</c:v>
                </c:pt>
                <c:pt idx="255">
                  <c:v>1.7708333333333333</c:v>
                </c:pt>
                <c:pt idx="256">
                  <c:v>1.7777777777777777</c:v>
                </c:pt>
                <c:pt idx="257">
                  <c:v>1.7847222222222223</c:v>
                </c:pt>
                <c:pt idx="258">
                  <c:v>1.7916666666666667</c:v>
                </c:pt>
                <c:pt idx="259">
                  <c:v>1.7986111111111109</c:v>
                </c:pt>
                <c:pt idx="260">
                  <c:v>1.8055555555555556</c:v>
                </c:pt>
                <c:pt idx="261">
                  <c:v>1.8125</c:v>
                </c:pt>
                <c:pt idx="262">
                  <c:v>1.8194444444444444</c:v>
                </c:pt>
                <c:pt idx="263">
                  <c:v>1.8263888888888891</c:v>
                </c:pt>
                <c:pt idx="264">
                  <c:v>1.8333333333333333</c:v>
                </c:pt>
                <c:pt idx="265">
                  <c:v>1.8402777777777777</c:v>
                </c:pt>
                <c:pt idx="266">
                  <c:v>1.8472222222222223</c:v>
                </c:pt>
                <c:pt idx="267">
                  <c:v>1.8541666666666667</c:v>
                </c:pt>
                <c:pt idx="268">
                  <c:v>1.8611111111111109</c:v>
                </c:pt>
                <c:pt idx="269">
                  <c:v>1.8680555555555556</c:v>
                </c:pt>
                <c:pt idx="270">
                  <c:v>1.875</c:v>
                </c:pt>
                <c:pt idx="271">
                  <c:v>1.8819444444444444</c:v>
                </c:pt>
                <c:pt idx="272">
                  <c:v>1.8888888888888891</c:v>
                </c:pt>
                <c:pt idx="273">
                  <c:v>1.8958333333333333</c:v>
                </c:pt>
                <c:pt idx="274">
                  <c:v>1.9027777777777777</c:v>
                </c:pt>
                <c:pt idx="275">
                  <c:v>1.9097222222222223</c:v>
                </c:pt>
                <c:pt idx="276">
                  <c:v>1.9166666666666667</c:v>
                </c:pt>
                <c:pt idx="277">
                  <c:v>1.9236111111111109</c:v>
                </c:pt>
                <c:pt idx="278">
                  <c:v>1.9305555555555556</c:v>
                </c:pt>
                <c:pt idx="279">
                  <c:v>1.9375</c:v>
                </c:pt>
                <c:pt idx="280">
                  <c:v>1.9444444444444444</c:v>
                </c:pt>
                <c:pt idx="281">
                  <c:v>1.9513888888888891</c:v>
                </c:pt>
                <c:pt idx="282">
                  <c:v>1.9583333333333333</c:v>
                </c:pt>
                <c:pt idx="283">
                  <c:v>1.9652777777777777</c:v>
                </c:pt>
                <c:pt idx="284">
                  <c:v>1.9722222222222223</c:v>
                </c:pt>
                <c:pt idx="285">
                  <c:v>1.9791666666666667</c:v>
                </c:pt>
                <c:pt idx="286">
                  <c:v>1.9861111111111109</c:v>
                </c:pt>
                <c:pt idx="287">
                  <c:v>1.9930555555555556</c:v>
                </c:pt>
                <c:pt idx="288">
                  <c:v>2</c:v>
                </c:pt>
                <c:pt idx="289">
                  <c:v>2.0069444444444442</c:v>
                </c:pt>
                <c:pt idx="290">
                  <c:v>2.0138888888888888</c:v>
                </c:pt>
                <c:pt idx="291">
                  <c:v>2.0208333333333335</c:v>
                </c:pt>
                <c:pt idx="292">
                  <c:v>2.0277777777777777</c:v>
                </c:pt>
                <c:pt idx="293">
                  <c:v>2.0347222222222223</c:v>
                </c:pt>
                <c:pt idx="294">
                  <c:v>2.0416666666666665</c:v>
                </c:pt>
                <c:pt idx="295">
                  <c:v>2.0486111111111112</c:v>
                </c:pt>
                <c:pt idx="296">
                  <c:v>2.0555555555555558</c:v>
                </c:pt>
                <c:pt idx="297">
                  <c:v>2.0625</c:v>
                </c:pt>
                <c:pt idx="298">
                  <c:v>2.0694444444444442</c:v>
                </c:pt>
                <c:pt idx="299">
                  <c:v>2.0763888888888888</c:v>
                </c:pt>
                <c:pt idx="300">
                  <c:v>2.0833333333333335</c:v>
                </c:pt>
                <c:pt idx="301">
                  <c:v>2.0902777777777777</c:v>
                </c:pt>
                <c:pt idx="302">
                  <c:v>2.0972222222222223</c:v>
                </c:pt>
                <c:pt idx="303">
                  <c:v>2.1041666666666665</c:v>
                </c:pt>
                <c:pt idx="304">
                  <c:v>2.1111111111111112</c:v>
                </c:pt>
                <c:pt idx="305">
                  <c:v>2.1180555555555558</c:v>
                </c:pt>
                <c:pt idx="306">
                  <c:v>2.125</c:v>
                </c:pt>
                <c:pt idx="307">
                  <c:v>2.1319444444444442</c:v>
                </c:pt>
                <c:pt idx="308">
                  <c:v>2.1388888888888888</c:v>
                </c:pt>
                <c:pt idx="309">
                  <c:v>2.1458333333333335</c:v>
                </c:pt>
                <c:pt idx="310">
                  <c:v>2.1527777777777777</c:v>
                </c:pt>
                <c:pt idx="311">
                  <c:v>2.1597222222222223</c:v>
                </c:pt>
                <c:pt idx="312">
                  <c:v>2.1666666666666665</c:v>
                </c:pt>
                <c:pt idx="313">
                  <c:v>2.1736111111111112</c:v>
                </c:pt>
                <c:pt idx="314">
                  <c:v>2.1805555555555558</c:v>
                </c:pt>
                <c:pt idx="315">
                  <c:v>2.1875</c:v>
                </c:pt>
                <c:pt idx="316">
                  <c:v>2.1944444444444442</c:v>
                </c:pt>
                <c:pt idx="317">
                  <c:v>2.2013888888888888</c:v>
                </c:pt>
                <c:pt idx="318">
                  <c:v>2.2083333333333335</c:v>
                </c:pt>
                <c:pt idx="319">
                  <c:v>2.2152777777777777</c:v>
                </c:pt>
                <c:pt idx="320">
                  <c:v>2.2222222222222223</c:v>
                </c:pt>
                <c:pt idx="321">
                  <c:v>2.2291666666666665</c:v>
                </c:pt>
                <c:pt idx="322">
                  <c:v>2.2361111111111112</c:v>
                </c:pt>
                <c:pt idx="323">
                  <c:v>2.2430555555555558</c:v>
                </c:pt>
                <c:pt idx="324">
                  <c:v>2.25</c:v>
                </c:pt>
                <c:pt idx="325">
                  <c:v>2.2569444444444442</c:v>
                </c:pt>
                <c:pt idx="326">
                  <c:v>2.2638888888888888</c:v>
                </c:pt>
                <c:pt idx="327">
                  <c:v>2.2708333333333335</c:v>
                </c:pt>
                <c:pt idx="328">
                  <c:v>2.2777777777777777</c:v>
                </c:pt>
                <c:pt idx="329">
                  <c:v>2.2847222222222223</c:v>
                </c:pt>
                <c:pt idx="330">
                  <c:v>2.2916666666666665</c:v>
                </c:pt>
                <c:pt idx="331">
                  <c:v>2.2986111111111112</c:v>
                </c:pt>
                <c:pt idx="332">
                  <c:v>2.3055555555555558</c:v>
                </c:pt>
                <c:pt idx="333">
                  <c:v>2.3125</c:v>
                </c:pt>
                <c:pt idx="334">
                  <c:v>2.3194444444444442</c:v>
                </c:pt>
                <c:pt idx="335">
                  <c:v>2.3263888888888888</c:v>
                </c:pt>
                <c:pt idx="336">
                  <c:v>2.3333333333333335</c:v>
                </c:pt>
                <c:pt idx="337">
                  <c:v>2.3402777777777777</c:v>
                </c:pt>
                <c:pt idx="338">
                  <c:v>2.3472222222222223</c:v>
                </c:pt>
                <c:pt idx="339">
                  <c:v>2.3541666666666665</c:v>
                </c:pt>
                <c:pt idx="340">
                  <c:v>2.3611111111111112</c:v>
                </c:pt>
                <c:pt idx="341">
                  <c:v>2.3680555555555558</c:v>
                </c:pt>
                <c:pt idx="342">
                  <c:v>2.375</c:v>
                </c:pt>
                <c:pt idx="343">
                  <c:v>2.3819444444444442</c:v>
                </c:pt>
                <c:pt idx="344">
                  <c:v>2.3888888888888888</c:v>
                </c:pt>
                <c:pt idx="345">
                  <c:v>2.3958333333333335</c:v>
                </c:pt>
                <c:pt idx="346">
                  <c:v>2.4027777777777777</c:v>
                </c:pt>
                <c:pt idx="347">
                  <c:v>2.4097222222222223</c:v>
                </c:pt>
                <c:pt idx="348">
                  <c:v>2.4166666666666665</c:v>
                </c:pt>
                <c:pt idx="349">
                  <c:v>2.4236111111111112</c:v>
                </c:pt>
                <c:pt idx="350">
                  <c:v>2.4305555555555558</c:v>
                </c:pt>
                <c:pt idx="351">
                  <c:v>2.4375</c:v>
                </c:pt>
                <c:pt idx="352">
                  <c:v>2.4444444444444442</c:v>
                </c:pt>
                <c:pt idx="353">
                  <c:v>2.4513888888888888</c:v>
                </c:pt>
                <c:pt idx="354">
                  <c:v>2.4583333333333335</c:v>
                </c:pt>
                <c:pt idx="355">
                  <c:v>2.4652777777777777</c:v>
                </c:pt>
                <c:pt idx="356">
                  <c:v>2.4722222222222223</c:v>
                </c:pt>
                <c:pt idx="357">
                  <c:v>2.4791666666666665</c:v>
                </c:pt>
                <c:pt idx="358">
                  <c:v>2.4861111111111112</c:v>
                </c:pt>
                <c:pt idx="359">
                  <c:v>2.4930555555555558</c:v>
                </c:pt>
                <c:pt idx="360">
                  <c:v>2.5</c:v>
                </c:pt>
                <c:pt idx="361">
                  <c:v>2.5069444444444442</c:v>
                </c:pt>
                <c:pt idx="362">
                  <c:v>2.5138888888888888</c:v>
                </c:pt>
                <c:pt idx="363">
                  <c:v>2.5208333333333335</c:v>
                </c:pt>
                <c:pt idx="364">
                  <c:v>2.5277777777777777</c:v>
                </c:pt>
                <c:pt idx="365">
                  <c:v>2.5347222222222223</c:v>
                </c:pt>
                <c:pt idx="366">
                  <c:v>2.5416666666666665</c:v>
                </c:pt>
                <c:pt idx="367">
                  <c:v>2.5486111111111112</c:v>
                </c:pt>
                <c:pt idx="368">
                  <c:v>2.5555555555555558</c:v>
                </c:pt>
                <c:pt idx="369">
                  <c:v>2.5625</c:v>
                </c:pt>
                <c:pt idx="370">
                  <c:v>2.5694444444444442</c:v>
                </c:pt>
                <c:pt idx="371">
                  <c:v>2.5763888888888888</c:v>
                </c:pt>
                <c:pt idx="372">
                  <c:v>2.5833333333333335</c:v>
                </c:pt>
                <c:pt idx="373">
                  <c:v>2.5902777777777777</c:v>
                </c:pt>
                <c:pt idx="374">
                  <c:v>2.5972222222222223</c:v>
                </c:pt>
                <c:pt idx="375">
                  <c:v>2.6041666666666665</c:v>
                </c:pt>
                <c:pt idx="376">
                  <c:v>2.6111111111111112</c:v>
                </c:pt>
                <c:pt idx="377">
                  <c:v>2.6180555555555558</c:v>
                </c:pt>
                <c:pt idx="378">
                  <c:v>2.625</c:v>
                </c:pt>
                <c:pt idx="379">
                  <c:v>2.6319444444444442</c:v>
                </c:pt>
                <c:pt idx="380">
                  <c:v>2.6388888888888888</c:v>
                </c:pt>
                <c:pt idx="381">
                  <c:v>2.6458333333333335</c:v>
                </c:pt>
                <c:pt idx="382">
                  <c:v>2.6527777777777777</c:v>
                </c:pt>
                <c:pt idx="383">
                  <c:v>2.6597222222222223</c:v>
                </c:pt>
                <c:pt idx="384">
                  <c:v>2.6666666666666665</c:v>
                </c:pt>
                <c:pt idx="385">
                  <c:v>2.6736111111111112</c:v>
                </c:pt>
                <c:pt idx="386">
                  <c:v>2.6805555555555554</c:v>
                </c:pt>
                <c:pt idx="387">
                  <c:v>2.6875</c:v>
                </c:pt>
                <c:pt idx="388">
                  <c:v>2.6944444444444446</c:v>
                </c:pt>
                <c:pt idx="389">
                  <c:v>2.7013888888888888</c:v>
                </c:pt>
                <c:pt idx="390">
                  <c:v>2.7083333333333335</c:v>
                </c:pt>
                <c:pt idx="391">
                  <c:v>2.7152777777777781</c:v>
                </c:pt>
                <c:pt idx="392">
                  <c:v>2.7222222222222219</c:v>
                </c:pt>
                <c:pt idx="393">
                  <c:v>2.7291666666666665</c:v>
                </c:pt>
                <c:pt idx="394">
                  <c:v>2.7361111111111112</c:v>
                </c:pt>
                <c:pt idx="395">
                  <c:v>2.7430555555555554</c:v>
                </c:pt>
                <c:pt idx="396">
                  <c:v>2.75</c:v>
                </c:pt>
                <c:pt idx="397">
                  <c:v>2.7569444444444446</c:v>
                </c:pt>
                <c:pt idx="398">
                  <c:v>2.7638888888888888</c:v>
                </c:pt>
                <c:pt idx="399">
                  <c:v>2.7708333333333335</c:v>
                </c:pt>
                <c:pt idx="400">
                  <c:v>2.7777777777777781</c:v>
                </c:pt>
                <c:pt idx="401">
                  <c:v>2.7847222222222219</c:v>
                </c:pt>
                <c:pt idx="402">
                  <c:v>2.7916666666666665</c:v>
                </c:pt>
                <c:pt idx="403">
                  <c:v>2.7986111111111112</c:v>
                </c:pt>
                <c:pt idx="404">
                  <c:v>2.8055555555555554</c:v>
                </c:pt>
                <c:pt idx="405">
                  <c:v>2.8125</c:v>
                </c:pt>
                <c:pt idx="406">
                  <c:v>2.8194444444444446</c:v>
                </c:pt>
                <c:pt idx="407">
                  <c:v>2.8263888888888888</c:v>
                </c:pt>
                <c:pt idx="408">
                  <c:v>2.8333333333333335</c:v>
                </c:pt>
                <c:pt idx="409">
                  <c:v>2.8402777777777781</c:v>
                </c:pt>
                <c:pt idx="410">
                  <c:v>2.8472222222222219</c:v>
                </c:pt>
                <c:pt idx="411">
                  <c:v>2.8541666666666665</c:v>
                </c:pt>
                <c:pt idx="412">
                  <c:v>2.8611111111111112</c:v>
                </c:pt>
                <c:pt idx="413">
                  <c:v>2.8680555555555554</c:v>
                </c:pt>
                <c:pt idx="414">
                  <c:v>2.875</c:v>
                </c:pt>
                <c:pt idx="415">
                  <c:v>2.8819444444444446</c:v>
                </c:pt>
                <c:pt idx="416">
                  <c:v>2.8888888888888888</c:v>
                </c:pt>
                <c:pt idx="417">
                  <c:v>2.8958333333333335</c:v>
                </c:pt>
                <c:pt idx="418">
                  <c:v>2.9027777777777781</c:v>
                </c:pt>
                <c:pt idx="419">
                  <c:v>2.9097222222222219</c:v>
                </c:pt>
                <c:pt idx="420">
                  <c:v>2.9166666666666665</c:v>
                </c:pt>
                <c:pt idx="421">
                  <c:v>2.9236111111111112</c:v>
                </c:pt>
                <c:pt idx="422">
                  <c:v>2.9305555555555554</c:v>
                </c:pt>
                <c:pt idx="423">
                  <c:v>2.9375</c:v>
                </c:pt>
                <c:pt idx="424">
                  <c:v>2.9444444444444446</c:v>
                </c:pt>
                <c:pt idx="425">
                  <c:v>2.9513888888888888</c:v>
                </c:pt>
                <c:pt idx="426">
                  <c:v>2.9583333333333335</c:v>
                </c:pt>
                <c:pt idx="427">
                  <c:v>2.9652777777777781</c:v>
                </c:pt>
                <c:pt idx="428">
                  <c:v>2.9722222222222219</c:v>
                </c:pt>
                <c:pt idx="429">
                  <c:v>2.9791666666666665</c:v>
                </c:pt>
                <c:pt idx="430">
                  <c:v>2.9861111111111112</c:v>
                </c:pt>
                <c:pt idx="431">
                  <c:v>2.9930555555555554</c:v>
                </c:pt>
                <c:pt idx="432">
                  <c:v>3</c:v>
                </c:pt>
                <c:pt idx="433">
                  <c:v>3.0069444444444446</c:v>
                </c:pt>
                <c:pt idx="434">
                  <c:v>3.0138888888888888</c:v>
                </c:pt>
                <c:pt idx="435">
                  <c:v>3.0208333333333335</c:v>
                </c:pt>
                <c:pt idx="436">
                  <c:v>3.0277777777777781</c:v>
                </c:pt>
                <c:pt idx="437">
                  <c:v>3.0347222222222219</c:v>
                </c:pt>
                <c:pt idx="438">
                  <c:v>3.0416666666666665</c:v>
                </c:pt>
                <c:pt idx="439">
                  <c:v>3.0486111111111112</c:v>
                </c:pt>
                <c:pt idx="440">
                  <c:v>3.0555555555555554</c:v>
                </c:pt>
                <c:pt idx="441">
                  <c:v>3.0625</c:v>
                </c:pt>
                <c:pt idx="442">
                  <c:v>3.0694444444444446</c:v>
                </c:pt>
                <c:pt idx="443">
                  <c:v>3.0763888888888888</c:v>
                </c:pt>
                <c:pt idx="444">
                  <c:v>3.0833333333333335</c:v>
                </c:pt>
                <c:pt idx="445">
                  <c:v>3.0902777777777781</c:v>
                </c:pt>
                <c:pt idx="446">
                  <c:v>3.0972222222222219</c:v>
                </c:pt>
                <c:pt idx="447">
                  <c:v>3.1041666666666665</c:v>
                </c:pt>
                <c:pt idx="448">
                  <c:v>3.1111111111111112</c:v>
                </c:pt>
                <c:pt idx="449">
                  <c:v>3.1180555555555554</c:v>
                </c:pt>
                <c:pt idx="450">
                  <c:v>3.125</c:v>
                </c:pt>
                <c:pt idx="451">
                  <c:v>3.1319444444444446</c:v>
                </c:pt>
                <c:pt idx="452">
                  <c:v>3.1388888888888888</c:v>
                </c:pt>
                <c:pt idx="453">
                  <c:v>3.1458333333333335</c:v>
                </c:pt>
                <c:pt idx="454">
                  <c:v>3.1527777777777781</c:v>
                </c:pt>
                <c:pt idx="455">
                  <c:v>3.1597222222222219</c:v>
                </c:pt>
                <c:pt idx="456">
                  <c:v>3.1666666666666665</c:v>
                </c:pt>
                <c:pt idx="457">
                  <c:v>3.1736111111111112</c:v>
                </c:pt>
                <c:pt idx="458">
                  <c:v>3.1805555555555554</c:v>
                </c:pt>
                <c:pt idx="459">
                  <c:v>3.1875</c:v>
                </c:pt>
                <c:pt idx="460">
                  <c:v>3.1944444444444446</c:v>
                </c:pt>
                <c:pt idx="461">
                  <c:v>3.2013888888888888</c:v>
                </c:pt>
                <c:pt idx="462">
                  <c:v>3.2083333333333335</c:v>
                </c:pt>
                <c:pt idx="463">
                  <c:v>3.2152777777777781</c:v>
                </c:pt>
                <c:pt idx="464">
                  <c:v>3.2222222222222219</c:v>
                </c:pt>
                <c:pt idx="465">
                  <c:v>3.2291666666666665</c:v>
                </c:pt>
                <c:pt idx="466">
                  <c:v>3.2361111111111112</c:v>
                </c:pt>
                <c:pt idx="467">
                  <c:v>3.2430555555555554</c:v>
                </c:pt>
                <c:pt idx="468">
                  <c:v>3.25</c:v>
                </c:pt>
                <c:pt idx="469">
                  <c:v>3.2569444444444446</c:v>
                </c:pt>
                <c:pt idx="470">
                  <c:v>3.2638888888888888</c:v>
                </c:pt>
                <c:pt idx="471">
                  <c:v>3.2708333333333335</c:v>
                </c:pt>
                <c:pt idx="472">
                  <c:v>3.2777777777777781</c:v>
                </c:pt>
                <c:pt idx="473">
                  <c:v>3.2847222222222219</c:v>
                </c:pt>
                <c:pt idx="474">
                  <c:v>3.2916666666666665</c:v>
                </c:pt>
                <c:pt idx="475">
                  <c:v>3.2986111111111112</c:v>
                </c:pt>
                <c:pt idx="476">
                  <c:v>3.3055555555555554</c:v>
                </c:pt>
                <c:pt idx="477">
                  <c:v>3.3125</c:v>
                </c:pt>
                <c:pt idx="478">
                  <c:v>3.3194444444444446</c:v>
                </c:pt>
                <c:pt idx="479">
                  <c:v>3.3263888888888888</c:v>
                </c:pt>
                <c:pt idx="480">
                  <c:v>3.3333333333333335</c:v>
                </c:pt>
                <c:pt idx="481">
                  <c:v>3.3402777777777781</c:v>
                </c:pt>
                <c:pt idx="482">
                  <c:v>3.3472222222222219</c:v>
                </c:pt>
                <c:pt idx="483">
                  <c:v>3.3541666666666665</c:v>
                </c:pt>
                <c:pt idx="484">
                  <c:v>3.3611111111111112</c:v>
                </c:pt>
                <c:pt idx="485">
                  <c:v>3.3680555555555554</c:v>
                </c:pt>
                <c:pt idx="486">
                  <c:v>3.375</c:v>
                </c:pt>
                <c:pt idx="487">
                  <c:v>3.3819444444444446</c:v>
                </c:pt>
                <c:pt idx="488">
                  <c:v>3.3888888888888888</c:v>
                </c:pt>
                <c:pt idx="489">
                  <c:v>3.3958333333333335</c:v>
                </c:pt>
                <c:pt idx="490">
                  <c:v>3.4027777777777781</c:v>
                </c:pt>
                <c:pt idx="491">
                  <c:v>3.4097222222222219</c:v>
                </c:pt>
                <c:pt idx="492">
                  <c:v>3.4166666666666665</c:v>
                </c:pt>
                <c:pt idx="493">
                  <c:v>3.4236111111111112</c:v>
                </c:pt>
                <c:pt idx="494">
                  <c:v>3.4305555555555554</c:v>
                </c:pt>
                <c:pt idx="495">
                  <c:v>3.4375</c:v>
                </c:pt>
                <c:pt idx="496">
                  <c:v>3.4444444444444446</c:v>
                </c:pt>
                <c:pt idx="497">
                  <c:v>3.4513888888888888</c:v>
                </c:pt>
                <c:pt idx="498">
                  <c:v>3.4583333333333335</c:v>
                </c:pt>
                <c:pt idx="499">
                  <c:v>3.4652777777777781</c:v>
                </c:pt>
                <c:pt idx="500">
                  <c:v>3.4722222222222219</c:v>
                </c:pt>
                <c:pt idx="501">
                  <c:v>3.4791666666666665</c:v>
                </c:pt>
                <c:pt idx="502">
                  <c:v>3.4861111111111112</c:v>
                </c:pt>
                <c:pt idx="503">
                  <c:v>3.4930555555555554</c:v>
                </c:pt>
                <c:pt idx="504">
                  <c:v>3.5</c:v>
                </c:pt>
                <c:pt idx="505">
                  <c:v>3.5069444444444446</c:v>
                </c:pt>
                <c:pt idx="506">
                  <c:v>3.5138888888888888</c:v>
                </c:pt>
                <c:pt idx="507">
                  <c:v>3.5208333333333335</c:v>
                </c:pt>
                <c:pt idx="508">
                  <c:v>3.5277777777777781</c:v>
                </c:pt>
                <c:pt idx="509">
                  <c:v>3.5347222222222219</c:v>
                </c:pt>
                <c:pt idx="510">
                  <c:v>3.5416666666666665</c:v>
                </c:pt>
                <c:pt idx="511">
                  <c:v>3.5486111111111112</c:v>
                </c:pt>
                <c:pt idx="512">
                  <c:v>3.5555555555555554</c:v>
                </c:pt>
                <c:pt idx="513">
                  <c:v>3.5625</c:v>
                </c:pt>
                <c:pt idx="514">
                  <c:v>3.5694444444444446</c:v>
                </c:pt>
                <c:pt idx="515">
                  <c:v>3.5763888888888888</c:v>
                </c:pt>
                <c:pt idx="516">
                  <c:v>3.5833333333333335</c:v>
                </c:pt>
                <c:pt idx="517">
                  <c:v>3.5902777777777781</c:v>
                </c:pt>
                <c:pt idx="518">
                  <c:v>3.5972222222222219</c:v>
                </c:pt>
                <c:pt idx="519">
                  <c:v>3.6041666666666665</c:v>
                </c:pt>
                <c:pt idx="520">
                  <c:v>3.6111111111111112</c:v>
                </c:pt>
                <c:pt idx="521">
                  <c:v>3.6180555555555554</c:v>
                </c:pt>
                <c:pt idx="522">
                  <c:v>3.625</c:v>
                </c:pt>
                <c:pt idx="523">
                  <c:v>3.6319444444444446</c:v>
                </c:pt>
                <c:pt idx="524">
                  <c:v>3.6388888888888888</c:v>
                </c:pt>
                <c:pt idx="525">
                  <c:v>3.6458333333333335</c:v>
                </c:pt>
                <c:pt idx="526">
                  <c:v>3.6527777777777781</c:v>
                </c:pt>
                <c:pt idx="527">
                  <c:v>3.6597222222222219</c:v>
                </c:pt>
                <c:pt idx="528">
                  <c:v>3.6666666666666665</c:v>
                </c:pt>
                <c:pt idx="529">
                  <c:v>3.6736111111111112</c:v>
                </c:pt>
                <c:pt idx="530">
                  <c:v>3.6805555555555554</c:v>
                </c:pt>
                <c:pt idx="531">
                  <c:v>3.6875</c:v>
                </c:pt>
                <c:pt idx="532">
                  <c:v>3.6944444444444446</c:v>
                </c:pt>
                <c:pt idx="533">
                  <c:v>3.7013888888888888</c:v>
                </c:pt>
                <c:pt idx="534">
                  <c:v>3.7083333333333335</c:v>
                </c:pt>
                <c:pt idx="535">
                  <c:v>3.7152777777777781</c:v>
                </c:pt>
                <c:pt idx="536">
                  <c:v>3.7222222222222219</c:v>
                </c:pt>
                <c:pt idx="537">
                  <c:v>3.7291666666666665</c:v>
                </c:pt>
                <c:pt idx="538">
                  <c:v>3.7361111111111112</c:v>
                </c:pt>
                <c:pt idx="539">
                  <c:v>3.7430555555555554</c:v>
                </c:pt>
                <c:pt idx="540">
                  <c:v>3.75</c:v>
                </c:pt>
                <c:pt idx="541">
                  <c:v>3.7569444444444446</c:v>
                </c:pt>
                <c:pt idx="542">
                  <c:v>3.7638888888888888</c:v>
                </c:pt>
                <c:pt idx="543">
                  <c:v>3.7708333333333335</c:v>
                </c:pt>
                <c:pt idx="544">
                  <c:v>3.7777777777777781</c:v>
                </c:pt>
                <c:pt idx="545">
                  <c:v>3.7847222222222219</c:v>
                </c:pt>
                <c:pt idx="546">
                  <c:v>3.7916666666666665</c:v>
                </c:pt>
                <c:pt idx="547">
                  <c:v>3.7986111111111112</c:v>
                </c:pt>
                <c:pt idx="548">
                  <c:v>3.8055555555555554</c:v>
                </c:pt>
                <c:pt idx="549">
                  <c:v>3.8125</c:v>
                </c:pt>
                <c:pt idx="550">
                  <c:v>3.8194444444444446</c:v>
                </c:pt>
                <c:pt idx="551">
                  <c:v>3.8263888888888888</c:v>
                </c:pt>
                <c:pt idx="552">
                  <c:v>3.8333333333333335</c:v>
                </c:pt>
                <c:pt idx="553">
                  <c:v>3.8402777777777781</c:v>
                </c:pt>
                <c:pt idx="554">
                  <c:v>3.8472222222222219</c:v>
                </c:pt>
                <c:pt idx="555">
                  <c:v>3.8541666666666665</c:v>
                </c:pt>
                <c:pt idx="556">
                  <c:v>3.8611111111111112</c:v>
                </c:pt>
                <c:pt idx="557">
                  <c:v>3.8680555555555554</c:v>
                </c:pt>
                <c:pt idx="558">
                  <c:v>3.875</c:v>
                </c:pt>
                <c:pt idx="559">
                  <c:v>3.8819444444444446</c:v>
                </c:pt>
                <c:pt idx="560">
                  <c:v>3.8888888888888888</c:v>
                </c:pt>
                <c:pt idx="561">
                  <c:v>3.8958333333333335</c:v>
                </c:pt>
                <c:pt idx="562">
                  <c:v>3.9027777777777781</c:v>
                </c:pt>
                <c:pt idx="563">
                  <c:v>3.9097222222222219</c:v>
                </c:pt>
                <c:pt idx="564">
                  <c:v>3.9166666666666665</c:v>
                </c:pt>
                <c:pt idx="565">
                  <c:v>3.9236111111111112</c:v>
                </c:pt>
                <c:pt idx="566">
                  <c:v>3.9305555555555554</c:v>
                </c:pt>
                <c:pt idx="567">
                  <c:v>3.9375</c:v>
                </c:pt>
                <c:pt idx="568">
                  <c:v>3.9444444444444446</c:v>
                </c:pt>
                <c:pt idx="569">
                  <c:v>3.9513888888888888</c:v>
                </c:pt>
                <c:pt idx="570">
                  <c:v>3.9583333333333335</c:v>
                </c:pt>
                <c:pt idx="571">
                  <c:v>3.9652777777777781</c:v>
                </c:pt>
                <c:pt idx="572">
                  <c:v>3.9722222222222219</c:v>
                </c:pt>
                <c:pt idx="573">
                  <c:v>3.9791666666666665</c:v>
                </c:pt>
                <c:pt idx="574">
                  <c:v>3.9861111111111112</c:v>
                </c:pt>
                <c:pt idx="575">
                  <c:v>3.9930555555555554</c:v>
                </c:pt>
                <c:pt idx="576">
                  <c:v>4</c:v>
                </c:pt>
                <c:pt idx="577">
                  <c:v>4.0069444444444446</c:v>
                </c:pt>
                <c:pt idx="578">
                  <c:v>4.0138888888888884</c:v>
                </c:pt>
                <c:pt idx="579">
                  <c:v>4.020833333333333</c:v>
                </c:pt>
                <c:pt idx="580">
                  <c:v>4.0277777777777777</c:v>
                </c:pt>
                <c:pt idx="581">
                  <c:v>4.0347222222222223</c:v>
                </c:pt>
                <c:pt idx="582">
                  <c:v>4.041666666666667</c:v>
                </c:pt>
                <c:pt idx="583">
                  <c:v>4.0486111111111116</c:v>
                </c:pt>
                <c:pt idx="584">
                  <c:v>4.0555555555555554</c:v>
                </c:pt>
                <c:pt idx="585">
                  <c:v>4.0625</c:v>
                </c:pt>
                <c:pt idx="586">
                  <c:v>4.0694444444444446</c:v>
                </c:pt>
                <c:pt idx="587">
                  <c:v>4.0763888888888884</c:v>
                </c:pt>
                <c:pt idx="588">
                  <c:v>4.083333333333333</c:v>
                </c:pt>
                <c:pt idx="589">
                  <c:v>4.0902777777777777</c:v>
                </c:pt>
                <c:pt idx="590">
                  <c:v>4.0972222222222223</c:v>
                </c:pt>
                <c:pt idx="591">
                  <c:v>4.104166666666667</c:v>
                </c:pt>
                <c:pt idx="592">
                  <c:v>4.1111111111111116</c:v>
                </c:pt>
                <c:pt idx="593">
                  <c:v>4.1180555555555554</c:v>
                </c:pt>
                <c:pt idx="594">
                  <c:v>4.125</c:v>
                </c:pt>
                <c:pt idx="595">
                  <c:v>4.1319444444444446</c:v>
                </c:pt>
                <c:pt idx="596">
                  <c:v>4.1388888888888884</c:v>
                </c:pt>
                <c:pt idx="597">
                  <c:v>4.145833333333333</c:v>
                </c:pt>
                <c:pt idx="598">
                  <c:v>4.1527777777777777</c:v>
                </c:pt>
                <c:pt idx="599">
                  <c:v>4.1597222222222223</c:v>
                </c:pt>
                <c:pt idx="600">
                  <c:v>4.166666666666667</c:v>
                </c:pt>
                <c:pt idx="601">
                  <c:v>4.1736111111111116</c:v>
                </c:pt>
                <c:pt idx="602">
                  <c:v>4.1805555555555554</c:v>
                </c:pt>
                <c:pt idx="603">
                  <c:v>4.1875</c:v>
                </c:pt>
                <c:pt idx="604">
                  <c:v>4.1944444444444446</c:v>
                </c:pt>
                <c:pt idx="605">
                  <c:v>4.2013888888888884</c:v>
                </c:pt>
                <c:pt idx="606">
                  <c:v>4.208333333333333</c:v>
                </c:pt>
                <c:pt idx="607">
                  <c:v>4.2152777777777777</c:v>
                </c:pt>
                <c:pt idx="608">
                  <c:v>4.2222222222222223</c:v>
                </c:pt>
                <c:pt idx="609">
                  <c:v>4.229166666666667</c:v>
                </c:pt>
                <c:pt idx="610">
                  <c:v>4.2361111111111116</c:v>
                </c:pt>
                <c:pt idx="611">
                  <c:v>4.2430555555555554</c:v>
                </c:pt>
                <c:pt idx="612">
                  <c:v>4.25</c:v>
                </c:pt>
                <c:pt idx="613">
                  <c:v>4.2569444444444446</c:v>
                </c:pt>
                <c:pt idx="614">
                  <c:v>4.2638888888888884</c:v>
                </c:pt>
                <c:pt idx="615">
                  <c:v>4.270833333333333</c:v>
                </c:pt>
                <c:pt idx="616">
                  <c:v>4.2777777777777777</c:v>
                </c:pt>
                <c:pt idx="617">
                  <c:v>4.2847222222222223</c:v>
                </c:pt>
                <c:pt idx="618">
                  <c:v>4.291666666666667</c:v>
                </c:pt>
                <c:pt idx="619">
                  <c:v>4.2986111111111116</c:v>
                </c:pt>
                <c:pt idx="620">
                  <c:v>4.3055555555555554</c:v>
                </c:pt>
                <c:pt idx="621">
                  <c:v>4.3125</c:v>
                </c:pt>
                <c:pt idx="622">
                  <c:v>4.3194444444444446</c:v>
                </c:pt>
                <c:pt idx="623">
                  <c:v>4.3263888888888884</c:v>
                </c:pt>
                <c:pt idx="624">
                  <c:v>4.333333333333333</c:v>
                </c:pt>
                <c:pt idx="625">
                  <c:v>4.3402777777777777</c:v>
                </c:pt>
                <c:pt idx="626">
                  <c:v>4.3472222222222223</c:v>
                </c:pt>
                <c:pt idx="627">
                  <c:v>4.354166666666667</c:v>
                </c:pt>
                <c:pt idx="628">
                  <c:v>4.3611111111111116</c:v>
                </c:pt>
                <c:pt idx="629">
                  <c:v>4.3680555555555554</c:v>
                </c:pt>
                <c:pt idx="630">
                  <c:v>4.375</c:v>
                </c:pt>
                <c:pt idx="631">
                  <c:v>4.3819444444444446</c:v>
                </c:pt>
                <c:pt idx="632">
                  <c:v>4.3888888888888884</c:v>
                </c:pt>
                <c:pt idx="633">
                  <c:v>4.395833333333333</c:v>
                </c:pt>
                <c:pt idx="634">
                  <c:v>4.4027777777777777</c:v>
                </c:pt>
                <c:pt idx="635">
                  <c:v>4.4097222222222223</c:v>
                </c:pt>
                <c:pt idx="636">
                  <c:v>4.416666666666667</c:v>
                </c:pt>
                <c:pt idx="637">
                  <c:v>4.4236111111111116</c:v>
                </c:pt>
                <c:pt idx="638">
                  <c:v>4.4305555555555554</c:v>
                </c:pt>
                <c:pt idx="639">
                  <c:v>4.4375</c:v>
                </c:pt>
                <c:pt idx="640">
                  <c:v>4.4444444444444446</c:v>
                </c:pt>
                <c:pt idx="641">
                  <c:v>4.4513888888888884</c:v>
                </c:pt>
                <c:pt idx="642">
                  <c:v>4.458333333333333</c:v>
                </c:pt>
                <c:pt idx="643">
                  <c:v>4.4652777777777777</c:v>
                </c:pt>
                <c:pt idx="644">
                  <c:v>4.4722222222222223</c:v>
                </c:pt>
                <c:pt idx="645">
                  <c:v>4.479166666666667</c:v>
                </c:pt>
                <c:pt idx="646">
                  <c:v>4.4861111111111116</c:v>
                </c:pt>
                <c:pt idx="647">
                  <c:v>4.4930555555555554</c:v>
                </c:pt>
                <c:pt idx="648">
                  <c:v>4.5</c:v>
                </c:pt>
                <c:pt idx="649">
                  <c:v>4.5069444444444446</c:v>
                </c:pt>
                <c:pt idx="650">
                  <c:v>4.5138888888888884</c:v>
                </c:pt>
                <c:pt idx="651">
                  <c:v>4.520833333333333</c:v>
                </c:pt>
                <c:pt idx="652">
                  <c:v>4.5277777777777777</c:v>
                </c:pt>
                <c:pt idx="653">
                  <c:v>4.5347222222222223</c:v>
                </c:pt>
                <c:pt idx="654">
                  <c:v>4.541666666666667</c:v>
                </c:pt>
                <c:pt idx="655">
                  <c:v>4.5486111111111116</c:v>
                </c:pt>
                <c:pt idx="656">
                  <c:v>4.5555555555555554</c:v>
                </c:pt>
                <c:pt idx="657">
                  <c:v>4.5625</c:v>
                </c:pt>
                <c:pt idx="658">
                  <c:v>4.5694444444444446</c:v>
                </c:pt>
                <c:pt idx="659">
                  <c:v>4.5763888888888884</c:v>
                </c:pt>
                <c:pt idx="660">
                  <c:v>4.583333333333333</c:v>
                </c:pt>
                <c:pt idx="661">
                  <c:v>4.5902777777777777</c:v>
                </c:pt>
                <c:pt idx="662">
                  <c:v>4.5972222222222223</c:v>
                </c:pt>
                <c:pt idx="663">
                  <c:v>4.604166666666667</c:v>
                </c:pt>
                <c:pt idx="664">
                  <c:v>4.6111111111111116</c:v>
                </c:pt>
                <c:pt idx="665">
                  <c:v>4.6180555555555554</c:v>
                </c:pt>
                <c:pt idx="666">
                  <c:v>4.625</c:v>
                </c:pt>
                <c:pt idx="667">
                  <c:v>4.6319444444444446</c:v>
                </c:pt>
                <c:pt idx="668">
                  <c:v>4.6388888888888884</c:v>
                </c:pt>
                <c:pt idx="669">
                  <c:v>4.645833333333333</c:v>
                </c:pt>
                <c:pt idx="670">
                  <c:v>4.6527777777777777</c:v>
                </c:pt>
                <c:pt idx="671">
                  <c:v>4.6597222222222223</c:v>
                </c:pt>
                <c:pt idx="672">
                  <c:v>4.666666666666667</c:v>
                </c:pt>
                <c:pt idx="673">
                  <c:v>4.6736111111111116</c:v>
                </c:pt>
                <c:pt idx="674">
                  <c:v>4.6805555555555554</c:v>
                </c:pt>
                <c:pt idx="675">
                  <c:v>4.6875</c:v>
                </c:pt>
                <c:pt idx="676">
                  <c:v>4.6944444444444446</c:v>
                </c:pt>
                <c:pt idx="677">
                  <c:v>4.7013888888888884</c:v>
                </c:pt>
                <c:pt idx="678">
                  <c:v>4.708333333333333</c:v>
                </c:pt>
                <c:pt idx="679">
                  <c:v>4.7152777777777777</c:v>
                </c:pt>
                <c:pt idx="680">
                  <c:v>4.7222222222222223</c:v>
                </c:pt>
                <c:pt idx="681">
                  <c:v>4.729166666666667</c:v>
                </c:pt>
                <c:pt idx="682">
                  <c:v>4.7361111111111116</c:v>
                </c:pt>
                <c:pt idx="683">
                  <c:v>4.7430555555555554</c:v>
                </c:pt>
                <c:pt idx="684">
                  <c:v>4.75</c:v>
                </c:pt>
                <c:pt idx="685">
                  <c:v>4.7569444444444446</c:v>
                </c:pt>
                <c:pt idx="686">
                  <c:v>4.7638888888888884</c:v>
                </c:pt>
                <c:pt idx="687">
                  <c:v>4.770833333333333</c:v>
                </c:pt>
                <c:pt idx="688">
                  <c:v>4.7777777777777777</c:v>
                </c:pt>
                <c:pt idx="689">
                  <c:v>4.7847222222222223</c:v>
                </c:pt>
                <c:pt idx="690">
                  <c:v>4.791666666666667</c:v>
                </c:pt>
                <c:pt idx="691">
                  <c:v>4.7986111111111116</c:v>
                </c:pt>
                <c:pt idx="692">
                  <c:v>4.8055555555555554</c:v>
                </c:pt>
                <c:pt idx="693">
                  <c:v>4.8125</c:v>
                </c:pt>
                <c:pt idx="694">
                  <c:v>4.8194444444444446</c:v>
                </c:pt>
                <c:pt idx="695">
                  <c:v>4.8263888888888884</c:v>
                </c:pt>
                <c:pt idx="696">
                  <c:v>4.833333333333333</c:v>
                </c:pt>
                <c:pt idx="697">
                  <c:v>4.8402777777777777</c:v>
                </c:pt>
                <c:pt idx="698">
                  <c:v>4.8472222222222223</c:v>
                </c:pt>
                <c:pt idx="699">
                  <c:v>4.854166666666667</c:v>
                </c:pt>
                <c:pt idx="700">
                  <c:v>4.8611111111111116</c:v>
                </c:pt>
                <c:pt idx="701">
                  <c:v>4.8680555555555554</c:v>
                </c:pt>
                <c:pt idx="702">
                  <c:v>4.875</c:v>
                </c:pt>
                <c:pt idx="703">
                  <c:v>4.8819444444444446</c:v>
                </c:pt>
                <c:pt idx="704">
                  <c:v>4.8888888888888884</c:v>
                </c:pt>
                <c:pt idx="705">
                  <c:v>4.895833333333333</c:v>
                </c:pt>
                <c:pt idx="706">
                  <c:v>4.9027777777777777</c:v>
                </c:pt>
                <c:pt idx="707">
                  <c:v>4.9097222222222223</c:v>
                </c:pt>
                <c:pt idx="708">
                  <c:v>4.916666666666667</c:v>
                </c:pt>
                <c:pt idx="709">
                  <c:v>4.9236111111111116</c:v>
                </c:pt>
                <c:pt idx="710">
                  <c:v>4.9305555555555554</c:v>
                </c:pt>
                <c:pt idx="711">
                  <c:v>4.9375</c:v>
                </c:pt>
                <c:pt idx="712">
                  <c:v>4.9444444444444446</c:v>
                </c:pt>
                <c:pt idx="713">
                  <c:v>4.9513888888888884</c:v>
                </c:pt>
                <c:pt idx="714">
                  <c:v>4.958333333333333</c:v>
                </c:pt>
                <c:pt idx="715">
                  <c:v>4.9652777777777777</c:v>
                </c:pt>
                <c:pt idx="716">
                  <c:v>4.9722222222222223</c:v>
                </c:pt>
                <c:pt idx="717">
                  <c:v>4.979166666666667</c:v>
                </c:pt>
                <c:pt idx="718">
                  <c:v>4.9861111111111116</c:v>
                </c:pt>
                <c:pt idx="719">
                  <c:v>4.9930555555555554</c:v>
                </c:pt>
                <c:pt idx="720">
                  <c:v>5</c:v>
                </c:pt>
                <c:pt idx="721">
                  <c:v>5.0069444444444446</c:v>
                </c:pt>
                <c:pt idx="722">
                  <c:v>5.0138888888888884</c:v>
                </c:pt>
                <c:pt idx="723">
                  <c:v>5.020833333333333</c:v>
                </c:pt>
                <c:pt idx="724">
                  <c:v>5.0277777777777777</c:v>
                </c:pt>
                <c:pt idx="725">
                  <c:v>5.0347222222222223</c:v>
                </c:pt>
                <c:pt idx="726">
                  <c:v>5.041666666666667</c:v>
                </c:pt>
                <c:pt idx="727">
                  <c:v>5.0486111111111116</c:v>
                </c:pt>
                <c:pt idx="728">
                  <c:v>5.0555555555555554</c:v>
                </c:pt>
                <c:pt idx="729">
                  <c:v>5.0625</c:v>
                </c:pt>
                <c:pt idx="730">
                  <c:v>5.0694444444444446</c:v>
                </c:pt>
                <c:pt idx="731">
                  <c:v>5.0763888888888884</c:v>
                </c:pt>
                <c:pt idx="732">
                  <c:v>5.083333333333333</c:v>
                </c:pt>
                <c:pt idx="733">
                  <c:v>5.0902777777777777</c:v>
                </c:pt>
                <c:pt idx="734">
                  <c:v>5.0972222222222223</c:v>
                </c:pt>
                <c:pt idx="735">
                  <c:v>5.104166666666667</c:v>
                </c:pt>
                <c:pt idx="736">
                  <c:v>5.1111111111111116</c:v>
                </c:pt>
                <c:pt idx="737">
                  <c:v>5.1180555555555554</c:v>
                </c:pt>
                <c:pt idx="738">
                  <c:v>5.125</c:v>
                </c:pt>
                <c:pt idx="739">
                  <c:v>5.1319444444444446</c:v>
                </c:pt>
                <c:pt idx="740">
                  <c:v>5.1388888888888884</c:v>
                </c:pt>
                <c:pt idx="741">
                  <c:v>5.145833333333333</c:v>
                </c:pt>
                <c:pt idx="742">
                  <c:v>5.1527777777777777</c:v>
                </c:pt>
                <c:pt idx="743">
                  <c:v>5.1597222222222223</c:v>
                </c:pt>
                <c:pt idx="744">
                  <c:v>5.166666666666667</c:v>
                </c:pt>
                <c:pt idx="745">
                  <c:v>5.1736111111111116</c:v>
                </c:pt>
                <c:pt idx="746">
                  <c:v>5.1805555555555554</c:v>
                </c:pt>
                <c:pt idx="747">
                  <c:v>5.1875</c:v>
                </c:pt>
                <c:pt idx="748">
                  <c:v>5.1944444444444446</c:v>
                </c:pt>
                <c:pt idx="749">
                  <c:v>5.2013888888888884</c:v>
                </c:pt>
                <c:pt idx="750">
                  <c:v>5.208333333333333</c:v>
                </c:pt>
                <c:pt idx="751">
                  <c:v>5.2152777777777777</c:v>
                </c:pt>
                <c:pt idx="752">
                  <c:v>5.2222222222222223</c:v>
                </c:pt>
                <c:pt idx="753">
                  <c:v>5.229166666666667</c:v>
                </c:pt>
                <c:pt idx="754">
                  <c:v>5.2361111111111116</c:v>
                </c:pt>
                <c:pt idx="755">
                  <c:v>5.2430555555555554</c:v>
                </c:pt>
                <c:pt idx="756">
                  <c:v>5.25</c:v>
                </c:pt>
                <c:pt idx="757">
                  <c:v>5.2569444444444446</c:v>
                </c:pt>
                <c:pt idx="758">
                  <c:v>5.2638888888888884</c:v>
                </c:pt>
                <c:pt idx="759">
                  <c:v>5.270833333333333</c:v>
                </c:pt>
                <c:pt idx="760">
                  <c:v>5.2777777777777777</c:v>
                </c:pt>
                <c:pt idx="761">
                  <c:v>5.2847222222222223</c:v>
                </c:pt>
                <c:pt idx="762">
                  <c:v>5.291666666666667</c:v>
                </c:pt>
                <c:pt idx="763">
                  <c:v>5.2986111111111116</c:v>
                </c:pt>
                <c:pt idx="764">
                  <c:v>5.3055555555555554</c:v>
                </c:pt>
                <c:pt idx="765">
                  <c:v>5.3125</c:v>
                </c:pt>
                <c:pt idx="766">
                  <c:v>5.3194444444444446</c:v>
                </c:pt>
                <c:pt idx="767">
                  <c:v>5.3263888888888884</c:v>
                </c:pt>
                <c:pt idx="768">
                  <c:v>5.333333333333333</c:v>
                </c:pt>
                <c:pt idx="769">
                  <c:v>5.3402777777777777</c:v>
                </c:pt>
                <c:pt idx="770">
                  <c:v>5.3472222222222223</c:v>
                </c:pt>
                <c:pt idx="771">
                  <c:v>5.354166666666667</c:v>
                </c:pt>
                <c:pt idx="772">
                  <c:v>5.3611111111111107</c:v>
                </c:pt>
                <c:pt idx="773">
                  <c:v>5.3680555555555562</c:v>
                </c:pt>
                <c:pt idx="774">
                  <c:v>5.375</c:v>
                </c:pt>
                <c:pt idx="775">
                  <c:v>5.3819444444444438</c:v>
                </c:pt>
                <c:pt idx="776">
                  <c:v>5.3888888888888893</c:v>
                </c:pt>
                <c:pt idx="777">
                  <c:v>5.395833333333333</c:v>
                </c:pt>
                <c:pt idx="778">
                  <c:v>5.4027777777777777</c:v>
                </c:pt>
                <c:pt idx="779">
                  <c:v>5.4097222222222223</c:v>
                </c:pt>
                <c:pt idx="780">
                  <c:v>5.416666666666667</c:v>
                </c:pt>
                <c:pt idx="781">
                  <c:v>5.4236111111111107</c:v>
                </c:pt>
                <c:pt idx="782">
                  <c:v>5.4305555555555562</c:v>
                </c:pt>
                <c:pt idx="783">
                  <c:v>5.4375</c:v>
                </c:pt>
                <c:pt idx="784">
                  <c:v>5.4444444444444438</c:v>
                </c:pt>
                <c:pt idx="785">
                  <c:v>5.4513888888888893</c:v>
                </c:pt>
                <c:pt idx="786">
                  <c:v>5.458333333333333</c:v>
                </c:pt>
                <c:pt idx="787">
                  <c:v>5.4652777777777777</c:v>
                </c:pt>
                <c:pt idx="788">
                  <c:v>5.4722222222222223</c:v>
                </c:pt>
                <c:pt idx="789">
                  <c:v>5.479166666666667</c:v>
                </c:pt>
                <c:pt idx="790">
                  <c:v>5.4861111111111107</c:v>
                </c:pt>
                <c:pt idx="791">
                  <c:v>5.4930555555555562</c:v>
                </c:pt>
                <c:pt idx="792">
                  <c:v>5.5</c:v>
                </c:pt>
                <c:pt idx="793">
                  <c:v>5.5069444444444438</c:v>
                </c:pt>
                <c:pt idx="794">
                  <c:v>5.5138888888888893</c:v>
                </c:pt>
                <c:pt idx="795">
                  <c:v>5.520833333333333</c:v>
                </c:pt>
                <c:pt idx="796">
                  <c:v>5.5277777777777777</c:v>
                </c:pt>
                <c:pt idx="797">
                  <c:v>5.5347222222222223</c:v>
                </c:pt>
                <c:pt idx="798">
                  <c:v>5.541666666666667</c:v>
                </c:pt>
                <c:pt idx="799">
                  <c:v>5.5486111111111107</c:v>
                </c:pt>
                <c:pt idx="800">
                  <c:v>5.5555555555555562</c:v>
                </c:pt>
                <c:pt idx="801">
                  <c:v>5.5625</c:v>
                </c:pt>
                <c:pt idx="802">
                  <c:v>5.5694444444444438</c:v>
                </c:pt>
                <c:pt idx="803">
                  <c:v>5.5763888888888893</c:v>
                </c:pt>
                <c:pt idx="804">
                  <c:v>5.583333333333333</c:v>
                </c:pt>
                <c:pt idx="805">
                  <c:v>5.5902777777777777</c:v>
                </c:pt>
                <c:pt idx="806">
                  <c:v>5.5972222222222223</c:v>
                </c:pt>
                <c:pt idx="807">
                  <c:v>5.604166666666667</c:v>
                </c:pt>
                <c:pt idx="808">
                  <c:v>5.6111111111111107</c:v>
                </c:pt>
                <c:pt idx="809">
                  <c:v>5.6180555555555562</c:v>
                </c:pt>
                <c:pt idx="810">
                  <c:v>5.625</c:v>
                </c:pt>
                <c:pt idx="811">
                  <c:v>5.6319444444444438</c:v>
                </c:pt>
                <c:pt idx="812">
                  <c:v>5.6388888888888893</c:v>
                </c:pt>
                <c:pt idx="813">
                  <c:v>5.645833333333333</c:v>
                </c:pt>
                <c:pt idx="814">
                  <c:v>5.6527777777777777</c:v>
                </c:pt>
                <c:pt idx="815">
                  <c:v>5.6597222222222223</c:v>
                </c:pt>
                <c:pt idx="816">
                  <c:v>5.666666666666667</c:v>
                </c:pt>
                <c:pt idx="817">
                  <c:v>5.6736111111111107</c:v>
                </c:pt>
                <c:pt idx="818">
                  <c:v>5.6805555555555562</c:v>
                </c:pt>
                <c:pt idx="819">
                  <c:v>5.6875</c:v>
                </c:pt>
                <c:pt idx="820">
                  <c:v>5.6944444444444438</c:v>
                </c:pt>
                <c:pt idx="821">
                  <c:v>5.7013888888888893</c:v>
                </c:pt>
                <c:pt idx="822">
                  <c:v>5.708333333333333</c:v>
                </c:pt>
                <c:pt idx="823">
                  <c:v>5.7152777777777777</c:v>
                </c:pt>
                <c:pt idx="824">
                  <c:v>5.7222222222222223</c:v>
                </c:pt>
                <c:pt idx="825">
                  <c:v>5.729166666666667</c:v>
                </c:pt>
                <c:pt idx="826">
                  <c:v>5.7361111111111107</c:v>
                </c:pt>
                <c:pt idx="827">
                  <c:v>5.7430555555555562</c:v>
                </c:pt>
                <c:pt idx="828">
                  <c:v>5.75</c:v>
                </c:pt>
                <c:pt idx="829">
                  <c:v>5.7569444444444438</c:v>
                </c:pt>
                <c:pt idx="830">
                  <c:v>5.7638888888888893</c:v>
                </c:pt>
                <c:pt idx="831">
                  <c:v>5.770833333333333</c:v>
                </c:pt>
                <c:pt idx="832">
                  <c:v>5.7777777777777777</c:v>
                </c:pt>
                <c:pt idx="833">
                  <c:v>5.7847222222222223</c:v>
                </c:pt>
                <c:pt idx="834">
                  <c:v>5.791666666666667</c:v>
                </c:pt>
                <c:pt idx="835">
                  <c:v>5.7986111111111107</c:v>
                </c:pt>
                <c:pt idx="836">
                  <c:v>5.8055555555555562</c:v>
                </c:pt>
                <c:pt idx="837">
                  <c:v>5.8125</c:v>
                </c:pt>
                <c:pt idx="838">
                  <c:v>5.8194444444444438</c:v>
                </c:pt>
                <c:pt idx="839">
                  <c:v>5.8263888888888893</c:v>
                </c:pt>
                <c:pt idx="840">
                  <c:v>5.833333333333333</c:v>
                </c:pt>
                <c:pt idx="841">
                  <c:v>5.8402777777777777</c:v>
                </c:pt>
                <c:pt idx="842">
                  <c:v>5.8472222222222223</c:v>
                </c:pt>
                <c:pt idx="843">
                  <c:v>5.854166666666667</c:v>
                </c:pt>
                <c:pt idx="844">
                  <c:v>5.8611111111111107</c:v>
                </c:pt>
                <c:pt idx="845">
                  <c:v>5.8680555555555562</c:v>
                </c:pt>
                <c:pt idx="846">
                  <c:v>5.875</c:v>
                </c:pt>
                <c:pt idx="847">
                  <c:v>5.8819444444444438</c:v>
                </c:pt>
                <c:pt idx="848">
                  <c:v>5.8888888888888893</c:v>
                </c:pt>
                <c:pt idx="849">
                  <c:v>5.895833333333333</c:v>
                </c:pt>
                <c:pt idx="850">
                  <c:v>5.9027777777777777</c:v>
                </c:pt>
                <c:pt idx="851">
                  <c:v>5.9097222222222223</c:v>
                </c:pt>
                <c:pt idx="852">
                  <c:v>5.916666666666667</c:v>
                </c:pt>
                <c:pt idx="853">
                  <c:v>5.9236111111111107</c:v>
                </c:pt>
                <c:pt idx="854">
                  <c:v>5.9305555555555562</c:v>
                </c:pt>
                <c:pt idx="855">
                  <c:v>5.9375</c:v>
                </c:pt>
                <c:pt idx="856">
                  <c:v>5.9444444444444438</c:v>
                </c:pt>
                <c:pt idx="857">
                  <c:v>5.9513888888888893</c:v>
                </c:pt>
                <c:pt idx="858">
                  <c:v>5.958333333333333</c:v>
                </c:pt>
                <c:pt idx="859">
                  <c:v>5.9652777777777777</c:v>
                </c:pt>
                <c:pt idx="860">
                  <c:v>5.9722222222222223</c:v>
                </c:pt>
                <c:pt idx="861">
                  <c:v>5.979166666666667</c:v>
                </c:pt>
                <c:pt idx="862">
                  <c:v>5.9861111111111107</c:v>
                </c:pt>
                <c:pt idx="863">
                  <c:v>5.9930555555555562</c:v>
                </c:pt>
                <c:pt idx="864">
                  <c:v>6</c:v>
                </c:pt>
                <c:pt idx="865">
                  <c:v>6.0069444444444438</c:v>
                </c:pt>
                <c:pt idx="866">
                  <c:v>6.0138888888888893</c:v>
                </c:pt>
                <c:pt idx="867">
                  <c:v>6.020833333333333</c:v>
                </c:pt>
                <c:pt idx="868">
                  <c:v>6.0277777777777777</c:v>
                </c:pt>
                <c:pt idx="869">
                  <c:v>6.0347222222222223</c:v>
                </c:pt>
                <c:pt idx="870">
                  <c:v>6.041666666666667</c:v>
                </c:pt>
                <c:pt idx="871">
                  <c:v>6.0486111111111107</c:v>
                </c:pt>
                <c:pt idx="872">
                  <c:v>6.0555555555555562</c:v>
                </c:pt>
                <c:pt idx="873">
                  <c:v>6.0625</c:v>
                </c:pt>
                <c:pt idx="874">
                  <c:v>6.0694444444444438</c:v>
                </c:pt>
                <c:pt idx="875">
                  <c:v>6.0763888888888893</c:v>
                </c:pt>
                <c:pt idx="876">
                  <c:v>6.083333333333333</c:v>
                </c:pt>
                <c:pt idx="877">
                  <c:v>6.0902777777777777</c:v>
                </c:pt>
                <c:pt idx="878">
                  <c:v>6.0972222222222223</c:v>
                </c:pt>
                <c:pt idx="879">
                  <c:v>6.104166666666667</c:v>
                </c:pt>
                <c:pt idx="880">
                  <c:v>6.1111111111111107</c:v>
                </c:pt>
                <c:pt idx="881">
                  <c:v>6.1180555555555562</c:v>
                </c:pt>
                <c:pt idx="882">
                  <c:v>6.125</c:v>
                </c:pt>
                <c:pt idx="883">
                  <c:v>6.1319444444444438</c:v>
                </c:pt>
                <c:pt idx="884">
                  <c:v>6.1388888888888893</c:v>
                </c:pt>
                <c:pt idx="885">
                  <c:v>6.145833333333333</c:v>
                </c:pt>
                <c:pt idx="886">
                  <c:v>6.1527777777777777</c:v>
                </c:pt>
                <c:pt idx="887">
                  <c:v>6.1597222222222223</c:v>
                </c:pt>
                <c:pt idx="888">
                  <c:v>6.166666666666667</c:v>
                </c:pt>
                <c:pt idx="889">
                  <c:v>6.1736111111111107</c:v>
                </c:pt>
                <c:pt idx="890">
                  <c:v>6.1805555555555562</c:v>
                </c:pt>
                <c:pt idx="891">
                  <c:v>6.1875</c:v>
                </c:pt>
                <c:pt idx="892">
                  <c:v>6.1944444444444438</c:v>
                </c:pt>
                <c:pt idx="893">
                  <c:v>6.2013888888888893</c:v>
                </c:pt>
                <c:pt idx="894">
                  <c:v>6.208333333333333</c:v>
                </c:pt>
                <c:pt idx="895">
                  <c:v>6.2152777777777777</c:v>
                </c:pt>
                <c:pt idx="896">
                  <c:v>6.2222222222222223</c:v>
                </c:pt>
                <c:pt idx="897">
                  <c:v>6.229166666666667</c:v>
                </c:pt>
                <c:pt idx="898">
                  <c:v>6.2361111111111107</c:v>
                </c:pt>
                <c:pt idx="899">
                  <c:v>6.2430555555555562</c:v>
                </c:pt>
                <c:pt idx="900">
                  <c:v>6.25</c:v>
                </c:pt>
                <c:pt idx="901">
                  <c:v>6.2569444444444438</c:v>
                </c:pt>
                <c:pt idx="902">
                  <c:v>6.2638888888888893</c:v>
                </c:pt>
                <c:pt idx="903">
                  <c:v>6.270833333333333</c:v>
                </c:pt>
                <c:pt idx="904">
                  <c:v>6.2777777777777777</c:v>
                </c:pt>
                <c:pt idx="905">
                  <c:v>6.2847222222222223</c:v>
                </c:pt>
                <c:pt idx="906">
                  <c:v>6.291666666666667</c:v>
                </c:pt>
                <c:pt idx="907">
                  <c:v>6.2986111111111107</c:v>
                </c:pt>
                <c:pt idx="908">
                  <c:v>6.3055555555555562</c:v>
                </c:pt>
                <c:pt idx="909">
                  <c:v>6.3125</c:v>
                </c:pt>
                <c:pt idx="910">
                  <c:v>6.3194444444444438</c:v>
                </c:pt>
                <c:pt idx="911">
                  <c:v>6.3263888888888893</c:v>
                </c:pt>
                <c:pt idx="912">
                  <c:v>6.333333333333333</c:v>
                </c:pt>
                <c:pt idx="913">
                  <c:v>6.3402777777777777</c:v>
                </c:pt>
                <c:pt idx="914">
                  <c:v>6.3472222222222223</c:v>
                </c:pt>
                <c:pt idx="915">
                  <c:v>6.354166666666667</c:v>
                </c:pt>
                <c:pt idx="916">
                  <c:v>6.3611111111111107</c:v>
                </c:pt>
                <c:pt idx="917">
                  <c:v>6.3680555555555562</c:v>
                </c:pt>
                <c:pt idx="918">
                  <c:v>6.375</c:v>
                </c:pt>
                <c:pt idx="919">
                  <c:v>6.3819444444444438</c:v>
                </c:pt>
                <c:pt idx="920">
                  <c:v>6.3888888888888893</c:v>
                </c:pt>
                <c:pt idx="921">
                  <c:v>6.395833333333333</c:v>
                </c:pt>
                <c:pt idx="922">
                  <c:v>6.4027777777777777</c:v>
                </c:pt>
                <c:pt idx="923">
                  <c:v>6.4097222222222223</c:v>
                </c:pt>
                <c:pt idx="924">
                  <c:v>6.416666666666667</c:v>
                </c:pt>
                <c:pt idx="925">
                  <c:v>6.4236111111111107</c:v>
                </c:pt>
                <c:pt idx="926">
                  <c:v>6.4305555555555562</c:v>
                </c:pt>
                <c:pt idx="927">
                  <c:v>6.4375</c:v>
                </c:pt>
                <c:pt idx="928">
                  <c:v>6.4444444444444438</c:v>
                </c:pt>
                <c:pt idx="929">
                  <c:v>6.4513888888888893</c:v>
                </c:pt>
                <c:pt idx="930">
                  <c:v>6.458333333333333</c:v>
                </c:pt>
                <c:pt idx="931">
                  <c:v>6.4652777777777777</c:v>
                </c:pt>
                <c:pt idx="932">
                  <c:v>6.4722222222222223</c:v>
                </c:pt>
                <c:pt idx="933">
                  <c:v>6.479166666666667</c:v>
                </c:pt>
                <c:pt idx="934">
                  <c:v>6.4861111111111107</c:v>
                </c:pt>
                <c:pt idx="935">
                  <c:v>6.4930555555555562</c:v>
                </c:pt>
                <c:pt idx="936">
                  <c:v>6.5</c:v>
                </c:pt>
                <c:pt idx="937">
                  <c:v>6.5069444444444438</c:v>
                </c:pt>
                <c:pt idx="938">
                  <c:v>6.5138888888888893</c:v>
                </c:pt>
                <c:pt idx="939">
                  <c:v>6.520833333333333</c:v>
                </c:pt>
                <c:pt idx="940">
                  <c:v>6.5277777777777777</c:v>
                </c:pt>
                <c:pt idx="941">
                  <c:v>6.5347222222222223</c:v>
                </c:pt>
                <c:pt idx="942">
                  <c:v>6.541666666666667</c:v>
                </c:pt>
                <c:pt idx="943">
                  <c:v>6.5486111111111107</c:v>
                </c:pt>
                <c:pt idx="944">
                  <c:v>6.5555555555555562</c:v>
                </c:pt>
                <c:pt idx="945">
                  <c:v>6.5625</c:v>
                </c:pt>
                <c:pt idx="946">
                  <c:v>6.5694444444444438</c:v>
                </c:pt>
                <c:pt idx="947">
                  <c:v>6.5763888888888893</c:v>
                </c:pt>
                <c:pt idx="948">
                  <c:v>6.583333333333333</c:v>
                </c:pt>
                <c:pt idx="949">
                  <c:v>6.5902777777777777</c:v>
                </c:pt>
                <c:pt idx="950">
                  <c:v>6.5972222222222223</c:v>
                </c:pt>
                <c:pt idx="951">
                  <c:v>6.604166666666667</c:v>
                </c:pt>
                <c:pt idx="952">
                  <c:v>6.6111111111111107</c:v>
                </c:pt>
                <c:pt idx="953">
                  <c:v>6.6180555555555562</c:v>
                </c:pt>
                <c:pt idx="954">
                  <c:v>6.625</c:v>
                </c:pt>
                <c:pt idx="955">
                  <c:v>6.6319444444444438</c:v>
                </c:pt>
                <c:pt idx="956">
                  <c:v>6.6388888888888893</c:v>
                </c:pt>
                <c:pt idx="957">
                  <c:v>6.645833333333333</c:v>
                </c:pt>
                <c:pt idx="958">
                  <c:v>6.6527777777777777</c:v>
                </c:pt>
                <c:pt idx="959">
                  <c:v>6.6597222222222223</c:v>
                </c:pt>
                <c:pt idx="960">
                  <c:v>6.666666666666667</c:v>
                </c:pt>
                <c:pt idx="961">
                  <c:v>6.6736111111111107</c:v>
                </c:pt>
                <c:pt idx="962">
                  <c:v>6.6805555555555562</c:v>
                </c:pt>
                <c:pt idx="963">
                  <c:v>6.6875</c:v>
                </c:pt>
                <c:pt idx="964">
                  <c:v>6.6944444444444438</c:v>
                </c:pt>
                <c:pt idx="965">
                  <c:v>6.7013888888888893</c:v>
                </c:pt>
                <c:pt idx="966">
                  <c:v>6.708333333333333</c:v>
                </c:pt>
                <c:pt idx="967">
                  <c:v>6.7152777777777777</c:v>
                </c:pt>
                <c:pt idx="968">
                  <c:v>6.7222222222222223</c:v>
                </c:pt>
                <c:pt idx="969">
                  <c:v>6.729166666666667</c:v>
                </c:pt>
                <c:pt idx="970">
                  <c:v>6.7361111111111107</c:v>
                </c:pt>
                <c:pt idx="971">
                  <c:v>6.7430555555555562</c:v>
                </c:pt>
                <c:pt idx="972">
                  <c:v>6.75</c:v>
                </c:pt>
                <c:pt idx="973">
                  <c:v>6.7569444444444438</c:v>
                </c:pt>
                <c:pt idx="974">
                  <c:v>6.7638888888888893</c:v>
                </c:pt>
                <c:pt idx="975">
                  <c:v>6.770833333333333</c:v>
                </c:pt>
                <c:pt idx="976">
                  <c:v>6.7777777777777777</c:v>
                </c:pt>
                <c:pt idx="977">
                  <c:v>6.7847222222222223</c:v>
                </c:pt>
                <c:pt idx="978">
                  <c:v>6.791666666666667</c:v>
                </c:pt>
                <c:pt idx="979">
                  <c:v>6.7986111111111107</c:v>
                </c:pt>
                <c:pt idx="980">
                  <c:v>6.8055555555555562</c:v>
                </c:pt>
                <c:pt idx="981">
                  <c:v>6.8125</c:v>
                </c:pt>
                <c:pt idx="982">
                  <c:v>6.8194444444444438</c:v>
                </c:pt>
                <c:pt idx="983">
                  <c:v>6.8263888888888893</c:v>
                </c:pt>
                <c:pt idx="984">
                  <c:v>6.833333333333333</c:v>
                </c:pt>
                <c:pt idx="985">
                  <c:v>6.8402777777777777</c:v>
                </c:pt>
                <c:pt idx="986">
                  <c:v>6.8472222222222223</c:v>
                </c:pt>
                <c:pt idx="987">
                  <c:v>6.854166666666667</c:v>
                </c:pt>
                <c:pt idx="988">
                  <c:v>6.8611111111111107</c:v>
                </c:pt>
                <c:pt idx="989">
                  <c:v>6.8680555555555562</c:v>
                </c:pt>
                <c:pt idx="990">
                  <c:v>6.875</c:v>
                </c:pt>
                <c:pt idx="991">
                  <c:v>6.8819444444444438</c:v>
                </c:pt>
                <c:pt idx="992">
                  <c:v>6.8888888888888893</c:v>
                </c:pt>
                <c:pt idx="993">
                  <c:v>6.895833333333333</c:v>
                </c:pt>
                <c:pt idx="994">
                  <c:v>6.9027777777777777</c:v>
                </c:pt>
                <c:pt idx="995">
                  <c:v>6.9097222222222223</c:v>
                </c:pt>
                <c:pt idx="996">
                  <c:v>6.916666666666667</c:v>
                </c:pt>
                <c:pt idx="997">
                  <c:v>6.9236111111111107</c:v>
                </c:pt>
                <c:pt idx="998">
                  <c:v>6.9305555555555562</c:v>
                </c:pt>
                <c:pt idx="999">
                  <c:v>6.9375</c:v>
                </c:pt>
                <c:pt idx="1000">
                  <c:v>6.9444444444444438</c:v>
                </c:pt>
                <c:pt idx="1001">
                  <c:v>6.9513888888888893</c:v>
                </c:pt>
                <c:pt idx="1002">
                  <c:v>6.958333333333333</c:v>
                </c:pt>
                <c:pt idx="1003">
                  <c:v>6.9652777777777777</c:v>
                </c:pt>
                <c:pt idx="1004">
                  <c:v>6.9722222222222223</c:v>
                </c:pt>
                <c:pt idx="1005">
                  <c:v>6.979166666666667</c:v>
                </c:pt>
                <c:pt idx="1006">
                  <c:v>6.9861111111111107</c:v>
                </c:pt>
                <c:pt idx="1007">
                  <c:v>6.9930555555555562</c:v>
                </c:pt>
                <c:pt idx="1008">
                  <c:v>7</c:v>
                </c:pt>
                <c:pt idx="1009">
                  <c:v>7.0069444444444438</c:v>
                </c:pt>
                <c:pt idx="1010">
                  <c:v>7.0138888888888893</c:v>
                </c:pt>
                <c:pt idx="1011">
                  <c:v>7.020833333333333</c:v>
                </c:pt>
                <c:pt idx="1012">
                  <c:v>7.0277777777777777</c:v>
                </c:pt>
                <c:pt idx="1013">
                  <c:v>7.0347222222222223</c:v>
                </c:pt>
                <c:pt idx="1014">
                  <c:v>7.041666666666667</c:v>
                </c:pt>
                <c:pt idx="1015">
                  <c:v>7.0486111111111107</c:v>
                </c:pt>
                <c:pt idx="1016">
                  <c:v>7.0555555555555562</c:v>
                </c:pt>
                <c:pt idx="1017">
                  <c:v>7.0625</c:v>
                </c:pt>
                <c:pt idx="1018">
                  <c:v>7.0694444444444438</c:v>
                </c:pt>
                <c:pt idx="1019">
                  <c:v>7.0763888888888893</c:v>
                </c:pt>
                <c:pt idx="1020">
                  <c:v>7.083333333333333</c:v>
                </c:pt>
                <c:pt idx="1021">
                  <c:v>7.0902777777777777</c:v>
                </c:pt>
                <c:pt idx="1022">
                  <c:v>7.0972222222222223</c:v>
                </c:pt>
                <c:pt idx="1023">
                  <c:v>7.104166666666667</c:v>
                </c:pt>
                <c:pt idx="1024">
                  <c:v>7.1111111111111107</c:v>
                </c:pt>
                <c:pt idx="1025">
                  <c:v>7.1180555555555562</c:v>
                </c:pt>
                <c:pt idx="1026">
                  <c:v>7.125</c:v>
                </c:pt>
                <c:pt idx="1027">
                  <c:v>7.1319444444444438</c:v>
                </c:pt>
                <c:pt idx="1028">
                  <c:v>7.1388888888888893</c:v>
                </c:pt>
                <c:pt idx="1029">
                  <c:v>7.145833333333333</c:v>
                </c:pt>
                <c:pt idx="1030">
                  <c:v>7.1527777777777777</c:v>
                </c:pt>
                <c:pt idx="1031">
                  <c:v>7.1597222222222223</c:v>
                </c:pt>
                <c:pt idx="1032">
                  <c:v>7.166666666666667</c:v>
                </c:pt>
                <c:pt idx="1033">
                  <c:v>7.1736111111111107</c:v>
                </c:pt>
                <c:pt idx="1034">
                  <c:v>7.1805555555555562</c:v>
                </c:pt>
                <c:pt idx="1035">
                  <c:v>7.1875</c:v>
                </c:pt>
                <c:pt idx="1036">
                  <c:v>7.1944444444444438</c:v>
                </c:pt>
                <c:pt idx="1037">
                  <c:v>7.2013888888888893</c:v>
                </c:pt>
                <c:pt idx="1038">
                  <c:v>7.208333333333333</c:v>
                </c:pt>
                <c:pt idx="1039">
                  <c:v>7.2152777777777777</c:v>
                </c:pt>
                <c:pt idx="1040">
                  <c:v>7.2222222222222223</c:v>
                </c:pt>
                <c:pt idx="1041">
                  <c:v>7.229166666666667</c:v>
                </c:pt>
                <c:pt idx="1042">
                  <c:v>7.2361111111111107</c:v>
                </c:pt>
                <c:pt idx="1043">
                  <c:v>7.2430555555555562</c:v>
                </c:pt>
                <c:pt idx="1044">
                  <c:v>7.25</c:v>
                </c:pt>
                <c:pt idx="1045">
                  <c:v>7.2569444444444438</c:v>
                </c:pt>
                <c:pt idx="1046">
                  <c:v>7.2638888888888893</c:v>
                </c:pt>
                <c:pt idx="1047">
                  <c:v>7.270833333333333</c:v>
                </c:pt>
                <c:pt idx="1048">
                  <c:v>7.2777777777777777</c:v>
                </c:pt>
                <c:pt idx="1049">
                  <c:v>7.2847222222222223</c:v>
                </c:pt>
                <c:pt idx="1050">
                  <c:v>7.291666666666667</c:v>
                </c:pt>
                <c:pt idx="1051">
                  <c:v>7.2986111111111107</c:v>
                </c:pt>
                <c:pt idx="1052">
                  <c:v>7.3055555555555562</c:v>
                </c:pt>
                <c:pt idx="1053">
                  <c:v>7.3125</c:v>
                </c:pt>
                <c:pt idx="1054">
                  <c:v>7.3194444444444438</c:v>
                </c:pt>
                <c:pt idx="1055">
                  <c:v>7.3263888888888893</c:v>
                </c:pt>
                <c:pt idx="1056">
                  <c:v>7.333333333333333</c:v>
                </c:pt>
                <c:pt idx="1057">
                  <c:v>7.3402777777777777</c:v>
                </c:pt>
                <c:pt idx="1058">
                  <c:v>7.3472222222222223</c:v>
                </c:pt>
                <c:pt idx="1059">
                  <c:v>7.354166666666667</c:v>
                </c:pt>
                <c:pt idx="1060">
                  <c:v>7.3611111111111107</c:v>
                </c:pt>
                <c:pt idx="1061">
                  <c:v>7.3680555555555562</c:v>
                </c:pt>
                <c:pt idx="1062">
                  <c:v>7.375</c:v>
                </c:pt>
                <c:pt idx="1063">
                  <c:v>7.3819444444444438</c:v>
                </c:pt>
                <c:pt idx="1064">
                  <c:v>7.3888888888888893</c:v>
                </c:pt>
                <c:pt idx="1065">
                  <c:v>7.395833333333333</c:v>
                </c:pt>
                <c:pt idx="1066">
                  <c:v>7.4027777777777777</c:v>
                </c:pt>
                <c:pt idx="1067">
                  <c:v>7.4097222222222223</c:v>
                </c:pt>
                <c:pt idx="1068">
                  <c:v>7.416666666666667</c:v>
                </c:pt>
                <c:pt idx="1069">
                  <c:v>7.4236111111111107</c:v>
                </c:pt>
                <c:pt idx="1070">
                  <c:v>7.4305555555555562</c:v>
                </c:pt>
                <c:pt idx="1071">
                  <c:v>7.4375</c:v>
                </c:pt>
                <c:pt idx="1072">
                  <c:v>7.4444444444444438</c:v>
                </c:pt>
                <c:pt idx="1073">
                  <c:v>7.4513888888888893</c:v>
                </c:pt>
                <c:pt idx="1074">
                  <c:v>7.458333333333333</c:v>
                </c:pt>
                <c:pt idx="1075">
                  <c:v>7.4652777777777777</c:v>
                </c:pt>
                <c:pt idx="1076">
                  <c:v>7.4722222222222223</c:v>
                </c:pt>
                <c:pt idx="1077">
                  <c:v>7.479166666666667</c:v>
                </c:pt>
                <c:pt idx="1078">
                  <c:v>7.4861111111111107</c:v>
                </c:pt>
                <c:pt idx="1079">
                  <c:v>7.4930555555555562</c:v>
                </c:pt>
                <c:pt idx="1080">
                  <c:v>7.5</c:v>
                </c:pt>
                <c:pt idx="1081">
                  <c:v>7.5069444444444438</c:v>
                </c:pt>
                <c:pt idx="1082">
                  <c:v>7.5138888888888893</c:v>
                </c:pt>
                <c:pt idx="1083">
                  <c:v>7.520833333333333</c:v>
                </c:pt>
                <c:pt idx="1084">
                  <c:v>7.5277777777777777</c:v>
                </c:pt>
                <c:pt idx="1085">
                  <c:v>7.5347222222222223</c:v>
                </c:pt>
                <c:pt idx="1086">
                  <c:v>7.541666666666667</c:v>
                </c:pt>
                <c:pt idx="1087">
                  <c:v>7.5486111111111107</c:v>
                </c:pt>
                <c:pt idx="1088">
                  <c:v>7.5555555555555562</c:v>
                </c:pt>
                <c:pt idx="1089">
                  <c:v>7.5625</c:v>
                </c:pt>
                <c:pt idx="1090">
                  <c:v>7.5694444444444438</c:v>
                </c:pt>
                <c:pt idx="1091">
                  <c:v>7.5763888888888893</c:v>
                </c:pt>
                <c:pt idx="1092">
                  <c:v>7.583333333333333</c:v>
                </c:pt>
                <c:pt idx="1093">
                  <c:v>7.5902777777777777</c:v>
                </c:pt>
                <c:pt idx="1094">
                  <c:v>7.5972222222222223</c:v>
                </c:pt>
                <c:pt idx="1095">
                  <c:v>7.604166666666667</c:v>
                </c:pt>
                <c:pt idx="1096">
                  <c:v>7.6111111111111107</c:v>
                </c:pt>
                <c:pt idx="1097">
                  <c:v>7.6180555555555562</c:v>
                </c:pt>
                <c:pt idx="1098">
                  <c:v>7.625</c:v>
                </c:pt>
                <c:pt idx="1099">
                  <c:v>7.6319444444444438</c:v>
                </c:pt>
                <c:pt idx="1100">
                  <c:v>7.6388888888888893</c:v>
                </c:pt>
                <c:pt idx="1101">
                  <c:v>7.645833333333333</c:v>
                </c:pt>
                <c:pt idx="1102">
                  <c:v>7.6527777777777777</c:v>
                </c:pt>
                <c:pt idx="1103">
                  <c:v>7.6597222222222223</c:v>
                </c:pt>
                <c:pt idx="1104">
                  <c:v>7.666666666666667</c:v>
                </c:pt>
                <c:pt idx="1105">
                  <c:v>7.6736111111111107</c:v>
                </c:pt>
                <c:pt idx="1106">
                  <c:v>7.6805555555555562</c:v>
                </c:pt>
                <c:pt idx="1107">
                  <c:v>7.6875</c:v>
                </c:pt>
                <c:pt idx="1108">
                  <c:v>7.6944444444444438</c:v>
                </c:pt>
                <c:pt idx="1109">
                  <c:v>7.7013888888888893</c:v>
                </c:pt>
                <c:pt idx="1110">
                  <c:v>7.708333333333333</c:v>
                </c:pt>
                <c:pt idx="1111">
                  <c:v>7.7152777777777777</c:v>
                </c:pt>
                <c:pt idx="1112">
                  <c:v>7.7222222222222223</c:v>
                </c:pt>
                <c:pt idx="1113">
                  <c:v>7.729166666666667</c:v>
                </c:pt>
                <c:pt idx="1114">
                  <c:v>7.7361111111111107</c:v>
                </c:pt>
                <c:pt idx="1115">
                  <c:v>7.7430555555555562</c:v>
                </c:pt>
                <c:pt idx="1116">
                  <c:v>7.75</c:v>
                </c:pt>
                <c:pt idx="1117">
                  <c:v>7.7569444444444438</c:v>
                </c:pt>
                <c:pt idx="1118">
                  <c:v>7.7638888888888893</c:v>
                </c:pt>
                <c:pt idx="1119">
                  <c:v>7.770833333333333</c:v>
                </c:pt>
                <c:pt idx="1120">
                  <c:v>7.7777777777777777</c:v>
                </c:pt>
                <c:pt idx="1121">
                  <c:v>7.7847222222222223</c:v>
                </c:pt>
                <c:pt idx="1122">
                  <c:v>7.791666666666667</c:v>
                </c:pt>
                <c:pt idx="1123">
                  <c:v>7.7986111111111107</c:v>
                </c:pt>
                <c:pt idx="1124">
                  <c:v>7.8055555555555562</c:v>
                </c:pt>
                <c:pt idx="1125">
                  <c:v>7.8125</c:v>
                </c:pt>
                <c:pt idx="1126">
                  <c:v>7.8194444444444438</c:v>
                </c:pt>
                <c:pt idx="1127">
                  <c:v>7.8263888888888893</c:v>
                </c:pt>
                <c:pt idx="1128">
                  <c:v>7.833333333333333</c:v>
                </c:pt>
                <c:pt idx="1129">
                  <c:v>7.8402777777777777</c:v>
                </c:pt>
                <c:pt idx="1130">
                  <c:v>7.8472222222222223</c:v>
                </c:pt>
                <c:pt idx="1131">
                  <c:v>7.854166666666667</c:v>
                </c:pt>
                <c:pt idx="1132">
                  <c:v>7.8611111111111107</c:v>
                </c:pt>
                <c:pt idx="1133">
                  <c:v>7.8680555555555562</c:v>
                </c:pt>
                <c:pt idx="1134">
                  <c:v>7.875</c:v>
                </c:pt>
                <c:pt idx="1135">
                  <c:v>7.8819444444444438</c:v>
                </c:pt>
                <c:pt idx="1136">
                  <c:v>7.8888888888888893</c:v>
                </c:pt>
                <c:pt idx="1137">
                  <c:v>7.895833333333333</c:v>
                </c:pt>
                <c:pt idx="1138">
                  <c:v>7.9027777777777777</c:v>
                </c:pt>
                <c:pt idx="1139">
                  <c:v>7.9097222222222223</c:v>
                </c:pt>
                <c:pt idx="1140">
                  <c:v>7.916666666666667</c:v>
                </c:pt>
                <c:pt idx="1141">
                  <c:v>7.9236111111111107</c:v>
                </c:pt>
                <c:pt idx="1142">
                  <c:v>7.9305555555555562</c:v>
                </c:pt>
                <c:pt idx="1143">
                  <c:v>7.9375</c:v>
                </c:pt>
                <c:pt idx="1144">
                  <c:v>7.9444444444444438</c:v>
                </c:pt>
                <c:pt idx="1145">
                  <c:v>7.9513888888888893</c:v>
                </c:pt>
                <c:pt idx="1146">
                  <c:v>7.958333333333333</c:v>
                </c:pt>
                <c:pt idx="1147">
                  <c:v>7.9652777777777777</c:v>
                </c:pt>
                <c:pt idx="1148">
                  <c:v>7.9722222222222223</c:v>
                </c:pt>
                <c:pt idx="1149">
                  <c:v>7.979166666666667</c:v>
                </c:pt>
                <c:pt idx="1150">
                  <c:v>7.9861111111111107</c:v>
                </c:pt>
                <c:pt idx="1151">
                  <c:v>7.9930555555555562</c:v>
                </c:pt>
                <c:pt idx="1152">
                  <c:v>8</c:v>
                </c:pt>
                <c:pt idx="1153">
                  <c:v>8.0069444444444446</c:v>
                </c:pt>
                <c:pt idx="1154">
                  <c:v>8.0138888888888893</c:v>
                </c:pt>
                <c:pt idx="1155">
                  <c:v>8.0208333333333339</c:v>
                </c:pt>
                <c:pt idx="1156">
                  <c:v>8.0277777777777768</c:v>
                </c:pt>
                <c:pt idx="1157">
                  <c:v>8.0347222222222232</c:v>
                </c:pt>
                <c:pt idx="1158">
                  <c:v>8.0416666666666661</c:v>
                </c:pt>
                <c:pt idx="1159">
                  <c:v>8.0486111111111107</c:v>
                </c:pt>
                <c:pt idx="1160">
                  <c:v>8.0555555555555554</c:v>
                </c:pt>
                <c:pt idx="1161">
                  <c:v>8.0625</c:v>
                </c:pt>
                <c:pt idx="1162">
                  <c:v>8.0694444444444446</c:v>
                </c:pt>
                <c:pt idx="1163">
                  <c:v>8.0763888888888893</c:v>
                </c:pt>
                <c:pt idx="1164">
                  <c:v>8.0833333333333339</c:v>
                </c:pt>
                <c:pt idx="1165">
                  <c:v>8.0902777777777768</c:v>
                </c:pt>
                <c:pt idx="1166">
                  <c:v>8.0972222222222232</c:v>
                </c:pt>
                <c:pt idx="1167">
                  <c:v>8.1041666666666661</c:v>
                </c:pt>
                <c:pt idx="1168">
                  <c:v>8.1111111111111107</c:v>
                </c:pt>
                <c:pt idx="1169">
                  <c:v>8.1180555555555554</c:v>
                </c:pt>
                <c:pt idx="1170">
                  <c:v>8.125</c:v>
                </c:pt>
                <c:pt idx="1171">
                  <c:v>8.1319444444444446</c:v>
                </c:pt>
                <c:pt idx="1172">
                  <c:v>8.1388888888888893</c:v>
                </c:pt>
                <c:pt idx="1173">
                  <c:v>8.1458333333333339</c:v>
                </c:pt>
                <c:pt idx="1174">
                  <c:v>8.1527777777777768</c:v>
                </c:pt>
                <c:pt idx="1175">
                  <c:v>8.1597222222222232</c:v>
                </c:pt>
                <c:pt idx="1176">
                  <c:v>8.1666666666666661</c:v>
                </c:pt>
                <c:pt idx="1177">
                  <c:v>8.1736111111111107</c:v>
                </c:pt>
                <c:pt idx="1178">
                  <c:v>8.1805555555555554</c:v>
                </c:pt>
                <c:pt idx="1179">
                  <c:v>8.1875</c:v>
                </c:pt>
                <c:pt idx="1180">
                  <c:v>8.1944444444444446</c:v>
                </c:pt>
                <c:pt idx="1181">
                  <c:v>8.2013888888888893</c:v>
                </c:pt>
                <c:pt idx="1182">
                  <c:v>8.2083333333333339</c:v>
                </c:pt>
                <c:pt idx="1183">
                  <c:v>8.2152777777777768</c:v>
                </c:pt>
                <c:pt idx="1184">
                  <c:v>8.2222222222222232</c:v>
                </c:pt>
                <c:pt idx="1185">
                  <c:v>8.2291666666666661</c:v>
                </c:pt>
                <c:pt idx="1186">
                  <c:v>8.2361111111111107</c:v>
                </c:pt>
                <c:pt idx="1187">
                  <c:v>8.2430555555555554</c:v>
                </c:pt>
                <c:pt idx="1188">
                  <c:v>8.25</c:v>
                </c:pt>
                <c:pt idx="1189">
                  <c:v>8.2569444444444446</c:v>
                </c:pt>
                <c:pt idx="1190">
                  <c:v>8.2638888888888893</c:v>
                </c:pt>
                <c:pt idx="1191">
                  <c:v>8.2708333333333339</c:v>
                </c:pt>
                <c:pt idx="1192">
                  <c:v>8.2777777777777768</c:v>
                </c:pt>
                <c:pt idx="1193">
                  <c:v>8.2847222222222232</c:v>
                </c:pt>
                <c:pt idx="1194">
                  <c:v>8.2916666666666661</c:v>
                </c:pt>
                <c:pt idx="1195">
                  <c:v>8.2986111111111107</c:v>
                </c:pt>
                <c:pt idx="1196">
                  <c:v>8.3055555555555554</c:v>
                </c:pt>
                <c:pt idx="1197">
                  <c:v>8.3125</c:v>
                </c:pt>
                <c:pt idx="1198">
                  <c:v>8.3194444444444446</c:v>
                </c:pt>
                <c:pt idx="1199">
                  <c:v>8.3263888888888893</c:v>
                </c:pt>
                <c:pt idx="1200">
                  <c:v>8.3333333333333339</c:v>
                </c:pt>
                <c:pt idx="1201">
                  <c:v>8.3402777777777768</c:v>
                </c:pt>
                <c:pt idx="1202">
                  <c:v>8.3472222222222232</c:v>
                </c:pt>
                <c:pt idx="1203">
                  <c:v>8.3541666666666661</c:v>
                </c:pt>
                <c:pt idx="1204">
                  <c:v>8.3611111111111107</c:v>
                </c:pt>
                <c:pt idx="1205">
                  <c:v>8.3680555555555554</c:v>
                </c:pt>
                <c:pt idx="1206">
                  <c:v>8.375</c:v>
                </c:pt>
                <c:pt idx="1207">
                  <c:v>8.3819444444444446</c:v>
                </c:pt>
                <c:pt idx="1208">
                  <c:v>8.3888888888888893</c:v>
                </c:pt>
                <c:pt idx="1209">
                  <c:v>8.3958333333333339</c:v>
                </c:pt>
                <c:pt idx="1210">
                  <c:v>8.4027777777777768</c:v>
                </c:pt>
                <c:pt idx="1211">
                  <c:v>8.4097222222222232</c:v>
                </c:pt>
                <c:pt idx="1212">
                  <c:v>8.4166666666666661</c:v>
                </c:pt>
                <c:pt idx="1213">
                  <c:v>8.4236111111111107</c:v>
                </c:pt>
                <c:pt idx="1214">
                  <c:v>8.4305555555555554</c:v>
                </c:pt>
                <c:pt idx="1215">
                  <c:v>8.4375</c:v>
                </c:pt>
                <c:pt idx="1216">
                  <c:v>8.4444444444444446</c:v>
                </c:pt>
                <c:pt idx="1217">
                  <c:v>8.4513888888888893</c:v>
                </c:pt>
                <c:pt idx="1218">
                  <c:v>8.4583333333333339</c:v>
                </c:pt>
                <c:pt idx="1219">
                  <c:v>8.4652777777777768</c:v>
                </c:pt>
                <c:pt idx="1220">
                  <c:v>8.4722222222222232</c:v>
                </c:pt>
                <c:pt idx="1221">
                  <c:v>8.4791666666666661</c:v>
                </c:pt>
                <c:pt idx="1222">
                  <c:v>8.4861111111111107</c:v>
                </c:pt>
                <c:pt idx="1223">
                  <c:v>8.4930555555555554</c:v>
                </c:pt>
                <c:pt idx="1224">
                  <c:v>8.5</c:v>
                </c:pt>
                <c:pt idx="1225">
                  <c:v>8.5069444444444446</c:v>
                </c:pt>
                <c:pt idx="1226">
                  <c:v>8.5138888888888893</c:v>
                </c:pt>
                <c:pt idx="1227">
                  <c:v>8.5208333333333339</c:v>
                </c:pt>
                <c:pt idx="1228">
                  <c:v>8.5277777777777768</c:v>
                </c:pt>
                <c:pt idx="1229">
                  <c:v>8.5347222222222232</c:v>
                </c:pt>
                <c:pt idx="1230">
                  <c:v>8.5416666666666661</c:v>
                </c:pt>
                <c:pt idx="1231">
                  <c:v>8.5486111111111107</c:v>
                </c:pt>
                <c:pt idx="1232">
                  <c:v>8.5555555555555554</c:v>
                </c:pt>
                <c:pt idx="1233">
                  <c:v>8.5625</c:v>
                </c:pt>
                <c:pt idx="1234">
                  <c:v>8.5694444444444446</c:v>
                </c:pt>
                <c:pt idx="1235">
                  <c:v>8.5763888888888893</c:v>
                </c:pt>
                <c:pt idx="1236">
                  <c:v>8.5833333333333339</c:v>
                </c:pt>
                <c:pt idx="1237">
                  <c:v>8.5902777777777768</c:v>
                </c:pt>
                <c:pt idx="1238">
                  <c:v>8.5972222222222232</c:v>
                </c:pt>
                <c:pt idx="1239">
                  <c:v>8.6041666666666661</c:v>
                </c:pt>
                <c:pt idx="1240">
                  <c:v>8.6111111111111107</c:v>
                </c:pt>
                <c:pt idx="1241">
                  <c:v>8.6180555555555554</c:v>
                </c:pt>
                <c:pt idx="1242">
                  <c:v>8.625</c:v>
                </c:pt>
                <c:pt idx="1243">
                  <c:v>8.6319444444444446</c:v>
                </c:pt>
                <c:pt idx="1244">
                  <c:v>8.6388888888888893</c:v>
                </c:pt>
                <c:pt idx="1245">
                  <c:v>8.6458333333333339</c:v>
                </c:pt>
                <c:pt idx="1246">
                  <c:v>8.6527777777777768</c:v>
                </c:pt>
                <c:pt idx="1247">
                  <c:v>8.6597222222222232</c:v>
                </c:pt>
                <c:pt idx="1248">
                  <c:v>8.6666666666666661</c:v>
                </c:pt>
                <c:pt idx="1249">
                  <c:v>8.6736111111111107</c:v>
                </c:pt>
                <c:pt idx="1250">
                  <c:v>8.6805555555555554</c:v>
                </c:pt>
                <c:pt idx="1251">
                  <c:v>8.6875</c:v>
                </c:pt>
                <c:pt idx="1252">
                  <c:v>8.6944444444444446</c:v>
                </c:pt>
                <c:pt idx="1253">
                  <c:v>8.7013888888888893</c:v>
                </c:pt>
                <c:pt idx="1254">
                  <c:v>8.7083333333333339</c:v>
                </c:pt>
                <c:pt idx="1255">
                  <c:v>8.7152777777777768</c:v>
                </c:pt>
                <c:pt idx="1256">
                  <c:v>8.7222222222222232</c:v>
                </c:pt>
                <c:pt idx="1257">
                  <c:v>8.7291666666666661</c:v>
                </c:pt>
                <c:pt idx="1258">
                  <c:v>8.7361111111111107</c:v>
                </c:pt>
                <c:pt idx="1259">
                  <c:v>8.7430555555555554</c:v>
                </c:pt>
                <c:pt idx="1260">
                  <c:v>8.75</c:v>
                </c:pt>
                <c:pt idx="1261">
                  <c:v>8.7569444444444446</c:v>
                </c:pt>
                <c:pt idx="1262">
                  <c:v>8.7638888888888893</c:v>
                </c:pt>
                <c:pt idx="1263">
                  <c:v>8.7708333333333339</c:v>
                </c:pt>
                <c:pt idx="1264">
                  <c:v>8.7777777777777768</c:v>
                </c:pt>
                <c:pt idx="1265">
                  <c:v>8.7847222222222232</c:v>
                </c:pt>
                <c:pt idx="1266">
                  <c:v>8.7916666666666661</c:v>
                </c:pt>
                <c:pt idx="1267">
                  <c:v>8.7986111111111107</c:v>
                </c:pt>
                <c:pt idx="1268">
                  <c:v>8.8055555555555554</c:v>
                </c:pt>
                <c:pt idx="1269">
                  <c:v>8.8125</c:v>
                </c:pt>
                <c:pt idx="1270">
                  <c:v>8.8194444444444446</c:v>
                </c:pt>
                <c:pt idx="1271">
                  <c:v>8.8263888888888893</c:v>
                </c:pt>
                <c:pt idx="1272">
                  <c:v>8.8333333333333339</c:v>
                </c:pt>
                <c:pt idx="1273">
                  <c:v>8.8402777777777768</c:v>
                </c:pt>
                <c:pt idx="1274">
                  <c:v>8.8472222222222232</c:v>
                </c:pt>
                <c:pt idx="1275">
                  <c:v>8.8541666666666661</c:v>
                </c:pt>
                <c:pt idx="1276">
                  <c:v>8.8611111111111107</c:v>
                </c:pt>
                <c:pt idx="1277">
                  <c:v>8.8680555555555554</c:v>
                </c:pt>
                <c:pt idx="1278">
                  <c:v>8.875</c:v>
                </c:pt>
                <c:pt idx="1279">
                  <c:v>8.8819444444444446</c:v>
                </c:pt>
                <c:pt idx="1280">
                  <c:v>8.8888888888888893</c:v>
                </c:pt>
                <c:pt idx="1281">
                  <c:v>8.8958333333333339</c:v>
                </c:pt>
                <c:pt idx="1282">
                  <c:v>8.9027777777777768</c:v>
                </c:pt>
                <c:pt idx="1283">
                  <c:v>8.9097222222222232</c:v>
                </c:pt>
                <c:pt idx="1284">
                  <c:v>8.9166666666666661</c:v>
                </c:pt>
                <c:pt idx="1285">
                  <c:v>8.9236111111111107</c:v>
                </c:pt>
                <c:pt idx="1286">
                  <c:v>8.9305555555555554</c:v>
                </c:pt>
                <c:pt idx="1287">
                  <c:v>8.9375</c:v>
                </c:pt>
                <c:pt idx="1288">
                  <c:v>8.9444444444444446</c:v>
                </c:pt>
                <c:pt idx="1289">
                  <c:v>8.9513888888888893</c:v>
                </c:pt>
                <c:pt idx="1290">
                  <c:v>8.9583333333333339</c:v>
                </c:pt>
                <c:pt idx="1291">
                  <c:v>8.9652777777777768</c:v>
                </c:pt>
                <c:pt idx="1292">
                  <c:v>8.9722222222222232</c:v>
                </c:pt>
                <c:pt idx="1293">
                  <c:v>8.9791666666666661</c:v>
                </c:pt>
                <c:pt idx="1294">
                  <c:v>8.9861111111111107</c:v>
                </c:pt>
                <c:pt idx="1295">
                  <c:v>8.9930555555555554</c:v>
                </c:pt>
                <c:pt idx="1296">
                  <c:v>9</c:v>
                </c:pt>
                <c:pt idx="1297">
                  <c:v>9.0069444444444446</c:v>
                </c:pt>
                <c:pt idx="1298">
                  <c:v>9.0138888888888893</c:v>
                </c:pt>
                <c:pt idx="1299">
                  <c:v>9.0208333333333339</c:v>
                </c:pt>
                <c:pt idx="1300">
                  <c:v>9.0277777777777768</c:v>
                </c:pt>
                <c:pt idx="1301">
                  <c:v>9.0347222222222232</c:v>
                </c:pt>
                <c:pt idx="1302">
                  <c:v>9.0416666666666661</c:v>
                </c:pt>
                <c:pt idx="1303">
                  <c:v>9.0486111111111107</c:v>
                </c:pt>
                <c:pt idx="1304">
                  <c:v>9.0555555555555554</c:v>
                </c:pt>
                <c:pt idx="1305">
                  <c:v>9.0625</c:v>
                </c:pt>
                <c:pt idx="1306">
                  <c:v>9.0694444444444446</c:v>
                </c:pt>
                <c:pt idx="1307">
                  <c:v>9.0763888888888893</c:v>
                </c:pt>
                <c:pt idx="1308">
                  <c:v>9.0833333333333339</c:v>
                </c:pt>
                <c:pt idx="1309">
                  <c:v>9.0902777777777768</c:v>
                </c:pt>
                <c:pt idx="1310">
                  <c:v>9.0972222222222232</c:v>
                </c:pt>
                <c:pt idx="1311">
                  <c:v>9.1041666666666661</c:v>
                </c:pt>
                <c:pt idx="1312">
                  <c:v>9.1111111111111107</c:v>
                </c:pt>
                <c:pt idx="1313">
                  <c:v>9.1180555555555554</c:v>
                </c:pt>
                <c:pt idx="1314">
                  <c:v>9.125</c:v>
                </c:pt>
                <c:pt idx="1315">
                  <c:v>9.1319444444444446</c:v>
                </c:pt>
                <c:pt idx="1316">
                  <c:v>9.1388888888888893</c:v>
                </c:pt>
                <c:pt idx="1317">
                  <c:v>9.1458333333333339</c:v>
                </c:pt>
                <c:pt idx="1318">
                  <c:v>9.1527777777777768</c:v>
                </c:pt>
                <c:pt idx="1319">
                  <c:v>9.1597222222222232</c:v>
                </c:pt>
                <c:pt idx="1320">
                  <c:v>9.1666666666666661</c:v>
                </c:pt>
                <c:pt idx="1321">
                  <c:v>9.1736111111111107</c:v>
                </c:pt>
                <c:pt idx="1322">
                  <c:v>9.1805555555555554</c:v>
                </c:pt>
                <c:pt idx="1323">
                  <c:v>9.1875</c:v>
                </c:pt>
                <c:pt idx="1324">
                  <c:v>9.1944444444444446</c:v>
                </c:pt>
                <c:pt idx="1325">
                  <c:v>9.2013888888888893</c:v>
                </c:pt>
                <c:pt idx="1326">
                  <c:v>9.2083333333333339</c:v>
                </c:pt>
                <c:pt idx="1327">
                  <c:v>9.2152777777777768</c:v>
                </c:pt>
                <c:pt idx="1328">
                  <c:v>9.2222222222222232</c:v>
                </c:pt>
                <c:pt idx="1329">
                  <c:v>9.2291666666666661</c:v>
                </c:pt>
                <c:pt idx="1330">
                  <c:v>9.2361111111111107</c:v>
                </c:pt>
                <c:pt idx="1331">
                  <c:v>9.2430555555555554</c:v>
                </c:pt>
                <c:pt idx="1332">
                  <c:v>9.25</c:v>
                </c:pt>
                <c:pt idx="1333">
                  <c:v>9.2569444444444446</c:v>
                </c:pt>
                <c:pt idx="1334">
                  <c:v>9.2638888888888893</c:v>
                </c:pt>
                <c:pt idx="1335">
                  <c:v>9.2708333333333339</c:v>
                </c:pt>
                <c:pt idx="1336">
                  <c:v>9.2777777777777768</c:v>
                </c:pt>
                <c:pt idx="1337">
                  <c:v>9.2847222222222232</c:v>
                </c:pt>
                <c:pt idx="1338">
                  <c:v>9.2916666666666661</c:v>
                </c:pt>
                <c:pt idx="1339">
                  <c:v>9.2986111111111107</c:v>
                </c:pt>
                <c:pt idx="1340">
                  <c:v>9.3055555555555554</c:v>
                </c:pt>
                <c:pt idx="1341">
                  <c:v>9.3125</c:v>
                </c:pt>
                <c:pt idx="1342">
                  <c:v>9.3194444444444446</c:v>
                </c:pt>
                <c:pt idx="1343">
                  <c:v>9.3263888888888893</c:v>
                </c:pt>
                <c:pt idx="1344">
                  <c:v>9.3333333333333339</c:v>
                </c:pt>
                <c:pt idx="1345">
                  <c:v>9.3402777777777768</c:v>
                </c:pt>
                <c:pt idx="1346">
                  <c:v>9.3472222222222232</c:v>
                </c:pt>
                <c:pt idx="1347">
                  <c:v>9.3541666666666661</c:v>
                </c:pt>
                <c:pt idx="1348">
                  <c:v>9.3611111111111107</c:v>
                </c:pt>
                <c:pt idx="1349">
                  <c:v>9.3680555555555554</c:v>
                </c:pt>
                <c:pt idx="1350">
                  <c:v>9.375</c:v>
                </c:pt>
                <c:pt idx="1351">
                  <c:v>9.3819444444444446</c:v>
                </c:pt>
                <c:pt idx="1352">
                  <c:v>9.3888888888888893</c:v>
                </c:pt>
                <c:pt idx="1353">
                  <c:v>9.3958333333333339</c:v>
                </c:pt>
                <c:pt idx="1354">
                  <c:v>9.4027777777777768</c:v>
                </c:pt>
                <c:pt idx="1355">
                  <c:v>9.4097222222222232</c:v>
                </c:pt>
                <c:pt idx="1356">
                  <c:v>9.4166666666666661</c:v>
                </c:pt>
                <c:pt idx="1357">
                  <c:v>9.4236111111111107</c:v>
                </c:pt>
                <c:pt idx="1358">
                  <c:v>9.4305555555555554</c:v>
                </c:pt>
                <c:pt idx="1359">
                  <c:v>9.4375</c:v>
                </c:pt>
                <c:pt idx="1360">
                  <c:v>9.4444444444444446</c:v>
                </c:pt>
                <c:pt idx="1361">
                  <c:v>9.4513888888888893</c:v>
                </c:pt>
                <c:pt idx="1362">
                  <c:v>9.4583333333333339</c:v>
                </c:pt>
                <c:pt idx="1363">
                  <c:v>9.4652777777777768</c:v>
                </c:pt>
                <c:pt idx="1364">
                  <c:v>9.4722222222222232</c:v>
                </c:pt>
                <c:pt idx="1365">
                  <c:v>9.4791666666666661</c:v>
                </c:pt>
                <c:pt idx="1366">
                  <c:v>9.4861111111111107</c:v>
                </c:pt>
                <c:pt idx="1367">
                  <c:v>9.4930555555555554</c:v>
                </c:pt>
                <c:pt idx="1368">
                  <c:v>9.5</c:v>
                </c:pt>
                <c:pt idx="1369">
                  <c:v>9.5069444444444446</c:v>
                </c:pt>
                <c:pt idx="1370">
                  <c:v>9.5138888888888893</c:v>
                </c:pt>
                <c:pt idx="1371">
                  <c:v>9.5208333333333339</c:v>
                </c:pt>
                <c:pt idx="1372">
                  <c:v>9.5277777777777768</c:v>
                </c:pt>
                <c:pt idx="1373">
                  <c:v>9.5347222222222232</c:v>
                </c:pt>
                <c:pt idx="1374">
                  <c:v>9.5416666666666661</c:v>
                </c:pt>
                <c:pt idx="1375">
                  <c:v>9.5486111111111107</c:v>
                </c:pt>
                <c:pt idx="1376">
                  <c:v>9.5555555555555554</c:v>
                </c:pt>
                <c:pt idx="1377">
                  <c:v>9.5625</c:v>
                </c:pt>
                <c:pt idx="1378">
                  <c:v>9.5694444444444446</c:v>
                </c:pt>
                <c:pt idx="1379">
                  <c:v>9.5763888888888893</c:v>
                </c:pt>
                <c:pt idx="1380">
                  <c:v>9.5833333333333339</c:v>
                </c:pt>
                <c:pt idx="1381">
                  <c:v>9.5902777777777768</c:v>
                </c:pt>
                <c:pt idx="1382">
                  <c:v>9.5972222222222232</c:v>
                </c:pt>
                <c:pt idx="1383">
                  <c:v>9.6041666666666661</c:v>
                </c:pt>
                <c:pt idx="1384">
                  <c:v>9.6111111111111107</c:v>
                </c:pt>
                <c:pt idx="1385">
                  <c:v>9.6180555555555554</c:v>
                </c:pt>
                <c:pt idx="1386">
                  <c:v>9.625</c:v>
                </c:pt>
                <c:pt idx="1387">
                  <c:v>9.6319444444444446</c:v>
                </c:pt>
                <c:pt idx="1388">
                  <c:v>9.6388888888888893</c:v>
                </c:pt>
                <c:pt idx="1389">
                  <c:v>9.6458333333333339</c:v>
                </c:pt>
                <c:pt idx="1390">
                  <c:v>9.6527777777777768</c:v>
                </c:pt>
                <c:pt idx="1391">
                  <c:v>9.6597222222222232</c:v>
                </c:pt>
                <c:pt idx="1392">
                  <c:v>9.6666666666666661</c:v>
                </c:pt>
                <c:pt idx="1393">
                  <c:v>9.6736111111111107</c:v>
                </c:pt>
                <c:pt idx="1394">
                  <c:v>9.6805555555555554</c:v>
                </c:pt>
                <c:pt idx="1395">
                  <c:v>9.6875</c:v>
                </c:pt>
                <c:pt idx="1396">
                  <c:v>9.6944444444444446</c:v>
                </c:pt>
                <c:pt idx="1397">
                  <c:v>9.7013888888888893</c:v>
                </c:pt>
                <c:pt idx="1398">
                  <c:v>9.7083333333333339</c:v>
                </c:pt>
                <c:pt idx="1399">
                  <c:v>9.7152777777777768</c:v>
                </c:pt>
                <c:pt idx="1400">
                  <c:v>9.7222222222222232</c:v>
                </c:pt>
                <c:pt idx="1401">
                  <c:v>9.7291666666666661</c:v>
                </c:pt>
                <c:pt idx="1402">
                  <c:v>9.7361111111111107</c:v>
                </c:pt>
                <c:pt idx="1403">
                  <c:v>9.7430555555555554</c:v>
                </c:pt>
                <c:pt idx="1404">
                  <c:v>9.75</c:v>
                </c:pt>
                <c:pt idx="1405">
                  <c:v>9.7569444444444446</c:v>
                </c:pt>
                <c:pt idx="1406">
                  <c:v>9.7638888888888893</c:v>
                </c:pt>
                <c:pt idx="1407">
                  <c:v>9.7708333333333339</c:v>
                </c:pt>
                <c:pt idx="1408">
                  <c:v>9.7777777777777768</c:v>
                </c:pt>
                <c:pt idx="1409">
                  <c:v>9.7847222222222232</c:v>
                </c:pt>
                <c:pt idx="1410">
                  <c:v>9.7916666666666661</c:v>
                </c:pt>
                <c:pt idx="1411">
                  <c:v>9.7986111111111107</c:v>
                </c:pt>
                <c:pt idx="1412">
                  <c:v>9.8055555555555554</c:v>
                </c:pt>
                <c:pt idx="1413">
                  <c:v>9.8125</c:v>
                </c:pt>
                <c:pt idx="1414">
                  <c:v>9.8194444444444446</c:v>
                </c:pt>
                <c:pt idx="1415">
                  <c:v>9.8263888888888893</c:v>
                </c:pt>
                <c:pt idx="1416">
                  <c:v>9.8333333333333339</c:v>
                </c:pt>
                <c:pt idx="1417">
                  <c:v>9.8402777777777768</c:v>
                </c:pt>
                <c:pt idx="1418">
                  <c:v>9.8472222222222232</c:v>
                </c:pt>
                <c:pt idx="1419">
                  <c:v>9.8541666666666661</c:v>
                </c:pt>
                <c:pt idx="1420">
                  <c:v>9.8611111111111107</c:v>
                </c:pt>
                <c:pt idx="1421">
                  <c:v>9.8680555555555554</c:v>
                </c:pt>
                <c:pt idx="1422">
                  <c:v>9.875</c:v>
                </c:pt>
                <c:pt idx="1423">
                  <c:v>9.8819444444444446</c:v>
                </c:pt>
                <c:pt idx="1424">
                  <c:v>9.8888888888888893</c:v>
                </c:pt>
                <c:pt idx="1425">
                  <c:v>9.8958333333333339</c:v>
                </c:pt>
                <c:pt idx="1426">
                  <c:v>9.9027777777777768</c:v>
                </c:pt>
                <c:pt idx="1427">
                  <c:v>9.9097222222222232</c:v>
                </c:pt>
                <c:pt idx="1428">
                  <c:v>9.9166666666666661</c:v>
                </c:pt>
                <c:pt idx="1429">
                  <c:v>9.9236111111111107</c:v>
                </c:pt>
                <c:pt idx="1430">
                  <c:v>9.9305555555555554</c:v>
                </c:pt>
                <c:pt idx="1431">
                  <c:v>9.9375</c:v>
                </c:pt>
                <c:pt idx="1432">
                  <c:v>9.9444444444444446</c:v>
                </c:pt>
                <c:pt idx="1433">
                  <c:v>9.9513888888888893</c:v>
                </c:pt>
                <c:pt idx="1434">
                  <c:v>9.9583333333333339</c:v>
                </c:pt>
                <c:pt idx="1435">
                  <c:v>9.9652777777777768</c:v>
                </c:pt>
                <c:pt idx="1436">
                  <c:v>9.9722222222222232</c:v>
                </c:pt>
                <c:pt idx="1437">
                  <c:v>9.9791666666666661</c:v>
                </c:pt>
                <c:pt idx="1438">
                  <c:v>9.9861111111111107</c:v>
                </c:pt>
                <c:pt idx="1439">
                  <c:v>9.9930555555555554</c:v>
                </c:pt>
                <c:pt idx="1440">
                  <c:v>10</c:v>
                </c:pt>
                <c:pt idx="1441">
                  <c:v>10.006944444444445</c:v>
                </c:pt>
                <c:pt idx="1442">
                  <c:v>10.013888888888889</c:v>
                </c:pt>
                <c:pt idx="1443">
                  <c:v>10.020833333333334</c:v>
                </c:pt>
                <c:pt idx="1444">
                  <c:v>10.027777777777777</c:v>
                </c:pt>
                <c:pt idx="1445">
                  <c:v>10.034722222222223</c:v>
                </c:pt>
                <c:pt idx="1446">
                  <c:v>10.041666666666666</c:v>
                </c:pt>
                <c:pt idx="1447">
                  <c:v>10.048611111111111</c:v>
                </c:pt>
                <c:pt idx="1448">
                  <c:v>10.055555555555555</c:v>
                </c:pt>
                <c:pt idx="1449">
                  <c:v>10.0625</c:v>
                </c:pt>
                <c:pt idx="1450">
                  <c:v>10.069444444444445</c:v>
                </c:pt>
                <c:pt idx="1451">
                  <c:v>10.076388888888889</c:v>
                </c:pt>
                <c:pt idx="1452">
                  <c:v>10.083333333333334</c:v>
                </c:pt>
                <c:pt idx="1453">
                  <c:v>10.090277777777777</c:v>
                </c:pt>
                <c:pt idx="1454">
                  <c:v>10.097222222222223</c:v>
                </c:pt>
                <c:pt idx="1455">
                  <c:v>10.104166666666666</c:v>
                </c:pt>
                <c:pt idx="1456">
                  <c:v>10.111111111111111</c:v>
                </c:pt>
                <c:pt idx="1457">
                  <c:v>10.118055555555555</c:v>
                </c:pt>
                <c:pt idx="1458">
                  <c:v>10.125</c:v>
                </c:pt>
                <c:pt idx="1459">
                  <c:v>10.131944444444445</c:v>
                </c:pt>
                <c:pt idx="1460">
                  <c:v>10.138888888888889</c:v>
                </c:pt>
                <c:pt idx="1461">
                  <c:v>10.145833333333334</c:v>
                </c:pt>
                <c:pt idx="1462">
                  <c:v>10.152777777777777</c:v>
                </c:pt>
                <c:pt idx="1463">
                  <c:v>10.159722222222223</c:v>
                </c:pt>
                <c:pt idx="1464">
                  <c:v>10.166666666666666</c:v>
                </c:pt>
                <c:pt idx="1465">
                  <c:v>10.173611111111111</c:v>
                </c:pt>
                <c:pt idx="1466">
                  <c:v>10.180555555555555</c:v>
                </c:pt>
                <c:pt idx="1467">
                  <c:v>10.1875</c:v>
                </c:pt>
                <c:pt idx="1468">
                  <c:v>10.194444444444445</c:v>
                </c:pt>
                <c:pt idx="1469">
                  <c:v>10.201388888888889</c:v>
                </c:pt>
                <c:pt idx="1470">
                  <c:v>10.208333333333334</c:v>
                </c:pt>
                <c:pt idx="1471">
                  <c:v>10.215277777777777</c:v>
                </c:pt>
                <c:pt idx="1472">
                  <c:v>10.222222222222223</c:v>
                </c:pt>
                <c:pt idx="1473">
                  <c:v>10.229166666666666</c:v>
                </c:pt>
                <c:pt idx="1474">
                  <c:v>10.236111111111111</c:v>
                </c:pt>
                <c:pt idx="1475">
                  <c:v>10.243055555555555</c:v>
                </c:pt>
                <c:pt idx="1476">
                  <c:v>10.25</c:v>
                </c:pt>
                <c:pt idx="1477">
                  <c:v>10.256944444444445</c:v>
                </c:pt>
                <c:pt idx="1478">
                  <c:v>10.263888888888889</c:v>
                </c:pt>
                <c:pt idx="1479">
                  <c:v>10.270833333333334</c:v>
                </c:pt>
                <c:pt idx="1480">
                  <c:v>10.277777777777777</c:v>
                </c:pt>
                <c:pt idx="1481">
                  <c:v>10.284722222222223</c:v>
                </c:pt>
                <c:pt idx="1482">
                  <c:v>10.291666666666666</c:v>
                </c:pt>
                <c:pt idx="1483">
                  <c:v>10.298611111111111</c:v>
                </c:pt>
                <c:pt idx="1484">
                  <c:v>10.305555555555555</c:v>
                </c:pt>
                <c:pt idx="1485">
                  <c:v>10.3125</c:v>
                </c:pt>
                <c:pt idx="1486">
                  <c:v>10.319444444444445</c:v>
                </c:pt>
                <c:pt idx="1487">
                  <c:v>10.326388888888889</c:v>
                </c:pt>
                <c:pt idx="1488">
                  <c:v>10.333333333333334</c:v>
                </c:pt>
                <c:pt idx="1489">
                  <c:v>10.340277777777777</c:v>
                </c:pt>
                <c:pt idx="1490">
                  <c:v>10.347222222222223</c:v>
                </c:pt>
                <c:pt idx="1491">
                  <c:v>10.354166666666666</c:v>
                </c:pt>
                <c:pt idx="1492">
                  <c:v>10.361111111111111</c:v>
                </c:pt>
                <c:pt idx="1493">
                  <c:v>10.368055555555555</c:v>
                </c:pt>
                <c:pt idx="1494">
                  <c:v>10.375</c:v>
                </c:pt>
                <c:pt idx="1495">
                  <c:v>10.381944444444445</c:v>
                </c:pt>
                <c:pt idx="1496">
                  <c:v>10.388888888888889</c:v>
                </c:pt>
                <c:pt idx="1497">
                  <c:v>10.395833333333334</c:v>
                </c:pt>
                <c:pt idx="1498">
                  <c:v>10.402777777777777</c:v>
                </c:pt>
                <c:pt idx="1499">
                  <c:v>10.409722222222223</c:v>
                </c:pt>
                <c:pt idx="1500">
                  <c:v>10.416666666666666</c:v>
                </c:pt>
                <c:pt idx="1501">
                  <c:v>10.423611111111111</c:v>
                </c:pt>
                <c:pt idx="1502">
                  <c:v>10.430555555555555</c:v>
                </c:pt>
                <c:pt idx="1503">
                  <c:v>10.4375</c:v>
                </c:pt>
                <c:pt idx="1504">
                  <c:v>10.444444444444445</c:v>
                </c:pt>
                <c:pt idx="1505">
                  <c:v>10.451388888888889</c:v>
                </c:pt>
                <c:pt idx="1506">
                  <c:v>10.458333333333334</c:v>
                </c:pt>
                <c:pt idx="1507">
                  <c:v>10.465277777777777</c:v>
                </c:pt>
                <c:pt idx="1508">
                  <c:v>10.472222222222223</c:v>
                </c:pt>
                <c:pt idx="1509">
                  <c:v>10.479166666666666</c:v>
                </c:pt>
                <c:pt idx="1510">
                  <c:v>10.486111111111111</c:v>
                </c:pt>
                <c:pt idx="1511">
                  <c:v>10.493055555555555</c:v>
                </c:pt>
                <c:pt idx="1512">
                  <c:v>10.5</c:v>
                </c:pt>
                <c:pt idx="1513">
                  <c:v>10.506944444444445</c:v>
                </c:pt>
                <c:pt idx="1514">
                  <c:v>10.513888888888889</c:v>
                </c:pt>
                <c:pt idx="1515">
                  <c:v>10.520833333333334</c:v>
                </c:pt>
                <c:pt idx="1516">
                  <c:v>10.527777777777777</c:v>
                </c:pt>
                <c:pt idx="1517">
                  <c:v>10.534722222222223</c:v>
                </c:pt>
                <c:pt idx="1518">
                  <c:v>10.541666666666666</c:v>
                </c:pt>
                <c:pt idx="1519">
                  <c:v>10.548611111111111</c:v>
                </c:pt>
                <c:pt idx="1520">
                  <c:v>10.555555555555555</c:v>
                </c:pt>
                <c:pt idx="1521">
                  <c:v>10.5625</c:v>
                </c:pt>
                <c:pt idx="1522">
                  <c:v>10.569444444444445</c:v>
                </c:pt>
                <c:pt idx="1523">
                  <c:v>10.576388888888889</c:v>
                </c:pt>
                <c:pt idx="1524">
                  <c:v>10.583333333333334</c:v>
                </c:pt>
                <c:pt idx="1525">
                  <c:v>10.590277777777777</c:v>
                </c:pt>
                <c:pt idx="1526">
                  <c:v>10.597222222222223</c:v>
                </c:pt>
                <c:pt idx="1527">
                  <c:v>10.604166666666666</c:v>
                </c:pt>
                <c:pt idx="1528">
                  <c:v>10.611111111111111</c:v>
                </c:pt>
                <c:pt idx="1529">
                  <c:v>10.618055555555555</c:v>
                </c:pt>
                <c:pt idx="1530">
                  <c:v>10.625</c:v>
                </c:pt>
                <c:pt idx="1531">
                  <c:v>10.631944444444445</c:v>
                </c:pt>
                <c:pt idx="1532">
                  <c:v>10.638888888888889</c:v>
                </c:pt>
                <c:pt idx="1533">
                  <c:v>10.645833333333334</c:v>
                </c:pt>
                <c:pt idx="1534">
                  <c:v>10.652777777777777</c:v>
                </c:pt>
                <c:pt idx="1535">
                  <c:v>10.659722222222223</c:v>
                </c:pt>
                <c:pt idx="1536">
                  <c:v>10.666666666666666</c:v>
                </c:pt>
                <c:pt idx="1537">
                  <c:v>10.673611111111112</c:v>
                </c:pt>
                <c:pt idx="1538">
                  <c:v>10.680555555555555</c:v>
                </c:pt>
                <c:pt idx="1539">
                  <c:v>10.6875</c:v>
                </c:pt>
                <c:pt idx="1540">
                  <c:v>10.694444444444445</c:v>
                </c:pt>
                <c:pt idx="1541">
                  <c:v>10.701388888888888</c:v>
                </c:pt>
                <c:pt idx="1542">
                  <c:v>10.708333333333334</c:v>
                </c:pt>
                <c:pt idx="1543">
                  <c:v>10.715277777777779</c:v>
                </c:pt>
                <c:pt idx="1544">
                  <c:v>10.722222222222221</c:v>
                </c:pt>
                <c:pt idx="1545">
                  <c:v>10.729166666666666</c:v>
                </c:pt>
                <c:pt idx="1546">
                  <c:v>10.736111111111112</c:v>
                </c:pt>
                <c:pt idx="1547">
                  <c:v>10.743055555555555</c:v>
                </c:pt>
                <c:pt idx="1548">
                  <c:v>10.75</c:v>
                </c:pt>
                <c:pt idx="1549">
                  <c:v>10.756944444444445</c:v>
                </c:pt>
                <c:pt idx="1550">
                  <c:v>10.763888888888888</c:v>
                </c:pt>
                <c:pt idx="1551">
                  <c:v>10.770833333333334</c:v>
                </c:pt>
                <c:pt idx="1552">
                  <c:v>10.777777777777779</c:v>
                </c:pt>
                <c:pt idx="1553">
                  <c:v>10.784722222222221</c:v>
                </c:pt>
                <c:pt idx="1554">
                  <c:v>10.791666666666666</c:v>
                </c:pt>
                <c:pt idx="1555">
                  <c:v>10.798611111111112</c:v>
                </c:pt>
                <c:pt idx="1556">
                  <c:v>10.805555555555555</c:v>
                </c:pt>
                <c:pt idx="1557">
                  <c:v>10.8125</c:v>
                </c:pt>
                <c:pt idx="1558">
                  <c:v>10.819444444444445</c:v>
                </c:pt>
                <c:pt idx="1559">
                  <c:v>10.826388888888888</c:v>
                </c:pt>
                <c:pt idx="1560">
                  <c:v>10.833333333333334</c:v>
                </c:pt>
                <c:pt idx="1561">
                  <c:v>10.840277777777779</c:v>
                </c:pt>
                <c:pt idx="1562">
                  <c:v>10.847222222222221</c:v>
                </c:pt>
                <c:pt idx="1563">
                  <c:v>10.854166666666666</c:v>
                </c:pt>
                <c:pt idx="1564">
                  <c:v>10.861111111111112</c:v>
                </c:pt>
                <c:pt idx="1565">
                  <c:v>10.868055555555555</c:v>
                </c:pt>
                <c:pt idx="1566">
                  <c:v>10.875</c:v>
                </c:pt>
                <c:pt idx="1567">
                  <c:v>10.881944444444445</c:v>
                </c:pt>
                <c:pt idx="1568">
                  <c:v>10.888888888888888</c:v>
                </c:pt>
                <c:pt idx="1569">
                  <c:v>10.895833333333334</c:v>
                </c:pt>
                <c:pt idx="1570">
                  <c:v>10.902777777777779</c:v>
                </c:pt>
                <c:pt idx="1571">
                  <c:v>10.909722222222221</c:v>
                </c:pt>
                <c:pt idx="1572">
                  <c:v>10.916666666666666</c:v>
                </c:pt>
                <c:pt idx="1573">
                  <c:v>10.923611111111112</c:v>
                </c:pt>
                <c:pt idx="1574">
                  <c:v>10.930555555555555</c:v>
                </c:pt>
                <c:pt idx="1575">
                  <c:v>10.9375</c:v>
                </c:pt>
                <c:pt idx="1576">
                  <c:v>10.944444444444445</c:v>
                </c:pt>
                <c:pt idx="1577">
                  <c:v>10.951388888888888</c:v>
                </c:pt>
                <c:pt idx="1578">
                  <c:v>10.958333333333334</c:v>
                </c:pt>
                <c:pt idx="1579">
                  <c:v>10.965277777777779</c:v>
                </c:pt>
                <c:pt idx="1580">
                  <c:v>10.972222222222221</c:v>
                </c:pt>
                <c:pt idx="1581">
                  <c:v>10.979166666666666</c:v>
                </c:pt>
                <c:pt idx="1582">
                  <c:v>10.986111111111112</c:v>
                </c:pt>
                <c:pt idx="1583">
                  <c:v>10.993055555555555</c:v>
                </c:pt>
                <c:pt idx="1584">
                  <c:v>11</c:v>
                </c:pt>
                <c:pt idx="1585">
                  <c:v>11.006944444444445</c:v>
                </c:pt>
                <c:pt idx="1586">
                  <c:v>11.013888888888888</c:v>
                </c:pt>
                <c:pt idx="1587">
                  <c:v>11.020833333333334</c:v>
                </c:pt>
                <c:pt idx="1588">
                  <c:v>11.027777777777779</c:v>
                </c:pt>
                <c:pt idx="1589">
                  <c:v>11.034722222222221</c:v>
                </c:pt>
                <c:pt idx="1590">
                  <c:v>11.041666666666666</c:v>
                </c:pt>
                <c:pt idx="1591">
                  <c:v>11.048611111111112</c:v>
                </c:pt>
                <c:pt idx="1592">
                  <c:v>11.055555555555555</c:v>
                </c:pt>
                <c:pt idx="1593">
                  <c:v>11.0625</c:v>
                </c:pt>
                <c:pt idx="1594">
                  <c:v>11.069444444444445</c:v>
                </c:pt>
                <c:pt idx="1595">
                  <c:v>11.076388888888888</c:v>
                </c:pt>
                <c:pt idx="1596">
                  <c:v>11.083333333333334</c:v>
                </c:pt>
                <c:pt idx="1597">
                  <c:v>11.090277777777779</c:v>
                </c:pt>
                <c:pt idx="1598">
                  <c:v>11.097222222222221</c:v>
                </c:pt>
                <c:pt idx="1599">
                  <c:v>11.104166666666666</c:v>
                </c:pt>
                <c:pt idx="1600">
                  <c:v>11.111111111111112</c:v>
                </c:pt>
                <c:pt idx="1601">
                  <c:v>11.118055555555555</c:v>
                </c:pt>
                <c:pt idx="1602">
                  <c:v>11.125</c:v>
                </c:pt>
                <c:pt idx="1603">
                  <c:v>11.131944444444445</c:v>
                </c:pt>
                <c:pt idx="1604">
                  <c:v>11.138888888888888</c:v>
                </c:pt>
                <c:pt idx="1605">
                  <c:v>11.145833333333334</c:v>
                </c:pt>
                <c:pt idx="1606">
                  <c:v>11.152777777777779</c:v>
                </c:pt>
                <c:pt idx="1607">
                  <c:v>11.159722222222221</c:v>
                </c:pt>
                <c:pt idx="1608">
                  <c:v>11.166666666666666</c:v>
                </c:pt>
                <c:pt idx="1609">
                  <c:v>11.173611111111112</c:v>
                </c:pt>
                <c:pt idx="1610">
                  <c:v>11.180555555555555</c:v>
                </c:pt>
                <c:pt idx="1611">
                  <c:v>11.1875</c:v>
                </c:pt>
                <c:pt idx="1612">
                  <c:v>11.194444444444445</c:v>
                </c:pt>
                <c:pt idx="1613">
                  <c:v>11.201388888888888</c:v>
                </c:pt>
                <c:pt idx="1614">
                  <c:v>11.208333333333334</c:v>
                </c:pt>
                <c:pt idx="1615">
                  <c:v>11.215277777777779</c:v>
                </c:pt>
                <c:pt idx="1616">
                  <c:v>11.222222222222221</c:v>
                </c:pt>
                <c:pt idx="1617">
                  <c:v>11.229166666666666</c:v>
                </c:pt>
                <c:pt idx="1618">
                  <c:v>11.236111111111112</c:v>
                </c:pt>
                <c:pt idx="1619">
                  <c:v>11.243055555555555</c:v>
                </c:pt>
                <c:pt idx="1620">
                  <c:v>11.25</c:v>
                </c:pt>
                <c:pt idx="1621">
                  <c:v>11.256944444444445</c:v>
                </c:pt>
                <c:pt idx="1622">
                  <c:v>11.263888888888888</c:v>
                </c:pt>
                <c:pt idx="1623">
                  <c:v>11.270833333333334</c:v>
                </c:pt>
                <c:pt idx="1624">
                  <c:v>11.277777777777779</c:v>
                </c:pt>
                <c:pt idx="1625">
                  <c:v>11.284722222222221</c:v>
                </c:pt>
                <c:pt idx="1626">
                  <c:v>11.291666666666666</c:v>
                </c:pt>
                <c:pt idx="1627">
                  <c:v>11.298611111111112</c:v>
                </c:pt>
                <c:pt idx="1628">
                  <c:v>11.305555555555555</c:v>
                </c:pt>
                <c:pt idx="1629">
                  <c:v>11.3125</c:v>
                </c:pt>
                <c:pt idx="1630">
                  <c:v>11.319444444444445</c:v>
                </c:pt>
                <c:pt idx="1631">
                  <c:v>11.326388888888888</c:v>
                </c:pt>
                <c:pt idx="1632">
                  <c:v>11.333333333333334</c:v>
                </c:pt>
                <c:pt idx="1633">
                  <c:v>11.340277777777779</c:v>
                </c:pt>
                <c:pt idx="1634">
                  <c:v>11.347222222222221</c:v>
                </c:pt>
                <c:pt idx="1635">
                  <c:v>11.354166666666666</c:v>
                </c:pt>
                <c:pt idx="1636">
                  <c:v>11.361111111111112</c:v>
                </c:pt>
                <c:pt idx="1637">
                  <c:v>11.368055555555555</c:v>
                </c:pt>
                <c:pt idx="1638">
                  <c:v>11.375</c:v>
                </c:pt>
                <c:pt idx="1639">
                  <c:v>11.381944444444445</c:v>
                </c:pt>
                <c:pt idx="1640">
                  <c:v>11.388888888888888</c:v>
                </c:pt>
                <c:pt idx="1641">
                  <c:v>11.395833333333334</c:v>
                </c:pt>
                <c:pt idx="1642">
                  <c:v>11.402777777777779</c:v>
                </c:pt>
                <c:pt idx="1643">
                  <c:v>11.409722222222221</c:v>
                </c:pt>
                <c:pt idx="1644">
                  <c:v>11.416666666666666</c:v>
                </c:pt>
                <c:pt idx="1645">
                  <c:v>11.423611111111112</c:v>
                </c:pt>
                <c:pt idx="1646">
                  <c:v>11.430555555555555</c:v>
                </c:pt>
                <c:pt idx="1647">
                  <c:v>11.4375</c:v>
                </c:pt>
                <c:pt idx="1648">
                  <c:v>11.444444444444445</c:v>
                </c:pt>
                <c:pt idx="1649">
                  <c:v>11.451388888888888</c:v>
                </c:pt>
                <c:pt idx="1650">
                  <c:v>11.458333333333334</c:v>
                </c:pt>
                <c:pt idx="1651">
                  <c:v>11.465277777777779</c:v>
                </c:pt>
                <c:pt idx="1652">
                  <c:v>11.472222222222221</c:v>
                </c:pt>
                <c:pt idx="1653">
                  <c:v>11.479166666666666</c:v>
                </c:pt>
                <c:pt idx="1654">
                  <c:v>11.486111111111112</c:v>
                </c:pt>
                <c:pt idx="1655">
                  <c:v>11.493055555555555</c:v>
                </c:pt>
                <c:pt idx="1656">
                  <c:v>11.5</c:v>
                </c:pt>
                <c:pt idx="1657">
                  <c:v>11.506944444444445</c:v>
                </c:pt>
                <c:pt idx="1658">
                  <c:v>11.513888888888888</c:v>
                </c:pt>
                <c:pt idx="1659">
                  <c:v>11.520833333333334</c:v>
                </c:pt>
                <c:pt idx="1660">
                  <c:v>11.527777777777779</c:v>
                </c:pt>
                <c:pt idx="1661">
                  <c:v>11.534722222222221</c:v>
                </c:pt>
                <c:pt idx="1662">
                  <c:v>11.541666666666666</c:v>
                </c:pt>
                <c:pt idx="1663">
                  <c:v>11.548611111111112</c:v>
                </c:pt>
                <c:pt idx="1664">
                  <c:v>11.555555555555555</c:v>
                </c:pt>
                <c:pt idx="1665">
                  <c:v>11.5625</c:v>
                </c:pt>
                <c:pt idx="1666">
                  <c:v>11.569444444444445</c:v>
                </c:pt>
                <c:pt idx="1667">
                  <c:v>11.576388888888888</c:v>
                </c:pt>
                <c:pt idx="1668">
                  <c:v>11.583333333333334</c:v>
                </c:pt>
                <c:pt idx="1669">
                  <c:v>11.590277777777779</c:v>
                </c:pt>
                <c:pt idx="1670">
                  <c:v>11.597222222222221</c:v>
                </c:pt>
                <c:pt idx="1671">
                  <c:v>11.604166666666666</c:v>
                </c:pt>
                <c:pt idx="1672">
                  <c:v>11.611111111111112</c:v>
                </c:pt>
                <c:pt idx="1673">
                  <c:v>11.618055555555555</c:v>
                </c:pt>
                <c:pt idx="1674">
                  <c:v>11.625</c:v>
                </c:pt>
                <c:pt idx="1675">
                  <c:v>11.631944444444445</c:v>
                </c:pt>
                <c:pt idx="1676">
                  <c:v>11.638888888888888</c:v>
                </c:pt>
                <c:pt idx="1677">
                  <c:v>11.645833333333334</c:v>
                </c:pt>
                <c:pt idx="1678">
                  <c:v>11.652777777777779</c:v>
                </c:pt>
                <c:pt idx="1679">
                  <c:v>11.659722222222221</c:v>
                </c:pt>
                <c:pt idx="1680">
                  <c:v>11.666666666666666</c:v>
                </c:pt>
                <c:pt idx="1681">
                  <c:v>11.673611111111112</c:v>
                </c:pt>
                <c:pt idx="1682">
                  <c:v>11.680555555555555</c:v>
                </c:pt>
                <c:pt idx="1683">
                  <c:v>11.6875</c:v>
                </c:pt>
                <c:pt idx="1684">
                  <c:v>11.694444444444445</c:v>
                </c:pt>
                <c:pt idx="1685">
                  <c:v>11.701388888888888</c:v>
                </c:pt>
                <c:pt idx="1686">
                  <c:v>11.708333333333334</c:v>
                </c:pt>
                <c:pt idx="1687">
                  <c:v>11.715277777777779</c:v>
                </c:pt>
                <c:pt idx="1688">
                  <c:v>11.722222222222221</c:v>
                </c:pt>
                <c:pt idx="1689">
                  <c:v>11.729166666666666</c:v>
                </c:pt>
                <c:pt idx="1690">
                  <c:v>11.736111111111112</c:v>
                </c:pt>
                <c:pt idx="1691">
                  <c:v>11.743055555555555</c:v>
                </c:pt>
                <c:pt idx="1692">
                  <c:v>11.75</c:v>
                </c:pt>
                <c:pt idx="1693">
                  <c:v>11.756944444444445</c:v>
                </c:pt>
                <c:pt idx="1694">
                  <c:v>11.763888888888888</c:v>
                </c:pt>
                <c:pt idx="1695">
                  <c:v>11.770833333333334</c:v>
                </c:pt>
                <c:pt idx="1696">
                  <c:v>11.777777777777779</c:v>
                </c:pt>
                <c:pt idx="1697">
                  <c:v>11.784722222222221</c:v>
                </c:pt>
                <c:pt idx="1698">
                  <c:v>11.791666666666666</c:v>
                </c:pt>
                <c:pt idx="1699">
                  <c:v>11.798611111111112</c:v>
                </c:pt>
                <c:pt idx="1700">
                  <c:v>11.805555555555555</c:v>
                </c:pt>
                <c:pt idx="1701">
                  <c:v>11.8125</c:v>
                </c:pt>
                <c:pt idx="1702">
                  <c:v>11.819444444444445</c:v>
                </c:pt>
                <c:pt idx="1703">
                  <c:v>11.826388888888888</c:v>
                </c:pt>
                <c:pt idx="1704">
                  <c:v>11.833333333333334</c:v>
                </c:pt>
                <c:pt idx="1705">
                  <c:v>11.840277777777779</c:v>
                </c:pt>
                <c:pt idx="1706">
                  <c:v>11.847222222222221</c:v>
                </c:pt>
                <c:pt idx="1707">
                  <c:v>11.854166666666666</c:v>
                </c:pt>
                <c:pt idx="1708">
                  <c:v>11.861111111111112</c:v>
                </c:pt>
                <c:pt idx="1709">
                  <c:v>11.868055555555555</c:v>
                </c:pt>
                <c:pt idx="1710">
                  <c:v>11.875</c:v>
                </c:pt>
                <c:pt idx="1711">
                  <c:v>11.881944444444445</c:v>
                </c:pt>
                <c:pt idx="1712">
                  <c:v>11.888888888888888</c:v>
                </c:pt>
                <c:pt idx="1713">
                  <c:v>11.895833333333334</c:v>
                </c:pt>
                <c:pt idx="1714">
                  <c:v>11.902777777777779</c:v>
                </c:pt>
                <c:pt idx="1715">
                  <c:v>11.909722222222221</c:v>
                </c:pt>
                <c:pt idx="1716">
                  <c:v>11.916666666666666</c:v>
                </c:pt>
                <c:pt idx="1717">
                  <c:v>11.923611111111112</c:v>
                </c:pt>
                <c:pt idx="1718">
                  <c:v>11.930555555555555</c:v>
                </c:pt>
                <c:pt idx="1719">
                  <c:v>11.9375</c:v>
                </c:pt>
                <c:pt idx="1720">
                  <c:v>11.944444444444445</c:v>
                </c:pt>
                <c:pt idx="1721">
                  <c:v>11.951388888888888</c:v>
                </c:pt>
                <c:pt idx="1722">
                  <c:v>11.958333333333334</c:v>
                </c:pt>
                <c:pt idx="1723">
                  <c:v>11.965277777777779</c:v>
                </c:pt>
                <c:pt idx="1724">
                  <c:v>11.972222222222221</c:v>
                </c:pt>
                <c:pt idx="1725">
                  <c:v>11.979166666666666</c:v>
                </c:pt>
                <c:pt idx="1726">
                  <c:v>11.986111111111112</c:v>
                </c:pt>
                <c:pt idx="1727">
                  <c:v>11.993055555555555</c:v>
                </c:pt>
                <c:pt idx="1728">
                  <c:v>12</c:v>
                </c:pt>
                <c:pt idx="1729">
                  <c:v>12.006944444444445</c:v>
                </c:pt>
                <c:pt idx="1730">
                  <c:v>12.013888888888888</c:v>
                </c:pt>
                <c:pt idx="1731">
                  <c:v>12.020833333333334</c:v>
                </c:pt>
                <c:pt idx="1732">
                  <c:v>12.027777777777779</c:v>
                </c:pt>
                <c:pt idx="1733">
                  <c:v>12.034722222222221</c:v>
                </c:pt>
                <c:pt idx="1734">
                  <c:v>12.041666666666666</c:v>
                </c:pt>
                <c:pt idx="1735">
                  <c:v>12.048611111111112</c:v>
                </c:pt>
                <c:pt idx="1736">
                  <c:v>12.055555555555555</c:v>
                </c:pt>
                <c:pt idx="1737">
                  <c:v>12.0625</c:v>
                </c:pt>
                <c:pt idx="1738">
                  <c:v>12.069444444444445</c:v>
                </c:pt>
                <c:pt idx="1739">
                  <c:v>12.076388888888888</c:v>
                </c:pt>
                <c:pt idx="1740">
                  <c:v>12.083333333333334</c:v>
                </c:pt>
                <c:pt idx="1741">
                  <c:v>12.090277777777779</c:v>
                </c:pt>
                <c:pt idx="1742">
                  <c:v>12.097222222222221</c:v>
                </c:pt>
                <c:pt idx="1743">
                  <c:v>12.104166666666666</c:v>
                </c:pt>
                <c:pt idx="1744">
                  <c:v>12.111111111111112</c:v>
                </c:pt>
                <c:pt idx="1745">
                  <c:v>12.118055555555555</c:v>
                </c:pt>
                <c:pt idx="1746">
                  <c:v>12.125</c:v>
                </c:pt>
                <c:pt idx="1747">
                  <c:v>12.131944444444445</c:v>
                </c:pt>
                <c:pt idx="1748">
                  <c:v>12.138888888888888</c:v>
                </c:pt>
                <c:pt idx="1749">
                  <c:v>12.145833333333334</c:v>
                </c:pt>
                <c:pt idx="1750">
                  <c:v>12.152777777777779</c:v>
                </c:pt>
                <c:pt idx="1751">
                  <c:v>12.159722222222221</c:v>
                </c:pt>
                <c:pt idx="1752">
                  <c:v>12.166666666666666</c:v>
                </c:pt>
                <c:pt idx="1753">
                  <c:v>12.173611111111112</c:v>
                </c:pt>
                <c:pt idx="1754">
                  <c:v>12.180555555555555</c:v>
                </c:pt>
                <c:pt idx="1755">
                  <c:v>12.1875</c:v>
                </c:pt>
                <c:pt idx="1756">
                  <c:v>12.194444444444445</c:v>
                </c:pt>
                <c:pt idx="1757">
                  <c:v>12.201388888888888</c:v>
                </c:pt>
                <c:pt idx="1758">
                  <c:v>12.208333333333334</c:v>
                </c:pt>
                <c:pt idx="1759">
                  <c:v>12.215277777777779</c:v>
                </c:pt>
                <c:pt idx="1760">
                  <c:v>12.222222222222221</c:v>
                </c:pt>
                <c:pt idx="1761">
                  <c:v>12.229166666666666</c:v>
                </c:pt>
                <c:pt idx="1762">
                  <c:v>12.236111111111112</c:v>
                </c:pt>
                <c:pt idx="1763">
                  <c:v>12.243055555555555</c:v>
                </c:pt>
                <c:pt idx="1764">
                  <c:v>12.25</c:v>
                </c:pt>
                <c:pt idx="1765">
                  <c:v>12.256944444444445</c:v>
                </c:pt>
                <c:pt idx="1766">
                  <c:v>12.263888888888888</c:v>
                </c:pt>
                <c:pt idx="1767">
                  <c:v>12.270833333333334</c:v>
                </c:pt>
                <c:pt idx="1768">
                  <c:v>12.277777777777779</c:v>
                </c:pt>
                <c:pt idx="1769">
                  <c:v>12.284722222222221</c:v>
                </c:pt>
                <c:pt idx="1770">
                  <c:v>12.291666666666666</c:v>
                </c:pt>
                <c:pt idx="1771">
                  <c:v>12.298611111111112</c:v>
                </c:pt>
                <c:pt idx="1772">
                  <c:v>12.305555555555555</c:v>
                </c:pt>
                <c:pt idx="1773">
                  <c:v>12.3125</c:v>
                </c:pt>
                <c:pt idx="1774">
                  <c:v>12.319444444444445</c:v>
                </c:pt>
                <c:pt idx="1775">
                  <c:v>12.326388888888888</c:v>
                </c:pt>
                <c:pt idx="1776">
                  <c:v>12.333333333333334</c:v>
                </c:pt>
                <c:pt idx="1777">
                  <c:v>12.340277777777779</c:v>
                </c:pt>
                <c:pt idx="1778">
                  <c:v>12.347222222222221</c:v>
                </c:pt>
                <c:pt idx="1779">
                  <c:v>12.354166666666666</c:v>
                </c:pt>
                <c:pt idx="1780">
                  <c:v>12.361111111111112</c:v>
                </c:pt>
                <c:pt idx="1781">
                  <c:v>12.368055555555555</c:v>
                </c:pt>
                <c:pt idx="1782">
                  <c:v>12.375</c:v>
                </c:pt>
                <c:pt idx="1783">
                  <c:v>12.381944444444445</c:v>
                </c:pt>
                <c:pt idx="1784">
                  <c:v>12.388888888888888</c:v>
                </c:pt>
                <c:pt idx="1785">
                  <c:v>12.395833333333334</c:v>
                </c:pt>
                <c:pt idx="1786">
                  <c:v>12.402777777777779</c:v>
                </c:pt>
                <c:pt idx="1787">
                  <c:v>12.409722222222221</c:v>
                </c:pt>
                <c:pt idx="1788">
                  <c:v>12.416666666666666</c:v>
                </c:pt>
                <c:pt idx="1789">
                  <c:v>12.423611111111112</c:v>
                </c:pt>
                <c:pt idx="1790">
                  <c:v>12.430555555555555</c:v>
                </c:pt>
                <c:pt idx="1791">
                  <c:v>12.4375</c:v>
                </c:pt>
                <c:pt idx="1792">
                  <c:v>12.444444444444445</c:v>
                </c:pt>
                <c:pt idx="1793">
                  <c:v>12.451388888888888</c:v>
                </c:pt>
                <c:pt idx="1794">
                  <c:v>12.458333333333334</c:v>
                </c:pt>
                <c:pt idx="1795">
                  <c:v>12.465277777777779</c:v>
                </c:pt>
                <c:pt idx="1796">
                  <c:v>12.472222222222221</c:v>
                </c:pt>
                <c:pt idx="1797">
                  <c:v>12.479166666666666</c:v>
                </c:pt>
                <c:pt idx="1798">
                  <c:v>12.486111111111112</c:v>
                </c:pt>
                <c:pt idx="1799">
                  <c:v>12.493055555555555</c:v>
                </c:pt>
                <c:pt idx="1800">
                  <c:v>12.5</c:v>
                </c:pt>
                <c:pt idx="1801">
                  <c:v>12.506944444444445</c:v>
                </c:pt>
                <c:pt idx="1802">
                  <c:v>12.513888888888888</c:v>
                </c:pt>
                <c:pt idx="1803">
                  <c:v>12.520833333333334</c:v>
                </c:pt>
                <c:pt idx="1804">
                  <c:v>12.527777777777779</c:v>
                </c:pt>
                <c:pt idx="1805">
                  <c:v>12.534722222222221</c:v>
                </c:pt>
                <c:pt idx="1806">
                  <c:v>12.541666666666666</c:v>
                </c:pt>
                <c:pt idx="1807">
                  <c:v>12.548611111111112</c:v>
                </c:pt>
                <c:pt idx="1808">
                  <c:v>12.555555555555555</c:v>
                </c:pt>
                <c:pt idx="1809">
                  <c:v>12.5625</c:v>
                </c:pt>
                <c:pt idx="1810">
                  <c:v>12.569444444444445</c:v>
                </c:pt>
                <c:pt idx="1811">
                  <c:v>12.576388888888888</c:v>
                </c:pt>
                <c:pt idx="1812">
                  <c:v>12.583333333333334</c:v>
                </c:pt>
                <c:pt idx="1813">
                  <c:v>12.590277777777779</c:v>
                </c:pt>
                <c:pt idx="1814">
                  <c:v>12.597222222222221</c:v>
                </c:pt>
                <c:pt idx="1815">
                  <c:v>12.604166666666666</c:v>
                </c:pt>
                <c:pt idx="1816">
                  <c:v>12.611111111111112</c:v>
                </c:pt>
                <c:pt idx="1817">
                  <c:v>12.618055555555555</c:v>
                </c:pt>
                <c:pt idx="1818">
                  <c:v>12.625</c:v>
                </c:pt>
                <c:pt idx="1819">
                  <c:v>12.631944444444445</c:v>
                </c:pt>
                <c:pt idx="1820">
                  <c:v>12.638888888888888</c:v>
                </c:pt>
                <c:pt idx="1821">
                  <c:v>12.645833333333334</c:v>
                </c:pt>
                <c:pt idx="1822">
                  <c:v>12.652777777777779</c:v>
                </c:pt>
                <c:pt idx="1823">
                  <c:v>12.659722222222221</c:v>
                </c:pt>
                <c:pt idx="1824">
                  <c:v>12.666666666666666</c:v>
                </c:pt>
                <c:pt idx="1825">
                  <c:v>12.673611111111112</c:v>
                </c:pt>
                <c:pt idx="1826">
                  <c:v>12.680555555555555</c:v>
                </c:pt>
                <c:pt idx="1827">
                  <c:v>12.6875</c:v>
                </c:pt>
                <c:pt idx="1828">
                  <c:v>12.694444444444445</c:v>
                </c:pt>
                <c:pt idx="1829">
                  <c:v>12.701388888888888</c:v>
                </c:pt>
                <c:pt idx="1830">
                  <c:v>12.708333333333334</c:v>
                </c:pt>
                <c:pt idx="1831">
                  <c:v>12.715277777777779</c:v>
                </c:pt>
                <c:pt idx="1832">
                  <c:v>12.722222222222221</c:v>
                </c:pt>
                <c:pt idx="1833">
                  <c:v>12.729166666666666</c:v>
                </c:pt>
                <c:pt idx="1834">
                  <c:v>12.736111111111112</c:v>
                </c:pt>
                <c:pt idx="1835">
                  <c:v>12.743055555555555</c:v>
                </c:pt>
                <c:pt idx="1836">
                  <c:v>12.75</c:v>
                </c:pt>
                <c:pt idx="1837">
                  <c:v>12.756944444444445</c:v>
                </c:pt>
                <c:pt idx="1838">
                  <c:v>12.763888888888888</c:v>
                </c:pt>
                <c:pt idx="1839">
                  <c:v>12.770833333333334</c:v>
                </c:pt>
                <c:pt idx="1840">
                  <c:v>12.777777777777779</c:v>
                </c:pt>
                <c:pt idx="1841">
                  <c:v>12.784722222222221</c:v>
                </c:pt>
                <c:pt idx="1842">
                  <c:v>12.791666666666666</c:v>
                </c:pt>
                <c:pt idx="1843">
                  <c:v>12.798611111111112</c:v>
                </c:pt>
                <c:pt idx="1844">
                  <c:v>12.805555555555555</c:v>
                </c:pt>
                <c:pt idx="1845">
                  <c:v>12.8125</c:v>
                </c:pt>
                <c:pt idx="1846">
                  <c:v>12.819444444444445</c:v>
                </c:pt>
                <c:pt idx="1847">
                  <c:v>12.826388888888888</c:v>
                </c:pt>
                <c:pt idx="1848">
                  <c:v>12.833333333333334</c:v>
                </c:pt>
                <c:pt idx="1849">
                  <c:v>12.840277777777779</c:v>
                </c:pt>
                <c:pt idx="1850">
                  <c:v>12.847222222222221</c:v>
                </c:pt>
                <c:pt idx="1851">
                  <c:v>12.854166666666666</c:v>
                </c:pt>
                <c:pt idx="1852">
                  <c:v>12.861111111111112</c:v>
                </c:pt>
                <c:pt idx="1853">
                  <c:v>12.868055555555555</c:v>
                </c:pt>
                <c:pt idx="1854">
                  <c:v>12.875</c:v>
                </c:pt>
                <c:pt idx="1855">
                  <c:v>12.881944444444445</c:v>
                </c:pt>
                <c:pt idx="1856">
                  <c:v>12.888888888888888</c:v>
                </c:pt>
                <c:pt idx="1857">
                  <c:v>12.895833333333334</c:v>
                </c:pt>
                <c:pt idx="1858">
                  <c:v>12.902777777777779</c:v>
                </c:pt>
                <c:pt idx="1859">
                  <c:v>12.909722222222221</c:v>
                </c:pt>
                <c:pt idx="1860">
                  <c:v>12.916666666666666</c:v>
                </c:pt>
                <c:pt idx="1861">
                  <c:v>12.923611111111112</c:v>
                </c:pt>
                <c:pt idx="1862">
                  <c:v>12.930555555555555</c:v>
                </c:pt>
                <c:pt idx="1863">
                  <c:v>12.9375</c:v>
                </c:pt>
                <c:pt idx="1864">
                  <c:v>12.944444444444445</c:v>
                </c:pt>
                <c:pt idx="1865">
                  <c:v>12.951388888888888</c:v>
                </c:pt>
                <c:pt idx="1866">
                  <c:v>12.958333333333334</c:v>
                </c:pt>
                <c:pt idx="1867">
                  <c:v>12.965277777777779</c:v>
                </c:pt>
                <c:pt idx="1868">
                  <c:v>12.972222222222221</c:v>
                </c:pt>
                <c:pt idx="1869">
                  <c:v>12.979166666666666</c:v>
                </c:pt>
                <c:pt idx="1870">
                  <c:v>12.986111111111112</c:v>
                </c:pt>
                <c:pt idx="1871">
                  <c:v>12.993055555555555</c:v>
                </c:pt>
                <c:pt idx="1872">
                  <c:v>13</c:v>
                </c:pt>
                <c:pt idx="1873">
                  <c:v>13.006944444444445</c:v>
                </c:pt>
                <c:pt idx="1874">
                  <c:v>13.013888888888888</c:v>
                </c:pt>
                <c:pt idx="1875">
                  <c:v>13.020833333333334</c:v>
                </c:pt>
                <c:pt idx="1876">
                  <c:v>13.027777777777779</c:v>
                </c:pt>
                <c:pt idx="1877">
                  <c:v>13.034722222222221</c:v>
                </c:pt>
                <c:pt idx="1878">
                  <c:v>13.041666666666666</c:v>
                </c:pt>
                <c:pt idx="1879">
                  <c:v>13.048611111111112</c:v>
                </c:pt>
                <c:pt idx="1880">
                  <c:v>13.055555555555555</c:v>
                </c:pt>
                <c:pt idx="1881">
                  <c:v>13.0625</c:v>
                </c:pt>
                <c:pt idx="1882">
                  <c:v>13.069444444444445</c:v>
                </c:pt>
                <c:pt idx="1883">
                  <c:v>13.076388888888888</c:v>
                </c:pt>
                <c:pt idx="1884">
                  <c:v>13.083333333333334</c:v>
                </c:pt>
                <c:pt idx="1885">
                  <c:v>13.090277777777779</c:v>
                </c:pt>
                <c:pt idx="1886">
                  <c:v>13.097222222222221</c:v>
                </c:pt>
                <c:pt idx="1887">
                  <c:v>13.104166666666666</c:v>
                </c:pt>
                <c:pt idx="1888">
                  <c:v>13.111111111111112</c:v>
                </c:pt>
                <c:pt idx="1889">
                  <c:v>13.118055555555555</c:v>
                </c:pt>
                <c:pt idx="1890">
                  <c:v>13.125</c:v>
                </c:pt>
                <c:pt idx="1891">
                  <c:v>13.131944444444445</c:v>
                </c:pt>
                <c:pt idx="1892">
                  <c:v>13.138888888888888</c:v>
                </c:pt>
                <c:pt idx="1893">
                  <c:v>13.145833333333334</c:v>
                </c:pt>
                <c:pt idx="1894">
                  <c:v>13.152777777777779</c:v>
                </c:pt>
                <c:pt idx="1895">
                  <c:v>13.159722222222221</c:v>
                </c:pt>
                <c:pt idx="1896">
                  <c:v>13.166666666666666</c:v>
                </c:pt>
                <c:pt idx="1897">
                  <c:v>13.173611111111112</c:v>
                </c:pt>
                <c:pt idx="1898">
                  <c:v>13.180555555555555</c:v>
                </c:pt>
                <c:pt idx="1899">
                  <c:v>13.1875</c:v>
                </c:pt>
                <c:pt idx="1900">
                  <c:v>13.194444444444445</c:v>
                </c:pt>
                <c:pt idx="1901">
                  <c:v>13.201388888888888</c:v>
                </c:pt>
                <c:pt idx="1902">
                  <c:v>13.208333333333334</c:v>
                </c:pt>
                <c:pt idx="1903">
                  <c:v>13.215277777777779</c:v>
                </c:pt>
                <c:pt idx="1904">
                  <c:v>13.222222222222221</c:v>
                </c:pt>
                <c:pt idx="1905">
                  <c:v>13.229166666666666</c:v>
                </c:pt>
                <c:pt idx="1906">
                  <c:v>13.236111111111112</c:v>
                </c:pt>
                <c:pt idx="1907">
                  <c:v>13.243055555555555</c:v>
                </c:pt>
                <c:pt idx="1908">
                  <c:v>13.25</c:v>
                </c:pt>
                <c:pt idx="1909">
                  <c:v>13.256944444444445</c:v>
                </c:pt>
                <c:pt idx="1910">
                  <c:v>13.263888888888888</c:v>
                </c:pt>
                <c:pt idx="1911">
                  <c:v>13.270833333333334</c:v>
                </c:pt>
                <c:pt idx="1912">
                  <c:v>13.277777777777779</c:v>
                </c:pt>
                <c:pt idx="1913">
                  <c:v>13.284722222222221</c:v>
                </c:pt>
                <c:pt idx="1914">
                  <c:v>13.291666666666666</c:v>
                </c:pt>
                <c:pt idx="1915">
                  <c:v>13.298611111111112</c:v>
                </c:pt>
                <c:pt idx="1916">
                  <c:v>13.305555555555555</c:v>
                </c:pt>
                <c:pt idx="1917">
                  <c:v>13.3125</c:v>
                </c:pt>
                <c:pt idx="1918">
                  <c:v>13.319444444444445</c:v>
                </c:pt>
                <c:pt idx="1919">
                  <c:v>13.326388888888888</c:v>
                </c:pt>
                <c:pt idx="1920">
                  <c:v>13.333333333333334</c:v>
                </c:pt>
                <c:pt idx="1921">
                  <c:v>13.340277777777779</c:v>
                </c:pt>
                <c:pt idx="1922">
                  <c:v>13.347222222222221</c:v>
                </c:pt>
                <c:pt idx="1923">
                  <c:v>13.354166666666666</c:v>
                </c:pt>
                <c:pt idx="1924">
                  <c:v>13.361111111111112</c:v>
                </c:pt>
                <c:pt idx="1925">
                  <c:v>13.368055555555555</c:v>
                </c:pt>
                <c:pt idx="1926">
                  <c:v>13.375</c:v>
                </c:pt>
                <c:pt idx="1927">
                  <c:v>13.381944444444445</c:v>
                </c:pt>
                <c:pt idx="1928">
                  <c:v>13.388888888888888</c:v>
                </c:pt>
                <c:pt idx="1929">
                  <c:v>13.395833333333334</c:v>
                </c:pt>
                <c:pt idx="1930">
                  <c:v>13.402777777777779</c:v>
                </c:pt>
                <c:pt idx="1931">
                  <c:v>13.409722222222221</c:v>
                </c:pt>
                <c:pt idx="1932">
                  <c:v>13.416666666666666</c:v>
                </c:pt>
                <c:pt idx="1933">
                  <c:v>13.423611111111112</c:v>
                </c:pt>
                <c:pt idx="1934">
                  <c:v>13.430555555555555</c:v>
                </c:pt>
                <c:pt idx="1935">
                  <c:v>13.4375</c:v>
                </c:pt>
                <c:pt idx="1936">
                  <c:v>13.444444444444445</c:v>
                </c:pt>
                <c:pt idx="1937">
                  <c:v>13.451388888888888</c:v>
                </c:pt>
                <c:pt idx="1938">
                  <c:v>13.458333333333334</c:v>
                </c:pt>
                <c:pt idx="1939">
                  <c:v>13.465277777777779</c:v>
                </c:pt>
                <c:pt idx="1940">
                  <c:v>13.472222222222221</c:v>
                </c:pt>
                <c:pt idx="1941">
                  <c:v>13.479166666666666</c:v>
                </c:pt>
                <c:pt idx="1942">
                  <c:v>13.486111111111112</c:v>
                </c:pt>
                <c:pt idx="1943">
                  <c:v>13.493055555555555</c:v>
                </c:pt>
                <c:pt idx="1944">
                  <c:v>13.5</c:v>
                </c:pt>
                <c:pt idx="1945">
                  <c:v>13.506944444444445</c:v>
                </c:pt>
                <c:pt idx="1946">
                  <c:v>13.513888888888888</c:v>
                </c:pt>
                <c:pt idx="1947">
                  <c:v>13.520833333333334</c:v>
                </c:pt>
                <c:pt idx="1948">
                  <c:v>13.527777777777779</c:v>
                </c:pt>
                <c:pt idx="1949">
                  <c:v>13.534722222222221</c:v>
                </c:pt>
                <c:pt idx="1950">
                  <c:v>13.541666666666666</c:v>
                </c:pt>
                <c:pt idx="1951">
                  <c:v>13.548611111111112</c:v>
                </c:pt>
                <c:pt idx="1952">
                  <c:v>13.555555555555555</c:v>
                </c:pt>
                <c:pt idx="1953">
                  <c:v>13.5625</c:v>
                </c:pt>
                <c:pt idx="1954">
                  <c:v>13.569444444444445</c:v>
                </c:pt>
                <c:pt idx="1955">
                  <c:v>13.576388888888888</c:v>
                </c:pt>
                <c:pt idx="1956">
                  <c:v>13.583333333333334</c:v>
                </c:pt>
                <c:pt idx="1957">
                  <c:v>13.590277777777779</c:v>
                </c:pt>
                <c:pt idx="1958">
                  <c:v>13.597222222222221</c:v>
                </c:pt>
                <c:pt idx="1959">
                  <c:v>13.604166666666666</c:v>
                </c:pt>
                <c:pt idx="1960">
                  <c:v>13.611111111111112</c:v>
                </c:pt>
                <c:pt idx="1961">
                  <c:v>13.618055555555555</c:v>
                </c:pt>
                <c:pt idx="1962">
                  <c:v>13.625</c:v>
                </c:pt>
                <c:pt idx="1963">
                  <c:v>13.631944444444445</c:v>
                </c:pt>
                <c:pt idx="1964">
                  <c:v>13.638888888888888</c:v>
                </c:pt>
                <c:pt idx="1965">
                  <c:v>13.645833333333334</c:v>
                </c:pt>
                <c:pt idx="1966">
                  <c:v>13.652777777777779</c:v>
                </c:pt>
                <c:pt idx="1967">
                  <c:v>13.659722222222221</c:v>
                </c:pt>
                <c:pt idx="1968">
                  <c:v>13.666666666666666</c:v>
                </c:pt>
                <c:pt idx="1969">
                  <c:v>13.673611111111112</c:v>
                </c:pt>
                <c:pt idx="1970">
                  <c:v>13.680555555555555</c:v>
                </c:pt>
                <c:pt idx="1971">
                  <c:v>13.6875</c:v>
                </c:pt>
                <c:pt idx="1972">
                  <c:v>13.694444444444445</c:v>
                </c:pt>
                <c:pt idx="1973">
                  <c:v>13.701388888888888</c:v>
                </c:pt>
                <c:pt idx="1974">
                  <c:v>13.708333333333334</c:v>
                </c:pt>
                <c:pt idx="1975">
                  <c:v>13.715277777777779</c:v>
                </c:pt>
                <c:pt idx="1976">
                  <c:v>13.722222222222221</c:v>
                </c:pt>
                <c:pt idx="1977">
                  <c:v>13.729166666666666</c:v>
                </c:pt>
                <c:pt idx="1978">
                  <c:v>13.736111111111112</c:v>
                </c:pt>
                <c:pt idx="1979">
                  <c:v>13.743055555555555</c:v>
                </c:pt>
                <c:pt idx="1980">
                  <c:v>13.75</c:v>
                </c:pt>
                <c:pt idx="1981">
                  <c:v>13.756944444444445</c:v>
                </c:pt>
                <c:pt idx="1982">
                  <c:v>13.763888888888888</c:v>
                </c:pt>
                <c:pt idx="1983">
                  <c:v>13.770833333333334</c:v>
                </c:pt>
                <c:pt idx="1984">
                  <c:v>13.777777777777779</c:v>
                </c:pt>
                <c:pt idx="1985">
                  <c:v>13.784722222222221</c:v>
                </c:pt>
                <c:pt idx="1986">
                  <c:v>13.791666666666666</c:v>
                </c:pt>
                <c:pt idx="1987">
                  <c:v>13.798611111111112</c:v>
                </c:pt>
                <c:pt idx="1988">
                  <c:v>13.805555555555555</c:v>
                </c:pt>
                <c:pt idx="1989">
                  <c:v>13.8125</c:v>
                </c:pt>
                <c:pt idx="1990">
                  <c:v>13.819444444444445</c:v>
                </c:pt>
                <c:pt idx="1991">
                  <c:v>13.826388888888888</c:v>
                </c:pt>
                <c:pt idx="1992">
                  <c:v>13.833333333333334</c:v>
                </c:pt>
                <c:pt idx="1993">
                  <c:v>13.840277777777779</c:v>
                </c:pt>
                <c:pt idx="1994">
                  <c:v>13.847222222222221</c:v>
                </c:pt>
                <c:pt idx="1995">
                  <c:v>13.854166666666666</c:v>
                </c:pt>
                <c:pt idx="1996">
                  <c:v>13.861111111111112</c:v>
                </c:pt>
                <c:pt idx="1997">
                  <c:v>13.868055555555555</c:v>
                </c:pt>
                <c:pt idx="1998">
                  <c:v>13.875</c:v>
                </c:pt>
                <c:pt idx="1999">
                  <c:v>13.881944444444445</c:v>
                </c:pt>
                <c:pt idx="2000">
                  <c:v>13.888888888888888</c:v>
                </c:pt>
                <c:pt idx="2001">
                  <c:v>13.895833333333334</c:v>
                </c:pt>
                <c:pt idx="2002">
                  <c:v>13.902777777777779</c:v>
                </c:pt>
                <c:pt idx="2003">
                  <c:v>13.909722222222221</c:v>
                </c:pt>
                <c:pt idx="2004">
                  <c:v>13.916666666666666</c:v>
                </c:pt>
                <c:pt idx="2005">
                  <c:v>13.923611111111112</c:v>
                </c:pt>
                <c:pt idx="2006">
                  <c:v>13.930555555555555</c:v>
                </c:pt>
                <c:pt idx="2007">
                  <c:v>13.9375</c:v>
                </c:pt>
                <c:pt idx="2008">
                  <c:v>13.944444444444445</c:v>
                </c:pt>
                <c:pt idx="2009">
                  <c:v>13.951388888888888</c:v>
                </c:pt>
                <c:pt idx="2010">
                  <c:v>13.958333333333334</c:v>
                </c:pt>
                <c:pt idx="2011">
                  <c:v>13.965277777777779</c:v>
                </c:pt>
                <c:pt idx="2012">
                  <c:v>13.972222222222221</c:v>
                </c:pt>
                <c:pt idx="2013">
                  <c:v>13.979166666666666</c:v>
                </c:pt>
                <c:pt idx="2014">
                  <c:v>13.986111111111112</c:v>
                </c:pt>
                <c:pt idx="2015">
                  <c:v>13.993055555555555</c:v>
                </c:pt>
                <c:pt idx="2016">
                  <c:v>14</c:v>
                </c:pt>
                <c:pt idx="2017">
                  <c:v>14.006944444444445</c:v>
                </c:pt>
                <c:pt idx="2018">
                  <c:v>14.013888888888888</c:v>
                </c:pt>
                <c:pt idx="2019">
                  <c:v>14.020833333333334</c:v>
                </c:pt>
                <c:pt idx="2020">
                  <c:v>14.027777777777779</c:v>
                </c:pt>
                <c:pt idx="2021">
                  <c:v>14.034722222222221</c:v>
                </c:pt>
                <c:pt idx="2022">
                  <c:v>14.041666666666666</c:v>
                </c:pt>
                <c:pt idx="2023">
                  <c:v>14.048611111111112</c:v>
                </c:pt>
                <c:pt idx="2024">
                  <c:v>14.055555555555555</c:v>
                </c:pt>
                <c:pt idx="2025">
                  <c:v>14.0625</c:v>
                </c:pt>
                <c:pt idx="2026">
                  <c:v>14.069444444444445</c:v>
                </c:pt>
                <c:pt idx="2027">
                  <c:v>14.076388888888888</c:v>
                </c:pt>
                <c:pt idx="2028">
                  <c:v>14.083333333333334</c:v>
                </c:pt>
                <c:pt idx="2029">
                  <c:v>14.090277777777779</c:v>
                </c:pt>
                <c:pt idx="2030">
                  <c:v>14.097222222222221</c:v>
                </c:pt>
                <c:pt idx="2031">
                  <c:v>14.104166666666666</c:v>
                </c:pt>
                <c:pt idx="2032">
                  <c:v>14.111111111111112</c:v>
                </c:pt>
                <c:pt idx="2033">
                  <c:v>14.118055555555555</c:v>
                </c:pt>
                <c:pt idx="2034">
                  <c:v>14.125</c:v>
                </c:pt>
                <c:pt idx="2035">
                  <c:v>14.131944444444445</c:v>
                </c:pt>
                <c:pt idx="2036">
                  <c:v>14.138888888888888</c:v>
                </c:pt>
                <c:pt idx="2037">
                  <c:v>14.145833333333334</c:v>
                </c:pt>
                <c:pt idx="2038">
                  <c:v>14.152777777777779</c:v>
                </c:pt>
                <c:pt idx="2039">
                  <c:v>14.159722222222221</c:v>
                </c:pt>
                <c:pt idx="2040">
                  <c:v>14.166666666666666</c:v>
                </c:pt>
                <c:pt idx="2041">
                  <c:v>14.173611111111112</c:v>
                </c:pt>
                <c:pt idx="2042">
                  <c:v>14.180555555555555</c:v>
                </c:pt>
                <c:pt idx="2043">
                  <c:v>14.1875</c:v>
                </c:pt>
                <c:pt idx="2044">
                  <c:v>14.194444444444445</c:v>
                </c:pt>
                <c:pt idx="2045">
                  <c:v>14.201388888888888</c:v>
                </c:pt>
                <c:pt idx="2046">
                  <c:v>14.208333333333334</c:v>
                </c:pt>
                <c:pt idx="2047">
                  <c:v>14.215277777777779</c:v>
                </c:pt>
                <c:pt idx="2048">
                  <c:v>14.222222222222221</c:v>
                </c:pt>
                <c:pt idx="2049">
                  <c:v>14.229166666666666</c:v>
                </c:pt>
                <c:pt idx="2050">
                  <c:v>14.236111111111112</c:v>
                </c:pt>
                <c:pt idx="2051">
                  <c:v>14.243055555555555</c:v>
                </c:pt>
                <c:pt idx="2052">
                  <c:v>14.25</c:v>
                </c:pt>
                <c:pt idx="2053">
                  <c:v>14.256944444444445</c:v>
                </c:pt>
                <c:pt idx="2054">
                  <c:v>14.263888888888888</c:v>
                </c:pt>
                <c:pt idx="2055">
                  <c:v>14.270833333333334</c:v>
                </c:pt>
                <c:pt idx="2056">
                  <c:v>14.277777777777779</c:v>
                </c:pt>
                <c:pt idx="2057">
                  <c:v>14.284722222222221</c:v>
                </c:pt>
                <c:pt idx="2058">
                  <c:v>14.291666666666666</c:v>
                </c:pt>
                <c:pt idx="2059">
                  <c:v>14.298611111111112</c:v>
                </c:pt>
                <c:pt idx="2060">
                  <c:v>14.305555555555555</c:v>
                </c:pt>
                <c:pt idx="2061">
                  <c:v>14.3125</c:v>
                </c:pt>
                <c:pt idx="2062">
                  <c:v>14.319444444444445</c:v>
                </c:pt>
                <c:pt idx="2063">
                  <c:v>14.326388888888888</c:v>
                </c:pt>
                <c:pt idx="2064">
                  <c:v>14.333333333333334</c:v>
                </c:pt>
                <c:pt idx="2065">
                  <c:v>14.340277777777779</c:v>
                </c:pt>
                <c:pt idx="2066">
                  <c:v>14.347222222222221</c:v>
                </c:pt>
                <c:pt idx="2067">
                  <c:v>14.354166666666666</c:v>
                </c:pt>
                <c:pt idx="2068">
                  <c:v>14.361111111111112</c:v>
                </c:pt>
                <c:pt idx="2069">
                  <c:v>14.368055555555555</c:v>
                </c:pt>
                <c:pt idx="2070">
                  <c:v>14.375</c:v>
                </c:pt>
                <c:pt idx="2071">
                  <c:v>14.381944444444445</c:v>
                </c:pt>
                <c:pt idx="2072">
                  <c:v>14.388888888888888</c:v>
                </c:pt>
                <c:pt idx="2073">
                  <c:v>14.395833333333334</c:v>
                </c:pt>
                <c:pt idx="2074">
                  <c:v>14.402777777777779</c:v>
                </c:pt>
                <c:pt idx="2075">
                  <c:v>14.409722222222221</c:v>
                </c:pt>
                <c:pt idx="2076">
                  <c:v>14.416666666666666</c:v>
                </c:pt>
                <c:pt idx="2077">
                  <c:v>14.423611111111112</c:v>
                </c:pt>
                <c:pt idx="2078">
                  <c:v>14.430555555555555</c:v>
                </c:pt>
                <c:pt idx="2079">
                  <c:v>14.4375</c:v>
                </c:pt>
                <c:pt idx="2080">
                  <c:v>14.444444444444445</c:v>
                </c:pt>
                <c:pt idx="2081">
                  <c:v>14.451388888888888</c:v>
                </c:pt>
                <c:pt idx="2082">
                  <c:v>14.458333333333334</c:v>
                </c:pt>
                <c:pt idx="2083">
                  <c:v>14.465277777777779</c:v>
                </c:pt>
                <c:pt idx="2084">
                  <c:v>14.472222222222221</c:v>
                </c:pt>
                <c:pt idx="2085">
                  <c:v>14.479166666666666</c:v>
                </c:pt>
                <c:pt idx="2086">
                  <c:v>14.486111111111112</c:v>
                </c:pt>
                <c:pt idx="2087">
                  <c:v>14.493055555555555</c:v>
                </c:pt>
                <c:pt idx="2088">
                  <c:v>14.5</c:v>
                </c:pt>
                <c:pt idx="2089">
                  <c:v>14.506944444444445</c:v>
                </c:pt>
                <c:pt idx="2090">
                  <c:v>14.513888888888888</c:v>
                </c:pt>
                <c:pt idx="2091">
                  <c:v>14.520833333333334</c:v>
                </c:pt>
                <c:pt idx="2092">
                  <c:v>14.527777777777779</c:v>
                </c:pt>
                <c:pt idx="2093">
                  <c:v>14.534722222222221</c:v>
                </c:pt>
                <c:pt idx="2094">
                  <c:v>14.541666666666666</c:v>
                </c:pt>
                <c:pt idx="2095">
                  <c:v>14.548611111111112</c:v>
                </c:pt>
                <c:pt idx="2096">
                  <c:v>14.555555555555555</c:v>
                </c:pt>
                <c:pt idx="2097">
                  <c:v>14.5625</c:v>
                </c:pt>
                <c:pt idx="2098">
                  <c:v>14.569444444444445</c:v>
                </c:pt>
                <c:pt idx="2099">
                  <c:v>14.576388888888888</c:v>
                </c:pt>
                <c:pt idx="2100">
                  <c:v>14.583333333333334</c:v>
                </c:pt>
                <c:pt idx="2101">
                  <c:v>14.590277777777779</c:v>
                </c:pt>
                <c:pt idx="2102">
                  <c:v>14.597222222222221</c:v>
                </c:pt>
                <c:pt idx="2103">
                  <c:v>14.604166666666666</c:v>
                </c:pt>
                <c:pt idx="2104">
                  <c:v>14.611111111111112</c:v>
                </c:pt>
                <c:pt idx="2105">
                  <c:v>14.618055555555555</c:v>
                </c:pt>
                <c:pt idx="2106">
                  <c:v>14.625</c:v>
                </c:pt>
                <c:pt idx="2107">
                  <c:v>14.631944444444445</c:v>
                </c:pt>
                <c:pt idx="2108">
                  <c:v>14.638888888888888</c:v>
                </c:pt>
                <c:pt idx="2109">
                  <c:v>14.645833333333334</c:v>
                </c:pt>
                <c:pt idx="2110">
                  <c:v>14.652777777777779</c:v>
                </c:pt>
                <c:pt idx="2111">
                  <c:v>14.659722222222221</c:v>
                </c:pt>
                <c:pt idx="2112">
                  <c:v>14.666666666666666</c:v>
                </c:pt>
                <c:pt idx="2113">
                  <c:v>14.673611111111112</c:v>
                </c:pt>
                <c:pt idx="2114">
                  <c:v>14.680555555555555</c:v>
                </c:pt>
                <c:pt idx="2115">
                  <c:v>14.6875</c:v>
                </c:pt>
                <c:pt idx="2116">
                  <c:v>14.694444444444445</c:v>
                </c:pt>
                <c:pt idx="2117">
                  <c:v>14.701388888888888</c:v>
                </c:pt>
                <c:pt idx="2118">
                  <c:v>14.708333333333334</c:v>
                </c:pt>
                <c:pt idx="2119">
                  <c:v>14.715277777777779</c:v>
                </c:pt>
                <c:pt idx="2120">
                  <c:v>14.722222222222221</c:v>
                </c:pt>
                <c:pt idx="2121">
                  <c:v>14.729166666666666</c:v>
                </c:pt>
                <c:pt idx="2122">
                  <c:v>14.736111111111112</c:v>
                </c:pt>
                <c:pt idx="2123">
                  <c:v>14.743055555555555</c:v>
                </c:pt>
                <c:pt idx="2124">
                  <c:v>14.75</c:v>
                </c:pt>
                <c:pt idx="2125">
                  <c:v>14.756944444444445</c:v>
                </c:pt>
                <c:pt idx="2126">
                  <c:v>14.763888888888888</c:v>
                </c:pt>
                <c:pt idx="2127">
                  <c:v>14.770833333333334</c:v>
                </c:pt>
                <c:pt idx="2128">
                  <c:v>14.777777777777779</c:v>
                </c:pt>
                <c:pt idx="2129">
                  <c:v>14.784722222222221</c:v>
                </c:pt>
                <c:pt idx="2130">
                  <c:v>14.791666666666666</c:v>
                </c:pt>
                <c:pt idx="2131">
                  <c:v>14.798611111111112</c:v>
                </c:pt>
                <c:pt idx="2132">
                  <c:v>14.805555555555555</c:v>
                </c:pt>
                <c:pt idx="2133">
                  <c:v>14.8125</c:v>
                </c:pt>
                <c:pt idx="2134">
                  <c:v>14.819444444444445</c:v>
                </c:pt>
                <c:pt idx="2135">
                  <c:v>14.826388888888888</c:v>
                </c:pt>
                <c:pt idx="2136">
                  <c:v>14.833333333333334</c:v>
                </c:pt>
                <c:pt idx="2137">
                  <c:v>14.840277777777779</c:v>
                </c:pt>
                <c:pt idx="2138">
                  <c:v>14.847222222222221</c:v>
                </c:pt>
                <c:pt idx="2139">
                  <c:v>14.854166666666666</c:v>
                </c:pt>
                <c:pt idx="2140">
                  <c:v>14.861111111111112</c:v>
                </c:pt>
                <c:pt idx="2141">
                  <c:v>14.868055555555555</c:v>
                </c:pt>
                <c:pt idx="2142">
                  <c:v>14.875</c:v>
                </c:pt>
                <c:pt idx="2143">
                  <c:v>14.881944444444445</c:v>
                </c:pt>
                <c:pt idx="2144">
                  <c:v>14.888888888888888</c:v>
                </c:pt>
                <c:pt idx="2145">
                  <c:v>14.895833333333334</c:v>
                </c:pt>
                <c:pt idx="2146">
                  <c:v>14.902777777777779</c:v>
                </c:pt>
                <c:pt idx="2147">
                  <c:v>14.909722222222221</c:v>
                </c:pt>
                <c:pt idx="2148">
                  <c:v>14.916666666666666</c:v>
                </c:pt>
                <c:pt idx="2149">
                  <c:v>14.923611111111112</c:v>
                </c:pt>
                <c:pt idx="2150">
                  <c:v>14.930555555555555</c:v>
                </c:pt>
                <c:pt idx="2151">
                  <c:v>14.9375</c:v>
                </c:pt>
                <c:pt idx="2152">
                  <c:v>14.944444444444445</c:v>
                </c:pt>
                <c:pt idx="2153">
                  <c:v>14.951388888888888</c:v>
                </c:pt>
                <c:pt idx="2154">
                  <c:v>14.958333333333334</c:v>
                </c:pt>
                <c:pt idx="2155">
                  <c:v>14.965277777777779</c:v>
                </c:pt>
                <c:pt idx="2156">
                  <c:v>14.972222222222221</c:v>
                </c:pt>
                <c:pt idx="2157">
                  <c:v>14.979166666666666</c:v>
                </c:pt>
                <c:pt idx="2158">
                  <c:v>14.986111111111112</c:v>
                </c:pt>
                <c:pt idx="2159">
                  <c:v>14.993055555555555</c:v>
                </c:pt>
                <c:pt idx="2160">
                  <c:v>15</c:v>
                </c:pt>
                <c:pt idx="2161">
                  <c:v>15.006944444444445</c:v>
                </c:pt>
                <c:pt idx="2162">
                  <c:v>15.013888888888888</c:v>
                </c:pt>
                <c:pt idx="2163">
                  <c:v>15.020833333333334</c:v>
                </c:pt>
                <c:pt idx="2164">
                  <c:v>15.027777777777779</c:v>
                </c:pt>
                <c:pt idx="2165">
                  <c:v>15.034722222222221</c:v>
                </c:pt>
                <c:pt idx="2166">
                  <c:v>15.041666666666666</c:v>
                </c:pt>
                <c:pt idx="2167">
                  <c:v>15.048611111111112</c:v>
                </c:pt>
                <c:pt idx="2168">
                  <c:v>15.055555555555555</c:v>
                </c:pt>
                <c:pt idx="2169">
                  <c:v>15.0625</c:v>
                </c:pt>
                <c:pt idx="2170">
                  <c:v>15.069444444444445</c:v>
                </c:pt>
                <c:pt idx="2171">
                  <c:v>15.076388888888888</c:v>
                </c:pt>
                <c:pt idx="2172">
                  <c:v>15.083333333333334</c:v>
                </c:pt>
                <c:pt idx="2173">
                  <c:v>15.090277777777779</c:v>
                </c:pt>
                <c:pt idx="2174">
                  <c:v>15.097222222222221</c:v>
                </c:pt>
                <c:pt idx="2175">
                  <c:v>15.104166666666666</c:v>
                </c:pt>
                <c:pt idx="2176">
                  <c:v>15.111111111111112</c:v>
                </c:pt>
                <c:pt idx="2177">
                  <c:v>15.118055555555555</c:v>
                </c:pt>
                <c:pt idx="2178">
                  <c:v>15.125</c:v>
                </c:pt>
                <c:pt idx="2179">
                  <c:v>15.131944444444445</c:v>
                </c:pt>
                <c:pt idx="2180">
                  <c:v>15.138888888888888</c:v>
                </c:pt>
                <c:pt idx="2181">
                  <c:v>15.145833333333334</c:v>
                </c:pt>
                <c:pt idx="2182">
                  <c:v>15.152777777777779</c:v>
                </c:pt>
                <c:pt idx="2183">
                  <c:v>15.159722222222221</c:v>
                </c:pt>
                <c:pt idx="2184">
                  <c:v>15.166666666666666</c:v>
                </c:pt>
                <c:pt idx="2185">
                  <c:v>15.173611111111112</c:v>
                </c:pt>
                <c:pt idx="2186">
                  <c:v>15.180555555555555</c:v>
                </c:pt>
                <c:pt idx="2187">
                  <c:v>15.1875</c:v>
                </c:pt>
                <c:pt idx="2188">
                  <c:v>15.194444444444445</c:v>
                </c:pt>
                <c:pt idx="2189">
                  <c:v>15.201388888888888</c:v>
                </c:pt>
                <c:pt idx="2190">
                  <c:v>15.208333333333334</c:v>
                </c:pt>
                <c:pt idx="2191">
                  <c:v>15.215277777777779</c:v>
                </c:pt>
                <c:pt idx="2192">
                  <c:v>15.222222222222221</c:v>
                </c:pt>
                <c:pt idx="2193">
                  <c:v>15.229166666666666</c:v>
                </c:pt>
                <c:pt idx="2194">
                  <c:v>15.236111111111112</c:v>
                </c:pt>
                <c:pt idx="2195">
                  <c:v>15.243055555555555</c:v>
                </c:pt>
                <c:pt idx="2196">
                  <c:v>15.25</c:v>
                </c:pt>
                <c:pt idx="2197">
                  <c:v>15.256944444444445</c:v>
                </c:pt>
                <c:pt idx="2198">
                  <c:v>15.263888888888888</c:v>
                </c:pt>
                <c:pt idx="2199">
                  <c:v>15.270833333333334</c:v>
                </c:pt>
                <c:pt idx="2200">
                  <c:v>15.277777777777779</c:v>
                </c:pt>
                <c:pt idx="2201">
                  <c:v>15.284722222222221</c:v>
                </c:pt>
                <c:pt idx="2202">
                  <c:v>15.291666666666666</c:v>
                </c:pt>
                <c:pt idx="2203">
                  <c:v>15.298611111111112</c:v>
                </c:pt>
                <c:pt idx="2204">
                  <c:v>15.305555555555555</c:v>
                </c:pt>
                <c:pt idx="2205">
                  <c:v>15.3125</c:v>
                </c:pt>
                <c:pt idx="2206">
                  <c:v>15.319444444444445</c:v>
                </c:pt>
                <c:pt idx="2207">
                  <c:v>15.326388888888888</c:v>
                </c:pt>
                <c:pt idx="2208">
                  <c:v>15.333333333333334</c:v>
                </c:pt>
                <c:pt idx="2209">
                  <c:v>15.340277777777779</c:v>
                </c:pt>
                <c:pt idx="2210">
                  <c:v>15.347222222222221</c:v>
                </c:pt>
                <c:pt idx="2211">
                  <c:v>15.354166666666666</c:v>
                </c:pt>
                <c:pt idx="2212">
                  <c:v>15.361111111111112</c:v>
                </c:pt>
                <c:pt idx="2213">
                  <c:v>15.368055555555555</c:v>
                </c:pt>
                <c:pt idx="2214">
                  <c:v>15.375</c:v>
                </c:pt>
                <c:pt idx="2215">
                  <c:v>15.381944444444445</c:v>
                </c:pt>
                <c:pt idx="2216">
                  <c:v>15.388888888888888</c:v>
                </c:pt>
                <c:pt idx="2217">
                  <c:v>15.395833333333334</c:v>
                </c:pt>
                <c:pt idx="2218">
                  <c:v>15.402777777777779</c:v>
                </c:pt>
                <c:pt idx="2219">
                  <c:v>15.409722222222221</c:v>
                </c:pt>
                <c:pt idx="2220">
                  <c:v>15.416666666666666</c:v>
                </c:pt>
                <c:pt idx="2221">
                  <c:v>15.423611111111112</c:v>
                </c:pt>
                <c:pt idx="2222">
                  <c:v>15.430555555555555</c:v>
                </c:pt>
                <c:pt idx="2223">
                  <c:v>15.4375</c:v>
                </c:pt>
                <c:pt idx="2224">
                  <c:v>15.444444444444445</c:v>
                </c:pt>
                <c:pt idx="2225">
                  <c:v>15.451388888888888</c:v>
                </c:pt>
                <c:pt idx="2226">
                  <c:v>15.458333333333334</c:v>
                </c:pt>
                <c:pt idx="2227">
                  <c:v>15.465277777777779</c:v>
                </c:pt>
                <c:pt idx="2228">
                  <c:v>15.472222222222221</c:v>
                </c:pt>
                <c:pt idx="2229">
                  <c:v>15.479166666666666</c:v>
                </c:pt>
                <c:pt idx="2230">
                  <c:v>15.486111111111112</c:v>
                </c:pt>
                <c:pt idx="2231">
                  <c:v>15.493055555555555</c:v>
                </c:pt>
                <c:pt idx="2232">
                  <c:v>15.5</c:v>
                </c:pt>
                <c:pt idx="2233">
                  <c:v>15.506944444444445</c:v>
                </c:pt>
                <c:pt idx="2234">
                  <c:v>15.513888888888888</c:v>
                </c:pt>
                <c:pt idx="2235">
                  <c:v>15.520833333333334</c:v>
                </c:pt>
                <c:pt idx="2236">
                  <c:v>15.527777777777779</c:v>
                </c:pt>
                <c:pt idx="2237">
                  <c:v>15.534722222222221</c:v>
                </c:pt>
                <c:pt idx="2238">
                  <c:v>15.541666666666666</c:v>
                </c:pt>
                <c:pt idx="2239">
                  <c:v>15.548611111111112</c:v>
                </c:pt>
                <c:pt idx="2240">
                  <c:v>15.555555555555555</c:v>
                </c:pt>
                <c:pt idx="2241">
                  <c:v>15.5625</c:v>
                </c:pt>
                <c:pt idx="2242">
                  <c:v>15.569444444444445</c:v>
                </c:pt>
                <c:pt idx="2243">
                  <c:v>15.576388888888888</c:v>
                </c:pt>
                <c:pt idx="2244">
                  <c:v>15.583333333333334</c:v>
                </c:pt>
                <c:pt idx="2245">
                  <c:v>15.590277777777779</c:v>
                </c:pt>
                <c:pt idx="2246">
                  <c:v>15.597222222222221</c:v>
                </c:pt>
                <c:pt idx="2247">
                  <c:v>15.604166666666666</c:v>
                </c:pt>
                <c:pt idx="2248">
                  <c:v>15.611111111111112</c:v>
                </c:pt>
                <c:pt idx="2249">
                  <c:v>15.618055555555555</c:v>
                </c:pt>
                <c:pt idx="2250">
                  <c:v>15.625</c:v>
                </c:pt>
                <c:pt idx="2251">
                  <c:v>15.631944444444445</c:v>
                </c:pt>
                <c:pt idx="2252">
                  <c:v>15.638888888888888</c:v>
                </c:pt>
                <c:pt idx="2253">
                  <c:v>15.645833333333334</c:v>
                </c:pt>
                <c:pt idx="2254">
                  <c:v>15.652777777777779</c:v>
                </c:pt>
                <c:pt idx="2255">
                  <c:v>15.659722222222221</c:v>
                </c:pt>
                <c:pt idx="2256">
                  <c:v>15.666666666666666</c:v>
                </c:pt>
                <c:pt idx="2257">
                  <c:v>15.673611111111112</c:v>
                </c:pt>
                <c:pt idx="2258">
                  <c:v>15.680555555555555</c:v>
                </c:pt>
                <c:pt idx="2259">
                  <c:v>15.6875</c:v>
                </c:pt>
                <c:pt idx="2260">
                  <c:v>15.694444444444445</c:v>
                </c:pt>
                <c:pt idx="2261">
                  <c:v>15.701388888888888</c:v>
                </c:pt>
                <c:pt idx="2262">
                  <c:v>15.708333333333334</c:v>
                </c:pt>
                <c:pt idx="2263">
                  <c:v>15.715277777777779</c:v>
                </c:pt>
                <c:pt idx="2264">
                  <c:v>15.722222222222221</c:v>
                </c:pt>
                <c:pt idx="2265">
                  <c:v>15.729166666666666</c:v>
                </c:pt>
                <c:pt idx="2266">
                  <c:v>15.736111111111112</c:v>
                </c:pt>
                <c:pt idx="2267">
                  <c:v>15.743055555555555</c:v>
                </c:pt>
                <c:pt idx="2268">
                  <c:v>15.75</c:v>
                </c:pt>
                <c:pt idx="2269">
                  <c:v>15.756944444444445</c:v>
                </c:pt>
                <c:pt idx="2270">
                  <c:v>15.763888888888888</c:v>
                </c:pt>
                <c:pt idx="2271">
                  <c:v>15.770833333333334</c:v>
                </c:pt>
                <c:pt idx="2272">
                  <c:v>15.777777777777779</c:v>
                </c:pt>
                <c:pt idx="2273">
                  <c:v>15.784722222222221</c:v>
                </c:pt>
                <c:pt idx="2274">
                  <c:v>15.791666666666666</c:v>
                </c:pt>
                <c:pt idx="2275">
                  <c:v>15.798611111111112</c:v>
                </c:pt>
                <c:pt idx="2276">
                  <c:v>15.805555555555555</c:v>
                </c:pt>
                <c:pt idx="2277">
                  <c:v>15.8125</c:v>
                </c:pt>
                <c:pt idx="2278">
                  <c:v>15.819444444444445</c:v>
                </c:pt>
                <c:pt idx="2279">
                  <c:v>15.826388888888888</c:v>
                </c:pt>
                <c:pt idx="2280">
                  <c:v>15.833333333333334</c:v>
                </c:pt>
                <c:pt idx="2281">
                  <c:v>15.840277777777779</c:v>
                </c:pt>
                <c:pt idx="2282">
                  <c:v>15.847222222222221</c:v>
                </c:pt>
                <c:pt idx="2283">
                  <c:v>15.854166666666666</c:v>
                </c:pt>
                <c:pt idx="2284">
                  <c:v>15.861111111111112</c:v>
                </c:pt>
                <c:pt idx="2285">
                  <c:v>15.868055555555555</c:v>
                </c:pt>
                <c:pt idx="2286">
                  <c:v>15.875</c:v>
                </c:pt>
                <c:pt idx="2287">
                  <c:v>15.881944444444445</c:v>
                </c:pt>
                <c:pt idx="2288">
                  <c:v>15.888888888888888</c:v>
                </c:pt>
                <c:pt idx="2289">
                  <c:v>15.895833333333334</c:v>
                </c:pt>
                <c:pt idx="2290">
                  <c:v>15.902777777777779</c:v>
                </c:pt>
                <c:pt idx="2291">
                  <c:v>15.909722222222221</c:v>
                </c:pt>
                <c:pt idx="2292">
                  <c:v>15.916666666666666</c:v>
                </c:pt>
                <c:pt idx="2293">
                  <c:v>15.923611111111112</c:v>
                </c:pt>
                <c:pt idx="2294">
                  <c:v>15.930555555555555</c:v>
                </c:pt>
                <c:pt idx="2295">
                  <c:v>15.9375</c:v>
                </c:pt>
                <c:pt idx="2296">
                  <c:v>15.944444444444445</c:v>
                </c:pt>
                <c:pt idx="2297">
                  <c:v>15.951388888888888</c:v>
                </c:pt>
                <c:pt idx="2298">
                  <c:v>15.958333333333334</c:v>
                </c:pt>
                <c:pt idx="2299">
                  <c:v>15.965277777777779</c:v>
                </c:pt>
                <c:pt idx="2300">
                  <c:v>15.972222222222221</c:v>
                </c:pt>
                <c:pt idx="2301">
                  <c:v>15.979166666666666</c:v>
                </c:pt>
                <c:pt idx="2302">
                  <c:v>15.986111111111112</c:v>
                </c:pt>
                <c:pt idx="2303">
                  <c:v>15.993055555555555</c:v>
                </c:pt>
                <c:pt idx="2304">
                  <c:v>16</c:v>
                </c:pt>
                <c:pt idx="2305">
                  <c:v>16.006944444444446</c:v>
                </c:pt>
                <c:pt idx="2306">
                  <c:v>16.013888888888889</c:v>
                </c:pt>
                <c:pt idx="2307">
                  <c:v>16.020833333333332</c:v>
                </c:pt>
                <c:pt idx="2308">
                  <c:v>16.027777777777779</c:v>
                </c:pt>
                <c:pt idx="2309">
                  <c:v>16.034722222222221</c:v>
                </c:pt>
                <c:pt idx="2310">
                  <c:v>16.041666666666668</c:v>
                </c:pt>
                <c:pt idx="2311">
                  <c:v>16.048611111111111</c:v>
                </c:pt>
                <c:pt idx="2312">
                  <c:v>16.055555555555554</c:v>
                </c:pt>
                <c:pt idx="2313">
                  <c:v>16.0625</c:v>
                </c:pt>
                <c:pt idx="2314">
                  <c:v>16.069444444444446</c:v>
                </c:pt>
                <c:pt idx="2315">
                  <c:v>16.076388888888889</c:v>
                </c:pt>
                <c:pt idx="2316">
                  <c:v>16.083333333333332</c:v>
                </c:pt>
                <c:pt idx="2317">
                  <c:v>16.090277777777779</c:v>
                </c:pt>
                <c:pt idx="2318">
                  <c:v>16.097222222222221</c:v>
                </c:pt>
                <c:pt idx="2319">
                  <c:v>16.104166666666668</c:v>
                </c:pt>
                <c:pt idx="2320">
                  <c:v>16.111111111111111</c:v>
                </c:pt>
                <c:pt idx="2321">
                  <c:v>16.118055555555554</c:v>
                </c:pt>
                <c:pt idx="2322">
                  <c:v>16.125</c:v>
                </c:pt>
                <c:pt idx="2323">
                  <c:v>16.131944444444446</c:v>
                </c:pt>
                <c:pt idx="2324">
                  <c:v>16.138888888888889</c:v>
                </c:pt>
                <c:pt idx="2325">
                  <c:v>16.145833333333332</c:v>
                </c:pt>
                <c:pt idx="2326">
                  <c:v>16.152777777777779</c:v>
                </c:pt>
                <c:pt idx="2327">
                  <c:v>16.159722222222221</c:v>
                </c:pt>
                <c:pt idx="2328">
                  <c:v>16.166666666666668</c:v>
                </c:pt>
                <c:pt idx="2329">
                  <c:v>16.173611111111111</c:v>
                </c:pt>
                <c:pt idx="2330">
                  <c:v>16.180555555555554</c:v>
                </c:pt>
                <c:pt idx="2331">
                  <c:v>16.1875</c:v>
                </c:pt>
                <c:pt idx="2332">
                  <c:v>16.194444444444446</c:v>
                </c:pt>
                <c:pt idx="2333">
                  <c:v>16.201388888888889</c:v>
                </c:pt>
                <c:pt idx="2334">
                  <c:v>16.208333333333332</c:v>
                </c:pt>
                <c:pt idx="2335">
                  <c:v>16.215277777777779</c:v>
                </c:pt>
                <c:pt idx="2336">
                  <c:v>16.222222222222221</c:v>
                </c:pt>
                <c:pt idx="2337">
                  <c:v>16.229166666666668</c:v>
                </c:pt>
                <c:pt idx="2338">
                  <c:v>16.236111111111111</c:v>
                </c:pt>
                <c:pt idx="2339">
                  <c:v>16.243055555555554</c:v>
                </c:pt>
                <c:pt idx="2340">
                  <c:v>16.25</c:v>
                </c:pt>
                <c:pt idx="2341">
                  <c:v>16.256944444444446</c:v>
                </c:pt>
                <c:pt idx="2342">
                  <c:v>16.263888888888889</c:v>
                </c:pt>
                <c:pt idx="2343">
                  <c:v>16.270833333333332</c:v>
                </c:pt>
                <c:pt idx="2344">
                  <c:v>16.277777777777779</c:v>
                </c:pt>
                <c:pt idx="2345">
                  <c:v>16.284722222222221</c:v>
                </c:pt>
                <c:pt idx="2346">
                  <c:v>16.291666666666668</c:v>
                </c:pt>
                <c:pt idx="2347">
                  <c:v>16.298611111111111</c:v>
                </c:pt>
                <c:pt idx="2348">
                  <c:v>16.305555555555554</c:v>
                </c:pt>
                <c:pt idx="2349">
                  <c:v>16.3125</c:v>
                </c:pt>
                <c:pt idx="2350">
                  <c:v>16.319444444444446</c:v>
                </c:pt>
                <c:pt idx="2351">
                  <c:v>16.326388888888889</c:v>
                </c:pt>
                <c:pt idx="2352">
                  <c:v>16.333333333333332</c:v>
                </c:pt>
                <c:pt idx="2353">
                  <c:v>16.340277777777779</c:v>
                </c:pt>
                <c:pt idx="2354">
                  <c:v>16.347222222222221</c:v>
                </c:pt>
                <c:pt idx="2355">
                  <c:v>16.354166666666668</c:v>
                </c:pt>
                <c:pt idx="2356">
                  <c:v>16.361111111111111</c:v>
                </c:pt>
                <c:pt idx="2357">
                  <c:v>16.368055555555554</c:v>
                </c:pt>
                <c:pt idx="2358">
                  <c:v>16.375</c:v>
                </c:pt>
                <c:pt idx="2359">
                  <c:v>16.381944444444446</c:v>
                </c:pt>
                <c:pt idx="2360">
                  <c:v>16.388888888888889</c:v>
                </c:pt>
                <c:pt idx="2361">
                  <c:v>16.395833333333332</c:v>
                </c:pt>
                <c:pt idx="2362">
                  <c:v>16.402777777777779</c:v>
                </c:pt>
                <c:pt idx="2363">
                  <c:v>16.409722222222221</c:v>
                </c:pt>
                <c:pt idx="2364">
                  <c:v>16.416666666666668</c:v>
                </c:pt>
                <c:pt idx="2365">
                  <c:v>16.423611111111111</c:v>
                </c:pt>
                <c:pt idx="2366">
                  <c:v>16.430555555555554</c:v>
                </c:pt>
                <c:pt idx="2367">
                  <c:v>16.4375</c:v>
                </c:pt>
                <c:pt idx="2368">
                  <c:v>16.444444444444446</c:v>
                </c:pt>
                <c:pt idx="2369">
                  <c:v>16.451388888888889</c:v>
                </c:pt>
                <c:pt idx="2370">
                  <c:v>16.458333333333332</c:v>
                </c:pt>
                <c:pt idx="2371">
                  <c:v>16.465277777777779</c:v>
                </c:pt>
                <c:pt idx="2372">
                  <c:v>16.472222222222221</c:v>
                </c:pt>
                <c:pt idx="2373">
                  <c:v>16.479166666666668</c:v>
                </c:pt>
                <c:pt idx="2374">
                  <c:v>16.486111111111111</c:v>
                </c:pt>
                <c:pt idx="2375">
                  <c:v>16.493055555555554</c:v>
                </c:pt>
                <c:pt idx="2376">
                  <c:v>16.5</c:v>
                </c:pt>
                <c:pt idx="2377">
                  <c:v>16.506944444444446</c:v>
                </c:pt>
                <c:pt idx="2378">
                  <c:v>16.513888888888889</c:v>
                </c:pt>
                <c:pt idx="2379">
                  <c:v>16.520833333333332</c:v>
                </c:pt>
                <c:pt idx="2380">
                  <c:v>16.527777777777779</c:v>
                </c:pt>
                <c:pt idx="2381">
                  <c:v>16.534722222222221</c:v>
                </c:pt>
                <c:pt idx="2382">
                  <c:v>16.541666666666668</c:v>
                </c:pt>
                <c:pt idx="2383">
                  <c:v>16.548611111111111</c:v>
                </c:pt>
                <c:pt idx="2384">
                  <c:v>16.555555555555554</c:v>
                </c:pt>
                <c:pt idx="2385">
                  <c:v>16.5625</c:v>
                </c:pt>
                <c:pt idx="2386">
                  <c:v>16.569444444444446</c:v>
                </c:pt>
                <c:pt idx="2387">
                  <c:v>16.576388888888889</c:v>
                </c:pt>
                <c:pt idx="2388">
                  <c:v>16.583333333333332</c:v>
                </c:pt>
                <c:pt idx="2389">
                  <c:v>16.590277777777779</c:v>
                </c:pt>
                <c:pt idx="2390">
                  <c:v>16.597222222222221</c:v>
                </c:pt>
                <c:pt idx="2391">
                  <c:v>16.604166666666668</c:v>
                </c:pt>
                <c:pt idx="2392">
                  <c:v>16.611111111111111</c:v>
                </c:pt>
                <c:pt idx="2393">
                  <c:v>16.618055555555554</c:v>
                </c:pt>
                <c:pt idx="2394">
                  <c:v>16.625</c:v>
                </c:pt>
                <c:pt idx="2395">
                  <c:v>16.631944444444446</c:v>
                </c:pt>
                <c:pt idx="2396">
                  <c:v>16.638888888888889</c:v>
                </c:pt>
                <c:pt idx="2397">
                  <c:v>16.645833333333332</c:v>
                </c:pt>
                <c:pt idx="2398">
                  <c:v>16.652777777777779</c:v>
                </c:pt>
                <c:pt idx="2399">
                  <c:v>16.659722222222221</c:v>
                </c:pt>
                <c:pt idx="2400">
                  <c:v>16.666666666666668</c:v>
                </c:pt>
                <c:pt idx="2401">
                  <c:v>16.673611111111111</c:v>
                </c:pt>
                <c:pt idx="2402">
                  <c:v>16.680555555555554</c:v>
                </c:pt>
                <c:pt idx="2403">
                  <c:v>16.6875</c:v>
                </c:pt>
                <c:pt idx="2404">
                  <c:v>16.694444444444446</c:v>
                </c:pt>
                <c:pt idx="2405">
                  <c:v>16.701388888888889</c:v>
                </c:pt>
                <c:pt idx="2406">
                  <c:v>16.708333333333332</c:v>
                </c:pt>
                <c:pt idx="2407">
                  <c:v>16.715277777777779</c:v>
                </c:pt>
                <c:pt idx="2408">
                  <c:v>16.722222222222221</c:v>
                </c:pt>
                <c:pt idx="2409">
                  <c:v>16.729166666666668</c:v>
                </c:pt>
                <c:pt idx="2410">
                  <c:v>16.736111111111111</c:v>
                </c:pt>
                <c:pt idx="2411">
                  <c:v>16.743055555555554</c:v>
                </c:pt>
                <c:pt idx="2412">
                  <c:v>16.75</c:v>
                </c:pt>
                <c:pt idx="2413">
                  <c:v>16.756944444444446</c:v>
                </c:pt>
                <c:pt idx="2414">
                  <c:v>16.763888888888889</c:v>
                </c:pt>
                <c:pt idx="2415">
                  <c:v>16.770833333333332</c:v>
                </c:pt>
                <c:pt idx="2416">
                  <c:v>16.777777777777779</c:v>
                </c:pt>
                <c:pt idx="2417">
                  <c:v>16.784722222222221</c:v>
                </c:pt>
                <c:pt idx="2418">
                  <c:v>16.791666666666668</c:v>
                </c:pt>
                <c:pt idx="2419">
                  <c:v>16.798611111111111</c:v>
                </c:pt>
                <c:pt idx="2420">
                  <c:v>16.805555555555554</c:v>
                </c:pt>
                <c:pt idx="2421">
                  <c:v>16.8125</c:v>
                </c:pt>
                <c:pt idx="2422">
                  <c:v>16.819444444444446</c:v>
                </c:pt>
                <c:pt idx="2423">
                  <c:v>16.826388888888889</c:v>
                </c:pt>
                <c:pt idx="2424">
                  <c:v>16.833333333333332</c:v>
                </c:pt>
                <c:pt idx="2425">
                  <c:v>16.840277777777779</c:v>
                </c:pt>
                <c:pt idx="2426">
                  <c:v>16.847222222222221</c:v>
                </c:pt>
                <c:pt idx="2427">
                  <c:v>16.854166666666668</c:v>
                </c:pt>
                <c:pt idx="2428">
                  <c:v>16.861111111111111</c:v>
                </c:pt>
                <c:pt idx="2429">
                  <c:v>16.868055555555554</c:v>
                </c:pt>
                <c:pt idx="2430">
                  <c:v>16.875</c:v>
                </c:pt>
                <c:pt idx="2431">
                  <c:v>16.881944444444446</c:v>
                </c:pt>
                <c:pt idx="2432">
                  <c:v>16.888888888888889</c:v>
                </c:pt>
                <c:pt idx="2433">
                  <c:v>16.895833333333332</c:v>
                </c:pt>
                <c:pt idx="2434">
                  <c:v>16.902777777777779</c:v>
                </c:pt>
                <c:pt idx="2435">
                  <c:v>16.909722222222221</c:v>
                </c:pt>
                <c:pt idx="2436">
                  <c:v>16.916666666666668</c:v>
                </c:pt>
                <c:pt idx="2437">
                  <c:v>16.923611111111111</c:v>
                </c:pt>
                <c:pt idx="2438">
                  <c:v>16.930555555555554</c:v>
                </c:pt>
                <c:pt idx="2439">
                  <c:v>16.9375</c:v>
                </c:pt>
                <c:pt idx="2440">
                  <c:v>16.944444444444446</c:v>
                </c:pt>
                <c:pt idx="2441">
                  <c:v>16.951388888888889</c:v>
                </c:pt>
                <c:pt idx="2442">
                  <c:v>16.958333333333332</c:v>
                </c:pt>
                <c:pt idx="2443">
                  <c:v>16.965277777777779</c:v>
                </c:pt>
                <c:pt idx="2444">
                  <c:v>16.972222222222221</c:v>
                </c:pt>
                <c:pt idx="2445">
                  <c:v>16.979166666666668</c:v>
                </c:pt>
                <c:pt idx="2446">
                  <c:v>16.986111111111111</c:v>
                </c:pt>
                <c:pt idx="2447">
                  <c:v>16.993055555555554</c:v>
                </c:pt>
                <c:pt idx="2448">
                  <c:v>17</c:v>
                </c:pt>
                <c:pt idx="2449">
                  <c:v>17.006944444444446</c:v>
                </c:pt>
                <c:pt idx="2450">
                  <c:v>17.013888888888889</c:v>
                </c:pt>
                <c:pt idx="2451">
                  <c:v>17.020833333333332</c:v>
                </c:pt>
                <c:pt idx="2452">
                  <c:v>17.027777777777779</c:v>
                </c:pt>
                <c:pt idx="2453">
                  <c:v>17.034722222222221</c:v>
                </c:pt>
                <c:pt idx="2454">
                  <c:v>17.041666666666668</c:v>
                </c:pt>
                <c:pt idx="2455">
                  <c:v>17.048611111111111</c:v>
                </c:pt>
                <c:pt idx="2456">
                  <c:v>17.055555555555554</c:v>
                </c:pt>
                <c:pt idx="2457">
                  <c:v>17.0625</c:v>
                </c:pt>
                <c:pt idx="2458">
                  <c:v>17.069444444444446</c:v>
                </c:pt>
                <c:pt idx="2459">
                  <c:v>17.076388888888889</c:v>
                </c:pt>
                <c:pt idx="2460">
                  <c:v>17.083333333333332</c:v>
                </c:pt>
                <c:pt idx="2461">
                  <c:v>17.090277777777779</c:v>
                </c:pt>
                <c:pt idx="2462">
                  <c:v>17.097222222222221</c:v>
                </c:pt>
                <c:pt idx="2463">
                  <c:v>17.104166666666668</c:v>
                </c:pt>
                <c:pt idx="2464">
                  <c:v>17.111111111111111</c:v>
                </c:pt>
                <c:pt idx="2465">
                  <c:v>17.118055555555554</c:v>
                </c:pt>
                <c:pt idx="2466">
                  <c:v>17.125</c:v>
                </c:pt>
                <c:pt idx="2467">
                  <c:v>17.131944444444446</c:v>
                </c:pt>
                <c:pt idx="2468">
                  <c:v>17.138888888888889</c:v>
                </c:pt>
                <c:pt idx="2469">
                  <c:v>17.145833333333332</c:v>
                </c:pt>
                <c:pt idx="2470">
                  <c:v>17.152777777777779</c:v>
                </c:pt>
                <c:pt idx="2471">
                  <c:v>17.159722222222221</c:v>
                </c:pt>
                <c:pt idx="2472">
                  <c:v>17.166666666666668</c:v>
                </c:pt>
                <c:pt idx="2473">
                  <c:v>17.173611111111111</c:v>
                </c:pt>
                <c:pt idx="2474">
                  <c:v>17.180555555555554</c:v>
                </c:pt>
                <c:pt idx="2475">
                  <c:v>17.1875</c:v>
                </c:pt>
                <c:pt idx="2476">
                  <c:v>17.194444444444446</c:v>
                </c:pt>
                <c:pt idx="2477">
                  <c:v>17.201388888888889</c:v>
                </c:pt>
                <c:pt idx="2478">
                  <c:v>17.208333333333332</c:v>
                </c:pt>
                <c:pt idx="2479">
                  <c:v>17.215277777777779</c:v>
                </c:pt>
                <c:pt idx="2480">
                  <c:v>17.222222222222221</c:v>
                </c:pt>
                <c:pt idx="2481">
                  <c:v>17.229166666666668</c:v>
                </c:pt>
                <c:pt idx="2482">
                  <c:v>17.236111111111111</c:v>
                </c:pt>
                <c:pt idx="2483">
                  <c:v>17.243055555555554</c:v>
                </c:pt>
                <c:pt idx="2484">
                  <c:v>17.25</c:v>
                </c:pt>
                <c:pt idx="2485">
                  <c:v>17.256944444444446</c:v>
                </c:pt>
                <c:pt idx="2486">
                  <c:v>17.263888888888889</c:v>
                </c:pt>
                <c:pt idx="2487">
                  <c:v>17.270833333333332</c:v>
                </c:pt>
                <c:pt idx="2488">
                  <c:v>17.277777777777779</c:v>
                </c:pt>
                <c:pt idx="2489">
                  <c:v>17.284722222222221</c:v>
                </c:pt>
                <c:pt idx="2490">
                  <c:v>17.291666666666668</c:v>
                </c:pt>
                <c:pt idx="2491">
                  <c:v>17.298611111111111</c:v>
                </c:pt>
                <c:pt idx="2492">
                  <c:v>17.305555555555554</c:v>
                </c:pt>
                <c:pt idx="2493">
                  <c:v>17.3125</c:v>
                </c:pt>
                <c:pt idx="2494">
                  <c:v>17.319444444444446</c:v>
                </c:pt>
                <c:pt idx="2495">
                  <c:v>17.326388888888889</c:v>
                </c:pt>
                <c:pt idx="2496">
                  <c:v>17.333333333333332</c:v>
                </c:pt>
                <c:pt idx="2497">
                  <c:v>17.340277777777779</c:v>
                </c:pt>
                <c:pt idx="2498">
                  <c:v>17.347222222222221</c:v>
                </c:pt>
                <c:pt idx="2499">
                  <c:v>17.354166666666668</c:v>
                </c:pt>
                <c:pt idx="2500">
                  <c:v>17.361111111111111</c:v>
                </c:pt>
                <c:pt idx="2501">
                  <c:v>17.368055555555554</c:v>
                </c:pt>
                <c:pt idx="2502">
                  <c:v>17.375</c:v>
                </c:pt>
                <c:pt idx="2503">
                  <c:v>17.381944444444446</c:v>
                </c:pt>
                <c:pt idx="2504">
                  <c:v>17.388888888888889</c:v>
                </c:pt>
                <c:pt idx="2505">
                  <c:v>17.395833333333332</c:v>
                </c:pt>
                <c:pt idx="2506">
                  <c:v>17.402777777777779</c:v>
                </c:pt>
                <c:pt idx="2507">
                  <c:v>17.409722222222221</c:v>
                </c:pt>
                <c:pt idx="2508">
                  <c:v>17.416666666666668</c:v>
                </c:pt>
                <c:pt idx="2509">
                  <c:v>17.423611111111111</c:v>
                </c:pt>
                <c:pt idx="2510">
                  <c:v>17.430555555555554</c:v>
                </c:pt>
                <c:pt idx="2511">
                  <c:v>17.4375</c:v>
                </c:pt>
                <c:pt idx="2512">
                  <c:v>17.444444444444446</c:v>
                </c:pt>
                <c:pt idx="2513">
                  <c:v>17.451388888888889</c:v>
                </c:pt>
                <c:pt idx="2514">
                  <c:v>17.458333333333332</c:v>
                </c:pt>
                <c:pt idx="2515">
                  <c:v>17.465277777777779</c:v>
                </c:pt>
                <c:pt idx="2516">
                  <c:v>17.472222222222221</c:v>
                </c:pt>
                <c:pt idx="2517">
                  <c:v>17.479166666666668</c:v>
                </c:pt>
                <c:pt idx="2518">
                  <c:v>17.486111111111111</c:v>
                </c:pt>
                <c:pt idx="2519">
                  <c:v>17.493055555555554</c:v>
                </c:pt>
                <c:pt idx="2520">
                  <c:v>17.5</c:v>
                </c:pt>
                <c:pt idx="2521">
                  <c:v>17.506944444444446</c:v>
                </c:pt>
                <c:pt idx="2522">
                  <c:v>17.513888888888889</c:v>
                </c:pt>
                <c:pt idx="2523">
                  <c:v>17.520833333333332</c:v>
                </c:pt>
                <c:pt idx="2524">
                  <c:v>17.527777777777779</c:v>
                </c:pt>
                <c:pt idx="2525">
                  <c:v>17.534722222222221</c:v>
                </c:pt>
                <c:pt idx="2526">
                  <c:v>17.541666666666668</c:v>
                </c:pt>
                <c:pt idx="2527">
                  <c:v>17.548611111111111</c:v>
                </c:pt>
                <c:pt idx="2528">
                  <c:v>17.555555555555554</c:v>
                </c:pt>
                <c:pt idx="2529">
                  <c:v>17.5625</c:v>
                </c:pt>
                <c:pt idx="2530">
                  <c:v>17.569444444444446</c:v>
                </c:pt>
                <c:pt idx="2531">
                  <c:v>17.576388888888889</c:v>
                </c:pt>
                <c:pt idx="2532">
                  <c:v>17.583333333333332</c:v>
                </c:pt>
                <c:pt idx="2533">
                  <c:v>17.590277777777779</c:v>
                </c:pt>
                <c:pt idx="2534">
                  <c:v>17.597222222222221</c:v>
                </c:pt>
                <c:pt idx="2535">
                  <c:v>17.604166666666668</c:v>
                </c:pt>
                <c:pt idx="2536">
                  <c:v>17.611111111111111</c:v>
                </c:pt>
                <c:pt idx="2537">
                  <c:v>17.618055555555554</c:v>
                </c:pt>
                <c:pt idx="2538">
                  <c:v>17.625</c:v>
                </c:pt>
                <c:pt idx="2539">
                  <c:v>17.631944444444446</c:v>
                </c:pt>
                <c:pt idx="2540">
                  <c:v>17.638888888888889</c:v>
                </c:pt>
                <c:pt idx="2541">
                  <c:v>17.645833333333332</c:v>
                </c:pt>
                <c:pt idx="2542">
                  <c:v>17.652777777777779</c:v>
                </c:pt>
                <c:pt idx="2543">
                  <c:v>17.659722222222221</c:v>
                </c:pt>
                <c:pt idx="2544">
                  <c:v>17.666666666666668</c:v>
                </c:pt>
                <c:pt idx="2545">
                  <c:v>17.673611111111111</c:v>
                </c:pt>
                <c:pt idx="2546">
                  <c:v>17.680555555555554</c:v>
                </c:pt>
                <c:pt idx="2547">
                  <c:v>17.6875</c:v>
                </c:pt>
                <c:pt idx="2548">
                  <c:v>17.694444444444446</c:v>
                </c:pt>
                <c:pt idx="2549">
                  <c:v>17.701388888888889</c:v>
                </c:pt>
                <c:pt idx="2550">
                  <c:v>17.708333333333332</c:v>
                </c:pt>
                <c:pt idx="2551">
                  <c:v>17.715277777777779</c:v>
                </c:pt>
                <c:pt idx="2552">
                  <c:v>17.722222222222221</c:v>
                </c:pt>
                <c:pt idx="2553">
                  <c:v>17.729166666666668</c:v>
                </c:pt>
                <c:pt idx="2554">
                  <c:v>17.736111111111111</c:v>
                </c:pt>
                <c:pt idx="2555">
                  <c:v>17.743055555555554</c:v>
                </c:pt>
                <c:pt idx="2556">
                  <c:v>17.75</c:v>
                </c:pt>
                <c:pt idx="2557">
                  <c:v>17.756944444444446</c:v>
                </c:pt>
                <c:pt idx="2558">
                  <c:v>17.763888888888889</c:v>
                </c:pt>
                <c:pt idx="2559">
                  <c:v>17.770833333333332</c:v>
                </c:pt>
                <c:pt idx="2560">
                  <c:v>17.777777777777779</c:v>
                </c:pt>
                <c:pt idx="2561">
                  <c:v>17.784722222222221</c:v>
                </c:pt>
                <c:pt idx="2562">
                  <c:v>17.791666666666668</c:v>
                </c:pt>
                <c:pt idx="2563">
                  <c:v>17.798611111111111</c:v>
                </c:pt>
                <c:pt idx="2564">
                  <c:v>17.805555555555554</c:v>
                </c:pt>
                <c:pt idx="2565">
                  <c:v>17.8125</c:v>
                </c:pt>
                <c:pt idx="2566">
                  <c:v>17.819444444444446</c:v>
                </c:pt>
                <c:pt idx="2567">
                  <c:v>17.826388888888889</c:v>
                </c:pt>
                <c:pt idx="2568">
                  <c:v>17.833333333333332</c:v>
                </c:pt>
                <c:pt idx="2569">
                  <c:v>17.840277777777779</c:v>
                </c:pt>
                <c:pt idx="2570">
                  <c:v>17.847222222222221</c:v>
                </c:pt>
                <c:pt idx="2571">
                  <c:v>17.854166666666668</c:v>
                </c:pt>
                <c:pt idx="2572">
                  <c:v>17.861111111111111</c:v>
                </c:pt>
                <c:pt idx="2573">
                  <c:v>17.868055555555554</c:v>
                </c:pt>
                <c:pt idx="2574">
                  <c:v>17.875</c:v>
                </c:pt>
                <c:pt idx="2575">
                  <c:v>17.881944444444446</c:v>
                </c:pt>
                <c:pt idx="2576">
                  <c:v>17.888888888888889</c:v>
                </c:pt>
                <c:pt idx="2577">
                  <c:v>17.895833333333332</c:v>
                </c:pt>
                <c:pt idx="2578">
                  <c:v>17.902777777777779</c:v>
                </c:pt>
                <c:pt idx="2579">
                  <c:v>17.909722222222221</c:v>
                </c:pt>
                <c:pt idx="2580">
                  <c:v>17.916666666666668</c:v>
                </c:pt>
                <c:pt idx="2581">
                  <c:v>17.923611111111111</c:v>
                </c:pt>
                <c:pt idx="2582">
                  <c:v>17.930555555555554</c:v>
                </c:pt>
                <c:pt idx="2583">
                  <c:v>17.9375</c:v>
                </c:pt>
                <c:pt idx="2584">
                  <c:v>17.944444444444446</c:v>
                </c:pt>
                <c:pt idx="2585">
                  <c:v>17.951388888888889</c:v>
                </c:pt>
                <c:pt idx="2586">
                  <c:v>17.958333333333332</c:v>
                </c:pt>
                <c:pt idx="2587">
                  <c:v>17.965277777777779</c:v>
                </c:pt>
                <c:pt idx="2588">
                  <c:v>17.972222222222221</c:v>
                </c:pt>
                <c:pt idx="2589">
                  <c:v>17.979166666666668</c:v>
                </c:pt>
                <c:pt idx="2590">
                  <c:v>17.986111111111111</c:v>
                </c:pt>
                <c:pt idx="2591">
                  <c:v>17.993055555555554</c:v>
                </c:pt>
                <c:pt idx="2592">
                  <c:v>18</c:v>
                </c:pt>
                <c:pt idx="2593">
                  <c:v>18.006944444444446</c:v>
                </c:pt>
                <c:pt idx="2594">
                  <c:v>18.013888888888889</c:v>
                </c:pt>
                <c:pt idx="2595">
                  <c:v>18.020833333333332</c:v>
                </c:pt>
                <c:pt idx="2596">
                  <c:v>18.027777777777779</c:v>
                </c:pt>
                <c:pt idx="2597">
                  <c:v>18.034722222222221</c:v>
                </c:pt>
                <c:pt idx="2598">
                  <c:v>18.041666666666668</c:v>
                </c:pt>
                <c:pt idx="2599">
                  <c:v>18.048611111111111</c:v>
                </c:pt>
                <c:pt idx="2600">
                  <c:v>18.055555555555554</c:v>
                </c:pt>
                <c:pt idx="2601">
                  <c:v>18.0625</c:v>
                </c:pt>
                <c:pt idx="2602">
                  <c:v>18.069444444444446</c:v>
                </c:pt>
                <c:pt idx="2603">
                  <c:v>18.076388888888889</c:v>
                </c:pt>
                <c:pt idx="2604">
                  <c:v>18.083333333333332</c:v>
                </c:pt>
                <c:pt idx="2605">
                  <c:v>18.090277777777779</c:v>
                </c:pt>
                <c:pt idx="2606">
                  <c:v>18.097222222222221</c:v>
                </c:pt>
                <c:pt idx="2607">
                  <c:v>18.104166666666668</c:v>
                </c:pt>
                <c:pt idx="2608">
                  <c:v>18.111111111111111</c:v>
                </c:pt>
                <c:pt idx="2609">
                  <c:v>18.118055555555554</c:v>
                </c:pt>
                <c:pt idx="2610">
                  <c:v>18.125</c:v>
                </c:pt>
                <c:pt idx="2611">
                  <c:v>18.131944444444446</c:v>
                </c:pt>
                <c:pt idx="2612">
                  <c:v>18.138888888888889</c:v>
                </c:pt>
                <c:pt idx="2613">
                  <c:v>18.145833333333332</c:v>
                </c:pt>
                <c:pt idx="2614">
                  <c:v>18.152777777777779</c:v>
                </c:pt>
                <c:pt idx="2615">
                  <c:v>18.159722222222221</c:v>
                </c:pt>
                <c:pt idx="2616">
                  <c:v>18.166666666666668</c:v>
                </c:pt>
                <c:pt idx="2617">
                  <c:v>18.173611111111111</c:v>
                </c:pt>
                <c:pt idx="2618">
                  <c:v>18.180555555555554</c:v>
                </c:pt>
                <c:pt idx="2619">
                  <c:v>18.1875</c:v>
                </c:pt>
                <c:pt idx="2620">
                  <c:v>18.194444444444446</c:v>
                </c:pt>
                <c:pt idx="2621">
                  <c:v>18.201388888888889</c:v>
                </c:pt>
                <c:pt idx="2622">
                  <c:v>18.208333333333332</c:v>
                </c:pt>
                <c:pt idx="2623">
                  <c:v>18.215277777777779</c:v>
                </c:pt>
                <c:pt idx="2624">
                  <c:v>18.222222222222221</c:v>
                </c:pt>
                <c:pt idx="2625">
                  <c:v>18.229166666666668</c:v>
                </c:pt>
                <c:pt idx="2626">
                  <c:v>18.236111111111111</c:v>
                </c:pt>
                <c:pt idx="2627">
                  <c:v>18.243055555555554</c:v>
                </c:pt>
                <c:pt idx="2628">
                  <c:v>18.25</c:v>
                </c:pt>
                <c:pt idx="2629">
                  <c:v>18.256944444444446</c:v>
                </c:pt>
                <c:pt idx="2630">
                  <c:v>18.263888888888889</c:v>
                </c:pt>
                <c:pt idx="2631">
                  <c:v>18.270833333333332</c:v>
                </c:pt>
                <c:pt idx="2632">
                  <c:v>18.277777777777779</c:v>
                </c:pt>
                <c:pt idx="2633">
                  <c:v>18.284722222222221</c:v>
                </c:pt>
                <c:pt idx="2634">
                  <c:v>18.291666666666668</c:v>
                </c:pt>
                <c:pt idx="2635">
                  <c:v>18.298611111111111</c:v>
                </c:pt>
                <c:pt idx="2636">
                  <c:v>18.305555555555554</c:v>
                </c:pt>
                <c:pt idx="2637">
                  <c:v>18.3125</c:v>
                </c:pt>
                <c:pt idx="2638">
                  <c:v>18.319444444444446</c:v>
                </c:pt>
                <c:pt idx="2639">
                  <c:v>18.326388888888889</c:v>
                </c:pt>
                <c:pt idx="2640">
                  <c:v>18.333333333333332</c:v>
                </c:pt>
                <c:pt idx="2641">
                  <c:v>18.340277777777779</c:v>
                </c:pt>
                <c:pt idx="2642">
                  <c:v>18.347222222222221</c:v>
                </c:pt>
                <c:pt idx="2643">
                  <c:v>18.354166666666668</c:v>
                </c:pt>
                <c:pt idx="2644">
                  <c:v>18.361111111111111</c:v>
                </c:pt>
                <c:pt idx="2645">
                  <c:v>18.368055555555554</c:v>
                </c:pt>
                <c:pt idx="2646">
                  <c:v>18.375</c:v>
                </c:pt>
                <c:pt idx="2647">
                  <c:v>18.381944444444446</c:v>
                </c:pt>
                <c:pt idx="2648">
                  <c:v>18.388888888888889</c:v>
                </c:pt>
                <c:pt idx="2649">
                  <c:v>18.395833333333332</c:v>
                </c:pt>
                <c:pt idx="2650">
                  <c:v>18.402777777777779</c:v>
                </c:pt>
                <c:pt idx="2651">
                  <c:v>18.409722222222221</c:v>
                </c:pt>
                <c:pt idx="2652">
                  <c:v>18.416666666666668</c:v>
                </c:pt>
                <c:pt idx="2653">
                  <c:v>18.423611111111111</c:v>
                </c:pt>
                <c:pt idx="2654">
                  <c:v>18.430555555555554</c:v>
                </c:pt>
                <c:pt idx="2655">
                  <c:v>18.4375</c:v>
                </c:pt>
                <c:pt idx="2656">
                  <c:v>18.444444444444446</c:v>
                </c:pt>
                <c:pt idx="2657">
                  <c:v>18.451388888888889</c:v>
                </c:pt>
                <c:pt idx="2658">
                  <c:v>18.458333333333332</c:v>
                </c:pt>
                <c:pt idx="2659">
                  <c:v>18.465277777777779</c:v>
                </c:pt>
                <c:pt idx="2660">
                  <c:v>18.472222222222221</c:v>
                </c:pt>
                <c:pt idx="2661">
                  <c:v>18.479166666666668</c:v>
                </c:pt>
                <c:pt idx="2662">
                  <c:v>18.486111111111111</c:v>
                </c:pt>
                <c:pt idx="2663">
                  <c:v>18.493055555555554</c:v>
                </c:pt>
                <c:pt idx="2664">
                  <c:v>18.5</c:v>
                </c:pt>
                <c:pt idx="2665">
                  <c:v>18.506944444444446</c:v>
                </c:pt>
                <c:pt idx="2666">
                  <c:v>18.513888888888889</c:v>
                </c:pt>
                <c:pt idx="2667">
                  <c:v>18.520833333333332</c:v>
                </c:pt>
                <c:pt idx="2668">
                  <c:v>18.527777777777779</c:v>
                </c:pt>
                <c:pt idx="2669">
                  <c:v>18.534722222222221</c:v>
                </c:pt>
                <c:pt idx="2670">
                  <c:v>18.541666666666668</c:v>
                </c:pt>
                <c:pt idx="2671">
                  <c:v>18.548611111111111</c:v>
                </c:pt>
                <c:pt idx="2672">
                  <c:v>18.555555555555554</c:v>
                </c:pt>
                <c:pt idx="2673">
                  <c:v>18.5625</c:v>
                </c:pt>
                <c:pt idx="2674">
                  <c:v>18.569444444444446</c:v>
                </c:pt>
                <c:pt idx="2675">
                  <c:v>18.576388888888889</c:v>
                </c:pt>
                <c:pt idx="2676">
                  <c:v>18.583333333333332</c:v>
                </c:pt>
                <c:pt idx="2677">
                  <c:v>18.590277777777779</c:v>
                </c:pt>
                <c:pt idx="2678">
                  <c:v>18.597222222222221</c:v>
                </c:pt>
                <c:pt idx="2679">
                  <c:v>18.604166666666668</c:v>
                </c:pt>
                <c:pt idx="2680">
                  <c:v>18.611111111111111</c:v>
                </c:pt>
                <c:pt idx="2681">
                  <c:v>18.618055555555554</c:v>
                </c:pt>
                <c:pt idx="2682">
                  <c:v>18.625</c:v>
                </c:pt>
                <c:pt idx="2683">
                  <c:v>18.631944444444446</c:v>
                </c:pt>
                <c:pt idx="2684">
                  <c:v>18.638888888888889</c:v>
                </c:pt>
                <c:pt idx="2685">
                  <c:v>18.645833333333332</c:v>
                </c:pt>
                <c:pt idx="2686">
                  <c:v>18.652777777777779</c:v>
                </c:pt>
                <c:pt idx="2687">
                  <c:v>18.659722222222221</c:v>
                </c:pt>
                <c:pt idx="2688">
                  <c:v>18.666666666666668</c:v>
                </c:pt>
                <c:pt idx="2689">
                  <c:v>18.673611111111111</c:v>
                </c:pt>
                <c:pt idx="2690">
                  <c:v>18.680555555555554</c:v>
                </c:pt>
                <c:pt idx="2691">
                  <c:v>18.6875</c:v>
                </c:pt>
                <c:pt idx="2692">
                  <c:v>18.694444444444446</c:v>
                </c:pt>
                <c:pt idx="2693">
                  <c:v>18.701388888888889</c:v>
                </c:pt>
                <c:pt idx="2694">
                  <c:v>18.708333333333332</c:v>
                </c:pt>
                <c:pt idx="2695">
                  <c:v>18.715277777777779</c:v>
                </c:pt>
                <c:pt idx="2696">
                  <c:v>18.722222222222221</c:v>
                </c:pt>
                <c:pt idx="2697">
                  <c:v>18.729166666666668</c:v>
                </c:pt>
                <c:pt idx="2698">
                  <c:v>18.736111111111111</c:v>
                </c:pt>
                <c:pt idx="2699">
                  <c:v>18.743055555555554</c:v>
                </c:pt>
                <c:pt idx="2700">
                  <c:v>18.75</c:v>
                </c:pt>
                <c:pt idx="2701">
                  <c:v>18.756944444444446</c:v>
                </c:pt>
                <c:pt idx="2702">
                  <c:v>18.763888888888889</c:v>
                </c:pt>
                <c:pt idx="2703">
                  <c:v>18.770833333333332</c:v>
                </c:pt>
                <c:pt idx="2704">
                  <c:v>18.777777777777779</c:v>
                </c:pt>
                <c:pt idx="2705">
                  <c:v>18.784722222222221</c:v>
                </c:pt>
                <c:pt idx="2706">
                  <c:v>18.791666666666668</c:v>
                </c:pt>
                <c:pt idx="2707">
                  <c:v>18.798611111111111</c:v>
                </c:pt>
                <c:pt idx="2708">
                  <c:v>18.805555555555554</c:v>
                </c:pt>
                <c:pt idx="2709">
                  <c:v>18.8125</c:v>
                </c:pt>
                <c:pt idx="2710">
                  <c:v>18.819444444444446</c:v>
                </c:pt>
                <c:pt idx="2711">
                  <c:v>18.826388888888889</c:v>
                </c:pt>
                <c:pt idx="2712">
                  <c:v>18.833333333333332</c:v>
                </c:pt>
                <c:pt idx="2713">
                  <c:v>18.840277777777779</c:v>
                </c:pt>
                <c:pt idx="2714">
                  <c:v>18.847222222222221</c:v>
                </c:pt>
                <c:pt idx="2715">
                  <c:v>18.854166666666668</c:v>
                </c:pt>
                <c:pt idx="2716">
                  <c:v>18.861111111111111</c:v>
                </c:pt>
                <c:pt idx="2717">
                  <c:v>18.868055555555554</c:v>
                </c:pt>
                <c:pt idx="2718">
                  <c:v>18.875</c:v>
                </c:pt>
                <c:pt idx="2719">
                  <c:v>18.881944444444446</c:v>
                </c:pt>
                <c:pt idx="2720">
                  <c:v>18.888888888888889</c:v>
                </c:pt>
                <c:pt idx="2721">
                  <c:v>18.895833333333332</c:v>
                </c:pt>
                <c:pt idx="2722">
                  <c:v>18.902777777777779</c:v>
                </c:pt>
                <c:pt idx="2723">
                  <c:v>18.909722222222221</c:v>
                </c:pt>
                <c:pt idx="2724">
                  <c:v>18.916666666666668</c:v>
                </c:pt>
                <c:pt idx="2725">
                  <c:v>18.923611111111111</c:v>
                </c:pt>
                <c:pt idx="2726">
                  <c:v>18.930555555555554</c:v>
                </c:pt>
                <c:pt idx="2727">
                  <c:v>18.9375</c:v>
                </c:pt>
                <c:pt idx="2728">
                  <c:v>18.944444444444446</c:v>
                </c:pt>
                <c:pt idx="2729">
                  <c:v>18.951388888888889</c:v>
                </c:pt>
                <c:pt idx="2730">
                  <c:v>18.958333333333332</c:v>
                </c:pt>
                <c:pt idx="2731">
                  <c:v>18.965277777777779</c:v>
                </c:pt>
                <c:pt idx="2732">
                  <c:v>18.972222222222221</c:v>
                </c:pt>
                <c:pt idx="2733">
                  <c:v>18.979166666666668</c:v>
                </c:pt>
                <c:pt idx="2734">
                  <c:v>18.986111111111111</c:v>
                </c:pt>
                <c:pt idx="2735">
                  <c:v>18.993055555555554</c:v>
                </c:pt>
                <c:pt idx="2736">
                  <c:v>19</c:v>
                </c:pt>
                <c:pt idx="2737">
                  <c:v>19.006944444444446</c:v>
                </c:pt>
                <c:pt idx="2738">
                  <c:v>19.013888888888889</c:v>
                </c:pt>
                <c:pt idx="2739">
                  <c:v>19.020833333333332</c:v>
                </c:pt>
                <c:pt idx="2740">
                  <c:v>19.027777777777779</c:v>
                </c:pt>
                <c:pt idx="2741">
                  <c:v>19.034722222222221</c:v>
                </c:pt>
                <c:pt idx="2742">
                  <c:v>19.041666666666668</c:v>
                </c:pt>
                <c:pt idx="2743">
                  <c:v>19.048611111111111</c:v>
                </c:pt>
                <c:pt idx="2744">
                  <c:v>19.055555555555554</c:v>
                </c:pt>
                <c:pt idx="2745">
                  <c:v>19.0625</c:v>
                </c:pt>
                <c:pt idx="2746">
                  <c:v>19.069444444444446</c:v>
                </c:pt>
                <c:pt idx="2747">
                  <c:v>19.076388888888889</c:v>
                </c:pt>
                <c:pt idx="2748">
                  <c:v>19.083333333333332</c:v>
                </c:pt>
                <c:pt idx="2749">
                  <c:v>19.090277777777779</c:v>
                </c:pt>
                <c:pt idx="2750">
                  <c:v>19.097222222222221</c:v>
                </c:pt>
                <c:pt idx="2751">
                  <c:v>19.104166666666668</c:v>
                </c:pt>
                <c:pt idx="2752">
                  <c:v>19.111111111111111</c:v>
                </c:pt>
                <c:pt idx="2753">
                  <c:v>19.118055555555554</c:v>
                </c:pt>
                <c:pt idx="2754">
                  <c:v>19.125</c:v>
                </c:pt>
                <c:pt idx="2755">
                  <c:v>19.131944444444446</c:v>
                </c:pt>
                <c:pt idx="2756">
                  <c:v>19.138888888888889</c:v>
                </c:pt>
                <c:pt idx="2757">
                  <c:v>19.145833333333332</c:v>
                </c:pt>
                <c:pt idx="2758">
                  <c:v>19.152777777777779</c:v>
                </c:pt>
                <c:pt idx="2759">
                  <c:v>19.159722222222221</c:v>
                </c:pt>
                <c:pt idx="2760">
                  <c:v>19.166666666666668</c:v>
                </c:pt>
                <c:pt idx="2761">
                  <c:v>19.173611111111111</c:v>
                </c:pt>
                <c:pt idx="2762">
                  <c:v>19.180555555555554</c:v>
                </c:pt>
                <c:pt idx="2763">
                  <c:v>19.1875</c:v>
                </c:pt>
                <c:pt idx="2764">
                  <c:v>19.194444444444446</c:v>
                </c:pt>
                <c:pt idx="2765">
                  <c:v>19.201388888888889</c:v>
                </c:pt>
                <c:pt idx="2766">
                  <c:v>19.208333333333332</c:v>
                </c:pt>
                <c:pt idx="2767">
                  <c:v>19.215277777777779</c:v>
                </c:pt>
                <c:pt idx="2768">
                  <c:v>19.222222222222221</c:v>
                </c:pt>
                <c:pt idx="2769">
                  <c:v>19.229166666666668</c:v>
                </c:pt>
                <c:pt idx="2770">
                  <c:v>19.236111111111111</c:v>
                </c:pt>
                <c:pt idx="2771">
                  <c:v>19.243055555555554</c:v>
                </c:pt>
                <c:pt idx="2772">
                  <c:v>19.25</c:v>
                </c:pt>
                <c:pt idx="2773">
                  <c:v>19.256944444444446</c:v>
                </c:pt>
                <c:pt idx="2774">
                  <c:v>19.263888888888889</c:v>
                </c:pt>
                <c:pt idx="2775">
                  <c:v>19.270833333333332</c:v>
                </c:pt>
                <c:pt idx="2776">
                  <c:v>19.277777777777779</c:v>
                </c:pt>
                <c:pt idx="2777">
                  <c:v>19.284722222222221</c:v>
                </c:pt>
                <c:pt idx="2778">
                  <c:v>19.291666666666668</c:v>
                </c:pt>
                <c:pt idx="2779">
                  <c:v>19.298611111111111</c:v>
                </c:pt>
                <c:pt idx="2780">
                  <c:v>19.305555555555554</c:v>
                </c:pt>
                <c:pt idx="2781">
                  <c:v>19.3125</c:v>
                </c:pt>
                <c:pt idx="2782">
                  <c:v>19.319444444444446</c:v>
                </c:pt>
                <c:pt idx="2783">
                  <c:v>19.326388888888889</c:v>
                </c:pt>
                <c:pt idx="2784">
                  <c:v>19.333333333333332</c:v>
                </c:pt>
                <c:pt idx="2785">
                  <c:v>19.340277777777779</c:v>
                </c:pt>
                <c:pt idx="2786">
                  <c:v>19.347222222222221</c:v>
                </c:pt>
                <c:pt idx="2787">
                  <c:v>19.354166666666668</c:v>
                </c:pt>
                <c:pt idx="2788">
                  <c:v>19.361111111111111</c:v>
                </c:pt>
                <c:pt idx="2789">
                  <c:v>19.368055555555554</c:v>
                </c:pt>
                <c:pt idx="2790">
                  <c:v>19.375</c:v>
                </c:pt>
                <c:pt idx="2791">
                  <c:v>19.381944444444446</c:v>
                </c:pt>
                <c:pt idx="2792">
                  <c:v>19.388888888888889</c:v>
                </c:pt>
                <c:pt idx="2793">
                  <c:v>19.395833333333332</c:v>
                </c:pt>
                <c:pt idx="2794">
                  <c:v>19.402777777777779</c:v>
                </c:pt>
                <c:pt idx="2795">
                  <c:v>19.409722222222221</c:v>
                </c:pt>
                <c:pt idx="2796">
                  <c:v>19.416666666666668</c:v>
                </c:pt>
                <c:pt idx="2797">
                  <c:v>19.423611111111111</c:v>
                </c:pt>
                <c:pt idx="2798">
                  <c:v>19.430555555555554</c:v>
                </c:pt>
                <c:pt idx="2799">
                  <c:v>19.4375</c:v>
                </c:pt>
                <c:pt idx="2800">
                  <c:v>19.444444444444446</c:v>
                </c:pt>
                <c:pt idx="2801">
                  <c:v>19.451388888888889</c:v>
                </c:pt>
                <c:pt idx="2802">
                  <c:v>19.458333333333332</c:v>
                </c:pt>
                <c:pt idx="2803">
                  <c:v>19.465277777777779</c:v>
                </c:pt>
                <c:pt idx="2804">
                  <c:v>19.472222222222221</c:v>
                </c:pt>
                <c:pt idx="2805">
                  <c:v>19.479166666666668</c:v>
                </c:pt>
                <c:pt idx="2806">
                  <c:v>19.486111111111111</c:v>
                </c:pt>
                <c:pt idx="2807">
                  <c:v>19.493055555555554</c:v>
                </c:pt>
                <c:pt idx="2808">
                  <c:v>19.5</c:v>
                </c:pt>
                <c:pt idx="2809">
                  <c:v>19.506944444444446</c:v>
                </c:pt>
                <c:pt idx="2810">
                  <c:v>19.513888888888889</c:v>
                </c:pt>
                <c:pt idx="2811">
                  <c:v>19.520833333333332</c:v>
                </c:pt>
                <c:pt idx="2812">
                  <c:v>19.527777777777779</c:v>
                </c:pt>
                <c:pt idx="2813">
                  <c:v>19.534722222222221</c:v>
                </c:pt>
                <c:pt idx="2814">
                  <c:v>19.541666666666668</c:v>
                </c:pt>
                <c:pt idx="2815">
                  <c:v>19.548611111111111</c:v>
                </c:pt>
                <c:pt idx="2816">
                  <c:v>19.555555555555554</c:v>
                </c:pt>
                <c:pt idx="2817">
                  <c:v>19.5625</c:v>
                </c:pt>
                <c:pt idx="2818">
                  <c:v>19.569444444444446</c:v>
                </c:pt>
                <c:pt idx="2819">
                  <c:v>19.576388888888889</c:v>
                </c:pt>
                <c:pt idx="2820">
                  <c:v>19.583333333333332</c:v>
                </c:pt>
                <c:pt idx="2821">
                  <c:v>19.590277777777779</c:v>
                </c:pt>
                <c:pt idx="2822">
                  <c:v>19.597222222222221</c:v>
                </c:pt>
                <c:pt idx="2823">
                  <c:v>19.604166666666668</c:v>
                </c:pt>
                <c:pt idx="2824">
                  <c:v>19.611111111111111</c:v>
                </c:pt>
                <c:pt idx="2825">
                  <c:v>19.618055555555554</c:v>
                </c:pt>
                <c:pt idx="2826">
                  <c:v>19.625</c:v>
                </c:pt>
                <c:pt idx="2827">
                  <c:v>19.631944444444446</c:v>
                </c:pt>
                <c:pt idx="2828">
                  <c:v>19.638888888888889</c:v>
                </c:pt>
                <c:pt idx="2829">
                  <c:v>19.645833333333332</c:v>
                </c:pt>
                <c:pt idx="2830">
                  <c:v>19.652777777777779</c:v>
                </c:pt>
                <c:pt idx="2831">
                  <c:v>19.659722222222221</c:v>
                </c:pt>
                <c:pt idx="2832">
                  <c:v>19.666666666666668</c:v>
                </c:pt>
                <c:pt idx="2833">
                  <c:v>19.673611111111111</c:v>
                </c:pt>
                <c:pt idx="2834">
                  <c:v>19.680555555555554</c:v>
                </c:pt>
                <c:pt idx="2835">
                  <c:v>19.6875</c:v>
                </c:pt>
                <c:pt idx="2836">
                  <c:v>19.694444444444446</c:v>
                </c:pt>
                <c:pt idx="2837">
                  <c:v>19.701388888888889</c:v>
                </c:pt>
                <c:pt idx="2838">
                  <c:v>19.708333333333332</c:v>
                </c:pt>
                <c:pt idx="2839">
                  <c:v>19.715277777777779</c:v>
                </c:pt>
                <c:pt idx="2840">
                  <c:v>19.722222222222221</c:v>
                </c:pt>
                <c:pt idx="2841">
                  <c:v>19.729166666666668</c:v>
                </c:pt>
                <c:pt idx="2842">
                  <c:v>19.736111111111111</c:v>
                </c:pt>
                <c:pt idx="2843">
                  <c:v>19.743055555555554</c:v>
                </c:pt>
                <c:pt idx="2844">
                  <c:v>19.75</c:v>
                </c:pt>
                <c:pt idx="2845">
                  <c:v>19.756944444444446</c:v>
                </c:pt>
                <c:pt idx="2846">
                  <c:v>19.763888888888889</c:v>
                </c:pt>
                <c:pt idx="2847">
                  <c:v>19.770833333333332</c:v>
                </c:pt>
                <c:pt idx="2848">
                  <c:v>19.777777777777779</c:v>
                </c:pt>
                <c:pt idx="2849">
                  <c:v>19.784722222222221</c:v>
                </c:pt>
                <c:pt idx="2850">
                  <c:v>19.791666666666668</c:v>
                </c:pt>
                <c:pt idx="2851">
                  <c:v>19.798611111111111</c:v>
                </c:pt>
                <c:pt idx="2852">
                  <c:v>19.805555555555554</c:v>
                </c:pt>
                <c:pt idx="2853">
                  <c:v>19.8125</c:v>
                </c:pt>
                <c:pt idx="2854">
                  <c:v>19.819444444444446</c:v>
                </c:pt>
                <c:pt idx="2855">
                  <c:v>19.826388888888889</c:v>
                </c:pt>
                <c:pt idx="2856">
                  <c:v>19.833333333333332</c:v>
                </c:pt>
                <c:pt idx="2857">
                  <c:v>19.840277777777779</c:v>
                </c:pt>
                <c:pt idx="2858">
                  <c:v>19.847222222222221</c:v>
                </c:pt>
                <c:pt idx="2859">
                  <c:v>19.854166666666668</c:v>
                </c:pt>
                <c:pt idx="2860">
                  <c:v>19.861111111111111</c:v>
                </c:pt>
                <c:pt idx="2861">
                  <c:v>19.868055555555554</c:v>
                </c:pt>
                <c:pt idx="2862">
                  <c:v>19.875</c:v>
                </c:pt>
                <c:pt idx="2863">
                  <c:v>19.881944444444446</c:v>
                </c:pt>
                <c:pt idx="2864">
                  <c:v>19.888888888888889</c:v>
                </c:pt>
                <c:pt idx="2865">
                  <c:v>19.895833333333332</c:v>
                </c:pt>
                <c:pt idx="2866">
                  <c:v>19.902777777777779</c:v>
                </c:pt>
                <c:pt idx="2867">
                  <c:v>19.909722222222221</c:v>
                </c:pt>
                <c:pt idx="2868">
                  <c:v>19.916666666666668</c:v>
                </c:pt>
                <c:pt idx="2869">
                  <c:v>19.923611111111111</c:v>
                </c:pt>
                <c:pt idx="2870">
                  <c:v>19.930555555555554</c:v>
                </c:pt>
                <c:pt idx="2871">
                  <c:v>19.9375</c:v>
                </c:pt>
                <c:pt idx="2872">
                  <c:v>19.944444444444446</c:v>
                </c:pt>
                <c:pt idx="2873">
                  <c:v>19.951388888888889</c:v>
                </c:pt>
                <c:pt idx="2874">
                  <c:v>19.958333333333332</c:v>
                </c:pt>
                <c:pt idx="2875">
                  <c:v>19.965277777777779</c:v>
                </c:pt>
                <c:pt idx="2876">
                  <c:v>19.972222222222221</c:v>
                </c:pt>
                <c:pt idx="2877">
                  <c:v>19.979166666666668</c:v>
                </c:pt>
                <c:pt idx="2878">
                  <c:v>19.986111111111111</c:v>
                </c:pt>
                <c:pt idx="2879">
                  <c:v>19.993055555555554</c:v>
                </c:pt>
                <c:pt idx="2880">
                  <c:v>20</c:v>
                </c:pt>
                <c:pt idx="2881">
                  <c:v>20.006944444444446</c:v>
                </c:pt>
                <c:pt idx="2882">
                  <c:v>20.013888888888889</c:v>
                </c:pt>
                <c:pt idx="2883">
                  <c:v>20.020833333333332</c:v>
                </c:pt>
                <c:pt idx="2884">
                  <c:v>20.027777777777779</c:v>
                </c:pt>
                <c:pt idx="2885">
                  <c:v>20.034722222222221</c:v>
                </c:pt>
                <c:pt idx="2886">
                  <c:v>20.041666666666668</c:v>
                </c:pt>
                <c:pt idx="2887">
                  <c:v>20.048611111111111</c:v>
                </c:pt>
                <c:pt idx="2888">
                  <c:v>20.055555555555554</c:v>
                </c:pt>
                <c:pt idx="2889">
                  <c:v>20.0625</c:v>
                </c:pt>
                <c:pt idx="2890">
                  <c:v>20.069444444444446</c:v>
                </c:pt>
                <c:pt idx="2891">
                  <c:v>20.076388888888889</c:v>
                </c:pt>
                <c:pt idx="2892">
                  <c:v>20.083333333333332</c:v>
                </c:pt>
                <c:pt idx="2893">
                  <c:v>20.090277777777779</c:v>
                </c:pt>
                <c:pt idx="2894">
                  <c:v>20.097222222222221</c:v>
                </c:pt>
                <c:pt idx="2895">
                  <c:v>20.104166666666668</c:v>
                </c:pt>
                <c:pt idx="2896">
                  <c:v>20.111111111111111</c:v>
                </c:pt>
                <c:pt idx="2897">
                  <c:v>20.118055555555554</c:v>
                </c:pt>
                <c:pt idx="2898">
                  <c:v>20.125</c:v>
                </c:pt>
                <c:pt idx="2899">
                  <c:v>20.131944444444446</c:v>
                </c:pt>
                <c:pt idx="2900">
                  <c:v>20.138888888888889</c:v>
                </c:pt>
                <c:pt idx="2901">
                  <c:v>20.145833333333332</c:v>
                </c:pt>
                <c:pt idx="2902">
                  <c:v>20.152777777777779</c:v>
                </c:pt>
                <c:pt idx="2903">
                  <c:v>20.159722222222221</c:v>
                </c:pt>
                <c:pt idx="2904">
                  <c:v>20.166666666666668</c:v>
                </c:pt>
                <c:pt idx="2905">
                  <c:v>20.173611111111111</c:v>
                </c:pt>
                <c:pt idx="2906">
                  <c:v>20.180555555555554</c:v>
                </c:pt>
                <c:pt idx="2907">
                  <c:v>20.1875</c:v>
                </c:pt>
                <c:pt idx="2908">
                  <c:v>20.194444444444446</c:v>
                </c:pt>
                <c:pt idx="2909">
                  <c:v>20.201388888888889</c:v>
                </c:pt>
                <c:pt idx="2910">
                  <c:v>20.208333333333332</c:v>
                </c:pt>
                <c:pt idx="2911">
                  <c:v>20.215277777777779</c:v>
                </c:pt>
                <c:pt idx="2912">
                  <c:v>20.222222222222221</c:v>
                </c:pt>
                <c:pt idx="2913">
                  <c:v>20.229166666666668</c:v>
                </c:pt>
                <c:pt idx="2914">
                  <c:v>20.236111111111111</c:v>
                </c:pt>
                <c:pt idx="2915">
                  <c:v>20.243055555555554</c:v>
                </c:pt>
                <c:pt idx="2916">
                  <c:v>20.25</c:v>
                </c:pt>
                <c:pt idx="2917">
                  <c:v>20.256944444444446</c:v>
                </c:pt>
                <c:pt idx="2918">
                  <c:v>20.263888888888889</c:v>
                </c:pt>
                <c:pt idx="2919">
                  <c:v>20.270833333333332</c:v>
                </c:pt>
                <c:pt idx="2920">
                  <c:v>20.277777777777779</c:v>
                </c:pt>
                <c:pt idx="2921">
                  <c:v>20.284722222222221</c:v>
                </c:pt>
                <c:pt idx="2922">
                  <c:v>20.291666666666668</c:v>
                </c:pt>
                <c:pt idx="2923">
                  <c:v>20.298611111111111</c:v>
                </c:pt>
                <c:pt idx="2924">
                  <c:v>20.305555555555554</c:v>
                </c:pt>
                <c:pt idx="2925">
                  <c:v>20.3125</c:v>
                </c:pt>
                <c:pt idx="2926">
                  <c:v>20.319444444444446</c:v>
                </c:pt>
                <c:pt idx="2927">
                  <c:v>20.326388888888889</c:v>
                </c:pt>
                <c:pt idx="2928">
                  <c:v>20.333333333333332</c:v>
                </c:pt>
                <c:pt idx="2929">
                  <c:v>20.340277777777779</c:v>
                </c:pt>
                <c:pt idx="2930">
                  <c:v>20.347222222222221</c:v>
                </c:pt>
                <c:pt idx="2931">
                  <c:v>20.354166666666668</c:v>
                </c:pt>
                <c:pt idx="2932">
                  <c:v>20.361111111111111</c:v>
                </c:pt>
                <c:pt idx="2933">
                  <c:v>20.368055555555554</c:v>
                </c:pt>
                <c:pt idx="2934">
                  <c:v>20.375</c:v>
                </c:pt>
                <c:pt idx="2935">
                  <c:v>20.381944444444446</c:v>
                </c:pt>
                <c:pt idx="2936">
                  <c:v>20.388888888888889</c:v>
                </c:pt>
                <c:pt idx="2937">
                  <c:v>20.395833333333332</c:v>
                </c:pt>
                <c:pt idx="2938">
                  <c:v>20.402777777777779</c:v>
                </c:pt>
                <c:pt idx="2939">
                  <c:v>20.409722222222221</c:v>
                </c:pt>
                <c:pt idx="2940">
                  <c:v>20.416666666666668</c:v>
                </c:pt>
                <c:pt idx="2941">
                  <c:v>20.423611111111111</c:v>
                </c:pt>
                <c:pt idx="2942">
                  <c:v>20.430555555555554</c:v>
                </c:pt>
                <c:pt idx="2943">
                  <c:v>20.4375</c:v>
                </c:pt>
                <c:pt idx="2944">
                  <c:v>20.444444444444446</c:v>
                </c:pt>
                <c:pt idx="2945">
                  <c:v>20.451388888888889</c:v>
                </c:pt>
                <c:pt idx="2946">
                  <c:v>20.458333333333332</c:v>
                </c:pt>
                <c:pt idx="2947">
                  <c:v>20.465277777777779</c:v>
                </c:pt>
                <c:pt idx="2948">
                  <c:v>20.472222222222221</c:v>
                </c:pt>
                <c:pt idx="2949">
                  <c:v>20.479166666666668</c:v>
                </c:pt>
                <c:pt idx="2950">
                  <c:v>20.486111111111111</c:v>
                </c:pt>
                <c:pt idx="2951">
                  <c:v>20.493055555555554</c:v>
                </c:pt>
                <c:pt idx="2952">
                  <c:v>20.5</c:v>
                </c:pt>
                <c:pt idx="2953">
                  <c:v>20.506944444444446</c:v>
                </c:pt>
                <c:pt idx="2954">
                  <c:v>20.513888888888889</c:v>
                </c:pt>
                <c:pt idx="2955">
                  <c:v>20.520833333333332</c:v>
                </c:pt>
                <c:pt idx="2956">
                  <c:v>20.527777777777779</c:v>
                </c:pt>
                <c:pt idx="2957">
                  <c:v>20.534722222222221</c:v>
                </c:pt>
                <c:pt idx="2958">
                  <c:v>20.541666666666668</c:v>
                </c:pt>
                <c:pt idx="2959">
                  <c:v>20.548611111111111</c:v>
                </c:pt>
                <c:pt idx="2960">
                  <c:v>20.555555555555554</c:v>
                </c:pt>
                <c:pt idx="2961">
                  <c:v>20.5625</c:v>
                </c:pt>
                <c:pt idx="2962">
                  <c:v>20.569444444444446</c:v>
                </c:pt>
                <c:pt idx="2963">
                  <c:v>20.576388888888889</c:v>
                </c:pt>
                <c:pt idx="2964">
                  <c:v>20.583333333333332</c:v>
                </c:pt>
                <c:pt idx="2965">
                  <c:v>20.590277777777779</c:v>
                </c:pt>
                <c:pt idx="2966">
                  <c:v>20.597222222222221</c:v>
                </c:pt>
                <c:pt idx="2967">
                  <c:v>20.604166666666668</c:v>
                </c:pt>
                <c:pt idx="2968">
                  <c:v>20.611111111111111</c:v>
                </c:pt>
                <c:pt idx="2969">
                  <c:v>20.618055555555554</c:v>
                </c:pt>
                <c:pt idx="2970">
                  <c:v>20.625</c:v>
                </c:pt>
                <c:pt idx="2971">
                  <c:v>20.631944444444446</c:v>
                </c:pt>
                <c:pt idx="2972">
                  <c:v>20.638888888888889</c:v>
                </c:pt>
                <c:pt idx="2973">
                  <c:v>20.645833333333332</c:v>
                </c:pt>
                <c:pt idx="2974">
                  <c:v>20.652777777777779</c:v>
                </c:pt>
                <c:pt idx="2975">
                  <c:v>20.659722222222221</c:v>
                </c:pt>
                <c:pt idx="2976">
                  <c:v>20.666666666666668</c:v>
                </c:pt>
                <c:pt idx="2977">
                  <c:v>20.673611111111111</c:v>
                </c:pt>
                <c:pt idx="2978">
                  <c:v>20.680555555555554</c:v>
                </c:pt>
                <c:pt idx="2979">
                  <c:v>20.6875</c:v>
                </c:pt>
                <c:pt idx="2980">
                  <c:v>20.694444444444446</c:v>
                </c:pt>
                <c:pt idx="2981">
                  <c:v>20.701388888888889</c:v>
                </c:pt>
                <c:pt idx="2982">
                  <c:v>20.708333333333332</c:v>
                </c:pt>
                <c:pt idx="2983">
                  <c:v>20.715277777777779</c:v>
                </c:pt>
                <c:pt idx="2984">
                  <c:v>20.722222222222221</c:v>
                </c:pt>
                <c:pt idx="2985">
                  <c:v>20.729166666666668</c:v>
                </c:pt>
                <c:pt idx="2986">
                  <c:v>20.736111111111111</c:v>
                </c:pt>
                <c:pt idx="2987">
                  <c:v>20.743055555555554</c:v>
                </c:pt>
                <c:pt idx="2988">
                  <c:v>20.75</c:v>
                </c:pt>
                <c:pt idx="2989">
                  <c:v>20.756944444444446</c:v>
                </c:pt>
                <c:pt idx="2990">
                  <c:v>20.763888888888889</c:v>
                </c:pt>
                <c:pt idx="2991">
                  <c:v>20.770833333333332</c:v>
                </c:pt>
                <c:pt idx="2992">
                  <c:v>20.777777777777779</c:v>
                </c:pt>
                <c:pt idx="2993">
                  <c:v>20.784722222222221</c:v>
                </c:pt>
                <c:pt idx="2994">
                  <c:v>20.791666666666668</c:v>
                </c:pt>
                <c:pt idx="2995">
                  <c:v>20.798611111111111</c:v>
                </c:pt>
                <c:pt idx="2996">
                  <c:v>20.805555555555554</c:v>
                </c:pt>
                <c:pt idx="2997">
                  <c:v>20.8125</c:v>
                </c:pt>
                <c:pt idx="2998">
                  <c:v>20.819444444444446</c:v>
                </c:pt>
                <c:pt idx="2999">
                  <c:v>20.826388888888889</c:v>
                </c:pt>
                <c:pt idx="3000">
                  <c:v>20.833333333333332</c:v>
                </c:pt>
                <c:pt idx="3001">
                  <c:v>20.840277777777779</c:v>
                </c:pt>
                <c:pt idx="3002">
                  <c:v>20.847222222222221</c:v>
                </c:pt>
                <c:pt idx="3003">
                  <c:v>20.854166666666668</c:v>
                </c:pt>
                <c:pt idx="3004">
                  <c:v>20.861111111111111</c:v>
                </c:pt>
                <c:pt idx="3005">
                  <c:v>20.868055555555554</c:v>
                </c:pt>
                <c:pt idx="3006">
                  <c:v>20.875</c:v>
                </c:pt>
                <c:pt idx="3007">
                  <c:v>20.881944444444446</c:v>
                </c:pt>
                <c:pt idx="3008">
                  <c:v>20.888888888888889</c:v>
                </c:pt>
                <c:pt idx="3009">
                  <c:v>20.895833333333332</c:v>
                </c:pt>
                <c:pt idx="3010">
                  <c:v>20.902777777777779</c:v>
                </c:pt>
                <c:pt idx="3011">
                  <c:v>20.909722222222221</c:v>
                </c:pt>
                <c:pt idx="3012">
                  <c:v>20.916666666666668</c:v>
                </c:pt>
                <c:pt idx="3013">
                  <c:v>20.923611111111111</c:v>
                </c:pt>
                <c:pt idx="3014">
                  <c:v>20.930555555555554</c:v>
                </c:pt>
                <c:pt idx="3015">
                  <c:v>20.9375</c:v>
                </c:pt>
                <c:pt idx="3016">
                  <c:v>20.944444444444446</c:v>
                </c:pt>
                <c:pt idx="3017">
                  <c:v>20.951388888888889</c:v>
                </c:pt>
                <c:pt idx="3018">
                  <c:v>20.958333333333332</c:v>
                </c:pt>
                <c:pt idx="3019">
                  <c:v>20.965277777777779</c:v>
                </c:pt>
                <c:pt idx="3020">
                  <c:v>20.972222222222221</c:v>
                </c:pt>
                <c:pt idx="3021">
                  <c:v>20.979166666666668</c:v>
                </c:pt>
                <c:pt idx="3022">
                  <c:v>20.986111111111111</c:v>
                </c:pt>
                <c:pt idx="3023">
                  <c:v>20.993055555555554</c:v>
                </c:pt>
                <c:pt idx="3024">
                  <c:v>21</c:v>
                </c:pt>
                <c:pt idx="3025">
                  <c:v>21.006944444444446</c:v>
                </c:pt>
                <c:pt idx="3026">
                  <c:v>21.013888888888889</c:v>
                </c:pt>
                <c:pt idx="3027">
                  <c:v>21.020833333333332</c:v>
                </c:pt>
                <c:pt idx="3028">
                  <c:v>21.027777777777779</c:v>
                </c:pt>
                <c:pt idx="3029">
                  <c:v>21.034722222222221</c:v>
                </c:pt>
                <c:pt idx="3030">
                  <c:v>21.041666666666668</c:v>
                </c:pt>
                <c:pt idx="3031">
                  <c:v>21.048611111111111</c:v>
                </c:pt>
                <c:pt idx="3032">
                  <c:v>21.055555555555554</c:v>
                </c:pt>
                <c:pt idx="3033">
                  <c:v>21.0625</c:v>
                </c:pt>
                <c:pt idx="3034">
                  <c:v>21.069444444444446</c:v>
                </c:pt>
                <c:pt idx="3035">
                  <c:v>21.076388888888889</c:v>
                </c:pt>
                <c:pt idx="3036">
                  <c:v>21.083333333333332</c:v>
                </c:pt>
                <c:pt idx="3037">
                  <c:v>21.090277777777779</c:v>
                </c:pt>
                <c:pt idx="3038">
                  <c:v>21.097222222222221</c:v>
                </c:pt>
                <c:pt idx="3039">
                  <c:v>21.104166666666668</c:v>
                </c:pt>
                <c:pt idx="3040">
                  <c:v>21.111111111111111</c:v>
                </c:pt>
                <c:pt idx="3041">
                  <c:v>21.118055555555554</c:v>
                </c:pt>
                <c:pt idx="3042">
                  <c:v>21.125</c:v>
                </c:pt>
                <c:pt idx="3043">
                  <c:v>21.131944444444446</c:v>
                </c:pt>
                <c:pt idx="3044">
                  <c:v>21.138888888888889</c:v>
                </c:pt>
                <c:pt idx="3045">
                  <c:v>21.145833333333332</c:v>
                </c:pt>
                <c:pt idx="3046">
                  <c:v>21.152777777777779</c:v>
                </c:pt>
                <c:pt idx="3047">
                  <c:v>21.159722222222221</c:v>
                </c:pt>
                <c:pt idx="3048">
                  <c:v>21.166666666666668</c:v>
                </c:pt>
                <c:pt idx="3049">
                  <c:v>21.173611111111111</c:v>
                </c:pt>
                <c:pt idx="3050">
                  <c:v>21.180555555555554</c:v>
                </c:pt>
                <c:pt idx="3051">
                  <c:v>21.1875</c:v>
                </c:pt>
                <c:pt idx="3052">
                  <c:v>21.194444444444446</c:v>
                </c:pt>
                <c:pt idx="3053">
                  <c:v>21.201388888888889</c:v>
                </c:pt>
                <c:pt idx="3054">
                  <c:v>21.208333333333332</c:v>
                </c:pt>
                <c:pt idx="3055">
                  <c:v>21.215277777777779</c:v>
                </c:pt>
                <c:pt idx="3056">
                  <c:v>21.222222222222221</c:v>
                </c:pt>
                <c:pt idx="3057">
                  <c:v>21.229166666666668</c:v>
                </c:pt>
                <c:pt idx="3058">
                  <c:v>21.236111111111111</c:v>
                </c:pt>
                <c:pt idx="3059">
                  <c:v>21.243055555555554</c:v>
                </c:pt>
                <c:pt idx="3060">
                  <c:v>21.25</c:v>
                </c:pt>
                <c:pt idx="3061">
                  <c:v>21.256944444444446</c:v>
                </c:pt>
                <c:pt idx="3062">
                  <c:v>21.263888888888889</c:v>
                </c:pt>
                <c:pt idx="3063">
                  <c:v>21.270833333333332</c:v>
                </c:pt>
                <c:pt idx="3064">
                  <c:v>21.277777777777779</c:v>
                </c:pt>
                <c:pt idx="3065">
                  <c:v>21.284722222222221</c:v>
                </c:pt>
                <c:pt idx="3066">
                  <c:v>21.291666666666668</c:v>
                </c:pt>
                <c:pt idx="3067">
                  <c:v>21.298611111111111</c:v>
                </c:pt>
                <c:pt idx="3068">
                  <c:v>21.305555555555554</c:v>
                </c:pt>
                <c:pt idx="3069">
                  <c:v>21.3125</c:v>
                </c:pt>
                <c:pt idx="3070">
                  <c:v>21.319444444444446</c:v>
                </c:pt>
                <c:pt idx="3071">
                  <c:v>21.326388888888889</c:v>
                </c:pt>
                <c:pt idx="3072">
                  <c:v>21.333333333333332</c:v>
                </c:pt>
                <c:pt idx="3073">
                  <c:v>21.340277777777775</c:v>
                </c:pt>
                <c:pt idx="3074">
                  <c:v>21.347222222222225</c:v>
                </c:pt>
                <c:pt idx="3075">
                  <c:v>21.354166666666668</c:v>
                </c:pt>
                <c:pt idx="3076">
                  <c:v>21.361111111111111</c:v>
                </c:pt>
                <c:pt idx="3077">
                  <c:v>21.368055555555557</c:v>
                </c:pt>
                <c:pt idx="3078">
                  <c:v>21.375</c:v>
                </c:pt>
                <c:pt idx="3079">
                  <c:v>21.381944444444443</c:v>
                </c:pt>
                <c:pt idx="3080">
                  <c:v>21.388888888888889</c:v>
                </c:pt>
                <c:pt idx="3081">
                  <c:v>21.395833333333332</c:v>
                </c:pt>
                <c:pt idx="3082">
                  <c:v>21.402777777777775</c:v>
                </c:pt>
                <c:pt idx="3083">
                  <c:v>21.409722222222225</c:v>
                </c:pt>
                <c:pt idx="3084">
                  <c:v>21.416666666666668</c:v>
                </c:pt>
                <c:pt idx="3085">
                  <c:v>21.423611111111111</c:v>
                </c:pt>
                <c:pt idx="3086">
                  <c:v>21.430555555555557</c:v>
                </c:pt>
                <c:pt idx="3087">
                  <c:v>21.4375</c:v>
                </c:pt>
                <c:pt idx="3088">
                  <c:v>21.444444444444443</c:v>
                </c:pt>
                <c:pt idx="3089">
                  <c:v>21.451388888888889</c:v>
                </c:pt>
                <c:pt idx="3090">
                  <c:v>21.458333333333332</c:v>
                </c:pt>
                <c:pt idx="3091">
                  <c:v>21.465277777777775</c:v>
                </c:pt>
                <c:pt idx="3092">
                  <c:v>21.472222222222225</c:v>
                </c:pt>
                <c:pt idx="3093">
                  <c:v>21.479166666666668</c:v>
                </c:pt>
                <c:pt idx="3094">
                  <c:v>21.486111111111111</c:v>
                </c:pt>
                <c:pt idx="3095">
                  <c:v>21.493055555555557</c:v>
                </c:pt>
                <c:pt idx="3096">
                  <c:v>21.5</c:v>
                </c:pt>
                <c:pt idx="3097">
                  <c:v>21.506944444444443</c:v>
                </c:pt>
                <c:pt idx="3098">
                  <c:v>21.513888888888889</c:v>
                </c:pt>
                <c:pt idx="3099">
                  <c:v>21.520833333333332</c:v>
                </c:pt>
                <c:pt idx="3100">
                  <c:v>21.527777777777775</c:v>
                </c:pt>
                <c:pt idx="3101">
                  <c:v>21.534722222222225</c:v>
                </c:pt>
                <c:pt idx="3102">
                  <c:v>21.541666666666668</c:v>
                </c:pt>
                <c:pt idx="3103">
                  <c:v>21.548611111111111</c:v>
                </c:pt>
                <c:pt idx="3104">
                  <c:v>21.555555555555557</c:v>
                </c:pt>
                <c:pt idx="3105">
                  <c:v>21.5625</c:v>
                </c:pt>
                <c:pt idx="3106">
                  <c:v>21.569444444444443</c:v>
                </c:pt>
                <c:pt idx="3107">
                  <c:v>21.576388888888889</c:v>
                </c:pt>
                <c:pt idx="3108">
                  <c:v>21.583333333333332</c:v>
                </c:pt>
                <c:pt idx="3109">
                  <c:v>21.590277777777775</c:v>
                </c:pt>
                <c:pt idx="3110">
                  <c:v>21.597222222222225</c:v>
                </c:pt>
                <c:pt idx="3111">
                  <c:v>21.604166666666668</c:v>
                </c:pt>
                <c:pt idx="3112">
                  <c:v>21.611111111111111</c:v>
                </c:pt>
                <c:pt idx="3113">
                  <c:v>21.618055555555557</c:v>
                </c:pt>
                <c:pt idx="3114">
                  <c:v>21.625</c:v>
                </c:pt>
                <c:pt idx="3115">
                  <c:v>21.631944444444443</c:v>
                </c:pt>
                <c:pt idx="3116">
                  <c:v>21.638888888888889</c:v>
                </c:pt>
                <c:pt idx="3117">
                  <c:v>21.645833333333332</c:v>
                </c:pt>
                <c:pt idx="3118">
                  <c:v>21.652777777777775</c:v>
                </c:pt>
                <c:pt idx="3119">
                  <c:v>21.659722222222225</c:v>
                </c:pt>
                <c:pt idx="3120">
                  <c:v>21.666666666666668</c:v>
                </c:pt>
                <c:pt idx="3121">
                  <c:v>21.673611111111111</c:v>
                </c:pt>
                <c:pt idx="3122">
                  <c:v>21.680555555555557</c:v>
                </c:pt>
                <c:pt idx="3123">
                  <c:v>21.6875</c:v>
                </c:pt>
                <c:pt idx="3124">
                  <c:v>21.694444444444443</c:v>
                </c:pt>
                <c:pt idx="3125">
                  <c:v>21.701388888888889</c:v>
                </c:pt>
                <c:pt idx="3126">
                  <c:v>21.708333333333332</c:v>
                </c:pt>
                <c:pt idx="3127">
                  <c:v>21.715277777777775</c:v>
                </c:pt>
                <c:pt idx="3128">
                  <c:v>21.722222222222225</c:v>
                </c:pt>
                <c:pt idx="3129">
                  <c:v>21.729166666666668</c:v>
                </c:pt>
                <c:pt idx="3130">
                  <c:v>21.736111111111111</c:v>
                </c:pt>
                <c:pt idx="3131">
                  <c:v>21.743055555555557</c:v>
                </c:pt>
                <c:pt idx="3132">
                  <c:v>21.75</c:v>
                </c:pt>
                <c:pt idx="3133">
                  <c:v>21.756944444444443</c:v>
                </c:pt>
                <c:pt idx="3134">
                  <c:v>21.763888888888889</c:v>
                </c:pt>
                <c:pt idx="3135">
                  <c:v>21.770833333333332</c:v>
                </c:pt>
                <c:pt idx="3136">
                  <c:v>21.777777777777775</c:v>
                </c:pt>
                <c:pt idx="3137">
                  <c:v>21.784722222222225</c:v>
                </c:pt>
                <c:pt idx="3138">
                  <c:v>21.791666666666668</c:v>
                </c:pt>
                <c:pt idx="3139">
                  <c:v>21.798611111111111</c:v>
                </c:pt>
                <c:pt idx="3140">
                  <c:v>21.805555555555557</c:v>
                </c:pt>
                <c:pt idx="3141">
                  <c:v>21.8125</c:v>
                </c:pt>
                <c:pt idx="3142">
                  <c:v>21.819444444444443</c:v>
                </c:pt>
                <c:pt idx="3143">
                  <c:v>21.826388888888889</c:v>
                </c:pt>
                <c:pt idx="3144">
                  <c:v>21.833333333333332</c:v>
                </c:pt>
                <c:pt idx="3145">
                  <c:v>21.840277777777775</c:v>
                </c:pt>
                <c:pt idx="3146">
                  <c:v>21.847222222222225</c:v>
                </c:pt>
                <c:pt idx="3147">
                  <c:v>21.854166666666668</c:v>
                </c:pt>
                <c:pt idx="3148">
                  <c:v>21.861111111111111</c:v>
                </c:pt>
                <c:pt idx="3149">
                  <c:v>21.868055555555557</c:v>
                </c:pt>
                <c:pt idx="3150">
                  <c:v>21.875</c:v>
                </c:pt>
                <c:pt idx="3151">
                  <c:v>21.881944444444443</c:v>
                </c:pt>
                <c:pt idx="3152">
                  <c:v>21.888888888888889</c:v>
                </c:pt>
                <c:pt idx="3153">
                  <c:v>21.895833333333332</c:v>
                </c:pt>
                <c:pt idx="3154">
                  <c:v>21.902777777777775</c:v>
                </c:pt>
                <c:pt idx="3155">
                  <c:v>21.909722222222225</c:v>
                </c:pt>
                <c:pt idx="3156">
                  <c:v>21.916666666666668</c:v>
                </c:pt>
                <c:pt idx="3157">
                  <c:v>21.923611111111111</c:v>
                </c:pt>
                <c:pt idx="3158">
                  <c:v>21.930555555555557</c:v>
                </c:pt>
                <c:pt idx="3159">
                  <c:v>21.9375</c:v>
                </c:pt>
                <c:pt idx="3160">
                  <c:v>21.944444444444443</c:v>
                </c:pt>
                <c:pt idx="3161">
                  <c:v>21.951388888888889</c:v>
                </c:pt>
                <c:pt idx="3162">
                  <c:v>21.958333333333332</c:v>
                </c:pt>
                <c:pt idx="3163">
                  <c:v>21.965277777777775</c:v>
                </c:pt>
                <c:pt idx="3164">
                  <c:v>21.972222222222225</c:v>
                </c:pt>
                <c:pt idx="3165">
                  <c:v>21.979166666666668</c:v>
                </c:pt>
                <c:pt idx="3166">
                  <c:v>21.986111111111111</c:v>
                </c:pt>
                <c:pt idx="3167">
                  <c:v>21.993055555555557</c:v>
                </c:pt>
                <c:pt idx="3168">
                  <c:v>22</c:v>
                </c:pt>
                <c:pt idx="3169">
                  <c:v>22.006944444444443</c:v>
                </c:pt>
                <c:pt idx="3170">
                  <c:v>22.013888888888889</c:v>
                </c:pt>
                <c:pt idx="3171">
                  <c:v>22.020833333333332</c:v>
                </c:pt>
                <c:pt idx="3172">
                  <c:v>22.027777777777775</c:v>
                </c:pt>
                <c:pt idx="3173">
                  <c:v>22.034722222222225</c:v>
                </c:pt>
                <c:pt idx="3174">
                  <c:v>22.041666666666668</c:v>
                </c:pt>
                <c:pt idx="3175">
                  <c:v>22.048611111111111</c:v>
                </c:pt>
                <c:pt idx="3176">
                  <c:v>22.055555555555557</c:v>
                </c:pt>
                <c:pt idx="3177">
                  <c:v>22.0625</c:v>
                </c:pt>
                <c:pt idx="3178">
                  <c:v>22.069444444444443</c:v>
                </c:pt>
                <c:pt idx="3179">
                  <c:v>22.076388888888889</c:v>
                </c:pt>
                <c:pt idx="3180">
                  <c:v>22.083333333333332</c:v>
                </c:pt>
                <c:pt idx="3181">
                  <c:v>22.090277777777775</c:v>
                </c:pt>
                <c:pt idx="3182">
                  <c:v>22.097222222222225</c:v>
                </c:pt>
                <c:pt idx="3183">
                  <c:v>22.104166666666668</c:v>
                </c:pt>
                <c:pt idx="3184">
                  <c:v>22.111111111111111</c:v>
                </c:pt>
                <c:pt idx="3185">
                  <c:v>22.118055555555557</c:v>
                </c:pt>
                <c:pt idx="3186">
                  <c:v>22.125</c:v>
                </c:pt>
                <c:pt idx="3187">
                  <c:v>22.131944444444443</c:v>
                </c:pt>
                <c:pt idx="3188">
                  <c:v>22.138888888888889</c:v>
                </c:pt>
                <c:pt idx="3189">
                  <c:v>22.145833333333332</c:v>
                </c:pt>
                <c:pt idx="3190">
                  <c:v>22.152777777777775</c:v>
                </c:pt>
                <c:pt idx="3191">
                  <c:v>22.159722222222225</c:v>
                </c:pt>
                <c:pt idx="3192">
                  <c:v>22.166666666666668</c:v>
                </c:pt>
                <c:pt idx="3193">
                  <c:v>22.173611111111111</c:v>
                </c:pt>
                <c:pt idx="3194">
                  <c:v>22.180555555555557</c:v>
                </c:pt>
                <c:pt idx="3195">
                  <c:v>22.1875</c:v>
                </c:pt>
                <c:pt idx="3196">
                  <c:v>22.194444444444443</c:v>
                </c:pt>
                <c:pt idx="3197">
                  <c:v>22.201388888888889</c:v>
                </c:pt>
                <c:pt idx="3198">
                  <c:v>22.208333333333332</c:v>
                </c:pt>
                <c:pt idx="3199">
                  <c:v>22.215277777777775</c:v>
                </c:pt>
                <c:pt idx="3200">
                  <c:v>22.222222222222225</c:v>
                </c:pt>
                <c:pt idx="3201">
                  <c:v>22.229166666666668</c:v>
                </c:pt>
                <c:pt idx="3202">
                  <c:v>22.236111111111111</c:v>
                </c:pt>
                <c:pt idx="3203">
                  <c:v>22.243055555555557</c:v>
                </c:pt>
                <c:pt idx="3204">
                  <c:v>22.25</c:v>
                </c:pt>
                <c:pt idx="3205">
                  <c:v>22.256944444444443</c:v>
                </c:pt>
                <c:pt idx="3206">
                  <c:v>22.263888888888889</c:v>
                </c:pt>
                <c:pt idx="3207">
                  <c:v>22.270833333333332</c:v>
                </c:pt>
                <c:pt idx="3208">
                  <c:v>22.277777777777775</c:v>
                </c:pt>
                <c:pt idx="3209">
                  <c:v>22.284722222222225</c:v>
                </c:pt>
                <c:pt idx="3210">
                  <c:v>22.291666666666668</c:v>
                </c:pt>
                <c:pt idx="3211">
                  <c:v>22.298611111111111</c:v>
                </c:pt>
                <c:pt idx="3212">
                  <c:v>22.305555555555557</c:v>
                </c:pt>
                <c:pt idx="3213">
                  <c:v>22.3125</c:v>
                </c:pt>
                <c:pt idx="3214">
                  <c:v>22.319444444444443</c:v>
                </c:pt>
                <c:pt idx="3215">
                  <c:v>22.326388888888889</c:v>
                </c:pt>
                <c:pt idx="3216">
                  <c:v>22.333333333333332</c:v>
                </c:pt>
                <c:pt idx="3217">
                  <c:v>22.340277777777775</c:v>
                </c:pt>
                <c:pt idx="3218">
                  <c:v>22.347222222222225</c:v>
                </c:pt>
                <c:pt idx="3219">
                  <c:v>22.354166666666668</c:v>
                </c:pt>
                <c:pt idx="3220">
                  <c:v>22.361111111111111</c:v>
                </c:pt>
                <c:pt idx="3221">
                  <c:v>22.368055555555557</c:v>
                </c:pt>
                <c:pt idx="3222">
                  <c:v>22.375</c:v>
                </c:pt>
                <c:pt idx="3223">
                  <c:v>22.381944444444443</c:v>
                </c:pt>
                <c:pt idx="3224">
                  <c:v>22.388888888888889</c:v>
                </c:pt>
                <c:pt idx="3225">
                  <c:v>22.395833333333332</c:v>
                </c:pt>
                <c:pt idx="3226">
                  <c:v>22.402777777777775</c:v>
                </c:pt>
                <c:pt idx="3227">
                  <c:v>22.409722222222225</c:v>
                </c:pt>
                <c:pt idx="3228">
                  <c:v>22.416666666666668</c:v>
                </c:pt>
                <c:pt idx="3229">
                  <c:v>22.423611111111111</c:v>
                </c:pt>
                <c:pt idx="3230">
                  <c:v>22.430555555555557</c:v>
                </c:pt>
                <c:pt idx="3231">
                  <c:v>22.4375</c:v>
                </c:pt>
                <c:pt idx="3232">
                  <c:v>22.444444444444443</c:v>
                </c:pt>
                <c:pt idx="3233">
                  <c:v>22.451388888888889</c:v>
                </c:pt>
                <c:pt idx="3234">
                  <c:v>22.458333333333332</c:v>
                </c:pt>
                <c:pt idx="3235">
                  <c:v>22.465277777777775</c:v>
                </c:pt>
                <c:pt idx="3236">
                  <c:v>22.472222222222225</c:v>
                </c:pt>
                <c:pt idx="3237">
                  <c:v>22.479166666666668</c:v>
                </c:pt>
                <c:pt idx="3238">
                  <c:v>22.486111111111111</c:v>
                </c:pt>
                <c:pt idx="3239">
                  <c:v>22.493055555555557</c:v>
                </c:pt>
                <c:pt idx="3240">
                  <c:v>22.5</c:v>
                </c:pt>
                <c:pt idx="3241">
                  <c:v>22.506944444444443</c:v>
                </c:pt>
                <c:pt idx="3242">
                  <c:v>22.513888888888889</c:v>
                </c:pt>
                <c:pt idx="3243">
                  <c:v>22.520833333333332</c:v>
                </c:pt>
                <c:pt idx="3244">
                  <c:v>22.527777777777775</c:v>
                </c:pt>
                <c:pt idx="3245">
                  <c:v>22.534722222222225</c:v>
                </c:pt>
                <c:pt idx="3246">
                  <c:v>22.541666666666668</c:v>
                </c:pt>
                <c:pt idx="3247">
                  <c:v>22.548611111111111</c:v>
                </c:pt>
                <c:pt idx="3248">
                  <c:v>22.555555555555557</c:v>
                </c:pt>
                <c:pt idx="3249">
                  <c:v>22.5625</c:v>
                </c:pt>
                <c:pt idx="3250">
                  <c:v>22.569444444444443</c:v>
                </c:pt>
                <c:pt idx="3251">
                  <c:v>22.576388888888889</c:v>
                </c:pt>
                <c:pt idx="3252">
                  <c:v>22.583333333333332</c:v>
                </c:pt>
                <c:pt idx="3253">
                  <c:v>22.590277777777775</c:v>
                </c:pt>
                <c:pt idx="3254">
                  <c:v>22.597222222222225</c:v>
                </c:pt>
                <c:pt idx="3255">
                  <c:v>22.604166666666668</c:v>
                </c:pt>
                <c:pt idx="3256">
                  <c:v>22.611111111111111</c:v>
                </c:pt>
                <c:pt idx="3257">
                  <c:v>22.618055555555557</c:v>
                </c:pt>
                <c:pt idx="3258">
                  <c:v>22.625</c:v>
                </c:pt>
                <c:pt idx="3259">
                  <c:v>22.631944444444443</c:v>
                </c:pt>
                <c:pt idx="3260">
                  <c:v>22.638888888888889</c:v>
                </c:pt>
                <c:pt idx="3261">
                  <c:v>22.645833333333332</c:v>
                </c:pt>
                <c:pt idx="3262">
                  <c:v>22.652777777777775</c:v>
                </c:pt>
                <c:pt idx="3263">
                  <c:v>22.659722222222225</c:v>
                </c:pt>
                <c:pt idx="3264">
                  <c:v>22.666666666666668</c:v>
                </c:pt>
                <c:pt idx="3265">
                  <c:v>22.673611111111111</c:v>
                </c:pt>
                <c:pt idx="3266">
                  <c:v>22.680555555555557</c:v>
                </c:pt>
                <c:pt idx="3267">
                  <c:v>22.6875</c:v>
                </c:pt>
                <c:pt idx="3268">
                  <c:v>22.694444444444443</c:v>
                </c:pt>
                <c:pt idx="3269">
                  <c:v>22.701388888888889</c:v>
                </c:pt>
                <c:pt idx="3270">
                  <c:v>22.708333333333332</c:v>
                </c:pt>
                <c:pt idx="3271">
                  <c:v>22.715277777777775</c:v>
                </c:pt>
                <c:pt idx="3272">
                  <c:v>22.722222222222225</c:v>
                </c:pt>
                <c:pt idx="3273">
                  <c:v>22.729166666666668</c:v>
                </c:pt>
                <c:pt idx="3274">
                  <c:v>22.736111111111111</c:v>
                </c:pt>
                <c:pt idx="3275">
                  <c:v>22.743055555555557</c:v>
                </c:pt>
                <c:pt idx="3276">
                  <c:v>22.75</c:v>
                </c:pt>
                <c:pt idx="3277">
                  <c:v>22.756944444444443</c:v>
                </c:pt>
                <c:pt idx="3278">
                  <c:v>22.763888888888889</c:v>
                </c:pt>
                <c:pt idx="3279">
                  <c:v>22.770833333333332</c:v>
                </c:pt>
                <c:pt idx="3280">
                  <c:v>22.777777777777775</c:v>
                </c:pt>
                <c:pt idx="3281">
                  <c:v>22.784722222222225</c:v>
                </c:pt>
                <c:pt idx="3282">
                  <c:v>22.791666666666668</c:v>
                </c:pt>
                <c:pt idx="3283">
                  <c:v>22.798611111111111</c:v>
                </c:pt>
                <c:pt idx="3284">
                  <c:v>22.805555555555557</c:v>
                </c:pt>
                <c:pt idx="3285">
                  <c:v>22.8125</c:v>
                </c:pt>
                <c:pt idx="3286">
                  <c:v>22.819444444444443</c:v>
                </c:pt>
                <c:pt idx="3287">
                  <c:v>22.826388888888889</c:v>
                </c:pt>
                <c:pt idx="3288">
                  <c:v>22.833333333333332</c:v>
                </c:pt>
                <c:pt idx="3289">
                  <c:v>22.840277777777775</c:v>
                </c:pt>
                <c:pt idx="3290">
                  <c:v>22.847222222222225</c:v>
                </c:pt>
                <c:pt idx="3291">
                  <c:v>22.854166666666668</c:v>
                </c:pt>
                <c:pt idx="3292">
                  <c:v>22.861111111111111</c:v>
                </c:pt>
                <c:pt idx="3293">
                  <c:v>22.868055555555557</c:v>
                </c:pt>
                <c:pt idx="3294">
                  <c:v>22.875</c:v>
                </c:pt>
                <c:pt idx="3295">
                  <c:v>22.881944444444443</c:v>
                </c:pt>
                <c:pt idx="3296">
                  <c:v>22.888888888888889</c:v>
                </c:pt>
                <c:pt idx="3297">
                  <c:v>22.895833333333332</c:v>
                </c:pt>
                <c:pt idx="3298">
                  <c:v>22.902777777777775</c:v>
                </c:pt>
                <c:pt idx="3299">
                  <c:v>22.909722222222225</c:v>
                </c:pt>
                <c:pt idx="3300">
                  <c:v>22.916666666666668</c:v>
                </c:pt>
                <c:pt idx="3301">
                  <c:v>22.923611111111111</c:v>
                </c:pt>
                <c:pt idx="3302">
                  <c:v>22.930555555555557</c:v>
                </c:pt>
                <c:pt idx="3303">
                  <c:v>22.9375</c:v>
                </c:pt>
                <c:pt idx="3304">
                  <c:v>22.944444444444443</c:v>
                </c:pt>
                <c:pt idx="3305">
                  <c:v>22.951388888888889</c:v>
                </c:pt>
                <c:pt idx="3306">
                  <c:v>22.958333333333332</c:v>
                </c:pt>
                <c:pt idx="3307">
                  <c:v>22.965277777777775</c:v>
                </c:pt>
                <c:pt idx="3308">
                  <c:v>22.972222222222225</c:v>
                </c:pt>
                <c:pt idx="3309">
                  <c:v>22.979166666666668</c:v>
                </c:pt>
                <c:pt idx="3310">
                  <c:v>22.986111111111111</c:v>
                </c:pt>
                <c:pt idx="3311">
                  <c:v>22.993055555555557</c:v>
                </c:pt>
                <c:pt idx="3312">
                  <c:v>23</c:v>
                </c:pt>
                <c:pt idx="3313">
                  <c:v>23.006944444444443</c:v>
                </c:pt>
                <c:pt idx="3314">
                  <c:v>23.013888888888889</c:v>
                </c:pt>
                <c:pt idx="3315">
                  <c:v>23.020833333333332</c:v>
                </c:pt>
                <c:pt idx="3316">
                  <c:v>23.027777777777775</c:v>
                </c:pt>
                <c:pt idx="3317">
                  <c:v>23.034722222222225</c:v>
                </c:pt>
                <c:pt idx="3318">
                  <c:v>23.041666666666668</c:v>
                </c:pt>
                <c:pt idx="3319">
                  <c:v>23.048611111111111</c:v>
                </c:pt>
                <c:pt idx="3320">
                  <c:v>23.055555555555557</c:v>
                </c:pt>
                <c:pt idx="3321">
                  <c:v>23.0625</c:v>
                </c:pt>
                <c:pt idx="3322">
                  <c:v>23.069444444444443</c:v>
                </c:pt>
                <c:pt idx="3323">
                  <c:v>23.076388888888889</c:v>
                </c:pt>
                <c:pt idx="3324">
                  <c:v>23.083333333333332</c:v>
                </c:pt>
                <c:pt idx="3325">
                  <c:v>23.090277777777775</c:v>
                </c:pt>
                <c:pt idx="3326">
                  <c:v>23.097222222222225</c:v>
                </c:pt>
                <c:pt idx="3327">
                  <c:v>23.104166666666668</c:v>
                </c:pt>
                <c:pt idx="3328">
                  <c:v>23.111111111111111</c:v>
                </c:pt>
                <c:pt idx="3329">
                  <c:v>23.118055555555557</c:v>
                </c:pt>
                <c:pt idx="3330">
                  <c:v>23.125</c:v>
                </c:pt>
                <c:pt idx="3331">
                  <c:v>23.131944444444443</c:v>
                </c:pt>
                <c:pt idx="3332">
                  <c:v>23.138888888888889</c:v>
                </c:pt>
                <c:pt idx="3333">
                  <c:v>23.145833333333332</c:v>
                </c:pt>
                <c:pt idx="3334">
                  <c:v>23.152777777777775</c:v>
                </c:pt>
                <c:pt idx="3335">
                  <c:v>23.159722222222225</c:v>
                </c:pt>
                <c:pt idx="3336">
                  <c:v>23.166666666666668</c:v>
                </c:pt>
                <c:pt idx="3337">
                  <c:v>23.173611111111111</c:v>
                </c:pt>
                <c:pt idx="3338">
                  <c:v>23.180555555555557</c:v>
                </c:pt>
                <c:pt idx="3339">
                  <c:v>23.1875</c:v>
                </c:pt>
                <c:pt idx="3340">
                  <c:v>23.194444444444443</c:v>
                </c:pt>
                <c:pt idx="3341">
                  <c:v>23.201388888888889</c:v>
                </c:pt>
                <c:pt idx="3342">
                  <c:v>23.208333333333332</c:v>
                </c:pt>
                <c:pt idx="3343">
                  <c:v>23.215277777777775</c:v>
                </c:pt>
                <c:pt idx="3344">
                  <c:v>23.222222222222225</c:v>
                </c:pt>
                <c:pt idx="3345">
                  <c:v>23.229166666666668</c:v>
                </c:pt>
                <c:pt idx="3346">
                  <c:v>23.236111111111111</c:v>
                </c:pt>
                <c:pt idx="3347">
                  <c:v>23.243055555555557</c:v>
                </c:pt>
                <c:pt idx="3348">
                  <c:v>23.25</c:v>
                </c:pt>
                <c:pt idx="3349">
                  <c:v>23.256944444444443</c:v>
                </c:pt>
                <c:pt idx="3350">
                  <c:v>23.263888888888889</c:v>
                </c:pt>
                <c:pt idx="3351">
                  <c:v>23.270833333333332</c:v>
                </c:pt>
                <c:pt idx="3352">
                  <c:v>23.277777777777775</c:v>
                </c:pt>
                <c:pt idx="3353">
                  <c:v>23.284722222222225</c:v>
                </c:pt>
                <c:pt idx="3354">
                  <c:v>23.291666666666668</c:v>
                </c:pt>
                <c:pt idx="3355">
                  <c:v>23.298611111111111</c:v>
                </c:pt>
                <c:pt idx="3356">
                  <c:v>23.305555555555557</c:v>
                </c:pt>
                <c:pt idx="3357">
                  <c:v>23.3125</c:v>
                </c:pt>
                <c:pt idx="3358">
                  <c:v>23.319444444444443</c:v>
                </c:pt>
                <c:pt idx="3359">
                  <c:v>23.326388888888889</c:v>
                </c:pt>
                <c:pt idx="3360">
                  <c:v>23.333333333333332</c:v>
                </c:pt>
                <c:pt idx="3361">
                  <c:v>23.340277777777775</c:v>
                </c:pt>
                <c:pt idx="3362">
                  <c:v>23.347222222222225</c:v>
                </c:pt>
                <c:pt idx="3363">
                  <c:v>23.354166666666668</c:v>
                </c:pt>
                <c:pt idx="3364">
                  <c:v>23.361111111111111</c:v>
                </c:pt>
                <c:pt idx="3365">
                  <c:v>23.368055555555557</c:v>
                </c:pt>
                <c:pt idx="3366">
                  <c:v>23.375</c:v>
                </c:pt>
                <c:pt idx="3367">
                  <c:v>23.381944444444443</c:v>
                </c:pt>
                <c:pt idx="3368">
                  <c:v>23.388888888888889</c:v>
                </c:pt>
                <c:pt idx="3369">
                  <c:v>23.395833333333332</c:v>
                </c:pt>
                <c:pt idx="3370">
                  <c:v>23.402777777777775</c:v>
                </c:pt>
                <c:pt idx="3371">
                  <c:v>23.409722222222225</c:v>
                </c:pt>
                <c:pt idx="3372">
                  <c:v>23.416666666666668</c:v>
                </c:pt>
                <c:pt idx="3373">
                  <c:v>23.423611111111111</c:v>
                </c:pt>
                <c:pt idx="3374">
                  <c:v>23.430555555555557</c:v>
                </c:pt>
                <c:pt idx="3375">
                  <c:v>23.4375</c:v>
                </c:pt>
                <c:pt idx="3376">
                  <c:v>23.444444444444443</c:v>
                </c:pt>
                <c:pt idx="3377">
                  <c:v>23.451388888888889</c:v>
                </c:pt>
                <c:pt idx="3378">
                  <c:v>23.458333333333332</c:v>
                </c:pt>
                <c:pt idx="3379">
                  <c:v>23.465277777777775</c:v>
                </c:pt>
                <c:pt idx="3380">
                  <c:v>23.472222222222225</c:v>
                </c:pt>
                <c:pt idx="3381">
                  <c:v>23.479166666666668</c:v>
                </c:pt>
                <c:pt idx="3382">
                  <c:v>23.486111111111111</c:v>
                </c:pt>
                <c:pt idx="3383">
                  <c:v>23.493055555555557</c:v>
                </c:pt>
                <c:pt idx="3384">
                  <c:v>23.5</c:v>
                </c:pt>
                <c:pt idx="3385">
                  <c:v>23.506944444444443</c:v>
                </c:pt>
                <c:pt idx="3386">
                  <c:v>23.513888888888889</c:v>
                </c:pt>
                <c:pt idx="3387">
                  <c:v>23.520833333333332</c:v>
                </c:pt>
                <c:pt idx="3388">
                  <c:v>23.527777777777775</c:v>
                </c:pt>
                <c:pt idx="3389">
                  <c:v>23.534722222222225</c:v>
                </c:pt>
                <c:pt idx="3390">
                  <c:v>23.541666666666668</c:v>
                </c:pt>
                <c:pt idx="3391">
                  <c:v>23.548611111111111</c:v>
                </c:pt>
                <c:pt idx="3392">
                  <c:v>23.555555555555557</c:v>
                </c:pt>
                <c:pt idx="3393">
                  <c:v>23.5625</c:v>
                </c:pt>
                <c:pt idx="3394">
                  <c:v>23.569444444444443</c:v>
                </c:pt>
                <c:pt idx="3395">
                  <c:v>23.576388888888889</c:v>
                </c:pt>
                <c:pt idx="3396">
                  <c:v>23.583333333333332</c:v>
                </c:pt>
                <c:pt idx="3397">
                  <c:v>23.590277777777775</c:v>
                </c:pt>
                <c:pt idx="3398">
                  <c:v>23.597222222222225</c:v>
                </c:pt>
                <c:pt idx="3399">
                  <c:v>23.604166666666668</c:v>
                </c:pt>
                <c:pt idx="3400">
                  <c:v>23.611111111111111</c:v>
                </c:pt>
                <c:pt idx="3401">
                  <c:v>23.618055555555557</c:v>
                </c:pt>
                <c:pt idx="3402">
                  <c:v>23.625</c:v>
                </c:pt>
                <c:pt idx="3403">
                  <c:v>23.631944444444443</c:v>
                </c:pt>
                <c:pt idx="3404">
                  <c:v>23.638888888888889</c:v>
                </c:pt>
                <c:pt idx="3405">
                  <c:v>23.645833333333332</c:v>
                </c:pt>
                <c:pt idx="3406">
                  <c:v>23.652777777777775</c:v>
                </c:pt>
                <c:pt idx="3407">
                  <c:v>23.659722222222225</c:v>
                </c:pt>
                <c:pt idx="3408">
                  <c:v>23.666666666666668</c:v>
                </c:pt>
                <c:pt idx="3409">
                  <c:v>23.673611111111111</c:v>
                </c:pt>
                <c:pt idx="3410">
                  <c:v>23.680555555555557</c:v>
                </c:pt>
                <c:pt idx="3411">
                  <c:v>23.6875</c:v>
                </c:pt>
                <c:pt idx="3412">
                  <c:v>23.694444444444443</c:v>
                </c:pt>
                <c:pt idx="3413">
                  <c:v>23.701388888888889</c:v>
                </c:pt>
                <c:pt idx="3414">
                  <c:v>23.708333333333332</c:v>
                </c:pt>
                <c:pt idx="3415">
                  <c:v>23.715277777777775</c:v>
                </c:pt>
                <c:pt idx="3416">
                  <c:v>23.722222222222225</c:v>
                </c:pt>
                <c:pt idx="3417">
                  <c:v>23.729166666666668</c:v>
                </c:pt>
                <c:pt idx="3418">
                  <c:v>23.736111111111111</c:v>
                </c:pt>
                <c:pt idx="3419">
                  <c:v>23.743055555555557</c:v>
                </c:pt>
                <c:pt idx="3420">
                  <c:v>23.75</c:v>
                </c:pt>
                <c:pt idx="3421">
                  <c:v>23.756944444444443</c:v>
                </c:pt>
                <c:pt idx="3422">
                  <c:v>23.763888888888889</c:v>
                </c:pt>
                <c:pt idx="3423">
                  <c:v>23.770833333333332</c:v>
                </c:pt>
                <c:pt idx="3424">
                  <c:v>23.777777777777775</c:v>
                </c:pt>
                <c:pt idx="3425">
                  <c:v>23.784722222222225</c:v>
                </c:pt>
                <c:pt idx="3426">
                  <c:v>23.791666666666668</c:v>
                </c:pt>
                <c:pt idx="3427">
                  <c:v>23.798611111111111</c:v>
                </c:pt>
                <c:pt idx="3428">
                  <c:v>23.805555555555557</c:v>
                </c:pt>
                <c:pt idx="3429">
                  <c:v>23.8125</c:v>
                </c:pt>
                <c:pt idx="3430">
                  <c:v>23.819444444444443</c:v>
                </c:pt>
                <c:pt idx="3431">
                  <c:v>23.826388888888889</c:v>
                </c:pt>
                <c:pt idx="3432">
                  <c:v>23.833333333333332</c:v>
                </c:pt>
                <c:pt idx="3433">
                  <c:v>23.840277777777775</c:v>
                </c:pt>
                <c:pt idx="3434">
                  <c:v>23.847222222222225</c:v>
                </c:pt>
                <c:pt idx="3435">
                  <c:v>23.854166666666668</c:v>
                </c:pt>
                <c:pt idx="3436">
                  <c:v>23.861111111111111</c:v>
                </c:pt>
                <c:pt idx="3437">
                  <c:v>23.868055555555557</c:v>
                </c:pt>
                <c:pt idx="3438">
                  <c:v>23.875</c:v>
                </c:pt>
                <c:pt idx="3439">
                  <c:v>23.881944444444443</c:v>
                </c:pt>
                <c:pt idx="3440">
                  <c:v>23.888888888888889</c:v>
                </c:pt>
                <c:pt idx="3441">
                  <c:v>23.895833333333332</c:v>
                </c:pt>
                <c:pt idx="3442">
                  <c:v>23.902777777777775</c:v>
                </c:pt>
                <c:pt idx="3443">
                  <c:v>23.909722222222225</c:v>
                </c:pt>
                <c:pt idx="3444">
                  <c:v>23.916666666666668</c:v>
                </c:pt>
                <c:pt idx="3445">
                  <c:v>23.923611111111111</c:v>
                </c:pt>
                <c:pt idx="3446">
                  <c:v>23.930555555555557</c:v>
                </c:pt>
                <c:pt idx="3447">
                  <c:v>23.9375</c:v>
                </c:pt>
                <c:pt idx="3448">
                  <c:v>23.944444444444443</c:v>
                </c:pt>
                <c:pt idx="3449">
                  <c:v>23.951388888888889</c:v>
                </c:pt>
                <c:pt idx="3450">
                  <c:v>23.958333333333332</c:v>
                </c:pt>
                <c:pt idx="3451">
                  <c:v>23.965277777777775</c:v>
                </c:pt>
                <c:pt idx="3452">
                  <c:v>23.972222222222225</c:v>
                </c:pt>
                <c:pt idx="3453">
                  <c:v>23.979166666666668</c:v>
                </c:pt>
                <c:pt idx="3454">
                  <c:v>23.986111111111111</c:v>
                </c:pt>
                <c:pt idx="3455">
                  <c:v>23.993055555555557</c:v>
                </c:pt>
                <c:pt idx="3456">
                  <c:v>24</c:v>
                </c:pt>
                <c:pt idx="3457">
                  <c:v>24.006944444444443</c:v>
                </c:pt>
                <c:pt idx="3458">
                  <c:v>24.013888888888889</c:v>
                </c:pt>
                <c:pt idx="3459">
                  <c:v>24.020833333333332</c:v>
                </c:pt>
                <c:pt idx="3460">
                  <c:v>24.027777777777775</c:v>
                </c:pt>
                <c:pt idx="3461">
                  <c:v>24.034722222222225</c:v>
                </c:pt>
                <c:pt idx="3462">
                  <c:v>24.041666666666668</c:v>
                </c:pt>
                <c:pt idx="3463">
                  <c:v>24.048611111111111</c:v>
                </c:pt>
                <c:pt idx="3464">
                  <c:v>24.055555555555557</c:v>
                </c:pt>
                <c:pt idx="3465">
                  <c:v>24.0625</c:v>
                </c:pt>
                <c:pt idx="3466">
                  <c:v>24.069444444444443</c:v>
                </c:pt>
                <c:pt idx="3467">
                  <c:v>24.076388888888889</c:v>
                </c:pt>
                <c:pt idx="3468">
                  <c:v>24.083333333333332</c:v>
                </c:pt>
                <c:pt idx="3469">
                  <c:v>24.090277777777775</c:v>
                </c:pt>
                <c:pt idx="3470">
                  <c:v>24.097222222222225</c:v>
                </c:pt>
                <c:pt idx="3471">
                  <c:v>24.104166666666668</c:v>
                </c:pt>
                <c:pt idx="3472">
                  <c:v>24.111111111111111</c:v>
                </c:pt>
                <c:pt idx="3473">
                  <c:v>24.118055555555557</c:v>
                </c:pt>
                <c:pt idx="3474">
                  <c:v>24.125</c:v>
                </c:pt>
                <c:pt idx="3475">
                  <c:v>24.131944444444443</c:v>
                </c:pt>
                <c:pt idx="3476">
                  <c:v>24.138888888888889</c:v>
                </c:pt>
                <c:pt idx="3477">
                  <c:v>24.145833333333332</c:v>
                </c:pt>
                <c:pt idx="3478">
                  <c:v>24.152777777777775</c:v>
                </c:pt>
                <c:pt idx="3479">
                  <c:v>24.159722222222225</c:v>
                </c:pt>
                <c:pt idx="3480">
                  <c:v>24.166666666666668</c:v>
                </c:pt>
                <c:pt idx="3481">
                  <c:v>24.173611111111111</c:v>
                </c:pt>
                <c:pt idx="3482">
                  <c:v>24.180555555555557</c:v>
                </c:pt>
                <c:pt idx="3483">
                  <c:v>24.1875</c:v>
                </c:pt>
                <c:pt idx="3484">
                  <c:v>24.194444444444443</c:v>
                </c:pt>
                <c:pt idx="3485">
                  <c:v>24.201388888888889</c:v>
                </c:pt>
                <c:pt idx="3486">
                  <c:v>24.208333333333332</c:v>
                </c:pt>
                <c:pt idx="3487">
                  <c:v>24.215277777777775</c:v>
                </c:pt>
                <c:pt idx="3488">
                  <c:v>24.222222222222225</c:v>
                </c:pt>
                <c:pt idx="3489">
                  <c:v>24.229166666666668</c:v>
                </c:pt>
                <c:pt idx="3490">
                  <c:v>24.236111111111111</c:v>
                </c:pt>
                <c:pt idx="3491">
                  <c:v>24.243055555555557</c:v>
                </c:pt>
                <c:pt idx="3492">
                  <c:v>24.25</c:v>
                </c:pt>
                <c:pt idx="3493">
                  <c:v>24.256944444444443</c:v>
                </c:pt>
                <c:pt idx="3494">
                  <c:v>24.263888888888889</c:v>
                </c:pt>
                <c:pt idx="3495">
                  <c:v>24.270833333333332</c:v>
                </c:pt>
                <c:pt idx="3496">
                  <c:v>24.277777777777775</c:v>
                </c:pt>
                <c:pt idx="3497">
                  <c:v>24.284722222222225</c:v>
                </c:pt>
                <c:pt idx="3498">
                  <c:v>24.291666666666668</c:v>
                </c:pt>
                <c:pt idx="3499">
                  <c:v>24.298611111111111</c:v>
                </c:pt>
                <c:pt idx="3500">
                  <c:v>24.305555555555557</c:v>
                </c:pt>
                <c:pt idx="3501">
                  <c:v>24.3125</c:v>
                </c:pt>
                <c:pt idx="3502">
                  <c:v>24.319444444444443</c:v>
                </c:pt>
                <c:pt idx="3503">
                  <c:v>24.326388888888889</c:v>
                </c:pt>
                <c:pt idx="3504">
                  <c:v>24.333333333333332</c:v>
                </c:pt>
                <c:pt idx="3505">
                  <c:v>24.340277777777775</c:v>
                </c:pt>
                <c:pt idx="3506">
                  <c:v>24.347222222222225</c:v>
                </c:pt>
                <c:pt idx="3507">
                  <c:v>24.354166666666668</c:v>
                </c:pt>
                <c:pt idx="3508">
                  <c:v>24.361111111111111</c:v>
                </c:pt>
                <c:pt idx="3509">
                  <c:v>24.368055555555557</c:v>
                </c:pt>
                <c:pt idx="3510">
                  <c:v>24.375</c:v>
                </c:pt>
                <c:pt idx="3511">
                  <c:v>24.381944444444443</c:v>
                </c:pt>
                <c:pt idx="3512">
                  <c:v>24.388888888888889</c:v>
                </c:pt>
                <c:pt idx="3513">
                  <c:v>24.395833333333332</c:v>
                </c:pt>
                <c:pt idx="3514">
                  <c:v>24.402777777777775</c:v>
                </c:pt>
                <c:pt idx="3515">
                  <c:v>24.409722222222225</c:v>
                </c:pt>
                <c:pt idx="3516">
                  <c:v>24.416666666666668</c:v>
                </c:pt>
                <c:pt idx="3517">
                  <c:v>24.423611111111111</c:v>
                </c:pt>
                <c:pt idx="3518">
                  <c:v>24.430555555555557</c:v>
                </c:pt>
                <c:pt idx="3519">
                  <c:v>24.4375</c:v>
                </c:pt>
                <c:pt idx="3520">
                  <c:v>24.444444444444443</c:v>
                </c:pt>
                <c:pt idx="3521">
                  <c:v>24.451388888888889</c:v>
                </c:pt>
                <c:pt idx="3522">
                  <c:v>24.458333333333332</c:v>
                </c:pt>
                <c:pt idx="3523">
                  <c:v>24.465277777777775</c:v>
                </c:pt>
                <c:pt idx="3524">
                  <c:v>24.472222222222225</c:v>
                </c:pt>
                <c:pt idx="3525">
                  <c:v>24.479166666666668</c:v>
                </c:pt>
                <c:pt idx="3526">
                  <c:v>24.486111111111111</c:v>
                </c:pt>
                <c:pt idx="3527">
                  <c:v>24.493055555555557</c:v>
                </c:pt>
                <c:pt idx="3528">
                  <c:v>24.5</c:v>
                </c:pt>
                <c:pt idx="3529">
                  <c:v>24.506944444444443</c:v>
                </c:pt>
                <c:pt idx="3530">
                  <c:v>24.513888888888889</c:v>
                </c:pt>
                <c:pt idx="3531">
                  <c:v>24.520833333333332</c:v>
                </c:pt>
                <c:pt idx="3532">
                  <c:v>24.527777777777775</c:v>
                </c:pt>
                <c:pt idx="3533">
                  <c:v>24.534722222222225</c:v>
                </c:pt>
                <c:pt idx="3534">
                  <c:v>24.541666666666668</c:v>
                </c:pt>
                <c:pt idx="3535">
                  <c:v>24.548611111111111</c:v>
                </c:pt>
                <c:pt idx="3536">
                  <c:v>24.555555555555557</c:v>
                </c:pt>
                <c:pt idx="3537">
                  <c:v>24.5625</c:v>
                </c:pt>
                <c:pt idx="3538">
                  <c:v>24.569444444444443</c:v>
                </c:pt>
                <c:pt idx="3539">
                  <c:v>24.576388888888889</c:v>
                </c:pt>
                <c:pt idx="3540">
                  <c:v>24.583333333333332</c:v>
                </c:pt>
                <c:pt idx="3541">
                  <c:v>24.590277777777775</c:v>
                </c:pt>
                <c:pt idx="3542">
                  <c:v>24.597222222222225</c:v>
                </c:pt>
                <c:pt idx="3543">
                  <c:v>24.604166666666668</c:v>
                </c:pt>
                <c:pt idx="3544">
                  <c:v>24.611111111111111</c:v>
                </c:pt>
                <c:pt idx="3545">
                  <c:v>24.618055555555557</c:v>
                </c:pt>
                <c:pt idx="3546">
                  <c:v>24.625</c:v>
                </c:pt>
                <c:pt idx="3547">
                  <c:v>24.631944444444443</c:v>
                </c:pt>
                <c:pt idx="3548">
                  <c:v>24.638888888888889</c:v>
                </c:pt>
                <c:pt idx="3549">
                  <c:v>24.645833333333332</c:v>
                </c:pt>
                <c:pt idx="3550">
                  <c:v>24.652777777777775</c:v>
                </c:pt>
                <c:pt idx="3551">
                  <c:v>24.659722222222225</c:v>
                </c:pt>
                <c:pt idx="3552">
                  <c:v>24.666666666666668</c:v>
                </c:pt>
                <c:pt idx="3553">
                  <c:v>24.673611111111111</c:v>
                </c:pt>
                <c:pt idx="3554">
                  <c:v>24.680555555555557</c:v>
                </c:pt>
                <c:pt idx="3555">
                  <c:v>24.6875</c:v>
                </c:pt>
                <c:pt idx="3556">
                  <c:v>24.694444444444443</c:v>
                </c:pt>
                <c:pt idx="3557">
                  <c:v>24.701388888888889</c:v>
                </c:pt>
                <c:pt idx="3558">
                  <c:v>24.708333333333332</c:v>
                </c:pt>
                <c:pt idx="3559">
                  <c:v>24.715277777777775</c:v>
                </c:pt>
                <c:pt idx="3560">
                  <c:v>24.722222222222225</c:v>
                </c:pt>
                <c:pt idx="3561">
                  <c:v>24.729166666666668</c:v>
                </c:pt>
                <c:pt idx="3562">
                  <c:v>24.736111111111111</c:v>
                </c:pt>
                <c:pt idx="3563">
                  <c:v>24.743055555555557</c:v>
                </c:pt>
                <c:pt idx="3564">
                  <c:v>24.75</c:v>
                </c:pt>
                <c:pt idx="3565">
                  <c:v>24.756944444444443</c:v>
                </c:pt>
                <c:pt idx="3566">
                  <c:v>24.763888888888889</c:v>
                </c:pt>
                <c:pt idx="3567">
                  <c:v>24.770833333333332</c:v>
                </c:pt>
                <c:pt idx="3568">
                  <c:v>24.777777777777775</c:v>
                </c:pt>
                <c:pt idx="3569">
                  <c:v>24.784722222222225</c:v>
                </c:pt>
                <c:pt idx="3570">
                  <c:v>24.791666666666668</c:v>
                </c:pt>
                <c:pt idx="3571">
                  <c:v>24.798611111111111</c:v>
                </c:pt>
                <c:pt idx="3572">
                  <c:v>24.805555555555557</c:v>
                </c:pt>
                <c:pt idx="3573">
                  <c:v>24.8125</c:v>
                </c:pt>
                <c:pt idx="3574">
                  <c:v>24.819444444444443</c:v>
                </c:pt>
                <c:pt idx="3575">
                  <c:v>24.826388888888889</c:v>
                </c:pt>
                <c:pt idx="3576">
                  <c:v>24.833333333333332</c:v>
                </c:pt>
                <c:pt idx="3577">
                  <c:v>24.840277777777775</c:v>
                </c:pt>
                <c:pt idx="3578">
                  <c:v>24.847222222222225</c:v>
                </c:pt>
                <c:pt idx="3579">
                  <c:v>24.854166666666668</c:v>
                </c:pt>
                <c:pt idx="3580">
                  <c:v>24.861111111111111</c:v>
                </c:pt>
                <c:pt idx="3581">
                  <c:v>24.868055555555557</c:v>
                </c:pt>
                <c:pt idx="3582">
                  <c:v>24.875</c:v>
                </c:pt>
                <c:pt idx="3583">
                  <c:v>24.881944444444443</c:v>
                </c:pt>
                <c:pt idx="3584">
                  <c:v>24.888888888888889</c:v>
                </c:pt>
                <c:pt idx="3585">
                  <c:v>24.895833333333332</c:v>
                </c:pt>
                <c:pt idx="3586">
                  <c:v>24.902777777777775</c:v>
                </c:pt>
                <c:pt idx="3587">
                  <c:v>24.909722222222225</c:v>
                </c:pt>
                <c:pt idx="3588">
                  <c:v>24.916666666666668</c:v>
                </c:pt>
                <c:pt idx="3589">
                  <c:v>24.923611111111111</c:v>
                </c:pt>
                <c:pt idx="3590">
                  <c:v>24.930555555555557</c:v>
                </c:pt>
                <c:pt idx="3591">
                  <c:v>24.9375</c:v>
                </c:pt>
                <c:pt idx="3592">
                  <c:v>24.944444444444443</c:v>
                </c:pt>
                <c:pt idx="3593">
                  <c:v>24.951388888888889</c:v>
                </c:pt>
                <c:pt idx="3594">
                  <c:v>24.958333333333332</c:v>
                </c:pt>
                <c:pt idx="3595">
                  <c:v>24.965277777777775</c:v>
                </c:pt>
                <c:pt idx="3596">
                  <c:v>24.972222222222225</c:v>
                </c:pt>
                <c:pt idx="3597">
                  <c:v>24.979166666666668</c:v>
                </c:pt>
                <c:pt idx="3598">
                  <c:v>24.986111111111111</c:v>
                </c:pt>
                <c:pt idx="3599">
                  <c:v>24.993055555555557</c:v>
                </c:pt>
                <c:pt idx="3600">
                  <c:v>25</c:v>
                </c:pt>
                <c:pt idx="3601">
                  <c:v>25.006944444444443</c:v>
                </c:pt>
                <c:pt idx="3602">
                  <c:v>25.013888888888889</c:v>
                </c:pt>
                <c:pt idx="3603">
                  <c:v>25.020833333333332</c:v>
                </c:pt>
                <c:pt idx="3604">
                  <c:v>25.027777777777775</c:v>
                </c:pt>
                <c:pt idx="3605">
                  <c:v>25.034722222222225</c:v>
                </c:pt>
                <c:pt idx="3606">
                  <c:v>25.041666666666668</c:v>
                </c:pt>
                <c:pt idx="3607">
                  <c:v>25.048611111111111</c:v>
                </c:pt>
                <c:pt idx="3608">
                  <c:v>25.055555555555557</c:v>
                </c:pt>
                <c:pt idx="3609">
                  <c:v>25.0625</c:v>
                </c:pt>
                <c:pt idx="3610">
                  <c:v>25.069444444444443</c:v>
                </c:pt>
                <c:pt idx="3611">
                  <c:v>25.076388888888889</c:v>
                </c:pt>
                <c:pt idx="3612">
                  <c:v>25.083333333333332</c:v>
                </c:pt>
                <c:pt idx="3613">
                  <c:v>25.090277777777775</c:v>
                </c:pt>
                <c:pt idx="3614">
                  <c:v>25.097222222222225</c:v>
                </c:pt>
                <c:pt idx="3615">
                  <c:v>25.104166666666668</c:v>
                </c:pt>
                <c:pt idx="3616">
                  <c:v>25.111111111111111</c:v>
                </c:pt>
                <c:pt idx="3617">
                  <c:v>25.118055555555557</c:v>
                </c:pt>
                <c:pt idx="3618">
                  <c:v>25.125</c:v>
                </c:pt>
                <c:pt idx="3619">
                  <c:v>25.131944444444443</c:v>
                </c:pt>
                <c:pt idx="3620">
                  <c:v>25.138888888888889</c:v>
                </c:pt>
                <c:pt idx="3621">
                  <c:v>25.145833333333332</c:v>
                </c:pt>
                <c:pt idx="3622">
                  <c:v>25.152777777777775</c:v>
                </c:pt>
                <c:pt idx="3623">
                  <c:v>25.159722222222225</c:v>
                </c:pt>
                <c:pt idx="3624">
                  <c:v>25.166666666666668</c:v>
                </c:pt>
                <c:pt idx="3625">
                  <c:v>25.173611111111111</c:v>
                </c:pt>
                <c:pt idx="3626">
                  <c:v>25.180555555555557</c:v>
                </c:pt>
                <c:pt idx="3627">
                  <c:v>25.1875</c:v>
                </c:pt>
                <c:pt idx="3628">
                  <c:v>25.194444444444443</c:v>
                </c:pt>
                <c:pt idx="3629">
                  <c:v>25.201388888888889</c:v>
                </c:pt>
                <c:pt idx="3630">
                  <c:v>25.208333333333332</c:v>
                </c:pt>
                <c:pt idx="3631">
                  <c:v>25.215277777777775</c:v>
                </c:pt>
                <c:pt idx="3632">
                  <c:v>25.222222222222225</c:v>
                </c:pt>
                <c:pt idx="3633">
                  <c:v>25.229166666666668</c:v>
                </c:pt>
                <c:pt idx="3634">
                  <c:v>25.236111111111111</c:v>
                </c:pt>
                <c:pt idx="3635">
                  <c:v>25.243055555555557</c:v>
                </c:pt>
                <c:pt idx="3636">
                  <c:v>25.25</c:v>
                </c:pt>
                <c:pt idx="3637">
                  <c:v>25.256944444444443</c:v>
                </c:pt>
                <c:pt idx="3638">
                  <c:v>25.263888888888889</c:v>
                </c:pt>
                <c:pt idx="3639">
                  <c:v>25.270833333333332</c:v>
                </c:pt>
                <c:pt idx="3640">
                  <c:v>25.277777777777775</c:v>
                </c:pt>
                <c:pt idx="3641">
                  <c:v>25.284722222222225</c:v>
                </c:pt>
                <c:pt idx="3642">
                  <c:v>25.291666666666668</c:v>
                </c:pt>
                <c:pt idx="3643">
                  <c:v>25.298611111111111</c:v>
                </c:pt>
                <c:pt idx="3644">
                  <c:v>25.305555555555557</c:v>
                </c:pt>
                <c:pt idx="3645">
                  <c:v>25.3125</c:v>
                </c:pt>
                <c:pt idx="3646">
                  <c:v>25.319444444444443</c:v>
                </c:pt>
                <c:pt idx="3647">
                  <c:v>25.326388888888889</c:v>
                </c:pt>
                <c:pt idx="3648">
                  <c:v>25.333333333333332</c:v>
                </c:pt>
                <c:pt idx="3649">
                  <c:v>25.340277777777775</c:v>
                </c:pt>
                <c:pt idx="3650">
                  <c:v>25.347222222222225</c:v>
                </c:pt>
                <c:pt idx="3651">
                  <c:v>25.354166666666668</c:v>
                </c:pt>
                <c:pt idx="3652">
                  <c:v>25.361111111111111</c:v>
                </c:pt>
                <c:pt idx="3653">
                  <c:v>25.368055555555557</c:v>
                </c:pt>
                <c:pt idx="3654">
                  <c:v>25.375</c:v>
                </c:pt>
                <c:pt idx="3655">
                  <c:v>25.381944444444443</c:v>
                </c:pt>
                <c:pt idx="3656">
                  <c:v>25.388888888888889</c:v>
                </c:pt>
                <c:pt idx="3657">
                  <c:v>25.395833333333332</c:v>
                </c:pt>
                <c:pt idx="3658">
                  <c:v>25.402777777777775</c:v>
                </c:pt>
                <c:pt idx="3659">
                  <c:v>25.409722222222225</c:v>
                </c:pt>
                <c:pt idx="3660">
                  <c:v>25.416666666666668</c:v>
                </c:pt>
                <c:pt idx="3661">
                  <c:v>25.423611111111111</c:v>
                </c:pt>
                <c:pt idx="3662">
                  <c:v>25.430555555555557</c:v>
                </c:pt>
                <c:pt idx="3663">
                  <c:v>25.4375</c:v>
                </c:pt>
                <c:pt idx="3664">
                  <c:v>25.444444444444443</c:v>
                </c:pt>
                <c:pt idx="3665">
                  <c:v>25.451388888888889</c:v>
                </c:pt>
                <c:pt idx="3666">
                  <c:v>25.458333333333332</c:v>
                </c:pt>
                <c:pt idx="3667">
                  <c:v>25.465277777777775</c:v>
                </c:pt>
                <c:pt idx="3668">
                  <c:v>25.472222222222225</c:v>
                </c:pt>
                <c:pt idx="3669">
                  <c:v>25.479166666666668</c:v>
                </c:pt>
                <c:pt idx="3670">
                  <c:v>25.486111111111111</c:v>
                </c:pt>
                <c:pt idx="3671">
                  <c:v>25.493055555555557</c:v>
                </c:pt>
                <c:pt idx="3672">
                  <c:v>25.5</c:v>
                </c:pt>
                <c:pt idx="3673">
                  <c:v>25.506944444444443</c:v>
                </c:pt>
                <c:pt idx="3674">
                  <c:v>25.513888888888889</c:v>
                </c:pt>
                <c:pt idx="3675">
                  <c:v>25.520833333333332</c:v>
                </c:pt>
                <c:pt idx="3676">
                  <c:v>25.527777777777775</c:v>
                </c:pt>
                <c:pt idx="3677">
                  <c:v>25.534722222222225</c:v>
                </c:pt>
                <c:pt idx="3678">
                  <c:v>25.541666666666668</c:v>
                </c:pt>
                <c:pt idx="3679">
                  <c:v>25.548611111111111</c:v>
                </c:pt>
                <c:pt idx="3680">
                  <c:v>25.555555555555557</c:v>
                </c:pt>
                <c:pt idx="3681">
                  <c:v>25.5625</c:v>
                </c:pt>
                <c:pt idx="3682">
                  <c:v>25.569444444444443</c:v>
                </c:pt>
                <c:pt idx="3683">
                  <c:v>25.576388888888889</c:v>
                </c:pt>
                <c:pt idx="3684">
                  <c:v>25.583333333333332</c:v>
                </c:pt>
                <c:pt idx="3685">
                  <c:v>25.590277777777775</c:v>
                </c:pt>
                <c:pt idx="3686">
                  <c:v>25.597222222222225</c:v>
                </c:pt>
                <c:pt idx="3687">
                  <c:v>25.604166666666668</c:v>
                </c:pt>
                <c:pt idx="3688">
                  <c:v>25.611111111111111</c:v>
                </c:pt>
                <c:pt idx="3689">
                  <c:v>25.618055555555557</c:v>
                </c:pt>
                <c:pt idx="3690">
                  <c:v>25.625</c:v>
                </c:pt>
                <c:pt idx="3691">
                  <c:v>25.631944444444443</c:v>
                </c:pt>
                <c:pt idx="3692">
                  <c:v>25.638888888888889</c:v>
                </c:pt>
                <c:pt idx="3693">
                  <c:v>25.645833333333332</c:v>
                </c:pt>
                <c:pt idx="3694">
                  <c:v>25.652777777777775</c:v>
                </c:pt>
                <c:pt idx="3695">
                  <c:v>25.659722222222225</c:v>
                </c:pt>
                <c:pt idx="3696">
                  <c:v>25.666666666666668</c:v>
                </c:pt>
                <c:pt idx="3697">
                  <c:v>25.673611111111111</c:v>
                </c:pt>
                <c:pt idx="3698">
                  <c:v>25.680555555555557</c:v>
                </c:pt>
                <c:pt idx="3699">
                  <c:v>25.6875</c:v>
                </c:pt>
                <c:pt idx="3700">
                  <c:v>25.694444444444443</c:v>
                </c:pt>
                <c:pt idx="3701">
                  <c:v>25.701388888888889</c:v>
                </c:pt>
                <c:pt idx="3702">
                  <c:v>25.708333333333332</c:v>
                </c:pt>
                <c:pt idx="3703">
                  <c:v>25.715277777777775</c:v>
                </c:pt>
                <c:pt idx="3704">
                  <c:v>25.722222222222225</c:v>
                </c:pt>
                <c:pt idx="3705">
                  <c:v>25.729166666666668</c:v>
                </c:pt>
                <c:pt idx="3706">
                  <c:v>25.736111111111111</c:v>
                </c:pt>
                <c:pt idx="3707">
                  <c:v>25.743055555555557</c:v>
                </c:pt>
                <c:pt idx="3708">
                  <c:v>25.75</c:v>
                </c:pt>
                <c:pt idx="3709">
                  <c:v>25.756944444444443</c:v>
                </c:pt>
                <c:pt idx="3710">
                  <c:v>25.763888888888889</c:v>
                </c:pt>
                <c:pt idx="3711">
                  <c:v>25.770833333333332</c:v>
                </c:pt>
                <c:pt idx="3712">
                  <c:v>25.777777777777775</c:v>
                </c:pt>
                <c:pt idx="3713">
                  <c:v>25.784722222222225</c:v>
                </c:pt>
                <c:pt idx="3714">
                  <c:v>25.791666666666668</c:v>
                </c:pt>
                <c:pt idx="3715">
                  <c:v>25.798611111111111</c:v>
                </c:pt>
                <c:pt idx="3716">
                  <c:v>25.805555555555557</c:v>
                </c:pt>
                <c:pt idx="3717">
                  <c:v>25.8125</c:v>
                </c:pt>
                <c:pt idx="3718">
                  <c:v>25.819444444444443</c:v>
                </c:pt>
                <c:pt idx="3719">
                  <c:v>25.826388888888889</c:v>
                </c:pt>
                <c:pt idx="3720">
                  <c:v>25.833333333333332</c:v>
                </c:pt>
                <c:pt idx="3721">
                  <c:v>25.840277777777775</c:v>
                </c:pt>
                <c:pt idx="3722">
                  <c:v>25.847222222222225</c:v>
                </c:pt>
                <c:pt idx="3723">
                  <c:v>25.854166666666668</c:v>
                </c:pt>
                <c:pt idx="3724">
                  <c:v>25.861111111111111</c:v>
                </c:pt>
                <c:pt idx="3725">
                  <c:v>25.868055555555557</c:v>
                </c:pt>
                <c:pt idx="3726">
                  <c:v>25.875</c:v>
                </c:pt>
                <c:pt idx="3727">
                  <c:v>25.881944444444443</c:v>
                </c:pt>
                <c:pt idx="3728">
                  <c:v>25.888888888888889</c:v>
                </c:pt>
                <c:pt idx="3729">
                  <c:v>25.895833333333332</c:v>
                </c:pt>
                <c:pt idx="3730">
                  <c:v>25.902777777777775</c:v>
                </c:pt>
                <c:pt idx="3731">
                  <c:v>25.909722222222225</c:v>
                </c:pt>
                <c:pt idx="3732">
                  <c:v>25.916666666666668</c:v>
                </c:pt>
                <c:pt idx="3733">
                  <c:v>25.923611111111111</c:v>
                </c:pt>
                <c:pt idx="3734">
                  <c:v>25.930555555555557</c:v>
                </c:pt>
                <c:pt idx="3735">
                  <c:v>25.9375</c:v>
                </c:pt>
                <c:pt idx="3736">
                  <c:v>25.944444444444443</c:v>
                </c:pt>
                <c:pt idx="3737">
                  <c:v>25.951388888888889</c:v>
                </c:pt>
                <c:pt idx="3738">
                  <c:v>25.958333333333332</c:v>
                </c:pt>
                <c:pt idx="3739">
                  <c:v>25.965277777777775</c:v>
                </c:pt>
                <c:pt idx="3740">
                  <c:v>25.972222222222225</c:v>
                </c:pt>
                <c:pt idx="3741">
                  <c:v>25.979166666666668</c:v>
                </c:pt>
                <c:pt idx="3742">
                  <c:v>25.986111111111111</c:v>
                </c:pt>
                <c:pt idx="3743">
                  <c:v>25.993055555555557</c:v>
                </c:pt>
                <c:pt idx="3744">
                  <c:v>26</c:v>
                </c:pt>
                <c:pt idx="3745">
                  <c:v>26.006944444444443</c:v>
                </c:pt>
                <c:pt idx="3746">
                  <c:v>26.013888888888889</c:v>
                </c:pt>
                <c:pt idx="3747">
                  <c:v>26.020833333333332</c:v>
                </c:pt>
                <c:pt idx="3748">
                  <c:v>26.027777777777775</c:v>
                </c:pt>
                <c:pt idx="3749">
                  <c:v>26.034722222222225</c:v>
                </c:pt>
                <c:pt idx="3750">
                  <c:v>26.041666666666668</c:v>
                </c:pt>
                <c:pt idx="3751">
                  <c:v>26.048611111111111</c:v>
                </c:pt>
                <c:pt idx="3752">
                  <c:v>26.055555555555557</c:v>
                </c:pt>
                <c:pt idx="3753">
                  <c:v>26.0625</c:v>
                </c:pt>
                <c:pt idx="3754">
                  <c:v>26.069444444444443</c:v>
                </c:pt>
                <c:pt idx="3755">
                  <c:v>26.076388888888889</c:v>
                </c:pt>
                <c:pt idx="3756">
                  <c:v>26.083333333333332</c:v>
                </c:pt>
                <c:pt idx="3757">
                  <c:v>26.090277777777775</c:v>
                </c:pt>
                <c:pt idx="3758">
                  <c:v>26.097222222222225</c:v>
                </c:pt>
                <c:pt idx="3759">
                  <c:v>26.104166666666668</c:v>
                </c:pt>
                <c:pt idx="3760">
                  <c:v>26.111111111111111</c:v>
                </c:pt>
                <c:pt idx="3761">
                  <c:v>26.118055555555557</c:v>
                </c:pt>
                <c:pt idx="3762">
                  <c:v>26.125</c:v>
                </c:pt>
                <c:pt idx="3763">
                  <c:v>26.131944444444443</c:v>
                </c:pt>
                <c:pt idx="3764">
                  <c:v>26.138888888888889</c:v>
                </c:pt>
                <c:pt idx="3765">
                  <c:v>26.145833333333332</c:v>
                </c:pt>
                <c:pt idx="3766">
                  <c:v>26.152777777777775</c:v>
                </c:pt>
                <c:pt idx="3767">
                  <c:v>26.159722222222225</c:v>
                </c:pt>
                <c:pt idx="3768">
                  <c:v>26.166666666666668</c:v>
                </c:pt>
                <c:pt idx="3769">
                  <c:v>26.173611111111111</c:v>
                </c:pt>
                <c:pt idx="3770">
                  <c:v>26.180555555555557</c:v>
                </c:pt>
                <c:pt idx="3771">
                  <c:v>26.1875</c:v>
                </c:pt>
                <c:pt idx="3772">
                  <c:v>26.194444444444443</c:v>
                </c:pt>
                <c:pt idx="3773">
                  <c:v>26.201388888888889</c:v>
                </c:pt>
                <c:pt idx="3774">
                  <c:v>26.208333333333332</c:v>
                </c:pt>
                <c:pt idx="3775">
                  <c:v>26.215277777777775</c:v>
                </c:pt>
                <c:pt idx="3776">
                  <c:v>26.222222222222225</c:v>
                </c:pt>
                <c:pt idx="3777">
                  <c:v>26.229166666666668</c:v>
                </c:pt>
                <c:pt idx="3778">
                  <c:v>26.236111111111111</c:v>
                </c:pt>
                <c:pt idx="3779">
                  <c:v>26.243055555555557</c:v>
                </c:pt>
                <c:pt idx="3780">
                  <c:v>26.25</c:v>
                </c:pt>
                <c:pt idx="3781">
                  <c:v>26.256944444444443</c:v>
                </c:pt>
                <c:pt idx="3782">
                  <c:v>26.263888888888889</c:v>
                </c:pt>
                <c:pt idx="3783">
                  <c:v>26.270833333333332</c:v>
                </c:pt>
                <c:pt idx="3784">
                  <c:v>26.277777777777775</c:v>
                </c:pt>
                <c:pt idx="3785">
                  <c:v>26.284722222222225</c:v>
                </c:pt>
                <c:pt idx="3786">
                  <c:v>26.291666666666668</c:v>
                </c:pt>
                <c:pt idx="3787">
                  <c:v>26.298611111111111</c:v>
                </c:pt>
                <c:pt idx="3788">
                  <c:v>26.305555555555557</c:v>
                </c:pt>
                <c:pt idx="3789">
                  <c:v>26.3125</c:v>
                </c:pt>
                <c:pt idx="3790">
                  <c:v>26.319444444444443</c:v>
                </c:pt>
                <c:pt idx="3791">
                  <c:v>26.326388888888889</c:v>
                </c:pt>
                <c:pt idx="3792">
                  <c:v>26.333333333333332</c:v>
                </c:pt>
                <c:pt idx="3793">
                  <c:v>26.340277777777775</c:v>
                </c:pt>
                <c:pt idx="3794">
                  <c:v>26.347222222222225</c:v>
                </c:pt>
                <c:pt idx="3795">
                  <c:v>26.354166666666668</c:v>
                </c:pt>
                <c:pt idx="3796">
                  <c:v>26.361111111111111</c:v>
                </c:pt>
                <c:pt idx="3797">
                  <c:v>26.368055555555557</c:v>
                </c:pt>
                <c:pt idx="3798">
                  <c:v>26.375</c:v>
                </c:pt>
                <c:pt idx="3799">
                  <c:v>26.381944444444443</c:v>
                </c:pt>
                <c:pt idx="3800">
                  <c:v>26.388888888888889</c:v>
                </c:pt>
                <c:pt idx="3801">
                  <c:v>26.395833333333332</c:v>
                </c:pt>
                <c:pt idx="3802">
                  <c:v>26.402777777777775</c:v>
                </c:pt>
                <c:pt idx="3803">
                  <c:v>26.409722222222225</c:v>
                </c:pt>
                <c:pt idx="3804">
                  <c:v>26.416666666666668</c:v>
                </c:pt>
                <c:pt idx="3805">
                  <c:v>26.423611111111111</c:v>
                </c:pt>
                <c:pt idx="3806">
                  <c:v>26.430555555555557</c:v>
                </c:pt>
                <c:pt idx="3807">
                  <c:v>26.4375</c:v>
                </c:pt>
                <c:pt idx="3808">
                  <c:v>26.444444444444443</c:v>
                </c:pt>
                <c:pt idx="3809">
                  <c:v>26.451388888888889</c:v>
                </c:pt>
                <c:pt idx="3810">
                  <c:v>26.458333333333332</c:v>
                </c:pt>
                <c:pt idx="3811">
                  <c:v>26.465277777777775</c:v>
                </c:pt>
                <c:pt idx="3812">
                  <c:v>26.472222222222225</c:v>
                </c:pt>
                <c:pt idx="3813">
                  <c:v>26.479166666666668</c:v>
                </c:pt>
                <c:pt idx="3814">
                  <c:v>26.486111111111111</c:v>
                </c:pt>
                <c:pt idx="3815">
                  <c:v>26.493055555555557</c:v>
                </c:pt>
                <c:pt idx="3816">
                  <c:v>26.5</c:v>
                </c:pt>
                <c:pt idx="3817">
                  <c:v>26.506944444444443</c:v>
                </c:pt>
                <c:pt idx="3818">
                  <c:v>26.513888888888889</c:v>
                </c:pt>
                <c:pt idx="3819">
                  <c:v>26.520833333333332</c:v>
                </c:pt>
                <c:pt idx="3820">
                  <c:v>26.527777777777775</c:v>
                </c:pt>
                <c:pt idx="3821">
                  <c:v>26.534722222222225</c:v>
                </c:pt>
                <c:pt idx="3822">
                  <c:v>26.541666666666668</c:v>
                </c:pt>
                <c:pt idx="3823">
                  <c:v>26.548611111111111</c:v>
                </c:pt>
                <c:pt idx="3824">
                  <c:v>26.555555555555557</c:v>
                </c:pt>
                <c:pt idx="3825">
                  <c:v>26.5625</c:v>
                </c:pt>
                <c:pt idx="3826">
                  <c:v>26.569444444444443</c:v>
                </c:pt>
                <c:pt idx="3827">
                  <c:v>26.576388888888889</c:v>
                </c:pt>
                <c:pt idx="3828">
                  <c:v>26.583333333333332</c:v>
                </c:pt>
                <c:pt idx="3829">
                  <c:v>26.590277777777775</c:v>
                </c:pt>
                <c:pt idx="3830">
                  <c:v>26.597222222222225</c:v>
                </c:pt>
                <c:pt idx="3831">
                  <c:v>26.604166666666668</c:v>
                </c:pt>
                <c:pt idx="3832">
                  <c:v>26.611111111111111</c:v>
                </c:pt>
                <c:pt idx="3833">
                  <c:v>26.618055555555557</c:v>
                </c:pt>
                <c:pt idx="3834">
                  <c:v>26.625</c:v>
                </c:pt>
                <c:pt idx="3835">
                  <c:v>26.631944444444443</c:v>
                </c:pt>
                <c:pt idx="3836">
                  <c:v>26.638888888888889</c:v>
                </c:pt>
                <c:pt idx="3837">
                  <c:v>26.645833333333332</c:v>
                </c:pt>
                <c:pt idx="3838">
                  <c:v>26.652777777777775</c:v>
                </c:pt>
                <c:pt idx="3839">
                  <c:v>26.659722222222225</c:v>
                </c:pt>
                <c:pt idx="3840">
                  <c:v>26.666666666666668</c:v>
                </c:pt>
                <c:pt idx="3841">
                  <c:v>26.673611111111111</c:v>
                </c:pt>
                <c:pt idx="3842">
                  <c:v>26.680555555555557</c:v>
                </c:pt>
                <c:pt idx="3843">
                  <c:v>26.6875</c:v>
                </c:pt>
                <c:pt idx="3844">
                  <c:v>26.694444444444443</c:v>
                </c:pt>
                <c:pt idx="3845">
                  <c:v>26.701388888888889</c:v>
                </c:pt>
                <c:pt idx="3846">
                  <c:v>26.708333333333332</c:v>
                </c:pt>
                <c:pt idx="3847">
                  <c:v>26.715277777777775</c:v>
                </c:pt>
                <c:pt idx="3848">
                  <c:v>26.722222222222225</c:v>
                </c:pt>
                <c:pt idx="3849">
                  <c:v>26.729166666666668</c:v>
                </c:pt>
                <c:pt idx="3850">
                  <c:v>26.736111111111111</c:v>
                </c:pt>
                <c:pt idx="3851">
                  <c:v>26.743055555555557</c:v>
                </c:pt>
                <c:pt idx="3852">
                  <c:v>26.75</c:v>
                </c:pt>
                <c:pt idx="3853">
                  <c:v>26.756944444444443</c:v>
                </c:pt>
                <c:pt idx="3854">
                  <c:v>26.763888888888889</c:v>
                </c:pt>
                <c:pt idx="3855">
                  <c:v>26.770833333333332</c:v>
                </c:pt>
                <c:pt idx="3856">
                  <c:v>26.777777777777775</c:v>
                </c:pt>
                <c:pt idx="3857">
                  <c:v>26.784722222222225</c:v>
                </c:pt>
                <c:pt idx="3858">
                  <c:v>26.791666666666668</c:v>
                </c:pt>
                <c:pt idx="3859">
                  <c:v>26.798611111111111</c:v>
                </c:pt>
                <c:pt idx="3860">
                  <c:v>26.805555555555557</c:v>
                </c:pt>
                <c:pt idx="3861">
                  <c:v>26.8125</c:v>
                </c:pt>
                <c:pt idx="3862">
                  <c:v>26.819444444444443</c:v>
                </c:pt>
                <c:pt idx="3863">
                  <c:v>26.826388888888889</c:v>
                </c:pt>
                <c:pt idx="3864">
                  <c:v>26.833333333333332</c:v>
                </c:pt>
                <c:pt idx="3865">
                  <c:v>26.840277777777775</c:v>
                </c:pt>
                <c:pt idx="3866">
                  <c:v>26.847222222222225</c:v>
                </c:pt>
                <c:pt idx="3867">
                  <c:v>26.854166666666668</c:v>
                </c:pt>
                <c:pt idx="3868">
                  <c:v>26.861111111111111</c:v>
                </c:pt>
                <c:pt idx="3869">
                  <c:v>26.868055555555557</c:v>
                </c:pt>
                <c:pt idx="3870">
                  <c:v>26.875</c:v>
                </c:pt>
                <c:pt idx="3871">
                  <c:v>26.881944444444443</c:v>
                </c:pt>
                <c:pt idx="3872">
                  <c:v>26.888888888888889</c:v>
                </c:pt>
                <c:pt idx="3873">
                  <c:v>26.895833333333332</c:v>
                </c:pt>
                <c:pt idx="3874">
                  <c:v>26.902777777777775</c:v>
                </c:pt>
                <c:pt idx="3875">
                  <c:v>26.909722222222225</c:v>
                </c:pt>
                <c:pt idx="3876">
                  <c:v>26.916666666666668</c:v>
                </c:pt>
                <c:pt idx="3877">
                  <c:v>26.923611111111111</c:v>
                </c:pt>
                <c:pt idx="3878">
                  <c:v>26.930555555555557</c:v>
                </c:pt>
                <c:pt idx="3879">
                  <c:v>26.9375</c:v>
                </c:pt>
                <c:pt idx="3880">
                  <c:v>26.944444444444443</c:v>
                </c:pt>
                <c:pt idx="3881">
                  <c:v>26.951388888888889</c:v>
                </c:pt>
                <c:pt idx="3882">
                  <c:v>26.958333333333332</c:v>
                </c:pt>
                <c:pt idx="3883">
                  <c:v>26.965277777777775</c:v>
                </c:pt>
                <c:pt idx="3884">
                  <c:v>26.972222222222225</c:v>
                </c:pt>
                <c:pt idx="3885">
                  <c:v>26.979166666666668</c:v>
                </c:pt>
                <c:pt idx="3886">
                  <c:v>26.986111111111111</c:v>
                </c:pt>
                <c:pt idx="3887">
                  <c:v>26.993055555555557</c:v>
                </c:pt>
                <c:pt idx="3888">
                  <c:v>27</c:v>
                </c:pt>
                <c:pt idx="3889">
                  <c:v>27.006944444444443</c:v>
                </c:pt>
                <c:pt idx="3890">
                  <c:v>27.013888888888889</c:v>
                </c:pt>
                <c:pt idx="3891">
                  <c:v>27.020833333333332</c:v>
                </c:pt>
                <c:pt idx="3892">
                  <c:v>27.027777777777775</c:v>
                </c:pt>
                <c:pt idx="3893">
                  <c:v>27.034722222222225</c:v>
                </c:pt>
                <c:pt idx="3894">
                  <c:v>27.041666666666668</c:v>
                </c:pt>
                <c:pt idx="3895">
                  <c:v>27.048611111111111</c:v>
                </c:pt>
                <c:pt idx="3896">
                  <c:v>27.055555555555557</c:v>
                </c:pt>
                <c:pt idx="3897">
                  <c:v>27.0625</c:v>
                </c:pt>
                <c:pt idx="3898">
                  <c:v>27.069444444444443</c:v>
                </c:pt>
                <c:pt idx="3899">
                  <c:v>27.076388888888889</c:v>
                </c:pt>
                <c:pt idx="3900">
                  <c:v>27.083333333333332</c:v>
                </c:pt>
                <c:pt idx="3901">
                  <c:v>27.090277777777775</c:v>
                </c:pt>
                <c:pt idx="3902">
                  <c:v>27.097222222222225</c:v>
                </c:pt>
                <c:pt idx="3903">
                  <c:v>27.104166666666668</c:v>
                </c:pt>
                <c:pt idx="3904">
                  <c:v>27.111111111111111</c:v>
                </c:pt>
                <c:pt idx="3905">
                  <c:v>27.118055555555557</c:v>
                </c:pt>
                <c:pt idx="3906">
                  <c:v>27.125</c:v>
                </c:pt>
                <c:pt idx="3907">
                  <c:v>27.131944444444443</c:v>
                </c:pt>
                <c:pt idx="3908">
                  <c:v>27.138888888888889</c:v>
                </c:pt>
                <c:pt idx="3909">
                  <c:v>27.145833333333332</c:v>
                </c:pt>
                <c:pt idx="3910">
                  <c:v>27.152777777777775</c:v>
                </c:pt>
                <c:pt idx="3911">
                  <c:v>27.159722222222225</c:v>
                </c:pt>
                <c:pt idx="3912">
                  <c:v>27.166666666666668</c:v>
                </c:pt>
                <c:pt idx="3913">
                  <c:v>27.173611111111111</c:v>
                </c:pt>
                <c:pt idx="3914">
                  <c:v>27.180555555555557</c:v>
                </c:pt>
                <c:pt idx="3915">
                  <c:v>27.1875</c:v>
                </c:pt>
                <c:pt idx="3916">
                  <c:v>27.194444444444443</c:v>
                </c:pt>
                <c:pt idx="3917">
                  <c:v>27.201388888888889</c:v>
                </c:pt>
                <c:pt idx="3918">
                  <c:v>27.208333333333332</c:v>
                </c:pt>
                <c:pt idx="3919">
                  <c:v>27.215277777777775</c:v>
                </c:pt>
                <c:pt idx="3920">
                  <c:v>27.222222222222225</c:v>
                </c:pt>
                <c:pt idx="3921">
                  <c:v>27.229166666666668</c:v>
                </c:pt>
                <c:pt idx="3922">
                  <c:v>27.236111111111111</c:v>
                </c:pt>
                <c:pt idx="3923">
                  <c:v>27.243055555555557</c:v>
                </c:pt>
                <c:pt idx="3924">
                  <c:v>27.25</c:v>
                </c:pt>
                <c:pt idx="3925">
                  <c:v>27.256944444444443</c:v>
                </c:pt>
                <c:pt idx="3926">
                  <c:v>27.263888888888889</c:v>
                </c:pt>
                <c:pt idx="3927">
                  <c:v>27.270833333333332</c:v>
                </c:pt>
                <c:pt idx="3928">
                  <c:v>27.277777777777775</c:v>
                </c:pt>
                <c:pt idx="3929">
                  <c:v>27.284722222222225</c:v>
                </c:pt>
                <c:pt idx="3930">
                  <c:v>27.291666666666668</c:v>
                </c:pt>
                <c:pt idx="3931">
                  <c:v>27.298611111111111</c:v>
                </c:pt>
                <c:pt idx="3932">
                  <c:v>27.305555555555557</c:v>
                </c:pt>
                <c:pt idx="3933">
                  <c:v>27.3125</c:v>
                </c:pt>
                <c:pt idx="3934">
                  <c:v>27.319444444444443</c:v>
                </c:pt>
                <c:pt idx="3935">
                  <c:v>27.326388888888889</c:v>
                </c:pt>
                <c:pt idx="3936">
                  <c:v>27.333333333333332</c:v>
                </c:pt>
                <c:pt idx="3937">
                  <c:v>27.340277777777775</c:v>
                </c:pt>
                <c:pt idx="3938">
                  <c:v>27.347222222222225</c:v>
                </c:pt>
                <c:pt idx="3939">
                  <c:v>27.354166666666668</c:v>
                </c:pt>
                <c:pt idx="3940">
                  <c:v>27.361111111111111</c:v>
                </c:pt>
                <c:pt idx="3941">
                  <c:v>27.368055555555557</c:v>
                </c:pt>
                <c:pt idx="3942">
                  <c:v>27.375</c:v>
                </c:pt>
                <c:pt idx="3943">
                  <c:v>27.381944444444443</c:v>
                </c:pt>
                <c:pt idx="3944">
                  <c:v>27.388888888888889</c:v>
                </c:pt>
                <c:pt idx="3945">
                  <c:v>27.395833333333332</c:v>
                </c:pt>
                <c:pt idx="3946">
                  <c:v>27.402777777777775</c:v>
                </c:pt>
                <c:pt idx="3947">
                  <c:v>27.409722222222225</c:v>
                </c:pt>
                <c:pt idx="3948">
                  <c:v>27.416666666666668</c:v>
                </c:pt>
                <c:pt idx="3949">
                  <c:v>27.423611111111111</c:v>
                </c:pt>
                <c:pt idx="3950">
                  <c:v>27.430555555555557</c:v>
                </c:pt>
                <c:pt idx="3951">
                  <c:v>27.4375</c:v>
                </c:pt>
                <c:pt idx="3952">
                  <c:v>27.444444444444443</c:v>
                </c:pt>
                <c:pt idx="3953">
                  <c:v>27.451388888888889</c:v>
                </c:pt>
                <c:pt idx="3954">
                  <c:v>27.458333333333332</c:v>
                </c:pt>
                <c:pt idx="3955">
                  <c:v>27.465277777777775</c:v>
                </c:pt>
                <c:pt idx="3956">
                  <c:v>27.472222222222225</c:v>
                </c:pt>
                <c:pt idx="3957">
                  <c:v>27.479166666666668</c:v>
                </c:pt>
                <c:pt idx="3958">
                  <c:v>27.486111111111111</c:v>
                </c:pt>
                <c:pt idx="3959">
                  <c:v>27.493055555555557</c:v>
                </c:pt>
                <c:pt idx="3960">
                  <c:v>27.5</c:v>
                </c:pt>
                <c:pt idx="3961">
                  <c:v>27.506944444444443</c:v>
                </c:pt>
                <c:pt idx="3962">
                  <c:v>27.513888888888889</c:v>
                </c:pt>
                <c:pt idx="3963">
                  <c:v>27.520833333333332</c:v>
                </c:pt>
                <c:pt idx="3964">
                  <c:v>27.527777777777775</c:v>
                </c:pt>
                <c:pt idx="3965">
                  <c:v>27.534722222222225</c:v>
                </c:pt>
                <c:pt idx="3966">
                  <c:v>27.541666666666668</c:v>
                </c:pt>
                <c:pt idx="3967">
                  <c:v>27.548611111111111</c:v>
                </c:pt>
                <c:pt idx="3968">
                  <c:v>27.555555555555557</c:v>
                </c:pt>
                <c:pt idx="3969">
                  <c:v>27.5625</c:v>
                </c:pt>
                <c:pt idx="3970">
                  <c:v>27.569444444444443</c:v>
                </c:pt>
                <c:pt idx="3971">
                  <c:v>27.576388888888889</c:v>
                </c:pt>
                <c:pt idx="3972">
                  <c:v>27.583333333333332</c:v>
                </c:pt>
                <c:pt idx="3973">
                  <c:v>27.590277777777775</c:v>
                </c:pt>
                <c:pt idx="3974">
                  <c:v>27.597222222222225</c:v>
                </c:pt>
                <c:pt idx="3975">
                  <c:v>27.604166666666668</c:v>
                </c:pt>
                <c:pt idx="3976">
                  <c:v>27.611111111111111</c:v>
                </c:pt>
                <c:pt idx="3977">
                  <c:v>27.618055555555557</c:v>
                </c:pt>
                <c:pt idx="3978">
                  <c:v>27.625</c:v>
                </c:pt>
                <c:pt idx="3979">
                  <c:v>27.631944444444443</c:v>
                </c:pt>
                <c:pt idx="3980">
                  <c:v>27.638888888888889</c:v>
                </c:pt>
                <c:pt idx="3981">
                  <c:v>27.645833333333332</c:v>
                </c:pt>
                <c:pt idx="3982">
                  <c:v>27.652777777777775</c:v>
                </c:pt>
                <c:pt idx="3983">
                  <c:v>27.659722222222225</c:v>
                </c:pt>
                <c:pt idx="3984">
                  <c:v>27.666666666666668</c:v>
                </c:pt>
                <c:pt idx="3985">
                  <c:v>27.673611111111111</c:v>
                </c:pt>
                <c:pt idx="3986">
                  <c:v>27.680555555555557</c:v>
                </c:pt>
                <c:pt idx="3987">
                  <c:v>27.6875</c:v>
                </c:pt>
                <c:pt idx="3988">
                  <c:v>27.694444444444443</c:v>
                </c:pt>
                <c:pt idx="3989">
                  <c:v>27.701388888888889</c:v>
                </c:pt>
                <c:pt idx="3990">
                  <c:v>27.708333333333332</c:v>
                </c:pt>
                <c:pt idx="3991">
                  <c:v>27.715277777777775</c:v>
                </c:pt>
                <c:pt idx="3992">
                  <c:v>27.722222222222225</c:v>
                </c:pt>
                <c:pt idx="3993">
                  <c:v>27.729166666666668</c:v>
                </c:pt>
                <c:pt idx="3994">
                  <c:v>27.736111111111111</c:v>
                </c:pt>
                <c:pt idx="3995">
                  <c:v>27.743055555555557</c:v>
                </c:pt>
                <c:pt idx="3996">
                  <c:v>27.75</c:v>
                </c:pt>
                <c:pt idx="3997">
                  <c:v>27.756944444444443</c:v>
                </c:pt>
                <c:pt idx="3998">
                  <c:v>27.763888888888889</c:v>
                </c:pt>
                <c:pt idx="3999">
                  <c:v>27.770833333333332</c:v>
                </c:pt>
                <c:pt idx="4000">
                  <c:v>27.777777777777775</c:v>
                </c:pt>
                <c:pt idx="4001">
                  <c:v>27.784722222222225</c:v>
                </c:pt>
                <c:pt idx="4002">
                  <c:v>27.791666666666668</c:v>
                </c:pt>
                <c:pt idx="4003">
                  <c:v>27.798611111111111</c:v>
                </c:pt>
                <c:pt idx="4004">
                  <c:v>27.805555555555557</c:v>
                </c:pt>
                <c:pt idx="4005">
                  <c:v>27.8125</c:v>
                </c:pt>
                <c:pt idx="4006">
                  <c:v>27.819444444444443</c:v>
                </c:pt>
                <c:pt idx="4007">
                  <c:v>27.826388888888889</c:v>
                </c:pt>
                <c:pt idx="4008">
                  <c:v>27.833333333333332</c:v>
                </c:pt>
                <c:pt idx="4009">
                  <c:v>27.840277777777775</c:v>
                </c:pt>
                <c:pt idx="4010">
                  <c:v>27.847222222222225</c:v>
                </c:pt>
                <c:pt idx="4011">
                  <c:v>27.854166666666668</c:v>
                </c:pt>
                <c:pt idx="4012">
                  <c:v>27.861111111111111</c:v>
                </c:pt>
                <c:pt idx="4013">
                  <c:v>27.868055555555557</c:v>
                </c:pt>
                <c:pt idx="4014">
                  <c:v>27.875</c:v>
                </c:pt>
                <c:pt idx="4015">
                  <c:v>27.881944444444443</c:v>
                </c:pt>
                <c:pt idx="4016">
                  <c:v>27.888888888888889</c:v>
                </c:pt>
                <c:pt idx="4017">
                  <c:v>27.895833333333332</c:v>
                </c:pt>
                <c:pt idx="4018">
                  <c:v>27.902777777777775</c:v>
                </c:pt>
                <c:pt idx="4019">
                  <c:v>27.909722222222225</c:v>
                </c:pt>
                <c:pt idx="4020">
                  <c:v>27.916666666666668</c:v>
                </c:pt>
                <c:pt idx="4021">
                  <c:v>27.923611111111111</c:v>
                </c:pt>
                <c:pt idx="4022">
                  <c:v>27.930555555555557</c:v>
                </c:pt>
                <c:pt idx="4023">
                  <c:v>27.9375</c:v>
                </c:pt>
                <c:pt idx="4024">
                  <c:v>27.944444444444443</c:v>
                </c:pt>
                <c:pt idx="4025">
                  <c:v>27.951388888888889</c:v>
                </c:pt>
                <c:pt idx="4026">
                  <c:v>27.958333333333332</c:v>
                </c:pt>
                <c:pt idx="4027">
                  <c:v>27.965277777777775</c:v>
                </c:pt>
                <c:pt idx="4028">
                  <c:v>27.972222222222225</c:v>
                </c:pt>
                <c:pt idx="4029">
                  <c:v>27.979166666666668</c:v>
                </c:pt>
                <c:pt idx="4030">
                  <c:v>27.986111111111111</c:v>
                </c:pt>
                <c:pt idx="4031">
                  <c:v>27.993055555555557</c:v>
                </c:pt>
                <c:pt idx="4032">
                  <c:v>28</c:v>
                </c:pt>
                <c:pt idx="4033">
                  <c:v>28.006944444444443</c:v>
                </c:pt>
                <c:pt idx="4034">
                  <c:v>28.013888888888889</c:v>
                </c:pt>
                <c:pt idx="4035">
                  <c:v>28.020833333333332</c:v>
                </c:pt>
                <c:pt idx="4036">
                  <c:v>28.027777777777775</c:v>
                </c:pt>
                <c:pt idx="4037">
                  <c:v>28.034722222222225</c:v>
                </c:pt>
                <c:pt idx="4038">
                  <c:v>28.041666666666668</c:v>
                </c:pt>
                <c:pt idx="4039">
                  <c:v>28.048611111111111</c:v>
                </c:pt>
                <c:pt idx="4040">
                  <c:v>28.055555555555557</c:v>
                </c:pt>
                <c:pt idx="4041">
                  <c:v>28.0625</c:v>
                </c:pt>
                <c:pt idx="4042">
                  <c:v>28.069444444444443</c:v>
                </c:pt>
                <c:pt idx="4043">
                  <c:v>28.076388888888889</c:v>
                </c:pt>
                <c:pt idx="4044">
                  <c:v>28.083333333333332</c:v>
                </c:pt>
                <c:pt idx="4045">
                  <c:v>28.090277777777775</c:v>
                </c:pt>
                <c:pt idx="4046">
                  <c:v>28.097222222222225</c:v>
                </c:pt>
                <c:pt idx="4047">
                  <c:v>28.104166666666668</c:v>
                </c:pt>
                <c:pt idx="4048">
                  <c:v>28.111111111111111</c:v>
                </c:pt>
                <c:pt idx="4049">
                  <c:v>28.118055555555557</c:v>
                </c:pt>
                <c:pt idx="4050">
                  <c:v>28.125</c:v>
                </c:pt>
                <c:pt idx="4051">
                  <c:v>28.131944444444443</c:v>
                </c:pt>
                <c:pt idx="4052">
                  <c:v>28.138888888888889</c:v>
                </c:pt>
                <c:pt idx="4053">
                  <c:v>28.145833333333332</c:v>
                </c:pt>
                <c:pt idx="4054">
                  <c:v>28.152777777777775</c:v>
                </c:pt>
                <c:pt idx="4055">
                  <c:v>28.159722222222225</c:v>
                </c:pt>
                <c:pt idx="4056">
                  <c:v>28.166666666666668</c:v>
                </c:pt>
                <c:pt idx="4057">
                  <c:v>28.173611111111111</c:v>
                </c:pt>
                <c:pt idx="4058">
                  <c:v>28.180555555555557</c:v>
                </c:pt>
                <c:pt idx="4059">
                  <c:v>28.1875</c:v>
                </c:pt>
                <c:pt idx="4060">
                  <c:v>28.194444444444443</c:v>
                </c:pt>
                <c:pt idx="4061">
                  <c:v>28.201388888888889</c:v>
                </c:pt>
                <c:pt idx="4062">
                  <c:v>28.208333333333332</c:v>
                </c:pt>
                <c:pt idx="4063">
                  <c:v>28.215277777777775</c:v>
                </c:pt>
                <c:pt idx="4064">
                  <c:v>28.222222222222225</c:v>
                </c:pt>
                <c:pt idx="4065">
                  <c:v>28.229166666666668</c:v>
                </c:pt>
                <c:pt idx="4066">
                  <c:v>28.236111111111111</c:v>
                </c:pt>
                <c:pt idx="4067">
                  <c:v>28.243055555555557</c:v>
                </c:pt>
                <c:pt idx="4068">
                  <c:v>28.25</c:v>
                </c:pt>
                <c:pt idx="4069">
                  <c:v>28.256944444444443</c:v>
                </c:pt>
                <c:pt idx="4070">
                  <c:v>28.263888888888889</c:v>
                </c:pt>
                <c:pt idx="4071">
                  <c:v>28.270833333333332</c:v>
                </c:pt>
                <c:pt idx="4072">
                  <c:v>28.277777777777775</c:v>
                </c:pt>
                <c:pt idx="4073">
                  <c:v>28.284722222222225</c:v>
                </c:pt>
                <c:pt idx="4074">
                  <c:v>28.291666666666668</c:v>
                </c:pt>
                <c:pt idx="4075">
                  <c:v>28.298611111111111</c:v>
                </c:pt>
                <c:pt idx="4076">
                  <c:v>28.305555555555557</c:v>
                </c:pt>
                <c:pt idx="4077">
                  <c:v>28.3125</c:v>
                </c:pt>
                <c:pt idx="4078">
                  <c:v>28.319444444444443</c:v>
                </c:pt>
                <c:pt idx="4079">
                  <c:v>28.326388888888889</c:v>
                </c:pt>
                <c:pt idx="4080">
                  <c:v>28.333333333333332</c:v>
                </c:pt>
                <c:pt idx="4081">
                  <c:v>28.340277777777775</c:v>
                </c:pt>
                <c:pt idx="4082">
                  <c:v>28.347222222222225</c:v>
                </c:pt>
                <c:pt idx="4083">
                  <c:v>28.354166666666668</c:v>
                </c:pt>
                <c:pt idx="4084">
                  <c:v>28.361111111111111</c:v>
                </c:pt>
                <c:pt idx="4085">
                  <c:v>28.368055555555557</c:v>
                </c:pt>
                <c:pt idx="4086">
                  <c:v>28.375</c:v>
                </c:pt>
                <c:pt idx="4087">
                  <c:v>28.381944444444443</c:v>
                </c:pt>
                <c:pt idx="4088">
                  <c:v>28.388888888888889</c:v>
                </c:pt>
                <c:pt idx="4089">
                  <c:v>28.395833333333332</c:v>
                </c:pt>
                <c:pt idx="4090">
                  <c:v>28.402777777777775</c:v>
                </c:pt>
                <c:pt idx="4091">
                  <c:v>28.409722222222225</c:v>
                </c:pt>
                <c:pt idx="4092">
                  <c:v>28.416666666666668</c:v>
                </c:pt>
                <c:pt idx="4093">
                  <c:v>28.423611111111111</c:v>
                </c:pt>
                <c:pt idx="4094">
                  <c:v>28.430555555555557</c:v>
                </c:pt>
                <c:pt idx="4095">
                  <c:v>28.4375</c:v>
                </c:pt>
                <c:pt idx="4096">
                  <c:v>28.444444444444443</c:v>
                </c:pt>
                <c:pt idx="4097">
                  <c:v>28.451388888888889</c:v>
                </c:pt>
                <c:pt idx="4098">
                  <c:v>28.458333333333332</c:v>
                </c:pt>
                <c:pt idx="4099">
                  <c:v>28.465277777777775</c:v>
                </c:pt>
                <c:pt idx="4100">
                  <c:v>28.472222222222225</c:v>
                </c:pt>
                <c:pt idx="4101">
                  <c:v>28.479166666666668</c:v>
                </c:pt>
                <c:pt idx="4102">
                  <c:v>28.486111111111111</c:v>
                </c:pt>
                <c:pt idx="4103">
                  <c:v>28.493055555555557</c:v>
                </c:pt>
                <c:pt idx="4104">
                  <c:v>28.5</c:v>
                </c:pt>
                <c:pt idx="4105">
                  <c:v>28.506944444444443</c:v>
                </c:pt>
                <c:pt idx="4106">
                  <c:v>28.513888888888889</c:v>
                </c:pt>
                <c:pt idx="4107">
                  <c:v>28.520833333333332</c:v>
                </c:pt>
                <c:pt idx="4108">
                  <c:v>28.527777777777775</c:v>
                </c:pt>
                <c:pt idx="4109">
                  <c:v>28.534722222222225</c:v>
                </c:pt>
                <c:pt idx="4110">
                  <c:v>28.541666666666668</c:v>
                </c:pt>
                <c:pt idx="4111">
                  <c:v>28.548611111111111</c:v>
                </c:pt>
                <c:pt idx="4112">
                  <c:v>28.555555555555557</c:v>
                </c:pt>
                <c:pt idx="4113">
                  <c:v>28.5625</c:v>
                </c:pt>
                <c:pt idx="4114">
                  <c:v>28.569444444444443</c:v>
                </c:pt>
                <c:pt idx="4115">
                  <c:v>28.576388888888889</c:v>
                </c:pt>
                <c:pt idx="4116">
                  <c:v>28.583333333333332</c:v>
                </c:pt>
                <c:pt idx="4117">
                  <c:v>28.590277777777775</c:v>
                </c:pt>
                <c:pt idx="4118">
                  <c:v>28.597222222222225</c:v>
                </c:pt>
                <c:pt idx="4119">
                  <c:v>28.604166666666668</c:v>
                </c:pt>
                <c:pt idx="4120">
                  <c:v>28.611111111111111</c:v>
                </c:pt>
                <c:pt idx="4121">
                  <c:v>28.618055555555557</c:v>
                </c:pt>
                <c:pt idx="4122">
                  <c:v>28.625</c:v>
                </c:pt>
                <c:pt idx="4123">
                  <c:v>28.631944444444443</c:v>
                </c:pt>
                <c:pt idx="4124">
                  <c:v>28.638888888888889</c:v>
                </c:pt>
                <c:pt idx="4125">
                  <c:v>28.645833333333332</c:v>
                </c:pt>
                <c:pt idx="4126">
                  <c:v>28.652777777777775</c:v>
                </c:pt>
                <c:pt idx="4127">
                  <c:v>28.659722222222225</c:v>
                </c:pt>
                <c:pt idx="4128">
                  <c:v>28.666666666666668</c:v>
                </c:pt>
                <c:pt idx="4129">
                  <c:v>28.673611111111111</c:v>
                </c:pt>
                <c:pt idx="4130">
                  <c:v>28.680555555555557</c:v>
                </c:pt>
                <c:pt idx="4131">
                  <c:v>28.6875</c:v>
                </c:pt>
                <c:pt idx="4132">
                  <c:v>28.694444444444443</c:v>
                </c:pt>
                <c:pt idx="4133">
                  <c:v>28.701388888888889</c:v>
                </c:pt>
                <c:pt idx="4134">
                  <c:v>28.708333333333332</c:v>
                </c:pt>
                <c:pt idx="4135">
                  <c:v>28.715277777777775</c:v>
                </c:pt>
                <c:pt idx="4136">
                  <c:v>28.722222222222225</c:v>
                </c:pt>
                <c:pt idx="4137">
                  <c:v>28.729166666666668</c:v>
                </c:pt>
                <c:pt idx="4138">
                  <c:v>28.736111111111111</c:v>
                </c:pt>
                <c:pt idx="4139">
                  <c:v>28.743055555555557</c:v>
                </c:pt>
                <c:pt idx="4140">
                  <c:v>28.75</c:v>
                </c:pt>
                <c:pt idx="4141">
                  <c:v>28.756944444444443</c:v>
                </c:pt>
                <c:pt idx="4142">
                  <c:v>28.763888888888889</c:v>
                </c:pt>
                <c:pt idx="4143">
                  <c:v>28.770833333333332</c:v>
                </c:pt>
                <c:pt idx="4144">
                  <c:v>28.777777777777775</c:v>
                </c:pt>
                <c:pt idx="4145">
                  <c:v>28.784722222222225</c:v>
                </c:pt>
                <c:pt idx="4146">
                  <c:v>28.791666666666668</c:v>
                </c:pt>
                <c:pt idx="4147">
                  <c:v>28.798611111111111</c:v>
                </c:pt>
                <c:pt idx="4148">
                  <c:v>28.805555555555557</c:v>
                </c:pt>
                <c:pt idx="4149">
                  <c:v>28.8125</c:v>
                </c:pt>
                <c:pt idx="4150">
                  <c:v>28.819444444444443</c:v>
                </c:pt>
                <c:pt idx="4151">
                  <c:v>28.826388888888889</c:v>
                </c:pt>
                <c:pt idx="4152">
                  <c:v>28.833333333333332</c:v>
                </c:pt>
                <c:pt idx="4153">
                  <c:v>28.840277777777775</c:v>
                </c:pt>
                <c:pt idx="4154">
                  <c:v>28.847222222222225</c:v>
                </c:pt>
                <c:pt idx="4155">
                  <c:v>28.854166666666668</c:v>
                </c:pt>
                <c:pt idx="4156">
                  <c:v>28.861111111111111</c:v>
                </c:pt>
                <c:pt idx="4157">
                  <c:v>28.868055555555557</c:v>
                </c:pt>
                <c:pt idx="4158">
                  <c:v>28.875</c:v>
                </c:pt>
                <c:pt idx="4159">
                  <c:v>28.881944444444443</c:v>
                </c:pt>
                <c:pt idx="4160">
                  <c:v>28.888888888888889</c:v>
                </c:pt>
                <c:pt idx="4161">
                  <c:v>28.895833333333332</c:v>
                </c:pt>
                <c:pt idx="4162">
                  <c:v>28.902777777777775</c:v>
                </c:pt>
                <c:pt idx="4163">
                  <c:v>28.909722222222225</c:v>
                </c:pt>
                <c:pt idx="4164">
                  <c:v>28.916666666666668</c:v>
                </c:pt>
                <c:pt idx="4165">
                  <c:v>28.923611111111111</c:v>
                </c:pt>
                <c:pt idx="4166">
                  <c:v>28.930555555555557</c:v>
                </c:pt>
                <c:pt idx="4167">
                  <c:v>28.9375</c:v>
                </c:pt>
                <c:pt idx="4168">
                  <c:v>28.944444444444443</c:v>
                </c:pt>
                <c:pt idx="4169">
                  <c:v>28.951388888888889</c:v>
                </c:pt>
                <c:pt idx="4170">
                  <c:v>28.958333333333332</c:v>
                </c:pt>
                <c:pt idx="4171">
                  <c:v>28.965277777777775</c:v>
                </c:pt>
                <c:pt idx="4172">
                  <c:v>28.972222222222225</c:v>
                </c:pt>
                <c:pt idx="4173">
                  <c:v>28.979166666666668</c:v>
                </c:pt>
                <c:pt idx="4174">
                  <c:v>28.986111111111111</c:v>
                </c:pt>
                <c:pt idx="4175">
                  <c:v>28.993055555555557</c:v>
                </c:pt>
                <c:pt idx="4176">
                  <c:v>29</c:v>
                </c:pt>
                <c:pt idx="4177">
                  <c:v>29.006944444444443</c:v>
                </c:pt>
                <c:pt idx="4178">
                  <c:v>29.013888888888889</c:v>
                </c:pt>
                <c:pt idx="4179">
                  <c:v>29.020833333333332</c:v>
                </c:pt>
                <c:pt idx="4180">
                  <c:v>29.027777777777775</c:v>
                </c:pt>
                <c:pt idx="4181">
                  <c:v>29.034722222222225</c:v>
                </c:pt>
                <c:pt idx="4182">
                  <c:v>29.041666666666668</c:v>
                </c:pt>
                <c:pt idx="4183">
                  <c:v>29.048611111111111</c:v>
                </c:pt>
                <c:pt idx="4184">
                  <c:v>29.055555555555557</c:v>
                </c:pt>
                <c:pt idx="4185">
                  <c:v>29.0625</c:v>
                </c:pt>
                <c:pt idx="4186">
                  <c:v>29.069444444444443</c:v>
                </c:pt>
                <c:pt idx="4187">
                  <c:v>29.076388888888889</c:v>
                </c:pt>
                <c:pt idx="4188">
                  <c:v>29.083333333333332</c:v>
                </c:pt>
                <c:pt idx="4189">
                  <c:v>29.090277777777775</c:v>
                </c:pt>
                <c:pt idx="4190">
                  <c:v>29.097222222222225</c:v>
                </c:pt>
                <c:pt idx="4191">
                  <c:v>29.104166666666668</c:v>
                </c:pt>
                <c:pt idx="4192">
                  <c:v>29.111111111111111</c:v>
                </c:pt>
                <c:pt idx="4193">
                  <c:v>29.118055555555557</c:v>
                </c:pt>
                <c:pt idx="4194">
                  <c:v>29.125</c:v>
                </c:pt>
                <c:pt idx="4195">
                  <c:v>29.131944444444443</c:v>
                </c:pt>
                <c:pt idx="4196">
                  <c:v>29.138888888888889</c:v>
                </c:pt>
                <c:pt idx="4197">
                  <c:v>29.145833333333332</c:v>
                </c:pt>
                <c:pt idx="4198">
                  <c:v>29.152777777777775</c:v>
                </c:pt>
                <c:pt idx="4199">
                  <c:v>29.159722222222225</c:v>
                </c:pt>
                <c:pt idx="4200">
                  <c:v>29.166666666666668</c:v>
                </c:pt>
                <c:pt idx="4201">
                  <c:v>29.173611111111111</c:v>
                </c:pt>
                <c:pt idx="4202">
                  <c:v>29.180555555555557</c:v>
                </c:pt>
                <c:pt idx="4203">
                  <c:v>29.1875</c:v>
                </c:pt>
                <c:pt idx="4204">
                  <c:v>29.194444444444443</c:v>
                </c:pt>
                <c:pt idx="4205">
                  <c:v>29.201388888888889</c:v>
                </c:pt>
                <c:pt idx="4206">
                  <c:v>29.208333333333332</c:v>
                </c:pt>
                <c:pt idx="4207">
                  <c:v>29.215277777777775</c:v>
                </c:pt>
                <c:pt idx="4208">
                  <c:v>29.222222222222225</c:v>
                </c:pt>
                <c:pt idx="4209">
                  <c:v>29.229166666666668</c:v>
                </c:pt>
                <c:pt idx="4210">
                  <c:v>29.236111111111111</c:v>
                </c:pt>
                <c:pt idx="4211">
                  <c:v>29.243055555555557</c:v>
                </c:pt>
                <c:pt idx="4212">
                  <c:v>29.25</c:v>
                </c:pt>
                <c:pt idx="4213">
                  <c:v>29.256944444444443</c:v>
                </c:pt>
                <c:pt idx="4214">
                  <c:v>29.263888888888889</c:v>
                </c:pt>
                <c:pt idx="4215">
                  <c:v>29.270833333333332</c:v>
                </c:pt>
                <c:pt idx="4216">
                  <c:v>29.277777777777775</c:v>
                </c:pt>
                <c:pt idx="4217">
                  <c:v>29.284722222222225</c:v>
                </c:pt>
                <c:pt idx="4218">
                  <c:v>29.291666666666668</c:v>
                </c:pt>
                <c:pt idx="4219">
                  <c:v>29.298611111111111</c:v>
                </c:pt>
                <c:pt idx="4220">
                  <c:v>29.305555555555557</c:v>
                </c:pt>
                <c:pt idx="4221">
                  <c:v>29.3125</c:v>
                </c:pt>
                <c:pt idx="4222">
                  <c:v>29.319444444444443</c:v>
                </c:pt>
                <c:pt idx="4223">
                  <c:v>29.326388888888889</c:v>
                </c:pt>
                <c:pt idx="4224">
                  <c:v>29.333333333333332</c:v>
                </c:pt>
                <c:pt idx="4225">
                  <c:v>29.340277777777775</c:v>
                </c:pt>
                <c:pt idx="4226">
                  <c:v>29.347222222222225</c:v>
                </c:pt>
                <c:pt idx="4227">
                  <c:v>29.354166666666668</c:v>
                </c:pt>
                <c:pt idx="4228">
                  <c:v>29.361111111111111</c:v>
                </c:pt>
                <c:pt idx="4229">
                  <c:v>29.368055555555557</c:v>
                </c:pt>
                <c:pt idx="4230">
                  <c:v>29.375</c:v>
                </c:pt>
                <c:pt idx="4231">
                  <c:v>29.381944444444443</c:v>
                </c:pt>
                <c:pt idx="4232">
                  <c:v>29.388888888888889</c:v>
                </c:pt>
                <c:pt idx="4233">
                  <c:v>29.395833333333332</c:v>
                </c:pt>
                <c:pt idx="4234">
                  <c:v>29.402777777777775</c:v>
                </c:pt>
                <c:pt idx="4235">
                  <c:v>29.409722222222225</c:v>
                </c:pt>
                <c:pt idx="4236">
                  <c:v>29.416666666666668</c:v>
                </c:pt>
                <c:pt idx="4237">
                  <c:v>29.423611111111111</c:v>
                </c:pt>
                <c:pt idx="4238">
                  <c:v>29.430555555555557</c:v>
                </c:pt>
                <c:pt idx="4239">
                  <c:v>29.4375</c:v>
                </c:pt>
                <c:pt idx="4240">
                  <c:v>29.444444444444443</c:v>
                </c:pt>
                <c:pt idx="4241">
                  <c:v>29.451388888888889</c:v>
                </c:pt>
                <c:pt idx="4242">
                  <c:v>29.458333333333332</c:v>
                </c:pt>
                <c:pt idx="4243">
                  <c:v>29.465277777777775</c:v>
                </c:pt>
                <c:pt idx="4244">
                  <c:v>29.472222222222225</c:v>
                </c:pt>
                <c:pt idx="4245">
                  <c:v>29.479166666666668</c:v>
                </c:pt>
                <c:pt idx="4246">
                  <c:v>29.486111111111111</c:v>
                </c:pt>
                <c:pt idx="4247">
                  <c:v>29.493055555555557</c:v>
                </c:pt>
                <c:pt idx="4248">
                  <c:v>29.5</c:v>
                </c:pt>
                <c:pt idx="4249">
                  <c:v>29.506944444444443</c:v>
                </c:pt>
                <c:pt idx="4250">
                  <c:v>29.513888888888889</c:v>
                </c:pt>
                <c:pt idx="4251">
                  <c:v>29.520833333333332</c:v>
                </c:pt>
                <c:pt idx="4252">
                  <c:v>29.527777777777775</c:v>
                </c:pt>
                <c:pt idx="4253">
                  <c:v>29.534722222222225</c:v>
                </c:pt>
                <c:pt idx="4254">
                  <c:v>29.541666666666668</c:v>
                </c:pt>
                <c:pt idx="4255">
                  <c:v>29.548611111111111</c:v>
                </c:pt>
                <c:pt idx="4256">
                  <c:v>29.555555555555557</c:v>
                </c:pt>
                <c:pt idx="4257">
                  <c:v>29.5625</c:v>
                </c:pt>
                <c:pt idx="4258">
                  <c:v>29.569444444444443</c:v>
                </c:pt>
                <c:pt idx="4259">
                  <c:v>29.576388888888889</c:v>
                </c:pt>
                <c:pt idx="4260">
                  <c:v>29.583333333333332</c:v>
                </c:pt>
                <c:pt idx="4261">
                  <c:v>29.590277777777775</c:v>
                </c:pt>
                <c:pt idx="4262">
                  <c:v>29.597222222222225</c:v>
                </c:pt>
                <c:pt idx="4263">
                  <c:v>29.604166666666668</c:v>
                </c:pt>
                <c:pt idx="4264">
                  <c:v>29.611111111111111</c:v>
                </c:pt>
                <c:pt idx="4265">
                  <c:v>29.618055555555557</c:v>
                </c:pt>
                <c:pt idx="4266">
                  <c:v>29.625</c:v>
                </c:pt>
                <c:pt idx="4267">
                  <c:v>29.631944444444443</c:v>
                </c:pt>
                <c:pt idx="4268">
                  <c:v>29.638888888888889</c:v>
                </c:pt>
                <c:pt idx="4269">
                  <c:v>29.645833333333332</c:v>
                </c:pt>
                <c:pt idx="4270">
                  <c:v>29.652777777777775</c:v>
                </c:pt>
                <c:pt idx="4271">
                  <c:v>29.659722222222225</c:v>
                </c:pt>
                <c:pt idx="4272">
                  <c:v>29.666666666666668</c:v>
                </c:pt>
                <c:pt idx="4273">
                  <c:v>29.673611111111111</c:v>
                </c:pt>
                <c:pt idx="4274">
                  <c:v>29.680555555555557</c:v>
                </c:pt>
                <c:pt idx="4275">
                  <c:v>29.6875</c:v>
                </c:pt>
                <c:pt idx="4276">
                  <c:v>29.694444444444443</c:v>
                </c:pt>
                <c:pt idx="4277">
                  <c:v>29.701388888888889</c:v>
                </c:pt>
                <c:pt idx="4278">
                  <c:v>29.708333333333332</c:v>
                </c:pt>
                <c:pt idx="4279">
                  <c:v>29.715277777777775</c:v>
                </c:pt>
                <c:pt idx="4280">
                  <c:v>29.722222222222225</c:v>
                </c:pt>
                <c:pt idx="4281">
                  <c:v>29.729166666666668</c:v>
                </c:pt>
                <c:pt idx="4282">
                  <c:v>29.736111111111111</c:v>
                </c:pt>
                <c:pt idx="4283">
                  <c:v>29.743055555555557</c:v>
                </c:pt>
                <c:pt idx="4284">
                  <c:v>29.75</c:v>
                </c:pt>
                <c:pt idx="4285">
                  <c:v>29.756944444444443</c:v>
                </c:pt>
                <c:pt idx="4286">
                  <c:v>29.763888888888889</c:v>
                </c:pt>
                <c:pt idx="4287">
                  <c:v>29.770833333333332</c:v>
                </c:pt>
                <c:pt idx="4288">
                  <c:v>29.777777777777775</c:v>
                </c:pt>
                <c:pt idx="4289">
                  <c:v>29.784722222222225</c:v>
                </c:pt>
                <c:pt idx="4290">
                  <c:v>29.791666666666668</c:v>
                </c:pt>
                <c:pt idx="4291">
                  <c:v>29.798611111111111</c:v>
                </c:pt>
                <c:pt idx="4292">
                  <c:v>29.805555555555557</c:v>
                </c:pt>
                <c:pt idx="4293">
                  <c:v>29.8125</c:v>
                </c:pt>
                <c:pt idx="4294">
                  <c:v>29.819444444444443</c:v>
                </c:pt>
                <c:pt idx="4295">
                  <c:v>29.826388888888889</c:v>
                </c:pt>
                <c:pt idx="4296">
                  <c:v>29.833333333333332</c:v>
                </c:pt>
                <c:pt idx="4297">
                  <c:v>29.840277777777775</c:v>
                </c:pt>
                <c:pt idx="4298">
                  <c:v>29.847222222222225</c:v>
                </c:pt>
                <c:pt idx="4299">
                  <c:v>29.854166666666668</c:v>
                </c:pt>
                <c:pt idx="4300">
                  <c:v>29.861111111111111</c:v>
                </c:pt>
                <c:pt idx="4301">
                  <c:v>29.868055555555557</c:v>
                </c:pt>
                <c:pt idx="4302">
                  <c:v>29.875</c:v>
                </c:pt>
                <c:pt idx="4303">
                  <c:v>29.881944444444443</c:v>
                </c:pt>
                <c:pt idx="4304">
                  <c:v>29.888888888888889</c:v>
                </c:pt>
                <c:pt idx="4305">
                  <c:v>29.895833333333332</c:v>
                </c:pt>
                <c:pt idx="4306">
                  <c:v>29.902777777777775</c:v>
                </c:pt>
                <c:pt idx="4307">
                  <c:v>29.909722222222225</c:v>
                </c:pt>
                <c:pt idx="4308">
                  <c:v>29.916666666666668</c:v>
                </c:pt>
                <c:pt idx="4309">
                  <c:v>29.923611111111111</c:v>
                </c:pt>
                <c:pt idx="4310">
                  <c:v>29.930555555555557</c:v>
                </c:pt>
                <c:pt idx="4311">
                  <c:v>29.9375</c:v>
                </c:pt>
                <c:pt idx="4312">
                  <c:v>29.944444444444443</c:v>
                </c:pt>
                <c:pt idx="4313">
                  <c:v>29.951388888888889</c:v>
                </c:pt>
                <c:pt idx="4314">
                  <c:v>29.958333333333332</c:v>
                </c:pt>
                <c:pt idx="4315">
                  <c:v>29.965277777777775</c:v>
                </c:pt>
                <c:pt idx="4316">
                  <c:v>29.972222222222225</c:v>
                </c:pt>
                <c:pt idx="4317">
                  <c:v>29.979166666666668</c:v>
                </c:pt>
                <c:pt idx="4318">
                  <c:v>29.986111111111111</c:v>
                </c:pt>
                <c:pt idx="4319">
                  <c:v>29.993055555555557</c:v>
                </c:pt>
                <c:pt idx="4320">
                  <c:v>30</c:v>
                </c:pt>
                <c:pt idx="4321">
                  <c:v>30.006944444444443</c:v>
                </c:pt>
                <c:pt idx="4322">
                  <c:v>30.013888888888889</c:v>
                </c:pt>
                <c:pt idx="4323">
                  <c:v>30.020833333333332</c:v>
                </c:pt>
                <c:pt idx="4324">
                  <c:v>30.027777777777775</c:v>
                </c:pt>
                <c:pt idx="4325">
                  <c:v>30.034722222222225</c:v>
                </c:pt>
                <c:pt idx="4326">
                  <c:v>30.041666666666668</c:v>
                </c:pt>
                <c:pt idx="4327">
                  <c:v>30.048611111111111</c:v>
                </c:pt>
                <c:pt idx="4328">
                  <c:v>30.055555555555557</c:v>
                </c:pt>
                <c:pt idx="4329">
                  <c:v>30.0625</c:v>
                </c:pt>
                <c:pt idx="4330">
                  <c:v>30.069444444444443</c:v>
                </c:pt>
                <c:pt idx="4331">
                  <c:v>30.076388888888889</c:v>
                </c:pt>
                <c:pt idx="4332">
                  <c:v>30.083333333333332</c:v>
                </c:pt>
                <c:pt idx="4333">
                  <c:v>30.090277777777775</c:v>
                </c:pt>
                <c:pt idx="4334">
                  <c:v>30.097222222222225</c:v>
                </c:pt>
                <c:pt idx="4335">
                  <c:v>30.104166666666668</c:v>
                </c:pt>
                <c:pt idx="4336">
                  <c:v>30.111111111111111</c:v>
                </c:pt>
                <c:pt idx="4337">
                  <c:v>30.118055555555557</c:v>
                </c:pt>
                <c:pt idx="4338">
                  <c:v>30.125</c:v>
                </c:pt>
                <c:pt idx="4339">
                  <c:v>30.131944444444443</c:v>
                </c:pt>
                <c:pt idx="4340">
                  <c:v>30.138888888888889</c:v>
                </c:pt>
                <c:pt idx="4341">
                  <c:v>30.145833333333332</c:v>
                </c:pt>
                <c:pt idx="4342">
                  <c:v>30.152777777777775</c:v>
                </c:pt>
                <c:pt idx="4343">
                  <c:v>30.159722222222225</c:v>
                </c:pt>
                <c:pt idx="4344">
                  <c:v>30.166666666666668</c:v>
                </c:pt>
                <c:pt idx="4345">
                  <c:v>30.173611111111111</c:v>
                </c:pt>
                <c:pt idx="4346">
                  <c:v>30.180555555555557</c:v>
                </c:pt>
                <c:pt idx="4347">
                  <c:v>30.1875</c:v>
                </c:pt>
                <c:pt idx="4348">
                  <c:v>30.194444444444443</c:v>
                </c:pt>
                <c:pt idx="4349">
                  <c:v>30.201388888888889</c:v>
                </c:pt>
                <c:pt idx="4350">
                  <c:v>30.208333333333332</c:v>
                </c:pt>
                <c:pt idx="4351">
                  <c:v>30.215277777777775</c:v>
                </c:pt>
                <c:pt idx="4352">
                  <c:v>30.222222222222225</c:v>
                </c:pt>
                <c:pt idx="4353">
                  <c:v>30.229166666666668</c:v>
                </c:pt>
                <c:pt idx="4354">
                  <c:v>30.236111111111111</c:v>
                </c:pt>
                <c:pt idx="4355">
                  <c:v>30.243055555555557</c:v>
                </c:pt>
                <c:pt idx="4356">
                  <c:v>30.25</c:v>
                </c:pt>
                <c:pt idx="4357">
                  <c:v>30.256944444444443</c:v>
                </c:pt>
                <c:pt idx="4358">
                  <c:v>30.263888888888889</c:v>
                </c:pt>
                <c:pt idx="4359">
                  <c:v>30.270833333333332</c:v>
                </c:pt>
                <c:pt idx="4360">
                  <c:v>30.277777777777775</c:v>
                </c:pt>
                <c:pt idx="4361">
                  <c:v>30.284722222222225</c:v>
                </c:pt>
                <c:pt idx="4362">
                  <c:v>30.291666666666668</c:v>
                </c:pt>
                <c:pt idx="4363">
                  <c:v>30.298611111111111</c:v>
                </c:pt>
                <c:pt idx="4364">
                  <c:v>30.305555555555557</c:v>
                </c:pt>
                <c:pt idx="4365">
                  <c:v>30.3125</c:v>
                </c:pt>
                <c:pt idx="4366">
                  <c:v>30.319444444444443</c:v>
                </c:pt>
                <c:pt idx="4367">
                  <c:v>30.326388888888889</c:v>
                </c:pt>
                <c:pt idx="4368">
                  <c:v>30.333333333333332</c:v>
                </c:pt>
                <c:pt idx="4369">
                  <c:v>30.340277777777775</c:v>
                </c:pt>
                <c:pt idx="4370">
                  <c:v>30.347222222222225</c:v>
                </c:pt>
                <c:pt idx="4371">
                  <c:v>30.354166666666668</c:v>
                </c:pt>
                <c:pt idx="4372">
                  <c:v>30.361111111111111</c:v>
                </c:pt>
                <c:pt idx="4373">
                  <c:v>30.368055555555557</c:v>
                </c:pt>
                <c:pt idx="4374">
                  <c:v>30.375</c:v>
                </c:pt>
                <c:pt idx="4375">
                  <c:v>30.381944444444443</c:v>
                </c:pt>
                <c:pt idx="4376">
                  <c:v>30.388888888888889</c:v>
                </c:pt>
                <c:pt idx="4377">
                  <c:v>30.395833333333332</c:v>
                </c:pt>
                <c:pt idx="4378">
                  <c:v>30.402777777777775</c:v>
                </c:pt>
                <c:pt idx="4379">
                  <c:v>30.409722222222225</c:v>
                </c:pt>
                <c:pt idx="4380">
                  <c:v>30.416666666666668</c:v>
                </c:pt>
                <c:pt idx="4381">
                  <c:v>30.423611111111111</c:v>
                </c:pt>
                <c:pt idx="4382">
                  <c:v>30.430555555555557</c:v>
                </c:pt>
                <c:pt idx="4383">
                  <c:v>30.4375</c:v>
                </c:pt>
                <c:pt idx="4384">
                  <c:v>30.444444444444443</c:v>
                </c:pt>
                <c:pt idx="4385">
                  <c:v>30.451388888888889</c:v>
                </c:pt>
                <c:pt idx="4386">
                  <c:v>30.458333333333332</c:v>
                </c:pt>
                <c:pt idx="4387">
                  <c:v>30.465277777777775</c:v>
                </c:pt>
                <c:pt idx="4388">
                  <c:v>30.472222222222225</c:v>
                </c:pt>
                <c:pt idx="4389">
                  <c:v>30.479166666666668</c:v>
                </c:pt>
                <c:pt idx="4390">
                  <c:v>30.486111111111111</c:v>
                </c:pt>
                <c:pt idx="4391">
                  <c:v>30.493055555555557</c:v>
                </c:pt>
                <c:pt idx="4392">
                  <c:v>30.5</c:v>
                </c:pt>
                <c:pt idx="4393">
                  <c:v>30.506944444444443</c:v>
                </c:pt>
                <c:pt idx="4394">
                  <c:v>30.513888888888889</c:v>
                </c:pt>
                <c:pt idx="4395">
                  <c:v>30.520833333333332</c:v>
                </c:pt>
                <c:pt idx="4396">
                  <c:v>30.527777777777775</c:v>
                </c:pt>
                <c:pt idx="4397">
                  <c:v>30.534722222222225</c:v>
                </c:pt>
                <c:pt idx="4398">
                  <c:v>30.541666666666668</c:v>
                </c:pt>
                <c:pt idx="4399">
                  <c:v>30.548611111111111</c:v>
                </c:pt>
                <c:pt idx="4400">
                  <c:v>30.555555555555557</c:v>
                </c:pt>
                <c:pt idx="4401">
                  <c:v>30.5625</c:v>
                </c:pt>
                <c:pt idx="4402">
                  <c:v>30.569444444444443</c:v>
                </c:pt>
                <c:pt idx="4403">
                  <c:v>30.576388888888889</c:v>
                </c:pt>
                <c:pt idx="4404">
                  <c:v>30.583333333333332</c:v>
                </c:pt>
                <c:pt idx="4405">
                  <c:v>30.590277777777775</c:v>
                </c:pt>
                <c:pt idx="4406">
                  <c:v>30.597222222222225</c:v>
                </c:pt>
                <c:pt idx="4407">
                  <c:v>30.604166666666668</c:v>
                </c:pt>
                <c:pt idx="4408">
                  <c:v>30.611111111111111</c:v>
                </c:pt>
                <c:pt idx="4409">
                  <c:v>30.618055555555557</c:v>
                </c:pt>
                <c:pt idx="4410">
                  <c:v>30.625</c:v>
                </c:pt>
                <c:pt idx="4411">
                  <c:v>30.631944444444443</c:v>
                </c:pt>
                <c:pt idx="4412">
                  <c:v>30.638888888888889</c:v>
                </c:pt>
                <c:pt idx="4413">
                  <c:v>30.645833333333332</c:v>
                </c:pt>
                <c:pt idx="4414">
                  <c:v>30.652777777777775</c:v>
                </c:pt>
                <c:pt idx="4415">
                  <c:v>30.659722222222225</c:v>
                </c:pt>
                <c:pt idx="4416">
                  <c:v>30.666666666666668</c:v>
                </c:pt>
                <c:pt idx="4417">
                  <c:v>30.673611111111111</c:v>
                </c:pt>
                <c:pt idx="4418">
                  <c:v>30.680555555555557</c:v>
                </c:pt>
                <c:pt idx="4419">
                  <c:v>30.6875</c:v>
                </c:pt>
                <c:pt idx="4420">
                  <c:v>30.694444444444443</c:v>
                </c:pt>
                <c:pt idx="4421">
                  <c:v>30.701388888888889</c:v>
                </c:pt>
                <c:pt idx="4422">
                  <c:v>30.708333333333332</c:v>
                </c:pt>
                <c:pt idx="4423">
                  <c:v>30.715277777777775</c:v>
                </c:pt>
                <c:pt idx="4424">
                  <c:v>30.722222222222225</c:v>
                </c:pt>
                <c:pt idx="4425">
                  <c:v>30.729166666666668</c:v>
                </c:pt>
                <c:pt idx="4426">
                  <c:v>30.736111111111111</c:v>
                </c:pt>
                <c:pt idx="4427">
                  <c:v>30.743055555555557</c:v>
                </c:pt>
                <c:pt idx="4428">
                  <c:v>30.75</c:v>
                </c:pt>
                <c:pt idx="4429">
                  <c:v>30.756944444444443</c:v>
                </c:pt>
                <c:pt idx="4430">
                  <c:v>30.763888888888889</c:v>
                </c:pt>
                <c:pt idx="4431">
                  <c:v>30.770833333333332</c:v>
                </c:pt>
                <c:pt idx="4432">
                  <c:v>30.777777777777775</c:v>
                </c:pt>
                <c:pt idx="4433">
                  <c:v>30.784722222222225</c:v>
                </c:pt>
                <c:pt idx="4434">
                  <c:v>30.791666666666668</c:v>
                </c:pt>
                <c:pt idx="4435">
                  <c:v>30.798611111111111</c:v>
                </c:pt>
                <c:pt idx="4436">
                  <c:v>30.805555555555557</c:v>
                </c:pt>
                <c:pt idx="4437">
                  <c:v>30.8125</c:v>
                </c:pt>
                <c:pt idx="4438">
                  <c:v>30.819444444444443</c:v>
                </c:pt>
                <c:pt idx="4439">
                  <c:v>30.826388888888889</c:v>
                </c:pt>
                <c:pt idx="4440">
                  <c:v>30.833333333333332</c:v>
                </c:pt>
                <c:pt idx="4441">
                  <c:v>30.840277777777775</c:v>
                </c:pt>
                <c:pt idx="4442">
                  <c:v>30.847222222222225</c:v>
                </c:pt>
                <c:pt idx="4443">
                  <c:v>30.854166666666668</c:v>
                </c:pt>
                <c:pt idx="4444">
                  <c:v>30.861111111111111</c:v>
                </c:pt>
                <c:pt idx="4445">
                  <c:v>30.868055555555557</c:v>
                </c:pt>
                <c:pt idx="4446">
                  <c:v>30.875</c:v>
                </c:pt>
                <c:pt idx="4447">
                  <c:v>30.881944444444443</c:v>
                </c:pt>
                <c:pt idx="4448">
                  <c:v>30.888888888888889</c:v>
                </c:pt>
                <c:pt idx="4449">
                  <c:v>30.895833333333332</c:v>
                </c:pt>
                <c:pt idx="4450">
                  <c:v>30.902777777777775</c:v>
                </c:pt>
                <c:pt idx="4451">
                  <c:v>30.909722222222225</c:v>
                </c:pt>
                <c:pt idx="4452">
                  <c:v>30.916666666666668</c:v>
                </c:pt>
                <c:pt idx="4453">
                  <c:v>30.923611111111111</c:v>
                </c:pt>
                <c:pt idx="4454">
                  <c:v>30.930555555555557</c:v>
                </c:pt>
                <c:pt idx="4455">
                  <c:v>30.9375</c:v>
                </c:pt>
                <c:pt idx="4456">
                  <c:v>30.944444444444443</c:v>
                </c:pt>
                <c:pt idx="4457">
                  <c:v>30.951388888888889</c:v>
                </c:pt>
                <c:pt idx="4458">
                  <c:v>30.958333333333332</c:v>
                </c:pt>
                <c:pt idx="4459">
                  <c:v>30.965277777777775</c:v>
                </c:pt>
                <c:pt idx="4460">
                  <c:v>30.972222222222225</c:v>
                </c:pt>
                <c:pt idx="4461">
                  <c:v>30.979166666666668</c:v>
                </c:pt>
                <c:pt idx="4462">
                  <c:v>30.986111111111111</c:v>
                </c:pt>
                <c:pt idx="4463">
                  <c:v>30.993055555555557</c:v>
                </c:pt>
                <c:pt idx="4464">
                  <c:v>31</c:v>
                </c:pt>
                <c:pt idx="4465">
                  <c:v>31.006944444444443</c:v>
                </c:pt>
                <c:pt idx="4466">
                  <c:v>31.013888888888889</c:v>
                </c:pt>
                <c:pt idx="4467">
                  <c:v>31.020833333333332</c:v>
                </c:pt>
                <c:pt idx="4468">
                  <c:v>31.027777777777775</c:v>
                </c:pt>
                <c:pt idx="4469">
                  <c:v>31.034722222222225</c:v>
                </c:pt>
                <c:pt idx="4470">
                  <c:v>31.041666666666668</c:v>
                </c:pt>
                <c:pt idx="4471">
                  <c:v>31.048611111111111</c:v>
                </c:pt>
                <c:pt idx="4472">
                  <c:v>31.055555555555557</c:v>
                </c:pt>
                <c:pt idx="4473">
                  <c:v>31.0625</c:v>
                </c:pt>
                <c:pt idx="4474">
                  <c:v>31.069444444444443</c:v>
                </c:pt>
                <c:pt idx="4475">
                  <c:v>31.076388888888889</c:v>
                </c:pt>
                <c:pt idx="4476">
                  <c:v>31.083333333333332</c:v>
                </c:pt>
                <c:pt idx="4477">
                  <c:v>31.090277777777775</c:v>
                </c:pt>
                <c:pt idx="4478">
                  <c:v>31.097222222222225</c:v>
                </c:pt>
                <c:pt idx="4479">
                  <c:v>31.104166666666668</c:v>
                </c:pt>
                <c:pt idx="4480">
                  <c:v>31.111111111111111</c:v>
                </c:pt>
                <c:pt idx="4481">
                  <c:v>31.118055555555557</c:v>
                </c:pt>
                <c:pt idx="4482">
                  <c:v>31.125</c:v>
                </c:pt>
                <c:pt idx="4483">
                  <c:v>31.131944444444443</c:v>
                </c:pt>
                <c:pt idx="4484">
                  <c:v>31.138888888888889</c:v>
                </c:pt>
                <c:pt idx="4485">
                  <c:v>31.145833333333332</c:v>
                </c:pt>
                <c:pt idx="4486">
                  <c:v>31.152777777777775</c:v>
                </c:pt>
                <c:pt idx="4487">
                  <c:v>31.159722222222225</c:v>
                </c:pt>
                <c:pt idx="4488">
                  <c:v>31.166666666666668</c:v>
                </c:pt>
                <c:pt idx="4489">
                  <c:v>31.173611111111111</c:v>
                </c:pt>
                <c:pt idx="4490">
                  <c:v>31.180555555555557</c:v>
                </c:pt>
                <c:pt idx="4491">
                  <c:v>31.1875</c:v>
                </c:pt>
                <c:pt idx="4492">
                  <c:v>31.194444444444443</c:v>
                </c:pt>
                <c:pt idx="4493">
                  <c:v>31.201388888888889</c:v>
                </c:pt>
                <c:pt idx="4494">
                  <c:v>31.208333333333332</c:v>
                </c:pt>
                <c:pt idx="4495">
                  <c:v>31.215277777777775</c:v>
                </c:pt>
                <c:pt idx="4496">
                  <c:v>31.222222222222225</c:v>
                </c:pt>
                <c:pt idx="4497">
                  <c:v>31.229166666666668</c:v>
                </c:pt>
                <c:pt idx="4498">
                  <c:v>31.236111111111111</c:v>
                </c:pt>
                <c:pt idx="4499">
                  <c:v>31.243055555555557</c:v>
                </c:pt>
                <c:pt idx="4500">
                  <c:v>31.25</c:v>
                </c:pt>
                <c:pt idx="4501">
                  <c:v>31.256944444444443</c:v>
                </c:pt>
                <c:pt idx="4502">
                  <c:v>31.263888888888889</c:v>
                </c:pt>
                <c:pt idx="4503">
                  <c:v>31.270833333333332</c:v>
                </c:pt>
                <c:pt idx="4504">
                  <c:v>31.277777777777775</c:v>
                </c:pt>
                <c:pt idx="4505">
                  <c:v>31.284722222222225</c:v>
                </c:pt>
                <c:pt idx="4506">
                  <c:v>31.291666666666668</c:v>
                </c:pt>
                <c:pt idx="4507">
                  <c:v>31.298611111111111</c:v>
                </c:pt>
                <c:pt idx="4508">
                  <c:v>31.305555555555557</c:v>
                </c:pt>
                <c:pt idx="4509">
                  <c:v>31.3125</c:v>
                </c:pt>
                <c:pt idx="4510">
                  <c:v>31.319444444444443</c:v>
                </c:pt>
                <c:pt idx="4511">
                  <c:v>31.326388888888889</c:v>
                </c:pt>
                <c:pt idx="4512">
                  <c:v>31.333333333333332</c:v>
                </c:pt>
                <c:pt idx="4513">
                  <c:v>31.340277777777775</c:v>
                </c:pt>
                <c:pt idx="4514">
                  <c:v>31.347222222222225</c:v>
                </c:pt>
                <c:pt idx="4515">
                  <c:v>31.354166666666668</c:v>
                </c:pt>
                <c:pt idx="4516">
                  <c:v>31.361111111111111</c:v>
                </c:pt>
                <c:pt idx="4517">
                  <c:v>31.368055555555557</c:v>
                </c:pt>
                <c:pt idx="4518">
                  <c:v>31.375</c:v>
                </c:pt>
                <c:pt idx="4519">
                  <c:v>31.381944444444443</c:v>
                </c:pt>
                <c:pt idx="4520">
                  <c:v>31.388888888888889</c:v>
                </c:pt>
                <c:pt idx="4521">
                  <c:v>31.395833333333332</c:v>
                </c:pt>
                <c:pt idx="4522">
                  <c:v>31.402777777777775</c:v>
                </c:pt>
                <c:pt idx="4523">
                  <c:v>31.409722222222225</c:v>
                </c:pt>
                <c:pt idx="4524">
                  <c:v>31.416666666666668</c:v>
                </c:pt>
                <c:pt idx="4525">
                  <c:v>31.423611111111111</c:v>
                </c:pt>
                <c:pt idx="4526">
                  <c:v>31.430555555555557</c:v>
                </c:pt>
                <c:pt idx="4527">
                  <c:v>31.4375</c:v>
                </c:pt>
                <c:pt idx="4528">
                  <c:v>31.444444444444443</c:v>
                </c:pt>
                <c:pt idx="4529">
                  <c:v>31.451388888888889</c:v>
                </c:pt>
                <c:pt idx="4530">
                  <c:v>31.458333333333332</c:v>
                </c:pt>
                <c:pt idx="4531">
                  <c:v>31.465277777777775</c:v>
                </c:pt>
                <c:pt idx="4532">
                  <c:v>31.472222222222225</c:v>
                </c:pt>
                <c:pt idx="4533">
                  <c:v>31.479166666666668</c:v>
                </c:pt>
                <c:pt idx="4534">
                  <c:v>31.486111111111111</c:v>
                </c:pt>
                <c:pt idx="4535">
                  <c:v>31.493055555555557</c:v>
                </c:pt>
                <c:pt idx="4536">
                  <c:v>31.5</c:v>
                </c:pt>
                <c:pt idx="4537">
                  <c:v>31.506944444444443</c:v>
                </c:pt>
                <c:pt idx="4538">
                  <c:v>31.513888888888889</c:v>
                </c:pt>
                <c:pt idx="4539">
                  <c:v>31.520833333333332</c:v>
                </c:pt>
                <c:pt idx="4540">
                  <c:v>31.527777777777775</c:v>
                </c:pt>
                <c:pt idx="4541">
                  <c:v>31.534722222222225</c:v>
                </c:pt>
                <c:pt idx="4542">
                  <c:v>31.541666666666668</c:v>
                </c:pt>
                <c:pt idx="4543">
                  <c:v>31.548611111111111</c:v>
                </c:pt>
                <c:pt idx="4544">
                  <c:v>31.555555555555557</c:v>
                </c:pt>
                <c:pt idx="4545">
                  <c:v>31.5625</c:v>
                </c:pt>
                <c:pt idx="4546">
                  <c:v>31.569444444444443</c:v>
                </c:pt>
                <c:pt idx="4547">
                  <c:v>31.576388888888889</c:v>
                </c:pt>
                <c:pt idx="4548">
                  <c:v>31.583333333333332</c:v>
                </c:pt>
                <c:pt idx="4549">
                  <c:v>31.590277777777775</c:v>
                </c:pt>
                <c:pt idx="4550">
                  <c:v>31.597222222222225</c:v>
                </c:pt>
                <c:pt idx="4551">
                  <c:v>31.604166666666668</c:v>
                </c:pt>
                <c:pt idx="4552">
                  <c:v>31.611111111111111</c:v>
                </c:pt>
                <c:pt idx="4553">
                  <c:v>31.618055555555557</c:v>
                </c:pt>
                <c:pt idx="4554">
                  <c:v>31.625</c:v>
                </c:pt>
                <c:pt idx="4555">
                  <c:v>31.631944444444443</c:v>
                </c:pt>
                <c:pt idx="4556">
                  <c:v>31.638888888888889</c:v>
                </c:pt>
                <c:pt idx="4557">
                  <c:v>31.645833333333332</c:v>
                </c:pt>
                <c:pt idx="4558">
                  <c:v>31.652777777777775</c:v>
                </c:pt>
                <c:pt idx="4559">
                  <c:v>31.659722222222225</c:v>
                </c:pt>
                <c:pt idx="4560">
                  <c:v>31.666666666666668</c:v>
                </c:pt>
                <c:pt idx="4561">
                  <c:v>31.673611111111111</c:v>
                </c:pt>
                <c:pt idx="4562">
                  <c:v>31.680555555555557</c:v>
                </c:pt>
                <c:pt idx="4563">
                  <c:v>31.6875</c:v>
                </c:pt>
                <c:pt idx="4564">
                  <c:v>31.694444444444443</c:v>
                </c:pt>
                <c:pt idx="4565">
                  <c:v>31.701388888888889</c:v>
                </c:pt>
                <c:pt idx="4566">
                  <c:v>31.708333333333332</c:v>
                </c:pt>
                <c:pt idx="4567">
                  <c:v>31.715277777777775</c:v>
                </c:pt>
                <c:pt idx="4568">
                  <c:v>31.722222222222225</c:v>
                </c:pt>
                <c:pt idx="4569">
                  <c:v>31.729166666666668</c:v>
                </c:pt>
                <c:pt idx="4570">
                  <c:v>31.736111111111111</c:v>
                </c:pt>
                <c:pt idx="4571">
                  <c:v>31.743055555555557</c:v>
                </c:pt>
                <c:pt idx="4572">
                  <c:v>31.75</c:v>
                </c:pt>
                <c:pt idx="4573">
                  <c:v>31.756944444444443</c:v>
                </c:pt>
                <c:pt idx="4574">
                  <c:v>31.763888888888889</c:v>
                </c:pt>
                <c:pt idx="4575">
                  <c:v>31.770833333333332</c:v>
                </c:pt>
                <c:pt idx="4576">
                  <c:v>31.777777777777775</c:v>
                </c:pt>
                <c:pt idx="4577">
                  <c:v>31.784722222222225</c:v>
                </c:pt>
                <c:pt idx="4578">
                  <c:v>31.791666666666668</c:v>
                </c:pt>
                <c:pt idx="4579">
                  <c:v>31.798611111111111</c:v>
                </c:pt>
                <c:pt idx="4580">
                  <c:v>31.805555555555557</c:v>
                </c:pt>
                <c:pt idx="4581">
                  <c:v>31.8125</c:v>
                </c:pt>
                <c:pt idx="4582">
                  <c:v>31.819444444444443</c:v>
                </c:pt>
                <c:pt idx="4583">
                  <c:v>31.826388888888889</c:v>
                </c:pt>
                <c:pt idx="4584">
                  <c:v>31.833333333333332</c:v>
                </c:pt>
                <c:pt idx="4585">
                  <c:v>31.840277777777775</c:v>
                </c:pt>
                <c:pt idx="4586">
                  <c:v>31.847222222222225</c:v>
                </c:pt>
                <c:pt idx="4587">
                  <c:v>31.854166666666668</c:v>
                </c:pt>
                <c:pt idx="4588">
                  <c:v>31.861111111111111</c:v>
                </c:pt>
                <c:pt idx="4589">
                  <c:v>31.868055555555557</c:v>
                </c:pt>
                <c:pt idx="4590">
                  <c:v>31.875</c:v>
                </c:pt>
                <c:pt idx="4591">
                  <c:v>31.881944444444443</c:v>
                </c:pt>
                <c:pt idx="4592">
                  <c:v>31.888888888888889</c:v>
                </c:pt>
                <c:pt idx="4593">
                  <c:v>31.895833333333332</c:v>
                </c:pt>
                <c:pt idx="4594">
                  <c:v>31.902777777777775</c:v>
                </c:pt>
                <c:pt idx="4595">
                  <c:v>31.909722222222225</c:v>
                </c:pt>
                <c:pt idx="4596">
                  <c:v>31.916666666666668</c:v>
                </c:pt>
                <c:pt idx="4597">
                  <c:v>31.923611111111111</c:v>
                </c:pt>
                <c:pt idx="4598">
                  <c:v>31.930555555555557</c:v>
                </c:pt>
                <c:pt idx="4599">
                  <c:v>31.9375</c:v>
                </c:pt>
                <c:pt idx="4600">
                  <c:v>31.944444444444443</c:v>
                </c:pt>
                <c:pt idx="4601">
                  <c:v>31.951388888888889</c:v>
                </c:pt>
                <c:pt idx="4602">
                  <c:v>31.958333333333332</c:v>
                </c:pt>
                <c:pt idx="4603">
                  <c:v>31.965277777777775</c:v>
                </c:pt>
                <c:pt idx="4604">
                  <c:v>31.972222222222225</c:v>
                </c:pt>
                <c:pt idx="4605">
                  <c:v>31.979166666666668</c:v>
                </c:pt>
                <c:pt idx="4606">
                  <c:v>31.986111111111111</c:v>
                </c:pt>
                <c:pt idx="4607">
                  <c:v>31.993055555555557</c:v>
                </c:pt>
                <c:pt idx="4608">
                  <c:v>32</c:v>
                </c:pt>
                <c:pt idx="4609">
                  <c:v>32.006944444444443</c:v>
                </c:pt>
                <c:pt idx="4610">
                  <c:v>32.013888888888893</c:v>
                </c:pt>
                <c:pt idx="4611">
                  <c:v>32.020833333333336</c:v>
                </c:pt>
                <c:pt idx="4612">
                  <c:v>32.027777777777779</c:v>
                </c:pt>
                <c:pt idx="4613">
                  <c:v>32.034722222222221</c:v>
                </c:pt>
                <c:pt idx="4614">
                  <c:v>32.041666666666664</c:v>
                </c:pt>
                <c:pt idx="4615">
                  <c:v>32.048611111111107</c:v>
                </c:pt>
                <c:pt idx="4616">
                  <c:v>32.055555555555557</c:v>
                </c:pt>
                <c:pt idx="4617">
                  <c:v>32.0625</c:v>
                </c:pt>
                <c:pt idx="4618">
                  <c:v>32.069444444444443</c:v>
                </c:pt>
                <c:pt idx="4619">
                  <c:v>32.076388888888893</c:v>
                </c:pt>
                <c:pt idx="4620">
                  <c:v>32.083333333333336</c:v>
                </c:pt>
                <c:pt idx="4621">
                  <c:v>32.090277777777779</c:v>
                </c:pt>
                <c:pt idx="4622">
                  <c:v>32.097222222222221</c:v>
                </c:pt>
                <c:pt idx="4623">
                  <c:v>32.104166666666664</c:v>
                </c:pt>
                <c:pt idx="4624">
                  <c:v>32.111111111111107</c:v>
                </c:pt>
                <c:pt idx="4625">
                  <c:v>32.118055555555557</c:v>
                </c:pt>
                <c:pt idx="4626">
                  <c:v>32.125</c:v>
                </c:pt>
                <c:pt idx="4627">
                  <c:v>32.131944444444443</c:v>
                </c:pt>
                <c:pt idx="4628">
                  <c:v>32.138888888888893</c:v>
                </c:pt>
                <c:pt idx="4629">
                  <c:v>32.145833333333336</c:v>
                </c:pt>
                <c:pt idx="4630">
                  <c:v>32.152777777777779</c:v>
                </c:pt>
                <c:pt idx="4631">
                  <c:v>32.159722222222221</c:v>
                </c:pt>
                <c:pt idx="4632">
                  <c:v>32.166666666666664</c:v>
                </c:pt>
                <c:pt idx="4633">
                  <c:v>32.173611111111107</c:v>
                </c:pt>
                <c:pt idx="4634">
                  <c:v>32.180555555555557</c:v>
                </c:pt>
                <c:pt idx="4635">
                  <c:v>32.1875</c:v>
                </c:pt>
                <c:pt idx="4636">
                  <c:v>32.194444444444443</c:v>
                </c:pt>
                <c:pt idx="4637">
                  <c:v>32.201388888888893</c:v>
                </c:pt>
                <c:pt idx="4638">
                  <c:v>32.208333333333336</c:v>
                </c:pt>
                <c:pt idx="4639">
                  <c:v>32.215277777777779</c:v>
                </c:pt>
                <c:pt idx="4640">
                  <c:v>32.222222222222221</c:v>
                </c:pt>
                <c:pt idx="4641">
                  <c:v>32.229166666666664</c:v>
                </c:pt>
                <c:pt idx="4642">
                  <c:v>32.236111111111107</c:v>
                </c:pt>
                <c:pt idx="4643">
                  <c:v>32.243055555555557</c:v>
                </c:pt>
                <c:pt idx="4644">
                  <c:v>32.25</c:v>
                </c:pt>
                <c:pt idx="4645">
                  <c:v>32.256944444444443</c:v>
                </c:pt>
                <c:pt idx="4646">
                  <c:v>32.263888888888893</c:v>
                </c:pt>
                <c:pt idx="4647">
                  <c:v>32.270833333333336</c:v>
                </c:pt>
                <c:pt idx="4648">
                  <c:v>32.277777777777779</c:v>
                </c:pt>
                <c:pt idx="4649">
                  <c:v>32.284722222222221</c:v>
                </c:pt>
                <c:pt idx="4650">
                  <c:v>32.291666666666664</c:v>
                </c:pt>
                <c:pt idx="4651">
                  <c:v>32.298611111111107</c:v>
                </c:pt>
                <c:pt idx="4652">
                  <c:v>32.305555555555557</c:v>
                </c:pt>
                <c:pt idx="4653">
                  <c:v>32.3125</c:v>
                </c:pt>
                <c:pt idx="4654">
                  <c:v>32.319444444444443</c:v>
                </c:pt>
                <c:pt idx="4655">
                  <c:v>32.326388888888893</c:v>
                </c:pt>
                <c:pt idx="4656">
                  <c:v>32.333333333333336</c:v>
                </c:pt>
                <c:pt idx="4657">
                  <c:v>32.340277777777779</c:v>
                </c:pt>
                <c:pt idx="4658">
                  <c:v>32.347222222222221</c:v>
                </c:pt>
                <c:pt idx="4659">
                  <c:v>32.354166666666664</c:v>
                </c:pt>
                <c:pt idx="4660">
                  <c:v>32.361111111111107</c:v>
                </c:pt>
                <c:pt idx="4661">
                  <c:v>32.368055555555557</c:v>
                </c:pt>
                <c:pt idx="4662">
                  <c:v>32.375</c:v>
                </c:pt>
                <c:pt idx="4663">
                  <c:v>32.381944444444443</c:v>
                </c:pt>
                <c:pt idx="4664">
                  <c:v>32.388888888888893</c:v>
                </c:pt>
                <c:pt idx="4665">
                  <c:v>32.395833333333336</c:v>
                </c:pt>
                <c:pt idx="4666">
                  <c:v>32.402777777777779</c:v>
                </c:pt>
                <c:pt idx="4667">
                  <c:v>32.409722222222221</c:v>
                </c:pt>
                <c:pt idx="4668">
                  <c:v>32.416666666666664</c:v>
                </c:pt>
                <c:pt idx="4669">
                  <c:v>32.423611111111107</c:v>
                </c:pt>
                <c:pt idx="4670">
                  <c:v>32.430555555555557</c:v>
                </c:pt>
                <c:pt idx="4671">
                  <c:v>32.4375</c:v>
                </c:pt>
                <c:pt idx="4672">
                  <c:v>32.444444444444443</c:v>
                </c:pt>
                <c:pt idx="4673">
                  <c:v>32.451388888888893</c:v>
                </c:pt>
                <c:pt idx="4674">
                  <c:v>32.458333333333336</c:v>
                </c:pt>
                <c:pt idx="4675">
                  <c:v>32.465277777777779</c:v>
                </c:pt>
                <c:pt idx="4676">
                  <c:v>32.472222222222221</c:v>
                </c:pt>
                <c:pt idx="4677">
                  <c:v>32.479166666666664</c:v>
                </c:pt>
                <c:pt idx="4678">
                  <c:v>32.486111111111107</c:v>
                </c:pt>
                <c:pt idx="4679">
                  <c:v>32.493055555555557</c:v>
                </c:pt>
                <c:pt idx="4680">
                  <c:v>32.5</c:v>
                </c:pt>
                <c:pt idx="4681">
                  <c:v>32.506944444444443</c:v>
                </c:pt>
                <c:pt idx="4682">
                  <c:v>32.513888888888893</c:v>
                </c:pt>
                <c:pt idx="4683">
                  <c:v>32.520833333333336</c:v>
                </c:pt>
                <c:pt idx="4684">
                  <c:v>32.527777777777779</c:v>
                </c:pt>
                <c:pt idx="4685">
                  <c:v>32.534722222222221</c:v>
                </c:pt>
                <c:pt idx="4686">
                  <c:v>32.541666666666664</c:v>
                </c:pt>
                <c:pt idx="4687">
                  <c:v>32.548611111111107</c:v>
                </c:pt>
                <c:pt idx="4688">
                  <c:v>32.555555555555557</c:v>
                </c:pt>
                <c:pt idx="4689">
                  <c:v>32.5625</c:v>
                </c:pt>
                <c:pt idx="4690">
                  <c:v>32.569444444444443</c:v>
                </c:pt>
                <c:pt idx="4691">
                  <c:v>32.576388888888893</c:v>
                </c:pt>
                <c:pt idx="4692">
                  <c:v>32.583333333333336</c:v>
                </c:pt>
                <c:pt idx="4693">
                  <c:v>32.590277777777779</c:v>
                </c:pt>
                <c:pt idx="4694">
                  <c:v>32.597222222222221</c:v>
                </c:pt>
                <c:pt idx="4695">
                  <c:v>32.604166666666664</c:v>
                </c:pt>
                <c:pt idx="4696">
                  <c:v>32.611111111111107</c:v>
                </c:pt>
                <c:pt idx="4697">
                  <c:v>32.618055555555557</c:v>
                </c:pt>
                <c:pt idx="4698">
                  <c:v>32.625</c:v>
                </c:pt>
                <c:pt idx="4699">
                  <c:v>32.631944444444443</c:v>
                </c:pt>
                <c:pt idx="4700">
                  <c:v>32.638888888888893</c:v>
                </c:pt>
                <c:pt idx="4701">
                  <c:v>32.645833333333336</c:v>
                </c:pt>
                <c:pt idx="4702">
                  <c:v>32.652777777777779</c:v>
                </c:pt>
                <c:pt idx="4703">
                  <c:v>32.659722222222221</c:v>
                </c:pt>
                <c:pt idx="4704">
                  <c:v>32.666666666666664</c:v>
                </c:pt>
                <c:pt idx="4705">
                  <c:v>32.673611111111107</c:v>
                </c:pt>
                <c:pt idx="4706">
                  <c:v>32.680555555555557</c:v>
                </c:pt>
                <c:pt idx="4707">
                  <c:v>32.6875</c:v>
                </c:pt>
                <c:pt idx="4708">
                  <c:v>32.694444444444443</c:v>
                </c:pt>
                <c:pt idx="4709">
                  <c:v>32.701388888888893</c:v>
                </c:pt>
                <c:pt idx="4710">
                  <c:v>32.708333333333336</c:v>
                </c:pt>
                <c:pt idx="4711">
                  <c:v>32.715277777777779</c:v>
                </c:pt>
                <c:pt idx="4712">
                  <c:v>32.722222222222221</c:v>
                </c:pt>
                <c:pt idx="4713">
                  <c:v>32.729166666666664</c:v>
                </c:pt>
                <c:pt idx="4714">
                  <c:v>32.736111111111107</c:v>
                </c:pt>
                <c:pt idx="4715">
                  <c:v>32.743055555555557</c:v>
                </c:pt>
                <c:pt idx="4716">
                  <c:v>32.75</c:v>
                </c:pt>
                <c:pt idx="4717">
                  <c:v>32.756944444444443</c:v>
                </c:pt>
                <c:pt idx="4718">
                  <c:v>32.763888888888893</c:v>
                </c:pt>
                <c:pt idx="4719">
                  <c:v>32.770833333333336</c:v>
                </c:pt>
                <c:pt idx="4720">
                  <c:v>32.777777777777779</c:v>
                </c:pt>
                <c:pt idx="4721">
                  <c:v>32.784722222222221</c:v>
                </c:pt>
                <c:pt idx="4722">
                  <c:v>32.791666666666664</c:v>
                </c:pt>
                <c:pt idx="4723">
                  <c:v>32.798611111111107</c:v>
                </c:pt>
                <c:pt idx="4724">
                  <c:v>32.805555555555557</c:v>
                </c:pt>
                <c:pt idx="4725">
                  <c:v>32.8125</c:v>
                </c:pt>
                <c:pt idx="4726">
                  <c:v>32.819444444444443</c:v>
                </c:pt>
                <c:pt idx="4727">
                  <c:v>32.826388888888893</c:v>
                </c:pt>
                <c:pt idx="4728">
                  <c:v>32.833333333333336</c:v>
                </c:pt>
                <c:pt idx="4729">
                  <c:v>32.840277777777779</c:v>
                </c:pt>
                <c:pt idx="4730">
                  <c:v>32.847222222222221</c:v>
                </c:pt>
                <c:pt idx="4731">
                  <c:v>32.854166666666664</c:v>
                </c:pt>
                <c:pt idx="4732">
                  <c:v>32.861111111111107</c:v>
                </c:pt>
                <c:pt idx="4733">
                  <c:v>32.868055555555557</c:v>
                </c:pt>
                <c:pt idx="4734">
                  <c:v>32.875</c:v>
                </c:pt>
                <c:pt idx="4735">
                  <c:v>32.881944444444443</c:v>
                </c:pt>
                <c:pt idx="4736">
                  <c:v>32.888888888888893</c:v>
                </c:pt>
                <c:pt idx="4737">
                  <c:v>32.895833333333336</c:v>
                </c:pt>
                <c:pt idx="4738">
                  <c:v>32.902777777777779</c:v>
                </c:pt>
                <c:pt idx="4739">
                  <c:v>32.909722222222221</c:v>
                </c:pt>
                <c:pt idx="4740">
                  <c:v>32.916666666666664</c:v>
                </c:pt>
                <c:pt idx="4741">
                  <c:v>32.923611111111107</c:v>
                </c:pt>
                <c:pt idx="4742">
                  <c:v>32.930555555555557</c:v>
                </c:pt>
                <c:pt idx="4743">
                  <c:v>32.9375</c:v>
                </c:pt>
                <c:pt idx="4744">
                  <c:v>32.944444444444443</c:v>
                </c:pt>
                <c:pt idx="4745">
                  <c:v>32.951388888888893</c:v>
                </c:pt>
                <c:pt idx="4746">
                  <c:v>32.958333333333336</c:v>
                </c:pt>
                <c:pt idx="4747">
                  <c:v>32.965277777777779</c:v>
                </c:pt>
                <c:pt idx="4748">
                  <c:v>32.972222222222221</c:v>
                </c:pt>
                <c:pt idx="4749">
                  <c:v>32.979166666666664</c:v>
                </c:pt>
                <c:pt idx="4750">
                  <c:v>32.986111111111107</c:v>
                </c:pt>
                <c:pt idx="4751">
                  <c:v>32.993055555555557</c:v>
                </c:pt>
                <c:pt idx="4752">
                  <c:v>33</c:v>
                </c:pt>
                <c:pt idx="4753">
                  <c:v>33.006944444444443</c:v>
                </c:pt>
                <c:pt idx="4754">
                  <c:v>33.013888888888893</c:v>
                </c:pt>
                <c:pt idx="4755">
                  <c:v>33.020833333333336</c:v>
                </c:pt>
                <c:pt idx="4756">
                  <c:v>33.027777777777779</c:v>
                </c:pt>
                <c:pt idx="4757">
                  <c:v>33.034722222222221</c:v>
                </c:pt>
                <c:pt idx="4758">
                  <c:v>33.041666666666664</c:v>
                </c:pt>
                <c:pt idx="4759">
                  <c:v>33.048611111111107</c:v>
                </c:pt>
                <c:pt idx="4760">
                  <c:v>33.055555555555557</c:v>
                </c:pt>
                <c:pt idx="4761">
                  <c:v>33.0625</c:v>
                </c:pt>
                <c:pt idx="4762">
                  <c:v>33.069444444444443</c:v>
                </c:pt>
                <c:pt idx="4763">
                  <c:v>33.076388888888893</c:v>
                </c:pt>
                <c:pt idx="4764">
                  <c:v>33.083333333333336</c:v>
                </c:pt>
                <c:pt idx="4765">
                  <c:v>33.090277777777779</c:v>
                </c:pt>
                <c:pt idx="4766">
                  <c:v>33.097222222222221</c:v>
                </c:pt>
                <c:pt idx="4767">
                  <c:v>33.104166666666664</c:v>
                </c:pt>
                <c:pt idx="4768">
                  <c:v>33.111111111111107</c:v>
                </c:pt>
                <c:pt idx="4769">
                  <c:v>33.118055555555557</c:v>
                </c:pt>
                <c:pt idx="4770">
                  <c:v>33.125</c:v>
                </c:pt>
                <c:pt idx="4771">
                  <c:v>33.131944444444443</c:v>
                </c:pt>
                <c:pt idx="4772">
                  <c:v>33.138888888888893</c:v>
                </c:pt>
                <c:pt idx="4773">
                  <c:v>33.145833333333336</c:v>
                </c:pt>
                <c:pt idx="4774">
                  <c:v>33.152777777777779</c:v>
                </c:pt>
                <c:pt idx="4775">
                  <c:v>33.159722222222221</c:v>
                </c:pt>
                <c:pt idx="4776">
                  <c:v>33.166666666666664</c:v>
                </c:pt>
                <c:pt idx="4777">
                  <c:v>33.173611111111107</c:v>
                </c:pt>
                <c:pt idx="4778">
                  <c:v>33.180555555555557</c:v>
                </c:pt>
                <c:pt idx="4779">
                  <c:v>33.1875</c:v>
                </c:pt>
                <c:pt idx="4780">
                  <c:v>33.194444444444443</c:v>
                </c:pt>
                <c:pt idx="4781">
                  <c:v>33.201388888888893</c:v>
                </c:pt>
                <c:pt idx="4782">
                  <c:v>33.208333333333336</c:v>
                </c:pt>
                <c:pt idx="4783">
                  <c:v>33.215277777777779</c:v>
                </c:pt>
                <c:pt idx="4784">
                  <c:v>33.222222222222221</c:v>
                </c:pt>
                <c:pt idx="4785">
                  <c:v>33.229166666666664</c:v>
                </c:pt>
                <c:pt idx="4786">
                  <c:v>33.236111111111107</c:v>
                </c:pt>
                <c:pt idx="4787">
                  <c:v>33.243055555555557</c:v>
                </c:pt>
                <c:pt idx="4788">
                  <c:v>33.25</c:v>
                </c:pt>
                <c:pt idx="4789">
                  <c:v>33.256944444444443</c:v>
                </c:pt>
                <c:pt idx="4790">
                  <c:v>33.263888888888893</c:v>
                </c:pt>
                <c:pt idx="4791">
                  <c:v>33.270833333333336</c:v>
                </c:pt>
                <c:pt idx="4792">
                  <c:v>33.277777777777779</c:v>
                </c:pt>
                <c:pt idx="4793">
                  <c:v>33.284722222222221</c:v>
                </c:pt>
                <c:pt idx="4794">
                  <c:v>33.291666666666664</c:v>
                </c:pt>
                <c:pt idx="4795">
                  <c:v>33.298611111111107</c:v>
                </c:pt>
                <c:pt idx="4796">
                  <c:v>33.305555555555557</c:v>
                </c:pt>
                <c:pt idx="4797">
                  <c:v>33.3125</c:v>
                </c:pt>
                <c:pt idx="4798">
                  <c:v>33.319444444444443</c:v>
                </c:pt>
                <c:pt idx="4799">
                  <c:v>33.326388888888893</c:v>
                </c:pt>
                <c:pt idx="4800">
                  <c:v>33.333333333333336</c:v>
                </c:pt>
                <c:pt idx="4801">
                  <c:v>33.340277777777779</c:v>
                </c:pt>
                <c:pt idx="4802">
                  <c:v>33.347222222222221</c:v>
                </c:pt>
                <c:pt idx="4803">
                  <c:v>33.354166666666664</c:v>
                </c:pt>
                <c:pt idx="4804">
                  <c:v>33.361111111111107</c:v>
                </c:pt>
                <c:pt idx="4805">
                  <c:v>33.368055555555557</c:v>
                </c:pt>
                <c:pt idx="4806">
                  <c:v>33.375</c:v>
                </c:pt>
                <c:pt idx="4807">
                  <c:v>33.381944444444443</c:v>
                </c:pt>
                <c:pt idx="4808">
                  <c:v>33.388888888888893</c:v>
                </c:pt>
                <c:pt idx="4809">
                  <c:v>33.395833333333336</c:v>
                </c:pt>
                <c:pt idx="4810">
                  <c:v>33.402777777777779</c:v>
                </c:pt>
                <c:pt idx="4811">
                  <c:v>33.409722222222221</c:v>
                </c:pt>
                <c:pt idx="4812">
                  <c:v>33.416666666666664</c:v>
                </c:pt>
                <c:pt idx="4813">
                  <c:v>33.423611111111107</c:v>
                </c:pt>
                <c:pt idx="4814">
                  <c:v>33.430555555555557</c:v>
                </c:pt>
                <c:pt idx="4815">
                  <c:v>33.4375</c:v>
                </c:pt>
                <c:pt idx="4816">
                  <c:v>33.444444444444443</c:v>
                </c:pt>
                <c:pt idx="4817">
                  <c:v>33.451388888888893</c:v>
                </c:pt>
                <c:pt idx="4818">
                  <c:v>33.458333333333336</c:v>
                </c:pt>
                <c:pt idx="4819">
                  <c:v>33.465277777777779</c:v>
                </c:pt>
                <c:pt idx="4820">
                  <c:v>33.472222222222221</c:v>
                </c:pt>
                <c:pt idx="4821">
                  <c:v>33.479166666666664</c:v>
                </c:pt>
                <c:pt idx="4822">
                  <c:v>33.486111111111107</c:v>
                </c:pt>
                <c:pt idx="4823">
                  <c:v>33.493055555555557</c:v>
                </c:pt>
                <c:pt idx="4824">
                  <c:v>33.5</c:v>
                </c:pt>
                <c:pt idx="4825">
                  <c:v>33.506944444444443</c:v>
                </c:pt>
                <c:pt idx="4826">
                  <c:v>33.513888888888893</c:v>
                </c:pt>
                <c:pt idx="4827">
                  <c:v>33.520833333333336</c:v>
                </c:pt>
                <c:pt idx="4828">
                  <c:v>33.527777777777779</c:v>
                </c:pt>
                <c:pt idx="4829">
                  <c:v>33.534722222222221</c:v>
                </c:pt>
                <c:pt idx="4830">
                  <c:v>33.541666666666664</c:v>
                </c:pt>
                <c:pt idx="4831">
                  <c:v>33.548611111111107</c:v>
                </c:pt>
                <c:pt idx="4832">
                  <c:v>33.555555555555557</c:v>
                </c:pt>
                <c:pt idx="4833">
                  <c:v>33.5625</c:v>
                </c:pt>
                <c:pt idx="4834">
                  <c:v>33.569444444444443</c:v>
                </c:pt>
                <c:pt idx="4835">
                  <c:v>33.576388888888893</c:v>
                </c:pt>
                <c:pt idx="4836">
                  <c:v>33.583333333333336</c:v>
                </c:pt>
                <c:pt idx="4837">
                  <c:v>33.590277777777779</c:v>
                </c:pt>
                <c:pt idx="4838">
                  <c:v>33.597222222222221</c:v>
                </c:pt>
                <c:pt idx="4839">
                  <c:v>33.604166666666664</c:v>
                </c:pt>
                <c:pt idx="4840">
                  <c:v>33.611111111111107</c:v>
                </c:pt>
                <c:pt idx="4841">
                  <c:v>33.618055555555557</c:v>
                </c:pt>
                <c:pt idx="4842">
                  <c:v>33.625</c:v>
                </c:pt>
                <c:pt idx="4843">
                  <c:v>33.631944444444443</c:v>
                </c:pt>
                <c:pt idx="4844">
                  <c:v>33.638888888888893</c:v>
                </c:pt>
                <c:pt idx="4845">
                  <c:v>33.645833333333336</c:v>
                </c:pt>
                <c:pt idx="4846">
                  <c:v>33.652777777777779</c:v>
                </c:pt>
                <c:pt idx="4847">
                  <c:v>33.659722222222221</c:v>
                </c:pt>
                <c:pt idx="4848">
                  <c:v>33.666666666666664</c:v>
                </c:pt>
                <c:pt idx="4849">
                  <c:v>33.673611111111107</c:v>
                </c:pt>
                <c:pt idx="4850">
                  <c:v>33.680555555555557</c:v>
                </c:pt>
                <c:pt idx="4851">
                  <c:v>33.6875</c:v>
                </c:pt>
                <c:pt idx="4852">
                  <c:v>33.694444444444443</c:v>
                </c:pt>
                <c:pt idx="4853">
                  <c:v>33.701388888888893</c:v>
                </c:pt>
                <c:pt idx="4854">
                  <c:v>33.708333333333336</c:v>
                </c:pt>
                <c:pt idx="4855">
                  <c:v>33.715277777777779</c:v>
                </c:pt>
                <c:pt idx="4856">
                  <c:v>33.722222222222221</c:v>
                </c:pt>
                <c:pt idx="4857">
                  <c:v>33.729166666666664</c:v>
                </c:pt>
                <c:pt idx="4858">
                  <c:v>33.736111111111107</c:v>
                </c:pt>
                <c:pt idx="4859">
                  <c:v>33.743055555555557</c:v>
                </c:pt>
                <c:pt idx="4860">
                  <c:v>33.75</c:v>
                </c:pt>
                <c:pt idx="4861">
                  <c:v>33.756944444444443</c:v>
                </c:pt>
                <c:pt idx="4862">
                  <c:v>33.763888888888893</c:v>
                </c:pt>
                <c:pt idx="4863">
                  <c:v>33.770833333333336</c:v>
                </c:pt>
                <c:pt idx="4864">
                  <c:v>33.777777777777779</c:v>
                </c:pt>
                <c:pt idx="4865">
                  <c:v>33.784722222222221</c:v>
                </c:pt>
                <c:pt idx="4866">
                  <c:v>33.791666666666664</c:v>
                </c:pt>
                <c:pt idx="4867">
                  <c:v>33.798611111111107</c:v>
                </c:pt>
                <c:pt idx="4868">
                  <c:v>33.805555555555557</c:v>
                </c:pt>
                <c:pt idx="4869">
                  <c:v>33.8125</c:v>
                </c:pt>
                <c:pt idx="4870">
                  <c:v>33.819444444444443</c:v>
                </c:pt>
                <c:pt idx="4871">
                  <c:v>33.826388888888893</c:v>
                </c:pt>
                <c:pt idx="4872">
                  <c:v>33.833333333333336</c:v>
                </c:pt>
                <c:pt idx="4873">
                  <c:v>33.840277777777779</c:v>
                </c:pt>
                <c:pt idx="4874">
                  <c:v>33.847222222222221</c:v>
                </c:pt>
                <c:pt idx="4875">
                  <c:v>33.854166666666664</c:v>
                </c:pt>
                <c:pt idx="4876">
                  <c:v>33.861111111111107</c:v>
                </c:pt>
                <c:pt idx="4877">
                  <c:v>33.868055555555557</c:v>
                </c:pt>
                <c:pt idx="4878">
                  <c:v>33.875</c:v>
                </c:pt>
                <c:pt idx="4879">
                  <c:v>33.881944444444443</c:v>
                </c:pt>
                <c:pt idx="4880">
                  <c:v>33.888888888888893</c:v>
                </c:pt>
                <c:pt idx="4881">
                  <c:v>33.895833333333336</c:v>
                </c:pt>
                <c:pt idx="4882">
                  <c:v>33.902777777777779</c:v>
                </c:pt>
                <c:pt idx="4883">
                  <c:v>33.909722222222221</c:v>
                </c:pt>
                <c:pt idx="4884">
                  <c:v>33.916666666666664</c:v>
                </c:pt>
                <c:pt idx="4885">
                  <c:v>33.923611111111107</c:v>
                </c:pt>
                <c:pt idx="4886">
                  <c:v>33.930555555555557</c:v>
                </c:pt>
                <c:pt idx="4887">
                  <c:v>33.9375</c:v>
                </c:pt>
                <c:pt idx="4888">
                  <c:v>33.944444444444443</c:v>
                </c:pt>
                <c:pt idx="4889">
                  <c:v>33.951388888888893</c:v>
                </c:pt>
                <c:pt idx="4890">
                  <c:v>33.958333333333336</c:v>
                </c:pt>
                <c:pt idx="4891">
                  <c:v>33.965277777777779</c:v>
                </c:pt>
                <c:pt idx="4892">
                  <c:v>33.972222222222221</c:v>
                </c:pt>
                <c:pt idx="4893">
                  <c:v>33.979166666666664</c:v>
                </c:pt>
                <c:pt idx="4894">
                  <c:v>33.986111111111107</c:v>
                </c:pt>
                <c:pt idx="4895">
                  <c:v>33.993055555555557</c:v>
                </c:pt>
                <c:pt idx="4896">
                  <c:v>34</c:v>
                </c:pt>
                <c:pt idx="4897">
                  <c:v>34.006944444444443</c:v>
                </c:pt>
                <c:pt idx="4898">
                  <c:v>34.013888888888893</c:v>
                </c:pt>
                <c:pt idx="4899">
                  <c:v>34.020833333333336</c:v>
                </c:pt>
                <c:pt idx="4900">
                  <c:v>34.027777777777779</c:v>
                </c:pt>
                <c:pt idx="4901">
                  <c:v>34.034722222222221</c:v>
                </c:pt>
                <c:pt idx="4902">
                  <c:v>34.041666666666664</c:v>
                </c:pt>
                <c:pt idx="4903">
                  <c:v>34.048611111111107</c:v>
                </c:pt>
                <c:pt idx="4904">
                  <c:v>34.055555555555557</c:v>
                </c:pt>
                <c:pt idx="4905">
                  <c:v>34.0625</c:v>
                </c:pt>
                <c:pt idx="4906">
                  <c:v>34.069444444444443</c:v>
                </c:pt>
                <c:pt idx="4907">
                  <c:v>34.076388888888893</c:v>
                </c:pt>
                <c:pt idx="4908">
                  <c:v>34.083333333333336</c:v>
                </c:pt>
                <c:pt idx="4909">
                  <c:v>34.090277777777779</c:v>
                </c:pt>
                <c:pt idx="4910">
                  <c:v>34.097222222222221</c:v>
                </c:pt>
                <c:pt idx="4911">
                  <c:v>34.104166666666664</c:v>
                </c:pt>
                <c:pt idx="4912">
                  <c:v>34.111111111111107</c:v>
                </c:pt>
                <c:pt idx="4913">
                  <c:v>34.118055555555557</c:v>
                </c:pt>
                <c:pt idx="4914">
                  <c:v>34.125</c:v>
                </c:pt>
                <c:pt idx="4915">
                  <c:v>34.131944444444443</c:v>
                </c:pt>
                <c:pt idx="4916">
                  <c:v>34.138888888888893</c:v>
                </c:pt>
                <c:pt idx="4917">
                  <c:v>34.145833333333336</c:v>
                </c:pt>
                <c:pt idx="4918">
                  <c:v>34.152777777777779</c:v>
                </c:pt>
                <c:pt idx="4919">
                  <c:v>34.159722222222221</c:v>
                </c:pt>
                <c:pt idx="4920">
                  <c:v>34.166666666666664</c:v>
                </c:pt>
                <c:pt idx="4921">
                  <c:v>34.173611111111107</c:v>
                </c:pt>
                <c:pt idx="4922">
                  <c:v>34.180555555555557</c:v>
                </c:pt>
                <c:pt idx="4923">
                  <c:v>34.1875</c:v>
                </c:pt>
                <c:pt idx="4924">
                  <c:v>34.194444444444443</c:v>
                </c:pt>
                <c:pt idx="4925">
                  <c:v>34.201388888888893</c:v>
                </c:pt>
                <c:pt idx="4926">
                  <c:v>34.208333333333336</c:v>
                </c:pt>
                <c:pt idx="4927">
                  <c:v>34.215277777777779</c:v>
                </c:pt>
                <c:pt idx="4928">
                  <c:v>34.222222222222221</c:v>
                </c:pt>
                <c:pt idx="4929">
                  <c:v>34.229166666666664</c:v>
                </c:pt>
                <c:pt idx="4930">
                  <c:v>34.236111111111107</c:v>
                </c:pt>
                <c:pt idx="4931">
                  <c:v>34.243055555555557</c:v>
                </c:pt>
                <c:pt idx="4932">
                  <c:v>34.25</c:v>
                </c:pt>
                <c:pt idx="4933">
                  <c:v>34.256944444444443</c:v>
                </c:pt>
                <c:pt idx="4934">
                  <c:v>34.263888888888893</c:v>
                </c:pt>
                <c:pt idx="4935">
                  <c:v>34.270833333333336</c:v>
                </c:pt>
                <c:pt idx="4936">
                  <c:v>34.277777777777779</c:v>
                </c:pt>
                <c:pt idx="4937">
                  <c:v>34.284722222222221</c:v>
                </c:pt>
                <c:pt idx="4938">
                  <c:v>34.291666666666664</c:v>
                </c:pt>
                <c:pt idx="4939">
                  <c:v>34.298611111111107</c:v>
                </c:pt>
                <c:pt idx="4940">
                  <c:v>34.305555555555557</c:v>
                </c:pt>
                <c:pt idx="4941">
                  <c:v>34.3125</c:v>
                </c:pt>
                <c:pt idx="4942">
                  <c:v>34.319444444444443</c:v>
                </c:pt>
                <c:pt idx="4943">
                  <c:v>34.326388888888893</c:v>
                </c:pt>
                <c:pt idx="4944">
                  <c:v>34.333333333333336</c:v>
                </c:pt>
                <c:pt idx="4945">
                  <c:v>34.340277777777779</c:v>
                </c:pt>
                <c:pt idx="4946">
                  <c:v>34.347222222222221</c:v>
                </c:pt>
                <c:pt idx="4947">
                  <c:v>34.354166666666664</c:v>
                </c:pt>
                <c:pt idx="4948">
                  <c:v>34.361111111111107</c:v>
                </c:pt>
                <c:pt idx="4949">
                  <c:v>34.368055555555557</c:v>
                </c:pt>
                <c:pt idx="4950">
                  <c:v>34.375</c:v>
                </c:pt>
                <c:pt idx="4951">
                  <c:v>34.381944444444443</c:v>
                </c:pt>
                <c:pt idx="4952">
                  <c:v>34.388888888888893</c:v>
                </c:pt>
                <c:pt idx="4953">
                  <c:v>34.395833333333336</c:v>
                </c:pt>
                <c:pt idx="4954">
                  <c:v>34.402777777777779</c:v>
                </c:pt>
                <c:pt idx="4955">
                  <c:v>34.409722222222221</c:v>
                </c:pt>
                <c:pt idx="4956">
                  <c:v>34.416666666666664</c:v>
                </c:pt>
                <c:pt idx="4957">
                  <c:v>34.423611111111107</c:v>
                </c:pt>
                <c:pt idx="4958">
                  <c:v>34.430555555555557</c:v>
                </c:pt>
                <c:pt idx="4959">
                  <c:v>34.4375</c:v>
                </c:pt>
                <c:pt idx="4960">
                  <c:v>34.444444444444443</c:v>
                </c:pt>
                <c:pt idx="4961">
                  <c:v>34.451388888888893</c:v>
                </c:pt>
                <c:pt idx="4962">
                  <c:v>34.458333333333336</c:v>
                </c:pt>
                <c:pt idx="4963">
                  <c:v>34.465277777777779</c:v>
                </c:pt>
                <c:pt idx="4964">
                  <c:v>34.472222222222221</c:v>
                </c:pt>
                <c:pt idx="4965">
                  <c:v>34.479166666666664</c:v>
                </c:pt>
                <c:pt idx="4966">
                  <c:v>34.486111111111107</c:v>
                </c:pt>
                <c:pt idx="4967">
                  <c:v>34.493055555555557</c:v>
                </c:pt>
                <c:pt idx="4968">
                  <c:v>34.5</c:v>
                </c:pt>
                <c:pt idx="4969">
                  <c:v>34.506944444444443</c:v>
                </c:pt>
                <c:pt idx="4970">
                  <c:v>34.513888888888893</c:v>
                </c:pt>
                <c:pt idx="4971">
                  <c:v>34.520833333333336</c:v>
                </c:pt>
                <c:pt idx="4972">
                  <c:v>34.527777777777779</c:v>
                </c:pt>
                <c:pt idx="4973">
                  <c:v>34.534722222222221</c:v>
                </c:pt>
                <c:pt idx="4974">
                  <c:v>34.541666666666664</c:v>
                </c:pt>
                <c:pt idx="4975">
                  <c:v>34.548611111111107</c:v>
                </c:pt>
                <c:pt idx="4976">
                  <c:v>34.555555555555557</c:v>
                </c:pt>
                <c:pt idx="4977">
                  <c:v>34.5625</c:v>
                </c:pt>
                <c:pt idx="4978">
                  <c:v>34.569444444444443</c:v>
                </c:pt>
                <c:pt idx="4979">
                  <c:v>34.576388888888893</c:v>
                </c:pt>
                <c:pt idx="4980">
                  <c:v>34.583333333333336</c:v>
                </c:pt>
                <c:pt idx="4981">
                  <c:v>34.590277777777779</c:v>
                </c:pt>
                <c:pt idx="4982">
                  <c:v>34.597222222222221</c:v>
                </c:pt>
                <c:pt idx="4983">
                  <c:v>34.604166666666664</c:v>
                </c:pt>
                <c:pt idx="4984">
                  <c:v>34.611111111111107</c:v>
                </c:pt>
                <c:pt idx="4985">
                  <c:v>34.618055555555557</c:v>
                </c:pt>
                <c:pt idx="4986">
                  <c:v>34.625</c:v>
                </c:pt>
                <c:pt idx="4987">
                  <c:v>34.631944444444443</c:v>
                </c:pt>
                <c:pt idx="4988">
                  <c:v>34.638888888888893</c:v>
                </c:pt>
                <c:pt idx="4989">
                  <c:v>34.645833333333336</c:v>
                </c:pt>
                <c:pt idx="4990">
                  <c:v>34.652777777777779</c:v>
                </c:pt>
                <c:pt idx="4991">
                  <c:v>34.659722222222221</c:v>
                </c:pt>
                <c:pt idx="4992">
                  <c:v>34.666666666666664</c:v>
                </c:pt>
                <c:pt idx="4993">
                  <c:v>34.673611111111107</c:v>
                </c:pt>
                <c:pt idx="4994">
                  <c:v>34.680555555555557</c:v>
                </c:pt>
                <c:pt idx="4995">
                  <c:v>34.6875</c:v>
                </c:pt>
                <c:pt idx="4996">
                  <c:v>34.694444444444443</c:v>
                </c:pt>
                <c:pt idx="4997">
                  <c:v>34.701388888888893</c:v>
                </c:pt>
                <c:pt idx="4998">
                  <c:v>34.708333333333336</c:v>
                </c:pt>
                <c:pt idx="4999">
                  <c:v>34.715277777777779</c:v>
                </c:pt>
                <c:pt idx="5000">
                  <c:v>34.722222222222221</c:v>
                </c:pt>
                <c:pt idx="5001">
                  <c:v>34.729166666666664</c:v>
                </c:pt>
                <c:pt idx="5002">
                  <c:v>34.736111111111107</c:v>
                </c:pt>
                <c:pt idx="5003">
                  <c:v>34.743055555555557</c:v>
                </c:pt>
                <c:pt idx="5004">
                  <c:v>34.75</c:v>
                </c:pt>
                <c:pt idx="5005">
                  <c:v>34.756944444444443</c:v>
                </c:pt>
                <c:pt idx="5006">
                  <c:v>34.763888888888893</c:v>
                </c:pt>
                <c:pt idx="5007">
                  <c:v>34.770833333333336</c:v>
                </c:pt>
                <c:pt idx="5008">
                  <c:v>34.777777777777779</c:v>
                </c:pt>
                <c:pt idx="5009">
                  <c:v>34.784722222222221</c:v>
                </c:pt>
                <c:pt idx="5010">
                  <c:v>34.791666666666664</c:v>
                </c:pt>
                <c:pt idx="5011">
                  <c:v>34.798611111111107</c:v>
                </c:pt>
                <c:pt idx="5012">
                  <c:v>34.805555555555557</c:v>
                </c:pt>
                <c:pt idx="5013">
                  <c:v>34.8125</c:v>
                </c:pt>
                <c:pt idx="5014">
                  <c:v>34.819444444444443</c:v>
                </c:pt>
                <c:pt idx="5015">
                  <c:v>34.826388888888893</c:v>
                </c:pt>
                <c:pt idx="5016">
                  <c:v>34.833333333333336</c:v>
                </c:pt>
                <c:pt idx="5017">
                  <c:v>34.840277777777779</c:v>
                </c:pt>
                <c:pt idx="5018">
                  <c:v>34.847222222222221</c:v>
                </c:pt>
                <c:pt idx="5019">
                  <c:v>34.854166666666664</c:v>
                </c:pt>
                <c:pt idx="5020">
                  <c:v>34.861111111111107</c:v>
                </c:pt>
                <c:pt idx="5021">
                  <c:v>34.868055555555557</c:v>
                </c:pt>
                <c:pt idx="5022">
                  <c:v>34.875</c:v>
                </c:pt>
                <c:pt idx="5023">
                  <c:v>34.881944444444443</c:v>
                </c:pt>
                <c:pt idx="5024">
                  <c:v>34.888888888888893</c:v>
                </c:pt>
                <c:pt idx="5025">
                  <c:v>34.895833333333336</c:v>
                </c:pt>
                <c:pt idx="5026">
                  <c:v>34.902777777777779</c:v>
                </c:pt>
                <c:pt idx="5027">
                  <c:v>34.909722222222221</c:v>
                </c:pt>
                <c:pt idx="5028">
                  <c:v>34.916666666666664</c:v>
                </c:pt>
                <c:pt idx="5029">
                  <c:v>34.923611111111107</c:v>
                </c:pt>
                <c:pt idx="5030">
                  <c:v>34.930555555555557</c:v>
                </c:pt>
                <c:pt idx="5031">
                  <c:v>34.9375</c:v>
                </c:pt>
                <c:pt idx="5032">
                  <c:v>34.944444444444443</c:v>
                </c:pt>
                <c:pt idx="5033">
                  <c:v>34.951388888888893</c:v>
                </c:pt>
                <c:pt idx="5034">
                  <c:v>34.958333333333336</c:v>
                </c:pt>
                <c:pt idx="5035">
                  <c:v>34.965277777777779</c:v>
                </c:pt>
                <c:pt idx="5036">
                  <c:v>34.972222222222221</c:v>
                </c:pt>
                <c:pt idx="5037">
                  <c:v>34.979166666666664</c:v>
                </c:pt>
                <c:pt idx="5038">
                  <c:v>34.986111111111107</c:v>
                </c:pt>
                <c:pt idx="5039">
                  <c:v>34.993055555555557</c:v>
                </c:pt>
                <c:pt idx="5040">
                  <c:v>35</c:v>
                </c:pt>
                <c:pt idx="5041">
                  <c:v>35.006944444444443</c:v>
                </c:pt>
                <c:pt idx="5042">
                  <c:v>35.013888888888893</c:v>
                </c:pt>
                <c:pt idx="5043">
                  <c:v>35.020833333333336</c:v>
                </c:pt>
                <c:pt idx="5044">
                  <c:v>35.027777777777779</c:v>
                </c:pt>
                <c:pt idx="5045">
                  <c:v>35.034722222222221</c:v>
                </c:pt>
                <c:pt idx="5046">
                  <c:v>35.041666666666664</c:v>
                </c:pt>
                <c:pt idx="5047">
                  <c:v>35.048611111111107</c:v>
                </c:pt>
                <c:pt idx="5048">
                  <c:v>35.055555555555557</c:v>
                </c:pt>
                <c:pt idx="5049">
                  <c:v>35.0625</c:v>
                </c:pt>
                <c:pt idx="5050">
                  <c:v>35.069444444444443</c:v>
                </c:pt>
                <c:pt idx="5051">
                  <c:v>35.076388888888893</c:v>
                </c:pt>
                <c:pt idx="5052">
                  <c:v>35.083333333333336</c:v>
                </c:pt>
                <c:pt idx="5053">
                  <c:v>35.090277777777779</c:v>
                </c:pt>
                <c:pt idx="5054">
                  <c:v>35.097222222222221</c:v>
                </c:pt>
                <c:pt idx="5055">
                  <c:v>35.104166666666664</c:v>
                </c:pt>
                <c:pt idx="5056">
                  <c:v>35.111111111111107</c:v>
                </c:pt>
                <c:pt idx="5057">
                  <c:v>35.118055555555557</c:v>
                </c:pt>
                <c:pt idx="5058">
                  <c:v>35.125</c:v>
                </c:pt>
                <c:pt idx="5059">
                  <c:v>35.131944444444443</c:v>
                </c:pt>
                <c:pt idx="5060">
                  <c:v>35.138888888888893</c:v>
                </c:pt>
                <c:pt idx="5061">
                  <c:v>35.145833333333336</c:v>
                </c:pt>
                <c:pt idx="5062">
                  <c:v>35.152777777777779</c:v>
                </c:pt>
                <c:pt idx="5063">
                  <c:v>35.159722222222221</c:v>
                </c:pt>
                <c:pt idx="5064">
                  <c:v>35.166666666666664</c:v>
                </c:pt>
                <c:pt idx="5065">
                  <c:v>35.173611111111107</c:v>
                </c:pt>
                <c:pt idx="5066">
                  <c:v>35.180555555555557</c:v>
                </c:pt>
                <c:pt idx="5067">
                  <c:v>35.1875</c:v>
                </c:pt>
                <c:pt idx="5068">
                  <c:v>35.194444444444443</c:v>
                </c:pt>
                <c:pt idx="5069">
                  <c:v>35.201388888888893</c:v>
                </c:pt>
                <c:pt idx="5070">
                  <c:v>35.208333333333336</c:v>
                </c:pt>
                <c:pt idx="5071">
                  <c:v>35.215277777777779</c:v>
                </c:pt>
                <c:pt idx="5072">
                  <c:v>35.222222222222221</c:v>
                </c:pt>
                <c:pt idx="5073">
                  <c:v>35.229166666666664</c:v>
                </c:pt>
                <c:pt idx="5074">
                  <c:v>35.236111111111107</c:v>
                </c:pt>
                <c:pt idx="5075">
                  <c:v>35.243055555555557</c:v>
                </c:pt>
                <c:pt idx="5076">
                  <c:v>35.25</c:v>
                </c:pt>
                <c:pt idx="5077">
                  <c:v>35.256944444444443</c:v>
                </c:pt>
                <c:pt idx="5078">
                  <c:v>35.263888888888893</c:v>
                </c:pt>
                <c:pt idx="5079">
                  <c:v>35.270833333333336</c:v>
                </c:pt>
                <c:pt idx="5080">
                  <c:v>35.277777777777779</c:v>
                </c:pt>
                <c:pt idx="5081">
                  <c:v>35.284722222222221</c:v>
                </c:pt>
                <c:pt idx="5082">
                  <c:v>35.291666666666664</c:v>
                </c:pt>
                <c:pt idx="5083">
                  <c:v>35.298611111111107</c:v>
                </c:pt>
                <c:pt idx="5084">
                  <c:v>35.305555555555557</c:v>
                </c:pt>
                <c:pt idx="5085">
                  <c:v>35.3125</c:v>
                </c:pt>
                <c:pt idx="5086">
                  <c:v>35.319444444444443</c:v>
                </c:pt>
                <c:pt idx="5087">
                  <c:v>35.326388888888893</c:v>
                </c:pt>
                <c:pt idx="5088">
                  <c:v>35.333333333333336</c:v>
                </c:pt>
                <c:pt idx="5089">
                  <c:v>35.340277777777779</c:v>
                </c:pt>
                <c:pt idx="5090">
                  <c:v>35.347222222222221</c:v>
                </c:pt>
                <c:pt idx="5091">
                  <c:v>35.354166666666664</c:v>
                </c:pt>
                <c:pt idx="5092">
                  <c:v>35.361111111111107</c:v>
                </c:pt>
                <c:pt idx="5093">
                  <c:v>35.368055555555557</c:v>
                </c:pt>
                <c:pt idx="5094">
                  <c:v>35.375</c:v>
                </c:pt>
                <c:pt idx="5095">
                  <c:v>35.381944444444443</c:v>
                </c:pt>
                <c:pt idx="5096">
                  <c:v>35.388888888888893</c:v>
                </c:pt>
                <c:pt idx="5097">
                  <c:v>35.395833333333336</c:v>
                </c:pt>
                <c:pt idx="5098">
                  <c:v>35.402777777777779</c:v>
                </c:pt>
                <c:pt idx="5099">
                  <c:v>35.409722222222221</c:v>
                </c:pt>
                <c:pt idx="5100">
                  <c:v>35.416666666666664</c:v>
                </c:pt>
                <c:pt idx="5101">
                  <c:v>35.423611111111107</c:v>
                </c:pt>
                <c:pt idx="5102">
                  <c:v>35.430555555555557</c:v>
                </c:pt>
                <c:pt idx="5103">
                  <c:v>35.4375</c:v>
                </c:pt>
                <c:pt idx="5104">
                  <c:v>35.444444444444443</c:v>
                </c:pt>
                <c:pt idx="5105">
                  <c:v>35.451388888888893</c:v>
                </c:pt>
                <c:pt idx="5106">
                  <c:v>35.458333333333336</c:v>
                </c:pt>
                <c:pt idx="5107">
                  <c:v>35.465277777777779</c:v>
                </c:pt>
                <c:pt idx="5108">
                  <c:v>35.472222222222221</c:v>
                </c:pt>
                <c:pt idx="5109">
                  <c:v>35.479166666666664</c:v>
                </c:pt>
                <c:pt idx="5110">
                  <c:v>35.486111111111107</c:v>
                </c:pt>
                <c:pt idx="5111">
                  <c:v>35.493055555555557</c:v>
                </c:pt>
                <c:pt idx="5112">
                  <c:v>35.5</c:v>
                </c:pt>
                <c:pt idx="5113">
                  <c:v>35.506944444444443</c:v>
                </c:pt>
                <c:pt idx="5114">
                  <c:v>35.513888888888893</c:v>
                </c:pt>
                <c:pt idx="5115">
                  <c:v>35.520833333333336</c:v>
                </c:pt>
                <c:pt idx="5116">
                  <c:v>35.527777777777779</c:v>
                </c:pt>
                <c:pt idx="5117">
                  <c:v>35.534722222222221</c:v>
                </c:pt>
                <c:pt idx="5118">
                  <c:v>35.541666666666664</c:v>
                </c:pt>
                <c:pt idx="5119">
                  <c:v>35.548611111111107</c:v>
                </c:pt>
                <c:pt idx="5120">
                  <c:v>35.555555555555557</c:v>
                </c:pt>
                <c:pt idx="5121">
                  <c:v>35.5625</c:v>
                </c:pt>
                <c:pt idx="5122">
                  <c:v>35.569444444444443</c:v>
                </c:pt>
                <c:pt idx="5123">
                  <c:v>35.576388888888893</c:v>
                </c:pt>
                <c:pt idx="5124">
                  <c:v>35.583333333333336</c:v>
                </c:pt>
                <c:pt idx="5125">
                  <c:v>35.590277777777779</c:v>
                </c:pt>
                <c:pt idx="5126">
                  <c:v>35.597222222222221</c:v>
                </c:pt>
                <c:pt idx="5127">
                  <c:v>35.604166666666664</c:v>
                </c:pt>
                <c:pt idx="5128">
                  <c:v>35.611111111111107</c:v>
                </c:pt>
                <c:pt idx="5129">
                  <c:v>35.618055555555557</c:v>
                </c:pt>
                <c:pt idx="5130">
                  <c:v>35.625</c:v>
                </c:pt>
                <c:pt idx="5131">
                  <c:v>35.631944444444443</c:v>
                </c:pt>
                <c:pt idx="5132">
                  <c:v>35.638888888888893</c:v>
                </c:pt>
                <c:pt idx="5133">
                  <c:v>35.645833333333336</c:v>
                </c:pt>
                <c:pt idx="5134">
                  <c:v>35.652777777777779</c:v>
                </c:pt>
                <c:pt idx="5135">
                  <c:v>35.659722222222221</c:v>
                </c:pt>
                <c:pt idx="5136">
                  <c:v>35.666666666666664</c:v>
                </c:pt>
                <c:pt idx="5137">
                  <c:v>35.673611111111107</c:v>
                </c:pt>
                <c:pt idx="5138">
                  <c:v>35.680555555555557</c:v>
                </c:pt>
                <c:pt idx="5139">
                  <c:v>35.6875</c:v>
                </c:pt>
                <c:pt idx="5140">
                  <c:v>35.694444444444443</c:v>
                </c:pt>
                <c:pt idx="5141">
                  <c:v>35.701388888888893</c:v>
                </c:pt>
                <c:pt idx="5142">
                  <c:v>35.708333333333336</c:v>
                </c:pt>
                <c:pt idx="5143">
                  <c:v>35.715277777777779</c:v>
                </c:pt>
                <c:pt idx="5144">
                  <c:v>35.722222222222221</c:v>
                </c:pt>
                <c:pt idx="5145">
                  <c:v>35.729166666666664</c:v>
                </c:pt>
                <c:pt idx="5146">
                  <c:v>35.736111111111107</c:v>
                </c:pt>
                <c:pt idx="5147">
                  <c:v>35.743055555555557</c:v>
                </c:pt>
                <c:pt idx="5148">
                  <c:v>35.75</c:v>
                </c:pt>
                <c:pt idx="5149">
                  <c:v>35.756944444444443</c:v>
                </c:pt>
                <c:pt idx="5150">
                  <c:v>35.763888888888893</c:v>
                </c:pt>
                <c:pt idx="5151">
                  <c:v>35.770833333333336</c:v>
                </c:pt>
                <c:pt idx="5152">
                  <c:v>35.777777777777779</c:v>
                </c:pt>
                <c:pt idx="5153">
                  <c:v>35.784722222222221</c:v>
                </c:pt>
                <c:pt idx="5154">
                  <c:v>35.791666666666664</c:v>
                </c:pt>
                <c:pt idx="5155">
                  <c:v>35.798611111111107</c:v>
                </c:pt>
                <c:pt idx="5156">
                  <c:v>35.805555555555557</c:v>
                </c:pt>
                <c:pt idx="5157">
                  <c:v>35.8125</c:v>
                </c:pt>
                <c:pt idx="5158">
                  <c:v>35.819444444444443</c:v>
                </c:pt>
                <c:pt idx="5159">
                  <c:v>35.826388888888893</c:v>
                </c:pt>
                <c:pt idx="5160">
                  <c:v>35.833333333333336</c:v>
                </c:pt>
                <c:pt idx="5161">
                  <c:v>35.840277777777779</c:v>
                </c:pt>
                <c:pt idx="5162">
                  <c:v>35.847222222222221</c:v>
                </c:pt>
                <c:pt idx="5163">
                  <c:v>35.854166666666664</c:v>
                </c:pt>
                <c:pt idx="5164">
                  <c:v>35.861111111111107</c:v>
                </c:pt>
                <c:pt idx="5165">
                  <c:v>35.868055555555557</c:v>
                </c:pt>
                <c:pt idx="5166">
                  <c:v>35.875</c:v>
                </c:pt>
                <c:pt idx="5167">
                  <c:v>35.881944444444443</c:v>
                </c:pt>
                <c:pt idx="5168">
                  <c:v>35.888888888888893</c:v>
                </c:pt>
                <c:pt idx="5169">
                  <c:v>35.895833333333336</c:v>
                </c:pt>
                <c:pt idx="5170">
                  <c:v>35.902777777777779</c:v>
                </c:pt>
                <c:pt idx="5171">
                  <c:v>35.909722222222221</c:v>
                </c:pt>
                <c:pt idx="5172">
                  <c:v>35.916666666666664</c:v>
                </c:pt>
                <c:pt idx="5173">
                  <c:v>35.923611111111107</c:v>
                </c:pt>
                <c:pt idx="5174">
                  <c:v>35.930555555555557</c:v>
                </c:pt>
                <c:pt idx="5175">
                  <c:v>35.9375</c:v>
                </c:pt>
                <c:pt idx="5176">
                  <c:v>35.944444444444443</c:v>
                </c:pt>
                <c:pt idx="5177">
                  <c:v>35.951388888888893</c:v>
                </c:pt>
                <c:pt idx="5178">
                  <c:v>35.958333333333336</c:v>
                </c:pt>
                <c:pt idx="5179">
                  <c:v>35.965277777777779</c:v>
                </c:pt>
                <c:pt idx="5180">
                  <c:v>35.972222222222221</c:v>
                </c:pt>
                <c:pt idx="5181">
                  <c:v>35.979166666666664</c:v>
                </c:pt>
                <c:pt idx="5182">
                  <c:v>35.986111111111107</c:v>
                </c:pt>
                <c:pt idx="5183">
                  <c:v>35.993055555555557</c:v>
                </c:pt>
                <c:pt idx="5184">
                  <c:v>36</c:v>
                </c:pt>
                <c:pt idx="5185">
                  <c:v>36.006944444444443</c:v>
                </c:pt>
                <c:pt idx="5186">
                  <c:v>36.013888888888893</c:v>
                </c:pt>
                <c:pt idx="5187">
                  <c:v>36.020833333333336</c:v>
                </c:pt>
                <c:pt idx="5188">
                  <c:v>36.027777777777779</c:v>
                </c:pt>
                <c:pt idx="5189">
                  <c:v>36.034722222222221</c:v>
                </c:pt>
                <c:pt idx="5190">
                  <c:v>36.041666666666664</c:v>
                </c:pt>
                <c:pt idx="5191">
                  <c:v>36.048611111111107</c:v>
                </c:pt>
                <c:pt idx="5192">
                  <c:v>36.055555555555557</c:v>
                </c:pt>
                <c:pt idx="5193">
                  <c:v>36.0625</c:v>
                </c:pt>
                <c:pt idx="5194">
                  <c:v>36.069444444444443</c:v>
                </c:pt>
                <c:pt idx="5195">
                  <c:v>36.076388888888893</c:v>
                </c:pt>
                <c:pt idx="5196">
                  <c:v>36.083333333333336</c:v>
                </c:pt>
                <c:pt idx="5197">
                  <c:v>36.090277777777779</c:v>
                </c:pt>
                <c:pt idx="5198">
                  <c:v>36.097222222222221</c:v>
                </c:pt>
                <c:pt idx="5199">
                  <c:v>36.104166666666664</c:v>
                </c:pt>
                <c:pt idx="5200">
                  <c:v>36.111111111111107</c:v>
                </c:pt>
                <c:pt idx="5201">
                  <c:v>36.118055555555557</c:v>
                </c:pt>
                <c:pt idx="5202">
                  <c:v>36.125</c:v>
                </c:pt>
                <c:pt idx="5203">
                  <c:v>36.131944444444443</c:v>
                </c:pt>
                <c:pt idx="5204">
                  <c:v>36.138888888888893</c:v>
                </c:pt>
                <c:pt idx="5205">
                  <c:v>36.145833333333336</c:v>
                </c:pt>
                <c:pt idx="5206">
                  <c:v>36.152777777777779</c:v>
                </c:pt>
                <c:pt idx="5207">
                  <c:v>36.159722222222221</c:v>
                </c:pt>
                <c:pt idx="5208">
                  <c:v>36.166666666666664</c:v>
                </c:pt>
                <c:pt idx="5209">
                  <c:v>36.173611111111107</c:v>
                </c:pt>
                <c:pt idx="5210">
                  <c:v>36.180555555555557</c:v>
                </c:pt>
                <c:pt idx="5211">
                  <c:v>36.1875</c:v>
                </c:pt>
                <c:pt idx="5212">
                  <c:v>36.194444444444443</c:v>
                </c:pt>
                <c:pt idx="5213">
                  <c:v>36.201388888888893</c:v>
                </c:pt>
                <c:pt idx="5214">
                  <c:v>36.208333333333336</c:v>
                </c:pt>
                <c:pt idx="5215">
                  <c:v>36.215277777777779</c:v>
                </c:pt>
                <c:pt idx="5216">
                  <c:v>36.222222222222221</c:v>
                </c:pt>
                <c:pt idx="5217">
                  <c:v>36.229166666666664</c:v>
                </c:pt>
                <c:pt idx="5218">
                  <c:v>36.236111111111107</c:v>
                </c:pt>
                <c:pt idx="5219">
                  <c:v>36.243055555555557</c:v>
                </c:pt>
                <c:pt idx="5220">
                  <c:v>36.25</c:v>
                </c:pt>
                <c:pt idx="5221">
                  <c:v>36.256944444444443</c:v>
                </c:pt>
                <c:pt idx="5222">
                  <c:v>36.263888888888893</c:v>
                </c:pt>
                <c:pt idx="5223">
                  <c:v>36.270833333333336</c:v>
                </c:pt>
                <c:pt idx="5224">
                  <c:v>36.277777777777779</c:v>
                </c:pt>
                <c:pt idx="5225">
                  <c:v>36.284722222222221</c:v>
                </c:pt>
                <c:pt idx="5226">
                  <c:v>36.291666666666664</c:v>
                </c:pt>
                <c:pt idx="5227">
                  <c:v>36.298611111111107</c:v>
                </c:pt>
                <c:pt idx="5228">
                  <c:v>36.305555555555557</c:v>
                </c:pt>
                <c:pt idx="5229">
                  <c:v>36.3125</c:v>
                </c:pt>
                <c:pt idx="5230">
                  <c:v>36.319444444444443</c:v>
                </c:pt>
                <c:pt idx="5231">
                  <c:v>36.326388888888893</c:v>
                </c:pt>
                <c:pt idx="5232">
                  <c:v>36.333333333333336</c:v>
                </c:pt>
                <c:pt idx="5233">
                  <c:v>36.340277777777779</c:v>
                </c:pt>
                <c:pt idx="5234">
                  <c:v>36.347222222222221</c:v>
                </c:pt>
                <c:pt idx="5235">
                  <c:v>36.354166666666664</c:v>
                </c:pt>
                <c:pt idx="5236">
                  <c:v>36.361111111111107</c:v>
                </c:pt>
                <c:pt idx="5237">
                  <c:v>36.368055555555557</c:v>
                </c:pt>
                <c:pt idx="5238">
                  <c:v>36.375</c:v>
                </c:pt>
                <c:pt idx="5239">
                  <c:v>36.381944444444443</c:v>
                </c:pt>
                <c:pt idx="5240">
                  <c:v>36.388888888888893</c:v>
                </c:pt>
                <c:pt idx="5241">
                  <c:v>36.395833333333336</c:v>
                </c:pt>
                <c:pt idx="5242">
                  <c:v>36.402777777777779</c:v>
                </c:pt>
                <c:pt idx="5243">
                  <c:v>36.409722222222221</c:v>
                </c:pt>
                <c:pt idx="5244">
                  <c:v>36.416666666666664</c:v>
                </c:pt>
                <c:pt idx="5245">
                  <c:v>36.423611111111107</c:v>
                </c:pt>
                <c:pt idx="5246">
                  <c:v>36.430555555555557</c:v>
                </c:pt>
                <c:pt idx="5247">
                  <c:v>36.4375</c:v>
                </c:pt>
                <c:pt idx="5248">
                  <c:v>36.444444444444443</c:v>
                </c:pt>
                <c:pt idx="5249">
                  <c:v>36.451388888888893</c:v>
                </c:pt>
                <c:pt idx="5250">
                  <c:v>36.458333333333336</c:v>
                </c:pt>
                <c:pt idx="5251">
                  <c:v>36.465277777777779</c:v>
                </c:pt>
                <c:pt idx="5252">
                  <c:v>36.472222222222221</c:v>
                </c:pt>
                <c:pt idx="5253">
                  <c:v>36.479166666666664</c:v>
                </c:pt>
                <c:pt idx="5254">
                  <c:v>36.486111111111107</c:v>
                </c:pt>
                <c:pt idx="5255">
                  <c:v>36.493055555555557</c:v>
                </c:pt>
                <c:pt idx="5256">
                  <c:v>36.5</c:v>
                </c:pt>
                <c:pt idx="5257">
                  <c:v>36.506944444444443</c:v>
                </c:pt>
                <c:pt idx="5258">
                  <c:v>36.513888888888893</c:v>
                </c:pt>
                <c:pt idx="5259">
                  <c:v>36.520833333333336</c:v>
                </c:pt>
                <c:pt idx="5260">
                  <c:v>36.527777777777779</c:v>
                </c:pt>
                <c:pt idx="5261">
                  <c:v>36.534722222222221</c:v>
                </c:pt>
                <c:pt idx="5262">
                  <c:v>36.541666666666664</c:v>
                </c:pt>
                <c:pt idx="5263">
                  <c:v>36.548611111111107</c:v>
                </c:pt>
                <c:pt idx="5264">
                  <c:v>36.555555555555557</c:v>
                </c:pt>
                <c:pt idx="5265">
                  <c:v>36.5625</c:v>
                </c:pt>
                <c:pt idx="5266">
                  <c:v>36.569444444444443</c:v>
                </c:pt>
                <c:pt idx="5267">
                  <c:v>36.576388888888893</c:v>
                </c:pt>
                <c:pt idx="5268">
                  <c:v>36.583333333333336</c:v>
                </c:pt>
                <c:pt idx="5269">
                  <c:v>36.590277777777779</c:v>
                </c:pt>
                <c:pt idx="5270">
                  <c:v>36.597222222222221</c:v>
                </c:pt>
                <c:pt idx="5271">
                  <c:v>36.604166666666664</c:v>
                </c:pt>
                <c:pt idx="5272">
                  <c:v>36.611111111111107</c:v>
                </c:pt>
                <c:pt idx="5273">
                  <c:v>36.618055555555557</c:v>
                </c:pt>
                <c:pt idx="5274">
                  <c:v>36.625</c:v>
                </c:pt>
                <c:pt idx="5275">
                  <c:v>36.631944444444443</c:v>
                </c:pt>
                <c:pt idx="5276">
                  <c:v>36.638888888888893</c:v>
                </c:pt>
                <c:pt idx="5277">
                  <c:v>36.645833333333336</c:v>
                </c:pt>
                <c:pt idx="5278">
                  <c:v>36.652777777777779</c:v>
                </c:pt>
                <c:pt idx="5279">
                  <c:v>36.659722222222221</c:v>
                </c:pt>
                <c:pt idx="5280">
                  <c:v>36.666666666666664</c:v>
                </c:pt>
                <c:pt idx="5281">
                  <c:v>36.673611111111107</c:v>
                </c:pt>
                <c:pt idx="5282">
                  <c:v>36.680555555555557</c:v>
                </c:pt>
                <c:pt idx="5283">
                  <c:v>36.6875</c:v>
                </c:pt>
                <c:pt idx="5284">
                  <c:v>36.694444444444443</c:v>
                </c:pt>
                <c:pt idx="5285">
                  <c:v>36.701388888888893</c:v>
                </c:pt>
                <c:pt idx="5286">
                  <c:v>36.708333333333336</c:v>
                </c:pt>
                <c:pt idx="5287">
                  <c:v>36.715277777777779</c:v>
                </c:pt>
                <c:pt idx="5288">
                  <c:v>36.722222222222221</c:v>
                </c:pt>
                <c:pt idx="5289">
                  <c:v>36.729166666666664</c:v>
                </c:pt>
                <c:pt idx="5290">
                  <c:v>36.736111111111107</c:v>
                </c:pt>
                <c:pt idx="5291">
                  <c:v>36.743055555555557</c:v>
                </c:pt>
                <c:pt idx="5292">
                  <c:v>36.75</c:v>
                </c:pt>
                <c:pt idx="5293">
                  <c:v>36.756944444444443</c:v>
                </c:pt>
                <c:pt idx="5294">
                  <c:v>36.763888888888893</c:v>
                </c:pt>
                <c:pt idx="5295">
                  <c:v>36.770833333333336</c:v>
                </c:pt>
                <c:pt idx="5296">
                  <c:v>36.777777777777779</c:v>
                </c:pt>
                <c:pt idx="5297">
                  <c:v>36.784722222222221</c:v>
                </c:pt>
                <c:pt idx="5298">
                  <c:v>36.791666666666664</c:v>
                </c:pt>
                <c:pt idx="5299">
                  <c:v>36.798611111111107</c:v>
                </c:pt>
                <c:pt idx="5300">
                  <c:v>36.805555555555557</c:v>
                </c:pt>
                <c:pt idx="5301">
                  <c:v>36.8125</c:v>
                </c:pt>
                <c:pt idx="5302">
                  <c:v>36.819444444444443</c:v>
                </c:pt>
                <c:pt idx="5303">
                  <c:v>36.826388888888893</c:v>
                </c:pt>
                <c:pt idx="5304">
                  <c:v>36.833333333333336</c:v>
                </c:pt>
                <c:pt idx="5305">
                  <c:v>36.840277777777779</c:v>
                </c:pt>
                <c:pt idx="5306">
                  <c:v>36.847222222222221</c:v>
                </c:pt>
                <c:pt idx="5307">
                  <c:v>36.854166666666664</c:v>
                </c:pt>
                <c:pt idx="5308">
                  <c:v>36.861111111111107</c:v>
                </c:pt>
                <c:pt idx="5309">
                  <c:v>36.868055555555557</c:v>
                </c:pt>
                <c:pt idx="5310">
                  <c:v>36.875</c:v>
                </c:pt>
                <c:pt idx="5311">
                  <c:v>36.881944444444443</c:v>
                </c:pt>
                <c:pt idx="5312">
                  <c:v>36.888888888888893</c:v>
                </c:pt>
                <c:pt idx="5313">
                  <c:v>36.895833333333336</c:v>
                </c:pt>
                <c:pt idx="5314">
                  <c:v>36.902777777777779</c:v>
                </c:pt>
                <c:pt idx="5315">
                  <c:v>36.909722222222221</c:v>
                </c:pt>
                <c:pt idx="5316">
                  <c:v>36.916666666666664</c:v>
                </c:pt>
                <c:pt idx="5317">
                  <c:v>36.923611111111107</c:v>
                </c:pt>
                <c:pt idx="5318">
                  <c:v>36.930555555555557</c:v>
                </c:pt>
                <c:pt idx="5319">
                  <c:v>36.9375</c:v>
                </c:pt>
                <c:pt idx="5320">
                  <c:v>36.944444444444443</c:v>
                </c:pt>
                <c:pt idx="5321">
                  <c:v>36.951388888888893</c:v>
                </c:pt>
                <c:pt idx="5322">
                  <c:v>36.958333333333336</c:v>
                </c:pt>
                <c:pt idx="5323">
                  <c:v>36.965277777777779</c:v>
                </c:pt>
                <c:pt idx="5324">
                  <c:v>36.972222222222221</c:v>
                </c:pt>
                <c:pt idx="5325">
                  <c:v>36.979166666666664</c:v>
                </c:pt>
                <c:pt idx="5326">
                  <c:v>36.986111111111107</c:v>
                </c:pt>
                <c:pt idx="5327">
                  <c:v>36.993055555555557</c:v>
                </c:pt>
                <c:pt idx="5328">
                  <c:v>37</c:v>
                </c:pt>
                <c:pt idx="5329">
                  <c:v>37.006944444444443</c:v>
                </c:pt>
                <c:pt idx="5330">
                  <c:v>37.013888888888893</c:v>
                </c:pt>
                <c:pt idx="5331">
                  <c:v>37.020833333333336</c:v>
                </c:pt>
                <c:pt idx="5332">
                  <c:v>37.027777777777779</c:v>
                </c:pt>
                <c:pt idx="5333">
                  <c:v>37.034722222222221</c:v>
                </c:pt>
                <c:pt idx="5334">
                  <c:v>37.041666666666664</c:v>
                </c:pt>
                <c:pt idx="5335">
                  <c:v>37.048611111111107</c:v>
                </c:pt>
                <c:pt idx="5336">
                  <c:v>37.055555555555557</c:v>
                </c:pt>
                <c:pt idx="5337">
                  <c:v>37.0625</c:v>
                </c:pt>
                <c:pt idx="5338">
                  <c:v>37.069444444444443</c:v>
                </c:pt>
                <c:pt idx="5339">
                  <c:v>37.076388888888893</c:v>
                </c:pt>
                <c:pt idx="5340">
                  <c:v>37.083333333333336</c:v>
                </c:pt>
                <c:pt idx="5341">
                  <c:v>37.090277777777779</c:v>
                </c:pt>
                <c:pt idx="5342">
                  <c:v>37.097222222222221</c:v>
                </c:pt>
                <c:pt idx="5343">
                  <c:v>37.104166666666664</c:v>
                </c:pt>
                <c:pt idx="5344">
                  <c:v>37.111111111111107</c:v>
                </c:pt>
                <c:pt idx="5345">
                  <c:v>37.118055555555557</c:v>
                </c:pt>
                <c:pt idx="5346">
                  <c:v>37.125</c:v>
                </c:pt>
                <c:pt idx="5347">
                  <c:v>37.131944444444443</c:v>
                </c:pt>
                <c:pt idx="5348">
                  <c:v>37.138888888888893</c:v>
                </c:pt>
                <c:pt idx="5349">
                  <c:v>37.145833333333336</c:v>
                </c:pt>
                <c:pt idx="5350">
                  <c:v>37.152777777777779</c:v>
                </c:pt>
                <c:pt idx="5351">
                  <c:v>37.159722222222221</c:v>
                </c:pt>
                <c:pt idx="5352">
                  <c:v>37.166666666666664</c:v>
                </c:pt>
                <c:pt idx="5353">
                  <c:v>37.173611111111107</c:v>
                </c:pt>
                <c:pt idx="5354">
                  <c:v>37.180555555555557</c:v>
                </c:pt>
                <c:pt idx="5355">
                  <c:v>37.1875</c:v>
                </c:pt>
                <c:pt idx="5356">
                  <c:v>37.194444444444443</c:v>
                </c:pt>
                <c:pt idx="5357">
                  <c:v>37.201388888888893</c:v>
                </c:pt>
                <c:pt idx="5358">
                  <c:v>37.208333333333336</c:v>
                </c:pt>
                <c:pt idx="5359">
                  <c:v>37.215277777777779</c:v>
                </c:pt>
                <c:pt idx="5360">
                  <c:v>37.222222222222221</c:v>
                </c:pt>
                <c:pt idx="5361">
                  <c:v>37.229166666666664</c:v>
                </c:pt>
                <c:pt idx="5362">
                  <c:v>37.236111111111107</c:v>
                </c:pt>
                <c:pt idx="5363">
                  <c:v>37.243055555555557</c:v>
                </c:pt>
                <c:pt idx="5364">
                  <c:v>37.25</c:v>
                </c:pt>
                <c:pt idx="5365">
                  <c:v>37.256944444444443</c:v>
                </c:pt>
                <c:pt idx="5366">
                  <c:v>37.263888888888893</c:v>
                </c:pt>
                <c:pt idx="5367">
                  <c:v>37.270833333333336</c:v>
                </c:pt>
                <c:pt idx="5368">
                  <c:v>37.277777777777779</c:v>
                </c:pt>
                <c:pt idx="5369">
                  <c:v>37.284722222222221</c:v>
                </c:pt>
                <c:pt idx="5370">
                  <c:v>37.291666666666664</c:v>
                </c:pt>
                <c:pt idx="5371">
                  <c:v>37.298611111111107</c:v>
                </c:pt>
                <c:pt idx="5372">
                  <c:v>37.305555555555557</c:v>
                </c:pt>
                <c:pt idx="5373">
                  <c:v>37.3125</c:v>
                </c:pt>
                <c:pt idx="5374">
                  <c:v>37.319444444444443</c:v>
                </c:pt>
                <c:pt idx="5375">
                  <c:v>37.326388888888893</c:v>
                </c:pt>
                <c:pt idx="5376">
                  <c:v>37.333333333333336</c:v>
                </c:pt>
                <c:pt idx="5377">
                  <c:v>37.340277777777779</c:v>
                </c:pt>
                <c:pt idx="5378">
                  <c:v>37.347222222222221</c:v>
                </c:pt>
                <c:pt idx="5379">
                  <c:v>37.354166666666664</c:v>
                </c:pt>
                <c:pt idx="5380">
                  <c:v>37.361111111111107</c:v>
                </c:pt>
                <c:pt idx="5381">
                  <c:v>37.368055555555557</c:v>
                </c:pt>
                <c:pt idx="5382">
                  <c:v>37.375</c:v>
                </c:pt>
                <c:pt idx="5383">
                  <c:v>37.381944444444443</c:v>
                </c:pt>
                <c:pt idx="5384">
                  <c:v>37.388888888888893</c:v>
                </c:pt>
                <c:pt idx="5385">
                  <c:v>37.395833333333336</c:v>
                </c:pt>
                <c:pt idx="5386">
                  <c:v>37.402777777777779</c:v>
                </c:pt>
                <c:pt idx="5387">
                  <c:v>37.409722222222221</c:v>
                </c:pt>
                <c:pt idx="5388">
                  <c:v>37.416666666666664</c:v>
                </c:pt>
                <c:pt idx="5389">
                  <c:v>37.423611111111107</c:v>
                </c:pt>
                <c:pt idx="5390">
                  <c:v>37.430555555555557</c:v>
                </c:pt>
                <c:pt idx="5391">
                  <c:v>37.4375</c:v>
                </c:pt>
                <c:pt idx="5392">
                  <c:v>37.444444444444443</c:v>
                </c:pt>
                <c:pt idx="5393">
                  <c:v>37.451388888888893</c:v>
                </c:pt>
                <c:pt idx="5394">
                  <c:v>37.458333333333336</c:v>
                </c:pt>
                <c:pt idx="5395">
                  <c:v>37.465277777777779</c:v>
                </c:pt>
                <c:pt idx="5396">
                  <c:v>37.472222222222221</c:v>
                </c:pt>
                <c:pt idx="5397">
                  <c:v>37.479166666666664</c:v>
                </c:pt>
                <c:pt idx="5398">
                  <c:v>37.486111111111107</c:v>
                </c:pt>
                <c:pt idx="5399">
                  <c:v>37.493055555555557</c:v>
                </c:pt>
                <c:pt idx="5400">
                  <c:v>37.5</c:v>
                </c:pt>
                <c:pt idx="5401">
                  <c:v>37.506944444444443</c:v>
                </c:pt>
                <c:pt idx="5402">
                  <c:v>37.513888888888893</c:v>
                </c:pt>
                <c:pt idx="5403">
                  <c:v>37.520833333333336</c:v>
                </c:pt>
                <c:pt idx="5404">
                  <c:v>37.527777777777779</c:v>
                </c:pt>
                <c:pt idx="5405">
                  <c:v>37.534722222222221</c:v>
                </c:pt>
                <c:pt idx="5406">
                  <c:v>37.541666666666664</c:v>
                </c:pt>
                <c:pt idx="5407">
                  <c:v>37.548611111111107</c:v>
                </c:pt>
                <c:pt idx="5408">
                  <c:v>37.555555555555557</c:v>
                </c:pt>
                <c:pt idx="5409">
                  <c:v>37.5625</c:v>
                </c:pt>
                <c:pt idx="5410">
                  <c:v>37.569444444444443</c:v>
                </c:pt>
                <c:pt idx="5411">
                  <c:v>37.576388888888893</c:v>
                </c:pt>
                <c:pt idx="5412">
                  <c:v>37.583333333333336</c:v>
                </c:pt>
                <c:pt idx="5413">
                  <c:v>37.590277777777779</c:v>
                </c:pt>
                <c:pt idx="5414">
                  <c:v>37.597222222222221</c:v>
                </c:pt>
                <c:pt idx="5415">
                  <c:v>37.604166666666664</c:v>
                </c:pt>
                <c:pt idx="5416">
                  <c:v>37.611111111111107</c:v>
                </c:pt>
                <c:pt idx="5417">
                  <c:v>37.618055555555557</c:v>
                </c:pt>
                <c:pt idx="5418">
                  <c:v>37.625</c:v>
                </c:pt>
                <c:pt idx="5419">
                  <c:v>37.631944444444443</c:v>
                </c:pt>
                <c:pt idx="5420">
                  <c:v>37.638888888888893</c:v>
                </c:pt>
                <c:pt idx="5421">
                  <c:v>37.645833333333336</c:v>
                </c:pt>
                <c:pt idx="5422">
                  <c:v>37.652777777777779</c:v>
                </c:pt>
                <c:pt idx="5423">
                  <c:v>37.659722222222221</c:v>
                </c:pt>
                <c:pt idx="5424">
                  <c:v>37.666666666666664</c:v>
                </c:pt>
                <c:pt idx="5425">
                  <c:v>37.673611111111107</c:v>
                </c:pt>
                <c:pt idx="5426">
                  <c:v>37.680555555555557</c:v>
                </c:pt>
                <c:pt idx="5427">
                  <c:v>37.6875</c:v>
                </c:pt>
                <c:pt idx="5428">
                  <c:v>37.694444444444443</c:v>
                </c:pt>
                <c:pt idx="5429">
                  <c:v>37.701388888888893</c:v>
                </c:pt>
                <c:pt idx="5430">
                  <c:v>37.708333333333336</c:v>
                </c:pt>
                <c:pt idx="5431">
                  <c:v>37.715277777777779</c:v>
                </c:pt>
                <c:pt idx="5432">
                  <c:v>37.722222222222221</c:v>
                </c:pt>
                <c:pt idx="5433">
                  <c:v>37.729166666666664</c:v>
                </c:pt>
                <c:pt idx="5434">
                  <c:v>37.736111111111107</c:v>
                </c:pt>
                <c:pt idx="5435">
                  <c:v>37.743055555555557</c:v>
                </c:pt>
                <c:pt idx="5436">
                  <c:v>37.75</c:v>
                </c:pt>
                <c:pt idx="5437">
                  <c:v>37.756944444444443</c:v>
                </c:pt>
                <c:pt idx="5438">
                  <c:v>37.763888888888893</c:v>
                </c:pt>
                <c:pt idx="5439">
                  <c:v>37.770833333333336</c:v>
                </c:pt>
                <c:pt idx="5440">
                  <c:v>37.777777777777779</c:v>
                </c:pt>
                <c:pt idx="5441">
                  <c:v>37.784722222222221</c:v>
                </c:pt>
                <c:pt idx="5442">
                  <c:v>37.791666666666664</c:v>
                </c:pt>
                <c:pt idx="5443">
                  <c:v>37.798611111111107</c:v>
                </c:pt>
                <c:pt idx="5444">
                  <c:v>37.805555555555557</c:v>
                </c:pt>
                <c:pt idx="5445">
                  <c:v>37.8125</c:v>
                </c:pt>
                <c:pt idx="5446">
                  <c:v>37.819444444444443</c:v>
                </c:pt>
                <c:pt idx="5447">
                  <c:v>37.826388888888893</c:v>
                </c:pt>
                <c:pt idx="5448">
                  <c:v>37.833333333333336</c:v>
                </c:pt>
                <c:pt idx="5449">
                  <c:v>37.840277777777779</c:v>
                </c:pt>
                <c:pt idx="5450">
                  <c:v>37.847222222222221</c:v>
                </c:pt>
                <c:pt idx="5451">
                  <c:v>37.854166666666664</c:v>
                </c:pt>
                <c:pt idx="5452">
                  <c:v>37.861111111111107</c:v>
                </c:pt>
                <c:pt idx="5453">
                  <c:v>37.868055555555557</c:v>
                </c:pt>
                <c:pt idx="5454">
                  <c:v>37.875</c:v>
                </c:pt>
                <c:pt idx="5455">
                  <c:v>37.881944444444443</c:v>
                </c:pt>
                <c:pt idx="5456">
                  <c:v>37.888888888888893</c:v>
                </c:pt>
                <c:pt idx="5457">
                  <c:v>37.895833333333336</c:v>
                </c:pt>
                <c:pt idx="5458">
                  <c:v>37.902777777777779</c:v>
                </c:pt>
                <c:pt idx="5459">
                  <c:v>37.909722222222221</c:v>
                </c:pt>
                <c:pt idx="5460">
                  <c:v>37.916666666666664</c:v>
                </c:pt>
                <c:pt idx="5461">
                  <c:v>37.923611111111107</c:v>
                </c:pt>
                <c:pt idx="5462">
                  <c:v>37.930555555555557</c:v>
                </c:pt>
                <c:pt idx="5463">
                  <c:v>37.9375</c:v>
                </c:pt>
                <c:pt idx="5464">
                  <c:v>37.944444444444443</c:v>
                </c:pt>
                <c:pt idx="5465">
                  <c:v>37.951388888888893</c:v>
                </c:pt>
                <c:pt idx="5466">
                  <c:v>37.958333333333336</c:v>
                </c:pt>
                <c:pt idx="5467">
                  <c:v>37.965277777777779</c:v>
                </c:pt>
                <c:pt idx="5468">
                  <c:v>37.972222222222221</c:v>
                </c:pt>
                <c:pt idx="5469">
                  <c:v>37.979166666666664</c:v>
                </c:pt>
                <c:pt idx="5470">
                  <c:v>37.986111111111107</c:v>
                </c:pt>
                <c:pt idx="5471">
                  <c:v>37.993055555555557</c:v>
                </c:pt>
                <c:pt idx="5472">
                  <c:v>38</c:v>
                </c:pt>
                <c:pt idx="5473">
                  <c:v>38.006944444444443</c:v>
                </c:pt>
                <c:pt idx="5474">
                  <c:v>38.013888888888893</c:v>
                </c:pt>
                <c:pt idx="5475">
                  <c:v>38.020833333333336</c:v>
                </c:pt>
                <c:pt idx="5476">
                  <c:v>38.027777777777779</c:v>
                </c:pt>
                <c:pt idx="5477">
                  <c:v>38.034722222222221</c:v>
                </c:pt>
                <c:pt idx="5478">
                  <c:v>38.041666666666664</c:v>
                </c:pt>
                <c:pt idx="5479">
                  <c:v>38.048611111111107</c:v>
                </c:pt>
                <c:pt idx="5480">
                  <c:v>38.055555555555557</c:v>
                </c:pt>
                <c:pt idx="5481">
                  <c:v>38.0625</c:v>
                </c:pt>
                <c:pt idx="5482">
                  <c:v>38.069444444444443</c:v>
                </c:pt>
                <c:pt idx="5483">
                  <c:v>38.076388888888893</c:v>
                </c:pt>
                <c:pt idx="5484">
                  <c:v>38.083333333333336</c:v>
                </c:pt>
                <c:pt idx="5485">
                  <c:v>38.090277777777779</c:v>
                </c:pt>
                <c:pt idx="5486">
                  <c:v>38.097222222222221</c:v>
                </c:pt>
                <c:pt idx="5487">
                  <c:v>38.104166666666664</c:v>
                </c:pt>
                <c:pt idx="5488">
                  <c:v>38.111111111111107</c:v>
                </c:pt>
                <c:pt idx="5489">
                  <c:v>38.118055555555557</c:v>
                </c:pt>
                <c:pt idx="5490">
                  <c:v>38.125</c:v>
                </c:pt>
                <c:pt idx="5491">
                  <c:v>38.131944444444443</c:v>
                </c:pt>
                <c:pt idx="5492">
                  <c:v>38.138888888888893</c:v>
                </c:pt>
                <c:pt idx="5493">
                  <c:v>38.145833333333336</c:v>
                </c:pt>
                <c:pt idx="5494">
                  <c:v>38.152777777777779</c:v>
                </c:pt>
                <c:pt idx="5495">
                  <c:v>38.159722222222221</c:v>
                </c:pt>
                <c:pt idx="5496">
                  <c:v>38.166666666666664</c:v>
                </c:pt>
                <c:pt idx="5497">
                  <c:v>38.173611111111107</c:v>
                </c:pt>
                <c:pt idx="5498">
                  <c:v>38.180555555555557</c:v>
                </c:pt>
                <c:pt idx="5499">
                  <c:v>38.1875</c:v>
                </c:pt>
                <c:pt idx="5500">
                  <c:v>38.194444444444443</c:v>
                </c:pt>
                <c:pt idx="5501">
                  <c:v>38.201388888888893</c:v>
                </c:pt>
                <c:pt idx="5502">
                  <c:v>38.208333333333336</c:v>
                </c:pt>
                <c:pt idx="5503">
                  <c:v>38.215277777777779</c:v>
                </c:pt>
                <c:pt idx="5504">
                  <c:v>38.222222222222221</c:v>
                </c:pt>
                <c:pt idx="5505">
                  <c:v>38.229166666666664</c:v>
                </c:pt>
                <c:pt idx="5506">
                  <c:v>38.236111111111107</c:v>
                </c:pt>
                <c:pt idx="5507">
                  <c:v>38.243055555555557</c:v>
                </c:pt>
                <c:pt idx="5508">
                  <c:v>38.25</c:v>
                </c:pt>
                <c:pt idx="5509">
                  <c:v>38.256944444444443</c:v>
                </c:pt>
                <c:pt idx="5510">
                  <c:v>38.263888888888893</c:v>
                </c:pt>
                <c:pt idx="5511">
                  <c:v>38.270833333333336</c:v>
                </c:pt>
                <c:pt idx="5512">
                  <c:v>38.277777777777779</c:v>
                </c:pt>
                <c:pt idx="5513">
                  <c:v>38.284722222222221</c:v>
                </c:pt>
                <c:pt idx="5514">
                  <c:v>38.291666666666664</c:v>
                </c:pt>
                <c:pt idx="5515">
                  <c:v>38.298611111111107</c:v>
                </c:pt>
                <c:pt idx="5516">
                  <c:v>38.305555555555557</c:v>
                </c:pt>
                <c:pt idx="5517">
                  <c:v>38.3125</c:v>
                </c:pt>
                <c:pt idx="5518">
                  <c:v>38.319444444444443</c:v>
                </c:pt>
                <c:pt idx="5519">
                  <c:v>38.326388888888893</c:v>
                </c:pt>
                <c:pt idx="5520">
                  <c:v>38.333333333333336</c:v>
                </c:pt>
                <c:pt idx="5521">
                  <c:v>38.340277777777779</c:v>
                </c:pt>
                <c:pt idx="5522">
                  <c:v>38.347222222222221</c:v>
                </c:pt>
                <c:pt idx="5523">
                  <c:v>38.354166666666664</c:v>
                </c:pt>
                <c:pt idx="5524">
                  <c:v>38.361111111111107</c:v>
                </c:pt>
                <c:pt idx="5525">
                  <c:v>38.368055555555557</c:v>
                </c:pt>
                <c:pt idx="5526">
                  <c:v>38.375</c:v>
                </c:pt>
                <c:pt idx="5527">
                  <c:v>38.381944444444443</c:v>
                </c:pt>
                <c:pt idx="5528">
                  <c:v>38.388888888888893</c:v>
                </c:pt>
                <c:pt idx="5529">
                  <c:v>38.395833333333336</c:v>
                </c:pt>
                <c:pt idx="5530">
                  <c:v>38.402777777777779</c:v>
                </c:pt>
                <c:pt idx="5531">
                  <c:v>38.409722222222221</c:v>
                </c:pt>
                <c:pt idx="5532">
                  <c:v>38.416666666666664</c:v>
                </c:pt>
                <c:pt idx="5533">
                  <c:v>38.423611111111107</c:v>
                </c:pt>
                <c:pt idx="5534">
                  <c:v>38.430555555555557</c:v>
                </c:pt>
                <c:pt idx="5535">
                  <c:v>38.4375</c:v>
                </c:pt>
                <c:pt idx="5536">
                  <c:v>38.444444444444443</c:v>
                </c:pt>
                <c:pt idx="5537">
                  <c:v>38.451388888888893</c:v>
                </c:pt>
                <c:pt idx="5538">
                  <c:v>38.458333333333336</c:v>
                </c:pt>
                <c:pt idx="5539">
                  <c:v>38.465277777777779</c:v>
                </c:pt>
                <c:pt idx="5540">
                  <c:v>38.472222222222221</c:v>
                </c:pt>
                <c:pt idx="5541">
                  <c:v>38.479166666666664</c:v>
                </c:pt>
                <c:pt idx="5542">
                  <c:v>38.486111111111107</c:v>
                </c:pt>
                <c:pt idx="5543">
                  <c:v>38.493055555555557</c:v>
                </c:pt>
                <c:pt idx="5544">
                  <c:v>38.5</c:v>
                </c:pt>
                <c:pt idx="5545">
                  <c:v>38.506944444444443</c:v>
                </c:pt>
                <c:pt idx="5546">
                  <c:v>38.513888888888893</c:v>
                </c:pt>
                <c:pt idx="5547">
                  <c:v>38.520833333333336</c:v>
                </c:pt>
                <c:pt idx="5548">
                  <c:v>38.527777777777779</c:v>
                </c:pt>
                <c:pt idx="5549">
                  <c:v>38.534722222222221</c:v>
                </c:pt>
                <c:pt idx="5550">
                  <c:v>38.541666666666664</c:v>
                </c:pt>
                <c:pt idx="5551">
                  <c:v>38.548611111111107</c:v>
                </c:pt>
                <c:pt idx="5552">
                  <c:v>38.555555555555557</c:v>
                </c:pt>
                <c:pt idx="5553">
                  <c:v>38.5625</c:v>
                </c:pt>
                <c:pt idx="5554">
                  <c:v>38.569444444444443</c:v>
                </c:pt>
                <c:pt idx="5555">
                  <c:v>38.576388888888893</c:v>
                </c:pt>
                <c:pt idx="5556">
                  <c:v>38.583333333333336</c:v>
                </c:pt>
                <c:pt idx="5557">
                  <c:v>38.590277777777779</c:v>
                </c:pt>
                <c:pt idx="5558">
                  <c:v>38.597222222222221</c:v>
                </c:pt>
                <c:pt idx="5559">
                  <c:v>38.604166666666664</c:v>
                </c:pt>
                <c:pt idx="5560">
                  <c:v>38.611111111111107</c:v>
                </c:pt>
                <c:pt idx="5561">
                  <c:v>38.618055555555557</c:v>
                </c:pt>
                <c:pt idx="5562">
                  <c:v>38.625</c:v>
                </c:pt>
                <c:pt idx="5563">
                  <c:v>38.631944444444443</c:v>
                </c:pt>
                <c:pt idx="5564">
                  <c:v>38.638888888888893</c:v>
                </c:pt>
                <c:pt idx="5565">
                  <c:v>38.645833333333336</c:v>
                </c:pt>
                <c:pt idx="5566">
                  <c:v>38.652777777777779</c:v>
                </c:pt>
                <c:pt idx="5567">
                  <c:v>38.659722222222221</c:v>
                </c:pt>
                <c:pt idx="5568">
                  <c:v>38.666666666666664</c:v>
                </c:pt>
                <c:pt idx="5569">
                  <c:v>38.673611111111107</c:v>
                </c:pt>
                <c:pt idx="5570">
                  <c:v>38.680555555555557</c:v>
                </c:pt>
                <c:pt idx="5571">
                  <c:v>38.6875</c:v>
                </c:pt>
                <c:pt idx="5572">
                  <c:v>38.694444444444443</c:v>
                </c:pt>
                <c:pt idx="5573">
                  <c:v>38.701388888888893</c:v>
                </c:pt>
                <c:pt idx="5574">
                  <c:v>38.708333333333336</c:v>
                </c:pt>
                <c:pt idx="5575">
                  <c:v>38.715277777777779</c:v>
                </c:pt>
                <c:pt idx="5576">
                  <c:v>38.722222222222221</c:v>
                </c:pt>
                <c:pt idx="5577">
                  <c:v>38.729166666666664</c:v>
                </c:pt>
                <c:pt idx="5578">
                  <c:v>38.736111111111107</c:v>
                </c:pt>
                <c:pt idx="5579">
                  <c:v>38.743055555555557</c:v>
                </c:pt>
                <c:pt idx="5580">
                  <c:v>38.75</c:v>
                </c:pt>
                <c:pt idx="5581">
                  <c:v>38.756944444444443</c:v>
                </c:pt>
                <c:pt idx="5582">
                  <c:v>38.763888888888893</c:v>
                </c:pt>
                <c:pt idx="5583">
                  <c:v>38.770833333333336</c:v>
                </c:pt>
                <c:pt idx="5584">
                  <c:v>38.777777777777779</c:v>
                </c:pt>
                <c:pt idx="5585">
                  <c:v>38.784722222222221</c:v>
                </c:pt>
                <c:pt idx="5586">
                  <c:v>38.791666666666664</c:v>
                </c:pt>
                <c:pt idx="5587">
                  <c:v>38.798611111111107</c:v>
                </c:pt>
                <c:pt idx="5588">
                  <c:v>38.805555555555557</c:v>
                </c:pt>
                <c:pt idx="5589">
                  <c:v>38.8125</c:v>
                </c:pt>
                <c:pt idx="5590">
                  <c:v>38.819444444444443</c:v>
                </c:pt>
                <c:pt idx="5591">
                  <c:v>38.826388888888893</c:v>
                </c:pt>
                <c:pt idx="5592">
                  <c:v>38.833333333333336</c:v>
                </c:pt>
                <c:pt idx="5593">
                  <c:v>38.840277777777779</c:v>
                </c:pt>
                <c:pt idx="5594">
                  <c:v>38.847222222222221</c:v>
                </c:pt>
                <c:pt idx="5595">
                  <c:v>38.854166666666664</c:v>
                </c:pt>
                <c:pt idx="5596">
                  <c:v>38.861111111111107</c:v>
                </c:pt>
                <c:pt idx="5597">
                  <c:v>38.868055555555557</c:v>
                </c:pt>
                <c:pt idx="5598">
                  <c:v>38.875</c:v>
                </c:pt>
                <c:pt idx="5599">
                  <c:v>38.881944444444443</c:v>
                </c:pt>
                <c:pt idx="5600">
                  <c:v>38.888888888888893</c:v>
                </c:pt>
                <c:pt idx="5601">
                  <c:v>38.895833333333336</c:v>
                </c:pt>
                <c:pt idx="5602">
                  <c:v>38.902777777777779</c:v>
                </c:pt>
                <c:pt idx="5603">
                  <c:v>38.909722222222221</c:v>
                </c:pt>
                <c:pt idx="5604">
                  <c:v>38.916666666666664</c:v>
                </c:pt>
                <c:pt idx="5605">
                  <c:v>38.923611111111107</c:v>
                </c:pt>
                <c:pt idx="5606">
                  <c:v>38.930555555555557</c:v>
                </c:pt>
                <c:pt idx="5607">
                  <c:v>38.9375</c:v>
                </c:pt>
                <c:pt idx="5608">
                  <c:v>38.944444444444443</c:v>
                </c:pt>
                <c:pt idx="5609">
                  <c:v>38.951388888888893</c:v>
                </c:pt>
                <c:pt idx="5610">
                  <c:v>38.958333333333336</c:v>
                </c:pt>
                <c:pt idx="5611">
                  <c:v>38.965277777777779</c:v>
                </c:pt>
                <c:pt idx="5612">
                  <c:v>38.972222222222221</c:v>
                </c:pt>
                <c:pt idx="5613">
                  <c:v>38.979166666666664</c:v>
                </c:pt>
                <c:pt idx="5614">
                  <c:v>38.986111111111107</c:v>
                </c:pt>
                <c:pt idx="5615">
                  <c:v>38.993055555555557</c:v>
                </c:pt>
                <c:pt idx="5616">
                  <c:v>39</c:v>
                </c:pt>
                <c:pt idx="5617">
                  <c:v>39.006944444444443</c:v>
                </c:pt>
                <c:pt idx="5618">
                  <c:v>39.013888888888893</c:v>
                </c:pt>
                <c:pt idx="5619">
                  <c:v>39.020833333333336</c:v>
                </c:pt>
                <c:pt idx="5620">
                  <c:v>39.027777777777779</c:v>
                </c:pt>
                <c:pt idx="5621">
                  <c:v>39.034722222222221</c:v>
                </c:pt>
                <c:pt idx="5622">
                  <c:v>39.041666666666664</c:v>
                </c:pt>
                <c:pt idx="5623">
                  <c:v>39.048611111111107</c:v>
                </c:pt>
                <c:pt idx="5624">
                  <c:v>39.055555555555557</c:v>
                </c:pt>
                <c:pt idx="5625">
                  <c:v>39.0625</c:v>
                </c:pt>
                <c:pt idx="5626">
                  <c:v>39.069444444444443</c:v>
                </c:pt>
                <c:pt idx="5627">
                  <c:v>39.076388888888893</c:v>
                </c:pt>
                <c:pt idx="5628">
                  <c:v>39.083333333333336</c:v>
                </c:pt>
                <c:pt idx="5629">
                  <c:v>39.090277777777779</c:v>
                </c:pt>
                <c:pt idx="5630">
                  <c:v>39.097222222222221</c:v>
                </c:pt>
                <c:pt idx="5631">
                  <c:v>39.104166666666664</c:v>
                </c:pt>
                <c:pt idx="5632">
                  <c:v>39.111111111111107</c:v>
                </c:pt>
                <c:pt idx="5633">
                  <c:v>39.118055555555557</c:v>
                </c:pt>
                <c:pt idx="5634">
                  <c:v>39.125</c:v>
                </c:pt>
                <c:pt idx="5635">
                  <c:v>39.131944444444443</c:v>
                </c:pt>
                <c:pt idx="5636">
                  <c:v>39.138888888888893</c:v>
                </c:pt>
                <c:pt idx="5637">
                  <c:v>39.145833333333336</c:v>
                </c:pt>
                <c:pt idx="5638">
                  <c:v>39.152777777777779</c:v>
                </c:pt>
                <c:pt idx="5639">
                  <c:v>39.159722222222221</c:v>
                </c:pt>
                <c:pt idx="5640">
                  <c:v>39.166666666666664</c:v>
                </c:pt>
                <c:pt idx="5641">
                  <c:v>39.173611111111107</c:v>
                </c:pt>
                <c:pt idx="5642">
                  <c:v>39.180555555555557</c:v>
                </c:pt>
                <c:pt idx="5643">
                  <c:v>39.1875</c:v>
                </c:pt>
                <c:pt idx="5644">
                  <c:v>39.194444444444443</c:v>
                </c:pt>
                <c:pt idx="5645">
                  <c:v>39.201388888888893</c:v>
                </c:pt>
                <c:pt idx="5646">
                  <c:v>39.208333333333336</c:v>
                </c:pt>
                <c:pt idx="5647">
                  <c:v>39.215277777777779</c:v>
                </c:pt>
                <c:pt idx="5648">
                  <c:v>39.222222222222221</c:v>
                </c:pt>
                <c:pt idx="5649">
                  <c:v>39.229166666666664</c:v>
                </c:pt>
                <c:pt idx="5650">
                  <c:v>39.236111111111107</c:v>
                </c:pt>
                <c:pt idx="5651">
                  <c:v>39.243055555555557</c:v>
                </c:pt>
                <c:pt idx="5652">
                  <c:v>39.25</c:v>
                </c:pt>
                <c:pt idx="5653">
                  <c:v>39.256944444444443</c:v>
                </c:pt>
                <c:pt idx="5654">
                  <c:v>39.263888888888893</c:v>
                </c:pt>
                <c:pt idx="5655">
                  <c:v>39.270833333333336</c:v>
                </c:pt>
                <c:pt idx="5656">
                  <c:v>39.277777777777779</c:v>
                </c:pt>
                <c:pt idx="5657">
                  <c:v>39.284722222222221</c:v>
                </c:pt>
                <c:pt idx="5658">
                  <c:v>39.291666666666664</c:v>
                </c:pt>
                <c:pt idx="5659">
                  <c:v>39.298611111111107</c:v>
                </c:pt>
                <c:pt idx="5660">
                  <c:v>39.305555555555557</c:v>
                </c:pt>
                <c:pt idx="5661">
                  <c:v>39.3125</c:v>
                </c:pt>
                <c:pt idx="5662">
                  <c:v>39.319444444444443</c:v>
                </c:pt>
                <c:pt idx="5663">
                  <c:v>39.326388888888893</c:v>
                </c:pt>
                <c:pt idx="5664">
                  <c:v>39.333333333333336</c:v>
                </c:pt>
                <c:pt idx="5665">
                  <c:v>39.340277777777779</c:v>
                </c:pt>
                <c:pt idx="5666">
                  <c:v>39.347222222222221</c:v>
                </c:pt>
                <c:pt idx="5667">
                  <c:v>39.354166666666664</c:v>
                </c:pt>
                <c:pt idx="5668">
                  <c:v>39.361111111111107</c:v>
                </c:pt>
                <c:pt idx="5669">
                  <c:v>39.368055555555557</c:v>
                </c:pt>
                <c:pt idx="5670">
                  <c:v>39.375</c:v>
                </c:pt>
                <c:pt idx="5671">
                  <c:v>39.381944444444443</c:v>
                </c:pt>
                <c:pt idx="5672">
                  <c:v>39.388888888888893</c:v>
                </c:pt>
                <c:pt idx="5673">
                  <c:v>39.395833333333336</c:v>
                </c:pt>
                <c:pt idx="5674">
                  <c:v>39.402777777777779</c:v>
                </c:pt>
                <c:pt idx="5675">
                  <c:v>39.409722222222221</c:v>
                </c:pt>
                <c:pt idx="5676">
                  <c:v>39.416666666666664</c:v>
                </c:pt>
                <c:pt idx="5677">
                  <c:v>39.423611111111107</c:v>
                </c:pt>
                <c:pt idx="5678">
                  <c:v>39.430555555555557</c:v>
                </c:pt>
                <c:pt idx="5679">
                  <c:v>39.4375</c:v>
                </c:pt>
                <c:pt idx="5680">
                  <c:v>39.444444444444443</c:v>
                </c:pt>
                <c:pt idx="5681">
                  <c:v>39.451388888888893</c:v>
                </c:pt>
                <c:pt idx="5682">
                  <c:v>39.458333333333336</c:v>
                </c:pt>
                <c:pt idx="5683">
                  <c:v>39.465277777777779</c:v>
                </c:pt>
                <c:pt idx="5684">
                  <c:v>39.472222222222221</c:v>
                </c:pt>
                <c:pt idx="5685">
                  <c:v>39.479166666666664</c:v>
                </c:pt>
                <c:pt idx="5686">
                  <c:v>39.486111111111107</c:v>
                </c:pt>
                <c:pt idx="5687">
                  <c:v>39.493055555555557</c:v>
                </c:pt>
                <c:pt idx="5688">
                  <c:v>39.5</c:v>
                </c:pt>
                <c:pt idx="5689">
                  <c:v>39.506944444444443</c:v>
                </c:pt>
                <c:pt idx="5690">
                  <c:v>39.513888888888893</c:v>
                </c:pt>
                <c:pt idx="5691">
                  <c:v>39.520833333333336</c:v>
                </c:pt>
                <c:pt idx="5692">
                  <c:v>39.527777777777779</c:v>
                </c:pt>
                <c:pt idx="5693">
                  <c:v>39.534722222222221</c:v>
                </c:pt>
                <c:pt idx="5694">
                  <c:v>39.541666666666664</c:v>
                </c:pt>
                <c:pt idx="5695">
                  <c:v>39.548611111111107</c:v>
                </c:pt>
                <c:pt idx="5696">
                  <c:v>39.555555555555557</c:v>
                </c:pt>
                <c:pt idx="5697">
                  <c:v>39.5625</c:v>
                </c:pt>
                <c:pt idx="5698">
                  <c:v>39.569444444444443</c:v>
                </c:pt>
                <c:pt idx="5699">
                  <c:v>39.576388888888893</c:v>
                </c:pt>
                <c:pt idx="5700">
                  <c:v>39.583333333333336</c:v>
                </c:pt>
                <c:pt idx="5701">
                  <c:v>39.590277777777779</c:v>
                </c:pt>
                <c:pt idx="5702">
                  <c:v>39.597222222222221</c:v>
                </c:pt>
                <c:pt idx="5703">
                  <c:v>39.604166666666664</c:v>
                </c:pt>
                <c:pt idx="5704">
                  <c:v>39.611111111111107</c:v>
                </c:pt>
                <c:pt idx="5705">
                  <c:v>39.618055555555557</c:v>
                </c:pt>
                <c:pt idx="5706">
                  <c:v>39.625</c:v>
                </c:pt>
                <c:pt idx="5707">
                  <c:v>39.631944444444443</c:v>
                </c:pt>
                <c:pt idx="5708">
                  <c:v>39.638888888888893</c:v>
                </c:pt>
                <c:pt idx="5709">
                  <c:v>39.645833333333336</c:v>
                </c:pt>
                <c:pt idx="5710">
                  <c:v>39.652777777777779</c:v>
                </c:pt>
                <c:pt idx="5711">
                  <c:v>39.659722222222221</c:v>
                </c:pt>
                <c:pt idx="5712">
                  <c:v>39.666666666666664</c:v>
                </c:pt>
                <c:pt idx="5713">
                  <c:v>39.673611111111107</c:v>
                </c:pt>
                <c:pt idx="5714">
                  <c:v>39.680555555555557</c:v>
                </c:pt>
                <c:pt idx="5715">
                  <c:v>39.6875</c:v>
                </c:pt>
                <c:pt idx="5716">
                  <c:v>39.694444444444443</c:v>
                </c:pt>
                <c:pt idx="5717">
                  <c:v>39.701388888888893</c:v>
                </c:pt>
                <c:pt idx="5718">
                  <c:v>39.708333333333336</c:v>
                </c:pt>
                <c:pt idx="5719">
                  <c:v>39.715277777777779</c:v>
                </c:pt>
                <c:pt idx="5720">
                  <c:v>39.722222222222221</c:v>
                </c:pt>
                <c:pt idx="5721">
                  <c:v>39.729166666666664</c:v>
                </c:pt>
                <c:pt idx="5722">
                  <c:v>39.736111111111107</c:v>
                </c:pt>
                <c:pt idx="5723">
                  <c:v>39.743055555555557</c:v>
                </c:pt>
                <c:pt idx="5724">
                  <c:v>39.75</c:v>
                </c:pt>
                <c:pt idx="5725">
                  <c:v>39.756944444444443</c:v>
                </c:pt>
                <c:pt idx="5726">
                  <c:v>39.763888888888893</c:v>
                </c:pt>
                <c:pt idx="5727">
                  <c:v>39.770833333333336</c:v>
                </c:pt>
                <c:pt idx="5728">
                  <c:v>39.777777777777779</c:v>
                </c:pt>
                <c:pt idx="5729">
                  <c:v>39.784722222222221</c:v>
                </c:pt>
                <c:pt idx="5730">
                  <c:v>39.791666666666664</c:v>
                </c:pt>
                <c:pt idx="5731">
                  <c:v>39.798611111111107</c:v>
                </c:pt>
                <c:pt idx="5732">
                  <c:v>39.805555555555557</c:v>
                </c:pt>
                <c:pt idx="5733">
                  <c:v>39.8125</c:v>
                </c:pt>
                <c:pt idx="5734">
                  <c:v>39.819444444444443</c:v>
                </c:pt>
                <c:pt idx="5735">
                  <c:v>39.826388888888893</c:v>
                </c:pt>
                <c:pt idx="5736">
                  <c:v>39.833333333333336</c:v>
                </c:pt>
                <c:pt idx="5737">
                  <c:v>39.840277777777779</c:v>
                </c:pt>
                <c:pt idx="5738">
                  <c:v>39.847222222222221</c:v>
                </c:pt>
                <c:pt idx="5739">
                  <c:v>39.854166666666664</c:v>
                </c:pt>
                <c:pt idx="5740">
                  <c:v>39.861111111111107</c:v>
                </c:pt>
                <c:pt idx="5741">
                  <c:v>39.868055555555557</c:v>
                </c:pt>
                <c:pt idx="5742">
                  <c:v>39.875</c:v>
                </c:pt>
                <c:pt idx="5743">
                  <c:v>39.881944444444443</c:v>
                </c:pt>
                <c:pt idx="5744">
                  <c:v>39.888888888888893</c:v>
                </c:pt>
                <c:pt idx="5745">
                  <c:v>39.895833333333336</c:v>
                </c:pt>
                <c:pt idx="5746">
                  <c:v>39.902777777777779</c:v>
                </c:pt>
                <c:pt idx="5747">
                  <c:v>39.909722222222221</c:v>
                </c:pt>
                <c:pt idx="5748">
                  <c:v>39.916666666666664</c:v>
                </c:pt>
                <c:pt idx="5749">
                  <c:v>39.923611111111107</c:v>
                </c:pt>
                <c:pt idx="5750">
                  <c:v>39.930555555555557</c:v>
                </c:pt>
                <c:pt idx="5751">
                  <c:v>39.9375</c:v>
                </c:pt>
                <c:pt idx="5752">
                  <c:v>39.944444444444443</c:v>
                </c:pt>
                <c:pt idx="5753">
                  <c:v>39.951388888888893</c:v>
                </c:pt>
                <c:pt idx="5754">
                  <c:v>39.958333333333336</c:v>
                </c:pt>
                <c:pt idx="5755">
                  <c:v>39.965277777777779</c:v>
                </c:pt>
                <c:pt idx="5756">
                  <c:v>39.972222222222221</c:v>
                </c:pt>
                <c:pt idx="5757">
                  <c:v>39.979166666666664</c:v>
                </c:pt>
                <c:pt idx="5758">
                  <c:v>39.986111111111107</c:v>
                </c:pt>
                <c:pt idx="5759">
                  <c:v>39.993055555555557</c:v>
                </c:pt>
                <c:pt idx="5760">
                  <c:v>40</c:v>
                </c:pt>
                <c:pt idx="5761">
                  <c:v>40.006944444444443</c:v>
                </c:pt>
                <c:pt idx="5762">
                  <c:v>40.013888888888893</c:v>
                </c:pt>
                <c:pt idx="5763">
                  <c:v>40.020833333333336</c:v>
                </c:pt>
                <c:pt idx="5764">
                  <c:v>40.027777777777779</c:v>
                </c:pt>
                <c:pt idx="5765">
                  <c:v>40.034722222222221</c:v>
                </c:pt>
                <c:pt idx="5766">
                  <c:v>40.041666666666664</c:v>
                </c:pt>
                <c:pt idx="5767">
                  <c:v>40.048611111111107</c:v>
                </c:pt>
                <c:pt idx="5768">
                  <c:v>40.055555555555557</c:v>
                </c:pt>
                <c:pt idx="5769">
                  <c:v>40.0625</c:v>
                </c:pt>
                <c:pt idx="5770">
                  <c:v>40.069444444444443</c:v>
                </c:pt>
                <c:pt idx="5771">
                  <c:v>40.076388888888893</c:v>
                </c:pt>
                <c:pt idx="5772">
                  <c:v>40.083333333333336</c:v>
                </c:pt>
                <c:pt idx="5773">
                  <c:v>40.090277777777779</c:v>
                </c:pt>
                <c:pt idx="5774">
                  <c:v>40.097222222222221</c:v>
                </c:pt>
                <c:pt idx="5775">
                  <c:v>40.104166666666664</c:v>
                </c:pt>
                <c:pt idx="5776">
                  <c:v>40.111111111111107</c:v>
                </c:pt>
                <c:pt idx="5777">
                  <c:v>40.118055555555557</c:v>
                </c:pt>
                <c:pt idx="5778">
                  <c:v>40.125</c:v>
                </c:pt>
                <c:pt idx="5779">
                  <c:v>40.131944444444443</c:v>
                </c:pt>
                <c:pt idx="5780">
                  <c:v>40.138888888888893</c:v>
                </c:pt>
                <c:pt idx="5781">
                  <c:v>40.145833333333336</c:v>
                </c:pt>
                <c:pt idx="5782">
                  <c:v>40.152777777777779</c:v>
                </c:pt>
                <c:pt idx="5783">
                  <c:v>40.159722222222221</c:v>
                </c:pt>
                <c:pt idx="5784">
                  <c:v>40.166666666666664</c:v>
                </c:pt>
                <c:pt idx="5785">
                  <c:v>40.173611111111107</c:v>
                </c:pt>
                <c:pt idx="5786">
                  <c:v>40.180555555555557</c:v>
                </c:pt>
                <c:pt idx="5787">
                  <c:v>40.1875</c:v>
                </c:pt>
                <c:pt idx="5788">
                  <c:v>40.194444444444443</c:v>
                </c:pt>
                <c:pt idx="5789">
                  <c:v>40.201388888888893</c:v>
                </c:pt>
                <c:pt idx="5790">
                  <c:v>40.208333333333336</c:v>
                </c:pt>
                <c:pt idx="5791">
                  <c:v>40.215277777777779</c:v>
                </c:pt>
                <c:pt idx="5792">
                  <c:v>40.222222222222221</c:v>
                </c:pt>
                <c:pt idx="5793">
                  <c:v>40.229166666666664</c:v>
                </c:pt>
                <c:pt idx="5794">
                  <c:v>40.236111111111107</c:v>
                </c:pt>
                <c:pt idx="5795">
                  <c:v>40.243055555555557</c:v>
                </c:pt>
                <c:pt idx="5796">
                  <c:v>40.25</c:v>
                </c:pt>
                <c:pt idx="5797">
                  <c:v>40.256944444444443</c:v>
                </c:pt>
                <c:pt idx="5798">
                  <c:v>40.263888888888893</c:v>
                </c:pt>
                <c:pt idx="5799">
                  <c:v>40.270833333333336</c:v>
                </c:pt>
                <c:pt idx="5800">
                  <c:v>40.277777777777779</c:v>
                </c:pt>
                <c:pt idx="5801">
                  <c:v>40.284722222222221</c:v>
                </c:pt>
                <c:pt idx="5802">
                  <c:v>40.291666666666664</c:v>
                </c:pt>
                <c:pt idx="5803">
                  <c:v>40.298611111111107</c:v>
                </c:pt>
                <c:pt idx="5804">
                  <c:v>40.305555555555557</c:v>
                </c:pt>
                <c:pt idx="5805">
                  <c:v>40.3125</c:v>
                </c:pt>
                <c:pt idx="5806">
                  <c:v>40.319444444444443</c:v>
                </c:pt>
                <c:pt idx="5807">
                  <c:v>40.326388888888893</c:v>
                </c:pt>
                <c:pt idx="5808">
                  <c:v>40.333333333333336</c:v>
                </c:pt>
                <c:pt idx="5809">
                  <c:v>40.340277777777779</c:v>
                </c:pt>
                <c:pt idx="5810">
                  <c:v>40.347222222222221</c:v>
                </c:pt>
                <c:pt idx="5811">
                  <c:v>40.354166666666664</c:v>
                </c:pt>
                <c:pt idx="5812">
                  <c:v>40.361111111111107</c:v>
                </c:pt>
                <c:pt idx="5813">
                  <c:v>40.368055555555557</c:v>
                </c:pt>
                <c:pt idx="5814">
                  <c:v>40.375</c:v>
                </c:pt>
                <c:pt idx="5815">
                  <c:v>40.381944444444443</c:v>
                </c:pt>
                <c:pt idx="5816">
                  <c:v>40.388888888888893</c:v>
                </c:pt>
                <c:pt idx="5817">
                  <c:v>40.395833333333336</c:v>
                </c:pt>
                <c:pt idx="5818">
                  <c:v>40.402777777777779</c:v>
                </c:pt>
                <c:pt idx="5819">
                  <c:v>40.409722222222221</c:v>
                </c:pt>
                <c:pt idx="5820">
                  <c:v>40.416666666666664</c:v>
                </c:pt>
                <c:pt idx="5821">
                  <c:v>40.423611111111107</c:v>
                </c:pt>
                <c:pt idx="5822">
                  <c:v>40.430555555555557</c:v>
                </c:pt>
                <c:pt idx="5823">
                  <c:v>40.4375</c:v>
                </c:pt>
                <c:pt idx="5824">
                  <c:v>40.444444444444443</c:v>
                </c:pt>
                <c:pt idx="5825">
                  <c:v>40.451388888888893</c:v>
                </c:pt>
                <c:pt idx="5826">
                  <c:v>40.458333333333336</c:v>
                </c:pt>
                <c:pt idx="5827">
                  <c:v>40.465277777777779</c:v>
                </c:pt>
                <c:pt idx="5828">
                  <c:v>40.472222222222221</c:v>
                </c:pt>
                <c:pt idx="5829">
                  <c:v>40.479166666666664</c:v>
                </c:pt>
                <c:pt idx="5830">
                  <c:v>40.486111111111107</c:v>
                </c:pt>
                <c:pt idx="5831">
                  <c:v>40.493055555555557</c:v>
                </c:pt>
                <c:pt idx="5832">
                  <c:v>40.5</c:v>
                </c:pt>
                <c:pt idx="5833">
                  <c:v>40.506944444444443</c:v>
                </c:pt>
                <c:pt idx="5834">
                  <c:v>40.513888888888893</c:v>
                </c:pt>
                <c:pt idx="5835">
                  <c:v>40.520833333333336</c:v>
                </c:pt>
                <c:pt idx="5836">
                  <c:v>40.527777777777779</c:v>
                </c:pt>
                <c:pt idx="5837">
                  <c:v>40.534722222222221</c:v>
                </c:pt>
                <c:pt idx="5838">
                  <c:v>40.541666666666664</c:v>
                </c:pt>
                <c:pt idx="5839">
                  <c:v>40.548611111111107</c:v>
                </c:pt>
                <c:pt idx="5840">
                  <c:v>40.555555555555557</c:v>
                </c:pt>
                <c:pt idx="5841">
                  <c:v>40.5625</c:v>
                </c:pt>
                <c:pt idx="5842">
                  <c:v>40.569444444444443</c:v>
                </c:pt>
                <c:pt idx="5843">
                  <c:v>40.576388888888893</c:v>
                </c:pt>
                <c:pt idx="5844">
                  <c:v>40.583333333333336</c:v>
                </c:pt>
                <c:pt idx="5845">
                  <c:v>40.590277777777779</c:v>
                </c:pt>
                <c:pt idx="5846">
                  <c:v>40.597222222222221</c:v>
                </c:pt>
                <c:pt idx="5847">
                  <c:v>40.604166666666664</c:v>
                </c:pt>
                <c:pt idx="5848">
                  <c:v>40.611111111111107</c:v>
                </c:pt>
                <c:pt idx="5849">
                  <c:v>40.618055555555557</c:v>
                </c:pt>
                <c:pt idx="5850">
                  <c:v>40.625</c:v>
                </c:pt>
                <c:pt idx="5851">
                  <c:v>40.631944444444443</c:v>
                </c:pt>
                <c:pt idx="5852">
                  <c:v>40.638888888888893</c:v>
                </c:pt>
                <c:pt idx="5853">
                  <c:v>40.645833333333336</c:v>
                </c:pt>
                <c:pt idx="5854">
                  <c:v>40.652777777777779</c:v>
                </c:pt>
                <c:pt idx="5855">
                  <c:v>40.659722222222221</c:v>
                </c:pt>
                <c:pt idx="5856">
                  <c:v>40.666666666666664</c:v>
                </c:pt>
                <c:pt idx="5857">
                  <c:v>40.673611111111107</c:v>
                </c:pt>
                <c:pt idx="5858">
                  <c:v>40.680555555555557</c:v>
                </c:pt>
                <c:pt idx="5859">
                  <c:v>40.6875</c:v>
                </c:pt>
                <c:pt idx="5860">
                  <c:v>40.694444444444443</c:v>
                </c:pt>
                <c:pt idx="5861">
                  <c:v>40.701388888888893</c:v>
                </c:pt>
                <c:pt idx="5862">
                  <c:v>40.708333333333336</c:v>
                </c:pt>
                <c:pt idx="5863">
                  <c:v>40.715277777777779</c:v>
                </c:pt>
                <c:pt idx="5864">
                  <c:v>40.722222222222221</c:v>
                </c:pt>
                <c:pt idx="5865">
                  <c:v>40.729166666666664</c:v>
                </c:pt>
                <c:pt idx="5866">
                  <c:v>40.736111111111107</c:v>
                </c:pt>
                <c:pt idx="5867">
                  <c:v>40.743055555555557</c:v>
                </c:pt>
                <c:pt idx="5868">
                  <c:v>40.75</c:v>
                </c:pt>
                <c:pt idx="5869">
                  <c:v>40.756944444444443</c:v>
                </c:pt>
                <c:pt idx="5870">
                  <c:v>40.763888888888893</c:v>
                </c:pt>
                <c:pt idx="5871">
                  <c:v>40.770833333333336</c:v>
                </c:pt>
                <c:pt idx="5872">
                  <c:v>40.777777777777779</c:v>
                </c:pt>
                <c:pt idx="5873">
                  <c:v>40.784722222222221</c:v>
                </c:pt>
                <c:pt idx="5874">
                  <c:v>40.791666666666664</c:v>
                </c:pt>
                <c:pt idx="5875">
                  <c:v>40.798611111111107</c:v>
                </c:pt>
                <c:pt idx="5876">
                  <c:v>40.805555555555557</c:v>
                </c:pt>
                <c:pt idx="5877">
                  <c:v>40.8125</c:v>
                </c:pt>
                <c:pt idx="5878">
                  <c:v>40.819444444444443</c:v>
                </c:pt>
                <c:pt idx="5879">
                  <c:v>40.826388888888893</c:v>
                </c:pt>
                <c:pt idx="5880">
                  <c:v>40.833333333333336</c:v>
                </c:pt>
                <c:pt idx="5881">
                  <c:v>40.840277777777779</c:v>
                </c:pt>
                <c:pt idx="5882">
                  <c:v>40.847222222222221</c:v>
                </c:pt>
                <c:pt idx="5883">
                  <c:v>40.854166666666664</c:v>
                </c:pt>
                <c:pt idx="5884">
                  <c:v>40.861111111111107</c:v>
                </c:pt>
                <c:pt idx="5885">
                  <c:v>40.868055555555557</c:v>
                </c:pt>
                <c:pt idx="5886">
                  <c:v>40.875</c:v>
                </c:pt>
                <c:pt idx="5887">
                  <c:v>40.881944444444443</c:v>
                </c:pt>
                <c:pt idx="5888">
                  <c:v>40.888888888888893</c:v>
                </c:pt>
                <c:pt idx="5889">
                  <c:v>40.895833333333336</c:v>
                </c:pt>
                <c:pt idx="5890">
                  <c:v>40.902777777777779</c:v>
                </c:pt>
                <c:pt idx="5891">
                  <c:v>40.909722222222221</c:v>
                </c:pt>
                <c:pt idx="5892">
                  <c:v>40.916666666666664</c:v>
                </c:pt>
                <c:pt idx="5893">
                  <c:v>40.923611111111107</c:v>
                </c:pt>
                <c:pt idx="5894">
                  <c:v>40.930555555555557</c:v>
                </c:pt>
                <c:pt idx="5895">
                  <c:v>40.9375</c:v>
                </c:pt>
                <c:pt idx="5896">
                  <c:v>40.944444444444443</c:v>
                </c:pt>
                <c:pt idx="5897">
                  <c:v>40.951388888888893</c:v>
                </c:pt>
                <c:pt idx="5898">
                  <c:v>40.958333333333336</c:v>
                </c:pt>
                <c:pt idx="5899">
                  <c:v>40.965277777777779</c:v>
                </c:pt>
                <c:pt idx="5900">
                  <c:v>40.972222222222221</c:v>
                </c:pt>
                <c:pt idx="5901">
                  <c:v>40.979166666666664</c:v>
                </c:pt>
                <c:pt idx="5902">
                  <c:v>40.986111111111107</c:v>
                </c:pt>
                <c:pt idx="5903">
                  <c:v>40.993055555555557</c:v>
                </c:pt>
                <c:pt idx="5904">
                  <c:v>41</c:v>
                </c:pt>
                <c:pt idx="5905">
                  <c:v>41.006944444444443</c:v>
                </c:pt>
                <c:pt idx="5906">
                  <c:v>41.013888888888893</c:v>
                </c:pt>
                <c:pt idx="5907">
                  <c:v>41.020833333333336</c:v>
                </c:pt>
                <c:pt idx="5908">
                  <c:v>41.027777777777779</c:v>
                </c:pt>
                <c:pt idx="5909">
                  <c:v>41.034722222222221</c:v>
                </c:pt>
                <c:pt idx="5910">
                  <c:v>41.041666666666664</c:v>
                </c:pt>
                <c:pt idx="5911">
                  <c:v>41.048611111111107</c:v>
                </c:pt>
                <c:pt idx="5912">
                  <c:v>41.055555555555557</c:v>
                </c:pt>
                <c:pt idx="5913">
                  <c:v>41.0625</c:v>
                </c:pt>
                <c:pt idx="5914">
                  <c:v>41.069444444444443</c:v>
                </c:pt>
                <c:pt idx="5915">
                  <c:v>41.076388888888893</c:v>
                </c:pt>
                <c:pt idx="5916">
                  <c:v>41.083333333333336</c:v>
                </c:pt>
                <c:pt idx="5917">
                  <c:v>41.090277777777779</c:v>
                </c:pt>
                <c:pt idx="5918">
                  <c:v>41.097222222222221</c:v>
                </c:pt>
                <c:pt idx="5919">
                  <c:v>41.104166666666664</c:v>
                </c:pt>
                <c:pt idx="5920">
                  <c:v>41.111111111111107</c:v>
                </c:pt>
                <c:pt idx="5921">
                  <c:v>41.118055555555557</c:v>
                </c:pt>
                <c:pt idx="5922">
                  <c:v>41.125</c:v>
                </c:pt>
                <c:pt idx="5923">
                  <c:v>41.131944444444443</c:v>
                </c:pt>
                <c:pt idx="5924">
                  <c:v>41.138888888888893</c:v>
                </c:pt>
                <c:pt idx="5925">
                  <c:v>41.145833333333336</c:v>
                </c:pt>
                <c:pt idx="5926">
                  <c:v>41.152777777777779</c:v>
                </c:pt>
                <c:pt idx="5927">
                  <c:v>41.159722222222221</c:v>
                </c:pt>
                <c:pt idx="5928">
                  <c:v>41.166666666666664</c:v>
                </c:pt>
                <c:pt idx="5929">
                  <c:v>41.173611111111107</c:v>
                </c:pt>
                <c:pt idx="5930">
                  <c:v>41.180555555555557</c:v>
                </c:pt>
                <c:pt idx="5931">
                  <c:v>41.1875</c:v>
                </c:pt>
                <c:pt idx="5932">
                  <c:v>41.194444444444443</c:v>
                </c:pt>
                <c:pt idx="5933">
                  <c:v>41.201388888888893</c:v>
                </c:pt>
                <c:pt idx="5934">
                  <c:v>41.208333333333336</c:v>
                </c:pt>
                <c:pt idx="5935">
                  <c:v>41.215277777777779</c:v>
                </c:pt>
                <c:pt idx="5936">
                  <c:v>41.222222222222221</c:v>
                </c:pt>
                <c:pt idx="5937">
                  <c:v>41.229166666666664</c:v>
                </c:pt>
                <c:pt idx="5938">
                  <c:v>41.236111111111107</c:v>
                </c:pt>
                <c:pt idx="5939">
                  <c:v>41.243055555555557</c:v>
                </c:pt>
                <c:pt idx="5940">
                  <c:v>41.25</c:v>
                </c:pt>
                <c:pt idx="5941">
                  <c:v>41.256944444444443</c:v>
                </c:pt>
                <c:pt idx="5942">
                  <c:v>41.263888888888893</c:v>
                </c:pt>
                <c:pt idx="5943">
                  <c:v>41.270833333333336</c:v>
                </c:pt>
                <c:pt idx="5944">
                  <c:v>41.277777777777779</c:v>
                </c:pt>
                <c:pt idx="5945">
                  <c:v>41.284722222222221</c:v>
                </c:pt>
                <c:pt idx="5946">
                  <c:v>41.291666666666664</c:v>
                </c:pt>
                <c:pt idx="5947">
                  <c:v>41.298611111111107</c:v>
                </c:pt>
                <c:pt idx="5948">
                  <c:v>41.305555555555557</c:v>
                </c:pt>
                <c:pt idx="5949">
                  <c:v>41.3125</c:v>
                </c:pt>
                <c:pt idx="5950">
                  <c:v>41.319444444444443</c:v>
                </c:pt>
                <c:pt idx="5951">
                  <c:v>41.326388888888893</c:v>
                </c:pt>
                <c:pt idx="5952">
                  <c:v>41.333333333333336</c:v>
                </c:pt>
                <c:pt idx="5953">
                  <c:v>41.340277777777779</c:v>
                </c:pt>
                <c:pt idx="5954">
                  <c:v>41.347222222222221</c:v>
                </c:pt>
                <c:pt idx="5955">
                  <c:v>41.354166666666664</c:v>
                </c:pt>
                <c:pt idx="5956">
                  <c:v>41.361111111111107</c:v>
                </c:pt>
                <c:pt idx="5957">
                  <c:v>41.368055555555557</c:v>
                </c:pt>
                <c:pt idx="5958">
                  <c:v>41.375</c:v>
                </c:pt>
                <c:pt idx="5959">
                  <c:v>41.381944444444443</c:v>
                </c:pt>
                <c:pt idx="5960">
                  <c:v>41.388888888888893</c:v>
                </c:pt>
                <c:pt idx="5961">
                  <c:v>41.395833333333336</c:v>
                </c:pt>
                <c:pt idx="5962">
                  <c:v>41.402777777777779</c:v>
                </c:pt>
                <c:pt idx="5963">
                  <c:v>41.409722222222221</c:v>
                </c:pt>
                <c:pt idx="5964">
                  <c:v>41.416666666666664</c:v>
                </c:pt>
                <c:pt idx="5965">
                  <c:v>41.423611111111107</c:v>
                </c:pt>
                <c:pt idx="5966">
                  <c:v>41.430555555555557</c:v>
                </c:pt>
                <c:pt idx="5967">
                  <c:v>41.4375</c:v>
                </c:pt>
                <c:pt idx="5968">
                  <c:v>41.444444444444443</c:v>
                </c:pt>
                <c:pt idx="5969">
                  <c:v>41.451388888888893</c:v>
                </c:pt>
                <c:pt idx="5970">
                  <c:v>41.458333333333336</c:v>
                </c:pt>
                <c:pt idx="5971">
                  <c:v>41.465277777777779</c:v>
                </c:pt>
                <c:pt idx="5972">
                  <c:v>41.472222222222221</c:v>
                </c:pt>
                <c:pt idx="5973">
                  <c:v>41.479166666666664</c:v>
                </c:pt>
                <c:pt idx="5974">
                  <c:v>41.486111111111107</c:v>
                </c:pt>
                <c:pt idx="5975">
                  <c:v>41.493055555555557</c:v>
                </c:pt>
                <c:pt idx="5976">
                  <c:v>41.5</c:v>
                </c:pt>
                <c:pt idx="5977">
                  <c:v>41.506944444444443</c:v>
                </c:pt>
                <c:pt idx="5978">
                  <c:v>41.513888888888893</c:v>
                </c:pt>
                <c:pt idx="5979">
                  <c:v>41.520833333333336</c:v>
                </c:pt>
                <c:pt idx="5980">
                  <c:v>41.527777777777779</c:v>
                </c:pt>
                <c:pt idx="5981">
                  <c:v>41.534722222222221</c:v>
                </c:pt>
                <c:pt idx="5982">
                  <c:v>41.541666666666664</c:v>
                </c:pt>
                <c:pt idx="5983">
                  <c:v>41.548611111111107</c:v>
                </c:pt>
                <c:pt idx="5984">
                  <c:v>41.555555555555557</c:v>
                </c:pt>
                <c:pt idx="5985">
                  <c:v>41.5625</c:v>
                </c:pt>
                <c:pt idx="5986">
                  <c:v>41.569444444444443</c:v>
                </c:pt>
                <c:pt idx="5987">
                  <c:v>41.576388888888893</c:v>
                </c:pt>
                <c:pt idx="5988">
                  <c:v>41.583333333333336</c:v>
                </c:pt>
                <c:pt idx="5989">
                  <c:v>41.590277777777779</c:v>
                </c:pt>
                <c:pt idx="5990">
                  <c:v>41.597222222222221</c:v>
                </c:pt>
                <c:pt idx="5991">
                  <c:v>41.604166666666664</c:v>
                </c:pt>
                <c:pt idx="5992">
                  <c:v>41.611111111111107</c:v>
                </c:pt>
                <c:pt idx="5993">
                  <c:v>41.618055555555557</c:v>
                </c:pt>
                <c:pt idx="5994">
                  <c:v>41.625</c:v>
                </c:pt>
                <c:pt idx="5995">
                  <c:v>41.631944444444443</c:v>
                </c:pt>
                <c:pt idx="5996">
                  <c:v>41.638888888888893</c:v>
                </c:pt>
                <c:pt idx="5997">
                  <c:v>41.645833333333336</c:v>
                </c:pt>
                <c:pt idx="5998">
                  <c:v>41.652777777777779</c:v>
                </c:pt>
                <c:pt idx="5999">
                  <c:v>41.659722222222221</c:v>
                </c:pt>
                <c:pt idx="6000">
                  <c:v>41.666666666666664</c:v>
                </c:pt>
                <c:pt idx="6001">
                  <c:v>41.673611111111107</c:v>
                </c:pt>
                <c:pt idx="6002">
                  <c:v>41.680555555555557</c:v>
                </c:pt>
                <c:pt idx="6003">
                  <c:v>41.6875</c:v>
                </c:pt>
                <c:pt idx="6004">
                  <c:v>41.694444444444443</c:v>
                </c:pt>
                <c:pt idx="6005">
                  <c:v>41.701388888888893</c:v>
                </c:pt>
                <c:pt idx="6006">
                  <c:v>41.708333333333336</c:v>
                </c:pt>
                <c:pt idx="6007">
                  <c:v>41.715277777777779</c:v>
                </c:pt>
                <c:pt idx="6008">
                  <c:v>41.722222222222221</c:v>
                </c:pt>
                <c:pt idx="6009">
                  <c:v>41.729166666666664</c:v>
                </c:pt>
                <c:pt idx="6010">
                  <c:v>41.736111111111107</c:v>
                </c:pt>
                <c:pt idx="6011">
                  <c:v>41.743055555555557</c:v>
                </c:pt>
                <c:pt idx="6012">
                  <c:v>41.75</c:v>
                </c:pt>
                <c:pt idx="6013">
                  <c:v>41.756944444444443</c:v>
                </c:pt>
                <c:pt idx="6014">
                  <c:v>41.763888888888893</c:v>
                </c:pt>
                <c:pt idx="6015">
                  <c:v>41.770833333333336</c:v>
                </c:pt>
                <c:pt idx="6016">
                  <c:v>41.777777777777779</c:v>
                </c:pt>
                <c:pt idx="6017">
                  <c:v>41.784722222222221</c:v>
                </c:pt>
                <c:pt idx="6018">
                  <c:v>41.791666666666664</c:v>
                </c:pt>
                <c:pt idx="6019">
                  <c:v>41.798611111111107</c:v>
                </c:pt>
                <c:pt idx="6020">
                  <c:v>41.805555555555557</c:v>
                </c:pt>
                <c:pt idx="6021">
                  <c:v>41.8125</c:v>
                </c:pt>
                <c:pt idx="6022">
                  <c:v>41.819444444444443</c:v>
                </c:pt>
                <c:pt idx="6023">
                  <c:v>41.826388888888893</c:v>
                </c:pt>
                <c:pt idx="6024">
                  <c:v>41.833333333333336</c:v>
                </c:pt>
                <c:pt idx="6025">
                  <c:v>41.840277777777779</c:v>
                </c:pt>
                <c:pt idx="6026">
                  <c:v>41.847222222222221</c:v>
                </c:pt>
                <c:pt idx="6027">
                  <c:v>41.854166666666664</c:v>
                </c:pt>
                <c:pt idx="6028">
                  <c:v>41.861111111111107</c:v>
                </c:pt>
                <c:pt idx="6029">
                  <c:v>41.868055555555557</c:v>
                </c:pt>
                <c:pt idx="6030">
                  <c:v>41.875</c:v>
                </c:pt>
                <c:pt idx="6031">
                  <c:v>41.881944444444443</c:v>
                </c:pt>
                <c:pt idx="6032">
                  <c:v>41.888888888888893</c:v>
                </c:pt>
                <c:pt idx="6033">
                  <c:v>41.895833333333336</c:v>
                </c:pt>
                <c:pt idx="6034">
                  <c:v>41.902777777777779</c:v>
                </c:pt>
                <c:pt idx="6035">
                  <c:v>41.909722222222221</c:v>
                </c:pt>
                <c:pt idx="6036">
                  <c:v>41.916666666666664</c:v>
                </c:pt>
                <c:pt idx="6037">
                  <c:v>41.923611111111107</c:v>
                </c:pt>
                <c:pt idx="6038">
                  <c:v>41.930555555555557</c:v>
                </c:pt>
                <c:pt idx="6039">
                  <c:v>41.9375</c:v>
                </c:pt>
                <c:pt idx="6040">
                  <c:v>41.944444444444443</c:v>
                </c:pt>
                <c:pt idx="6041">
                  <c:v>41.951388888888893</c:v>
                </c:pt>
                <c:pt idx="6042">
                  <c:v>41.958333333333336</c:v>
                </c:pt>
                <c:pt idx="6043">
                  <c:v>41.965277777777779</c:v>
                </c:pt>
                <c:pt idx="6044">
                  <c:v>41.972222222222221</c:v>
                </c:pt>
                <c:pt idx="6045">
                  <c:v>41.979166666666664</c:v>
                </c:pt>
                <c:pt idx="6046">
                  <c:v>41.986111111111107</c:v>
                </c:pt>
                <c:pt idx="6047">
                  <c:v>41.993055555555557</c:v>
                </c:pt>
                <c:pt idx="6048">
                  <c:v>42</c:v>
                </c:pt>
                <c:pt idx="6049">
                  <c:v>42.006944444444443</c:v>
                </c:pt>
                <c:pt idx="6050">
                  <c:v>42.013888888888893</c:v>
                </c:pt>
                <c:pt idx="6051">
                  <c:v>42.020833333333336</c:v>
                </c:pt>
                <c:pt idx="6052">
                  <c:v>42.027777777777779</c:v>
                </c:pt>
                <c:pt idx="6053">
                  <c:v>42.034722222222221</c:v>
                </c:pt>
                <c:pt idx="6054">
                  <c:v>42.041666666666664</c:v>
                </c:pt>
                <c:pt idx="6055">
                  <c:v>42.048611111111107</c:v>
                </c:pt>
                <c:pt idx="6056">
                  <c:v>42.055555555555557</c:v>
                </c:pt>
                <c:pt idx="6057">
                  <c:v>42.0625</c:v>
                </c:pt>
                <c:pt idx="6058">
                  <c:v>42.069444444444443</c:v>
                </c:pt>
                <c:pt idx="6059">
                  <c:v>42.076388888888893</c:v>
                </c:pt>
                <c:pt idx="6060">
                  <c:v>42.083333333333336</c:v>
                </c:pt>
                <c:pt idx="6061">
                  <c:v>42.090277777777779</c:v>
                </c:pt>
                <c:pt idx="6062">
                  <c:v>42.097222222222221</c:v>
                </c:pt>
                <c:pt idx="6063">
                  <c:v>42.104166666666664</c:v>
                </c:pt>
                <c:pt idx="6064">
                  <c:v>42.111111111111107</c:v>
                </c:pt>
                <c:pt idx="6065">
                  <c:v>42.118055555555557</c:v>
                </c:pt>
                <c:pt idx="6066">
                  <c:v>42.125</c:v>
                </c:pt>
                <c:pt idx="6067">
                  <c:v>42.131944444444443</c:v>
                </c:pt>
                <c:pt idx="6068">
                  <c:v>42.138888888888893</c:v>
                </c:pt>
                <c:pt idx="6069">
                  <c:v>42.145833333333336</c:v>
                </c:pt>
                <c:pt idx="6070">
                  <c:v>42.152777777777779</c:v>
                </c:pt>
                <c:pt idx="6071">
                  <c:v>42.159722222222221</c:v>
                </c:pt>
                <c:pt idx="6072">
                  <c:v>42.166666666666664</c:v>
                </c:pt>
                <c:pt idx="6073">
                  <c:v>42.173611111111107</c:v>
                </c:pt>
                <c:pt idx="6074">
                  <c:v>42.180555555555557</c:v>
                </c:pt>
                <c:pt idx="6075">
                  <c:v>42.1875</c:v>
                </c:pt>
                <c:pt idx="6076">
                  <c:v>42.194444444444443</c:v>
                </c:pt>
                <c:pt idx="6077">
                  <c:v>42.201388888888893</c:v>
                </c:pt>
                <c:pt idx="6078">
                  <c:v>42.208333333333336</c:v>
                </c:pt>
                <c:pt idx="6079">
                  <c:v>42.215277777777779</c:v>
                </c:pt>
                <c:pt idx="6080">
                  <c:v>42.222222222222221</c:v>
                </c:pt>
                <c:pt idx="6081">
                  <c:v>42.229166666666664</c:v>
                </c:pt>
                <c:pt idx="6082">
                  <c:v>42.236111111111107</c:v>
                </c:pt>
                <c:pt idx="6083">
                  <c:v>42.243055555555557</c:v>
                </c:pt>
                <c:pt idx="6084">
                  <c:v>42.25</c:v>
                </c:pt>
                <c:pt idx="6085">
                  <c:v>42.256944444444443</c:v>
                </c:pt>
                <c:pt idx="6086">
                  <c:v>42.263888888888893</c:v>
                </c:pt>
                <c:pt idx="6087">
                  <c:v>42.270833333333336</c:v>
                </c:pt>
                <c:pt idx="6088">
                  <c:v>42.277777777777779</c:v>
                </c:pt>
                <c:pt idx="6089">
                  <c:v>42.284722222222221</c:v>
                </c:pt>
                <c:pt idx="6090">
                  <c:v>42.291666666666664</c:v>
                </c:pt>
                <c:pt idx="6091">
                  <c:v>42.298611111111107</c:v>
                </c:pt>
                <c:pt idx="6092">
                  <c:v>42.305555555555557</c:v>
                </c:pt>
                <c:pt idx="6093">
                  <c:v>42.3125</c:v>
                </c:pt>
                <c:pt idx="6094">
                  <c:v>42.319444444444443</c:v>
                </c:pt>
                <c:pt idx="6095">
                  <c:v>42.326388888888893</c:v>
                </c:pt>
                <c:pt idx="6096">
                  <c:v>42.333333333333336</c:v>
                </c:pt>
                <c:pt idx="6097">
                  <c:v>42.340277777777779</c:v>
                </c:pt>
                <c:pt idx="6098">
                  <c:v>42.347222222222221</c:v>
                </c:pt>
                <c:pt idx="6099">
                  <c:v>42.354166666666664</c:v>
                </c:pt>
                <c:pt idx="6100">
                  <c:v>42.361111111111107</c:v>
                </c:pt>
                <c:pt idx="6101">
                  <c:v>42.368055555555557</c:v>
                </c:pt>
                <c:pt idx="6102">
                  <c:v>42.375</c:v>
                </c:pt>
                <c:pt idx="6103">
                  <c:v>42.381944444444443</c:v>
                </c:pt>
                <c:pt idx="6104">
                  <c:v>42.388888888888893</c:v>
                </c:pt>
                <c:pt idx="6105">
                  <c:v>42.395833333333336</c:v>
                </c:pt>
                <c:pt idx="6106">
                  <c:v>42.402777777777779</c:v>
                </c:pt>
                <c:pt idx="6107">
                  <c:v>42.409722222222221</c:v>
                </c:pt>
                <c:pt idx="6108">
                  <c:v>42.416666666666664</c:v>
                </c:pt>
                <c:pt idx="6109">
                  <c:v>42.423611111111107</c:v>
                </c:pt>
                <c:pt idx="6110">
                  <c:v>42.430555555555557</c:v>
                </c:pt>
                <c:pt idx="6111">
                  <c:v>42.4375</c:v>
                </c:pt>
                <c:pt idx="6112">
                  <c:v>42.444444444444443</c:v>
                </c:pt>
                <c:pt idx="6113">
                  <c:v>42.451388888888893</c:v>
                </c:pt>
                <c:pt idx="6114">
                  <c:v>42.458333333333336</c:v>
                </c:pt>
                <c:pt idx="6115">
                  <c:v>42.465277777777779</c:v>
                </c:pt>
                <c:pt idx="6116">
                  <c:v>42.472222222222221</c:v>
                </c:pt>
                <c:pt idx="6117">
                  <c:v>42.479166666666664</c:v>
                </c:pt>
                <c:pt idx="6118">
                  <c:v>42.486111111111107</c:v>
                </c:pt>
                <c:pt idx="6119">
                  <c:v>42.493055555555557</c:v>
                </c:pt>
                <c:pt idx="6120">
                  <c:v>42.5</c:v>
                </c:pt>
                <c:pt idx="6121">
                  <c:v>42.506944444444443</c:v>
                </c:pt>
                <c:pt idx="6122">
                  <c:v>42.513888888888893</c:v>
                </c:pt>
                <c:pt idx="6123">
                  <c:v>42.520833333333336</c:v>
                </c:pt>
                <c:pt idx="6124">
                  <c:v>42.527777777777779</c:v>
                </c:pt>
                <c:pt idx="6125">
                  <c:v>42.534722222222221</c:v>
                </c:pt>
                <c:pt idx="6126">
                  <c:v>42.541666666666664</c:v>
                </c:pt>
                <c:pt idx="6127">
                  <c:v>42.548611111111107</c:v>
                </c:pt>
                <c:pt idx="6128">
                  <c:v>42.555555555555557</c:v>
                </c:pt>
                <c:pt idx="6129">
                  <c:v>42.5625</c:v>
                </c:pt>
                <c:pt idx="6130">
                  <c:v>42.569444444444443</c:v>
                </c:pt>
                <c:pt idx="6131">
                  <c:v>42.576388888888893</c:v>
                </c:pt>
                <c:pt idx="6132">
                  <c:v>42.583333333333336</c:v>
                </c:pt>
                <c:pt idx="6133">
                  <c:v>42.590277777777779</c:v>
                </c:pt>
                <c:pt idx="6134">
                  <c:v>42.597222222222221</c:v>
                </c:pt>
                <c:pt idx="6135">
                  <c:v>42.604166666666664</c:v>
                </c:pt>
                <c:pt idx="6136">
                  <c:v>42.611111111111107</c:v>
                </c:pt>
                <c:pt idx="6137">
                  <c:v>42.618055555555557</c:v>
                </c:pt>
                <c:pt idx="6138">
                  <c:v>42.625</c:v>
                </c:pt>
                <c:pt idx="6139">
                  <c:v>42.631944444444443</c:v>
                </c:pt>
                <c:pt idx="6140">
                  <c:v>42.638888888888893</c:v>
                </c:pt>
                <c:pt idx="6141">
                  <c:v>42.645833333333336</c:v>
                </c:pt>
                <c:pt idx="6142">
                  <c:v>42.652777777777779</c:v>
                </c:pt>
                <c:pt idx="6143">
                  <c:v>42.659722222222221</c:v>
                </c:pt>
                <c:pt idx="6144">
                  <c:v>42.666666666666664</c:v>
                </c:pt>
                <c:pt idx="6145">
                  <c:v>42.673611111111114</c:v>
                </c:pt>
                <c:pt idx="6146">
                  <c:v>42.68055555555555</c:v>
                </c:pt>
                <c:pt idx="6147">
                  <c:v>42.6875</c:v>
                </c:pt>
                <c:pt idx="6148">
                  <c:v>42.69444444444445</c:v>
                </c:pt>
                <c:pt idx="6149">
                  <c:v>42.701388888888886</c:v>
                </c:pt>
                <c:pt idx="6150">
                  <c:v>42.708333333333336</c:v>
                </c:pt>
                <c:pt idx="6151">
                  <c:v>42.715277777777779</c:v>
                </c:pt>
                <c:pt idx="6152">
                  <c:v>42.722222222222221</c:v>
                </c:pt>
                <c:pt idx="6153">
                  <c:v>42.729166666666664</c:v>
                </c:pt>
                <c:pt idx="6154">
                  <c:v>42.736111111111114</c:v>
                </c:pt>
                <c:pt idx="6155">
                  <c:v>42.74305555555555</c:v>
                </c:pt>
                <c:pt idx="6156">
                  <c:v>42.75</c:v>
                </c:pt>
                <c:pt idx="6157">
                  <c:v>42.75694444444445</c:v>
                </c:pt>
                <c:pt idx="6158">
                  <c:v>42.763888888888886</c:v>
                </c:pt>
                <c:pt idx="6159">
                  <c:v>42.770833333333336</c:v>
                </c:pt>
                <c:pt idx="6160">
                  <c:v>42.777777777777779</c:v>
                </c:pt>
                <c:pt idx="6161">
                  <c:v>42.784722222222221</c:v>
                </c:pt>
                <c:pt idx="6162">
                  <c:v>42.791666666666664</c:v>
                </c:pt>
                <c:pt idx="6163">
                  <c:v>42.798611111111114</c:v>
                </c:pt>
                <c:pt idx="6164">
                  <c:v>42.80555555555555</c:v>
                </c:pt>
                <c:pt idx="6165">
                  <c:v>42.8125</c:v>
                </c:pt>
                <c:pt idx="6166">
                  <c:v>42.81944444444445</c:v>
                </c:pt>
                <c:pt idx="6167">
                  <c:v>42.826388888888886</c:v>
                </c:pt>
                <c:pt idx="6168">
                  <c:v>42.833333333333336</c:v>
                </c:pt>
                <c:pt idx="6169">
                  <c:v>42.840277777777779</c:v>
                </c:pt>
                <c:pt idx="6170">
                  <c:v>42.847222222222221</c:v>
                </c:pt>
                <c:pt idx="6171">
                  <c:v>42.854166666666664</c:v>
                </c:pt>
                <c:pt idx="6172">
                  <c:v>42.861111111111114</c:v>
                </c:pt>
                <c:pt idx="6173">
                  <c:v>42.86805555555555</c:v>
                </c:pt>
                <c:pt idx="6174">
                  <c:v>42.875</c:v>
                </c:pt>
                <c:pt idx="6175">
                  <c:v>42.88194444444445</c:v>
                </c:pt>
                <c:pt idx="6176">
                  <c:v>42.888888888888886</c:v>
                </c:pt>
                <c:pt idx="6177">
                  <c:v>42.895833333333336</c:v>
                </c:pt>
                <c:pt idx="6178">
                  <c:v>42.902777777777779</c:v>
                </c:pt>
                <c:pt idx="6179">
                  <c:v>42.909722222222221</c:v>
                </c:pt>
                <c:pt idx="6180">
                  <c:v>42.916666666666664</c:v>
                </c:pt>
                <c:pt idx="6181">
                  <c:v>42.923611111111114</c:v>
                </c:pt>
                <c:pt idx="6182">
                  <c:v>42.93055555555555</c:v>
                </c:pt>
                <c:pt idx="6183">
                  <c:v>42.9375</c:v>
                </c:pt>
                <c:pt idx="6184">
                  <c:v>42.94444444444445</c:v>
                </c:pt>
                <c:pt idx="6185">
                  <c:v>42.951388888888886</c:v>
                </c:pt>
                <c:pt idx="6186">
                  <c:v>42.958333333333336</c:v>
                </c:pt>
                <c:pt idx="6187">
                  <c:v>42.965277777777779</c:v>
                </c:pt>
                <c:pt idx="6188">
                  <c:v>42.972222222222221</c:v>
                </c:pt>
                <c:pt idx="6189">
                  <c:v>42.979166666666664</c:v>
                </c:pt>
                <c:pt idx="6190">
                  <c:v>42.986111111111114</c:v>
                </c:pt>
                <c:pt idx="6191">
                  <c:v>42.99305555555555</c:v>
                </c:pt>
                <c:pt idx="6192">
                  <c:v>43</c:v>
                </c:pt>
                <c:pt idx="6193">
                  <c:v>43.00694444444445</c:v>
                </c:pt>
                <c:pt idx="6194">
                  <c:v>43.013888888888886</c:v>
                </c:pt>
                <c:pt idx="6195">
                  <c:v>43.020833333333336</c:v>
                </c:pt>
                <c:pt idx="6196">
                  <c:v>43.027777777777779</c:v>
                </c:pt>
                <c:pt idx="6197">
                  <c:v>43.034722222222221</c:v>
                </c:pt>
                <c:pt idx="6198">
                  <c:v>43.041666666666664</c:v>
                </c:pt>
                <c:pt idx="6199">
                  <c:v>43.048611111111114</c:v>
                </c:pt>
                <c:pt idx="6200">
                  <c:v>43.05555555555555</c:v>
                </c:pt>
                <c:pt idx="6201">
                  <c:v>43.0625</c:v>
                </c:pt>
                <c:pt idx="6202">
                  <c:v>43.06944444444445</c:v>
                </c:pt>
                <c:pt idx="6203">
                  <c:v>43.076388888888886</c:v>
                </c:pt>
                <c:pt idx="6204">
                  <c:v>43.083333333333336</c:v>
                </c:pt>
                <c:pt idx="6205">
                  <c:v>43.090277777777779</c:v>
                </c:pt>
                <c:pt idx="6206">
                  <c:v>43.097222222222221</c:v>
                </c:pt>
                <c:pt idx="6207">
                  <c:v>43.104166666666664</c:v>
                </c:pt>
                <c:pt idx="6208">
                  <c:v>43.111111111111114</c:v>
                </c:pt>
                <c:pt idx="6209">
                  <c:v>43.11805555555555</c:v>
                </c:pt>
                <c:pt idx="6210">
                  <c:v>43.125</c:v>
                </c:pt>
                <c:pt idx="6211">
                  <c:v>43.13194444444445</c:v>
                </c:pt>
                <c:pt idx="6212">
                  <c:v>43.138888888888886</c:v>
                </c:pt>
                <c:pt idx="6213">
                  <c:v>43.145833333333336</c:v>
                </c:pt>
                <c:pt idx="6214">
                  <c:v>43.152777777777779</c:v>
                </c:pt>
                <c:pt idx="6215">
                  <c:v>43.159722222222221</c:v>
                </c:pt>
                <c:pt idx="6216">
                  <c:v>43.166666666666664</c:v>
                </c:pt>
                <c:pt idx="6217">
                  <c:v>43.173611111111114</c:v>
                </c:pt>
                <c:pt idx="6218">
                  <c:v>43.18055555555555</c:v>
                </c:pt>
                <c:pt idx="6219">
                  <c:v>43.1875</c:v>
                </c:pt>
                <c:pt idx="6220">
                  <c:v>43.19444444444445</c:v>
                </c:pt>
                <c:pt idx="6221">
                  <c:v>43.201388888888886</c:v>
                </c:pt>
                <c:pt idx="6222">
                  <c:v>43.208333333333336</c:v>
                </c:pt>
                <c:pt idx="6223">
                  <c:v>43.215277777777779</c:v>
                </c:pt>
                <c:pt idx="6224">
                  <c:v>43.222222222222221</c:v>
                </c:pt>
                <c:pt idx="6225">
                  <c:v>43.229166666666664</c:v>
                </c:pt>
                <c:pt idx="6226">
                  <c:v>43.236111111111114</c:v>
                </c:pt>
                <c:pt idx="6227">
                  <c:v>43.24305555555555</c:v>
                </c:pt>
                <c:pt idx="6228">
                  <c:v>43.25</c:v>
                </c:pt>
                <c:pt idx="6229">
                  <c:v>43.25694444444445</c:v>
                </c:pt>
                <c:pt idx="6230">
                  <c:v>43.263888888888886</c:v>
                </c:pt>
                <c:pt idx="6231">
                  <c:v>43.270833333333336</c:v>
                </c:pt>
                <c:pt idx="6232">
                  <c:v>43.277777777777779</c:v>
                </c:pt>
                <c:pt idx="6233">
                  <c:v>43.284722222222221</c:v>
                </c:pt>
                <c:pt idx="6234">
                  <c:v>43.291666666666664</c:v>
                </c:pt>
                <c:pt idx="6235">
                  <c:v>43.298611111111114</c:v>
                </c:pt>
                <c:pt idx="6236">
                  <c:v>43.30555555555555</c:v>
                </c:pt>
                <c:pt idx="6237">
                  <c:v>43.3125</c:v>
                </c:pt>
                <c:pt idx="6238">
                  <c:v>43.31944444444445</c:v>
                </c:pt>
                <c:pt idx="6239">
                  <c:v>43.326388888888886</c:v>
                </c:pt>
                <c:pt idx="6240">
                  <c:v>43.333333333333336</c:v>
                </c:pt>
                <c:pt idx="6241">
                  <c:v>43.340277777777779</c:v>
                </c:pt>
                <c:pt idx="6242">
                  <c:v>43.347222222222221</c:v>
                </c:pt>
                <c:pt idx="6243">
                  <c:v>43.354166666666664</c:v>
                </c:pt>
                <c:pt idx="6244">
                  <c:v>43.361111111111114</c:v>
                </c:pt>
                <c:pt idx="6245">
                  <c:v>43.36805555555555</c:v>
                </c:pt>
                <c:pt idx="6246">
                  <c:v>43.375</c:v>
                </c:pt>
                <c:pt idx="6247">
                  <c:v>43.38194444444445</c:v>
                </c:pt>
                <c:pt idx="6248">
                  <c:v>43.388888888888886</c:v>
                </c:pt>
                <c:pt idx="6249">
                  <c:v>43.395833333333336</c:v>
                </c:pt>
                <c:pt idx="6250">
                  <c:v>43.402777777777779</c:v>
                </c:pt>
                <c:pt idx="6251">
                  <c:v>43.409722222222221</c:v>
                </c:pt>
                <c:pt idx="6252">
                  <c:v>43.416666666666664</c:v>
                </c:pt>
                <c:pt idx="6253">
                  <c:v>43.423611111111114</c:v>
                </c:pt>
                <c:pt idx="6254">
                  <c:v>43.43055555555555</c:v>
                </c:pt>
                <c:pt idx="6255">
                  <c:v>43.4375</c:v>
                </c:pt>
                <c:pt idx="6256">
                  <c:v>43.44444444444445</c:v>
                </c:pt>
                <c:pt idx="6257">
                  <c:v>43.451388888888886</c:v>
                </c:pt>
                <c:pt idx="6258">
                  <c:v>43.458333333333336</c:v>
                </c:pt>
                <c:pt idx="6259">
                  <c:v>43.465277777777779</c:v>
                </c:pt>
                <c:pt idx="6260">
                  <c:v>43.472222222222221</c:v>
                </c:pt>
                <c:pt idx="6261">
                  <c:v>43.479166666666664</c:v>
                </c:pt>
                <c:pt idx="6262">
                  <c:v>43.486111111111114</c:v>
                </c:pt>
                <c:pt idx="6263">
                  <c:v>43.49305555555555</c:v>
                </c:pt>
                <c:pt idx="6264">
                  <c:v>43.5</c:v>
                </c:pt>
                <c:pt idx="6265">
                  <c:v>43.50694444444445</c:v>
                </c:pt>
                <c:pt idx="6266">
                  <c:v>43.513888888888886</c:v>
                </c:pt>
                <c:pt idx="6267">
                  <c:v>43.520833333333336</c:v>
                </c:pt>
                <c:pt idx="6268">
                  <c:v>43.527777777777779</c:v>
                </c:pt>
                <c:pt idx="6269">
                  <c:v>43.534722222222221</c:v>
                </c:pt>
                <c:pt idx="6270">
                  <c:v>43.541666666666664</c:v>
                </c:pt>
                <c:pt idx="6271">
                  <c:v>43.548611111111114</c:v>
                </c:pt>
                <c:pt idx="6272">
                  <c:v>43.55555555555555</c:v>
                </c:pt>
                <c:pt idx="6273">
                  <c:v>43.5625</c:v>
                </c:pt>
                <c:pt idx="6274">
                  <c:v>43.56944444444445</c:v>
                </c:pt>
                <c:pt idx="6275">
                  <c:v>43.576388888888886</c:v>
                </c:pt>
                <c:pt idx="6276">
                  <c:v>43.583333333333336</c:v>
                </c:pt>
                <c:pt idx="6277">
                  <c:v>43.590277777777779</c:v>
                </c:pt>
                <c:pt idx="6278">
                  <c:v>43.597222222222221</c:v>
                </c:pt>
                <c:pt idx="6279">
                  <c:v>43.604166666666664</c:v>
                </c:pt>
                <c:pt idx="6280">
                  <c:v>43.611111111111114</c:v>
                </c:pt>
                <c:pt idx="6281">
                  <c:v>43.61805555555555</c:v>
                </c:pt>
                <c:pt idx="6282">
                  <c:v>43.625</c:v>
                </c:pt>
                <c:pt idx="6283">
                  <c:v>43.63194444444445</c:v>
                </c:pt>
                <c:pt idx="6284">
                  <c:v>43.638888888888886</c:v>
                </c:pt>
                <c:pt idx="6285">
                  <c:v>43.645833333333336</c:v>
                </c:pt>
                <c:pt idx="6286">
                  <c:v>43.652777777777779</c:v>
                </c:pt>
                <c:pt idx="6287">
                  <c:v>43.659722222222221</c:v>
                </c:pt>
                <c:pt idx="6288">
                  <c:v>43.666666666666664</c:v>
                </c:pt>
                <c:pt idx="6289">
                  <c:v>43.673611111111114</c:v>
                </c:pt>
                <c:pt idx="6290">
                  <c:v>43.68055555555555</c:v>
                </c:pt>
                <c:pt idx="6291">
                  <c:v>43.6875</c:v>
                </c:pt>
                <c:pt idx="6292">
                  <c:v>43.69444444444445</c:v>
                </c:pt>
                <c:pt idx="6293">
                  <c:v>43.701388888888886</c:v>
                </c:pt>
                <c:pt idx="6294">
                  <c:v>43.708333333333336</c:v>
                </c:pt>
                <c:pt idx="6295">
                  <c:v>43.715277777777779</c:v>
                </c:pt>
                <c:pt idx="6296">
                  <c:v>43.722222222222221</c:v>
                </c:pt>
                <c:pt idx="6297">
                  <c:v>43.729166666666664</c:v>
                </c:pt>
                <c:pt idx="6298">
                  <c:v>43.736111111111114</c:v>
                </c:pt>
                <c:pt idx="6299">
                  <c:v>43.74305555555555</c:v>
                </c:pt>
                <c:pt idx="6300">
                  <c:v>43.75</c:v>
                </c:pt>
                <c:pt idx="6301">
                  <c:v>43.75694444444445</c:v>
                </c:pt>
                <c:pt idx="6302">
                  <c:v>43.763888888888886</c:v>
                </c:pt>
                <c:pt idx="6303">
                  <c:v>43.770833333333336</c:v>
                </c:pt>
                <c:pt idx="6304">
                  <c:v>43.777777777777779</c:v>
                </c:pt>
                <c:pt idx="6305">
                  <c:v>43.784722222222221</c:v>
                </c:pt>
                <c:pt idx="6306">
                  <c:v>43.791666666666664</c:v>
                </c:pt>
                <c:pt idx="6307">
                  <c:v>43.798611111111114</c:v>
                </c:pt>
                <c:pt idx="6308">
                  <c:v>43.80555555555555</c:v>
                </c:pt>
                <c:pt idx="6309">
                  <c:v>43.8125</c:v>
                </c:pt>
                <c:pt idx="6310">
                  <c:v>43.81944444444445</c:v>
                </c:pt>
                <c:pt idx="6311">
                  <c:v>43.826388888888886</c:v>
                </c:pt>
                <c:pt idx="6312">
                  <c:v>43.833333333333336</c:v>
                </c:pt>
                <c:pt idx="6313">
                  <c:v>43.840277777777779</c:v>
                </c:pt>
                <c:pt idx="6314">
                  <c:v>43.847222222222221</c:v>
                </c:pt>
                <c:pt idx="6315">
                  <c:v>43.854166666666664</c:v>
                </c:pt>
                <c:pt idx="6316">
                  <c:v>43.861111111111114</c:v>
                </c:pt>
                <c:pt idx="6317">
                  <c:v>43.86805555555555</c:v>
                </c:pt>
                <c:pt idx="6318">
                  <c:v>43.875</c:v>
                </c:pt>
                <c:pt idx="6319">
                  <c:v>43.88194444444445</c:v>
                </c:pt>
                <c:pt idx="6320">
                  <c:v>43.888888888888886</c:v>
                </c:pt>
                <c:pt idx="6321">
                  <c:v>43.895833333333336</c:v>
                </c:pt>
                <c:pt idx="6322">
                  <c:v>43.902777777777779</c:v>
                </c:pt>
                <c:pt idx="6323">
                  <c:v>43.909722222222221</c:v>
                </c:pt>
                <c:pt idx="6324">
                  <c:v>43.916666666666664</c:v>
                </c:pt>
                <c:pt idx="6325">
                  <c:v>43.923611111111114</c:v>
                </c:pt>
                <c:pt idx="6326">
                  <c:v>43.93055555555555</c:v>
                </c:pt>
                <c:pt idx="6327">
                  <c:v>43.9375</c:v>
                </c:pt>
                <c:pt idx="6328">
                  <c:v>43.94444444444445</c:v>
                </c:pt>
                <c:pt idx="6329">
                  <c:v>43.951388888888886</c:v>
                </c:pt>
                <c:pt idx="6330">
                  <c:v>43.958333333333336</c:v>
                </c:pt>
                <c:pt idx="6331">
                  <c:v>43.965277777777779</c:v>
                </c:pt>
                <c:pt idx="6332">
                  <c:v>43.972222222222221</c:v>
                </c:pt>
                <c:pt idx="6333">
                  <c:v>43.979166666666664</c:v>
                </c:pt>
                <c:pt idx="6334">
                  <c:v>43.986111111111114</c:v>
                </c:pt>
                <c:pt idx="6335">
                  <c:v>43.99305555555555</c:v>
                </c:pt>
                <c:pt idx="6336">
                  <c:v>44</c:v>
                </c:pt>
                <c:pt idx="6337">
                  <c:v>44.00694444444445</c:v>
                </c:pt>
                <c:pt idx="6338">
                  <c:v>44.013888888888886</c:v>
                </c:pt>
                <c:pt idx="6339">
                  <c:v>44.020833333333336</c:v>
                </c:pt>
                <c:pt idx="6340">
                  <c:v>44.027777777777779</c:v>
                </c:pt>
                <c:pt idx="6341">
                  <c:v>44.034722222222221</c:v>
                </c:pt>
                <c:pt idx="6342">
                  <c:v>44.041666666666664</c:v>
                </c:pt>
                <c:pt idx="6343">
                  <c:v>44.048611111111114</c:v>
                </c:pt>
                <c:pt idx="6344">
                  <c:v>44.05555555555555</c:v>
                </c:pt>
                <c:pt idx="6345">
                  <c:v>44.0625</c:v>
                </c:pt>
                <c:pt idx="6346">
                  <c:v>44.06944444444445</c:v>
                </c:pt>
                <c:pt idx="6347">
                  <c:v>44.076388888888886</c:v>
                </c:pt>
                <c:pt idx="6348">
                  <c:v>44.083333333333336</c:v>
                </c:pt>
                <c:pt idx="6349">
                  <c:v>44.090277777777779</c:v>
                </c:pt>
                <c:pt idx="6350">
                  <c:v>44.097222222222221</c:v>
                </c:pt>
                <c:pt idx="6351">
                  <c:v>44.104166666666664</c:v>
                </c:pt>
                <c:pt idx="6352">
                  <c:v>44.111111111111114</c:v>
                </c:pt>
                <c:pt idx="6353">
                  <c:v>44.11805555555555</c:v>
                </c:pt>
                <c:pt idx="6354">
                  <c:v>44.125</c:v>
                </c:pt>
                <c:pt idx="6355">
                  <c:v>44.13194444444445</c:v>
                </c:pt>
                <c:pt idx="6356">
                  <c:v>44.138888888888886</c:v>
                </c:pt>
                <c:pt idx="6357">
                  <c:v>44.145833333333336</c:v>
                </c:pt>
                <c:pt idx="6358">
                  <c:v>44.152777777777779</c:v>
                </c:pt>
                <c:pt idx="6359">
                  <c:v>44.159722222222221</c:v>
                </c:pt>
                <c:pt idx="6360">
                  <c:v>44.166666666666664</c:v>
                </c:pt>
                <c:pt idx="6361">
                  <c:v>44.173611111111114</c:v>
                </c:pt>
                <c:pt idx="6362">
                  <c:v>44.18055555555555</c:v>
                </c:pt>
                <c:pt idx="6363">
                  <c:v>44.1875</c:v>
                </c:pt>
                <c:pt idx="6364">
                  <c:v>44.19444444444445</c:v>
                </c:pt>
                <c:pt idx="6365">
                  <c:v>44.201388888888886</c:v>
                </c:pt>
                <c:pt idx="6366">
                  <c:v>44.208333333333336</c:v>
                </c:pt>
                <c:pt idx="6367">
                  <c:v>44.215277777777779</c:v>
                </c:pt>
                <c:pt idx="6368">
                  <c:v>44.222222222222221</c:v>
                </c:pt>
                <c:pt idx="6369">
                  <c:v>44.229166666666664</c:v>
                </c:pt>
                <c:pt idx="6370">
                  <c:v>44.236111111111114</c:v>
                </c:pt>
                <c:pt idx="6371">
                  <c:v>44.24305555555555</c:v>
                </c:pt>
                <c:pt idx="6372">
                  <c:v>44.25</c:v>
                </c:pt>
                <c:pt idx="6373">
                  <c:v>44.25694444444445</c:v>
                </c:pt>
                <c:pt idx="6374">
                  <c:v>44.263888888888886</c:v>
                </c:pt>
                <c:pt idx="6375">
                  <c:v>44.270833333333336</c:v>
                </c:pt>
                <c:pt idx="6376">
                  <c:v>44.277777777777779</c:v>
                </c:pt>
                <c:pt idx="6377">
                  <c:v>44.284722222222221</c:v>
                </c:pt>
                <c:pt idx="6378">
                  <c:v>44.291666666666664</c:v>
                </c:pt>
                <c:pt idx="6379">
                  <c:v>44.298611111111114</c:v>
                </c:pt>
                <c:pt idx="6380">
                  <c:v>44.30555555555555</c:v>
                </c:pt>
                <c:pt idx="6381">
                  <c:v>44.3125</c:v>
                </c:pt>
                <c:pt idx="6382">
                  <c:v>44.31944444444445</c:v>
                </c:pt>
                <c:pt idx="6383">
                  <c:v>44.326388888888886</c:v>
                </c:pt>
                <c:pt idx="6384">
                  <c:v>44.333333333333336</c:v>
                </c:pt>
                <c:pt idx="6385">
                  <c:v>44.340277777777779</c:v>
                </c:pt>
                <c:pt idx="6386">
                  <c:v>44.347222222222221</c:v>
                </c:pt>
                <c:pt idx="6387">
                  <c:v>44.354166666666664</c:v>
                </c:pt>
                <c:pt idx="6388">
                  <c:v>44.361111111111114</c:v>
                </c:pt>
                <c:pt idx="6389">
                  <c:v>44.36805555555555</c:v>
                </c:pt>
                <c:pt idx="6390">
                  <c:v>44.375</c:v>
                </c:pt>
                <c:pt idx="6391">
                  <c:v>44.38194444444445</c:v>
                </c:pt>
                <c:pt idx="6392">
                  <c:v>44.388888888888886</c:v>
                </c:pt>
                <c:pt idx="6393">
                  <c:v>44.395833333333336</c:v>
                </c:pt>
                <c:pt idx="6394">
                  <c:v>44.402777777777779</c:v>
                </c:pt>
                <c:pt idx="6395">
                  <c:v>44.409722222222221</c:v>
                </c:pt>
                <c:pt idx="6396">
                  <c:v>44.416666666666664</c:v>
                </c:pt>
                <c:pt idx="6397">
                  <c:v>44.423611111111114</c:v>
                </c:pt>
                <c:pt idx="6398">
                  <c:v>44.43055555555555</c:v>
                </c:pt>
                <c:pt idx="6399">
                  <c:v>44.4375</c:v>
                </c:pt>
                <c:pt idx="6400">
                  <c:v>44.44444444444445</c:v>
                </c:pt>
                <c:pt idx="6401">
                  <c:v>44.451388888888886</c:v>
                </c:pt>
                <c:pt idx="6402">
                  <c:v>44.458333333333336</c:v>
                </c:pt>
                <c:pt idx="6403">
                  <c:v>44.465277777777779</c:v>
                </c:pt>
                <c:pt idx="6404">
                  <c:v>44.472222222222221</c:v>
                </c:pt>
                <c:pt idx="6405">
                  <c:v>44.479166666666664</c:v>
                </c:pt>
                <c:pt idx="6406">
                  <c:v>44.486111111111114</c:v>
                </c:pt>
                <c:pt idx="6407">
                  <c:v>44.49305555555555</c:v>
                </c:pt>
                <c:pt idx="6408">
                  <c:v>44.5</c:v>
                </c:pt>
                <c:pt idx="6409">
                  <c:v>44.50694444444445</c:v>
                </c:pt>
                <c:pt idx="6410">
                  <c:v>44.513888888888886</c:v>
                </c:pt>
                <c:pt idx="6411">
                  <c:v>44.520833333333336</c:v>
                </c:pt>
                <c:pt idx="6412">
                  <c:v>44.527777777777779</c:v>
                </c:pt>
                <c:pt idx="6413">
                  <c:v>44.534722222222221</c:v>
                </c:pt>
                <c:pt idx="6414">
                  <c:v>44.541666666666664</c:v>
                </c:pt>
                <c:pt idx="6415">
                  <c:v>44.548611111111114</c:v>
                </c:pt>
                <c:pt idx="6416">
                  <c:v>44.55555555555555</c:v>
                </c:pt>
                <c:pt idx="6417">
                  <c:v>44.5625</c:v>
                </c:pt>
                <c:pt idx="6418">
                  <c:v>44.56944444444445</c:v>
                </c:pt>
                <c:pt idx="6419">
                  <c:v>44.576388888888886</c:v>
                </c:pt>
                <c:pt idx="6420">
                  <c:v>44.583333333333336</c:v>
                </c:pt>
                <c:pt idx="6421">
                  <c:v>44.590277777777779</c:v>
                </c:pt>
                <c:pt idx="6422">
                  <c:v>44.597222222222221</c:v>
                </c:pt>
                <c:pt idx="6423">
                  <c:v>44.604166666666664</c:v>
                </c:pt>
                <c:pt idx="6424">
                  <c:v>44.611111111111114</c:v>
                </c:pt>
                <c:pt idx="6425">
                  <c:v>44.61805555555555</c:v>
                </c:pt>
                <c:pt idx="6426">
                  <c:v>44.625</c:v>
                </c:pt>
                <c:pt idx="6427">
                  <c:v>44.63194444444445</c:v>
                </c:pt>
                <c:pt idx="6428">
                  <c:v>44.638888888888886</c:v>
                </c:pt>
                <c:pt idx="6429">
                  <c:v>44.645833333333336</c:v>
                </c:pt>
                <c:pt idx="6430">
                  <c:v>44.652777777777779</c:v>
                </c:pt>
                <c:pt idx="6431">
                  <c:v>44.659722222222221</c:v>
                </c:pt>
                <c:pt idx="6432">
                  <c:v>44.666666666666664</c:v>
                </c:pt>
                <c:pt idx="6433">
                  <c:v>44.673611111111114</c:v>
                </c:pt>
                <c:pt idx="6434">
                  <c:v>44.68055555555555</c:v>
                </c:pt>
                <c:pt idx="6435">
                  <c:v>44.6875</c:v>
                </c:pt>
                <c:pt idx="6436">
                  <c:v>44.69444444444445</c:v>
                </c:pt>
                <c:pt idx="6437">
                  <c:v>44.701388888888886</c:v>
                </c:pt>
                <c:pt idx="6438">
                  <c:v>44.708333333333336</c:v>
                </c:pt>
                <c:pt idx="6439">
                  <c:v>44.715277777777779</c:v>
                </c:pt>
                <c:pt idx="6440">
                  <c:v>44.722222222222221</c:v>
                </c:pt>
                <c:pt idx="6441">
                  <c:v>44.729166666666664</c:v>
                </c:pt>
                <c:pt idx="6442">
                  <c:v>44.736111111111114</c:v>
                </c:pt>
                <c:pt idx="6443">
                  <c:v>44.74305555555555</c:v>
                </c:pt>
                <c:pt idx="6444">
                  <c:v>44.75</c:v>
                </c:pt>
                <c:pt idx="6445">
                  <c:v>44.75694444444445</c:v>
                </c:pt>
                <c:pt idx="6446">
                  <c:v>44.763888888888886</c:v>
                </c:pt>
                <c:pt idx="6447">
                  <c:v>44.770833333333336</c:v>
                </c:pt>
                <c:pt idx="6448">
                  <c:v>44.777777777777779</c:v>
                </c:pt>
                <c:pt idx="6449">
                  <c:v>44.784722222222221</c:v>
                </c:pt>
                <c:pt idx="6450">
                  <c:v>44.791666666666664</c:v>
                </c:pt>
                <c:pt idx="6451">
                  <c:v>44.798611111111114</c:v>
                </c:pt>
                <c:pt idx="6452">
                  <c:v>44.80555555555555</c:v>
                </c:pt>
                <c:pt idx="6453">
                  <c:v>44.8125</c:v>
                </c:pt>
                <c:pt idx="6454">
                  <c:v>44.81944444444445</c:v>
                </c:pt>
                <c:pt idx="6455">
                  <c:v>44.826388888888886</c:v>
                </c:pt>
                <c:pt idx="6456">
                  <c:v>44.833333333333336</c:v>
                </c:pt>
                <c:pt idx="6457">
                  <c:v>44.840277777777779</c:v>
                </c:pt>
                <c:pt idx="6458">
                  <c:v>44.847222222222221</c:v>
                </c:pt>
                <c:pt idx="6459">
                  <c:v>44.854166666666664</c:v>
                </c:pt>
                <c:pt idx="6460">
                  <c:v>44.861111111111114</c:v>
                </c:pt>
                <c:pt idx="6461">
                  <c:v>44.86805555555555</c:v>
                </c:pt>
                <c:pt idx="6462">
                  <c:v>44.875</c:v>
                </c:pt>
                <c:pt idx="6463">
                  <c:v>44.88194444444445</c:v>
                </c:pt>
                <c:pt idx="6464">
                  <c:v>44.888888888888886</c:v>
                </c:pt>
                <c:pt idx="6465">
                  <c:v>44.895833333333336</c:v>
                </c:pt>
                <c:pt idx="6466">
                  <c:v>44.902777777777779</c:v>
                </c:pt>
                <c:pt idx="6467">
                  <c:v>44.909722222222221</c:v>
                </c:pt>
                <c:pt idx="6468">
                  <c:v>44.916666666666664</c:v>
                </c:pt>
                <c:pt idx="6469">
                  <c:v>44.923611111111114</c:v>
                </c:pt>
                <c:pt idx="6470">
                  <c:v>44.93055555555555</c:v>
                </c:pt>
                <c:pt idx="6471">
                  <c:v>44.9375</c:v>
                </c:pt>
                <c:pt idx="6472">
                  <c:v>44.94444444444445</c:v>
                </c:pt>
                <c:pt idx="6473">
                  <c:v>44.951388888888886</c:v>
                </c:pt>
                <c:pt idx="6474">
                  <c:v>44.958333333333336</c:v>
                </c:pt>
                <c:pt idx="6475">
                  <c:v>44.965277777777779</c:v>
                </c:pt>
                <c:pt idx="6476">
                  <c:v>44.972222222222221</c:v>
                </c:pt>
                <c:pt idx="6477">
                  <c:v>44.979166666666664</c:v>
                </c:pt>
                <c:pt idx="6478">
                  <c:v>44.986111111111114</c:v>
                </c:pt>
                <c:pt idx="6479">
                  <c:v>44.99305555555555</c:v>
                </c:pt>
                <c:pt idx="6480">
                  <c:v>45</c:v>
                </c:pt>
                <c:pt idx="6481">
                  <c:v>45.00694444444445</c:v>
                </c:pt>
                <c:pt idx="6482">
                  <c:v>45.013888888888886</c:v>
                </c:pt>
                <c:pt idx="6483">
                  <c:v>45.020833333333336</c:v>
                </c:pt>
                <c:pt idx="6484">
                  <c:v>45.027777777777779</c:v>
                </c:pt>
                <c:pt idx="6485">
                  <c:v>45.034722222222221</c:v>
                </c:pt>
                <c:pt idx="6486">
                  <c:v>45.041666666666664</c:v>
                </c:pt>
                <c:pt idx="6487">
                  <c:v>45.048611111111114</c:v>
                </c:pt>
                <c:pt idx="6488">
                  <c:v>45.05555555555555</c:v>
                </c:pt>
                <c:pt idx="6489">
                  <c:v>45.0625</c:v>
                </c:pt>
                <c:pt idx="6490">
                  <c:v>45.06944444444445</c:v>
                </c:pt>
                <c:pt idx="6491">
                  <c:v>45.076388888888886</c:v>
                </c:pt>
                <c:pt idx="6492">
                  <c:v>45.083333333333336</c:v>
                </c:pt>
                <c:pt idx="6493">
                  <c:v>45.090277777777779</c:v>
                </c:pt>
                <c:pt idx="6494">
                  <c:v>45.097222222222221</c:v>
                </c:pt>
                <c:pt idx="6495">
                  <c:v>45.104166666666664</c:v>
                </c:pt>
                <c:pt idx="6496">
                  <c:v>45.111111111111114</c:v>
                </c:pt>
                <c:pt idx="6497">
                  <c:v>45.11805555555555</c:v>
                </c:pt>
                <c:pt idx="6498">
                  <c:v>45.125</c:v>
                </c:pt>
                <c:pt idx="6499">
                  <c:v>45.13194444444445</c:v>
                </c:pt>
                <c:pt idx="6500">
                  <c:v>45.138888888888886</c:v>
                </c:pt>
                <c:pt idx="6501">
                  <c:v>45.145833333333336</c:v>
                </c:pt>
                <c:pt idx="6502">
                  <c:v>45.152777777777779</c:v>
                </c:pt>
                <c:pt idx="6503">
                  <c:v>45.159722222222221</c:v>
                </c:pt>
                <c:pt idx="6504">
                  <c:v>45.166666666666664</c:v>
                </c:pt>
                <c:pt idx="6505">
                  <c:v>45.173611111111114</c:v>
                </c:pt>
                <c:pt idx="6506">
                  <c:v>45.18055555555555</c:v>
                </c:pt>
                <c:pt idx="6507">
                  <c:v>45.1875</c:v>
                </c:pt>
                <c:pt idx="6508">
                  <c:v>45.19444444444445</c:v>
                </c:pt>
                <c:pt idx="6509">
                  <c:v>45.201388888888886</c:v>
                </c:pt>
                <c:pt idx="6510">
                  <c:v>45.208333333333336</c:v>
                </c:pt>
                <c:pt idx="6511">
                  <c:v>45.215277777777779</c:v>
                </c:pt>
                <c:pt idx="6512">
                  <c:v>45.222222222222221</c:v>
                </c:pt>
                <c:pt idx="6513">
                  <c:v>45.229166666666664</c:v>
                </c:pt>
                <c:pt idx="6514">
                  <c:v>45.236111111111114</c:v>
                </c:pt>
                <c:pt idx="6515">
                  <c:v>45.24305555555555</c:v>
                </c:pt>
                <c:pt idx="6516">
                  <c:v>45.25</c:v>
                </c:pt>
                <c:pt idx="6517">
                  <c:v>45.25694444444445</c:v>
                </c:pt>
                <c:pt idx="6518">
                  <c:v>45.263888888888886</c:v>
                </c:pt>
                <c:pt idx="6519">
                  <c:v>45.270833333333336</c:v>
                </c:pt>
                <c:pt idx="6520">
                  <c:v>45.277777777777779</c:v>
                </c:pt>
                <c:pt idx="6521">
                  <c:v>45.284722222222221</c:v>
                </c:pt>
                <c:pt idx="6522">
                  <c:v>45.291666666666664</c:v>
                </c:pt>
                <c:pt idx="6523">
                  <c:v>45.298611111111114</c:v>
                </c:pt>
                <c:pt idx="6524">
                  <c:v>45.30555555555555</c:v>
                </c:pt>
                <c:pt idx="6525">
                  <c:v>45.3125</c:v>
                </c:pt>
                <c:pt idx="6526">
                  <c:v>45.31944444444445</c:v>
                </c:pt>
                <c:pt idx="6527">
                  <c:v>45.326388888888886</c:v>
                </c:pt>
                <c:pt idx="6528">
                  <c:v>45.333333333333336</c:v>
                </c:pt>
                <c:pt idx="6529">
                  <c:v>45.340277777777779</c:v>
                </c:pt>
                <c:pt idx="6530">
                  <c:v>45.347222222222221</c:v>
                </c:pt>
                <c:pt idx="6531">
                  <c:v>45.354166666666664</c:v>
                </c:pt>
                <c:pt idx="6532">
                  <c:v>45.361111111111114</c:v>
                </c:pt>
                <c:pt idx="6533">
                  <c:v>45.36805555555555</c:v>
                </c:pt>
                <c:pt idx="6534">
                  <c:v>45.375</c:v>
                </c:pt>
                <c:pt idx="6535">
                  <c:v>45.38194444444445</c:v>
                </c:pt>
                <c:pt idx="6536">
                  <c:v>45.388888888888886</c:v>
                </c:pt>
                <c:pt idx="6537">
                  <c:v>45.395833333333336</c:v>
                </c:pt>
                <c:pt idx="6538">
                  <c:v>45.402777777777779</c:v>
                </c:pt>
                <c:pt idx="6539">
                  <c:v>45.409722222222221</c:v>
                </c:pt>
                <c:pt idx="6540">
                  <c:v>45.416666666666664</c:v>
                </c:pt>
                <c:pt idx="6541">
                  <c:v>45.423611111111114</c:v>
                </c:pt>
                <c:pt idx="6542">
                  <c:v>45.43055555555555</c:v>
                </c:pt>
                <c:pt idx="6543">
                  <c:v>45.4375</c:v>
                </c:pt>
                <c:pt idx="6544">
                  <c:v>45.44444444444445</c:v>
                </c:pt>
                <c:pt idx="6545">
                  <c:v>45.451388888888886</c:v>
                </c:pt>
                <c:pt idx="6546">
                  <c:v>45.458333333333336</c:v>
                </c:pt>
                <c:pt idx="6547">
                  <c:v>45.465277777777779</c:v>
                </c:pt>
                <c:pt idx="6548">
                  <c:v>45.472222222222221</c:v>
                </c:pt>
                <c:pt idx="6549">
                  <c:v>45.479166666666664</c:v>
                </c:pt>
                <c:pt idx="6550">
                  <c:v>45.486111111111114</c:v>
                </c:pt>
                <c:pt idx="6551">
                  <c:v>45.49305555555555</c:v>
                </c:pt>
                <c:pt idx="6552">
                  <c:v>45.5</c:v>
                </c:pt>
                <c:pt idx="6553">
                  <c:v>45.50694444444445</c:v>
                </c:pt>
                <c:pt idx="6554">
                  <c:v>45.513888888888886</c:v>
                </c:pt>
                <c:pt idx="6555">
                  <c:v>45.520833333333336</c:v>
                </c:pt>
                <c:pt idx="6556">
                  <c:v>45.527777777777779</c:v>
                </c:pt>
                <c:pt idx="6557">
                  <c:v>45.534722222222221</c:v>
                </c:pt>
                <c:pt idx="6558">
                  <c:v>45.541666666666664</c:v>
                </c:pt>
                <c:pt idx="6559">
                  <c:v>45.548611111111114</c:v>
                </c:pt>
                <c:pt idx="6560">
                  <c:v>45.55555555555555</c:v>
                </c:pt>
                <c:pt idx="6561">
                  <c:v>45.5625</c:v>
                </c:pt>
                <c:pt idx="6562">
                  <c:v>45.56944444444445</c:v>
                </c:pt>
                <c:pt idx="6563">
                  <c:v>45.576388888888886</c:v>
                </c:pt>
                <c:pt idx="6564">
                  <c:v>45.583333333333336</c:v>
                </c:pt>
                <c:pt idx="6565">
                  <c:v>45.590277777777779</c:v>
                </c:pt>
                <c:pt idx="6566">
                  <c:v>45.597222222222221</c:v>
                </c:pt>
                <c:pt idx="6567">
                  <c:v>45.604166666666664</c:v>
                </c:pt>
                <c:pt idx="6568">
                  <c:v>45.611111111111114</c:v>
                </c:pt>
                <c:pt idx="6569">
                  <c:v>45.61805555555555</c:v>
                </c:pt>
                <c:pt idx="6570">
                  <c:v>45.625</c:v>
                </c:pt>
                <c:pt idx="6571">
                  <c:v>45.63194444444445</c:v>
                </c:pt>
                <c:pt idx="6572">
                  <c:v>45.638888888888886</c:v>
                </c:pt>
                <c:pt idx="6573">
                  <c:v>45.645833333333336</c:v>
                </c:pt>
                <c:pt idx="6574">
                  <c:v>45.652777777777779</c:v>
                </c:pt>
                <c:pt idx="6575">
                  <c:v>45.659722222222221</c:v>
                </c:pt>
                <c:pt idx="6576">
                  <c:v>45.666666666666664</c:v>
                </c:pt>
                <c:pt idx="6577">
                  <c:v>45.673611111111114</c:v>
                </c:pt>
                <c:pt idx="6578">
                  <c:v>45.68055555555555</c:v>
                </c:pt>
                <c:pt idx="6579">
                  <c:v>45.6875</c:v>
                </c:pt>
                <c:pt idx="6580">
                  <c:v>45.69444444444445</c:v>
                </c:pt>
                <c:pt idx="6581">
                  <c:v>45.701388888888886</c:v>
                </c:pt>
                <c:pt idx="6582">
                  <c:v>45.708333333333336</c:v>
                </c:pt>
                <c:pt idx="6583">
                  <c:v>45.715277777777779</c:v>
                </c:pt>
                <c:pt idx="6584">
                  <c:v>45.722222222222221</c:v>
                </c:pt>
                <c:pt idx="6585">
                  <c:v>45.729166666666664</c:v>
                </c:pt>
                <c:pt idx="6586">
                  <c:v>45.736111111111114</c:v>
                </c:pt>
                <c:pt idx="6587">
                  <c:v>45.74305555555555</c:v>
                </c:pt>
                <c:pt idx="6588">
                  <c:v>45.75</c:v>
                </c:pt>
                <c:pt idx="6589">
                  <c:v>45.75694444444445</c:v>
                </c:pt>
                <c:pt idx="6590">
                  <c:v>45.763888888888886</c:v>
                </c:pt>
                <c:pt idx="6591">
                  <c:v>45.770833333333336</c:v>
                </c:pt>
                <c:pt idx="6592">
                  <c:v>45.777777777777779</c:v>
                </c:pt>
                <c:pt idx="6593">
                  <c:v>45.784722222222221</c:v>
                </c:pt>
                <c:pt idx="6594">
                  <c:v>45.791666666666664</c:v>
                </c:pt>
                <c:pt idx="6595">
                  <c:v>45.798611111111114</c:v>
                </c:pt>
                <c:pt idx="6596">
                  <c:v>45.80555555555555</c:v>
                </c:pt>
                <c:pt idx="6597">
                  <c:v>45.8125</c:v>
                </c:pt>
                <c:pt idx="6598">
                  <c:v>45.81944444444445</c:v>
                </c:pt>
                <c:pt idx="6599">
                  <c:v>45.826388888888886</c:v>
                </c:pt>
                <c:pt idx="6600">
                  <c:v>45.833333333333336</c:v>
                </c:pt>
                <c:pt idx="6601">
                  <c:v>45.840277777777779</c:v>
                </c:pt>
                <c:pt idx="6602">
                  <c:v>45.847222222222221</c:v>
                </c:pt>
                <c:pt idx="6603">
                  <c:v>45.854166666666664</c:v>
                </c:pt>
                <c:pt idx="6604">
                  <c:v>45.861111111111114</c:v>
                </c:pt>
                <c:pt idx="6605">
                  <c:v>45.86805555555555</c:v>
                </c:pt>
                <c:pt idx="6606">
                  <c:v>45.875</c:v>
                </c:pt>
                <c:pt idx="6607">
                  <c:v>45.88194444444445</c:v>
                </c:pt>
                <c:pt idx="6608">
                  <c:v>45.888888888888886</c:v>
                </c:pt>
                <c:pt idx="6609">
                  <c:v>45.895833333333336</c:v>
                </c:pt>
                <c:pt idx="6610">
                  <c:v>45.902777777777779</c:v>
                </c:pt>
                <c:pt idx="6611">
                  <c:v>45.909722222222221</c:v>
                </c:pt>
                <c:pt idx="6612">
                  <c:v>45.916666666666664</c:v>
                </c:pt>
                <c:pt idx="6613">
                  <c:v>45.923611111111114</c:v>
                </c:pt>
                <c:pt idx="6614">
                  <c:v>45.93055555555555</c:v>
                </c:pt>
                <c:pt idx="6615">
                  <c:v>45.9375</c:v>
                </c:pt>
                <c:pt idx="6616">
                  <c:v>45.94444444444445</c:v>
                </c:pt>
                <c:pt idx="6617">
                  <c:v>45.951388888888886</c:v>
                </c:pt>
                <c:pt idx="6618">
                  <c:v>45.958333333333336</c:v>
                </c:pt>
                <c:pt idx="6619">
                  <c:v>45.965277777777779</c:v>
                </c:pt>
                <c:pt idx="6620">
                  <c:v>45.972222222222221</c:v>
                </c:pt>
                <c:pt idx="6621">
                  <c:v>45.979166666666664</c:v>
                </c:pt>
                <c:pt idx="6622">
                  <c:v>45.986111111111114</c:v>
                </c:pt>
                <c:pt idx="6623">
                  <c:v>45.99305555555555</c:v>
                </c:pt>
                <c:pt idx="6624">
                  <c:v>46</c:v>
                </c:pt>
                <c:pt idx="6625">
                  <c:v>46.00694444444445</c:v>
                </c:pt>
                <c:pt idx="6626">
                  <c:v>46.013888888888886</c:v>
                </c:pt>
                <c:pt idx="6627">
                  <c:v>46.020833333333336</c:v>
                </c:pt>
                <c:pt idx="6628">
                  <c:v>46.027777777777779</c:v>
                </c:pt>
                <c:pt idx="6629">
                  <c:v>46.034722222222221</c:v>
                </c:pt>
                <c:pt idx="6630">
                  <c:v>46.041666666666664</c:v>
                </c:pt>
                <c:pt idx="6631">
                  <c:v>46.048611111111114</c:v>
                </c:pt>
                <c:pt idx="6632">
                  <c:v>46.05555555555555</c:v>
                </c:pt>
                <c:pt idx="6633">
                  <c:v>46.0625</c:v>
                </c:pt>
                <c:pt idx="6634">
                  <c:v>46.06944444444445</c:v>
                </c:pt>
                <c:pt idx="6635">
                  <c:v>46.076388888888886</c:v>
                </c:pt>
                <c:pt idx="6636">
                  <c:v>46.083333333333336</c:v>
                </c:pt>
                <c:pt idx="6637">
                  <c:v>46.090277777777779</c:v>
                </c:pt>
                <c:pt idx="6638">
                  <c:v>46.097222222222221</c:v>
                </c:pt>
                <c:pt idx="6639">
                  <c:v>46.104166666666664</c:v>
                </c:pt>
                <c:pt idx="6640">
                  <c:v>46.111111111111114</c:v>
                </c:pt>
                <c:pt idx="6641">
                  <c:v>46.11805555555555</c:v>
                </c:pt>
                <c:pt idx="6642">
                  <c:v>46.125</c:v>
                </c:pt>
                <c:pt idx="6643">
                  <c:v>46.13194444444445</c:v>
                </c:pt>
                <c:pt idx="6644">
                  <c:v>46.138888888888886</c:v>
                </c:pt>
                <c:pt idx="6645">
                  <c:v>46.145833333333336</c:v>
                </c:pt>
                <c:pt idx="6646">
                  <c:v>46.152777777777779</c:v>
                </c:pt>
                <c:pt idx="6647">
                  <c:v>46.159722222222221</c:v>
                </c:pt>
                <c:pt idx="6648">
                  <c:v>46.166666666666664</c:v>
                </c:pt>
                <c:pt idx="6649">
                  <c:v>46.173611111111114</c:v>
                </c:pt>
                <c:pt idx="6650">
                  <c:v>46.18055555555555</c:v>
                </c:pt>
                <c:pt idx="6651">
                  <c:v>46.1875</c:v>
                </c:pt>
                <c:pt idx="6652">
                  <c:v>46.19444444444445</c:v>
                </c:pt>
                <c:pt idx="6653">
                  <c:v>46.201388888888886</c:v>
                </c:pt>
                <c:pt idx="6654">
                  <c:v>46.208333333333336</c:v>
                </c:pt>
                <c:pt idx="6655">
                  <c:v>46.215277777777779</c:v>
                </c:pt>
                <c:pt idx="6656">
                  <c:v>46.222222222222221</c:v>
                </c:pt>
                <c:pt idx="6657">
                  <c:v>46.229166666666664</c:v>
                </c:pt>
                <c:pt idx="6658">
                  <c:v>46.236111111111114</c:v>
                </c:pt>
                <c:pt idx="6659">
                  <c:v>46.24305555555555</c:v>
                </c:pt>
                <c:pt idx="6660">
                  <c:v>46.25</c:v>
                </c:pt>
                <c:pt idx="6661">
                  <c:v>46.25694444444445</c:v>
                </c:pt>
                <c:pt idx="6662">
                  <c:v>46.263888888888886</c:v>
                </c:pt>
                <c:pt idx="6663">
                  <c:v>46.270833333333336</c:v>
                </c:pt>
                <c:pt idx="6664">
                  <c:v>46.277777777777779</c:v>
                </c:pt>
                <c:pt idx="6665">
                  <c:v>46.284722222222221</c:v>
                </c:pt>
                <c:pt idx="6666">
                  <c:v>46.291666666666664</c:v>
                </c:pt>
                <c:pt idx="6667">
                  <c:v>46.298611111111114</c:v>
                </c:pt>
                <c:pt idx="6668">
                  <c:v>46.30555555555555</c:v>
                </c:pt>
                <c:pt idx="6669">
                  <c:v>46.3125</c:v>
                </c:pt>
                <c:pt idx="6670">
                  <c:v>46.31944444444445</c:v>
                </c:pt>
                <c:pt idx="6671">
                  <c:v>46.326388888888886</c:v>
                </c:pt>
                <c:pt idx="6672">
                  <c:v>46.333333333333336</c:v>
                </c:pt>
                <c:pt idx="6673">
                  <c:v>46.340277777777779</c:v>
                </c:pt>
                <c:pt idx="6674">
                  <c:v>46.347222222222221</c:v>
                </c:pt>
                <c:pt idx="6675">
                  <c:v>46.354166666666664</c:v>
                </c:pt>
                <c:pt idx="6676">
                  <c:v>46.361111111111114</c:v>
                </c:pt>
                <c:pt idx="6677">
                  <c:v>46.36805555555555</c:v>
                </c:pt>
                <c:pt idx="6678">
                  <c:v>46.375</c:v>
                </c:pt>
                <c:pt idx="6679">
                  <c:v>46.38194444444445</c:v>
                </c:pt>
                <c:pt idx="6680">
                  <c:v>46.388888888888886</c:v>
                </c:pt>
                <c:pt idx="6681">
                  <c:v>46.395833333333336</c:v>
                </c:pt>
                <c:pt idx="6682">
                  <c:v>46.402777777777779</c:v>
                </c:pt>
                <c:pt idx="6683">
                  <c:v>46.409722222222221</c:v>
                </c:pt>
                <c:pt idx="6684">
                  <c:v>46.416666666666664</c:v>
                </c:pt>
                <c:pt idx="6685">
                  <c:v>46.423611111111114</c:v>
                </c:pt>
                <c:pt idx="6686">
                  <c:v>46.43055555555555</c:v>
                </c:pt>
                <c:pt idx="6687">
                  <c:v>46.4375</c:v>
                </c:pt>
                <c:pt idx="6688">
                  <c:v>46.44444444444445</c:v>
                </c:pt>
                <c:pt idx="6689">
                  <c:v>46.451388888888886</c:v>
                </c:pt>
                <c:pt idx="6690">
                  <c:v>46.458333333333336</c:v>
                </c:pt>
                <c:pt idx="6691">
                  <c:v>46.465277777777779</c:v>
                </c:pt>
                <c:pt idx="6692">
                  <c:v>46.472222222222221</c:v>
                </c:pt>
                <c:pt idx="6693">
                  <c:v>46.479166666666664</c:v>
                </c:pt>
                <c:pt idx="6694">
                  <c:v>46.486111111111114</c:v>
                </c:pt>
                <c:pt idx="6695">
                  <c:v>46.49305555555555</c:v>
                </c:pt>
                <c:pt idx="6696">
                  <c:v>46.5</c:v>
                </c:pt>
                <c:pt idx="6697">
                  <c:v>46.50694444444445</c:v>
                </c:pt>
                <c:pt idx="6698">
                  <c:v>46.513888888888886</c:v>
                </c:pt>
                <c:pt idx="6699">
                  <c:v>46.520833333333336</c:v>
                </c:pt>
                <c:pt idx="6700">
                  <c:v>46.527777777777779</c:v>
                </c:pt>
                <c:pt idx="6701">
                  <c:v>46.534722222222221</c:v>
                </c:pt>
                <c:pt idx="6702">
                  <c:v>46.541666666666664</c:v>
                </c:pt>
                <c:pt idx="6703">
                  <c:v>46.548611111111114</c:v>
                </c:pt>
                <c:pt idx="6704">
                  <c:v>46.55555555555555</c:v>
                </c:pt>
                <c:pt idx="6705">
                  <c:v>46.5625</c:v>
                </c:pt>
                <c:pt idx="6706">
                  <c:v>46.56944444444445</c:v>
                </c:pt>
                <c:pt idx="6707">
                  <c:v>46.576388888888886</c:v>
                </c:pt>
                <c:pt idx="6708">
                  <c:v>46.583333333333336</c:v>
                </c:pt>
                <c:pt idx="6709">
                  <c:v>46.590277777777779</c:v>
                </c:pt>
                <c:pt idx="6710">
                  <c:v>46.597222222222221</c:v>
                </c:pt>
                <c:pt idx="6711">
                  <c:v>46.604166666666664</c:v>
                </c:pt>
                <c:pt idx="6712">
                  <c:v>46.611111111111114</c:v>
                </c:pt>
                <c:pt idx="6713">
                  <c:v>46.61805555555555</c:v>
                </c:pt>
                <c:pt idx="6714">
                  <c:v>46.625</c:v>
                </c:pt>
                <c:pt idx="6715">
                  <c:v>46.63194444444445</c:v>
                </c:pt>
                <c:pt idx="6716">
                  <c:v>46.638888888888886</c:v>
                </c:pt>
                <c:pt idx="6717">
                  <c:v>46.645833333333336</c:v>
                </c:pt>
                <c:pt idx="6718">
                  <c:v>46.652777777777779</c:v>
                </c:pt>
                <c:pt idx="6719">
                  <c:v>46.659722222222221</c:v>
                </c:pt>
                <c:pt idx="6720">
                  <c:v>46.666666666666664</c:v>
                </c:pt>
                <c:pt idx="6721">
                  <c:v>46.673611111111114</c:v>
                </c:pt>
                <c:pt idx="6722">
                  <c:v>46.68055555555555</c:v>
                </c:pt>
                <c:pt idx="6723">
                  <c:v>46.6875</c:v>
                </c:pt>
                <c:pt idx="6724">
                  <c:v>46.69444444444445</c:v>
                </c:pt>
                <c:pt idx="6725">
                  <c:v>46.701388888888886</c:v>
                </c:pt>
                <c:pt idx="6726">
                  <c:v>46.708333333333336</c:v>
                </c:pt>
                <c:pt idx="6727">
                  <c:v>46.715277777777779</c:v>
                </c:pt>
                <c:pt idx="6728">
                  <c:v>46.722222222222221</c:v>
                </c:pt>
                <c:pt idx="6729">
                  <c:v>46.729166666666664</c:v>
                </c:pt>
                <c:pt idx="6730">
                  <c:v>46.736111111111114</c:v>
                </c:pt>
                <c:pt idx="6731">
                  <c:v>46.74305555555555</c:v>
                </c:pt>
                <c:pt idx="6732">
                  <c:v>46.75</c:v>
                </c:pt>
                <c:pt idx="6733">
                  <c:v>46.75694444444445</c:v>
                </c:pt>
                <c:pt idx="6734">
                  <c:v>46.763888888888886</c:v>
                </c:pt>
                <c:pt idx="6735">
                  <c:v>46.770833333333336</c:v>
                </c:pt>
                <c:pt idx="6736">
                  <c:v>46.777777777777779</c:v>
                </c:pt>
                <c:pt idx="6737">
                  <c:v>46.784722222222221</c:v>
                </c:pt>
                <c:pt idx="6738">
                  <c:v>46.791666666666664</c:v>
                </c:pt>
                <c:pt idx="6739">
                  <c:v>46.798611111111114</c:v>
                </c:pt>
                <c:pt idx="6740">
                  <c:v>46.80555555555555</c:v>
                </c:pt>
                <c:pt idx="6741">
                  <c:v>46.8125</c:v>
                </c:pt>
                <c:pt idx="6742">
                  <c:v>46.81944444444445</c:v>
                </c:pt>
                <c:pt idx="6743">
                  <c:v>46.826388888888886</c:v>
                </c:pt>
                <c:pt idx="6744">
                  <c:v>46.833333333333336</c:v>
                </c:pt>
                <c:pt idx="6745">
                  <c:v>46.840277777777779</c:v>
                </c:pt>
                <c:pt idx="6746">
                  <c:v>46.847222222222221</c:v>
                </c:pt>
                <c:pt idx="6747">
                  <c:v>46.854166666666664</c:v>
                </c:pt>
                <c:pt idx="6748">
                  <c:v>46.861111111111114</c:v>
                </c:pt>
                <c:pt idx="6749">
                  <c:v>46.86805555555555</c:v>
                </c:pt>
                <c:pt idx="6750">
                  <c:v>46.875</c:v>
                </c:pt>
                <c:pt idx="6751">
                  <c:v>46.88194444444445</c:v>
                </c:pt>
                <c:pt idx="6752">
                  <c:v>46.888888888888886</c:v>
                </c:pt>
                <c:pt idx="6753">
                  <c:v>46.895833333333336</c:v>
                </c:pt>
                <c:pt idx="6754">
                  <c:v>46.902777777777779</c:v>
                </c:pt>
                <c:pt idx="6755">
                  <c:v>46.909722222222221</c:v>
                </c:pt>
                <c:pt idx="6756">
                  <c:v>46.916666666666664</c:v>
                </c:pt>
                <c:pt idx="6757">
                  <c:v>46.923611111111114</c:v>
                </c:pt>
                <c:pt idx="6758">
                  <c:v>46.93055555555555</c:v>
                </c:pt>
                <c:pt idx="6759">
                  <c:v>46.9375</c:v>
                </c:pt>
                <c:pt idx="6760">
                  <c:v>46.94444444444445</c:v>
                </c:pt>
                <c:pt idx="6761">
                  <c:v>46.951388888888886</c:v>
                </c:pt>
                <c:pt idx="6762">
                  <c:v>46.958333333333336</c:v>
                </c:pt>
                <c:pt idx="6763">
                  <c:v>46.965277777777779</c:v>
                </c:pt>
                <c:pt idx="6764">
                  <c:v>46.972222222222221</c:v>
                </c:pt>
                <c:pt idx="6765">
                  <c:v>46.979166666666664</c:v>
                </c:pt>
                <c:pt idx="6766">
                  <c:v>46.986111111111114</c:v>
                </c:pt>
                <c:pt idx="6767">
                  <c:v>46.99305555555555</c:v>
                </c:pt>
                <c:pt idx="6768">
                  <c:v>47</c:v>
                </c:pt>
                <c:pt idx="6769">
                  <c:v>47.00694444444445</c:v>
                </c:pt>
                <c:pt idx="6770">
                  <c:v>47.013888888888886</c:v>
                </c:pt>
                <c:pt idx="6771">
                  <c:v>47.020833333333336</c:v>
                </c:pt>
                <c:pt idx="6772">
                  <c:v>47.027777777777779</c:v>
                </c:pt>
                <c:pt idx="6773">
                  <c:v>47.034722222222221</c:v>
                </c:pt>
                <c:pt idx="6774">
                  <c:v>47.041666666666664</c:v>
                </c:pt>
                <c:pt idx="6775">
                  <c:v>47.048611111111114</c:v>
                </c:pt>
                <c:pt idx="6776">
                  <c:v>47.05555555555555</c:v>
                </c:pt>
                <c:pt idx="6777">
                  <c:v>47.0625</c:v>
                </c:pt>
                <c:pt idx="6778">
                  <c:v>47.06944444444445</c:v>
                </c:pt>
                <c:pt idx="6779">
                  <c:v>47.076388888888886</c:v>
                </c:pt>
                <c:pt idx="6780">
                  <c:v>47.083333333333336</c:v>
                </c:pt>
                <c:pt idx="6781">
                  <c:v>47.090277777777779</c:v>
                </c:pt>
                <c:pt idx="6782">
                  <c:v>47.097222222222221</c:v>
                </c:pt>
                <c:pt idx="6783">
                  <c:v>47.104166666666664</c:v>
                </c:pt>
                <c:pt idx="6784">
                  <c:v>47.111111111111114</c:v>
                </c:pt>
                <c:pt idx="6785">
                  <c:v>47.11805555555555</c:v>
                </c:pt>
                <c:pt idx="6786">
                  <c:v>47.125</c:v>
                </c:pt>
                <c:pt idx="6787">
                  <c:v>47.13194444444445</c:v>
                </c:pt>
                <c:pt idx="6788">
                  <c:v>47.138888888888886</c:v>
                </c:pt>
                <c:pt idx="6789">
                  <c:v>47.145833333333336</c:v>
                </c:pt>
                <c:pt idx="6790">
                  <c:v>47.152777777777779</c:v>
                </c:pt>
                <c:pt idx="6791">
                  <c:v>47.159722222222221</c:v>
                </c:pt>
                <c:pt idx="6792">
                  <c:v>47.166666666666664</c:v>
                </c:pt>
                <c:pt idx="6793">
                  <c:v>47.173611111111114</c:v>
                </c:pt>
                <c:pt idx="6794">
                  <c:v>47.18055555555555</c:v>
                </c:pt>
                <c:pt idx="6795">
                  <c:v>47.1875</c:v>
                </c:pt>
                <c:pt idx="6796">
                  <c:v>47.19444444444445</c:v>
                </c:pt>
                <c:pt idx="6797">
                  <c:v>47.201388888888886</c:v>
                </c:pt>
                <c:pt idx="6798">
                  <c:v>47.208333333333336</c:v>
                </c:pt>
                <c:pt idx="6799">
                  <c:v>47.215277777777779</c:v>
                </c:pt>
                <c:pt idx="6800">
                  <c:v>47.222222222222221</c:v>
                </c:pt>
                <c:pt idx="6801">
                  <c:v>47.229166666666664</c:v>
                </c:pt>
                <c:pt idx="6802">
                  <c:v>47.236111111111114</c:v>
                </c:pt>
                <c:pt idx="6803">
                  <c:v>47.24305555555555</c:v>
                </c:pt>
                <c:pt idx="6804">
                  <c:v>47.25</c:v>
                </c:pt>
                <c:pt idx="6805">
                  <c:v>47.25694444444445</c:v>
                </c:pt>
                <c:pt idx="6806">
                  <c:v>47.263888888888886</c:v>
                </c:pt>
                <c:pt idx="6807">
                  <c:v>47.270833333333336</c:v>
                </c:pt>
                <c:pt idx="6808">
                  <c:v>47.277777777777779</c:v>
                </c:pt>
                <c:pt idx="6809">
                  <c:v>47.284722222222221</c:v>
                </c:pt>
                <c:pt idx="6810">
                  <c:v>47.291666666666664</c:v>
                </c:pt>
                <c:pt idx="6811">
                  <c:v>47.298611111111114</c:v>
                </c:pt>
                <c:pt idx="6812">
                  <c:v>47.30555555555555</c:v>
                </c:pt>
                <c:pt idx="6813">
                  <c:v>47.3125</c:v>
                </c:pt>
                <c:pt idx="6814">
                  <c:v>47.31944444444445</c:v>
                </c:pt>
                <c:pt idx="6815">
                  <c:v>47.326388888888886</c:v>
                </c:pt>
                <c:pt idx="6816">
                  <c:v>47.333333333333336</c:v>
                </c:pt>
                <c:pt idx="6817">
                  <c:v>47.340277777777779</c:v>
                </c:pt>
                <c:pt idx="6818">
                  <c:v>47.347222222222221</c:v>
                </c:pt>
                <c:pt idx="6819">
                  <c:v>47.354166666666664</c:v>
                </c:pt>
                <c:pt idx="6820">
                  <c:v>47.361111111111114</c:v>
                </c:pt>
                <c:pt idx="6821">
                  <c:v>47.36805555555555</c:v>
                </c:pt>
                <c:pt idx="6822">
                  <c:v>47.375</c:v>
                </c:pt>
                <c:pt idx="6823">
                  <c:v>47.38194444444445</c:v>
                </c:pt>
                <c:pt idx="6824">
                  <c:v>47.388888888888886</c:v>
                </c:pt>
                <c:pt idx="6825">
                  <c:v>47.395833333333336</c:v>
                </c:pt>
                <c:pt idx="6826">
                  <c:v>47.402777777777779</c:v>
                </c:pt>
                <c:pt idx="6827">
                  <c:v>47.409722222222221</c:v>
                </c:pt>
                <c:pt idx="6828">
                  <c:v>47.416666666666664</c:v>
                </c:pt>
                <c:pt idx="6829">
                  <c:v>47.423611111111114</c:v>
                </c:pt>
                <c:pt idx="6830">
                  <c:v>47.43055555555555</c:v>
                </c:pt>
                <c:pt idx="6831">
                  <c:v>47.4375</c:v>
                </c:pt>
                <c:pt idx="6832">
                  <c:v>47.44444444444445</c:v>
                </c:pt>
                <c:pt idx="6833">
                  <c:v>47.451388888888886</c:v>
                </c:pt>
                <c:pt idx="6834">
                  <c:v>47.458333333333336</c:v>
                </c:pt>
                <c:pt idx="6835">
                  <c:v>47.465277777777779</c:v>
                </c:pt>
                <c:pt idx="6836">
                  <c:v>47.472222222222221</c:v>
                </c:pt>
                <c:pt idx="6837">
                  <c:v>47.479166666666664</c:v>
                </c:pt>
                <c:pt idx="6838">
                  <c:v>47.486111111111114</c:v>
                </c:pt>
                <c:pt idx="6839">
                  <c:v>47.49305555555555</c:v>
                </c:pt>
                <c:pt idx="6840">
                  <c:v>47.5</c:v>
                </c:pt>
                <c:pt idx="6841">
                  <c:v>47.50694444444445</c:v>
                </c:pt>
                <c:pt idx="6842">
                  <c:v>47.513888888888886</c:v>
                </c:pt>
                <c:pt idx="6843">
                  <c:v>47.520833333333336</c:v>
                </c:pt>
                <c:pt idx="6844">
                  <c:v>47.527777777777779</c:v>
                </c:pt>
                <c:pt idx="6845">
                  <c:v>47.534722222222221</c:v>
                </c:pt>
                <c:pt idx="6846">
                  <c:v>47.541666666666664</c:v>
                </c:pt>
                <c:pt idx="6847">
                  <c:v>47.548611111111114</c:v>
                </c:pt>
                <c:pt idx="6848">
                  <c:v>47.55555555555555</c:v>
                </c:pt>
                <c:pt idx="6849">
                  <c:v>47.5625</c:v>
                </c:pt>
                <c:pt idx="6850">
                  <c:v>47.56944444444445</c:v>
                </c:pt>
                <c:pt idx="6851">
                  <c:v>47.576388888888886</c:v>
                </c:pt>
                <c:pt idx="6852">
                  <c:v>47.583333333333336</c:v>
                </c:pt>
                <c:pt idx="6853">
                  <c:v>47.590277777777779</c:v>
                </c:pt>
                <c:pt idx="6854">
                  <c:v>47.597222222222221</c:v>
                </c:pt>
                <c:pt idx="6855">
                  <c:v>47.604166666666664</c:v>
                </c:pt>
                <c:pt idx="6856">
                  <c:v>47.611111111111114</c:v>
                </c:pt>
                <c:pt idx="6857">
                  <c:v>47.61805555555555</c:v>
                </c:pt>
                <c:pt idx="6858">
                  <c:v>47.625</c:v>
                </c:pt>
                <c:pt idx="6859">
                  <c:v>47.63194444444445</c:v>
                </c:pt>
                <c:pt idx="6860">
                  <c:v>47.638888888888886</c:v>
                </c:pt>
                <c:pt idx="6861">
                  <c:v>47.645833333333336</c:v>
                </c:pt>
                <c:pt idx="6862">
                  <c:v>47.652777777777779</c:v>
                </c:pt>
                <c:pt idx="6863">
                  <c:v>47.659722222222221</c:v>
                </c:pt>
                <c:pt idx="6864">
                  <c:v>47.666666666666664</c:v>
                </c:pt>
                <c:pt idx="6865">
                  <c:v>47.673611111111114</c:v>
                </c:pt>
                <c:pt idx="6866">
                  <c:v>47.68055555555555</c:v>
                </c:pt>
                <c:pt idx="6867">
                  <c:v>47.6875</c:v>
                </c:pt>
                <c:pt idx="6868">
                  <c:v>47.69444444444445</c:v>
                </c:pt>
                <c:pt idx="6869">
                  <c:v>47.701388888888886</c:v>
                </c:pt>
                <c:pt idx="6870">
                  <c:v>47.708333333333336</c:v>
                </c:pt>
                <c:pt idx="6871">
                  <c:v>47.715277777777779</c:v>
                </c:pt>
                <c:pt idx="6872">
                  <c:v>47.722222222222221</c:v>
                </c:pt>
                <c:pt idx="6873">
                  <c:v>47.729166666666664</c:v>
                </c:pt>
                <c:pt idx="6874">
                  <c:v>47.736111111111114</c:v>
                </c:pt>
                <c:pt idx="6875">
                  <c:v>47.74305555555555</c:v>
                </c:pt>
                <c:pt idx="6876">
                  <c:v>47.75</c:v>
                </c:pt>
                <c:pt idx="6877">
                  <c:v>47.75694444444445</c:v>
                </c:pt>
                <c:pt idx="6878">
                  <c:v>47.763888888888886</c:v>
                </c:pt>
                <c:pt idx="6879">
                  <c:v>47.770833333333336</c:v>
                </c:pt>
                <c:pt idx="6880">
                  <c:v>47.777777777777779</c:v>
                </c:pt>
                <c:pt idx="6881">
                  <c:v>47.784722222222221</c:v>
                </c:pt>
                <c:pt idx="6882">
                  <c:v>47.791666666666664</c:v>
                </c:pt>
                <c:pt idx="6883">
                  <c:v>47.798611111111114</c:v>
                </c:pt>
                <c:pt idx="6884">
                  <c:v>47.80555555555555</c:v>
                </c:pt>
                <c:pt idx="6885">
                  <c:v>47.8125</c:v>
                </c:pt>
                <c:pt idx="6886">
                  <c:v>47.81944444444445</c:v>
                </c:pt>
                <c:pt idx="6887">
                  <c:v>47.826388888888886</c:v>
                </c:pt>
                <c:pt idx="6888">
                  <c:v>47.833333333333336</c:v>
                </c:pt>
                <c:pt idx="6889">
                  <c:v>47.840277777777779</c:v>
                </c:pt>
                <c:pt idx="6890">
                  <c:v>47.847222222222221</c:v>
                </c:pt>
                <c:pt idx="6891">
                  <c:v>47.854166666666664</c:v>
                </c:pt>
                <c:pt idx="6892">
                  <c:v>47.861111111111114</c:v>
                </c:pt>
                <c:pt idx="6893">
                  <c:v>47.86805555555555</c:v>
                </c:pt>
                <c:pt idx="6894">
                  <c:v>47.875</c:v>
                </c:pt>
                <c:pt idx="6895">
                  <c:v>47.88194444444445</c:v>
                </c:pt>
                <c:pt idx="6896">
                  <c:v>47.888888888888886</c:v>
                </c:pt>
                <c:pt idx="6897">
                  <c:v>47.895833333333336</c:v>
                </c:pt>
                <c:pt idx="6898">
                  <c:v>47.902777777777779</c:v>
                </c:pt>
                <c:pt idx="6899">
                  <c:v>47.909722222222221</c:v>
                </c:pt>
                <c:pt idx="6900">
                  <c:v>47.916666666666664</c:v>
                </c:pt>
                <c:pt idx="6901">
                  <c:v>47.923611111111114</c:v>
                </c:pt>
                <c:pt idx="6902">
                  <c:v>47.93055555555555</c:v>
                </c:pt>
                <c:pt idx="6903">
                  <c:v>47.9375</c:v>
                </c:pt>
                <c:pt idx="6904">
                  <c:v>47.94444444444445</c:v>
                </c:pt>
                <c:pt idx="6905">
                  <c:v>47.951388888888886</c:v>
                </c:pt>
                <c:pt idx="6906">
                  <c:v>47.958333333333336</c:v>
                </c:pt>
                <c:pt idx="6907">
                  <c:v>47.965277777777779</c:v>
                </c:pt>
                <c:pt idx="6908">
                  <c:v>47.972222222222221</c:v>
                </c:pt>
                <c:pt idx="6909">
                  <c:v>47.979166666666664</c:v>
                </c:pt>
                <c:pt idx="6910">
                  <c:v>47.986111111111114</c:v>
                </c:pt>
                <c:pt idx="6911">
                  <c:v>47.99305555555555</c:v>
                </c:pt>
                <c:pt idx="6912">
                  <c:v>48</c:v>
                </c:pt>
                <c:pt idx="6913">
                  <c:v>48.00694444444445</c:v>
                </c:pt>
                <c:pt idx="6914">
                  <c:v>48.013888888888886</c:v>
                </c:pt>
                <c:pt idx="6915">
                  <c:v>48.020833333333336</c:v>
                </c:pt>
                <c:pt idx="6916">
                  <c:v>48.027777777777779</c:v>
                </c:pt>
                <c:pt idx="6917">
                  <c:v>48.034722222222221</c:v>
                </c:pt>
                <c:pt idx="6918">
                  <c:v>48.041666666666664</c:v>
                </c:pt>
                <c:pt idx="6919">
                  <c:v>48.048611111111114</c:v>
                </c:pt>
                <c:pt idx="6920">
                  <c:v>48.05555555555555</c:v>
                </c:pt>
                <c:pt idx="6921">
                  <c:v>48.0625</c:v>
                </c:pt>
                <c:pt idx="6922">
                  <c:v>48.06944444444445</c:v>
                </c:pt>
                <c:pt idx="6923">
                  <c:v>48.076388888888886</c:v>
                </c:pt>
                <c:pt idx="6924">
                  <c:v>48.083333333333336</c:v>
                </c:pt>
                <c:pt idx="6925">
                  <c:v>48.090277777777779</c:v>
                </c:pt>
                <c:pt idx="6926">
                  <c:v>48.097222222222221</c:v>
                </c:pt>
                <c:pt idx="6927">
                  <c:v>48.104166666666664</c:v>
                </c:pt>
                <c:pt idx="6928">
                  <c:v>48.111111111111114</c:v>
                </c:pt>
                <c:pt idx="6929">
                  <c:v>48.11805555555555</c:v>
                </c:pt>
                <c:pt idx="6930">
                  <c:v>48.125</c:v>
                </c:pt>
                <c:pt idx="6931">
                  <c:v>48.13194444444445</c:v>
                </c:pt>
                <c:pt idx="6932">
                  <c:v>48.138888888888886</c:v>
                </c:pt>
                <c:pt idx="6933">
                  <c:v>48.145833333333336</c:v>
                </c:pt>
                <c:pt idx="6934">
                  <c:v>48.152777777777779</c:v>
                </c:pt>
                <c:pt idx="6935">
                  <c:v>48.159722222222221</c:v>
                </c:pt>
                <c:pt idx="6936">
                  <c:v>48.166666666666664</c:v>
                </c:pt>
                <c:pt idx="6937">
                  <c:v>48.173611111111114</c:v>
                </c:pt>
                <c:pt idx="6938">
                  <c:v>48.18055555555555</c:v>
                </c:pt>
                <c:pt idx="6939">
                  <c:v>48.1875</c:v>
                </c:pt>
                <c:pt idx="6940">
                  <c:v>48.19444444444445</c:v>
                </c:pt>
                <c:pt idx="6941">
                  <c:v>48.201388888888886</c:v>
                </c:pt>
                <c:pt idx="6942">
                  <c:v>48.208333333333336</c:v>
                </c:pt>
                <c:pt idx="6943">
                  <c:v>48.215277777777779</c:v>
                </c:pt>
                <c:pt idx="6944">
                  <c:v>48.222222222222221</c:v>
                </c:pt>
                <c:pt idx="6945">
                  <c:v>48.229166666666664</c:v>
                </c:pt>
                <c:pt idx="6946">
                  <c:v>48.236111111111114</c:v>
                </c:pt>
                <c:pt idx="6947">
                  <c:v>48.24305555555555</c:v>
                </c:pt>
                <c:pt idx="6948">
                  <c:v>48.25</c:v>
                </c:pt>
                <c:pt idx="6949">
                  <c:v>48.25694444444445</c:v>
                </c:pt>
                <c:pt idx="6950">
                  <c:v>48.263888888888886</c:v>
                </c:pt>
                <c:pt idx="6951">
                  <c:v>48.270833333333336</c:v>
                </c:pt>
                <c:pt idx="6952">
                  <c:v>48.277777777777779</c:v>
                </c:pt>
                <c:pt idx="6953">
                  <c:v>48.284722222222221</c:v>
                </c:pt>
                <c:pt idx="6954">
                  <c:v>48.291666666666664</c:v>
                </c:pt>
                <c:pt idx="6955">
                  <c:v>48.298611111111114</c:v>
                </c:pt>
                <c:pt idx="6956">
                  <c:v>48.30555555555555</c:v>
                </c:pt>
                <c:pt idx="6957">
                  <c:v>48.3125</c:v>
                </c:pt>
                <c:pt idx="6958">
                  <c:v>48.31944444444445</c:v>
                </c:pt>
                <c:pt idx="6959">
                  <c:v>48.326388888888886</c:v>
                </c:pt>
                <c:pt idx="6960">
                  <c:v>48.333333333333336</c:v>
                </c:pt>
                <c:pt idx="6961">
                  <c:v>48.340277777777779</c:v>
                </c:pt>
                <c:pt idx="6962">
                  <c:v>48.347222222222221</c:v>
                </c:pt>
                <c:pt idx="6963">
                  <c:v>48.354166666666664</c:v>
                </c:pt>
                <c:pt idx="6964">
                  <c:v>48.361111111111114</c:v>
                </c:pt>
                <c:pt idx="6965">
                  <c:v>48.36805555555555</c:v>
                </c:pt>
                <c:pt idx="6966">
                  <c:v>48.375</c:v>
                </c:pt>
                <c:pt idx="6967">
                  <c:v>48.38194444444445</c:v>
                </c:pt>
                <c:pt idx="6968">
                  <c:v>48.388888888888886</c:v>
                </c:pt>
                <c:pt idx="6969">
                  <c:v>48.395833333333336</c:v>
                </c:pt>
                <c:pt idx="6970">
                  <c:v>48.402777777777779</c:v>
                </c:pt>
                <c:pt idx="6971">
                  <c:v>48.409722222222221</c:v>
                </c:pt>
                <c:pt idx="6972">
                  <c:v>48.416666666666664</c:v>
                </c:pt>
                <c:pt idx="6973">
                  <c:v>48.423611111111114</c:v>
                </c:pt>
                <c:pt idx="6974">
                  <c:v>48.43055555555555</c:v>
                </c:pt>
                <c:pt idx="6975">
                  <c:v>48.4375</c:v>
                </c:pt>
                <c:pt idx="6976">
                  <c:v>48.44444444444445</c:v>
                </c:pt>
                <c:pt idx="6977">
                  <c:v>48.451388888888886</c:v>
                </c:pt>
                <c:pt idx="6978">
                  <c:v>48.458333333333336</c:v>
                </c:pt>
                <c:pt idx="6979">
                  <c:v>48.465277777777779</c:v>
                </c:pt>
                <c:pt idx="6980">
                  <c:v>48.472222222222221</c:v>
                </c:pt>
                <c:pt idx="6981">
                  <c:v>48.479166666666664</c:v>
                </c:pt>
                <c:pt idx="6982">
                  <c:v>48.486111111111114</c:v>
                </c:pt>
                <c:pt idx="6983">
                  <c:v>48.49305555555555</c:v>
                </c:pt>
                <c:pt idx="6984">
                  <c:v>48.5</c:v>
                </c:pt>
                <c:pt idx="6985">
                  <c:v>48.50694444444445</c:v>
                </c:pt>
                <c:pt idx="6986">
                  <c:v>48.513888888888886</c:v>
                </c:pt>
                <c:pt idx="6987">
                  <c:v>48.520833333333336</c:v>
                </c:pt>
                <c:pt idx="6988">
                  <c:v>48.527777777777779</c:v>
                </c:pt>
                <c:pt idx="6989">
                  <c:v>48.534722222222221</c:v>
                </c:pt>
                <c:pt idx="6990">
                  <c:v>48.541666666666664</c:v>
                </c:pt>
                <c:pt idx="6991">
                  <c:v>48.548611111111114</c:v>
                </c:pt>
                <c:pt idx="6992">
                  <c:v>48.55555555555555</c:v>
                </c:pt>
                <c:pt idx="6993">
                  <c:v>48.5625</c:v>
                </c:pt>
                <c:pt idx="6994">
                  <c:v>48.56944444444445</c:v>
                </c:pt>
                <c:pt idx="6995">
                  <c:v>48.576388888888886</c:v>
                </c:pt>
                <c:pt idx="6996">
                  <c:v>48.583333333333336</c:v>
                </c:pt>
                <c:pt idx="6997">
                  <c:v>48.590277777777779</c:v>
                </c:pt>
                <c:pt idx="6998">
                  <c:v>48.597222222222221</c:v>
                </c:pt>
                <c:pt idx="6999">
                  <c:v>48.604166666666664</c:v>
                </c:pt>
                <c:pt idx="7000">
                  <c:v>48.611111111111114</c:v>
                </c:pt>
                <c:pt idx="7001">
                  <c:v>48.61805555555555</c:v>
                </c:pt>
                <c:pt idx="7002">
                  <c:v>48.625</c:v>
                </c:pt>
                <c:pt idx="7003">
                  <c:v>48.63194444444445</c:v>
                </c:pt>
                <c:pt idx="7004">
                  <c:v>48.638888888888886</c:v>
                </c:pt>
                <c:pt idx="7005">
                  <c:v>48.645833333333336</c:v>
                </c:pt>
                <c:pt idx="7006">
                  <c:v>48.652777777777779</c:v>
                </c:pt>
                <c:pt idx="7007">
                  <c:v>48.659722222222221</c:v>
                </c:pt>
                <c:pt idx="7008">
                  <c:v>48.666666666666664</c:v>
                </c:pt>
                <c:pt idx="7009">
                  <c:v>48.673611111111114</c:v>
                </c:pt>
                <c:pt idx="7010">
                  <c:v>48.68055555555555</c:v>
                </c:pt>
                <c:pt idx="7011">
                  <c:v>48.6875</c:v>
                </c:pt>
                <c:pt idx="7012">
                  <c:v>48.69444444444445</c:v>
                </c:pt>
                <c:pt idx="7013">
                  <c:v>48.701388888888886</c:v>
                </c:pt>
                <c:pt idx="7014">
                  <c:v>48.708333333333336</c:v>
                </c:pt>
                <c:pt idx="7015">
                  <c:v>48.715277777777779</c:v>
                </c:pt>
                <c:pt idx="7016">
                  <c:v>48.722222222222221</c:v>
                </c:pt>
                <c:pt idx="7017">
                  <c:v>48.729166666666664</c:v>
                </c:pt>
                <c:pt idx="7018">
                  <c:v>48.736111111111114</c:v>
                </c:pt>
                <c:pt idx="7019">
                  <c:v>48.74305555555555</c:v>
                </c:pt>
                <c:pt idx="7020">
                  <c:v>48.75</c:v>
                </c:pt>
                <c:pt idx="7021">
                  <c:v>48.75694444444445</c:v>
                </c:pt>
                <c:pt idx="7022">
                  <c:v>48.763888888888886</c:v>
                </c:pt>
                <c:pt idx="7023">
                  <c:v>48.770833333333336</c:v>
                </c:pt>
                <c:pt idx="7024">
                  <c:v>48.777777777777779</c:v>
                </c:pt>
                <c:pt idx="7025">
                  <c:v>48.784722222222221</c:v>
                </c:pt>
                <c:pt idx="7026">
                  <c:v>48.791666666666664</c:v>
                </c:pt>
                <c:pt idx="7027">
                  <c:v>48.798611111111114</c:v>
                </c:pt>
                <c:pt idx="7028">
                  <c:v>48.80555555555555</c:v>
                </c:pt>
                <c:pt idx="7029">
                  <c:v>48.8125</c:v>
                </c:pt>
                <c:pt idx="7030">
                  <c:v>48.81944444444445</c:v>
                </c:pt>
                <c:pt idx="7031">
                  <c:v>48.826388888888886</c:v>
                </c:pt>
                <c:pt idx="7032">
                  <c:v>48.833333333333336</c:v>
                </c:pt>
                <c:pt idx="7033">
                  <c:v>48.840277777777779</c:v>
                </c:pt>
                <c:pt idx="7034">
                  <c:v>48.847222222222221</c:v>
                </c:pt>
                <c:pt idx="7035">
                  <c:v>48.854166666666664</c:v>
                </c:pt>
                <c:pt idx="7036">
                  <c:v>48.861111111111114</c:v>
                </c:pt>
                <c:pt idx="7037">
                  <c:v>48.86805555555555</c:v>
                </c:pt>
                <c:pt idx="7038">
                  <c:v>48.875</c:v>
                </c:pt>
                <c:pt idx="7039">
                  <c:v>48.88194444444445</c:v>
                </c:pt>
                <c:pt idx="7040">
                  <c:v>48.888888888888886</c:v>
                </c:pt>
                <c:pt idx="7041">
                  <c:v>48.895833333333336</c:v>
                </c:pt>
                <c:pt idx="7042">
                  <c:v>48.902777777777779</c:v>
                </c:pt>
                <c:pt idx="7043">
                  <c:v>48.909722222222221</c:v>
                </c:pt>
                <c:pt idx="7044">
                  <c:v>48.916666666666664</c:v>
                </c:pt>
                <c:pt idx="7045">
                  <c:v>48.923611111111114</c:v>
                </c:pt>
                <c:pt idx="7046">
                  <c:v>48.93055555555555</c:v>
                </c:pt>
                <c:pt idx="7047">
                  <c:v>48.9375</c:v>
                </c:pt>
                <c:pt idx="7048">
                  <c:v>48.94444444444445</c:v>
                </c:pt>
                <c:pt idx="7049">
                  <c:v>48.951388888888886</c:v>
                </c:pt>
                <c:pt idx="7050">
                  <c:v>48.958333333333336</c:v>
                </c:pt>
                <c:pt idx="7051">
                  <c:v>48.965277777777779</c:v>
                </c:pt>
                <c:pt idx="7052">
                  <c:v>48.972222222222221</c:v>
                </c:pt>
                <c:pt idx="7053">
                  <c:v>48.979166666666664</c:v>
                </c:pt>
                <c:pt idx="7054">
                  <c:v>48.986111111111114</c:v>
                </c:pt>
                <c:pt idx="7055">
                  <c:v>48.99305555555555</c:v>
                </c:pt>
                <c:pt idx="7056">
                  <c:v>49</c:v>
                </c:pt>
                <c:pt idx="7057">
                  <c:v>49.00694444444445</c:v>
                </c:pt>
                <c:pt idx="7058">
                  <c:v>49.013888888888886</c:v>
                </c:pt>
                <c:pt idx="7059">
                  <c:v>49.020833333333336</c:v>
                </c:pt>
                <c:pt idx="7060">
                  <c:v>49.027777777777779</c:v>
                </c:pt>
                <c:pt idx="7061">
                  <c:v>49.034722222222221</c:v>
                </c:pt>
                <c:pt idx="7062">
                  <c:v>49.041666666666664</c:v>
                </c:pt>
                <c:pt idx="7063">
                  <c:v>49.048611111111114</c:v>
                </c:pt>
                <c:pt idx="7064">
                  <c:v>49.05555555555555</c:v>
                </c:pt>
                <c:pt idx="7065">
                  <c:v>49.0625</c:v>
                </c:pt>
                <c:pt idx="7066">
                  <c:v>49.06944444444445</c:v>
                </c:pt>
                <c:pt idx="7067">
                  <c:v>49.076388888888886</c:v>
                </c:pt>
                <c:pt idx="7068">
                  <c:v>49.083333333333336</c:v>
                </c:pt>
                <c:pt idx="7069">
                  <c:v>49.090277777777779</c:v>
                </c:pt>
                <c:pt idx="7070">
                  <c:v>49.097222222222221</c:v>
                </c:pt>
                <c:pt idx="7071">
                  <c:v>49.104166666666664</c:v>
                </c:pt>
                <c:pt idx="7072">
                  <c:v>49.111111111111114</c:v>
                </c:pt>
                <c:pt idx="7073">
                  <c:v>49.11805555555555</c:v>
                </c:pt>
                <c:pt idx="7074">
                  <c:v>49.125</c:v>
                </c:pt>
                <c:pt idx="7075">
                  <c:v>49.13194444444445</c:v>
                </c:pt>
                <c:pt idx="7076">
                  <c:v>49.138888888888886</c:v>
                </c:pt>
                <c:pt idx="7077">
                  <c:v>49.145833333333336</c:v>
                </c:pt>
                <c:pt idx="7078">
                  <c:v>49.152777777777779</c:v>
                </c:pt>
                <c:pt idx="7079">
                  <c:v>49.159722222222221</c:v>
                </c:pt>
                <c:pt idx="7080">
                  <c:v>49.166666666666664</c:v>
                </c:pt>
                <c:pt idx="7081">
                  <c:v>49.173611111111114</c:v>
                </c:pt>
                <c:pt idx="7082">
                  <c:v>49.18055555555555</c:v>
                </c:pt>
                <c:pt idx="7083">
                  <c:v>49.1875</c:v>
                </c:pt>
                <c:pt idx="7084">
                  <c:v>49.19444444444445</c:v>
                </c:pt>
                <c:pt idx="7085">
                  <c:v>49.201388888888886</c:v>
                </c:pt>
                <c:pt idx="7086">
                  <c:v>49.208333333333336</c:v>
                </c:pt>
                <c:pt idx="7087">
                  <c:v>49.215277777777779</c:v>
                </c:pt>
                <c:pt idx="7088">
                  <c:v>49.222222222222221</c:v>
                </c:pt>
                <c:pt idx="7089">
                  <c:v>49.229166666666664</c:v>
                </c:pt>
                <c:pt idx="7090">
                  <c:v>49.236111111111114</c:v>
                </c:pt>
                <c:pt idx="7091">
                  <c:v>49.24305555555555</c:v>
                </c:pt>
                <c:pt idx="7092">
                  <c:v>49.25</c:v>
                </c:pt>
                <c:pt idx="7093">
                  <c:v>49.25694444444445</c:v>
                </c:pt>
                <c:pt idx="7094">
                  <c:v>49.263888888888886</c:v>
                </c:pt>
                <c:pt idx="7095">
                  <c:v>49.270833333333336</c:v>
                </c:pt>
                <c:pt idx="7096">
                  <c:v>49.277777777777779</c:v>
                </c:pt>
                <c:pt idx="7097">
                  <c:v>49.284722222222221</c:v>
                </c:pt>
                <c:pt idx="7098">
                  <c:v>49.291666666666664</c:v>
                </c:pt>
                <c:pt idx="7099">
                  <c:v>49.298611111111114</c:v>
                </c:pt>
                <c:pt idx="7100">
                  <c:v>49.30555555555555</c:v>
                </c:pt>
                <c:pt idx="7101">
                  <c:v>49.3125</c:v>
                </c:pt>
                <c:pt idx="7102">
                  <c:v>49.31944444444445</c:v>
                </c:pt>
                <c:pt idx="7103">
                  <c:v>49.326388888888886</c:v>
                </c:pt>
                <c:pt idx="7104">
                  <c:v>49.333333333333336</c:v>
                </c:pt>
                <c:pt idx="7105">
                  <c:v>49.340277777777779</c:v>
                </c:pt>
                <c:pt idx="7106">
                  <c:v>49.347222222222221</c:v>
                </c:pt>
                <c:pt idx="7107">
                  <c:v>49.354166666666664</c:v>
                </c:pt>
                <c:pt idx="7108">
                  <c:v>49.361111111111114</c:v>
                </c:pt>
                <c:pt idx="7109">
                  <c:v>49.36805555555555</c:v>
                </c:pt>
                <c:pt idx="7110">
                  <c:v>49.375</c:v>
                </c:pt>
                <c:pt idx="7111">
                  <c:v>49.38194444444445</c:v>
                </c:pt>
                <c:pt idx="7112">
                  <c:v>49.388888888888886</c:v>
                </c:pt>
                <c:pt idx="7113">
                  <c:v>49.395833333333336</c:v>
                </c:pt>
                <c:pt idx="7114">
                  <c:v>49.402777777777779</c:v>
                </c:pt>
                <c:pt idx="7115">
                  <c:v>49.409722222222221</c:v>
                </c:pt>
                <c:pt idx="7116">
                  <c:v>49.416666666666664</c:v>
                </c:pt>
                <c:pt idx="7117">
                  <c:v>49.423611111111114</c:v>
                </c:pt>
                <c:pt idx="7118">
                  <c:v>49.43055555555555</c:v>
                </c:pt>
                <c:pt idx="7119">
                  <c:v>49.4375</c:v>
                </c:pt>
                <c:pt idx="7120">
                  <c:v>49.44444444444445</c:v>
                </c:pt>
                <c:pt idx="7121">
                  <c:v>49.451388888888886</c:v>
                </c:pt>
                <c:pt idx="7122">
                  <c:v>49.458333333333336</c:v>
                </c:pt>
                <c:pt idx="7123">
                  <c:v>49.465277777777779</c:v>
                </c:pt>
                <c:pt idx="7124">
                  <c:v>49.472222222222221</c:v>
                </c:pt>
                <c:pt idx="7125">
                  <c:v>49.479166666666664</c:v>
                </c:pt>
                <c:pt idx="7126">
                  <c:v>49.486111111111114</c:v>
                </c:pt>
                <c:pt idx="7127">
                  <c:v>49.49305555555555</c:v>
                </c:pt>
                <c:pt idx="7128">
                  <c:v>49.5</c:v>
                </c:pt>
                <c:pt idx="7129">
                  <c:v>49.50694444444445</c:v>
                </c:pt>
                <c:pt idx="7130">
                  <c:v>49.513888888888886</c:v>
                </c:pt>
                <c:pt idx="7131">
                  <c:v>49.520833333333336</c:v>
                </c:pt>
                <c:pt idx="7132">
                  <c:v>49.527777777777779</c:v>
                </c:pt>
                <c:pt idx="7133">
                  <c:v>49.534722222222221</c:v>
                </c:pt>
                <c:pt idx="7134">
                  <c:v>49.541666666666664</c:v>
                </c:pt>
                <c:pt idx="7135">
                  <c:v>49.548611111111114</c:v>
                </c:pt>
                <c:pt idx="7136">
                  <c:v>49.55555555555555</c:v>
                </c:pt>
                <c:pt idx="7137">
                  <c:v>49.5625</c:v>
                </c:pt>
                <c:pt idx="7138">
                  <c:v>49.56944444444445</c:v>
                </c:pt>
                <c:pt idx="7139">
                  <c:v>49.576388888888886</c:v>
                </c:pt>
                <c:pt idx="7140">
                  <c:v>49.583333333333336</c:v>
                </c:pt>
                <c:pt idx="7141">
                  <c:v>49.590277777777779</c:v>
                </c:pt>
                <c:pt idx="7142">
                  <c:v>49.597222222222221</c:v>
                </c:pt>
                <c:pt idx="7143">
                  <c:v>49.604166666666664</c:v>
                </c:pt>
                <c:pt idx="7144">
                  <c:v>49.611111111111114</c:v>
                </c:pt>
                <c:pt idx="7145">
                  <c:v>49.61805555555555</c:v>
                </c:pt>
                <c:pt idx="7146">
                  <c:v>49.625</c:v>
                </c:pt>
                <c:pt idx="7147">
                  <c:v>49.63194444444445</c:v>
                </c:pt>
                <c:pt idx="7148">
                  <c:v>49.638888888888886</c:v>
                </c:pt>
                <c:pt idx="7149">
                  <c:v>49.645833333333336</c:v>
                </c:pt>
                <c:pt idx="7150">
                  <c:v>49.652777777777779</c:v>
                </c:pt>
                <c:pt idx="7151">
                  <c:v>49.659722222222221</c:v>
                </c:pt>
                <c:pt idx="7152">
                  <c:v>49.666666666666664</c:v>
                </c:pt>
                <c:pt idx="7153">
                  <c:v>49.673611111111114</c:v>
                </c:pt>
                <c:pt idx="7154">
                  <c:v>49.68055555555555</c:v>
                </c:pt>
                <c:pt idx="7155">
                  <c:v>49.6875</c:v>
                </c:pt>
                <c:pt idx="7156">
                  <c:v>49.69444444444445</c:v>
                </c:pt>
                <c:pt idx="7157">
                  <c:v>49.701388888888886</c:v>
                </c:pt>
                <c:pt idx="7158">
                  <c:v>49.708333333333336</c:v>
                </c:pt>
                <c:pt idx="7159">
                  <c:v>49.715277777777779</c:v>
                </c:pt>
                <c:pt idx="7160">
                  <c:v>49.722222222222221</c:v>
                </c:pt>
                <c:pt idx="7161">
                  <c:v>49.729166666666664</c:v>
                </c:pt>
                <c:pt idx="7162">
                  <c:v>49.736111111111114</c:v>
                </c:pt>
                <c:pt idx="7163">
                  <c:v>49.74305555555555</c:v>
                </c:pt>
                <c:pt idx="7164">
                  <c:v>49.75</c:v>
                </c:pt>
                <c:pt idx="7165">
                  <c:v>49.75694444444445</c:v>
                </c:pt>
                <c:pt idx="7166">
                  <c:v>49.763888888888886</c:v>
                </c:pt>
                <c:pt idx="7167">
                  <c:v>49.770833333333336</c:v>
                </c:pt>
                <c:pt idx="7168">
                  <c:v>49.777777777777779</c:v>
                </c:pt>
                <c:pt idx="7169">
                  <c:v>49.784722222222221</c:v>
                </c:pt>
                <c:pt idx="7170">
                  <c:v>49.791666666666664</c:v>
                </c:pt>
                <c:pt idx="7171">
                  <c:v>49.798611111111114</c:v>
                </c:pt>
                <c:pt idx="7172">
                  <c:v>49.80555555555555</c:v>
                </c:pt>
                <c:pt idx="7173">
                  <c:v>49.8125</c:v>
                </c:pt>
                <c:pt idx="7174">
                  <c:v>49.81944444444445</c:v>
                </c:pt>
                <c:pt idx="7175">
                  <c:v>49.826388888888886</c:v>
                </c:pt>
                <c:pt idx="7176">
                  <c:v>49.833333333333336</c:v>
                </c:pt>
                <c:pt idx="7177">
                  <c:v>49.840277777777779</c:v>
                </c:pt>
                <c:pt idx="7178">
                  <c:v>49.847222222222221</c:v>
                </c:pt>
                <c:pt idx="7179">
                  <c:v>49.854166666666664</c:v>
                </c:pt>
                <c:pt idx="7180">
                  <c:v>49.861111111111114</c:v>
                </c:pt>
                <c:pt idx="7181">
                  <c:v>49.86805555555555</c:v>
                </c:pt>
                <c:pt idx="7182">
                  <c:v>49.875</c:v>
                </c:pt>
                <c:pt idx="7183">
                  <c:v>49.88194444444445</c:v>
                </c:pt>
                <c:pt idx="7184">
                  <c:v>49.888888888888886</c:v>
                </c:pt>
                <c:pt idx="7185">
                  <c:v>49.895833333333336</c:v>
                </c:pt>
                <c:pt idx="7186">
                  <c:v>49.902777777777779</c:v>
                </c:pt>
                <c:pt idx="7187">
                  <c:v>49.909722222222221</c:v>
                </c:pt>
                <c:pt idx="7188">
                  <c:v>49.916666666666664</c:v>
                </c:pt>
                <c:pt idx="7189">
                  <c:v>49.923611111111114</c:v>
                </c:pt>
                <c:pt idx="7190">
                  <c:v>49.93055555555555</c:v>
                </c:pt>
                <c:pt idx="7191">
                  <c:v>49.9375</c:v>
                </c:pt>
                <c:pt idx="7192">
                  <c:v>49.94444444444445</c:v>
                </c:pt>
                <c:pt idx="7193">
                  <c:v>49.951388888888886</c:v>
                </c:pt>
                <c:pt idx="7194">
                  <c:v>49.958333333333336</c:v>
                </c:pt>
                <c:pt idx="7195">
                  <c:v>49.965277777777779</c:v>
                </c:pt>
                <c:pt idx="7196">
                  <c:v>49.972222222222221</c:v>
                </c:pt>
                <c:pt idx="7197">
                  <c:v>49.979166666666664</c:v>
                </c:pt>
                <c:pt idx="7198">
                  <c:v>49.986111111111114</c:v>
                </c:pt>
                <c:pt idx="7199">
                  <c:v>49.99305555555555</c:v>
                </c:pt>
                <c:pt idx="7200">
                  <c:v>50</c:v>
                </c:pt>
                <c:pt idx="7201">
                  <c:v>50.00694444444445</c:v>
                </c:pt>
                <c:pt idx="7202">
                  <c:v>50.013888888888886</c:v>
                </c:pt>
                <c:pt idx="7203">
                  <c:v>50.020833333333336</c:v>
                </c:pt>
                <c:pt idx="7204">
                  <c:v>50.027777777777779</c:v>
                </c:pt>
                <c:pt idx="7205">
                  <c:v>50.034722222222221</c:v>
                </c:pt>
                <c:pt idx="7206">
                  <c:v>50.041666666666664</c:v>
                </c:pt>
                <c:pt idx="7207">
                  <c:v>50.048611111111114</c:v>
                </c:pt>
                <c:pt idx="7208">
                  <c:v>50.05555555555555</c:v>
                </c:pt>
                <c:pt idx="7209">
                  <c:v>50.0625</c:v>
                </c:pt>
                <c:pt idx="7210">
                  <c:v>50.06944444444445</c:v>
                </c:pt>
                <c:pt idx="7211">
                  <c:v>50.076388888888886</c:v>
                </c:pt>
                <c:pt idx="7212">
                  <c:v>50.083333333333336</c:v>
                </c:pt>
                <c:pt idx="7213">
                  <c:v>50.090277777777779</c:v>
                </c:pt>
                <c:pt idx="7214">
                  <c:v>50.097222222222221</c:v>
                </c:pt>
                <c:pt idx="7215">
                  <c:v>50.104166666666664</c:v>
                </c:pt>
                <c:pt idx="7216">
                  <c:v>50.111111111111114</c:v>
                </c:pt>
                <c:pt idx="7217">
                  <c:v>50.11805555555555</c:v>
                </c:pt>
                <c:pt idx="7218">
                  <c:v>50.125</c:v>
                </c:pt>
                <c:pt idx="7219">
                  <c:v>50.13194444444445</c:v>
                </c:pt>
                <c:pt idx="7220">
                  <c:v>50.138888888888886</c:v>
                </c:pt>
                <c:pt idx="7221">
                  <c:v>50.145833333333336</c:v>
                </c:pt>
                <c:pt idx="7222">
                  <c:v>50.152777777777779</c:v>
                </c:pt>
                <c:pt idx="7223">
                  <c:v>50.159722222222221</c:v>
                </c:pt>
                <c:pt idx="7224">
                  <c:v>50.166666666666664</c:v>
                </c:pt>
                <c:pt idx="7225">
                  <c:v>50.173611111111114</c:v>
                </c:pt>
                <c:pt idx="7226">
                  <c:v>50.18055555555555</c:v>
                </c:pt>
                <c:pt idx="7227">
                  <c:v>50.1875</c:v>
                </c:pt>
                <c:pt idx="7228">
                  <c:v>50.19444444444445</c:v>
                </c:pt>
                <c:pt idx="7229">
                  <c:v>50.201388888888886</c:v>
                </c:pt>
                <c:pt idx="7230">
                  <c:v>50.208333333333336</c:v>
                </c:pt>
                <c:pt idx="7231">
                  <c:v>50.215277777777779</c:v>
                </c:pt>
                <c:pt idx="7232">
                  <c:v>50.222222222222221</c:v>
                </c:pt>
                <c:pt idx="7233">
                  <c:v>50.229166666666664</c:v>
                </c:pt>
                <c:pt idx="7234">
                  <c:v>50.236111111111114</c:v>
                </c:pt>
                <c:pt idx="7235">
                  <c:v>50.24305555555555</c:v>
                </c:pt>
                <c:pt idx="7236">
                  <c:v>50.25</c:v>
                </c:pt>
                <c:pt idx="7237">
                  <c:v>50.25694444444445</c:v>
                </c:pt>
                <c:pt idx="7238">
                  <c:v>50.263888888888886</c:v>
                </c:pt>
                <c:pt idx="7239">
                  <c:v>50.270833333333336</c:v>
                </c:pt>
                <c:pt idx="7240">
                  <c:v>50.277777777777779</c:v>
                </c:pt>
                <c:pt idx="7241">
                  <c:v>50.284722222222221</c:v>
                </c:pt>
                <c:pt idx="7242">
                  <c:v>50.291666666666664</c:v>
                </c:pt>
                <c:pt idx="7243">
                  <c:v>50.298611111111114</c:v>
                </c:pt>
                <c:pt idx="7244">
                  <c:v>50.30555555555555</c:v>
                </c:pt>
                <c:pt idx="7245">
                  <c:v>50.3125</c:v>
                </c:pt>
                <c:pt idx="7246">
                  <c:v>50.31944444444445</c:v>
                </c:pt>
                <c:pt idx="7247">
                  <c:v>50.326388888888886</c:v>
                </c:pt>
                <c:pt idx="7248">
                  <c:v>50.333333333333336</c:v>
                </c:pt>
                <c:pt idx="7249">
                  <c:v>50.340277777777779</c:v>
                </c:pt>
                <c:pt idx="7250">
                  <c:v>50.347222222222221</c:v>
                </c:pt>
                <c:pt idx="7251">
                  <c:v>50.354166666666664</c:v>
                </c:pt>
                <c:pt idx="7252">
                  <c:v>50.361111111111114</c:v>
                </c:pt>
                <c:pt idx="7253">
                  <c:v>50.36805555555555</c:v>
                </c:pt>
                <c:pt idx="7254">
                  <c:v>50.375</c:v>
                </c:pt>
                <c:pt idx="7255">
                  <c:v>50.38194444444445</c:v>
                </c:pt>
                <c:pt idx="7256">
                  <c:v>50.388888888888886</c:v>
                </c:pt>
                <c:pt idx="7257">
                  <c:v>50.395833333333336</c:v>
                </c:pt>
                <c:pt idx="7258">
                  <c:v>50.402777777777779</c:v>
                </c:pt>
                <c:pt idx="7259">
                  <c:v>50.409722222222221</c:v>
                </c:pt>
                <c:pt idx="7260">
                  <c:v>50.416666666666664</c:v>
                </c:pt>
                <c:pt idx="7261">
                  <c:v>50.423611111111114</c:v>
                </c:pt>
                <c:pt idx="7262">
                  <c:v>50.43055555555555</c:v>
                </c:pt>
                <c:pt idx="7263">
                  <c:v>50.4375</c:v>
                </c:pt>
                <c:pt idx="7264">
                  <c:v>50.44444444444445</c:v>
                </c:pt>
                <c:pt idx="7265">
                  <c:v>50.451388888888886</c:v>
                </c:pt>
                <c:pt idx="7266">
                  <c:v>50.458333333333336</c:v>
                </c:pt>
                <c:pt idx="7267">
                  <c:v>50.465277777777779</c:v>
                </c:pt>
                <c:pt idx="7268">
                  <c:v>50.472222222222221</c:v>
                </c:pt>
                <c:pt idx="7269">
                  <c:v>50.479166666666664</c:v>
                </c:pt>
                <c:pt idx="7270">
                  <c:v>50.486111111111114</c:v>
                </c:pt>
                <c:pt idx="7271">
                  <c:v>50.49305555555555</c:v>
                </c:pt>
                <c:pt idx="7272">
                  <c:v>50.5</c:v>
                </c:pt>
                <c:pt idx="7273">
                  <c:v>50.50694444444445</c:v>
                </c:pt>
                <c:pt idx="7274">
                  <c:v>50.513888888888886</c:v>
                </c:pt>
                <c:pt idx="7275">
                  <c:v>50.520833333333336</c:v>
                </c:pt>
                <c:pt idx="7276">
                  <c:v>50.527777777777779</c:v>
                </c:pt>
                <c:pt idx="7277">
                  <c:v>50.534722222222221</c:v>
                </c:pt>
                <c:pt idx="7278">
                  <c:v>50.541666666666664</c:v>
                </c:pt>
                <c:pt idx="7279">
                  <c:v>50.548611111111114</c:v>
                </c:pt>
                <c:pt idx="7280">
                  <c:v>50.55555555555555</c:v>
                </c:pt>
                <c:pt idx="7281">
                  <c:v>50.5625</c:v>
                </c:pt>
                <c:pt idx="7282">
                  <c:v>50.56944444444445</c:v>
                </c:pt>
                <c:pt idx="7283">
                  <c:v>50.576388888888886</c:v>
                </c:pt>
                <c:pt idx="7284">
                  <c:v>50.583333333333336</c:v>
                </c:pt>
                <c:pt idx="7285">
                  <c:v>50.590277777777779</c:v>
                </c:pt>
                <c:pt idx="7286">
                  <c:v>50.597222222222221</c:v>
                </c:pt>
                <c:pt idx="7287">
                  <c:v>50.604166666666664</c:v>
                </c:pt>
                <c:pt idx="7288">
                  <c:v>50.611111111111114</c:v>
                </c:pt>
                <c:pt idx="7289">
                  <c:v>50.61805555555555</c:v>
                </c:pt>
                <c:pt idx="7290">
                  <c:v>50.625</c:v>
                </c:pt>
                <c:pt idx="7291">
                  <c:v>50.63194444444445</c:v>
                </c:pt>
                <c:pt idx="7292">
                  <c:v>50.638888888888886</c:v>
                </c:pt>
                <c:pt idx="7293">
                  <c:v>50.645833333333336</c:v>
                </c:pt>
                <c:pt idx="7294">
                  <c:v>50.652777777777779</c:v>
                </c:pt>
                <c:pt idx="7295">
                  <c:v>50.659722222222221</c:v>
                </c:pt>
                <c:pt idx="7296">
                  <c:v>50.666666666666664</c:v>
                </c:pt>
                <c:pt idx="7297">
                  <c:v>50.673611111111114</c:v>
                </c:pt>
                <c:pt idx="7298">
                  <c:v>50.68055555555555</c:v>
                </c:pt>
                <c:pt idx="7299">
                  <c:v>50.6875</c:v>
                </c:pt>
                <c:pt idx="7300">
                  <c:v>50.69444444444445</c:v>
                </c:pt>
                <c:pt idx="7301">
                  <c:v>50.701388888888886</c:v>
                </c:pt>
                <c:pt idx="7302">
                  <c:v>50.708333333333336</c:v>
                </c:pt>
                <c:pt idx="7303">
                  <c:v>50.715277777777779</c:v>
                </c:pt>
                <c:pt idx="7304">
                  <c:v>50.722222222222221</c:v>
                </c:pt>
                <c:pt idx="7305">
                  <c:v>50.729166666666664</c:v>
                </c:pt>
                <c:pt idx="7306">
                  <c:v>50.736111111111114</c:v>
                </c:pt>
                <c:pt idx="7307">
                  <c:v>50.74305555555555</c:v>
                </c:pt>
                <c:pt idx="7308">
                  <c:v>50.75</c:v>
                </c:pt>
                <c:pt idx="7309">
                  <c:v>50.75694444444445</c:v>
                </c:pt>
                <c:pt idx="7310">
                  <c:v>50.763888888888886</c:v>
                </c:pt>
                <c:pt idx="7311">
                  <c:v>50.770833333333336</c:v>
                </c:pt>
                <c:pt idx="7312">
                  <c:v>50.777777777777779</c:v>
                </c:pt>
                <c:pt idx="7313">
                  <c:v>50.784722222222221</c:v>
                </c:pt>
                <c:pt idx="7314">
                  <c:v>50.791666666666664</c:v>
                </c:pt>
                <c:pt idx="7315">
                  <c:v>50.798611111111114</c:v>
                </c:pt>
                <c:pt idx="7316">
                  <c:v>50.80555555555555</c:v>
                </c:pt>
                <c:pt idx="7317">
                  <c:v>50.8125</c:v>
                </c:pt>
                <c:pt idx="7318">
                  <c:v>50.81944444444445</c:v>
                </c:pt>
                <c:pt idx="7319">
                  <c:v>50.826388888888886</c:v>
                </c:pt>
                <c:pt idx="7320">
                  <c:v>50.833333333333336</c:v>
                </c:pt>
                <c:pt idx="7321">
                  <c:v>50.840277777777779</c:v>
                </c:pt>
                <c:pt idx="7322">
                  <c:v>50.847222222222221</c:v>
                </c:pt>
                <c:pt idx="7323">
                  <c:v>50.854166666666664</c:v>
                </c:pt>
                <c:pt idx="7324">
                  <c:v>50.861111111111114</c:v>
                </c:pt>
                <c:pt idx="7325">
                  <c:v>50.86805555555555</c:v>
                </c:pt>
                <c:pt idx="7326">
                  <c:v>50.875</c:v>
                </c:pt>
                <c:pt idx="7327">
                  <c:v>50.88194444444445</c:v>
                </c:pt>
                <c:pt idx="7328">
                  <c:v>50.888888888888886</c:v>
                </c:pt>
                <c:pt idx="7329">
                  <c:v>50.895833333333336</c:v>
                </c:pt>
                <c:pt idx="7330">
                  <c:v>50.902777777777779</c:v>
                </c:pt>
                <c:pt idx="7331">
                  <c:v>50.909722222222221</c:v>
                </c:pt>
                <c:pt idx="7332">
                  <c:v>50.916666666666664</c:v>
                </c:pt>
                <c:pt idx="7333">
                  <c:v>50.923611111111114</c:v>
                </c:pt>
                <c:pt idx="7334">
                  <c:v>50.93055555555555</c:v>
                </c:pt>
                <c:pt idx="7335">
                  <c:v>50.9375</c:v>
                </c:pt>
                <c:pt idx="7336">
                  <c:v>50.94444444444445</c:v>
                </c:pt>
                <c:pt idx="7337">
                  <c:v>50.951388888888886</c:v>
                </c:pt>
                <c:pt idx="7338">
                  <c:v>50.958333333333336</c:v>
                </c:pt>
                <c:pt idx="7339">
                  <c:v>50.965277777777779</c:v>
                </c:pt>
                <c:pt idx="7340">
                  <c:v>50.972222222222221</c:v>
                </c:pt>
                <c:pt idx="7341">
                  <c:v>50.979166666666664</c:v>
                </c:pt>
                <c:pt idx="7342">
                  <c:v>50.986111111111114</c:v>
                </c:pt>
                <c:pt idx="7343">
                  <c:v>50.99305555555555</c:v>
                </c:pt>
                <c:pt idx="7344">
                  <c:v>51</c:v>
                </c:pt>
                <c:pt idx="7345">
                  <c:v>51.00694444444445</c:v>
                </c:pt>
                <c:pt idx="7346">
                  <c:v>51.013888888888886</c:v>
                </c:pt>
                <c:pt idx="7347">
                  <c:v>51.020833333333336</c:v>
                </c:pt>
                <c:pt idx="7348">
                  <c:v>51.027777777777779</c:v>
                </c:pt>
                <c:pt idx="7349">
                  <c:v>51.034722222222221</c:v>
                </c:pt>
                <c:pt idx="7350">
                  <c:v>51.041666666666664</c:v>
                </c:pt>
                <c:pt idx="7351">
                  <c:v>51.048611111111114</c:v>
                </c:pt>
                <c:pt idx="7352">
                  <c:v>51.05555555555555</c:v>
                </c:pt>
                <c:pt idx="7353">
                  <c:v>51.0625</c:v>
                </c:pt>
                <c:pt idx="7354">
                  <c:v>51.06944444444445</c:v>
                </c:pt>
                <c:pt idx="7355">
                  <c:v>51.076388888888886</c:v>
                </c:pt>
                <c:pt idx="7356">
                  <c:v>51.083333333333336</c:v>
                </c:pt>
                <c:pt idx="7357">
                  <c:v>51.090277777777779</c:v>
                </c:pt>
                <c:pt idx="7358">
                  <c:v>51.097222222222221</c:v>
                </c:pt>
                <c:pt idx="7359">
                  <c:v>51.104166666666664</c:v>
                </c:pt>
                <c:pt idx="7360">
                  <c:v>51.111111111111114</c:v>
                </c:pt>
                <c:pt idx="7361">
                  <c:v>51.11805555555555</c:v>
                </c:pt>
                <c:pt idx="7362">
                  <c:v>51.125</c:v>
                </c:pt>
                <c:pt idx="7363">
                  <c:v>51.13194444444445</c:v>
                </c:pt>
                <c:pt idx="7364">
                  <c:v>51.138888888888886</c:v>
                </c:pt>
                <c:pt idx="7365">
                  <c:v>51.145833333333336</c:v>
                </c:pt>
                <c:pt idx="7366">
                  <c:v>51.152777777777779</c:v>
                </c:pt>
                <c:pt idx="7367">
                  <c:v>51.159722222222221</c:v>
                </c:pt>
                <c:pt idx="7368">
                  <c:v>51.166666666666664</c:v>
                </c:pt>
                <c:pt idx="7369">
                  <c:v>51.173611111111114</c:v>
                </c:pt>
                <c:pt idx="7370">
                  <c:v>51.18055555555555</c:v>
                </c:pt>
                <c:pt idx="7371">
                  <c:v>51.1875</c:v>
                </c:pt>
                <c:pt idx="7372">
                  <c:v>51.19444444444445</c:v>
                </c:pt>
                <c:pt idx="7373">
                  <c:v>51.201388888888886</c:v>
                </c:pt>
                <c:pt idx="7374">
                  <c:v>51.208333333333336</c:v>
                </c:pt>
                <c:pt idx="7375">
                  <c:v>51.215277777777779</c:v>
                </c:pt>
                <c:pt idx="7376">
                  <c:v>51.222222222222221</c:v>
                </c:pt>
                <c:pt idx="7377">
                  <c:v>51.229166666666664</c:v>
                </c:pt>
                <c:pt idx="7378">
                  <c:v>51.236111111111114</c:v>
                </c:pt>
                <c:pt idx="7379">
                  <c:v>51.24305555555555</c:v>
                </c:pt>
                <c:pt idx="7380">
                  <c:v>51.25</c:v>
                </c:pt>
                <c:pt idx="7381">
                  <c:v>51.25694444444445</c:v>
                </c:pt>
                <c:pt idx="7382">
                  <c:v>51.263888888888886</c:v>
                </c:pt>
                <c:pt idx="7383">
                  <c:v>51.270833333333336</c:v>
                </c:pt>
                <c:pt idx="7384">
                  <c:v>51.277777777777779</c:v>
                </c:pt>
                <c:pt idx="7385">
                  <c:v>51.284722222222221</c:v>
                </c:pt>
                <c:pt idx="7386">
                  <c:v>51.291666666666664</c:v>
                </c:pt>
                <c:pt idx="7387">
                  <c:v>51.298611111111114</c:v>
                </c:pt>
                <c:pt idx="7388">
                  <c:v>51.30555555555555</c:v>
                </c:pt>
                <c:pt idx="7389">
                  <c:v>51.3125</c:v>
                </c:pt>
                <c:pt idx="7390">
                  <c:v>51.31944444444445</c:v>
                </c:pt>
                <c:pt idx="7391">
                  <c:v>51.326388888888886</c:v>
                </c:pt>
                <c:pt idx="7392">
                  <c:v>51.333333333333336</c:v>
                </c:pt>
                <c:pt idx="7393">
                  <c:v>51.340277777777779</c:v>
                </c:pt>
                <c:pt idx="7394">
                  <c:v>51.347222222222221</c:v>
                </c:pt>
                <c:pt idx="7395">
                  <c:v>51.354166666666664</c:v>
                </c:pt>
                <c:pt idx="7396">
                  <c:v>51.361111111111114</c:v>
                </c:pt>
                <c:pt idx="7397">
                  <c:v>51.36805555555555</c:v>
                </c:pt>
                <c:pt idx="7398">
                  <c:v>51.375</c:v>
                </c:pt>
                <c:pt idx="7399">
                  <c:v>51.38194444444445</c:v>
                </c:pt>
                <c:pt idx="7400">
                  <c:v>51.388888888888886</c:v>
                </c:pt>
                <c:pt idx="7401">
                  <c:v>51.395833333333336</c:v>
                </c:pt>
                <c:pt idx="7402">
                  <c:v>51.402777777777779</c:v>
                </c:pt>
                <c:pt idx="7403">
                  <c:v>51.409722222222221</c:v>
                </c:pt>
                <c:pt idx="7404">
                  <c:v>51.416666666666664</c:v>
                </c:pt>
                <c:pt idx="7405">
                  <c:v>51.423611111111114</c:v>
                </c:pt>
                <c:pt idx="7406">
                  <c:v>51.43055555555555</c:v>
                </c:pt>
                <c:pt idx="7407">
                  <c:v>51.4375</c:v>
                </c:pt>
                <c:pt idx="7408">
                  <c:v>51.44444444444445</c:v>
                </c:pt>
                <c:pt idx="7409">
                  <c:v>51.451388888888886</c:v>
                </c:pt>
                <c:pt idx="7410">
                  <c:v>51.458333333333336</c:v>
                </c:pt>
                <c:pt idx="7411">
                  <c:v>51.465277777777779</c:v>
                </c:pt>
                <c:pt idx="7412">
                  <c:v>51.472222222222221</c:v>
                </c:pt>
                <c:pt idx="7413">
                  <c:v>51.479166666666664</c:v>
                </c:pt>
                <c:pt idx="7414">
                  <c:v>51.486111111111114</c:v>
                </c:pt>
                <c:pt idx="7415">
                  <c:v>51.49305555555555</c:v>
                </c:pt>
                <c:pt idx="7416">
                  <c:v>51.5</c:v>
                </c:pt>
                <c:pt idx="7417">
                  <c:v>51.50694444444445</c:v>
                </c:pt>
                <c:pt idx="7418">
                  <c:v>51.513888888888886</c:v>
                </c:pt>
                <c:pt idx="7419">
                  <c:v>51.520833333333336</c:v>
                </c:pt>
                <c:pt idx="7420">
                  <c:v>51.527777777777779</c:v>
                </c:pt>
                <c:pt idx="7421">
                  <c:v>51.534722222222221</c:v>
                </c:pt>
                <c:pt idx="7422">
                  <c:v>51.541666666666664</c:v>
                </c:pt>
                <c:pt idx="7423">
                  <c:v>51.548611111111114</c:v>
                </c:pt>
                <c:pt idx="7424">
                  <c:v>51.55555555555555</c:v>
                </c:pt>
                <c:pt idx="7425">
                  <c:v>51.5625</c:v>
                </c:pt>
                <c:pt idx="7426">
                  <c:v>51.56944444444445</c:v>
                </c:pt>
                <c:pt idx="7427">
                  <c:v>51.576388888888886</c:v>
                </c:pt>
                <c:pt idx="7428">
                  <c:v>51.583333333333336</c:v>
                </c:pt>
                <c:pt idx="7429">
                  <c:v>51.590277777777779</c:v>
                </c:pt>
                <c:pt idx="7430">
                  <c:v>51.597222222222221</c:v>
                </c:pt>
                <c:pt idx="7431">
                  <c:v>51.604166666666664</c:v>
                </c:pt>
                <c:pt idx="7432">
                  <c:v>51.611111111111114</c:v>
                </c:pt>
                <c:pt idx="7433">
                  <c:v>51.61805555555555</c:v>
                </c:pt>
                <c:pt idx="7434">
                  <c:v>51.625</c:v>
                </c:pt>
                <c:pt idx="7435">
                  <c:v>51.63194444444445</c:v>
                </c:pt>
                <c:pt idx="7436">
                  <c:v>51.638888888888886</c:v>
                </c:pt>
                <c:pt idx="7437">
                  <c:v>51.645833333333336</c:v>
                </c:pt>
                <c:pt idx="7438">
                  <c:v>51.652777777777779</c:v>
                </c:pt>
                <c:pt idx="7439">
                  <c:v>51.659722222222221</c:v>
                </c:pt>
                <c:pt idx="7440">
                  <c:v>51.666666666666664</c:v>
                </c:pt>
                <c:pt idx="7441">
                  <c:v>51.673611111111114</c:v>
                </c:pt>
                <c:pt idx="7442">
                  <c:v>51.68055555555555</c:v>
                </c:pt>
                <c:pt idx="7443">
                  <c:v>51.6875</c:v>
                </c:pt>
                <c:pt idx="7444">
                  <c:v>51.69444444444445</c:v>
                </c:pt>
                <c:pt idx="7445">
                  <c:v>51.701388888888886</c:v>
                </c:pt>
                <c:pt idx="7446">
                  <c:v>51.708333333333336</c:v>
                </c:pt>
                <c:pt idx="7447">
                  <c:v>51.715277777777779</c:v>
                </c:pt>
                <c:pt idx="7448">
                  <c:v>51.722222222222221</c:v>
                </c:pt>
                <c:pt idx="7449">
                  <c:v>51.729166666666664</c:v>
                </c:pt>
                <c:pt idx="7450">
                  <c:v>51.736111111111114</c:v>
                </c:pt>
                <c:pt idx="7451">
                  <c:v>51.74305555555555</c:v>
                </c:pt>
                <c:pt idx="7452">
                  <c:v>51.75</c:v>
                </c:pt>
                <c:pt idx="7453">
                  <c:v>51.75694444444445</c:v>
                </c:pt>
                <c:pt idx="7454">
                  <c:v>51.763888888888886</c:v>
                </c:pt>
                <c:pt idx="7455">
                  <c:v>51.770833333333336</c:v>
                </c:pt>
                <c:pt idx="7456">
                  <c:v>51.777777777777779</c:v>
                </c:pt>
                <c:pt idx="7457">
                  <c:v>51.784722222222221</c:v>
                </c:pt>
                <c:pt idx="7458">
                  <c:v>51.791666666666664</c:v>
                </c:pt>
                <c:pt idx="7459">
                  <c:v>51.798611111111114</c:v>
                </c:pt>
                <c:pt idx="7460">
                  <c:v>51.80555555555555</c:v>
                </c:pt>
                <c:pt idx="7461">
                  <c:v>51.8125</c:v>
                </c:pt>
                <c:pt idx="7462">
                  <c:v>51.81944444444445</c:v>
                </c:pt>
                <c:pt idx="7463">
                  <c:v>51.826388888888886</c:v>
                </c:pt>
                <c:pt idx="7464">
                  <c:v>51.833333333333336</c:v>
                </c:pt>
                <c:pt idx="7465">
                  <c:v>51.840277777777779</c:v>
                </c:pt>
                <c:pt idx="7466">
                  <c:v>51.847222222222221</c:v>
                </c:pt>
                <c:pt idx="7467">
                  <c:v>51.854166666666664</c:v>
                </c:pt>
                <c:pt idx="7468">
                  <c:v>51.861111111111114</c:v>
                </c:pt>
                <c:pt idx="7469">
                  <c:v>51.86805555555555</c:v>
                </c:pt>
                <c:pt idx="7470">
                  <c:v>51.875</c:v>
                </c:pt>
                <c:pt idx="7471">
                  <c:v>51.88194444444445</c:v>
                </c:pt>
                <c:pt idx="7472">
                  <c:v>51.888888888888886</c:v>
                </c:pt>
                <c:pt idx="7473">
                  <c:v>51.895833333333336</c:v>
                </c:pt>
                <c:pt idx="7474">
                  <c:v>51.902777777777779</c:v>
                </c:pt>
                <c:pt idx="7475">
                  <c:v>51.909722222222221</c:v>
                </c:pt>
                <c:pt idx="7476">
                  <c:v>51.916666666666664</c:v>
                </c:pt>
                <c:pt idx="7477">
                  <c:v>51.923611111111114</c:v>
                </c:pt>
                <c:pt idx="7478">
                  <c:v>51.93055555555555</c:v>
                </c:pt>
                <c:pt idx="7479">
                  <c:v>51.9375</c:v>
                </c:pt>
                <c:pt idx="7480">
                  <c:v>51.94444444444445</c:v>
                </c:pt>
                <c:pt idx="7481">
                  <c:v>51.951388888888886</c:v>
                </c:pt>
                <c:pt idx="7482">
                  <c:v>51.958333333333336</c:v>
                </c:pt>
                <c:pt idx="7483">
                  <c:v>51.965277777777779</c:v>
                </c:pt>
                <c:pt idx="7484">
                  <c:v>51.972222222222221</c:v>
                </c:pt>
                <c:pt idx="7485">
                  <c:v>51.979166666666664</c:v>
                </c:pt>
                <c:pt idx="7486">
                  <c:v>51.986111111111114</c:v>
                </c:pt>
                <c:pt idx="7487">
                  <c:v>51.99305555555555</c:v>
                </c:pt>
                <c:pt idx="7488">
                  <c:v>52</c:v>
                </c:pt>
                <c:pt idx="7489">
                  <c:v>52.00694444444445</c:v>
                </c:pt>
                <c:pt idx="7490">
                  <c:v>52.013888888888886</c:v>
                </c:pt>
                <c:pt idx="7491">
                  <c:v>52.020833333333336</c:v>
                </c:pt>
                <c:pt idx="7492">
                  <c:v>52.027777777777779</c:v>
                </c:pt>
                <c:pt idx="7493">
                  <c:v>52.034722222222221</c:v>
                </c:pt>
                <c:pt idx="7494">
                  <c:v>52.041666666666664</c:v>
                </c:pt>
                <c:pt idx="7495">
                  <c:v>52.048611111111114</c:v>
                </c:pt>
                <c:pt idx="7496">
                  <c:v>52.05555555555555</c:v>
                </c:pt>
                <c:pt idx="7497">
                  <c:v>52.0625</c:v>
                </c:pt>
                <c:pt idx="7498">
                  <c:v>52.06944444444445</c:v>
                </c:pt>
                <c:pt idx="7499">
                  <c:v>52.076388888888886</c:v>
                </c:pt>
                <c:pt idx="7500">
                  <c:v>52.083333333333336</c:v>
                </c:pt>
                <c:pt idx="7501">
                  <c:v>52.090277777777779</c:v>
                </c:pt>
                <c:pt idx="7502">
                  <c:v>52.097222222222221</c:v>
                </c:pt>
                <c:pt idx="7503">
                  <c:v>52.104166666666664</c:v>
                </c:pt>
                <c:pt idx="7504">
                  <c:v>52.111111111111114</c:v>
                </c:pt>
                <c:pt idx="7505">
                  <c:v>52.11805555555555</c:v>
                </c:pt>
                <c:pt idx="7506">
                  <c:v>52.125</c:v>
                </c:pt>
                <c:pt idx="7507">
                  <c:v>52.13194444444445</c:v>
                </c:pt>
                <c:pt idx="7508">
                  <c:v>52.138888888888886</c:v>
                </c:pt>
                <c:pt idx="7509">
                  <c:v>52.145833333333336</c:v>
                </c:pt>
                <c:pt idx="7510">
                  <c:v>52.152777777777779</c:v>
                </c:pt>
                <c:pt idx="7511">
                  <c:v>52.159722222222221</c:v>
                </c:pt>
                <c:pt idx="7512">
                  <c:v>52.166666666666664</c:v>
                </c:pt>
                <c:pt idx="7513">
                  <c:v>52.173611111111114</c:v>
                </c:pt>
                <c:pt idx="7514">
                  <c:v>52.18055555555555</c:v>
                </c:pt>
                <c:pt idx="7515">
                  <c:v>52.1875</c:v>
                </c:pt>
                <c:pt idx="7516">
                  <c:v>52.19444444444445</c:v>
                </c:pt>
                <c:pt idx="7517">
                  <c:v>52.201388888888886</c:v>
                </c:pt>
                <c:pt idx="7518">
                  <c:v>52.208333333333336</c:v>
                </c:pt>
                <c:pt idx="7519">
                  <c:v>52.215277777777779</c:v>
                </c:pt>
                <c:pt idx="7520">
                  <c:v>52.222222222222221</c:v>
                </c:pt>
                <c:pt idx="7521">
                  <c:v>52.229166666666664</c:v>
                </c:pt>
                <c:pt idx="7522">
                  <c:v>52.236111111111114</c:v>
                </c:pt>
                <c:pt idx="7523">
                  <c:v>52.24305555555555</c:v>
                </c:pt>
                <c:pt idx="7524">
                  <c:v>52.25</c:v>
                </c:pt>
                <c:pt idx="7525">
                  <c:v>52.25694444444445</c:v>
                </c:pt>
                <c:pt idx="7526">
                  <c:v>52.263888888888886</c:v>
                </c:pt>
                <c:pt idx="7527">
                  <c:v>52.270833333333336</c:v>
                </c:pt>
                <c:pt idx="7528">
                  <c:v>52.277777777777779</c:v>
                </c:pt>
                <c:pt idx="7529">
                  <c:v>52.284722222222221</c:v>
                </c:pt>
                <c:pt idx="7530">
                  <c:v>52.291666666666664</c:v>
                </c:pt>
                <c:pt idx="7531">
                  <c:v>52.298611111111114</c:v>
                </c:pt>
                <c:pt idx="7532">
                  <c:v>52.30555555555555</c:v>
                </c:pt>
                <c:pt idx="7533">
                  <c:v>52.3125</c:v>
                </c:pt>
                <c:pt idx="7534">
                  <c:v>52.31944444444445</c:v>
                </c:pt>
                <c:pt idx="7535">
                  <c:v>52.326388888888886</c:v>
                </c:pt>
                <c:pt idx="7536">
                  <c:v>52.333333333333336</c:v>
                </c:pt>
                <c:pt idx="7537">
                  <c:v>52.340277777777779</c:v>
                </c:pt>
                <c:pt idx="7538">
                  <c:v>52.347222222222221</c:v>
                </c:pt>
                <c:pt idx="7539">
                  <c:v>52.354166666666664</c:v>
                </c:pt>
                <c:pt idx="7540">
                  <c:v>52.361111111111114</c:v>
                </c:pt>
                <c:pt idx="7541">
                  <c:v>52.36805555555555</c:v>
                </c:pt>
                <c:pt idx="7542">
                  <c:v>52.375</c:v>
                </c:pt>
                <c:pt idx="7543">
                  <c:v>52.38194444444445</c:v>
                </c:pt>
                <c:pt idx="7544">
                  <c:v>52.388888888888886</c:v>
                </c:pt>
                <c:pt idx="7545">
                  <c:v>52.395833333333336</c:v>
                </c:pt>
                <c:pt idx="7546">
                  <c:v>52.402777777777779</c:v>
                </c:pt>
                <c:pt idx="7547">
                  <c:v>52.409722222222221</c:v>
                </c:pt>
                <c:pt idx="7548">
                  <c:v>52.416666666666664</c:v>
                </c:pt>
                <c:pt idx="7549">
                  <c:v>52.423611111111114</c:v>
                </c:pt>
                <c:pt idx="7550">
                  <c:v>52.43055555555555</c:v>
                </c:pt>
                <c:pt idx="7551">
                  <c:v>52.4375</c:v>
                </c:pt>
                <c:pt idx="7552">
                  <c:v>52.44444444444445</c:v>
                </c:pt>
                <c:pt idx="7553">
                  <c:v>52.451388888888886</c:v>
                </c:pt>
                <c:pt idx="7554">
                  <c:v>52.458333333333336</c:v>
                </c:pt>
                <c:pt idx="7555">
                  <c:v>52.465277777777779</c:v>
                </c:pt>
                <c:pt idx="7556">
                  <c:v>52.472222222222221</c:v>
                </c:pt>
                <c:pt idx="7557">
                  <c:v>52.479166666666664</c:v>
                </c:pt>
                <c:pt idx="7558">
                  <c:v>52.486111111111114</c:v>
                </c:pt>
                <c:pt idx="7559">
                  <c:v>52.49305555555555</c:v>
                </c:pt>
                <c:pt idx="7560">
                  <c:v>52.5</c:v>
                </c:pt>
                <c:pt idx="7561">
                  <c:v>52.50694444444445</c:v>
                </c:pt>
                <c:pt idx="7562">
                  <c:v>52.513888888888886</c:v>
                </c:pt>
                <c:pt idx="7563">
                  <c:v>52.520833333333336</c:v>
                </c:pt>
                <c:pt idx="7564">
                  <c:v>52.527777777777779</c:v>
                </c:pt>
                <c:pt idx="7565">
                  <c:v>52.534722222222221</c:v>
                </c:pt>
                <c:pt idx="7566">
                  <c:v>52.541666666666664</c:v>
                </c:pt>
                <c:pt idx="7567">
                  <c:v>52.548611111111114</c:v>
                </c:pt>
                <c:pt idx="7568">
                  <c:v>52.55555555555555</c:v>
                </c:pt>
                <c:pt idx="7569">
                  <c:v>52.5625</c:v>
                </c:pt>
                <c:pt idx="7570">
                  <c:v>52.56944444444445</c:v>
                </c:pt>
                <c:pt idx="7571">
                  <c:v>52.576388888888886</c:v>
                </c:pt>
                <c:pt idx="7572">
                  <c:v>52.583333333333336</c:v>
                </c:pt>
                <c:pt idx="7573">
                  <c:v>52.590277777777779</c:v>
                </c:pt>
                <c:pt idx="7574">
                  <c:v>52.597222222222221</c:v>
                </c:pt>
                <c:pt idx="7575">
                  <c:v>52.604166666666664</c:v>
                </c:pt>
                <c:pt idx="7576">
                  <c:v>52.611111111111114</c:v>
                </c:pt>
                <c:pt idx="7577">
                  <c:v>52.61805555555555</c:v>
                </c:pt>
                <c:pt idx="7578">
                  <c:v>52.625</c:v>
                </c:pt>
                <c:pt idx="7579">
                  <c:v>52.63194444444445</c:v>
                </c:pt>
                <c:pt idx="7580">
                  <c:v>52.638888888888886</c:v>
                </c:pt>
                <c:pt idx="7581">
                  <c:v>52.645833333333336</c:v>
                </c:pt>
                <c:pt idx="7582">
                  <c:v>52.652777777777779</c:v>
                </c:pt>
                <c:pt idx="7583">
                  <c:v>52.659722222222221</c:v>
                </c:pt>
                <c:pt idx="7584">
                  <c:v>52.666666666666664</c:v>
                </c:pt>
                <c:pt idx="7585">
                  <c:v>52.673611111111114</c:v>
                </c:pt>
                <c:pt idx="7586">
                  <c:v>52.68055555555555</c:v>
                </c:pt>
                <c:pt idx="7587">
                  <c:v>52.6875</c:v>
                </c:pt>
                <c:pt idx="7588">
                  <c:v>52.69444444444445</c:v>
                </c:pt>
                <c:pt idx="7589">
                  <c:v>52.701388888888886</c:v>
                </c:pt>
                <c:pt idx="7590">
                  <c:v>52.708333333333336</c:v>
                </c:pt>
                <c:pt idx="7591">
                  <c:v>52.715277777777779</c:v>
                </c:pt>
                <c:pt idx="7592">
                  <c:v>52.722222222222221</c:v>
                </c:pt>
                <c:pt idx="7593">
                  <c:v>52.729166666666664</c:v>
                </c:pt>
                <c:pt idx="7594">
                  <c:v>52.736111111111114</c:v>
                </c:pt>
                <c:pt idx="7595">
                  <c:v>52.74305555555555</c:v>
                </c:pt>
                <c:pt idx="7596">
                  <c:v>52.75</c:v>
                </c:pt>
                <c:pt idx="7597">
                  <c:v>52.75694444444445</c:v>
                </c:pt>
                <c:pt idx="7598">
                  <c:v>52.763888888888886</c:v>
                </c:pt>
                <c:pt idx="7599">
                  <c:v>52.770833333333336</c:v>
                </c:pt>
                <c:pt idx="7600">
                  <c:v>52.777777777777779</c:v>
                </c:pt>
                <c:pt idx="7601">
                  <c:v>52.784722222222221</c:v>
                </c:pt>
                <c:pt idx="7602">
                  <c:v>52.791666666666664</c:v>
                </c:pt>
                <c:pt idx="7603">
                  <c:v>52.798611111111114</c:v>
                </c:pt>
                <c:pt idx="7604">
                  <c:v>52.80555555555555</c:v>
                </c:pt>
                <c:pt idx="7605">
                  <c:v>52.8125</c:v>
                </c:pt>
                <c:pt idx="7606">
                  <c:v>52.81944444444445</c:v>
                </c:pt>
                <c:pt idx="7607">
                  <c:v>52.826388888888886</c:v>
                </c:pt>
                <c:pt idx="7608">
                  <c:v>52.833333333333336</c:v>
                </c:pt>
                <c:pt idx="7609">
                  <c:v>52.840277777777779</c:v>
                </c:pt>
                <c:pt idx="7610">
                  <c:v>52.847222222222221</c:v>
                </c:pt>
                <c:pt idx="7611">
                  <c:v>52.854166666666664</c:v>
                </c:pt>
                <c:pt idx="7612">
                  <c:v>52.861111111111114</c:v>
                </c:pt>
                <c:pt idx="7613">
                  <c:v>52.86805555555555</c:v>
                </c:pt>
                <c:pt idx="7614">
                  <c:v>52.875</c:v>
                </c:pt>
                <c:pt idx="7615">
                  <c:v>52.88194444444445</c:v>
                </c:pt>
                <c:pt idx="7616">
                  <c:v>52.888888888888886</c:v>
                </c:pt>
                <c:pt idx="7617">
                  <c:v>52.895833333333336</c:v>
                </c:pt>
                <c:pt idx="7618">
                  <c:v>52.902777777777779</c:v>
                </c:pt>
                <c:pt idx="7619">
                  <c:v>52.909722222222221</c:v>
                </c:pt>
                <c:pt idx="7620">
                  <c:v>52.916666666666664</c:v>
                </c:pt>
                <c:pt idx="7621">
                  <c:v>52.923611111111114</c:v>
                </c:pt>
                <c:pt idx="7622">
                  <c:v>52.93055555555555</c:v>
                </c:pt>
                <c:pt idx="7623">
                  <c:v>52.9375</c:v>
                </c:pt>
                <c:pt idx="7624">
                  <c:v>52.94444444444445</c:v>
                </c:pt>
                <c:pt idx="7625">
                  <c:v>52.951388888888886</c:v>
                </c:pt>
                <c:pt idx="7626">
                  <c:v>52.958333333333336</c:v>
                </c:pt>
                <c:pt idx="7627">
                  <c:v>52.965277777777779</c:v>
                </c:pt>
                <c:pt idx="7628">
                  <c:v>52.972222222222221</c:v>
                </c:pt>
                <c:pt idx="7629">
                  <c:v>52.979166666666664</c:v>
                </c:pt>
                <c:pt idx="7630">
                  <c:v>52.986111111111114</c:v>
                </c:pt>
                <c:pt idx="7631">
                  <c:v>52.99305555555555</c:v>
                </c:pt>
                <c:pt idx="7632">
                  <c:v>53</c:v>
                </c:pt>
                <c:pt idx="7633">
                  <c:v>53.00694444444445</c:v>
                </c:pt>
                <c:pt idx="7634">
                  <c:v>53.013888888888886</c:v>
                </c:pt>
                <c:pt idx="7635">
                  <c:v>53.020833333333336</c:v>
                </c:pt>
                <c:pt idx="7636">
                  <c:v>53.027777777777779</c:v>
                </c:pt>
                <c:pt idx="7637">
                  <c:v>53.034722222222221</c:v>
                </c:pt>
                <c:pt idx="7638">
                  <c:v>53.041666666666664</c:v>
                </c:pt>
                <c:pt idx="7639">
                  <c:v>53.048611111111114</c:v>
                </c:pt>
                <c:pt idx="7640">
                  <c:v>53.05555555555555</c:v>
                </c:pt>
                <c:pt idx="7641">
                  <c:v>53.0625</c:v>
                </c:pt>
                <c:pt idx="7642">
                  <c:v>53.06944444444445</c:v>
                </c:pt>
                <c:pt idx="7643">
                  <c:v>53.076388888888886</c:v>
                </c:pt>
                <c:pt idx="7644">
                  <c:v>53.083333333333336</c:v>
                </c:pt>
                <c:pt idx="7645">
                  <c:v>53.090277777777779</c:v>
                </c:pt>
                <c:pt idx="7646">
                  <c:v>53.097222222222221</c:v>
                </c:pt>
                <c:pt idx="7647">
                  <c:v>53.104166666666664</c:v>
                </c:pt>
                <c:pt idx="7648">
                  <c:v>53.111111111111114</c:v>
                </c:pt>
                <c:pt idx="7649">
                  <c:v>53.11805555555555</c:v>
                </c:pt>
                <c:pt idx="7650">
                  <c:v>53.125</c:v>
                </c:pt>
                <c:pt idx="7651">
                  <c:v>53.13194444444445</c:v>
                </c:pt>
                <c:pt idx="7652">
                  <c:v>53.138888888888886</c:v>
                </c:pt>
                <c:pt idx="7653">
                  <c:v>53.145833333333336</c:v>
                </c:pt>
                <c:pt idx="7654">
                  <c:v>53.152777777777779</c:v>
                </c:pt>
                <c:pt idx="7655">
                  <c:v>53.159722222222221</c:v>
                </c:pt>
                <c:pt idx="7656">
                  <c:v>53.166666666666664</c:v>
                </c:pt>
                <c:pt idx="7657">
                  <c:v>53.173611111111114</c:v>
                </c:pt>
                <c:pt idx="7658">
                  <c:v>53.18055555555555</c:v>
                </c:pt>
                <c:pt idx="7659">
                  <c:v>53.1875</c:v>
                </c:pt>
                <c:pt idx="7660">
                  <c:v>53.19444444444445</c:v>
                </c:pt>
                <c:pt idx="7661">
                  <c:v>53.201388888888886</c:v>
                </c:pt>
                <c:pt idx="7662">
                  <c:v>53.208333333333336</c:v>
                </c:pt>
                <c:pt idx="7663">
                  <c:v>53.215277777777779</c:v>
                </c:pt>
                <c:pt idx="7664">
                  <c:v>53.222222222222221</c:v>
                </c:pt>
                <c:pt idx="7665">
                  <c:v>53.229166666666664</c:v>
                </c:pt>
                <c:pt idx="7666">
                  <c:v>53.236111111111114</c:v>
                </c:pt>
                <c:pt idx="7667">
                  <c:v>53.24305555555555</c:v>
                </c:pt>
                <c:pt idx="7668">
                  <c:v>53.25</c:v>
                </c:pt>
                <c:pt idx="7669">
                  <c:v>53.25694444444445</c:v>
                </c:pt>
                <c:pt idx="7670">
                  <c:v>53.263888888888886</c:v>
                </c:pt>
                <c:pt idx="7671">
                  <c:v>53.270833333333336</c:v>
                </c:pt>
                <c:pt idx="7672">
                  <c:v>53.277777777777779</c:v>
                </c:pt>
                <c:pt idx="7673">
                  <c:v>53.284722222222221</c:v>
                </c:pt>
                <c:pt idx="7674">
                  <c:v>53.291666666666664</c:v>
                </c:pt>
                <c:pt idx="7675">
                  <c:v>53.298611111111114</c:v>
                </c:pt>
                <c:pt idx="7676">
                  <c:v>53.30555555555555</c:v>
                </c:pt>
                <c:pt idx="7677">
                  <c:v>53.3125</c:v>
                </c:pt>
                <c:pt idx="7678">
                  <c:v>53.31944444444445</c:v>
                </c:pt>
                <c:pt idx="7679">
                  <c:v>53.326388888888886</c:v>
                </c:pt>
                <c:pt idx="7680">
                  <c:v>53.333333333333336</c:v>
                </c:pt>
                <c:pt idx="7681">
                  <c:v>53.340277777777779</c:v>
                </c:pt>
                <c:pt idx="7682">
                  <c:v>53.347222222222221</c:v>
                </c:pt>
                <c:pt idx="7683">
                  <c:v>53.354166666666664</c:v>
                </c:pt>
                <c:pt idx="7684">
                  <c:v>53.361111111111114</c:v>
                </c:pt>
                <c:pt idx="7685">
                  <c:v>53.36805555555555</c:v>
                </c:pt>
                <c:pt idx="7686">
                  <c:v>53.375</c:v>
                </c:pt>
                <c:pt idx="7687">
                  <c:v>53.38194444444445</c:v>
                </c:pt>
                <c:pt idx="7688">
                  <c:v>53.388888888888886</c:v>
                </c:pt>
                <c:pt idx="7689">
                  <c:v>53.395833333333336</c:v>
                </c:pt>
                <c:pt idx="7690">
                  <c:v>53.402777777777779</c:v>
                </c:pt>
                <c:pt idx="7691">
                  <c:v>53.409722222222221</c:v>
                </c:pt>
                <c:pt idx="7692">
                  <c:v>53.416666666666664</c:v>
                </c:pt>
                <c:pt idx="7693">
                  <c:v>53.423611111111114</c:v>
                </c:pt>
                <c:pt idx="7694">
                  <c:v>53.43055555555555</c:v>
                </c:pt>
                <c:pt idx="7695">
                  <c:v>53.4375</c:v>
                </c:pt>
                <c:pt idx="7696">
                  <c:v>53.44444444444445</c:v>
                </c:pt>
                <c:pt idx="7697">
                  <c:v>53.451388888888886</c:v>
                </c:pt>
                <c:pt idx="7698">
                  <c:v>53.458333333333336</c:v>
                </c:pt>
                <c:pt idx="7699">
                  <c:v>53.465277777777779</c:v>
                </c:pt>
                <c:pt idx="7700">
                  <c:v>53.472222222222221</c:v>
                </c:pt>
                <c:pt idx="7701">
                  <c:v>53.479166666666664</c:v>
                </c:pt>
                <c:pt idx="7702">
                  <c:v>53.486111111111114</c:v>
                </c:pt>
                <c:pt idx="7703">
                  <c:v>53.49305555555555</c:v>
                </c:pt>
                <c:pt idx="7704">
                  <c:v>53.5</c:v>
                </c:pt>
                <c:pt idx="7705">
                  <c:v>53.50694444444445</c:v>
                </c:pt>
                <c:pt idx="7706">
                  <c:v>53.513888888888886</c:v>
                </c:pt>
                <c:pt idx="7707">
                  <c:v>53.520833333333336</c:v>
                </c:pt>
                <c:pt idx="7708">
                  <c:v>53.527777777777779</c:v>
                </c:pt>
                <c:pt idx="7709">
                  <c:v>53.534722222222221</c:v>
                </c:pt>
                <c:pt idx="7710">
                  <c:v>53.541666666666664</c:v>
                </c:pt>
                <c:pt idx="7711">
                  <c:v>53.548611111111114</c:v>
                </c:pt>
                <c:pt idx="7712">
                  <c:v>53.55555555555555</c:v>
                </c:pt>
                <c:pt idx="7713">
                  <c:v>53.5625</c:v>
                </c:pt>
                <c:pt idx="7714">
                  <c:v>53.56944444444445</c:v>
                </c:pt>
                <c:pt idx="7715">
                  <c:v>53.576388888888886</c:v>
                </c:pt>
                <c:pt idx="7716">
                  <c:v>53.583333333333336</c:v>
                </c:pt>
                <c:pt idx="7717">
                  <c:v>53.590277777777779</c:v>
                </c:pt>
                <c:pt idx="7718">
                  <c:v>53.597222222222221</c:v>
                </c:pt>
                <c:pt idx="7719">
                  <c:v>53.604166666666664</c:v>
                </c:pt>
                <c:pt idx="7720">
                  <c:v>53.611111111111114</c:v>
                </c:pt>
                <c:pt idx="7721">
                  <c:v>53.61805555555555</c:v>
                </c:pt>
                <c:pt idx="7722">
                  <c:v>53.625</c:v>
                </c:pt>
                <c:pt idx="7723">
                  <c:v>53.63194444444445</c:v>
                </c:pt>
                <c:pt idx="7724">
                  <c:v>53.638888888888886</c:v>
                </c:pt>
                <c:pt idx="7725">
                  <c:v>53.645833333333336</c:v>
                </c:pt>
                <c:pt idx="7726">
                  <c:v>53.652777777777779</c:v>
                </c:pt>
                <c:pt idx="7727">
                  <c:v>53.659722222222221</c:v>
                </c:pt>
                <c:pt idx="7728">
                  <c:v>53.666666666666664</c:v>
                </c:pt>
                <c:pt idx="7729">
                  <c:v>53.673611111111114</c:v>
                </c:pt>
                <c:pt idx="7730">
                  <c:v>53.68055555555555</c:v>
                </c:pt>
                <c:pt idx="7731">
                  <c:v>53.6875</c:v>
                </c:pt>
                <c:pt idx="7732">
                  <c:v>53.69444444444445</c:v>
                </c:pt>
                <c:pt idx="7733">
                  <c:v>53.701388888888886</c:v>
                </c:pt>
                <c:pt idx="7734">
                  <c:v>53.708333333333336</c:v>
                </c:pt>
                <c:pt idx="7735">
                  <c:v>53.715277777777779</c:v>
                </c:pt>
                <c:pt idx="7736">
                  <c:v>53.722222222222221</c:v>
                </c:pt>
                <c:pt idx="7737">
                  <c:v>53.729166666666664</c:v>
                </c:pt>
                <c:pt idx="7738">
                  <c:v>53.736111111111114</c:v>
                </c:pt>
                <c:pt idx="7739">
                  <c:v>53.74305555555555</c:v>
                </c:pt>
                <c:pt idx="7740">
                  <c:v>53.75</c:v>
                </c:pt>
                <c:pt idx="7741">
                  <c:v>53.75694444444445</c:v>
                </c:pt>
                <c:pt idx="7742">
                  <c:v>53.763888888888886</c:v>
                </c:pt>
                <c:pt idx="7743">
                  <c:v>53.770833333333336</c:v>
                </c:pt>
                <c:pt idx="7744">
                  <c:v>53.777777777777779</c:v>
                </c:pt>
                <c:pt idx="7745">
                  <c:v>53.784722222222221</c:v>
                </c:pt>
                <c:pt idx="7746">
                  <c:v>53.791666666666664</c:v>
                </c:pt>
                <c:pt idx="7747">
                  <c:v>53.798611111111114</c:v>
                </c:pt>
                <c:pt idx="7748">
                  <c:v>53.80555555555555</c:v>
                </c:pt>
                <c:pt idx="7749">
                  <c:v>53.8125</c:v>
                </c:pt>
                <c:pt idx="7750">
                  <c:v>53.81944444444445</c:v>
                </c:pt>
                <c:pt idx="7751">
                  <c:v>53.826388888888886</c:v>
                </c:pt>
                <c:pt idx="7752">
                  <c:v>53.833333333333336</c:v>
                </c:pt>
                <c:pt idx="7753">
                  <c:v>53.840277777777779</c:v>
                </c:pt>
                <c:pt idx="7754">
                  <c:v>53.847222222222221</c:v>
                </c:pt>
                <c:pt idx="7755">
                  <c:v>53.854166666666664</c:v>
                </c:pt>
                <c:pt idx="7756">
                  <c:v>53.861111111111114</c:v>
                </c:pt>
                <c:pt idx="7757">
                  <c:v>53.86805555555555</c:v>
                </c:pt>
                <c:pt idx="7758">
                  <c:v>53.875</c:v>
                </c:pt>
                <c:pt idx="7759">
                  <c:v>53.88194444444445</c:v>
                </c:pt>
                <c:pt idx="7760">
                  <c:v>53.888888888888886</c:v>
                </c:pt>
                <c:pt idx="7761">
                  <c:v>53.895833333333336</c:v>
                </c:pt>
                <c:pt idx="7762">
                  <c:v>53.902777777777779</c:v>
                </c:pt>
                <c:pt idx="7763">
                  <c:v>53.909722222222221</c:v>
                </c:pt>
                <c:pt idx="7764">
                  <c:v>53.916666666666664</c:v>
                </c:pt>
                <c:pt idx="7765">
                  <c:v>53.923611111111114</c:v>
                </c:pt>
                <c:pt idx="7766">
                  <c:v>53.93055555555555</c:v>
                </c:pt>
                <c:pt idx="7767">
                  <c:v>53.9375</c:v>
                </c:pt>
                <c:pt idx="7768">
                  <c:v>53.94444444444445</c:v>
                </c:pt>
                <c:pt idx="7769">
                  <c:v>53.951388888888886</c:v>
                </c:pt>
                <c:pt idx="7770">
                  <c:v>53.958333333333336</c:v>
                </c:pt>
                <c:pt idx="7771">
                  <c:v>53.965277777777779</c:v>
                </c:pt>
                <c:pt idx="7772">
                  <c:v>53.972222222222221</c:v>
                </c:pt>
                <c:pt idx="7773">
                  <c:v>53.979166666666664</c:v>
                </c:pt>
                <c:pt idx="7774">
                  <c:v>53.986111111111114</c:v>
                </c:pt>
                <c:pt idx="7775">
                  <c:v>53.99305555555555</c:v>
                </c:pt>
                <c:pt idx="7776">
                  <c:v>54</c:v>
                </c:pt>
                <c:pt idx="7777">
                  <c:v>54.00694444444445</c:v>
                </c:pt>
                <c:pt idx="7778">
                  <c:v>54.013888888888886</c:v>
                </c:pt>
                <c:pt idx="7779">
                  <c:v>54.020833333333336</c:v>
                </c:pt>
                <c:pt idx="7780">
                  <c:v>54.027777777777779</c:v>
                </c:pt>
                <c:pt idx="7781">
                  <c:v>54.034722222222221</c:v>
                </c:pt>
                <c:pt idx="7782">
                  <c:v>54.041666666666664</c:v>
                </c:pt>
                <c:pt idx="7783">
                  <c:v>54.048611111111114</c:v>
                </c:pt>
                <c:pt idx="7784">
                  <c:v>54.05555555555555</c:v>
                </c:pt>
                <c:pt idx="7785">
                  <c:v>54.0625</c:v>
                </c:pt>
                <c:pt idx="7786">
                  <c:v>54.06944444444445</c:v>
                </c:pt>
                <c:pt idx="7787">
                  <c:v>54.076388888888886</c:v>
                </c:pt>
                <c:pt idx="7788">
                  <c:v>54.083333333333336</c:v>
                </c:pt>
                <c:pt idx="7789">
                  <c:v>54.090277777777779</c:v>
                </c:pt>
                <c:pt idx="7790">
                  <c:v>54.097222222222221</c:v>
                </c:pt>
                <c:pt idx="7791">
                  <c:v>54.104166666666664</c:v>
                </c:pt>
                <c:pt idx="7792">
                  <c:v>54.111111111111114</c:v>
                </c:pt>
                <c:pt idx="7793">
                  <c:v>54.11805555555555</c:v>
                </c:pt>
                <c:pt idx="7794">
                  <c:v>54.125</c:v>
                </c:pt>
                <c:pt idx="7795">
                  <c:v>54.13194444444445</c:v>
                </c:pt>
                <c:pt idx="7796">
                  <c:v>54.138888888888886</c:v>
                </c:pt>
                <c:pt idx="7797">
                  <c:v>54.145833333333336</c:v>
                </c:pt>
                <c:pt idx="7798">
                  <c:v>54.152777777777779</c:v>
                </c:pt>
                <c:pt idx="7799">
                  <c:v>54.159722222222221</c:v>
                </c:pt>
                <c:pt idx="7800">
                  <c:v>54.166666666666664</c:v>
                </c:pt>
                <c:pt idx="7801">
                  <c:v>54.173611111111114</c:v>
                </c:pt>
                <c:pt idx="7802">
                  <c:v>54.18055555555555</c:v>
                </c:pt>
                <c:pt idx="7803">
                  <c:v>54.1875</c:v>
                </c:pt>
                <c:pt idx="7804">
                  <c:v>54.19444444444445</c:v>
                </c:pt>
                <c:pt idx="7805">
                  <c:v>54.201388888888886</c:v>
                </c:pt>
                <c:pt idx="7806">
                  <c:v>54.208333333333336</c:v>
                </c:pt>
                <c:pt idx="7807">
                  <c:v>54.215277777777779</c:v>
                </c:pt>
                <c:pt idx="7808">
                  <c:v>54.222222222222221</c:v>
                </c:pt>
                <c:pt idx="7809">
                  <c:v>54.229166666666664</c:v>
                </c:pt>
                <c:pt idx="7810">
                  <c:v>54.236111111111114</c:v>
                </c:pt>
                <c:pt idx="7811">
                  <c:v>54.24305555555555</c:v>
                </c:pt>
                <c:pt idx="7812">
                  <c:v>54.25</c:v>
                </c:pt>
                <c:pt idx="7813">
                  <c:v>54.25694444444445</c:v>
                </c:pt>
                <c:pt idx="7814">
                  <c:v>54.263888888888886</c:v>
                </c:pt>
                <c:pt idx="7815">
                  <c:v>54.270833333333336</c:v>
                </c:pt>
                <c:pt idx="7816">
                  <c:v>54.277777777777779</c:v>
                </c:pt>
                <c:pt idx="7817">
                  <c:v>54.284722222222221</c:v>
                </c:pt>
                <c:pt idx="7818">
                  <c:v>54.291666666666664</c:v>
                </c:pt>
                <c:pt idx="7819">
                  <c:v>54.298611111111114</c:v>
                </c:pt>
                <c:pt idx="7820">
                  <c:v>54.30555555555555</c:v>
                </c:pt>
                <c:pt idx="7821">
                  <c:v>54.3125</c:v>
                </c:pt>
                <c:pt idx="7822">
                  <c:v>54.31944444444445</c:v>
                </c:pt>
                <c:pt idx="7823">
                  <c:v>54.326388888888886</c:v>
                </c:pt>
                <c:pt idx="7824">
                  <c:v>54.333333333333336</c:v>
                </c:pt>
                <c:pt idx="7825">
                  <c:v>54.340277777777779</c:v>
                </c:pt>
                <c:pt idx="7826">
                  <c:v>54.347222222222221</c:v>
                </c:pt>
                <c:pt idx="7827">
                  <c:v>54.354166666666664</c:v>
                </c:pt>
                <c:pt idx="7828">
                  <c:v>54.361111111111114</c:v>
                </c:pt>
                <c:pt idx="7829">
                  <c:v>54.36805555555555</c:v>
                </c:pt>
                <c:pt idx="7830">
                  <c:v>54.375</c:v>
                </c:pt>
                <c:pt idx="7831">
                  <c:v>54.38194444444445</c:v>
                </c:pt>
                <c:pt idx="7832">
                  <c:v>54.388888888888886</c:v>
                </c:pt>
                <c:pt idx="7833">
                  <c:v>54.395833333333336</c:v>
                </c:pt>
                <c:pt idx="7834">
                  <c:v>54.402777777777779</c:v>
                </c:pt>
                <c:pt idx="7835">
                  <c:v>54.409722222222221</c:v>
                </c:pt>
                <c:pt idx="7836">
                  <c:v>54.416666666666664</c:v>
                </c:pt>
                <c:pt idx="7837">
                  <c:v>54.423611111111114</c:v>
                </c:pt>
                <c:pt idx="7838">
                  <c:v>54.43055555555555</c:v>
                </c:pt>
                <c:pt idx="7839">
                  <c:v>54.4375</c:v>
                </c:pt>
                <c:pt idx="7840">
                  <c:v>54.44444444444445</c:v>
                </c:pt>
                <c:pt idx="7841">
                  <c:v>54.451388888888886</c:v>
                </c:pt>
                <c:pt idx="7842">
                  <c:v>54.458333333333336</c:v>
                </c:pt>
                <c:pt idx="7843">
                  <c:v>54.465277777777779</c:v>
                </c:pt>
                <c:pt idx="7844">
                  <c:v>54.472222222222221</c:v>
                </c:pt>
                <c:pt idx="7845">
                  <c:v>54.479166666666664</c:v>
                </c:pt>
                <c:pt idx="7846">
                  <c:v>54.486111111111114</c:v>
                </c:pt>
                <c:pt idx="7847">
                  <c:v>54.49305555555555</c:v>
                </c:pt>
                <c:pt idx="7848">
                  <c:v>54.5</c:v>
                </c:pt>
                <c:pt idx="7849">
                  <c:v>54.50694444444445</c:v>
                </c:pt>
                <c:pt idx="7850">
                  <c:v>54.513888888888886</c:v>
                </c:pt>
                <c:pt idx="7851">
                  <c:v>54.520833333333336</c:v>
                </c:pt>
                <c:pt idx="7852">
                  <c:v>54.527777777777779</c:v>
                </c:pt>
                <c:pt idx="7853">
                  <c:v>54.534722222222221</c:v>
                </c:pt>
                <c:pt idx="7854">
                  <c:v>54.541666666666664</c:v>
                </c:pt>
                <c:pt idx="7855">
                  <c:v>54.548611111111114</c:v>
                </c:pt>
                <c:pt idx="7856">
                  <c:v>54.55555555555555</c:v>
                </c:pt>
                <c:pt idx="7857">
                  <c:v>54.5625</c:v>
                </c:pt>
                <c:pt idx="7858">
                  <c:v>54.56944444444445</c:v>
                </c:pt>
                <c:pt idx="7859">
                  <c:v>54.576388888888886</c:v>
                </c:pt>
                <c:pt idx="7860">
                  <c:v>54.583333333333336</c:v>
                </c:pt>
                <c:pt idx="7861">
                  <c:v>54.590277777777779</c:v>
                </c:pt>
                <c:pt idx="7862">
                  <c:v>54.597222222222221</c:v>
                </c:pt>
                <c:pt idx="7863">
                  <c:v>54.604166666666664</c:v>
                </c:pt>
                <c:pt idx="7864">
                  <c:v>54.611111111111114</c:v>
                </c:pt>
                <c:pt idx="7865">
                  <c:v>54.61805555555555</c:v>
                </c:pt>
                <c:pt idx="7866">
                  <c:v>54.625</c:v>
                </c:pt>
                <c:pt idx="7867">
                  <c:v>54.63194444444445</c:v>
                </c:pt>
                <c:pt idx="7868">
                  <c:v>54.638888888888886</c:v>
                </c:pt>
                <c:pt idx="7869">
                  <c:v>54.645833333333336</c:v>
                </c:pt>
                <c:pt idx="7870">
                  <c:v>54.652777777777779</c:v>
                </c:pt>
                <c:pt idx="7871">
                  <c:v>54.659722222222221</c:v>
                </c:pt>
                <c:pt idx="7872">
                  <c:v>54.666666666666664</c:v>
                </c:pt>
                <c:pt idx="7873">
                  <c:v>54.673611111111114</c:v>
                </c:pt>
                <c:pt idx="7874">
                  <c:v>54.68055555555555</c:v>
                </c:pt>
                <c:pt idx="7875">
                  <c:v>54.6875</c:v>
                </c:pt>
                <c:pt idx="7876">
                  <c:v>54.69444444444445</c:v>
                </c:pt>
                <c:pt idx="7877">
                  <c:v>54.701388888888886</c:v>
                </c:pt>
                <c:pt idx="7878">
                  <c:v>54.708333333333336</c:v>
                </c:pt>
                <c:pt idx="7879">
                  <c:v>54.715277777777779</c:v>
                </c:pt>
                <c:pt idx="7880">
                  <c:v>54.722222222222221</c:v>
                </c:pt>
                <c:pt idx="7881">
                  <c:v>54.729166666666664</c:v>
                </c:pt>
                <c:pt idx="7882">
                  <c:v>54.736111111111114</c:v>
                </c:pt>
                <c:pt idx="7883">
                  <c:v>54.74305555555555</c:v>
                </c:pt>
                <c:pt idx="7884">
                  <c:v>54.75</c:v>
                </c:pt>
                <c:pt idx="7885">
                  <c:v>54.75694444444445</c:v>
                </c:pt>
                <c:pt idx="7886">
                  <c:v>54.763888888888886</c:v>
                </c:pt>
                <c:pt idx="7887">
                  <c:v>54.770833333333336</c:v>
                </c:pt>
                <c:pt idx="7888">
                  <c:v>54.777777777777779</c:v>
                </c:pt>
                <c:pt idx="7889">
                  <c:v>54.784722222222221</c:v>
                </c:pt>
                <c:pt idx="7890">
                  <c:v>54.791666666666664</c:v>
                </c:pt>
                <c:pt idx="7891">
                  <c:v>54.798611111111114</c:v>
                </c:pt>
                <c:pt idx="7892">
                  <c:v>54.80555555555555</c:v>
                </c:pt>
                <c:pt idx="7893">
                  <c:v>54.8125</c:v>
                </c:pt>
                <c:pt idx="7894">
                  <c:v>54.81944444444445</c:v>
                </c:pt>
                <c:pt idx="7895">
                  <c:v>54.826388888888886</c:v>
                </c:pt>
                <c:pt idx="7896">
                  <c:v>54.833333333333336</c:v>
                </c:pt>
                <c:pt idx="7897">
                  <c:v>54.840277777777779</c:v>
                </c:pt>
                <c:pt idx="7898">
                  <c:v>54.847222222222221</c:v>
                </c:pt>
                <c:pt idx="7899">
                  <c:v>54.854166666666664</c:v>
                </c:pt>
                <c:pt idx="7900">
                  <c:v>54.861111111111114</c:v>
                </c:pt>
                <c:pt idx="7901">
                  <c:v>54.86805555555555</c:v>
                </c:pt>
                <c:pt idx="7902">
                  <c:v>54.875</c:v>
                </c:pt>
                <c:pt idx="7903">
                  <c:v>54.88194444444445</c:v>
                </c:pt>
                <c:pt idx="7904">
                  <c:v>54.888888888888886</c:v>
                </c:pt>
                <c:pt idx="7905">
                  <c:v>54.895833333333336</c:v>
                </c:pt>
                <c:pt idx="7906">
                  <c:v>54.902777777777779</c:v>
                </c:pt>
                <c:pt idx="7907">
                  <c:v>54.909722222222221</c:v>
                </c:pt>
                <c:pt idx="7908">
                  <c:v>54.916666666666664</c:v>
                </c:pt>
                <c:pt idx="7909">
                  <c:v>54.923611111111114</c:v>
                </c:pt>
                <c:pt idx="7910">
                  <c:v>54.93055555555555</c:v>
                </c:pt>
                <c:pt idx="7911">
                  <c:v>54.9375</c:v>
                </c:pt>
                <c:pt idx="7912">
                  <c:v>54.94444444444445</c:v>
                </c:pt>
                <c:pt idx="7913">
                  <c:v>54.951388888888886</c:v>
                </c:pt>
                <c:pt idx="7914">
                  <c:v>54.958333333333336</c:v>
                </c:pt>
                <c:pt idx="7915">
                  <c:v>54.965277777777779</c:v>
                </c:pt>
                <c:pt idx="7916">
                  <c:v>54.972222222222221</c:v>
                </c:pt>
                <c:pt idx="7917">
                  <c:v>54.979166666666664</c:v>
                </c:pt>
                <c:pt idx="7918">
                  <c:v>54.986111111111114</c:v>
                </c:pt>
                <c:pt idx="7919">
                  <c:v>54.99305555555555</c:v>
                </c:pt>
                <c:pt idx="7920">
                  <c:v>55</c:v>
                </c:pt>
                <c:pt idx="7921">
                  <c:v>55.00694444444445</c:v>
                </c:pt>
                <c:pt idx="7922">
                  <c:v>55.013888888888886</c:v>
                </c:pt>
                <c:pt idx="7923">
                  <c:v>55.020833333333336</c:v>
                </c:pt>
                <c:pt idx="7924">
                  <c:v>55.027777777777779</c:v>
                </c:pt>
                <c:pt idx="7925">
                  <c:v>55.034722222222221</c:v>
                </c:pt>
                <c:pt idx="7926">
                  <c:v>55.041666666666664</c:v>
                </c:pt>
                <c:pt idx="7927">
                  <c:v>55.048611111111114</c:v>
                </c:pt>
                <c:pt idx="7928">
                  <c:v>55.05555555555555</c:v>
                </c:pt>
                <c:pt idx="7929">
                  <c:v>55.0625</c:v>
                </c:pt>
                <c:pt idx="7930">
                  <c:v>55.06944444444445</c:v>
                </c:pt>
                <c:pt idx="7931">
                  <c:v>55.076388888888886</c:v>
                </c:pt>
                <c:pt idx="7932">
                  <c:v>55.083333333333336</c:v>
                </c:pt>
                <c:pt idx="7933">
                  <c:v>55.090277777777779</c:v>
                </c:pt>
                <c:pt idx="7934">
                  <c:v>55.097222222222221</c:v>
                </c:pt>
                <c:pt idx="7935">
                  <c:v>55.104166666666664</c:v>
                </c:pt>
                <c:pt idx="7936">
                  <c:v>55.111111111111114</c:v>
                </c:pt>
                <c:pt idx="7937">
                  <c:v>55.11805555555555</c:v>
                </c:pt>
                <c:pt idx="7938">
                  <c:v>55.125</c:v>
                </c:pt>
                <c:pt idx="7939">
                  <c:v>55.13194444444445</c:v>
                </c:pt>
                <c:pt idx="7940">
                  <c:v>55.138888888888886</c:v>
                </c:pt>
                <c:pt idx="7941">
                  <c:v>55.145833333333336</c:v>
                </c:pt>
                <c:pt idx="7942">
                  <c:v>55.152777777777779</c:v>
                </c:pt>
                <c:pt idx="7943">
                  <c:v>55.159722222222221</c:v>
                </c:pt>
                <c:pt idx="7944">
                  <c:v>55.166666666666664</c:v>
                </c:pt>
                <c:pt idx="7945">
                  <c:v>55.173611111111114</c:v>
                </c:pt>
                <c:pt idx="7946">
                  <c:v>55.18055555555555</c:v>
                </c:pt>
                <c:pt idx="7947">
                  <c:v>55.1875</c:v>
                </c:pt>
                <c:pt idx="7948">
                  <c:v>55.19444444444445</c:v>
                </c:pt>
                <c:pt idx="7949">
                  <c:v>55.201388888888886</c:v>
                </c:pt>
                <c:pt idx="7950">
                  <c:v>55.208333333333336</c:v>
                </c:pt>
                <c:pt idx="7951">
                  <c:v>55.215277777777779</c:v>
                </c:pt>
                <c:pt idx="7952">
                  <c:v>55.222222222222221</c:v>
                </c:pt>
                <c:pt idx="7953">
                  <c:v>55.229166666666664</c:v>
                </c:pt>
                <c:pt idx="7954">
                  <c:v>55.236111111111114</c:v>
                </c:pt>
                <c:pt idx="7955">
                  <c:v>55.24305555555555</c:v>
                </c:pt>
                <c:pt idx="7956">
                  <c:v>55.25</c:v>
                </c:pt>
                <c:pt idx="7957">
                  <c:v>55.25694444444445</c:v>
                </c:pt>
                <c:pt idx="7958">
                  <c:v>55.263888888888886</c:v>
                </c:pt>
                <c:pt idx="7959">
                  <c:v>55.270833333333336</c:v>
                </c:pt>
                <c:pt idx="7960">
                  <c:v>55.277777777777779</c:v>
                </c:pt>
                <c:pt idx="7961">
                  <c:v>55.284722222222221</c:v>
                </c:pt>
                <c:pt idx="7962">
                  <c:v>55.291666666666664</c:v>
                </c:pt>
                <c:pt idx="7963">
                  <c:v>55.298611111111114</c:v>
                </c:pt>
                <c:pt idx="7964">
                  <c:v>55.30555555555555</c:v>
                </c:pt>
                <c:pt idx="7965">
                  <c:v>55.3125</c:v>
                </c:pt>
                <c:pt idx="7966">
                  <c:v>55.31944444444445</c:v>
                </c:pt>
                <c:pt idx="7967">
                  <c:v>55.326388888888886</c:v>
                </c:pt>
                <c:pt idx="7968">
                  <c:v>55.333333333333336</c:v>
                </c:pt>
                <c:pt idx="7969">
                  <c:v>55.340277777777779</c:v>
                </c:pt>
                <c:pt idx="7970">
                  <c:v>55.347222222222221</c:v>
                </c:pt>
                <c:pt idx="7971">
                  <c:v>55.354166666666664</c:v>
                </c:pt>
                <c:pt idx="7972">
                  <c:v>55.361111111111114</c:v>
                </c:pt>
                <c:pt idx="7973">
                  <c:v>55.36805555555555</c:v>
                </c:pt>
                <c:pt idx="7974">
                  <c:v>55.375</c:v>
                </c:pt>
                <c:pt idx="7975">
                  <c:v>55.38194444444445</c:v>
                </c:pt>
                <c:pt idx="7976">
                  <c:v>55.388888888888886</c:v>
                </c:pt>
                <c:pt idx="7977">
                  <c:v>55.395833333333336</c:v>
                </c:pt>
                <c:pt idx="7978">
                  <c:v>55.402777777777779</c:v>
                </c:pt>
                <c:pt idx="7979">
                  <c:v>55.409722222222221</c:v>
                </c:pt>
                <c:pt idx="7980">
                  <c:v>55.416666666666664</c:v>
                </c:pt>
                <c:pt idx="7981">
                  <c:v>55.423611111111114</c:v>
                </c:pt>
                <c:pt idx="7982">
                  <c:v>55.43055555555555</c:v>
                </c:pt>
                <c:pt idx="7983">
                  <c:v>55.4375</c:v>
                </c:pt>
                <c:pt idx="7984">
                  <c:v>55.44444444444445</c:v>
                </c:pt>
                <c:pt idx="7985">
                  <c:v>55.451388888888886</c:v>
                </c:pt>
                <c:pt idx="7986">
                  <c:v>55.458333333333336</c:v>
                </c:pt>
                <c:pt idx="7987">
                  <c:v>55.465277777777779</c:v>
                </c:pt>
                <c:pt idx="7988">
                  <c:v>55.472222222222221</c:v>
                </c:pt>
                <c:pt idx="7989">
                  <c:v>55.479166666666664</c:v>
                </c:pt>
                <c:pt idx="7990">
                  <c:v>55.486111111111114</c:v>
                </c:pt>
                <c:pt idx="7991">
                  <c:v>55.49305555555555</c:v>
                </c:pt>
                <c:pt idx="7992">
                  <c:v>55.5</c:v>
                </c:pt>
                <c:pt idx="7993">
                  <c:v>55.50694444444445</c:v>
                </c:pt>
                <c:pt idx="7994">
                  <c:v>55.513888888888886</c:v>
                </c:pt>
                <c:pt idx="7995">
                  <c:v>55.520833333333336</c:v>
                </c:pt>
                <c:pt idx="7996">
                  <c:v>55.527777777777779</c:v>
                </c:pt>
                <c:pt idx="7997">
                  <c:v>55.534722222222221</c:v>
                </c:pt>
                <c:pt idx="7998">
                  <c:v>55.541666666666664</c:v>
                </c:pt>
                <c:pt idx="7999">
                  <c:v>55.548611111111114</c:v>
                </c:pt>
                <c:pt idx="8000">
                  <c:v>55.55555555555555</c:v>
                </c:pt>
                <c:pt idx="8001">
                  <c:v>55.5625</c:v>
                </c:pt>
                <c:pt idx="8002">
                  <c:v>55.56944444444445</c:v>
                </c:pt>
                <c:pt idx="8003">
                  <c:v>55.576388888888886</c:v>
                </c:pt>
                <c:pt idx="8004">
                  <c:v>55.583333333333336</c:v>
                </c:pt>
                <c:pt idx="8005">
                  <c:v>55.590277777777779</c:v>
                </c:pt>
                <c:pt idx="8006">
                  <c:v>55.597222222222221</c:v>
                </c:pt>
                <c:pt idx="8007">
                  <c:v>55.604166666666664</c:v>
                </c:pt>
                <c:pt idx="8008">
                  <c:v>55.611111111111114</c:v>
                </c:pt>
                <c:pt idx="8009">
                  <c:v>55.61805555555555</c:v>
                </c:pt>
                <c:pt idx="8010">
                  <c:v>55.625</c:v>
                </c:pt>
                <c:pt idx="8011">
                  <c:v>55.63194444444445</c:v>
                </c:pt>
                <c:pt idx="8012">
                  <c:v>55.638888888888886</c:v>
                </c:pt>
                <c:pt idx="8013">
                  <c:v>55.645833333333336</c:v>
                </c:pt>
                <c:pt idx="8014">
                  <c:v>55.652777777777779</c:v>
                </c:pt>
                <c:pt idx="8015">
                  <c:v>55.659722222222221</c:v>
                </c:pt>
                <c:pt idx="8016">
                  <c:v>55.666666666666664</c:v>
                </c:pt>
                <c:pt idx="8017">
                  <c:v>55.673611111111114</c:v>
                </c:pt>
                <c:pt idx="8018">
                  <c:v>55.68055555555555</c:v>
                </c:pt>
                <c:pt idx="8019">
                  <c:v>55.6875</c:v>
                </c:pt>
                <c:pt idx="8020">
                  <c:v>55.69444444444445</c:v>
                </c:pt>
                <c:pt idx="8021">
                  <c:v>55.701388888888886</c:v>
                </c:pt>
                <c:pt idx="8022">
                  <c:v>55.708333333333336</c:v>
                </c:pt>
                <c:pt idx="8023">
                  <c:v>55.715277777777779</c:v>
                </c:pt>
                <c:pt idx="8024">
                  <c:v>55.722222222222221</c:v>
                </c:pt>
                <c:pt idx="8025">
                  <c:v>55.729166666666664</c:v>
                </c:pt>
                <c:pt idx="8026">
                  <c:v>55.736111111111114</c:v>
                </c:pt>
                <c:pt idx="8027">
                  <c:v>55.74305555555555</c:v>
                </c:pt>
                <c:pt idx="8028">
                  <c:v>55.75</c:v>
                </c:pt>
                <c:pt idx="8029">
                  <c:v>55.75694444444445</c:v>
                </c:pt>
                <c:pt idx="8030">
                  <c:v>55.763888888888886</c:v>
                </c:pt>
                <c:pt idx="8031">
                  <c:v>55.770833333333336</c:v>
                </c:pt>
                <c:pt idx="8032">
                  <c:v>55.777777777777779</c:v>
                </c:pt>
                <c:pt idx="8033">
                  <c:v>55.784722222222221</c:v>
                </c:pt>
                <c:pt idx="8034">
                  <c:v>55.791666666666664</c:v>
                </c:pt>
                <c:pt idx="8035">
                  <c:v>55.798611111111114</c:v>
                </c:pt>
                <c:pt idx="8036">
                  <c:v>55.80555555555555</c:v>
                </c:pt>
                <c:pt idx="8037">
                  <c:v>55.8125</c:v>
                </c:pt>
                <c:pt idx="8038">
                  <c:v>55.81944444444445</c:v>
                </c:pt>
                <c:pt idx="8039">
                  <c:v>55.826388888888886</c:v>
                </c:pt>
                <c:pt idx="8040">
                  <c:v>55.833333333333336</c:v>
                </c:pt>
                <c:pt idx="8041">
                  <c:v>55.840277777777779</c:v>
                </c:pt>
                <c:pt idx="8042">
                  <c:v>55.847222222222221</c:v>
                </c:pt>
                <c:pt idx="8043">
                  <c:v>55.854166666666664</c:v>
                </c:pt>
                <c:pt idx="8044">
                  <c:v>55.861111111111114</c:v>
                </c:pt>
                <c:pt idx="8045">
                  <c:v>55.86805555555555</c:v>
                </c:pt>
                <c:pt idx="8046">
                  <c:v>55.875</c:v>
                </c:pt>
                <c:pt idx="8047">
                  <c:v>55.88194444444445</c:v>
                </c:pt>
                <c:pt idx="8048">
                  <c:v>55.888888888888886</c:v>
                </c:pt>
                <c:pt idx="8049">
                  <c:v>55.895833333333336</c:v>
                </c:pt>
                <c:pt idx="8050">
                  <c:v>55.902777777777779</c:v>
                </c:pt>
                <c:pt idx="8051">
                  <c:v>55.909722222222221</c:v>
                </c:pt>
                <c:pt idx="8052">
                  <c:v>55.916666666666664</c:v>
                </c:pt>
                <c:pt idx="8053">
                  <c:v>55.923611111111114</c:v>
                </c:pt>
                <c:pt idx="8054">
                  <c:v>55.93055555555555</c:v>
                </c:pt>
                <c:pt idx="8055">
                  <c:v>55.9375</c:v>
                </c:pt>
                <c:pt idx="8056">
                  <c:v>55.94444444444445</c:v>
                </c:pt>
                <c:pt idx="8057">
                  <c:v>55.951388888888886</c:v>
                </c:pt>
                <c:pt idx="8058">
                  <c:v>55.958333333333336</c:v>
                </c:pt>
                <c:pt idx="8059">
                  <c:v>55.965277777777779</c:v>
                </c:pt>
                <c:pt idx="8060">
                  <c:v>55.972222222222221</c:v>
                </c:pt>
                <c:pt idx="8061">
                  <c:v>55.979166666666664</c:v>
                </c:pt>
                <c:pt idx="8062">
                  <c:v>55.986111111111114</c:v>
                </c:pt>
                <c:pt idx="8063">
                  <c:v>55.99305555555555</c:v>
                </c:pt>
                <c:pt idx="8064">
                  <c:v>56</c:v>
                </c:pt>
                <c:pt idx="8065">
                  <c:v>56.00694444444445</c:v>
                </c:pt>
                <c:pt idx="8066">
                  <c:v>56.013888888888886</c:v>
                </c:pt>
                <c:pt idx="8067">
                  <c:v>56.020833333333336</c:v>
                </c:pt>
                <c:pt idx="8068">
                  <c:v>56.027777777777779</c:v>
                </c:pt>
                <c:pt idx="8069">
                  <c:v>56.034722222222221</c:v>
                </c:pt>
                <c:pt idx="8070">
                  <c:v>56.041666666666664</c:v>
                </c:pt>
                <c:pt idx="8071">
                  <c:v>56.048611111111114</c:v>
                </c:pt>
                <c:pt idx="8072">
                  <c:v>56.05555555555555</c:v>
                </c:pt>
                <c:pt idx="8073">
                  <c:v>56.0625</c:v>
                </c:pt>
                <c:pt idx="8074">
                  <c:v>56.06944444444445</c:v>
                </c:pt>
                <c:pt idx="8075">
                  <c:v>56.076388888888886</c:v>
                </c:pt>
                <c:pt idx="8076">
                  <c:v>56.083333333333336</c:v>
                </c:pt>
                <c:pt idx="8077">
                  <c:v>56.090277777777779</c:v>
                </c:pt>
                <c:pt idx="8078">
                  <c:v>56.097222222222221</c:v>
                </c:pt>
                <c:pt idx="8079">
                  <c:v>56.104166666666664</c:v>
                </c:pt>
                <c:pt idx="8080">
                  <c:v>56.111111111111114</c:v>
                </c:pt>
                <c:pt idx="8081">
                  <c:v>56.11805555555555</c:v>
                </c:pt>
                <c:pt idx="8082">
                  <c:v>56.125</c:v>
                </c:pt>
                <c:pt idx="8083">
                  <c:v>56.13194444444445</c:v>
                </c:pt>
                <c:pt idx="8084">
                  <c:v>56.138888888888886</c:v>
                </c:pt>
                <c:pt idx="8085">
                  <c:v>56.145833333333336</c:v>
                </c:pt>
                <c:pt idx="8086">
                  <c:v>56.152777777777779</c:v>
                </c:pt>
                <c:pt idx="8087">
                  <c:v>56.159722222222221</c:v>
                </c:pt>
                <c:pt idx="8088">
                  <c:v>56.166666666666664</c:v>
                </c:pt>
                <c:pt idx="8089">
                  <c:v>56.173611111111114</c:v>
                </c:pt>
                <c:pt idx="8090">
                  <c:v>56.18055555555555</c:v>
                </c:pt>
                <c:pt idx="8091">
                  <c:v>56.1875</c:v>
                </c:pt>
                <c:pt idx="8092">
                  <c:v>56.19444444444445</c:v>
                </c:pt>
                <c:pt idx="8093">
                  <c:v>56.201388888888886</c:v>
                </c:pt>
                <c:pt idx="8094">
                  <c:v>56.208333333333336</c:v>
                </c:pt>
                <c:pt idx="8095">
                  <c:v>56.215277777777779</c:v>
                </c:pt>
                <c:pt idx="8096">
                  <c:v>56.222222222222221</c:v>
                </c:pt>
                <c:pt idx="8097">
                  <c:v>56.229166666666664</c:v>
                </c:pt>
                <c:pt idx="8098">
                  <c:v>56.236111111111114</c:v>
                </c:pt>
                <c:pt idx="8099">
                  <c:v>56.24305555555555</c:v>
                </c:pt>
                <c:pt idx="8100">
                  <c:v>56.25</c:v>
                </c:pt>
                <c:pt idx="8101">
                  <c:v>56.25694444444445</c:v>
                </c:pt>
                <c:pt idx="8102">
                  <c:v>56.263888888888886</c:v>
                </c:pt>
                <c:pt idx="8103">
                  <c:v>56.270833333333336</c:v>
                </c:pt>
                <c:pt idx="8104">
                  <c:v>56.277777777777779</c:v>
                </c:pt>
                <c:pt idx="8105">
                  <c:v>56.284722222222221</c:v>
                </c:pt>
                <c:pt idx="8106">
                  <c:v>56.291666666666664</c:v>
                </c:pt>
                <c:pt idx="8107">
                  <c:v>56.298611111111114</c:v>
                </c:pt>
                <c:pt idx="8108">
                  <c:v>56.30555555555555</c:v>
                </c:pt>
                <c:pt idx="8109">
                  <c:v>56.3125</c:v>
                </c:pt>
                <c:pt idx="8110">
                  <c:v>56.31944444444445</c:v>
                </c:pt>
                <c:pt idx="8111">
                  <c:v>56.326388888888886</c:v>
                </c:pt>
                <c:pt idx="8112">
                  <c:v>56.333333333333336</c:v>
                </c:pt>
                <c:pt idx="8113">
                  <c:v>56.340277777777779</c:v>
                </c:pt>
                <c:pt idx="8114">
                  <c:v>56.347222222222221</c:v>
                </c:pt>
                <c:pt idx="8115">
                  <c:v>56.354166666666664</c:v>
                </c:pt>
                <c:pt idx="8116">
                  <c:v>56.361111111111114</c:v>
                </c:pt>
                <c:pt idx="8117">
                  <c:v>56.36805555555555</c:v>
                </c:pt>
                <c:pt idx="8118">
                  <c:v>56.375</c:v>
                </c:pt>
                <c:pt idx="8119">
                  <c:v>56.38194444444445</c:v>
                </c:pt>
                <c:pt idx="8120">
                  <c:v>56.388888888888886</c:v>
                </c:pt>
                <c:pt idx="8121">
                  <c:v>56.395833333333336</c:v>
                </c:pt>
                <c:pt idx="8122">
                  <c:v>56.402777777777779</c:v>
                </c:pt>
                <c:pt idx="8123">
                  <c:v>56.409722222222221</c:v>
                </c:pt>
                <c:pt idx="8124">
                  <c:v>56.416666666666664</c:v>
                </c:pt>
                <c:pt idx="8125">
                  <c:v>56.423611111111114</c:v>
                </c:pt>
                <c:pt idx="8126">
                  <c:v>56.43055555555555</c:v>
                </c:pt>
                <c:pt idx="8127">
                  <c:v>56.4375</c:v>
                </c:pt>
                <c:pt idx="8128">
                  <c:v>56.44444444444445</c:v>
                </c:pt>
                <c:pt idx="8129">
                  <c:v>56.451388888888886</c:v>
                </c:pt>
                <c:pt idx="8130">
                  <c:v>56.458333333333336</c:v>
                </c:pt>
                <c:pt idx="8131">
                  <c:v>56.465277777777779</c:v>
                </c:pt>
                <c:pt idx="8132">
                  <c:v>56.472222222222221</c:v>
                </c:pt>
                <c:pt idx="8133">
                  <c:v>56.479166666666664</c:v>
                </c:pt>
                <c:pt idx="8134">
                  <c:v>56.486111111111114</c:v>
                </c:pt>
                <c:pt idx="8135">
                  <c:v>56.49305555555555</c:v>
                </c:pt>
                <c:pt idx="8136">
                  <c:v>56.5</c:v>
                </c:pt>
                <c:pt idx="8137">
                  <c:v>56.50694444444445</c:v>
                </c:pt>
                <c:pt idx="8138">
                  <c:v>56.513888888888886</c:v>
                </c:pt>
                <c:pt idx="8139">
                  <c:v>56.520833333333336</c:v>
                </c:pt>
                <c:pt idx="8140">
                  <c:v>56.527777777777779</c:v>
                </c:pt>
                <c:pt idx="8141">
                  <c:v>56.534722222222221</c:v>
                </c:pt>
                <c:pt idx="8142">
                  <c:v>56.541666666666664</c:v>
                </c:pt>
                <c:pt idx="8143">
                  <c:v>56.548611111111114</c:v>
                </c:pt>
                <c:pt idx="8144">
                  <c:v>56.55555555555555</c:v>
                </c:pt>
                <c:pt idx="8145">
                  <c:v>56.5625</c:v>
                </c:pt>
                <c:pt idx="8146">
                  <c:v>56.56944444444445</c:v>
                </c:pt>
                <c:pt idx="8147">
                  <c:v>56.576388888888886</c:v>
                </c:pt>
                <c:pt idx="8148">
                  <c:v>56.583333333333336</c:v>
                </c:pt>
                <c:pt idx="8149">
                  <c:v>56.590277777777779</c:v>
                </c:pt>
                <c:pt idx="8150">
                  <c:v>56.597222222222221</c:v>
                </c:pt>
                <c:pt idx="8151">
                  <c:v>56.604166666666664</c:v>
                </c:pt>
                <c:pt idx="8152">
                  <c:v>56.611111111111114</c:v>
                </c:pt>
                <c:pt idx="8153">
                  <c:v>56.61805555555555</c:v>
                </c:pt>
                <c:pt idx="8154">
                  <c:v>56.625</c:v>
                </c:pt>
                <c:pt idx="8155">
                  <c:v>56.63194444444445</c:v>
                </c:pt>
                <c:pt idx="8156">
                  <c:v>56.638888888888886</c:v>
                </c:pt>
                <c:pt idx="8157">
                  <c:v>56.645833333333336</c:v>
                </c:pt>
                <c:pt idx="8158">
                  <c:v>56.652777777777779</c:v>
                </c:pt>
                <c:pt idx="8159">
                  <c:v>56.659722222222221</c:v>
                </c:pt>
                <c:pt idx="8160">
                  <c:v>56.666666666666664</c:v>
                </c:pt>
                <c:pt idx="8161">
                  <c:v>56.673611111111114</c:v>
                </c:pt>
                <c:pt idx="8162">
                  <c:v>56.68055555555555</c:v>
                </c:pt>
                <c:pt idx="8163">
                  <c:v>56.6875</c:v>
                </c:pt>
                <c:pt idx="8164">
                  <c:v>56.69444444444445</c:v>
                </c:pt>
                <c:pt idx="8165">
                  <c:v>56.701388888888886</c:v>
                </c:pt>
                <c:pt idx="8166">
                  <c:v>56.708333333333336</c:v>
                </c:pt>
                <c:pt idx="8167">
                  <c:v>56.715277777777779</c:v>
                </c:pt>
                <c:pt idx="8168">
                  <c:v>56.722222222222221</c:v>
                </c:pt>
                <c:pt idx="8169">
                  <c:v>56.729166666666664</c:v>
                </c:pt>
                <c:pt idx="8170">
                  <c:v>56.736111111111114</c:v>
                </c:pt>
                <c:pt idx="8171">
                  <c:v>56.74305555555555</c:v>
                </c:pt>
                <c:pt idx="8172">
                  <c:v>56.75</c:v>
                </c:pt>
                <c:pt idx="8173">
                  <c:v>56.75694444444445</c:v>
                </c:pt>
                <c:pt idx="8174">
                  <c:v>56.763888888888886</c:v>
                </c:pt>
                <c:pt idx="8175">
                  <c:v>56.770833333333336</c:v>
                </c:pt>
                <c:pt idx="8176">
                  <c:v>56.777777777777779</c:v>
                </c:pt>
                <c:pt idx="8177">
                  <c:v>56.784722222222221</c:v>
                </c:pt>
                <c:pt idx="8178">
                  <c:v>56.791666666666664</c:v>
                </c:pt>
                <c:pt idx="8179">
                  <c:v>56.798611111111114</c:v>
                </c:pt>
                <c:pt idx="8180">
                  <c:v>56.80555555555555</c:v>
                </c:pt>
                <c:pt idx="8181">
                  <c:v>56.8125</c:v>
                </c:pt>
                <c:pt idx="8182">
                  <c:v>56.81944444444445</c:v>
                </c:pt>
                <c:pt idx="8183">
                  <c:v>56.826388888888886</c:v>
                </c:pt>
                <c:pt idx="8184">
                  <c:v>56.833333333333336</c:v>
                </c:pt>
                <c:pt idx="8185">
                  <c:v>56.840277777777779</c:v>
                </c:pt>
                <c:pt idx="8186">
                  <c:v>56.847222222222221</c:v>
                </c:pt>
                <c:pt idx="8187">
                  <c:v>56.854166666666664</c:v>
                </c:pt>
                <c:pt idx="8188">
                  <c:v>56.861111111111114</c:v>
                </c:pt>
                <c:pt idx="8189">
                  <c:v>56.86805555555555</c:v>
                </c:pt>
                <c:pt idx="8190">
                  <c:v>56.875</c:v>
                </c:pt>
                <c:pt idx="8191">
                  <c:v>56.88194444444445</c:v>
                </c:pt>
                <c:pt idx="8192">
                  <c:v>56.888888888888886</c:v>
                </c:pt>
                <c:pt idx="8193">
                  <c:v>56.895833333333336</c:v>
                </c:pt>
                <c:pt idx="8194">
                  <c:v>56.902777777777779</c:v>
                </c:pt>
                <c:pt idx="8195">
                  <c:v>56.909722222222221</c:v>
                </c:pt>
                <c:pt idx="8196">
                  <c:v>56.916666666666664</c:v>
                </c:pt>
                <c:pt idx="8197">
                  <c:v>56.923611111111114</c:v>
                </c:pt>
                <c:pt idx="8198">
                  <c:v>56.93055555555555</c:v>
                </c:pt>
                <c:pt idx="8199">
                  <c:v>56.9375</c:v>
                </c:pt>
                <c:pt idx="8200">
                  <c:v>56.94444444444445</c:v>
                </c:pt>
                <c:pt idx="8201">
                  <c:v>56.951388888888886</c:v>
                </c:pt>
                <c:pt idx="8202">
                  <c:v>56.958333333333336</c:v>
                </c:pt>
                <c:pt idx="8203">
                  <c:v>56.965277777777779</c:v>
                </c:pt>
                <c:pt idx="8204">
                  <c:v>56.972222222222221</c:v>
                </c:pt>
                <c:pt idx="8205">
                  <c:v>56.979166666666664</c:v>
                </c:pt>
                <c:pt idx="8206">
                  <c:v>56.986111111111114</c:v>
                </c:pt>
                <c:pt idx="8207">
                  <c:v>56.99305555555555</c:v>
                </c:pt>
                <c:pt idx="8208">
                  <c:v>57</c:v>
                </c:pt>
                <c:pt idx="8209">
                  <c:v>57.00694444444445</c:v>
                </c:pt>
                <c:pt idx="8210">
                  <c:v>57.013888888888886</c:v>
                </c:pt>
                <c:pt idx="8211">
                  <c:v>57.020833333333336</c:v>
                </c:pt>
                <c:pt idx="8212">
                  <c:v>57.027777777777779</c:v>
                </c:pt>
                <c:pt idx="8213">
                  <c:v>57.034722222222221</c:v>
                </c:pt>
                <c:pt idx="8214">
                  <c:v>57.041666666666664</c:v>
                </c:pt>
                <c:pt idx="8215">
                  <c:v>57.048611111111114</c:v>
                </c:pt>
                <c:pt idx="8216">
                  <c:v>57.05555555555555</c:v>
                </c:pt>
                <c:pt idx="8217">
                  <c:v>57.0625</c:v>
                </c:pt>
                <c:pt idx="8218">
                  <c:v>57.06944444444445</c:v>
                </c:pt>
                <c:pt idx="8219">
                  <c:v>57.076388888888886</c:v>
                </c:pt>
                <c:pt idx="8220">
                  <c:v>57.083333333333336</c:v>
                </c:pt>
                <c:pt idx="8221">
                  <c:v>57.090277777777779</c:v>
                </c:pt>
                <c:pt idx="8222">
                  <c:v>57.097222222222221</c:v>
                </c:pt>
                <c:pt idx="8223">
                  <c:v>57.104166666666664</c:v>
                </c:pt>
                <c:pt idx="8224">
                  <c:v>57.111111111111114</c:v>
                </c:pt>
                <c:pt idx="8225">
                  <c:v>57.11805555555555</c:v>
                </c:pt>
                <c:pt idx="8226">
                  <c:v>57.125</c:v>
                </c:pt>
                <c:pt idx="8227">
                  <c:v>57.13194444444445</c:v>
                </c:pt>
                <c:pt idx="8228">
                  <c:v>57.138888888888886</c:v>
                </c:pt>
                <c:pt idx="8229">
                  <c:v>57.145833333333336</c:v>
                </c:pt>
                <c:pt idx="8230">
                  <c:v>57.152777777777779</c:v>
                </c:pt>
                <c:pt idx="8231">
                  <c:v>57.159722222222221</c:v>
                </c:pt>
                <c:pt idx="8232">
                  <c:v>57.166666666666664</c:v>
                </c:pt>
                <c:pt idx="8233">
                  <c:v>57.173611111111114</c:v>
                </c:pt>
                <c:pt idx="8234">
                  <c:v>57.18055555555555</c:v>
                </c:pt>
                <c:pt idx="8235">
                  <c:v>57.1875</c:v>
                </c:pt>
                <c:pt idx="8236">
                  <c:v>57.19444444444445</c:v>
                </c:pt>
                <c:pt idx="8237">
                  <c:v>57.201388888888886</c:v>
                </c:pt>
                <c:pt idx="8238">
                  <c:v>57.208333333333336</c:v>
                </c:pt>
                <c:pt idx="8239">
                  <c:v>57.215277777777779</c:v>
                </c:pt>
                <c:pt idx="8240">
                  <c:v>57.222222222222221</c:v>
                </c:pt>
                <c:pt idx="8241">
                  <c:v>57.229166666666664</c:v>
                </c:pt>
                <c:pt idx="8242">
                  <c:v>57.236111111111114</c:v>
                </c:pt>
                <c:pt idx="8243">
                  <c:v>57.24305555555555</c:v>
                </c:pt>
                <c:pt idx="8244">
                  <c:v>57.25</c:v>
                </c:pt>
                <c:pt idx="8245">
                  <c:v>57.25694444444445</c:v>
                </c:pt>
                <c:pt idx="8246">
                  <c:v>57.263888888888886</c:v>
                </c:pt>
                <c:pt idx="8247">
                  <c:v>57.270833333333336</c:v>
                </c:pt>
                <c:pt idx="8248">
                  <c:v>57.277777777777779</c:v>
                </c:pt>
                <c:pt idx="8249">
                  <c:v>57.284722222222221</c:v>
                </c:pt>
                <c:pt idx="8250">
                  <c:v>57.291666666666664</c:v>
                </c:pt>
                <c:pt idx="8251">
                  <c:v>57.298611111111114</c:v>
                </c:pt>
                <c:pt idx="8252">
                  <c:v>57.30555555555555</c:v>
                </c:pt>
                <c:pt idx="8253">
                  <c:v>57.3125</c:v>
                </c:pt>
                <c:pt idx="8254">
                  <c:v>57.31944444444445</c:v>
                </c:pt>
                <c:pt idx="8255">
                  <c:v>57.326388888888886</c:v>
                </c:pt>
                <c:pt idx="8256">
                  <c:v>57.333333333333336</c:v>
                </c:pt>
                <c:pt idx="8257">
                  <c:v>57.340277777777779</c:v>
                </c:pt>
                <c:pt idx="8258">
                  <c:v>57.347222222222221</c:v>
                </c:pt>
                <c:pt idx="8259">
                  <c:v>57.354166666666664</c:v>
                </c:pt>
                <c:pt idx="8260">
                  <c:v>57.361111111111114</c:v>
                </c:pt>
                <c:pt idx="8261">
                  <c:v>57.36805555555555</c:v>
                </c:pt>
                <c:pt idx="8262">
                  <c:v>57.375</c:v>
                </c:pt>
                <c:pt idx="8263">
                  <c:v>57.38194444444445</c:v>
                </c:pt>
                <c:pt idx="8264">
                  <c:v>57.388888888888886</c:v>
                </c:pt>
                <c:pt idx="8265">
                  <c:v>57.395833333333336</c:v>
                </c:pt>
                <c:pt idx="8266">
                  <c:v>57.402777777777779</c:v>
                </c:pt>
                <c:pt idx="8267">
                  <c:v>57.409722222222221</c:v>
                </c:pt>
                <c:pt idx="8268">
                  <c:v>57.416666666666664</c:v>
                </c:pt>
                <c:pt idx="8269">
                  <c:v>57.423611111111114</c:v>
                </c:pt>
                <c:pt idx="8270">
                  <c:v>57.43055555555555</c:v>
                </c:pt>
                <c:pt idx="8271">
                  <c:v>57.4375</c:v>
                </c:pt>
                <c:pt idx="8272">
                  <c:v>57.44444444444445</c:v>
                </c:pt>
                <c:pt idx="8273">
                  <c:v>57.451388888888886</c:v>
                </c:pt>
                <c:pt idx="8274">
                  <c:v>57.458333333333336</c:v>
                </c:pt>
                <c:pt idx="8275">
                  <c:v>57.465277777777779</c:v>
                </c:pt>
                <c:pt idx="8276">
                  <c:v>57.472222222222221</c:v>
                </c:pt>
                <c:pt idx="8277">
                  <c:v>57.479166666666664</c:v>
                </c:pt>
                <c:pt idx="8278">
                  <c:v>57.486111111111114</c:v>
                </c:pt>
                <c:pt idx="8279">
                  <c:v>57.49305555555555</c:v>
                </c:pt>
                <c:pt idx="8280">
                  <c:v>57.5</c:v>
                </c:pt>
                <c:pt idx="8281">
                  <c:v>57.50694444444445</c:v>
                </c:pt>
                <c:pt idx="8282">
                  <c:v>57.513888888888886</c:v>
                </c:pt>
                <c:pt idx="8283">
                  <c:v>57.520833333333336</c:v>
                </c:pt>
                <c:pt idx="8284">
                  <c:v>57.527777777777779</c:v>
                </c:pt>
                <c:pt idx="8285">
                  <c:v>57.534722222222221</c:v>
                </c:pt>
                <c:pt idx="8286">
                  <c:v>57.541666666666664</c:v>
                </c:pt>
                <c:pt idx="8287">
                  <c:v>57.548611111111114</c:v>
                </c:pt>
                <c:pt idx="8288">
                  <c:v>57.55555555555555</c:v>
                </c:pt>
                <c:pt idx="8289">
                  <c:v>57.5625</c:v>
                </c:pt>
                <c:pt idx="8290">
                  <c:v>57.56944444444445</c:v>
                </c:pt>
                <c:pt idx="8291">
                  <c:v>57.576388888888886</c:v>
                </c:pt>
                <c:pt idx="8292">
                  <c:v>57.583333333333336</c:v>
                </c:pt>
                <c:pt idx="8293">
                  <c:v>57.590277777777779</c:v>
                </c:pt>
                <c:pt idx="8294">
                  <c:v>57.597222222222221</c:v>
                </c:pt>
                <c:pt idx="8295">
                  <c:v>57.604166666666664</c:v>
                </c:pt>
                <c:pt idx="8296">
                  <c:v>57.611111111111114</c:v>
                </c:pt>
                <c:pt idx="8297">
                  <c:v>57.61805555555555</c:v>
                </c:pt>
                <c:pt idx="8298">
                  <c:v>57.625</c:v>
                </c:pt>
                <c:pt idx="8299">
                  <c:v>57.63194444444445</c:v>
                </c:pt>
                <c:pt idx="8300">
                  <c:v>57.638888888888886</c:v>
                </c:pt>
                <c:pt idx="8301">
                  <c:v>57.645833333333336</c:v>
                </c:pt>
                <c:pt idx="8302">
                  <c:v>57.652777777777779</c:v>
                </c:pt>
                <c:pt idx="8303">
                  <c:v>57.659722222222221</c:v>
                </c:pt>
                <c:pt idx="8304">
                  <c:v>57.666666666666664</c:v>
                </c:pt>
                <c:pt idx="8305">
                  <c:v>57.673611111111114</c:v>
                </c:pt>
                <c:pt idx="8306">
                  <c:v>57.68055555555555</c:v>
                </c:pt>
                <c:pt idx="8307">
                  <c:v>57.6875</c:v>
                </c:pt>
                <c:pt idx="8308">
                  <c:v>57.69444444444445</c:v>
                </c:pt>
                <c:pt idx="8309">
                  <c:v>57.701388888888886</c:v>
                </c:pt>
                <c:pt idx="8310">
                  <c:v>57.708333333333336</c:v>
                </c:pt>
                <c:pt idx="8311">
                  <c:v>57.715277777777779</c:v>
                </c:pt>
                <c:pt idx="8312">
                  <c:v>57.722222222222221</c:v>
                </c:pt>
                <c:pt idx="8313">
                  <c:v>57.729166666666664</c:v>
                </c:pt>
                <c:pt idx="8314">
                  <c:v>57.736111111111114</c:v>
                </c:pt>
                <c:pt idx="8315">
                  <c:v>57.74305555555555</c:v>
                </c:pt>
                <c:pt idx="8316">
                  <c:v>57.75</c:v>
                </c:pt>
                <c:pt idx="8317">
                  <c:v>57.75694444444445</c:v>
                </c:pt>
                <c:pt idx="8318">
                  <c:v>57.763888888888886</c:v>
                </c:pt>
                <c:pt idx="8319">
                  <c:v>57.770833333333336</c:v>
                </c:pt>
                <c:pt idx="8320">
                  <c:v>57.777777777777779</c:v>
                </c:pt>
                <c:pt idx="8321">
                  <c:v>57.784722222222221</c:v>
                </c:pt>
                <c:pt idx="8322">
                  <c:v>57.791666666666664</c:v>
                </c:pt>
                <c:pt idx="8323">
                  <c:v>57.798611111111114</c:v>
                </c:pt>
                <c:pt idx="8324">
                  <c:v>57.80555555555555</c:v>
                </c:pt>
                <c:pt idx="8325">
                  <c:v>57.8125</c:v>
                </c:pt>
                <c:pt idx="8326">
                  <c:v>57.81944444444445</c:v>
                </c:pt>
                <c:pt idx="8327">
                  <c:v>57.826388888888886</c:v>
                </c:pt>
                <c:pt idx="8328">
                  <c:v>57.833333333333336</c:v>
                </c:pt>
                <c:pt idx="8329">
                  <c:v>57.840277777777779</c:v>
                </c:pt>
                <c:pt idx="8330">
                  <c:v>57.847222222222221</c:v>
                </c:pt>
                <c:pt idx="8331">
                  <c:v>57.854166666666664</c:v>
                </c:pt>
                <c:pt idx="8332">
                  <c:v>57.861111111111114</c:v>
                </c:pt>
                <c:pt idx="8333">
                  <c:v>57.86805555555555</c:v>
                </c:pt>
                <c:pt idx="8334">
                  <c:v>57.875</c:v>
                </c:pt>
                <c:pt idx="8335">
                  <c:v>57.88194444444445</c:v>
                </c:pt>
                <c:pt idx="8336">
                  <c:v>57.888888888888886</c:v>
                </c:pt>
                <c:pt idx="8337">
                  <c:v>57.895833333333336</c:v>
                </c:pt>
                <c:pt idx="8338">
                  <c:v>57.902777777777779</c:v>
                </c:pt>
                <c:pt idx="8339">
                  <c:v>57.909722222222221</c:v>
                </c:pt>
                <c:pt idx="8340">
                  <c:v>57.916666666666664</c:v>
                </c:pt>
                <c:pt idx="8341">
                  <c:v>57.923611111111114</c:v>
                </c:pt>
                <c:pt idx="8342">
                  <c:v>57.93055555555555</c:v>
                </c:pt>
                <c:pt idx="8343">
                  <c:v>57.9375</c:v>
                </c:pt>
                <c:pt idx="8344">
                  <c:v>57.94444444444445</c:v>
                </c:pt>
                <c:pt idx="8345">
                  <c:v>57.951388888888886</c:v>
                </c:pt>
                <c:pt idx="8346">
                  <c:v>57.958333333333336</c:v>
                </c:pt>
                <c:pt idx="8347">
                  <c:v>57.965277777777779</c:v>
                </c:pt>
                <c:pt idx="8348">
                  <c:v>57.972222222222221</c:v>
                </c:pt>
                <c:pt idx="8349">
                  <c:v>57.979166666666664</c:v>
                </c:pt>
                <c:pt idx="8350">
                  <c:v>57.986111111111114</c:v>
                </c:pt>
                <c:pt idx="8351">
                  <c:v>57.99305555555555</c:v>
                </c:pt>
                <c:pt idx="8352">
                  <c:v>58</c:v>
                </c:pt>
                <c:pt idx="8353">
                  <c:v>58.00694444444445</c:v>
                </c:pt>
                <c:pt idx="8354">
                  <c:v>58.013888888888886</c:v>
                </c:pt>
                <c:pt idx="8355">
                  <c:v>58.020833333333336</c:v>
                </c:pt>
                <c:pt idx="8356">
                  <c:v>58.027777777777779</c:v>
                </c:pt>
                <c:pt idx="8357">
                  <c:v>58.034722222222221</c:v>
                </c:pt>
                <c:pt idx="8358">
                  <c:v>58.041666666666664</c:v>
                </c:pt>
                <c:pt idx="8359">
                  <c:v>58.048611111111114</c:v>
                </c:pt>
                <c:pt idx="8360">
                  <c:v>58.05555555555555</c:v>
                </c:pt>
                <c:pt idx="8361">
                  <c:v>58.0625</c:v>
                </c:pt>
                <c:pt idx="8362">
                  <c:v>58.06944444444445</c:v>
                </c:pt>
                <c:pt idx="8363">
                  <c:v>58.076388888888886</c:v>
                </c:pt>
                <c:pt idx="8364">
                  <c:v>58.083333333333336</c:v>
                </c:pt>
                <c:pt idx="8365">
                  <c:v>58.090277777777779</c:v>
                </c:pt>
                <c:pt idx="8366">
                  <c:v>58.097222222222221</c:v>
                </c:pt>
                <c:pt idx="8367">
                  <c:v>58.104166666666664</c:v>
                </c:pt>
                <c:pt idx="8368">
                  <c:v>58.111111111111114</c:v>
                </c:pt>
                <c:pt idx="8369">
                  <c:v>58.11805555555555</c:v>
                </c:pt>
                <c:pt idx="8370">
                  <c:v>58.125</c:v>
                </c:pt>
                <c:pt idx="8371">
                  <c:v>58.13194444444445</c:v>
                </c:pt>
                <c:pt idx="8372">
                  <c:v>58.138888888888886</c:v>
                </c:pt>
                <c:pt idx="8373">
                  <c:v>58.145833333333336</c:v>
                </c:pt>
                <c:pt idx="8374">
                  <c:v>58.152777777777779</c:v>
                </c:pt>
                <c:pt idx="8375">
                  <c:v>58.159722222222221</c:v>
                </c:pt>
                <c:pt idx="8376">
                  <c:v>58.166666666666664</c:v>
                </c:pt>
                <c:pt idx="8377">
                  <c:v>58.173611111111114</c:v>
                </c:pt>
                <c:pt idx="8378">
                  <c:v>58.18055555555555</c:v>
                </c:pt>
                <c:pt idx="8379">
                  <c:v>58.1875</c:v>
                </c:pt>
                <c:pt idx="8380">
                  <c:v>58.19444444444445</c:v>
                </c:pt>
                <c:pt idx="8381">
                  <c:v>58.201388888888886</c:v>
                </c:pt>
                <c:pt idx="8382">
                  <c:v>58.208333333333336</c:v>
                </c:pt>
                <c:pt idx="8383">
                  <c:v>58.215277777777779</c:v>
                </c:pt>
                <c:pt idx="8384">
                  <c:v>58.222222222222221</c:v>
                </c:pt>
                <c:pt idx="8385">
                  <c:v>58.229166666666664</c:v>
                </c:pt>
                <c:pt idx="8386">
                  <c:v>58.236111111111114</c:v>
                </c:pt>
                <c:pt idx="8387">
                  <c:v>58.24305555555555</c:v>
                </c:pt>
                <c:pt idx="8388">
                  <c:v>58.25</c:v>
                </c:pt>
                <c:pt idx="8389">
                  <c:v>58.25694444444445</c:v>
                </c:pt>
                <c:pt idx="8390">
                  <c:v>58.263888888888886</c:v>
                </c:pt>
                <c:pt idx="8391">
                  <c:v>58.270833333333336</c:v>
                </c:pt>
                <c:pt idx="8392">
                  <c:v>58.277777777777779</c:v>
                </c:pt>
                <c:pt idx="8393">
                  <c:v>58.284722222222221</c:v>
                </c:pt>
                <c:pt idx="8394">
                  <c:v>58.291666666666664</c:v>
                </c:pt>
                <c:pt idx="8395">
                  <c:v>58.298611111111114</c:v>
                </c:pt>
                <c:pt idx="8396">
                  <c:v>58.30555555555555</c:v>
                </c:pt>
                <c:pt idx="8397">
                  <c:v>58.3125</c:v>
                </c:pt>
                <c:pt idx="8398">
                  <c:v>58.31944444444445</c:v>
                </c:pt>
                <c:pt idx="8399">
                  <c:v>58.326388888888886</c:v>
                </c:pt>
                <c:pt idx="8400">
                  <c:v>58.333333333333336</c:v>
                </c:pt>
                <c:pt idx="8401">
                  <c:v>58.340277777777779</c:v>
                </c:pt>
                <c:pt idx="8402">
                  <c:v>58.347222222222221</c:v>
                </c:pt>
                <c:pt idx="8403">
                  <c:v>58.354166666666664</c:v>
                </c:pt>
                <c:pt idx="8404">
                  <c:v>58.361111111111114</c:v>
                </c:pt>
                <c:pt idx="8405">
                  <c:v>58.36805555555555</c:v>
                </c:pt>
                <c:pt idx="8406">
                  <c:v>58.375</c:v>
                </c:pt>
                <c:pt idx="8407">
                  <c:v>58.38194444444445</c:v>
                </c:pt>
                <c:pt idx="8408">
                  <c:v>58.388888888888886</c:v>
                </c:pt>
                <c:pt idx="8409">
                  <c:v>58.395833333333336</c:v>
                </c:pt>
                <c:pt idx="8410">
                  <c:v>58.402777777777779</c:v>
                </c:pt>
                <c:pt idx="8411">
                  <c:v>58.409722222222221</c:v>
                </c:pt>
                <c:pt idx="8412">
                  <c:v>58.416666666666664</c:v>
                </c:pt>
                <c:pt idx="8413">
                  <c:v>58.423611111111114</c:v>
                </c:pt>
                <c:pt idx="8414">
                  <c:v>58.43055555555555</c:v>
                </c:pt>
                <c:pt idx="8415">
                  <c:v>58.4375</c:v>
                </c:pt>
                <c:pt idx="8416">
                  <c:v>58.44444444444445</c:v>
                </c:pt>
                <c:pt idx="8417">
                  <c:v>58.451388888888886</c:v>
                </c:pt>
                <c:pt idx="8418">
                  <c:v>58.458333333333336</c:v>
                </c:pt>
                <c:pt idx="8419">
                  <c:v>58.465277777777779</c:v>
                </c:pt>
                <c:pt idx="8420">
                  <c:v>58.472222222222221</c:v>
                </c:pt>
                <c:pt idx="8421">
                  <c:v>58.479166666666664</c:v>
                </c:pt>
                <c:pt idx="8422">
                  <c:v>58.486111111111114</c:v>
                </c:pt>
                <c:pt idx="8423">
                  <c:v>58.49305555555555</c:v>
                </c:pt>
                <c:pt idx="8424">
                  <c:v>58.5</c:v>
                </c:pt>
                <c:pt idx="8425">
                  <c:v>58.50694444444445</c:v>
                </c:pt>
                <c:pt idx="8426">
                  <c:v>58.513888888888886</c:v>
                </c:pt>
                <c:pt idx="8427">
                  <c:v>58.520833333333336</c:v>
                </c:pt>
                <c:pt idx="8428">
                  <c:v>58.527777777777779</c:v>
                </c:pt>
                <c:pt idx="8429">
                  <c:v>58.534722222222221</c:v>
                </c:pt>
                <c:pt idx="8430">
                  <c:v>58.541666666666664</c:v>
                </c:pt>
                <c:pt idx="8431">
                  <c:v>58.548611111111114</c:v>
                </c:pt>
                <c:pt idx="8432">
                  <c:v>58.55555555555555</c:v>
                </c:pt>
                <c:pt idx="8433">
                  <c:v>58.5625</c:v>
                </c:pt>
                <c:pt idx="8434">
                  <c:v>58.56944444444445</c:v>
                </c:pt>
                <c:pt idx="8435">
                  <c:v>58.576388888888886</c:v>
                </c:pt>
                <c:pt idx="8436">
                  <c:v>58.583333333333336</c:v>
                </c:pt>
                <c:pt idx="8437">
                  <c:v>58.590277777777779</c:v>
                </c:pt>
                <c:pt idx="8438">
                  <c:v>58.597222222222221</c:v>
                </c:pt>
                <c:pt idx="8439">
                  <c:v>58.604166666666664</c:v>
                </c:pt>
                <c:pt idx="8440">
                  <c:v>58.611111111111114</c:v>
                </c:pt>
                <c:pt idx="8441">
                  <c:v>58.61805555555555</c:v>
                </c:pt>
                <c:pt idx="8442">
                  <c:v>58.625</c:v>
                </c:pt>
                <c:pt idx="8443">
                  <c:v>58.63194444444445</c:v>
                </c:pt>
                <c:pt idx="8444">
                  <c:v>58.638888888888886</c:v>
                </c:pt>
                <c:pt idx="8445">
                  <c:v>58.645833333333336</c:v>
                </c:pt>
                <c:pt idx="8446">
                  <c:v>58.652777777777779</c:v>
                </c:pt>
                <c:pt idx="8447">
                  <c:v>58.659722222222221</c:v>
                </c:pt>
                <c:pt idx="8448">
                  <c:v>58.666666666666664</c:v>
                </c:pt>
                <c:pt idx="8449">
                  <c:v>58.673611111111114</c:v>
                </c:pt>
                <c:pt idx="8450">
                  <c:v>58.68055555555555</c:v>
                </c:pt>
                <c:pt idx="8451">
                  <c:v>58.6875</c:v>
                </c:pt>
                <c:pt idx="8452">
                  <c:v>58.69444444444445</c:v>
                </c:pt>
                <c:pt idx="8453">
                  <c:v>58.701388888888886</c:v>
                </c:pt>
                <c:pt idx="8454">
                  <c:v>58.708333333333336</c:v>
                </c:pt>
                <c:pt idx="8455">
                  <c:v>58.715277777777779</c:v>
                </c:pt>
                <c:pt idx="8456">
                  <c:v>58.722222222222221</c:v>
                </c:pt>
                <c:pt idx="8457">
                  <c:v>58.729166666666664</c:v>
                </c:pt>
                <c:pt idx="8458">
                  <c:v>58.736111111111114</c:v>
                </c:pt>
                <c:pt idx="8459">
                  <c:v>58.74305555555555</c:v>
                </c:pt>
                <c:pt idx="8460">
                  <c:v>58.75</c:v>
                </c:pt>
                <c:pt idx="8461">
                  <c:v>58.75694444444445</c:v>
                </c:pt>
                <c:pt idx="8462">
                  <c:v>58.763888888888886</c:v>
                </c:pt>
                <c:pt idx="8463">
                  <c:v>58.770833333333336</c:v>
                </c:pt>
                <c:pt idx="8464">
                  <c:v>58.777777777777779</c:v>
                </c:pt>
                <c:pt idx="8465">
                  <c:v>58.784722222222221</c:v>
                </c:pt>
                <c:pt idx="8466">
                  <c:v>58.791666666666664</c:v>
                </c:pt>
                <c:pt idx="8467">
                  <c:v>58.798611111111114</c:v>
                </c:pt>
                <c:pt idx="8468">
                  <c:v>58.80555555555555</c:v>
                </c:pt>
                <c:pt idx="8469">
                  <c:v>58.8125</c:v>
                </c:pt>
                <c:pt idx="8470">
                  <c:v>58.81944444444445</c:v>
                </c:pt>
                <c:pt idx="8471">
                  <c:v>58.826388888888886</c:v>
                </c:pt>
                <c:pt idx="8472">
                  <c:v>58.833333333333336</c:v>
                </c:pt>
                <c:pt idx="8473">
                  <c:v>58.840277777777779</c:v>
                </c:pt>
                <c:pt idx="8474">
                  <c:v>58.847222222222221</c:v>
                </c:pt>
                <c:pt idx="8475">
                  <c:v>58.854166666666664</c:v>
                </c:pt>
                <c:pt idx="8476">
                  <c:v>58.861111111111114</c:v>
                </c:pt>
                <c:pt idx="8477">
                  <c:v>58.86805555555555</c:v>
                </c:pt>
                <c:pt idx="8478">
                  <c:v>58.875</c:v>
                </c:pt>
                <c:pt idx="8479">
                  <c:v>58.88194444444445</c:v>
                </c:pt>
                <c:pt idx="8480">
                  <c:v>58.888888888888886</c:v>
                </c:pt>
                <c:pt idx="8481">
                  <c:v>58.895833333333336</c:v>
                </c:pt>
                <c:pt idx="8482">
                  <c:v>58.902777777777779</c:v>
                </c:pt>
                <c:pt idx="8483">
                  <c:v>58.909722222222221</c:v>
                </c:pt>
                <c:pt idx="8484">
                  <c:v>58.916666666666664</c:v>
                </c:pt>
                <c:pt idx="8485">
                  <c:v>58.923611111111114</c:v>
                </c:pt>
                <c:pt idx="8486">
                  <c:v>58.93055555555555</c:v>
                </c:pt>
                <c:pt idx="8487">
                  <c:v>58.9375</c:v>
                </c:pt>
                <c:pt idx="8488">
                  <c:v>58.94444444444445</c:v>
                </c:pt>
                <c:pt idx="8489">
                  <c:v>58.951388888888886</c:v>
                </c:pt>
                <c:pt idx="8490">
                  <c:v>58.958333333333336</c:v>
                </c:pt>
                <c:pt idx="8491">
                  <c:v>58.965277777777779</c:v>
                </c:pt>
                <c:pt idx="8492">
                  <c:v>58.972222222222221</c:v>
                </c:pt>
                <c:pt idx="8493">
                  <c:v>58.979166666666664</c:v>
                </c:pt>
                <c:pt idx="8494">
                  <c:v>58.986111111111114</c:v>
                </c:pt>
                <c:pt idx="8495">
                  <c:v>58.99305555555555</c:v>
                </c:pt>
                <c:pt idx="8496">
                  <c:v>59</c:v>
                </c:pt>
                <c:pt idx="8497">
                  <c:v>59.00694444444445</c:v>
                </c:pt>
                <c:pt idx="8498">
                  <c:v>59.013888888888886</c:v>
                </c:pt>
                <c:pt idx="8499">
                  <c:v>59.020833333333336</c:v>
                </c:pt>
                <c:pt idx="8500">
                  <c:v>59.027777777777779</c:v>
                </c:pt>
                <c:pt idx="8501">
                  <c:v>59.034722222222221</c:v>
                </c:pt>
                <c:pt idx="8502">
                  <c:v>59.041666666666664</c:v>
                </c:pt>
                <c:pt idx="8503">
                  <c:v>59.048611111111114</c:v>
                </c:pt>
                <c:pt idx="8504">
                  <c:v>59.05555555555555</c:v>
                </c:pt>
                <c:pt idx="8505">
                  <c:v>59.0625</c:v>
                </c:pt>
                <c:pt idx="8506">
                  <c:v>59.06944444444445</c:v>
                </c:pt>
                <c:pt idx="8507">
                  <c:v>59.076388888888886</c:v>
                </c:pt>
                <c:pt idx="8508">
                  <c:v>59.083333333333336</c:v>
                </c:pt>
                <c:pt idx="8509">
                  <c:v>59.090277777777779</c:v>
                </c:pt>
                <c:pt idx="8510">
                  <c:v>59.097222222222221</c:v>
                </c:pt>
                <c:pt idx="8511">
                  <c:v>59.104166666666664</c:v>
                </c:pt>
                <c:pt idx="8512">
                  <c:v>59.111111111111114</c:v>
                </c:pt>
                <c:pt idx="8513">
                  <c:v>59.11805555555555</c:v>
                </c:pt>
                <c:pt idx="8514">
                  <c:v>59.125</c:v>
                </c:pt>
                <c:pt idx="8515">
                  <c:v>59.13194444444445</c:v>
                </c:pt>
                <c:pt idx="8516">
                  <c:v>59.138888888888886</c:v>
                </c:pt>
                <c:pt idx="8517">
                  <c:v>59.145833333333336</c:v>
                </c:pt>
                <c:pt idx="8518">
                  <c:v>59.152777777777779</c:v>
                </c:pt>
                <c:pt idx="8519">
                  <c:v>59.159722222222221</c:v>
                </c:pt>
                <c:pt idx="8520">
                  <c:v>59.166666666666664</c:v>
                </c:pt>
                <c:pt idx="8521">
                  <c:v>59.173611111111114</c:v>
                </c:pt>
                <c:pt idx="8522">
                  <c:v>59.18055555555555</c:v>
                </c:pt>
                <c:pt idx="8523">
                  <c:v>59.1875</c:v>
                </c:pt>
                <c:pt idx="8524">
                  <c:v>59.19444444444445</c:v>
                </c:pt>
                <c:pt idx="8525">
                  <c:v>59.201388888888886</c:v>
                </c:pt>
                <c:pt idx="8526">
                  <c:v>59.208333333333336</c:v>
                </c:pt>
                <c:pt idx="8527">
                  <c:v>59.215277777777779</c:v>
                </c:pt>
                <c:pt idx="8528">
                  <c:v>59.222222222222221</c:v>
                </c:pt>
                <c:pt idx="8529">
                  <c:v>59.229166666666664</c:v>
                </c:pt>
                <c:pt idx="8530">
                  <c:v>59.236111111111114</c:v>
                </c:pt>
                <c:pt idx="8531">
                  <c:v>59.24305555555555</c:v>
                </c:pt>
                <c:pt idx="8532">
                  <c:v>59.25</c:v>
                </c:pt>
                <c:pt idx="8533">
                  <c:v>59.25694444444445</c:v>
                </c:pt>
                <c:pt idx="8534">
                  <c:v>59.263888888888886</c:v>
                </c:pt>
                <c:pt idx="8535">
                  <c:v>59.270833333333336</c:v>
                </c:pt>
                <c:pt idx="8536">
                  <c:v>59.277777777777779</c:v>
                </c:pt>
                <c:pt idx="8537">
                  <c:v>59.284722222222221</c:v>
                </c:pt>
                <c:pt idx="8538">
                  <c:v>59.291666666666664</c:v>
                </c:pt>
                <c:pt idx="8539">
                  <c:v>59.298611111111114</c:v>
                </c:pt>
                <c:pt idx="8540">
                  <c:v>59.30555555555555</c:v>
                </c:pt>
                <c:pt idx="8541">
                  <c:v>59.3125</c:v>
                </c:pt>
                <c:pt idx="8542">
                  <c:v>59.31944444444445</c:v>
                </c:pt>
                <c:pt idx="8543">
                  <c:v>59.326388888888886</c:v>
                </c:pt>
                <c:pt idx="8544">
                  <c:v>59.333333333333336</c:v>
                </c:pt>
                <c:pt idx="8545">
                  <c:v>59.340277777777779</c:v>
                </c:pt>
                <c:pt idx="8546">
                  <c:v>59.347222222222221</c:v>
                </c:pt>
                <c:pt idx="8547">
                  <c:v>59.354166666666664</c:v>
                </c:pt>
                <c:pt idx="8548">
                  <c:v>59.361111111111114</c:v>
                </c:pt>
                <c:pt idx="8549">
                  <c:v>59.36805555555555</c:v>
                </c:pt>
                <c:pt idx="8550">
                  <c:v>59.375</c:v>
                </c:pt>
                <c:pt idx="8551">
                  <c:v>59.38194444444445</c:v>
                </c:pt>
                <c:pt idx="8552">
                  <c:v>59.388888888888886</c:v>
                </c:pt>
                <c:pt idx="8553">
                  <c:v>59.395833333333336</c:v>
                </c:pt>
                <c:pt idx="8554">
                  <c:v>59.402777777777779</c:v>
                </c:pt>
                <c:pt idx="8555">
                  <c:v>59.409722222222221</c:v>
                </c:pt>
                <c:pt idx="8556">
                  <c:v>59.416666666666664</c:v>
                </c:pt>
                <c:pt idx="8557">
                  <c:v>59.423611111111114</c:v>
                </c:pt>
                <c:pt idx="8558">
                  <c:v>59.43055555555555</c:v>
                </c:pt>
                <c:pt idx="8559">
                  <c:v>59.4375</c:v>
                </c:pt>
                <c:pt idx="8560">
                  <c:v>59.44444444444445</c:v>
                </c:pt>
                <c:pt idx="8561">
                  <c:v>59.451388888888886</c:v>
                </c:pt>
                <c:pt idx="8562">
                  <c:v>59.458333333333336</c:v>
                </c:pt>
                <c:pt idx="8563">
                  <c:v>59.465277777777779</c:v>
                </c:pt>
                <c:pt idx="8564">
                  <c:v>59.472222222222221</c:v>
                </c:pt>
                <c:pt idx="8565">
                  <c:v>59.479166666666664</c:v>
                </c:pt>
                <c:pt idx="8566">
                  <c:v>59.486111111111114</c:v>
                </c:pt>
                <c:pt idx="8567">
                  <c:v>59.49305555555555</c:v>
                </c:pt>
                <c:pt idx="8568">
                  <c:v>59.5</c:v>
                </c:pt>
                <c:pt idx="8569">
                  <c:v>59.50694444444445</c:v>
                </c:pt>
                <c:pt idx="8570">
                  <c:v>59.513888888888886</c:v>
                </c:pt>
                <c:pt idx="8571">
                  <c:v>59.520833333333336</c:v>
                </c:pt>
                <c:pt idx="8572">
                  <c:v>59.527777777777779</c:v>
                </c:pt>
                <c:pt idx="8573">
                  <c:v>59.534722222222221</c:v>
                </c:pt>
                <c:pt idx="8574">
                  <c:v>59.541666666666664</c:v>
                </c:pt>
                <c:pt idx="8575">
                  <c:v>59.548611111111114</c:v>
                </c:pt>
                <c:pt idx="8576">
                  <c:v>59.55555555555555</c:v>
                </c:pt>
                <c:pt idx="8577">
                  <c:v>59.5625</c:v>
                </c:pt>
                <c:pt idx="8578">
                  <c:v>59.56944444444445</c:v>
                </c:pt>
                <c:pt idx="8579">
                  <c:v>59.576388888888886</c:v>
                </c:pt>
                <c:pt idx="8580">
                  <c:v>59.583333333333336</c:v>
                </c:pt>
                <c:pt idx="8581">
                  <c:v>59.590277777777779</c:v>
                </c:pt>
                <c:pt idx="8582">
                  <c:v>59.597222222222221</c:v>
                </c:pt>
                <c:pt idx="8583">
                  <c:v>59.604166666666664</c:v>
                </c:pt>
                <c:pt idx="8584">
                  <c:v>59.611111111111114</c:v>
                </c:pt>
                <c:pt idx="8585">
                  <c:v>59.61805555555555</c:v>
                </c:pt>
                <c:pt idx="8586">
                  <c:v>59.625</c:v>
                </c:pt>
                <c:pt idx="8587">
                  <c:v>59.63194444444445</c:v>
                </c:pt>
                <c:pt idx="8588">
                  <c:v>59.638888888888886</c:v>
                </c:pt>
                <c:pt idx="8589">
                  <c:v>59.645833333333336</c:v>
                </c:pt>
                <c:pt idx="8590">
                  <c:v>59.652777777777779</c:v>
                </c:pt>
                <c:pt idx="8591">
                  <c:v>59.659722222222221</c:v>
                </c:pt>
                <c:pt idx="8592">
                  <c:v>59.666666666666664</c:v>
                </c:pt>
                <c:pt idx="8593">
                  <c:v>59.673611111111114</c:v>
                </c:pt>
                <c:pt idx="8594">
                  <c:v>59.68055555555555</c:v>
                </c:pt>
                <c:pt idx="8595">
                  <c:v>59.6875</c:v>
                </c:pt>
                <c:pt idx="8596">
                  <c:v>59.69444444444445</c:v>
                </c:pt>
                <c:pt idx="8597">
                  <c:v>59.701388888888886</c:v>
                </c:pt>
                <c:pt idx="8598">
                  <c:v>59.708333333333336</c:v>
                </c:pt>
                <c:pt idx="8599">
                  <c:v>59.715277777777779</c:v>
                </c:pt>
                <c:pt idx="8600">
                  <c:v>59.722222222222221</c:v>
                </c:pt>
                <c:pt idx="8601">
                  <c:v>59.729166666666664</c:v>
                </c:pt>
                <c:pt idx="8602">
                  <c:v>59.736111111111114</c:v>
                </c:pt>
                <c:pt idx="8603">
                  <c:v>59.74305555555555</c:v>
                </c:pt>
                <c:pt idx="8604">
                  <c:v>59.75</c:v>
                </c:pt>
                <c:pt idx="8605">
                  <c:v>59.75694444444445</c:v>
                </c:pt>
                <c:pt idx="8606">
                  <c:v>59.763888888888886</c:v>
                </c:pt>
                <c:pt idx="8607">
                  <c:v>59.770833333333336</c:v>
                </c:pt>
                <c:pt idx="8608">
                  <c:v>59.777777777777779</c:v>
                </c:pt>
                <c:pt idx="8609">
                  <c:v>59.784722222222221</c:v>
                </c:pt>
                <c:pt idx="8610">
                  <c:v>59.791666666666664</c:v>
                </c:pt>
                <c:pt idx="8611">
                  <c:v>59.798611111111114</c:v>
                </c:pt>
                <c:pt idx="8612">
                  <c:v>59.80555555555555</c:v>
                </c:pt>
                <c:pt idx="8613">
                  <c:v>59.8125</c:v>
                </c:pt>
                <c:pt idx="8614">
                  <c:v>59.81944444444445</c:v>
                </c:pt>
                <c:pt idx="8615">
                  <c:v>59.826388888888886</c:v>
                </c:pt>
                <c:pt idx="8616">
                  <c:v>59.833333333333336</c:v>
                </c:pt>
                <c:pt idx="8617">
                  <c:v>59.840277777777779</c:v>
                </c:pt>
                <c:pt idx="8618">
                  <c:v>59.847222222222221</c:v>
                </c:pt>
                <c:pt idx="8619">
                  <c:v>59.854166666666664</c:v>
                </c:pt>
                <c:pt idx="8620">
                  <c:v>59.861111111111114</c:v>
                </c:pt>
                <c:pt idx="8621">
                  <c:v>59.86805555555555</c:v>
                </c:pt>
                <c:pt idx="8622">
                  <c:v>59.875</c:v>
                </c:pt>
                <c:pt idx="8623">
                  <c:v>59.88194444444445</c:v>
                </c:pt>
                <c:pt idx="8624">
                  <c:v>59.888888888888886</c:v>
                </c:pt>
                <c:pt idx="8625">
                  <c:v>59.895833333333336</c:v>
                </c:pt>
                <c:pt idx="8626">
                  <c:v>59.902777777777779</c:v>
                </c:pt>
                <c:pt idx="8627">
                  <c:v>59.909722222222221</c:v>
                </c:pt>
                <c:pt idx="8628">
                  <c:v>59.916666666666664</c:v>
                </c:pt>
                <c:pt idx="8629">
                  <c:v>59.923611111111114</c:v>
                </c:pt>
                <c:pt idx="8630">
                  <c:v>59.93055555555555</c:v>
                </c:pt>
                <c:pt idx="8631">
                  <c:v>59.9375</c:v>
                </c:pt>
                <c:pt idx="8632">
                  <c:v>59.94444444444445</c:v>
                </c:pt>
                <c:pt idx="8633">
                  <c:v>59.951388888888886</c:v>
                </c:pt>
                <c:pt idx="8634">
                  <c:v>59.958333333333336</c:v>
                </c:pt>
                <c:pt idx="8635">
                  <c:v>59.965277777777779</c:v>
                </c:pt>
                <c:pt idx="8636">
                  <c:v>59.972222222222221</c:v>
                </c:pt>
                <c:pt idx="8637">
                  <c:v>59.979166666666664</c:v>
                </c:pt>
                <c:pt idx="8638">
                  <c:v>59.986111111111114</c:v>
                </c:pt>
                <c:pt idx="8639">
                  <c:v>59.99305555555555</c:v>
                </c:pt>
                <c:pt idx="8640">
                  <c:v>60</c:v>
                </c:pt>
                <c:pt idx="8641">
                  <c:v>60.00694444444445</c:v>
                </c:pt>
                <c:pt idx="8642">
                  <c:v>60.013888888888886</c:v>
                </c:pt>
                <c:pt idx="8643">
                  <c:v>60.020833333333336</c:v>
                </c:pt>
                <c:pt idx="8644">
                  <c:v>60.027777777777779</c:v>
                </c:pt>
                <c:pt idx="8645">
                  <c:v>60.034722222222221</c:v>
                </c:pt>
                <c:pt idx="8646">
                  <c:v>60.041666666666664</c:v>
                </c:pt>
                <c:pt idx="8647">
                  <c:v>60.048611111111114</c:v>
                </c:pt>
                <c:pt idx="8648">
                  <c:v>60.05555555555555</c:v>
                </c:pt>
                <c:pt idx="8649">
                  <c:v>60.0625</c:v>
                </c:pt>
                <c:pt idx="8650">
                  <c:v>60.06944444444445</c:v>
                </c:pt>
                <c:pt idx="8651">
                  <c:v>60.076388888888886</c:v>
                </c:pt>
                <c:pt idx="8652">
                  <c:v>60.083333333333336</c:v>
                </c:pt>
                <c:pt idx="8653">
                  <c:v>60.090277777777779</c:v>
                </c:pt>
                <c:pt idx="8654">
                  <c:v>60.097222222222221</c:v>
                </c:pt>
                <c:pt idx="8655">
                  <c:v>60.104166666666664</c:v>
                </c:pt>
                <c:pt idx="8656">
                  <c:v>60.111111111111114</c:v>
                </c:pt>
                <c:pt idx="8657">
                  <c:v>60.11805555555555</c:v>
                </c:pt>
                <c:pt idx="8658">
                  <c:v>60.125</c:v>
                </c:pt>
                <c:pt idx="8659">
                  <c:v>60.13194444444445</c:v>
                </c:pt>
                <c:pt idx="8660">
                  <c:v>60.138888888888886</c:v>
                </c:pt>
                <c:pt idx="8661">
                  <c:v>60.145833333333336</c:v>
                </c:pt>
                <c:pt idx="8662">
                  <c:v>60.152777777777779</c:v>
                </c:pt>
                <c:pt idx="8663">
                  <c:v>60.159722222222221</c:v>
                </c:pt>
                <c:pt idx="8664">
                  <c:v>60.166666666666664</c:v>
                </c:pt>
                <c:pt idx="8665">
                  <c:v>60.173611111111114</c:v>
                </c:pt>
                <c:pt idx="8666">
                  <c:v>60.18055555555555</c:v>
                </c:pt>
                <c:pt idx="8667">
                  <c:v>60.1875</c:v>
                </c:pt>
                <c:pt idx="8668">
                  <c:v>60.19444444444445</c:v>
                </c:pt>
                <c:pt idx="8669">
                  <c:v>60.201388888888886</c:v>
                </c:pt>
                <c:pt idx="8670">
                  <c:v>60.208333333333336</c:v>
                </c:pt>
                <c:pt idx="8671">
                  <c:v>60.215277777777779</c:v>
                </c:pt>
                <c:pt idx="8672">
                  <c:v>60.222222222222221</c:v>
                </c:pt>
                <c:pt idx="8673">
                  <c:v>60.229166666666664</c:v>
                </c:pt>
                <c:pt idx="8674">
                  <c:v>60.236111111111114</c:v>
                </c:pt>
                <c:pt idx="8675">
                  <c:v>60.24305555555555</c:v>
                </c:pt>
                <c:pt idx="8676">
                  <c:v>60.25</c:v>
                </c:pt>
                <c:pt idx="8677">
                  <c:v>60.25694444444445</c:v>
                </c:pt>
                <c:pt idx="8678">
                  <c:v>60.263888888888886</c:v>
                </c:pt>
                <c:pt idx="8679">
                  <c:v>60.270833333333336</c:v>
                </c:pt>
                <c:pt idx="8680">
                  <c:v>60.277777777777779</c:v>
                </c:pt>
                <c:pt idx="8681">
                  <c:v>60.284722222222221</c:v>
                </c:pt>
                <c:pt idx="8682">
                  <c:v>60.291666666666664</c:v>
                </c:pt>
                <c:pt idx="8683">
                  <c:v>60.298611111111114</c:v>
                </c:pt>
                <c:pt idx="8684">
                  <c:v>60.30555555555555</c:v>
                </c:pt>
                <c:pt idx="8685">
                  <c:v>60.3125</c:v>
                </c:pt>
                <c:pt idx="8686">
                  <c:v>60.31944444444445</c:v>
                </c:pt>
                <c:pt idx="8687">
                  <c:v>60.326388888888886</c:v>
                </c:pt>
                <c:pt idx="8688">
                  <c:v>60.333333333333336</c:v>
                </c:pt>
                <c:pt idx="8689">
                  <c:v>60.340277777777779</c:v>
                </c:pt>
                <c:pt idx="8690">
                  <c:v>60.347222222222221</c:v>
                </c:pt>
                <c:pt idx="8691">
                  <c:v>60.354166666666664</c:v>
                </c:pt>
                <c:pt idx="8692">
                  <c:v>60.361111111111114</c:v>
                </c:pt>
                <c:pt idx="8693">
                  <c:v>60.36805555555555</c:v>
                </c:pt>
                <c:pt idx="8694">
                  <c:v>60.375</c:v>
                </c:pt>
                <c:pt idx="8695">
                  <c:v>60.38194444444445</c:v>
                </c:pt>
                <c:pt idx="8696">
                  <c:v>60.388888888888886</c:v>
                </c:pt>
                <c:pt idx="8697">
                  <c:v>60.395833333333336</c:v>
                </c:pt>
                <c:pt idx="8698">
                  <c:v>60.402777777777779</c:v>
                </c:pt>
                <c:pt idx="8699">
                  <c:v>60.409722222222221</c:v>
                </c:pt>
                <c:pt idx="8700">
                  <c:v>60.416666666666664</c:v>
                </c:pt>
                <c:pt idx="8701">
                  <c:v>60.423611111111114</c:v>
                </c:pt>
                <c:pt idx="8702">
                  <c:v>60.43055555555555</c:v>
                </c:pt>
                <c:pt idx="8703">
                  <c:v>60.4375</c:v>
                </c:pt>
                <c:pt idx="8704">
                  <c:v>60.44444444444445</c:v>
                </c:pt>
                <c:pt idx="8705">
                  <c:v>60.451388888888886</c:v>
                </c:pt>
                <c:pt idx="8706">
                  <c:v>60.458333333333336</c:v>
                </c:pt>
                <c:pt idx="8707">
                  <c:v>60.465277777777779</c:v>
                </c:pt>
                <c:pt idx="8708">
                  <c:v>60.472222222222221</c:v>
                </c:pt>
                <c:pt idx="8709">
                  <c:v>60.479166666666664</c:v>
                </c:pt>
                <c:pt idx="8710">
                  <c:v>60.486111111111114</c:v>
                </c:pt>
                <c:pt idx="8711">
                  <c:v>60.49305555555555</c:v>
                </c:pt>
                <c:pt idx="8712">
                  <c:v>60.5</c:v>
                </c:pt>
                <c:pt idx="8713">
                  <c:v>60.50694444444445</c:v>
                </c:pt>
                <c:pt idx="8714">
                  <c:v>60.513888888888886</c:v>
                </c:pt>
                <c:pt idx="8715">
                  <c:v>60.520833333333336</c:v>
                </c:pt>
                <c:pt idx="8716">
                  <c:v>60.527777777777779</c:v>
                </c:pt>
                <c:pt idx="8717">
                  <c:v>60.534722222222221</c:v>
                </c:pt>
                <c:pt idx="8718">
                  <c:v>60.541666666666664</c:v>
                </c:pt>
                <c:pt idx="8719">
                  <c:v>60.548611111111114</c:v>
                </c:pt>
                <c:pt idx="8720">
                  <c:v>60.55555555555555</c:v>
                </c:pt>
                <c:pt idx="8721">
                  <c:v>60.5625</c:v>
                </c:pt>
                <c:pt idx="8722">
                  <c:v>60.56944444444445</c:v>
                </c:pt>
                <c:pt idx="8723">
                  <c:v>60.576388888888886</c:v>
                </c:pt>
                <c:pt idx="8724">
                  <c:v>60.583333333333336</c:v>
                </c:pt>
                <c:pt idx="8725">
                  <c:v>60.590277777777779</c:v>
                </c:pt>
                <c:pt idx="8726">
                  <c:v>60.597222222222221</c:v>
                </c:pt>
                <c:pt idx="8727">
                  <c:v>60.604166666666664</c:v>
                </c:pt>
                <c:pt idx="8728">
                  <c:v>60.611111111111114</c:v>
                </c:pt>
                <c:pt idx="8729">
                  <c:v>60.61805555555555</c:v>
                </c:pt>
                <c:pt idx="8730">
                  <c:v>60.625</c:v>
                </c:pt>
                <c:pt idx="8731">
                  <c:v>60.63194444444445</c:v>
                </c:pt>
                <c:pt idx="8732">
                  <c:v>60.638888888888886</c:v>
                </c:pt>
                <c:pt idx="8733">
                  <c:v>60.645833333333336</c:v>
                </c:pt>
                <c:pt idx="8734">
                  <c:v>60.652777777777779</c:v>
                </c:pt>
                <c:pt idx="8735">
                  <c:v>60.659722222222221</c:v>
                </c:pt>
                <c:pt idx="8736">
                  <c:v>60.666666666666664</c:v>
                </c:pt>
                <c:pt idx="8737">
                  <c:v>60.673611111111114</c:v>
                </c:pt>
                <c:pt idx="8738">
                  <c:v>60.68055555555555</c:v>
                </c:pt>
                <c:pt idx="8739">
                  <c:v>60.6875</c:v>
                </c:pt>
                <c:pt idx="8740">
                  <c:v>60.69444444444445</c:v>
                </c:pt>
                <c:pt idx="8741">
                  <c:v>60.701388888888886</c:v>
                </c:pt>
                <c:pt idx="8742">
                  <c:v>60.708333333333336</c:v>
                </c:pt>
                <c:pt idx="8743">
                  <c:v>60.715277777777779</c:v>
                </c:pt>
                <c:pt idx="8744">
                  <c:v>60.722222222222221</c:v>
                </c:pt>
                <c:pt idx="8745">
                  <c:v>60.729166666666664</c:v>
                </c:pt>
                <c:pt idx="8746">
                  <c:v>60.736111111111114</c:v>
                </c:pt>
                <c:pt idx="8747">
                  <c:v>60.74305555555555</c:v>
                </c:pt>
                <c:pt idx="8748">
                  <c:v>60.75</c:v>
                </c:pt>
                <c:pt idx="8749">
                  <c:v>60.75694444444445</c:v>
                </c:pt>
                <c:pt idx="8750">
                  <c:v>60.763888888888886</c:v>
                </c:pt>
                <c:pt idx="8751">
                  <c:v>60.770833333333336</c:v>
                </c:pt>
                <c:pt idx="8752">
                  <c:v>60.777777777777779</c:v>
                </c:pt>
                <c:pt idx="8753">
                  <c:v>60.784722222222221</c:v>
                </c:pt>
                <c:pt idx="8754">
                  <c:v>60.791666666666664</c:v>
                </c:pt>
                <c:pt idx="8755">
                  <c:v>60.798611111111114</c:v>
                </c:pt>
                <c:pt idx="8756">
                  <c:v>60.80555555555555</c:v>
                </c:pt>
                <c:pt idx="8757">
                  <c:v>60.8125</c:v>
                </c:pt>
                <c:pt idx="8758">
                  <c:v>60.81944444444445</c:v>
                </c:pt>
                <c:pt idx="8759">
                  <c:v>60.826388888888886</c:v>
                </c:pt>
                <c:pt idx="8760">
                  <c:v>60.833333333333336</c:v>
                </c:pt>
                <c:pt idx="8761">
                  <c:v>60.840277777777779</c:v>
                </c:pt>
                <c:pt idx="8762">
                  <c:v>60.847222222222221</c:v>
                </c:pt>
                <c:pt idx="8763">
                  <c:v>60.854166666666664</c:v>
                </c:pt>
                <c:pt idx="8764">
                  <c:v>60.861111111111114</c:v>
                </c:pt>
                <c:pt idx="8765">
                  <c:v>60.86805555555555</c:v>
                </c:pt>
                <c:pt idx="8766">
                  <c:v>60.875</c:v>
                </c:pt>
                <c:pt idx="8767">
                  <c:v>60.88194444444445</c:v>
                </c:pt>
                <c:pt idx="8768">
                  <c:v>60.888888888888886</c:v>
                </c:pt>
                <c:pt idx="8769">
                  <c:v>60.895833333333336</c:v>
                </c:pt>
                <c:pt idx="8770">
                  <c:v>60.902777777777779</c:v>
                </c:pt>
                <c:pt idx="8771">
                  <c:v>60.909722222222221</c:v>
                </c:pt>
                <c:pt idx="8772">
                  <c:v>60.916666666666664</c:v>
                </c:pt>
                <c:pt idx="8773">
                  <c:v>60.923611111111114</c:v>
                </c:pt>
                <c:pt idx="8774">
                  <c:v>60.93055555555555</c:v>
                </c:pt>
                <c:pt idx="8775">
                  <c:v>60.9375</c:v>
                </c:pt>
                <c:pt idx="8776">
                  <c:v>60.94444444444445</c:v>
                </c:pt>
                <c:pt idx="8777">
                  <c:v>60.951388888888886</c:v>
                </c:pt>
                <c:pt idx="8778">
                  <c:v>60.958333333333336</c:v>
                </c:pt>
                <c:pt idx="8779">
                  <c:v>60.965277777777779</c:v>
                </c:pt>
                <c:pt idx="8780">
                  <c:v>60.972222222222221</c:v>
                </c:pt>
                <c:pt idx="8781">
                  <c:v>60.979166666666664</c:v>
                </c:pt>
                <c:pt idx="8782">
                  <c:v>60.986111111111114</c:v>
                </c:pt>
                <c:pt idx="8783">
                  <c:v>60.99305555555555</c:v>
                </c:pt>
                <c:pt idx="8784">
                  <c:v>61</c:v>
                </c:pt>
                <c:pt idx="8785">
                  <c:v>61.00694444444445</c:v>
                </c:pt>
                <c:pt idx="8786">
                  <c:v>61.013888888888886</c:v>
                </c:pt>
                <c:pt idx="8787">
                  <c:v>61.020833333333336</c:v>
                </c:pt>
                <c:pt idx="8788">
                  <c:v>61.027777777777779</c:v>
                </c:pt>
                <c:pt idx="8789">
                  <c:v>61.034722222222221</c:v>
                </c:pt>
                <c:pt idx="8790">
                  <c:v>61.041666666666664</c:v>
                </c:pt>
                <c:pt idx="8791">
                  <c:v>61.048611111111114</c:v>
                </c:pt>
                <c:pt idx="8792">
                  <c:v>61.05555555555555</c:v>
                </c:pt>
                <c:pt idx="8793">
                  <c:v>61.0625</c:v>
                </c:pt>
                <c:pt idx="8794">
                  <c:v>61.06944444444445</c:v>
                </c:pt>
                <c:pt idx="8795">
                  <c:v>61.076388888888886</c:v>
                </c:pt>
                <c:pt idx="8796">
                  <c:v>61.083333333333336</c:v>
                </c:pt>
                <c:pt idx="8797">
                  <c:v>61.090277777777779</c:v>
                </c:pt>
                <c:pt idx="8798">
                  <c:v>61.097222222222221</c:v>
                </c:pt>
                <c:pt idx="8799">
                  <c:v>61.104166666666664</c:v>
                </c:pt>
                <c:pt idx="8800">
                  <c:v>61.111111111111114</c:v>
                </c:pt>
                <c:pt idx="8801">
                  <c:v>61.11805555555555</c:v>
                </c:pt>
                <c:pt idx="8802">
                  <c:v>61.125</c:v>
                </c:pt>
                <c:pt idx="8803">
                  <c:v>61.13194444444445</c:v>
                </c:pt>
                <c:pt idx="8804">
                  <c:v>61.138888888888886</c:v>
                </c:pt>
                <c:pt idx="8805">
                  <c:v>61.145833333333336</c:v>
                </c:pt>
                <c:pt idx="8806">
                  <c:v>61.152777777777779</c:v>
                </c:pt>
                <c:pt idx="8807">
                  <c:v>61.159722222222221</c:v>
                </c:pt>
                <c:pt idx="8808">
                  <c:v>61.166666666666664</c:v>
                </c:pt>
                <c:pt idx="8809">
                  <c:v>61.173611111111114</c:v>
                </c:pt>
                <c:pt idx="8810">
                  <c:v>61.18055555555555</c:v>
                </c:pt>
                <c:pt idx="8811">
                  <c:v>61.1875</c:v>
                </c:pt>
                <c:pt idx="8812">
                  <c:v>61.19444444444445</c:v>
                </c:pt>
                <c:pt idx="8813">
                  <c:v>61.201388888888886</c:v>
                </c:pt>
                <c:pt idx="8814">
                  <c:v>61.208333333333336</c:v>
                </c:pt>
                <c:pt idx="8815">
                  <c:v>61.215277777777779</c:v>
                </c:pt>
                <c:pt idx="8816">
                  <c:v>61.222222222222221</c:v>
                </c:pt>
                <c:pt idx="8817">
                  <c:v>61.229166666666664</c:v>
                </c:pt>
                <c:pt idx="8818">
                  <c:v>61.236111111111114</c:v>
                </c:pt>
                <c:pt idx="8819">
                  <c:v>61.24305555555555</c:v>
                </c:pt>
                <c:pt idx="8820">
                  <c:v>61.25</c:v>
                </c:pt>
                <c:pt idx="8821">
                  <c:v>61.25694444444445</c:v>
                </c:pt>
                <c:pt idx="8822">
                  <c:v>61.263888888888886</c:v>
                </c:pt>
                <c:pt idx="8823">
                  <c:v>61.270833333333336</c:v>
                </c:pt>
                <c:pt idx="8824">
                  <c:v>61.277777777777779</c:v>
                </c:pt>
                <c:pt idx="8825">
                  <c:v>61.284722222222221</c:v>
                </c:pt>
                <c:pt idx="8826">
                  <c:v>61.291666666666664</c:v>
                </c:pt>
                <c:pt idx="8827">
                  <c:v>61.298611111111114</c:v>
                </c:pt>
                <c:pt idx="8828">
                  <c:v>61.30555555555555</c:v>
                </c:pt>
                <c:pt idx="8829">
                  <c:v>61.3125</c:v>
                </c:pt>
                <c:pt idx="8830">
                  <c:v>61.31944444444445</c:v>
                </c:pt>
                <c:pt idx="8831">
                  <c:v>61.326388888888886</c:v>
                </c:pt>
                <c:pt idx="8832">
                  <c:v>61.333333333333336</c:v>
                </c:pt>
                <c:pt idx="8833">
                  <c:v>61.340277777777779</c:v>
                </c:pt>
                <c:pt idx="8834">
                  <c:v>61.347222222222221</c:v>
                </c:pt>
                <c:pt idx="8835">
                  <c:v>61.354166666666664</c:v>
                </c:pt>
                <c:pt idx="8836">
                  <c:v>61.361111111111114</c:v>
                </c:pt>
                <c:pt idx="8837">
                  <c:v>61.36805555555555</c:v>
                </c:pt>
                <c:pt idx="8838">
                  <c:v>61.375</c:v>
                </c:pt>
                <c:pt idx="8839">
                  <c:v>61.38194444444445</c:v>
                </c:pt>
                <c:pt idx="8840">
                  <c:v>61.388888888888886</c:v>
                </c:pt>
                <c:pt idx="8841">
                  <c:v>61.395833333333336</c:v>
                </c:pt>
                <c:pt idx="8842">
                  <c:v>61.402777777777779</c:v>
                </c:pt>
                <c:pt idx="8843">
                  <c:v>61.409722222222221</c:v>
                </c:pt>
                <c:pt idx="8844">
                  <c:v>61.416666666666664</c:v>
                </c:pt>
                <c:pt idx="8845">
                  <c:v>61.423611111111114</c:v>
                </c:pt>
                <c:pt idx="8846">
                  <c:v>61.43055555555555</c:v>
                </c:pt>
                <c:pt idx="8847">
                  <c:v>61.4375</c:v>
                </c:pt>
                <c:pt idx="8848">
                  <c:v>61.44444444444445</c:v>
                </c:pt>
                <c:pt idx="8849">
                  <c:v>61.451388888888886</c:v>
                </c:pt>
                <c:pt idx="8850">
                  <c:v>61.458333333333336</c:v>
                </c:pt>
                <c:pt idx="8851">
                  <c:v>61.465277777777779</c:v>
                </c:pt>
                <c:pt idx="8852">
                  <c:v>61.472222222222221</c:v>
                </c:pt>
                <c:pt idx="8853">
                  <c:v>61.479166666666664</c:v>
                </c:pt>
                <c:pt idx="8854">
                  <c:v>61.486111111111114</c:v>
                </c:pt>
                <c:pt idx="8855">
                  <c:v>61.49305555555555</c:v>
                </c:pt>
                <c:pt idx="8856">
                  <c:v>61.5</c:v>
                </c:pt>
                <c:pt idx="8857">
                  <c:v>61.50694444444445</c:v>
                </c:pt>
                <c:pt idx="8858">
                  <c:v>61.513888888888886</c:v>
                </c:pt>
                <c:pt idx="8859">
                  <c:v>61.520833333333336</c:v>
                </c:pt>
                <c:pt idx="8860">
                  <c:v>61.527777777777779</c:v>
                </c:pt>
                <c:pt idx="8861">
                  <c:v>61.534722222222221</c:v>
                </c:pt>
                <c:pt idx="8862">
                  <c:v>61.541666666666664</c:v>
                </c:pt>
                <c:pt idx="8863">
                  <c:v>61.548611111111114</c:v>
                </c:pt>
                <c:pt idx="8864">
                  <c:v>61.55555555555555</c:v>
                </c:pt>
                <c:pt idx="8865">
                  <c:v>61.5625</c:v>
                </c:pt>
                <c:pt idx="8866">
                  <c:v>61.56944444444445</c:v>
                </c:pt>
                <c:pt idx="8867">
                  <c:v>61.576388888888886</c:v>
                </c:pt>
                <c:pt idx="8868">
                  <c:v>61.583333333333336</c:v>
                </c:pt>
                <c:pt idx="8869">
                  <c:v>61.590277777777779</c:v>
                </c:pt>
                <c:pt idx="8870">
                  <c:v>61.597222222222221</c:v>
                </c:pt>
                <c:pt idx="8871">
                  <c:v>61.604166666666664</c:v>
                </c:pt>
                <c:pt idx="8872">
                  <c:v>61.611111111111114</c:v>
                </c:pt>
                <c:pt idx="8873">
                  <c:v>61.61805555555555</c:v>
                </c:pt>
                <c:pt idx="8874">
                  <c:v>61.625</c:v>
                </c:pt>
                <c:pt idx="8875">
                  <c:v>61.63194444444445</c:v>
                </c:pt>
                <c:pt idx="8876">
                  <c:v>61.638888888888886</c:v>
                </c:pt>
                <c:pt idx="8877">
                  <c:v>61.645833333333336</c:v>
                </c:pt>
                <c:pt idx="8878">
                  <c:v>61.652777777777779</c:v>
                </c:pt>
                <c:pt idx="8879">
                  <c:v>61.659722222222221</c:v>
                </c:pt>
                <c:pt idx="8880">
                  <c:v>61.666666666666664</c:v>
                </c:pt>
                <c:pt idx="8881">
                  <c:v>61.673611111111114</c:v>
                </c:pt>
                <c:pt idx="8882">
                  <c:v>61.68055555555555</c:v>
                </c:pt>
                <c:pt idx="8883">
                  <c:v>61.6875</c:v>
                </c:pt>
                <c:pt idx="8884">
                  <c:v>61.69444444444445</c:v>
                </c:pt>
                <c:pt idx="8885">
                  <c:v>61.701388888888886</c:v>
                </c:pt>
                <c:pt idx="8886">
                  <c:v>61.708333333333336</c:v>
                </c:pt>
                <c:pt idx="8887">
                  <c:v>61.715277777777779</c:v>
                </c:pt>
                <c:pt idx="8888">
                  <c:v>61.722222222222221</c:v>
                </c:pt>
                <c:pt idx="8889">
                  <c:v>61.729166666666664</c:v>
                </c:pt>
                <c:pt idx="8890">
                  <c:v>61.736111111111114</c:v>
                </c:pt>
                <c:pt idx="8891">
                  <c:v>61.74305555555555</c:v>
                </c:pt>
                <c:pt idx="8892">
                  <c:v>61.75</c:v>
                </c:pt>
                <c:pt idx="8893">
                  <c:v>61.75694444444445</c:v>
                </c:pt>
                <c:pt idx="8894">
                  <c:v>61.763888888888886</c:v>
                </c:pt>
                <c:pt idx="8895">
                  <c:v>61.770833333333336</c:v>
                </c:pt>
                <c:pt idx="8896">
                  <c:v>61.777777777777779</c:v>
                </c:pt>
                <c:pt idx="8897">
                  <c:v>61.784722222222221</c:v>
                </c:pt>
                <c:pt idx="8898">
                  <c:v>61.791666666666664</c:v>
                </c:pt>
                <c:pt idx="8899">
                  <c:v>61.798611111111114</c:v>
                </c:pt>
                <c:pt idx="8900">
                  <c:v>61.80555555555555</c:v>
                </c:pt>
                <c:pt idx="8901">
                  <c:v>61.8125</c:v>
                </c:pt>
                <c:pt idx="8902">
                  <c:v>61.81944444444445</c:v>
                </c:pt>
                <c:pt idx="8903">
                  <c:v>61.826388888888886</c:v>
                </c:pt>
                <c:pt idx="8904">
                  <c:v>61.833333333333336</c:v>
                </c:pt>
                <c:pt idx="8905">
                  <c:v>61.840277777777779</c:v>
                </c:pt>
                <c:pt idx="8906">
                  <c:v>61.847222222222221</c:v>
                </c:pt>
                <c:pt idx="8907">
                  <c:v>61.854166666666664</c:v>
                </c:pt>
                <c:pt idx="8908">
                  <c:v>61.861111111111114</c:v>
                </c:pt>
                <c:pt idx="8909">
                  <c:v>61.86805555555555</c:v>
                </c:pt>
                <c:pt idx="8910">
                  <c:v>61.875</c:v>
                </c:pt>
                <c:pt idx="8911">
                  <c:v>61.88194444444445</c:v>
                </c:pt>
                <c:pt idx="8912">
                  <c:v>61.888888888888886</c:v>
                </c:pt>
                <c:pt idx="8913">
                  <c:v>61.895833333333336</c:v>
                </c:pt>
                <c:pt idx="8914">
                  <c:v>61.902777777777779</c:v>
                </c:pt>
                <c:pt idx="8915">
                  <c:v>61.909722222222221</c:v>
                </c:pt>
                <c:pt idx="8916">
                  <c:v>61.916666666666664</c:v>
                </c:pt>
                <c:pt idx="8917">
                  <c:v>61.923611111111114</c:v>
                </c:pt>
                <c:pt idx="8918">
                  <c:v>61.93055555555555</c:v>
                </c:pt>
                <c:pt idx="8919">
                  <c:v>61.9375</c:v>
                </c:pt>
                <c:pt idx="8920">
                  <c:v>61.94444444444445</c:v>
                </c:pt>
                <c:pt idx="8921">
                  <c:v>61.951388888888886</c:v>
                </c:pt>
                <c:pt idx="8922">
                  <c:v>61.958333333333336</c:v>
                </c:pt>
                <c:pt idx="8923">
                  <c:v>61.965277777777779</c:v>
                </c:pt>
                <c:pt idx="8924">
                  <c:v>61.972222222222221</c:v>
                </c:pt>
                <c:pt idx="8925">
                  <c:v>61.979166666666664</c:v>
                </c:pt>
                <c:pt idx="8926">
                  <c:v>61.986111111111114</c:v>
                </c:pt>
                <c:pt idx="8927">
                  <c:v>61.99305555555555</c:v>
                </c:pt>
                <c:pt idx="8928">
                  <c:v>62</c:v>
                </c:pt>
                <c:pt idx="8929">
                  <c:v>62.00694444444445</c:v>
                </c:pt>
                <c:pt idx="8930">
                  <c:v>62.013888888888886</c:v>
                </c:pt>
                <c:pt idx="8931">
                  <c:v>62.020833333333336</c:v>
                </c:pt>
                <c:pt idx="8932">
                  <c:v>62.027777777777779</c:v>
                </c:pt>
                <c:pt idx="8933">
                  <c:v>62.034722222222221</c:v>
                </c:pt>
                <c:pt idx="8934">
                  <c:v>62.041666666666664</c:v>
                </c:pt>
                <c:pt idx="8935">
                  <c:v>62.048611111111114</c:v>
                </c:pt>
                <c:pt idx="8936">
                  <c:v>62.05555555555555</c:v>
                </c:pt>
                <c:pt idx="8937">
                  <c:v>62.0625</c:v>
                </c:pt>
                <c:pt idx="8938">
                  <c:v>62.06944444444445</c:v>
                </c:pt>
                <c:pt idx="8939">
                  <c:v>62.076388888888886</c:v>
                </c:pt>
                <c:pt idx="8940">
                  <c:v>62.083333333333336</c:v>
                </c:pt>
                <c:pt idx="8941">
                  <c:v>62.090277777777779</c:v>
                </c:pt>
                <c:pt idx="8942">
                  <c:v>62.097222222222221</c:v>
                </c:pt>
                <c:pt idx="8943">
                  <c:v>62.104166666666664</c:v>
                </c:pt>
                <c:pt idx="8944">
                  <c:v>62.111111111111114</c:v>
                </c:pt>
                <c:pt idx="8945">
                  <c:v>62.11805555555555</c:v>
                </c:pt>
                <c:pt idx="8946">
                  <c:v>62.125</c:v>
                </c:pt>
                <c:pt idx="8947">
                  <c:v>62.13194444444445</c:v>
                </c:pt>
                <c:pt idx="8948">
                  <c:v>62.138888888888886</c:v>
                </c:pt>
                <c:pt idx="8949">
                  <c:v>62.145833333333336</c:v>
                </c:pt>
                <c:pt idx="8950">
                  <c:v>62.152777777777779</c:v>
                </c:pt>
                <c:pt idx="8951">
                  <c:v>62.159722222222221</c:v>
                </c:pt>
                <c:pt idx="8952">
                  <c:v>62.166666666666664</c:v>
                </c:pt>
                <c:pt idx="8953">
                  <c:v>62.173611111111114</c:v>
                </c:pt>
                <c:pt idx="8954">
                  <c:v>62.18055555555555</c:v>
                </c:pt>
                <c:pt idx="8955">
                  <c:v>62.1875</c:v>
                </c:pt>
                <c:pt idx="8956">
                  <c:v>62.19444444444445</c:v>
                </c:pt>
                <c:pt idx="8957">
                  <c:v>62.201388888888886</c:v>
                </c:pt>
                <c:pt idx="8958">
                  <c:v>62.208333333333336</c:v>
                </c:pt>
                <c:pt idx="8959">
                  <c:v>62.215277777777779</c:v>
                </c:pt>
                <c:pt idx="8960">
                  <c:v>62.222222222222221</c:v>
                </c:pt>
                <c:pt idx="8961">
                  <c:v>62.229166666666664</c:v>
                </c:pt>
                <c:pt idx="8962">
                  <c:v>62.236111111111114</c:v>
                </c:pt>
                <c:pt idx="8963">
                  <c:v>62.24305555555555</c:v>
                </c:pt>
                <c:pt idx="8964">
                  <c:v>62.25</c:v>
                </c:pt>
                <c:pt idx="8965">
                  <c:v>62.25694444444445</c:v>
                </c:pt>
                <c:pt idx="8966">
                  <c:v>62.263888888888886</c:v>
                </c:pt>
                <c:pt idx="8967">
                  <c:v>62.270833333333336</c:v>
                </c:pt>
                <c:pt idx="8968">
                  <c:v>62.277777777777779</c:v>
                </c:pt>
                <c:pt idx="8969">
                  <c:v>62.284722222222221</c:v>
                </c:pt>
                <c:pt idx="8970">
                  <c:v>62.291666666666664</c:v>
                </c:pt>
                <c:pt idx="8971">
                  <c:v>62.298611111111114</c:v>
                </c:pt>
                <c:pt idx="8972">
                  <c:v>62.30555555555555</c:v>
                </c:pt>
                <c:pt idx="8973">
                  <c:v>62.3125</c:v>
                </c:pt>
                <c:pt idx="8974">
                  <c:v>62.31944444444445</c:v>
                </c:pt>
                <c:pt idx="8975">
                  <c:v>62.326388888888886</c:v>
                </c:pt>
                <c:pt idx="8976">
                  <c:v>62.333333333333336</c:v>
                </c:pt>
                <c:pt idx="8977">
                  <c:v>62.340277777777779</c:v>
                </c:pt>
                <c:pt idx="8978">
                  <c:v>62.347222222222221</c:v>
                </c:pt>
                <c:pt idx="8979">
                  <c:v>62.354166666666664</c:v>
                </c:pt>
                <c:pt idx="8980">
                  <c:v>62.361111111111114</c:v>
                </c:pt>
                <c:pt idx="8981">
                  <c:v>62.36805555555555</c:v>
                </c:pt>
                <c:pt idx="8982">
                  <c:v>62.375</c:v>
                </c:pt>
                <c:pt idx="8983">
                  <c:v>62.38194444444445</c:v>
                </c:pt>
                <c:pt idx="8984">
                  <c:v>62.388888888888886</c:v>
                </c:pt>
                <c:pt idx="8985">
                  <c:v>62.395833333333336</c:v>
                </c:pt>
                <c:pt idx="8986">
                  <c:v>62.402777777777779</c:v>
                </c:pt>
                <c:pt idx="8987">
                  <c:v>62.409722222222221</c:v>
                </c:pt>
                <c:pt idx="8988">
                  <c:v>62.416666666666664</c:v>
                </c:pt>
                <c:pt idx="8989">
                  <c:v>62.423611111111114</c:v>
                </c:pt>
                <c:pt idx="8990">
                  <c:v>62.43055555555555</c:v>
                </c:pt>
                <c:pt idx="8991">
                  <c:v>62.4375</c:v>
                </c:pt>
                <c:pt idx="8992">
                  <c:v>62.44444444444445</c:v>
                </c:pt>
                <c:pt idx="8993">
                  <c:v>62.451388888888886</c:v>
                </c:pt>
                <c:pt idx="8994">
                  <c:v>62.458333333333336</c:v>
                </c:pt>
                <c:pt idx="8995">
                  <c:v>62.465277777777779</c:v>
                </c:pt>
                <c:pt idx="8996">
                  <c:v>62.472222222222221</c:v>
                </c:pt>
                <c:pt idx="8997">
                  <c:v>62.479166666666664</c:v>
                </c:pt>
                <c:pt idx="8998">
                  <c:v>62.486111111111114</c:v>
                </c:pt>
                <c:pt idx="8999">
                  <c:v>62.49305555555555</c:v>
                </c:pt>
                <c:pt idx="9000">
                  <c:v>62.5</c:v>
                </c:pt>
                <c:pt idx="9001">
                  <c:v>62.50694444444445</c:v>
                </c:pt>
                <c:pt idx="9002">
                  <c:v>62.513888888888886</c:v>
                </c:pt>
                <c:pt idx="9003">
                  <c:v>62.520833333333336</c:v>
                </c:pt>
                <c:pt idx="9004">
                  <c:v>62.527777777777779</c:v>
                </c:pt>
                <c:pt idx="9005">
                  <c:v>62.534722222222221</c:v>
                </c:pt>
                <c:pt idx="9006">
                  <c:v>62.541666666666664</c:v>
                </c:pt>
                <c:pt idx="9007">
                  <c:v>62.548611111111114</c:v>
                </c:pt>
                <c:pt idx="9008">
                  <c:v>62.55555555555555</c:v>
                </c:pt>
                <c:pt idx="9009">
                  <c:v>62.5625</c:v>
                </c:pt>
                <c:pt idx="9010">
                  <c:v>62.56944444444445</c:v>
                </c:pt>
                <c:pt idx="9011">
                  <c:v>62.576388888888886</c:v>
                </c:pt>
                <c:pt idx="9012">
                  <c:v>62.583333333333336</c:v>
                </c:pt>
                <c:pt idx="9013">
                  <c:v>62.590277777777779</c:v>
                </c:pt>
                <c:pt idx="9014">
                  <c:v>62.597222222222221</c:v>
                </c:pt>
                <c:pt idx="9015">
                  <c:v>62.604166666666664</c:v>
                </c:pt>
                <c:pt idx="9016">
                  <c:v>62.611111111111114</c:v>
                </c:pt>
                <c:pt idx="9017">
                  <c:v>62.61805555555555</c:v>
                </c:pt>
                <c:pt idx="9018">
                  <c:v>62.625</c:v>
                </c:pt>
                <c:pt idx="9019">
                  <c:v>62.63194444444445</c:v>
                </c:pt>
                <c:pt idx="9020">
                  <c:v>62.638888888888886</c:v>
                </c:pt>
                <c:pt idx="9021">
                  <c:v>62.645833333333336</c:v>
                </c:pt>
                <c:pt idx="9022">
                  <c:v>62.652777777777779</c:v>
                </c:pt>
                <c:pt idx="9023">
                  <c:v>62.659722222222221</c:v>
                </c:pt>
                <c:pt idx="9024">
                  <c:v>62.666666666666664</c:v>
                </c:pt>
                <c:pt idx="9025">
                  <c:v>62.673611111111114</c:v>
                </c:pt>
                <c:pt idx="9026">
                  <c:v>62.68055555555555</c:v>
                </c:pt>
                <c:pt idx="9027">
                  <c:v>62.6875</c:v>
                </c:pt>
                <c:pt idx="9028">
                  <c:v>62.69444444444445</c:v>
                </c:pt>
                <c:pt idx="9029">
                  <c:v>62.701388888888886</c:v>
                </c:pt>
                <c:pt idx="9030">
                  <c:v>62.708333333333336</c:v>
                </c:pt>
                <c:pt idx="9031">
                  <c:v>62.715277777777779</c:v>
                </c:pt>
                <c:pt idx="9032">
                  <c:v>62.722222222222221</c:v>
                </c:pt>
                <c:pt idx="9033">
                  <c:v>62.729166666666664</c:v>
                </c:pt>
                <c:pt idx="9034">
                  <c:v>62.736111111111114</c:v>
                </c:pt>
                <c:pt idx="9035">
                  <c:v>62.74305555555555</c:v>
                </c:pt>
                <c:pt idx="9036">
                  <c:v>62.75</c:v>
                </c:pt>
                <c:pt idx="9037">
                  <c:v>62.75694444444445</c:v>
                </c:pt>
                <c:pt idx="9038">
                  <c:v>62.763888888888886</c:v>
                </c:pt>
                <c:pt idx="9039">
                  <c:v>62.770833333333336</c:v>
                </c:pt>
                <c:pt idx="9040">
                  <c:v>62.777777777777779</c:v>
                </c:pt>
                <c:pt idx="9041">
                  <c:v>62.784722222222221</c:v>
                </c:pt>
                <c:pt idx="9042">
                  <c:v>62.791666666666664</c:v>
                </c:pt>
                <c:pt idx="9043">
                  <c:v>62.798611111111114</c:v>
                </c:pt>
                <c:pt idx="9044">
                  <c:v>62.80555555555555</c:v>
                </c:pt>
                <c:pt idx="9045">
                  <c:v>62.8125</c:v>
                </c:pt>
                <c:pt idx="9046">
                  <c:v>62.81944444444445</c:v>
                </c:pt>
                <c:pt idx="9047">
                  <c:v>62.826388888888886</c:v>
                </c:pt>
                <c:pt idx="9048">
                  <c:v>62.833333333333336</c:v>
                </c:pt>
                <c:pt idx="9049">
                  <c:v>62.840277777777779</c:v>
                </c:pt>
                <c:pt idx="9050">
                  <c:v>62.847222222222221</c:v>
                </c:pt>
                <c:pt idx="9051">
                  <c:v>62.854166666666664</c:v>
                </c:pt>
                <c:pt idx="9052">
                  <c:v>62.861111111111114</c:v>
                </c:pt>
                <c:pt idx="9053">
                  <c:v>62.86805555555555</c:v>
                </c:pt>
                <c:pt idx="9054">
                  <c:v>62.875</c:v>
                </c:pt>
                <c:pt idx="9055">
                  <c:v>62.88194444444445</c:v>
                </c:pt>
                <c:pt idx="9056">
                  <c:v>62.888888888888886</c:v>
                </c:pt>
                <c:pt idx="9057">
                  <c:v>62.895833333333336</c:v>
                </c:pt>
                <c:pt idx="9058">
                  <c:v>62.902777777777779</c:v>
                </c:pt>
                <c:pt idx="9059">
                  <c:v>62.909722222222221</c:v>
                </c:pt>
                <c:pt idx="9060">
                  <c:v>62.916666666666664</c:v>
                </c:pt>
                <c:pt idx="9061">
                  <c:v>62.923611111111114</c:v>
                </c:pt>
                <c:pt idx="9062">
                  <c:v>62.93055555555555</c:v>
                </c:pt>
                <c:pt idx="9063">
                  <c:v>62.9375</c:v>
                </c:pt>
                <c:pt idx="9064">
                  <c:v>62.94444444444445</c:v>
                </c:pt>
                <c:pt idx="9065">
                  <c:v>62.951388888888886</c:v>
                </c:pt>
                <c:pt idx="9066">
                  <c:v>62.958333333333336</c:v>
                </c:pt>
                <c:pt idx="9067">
                  <c:v>62.965277777777779</c:v>
                </c:pt>
                <c:pt idx="9068">
                  <c:v>62.972222222222221</c:v>
                </c:pt>
                <c:pt idx="9069">
                  <c:v>62.979166666666664</c:v>
                </c:pt>
                <c:pt idx="9070">
                  <c:v>62.986111111111114</c:v>
                </c:pt>
                <c:pt idx="9071">
                  <c:v>62.99305555555555</c:v>
                </c:pt>
                <c:pt idx="9072">
                  <c:v>63</c:v>
                </c:pt>
                <c:pt idx="9073">
                  <c:v>63.00694444444445</c:v>
                </c:pt>
                <c:pt idx="9074">
                  <c:v>63.013888888888886</c:v>
                </c:pt>
                <c:pt idx="9075">
                  <c:v>63.020833333333336</c:v>
                </c:pt>
                <c:pt idx="9076">
                  <c:v>63.027777777777779</c:v>
                </c:pt>
                <c:pt idx="9077">
                  <c:v>63.034722222222221</c:v>
                </c:pt>
                <c:pt idx="9078">
                  <c:v>63.041666666666664</c:v>
                </c:pt>
                <c:pt idx="9079">
                  <c:v>63.048611111111114</c:v>
                </c:pt>
                <c:pt idx="9080">
                  <c:v>63.05555555555555</c:v>
                </c:pt>
                <c:pt idx="9081">
                  <c:v>63.0625</c:v>
                </c:pt>
                <c:pt idx="9082">
                  <c:v>63.06944444444445</c:v>
                </c:pt>
                <c:pt idx="9083">
                  <c:v>63.076388888888886</c:v>
                </c:pt>
                <c:pt idx="9084">
                  <c:v>63.083333333333336</c:v>
                </c:pt>
                <c:pt idx="9085">
                  <c:v>63.090277777777779</c:v>
                </c:pt>
                <c:pt idx="9086">
                  <c:v>63.097222222222221</c:v>
                </c:pt>
                <c:pt idx="9087">
                  <c:v>63.104166666666664</c:v>
                </c:pt>
                <c:pt idx="9088">
                  <c:v>63.111111111111114</c:v>
                </c:pt>
                <c:pt idx="9089">
                  <c:v>63.11805555555555</c:v>
                </c:pt>
                <c:pt idx="9090">
                  <c:v>63.125</c:v>
                </c:pt>
                <c:pt idx="9091">
                  <c:v>63.13194444444445</c:v>
                </c:pt>
                <c:pt idx="9092">
                  <c:v>63.138888888888886</c:v>
                </c:pt>
                <c:pt idx="9093">
                  <c:v>63.145833333333336</c:v>
                </c:pt>
                <c:pt idx="9094">
                  <c:v>63.152777777777779</c:v>
                </c:pt>
                <c:pt idx="9095">
                  <c:v>63.159722222222221</c:v>
                </c:pt>
                <c:pt idx="9096">
                  <c:v>63.166666666666664</c:v>
                </c:pt>
                <c:pt idx="9097">
                  <c:v>63.173611111111114</c:v>
                </c:pt>
                <c:pt idx="9098">
                  <c:v>63.18055555555555</c:v>
                </c:pt>
                <c:pt idx="9099">
                  <c:v>63.1875</c:v>
                </c:pt>
                <c:pt idx="9100">
                  <c:v>63.19444444444445</c:v>
                </c:pt>
                <c:pt idx="9101">
                  <c:v>63.201388888888886</c:v>
                </c:pt>
                <c:pt idx="9102">
                  <c:v>63.208333333333336</c:v>
                </c:pt>
                <c:pt idx="9103">
                  <c:v>63.215277777777779</c:v>
                </c:pt>
                <c:pt idx="9104">
                  <c:v>63.222222222222221</c:v>
                </c:pt>
                <c:pt idx="9105">
                  <c:v>63.229166666666664</c:v>
                </c:pt>
                <c:pt idx="9106">
                  <c:v>63.236111111111114</c:v>
                </c:pt>
                <c:pt idx="9107">
                  <c:v>63.24305555555555</c:v>
                </c:pt>
                <c:pt idx="9108">
                  <c:v>63.25</c:v>
                </c:pt>
                <c:pt idx="9109">
                  <c:v>63.25694444444445</c:v>
                </c:pt>
                <c:pt idx="9110">
                  <c:v>63.263888888888886</c:v>
                </c:pt>
                <c:pt idx="9111">
                  <c:v>63.270833333333336</c:v>
                </c:pt>
                <c:pt idx="9112">
                  <c:v>63.277777777777779</c:v>
                </c:pt>
                <c:pt idx="9113">
                  <c:v>63.284722222222221</c:v>
                </c:pt>
                <c:pt idx="9114">
                  <c:v>63.291666666666664</c:v>
                </c:pt>
                <c:pt idx="9115">
                  <c:v>63.298611111111114</c:v>
                </c:pt>
                <c:pt idx="9116">
                  <c:v>63.30555555555555</c:v>
                </c:pt>
                <c:pt idx="9117">
                  <c:v>63.3125</c:v>
                </c:pt>
                <c:pt idx="9118">
                  <c:v>63.31944444444445</c:v>
                </c:pt>
                <c:pt idx="9119">
                  <c:v>63.326388888888886</c:v>
                </c:pt>
                <c:pt idx="9120">
                  <c:v>63.333333333333336</c:v>
                </c:pt>
                <c:pt idx="9121">
                  <c:v>63.340277777777779</c:v>
                </c:pt>
                <c:pt idx="9122">
                  <c:v>63.347222222222221</c:v>
                </c:pt>
                <c:pt idx="9123">
                  <c:v>63.354166666666664</c:v>
                </c:pt>
                <c:pt idx="9124">
                  <c:v>63.361111111111114</c:v>
                </c:pt>
                <c:pt idx="9125">
                  <c:v>63.36805555555555</c:v>
                </c:pt>
                <c:pt idx="9126">
                  <c:v>63.375</c:v>
                </c:pt>
                <c:pt idx="9127">
                  <c:v>63.38194444444445</c:v>
                </c:pt>
                <c:pt idx="9128">
                  <c:v>63.388888888888886</c:v>
                </c:pt>
                <c:pt idx="9129">
                  <c:v>63.395833333333336</c:v>
                </c:pt>
                <c:pt idx="9130">
                  <c:v>63.402777777777779</c:v>
                </c:pt>
                <c:pt idx="9131">
                  <c:v>63.409722222222221</c:v>
                </c:pt>
                <c:pt idx="9132">
                  <c:v>63.416666666666664</c:v>
                </c:pt>
                <c:pt idx="9133">
                  <c:v>63.423611111111114</c:v>
                </c:pt>
                <c:pt idx="9134">
                  <c:v>63.43055555555555</c:v>
                </c:pt>
                <c:pt idx="9135">
                  <c:v>63.4375</c:v>
                </c:pt>
                <c:pt idx="9136">
                  <c:v>63.44444444444445</c:v>
                </c:pt>
                <c:pt idx="9137">
                  <c:v>63.451388888888886</c:v>
                </c:pt>
                <c:pt idx="9138">
                  <c:v>63.458333333333336</c:v>
                </c:pt>
                <c:pt idx="9139">
                  <c:v>63.465277777777779</c:v>
                </c:pt>
                <c:pt idx="9140">
                  <c:v>63.472222222222221</c:v>
                </c:pt>
                <c:pt idx="9141">
                  <c:v>63.479166666666664</c:v>
                </c:pt>
                <c:pt idx="9142">
                  <c:v>63.486111111111114</c:v>
                </c:pt>
                <c:pt idx="9143">
                  <c:v>63.49305555555555</c:v>
                </c:pt>
                <c:pt idx="9144">
                  <c:v>63.5</c:v>
                </c:pt>
              </c:numCache>
            </c:numRef>
          </c:xVal>
          <c:yVal>
            <c:numRef>
              <c:f>'Confluence_Res Empty'!$F$4:$F$9148</c:f>
              <c:numCache>
                <c:formatCode>0</c:formatCode>
                <c:ptCount val="914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6.5128748099999995E-2</c:v>
                </c:pt>
                <c:pt idx="74">
                  <c:v>0.29732689349999997</c:v>
                </c:pt>
                <c:pt idx="75">
                  <c:v>0.59182210229999999</c:v>
                </c:pt>
                <c:pt idx="76">
                  <c:v>0.96560448269999999</c:v>
                </c:pt>
                <c:pt idx="77">
                  <c:v>1.4300007735</c:v>
                </c:pt>
                <c:pt idx="78">
                  <c:v>1.9623574971</c:v>
                </c:pt>
                <c:pt idx="79">
                  <c:v>2.2257041741999997</c:v>
                </c:pt>
                <c:pt idx="80">
                  <c:v>2.5371894911999999</c:v>
                </c:pt>
                <c:pt idx="81">
                  <c:v>2.9024768174999998</c:v>
                </c:pt>
                <c:pt idx="82">
                  <c:v>3.2337839274000002</c:v>
                </c:pt>
                <c:pt idx="83">
                  <c:v>3.4433285951999997</c:v>
                </c:pt>
                <c:pt idx="84">
                  <c:v>3.6811901099999997</c:v>
                </c:pt>
                <c:pt idx="85">
                  <c:v>3.9502001564999998</c:v>
                </c:pt>
                <c:pt idx="86">
                  <c:v>4.1455864008000001</c:v>
                </c:pt>
                <c:pt idx="87">
                  <c:v>4.3211508521999997</c:v>
                </c:pt>
                <c:pt idx="88">
                  <c:v>4.5165370964999996</c:v>
                </c:pt>
                <c:pt idx="89">
                  <c:v>4.7260817642999999</c:v>
                </c:pt>
                <c:pt idx="90">
                  <c:v>4.8733293686999994</c:v>
                </c:pt>
                <c:pt idx="91">
                  <c:v>5.0234086578000001</c:v>
                </c:pt>
                <c:pt idx="92">
                  <c:v>5.1876463703999995</c:v>
                </c:pt>
                <c:pt idx="93">
                  <c:v>5.3603791370999998</c:v>
                </c:pt>
                <c:pt idx="94">
                  <c:v>5.4793098945000001</c:v>
                </c:pt>
                <c:pt idx="95">
                  <c:v>5.6067357060000003</c:v>
                </c:pt>
                <c:pt idx="96">
                  <c:v>5.7426565716000004</c:v>
                </c:pt>
                <c:pt idx="97">
                  <c:v>5.8842408066000003</c:v>
                </c:pt>
                <c:pt idx="98">
                  <c:v>5.9918448251999994</c:v>
                </c:pt>
                <c:pt idx="99">
                  <c:v>6.0937854743999997</c:v>
                </c:pt>
                <c:pt idx="100">
                  <c:v>6.2042211777</c:v>
                </c:pt>
                <c:pt idx="101">
                  <c:v>6.3174885656999997</c:v>
                </c:pt>
                <c:pt idx="102">
                  <c:v>6.4307559536999994</c:v>
                </c:pt>
                <c:pt idx="103">
                  <c:v>6.5100431253000002</c:v>
                </c:pt>
                <c:pt idx="104">
                  <c:v>6.5949936662999997</c:v>
                </c:pt>
                <c:pt idx="105">
                  <c:v>6.6827758919999996</c:v>
                </c:pt>
                <c:pt idx="106">
                  <c:v>6.7733898023999997</c:v>
                </c:pt>
                <c:pt idx="107">
                  <c:v>6.8696670821999994</c:v>
                </c:pt>
                <c:pt idx="108">
                  <c:v>6.9404591996999994</c:v>
                </c:pt>
                <c:pt idx="109">
                  <c:v>7.0084196324999999</c:v>
                </c:pt>
                <c:pt idx="110">
                  <c:v>7.0763800652999995</c:v>
                </c:pt>
                <c:pt idx="111">
                  <c:v>7.1500038674999997</c:v>
                </c:pt>
                <c:pt idx="112">
                  <c:v>7.2236276696999999</c:v>
                </c:pt>
                <c:pt idx="113">
                  <c:v>7.3000831566000004</c:v>
                </c:pt>
                <c:pt idx="114">
                  <c:v>7.3595485352999992</c:v>
                </c:pt>
                <c:pt idx="115">
                  <c:v>7.4161822292999995</c:v>
                </c:pt>
                <c:pt idx="116">
                  <c:v>7.4699842386000004</c:v>
                </c:pt>
                <c:pt idx="117">
                  <c:v>7.5294496172999992</c:v>
                </c:pt>
                <c:pt idx="118">
                  <c:v>7.5860833112999995</c:v>
                </c:pt>
                <c:pt idx="119">
                  <c:v>7.64554869</c:v>
                </c:pt>
                <c:pt idx="120">
                  <c:v>7.7050140687000006</c:v>
                </c:pt>
                <c:pt idx="121">
                  <c:v>7.7588160779999997</c:v>
                </c:pt>
                <c:pt idx="122">
                  <c:v>7.8041230332000007</c:v>
                </c:pt>
                <c:pt idx="123">
                  <c:v>7.8465983037000004</c:v>
                </c:pt>
                <c:pt idx="124">
                  <c:v>7.8919052588999996</c:v>
                </c:pt>
                <c:pt idx="125">
                  <c:v>7.9372122140999997</c:v>
                </c:pt>
                <c:pt idx="126">
                  <c:v>7.9825191692999988</c:v>
                </c:pt>
                <c:pt idx="127">
                  <c:v>8.0306578092000009</c:v>
                </c:pt>
                <c:pt idx="128">
                  <c:v>8.0759647644000001</c:v>
                </c:pt>
                <c:pt idx="129">
                  <c:v>8.1241034042999996</c:v>
                </c:pt>
                <c:pt idx="130">
                  <c:v>8.1609153053999997</c:v>
                </c:pt>
                <c:pt idx="131">
                  <c:v>8.1948955217999995</c:v>
                </c:pt>
                <c:pt idx="132">
                  <c:v>8.2317074228999996</c:v>
                </c:pt>
                <c:pt idx="133">
                  <c:v>8.2656876392999994</c:v>
                </c:pt>
                <c:pt idx="134">
                  <c:v>8.299667855700001</c:v>
                </c:pt>
                <c:pt idx="135">
                  <c:v>8.3364797567999993</c:v>
                </c:pt>
                <c:pt idx="136">
                  <c:v>8.3704599732000009</c:v>
                </c:pt>
                <c:pt idx="137">
                  <c:v>8.4044401896000007</c:v>
                </c:pt>
                <c:pt idx="138">
                  <c:v>8.4384204060000005</c:v>
                </c:pt>
                <c:pt idx="139">
                  <c:v>8.4752323071000006</c:v>
                </c:pt>
                <c:pt idx="140">
                  <c:v>8.5092125235000005</c:v>
                </c:pt>
                <c:pt idx="141">
                  <c:v>8.5431927399000003</c:v>
                </c:pt>
                <c:pt idx="142">
                  <c:v>8.5771729562999983</c:v>
                </c:pt>
                <c:pt idx="143">
                  <c:v>8.6139848574000002</c:v>
                </c:pt>
                <c:pt idx="144">
                  <c:v>8.6479650737999982</c:v>
                </c:pt>
                <c:pt idx="145">
                  <c:v>8.6819452901999998</c:v>
                </c:pt>
                <c:pt idx="146">
                  <c:v>8.7159255065999997</c:v>
                </c:pt>
                <c:pt idx="147">
                  <c:v>8.7499057229999995</c:v>
                </c:pt>
                <c:pt idx="148">
                  <c:v>8.7838859393999993</c:v>
                </c:pt>
                <c:pt idx="149">
                  <c:v>8.8178661557999991</c:v>
                </c:pt>
                <c:pt idx="150">
                  <c:v>8.8518463722000007</c:v>
                </c:pt>
                <c:pt idx="151">
                  <c:v>8.8858265886000005</c:v>
                </c:pt>
                <c:pt idx="152">
                  <c:v>8.9198068050000003</c:v>
                </c:pt>
                <c:pt idx="153">
                  <c:v>8.9509553366999999</c:v>
                </c:pt>
                <c:pt idx="154">
                  <c:v>8.9849355530999997</c:v>
                </c:pt>
                <c:pt idx="155">
                  <c:v>10.1544213342</c:v>
                </c:pt>
                <c:pt idx="156">
                  <c:v>11.793966775499999</c:v>
                </c:pt>
                <c:pt idx="157">
                  <c:v>13.422185477999999</c:v>
                </c:pt>
                <c:pt idx="158">
                  <c:v>15.0390774417</c:v>
                </c:pt>
                <c:pt idx="159">
                  <c:v>16.644642666599999</c:v>
                </c:pt>
                <c:pt idx="160">
                  <c:v>18.236049468000001</c:v>
                </c:pt>
                <c:pt idx="161">
                  <c:v>19.813297845899999</c:v>
                </c:pt>
                <c:pt idx="162">
                  <c:v>21.379219485</c:v>
                </c:pt>
                <c:pt idx="163">
                  <c:v>22.9338143853</c:v>
                </c:pt>
                <c:pt idx="164">
                  <c:v>24.471419177400001</c:v>
                </c:pt>
                <c:pt idx="165">
                  <c:v>26.0005289154</c:v>
                </c:pt>
                <c:pt idx="166">
                  <c:v>27.512648545200001</c:v>
                </c:pt>
                <c:pt idx="167">
                  <c:v>29.013441436199997</c:v>
                </c:pt>
                <c:pt idx="168">
                  <c:v>30.500075903699997</c:v>
                </c:pt>
                <c:pt idx="169">
                  <c:v>31.972551947699998</c:v>
                </c:pt>
                <c:pt idx="170">
                  <c:v>33.430869568199995</c:v>
                </c:pt>
                <c:pt idx="171">
                  <c:v>34.877860449899998</c:v>
                </c:pt>
                <c:pt idx="172">
                  <c:v>36.307861223400003</c:v>
                </c:pt>
                <c:pt idx="173">
                  <c:v>37.7265352581</c:v>
                </c:pt>
                <c:pt idx="174">
                  <c:v>39.131050869300005</c:v>
                </c:pt>
                <c:pt idx="175">
                  <c:v>40.892358752699998</c:v>
                </c:pt>
                <c:pt idx="176">
                  <c:v>42.888696466199995</c:v>
                </c:pt>
                <c:pt idx="177">
                  <c:v>44.865212386800003</c:v>
                </c:pt>
                <c:pt idx="178">
                  <c:v>46.816243145099996</c:v>
                </c:pt>
                <c:pt idx="179">
                  <c:v>48.747452110499999</c:v>
                </c:pt>
                <c:pt idx="180">
                  <c:v>50.6560075983</c:v>
                </c:pt>
                <c:pt idx="181">
                  <c:v>52.541909608499999</c:v>
                </c:pt>
                <c:pt idx="182">
                  <c:v>54.405158141099996</c:v>
                </c:pt>
                <c:pt idx="183">
                  <c:v>56.245753196099997</c:v>
                </c:pt>
                <c:pt idx="184">
                  <c:v>58.063694773499996</c:v>
                </c:pt>
                <c:pt idx="185">
                  <c:v>59.861814557999999</c:v>
                </c:pt>
                <c:pt idx="186">
                  <c:v>61.637280864899992</c:v>
                </c:pt>
                <c:pt idx="187">
                  <c:v>63.387262009499999</c:v>
                </c:pt>
                <c:pt idx="188">
                  <c:v>65.120253045899986</c:v>
                </c:pt>
                <c:pt idx="189">
                  <c:v>66.827758919999994</c:v>
                </c:pt>
                <c:pt idx="190">
                  <c:v>68.512611316499999</c:v>
                </c:pt>
                <c:pt idx="191">
                  <c:v>70.177641920100001</c:v>
                </c:pt>
                <c:pt idx="192">
                  <c:v>71.820019046100001</c:v>
                </c:pt>
                <c:pt idx="193">
                  <c:v>73.439742694499998</c:v>
                </c:pt>
                <c:pt idx="194">
                  <c:v>75.036812865300007</c:v>
                </c:pt>
                <c:pt idx="195">
                  <c:v>76.614061243199998</c:v>
                </c:pt>
                <c:pt idx="196">
                  <c:v>78.168656143500002</c:v>
                </c:pt>
                <c:pt idx="197">
                  <c:v>79.703429250899987</c:v>
                </c:pt>
                <c:pt idx="198">
                  <c:v>81.215548880699998</c:v>
                </c:pt>
                <c:pt idx="199">
                  <c:v>82.707846717600006</c:v>
                </c:pt>
                <c:pt idx="200">
                  <c:v>84.177491076899997</c:v>
                </c:pt>
                <c:pt idx="201">
                  <c:v>85.627313643299999</c:v>
                </c:pt>
                <c:pt idx="202">
                  <c:v>87.054482732099999</c:v>
                </c:pt>
                <c:pt idx="203">
                  <c:v>88.464661712699993</c:v>
                </c:pt>
                <c:pt idx="204">
                  <c:v>89.852187215699999</c:v>
                </c:pt>
                <c:pt idx="205">
                  <c:v>91.219890925800001</c:v>
                </c:pt>
                <c:pt idx="206">
                  <c:v>92.567772843</c:v>
                </c:pt>
                <c:pt idx="207">
                  <c:v>93.895832967299995</c:v>
                </c:pt>
                <c:pt idx="208">
                  <c:v>95.286190155</c:v>
                </c:pt>
                <c:pt idx="209">
                  <c:v>96.673715657999992</c:v>
                </c:pt>
                <c:pt idx="210">
                  <c:v>98.038587683399996</c:v>
                </c:pt>
                <c:pt idx="211">
                  <c:v>99.383637915899996</c:v>
                </c:pt>
                <c:pt idx="212">
                  <c:v>100.70886635549999</c:v>
                </c:pt>
                <c:pt idx="213">
                  <c:v>102.0142730022</c:v>
                </c:pt>
                <c:pt idx="214">
                  <c:v>103.299857856</c:v>
                </c:pt>
                <c:pt idx="215">
                  <c:v>104.56562091689999</c:v>
                </c:pt>
                <c:pt idx="216">
                  <c:v>105.8115621849</c:v>
                </c:pt>
                <c:pt idx="217">
                  <c:v>107.04051334469999</c:v>
                </c:pt>
                <c:pt idx="218">
                  <c:v>108.2496427116</c:v>
                </c:pt>
                <c:pt idx="219">
                  <c:v>109.4389502856</c:v>
                </c:pt>
                <c:pt idx="220">
                  <c:v>110.60843606669999</c:v>
                </c:pt>
                <c:pt idx="221">
                  <c:v>111.7609317396</c:v>
                </c:pt>
                <c:pt idx="222">
                  <c:v>112.89643730429999</c:v>
                </c:pt>
                <c:pt idx="223">
                  <c:v>114.0121210761</c:v>
                </c:pt>
                <c:pt idx="224">
                  <c:v>115.11364642439999</c:v>
                </c:pt>
                <c:pt idx="225">
                  <c:v>116.19534997979999</c:v>
                </c:pt>
                <c:pt idx="226">
                  <c:v>117.25723174229999</c:v>
                </c:pt>
                <c:pt idx="227">
                  <c:v>118.30495508129998</c:v>
                </c:pt>
                <c:pt idx="228">
                  <c:v>119.3356883121</c:v>
                </c:pt>
                <c:pt idx="229">
                  <c:v>120.34943143470001</c:v>
                </c:pt>
                <c:pt idx="230">
                  <c:v>121.34618444910001</c:v>
                </c:pt>
                <c:pt idx="231">
                  <c:v>122.32877904</c:v>
                </c:pt>
                <c:pt idx="232">
                  <c:v>123.29155183799999</c:v>
                </c:pt>
                <c:pt idx="233">
                  <c:v>124.2401662125</c:v>
                </c:pt>
                <c:pt idx="234">
                  <c:v>125.17462216349999</c:v>
                </c:pt>
                <c:pt idx="235">
                  <c:v>126.09208800629999</c:v>
                </c:pt>
                <c:pt idx="236">
                  <c:v>126.9925637409</c:v>
                </c:pt>
                <c:pt idx="237">
                  <c:v>127.878881052</c:v>
                </c:pt>
                <c:pt idx="238">
                  <c:v>128.75103993959999</c:v>
                </c:pt>
                <c:pt idx="239">
                  <c:v>129.60620871899999</c:v>
                </c:pt>
                <c:pt idx="240">
                  <c:v>130.4500507596</c:v>
                </c:pt>
                <c:pt idx="241">
                  <c:v>131.27690269199999</c:v>
                </c:pt>
                <c:pt idx="242">
                  <c:v>132.08959620089999</c:v>
                </c:pt>
                <c:pt idx="243">
                  <c:v>132.88813128629999</c:v>
                </c:pt>
                <c:pt idx="244">
                  <c:v>133.67250794820001</c:v>
                </c:pt>
                <c:pt idx="245">
                  <c:v>134.4427261866</c:v>
                </c:pt>
                <c:pt idx="246">
                  <c:v>135.2016176862</c:v>
                </c:pt>
                <c:pt idx="247">
                  <c:v>135.9435190776</c:v>
                </c:pt>
                <c:pt idx="248">
                  <c:v>136.67409373020001</c:v>
                </c:pt>
                <c:pt idx="249">
                  <c:v>137.39050995929998</c:v>
                </c:pt>
                <c:pt idx="250">
                  <c:v>138.0927677649</c:v>
                </c:pt>
                <c:pt idx="251">
                  <c:v>138.78369883170001</c:v>
                </c:pt>
                <c:pt idx="252">
                  <c:v>139.46330315970002</c:v>
                </c:pt>
                <c:pt idx="253">
                  <c:v>140.12874906420001</c:v>
                </c:pt>
                <c:pt idx="254">
                  <c:v>140.78003654520001</c:v>
                </c:pt>
                <c:pt idx="255">
                  <c:v>141.41999728739998</c:v>
                </c:pt>
                <c:pt idx="256">
                  <c:v>142.04863129079999</c:v>
                </c:pt>
                <c:pt idx="257">
                  <c:v>142.66310687070001</c:v>
                </c:pt>
                <c:pt idx="258">
                  <c:v>143.2690873965</c:v>
                </c:pt>
                <c:pt idx="259">
                  <c:v>143.8609094988</c:v>
                </c:pt>
                <c:pt idx="260">
                  <c:v>144.44140486229998</c:v>
                </c:pt>
                <c:pt idx="261">
                  <c:v>145.00774180229999</c:v>
                </c:pt>
                <c:pt idx="262">
                  <c:v>145.56558368820001</c:v>
                </c:pt>
                <c:pt idx="263">
                  <c:v>146.11209883529997</c:v>
                </c:pt>
                <c:pt idx="264">
                  <c:v>146.6472872436</c:v>
                </c:pt>
                <c:pt idx="265">
                  <c:v>147.17114891310001</c:v>
                </c:pt>
                <c:pt idx="266">
                  <c:v>147.6836838438</c:v>
                </c:pt>
                <c:pt idx="267">
                  <c:v>148.18772372039999</c:v>
                </c:pt>
                <c:pt idx="268">
                  <c:v>148.67760517349998</c:v>
                </c:pt>
                <c:pt idx="269">
                  <c:v>149.15899157249999</c:v>
                </c:pt>
                <c:pt idx="270">
                  <c:v>149.62905123269999</c:v>
                </c:pt>
                <c:pt idx="271">
                  <c:v>150.09061583879998</c:v>
                </c:pt>
                <c:pt idx="272">
                  <c:v>150.54085370609999</c:v>
                </c:pt>
                <c:pt idx="273">
                  <c:v>150.97976483459999</c:v>
                </c:pt>
                <c:pt idx="274">
                  <c:v>151.41018090899999</c:v>
                </c:pt>
                <c:pt idx="275">
                  <c:v>151.83210192929999</c:v>
                </c:pt>
                <c:pt idx="276">
                  <c:v>152.24269621079998</c:v>
                </c:pt>
                <c:pt idx="277">
                  <c:v>152.64479543819999</c:v>
                </c:pt>
                <c:pt idx="278">
                  <c:v>153.03556792679998</c:v>
                </c:pt>
                <c:pt idx="279">
                  <c:v>153.41784536129998</c:v>
                </c:pt>
                <c:pt idx="280">
                  <c:v>153.79162774170001</c:v>
                </c:pt>
                <c:pt idx="281">
                  <c:v>154.15691506799999</c:v>
                </c:pt>
                <c:pt idx="282">
                  <c:v>154.5108756555</c:v>
                </c:pt>
                <c:pt idx="283">
                  <c:v>154.85634118889999</c:v>
                </c:pt>
                <c:pt idx="284">
                  <c:v>155.19614335289998</c:v>
                </c:pt>
                <c:pt idx="285">
                  <c:v>155.52461877810001</c:v>
                </c:pt>
                <c:pt idx="286">
                  <c:v>155.84459914920001</c:v>
                </c:pt>
                <c:pt idx="287">
                  <c:v>156.15608446620001</c:v>
                </c:pt>
                <c:pt idx="288">
                  <c:v>156.4590747291</c:v>
                </c:pt>
                <c:pt idx="289">
                  <c:v>156.75356993789998</c:v>
                </c:pt>
                <c:pt idx="290">
                  <c:v>157.04240177729997</c:v>
                </c:pt>
                <c:pt idx="291">
                  <c:v>157.3199068779</c:v>
                </c:pt>
                <c:pt idx="292">
                  <c:v>157.59174860909999</c:v>
                </c:pt>
                <c:pt idx="293">
                  <c:v>157.8550952862</c:v>
                </c:pt>
                <c:pt idx="294">
                  <c:v>158.1099469092</c:v>
                </c:pt>
                <c:pt idx="295">
                  <c:v>158.35630347809999</c:v>
                </c:pt>
                <c:pt idx="296">
                  <c:v>158.5969966776</c:v>
                </c:pt>
                <c:pt idx="297">
                  <c:v>158.82919482299999</c:v>
                </c:pt>
                <c:pt idx="298">
                  <c:v>159.05572959899999</c:v>
                </c:pt>
                <c:pt idx="299">
                  <c:v>159.27093763620002</c:v>
                </c:pt>
                <c:pt idx="300">
                  <c:v>159.48331398870002</c:v>
                </c:pt>
                <c:pt idx="301">
                  <c:v>159.6871952871</c:v>
                </c:pt>
                <c:pt idx="302">
                  <c:v>159.88258153139998</c:v>
                </c:pt>
                <c:pt idx="303">
                  <c:v>160.07230440629999</c:v>
                </c:pt>
                <c:pt idx="304">
                  <c:v>160.25353222710001</c:v>
                </c:pt>
                <c:pt idx="305">
                  <c:v>160.4290966785</c:v>
                </c:pt>
                <c:pt idx="306">
                  <c:v>160.5989977605</c:v>
                </c:pt>
                <c:pt idx="307">
                  <c:v>160.7604037884</c:v>
                </c:pt>
                <c:pt idx="308">
                  <c:v>160.9161464469</c:v>
                </c:pt>
                <c:pt idx="309">
                  <c:v>161.06622573600001</c:v>
                </c:pt>
                <c:pt idx="310">
                  <c:v>161.20780997099999</c:v>
                </c:pt>
                <c:pt idx="311">
                  <c:v>161.3437308366</c:v>
                </c:pt>
                <c:pt idx="312">
                  <c:v>161.47398833279999</c:v>
                </c:pt>
                <c:pt idx="313">
                  <c:v>161.59858245960001</c:v>
                </c:pt>
                <c:pt idx="314">
                  <c:v>161.717513217</c:v>
                </c:pt>
                <c:pt idx="315">
                  <c:v>161.82794892029997</c:v>
                </c:pt>
                <c:pt idx="316">
                  <c:v>161.9327212542</c:v>
                </c:pt>
                <c:pt idx="317">
                  <c:v>162.03466190339998</c:v>
                </c:pt>
                <c:pt idx="318">
                  <c:v>162.12810749849999</c:v>
                </c:pt>
                <c:pt idx="319">
                  <c:v>162.2158897242</c:v>
                </c:pt>
                <c:pt idx="320">
                  <c:v>162.30084026520001</c:v>
                </c:pt>
                <c:pt idx="321">
                  <c:v>162.3772957521</c:v>
                </c:pt>
                <c:pt idx="322">
                  <c:v>162.44808786959999</c:v>
                </c:pt>
                <c:pt idx="323">
                  <c:v>162.51604830239998</c:v>
                </c:pt>
                <c:pt idx="324">
                  <c:v>162.57834536579998</c:v>
                </c:pt>
                <c:pt idx="325">
                  <c:v>162.6321473751</c:v>
                </c:pt>
                <c:pt idx="326">
                  <c:v>162.68311769970001</c:v>
                </c:pt>
                <c:pt idx="327">
                  <c:v>162.72842465489998</c:v>
                </c:pt>
                <c:pt idx="328">
                  <c:v>162.76806824070002</c:v>
                </c:pt>
                <c:pt idx="329">
                  <c:v>162.8048801418</c:v>
                </c:pt>
                <c:pt idx="330">
                  <c:v>162.83602867349998</c:v>
                </c:pt>
                <c:pt idx="331">
                  <c:v>162.8615138358</c:v>
                </c:pt>
                <c:pt idx="332">
                  <c:v>162.88133562870001</c:v>
                </c:pt>
                <c:pt idx="333">
                  <c:v>162.89549405220001</c:v>
                </c:pt>
                <c:pt idx="334">
                  <c:v>162.906820791</c:v>
                </c:pt>
                <c:pt idx="335">
                  <c:v>162.9153158451</c:v>
                </c:pt>
                <c:pt idx="336">
                  <c:v>162.9153158451</c:v>
                </c:pt>
                <c:pt idx="337">
                  <c:v>162.9124841604</c:v>
                </c:pt>
                <c:pt idx="338">
                  <c:v>162.906820791</c:v>
                </c:pt>
                <c:pt idx="339">
                  <c:v>162.89549405220001</c:v>
                </c:pt>
                <c:pt idx="340">
                  <c:v>162.87850394399999</c:v>
                </c:pt>
                <c:pt idx="341">
                  <c:v>162.8586821511</c:v>
                </c:pt>
                <c:pt idx="342">
                  <c:v>162.83319698879998</c:v>
                </c:pt>
                <c:pt idx="343">
                  <c:v>162.8048801418</c:v>
                </c:pt>
                <c:pt idx="344">
                  <c:v>162.77373161009999</c:v>
                </c:pt>
                <c:pt idx="345">
                  <c:v>162.73691970900001</c:v>
                </c:pt>
                <c:pt idx="346">
                  <c:v>162.6944444385</c:v>
                </c:pt>
                <c:pt idx="347">
                  <c:v>162.6491374833</c:v>
                </c:pt>
                <c:pt idx="348">
                  <c:v>162.60099884339999</c:v>
                </c:pt>
                <c:pt idx="349">
                  <c:v>162.55002851879999</c:v>
                </c:pt>
                <c:pt idx="350">
                  <c:v>162.49339482479999</c:v>
                </c:pt>
                <c:pt idx="351">
                  <c:v>162.4310977614</c:v>
                </c:pt>
                <c:pt idx="352">
                  <c:v>162.368800698</c:v>
                </c:pt>
                <c:pt idx="353">
                  <c:v>162.30084026520001</c:v>
                </c:pt>
                <c:pt idx="354">
                  <c:v>162.23004814770002</c:v>
                </c:pt>
                <c:pt idx="355">
                  <c:v>162.15359266079997</c:v>
                </c:pt>
                <c:pt idx="356">
                  <c:v>162.07713717389998</c:v>
                </c:pt>
                <c:pt idx="357">
                  <c:v>161.9950183176</c:v>
                </c:pt>
                <c:pt idx="358">
                  <c:v>161.91006777659999</c:v>
                </c:pt>
                <c:pt idx="359">
                  <c:v>161.82228555089998</c:v>
                </c:pt>
                <c:pt idx="360">
                  <c:v>161.7288399558</c:v>
                </c:pt>
                <c:pt idx="361">
                  <c:v>161.63539436070002</c:v>
                </c:pt>
                <c:pt idx="362">
                  <c:v>161.53628539620001</c:v>
                </c:pt>
                <c:pt idx="363">
                  <c:v>161.43434474699998</c:v>
                </c:pt>
                <c:pt idx="364">
                  <c:v>161.32957241310001</c:v>
                </c:pt>
                <c:pt idx="365">
                  <c:v>161.22196839449998</c:v>
                </c:pt>
                <c:pt idx="366">
                  <c:v>161.11153269120001</c:v>
                </c:pt>
                <c:pt idx="367">
                  <c:v>160.99826530320001</c:v>
                </c:pt>
                <c:pt idx="368">
                  <c:v>160.87933454579999</c:v>
                </c:pt>
                <c:pt idx="369">
                  <c:v>160.7604037884</c:v>
                </c:pt>
                <c:pt idx="370">
                  <c:v>160.63864134629998</c:v>
                </c:pt>
                <c:pt idx="371">
                  <c:v>160.51121553479999</c:v>
                </c:pt>
                <c:pt idx="372">
                  <c:v>160.3837897233</c:v>
                </c:pt>
                <c:pt idx="373">
                  <c:v>160.25353222710001</c:v>
                </c:pt>
                <c:pt idx="374">
                  <c:v>160.12044304619999</c:v>
                </c:pt>
                <c:pt idx="375">
                  <c:v>159.98169049589998</c:v>
                </c:pt>
                <c:pt idx="376">
                  <c:v>159.8429379456</c:v>
                </c:pt>
                <c:pt idx="377">
                  <c:v>159.70135371059999</c:v>
                </c:pt>
                <c:pt idx="378">
                  <c:v>159.55693779089998</c:v>
                </c:pt>
                <c:pt idx="379">
                  <c:v>159.4096901865</c:v>
                </c:pt>
                <c:pt idx="380">
                  <c:v>159.26244258209999</c:v>
                </c:pt>
                <c:pt idx="381">
                  <c:v>159.10953160829999</c:v>
                </c:pt>
                <c:pt idx="382">
                  <c:v>158.95378894979999</c:v>
                </c:pt>
                <c:pt idx="383">
                  <c:v>158.79804629129998</c:v>
                </c:pt>
                <c:pt idx="384">
                  <c:v>158.63947194810001</c:v>
                </c:pt>
                <c:pt idx="385">
                  <c:v>158.47806592020001</c:v>
                </c:pt>
                <c:pt idx="386">
                  <c:v>158.31382820760001</c:v>
                </c:pt>
                <c:pt idx="387">
                  <c:v>158.14959049499998</c:v>
                </c:pt>
                <c:pt idx="388">
                  <c:v>157.97968941299999</c:v>
                </c:pt>
                <c:pt idx="389">
                  <c:v>157.80978833099999</c:v>
                </c:pt>
                <c:pt idx="390">
                  <c:v>157.6370555643</c:v>
                </c:pt>
                <c:pt idx="391">
                  <c:v>157.4643227976</c:v>
                </c:pt>
                <c:pt idx="392">
                  <c:v>157.28592666149999</c:v>
                </c:pt>
                <c:pt idx="393">
                  <c:v>157.10753052539999</c:v>
                </c:pt>
                <c:pt idx="394">
                  <c:v>156.9263027046</c:v>
                </c:pt>
                <c:pt idx="395">
                  <c:v>156.74507488379999</c:v>
                </c:pt>
                <c:pt idx="396">
                  <c:v>156.5610153783</c:v>
                </c:pt>
                <c:pt idx="397">
                  <c:v>156.37412418810001</c:v>
                </c:pt>
                <c:pt idx="398">
                  <c:v>156.1844013132</c:v>
                </c:pt>
                <c:pt idx="399">
                  <c:v>155.99467843829999</c:v>
                </c:pt>
                <c:pt idx="400">
                  <c:v>155.8021238787</c:v>
                </c:pt>
                <c:pt idx="401">
                  <c:v>155.60673763439999</c:v>
                </c:pt>
                <c:pt idx="402">
                  <c:v>155.41135139010001</c:v>
                </c:pt>
                <c:pt idx="403">
                  <c:v>155.2159651458</c:v>
                </c:pt>
                <c:pt idx="404">
                  <c:v>155.01491553209999</c:v>
                </c:pt>
                <c:pt idx="405">
                  <c:v>154.81386591839998</c:v>
                </c:pt>
                <c:pt idx="406">
                  <c:v>154.6128163047</c:v>
                </c:pt>
                <c:pt idx="407">
                  <c:v>154.4089350063</c:v>
                </c:pt>
                <c:pt idx="408">
                  <c:v>154.20222202319999</c:v>
                </c:pt>
                <c:pt idx="409">
                  <c:v>153.99550904009999</c:v>
                </c:pt>
                <c:pt idx="410">
                  <c:v>153.78596437229999</c:v>
                </c:pt>
                <c:pt idx="411">
                  <c:v>153.57358801979998</c:v>
                </c:pt>
                <c:pt idx="412">
                  <c:v>153.36121166729998</c:v>
                </c:pt>
                <c:pt idx="413">
                  <c:v>153.14883531479998</c:v>
                </c:pt>
                <c:pt idx="414">
                  <c:v>152.93362727760001</c:v>
                </c:pt>
                <c:pt idx="415">
                  <c:v>152.71841924039998</c:v>
                </c:pt>
                <c:pt idx="416">
                  <c:v>152.50037951849998</c:v>
                </c:pt>
                <c:pt idx="417">
                  <c:v>152.27950811189999</c:v>
                </c:pt>
                <c:pt idx="418">
                  <c:v>152.05863670529999</c:v>
                </c:pt>
                <c:pt idx="419">
                  <c:v>151.83776529869999</c:v>
                </c:pt>
                <c:pt idx="420">
                  <c:v>151.6140622074</c:v>
                </c:pt>
                <c:pt idx="421">
                  <c:v>151.3903591161</c:v>
                </c:pt>
                <c:pt idx="422">
                  <c:v>151.16382434010001</c:v>
                </c:pt>
                <c:pt idx="423">
                  <c:v>150.93728956410001</c:v>
                </c:pt>
                <c:pt idx="424">
                  <c:v>150.70792310339999</c:v>
                </c:pt>
                <c:pt idx="425">
                  <c:v>150.4785566427</c:v>
                </c:pt>
                <c:pt idx="426">
                  <c:v>150.24919018200001</c:v>
                </c:pt>
                <c:pt idx="427">
                  <c:v>150.01699203659999</c:v>
                </c:pt>
                <c:pt idx="428">
                  <c:v>149.7847938912</c:v>
                </c:pt>
                <c:pt idx="429">
                  <c:v>149.54976406110001</c:v>
                </c:pt>
                <c:pt idx="430">
                  <c:v>149.31473423099999</c:v>
                </c:pt>
                <c:pt idx="431">
                  <c:v>149.0797044009</c:v>
                </c:pt>
                <c:pt idx="432">
                  <c:v>148.84184288610001</c:v>
                </c:pt>
                <c:pt idx="433">
                  <c:v>148.60398137129999</c:v>
                </c:pt>
                <c:pt idx="434">
                  <c:v>148.36328817179998</c:v>
                </c:pt>
                <c:pt idx="435">
                  <c:v>148.12259497229999</c:v>
                </c:pt>
                <c:pt idx="436">
                  <c:v>147.88190177279998</c:v>
                </c:pt>
                <c:pt idx="437">
                  <c:v>147.63837688859999</c:v>
                </c:pt>
                <c:pt idx="438">
                  <c:v>147.39768368910001</c:v>
                </c:pt>
                <c:pt idx="439">
                  <c:v>147.15132712019999</c:v>
                </c:pt>
                <c:pt idx="440">
                  <c:v>146.90780223600001</c:v>
                </c:pt>
                <c:pt idx="441">
                  <c:v>146.6614456671</c:v>
                </c:pt>
                <c:pt idx="442">
                  <c:v>146.41508909820001</c:v>
                </c:pt>
                <c:pt idx="443">
                  <c:v>146.1659008446</c:v>
                </c:pt>
                <c:pt idx="444">
                  <c:v>145.91954427570002</c:v>
                </c:pt>
                <c:pt idx="445">
                  <c:v>145.67035602210001</c:v>
                </c:pt>
                <c:pt idx="446">
                  <c:v>145.41833608379997</c:v>
                </c:pt>
                <c:pt idx="447">
                  <c:v>145.16914783020002</c:v>
                </c:pt>
                <c:pt idx="448">
                  <c:v>144.91712789189998</c:v>
                </c:pt>
                <c:pt idx="449">
                  <c:v>144.6651079536</c:v>
                </c:pt>
                <c:pt idx="450">
                  <c:v>144.41308801529999</c:v>
                </c:pt>
                <c:pt idx="451">
                  <c:v>144.15823639229998</c:v>
                </c:pt>
                <c:pt idx="452">
                  <c:v>143.90338476929998</c:v>
                </c:pt>
                <c:pt idx="453">
                  <c:v>143.6485331463</c:v>
                </c:pt>
                <c:pt idx="454">
                  <c:v>143.39368152329999</c:v>
                </c:pt>
                <c:pt idx="455">
                  <c:v>143.13599821560001</c:v>
                </c:pt>
                <c:pt idx="456">
                  <c:v>142.8811465926</c:v>
                </c:pt>
                <c:pt idx="457">
                  <c:v>142.6234632849</c:v>
                </c:pt>
                <c:pt idx="458">
                  <c:v>142.36577997719999</c:v>
                </c:pt>
                <c:pt idx="459">
                  <c:v>142.10526498479999</c:v>
                </c:pt>
                <c:pt idx="460">
                  <c:v>141.84758167710001</c:v>
                </c:pt>
                <c:pt idx="461">
                  <c:v>141.58706668470001</c:v>
                </c:pt>
                <c:pt idx="462">
                  <c:v>141.32655169229997</c:v>
                </c:pt>
                <c:pt idx="463">
                  <c:v>141.0660366999</c:v>
                </c:pt>
                <c:pt idx="464">
                  <c:v>140.80269002279999</c:v>
                </c:pt>
                <c:pt idx="465">
                  <c:v>140.54217503039999</c:v>
                </c:pt>
                <c:pt idx="466">
                  <c:v>140.27882835329999</c:v>
                </c:pt>
                <c:pt idx="467">
                  <c:v>140.01548167620001</c:v>
                </c:pt>
                <c:pt idx="468">
                  <c:v>139.75213499910001</c:v>
                </c:pt>
                <c:pt idx="469">
                  <c:v>139.488788322</c:v>
                </c:pt>
                <c:pt idx="470">
                  <c:v>139.2254416449</c:v>
                </c:pt>
                <c:pt idx="471">
                  <c:v>138.9620949678</c:v>
                </c:pt>
                <c:pt idx="472">
                  <c:v>138.695916606</c:v>
                </c:pt>
                <c:pt idx="473">
                  <c:v>138.4297382442</c:v>
                </c:pt>
                <c:pt idx="474">
                  <c:v>138.16355988239999</c:v>
                </c:pt>
                <c:pt idx="475">
                  <c:v>137.89738152059999</c:v>
                </c:pt>
                <c:pt idx="476">
                  <c:v>137.63120315879999</c:v>
                </c:pt>
                <c:pt idx="477">
                  <c:v>137.36502479699999</c:v>
                </c:pt>
                <c:pt idx="478">
                  <c:v>137.09884643520002</c:v>
                </c:pt>
                <c:pt idx="479">
                  <c:v>136.82983638870002</c:v>
                </c:pt>
                <c:pt idx="480">
                  <c:v>136.56365802689999</c:v>
                </c:pt>
                <c:pt idx="481">
                  <c:v>136.29464798039999</c:v>
                </c:pt>
                <c:pt idx="482">
                  <c:v>136.02563793389999</c:v>
                </c:pt>
                <c:pt idx="483">
                  <c:v>135.75662788739999</c:v>
                </c:pt>
                <c:pt idx="484">
                  <c:v>135.48761784089999</c:v>
                </c:pt>
                <c:pt idx="485">
                  <c:v>135.21860779439999</c:v>
                </c:pt>
                <c:pt idx="486">
                  <c:v>134.94959774789999</c:v>
                </c:pt>
                <c:pt idx="487">
                  <c:v>134.68058770139999</c:v>
                </c:pt>
                <c:pt idx="488">
                  <c:v>134.41157765489999</c:v>
                </c:pt>
                <c:pt idx="489">
                  <c:v>134.13973592370002</c:v>
                </c:pt>
                <c:pt idx="490">
                  <c:v>133.87072587720002</c:v>
                </c:pt>
                <c:pt idx="491">
                  <c:v>133.59888414599999</c:v>
                </c:pt>
                <c:pt idx="492">
                  <c:v>133.32987409949999</c:v>
                </c:pt>
                <c:pt idx="493">
                  <c:v>133.05803236829999</c:v>
                </c:pt>
                <c:pt idx="494">
                  <c:v>132.78902232179999</c:v>
                </c:pt>
                <c:pt idx="495">
                  <c:v>132.51718059059999</c:v>
                </c:pt>
                <c:pt idx="496">
                  <c:v>132.24533885939999</c:v>
                </c:pt>
                <c:pt idx="497">
                  <c:v>131.97349712819999</c:v>
                </c:pt>
                <c:pt idx="498">
                  <c:v>131.701655397</c:v>
                </c:pt>
                <c:pt idx="499">
                  <c:v>131.4298136658</c:v>
                </c:pt>
                <c:pt idx="500">
                  <c:v>131.1579719346</c:v>
                </c:pt>
                <c:pt idx="501">
                  <c:v>130.8889618881</c:v>
                </c:pt>
                <c:pt idx="502">
                  <c:v>130.6171201569</c:v>
                </c:pt>
                <c:pt idx="503">
                  <c:v>130.342446741</c:v>
                </c:pt>
                <c:pt idx="504">
                  <c:v>130.07060500979998</c:v>
                </c:pt>
                <c:pt idx="505">
                  <c:v>129.79876327860001</c:v>
                </c:pt>
                <c:pt idx="506">
                  <c:v>129.52692154739998</c:v>
                </c:pt>
                <c:pt idx="507">
                  <c:v>129.25507981620001</c:v>
                </c:pt>
                <c:pt idx="508">
                  <c:v>128.98323808499998</c:v>
                </c:pt>
                <c:pt idx="509">
                  <c:v>128.71139635379998</c:v>
                </c:pt>
                <c:pt idx="510">
                  <c:v>128.43955462260001</c:v>
                </c:pt>
                <c:pt idx="511">
                  <c:v>128.16771289139999</c:v>
                </c:pt>
                <c:pt idx="512">
                  <c:v>127.89303947549999</c:v>
                </c:pt>
                <c:pt idx="513">
                  <c:v>127.62119774429999</c:v>
                </c:pt>
                <c:pt idx="514">
                  <c:v>127.34935601310001</c:v>
                </c:pt>
                <c:pt idx="515">
                  <c:v>127.07751428189999</c:v>
                </c:pt>
                <c:pt idx="516">
                  <c:v>126.80567255070001</c:v>
                </c:pt>
                <c:pt idx="517">
                  <c:v>126.5338308195</c:v>
                </c:pt>
                <c:pt idx="518">
                  <c:v>126.26198908829998</c:v>
                </c:pt>
                <c:pt idx="519">
                  <c:v>125.9901473571</c:v>
                </c:pt>
                <c:pt idx="520">
                  <c:v>125.71830562589999</c:v>
                </c:pt>
                <c:pt idx="521">
                  <c:v>125.44363220999999</c:v>
                </c:pt>
                <c:pt idx="522">
                  <c:v>125.17179047879999</c:v>
                </c:pt>
                <c:pt idx="523">
                  <c:v>124.89994874760001</c:v>
                </c:pt>
                <c:pt idx="524">
                  <c:v>124.62810701639999</c:v>
                </c:pt>
                <c:pt idx="525">
                  <c:v>124.35909696989999</c:v>
                </c:pt>
                <c:pt idx="526">
                  <c:v>124.08725523870001</c:v>
                </c:pt>
                <c:pt idx="527">
                  <c:v>123.8154135075</c:v>
                </c:pt>
                <c:pt idx="528">
                  <c:v>123.54357177629998</c:v>
                </c:pt>
                <c:pt idx="529">
                  <c:v>123.2717300451</c:v>
                </c:pt>
                <c:pt idx="530">
                  <c:v>122.99988831389999</c:v>
                </c:pt>
                <c:pt idx="531">
                  <c:v>122.73087826739999</c:v>
                </c:pt>
                <c:pt idx="532">
                  <c:v>122.4590365362</c:v>
                </c:pt>
                <c:pt idx="533">
                  <c:v>122.18719480499999</c:v>
                </c:pt>
                <c:pt idx="534">
                  <c:v>121.91818475849999</c:v>
                </c:pt>
                <c:pt idx="535">
                  <c:v>121.64634302729999</c:v>
                </c:pt>
                <c:pt idx="536">
                  <c:v>121.37733298079999</c:v>
                </c:pt>
                <c:pt idx="537">
                  <c:v>121.10832293429999</c:v>
                </c:pt>
                <c:pt idx="538">
                  <c:v>120.83648120310001</c:v>
                </c:pt>
                <c:pt idx="539">
                  <c:v>120.56747115660001</c:v>
                </c:pt>
                <c:pt idx="540">
                  <c:v>120.29846111010001</c:v>
                </c:pt>
                <c:pt idx="541">
                  <c:v>120.02945106360001</c:v>
                </c:pt>
                <c:pt idx="542">
                  <c:v>119.75760933239999</c:v>
                </c:pt>
                <c:pt idx="543">
                  <c:v>119.48859928589999</c:v>
                </c:pt>
                <c:pt idx="544">
                  <c:v>119.21958923939999</c:v>
                </c:pt>
                <c:pt idx="545">
                  <c:v>118.95341087760001</c:v>
                </c:pt>
                <c:pt idx="546">
                  <c:v>118.68440083110001</c:v>
                </c:pt>
                <c:pt idx="547">
                  <c:v>118.41539078460001</c:v>
                </c:pt>
                <c:pt idx="548">
                  <c:v>118.14638073810001</c:v>
                </c:pt>
                <c:pt idx="549">
                  <c:v>117.88020237629999</c:v>
                </c:pt>
                <c:pt idx="550">
                  <c:v>117.61119232979999</c:v>
                </c:pt>
                <c:pt idx="551">
                  <c:v>117.345013968</c:v>
                </c:pt>
                <c:pt idx="552">
                  <c:v>117.0788356062</c:v>
                </c:pt>
                <c:pt idx="553">
                  <c:v>116.8098255597</c:v>
                </c:pt>
                <c:pt idx="554">
                  <c:v>116.54364719789999</c:v>
                </c:pt>
                <c:pt idx="555">
                  <c:v>116.2774688361</c:v>
                </c:pt>
                <c:pt idx="556">
                  <c:v>116.01129047429998</c:v>
                </c:pt>
                <c:pt idx="557">
                  <c:v>115.7451121125</c:v>
                </c:pt>
                <c:pt idx="558">
                  <c:v>115.47893375069999</c:v>
                </c:pt>
                <c:pt idx="559">
                  <c:v>115.21558707360001</c:v>
                </c:pt>
                <c:pt idx="560">
                  <c:v>114.9494087118</c:v>
                </c:pt>
                <c:pt idx="561">
                  <c:v>114.68323035</c:v>
                </c:pt>
                <c:pt idx="562">
                  <c:v>114.41988367289999</c:v>
                </c:pt>
                <c:pt idx="563">
                  <c:v>114.1565369958</c:v>
                </c:pt>
                <c:pt idx="564">
                  <c:v>113.89035863399999</c:v>
                </c:pt>
                <c:pt idx="565">
                  <c:v>113.62701195689999</c:v>
                </c:pt>
                <c:pt idx="566">
                  <c:v>113.3636652798</c:v>
                </c:pt>
                <c:pt idx="567">
                  <c:v>113.1003186027</c:v>
                </c:pt>
                <c:pt idx="568">
                  <c:v>112.8369719256</c:v>
                </c:pt>
                <c:pt idx="569">
                  <c:v>112.57645693319999</c:v>
                </c:pt>
                <c:pt idx="570">
                  <c:v>112.3131102561</c:v>
                </c:pt>
                <c:pt idx="571">
                  <c:v>112.0525952637</c:v>
                </c:pt>
                <c:pt idx="572">
                  <c:v>111.7892485866</c:v>
                </c:pt>
                <c:pt idx="573">
                  <c:v>111.52873359419999</c:v>
                </c:pt>
                <c:pt idx="574">
                  <c:v>111.2682186018</c:v>
                </c:pt>
                <c:pt idx="575">
                  <c:v>111.0077036094</c:v>
                </c:pt>
                <c:pt idx="576">
                  <c:v>110.74718861699999</c:v>
                </c:pt>
                <c:pt idx="577">
                  <c:v>110.4866736246</c:v>
                </c:pt>
                <c:pt idx="578">
                  <c:v>110.2261586322</c:v>
                </c:pt>
                <c:pt idx="579">
                  <c:v>109.96564363979999</c:v>
                </c:pt>
                <c:pt idx="580">
                  <c:v>109.7079603321</c:v>
                </c:pt>
                <c:pt idx="581">
                  <c:v>109.45027702439999</c:v>
                </c:pt>
                <c:pt idx="582">
                  <c:v>109.18976203199999</c:v>
                </c:pt>
                <c:pt idx="583">
                  <c:v>108.9320787243</c:v>
                </c:pt>
                <c:pt idx="584">
                  <c:v>108.67439541660001</c:v>
                </c:pt>
                <c:pt idx="585">
                  <c:v>108.41671210889999</c:v>
                </c:pt>
                <c:pt idx="586">
                  <c:v>108.15902880119999</c:v>
                </c:pt>
                <c:pt idx="587">
                  <c:v>107.9041771782</c:v>
                </c:pt>
                <c:pt idx="588">
                  <c:v>107.6464938705</c:v>
                </c:pt>
                <c:pt idx="589">
                  <c:v>107.3916422475</c:v>
                </c:pt>
                <c:pt idx="590">
                  <c:v>107.13679062449999</c:v>
                </c:pt>
                <c:pt idx="591">
                  <c:v>106.8791073168</c:v>
                </c:pt>
                <c:pt idx="592">
                  <c:v>106.6242556938</c:v>
                </c:pt>
                <c:pt idx="593">
                  <c:v>106.3694040708</c:v>
                </c:pt>
                <c:pt idx="594">
                  <c:v>106.11738413249999</c:v>
                </c:pt>
                <c:pt idx="595">
                  <c:v>105.8625325095</c:v>
                </c:pt>
                <c:pt idx="596">
                  <c:v>105.60768088649999</c:v>
                </c:pt>
                <c:pt idx="597">
                  <c:v>105.3556609482</c:v>
                </c:pt>
                <c:pt idx="598">
                  <c:v>105.10364100989999</c:v>
                </c:pt>
                <c:pt idx="599">
                  <c:v>104.84878938689999</c:v>
                </c:pt>
                <c:pt idx="600">
                  <c:v>104.5967694486</c:v>
                </c:pt>
                <c:pt idx="601">
                  <c:v>104.34474951030001</c:v>
                </c:pt>
                <c:pt idx="602">
                  <c:v>104.092729572</c:v>
                </c:pt>
                <c:pt idx="603">
                  <c:v>103.8407096337</c:v>
                </c:pt>
                <c:pt idx="604">
                  <c:v>103.5915213801</c:v>
                </c:pt>
                <c:pt idx="605">
                  <c:v>103.3395014418</c:v>
                </c:pt>
                <c:pt idx="606">
                  <c:v>103.0874815035</c:v>
                </c:pt>
                <c:pt idx="607">
                  <c:v>102.83829324989999</c:v>
                </c:pt>
                <c:pt idx="608">
                  <c:v>102.5862733116</c:v>
                </c:pt>
                <c:pt idx="609">
                  <c:v>102.337085058</c:v>
                </c:pt>
                <c:pt idx="610">
                  <c:v>102.08506511969999</c:v>
                </c:pt>
                <c:pt idx="611">
                  <c:v>101.8330451814</c:v>
                </c:pt>
                <c:pt idx="612">
                  <c:v>101.57819355839999</c:v>
                </c:pt>
                <c:pt idx="613">
                  <c:v>101.3205102507</c:v>
                </c:pt>
                <c:pt idx="614">
                  <c:v>101.06282694299999</c:v>
                </c:pt>
                <c:pt idx="615">
                  <c:v>100.8051436353</c:v>
                </c:pt>
                <c:pt idx="616">
                  <c:v>100.54746032760001</c:v>
                </c:pt>
                <c:pt idx="617">
                  <c:v>100.28694533519999</c:v>
                </c:pt>
                <c:pt idx="618">
                  <c:v>100.03209371219999</c:v>
                </c:pt>
                <c:pt idx="619">
                  <c:v>99.774410404500003</c:v>
                </c:pt>
                <c:pt idx="620">
                  <c:v>99.516727096799997</c:v>
                </c:pt>
                <c:pt idx="621">
                  <c:v>99.259043789100005</c:v>
                </c:pt>
                <c:pt idx="622">
                  <c:v>99.004192166099998</c:v>
                </c:pt>
                <c:pt idx="623">
                  <c:v>98.746508858399991</c:v>
                </c:pt>
                <c:pt idx="624">
                  <c:v>98.491657235399998</c:v>
                </c:pt>
                <c:pt idx="625">
                  <c:v>98.233973927699992</c:v>
                </c:pt>
                <c:pt idx="626">
                  <c:v>97.979122304699999</c:v>
                </c:pt>
                <c:pt idx="627">
                  <c:v>97.724270681699991</c:v>
                </c:pt>
                <c:pt idx="628">
                  <c:v>97.472250743399997</c:v>
                </c:pt>
                <c:pt idx="629">
                  <c:v>97.217399120399989</c:v>
                </c:pt>
                <c:pt idx="630">
                  <c:v>96.962547497399996</c:v>
                </c:pt>
                <c:pt idx="631">
                  <c:v>96.710527559100001</c:v>
                </c:pt>
                <c:pt idx="632">
                  <c:v>96.458507620800006</c:v>
                </c:pt>
                <c:pt idx="633">
                  <c:v>96.206487682499997</c:v>
                </c:pt>
                <c:pt idx="634">
                  <c:v>95.954467744199988</c:v>
                </c:pt>
                <c:pt idx="635">
                  <c:v>95.702447805899993</c:v>
                </c:pt>
                <c:pt idx="636">
                  <c:v>95.450427867599998</c:v>
                </c:pt>
                <c:pt idx="637">
                  <c:v>95.201239614000002</c:v>
                </c:pt>
                <c:pt idx="638">
                  <c:v>94.952051360399992</c:v>
                </c:pt>
                <c:pt idx="639">
                  <c:v>94.702863106799995</c:v>
                </c:pt>
                <c:pt idx="640">
                  <c:v>94.453674853199999</c:v>
                </c:pt>
                <c:pt idx="641">
                  <c:v>94.204486599600003</c:v>
                </c:pt>
                <c:pt idx="642">
                  <c:v>93.9666250848</c:v>
                </c:pt>
                <c:pt idx="643">
                  <c:v>93.737258624100008</c:v>
                </c:pt>
                <c:pt idx="644">
                  <c:v>93.507892163399987</c:v>
                </c:pt>
                <c:pt idx="645">
                  <c:v>93.278525702699994</c:v>
                </c:pt>
                <c:pt idx="646">
                  <c:v>93.049159242000002</c:v>
                </c:pt>
                <c:pt idx="647">
                  <c:v>92.822624465999994</c:v>
                </c:pt>
                <c:pt idx="648">
                  <c:v>92.593258005300001</c:v>
                </c:pt>
                <c:pt idx="649">
                  <c:v>92.366723229300007</c:v>
                </c:pt>
                <c:pt idx="650">
                  <c:v>92.140188453299999</c:v>
                </c:pt>
                <c:pt idx="651">
                  <c:v>91.913653677300005</c:v>
                </c:pt>
                <c:pt idx="652">
                  <c:v>91.687118901299996</c:v>
                </c:pt>
                <c:pt idx="653">
                  <c:v>91.463415810000001</c:v>
                </c:pt>
                <c:pt idx="654">
                  <c:v>91.236881033999992</c:v>
                </c:pt>
                <c:pt idx="655">
                  <c:v>91.013177942699997</c:v>
                </c:pt>
                <c:pt idx="656">
                  <c:v>90.789474851399987</c:v>
                </c:pt>
                <c:pt idx="657">
                  <c:v>90.565771760100006</c:v>
                </c:pt>
                <c:pt idx="658">
                  <c:v>90.342068668799996</c:v>
                </c:pt>
                <c:pt idx="659">
                  <c:v>90.121197262199999</c:v>
                </c:pt>
                <c:pt idx="660">
                  <c:v>89.897494170899989</c:v>
                </c:pt>
                <c:pt idx="661">
                  <c:v>89.676622764300006</c:v>
                </c:pt>
                <c:pt idx="662">
                  <c:v>89.455751357699995</c:v>
                </c:pt>
                <c:pt idx="663">
                  <c:v>89.234879951099998</c:v>
                </c:pt>
                <c:pt idx="664">
                  <c:v>89.014008544500001</c:v>
                </c:pt>
                <c:pt idx="665">
                  <c:v>88.795968822600003</c:v>
                </c:pt>
                <c:pt idx="666">
                  <c:v>88.575097415999991</c:v>
                </c:pt>
                <c:pt idx="667">
                  <c:v>88.357057694100007</c:v>
                </c:pt>
                <c:pt idx="668">
                  <c:v>88.139017972199994</c:v>
                </c:pt>
                <c:pt idx="669">
                  <c:v>87.920978250299996</c:v>
                </c:pt>
                <c:pt idx="670">
                  <c:v>87.702938528399997</c:v>
                </c:pt>
                <c:pt idx="671">
                  <c:v>87.484898806499999</c:v>
                </c:pt>
                <c:pt idx="672">
                  <c:v>87.269690769299999</c:v>
                </c:pt>
                <c:pt idx="673">
                  <c:v>87.054482732099999</c:v>
                </c:pt>
                <c:pt idx="674">
                  <c:v>86.839274694899999</c:v>
                </c:pt>
                <c:pt idx="675">
                  <c:v>86.624066657699998</c:v>
                </c:pt>
                <c:pt idx="676">
                  <c:v>86.408858620499998</c:v>
                </c:pt>
                <c:pt idx="677">
                  <c:v>86.193650583299998</c:v>
                </c:pt>
                <c:pt idx="678">
                  <c:v>85.981274230799997</c:v>
                </c:pt>
                <c:pt idx="679">
                  <c:v>85.768897878299995</c:v>
                </c:pt>
                <c:pt idx="680">
                  <c:v>85.556521525799994</c:v>
                </c:pt>
                <c:pt idx="681">
                  <c:v>85.344145173300006</c:v>
                </c:pt>
                <c:pt idx="682">
                  <c:v>85.131768820800005</c:v>
                </c:pt>
                <c:pt idx="683">
                  <c:v>84.922224153000002</c:v>
                </c:pt>
                <c:pt idx="684">
                  <c:v>84.7098478005</c:v>
                </c:pt>
                <c:pt idx="685">
                  <c:v>84.500303132699997</c:v>
                </c:pt>
                <c:pt idx="686">
                  <c:v>84.290758464899994</c:v>
                </c:pt>
                <c:pt idx="687">
                  <c:v>84.081213797100006</c:v>
                </c:pt>
                <c:pt idx="688">
                  <c:v>83.871669129300003</c:v>
                </c:pt>
                <c:pt idx="689">
                  <c:v>83.664956146199998</c:v>
                </c:pt>
                <c:pt idx="690">
                  <c:v>83.458243163100008</c:v>
                </c:pt>
                <c:pt idx="691">
                  <c:v>83.251530180000003</c:v>
                </c:pt>
                <c:pt idx="692">
                  <c:v>83.044817196899999</c:v>
                </c:pt>
                <c:pt idx="693">
                  <c:v>82.838104213799994</c:v>
                </c:pt>
                <c:pt idx="694">
                  <c:v>82.63139123069999</c:v>
                </c:pt>
                <c:pt idx="695">
                  <c:v>82.427509932299998</c:v>
                </c:pt>
                <c:pt idx="696">
                  <c:v>82.223628633899992</c:v>
                </c:pt>
                <c:pt idx="697">
                  <c:v>82.0197473355</c:v>
                </c:pt>
                <c:pt idx="698">
                  <c:v>81.815866037100008</c:v>
                </c:pt>
                <c:pt idx="699">
                  <c:v>81.611984738699988</c:v>
                </c:pt>
                <c:pt idx="700">
                  <c:v>81.410935124999995</c:v>
                </c:pt>
                <c:pt idx="701">
                  <c:v>81.209885511300001</c:v>
                </c:pt>
                <c:pt idx="702">
                  <c:v>81.006004212899995</c:v>
                </c:pt>
                <c:pt idx="703">
                  <c:v>80.804954599200002</c:v>
                </c:pt>
                <c:pt idx="704">
                  <c:v>80.606736670199993</c:v>
                </c:pt>
                <c:pt idx="705">
                  <c:v>80.4056870565</c:v>
                </c:pt>
                <c:pt idx="706">
                  <c:v>80.207469127499991</c:v>
                </c:pt>
                <c:pt idx="707">
                  <c:v>80.006419513799997</c:v>
                </c:pt>
                <c:pt idx="708">
                  <c:v>79.808201584800003</c:v>
                </c:pt>
                <c:pt idx="709">
                  <c:v>79.609983655799994</c:v>
                </c:pt>
                <c:pt idx="710">
                  <c:v>79.414597411499997</c:v>
                </c:pt>
                <c:pt idx="711">
                  <c:v>79.216379482500002</c:v>
                </c:pt>
                <c:pt idx="712">
                  <c:v>79.020993238199992</c:v>
                </c:pt>
                <c:pt idx="713">
                  <c:v>78.822775309199997</c:v>
                </c:pt>
                <c:pt idx="714">
                  <c:v>78.627389064899987</c:v>
                </c:pt>
                <c:pt idx="715">
                  <c:v>78.434834505300003</c:v>
                </c:pt>
                <c:pt idx="716">
                  <c:v>78.239448260999993</c:v>
                </c:pt>
                <c:pt idx="717">
                  <c:v>78.044062016699996</c:v>
                </c:pt>
                <c:pt idx="718">
                  <c:v>77.851507457099999</c:v>
                </c:pt>
                <c:pt idx="719">
                  <c:v>77.658952897500001</c:v>
                </c:pt>
                <c:pt idx="720">
                  <c:v>77.466398337899989</c:v>
                </c:pt>
                <c:pt idx="721">
                  <c:v>77.273843778300005</c:v>
                </c:pt>
                <c:pt idx="722">
                  <c:v>77.081289218699993</c:v>
                </c:pt>
                <c:pt idx="723">
                  <c:v>76.891566343799994</c:v>
                </c:pt>
                <c:pt idx="724">
                  <c:v>76.699011784199996</c:v>
                </c:pt>
                <c:pt idx="725">
                  <c:v>76.509288909299997</c:v>
                </c:pt>
                <c:pt idx="726">
                  <c:v>76.319566034399998</c:v>
                </c:pt>
                <c:pt idx="727">
                  <c:v>76.129843159499998</c:v>
                </c:pt>
                <c:pt idx="728">
                  <c:v>75.942951969299997</c:v>
                </c:pt>
                <c:pt idx="729">
                  <c:v>75.753229094399998</c:v>
                </c:pt>
                <c:pt idx="730">
                  <c:v>75.566337904199997</c:v>
                </c:pt>
                <c:pt idx="731">
                  <c:v>75.379446713999997</c:v>
                </c:pt>
                <c:pt idx="732">
                  <c:v>75.192555523799996</c:v>
                </c:pt>
                <c:pt idx="733">
                  <c:v>75.005664333600009</c:v>
                </c:pt>
                <c:pt idx="734">
                  <c:v>74.818773143399994</c:v>
                </c:pt>
                <c:pt idx="735">
                  <c:v>74.631881953199994</c:v>
                </c:pt>
                <c:pt idx="736">
                  <c:v>74.447822447699991</c:v>
                </c:pt>
                <c:pt idx="737">
                  <c:v>74.263762942199989</c:v>
                </c:pt>
                <c:pt idx="738">
                  <c:v>74.079703436700001</c:v>
                </c:pt>
                <c:pt idx="739">
                  <c:v>73.895643931199999</c:v>
                </c:pt>
                <c:pt idx="740">
                  <c:v>73.711584425699996</c:v>
                </c:pt>
                <c:pt idx="741">
                  <c:v>73.530356604899993</c:v>
                </c:pt>
                <c:pt idx="742">
                  <c:v>73.34629709939999</c:v>
                </c:pt>
                <c:pt idx="743">
                  <c:v>73.165069278600001</c:v>
                </c:pt>
                <c:pt idx="744">
                  <c:v>72.983841457799997</c:v>
                </c:pt>
                <c:pt idx="745">
                  <c:v>72.802613636999993</c:v>
                </c:pt>
                <c:pt idx="746">
                  <c:v>72.621385816199989</c:v>
                </c:pt>
                <c:pt idx="747">
                  <c:v>72.442989680099998</c:v>
                </c:pt>
                <c:pt idx="748">
                  <c:v>72.261761859299995</c:v>
                </c:pt>
                <c:pt idx="749">
                  <c:v>72.083365723199989</c:v>
                </c:pt>
                <c:pt idx="750">
                  <c:v>71.904969587099998</c:v>
                </c:pt>
                <c:pt idx="751">
                  <c:v>71.726573450999993</c:v>
                </c:pt>
                <c:pt idx="752">
                  <c:v>71.548177314899988</c:v>
                </c:pt>
                <c:pt idx="753">
                  <c:v>71.369781178799997</c:v>
                </c:pt>
                <c:pt idx="754">
                  <c:v>71.19421672739999</c:v>
                </c:pt>
                <c:pt idx="755">
                  <c:v>71.015820591299999</c:v>
                </c:pt>
                <c:pt idx="756">
                  <c:v>70.840256139899992</c:v>
                </c:pt>
                <c:pt idx="757">
                  <c:v>70.6646916885</c:v>
                </c:pt>
                <c:pt idx="758">
                  <c:v>70.489127237100007</c:v>
                </c:pt>
                <c:pt idx="759">
                  <c:v>70.3135627857</c:v>
                </c:pt>
                <c:pt idx="760">
                  <c:v>70.140830018999992</c:v>
                </c:pt>
                <c:pt idx="761">
                  <c:v>69.965265567599999</c:v>
                </c:pt>
                <c:pt idx="762">
                  <c:v>69.792532800899991</c:v>
                </c:pt>
                <c:pt idx="763">
                  <c:v>69.619800034199997</c:v>
                </c:pt>
                <c:pt idx="764">
                  <c:v>69.447067267500003</c:v>
                </c:pt>
                <c:pt idx="765">
                  <c:v>69.274334500799995</c:v>
                </c:pt>
                <c:pt idx="766">
                  <c:v>69.101601734100001</c:v>
                </c:pt>
                <c:pt idx="767">
                  <c:v>68.931700652100005</c:v>
                </c:pt>
                <c:pt idx="768">
                  <c:v>68.76179957010001</c:v>
                </c:pt>
                <c:pt idx="769">
                  <c:v>68.589066803399987</c:v>
                </c:pt>
                <c:pt idx="770">
                  <c:v>68.419165721399992</c:v>
                </c:pt>
                <c:pt idx="771">
                  <c:v>68.249264639399996</c:v>
                </c:pt>
                <c:pt idx="772">
                  <c:v>68.082195242099999</c:v>
                </c:pt>
                <c:pt idx="773">
                  <c:v>67.912294160100004</c:v>
                </c:pt>
                <c:pt idx="774">
                  <c:v>67.742393078100008</c:v>
                </c:pt>
                <c:pt idx="775">
                  <c:v>67.575323680799997</c:v>
                </c:pt>
                <c:pt idx="776">
                  <c:v>67.4082542835</c:v>
                </c:pt>
                <c:pt idx="777">
                  <c:v>67.241184886199989</c:v>
                </c:pt>
                <c:pt idx="778">
                  <c:v>67.074115488899992</c:v>
                </c:pt>
                <c:pt idx="779">
                  <c:v>66.907046091600009</c:v>
                </c:pt>
                <c:pt idx="780">
                  <c:v>66.742808378999996</c:v>
                </c:pt>
                <c:pt idx="781">
                  <c:v>66.575738981699999</c:v>
                </c:pt>
                <c:pt idx="782">
                  <c:v>66.4115012691</c:v>
                </c:pt>
                <c:pt idx="783">
                  <c:v>66.247263556500002</c:v>
                </c:pt>
                <c:pt idx="784">
                  <c:v>66.083025843899989</c:v>
                </c:pt>
                <c:pt idx="785">
                  <c:v>65.918788131300005</c:v>
                </c:pt>
                <c:pt idx="786">
                  <c:v>65.754550418699992</c:v>
                </c:pt>
                <c:pt idx="787">
                  <c:v>65.590312706100008</c:v>
                </c:pt>
                <c:pt idx="788">
                  <c:v>65.428906678199994</c:v>
                </c:pt>
                <c:pt idx="789">
                  <c:v>65.267500650300008</c:v>
                </c:pt>
                <c:pt idx="790">
                  <c:v>65.103262937699995</c:v>
                </c:pt>
                <c:pt idx="791">
                  <c:v>64.941856909799995</c:v>
                </c:pt>
                <c:pt idx="792">
                  <c:v>64.783282566600008</c:v>
                </c:pt>
                <c:pt idx="793">
                  <c:v>64.621876538699993</c:v>
                </c:pt>
                <c:pt idx="794">
                  <c:v>64.460470510800008</c:v>
                </c:pt>
                <c:pt idx="795">
                  <c:v>64.301896167600006</c:v>
                </c:pt>
                <c:pt idx="796">
                  <c:v>64.140490139699992</c:v>
                </c:pt>
                <c:pt idx="797">
                  <c:v>63.981915796499997</c:v>
                </c:pt>
                <c:pt idx="798">
                  <c:v>63.823341453300003</c:v>
                </c:pt>
                <c:pt idx="799">
                  <c:v>63.664767110100001</c:v>
                </c:pt>
                <c:pt idx="800">
                  <c:v>63.509024451600006</c:v>
                </c:pt>
                <c:pt idx="801">
                  <c:v>63.35045010839999</c:v>
                </c:pt>
                <c:pt idx="802">
                  <c:v>63.191875765199995</c:v>
                </c:pt>
                <c:pt idx="803">
                  <c:v>63.036133106699992</c:v>
                </c:pt>
                <c:pt idx="804">
                  <c:v>62.880390448199996</c:v>
                </c:pt>
                <c:pt idx="805">
                  <c:v>62.724647789699993</c:v>
                </c:pt>
                <c:pt idx="806">
                  <c:v>62.568905131199998</c:v>
                </c:pt>
                <c:pt idx="807">
                  <c:v>62.413162472699995</c:v>
                </c:pt>
                <c:pt idx="808">
                  <c:v>62.257419814199999</c:v>
                </c:pt>
                <c:pt idx="809">
                  <c:v>62.104508840399994</c:v>
                </c:pt>
                <c:pt idx="810">
                  <c:v>61.948766181899991</c:v>
                </c:pt>
                <c:pt idx="811">
                  <c:v>61.795855208100001</c:v>
                </c:pt>
                <c:pt idx="812">
                  <c:v>61.642944234300003</c:v>
                </c:pt>
                <c:pt idx="813">
                  <c:v>61.490033260499999</c:v>
                </c:pt>
                <c:pt idx="814">
                  <c:v>61.337122286699994</c:v>
                </c:pt>
                <c:pt idx="815">
                  <c:v>61.18421131289999</c:v>
                </c:pt>
                <c:pt idx="816">
                  <c:v>61.034132023799998</c:v>
                </c:pt>
                <c:pt idx="817">
                  <c:v>60.881221050000001</c:v>
                </c:pt>
                <c:pt idx="818">
                  <c:v>60.731141760899995</c:v>
                </c:pt>
                <c:pt idx="819">
                  <c:v>60.581062471800003</c:v>
                </c:pt>
                <c:pt idx="820">
                  <c:v>60.430983182699997</c:v>
                </c:pt>
                <c:pt idx="821">
                  <c:v>60.280903893600005</c:v>
                </c:pt>
                <c:pt idx="822">
                  <c:v>60.130824604499999</c:v>
                </c:pt>
                <c:pt idx="823">
                  <c:v>59.980745315399993</c:v>
                </c:pt>
                <c:pt idx="824">
                  <c:v>59.833497711</c:v>
                </c:pt>
                <c:pt idx="825">
                  <c:v>59.683418421899994</c:v>
                </c:pt>
                <c:pt idx="826">
                  <c:v>59.5361708175</c:v>
                </c:pt>
                <c:pt idx="827">
                  <c:v>59.3889232131</c:v>
                </c:pt>
                <c:pt idx="828">
                  <c:v>59.241675608699992</c:v>
                </c:pt>
                <c:pt idx="829">
                  <c:v>59.094428004299999</c:v>
                </c:pt>
                <c:pt idx="830">
                  <c:v>58.947180399899992</c:v>
                </c:pt>
                <c:pt idx="831">
                  <c:v>58.802764480199997</c:v>
                </c:pt>
                <c:pt idx="832">
                  <c:v>58.655516875800004</c:v>
                </c:pt>
                <c:pt idx="833">
                  <c:v>58.511100956100002</c:v>
                </c:pt>
                <c:pt idx="834">
                  <c:v>58.366685036399993</c:v>
                </c:pt>
                <c:pt idx="835">
                  <c:v>58.219437431999999</c:v>
                </c:pt>
                <c:pt idx="836">
                  <c:v>58.075021512299998</c:v>
                </c:pt>
                <c:pt idx="837">
                  <c:v>57.933437277300001</c:v>
                </c:pt>
                <c:pt idx="838">
                  <c:v>57.789021357599999</c:v>
                </c:pt>
                <c:pt idx="839">
                  <c:v>57.644605437899997</c:v>
                </c:pt>
                <c:pt idx="840">
                  <c:v>57.503021202900001</c:v>
                </c:pt>
                <c:pt idx="841">
                  <c:v>57.358605283199992</c:v>
                </c:pt>
                <c:pt idx="842">
                  <c:v>57.217021048199996</c:v>
                </c:pt>
                <c:pt idx="843">
                  <c:v>57.075436813199993</c:v>
                </c:pt>
                <c:pt idx="844">
                  <c:v>56.933852578199996</c:v>
                </c:pt>
                <c:pt idx="845">
                  <c:v>56.792268343199993</c:v>
                </c:pt>
                <c:pt idx="846">
                  <c:v>56.650684108199997</c:v>
                </c:pt>
                <c:pt idx="847">
                  <c:v>56.511931557899999</c:v>
                </c:pt>
                <c:pt idx="848">
                  <c:v>56.370347322900002</c:v>
                </c:pt>
                <c:pt idx="849">
                  <c:v>56.231594772599998</c:v>
                </c:pt>
                <c:pt idx="850">
                  <c:v>56.0928422223</c:v>
                </c:pt>
                <c:pt idx="851">
                  <c:v>55.954089671999995</c:v>
                </c:pt>
                <c:pt idx="852">
                  <c:v>55.812505436999999</c:v>
                </c:pt>
                <c:pt idx="853">
                  <c:v>55.676584571399999</c:v>
                </c:pt>
                <c:pt idx="854">
                  <c:v>55.537832021099995</c:v>
                </c:pt>
                <c:pt idx="855">
                  <c:v>55.399079470800004</c:v>
                </c:pt>
                <c:pt idx="856">
                  <c:v>55.263158605199997</c:v>
                </c:pt>
                <c:pt idx="857">
                  <c:v>55.1244060549</c:v>
                </c:pt>
                <c:pt idx="858">
                  <c:v>54.9884851893</c:v>
                </c:pt>
                <c:pt idx="859">
                  <c:v>54.852564323699994</c:v>
                </c:pt>
                <c:pt idx="860">
                  <c:v>54.716643458099995</c:v>
                </c:pt>
                <c:pt idx="861">
                  <c:v>54.580722592499995</c:v>
                </c:pt>
                <c:pt idx="862">
                  <c:v>54.444801726899996</c:v>
                </c:pt>
                <c:pt idx="863">
                  <c:v>54.308880861300004</c:v>
                </c:pt>
                <c:pt idx="864">
                  <c:v>54.175791680399996</c:v>
                </c:pt>
                <c:pt idx="865">
                  <c:v>54.039870814800004</c:v>
                </c:pt>
                <c:pt idx="866">
                  <c:v>53.906781633900003</c:v>
                </c:pt>
                <c:pt idx="867">
                  <c:v>53.773692452999995</c:v>
                </c:pt>
                <c:pt idx="868">
                  <c:v>53.640603272099995</c:v>
                </c:pt>
                <c:pt idx="869">
                  <c:v>53.507514091199994</c:v>
                </c:pt>
                <c:pt idx="870">
                  <c:v>53.3744249103</c:v>
                </c:pt>
                <c:pt idx="871">
                  <c:v>53.241335729399999</c:v>
                </c:pt>
                <c:pt idx="872">
                  <c:v>53.108246548499999</c:v>
                </c:pt>
                <c:pt idx="873">
                  <c:v>52.977989052300003</c:v>
                </c:pt>
                <c:pt idx="874">
                  <c:v>52.844899871400003</c:v>
                </c:pt>
                <c:pt idx="875">
                  <c:v>52.714642375199993</c:v>
                </c:pt>
                <c:pt idx="876">
                  <c:v>52.584384878999998</c:v>
                </c:pt>
                <c:pt idx="877">
                  <c:v>52.454127382800003</c:v>
                </c:pt>
                <c:pt idx="878">
                  <c:v>52.323869886599994</c:v>
                </c:pt>
                <c:pt idx="879">
                  <c:v>52.193612390399998</c:v>
                </c:pt>
                <c:pt idx="880">
                  <c:v>52.063354894199996</c:v>
                </c:pt>
                <c:pt idx="881">
                  <c:v>51.935929082699992</c:v>
                </c:pt>
                <c:pt idx="882">
                  <c:v>51.805671586499997</c:v>
                </c:pt>
                <c:pt idx="883">
                  <c:v>51.678245775000001</c:v>
                </c:pt>
                <c:pt idx="884">
                  <c:v>51.550819963499997</c:v>
                </c:pt>
                <c:pt idx="885">
                  <c:v>51.423394152</c:v>
                </c:pt>
                <c:pt idx="886">
                  <c:v>51.295968340499996</c:v>
                </c:pt>
                <c:pt idx="887">
                  <c:v>51.168542529</c:v>
                </c:pt>
                <c:pt idx="888">
                  <c:v>51.041116717499996</c:v>
                </c:pt>
                <c:pt idx="889">
                  <c:v>50.913690905999999</c:v>
                </c:pt>
                <c:pt idx="890">
                  <c:v>50.786265094499996</c:v>
                </c:pt>
                <c:pt idx="891">
                  <c:v>50.661670967699997</c:v>
                </c:pt>
                <c:pt idx="892">
                  <c:v>50.537076840899999</c:v>
                </c:pt>
                <c:pt idx="893">
                  <c:v>50.409651029400003</c:v>
                </c:pt>
                <c:pt idx="894">
                  <c:v>50.285056902599997</c:v>
                </c:pt>
                <c:pt idx="895">
                  <c:v>50.160462775799999</c:v>
                </c:pt>
                <c:pt idx="896">
                  <c:v>50.035868649000001</c:v>
                </c:pt>
                <c:pt idx="897">
                  <c:v>49.911274522199996</c:v>
                </c:pt>
                <c:pt idx="898">
                  <c:v>49.789512080099996</c:v>
                </c:pt>
                <c:pt idx="899">
                  <c:v>49.664917953299998</c:v>
                </c:pt>
                <c:pt idx="900">
                  <c:v>49.543155511199998</c:v>
                </c:pt>
                <c:pt idx="901">
                  <c:v>49.4185613844</c:v>
                </c:pt>
                <c:pt idx="902">
                  <c:v>49.296798942300001</c:v>
                </c:pt>
                <c:pt idx="903">
                  <c:v>49.175036500199994</c:v>
                </c:pt>
                <c:pt idx="904">
                  <c:v>49.053274058099994</c:v>
                </c:pt>
                <c:pt idx="905">
                  <c:v>48.931511616000002</c:v>
                </c:pt>
                <c:pt idx="906">
                  <c:v>48.809749173900002</c:v>
                </c:pt>
                <c:pt idx="907">
                  <c:v>48.687986731800002</c:v>
                </c:pt>
                <c:pt idx="908">
                  <c:v>48.566224289699996</c:v>
                </c:pt>
                <c:pt idx="909">
                  <c:v>48.447293532300002</c:v>
                </c:pt>
                <c:pt idx="910">
                  <c:v>48.325531090199995</c:v>
                </c:pt>
                <c:pt idx="911">
                  <c:v>48.206600332800001</c:v>
                </c:pt>
                <c:pt idx="912">
                  <c:v>48.0876695754</c:v>
                </c:pt>
                <c:pt idx="913">
                  <c:v>47.968738817999999</c:v>
                </c:pt>
                <c:pt idx="914">
                  <c:v>47.849808060599997</c:v>
                </c:pt>
                <c:pt idx="915">
                  <c:v>47.730877303199996</c:v>
                </c:pt>
                <c:pt idx="916">
                  <c:v>47.611946545800002</c:v>
                </c:pt>
                <c:pt idx="917">
                  <c:v>47.493015788400001</c:v>
                </c:pt>
                <c:pt idx="918">
                  <c:v>47.376916715699998</c:v>
                </c:pt>
                <c:pt idx="919">
                  <c:v>47.257985958300004</c:v>
                </c:pt>
                <c:pt idx="920">
                  <c:v>47.141886885599995</c:v>
                </c:pt>
                <c:pt idx="921">
                  <c:v>47.025787812899999</c:v>
                </c:pt>
                <c:pt idx="922">
                  <c:v>46.906857055499998</c:v>
                </c:pt>
                <c:pt idx="923">
                  <c:v>46.790757982800002</c:v>
                </c:pt>
                <c:pt idx="924">
                  <c:v>46.6746589101</c:v>
                </c:pt>
                <c:pt idx="925">
                  <c:v>46.558559837399997</c:v>
                </c:pt>
                <c:pt idx="926">
                  <c:v>46.4452924494</c:v>
                </c:pt>
                <c:pt idx="927">
                  <c:v>46.329193376699997</c:v>
                </c:pt>
                <c:pt idx="928">
                  <c:v>46.213094304000002</c:v>
                </c:pt>
                <c:pt idx="929">
                  <c:v>46.099826915999998</c:v>
                </c:pt>
                <c:pt idx="930">
                  <c:v>45.983727843300002</c:v>
                </c:pt>
                <c:pt idx="931">
                  <c:v>45.870460455299998</c:v>
                </c:pt>
                <c:pt idx="932">
                  <c:v>45.757193067300001</c:v>
                </c:pt>
                <c:pt idx="933">
                  <c:v>45.643925679300004</c:v>
                </c:pt>
                <c:pt idx="934">
                  <c:v>45.5306582913</c:v>
                </c:pt>
                <c:pt idx="935">
                  <c:v>45.417390903300003</c:v>
                </c:pt>
                <c:pt idx="936">
                  <c:v>45.304123515299999</c:v>
                </c:pt>
                <c:pt idx="937">
                  <c:v>45.193687812</c:v>
                </c:pt>
                <c:pt idx="938">
                  <c:v>45.080420423999996</c:v>
                </c:pt>
                <c:pt idx="939">
                  <c:v>44.969984720699998</c:v>
                </c:pt>
                <c:pt idx="940">
                  <c:v>44.856717332699994</c:v>
                </c:pt>
                <c:pt idx="941">
                  <c:v>44.746281629400002</c:v>
                </c:pt>
                <c:pt idx="942">
                  <c:v>44.635845926099996</c:v>
                </c:pt>
                <c:pt idx="943">
                  <c:v>44.525410222799998</c:v>
                </c:pt>
                <c:pt idx="944">
                  <c:v>44.414974519499999</c:v>
                </c:pt>
                <c:pt idx="945">
                  <c:v>44.304538816199994</c:v>
                </c:pt>
                <c:pt idx="946">
                  <c:v>44.194103112900002</c:v>
                </c:pt>
                <c:pt idx="947">
                  <c:v>44.083667409599997</c:v>
                </c:pt>
                <c:pt idx="948">
                  <c:v>43.976063390999997</c:v>
                </c:pt>
                <c:pt idx="949">
                  <c:v>43.865627687699998</c:v>
                </c:pt>
                <c:pt idx="950">
                  <c:v>43.758023669099998</c:v>
                </c:pt>
                <c:pt idx="951">
                  <c:v>43.6475879658</c:v>
                </c:pt>
                <c:pt idx="952">
                  <c:v>43.5399839472</c:v>
                </c:pt>
                <c:pt idx="953">
                  <c:v>43.4323799286</c:v>
                </c:pt>
                <c:pt idx="954">
                  <c:v>43.32477591</c:v>
                </c:pt>
                <c:pt idx="955">
                  <c:v>43.2171718914</c:v>
                </c:pt>
                <c:pt idx="956">
                  <c:v>43.1095678728</c:v>
                </c:pt>
                <c:pt idx="957">
                  <c:v>43.0019638542</c:v>
                </c:pt>
                <c:pt idx="958">
                  <c:v>42.897191520299998</c:v>
                </c:pt>
                <c:pt idx="959">
                  <c:v>42.789587501699998</c:v>
                </c:pt>
                <c:pt idx="960">
                  <c:v>42.684815167800004</c:v>
                </c:pt>
                <c:pt idx="961">
                  <c:v>42.577211149199996</c:v>
                </c:pt>
                <c:pt idx="962">
                  <c:v>42.472438815300002</c:v>
                </c:pt>
                <c:pt idx="963">
                  <c:v>42.367666481400001</c:v>
                </c:pt>
                <c:pt idx="964">
                  <c:v>42.262894147499999</c:v>
                </c:pt>
                <c:pt idx="965">
                  <c:v>42.158121813599998</c:v>
                </c:pt>
                <c:pt idx="966">
                  <c:v>42.053349479699996</c:v>
                </c:pt>
                <c:pt idx="967">
                  <c:v>41.948577145800002</c:v>
                </c:pt>
                <c:pt idx="968">
                  <c:v>41.8438048119</c:v>
                </c:pt>
                <c:pt idx="969">
                  <c:v>41.739032477999999</c:v>
                </c:pt>
                <c:pt idx="970">
                  <c:v>41.637091828800003</c:v>
                </c:pt>
                <c:pt idx="971">
                  <c:v>41.532319494900001</c:v>
                </c:pt>
                <c:pt idx="972">
                  <c:v>41.430378845699998</c:v>
                </c:pt>
                <c:pt idx="973">
                  <c:v>41.328438196500002</c:v>
                </c:pt>
                <c:pt idx="974">
                  <c:v>41.223665862600001</c:v>
                </c:pt>
                <c:pt idx="975">
                  <c:v>41.121725213399998</c:v>
                </c:pt>
                <c:pt idx="976">
                  <c:v>41.019784564199995</c:v>
                </c:pt>
                <c:pt idx="977">
                  <c:v>40.917843914999999</c:v>
                </c:pt>
                <c:pt idx="978">
                  <c:v>40.818734950500001</c:v>
                </c:pt>
                <c:pt idx="979">
                  <c:v>40.716794301299998</c:v>
                </c:pt>
                <c:pt idx="980">
                  <c:v>40.614853652099995</c:v>
                </c:pt>
                <c:pt idx="981">
                  <c:v>40.515744687599998</c:v>
                </c:pt>
                <c:pt idx="982">
                  <c:v>40.413804038400002</c:v>
                </c:pt>
                <c:pt idx="983">
                  <c:v>40.314695073899998</c:v>
                </c:pt>
                <c:pt idx="984">
                  <c:v>40.212754424699995</c:v>
                </c:pt>
                <c:pt idx="985">
                  <c:v>40.113645460199997</c:v>
                </c:pt>
                <c:pt idx="986">
                  <c:v>40.014536495699993</c:v>
                </c:pt>
                <c:pt idx="987">
                  <c:v>39.915427531199995</c:v>
                </c:pt>
                <c:pt idx="988">
                  <c:v>39.816318566699998</c:v>
                </c:pt>
                <c:pt idx="989">
                  <c:v>39.717209602199993</c:v>
                </c:pt>
                <c:pt idx="990">
                  <c:v>39.643585799999997</c:v>
                </c:pt>
                <c:pt idx="991">
                  <c:v>39.575625367199997</c:v>
                </c:pt>
                <c:pt idx="992">
                  <c:v>39.507664934399997</c:v>
                </c:pt>
                <c:pt idx="993">
                  <c:v>39.439704501599998</c:v>
                </c:pt>
                <c:pt idx="994">
                  <c:v>39.374575753499997</c:v>
                </c:pt>
                <c:pt idx="995">
                  <c:v>39.306615320699997</c:v>
                </c:pt>
                <c:pt idx="996">
                  <c:v>39.238654887899997</c:v>
                </c:pt>
                <c:pt idx="997">
                  <c:v>39.170694455099998</c:v>
                </c:pt>
                <c:pt idx="998">
                  <c:v>39.105565706999997</c:v>
                </c:pt>
                <c:pt idx="999">
                  <c:v>39.037605274199997</c:v>
                </c:pt>
                <c:pt idx="1000">
                  <c:v>38.972476526099996</c:v>
                </c:pt>
                <c:pt idx="1001">
                  <c:v>38.904516093300003</c:v>
                </c:pt>
                <c:pt idx="1002">
                  <c:v>38.839387345199995</c:v>
                </c:pt>
                <c:pt idx="1003">
                  <c:v>38.771426912400003</c:v>
                </c:pt>
                <c:pt idx="1004">
                  <c:v>38.706298164300001</c:v>
                </c:pt>
                <c:pt idx="1005">
                  <c:v>38.638337731500002</c:v>
                </c:pt>
                <c:pt idx="1006">
                  <c:v>38.573208983400001</c:v>
                </c:pt>
                <c:pt idx="1007">
                  <c:v>38.5080802353</c:v>
                </c:pt>
                <c:pt idx="1008">
                  <c:v>38.442951487199998</c:v>
                </c:pt>
                <c:pt idx="1009">
                  <c:v>38.374991054399999</c:v>
                </c:pt>
                <c:pt idx="1010">
                  <c:v>38.309862306300005</c:v>
                </c:pt>
                <c:pt idx="1011">
                  <c:v>38.244733558199997</c:v>
                </c:pt>
                <c:pt idx="1012">
                  <c:v>38.179604810099995</c:v>
                </c:pt>
                <c:pt idx="1013">
                  <c:v>38.114476062000001</c:v>
                </c:pt>
                <c:pt idx="1014">
                  <c:v>38.0493473139</c:v>
                </c:pt>
                <c:pt idx="1015">
                  <c:v>37.984218565799999</c:v>
                </c:pt>
                <c:pt idx="1016">
                  <c:v>37.919089817699998</c:v>
                </c:pt>
                <c:pt idx="1017">
                  <c:v>37.853961069599997</c:v>
                </c:pt>
                <c:pt idx="1018">
                  <c:v>37.791664006199994</c:v>
                </c:pt>
                <c:pt idx="1019">
                  <c:v>37.7265352581</c:v>
                </c:pt>
                <c:pt idx="1020">
                  <c:v>37.661406509999999</c:v>
                </c:pt>
                <c:pt idx="1021">
                  <c:v>37.596277761899998</c:v>
                </c:pt>
                <c:pt idx="1022">
                  <c:v>37.533980698500002</c:v>
                </c:pt>
                <c:pt idx="1023">
                  <c:v>37.468851950400001</c:v>
                </c:pt>
                <c:pt idx="1024">
                  <c:v>37.4037232023</c:v>
                </c:pt>
                <c:pt idx="1025">
                  <c:v>37.341426138899998</c:v>
                </c:pt>
                <c:pt idx="1026">
                  <c:v>37.276297390800003</c:v>
                </c:pt>
                <c:pt idx="1027">
                  <c:v>37.214000327400001</c:v>
                </c:pt>
                <c:pt idx="1028">
                  <c:v>37.1488715793</c:v>
                </c:pt>
                <c:pt idx="1029">
                  <c:v>37.086574515899997</c:v>
                </c:pt>
                <c:pt idx="1030">
                  <c:v>37.021445767800003</c:v>
                </c:pt>
                <c:pt idx="1031">
                  <c:v>36.9591487044</c:v>
                </c:pt>
                <c:pt idx="1032">
                  <c:v>36.896851640999998</c:v>
                </c:pt>
                <c:pt idx="1033">
                  <c:v>36.834554577599995</c:v>
                </c:pt>
                <c:pt idx="1034">
                  <c:v>36.769425829500001</c:v>
                </c:pt>
                <c:pt idx="1035">
                  <c:v>36.707128766099999</c:v>
                </c:pt>
                <c:pt idx="1036">
                  <c:v>36.644831702699996</c:v>
                </c:pt>
                <c:pt idx="1037">
                  <c:v>36.5825346393</c:v>
                </c:pt>
                <c:pt idx="1038">
                  <c:v>36.520237575899998</c:v>
                </c:pt>
                <c:pt idx="1039">
                  <c:v>36.457940512500002</c:v>
                </c:pt>
                <c:pt idx="1040">
                  <c:v>36.3956434491</c:v>
                </c:pt>
                <c:pt idx="1041">
                  <c:v>36.333346385699997</c:v>
                </c:pt>
                <c:pt idx="1042">
                  <c:v>36.271049322300001</c:v>
                </c:pt>
                <c:pt idx="1043">
                  <c:v>36.208752258899999</c:v>
                </c:pt>
                <c:pt idx="1044">
                  <c:v>36.146455195499996</c:v>
                </c:pt>
                <c:pt idx="1045">
                  <c:v>36.084158132100001</c:v>
                </c:pt>
                <c:pt idx="1046">
                  <c:v>36.024692753400004</c:v>
                </c:pt>
                <c:pt idx="1047">
                  <c:v>35.962395690000001</c:v>
                </c:pt>
                <c:pt idx="1048">
                  <c:v>35.900098626599998</c:v>
                </c:pt>
                <c:pt idx="1049">
                  <c:v>35.840633247900001</c:v>
                </c:pt>
                <c:pt idx="1050">
                  <c:v>35.778336184499999</c:v>
                </c:pt>
                <c:pt idx="1051">
                  <c:v>35.716039121099996</c:v>
                </c:pt>
                <c:pt idx="1052">
                  <c:v>35.656573742399999</c:v>
                </c:pt>
                <c:pt idx="1053">
                  <c:v>35.594276678999996</c:v>
                </c:pt>
                <c:pt idx="1054">
                  <c:v>35.534811300299999</c:v>
                </c:pt>
                <c:pt idx="1055">
                  <c:v>35.472514236899997</c:v>
                </c:pt>
                <c:pt idx="1056">
                  <c:v>35.4130488582</c:v>
                </c:pt>
                <c:pt idx="1057">
                  <c:v>35.353583479499996</c:v>
                </c:pt>
                <c:pt idx="1058">
                  <c:v>35.2912864161</c:v>
                </c:pt>
                <c:pt idx="1059">
                  <c:v>35.231821037400003</c:v>
                </c:pt>
                <c:pt idx="1060">
                  <c:v>35.172355658699999</c:v>
                </c:pt>
                <c:pt idx="1061">
                  <c:v>35.112890280000002</c:v>
                </c:pt>
                <c:pt idx="1062">
                  <c:v>35.050593216599999</c:v>
                </c:pt>
                <c:pt idx="1063">
                  <c:v>34.991127837900002</c:v>
                </c:pt>
                <c:pt idx="1064">
                  <c:v>34.931662459199998</c:v>
                </c:pt>
                <c:pt idx="1065">
                  <c:v>34.872197080500001</c:v>
                </c:pt>
                <c:pt idx="1066">
                  <c:v>34.812731701800004</c:v>
                </c:pt>
                <c:pt idx="1067">
                  <c:v>34.7532663231</c:v>
                </c:pt>
                <c:pt idx="1068">
                  <c:v>34.693800944400003</c:v>
                </c:pt>
                <c:pt idx="1069">
                  <c:v>34.634335565699999</c:v>
                </c:pt>
                <c:pt idx="1070">
                  <c:v>34.574870187000002</c:v>
                </c:pt>
                <c:pt idx="1071">
                  <c:v>34.515404808300005</c:v>
                </c:pt>
                <c:pt idx="1072">
                  <c:v>34.455939429600001</c:v>
                </c:pt>
                <c:pt idx="1073">
                  <c:v>34.399305735599995</c:v>
                </c:pt>
                <c:pt idx="1074">
                  <c:v>34.339840356899998</c:v>
                </c:pt>
                <c:pt idx="1075">
                  <c:v>34.280374978199994</c:v>
                </c:pt>
                <c:pt idx="1076">
                  <c:v>34.223741284199996</c:v>
                </c:pt>
                <c:pt idx="1077">
                  <c:v>34.164275905499998</c:v>
                </c:pt>
                <c:pt idx="1078">
                  <c:v>34.104810526800001</c:v>
                </c:pt>
                <c:pt idx="1079">
                  <c:v>34.048176832800003</c:v>
                </c:pt>
                <c:pt idx="1080">
                  <c:v>33.988711454099999</c:v>
                </c:pt>
                <c:pt idx="1081">
                  <c:v>33.9320777601</c:v>
                </c:pt>
                <c:pt idx="1082">
                  <c:v>33.872612381400003</c:v>
                </c:pt>
                <c:pt idx="1083">
                  <c:v>33.815978687399998</c:v>
                </c:pt>
                <c:pt idx="1084">
                  <c:v>33.756513308699994</c:v>
                </c:pt>
                <c:pt idx="1085">
                  <c:v>33.699879614699995</c:v>
                </c:pt>
                <c:pt idx="1086">
                  <c:v>33.643245920699997</c:v>
                </c:pt>
                <c:pt idx="1087">
                  <c:v>33.583780542</c:v>
                </c:pt>
                <c:pt idx="1088">
                  <c:v>33.527146848000001</c:v>
                </c:pt>
                <c:pt idx="1089">
                  <c:v>33.470513154000002</c:v>
                </c:pt>
                <c:pt idx="1090">
                  <c:v>33.413879459999997</c:v>
                </c:pt>
                <c:pt idx="1091">
                  <c:v>33.357245765999998</c:v>
                </c:pt>
                <c:pt idx="1092">
                  <c:v>33.297780387300001</c:v>
                </c:pt>
                <c:pt idx="1093">
                  <c:v>33.241146693300003</c:v>
                </c:pt>
                <c:pt idx="1094">
                  <c:v>33.184512999300004</c:v>
                </c:pt>
                <c:pt idx="1095">
                  <c:v>33.127879305299999</c:v>
                </c:pt>
                <c:pt idx="1096">
                  <c:v>33.0712456113</c:v>
                </c:pt>
                <c:pt idx="1097">
                  <c:v>33.014611917300002</c:v>
                </c:pt>
                <c:pt idx="1098">
                  <c:v>32.957978223300003</c:v>
                </c:pt>
                <c:pt idx="1099">
                  <c:v>32.901344529300005</c:v>
                </c:pt>
                <c:pt idx="1100">
                  <c:v>32.847542519999998</c:v>
                </c:pt>
                <c:pt idx="1101">
                  <c:v>32.790908825999999</c:v>
                </c:pt>
                <c:pt idx="1102">
                  <c:v>32.734275132</c:v>
                </c:pt>
                <c:pt idx="1103">
                  <c:v>32.677641438000002</c:v>
                </c:pt>
                <c:pt idx="1104">
                  <c:v>32.623839428699995</c:v>
                </c:pt>
                <c:pt idx="1105">
                  <c:v>32.567205734699996</c:v>
                </c:pt>
                <c:pt idx="1106">
                  <c:v>32.510572040699998</c:v>
                </c:pt>
                <c:pt idx="1107">
                  <c:v>32.456770031399998</c:v>
                </c:pt>
                <c:pt idx="1108">
                  <c:v>32.400136337399999</c:v>
                </c:pt>
                <c:pt idx="1109">
                  <c:v>32.346334328099999</c:v>
                </c:pt>
                <c:pt idx="1110">
                  <c:v>32.289700634100001</c:v>
                </c:pt>
                <c:pt idx="1111">
                  <c:v>32.235898624800001</c:v>
                </c:pt>
                <c:pt idx="1112">
                  <c:v>32.179264930800002</c:v>
                </c:pt>
                <c:pt idx="1113">
                  <c:v>32.125462921500002</c:v>
                </c:pt>
                <c:pt idx="1114">
                  <c:v>32.068829227499997</c:v>
                </c:pt>
                <c:pt idx="1115">
                  <c:v>32.015027218199997</c:v>
                </c:pt>
                <c:pt idx="1116">
                  <c:v>31.9612252089</c:v>
                </c:pt>
                <c:pt idx="1117">
                  <c:v>31.904591514900002</c:v>
                </c:pt>
                <c:pt idx="1118">
                  <c:v>31.850789505599998</c:v>
                </c:pt>
                <c:pt idx="1119">
                  <c:v>31.796987496300002</c:v>
                </c:pt>
                <c:pt idx="1120">
                  <c:v>31.743185486999998</c:v>
                </c:pt>
                <c:pt idx="1121">
                  <c:v>31.689383477699998</c:v>
                </c:pt>
                <c:pt idx="1122">
                  <c:v>31.632749783699996</c:v>
                </c:pt>
                <c:pt idx="1123">
                  <c:v>31.5789477744</c:v>
                </c:pt>
                <c:pt idx="1124">
                  <c:v>31.5251457651</c:v>
                </c:pt>
                <c:pt idx="1125">
                  <c:v>31.471343755800003</c:v>
                </c:pt>
                <c:pt idx="1126">
                  <c:v>31.4175417465</c:v>
                </c:pt>
                <c:pt idx="1127">
                  <c:v>31.363739737199996</c:v>
                </c:pt>
                <c:pt idx="1128">
                  <c:v>31.3099377279</c:v>
                </c:pt>
                <c:pt idx="1129">
                  <c:v>31.258967403300002</c:v>
                </c:pt>
                <c:pt idx="1130">
                  <c:v>31.205165393999998</c:v>
                </c:pt>
                <c:pt idx="1131">
                  <c:v>31.151363384699998</c:v>
                </c:pt>
                <c:pt idx="1132">
                  <c:v>31.097561375400002</c:v>
                </c:pt>
                <c:pt idx="1133">
                  <c:v>31.043759366099998</c:v>
                </c:pt>
                <c:pt idx="1134">
                  <c:v>30.9927890415</c:v>
                </c:pt>
                <c:pt idx="1135">
                  <c:v>30.938987032199996</c:v>
                </c:pt>
                <c:pt idx="1136">
                  <c:v>30.8851850229</c:v>
                </c:pt>
                <c:pt idx="1137">
                  <c:v>30.834214698300002</c:v>
                </c:pt>
                <c:pt idx="1138">
                  <c:v>30.780412688999998</c:v>
                </c:pt>
                <c:pt idx="1139">
                  <c:v>30.726610679699995</c:v>
                </c:pt>
                <c:pt idx="1140">
                  <c:v>30.675640355099997</c:v>
                </c:pt>
                <c:pt idx="1141">
                  <c:v>30.621838345800001</c:v>
                </c:pt>
                <c:pt idx="1142">
                  <c:v>30.570868021199995</c:v>
                </c:pt>
                <c:pt idx="1143">
                  <c:v>30.517066011899999</c:v>
                </c:pt>
                <c:pt idx="1144">
                  <c:v>30.466095687300001</c:v>
                </c:pt>
                <c:pt idx="1145">
                  <c:v>30.415125362699996</c:v>
                </c:pt>
                <c:pt idx="1146">
                  <c:v>30.3613233534</c:v>
                </c:pt>
                <c:pt idx="1147">
                  <c:v>30.310353028800002</c:v>
                </c:pt>
                <c:pt idx="1148">
                  <c:v>30.259382704199997</c:v>
                </c:pt>
                <c:pt idx="1149">
                  <c:v>30.2055806949</c:v>
                </c:pt>
                <c:pt idx="1150">
                  <c:v>30.154610370300002</c:v>
                </c:pt>
                <c:pt idx="1151">
                  <c:v>30.103640045699997</c:v>
                </c:pt>
                <c:pt idx="1152">
                  <c:v>30.052669721099999</c:v>
                </c:pt>
                <c:pt idx="1153">
                  <c:v>30.001699396499998</c:v>
                </c:pt>
                <c:pt idx="1154">
                  <c:v>29.9507290719</c:v>
                </c:pt>
                <c:pt idx="1155">
                  <c:v>29.899758747300002</c:v>
                </c:pt>
                <c:pt idx="1156">
                  <c:v>29.845956737999998</c:v>
                </c:pt>
                <c:pt idx="1157">
                  <c:v>29.7949864134</c:v>
                </c:pt>
                <c:pt idx="1158">
                  <c:v>29.746847773500001</c:v>
                </c:pt>
                <c:pt idx="1159">
                  <c:v>29.695877448899999</c:v>
                </c:pt>
                <c:pt idx="1160">
                  <c:v>29.644907124300001</c:v>
                </c:pt>
                <c:pt idx="1161">
                  <c:v>29.593936799699996</c:v>
                </c:pt>
                <c:pt idx="1162">
                  <c:v>29.542966475099998</c:v>
                </c:pt>
                <c:pt idx="1163">
                  <c:v>29.4919961505</c:v>
                </c:pt>
                <c:pt idx="1164">
                  <c:v>29.441025825899999</c:v>
                </c:pt>
                <c:pt idx="1165">
                  <c:v>29.392887185999999</c:v>
                </c:pt>
                <c:pt idx="1166">
                  <c:v>29.341916861400001</c:v>
                </c:pt>
                <c:pt idx="1167">
                  <c:v>29.2909465368</c:v>
                </c:pt>
                <c:pt idx="1168">
                  <c:v>29.239976212199995</c:v>
                </c:pt>
                <c:pt idx="1169">
                  <c:v>29.191837572300003</c:v>
                </c:pt>
                <c:pt idx="1170">
                  <c:v>29.140867247699997</c:v>
                </c:pt>
                <c:pt idx="1171">
                  <c:v>29.092728607800002</c:v>
                </c:pt>
                <c:pt idx="1172">
                  <c:v>29.041758283199997</c:v>
                </c:pt>
                <c:pt idx="1173">
                  <c:v>28.993619643299997</c:v>
                </c:pt>
                <c:pt idx="1174">
                  <c:v>28.942649318699999</c:v>
                </c:pt>
                <c:pt idx="1175">
                  <c:v>28.8945106788</c:v>
                </c:pt>
                <c:pt idx="1176">
                  <c:v>28.843540354199998</c:v>
                </c:pt>
                <c:pt idx="1177">
                  <c:v>28.795401714299999</c:v>
                </c:pt>
                <c:pt idx="1178">
                  <c:v>28.744431389700001</c:v>
                </c:pt>
                <c:pt idx="1179">
                  <c:v>28.696292749799998</c:v>
                </c:pt>
                <c:pt idx="1180">
                  <c:v>28.648154109900002</c:v>
                </c:pt>
                <c:pt idx="1181">
                  <c:v>28.597183785299997</c:v>
                </c:pt>
                <c:pt idx="1182">
                  <c:v>28.549045145400001</c:v>
                </c:pt>
                <c:pt idx="1183">
                  <c:v>28.500906505499998</c:v>
                </c:pt>
                <c:pt idx="1184">
                  <c:v>28.452767865599998</c:v>
                </c:pt>
                <c:pt idx="1185">
                  <c:v>28.404629225699999</c:v>
                </c:pt>
                <c:pt idx="1186">
                  <c:v>28.353658901099998</c:v>
                </c:pt>
                <c:pt idx="1187">
                  <c:v>28.305520261199998</c:v>
                </c:pt>
                <c:pt idx="1188">
                  <c:v>28.257381621299999</c:v>
                </c:pt>
                <c:pt idx="1189">
                  <c:v>28.209242981399999</c:v>
                </c:pt>
                <c:pt idx="1190">
                  <c:v>28.1611043415</c:v>
                </c:pt>
                <c:pt idx="1191">
                  <c:v>28.112965701599997</c:v>
                </c:pt>
                <c:pt idx="1192">
                  <c:v>28.064827061700001</c:v>
                </c:pt>
                <c:pt idx="1193">
                  <c:v>28.016688421799998</c:v>
                </c:pt>
                <c:pt idx="1194">
                  <c:v>27.968549781900002</c:v>
                </c:pt>
                <c:pt idx="1195">
                  <c:v>27.923242826700001</c:v>
                </c:pt>
                <c:pt idx="1196">
                  <c:v>27.875104186799998</c:v>
                </c:pt>
                <c:pt idx="1197">
                  <c:v>27.826965546900002</c:v>
                </c:pt>
                <c:pt idx="1198">
                  <c:v>27.778826906999999</c:v>
                </c:pt>
                <c:pt idx="1199">
                  <c:v>27.730688267099996</c:v>
                </c:pt>
                <c:pt idx="1200">
                  <c:v>27.685381311899999</c:v>
                </c:pt>
                <c:pt idx="1201">
                  <c:v>27.637242671999999</c:v>
                </c:pt>
                <c:pt idx="1202">
                  <c:v>27.589104032099996</c:v>
                </c:pt>
                <c:pt idx="1203">
                  <c:v>27.543797076899999</c:v>
                </c:pt>
                <c:pt idx="1204">
                  <c:v>27.495658436999999</c:v>
                </c:pt>
                <c:pt idx="1205">
                  <c:v>27.447519797099996</c:v>
                </c:pt>
                <c:pt idx="1206">
                  <c:v>27.402212841899999</c:v>
                </c:pt>
                <c:pt idx="1207">
                  <c:v>27.354074202</c:v>
                </c:pt>
                <c:pt idx="1208">
                  <c:v>27.308767246799999</c:v>
                </c:pt>
                <c:pt idx="1209">
                  <c:v>27.260628606899999</c:v>
                </c:pt>
                <c:pt idx="1210">
                  <c:v>27.215321651699998</c:v>
                </c:pt>
                <c:pt idx="1211">
                  <c:v>27.167183011799999</c:v>
                </c:pt>
                <c:pt idx="1212">
                  <c:v>27.121876056599998</c:v>
                </c:pt>
                <c:pt idx="1213">
                  <c:v>27.076569101400001</c:v>
                </c:pt>
                <c:pt idx="1214">
                  <c:v>27.028430461499998</c:v>
                </c:pt>
                <c:pt idx="1215">
                  <c:v>26.9831235063</c:v>
                </c:pt>
                <c:pt idx="1216">
                  <c:v>26.937816551099999</c:v>
                </c:pt>
                <c:pt idx="1217">
                  <c:v>26.892509595900002</c:v>
                </c:pt>
                <c:pt idx="1218">
                  <c:v>26.844370955999999</c:v>
                </c:pt>
                <c:pt idx="1219">
                  <c:v>26.799064000799998</c:v>
                </c:pt>
                <c:pt idx="1220">
                  <c:v>26.753757045599997</c:v>
                </c:pt>
                <c:pt idx="1221">
                  <c:v>26.7084500904</c:v>
                </c:pt>
                <c:pt idx="1222">
                  <c:v>26.663143135199999</c:v>
                </c:pt>
                <c:pt idx="1223">
                  <c:v>26.617836179999998</c:v>
                </c:pt>
                <c:pt idx="1224">
                  <c:v>26.5725292248</c:v>
                </c:pt>
                <c:pt idx="1225">
                  <c:v>26.527222269599999</c:v>
                </c:pt>
                <c:pt idx="1226">
                  <c:v>26.481915314400002</c:v>
                </c:pt>
                <c:pt idx="1227">
                  <c:v>26.436608359200001</c:v>
                </c:pt>
                <c:pt idx="1228">
                  <c:v>26.391301404</c:v>
                </c:pt>
                <c:pt idx="1229">
                  <c:v>26.345994448799999</c:v>
                </c:pt>
                <c:pt idx="1230">
                  <c:v>26.300687493599998</c:v>
                </c:pt>
                <c:pt idx="1231">
                  <c:v>26.255380538400001</c:v>
                </c:pt>
                <c:pt idx="1232">
                  <c:v>26.2100735832</c:v>
                </c:pt>
                <c:pt idx="1233">
                  <c:v>26.164766627999999</c:v>
                </c:pt>
                <c:pt idx="1234">
                  <c:v>26.119459672799998</c:v>
                </c:pt>
                <c:pt idx="1235">
                  <c:v>26.076984402299999</c:v>
                </c:pt>
                <c:pt idx="1236">
                  <c:v>26.031677447099998</c:v>
                </c:pt>
                <c:pt idx="1237">
                  <c:v>25.986370491900001</c:v>
                </c:pt>
                <c:pt idx="1238">
                  <c:v>25.943895221400002</c:v>
                </c:pt>
                <c:pt idx="1239">
                  <c:v>25.898588266200001</c:v>
                </c:pt>
                <c:pt idx="1240">
                  <c:v>25.853281311</c:v>
                </c:pt>
                <c:pt idx="1241">
                  <c:v>25.810806040499997</c:v>
                </c:pt>
                <c:pt idx="1242">
                  <c:v>25.7654990853</c:v>
                </c:pt>
                <c:pt idx="1243">
                  <c:v>25.723023814799998</c:v>
                </c:pt>
                <c:pt idx="1244">
                  <c:v>25.677716859599997</c:v>
                </c:pt>
                <c:pt idx="1245">
                  <c:v>25.635241589099998</c:v>
                </c:pt>
                <c:pt idx="1246">
                  <c:v>25.5899346339</c:v>
                </c:pt>
                <c:pt idx="1247">
                  <c:v>25.547459363400002</c:v>
                </c:pt>
                <c:pt idx="1248">
                  <c:v>25.502152408200001</c:v>
                </c:pt>
                <c:pt idx="1249">
                  <c:v>25.459677137699998</c:v>
                </c:pt>
                <c:pt idx="1250">
                  <c:v>25.417201867199999</c:v>
                </c:pt>
                <c:pt idx="1251">
                  <c:v>25.371894911999998</c:v>
                </c:pt>
                <c:pt idx="1252">
                  <c:v>25.329419641499999</c:v>
                </c:pt>
                <c:pt idx="1253">
                  <c:v>25.286944371000001</c:v>
                </c:pt>
                <c:pt idx="1254">
                  <c:v>25.2416374158</c:v>
                </c:pt>
                <c:pt idx="1255">
                  <c:v>25.199162145299997</c:v>
                </c:pt>
                <c:pt idx="1256">
                  <c:v>25.156686874799998</c:v>
                </c:pt>
                <c:pt idx="1257">
                  <c:v>25.114211604299999</c:v>
                </c:pt>
                <c:pt idx="1258">
                  <c:v>25.071736333799997</c:v>
                </c:pt>
                <c:pt idx="1259">
                  <c:v>25.0264293786</c:v>
                </c:pt>
                <c:pt idx="1260">
                  <c:v>24.983954108099997</c:v>
                </c:pt>
                <c:pt idx="1261">
                  <c:v>24.941478837599998</c:v>
                </c:pt>
                <c:pt idx="1262">
                  <c:v>24.899003567099999</c:v>
                </c:pt>
                <c:pt idx="1263">
                  <c:v>24.856528296599997</c:v>
                </c:pt>
                <c:pt idx="1264">
                  <c:v>24.814053026099998</c:v>
                </c:pt>
                <c:pt idx="1265">
                  <c:v>24.771577755599999</c:v>
                </c:pt>
                <c:pt idx="1266">
                  <c:v>24.729102485099997</c:v>
                </c:pt>
                <c:pt idx="1267">
                  <c:v>24.686627214599998</c:v>
                </c:pt>
                <c:pt idx="1268">
                  <c:v>24.644151944099999</c:v>
                </c:pt>
                <c:pt idx="1269">
                  <c:v>24.604508358299999</c:v>
                </c:pt>
                <c:pt idx="1270">
                  <c:v>24.5620330878</c:v>
                </c:pt>
                <c:pt idx="1271">
                  <c:v>24.519557817299997</c:v>
                </c:pt>
                <c:pt idx="1272">
                  <c:v>24.477082546799998</c:v>
                </c:pt>
                <c:pt idx="1273">
                  <c:v>24.4346072763</c:v>
                </c:pt>
                <c:pt idx="1274">
                  <c:v>24.394963690499999</c:v>
                </c:pt>
                <c:pt idx="1275">
                  <c:v>24.35248842</c:v>
                </c:pt>
                <c:pt idx="1276">
                  <c:v>24.310013149499998</c:v>
                </c:pt>
                <c:pt idx="1277">
                  <c:v>24.270369563700001</c:v>
                </c:pt>
                <c:pt idx="1278">
                  <c:v>24.227894293199999</c:v>
                </c:pt>
                <c:pt idx="1279">
                  <c:v>24.1854190227</c:v>
                </c:pt>
                <c:pt idx="1280">
                  <c:v>24.145775436899999</c:v>
                </c:pt>
                <c:pt idx="1281">
                  <c:v>24.1033001664</c:v>
                </c:pt>
                <c:pt idx="1282">
                  <c:v>24.063656580599996</c:v>
                </c:pt>
                <c:pt idx="1283">
                  <c:v>24.021181310099998</c:v>
                </c:pt>
                <c:pt idx="1284">
                  <c:v>23.981537724299997</c:v>
                </c:pt>
                <c:pt idx="1285">
                  <c:v>23.939062453799998</c:v>
                </c:pt>
                <c:pt idx="1286">
                  <c:v>23.899418867999998</c:v>
                </c:pt>
                <c:pt idx="1287">
                  <c:v>23.856943597499999</c:v>
                </c:pt>
                <c:pt idx="1288">
                  <c:v>23.817300011699999</c:v>
                </c:pt>
                <c:pt idx="1289">
                  <c:v>23.777656425900002</c:v>
                </c:pt>
                <c:pt idx="1290">
                  <c:v>23.735181155399999</c:v>
                </c:pt>
                <c:pt idx="1291">
                  <c:v>23.695537569599999</c:v>
                </c:pt>
                <c:pt idx="1292">
                  <c:v>23.655893983799999</c:v>
                </c:pt>
                <c:pt idx="1293">
                  <c:v>23.6134187133</c:v>
                </c:pt>
                <c:pt idx="1294">
                  <c:v>23.573775127499999</c:v>
                </c:pt>
                <c:pt idx="1295">
                  <c:v>23.534131541699999</c:v>
                </c:pt>
                <c:pt idx="1296">
                  <c:v>23.494487955900002</c:v>
                </c:pt>
                <c:pt idx="1297">
                  <c:v>23.4520126854</c:v>
                </c:pt>
                <c:pt idx="1298">
                  <c:v>23.412369099599999</c:v>
                </c:pt>
                <c:pt idx="1299">
                  <c:v>23.372725513799999</c:v>
                </c:pt>
                <c:pt idx="1300">
                  <c:v>23.333081927999999</c:v>
                </c:pt>
                <c:pt idx="1301">
                  <c:v>23.293438342199998</c:v>
                </c:pt>
                <c:pt idx="1302">
                  <c:v>23.253794756400001</c:v>
                </c:pt>
                <c:pt idx="1303">
                  <c:v>23.214151170599997</c:v>
                </c:pt>
                <c:pt idx="1304">
                  <c:v>23.174507584799997</c:v>
                </c:pt>
                <c:pt idx="1305">
                  <c:v>23.134863999</c:v>
                </c:pt>
                <c:pt idx="1306">
                  <c:v>23.0952204132</c:v>
                </c:pt>
                <c:pt idx="1307">
                  <c:v>23.055576827399999</c:v>
                </c:pt>
                <c:pt idx="1308">
                  <c:v>23.015933241599999</c:v>
                </c:pt>
                <c:pt idx="1309">
                  <c:v>22.976289655799999</c:v>
                </c:pt>
                <c:pt idx="1310">
                  <c:v>22.936646069999998</c:v>
                </c:pt>
                <c:pt idx="1311">
                  <c:v>22.8998341689</c:v>
                </c:pt>
                <c:pt idx="1312">
                  <c:v>22.8601905831</c:v>
                </c:pt>
                <c:pt idx="1313">
                  <c:v>22.820546997299999</c:v>
                </c:pt>
                <c:pt idx="1314">
                  <c:v>22.780903411499999</c:v>
                </c:pt>
                <c:pt idx="1315">
                  <c:v>22.741259825699998</c:v>
                </c:pt>
                <c:pt idx="1316">
                  <c:v>22.704447924599997</c:v>
                </c:pt>
                <c:pt idx="1317">
                  <c:v>22.6648043388</c:v>
                </c:pt>
                <c:pt idx="1318">
                  <c:v>22.625160752999999</c:v>
                </c:pt>
                <c:pt idx="1319">
                  <c:v>22.588348851900001</c:v>
                </c:pt>
                <c:pt idx="1320">
                  <c:v>22.548705266099997</c:v>
                </c:pt>
                <c:pt idx="1321">
                  <c:v>22.5090616803</c:v>
                </c:pt>
                <c:pt idx="1322">
                  <c:v>22.472249779199998</c:v>
                </c:pt>
                <c:pt idx="1323">
                  <c:v>22.432606193400002</c:v>
                </c:pt>
                <c:pt idx="1324">
                  <c:v>22.3957942923</c:v>
                </c:pt>
                <c:pt idx="1325">
                  <c:v>22.356150706499999</c:v>
                </c:pt>
                <c:pt idx="1326">
                  <c:v>22.319338805400001</c:v>
                </c:pt>
                <c:pt idx="1327">
                  <c:v>22.279695219599997</c:v>
                </c:pt>
                <c:pt idx="1328">
                  <c:v>22.242883318499999</c:v>
                </c:pt>
                <c:pt idx="1329">
                  <c:v>22.203239732699998</c:v>
                </c:pt>
                <c:pt idx="1330">
                  <c:v>22.166427831599997</c:v>
                </c:pt>
                <c:pt idx="1331">
                  <c:v>22.129615930499998</c:v>
                </c:pt>
                <c:pt idx="1332">
                  <c:v>22.089972344700001</c:v>
                </c:pt>
                <c:pt idx="1333">
                  <c:v>22.053160443599999</c:v>
                </c:pt>
                <c:pt idx="1334">
                  <c:v>22.016348542499998</c:v>
                </c:pt>
                <c:pt idx="1335">
                  <c:v>21.976704956700001</c:v>
                </c:pt>
                <c:pt idx="1336">
                  <c:v>21.939893055599999</c:v>
                </c:pt>
                <c:pt idx="1337">
                  <c:v>21.903081154500001</c:v>
                </c:pt>
                <c:pt idx="1338">
                  <c:v>21.866269253400002</c:v>
                </c:pt>
                <c:pt idx="1339">
                  <c:v>21.8294573523</c:v>
                </c:pt>
                <c:pt idx="1340">
                  <c:v>21.7898137665</c:v>
                </c:pt>
                <c:pt idx="1341">
                  <c:v>21.753001865400002</c:v>
                </c:pt>
                <c:pt idx="1342">
                  <c:v>21.7161899643</c:v>
                </c:pt>
                <c:pt idx="1343">
                  <c:v>21.679378063200001</c:v>
                </c:pt>
                <c:pt idx="1344">
                  <c:v>21.6425661621</c:v>
                </c:pt>
                <c:pt idx="1345">
                  <c:v>21.605754260999998</c:v>
                </c:pt>
                <c:pt idx="1346">
                  <c:v>21.568942359899999</c:v>
                </c:pt>
                <c:pt idx="1347">
                  <c:v>21.532130458799998</c:v>
                </c:pt>
                <c:pt idx="1348">
                  <c:v>21.495318557699999</c:v>
                </c:pt>
                <c:pt idx="1349">
                  <c:v>21.458506656599997</c:v>
                </c:pt>
                <c:pt idx="1350">
                  <c:v>21.421694755499999</c:v>
                </c:pt>
                <c:pt idx="1351">
                  <c:v>21.384882854400001</c:v>
                </c:pt>
                <c:pt idx="1352">
                  <c:v>21.348070953299999</c:v>
                </c:pt>
                <c:pt idx="1353">
                  <c:v>21.3112590522</c:v>
                </c:pt>
                <c:pt idx="1354">
                  <c:v>21.274447151099999</c:v>
                </c:pt>
                <c:pt idx="1355">
                  <c:v>21.240466934699999</c:v>
                </c:pt>
                <c:pt idx="1356">
                  <c:v>21.203655033599997</c:v>
                </c:pt>
                <c:pt idx="1357">
                  <c:v>21.166843132499999</c:v>
                </c:pt>
                <c:pt idx="1358">
                  <c:v>21.1300312314</c:v>
                </c:pt>
                <c:pt idx="1359">
                  <c:v>21.093219330299998</c:v>
                </c:pt>
                <c:pt idx="1360">
                  <c:v>21.059239113900002</c:v>
                </c:pt>
                <c:pt idx="1361">
                  <c:v>21.0224272128</c:v>
                </c:pt>
                <c:pt idx="1362">
                  <c:v>20.985615311699998</c:v>
                </c:pt>
                <c:pt idx="1363">
                  <c:v>20.951635095299999</c:v>
                </c:pt>
                <c:pt idx="1364">
                  <c:v>20.9148231942</c:v>
                </c:pt>
                <c:pt idx="1365">
                  <c:v>20.878011293099998</c:v>
                </c:pt>
                <c:pt idx="1366">
                  <c:v>20.844031076699999</c:v>
                </c:pt>
                <c:pt idx="1367">
                  <c:v>20.807219175599997</c:v>
                </c:pt>
                <c:pt idx="1368">
                  <c:v>20.7732389592</c:v>
                </c:pt>
                <c:pt idx="1369">
                  <c:v>20.736427058099999</c:v>
                </c:pt>
                <c:pt idx="1370">
                  <c:v>20.702446841699999</c:v>
                </c:pt>
                <c:pt idx="1371">
                  <c:v>20.665634940599997</c:v>
                </c:pt>
                <c:pt idx="1372">
                  <c:v>20.631654724200001</c:v>
                </c:pt>
                <c:pt idx="1373">
                  <c:v>20.594842823099999</c:v>
                </c:pt>
                <c:pt idx="1374">
                  <c:v>20.560862606699999</c:v>
                </c:pt>
                <c:pt idx="1375">
                  <c:v>20.524050705599997</c:v>
                </c:pt>
                <c:pt idx="1376">
                  <c:v>20.490070489200001</c:v>
                </c:pt>
                <c:pt idx="1377">
                  <c:v>20.456090272799997</c:v>
                </c:pt>
                <c:pt idx="1378">
                  <c:v>20.419278371699999</c:v>
                </c:pt>
                <c:pt idx="1379">
                  <c:v>20.385298155299999</c:v>
                </c:pt>
                <c:pt idx="1380">
                  <c:v>20.351317938899999</c:v>
                </c:pt>
                <c:pt idx="1381">
                  <c:v>20.314506037799998</c:v>
                </c:pt>
                <c:pt idx="1382">
                  <c:v>20.280525821400001</c:v>
                </c:pt>
                <c:pt idx="1383">
                  <c:v>20.246545604999998</c:v>
                </c:pt>
                <c:pt idx="1384">
                  <c:v>20.212565388599998</c:v>
                </c:pt>
                <c:pt idx="1385">
                  <c:v>20.1757534875</c:v>
                </c:pt>
                <c:pt idx="1386">
                  <c:v>20.141773271099996</c:v>
                </c:pt>
                <c:pt idx="1387">
                  <c:v>20.1077930547</c:v>
                </c:pt>
                <c:pt idx="1388">
                  <c:v>20.0738128383</c:v>
                </c:pt>
                <c:pt idx="1389">
                  <c:v>20.0398326219</c:v>
                </c:pt>
                <c:pt idx="1390">
                  <c:v>20.005852405500001</c:v>
                </c:pt>
                <c:pt idx="1391">
                  <c:v>19.971872189099997</c:v>
                </c:pt>
                <c:pt idx="1392">
                  <c:v>19.937891972700001</c:v>
                </c:pt>
                <c:pt idx="1393">
                  <c:v>19.903911756299998</c:v>
                </c:pt>
                <c:pt idx="1394">
                  <c:v>19.869931539900001</c:v>
                </c:pt>
                <c:pt idx="1395">
                  <c:v>19.835951323499998</c:v>
                </c:pt>
                <c:pt idx="1396">
                  <c:v>19.801971107099998</c:v>
                </c:pt>
                <c:pt idx="1397">
                  <c:v>19.767990890699998</c:v>
                </c:pt>
                <c:pt idx="1398">
                  <c:v>19.734010674299999</c:v>
                </c:pt>
                <c:pt idx="1399">
                  <c:v>19.700030457900002</c:v>
                </c:pt>
                <c:pt idx="1400">
                  <c:v>19.666050241499999</c:v>
                </c:pt>
                <c:pt idx="1401">
                  <c:v>19.632070025099999</c:v>
                </c:pt>
                <c:pt idx="1402">
                  <c:v>19.598089808699999</c:v>
                </c:pt>
                <c:pt idx="1403">
                  <c:v>19.566941276999998</c:v>
                </c:pt>
                <c:pt idx="1404">
                  <c:v>19.532961060599998</c:v>
                </c:pt>
                <c:pt idx="1405">
                  <c:v>19.498980844199998</c:v>
                </c:pt>
                <c:pt idx="1406">
                  <c:v>19.465000627799999</c:v>
                </c:pt>
                <c:pt idx="1407">
                  <c:v>19.431020411400002</c:v>
                </c:pt>
                <c:pt idx="1408">
                  <c:v>19.399871879700001</c:v>
                </c:pt>
                <c:pt idx="1409">
                  <c:v>19.365891663299998</c:v>
                </c:pt>
                <c:pt idx="1410">
                  <c:v>19.331911446900001</c:v>
                </c:pt>
                <c:pt idx="1411">
                  <c:v>19.3007629152</c:v>
                </c:pt>
                <c:pt idx="1412">
                  <c:v>19.2667826988</c:v>
                </c:pt>
                <c:pt idx="1413">
                  <c:v>19.2328024824</c:v>
                </c:pt>
                <c:pt idx="1414">
                  <c:v>19.201653950699999</c:v>
                </c:pt>
                <c:pt idx="1415">
                  <c:v>19.167673734299999</c:v>
                </c:pt>
                <c:pt idx="1416">
                  <c:v>19.136525202599998</c:v>
                </c:pt>
                <c:pt idx="1417">
                  <c:v>19.102544986200002</c:v>
                </c:pt>
                <c:pt idx="1418">
                  <c:v>19.0713964545</c:v>
                </c:pt>
                <c:pt idx="1419">
                  <c:v>19.037416238099997</c:v>
                </c:pt>
                <c:pt idx="1420">
                  <c:v>19.006267706399999</c:v>
                </c:pt>
                <c:pt idx="1421">
                  <c:v>18.972287489999999</c:v>
                </c:pt>
                <c:pt idx="1422">
                  <c:v>18.941138958299998</c:v>
                </c:pt>
                <c:pt idx="1423">
                  <c:v>18.907158741900002</c:v>
                </c:pt>
                <c:pt idx="1424">
                  <c:v>18.8760102102</c:v>
                </c:pt>
                <c:pt idx="1425">
                  <c:v>18.842029993799997</c:v>
                </c:pt>
                <c:pt idx="1426">
                  <c:v>18.810881462099999</c:v>
                </c:pt>
                <c:pt idx="1427">
                  <c:v>18.779732930400002</c:v>
                </c:pt>
                <c:pt idx="1428">
                  <c:v>18.745752713999998</c:v>
                </c:pt>
                <c:pt idx="1429">
                  <c:v>18.7146041823</c:v>
                </c:pt>
                <c:pt idx="1430">
                  <c:v>18.683455650599999</c:v>
                </c:pt>
                <c:pt idx="1431">
                  <c:v>18.652307118900001</c:v>
                </c:pt>
                <c:pt idx="1432">
                  <c:v>18.618326902499998</c:v>
                </c:pt>
                <c:pt idx="1433">
                  <c:v>18.5871783708</c:v>
                </c:pt>
                <c:pt idx="1434">
                  <c:v>18.556029839099999</c:v>
                </c:pt>
                <c:pt idx="1435">
                  <c:v>18.524881307400001</c:v>
                </c:pt>
                <c:pt idx="1436">
                  <c:v>18.490901090999998</c:v>
                </c:pt>
                <c:pt idx="1437">
                  <c:v>18.4597525593</c:v>
                </c:pt>
                <c:pt idx="1438">
                  <c:v>18.428604027599999</c:v>
                </c:pt>
                <c:pt idx="1439">
                  <c:v>18.397455495900001</c:v>
                </c:pt>
                <c:pt idx="1440">
                  <c:v>18.3663069642</c:v>
                </c:pt>
                <c:pt idx="1441">
                  <c:v>18.335158432499998</c:v>
                </c:pt>
                <c:pt idx="1442">
                  <c:v>18.304009900800001</c:v>
                </c:pt>
                <c:pt idx="1443">
                  <c:v>18.272861369099999</c:v>
                </c:pt>
                <c:pt idx="1444">
                  <c:v>18.241712837400001</c:v>
                </c:pt>
                <c:pt idx="1445">
                  <c:v>18.2105643057</c:v>
                </c:pt>
                <c:pt idx="1446">
                  <c:v>18.179415773999999</c:v>
                </c:pt>
                <c:pt idx="1447">
                  <c:v>18.148267242299998</c:v>
                </c:pt>
                <c:pt idx="1448">
                  <c:v>18.1171187106</c:v>
                </c:pt>
                <c:pt idx="1449">
                  <c:v>18.085970178900002</c:v>
                </c:pt>
                <c:pt idx="1450">
                  <c:v>18.054821647200001</c:v>
                </c:pt>
                <c:pt idx="1451">
                  <c:v>18.023673115499999</c:v>
                </c:pt>
                <c:pt idx="1452">
                  <c:v>17.992524583799998</c:v>
                </c:pt>
                <c:pt idx="1453">
                  <c:v>17.961376052099997</c:v>
                </c:pt>
                <c:pt idx="1454">
                  <c:v>17.933059205099998</c:v>
                </c:pt>
                <c:pt idx="1455">
                  <c:v>17.9019106734</c:v>
                </c:pt>
                <c:pt idx="1456">
                  <c:v>17.870762141699998</c:v>
                </c:pt>
                <c:pt idx="1457">
                  <c:v>17.839613610000001</c:v>
                </c:pt>
                <c:pt idx="1458">
                  <c:v>17.808465078299999</c:v>
                </c:pt>
                <c:pt idx="1459">
                  <c:v>17.7801482313</c:v>
                </c:pt>
                <c:pt idx="1460">
                  <c:v>17.748999699599999</c:v>
                </c:pt>
                <c:pt idx="1461">
                  <c:v>17.717851167900001</c:v>
                </c:pt>
                <c:pt idx="1462">
                  <c:v>17.6867026362</c:v>
                </c:pt>
                <c:pt idx="1463">
                  <c:v>17.6583857892</c:v>
                </c:pt>
                <c:pt idx="1464">
                  <c:v>17.627237257499999</c:v>
                </c:pt>
                <c:pt idx="1465">
                  <c:v>17.5989204105</c:v>
                </c:pt>
                <c:pt idx="1466">
                  <c:v>17.567771878799999</c:v>
                </c:pt>
                <c:pt idx="1467">
                  <c:v>17.536623347099997</c:v>
                </c:pt>
                <c:pt idx="1468">
                  <c:v>17.508306500099998</c:v>
                </c:pt>
                <c:pt idx="1469">
                  <c:v>17.4771579684</c:v>
                </c:pt>
                <c:pt idx="1470">
                  <c:v>17.448841121400001</c:v>
                </c:pt>
                <c:pt idx="1471">
                  <c:v>17.4176925897</c:v>
                </c:pt>
                <c:pt idx="1472">
                  <c:v>17.3893757427</c:v>
                </c:pt>
                <c:pt idx="1473">
                  <c:v>17.358227210999999</c:v>
                </c:pt>
                <c:pt idx="1474">
                  <c:v>17.329910364</c:v>
                </c:pt>
                <c:pt idx="1475">
                  <c:v>17.298761832299999</c:v>
                </c:pt>
                <c:pt idx="1476">
                  <c:v>17.270444985299999</c:v>
                </c:pt>
                <c:pt idx="1477">
                  <c:v>17.239296453599998</c:v>
                </c:pt>
                <c:pt idx="1478">
                  <c:v>17.210979606599999</c:v>
                </c:pt>
                <c:pt idx="1479">
                  <c:v>17.182662759599999</c:v>
                </c:pt>
                <c:pt idx="1480">
                  <c:v>17.151514227900002</c:v>
                </c:pt>
                <c:pt idx="1481">
                  <c:v>17.123197380900002</c:v>
                </c:pt>
                <c:pt idx="1482">
                  <c:v>17.092048849200001</c:v>
                </c:pt>
                <c:pt idx="1483">
                  <c:v>17.063732002200002</c:v>
                </c:pt>
                <c:pt idx="1484">
                  <c:v>17.035415155199999</c:v>
                </c:pt>
                <c:pt idx="1485">
                  <c:v>17.0070983082</c:v>
                </c:pt>
                <c:pt idx="1486">
                  <c:v>16.975949776499998</c:v>
                </c:pt>
                <c:pt idx="1487">
                  <c:v>16.947632929499999</c:v>
                </c:pt>
                <c:pt idx="1488">
                  <c:v>16.9193160825</c:v>
                </c:pt>
                <c:pt idx="1489">
                  <c:v>16.890999235500001</c:v>
                </c:pt>
                <c:pt idx="1490">
                  <c:v>16.859850703799999</c:v>
                </c:pt>
                <c:pt idx="1491">
                  <c:v>16.8315338568</c:v>
                </c:pt>
                <c:pt idx="1492">
                  <c:v>16.803217009799997</c:v>
                </c:pt>
                <c:pt idx="1493">
                  <c:v>16.774900162799998</c:v>
                </c:pt>
                <c:pt idx="1494">
                  <c:v>16.746583315799999</c:v>
                </c:pt>
                <c:pt idx="1495">
                  <c:v>16.7182664688</c:v>
                </c:pt>
                <c:pt idx="1496">
                  <c:v>16.6899496218</c:v>
                </c:pt>
                <c:pt idx="1497">
                  <c:v>16.661632774799997</c:v>
                </c:pt>
                <c:pt idx="1498">
                  <c:v>16.633315927799998</c:v>
                </c:pt>
                <c:pt idx="1499">
                  <c:v>16.604999080799999</c:v>
                </c:pt>
                <c:pt idx="1500">
                  <c:v>16.5766822338</c:v>
                </c:pt>
                <c:pt idx="1501">
                  <c:v>16.5483653868</c:v>
                </c:pt>
                <c:pt idx="1502">
                  <c:v>16.520048539799998</c:v>
                </c:pt>
                <c:pt idx="1503">
                  <c:v>16.491731692799998</c:v>
                </c:pt>
                <c:pt idx="1504">
                  <c:v>16.463414845799999</c:v>
                </c:pt>
                <c:pt idx="1505">
                  <c:v>16.4350979988</c:v>
                </c:pt>
                <c:pt idx="1506">
                  <c:v>16.406781151800001</c:v>
                </c:pt>
                <c:pt idx="1507">
                  <c:v>16.378464304799998</c:v>
                </c:pt>
                <c:pt idx="1508">
                  <c:v>16.350147457799999</c:v>
                </c:pt>
                <c:pt idx="1509">
                  <c:v>16.321830610799999</c:v>
                </c:pt>
                <c:pt idx="1510">
                  <c:v>16.2935137638</c:v>
                </c:pt>
                <c:pt idx="1511">
                  <c:v>16.265196916799997</c:v>
                </c:pt>
                <c:pt idx="1512">
                  <c:v>16.2397117545</c:v>
                </c:pt>
                <c:pt idx="1513">
                  <c:v>16.211394907500001</c:v>
                </c:pt>
                <c:pt idx="1514">
                  <c:v>16.183078060499998</c:v>
                </c:pt>
                <c:pt idx="1515">
                  <c:v>16.154761213499999</c:v>
                </c:pt>
                <c:pt idx="1516">
                  <c:v>16.129276051200002</c:v>
                </c:pt>
                <c:pt idx="1517">
                  <c:v>16.100959204199999</c:v>
                </c:pt>
                <c:pt idx="1518">
                  <c:v>16.072642357199999</c:v>
                </c:pt>
                <c:pt idx="1519">
                  <c:v>16.0443255102</c:v>
                </c:pt>
                <c:pt idx="1520">
                  <c:v>16.018840347899999</c:v>
                </c:pt>
                <c:pt idx="1521">
                  <c:v>15.9905235009</c:v>
                </c:pt>
                <c:pt idx="1522">
                  <c:v>15.962206653900001</c:v>
                </c:pt>
                <c:pt idx="1523">
                  <c:v>15.936721491599998</c:v>
                </c:pt>
                <c:pt idx="1524">
                  <c:v>15.908404644599997</c:v>
                </c:pt>
                <c:pt idx="1525">
                  <c:v>15.882919482299998</c:v>
                </c:pt>
                <c:pt idx="1526">
                  <c:v>15.854602635299999</c:v>
                </c:pt>
                <c:pt idx="1527">
                  <c:v>15.826285788299998</c:v>
                </c:pt>
                <c:pt idx="1528">
                  <c:v>15.800800625999999</c:v>
                </c:pt>
                <c:pt idx="1529">
                  <c:v>15.772483779</c:v>
                </c:pt>
                <c:pt idx="1530">
                  <c:v>15.746998616700001</c:v>
                </c:pt>
                <c:pt idx="1531">
                  <c:v>15.7186817697</c:v>
                </c:pt>
                <c:pt idx="1532">
                  <c:v>15.693196607400001</c:v>
                </c:pt>
                <c:pt idx="1533">
                  <c:v>15.664879760400002</c:v>
                </c:pt>
                <c:pt idx="1534">
                  <c:v>15.639394598099999</c:v>
                </c:pt>
                <c:pt idx="1535">
                  <c:v>15.613909435799998</c:v>
                </c:pt>
                <c:pt idx="1536">
                  <c:v>15.585592588799999</c:v>
                </c:pt>
                <c:pt idx="1537">
                  <c:v>15.5601074265</c:v>
                </c:pt>
                <c:pt idx="1538">
                  <c:v>15.531790579499999</c:v>
                </c:pt>
                <c:pt idx="1539">
                  <c:v>15.5063054172</c:v>
                </c:pt>
                <c:pt idx="1540">
                  <c:v>15.480820254900001</c:v>
                </c:pt>
                <c:pt idx="1541">
                  <c:v>15.4525034079</c:v>
                </c:pt>
                <c:pt idx="1542">
                  <c:v>15.427018245599998</c:v>
                </c:pt>
                <c:pt idx="1543">
                  <c:v>15.401533083299999</c:v>
                </c:pt>
                <c:pt idx="1544">
                  <c:v>15.373216236299999</c:v>
                </c:pt>
                <c:pt idx="1545">
                  <c:v>15.347731074</c:v>
                </c:pt>
                <c:pt idx="1546">
                  <c:v>15.3222459117</c:v>
                </c:pt>
                <c:pt idx="1547">
                  <c:v>15.296760749400001</c:v>
                </c:pt>
                <c:pt idx="1548">
                  <c:v>15.268443902400001</c:v>
                </c:pt>
                <c:pt idx="1549">
                  <c:v>15.242958740099999</c:v>
                </c:pt>
                <c:pt idx="1550">
                  <c:v>15.217473577799998</c:v>
                </c:pt>
                <c:pt idx="1551">
                  <c:v>15.191988415499999</c:v>
                </c:pt>
                <c:pt idx="1552">
                  <c:v>15.1665032532</c:v>
                </c:pt>
                <c:pt idx="1553">
                  <c:v>15.138186406200001</c:v>
                </c:pt>
                <c:pt idx="1554">
                  <c:v>15.1127012439</c:v>
                </c:pt>
                <c:pt idx="1555">
                  <c:v>15.087216081599998</c:v>
                </c:pt>
                <c:pt idx="1556">
                  <c:v>15.061730919299999</c:v>
                </c:pt>
                <c:pt idx="1557">
                  <c:v>15.036245757</c:v>
                </c:pt>
                <c:pt idx="1558">
                  <c:v>15.010760594700001</c:v>
                </c:pt>
                <c:pt idx="1559">
                  <c:v>14.985275432400002</c:v>
                </c:pt>
                <c:pt idx="1560">
                  <c:v>14.959790270099997</c:v>
                </c:pt>
                <c:pt idx="1561">
                  <c:v>14.934305107799998</c:v>
                </c:pt>
                <c:pt idx="1562">
                  <c:v>14.908819945499999</c:v>
                </c:pt>
                <c:pt idx="1563">
                  <c:v>14.8833347832</c:v>
                </c:pt>
                <c:pt idx="1564">
                  <c:v>14.857849620900001</c:v>
                </c:pt>
                <c:pt idx="1565">
                  <c:v>14.832364458599999</c:v>
                </c:pt>
                <c:pt idx="1566">
                  <c:v>14.806879296299998</c:v>
                </c:pt>
                <c:pt idx="1567">
                  <c:v>14.781394133999999</c:v>
                </c:pt>
                <c:pt idx="1568">
                  <c:v>14.7559089717</c:v>
                </c:pt>
                <c:pt idx="1569">
                  <c:v>14.730423809400001</c:v>
                </c:pt>
                <c:pt idx="1570">
                  <c:v>14.704938647099999</c:v>
                </c:pt>
                <c:pt idx="1571">
                  <c:v>14.6794534848</c:v>
                </c:pt>
                <c:pt idx="1572">
                  <c:v>14.656800007200001</c:v>
                </c:pt>
                <c:pt idx="1573">
                  <c:v>14.6313148449</c:v>
                </c:pt>
                <c:pt idx="1574">
                  <c:v>14.605829682599998</c:v>
                </c:pt>
                <c:pt idx="1575">
                  <c:v>14.580344520299999</c:v>
                </c:pt>
                <c:pt idx="1576">
                  <c:v>14.554859358</c:v>
                </c:pt>
                <c:pt idx="1577">
                  <c:v>14.529374195700001</c:v>
                </c:pt>
                <c:pt idx="1578">
                  <c:v>14.506720718099999</c:v>
                </c:pt>
                <c:pt idx="1579">
                  <c:v>14.4812355558</c:v>
                </c:pt>
                <c:pt idx="1580">
                  <c:v>14.455750393499999</c:v>
                </c:pt>
                <c:pt idx="1581">
                  <c:v>14.4302652312</c:v>
                </c:pt>
                <c:pt idx="1582">
                  <c:v>14.407611753599999</c:v>
                </c:pt>
                <c:pt idx="1583">
                  <c:v>14.382126591299999</c:v>
                </c:pt>
                <c:pt idx="1584">
                  <c:v>14.356641429</c:v>
                </c:pt>
                <c:pt idx="1585">
                  <c:v>14.333987951399999</c:v>
                </c:pt>
                <c:pt idx="1586">
                  <c:v>14.3085027891</c:v>
                </c:pt>
                <c:pt idx="1587">
                  <c:v>14.2830176268</c:v>
                </c:pt>
                <c:pt idx="1588">
                  <c:v>14.260364149200001</c:v>
                </c:pt>
                <c:pt idx="1589">
                  <c:v>14.2348789869</c:v>
                </c:pt>
                <c:pt idx="1590">
                  <c:v>14.2122255093</c:v>
                </c:pt>
                <c:pt idx="1591">
                  <c:v>14.186740346999999</c:v>
                </c:pt>
                <c:pt idx="1592">
                  <c:v>14.164086869399998</c:v>
                </c:pt>
                <c:pt idx="1593">
                  <c:v>14.138601707099999</c:v>
                </c:pt>
                <c:pt idx="1594">
                  <c:v>14.113116544799999</c:v>
                </c:pt>
                <c:pt idx="1595">
                  <c:v>14.0904630672</c:v>
                </c:pt>
                <c:pt idx="1596">
                  <c:v>14.064977904899999</c:v>
                </c:pt>
                <c:pt idx="1597">
                  <c:v>14.042324427299999</c:v>
                </c:pt>
                <c:pt idx="1598">
                  <c:v>14.016839265</c:v>
                </c:pt>
                <c:pt idx="1599">
                  <c:v>13.994185787399999</c:v>
                </c:pt>
                <c:pt idx="1600">
                  <c:v>13.971532309799999</c:v>
                </c:pt>
                <c:pt idx="1601">
                  <c:v>13.9460471475</c:v>
                </c:pt>
                <c:pt idx="1602">
                  <c:v>13.923393669899999</c:v>
                </c:pt>
                <c:pt idx="1603">
                  <c:v>13.8979085076</c:v>
                </c:pt>
                <c:pt idx="1604">
                  <c:v>13.87525503</c:v>
                </c:pt>
                <c:pt idx="1605">
                  <c:v>13.852601552399999</c:v>
                </c:pt>
                <c:pt idx="1606">
                  <c:v>13.8271163901</c:v>
                </c:pt>
                <c:pt idx="1607">
                  <c:v>13.8044629125</c:v>
                </c:pt>
                <c:pt idx="1608">
                  <c:v>13.7818094349</c:v>
                </c:pt>
                <c:pt idx="1609">
                  <c:v>13.756324272600001</c:v>
                </c:pt>
                <c:pt idx="1610">
                  <c:v>13.733670795</c:v>
                </c:pt>
                <c:pt idx="1611">
                  <c:v>13.7110173174</c:v>
                </c:pt>
                <c:pt idx="1612">
                  <c:v>13.685532155100001</c:v>
                </c:pt>
                <c:pt idx="1613">
                  <c:v>13.6628786775</c:v>
                </c:pt>
                <c:pt idx="1614">
                  <c:v>13.6402251999</c:v>
                </c:pt>
                <c:pt idx="1615">
                  <c:v>13.617571722299999</c:v>
                </c:pt>
                <c:pt idx="1616">
                  <c:v>13.59208656</c:v>
                </c:pt>
                <c:pt idx="1617">
                  <c:v>13.5694330824</c:v>
                </c:pt>
                <c:pt idx="1618">
                  <c:v>13.546779604799999</c:v>
                </c:pt>
                <c:pt idx="1619">
                  <c:v>13.524126127200001</c:v>
                </c:pt>
                <c:pt idx="1620">
                  <c:v>13.5014726496</c:v>
                </c:pt>
                <c:pt idx="1621">
                  <c:v>13.478819172</c:v>
                </c:pt>
                <c:pt idx="1622">
                  <c:v>13.453334009700001</c:v>
                </c:pt>
                <c:pt idx="1623">
                  <c:v>13.4306805321</c:v>
                </c:pt>
                <c:pt idx="1624">
                  <c:v>13.4080270545</c:v>
                </c:pt>
                <c:pt idx="1625">
                  <c:v>13.385373576899999</c:v>
                </c:pt>
                <c:pt idx="1626">
                  <c:v>13.362720099299999</c:v>
                </c:pt>
                <c:pt idx="1627">
                  <c:v>13.3400666217</c:v>
                </c:pt>
                <c:pt idx="1628">
                  <c:v>13.3174131441</c:v>
                </c:pt>
                <c:pt idx="1629">
                  <c:v>13.294759666499999</c:v>
                </c:pt>
                <c:pt idx="1630">
                  <c:v>13.272106188899999</c:v>
                </c:pt>
                <c:pt idx="1631">
                  <c:v>13.249452711299998</c:v>
                </c:pt>
                <c:pt idx="1632">
                  <c:v>13.2267992337</c:v>
                </c:pt>
                <c:pt idx="1633">
                  <c:v>13.204145756099999</c:v>
                </c:pt>
                <c:pt idx="1634">
                  <c:v>13.1814922785</c:v>
                </c:pt>
                <c:pt idx="1635">
                  <c:v>13.1588388009</c:v>
                </c:pt>
                <c:pt idx="1636">
                  <c:v>13.136185323299999</c:v>
                </c:pt>
                <c:pt idx="1637">
                  <c:v>13.113531845700001</c:v>
                </c:pt>
                <c:pt idx="1638">
                  <c:v>13.0908783681</c:v>
                </c:pt>
                <c:pt idx="1639">
                  <c:v>13.0682248905</c:v>
                </c:pt>
                <c:pt idx="1640">
                  <c:v>13.045571412899999</c:v>
                </c:pt>
                <c:pt idx="1641">
                  <c:v>13.025749619999999</c:v>
                </c:pt>
                <c:pt idx="1642">
                  <c:v>13.003096142399999</c:v>
                </c:pt>
                <c:pt idx="1643">
                  <c:v>12.980442664799998</c:v>
                </c:pt>
                <c:pt idx="1644">
                  <c:v>12.9577891872</c:v>
                </c:pt>
                <c:pt idx="1645">
                  <c:v>12.935135709600001</c:v>
                </c:pt>
                <c:pt idx="1646">
                  <c:v>12.912482232</c:v>
                </c:pt>
                <c:pt idx="1647">
                  <c:v>12.8926604391</c:v>
                </c:pt>
                <c:pt idx="1648">
                  <c:v>12.8700069615</c:v>
                </c:pt>
                <c:pt idx="1649">
                  <c:v>12.847353483899999</c:v>
                </c:pt>
                <c:pt idx="1650">
                  <c:v>12.824700006299999</c:v>
                </c:pt>
                <c:pt idx="1651">
                  <c:v>12.804878213399999</c:v>
                </c:pt>
                <c:pt idx="1652">
                  <c:v>12.7822247358</c:v>
                </c:pt>
                <c:pt idx="1653">
                  <c:v>12.759571258199999</c:v>
                </c:pt>
                <c:pt idx="1654">
                  <c:v>12.736917780600001</c:v>
                </c:pt>
                <c:pt idx="1655">
                  <c:v>12.7170959877</c:v>
                </c:pt>
                <c:pt idx="1656">
                  <c:v>12.6944425101</c:v>
                </c:pt>
                <c:pt idx="1657">
                  <c:v>12.6717890325</c:v>
                </c:pt>
                <c:pt idx="1658">
                  <c:v>12.651967239599999</c:v>
                </c:pt>
                <c:pt idx="1659">
                  <c:v>12.629313761999999</c:v>
                </c:pt>
                <c:pt idx="1660">
                  <c:v>12.6094919691</c:v>
                </c:pt>
                <c:pt idx="1661">
                  <c:v>12.5868384915</c:v>
                </c:pt>
                <c:pt idx="1662">
                  <c:v>12.5641850139</c:v>
                </c:pt>
                <c:pt idx="1663">
                  <c:v>12.544363220999999</c:v>
                </c:pt>
                <c:pt idx="1664">
                  <c:v>12.521709743399999</c:v>
                </c:pt>
                <c:pt idx="1665">
                  <c:v>12.5018879505</c:v>
                </c:pt>
                <c:pt idx="1666">
                  <c:v>12.4792344729</c:v>
                </c:pt>
                <c:pt idx="1667">
                  <c:v>12.45941268</c:v>
                </c:pt>
                <c:pt idx="1668">
                  <c:v>12.436759202399999</c:v>
                </c:pt>
                <c:pt idx="1669">
                  <c:v>12.416937409499999</c:v>
                </c:pt>
                <c:pt idx="1670">
                  <c:v>12.394283931899999</c:v>
                </c:pt>
                <c:pt idx="1671">
                  <c:v>12.374462139</c:v>
                </c:pt>
                <c:pt idx="1672">
                  <c:v>12.3518086614</c:v>
                </c:pt>
                <c:pt idx="1673">
                  <c:v>12.3319868685</c:v>
                </c:pt>
                <c:pt idx="1674">
                  <c:v>12.309333390899999</c:v>
                </c:pt>
                <c:pt idx="1675">
                  <c:v>12.289511597999999</c:v>
                </c:pt>
                <c:pt idx="1676">
                  <c:v>12.266858120399998</c:v>
                </c:pt>
                <c:pt idx="1677">
                  <c:v>12.2470363275</c:v>
                </c:pt>
                <c:pt idx="1678">
                  <c:v>12.2272145346</c:v>
                </c:pt>
                <c:pt idx="1679">
                  <c:v>12.204561056999999</c:v>
                </c:pt>
                <c:pt idx="1680">
                  <c:v>12.184739264099999</c:v>
                </c:pt>
                <c:pt idx="1681">
                  <c:v>12.164917471200001</c:v>
                </c:pt>
                <c:pt idx="1682">
                  <c:v>12.1422639936</c:v>
                </c:pt>
                <c:pt idx="1683">
                  <c:v>12.1224422007</c:v>
                </c:pt>
                <c:pt idx="1684">
                  <c:v>12.102620407799998</c:v>
                </c:pt>
                <c:pt idx="1685">
                  <c:v>12.079966930199999</c:v>
                </c:pt>
                <c:pt idx="1686">
                  <c:v>12.060145137299999</c:v>
                </c:pt>
                <c:pt idx="1687">
                  <c:v>12.040323344399999</c:v>
                </c:pt>
                <c:pt idx="1688">
                  <c:v>12.017669866799999</c:v>
                </c:pt>
                <c:pt idx="1689">
                  <c:v>11.9978480739</c:v>
                </c:pt>
                <c:pt idx="1690">
                  <c:v>11.978026281</c:v>
                </c:pt>
                <c:pt idx="1691">
                  <c:v>11.9582044881</c:v>
                </c:pt>
                <c:pt idx="1692">
                  <c:v>11.935551010499999</c:v>
                </c:pt>
                <c:pt idx="1693">
                  <c:v>11.915729217599999</c:v>
                </c:pt>
                <c:pt idx="1694">
                  <c:v>11.895907424700001</c:v>
                </c:pt>
                <c:pt idx="1695">
                  <c:v>11.876085631799999</c:v>
                </c:pt>
                <c:pt idx="1696">
                  <c:v>11.856263838899999</c:v>
                </c:pt>
                <c:pt idx="1697">
                  <c:v>11.836442046</c:v>
                </c:pt>
                <c:pt idx="1698">
                  <c:v>11.8137885684</c:v>
                </c:pt>
                <c:pt idx="1699">
                  <c:v>11.793966775499999</c:v>
                </c:pt>
                <c:pt idx="1700">
                  <c:v>11.774144982599999</c:v>
                </c:pt>
                <c:pt idx="1701">
                  <c:v>11.754323189700001</c:v>
                </c:pt>
                <c:pt idx="1702">
                  <c:v>11.734501396799999</c:v>
                </c:pt>
                <c:pt idx="1703">
                  <c:v>11.714679603899999</c:v>
                </c:pt>
                <c:pt idx="1704">
                  <c:v>11.694857811</c:v>
                </c:pt>
                <c:pt idx="1705">
                  <c:v>11.6750360181</c:v>
                </c:pt>
                <c:pt idx="1706">
                  <c:v>11.6552142252</c:v>
                </c:pt>
                <c:pt idx="1707">
                  <c:v>11.6353924323</c:v>
                </c:pt>
                <c:pt idx="1708">
                  <c:v>11.6155706394</c:v>
                </c:pt>
                <c:pt idx="1709">
                  <c:v>11.595748846499999</c:v>
                </c:pt>
                <c:pt idx="1710">
                  <c:v>11.575927053599999</c:v>
                </c:pt>
                <c:pt idx="1711">
                  <c:v>11.556105260700001</c:v>
                </c:pt>
                <c:pt idx="1712">
                  <c:v>11.536283467799999</c:v>
                </c:pt>
                <c:pt idx="1713">
                  <c:v>11.516461674899999</c:v>
                </c:pt>
                <c:pt idx="1714">
                  <c:v>11.496639882</c:v>
                </c:pt>
                <c:pt idx="1715">
                  <c:v>11.4768180891</c:v>
                </c:pt>
                <c:pt idx="1716">
                  <c:v>11.4569962962</c:v>
                </c:pt>
                <c:pt idx="1717">
                  <c:v>11.4371745033</c:v>
                </c:pt>
                <c:pt idx="1718">
                  <c:v>11.417352710399999</c:v>
                </c:pt>
                <c:pt idx="1719">
                  <c:v>11.397530917499999</c:v>
                </c:pt>
                <c:pt idx="1720">
                  <c:v>11.377709124600001</c:v>
                </c:pt>
                <c:pt idx="1721">
                  <c:v>11.360719016399999</c:v>
                </c:pt>
                <c:pt idx="1722">
                  <c:v>11.340897223499999</c:v>
                </c:pt>
                <c:pt idx="1723">
                  <c:v>11.321075430600001</c:v>
                </c:pt>
                <c:pt idx="1724">
                  <c:v>11.3012536377</c:v>
                </c:pt>
                <c:pt idx="1725">
                  <c:v>11.281431844799998</c:v>
                </c:pt>
                <c:pt idx="1726">
                  <c:v>11.2616100519</c:v>
                </c:pt>
                <c:pt idx="1727">
                  <c:v>11.2446199437</c:v>
                </c:pt>
                <c:pt idx="1728">
                  <c:v>11.2247981508</c:v>
                </c:pt>
                <c:pt idx="1729">
                  <c:v>11.2049763579</c:v>
                </c:pt>
                <c:pt idx="1730">
                  <c:v>11.185154564999999</c:v>
                </c:pt>
                <c:pt idx="1731">
                  <c:v>11.1681644568</c:v>
                </c:pt>
                <c:pt idx="1732">
                  <c:v>11.148342663899999</c:v>
                </c:pt>
                <c:pt idx="1733">
                  <c:v>11.128520870999999</c:v>
                </c:pt>
                <c:pt idx="1734">
                  <c:v>11.108699078100001</c:v>
                </c:pt>
                <c:pt idx="1735">
                  <c:v>11.091708969899999</c:v>
                </c:pt>
                <c:pt idx="1736">
                  <c:v>11.071887176999999</c:v>
                </c:pt>
                <c:pt idx="1737">
                  <c:v>11.052065384100001</c:v>
                </c:pt>
                <c:pt idx="1738">
                  <c:v>11.035075275899999</c:v>
                </c:pt>
                <c:pt idx="1739">
                  <c:v>11.015253483</c:v>
                </c:pt>
                <c:pt idx="1740">
                  <c:v>10.9954316901</c:v>
                </c:pt>
                <c:pt idx="1741">
                  <c:v>10.978441581899999</c:v>
                </c:pt>
                <c:pt idx="1742">
                  <c:v>10.958619789</c:v>
                </c:pt>
                <c:pt idx="1743">
                  <c:v>10.9387979961</c:v>
                </c:pt>
                <c:pt idx="1744">
                  <c:v>10.9218078879</c:v>
                </c:pt>
                <c:pt idx="1745">
                  <c:v>10.901986095</c:v>
                </c:pt>
                <c:pt idx="1746">
                  <c:v>10.8849959868</c:v>
                </c:pt>
                <c:pt idx="1747">
                  <c:v>10.8651741939</c:v>
                </c:pt>
                <c:pt idx="1748">
                  <c:v>10.8481840857</c:v>
                </c:pt>
                <c:pt idx="1749">
                  <c:v>10.8283622928</c:v>
                </c:pt>
                <c:pt idx="1750">
                  <c:v>10.808540499899999</c:v>
                </c:pt>
                <c:pt idx="1751">
                  <c:v>10.7915503917</c:v>
                </c:pt>
                <c:pt idx="1752">
                  <c:v>10.771728598799999</c:v>
                </c:pt>
                <c:pt idx="1753">
                  <c:v>10.754738490599999</c:v>
                </c:pt>
                <c:pt idx="1754">
                  <c:v>10.734916697700001</c:v>
                </c:pt>
                <c:pt idx="1755">
                  <c:v>10.717926589499999</c:v>
                </c:pt>
                <c:pt idx="1756">
                  <c:v>10.700936481299999</c:v>
                </c:pt>
                <c:pt idx="1757">
                  <c:v>10.681114688399999</c:v>
                </c:pt>
                <c:pt idx="1758">
                  <c:v>10.664124580200001</c:v>
                </c:pt>
                <c:pt idx="1759">
                  <c:v>10.644302787299999</c:v>
                </c:pt>
                <c:pt idx="1760">
                  <c:v>10.627312679099999</c:v>
                </c:pt>
                <c:pt idx="1761">
                  <c:v>10.607490886200001</c:v>
                </c:pt>
                <c:pt idx="1762">
                  <c:v>10.590500777999999</c:v>
                </c:pt>
                <c:pt idx="1763">
                  <c:v>10.573510669799999</c:v>
                </c:pt>
                <c:pt idx="1764">
                  <c:v>10.553688876899999</c:v>
                </c:pt>
                <c:pt idx="1765">
                  <c:v>10.536698768700001</c:v>
                </c:pt>
                <c:pt idx="1766">
                  <c:v>10.516876975799999</c:v>
                </c:pt>
                <c:pt idx="1767">
                  <c:v>10.499886867600001</c:v>
                </c:pt>
                <c:pt idx="1768">
                  <c:v>10.482896759399999</c:v>
                </c:pt>
                <c:pt idx="1769">
                  <c:v>10.463074966499999</c:v>
                </c:pt>
                <c:pt idx="1770">
                  <c:v>10.446084858299999</c:v>
                </c:pt>
                <c:pt idx="1771">
                  <c:v>10.429094750100001</c:v>
                </c:pt>
                <c:pt idx="1772">
                  <c:v>10.412104641899999</c:v>
                </c:pt>
                <c:pt idx="1773">
                  <c:v>10.392282848999999</c:v>
                </c:pt>
                <c:pt idx="1774">
                  <c:v>10.375292740799999</c:v>
                </c:pt>
                <c:pt idx="1775">
                  <c:v>10.358302632599999</c:v>
                </c:pt>
                <c:pt idx="1776">
                  <c:v>10.338480839700001</c:v>
                </c:pt>
                <c:pt idx="1777">
                  <c:v>10.321490731499999</c:v>
                </c:pt>
                <c:pt idx="1778">
                  <c:v>10.304500623299999</c:v>
                </c:pt>
                <c:pt idx="1779">
                  <c:v>10.287510515099999</c:v>
                </c:pt>
                <c:pt idx="1780">
                  <c:v>10.270520406899999</c:v>
                </c:pt>
                <c:pt idx="1781">
                  <c:v>10.250698613999999</c:v>
                </c:pt>
                <c:pt idx="1782">
                  <c:v>10.233708505799999</c:v>
                </c:pt>
                <c:pt idx="1783">
                  <c:v>10.216718397599999</c:v>
                </c:pt>
                <c:pt idx="1784">
                  <c:v>10.199728289399999</c:v>
                </c:pt>
                <c:pt idx="1785">
                  <c:v>10.1827381812</c:v>
                </c:pt>
                <c:pt idx="1786">
                  <c:v>10.165748073</c:v>
                </c:pt>
                <c:pt idx="1787">
                  <c:v>10.145926280099999</c:v>
                </c:pt>
                <c:pt idx="1788">
                  <c:v>10.1289361719</c:v>
                </c:pt>
                <c:pt idx="1789">
                  <c:v>10.1119460637</c:v>
                </c:pt>
                <c:pt idx="1790">
                  <c:v>10.0949559555</c:v>
                </c:pt>
                <c:pt idx="1791">
                  <c:v>10.0779658473</c:v>
                </c:pt>
                <c:pt idx="1792">
                  <c:v>10.0609757391</c:v>
                </c:pt>
                <c:pt idx="1793">
                  <c:v>10.0439856309</c:v>
                </c:pt>
                <c:pt idx="1794">
                  <c:v>10.0269955227</c:v>
                </c:pt>
                <c:pt idx="1795">
                  <c:v>10.0100054145</c:v>
                </c:pt>
                <c:pt idx="1796">
                  <c:v>9.9930153062999985</c:v>
                </c:pt>
                <c:pt idx="1797">
                  <c:v>9.9760251981000003</c:v>
                </c:pt>
                <c:pt idx="1798">
                  <c:v>9.9590350898999986</c:v>
                </c:pt>
                <c:pt idx="1799">
                  <c:v>9.9420449817000005</c:v>
                </c:pt>
                <c:pt idx="1800">
                  <c:v>9.9250548734999988</c:v>
                </c:pt>
                <c:pt idx="1801">
                  <c:v>9.9080647652999989</c:v>
                </c:pt>
                <c:pt idx="1802">
                  <c:v>9.8910746571000008</c:v>
                </c:pt>
                <c:pt idx="1803">
                  <c:v>9.8740845488999991</c:v>
                </c:pt>
                <c:pt idx="1804">
                  <c:v>9.857094440700001</c:v>
                </c:pt>
                <c:pt idx="1805">
                  <c:v>9.8401043324999993</c:v>
                </c:pt>
                <c:pt idx="1806">
                  <c:v>9.8231142242999994</c:v>
                </c:pt>
                <c:pt idx="1807">
                  <c:v>9.8061241160999995</c:v>
                </c:pt>
                <c:pt idx="1808">
                  <c:v>9.7891340078999995</c:v>
                </c:pt>
                <c:pt idx="1809">
                  <c:v>9.7721438996999996</c:v>
                </c:pt>
                <c:pt idx="1810">
                  <c:v>9.7551537914999997</c:v>
                </c:pt>
                <c:pt idx="1811">
                  <c:v>9.7381636832999998</c:v>
                </c:pt>
                <c:pt idx="1812">
                  <c:v>9.7240052597999984</c:v>
                </c:pt>
                <c:pt idx="1813">
                  <c:v>9.7070151516000003</c:v>
                </c:pt>
                <c:pt idx="1814">
                  <c:v>9.6900250433999986</c:v>
                </c:pt>
                <c:pt idx="1815">
                  <c:v>9.6730349352000005</c:v>
                </c:pt>
                <c:pt idx="1816">
                  <c:v>9.6560448270000006</c:v>
                </c:pt>
                <c:pt idx="1817">
                  <c:v>9.6390547187999989</c:v>
                </c:pt>
                <c:pt idx="1818">
                  <c:v>9.6220646106000007</c:v>
                </c:pt>
                <c:pt idx="1819">
                  <c:v>9.6079061870999993</c:v>
                </c:pt>
                <c:pt idx="1820">
                  <c:v>9.5909160788999994</c:v>
                </c:pt>
                <c:pt idx="1821">
                  <c:v>9.5739259706999995</c:v>
                </c:pt>
                <c:pt idx="1822">
                  <c:v>9.5569358624999996</c:v>
                </c:pt>
                <c:pt idx="1823">
                  <c:v>9.542777439</c:v>
                </c:pt>
                <c:pt idx="1824">
                  <c:v>9.5257873307999983</c:v>
                </c:pt>
                <c:pt idx="1825">
                  <c:v>9.5087972226000002</c:v>
                </c:pt>
                <c:pt idx="1826">
                  <c:v>9.4918071144000002</c:v>
                </c:pt>
                <c:pt idx="1827">
                  <c:v>9.4776486908999988</c:v>
                </c:pt>
                <c:pt idx="1828">
                  <c:v>9.4606585827000007</c:v>
                </c:pt>
                <c:pt idx="1829">
                  <c:v>9.443668474499999</c:v>
                </c:pt>
                <c:pt idx="1830">
                  <c:v>9.4266783662999991</c:v>
                </c:pt>
                <c:pt idx="1831">
                  <c:v>9.4125199427999995</c:v>
                </c:pt>
                <c:pt idx="1832">
                  <c:v>9.3955298345999996</c:v>
                </c:pt>
                <c:pt idx="1833">
                  <c:v>9.3785397263999997</c:v>
                </c:pt>
                <c:pt idx="1834">
                  <c:v>9.3643813029</c:v>
                </c:pt>
                <c:pt idx="1835">
                  <c:v>9.3473911947000001</c:v>
                </c:pt>
                <c:pt idx="1836">
                  <c:v>9.3304010865000002</c:v>
                </c:pt>
                <c:pt idx="1837">
                  <c:v>9.3162426630000006</c:v>
                </c:pt>
                <c:pt idx="1838">
                  <c:v>9.2992525547999989</c:v>
                </c:pt>
                <c:pt idx="1839">
                  <c:v>9.2850941312999993</c:v>
                </c:pt>
                <c:pt idx="1840">
                  <c:v>9.2681040230999994</c:v>
                </c:pt>
                <c:pt idx="1841">
                  <c:v>9.2511139148999995</c:v>
                </c:pt>
                <c:pt idx="1842">
                  <c:v>9.2369554913999998</c:v>
                </c:pt>
                <c:pt idx="1843">
                  <c:v>9.2199653831999999</c:v>
                </c:pt>
                <c:pt idx="1844">
                  <c:v>9.2058069597000003</c:v>
                </c:pt>
                <c:pt idx="1845">
                  <c:v>9.1888168515000004</c:v>
                </c:pt>
                <c:pt idx="1846">
                  <c:v>9.174658427999999</c:v>
                </c:pt>
                <c:pt idx="1847">
                  <c:v>9.1576683197999991</c:v>
                </c:pt>
                <c:pt idx="1848">
                  <c:v>9.1435098962999994</c:v>
                </c:pt>
                <c:pt idx="1849">
                  <c:v>9.1265197880999995</c:v>
                </c:pt>
                <c:pt idx="1850">
                  <c:v>9.1123613645999999</c:v>
                </c:pt>
                <c:pt idx="1851">
                  <c:v>9.0953712564</c:v>
                </c:pt>
                <c:pt idx="1852">
                  <c:v>9.0812128328999986</c:v>
                </c:pt>
                <c:pt idx="1853">
                  <c:v>9.0642227247000005</c:v>
                </c:pt>
                <c:pt idx="1854">
                  <c:v>9.0500643012000008</c:v>
                </c:pt>
                <c:pt idx="1855">
                  <c:v>9.0330741929999991</c:v>
                </c:pt>
                <c:pt idx="1856">
                  <c:v>9.0189157694999995</c:v>
                </c:pt>
                <c:pt idx="1857">
                  <c:v>9.0019256612999996</c:v>
                </c:pt>
                <c:pt idx="1858">
                  <c:v>8.9934306072000005</c:v>
                </c:pt>
                <c:pt idx="1859">
                  <c:v>8.9934306072000005</c:v>
                </c:pt>
                <c:pt idx="1860">
                  <c:v>8.9934306072000005</c:v>
                </c:pt>
                <c:pt idx="1861">
                  <c:v>8.9934306072000005</c:v>
                </c:pt>
                <c:pt idx="1862">
                  <c:v>8.9934306072000005</c:v>
                </c:pt>
                <c:pt idx="1863">
                  <c:v>8.9934306072000005</c:v>
                </c:pt>
                <c:pt idx="1864">
                  <c:v>8.9934306072000005</c:v>
                </c:pt>
                <c:pt idx="1865">
                  <c:v>8.9934306072000005</c:v>
                </c:pt>
                <c:pt idx="1866">
                  <c:v>8.9934306072000005</c:v>
                </c:pt>
                <c:pt idx="1867">
                  <c:v>8.9905989225000003</c:v>
                </c:pt>
                <c:pt idx="1868">
                  <c:v>8.9905989225000003</c:v>
                </c:pt>
                <c:pt idx="1869">
                  <c:v>8.9905989225000003</c:v>
                </c:pt>
                <c:pt idx="1870">
                  <c:v>8.9905989225000003</c:v>
                </c:pt>
                <c:pt idx="1871">
                  <c:v>8.9905989225000003</c:v>
                </c:pt>
                <c:pt idx="1872">
                  <c:v>8.9905989225000003</c:v>
                </c:pt>
                <c:pt idx="1873">
                  <c:v>8.9905989225000003</c:v>
                </c:pt>
                <c:pt idx="1874">
                  <c:v>8.9905989225000003</c:v>
                </c:pt>
                <c:pt idx="1875">
                  <c:v>8.9905989225000003</c:v>
                </c:pt>
                <c:pt idx="1876">
                  <c:v>8.9877672378</c:v>
                </c:pt>
                <c:pt idx="1877">
                  <c:v>8.9877672378</c:v>
                </c:pt>
                <c:pt idx="1878">
                  <c:v>8.9877672378</c:v>
                </c:pt>
                <c:pt idx="1879">
                  <c:v>8.9877672378</c:v>
                </c:pt>
                <c:pt idx="1880">
                  <c:v>8.9877672378</c:v>
                </c:pt>
                <c:pt idx="1881">
                  <c:v>8.9877672378</c:v>
                </c:pt>
                <c:pt idx="1882">
                  <c:v>8.9877672378</c:v>
                </c:pt>
                <c:pt idx="1883">
                  <c:v>8.9877672378</c:v>
                </c:pt>
                <c:pt idx="1884">
                  <c:v>8.9877672378</c:v>
                </c:pt>
                <c:pt idx="1885">
                  <c:v>8.9849355530999997</c:v>
                </c:pt>
                <c:pt idx="1886">
                  <c:v>8.9849355530999997</c:v>
                </c:pt>
                <c:pt idx="1887">
                  <c:v>8.9849355530999997</c:v>
                </c:pt>
                <c:pt idx="1888">
                  <c:v>8.9849355530999997</c:v>
                </c:pt>
                <c:pt idx="1889">
                  <c:v>8.9849355530999997</c:v>
                </c:pt>
                <c:pt idx="1890">
                  <c:v>8.9849355530999997</c:v>
                </c:pt>
                <c:pt idx="1891">
                  <c:v>8.9849355530999997</c:v>
                </c:pt>
                <c:pt idx="1892">
                  <c:v>8.9849355530999997</c:v>
                </c:pt>
                <c:pt idx="1893">
                  <c:v>8.9849355530999997</c:v>
                </c:pt>
                <c:pt idx="1894">
                  <c:v>8.9821038683999994</c:v>
                </c:pt>
                <c:pt idx="1895">
                  <c:v>8.9821038683999994</c:v>
                </c:pt>
                <c:pt idx="1896">
                  <c:v>8.9821038683999994</c:v>
                </c:pt>
                <c:pt idx="1897">
                  <c:v>8.9821038683999994</c:v>
                </c:pt>
                <c:pt idx="1898">
                  <c:v>8.9821038683999994</c:v>
                </c:pt>
                <c:pt idx="1899">
                  <c:v>8.9821038683999994</c:v>
                </c:pt>
                <c:pt idx="1900">
                  <c:v>8.9821038683999994</c:v>
                </c:pt>
                <c:pt idx="1901">
                  <c:v>8.9821038683999994</c:v>
                </c:pt>
                <c:pt idx="1902">
                  <c:v>8.9821038683999994</c:v>
                </c:pt>
                <c:pt idx="1903">
                  <c:v>8.9821038683999994</c:v>
                </c:pt>
                <c:pt idx="1904">
                  <c:v>8.9792721837000009</c:v>
                </c:pt>
                <c:pt idx="1905">
                  <c:v>8.9792721837000009</c:v>
                </c:pt>
                <c:pt idx="1906">
                  <c:v>8.9792721837000009</c:v>
                </c:pt>
                <c:pt idx="1907">
                  <c:v>8.9792721837000009</c:v>
                </c:pt>
                <c:pt idx="1908">
                  <c:v>8.9792721837000009</c:v>
                </c:pt>
                <c:pt idx="1909">
                  <c:v>8.9792721837000009</c:v>
                </c:pt>
                <c:pt idx="1910">
                  <c:v>8.9792721837000009</c:v>
                </c:pt>
                <c:pt idx="1911">
                  <c:v>8.9792721837000009</c:v>
                </c:pt>
                <c:pt idx="1912">
                  <c:v>8.9792721837000009</c:v>
                </c:pt>
                <c:pt idx="1913">
                  <c:v>8.9764404989999989</c:v>
                </c:pt>
                <c:pt idx="1914">
                  <c:v>8.9764404989999989</c:v>
                </c:pt>
                <c:pt idx="1915">
                  <c:v>8.9764404989999989</c:v>
                </c:pt>
                <c:pt idx="1916">
                  <c:v>8.9764404989999989</c:v>
                </c:pt>
                <c:pt idx="1917">
                  <c:v>8.9764404989999989</c:v>
                </c:pt>
                <c:pt idx="1918">
                  <c:v>8.9764404989999989</c:v>
                </c:pt>
                <c:pt idx="1919">
                  <c:v>8.9764404989999989</c:v>
                </c:pt>
                <c:pt idx="1920">
                  <c:v>8.9764404989999989</c:v>
                </c:pt>
                <c:pt idx="1921">
                  <c:v>8.9764404989999989</c:v>
                </c:pt>
                <c:pt idx="1922">
                  <c:v>8.9736088142999986</c:v>
                </c:pt>
                <c:pt idx="1923">
                  <c:v>8.9736088142999986</c:v>
                </c:pt>
                <c:pt idx="1924">
                  <c:v>8.9736088142999986</c:v>
                </c:pt>
                <c:pt idx="1925">
                  <c:v>8.9736088142999986</c:v>
                </c:pt>
                <c:pt idx="1926">
                  <c:v>8.9736088142999986</c:v>
                </c:pt>
                <c:pt idx="1927">
                  <c:v>8.9736088142999986</c:v>
                </c:pt>
                <c:pt idx="1928">
                  <c:v>8.9736088142999986</c:v>
                </c:pt>
                <c:pt idx="1929">
                  <c:v>8.9736088142999986</c:v>
                </c:pt>
                <c:pt idx="1930">
                  <c:v>8.9736088142999986</c:v>
                </c:pt>
                <c:pt idx="1931">
                  <c:v>8.9736088142999986</c:v>
                </c:pt>
                <c:pt idx="1932">
                  <c:v>8.9707771296000001</c:v>
                </c:pt>
                <c:pt idx="1933">
                  <c:v>8.9707771296000001</c:v>
                </c:pt>
                <c:pt idx="1934">
                  <c:v>8.9707771296000001</c:v>
                </c:pt>
                <c:pt idx="1935">
                  <c:v>8.9707771296000001</c:v>
                </c:pt>
                <c:pt idx="1936">
                  <c:v>8.9707771296000001</c:v>
                </c:pt>
                <c:pt idx="1937">
                  <c:v>8.9707771296000001</c:v>
                </c:pt>
                <c:pt idx="1938">
                  <c:v>8.9707771296000001</c:v>
                </c:pt>
                <c:pt idx="1939">
                  <c:v>8.9707771296000001</c:v>
                </c:pt>
                <c:pt idx="1940">
                  <c:v>8.9707771296000001</c:v>
                </c:pt>
                <c:pt idx="1941">
                  <c:v>8.9679454448999998</c:v>
                </c:pt>
                <c:pt idx="1942">
                  <c:v>8.9679454448999998</c:v>
                </c:pt>
                <c:pt idx="1943">
                  <c:v>8.9679454448999998</c:v>
                </c:pt>
                <c:pt idx="1944">
                  <c:v>8.9679454448999998</c:v>
                </c:pt>
                <c:pt idx="1945">
                  <c:v>8.9679454448999998</c:v>
                </c:pt>
                <c:pt idx="1946">
                  <c:v>8.9679454448999998</c:v>
                </c:pt>
                <c:pt idx="1947">
                  <c:v>8.9679454448999998</c:v>
                </c:pt>
                <c:pt idx="1948">
                  <c:v>8.9679454448999998</c:v>
                </c:pt>
                <c:pt idx="1949">
                  <c:v>8.9679454448999998</c:v>
                </c:pt>
                <c:pt idx="1950">
                  <c:v>8.9651137601999995</c:v>
                </c:pt>
                <c:pt idx="1951">
                  <c:v>8.9651137601999995</c:v>
                </c:pt>
                <c:pt idx="1952">
                  <c:v>8.9651137601999995</c:v>
                </c:pt>
                <c:pt idx="1953">
                  <c:v>8.9651137601999995</c:v>
                </c:pt>
                <c:pt idx="1954">
                  <c:v>8.9651137601999995</c:v>
                </c:pt>
                <c:pt idx="1955">
                  <c:v>8.9651137601999995</c:v>
                </c:pt>
                <c:pt idx="1956">
                  <c:v>8.9651137601999995</c:v>
                </c:pt>
                <c:pt idx="1957">
                  <c:v>8.9651137601999995</c:v>
                </c:pt>
                <c:pt idx="1958">
                  <c:v>8.9651137601999995</c:v>
                </c:pt>
                <c:pt idx="1959">
                  <c:v>8.9651137601999995</c:v>
                </c:pt>
                <c:pt idx="1960">
                  <c:v>8.9622820754999992</c:v>
                </c:pt>
                <c:pt idx="1961">
                  <c:v>8.9622820754999992</c:v>
                </c:pt>
                <c:pt idx="1962">
                  <c:v>8.9622820754999992</c:v>
                </c:pt>
                <c:pt idx="1963">
                  <c:v>8.9622820754999992</c:v>
                </c:pt>
                <c:pt idx="1964">
                  <c:v>8.9622820754999992</c:v>
                </c:pt>
                <c:pt idx="1965">
                  <c:v>8.9622820754999992</c:v>
                </c:pt>
                <c:pt idx="1966">
                  <c:v>8.9622820754999992</c:v>
                </c:pt>
                <c:pt idx="1967">
                  <c:v>8.9622820754999992</c:v>
                </c:pt>
                <c:pt idx="1968">
                  <c:v>8.9622820754999992</c:v>
                </c:pt>
                <c:pt idx="1969">
                  <c:v>8.9594503907999989</c:v>
                </c:pt>
                <c:pt idx="1970">
                  <c:v>8.9594503907999989</c:v>
                </c:pt>
                <c:pt idx="1971">
                  <c:v>8.9594503907999989</c:v>
                </c:pt>
                <c:pt idx="1972">
                  <c:v>8.9594503907999989</c:v>
                </c:pt>
                <c:pt idx="1973">
                  <c:v>8.9594503907999989</c:v>
                </c:pt>
                <c:pt idx="1974">
                  <c:v>8.9594503907999989</c:v>
                </c:pt>
                <c:pt idx="1975">
                  <c:v>8.9594503907999989</c:v>
                </c:pt>
                <c:pt idx="1976">
                  <c:v>8.9594503907999989</c:v>
                </c:pt>
                <c:pt idx="1977">
                  <c:v>8.9594503907999989</c:v>
                </c:pt>
                <c:pt idx="1978">
                  <c:v>8.9566187061000004</c:v>
                </c:pt>
                <c:pt idx="1979">
                  <c:v>8.9566187061000004</c:v>
                </c:pt>
                <c:pt idx="1980">
                  <c:v>8.9566187061000004</c:v>
                </c:pt>
                <c:pt idx="1981">
                  <c:v>8.9566187061000004</c:v>
                </c:pt>
                <c:pt idx="1982">
                  <c:v>8.9566187061000004</c:v>
                </c:pt>
                <c:pt idx="1983">
                  <c:v>8.9566187061000004</c:v>
                </c:pt>
                <c:pt idx="1984">
                  <c:v>8.9566187061000004</c:v>
                </c:pt>
                <c:pt idx="1985">
                  <c:v>8.9566187061000004</c:v>
                </c:pt>
                <c:pt idx="1986">
                  <c:v>8.9566187061000004</c:v>
                </c:pt>
                <c:pt idx="1987">
                  <c:v>8.9537870214000002</c:v>
                </c:pt>
                <c:pt idx="1988">
                  <c:v>8.9537870214000002</c:v>
                </c:pt>
                <c:pt idx="1989">
                  <c:v>8.9537870214000002</c:v>
                </c:pt>
                <c:pt idx="1990">
                  <c:v>8.9537870214000002</c:v>
                </c:pt>
                <c:pt idx="1991">
                  <c:v>8.9537870214000002</c:v>
                </c:pt>
                <c:pt idx="1992">
                  <c:v>8.9537870214000002</c:v>
                </c:pt>
                <c:pt idx="1993">
                  <c:v>8.9537870214000002</c:v>
                </c:pt>
                <c:pt idx="1994">
                  <c:v>8.9537870214000002</c:v>
                </c:pt>
                <c:pt idx="1995">
                  <c:v>8.9537870214000002</c:v>
                </c:pt>
                <c:pt idx="1996">
                  <c:v>8.9537870214000002</c:v>
                </c:pt>
                <c:pt idx="1997">
                  <c:v>8.9509553366999999</c:v>
                </c:pt>
                <c:pt idx="1998">
                  <c:v>8.9509553366999999</c:v>
                </c:pt>
                <c:pt idx="1999">
                  <c:v>8.9509553366999999</c:v>
                </c:pt>
                <c:pt idx="2000">
                  <c:v>8.9509553366999999</c:v>
                </c:pt>
                <c:pt idx="2001">
                  <c:v>8.9509553366999999</c:v>
                </c:pt>
                <c:pt idx="2002">
                  <c:v>8.9509553366999999</c:v>
                </c:pt>
                <c:pt idx="2003">
                  <c:v>8.9509553366999999</c:v>
                </c:pt>
                <c:pt idx="2004">
                  <c:v>8.9509553366999999</c:v>
                </c:pt>
                <c:pt idx="2005">
                  <c:v>8.9509553366999999</c:v>
                </c:pt>
                <c:pt idx="2006">
                  <c:v>8.9481236519999996</c:v>
                </c:pt>
                <c:pt idx="2007">
                  <c:v>8.9481236519999996</c:v>
                </c:pt>
                <c:pt idx="2008">
                  <c:v>8.9481236519999996</c:v>
                </c:pt>
                <c:pt idx="2009">
                  <c:v>8.9481236519999996</c:v>
                </c:pt>
                <c:pt idx="2010">
                  <c:v>8.9481236519999996</c:v>
                </c:pt>
                <c:pt idx="2011">
                  <c:v>8.9481236519999996</c:v>
                </c:pt>
                <c:pt idx="2012">
                  <c:v>8.9481236519999996</c:v>
                </c:pt>
                <c:pt idx="2013">
                  <c:v>8.9481236519999996</c:v>
                </c:pt>
                <c:pt idx="2014">
                  <c:v>8.9481236519999996</c:v>
                </c:pt>
                <c:pt idx="2015">
                  <c:v>8.9452919672999993</c:v>
                </c:pt>
                <c:pt idx="2016">
                  <c:v>8.9452919672999993</c:v>
                </c:pt>
                <c:pt idx="2017">
                  <c:v>8.9452919672999993</c:v>
                </c:pt>
                <c:pt idx="2018">
                  <c:v>8.9452919672999993</c:v>
                </c:pt>
                <c:pt idx="2019">
                  <c:v>8.9452919672999993</c:v>
                </c:pt>
                <c:pt idx="2020">
                  <c:v>8.9452919672999993</c:v>
                </c:pt>
                <c:pt idx="2021">
                  <c:v>8.9452919672999993</c:v>
                </c:pt>
                <c:pt idx="2022">
                  <c:v>8.9452919672999993</c:v>
                </c:pt>
                <c:pt idx="2023">
                  <c:v>8.9452919672999993</c:v>
                </c:pt>
                <c:pt idx="2024">
                  <c:v>8.9452919672999993</c:v>
                </c:pt>
                <c:pt idx="2025">
                  <c:v>8.9424602826000008</c:v>
                </c:pt>
                <c:pt idx="2026">
                  <c:v>8.9424602826000008</c:v>
                </c:pt>
                <c:pt idx="2027">
                  <c:v>8.9424602826000008</c:v>
                </c:pt>
                <c:pt idx="2028">
                  <c:v>8.9424602826000008</c:v>
                </c:pt>
                <c:pt idx="2029">
                  <c:v>8.9424602826000008</c:v>
                </c:pt>
                <c:pt idx="2030">
                  <c:v>8.9424602826000008</c:v>
                </c:pt>
                <c:pt idx="2031">
                  <c:v>8.9424602826000008</c:v>
                </c:pt>
                <c:pt idx="2032">
                  <c:v>8.9424602826000008</c:v>
                </c:pt>
                <c:pt idx="2033">
                  <c:v>8.9424602826000008</c:v>
                </c:pt>
                <c:pt idx="2034">
                  <c:v>8.9396285978999988</c:v>
                </c:pt>
                <c:pt idx="2035">
                  <c:v>8.9396285978999988</c:v>
                </c:pt>
                <c:pt idx="2036">
                  <c:v>8.9396285978999988</c:v>
                </c:pt>
                <c:pt idx="2037">
                  <c:v>8.9396285978999988</c:v>
                </c:pt>
                <c:pt idx="2038">
                  <c:v>8.9396285978999988</c:v>
                </c:pt>
                <c:pt idx="2039">
                  <c:v>8.9396285978999988</c:v>
                </c:pt>
                <c:pt idx="2040">
                  <c:v>8.9396285978999988</c:v>
                </c:pt>
                <c:pt idx="2041">
                  <c:v>8.9396285978999988</c:v>
                </c:pt>
                <c:pt idx="2042">
                  <c:v>8.9396285978999988</c:v>
                </c:pt>
                <c:pt idx="2043">
                  <c:v>8.9367969132000002</c:v>
                </c:pt>
                <c:pt idx="2044">
                  <c:v>8.9367969132000002</c:v>
                </c:pt>
                <c:pt idx="2045">
                  <c:v>8.9367969132000002</c:v>
                </c:pt>
                <c:pt idx="2046">
                  <c:v>8.9367969132000002</c:v>
                </c:pt>
                <c:pt idx="2047">
                  <c:v>8.9367969132000002</c:v>
                </c:pt>
                <c:pt idx="2048">
                  <c:v>8.9367969132000002</c:v>
                </c:pt>
                <c:pt idx="2049">
                  <c:v>8.9367969132000002</c:v>
                </c:pt>
                <c:pt idx="2050">
                  <c:v>8.9367969132000002</c:v>
                </c:pt>
                <c:pt idx="2051">
                  <c:v>8.9367969132000002</c:v>
                </c:pt>
                <c:pt idx="2052">
                  <c:v>8.9367969132000002</c:v>
                </c:pt>
                <c:pt idx="2053">
                  <c:v>8.9339652285</c:v>
                </c:pt>
                <c:pt idx="2054">
                  <c:v>8.9339652285</c:v>
                </c:pt>
                <c:pt idx="2055">
                  <c:v>8.9339652285</c:v>
                </c:pt>
                <c:pt idx="2056">
                  <c:v>8.9339652285</c:v>
                </c:pt>
                <c:pt idx="2057">
                  <c:v>8.9339652285</c:v>
                </c:pt>
                <c:pt idx="2058">
                  <c:v>8.9339652285</c:v>
                </c:pt>
                <c:pt idx="2059">
                  <c:v>8.9339652285</c:v>
                </c:pt>
                <c:pt idx="2060">
                  <c:v>8.9339652285</c:v>
                </c:pt>
                <c:pt idx="2061">
                  <c:v>8.9339652285</c:v>
                </c:pt>
                <c:pt idx="2062">
                  <c:v>8.9311335437999997</c:v>
                </c:pt>
                <c:pt idx="2063">
                  <c:v>8.9311335437999997</c:v>
                </c:pt>
                <c:pt idx="2064">
                  <c:v>8.9311335437999997</c:v>
                </c:pt>
                <c:pt idx="2065">
                  <c:v>8.9311335437999997</c:v>
                </c:pt>
                <c:pt idx="2066">
                  <c:v>8.9311335437999997</c:v>
                </c:pt>
                <c:pt idx="2067">
                  <c:v>8.9311335437999997</c:v>
                </c:pt>
                <c:pt idx="2068">
                  <c:v>8.9311335437999997</c:v>
                </c:pt>
                <c:pt idx="2069">
                  <c:v>8.9311335437999997</c:v>
                </c:pt>
                <c:pt idx="2070">
                  <c:v>8.9311335437999997</c:v>
                </c:pt>
                <c:pt idx="2071">
                  <c:v>8.9311335437999997</c:v>
                </c:pt>
                <c:pt idx="2072">
                  <c:v>8.9283018590999994</c:v>
                </c:pt>
                <c:pt idx="2073">
                  <c:v>8.9283018590999994</c:v>
                </c:pt>
                <c:pt idx="2074">
                  <c:v>8.9283018590999994</c:v>
                </c:pt>
                <c:pt idx="2075">
                  <c:v>8.9283018590999994</c:v>
                </c:pt>
                <c:pt idx="2076">
                  <c:v>8.9283018590999994</c:v>
                </c:pt>
                <c:pt idx="2077">
                  <c:v>8.9283018590999994</c:v>
                </c:pt>
                <c:pt idx="2078">
                  <c:v>8.9283018590999994</c:v>
                </c:pt>
                <c:pt idx="2079">
                  <c:v>8.9283018590999994</c:v>
                </c:pt>
                <c:pt idx="2080">
                  <c:v>8.9283018590999994</c:v>
                </c:pt>
                <c:pt idx="2081">
                  <c:v>8.9254701743999991</c:v>
                </c:pt>
                <c:pt idx="2082">
                  <c:v>8.9254701743999991</c:v>
                </c:pt>
                <c:pt idx="2083">
                  <c:v>8.9254701743999991</c:v>
                </c:pt>
                <c:pt idx="2084">
                  <c:v>8.9254701743999991</c:v>
                </c:pt>
                <c:pt idx="2085">
                  <c:v>8.9254701743999991</c:v>
                </c:pt>
                <c:pt idx="2086">
                  <c:v>8.9254701743999991</c:v>
                </c:pt>
                <c:pt idx="2087">
                  <c:v>8.9254701743999991</c:v>
                </c:pt>
                <c:pt idx="2088">
                  <c:v>8.9254701743999991</c:v>
                </c:pt>
                <c:pt idx="2089">
                  <c:v>8.9254701743999991</c:v>
                </c:pt>
                <c:pt idx="2090">
                  <c:v>8.9226384897000006</c:v>
                </c:pt>
                <c:pt idx="2091">
                  <c:v>8.9226384897000006</c:v>
                </c:pt>
                <c:pt idx="2092">
                  <c:v>8.9226384897000006</c:v>
                </c:pt>
                <c:pt idx="2093">
                  <c:v>8.9226384897000006</c:v>
                </c:pt>
                <c:pt idx="2094">
                  <c:v>8.9226384897000006</c:v>
                </c:pt>
                <c:pt idx="2095">
                  <c:v>8.9226384897000006</c:v>
                </c:pt>
                <c:pt idx="2096">
                  <c:v>8.9226384897000006</c:v>
                </c:pt>
                <c:pt idx="2097">
                  <c:v>8.9226384897000006</c:v>
                </c:pt>
                <c:pt idx="2098">
                  <c:v>8.9226384897000006</c:v>
                </c:pt>
                <c:pt idx="2099">
                  <c:v>8.9226384897000006</c:v>
                </c:pt>
                <c:pt idx="2100">
                  <c:v>8.9198068050000003</c:v>
                </c:pt>
                <c:pt idx="2101">
                  <c:v>8.9198068050000003</c:v>
                </c:pt>
                <c:pt idx="2102">
                  <c:v>8.9198068050000003</c:v>
                </c:pt>
                <c:pt idx="2103">
                  <c:v>8.9198068050000003</c:v>
                </c:pt>
                <c:pt idx="2104">
                  <c:v>8.9198068050000003</c:v>
                </c:pt>
                <c:pt idx="2105">
                  <c:v>8.9198068050000003</c:v>
                </c:pt>
                <c:pt idx="2106">
                  <c:v>8.9198068050000003</c:v>
                </c:pt>
                <c:pt idx="2107">
                  <c:v>8.9198068050000003</c:v>
                </c:pt>
                <c:pt idx="2108">
                  <c:v>8.9198068050000003</c:v>
                </c:pt>
                <c:pt idx="2109">
                  <c:v>8.9169751202999983</c:v>
                </c:pt>
                <c:pt idx="2110">
                  <c:v>8.9169751202999983</c:v>
                </c:pt>
                <c:pt idx="2111">
                  <c:v>8.9169751202999983</c:v>
                </c:pt>
                <c:pt idx="2112">
                  <c:v>8.9169751202999983</c:v>
                </c:pt>
                <c:pt idx="2113">
                  <c:v>8.9169751202999983</c:v>
                </c:pt>
                <c:pt idx="2114">
                  <c:v>8.9169751202999983</c:v>
                </c:pt>
                <c:pt idx="2115">
                  <c:v>8.9169751202999983</c:v>
                </c:pt>
                <c:pt idx="2116">
                  <c:v>8.9169751202999983</c:v>
                </c:pt>
                <c:pt idx="2117">
                  <c:v>8.9169751202999983</c:v>
                </c:pt>
                <c:pt idx="2118">
                  <c:v>8.9141434355999998</c:v>
                </c:pt>
                <c:pt idx="2119">
                  <c:v>8.9141434355999998</c:v>
                </c:pt>
                <c:pt idx="2120">
                  <c:v>8.9141434355999998</c:v>
                </c:pt>
                <c:pt idx="2121">
                  <c:v>8.9141434355999998</c:v>
                </c:pt>
                <c:pt idx="2122">
                  <c:v>8.9141434355999998</c:v>
                </c:pt>
                <c:pt idx="2123">
                  <c:v>8.9141434355999998</c:v>
                </c:pt>
                <c:pt idx="2124">
                  <c:v>8.9141434355999998</c:v>
                </c:pt>
                <c:pt idx="2125">
                  <c:v>8.9141434355999998</c:v>
                </c:pt>
                <c:pt idx="2126">
                  <c:v>8.9141434355999998</c:v>
                </c:pt>
                <c:pt idx="2127">
                  <c:v>8.9141434355999998</c:v>
                </c:pt>
                <c:pt idx="2128">
                  <c:v>8.9113117508999995</c:v>
                </c:pt>
                <c:pt idx="2129">
                  <c:v>8.9113117508999995</c:v>
                </c:pt>
                <c:pt idx="2130">
                  <c:v>8.9113117508999995</c:v>
                </c:pt>
                <c:pt idx="2131">
                  <c:v>8.9113117508999995</c:v>
                </c:pt>
                <c:pt idx="2132">
                  <c:v>8.9113117508999995</c:v>
                </c:pt>
                <c:pt idx="2133">
                  <c:v>8.9113117508999995</c:v>
                </c:pt>
                <c:pt idx="2134">
                  <c:v>8.9113117508999995</c:v>
                </c:pt>
                <c:pt idx="2135">
                  <c:v>8.9113117508999995</c:v>
                </c:pt>
                <c:pt idx="2136">
                  <c:v>8.9113117508999995</c:v>
                </c:pt>
                <c:pt idx="2137">
                  <c:v>8.908480066200001</c:v>
                </c:pt>
                <c:pt idx="2138">
                  <c:v>8.908480066200001</c:v>
                </c:pt>
                <c:pt idx="2139">
                  <c:v>8.908480066200001</c:v>
                </c:pt>
                <c:pt idx="2140">
                  <c:v>8.908480066200001</c:v>
                </c:pt>
                <c:pt idx="2141">
                  <c:v>8.908480066200001</c:v>
                </c:pt>
                <c:pt idx="2142">
                  <c:v>8.908480066200001</c:v>
                </c:pt>
                <c:pt idx="2143">
                  <c:v>8.908480066200001</c:v>
                </c:pt>
                <c:pt idx="2144">
                  <c:v>8.908480066200001</c:v>
                </c:pt>
                <c:pt idx="2145">
                  <c:v>8.908480066200001</c:v>
                </c:pt>
                <c:pt idx="2146">
                  <c:v>8.9056483814999989</c:v>
                </c:pt>
                <c:pt idx="2147">
                  <c:v>8.9056483814999989</c:v>
                </c:pt>
                <c:pt idx="2148">
                  <c:v>8.9056483814999989</c:v>
                </c:pt>
                <c:pt idx="2149">
                  <c:v>8.9056483814999989</c:v>
                </c:pt>
                <c:pt idx="2150">
                  <c:v>8.9056483814999989</c:v>
                </c:pt>
                <c:pt idx="2151">
                  <c:v>8.9056483814999989</c:v>
                </c:pt>
                <c:pt idx="2152">
                  <c:v>8.9056483814999989</c:v>
                </c:pt>
                <c:pt idx="2153">
                  <c:v>8.9056483814999989</c:v>
                </c:pt>
                <c:pt idx="2154">
                  <c:v>8.9056483814999989</c:v>
                </c:pt>
                <c:pt idx="2155">
                  <c:v>8.9056483814999989</c:v>
                </c:pt>
                <c:pt idx="2156">
                  <c:v>8.9028166967999987</c:v>
                </c:pt>
                <c:pt idx="2157">
                  <c:v>8.9028166967999987</c:v>
                </c:pt>
                <c:pt idx="2158">
                  <c:v>8.9028166967999987</c:v>
                </c:pt>
                <c:pt idx="2159">
                  <c:v>8.9028166967999987</c:v>
                </c:pt>
                <c:pt idx="2160">
                  <c:v>8.9028166967999987</c:v>
                </c:pt>
                <c:pt idx="2161">
                  <c:v>8.9028166967999987</c:v>
                </c:pt>
                <c:pt idx="2162">
                  <c:v>8.9028166967999987</c:v>
                </c:pt>
                <c:pt idx="2163">
                  <c:v>8.9028166967999987</c:v>
                </c:pt>
                <c:pt idx="2164">
                  <c:v>8.9028166967999987</c:v>
                </c:pt>
                <c:pt idx="2165">
                  <c:v>8.8999850121000001</c:v>
                </c:pt>
                <c:pt idx="2166">
                  <c:v>8.8999850121000001</c:v>
                </c:pt>
                <c:pt idx="2167">
                  <c:v>8.8999850121000001</c:v>
                </c:pt>
                <c:pt idx="2168">
                  <c:v>8.8999850121000001</c:v>
                </c:pt>
                <c:pt idx="2169">
                  <c:v>8.8999850121000001</c:v>
                </c:pt>
                <c:pt idx="2170">
                  <c:v>8.8999850121000001</c:v>
                </c:pt>
                <c:pt idx="2171">
                  <c:v>8.8999850121000001</c:v>
                </c:pt>
                <c:pt idx="2172">
                  <c:v>8.8999850121000001</c:v>
                </c:pt>
                <c:pt idx="2173">
                  <c:v>8.8999850121000001</c:v>
                </c:pt>
                <c:pt idx="2174">
                  <c:v>8.8999850121000001</c:v>
                </c:pt>
                <c:pt idx="2175">
                  <c:v>8.8971533273999999</c:v>
                </c:pt>
                <c:pt idx="2176">
                  <c:v>8.8971533273999999</c:v>
                </c:pt>
                <c:pt idx="2177">
                  <c:v>8.8971533273999999</c:v>
                </c:pt>
                <c:pt idx="2178">
                  <c:v>8.8971533273999999</c:v>
                </c:pt>
                <c:pt idx="2179">
                  <c:v>8.8971533273999999</c:v>
                </c:pt>
                <c:pt idx="2180">
                  <c:v>8.8971533273999999</c:v>
                </c:pt>
                <c:pt idx="2181">
                  <c:v>8.8971533273999999</c:v>
                </c:pt>
                <c:pt idx="2182">
                  <c:v>8.8971533273999999</c:v>
                </c:pt>
                <c:pt idx="2183">
                  <c:v>8.8971533273999999</c:v>
                </c:pt>
                <c:pt idx="2184">
                  <c:v>8.8943216426999996</c:v>
                </c:pt>
                <c:pt idx="2185">
                  <c:v>8.8943216426999996</c:v>
                </c:pt>
                <c:pt idx="2186">
                  <c:v>8.8943216426999996</c:v>
                </c:pt>
                <c:pt idx="2187">
                  <c:v>8.8943216426999996</c:v>
                </c:pt>
                <c:pt idx="2188">
                  <c:v>8.8943216426999996</c:v>
                </c:pt>
                <c:pt idx="2189">
                  <c:v>8.8943216426999996</c:v>
                </c:pt>
                <c:pt idx="2190">
                  <c:v>8.8943216426999996</c:v>
                </c:pt>
                <c:pt idx="2191">
                  <c:v>8.8943216426999996</c:v>
                </c:pt>
                <c:pt idx="2192">
                  <c:v>8.8943216426999996</c:v>
                </c:pt>
                <c:pt idx="2193">
                  <c:v>8.8914899579999993</c:v>
                </c:pt>
                <c:pt idx="2194">
                  <c:v>8.8914899579999993</c:v>
                </c:pt>
                <c:pt idx="2195">
                  <c:v>8.8914899579999993</c:v>
                </c:pt>
                <c:pt idx="2196">
                  <c:v>8.8914899579999993</c:v>
                </c:pt>
                <c:pt idx="2197">
                  <c:v>8.8914899579999993</c:v>
                </c:pt>
                <c:pt idx="2198">
                  <c:v>8.8914899579999993</c:v>
                </c:pt>
                <c:pt idx="2199">
                  <c:v>8.8914899579999993</c:v>
                </c:pt>
                <c:pt idx="2200">
                  <c:v>8.8914899579999993</c:v>
                </c:pt>
                <c:pt idx="2201">
                  <c:v>8.8914899579999993</c:v>
                </c:pt>
                <c:pt idx="2202">
                  <c:v>8.8914899579999993</c:v>
                </c:pt>
                <c:pt idx="2203">
                  <c:v>8.888658273299999</c:v>
                </c:pt>
                <c:pt idx="2204">
                  <c:v>8.888658273299999</c:v>
                </c:pt>
                <c:pt idx="2205">
                  <c:v>8.888658273299999</c:v>
                </c:pt>
                <c:pt idx="2206">
                  <c:v>8.888658273299999</c:v>
                </c:pt>
                <c:pt idx="2207">
                  <c:v>8.888658273299999</c:v>
                </c:pt>
                <c:pt idx="2208">
                  <c:v>8.888658273299999</c:v>
                </c:pt>
                <c:pt idx="2209">
                  <c:v>8.888658273299999</c:v>
                </c:pt>
                <c:pt idx="2210">
                  <c:v>8.888658273299999</c:v>
                </c:pt>
                <c:pt idx="2211">
                  <c:v>8.888658273299999</c:v>
                </c:pt>
                <c:pt idx="2212">
                  <c:v>8.8858265886000005</c:v>
                </c:pt>
                <c:pt idx="2213">
                  <c:v>8.8858265886000005</c:v>
                </c:pt>
                <c:pt idx="2214">
                  <c:v>8.8858265886000005</c:v>
                </c:pt>
                <c:pt idx="2215">
                  <c:v>8.8858265886000005</c:v>
                </c:pt>
                <c:pt idx="2216">
                  <c:v>8.8858265886000005</c:v>
                </c:pt>
                <c:pt idx="2217">
                  <c:v>8.8858265886000005</c:v>
                </c:pt>
                <c:pt idx="2218">
                  <c:v>8.8858265886000005</c:v>
                </c:pt>
                <c:pt idx="2219">
                  <c:v>8.8858265886000005</c:v>
                </c:pt>
                <c:pt idx="2220">
                  <c:v>8.8858265886000005</c:v>
                </c:pt>
                <c:pt idx="2221">
                  <c:v>8.8829949039000002</c:v>
                </c:pt>
                <c:pt idx="2222">
                  <c:v>8.8829949039000002</c:v>
                </c:pt>
                <c:pt idx="2223">
                  <c:v>8.8829949039000002</c:v>
                </c:pt>
                <c:pt idx="2224">
                  <c:v>8.8829949039000002</c:v>
                </c:pt>
                <c:pt idx="2225">
                  <c:v>8.8829949039000002</c:v>
                </c:pt>
                <c:pt idx="2226">
                  <c:v>8.8829949039000002</c:v>
                </c:pt>
                <c:pt idx="2227">
                  <c:v>8.8829949039000002</c:v>
                </c:pt>
                <c:pt idx="2228">
                  <c:v>8.8829949039000002</c:v>
                </c:pt>
                <c:pt idx="2229">
                  <c:v>8.8829949039000002</c:v>
                </c:pt>
                <c:pt idx="2230">
                  <c:v>8.8829949039000002</c:v>
                </c:pt>
                <c:pt idx="2231">
                  <c:v>8.8801632192</c:v>
                </c:pt>
                <c:pt idx="2232">
                  <c:v>8.8801632192</c:v>
                </c:pt>
                <c:pt idx="2233">
                  <c:v>8.8801632192</c:v>
                </c:pt>
                <c:pt idx="2234">
                  <c:v>8.8801632192</c:v>
                </c:pt>
                <c:pt idx="2235">
                  <c:v>8.8801632192</c:v>
                </c:pt>
                <c:pt idx="2236">
                  <c:v>8.8801632192</c:v>
                </c:pt>
                <c:pt idx="2237">
                  <c:v>8.8801632192</c:v>
                </c:pt>
                <c:pt idx="2238">
                  <c:v>8.8801632192</c:v>
                </c:pt>
                <c:pt idx="2239">
                  <c:v>8.8801632192</c:v>
                </c:pt>
                <c:pt idx="2240">
                  <c:v>8.8773315344999997</c:v>
                </c:pt>
                <c:pt idx="2241">
                  <c:v>8.8773315344999997</c:v>
                </c:pt>
                <c:pt idx="2242">
                  <c:v>8.8773315344999997</c:v>
                </c:pt>
                <c:pt idx="2243">
                  <c:v>8.8773315344999997</c:v>
                </c:pt>
                <c:pt idx="2244">
                  <c:v>8.8773315344999997</c:v>
                </c:pt>
                <c:pt idx="2245">
                  <c:v>8.8773315344999997</c:v>
                </c:pt>
                <c:pt idx="2246">
                  <c:v>8.8773315344999997</c:v>
                </c:pt>
                <c:pt idx="2247">
                  <c:v>8.8773315344999997</c:v>
                </c:pt>
                <c:pt idx="2248">
                  <c:v>8.8773315344999997</c:v>
                </c:pt>
                <c:pt idx="2249">
                  <c:v>8.8773315344999997</c:v>
                </c:pt>
                <c:pt idx="2250">
                  <c:v>8.8744998497999994</c:v>
                </c:pt>
                <c:pt idx="2251">
                  <c:v>8.8744998497999994</c:v>
                </c:pt>
                <c:pt idx="2252">
                  <c:v>8.8744998497999994</c:v>
                </c:pt>
                <c:pt idx="2253">
                  <c:v>8.8744998497999994</c:v>
                </c:pt>
                <c:pt idx="2254">
                  <c:v>8.8744998497999994</c:v>
                </c:pt>
                <c:pt idx="2255">
                  <c:v>8.8744998497999994</c:v>
                </c:pt>
                <c:pt idx="2256">
                  <c:v>8.8744998497999994</c:v>
                </c:pt>
                <c:pt idx="2257">
                  <c:v>8.8744998497999994</c:v>
                </c:pt>
                <c:pt idx="2258">
                  <c:v>8.8744998497999994</c:v>
                </c:pt>
                <c:pt idx="2259">
                  <c:v>8.8716681651000009</c:v>
                </c:pt>
                <c:pt idx="2260">
                  <c:v>8.8716681651000009</c:v>
                </c:pt>
                <c:pt idx="2261">
                  <c:v>8.8716681651000009</c:v>
                </c:pt>
                <c:pt idx="2262">
                  <c:v>8.8716681651000009</c:v>
                </c:pt>
                <c:pt idx="2263">
                  <c:v>8.8716681651000009</c:v>
                </c:pt>
                <c:pt idx="2264">
                  <c:v>8.8716681651000009</c:v>
                </c:pt>
                <c:pt idx="2265">
                  <c:v>8.8716681651000009</c:v>
                </c:pt>
                <c:pt idx="2266">
                  <c:v>8.8716681651000009</c:v>
                </c:pt>
                <c:pt idx="2267">
                  <c:v>8.8716681651000009</c:v>
                </c:pt>
                <c:pt idx="2268">
                  <c:v>8.8688364803999988</c:v>
                </c:pt>
                <c:pt idx="2269">
                  <c:v>8.8688364803999988</c:v>
                </c:pt>
                <c:pt idx="2270">
                  <c:v>8.8688364803999988</c:v>
                </c:pt>
                <c:pt idx="2271">
                  <c:v>8.8688364803999988</c:v>
                </c:pt>
                <c:pt idx="2272">
                  <c:v>8.8688364803999988</c:v>
                </c:pt>
                <c:pt idx="2273">
                  <c:v>8.8688364803999988</c:v>
                </c:pt>
                <c:pt idx="2274">
                  <c:v>8.8688364803999988</c:v>
                </c:pt>
                <c:pt idx="2275">
                  <c:v>8.8688364803999988</c:v>
                </c:pt>
                <c:pt idx="2276">
                  <c:v>8.8688364803999988</c:v>
                </c:pt>
                <c:pt idx="2277">
                  <c:v>8.8688364803999988</c:v>
                </c:pt>
                <c:pt idx="2278">
                  <c:v>8.8660047957000003</c:v>
                </c:pt>
                <c:pt idx="2279">
                  <c:v>8.8660047957000003</c:v>
                </c:pt>
                <c:pt idx="2280">
                  <c:v>8.8660047957000003</c:v>
                </c:pt>
                <c:pt idx="2281">
                  <c:v>8.8660047957000003</c:v>
                </c:pt>
                <c:pt idx="2282">
                  <c:v>8.8660047957000003</c:v>
                </c:pt>
                <c:pt idx="2283">
                  <c:v>8.8660047957000003</c:v>
                </c:pt>
                <c:pt idx="2284">
                  <c:v>8.8660047957000003</c:v>
                </c:pt>
                <c:pt idx="2285">
                  <c:v>8.8660047957000003</c:v>
                </c:pt>
                <c:pt idx="2286">
                  <c:v>8.8660047957000003</c:v>
                </c:pt>
                <c:pt idx="2287">
                  <c:v>8.863173111</c:v>
                </c:pt>
                <c:pt idx="2288">
                  <c:v>8.863173111</c:v>
                </c:pt>
                <c:pt idx="2289">
                  <c:v>8.863173111</c:v>
                </c:pt>
                <c:pt idx="2290">
                  <c:v>8.863173111</c:v>
                </c:pt>
                <c:pt idx="2291">
                  <c:v>8.863173111</c:v>
                </c:pt>
                <c:pt idx="2292">
                  <c:v>8.863173111</c:v>
                </c:pt>
                <c:pt idx="2293">
                  <c:v>8.863173111</c:v>
                </c:pt>
                <c:pt idx="2294">
                  <c:v>8.863173111</c:v>
                </c:pt>
                <c:pt idx="2295">
                  <c:v>8.863173111</c:v>
                </c:pt>
                <c:pt idx="2296">
                  <c:v>8.863173111</c:v>
                </c:pt>
                <c:pt idx="2297">
                  <c:v>8.8603414262999998</c:v>
                </c:pt>
                <c:pt idx="2298">
                  <c:v>8.8603414262999998</c:v>
                </c:pt>
                <c:pt idx="2299">
                  <c:v>8.8603414262999998</c:v>
                </c:pt>
                <c:pt idx="2300">
                  <c:v>8.8603414262999998</c:v>
                </c:pt>
                <c:pt idx="2301">
                  <c:v>8.8603414262999998</c:v>
                </c:pt>
                <c:pt idx="2302">
                  <c:v>8.8603414262999998</c:v>
                </c:pt>
                <c:pt idx="2303">
                  <c:v>8.8603414262999998</c:v>
                </c:pt>
                <c:pt idx="2304">
                  <c:v>8.8603414262999998</c:v>
                </c:pt>
                <c:pt idx="2305">
                  <c:v>8.8603414262999998</c:v>
                </c:pt>
                <c:pt idx="2306">
                  <c:v>8.8575097415999995</c:v>
                </c:pt>
                <c:pt idx="2307">
                  <c:v>8.8575097415999995</c:v>
                </c:pt>
                <c:pt idx="2308">
                  <c:v>8.8575097415999995</c:v>
                </c:pt>
                <c:pt idx="2309">
                  <c:v>8.8575097415999995</c:v>
                </c:pt>
                <c:pt idx="2310">
                  <c:v>8.8575097415999995</c:v>
                </c:pt>
                <c:pt idx="2311">
                  <c:v>8.8575097415999995</c:v>
                </c:pt>
                <c:pt idx="2312">
                  <c:v>8.8575097415999995</c:v>
                </c:pt>
                <c:pt idx="2313">
                  <c:v>8.8575097415999995</c:v>
                </c:pt>
                <c:pt idx="2314">
                  <c:v>8.8575097415999995</c:v>
                </c:pt>
                <c:pt idx="2315">
                  <c:v>8.8575097415999995</c:v>
                </c:pt>
                <c:pt idx="2316">
                  <c:v>8.8546780568999992</c:v>
                </c:pt>
                <c:pt idx="2317">
                  <c:v>8.8546780568999992</c:v>
                </c:pt>
                <c:pt idx="2318">
                  <c:v>8.8546780568999992</c:v>
                </c:pt>
                <c:pt idx="2319">
                  <c:v>8.8546780568999992</c:v>
                </c:pt>
                <c:pt idx="2320">
                  <c:v>8.8546780568999992</c:v>
                </c:pt>
                <c:pt idx="2321">
                  <c:v>8.8546780568999992</c:v>
                </c:pt>
                <c:pt idx="2322">
                  <c:v>8.8546780568999992</c:v>
                </c:pt>
                <c:pt idx="2323">
                  <c:v>8.8546780568999992</c:v>
                </c:pt>
                <c:pt idx="2324">
                  <c:v>8.8546780568999992</c:v>
                </c:pt>
                <c:pt idx="2325">
                  <c:v>8.8518463722000007</c:v>
                </c:pt>
                <c:pt idx="2326">
                  <c:v>8.8518463722000007</c:v>
                </c:pt>
                <c:pt idx="2327">
                  <c:v>8.8518463722000007</c:v>
                </c:pt>
                <c:pt idx="2328">
                  <c:v>8.8518463722000007</c:v>
                </c:pt>
                <c:pt idx="2329">
                  <c:v>8.8518463722000007</c:v>
                </c:pt>
                <c:pt idx="2330">
                  <c:v>8.8518463722000007</c:v>
                </c:pt>
                <c:pt idx="2331">
                  <c:v>8.8518463722000007</c:v>
                </c:pt>
                <c:pt idx="2332">
                  <c:v>8.8518463722000007</c:v>
                </c:pt>
                <c:pt idx="2333">
                  <c:v>8.8518463722000007</c:v>
                </c:pt>
                <c:pt idx="2334">
                  <c:v>8.8490146875000004</c:v>
                </c:pt>
                <c:pt idx="2335">
                  <c:v>8.8490146875000004</c:v>
                </c:pt>
                <c:pt idx="2336">
                  <c:v>8.8490146875000004</c:v>
                </c:pt>
                <c:pt idx="2337">
                  <c:v>8.8490146875000004</c:v>
                </c:pt>
                <c:pt idx="2338">
                  <c:v>8.8490146875000004</c:v>
                </c:pt>
                <c:pt idx="2339">
                  <c:v>8.8490146875000004</c:v>
                </c:pt>
                <c:pt idx="2340">
                  <c:v>8.8490146875000004</c:v>
                </c:pt>
                <c:pt idx="2341">
                  <c:v>8.8490146875000004</c:v>
                </c:pt>
                <c:pt idx="2342">
                  <c:v>8.8490146875000004</c:v>
                </c:pt>
                <c:pt idx="2343">
                  <c:v>8.8490146875000004</c:v>
                </c:pt>
                <c:pt idx="2344">
                  <c:v>8.8461830027999984</c:v>
                </c:pt>
                <c:pt idx="2345">
                  <c:v>8.8461830027999984</c:v>
                </c:pt>
                <c:pt idx="2346">
                  <c:v>8.8461830027999984</c:v>
                </c:pt>
                <c:pt idx="2347">
                  <c:v>8.8461830027999984</c:v>
                </c:pt>
                <c:pt idx="2348">
                  <c:v>8.8461830027999984</c:v>
                </c:pt>
                <c:pt idx="2349">
                  <c:v>8.8461830027999984</c:v>
                </c:pt>
                <c:pt idx="2350">
                  <c:v>8.8461830027999984</c:v>
                </c:pt>
                <c:pt idx="2351">
                  <c:v>8.8461830027999984</c:v>
                </c:pt>
                <c:pt idx="2352">
                  <c:v>8.8461830027999984</c:v>
                </c:pt>
                <c:pt idx="2353">
                  <c:v>8.8433513180999999</c:v>
                </c:pt>
                <c:pt idx="2354">
                  <c:v>8.8433513180999999</c:v>
                </c:pt>
                <c:pt idx="2355">
                  <c:v>8.8433513180999999</c:v>
                </c:pt>
                <c:pt idx="2356">
                  <c:v>8.8433513180999999</c:v>
                </c:pt>
                <c:pt idx="2357">
                  <c:v>8.8433513180999999</c:v>
                </c:pt>
                <c:pt idx="2358">
                  <c:v>8.8433513180999999</c:v>
                </c:pt>
                <c:pt idx="2359">
                  <c:v>8.8433513180999999</c:v>
                </c:pt>
                <c:pt idx="2360">
                  <c:v>8.8433513180999999</c:v>
                </c:pt>
                <c:pt idx="2361">
                  <c:v>8.8433513180999999</c:v>
                </c:pt>
                <c:pt idx="2362">
                  <c:v>8.8433513180999999</c:v>
                </c:pt>
                <c:pt idx="2363">
                  <c:v>8.8405196333999996</c:v>
                </c:pt>
                <c:pt idx="2364">
                  <c:v>8.8405196333999996</c:v>
                </c:pt>
                <c:pt idx="2365">
                  <c:v>8.8405196333999996</c:v>
                </c:pt>
                <c:pt idx="2366">
                  <c:v>8.8405196333999996</c:v>
                </c:pt>
                <c:pt idx="2367">
                  <c:v>8.8405196333999996</c:v>
                </c:pt>
                <c:pt idx="2368">
                  <c:v>8.8405196333999996</c:v>
                </c:pt>
                <c:pt idx="2369">
                  <c:v>8.8405196333999996</c:v>
                </c:pt>
                <c:pt idx="2370">
                  <c:v>8.8405196333999996</c:v>
                </c:pt>
                <c:pt idx="2371">
                  <c:v>8.8405196333999996</c:v>
                </c:pt>
                <c:pt idx="2372">
                  <c:v>8.8376879487000011</c:v>
                </c:pt>
                <c:pt idx="2373">
                  <c:v>8.8376879487000011</c:v>
                </c:pt>
                <c:pt idx="2374">
                  <c:v>8.8376879487000011</c:v>
                </c:pt>
                <c:pt idx="2375">
                  <c:v>8.8376879487000011</c:v>
                </c:pt>
                <c:pt idx="2376">
                  <c:v>8.8376879487000011</c:v>
                </c:pt>
                <c:pt idx="2377">
                  <c:v>8.8376879487000011</c:v>
                </c:pt>
                <c:pt idx="2378">
                  <c:v>8.8376879487000011</c:v>
                </c:pt>
                <c:pt idx="2379">
                  <c:v>8.8376879487000011</c:v>
                </c:pt>
                <c:pt idx="2380">
                  <c:v>8.8376879487000011</c:v>
                </c:pt>
                <c:pt idx="2381">
                  <c:v>8.8376879487000011</c:v>
                </c:pt>
                <c:pt idx="2382">
                  <c:v>8.834856263999999</c:v>
                </c:pt>
                <c:pt idx="2383">
                  <c:v>8.834856263999999</c:v>
                </c:pt>
                <c:pt idx="2384">
                  <c:v>8.834856263999999</c:v>
                </c:pt>
                <c:pt idx="2385">
                  <c:v>8.834856263999999</c:v>
                </c:pt>
                <c:pt idx="2386">
                  <c:v>8.834856263999999</c:v>
                </c:pt>
                <c:pt idx="2387">
                  <c:v>8.834856263999999</c:v>
                </c:pt>
                <c:pt idx="2388">
                  <c:v>8.834856263999999</c:v>
                </c:pt>
                <c:pt idx="2389">
                  <c:v>8.834856263999999</c:v>
                </c:pt>
                <c:pt idx="2390">
                  <c:v>8.834856263999999</c:v>
                </c:pt>
                <c:pt idx="2391">
                  <c:v>8.8320245792999987</c:v>
                </c:pt>
                <c:pt idx="2392">
                  <c:v>8.8320245792999987</c:v>
                </c:pt>
                <c:pt idx="2393">
                  <c:v>8.8320245792999987</c:v>
                </c:pt>
                <c:pt idx="2394">
                  <c:v>8.8320245792999987</c:v>
                </c:pt>
                <c:pt idx="2395">
                  <c:v>8.8320245792999987</c:v>
                </c:pt>
                <c:pt idx="2396">
                  <c:v>8.8320245792999987</c:v>
                </c:pt>
                <c:pt idx="2397">
                  <c:v>8.8320245792999987</c:v>
                </c:pt>
                <c:pt idx="2398">
                  <c:v>8.8320245792999987</c:v>
                </c:pt>
                <c:pt idx="2399">
                  <c:v>8.8320245792999987</c:v>
                </c:pt>
                <c:pt idx="2400">
                  <c:v>8.8320245792999987</c:v>
                </c:pt>
                <c:pt idx="2401">
                  <c:v>8.8291928946000002</c:v>
                </c:pt>
                <c:pt idx="2402">
                  <c:v>8.8291928946000002</c:v>
                </c:pt>
                <c:pt idx="2403">
                  <c:v>8.8291928946000002</c:v>
                </c:pt>
                <c:pt idx="2404">
                  <c:v>8.8291928946000002</c:v>
                </c:pt>
                <c:pt idx="2405">
                  <c:v>8.8291928946000002</c:v>
                </c:pt>
                <c:pt idx="2406">
                  <c:v>8.8291928946000002</c:v>
                </c:pt>
                <c:pt idx="2407">
                  <c:v>8.8291928946000002</c:v>
                </c:pt>
                <c:pt idx="2408">
                  <c:v>8.8291928946000002</c:v>
                </c:pt>
                <c:pt idx="2409">
                  <c:v>8.8291928946000002</c:v>
                </c:pt>
                <c:pt idx="2410">
                  <c:v>8.8263612098999999</c:v>
                </c:pt>
                <c:pt idx="2411">
                  <c:v>8.8263612098999999</c:v>
                </c:pt>
                <c:pt idx="2412">
                  <c:v>8.8263612098999999</c:v>
                </c:pt>
                <c:pt idx="2413">
                  <c:v>8.8263612098999999</c:v>
                </c:pt>
                <c:pt idx="2414">
                  <c:v>8.8263612098999999</c:v>
                </c:pt>
                <c:pt idx="2415">
                  <c:v>8.8263612098999999</c:v>
                </c:pt>
                <c:pt idx="2416">
                  <c:v>8.8263612098999999</c:v>
                </c:pt>
                <c:pt idx="2417">
                  <c:v>8.8263612098999999</c:v>
                </c:pt>
                <c:pt idx="2418">
                  <c:v>8.8263612098999999</c:v>
                </c:pt>
                <c:pt idx="2419">
                  <c:v>8.8235295251999997</c:v>
                </c:pt>
                <c:pt idx="2420">
                  <c:v>8.8235295251999997</c:v>
                </c:pt>
                <c:pt idx="2421">
                  <c:v>8.8235295251999997</c:v>
                </c:pt>
                <c:pt idx="2422">
                  <c:v>8.8235295251999997</c:v>
                </c:pt>
                <c:pt idx="2423">
                  <c:v>8.8235295251999997</c:v>
                </c:pt>
                <c:pt idx="2424">
                  <c:v>8.8235295251999997</c:v>
                </c:pt>
                <c:pt idx="2425">
                  <c:v>8.8235295251999997</c:v>
                </c:pt>
                <c:pt idx="2426">
                  <c:v>8.8235295251999997</c:v>
                </c:pt>
                <c:pt idx="2427">
                  <c:v>8.8235295251999997</c:v>
                </c:pt>
                <c:pt idx="2428">
                  <c:v>8.8235295251999997</c:v>
                </c:pt>
                <c:pt idx="2429">
                  <c:v>8.8206978404999994</c:v>
                </c:pt>
                <c:pt idx="2430">
                  <c:v>8.8206978404999994</c:v>
                </c:pt>
                <c:pt idx="2431">
                  <c:v>8.8206978404999994</c:v>
                </c:pt>
                <c:pt idx="2432">
                  <c:v>8.8206978404999994</c:v>
                </c:pt>
                <c:pt idx="2433">
                  <c:v>8.8206978404999994</c:v>
                </c:pt>
                <c:pt idx="2434">
                  <c:v>8.8206978404999994</c:v>
                </c:pt>
                <c:pt idx="2435">
                  <c:v>8.8206978404999994</c:v>
                </c:pt>
                <c:pt idx="2436">
                  <c:v>8.8206978404999994</c:v>
                </c:pt>
                <c:pt idx="2437">
                  <c:v>8.8206978404999994</c:v>
                </c:pt>
                <c:pt idx="2438">
                  <c:v>8.8178661557999991</c:v>
                </c:pt>
                <c:pt idx="2439">
                  <c:v>8.8178661557999991</c:v>
                </c:pt>
                <c:pt idx="2440">
                  <c:v>8.8178661557999991</c:v>
                </c:pt>
                <c:pt idx="2441">
                  <c:v>8.8178661557999991</c:v>
                </c:pt>
                <c:pt idx="2442">
                  <c:v>8.8178661557999991</c:v>
                </c:pt>
                <c:pt idx="2443">
                  <c:v>8.8178661557999991</c:v>
                </c:pt>
                <c:pt idx="2444">
                  <c:v>8.8178661557999991</c:v>
                </c:pt>
                <c:pt idx="2445">
                  <c:v>8.8178661557999991</c:v>
                </c:pt>
                <c:pt idx="2446">
                  <c:v>8.8178661557999991</c:v>
                </c:pt>
                <c:pt idx="2447">
                  <c:v>8.8178661557999991</c:v>
                </c:pt>
                <c:pt idx="2448">
                  <c:v>8.8150344711000006</c:v>
                </c:pt>
                <c:pt idx="2449">
                  <c:v>8.8150344711000006</c:v>
                </c:pt>
                <c:pt idx="2450">
                  <c:v>8.8150344711000006</c:v>
                </c:pt>
                <c:pt idx="2451">
                  <c:v>8.8150344711000006</c:v>
                </c:pt>
                <c:pt idx="2452">
                  <c:v>8.8150344711000006</c:v>
                </c:pt>
                <c:pt idx="2453">
                  <c:v>8.8150344711000006</c:v>
                </c:pt>
                <c:pt idx="2454">
                  <c:v>8.8150344711000006</c:v>
                </c:pt>
                <c:pt idx="2455">
                  <c:v>8.8150344711000006</c:v>
                </c:pt>
                <c:pt idx="2456">
                  <c:v>8.8150344711000006</c:v>
                </c:pt>
                <c:pt idx="2457">
                  <c:v>8.8122027863999985</c:v>
                </c:pt>
                <c:pt idx="2458">
                  <c:v>8.8122027863999985</c:v>
                </c:pt>
                <c:pt idx="2459">
                  <c:v>8.8122027863999985</c:v>
                </c:pt>
                <c:pt idx="2460">
                  <c:v>8.8122027863999985</c:v>
                </c:pt>
                <c:pt idx="2461">
                  <c:v>8.8122027863999985</c:v>
                </c:pt>
                <c:pt idx="2462">
                  <c:v>8.8122027863999985</c:v>
                </c:pt>
                <c:pt idx="2463">
                  <c:v>8.8122027863999985</c:v>
                </c:pt>
                <c:pt idx="2464">
                  <c:v>8.8122027863999985</c:v>
                </c:pt>
                <c:pt idx="2465">
                  <c:v>8.8122027863999985</c:v>
                </c:pt>
                <c:pt idx="2466">
                  <c:v>8.8122027863999985</c:v>
                </c:pt>
                <c:pt idx="2467">
                  <c:v>8.8093711017</c:v>
                </c:pt>
                <c:pt idx="2468">
                  <c:v>8.8093711017</c:v>
                </c:pt>
                <c:pt idx="2469">
                  <c:v>8.8093711017</c:v>
                </c:pt>
                <c:pt idx="2470">
                  <c:v>8.8093711017</c:v>
                </c:pt>
                <c:pt idx="2471">
                  <c:v>8.8093711017</c:v>
                </c:pt>
                <c:pt idx="2472">
                  <c:v>8.8093711017</c:v>
                </c:pt>
                <c:pt idx="2473">
                  <c:v>8.8093711017</c:v>
                </c:pt>
                <c:pt idx="2474">
                  <c:v>8.8093711017</c:v>
                </c:pt>
                <c:pt idx="2475">
                  <c:v>8.8093711017</c:v>
                </c:pt>
                <c:pt idx="2476">
                  <c:v>8.8065394169999998</c:v>
                </c:pt>
                <c:pt idx="2477">
                  <c:v>8.8065394169999998</c:v>
                </c:pt>
                <c:pt idx="2478">
                  <c:v>8.8065394169999998</c:v>
                </c:pt>
                <c:pt idx="2479">
                  <c:v>8.8065394169999998</c:v>
                </c:pt>
                <c:pt idx="2480">
                  <c:v>8.8065394169999998</c:v>
                </c:pt>
                <c:pt idx="2481">
                  <c:v>8.8065394169999998</c:v>
                </c:pt>
                <c:pt idx="2482">
                  <c:v>8.8065394169999998</c:v>
                </c:pt>
                <c:pt idx="2483">
                  <c:v>8.8065394169999998</c:v>
                </c:pt>
                <c:pt idx="2484">
                  <c:v>8.8065394169999998</c:v>
                </c:pt>
                <c:pt idx="2485">
                  <c:v>8.8065394169999998</c:v>
                </c:pt>
                <c:pt idx="2486">
                  <c:v>8.8037077322999995</c:v>
                </c:pt>
                <c:pt idx="2487">
                  <c:v>8.8037077322999995</c:v>
                </c:pt>
                <c:pt idx="2488">
                  <c:v>8.8037077322999995</c:v>
                </c:pt>
                <c:pt idx="2489">
                  <c:v>8.8037077322999995</c:v>
                </c:pt>
                <c:pt idx="2490">
                  <c:v>8.8037077322999995</c:v>
                </c:pt>
                <c:pt idx="2491">
                  <c:v>8.8037077322999995</c:v>
                </c:pt>
                <c:pt idx="2492">
                  <c:v>8.8037077322999995</c:v>
                </c:pt>
                <c:pt idx="2493">
                  <c:v>8.8037077322999995</c:v>
                </c:pt>
                <c:pt idx="2494">
                  <c:v>8.8037077322999995</c:v>
                </c:pt>
                <c:pt idx="2495">
                  <c:v>8.8008760475999992</c:v>
                </c:pt>
                <c:pt idx="2496">
                  <c:v>8.8008760475999992</c:v>
                </c:pt>
                <c:pt idx="2497">
                  <c:v>8.8008760475999992</c:v>
                </c:pt>
                <c:pt idx="2498">
                  <c:v>8.8008760475999992</c:v>
                </c:pt>
                <c:pt idx="2499">
                  <c:v>8.8008760475999992</c:v>
                </c:pt>
                <c:pt idx="2500">
                  <c:v>8.8008760475999992</c:v>
                </c:pt>
                <c:pt idx="2501">
                  <c:v>8.8008760475999992</c:v>
                </c:pt>
                <c:pt idx="2502">
                  <c:v>8.8008760475999992</c:v>
                </c:pt>
                <c:pt idx="2503">
                  <c:v>8.8008760475999992</c:v>
                </c:pt>
                <c:pt idx="2504">
                  <c:v>8.8008760475999992</c:v>
                </c:pt>
                <c:pt idx="2505">
                  <c:v>8.7980443628999989</c:v>
                </c:pt>
                <c:pt idx="2506">
                  <c:v>8.7980443628999989</c:v>
                </c:pt>
                <c:pt idx="2507">
                  <c:v>8.7980443628999989</c:v>
                </c:pt>
                <c:pt idx="2508">
                  <c:v>8.7980443628999989</c:v>
                </c:pt>
                <c:pt idx="2509">
                  <c:v>8.7980443628999989</c:v>
                </c:pt>
                <c:pt idx="2510">
                  <c:v>8.7980443628999989</c:v>
                </c:pt>
                <c:pt idx="2511">
                  <c:v>8.7980443628999989</c:v>
                </c:pt>
                <c:pt idx="2512">
                  <c:v>8.7980443628999989</c:v>
                </c:pt>
                <c:pt idx="2513">
                  <c:v>8.7980443628999989</c:v>
                </c:pt>
                <c:pt idx="2514">
                  <c:v>8.7952126782000004</c:v>
                </c:pt>
                <c:pt idx="2515">
                  <c:v>8.7952126782000004</c:v>
                </c:pt>
                <c:pt idx="2516">
                  <c:v>8.7952126782000004</c:v>
                </c:pt>
                <c:pt idx="2517">
                  <c:v>8.7952126782000004</c:v>
                </c:pt>
                <c:pt idx="2518">
                  <c:v>8.7952126782000004</c:v>
                </c:pt>
                <c:pt idx="2519">
                  <c:v>8.7952126782000004</c:v>
                </c:pt>
                <c:pt idx="2520">
                  <c:v>8.7952126782000004</c:v>
                </c:pt>
                <c:pt idx="2521">
                  <c:v>8.7952126782000004</c:v>
                </c:pt>
                <c:pt idx="2522">
                  <c:v>8.7952126782000004</c:v>
                </c:pt>
                <c:pt idx="2523">
                  <c:v>8.7952126782000004</c:v>
                </c:pt>
                <c:pt idx="2524">
                  <c:v>8.7923809935000001</c:v>
                </c:pt>
                <c:pt idx="2525">
                  <c:v>8.7923809935000001</c:v>
                </c:pt>
                <c:pt idx="2526">
                  <c:v>8.7923809935000001</c:v>
                </c:pt>
                <c:pt idx="2527">
                  <c:v>8.7923809935000001</c:v>
                </c:pt>
                <c:pt idx="2528">
                  <c:v>8.7923809935000001</c:v>
                </c:pt>
                <c:pt idx="2529">
                  <c:v>8.7923809935000001</c:v>
                </c:pt>
                <c:pt idx="2530">
                  <c:v>8.7923809935000001</c:v>
                </c:pt>
                <c:pt idx="2531">
                  <c:v>8.7923809935000001</c:v>
                </c:pt>
                <c:pt idx="2532">
                  <c:v>8.7923809935000001</c:v>
                </c:pt>
                <c:pt idx="2533">
                  <c:v>8.7895493087999998</c:v>
                </c:pt>
                <c:pt idx="2534">
                  <c:v>8.7895493087999998</c:v>
                </c:pt>
                <c:pt idx="2535">
                  <c:v>8.7895493087999998</c:v>
                </c:pt>
                <c:pt idx="2536">
                  <c:v>8.7895493087999998</c:v>
                </c:pt>
                <c:pt idx="2537">
                  <c:v>8.7895493087999998</c:v>
                </c:pt>
                <c:pt idx="2538">
                  <c:v>8.7895493087999998</c:v>
                </c:pt>
                <c:pt idx="2539">
                  <c:v>8.7895493087999998</c:v>
                </c:pt>
                <c:pt idx="2540">
                  <c:v>8.7895493087999998</c:v>
                </c:pt>
                <c:pt idx="2541">
                  <c:v>8.7895493087999998</c:v>
                </c:pt>
                <c:pt idx="2542">
                  <c:v>8.7895493087999998</c:v>
                </c:pt>
                <c:pt idx="2543">
                  <c:v>8.7867176240999996</c:v>
                </c:pt>
                <c:pt idx="2544">
                  <c:v>8.7867176240999996</c:v>
                </c:pt>
                <c:pt idx="2545">
                  <c:v>8.7867176240999996</c:v>
                </c:pt>
                <c:pt idx="2546">
                  <c:v>8.7867176240999996</c:v>
                </c:pt>
                <c:pt idx="2547">
                  <c:v>8.7867176240999996</c:v>
                </c:pt>
                <c:pt idx="2548">
                  <c:v>8.7867176240999996</c:v>
                </c:pt>
                <c:pt idx="2549">
                  <c:v>8.7867176240999996</c:v>
                </c:pt>
                <c:pt idx="2550">
                  <c:v>8.7867176240999996</c:v>
                </c:pt>
                <c:pt idx="2551">
                  <c:v>8.7867176240999996</c:v>
                </c:pt>
                <c:pt idx="2552">
                  <c:v>8.7838859393999993</c:v>
                </c:pt>
                <c:pt idx="2553">
                  <c:v>8.7838859393999993</c:v>
                </c:pt>
                <c:pt idx="2554">
                  <c:v>8.7838859393999993</c:v>
                </c:pt>
                <c:pt idx="2555">
                  <c:v>8.7838859393999993</c:v>
                </c:pt>
                <c:pt idx="2556">
                  <c:v>8.7838859393999993</c:v>
                </c:pt>
                <c:pt idx="2557">
                  <c:v>8.7838859393999993</c:v>
                </c:pt>
                <c:pt idx="2558">
                  <c:v>8.7838859393999993</c:v>
                </c:pt>
                <c:pt idx="2559">
                  <c:v>8.7838859393999993</c:v>
                </c:pt>
                <c:pt idx="2560">
                  <c:v>8.7838859393999993</c:v>
                </c:pt>
                <c:pt idx="2561">
                  <c:v>8.7838859393999993</c:v>
                </c:pt>
                <c:pt idx="2562">
                  <c:v>8.7810542547000008</c:v>
                </c:pt>
                <c:pt idx="2563">
                  <c:v>8.7810542547000008</c:v>
                </c:pt>
                <c:pt idx="2564">
                  <c:v>8.7810542547000008</c:v>
                </c:pt>
                <c:pt idx="2565">
                  <c:v>8.7810542547000008</c:v>
                </c:pt>
                <c:pt idx="2566">
                  <c:v>8.7810542547000008</c:v>
                </c:pt>
                <c:pt idx="2567">
                  <c:v>8.7810542547000008</c:v>
                </c:pt>
                <c:pt idx="2568">
                  <c:v>8.7810542547000008</c:v>
                </c:pt>
                <c:pt idx="2569">
                  <c:v>8.7810542547000008</c:v>
                </c:pt>
                <c:pt idx="2570">
                  <c:v>8.7810542547000008</c:v>
                </c:pt>
                <c:pt idx="2571">
                  <c:v>8.7782225700000005</c:v>
                </c:pt>
                <c:pt idx="2572">
                  <c:v>8.7782225700000005</c:v>
                </c:pt>
                <c:pt idx="2573">
                  <c:v>8.7782225700000005</c:v>
                </c:pt>
                <c:pt idx="2574">
                  <c:v>8.7782225700000005</c:v>
                </c:pt>
                <c:pt idx="2575">
                  <c:v>8.7782225700000005</c:v>
                </c:pt>
                <c:pt idx="2576">
                  <c:v>8.7782225700000005</c:v>
                </c:pt>
                <c:pt idx="2577">
                  <c:v>8.7782225700000005</c:v>
                </c:pt>
                <c:pt idx="2578">
                  <c:v>8.7782225700000005</c:v>
                </c:pt>
                <c:pt idx="2579">
                  <c:v>8.7782225700000005</c:v>
                </c:pt>
                <c:pt idx="2580">
                  <c:v>8.7782225700000005</c:v>
                </c:pt>
                <c:pt idx="2581">
                  <c:v>8.7753908852999984</c:v>
                </c:pt>
                <c:pt idx="2582">
                  <c:v>8.7753908852999984</c:v>
                </c:pt>
                <c:pt idx="2583">
                  <c:v>8.7753908852999984</c:v>
                </c:pt>
                <c:pt idx="2584">
                  <c:v>8.7753908852999984</c:v>
                </c:pt>
                <c:pt idx="2585">
                  <c:v>8.7753908852999984</c:v>
                </c:pt>
                <c:pt idx="2586">
                  <c:v>8.7753908852999984</c:v>
                </c:pt>
                <c:pt idx="2587">
                  <c:v>8.7753908852999984</c:v>
                </c:pt>
                <c:pt idx="2588">
                  <c:v>8.7753908852999984</c:v>
                </c:pt>
                <c:pt idx="2589">
                  <c:v>8.7753908852999984</c:v>
                </c:pt>
                <c:pt idx="2590">
                  <c:v>8.7725592005999999</c:v>
                </c:pt>
                <c:pt idx="2591">
                  <c:v>8.7725592005999999</c:v>
                </c:pt>
                <c:pt idx="2592">
                  <c:v>8.7725592005999999</c:v>
                </c:pt>
                <c:pt idx="2593">
                  <c:v>8.7725592005999999</c:v>
                </c:pt>
                <c:pt idx="2594">
                  <c:v>8.7725592005999999</c:v>
                </c:pt>
                <c:pt idx="2595">
                  <c:v>8.7725592005999999</c:v>
                </c:pt>
                <c:pt idx="2596">
                  <c:v>8.7725592005999999</c:v>
                </c:pt>
                <c:pt idx="2597">
                  <c:v>8.7725592005999999</c:v>
                </c:pt>
                <c:pt idx="2598">
                  <c:v>8.7725592005999999</c:v>
                </c:pt>
                <c:pt idx="2599">
                  <c:v>8.7725592005999999</c:v>
                </c:pt>
                <c:pt idx="2600">
                  <c:v>8.7697275158999997</c:v>
                </c:pt>
                <c:pt idx="2601">
                  <c:v>8.7697275158999997</c:v>
                </c:pt>
                <c:pt idx="2602">
                  <c:v>8.7697275158999997</c:v>
                </c:pt>
                <c:pt idx="2603">
                  <c:v>8.7697275158999997</c:v>
                </c:pt>
                <c:pt idx="2604">
                  <c:v>8.7697275158999997</c:v>
                </c:pt>
                <c:pt idx="2605">
                  <c:v>8.7697275158999997</c:v>
                </c:pt>
                <c:pt idx="2606">
                  <c:v>8.7697275158999997</c:v>
                </c:pt>
                <c:pt idx="2607">
                  <c:v>8.7697275158999997</c:v>
                </c:pt>
                <c:pt idx="2608">
                  <c:v>8.7697275158999997</c:v>
                </c:pt>
                <c:pt idx="2609">
                  <c:v>8.7668958312000012</c:v>
                </c:pt>
                <c:pt idx="2610">
                  <c:v>8.7668958312000012</c:v>
                </c:pt>
                <c:pt idx="2611">
                  <c:v>8.7668958312000012</c:v>
                </c:pt>
                <c:pt idx="2612">
                  <c:v>8.7668958312000012</c:v>
                </c:pt>
                <c:pt idx="2613">
                  <c:v>8.7668958312000012</c:v>
                </c:pt>
                <c:pt idx="2614">
                  <c:v>8.7668958312000012</c:v>
                </c:pt>
                <c:pt idx="2615">
                  <c:v>8.7668958312000012</c:v>
                </c:pt>
                <c:pt idx="2616">
                  <c:v>8.7668958312000012</c:v>
                </c:pt>
                <c:pt idx="2617">
                  <c:v>8.7668958312000012</c:v>
                </c:pt>
                <c:pt idx="2618">
                  <c:v>8.7668958312000012</c:v>
                </c:pt>
                <c:pt idx="2619">
                  <c:v>8.7640641464999991</c:v>
                </c:pt>
                <c:pt idx="2620">
                  <c:v>8.7640641464999991</c:v>
                </c:pt>
                <c:pt idx="2621">
                  <c:v>8.7640641464999991</c:v>
                </c:pt>
                <c:pt idx="2622">
                  <c:v>8.7640641464999991</c:v>
                </c:pt>
                <c:pt idx="2623">
                  <c:v>8.7640641464999991</c:v>
                </c:pt>
                <c:pt idx="2624">
                  <c:v>8.7640641464999991</c:v>
                </c:pt>
                <c:pt idx="2625">
                  <c:v>8.7640641464999991</c:v>
                </c:pt>
                <c:pt idx="2626">
                  <c:v>8.7640641464999991</c:v>
                </c:pt>
                <c:pt idx="2627">
                  <c:v>8.7640641464999991</c:v>
                </c:pt>
                <c:pt idx="2628">
                  <c:v>8.7612324617999988</c:v>
                </c:pt>
                <c:pt idx="2629">
                  <c:v>8.7612324617999988</c:v>
                </c:pt>
                <c:pt idx="2630">
                  <c:v>8.7612324617999988</c:v>
                </c:pt>
                <c:pt idx="2631">
                  <c:v>8.7612324617999988</c:v>
                </c:pt>
                <c:pt idx="2632">
                  <c:v>8.7612324617999988</c:v>
                </c:pt>
                <c:pt idx="2633">
                  <c:v>8.7612324617999988</c:v>
                </c:pt>
                <c:pt idx="2634">
                  <c:v>8.7612324617999988</c:v>
                </c:pt>
                <c:pt idx="2635">
                  <c:v>8.7612324617999988</c:v>
                </c:pt>
                <c:pt idx="2636">
                  <c:v>8.7612324617999988</c:v>
                </c:pt>
                <c:pt idx="2637">
                  <c:v>8.7612324617999988</c:v>
                </c:pt>
                <c:pt idx="2638">
                  <c:v>8.7584007771000003</c:v>
                </c:pt>
                <c:pt idx="2639">
                  <c:v>8.7584007771000003</c:v>
                </c:pt>
                <c:pt idx="2640">
                  <c:v>8.7584007771000003</c:v>
                </c:pt>
                <c:pt idx="2641">
                  <c:v>8.7584007771000003</c:v>
                </c:pt>
                <c:pt idx="2642">
                  <c:v>8.7584007771000003</c:v>
                </c:pt>
                <c:pt idx="2643">
                  <c:v>8.7584007771000003</c:v>
                </c:pt>
                <c:pt idx="2644">
                  <c:v>8.7584007771000003</c:v>
                </c:pt>
                <c:pt idx="2645">
                  <c:v>8.7584007771000003</c:v>
                </c:pt>
                <c:pt idx="2646">
                  <c:v>8.7584007771000003</c:v>
                </c:pt>
                <c:pt idx="2647">
                  <c:v>8.7555690924</c:v>
                </c:pt>
                <c:pt idx="2648">
                  <c:v>8.7555690924</c:v>
                </c:pt>
                <c:pt idx="2649">
                  <c:v>8.7555690924</c:v>
                </c:pt>
                <c:pt idx="2650">
                  <c:v>8.7555690924</c:v>
                </c:pt>
                <c:pt idx="2651">
                  <c:v>8.7555690924</c:v>
                </c:pt>
                <c:pt idx="2652">
                  <c:v>8.7555690924</c:v>
                </c:pt>
                <c:pt idx="2653">
                  <c:v>8.7555690924</c:v>
                </c:pt>
                <c:pt idx="2654">
                  <c:v>8.7555690924</c:v>
                </c:pt>
                <c:pt idx="2655">
                  <c:v>8.7555690924</c:v>
                </c:pt>
                <c:pt idx="2656">
                  <c:v>8.7555690924</c:v>
                </c:pt>
                <c:pt idx="2657">
                  <c:v>8.7527374076999997</c:v>
                </c:pt>
                <c:pt idx="2658">
                  <c:v>8.7527374076999997</c:v>
                </c:pt>
                <c:pt idx="2659">
                  <c:v>8.7527374076999997</c:v>
                </c:pt>
                <c:pt idx="2660">
                  <c:v>8.7527374076999997</c:v>
                </c:pt>
                <c:pt idx="2661">
                  <c:v>8.7527374076999997</c:v>
                </c:pt>
                <c:pt idx="2662">
                  <c:v>8.7527374076999997</c:v>
                </c:pt>
                <c:pt idx="2663">
                  <c:v>8.7527374076999997</c:v>
                </c:pt>
                <c:pt idx="2664">
                  <c:v>8.7527374076999997</c:v>
                </c:pt>
                <c:pt idx="2665">
                  <c:v>8.7527374076999997</c:v>
                </c:pt>
                <c:pt idx="2666">
                  <c:v>8.7499057229999995</c:v>
                </c:pt>
                <c:pt idx="2667">
                  <c:v>8.7499057229999995</c:v>
                </c:pt>
                <c:pt idx="2668">
                  <c:v>8.7499057229999995</c:v>
                </c:pt>
                <c:pt idx="2669">
                  <c:v>8.7499057229999995</c:v>
                </c:pt>
                <c:pt idx="2670">
                  <c:v>8.7499057229999995</c:v>
                </c:pt>
                <c:pt idx="2671">
                  <c:v>8.7499057229999995</c:v>
                </c:pt>
                <c:pt idx="2672">
                  <c:v>8.7499057229999995</c:v>
                </c:pt>
                <c:pt idx="2673">
                  <c:v>8.7499057229999995</c:v>
                </c:pt>
                <c:pt idx="2674">
                  <c:v>8.7499057229999995</c:v>
                </c:pt>
                <c:pt idx="2675">
                  <c:v>8.7499057229999995</c:v>
                </c:pt>
                <c:pt idx="2676">
                  <c:v>8.7470740382999992</c:v>
                </c:pt>
                <c:pt idx="2677">
                  <c:v>8.7470740382999992</c:v>
                </c:pt>
                <c:pt idx="2678">
                  <c:v>8.7470740382999992</c:v>
                </c:pt>
                <c:pt idx="2679">
                  <c:v>8.7470740382999992</c:v>
                </c:pt>
                <c:pt idx="2680">
                  <c:v>8.7470740382999992</c:v>
                </c:pt>
                <c:pt idx="2681">
                  <c:v>8.7470740382999992</c:v>
                </c:pt>
                <c:pt idx="2682">
                  <c:v>8.7470740382999992</c:v>
                </c:pt>
                <c:pt idx="2683">
                  <c:v>8.7470740382999992</c:v>
                </c:pt>
                <c:pt idx="2684">
                  <c:v>8.7470740382999992</c:v>
                </c:pt>
                <c:pt idx="2685">
                  <c:v>8.7470740382999992</c:v>
                </c:pt>
                <c:pt idx="2686">
                  <c:v>8.7442423536000007</c:v>
                </c:pt>
                <c:pt idx="2687">
                  <c:v>8.7442423536000007</c:v>
                </c:pt>
                <c:pt idx="2688">
                  <c:v>8.7442423536000007</c:v>
                </c:pt>
                <c:pt idx="2689">
                  <c:v>8.7442423536000007</c:v>
                </c:pt>
                <c:pt idx="2690">
                  <c:v>8.7442423536000007</c:v>
                </c:pt>
                <c:pt idx="2691">
                  <c:v>8.7442423536000007</c:v>
                </c:pt>
                <c:pt idx="2692">
                  <c:v>8.7442423536000007</c:v>
                </c:pt>
                <c:pt idx="2693">
                  <c:v>8.7442423536000007</c:v>
                </c:pt>
                <c:pt idx="2694">
                  <c:v>8.7442423536000007</c:v>
                </c:pt>
                <c:pt idx="2695">
                  <c:v>8.7414106688999986</c:v>
                </c:pt>
                <c:pt idx="2696">
                  <c:v>8.7414106688999986</c:v>
                </c:pt>
                <c:pt idx="2697">
                  <c:v>8.7414106688999986</c:v>
                </c:pt>
                <c:pt idx="2698">
                  <c:v>8.7414106688999986</c:v>
                </c:pt>
                <c:pt idx="2699">
                  <c:v>8.7414106688999986</c:v>
                </c:pt>
                <c:pt idx="2700">
                  <c:v>8.7414106688999986</c:v>
                </c:pt>
                <c:pt idx="2701">
                  <c:v>8.7414106688999986</c:v>
                </c:pt>
                <c:pt idx="2702">
                  <c:v>8.7414106688999986</c:v>
                </c:pt>
                <c:pt idx="2703">
                  <c:v>8.7414106688999986</c:v>
                </c:pt>
                <c:pt idx="2704">
                  <c:v>8.7414106688999986</c:v>
                </c:pt>
                <c:pt idx="2705">
                  <c:v>8.7385789842000001</c:v>
                </c:pt>
                <c:pt idx="2706">
                  <c:v>8.7385789842000001</c:v>
                </c:pt>
                <c:pt idx="2707">
                  <c:v>8.7385789842000001</c:v>
                </c:pt>
                <c:pt idx="2708">
                  <c:v>8.7385789842000001</c:v>
                </c:pt>
                <c:pt idx="2709">
                  <c:v>8.7385789842000001</c:v>
                </c:pt>
                <c:pt idx="2710">
                  <c:v>8.7385789842000001</c:v>
                </c:pt>
                <c:pt idx="2711">
                  <c:v>8.7385789842000001</c:v>
                </c:pt>
                <c:pt idx="2712">
                  <c:v>8.7385789842000001</c:v>
                </c:pt>
                <c:pt idx="2713">
                  <c:v>8.7385789842000001</c:v>
                </c:pt>
                <c:pt idx="2714">
                  <c:v>8.7357472994999998</c:v>
                </c:pt>
                <c:pt idx="2715">
                  <c:v>8.7357472994999998</c:v>
                </c:pt>
                <c:pt idx="2716">
                  <c:v>8.7357472994999998</c:v>
                </c:pt>
                <c:pt idx="2717">
                  <c:v>8.7357472994999998</c:v>
                </c:pt>
                <c:pt idx="2718">
                  <c:v>8.7357472994999998</c:v>
                </c:pt>
                <c:pt idx="2719">
                  <c:v>8.7357472994999998</c:v>
                </c:pt>
                <c:pt idx="2720">
                  <c:v>8.7357472994999998</c:v>
                </c:pt>
                <c:pt idx="2721">
                  <c:v>8.7357472994999998</c:v>
                </c:pt>
                <c:pt idx="2722">
                  <c:v>8.7357472994999998</c:v>
                </c:pt>
                <c:pt idx="2723">
                  <c:v>8.7357472994999998</c:v>
                </c:pt>
                <c:pt idx="2724">
                  <c:v>8.7329156147999996</c:v>
                </c:pt>
                <c:pt idx="2725">
                  <c:v>8.7329156147999996</c:v>
                </c:pt>
                <c:pt idx="2726">
                  <c:v>8.7329156147999996</c:v>
                </c:pt>
                <c:pt idx="2727">
                  <c:v>8.7329156147999996</c:v>
                </c:pt>
                <c:pt idx="2728">
                  <c:v>8.7329156147999996</c:v>
                </c:pt>
                <c:pt idx="2729">
                  <c:v>8.7329156147999996</c:v>
                </c:pt>
                <c:pt idx="2730">
                  <c:v>8.7329156147999996</c:v>
                </c:pt>
                <c:pt idx="2731">
                  <c:v>8.7329156147999996</c:v>
                </c:pt>
                <c:pt idx="2732">
                  <c:v>8.7329156147999996</c:v>
                </c:pt>
                <c:pt idx="2733">
                  <c:v>8.7300839300999993</c:v>
                </c:pt>
                <c:pt idx="2734">
                  <c:v>8.7300839300999993</c:v>
                </c:pt>
                <c:pt idx="2735">
                  <c:v>8.7300839300999993</c:v>
                </c:pt>
                <c:pt idx="2736">
                  <c:v>8.7300839300999993</c:v>
                </c:pt>
                <c:pt idx="2737">
                  <c:v>8.7300839300999993</c:v>
                </c:pt>
                <c:pt idx="2738">
                  <c:v>8.7300839300999993</c:v>
                </c:pt>
                <c:pt idx="2739">
                  <c:v>8.7300839300999993</c:v>
                </c:pt>
                <c:pt idx="2740">
                  <c:v>8.7300839300999993</c:v>
                </c:pt>
                <c:pt idx="2741">
                  <c:v>8.7300839300999993</c:v>
                </c:pt>
                <c:pt idx="2742">
                  <c:v>8.7300839300999993</c:v>
                </c:pt>
                <c:pt idx="2743">
                  <c:v>8.727252245399999</c:v>
                </c:pt>
                <c:pt idx="2744">
                  <c:v>8.727252245399999</c:v>
                </c:pt>
                <c:pt idx="2745">
                  <c:v>8.727252245399999</c:v>
                </c:pt>
                <c:pt idx="2746">
                  <c:v>8.727252245399999</c:v>
                </c:pt>
                <c:pt idx="2747">
                  <c:v>8.727252245399999</c:v>
                </c:pt>
                <c:pt idx="2748">
                  <c:v>8.727252245399999</c:v>
                </c:pt>
                <c:pt idx="2749">
                  <c:v>8.727252245399999</c:v>
                </c:pt>
                <c:pt idx="2750">
                  <c:v>8.727252245399999</c:v>
                </c:pt>
                <c:pt idx="2751">
                  <c:v>8.727252245399999</c:v>
                </c:pt>
                <c:pt idx="2752">
                  <c:v>8.7244205607000005</c:v>
                </c:pt>
                <c:pt idx="2753">
                  <c:v>8.7244205607000005</c:v>
                </c:pt>
                <c:pt idx="2754">
                  <c:v>8.7244205607000005</c:v>
                </c:pt>
                <c:pt idx="2755">
                  <c:v>8.7244205607000005</c:v>
                </c:pt>
                <c:pt idx="2756">
                  <c:v>8.7244205607000005</c:v>
                </c:pt>
                <c:pt idx="2757">
                  <c:v>8.7244205607000005</c:v>
                </c:pt>
                <c:pt idx="2758">
                  <c:v>8.7244205607000005</c:v>
                </c:pt>
                <c:pt idx="2759">
                  <c:v>8.7244205607000005</c:v>
                </c:pt>
                <c:pt idx="2760">
                  <c:v>8.7244205607000005</c:v>
                </c:pt>
                <c:pt idx="2761">
                  <c:v>8.7244205607000005</c:v>
                </c:pt>
                <c:pt idx="2762">
                  <c:v>8.7215888760000002</c:v>
                </c:pt>
                <c:pt idx="2763">
                  <c:v>8.7215888760000002</c:v>
                </c:pt>
                <c:pt idx="2764">
                  <c:v>8.7215888760000002</c:v>
                </c:pt>
                <c:pt idx="2765">
                  <c:v>8.7215888760000002</c:v>
                </c:pt>
                <c:pt idx="2766">
                  <c:v>8.7215888760000002</c:v>
                </c:pt>
                <c:pt idx="2767">
                  <c:v>8.7215888760000002</c:v>
                </c:pt>
                <c:pt idx="2768">
                  <c:v>8.7215888760000002</c:v>
                </c:pt>
                <c:pt idx="2769">
                  <c:v>8.7215888760000002</c:v>
                </c:pt>
                <c:pt idx="2770">
                  <c:v>8.7215888760000002</c:v>
                </c:pt>
                <c:pt idx="2771">
                  <c:v>8.7215888760000002</c:v>
                </c:pt>
                <c:pt idx="2772">
                  <c:v>8.7187571912999999</c:v>
                </c:pt>
                <c:pt idx="2773">
                  <c:v>8.7187571912999999</c:v>
                </c:pt>
                <c:pt idx="2774">
                  <c:v>8.7187571912999999</c:v>
                </c:pt>
                <c:pt idx="2775">
                  <c:v>8.7187571912999999</c:v>
                </c:pt>
                <c:pt idx="2776">
                  <c:v>8.7187571912999999</c:v>
                </c:pt>
                <c:pt idx="2777">
                  <c:v>8.7187571912999999</c:v>
                </c:pt>
                <c:pt idx="2778">
                  <c:v>8.7187571912999999</c:v>
                </c:pt>
                <c:pt idx="2779">
                  <c:v>8.7187571912999999</c:v>
                </c:pt>
                <c:pt idx="2780">
                  <c:v>8.7187571912999999</c:v>
                </c:pt>
                <c:pt idx="2781">
                  <c:v>8.7159255065999997</c:v>
                </c:pt>
                <c:pt idx="2782">
                  <c:v>8.7159255065999997</c:v>
                </c:pt>
                <c:pt idx="2783">
                  <c:v>8.7159255065999997</c:v>
                </c:pt>
                <c:pt idx="2784">
                  <c:v>8.7159255065999997</c:v>
                </c:pt>
                <c:pt idx="2785">
                  <c:v>8.7159255065999997</c:v>
                </c:pt>
                <c:pt idx="2786">
                  <c:v>8.7159255065999997</c:v>
                </c:pt>
                <c:pt idx="2787">
                  <c:v>8.7159255065999997</c:v>
                </c:pt>
                <c:pt idx="2788">
                  <c:v>8.7159255065999997</c:v>
                </c:pt>
                <c:pt idx="2789">
                  <c:v>8.7159255065999997</c:v>
                </c:pt>
                <c:pt idx="2790">
                  <c:v>8.7159255065999997</c:v>
                </c:pt>
                <c:pt idx="2791">
                  <c:v>8.7130938218999994</c:v>
                </c:pt>
                <c:pt idx="2792">
                  <c:v>8.7130938218999994</c:v>
                </c:pt>
                <c:pt idx="2793">
                  <c:v>8.7130938218999994</c:v>
                </c:pt>
                <c:pt idx="2794">
                  <c:v>8.7130938218999994</c:v>
                </c:pt>
                <c:pt idx="2795">
                  <c:v>8.7130938218999994</c:v>
                </c:pt>
                <c:pt idx="2796">
                  <c:v>8.7130938218999994</c:v>
                </c:pt>
                <c:pt idx="2797">
                  <c:v>8.7130938218999994</c:v>
                </c:pt>
                <c:pt idx="2798">
                  <c:v>8.7130938218999994</c:v>
                </c:pt>
                <c:pt idx="2799">
                  <c:v>8.7130938218999994</c:v>
                </c:pt>
                <c:pt idx="2800">
                  <c:v>8.7102621372000009</c:v>
                </c:pt>
                <c:pt idx="2801">
                  <c:v>8.7102621372000009</c:v>
                </c:pt>
                <c:pt idx="2802">
                  <c:v>8.7102621372000009</c:v>
                </c:pt>
                <c:pt idx="2803">
                  <c:v>8.7102621372000009</c:v>
                </c:pt>
                <c:pt idx="2804">
                  <c:v>8.7102621372000009</c:v>
                </c:pt>
                <c:pt idx="2805">
                  <c:v>8.7102621372000009</c:v>
                </c:pt>
                <c:pt idx="2806">
                  <c:v>8.7102621372000009</c:v>
                </c:pt>
                <c:pt idx="2807">
                  <c:v>8.7102621372000009</c:v>
                </c:pt>
                <c:pt idx="2808">
                  <c:v>8.7102621372000009</c:v>
                </c:pt>
                <c:pt idx="2809">
                  <c:v>8.7102621372000009</c:v>
                </c:pt>
                <c:pt idx="2810">
                  <c:v>8.7074304525000006</c:v>
                </c:pt>
                <c:pt idx="2811">
                  <c:v>8.7074304525000006</c:v>
                </c:pt>
                <c:pt idx="2812">
                  <c:v>8.7074304525000006</c:v>
                </c:pt>
                <c:pt idx="2813">
                  <c:v>8.7074304525000006</c:v>
                </c:pt>
                <c:pt idx="2814">
                  <c:v>8.7074304525000006</c:v>
                </c:pt>
                <c:pt idx="2815">
                  <c:v>8.7074304525000006</c:v>
                </c:pt>
                <c:pt idx="2816">
                  <c:v>8.7074304525000006</c:v>
                </c:pt>
                <c:pt idx="2817">
                  <c:v>8.7074304525000006</c:v>
                </c:pt>
                <c:pt idx="2818">
                  <c:v>8.7074304525000006</c:v>
                </c:pt>
                <c:pt idx="2819">
                  <c:v>8.7045987677999985</c:v>
                </c:pt>
                <c:pt idx="2820">
                  <c:v>8.7045987677999985</c:v>
                </c:pt>
                <c:pt idx="2821">
                  <c:v>8.7045987677999985</c:v>
                </c:pt>
                <c:pt idx="2822">
                  <c:v>8.7045987677999985</c:v>
                </c:pt>
                <c:pt idx="2823">
                  <c:v>8.7045987677999985</c:v>
                </c:pt>
                <c:pt idx="2824">
                  <c:v>8.7045987677999985</c:v>
                </c:pt>
                <c:pt idx="2825">
                  <c:v>8.7045987677999985</c:v>
                </c:pt>
                <c:pt idx="2826">
                  <c:v>8.7045987677999985</c:v>
                </c:pt>
                <c:pt idx="2827">
                  <c:v>8.7045987677999985</c:v>
                </c:pt>
                <c:pt idx="2828">
                  <c:v>8.7045987677999985</c:v>
                </c:pt>
                <c:pt idx="2829">
                  <c:v>8.7017670831</c:v>
                </c:pt>
                <c:pt idx="2830">
                  <c:v>8.7017670831</c:v>
                </c:pt>
                <c:pt idx="2831">
                  <c:v>8.7017670831</c:v>
                </c:pt>
                <c:pt idx="2832">
                  <c:v>8.7017670831</c:v>
                </c:pt>
                <c:pt idx="2833">
                  <c:v>8.7017670831</c:v>
                </c:pt>
                <c:pt idx="2834">
                  <c:v>8.7017670831</c:v>
                </c:pt>
                <c:pt idx="2835">
                  <c:v>8.7017670831</c:v>
                </c:pt>
                <c:pt idx="2836">
                  <c:v>8.7017670831</c:v>
                </c:pt>
                <c:pt idx="2837">
                  <c:v>8.7017670831</c:v>
                </c:pt>
                <c:pt idx="2838">
                  <c:v>8.7017670831</c:v>
                </c:pt>
                <c:pt idx="2839">
                  <c:v>8.6989353983999997</c:v>
                </c:pt>
                <c:pt idx="2840">
                  <c:v>8.6989353983999997</c:v>
                </c:pt>
                <c:pt idx="2841">
                  <c:v>8.6989353983999997</c:v>
                </c:pt>
                <c:pt idx="2842">
                  <c:v>8.6989353983999997</c:v>
                </c:pt>
                <c:pt idx="2843">
                  <c:v>8.6989353983999997</c:v>
                </c:pt>
                <c:pt idx="2844">
                  <c:v>8.6989353983999997</c:v>
                </c:pt>
                <c:pt idx="2845">
                  <c:v>8.6989353983999997</c:v>
                </c:pt>
                <c:pt idx="2846">
                  <c:v>8.6989353983999997</c:v>
                </c:pt>
                <c:pt idx="2847">
                  <c:v>8.6989353983999997</c:v>
                </c:pt>
                <c:pt idx="2848">
                  <c:v>8.6961037137000012</c:v>
                </c:pt>
                <c:pt idx="2849">
                  <c:v>8.6961037137000012</c:v>
                </c:pt>
                <c:pt idx="2850">
                  <c:v>8.6961037137000012</c:v>
                </c:pt>
                <c:pt idx="2851">
                  <c:v>8.6961037137000012</c:v>
                </c:pt>
                <c:pt idx="2852">
                  <c:v>8.6961037137000012</c:v>
                </c:pt>
                <c:pt idx="2853">
                  <c:v>8.6961037137000012</c:v>
                </c:pt>
                <c:pt idx="2854">
                  <c:v>8.6961037137000012</c:v>
                </c:pt>
                <c:pt idx="2855">
                  <c:v>8.6961037137000012</c:v>
                </c:pt>
                <c:pt idx="2856">
                  <c:v>8.6961037137000012</c:v>
                </c:pt>
                <c:pt idx="2857">
                  <c:v>8.6961037137000012</c:v>
                </c:pt>
                <c:pt idx="2858">
                  <c:v>8.6932720289999992</c:v>
                </c:pt>
                <c:pt idx="2859">
                  <c:v>8.6932720289999992</c:v>
                </c:pt>
                <c:pt idx="2860">
                  <c:v>8.6932720289999992</c:v>
                </c:pt>
                <c:pt idx="2861">
                  <c:v>8.6932720289999992</c:v>
                </c:pt>
                <c:pt idx="2862">
                  <c:v>8.6932720289999992</c:v>
                </c:pt>
                <c:pt idx="2863">
                  <c:v>8.6932720289999992</c:v>
                </c:pt>
                <c:pt idx="2864">
                  <c:v>8.6932720289999992</c:v>
                </c:pt>
                <c:pt idx="2865">
                  <c:v>8.6932720289999992</c:v>
                </c:pt>
                <c:pt idx="2866">
                  <c:v>8.6932720289999992</c:v>
                </c:pt>
                <c:pt idx="2867">
                  <c:v>8.6904403442999989</c:v>
                </c:pt>
                <c:pt idx="2868">
                  <c:v>8.6904403442999989</c:v>
                </c:pt>
                <c:pt idx="2869">
                  <c:v>8.6904403442999989</c:v>
                </c:pt>
                <c:pt idx="2870">
                  <c:v>8.6904403442999989</c:v>
                </c:pt>
                <c:pt idx="2871">
                  <c:v>8.6904403442999989</c:v>
                </c:pt>
                <c:pt idx="2872">
                  <c:v>8.6904403442999989</c:v>
                </c:pt>
                <c:pt idx="2873">
                  <c:v>8.6904403442999989</c:v>
                </c:pt>
                <c:pt idx="2874">
                  <c:v>8.6904403442999989</c:v>
                </c:pt>
                <c:pt idx="2875">
                  <c:v>8.6904403442999989</c:v>
                </c:pt>
                <c:pt idx="2876">
                  <c:v>8.6904403442999989</c:v>
                </c:pt>
                <c:pt idx="2877">
                  <c:v>8.6876086596000004</c:v>
                </c:pt>
                <c:pt idx="2878">
                  <c:v>8.6876086596000004</c:v>
                </c:pt>
                <c:pt idx="2879">
                  <c:v>8.6876086596000004</c:v>
                </c:pt>
                <c:pt idx="2880">
                  <c:v>8.6876086596000004</c:v>
                </c:pt>
                <c:pt idx="2881">
                  <c:v>8.6876086596000004</c:v>
                </c:pt>
                <c:pt idx="2882">
                  <c:v>8.6876086596000004</c:v>
                </c:pt>
                <c:pt idx="2883">
                  <c:v>8.6876086596000004</c:v>
                </c:pt>
                <c:pt idx="2884">
                  <c:v>8.6876086596000004</c:v>
                </c:pt>
                <c:pt idx="2885">
                  <c:v>8.6876086596000004</c:v>
                </c:pt>
                <c:pt idx="2886">
                  <c:v>8.6876086596000004</c:v>
                </c:pt>
                <c:pt idx="2887">
                  <c:v>8.6847769749000001</c:v>
                </c:pt>
                <c:pt idx="2888">
                  <c:v>8.6847769749000001</c:v>
                </c:pt>
                <c:pt idx="2889">
                  <c:v>8.6847769749000001</c:v>
                </c:pt>
                <c:pt idx="2890">
                  <c:v>8.6847769749000001</c:v>
                </c:pt>
                <c:pt idx="2891">
                  <c:v>8.6847769749000001</c:v>
                </c:pt>
                <c:pt idx="2892">
                  <c:v>8.6847769749000001</c:v>
                </c:pt>
                <c:pt idx="2893">
                  <c:v>8.6847769749000001</c:v>
                </c:pt>
                <c:pt idx="2894">
                  <c:v>8.6847769749000001</c:v>
                </c:pt>
                <c:pt idx="2895">
                  <c:v>8.6847769749000001</c:v>
                </c:pt>
                <c:pt idx="2896">
                  <c:v>8.6819452901999998</c:v>
                </c:pt>
                <c:pt idx="2897">
                  <c:v>8.6819452901999998</c:v>
                </c:pt>
                <c:pt idx="2898">
                  <c:v>8.6819452901999998</c:v>
                </c:pt>
                <c:pt idx="2899">
                  <c:v>8.6819452901999998</c:v>
                </c:pt>
                <c:pt idx="2900">
                  <c:v>8.6819452901999998</c:v>
                </c:pt>
                <c:pt idx="2901">
                  <c:v>8.6819452901999998</c:v>
                </c:pt>
                <c:pt idx="2902">
                  <c:v>8.6819452901999998</c:v>
                </c:pt>
                <c:pt idx="2903">
                  <c:v>8.6819452901999998</c:v>
                </c:pt>
                <c:pt idx="2904">
                  <c:v>8.6819452901999998</c:v>
                </c:pt>
                <c:pt idx="2905">
                  <c:v>8.6819452901999998</c:v>
                </c:pt>
                <c:pt idx="2906">
                  <c:v>8.6791136054999996</c:v>
                </c:pt>
                <c:pt idx="2907">
                  <c:v>8.6791136054999996</c:v>
                </c:pt>
                <c:pt idx="2908">
                  <c:v>8.6791136054999996</c:v>
                </c:pt>
                <c:pt idx="2909">
                  <c:v>8.6791136054999996</c:v>
                </c:pt>
                <c:pt idx="2910">
                  <c:v>8.6791136054999996</c:v>
                </c:pt>
                <c:pt idx="2911">
                  <c:v>8.6791136054999996</c:v>
                </c:pt>
                <c:pt idx="2912">
                  <c:v>8.6791136054999996</c:v>
                </c:pt>
                <c:pt idx="2913">
                  <c:v>8.6791136054999996</c:v>
                </c:pt>
                <c:pt idx="2914">
                  <c:v>8.6791136054999996</c:v>
                </c:pt>
                <c:pt idx="2915">
                  <c:v>8.6791136054999996</c:v>
                </c:pt>
                <c:pt idx="2916">
                  <c:v>8.6762819207999993</c:v>
                </c:pt>
                <c:pt idx="2917">
                  <c:v>8.6762819207999993</c:v>
                </c:pt>
                <c:pt idx="2918">
                  <c:v>8.6762819207999993</c:v>
                </c:pt>
                <c:pt idx="2919">
                  <c:v>8.6762819207999993</c:v>
                </c:pt>
                <c:pt idx="2920">
                  <c:v>8.6762819207999993</c:v>
                </c:pt>
                <c:pt idx="2921">
                  <c:v>8.6762819207999993</c:v>
                </c:pt>
                <c:pt idx="2922">
                  <c:v>8.6762819207999993</c:v>
                </c:pt>
                <c:pt idx="2923">
                  <c:v>8.6762819207999993</c:v>
                </c:pt>
                <c:pt idx="2924">
                  <c:v>8.6762819207999993</c:v>
                </c:pt>
                <c:pt idx="2925">
                  <c:v>8.6734502361000008</c:v>
                </c:pt>
                <c:pt idx="2926">
                  <c:v>8.6734502361000008</c:v>
                </c:pt>
                <c:pt idx="2927">
                  <c:v>8.6734502361000008</c:v>
                </c:pt>
                <c:pt idx="2928">
                  <c:v>8.6734502361000008</c:v>
                </c:pt>
                <c:pt idx="2929">
                  <c:v>8.6734502361000008</c:v>
                </c:pt>
                <c:pt idx="2930">
                  <c:v>8.6734502361000008</c:v>
                </c:pt>
                <c:pt idx="2931">
                  <c:v>8.6734502361000008</c:v>
                </c:pt>
                <c:pt idx="2932">
                  <c:v>8.6734502361000008</c:v>
                </c:pt>
                <c:pt idx="2933">
                  <c:v>8.6734502361000008</c:v>
                </c:pt>
                <c:pt idx="2934">
                  <c:v>8.6734502361000008</c:v>
                </c:pt>
                <c:pt idx="2935">
                  <c:v>8.6706185513999987</c:v>
                </c:pt>
                <c:pt idx="2936">
                  <c:v>8.6706185513999987</c:v>
                </c:pt>
                <c:pt idx="2937">
                  <c:v>8.6706185513999987</c:v>
                </c:pt>
                <c:pt idx="2938">
                  <c:v>8.6706185513999987</c:v>
                </c:pt>
                <c:pt idx="2939">
                  <c:v>8.6706185513999987</c:v>
                </c:pt>
                <c:pt idx="2940">
                  <c:v>8.6706185513999987</c:v>
                </c:pt>
                <c:pt idx="2941">
                  <c:v>8.6706185513999987</c:v>
                </c:pt>
                <c:pt idx="2942">
                  <c:v>8.6706185513999987</c:v>
                </c:pt>
                <c:pt idx="2943">
                  <c:v>8.6706185513999987</c:v>
                </c:pt>
                <c:pt idx="2944">
                  <c:v>8.6677868667000002</c:v>
                </c:pt>
                <c:pt idx="2945">
                  <c:v>8.6677868667000002</c:v>
                </c:pt>
                <c:pt idx="2946">
                  <c:v>8.6677868667000002</c:v>
                </c:pt>
                <c:pt idx="2947">
                  <c:v>8.6677868667000002</c:v>
                </c:pt>
                <c:pt idx="2948">
                  <c:v>8.6677868667000002</c:v>
                </c:pt>
                <c:pt idx="2949">
                  <c:v>8.6677868667000002</c:v>
                </c:pt>
                <c:pt idx="2950">
                  <c:v>8.6677868667000002</c:v>
                </c:pt>
                <c:pt idx="2951">
                  <c:v>8.6677868667000002</c:v>
                </c:pt>
                <c:pt idx="2952">
                  <c:v>8.6677868667000002</c:v>
                </c:pt>
                <c:pt idx="2953">
                  <c:v>8.6677868667000002</c:v>
                </c:pt>
                <c:pt idx="2954">
                  <c:v>8.6649551819999999</c:v>
                </c:pt>
                <c:pt idx="2955">
                  <c:v>8.6649551819999999</c:v>
                </c:pt>
                <c:pt idx="2956">
                  <c:v>8.6649551819999999</c:v>
                </c:pt>
                <c:pt idx="2957">
                  <c:v>8.6649551819999999</c:v>
                </c:pt>
                <c:pt idx="2958">
                  <c:v>8.6649551819999999</c:v>
                </c:pt>
                <c:pt idx="2959">
                  <c:v>8.6649551819999999</c:v>
                </c:pt>
                <c:pt idx="2960">
                  <c:v>8.6649551819999999</c:v>
                </c:pt>
                <c:pt idx="2961">
                  <c:v>8.6649551819999999</c:v>
                </c:pt>
                <c:pt idx="2962">
                  <c:v>8.6649551819999999</c:v>
                </c:pt>
                <c:pt idx="2963">
                  <c:v>8.6649551819999999</c:v>
                </c:pt>
                <c:pt idx="2964">
                  <c:v>8.6621234972999996</c:v>
                </c:pt>
                <c:pt idx="2965">
                  <c:v>8.6621234972999996</c:v>
                </c:pt>
                <c:pt idx="2966">
                  <c:v>8.6621234972999996</c:v>
                </c:pt>
                <c:pt idx="2967">
                  <c:v>8.6621234972999996</c:v>
                </c:pt>
                <c:pt idx="2968">
                  <c:v>8.6621234972999996</c:v>
                </c:pt>
                <c:pt idx="2969">
                  <c:v>8.6621234972999996</c:v>
                </c:pt>
                <c:pt idx="2970">
                  <c:v>8.6621234972999996</c:v>
                </c:pt>
                <c:pt idx="2971">
                  <c:v>8.6621234972999996</c:v>
                </c:pt>
                <c:pt idx="2972">
                  <c:v>8.6621234972999996</c:v>
                </c:pt>
                <c:pt idx="2973">
                  <c:v>8.6592918125999994</c:v>
                </c:pt>
                <c:pt idx="2974">
                  <c:v>8.6592918125999994</c:v>
                </c:pt>
                <c:pt idx="2975">
                  <c:v>8.6592918125999994</c:v>
                </c:pt>
                <c:pt idx="2976">
                  <c:v>8.6592918125999994</c:v>
                </c:pt>
                <c:pt idx="2977">
                  <c:v>8.6592918125999994</c:v>
                </c:pt>
                <c:pt idx="2978">
                  <c:v>8.6592918125999994</c:v>
                </c:pt>
                <c:pt idx="2979">
                  <c:v>8.6592918125999994</c:v>
                </c:pt>
                <c:pt idx="2980">
                  <c:v>8.6592918125999994</c:v>
                </c:pt>
                <c:pt idx="2981">
                  <c:v>8.6592918125999994</c:v>
                </c:pt>
                <c:pt idx="2982">
                  <c:v>8.6592918125999994</c:v>
                </c:pt>
                <c:pt idx="2983">
                  <c:v>8.6564601278999991</c:v>
                </c:pt>
                <c:pt idx="2984">
                  <c:v>8.6564601278999991</c:v>
                </c:pt>
                <c:pt idx="2985">
                  <c:v>8.6564601278999991</c:v>
                </c:pt>
                <c:pt idx="2986">
                  <c:v>8.6564601278999991</c:v>
                </c:pt>
                <c:pt idx="2987">
                  <c:v>8.6564601278999991</c:v>
                </c:pt>
                <c:pt idx="2988">
                  <c:v>8.6564601278999991</c:v>
                </c:pt>
                <c:pt idx="2989">
                  <c:v>8.6564601278999991</c:v>
                </c:pt>
                <c:pt idx="2990">
                  <c:v>8.6564601278999991</c:v>
                </c:pt>
                <c:pt idx="2991">
                  <c:v>8.6564601278999991</c:v>
                </c:pt>
                <c:pt idx="2992">
                  <c:v>8.6564601278999991</c:v>
                </c:pt>
                <c:pt idx="2993">
                  <c:v>8.6536284432000006</c:v>
                </c:pt>
                <c:pt idx="2994">
                  <c:v>8.6536284432000006</c:v>
                </c:pt>
                <c:pt idx="2995">
                  <c:v>8.6536284432000006</c:v>
                </c:pt>
                <c:pt idx="2996">
                  <c:v>8.6536284432000006</c:v>
                </c:pt>
                <c:pt idx="2997">
                  <c:v>8.6536284432000006</c:v>
                </c:pt>
                <c:pt idx="2998">
                  <c:v>8.6536284432000006</c:v>
                </c:pt>
                <c:pt idx="2999">
                  <c:v>8.6536284432000006</c:v>
                </c:pt>
                <c:pt idx="3000">
                  <c:v>8.6536284432000006</c:v>
                </c:pt>
                <c:pt idx="3001">
                  <c:v>8.6536284432000006</c:v>
                </c:pt>
                <c:pt idx="3002">
                  <c:v>8.6507967585000003</c:v>
                </c:pt>
                <c:pt idx="3003">
                  <c:v>8.6507967585000003</c:v>
                </c:pt>
                <c:pt idx="3004">
                  <c:v>8.6507967585000003</c:v>
                </c:pt>
                <c:pt idx="3005">
                  <c:v>8.6507967585000003</c:v>
                </c:pt>
                <c:pt idx="3006">
                  <c:v>8.6507967585000003</c:v>
                </c:pt>
                <c:pt idx="3007">
                  <c:v>8.6507967585000003</c:v>
                </c:pt>
                <c:pt idx="3008">
                  <c:v>8.6507967585000003</c:v>
                </c:pt>
                <c:pt idx="3009">
                  <c:v>8.6507967585000003</c:v>
                </c:pt>
                <c:pt idx="3010">
                  <c:v>8.6507967585000003</c:v>
                </c:pt>
                <c:pt idx="3011">
                  <c:v>8.6507967585000003</c:v>
                </c:pt>
                <c:pt idx="3012">
                  <c:v>8.6479650737999982</c:v>
                </c:pt>
                <c:pt idx="3013">
                  <c:v>8.6479650737999982</c:v>
                </c:pt>
                <c:pt idx="3014">
                  <c:v>8.6479650737999982</c:v>
                </c:pt>
                <c:pt idx="3015">
                  <c:v>8.6479650737999982</c:v>
                </c:pt>
                <c:pt idx="3016">
                  <c:v>8.6479650737999982</c:v>
                </c:pt>
                <c:pt idx="3017">
                  <c:v>8.6479650737999982</c:v>
                </c:pt>
                <c:pt idx="3018">
                  <c:v>8.6479650737999982</c:v>
                </c:pt>
                <c:pt idx="3019">
                  <c:v>8.6479650737999982</c:v>
                </c:pt>
                <c:pt idx="3020">
                  <c:v>8.6479650737999982</c:v>
                </c:pt>
                <c:pt idx="3021">
                  <c:v>8.6479650737999982</c:v>
                </c:pt>
                <c:pt idx="3022">
                  <c:v>8.6451333890999997</c:v>
                </c:pt>
                <c:pt idx="3023">
                  <c:v>8.6451333890999997</c:v>
                </c:pt>
                <c:pt idx="3024">
                  <c:v>8.6451333890999997</c:v>
                </c:pt>
                <c:pt idx="3025">
                  <c:v>8.6451333890999997</c:v>
                </c:pt>
                <c:pt idx="3026">
                  <c:v>8.6451333890999997</c:v>
                </c:pt>
                <c:pt idx="3027">
                  <c:v>8.6451333890999997</c:v>
                </c:pt>
                <c:pt idx="3028">
                  <c:v>8.6451333890999997</c:v>
                </c:pt>
                <c:pt idx="3029">
                  <c:v>8.6451333890999997</c:v>
                </c:pt>
                <c:pt idx="3030">
                  <c:v>8.6451333890999997</c:v>
                </c:pt>
                <c:pt idx="3031">
                  <c:v>8.6423017043999995</c:v>
                </c:pt>
                <c:pt idx="3032">
                  <c:v>8.6423017043999995</c:v>
                </c:pt>
                <c:pt idx="3033">
                  <c:v>8.6423017043999995</c:v>
                </c:pt>
                <c:pt idx="3034">
                  <c:v>8.6423017043999995</c:v>
                </c:pt>
                <c:pt idx="3035">
                  <c:v>8.6423017043999995</c:v>
                </c:pt>
                <c:pt idx="3036">
                  <c:v>8.6423017043999995</c:v>
                </c:pt>
                <c:pt idx="3037">
                  <c:v>8.6423017043999995</c:v>
                </c:pt>
                <c:pt idx="3038">
                  <c:v>8.6423017043999995</c:v>
                </c:pt>
                <c:pt idx="3039">
                  <c:v>8.6423017043999995</c:v>
                </c:pt>
                <c:pt idx="3040">
                  <c:v>8.6423017043999995</c:v>
                </c:pt>
                <c:pt idx="3041">
                  <c:v>8.6394700197000009</c:v>
                </c:pt>
                <c:pt idx="3042">
                  <c:v>8.6394700197000009</c:v>
                </c:pt>
                <c:pt idx="3043">
                  <c:v>8.6394700197000009</c:v>
                </c:pt>
                <c:pt idx="3044">
                  <c:v>8.6394700197000009</c:v>
                </c:pt>
                <c:pt idx="3045">
                  <c:v>8.6394700197000009</c:v>
                </c:pt>
                <c:pt idx="3046">
                  <c:v>8.6394700197000009</c:v>
                </c:pt>
                <c:pt idx="3047">
                  <c:v>8.6394700197000009</c:v>
                </c:pt>
                <c:pt idx="3048">
                  <c:v>8.6394700197000009</c:v>
                </c:pt>
                <c:pt idx="3049">
                  <c:v>8.6394700197000009</c:v>
                </c:pt>
                <c:pt idx="3050">
                  <c:v>8.6394700197000009</c:v>
                </c:pt>
                <c:pt idx="3051">
                  <c:v>8.6366383349999989</c:v>
                </c:pt>
                <c:pt idx="3052">
                  <c:v>8.6366383349999989</c:v>
                </c:pt>
                <c:pt idx="3053">
                  <c:v>8.6366383349999989</c:v>
                </c:pt>
                <c:pt idx="3054">
                  <c:v>8.6366383349999989</c:v>
                </c:pt>
                <c:pt idx="3055">
                  <c:v>8.6366383349999989</c:v>
                </c:pt>
                <c:pt idx="3056">
                  <c:v>8.6366383349999989</c:v>
                </c:pt>
                <c:pt idx="3057">
                  <c:v>8.6366383349999989</c:v>
                </c:pt>
                <c:pt idx="3058">
                  <c:v>8.6366383349999989</c:v>
                </c:pt>
                <c:pt idx="3059">
                  <c:v>8.6366383349999989</c:v>
                </c:pt>
                <c:pt idx="3060">
                  <c:v>8.6338066502999986</c:v>
                </c:pt>
                <c:pt idx="3061">
                  <c:v>8.6338066502999986</c:v>
                </c:pt>
                <c:pt idx="3062">
                  <c:v>8.6338066502999986</c:v>
                </c:pt>
                <c:pt idx="3063">
                  <c:v>8.6338066502999986</c:v>
                </c:pt>
                <c:pt idx="3064">
                  <c:v>8.6338066502999986</c:v>
                </c:pt>
                <c:pt idx="3065">
                  <c:v>8.6338066502999986</c:v>
                </c:pt>
                <c:pt idx="3066">
                  <c:v>8.6338066502999986</c:v>
                </c:pt>
                <c:pt idx="3067">
                  <c:v>8.6338066502999986</c:v>
                </c:pt>
                <c:pt idx="3068">
                  <c:v>8.6338066502999986</c:v>
                </c:pt>
                <c:pt idx="3069">
                  <c:v>8.6338066502999986</c:v>
                </c:pt>
                <c:pt idx="3070">
                  <c:v>8.6309749656000001</c:v>
                </c:pt>
                <c:pt idx="3071">
                  <c:v>8.6309749656000001</c:v>
                </c:pt>
                <c:pt idx="3072">
                  <c:v>8.6309749656000001</c:v>
                </c:pt>
                <c:pt idx="3073">
                  <c:v>8.6309749656000001</c:v>
                </c:pt>
                <c:pt idx="3074">
                  <c:v>8.6309749656000001</c:v>
                </c:pt>
                <c:pt idx="3075">
                  <c:v>8.6309749656000001</c:v>
                </c:pt>
                <c:pt idx="3076">
                  <c:v>8.6309749656000001</c:v>
                </c:pt>
                <c:pt idx="3077">
                  <c:v>8.6309749656000001</c:v>
                </c:pt>
                <c:pt idx="3078">
                  <c:v>8.6309749656000001</c:v>
                </c:pt>
                <c:pt idx="3079">
                  <c:v>8.6309749656000001</c:v>
                </c:pt>
                <c:pt idx="3080">
                  <c:v>8.6281432808999998</c:v>
                </c:pt>
                <c:pt idx="3081">
                  <c:v>8.6281432808999998</c:v>
                </c:pt>
                <c:pt idx="3082">
                  <c:v>8.6281432808999998</c:v>
                </c:pt>
                <c:pt idx="3083">
                  <c:v>8.6281432808999998</c:v>
                </c:pt>
                <c:pt idx="3084">
                  <c:v>8.6281432808999998</c:v>
                </c:pt>
                <c:pt idx="3085">
                  <c:v>8.6281432808999998</c:v>
                </c:pt>
                <c:pt idx="3086">
                  <c:v>8.6281432808999998</c:v>
                </c:pt>
                <c:pt idx="3087">
                  <c:v>8.6281432808999998</c:v>
                </c:pt>
                <c:pt idx="3088">
                  <c:v>8.6281432808999998</c:v>
                </c:pt>
                <c:pt idx="3089">
                  <c:v>8.6253115961999995</c:v>
                </c:pt>
                <c:pt idx="3090">
                  <c:v>8.6253115961999995</c:v>
                </c:pt>
                <c:pt idx="3091">
                  <c:v>8.6253115961999995</c:v>
                </c:pt>
                <c:pt idx="3092">
                  <c:v>8.6253115961999995</c:v>
                </c:pt>
                <c:pt idx="3093">
                  <c:v>8.6253115961999995</c:v>
                </c:pt>
                <c:pt idx="3094">
                  <c:v>8.6253115961999995</c:v>
                </c:pt>
                <c:pt idx="3095">
                  <c:v>8.6253115961999995</c:v>
                </c:pt>
                <c:pt idx="3096">
                  <c:v>8.6253115961999995</c:v>
                </c:pt>
                <c:pt idx="3097">
                  <c:v>8.6253115961999995</c:v>
                </c:pt>
                <c:pt idx="3098">
                  <c:v>8.6253115961999995</c:v>
                </c:pt>
                <c:pt idx="3099">
                  <c:v>8.6224799114999993</c:v>
                </c:pt>
                <c:pt idx="3100">
                  <c:v>8.6224799114999993</c:v>
                </c:pt>
                <c:pt idx="3101">
                  <c:v>8.6224799114999993</c:v>
                </c:pt>
                <c:pt idx="3102">
                  <c:v>8.6224799114999993</c:v>
                </c:pt>
                <c:pt idx="3103">
                  <c:v>8.6224799114999993</c:v>
                </c:pt>
                <c:pt idx="3104">
                  <c:v>8.6224799114999993</c:v>
                </c:pt>
                <c:pt idx="3105">
                  <c:v>8.6224799114999993</c:v>
                </c:pt>
                <c:pt idx="3106">
                  <c:v>8.6224799114999993</c:v>
                </c:pt>
                <c:pt idx="3107">
                  <c:v>8.6224799114999993</c:v>
                </c:pt>
                <c:pt idx="3108">
                  <c:v>8.6224799114999993</c:v>
                </c:pt>
                <c:pt idx="3109">
                  <c:v>8.619648226799999</c:v>
                </c:pt>
                <c:pt idx="3110">
                  <c:v>8.619648226799999</c:v>
                </c:pt>
                <c:pt idx="3111">
                  <c:v>8.619648226799999</c:v>
                </c:pt>
                <c:pt idx="3112">
                  <c:v>8.619648226799999</c:v>
                </c:pt>
                <c:pt idx="3113">
                  <c:v>8.619648226799999</c:v>
                </c:pt>
                <c:pt idx="3114">
                  <c:v>8.619648226799999</c:v>
                </c:pt>
                <c:pt idx="3115">
                  <c:v>8.619648226799999</c:v>
                </c:pt>
                <c:pt idx="3116">
                  <c:v>8.619648226799999</c:v>
                </c:pt>
                <c:pt idx="3117">
                  <c:v>8.619648226799999</c:v>
                </c:pt>
                <c:pt idx="3118">
                  <c:v>8.6168165421000005</c:v>
                </c:pt>
                <c:pt idx="3119">
                  <c:v>8.6168165421000005</c:v>
                </c:pt>
                <c:pt idx="3120">
                  <c:v>8.6168165421000005</c:v>
                </c:pt>
                <c:pt idx="3121">
                  <c:v>8.6168165421000005</c:v>
                </c:pt>
                <c:pt idx="3122">
                  <c:v>8.6168165421000005</c:v>
                </c:pt>
                <c:pt idx="3123">
                  <c:v>8.6168165421000005</c:v>
                </c:pt>
                <c:pt idx="3124">
                  <c:v>8.6168165421000005</c:v>
                </c:pt>
                <c:pt idx="3125">
                  <c:v>8.6168165421000005</c:v>
                </c:pt>
                <c:pt idx="3126">
                  <c:v>8.6168165421000005</c:v>
                </c:pt>
                <c:pt idx="3127">
                  <c:v>8.6168165421000005</c:v>
                </c:pt>
                <c:pt idx="3128">
                  <c:v>8.6139848574000002</c:v>
                </c:pt>
                <c:pt idx="3129">
                  <c:v>8.6139848574000002</c:v>
                </c:pt>
                <c:pt idx="3130">
                  <c:v>8.6139848574000002</c:v>
                </c:pt>
                <c:pt idx="3131">
                  <c:v>8.6139848574000002</c:v>
                </c:pt>
                <c:pt idx="3132">
                  <c:v>8.6139848574000002</c:v>
                </c:pt>
                <c:pt idx="3133">
                  <c:v>8.6139848574000002</c:v>
                </c:pt>
                <c:pt idx="3134">
                  <c:v>8.6139848574000002</c:v>
                </c:pt>
                <c:pt idx="3135">
                  <c:v>8.6139848574000002</c:v>
                </c:pt>
                <c:pt idx="3136">
                  <c:v>8.6139848574000002</c:v>
                </c:pt>
                <c:pt idx="3137">
                  <c:v>8.6139848574000002</c:v>
                </c:pt>
                <c:pt idx="3138">
                  <c:v>8.6111531726999999</c:v>
                </c:pt>
                <c:pt idx="3139">
                  <c:v>8.6111531726999999</c:v>
                </c:pt>
                <c:pt idx="3140">
                  <c:v>8.6111531726999999</c:v>
                </c:pt>
                <c:pt idx="3141">
                  <c:v>8.6111531726999999</c:v>
                </c:pt>
                <c:pt idx="3142">
                  <c:v>8.6111531726999999</c:v>
                </c:pt>
                <c:pt idx="3143">
                  <c:v>8.6111531726999999</c:v>
                </c:pt>
                <c:pt idx="3144">
                  <c:v>8.6111531726999999</c:v>
                </c:pt>
                <c:pt idx="3145">
                  <c:v>8.6111531726999999</c:v>
                </c:pt>
                <c:pt idx="3146">
                  <c:v>8.6111531726999999</c:v>
                </c:pt>
                <c:pt idx="3147">
                  <c:v>8.6083214879999996</c:v>
                </c:pt>
                <c:pt idx="3148">
                  <c:v>8.6083214879999996</c:v>
                </c:pt>
                <c:pt idx="3149">
                  <c:v>8.6083214879999996</c:v>
                </c:pt>
                <c:pt idx="3150">
                  <c:v>8.6083214879999996</c:v>
                </c:pt>
                <c:pt idx="3151">
                  <c:v>8.6083214879999996</c:v>
                </c:pt>
                <c:pt idx="3152">
                  <c:v>8.6083214879999996</c:v>
                </c:pt>
                <c:pt idx="3153">
                  <c:v>8.6083214879999996</c:v>
                </c:pt>
                <c:pt idx="3154">
                  <c:v>8.6083214879999996</c:v>
                </c:pt>
                <c:pt idx="3155">
                  <c:v>8.6083214879999996</c:v>
                </c:pt>
                <c:pt idx="3156">
                  <c:v>8.6083214879999996</c:v>
                </c:pt>
                <c:pt idx="3157">
                  <c:v>8.6054898032999994</c:v>
                </c:pt>
                <c:pt idx="3158">
                  <c:v>8.6054898032999994</c:v>
                </c:pt>
                <c:pt idx="3159">
                  <c:v>8.6054898032999994</c:v>
                </c:pt>
                <c:pt idx="3160">
                  <c:v>8.6054898032999994</c:v>
                </c:pt>
                <c:pt idx="3161">
                  <c:v>8.6054898032999994</c:v>
                </c:pt>
                <c:pt idx="3162">
                  <c:v>8.6054898032999994</c:v>
                </c:pt>
                <c:pt idx="3163">
                  <c:v>8.6054898032999994</c:v>
                </c:pt>
                <c:pt idx="3164">
                  <c:v>8.6054898032999994</c:v>
                </c:pt>
                <c:pt idx="3165">
                  <c:v>8.6054898032999994</c:v>
                </c:pt>
                <c:pt idx="3166">
                  <c:v>8.6054898032999994</c:v>
                </c:pt>
                <c:pt idx="3167">
                  <c:v>8.6026581186000008</c:v>
                </c:pt>
                <c:pt idx="3168">
                  <c:v>8.6026581186000008</c:v>
                </c:pt>
                <c:pt idx="3169">
                  <c:v>8.6026581186000008</c:v>
                </c:pt>
                <c:pt idx="3170">
                  <c:v>8.6026581186000008</c:v>
                </c:pt>
                <c:pt idx="3171">
                  <c:v>8.6026581186000008</c:v>
                </c:pt>
                <c:pt idx="3172">
                  <c:v>8.6026581186000008</c:v>
                </c:pt>
                <c:pt idx="3173">
                  <c:v>8.6026581186000008</c:v>
                </c:pt>
                <c:pt idx="3174">
                  <c:v>8.6026581186000008</c:v>
                </c:pt>
                <c:pt idx="3175">
                  <c:v>8.6026581186000008</c:v>
                </c:pt>
                <c:pt idx="3176">
                  <c:v>8.5998264338999988</c:v>
                </c:pt>
                <c:pt idx="3177">
                  <c:v>8.5998264338999988</c:v>
                </c:pt>
                <c:pt idx="3178">
                  <c:v>8.5998264338999988</c:v>
                </c:pt>
                <c:pt idx="3179">
                  <c:v>8.5998264338999988</c:v>
                </c:pt>
                <c:pt idx="3180">
                  <c:v>8.5998264338999988</c:v>
                </c:pt>
                <c:pt idx="3181">
                  <c:v>8.5998264338999988</c:v>
                </c:pt>
                <c:pt idx="3182">
                  <c:v>8.5998264338999988</c:v>
                </c:pt>
                <c:pt idx="3183">
                  <c:v>8.5998264338999988</c:v>
                </c:pt>
                <c:pt idx="3184">
                  <c:v>8.5998264338999988</c:v>
                </c:pt>
                <c:pt idx="3185">
                  <c:v>8.5998264338999988</c:v>
                </c:pt>
                <c:pt idx="3186">
                  <c:v>8.5969947492000003</c:v>
                </c:pt>
                <c:pt idx="3187">
                  <c:v>8.5969947492000003</c:v>
                </c:pt>
                <c:pt idx="3188">
                  <c:v>8.5969947492000003</c:v>
                </c:pt>
                <c:pt idx="3189">
                  <c:v>8.5969947492000003</c:v>
                </c:pt>
                <c:pt idx="3190">
                  <c:v>8.5969947492000003</c:v>
                </c:pt>
                <c:pt idx="3191">
                  <c:v>8.5969947492000003</c:v>
                </c:pt>
                <c:pt idx="3192">
                  <c:v>8.5969947492000003</c:v>
                </c:pt>
                <c:pt idx="3193">
                  <c:v>8.5969947492000003</c:v>
                </c:pt>
                <c:pt idx="3194">
                  <c:v>8.5969947492000003</c:v>
                </c:pt>
                <c:pt idx="3195">
                  <c:v>8.5969947492000003</c:v>
                </c:pt>
                <c:pt idx="3196">
                  <c:v>8.5941630645</c:v>
                </c:pt>
                <c:pt idx="3197">
                  <c:v>8.5941630645</c:v>
                </c:pt>
                <c:pt idx="3198">
                  <c:v>8.5941630645</c:v>
                </c:pt>
                <c:pt idx="3199">
                  <c:v>8.5941630645</c:v>
                </c:pt>
                <c:pt idx="3200">
                  <c:v>8.5941630645</c:v>
                </c:pt>
                <c:pt idx="3201">
                  <c:v>8.5941630645</c:v>
                </c:pt>
                <c:pt idx="3202">
                  <c:v>8.5941630645</c:v>
                </c:pt>
                <c:pt idx="3203">
                  <c:v>8.5941630645</c:v>
                </c:pt>
                <c:pt idx="3204">
                  <c:v>8.5941630645</c:v>
                </c:pt>
                <c:pt idx="3205">
                  <c:v>8.5941630645</c:v>
                </c:pt>
                <c:pt idx="3206">
                  <c:v>8.5913313797999997</c:v>
                </c:pt>
                <c:pt idx="3207">
                  <c:v>8.5913313797999997</c:v>
                </c:pt>
                <c:pt idx="3208">
                  <c:v>8.5913313797999997</c:v>
                </c:pt>
                <c:pt idx="3209">
                  <c:v>8.5913313797999997</c:v>
                </c:pt>
                <c:pt idx="3210">
                  <c:v>8.5913313797999997</c:v>
                </c:pt>
                <c:pt idx="3211">
                  <c:v>8.5913313797999997</c:v>
                </c:pt>
                <c:pt idx="3212">
                  <c:v>8.5913313797999997</c:v>
                </c:pt>
                <c:pt idx="3213">
                  <c:v>8.5913313797999997</c:v>
                </c:pt>
                <c:pt idx="3214">
                  <c:v>8.5913313797999997</c:v>
                </c:pt>
                <c:pt idx="3215">
                  <c:v>8.5884996950999994</c:v>
                </c:pt>
                <c:pt idx="3216">
                  <c:v>8.5884996950999994</c:v>
                </c:pt>
                <c:pt idx="3217">
                  <c:v>8.5884996950999994</c:v>
                </c:pt>
                <c:pt idx="3218">
                  <c:v>8.5884996950999994</c:v>
                </c:pt>
                <c:pt idx="3219">
                  <c:v>8.5884996950999994</c:v>
                </c:pt>
                <c:pt idx="3220">
                  <c:v>8.5884996950999994</c:v>
                </c:pt>
                <c:pt idx="3221">
                  <c:v>8.5884996950999994</c:v>
                </c:pt>
                <c:pt idx="3222">
                  <c:v>8.5884996950999994</c:v>
                </c:pt>
                <c:pt idx="3223">
                  <c:v>8.5884996950999994</c:v>
                </c:pt>
                <c:pt idx="3224">
                  <c:v>8.5884996950999994</c:v>
                </c:pt>
                <c:pt idx="3225">
                  <c:v>8.5856680103999992</c:v>
                </c:pt>
                <c:pt idx="3226">
                  <c:v>8.5856680103999992</c:v>
                </c:pt>
                <c:pt idx="3227">
                  <c:v>8.5856680103999992</c:v>
                </c:pt>
                <c:pt idx="3228">
                  <c:v>8.5856680103999992</c:v>
                </c:pt>
                <c:pt idx="3229">
                  <c:v>8.5856680103999992</c:v>
                </c:pt>
                <c:pt idx="3230">
                  <c:v>8.5856680103999992</c:v>
                </c:pt>
                <c:pt idx="3231">
                  <c:v>8.5856680103999992</c:v>
                </c:pt>
                <c:pt idx="3232">
                  <c:v>8.5856680103999992</c:v>
                </c:pt>
                <c:pt idx="3233">
                  <c:v>8.5856680103999992</c:v>
                </c:pt>
                <c:pt idx="3234">
                  <c:v>8.5856680103999992</c:v>
                </c:pt>
                <c:pt idx="3235">
                  <c:v>8.5828363257000007</c:v>
                </c:pt>
                <c:pt idx="3236">
                  <c:v>8.5828363257000007</c:v>
                </c:pt>
                <c:pt idx="3237">
                  <c:v>8.5828363257000007</c:v>
                </c:pt>
                <c:pt idx="3238">
                  <c:v>8.5828363257000007</c:v>
                </c:pt>
                <c:pt idx="3239">
                  <c:v>8.5828363257000007</c:v>
                </c:pt>
                <c:pt idx="3240">
                  <c:v>8.5828363257000007</c:v>
                </c:pt>
                <c:pt idx="3241">
                  <c:v>8.5828363257000007</c:v>
                </c:pt>
                <c:pt idx="3242">
                  <c:v>8.5828363257000007</c:v>
                </c:pt>
                <c:pt idx="3243">
                  <c:v>8.5828363257000007</c:v>
                </c:pt>
                <c:pt idx="3244">
                  <c:v>8.5800046410000004</c:v>
                </c:pt>
                <c:pt idx="3245">
                  <c:v>8.5800046410000004</c:v>
                </c:pt>
                <c:pt idx="3246">
                  <c:v>8.5800046410000004</c:v>
                </c:pt>
                <c:pt idx="3247">
                  <c:v>8.5800046410000004</c:v>
                </c:pt>
                <c:pt idx="3248">
                  <c:v>8.5800046410000004</c:v>
                </c:pt>
                <c:pt idx="3249">
                  <c:v>8.5800046410000004</c:v>
                </c:pt>
                <c:pt idx="3250">
                  <c:v>8.5800046410000004</c:v>
                </c:pt>
                <c:pt idx="3251">
                  <c:v>8.5800046410000004</c:v>
                </c:pt>
                <c:pt idx="3252">
                  <c:v>8.5800046410000004</c:v>
                </c:pt>
                <c:pt idx="3253">
                  <c:v>8.5800046410000004</c:v>
                </c:pt>
                <c:pt idx="3254">
                  <c:v>8.5771729562999983</c:v>
                </c:pt>
                <c:pt idx="3255">
                  <c:v>8.5771729562999983</c:v>
                </c:pt>
                <c:pt idx="3256">
                  <c:v>8.5771729562999983</c:v>
                </c:pt>
                <c:pt idx="3257">
                  <c:v>8.5771729562999983</c:v>
                </c:pt>
                <c:pt idx="3258">
                  <c:v>8.5771729562999983</c:v>
                </c:pt>
                <c:pt idx="3259">
                  <c:v>8.5771729562999983</c:v>
                </c:pt>
                <c:pt idx="3260">
                  <c:v>8.5771729562999983</c:v>
                </c:pt>
                <c:pt idx="3261">
                  <c:v>8.5771729562999983</c:v>
                </c:pt>
                <c:pt idx="3262">
                  <c:v>8.5771729562999983</c:v>
                </c:pt>
                <c:pt idx="3263">
                  <c:v>8.5771729562999983</c:v>
                </c:pt>
                <c:pt idx="3264">
                  <c:v>8.5743412715999998</c:v>
                </c:pt>
                <c:pt idx="3265">
                  <c:v>8.5743412715999998</c:v>
                </c:pt>
                <c:pt idx="3266">
                  <c:v>8.5743412715999998</c:v>
                </c:pt>
                <c:pt idx="3267">
                  <c:v>8.5743412715999998</c:v>
                </c:pt>
                <c:pt idx="3268">
                  <c:v>8.5743412715999998</c:v>
                </c:pt>
                <c:pt idx="3269">
                  <c:v>8.5743412715999998</c:v>
                </c:pt>
                <c:pt idx="3270">
                  <c:v>8.5743412715999998</c:v>
                </c:pt>
                <c:pt idx="3271">
                  <c:v>8.5743412715999998</c:v>
                </c:pt>
                <c:pt idx="3272">
                  <c:v>8.5743412715999998</c:v>
                </c:pt>
                <c:pt idx="3273">
                  <c:v>8.5743412715999998</c:v>
                </c:pt>
                <c:pt idx="3274">
                  <c:v>8.5715095868999995</c:v>
                </c:pt>
                <c:pt idx="3275">
                  <c:v>8.5715095868999995</c:v>
                </c:pt>
                <c:pt idx="3276">
                  <c:v>8.5715095868999995</c:v>
                </c:pt>
                <c:pt idx="3277">
                  <c:v>8.5715095868999995</c:v>
                </c:pt>
                <c:pt idx="3278">
                  <c:v>8.5715095868999995</c:v>
                </c:pt>
                <c:pt idx="3279">
                  <c:v>8.5715095868999995</c:v>
                </c:pt>
                <c:pt idx="3280">
                  <c:v>8.5715095868999995</c:v>
                </c:pt>
                <c:pt idx="3281">
                  <c:v>8.5715095868999995</c:v>
                </c:pt>
                <c:pt idx="3282">
                  <c:v>8.5715095868999995</c:v>
                </c:pt>
                <c:pt idx="3283">
                  <c:v>8.568677902200001</c:v>
                </c:pt>
                <c:pt idx="3284">
                  <c:v>8.568677902200001</c:v>
                </c:pt>
                <c:pt idx="3285">
                  <c:v>8.568677902200001</c:v>
                </c:pt>
                <c:pt idx="3286">
                  <c:v>8.568677902200001</c:v>
                </c:pt>
                <c:pt idx="3287">
                  <c:v>8.568677902200001</c:v>
                </c:pt>
                <c:pt idx="3288">
                  <c:v>8.568677902200001</c:v>
                </c:pt>
                <c:pt idx="3289">
                  <c:v>8.568677902200001</c:v>
                </c:pt>
                <c:pt idx="3290">
                  <c:v>8.568677902200001</c:v>
                </c:pt>
                <c:pt idx="3291">
                  <c:v>8.568677902200001</c:v>
                </c:pt>
                <c:pt idx="3292">
                  <c:v>8.568677902200001</c:v>
                </c:pt>
                <c:pt idx="3293">
                  <c:v>8.565846217499999</c:v>
                </c:pt>
                <c:pt idx="3294">
                  <c:v>8.565846217499999</c:v>
                </c:pt>
                <c:pt idx="3295">
                  <c:v>8.565846217499999</c:v>
                </c:pt>
                <c:pt idx="3296">
                  <c:v>8.565846217499999</c:v>
                </c:pt>
                <c:pt idx="3297">
                  <c:v>8.565846217499999</c:v>
                </c:pt>
                <c:pt idx="3298">
                  <c:v>8.565846217499999</c:v>
                </c:pt>
                <c:pt idx="3299">
                  <c:v>8.565846217499999</c:v>
                </c:pt>
                <c:pt idx="3300">
                  <c:v>8.565846217499999</c:v>
                </c:pt>
                <c:pt idx="3301">
                  <c:v>8.565846217499999</c:v>
                </c:pt>
                <c:pt idx="3302">
                  <c:v>8.565846217499999</c:v>
                </c:pt>
                <c:pt idx="3303">
                  <c:v>8.5630145327999987</c:v>
                </c:pt>
                <c:pt idx="3304">
                  <c:v>8.5630145327999987</c:v>
                </c:pt>
                <c:pt idx="3305">
                  <c:v>8.5630145327999987</c:v>
                </c:pt>
                <c:pt idx="3306">
                  <c:v>8.5630145327999987</c:v>
                </c:pt>
                <c:pt idx="3307">
                  <c:v>8.5630145327999987</c:v>
                </c:pt>
                <c:pt idx="3308">
                  <c:v>8.5630145327999987</c:v>
                </c:pt>
                <c:pt idx="3309">
                  <c:v>8.5630145327999987</c:v>
                </c:pt>
                <c:pt idx="3310">
                  <c:v>8.5630145327999987</c:v>
                </c:pt>
                <c:pt idx="3311">
                  <c:v>8.5630145327999987</c:v>
                </c:pt>
                <c:pt idx="3312">
                  <c:v>8.5630145327999987</c:v>
                </c:pt>
                <c:pt idx="3313">
                  <c:v>8.5601828481000002</c:v>
                </c:pt>
                <c:pt idx="3314">
                  <c:v>8.5601828481000002</c:v>
                </c:pt>
                <c:pt idx="3315">
                  <c:v>8.5601828481000002</c:v>
                </c:pt>
                <c:pt idx="3316">
                  <c:v>8.5601828481000002</c:v>
                </c:pt>
                <c:pt idx="3317">
                  <c:v>8.5601828481000002</c:v>
                </c:pt>
                <c:pt idx="3318">
                  <c:v>8.5601828481000002</c:v>
                </c:pt>
                <c:pt idx="3319">
                  <c:v>8.5601828481000002</c:v>
                </c:pt>
                <c:pt idx="3320">
                  <c:v>8.5601828481000002</c:v>
                </c:pt>
                <c:pt idx="3321">
                  <c:v>8.5601828481000002</c:v>
                </c:pt>
                <c:pt idx="3322">
                  <c:v>8.5573511633999999</c:v>
                </c:pt>
                <c:pt idx="3323">
                  <c:v>8.5573511633999999</c:v>
                </c:pt>
                <c:pt idx="3324">
                  <c:v>8.5573511633999999</c:v>
                </c:pt>
                <c:pt idx="3325">
                  <c:v>8.5573511633999999</c:v>
                </c:pt>
                <c:pt idx="3326">
                  <c:v>8.5573511633999999</c:v>
                </c:pt>
                <c:pt idx="3327">
                  <c:v>8.5573511633999999</c:v>
                </c:pt>
                <c:pt idx="3328">
                  <c:v>8.5573511633999999</c:v>
                </c:pt>
                <c:pt idx="3329">
                  <c:v>8.5573511633999999</c:v>
                </c:pt>
                <c:pt idx="3330">
                  <c:v>8.5573511633999999</c:v>
                </c:pt>
                <c:pt idx="3331">
                  <c:v>8.5573511633999999</c:v>
                </c:pt>
                <c:pt idx="3332">
                  <c:v>8.5545194786999996</c:v>
                </c:pt>
                <c:pt idx="3333">
                  <c:v>8.5545194786999996</c:v>
                </c:pt>
                <c:pt idx="3334">
                  <c:v>8.5545194786999996</c:v>
                </c:pt>
                <c:pt idx="3335">
                  <c:v>8.5545194786999996</c:v>
                </c:pt>
                <c:pt idx="3336">
                  <c:v>8.5545194786999996</c:v>
                </c:pt>
                <c:pt idx="3337">
                  <c:v>8.5545194786999996</c:v>
                </c:pt>
                <c:pt idx="3338">
                  <c:v>8.5545194786999996</c:v>
                </c:pt>
                <c:pt idx="3339">
                  <c:v>8.5545194786999996</c:v>
                </c:pt>
                <c:pt idx="3340">
                  <c:v>8.5545194786999996</c:v>
                </c:pt>
                <c:pt idx="3341">
                  <c:v>8.5545194786999996</c:v>
                </c:pt>
                <c:pt idx="3342">
                  <c:v>8.5516877939999993</c:v>
                </c:pt>
                <c:pt idx="3343">
                  <c:v>8.5516877939999993</c:v>
                </c:pt>
                <c:pt idx="3344">
                  <c:v>8.5516877939999993</c:v>
                </c:pt>
                <c:pt idx="3345">
                  <c:v>8.5516877939999993</c:v>
                </c:pt>
                <c:pt idx="3346">
                  <c:v>8.5516877939999993</c:v>
                </c:pt>
                <c:pt idx="3347">
                  <c:v>8.5516877939999993</c:v>
                </c:pt>
                <c:pt idx="3348">
                  <c:v>8.5516877939999993</c:v>
                </c:pt>
                <c:pt idx="3349">
                  <c:v>8.5516877939999993</c:v>
                </c:pt>
                <c:pt idx="3350">
                  <c:v>8.5516877939999993</c:v>
                </c:pt>
                <c:pt idx="3351">
                  <c:v>8.5516877939999993</c:v>
                </c:pt>
                <c:pt idx="3352">
                  <c:v>8.5488561092999991</c:v>
                </c:pt>
                <c:pt idx="3353">
                  <c:v>8.5488561092999991</c:v>
                </c:pt>
                <c:pt idx="3354">
                  <c:v>8.5488561092999991</c:v>
                </c:pt>
                <c:pt idx="3355">
                  <c:v>8.5488561092999991</c:v>
                </c:pt>
                <c:pt idx="3356">
                  <c:v>8.5488561092999991</c:v>
                </c:pt>
                <c:pt idx="3357">
                  <c:v>8.5488561092999991</c:v>
                </c:pt>
                <c:pt idx="3358">
                  <c:v>8.5488561092999991</c:v>
                </c:pt>
                <c:pt idx="3359">
                  <c:v>8.5488561092999991</c:v>
                </c:pt>
                <c:pt idx="3360">
                  <c:v>8.5488561092999991</c:v>
                </c:pt>
                <c:pt idx="3361">
                  <c:v>8.5460244246000006</c:v>
                </c:pt>
                <c:pt idx="3362">
                  <c:v>8.5460244246000006</c:v>
                </c:pt>
                <c:pt idx="3363">
                  <c:v>8.5460244246000006</c:v>
                </c:pt>
                <c:pt idx="3364">
                  <c:v>8.5460244246000006</c:v>
                </c:pt>
                <c:pt idx="3365">
                  <c:v>8.5460244246000006</c:v>
                </c:pt>
                <c:pt idx="3366">
                  <c:v>8.5460244246000006</c:v>
                </c:pt>
                <c:pt idx="3367">
                  <c:v>8.5460244246000006</c:v>
                </c:pt>
                <c:pt idx="3368">
                  <c:v>8.5460244246000006</c:v>
                </c:pt>
                <c:pt idx="3369">
                  <c:v>8.5460244246000006</c:v>
                </c:pt>
                <c:pt idx="3370">
                  <c:v>8.5460244246000006</c:v>
                </c:pt>
                <c:pt idx="3371">
                  <c:v>8.5431927399000003</c:v>
                </c:pt>
                <c:pt idx="3372">
                  <c:v>8.5431927399000003</c:v>
                </c:pt>
                <c:pt idx="3373">
                  <c:v>8.5431927399000003</c:v>
                </c:pt>
                <c:pt idx="3374">
                  <c:v>8.5431927399000003</c:v>
                </c:pt>
                <c:pt idx="3375">
                  <c:v>8.5431927399000003</c:v>
                </c:pt>
                <c:pt idx="3376">
                  <c:v>8.5431927399000003</c:v>
                </c:pt>
                <c:pt idx="3377">
                  <c:v>8.5431927399000003</c:v>
                </c:pt>
                <c:pt idx="3378">
                  <c:v>8.5431927399000003</c:v>
                </c:pt>
                <c:pt idx="3379">
                  <c:v>8.5431927399000003</c:v>
                </c:pt>
                <c:pt idx="3380">
                  <c:v>8.5431927399000003</c:v>
                </c:pt>
                <c:pt idx="3381">
                  <c:v>8.5403610552</c:v>
                </c:pt>
                <c:pt idx="3382">
                  <c:v>8.5403610552</c:v>
                </c:pt>
                <c:pt idx="3383">
                  <c:v>8.5403610552</c:v>
                </c:pt>
                <c:pt idx="3384">
                  <c:v>8.5403610552</c:v>
                </c:pt>
                <c:pt idx="3385">
                  <c:v>8.5403610552</c:v>
                </c:pt>
                <c:pt idx="3386">
                  <c:v>8.5403610552</c:v>
                </c:pt>
                <c:pt idx="3387">
                  <c:v>8.5403610552</c:v>
                </c:pt>
                <c:pt idx="3388">
                  <c:v>8.5403610552</c:v>
                </c:pt>
                <c:pt idx="3389">
                  <c:v>8.5403610552</c:v>
                </c:pt>
                <c:pt idx="3390">
                  <c:v>8.5403610552</c:v>
                </c:pt>
                <c:pt idx="3391">
                  <c:v>8.5375293704999997</c:v>
                </c:pt>
                <c:pt idx="3392">
                  <c:v>8.5375293704999997</c:v>
                </c:pt>
                <c:pt idx="3393">
                  <c:v>8.5375293704999997</c:v>
                </c:pt>
                <c:pt idx="3394">
                  <c:v>8.5375293704999997</c:v>
                </c:pt>
                <c:pt idx="3395">
                  <c:v>8.5375293704999997</c:v>
                </c:pt>
                <c:pt idx="3396">
                  <c:v>8.5375293704999997</c:v>
                </c:pt>
                <c:pt idx="3397">
                  <c:v>8.5375293704999997</c:v>
                </c:pt>
                <c:pt idx="3398">
                  <c:v>8.5375293704999997</c:v>
                </c:pt>
                <c:pt idx="3399">
                  <c:v>8.5375293704999997</c:v>
                </c:pt>
                <c:pt idx="3400">
                  <c:v>8.5375293704999997</c:v>
                </c:pt>
                <c:pt idx="3401">
                  <c:v>8.5346976857999994</c:v>
                </c:pt>
                <c:pt idx="3402">
                  <c:v>8.5346976857999994</c:v>
                </c:pt>
                <c:pt idx="3403">
                  <c:v>8.5346976857999994</c:v>
                </c:pt>
                <c:pt idx="3404">
                  <c:v>8.5346976857999994</c:v>
                </c:pt>
                <c:pt idx="3405">
                  <c:v>8.5346976857999994</c:v>
                </c:pt>
                <c:pt idx="3406">
                  <c:v>8.5346976857999994</c:v>
                </c:pt>
                <c:pt idx="3407">
                  <c:v>8.5346976857999994</c:v>
                </c:pt>
                <c:pt idx="3408">
                  <c:v>8.5346976857999994</c:v>
                </c:pt>
                <c:pt idx="3409">
                  <c:v>8.5346976857999994</c:v>
                </c:pt>
                <c:pt idx="3410">
                  <c:v>8.5318660011000009</c:v>
                </c:pt>
                <c:pt idx="3411">
                  <c:v>8.5318660011000009</c:v>
                </c:pt>
                <c:pt idx="3412">
                  <c:v>8.5318660011000009</c:v>
                </c:pt>
                <c:pt idx="3413">
                  <c:v>8.5318660011000009</c:v>
                </c:pt>
                <c:pt idx="3414">
                  <c:v>8.5318660011000009</c:v>
                </c:pt>
                <c:pt idx="3415">
                  <c:v>8.5318660011000009</c:v>
                </c:pt>
                <c:pt idx="3416">
                  <c:v>8.5318660011000009</c:v>
                </c:pt>
                <c:pt idx="3417">
                  <c:v>8.5318660011000009</c:v>
                </c:pt>
                <c:pt idx="3418">
                  <c:v>8.5318660011000009</c:v>
                </c:pt>
                <c:pt idx="3419">
                  <c:v>8.5318660011000009</c:v>
                </c:pt>
                <c:pt idx="3420">
                  <c:v>8.5290343163999989</c:v>
                </c:pt>
                <c:pt idx="3421">
                  <c:v>8.5290343163999989</c:v>
                </c:pt>
                <c:pt idx="3422">
                  <c:v>8.5290343163999989</c:v>
                </c:pt>
                <c:pt idx="3423">
                  <c:v>8.5290343163999989</c:v>
                </c:pt>
                <c:pt idx="3424">
                  <c:v>8.5290343163999989</c:v>
                </c:pt>
                <c:pt idx="3425">
                  <c:v>8.5290343163999989</c:v>
                </c:pt>
                <c:pt idx="3426">
                  <c:v>8.5290343163999989</c:v>
                </c:pt>
                <c:pt idx="3427">
                  <c:v>8.5290343163999989</c:v>
                </c:pt>
                <c:pt idx="3428">
                  <c:v>8.5290343163999989</c:v>
                </c:pt>
                <c:pt idx="3429">
                  <c:v>8.5290343163999989</c:v>
                </c:pt>
                <c:pt idx="3430">
                  <c:v>8.5262026317000004</c:v>
                </c:pt>
                <c:pt idx="3431">
                  <c:v>8.5262026317000004</c:v>
                </c:pt>
                <c:pt idx="3432">
                  <c:v>8.5262026317000004</c:v>
                </c:pt>
                <c:pt idx="3433">
                  <c:v>8.5262026317000004</c:v>
                </c:pt>
                <c:pt idx="3434">
                  <c:v>8.5262026317000004</c:v>
                </c:pt>
                <c:pt idx="3435">
                  <c:v>8.5262026317000004</c:v>
                </c:pt>
                <c:pt idx="3436">
                  <c:v>8.5262026317000004</c:v>
                </c:pt>
                <c:pt idx="3437">
                  <c:v>8.5262026317000004</c:v>
                </c:pt>
                <c:pt idx="3438">
                  <c:v>8.5262026317000004</c:v>
                </c:pt>
                <c:pt idx="3439">
                  <c:v>8.5262026317000004</c:v>
                </c:pt>
                <c:pt idx="3440">
                  <c:v>8.5233709470000001</c:v>
                </c:pt>
                <c:pt idx="3441">
                  <c:v>8.5233709470000001</c:v>
                </c:pt>
                <c:pt idx="3442">
                  <c:v>8.5233709470000001</c:v>
                </c:pt>
                <c:pt idx="3443">
                  <c:v>8.5233709470000001</c:v>
                </c:pt>
                <c:pt idx="3444">
                  <c:v>8.5233709470000001</c:v>
                </c:pt>
                <c:pt idx="3445">
                  <c:v>8.5233709470000001</c:v>
                </c:pt>
                <c:pt idx="3446">
                  <c:v>8.5233709470000001</c:v>
                </c:pt>
                <c:pt idx="3447">
                  <c:v>8.5233709470000001</c:v>
                </c:pt>
                <c:pt idx="3448">
                  <c:v>8.5233709470000001</c:v>
                </c:pt>
                <c:pt idx="3449">
                  <c:v>8.5205392622999998</c:v>
                </c:pt>
                <c:pt idx="3450">
                  <c:v>8.5205392622999998</c:v>
                </c:pt>
                <c:pt idx="3451">
                  <c:v>8.5205392622999998</c:v>
                </c:pt>
                <c:pt idx="3452">
                  <c:v>8.5205392622999998</c:v>
                </c:pt>
                <c:pt idx="3453">
                  <c:v>8.5205392622999998</c:v>
                </c:pt>
                <c:pt idx="3454">
                  <c:v>8.5205392622999998</c:v>
                </c:pt>
                <c:pt idx="3455">
                  <c:v>8.5205392622999998</c:v>
                </c:pt>
                <c:pt idx="3456">
                  <c:v>8.5205392622999998</c:v>
                </c:pt>
                <c:pt idx="3457">
                  <c:v>8.5205392622999998</c:v>
                </c:pt>
                <c:pt idx="3458">
                  <c:v>8.5205392622999998</c:v>
                </c:pt>
                <c:pt idx="3459">
                  <c:v>8.5177075775999995</c:v>
                </c:pt>
                <c:pt idx="3460">
                  <c:v>8.5177075775999995</c:v>
                </c:pt>
                <c:pt idx="3461">
                  <c:v>8.5177075775999995</c:v>
                </c:pt>
                <c:pt idx="3462">
                  <c:v>8.5177075775999995</c:v>
                </c:pt>
                <c:pt idx="3463">
                  <c:v>8.5177075775999995</c:v>
                </c:pt>
                <c:pt idx="3464">
                  <c:v>8.5177075775999995</c:v>
                </c:pt>
                <c:pt idx="3465">
                  <c:v>8.5177075775999995</c:v>
                </c:pt>
                <c:pt idx="3466">
                  <c:v>8.5177075775999995</c:v>
                </c:pt>
                <c:pt idx="3467">
                  <c:v>8.5177075775999995</c:v>
                </c:pt>
                <c:pt idx="3468">
                  <c:v>8.5177075775999995</c:v>
                </c:pt>
                <c:pt idx="3469">
                  <c:v>8.5148758928999992</c:v>
                </c:pt>
                <c:pt idx="3470">
                  <c:v>8.5148758928999992</c:v>
                </c:pt>
                <c:pt idx="3471">
                  <c:v>8.5148758928999992</c:v>
                </c:pt>
                <c:pt idx="3472">
                  <c:v>8.5148758928999992</c:v>
                </c:pt>
                <c:pt idx="3473">
                  <c:v>8.5148758928999992</c:v>
                </c:pt>
                <c:pt idx="3474">
                  <c:v>8.5148758928999992</c:v>
                </c:pt>
                <c:pt idx="3475">
                  <c:v>8.5148758928999992</c:v>
                </c:pt>
                <c:pt idx="3476">
                  <c:v>8.5148758928999992</c:v>
                </c:pt>
                <c:pt idx="3477">
                  <c:v>8.5148758928999992</c:v>
                </c:pt>
                <c:pt idx="3478">
                  <c:v>8.5148758928999992</c:v>
                </c:pt>
                <c:pt idx="3479">
                  <c:v>8.5120442082000007</c:v>
                </c:pt>
                <c:pt idx="3480">
                  <c:v>8.5120442082000007</c:v>
                </c:pt>
                <c:pt idx="3481">
                  <c:v>8.5120442082000007</c:v>
                </c:pt>
                <c:pt idx="3482">
                  <c:v>8.5120442082000007</c:v>
                </c:pt>
                <c:pt idx="3483">
                  <c:v>8.5120442082000007</c:v>
                </c:pt>
                <c:pt idx="3484">
                  <c:v>8.5120442082000007</c:v>
                </c:pt>
                <c:pt idx="3485">
                  <c:v>8.5120442082000007</c:v>
                </c:pt>
                <c:pt idx="3486">
                  <c:v>8.5120442082000007</c:v>
                </c:pt>
                <c:pt idx="3487">
                  <c:v>8.5120442082000007</c:v>
                </c:pt>
                <c:pt idx="3488">
                  <c:v>8.5120442082000007</c:v>
                </c:pt>
                <c:pt idx="3489">
                  <c:v>8.5092125235000005</c:v>
                </c:pt>
                <c:pt idx="3490">
                  <c:v>8.5092125235000005</c:v>
                </c:pt>
                <c:pt idx="3491">
                  <c:v>8.5092125235000005</c:v>
                </c:pt>
                <c:pt idx="3492">
                  <c:v>8.5092125235000005</c:v>
                </c:pt>
                <c:pt idx="3493">
                  <c:v>8.5092125235000005</c:v>
                </c:pt>
                <c:pt idx="3494">
                  <c:v>8.5092125235000005</c:v>
                </c:pt>
                <c:pt idx="3495">
                  <c:v>8.5092125235000005</c:v>
                </c:pt>
                <c:pt idx="3496">
                  <c:v>8.5092125235000005</c:v>
                </c:pt>
                <c:pt idx="3497">
                  <c:v>8.5092125235000005</c:v>
                </c:pt>
                <c:pt idx="3498">
                  <c:v>8.5063808387999984</c:v>
                </c:pt>
                <c:pt idx="3499">
                  <c:v>8.5063808387999984</c:v>
                </c:pt>
                <c:pt idx="3500">
                  <c:v>8.5063808387999984</c:v>
                </c:pt>
                <c:pt idx="3501">
                  <c:v>8.5063808387999984</c:v>
                </c:pt>
                <c:pt idx="3502">
                  <c:v>8.5063808387999984</c:v>
                </c:pt>
                <c:pt idx="3503">
                  <c:v>8.5063808387999984</c:v>
                </c:pt>
                <c:pt idx="3504">
                  <c:v>8.5063808387999984</c:v>
                </c:pt>
                <c:pt idx="3505">
                  <c:v>8.5063808387999984</c:v>
                </c:pt>
                <c:pt idx="3506">
                  <c:v>8.5063808387999984</c:v>
                </c:pt>
                <c:pt idx="3507">
                  <c:v>8.5063808387999984</c:v>
                </c:pt>
                <c:pt idx="3508">
                  <c:v>8.5035491540999999</c:v>
                </c:pt>
                <c:pt idx="3509">
                  <c:v>8.5035491540999999</c:v>
                </c:pt>
                <c:pt idx="3510">
                  <c:v>8.5035491540999999</c:v>
                </c:pt>
                <c:pt idx="3511">
                  <c:v>8.5035491540999999</c:v>
                </c:pt>
                <c:pt idx="3512">
                  <c:v>8.5035491540999999</c:v>
                </c:pt>
                <c:pt idx="3513">
                  <c:v>8.5035491540999999</c:v>
                </c:pt>
                <c:pt idx="3514">
                  <c:v>8.5035491540999999</c:v>
                </c:pt>
                <c:pt idx="3515">
                  <c:v>8.5035491540999999</c:v>
                </c:pt>
                <c:pt idx="3516">
                  <c:v>8.5035491540999999</c:v>
                </c:pt>
                <c:pt idx="3517">
                  <c:v>8.5035491540999999</c:v>
                </c:pt>
                <c:pt idx="3518">
                  <c:v>8.5007174693999996</c:v>
                </c:pt>
                <c:pt idx="3519">
                  <c:v>8.5007174693999996</c:v>
                </c:pt>
                <c:pt idx="3520">
                  <c:v>8.5007174693999996</c:v>
                </c:pt>
                <c:pt idx="3521">
                  <c:v>8.5007174693999996</c:v>
                </c:pt>
                <c:pt idx="3522">
                  <c:v>8.5007174693999996</c:v>
                </c:pt>
                <c:pt idx="3523">
                  <c:v>8.5007174693999996</c:v>
                </c:pt>
                <c:pt idx="3524">
                  <c:v>8.5007174693999996</c:v>
                </c:pt>
                <c:pt idx="3525">
                  <c:v>8.5007174693999996</c:v>
                </c:pt>
                <c:pt idx="3526">
                  <c:v>8.5007174693999996</c:v>
                </c:pt>
                <c:pt idx="3527">
                  <c:v>8.5007174693999996</c:v>
                </c:pt>
                <c:pt idx="3528">
                  <c:v>8.4978857847000011</c:v>
                </c:pt>
                <c:pt idx="3529">
                  <c:v>8.4978857847000011</c:v>
                </c:pt>
                <c:pt idx="3530">
                  <c:v>8.4978857847000011</c:v>
                </c:pt>
                <c:pt idx="3531">
                  <c:v>8.4978857847000011</c:v>
                </c:pt>
                <c:pt idx="3532">
                  <c:v>8.4978857847000011</c:v>
                </c:pt>
                <c:pt idx="3533">
                  <c:v>8.4978857847000011</c:v>
                </c:pt>
                <c:pt idx="3534">
                  <c:v>8.4978857847000011</c:v>
                </c:pt>
                <c:pt idx="3535">
                  <c:v>8.4978857847000011</c:v>
                </c:pt>
                <c:pt idx="3536">
                  <c:v>8.4978857847000011</c:v>
                </c:pt>
                <c:pt idx="3537">
                  <c:v>8.4978857847000011</c:v>
                </c:pt>
                <c:pt idx="3538">
                  <c:v>8.4950540999999991</c:v>
                </c:pt>
                <c:pt idx="3539">
                  <c:v>8.4950540999999991</c:v>
                </c:pt>
                <c:pt idx="3540">
                  <c:v>8.4950540999999991</c:v>
                </c:pt>
                <c:pt idx="3541">
                  <c:v>8.4950540999999991</c:v>
                </c:pt>
                <c:pt idx="3542">
                  <c:v>8.4950540999999991</c:v>
                </c:pt>
                <c:pt idx="3543">
                  <c:v>8.4950540999999991</c:v>
                </c:pt>
                <c:pt idx="3544">
                  <c:v>8.4950540999999991</c:v>
                </c:pt>
                <c:pt idx="3545">
                  <c:v>8.4950540999999991</c:v>
                </c:pt>
                <c:pt idx="3546">
                  <c:v>8.4950540999999991</c:v>
                </c:pt>
                <c:pt idx="3547">
                  <c:v>8.4950540999999991</c:v>
                </c:pt>
                <c:pt idx="3548">
                  <c:v>8.4922224152999988</c:v>
                </c:pt>
                <c:pt idx="3549">
                  <c:v>8.4922224152999988</c:v>
                </c:pt>
                <c:pt idx="3550">
                  <c:v>8.4922224152999988</c:v>
                </c:pt>
                <c:pt idx="3551">
                  <c:v>8.4922224152999988</c:v>
                </c:pt>
                <c:pt idx="3552">
                  <c:v>8.4922224152999988</c:v>
                </c:pt>
                <c:pt idx="3553">
                  <c:v>8.4922224152999988</c:v>
                </c:pt>
                <c:pt idx="3554">
                  <c:v>8.4922224152999988</c:v>
                </c:pt>
                <c:pt idx="3555">
                  <c:v>8.4922224152999988</c:v>
                </c:pt>
                <c:pt idx="3556">
                  <c:v>8.4922224152999988</c:v>
                </c:pt>
                <c:pt idx="3557">
                  <c:v>8.4922224152999988</c:v>
                </c:pt>
                <c:pt idx="3558">
                  <c:v>8.4893907306000003</c:v>
                </c:pt>
                <c:pt idx="3559">
                  <c:v>8.4893907306000003</c:v>
                </c:pt>
                <c:pt idx="3560">
                  <c:v>8.4893907306000003</c:v>
                </c:pt>
                <c:pt idx="3561">
                  <c:v>8.4893907306000003</c:v>
                </c:pt>
                <c:pt idx="3562">
                  <c:v>8.4893907306000003</c:v>
                </c:pt>
                <c:pt idx="3563">
                  <c:v>8.4893907306000003</c:v>
                </c:pt>
                <c:pt idx="3564">
                  <c:v>8.4893907306000003</c:v>
                </c:pt>
                <c:pt idx="3565">
                  <c:v>8.4893907306000003</c:v>
                </c:pt>
                <c:pt idx="3566">
                  <c:v>8.4893907306000003</c:v>
                </c:pt>
                <c:pt idx="3567">
                  <c:v>8.4893907306000003</c:v>
                </c:pt>
                <c:pt idx="3568">
                  <c:v>8.4865590459</c:v>
                </c:pt>
                <c:pt idx="3569">
                  <c:v>8.4865590459</c:v>
                </c:pt>
                <c:pt idx="3570">
                  <c:v>8.4865590459</c:v>
                </c:pt>
                <c:pt idx="3571">
                  <c:v>8.4865590459</c:v>
                </c:pt>
                <c:pt idx="3572">
                  <c:v>8.4865590459</c:v>
                </c:pt>
                <c:pt idx="3573">
                  <c:v>8.4865590459</c:v>
                </c:pt>
                <c:pt idx="3574">
                  <c:v>8.4865590459</c:v>
                </c:pt>
                <c:pt idx="3575">
                  <c:v>8.4865590459</c:v>
                </c:pt>
                <c:pt idx="3576">
                  <c:v>8.4865590459</c:v>
                </c:pt>
                <c:pt idx="3577">
                  <c:v>8.4865590459</c:v>
                </c:pt>
                <c:pt idx="3578">
                  <c:v>8.4837273611999997</c:v>
                </c:pt>
                <c:pt idx="3579">
                  <c:v>8.4837273611999997</c:v>
                </c:pt>
                <c:pt idx="3580">
                  <c:v>8.4837273611999997</c:v>
                </c:pt>
                <c:pt idx="3581">
                  <c:v>8.4837273611999997</c:v>
                </c:pt>
                <c:pt idx="3582">
                  <c:v>8.4837273611999997</c:v>
                </c:pt>
                <c:pt idx="3583">
                  <c:v>8.4837273611999997</c:v>
                </c:pt>
                <c:pt idx="3584">
                  <c:v>8.4837273611999997</c:v>
                </c:pt>
                <c:pt idx="3585">
                  <c:v>8.4837273611999997</c:v>
                </c:pt>
                <c:pt idx="3586">
                  <c:v>8.4837273611999997</c:v>
                </c:pt>
                <c:pt idx="3587">
                  <c:v>8.4837273611999997</c:v>
                </c:pt>
                <c:pt idx="3588">
                  <c:v>8.4808956764999994</c:v>
                </c:pt>
                <c:pt idx="3589">
                  <c:v>8.4808956764999994</c:v>
                </c:pt>
                <c:pt idx="3590">
                  <c:v>8.4808956764999994</c:v>
                </c:pt>
                <c:pt idx="3591">
                  <c:v>8.4808956764999994</c:v>
                </c:pt>
                <c:pt idx="3592">
                  <c:v>8.4808956764999994</c:v>
                </c:pt>
                <c:pt idx="3593">
                  <c:v>8.4808956764999994</c:v>
                </c:pt>
                <c:pt idx="3594">
                  <c:v>8.4808956764999994</c:v>
                </c:pt>
                <c:pt idx="3595">
                  <c:v>8.4808956764999994</c:v>
                </c:pt>
                <c:pt idx="3596">
                  <c:v>8.4808956764999994</c:v>
                </c:pt>
                <c:pt idx="3597">
                  <c:v>8.4808956764999994</c:v>
                </c:pt>
                <c:pt idx="3598">
                  <c:v>8.4780639917999991</c:v>
                </c:pt>
                <c:pt idx="3599">
                  <c:v>8.4780639917999991</c:v>
                </c:pt>
                <c:pt idx="3600">
                  <c:v>8.4780639917999991</c:v>
                </c:pt>
                <c:pt idx="3601">
                  <c:v>8.4780639917999991</c:v>
                </c:pt>
                <c:pt idx="3602">
                  <c:v>8.4780639917999991</c:v>
                </c:pt>
                <c:pt idx="3603">
                  <c:v>8.4780639917999991</c:v>
                </c:pt>
                <c:pt idx="3604">
                  <c:v>8.4780639917999991</c:v>
                </c:pt>
                <c:pt idx="3605">
                  <c:v>8.4780639917999991</c:v>
                </c:pt>
                <c:pt idx="3606">
                  <c:v>8.4780639917999991</c:v>
                </c:pt>
                <c:pt idx="3607">
                  <c:v>8.4780639917999991</c:v>
                </c:pt>
                <c:pt idx="3608">
                  <c:v>8.4752323071000006</c:v>
                </c:pt>
                <c:pt idx="3609">
                  <c:v>8.4752323071000006</c:v>
                </c:pt>
                <c:pt idx="3610">
                  <c:v>8.4752323071000006</c:v>
                </c:pt>
                <c:pt idx="3611">
                  <c:v>8.4752323071000006</c:v>
                </c:pt>
                <c:pt idx="3612">
                  <c:v>8.4752323071000006</c:v>
                </c:pt>
                <c:pt idx="3613">
                  <c:v>8.4752323071000006</c:v>
                </c:pt>
                <c:pt idx="3614">
                  <c:v>8.4752323071000006</c:v>
                </c:pt>
                <c:pt idx="3615">
                  <c:v>8.4752323071000006</c:v>
                </c:pt>
                <c:pt idx="3616">
                  <c:v>8.4752323071000006</c:v>
                </c:pt>
                <c:pt idx="3617">
                  <c:v>8.4752323071000006</c:v>
                </c:pt>
                <c:pt idx="3618">
                  <c:v>8.4724006223999986</c:v>
                </c:pt>
                <c:pt idx="3619">
                  <c:v>8.4724006223999986</c:v>
                </c:pt>
                <c:pt idx="3620">
                  <c:v>8.4724006223999986</c:v>
                </c:pt>
                <c:pt idx="3621">
                  <c:v>8.4724006223999986</c:v>
                </c:pt>
                <c:pt idx="3622">
                  <c:v>8.4724006223999986</c:v>
                </c:pt>
                <c:pt idx="3623">
                  <c:v>8.4724006223999986</c:v>
                </c:pt>
                <c:pt idx="3624">
                  <c:v>8.4724006223999986</c:v>
                </c:pt>
                <c:pt idx="3625">
                  <c:v>8.4724006223999986</c:v>
                </c:pt>
                <c:pt idx="3626">
                  <c:v>8.4724006223999986</c:v>
                </c:pt>
                <c:pt idx="3627">
                  <c:v>8.4724006223999986</c:v>
                </c:pt>
                <c:pt idx="3628">
                  <c:v>8.4695689377000001</c:v>
                </c:pt>
                <c:pt idx="3629">
                  <c:v>8.4695689377000001</c:v>
                </c:pt>
                <c:pt idx="3630">
                  <c:v>8.4695689377000001</c:v>
                </c:pt>
                <c:pt idx="3631">
                  <c:v>8.4695689377000001</c:v>
                </c:pt>
                <c:pt idx="3632">
                  <c:v>8.4695689377000001</c:v>
                </c:pt>
                <c:pt idx="3633">
                  <c:v>8.4695689377000001</c:v>
                </c:pt>
                <c:pt idx="3634">
                  <c:v>8.4695689377000001</c:v>
                </c:pt>
                <c:pt idx="3635">
                  <c:v>8.4695689377000001</c:v>
                </c:pt>
                <c:pt idx="3636">
                  <c:v>8.4695689377000001</c:v>
                </c:pt>
                <c:pt idx="3637">
                  <c:v>8.4695689377000001</c:v>
                </c:pt>
                <c:pt idx="3638">
                  <c:v>8.4667372529999998</c:v>
                </c:pt>
                <c:pt idx="3639">
                  <c:v>8.4667372529999998</c:v>
                </c:pt>
                <c:pt idx="3640">
                  <c:v>8.4667372529999998</c:v>
                </c:pt>
                <c:pt idx="3641">
                  <c:v>8.4667372529999998</c:v>
                </c:pt>
                <c:pt idx="3642">
                  <c:v>8.4667372529999998</c:v>
                </c:pt>
                <c:pt idx="3643">
                  <c:v>8.4667372529999998</c:v>
                </c:pt>
                <c:pt idx="3644">
                  <c:v>8.4667372529999998</c:v>
                </c:pt>
                <c:pt idx="3645">
                  <c:v>8.4667372529999998</c:v>
                </c:pt>
                <c:pt idx="3646">
                  <c:v>8.4667372529999998</c:v>
                </c:pt>
                <c:pt idx="3647">
                  <c:v>8.4667372529999998</c:v>
                </c:pt>
                <c:pt idx="3648">
                  <c:v>8.4639055682999995</c:v>
                </c:pt>
                <c:pt idx="3649">
                  <c:v>8.4639055682999995</c:v>
                </c:pt>
                <c:pt idx="3650">
                  <c:v>8.4639055682999995</c:v>
                </c:pt>
                <c:pt idx="3651">
                  <c:v>8.4639055682999995</c:v>
                </c:pt>
                <c:pt idx="3652">
                  <c:v>8.4639055682999995</c:v>
                </c:pt>
                <c:pt idx="3653">
                  <c:v>8.4639055682999995</c:v>
                </c:pt>
                <c:pt idx="3654">
                  <c:v>8.4639055682999995</c:v>
                </c:pt>
                <c:pt idx="3655">
                  <c:v>8.4639055682999995</c:v>
                </c:pt>
                <c:pt idx="3656">
                  <c:v>8.4639055682999995</c:v>
                </c:pt>
                <c:pt idx="3657">
                  <c:v>8.4639055682999995</c:v>
                </c:pt>
                <c:pt idx="3658">
                  <c:v>8.4610738835999992</c:v>
                </c:pt>
                <c:pt idx="3659">
                  <c:v>8.4610738835999992</c:v>
                </c:pt>
                <c:pt idx="3660">
                  <c:v>8.4610738835999992</c:v>
                </c:pt>
                <c:pt idx="3661">
                  <c:v>8.4610738835999992</c:v>
                </c:pt>
                <c:pt idx="3662">
                  <c:v>8.4610738835999992</c:v>
                </c:pt>
                <c:pt idx="3663">
                  <c:v>8.4610738835999992</c:v>
                </c:pt>
                <c:pt idx="3664">
                  <c:v>8.4610738835999992</c:v>
                </c:pt>
                <c:pt idx="3665">
                  <c:v>8.4610738835999992</c:v>
                </c:pt>
                <c:pt idx="3666">
                  <c:v>8.4610738835999992</c:v>
                </c:pt>
                <c:pt idx="3667">
                  <c:v>8.4610738835999992</c:v>
                </c:pt>
                <c:pt idx="3668">
                  <c:v>8.458242198899999</c:v>
                </c:pt>
                <c:pt idx="3669">
                  <c:v>8.458242198899999</c:v>
                </c:pt>
                <c:pt idx="3670">
                  <c:v>8.458242198899999</c:v>
                </c:pt>
                <c:pt idx="3671">
                  <c:v>8.458242198899999</c:v>
                </c:pt>
                <c:pt idx="3672">
                  <c:v>8.458242198899999</c:v>
                </c:pt>
                <c:pt idx="3673">
                  <c:v>8.458242198899999</c:v>
                </c:pt>
                <c:pt idx="3674">
                  <c:v>8.458242198899999</c:v>
                </c:pt>
                <c:pt idx="3675">
                  <c:v>8.458242198899999</c:v>
                </c:pt>
                <c:pt idx="3676">
                  <c:v>8.458242198899999</c:v>
                </c:pt>
                <c:pt idx="3677">
                  <c:v>8.458242198899999</c:v>
                </c:pt>
                <c:pt idx="3678">
                  <c:v>8.4554105142000004</c:v>
                </c:pt>
                <c:pt idx="3679">
                  <c:v>8.4554105142000004</c:v>
                </c:pt>
                <c:pt idx="3680">
                  <c:v>8.4554105142000004</c:v>
                </c:pt>
                <c:pt idx="3681">
                  <c:v>8.4554105142000004</c:v>
                </c:pt>
                <c:pt idx="3682">
                  <c:v>8.4554105142000004</c:v>
                </c:pt>
                <c:pt idx="3683">
                  <c:v>8.4554105142000004</c:v>
                </c:pt>
                <c:pt idx="3684">
                  <c:v>8.4554105142000004</c:v>
                </c:pt>
                <c:pt idx="3685">
                  <c:v>8.4554105142000004</c:v>
                </c:pt>
                <c:pt idx="3686">
                  <c:v>8.4554105142000004</c:v>
                </c:pt>
                <c:pt idx="3687">
                  <c:v>8.4554105142000004</c:v>
                </c:pt>
                <c:pt idx="3688">
                  <c:v>8.4525788295000002</c:v>
                </c:pt>
                <c:pt idx="3689">
                  <c:v>8.4525788295000002</c:v>
                </c:pt>
                <c:pt idx="3690">
                  <c:v>8.4525788295000002</c:v>
                </c:pt>
                <c:pt idx="3691">
                  <c:v>8.4525788295000002</c:v>
                </c:pt>
                <c:pt idx="3692">
                  <c:v>8.4525788295000002</c:v>
                </c:pt>
                <c:pt idx="3693">
                  <c:v>8.4525788295000002</c:v>
                </c:pt>
                <c:pt idx="3694">
                  <c:v>8.4525788295000002</c:v>
                </c:pt>
                <c:pt idx="3695">
                  <c:v>8.4525788295000002</c:v>
                </c:pt>
                <c:pt idx="3696">
                  <c:v>8.4525788295000002</c:v>
                </c:pt>
                <c:pt idx="3697">
                  <c:v>8.4525788295000002</c:v>
                </c:pt>
                <c:pt idx="3698">
                  <c:v>8.4497471447999999</c:v>
                </c:pt>
                <c:pt idx="3699">
                  <c:v>8.4497471447999999</c:v>
                </c:pt>
                <c:pt idx="3700">
                  <c:v>8.4497471447999999</c:v>
                </c:pt>
                <c:pt idx="3701">
                  <c:v>8.4497471447999999</c:v>
                </c:pt>
                <c:pt idx="3702">
                  <c:v>8.4497471447999999</c:v>
                </c:pt>
                <c:pt idx="3703">
                  <c:v>8.4497471447999999</c:v>
                </c:pt>
                <c:pt idx="3704">
                  <c:v>8.4497471447999999</c:v>
                </c:pt>
                <c:pt idx="3705">
                  <c:v>8.4497471447999999</c:v>
                </c:pt>
                <c:pt idx="3706">
                  <c:v>8.4497471447999999</c:v>
                </c:pt>
                <c:pt idx="3707">
                  <c:v>8.4497471447999999</c:v>
                </c:pt>
                <c:pt idx="3708">
                  <c:v>8.4469154600999996</c:v>
                </c:pt>
                <c:pt idx="3709">
                  <c:v>8.4469154600999996</c:v>
                </c:pt>
                <c:pt idx="3710">
                  <c:v>8.4469154600999996</c:v>
                </c:pt>
                <c:pt idx="3711">
                  <c:v>8.4469154600999996</c:v>
                </c:pt>
                <c:pt idx="3712">
                  <c:v>8.4469154600999996</c:v>
                </c:pt>
                <c:pt idx="3713">
                  <c:v>8.4469154600999996</c:v>
                </c:pt>
                <c:pt idx="3714">
                  <c:v>8.4469154600999996</c:v>
                </c:pt>
                <c:pt idx="3715">
                  <c:v>8.4469154600999996</c:v>
                </c:pt>
                <c:pt idx="3716">
                  <c:v>8.4469154600999996</c:v>
                </c:pt>
                <c:pt idx="3717">
                  <c:v>8.4469154600999996</c:v>
                </c:pt>
                <c:pt idx="3718">
                  <c:v>8.4469154600999996</c:v>
                </c:pt>
                <c:pt idx="3719">
                  <c:v>8.4440837753999993</c:v>
                </c:pt>
                <c:pt idx="3720">
                  <c:v>8.4440837753999993</c:v>
                </c:pt>
                <c:pt idx="3721">
                  <c:v>8.4440837753999993</c:v>
                </c:pt>
                <c:pt idx="3722">
                  <c:v>8.4440837753999993</c:v>
                </c:pt>
                <c:pt idx="3723">
                  <c:v>8.4440837753999993</c:v>
                </c:pt>
                <c:pt idx="3724">
                  <c:v>8.4440837753999993</c:v>
                </c:pt>
                <c:pt idx="3725">
                  <c:v>8.4440837753999993</c:v>
                </c:pt>
                <c:pt idx="3726">
                  <c:v>8.4440837753999993</c:v>
                </c:pt>
                <c:pt idx="3727">
                  <c:v>8.4440837753999993</c:v>
                </c:pt>
                <c:pt idx="3728">
                  <c:v>8.4440837753999993</c:v>
                </c:pt>
                <c:pt idx="3729">
                  <c:v>8.4412520907000008</c:v>
                </c:pt>
                <c:pt idx="3730">
                  <c:v>8.4412520907000008</c:v>
                </c:pt>
                <c:pt idx="3731">
                  <c:v>8.4412520907000008</c:v>
                </c:pt>
                <c:pt idx="3732">
                  <c:v>8.4412520907000008</c:v>
                </c:pt>
                <c:pt idx="3733">
                  <c:v>8.4412520907000008</c:v>
                </c:pt>
                <c:pt idx="3734">
                  <c:v>8.4412520907000008</c:v>
                </c:pt>
                <c:pt idx="3735">
                  <c:v>8.4412520907000008</c:v>
                </c:pt>
                <c:pt idx="3736">
                  <c:v>8.4412520907000008</c:v>
                </c:pt>
                <c:pt idx="3737">
                  <c:v>8.4412520907000008</c:v>
                </c:pt>
                <c:pt idx="3738">
                  <c:v>8.4412520907000008</c:v>
                </c:pt>
                <c:pt idx="3739">
                  <c:v>8.4384204060000005</c:v>
                </c:pt>
                <c:pt idx="3740">
                  <c:v>8.4384204060000005</c:v>
                </c:pt>
                <c:pt idx="3741">
                  <c:v>8.4384204060000005</c:v>
                </c:pt>
                <c:pt idx="3742">
                  <c:v>8.4384204060000005</c:v>
                </c:pt>
                <c:pt idx="3743">
                  <c:v>8.4384204060000005</c:v>
                </c:pt>
                <c:pt idx="3744">
                  <c:v>8.4384204060000005</c:v>
                </c:pt>
                <c:pt idx="3745">
                  <c:v>8.4384204060000005</c:v>
                </c:pt>
                <c:pt idx="3746">
                  <c:v>8.4384204060000005</c:v>
                </c:pt>
                <c:pt idx="3747">
                  <c:v>8.4384204060000005</c:v>
                </c:pt>
                <c:pt idx="3748">
                  <c:v>8.4384204060000005</c:v>
                </c:pt>
                <c:pt idx="3749">
                  <c:v>8.4355887212999985</c:v>
                </c:pt>
                <c:pt idx="3750">
                  <c:v>8.4355887212999985</c:v>
                </c:pt>
                <c:pt idx="3751">
                  <c:v>8.4355887212999985</c:v>
                </c:pt>
                <c:pt idx="3752">
                  <c:v>8.4355887212999985</c:v>
                </c:pt>
                <c:pt idx="3753">
                  <c:v>8.4355887212999985</c:v>
                </c:pt>
                <c:pt idx="3754">
                  <c:v>8.4355887212999985</c:v>
                </c:pt>
                <c:pt idx="3755">
                  <c:v>8.4355887212999985</c:v>
                </c:pt>
                <c:pt idx="3756">
                  <c:v>8.4355887212999985</c:v>
                </c:pt>
                <c:pt idx="3757">
                  <c:v>8.4355887212999985</c:v>
                </c:pt>
                <c:pt idx="3758">
                  <c:v>8.4355887212999985</c:v>
                </c:pt>
                <c:pt idx="3759">
                  <c:v>8.4327570366</c:v>
                </c:pt>
                <c:pt idx="3760">
                  <c:v>8.4327570366</c:v>
                </c:pt>
                <c:pt idx="3761">
                  <c:v>8.4327570366</c:v>
                </c:pt>
                <c:pt idx="3762">
                  <c:v>8.4327570366</c:v>
                </c:pt>
                <c:pt idx="3763">
                  <c:v>8.4327570366</c:v>
                </c:pt>
                <c:pt idx="3764">
                  <c:v>8.4327570366</c:v>
                </c:pt>
                <c:pt idx="3765">
                  <c:v>8.4327570366</c:v>
                </c:pt>
                <c:pt idx="3766">
                  <c:v>8.4327570366</c:v>
                </c:pt>
                <c:pt idx="3767">
                  <c:v>8.4327570366</c:v>
                </c:pt>
                <c:pt idx="3768">
                  <c:v>8.4327570366</c:v>
                </c:pt>
                <c:pt idx="3769">
                  <c:v>8.4299253518999997</c:v>
                </c:pt>
                <c:pt idx="3770">
                  <c:v>8.4299253518999997</c:v>
                </c:pt>
                <c:pt idx="3771">
                  <c:v>8.4299253518999997</c:v>
                </c:pt>
                <c:pt idx="3772">
                  <c:v>8.4299253518999997</c:v>
                </c:pt>
                <c:pt idx="3773">
                  <c:v>8.4299253518999997</c:v>
                </c:pt>
                <c:pt idx="3774">
                  <c:v>8.4299253518999997</c:v>
                </c:pt>
                <c:pt idx="3775">
                  <c:v>8.4299253518999997</c:v>
                </c:pt>
                <c:pt idx="3776">
                  <c:v>8.4299253518999997</c:v>
                </c:pt>
                <c:pt idx="3777">
                  <c:v>8.4299253518999997</c:v>
                </c:pt>
                <c:pt idx="3778">
                  <c:v>8.4299253518999997</c:v>
                </c:pt>
                <c:pt idx="3779">
                  <c:v>8.4270936672000012</c:v>
                </c:pt>
                <c:pt idx="3780">
                  <c:v>8.4270936672000012</c:v>
                </c:pt>
                <c:pt idx="3781">
                  <c:v>8.4270936672000012</c:v>
                </c:pt>
                <c:pt idx="3782">
                  <c:v>8.4270936672000012</c:v>
                </c:pt>
                <c:pt idx="3783">
                  <c:v>8.4270936672000012</c:v>
                </c:pt>
                <c:pt idx="3784">
                  <c:v>8.4270936672000012</c:v>
                </c:pt>
                <c:pt idx="3785">
                  <c:v>8.4270936672000012</c:v>
                </c:pt>
                <c:pt idx="3786">
                  <c:v>8.4270936672000012</c:v>
                </c:pt>
                <c:pt idx="3787">
                  <c:v>8.4270936672000012</c:v>
                </c:pt>
                <c:pt idx="3788">
                  <c:v>8.4270936672000012</c:v>
                </c:pt>
                <c:pt idx="3789">
                  <c:v>8.4242619824999991</c:v>
                </c:pt>
                <c:pt idx="3790">
                  <c:v>8.4242619824999991</c:v>
                </c:pt>
                <c:pt idx="3791">
                  <c:v>8.4242619824999991</c:v>
                </c:pt>
                <c:pt idx="3792">
                  <c:v>8.4242619824999991</c:v>
                </c:pt>
                <c:pt idx="3793">
                  <c:v>8.4242619824999991</c:v>
                </c:pt>
                <c:pt idx="3794">
                  <c:v>8.4242619824999991</c:v>
                </c:pt>
                <c:pt idx="3795">
                  <c:v>8.4242619824999991</c:v>
                </c:pt>
                <c:pt idx="3796">
                  <c:v>8.4242619824999991</c:v>
                </c:pt>
                <c:pt idx="3797">
                  <c:v>8.4242619824999991</c:v>
                </c:pt>
                <c:pt idx="3798">
                  <c:v>8.4242619824999991</c:v>
                </c:pt>
                <c:pt idx="3799">
                  <c:v>8.4214302977999989</c:v>
                </c:pt>
                <c:pt idx="3800">
                  <c:v>8.4214302977999989</c:v>
                </c:pt>
                <c:pt idx="3801">
                  <c:v>8.4214302977999989</c:v>
                </c:pt>
                <c:pt idx="3802">
                  <c:v>8.4214302977999989</c:v>
                </c:pt>
                <c:pt idx="3803">
                  <c:v>8.4214302977999989</c:v>
                </c:pt>
                <c:pt idx="3804">
                  <c:v>8.4214302977999989</c:v>
                </c:pt>
                <c:pt idx="3805">
                  <c:v>8.4214302977999989</c:v>
                </c:pt>
                <c:pt idx="3806">
                  <c:v>8.4214302977999989</c:v>
                </c:pt>
                <c:pt idx="3807">
                  <c:v>8.4214302977999989</c:v>
                </c:pt>
                <c:pt idx="3808">
                  <c:v>8.4214302977999989</c:v>
                </c:pt>
                <c:pt idx="3809">
                  <c:v>8.4185986131000003</c:v>
                </c:pt>
                <c:pt idx="3810">
                  <c:v>8.4185986131000003</c:v>
                </c:pt>
                <c:pt idx="3811">
                  <c:v>8.4185986131000003</c:v>
                </c:pt>
                <c:pt idx="3812">
                  <c:v>8.4185986131000003</c:v>
                </c:pt>
                <c:pt idx="3813">
                  <c:v>8.4185986131000003</c:v>
                </c:pt>
                <c:pt idx="3814">
                  <c:v>8.4185986131000003</c:v>
                </c:pt>
                <c:pt idx="3815">
                  <c:v>8.4185986131000003</c:v>
                </c:pt>
                <c:pt idx="3816">
                  <c:v>8.4185986131000003</c:v>
                </c:pt>
                <c:pt idx="3817">
                  <c:v>8.4185986131000003</c:v>
                </c:pt>
                <c:pt idx="3818">
                  <c:v>8.4185986131000003</c:v>
                </c:pt>
                <c:pt idx="3819">
                  <c:v>8.4157669284000001</c:v>
                </c:pt>
                <c:pt idx="3820">
                  <c:v>8.4157669284000001</c:v>
                </c:pt>
                <c:pt idx="3821">
                  <c:v>8.4157669284000001</c:v>
                </c:pt>
                <c:pt idx="3822">
                  <c:v>8.4157669284000001</c:v>
                </c:pt>
                <c:pt idx="3823">
                  <c:v>8.4157669284000001</c:v>
                </c:pt>
                <c:pt idx="3824">
                  <c:v>8.4157669284000001</c:v>
                </c:pt>
                <c:pt idx="3825">
                  <c:v>8.4157669284000001</c:v>
                </c:pt>
                <c:pt idx="3826">
                  <c:v>8.4157669284000001</c:v>
                </c:pt>
                <c:pt idx="3827">
                  <c:v>8.4157669284000001</c:v>
                </c:pt>
                <c:pt idx="3828">
                  <c:v>8.4157669284000001</c:v>
                </c:pt>
                <c:pt idx="3829">
                  <c:v>8.4129352436999998</c:v>
                </c:pt>
                <c:pt idx="3830">
                  <c:v>8.4129352436999998</c:v>
                </c:pt>
                <c:pt idx="3831">
                  <c:v>8.4129352436999998</c:v>
                </c:pt>
                <c:pt idx="3832">
                  <c:v>8.4129352436999998</c:v>
                </c:pt>
                <c:pt idx="3833">
                  <c:v>8.4129352436999998</c:v>
                </c:pt>
                <c:pt idx="3834">
                  <c:v>8.4129352436999998</c:v>
                </c:pt>
                <c:pt idx="3835">
                  <c:v>8.4129352436999998</c:v>
                </c:pt>
                <c:pt idx="3836">
                  <c:v>8.4129352436999998</c:v>
                </c:pt>
                <c:pt idx="3837">
                  <c:v>8.4129352436999998</c:v>
                </c:pt>
                <c:pt idx="3838">
                  <c:v>8.4129352436999998</c:v>
                </c:pt>
                <c:pt idx="3839">
                  <c:v>8.4101035589999995</c:v>
                </c:pt>
                <c:pt idx="3840">
                  <c:v>8.4101035589999995</c:v>
                </c:pt>
                <c:pt idx="3841">
                  <c:v>8.4101035589999995</c:v>
                </c:pt>
                <c:pt idx="3842">
                  <c:v>8.4101035589999995</c:v>
                </c:pt>
                <c:pt idx="3843">
                  <c:v>8.4101035589999995</c:v>
                </c:pt>
                <c:pt idx="3844">
                  <c:v>8.4101035589999995</c:v>
                </c:pt>
                <c:pt idx="3845">
                  <c:v>8.4101035589999995</c:v>
                </c:pt>
                <c:pt idx="3846">
                  <c:v>8.4101035589999995</c:v>
                </c:pt>
                <c:pt idx="3847">
                  <c:v>8.4101035589999995</c:v>
                </c:pt>
                <c:pt idx="3848">
                  <c:v>8.4101035589999995</c:v>
                </c:pt>
                <c:pt idx="3849">
                  <c:v>8.4072718742999992</c:v>
                </c:pt>
                <c:pt idx="3850">
                  <c:v>8.4072718742999992</c:v>
                </c:pt>
                <c:pt idx="3851">
                  <c:v>8.4072718742999992</c:v>
                </c:pt>
                <c:pt idx="3852">
                  <c:v>8.4072718742999992</c:v>
                </c:pt>
                <c:pt idx="3853">
                  <c:v>8.4072718742999992</c:v>
                </c:pt>
                <c:pt idx="3854">
                  <c:v>8.4072718742999992</c:v>
                </c:pt>
                <c:pt idx="3855">
                  <c:v>8.4072718742999992</c:v>
                </c:pt>
                <c:pt idx="3856">
                  <c:v>8.4072718742999992</c:v>
                </c:pt>
                <c:pt idx="3857">
                  <c:v>8.4072718742999992</c:v>
                </c:pt>
                <c:pt idx="3858">
                  <c:v>8.4072718742999992</c:v>
                </c:pt>
                <c:pt idx="3859">
                  <c:v>8.4044401896000007</c:v>
                </c:pt>
                <c:pt idx="3860">
                  <c:v>8.4044401896000007</c:v>
                </c:pt>
                <c:pt idx="3861">
                  <c:v>8.4044401896000007</c:v>
                </c:pt>
                <c:pt idx="3862">
                  <c:v>8.4044401896000007</c:v>
                </c:pt>
                <c:pt idx="3863">
                  <c:v>8.4044401896000007</c:v>
                </c:pt>
                <c:pt idx="3864">
                  <c:v>8.4044401896000007</c:v>
                </c:pt>
                <c:pt idx="3865">
                  <c:v>8.4044401896000007</c:v>
                </c:pt>
                <c:pt idx="3866">
                  <c:v>8.4044401896000007</c:v>
                </c:pt>
                <c:pt idx="3867">
                  <c:v>8.4044401896000007</c:v>
                </c:pt>
                <c:pt idx="3868">
                  <c:v>8.4044401896000007</c:v>
                </c:pt>
                <c:pt idx="3869">
                  <c:v>8.4016085048999987</c:v>
                </c:pt>
                <c:pt idx="3870">
                  <c:v>8.4016085048999987</c:v>
                </c:pt>
                <c:pt idx="3871">
                  <c:v>8.4016085048999987</c:v>
                </c:pt>
                <c:pt idx="3872">
                  <c:v>8.4016085048999987</c:v>
                </c:pt>
                <c:pt idx="3873">
                  <c:v>8.4016085048999987</c:v>
                </c:pt>
                <c:pt idx="3874">
                  <c:v>8.4016085048999987</c:v>
                </c:pt>
                <c:pt idx="3875">
                  <c:v>8.4016085048999987</c:v>
                </c:pt>
                <c:pt idx="3876">
                  <c:v>8.4016085048999987</c:v>
                </c:pt>
                <c:pt idx="3877">
                  <c:v>8.4016085048999987</c:v>
                </c:pt>
                <c:pt idx="3878">
                  <c:v>8.4016085048999987</c:v>
                </c:pt>
                <c:pt idx="3879">
                  <c:v>8.4016085048999987</c:v>
                </c:pt>
                <c:pt idx="3880">
                  <c:v>8.3987768202000002</c:v>
                </c:pt>
                <c:pt idx="3881">
                  <c:v>8.3987768202000002</c:v>
                </c:pt>
                <c:pt idx="3882">
                  <c:v>8.3987768202000002</c:v>
                </c:pt>
                <c:pt idx="3883">
                  <c:v>8.3987768202000002</c:v>
                </c:pt>
                <c:pt idx="3884">
                  <c:v>8.3987768202000002</c:v>
                </c:pt>
                <c:pt idx="3885">
                  <c:v>8.3987768202000002</c:v>
                </c:pt>
                <c:pt idx="3886">
                  <c:v>8.3987768202000002</c:v>
                </c:pt>
                <c:pt idx="3887">
                  <c:v>8.3987768202000002</c:v>
                </c:pt>
                <c:pt idx="3888">
                  <c:v>8.3987768202000002</c:v>
                </c:pt>
                <c:pt idx="3889">
                  <c:v>8.3987768202000002</c:v>
                </c:pt>
                <c:pt idx="3890">
                  <c:v>8.3959451354999999</c:v>
                </c:pt>
                <c:pt idx="3891">
                  <c:v>8.3959451354999999</c:v>
                </c:pt>
                <c:pt idx="3892">
                  <c:v>8.3959451354999999</c:v>
                </c:pt>
                <c:pt idx="3893">
                  <c:v>8.3959451354999999</c:v>
                </c:pt>
                <c:pt idx="3894">
                  <c:v>8.3959451354999999</c:v>
                </c:pt>
                <c:pt idx="3895">
                  <c:v>8.3959451354999999</c:v>
                </c:pt>
                <c:pt idx="3896">
                  <c:v>8.3959451354999999</c:v>
                </c:pt>
                <c:pt idx="3897">
                  <c:v>8.3959451354999999</c:v>
                </c:pt>
                <c:pt idx="3898">
                  <c:v>8.3959451354999999</c:v>
                </c:pt>
                <c:pt idx="3899">
                  <c:v>8.3959451354999999</c:v>
                </c:pt>
                <c:pt idx="3900">
                  <c:v>8.3931134507999996</c:v>
                </c:pt>
                <c:pt idx="3901">
                  <c:v>8.3931134507999996</c:v>
                </c:pt>
                <c:pt idx="3902">
                  <c:v>8.3931134507999996</c:v>
                </c:pt>
                <c:pt idx="3903">
                  <c:v>8.3931134507999996</c:v>
                </c:pt>
                <c:pt idx="3904">
                  <c:v>8.3931134507999996</c:v>
                </c:pt>
                <c:pt idx="3905">
                  <c:v>8.3931134507999996</c:v>
                </c:pt>
                <c:pt idx="3906">
                  <c:v>8.3931134507999996</c:v>
                </c:pt>
                <c:pt idx="3907">
                  <c:v>8.3931134507999996</c:v>
                </c:pt>
                <c:pt idx="3908">
                  <c:v>8.3931134507999996</c:v>
                </c:pt>
                <c:pt idx="3909">
                  <c:v>8.3931134507999996</c:v>
                </c:pt>
                <c:pt idx="3910">
                  <c:v>8.3902817660999993</c:v>
                </c:pt>
                <c:pt idx="3911">
                  <c:v>8.3902817660999993</c:v>
                </c:pt>
                <c:pt idx="3912">
                  <c:v>8.3902817660999993</c:v>
                </c:pt>
                <c:pt idx="3913">
                  <c:v>8.3902817660999993</c:v>
                </c:pt>
                <c:pt idx="3914">
                  <c:v>8.3902817660999993</c:v>
                </c:pt>
                <c:pt idx="3915">
                  <c:v>8.3902817660999993</c:v>
                </c:pt>
                <c:pt idx="3916">
                  <c:v>8.3902817660999993</c:v>
                </c:pt>
                <c:pt idx="3917">
                  <c:v>8.3902817660999993</c:v>
                </c:pt>
                <c:pt idx="3918">
                  <c:v>8.3902817660999993</c:v>
                </c:pt>
                <c:pt idx="3919">
                  <c:v>8.3902817660999993</c:v>
                </c:pt>
                <c:pt idx="3920">
                  <c:v>8.387450081399999</c:v>
                </c:pt>
                <c:pt idx="3921">
                  <c:v>8.387450081399999</c:v>
                </c:pt>
                <c:pt idx="3922">
                  <c:v>8.387450081399999</c:v>
                </c:pt>
                <c:pt idx="3923">
                  <c:v>8.387450081399999</c:v>
                </c:pt>
                <c:pt idx="3924">
                  <c:v>8.387450081399999</c:v>
                </c:pt>
                <c:pt idx="3925">
                  <c:v>8.387450081399999</c:v>
                </c:pt>
                <c:pt idx="3926">
                  <c:v>8.387450081399999</c:v>
                </c:pt>
                <c:pt idx="3927">
                  <c:v>8.387450081399999</c:v>
                </c:pt>
                <c:pt idx="3928">
                  <c:v>8.387450081399999</c:v>
                </c:pt>
                <c:pt idx="3929">
                  <c:v>8.387450081399999</c:v>
                </c:pt>
                <c:pt idx="3930">
                  <c:v>8.3846183967000005</c:v>
                </c:pt>
                <c:pt idx="3931">
                  <c:v>8.3846183967000005</c:v>
                </c:pt>
                <c:pt idx="3932">
                  <c:v>8.3846183967000005</c:v>
                </c:pt>
                <c:pt idx="3933">
                  <c:v>8.3846183967000005</c:v>
                </c:pt>
                <c:pt idx="3934">
                  <c:v>8.3846183967000005</c:v>
                </c:pt>
                <c:pt idx="3935">
                  <c:v>8.3846183967000005</c:v>
                </c:pt>
                <c:pt idx="3936">
                  <c:v>8.3846183967000005</c:v>
                </c:pt>
                <c:pt idx="3937">
                  <c:v>8.3846183967000005</c:v>
                </c:pt>
                <c:pt idx="3938">
                  <c:v>8.3846183967000005</c:v>
                </c:pt>
                <c:pt idx="3939">
                  <c:v>8.3846183967000005</c:v>
                </c:pt>
                <c:pt idx="3940">
                  <c:v>8.3817867120000003</c:v>
                </c:pt>
                <c:pt idx="3941">
                  <c:v>8.3817867120000003</c:v>
                </c:pt>
                <c:pt idx="3942">
                  <c:v>8.3817867120000003</c:v>
                </c:pt>
                <c:pt idx="3943">
                  <c:v>8.3817867120000003</c:v>
                </c:pt>
                <c:pt idx="3944">
                  <c:v>8.3817867120000003</c:v>
                </c:pt>
                <c:pt idx="3945">
                  <c:v>8.3817867120000003</c:v>
                </c:pt>
                <c:pt idx="3946">
                  <c:v>8.3817867120000003</c:v>
                </c:pt>
                <c:pt idx="3947">
                  <c:v>8.3817867120000003</c:v>
                </c:pt>
                <c:pt idx="3948">
                  <c:v>8.3817867120000003</c:v>
                </c:pt>
                <c:pt idx="3949">
                  <c:v>8.3817867120000003</c:v>
                </c:pt>
                <c:pt idx="3950">
                  <c:v>8.3789550273</c:v>
                </c:pt>
                <c:pt idx="3951">
                  <c:v>8.3789550273</c:v>
                </c:pt>
                <c:pt idx="3952">
                  <c:v>8.3789550273</c:v>
                </c:pt>
                <c:pt idx="3953">
                  <c:v>8.3789550273</c:v>
                </c:pt>
                <c:pt idx="3954">
                  <c:v>8.3789550273</c:v>
                </c:pt>
                <c:pt idx="3955">
                  <c:v>8.3789550273</c:v>
                </c:pt>
                <c:pt idx="3956">
                  <c:v>8.3789550273</c:v>
                </c:pt>
                <c:pt idx="3957">
                  <c:v>8.3789550273</c:v>
                </c:pt>
                <c:pt idx="3958">
                  <c:v>8.3789550273</c:v>
                </c:pt>
                <c:pt idx="3959">
                  <c:v>8.3789550273</c:v>
                </c:pt>
                <c:pt idx="3960">
                  <c:v>8.3761233425999997</c:v>
                </c:pt>
                <c:pt idx="3961">
                  <c:v>8.3761233425999997</c:v>
                </c:pt>
                <c:pt idx="3962">
                  <c:v>8.3761233425999997</c:v>
                </c:pt>
                <c:pt idx="3963">
                  <c:v>8.3761233425999997</c:v>
                </c:pt>
                <c:pt idx="3964">
                  <c:v>8.3761233425999997</c:v>
                </c:pt>
                <c:pt idx="3965">
                  <c:v>8.3761233425999997</c:v>
                </c:pt>
                <c:pt idx="3966">
                  <c:v>8.3761233425999997</c:v>
                </c:pt>
                <c:pt idx="3967">
                  <c:v>8.3761233425999997</c:v>
                </c:pt>
                <c:pt idx="3968">
                  <c:v>8.3761233425999997</c:v>
                </c:pt>
                <c:pt idx="3969">
                  <c:v>8.3761233425999997</c:v>
                </c:pt>
                <c:pt idx="3970">
                  <c:v>8.3761233425999997</c:v>
                </c:pt>
                <c:pt idx="3971">
                  <c:v>8.3732916578999994</c:v>
                </c:pt>
                <c:pt idx="3972">
                  <c:v>8.3732916578999994</c:v>
                </c:pt>
                <c:pt idx="3973">
                  <c:v>8.3732916578999994</c:v>
                </c:pt>
                <c:pt idx="3974">
                  <c:v>8.3732916578999994</c:v>
                </c:pt>
                <c:pt idx="3975">
                  <c:v>8.3732916578999994</c:v>
                </c:pt>
                <c:pt idx="3976">
                  <c:v>8.3732916578999994</c:v>
                </c:pt>
                <c:pt idx="3977">
                  <c:v>8.3732916578999994</c:v>
                </c:pt>
                <c:pt idx="3978">
                  <c:v>8.3732916578999994</c:v>
                </c:pt>
                <c:pt idx="3979">
                  <c:v>8.3732916578999994</c:v>
                </c:pt>
                <c:pt idx="3980">
                  <c:v>8.3732916578999994</c:v>
                </c:pt>
                <c:pt idx="3981">
                  <c:v>8.3704599732000009</c:v>
                </c:pt>
                <c:pt idx="3982">
                  <c:v>8.3704599732000009</c:v>
                </c:pt>
                <c:pt idx="3983">
                  <c:v>8.3704599732000009</c:v>
                </c:pt>
                <c:pt idx="3984">
                  <c:v>8.3704599732000009</c:v>
                </c:pt>
                <c:pt idx="3985">
                  <c:v>8.3704599732000009</c:v>
                </c:pt>
                <c:pt idx="3986">
                  <c:v>8.3704599732000009</c:v>
                </c:pt>
                <c:pt idx="3987">
                  <c:v>8.3704599732000009</c:v>
                </c:pt>
                <c:pt idx="3988">
                  <c:v>8.3704599732000009</c:v>
                </c:pt>
                <c:pt idx="3989">
                  <c:v>8.3704599732000009</c:v>
                </c:pt>
                <c:pt idx="3990">
                  <c:v>8.3704599732000009</c:v>
                </c:pt>
                <c:pt idx="3991">
                  <c:v>8.3676282885000006</c:v>
                </c:pt>
                <c:pt idx="3992">
                  <c:v>8.3676282885000006</c:v>
                </c:pt>
                <c:pt idx="3993">
                  <c:v>8.3676282885000006</c:v>
                </c:pt>
                <c:pt idx="3994">
                  <c:v>8.3676282885000006</c:v>
                </c:pt>
                <c:pt idx="3995">
                  <c:v>8.3676282885000006</c:v>
                </c:pt>
                <c:pt idx="3996">
                  <c:v>8.3676282885000006</c:v>
                </c:pt>
                <c:pt idx="3997">
                  <c:v>8.3676282885000006</c:v>
                </c:pt>
                <c:pt idx="3998">
                  <c:v>8.3676282885000006</c:v>
                </c:pt>
                <c:pt idx="3999">
                  <c:v>8.3676282885000006</c:v>
                </c:pt>
                <c:pt idx="4000">
                  <c:v>8.3676282885000006</c:v>
                </c:pt>
                <c:pt idx="4001">
                  <c:v>8.3647966037999986</c:v>
                </c:pt>
                <c:pt idx="4002">
                  <c:v>8.3647966037999986</c:v>
                </c:pt>
                <c:pt idx="4003">
                  <c:v>8.3647966037999986</c:v>
                </c:pt>
                <c:pt idx="4004">
                  <c:v>8.3647966037999986</c:v>
                </c:pt>
                <c:pt idx="4005">
                  <c:v>8.3647966037999986</c:v>
                </c:pt>
                <c:pt idx="4006">
                  <c:v>8.3647966037999986</c:v>
                </c:pt>
                <c:pt idx="4007">
                  <c:v>8.3647966037999986</c:v>
                </c:pt>
                <c:pt idx="4008">
                  <c:v>8.3647966037999986</c:v>
                </c:pt>
                <c:pt idx="4009">
                  <c:v>8.3647966037999986</c:v>
                </c:pt>
                <c:pt idx="4010">
                  <c:v>8.3647966037999986</c:v>
                </c:pt>
                <c:pt idx="4011">
                  <c:v>8.3619649191000001</c:v>
                </c:pt>
                <c:pt idx="4012">
                  <c:v>8.3619649191000001</c:v>
                </c:pt>
                <c:pt idx="4013">
                  <c:v>8.3619649191000001</c:v>
                </c:pt>
                <c:pt idx="4014">
                  <c:v>8.3619649191000001</c:v>
                </c:pt>
                <c:pt idx="4015">
                  <c:v>8.3619649191000001</c:v>
                </c:pt>
                <c:pt idx="4016">
                  <c:v>8.3619649191000001</c:v>
                </c:pt>
                <c:pt idx="4017">
                  <c:v>8.3619649191000001</c:v>
                </c:pt>
                <c:pt idx="4018">
                  <c:v>8.3619649191000001</c:v>
                </c:pt>
                <c:pt idx="4019">
                  <c:v>8.3619649191000001</c:v>
                </c:pt>
                <c:pt idx="4020">
                  <c:v>8.3619649191000001</c:v>
                </c:pt>
                <c:pt idx="4021">
                  <c:v>8.3591332343999998</c:v>
                </c:pt>
                <c:pt idx="4022">
                  <c:v>8.3591332343999998</c:v>
                </c:pt>
                <c:pt idx="4023">
                  <c:v>8.3591332343999998</c:v>
                </c:pt>
                <c:pt idx="4024">
                  <c:v>8.3591332343999998</c:v>
                </c:pt>
                <c:pt idx="4025">
                  <c:v>8.3591332343999998</c:v>
                </c:pt>
                <c:pt idx="4026">
                  <c:v>8.3591332343999998</c:v>
                </c:pt>
                <c:pt idx="4027">
                  <c:v>8.3591332343999998</c:v>
                </c:pt>
                <c:pt idx="4028">
                  <c:v>8.3591332343999998</c:v>
                </c:pt>
                <c:pt idx="4029">
                  <c:v>8.3591332343999998</c:v>
                </c:pt>
                <c:pt idx="4030">
                  <c:v>8.3591332343999998</c:v>
                </c:pt>
                <c:pt idx="4031">
                  <c:v>8.3563015497000013</c:v>
                </c:pt>
                <c:pt idx="4032">
                  <c:v>8.3563015497000013</c:v>
                </c:pt>
                <c:pt idx="4033">
                  <c:v>8.3563015497000013</c:v>
                </c:pt>
                <c:pt idx="4034">
                  <c:v>8.3563015497000013</c:v>
                </c:pt>
                <c:pt idx="4035">
                  <c:v>8.3563015497000013</c:v>
                </c:pt>
                <c:pt idx="4036">
                  <c:v>8.3563015497000013</c:v>
                </c:pt>
                <c:pt idx="4037">
                  <c:v>8.3563015497000013</c:v>
                </c:pt>
                <c:pt idx="4038">
                  <c:v>8.3563015497000013</c:v>
                </c:pt>
                <c:pt idx="4039">
                  <c:v>8.3563015497000013</c:v>
                </c:pt>
                <c:pt idx="4040">
                  <c:v>8.3563015497000013</c:v>
                </c:pt>
                <c:pt idx="4041">
                  <c:v>8.3534698649999992</c:v>
                </c:pt>
                <c:pt idx="4042">
                  <c:v>8.3534698649999992</c:v>
                </c:pt>
                <c:pt idx="4043">
                  <c:v>8.3534698649999992</c:v>
                </c:pt>
                <c:pt idx="4044">
                  <c:v>8.3534698649999992</c:v>
                </c:pt>
                <c:pt idx="4045">
                  <c:v>8.3534698649999992</c:v>
                </c:pt>
                <c:pt idx="4046">
                  <c:v>8.3534698649999992</c:v>
                </c:pt>
                <c:pt idx="4047">
                  <c:v>8.3534698649999992</c:v>
                </c:pt>
                <c:pt idx="4048">
                  <c:v>8.3534698649999992</c:v>
                </c:pt>
                <c:pt idx="4049">
                  <c:v>8.3534698649999992</c:v>
                </c:pt>
                <c:pt idx="4050">
                  <c:v>8.3534698649999992</c:v>
                </c:pt>
                <c:pt idx="4051">
                  <c:v>8.3534698649999992</c:v>
                </c:pt>
                <c:pt idx="4052">
                  <c:v>8.3506381802999989</c:v>
                </c:pt>
                <c:pt idx="4053">
                  <c:v>8.3506381802999989</c:v>
                </c:pt>
                <c:pt idx="4054">
                  <c:v>8.3506381802999989</c:v>
                </c:pt>
                <c:pt idx="4055">
                  <c:v>8.3506381802999989</c:v>
                </c:pt>
                <c:pt idx="4056">
                  <c:v>8.3506381802999989</c:v>
                </c:pt>
                <c:pt idx="4057">
                  <c:v>8.3506381802999989</c:v>
                </c:pt>
                <c:pt idx="4058">
                  <c:v>8.3506381802999989</c:v>
                </c:pt>
                <c:pt idx="4059">
                  <c:v>8.3506381802999989</c:v>
                </c:pt>
                <c:pt idx="4060">
                  <c:v>8.3506381802999989</c:v>
                </c:pt>
                <c:pt idx="4061">
                  <c:v>8.3506381802999989</c:v>
                </c:pt>
                <c:pt idx="4062">
                  <c:v>8.3478064956000004</c:v>
                </c:pt>
                <c:pt idx="4063">
                  <c:v>8.3478064956000004</c:v>
                </c:pt>
                <c:pt idx="4064">
                  <c:v>8.3478064956000004</c:v>
                </c:pt>
                <c:pt idx="4065">
                  <c:v>8.3478064956000004</c:v>
                </c:pt>
                <c:pt idx="4066">
                  <c:v>8.3478064956000004</c:v>
                </c:pt>
                <c:pt idx="4067">
                  <c:v>8.3478064956000004</c:v>
                </c:pt>
                <c:pt idx="4068">
                  <c:v>8.3478064956000004</c:v>
                </c:pt>
                <c:pt idx="4069">
                  <c:v>8.3478064956000004</c:v>
                </c:pt>
                <c:pt idx="4070">
                  <c:v>8.3478064956000004</c:v>
                </c:pt>
                <c:pt idx="4071">
                  <c:v>8.3478064956000004</c:v>
                </c:pt>
                <c:pt idx="4072">
                  <c:v>8.3449748109000002</c:v>
                </c:pt>
                <c:pt idx="4073">
                  <c:v>8.3449748109000002</c:v>
                </c:pt>
                <c:pt idx="4074">
                  <c:v>8.3449748109000002</c:v>
                </c:pt>
                <c:pt idx="4075">
                  <c:v>8.3449748109000002</c:v>
                </c:pt>
                <c:pt idx="4076">
                  <c:v>8.3449748109000002</c:v>
                </c:pt>
                <c:pt idx="4077">
                  <c:v>8.3449748109000002</c:v>
                </c:pt>
                <c:pt idx="4078">
                  <c:v>8.3449748109000002</c:v>
                </c:pt>
                <c:pt idx="4079">
                  <c:v>8.3449748109000002</c:v>
                </c:pt>
                <c:pt idx="4080">
                  <c:v>8.3449748109000002</c:v>
                </c:pt>
                <c:pt idx="4081">
                  <c:v>8.3449748109000002</c:v>
                </c:pt>
                <c:pt idx="4082">
                  <c:v>8.3421431261999999</c:v>
                </c:pt>
                <c:pt idx="4083">
                  <c:v>8.3421431261999999</c:v>
                </c:pt>
                <c:pt idx="4084">
                  <c:v>8.3421431261999999</c:v>
                </c:pt>
                <c:pt idx="4085">
                  <c:v>8.3421431261999999</c:v>
                </c:pt>
                <c:pt idx="4086">
                  <c:v>8.3421431261999999</c:v>
                </c:pt>
                <c:pt idx="4087">
                  <c:v>8.3421431261999999</c:v>
                </c:pt>
                <c:pt idx="4088">
                  <c:v>8.3421431261999999</c:v>
                </c:pt>
                <c:pt idx="4089">
                  <c:v>8.3421431261999999</c:v>
                </c:pt>
                <c:pt idx="4090">
                  <c:v>8.3421431261999999</c:v>
                </c:pt>
                <c:pt idx="4091">
                  <c:v>8.3421431261999999</c:v>
                </c:pt>
                <c:pt idx="4092">
                  <c:v>8.3393114414999996</c:v>
                </c:pt>
                <c:pt idx="4093">
                  <c:v>8.3393114414999996</c:v>
                </c:pt>
                <c:pt idx="4094">
                  <c:v>8.3393114414999996</c:v>
                </c:pt>
                <c:pt idx="4095">
                  <c:v>8.3393114414999996</c:v>
                </c:pt>
                <c:pt idx="4096">
                  <c:v>8.3393114414999996</c:v>
                </c:pt>
                <c:pt idx="4097">
                  <c:v>8.3393114414999996</c:v>
                </c:pt>
                <c:pt idx="4098">
                  <c:v>8.3393114414999996</c:v>
                </c:pt>
                <c:pt idx="4099">
                  <c:v>8.3393114414999996</c:v>
                </c:pt>
                <c:pt idx="4100">
                  <c:v>8.3393114414999996</c:v>
                </c:pt>
                <c:pt idx="4101">
                  <c:v>8.3393114414999996</c:v>
                </c:pt>
                <c:pt idx="4102">
                  <c:v>8.3364797567999993</c:v>
                </c:pt>
                <c:pt idx="4103">
                  <c:v>8.3364797567999993</c:v>
                </c:pt>
                <c:pt idx="4104">
                  <c:v>8.3364797567999993</c:v>
                </c:pt>
                <c:pt idx="4105">
                  <c:v>8.3364797567999993</c:v>
                </c:pt>
                <c:pt idx="4106">
                  <c:v>8.3364797567999993</c:v>
                </c:pt>
                <c:pt idx="4107">
                  <c:v>8.3364797567999993</c:v>
                </c:pt>
                <c:pt idx="4108">
                  <c:v>8.3364797567999993</c:v>
                </c:pt>
                <c:pt idx="4109">
                  <c:v>8.3364797567999993</c:v>
                </c:pt>
                <c:pt idx="4110">
                  <c:v>8.3364797567999993</c:v>
                </c:pt>
                <c:pt idx="4111">
                  <c:v>8.3364797567999993</c:v>
                </c:pt>
                <c:pt idx="4112">
                  <c:v>8.3364797567999993</c:v>
                </c:pt>
                <c:pt idx="4113">
                  <c:v>8.3336480721000008</c:v>
                </c:pt>
                <c:pt idx="4114">
                  <c:v>8.3336480721000008</c:v>
                </c:pt>
                <c:pt idx="4115">
                  <c:v>8.3336480721000008</c:v>
                </c:pt>
                <c:pt idx="4116">
                  <c:v>8.3336480721000008</c:v>
                </c:pt>
                <c:pt idx="4117">
                  <c:v>8.3336480721000008</c:v>
                </c:pt>
                <c:pt idx="4118">
                  <c:v>8.3336480721000008</c:v>
                </c:pt>
                <c:pt idx="4119">
                  <c:v>8.3336480721000008</c:v>
                </c:pt>
                <c:pt idx="4120">
                  <c:v>8.3336480721000008</c:v>
                </c:pt>
                <c:pt idx="4121">
                  <c:v>8.3336480721000008</c:v>
                </c:pt>
                <c:pt idx="4122">
                  <c:v>8.3336480721000008</c:v>
                </c:pt>
                <c:pt idx="4123">
                  <c:v>8.3308163873999987</c:v>
                </c:pt>
                <c:pt idx="4124">
                  <c:v>8.3308163873999987</c:v>
                </c:pt>
                <c:pt idx="4125">
                  <c:v>8.3308163873999987</c:v>
                </c:pt>
                <c:pt idx="4126">
                  <c:v>8.3308163873999987</c:v>
                </c:pt>
                <c:pt idx="4127">
                  <c:v>8.3308163873999987</c:v>
                </c:pt>
                <c:pt idx="4128">
                  <c:v>8.3308163873999987</c:v>
                </c:pt>
                <c:pt idx="4129">
                  <c:v>8.3308163873999987</c:v>
                </c:pt>
                <c:pt idx="4130">
                  <c:v>8.3308163873999987</c:v>
                </c:pt>
                <c:pt idx="4131">
                  <c:v>8.3308163873999987</c:v>
                </c:pt>
                <c:pt idx="4132">
                  <c:v>8.3308163873999987</c:v>
                </c:pt>
                <c:pt idx="4133">
                  <c:v>8.3279847027000002</c:v>
                </c:pt>
                <c:pt idx="4134">
                  <c:v>8.3279847027000002</c:v>
                </c:pt>
                <c:pt idx="4135">
                  <c:v>8.3279847027000002</c:v>
                </c:pt>
                <c:pt idx="4136">
                  <c:v>8.3279847027000002</c:v>
                </c:pt>
                <c:pt idx="4137">
                  <c:v>8.3279847027000002</c:v>
                </c:pt>
                <c:pt idx="4138">
                  <c:v>8.3279847027000002</c:v>
                </c:pt>
                <c:pt idx="4139">
                  <c:v>8.3279847027000002</c:v>
                </c:pt>
                <c:pt idx="4140">
                  <c:v>8.3279847027000002</c:v>
                </c:pt>
                <c:pt idx="4141">
                  <c:v>8.3279847027000002</c:v>
                </c:pt>
                <c:pt idx="4142">
                  <c:v>8.3279847027000002</c:v>
                </c:pt>
                <c:pt idx="4143">
                  <c:v>8.325153018</c:v>
                </c:pt>
                <c:pt idx="4144">
                  <c:v>8.325153018</c:v>
                </c:pt>
                <c:pt idx="4145">
                  <c:v>8.325153018</c:v>
                </c:pt>
                <c:pt idx="4146">
                  <c:v>8.325153018</c:v>
                </c:pt>
                <c:pt idx="4147">
                  <c:v>8.325153018</c:v>
                </c:pt>
                <c:pt idx="4148">
                  <c:v>8.325153018</c:v>
                </c:pt>
                <c:pt idx="4149">
                  <c:v>8.325153018</c:v>
                </c:pt>
                <c:pt idx="4150">
                  <c:v>8.325153018</c:v>
                </c:pt>
                <c:pt idx="4151">
                  <c:v>8.325153018</c:v>
                </c:pt>
                <c:pt idx="4152">
                  <c:v>8.325153018</c:v>
                </c:pt>
                <c:pt idx="4153">
                  <c:v>8.3223213332999997</c:v>
                </c:pt>
                <c:pt idx="4154">
                  <c:v>8.3223213332999997</c:v>
                </c:pt>
                <c:pt idx="4155">
                  <c:v>8.3223213332999997</c:v>
                </c:pt>
                <c:pt idx="4156">
                  <c:v>8.3223213332999997</c:v>
                </c:pt>
                <c:pt idx="4157">
                  <c:v>8.3223213332999997</c:v>
                </c:pt>
                <c:pt idx="4158">
                  <c:v>8.3223213332999997</c:v>
                </c:pt>
                <c:pt idx="4159">
                  <c:v>8.3223213332999997</c:v>
                </c:pt>
                <c:pt idx="4160">
                  <c:v>8.3223213332999997</c:v>
                </c:pt>
                <c:pt idx="4161">
                  <c:v>8.3223213332999997</c:v>
                </c:pt>
                <c:pt idx="4162">
                  <c:v>8.3223213332999997</c:v>
                </c:pt>
                <c:pt idx="4163">
                  <c:v>8.3223213332999997</c:v>
                </c:pt>
                <c:pt idx="4164">
                  <c:v>8.3194896485999994</c:v>
                </c:pt>
                <c:pt idx="4165">
                  <c:v>8.3194896485999994</c:v>
                </c:pt>
                <c:pt idx="4166">
                  <c:v>8.3194896485999994</c:v>
                </c:pt>
                <c:pt idx="4167">
                  <c:v>8.3194896485999994</c:v>
                </c:pt>
                <c:pt idx="4168">
                  <c:v>8.3194896485999994</c:v>
                </c:pt>
                <c:pt idx="4169">
                  <c:v>8.3194896485999994</c:v>
                </c:pt>
                <c:pt idx="4170">
                  <c:v>8.3194896485999994</c:v>
                </c:pt>
                <c:pt idx="4171">
                  <c:v>8.3194896485999994</c:v>
                </c:pt>
                <c:pt idx="4172">
                  <c:v>8.3194896485999994</c:v>
                </c:pt>
                <c:pt idx="4173">
                  <c:v>8.3194896485999994</c:v>
                </c:pt>
                <c:pt idx="4174">
                  <c:v>8.3166579638999991</c:v>
                </c:pt>
                <c:pt idx="4175">
                  <c:v>8.3166579638999991</c:v>
                </c:pt>
                <c:pt idx="4176">
                  <c:v>8.3166579638999991</c:v>
                </c:pt>
                <c:pt idx="4177">
                  <c:v>8.3166579638999991</c:v>
                </c:pt>
                <c:pt idx="4178">
                  <c:v>8.3166579638999991</c:v>
                </c:pt>
                <c:pt idx="4179">
                  <c:v>8.3166579638999991</c:v>
                </c:pt>
                <c:pt idx="4180">
                  <c:v>8.3166579638999991</c:v>
                </c:pt>
                <c:pt idx="4181">
                  <c:v>8.3166579638999991</c:v>
                </c:pt>
                <c:pt idx="4182">
                  <c:v>8.3166579638999991</c:v>
                </c:pt>
                <c:pt idx="4183">
                  <c:v>8.3166579638999991</c:v>
                </c:pt>
                <c:pt idx="4184">
                  <c:v>8.3138262792000006</c:v>
                </c:pt>
                <c:pt idx="4185">
                  <c:v>8.3138262792000006</c:v>
                </c:pt>
                <c:pt idx="4186">
                  <c:v>8.3138262792000006</c:v>
                </c:pt>
                <c:pt idx="4187">
                  <c:v>8.3138262792000006</c:v>
                </c:pt>
                <c:pt idx="4188">
                  <c:v>8.3138262792000006</c:v>
                </c:pt>
                <c:pt idx="4189">
                  <c:v>8.3138262792000006</c:v>
                </c:pt>
                <c:pt idx="4190">
                  <c:v>8.3138262792000006</c:v>
                </c:pt>
                <c:pt idx="4191">
                  <c:v>8.3138262792000006</c:v>
                </c:pt>
                <c:pt idx="4192">
                  <c:v>8.3138262792000006</c:v>
                </c:pt>
                <c:pt idx="4193">
                  <c:v>8.3138262792000006</c:v>
                </c:pt>
                <c:pt idx="4194">
                  <c:v>8.3109945945000003</c:v>
                </c:pt>
                <c:pt idx="4195">
                  <c:v>8.3109945945000003</c:v>
                </c:pt>
                <c:pt idx="4196">
                  <c:v>8.3109945945000003</c:v>
                </c:pt>
                <c:pt idx="4197">
                  <c:v>8.3109945945000003</c:v>
                </c:pt>
                <c:pt idx="4198">
                  <c:v>8.3109945945000003</c:v>
                </c:pt>
                <c:pt idx="4199">
                  <c:v>8.3109945945000003</c:v>
                </c:pt>
                <c:pt idx="4200">
                  <c:v>8.3109945945000003</c:v>
                </c:pt>
                <c:pt idx="4201">
                  <c:v>8.3109945945000003</c:v>
                </c:pt>
                <c:pt idx="4202">
                  <c:v>8.3109945945000003</c:v>
                </c:pt>
                <c:pt idx="4203">
                  <c:v>8.3109945945000003</c:v>
                </c:pt>
                <c:pt idx="4204">
                  <c:v>8.3081629097999983</c:v>
                </c:pt>
                <c:pt idx="4205">
                  <c:v>8.3081629097999983</c:v>
                </c:pt>
                <c:pt idx="4206">
                  <c:v>8.3081629097999983</c:v>
                </c:pt>
                <c:pt idx="4207">
                  <c:v>8.3081629097999983</c:v>
                </c:pt>
                <c:pt idx="4208">
                  <c:v>8.3081629097999983</c:v>
                </c:pt>
                <c:pt idx="4209">
                  <c:v>8.3081629097999983</c:v>
                </c:pt>
                <c:pt idx="4210">
                  <c:v>8.3081629097999983</c:v>
                </c:pt>
                <c:pt idx="4211">
                  <c:v>8.3081629097999983</c:v>
                </c:pt>
                <c:pt idx="4212">
                  <c:v>8.3081629097999983</c:v>
                </c:pt>
                <c:pt idx="4213">
                  <c:v>8.3081629097999983</c:v>
                </c:pt>
                <c:pt idx="4214">
                  <c:v>8.3081629097999983</c:v>
                </c:pt>
                <c:pt idx="4215">
                  <c:v>8.3053312250999998</c:v>
                </c:pt>
                <c:pt idx="4216">
                  <c:v>8.3053312250999998</c:v>
                </c:pt>
                <c:pt idx="4217">
                  <c:v>8.3053312250999998</c:v>
                </c:pt>
                <c:pt idx="4218">
                  <c:v>8.3053312250999998</c:v>
                </c:pt>
                <c:pt idx="4219">
                  <c:v>8.3053312250999998</c:v>
                </c:pt>
                <c:pt idx="4220">
                  <c:v>8.3053312250999998</c:v>
                </c:pt>
                <c:pt idx="4221">
                  <c:v>8.3053312250999998</c:v>
                </c:pt>
                <c:pt idx="4222">
                  <c:v>8.3053312250999998</c:v>
                </c:pt>
                <c:pt idx="4223">
                  <c:v>8.3053312250999998</c:v>
                </c:pt>
                <c:pt idx="4224">
                  <c:v>8.3053312250999998</c:v>
                </c:pt>
                <c:pt idx="4225">
                  <c:v>8.3024995403999995</c:v>
                </c:pt>
                <c:pt idx="4226">
                  <c:v>8.3024995403999995</c:v>
                </c:pt>
                <c:pt idx="4227">
                  <c:v>8.3024995403999995</c:v>
                </c:pt>
                <c:pt idx="4228">
                  <c:v>8.3024995403999995</c:v>
                </c:pt>
                <c:pt idx="4229">
                  <c:v>8.3024995403999995</c:v>
                </c:pt>
                <c:pt idx="4230">
                  <c:v>8.3024995403999995</c:v>
                </c:pt>
                <c:pt idx="4231">
                  <c:v>8.3024995403999995</c:v>
                </c:pt>
                <c:pt idx="4232">
                  <c:v>8.3024995403999995</c:v>
                </c:pt>
                <c:pt idx="4233">
                  <c:v>8.3024995403999995</c:v>
                </c:pt>
                <c:pt idx="4234">
                  <c:v>8.3024995403999995</c:v>
                </c:pt>
                <c:pt idx="4235">
                  <c:v>8.299667855700001</c:v>
                </c:pt>
                <c:pt idx="4236">
                  <c:v>8.299667855700001</c:v>
                </c:pt>
                <c:pt idx="4237">
                  <c:v>8.299667855700001</c:v>
                </c:pt>
                <c:pt idx="4238">
                  <c:v>8.299667855700001</c:v>
                </c:pt>
                <c:pt idx="4239">
                  <c:v>8.299667855700001</c:v>
                </c:pt>
                <c:pt idx="4240">
                  <c:v>8.299667855700001</c:v>
                </c:pt>
                <c:pt idx="4241">
                  <c:v>8.299667855700001</c:v>
                </c:pt>
                <c:pt idx="4242">
                  <c:v>8.299667855700001</c:v>
                </c:pt>
                <c:pt idx="4243">
                  <c:v>8.299667855700001</c:v>
                </c:pt>
                <c:pt idx="4244">
                  <c:v>8.299667855700001</c:v>
                </c:pt>
                <c:pt idx="4245">
                  <c:v>8.2968361709999989</c:v>
                </c:pt>
                <c:pt idx="4246">
                  <c:v>8.2968361709999989</c:v>
                </c:pt>
                <c:pt idx="4247">
                  <c:v>8.2968361709999989</c:v>
                </c:pt>
                <c:pt idx="4248">
                  <c:v>8.2968361709999989</c:v>
                </c:pt>
                <c:pt idx="4249">
                  <c:v>8.2968361709999989</c:v>
                </c:pt>
                <c:pt idx="4250">
                  <c:v>8.2968361709999989</c:v>
                </c:pt>
                <c:pt idx="4251">
                  <c:v>8.2968361709999989</c:v>
                </c:pt>
                <c:pt idx="4252">
                  <c:v>8.2968361709999989</c:v>
                </c:pt>
                <c:pt idx="4253">
                  <c:v>8.2968361709999989</c:v>
                </c:pt>
                <c:pt idx="4254">
                  <c:v>8.2968361709999989</c:v>
                </c:pt>
                <c:pt idx="4255">
                  <c:v>8.2940044862999986</c:v>
                </c:pt>
                <c:pt idx="4256">
                  <c:v>8.2940044862999986</c:v>
                </c:pt>
                <c:pt idx="4257">
                  <c:v>8.2940044862999986</c:v>
                </c:pt>
                <c:pt idx="4258">
                  <c:v>8.2940044862999986</c:v>
                </c:pt>
                <c:pt idx="4259">
                  <c:v>8.2940044862999986</c:v>
                </c:pt>
                <c:pt idx="4260">
                  <c:v>8.2940044862999986</c:v>
                </c:pt>
                <c:pt idx="4261">
                  <c:v>8.2940044862999986</c:v>
                </c:pt>
                <c:pt idx="4262">
                  <c:v>8.2940044862999986</c:v>
                </c:pt>
                <c:pt idx="4263">
                  <c:v>8.2940044862999986</c:v>
                </c:pt>
                <c:pt idx="4264">
                  <c:v>8.2940044862999986</c:v>
                </c:pt>
                <c:pt idx="4265">
                  <c:v>8.2940044862999986</c:v>
                </c:pt>
                <c:pt idx="4266">
                  <c:v>8.2911728016000001</c:v>
                </c:pt>
                <c:pt idx="4267">
                  <c:v>8.2911728016000001</c:v>
                </c:pt>
                <c:pt idx="4268">
                  <c:v>8.2911728016000001</c:v>
                </c:pt>
                <c:pt idx="4269">
                  <c:v>8.2911728016000001</c:v>
                </c:pt>
                <c:pt idx="4270">
                  <c:v>8.2911728016000001</c:v>
                </c:pt>
                <c:pt idx="4271">
                  <c:v>8.2911728016000001</c:v>
                </c:pt>
                <c:pt idx="4272">
                  <c:v>8.2911728016000001</c:v>
                </c:pt>
                <c:pt idx="4273">
                  <c:v>8.2911728016000001</c:v>
                </c:pt>
                <c:pt idx="4274">
                  <c:v>8.2911728016000001</c:v>
                </c:pt>
                <c:pt idx="4275">
                  <c:v>8.2911728016000001</c:v>
                </c:pt>
                <c:pt idx="4276">
                  <c:v>8.2883411168999999</c:v>
                </c:pt>
                <c:pt idx="4277">
                  <c:v>8.2883411168999999</c:v>
                </c:pt>
                <c:pt idx="4278">
                  <c:v>8.2883411168999999</c:v>
                </c:pt>
                <c:pt idx="4279">
                  <c:v>8.2883411168999999</c:v>
                </c:pt>
                <c:pt idx="4280">
                  <c:v>8.2883411168999999</c:v>
                </c:pt>
                <c:pt idx="4281">
                  <c:v>8.2883411168999999</c:v>
                </c:pt>
                <c:pt idx="4282">
                  <c:v>8.2883411168999999</c:v>
                </c:pt>
                <c:pt idx="4283">
                  <c:v>8.2883411168999999</c:v>
                </c:pt>
                <c:pt idx="4284">
                  <c:v>8.2883411168999999</c:v>
                </c:pt>
                <c:pt idx="4285">
                  <c:v>8.2883411168999999</c:v>
                </c:pt>
                <c:pt idx="4286">
                  <c:v>8.2855094321999996</c:v>
                </c:pt>
                <c:pt idx="4287">
                  <c:v>8.2855094321999996</c:v>
                </c:pt>
                <c:pt idx="4288">
                  <c:v>8.2855094321999996</c:v>
                </c:pt>
                <c:pt idx="4289">
                  <c:v>8.2855094321999996</c:v>
                </c:pt>
                <c:pt idx="4290">
                  <c:v>8.2855094321999996</c:v>
                </c:pt>
                <c:pt idx="4291">
                  <c:v>8.2855094321999996</c:v>
                </c:pt>
                <c:pt idx="4292">
                  <c:v>8.2855094321999996</c:v>
                </c:pt>
                <c:pt idx="4293">
                  <c:v>8.2855094321999996</c:v>
                </c:pt>
                <c:pt idx="4294">
                  <c:v>8.2855094321999996</c:v>
                </c:pt>
                <c:pt idx="4295">
                  <c:v>8.2855094321999996</c:v>
                </c:pt>
                <c:pt idx="4296">
                  <c:v>8.2826777474999993</c:v>
                </c:pt>
                <c:pt idx="4297">
                  <c:v>8.2826777474999993</c:v>
                </c:pt>
                <c:pt idx="4298">
                  <c:v>8.2826777474999993</c:v>
                </c:pt>
                <c:pt idx="4299">
                  <c:v>8.2826777474999993</c:v>
                </c:pt>
                <c:pt idx="4300">
                  <c:v>8.2826777474999993</c:v>
                </c:pt>
                <c:pt idx="4301">
                  <c:v>8.2826777474999993</c:v>
                </c:pt>
                <c:pt idx="4302">
                  <c:v>8.2826777474999993</c:v>
                </c:pt>
                <c:pt idx="4303">
                  <c:v>8.2826777474999993</c:v>
                </c:pt>
                <c:pt idx="4304">
                  <c:v>8.2826777474999993</c:v>
                </c:pt>
                <c:pt idx="4305">
                  <c:v>8.2826777474999993</c:v>
                </c:pt>
                <c:pt idx="4306">
                  <c:v>8.279846062799999</c:v>
                </c:pt>
                <c:pt idx="4307">
                  <c:v>8.279846062799999</c:v>
                </c:pt>
                <c:pt idx="4308">
                  <c:v>8.279846062799999</c:v>
                </c:pt>
                <c:pt idx="4309">
                  <c:v>8.279846062799999</c:v>
                </c:pt>
                <c:pt idx="4310">
                  <c:v>8.279846062799999</c:v>
                </c:pt>
                <c:pt idx="4311">
                  <c:v>8.279846062799999</c:v>
                </c:pt>
                <c:pt idx="4312">
                  <c:v>8.279846062799999</c:v>
                </c:pt>
                <c:pt idx="4313">
                  <c:v>8.279846062799999</c:v>
                </c:pt>
                <c:pt idx="4314">
                  <c:v>8.279846062799999</c:v>
                </c:pt>
                <c:pt idx="4315">
                  <c:v>8.279846062799999</c:v>
                </c:pt>
                <c:pt idx="4316">
                  <c:v>8.279846062799999</c:v>
                </c:pt>
                <c:pt idx="4317">
                  <c:v>8.2770143781000005</c:v>
                </c:pt>
                <c:pt idx="4318">
                  <c:v>8.2770143781000005</c:v>
                </c:pt>
                <c:pt idx="4319">
                  <c:v>8.2770143781000005</c:v>
                </c:pt>
                <c:pt idx="4320">
                  <c:v>8.2770143781000005</c:v>
                </c:pt>
                <c:pt idx="4321">
                  <c:v>8.2770143781000005</c:v>
                </c:pt>
                <c:pt idx="4322">
                  <c:v>8.2770143781000005</c:v>
                </c:pt>
                <c:pt idx="4323">
                  <c:v>8.2770143781000005</c:v>
                </c:pt>
                <c:pt idx="4324">
                  <c:v>8.2770143781000005</c:v>
                </c:pt>
                <c:pt idx="4325">
                  <c:v>8.2770143781000005</c:v>
                </c:pt>
                <c:pt idx="4326">
                  <c:v>8.2770143781000005</c:v>
                </c:pt>
                <c:pt idx="4327">
                  <c:v>8.2741826934000002</c:v>
                </c:pt>
                <c:pt idx="4328">
                  <c:v>8.2741826934000002</c:v>
                </c:pt>
                <c:pt idx="4329">
                  <c:v>8.2741826934000002</c:v>
                </c:pt>
                <c:pt idx="4330">
                  <c:v>8.2741826934000002</c:v>
                </c:pt>
                <c:pt idx="4331">
                  <c:v>8.2741826934000002</c:v>
                </c:pt>
                <c:pt idx="4332">
                  <c:v>8.2741826934000002</c:v>
                </c:pt>
                <c:pt idx="4333">
                  <c:v>8.2741826934000002</c:v>
                </c:pt>
                <c:pt idx="4334">
                  <c:v>8.2741826934000002</c:v>
                </c:pt>
                <c:pt idx="4335">
                  <c:v>8.2741826934000002</c:v>
                </c:pt>
                <c:pt idx="4336">
                  <c:v>8.2741826934000002</c:v>
                </c:pt>
                <c:pt idx="4337">
                  <c:v>8.2713510087</c:v>
                </c:pt>
                <c:pt idx="4338">
                  <c:v>8.2713510087</c:v>
                </c:pt>
                <c:pt idx="4339">
                  <c:v>8.2713510087</c:v>
                </c:pt>
                <c:pt idx="4340">
                  <c:v>8.2713510087</c:v>
                </c:pt>
                <c:pt idx="4341">
                  <c:v>8.2713510087</c:v>
                </c:pt>
                <c:pt idx="4342">
                  <c:v>8.2713510087</c:v>
                </c:pt>
                <c:pt idx="4343">
                  <c:v>8.2713510087</c:v>
                </c:pt>
                <c:pt idx="4344">
                  <c:v>8.2713510087</c:v>
                </c:pt>
                <c:pt idx="4345">
                  <c:v>8.2713510087</c:v>
                </c:pt>
                <c:pt idx="4346">
                  <c:v>8.2713510087</c:v>
                </c:pt>
                <c:pt idx="4347">
                  <c:v>8.2685193239999997</c:v>
                </c:pt>
                <c:pt idx="4348">
                  <c:v>8.2685193239999997</c:v>
                </c:pt>
                <c:pt idx="4349">
                  <c:v>8.2685193239999997</c:v>
                </c:pt>
                <c:pt idx="4350">
                  <c:v>8.2685193239999997</c:v>
                </c:pt>
                <c:pt idx="4351">
                  <c:v>8.2685193239999997</c:v>
                </c:pt>
                <c:pt idx="4352">
                  <c:v>8.2685193239999997</c:v>
                </c:pt>
                <c:pt idx="4353">
                  <c:v>8.2685193239999997</c:v>
                </c:pt>
                <c:pt idx="4354">
                  <c:v>8.2685193239999997</c:v>
                </c:pt>
                <c:pt idx="4355">
                  <c:v>8.2685193239999997</c:v>
                </c:pt>
                <c:pt idx="4356">
                  <c:v>8.2685193239999997</c:v>
                </c:pt>
                <c:pt idx="4357">
                  <c:v>8.2685193239999997</c:v>
                </c:pt>
                <c:pt idx="4358">
                  <c:v>8.2656876392999994</c:v>
                </c:pt>
                <c:pt idx="4359">
                  <c:v>8.2656876392999994</c:v>
                </c:pt>
                <c:pt idx="4360">
                  <c:v>8.2656876392999994</c:v>
                </c:pt>
                <c:pt idx="4361">
                  <c:v>8.2656876392999994</c:v>
                </c:pt>
                <c:pt idx="4362">
                  <c:v>8.2656876392999994</c:v>
                </c:pt>
                <c:pt idx="4363">
                  <c:v>8.2656876392999994</c:v>
                </c:pt>
                <c:pt idx="4364">
                  <c:v>8.2656876392999994</c:v>
                </c:pt>
                <c:pt idx="4365">
                  <c:v>8.2656876392999994</c:v>
                </c:pt>
                <c:pt idx="4366">
                  <c:v>8.2656876392999994</c:v>
                </c:pt>
                <c:pt idx="4367">
                  <c:v>8.2656876392999994</c:v>
                </c:pt>
                <c:pt idx="4368">
                  <c:v>8.2628559546000009</c:v>
                </c:pt>
                <c:pt idx="4369">
                  <c:v>8.2628559546000009</c:v>
                </c:pt>
                <c:pt idx="4370">
                  <c:v>8.2628559546000009</c:v>
                </c:pt>
                <c:pt idx="4371">
                  <c:v>8.2628559546000009</c:v>
                </c:pt>
                <c:pt idx="4372">
                  <c:v>8.2628559546000009</c:v>
                </c:pt>
                <c:pt idx="4373">
                  <c:v>8.2628559546000009</c:v>
                </c:pt>
                <c:pt idx="4374">
                  <c:v>8.2628559546000009</c:v>
                </c:pt>
                <c:pt idx="4375">
                  <c:v>8.2628559546000009</c:v>
                </c:pt>
                <c:pt idx="4376">
                  <c:v>8.2628559546000009</c:v>
                </c:pt>
                <c:pt idx="4377">
                  <c:v>8.2628559546000009</c:v>
                </c:pt>
                <c:pt idx="4378">
                  <c:v>8.2600242698999988</c:v>
                </c:pt>
                <c:pt idx="4379">
                  <c:v>8.2600242698999988</c:v>
                </c:pt>
                <c:pt idx="4380">
                  <c:v>8.2600242698999988</c:v>
                </c:pt>
                <c:pt idx="4381">
                  <c:v>8.2600242698999988</c:v>
                </c:pt>
                <c:pt idx="4382">
                  <c:v>8.2600242698999988</c:v>
                </c:pt>
                <c:pt idx="4383">
                  <c:v>8.2600242698999988</c:v>
                </c:pt>
                <c:pt idx="4384">
                  <c:v>8.2600242698999988</c:v>
                </c:pt>
                <c:pt idx="4385">
                  <c:v>8.2600242698999988</c:v>
                </c:pt>
                <c:pt idx="4386">
                  <c:v>8.2600242698999988</c:v>
                </c:pt>
                <c:pt idx="4387">
                  <c:v>8.2600242698999988</c:v>
                </c:pt>
                <c:pt idx="4388">
                  <c:v>8.2600242698999988</c:v>
                </c:pt>
                <c:pt idx="4389">
                  <c:v>8.2571925852000003</c:v>
                </c:pt>
                <c:pt idx="4390">
                  <c:v>8.2571925852000003</c:v>
                </c:pt>
                <c:pt idx="4391">
                  <c:v>8.2571925852000003</c:v>
                </c:pt>
                <c:pt idx="4392">
                  <c:v>8.2571925852000003</c:v>
                </c:pt>
                <c:pt idx="4393">
                  <c:v>8.2571925852000003</c:v>
                </c:pt>
                <c:pt idx="4394">
                  <c:v>8.2571925852000003</c:v>
                </c:pt>
                <c:pt idx="4395">
                  <c:v>8.2571925852000003</c:v>
                </c:pt>
                <c:pt idx="4396">
                  <c:v>8.2571925852000003</c:v>
                </c:pt>
                <c:pt idx="4397">
                  <c:v>8.2571925852000003</c:v>
                </c:pt>
                <c:pt idx="4398">
                  <c:v>8.2571925852000003</c:v>
                </c:pt>
                <c:pt idx="4399">
                  <c:v>8.2543609005</c:v>
                </c:pt>
                <c:pt idx="4400">
                  <c:v>8.2543609005</c:v>
                </c:pt>
                <c:pt idx="4401">
                  <c:v>8.2543609005</c:v>
                </c:pt>
                <c:pt idx="4402">
                  <c:v>8.2543609005</c:v>
                </c:pt>
                <c:pt idx="4403">
                  <c:v>8.2543609005</c:v>
                </c:pt>
                <c:pt idx="4404">
                  <c:v>8.2543609005</c:v>
                </c:pt>
                <c:pt idx="4405">
                  <c:v>8.2543609005</c:v>
                </c:pt>
                <c:pt idx="4406">
                  <c:v>8.2543609005</c:v>
                </c:pt>
                <c:pt idx="4407">
                  <c:v>8.2543609005</c:v>
                </c:pt>
                <c:pt idx="4408">
                  <c:v>8.2543609005</c:v>
                </c:pt>
                <c:pt idx="4409">
                  <c:v>8.2515292157999998</c:v>
                </c:pt>
                <c:pt idx="4410">
                  <c:v>8.2515292157999998</c:v>
                </c:pt>
                <c:pt idx="4411">
                  <c:v>8.2515292157999998</c:v>
                </c:pt>
                <c:pt idx="4412">
                  <c:v>8.2515292157999998</c:v>
                </c:pt>
                <c:pt idx="4413">
                  <c:v>8.2515292157999998</c:v>
                </c:pt>
                <c:pt idx="4414">
                  <c:v>8.2515292157999998</c:v>
                </c:pt>
                <c:pt idx="4415">
                  <c:v>8.2515292157999998</c:v>
                </c:pt>
                <c:pt idx="4416">
                  <c:v>8.2515292157999998</c:v>
                </c:pt>
                <c:pt idx="4417">
                  <c:v>8.2515292157999998</c:v>
                </c:pt>
                <c:pt idx="4418">
                  <c:v>8.2515292157999998</c:v>
                </c:pt>
                <c:pt idx="4419">
                  <c:v>8.2486975310999995</c:v>
                </c:pt>
                <c:pt idx="4420">
                  <c:v>8.2486975310999995</c:v>
                </c:pt>
                <c:pt idx="4421">
                  <c:v>8.2486975310999995</c:v>
                </c:pt>
                <c:pt idx="4422">
                  <c:v>8.2486975310999995</c:v>
                </c:pt>
                <c:pt idx="4423">
                  <c:v>8.2486975310999995</c:v>
                </c:pt>
                <c:pt idx="4424">
                  <c:v>8.2486975310999995</c:v>
                </c:pt>
                <c:pt idx="4425">
                  <c:v>8.2486975310999995</c:v>
                </c:pt>
                <c:pt idx="4426">
                  <c:v>8.2486975310999995</c:v>
                </c:pt>
                <c:pt idx="4427">
                  <c:v>8.2486975310999995</c:v>
                </c:pt>
                <c:pt idx="4428">
                  <c:v>8.2486975310999995</c:v>
                </c:pt>
                <c:pt idx="4429">
                  <c:v>8.2486975310999995</c:v>
                </c:pt>
                <c:pt idx="4430">
                  <c:v>8.2458658463999992</c:v>
                </c:pt>
                <c:pt idx="4431">
                  <c:v>8.2458658463999992</c:v>
                </c:pt>
                <c:pt idx="4432">
                  <c:v>8.2458658463999992</c:v>
                </c:pt>
                <c:pt idx="4433">
                  <c:v>8.2458658463999992</c:v>
                </c:pt>
                <c:pt idx="4434">
                  <c:v>8.2458658463999992</c:v>
                </c:pt>
                <c:pt idx="4435">
                  <c:v>8.2458658463999992</c:v>
                </c:pt>
                <c:pt idx="4436">
                  <c:v>8.2458658463999992</c:v>
                </c:pt>
                <c:pt idx="4437">
                  <c:v>8.2458658463999992</c:v>
                </c:pt>
                <c:pt idx="4438">
                  <c:v>8.2458658463999992</c:v>
                </c:pt>
                <c:pt idx="4439">
                  <c:v>8.2458658463999992</c:v>
                </c:pt>
                <c:pt idx="4440">
                  <c:v>8.2430341617000007</c:v>
                </c:pt>
                <c:pt idx="4441">
                  <c:v>8.2430341617000007</c:v>
                </c:pt>
                <c:pt idx="4442">
                  <c:v>8.2430341617000007</c:v>
                </c:pt>
                <c:pt idx="4443">
                  <c:v>8.2430341617000007</c:v>
                </c:pt>
                <c:pt idx="4444">
                  <c:v>8.2430341617000007</c:v>
                </c:pt>
                <c:pt idx="4445">
                  <c:v>8.2430341617000007</c:v>
                </c:pt>
                <c:pt idx="4446">
                  <c:v>8.2430341617000007</c:v>
                </c:pt>
                <c:pt idx="4447">
                  <c:v>8.2430341617000007</c:v>
                </c:pt>
                <c:pt idx="4448">
                  <c:v>8.2430341617000007</c:v>
                </c:pt>
                <c:pt idx="4449">
                  <c:v>8.2430341617000007</c:v>
                </c:pt>
                <c:pt idx="4450">
                  <c:v>8.2402024770000004</c:v>
                </c:pt>
                <c:pt idx="4451">
                  <c:v>8.2402024770000004</c:v>
                </c:pt>
                <c:pt idx="4452">
                  <c:v>8.2402024770000004</c:v>
                </c:pt>
                <c:pt idx="4453">
                  <c:v>8.2402024770000004</c:v>
                </c:pt>
                <c:pt idx="4454">
                  <c:v>8.2402024770000004</c:v>
                </c:pt>
                <c:pt idx="4455">
                  <c:v>8.2402024770000004</c:v>
                </c:pt>
                <c:pt idx="4456">
                  <c:v>8.2402024770000004</c:v>
                </c:pt>
                <c:pt idx="4457">
                  <c:v>8.2402024770000004</c:v>
                </c:pt>
                <c:pt idx="4458">
                  <c:v>8.2402024770000004</c:v>
                </c:pt>
                <c:pt idx="4459">
                  <c:v>8.2402024770000004</c:v>
                </c:pt>
                <c:pt idx="4460">
                  <c:v>8.2373707922999984</c:v>
                </c:pt>
                <c:pt idx="4461">
                  <c:v>8.2373707922999984</c:v>
                </c:pt>
                <c:pt idx="4462">
                  <c:v>8.2373707922999984</c:v>
                </c:pt>
                <c:pt idx="4463">
                  <c:v>8.2373707922999984</c:v>
                </c:pt>
                <c:pt idx="4464">
                  <c:v>8.2373707922999984</c:v>
                </c:pt>
                <c:pt idx="4465">
                  <c:v>8.2373707922999984</c:v>
                </c:pt>
                <c:pt idx="4466">
                  <c:v>8.2373707922999984</c:v>
                </c:pt>
                <c:pt idx="4467">
                  <c:v>8.2373707922999984</c:v>
                </c:pt>
                <c:pt idx="4468">
                  <c:v>8.2373707922999984</c:v>
                </c:pt>
                <c:pt idx="4469">
                  <c:v>8.2373707922999984</c:v>
                </c:pt>
                <c:pt idx="4470">
                  <c:v>8.2373707922999984</c:v>
                </c:pt>
                <c:pt idx="4471">
                  <c:v>8.2345391075999999</c:v>
                </c:pt>
                <c:pt idx="4472">
                  <c:v>8.2345391075999999</c:v>
                </c:pt>
                <c:pt idx="4473">
                  <c:v>8.2345391075999999</c:v>
                </c:pt>
                <c:pt idx="4474">
                  <c:v>8.2345391075999999</c:v>
                </c:pt>
                <c:pt idx="4475">
                  <c:v>8.2345391075999999</c:v>
                </c:pt>
                <c:pt idx="4476">
                  <c:v>8.2345391075999999</c:v>
                </c:pt>
                <c:pt idx="4477">
                  <c:v>8.2345391075999999</c:v>
                </c:pt>
                <c:pt idx="4478">
                  <c:v>8.2345391075999999</c:v>
                </c:pt>
                <c:pt idx="4479">
                  <c:v>8.2345391075999999</c:v>
                </c:pt>
                <c:pt idx="4480">
                  <c:v>8.2345391075999999</c:v>
                </c:pt>
                <c:pt idx="4481">
                  <c:v>8.2317074228999996</c:v>
                </c:pt>
                <c:pt idx="4482">
                  <c:v>8.2317074228999996</c:v>
                </c:pt>
                <c:pt idx="4483">
                  <c:v>8.2317074228999996</c:v>
                </c:pt>
                <c:pt idx="4484">
                  <c:v>8.2317074228999996</c:v>
                </c:pt>
                <c:pt idx="4485">
                  <c:v>8.2317074228999996</c:v>
                </c:pt>
                <c:pt idx="4486">
                  <c:v>8.2317074228999996</c:v>
                </c:pt>
                <c:pt idx="4487">
                  <c:v>8.2317074228999996</c:v>
                </c:pt>
                <c:pt idx="4488">
                  <c:v>8.2317074228999996</c:v>
                </c:pt>
                <c:pt idx="4489">
                  <c:v>8.2317074228999996</c:v>
                </c:pt>
                <c:pt idx="4490">
                  <c:v>8.2317074228999996</c:v>
                </c:pt>
                <c:pt idx="4491">
                  <c:v>8.2288757382000011</c:v>
                </c:pt>
                <c:pt idx="4492">
                  <c:v>8.2288757382000011</c:v>
                </c:pt>
                <c:pt idx="4493">
                  <c:v>8.2288757382000011</c:v>
                </c:pt>
                <c:pt idx="4494">
                  <c:v>8.2288757382000011</c:v>
                </c:pt>
                <c:pt idx="4495">
                  <c:v>8.2288757382000011</c:v>
                </c:pt>
                <c:pt idx="4496">
                  <c:v>8.2288757382000011</c:v>
                </c:pt>
                <c:pt idx="4497">
                  <c:v>8.2288757382000011</c:v>
                </c:pt>
                <c:pt idx="4498">
                  <c:v>8.2288757382000011</c:v>
                </c:pt>
                <c:pt idx="4499">
                  <c:v>8.2288757382000011</c:v>
                </c:pt>
                <c:pt idx="4500">
                  <c:v>8.2288757382000011</c:v>
                </c:pt>
                <c:pt idx="4501">
                  <c:v>8.2288757382000011</c:v>
                </c:pt>
                <c:pt idx="4502">
                  <c:v>8.226044053499999</c:v>
                </c:pt>
                <c:pt idx="4503">
                  <c:v>8.226044053499999</c:v>
                </c:pt>
                <c:pt idx="4504">
                  <c:v>8.226044053499999</c:v>
                </c:pt>
                <c:pt idx="4505">
                  <c:v>8.226044053499999</c:v>
                </c:pt>
                <c:pt idx="4506">
                  <c:v>8.226044053499999</c:v>
                </c:pt>
                <c:pt idx="4507">
                  <c:v>8.226044053499999</c:v>
                </c:pt>
                <c:pt idx="4508">
                  <c:v>8.226044053499999</c:v>
                </c:pt>
                <c:pt idx="4509">
                  <c:v>8.226044053499999</c:v>
                </c:pt>
                <c:pt idx="4510">
                  <c:v>8.226044053499999</c:v>
                </c:pt>
                <c:pt idx="4511">
                  <c:v>8.226044053499999</c:v>
                </c:pt>
                <c:pt idx="4512">
                  <c:v>8.2232123687999987</c:v>
                </c:pt>
                <c:pt idx="4513">
                  <c:v>8.2232123687999987</c:v>
                </c:pt>
                <c:pt idx="4514">
                  <c:v>8.2232123687999987</c:v>
                </c:pt>
                <c:pt idx="4515">
                  <c:v>8.2232123687999987</c:v>
                </c:pt>
                <c:pt idx="4516">
                  <c:v>8.2232123687999987</c:v>
                </c:pt>
                <c:pt idx="4517">
                  <c:v>8.2232123687999987</c:v>
                </c:pt>
                <c:pt idx="4518">
                  <c:v>8.2232123687999987</c:v>
                </c:pt>
                <c:pt idx="4519">
                  <c:v>8.2232123687999987</c:v>
                </c:pt>
                <c:pt idx="4520">
                  <c:v>8.2232123687999987</c:v>
                </c:pt>
                <c:pt idx="4521">
                  <c:v>8.2232123687999987</c:v>
                </c:pt>
                <c:pt idx="4522">
                  <c:v>8.2203806841000002</c:v>
                </c:pt>
                <c:pt idx="4523">
                  <c:v>8.2203806841000002</c:v>
                </c:pt>
                <c:pt idx="4524">
                  <c:v>8.2203806841000002</c:v>
                </c:pt>
                <c:pt idx="4525">
                  <c:v>8.2203806841000002</c:v>
                </c:pt>
                <c:pt idx="4526">
                  <c:v>8.2203806841000002</c:v>
                </c:pt>
                <c:pt idx="4527">
                  <c:v>8.2203806841000002</c:v>
                </c:pt>
                <c:pt idx="4528">
                  <c:v>8.2203806841000002</c:v>
                </c:pt>
                <c:pt idx="4529">
                  <c:v>8.2203806841000002</c:v>
                </c:pt>
                <c:pt idx="4530">
                  <c:v>8.2203806841000002</c:v>
                </c:pt>
                <c:pt idx="4531">
                  <c:v>8.2203806841000002</c:v>
                </c:pt>
                <c:pt idx="4532">
                  <c:v>8.2203806841000002</c:v>
                </c:pt>
                <c:pt idx="4533">
                  <c:v>8.2175489993999999</c:v>
                </c:pt>
                <c:pt idx="4534">
                  <c:v>8.2175489993999999</c:v>
                </c:pt>
                <c:pt idx="4535">
                  <c:v>8.2175489993999999</c:v>
                </c:pt>
                <c:pt idx="4536">
                  <c:v>8.2175489993999999</c:v>
                </c:pt>
                <c:pt idx="4537">
                  <c:v>8.2175489993999999</c:v>
                </c:pt>
                <c:pt idx="4538">
                  <c:v>8.2175489993999999</c:v>
                </c:pt>
                <c:pt idx="4539">
                  <c:v>8.2175489993999999</c:v>
                </c:pt>
                <c:pt idx="4540">
                  <c:v>8.2175489993999999</c:v>
                </c:pt>
                <c:pt idx="4541">
                  <c:v>8.2175489993999999</c:v>
                </c:pt>
                <c:pt idx="4542">
                  <c:v>8.2175489993999999</c:v>
                </c:pt>
                <c:pt idx="4543">
                  <c:v>8.2147173146999997</c:v>
                </c:pt>
                <c:pt idx="4544">
                  <c:v>8.2147173146999997</c:v>
                </c:pt>
                <c:pt idx="4545">
                  <c:v>8.2147173146999997</c:v>
                </c:pt>
                <c:pt idx="4546">
                  <c:v>8.2147173146999997</c:v>
                </c:pt>
                <c:pt idx="4547">
                  <c:v>8.2147173146999997</c:v>
                </c:pt>
                <c:pt idx="4548">
                  <c:v>8.2147173146999997</c:v>
                </c:pt>
                <c:pt idx="4549">
                  <c:v>8.2147173146999997</c:v>
                </c:pt>
                <c:pt idx="4550">
                  <c:v>8.2147173146999997</c:v>
                </c:pt>
                <c:pt idx="4551">
                  <c:v>8.2147173146999997</c:v>
                </c:pt>
                <c:pt idx="4552">
                  <c:v>8.2147173146999997</c:v>
                </c:pt>
                <c:pt idx="4553">
                  <c:v>8.2118856299999994</c:v>
                </c:pt>
                <c:pt idx="4554">
                  <c:v>8.2118856299999994</c:v>
                </c:pt>
                <c:pt idx="4555">
                  <c:v>8.2118856299999994</c:v>
                </c:pt>
                <c:pt idx="4556">
                  <c:v>8.2118856299999994</c:v>
                </c:pt>
                <c:pt idx="4557">
                  <c:v>8.2118856299999994</c:v>
                </c:pt>
                <c:pt idx="4558">
                  <c:v>8.2118856299999994</c:v>
                </c:pt>
                <c:pt idx="4559">
                  <c:v>8.2118856299999994</c:v>
                </c:pt>
                <c:pt idx="4560">
                  <c:v>8.2118856299999994</c:v>
                </c:pt>
                <c:pt idx="4561">
                  <c:v>8.2118856299999994</c:v>
                </c:pt>
                <c:pt idx="4562">
                  <c:v>8.2118856299999994</c:v>
                </c:pt>
                <c:pt idx="4563">
                  <c:v>8.2118856299999994</c:v>
                </c:pt>
                <c:pt idx="4564">
                  <c:v>8.2090539452999991</c:v>
                </c:pt>
                <c:pt idx="4565">
                  <c:v>8.2090539452999991</c:v>
                </c:pt>
                <c:pt idx="4566">
                  <c:v>8.2090539452999991</c:v>
                </c:pt>
                <c:pt idx="4567">
                  <c:v>8.2090539452999991</c:v>
                </c:pt>
                <c:pt idx="4568">
                  <c:v>8.2090539452999991</c:v>
                </c:pt>
                <c:pt idx="4569">
                  <c:v>8.2090539452999991</c:v>
                </c:pt>
                <c:pt idx="4570">
                  <c:v>8.2090539452999991</c:v>
                </c:pt>
                <c:pt idx="4571">
                  <c:v>8.2090539452999991</c:v>
                </c:pt>
                <c:pt idx="4572">
                  <c:v>8.2090539452999991</c:v>
                </c:pt>
                <c:pt idx="4573">
                  <c:v>8.2090539452999991</c:v>
                </c:pt>
                <c:pt idx="4574">
                  <c:v>8.2062222606000006</c:v>
                </c:pt>
                <c:pt idx="4575">
                  <c:v>8.2062222606000006</c:v>
                </c:pt>
                <c:pt idx="4576">
                  <c:v>8.2062222606000006</c:v>
                </c:pt>
                <c:pt idx="4577">
                  <c:v>8.2062222606000006</c:v>
                </c:pt>
                <c:pt idx="4578">
                  <c:v>8.2062222606000006</c:v>
                </c:pt>
                <c:pt idx="4579">
                  <c:v>8.2062222606000006</c:v>
                </c:pt>
                <c:pt idx="4580">
                  <c:v>8.2062222606000006</c:v>
                </c:pt>
                <c:pt idx="4581">
                  <c:v>8.2062222606000006</c:v>
                </c:pt>
                <c:pt idx="4582">
                  <c:v>8.2062222606000006</c:v>
                </c:pt>
                <c:pt idx="4583">
                  <c:v>8.2062222606000006</c:v>
                </c:pt>
                <c:pt idx="4584">
                  <c:v>8.2033905759000003</c:v>
                </c:pt>
                <c:pt idx="4585">
                  <c:v>8.2033905759000003</c:v>
                </c:pt>
                <c:pt idx="4586">
                  <c:v>8.2033905759000003</c:v>
                </c:pt>
                <c:pt idx="4587">
                  <c:v>8.2033905759000003</c:v>
                </c:pt>
                <c:pt idx="4588">
                  <c:v>8.2033905759000003</c:v>
                </c:pt>
                <c:pt idx="4589">
                  <c:v>8.2033905759000003</c:v>
                </c:pt>
                <c:pt idx="4590">
                  <c:v>8.2033905759000003</c:v>
                </c:pt>
                <c:pt idx="4591">
                  <c:v>8.2033905759000003</c:v>
                </c:pt>
                <c:pt idx="4592">
                  <c:v>8.2033905759000003</c:v>
                </c:pt>
                <c:pt idx="4593">
                  <c:v>8.2033905759000003</c:v>
                </c:pt>
                <c:pt idx="4594">
                  <c:v>8.2033905759000003</c:v>
                </c:pt>
                <c:pt idx="4595">
                  <c:v>8.2005588912</c:v>
                </c:pt>
                <c:pt idx="4596">
                  <c:v>8.2005588912</c:v>
                </c:pt>
                <c:pt idx="4597">
                  <c:v>8.2005588912</c:v>
                </c:pt>
                <c:pt idx="4598">
                  <c:v>8.2005588912</c:v>
                </c:pt>
                <c:pt idx="4599">
                  <c:v>8.2005588912</c:v>
                </c:pt>
                <c:pt idx="4600">
                  <c:v>8.2005588912</c:v>
                </c:pt>
                <c:pt idx="4601">
                  <c:v>8.2005588912</c:v>
                </c:pt>
                <c:pt idx="4602">
                  <c:v>8.2005588912</c:v>
                </c:pt>
                <c:pt idx="4603">
                  <c:v>8.2005588912</c:v>
                </c:pt>
                <c:pt idx="4604">
                  <c:v>8.2005588912</c:v>
                </c:pt>
                <c:pt idx="4605">
                  <c:v>8.1977272064999998</c:v>
                </c:pt>
                <c:pt idx="4606">
                  <c:v>8.1977272064999998</c:v>
                </c:pt>
                <c:pt idx="4607">
                  <c:v>8.1977272064999998</c:v>
                </c:pt>
                <c:pt idx="4608">
                  <c:v>8.1977272064999998</c:v>
                </c:pt>
                <c:pt idx="4609">
                  <c:v>8.1977272064999998</c:v>
                </c:pt>
                <c:pt idx="4610">
                  <c:v>8.1977272064999998</c:v>
                </c:pt>
                <c:pt idx="4611">
                  <c:v>8.1977272064999998</c:v>
                </c:pt>
                <c:pt idx="4612">
                  <c:v>8.1977272064999998</c:v>
                </c:pt>
                <c:pt idx="4613">
                  <c:v>8.1977272064999998</c:v>
                </c:pt>
                <c:pt idx="4614">
                  <c:v>8.1977272064999998</c:v>
                </c:pt>
                <c:pt idx="4615">
                  <c:v>8.1948955217999995</c:v>
                </c:pt>
                <c:pt idx="4616">
                  <c:v>8.1948955217999995</c:v>
                </c:pt>
                <c:pt idx="4617">
                  <c:v>8.1948955217999995</c:v>
                </c:pt>
                <c:pt idx="4618">
                  <c:v>8.1948955217999995</c:v>
                </c:pt>
                <c:pt idx="4619">
                  <c:v>8.1948955217999995</c:v>
                </c:pt>
                <c:pt idx="4620">
                  <c:v>8.1948955217999995</c:v>
                </c:pt>
                <c:pt idx="4621">
                  <c:v>8.1948955217999995</c:v>
                </c:pt>
                <c:pt idx="4622">
                  <c:v>8.1948955217999995</c:v>
                </c:pt>
                <c:pt idx="4623">
                  <c:v>8.1948955217999995</c:v>
                </c:pt>
                <c:pt idx="4624">
                  <c:v>8.1948955217999995</c:v>
                </c:pt>
                <c:pt idx="4625">
                  <c:v>8.1948955217999995</c:v>
                </c:pt>
                <c:pt idx="4626">
                  <c:v>8.1920638370999992</c:v>
                </c:pt>
                <c:pt idx="4627">
                  <c:v>8.1920638370999992</c:v>
                </c:pt>
                <c:pt idx="4628">
                  <c:v>8.1920638370999992</c:v>
                </c:pt>
                <c:pt idx="4629">
                  <c:v>8.1920638370999992</c:v>
                </c:pt>
                <c:pt idx="4630">
                  <c:v>8.1920638370999992</c:v>
                </c:pt>
                <c:pt idx="4631">
                  <c:v>8.1920638370999992</c:v>
                </c:pt>
                <c:pt idx="4632">
                  <c:v>8.1920638370999992</c:v>
                </c:pt>
                <c:pt idx="4633">
                  <c:v>8.1920638370999992</c:v>
                </c:pt>
                <c:pt idx="4634">
                  <c:v>8.1920638370999992</c:v>
                </c:pt>
                <c:pt idx="4635">
                  <c:v>8.1920638370999992</c:v>
                </c:pt>
                <c:pt idx="4636">
                  <c:v>8.1892321523999989</c:v>
                </c:pt>
                <c:pt idx="4637">
                  <c:v>8.1892321523999989</c:v>
                </c:pt>
                <c:pt idx="4638">
                  <c:v>8.1892321523999989</c:v>
                </c:pt>
                <c:pt idx="4639">
                  <c:v>8.1892321523999989</c:v>
                </c:pt>
                <c:pt idx="4640">
                  <c:v>8.1892321523999989</c:v>
                </c:pt>
                <c:pt idx="4641">
                  <c:v>8.1892321523999989</c:v>
                </c:pt>
                <c:pt idx="4642">
                  <c:v>8.1892321523999989</c:v>
                </c:pt>
                <c:pt idx="4643">
                  <c:v>8.1892321523999989</c:v>
                </c:pt>
                <c:pt idx="4644">
                  <c:v>8.1892321523999989</c:v>
                </c:pt>
                <c:pt idx="4645">
                  <c:v>8.1892321523999989</c:v>
                </c:pt>
                <c:pt idx="4646">
                  <c:v>8.1864004677000004</c:v>
                </c:pt>
                <c:pt idx="4647">
                  <c:v>8.1864004677000004</c:v>
                </c:pt>
                <c:pt idx="4648">
                  <c:v>8.1864004677000004</c:v>
                </c:pt>
                <c:pt idx="4649">
                  <c:v>8.1864004677000004</c:v>
                </c:pt>
                <c:pt idx="4650">
                  <c:v>8.1864004677000004</c:v>
                </c:pt>
                <c:pt idx="4651">
                  <c:v>8.1864004677000004</c:v>
                </c:pt>
                <c:pt idx="4652">
                  <c:v>8.1864004677000004</c:v>
                </c:pt>
                <c:pt idx="4653">
                  <c:v>8.1864004677000004</c:v>
                </c:pt>
                <c:pt idx="4654">
                  <c:v>8.1864004677000004</c:v>
                </c:pt>
                <c:pt idx="4655">
                  <c:v>8.1864004677000004</c:v>
                </c:pt>
                <c:pt idx="4656">
                  <c:v>8.1864004677000004</c:v>
                </c:pt>
                <c:pt idx="4657">
                  <c:v>8.1835687830000001</c:v>
                </c:pt>
                <c:pt idx="4658">
                  <c:v>8.1835687830000001</c:v>
                </c:pt>
                <c:pt idx="4659">
                  <c:v>8.1835687830000001</c:v>
                </c:pt>
                <c:pt idx="4660">
                  <c:v>8.1835687830000001</c:v>
                </c:pt>
                <c:pt idx="4661">
                  <c:v>8.1835687830000001</c:v>
                </c:pt>
                <c:pt idx="4662">
                  <c:v>8.1835687830000001</c:v>
                </c:pt>
                <c:pt idx="4663">
                  <c:v>8.1835687830000001</c:v>
                </c:pt>
                <c:pt idx="4664">
                  <c:v>8.1835687830000001</c:v>
                </c:pt>
                <c:pt idx="4665">
                  <c:v>8.1835687830000001</c:v>
                </c:pt>
                <c:pt idx="4666">
                  <c:v>8.1835687830000001</c:v>
                </c:pt>
                <c:pt idx="4667">
                  <c:v>8.1807370982999998</c:v>
                </c:pt>
                <c:pt idx="4668">
                  <c:v>8.1807370982999998</c:v>
                </c:pt>
                <c:pt idx="4669">
                  <c:v>8.1807370982999998</c:v>
                </c:pt>
                <c:pt idx="4670">
                  <c:v>8.1807370982999998</c:v>
                </c:pt>
                <c:pt idx="4671">
                  <c:v>8.1807370982999998</c:v>
                </c:pt>
                <c:pt idx="4672">
                  <c:v>8.1807370982999998</c:v>
                </c:pt>
                <c:pt idx="4673">
                  <c:v>8.1807370982999998</c:v>
                </c:pt>
                <c:pt idx="4674">
                  <c:v>8.1807370982999998</c:v>
                </c:pt>
                <c:pt idx="4675">
                  <c:v>8.1807370982999998</c:v>
                </c:pt>
                <c:pt idx="4676">
                  <c:v>8.1807370982999998</c:v>
                </c:pt>
                <c:pt idx="4677">
                  <c:v>8.1779054135999996</c:v>
                </c:pt>
                <c:pt idx="4678">
                  <c:v>8.1779054135999996</c:v>
                </c:pt>
                <c:pt idx="4679">
                  <c:v>8.1779054135999996</c:v>
                </c:pt>
                <c:pt idx="4680">
                  <c:v>8.1779054135999996</c:v>
                </c:pt>
                <c:pt idx="4681">
                  <c:v>8.1779054135999996</c:v>
                </c:pt>
                <c:pt idx="4682">
                  <c:v>8.1779054135999996</c:v>
                </c:pt>
                <c:pt idx="4683">
                  <c:v>8.1779054135999996</c:v>
                </c:pt>
                <c:pt idx="4684">
                  <c:v>8.1779054135999996</c:v>
                </c:pt>
                <c:pt idx="4685">
                  <c:v>8.1779054135999996</c:v>
                </c:pt>
                <c:pt idx="4686">
                  <c:v>8.1779054135999996</c:v>
                </c:pt>
                <c:pt idx="4687">
                  <c:v>8.1779054135999996</c:v>
                </c:pt>
                <c:pt idx="4688">
                  <c:v>8.1750737288999993</c:v>
                </c:pt>
                <c:pt idx="4689">
                  <c:v>8.1750737288999993</c:v>
                </c:pt>
                <c:pt idx="4690">
                  <c:v>8.1750737288999993</c:v>
                </c:pt>
                <c:pt idx="4691">
                  <c:v>8.1750737288999993</c:v>
                </c:pt>
                <c:pt idx="4692">
                  <c:v>8.1750737288999993</c:v>
                </c:pt>
                <c:pt idx="4693">
                  <c:v>8.1750737288999993</c:v>
                </c:pt>
                <c:pt idx="4694">
                  <c:v>8.1750737288999993</c:v>
                </c:pt>
                <c:pt idx="4695">
                  <c:v>8.1750737288999993</c:v>
                </c:pt>
                <c:pt idx="4696">
                  <c:v>8.1750737288999993</c:v>
                </c:pt>
                <c:pt idx="4697">
                  <c:v>8.1750737288999993</c:v>
                </c:pt>
                <c:pt idx="4698">
                  <c:v>8.1722420442000008</c:v>
                </c:pt>
                <c:pt idx="4699">
                  <c:v>8.1722420442000008</c:v>
                </c:pt>
                <c:pt idx="4700">
                  <c:v>8.1722420442000008</c:v>
                </c:pt>
                <c:pt idx="4701">
                  <c:v>8.1722420442000008</c:v>
                </c:pt>
                <c:pt idx="4702">
                  <c:v>8.1722420442000008</c:v>
                </c:pt>
                <c:pt idx="4703">
                  <c:v>8.1722420442000008</c:v>
                </c:pt>
                <c:pt idx="4704">
                  <c:v>8.1722420442000008</c:v>
                </c:pt>
                <c:pt idx="4705">
                  <c:v>8.1722420442000008</c:v>
                </c:pt>
                <c:pt idx="4706">
                  <c:v>8.1722420442000008</c:v>
                </c:pt>
                <c:pt idx="4707">
                  <c:v>8.1722420442000008</c:v>
                </c:pt>
                <c:pt idx="4708">
                  <c:v>8.1694103595000005</c:v>
                </c:pt>
                <c:pt idx="4709">
                  <c:v>8.1694103595000005</c:v>
                </c:pt>
                <c:pt idx="4710">
                  <c:v>8.1694103595000005</c:v>
                </c:pt>
                <c:pt idx="4711">
                  <c:v>8.1694103595000005</c:v>
                </c:pt>
                <c:pt idx="4712">
                  <c:v>8.1694103595000005</c:v>
                </c:pt>
                <c:pt idx="4713">
                  <c:v>8.1694103595000005</c:v>
                </c:pt>
                <c:pt idx="4714">
                  <c:v>8.1694103595000005</c:v>
                </c:pt>
                <c:pt idx="4715">
                  <c:v>8.1694103595000005</c:v>
                </c:pt>
                <c:pt idx="4716">
                  <c:v>8.1694103595000005</c:v>
                </c:pt>
                <c:pt idx="4717">
                  <c:v>8.1694103595000005</c:v>
                </c:pt>
                <c:pt idx="4718">
                  <c:v>8.1694103595000005</c:v>
                </c:pt>
                <c:pt idx="4719">
                  <c:v>8.1665786747999984</c:v>
                </c:pt>
                <c:pt idx="4720">
                  <c:v>8.1665786747999984</c:v>
                </c:pt>
                <c:pt idx="4721">
                  <c:v>8.1665786747999984</c:v>
                </c:pt>
                <c:pt idx="4722">
                  <c:v>8.1665786747999984</c:v>
                </c:pt>
                <c:pt idx="4723">
                  <c:v>8.1665786747999984</c:v>
                </c:pt>
                <c:pt idx="4724">
                  <c:v>8.1665786747999984</c:v>
                </c:pt>
                <c:pt idx="4725">
                  <c:v>8.1665786747999984</c:v>
                </c:pt>
                <c:pt idx="4726">
                  <c:v>8.1665786747999984</c:v>
                </c:pt>
                <c:pt idx="4727">
                  <c:v>8.1665786747999984</c:v>
                </c:pt>
                <c:pt idx="4728">
                  <c:v>8.1665786747999984</c:v>
                </c:pt>
                <c:pt idx="4729">
                  <c:v>8.1637469900999999</c:v>
                </c:pt>
                <c:pt idx="4730">
                  <c:v>8.1637469900999999</c:v>
                </c:pt>
                <c:pt idx="4731">
                  <c:v>8.1637469900999999</c:v>
                </c:pt>
                <c:pt idx="4732">
                  <c:v>8.1637469900999999</c:v>
                </c:pt>
                <c:pt idx="4733">
                  <c:v>8.1637469900999999</c:v>
                </c:pt>
                <c:pt idx="4734">
                  <c:v>8.1637469900999999</c:v>
                </c:pt>
                <c:pt idx="4735">
                  <c:v>8.1637469900999999</c:v>
                </c:pt>
                <c:pt idx="4736">
                  <c:v>8.1637469900999999</c:v>
                </c:pt>
                <c:pt idx="4737">
                  <c:v>8.1637469900999999</c:v>
                </c:pt>
                <c:pt idx="4738">
                  <c:v>8.1637469900999999</c:v>
                </c:pt>
                <c:pt idx="4739">
                  <c:v>8.1637469900999999</c:v>
                </c:pt>
                <c:pt idx="4740">
                  <c:v>8.1609153053999997</c:v>
                </c:pt>
                <c:pt idx="4741">
                  <c:v>8.1609153053999997</c:v>
                </c:pt>
                <c:pt idx="4742">
                  <c:v>8.1609153053999997</c:v>
                </c:pt>
                <c:pt idx="4743">
                  <c:v>8.1609153053999997</c:v>
                </c:pt>
                <c:pt idx="4744">
                  <c:v>8.1609153053999997</c:v>
                </c:pt>
                <c:pt idx="4745">
                  <c:v>8.1609153053999997</c:v>
                </c:pt>
                <c:pt idx="4746">
                  <c:v>8.1609153053999997</c:v>
                </c:pt>
                <c:pt idx="4747">
                  <c:v>8.1609153053999997</c:v>
                </c:pt>
                <c:pt idx="4748">
                  <c:v>8.1609153053999997</c:v>
                </c:pt>
                <c:pt idx="4749">
                  <c:v>8.1609153053999997</c:v>
                </c:pt>
                <c:pt idx="4750">
                  <c:v>8.1580836207000011</c:v>
                </c:pt>
                <c:pt idx="4751">
                  <c:v>8.1580836207000011</c:v>
                </c:pt>
                <c:pt idx="4752">
                  <c:v>8.1580836207000011</c:v>
                </c:pt>
                <c:pt idx="4753">
                  <c:v>8.1580836207000011</c:v>
                </c:pt>
                <c:pt idx="4754">
                  <c:v>8.1580836207000011</c:v>
                </c:pt>
                <c:pt idx="4755">
                  <c:v>8.1580836207000011</c:v>
                </c:pt>
                <c:pt idx="4756">
                  <c:v>8.1580836207000011</c:v>
                </c:pt>
                <c:pt idx="4757">
                  <c:v>8.1580836207000011</c:v>
                </c:pt>
                <c:pt idx="4758">
                  <c:v>8.1580836207000011</c:v>
                </c:pt>
                <c:pt idx="4759">
                  <c:v>8.1580836207000011</c:v>
                </c:pt>
                <c:pt idx="4760">
                  <c:v>8.1552519359999991</c:v>
                </c:pt>
                <c:pt idx="4761">
                  <c:v>8.1552519359999991</c:v>
                </c:pt>
                <c:pt idx="4762">
                  <c:v>8.1552519359999991</c:v>
                </c:pt>
                <c:pt idx="4763">
                  <c:v>8.1552519359999991</c:v>
                </c:pt>
                <c:pt idx="4764">
                  <c:v>8.1552519359999991</c:v>
                </c:pt>
                <c:pt idx="4765">
                  <c:v>8.1552519359999991</c:v>
                </c:pt>
                <c:pt idx="4766">
                  <c:v>8.1552519359999991</c:v>
                </c:pt>
                <c:pt idx="4767">
                  <c:v>8.1552519359999991</c:v>
                </c:pt>
                <c:pt idx="4768">
                  <c:v>8.1552519359999991</c:v>
                </c:pt>
                <c:pt idx="4769">
                  <c:v>8.1552519359999991</c:v>
                </c:pt>
                <c:pt idx="4770">
                  <c:v>8.1552519359999991</c:v>
                </c:pt>
                <c:pt idx="4771">
                  <c:v>8.1524202512999988</c:v>
                </c:pt>
                <c:pt idx="4772">
                  <c:v>8.1524202512999988</c:v>
                </c:pt>
                <c:pt idx="4773">
                  <c:v>8.1524202512999988</c:v>
                </c:pt>
                <c:pt idx="4774">
                  <c:v>8.1524202512999988</c:v>
                </c:pt>
                <c:pt idx="4775">
                  <c:v>8.1524202512999988</c:v>
                </c:pt>
                <c:pt idx="4776">
                  <c:v>8.1524202512999988</c:v>
                </c:pt>
                <c:pt idx="4777">
                  <c:v>8.1524202512999988</c:v>
                </c:pt>
                <c:pt idx="4778">
                  <c:v>8.1524202512999988</c:v>
                </c:pt>
                <c:pt idx="4779">
                  <c:v>8.1524202512999988</c:v>
                </c:pt>
                <c:pt idx="4780">
                  <c:v>8.1524202512999988</c:v>
                </c:pt>
                <c:pt idx="4781">
                  <c:v>8.1495885666000003</c:v>
                </c:pt>
                <c:pt idx="4782">
                  <c:v>8.1495885666000003</c:v>
                </c:pt>
                <c:pt idx="4783">
                  <c:v>8.1495885666000003</c:v>
                </c:pt>
                <c:pt idx="4784">
                  <c:v>8.1495885666000003</c:v>
                </c:pt>
                <c:pt idx="4785">
                  <c:v>8.1495885666000003</c:v>
                </c:pt>
                <c:pt idx="4786">
                  <c:v>8.1495885666000003</c:v>
                </c:pt>
                <c:pt idx="4787">
                  <c:v>8.1495885666000003</c:v>
                </c:pt>
                <c:pt idx="4788">
                  <c:v>8.1495885666000003</c:v>
                </c:pt>
                <c:pt idx="4789">
                  <c:v>8.1495885666000003</c:v>
                </c:pt>
                <c:pt idx="4790">
                  <c:v>8.1495885666000003</c:v>
                </c:pt>
                <c:pt idx="4791">
                  <c:v>8.1495885666000003</c:v>
                </c:pt>
                <c:pt idx="4792">
                  <c:v>8.1467568819</c:v>
                </c:pt>
                <c:pt idx="4793">
                  <c:v>8.1467568819</c:v>
                </c:pt>
                <c:pt idx="4794">
                  <c:v>8.1467568819</c:v>
                </c:pt>
                <c:pt idx="4795">
                  <c:v>8.1467568819</c:v>
                </c:pt>
                <c:pt idx="4796">
                  <c:v>8.1467568819</c:v>
                </c:pt>
                <c:pt idx="4797">
                  <c:v>8.1467568819</c:v>
                </c:pt>
                <c:pt idx="4798">
                  <c:v>8.1467568819</c:v>
                </c:pt>
                <c:pt idx="4799">
                  <c:v>8.1467568819</c:v>
                </c:pt>
                <c:pt idx="4800">
                  <c:v>8.1467568819</c:v>
                </c:pt>
                <c:pt idx="4801">
                  <c:v>8.1467568819</c:v>
                </c:pt>
                <c:pt idx="4802">
                  <c:v>8.1439251971999997</c:v>
                </c:pt>
                <c:pt idx="4803">
                  <c:v>8.1439251971999997</c:v>
                </c:pt>
                <c:pt idx="4804">
                  <c:v>8.1439251971999997</c:v>
                </c:pt>
                <c:pt idx="4805">
                  <c:v>8.1439251971999997</c:v>
                </c:pt>
                <c:pt idx="4806">
                  <c:v>8.1439251971999997</c:v>
                </c:pt>
                <c:pt idx="4807">
                  <c:v>8.1439251971999997</c:v>
                </c:pt>
                <c:pt idx="4808">
                  <c:v>8.1439251971999997</c:v>
                </c:pt>
                <c:pt idx="4809">
                  <c:v>8.1439251971999997</c:v>
                </c:pt>
                <c:pt idx="4810">
                  <c:v>8.1439251971999997</c:v>
                </c:pt>
                <c:pt idx="4811">
                  <c:v>8.1439251971999997</c:v>
                </c:pt>
                <c:pt idx="4812">
                  <c:v>8.1410935124999995</c:v>
                </c:pt>
                <c:pt idx="4813">
                  <c:v>8.1410935124999995</c:v>
                </c:pt>
                <c:pt idx="4814">
                  <c:v>8.1410935124999995</c:v>
                </c:pt>
                <c:pt idx="4815">
                  <c:v>8.1410935124999995</c:v>
                </c:pt>
                <c:pt idx="4816">
                  <c:v>8.1410935124999995</c:v>
                </c:pt>
                <c:pt idx="4817">
                  <c:v>8.1410935124999995</c:v>
                </c:pt>
                <c:pt idx="4818">
                  <c:v>8.1410935124999995</c:v>
                </c:pt>
                <c:pt idx="4819">
                  <c:v>8.1410935124999995</c:v>
                </c:pt>
                <c:pt idx="4820">
                  <c:v>8.1410935124999995</c:v>
                </c:pt>
                <c:pt idx="4821">
                  <c:v>8.1410935124999995</c:v>
                </c:pt>
                <c:pt idx="4822">
                  <c:v>8.1410935124999995</c:v>
                </c:pt>
                <c:pt idx="4823">
                  <c:v>8.1382618277999992</c:v>
                </c:pt>
                <c:pt idx="4824">
                  <c:v>8.1382618277999992</c:v>
                </c:pt>
                <c:pt idx="4825">
                  <c:v>8.1382618277999992</c:v>
                </c:pt>
                <c:pt idx="4826">
                  <c:v>8.1382618277999992</c:v>
                </c:pt>
                <c:pt idx="4827">
                  <c:v>8.1382618277999992</c:v>
                </c:pt>
                <c:pt idx="4828">
                  <c:v>8.1382618277999992</c:v>
                </c:pt>
                <c:pt idx="4829">
                  <c:v>8.1382618277999992</c:v>
                </c:pt>
                <c:pt idx="4830">
                  <c:v>8.1382618277999992</c:v>
                </c:pt>
                <c:pt idx="4831">
                  <c:v>8.1382618277999992</c:v>
                </c:pt>
                <c:pt idx="4832">
                  <c:v>8.1382618277999992</c:v>
                </c:pt>
                <c:pt idx="4833">
                  <c:v>8.1354301431000007</c:v>
                </c:pt>
                <c:pt idx="4834">
                  <c:v>8.1354301431000007</c:v>
                </c:pt>
                <c:pt idx="4835">
                  <c:v>8.1354301431000007</c:v>
                </c:pt>
                <c:pt idx="4836">
                  <c:v>8.1354301431000007</c:v>
                </c:pt>
                <c:pt idx="4837">
                  <c:v>8.1354301431000007</c:v>
                </c:pt>
                <c:pt idx="4838">
                  <c:v>8.1354301431000007</c:v>
                </c:pt>
                <c:pt idx="4839">
                  <c:v>8.1354301431000007</c:v>
                </c:pt>
                <c:pt idx="4840">
                  <c:v>8.1354301431000007</c:v>
                </c:pt>
                <c:pt idx="4841">
                  <c:v>8.1354301431000007</c:v>
                </c:pt>
                <c:pt idx="4842">
                  <c:v>8.1354301431000007</c:v>
                </c:pt>
                <c:pt idx="4843">
                  <c:v>8.1354301431000007</c:v>
                </c:pt>
                <c:pt idx="4844">
                  <c:v>8.1325984583999986</c:v>
                </c:pt>
                <c:pt idx="4845">
                  <c:v>8.1325984583999986</c:v>
                </c:pt>
                <c:pt idx="4846">
                  <c:v>8.1325984583999986</c:v>
                </c:pt>
                <c:pt idx="4847">
                  <c:v>8.1325984583999986</c:v>
                </c:pt>
                <c:pt idx="4848">
                  <c:v>8.1325984583999986</c:v>
                </c:pt>
                <c:pt idx="4849">
                  <c:v>8.1325984583999986</c:v>
                </c:pt>
                <c:pt idx="4850">
                  <c:v>8.1325984583999986</c:v>
                </c:pt>
                <c:pt idx="4851">
                  <c:v>8.1325984583999986</c:v>
                </c:pt>
                <c:pt idx="4852">
                  <c:v>8.1297667737000001</c:v>
                </c:pt>
                <c:pt idx="4853">
                  <c:v>8.1297667737000001</c:v>
                </c:pt>
                <c:pt idx="4854">
                  <c:v>8.1297667737000001</c:v>
                </c:pt>
                <c:pt idx="4855">
                  <c:v>8.1297667737000001</c:v>
                </c:pt>
                <c:pt idx="4856">
                  <c:v>8.1297667737000001</c:v>
                </c:pt>
                <c:pt idx="4857">
                  <c:v>8.1297667737000001</c:v>
                </c:pt>
                <c:pt idx="4858">
                  <c:v>8.1297667737000001</c:v>
                </c:pt>
                <c:pt idx="4859">
                  <c:v>8.1297667737000001</c:v>
                </c:pt>
                <c:pt idx="4860">
                  <c:v>8.1269350889999998</c:v>
                </c:pt>
                <c:pt idx="4861">
                  <c:v>8.1269350889999998</c:v>
                </c:pt>
                <c:pt idx="4862">
                  <c:v>8.1269350889999998</c:v>
                </c:pt>
                <c:pt idx="4863">
                  <c:v>8.1269350889999998</c:v>
                </c:pt>
                <c:pt idx="4864">
                  <c:v>8.1269350889999998</c:v>
                </c:pt>
                <c:pt idx="4865">
                  <c:v>8.1269350889999998</c:v>
                </c:pt>
                <c:pt idx="4866">
                  <c:v>8.1269350889999998</c:v>
                </c:pt>
                <c:pt idx="4867">
                  <c:v>8.1241034042999996</c:v>
                </c:pt>
                <c:pt idx="4868">
                  <c:v>8.1241034042999996</c:v>
                </c:pt>
                <c:pt idx="4869">
                  <c:v>8.1241034042999996</c:v>
                </c:pt>
                <c:pt idx="4870">
                  <c:v>8.1241034042999996</c:v>
                </c:pt>
                <c:pt idx="4871">
                  <c:v>8.1241034042999996</c:v>
                </c:pt>
                <c:pt idx="4872">
                  <c:v>8.1241034042999996</c:v>
                </c:pt>
                <c:pt idx="4873">
                  <c:v>8.1241034042999996</c:v>
                </c:pt>
                <c:pt idx="4874">
                  <c:v>8.1241034042999996</c:v>
                </c:pt>
                <c:pt idx="4875">
                  <c:v>8.1212717195999993</c:v>
                </c:pt>
                <c:pt idx="4876">
                  <c:v>8.1212717195999993</c:v>
                </c:pt>
                <c:pt idx="4877">
                  <c:v>8.1212717195999993</c:v>
                </c:pt>
                <c:pt idx="4878">
                  <c:v>8.1212717195999993</c:v>
                </c:pt>
                <c:pt idx="4879">
                  <c:v>8.1212717195999993</c:v>
                </c:pt>
                <c:pt idx="4880">
                  <c:v>8.1212717195999993</c:v>
                </c:pt>
                <c:pt idx="4881">
                  <c:v>8.1212717195999993</c:v>
                </c:pt>
                <c:pt idx="4882">
                  <c:v>8.1212717195999993</c:v>
                </c:pt>
                <c:pt idx="4883">
                  <c:v>8.118440034899999</c:v>
                </c:pt>
                <c:pt idx="4884">
                  <c:v>8.118440034899999</c:v>
                </c:pt>
                <c:pt idx="4885">
                  <c:v>8.118440034899999</c:v>
                </c:pt>
                <c:pt idx="4886">
                  <c:v>8.118440034899999</c:v>
                </c:pt>
                <c:pt idx="4887">
                  <c:v>8.118440034899999</c:v>
                </c:pt>
                <c:pt idx="4888">
                  <c:v>8.118440034899999</c:v>
                </c:pt>
                <c:pt idx="4889">
                  <c:v>8.118440034899999</c:v>
                </c:pt>
                <c:pt idx="4890">
                  <c:v>8.1156083502000005</c:v>
                </c:pt>
                <c:pt idx="4891">
                  <c:v>8.1156083502000005</c:v>
                </c:pt>
                <c:pt idx="4892">
                  <c:v>8.1156083502000005</c:v>
                </c:pt>
                <c:pt idx="4893">
                  <c:v>8.1156083502000005</c:v>
                </c:pt>
                <c:pt idx="4894">
                  <c:v>8.1156083502000005</c:v>
                </c:pt>
                <c:pt idx="4895">
                  <c:v>8.1156083502000005</c:v>
                </c:pt>
                <c:pt idx="4896">
                  <c:v>8.1156083502000005</c:v>
                </c:pt>
                <c:pt idx="4897">
                  <c:v>8.1156083502000005</c:v>
                </c:pt>
                <c:pt idx="4898">
                  <c:v>8.1127766655000002</c:v>
                </c:pt>
                <c:pt idx="4899">
                  <c:v>8.1127766655000002</c:v>
                </c:pt>
                <c:pt idx="4900">
                  <c:v>8.1127766655000002</c:v>
                </c:pt>
                <c:pt idx="4901">
                  <c:v>8.1127766655000002</c:v>
                </c:pt>
                <c:pt idx="4902">
                  <c:v>8.1127766655000002</c:v>
                </c:pt>
                <c:pt idx="4903">
                  <c:v>8.1127766655000002</c:v>
                </c:pt>
                <c:pt idx="4904">
                  <c:v>8.1127766655000002</c:v>
                </c:pt>
                <c:pt idx="4905">
                  <c:v>8.1127766655000002</c:v>
                </c:pt>
                <c:pt idx="4906">
                  <c:v>8.1099449807999999</c:v>
                </c:pt>
                <c:pt idx="4907">
                  <c:v>8.1099449807999999</c:v>
                </c:pt>
                <c:pt idx="4908">
                  <c:v>8.1099449807999999</c:v>
                </c:pt>
                <c:pt idx="4909">
                  <c:v>8.1099449807999999</c:v>
                </c:pt>
                <c:pt idx="4910">
                  <c:v>8.1099449807999999</c:v>
                </c:pt>
                <c:pt idx="4911">
                  <c:v>8.1099449807999999</c:v>
                </c:pt>
                <c:pt idx="4912">
                  <c:v>8.1099449807999999</c:v>
                </c:pt>
                <c:pt idx="4913">
                  <c:v>8.1071132960999996</c:v>
                </c:pt>
                <c:pt idx="4914">
                  <c:v>8.1071132960999996</c:v>
                </c:pt>
                <c:pt idx="4915">
                  <c:v>8.1071132960999996</c:v>
                </c:pt>
                <c:pt idx="4916">
                  <c:v>8.1071132960999996</c:v>
                </c:pt>
                <c:pt idx="4917">
                  <c:v>8.1071132960999996</c:v>
                </c:pt>
                <c:pt idx="4918">
                  <c:v>8.1071132960999996</c:v>
                </c:pt>
                <c:pt idx="4919">
                  <c:v>8.1071132960999996</c:v>
                </c:pt>
                <c:pt idx="4920">
                  <c:v>8.1071132960999996</c:v>
                </c:pt>
                <c:pt idx="4921">
                  <c:v>8.1042816113999994</c:v>
                </c:pt>
                <c:pt idx="4922">
                  <c:v>8.1042816113999994</c:v>
                </c:pt>
                <c:pt idx="4923">
                  <c:v>8.1042816113999994</c:v>
                </c:pt>
                <c:pt idx="4924">
                  <c:v>8.1042816113999994</c:v>
                </c:pt>
                <c:pt idx="4925">
                  <c:v>8.1042816113999994</c:v>
                </c:pt>
                <c:pt idx="4926">
                  <c:v>8.1042816113999994</c:v>
                </c:pt>
                <c:pt idx="4927">
                  <c:v>8.1042816113999994</c:v>
                </c:pt>
                <c:pt idx="4928">
                  <c:v>8.1042816113999994</c:v>
                </c:pt>
                <c:pt idx="4929">
                  <c:v>8.1014499267000009</c:v>
                </c:pt>
                <c:pt idx="4930">
                  <c:v>8.1014499267000009</c:v>
                </c:pt>
                <c:pt idx="4931">
                  <c:v>8.1014499267000009</c:v>
                </c:pt>
                <c:pt idx="4932">
                  <c:v>8.1014499267000009</c:v>
                </c:pt>
                <c:pt idx="4933">
                  <c:v>8.1014499267000009</c:v>
                </c:pt>
                <c:pt idx="4934">
                  <c:v>8.1014499267000009</c:v>
                </c:pt>
                <c:pt idx="4935">
                  <c:v>8.1014499267000009</c:v>
                </c:pt>
                <c:pt idx="4936">
                  <c:v>8.0986182420000006</c:v>
                </c:pt>
                <c:pt idx="4937">
                  <c:v>8.0986182420000006</c:v>
                </c:pt>
                <c:pt idx="4938">
                  <c:v>8.0986182420000006</c:v>
                </c:pt>
                <c:pt idx="4939">
                  <c:v>8.0986182420000006</c:v>
                </c:pt>
                <c:pt idx="4940">
                  <c:v>8.0986182420000006</c:v>
                </c:pt>
                <c:pt idx="4941">
                  <c:v>8.0986182420000006</c:v>
                </c:pt>
                <c:pt idx="4942">
                  <c:v>8.0986182420000006</c:v>
                </c:pt>
                <c:pt idx="4943">
                  <c:v>8.0986182420000006</c:v>
                </c:pt>
                <c:pt idx="4944">
                  <c:v>8.0957865572999985</c:v>
                </c:pt>
                <c:pt idx="4945">
                  <c:v>8.0957865572999985</c:v>
                </c:pt>
                <c:pt idx="4946">
                  <c:v>8.0957865572999985</c:v>
                </c:pt>
                <c:pt idx="4947">
                  <c:v>8.0957865572999985</c:v>
                </c:pt>
                <c:pt idx="4948">
                  <c:v>8.0957865572999985</c:v>
                </c:pt>
                <c:pt idx="4949">
                  <c:v>8.0957865572999985</c:v>
                </c:pt>
                <c:pt idx="4950">
                  <c:v>8.0957865572999985</c:v>
                </c:pt>
                <c:pt idx="4951">
                  <c:v>8.0957865572999985</c:v>
                </c:pt>
                <c:pt idx="4952">
                  <c:v>8.0929548726</c:v>
                </c:pt>
                <c:pt idx="4953">
                  <c:v>8.0929548726</c:v>
                </c:pt>
                <c:pt idx="4954">
                  <c:v>8.0929548726</c:v>
                </c:pt>
                <c:pt idx="4955">
                  <c:v>8.0929548726</c:v>
                </c:pt>
                <c:pt idx="4956">
                  <c:v>8.0929548726</c:v>
                </c:pt>
                <c:pt idx="4957">
                  <c:v>8.0929548726</c:v>
                </c:pt>
                <c:pt idx="4958">
                  <c:v>8.0929548726</c:v>
                </c:pt>
                <c:pt idx="4959">
                  <c:v>8.0901231878999997</c:v>
                </c:pt>
                <c:pt idx="4960">
                  <c:v>8.0901231878999997</c:v>
                </c:pt>
                <c:pt idx="4961">
                  <c:v>8.0901231878999997</c:v>
                </c:pt>
                <c:pt idx="4962">
                  <c:v>8.0901231878999997</c:v>
                </c:pt>
                <c:pt idx="4963">
                  <c:v>8.0901231878999997</c:v>
                </c:pt>
                <c:pt idx="4964">
                  <c:v>8.0901231878999997</c:v>
                </c:pt>
                <c:pt idx="4965">
                  <c:v>8.0901231878999997</c:v>
                </c:pt>
                <c:pt idx="4966">
                  <c:v>8.0901231878999997</c:v>
                </c:pt>
                <c:pt idx="4967">
                  <c:v>8.0872915032000012</c:v>
                </c:pt>
                <c:pt idx="4968">
                  <c:v>8.0872915032000012</c:v>
                </c:pt>
                <c:pt idx="4969">
                  <c:v>8.0872915032000012</c:v>
                </c:pt>
                <c:pt idx="4970">
                  <c:v>8.0872915032000012</c:v>
                </c:pt>
                <c:pt idx="4971">
                  <c:v>8.0872915032000012</c:v>
                </c:pt>
                <c:pt idx="4972">
                  <c:v>8.0872915032000012</c:v>
                </c:pt>
                <c:pt idx="4973">
                  <c:v>8.0872915032000012</c:v>
                </c:pt>
                <c:pt idx="4974">
                  <c:v>8.0872915032000012</c:v>
                </c:pt>
                <c:pt idx="4975">
                  <c:v>8.0844598184999992</c:v>
                </c:pt>
                <c:pt idx="4976">
                  <c:v>8.0844598184999992</c:v>
                </c:pt>
                <c:pt idx="4977">
                  <c:v>8.0844598184999992</c:v>
                </c:pt>
                <c:pt idx="4978">
                  <c:v>8.0844598184999992</c:v>
                </c:pt>
                <c:pt idx="4979">
                  <c:v>8.0844598184999992</c:v>
                </c:pt>
                <c:pt idx="4980">
                  <c:v>8.0844598184999992</c:v>
                </c:pt>
                <c:pt idx="4981">
                  <c:v>8.0844598184999992</c:v>
                </c:pt>
                <c:pt idx="4982">
                  <c:v>8.0816281337999989</c:v>
                </c:pt>
                <c:pt idx="4983">
                  <c:v>8.0816281337999989</c:v>
                </c:pt>
                <c:pt idx="4984">
                  <c:v>8.0816281337999989</c:v>
                </c:pt>
                <c:pt idx="4985">
                  <c:v>8.0816281337999989</c:v>
                </c:pt>
                <c:pt idx="4986">
                  <c:v>8.0816281337999989</c:v>
                </c:pt>
                <c:pt idx="4987">
                  <c:v>8.0816281337999989</c:v>
                </c:pt>
                <c:pt idx="4988">
                  <c:v>8.0816281337999989</c:v>
                </c:pt>
                <c:pt idx="4989">
                  <c:v>8.0816281337999989</c:v>
                </c:pt>
                <c:pt idx="4990">
                  <c:v>8.0787964491000004</c:v>
                </c:pt>
                <c:pt idx="4991">
                  <c:v>8.0787964491000004</c:v>
                </c:pt>
                <c:pt idx="4992">
                  <c:v>8.0787964491000004</c:v>
                </c:pt>
                <c:pt idx="4993">
                  <c:v>8.0787964491000004</c:v>
                </c:pt>
                <c:pt idx="4994">
                  <c:v>8.0787964491000004</c:v>
                </c:pt>
                <c:pt idx="4995">
                  <c:v>8.0787964491000004</c:v>
                </c:pt>
                <c:pt idx="4996">
                  <c:v>8.0787964491000004</c:v>
                </c:pt>
                <c:pt idx="4997">
                  <c:v>8.0787964491000004</c:v>
                </c:pt>
                <c:pt idx="4998">
                  <c:v>8.0759647644000001</c:v>
                </c:pt>
                <c:pt idx="4999">
                  <c:v>8.0759647644000001</c:v>
                </c:pt>
                <c:pt idx="5000">
                  <c:v>8.0759647644000001</c:v>
                </c:pt>
                <c:pt idx="5001">
                  <c:v>8.0759647644000001</c:v>
                </c:pt>
                <c:pt idx="5002">
                  <c:v>8.0759647644000001</c:v>
                </c:pt>
                <c:pt idx="5003">
                  <c:v>8.0759647644000001</c:v>
                </c:pt>
                <c:pt idx="5004">
                  <c:v>8.0759647644000001</c:v>
                </c:pt>
                <c:pt idx="5005">
                  <c:v>8.0759647644000001</c:v>
                </c:pt>
                <c:pt idx="5006">
                  <c:v>8.0731330796999998</c:v>
                </c:pt>
                <c:pt idx="5007">
                  <c:v>8.0731330796999998</c:v>
                </c:pt>
                <c:pt idx="5008">
                  <c:v>8.0731330796999998</c:v>
                </c:pt>
                <c:pt idx="5009">
                  <c:v>8.0731330796999998</c:v>
                </c:pt>
                <c:pt idx="5010">
                  <c:v>8.0731330796999998</c:v>
                </c:pt>
                <c:pt idx="5011">
                  <c:v>8.0731330796999998</c:v>
                </c:pt>
                <c:pt idx="5012">
                  <c:v>8.0731330796999998</c:v>
                </c:pt>
                <c:pt idx="5013">
                  <c:v>8.0703013949999995</c:v>
                </c:pt>
                <c:pt idx="5014">
                  <c:v>8.0703013949999995</c:v>
                </c:pt>
                <c:pt idx="5015">
                  <c:v>8.0703013949999995</c:v>
                </c:pt>
                <c:pt idx="5016">
                  <c:v>8.0703013949999995</c:v>
                </c:pt>
                <c:pt idx="5017">
                  <c:v>8.0703013949999995</c:v>
                </c:pt>
                <c:pt idx="5018">
                  <c:v>8.0703013949999995</c:v>
                </c:pt>
                <c:pt idx="5019">
                  <c:v>8.0703013949999995</c:v>
                </c:pt>
                <c:pt idx="5020">
                  <c:v>8.0703013949999995</c:v>
                </c:pt>
                <c:pt idx="5021">
                  <c:v>8.0674697102999993</c:v>
                </c:pt>
                <c:pt idx="5022">
                  <c:v>8.0674697102999993</c:v>
                </c:pt>
                <c:pt idx="5023">
                  <c:v>8.0674697102999993</c:v>
                </c:pt>
                <c:pt idx="5024">
                  <c:v>8.0674697102999993</c:v>
                </c:pt>
                <c:pt idx="5025">
                  <c:v>8.0674697102999993</c:v>
                </c:pt>
                <c:pt idx="5026">
                  <c:v>8.0674697102999993</c:v>
                </c:pt>
                <c:pt idx="5027">
                  <c:v>8.0674697102999993</c:v>
                </c:pt>
                <c:pt idx="5028">
                  <c:v>8.0674697102999993</c:v>
                </c:pt>
                <c:pt idx="5029">
                  <c:v>8.0646380256000008</c:v>
                </c:pt>
                <c:pt idx="5030">
                  <c:v>8.0646380256000008</c:v>
                </c:pt>
                <c:pt idx="5031">
                  <c:v>8.0646380256000008</c:v>
                </c:pt>
                <c:pt idx="5032">
                  <c:v>8.0646380256000008</c:v>
                </c:pt>
                <c:pt idx="5033">
                  <c:v>8.0646380256000008</c:v>
                </c:pt>
                <c:pt idx="5034">
                  <c:v>8.0646380256000008</c:v>
                </c:pt>
                <c:pt idx="5035">
                  <c:v>8.0646380256000008</c:v>
                </c:pt>
                <c:pt idx="5036">
                  <c:v>8.0618063408999987</c:v>
                </c:pt>
                <c:pt idx="5037">
                  <c:v>8.0618063408999987</c:v>
                </c:pt>
                <c:pt idx="5038">
                  <c:v>8.0618063408999987</c:v>
                </c:pt>
                <c:pt idx="5039">
                  <c:v>8.0618063408999987</c:v>
                </c:pt>
                <c:pt idx="5040">
                  <c:v>8.0618063408999987</c:v>
                </c:pt>
                <c:pt idx="5041">
                  <c:v>8.0618063408999987</c:v>
                </c:pt>
                <c:pt idx="5042">
                  <c:v>8.0618063408999987</c:v>
                </c:pt>
                <c:pt idx="5043">
                  <c:v>8.0618063408999987</c:v>
                </c:pt>
                <c:pt idx="5044">
                  <c:v>8.0589746562000002</c:v>
                </c:pt>
                <c:pt idx="5045">
                  <c:v>8.0589746562000002</c:v>
                </c:pt>
                <c:pt idx="5046">
                  <c:v>8.0589746562000002</c:v>
                </c:pt>
                <c:pt idx="5047">
                  <c:v>8.0589746562000002</c:v>
                </c:pt>
                <c:pt idx="5048">
                  <c:v>8.0589746562000002</c:v>
                </c:pt>
                <c:pt idx="5049">
                  <c:v>8.0589746562000002</c:v>
                </c:pt>
                <c:pt idx="5050">
                  <c:v>8.0589746562000002</c:v>
                </c:pt>
                <c:pt idx="5051">
                  <c:v>8.0589746562000002</c:v>
                </c:pt>
                <c:pt idx="5052">
                  <c:v>8.0561429714999999</c:v>
                </c:pt>
                <c:pt idx="5053">
                  <c:v>8.0561429714999999</c:v>
                </c:pt>
                <c:pt idx="5054">
                  <c:v>8.0561429714999999</c:v>
                </c:pt>
                <c:pt idx="5055">
                  <c:v>8.0561429714999999</c:v>
                </c:pt>
                <c:pt idx="5056">
                  <c:v>8.0561429714999999</c:v>
                </c:pt>
                <c:pt idx="5057">
                  <c:v>8.0561429714999999</c:v>
                </c:pt>
                <c:pt idx="5058">
                  <c:v>8.0561429714999999</c:v>
                </c:pt>
                <c:pt idx="5059">
                  <c:v>8.0533112867999996</c:v>
                </c:pt>
                <c:pt idx="5060">
                  <c:v>8.0533112867999996</c:v>
                </c:pt>
                <c:pt idx="5061">
                  <c:v>8.0533112867999996</c:v>
                </c:pt>
                <c:pt idx="5062">
                  <c:v>8.0533112867999996</c:v>
                </c:pt>
                <c:pt idx="5063">
                  <c:v>8.0533112867999996</c:v>
                </c:pt>
                <c:pt idx="5064">
                  <c:v>8.0533112867999996</c:v>
                </c:pt>
                <c:pt idx="5065">
                  <c:v>8.0533112867999996</c:v>
                </c:pt>
                <c:pt idx="5066">
                  <c:v>8.0533112867999996</c:v>
                </c:pt>
                <c:pt idx="5067">
                  <c:v>8.0504796020999994</c:v>
                </c:pt>
                <c:pt idx="5068">
                  <c:v>8.0504796020999994</c:v>
                </c:pt>
                <c:pt idx="5069">
                  <c:v>8.0504796020999994</c:v>
                </c:pt>
                <c:pt idx="5070">
                  <c:v>8.0504796020999994</c:v>
                </c:pt>
                <c:pt idx="5071">
                  <c:v>8.0504796020999994</c:v>
                </c:pt>
                <c:pt idx="5072">
                  <c:v>8.0504796020999994</c:v>
                </c:pt>
                <c:pt idx="5073">
                  <c:v>8.0504796020999994</c:v>
                </c:pt>
                <c:pt idx="5074">
                  <c:v>8.0504796020999994</c:v>
                </c:pt>
                <c:pt idx="5075">
                  <c:v>8.0476479173999991</c:v>
                </c:pt>
                <c:pt idx="5076">
                  <c:v>8.0476479173999991</c:v>
                </c:pt>
                <c:pt idx="5077">
                  <c:v>8.0476479173999991</c:v>
                </c:pt>
                <c:pt idx="5078">
                  <c:v>8.0476479173999991</c:v>
                </c:pt>
                <c:pt idx="5079">
                  <c:v>8.0476479173999991</c:v>
                </c:pt>
                <c:pt idx="5080">
                  <c:v>8.0476479173999991</c:v>
                </c:pt>
                <c:pt idx="5081">
                  <c:v>8.0476479173999991</c:v>
                </c:pt>
                <c:pt idx="5082">
                  <c:v>8.0476479173999991</c:v>
                </c:pt>
                <c:pt idx="5083">
                  <c:v>8.0448162327000006</c:v>
                </c:pt>
                <c:pt idx="5084">
                  <c:v>8.0448162327000006</c:v>
                </c:pt>
                <c:pt idx="5085">
                  <c:v>8.0448162327000006</c:v>
                </c:pt>
                <c:pt idx="5086">
                  <c:v>8.0448162327000006</c:v>
                </c:pt>
                <c:pt idx="5087">
                  <c:v>8.0448162327000006</c:v>
                </c:pt>
                <c:pt idx="5088">
                  <c:v>8.0448162327000006</c:v>
                </c:pt>
                <c:pt idx="5089">
                  <c:v>8.0448162327000006</c:v>
                </c:pt>
                <c:pt idx="5090">
                  <c:v>8.0419845480000003</c:v>
                </c:pt>
                <c:pt idx="5091">
                  <c:v>8.0419845480000003</c:v>
                </c:pt>
                <c:pt idx="5092">
                  <c:v>8.0419845480000003</c:v>
                </c:pt>
                <c:pt idx="5093">
                  <c:v>8.0419845480000003</c:v>
                </c:pt>
                <c:pt idx="5094">
                  <c:v>8.0419845480000003</c:v>
                </c:pt>
                <c:pt idx="5095">
                  <c:v>8.0419845480000003</c:v>
                </c:pt>
                <c:pt idx="5096">
                  <c:v>8.0419845480000003</c:v>
                </c:pt>
                <c:pt idx="5097">
                  <c:v>8.0419845480000003</c:v>
                </c:pt>
                <c:pt idx="5098">
                  <c:v>8.0391528632999982</c:v>
                </c:pt>
                <c:pt idx="5099">
                  <c:v>8.0391528632999982</c:v>
                </c:pt>
                <c:pt idx="5100">
                  <c:v>8.0391528632999982</c:v>
                </c:pt>
                <c:pt idx="5101">
                  <c:v>8.0391528632999982</c:v>
                </c:pt>
                <c:pt idx="5102">
                  <c:v>8.0391528632999982</c:v>
                </c:pt>
                <c:pt idx="5103">
                  <c:v>8.0391528632999982</c:v>
                </c:pt>
                <c:pt idx="5104">
                  <c:v>8.0391528632999982</c:v>
                </c:pt>
                <c:pt idx="5105">
                  <c:v>8.0391528632999982</c:v>
                </c:pt>
                <c:pt idx="5106">
                  <c:v>8.0363211785999997</c:v>
                </c:pt>
                <c:pt idx="5107">
                  <c:v>8.0363211785999997</c:v>
                </c:pt>
                <c:pt idx="5108">
                  <c:v>8.0363211785999997</c:v>
                </c:pt>
                <c:pt idx="5109">
                  <c:v>8.0363211785999997</c:v>
                </c:pt>
                <c:pt idx="5110">
                  <c:v>8.0363211785999997</c:v>
                </c:pt>
                <c:pt idx="5111">
                  <c:v>8.0363211785999997</c:v>
                </c:pt>
                <c:pt idx="5112">
                  <c:v>8.0363211785999997</c:v>
                </c:pt>
                <c:pt idx="5113">
                  <c:v>8.0363211785999997</c:v>
                </c:pt>
                <c:pt idx="5114">
                  <c:v>8.0334894938999994</c:v>
                </c:pt>
                <c:pt idx="5115">
                  <c:v>8.0334894938999994</c:v>
                </c:pt>
                <c:pt idx="5116">
                  <c:v>8.0334894938999994</c:v>
                </c:pt>
                <c:pt idx="5117">
                  <c:v>8.0334894938999994</c:v>
                </c:pt>
                <c:pt idx="5118">
                  <c:v>8.0334894938999994</c:v>
                </c:pt>
                <c:pt idx="5119">
                  <c:v>8.0334894938999994</c:v>
                </c:pt>
                <c:pt idx="5120">
                  <c:v>8.0334894938999994</c:v>
                </c:pt>
                <c:pt idx="5121">
                  <c:v>8.0306578092000009</c:v>
                </c:pt>
                <c:pt idx="5122">
                  <c:v>8.0306578092000009</c:v>
                </c:pt>
                <c:pt idx="5123">
                  <c:v>8.0306578092000009</c:v>
                </c:pt>
                <c:pt idx="5124">
                  <c:v>8.0306578092000009</c:v>
                </c:pt>
                <c:pt idx="5125">
                  <c:v>8.0306578092000009</c:v>
                </c:pt>
                <c:pt idx="5126">
                  <c:v>8.0306578092000009</c:v>
                </c:pt>
                <c:pt idx="5127">
                  <c:v>8.0306578092000009</c:v>
                </c:pt>
                <c:pt idx="5128">
                  <c:v>8.0306578092000009</c:v>
                </c:pt>
                <c:pt idx="5129">
                  <c:v>8.0278261244999989</c:v>
                </c:pt>
                <c:pt idx="5130">
                  <c:v>8.0278261244999989</c:v>
                </c:pt>
                <c:pt idx="5131">
                  <c:v>8.0278261244999989</c:v>
                </c:pt>
                <c:pt idx="5132">
                  <c:v>8.0278261244999989</c:v>
                </c:pt>
                <c:pt idx="5133">
                  <c:v>8.0278261244999989</c:v>
                </c:pt>
                <c:pt idx="5134">
                  <c:v>8.0278261244999989</c:v>
                </c:pt>
                <c:pt idx="5135">
                  <c:v>8.0278261244999989</c:v>
                </c:pt>
                <c:pt idx="5136">
                  <c:v>8.0278261244999989</c:v>
                </c:pt>
                <c:pt idx="5137">
                  <c:v>8.0249944397999986</c:v>
                </c:pt>
                <c:pt idx="5138">
                  <c:v>8.0249944397999986</c:v>
                </c:pt>
                <c:pt idx="5139">
                  <c:v>8.0249944397999986</c:v>
                </c:pt>
                <c:pt idx="5140">
                  <c:v>8.0249944397999986</c:v>
                </c:pt>
                <c:pt idx="5141">
                  <c:v>8.0249944397999986</c:v>
                </c:pt>
                <c:pt idx="5142">
                  <c:v>8.0249944397999986</c:v>
                </c:pt>
                <c:pt idx="5143">
                  <c:v>8.0249944397999986</c:v>
                </c:pt>
                <c:pt idx="5144">
                  <c:v>8.0249944397999986</c:v>
                </c:pt>
                <c:pt idx="5145">
                  <c:v>8.0221627551000001</c:v>
                </c:pt>
                <c:pt idx="5146">
                  <c:v>8.0221627551000001</c:v>
                </c:pt>
                <c:pt idx="5147">
                  <c:v>8.0221627551000001</c:v>
                </c:pt>
                <c:pt idx="5148">
                  <c:v>8.0221627551000001</c:v>
                </c:pt>
                <c:pt idx="5149">
                  <c:v>8.0221627551000001</c:v>
                </c:pt>
                <c:pt idx="5150">
                  <c:v>8.0221627551000001</c:v>
                </c:pt>
                <c:pt idx="5151">
                  <c:v>8.0221627551000001</c:v>
                </c:pt>
                <c:pt idx="5152">
                  <c:v>8.0193310703999998</c:v>
                </c:pt>
                <c:pt idx="5153">
                  <c:v>8.0193310703999998</c:v>
                </c:pt>
                <c:pt idx="5154">
                  <c:v>8.0193310703999998</c:v>
                </c:pt>
                <c:pt idx="5155">
                  <c:v>8.0193310703999998</c:v>
                </c:pt>
                <c:pt idx="5156">
                  <c:v>8.0193310703999998</c:v>
                </c:pt>
                <c:pt idx="5157">
                  <c:v>8.0193310703999998</c:v>
                </c:pt>
                <c:pt idx="5158">
                  <c:v>8.0193310703999998</c:v>
                </c:pt>
                <c:pt idx="5159">
                  <c:v>8.0193310703999998</c:v>
                </c:pt>
                <c:pt idx="5160">
                  <c:v>8.0164993856999995</c:v>
                </c:pt>
                <c:pt idx="5161">
                  <c:v>8.0164993856999995</c:v>
                </c:pt>
                <c:pt idx="5162">
                  <c:v>8.0164993856999995</c:v>
                </c:pt>
                <c:pt idx="5163">
                  <c:v>8.0164993856999995</c:v>
                </c:pt>
                <c:pt idx="5164">
                  <c:v>8.0164993856999995</c:v>
                </c:pt>
                <c:pt idx="5165">
                  <c:v>8.0164993856999995</c:v>
                </c:pt>
                <c:pt idx="5166">
                  <c:v>8.0164993856999995</c:v>
                </c:pt>
                <c:pt idx="5167">
                  <c:v>8.0164993856999995</c:v>
                </c:pt>
                <c:pt idx="5168">
                  <c:v>8.0136677009999993</c:v>
                </c:pt>
                <c:pt idx="5169">
                  <c:v>8.0136677009999993</c:v>
                </c:pt>
                <c:pt idx="5170">
                  <c:v>8.0136677009999993</c:v>
                </c:pt>
                <c:pt idx="5171">
                  <c:v>8.0136677009999993</c:v>
                </c:pt>
                <c:pt idx="5172">
                  <c:v>8.0136677009999993</c:v>
                </c:pt>
                <c:pt idx="5173">
                  <c:v>8.0136677009999993</c:v>
                </c:pt>
                <c:pt idx="5174">
                  <c:v>8.0136677009999993</c:v>
                </c:pt>
                <c:pt idx="5175">
                  <c:v>8.0136677009999993</c:v>
                </c:pt>
                <c:pt idx="5176">
                  <c:v>8.010836016299999</c:v>
                </c:pt>
                <c:pt idx="5177">
                  <c:v>8.010836016299999</c:v>
                </c:pt>
                <c:pt idx="5178">
                  <c:v>8.010836016299999</c:v>
                </c:pt>
                <c:pt idx="5179">
                  <c:v>8.010836016299999</c:v>
                </c:pt>
                <c:pt idx="5180">
                  <c:v>8.010836016299999</c:v>
                </c:pt>
                <c:pt idx="5181">
                  <c:v>8.010836016299999</c:v>
                </c:pt>
                <c:pt idx="5182">
                  <c:v>8.010836016299999</c:v>
                </c:pt>
                <c:pt idx="5183">
                  <c:v>8.0080043316000005</c:v>
                </c:pt>
                <c:pt idx="5184">
                  <c:v>8.0080043316000005</c:v>
                </c:pt>
                <c:pt idx="5185">
                  <c:v>8.0080043316000005</c:v>
                </c:pt>
                <c:pt idx="5186">
                  <c:v>8.0080043316000005</c:v>
                </c:pt>
                <c:pt idx="5187">
                  <c:v>8.0080043316000005</c:v>
                </c:pt>
                <c:pt idx="5188">
                  <c:v>8.0080043316000005</c:v>
                </c:pt>
                <c:pt idx="5189">
                  <c:v>8.0080043316000005</c:v>
                </c:pt>
                <c:pt idx="5190">
                  <c:v>8.0080043316000005</c:v>
                </c:pt>
                <c:pt idx="5191">
                  <c:v>8.0051726469000002</c:v>
                </c:pt>
                <c:pt idx="5192">
                  <c:v>8.0051726469000002</c:v>
                </c:pt>
                <c:pt idx="5193">
                  <c:v>8.0051726469000002</c:v>
                </c:pt>
                <c:pt idx="5194">
                  <c:v>8.0051726469000002</c:v>
                </c:pt>
                <c:pt idx="5195">
                  <c:v>8.0051726469000002</c:v>
                </c:pt>
                <c:pt idx="5196">
                  <c:v>8.0051726469000002</c:v>
                </c:pt>
                <c:pt idx="5197">
                  <c:v>8.0051726469000002</c:v>
                </c:pt>
                <c:pt idx="5198">
                  <c:v>8.0051726469000002</c:v>
                </c:pt>
                <c:pt idx="5199">
                  <c:v>8.0023409621999999</c:v>
                </c:pt>
                <c:pt idx="5200">
                  <c:v>8.0023409621999999</c:v>
                </c:pt>
                <c:pt idx="5201">
                  <c:v>8.0023409621999999</c:v>
                </c:pt>
                <c:pt idx="5202">
                  <c:v>8.0023409621999999</c:v>
                </c:pt>
                <c:pt idx="5203">
                  <c:v>8.0023409621999999</c:v>
                </c:pt>
                <c:pt idx="5204">
                  <c:v>8.0023409621999999</c:v>
                </c:pt>
                <c:pt idx="5205">
                  <c:v>8.0023409621999999</c:v>
                </c:pt>
                <c:pt idx="5206">
                  <c:v>8.0023409621999999</c:v>
                </c:pt>
                <c:pt idx="5207">
                  <c:v>7.9995092774999996</c:v>
                </c:pt>
                <c:pt idx="5208">
                  <c:v>7.9995092774999996</c:v>
                </c:pt>
                <c:pt idx="5209">
                  <c:v>7.9995092774999996</c:v>
                </c:pt>
                <c:pt idx="5210">
                  <c:v>7.9995092774999996</c:v>
                </c:pt>
                <c:pt idx="5211">
                  <c:v>7.9995092774999996</c:v>
                </c:pt>
                <c:pt idx="5212">
                  <c:v>7.9995092774999996</c:v>
                </c:pt>
                <c:pt idx="5213">
                  <c:v>7.9995092774999996</c:v>
                </c:pt>
                <c:pt idx="5214">
                  <c:v>7.9966775927999993</c:v>
                </c:pt>
                <c:pt idx="5215">
                  <c:v>7.9966775927999993</c:v>
                </c:pt>
                <c:pt idx="5216">
                  <c:v>7.9966775927999993</c:v>
                </c:pt>
                <c:pt idx="5217">
                  <c:v>7.9966775927999993</c:v>
                </c:pt>
                <c:pt idx="5218">
                  <c:v>7.9966775927999993</c:v>
                </c:pt>
                <c:pt idx="5219">
                  <c:v>7.9966775927999993</c:v>
                </c:pt>
                <c:pt idx="5220">
                  <c:v>7.9966775927999993</c:v>
                </c:pt>
                <c:pt idx="5221">
                  <c:v>7.9966775927999993</c:v>
                </c:pt>
                <c:pt idx="5222">
                  <c:v>7.9938459081</c:v>
                </c:pt>
                <c:pt idx="5223">
                  <c:v>7.9938459081</c:v>
                </c:pt>
                <c:pt idx="5224">
                  <c:v>7.9938459081</c:v>
                </c:pt>
                <c:pt idx="5225">
                  <c:v>7.9938459081</c:v>
                </c:pt>
                <c:pt idx="5226">
                  <c:v>7.9938459081</c:v>
                </c:pt>
                <c:pt idx="5227">
                  <c:v>7.9938459081</c:v>
                </c:pt>
                <c:pt idx="5228">
                  <c:v>7.9938459081</c:v>
                </c:pt>
                <c:pt idx="5229">
                  <c:v>7.9938459081</c:v>
                </c:pt>
                <c:pt idx="5230">
                  <c:v>7.9910142233999997</c:v>
                </c:pt>
                <c:pt idx="5231">
                  <c:v>7.9910142233999997</c:v>
                </c:pt>
                <c:pt idx="5232">
                  <c:v>7.9910142233999997</c:v>
                </c:pt>
                <c:pt idx="5233">
                  <c:v>7.9910142233999997</c:v>
                </c:pt>
                <c:pt idx="5234">
                  <c:v>7.9910142233999997</c:v>
                </c:pt>
                <c:pt idx="5235">
                  <c:v>7.9910142233999997</c:v>
                </c:pt>
                <c:pt idx="5236">
                  <c:v>7.9910142233999997</c:v>
                </c:pt>
                <c:pt idx="5237">
                  <c:v>7.9910142233999997</c:v>
                </c:pt>
                <c:pt idx="5238">
                  <c:v>7.9881825387000003</c:v>
                </c:pt>
                <c:pt idx="5239">
                  <c:v>7.9881825387000003</c:v>
                </c:pt>
                <c:pt idx="5240">
                  <c:v>7.9881825387000003</c:v>
                </c:pt>
                <c:pt idx="5241">
                  <c:v>7.9881825387000003</c:v>
                </c:pt>
                <c:pt idx="5242">
                  <c:v>7.9881825387000003</c:v>
                </c:pt>
                <c:pt idx="5243">
                  <c:v>7.9881825387000003</c:v>
                </c:pt>
                <c:pt idx="5244">
                  <c:v>7.9881825387000003</c:v>
                </c:pt>
                <c:pt idx="5245">
                  <c:v>7.9881825387000003</c:v>
                </c:pt>
                <c:pt idx="5246">
                  <c:v>7.985350854</c:v>
                </c:pt>
                <c:pt idx="5247">
                  <c:v>7.985350854</c:v>
                </c:pt>
                <c:pt idx="5248">
                  <c:v>7.985350854</c:v>
                </c:pt>
                <c:pt idx="5249">
                  <c:v>7.985350854</c:v>
                </c:pt>
                <c:pt idx="5250">
                  <c:v>7.985350854</c:v>
                </c:pt>
                <c:pt idx="5251">
                  <c:v>7.985350854</c:v>
                </c:pt>
                <c:pt idx="5252">
                  <c:v>7.985350854</c:v>
                </c:pt>
                <c:pt idx="5253">
                  <c:v>7.9825191692999988</c:v>
                </c:pt>
                <c:pt idx="5254">
                  <c:v>7.9825191692999988</c:v>
                </c:pt>
                <c:pt idx="5255">
                  <c:v>7.9825191692999988</c:v>
                </c:pt>
                <c:pt idx="5256">
                  <c:v>7.9825191692999988</c:v>
                </c:pt>
                <c:pt idx="5257">
                  <c:v>7.9825191692999988</c:v>
                </c:pt>
                <c:pt idx="5258">
                  <c:v>7.9825191692999988</c:v>
                </c:pt>
                <c:pt idx="5259">
                  <c:v>7.9825191692999988</c:v>
                </c:pt>
                <c:pt idx="5260">
                  <c:v>7.9825191692999988</c:v>
                </c:pt>
                <c:pt idx="5261">
                  <c:v>7.9796874846000003</c:v>
                </c:pt>
                <c:pt idx="5262">
                  <c:v>7.9796874846000003</c:v>
                </c:pt>
                <c:pt idx="5263">
                  <c:v>7.9796874846000003</c:v>
                </c:pt>
                <c:pt idx="5264">
                  <c:v>7.9796874846000003</c:v>
                </c:pt>
                <c:pt idx="5265">
                  <c:v>7.9796874846000003</c:v>
                </c:pt>
                <c:pt idx="5266">
                  <c:v>7.9796874846000003</c:v>
                </c:pt>
                <c:pt idx="5267">
                  <c:v>7.9796874846000003</c:v>
                </c:pt>
                <c:pt idx="5268">
                  <c:v>7.9796874846000003</c:v>
                </c:pt>
                <c:pt idx="5269">
                  <c:v>7.9768557998999992</c:v>
                </c:pt>
                <c:pt idx="5270">
                  <c:v>7.9768557998999992</c:v>
                </c:pt>
                <c:pt idx="5271">
                  <c:v>7.9768557998999992</c:v>
                </c:pt>
                <c:pt idx="5272">
                  <c:v>7.9768557998999992</c:v>
                </c:pt>
                <c:pt idx="5273">
                  <c:v>7.9768557998999992</c:v>
                </c:pt>
                <c:pt idx="5274">
                  <c:v>7.9768557998999992</c:v>
                </c:pt>
                <c:pt idx="5275">
                  <c:v>7.9768557998999992</c:v>
                </c:pt>
                <c:pt idx="5276">
                  <c:v>7.9768557998999992</c:v>
                </c:pt>
                <c:pt idx="5277">
                  <c:v>7.9740241152000007</c:v>
                </c:pt>
                <c:pt idx="5278">
                  <c:v>7.9740241152000007</c:v>
                </c:pt>
                <c:pt idx="5279">
                  <c:v>7.9740241152000007</c:v>
                </c:pt>
                <c:pt idx="5280">
                  <c:v>7.9740241152000007</c:v>
                </c:pt>
                <c:pt idx="5281">
                  <c:v>7.9740241152000007</c:v>
                </c:pt>
                <c:pt idx="5282">
                  <c:v>7.9740241152000007</c:v>
                </c:pt>
                <c:pt idx="5283">
                  <c:v>7.9740241152000007</c:v>
                </c:pt>
                <c:pt idx="5284">
                  <c:v>7.9711924304999995</c:v>
                </c:pt>
                <c:pt idx="5285">
                  <c:v>7.9711924304999995</c:v>
                </c:pt>
                <c:pt idx="5286">
                  <c:v>7.9711924304999995</c:v>
                </c:pt>
                <c:pt idx="5287">
                  <c:v>7.9711924304999995</c:v>
                </c:pt>
                <c:pt idx="5288">
                  <c:v>7.9711924304999995</c:v>
                </c:pt>
                <c:pt idx="5289">
                  <c:v>7.9711924304999995</c:v>
                </c:pt>
                <c:pt idx="5290">
                  <c:v>7.9711924304999995</c:v>
                </c:pt>
                <c:pt idx="5291">
                  <c:v>7.9711924304999995</c:v>
                </c:pt>
                <c:pt idx="5292">
                  <c:v>7.9683607457999992</c:v>
                </c:pt>
                <c:pt idx="5293">
                  <c:v>7.9683607457999992</c:v>
                </c:pt>
                <c:pt idx="5294">
                  <c:v>7.9683607457999992</c:v>
                </c:pt>
                <c:pt idx="5295">
                  <c:v>7.9683607457999992</c:v>
                </c:pt>
                <c:pt idx="5296">
                  <c:v>7.9683607457999992</c:v>
                </c:pt>
                <c:pt idx="5297">
                  <c:v>7.9683607457999992</c:v>
                </c:pt>
                <c:pt idx="5298">
                  <c:v>7.9683607457999992</c:v>
                </c:pt>
                <c:pt idx="5299">
                  <c:v>7.9683607457999992</c:v>
                </c:pt>
                <c:pt idx="5300">
                  <c:v>7.9655290610999998</c:v>
                </c:pt>
                <c:pt idx="5301">
                  <c:v>7.9655290610999998</c:v>
                </c:pt>
                <c:pt idx="5302">
                  <c:v>7.9655290610999998</c:v>
                </c:pt>
                <c:pt idx="5303">
                  <c:v>7.9655290610999998</c:v>
                </c:pt>
                <c:pt idx="5304">
                  <c:v>7.9655290610999998</c:v>
                </c:pt>
                <c:pt idx="5305">
                  <c:v>7.9655290610999998</c:v>
                </c:pt>
                <c:pt idx="5306">
                  <c:v>7.9655290610999998</c:v>
                </c:pt>
                <c:pt idx="5307">
                  <c:v>7.9655290610999998</c:v>
                </c:pt>
                <c:pt idx="5308">
                  <c:v>7.9626973763999995</c:v>
                </c:pt>
                <c:pt idx="5309">
                  <c:v>7.9626973763999995</c:v>
                </c:pt>
                <c:pt idx="5310">
                  <c:v>7.9626973763999995</c:v>
                </c:pt>
                <c:pt idx="5311">
                  <c:v>7.9626973763999995</c:v>
                </c:pt>
                <c:pt idx="5312">
                  <c:v>7.9626973763999995</c:v>
                </c:pt>
                <c:pt idx="5313">
                  <c:v>7.9626973763999995</c:v>
                </c:pt>
                <c:pt idx="5314">
                  <c:v>7.9626973763999995</c:v>
                </c:pt>
                <c:pt idx="5315">
                  <c:v>7.9626973763999995</c:v>
                </c:pt>
                <c:pt idx="5316">
                  <c:v>7.9598656917000001</c:v>
                </c:pt>
                <c:pt idx="5317">
                  <c:v>7.9598656917000001</c:v>
                </c:pt>
                <c:pt idx="5318">
                  <c:v>7.9598656917000001</c:v>
                </c:pt>
                <c:pt idx="5319">
                  <c:v>7.9598656917000001</c:v>
                </c:pt>
                <c:pt idx="5320">
                  <c:v>7.9598656917000001</c:v>
                </c:pt>
                <c:pt idx="5321">
                  <c:v>7.9598656917000001</c:v>
                </c:pt>
                <c:pt idx="5322">
                  <c:v>7.9598656917000001</c:v>
                </c:pt>
                <c:pt idx="5323">
                  <c:v>7.9598656917000001</c:v>
                </c:pt>
                <c:pt idx="5324">
                  <c:v>7.9570340069999999</c:v>
                </c:pt>
                <c:pt idx="5325">
                  <c:v>7.9570340069999999</c:v>
                </c:pt>
                <c:pt idx="5326">
                  <c:v>7.9570340069999999</c:v>
                </c:pt>
                <c:pt idx="5327">
                  <c:v>7.9570340069999999</c:v>
                </c:pt>
                <c:pt idx="5328">
                  <c:v>7.9570340069999999</c:v>
                </c:pt>
                <c:pt idx="5329">
                  <c:v>7.9570340069999999</c:v>
                </c:pt>
                <c:pt idx="5330">
                  <c:v>7.9570340069999999</c:v>
                </c:pt>
                <c:pt idx="5331">
                  <c:v>7.9542023222999987</c:v>
                </c:pt>
                <c:pt idx="5332">
                  <c:v>7.9542023222999987</c:v>
                </c:pt>
                <c:pt idx="5333">
                  <c:v>7.9542023222999987</c:v>
                </c:pt>
                <c:pt idx="5334">
                  <c:v>7.9542023222999987</c:v>
                </c:pt>
                <c:pt idx="5335">
                  <c:v>7.9542023222999987</c:v>
                </c:pt>
                <c:pt idx="5336">
                  <c:v>7.9542023222999987</c:v>
                </c:pt>
                <c:pt idx="5337">
                  <c:v>7.9542023222999987</c:v>
                </c:pt>
                <c:pt idx="5338">
                  <c:v>7.9542023222999987</c:v>
                </c:pt>
                <c:pt idx="5339">
                  <c:v>7.9513706376000002</c:v>
                </c:pt>
                <c:pt idx="5340">
                  <c:v>7.9513706376000002</c:v>
                </c:pt>
                <c:pt idx="5341">
                  <c:v>7.9513706376000002</c:v>
                </c:pt>
                <c:pt idx="5342">
                  <c:v>7.9513706376000002</c:v>
                </c:pt>
                <c:pt idx="5343">
                  <c:v>7.9513706376000002</c:v>
                </c:pt>
                <c:pt idx="5344">
                  <c:v>7.9513706376000002</c:v>
                </c:pt>
                <c:pt idx="5345">
                  <c:v>7.9513706376000002</c:v>
                </c:pt>
                <c:pt idx="5346">
                  <c:v>7.9513706376000002</c:v>
                </c:pt>
                <c:pt idx="5347">
                  <c:v>7.948538952899999</c:v>
                </c:pt>
                <c:pt idx="5348">
                  <c:v>7.948538952899999</c:v>
                </c:pt>
                <c:pt idx="5349">
                  <c:v>7.948538952899999</c:v>
                </c:pt>
                <c:pt idx="5350">
                  <c:v>7.948538952899999</c:v>
                </c:pt>
                <c:pt idx="5351">
                  <c:v>7.948538952899999</c:v>
                </c:pt>
                <c:pt idx="5352">
                  <c:v>7.948538952899999</c:v>
                </c:pt>
                <c:pt idx="5353">
                  <c:v>7.948538952899999</c:v>
                </c:pt>
                <c:pt idx="5354">
                  <c:v>7.948538952899999</c:v>
                </c:pt>
                <c:pt idx="5355">
                  <c:v>7.9457072682000005</c:v>
                </c:pt>
                <c:pt idx="5356">
                  <c:v>7.9457072682000005</c:v>
                </c:pt>
                <c:pt idx="5357">
                  <c:v>7.9457072682000005</c:v>
                </c:pt>
                <c:pt idx="5358">
                  <c:v>7.9457072682000005</c:v>
                </c:pt>
                <c:pt idx="5359">
                  <c:v>7.9457072682000005</c:v>
                </c:pt>
                <c:pt idx="5360">
                  <c:v>7.9457072682000005</c:v>
                </c:pt>
                <c:pt idx="5361">
                  <c:v>7.9457072682000005</c:v>
                </c:pt>
                <c:pt idx="5362">
                  <c:v>7.9457072682000005</c:v>
                </c:pt>
                <c:pt idx="5363">
                  <c:v>7.9428755834999993</c:v>
                </c:pt>
                <c:pt idx="5364">
                  <c:v>7.9428755834999993</c:v>
                </c:pt>
                <c:pt idx="5365">
                  <c:v>7.9428755834999993</c:v>
                </c:pt>
                <c:pt idx="5366">
                  <c:v>7.9428755834999993</c:v>
                </c:pt>
                <c:pt idx="5367">
                  <c:v>7.9428755834999993</c:v>
                </c:pt>
                <c:pt idx="5368">
                  <c:v>7.9428755834999993</c:v>
                </c:pt>
                <c:pt idx="5369">
                  <c:v>7.9428755834999993</c:v>
                </c:pt>
                <c:pt idx="5370">
                  <c:v>7.9400438987999991</c:v>
                </c:pt>
                <c:pt idx="5371">
                  <c:v>7.9400438987999991</c:v>
                </c:pt>
                <c:pt idx="5372">
                  <c:v>7.9400438987999991</c:v>
                </c:pt>
                <c:pt idx="5373">
                  <c:v>7.9400438987999991</c:v>
                </c:pt>
                <c:pt idx="5374">
                  <c:v>7.9400438987999991</c:v>
                </c:pt>
                <c:pt idx="5375">
                  <c:v>7.9400438987999991</c:v>
                </c:pt>
                <c:pt idx="5376">
                  <c:v>7.9400438987999991</c:v>
                </c:pt>
                <c:pt idx="5377">
                  <c:v>7.9400438987999991</c:v>
                </c:pt>
                <c:pt idx="5378">
                  <c:v>7.9372122140999997</c:v>
                </c:pt>
                <c:pt idx="5379">
                  <c:v>7.9372122140999997</c:v>
                </c:pt>
                <c:pt idx="5380">
                  <c:v>7.9372122140999997</c:v>
                </c:pt>
                <c:pt idx="5381">
                  <c:v>7.9372122140999997</c:v>
                </c:pt>
                <c:pt idx="5382">
                  <c:v>7.9372122140999997</c:v>
                </c:pt>
                <c:pt idx="5383">
                  <c:v>7.9372122140999997</c:v>
                </c:pt>
                <c:pt idx="5384">
                  <c:v>7.9372122140999997</c:v>
                </c:pt>
                <c:pt idx="5385">
                  <c:v>7.9372122140999997</c:v>
                </c:pt>
                <c:pt idx="5386">
                  <c:v>7.9343805293999994</c:v>
                </c:pt>
                <c:pt idx="5387">
                  <c:v>7.9343805293999994</c:v>
                </c:pt>
                <c:pt idx="5388">
                  <c:v>7.9343805293999994</c:v>
                </c:pt>
                <c:pt idx="5389">
                  <c:v>7.9343805293999994</c:v>
                </c:pt>
                <c:pt idx="5390">
                  <c:v>7.9343805293999994</c:v>
                </c:pt>
                <c:pt idx="5391">
                  <c:v>7.9343805293999994</c:v>
                </c:pt>
                <c:pt idx="5392">
                  <c:v>7.9343805293999994</c:v>
                </c:pt>
                <c:pt idx="5393">
                  <c:v>7.9343805293999994</c:v>
                </c:pt>
                <c:pt idx="5394">
                  <c:v>7.9315488447</c:v>
                </c:pt>
                <c:pt idx="5395">
                  <c:v>7.9315488447</c:v>
                </c:pt>
                <c:pt idx="5396">
                  <c:v>7.9315488447</c:v>
                </c:pt>
                <c:pt idx="5397">
                  <c:v>7.9315488447</c:v>
                </c:pt>
                <c:pt idx="5398">
                  <c:v>7.9315488447</c:v>
                </c:pt>
                <c:pt idx="5399">
                  <c:v>7.9315488447</c:v>
                </c:pt>
                <c:pt idx="5400">
                  <c:v>7.9315488447</c:v>
                </c:pt>
                <c:pt idx="5401">
                  <c:v>7.9315488447</c:v>
                </c:pt>
                <c:pt idx="5402">
                  <c:v>7.9287171599999997</c:v>
                </c:pt>
                <c:pt idx="5403">
                  <c:v>7.9287171599999997</c:v>
                </c:pt>
                <c:pt idx="5404">
                  <c:v>7.9287171599999997</c:v>
                </c:pt>
                <c:pt idx="5405">
                  <c:v>7.9287171599999997</c:v>
                </c:pt>
                <c:pt idx="5406">
                  <c:v>7.9287171599999997</c:v>
                </c:pt>
                <c:pt idx="5407">
                  <c:v>7.9287171599999997</c:v>
                </c:pt>
                <c:pt idx="5408">
                  <c:v>7.9287171599999997</c:v>
                </c:pt>
                <c:pt idx="5409">
                  <c:v>7.9287171599999997</c:v>
                </c:pt>
                <c:pt idx="5410">
                  <c:v>7.9258854752999994</c:v>
                </c:pt>
                <c:pt idx="5411">
                  <c:v>7.9258854752999994</c:v>
                </c:pt>
                <c:pt idx="5412">
                  <c:v>7.9258854752999994</c:v>
                </c:pt>
                <c:pt idx="5413">
                  <c:v>7.9258854752999994</c:v>
                </c:pt>
                <c:pt idx="5414">
                  <c:v>7.9258854752999994</c:v>
                </c:pt>
                <c:pt idx="5415">
                  <c:v>7.9258854752999994</c:v>
                </c:pt>
                <c:pt idx="5416">
                  <c:v>7.9258854752999994</c:v>
                </c:pt>
                <c:pt idx="5417">
                  <c:v>7.9230537906</c:v>
                </c:pt>
                <c:pt idx="5418">
                  <c:v>7.9230537906</c:v>
                </c:pt>
                <c:pt idx="5419">
                  <c:v>7.9230537906</c:v>
                </c:pt>
                <c:pt idx="5420">
                  <c:v>7.9230537906</c:v>
                </c:pt>
                <c:pt idx="5421">
                  <c:v>7.9230537906</c:v>
                </c:pt>
                <c:pt idx="5422">
                  <c:v>7.9230537906</c:v>
                </c:pt>
                <c:pt idx="5423">
                  <c:v>7.9230537906</c:v>
                </c:pt>
                <c:pt idx="5424">
                  <c:v>7.9230537906</c:v>
                </c:pt>
                <c:pt idx="5425">
                  <c:v>7.9202221058999998</c:v>
                </c:pt>
                <c:pt idx="5426">
                  <c:v>7.9202221058999998</c:v>
                </c:pt>
                <c:pt idx="5427">
                  <c:v>7.9202221058999998</c:v>
                </c:pt>
                <c:pt idx="5428">
                  <c:v>7.9202221058999998</c:v>
                </c:pt>
                <c:pt idx="5429">
                  <c:v>7.9202221058999998</c:v>
                </c:pt>
                <c:pt idx="5430">
                  <c:v>7.9202221058999998</c:v>
                </c:pt>
                <c:pt idx="5431">
                  <c:v>7.9202221058999998</c:v>
                </c:pt>
                <c:pt idx="5432">
                  <c:v>7.9202221058999998</c:v>
                </c:pt>
                <c:pt idx="5433">
                  <c:v>7.9173904212000004</c:v>
                </c:pt>
                <c:pt idx="5434">
                  <c:v>7.9173904212000004</c:v>
                </c:pt>
                <c:pt idx="5435">
                  <c:v>7.9173904212000004</c:v>
                </c:pt>
                <c:pt idx="5436">
                  <c:v>7.9173904212000004</c:v>
                </c:pt>
                <c:pt idx="5437">
                  <c:v>7.9173904212000004</c:v>
                </c:pt>
                <c:pt idx="5438">
                  <c:v>7.9173904212000004</c:v>
                </c:pt>
                <c:pt idx="5439">
                  <c:v>7.9173904212000004</c:v>
                </c:pt>
                <c:pt idx="5440">
                  <c:v>7.9173904212000004</c:v>
                </c:pt>
                <c:pt idx="5441">
                  <c:v>7.9145587365000001</c:v>
                </c:pt>
                <c:pt idx="5442">
                  <c:v>7.9145587365000001</c:v>
                </c:pt>
                <c:pt idx="5443">
                  <c:v>7.9145587365000001</c:v>
                </c:pt>
                <c:pt idx="5444">
                  <c:v>7.9145587365000001</c:v>
                </c:pt>
                <c:pt idx="5445">
                  <c:v>7.9145587365000001</c:v>
                </c:pt>
                <c:pt idx="5446">
                  <c:v>7.9145587365000001</c:v>
                </c:pt>
                <c:pt idx="5447">
                  <c:v>7.9145587365000001</c:v>
                </c:pt>
                <c:pt idx="5448">
                  <c:v>7.9145587365000001</c:v>
                </c:pt>
                <c:pt idx="5449">
                  <c:v>7.9117270517999989</c:v>
                </c:pt>
                <c:pt idx="5450">
                  <c:v>7.9117270517999989</c:v>
                </c:pt>
                <c:pt idx="5451">
                  <c:v>7.9117270517999989</c:v>
                </c:pt>
                <c:pt idx="5452">
                  <c:v>7.9117270517999989</c:v>
                </c:pt>
                <c:pt idx="5453">
                  <c:v>7.9117270517999989</c:v>
                </c:pt>
                <c:pt idx="5454">
                  <c:v>7.9117270517999989</c:v>
                </c:pt>
                <c:pt idx="5455">
                  <c:v>7.9117270517999989</c:v>
                </c:pt>
                <c:pt idx="5456">
                  <c:v>7.9117270517999989</c:v>
                </c:pt>
                <c:pt idx="5457">
                  <c:v>7.9088953671000004</c:v>
                </c:pt>
                <c:pt idx="5458">
                  <c:v>7.9088953671000004</c:v>
                </c:pt>
                <c:pt idx="5459">
                  <c:v>7.9088953671000004</c:v>
                </c:pt>
                <c:pt idx="5460">
                  <c:v>7.9088953671000004</c:v>
                </c:pt>
                <c:pt idx="5461">
                  <c:v>7.9088953671000004</c:v>
                </c:pt>
                <c:pt idx="5462">
                  <c:v>7.9088953671000004</c:v>
                </c:pt>
                <c:pt idx="5463">
                  <c:v>7.9088953671000004</c:v>
                </c:pt>
                <c:pt idx="5464">
                  <c:v>7.9088953671000004</c:v>
                </c:pt>
                <c:pt idx="5465">
                  <c:v>7.9060636823999992</c:v>
                </c:pt>
                <c:pt idx="5466">
                  <c:v>7.9060636823999992</c:v>
                </c:pt>
                <c:pt idx="5467">
                  <c:v>7.9060636823999992</c:v>
                </c:pt>
                <c:pt idx="5468">
                  <c:v>7.9060636823999992</c:v>
                </c:pt>
                <c:pt idx="5469">
                  <c:v>7.9060636823999992</c:v>
                </c:pt>
                <c:pt idx="5470">
                  <c:v>7.9060636823999992</c:v>
                </c:pt>
                <c:pt idx="5471">
                  <c:v>7.9060636823999992</c:v>
                </c:pt>
                <c:pt idx="5472">
                  <c:v>7.9032319977000007</c:v>
                </c:pt>
                <c:pt idx="5473">
                  <c:v>7.9032319977000007</c:v>
                </c:pt>
                <c:pt idx="5474">
                  <c:v>7.9032319977000007</c:v>
                </c:pt>
                <c:pt idx="5475">
                  <c:v>7.9032319977000007</c:v>
                </c:pt>
                <c:pt idx="5476">
                  <c:v>7.9032319977000007</c:v>
                </c:pt>
                <c:pt idx="5477">
                  <c:v>7.9032319977000007</c:v>
                </c:pt>
                <c:pt idx="5478">
                  <c:v>7.9032319977000007</c:v>
                </c:pt>
                <c:pt idx="5479">
                  <c:v>7.9032319977000007</c:v>
                </c:pt>
                <c:pt idx="5480">
                  <c:v>7.9004003129999996</c:v>
                </c:pt>
                <c:pt idx="5481">
                  <c:v>7.9004003129999996</c:v>
                </c:pt>
                <c:pt idx="5482">
                  <c:v>7.9004003129999996</c:v>
                </c:pt>
                <c:pt idx="5483">
                  <c:v>7.9004003129999996</c:v>
                </c:pt>
                <c:pt idx="5484">
                  <c:v>7.9004003129999996</c:v>
                </c:pt>
                <c:pt idx="5485">
                  <c:v>7.9004003129999996</c:v>
                </c:pt>
                <c:pt idx="5486">
                  <c:v>7.9004003129999996</c:v>
                </c:pt>
                <c:pt idx="5487">
                  <c:v>7.9004003129999996</c:v>
                </c:pt>
                <c:pt idx="5488">
                  <c:v>7.8975686282999993</c:v>
                </c:pt>
                <c:pt idx="5489">
                  <c:v>7.8975686282999993</c:v>
                </c:pt>
                <c:pt idx="5490">
                  <c:v>7.8975686282999993</c:v>
                </c:pt>
                <c:pt idx="5491">
                  <c:v>7.8975686282999993</c:v>
                </c:pt>
                <c:pt idx="5492">
                  <c:v>7.8975686282999993</c:v>
                </c:pt>
                <c:pt idx="5493">
                  <c:v>7.8975686282999993</c:v>
                </c:pt>
                <c:pt idx="5494">
                  <c:v>7.8975686282999993</c:v>
                </c:pt>
                <c:pt idx="5495">
                  <c:v>7.8975686282999993</c:v>
                </c:pt>
                <c:pt idx="5496">
                  <c:v>7.8947369435999999</c:v>
                </c:pt>
                <c:pt idx="5497">
                  <c:v>7.8947369435999999</c:v>
                </c:pt>
                <c:pt idx="5498">
                  <c:v>7.8947369435999999</c:v>
                </c:pt>
                <c:pt idx="5499">
                  <c:v>7.8947369435999999</c:v>
                </c:pt>
                <c:pt idx="5500">
                  <c:v>7.8947369435999999</c:v>
                </c:pt>
                <c:pt idx="5501">
                  <c:v>7.8947369435999999</c:v>
                </c:pt>
                <c:pt idx="5502">
                  <c:v>7.8947369435999999</c:v>
                </c:pt>
                <c:pt idx="5503">
                  <c:v>7.8947369435999999</c:v>
                </c:pt>
                <c:pt idx="5504">
                  <c:v>7.8919052588999996</c:v>
                </c:pt>
                <c:pt idx="5505">
                  <c:v>7.8919052588999996</c:v>
                </c:pt>
                <c:pt idx="5506">
                  <c:v>7.8919052588999996</c:v>
                </c:pt>
                <c:pt idx="5507">
                  <c:v>7.8919052588999996</c:v>
                </c:pt>
                <c:pt idx="5508">
                  <c:v>7.8919052588999996</c:v>
                </c:pt>
                <c:pt idx="5509">
                  <c:v>7.8919052588999996</c:v>
                </c:pt>
                <c:pt idx="5510">
                  <c:v>7.8919052588999996</c:v>
                </c:pt>
                <c:pt idx="5511">
                  <c:v>7.8919052588999996</c:v>
                </c:pt>
                <c:pt idx="5512">
                  <c:v>7.8890735742000002</c:v>
                </c:pt>
                <c:pt idx="5513">
                  <c:v>7.8890735742000002</c:v>
                </c:pt>
                <c:pt idx="5514">
                  <c:v>7.8890735742000002</c:v>
                </c:pt>
                <c:pt idx="5515">
                  <c:v>7.8890735742000002</c:v>
                </c:pt>
                <c:pt idx="5516">
                  <c:v>7.8890735742000002</c:v>
                </c:pt>
                <c:pt idx="5517">
                  <c:v>7.8890735742000002</c:v>
                </c:pt>
                <c:pt idx="5518">
                  <c:v>7.8890735742000002</c:v>
                </c:pt>
                <c:pt idx="5519">
                  <c:v>7.8890735742000002</c:v>
                </c:pt>
                <c:pt idx="5520">
                  <c:v>7.8862418894999999</c:v>
                </c:pt>
                <c:pt idx="5521">
                  <c:v>7.8862418894999999</c:v>
                </c:pt>
                <c:pt idx="5522">
                  <c:v>7.8862418894999999</c:v>
                </c:pt>
                <c:pt idx="5523">
                  <c:v>7.8862418894999999</c:v>
                </c:pt>
                <c:pt idx="5524">
                  <c:v>7.8862418894999999</c:v>
                </c:pt>
                <c:pt idx="5525">
                  <c:v>7.8862418894999999</c:v>
                </c:pt>
                <c:pt idx="5526">
                  <c:v>7.8862418894999999</c:v>
                </c:pt>
                <c:pt idx="5527">
                  <c:v>7.8862418894999999</c:v>
                </c:pt>
                <c:pt idx="5528">
                  <c:v>7.8834102047999988</c:v>
                </c:pt>
                <c:pt idx="5529">
                  <c:v>7.8834102047999988</c:v>
                </c:pt>
                <c:pt idx="5530">
                  <c:v>7.8834102047999988</c:v>
                </c:pt>
                <c:pt idx="5531">
                  <c:v>7.8834102047999988</c:v>
                </c:pt>
                <c:pt idx="5532">
                  <c:v>7.8834102047999988</c:v>
                </c:pt>
                <c:pt idx="5533">
                  <c:v>7.8834102047999988</c:v>
                </c:pt>
                <c:pt idx="5534">
                  <c:v>7.8834102047999988</c:v>
                </c:pt>
                <c:pt idx="5535">
                  <c:v>7.8805785201000003</c:v>
                </c:pt>
                <c:pt idx="5536">
                  <c:v>7.8805785201000003</c:v>
                </c:pt>
                <c:pt idx="5537">
                  <c:v>7.8805785201000003</c:v>
                </c:pt>
                <c:pt idx="5538">
                  <c:v>7.8805785201000003</c:v>
                </c:pt>
                <c:pt idx="5539">
                  <c:v>7.8805785201000003</c:v>
                </c:pt>
                <c:pt idx="5540">
                  <c:v>7.8805785201000003</c:v>
                </c:pt>
                <c:pt idx="5541">
                  <c:v>7.8805785201000003</c:v>
                </c:pt>
                <c:pt idx="5542">
                  <c:v>7.8805785201000003</c:v>
                </c:pt>
                <c:pt idx="5543">
                  <c:v>7.8777468353999991</c:v>
                </c:pt>
                <c:pt idx="5544">
                  <c:v>7.8777468353999991</c:v>
                </c:pt>
                <c:pt idx="5545">
                  <c:v>7.8777468353999991</c:v>
                </c:pt>
                <c:pt idx="5546">
                  <c:v>7.8777468353999991</c:v>
                </c:pt>
                <c:pt idx="5547">
                  <c:v>7.8777468353999991</c:v>
                </c:pt>
                <c:pt idx="5548">
                  <c:v>7.8777468353999991</c:v>
                </c:pt>
                <c:pt idx="5549">
                  <c:v>7.8777468353999991</c:v>
                </c:pt>
                <c:pt idx="5550">
                  <c:v>7.8777468353999991</c:v>
                </c:pt>
                <c:pt idx="5551">
                  <c:v>7.8749151507000006</c:v>
                </c:pt>
                <c:pt idx="5552">
                  <c:v>7.8749151507000006</c:v>
                </c:pt>
                <c:pt idx="5553">
                  <c:v>7.8749151507000006</c:v>
                </c:pt>
                <c:pt idx="5554">
                  <c:v>7.8749151507000006</c:v>
                </c:pt>
                <c:pt idx="5555">
                  <c:v>7.8749151507000006</c:v>
                </c:pt>
                <c:pt idx="5556">
                  <c:v>7.8749151507000006</c:v>
                </c:pt>
                <c:pt idx="5557">
                  <c:v>7.8749151507000006</c:v>
                </c:pt>
                <c:pt idx="5558">
                  <c:v>7.8749151507000006</c:v>
                </c:pt>
                <c:pt idx="5559">
                  <c:v>7.8720834659999994</c:v>
                </c:pt>
                <c:pt idx="5560">
                  <c:v>7.8720834659999994</c:v>
                </c:pt>
                <c:pt idx="5561">
                  <c:v>7.8720834659999994</c:v>
                </c:pt>
                <c:pt idx="5562">
                  <c:v>7.8720834659999994</c:v>
                </c:pt>
                <c:pt idx="5563">
                  <c:v>7.8720834659999994</c:v>
                </c:pt>
                <c:pt idx="5564">
                  <c:v>7.8720834659999994</c:v>
                </c:pt>
                <c:pt idx="5565">
                  <c:v>7.8720834659999994</c:v>
                </c:pt>
                <c:pt idx="5566">
                  <c:v>7.8720834659999994</c:v>
                </c:pt>
                <c:pt idx="5567">
                  <c:v>7.8692517812999991</c:v>
                </c:pt>
                <c:pt idx="5568">
                  <c:v>7.8692517812999991</c:v>
                </c:pt>
                <c:pt idx="5569">
                  <c:v>7.8692517812999991</c:v>
                </c:pt>
                <c:pt idx="5570">
                  <c:v>7.8692517812999991</c:v>
                </c:pt>
                <c:pt idx="5571">
                  <c:v>7.8692517812999991</c:v>
                </c:pt>
                <c:pt idx="5572">
                  <c:v>7.8692517812999991</c:v>
                </c:pt>
                <c:pt idx="5573">
                  <c:v>7.8692517812999991</c:v>
                </c:pt>
                <c:pt idx="5574">
                  <c:v>7.8692517812999991</c:v>
                </c:pt>
                <c:pt idx="5575">
                  <c:v>7.8664200965999997</c:v>
                </c:pt>
                <c:pt idx="5576">
                  <c:v>7.8664200965999997</c:v>
                </c:pt>
                <c:pt idx="5577">
                  <c:v>7.8664200965999997</c:v>
                </c:pt>
                <c:pt idx="5578">
                  <c:v>7.8664200965999997</c:v>
                </c:pt>
                <c:pt idx="5579">
                  <c:v>7.8664200965999997</c:v>
                </c:pt>
                <c:pt idx="5580">
                  <c:v>7.8664200965999997</c:v>
                </c:pt>
                <c:pt idx="5581">
                  <c:v>7.8664200965999997</c:v>
                </c:pt>
                <c:pt idx="5582">
                  <c:v>7.8664200965999997</c:v>
                </c:pt>
                <c:pt idx="5583">
                  <c:v>7.8635884118999995</c:v>
                </c:pt>
                <c:pt idx="5584">
                  <c:v>7.8635884118999995</c:v>
                </c:pt>
                <c:pt idx="5585">
                  <c:v>7.8635884118999995</c:v>
                </c:pt>
                <c:pt idx="5586">
                  <c:v>7.8635884118999995</c:v>
                </c:pt>
                <c:pt idx="5587">
                  <c:v>7.8635884118999995</c:v>
                </c:pt>
                <c:pt idx="5588">
                  <c:v>7.8635884118999995</c:v>
                </c:pt>
                <c:pt idx="5589">
                  <c:v>7.8635884118999995</c:v>
                </c:pt>
                <c:pt idx="5590">
                  <c:v>7.8635884118999995</c:v>
                </c:pt>
                <c:pt idx="5591">
                  <c:v>7.8607567272000001</c:v>
                </c:pt>
                <c:pt idx="5592">
                  <c:v>7.8607567272000001</c:v>
                </c:pt>
                <c:pt idx="5593">
                  <c:v>7.8607567272000001</c:v>
                </c:pt>
                <c:pt idx="5594">
                  <c:v>7.8607567272000001</c:v>
                </c:pt>
                <c:pt idx="5595">
                  <c:v>7.8607567272000001</c:v>
                </c:pt>
                <c:pt idx="5596">
                  <c:v>7.8607567272000001</c:v>
                </c:pt>
                <c:pt idx="5597">
                  <c:v>7.8607567272000001</c:v>
                </c:pt>
                <c:pt idx="5598">
                  <c:v>7.8607567272000001</c:v>
                </c:pt>
                <c:pt idx="5599">
                  <c:v>7.8579250424999998</c:v>
                </c:pt>
                <c:pt idx="5600">
                  <c:v>7.8579250424999998</c:v>
                </c:pt>
                <c:pt idx="5601">
                  <c:v>7.8579250424999998</c:v>
                </c:pt>
                <c:pt idx="5602">
                  <c:v>7.8579250424999998</c:v>
                </c:pt>
                <c:pt idx="5603">
                  <c:v>7.8579250424999998</c:v>
                </c:pt>
                <c:pt idx="5604">
                  <c:v>7.8579250424999998</c:v>
                </c:pt>
                <c:pt idx="5605">
                  <c:v>7.8579250424999998</c:v>
                </c:pt>
                <c:pt idx="5606">
                  <c:v>7.8579250424999998</c:v>
                </c:pt>
                <c:pt idx="5607">
                  <c:v>7.8550933577999995</c:v>
                </c:pt>
                <c:pt idx="5608">
                  <c:v>7.8550933577999995</c:v>
                </c:pt>
                <c:pt idx="5609">
                  <c:v>7.8550933577999995</c:v>
                </c:pt>
                <c:pt idx="5610">
                  <c:v>7.8550933577999995</c:v>
                </c:pt>
                <c:pt idx="5611">
                  <c:v>7.8550933577999995</c:v>
                </c:pt>
                <c:pt idx="5612">
                  <c:v>7.8550933577999995</c:v>
                </c:pt>
                <c:pt idx="5613">
                  <c:v>7.8550933577999995</c:v>
                </c:pt>
                <c:pt idx="5614">
                  <c:v>7.8522616731000001</c:v>
                </c:pt>
                <c:pt idx="5615">
                  <c:v>7.8522616731000001</c:v>
                </c:pt>
                <c:pt idx="5616">
                  <c:v>7.8522616731000001</c:v>
                </c:pt>
                <c:pt idx="5617">
                  <c:v>7.8522616731000001</c:v>
                </c:pt>
                <c:pt idx="5618">
                  <c:v>7.8522616731000001</c:v>
                </c:pt>
                <c:pt idx="5619">
                  <c:v>7.8522616731000001</c:v>
                </c:pt>
                <c:pt idx="5620">
                  <c:v>7.8522616731000001</c:v>
                </c:pt>
                <c:pt idx="5621">
                  <c:v>7.8522616731000001</c:v>
                </c:pt>
                <c:pt idx="5622">
                  <c:v>7.8494299883999998</c:v>
                </c:pt>
                <c:pt idx="5623">
                  <c:v>7.8494299883999998</c:v>
                </c:pt>
                <c:pt idx="5624">
                  <c:v>7.8494299883999998</c:v>
                </c:pt>
                <c:pt idx="5625">
                  <c:v>7.8494299883999998</c:v>
                </c:pt>
                <c:pt idx="5626">
                  <c:v>7.8494299883999998</c:v>
                </c:pt>
                <c:pt idx="5627">
                  <c:v>7.8494299883999998</c:v>
                </c:pt>
                <c:pt idx="5628">
                  <c:v>7.8494299883999998</c:v>
                </c:pt>
                <c:pt idx="5629">
                  <c:v>7.8494299883999998</c:v>
                </c:pt>
                <c:pt idx="5630">
                  <c:v>7.8465983037000004</c:v>
                </c:pt>
                <c:pt idx="5631">
                  <c:v>7.8465983037000004</c:v>
                </c:pt>
                <c:pt idx="5632">
                  <c:v>7.8465983037000004</c:v>
                </c:pt>
                <c:pt idx="5633">
                  <c:v>7.8465983037000004</c:v>
                </c:pt>
                <c:pt idx="5634">
                  <c:v>7.8465983037000004</c:v>
                </c:pt>
                <c:pt idx="5635">
                  <c:v>7.8465983037000004</c:v>
                </c:pt>
                <c:pt idx="5636">
                  <c:v>7.8465983037000004</c:v>
                </c:pt>
                <c:pt idx="5637">
                  <c:v>7.8465983037000004</c:v>
                </c:pt>
                <c:pt idx="5638">
                  <c:v>7.8437666190000002</c:v>
                </c:pt>
                <c:pt idx="5639">
                  <c:v>7.8437666190000002</c:v>
                </c:pt>
                <c:pt idx="5640">
                  <c:v>7.8437666190000002</c:v>
                </c:pt>
                <c:pt idx="5641">
                  <c:v>7.8437666190000002</c:v>
                </c:pt>
                <c:pt idx="5642">
                  <c:v>7.8437666190000002</c:v>
                </c:pt>
                <c:pt idx="5643">
                  <c:v>7.8437666190000002</c:v>
                </c:pt>
                <c:pt idx="5644">
                  <c:v>7.8437666190000002</c:v>
                </c:pt>
                <c:pt idx="5645">
                  <c:v>7.8437666190000002</c:v>
                </c:pt>
                <c:pt idx="5646">
                  <c:v>7.840934934299999</c:v>
                </c:pt>
                <c:pt idx="5647">
                  <c:v>7.840934934299999</c:v>
                </c:pt>
                <c:pt idx="5648">
                  <c:v>7.840934934299999</c:v>
                </c:pt>
                <c:pt idx="5649">
                  <c:v>7.840934934299999</c:v>
                </c:pt>
                <c:pt idx="5650">
                  <c:v>7.840934934299999</c:v>
                </c:pt>
                <c:pt idx="5651">
                  <c:v>7.840934934299999</c:v>
                </c:pt>
                <c:pt idx="5652">
                  <c:v>7.840934934299999</c:v>
                </c:pt>
                <c:pt idx="5653">
                  <c:v>7.840934934299999</c:v>
                </c:pt>
                <c:pt idx="5654">
                  <c:v>7.8381032496000005</c:v>
                </c:pt>
                <c:pt idx="5655">
                  <c:v>7.8381032496000005</c:v>
                </c:pt>
                <c:pt idx="5656">
                  <c:v>7.8381032496000005</c:v>
                </c:pt>
                <c:pt idx="5657">
                  <c:v>7.8381032496000005</c:v>
                </c:pt>
                <c:pt idx="5658">
                  <c:v>7.8381032496000005</c:v>
                </c:pt>
                <c:pt idx="5659">
                  <c:v>7.8381032496000005</c:v>
                </c:pt>
                <c:pt idx="5660">
                  <c:v>7.8381032496000005</c:v>
                </c:pt>
                <c:pt idx="5661">
                  <c:v>7.8381032496000005</c:v>
                </c:pt>
                <c:pt idx="5662">
                  <c:v>7.8352715648999993</c:v>
                </c:pt>
                <c:pt idx="5663">
                  <c:v>7.8352715648999993</c:v>
                </c:pt>
                <c:pt idx="5664">
                  <c:v>7.8352715648999993</c:v>
                </c:pt>
                <c:pt idx="5665">
                  <c:v>7.8352715648999993</c:v>
                </c:pt>
                <c:pt idx="5666">
                  <c:v>7.8352715648999993</c:v>
                </c:pt>
                <c:pt idx="5667">
                  <c:v>7.8352715648999993</c:v>
                </c:pt>
                <c:pt idx="5668">
                  <c:v>7.8352715648999993</c:v>
                </c:pt>
                <c:pt idx="5669">
                  <c:v>7.8352715648999993</c:v>
                </c:pt>
                <c:pt idx="5670">
                  <c:v>7.8324398802000008</c:v>
                </c:pt>
                <c:pt idx="5671">
                  <c:v>7.8324398802000008</c:v>
                </c:pt>
                <c:pt idx="5672">
                  <c:v>7.8324398802000008</c:v>
                </c:pt>
                <c:pt idx="5673">
                  <c:v>7.8324398802000008</c:v>
                </c:pt>
                <c:pt idx="5674">
                  <c:v>7.8324398802000008</c:v>
                </c:pt>
                <c:pt idx="5675">
                  <c:v>7.8324398802000008</c:v>
                </c:pt>
                <c:pt idx="5676">
                  <c:v>7.8324398802000008</c:v>
                </c:pt>
                <c:pt idx="5677">
                  <c:v>7.8324398802000008</c:v>
                </c:pt>
                <c:pt idx="5678">
                  <c:v>7.8296081954999996</c:v>
                </c:pt>
                <c:pt idx="5679">
                  <c:v>7.8296081954999996</c:v>
                </c:pt>
                <c:pt idx="5680">
                  <c:v>7.8296081954999996</c:v>
                </c:pt>
                <c:pt idx="5681">
                  <c:v>7.8296081954999996</c:v>
                </c:pt>
                <c:pt idx="5682">
                  <c:v>7.8296081954999996</c:v>
                </c:pt>
                <c:pt idx="5683">
                  <c:v>7.8296081954999996</c:v>
                </c:pt>
                <c:pt idx="5684">
                  <c:v>7.8296081954999996</c:v>
                </c:pt>
                <c:pt idx="5685">
                  <c:v>7.8296081954999996</c:v>
                </c:pt>
                <c:pt idx="5686">
                  <c:v>7.8267765107999994</c:v>
                </c:pt>
                <c:pt idx="5687">
                  <c:v>7.8267765107999994</c:v>
                </c:pt>
                <c:pt idx="5688">
                  <c:v>7.8267765107999994</c:v>
                </c:pt>
                <c:pt idx="5689">
                  <c:v>7.8267765107999994</c:v>
                </c:pt>
                <c:pt idx="5690">
                  <c:v>7.8267765107999994</c:v>
                </c:pt>
                <c:pt idx="5691">
                  <c:v>7.8267765107999994</c:v>
                </c:pt>
                <c:pt idx="5692">
                  <c:v>7.8267765107999994</c:v>
                </c:pt>
                <c:pt idx="5693">
                  <c:v>7.8267765107999994</c:v>
                </c:pt>
                <c:pt idx="5694">
                  <c:v>7.8239448261</c:v>
                </c:pt>
                <c:pt idx="5695">
                  <c:v>7.8239448261</c:v>
                </c:pt>
                <c:pt idx="5696">
                  <c:v>7.8239448261</c:v>
                </c:pt>
                <c:pt idx="5697">
                  <c:v>7.8239448261</c:v>
                </c:pt>
                <c:pt idx="5698">
                  <c:v>7.8239448261</c:v>
                </c:pt>
                <c:pt idx="5699">
                  <c:v>7.8239448261</c:v>
                </c:pt>
                <c:pt idx="5700">
                  <c:v>7.8239448261</c:v>
                </c:pt>
                <c:pt idx="5701">
                  <c:v>7.8239448261</c:v>
                </c:pt>
                <c:pt idx="5702">
                  <c:v>7.8211131413999997</c:v>
                </c:pt>
                <c:pt idx="5703">
                  <c:v>7.8211131413999997</c:v>
                </c:pt>
                <c:pt idx="5704">
                  <c:v>7.8211131413999997</c:v>
                </c:pt>
                <c:pt idx="5705">
                  <c:v>7.8211131413999997</c:v>
                </c:pt>
                <c:pt idx="5706">
                  <c:v>7.8211131413999997</c:v>
                </c:pt>
                <c:pt idx="5707">
                  <c:v>7.8211131413999997</c:v>
                </c:pt>
                <c:pt idx="5708">
                  <c:v>7.8211131413999997</c:v>
                </c:pt>
                <c:pt idx="5709">
                  <c:v>7.8211131413999997</c:v>
                </c:pt>
                <c:pt idx="5710">
                  <c:v>7.8182814567000003</c:v>
                </c:pt>
                <c:pt idx="5711">
                  <c:v>7.8182814567000003</c:v>
                </c:pt>
                <c:pt idx="5712">
                  <c:v>7.8182814567000003</c:v>
                </c:pt>
                <c:pt idx="5713">
                  <c:v>7.8182814567000003</c:v>
                </c:pt>
                <c:pt idx="5714">
                  <c:v>7.8182814567000003</c:v>
                </c:pt>
                <c:pt idx="5715">
                  <c:v>7.8182814567000003</c:v>
                </c:pt>
                <c:pt idx="5716">
                  <c:v>7.8182814567000003</c:v>
                </c:pt>
                <c:pt idx="5717">
                  <c:v>7.8182814567000003</c:v>
                </c:pt>
                <c:pt idx="5718">
                  <c:v>7.815449772</c:v>
                </c:pt>
                <c:pt idx="5719">
                  <c:v>7.815449772</c:v>
                </c:pt>
                <c:pt idx="5720">
                  <c:v>7.815449772</c:v>
                </c:pt>
                <c:pt idx="5721">
                  <c:v>7.815449772</c:v>
                </c:pt>
                <c:pt idx="5722">
                  <c:v>7.815449772</c:v>
                </c:pt>
                <c:pt idx="5723">
                  <c:v>7.815449772</c:v>
                </c:pt>
                <c:pt idx="5724">
                  <c:v>7.815449772</c:v>
                </c:pt>
                <c:pt idx="5725">
                  <c:v>7.815449772</c:v>
                </c:pt>
                <c:pt idx="5726">
                  <c:v>7.8126180872999988</c:v>
                </c:pt>
                <c:pt idx="5727">
                  <c:v>7.8126180872999988</c:v>
                </c:pt>
                <c:pt idx="5728">
                  <c:v>7.8126180872999988</c:v>
                </c:pt>
                <c:pt idx="5729">
                  <c:v>7.8126180872999988</c:v>
                </c:pt>
                <c:pt idx="5730">
                  <c:v>7.8126180872999988</c:v>
                </c:pt>
                <c:pt idx="5731">
                  <c:v>7.8126180872999988</c:v>
                </c:pt>
                <c:pt idx="5732">
                  <c:v>7.8126180872999988</c:v>
                </c:pt>
                <c:pt idx="5733">
                  <c:v>7.8126180872999988</c:v>
                </c:pt>
                <c:pt idx="5734">
                  <c:v>7.8097864026000003</c:v>
                </c:pt>
                <c:pt idx="5735">
                  <c:v>7.8097864026000003</c:v>
                </c:pt>
                <c:pt idx="5736">
                  <c:v>7.8097864026000003</c:v>
                </c:pt>
                <c:pt idx="5737">
                  <c:v>7.8097864026000003</c:v>
                </c:pt>
                <c:pt idx="5738">
                  <c:v>7.8097864026000003</c:v>
                </c:pt>
                <c:pt idx="5739">
                  <c:v>7.8097864026000003</c:v>
                </c:pt>
                <c:pt idx="5740">
                  <c:v>7.8097864026000003</c:v>
                </c:pt>
                <c:pt idx="5741">
                  <c:v>7.8097864026000003</c:v>
                </c:pt>
                <c:pt idx="5742">
                  <c:v>7.8069547178999992</c:v>
                </c:pt>
                <c:pt idx="5743">
                  <c:v>7.8069547178999992</c:v>
                </c:pt>
                <c:pt idx="5744">
                  <c:v>7.8069547178999992</c:v>
                </c:pt>
                <c:pt idx="5745">
                  <c:v>7.8069547178999992</c:v>
                </c:pt>
                <c:pt idx="5746">
                  <c:v>7.8069547178999992</c:v>
                </c:pt>
                <c:pt idx="5747">
                  <c:v>7.8069547178999992</c:v>
                </c:pt>
                <c:pt idx="5748">
                  <c:v>7.8069547178999992</c:v>
                </c:pt>
                <c:pt idx="5749">
                  <c:v>7.8041230332000007</c:v>
                </c:pt>
                <c:pt idx="5750">
                  <c:v>7.8041230332000007</c:v>
                </c:pt>
                <c:pt idx="5751">
                  <c:v>7.8041230332000007</c:v>
                </c:pt>
                <c:pt idx="5752">
                  <c:v>7.8041230332000007</c:v>
                </c:pt>
                <c:pt idx="5753">
                  <c:v>7.8041230332000007</c:v>
                </c:pt>
                <c:pt idx="5754">
                  <c:v>7.8041230332000007</c:v>
                </c:pt>
                <c:pt idx="5755">
                  <c:v>7.8041230332000007</c:v>
                </c:pt>
                <c:pt idx="5756">
                  <c:v>7.8041230332000007</c:v>
                </c:pt>
                <c:pt idx="5757">
                  <c:v>7.8012913484999995</c:v>
                </c:pt>
                <c:pt idx="5758">
                  <c:v>7.8012913484999995</c:v>
                </c:pt>
                <c:pt idx="5759">
                  <c:v>7.8012913484999995</c:v>
                </c:pt>
                <c:pt idx="5760">
                  <c:v>7.8012913484999995</c:v>
                </c:pt>
                <c:pt idx="5761">
                  <c:v>7.8012913484999995</c:v>
                </c:pt>
                <c:pt idx="5762">
                  <c:v>7.8012913484999995</c:v>
                </c:pt>
                <c:pt idx="5763">
                  <c:v>7.8012913484999995</c:v>
                </c:pt>
                <c:pt idx="5764">
                  <c:v>7.8012913484999995</c:v>
                </c:pt>
                <c:pt idx="5765">
                  <c:v>7.7984596637999992</c:v>
                </c:pt>
                <c:pt idx="5766">
                  <c:v>7.7984596637999992</c:v>
                </c:pt>
                <c:pt idx="5767">
                  <c:v>7.7984596637999992</c:v>
                </c:pt>
                <c:pt idx="5768">
                  <c:v>7.7984596637999992</c:v>
                </c:pt>
                <c:pt idx="5769">
                  <c:v>7.7984596637999992</c:v>
                </c:pt>
                <c:pt idx="5770">
                  <c:v>7.7984596637999992</c:v>
                </c:pt>
                <c:pt idx="5771">
                  <c:v>7.7984596637999992</c:v>
                </c:pt>
                <c:pt idx="5772">
                  <c:v>7.7984596637999992</c:v>
                </c:pt>
                <c:pt idx="5773">
                  <c:v>7.7956279790999998</c:v>
                </c:pt>
                <c:pt idx="5774">
                  <c:v>7.7956279790999998</c:v>
                </c:pt>
                <c:pt idx="5775">
                  <c:v>7.7956279790999998</c:v>
                </c:pt>
                <c:pt idx="5776">
                  <c:v>7.7956279790999998</c:v>
                </c:pt>
                <c:pt idx="5777">
                  <c:v>7.7956279790999998</c:v>
                </c:pt>
                <c:pt idx="5778">
                  <c:v>7.7956279790999998</c:v>
                </c:pt>
                <c:pt idx="5779">
                  <c:v>7.7956279790999998</c:v>
                </c:pt>
                <c:pt idx="5780">
                  <c:v>7.7956279790999998</c:v>
                </c:pt>
                <c:pt idx="5781">
                  <c:v>7.7927962943999995</c:v>
                </c:pt>
                <c:pt idx="5782">
                  <c:v>7.7927962943999995</c:v>
                </c:pt>
                <c:pt idx="5783">
                  <c:v>7.7927962943999995</c:v>
                </c:pt>
                <c:pt idx="5784">
                  <c:v>7.7927962943999995</c:v>
                </c:pt>
                <c:pt idx="5785">
                  <c:v>7.7927962943999995</c:v>
                </c:pt>
                <c:pt idx="5786">
                  <c:v>7.7927962943999995</c:v>
                </c:pt>
                <c:pt idx="5787">
                  <c:v>7.7927962943999995</c:v>
                </c:pt>
                <c:pt idx="5788">
                  <c:v>7.7927962943999995</c:v>
                </c:pt>
                <c:pt idx="5789">
                  <c:v>7.7899646097000002</c:v>
                </c:pt>
                <c:pt idx="5790">
                  <c:v>7.7899646097000002</c:v>
                </c:pt>
                <c:pt idx="5791">
                  <c:v>7.7899646097000002</c:v>
                </c:pt>
                <c:pt idx="5792">
                  <c:v>7.7899646097000002</c:v>
                </c:pt>
                <c:pt idx="5793">
                  <c:v>7.7899646097000002</c:v>
                </c:pt>
                <c:pt idx="5794">
                  <c:v>7.7899646097000002</c:v>
                </c:pt>
                <c:pt idx="5795">
                  <c:v>7.7899646097000002</c:v>
                </c:pt>
                <c:pt idx="5796">
                  <c:v>7.7899646097000002</c:v>
                </c:pt>
                <c:pt idx="5797">
                  <c:v>7.7871329249999999</c:v>
                </c:pt>
                <c:pt idx="5798">
                  <c:v>7.7871329249999999</c:v>
                </c:pt>
                <c:pt idx="5799">
                  <c:v>7.7871329249999999</c:v>
                </c:pt>
                <c:pt idx="5800">
                  <c:v>7.7871329249999999</c:v>
                </c:pt>
                <c:pt idx="5801">
                  <c:v>7.7871329249999999</c:v>
                </c:pt>
                <c:pt idx="5802">
                  <c:v>7.7871329249999999</c:v>
                </c:pt>
                <c:pt idx="5803">
                  <c:v>7.7871329249999999</c:v>
                </c:pt>
                <c:pt idx="5804">
                  <c:v>7.7871329249999999</c:v>
                </c:pt>
                <c:pt idx="5805">
                  <c:v>7.7843012402999987</c:v>
                </c:pt>
                <c:pt idx="5806">
                  <c:v>7.7843012402999987</c:v>
                </c:pt>
                <c:pt idx="5807">
                  <c:v>7.7843012402999987</c:v>
                </c:pt>
                <c:pt idx="5808">
                  <c:v>7.7843012402999987</c:v>
                </c:pt>
                <c:pt idx="5809">
                  <c:v>7.7843012402999987</c:v>
                </c:pt>
                <c:pt idx="5810">
                  <c:v>7.7843012402999987</c:v>
                </c:pt>
                <c:pt idx="5811">
                  <c:v>7.7843012402999987</c:v>
                </c:pt>
                <c:pt idx="5812">
                  <c:v>7.7843012402999987</c:v>
                </c:pt>
                <c:pt idx="5813">
                  <c:v>7.7814695556000002</c:v>
                </c:pt>
                <c:pt idx="5814">
                  <c:v>7.7814695556000002</c:v>
                </c:pt>
                <c:pt idx="5815">
                  <c:v>7.7814695556000002</c:v>
                </c:pt>
                <c:pt idx="5816">
                  <c:v>7.7814695556000002</c:v>
                </c:pt>
                <c:pt idx="5817">
                  <c:v>7.7814695556000002</c:v>
                </c:pt>
                <c:pt idx="5818">
                  <c:v>7.7814695556000002</c:v>
                </c:pt>
                <c:pt idx="5819">
                  <c:v>7.7814695556000002</c:v>
                </c:pt>
                <c:pt idx="5820">
                  <c:v>7.7814695556000002</c:v>
                </c:pt>
                <c:pt idx="5821">
                  <c:v>7.778637870899999</c:v>
                </c:pt>
                <c:pt idx="5822">
                  <c:v>7.778637870899999</c:v>
                </c:pt>
                <c:pt idx="5823">
                  <c:v>7.778637870899999</c:v>
                </c:pt>
                <c:pt idx="5824">
                  <c:v>7.778637870899999</c:v>
                </c:pt>
                <c:pt idx="5825">
                  <c:v>7.778637870899999</c:v>
                </c:pt>
                <c:pt idx="5826">
                  <c:v>7.778637870899999</c:v>
                </c:pt>
                <c:pt idx="5827">
                  <c:v>7.778637870899999</c:v>
                </c:pt>
                <c:pt idx="5828">
                  <c:v>7.778637870899999</c:v>
                </c:pt>
                <c:pt idx="5829">
                  <c:v>7.7758061862000005</c:v>
                </c:pt>
                <c:pt idx="5830">
                  <c:v>7.7758061862000005</c:v>
                </c:pt>
                <c:pt idx="5831">
                  <c:v>7.7758061862000005</c:v>
                </c:pt>
                <c:pt idx="5832">
                  <c:v>7.7758061862000005</c:v>
                </c:pt>
                <c:pt idx="5833">
                  <c:v>7.7758061862000005</c:v>
                </c:pt>
                <c:pt idx="5834">
                  <c:v>7.7758061862000005</c:v>
                </c:pt>
                <c:pt idx="5835">
                  <c:v>7.7758061862000005</c:v>
                </c:pt>
                <c:pt idx="5836">
                  <c:v>7.7758061862000005</c:v>
                </c:pt>
                <c:pt idx="5837">
                  <c:v>7.7729745014999994</c:v>
                </c:pt>
                <c:pt idx="5838">
                  <c:v>7.7729745014999994</c:v>
                </c:pt>
                <c:pt idx="5839">
                  <c:v>7.7729745014999994</c:v>
                </c:pt>
                <c:pt idx="5840">
                  <c:v>7.7729745014999994</c:v>
                </c:pt>
                <c:pt idx="5841">
                  <c:v>7.7729745014999994</c:v>
                </c:pt>
                <c:pt idx="5842">
                  <c:v>7.7729745014999994</c:v>
                </c:pt>
                <c:pt idx="5843">
                  <c:v>7.7729745014999994</c:v>
                </c:pt>
                <c:pt idx="5844">
                  <c:v>7.7729745014999994</c:v>
                </c:pt>
                <c:pt idx="5845">
                  <c:v>7.7701428167999991</c:v>
                </c:pt>
                <c:pt idx="5846">
                  <c:v>7.7701428167999991</c:v>
                </c:pt>
                <c:pt idx="5847">
                  <c:v>7.7701428167999991</c:v>
                </c:pt>
                <c:pt idx="5848">
                  <c:v>7.7701428167999991</c:v>
                </c:pt>
                <c:pt idx="5849">
                  <c:v>7.7701428167999991</c:v>
                </c:pt>
                <c:pt idx="5850">
                  <c:v>7.7701428167999991</c:v>
                </c:pt>
                <c:pt idx="5851">
                  <c:v>7.7701428167999991</c:v>
                </c:pt>
                <c:pt idx="5852">
                  <c:v>7.7701428167999991</c:v>
                </c:pt>
                <c:pt idx="5853">
                  <c:v>7.7673111320999997</c:v>
                </c:pt>
                <c:pt idx="5854">
                  <c:v>7.7673111320999997</c:v>
                </c:pt>
                <c:pt idx="5855">
                  <c:v>7.7673111320999997</c:v>
                </c:pt>
                <c:pt idx="5856">
                  <c:v>7.7673111320999997</c:v>
                </c:pt>
                <c:pt idx="5857">
                  <c:v>7.7673111320999997</c:v>
                </c:pt>
                <c:pt idx="5858">
                  <c:v>7.7673111320999997</c:v>
                </c:pt>
                <c:pt idx="5859">
                  <c:v>7.7673111320999997</c:v>
                </c:pt>
                <c:pt idx="5860">
                  <c:v>7.7673111320999997</c:v>
                </c:pt>
                <c:pt idx="5861">
                  <c:v>7.7644794473999994</c:v>
                </c:pt>
                <c:pt idx="5862">
                  <c:v>7.7644794473999994</c:v>
                </c:pt>
                <c:pt idx="5863">
                  <c:v>7.7644794473999994</c:v>
                </c:pt>
                <c:pt idx="5864">
                  <c:v>7.7644794473999994</c:v>
                </c:pt>
                <c:pt idx="5865">
                  <c:v>7.7644794473999994</c:v>
                </c:pt>
                <c:pt idx="5866">
                  <c:v>7.7644794473999994</c:v>
                </c:pt>
                <c:pt idx="5867">
                  <c:v>7.7644794473999994</c:v>
                </c:pt>
                <c:pt idx="5868">
                  <c:v>7.7644794473999994</c:v>
                </c:pt>
                <c:pt idx="5869">
                  <c:v>7.7616477627</c:v>
                </c:pt>
                <c:pt idx="5870">
                  <c:v>7.7616477627</c:v>
                </c:pt>
                <c:pt idx="5871">
                  <c:v>7.7616477627</c:v>
                </c:pt>
                <c:pt idx="5872">
                  <c:v>7.7616477627</c:v>
                </c:pt>
                <c:pt idx="5873">
                  <c:v>7.7616477627</c:v>
                </c:pt>
                <c:pt idx="5874">
                  <c:v>7.7616477627</c:v>
                </c:pt>
                <c:pt idx="5875">
                  <c:v>7.7616477627</c:v>
                </c:pt>
                <c:pt idx="5876">
                  <c:v>7.7616477627</c:v>
                </c:pt>
                <c:pt idx="5877">
                  <c:v>7.7588160779999997</c:v>
                </c:pt>
                <c:pt idx="5878">
                  <c:v>7.7588160779999997</c:v>
                </c:pt>
                <c:pt idx="5879">
                  <c:v>7.7588160779999997</c:v>
                </c:pt>
                <c:pt idx="5880">
                  <c:v>7.7588160779999997</c:v>
                </c:pt>
                <c:pt idx="5881">
                  <c:v>7.7588160779999997</c:v>
                </c:pt>
                <c:pt idx="5882">
                  <c:v>7.7588160779999997</c:v>
                </c:pt>
                <c:pt idx="5883">
                  <c:v>7.7588160779999997</c:v>
                </c:pt>
                <c:pt idx="5884">
                  <c:v>7.7588160779999997</c:v>
                </c:pt>
                <c:pt idx="5885">
                  <c:v>7.7559843932999994</c:v>
                </c:pt>
                <c:pt idx="5886">
                  <c:v>7.7559843932999994</c:v>
                </c:pt>
                <c:pt idx="5887">
                  <c:v>7.7559843932999994</c:v>
                </c:pt>
                <c:pt idx="5888">
                  <c:v>7.7559843932999994</c:v>
                </c:pt>
                <c:pt idx="5889">
                  <c:v>7.7559843932999994</c:v>
                </c:pt>
                <c:pt idx="5890">
                  <c:v>7.7559843932999994</c:v>
                </c:pt>
                <c:pt idx="5891">
                  <c:v>7.7559843932999994</c:v>
                </c:pt>
                <c:pt idx="5892">
                  <c:v>7.7559843932999994</c:v>
                </c:pt>
                <c:pt idx="5893">
                  <c:v>7.7531527086000001</c:v>
                </c:pt>
                <c:pt idx="5894">
                  <c:v>7.7531527086000001</c:v>
                </c:pt>
                <c:pt idx="5895">
                  <c:v>7.7531527086000001</c:v>
                </c:pt>
                <c:pt idx="5896">
                  <c:v>7.7531527086000001</c:v>
                </c:pt>
                <c:pt idx="5897">
                  <c:v>7.7531527086000001</c:v>
                </c:pt>
                <c:pt idx="5898">
                  <c:v>7.7531527086000001</c:v>
                </c:pt>
                <c:pt idx="5899">
                  <c:v>7.7531527086000001</c:v>
                </c:pt>
                <c:pt idx="5900">
                  <c:v>7.7531527086000001</c:v>
                </c:pt>
                <c:pt idx="5901">
                  <c:v>7.7503210238999998</c:v>
                </c:pt>
                <c:pt idx="5902">
                  <c:v>7.7503210238999998</c:v>
                </c:pt>
                <c:pt idx="5903">
                  <c:v>7.7503210238999998</c:v>
                </c:pt>
                <c:pt idx="5904">
                  <c:v>7.7503210238999998</c:v>
                </c:pt>
                <c:pt idx="5905">
                  <c:v>7.7503210238999998</c:v>
                </c:pt>
                <c:pt idx="5906">
                  <c:v>7.7503210238999998</c:v>
                </c:pt>
                <c:pt idx="5907">
                  <c:v>7.7503210238999998</c:v>
                </c:pt>
                <c:pt idx="5908">
                  <c:v>7.7503210238999998</c:v>
                </c:pt>
                <c:pt idx="5909">
                  <c:v>7.7474893392000004</c:v>
                </c:pt>
                <c:pt idx="5910">
                  <c:v>7.7474893392000004</c:v>
                </c:pt>
                <c:pt idx="5911">
                  <c:v>7.7474893392000004</c:v>
                </c:pt>
                <c:pt idx="5912">
                  <c:v>7.7474893392000004</c:v>
                </c:pt>
                <c:pt idx="5913">
                  <c:v>7.7474893392000004</c:v>
                </c:pt>
                <c:pt idx="5914">
                  <c:v>7.7474893392000004</c:v>
                </c:pt>
                <c:pt idx="5915">
                  <c:v>7.7474893392000004</c:v>
                </c:pt>
                <c:pt idx="5916">
                  <c:v>7.7474893392000004</c:v>
                </c:pt>
                <c:pt idx="5917">
                  <c:v>7.7446576545000001</c:v>
                </c:pt>
                <c:pt idx="5918">
                  <c:v>7.7446576545000001</c:v>
                </c:pt>
                <c:pt idx="5919">
                  <c:v>7.7446576545000001</c:v>
                </c:pt>
                <c:pt idx="5920">
                  <c:v>7.7446576545000001</c:v>
                </c:pt>
                <c:pt idx="5921">
                  <c:v>7.7446576545000001</c:v>
                </c:pt>
                <c:pt idx="5922">
                  <c:v>7.7446576545000001</c:v>
                </c:pt>
                <c:pt idx="5923">
                  <c:v>7.7446576545000001</c:v>
                </c:pt>
                <c:pt idx="5924">
                  <c:v>7.7446576545000001</c:v>
                </c:pt>
                <c:pt idx="5925">
                  <c:v>7.7418259697999989</c:v>
                </c:pt>
                <c:pt idx="5926">
                  <c:v>7.7418259697999989</c:v>
                </c:pt>
                <c:pt idx="5927">
                  <c:v>7.7418259697999989</c:v>
                </c:pt>
                <c:pt idx="5928">
                  <c:v>7.7418259697999989</c:v>
                </c:pt>
                <c:pt idx="5929">
                  <c:v>7.7418259697999989</c:v>
                </c:pt>
                <c:pt idx="5930">
                  <c:v>7.7418259697999989</c:v>
                </c:pt>
                <c:pt idx="5931">
                  <c:v>7.7418259697999989</c:v>
                </c:pt>
                <c:pt idx="5932">
                  <c:v>7.7418259697999989</c:v>
                </c:pt>
                <c:pt idx="5933">
                  <c:v>7.7389942851000004</c:v>
                </c:pt>
                <c:pt idx="5934">
                  <c:v>7.7389942851000004</c:v>
                </c:pt>
                <c:pt idx="5935">
                  <c:v>7.7389942851000004</c:v>
                </c:pt>
                <c:pt idx="5936">
                  <c:v>7.7389942851000004</c:v>
                </c:pt>
                <c:pt idx="5937">
                  <c:v>7.7389942851000004</c:v>
                </c:pt>
                <c:pt idx="5938">
                  <c:v>7.7389942851000004</c:v>
                </c:pt>
                <c:pt idx="5939">
                  <c:v>7.7361626003999993</c:v>
                </c:pt>
                <c:pt idx="5940">
                  <c:v>7.7361626003999993</c:v>
                </c:pt>
                <c:pt idx="5941">
                  <c:v>7.7361626003999993</c:v>
                </c:pt>
                <c:pt idx="5942">
                  <c:v>7.7361626003999993</c:v>
                </c:pt>
                <c:pt idx="5943">
                  <c:v>7.7361626003999993</c:v>
                </c:pt>
                <c:pt idx="5944">
                  <c:v>7.7361626003999993</c:v>
                </c:pt>
                <c:pt idx="5945">
                  <c:v>7.7333309157000008</c:v>
                </c:pt>
                <c:pt idx="5946">
                  <c:v>7.7333309157000008</c:v>
                </c:pt>
                <c:pt idx="5947">
                  <c:v>7.7333309157000008</c:v>
                </c:pt>
                <c:pt idx="5948">
                  <c:v>7.7333309157000008</c:v>
                </c:pt>
                <c:pt idx="5949">
                  <c:v>7.7333309157000008</c:v>
                </c:pt>
                <c:pt idx="5950">
                  <c:v>7.7333309157000008</c:v>
                </c:pt>
                <c:pt idx="5951">
                  <c:v>7.7304992309999996</c:v>
                </c:pt>
                <c:pt idx="5952">
                  <c:v>7.7304992309999996</c:v>
                </c:pt>
                <c:pt idx="5953">
                  <c:v>7.7304992309999996</c:v>
                </c:pt>
                <c:pt idx="5954">
                  <c:v>7.7304992309999996</c:v>
                </c:pt>
                <c:pt idx="5955">
                  <c:v>7.7304992309999996</c:v>
                </c:pt>
                <c:pt idx="5956">
                  <c:v>7.7276675462999993</c:v>
                </c:pt>
                <c:pt idx="5957">
                  <c:v>7.7276675462999993</c:v>
                </c:pt>
                <c:pt idx="5958">
                  <c:v>7.7276675462999993</c:v>
                </c:pt>
                <c:pt idx="5959">
                  <c:v>7.7276675462999993</c:v>
                </c:pt>
                <c:pt idx="5960">
                  <c:v>7.7276675462999993</c:v>
                </c:pt>
                <c:pt idx="5961">
                  <c:v>7.7276675462999993</c:v>
                </c:pt>
                <c:pt idx="5962">
                  <c:v>7.7248358615999999</c:v>
                </c:pt>
                <c:pt idx="5963">
                  <c:v>7.7248358615999999</c:v>
                </c:pt>
                <c:pt idx="5964">
                  <c:v>7.7248358615999999</c:v>
                </c:pt>
                <c:pt idx="5965">
                  <c:v>7.7248358615999999</c:v>
                </c:pt>
                <c:pt idx="5966">
                  <c:v>7.7248358615999999</c:v>
                </c:pt>
                <c:pt idx="5967">
                  <c:v>7.7248358615999999</c:v>
                </c:pt>
                <c:pt idx="5968">
                  <c:v>7.7220041768999996</c:v>
                </c:pt>
                <c:pt idx="5969">
                  <c:v>7.7220041768999996</c:v>
                </c:pt>
                <c:pt idx="5970">
                  <c:v>7.7220041768999996</c:v>
                </c:pt>
                <c:pt idx="5971">
                  <c:v>7.7220041768999996</c:v>
                </c:pt>
                <c:pt idx="5972">
                  <c:v>7.7220041768999996</c:v>
                </c:pt>
                <c:pt idx="5973">
                  <c:v>7.7191724922000002</c:v>
                </c:pt>
                <c:pt idx="5974">
                  <c:v>7.7191724922000002</c:v>
                </c:pt>
                <c:pt idx="5975">
                  <c:v>7.7191724922000002</c:v>
                </c:pt>
                <c:pt idx="5976">
                  <c:v>7.7191724922000002</c:v>
                </c:pt>
                <c:pt idx="5977">
                  <c:v>7.7191724922000002</c:v>
                </c:pt>
                <c:pt idx="5978">
                  <c:v>7.7191724922000002</c:v>
                </c:pt>
                <c:pt idx="5979">
                  <c:v>7.7163408075</c:v>
                </c:pt>
                <c:pt idx="5980">
                  <c:v>7.7163408075</c:v>
                </c:pt>
                <c:pt idx="5981">
                  <c:v>7.7163408075</c:v>
                </c:pt>
                <c:pt idx="5982">
                  <c:v>7.7163408075</c:v>
                </c:pt>
                <c:pt idx="5983">
                  <c:v>7.7163408075</c:v>
                </c:pt>
                <c:pt idx="5984">
                  <c:v>7.7163408075</c:v>
                </c:pt>
                <c:pt idx="5985">
                  <c:v>7.7135091227999988</c:v>
                </c:pt>
                <c:pt idx="5986">
                  <c:v>7.7135091227999988</c:v>
                </c:pt>
                <c:pt idx="5987">
                  <c:v>7.7135091227999988</c:v>
                </c:pt>
                <c:pt idx="5988">
                  <c:v>7.7135091227999988</c:v>
                </c:pt>
                <c:pt idx="5989">
                  <c:v>7.7135091227999988</c:v>
                </c:pt>
                <c:pt idx="5990">
                  <c:v>7.7106774381000003</c:v>
                </c:pt>
                <c:pt idx="5991">
                  <c:v>7.7106774381000003</c:v>
                </c:pt>
                <c:pt idx="5992">
                  <c:v>7.7106774381000003</c:v>
                </c:pt>
                <c:pt idx="5993">
                  <c:v>7.7106774381000003</c:v>
                </c:pt>
                <c:pt idx="5994">
                  <c:v>7.7106774381000003</c:v>
                </c:pt>
                <c:pt idx="5995">
                  <c:v>7.7106774381000003</c:v>
                </c:pt>
                <c:pt idx="5996">
                  <c:v>7.7078457533999991</c:v>
                </c:pt>
                <c:pt idx="5997">
                  <c:v>7.7078457533999991</c:v>
                </c:pt>
                <c:pt idx="5998">
                  <c:v>7.7078457533999991</c:v>
                </c:pt>
                <c:pt idx="5999">
                  <c:v>7.7078457533999991</c:v>
                </c:pt>
                <c:pt idx="6000">
                  <c:v>7.7078457533999991</c:v>
                </c:pt>
                <c:pt idx="6001">
                  <c:v>7.7078457533999991</c:v>
                </c:pt>
                <c:pt idx="6002">
                  <c:v>7.7050140687000006</c:v>
                </c:pt>
                <c:pt idx="6003">
                  <c:v>7.7050140687000006</c:v>
                </c:pt>
                <c:pt idx="6004">
                  <c:v>7.7050140687000006</c:v>
                </c:pt>
                <c:pt idx="6005">
                  <c:v>7.7050140687000006</c:v>
                </c:pt>
                <c:pt idx="6006">
                  <c:v>7.7050140687000006</c:v>
                </c:pt>
                <c:pt idx="6007">
                  <c:v>7.7021823839999994</c:v>
                </c:pt>
                <c:pt idx="6008">
                  <c:v>7.7021823839999994</c:v>
                </c:pt>
                <c:pt idx="6009">
                  <c:v>7.7021823839999994</c:v>
                </c:pt>
                <c:pt idx="6010">
                  <c:v>7.7021823839999994</c:v>
                </c:pt>
                <c:pt idx="6011">
                  <c:v>7.7021823839999994</c:v>
                </c:pt>
                <c:pt idx="6012">
                  <c:v>7.7021823839999994</c:v>
                </c:pt>
                <c:pt idx="6013">
                  <c:v>7.6993506992999992</c:v>
                </c:pt>
                <c:pt idx="6014">
                  <c:v>7.6993506992999992</c:v>
                </c:pt>
                <c:pt idx="6015">
                  <c:v>7.6993506992999992</c:v>
                </c:pt>
                <c:pt idx="6016">
                  <c:v>7.6993506992999992</c:v>
                </c:pt>
                <c:pt idx="6017">
                  <c:v>7.6993506992999992</c:v>
                </c:pt>
                <c:pt idx="6018">
                  <c:v>7.6993506992999992</c:v>
                </c:pt>
                <c:pt idx="6019">
                  <c:v>7.6965190145999998</c:v>
                </c:pt>
                <c:pt idx="6020">
                  <c:v>7.6965190145999998</c:v>
                </c:pt>
                <c:pt idx="6021">
                  <c:v>7.6965190145999998</c:v>
                </c:pt>
                <c:pt idx="6022">
                  <c:v>7.6965190145999998</c:v>
                </c:pt>
                <c:pt idx="6023">
                  <c:v>7.6965190145999998</c:v>
                </c:pt>
                <c:pt idx="6024">
                  <c:v>7.6936873298999995</c:v>
                </c:pt>
                <c:pt idx="6025">
                  <c:v>7.6936873298999995</c:v>
                </c:pt>
                <c:pt idx="6026">
                  <c:v>7.6936873298999995</c:v>
                </c:pt>
                <c:pt idx="6027">
                  <c:v>7.6936873298999995</c:v>
                </c:pt>
                <c:pt idx="6028">
                  <c:v>7.6936873298999995</c:v>
                </c:pt>
                <c:pt idx="6029">
                  <c:v>7.6936873298999995</c:v>
                </c:pt>
                <c:pt idx="6030">
                  <c:v>7.6908556452000001</c:v>
                </c:pt>
                <c:pt idx="6031">
                  <c:v>7.6908556452000001</c:v>
                </c:pt>
                <c:pt idx="6032">
                  <c:v>7.6908556452000001</c:v>
                </c:pt>
                <c:pt idx="6033">
                  <c:v>7.6908556452000001</c:v>
                </c:pt>
                <c:pt idx="6034">
                  <c:v>7.6908556452000001</c:v>
                </c:pt>
                <c:pt idx="6035">
                  <c:v>7.6908556452000001</c:v>
                </c:pt>
                <c:pt idx="6036">
                  <c:v>7.6880239604999998</c:v>
                </c:pt>
                <c:pt idx="6037">
                  <c:v>7.6880239604999998</c:v>
                </c:pt>
                <c:pt idx="6038">
                  <c:v>7.6880239604999998</c:v>
                </c:pt>
                <c:pt idx="6039">
                  <c:v>7.6880239604999998</c:v>
                </c:pt>
                <c:pt idx="6040">
                  <c:v>7.6880239604999998</c:v>
                </c:pt>
                <c:pt idx="6041">
                  <c:v>7.6851922757999995</c:v>
                </c:pt>
                <c:pt idx="6042">
                  <c:v>7.6851922757999995</c:v>
                </c:pt>
                <c:pt idx="6043">
                  <c:v>7.6851922757999995</c:v>
                </c:pt>
                <c:pt idx="6044">
                  <c:v>7.6851922757999995</c:v>
                </c:pt>
                <c:pt idx="6045">
                  <c:v>7.6851922757999995</c:v>
                </c:pt>
                <c:pt idx="6046">
                  <c:v>7.6851922757999995</c:v>
                </c:pt>
                <c:pt idx="6047">
                  <c:v>7.6823605911000001</c:v>
                </c:pt>
                <c:pt idx="6048">
                  <c:v>7.6823605911000001</c:v>
                </c:pt>
                <c:pt idx="6049">
                  <c:v>7.6823605911000001</c:v>
                </c:pt>
                <c:pt idx="6050">
                  <c:v>7.6823605911000001</c:v>
                </c:pt>
                <c:pt idx="6051">
                  <c:v>7.6823605911000001</c:v>
                </c:pt>
                <c:pt idx="6052">
                  <c:v>7.6823605911000001</c:v>
                </c:pt>
                <c:pt idx="6053">
                  <c:v>7.6795289063999999</c:v>
                </c:pt>
                <c:pt idx="6054">
                  <c:v>7.6795289063999999</c:v>
                </c:pt>
                <c:pt idx="6055">
                  <c:v>7.6795289063999999</c:v>
                </c:pt>
                <c:pt idx="6056">
                  <c:v>7.6795289063999999</c:v>
                </c:pt>
                <c:pt idx="6057">
                  <c:v>7.6795289063999999</c:v>
                </c:pt>
                <c:pt idx="6058">
                  <c:v>7.6795289063999999</c:v>
                </c:pt>
                <c:pt idx="6059">
                  <c:v>7.6766972217000005</c:v>
                </c:pt>
                <c:pt idx="6060">
                  <c:v>7.6766972217000005</c:v>
                </c:pt>
                <c:pt idx="6061">
                  <c:v>7.6766972217000005</c:v>
                </c:pt>
                <c:pt idx="6062">
                  <c:v>7.6766972217000005</c:v>
                </c:pt>
                <c:pt idx="6063">
                  <c:v>7.6766972217000005</c:v>
                </c:pt>
                <c:pt idx="6064">
                  <c:v>7.6738655370000002</c:v>
                </c:pt>
                <c:pt idx="6065">
                  <c:v>7.6738655370000002</c:v>
                </c:pt>
                <c:pt idx="6066">
                  <c:v>7.6738655370000002</c:v>
                </c:pt>
                <c:pt idx="6067">
                  <c:v>7.6738655370000002</c:v>
                </c:pt>
                <c:pt idx="6068">
                  <c:v>7.6738655370000002</c:v>
                </c:pt>
                <c:pt idx="6069">
                  <c:v>7.6738655370000002</c:v>
                </c:pt>
                <c:pt idx="6070">
                  <c:v>7.671033852299999</c:v>
                </c:pt>
                <c:pt idx="6071">
                  <c:v>7.671033852299999</c:v>
                </c:pt>
                <c:pt idx="6072">
                  <c:v>7.671033852299999</c:v>
                </c:pt>
                <c:pt idx="6073">
                  <c:v>7.671033852299999</c:v>
                </c:pt>
                <c:pt idx="6074">
                  <c:v>7.671033852299999</c:v>
                </c:pt>
                <c:pt idx="6075">
                  <c:v>7.671033852299999</c:v>
                </c:pt>
                <c:pt idx="6076">
                  <c:v>7.6682021676000005</c:v>
                </c:pt>
                <c:pt idx="6077">
                  <c:v>7.6682021676000005</c:v>
                </c:pt>
                <c:pt idx="6078">
                  <c:v>7.6682021676000005</c:v>
                </c:pt>
                <c:pt idx="6079">
                  <c:v>7.6682021676000005</c:v>
                </c:pt>
                <c:pt idx="6080">
                  <c:v>7.6682021676000005</c:v>
                </c:pt>
                <c:pt idx="6081">
                  <c:v>7.6653704828999993</c:v>
                </c:pt>
                <c:pt idx="6082">
                  <c:v>7.6653704828999993</c:v>
                </c:pt>
                <c:pt idx="6083">
                  <c:v>7.6653704828999993</c:v>
                </c:pt>
                <c:pt idx="6084">
                  <c:v>7.6653704828999993</c:v>
                </c:pt>
                <c:pt idx="6085">
                  <c:v>7.6653704828999993</c:v>
                </c:pt>
                <c:pt idx="6086">
                  <c:v>7.6653704828999993</c:v>
                </c:pt>
                <c:pt idx="6087">
                  <c:v>7.6625387982000008</c:v>
                </c:pt>
                <c:pt idx="6088">
                  <c:v>7.6625387982000008</c:v>
                </c:pt>
                <c:pt idx="6089">
                  <c:v>7.6625387982000008</c:v>
                </c:pt>
                <c:pt idx="6090">
                  <c:v>7.6625387982000008</c:v>
                </c:pt>
                <c:pt idx="6091">
                  <c:v>7.6625387982000008</c:v>
                </c:pt>
                <c:pt idx="6092">
                  <c:v>7.6625387982000008</c:v>
                </c:pt>
                <c:pt idx="6093">
                  <c:v>7.6597071134999997</c:v>
                </c:pt>
                <c:pt idx="6094">
                  <c:v>7.6597071134999997</c:v>
                </c:pt>
                <c:pt idx="6095">
                  <c:v>7.6597071134999997</c:v>
                </c:pt>
                <c:pt idx="6096">
                  <c:v>7.6597071134999997</c:v>
                </c:pt>
                <c:pt idx="6097">
                  <c:v>7.6597071134999997</c:v>
                </c:pt>
                <c:pt idx="6098">
                  <c:v>7.6597071134999997</c:v>
                </c:pt>
                <c:pt idx="6099">
                  <c:v>7.6568754287999994</c:v>
                </c:pt>
                <c:pt idx="6100">
                  <c:v>7.6568754287999994</c:v>
                </c:pt>
                <c:pt idx="6101">
                  <c:v>7.6568754287999994</c:v>
                </c:pt>
                <c:pt idx="6102">
                  <c:v>7.6568754287999994</c:v>
                </c:pt>
                <c:pt idx="6103">
                  <c:v>7.6568754287999994</c:v>
                </c:pt>
                <c:pt idx="6104">
                  <c:v>7.6540437441</c:v>
                </c:pt>
                <c:pt idx="6105">
                  <c:v>7.6540437441</c:v>
                </c:pt>
                <c:pt idx="6106">
                  <c:v>7.6540437441</c:v>
                </c:pt>
                <c:pt idx="6107">
                  <c:v>7.6540437441</c:v>
                </c:pt>
                <c:pt idx="6108">
                  <c:v>7.6540437441</c:v>
                </c:pt>
                <c:pt idx="6109">
                  <c:v>7.6540437441</c:v>
                </c:pt>
                <c:pt idx="6110">
                  <c:v>7.6512120593999997</c:v>
                </c:pt>
                <c:pt idx="6111">
                  <c:v>7.6512120593999997</c:v>
                </c:pt>
                <c:pt idx="6112">
                  <c:v>7.6512120593999997</c:v>
                </c:pt>
                <c:pt idx="6113">
                  <c:v>7.6512120593999997</c:v>
                </c:pt>
                <c:pt idx="6114">
                  <c:v>7.6512120593999997</c:v>
                </c:pt>
                <c:pt idx="6115">
                  <c:v>7.6512120593999997</c:v>
                </c:pt>
                <c:pt idx="6116">
                  <c:v>7.6483803747000003</c:v>
                </c:pt>
                <c:pt idx="6117">
                  <c:v>7.6483803747000003</c:v>
                </c:pt>
                <c:pt idx="6118">
                  <c:v>7.6483803747000003</c:v>
                </c:pt>
                <c:pt idx="6119">
                  <c:v>7.6483803747000003</c:v>
                </c:pt>
                <c:pt idx="6120">
                  <c:v>7.6483803747000003</c:v>
                </c:pt>
                <c:pt idx="6121">
                  <c:v>7.64554869</c:v>
                </c:pt>
                <c:pt idx="6122">
                  <c:v>7.64554869</c:v>
                </c:pt>
                <c:pt idx="6123">
                  <c:v>7.64554869</c:v>
                </c:pt>
                <c:pt idx="6124">
                  <c:v>7.64554869</c:v>
                </c:pt>
                <c:pt idx="6125">
                  <c:v>7.64554869</c:v>
                </c:pt>
                <c:pt idx="6126">
                  <c:v>7.64554869</c:v>
                </c:pt>
                <c:pt idx="6127">
                  <c:v>7.6427170052999989</c:v>
                </c:pt>
                <c:pt idx="6128">
                  <c:v>7.6427170052999989</c:v>
                </c:pt>
                <c:pt idx="6129">
                  <c:v>7.6427170052999989</c:v>
                </c:pt>
                <c:pt idx="6130">
                  <c:v>7.6427170052999989</c:v>
                </c:pt>
                <c:pt idx="6131">
                  <c:v>7.6427170052999989</c:v>
                </c:pt>
                <c:pt idx="6132">
                  <c:v>7.6427170052999989</c:v>
                </c:pt>
                <c:pt idx="6133">
                  <c:v>7.6398853206000004</c:v>
                </c:pt>
                <c:pt idx="6134">
                  <c:v>7.6398853206000004</c:v>
                </c:pt>
                <c:pt idx="6135">
                  <c:v>7.6398853206000004</c:v>
                </c:pt>
                <c:pt idx="6136">
                  <c:v>7.6398853206000004</c:v>
                </c:pt>
                <c:pt idx="6137">
                  <c:v>7.6398853206000004</c:v>
                </c:pt>
                <c:pt idx="6138">
                  <c:v>7.6398853206000004</c:v>
                </c:pt>
                <c:pt idx="6139">
                  <c:v>7.6370536358999992</c:v>
                </c:pt>
                <c:pt idx="6140">
                  <c:v>7.6370536358999992</c:v>
                </c:pt>
                <c:pt idx="6141">
                  <c:v>7.6370536358999992</c:v>
                </c:pt>
                <c:pt idx="6142">
                  <c:v>7.6370536358999992</c:v>
                </c:pt>
                <c:pt idx="6143">
                  <c:v>7.6370536358999992</c:v>
                </c:pt>
                <c:pt idx="6144">
                  <c:v>7.6342219512000007</c:v>
                </c:pt>
                <c:pt idx="6145">
                  <c:v>7.6342219512000007</c:v>
                </c:pt>
                <c:pt idx="6146">
                  <c:v>7.6342219512000007</c:v>
                </c:pt>
                <c:pt idx="6147">
                  <c:v>7.6342219512000007</c:v>
                </c:pt>
                <c:pt idx="6148">
                  <c:v>7.6342219512000007</c:v>
                </c:pt>
                <c:pt idx="6149">
                  <c:v>7.6342219512000007</c:v>
                </c:pt>
                <c:pt idx="6150">
                  <c:v>7.6313902664999995</c:v>
                </c:pt>
                <c:pt idx="6151">
                  <c:v>7.6313902664999995</c:v>
                </c:pt>
                <c:pt idx="6152">
                  <c:v>7.6313902664999995</c:v>
                </c:pt>
                <c:pt idx="6153">
                  <c:v>7.6313902664999995</c:v>
                </c:pt>
                <c:pt idx="6154">
                  <c:v>7.6313902664999995</c:v>
                </c:pt>
                <c:pt idx="6155">
                  <c:v>7.6313902664999995</c:v>
                </c:pt>
                <c:pt idx="6156">
                  <c:v>7.6285585817999992</c:v>
                </c:pt>
                <c:pt idx="6157">
                  <c:v>7.6285585817999992</c:v>
                </c:pt>
                <c:pt idx="6158">
                  <c:v>7.6285585817999992</c:v>
                </c:pt>
                <c:pt idx="6159">
                  <c:v>7.6285585817999992</c:v>
                </c:pt>
                <c:pt idx="6160">
                  <c:v>7.6285585817999992</c:v>
                </c:pt>
                <c:pt idx="6161">
                  <c:v>7.6285585817999992</c:v>
                </c:pt>
                <c:pt idx="6162">
                  <c:v>7.6257268970999998</c:v>
                </c:pt>
                <c:pt idx="6163">
                  <c:v>7.6257268970999998</c:v>
                </c:pt>
                <c:pt idx="6164">
                  <c:v>7.6257268970999998</c:v>
                </c:pt>
                <c:pt idx="6165">
                  <c:v>7.6257268970999998</c:v>
                </c:pt>
                <c:pt idx="6166">
                  <c:v>7.6257268970999998</c:v>
                </c:pt>
                <c:pt idx="6167">
                  <c:v>7.6228952123999996</c:v>
                </c:pt>
                <c:pt idx="6168">
                  <c:v>7.6228952123999996</c:v>
                </c:pt>
                <c:pt idx="6169">
                  <c:v>7.6228952123999996</c:v>
                </c:pt>
                <c:pt idx="6170">
                  <c:v>7.6228952123999996</c:v>
                </c:pt>
                <c:pt idx="6171">
                  <c:v>7.6228952123999996</c:v>
                </c:pt>
                <c:pt idx="6172">
                  <c:v>7.6228952123999996</c:v>
                </c:pt>
                <c:pt idx="6173">
                  <c:v>7.6200635277000002</c:v>
                </c:pt>
                <c:pt idx="6174">
                  <c:v>7.6200635277000002</c:v>
                </c:pt>
                <c:pt idx="6175">
                  <c:v>7.6200635277000002</c:v>
                </c:pt>
                <c:pt idx="6176">
                  <c:v>7.6200635277000002</c:v>
                </c:pt>
                <c:pt idx="6177">
                  <c:v>7.6200635277000002</c:v>
                </c:pt>
                <c:pt idx="6178">
                  <c:v>7.6200635277000002</c:v>
                </c:pt>
                <c:pt idx="6179">
                  <c:v>7.6172318429999999</c:v>
                </c:pt>
                <c:pt idx="6180">
                  <c:v>7.6172318429999999</c:v>
                </c:pt>
                <c:pt idx="6181">
                  <c:v>7.6172318429999999</c:v>
                </c:pt>
                <c:pt idx="6182">
                  <c:v>7.6172318429999999</c:v>
                </c:pt>
                <c:pt idx="6183">
                  <c:v>7.6172318429999999</c:v>
                </c:pt>
                <c:pt idx="6184">
                  <c:v>7.6172318429999999</c:v>
                </c:pt>
                <c:pt idx="6185">
                  <c:v>7.6144001582999987</c:v>
                </c:pt>
                <c:pt idx="6186">
                  <c:v>7.6144001582999987</c:v>
                </c:pt>
                <c:pt idx="6187">
                  <c:v>7.6144001582999987</c:v>
                </c:pt>
                <c:pt idx="6188">
                  <c:v>7.6144001582999987</c:v>
                </c:pt>
                <c:pt idx="6189">
                  <c:v>7.6144001582999987</c:v>
                </c:pt>
                <c:pt idx="6190">
                  <c:v>7.6115684736000002</c:v>
                </c:pt>
                <c:pt idx="6191">
                  <c:v>7.6115684736000002</c:v>
                </c:pt>
                <c:pt idx="6192">
                  <c:v>7.6115684736000002</c:v>
                </c:pt>
                <c:pt idx="6193">
                  <c:v>7.6115684736000002</c:v>
                </c:pt>
                <c:pt idx="6194">
                  <c:v>7.6115684736000002</c:v>
                </c:pt>
                <c:pt idx="6195">
                  <c:v>7.6115684736000002</c:v>
                </c:pt>
                <c:pt idx="6196">
                  <c:v>7.608736788899999</c:v>
                </c:pt>
                <c:pt idx="6197">
                  <c:v>7.608736788899999</c:v>
                </c:pt>
                <c:pt idx="6198">
                  <c:v>7.608736788899999</c:v>
                </c:pt>
                <c:pt idx="6199">
                  <c:v>7.608736788899999</c:v>
                </c:pt>
                <c:pt idx="6200">
                  <c:v>7.608736788899999</c:v>
                </c:pt>
                <c:pt idx="6201">
                  <c:v>7.608736788899999</c:v>
                </c:pt>
                <c:pt idx="6202">
                  <c:v>7.6059051042000005</c:v>
                </c:pt>
                <c:pt idx="6203">
                  <c:v>7.6059051042000005</c:v>
                </c:pt>
                <c:pt idx="6204">
                  <c:v>7.6059051042000005</c:v>
                </c:pt>
                <c:pt idx="6205">
                  <c:v>7.6059051042000005</c:v>
                </c:pt>
                <c:pt idx="6206">
                  <c:v>7.6059051042000005</c:v>
                </c:pt>
                <c:pt idx="6207">
                  <c:v>7.6059051042000005</c:v>
                </c:pt>
                <c:pt idx="6208">
                  <c:v>7.6030734194999994</c:v>
                </c:pt>
                <c:pt idx="6209">
                  <c:v>7.6030734194999994</c:v>
                </c:pt>
                <c:pt idx="6210">
                  <c:v>7.6030734194999994</c:v>
                </c:pt>
                <c:pt idx="6211">
                  <c:v>7.6030734194999994</c:v>
                </c:pt>
                <c:pt idx="6212">
                  <c:v>7.6030734194999994</c:v>
                </c:pt>
                <c:pt idx="6213">
                  <c:v>7.6002417347999991</c:v>
                </c:pt>
                <c:pt idx="6214">
                  <c:v>7.6002417347999991</c:v>
                </c:pt>
                <c:pt idx="6215">
                  <c:v>7.6002417347999991</c:v>
                </c:pt>
                <c:pt idx="6216">
                  <c:v>7.6002417347999991</c:v>
                </c:pt>
                <c:pt idx="6217">
                  <c:v>7.6002417347999991</c:v>
                </c:pt>
                <c:pt idx="6218">
                  <c:v>7.6002417347999991</c:v>
                </c:pt>
                <c:pt idx="6219">
                  <c:v>7.5974100500999997</c:v>
                </c:pt>
                <c:pt idx="6220">
                  <c:v>7.5974100500999997</c:v>
                </c:pt>
                <c:pt idx="6221">
                  <c:v>7.5974100500999997</c:v>
                </c:pt>
                <c:pt idx="6222">
                  <c:v>7.5974100500999997</c:v>
                </c:pt>
                <c:pt idx="6223">
                  <c:v>7.5974100500999997</c:v>
                </c:pt>
                <c:pt idx="6224">
                  <c:v>7.5974100500999997</c:v>
                </c:pt>
                <c:pt idx="6225">
                  <c:v>7.5945783653999994</c:v>
                </c:pt>
                <c:pt idx="6226">
                  <c:v>7.5945783653999994</c:v>
                </c:pt>
                <c:pt idx="6227">
                  <c:v>7.5945783653999994</c:v>
                </c:pt>
                <c:pt idx="6228">
                  <c:v>7.5945783653999994</c:v>
                </c:pt>
                <c:pt idx="6229">
                  <c:v>7.5945783653999994</c:v>
                </c:pt>
                <c:pt idx="6230">
                  <c:v>7.5945783653999994</c:v>
                </c:pt>
                <c:pt idx="6231">
                  <c:v>7.5917466807</c:v>
                </c:pt>
                <c:pt idx="6232">
                  <c:v>7.5917466807</c:v>
                </c:pt>
                <c:pt idx="6233">
                  <c:v>7.5917466807</c:v>
                </c:pt>
                <c:pt idx="6234">
                  <c:v>7.5917466807</c:v>
                </c:pt>
                <c:pt idx="6235">
                  <c:v>7.5917466807</c:v>
                </c:pt>
                <c:pt idx="6236">
                  <c:v>7.5889149959999997</c:v>
                </c:pt>
                <c:pt idx="6237">
                  <c:v>7.5889149959999997</c:v>
                </c:pt>
                <c:pt idx="6238">
                  <c:v>7.5889149959999997</c:v>
                </c:pt>
                <c:pt idx="6239">
                  <c:v>7.5889149959999997</c:v>
                </c:pt>
                <c:pt idx="6240">
                  <c:v>7.5889149959999997</c:v>
                </c:pt>
                <c:pt idx="6241">
                  <c:v>7.5889149959999997</c:v>
                </c:pt>
                <c:pt idx="6242">
                  <c:v>7.5860833112999995</c:v>
                </c:pt>
                <c:pt idx="6243">
                  <c:v>7.5860833112999995</c:v>
                </c:pt>
                <c:pt idx="6244">
                  <c:v>7.5860833112999995</c:v>
                </c:pt>
                <c:pt idx="6245">
                  <c:v>7.5860833112999995</c:v>
                </c:pt>
                <c:pt idx="6246">
                  <c:v>7.5860833112999995</c:v>
                </c:pt>
                <c:pt idx="6247">
                  <c:v>7.5860833112999995</c:v>
                </c:pt>
                <c:pt idx="6248">
                  <c:v>7.5832516266000001</c:v>
                </c:pt>
                <c:pt idx="6249">
                  <c:v>7.5832516266000001</c:v>
                </c:pt>
                <c:pt idx="6250">
                  <c:v>7.5832516266000001</c:v>
                </c:pt>
                <c:pt idx="6251">
                  <c:v>7.5832516266000001</c:v>
                </c:pt>
                <c:pt idx="6252">
                  <c:v>7.5832516266000001</c:v>
                </c:pt>
                <c:pt idx="6253">
                  <c:v>7.5832516266000001</c:v>
                </c:pt>
                <c:pt idx="6254">
                  <c:v>7.5804199418999998</c:v>
                </c:pt>
                <c:pt idx="6255">
                  <c:v>7.5804199418999998</c:v>
                </c:pt>
                <c:pt idx="6256">
                  <c:v>7.5804199418999998</c:v>
                </c:pt>
                <c:pt idx="6257">
                  <c:v>7.5804199418999998</c:v>
                </c:pt>
                <c:pt idx="6258">
                  <c:v>7.5804199418999998</c:v>
                </c:pt>
                <c:pt idx="6259">
                  <c:v>7.5775882572000004</c:v>
                </c:pt>
                <c:pt idx="6260">
                  <c:v>7.5775882572000004</c:v>
                </c:pt>
                <c:pt idx="6261">
                  <c:v>7.5775882572000004</c:v>
                </c:pt>
                <c:pt idx="6262">
                  <c:v>7.5775882572000004</c:v>
                </c:pt>
                <c:pt idx="6263">
                  <c:v>7.5775882572000004</c:v>
                </c:pt>
                <c:pt idx="6264">
                  <c:v>7.5775882572000004</c:v>
                </c:pt>
                <c:pt idx="6265">
                  <c:v>7.5747565725000001</c:v>
                </c:pt>
                <c:pt idx="6266">
                  <c:v>7.5747565725000001</c:v>
                </c:pt>
                <c:pt idx="6267">
                  <c:v>7.5747565725000001</c:v>
                </c:pt>
                <c:pt idx="6268">
                  <c:v>7.5747565725000001</c:v>
                </c:pt>
                <c:pt idx="6269">
                  <c:v>7.5747565725000001</c:v>
                </c:pt>
                <c:pt idx="6270">
                  <c:v>7.5747565725000001</c:v>
                </c:pt>
                <c:pt idx="6271">
                  <c:v>7.5719248877999989</c:v>
                </c:pt>
                <c:pt idx="6272">
                  <c:v>7.5719248877999989</c:v>
                </c:pt>
                <c:pt idx="6273">
                  <c:v>7.5719248877999989</c:v>
                </c:pt>
                <c:pt idx="6274">
                  <c:v>7.5719248877999989</c:v>
                </c:pt>
                <c:pt idx="6275">
                  <c:v>7.5719248877999989</c:v>
                </c:pt>
                <c:pt idx="6276">
                  <c:v>7.5719248877999989</c:v>
                </c:pt>
                <c:pt idx="6277">
                  <c:v>7.5690932031000004</c:v>
                </c:pt>
                <c:pt idx="6278">
                  <c:v>7.5690932031000004</c:v>
                </c:pt>
                <c:pt idx="6279">
                  <c:v>7.5690932031000004</c:v>
                </c:pt>
                <c:pt idx="6280">
                  <c:v>7.5690932031000004</c:v>
                </c:pt>
                <c:pt idx="6281">
                  <c:v>7.5690932031000004</c:v>
                </c:pt>
                <c:pt idx="6282">
                  <c:v>7.5690932031000004</c:v>
                </c:pt>
                <c:pt idx="6283">
                  <c:v>7.5662615183999993</c:v>
                </c:pt>
                <c:pt idx="6284">
                  <c:v>7.5662615183999993</c:v>
                </c:pt>
                <c:pt idx="6285">
                  <c:v>7.5662615183999993</c:v>
                </c:pt>
                <c:pt idx="6286">
                  <c:v>7.5662615183999993</c:v>
                </c:pt>
                <c:pt idx="6287">
                  <c:v>7.5662615183999993</c:v>
                </c:pt>
                <c:pt idx="6288">
                  <c:v>7.5634298337000008</c:v>
                </c:pt>
                <c:pt idx="6289">
                  <c:v>7.5634298337000008</c:v>
                </c:pt>
                <c:pt idx="6290">
                  <c:v>7.5634298337000008</c:v>
                </c:pt>
                <c:pt idx="6291">
                  <c:v>7.5634298337000008</c:v>
                </c:pt>
                <c:pt idx="6292">
                  <c:v>7.5634298337000008</c:v>
                </c:pt>
                <c:pt idx="6293">
                  <c:v>7.5634298337000008</c:v>
                </c:pt>
                <c:pt idx="6294">
                  <c:v>7.5605981489999996</c:v>
                </c:pt>
                <c:pt idx="6295">
                  <c:v>7.5605981489999996</c:v>
                </c:pt>
                <c:pt idx="6296">
                  <c:v>7.5605981489999996</c:v>
                </c:pt>
                <c:pt idx="6297">
                  <c:v>7.5605981489999996</c:v>
                </c:pt>
                <c:pt idx="6298">
                  <c:v>7.5605981489999996</c:v>
                </c:pt>
                <c:pt idx="6299">
                  <c:v>7.5605981489999996</c:v>
                </c:pt>
                <c:pt idx="6300">
                  <c:v>7.5577664642999993</c:v>
                </c:pt>
                <c:pt idx="6301">
                  <c:v>7.5577664642999993</c:v>
                </c:pt>
                <c:pt idx="6302">
                  <c:v>7.5577664642999993</c:v>
                </c:pt>
                <c:pt idx="6303">
                  <c:v>7.5577664642999993</c:v>
                </c:pt>
                <c:pt idx="6304">
                  <c:v>7.5577664642999993</c:v>
                </c:pt>
                <c:pt idx="6305">
                  <c:v>7.5577664642999993</c:v>
                </c:pt>
                <c:pt idx="6306">
                  <c:v>7.5549347795999999</c:v>
                </c:pt>
                <c:pt idx="6307">
                  <c:v>7.5549347795999999</c:v>
                </c:pt>
                <c:pt idx="6308">
                  <c:v>7.5549347795999999</c:v>
                </c:pt>
                <c:pt idx="6309">
                  <c:v>7.5549347795999999</c:v>
                </c:pt>
                <c:pt idx="6310">
                  <c:v>7.5549347795999999</c:v>
                </c:pt>
                <c:pt idx="6311">
                  <c:v>7.5549347795999999</c:v>
                </c:pt>
                <c:pt idx="6312">
                  <c:v>7.5521030948999996</c:v>
                </c:pt>
                <c:pt idx="6313">
                  <c:v>7.5521030948999996</c:v>
                </c:pt>
                <c:pt idx="6314">
                  <c:v>7.5521030948999996</c:v>
                </c:pt>
                <c:pt idx="6315">
                  <c:v>7.5521030948999996</c:v>
                </c:pt>
                <c:pt idx="6316">
                  <c:v>7.5521030948999996</c:v>
                </c:pt>
                <c:pt idx="6317">
                  <c:v>7.5492714102000003</c:v>
                </c:pt>
                <c:pt idx="6318">
                  <c:v>7.5492714102000003</c:v>
                </c:pt>
                <c:pt idx="6319">
                  <c:v>7.5492714102000003</c:v>
                </c:pt>
                <c:pt idx="6320">
                  <c:v>7.5492714102000003</c:v>
                </c:pt>
                <c:pt idx="6321">
                  <c:v>7.5492714102000003</c:v>
                </c:pt>
                <c:pt idx="6322">
                  <c:v>7.5492714102000003</c:v>
                </c:pt>
                <c:pt idx="6323">
                  <c:v>7.5464397255</c:v>
                </c:pt>
                <c:pt idx="6324">
                  <c:v>7.5464397255</c:v>
                </c:pt>
                <c:pt idx="6325">
                  <c:v>7.5464397255</c:v>
                </c:pt>
                <c:pt idx="6326">
                  <c:v>7.5464397255</c:v>
                </c:pt>
                <c:pt idx="6327">
                  <c:v>7.5464397255</c:v>
                </c:pt>
                <c:pt idx="6328">
                  <c:v>7.5464397255</c:v>
                </c:pt>
                <c:pt idx="6329">
                  <c:v>7.5436080407999988</c:v>
                </c:pt>
                <c:pt idx="6330">
                  <c:v>7.5436080407999988</c:v>
                </c:pt>
                <c:pt idx="6331">
                  <c:v>7.5436080407999988</c:v>
                </c:pt>
                <c:pt idx="6332">
                  <c:v>7.5436080407999988</c:v>
                </c:pt>
                <c:pt idx="6333">
                  <c:v>7.5436080407999988</c:v>
                </c:pt>
                <c:pt idx="6334">
                  <c:v>7.5436080407999988</c:v>
                </c:pt>
                <c:pt idx="6335">
                  <c:v>7.5407763561000003</c:v>
                </c:pt>
                <c:pt idx="6336">
                  <c:v>7.5407763561000003</c:v>
                </c:pt>
                <c:pt idx="6337">
                  <c:v>7.5407763561000003</c:v>
                </c:pt>
                <c:pt idx="6338">
                  <c:v>7.5407763561000003</c:v>
                </c:pt>
                <c:pt idx="6339">
                  <c:v>7.5407763561000003</c:v>
                </c:pt>
                <c:pt idx="6340">
                  <c:v>7.5407763561000003</c:v>
                </c:pt>
                <c:pt idx="6341">
                  <c:v>7.5379446713999991</c:v>
                </c:pt>
                <c:pt idx="6342">
                  <c:v>7.5379446713999991</c:v>
                </c:pt>
                <c:pt idx="6343">
                  <c:v>7.5379446713999991</c:v>
                </c:pt>
                <c:pt idx="6344">
                  <c:v>7.5379446713999991</c:v>
                </c:pt>
                <c:pt idx="6345">
                  <c:v>7.5379446713999991</c:v>
                </c:pt>
                <c:pt idx="6346">
                  <c:v>7.5351129867000006</c:v>
                </c:pt>
                <c:pt idx="6347">
                  <c:v>7.5351129867000006</c:v>
                </c:pt>
                <c:pt idx="6348">
                  <c:v>7.5351129867000006</c:v>
                </c:pt>
                <c:pt idx="6349">
                  <c:v>7.5351129867000006</c:v>
                </c:pt>
                <c:pt idx="6350">
                  <c:v>7.5351129867000006</c:v>
                </c:pt>
                <c:pt idx="6351">
                  <c:v>7.5351129867000006</c:v>
                </c:pt>
                <c:pt idx="6352">
                  <c:v>7.5322813019999995</c:v>
                </c:pt>
                <c:pt idx="6353">
                  <c:v>7.5322813019999995</c:v>
                </c:pt>
                <c:pt idx="6354">
                  <c:v>7.5322813019999995</c:v>
                </c:pt>
                <c:pt idx="6355">
                  <c:v>7.5322813019999995</c:v>
                </c:pt>
                <c:pt idx="6356">
                  <c:v>7.5322813019999995</c:v>
                </c:pt>
                <c:pt idx="6357">
                  <c:v>7.5322813019999995</c:v>
                </c:pt>
                <c:pt idx="6358">
                  <c:v>7.5294496172999992</c:v>
                </c:pt>
                <c:pt idx="6359">
                  <c:v>7.5294496172999992</c:v>
                </c:pt>
                <c:pt idx="6360">
                  <c:v>7.5294496172999992</c:v>
                </c:pt>
                <c:pt idx="6361">
                  <c:v>7.5294496172999992</c:v>
                </c:pt>
                <c:pt idx="6362">
                  <c:v>7.5294496172999992</c:v>
                </c:pt>
                <c:pt idx="6363">
                  <c:v>7.5294496172999992</c:v>
                </c:pt>
                <c:pt idx="6364">
                  <c:v>7.5266179325999998</c:v>
                </c:pt>
                <c:pt idx="6365">
                  <c:v>7.5266179325999998</c:v>
                </c:pt>
                <c:pt idx="6366">
                  <c:v>7.5266179325999998</c:v>
                </c:pt>
                <c:pt idx="6367">
                  <c:v>7.5266179325999998</c:v>
                </c:pt>
                <c:pt idx="6368">
                  <c:v>7.5266179325999998</c:v>
                </c:pt>
                <c:pt idx="6369">
                  <c:v>7.5266179325999998</c:v>
                </c:pt>
                <c:pt idx="6370">
                  <c:v>7.5237862478999995</c:v>
                </c:pt>
                <c:pt idx="6371">
                  <c:v>7.5237862478999995</c:v>
                </c:pt>
                <c:pt idx="6372">
                  <c:v>7.5237862478999995</c:v>
                </c:pt>
                <c:pt idx="6373">
                  <c:v>7.5237862478999995</c:v>
                </c:pt>
                <c:pt idx="6374">
                  <c:v>7.5237862478999995</c:v>
                </c:pt>
                <c:pt idx="6375">
                  <c:v>7.5209545632000001</c:v>
                </c:pt>
                <c:pt idx="6376">
                  <c:v>7.5209545632000001</c:v>
                </c:pt>
                <c:pt idx="6377">
                  <c:v>7.5209545632000001</c:v>
                </c:pt>
                <c:pt idx="6378">
                  <c:v>7.5209545632000001</c:v>
                </c:pt>
                <c:pt idx="6379">
                  <c:v>7.5209545632000001</c:v>
                </c:pt>
                <c:pt idx="6380">
                  <c:v>7.5209545632000001</c:v>
                </c:pt>
                <c:pt idx="6381">
                  <c:v>7.5181228784999998</c:v>
                </c:pt>
                <c:pt idx="6382">
                  <c:v>7.5181228784999998</c:v>
                </c:pt>
                <c:pt idx="6383">
                  <c:v>7.5181228784999998</c:v>
                </c:pt>
                <c:pt idx="6384">
                  <c:v>7.5181228784999998</c:v>
                </c:pt>
                <c:pt idx="6385">
                  <c:v>7.5181228784999998</c:v>
                </c:pt>
                <c:pt idx="6386">
                  <c:v>7.5181228784999998</c:v>
                </c:pt>
                <c:pt idx="6387">
                  <c:v>7.5152911937999995</c:v>
                </c:pt>
                <c:pt idx="6388">
                  <c:v>7.5152911937999995</c:v>
                </c:pt>
                <c:pt idx="6389">
                  <c:v>7.5152911937999995</c:v>
                </c:pt>
                <c:pt idx="6390">
                  <c:v>7.5152911937999995</c:v>
                </c:pt>
                <c:pt idx="6391">
                  <c:v>7.5152911937999995</c:v>
                </c:pt>
                <c:pt idx="6392">
                  <c:v>7.5152911937999995</c:v>
                </c:pt>
                <c:pt idx="6393">
                  <c:v>7.5124595091000002</c:v>
                </c:pt>
                <c:pt idx="6394">
                  <c:v>7.5124595091000002</c:v>
                </c:pt>
                <c:pt idx="6395">
                  <c:v>7.5124595091000002</c:v>
                </c:pt>
                <c:pt idx="6396">
                  <c:v>7.5124595091000002</c:v>
                </c:pt>
                <c:pt idx="6397">
                  <c:v>7.5124595091000002</c:v>
                </c:pt>
                <c:pt idx="6398">
                  <c:v>7.5124595091000002</c:v>
                </c:pt>
                <c:pt idx="6399">
                  <c:v>7.5096278243999999</c:v>
                </c:pt>
                <c:pt idx="6400">
                  <c:v>7.5096278243999999</c:v>
                </c:pt>
                <c:pt idx="6401">
                  <c:v>7.5096278243999999</c:v>
                </c:pt>
                <c:pt idx="6402">
                  <c:v>7.5096278243999999</c:v>
                </c:pt>
                <c:pt idx="6403">
                  <c:v>7.5096278243999999</c:v>
                </c:pt>
                <c:pt idx="6404">
                  <c:v>7.5096278243999999</c:v>
                </c:pt>
                <c:pt idx="6405">
                  <c:v>7.5067961397000005</c:v>
                </c:pt>
                <c:pt idx="6406">
                  <c:v>7.5067961397000005</c:v>
                </c:pt>
                <c:pt idx="6407">
                  <c:v>7.5067961397000005</c:v>
                </c:pt>
                <c:pt idx="6408">
                  <c:v>7.5067961397000005</c:v>
                </c:pt>
                <c:pt idx="6409">
                  <c:v>7.5067961397000005</c:v>
                </c:pt>
                <c:pt idx="6410">
                  <c:v>7.5039644550000002</c:v>
                </c:pt>
                <c:pt idx="6411">
                  <c:v>7.5039644550000002</c:v>
                </c:pt>
                <c:pt idx="6412">
                  <c:v>7.5039644550000002</c:v>
                </c:pt>
                <c:pt idx="6413">
                  <c:v>7.5039644550000002</c:v>
                </c:pt>
                <c:pt idx="6414">
                  <c:v>7.5039644550000002</c:v>
                </c:pt>
                <c:pt idx="6415">
                  <c:v>7.5039644550000002</c:v>
                </c:pt>
                <c:pt idx="6416">
                  <c:v>7.501132770299999</c:v>
                </c:pt>
                <c:pt idx="6417">
                  <c:v>7.501132770299999</c:v>
                </c:pt>
                <c:pt idx="6418">
                  <c:v>7.501132770299999</c:v>
                </c:pt>
                <c:pt idx="6419">
                  <c:v>7.501132770299999</c:v>
                </c:pt>
                <c:pt idx="6420">
                  <c:v>7.501132770299999</c:v>
                </c:pt>
                <c:pt idx="6421">
                  <c:v>7.501132770299999</c:v>
                </c:pt>
                <c:pt idx="6422">
                  <c:v>7.4983010856000005</c:v>
                </c:pt>
                <c:pt idx="6423">
                  <c:v>7.4983010856000005</c:v>
                </c:pt>
                <c:pt idx="6424">
                  <c:v>7.4983010856000005</c:v>
                </c:pt>
                <c:pt idx="6425">
                  <c:v>7.4983010856000005</c:v>
                </c:pt>
                <c:pt idx="6426">
                  <c:v>7.4983010856000005</c:v>
                </c:pt>
                <c:pt idx="6427">
                  <c:v>7.4983010856000005</c:v>
                </c:pt>
                <c:pt idx="6428">
                  <c:v>7.4954694008999994</c:v>
                </c:pt>
                <c:pt idx="6429">
                  <c:v>7.4954694008999994</c:v>
                </c:pt>
                <c:pt idx="6430">
                  <c:v>7.4954694008999994</c:v>
                </c:pt>
                <c:pt idx="6431">
                  <c:v>7.4954694008999994</c:v>
                </c:pt>
                <c:pt idx="6432">
                  <c:v>7.4954694008999994</c:v>
                </c:pt>
                <c:pt idx="6433">
                  <c:v>7.4954694008999994</c:v>
                </c:pt>
                <c:pt idx="6434">
                  <c:v>7.4926377162000009</c:v>
                </c:pt>
                <c:pt idx="6435">
                  <c:v>7.4926377162000009</c:v>
                </c:pt>
                <c:pt idx="6436">
                  <c:v>7.4926377162000009</c:v>
                </c:pt>
                <c:pt idx="6437">
                  <c:v>7.4926377162000009</c:v>
                </c:pt>
                <c:pt idx="6438">
                  <c:v>7.4926377162000009</c:v>
                </c:pt>
                <c:pt idx="6439">
                  <c:v>7.4926377162000009</c:v>
                </c:pt>
                <c:pt idx="6440">
                  <c:v>7.4898060314999997</c:v>
                </c:pt>
                <c:pt idx="6441">
                  <c:v>7.4898060314999997</c:v>
                </c:pt>
                <c:pt idx="6442">
                  <c:v>7.4898060314999997</c:v>
                </c:pt>
                <c:pt idx="6443">
                  <c:v>7.4898060314999997</c:v>
                </c:pt>
                <c:pt idx="6444">
                  <c:v>7.4898060314999997</c:v>
                </c:pt>
                <c:pt idx="6445">
                  <c:v>7.4869743467999994</c:v>
                </c:pt>
                <c:pt idx="6446">
                  <c:v>7.4869743467999994</c:v>
                </c:pt>
                <c:pt idx="6447">
                  <c:v>7.4869743467999994</c:v>
                </c:pt>
                <c:pt idx="6448">
                  <c:v>7.4869743467999994</c:v>
                </c:pt>
                <c:pt idx="6449">
                  <c:v>7.4869743467999994</c:v>
                </c:pt>
                <c:pt idx="6450">
                  <c:v>7.4869743467999994</c:v>
                </c:pt>
                <c:pt idx="6451">
                  <c:v>7.4841426621</c:v>
                </c:pt>
                <c:pt idx="6452">
                  <c:v>7.4841426621</c:v>
                </c:pt>
                <c:pt idx="6453">
                  <c:v>7.4841426621</c:v>
                </c:pt>
                <c:pt idx="6454">
                  <c:v>7.4841426621</c:v>
                </c:pt>
                <c:pt idx="6455">
                  <c:v>7.4841426621</c:v>
                </c:pt>
                <c:pt idx="6456">
                  <c:v>7.4841426621</c:v>
                </c:pt>
                <c:pt idx="6457">
                  <c:v>7.4813109773999997</c:v>
                </c:pt>
                <c:pt idx="6458">
                  <c:v>7.4813109773999997</c:v>
                </c:pt>
                <c:pt idx="6459">
                  <c:v>7.4813109773999997</c:v>
                </c:pt>
                <c:pt idx="6460">
                  <c:v>7.4813109773999997</c:v>
                </c:pt>
                <c:pt idx="6461">
                  <c:v>7.4813109773999997</c:v>
                </c:pt>
                <c:pt idx="6462">
                  <c:v>7.4813109773999997</c:v>
                </c:pt>
                <c:pt idx="6463">
                  <c:v>7.4784792927000003</c:v>
                </c:pt>
                <c:pt idx="6464">
                  <c:v>7.4784792927000003</c:v>
                </c:pt>
                <c:pt idx="6465">
                  <c:v>7.4784792927000003</c:v>
                </c:pt>
                <c:pt idx="6466">
                  <c:v>7.4784792927000003</c:v>
                </c:pt>
                <c:pt idx="6467">
                  <c:v>7.4784792927000003</c:v>
                </c:pt>
                <c:pt idx="6468">
                  <c:v>7.4784792927000003</c:v>
                </c:pt>
                <c:pt idx="6469">
                  <c:v>7.4756476080000001</c:v>
                </c:pt>
                <c:pt idx="6470">
                  <c:v>7.4756476080000001</c:v>
                </c:pt>
                <c:pt idx="6471">
                  <c:v>7.4756476080000001</c:v>
                </c:pt>
                <c:pt idx="6472">
                  <c:v>7.4756476080000001</c:v>
                </c:pt>
                <c:pt idx="6473">
                  <c:v>7.4756476080000001</c:v>
                </c:pt>
                <c:pt idx="6474">
                  <c:v>7.4756476080000001</c:v>
                </c:pt>
                <c:pt idx="6475">
                  <c:v>7.4728159232999989</c:v>
                </c:pt>
                <c:pt idx="6476">
                  <c:v>7.4728159232999989</c:v>
                </c:pt>
                <c:pt idx="6477">
                  <c:v>7.4728159232999989</c:v>
                </c:pt>
                <c:pt idx="6478">
                  <c:v>7.4728159232999989</c:v>
                </c:pt>
                <c:pt idx="6479">
                  <c:v>7.4728159232999989</c:v>
                </c:pt>
                <c:pt idx="6480">
                  <c:v>7.4728159232999989</c:v>
                </c:pt>
                <c:pt idx="6481">
                  <c:v>7.4699842386000004</c:v>
                </c:pt>
                <c:pt idx="6482">
                  <c:v>7.4699842386000004</c:v>
                </c:pt>
                <c:pt idx="6483">
                  <c:v>7.4699842386000004</c:v>
                </c:pt>
                <c:pt idx="6484">
                  <c:v>7.4699842386000004</c:v>
                </c:pt>
                <c:pt idx="6485">
                  <c:v>7.4699842386000004</c:v>
                </c:pt>
                <c:pt idx="6486">
                  <c:v>7.4671525538999992</c:v>
                </c:pt>
                <c:pt idx="6487">
                  <c:v>7.4671525538999992</c:v>
                </c:pt>
                <c:pt idx="6488">
                  <c:v>7.4671525538999992</c:v>
                </c:pt>
                <c:pt idx="6489">
                  <c:v>7.4671525538999992</c:v>
                </c:pt>
                <c:pt idx="6490">
                  <c:v>7.4671525538999992</c:v>
                </c:pt>
                <c:pt idx="6491">
                  <c:v>7.4671525538999992</c:v>
                </c:pt>
                <c:pt idx="6492">
                  <c:v>7.4643208692000007</c:v>
                </c:pt>
                <c:pt idx="6493">
                  <c:v>7.4643208692000007</c:v>
                </c:pt>
                <c:pt idx="6494">
                  <c:v>7.4643208692000007</c:v>
                </c:pt>
                <c:pt idx="6495">
                  <c:v>7.4643208692000007</c:v>
                </c:pt>
                <c:pt idx="6496">
                  <c:v>7.4643208692000007</c:v>
                </c:pt>
                <c:pt idx="6497">
                  <c:v>7.4643208692000007</c:v>
                </c:pt>
                <c:pt idx="6498">
                  <c:v>7.4614891844999995</c:v>
                </c:pt>
                <c:pt idx="6499">
                  <c:v>7.4614891844999995</c:v>
                </c:pt>
                <c:pt idx="6500">
                  <c:v>7.4614891844999995</c:v>
                </c:pt>
                <c:pt idx="6501">
                  <c:v>7.4614891844999995</c:v>
                </c:pt>
                <c:pt idx="6502">
                  <c:v>7.4614891844999995</c:v>
                </c:pt>
                <c:pt idx="6503">
                  <c:v>7.4614891844999995</c:v>
                </c:pt>
                <c:pt idx="6504">
                  <c:v>7.4586574997999993</c:v>
                </c:pt>
                <c:pt idx="6505">
                  <c:v>7.4586574997999993</c:v>
                </c:pt>
                <c:pt idx="6506">
                  <c:v>7.4586574997999993</c:v>
                </c:pt>
                <c:pt idx="6507">
                  <c:v>7.4586574997999993</c:v>
                </c:pt>
                <c:pt idx="6508">
                  <c:v>7.4586574997999993</c:v>
                </c:pt>
                <c:pt idx="6509">
                  <c:v>7.4586574997999993</c:v>
                </c:pt>
                <c:pt idx="6510">
                  <c:v>7.4558258150999999</c:v>
                </c:pt>
                <c:pt idx="6511">
                  <c:v>7.4558258150999999</c:v>
                </c:pt>
                <c:pt idx="6512">
                  <c:v>7.4558258150999999</c:v>
                </c:pt>
                <c:pt idx="6513">
                  <c:v>7.4558258150999999</c:v>
                </c:pt>
                <c:pt idx="6514">
                  <c:v>7.4558258150999999</c:v>
                </c:pt>
                <c:pt idx="6515">
                  <c:v>7.4558258150999999</c:v>
                </c:pt>
                <c:pt idx="6516">
                  <c:v>7.4529941303999996</c:v>
                </c:pt>
                <c:pt idx="6517">
                  <c:v>7.4529941303999996</c:v>
                </c:pt>
                <c:pt idx="6518">
                  <c:v>7.4529941303999996</c:v>
                </c:pt>
                <c:pt idx="6519">
                  <c:v>7.4529941303999996</c:v>
                </c:pt>
                <c:pt idx="6520">
                  <c:v>7.4529941303999996</c:v>
                </c:pt>
                <c:pt idx="6521">
                  <c:v>7.4529941303999996</c:v>
                </c:pt>
                <c:pt idx="6522">
                  <c:v>7.4501624457000002</c:v>
                </c:pt>
                <c:pt idx="6523">
                  <c:v>7.4501624457000002</c:v>
                </c:pt>
                <c:pt idx="6524">
                  <c:v>7.4501624457000002</c:v>
                </c:pt>
                <c:pt idx="6525">
                  <c:v>7.4501624457000002</c:v>
                </c:pt>
                <c:pt idx="6526">
                  <c:v>7.4501624457000002</c:v>
                </c:pt>
                <c:pt idx="6527">
                  <c:v>7.4473307609999999</c:v>
                </c:pt>
                <c:pt idx="6528">
                  <c:v>7.4473307609999999</c:v>
                </c:pt>
                <c:pt idx="6529">
                  <c:v>7.4473307609999999</c:v>
                </c:pt>
                <c:pt idx="6530">
                  <c:v>7.4473307609999999</c:v>
                </c:pt>
                <c:pt idx="6531">
                  <c:v>7.4473307609999999</c:v>
                </c:pt>
                <c:pt idx="6532">
                  <c:v>7.4473307609999999</c:v>
                </c:pt>
                <c:pt idx="6533">
                  <c:v>7.4444990762999987</c:v>
                </c:pt>
                <c:pt idx="6534">
                  <c:v>7.4444990762999987</c:v>
                </c:pt>
                <c:pt idx="6535">
                  <c:v>7.4444990762999987</c:v>
                </c:pt>
                <c:pt idx="6536">
                  <c:v>7.4444990762999987</c:v>
                </c:pt>
                <c:pt idx="6537">
                  <c:v>7.4444990762999987</c:v>
                </c:pt>
                <c:pt idx="6538">
                  <c:v>7.4444990762999987</c:v>
                </c:pt>
                <c:pt idx="6539">
                  <c:v>7.4416673916000002</c:v>
                </c:pt>
                <c:pt idx="6540">
                  <c:v>7.4416673916000002</c:v>
                </c:pt>
                <c:pt idx="6541">
                  <c:v>7.4416673916000002</c:v>
                </c:pt>
                <c:pt idx="6542">
                  <c:v>7.4416673916000002</c:v>
                </c:pt>
                <c:pt idx="6543">
                  <c:v>7.4416673916000002</c:v>
                </c:pt>
                <c:pt idx="6544">
                  <c:v>7.4416673916000002</c:v>
                </c:pt>
                <c:pt idx="6545">
                  <c:v>7.4388357068999991</c:v>
                </c:pt>
                <c:pt idx="6546">
                  <c:v>7.4388357068999991</c:v>
                </c:pt>
                <c:pt idx="6547">
                  <c:v>7.4388357068999991</c:v>
                </c:pt>
                <c:pt idx="6548">
                  <c:v>7.4388357068999991</c:v>
                </c:pt>
                <c:pt idx="6549">
                  <c:v>7.4388357068999991</c:v>
                </c:pt>
                <c:pt idx="6550">
                  <c:v>7.4388357068999991</c:v>
                </c:pt>
                <c:pt idx="6551">
                  <c:v>7.4360040222000006</c:v>
                </c:pt>
                <c:pt idx="6552">
                  <c:v>7.4360040222000006</c:v>
                </c:pt>
                <c:pt idx="6553">
                  <c:v>7.4360040222000006</c:v>
                </c:pt>
                <c:pt idx="6554">
                  <c:v>7.4360040222000006</c:v>
                </c:pt>
                <c:pt idx="6555">
                  <c:v>7.4360040222000006</c:v>
                </c:pt>
                <c:pt idx="6556">
                  <c:v>7.4360040222000006</c:v>
                </c:pt>
                <c:pt idx="6557">
                  <c:v>7.4331723374999994</c:v>
                </c:pt>
                <c:pt idx="6558">
                  <c:v>7.4331723374999994</c:v>
                </c:pt>
                <c:pt idx="6559">
                  <c:v>7.4331723374999994</c:v>
                </c:pt>
                <c:pt idx="6560">
                  <c:v>7.4331723374999994</c:v>
                </c:pt>
                <c:pt idx="6561">
                  <c:v>7.4331723374999994</c:v>
                </c:pt>
                <c:pt idx="6562">
                  <c:v>7.4331723374999994</c:v>
                </c:pt>
                <c:pt idx="6563">
                  <c:v>7.4303406527999991</c:v>
                </c:pt>
                <c:pt idx="6564">
                  <c:v>7.4303406527999991</c:v>
                </c:pt>
                <c:pt idx="6565">
                  <c:v>7.4303406527999991</c:v>
                </c:pt>
                <c:pt idx="6566">
                  <c:v>7.4303406527999991</c:v>
                </c:pt>
                <c:pt idx="6567">
                  <c:v>7.4303406527999991</c:v>
                </c:pt>
                <c:pt idx="6568">
                  <c:v>7.4303406527999991</c:v>
                </c:pt>
                <c:pt idx="6569">
                  <c:v>7.4275089680999997</c:v>
                </c:pt>
                <c:pt idx="6570">
                  <c:v>7.4275089680999997</c:v>
                </c:pt>
                <c:pt idx="6571">
                  <c:v>7.4275089680999997</c:v>
                </c:pt>
                <c:pt idx="6572">
                  <c:v>7.4275089680999997</c:v>
                </c:pt>
                <c:pt idx="6573">
                  <c:v>7.4275089680999997</c:v>
                </c:pt>
                <c:pt idx="6574">
                  <c:v>7.4275089680999997</c:v>
                </c:pt>
                <c:pt idx="6575">
                  <c:v>7.4246772833999994</c:v>
                </c:pt>
                <c:pt idx="6576">
                  <c:v>7.4246772833999994</c:v>
                </c:pt>
                <c:pt idx="6577">
                  <c:v>7.4246772833999994</c:v>
                </c:pt>
                <c:pt idx="6578">
                  <c:v>7.4246772833999994</c:v>
                </c:pt>
                <c:pt idx="6579">
                  <c:v>7.4246772833999994</c:v>
                </c:pt>
                <c:pt idx="6580">
                  <c:v>7.4218455987</c:v>
                </c:pt>
                <c:pt idx="6581">
                  <c:v>7.4218455987</c:v>
                </c:pt>
                <c:pt idx="6582">
                  <c:v>7.4218455987</c:v>
                </c:pt>
                <c:pt idx="6583">
                  <c:v>7.4218455987</c:v>
                </c:pt>
                <c:pt idx="6584">
                  <c:v>7.4218455987</c:v>
                </c:pt>
                <c:pt idx="6585">
                  <c:v>7.4218455987</c:v>
                </c:pt>
                <c:pt idx="6586">
                  <c:v>7.4190139139999998</c:v>
                </c:pt>
                <c:pt idx="6587">
                  <c:v>7.4190139139999998</c:v>
                </c:pt>
                <c:pt idx="6588">
                  <c:v>7.4190139139999998</c:v>
                </c:pt>
                <c:pt idx="6589">
                  <c:v>7.4190139139999998</c:v>
                </c:pt>
                <c:pt idx="6590">
                  <c:v>7.4190139139999998</c:v>
                </c:pt>
                <c:pt idx="6591">
                  <c:v>7.4190139139999998</c:v>
                </c:pt>
                <c:pt idx="6592">
                  <c:v>7.4161822292999995</c:v>
                </c:pt>
                <c:pt idx="6593">
                  <c:v>7.4161822292999995</c:v>
                </c:pt>
                <c:pt idx="6594">
                  <c:v>7.4161822292999995</c:v>
                </c:pt>
                <c:pt idx="6595">
                  <c:v>7.4161822292999995</c:v>
                </c:pt>
                <c:pt idx="6596">
                  <c:v>7.4161822292999995</c:v>
                </c:pt>
                <c:pt idx="6597">
                  <c:v>7.4161822292999995</c:v>
                </c:pt>
                <c:pt idx="6598">
                  <c:v>7.4133505446000001</c:v>
                </c:pt>
                <c:pt idx="6599">
                  <c:v>7.4133505446000001</c:v>
                </c:pt>
                <c:pt idx="6600">
                  <c:v>7.4133505446000001</c:v>
                </c:pt>
                <c:pt idx="6601">
                  <c:v>7.4133505446000001</c:v>
                </c:pt>
                <c:pt idx="6602">
                  <c:v>7.4133505446000001</c:v>
                </c:pt>
                <c:pt idx="6603">
                  <c:v>7.4133505446000001</c:v>
                </c:pt>
                <c:pt idx="6604">
                  <c:v>7.4105188598999998</c:v>
                </c:pt>
                <c:pt idx="6605">
                  <c:v>7.4105188598999998</c:v>
                </c:pt>
                <c:pt idx="6606">
                  <c:v>7.4105188598999998</c:v>
                </c:pt>
                <c:pt idx="6607">
                  <c:v>7.4105188598999998</c:v>
                </c:pt>
                <c:pt idx="6608">
                  <c:v>7.4105188598999998</c:v>
                </c:pt>
                <c:pt idx="6609">
                  <c:v>7.4105188598999998</c:v>
                </c:pt>
                <c:pt idx="6610">
                  <c:v>7.4076871752000004</c:v>
                </c:pt>
                <c:pt idx="6611">
                  <c:v>7.4076871752000004</c:v>
                </c:pt>
                <c:pt idx="6612">
                  <c:v>7.4076871752000004</c:v>
                </c:pt>
                <c:pt idx="6613">
                  <c:v>7.4076871752000004</c:v>
                </c:pt>
                <c:pt idx="6614">
                  <c:v>7.4076871752000004</c:v>
                </c:pt>
                <c:pt idx="6615">
                  <c:v>7.4076871752000004</c:v>
                </c:pt>
                <c:pt idx="6616">
                  <c:v>7.4048554905000001</c:v>
                </c:pt>
                <c:pt idx="6617">
                  <c:v>7.4048554905000001</c:v>
                </c:pt>
                <c:pt idx="6618">
                  <c:v>7.4048554905000001</c:v>
                </c:pt>
                <c:pt idx="6619">
                  <c:v>7.4048554905000001</c:v>
                </c:pt>
                <c:pt idx="6620">
                  <c:v>7.4048554905000001</c:v>
                </c:pt>
                <c:pt idx="6621">
                  <c:v>7.4048554905000001</c:v>
                </c:pt>
                <c:pt idx="6622">
                  <c:v>7.402023805799999</c:v>
                </c:pt>
                <c:pt idx="6623">
                  <c:v>7.402023805799999</c:v>
                </c:pt>
                <c:pt idx="6624">
                  <c:v>7.402023805799999</c:v>
                </c:pt>
                <c:pt idx="6625">
                  <c:v>7.402023805799999</c:v>
                </c:pt>
                <c:pt idx="6626">
                  <c:v>7.402023805799999</c:v>
                </c:pt>
                <c:pt idx="6627">
                  <c:v>7.402023805799999</c:v>
                </c:pt>
                <c:pt idx="6628">
                  <c:v>7.3991921211000005</c:v>
                </c:pt>
                <c:pt idx="6629">
                  <c:v>7.3991921211000005</c:v>
                </c:pt>
                <c:pt idx="6630">
                  <c:v>7.3991921211000005</c:v>
                </c:pt>
                <c:pt idx="6631">
                  <c:v>7.3991921211000005</c:v>
                </c:pt>
                <c:pt idx="6632">
                  <c:v>7.3991921211000005</c:v>
                </c:pt>
                <c:pt idx="6633">
                  <c:v>7.3991921211000005</c:v>
                </c:pt>
                <c:pt idx="6634">
                  <c:v>7.3963604363999993</c:v>
                </c:pt>
                <c:pt idx="6635">
                  <c:v>7.3963604363999993</c:v>
                </c:pt>
                <c:pt idx="6636">
                  <c:v>7.3963604363999993</c:v>
                </c:pt>
                <c:pt idx="6637">
                  <c:v>7.3963604363999993</c:v>
                </c:pt>
                <c:pt idx="6638">
                  <c:v>7.3963604363999993</c:v>
                </c:pt>
                <c:pt idx="6639">
                  <c:v>7.3963604363999993</c:v>
                </c:pt>
                <c:pt idx="6640">
                  <c:v>7.3935287517000008</c:v>
                </c:pt>
                <c:pt idx="6641">
                  <c:v>7.3935287517000008</c:v>
                </c:pt>
                <c:pt idx="6642">
                  <c:v>7.3935287517000008</c:v>
                </c:pt>
                <c:pt idx="6643">
                  <c:v>7.3935287517000008</c:v>
                </c:pt>
                <c:pt idx="6644">
                  <c:v>7.3935287517000008</c:v>
                </c:pt>
                <c:pt idx="6645">
                  <c:v>7.3906970669999996</c:v>
                </c:pt>
                <c:pt idx="6646">
                  <c:v>7.3906970669999996</c:v>
                </c:pt>
                <c:pt idx="6647">
                  <c:v>7.3906970669999996</c:v>
                </c:pt>
                <c:pt idx="6648">
                  <c:v>7.3906970669999996</c:v>
                </c:pt>
                <c:pt idx="6649">
                  <c:v>7.3906970669999996</c:v>
                </c:pt>
                <c:pt idx="6650">
                  <c:v>7.3906970669999996</c:v>
                </c:pt>
                <c:pt idx="6651">
                  <c:v>7.3878653822999993</c:v>
                </c:pt>
                <c:pt idx="6652">
                  <c:v>7.3878653822999993</c:v>
                </c:pt>
                <c:pt idx="6653">
                  <c:v>7.3878653822999993</c:v>
                </c:pt>
                <c:pt idx="6654">
                  <c:v>7.3878653822999993</c:v>
                </c:pt>
                <c:pt idx="6655">
                  <c:v>7.3878653822999993</c:v>
                </c:pt>
                <c:pt idx="6656">
                  <c:v>7.3878653822999993</c:v>
                </c:pt>
                <c:pt idx="6657">
                  <c:v>7.3850336975999999</c:v>
                </c:pt>
                <c:pt idx="6658">
                  <c:v>7.3850336975999999</c:v>
                </c:pt>
                <c:pt idx="6659">
                  <c:v>7.3850336975999999</c:v>
                </c:pt>
                <c:pt idx="6660">
                  <c:v>7.3850336975999999</c:v>
                </c:pt>
                <c:pt idx="6661">
                  <c:v>7.3850336975999999</c:v>
                </c:pt>
                <c:pt idx="6662">
                  <c:v>7.3850336975999999</c:v>
                </c:pt>
                <c:pt idx="6663">
                  <c:v>7.3822020128999997</c:v>
                </c:pt>
                <c:pt idx="6664">
                  <c:v>7.3822020128999997</c:v>
                </c:pt>
                <c:pt idx="6665">
                  <c:v>7.3822020128999997</c:v>
                </c:pt>
                <c:pt idx="6666">
                  <c:v>7.3822020128999997</c:v>
                </c:pt>
                <c:pt idx="6667">
                  <c:v>7.3822020128999997</c:v>
                </c:pt>
                <c:pt idx="6668">
                  <c:v>7.3822020128999997</c:v>
                </c:pt>
                <c:pt idx="6669">
                  <c:v>7.3793703282000003</c:v>
                </c:pt>
                <c:pt idx="6670">
                  <c:v>7.3793703282000003</c:v>
                </c:pt>
                <c:pt idx="6671">
                  <c:v>7.3793703282000003</c:v>
                </c:pt>
                <c:pt idx="6672">
                  <c:v>7.3793703282000003</c:v>
                </c:pt>
                <c:pt idx="6673">
                  <c:v>7.3793703282000003</c:v>
                </c:pt>
                <c:pt idx="6674">
                  <c:v>7.3793703282000003</c:v>
                </c:pt>
                <c:pt idx="6675">
                  <c:v>7.3765386435</c:v>
                </c:pt>
                <c:pt idx="6676">
                  <c:v>7.3765386435</c:v>
                </c:pt>
                <c:pt idx="6677">
                  <c:v>7.3765386435</c:v>
                </c:pt>
                <c:pt idx="6678">
                  <c:v>7.3765386435</c:v>
                </c:pt>
                <c:pt idx="6679">
                  <c:v>7.3765386435</c:v>
                </c:pt>
                <c:pt idx="6680">
                  <c:v>7.3765386435</c:v>
                </c:pt>
                <c:pt idx="6681">
                  <c:v>7.3737069587999988</c:v>
                </c:pt>
                <c:pt idx="6682">
                  <c:v>7.3737069587999988</c:v>
                </c:pt>
                <c:pt idx="6683">
                  <c:v>7.3737069587999988</c:v>
                </c:pt>
                <c:pt idx="6684">
                  <c:v>7.3737069587999988</c:v>
                </c:pt>
                <c:pt idx="6685">
                  <c:v>7.3737069587999988</c:v>
                </c:pt>
                <c:pt idx="6686">
                  <c:v>7.3737069587999988</c:v>
                </c:pt>
                <c:pt idx="6687">
                  <c:v>7.3708752741000003</c:v>
                </c:pt>
                <c:pt idx="6688">
                  <c:v>7.3708752741000003</c:v>
                </c:pt>
                <c:pt idx="6689">
                  <c:v>7.3708752741000003</c:v>
                </c:pt>
                <c:pt idx="6690">
                  <c:v>7.3708752741000003</c:v>
                </c:pt>
                <c:pt idx="6691">
                  <c:v>7.3708752741000003</c:v>
                </c:pt>
                <c:pt idx="6692">
                  <c:v>7.3708752741000003</c:v>
                </c:pt>
                <c:pt idx="6693">
                  <c:v>7.3680435893999991</c:v>
                </c:pt>
                <c:pt idx="6694">
                  <c:v>7.3680435893999991</c:v>
                </c:pt>
                <c:pt idx="6695">
                  <c:v>7.3680435893999991</c:v>
                </c:pt>
                <c:pt idx="6696">
                  <c:v>7.3680435893999991</c:v>
                </c:pt>
                <c:pt idx="6697">
                  <c:v>7.3680435893999991</c:v>
                </c:pt>
                <c:pt idx="6698">
                  <c:v>7.3680435893999991</c:v>
                </c:pt>
                <c:pt idx="6699">
                  <c:v>7.3652119047000006</c:v>
                </c:pt>
                <c:pt idx="6700">
                  <c:v>7.3652119047000006</c:v>
                </c:pt>
                <c:pt idx="6701">
                  <c:v>7.3652119047000006</c:v>
                </c:pt>
                <c:pt idx="6702">
                  <c:v>7.3652119047000006</c:v>
                </c:pt>
                <c:pt idx="6703">
                  <c:v>7.3652119047000006</c:v>
                </c:pt>
                <c:pt idx="6704">
                  <c:v>7.3652119047000006</c:v>
                </c:pt>
                <c:pt idx="6705">
                  <c:v>7.3623802199999995</c:v>
                </c:pt>
                <c:pt idx="6706">
                  <c:v>7.3623802199999995</c:v>
                </c:pt>
                <c:pt idx="6707">
                  <c:v>7.3623802199999995</c:v>
                </c:pt>
                <c:pt idx="6708">
                  <c:v>7.3623802199999995</c:v>
                </c:pt>
                <c:pt idx="6709">
                  <c:v>7.3623802199999995</c:v>
                </c:pt>
                <c:pt idx="6710">
                  <c:v>7.3623802199999995</c:v>
                </c:pt>
                <c:pt idx="6711">
                  <c:v>7.3595485352999992</c:v>
                </c:pt>
                <c:pt idx="6712">
                  <c:v>7.3595485352999992</c:v>
                </c:pt>
                <c:pt idx="6713">
                  <c:v>7.3595485352999992</c:v>
                </c:pt>
                <c:pt idx="6714">
                  <c:v>7.3595485352999992</c:v>
                </c:pt>
                <c:pt idx="6715">
                  <c:v>7.3595485352999992</c:v>
                </c:pt>
                <c:pt idx="6716">
                  <c:v>7.3595485352999992</c:v>
                </c:pt>
                <c:pt idx="6717">
                  <c:v>7.3567168505999998</c:v>
                </c:pt>
                <c:pt idx="6718">
                  <c:v>7.3567168505999998</c:v>
                </c:pt>
                <c:pt idx="6719">
                  <c:v>7.3567168505999998</c:v>
                </c:pt>
                <c:pt idx="6720">
                  <c:v>7.3567168505999998</c:v>
                </c:pt>
                <c:pt idx="6721">
                  <c:v>7.3567168505999998</c:v>
                </c:pt>
                <c:pt idx="6722">
                  <c:v>7.3567168505999998</c:v>
                </c:pt>
                <c:pt idx="6723">
                  <c:v>7.3538851658999995</c:v>
                </c:pt>
                <c:pt idx="6724">
                  <c:v>7.3538851658999995</c:v>
                </c:pt>
                <c:pt idx="6725">
                  <c:v>7.3538851658999995</c:v>
                </c:pt>
                <c:pt idx="6726">
                  <c:v>7.3538851658999995</c:v>
                </c:pt>
                <c:pt idx="6727">
                  <c:v>7.3538851658999995</c:v>
                </c:pt>
                <c:pt idx="6728">
                  <c:v>7.3538851658999995</c:v>
                </c:pt>
                <c:pt idx="6729">
                  <c:v>7.3510534812000001</c:v>
                </c:pt>
                <c:pt idx="6730">
                  <c:v>7.3510534812000001</c:v>
                </c:pt>
                <c:pt idx="6731">
                  <c:v>7.3510534812000001</c:v>
                </c:pt>
                <c:pt idx="6732">
                  <c:v>7.3510534812000001</c:v>
                </c:pt>
                <c:pt idx="6733">
                  <c:v>7.3510534812000001</c:v>
                </c:pt>
                <c:pt idx="6734">
                  <c:v>7.3510534812000001</c:v>
                </c:pt>
                <c:pt idx="6735">
                  <c:v>7.3482217964999998</c:v>
                </c:pt>
                <c:pt idx="6736">
                  <c:v>7.3482217964999998</c:v>
                </c:pt>
                <c:pt idx="6737">
                  <c:v>7.3482217964999998</c:v>
                </c:pt>
                <c:pt idx="6738">
                  <c:v>7.3482217964999998</c:v>
                </c:pt>
                <c:pt idx="6739">
                  <c:v>7.3482217964999998</c:v>
                </c:pt>
                <c:pt idx="6740">
                  <c:v>7.3482217964999998</c:v>
                </c:pt>
                <c:pt idx="6741">
                  <c:v>7.3453901117999996</c:v>
                </c:pt>
                <c:pt idx="6742">
                  <c:v>7.3453901117999996</c:v>
                </c:pt>
                <c:pt idx="6743">
                  <c:v>7.3453901117999996</c:v>
                </c:pt>
                <c:pt idx="6744">
                  <c:v>7.3453901117999996</c:v>
                </c:pt>
                <c:pt idx="6745">
                  <c:v>7.3453901117999996</c:v>
                </c:pt>
                <c:pt idx="6746">
                  <c:v>7.3425584271000002</c:v>
                </c:pt>
                <c:pt idx="6747">
                  <c:v>7.3425584271000002</c:v>
                </c:pt>
                <c:pt idx="6748">
                  <c:v>7.3425584271000002</c:v>
                </c:pt>
                <c:pt idx="6749">
                  <c:v>7.3425584271000002</c:v>
                </c:pt>
                <c:pt idx="6750">
                  <c:v>7.3425584271000002</c:v>
                </c:pt>
                <c:pt idx="6751">
                  <c:v>7.3425584271000002</c:v>
                </c:pt>
                <c:pt idx="6752">
                  <c:v>7.3397267423999999</c:v>
                </c:pt>
                <c:pt idx="6753">
                  <c:v>7.3397267423999999</c:v>
                </c:pt>
                <c:pt idx="6754">
                  <c:v>7.3397267423999999</c:v>
                </c:pt>
                <c:pt idx="6755">
                  <c:v>7.3397267423999999</c:v>
                </c:pt>
                <c:pt idx="6756">
                  <c:v>7.3397267423999999</c:v>
                </c:pt>
                <c:pt idx="6757">
                  <c:v>7.3397267423999999</c:v>
                </c:pt>
                <c:pt idx="6758">
                  <c:v>7.3368950577000005</c:v>
                </c:pt>
                <c:pt idx="6759">
                  <c:v>7.3368950577000005</c:v>
                </c:pt>
                <c:pt idx="6760">
                  <c:v>7.3368950577000005</c:v>
                </c:pt>
                <c:pt idx="6761">
                  <c:v>7.3368950577000005</c:v>
                </c:pt>
                <c:pt idx="6762">
                  <c:v>7.3368950577000005</c:v>
                </c:pt>
                <c:pt idx="6763">
                  <c:v>7.3368950577000005</c:v>
                </c:pt>
                <c:pt idx="6764">
                  <c:v>7.3340633730000002</c:v>
                </c:pt>
                <c:pt idx="6765">
                  <c:v>7.3340633730000002</c:v>
                </c:pt>
                <c:pt idx="6766">
                  <c:v>7.3340633730000002</c:v>
                </c:pt>
                <c:pt idx="6767">
                  <c:v>7.3340633730000002</c:v>
                </c:pt>
                <c:pt idx="6768">
                  <c:v>7.3340633730000002</c:v>
                </c:pt>
                <c:pt idx="6769">
                  <c:v>7.3340633730000002</c:v>
                </c:pt>
                <c:pt idx="6770">
                  <c:v>7.331231688299999</c:v>
                </c:pt>
                <c:pt idx="6771">
                  <c:v>7.331231688299999</c:v>
                </c:pt>
                <c:pt idx="6772">
                  <c:v>7.331231688299999</c:v>
                </c:pt>
                <c:pt idx="6773">
                  <c:v>7.331231688299999</c:v>
                </c:pt>
                <c:pt idx="6774">
                  <c:v>7.331231688299999</c:v>
                </c:pt>
                <c:pt idx="6775">
                  <c:v>7.331231688299999</c:v>
                </c:pt>
                <c:pt idx="6776">
                  <c:v>7.3284000036000005</c:v>
                </c:pt>
                <c:pt idx="6777">
                  <c:v>7.3284000036000005</c:v>
                </c:pt>
                <c:pt idx="6778">
                  <c:v>7.3284000036000005</c:v>
                </c:pt>
                <c:pt idx="6779">
                  <c:v>7.3284000036000005</c:v>
                </c:pt>
                <c:pt idx="6780">
                  <c:v>7.3284000036000005</c:v>
                </c:pt>
                <c:pt idx="6781">
                  <c:v>7.3284000036000005</c:v>
                </c:pt>
                <c:pt idx="6782">
                  <c:v>7.3255683188999994</c:v>
                </c:pt>
                <c:pt idx="6783">
                  <c:v>7.3255683188999994</c:v>
                </c:pt>
                <c:pt idx="6784">
                  <c:v>7.3255683188999994</c:v>
                </c:pt>
                <c:pt idx="6785">
                  <c:v>7.3255683188999994</c:v>
                </c:pt>
                <c:pt idx="6786">
                  <c:v>7.3255683188999994</c:v>
                </c:pt>
                <c:pt idx="6787">
                  <c:v>7.3227366342</c:v>
                </c:pt>
                <c:pt idx="6788">
                  <c:v>7.3227366342</c:v>
                </c:pt>
                <c:pt idx="6789">
                  <c:v>7.3227366342</c:v>
                </c:pt>
                <c:pt idx="6790">
                  <c:v>7.3227366342</c:v>
                </c:pt>
                <c:pt idx="6791">
                  <c:v>7.3199049494999997</c:v>
                </c:pt>
                <c:pt idx="6792">
                  <c:v>7.3199049494999997</c:v>
                </c:pt>
                <c:pt idx="6793">
                  <c:v>7.3199049494999997</c:v>
                </c:pt>
                <c:pt idx="6794">
                  <c:v>7.3199049494999997</c:v>
                </c:pt>
                <c:pt idx="6795">
                  <c:v>7.3170732647999994</c:v>
                </c:pt>
                <c:pt idx="6796">
                  <c:v>7.3170732647999994</c:v>
                </c:pt>
                <c:pt idx="6797">
                  <c:v>7.3170732647999994</c:v>
                </c:pt>
                <c:pt idx="6798">
                  <c:v>7.3170732647999994</c:v>
                </c:pt>
                <c:pt idx="6799">
                  <c:v>7.3142415801</c:v>
                </c:pt>
                <c:pt idx="6800">
                  <c:v>7.3142415801</c:v>
                </c:pt>
                <c:pt idx="6801">
                  <c:v>7.3142415801</c:v>
                </c:pt>
                <c:pt idx="6802">
                  <c:v>7.3142415801</c:v>
                </c:pt>
                <c:pt idx="6803">
                  <c:v>7.3114098953999997</c:v>
                </c:pt>
                <c:pt idx="6804">
                  <c:v>7.3114098953999997</c:v>
                </c:pt>
                <c:pt idx="6805">
                  <c:v>7.3114098953999997</c:v>
                </c:pt>
                <c:pt idx="6806">
                  <c:v>7.3114098953999997</c:v>
                </c:pt>
                <c:pt idx="6807">
                  <c:v>7.3085782107000004</c:v>
                </c:pt>
                <c:pt idx="6808">
                  <c:v>7.3085782107000004</c:v>
                </c:pt>
                <c:pt idx="6809">
                  <c:v>7.3085782107000004</c:v>
                </c:pt>
                <c:pt idx="6810">
                  <c:v>7.3085782107000004</c:v>
                </c:pt>
                <c:pt idx="6811">
                  <c:v>7.3057465260000001</c:v>
                </c:pt>
                <c:pt idx="6812">
                  <c:v>7.3057465260000001</c:v>
                </c:pt>
                <c:pt idx="6813">
                  <c:v>7.3057465260000001</c:v>
                </c:pt>
                <c:pt idx="6814">
                  <c:v>7.3057465260000001</c:v>
                </c:pt>
                <c:pt idx="6815">
                  <c:v>7.3057465260000001</c:v>
                </c:pt>
                <c:pt idx="6816">
                  <c:v>7.3029148412999989</c:v>
                </c:pt>
                <c:pt idx="6817">
                  <c:v>7.3029148412999989</c:v>
                </c:pt>
                <c:pt idx="6818">
                  <c:v>7.3029148412999989</c:v>
                </c:pt>
                <c:pt idx="6819">
                  <c:v>7.3029148412999989</c:v>
                </c:pt>
                <c:pt idx="6820">
                  <c:v>7.3000831566000004</c:v>
                </c:pt>
                <c:pt idx="6821">
                  <c:v>7.3000831566000004</c:v>
                </c:pt>
                <c:pt idx="6822">
                  <c:v>7.3000831566000004</c:v>
                </c:pt>
                <c:pt idx="6823">
                  <c:v>7.3000831566000004</c:v>
                </c:pt>
                <c:pt idx="6824">
                  <c:v>7.2972514718999992</c:v>
                </c:pt>
                <c:pt idx="6825">
                  <c:v>7.2972514718999992</c:v>
                </c:pt>
                <c:pt idx="6826">
                  <c:v>7.2972514718999992</c:v>
                </c:pt>
                <c:pt idx="6827">
                  <c:v>7.2972514718999992</c:v>
                </c:pt>
                <c:pt idx="6828">
                  <c:v>7.2944197872000007</c:v>
                </c:pt>
                <c:pt idx="6829">
                  <c:v>7.2944197872000007</c:v>
                </c:pt>
                <c:pt idx="6830">
                  <c:v>7.2944197872000007</c:v>
                </c:pt>
                <c:pt idx="6831">
                  <c:v>7.2944197872000007</c:v>
                </c:pt>
                <c:pt idx="6832">
                  <c:v>7.2915881024999996</c:v>
                </c:pt>
                <c:pt idx="6833">
                  <c:v>7.2915881024999996</c:v>
                </c:pt>
                <c:pt idx="6834">
                  <c:v>7.2915881024999996</c:v>
                </c:pt>
                <c:pt idx="6835">
                  <c:v>7.2915881024999996</c:v>
                </c:pt>
                <c:pt idx="6836">
                  <c:v>7.2887564177999993</c:v>
                </c:pt>
                <c:pt idx="6837">
                  <c:v>7.2887564177999993</c:v>
                </c:pt>
                <c:pt idx="6838">
                  <c:v>7.2887564177999993</c:v>
                </c:pt>
                <c:pt idx="6839">
                  <c:v>7.2887564177999993</c:v>
                </c:pt>
                <c:pt idx="6840">
                  <c:v>7.2859247330999999</c:v>
                </c:pt>
                <c:pt idx="6841">
                  <c:v>7.2859247330999999</c:v>
                </c:pt>
                <c:pt idx="6842">
                  <c:v>7.2859247330999999</c:v>
                </c:pt>
                <c:pt idx="6843">
                  <c:v>7.2859247330999999</c:v>
                </c:pt>
                <c:pt idx="6844">
                  <c:v>7.2830930483999996</c:v>
                </c:pt>
                <c:pt idx="6845">
                  <c:v>7.2830930483999996</c:v>
                </c:pt>
                <c:pt idx="6846">
                  <c:v>7.2830930483999996</c:v>
                </c:pt>
                <c:pt idx="6847">
                  <c:v>7.2830930483999996</c:v>
                </c:pt>
                <c:pt idx="6848">
                  <c:v>7.2802613637000002</c:v>
                </c:pt>
                <c:pt idx="6849">
                  <c:v>7.2802613637000002</c:v>
                </c:pt>
                <c:pt idx="6850">
                  <c:v>7.2802613637000002</c:v>
                </c:pt>
                <c:pt idx="6851">
                  <c:v>7.2802613637000002</c:v>
                </c:pt>
                <c:pt idx="6852">
                  <c:v>7.2774296789999999</c:v>
                </c:pt>
                <c:pt idx="6853">
                  <c:v>7.2774296789999999</c:v>
                </c:pt>
                <c:pt idx="6854">
                  <c:v>7.2774296789999999</c:v>
                </c:pt>
                <c:pt idx="6855">
                  <c:v>7.2774296789999999</c:v>
                </c:pt>
                <c:pt idx="6856">
                  <c:v>7.2774296789999999</c:v>
                </c:pt>
                <c:pt idx="6857">
                  <c:v>7.2745979942999988</c:v>
                </c:pt>
                <c:pt idx="6858">
                  <c:v>7.2745979942999988</c:v>
                </c:pt>
                <c:pt idx="6859">
                  <c:v>7.2745979942999988</c:v>
                </c:pt>
                <c:pt idx="6860">
                  <c:v>7.2745979942999988</c:v>
                </c:pt>
                <c:pt idx="6861">
                  <c:v>7.2717663096000003</c:v>
                </c:pt>
                <c:pt idx="6862">
                  <c:v>7.2717663096000003</c:v>
                </c:pt>
                <c:pt idx="6863">
                  <c:v>7.2717663096000003</c:v>
                </c:pt>
                <c:pt idx="6864">
                  <c:v>7.2717663096000003</c:v>
                </c:pt>
                <c:pt idx="6865">
                  <c:v>7.2689346248999991</c:v>
                </c:pt>
                <c:pt idx="6866">
                  <c:v>7.2689346248999991</c:v>
                </c:pt>
                <c:pt idx="6867">
                  <c:v>7.2689346248999991</c:v>
                </c:pt>
                <c:pt idx="6868">
                  <c:v>7.2689346248999991</c:v>
                </c:pt>
                <c:pt idx="6869">
                  <c:v>7.2661029402000006</c:v>
                </c:pt>
                <c:pt idx="6870">
                  <c:v>7.2661029402000006</c:v>
                </c:pt>
                <c:pt idx="6871">
                  <c:v>7.2661029402000006</c:v>
                </c:pt>
                <c:pt idx="6872">
                  <c:v>7.2661029402000006</c:v>
                </c:pt>
                <c:pt idx="6873">
                  <c:v>7.2632712554999994</c:v>
                </c:pt>
                <c:pt idx="6874">
                  <c:v>7.2632712554999994</c:v>
                </c:pt>
                <c:pt idx="6875">
                  <c:v>7.2632712554999994</c:v>
                </c:pt>
                <c:pt idx="6876">
                  <c:v>7.2632712554999994</c:v>
                </c:pt>
                <c:pt idx="6877">
                  <c:v>7.2604395707999991</c:v>
                </c:pt>
                <c:pt idx="6878">
                  <c:v>7.2604395707999991</c:v>
                </c:pt>
                <c:pt idx="6879">
                  <c:v>7.2604395707999991</c:v>
                </c:pt>
                <c:pt idx="6880">
                  <c:v>7.2604395707999991</c:v>
                </c:pt>
                <c:pt idx="6881">
                  <c:v>7.2576078860999997</c:v>
                </c:pt>
                <c:pt idx="6882">
                  <c:v>7.2576078860999997</c:v>
                </c:pt>
                <c:pt idx="6883">
                  <c:v>7.2576078860999997</c:v>
                </c:pt>
                <c:pt idx="6884">
                  <c:v>7.2576078860999997</c:v>
                </c:pt>
                <c:pt idx="6885">
                  <c:v>7.2547762013999995</c:v>
                </c:pt>
                <c:pt idx="6886">
                  <c:v>7.2547762013999995</c:v>
                </c:pt>
                <c:pt idx="6887">
                  <c:v>7.2547762013999995</c:v>
                </c:pt>
                <c:pt idx="6888">
                  <c:v>7.2547762013999995</c:v>
                </c:pt>
                <c:pt idx="6889">
                  <c:v>7.2547762013999995</c:v>
                </c:pt>
                <c:pt idx="6890">
                  <c:v>7.2519445167000001</c:v>
                </c:pt>
                <c:pt idx="6891">
                  <c:v>7.2519445167000001</c:v>
                </c:pt>
                <c:pt idx="6892">
                  <c:v>7.2519445167000001</c:v>
                </c:pt>
                <c:pt idx="6893">
                  <c:v>7.2519445167000001</c:v>
                </c:pt>
                <c:pt idx="6894">
                  <c:v>7.2491128319999998</c:v>
                </c:pt>
                <c:pt idx="6895">
                  <c:v>7.2491128319999998</c:v>
                </c:pt>
                <c:pt idx="6896">
                  <c:v>7.2491128319999998</c:v>
                </c:pt>
                <c:pt idx="6897">
                  <c:v>7.2491128319999998</c:v>
                </c:pt>
                <c:pt idx="6898">
                  <c:v>7.2462811472999995</c:v>
                </c:pt>
                <c:pt idx="6899">
                  <c:v>7.2462811472999995</c:v>
                </c:pt>
                <c:pt idx="6900">
                  <c:v>7.2462811472999995</c:v>
                </c:pt>
                <c:pt idx="6901">
                  <c:v>7.2462811472999995</c:v>
                </c:pt>
                <c:pt idx="6902">
                  <c:v>7.2434494626000001</c:v>
                </c:pt>
                <c:pt idx="6903">
                  <c:v>7.2434494626000001</c:v>
                </c:pt>
                <c:pt idx="6904">
                  <c:v>7.2434494626000001</c:v>
                </c:pt>
                <c:pt idx="6905">
                  <c:v>7.2434494626000001</c:v>
                </c:pt>
                <c:pt idx="6906">
                  <c:v>7.2406177778999998</c:v>
                </c:pt>
                <c:pt idx="6907">
                  <c:v>7.2406177778999998</c:v>
                </c:pt>
                <c:pt idx="6908">
                  <c:v>7.2406177778999998</c:v>
                </c:pt>
                <c:pt idx="6909">
                  <c:v>7.2406177778999998</c:v>
                </c:pt>
                <c:pt idx="6910">
                  <c:v>7.2377860931999995</c:v>
                </c:pt>
                <c:pt idx="6911">
                  <c:v>7.2377860931999995</c:v>
                </c:pt>
                <c:pt idx="6912">
                  <c:v>7.2377860931999995</c:v>
                </c:pt>
                <c:pt idx="6913">
                  <c:v>7.2377860931999995</c:v>
                </c:pt>
                <c:pt idx="6914">
                  <c:v>7.2349544085000002</c:v>
                </c:pt>
                <c:pt idx="6915">
                  <c:v>7.2349544085000002</c:v>
                </c:pt>
                <c:pt idx="6916">
                  <c:v>7.2349544085000002</c:v>
                </c:pt>
                <c:pt idx="6917">
                  <c:v>7.2349544085000002</c:v>
                </c:pt>
                <c:pt idx="6918">
                  <c:v>7.2321227237999999</c:v>
                </c:pt>
                <c:pt idx="6919">
                  <c:v>7.2321227237999999</c:v>
                </c:pt>
                <c:pt idx="6920">
                  <c:v>7.2321227237999999</c:v>
                </c:pt>
                <c:pt idx="6921">
                  <c:v>7.2321227237999999</c:v>
                </c:pt>
                <c:pt idx="6922">
                  <c:v>7.2321227237999999</c:v>
                </c:pt>
                <c:pt idx="6923">
                  <c:v>7.2292910391000005</c:v>
                </c:pt>
                <c:pt idx="6924">
                  <c:v>7.2292910391000005</c:v>
                </c:pt>
                <c:pt idx="6925">
                  <c:v>7.2292910391000005</c:v>
                </c:pt>
                <c:pt idx="6926">
                  <c:v>7.2292910391000005</c:v>
                </c:pt>
                <c:pt idx="6927">
                  <c:v>7.2264593543999993</c:v>
                </c:pt>
                <c:pt idx="6928">
                  <c:v>7.2264593543999993</c:v>
                </c:pt>
                <c:pt idx="6929">
                  <c:v>7.2264593543999993</c:v>
                </c:pt>
                <c:pt idx="6930">
                  <c:v>7.2264593543999993</c:v>
                </c:pt>
                <c:pt idx="6931">
                  <c:v>7.2236276696999999</c:v>
                </c:pt>
                <c:pt idx="6932">
                  <c:v>7.2236276696999999</c:v>
                </c:pt>
                <c:pt idx="6933">
                  <c:v>7.2236276696999999</c:v>
                </c:pt>
                <c:pt idx="6934">
                  <c:v>7.2236276696999999</c:v>
                </c:pt>
                <c:pt idx="6935">
                  <c:v>7.2207959849999996</c:v>
                </c:pt>
                <c:pt idx="6936">
                  <c:v>7.2207959849999996</c:v>
                </c:pt>
                <c:pt idx="6937">
                  <c:v>7.2207959849999996</c:v>
                </c:pt>
                <c:pt idx="6938">
                  <c:v>7.2207959849999996</c:v>
                </c:pt>
                <c:pt idx="6939">
                  <c:v>7.2179643003000002</c:v>
                </c:pt>
                <c:pt idx="6940">
                  <c:v>7.2179643003000002</c:v>
                </c:pt>
                <c:pt idx="6941">
                  <c:v>7.2179643003000002</c:v>
                </c:pt>
                <c:pt idx="6942">
                  <c:v>7.2179643003000002</c:v>
                </c:pt>
                <c:pt idx="6943">
                  <c:v>7.2151326156</c:v>
                </c:pt>
                <c:pt idx="6944">
                  <c:v>7.2151326156</c:v>
                </c:pt>
                <c:pt idx="6945">
                  <c:v>7.2151326156</c:v>
                </c:pt>
                <c:pt idx="6946">
                  <c:v>7.2151326156</c:v>
                </c:pt>
                <c:pt idx="6947">
                  <c:v>7.2123009308999997</c:v>
                </c:pt>
                <c:pt idx="6948">
                  <c:v>7.2123009308999997</c:v>
                </c:pt>
                <c:pt idx="6949">
                  <c:v>7.2123009308999997</c:v>
                </c:pt>
                <c:pt idx="6950">
                  <c:v>7.2123009308999997</c:v>
                </c:pt>
                <c:pt idx="6951">
                  <c:v>7.2123009308999997</c:v>
                </c:pt>
                <c:pt idx="6952">
                  <c:v>7.2094692461999994</c:v>
                </c:pt>
                <c:pt idx="6953">
                  <c:v>7.2094692461999994</c:v>
                </c:pt>
                <c:pt idx="6954">
                  <c:v>7.2094692461999994</c:v>
                </c:pt>
                <c:pt idx="6955">
                  <c:v>7.2094692461999994</c:v>
                </c:pt>
                <c:pt idx="6956">
                  <c:v>7.2066375615</c:v>
                </c:pt>
                <c:pt idx="6957">
                  <c:v>7.2066375615</c:v>
                </c:pt>
                <c:pt idx="6958">
                  <c:v>7.2066375615</c:v>
                </c:pt>
                <c:pt idx="6959">
                  <c:v>7.2066375615</c:v>
                </c:pt>
                <c:pt idx="6960">
                  <c:v>7.2038058767999997</c:v>
                </c:pt>
                <c:pt idx="6961">
                  <c:v>7.2038058767999997</c:v>
                </c:pt>
                <c:pt idx="6962">
                  <c:v>7.2038058767999997</c:v>
                </c:pt>
                <c:pt idx="6963">
                  <c:v>7.2038058767999997</c:v>
                </c:pt>
                <c:pt idx="6964">
                  <c:v>7.2009741921000003</c:v>
                </c:pt>
                <c:pt idx="6965">
                  <c:v>7.2009741921000003</c:v>
                </c:pt>
                <c:pt idx="6966">
                  <c:v>7.2009741921000003</c:v>
                </c:pt>
                <c:pt idx="6967">
                  <c:v>7.2009741921000003</c:v>
                </c:pt>
                <c:pt idx="6968">
                  <c:v>7.1981425073999992</c:v>
                </c:pt>
                <c:pt idx="6969">
                  <c:v>7.1981425073999992</c:v>
                </c:pt>
                <c:pt idx="6970">
                  <c:v>7.1981425073999992</c:v>
                </c:pt>
                <c:pt idx="6971">
                  <c:v>7.1981425073999992</c:v>
                </c:pt>
                <c:pt idx="6972">
                  <c:v>7.1953108226999998</c:v>
                </c:pt>
                <c:pt idx="6973">
                  <c:v>7.1953108226999998</c:v>
                </c:pt>
                <c:pt idx="6974">
                  <c:v>7.1953108226999998</c:v>
                </c:pt>
                <c:pt idx="6975">
                  <c:v>7.1953108226999998</c:v>
                </c:pt>
                <c:pt idx="6976">
                  <c:v>7.1953108226999998</c:v>
                </c:pt>
                <c:pt idx="6977">
                  <c:v>7.1924791379999995</c:v>
                </c:pt>
                <c:pt idx="6978">
                  <c:v>7.1924791379999995</c:v>
                </c:pt>
                <c:pt idx="6979">
                  <c:v>7.1924791379999995</c:v>
                </c:pt>
                <c:pt idx="6980">
                  <c:v>7.1924791379999995</c:v>
                </c:pt>
                <c:pt idx="6981">
                  <c:v>7.1896474533000001</c:v>
                </c:pt>
                <c:pt idx="6982">
                  <c:v>7.1896474533000001</c:v>
                </c:pt>
                <c:pt idx="6983">
                  <c:v>7.1896474533000001</c:v>
                </c:pt>
                <c:pt idx="6984">
                  <c:v>7.1896474533000001</c:v>
                </c:pt>
                <c:pt idx="6985">
                  <c:v>7.1868157685999998</c:v>
                </c:pt>
                <c:pt idx="6986">
                  <c:v>7.1868157685999998</c:v>
                </c:pt>
                <c:pt idx="6987">
                  <c:v>7.1868157685999998</c:v>
                </c:pt>
                <c:pt idx="6988">
                  <c:v>7.1868157685999998</c:v>
                </c:pt>
                <c:pt idx="6989">
                  <c:v>7.1839840838999995</c:v>
                </c:pt>
                <c:pt idx="6990">
                  <c:v>7.1839840838999995</c:v>
                </c:pt>
                <c:pt idx="6991">
                  <c:v>7.1839840838999995</c:v>
                </c:pt>
                <c:pt idx="6992">
                  <c:v>7.1839840838999995</c:v>
                </c:pt>
                <c:pt idx="6993">
                  <c:v>7.1811523991999993</c:v>
                </c:pt>
                <c:pt idx="6994">
                  <c:v>7.1811523991999993</c:v>
                </c:pt>
                <c:pt idx="6995">
                  <c:v>7.1811523991999993</c:v>
                </c:pt>
                <c:pt idx="6996">
                  <c:v>7.1811523991999993</c:v>
                </c:pt>
                <c:pt idx="6997">
                  <c:v>7.1783207144999999</c:v>
                </c:pt>
                <c:pt idx="6998">
                  <c:v>7.1783207144999999</c:v>
                </c:pt>
                <c:pt idx="6999">
                  <c:v>7.1783207144999999</c:v>
                </c:pt>
                <c:pt idx="7000">
                  <c:v>7.1783207144999999</c:v>
                </c:pt>
                <c:pt idx="7001">
                  <c:v>7.1754890297999996</c:v>
                </c:pt>
                <c:pt idx="7002">
                  <c:v>7.1754890297999996</c:v>
                </c:pt>
                <c:pt idx="7003">
                  <c:v>7.1754890297999996</c:v>
                </c:pt>
                <c:pt idx="7004">
                  <c:v>7.1754890297999996</c:v>
                </c:pt>
                <c:pt idx="7005">
                  <c:v>7.1754890297999996</c:v>
                </c:pt>
                <c:pt idx="7006">
                  <c:v>7.1726573451000002</c:v>
                </c:pt>
                <c:pt idx="7007">
                  <c:v>7.1726573451000002</c:v>
                </c:pt>
                <c:pt idx="7008">
                  <c:v>7.1726573451000002</c:v>
                </c:pt>
                <c:pt idx="7009">
                  <c:v>7.1726573451000002</c:v>
                </c:pt>
                <c:pt idx="7010">
                  <c:v>7.169825660399999</c:v>
                </c:pt>
                <c:pt idx="7011">
                  <c:v>7.169825660399999</c:v>
                </c:pt>
                <c:pt idx="7012">
                  <c:v>7.169825660399999</c:v>
                </c:pt>
                <c:pt idx="7013">
                  <c:v>7.169825660399999</c:v>
                </c:pt>
                <c:pt idx="7014">
                  <c:v>7.1669939756999996</c:v>
                </c:pt>
                <c:pt idx="7015">
                  <c:v>7.1669939756999996</c:v>
                </c:pt>
                <c:pt idx="7016">
                  <c:v>7.1669939756999996</c:v>
                </c:pt>
                <c:pt idx="7017">
                  <c:v>7.1669939756999996</c:v>
                </c:pt>
                <c:pt idx="7018">
                  <c:v>7.1641622909999993</c:v>
                </c:pt>
                <c:pt idx="7019">
                  <c:v>7.1641622909999993</c:v>
                </c:pt>
                <c:pt idx="7020">
                  <c:v>7.1641622909999993</c:v>
                </c:pt>
                <c:pt idx="7021">
                  <c:v>7.1641622909999993</c:v>
                </c:pt>
                <c:pt idx="7022">
                  <c:v>7.1613306063</c:v>
                </c:pt>
                <c:pt idx="7023">
                  <c:v>7.1613306063</c:v>
                </c:pt>
                <c:pt idx="7024">
                  <c:v>7.1613306063</c:v>
                </c:pt>
                <c:pt idx="7025">
                  <c:v>7.1613306063</c:v>
                </c:pt>
                <c:pt idx="7026">
                  <c:v>7.1613306063</c:v>
                </c:pt>
                <c:pt idx="7027">
                  <c:v>7.1584989215999997</c:v>
                </c:pt>
                <c:pt idx="7028">
                  <c:v>7.1584989215999997</c:v>
                </c:pt>
                <c:pt idx="7029">
                  <c:v>7.1584989215999997</c:v>
                </c:pt>
                <c:pt idx="7030">
                  <c:v>7.1584989215999997</c:v>
                </c:pt>
                <c:pt idx="7031">
                  <c:v>7.1556672368999994</c:v>
                </c:pt>
                <c:pt idx="7032">
                  <c:v>7.1556672368999994</c:v>
                </c:pt>
                <c:pt idx="7033">
                  <c:v>7.1556672368999994</c:v>
                </c:pt>
                <c:pt idx="7034">
                  <c:v>7.1556672368999994</c:v>
                </c:pt>
                <c:pt idx="7035">
                  <c:v>7.1528355522</c:v>
                </c:pt>
                <c:pt idx="7036">
                  <c:v>7.1528355522</c:v>
                </c:pt>
                <c:pt idx="7037">
                  <c:v>7.1528355522</c:v>
                </c:pt>
                <c:pt idx="7038">
                  <c:v>7.1528355522</c:v>
                </c:pt>
                <c:pt idx="7039">
                  <c:v>7.1500038674999997</c:v>
                </c:pt>
                <c:pt idx="7040">
                  <c:v>7.1500038674999997</c:v>
                </c:pt>
                <c:pt idx="7041">
                  <c:v>7.1500038674999997</c:v>
                </c:pt>
                <c:pt idx="7042">
                  <c:v>7.1500038674999997</c:v>
                </c:pt>
                <c:pt idx="7043">
                  <c:v>7.1471721828000003</c:v>
                </c:pt>
                <c:pt idx="7044">
                  <c:v>7.1471721828000003</c:v>
                </c:pt>
                <c:pt idx="7045">
                  <c:v>7.1471721828000003</c:v>
                </c:pt>
                <c:pt idx="7046">
                  <c:v>7.1471721828000003</c:v>
                </c:pt>
                <c:pt idx="7047">
                  <c:v>7.1443404981</c:v>
                </c:pt>
                <c:pt idx="7048">
                  <c:v>7.1443404981</c:v>
                </c:pt>
                <c:pt idx="7049">
                  <c:v>7.1443404981</c:v>
                </c:pt>
                <c:pt idx="7050">
                  <c:v>7.1443404981</c:v>
                </c:pt>
                <c:pt idx="7051">
                  <c:v>7.1443404981</c:v>
                </c:pt>
                <c:pt idx="7052">
                  <c:v>7.1415088133999998</c:v>
                </c:pt>
                <c:pt idx="7053">
                  <c:v>7.1415088133999998</c:v>
                </c:pt>
                <c:pt idx="7054">
                  <c:v>7.1415088133999998</c:v>
                </c:pt>
                <c:pt idx="7055">
                  <c:v>7.1415088133999998</c:v>
                </c:pt>
                <c:pt idx="7056">
                  <c:v>7.1386771286999995</c:v>
                </c:pt>
                <c:pt idx="7057">
                  <c:v>7.1386771286999995</c:v>
                </c:pt>
                <c:pt idx="7058">
                  <c:v>7.1386771286999995</c:v>
                </c:pt>
                <c:pt idx="7059">
                  <c:v>7.1386771286999995</c:v>
                </c:pt>
                <c:pt idx="7060">
                  <c:v>7.1358454440000001</c:v>
                </c:pt>
                <c:pt idx="7061">
                  <c:v>7.1358454440000001</c:v>
                </c:pt>
                <c:pt idx="7062">
                  <c:v>7.1358454440000001</c:v>
                </c:pt>
                <c:pt idx="7063">
                  <c:v>7.1358454440000001</c:v>
                </c:pt>
                <c:pt idx="7064">
                  <c:v>7.1330137592999998</c:v>
                </c:pt>
                <c:pt idx="7065">
                  <c:v>7.1330137592999998</c:v>
                </c:pt>
                <c:pt idx="7066">
                  <c:v>7.1330137592999998</c:v>
                </c:pt>
                <c:pt idx="7067">
                  <c:v>7.1330137592999998</c:v>
                </c:pt>
                <c:pt idx="7068">
                  <c:v>7.1301820746000004</c:v>
                </c:pt>
                <c:pt idx="7069">
                  <c:v>7.1301820746000004</c:v>
                </c:pt>
                <c:pt idx="7070">
                  <c:v>7.1301820746000004</c:v>
                </c:pt>
                <c:pt idx="7071">
                  <c:v>7.1301820746000004</c:v>
                </c:pt>
                <c:pt idx="7072">
                  <c:v>7.1301820746000004</c:v>
                </c:pt>
                <c:pt idx="7073">
                  <c:v>7.1273503898999993</c:v>
                </c:pt>
                <c:pt idx="7074">
                  <c:v>7.1273503898999993</c:v>
                </c:pt>
                <c:pt idx="7075">
                  <c:v>7.1273503898999993</c:v>
                </c:pt>
                <c:pt idx="7076">
                  <c:v>7.1273503898999993</c:v>
                </c:pt>
                <c:pt idx="7077">
                  <c:v>7.1245187051999999</c:v>
                </c:pt>
                <c:pt idx="7078">
                  <c:v>7.1245187051999999</c:v>
                </c:pt>
                <c:pt idx="7079">
                  <c:v>7.1245187051999999</c:v>
                </c:pt>
                <c:pt idx="7080">
                  <c:v>7.1245187051999999</c:v>
                </c:pt>
                <c:pt idx="7081">
                  <c:v>7.1216870204999996</c:v>
                </c:pt>
                <c:pt idx="7082">
                  <c:v>7.1216870204999996</c:v>
                </c:pt>
                <c:pt idx="7083">
                  <c:v>7.1216870204999996</c:v>
                </c:pt>
                <c:pt idx="7084">
                  <c:v>7.1216870204999996</c:v>
                </c:pt>
                <c:pt idx="7085">
                  <c:v>7.1188553358000002</c:v>
                </c:pt>
                <c:pt idx="7086">
                  <c:v>7.1188553358000002</c:v>
                </c:pt>
                <c:pt idx="7087">
                  <c:v>7.1188553358000002</c:v>
                </c:pt>
                <c:pt idx="7088">
                  <c:v>7.1188553358000002</c:v>
                </c:pt>
                <c:pt idx="7089">
                  <c:v>7.1160236510999999</c:v>
                </c:pt>
                <c:pt idx="7090">
                  <c:v>7.1160236510999999</c:v>
                </c:pt>
                <c:pt idx="7091">
                  <c:v>7.1160236510999999</c:v>
                </c:pt>
                <c:pt idx="7092">
                  <c:v>7.1160236510999999</c:v>
                </c:pt>
                <c:pt idx="7093">
                  <c:v>7.1160236510999999</c:v>
                </c:pt>
                <c:pt idx="7094">
                  <c:v>7.1131919663999996</c:v>
                </c:pt>
                <c:pt idx="7095">
                  <c:v>7.1131919663999996</c:v>
                </c:pt>
                <c:pt idx="7096">
                  <c:v>7.1131919663999996</c:v>
                </c:pt>
                <c:pt idx="7097">
                  <c:v>7.1131919663999996</c:v>
                </c:pt>
                <c:pt idx="7098">
                  <c:v>7.1103602816999993</c:v>
                </c:pt>
                <c:pt idx="7099">
                  <c:v>7.1103602816999993</c:v>
                </c:pt>
                <c:pt idx="7100">
                  <c:v>7.1103602816999993</c:v>
                </c:pt>
                <c:pt idx="7101">
                  <c:v>7.1103602816999993</c:v>
                </c:pt>
                <c:pt idx="7102">
                  <c:v>7.1075285969999999</c:v>
                </c:pt>
                <c:pt idx="7103">
                  <c:v>7.1075285969999999</c:v>
                </c:pt>
                <c:pt idx="7104">
                  <c:v>7.1075285969999999</c:v>
                </c:pt>
                <c:pt idx="7105">
                  <c:v>7.1075285969999999</c:v>
                </c:pt>
                <c:pt idx="7106">
                  <c:v>7.1046969122999997</c:v>
                </c:pt>
                <c:pt idx="7107">
                  <c:v>7.1046969122999997</c:v>
                </c:pt>
                <c:pt idx="7108">
                  <c:v>7.1046969122999997</c:v>
                </c:pt>
                <c:pt idx="7109">
                  <c:v>7.1046969122999997</c:v>
                </c:pt>
                <c:pt idx="7110">
                  <c:v>7.1018652276000003</c:v>
                </c:pt>
                <c:pt idx="7111">
                  <c:v>7.1018652276000003</c:v>
                </c:pt>
                <c:pt idx="7112">
                  <c:v>7.1018652276000003</c:v>
                </c:pt>
                <c:pt idx="7113">
                  <c:v>7.1018652276000003</c:v>
                </c:pt>
                <c:pt idx="7114">
                  <c:v>7.1018652276000003</c:v>
                </c:pt>
                <c:pt idx="7115">
                  <c:v>7.0990335428999991</c:v>
                </c:pt>
                <c:pt idx="7116">
                  <c:v>7.0990335428999991</c:v>
                </c:pt>
                <c:pt idx="7117">
                  <c:v>7.0990335428999991</c:v>
                </c:pt>
                <c:pt idx="7118">
                  <c:v>7.0990335428999991</c:v>
                </c:pt>
                <c:pt idx="7119">
                  <c:v>7.0962018581999997</c:v>
                </c:pt>
                <c:pt idx="7120">
                  <c:v>7.0962018581999997</c:v>
                </c:pt>
                <c:pt idx="7121">
                  <c:v>7.0962018581999997</c:v>
                </c:pt>
                <c:pt idx="7122">
                  <c:v>7.0962018581999997</c:v>
                </c:pt>
                <c:pt idx="7123">
                  <c:v>7.0933701734999994</c:v>
                </c:pt>
                <c:pt idx="7124">
                  <c:v>7.0933701734999994</c:v>
                </c:pt>
                <c:pt idx="7125">
                  <c:v>7.0933701734999994</c:v>
                </c:pt>
                <c:pt idx="7126">
                  <c:v>7.0933701734999994</c:v>
                </c:pt>
                <c:pt idx="7127">
                  <c:v>7.0905384888</c:v>
                </c:pt>
                <c:pt idx="7128">
                  <c:v>7.0905384888</c:v>
                </c:pt>
                <c:pt idx="7129">
                  <c:v>7.0905384888</c:v>
                </c:pt>
                <c:pt idx="7130">
                  <c:v>7.0905384888</c:v>
                </c:pt>
                <c:pt idx="7131">
                  <c:v>7.0877068040999998</c:v>
                </c:pt>
                <c:pt idx="7132">
                  <c:v>7.0877068040999998</c:v>
                </c:pt>
                <c:pt idx="7133">
                  <c:v>7.0877068040999998</c:v>
                </c:pt>
                <c:pt idx="7134">
                  <c:v>7.0877068040999998</c:v>
                </c:pt>
                <c:pt idx="7135">
                  <c:v>7.0877068040999998</c:v>
                </c:pt>
                <c:pt idx="7136">
                  <c:v>7.0848751193999995</c:v>
                </c:pt>
                <c:pt idx="7137">
                  <c:v>7.0848751193999995</c:v>
                </c:pt>
                <c:pt idx="7138">
                  <c:v>7.0848751193999995</c:v>
                </c:pt>
                <c:pt idx="7139">
                  <c:v>7.0848751193999995</c:v>
                </c:pt>
                <c:pt idx="7140">
                  <c:v>7.0820434346999992</c:v>
                </c:pt>
                <c:pt idx="7141">
                  <c:v>7.0820434346999992</c:v>
                </c:pt>
                <c:pt idx="7142">
                  <c:v>7.0820434346999992</c:v>
                </c:pt>
                <c:pt idx="7143">
                  <c:v>7.0820434346999992</c:v>
                </c:pt>
                <c:pt idx="7144">
                  <c:v>7.0792117499999998</c:v>
                </c:pt>
                <c:pt idx="7145">
                  <c:v>7.0792117499999998</c:v>
                </c:pt>
                <c:pt idx="7146">
                  <c:v>7.0792117499999998</c:v>
                </c:pt>
                <c:pt idx="7147">
                  <c:v>7.0792117499999998</c:v>
                </c:pt>
                <c:pt idx="7148">
                  <c:v>7.0763800652999995</c:v>
                </c:pt>
                <c:pt idx="7149">
                  <c:v>7.0763800652999995</c:v>
                </c:pt>
                <c:pt idx="7150">
                  <c:v>7.0763800652999995</c:v>
                </c:pt>
                <c:pt idx="7151">
                  <c:v>7.0763800652999995</c:v>
                </c:pt>
                <c:pt idx="7152">
                  <c:v>7.0763800652999995</c:v>
                </c:pt>
                <c:pt idx="7153">
                  <c:v>7.0735483806000001</c:v>
                </c:pt>
                <c:pt idx="7154">
                  <c:v>7.0735483806000001</c:v>
                </c:pt>
                <c:pt idx="7155">
                  <c:v>7.0735483806000001</c:v>
                </c:pt>
                <c:pt idx="7156">
                  <c:v>7.0735483806000001</c:v>
                </c:pt>
                <c:pt idx="7157">
                  <c:v>7.0707166958999998</c:v>
                </c:pt>
                <c:pt idx="7158">
                  <c:v>7.0707166958999998</c:v>
                </c:pt>
                <c:pt idx="7159">
                  <c:v>7.0707166958999998</c:v>
                </c:pt>
                <c:pt idx="7160">
                  <c:v>7.0707166958999998</c:v>
                </c:pt>
                <c:pt idx="7161">
                  <c:v>7.0678850111999996</c:v>
                </c:pt>
                <c:pt idx="7162">
                  <c:v>7.0678850111999996</c:v>
                </c:pt>
                <c:pt idx="7163">
                  <c:v>7.0678850111999996</c:v>
                </c:pt>
                <c:pt idx="7164">
                  <c:v>7.0678850111999996</c:v>
                </c:pt>
                <c:pt idx="7165">
                  <c:v>7.0650533265000002</c:v>
                </c:pt>
                <c:pt idx="7166">
                  <c:v>7.0650533265000002</c:v>
                </c:pt>
                <c:pt idx="7167">
                  <c:v>7.0650533265000002</c:v>
                </c:pt>
                <c:pt idx="7168">
                  <c:v>7.0650533265000002</c:v>
                </c:pt>
                <c:pt idx="7169">
                  <c:v>7.0650533265000002</c:v>
                </c:pt>
                <c:pt idx="7170">
                  <c:v>7.0622216417999999</c:v>
                </c:pt>
                <c:pt idx="7171">
                  <c:v>7.0622216417999999</c:v>
                </c:pt>
                <c:pt idx="7172">
                  <c:v>7.0622216417999999</c:v>
                </c:pt>
                <c:pt idx="7173">
                  <c:v>7.0622216417999999</c:v>
                </c:pt>
                <c:pt idx="7174">
                  <c:v>7.0593899571000005</c:v>
                </c:pt>
                <c:pt idx="7175">
                  <c:v>7.0593899571000005</c:v>
                </c:pt>
                <c:pt idx="7176">
                  <c:v>7.0593899571000005</c:v>
                </c:pt>
                <c:pt idx="7177">
                  <c:v>7.0593899571000005</c:v>
                </c:pt>
                <c:pt idx="7178">
                  <c:v>7.0565582723999993</c:v>
                </c:pt>
                <c:pt idx="7179">
                  <c:v>7.0565582723999993</c:v>
                </c:pt>
                <c:pt idx="7180">
                  <c:v>7.0565582723999993</c:v>
                </c:pt>
                <c:pt idx="7181">
                  <c:v>7.0565582723999993</c:v>
                </c:pt>
                <c:pt idx="7182">
                  <c:v>7.0537265876999999</c:v>
                </c:pt>
                <c:pt idx="7183">
                  <c:v>7.0537265876999999</c:v>
                </c:pt>
                <c:pt idx="7184">
                  <c:v>7.0537265876999999</c:v>
                </c:pt>
                <c:pt idx="7185">
                  <c:v>7.0537265876999999</c:v>
                </c:pt>
                <c:pt idx="7186">
                  <c:v>7.0508949029999997</c:v>
                </c:pt>
                <c:pt idx="7187">
                  <c:v>7.0508949029999997</c:v>
                </c:pt>
                <c:pt idx="7188">
                  <c:v>7.0508949029999997</c:v>
                </c:pt>
                <c:pt idx="7189">
                  <c:v>7.0508949029999997</c:v>
                </c:pt>
                <c:pt idx="7190">
                  <c:v>7.0508949029999997</c:v>
                </c:pt>
                <c:pt idx="7191">
                  <c:v>7.0480632183000003</c:v>
                </c:pt>
                <c:pt idx="7192">
                  <c:v>7.0480632183000003</c:v>
                </c:pt>
                <c:pt idx="7193">
                  <c:v>7.0480632183000003</c:v>
                </c:pt>
                <c:pt idx="7194">
                  <c:v>7.0480632183000003</c:v>
                </c:pt>
                <c:pt idx="7195">
                  <c:v>7.0452315336</c:v>
                </c:pt>
                <c:pt idx="7196">
                  <c:v>7.0452315336</c:v>
                </c:pt>
                <c:pt idx="7197">
                  <c:v>7.0452315336</c:v>
                </c:pt>
                <c:pt idx="7198">
                  <c:v>7.0452315336</c:v>
                </c:pt>
                <c:pt idx="7199">
                  <c:v>7.0423998488999997</c:v>
                </c:pt>
                <c:pt idx="7200">
                  <c:v>7.0423998488999997</c:v>
                </c:pt>
                <c:pt idx="7201">
                  <c:v>7.0423998488999997</c:v>
                </c:pt>
                <c:pt idx="7202">
                  <c:v>7.0423998488999997</c:v>
                </c:pt>
                <c:pt idx="7203">
                  <c:v>7.0395681641999994</c:v>
                </c:pt>
                <c:pt idx="7204">
                  <c:v>7.0395681641999994</c:v>
                </c:pt>
                <c:pt idx="7205">
                  <c:v>7.0395681641999994</c:v>
                </c:pt>
                <c:pt idx="7206">
                  <c:v>7.0395681641999994</c:v>
                </c:pt>
                <c:pt idx="7207">
                  <c:v>7.0395681641999994</c:v>
                </c:pt>
                <c:pt idx="7208">
                  <c:v>7.0367364795</c:v>
                </c:pt>
                <c:pt idx="7209">
                  <c:v>7.0367364795</c:v>
                </c:pt>
                <c:pt idx="7210">
                  <c:v>7.0367364795</c:v>
                </c:pt>
                <c:pt idx="7211">
                  <c:v>7.0367364795</c:v>
                </c:pt>
                <c:pt idx="7212">
                  <c:v>7.0339047947999997</c:v>
                </c:pt>
                <c:pt idx="7213">
                  <c:v>7.0339047947999997</c:v>
                </c:pt>
                <c:pt idx="7214">
                  <c:v>7.0339047947999997</c:v>
                </c:pt>
                <c:pt idx="7215">
                  <c:v>7.0339047947999997</c:v>
                </c:pt>
                <c:pt idx="7216">
                  <c:v>7.0310731101000004</c:v>
                </c:pt>
                <c:pt idx="7217">
                  <c:v>7.0310731101000004</c:v>
                </c:pt>
                <c:pt idx="7218">
                  <c:v>7.0310731101000004</c:v>
                </c:pt>
                <c:pt idx="7219">
                  <c:v>7.0310731101000004</c:v>
                </c:pt>
                <c:pt idx="7220">
                  <c:v>7.0282414253999992</c:v>
                </c:pt>
                <c:pt idx="7221">
                  <c:v>7.0282414253999992</c:v>
                </c:pt>
                <c:pt idx="7222">
                  <c:v>7.0282414253999992</c:v>
                </c:pt>
                <c:pt idx="7223">
                  <c:v>7.0282414253999992</c:v>
                </c:pt>
                <c:pt idx="7224">
                  <c:v>7.0282414253999992</c:v>
                </c:pt>
                <c:pt idx="7225">
                  <c:v>7.0254097406999998</c:v>
                </c:pt>
                <c:pt idx="7226">
                  <c:v>7.0254097406999998</c:v>
                </c:pt>
                <c:pt idx="7227">
                  <c:v>7.0254097406999998</c:v>
                </c:pt>
                <c:pt idx="7228">
                  <c:v>7.0254097406999998</c:v>
                </c:pt>
                <c:pt idx="7229">
                  <c:v>7.0225780559999995</c:v>
                </c:pt>
                <c:pt idx="7230">
                  <c:v>7.0225780559999995</c:v>
                </c:pt>
                <c:pt idx="7231">
                  <c:v>7.0225780559999995</c:v>
                </c:pt>
                <c:pt idx="7232">
                  <c:v>7.0225780559999995</c:v>
                </c:pt>
                <c:pt idx="7233">
                  <c:v>7.0197463713000001</c:v>
                </c:pt>
                <c:pt idx="7234">
                  <c:v>7.0197463713000001</c:v>
                </c:pt>
                <c:pt idx="7235">
                  <c:v>7.0197463713000001</c:v>
                </c:pt>
                <c:pt idx="7236">
                  <c:v>7.0197463713000001</c:v>
                </c:pt>
                <c:pt idx="7237">
                  <c:v>7.0197463713000001</c:v>
                </c:pt>
                <c:pt idx="7238">
                  <c:v>7.0169146865999998</c:v>
                </c:pt>
                <c:pt idx="7239">
                  <c:v>7.0169146865999998</c:v>
                </c:pt>
                <c:pt idx="7240">
                  <c:v>7.0169146865999998</c:v>
                </c:pt>
                <c:pt idx="7241">
                  <c:v>7.0169146865999998</c:v>
                </c:pt>
                <c:pt idx="7242">
                  <c:v>7.0140830018999996</c:v>
                </c:pt>
                <c:pt idx="7243">
                  <c:v>7.0140830018999996</c:v>
                </c:pt>
                <c:pt idx="7244">
                  <c:v>7.0140830018999996</c:v>
                </c:pt>
                <c:pt idx="7245">
                  <c:v>7.0140830018999996</c:v>
                </c:pt>
                <c:pt idx="7246">
                  <c:v>7.0112513171999993</c:v>
                </c:pt>
                <c:pt idx="7247">
                  <c:v>7.0112513171999993</c:v>
                </c:pt>
                <c:pt idx="7248">
                  <c:v>7.0112513171999993</c:v>
                </c:pt>
                <c:pt idx="7249">
                  <c:v>7.0112513171999993</c:v>
                </c:pt>
                <c:pt idx="7250">
                  <c:v>7.0084196324999999</c:v>
                </c:pt>
                <c:pt idx="7251">
                  <c:v>7.0084196324999999</c:v>
                </c:pt>
                <c:pt idx="7252">
                  <c:v>7.0084196324999999</c:v>
                </c:pt>
                <c:pt idx="7253">
                  <c:v>7.0084196324999999</c:v>
                </c:pt>
                <c:pt idx="7254">
                  <c:v>7.0084196324999999</c:v>
                </c:pt>
                <c:pt idx="7255">
                  <c:v>7.0055879477999996</c:v>
                </c:pt>
                <c:pt idx="7256">
                  <c:v>7.0055879477999996</c:v>
                </c:pt>
                <c:pt idx="7257">
                  <c:v>7.0055879477999996</c:v>
                </c:pt>
                <c:pt idx="7258">
                  <c:v>7.0055879477999996</c:v>
                </c:pt>
                <c:pt idx="7259">
                  <c:v>7.0027562631000002</c:v>
                </c:pt>
                <c:pt idx="7260">
                  <c:v>7.0027562631000002</c:v>
                </c:pt>
                <c:pt idx="7261">
                  <c:v>7.0027562631000002</c:v>
                </c:pt>
                <c:pt idx="7262">
                  <c:v>7.0027562631000002</c:v>
                </c:pt>
                <c:pt idx="7263">
                  <c:v>6.999924578399999</c:v>
                </c:pt>
                <c:pt idx="7264">
                  <c:v>6.999924578399999</c:v>
                </c:pt>
                <c:pt idx="7265">
                  <c:v>6.999924578399999</c:v>
                </c:pt>
                <c:pt idx="7266">
                  <c:v>6.999924578399999</c:v>
                </c:pt>
                <c:pt idx="7267">
                  <c:v>6.9970928936999996</c:v>
                </c:pt>
                <c:pt idx="7268">
                  <c:v>6.9970928936999996</c:v>
                </c:pt>
                <c:pt idx="7269">
                  <c:v>6.9970928936999996</c:v>
                </c:pt>
                <c:pt idx="7270">
                  <c:v>6.9970928936999996</c:v>
                </c:pt>
                <c:pt idx="7271">
                  <c:v>6.9970928936999996</c:v>
                </c:pt>
                <c:pt idx="7272">
                  <c:v>6.9942612089999994</c:v>
                </c:pt>
                <c:pt idx="7273">
                  <c:v>6.9942612089999994</c:v>
                </c:pt>
                <c:pt idx="7274">
                  <c:v>6.9942612089999994</c:v>
                </c:pt>
                <c:pt idx="7275">
                  <c:v>6.9942612089999994</c:v>
                </c:pt>
                <c:pt idx="7276">
                  <c:v>6.9914295243</c:v>
                </c:pt>
                <c:pt idx="7277">
                  <c:v>6.9914295243</c:v>
                </c:pt>
                <c:pt idx="7278">
                  <c:v>6.9914295243</c:v>
                </c:pt>
                <c:pt idx="7279">
                  <c:v>6.9914295243</c:v>
                </c:pt>
                <c:pt idx="7280">
                  <c:v>6.9885978395999997</c:v>
                </c:pt>
                <c:pt idx="7281">
                  <c:v>6.9885978395999997</c:v>
                </c:pt>
                <c:pt idx="7282">
                  <c:v>6.9885978395999997</c:v>
                </c:pt>
                <c:pt idx="7283">
                  <c:v>6.9885978395999997</c:v>
                </c:pt>
                <c:pt idx="7284">
                  <c:v>6.9885978395999997</c:v>
                </c:pt>
                <c:pt idx="7285">
                  <c:v>6.9857661548999994</c:v>
                </c:pt>
                <c:pt idx="7286">
                  <c:v>6.9857661548999994</c:v>
                </c:pt>
                <c:pt idx="7287">
                  <c:v>6.9857661548999994</c:v>
                </c:pt>
                <c:pt idx="7288">
                  <c:v>6.9857661548999994</c:v>
                </c:pt>
                <c:pt idx="7289">
                  <c:v>6.9829344702</c:v>
                </c:pt>
                <c:pt idx="7290">
                  <c:v>6.9829344702</c:v>
                </c:pt>
                <c:pt idx="7291">
                  <c:v>6.9829344702</c:v>
                </c:pt>
                <c:pt idx="7292">
                  <c:v>6.9829344702</c:v>
                </c:pt>
                <c:pt idx="7293">
                  <c:v>6.9801027854999997</c:v>
                </c:pt>
                <c:pt idx="7294">
                  <c:v>6.9801027854999997</c:v>
                </c:pt>
                <c:pt idx="7295">
                  <c:v>6.9801027854999997</c:v>
                </c:pt>
                <c:pt idx="7296">
                  <c:v>6.9801027854999997</c:v>
                </c:pt>
                <c:pt idx="7297">
                  <c:v>6.9772711008000003</c:v>
                </c:pt>
                <c:pt idx="7298">
                  <c:v>6.9772711008000003</c:v>
                </c:pt>
                <c:pt idx="7299">
                  <c:v>6.9772711008000003</c:v>
                </c:pt>
                <c:pt idx="7300">
                  <c:v>6.9772711008000003</c:v>
                </c:pt>
                <c:pt idx="7301">
                  <c:v>6.9772711008000003</c:v>
                </c:pt>
                <c:pt idx="7302">
                  <c:v>6.9744394161000001</c:v>
                </c:pt>
                <c:pt idx="7303">
                  <c:v>6.9744394161000001</c:v>
                </c:pt>
                <c:pt idx="7304">
                  <c:v>6.9744394161000001</c:v>
                </c:pt>
                <c:pt idx="7305">
                  <c:v>6.9744394161000001</c:v>
                </c:pt>
                <c:pt idx="7306">
                  <c:v>6.9716077313999998</c:v>
                </c:pt>
                <c:pt idx="7307">
                  <c:v>6.9716077313999998</c:v>
                </c:pt>
                <c:pt idx="7308">
                  <c:v>6.9716077313999998</c:v>
                </c:pt>
                <c:pt idx="7309">
                  <c:v>6.9716077313999998</c:v>
                </c:pt>
                <c:pt idx="7310">
                  <c:v>6.9687760466999995</c:v>
                </c:pt>
                <c:pt idx="7311">
                  <c:v>6.9687760466999995</c:v>
                </c:pt>
                <c:pt idx="7312">
                  <c:v>6.9687760466999995</c:v>
                </c:pt>
                <c:pt idx="7313">
                  <c:v>6.9687760466999995</c:v>
                </c:pt>
                <c:pt idx="7314">
                  <c:v>6.9687760466999995</c:v>
                </c:pt>
                <c:pt idx="7315">
                  <c:v>6.9659443620000001</c:v>
                </c:pt>
                <c:pt idx="7316">
                  <c:v>6.9659443620000001</c:v>
                </c:pt>
                <c:pt idx="7317">
                  <c:v>6.9659443620000001</c:v>
                </c:pt>
                <c:pt idx="7318">
                  <c:v>6.9659443620000001</c:v>
                </c:pt>
                <c:pt idx="7319">
                  <c:v>6.9631126772999998</c:v>
                </c:pt>
                <c:pt idx="7320">
                  <c:v>6.9631126772999998</c:v>
                </c:pt>
                <c:pt idx="7321">
                  <c:v>6.9631126772999998</c:v>
                </c:pt>
                <c:pt idx="7322">
                  <c:v>6.9631126772999998</c:v>
                </c:pt>
                <c:pt idx="7323">
                  <c:v>6.9602809926000004</c:v>
                </c:pt>
                <c:pt idx="7324">
                  <c:v>6.9602809926000004</c:v>
                </c:pt>
                <c:pt idx="7325">
                  <c:v>6.9602809926000004</c:v>
                </c:pt>
                <c:pt idx="7326">
                  <c:v>6.9602809926000004</c:v>
                </c:pt>
                <c:pt idx="7327">
                  <c:v>6.9574493078999993</c:v>
                </c:pt>
                <c:pt idx="7328">
                  <c:v>6.9574493078999993</c:v>
                </c:pt>
                <c:pt idx="7329">
                  <c:v>6.9574493078999993</c:v>
                </c:pt>
                <c:pt idx="7330">
                  <c:v>6.9574493078999993</c:v>
                </c:pt>
                <c:pt idx="7331">
                  <c:v>6.9574493078999993</c:v>
                </c:pt>
                <c:pt idx="7332">
                  <c:v>6.9546176231999999</c:v>
                </c:pt>
                <c:pt idx="7333">
                  <c:v>6.9546176231999999</c:v>
                </c:pt>
                <c:pt idx="7334">
                  <c:v>6.9546176231999999</c:v>
                </c:pt>
                <c:pt idx="7335">
                  <c:v>6.9546176231999999</c:v>
                </c:pt>
                <c:pt idx="7336">
                  <c:v>6.9517859384999996</c:v>
                </c:pt>
                <c:pt idx="7337">
                  <c:v>6.9517859384999996</c:v>
                </c:pt>
                <c:pt idx="7338">
                  <c:v>6.9517859384999996</c:v>
                </c:pt>
                <c:pt idx="7339">
                  <c:v>6.9517859384999996</c:v>
                </c:pt>
                <c:pt idx="7340">
                  <c:v>6.9489542538000002</c:v>
                </c:pt>
                <c:pt idx="7341">
                  <c:v>6.9489542538000002</c:v>
                </c:pt>
                <c:pt idx="7342">
                  <c:v>6.9489542538000002</c:v>
                </c:pt>
                <c:pt idx="7343">
                  <c:v>6.9489542538000002</c:v>
                </c:pt>
                <c:pt idx="7344">
                  <c:v>6.9489542538000002</c:v>
                </c:pt>
                <c:pt idx="7345">
                  <c:v>6.9461225690999999</c:v>
                </c:pt>
                <c:pt idx="7346">
                  <c:v>6.9461225690999999</c:v>
                </c:pt>
                <c:pt idx="7347">
                  <c:v>6.9461225690999999</c:v>
                </c:pt>
                <c:pt idx="7348">
                  <c:v>6.9461225690999999</c:v>
                </c:pt>
                <c:pt idx="7349">
                  <c:v>6.9432908843999996</c:v>
                </c:pt>
                <c:pt idx="7350">
                  <c:v>6.9432908843999996</c:v>
                </c:pt>
                <c:pt idx="7351">
                  <c:v>6.9432908843999996</c:v>
                </c:pt>
                <c:pt idx="7352">
                  <c:v>6.9432908843999996</c:v>
                </c:pt>
                <c:pt idx="7353">
                  <c:v>6.9404591996999994</c:v>
                </c:pt>
                <c:pt idx="7354">
                  <c:v>6.9404591996999994</c:v>
                </c:pt>
                <c:pt idx="7355">
                  <c:v>6.9404591996999994</c:v>
                </c:pt>
                <c:pt idx="7356">
                  <c:v>6.9404591996999994</c:v>
                </c:pt>
                <c:pt idx="7357">
                  <c:v>6.9404591996999994</c:v>
                </c:pt>
                <c:pt idx="7358">
                  <c:v>6.937627515</c:v>
                </c:pt>
                <c:pt idx="7359">
                  <c:v>6.937627515</c:v>
                </c:pt>
                <c:pt idx="7360">
                  <c:v>6.937627515</c:v>
                </c:pt>
                <c:pt idx="7361">
                  <c:v>6.937627515</c:v>
                </c:pt>
                <c:pt idx="7362">
                  <c:v>6.9347958302999997</c:v>
                </c:pt>
                <c:pt idx="7363">
                  <c:v>6.9347958302999997</c:v>
                </c:pt>
                <c:pt idx="7364">
                  <c:v>6.9347958302999997</c:v>
                </c:pt>
                <c:pt idx="7365">
                  <c:v>6.9347958302999997</c:v>
                </c:pt>
                <c:pt idx="7366">
                  <c:v>6.9319641456000003</c:v>
                </c:pt>
                <c:pt idx="7367">
                  <c:v>6.9319641456000003</c:v>
                </c:pt>
                <c:pt idx="7368">
                  <c:v>6.9319641456000003</c:v>
                </c:pt>
                <c:pt idx="7369">
                  <c:v>6.9319641456000003</c:v>
                </c:pt>
                <c:pt idx="7370">
                  <c:v>6.9291324608999991</c:v>
                </c:pt>
                <c:pt idx="7371">
                  <c:v>6.9291324608999991</c:v>
                </c:pt>
                <c:pt idx="7372">
                  <c:v>6.9291324608999991</c:v>
                </c:pt>
                <c:pt idx="7373">
                  <c:v>6.9291324608999991</c:v>
                </c:pt>
                <c:pt idx="7374">
                  <c:v>6.9291324608999991</c:v>
                </c:pt>
                <c:pt idx="7375">
                  <c:v>6.9263007761999997</c:v>
                </c:pt>
                <c:pt idx="7376">
                  <c:v>6.9263007761999997</c:v>
                </c:pt>
                <c:pt idx="7377">
                  <c:v>6.9263007761999997</c:v>
                </c:pt>
                <c:pt idx="7378">
                  <c:v>6.9263007761999997</c:v>
                </c:pt>
                <c:pt idx="7379">
                  <c:v>6.9234690914999995</c:v>
                </c:pt>
                <c:pt idx="7380">
                  <c:v>6.9234690914999995</c:v>
                </c:pt>
                <c:pt idx="7381">
                  <c:v>6.9234690914999995</c:v>
                </c:pt>
                <c:pt idx="7382">
                  <c:v>6.9234690914999995</c:v>
                </c:pt>
                <c:pt idx="7383">
                  <c:v>6.9206374068000001</c:v>
                </c:pt>
                <c:pt idx="7384">
                  <c:v>6.9206374068000001</c:v>
                </c:pt>
                <c:pt idx="7385">
                  <c:v>6.9206374068000001</c:v>
                </c:pt>
                <c:pt idx="7386">
                  <c:v>6.9206374068000001</c:v>
                </c:pt>
                <c:pt idx="7387">
                  <c:v>6.9206374068000001</c:v>
                </c:pt>
                <c:pt idx="7388">
                  <c:v>6.9178057220999998</c:v>
                </c:pt>
                <c:pt idx="7389">
                  <c:v>6.9178057220999998</c:v>
                </c:pt>
                <c:pt idx="7390">
                  <c:v>6.9178057220999998</c:v>
                </c:pt>
                <c:pt idx="7391">
                  <c:v>6.9178057220999998</c:v>
                </c:pt>
                <c:pt idx="7392">
                  <c:v>6.9149740373999995</c:v>
                </c:pt>
                <c:pt idx="7393">
                  <c:v>6.9149740373999995</c:v>
                </c:pt>
                <c:pt idx="7394">
                  <c:v>6.9149740373999995</c:v>
                </c:pt>
                <c:pt idx="7395">
                  <c:v>6.9149740373999995</c:v>
                </c:pt>
                <c:pt idx="7396">
                  <c:v>6.9121423526999992</c:v>
                </c:pt>
                <c:pt idx="7397">
                  <c:v>6.9121423526999992</c:v>
                </c:pt>
                <c:pt idx="7398">
                  <c:v>6.9121423526999992</c:v>
                </c:pt>
                <c:pt idx="7399">
                  <c:v>6.9121423526999992</c:v>
                </c:pt>
                <c:pt idx="7400">
                  <c:v>6.9121423526999992</c:v>
                </c:pt>
                <c:pt idx="7401">
                  <c:v>6.9093106679999998</c:v>
                </c:pt>
                <c:pt idx="7402">
                  <c:v>6.9093106679999998</c:v>
                </c:pt>
                <c:pt idx="7403">
                  <c:v>6.9093106679999998</c:v>
                </c:pt>
                <c:pt idx="7404">
                  <c:v>6.9093106679999998</c:v>
                </c:pt>
                <c:pt idx="7405">
                  <c:v>6.9064789832999995</c:v>
                </c:pt>
                <c:pt idx="7406">
                  <c:v>6.9064789832999995</c:v>
                </c:pt>
                <c:pt idx="7407">
                  <c:v>6.9064789832999995</c:v>
                </c:pt>
                <c:pt idx="7408">
                  <c:v>6.9064789832999995</c:v>
                </c:pt>
                <c:pt idx="7409">
                  <c:v>6.9036472986000001</c:v>
                </c:pt>
                <c:pt idx="7410">
                  <c:v>6.9036472986000001</c:v>
                </c:pt>
                <c:pt idx="7411">
                  <c:v>6.9036472986000001</c:v>
                </c:pt>
                <c:pt idx="7412">
                  <c:v>6.9036472986000001</c:v>
                </c:pt>
                <c:pt idx="7413">
                  <c:v>6.9036472986000001</c:v>
                </c:pt>
                <c:pt idx="7414">
                  <c:v>6.9008156138999999</c:v>
                </c:pt>
                <c:pt idx="7415">
                  <c:v>6.9008156138999999</c:v>
                </c:pt>
                <c:pt idx="7416">
                  <c:v>6.9008156138999999</c:v>
                </c:pt>
                <c:pt idx="7417">
                  <c:v>6.9008156138999999</c:v>
                </c:pt>
                <c:pt idx="7418">
                  <c:v>6.8979839291999996</c:v>
                </c:pt>
                <c:pt idx="7419">
                  <c:v>6.8979839291999996</c:v>
                </c:pt>
                <c:pt idx="7420">
                  <c:v>6.8979839291999996</c:v>
                </c:pt>
                <c:pt idx="7421">
                  <c:v>6.8979839291999996</c:v>
                </c:pt>
                <c:pt idx="7422">
                  <c:v>6.8951522445000002</c:v>
                </c:pt>
                <c:pt idx="7423">
                  <c:v>6.8951522445000002</c:v>
                </c:pt>
                <c:pt idx="7424">
                  <c:v>6.8951522445000002</c:v>
                </c:pt>
                <c:pt idx="7425">
                  <c:v>6.8951522445000002</c:v>
                </c:pt>
                <c:pt idx="7426">
                  <c:v>6.8951522445000002</c:v>
                </c:pt>
                <c:pt idx="7427">
                  <c:v>6.8923205597999999</c:v>
                </c:pt>
                <c:pt idx="7428">
                  <c:v>6.8923205597999999</c:v>
                </c:pt>
                <c:pt idx="7429">
                  <c:v>6.8923205597999999</c:v>
                </c:pt>
                <c:pt idx="7430">
                  <c:v>6.8923205597999999</c:v>
                </c:pt>
                <c:pt idx="7431">
                  <c:v>6.8894888751000005</c:v>
                </c:pt>
                <c:pt idx="7432">
                  <c:v>6.8894888751000005</c:v>
                </c:pt>
                <c:pt idx="7433">
                  <c:v>6.8894888751000005</c:v>
                </c:pt>
                <c:pt idx="7434">
                  <c:v>6.8894888751000005</c:v>
                </c:pt>
                <c:pt idx="7435">
                  <c:v>6.8866571903999994</c:v>
                </c:pt>
                <c:pt idx="7436">
                  <c:v>6.8866571903999994</c:v>
                </c:pt>
                <c:pt idx="7437">
                  <c:v>6.8866571903999994</c:v>
                </c:pt>
                <c:pt idx="7438">
                  <c:v>6.8866571903999994</c:v>
                </c:pt>
                <c:pt idx="7439">
                  <c:v>6.8838255057</c:v>
                </c:pt>
                <c:pt idx="7440">
                  <c:v>6.8838255057</c:v>
                </c:pt>
                <c:pt idx="7441">
                  <c:v>6.8838255057</c:v>
                </c:pt>
                <c:pt idx="7442">
                  <c:v>6.8809938209999997</c:v>
                </c:pt>
                <c:pt idx="7443">
                  <c:v>6.8809938209999997</c:v>
                </c:pt>
                <c:pt idx="7444">
                  <c:v>6.8809938209999997</c:v>
                </c:pt>
                <c:pt idx="7445">
                  <c:v>6.8781621363000003</c:v>
                </c:pt>
                <c:pt idx="7446">
                  <c:v>6.8781621363000003</c:v>
                </c:pt>
                <c:pt idx="7447">
                  <c:v>6.8753304516</c:v>
                </c:pt>
                <c:pt idx="7448">
                  <c:v>6.8753304516</c:v>
                </c:pt>
                <c:pt idx="7449">
                  <c:v>6.8753304516</c:v>
                </c:pt>
                <c:pt idx="7450">
                  <c:v>6.8724987668999997</c:v>
                </c:pt>
                <c:pt idx="7451">
                  <c:v>6.8724987668999997</c:v>
                </c:pt>
                <c:pt idx="7452">
                  <c:v>6.8724987668999997</c:v>
                </c:pt>
                <c:pt idx="7453">
                  <c:v>6.8696670821999994</c:v>
                </c:pt>
                <c:pt idx="7454">
                  <c:v>6.8696670821999994</c:v>
                </c:pt>
                <c:pt idx="7455">
                  <c:v>6.8696670821999994</c:v>
                </c:pt>
                <c:pt idx="7456">
                  <c:v>6.8668353975</c:v>
                </c:pt>
                <c:pt idx="7457">
                  <c:v>6.8668353975</c:v>
                </c:pt>
                <c:pt idx="7458">
                  <c:v>6.8668353975</c:v>
                </c:pt>
                <c:pt idx="7459">
                  <c:v>6.8640037127999998</c:v>
                </c:pt>
                <c:pt idx="7460">
                  <c:v>6.8640037127999998</c:v>
                </c:pt>
                <c:pt idx="7461">
                  <c:v>6.8640037127999998</c:v>
                </c:pt>
                <c:pt idx="7462">
                  <c:v>6.8611720281000004</c:v>
                </c:pt>
                <c:pt idx="7463">
                  <c:v>6.8611720281000004</c:v>
                </c:pt>
                <c:pt idx="7464">
                  <c:v>6.8611720281000004</c:v>
                </c:pt>
                <c:pt idx="7465">
                  <c:v>6.8583403433999992</c:v>
                </c:pt>
                <c:pt idx="7466">
                  <c:v>6.8583403433999992</c:v>
                </c:pt>
                <c:pt idx="7467">
                  <c:v>6.8583403433999992</c:v>
                </c:pt>
                <c:pt idx="7468">
                  <c:v>6.8555086586999998</c:v>
                </c:pt>
                <c:pt idx="7469">
                  <c:v>6.8555086586999998</c:v>
                </c:pt>
                <c:pt idx="7470">
                  <c:v>6.8526769739999995</c:v>
                </c:pt>
                <c:pt idx="7471">
                  <c:v>6.8526769739999995</c:v>
                </c:pt>
                <c:pt idx="7472">
                  <c:v>6.8526769739999995</c:v>
                </c:pt>
                <c:pt idx="7473">
                  <c:v>6.8498452893000001</c:v>
                </c:pt>
                <c:pt idx="7474">
                  <c:v>6.8498452893000001</c:v>
                </c:pt>
                <c:pt idx="7475">
                  <c:v>6.8498452893000001</c:v>
                </c:pt>
                <c:pt idx="7476">
                  <c:v>6.8470136045999999</c:v>
                </c:pt>
                <c:pt idx="7477">
                  <c:v>6.8470136045999999</c:v>
                </c:pt>
                <c:pt idx="7478">
                  <c:v>6.8470136045999999</c:v>
                </c:pt>
                <c:pt idx="7479">
                  <c:v>6.8441819198999996</c:v>
                </c:pt>
                <c:pt idx="7480">
                  <c:v>6.8441819198999996</c:v>
                </c:pt>
                <c:pt idx="7481">
                  <c:v>6.8441819198999996</c:v>
                </c:pt>
                <c:pt idx="7482">
                  <c:v>6.8413502351999993</c:v>
                </c:pt>
                <c:pt idx="7483">
                  <c:v>6.8413502351999993</c:v>
                </c:pt>
                <c:pt idx="7484">
                  <c:v>6.8413502351999993</c:v>
                </c:pt>
                <c:pt idx="7485">
                  <c:v>6.8385185504999999</c:v>
                </c:pt>
                <c:pt idx="7486">
                  <c:v>6.8385185504999999</c:v>
                </c:pt>
                <c:pt idx="7487">
                  <c:v>6.8385185504999999</c:v>
                </c:pt>
                <c:pt idx="7488">
                  <c:v>6.8356868657999996</c:v>
                </c:pt>
                <c:pt idx="7489">
                  <c:v>6.8356868657999996</c:v>
                </c:pt>
                <c:pt idx="7490">
                  <c:v>6.8356868657999996</c:v>
                </c:pt>
                <c:pt idx="7491">
                  <c:v>6.8328551811000002</c:v>
                </c:pt>
                <c:pt idx="7492">
                  <c:v>6.8328551811000002</c:v>
                </c:pt>
                <c:pt idx="7493">
                  <c:v>6.8328551811000002</c:v>
                </c:pt>
                <c:pt idx="7494">
                  <c:v>6.8300234963999991</c:v>
                </c:pt>
                <c:pt idx="7495">
                  <c:v>6.8300234963999991</c:v>
                </c:pt>
                <c:pt idx="7496">
                  <c:v>6.8300234963999991</c:v>
                </c:pt>
                <c:pt idx="7497">
                  <c:v>6.8271918116999997</c:v>
                </c:pt>
                <c:pt idx="7498">
                  <c:v>6.8271918116999997</c:v>
                </c:pt>
                <c:pt idx="7499">
                  <c:v>6.8243601269999994</c:v>
                </c:pt>
                <c:pt idx="7500">
                  <c:v>6.8243601269999994</c:v>
                </c:pt>
                <c:pt idx="7501">
                  <c:v>6.8243601269999994</c:v>
                </c:pt>
                <c:pt idx="7502">
                  <c:v>6.8215284423</c:v>
                </c:pt>
                <c:pt idx="7503">
                  <c:v>6.8215284423</c:v>
                </c:pt>
                <c:pt idx="7504">
                  <c:v>6.8215284423</c:v>
                </c:pt>
                <c:pt idx="7505">
                  <c:v>6.8186967575999997</c:v>
                </c:pt>
                <c:pt idx="7506">
                  <c:v>6.8186967575999997</c:v>
                </c:pt>
                <c:pt idx="7507">
                  <c:v>6.8186967575999997</c:v>
                </c:pt>
                <c:pt idx="7508">
                  <c:v>6.8158650728999994</c:v>
                </c:pt>
                <c:pt idx="7509">
                  <c:v>6.8158650728999994</c:v>
                </c:pt>
                <c:pt idx="7510">
                  <c:v>6.8158650728999994</c:v>
                </c:pt>
                <c:pt idx="7511">
                  <c:v>6.8130333882</c:v>
                </c:pt>
                <c:pt idx="7512">
                  <c:v>6.8130333882</c:v>
                </c:pt>
                <c:pt idx="7513">
                  <c:v>6.8130333882</c:v>
                </c:pt>
                <c:pt idx="7514">
                  <c:v>6.8102017034999998</c:v>
                </c:pt>
                <c:pt idx="7515">
                  <c:v>6.8102017034999998</c:v>
                </c:pt>
                <c:pt idx="7516">
                  <c:v>6.8102017034999998</c:v>
                </c:pt>
                <c:pt idx="7517">
                  <c:v>6.8073700188000004</c:v>
                </c:pt>
                <c:pt idx="7518">
                  <c:v>6.8073700188000004</c:v>
                </c:pt>
                <c:pt idx="7519">
                  <c:v>6.8073700188000004</c:v>
                </c:pt>
                <c:pt idx="7520">
                  <c:v>6.8045383341000001</c:v>
                </c:pt>
                <c:pt idx="7521">
                  <c:v>6.8045383341000001</c:v>
                </c:pt>
                <c:pt idx="7522">
                  <c:v>6.8045383341000001</c:v>
                </c:pt>
                <c:pt idx="7523">
                  <c:v>6.8017066493999998</c:v>
                </c:pt>
                <c:pt idx="7524">
                  <c:v>6.8017066493999998</c:v>
                </c:pt>
                <c:pt idx="7525">
                  <c:v>6.8017066493999998</c:v>
                </c:pt>
                <c:pt idx="7526">
                  <c:v>6.7988749646999995</c:v>
                </c:pt>
                <c:pt idx="7527">
                  <c:v>6.7988749646999995</c:v>
                </c:pt>
                <c:pt idx="7528">
                  <c:v>6.7988749646999995</c:v>
                </c:pt>
                <c:pt idx="7529">
                  <c:v>6.7960432800000001</c:v>
                </c:pt>
                <c:pt idx="7530">
                  <c:v>6.7960432800000001</c:v>
                </c:pt>
                <c:pt idx="7531">
                  <c:v>6.7932115952999998</c:v>
                </c:pt>
                <c:pt idx="7532">
                  <c:v>6.7932115952999998</c:v>
                </c:pt>
                <c:pt idx="7533">
                  <c:v>6.7932115952999998</c:v>
                </c:pt>
                <c:pt idx="7534">
                  <c:v>6.7903799106000005</c:v>
                </c:pt>
                <c:pt idx="7535">
                  <c:v>6.7903799106000005</c:v>
                </c:pt>
                <c:pt idx="7536">
                  <c:v>6.7903799106000005</c:v>
                </c:pt>
                <c:pt idx="7537">
                  <c:v>6.7875482258999993</c:v>
                </c:pt>
                <c:pt idx="7538">
                  <c:v>6.7875482258999993</c:v>
                </c:pt>
                <c:pt idx="7539">
                  <c:v>6.7875482258999993</c:v>
                </c:pt>
                <c:pt idx="7540">
                  <c:v>6.7847165411999999</c:v>
                </c:pt>
                <c:pt idx="7541">
                  <c:v>6.7847165411999999</c:v>
                </c:pt>
                <c:pt idx="7542">
                  <c:v>6.7847165411999999</c:v>
                </c:pt>
                <c:pt idx="7543">
                  <c:v>6.7818848564999996</c:v>
                </c:pt>
                <c:pt idx="7544">
                  <c:v>6.7818848564999996</c:v>
                </c:pt>
                <c:pt idx="7545">
                  <c:v>6.7818848564999996</c:v>
                </c:pt>
                <c:pt idx="7546">
                  <c:v>6.7790531718000002</c:v>
                </c:pt>
                <c:pt idx="7547">
                  <c:v>6.7790531718000002</c:v>
                </c:pt>
                <c:pt idx="7548">
                  <c:v>6.7790531718000002</c:v>
                </c:pt>
                <c:pt idx="7549">
                  <c:v>6.7762214870999999</c:v>
                </c:pt>
                <c:pt idx="7550">
                  <c:v>6.7762214870999999</c:v>
                </c:pt>
                <c:pt idx="7551">
                  <c:v>6.7762214870999999</c:v>
                </c:pt>
                <c:pt idx="7552">
                  <c:v>6.7733898023999997</c:v>
                </c:pt>
                <c:pt idx="7553">
                  <c:v>6.7733898023999997</c:v>
                </c:pt>
                <c:pt idx="7554">
                  <c:v>6.7733898023999997</c:v>
                </c:pt>
                <c:pt idx="7555">
                  <c:v>6.7705581176999994</c:v>
                </c:pt>
                <c:pt idx="7556">
                  <c:v>6.7705581176999994</c:v>
                </c:pt>
                <c:pt idx="7557">
                  <c:v>6.7705581176999994</c:v>
                </c:pt>
                <c:pt idx="7558">
                  <c:v>6.767726433</c:v>
                </c:pt>
                <c:pt idx="7559">
                  <c:v>6.767726433</c:v>
                </c:pt>
                <c:pt idx="7560">
                  <c:v>6.767726433</c:v>
                </c:pt>
                <c:pt idx="7561">
                  <c:v>6.7648947482999997</c:v>
                </c:pt>
                <c:pt idx="7562">
                  <c:v>6.7648947482999997</c:v>
                </c:pt>
                <c:pt idx="7563">
                  <c:v>6.7648947482999997</c:v>
                </c:pt>
                <c:pt idx="7564">
                  <c:v>6.7620630636000003</c:v>
                </c:pt>
                <c:pt idx="7565">
                  <c:v>6.7620630636000003</c:v>
                </c:pt>
                <c:pt idx="7566">
                  <c:v>6.7592313788999991</c:v>
                </c:pt>
                <c:pt idx="7567">
                  <c:v>6.7592313788999991</c:v>
                </c:pt>
                <c:pt idx="7568">
                  <c:v>6.7592313788999991</c:v>
                </c:pt>
                <c:pt idx="7569">
                  <c:v>6.7563996941999998</c:v>
                </c:pt>
                <c:pt idx="7570">
                  <c:v>6.7563996941999998</c:v>
                </c:pt>
                <c:pt idx="7571">
                  <c:v>6.7563996941999998</c:v>
                </c:pt>
                <c:pt idx="7572">
                  <c:v>6.7535680094999995</c:v>
                </c:pt>
                <c:pt idx="7573">
                  <c:v>6.7535680094999995</c:v>
                </c:pt>
                <c:pt idx="7574">
                  <c:v>6.7535680094999995</c:v>
                </c:pt>
                <c:pt idx="7575">
                  <c:v>6.7507363248000001</c:v>
                </c:pt>
                <c:pt idx="7576">
                  <c:v>6.7507363248000001</c:v>
                </c:pt>
                <c:pt idx="7577">
                  <c:v>6.7507363248000001</c:v>
                </c:pt>
                <c:pt idx="7578">
                  <c:v>6.7479046400999998</c:v>
                </c:pt>
                <c:pt idx="7579">
                  <c:v>6.7479046400999998</c:v>
                </c:pt>
                <c:pt idx="7580">
                  <c:v>6.7479046400999998</c:v>
                </c:pt>
                <c:pt idx="7581">
                  <c:v>6.7450729553999995</c:v>
                </c:pt>
                <c:pt idx="7582">
                  <c:v>6.7450729553999995</c:v>
                </c:pt>
                <c:pt idx="7583">
                  <c:v>6.7450729553999995</c:v>
                </c:pt>
                <c:pt idx="7584">
                  <c:v>6.7422412706999992</c:v>
                </c:pt>
                <c:pt idx="7585">
                  <c:v>6.7422412706999992</c:v>
                </c:pt>
                <c:pt idx="7586">
                  <c:v>6.7422412706999992</c:v>
                </c:pt>
                <c:pt idx="7587">
                  <c:v>6.7394095859999998</c:v>
                </c:pt>
                <c:pt idx="7588">
                  <c:v>6.7394095859999998</c:v>
                </c:pt>
                <c:pt idx="7589">
                  <c:v>6.7394095859999998</c:v>
                </c:pt>
                <c:pt idx="7590">
                  <c:v>6.7365779012999996</c:v>
                </c:pt>
                <c:pt idx="7591">
                  <c:v>6.7365779012999996</c:v>
                </c:pt>
                <c:pt idx="7592">
                  <c:v>6.7365779012999996</c:v>
                </c:pt>
                <c:pt idx="7593">
                  <c:v>6.7337462166000002</c:v>
                </c:pt>
                <c:pt idx="7594">
                  <c:v>6.7337462166000002</c:v>
                </c:pt>
                <c:pt idx="7595">
                  <c:v>6.7337462166000002</c:v>
                </c:pt>
                <c:pt idx="7596">
                  <c:v>6.7309145318999999</c:v>
                </c:pt>
                <c:pt idx="7597">
                  <c:v>6.7309145318999999</c:v>
                </c:pt>
                <c:pt idx="7598">
                  <c:v>6.7309145318999999</c:v>
                </c:pt>
                <c:pt idx="7599">
                  <c:v>6.7280828471999996</c:v>
                </c:pt>
                <c:pt idx="7600">
                  <c:v>6.7280828471999996</c:v>
                </c:pt>
                <c:pt idx="7601">
                  <c:v>6.7280828471999996</c:v>
                </c:pt>
                <c:pt idx="7602">
                  <c:v>6.7252511625000002</c:v>
                </c:pt>
                <c:pt idx="7603">
                  <c:v>6.7252511625000002</c:v>
                </c:pt>
                <c:pt idx="7604">
                  <c:v>6.7252511625000002</c:v>
                </c:pt>
                <c:pt idx="7605">
                  <c:v>6.7224194777999999</c:v>
                </c:pt>
                <c:pt idx="7606">
                  <c:v>6.7224194777999999</c:v>
                </c:pt>
                <c:pt idx="7607">
                  <c:v>6.7224194777999999</c:v>
                </c:pt>
                <c:pt idx="7608">
                  <c:v>6.7195877931000005</c:v>
                </c:pt>
                <c:pt idx="7609">
                  <c:v>6.7195877931000005</c:v>
                </c:pt>
                <c:pt idx="7610">
                  <c:v>6.7195877931000005</c:v>
                </c:pt>
                <c:pt idx="7611">
                  <c:v>6.7167561083999994</c:v>
                </c:pt>
                <c:pt idx="7612">
                  <c:v>6.7167561083999994</c:v>
                </c:pt>
                <c:pt idx="7613">
                  <c:v>6.7139244237</c:v>
                </c:pt>
                <c:pt idx="7614">
                  <c:v>6.7139244237</c:v>
                </c:pt>
                <c:pt idx="7615">
                  <c:v>6.7139244237</c:v>
                </c:pt>
                <c:pt idx="7616">
                  <c:v>6.7110927389999997</c:v>
                </c:pt>
                <c:pt idx="7617">
                  <c:v>6.7110927389999997</c:v>
                </c:pt>
                <c:pt idx="7618">
                  <c:v>6.7110927389999997</c:v>
                </c:pt>
                <c:pt idx="7619">
                  <c:v>6.7082610543000003</c:v>
                </c:pt>
                <c:pt idx="7620">
                  <c:v>6.7082610543000003</c:v>
                </c:pt>
                <c:pt idx="7621">
                  <c:v>6.7082610543000003</c:v>
                </c:pt>
                <c:pt idx="7622">
                  <c:v>6.7054293696</c:v>
                </c:pt>
                <c:pt idx="7623">
                  <c:v>6.7054293696</c:v>
                </c:pt>
                <c:pt idx="7624">
                  <c:v>6.7054293696</c:v>
                </c:pt>
                <c:pt idx="7625">
                  <c:v>6.7025976848999997</c:v>
                </c:pt>
                <c:pt idx="7626">
                  <c:v>6.7025976848999997</c:v>
                </c:pt>
                <c:pt idx="7627">
                  <c:v>6.7025976848999997</c:v>
                </c:pt>
                <c:pt idx="7628">
                  <c:v>6.6997660001999995</c:v>
                </c:pt>
                <c:pt idx="7629">
                  <c:v>6.6997660001999995</c:v>
                </c:pt>
                <c:pt idx="7630">
                  <c:v>6.6997660001999995</c:v>
                </c:pt>
                <c:pt idx="7631">
                  <c:v>6.6969343155000001</c:v>
                </c:pt>
                <c:pt idx="7632">
                  <c:v>6.6969343155000001</c:v>
                </c:pt>
                <c:pt idx="7633">
                  <c:v>6.6969343155000001</c:v>
                </c:pt>
                <c:pt idx="7634">
                  <c:v>6.6941026307999998</c:v>
                </c:pt>
                <c:pt idx="7635">
                  <c:v>6.6941026307999998</c:v>
                </c:pt>
                <c:pt idx="7636">
                  <c:v>6.6941026307999998</c:v>
                </c:pt>
                <c:pt idx="7637">
                  <c:v>6.6912709461000004</c:v>
                </c:pt>
                <c:pt idx="7638">
                  <c:v>6.6912709461000004</c:v>
                </c:pt>
                <c:pt idx="7639">
                  <c:v>6.6912709461000004</c:v>
                </c:pt>
                <c:pt idx="7640">
                  <c:v>6.6884392613999992</c:v>
                </c:pt>
                <c:pt idx="7641">
                  <c:v>6.6884392613999992</c:v>
                </c:pt>
                <c:pt idx="7642">
                  <c:v>6.6884392613999992</c:v>
                </c:pt>
                <c:pt idx="7643">
                  <c:v>6.6856075766999998</c:v>
                </c:pt>
                <c:pt idx="7644">
                  <c:v>6.6856075766999998</c:v>
                </c:pt>
                <c:pt idx="7645">
                  <c:v>6.6856075766999998</c:v>
                </c:pt>
                <c:pt idx="7646">
                  <c:v>6.6827758919999996</c:v>
                </c:pt>
                <c:pt idx="7647">
                  <c:v>6.6827758919999996</c:v>
                </c:pt>
                <c:pt idx="7648">
                  <c:v>6.6827758919999996</c:v>
                </c:pt>
                <c:pt idx="7649">
                  <c:v>6.6799442073000002</c:v>
                </c:pt>
                <c:pt idx="7650">
                  <c:v>6.6799442073000002</c:v>
                </c:pt>
                <c:pt idx="7651">
                  <c:v>6.6799442073000002</c:v>
                </c:pt>
                <c:pt idx="7652">
                  <c:v>6.6771125225999999</c:v>
                </c:pt>
                <c:pt idx="7653">
                  <c:v>6.6771125225999999</c:v>
                </c:pt>
                <c:pt idx="7654">
                  <c:v>6.6771125225999999</c:v>
                </c:pt>
                <c:pt idx="7655">
                  <c:v>6.6742808378999996</c:v>
                </c:pt>
                <c:pt idx="7656">
                  <c:v>6.6742808378999996</c:v>
                </c:pt>
                <c:pt idx="7657">
                  <c:v>6.6742808378999996</c:v>
                </c:pt>
                <c:pt idx="7658">
                  <c:v>6.6714491531999993</c:v>
                </c:pt>
                <c:pt idx="7659">
                  <c:v>6.6714491531999993</c:v>
                </c:pt>
                <c:pt idx="7660">
                  <c:v>6.6714491531999993</c:v>
                </c:pt>
                <c:pt idx="7661">
                  <c:v>6.6686174684999999</c:v>
                </c:pt>
                <c:pt idx="7662">
                  <c:v>6.6686174684999999</c:v>
                </c:pt>
                <c:pt idx="7663">
                  <c:v>6.6686174684999999</c:v>
                </c:pt>
                <c:pt idx="7664">
                  <c:v>6.6657857837999996</c:v>
                </c:pt>
                <c:pt idx="7665">
                  <c:v>6.6657857837999996</c:v>
                </c:pt>
                <c:pt idx="7666">
                  <c:v>6.6657857837999996</c:v>
                </c:pt>
                <c:pt idx="7667">
                  <c:v>6.6629540991000002</c:v>
                </c:pt>
                <c:pt idx="7668">
                  <c:v>6.6629540991000002</c:v>
                </c:pt>
                <c:pt idx="7669">
                  <c:v>6.6629540991000002</c:v>
                </c:pt>
                <c:pt idx="7670">
                  <c:v>6.6601224143999991</c:v>
                </c:pt>
                <c:pt idx="7671">
                  <c:v>6.6601224143999991</c:v>
                </c:pt>
                <c:pt idx="7672">
                  <c:v>6.6601224143999991</c:v>
                </c:pt>
                <c:pt idx="7673">
                  <c:v>6.6572907296999997</c:v>
                </c:pt>
                <c:pt idx="7674">
                  <c:v>6.6572907296999997</c:v>
                </c:pt>
                <c:pt idx="7675">
                  <c:v>6.6572907296999997</c:v>
                </c:pt>
                <c:pt idx="7676">
                  <c:v>6.6544590449999994</c:v>
                </c:pt>
                <c:pt idx="7677">
                  <c:v>6.6544590449999994</c:v>
                </c:pt>
                <c:pt idx="7678">
                  <c:v>6.6544590449999994</c:v>
                </c:pt>
                <c:pt idx="7679">
                  <c:v>6.6516273603</c:v>
                </c:pt>
                <c:pt idx="7680">
                  <c:v>6.6516273603</c:v>
                </c:pt>
                <c:pt idx="7681">
                  <c:v>6.6516273603</c:v>
                </c:pt>
                <c:pt idx="7682">
                  <c:v>6.6487956755999997</c:v>
                </c:pt>
                <c:pt idx="7683">
                  <c:v>6.6487956755999997</c:v>
                </c:pt>
                <c:pt idx="7684">
                  <c:v>6.6487956755999997</c:v>
                </c:pt>
                <c:pt idx="7685">
                  <c:v>6.6459639908999995</c:v>
                </c:pt>
                <c:pt idx="7686">
                  <c:v>6.6459639908999995</c:v>
                </c:pt>
                <c:pt idx="7687">
                  <c:v>6.6459639908999995</c:v>
                </c:pt>
                <c:pt idx="7688">
                  <c:v>6.6431323062000001</c:v>
                </c:pt>
                <c:pt idx="7689">
                  <c:v>6.6431323062000001</c:v>
                </c:pt>
                <c:pt idx="7690">
                  <c:v>6.6431323062000001</c:v>
                </c:pt>
                <c:pt idx="7691">
                  <c:v>6.6403006214999998</c:v>
                </c:pt>
                <c:pt idx="7692">
                  <c:v>6.6403006214999998</c:v>
                </c:pt>
                <c:pt idx="7693">
                  <c:v>6.6403006214999998</c:v>
                </c:pt>
                <c:pt idx="7694">
                  <c:v>6.6374689368000004</c:v>
                </c:pt>
                <c:pt idx="7695">
                  <c:v>6.6374689368000004</c:v>
                </c:pt>
                <c:pt idx="7696">
                  <c:v>6.6374689368000004</c:v>
                </c:pt>
                <c:pt idx="7697">
                  <c:v>6.6346372521000001</c:v>
                </c:pt>
                <c:pt idx="7698">
                  <c:v>6.6346372521000001</c:v>
                </c:pt>
                <c:pt idx="7699">
                  <c:v>6.6346372521000001</c:v>
                </c:pt>
                <c:pt idx="7700">
                  <c:v>6.6318055673999998</c:v>
                </c:pt>
                <c:pt idx="7701">
                  <c:v>6.6318055673999998</c:v>
                </c:pt>
                <c:pt idx="7702">
                  <c:v>6.6318055673999998</c:v>
                </c:pt>
                <c:pt idx="7703">
                  <c:v>6.6289738826999995</c:v>
                </c:pt>
                <c:pt idx="7704">
                  <c:v>6.6289738826999995</c:v>
                </c:pt>
                <c:pt idx="7705">
                  <c:v>6.6289738826999995</c:v>
                </c:pt>
                <c:pt idx="7706">
                  <c:v>6.6261421980000001</c:v>
                </c:pt>
                <c:pt idx="7707">
                  <c:v>6.6261421980000001</c:v>
                </c:pt>
                <c:pt idx="7708">
                  <c:v>6.6233105132999999</c:v>
                </c:pt>
                <c:pt idx="7709">
                  <c:v>6.6233105132999999</c:v>
                </c:pt>
                <c:pt idx="7710">
                  <c:v>6.6233105132999999</c:v>
                </c:pt>
                <c:pt idx="7711">
                  <c:v>6.6204788286000005</c:v>
                </c:pt>
                <c:pt idx="7712">
                  <c:v>6.6204788286000005</c:v>
                </c:pt>
                <c:pt idx="7713">
                  <c:v>6.6204788286000005</c:v>
                </c:pt>
                <c:pt idx="7714">
                  <c:v>6.6176471438999993</c:v>
                </c:pt>
                <c:pt idx="7715">
                  <c:v>6.6176471438999993</c:v>
                </c:pt>
                <c:pt idx="7716">
                  <c:v>6.6176471438999993</c:v>
                </c:pt>
                <c:pt idx="7717">
                  <c:v>6.6148154591999999</c:v>
                </c:pt>
                <c:pt idx="7718">
                  <c:v>6.6148154591999999</c:v>
                </c:pt>
                <c:pt idx="7719">
                  <c:v>6.6148154591999999</c:v>
                </c:pt>
                <c:pt idx="7720">
                  <c:v>6.6119837744999996</c:v>
                </c:pt>
                <c:pt idx="7721">
                  <c:v>6.6119837744999996</c:v>
                </c:pt>
                <c:pt idx="7722">
                  <c:v>6.6119837744999996</c:v>
                </c:pt>
                <c:pt idx="7723">
                  <c:v>6.6091520898000002</c:v>
                </c:pt>
                <c:pt idx="7724">
                  <c:v>6.6091520898000002</c:v>
                </c:pt>
                <c:pt idx="7725">
                  <c:v>6.6091520898000002</c:v>
                </c:pt>
                <c:pt idx="7726">
                  <c:v>6.6063204051</c:v>
                </c:pt>
                <c:pt idx="7727">
                  <c:v>6.6063204051</c:v>
                </c:pt>
                <c:pt idx="7728">
                  <c:v>6.6063204051</c:v>
                </c:pt>
                <c:pt idx="7729">
                  <c:v>6.6034887203999997</c:v>
                </c:pt>
                <c:pt idx="7730">
                  <c:v>6.6034887203999997</c:v>
                </c:pt>
                <c:pt idx="7731">
                  <c:v>6.6034887203999997</c:v>
                </c:pt>
                <c:pt idx="7732">
                  <c:v>6.6006570356999994</c:v>
                </c:pt>
                <c:pt idx="7733">
                  <c:v>6.6006570356999994</c:v>
                </c:pt>
                <c:pt idx="7734">
                  <c:v>6.6006570356999994</c:v>
                </c:pt>
                <c:pt idx="7735">
                  <c:v>6.597825351</c:v>
                </c:pt>
                <c:pt idx="7736">
                  <c:v>6.597825351</c:v>
                </c:pt>
                <c:pt idx="7737">
                  <c:v>6.597825351</c:v>
                </c:pt>
                <c:pt idx="7738">
                  <c:v>6.5949936662999997</c:v>
                </c:pt>
                <c:pt idx="7739">
                  <c:v>6.5949936662999997</c:v>
                </c:pt>
                <c:pt idx="7740">
                  <c:v>6.5949936662999997</c:v>
                </c:pt>
                <c:pt idx="7741">
                  <c:v>6.5921619816000003</c:v>
                </c:pt>
                <c:pt idx="7742">
                  <c:v>6.5921619816000003</c:v>
                </c:pt>
                <c:pt idx="7743">
                  <c:v>6.5921619816000003</c:v>
                </c:pt>
                <c:pt idx="7744">
                  <c:v>6.5893302968999992</c:v>
                </c:pt>
                <c:pt idx="7745">
                  <c:v>6.5893302968999992</c:v>
                </c:pt>
                <c:pt idx="7746">
                  <c:v>6.5893302968999992</c:v>
                </c:pt>
                <c:pt idx="7747">
                  <c:v>6.5864986121999998</c:v>
                </c:pt>
                <c:pt idx="7748">
                  <c:v>6.5864986121999998</c:v>
                </c:pt>
                <c:pt idx="7749">
                  <c:v>6.5864986121999998</c:v>
                </c:pt>
                <c:pt idx="7750">
                  <c:v>6.5836669274999995</c:v>
                </c:pt>
                <c:pt idx="7751">
                  <c:v>6.5836669274999995</c:v>
                </c:pt>
                <c:pt idx="7752">
                  <c:v>6.5836669274999995</c:v>
                </c:pt>
                <c:pt idx="7753">
                  <c:v>6.5808352428000001</c:v>
                </c:pt>
                <c:pt idx="7754">
                  <c:v>6.5808352428000001</c:v>
                </c:pt>
                <c:pt idx="7755">
                  <c:v>6.5808352428000001</c:v>
                </c:pt>
                <c:pt idx="7756">
                  <c:v>6.5780035580999998</c:v>
                </c:pt>
                <c:pt idx="7757">
                  <c:v>6.5780035580999998</c:v>
                </c:pt>
                <c:pt idx="7758">
                  <c:v>6.5780035580999998</c:v>
                </c:pt>
                <c:pt idx="7759">
                  <c:v>6.5751718733999995</c:v>
                </c:pt>
                <c:pt idx="7760">
                  <c:v>6.5751718733999995</c:v>
                </c:pt>
                <c:pt idx="7761">
                  <c:v>6.5751718733999995</c:v>
                </c:pt>
                <c:pt idx="7762">
                  <c:v>6.5751718733999995</c:v>
                </c:pt>
                <c:pt idx="7763">
                  <c:v>6.5723401886999993</c:v>
                </c:pt>
                <c:pt idx="7764">
                  <c:v>6.5723401886999993</c:v>
                </c:pt>
                <c:pt idx="7765">
                  <c:v>6.5723401886999993</c:v>
                </c:pt>
                <c:pt idx="7766">
                  <c:v>6.5695085039999999</c:v>
                </c:pt>
                <c:pt idx="7767">
                  <c:v>6.5695085039999999</c:v>
                </c:pt>
                <c:pt idx="7768">
                  <c:v>6.5695085039999999</c:v>
                </c:pt>
                <c:pt idx="7769">
                  <c:v>6.5666768192999996</c:v>
                </c:pt>
                <c:pt idx="7770">
                  <c:v>6.5666768192999996</c:v>
                </c:pt>
                <c:pt idx="7771">
                  <c:v>6.5666768192999996</c:v>
                </c:pt>
                <c:pt idx="7772">
                  <c:v>6.5638451346000002</c:v>
                </c:pt>
                <c:pt idx="7773">
                  <c:v>6.5638451346000002</c:v>
                </c:pt>
                <c:pt idx="7774">
                  <c:v>6.5638451346000002</c:v>
                </c:pt>
                <c:pt idx="7775">
                  <c:v>6.5610134498999999</c:v>
                </c:pt>
                <c:pt idx="7776">
                  <c:v>6.5610134498999999</c:v>
                </c:pt>
                <c:pt idx="7777">
                  <c:v>6.5610134498999999</c:v>
                </c:pt>
                <c:pt idx="7778">
                  <c:v>6.5581817651999996</c:v>
                </c:pt>
                <c:pt idx="7779">
                  <c:v>6.5581817651999996</c:v>
                </c:pt>
                <c:pt idx="7780">
                  <c:v>6.5581817651999996</c:v>
                </c:pt>
                <c:pt idx="7781">
                  <c:v>6.5553500805000002</c:v>
                </c:pt>
                <c:pt idx="7782">
                  <c:v>6.5553500805000002</c:v>
                </c:pt>
                <c:pt idx="7783">
                  <c:v>6.5553500805000002</c:v>
                </c:pt>
                <c:pt idx="7784">
                  <c:v>6.5525183958</c:v>
                </c:pt>
                <c:pt idx="7785">
                  <c:v>6.5525183958</c:v>
                </c:pt>
                <c:pt idx="7786">
                  <c:v>6.5525183958</c:v>
                </c:pt>
                <c:pt idx="7787">
                  <c:v>6.5496867111000006</c:v>
                </c:pt>
                <c:pt idx="7788">
                  <c:v>6.5496867111000006</c:v>
                </c:pt>
                <c:pt idx="7789">
                  <c:v>6.5496867111000006</c:v>
                </c:pt>
                <c:pt idx="7790">
                  <c:v>6.5468550263999994</c:v>
                </c:pt>
                <c:pt idx="7791">
                  <c:v>6.5468550263999994</c:v>
                </c:pt>
                <c:pt idx="7792">
                  <c:v>6.5468550263999994</c:v>
                </c:pt>
                <c:pt idx="7793">
                  <c:v>6.5440233417</c:v>
                </c:pt>
                <c:pt idx="7794">
                  <c:v>6.5440233417</c:v>
                </c:pt>
                <c:pt idx="7795">
                  <c:v>6.5440233417</c:v>
                </c:pt>
                <c:pt idx="7796">
                  <c:v>6.5411916569999997</c:v>
                </c:pt>
                <c:pt idx="7797">
                  <c:v>6.5411916569999997</c:v>
                </c:pt>
                <c:pt idx="7798">
                  <c:v>6.5411916569999997</c:v>
                </c:pt>
                <c:pt idx="7799">
                  <c:v>6.5383599723000003</c:v>
                </c:pt>
                <c:pt idx="7800">
                  <c:v>6.5383599723000003</c:v>
                </c:pt>
                <c:pt idx="7801">
                  <c:v>6.5383599723000003</c:v>
                </c:pt>
                <c:pt idx="7802">
                  <c:v>6.5355282876</c:v>
                </c:pt>
                <c:pt idx="7803">
                  <c:v>6.5355282876</c:v>
                </c:pt>
                <c:pt idx="7804">
                  <c:v>6.5355282876</c:v>
                </c:pt>
                <c:pt idx="7805">
                  <c:v>6.5326966028999998</c:v>
                </c:pt>
                <c:pt idx="7806">
                  <c:v>6.5326966028999998</c:v>
                </c:pt>
                <c:pt idx="7807">
                  <c:v>6.5326966028999998</c:v>
                </c:pt>
                <c:pt idx="7808">
                  <c:v>6.5298649181999995</c:v>
                </c:pt>
                <c:pt idx="7809">
                  <c:v>6.5298649181999995</c:v>
                </c:pt>
                <c:pt idx="7810">
                  <c:v>6.5298649181999995</c:v>
                </c:pt>
                <c:pt idx="7811">
                  <c:v>6.5270332335000001</c:v>
                </c:pt>
                <c:pt idx="7812">
                  <c:v>6.5270332335000001</c:v>
                </c:pt>
                <c:pt idx="7813">
                  <c:v>6.5270332335000001</c:v>
                </c:pt>
                <c:pt idx="7814">
                  <c:v>6.5242015487999998</c:v>
                </c:pt>
                <c:pt idx="7815">
                  <c:v>6.5242015487999998</c:v>
                </c:pt>
                <c:pt idx="7816">
                  <c:v>6.5242015487999998</c:v>
                </c:pt>
                <c:pt idx="7817">
                  <c:v>6.5213698641000004</c:v>
                </c:pt>
                <c:pt idx="7818">
                  <c:v>6.5213698641000004</c:v>
                </c:pt>
                <c:pt idx="7819">
                  <c:v>6.5213698641000004</c:v>
                </c:pt>
                <c:pt idx="7820">
                  <c:v>6.5185381793999992</c:v>
                </c:pt>
                <c:pt idx="7821">
                  <c:v>6.5185381793999992</c:v>
                </c:pt>
                <c:pt idx="7822">
                  <c:v>6.5185381793999992</c:v>
                </c:pt>
                <c:pt idx="7823">
                  <c:v>6.5157064946999999</c:v>
                </c:pt>
                <c:pt idx="7824">
                  <c:v>6.5157064946999999</c:v>
                </c:pt>
                <c:pt idx="7825">
                  <c:v>6.5157064946999999</c:v>
                </c:pt>
                <c:pt idx="7826">
                  <c:v>6.5128748099999996</c:v>
                </c:pt>
                <c:pt idx="7827">
                  <c:v>6.5128748099999996</c:v>
                </c:pt>
                <c:pt idx="7828">
                  <c:v>6.5128748099999996</c:v>
                </c:pt>
                <c:pt idx="7829">
                  <c:v>6.5100431253000002</c:v>
                </c:pt>
                <c:pt idx="7830">
                  <c:v>6.5100431253000002</c:v>
                </c:pt>
                <c:pt idx="7831">
                  <c:v>6.5100431253000002</c:v>
                </c:pt>
                <c:pt idx="7832">
                  <c:v>6.5072114405999999</c:v>
                </c:pt>
                <c:pt idx="7833">
                  <c:v>6.5072114405999999</c:v>
                </c:pt>
                <c:pt idx="7834">
                  <c:v>6.5072114405999999</c:v>
                </c:pt>
                <c:pt idx="7835">
                  <c:v>6.5043797558999996</c:v>
                </c:pt>
                <c:pt idx="7836">
                  <c:v>6.5043797558999996</c:v>
                </c:pt>
                <c:pt idx="7837">
                  <c:v>6.5043797558999996</c:v>
                </c:pt>
                <c:pt idx="7838">
                  <c:v>6.5015480711999993</c:v>
                </c:pt>
                <c:pt idx="7839">
                  <c:v>6.5015480711999993</c:v>
                </c:pt>
                <c:pt idx="7840">
                  <c:v>6.5015480711999993</c:v>
                </c:pt>
                <c:pt idx="7841">
                  <c:v>6.4987163864999999</c:v>
                </c:pt>
                <c:pt idx="7842">
                  <c:v>6.4987163864999999</c:v>
                </c:pt>
                <c:pt idx="7843">
                  <c:v>6.4987163864999999</c:v>
                </c:pt>
                <c:pt idx="7844">
                  <c:v>6.4958847017999997</c:v>
                </c:pt>
                <c:pt idx="7845">
                  <c:v>6.4958847017999997</c:v>
                </c:pt>
                <c:pt idx="7846">
                  <c:v>6.4958847017999997</c:v>
                </c:pt>
                <c:pt idx="7847">
                  <c:v>6.4930530171000003</c:v>
                </c:pt>
                <c:pt idx="7848">
                  <c:v>6.4930530171000003</c:v>
                </c:pt>
                <c:pt idx="7849">
                  <c:v>6.4930530171000003</c:v>
                </c:pt>
                <c:pt idx="7850">
                  <c:v>6.4902213323999991</c:v>
                </c:pt>
                <c:pt idx="7851">
                  <c:v>6.4902213323999991</c:v>
                </c:pt>
                <c:pt idx="7852">
                  <c:v>6.4902213323999991</c:v>
                </c:pt>
                <c:pt idx="7853">
                  <c:v>6.4873896476999997</c:v>
                </c:pt>
                <c:pt idx="7854">
                  <c:v>6.4873896476999997</c:v>
                </c:pt>
                <c:pt idx="7855">
                  <c:v>6.4873896476999997</c:v>
                </c:pt>
                <c:pt idx="7856">
                  <c:v>6.4873896476999997</c:v>
                </c:pt>
                <c:pt idx="7857">
                  <c:v>6.4845579629999994</c:v>
                </c:pt>
                <c:pt idx="7858">
                  <c:v>6.4845579629999994</c:v>
                </c:pt>
                <c:pt idx="7859">
                  <c:v>6.4845579629999994</c:v>
                </c:pt>
                <c:pt idx="7860">
                  <c:v>6.4817262783</c:v>
                </c:pt>
                <c:pt idx="7861">
                  <c:v>6.4817262783</c:v>
                </c:pt>
                <c:pt idx="7862">
                  <c:v>6.4817262783</c:v>
                </c:pt>
                <c:pt idx="7863">
                  <c:v>6.4788945935999998</c:v>
                </c:pt>
                <c:pt idx="7864">
                  <c:v>6.4788945935999998</c:v>
                </c:pt>
                <c:pt idx="7865">
                  <c:v>6.4788945935999998</c:v>
                </c:pt>
                <c:pt idx="7866">
                  <c:v>6.4760629088999995</c:v>
                </c:pt>
                <c:pt idx="7867">
                  <c:v>6.4760629088999995</c:v>
                </c:pt>
                <c:pt idx="7868">
                  <c:v>6.4760629088999995</c:v>
                </c:pt>
                <c:pt idx="7869">
                  <c:v>6.4732312242000001</c:v>
                </c:pt>
                <c:pt idx="7870">
                  <c:v>6.4732312242000001</c:v>
                </c:pt>
                <c:pt idx="7871">
                  <c:v>6.4732312242000001</c:v>
                </c:pt>
                <c:pt idx="7872">
                  <c:v>6.4703995394999998</c:v>
                </c:pt>
                <c:pt idx="7873">
                  <c:v>6.4703995394999998</c:v>
                </c:pt>
                <c:pt idx="7874">
                  <c:v>6.4703995394999998</c:v>
                </c:pt>
                <c:pt idx="7875">
                  <c:v>6.4675678548000004</c:v>
                </c:pt>
                <c:pt idx="7876">
                  <c:v>6.4675678548000004</c:v>
                </c:pt>
                <c:pt idx="7877">
                  <c:v>6.4675678548000004</c:v>
                </c:pt>
                <c:pt idx="7878">
                  <c:v>6.4647361701000001</c:v>
                </c:pt>
                <c:pt idx="7879">
                  <c:v>6.4647361701000001</c:v>
                </c:pt>
                <c:pt idx="7880">
                  <c:v>6.4647361701000001</c:v>
                </c:pt>
                <c:pt idx="7881">
                  <c:v>6.4619044853999998</c:v>
                </c:pt>
                <c:pt idx="7882">
                  <c:v>6.4619044853999998</c:v>
                </c:pt>
                <c:pt idx="7883">
                  <c:v>6.4619044853999998</c:v>
                </c:pt>
                <c:pt idx="7884">
                  <c:v>6.4590728006999996</c:v>
                </c:pt>
                <c:pt idx="7885">
                  <c:v>6.4590728006999996</c:v>
                </c:pt>
                <c:pt idx="7886">
                  <c:v>6.4590728006999996</c:v>
                </c:pt>
                <c:pt idx="7887">
                  <c:v>6.4562411160000002</c:v>
                </c:pt>
                <c:pt idx="7888">
                  <c:v>6.4562411160000002</c:v>
                </c:pt>
                <c:pt idx="7889">
                  <c:v>6.4562411160000002</c:v>
                </c:pt>
                <c:pt idx="7890">
                  <c:v>6.4534094312999999</c:v>
                </c:pt>
                <c:pt idx="7891">
                  <c:v>6.4534094312999999</c:v>
                </c:pt>
                <c:pt idx="7892">
                  <c:v>6.4534094312999999</c:v>
                </c:pt>
                <c:pt idx="7893">
                  <c:v>6.4505777466000005</c:v>
                </c:pt>
                <c:pt idx="7894">
                  <c:v>6.4505777466000005</c:v>
                </c:pt>
                <c:pt idx="7895">
                  <c:v>6.4505777466000005</c:v>
                </c:pt>
                <c:pt idx="7896">
                  <c:v>6.4477460618999993</c:v>
                </c:pt>
                <c:pt idx="7897">
                  <c:v>6.4477460618999993</c:v>
                </c:pt>
                <c:pt idx="7898">
                  <c:v>6.4477460618999993</c:v>
                </c:pt>
                <c:pt idx="7899">
                  <c:v>6.4449143771999999</c:v>
                </c:pt>
                <c:pt idx="7900">
                  <c:v>6.4449143771999999</c:v>
                </c:pt>
                <c:pt idx="7901">
                  <c:v>6.4449143771999999</c:v>
                </c:pt>
                <c:pt idx="7902">
                  <c:v>6.4420826924999997</c:v>
                </c:pt>
                <c:pt idx="7903">
                  <c:v>6.4420826924999997</c:v>
                </c:pt>
                <c:pt idx="7904">
                  <c:v>6.4420826924999997</c:v>
                </c:pt>
                <c:pt idx="7905">
                  <c:v>6.4420826924999997</c:v>
                </c:pt>
                <c:pt idx="7906">
                  <c:v>6.4392510078000003</c:v>
                </c:pt>
                <c:pt idx="7907">
                  <c:v>6.4392510078000003</c:v>
                </c:pt>
                <c:pt idx="7908">
                  <c:v>6.4392510078000003</c:v>
                </c:pt>
                <c:pt idx="7909">
                  <c:v>6.4364193231</c:v>
                </c:pt>
                <c:pt idx="7910">
                  <c:v>6.4364193231</c:v>
                </c:pt>
                <c:pt idx="7911">
                  <c:v>6.4364193231</c:v>
                </c:pt>
                <c:pt idx="7912">
                  <c:v>6.4335876383999997</c:v>
                </c:pt>
                <c:pt idx="7913">
                  <c:v>6.4335876383999997</c:v>
                </c:pt>
                <c:pt idx="7914">
                  <c:v>6.4335876383999997</c:v>
                </c:pt>
                <c:pt idx="7915">
                  <c:v>6.4307559536999994</c:v>
                </c:pt>
                <c:pt idx="7916">
                  <c:v>6.4307559536999994</c:v>
                </c:pt>
                <c:pt idx="7917">
                  <c:v>6.4307559536999994</c:v>
                </c:pt>
                <c:pt idx="7918">
                  <c:v>6.427924269</c:v>
                </c:pt>
                <c:pt idx="7919">
                  <c:v>6.427924269</c:v>
                </c:pt>
                <c:pt idx="7920">
                  <c:v>6.427924269</c:v>
                </c:pt>
                <c:pt idx="7921">
                  <c:v>6.4250925842999997</c:v>
                </c:pt>
                <c:pt idx="7922">
                  <c:v>6.4250925842999997</c:v>
                </c:pt>
                <c:pt idx="7923">
                  <c:v>6.4250925842999997</c:v>
                </c:pt>
                <c:pt idx="7924">
                  <c:v>6.4222608996000004</c:v>
                </c:pt>
                <c:pt idx="7925">
                  <c:v>6.4222608996000004</c:v>
                </c:pt>
                <c:pt idx="7926">
                  <c:v>6.4222608996000004</c:v>
                </c:pt>
                <c:pt idx="7927">
                  <c:v>6.4194292148999992</c:v>
                </c:pt>
                <c:pt idx="7928">
                  <c:v>6.4194292148999992</c:v>
                </c:pt>
                <c:pt idx="7929">
                  <c:v>6.4194292148999992</c:v>
                </c:pt>
                <c:pt idx="7930">
                  <c:v>6.4165975301999998</c:v>
                </c:pt>
                <c:pt idx="7931">
                  <c:v>6.4165975301999998</c:v>
                </c:pt>
                <c:pt idx="7932">
                  <c:v>6.4137658454999995</c:v>
                </c:pt>
                <c:pt idx="7933">
                  <c:v>6.4137658454999995</c:v>
                </c:pt>
                <c:pt idx="7934">
                  <c:v>6.4109341608000001</c:v>
                </c:pt>
                <c:pt idx="7935">
                  <c:v>6.4109341608000001</c:v>
                </c:pt>
                <c:pt idx="7936">
                  <c:v>6.4081024760999998</c:v>
                </c:pt>
                <c:pt idx="7937">
                  <c:v>6.4081024760999998</c:v>
                </c:pt>
                <c:pt idx="7938">
                  <c:v>6.4052707913999996</c:v>
                </c:pt>
                <c:pt idx="7939">
                  <c:v>6.4052707913999996</c:v>
                </c:pt>
                <c:pt idx="7940">
                  <c:v>6.4024391066999993</c:v>
                </c:pt>
                <c:pt idx="7941">
                  <c:v>6.4024391066999993</c:v>
                </c:pt>
                <c:pt idx="7942">
                  <c:v>6.3996074219999999</c:v>
                </c:pt>
                <c:pt idx="7943">
                  <c:v>6.3996074219999999</c:v>
                </c:pt>
                <c:pt idx="7944">
                  <c:v>6.3967757372999996</c:v>
                </c:pt>
                <c:pt idx="7945">
                  <c:v>6.3967757372999996</c:v>
                </c:pt>
                <c:pt idx="7946">
                  <c:v>6.3939440526000002</c:v>
                </c:pt>
                <c:pt idx="7947">
                  <c:v>6.3939440526000002</c:v>
                </c:pt>
                <c:pt idx="7948">
                  <c:v>6.3911123678999999</c:v>
                </c:pt>
                <c:pt idx="7949">
                  <c:v>6.3911123678999999</c:v>
                </c:pt>
                <c:pt idx="7950">
                  <c:v>6.3882806831999996</c:v>
                </c:pt>
                <c:pt idx="7951">
                  <c:v>6.3882806831999996</c:v>
                </c:pt>
                <c:pt idx="7952">
                  <c:v>6.3854489985000003</c:v>
                </c:pt>
                <c:pt idx="7953">
                  <c:v>6.3854489985000003</c:v>
                </c:pt>
                <c:pt idx="7954">
                  <c:v>6.3826173138</c:v>
                </c:pt>
                <c:pt idx="7955">
                  <c:v>6.3826173138</c:v>
                </c:pt>
                <c:pt idx="7956">
                  <c:v>6.3797856290999997</c:v>
                </c:pt>
                <c:pt idx="7957">
                  <c:v>6.3797856290999997</c:v>
                </c:pt>
                <c:pt idx="7958">
                  <c:v>6.3769539443999994</c:v>
                </c:pt>
                <c:pt idx="7959">
                  <c:v>6.3769539443999994</c:v>
                </c:pt>
                <c:pt idx="7960">
                  <c:v>6.3741222597</c:v>
                </c:pt>
                <c:pt idx="7961">
                  <c:v>6.3741222597</c:v>
                </c:pt>
                <c:pt idx="7962">
                  <c:v>6.3712905749999997</c:v>
                </c:pt>
                <c:pt idx="7963">
                  <c:v>6.3712905749999997</c:v>
                </c:pt>
                <c:pt idx="7964">
                  <c:v>6.3684588903000003</c:v>
                </c:pt>
                <c:pt idx="7965">
                  <c:v>6.3684588903000003</c:v>
                </c:pt>
                <c:pt idx="7966">
                  <c:v>6.3656272056000001</c:v>
                </c:pt>
                <c:pt idx="7967">
                  <c:v>6.3656272056000001</c:v>
                </c:pt>
                <c:pt idx="7968">
                  <c:v>6.3627955208999998</c:v>
                </c:pt>
                <c:pt idx="7969">
                  <c:v>6.3627955208999998</c:v>
                </c:pt>
                <c:pt idx="7970">
                  <c:v>6.3599638361999995</c:v>
                </c:pt>
                <c:pt idx="7971">
                  <c:v>6.3599638361999995</c:v>
                </c:pt>
                <c:pt idx="7972">
                  <c:v>6.3571321515000001</c:v>
                </c:pt>
                <c:pt idx="7973">
                  <c:v>6.3571321515000001</c:v>
                </c:pt>
                <c:pt idx="7974">
                  <c:v>6.3543004667999998</c:v>
                </c:pt>
                <c:pt idx="7975">
                  <c:v>6.3543004667999998</c:v>
                </c:pt>
                <c:pt idx="7976">
                  <c:v>6.3514687821000004</c:v>
                </c:pt>
                <c:pt idx="7977">
                  <c:v>6.3514687821000004</c:v>
                </c:pt>
                <c:pt idx="7978">
                  <c:v>6.3486370973999993</c:v>
                </c:pt>
                <c:pt idx="7979">
                  <c:v>6.3486370973999993</c:v>
                </c:pt>
                <c:pt idx="7980">
                  <c:v>6.3458054126999999</c:v>
                </c:pt>
                <c:pt idx="7981">
                  <c:v>6.3458054126999999</c:v>
                </c:pt>
                <c:pt idx="7982">
                  <c:v>6.3429737279999996</c:v>
                </c:pt>
                <c:pt idx="7983">
                  <c:v>6.3429737279999996</c:v>
                </c:pt>
                <c:pt idx="7984">
                  <c:v>6.3401420433000002</c:v>
                </c:pt>
                <c:pt idx="7985">
                  <c:v>6.3401420433000002</c:v>
                </c:pt>
                <c:pt idx="7986">
                  <c:v>6.3373103585999999</c:v>
                </c:pt>
                <c:pt idx="7987">
                  <c:v>6.3373103585999999</c:v>
                </c:pt>
                <c:pt idx="7988">
                  <c:v>6.3344786738999996</c:v>
                </c:pt>
                <c:pt idx="7989">
                  <c:v>6.3344786738999996</c:v>
                </c:pt>
                <c:pt idx="7990">
                  <c:v>6.3316469891999994</c:v>
                </c:pt>
                <c:pt idx="7991">
                  <c:v>6.3316469891999994</c:v>
                </c:pt>
                <c:pt idx="7992">
                  <c:v>6.3288153045</c:v>
                </c:pt>
                <c:pt idx="7993">
                  <c:v>6.3288153045</c:v>
                </c:pt>
                <c:pt idx="7994">
                  <c:v>6.3259836197999997</c:v>
                </c:pt>
                <c:pt idx="7995">
                  <c:v>6.3259836197999997</c:v>
                </c:pt>
                <c:pt idx="7996">
                  <c:v>6.3231519351000003</c:v>
                </c:pt>
                <c:pt idx="7997">
                  <c:v>6.3231519351000003</c:v>
                </c:pt>
                <c:pt idx="7998">
                  <c:v>6.3203202503999991</c:v>
                </c:pt>
                <c:pt idx="7999">
                  <c:v>6.3203202503999991</c:v>
                </c:pt>
                <c:pt idx="8000">
                  <c:v>6.3174885656999997</c:v>
                </c:pt>
                <c:pt idx="8001">
                  <c:v>6.3174885656999997</c:v>
                </c:pt>
                <c:pt idx="8002">
                  <c:v>6.3146568809999994</c:v>
                </c:pt>
                <c:pt idx="8003">
                  <c:v>6.3146568809999994</c:v>
                </c:pt>
                <c:pt idx="8004">
                  <c:v>6.3118251963000001</c:v>
                </c:pt>
                <c:pt idx="8005">
                  <c:v>6.3118251963000001</c:v>
                </c:pt>
                <c:pt idx="8006">
                  <c:v>6.3089935115999998</c:v>
                </c:pt>
                <c:pt idx="8007">
                  <c:v>6.3089935115999998</c:v>
                </c:pt>
                <c:pt idx="8008">
                  <c:v>6.3061618268999995</c:v>
                </c:pt>
                <c:pt idx="8009">
                  <c:v>6.3061618268999995</c:v>
                </c:pt>
                <c:pt idx="8010">
                  <c:v>6.3033301421999992</c:v>
                </c:pt>
                <c:pt idx="8011">
                  <c:v>6.3033301421999992</c:v>
                </c:pt>
                <c:pt idx="8012">
                  <c:v>6.3004984574999998</c:v>
                </c:pt>
                <c:pt idx="8013">
                  <c:v>6.3004984574999998</c:v>
                </c:pt>
                <c:pt idx="8014">
                  <c:v>6.2976667727999995</c:v>
                </c:pt>
                <c:pt idx="8015">
                  <c:v>6.2976667727999995</c:v>
                </c:pt>
                <c:pt idx="8016">
                  <c:v>6.2948350881000001</c:v>
                </c:pt>
                <c:pt idx="8017">
                  <c:v>6.2948350881000001</c:v>
                </c:pt>
                <c:pt idx="8018">
                  <c:v>6.2920034033999999</c:v>
                </c:pt>
                <c:pt idx="8019">
                  <c:v>6.2920034033999999</c:v>
                </c:pt>
                <c:pt idx="8020">
                  <c:v>6.2891717186999996</c:v>
                </c:pt>
                <c:pt idx="8021">
                  <c:v>6.2891717186999996</c:v>
                </c:pt>
                <c:pt idx="8022">
                  <c:v>6.2863400340000002</c:v>
                </c:pt>
                <c:pt idx="8023">
                  <c:v>6.2863400340000002</c:v>
                </c:pt>
                <c:pt idx="8024">
                  <c:v>6.2835083492999999</c:v>
                </c:pt>
                <c:pt idx="8025">
                  <c:v>6.2835083492999999</c:v>
                </c:pt>
                <c:pt idx="8026">
                  <c:v>6.2806766646000005</c:v>
                </c:pt>
                <c:pt idx="8027">
                  <c:v>6.2806766646000005</c:v>
                </c:pt>
                <c:pt idx="8028">
                  <c:v>6.2778449798999993</c:v>
                </c:pt>
                <c:pt idx="8029">
                  <c:v>6.2778449798999993</c:v>
                </c:pt>
                <c:pt idx="8030">
                  <c:v>6.2750132952</c:v>
                </c:pt>
                <c:pt idx="8031">
                  <c:v>6.2750132952</c:v>
                </c:pt>
                <c:pt idx="8032">
                  <c:v>6.2721816104999997</c:v>
                </c:pt>
                <c:pt idx="8033">
                  <c:v>6.2721816104999997</c:v>
                </c:pt>
                <c:pt idx="8034">
                  <c:v>6.2693499258000003</c:v>
                </c:pt>
                <c:pt idx="8035">
                  <c:v>6.2693499258000003</c:v>
                </c:pt>
                <c:pt idx="8036">
                  <c:v>6.2665182411</c:v>
                </c:pt>
                <c:pt idx="8037">
                  <c:v>6.2665182411</c:v>
                </c:pt>
                <c:pt idx="8038">
                  <c:v>6.2636865563999997</c:v>
                </c:pt>
                <c:pt idx="8039">
                  <c:v>6.2636865563999997</c:v>
                </c:pt>
                <c:pt idx="8040">
                  <c:v>6.2608548716999994</c:v>
                </c:pt>
                <c:pt idx="8041">
                  <c:v>6.2608548716999994</c:v>
                </c:pt>
                <c:pt idx="8042">
                  <c:v>6.258023187</c:v>
                </c:pt>
                <c:pt idx="8043">
                  <c:v>6.258023187</c:v>
                </c:pt>
                <c:pt idx="8044">
                  <c:v>6.2551915022999998</c:v>
                </c:pt>
                <c:pt idx="8045">
                  <c:v>6.2551915022999998</c:v>
                </c:pt>
                <c:pt idx="8046">
                  <c:v>6.2523598176000004</c:v>
                </c:pt>
                <c:pt idx="8047">
                  <c:v>6.2523598176000004</c:v>
                </c:pt>
                <c:pt idx="8048">
                  <c:v>6.2495281328999992</c:v>
                </c:pt>
                <c:pt idx="8049">
                  <c:v>6.2495281328999992</c:v>
                </c:pt>
                <c:pt idx="8050">
                  <c:v>6.2466964481999998</c:v>
                </c:pt>
                <c:pt idx="8051">
                  <c:v>6.2466964481999998</c:v>
                </c:pt>
                <c:pt idx="8052">
                  <c:v>6.2438647634999995</c:v>
                </c:pt>
                <c:pt idx="8053">
                  <c:v>6.2438647634999995</c:v>
                </c:pt>
                <c:pt idx="8054">
                  <c:v>6.2410330788000001</c:v>
                </c:pt>
                <c:pt idx="8055">
                  <c:v>6.2410330788000001</c:v>
                </c:pt>
                <c:pt idx="8056">
                  <c:v>6.2382013940999999</c:v>
                </c:pt>
                <c:pt idx="8057">
                  <c:v>6.2382013940999999</c:v>
                </c:pt>
                <c:pt idx="8058">
                  <c:v>6.2353697093999996</c:v>
                </c:pt>
                <c:pt idx="8059">
                  <c:v>6.2353697093999996</c:v>
                </c:pt>
                <c:pt idx="8060">
                  <c:v>6.2325380246999993</c:v>
                </c:pt>
                <c:pt idx="8061">
                  <c:v>6.2325380246999993</c:v>
                </c:pt>
                <c:pt idx="8062">
                  <c:v>6.2297063399999999</c:v>
                </c:pt>
                <c:pt idx="8063">
                  <c:v>6.2297063399999999</c:v>
                </c:pt>
                <c:pt idx="8064">
                  <c:v>6.2268746552999996</c:v>
                </c:pt>
                <c:pt idx="8065">
                  <c:v>6.2268746552999996</c:v>
                </c:pt>
                <c:pt idx="8066">
                  <c:v>6.2240429706000002</c:v>
                </c:pt>
                <c:pt idx="8067">
                  <c:v>6.2240429706000002</c:v>
                </c:pt>
                <c:pt idx="8068">
                  <c:v>6.2212112858999991</c:v>
                </c:pt>
                <c:pt idx="8069">
                  <c:v>6.2212112858999991</c:v>
                </c:pt>
                <c:pt idx="8070">
                  <c:v>6.2183796011999997</c:v>
                </c:pt>
                <c:pt idx="8071">
                  <c:v>6.2183796011999997</c:v>
                </c:pt>
                <c:pt idx="8072">
                  <c:v>6.2155479164999994</c:v>
                </c:pt>
                <c:pt idx="8073">
                  <c:v>6.2155479164999994</c:v>
                </c:pt>
                <c:pt idx="8074">
                  <c:v>6.2155479164999994</c:v>
                </c:pt>
                <c:pt idx="8075">
                  <c:v>6.2127162318</c:v>
                </c:pt>
                <c:pt idx="8076">
                  <c:v>6.2127162318</c:v>
                </c:pt>
                <c:pt idx="8077">
                  <c:v>6.2098845470999997</c:v>
                </c:pt>
                <c:pt idx="8078">
                  <c:v>6.2098845470999997</c:v>
                </c:pt>
                <c:pt idx="8079">
                  <c:v>6.2070528623999994</c:v>
                </c:pt>
                <c:pt idx="8080">
                  <c:v>6.2070528623999994</c:v>
                </c:pt>
                <c:pt idx="8081">
                  <c:v>6.2042211777</c:v>
                </c:pt>
                <c:pt idx="8082">
                  <c:v>6.2042211777</c:v>
                </c:pt>
                <c:pt idx="8083">
                  <c:v>6.2013894929999998</c:v>
                </c:pt>
                <c:pt idx="8084">
                  <c:v>6.2013894929999998</c:v>
                </c:pt>
                <c:pt idx="8085">
                  <c:v>6.1985578083000004</c:v>
                </c:pt>
                <c:pt idx="8086">
                  <c:v>6.1985578083000004</c:v>
                </c:pt>
                <c:pt idx="8087">
                  <c:v>6.1957261236000001</c:v>
                </c:pt>
                <c:pt idx="8088">
                  <c:v>6.1957261236000001</c:v>
                </c:pt>
                <c:pt idx="8089">
                  <c:v>6.1928944388999998</c:v>
                </c:pt>
                <c:pt idx="8090">
                  <c:v>6.1928944388999998</c:v>
                </c:pt>
                <c:pt idx="8091">
                  <c:v>6.1900627541999995</c:v>
                </c:pt>
                <c:pt idx="8092">
                  <c:v>6.1900627541999995</c:v>
                </c:pt>
                <c:pt idx="8093">
                  <c:v>6.1872310695000001</c:v>
                </c:pt>
                <c:pt idx="8094">
                  <c:v>6.1872310695000001</c:v>
                </c:pt>
                <c:pt idx="8095">
                  <c:v>6.1843993847999998</c:v>
                </c:pt>
                <c:pt idx="8096">
                  <c:v>6.1843993847999998</c:v>
                </c:pt>
                <c:pt idx="8097">
                  <c:v>6.1815677001000005</c:v>
                </c:pt>
                <c:pt idx="8098">
                  <c:v>6.1815677001000005</c:v>
                </c:pt>
                <c:pt idx="8099">
                  <c:v>6.1787360153999993</c:v>
                </c:pt>
                <c:pt idx="8100">
                  <c:v>6.1787360153999993</c:v>
                </c:pt>
                <c:pt idx="8101">
                  <c:v>6.1759043306999999</c:v>
                </c:pt>
                <c:pt idx="8102">
                  <c:v>6.1759043306999999</c:v>
                </c:pt>
                <c:pt idx="8103">
                  <c:v>6.1730726459999996</c:v>
                </c:pt>
                <c:pt idx="8104">
                  <c:v>6.1730726459999996</c:v>
                </c:pt>
                <c:pt idx="8105">
                  <c:v>6.1702409613000002</c:v>
                </c:pt>
                <c:pt idx="8106">
                  <c:v>6.1702409613000002</c:v>
                </c:pt>
                <c:pt idx="8107">
                  <c:v>6.1674092765999999</c:v>
                </c:pt>
                <c:pt idx="8108">
                  <c:v>6.1674092765999999</c:v>
                </c:pt>
                <c:pt idx="8109">
                  <c:v>6.1645775918999997</c:v>
                </c:pt>
                <c:pt idx="8110">
                  <c:v>6.1645775918999997</c:v>
                </c:pt>
                <c:pt idx="8111">
                  <c:v>6.1617459071999994</c:v>
                </c:pt>
                <c:pt idx="8112">
                  <c:v>6.1617459071999994</c:v>
                </c:pt>
                <c:pt idx="8113">
                  <c:v>6.1589142225</c:v>
                </c:pt>
                <c:pt idx="8114">
                  <c:v>6.1589142225</c:v>
                </c:pt>
                <c:pt idx="8115">
                  <c:v>6.1560825377999997</c:v>
                </c:pt>
                <c:pt idx="8116">
                  <c:v>6.1560825377999997</c:v>
                </c:pt>
                <c:pt idx="8117">
                  <c:v>6.1560825377999997</c:v>
                </c:pt>
                <c:pt idx="8118">
                  <c:v>6.1532508531000003</c:v>
                </c:pt>
                <c:pt idx="8119">
                  <c:v>6.1532508531000003</c:v>
                </c:pt>
                <c:pt idx="8120">
                  <c:v>6.1504191683999991</c:v>
                </c:pt>
                <c:pt idx="8121">
                  <c:v>6.1504191683999991</c:v>
                </c:pt>
                <c:pt idx="8122">
                  <c:v>6.1475874836999997</c:v>
                </c:pt>
                <c:pt idx="8123">
                  <c:v>6.1475874836999997</c:v>
                </c:pt>
                <c:pt idx="8124">
                  <c:v>6.1447557989999995</c:v>
                </c:pt>
                <c:pt idx="8125">
                  <c:v>6.1447557989999995</c:v>
                </c:pt>
                <c:pt idx="8126">
                  <c:v>6.1419241143000001</c:v>
                </c:pt>
                <c:pt idx="8127">
                  <c:v>6.1419241143000001</c:v>
                </c:pt>
                <c:pt idx="8128">
                  <c:v>6.1390924295999998</c:v>
                </c:pt>
                <c:pt idx="8129">
                  <c:v>6.1390924295999998</c:v>
                </c:pt>
                <c:pt idx="8130">
                  <c:v>6.1362607448999995</c:v>
                </c:pt>
                <c:pt idx="8131">
                  <c:v>6.1362607448999995</c:v>
                </c:pt>
                <c:pt idx="8132">
                  <c:v>6.1334290601999992</c:v>
                </c:pt>
                <c:pt idx="8133">
                  <c:v>6.1334290601999992</c:v>
                </c:pt>
                <c:pt idx="8134">
                  <c:v>6.1305973754999998</c:v>
                </c:pt>
                <c:pt idx="8135">
                  <c:v>6.1305973754999998</c:v>
                </c:pt>
                <c:pt idx="8136">
                  <c:v>6.1277656907999996</c:v>
                </c:pt>
                <c:pt idx="8137">
                  <c:v>6.1277656907999996</c:v>
                </c:pt>
                <c:pt idx="8138">
                  <c:v>6.1249340061000002</c:v>
                </c:pt>
                <c:pt idx="8139">
                  <c:v>6.1249340061000002</c:v>
                </c:pt>
                <c:pt idx="8140">
                  <c:v>6.1221023213999999</c:v>
                </c:pt>
                <c:pt idx="8141">
                  <c:v>6.1221023213999999</c:v>
                </c:pt>
                <c:pt idx="8142">
                  <c:v>6.1192706366999996</c:v>
                </c:pt>
                <c:pt idx="8143">
                  <c:v>6.1192706366999996</c:v>
                </c:pt>
                <c:pt idx="8144">
                  <c:v>6.1164389520000002</c:v>
                </c:pt>
                <c:pt idx="8145">
                  <c:v>6.1164389520000002</c:v>
                </c:pt>
                <c:pt idx="8146">
                  <c:v>6.1136072672999999</c:v>
                </c:pt>
                <c:pt idx="8147">
                  <c:v>6.1136072672999999</c:v>
                </c:pt>
                <c:pt idx="8148">
                  <c:v>6.1136072672999999</c:v>
                </c:pt>
                <c:pt idx="8149">
                  <c:v>6.1107755826000005</c:v>
                </c:pt>
                <c:pt idx="8150">
                  <c:v>6.1107755826000005</c:v>
                </c:pt>
                <c:pt idx="8151">
                  <c:v>6.1079438978999994</c:v>
                </c:pt>
                <c:pt idx="8152">
                  <c:v>6.1079438978999994</c:v>
                </c:pt>
                <c:pt idx="8153">
                  <c:v>6.1051122132</c:v>
                </c:pt>
                <c:pt idx="8154">
                  <c:v>6.1051122132</c:v>
                </c:pt>
                <c:pt idx="8155">
                  <c:v>6.1022805284999997</c:v>
                </c:pt>
                <c:pt idx="8156">
                  <c:v>6.1022805284999997</c:v>
                </c:pt>
                <c:pt idx="8157">
                  <c:v>6.0994488438000003</c:v>
                </c:pt>
                <c:pt idx="8158">
                  <c:v>6.0994488438000003</c:v>
                </c:pt>
                <c:pt idx="8159">
                  <c:v>6.0966171591</c:v>
                </c:pt>
                <c:pt idx="8160">
                  <c:v>6.0966171591</c:v>
                </c:pt>
                <c:pt idx="8161">
                  <c:v>6.0937854743999997</c:v>
                </c:pt>
                <c:pt idx="8162">
                  <c:v>6.0937854743999997</c:v>
                </c:pt>
                <c:pt idx="8163">
                  <c:v>6.0909537896999995</c:v>
                </c:pt>
                <c:pt idx="8164">
                  <c:v>6.0909537896999995</c:v>
                </c:pt>
                <c:pt idx="8165">
                  <c:v>6.0881221050000001</c:v>
                </c:pt>
                <c:pt idx="8166">
                  <c:v>6.0881221050000001</c:v>
                </c:pt>
                <c:pt idx="8167">
                  <c:v>6.0852904202999998</c:v>
                </c:pt>
                <c:pt idx="8168">
                  <c:v>6.0852904202999998</c:v>
                </c:pt>
                <c:pt idx="8169">
                  <c:v>6.0824587356000004</c:v>
                </c:pt>
                <c:pt idx="8170">
                  <c:v>6.0824587356000004</c:v>
                </c:pt>
                <c:pt idx="8171">
                  <c:v>6.0796270508999992</c:v>
                </c:pt>
                <c:pt idx="8172">
                  <c:v>6.0796270508999992</c:v>
                </c:pt>
                <c:pt idx="8173">
                  <c:v>6.0767953661999998</c:v>
                </c:pt>
                <c:pt idx="8174">
                  <c:v>6.0767953661999998</c:v>
                </c:pt>
                <c:pt idx="8175">
                  <c:v>6.0767953661999998</c:v>
                </c:pt>
                <c:pt idx="8176">
                  <c:v>6.0739636814999995</c:v>
                </c:pt>
                <c:pt idx="8177">
                  <c:v>6.0739636814999995</c:v>
                </c:pt>
                <c:pt idx="8178">
                  <c:v>6.0711319968000002</c:v>
                </c:pt>
                <c:pt idx="8179">
                  <c:v>6.0711319968000002</c:v>
                </c:pt>
                <c:pt idx="8180">
                  <c:v>6.0683003120999999</c:v>
                </c:pt>
                <c:pt idx="8181">
                  <c:v>6.0683003120999999</c:v>
                </c:pt>
                <c:pt idx="8182">
                  <c:v>6.0654686273999996</c:v>
                </c:pt>
                <c:pt idx="8183">
                  <c:v>6.0654686273999996</c:v>
                </c:pt>
                <c:pt idx="8184">
                  <c:v>6.0626369426999993</c:v>
                </c:pt>
                <c:pt idx="8185">
                  <c:v>6.0626369426999993</c:v>
                </c:pt>
                <c:pt idx="8186">
                  <c:v>6.0598052579999999</c:v>
                </c:pt>
                <c:pt idx="8187">
                  <c:v>6.0598052579999999</c:v>
                </c:pt>
                <c:pt idx="8188">
                  <c:v>6.0569735732999996</c:v>
                </c:pt>
                <c:pt idx="8189">
                  <c:v>6.0569735732999996</c:v>
                </c:pt>
                <c:pt idx="8190">
                  <c:v>6.0541418886000002</c:v>
                </c:pt>
                <c:pt idx="8191">
                  <c:v>6.0541418886000002</c:v>
                </c:pt>
                <c:pt idx="8192">
                  <c:v>6.0513102038999991</c:v>
                </c:pt>
                <c:pt idx="8193">
                  <c:v>6.0513102038999991</c:v>
                </c:pt>
                <c:pt idx="8194">
                  <c:v>6.0484785191999997</c:v>
                </c:pt>
                <c:pt idx="8195">
                  <c:v>6.0484785191999997</c:v>
                </c:pt>
                <c:pt idx="8196">
                  <c:v>6.0456468344999994</c:v>
                </c:pt>
                <c:pt idx="8197">
                  <c:v>6.0456468344999994</c:v>
                </c:pt>
                <c:pt idx="8198">
                  <c:v>6.0456468344999994</c:v>
                </c:pt>
                <c:pt idx="8199">
                  <c:v>6.0428151498</c:v>
                </c:pt>
                <c:pt idx="8200">
                  <c:v>6.0428151498</c:v>
                </c:pt>
                <c:pt idx="8201">
                  <c:v>6.0399834650999997</c:v>
                </c:pt>
                <c:pt idx="8202">
                  <c:v>6.0399834650999997</c:v>
                </c:pt>
                <c:pt idx="8203">
                  <c:v>6.0371517803999994</c:v>
                </c:pt>
                <c:pt idx="8204">
                  <c:v>6.0371517803999994</c:v>
                </c:pt>
                <c:pt idx="8205">
                  <c:v>6.0343200957000001</c:v>
                </c:pt>
                <c:pt idx="8206">
                  <c:v>6.0343200957000001</c:v>
                </c:pt>
                <c:pt idx="8207">
                  <c:v>6.0314884109999998</c:v>
                </c:pt>
                <c:pt idx="8208">
                  <c:v>6.0314884109999998</c:v>
                </c:pt>
                <c:pt idx="8209">
                  <c:v>6.0286567263000004</c:v>
                </c:pt>
                <c:pt idx="8210">
                  <c:v>6.0286567263000004</c:v>
                </c:pt>
                <c:pt idx="8211">
                  <c:v>6.0258250416000001</c:v>
                </c:pt>
                <c:pt idx="8212">
                  <c:v>6.0258250416000001</c:v>
                </c:pt>
                <c:pt idx="8213">
                  <c:v>6.0229933568999998</c:v>
                </c:pt>
                <c:pt idx="8214">
                  <c:v>6.0229933568999998</c:v>
                </c:pt>
                <c:pt idx="8215">
                  <c:v>6.0201616721999995</c:v>
                </c:pt>
                <c:pt idx="8216">
                  <c:v>6.0201616721999995</c:v>
                </c:pt>
                <c:pt idx="8217">
                  <c:v>6.0173299875000001</c:v>
                </c:pt>
                <c:pt idx="8218">
                  <c:v>6.0173299875000001</c:v>
                </c:pt>
                <c:pt idx="8219">
                  <c:v>6.0173299875000001</c:v>
                </c:pt>
                <c:pt idx="8220">
                  <c:v>6.0144983027999999</c:v>
                </c:pt>
                <c:pt idx="8221">
                  <c:v>6.0144983027999999</c:v>
                </c:pt>
                <c:pt idx="8222">
                  <c:v>6.0116666181000005</c:v>
                </c:pt>
                <c:pt idx="8223">
                  <c:v>6.0116666181000005</c:v>
                </c:pt>
                <c:pt idx="8224">
                  <c:v>6.0088349333999993</c:v>
                </c:pt>
                <c:pt idx="8225">
                  <c:v>6.0088349333999993</c:v>
                </c:pt>
                <c:pt idx="8226">
                  <c:v>6.0060032486999999</c:v>
                </c:pt>
                <c:pt idx="8227">
                  <c:v>6.0060032486999999</c:v>
                </c:pt>
                <c:pt idx="8228">
                  <c:v>6.0031715639999996</c:v>
                </c:pt>
                <c:pt idx="8229">
                  <c:v>6.0031715639999996</c:v>
                </c:pt>
                <c:pt idx="8230">
                  <c:v>6.0003398793000002</c:v>
                </c:pt>
                <c:pt idx="8231">
                  <c:v>6.0003398793000002</c:v>
                </c:pt>
                <c:pt idx="8232">
                  <c:v>5.9975081946</c:v>
                </c:pt>
                <c:pt idx="8233">
                  <c:v>5.9975081946</c:v>
                </c:pt>
                <c:pt idx="8234">
                  <c:v>5.9946765098999997</c:v>
                </c:pt>
                <c:pt idx="8235">
                  <c:v>5.9946765098999997</c:v>
                </c:pt>
                <c:pt idx="8236">
                  <c:v>5.9918448251999994</c:v>
                </c:pt>
                <c:pt idx="8237">
                  <c:v>5.9918448251999994</c:v>
                </c:pt>
                <c:pt idx="8238">
                  <c:v>5.9918448251999994</c:v>
                </c:pt>
                <c:pt idx="8239">
                  <c:v>5.9890131405</c:v>
                </c:pt>
                <c:pt idx="8240">
                  <c:v>5.9890131405</c:v>
                </c:pt>
                <c:pt idx="8241">
                  <c:v>5.9861814557999997</c:v>
                </c:pt>
                <c:pt idx="8242">
                  <c:v>5.9861814557999997</c:v>
                </c:pt>
                <c:pt idx="8243">
                  <c:v>5.9833497711000003</c:v>
                </c:pt>
                <c:pt idx="8244">
                  <c:v>5.9833497711000003</c:v>
                </c:pt>
                <c:pt idx="8245">
                  <c:v>5.9805180863999992</c:v>
                </c:pt>
                <c:pt idx="8246">
                  <c:v>5.9805180863999992</c:v>
                </c:pt>
                <c:pt idx="8247">
                  <c:v>5.9776864016999998</c:v>
                </c:pt>
                <c:pt idx="8248">
                  <c:v>5.9776864016999998</c:v>
                </c:pt>
                <c:pt idx="8249">
                  <c:v>5.9748547169999995</c:v>
                </c:pt>
                <c:pt idx="8250">
                  <c:v>5.9748547169999995</c:v>
                </c:pt>
                <c:pt idx="8251">
                  <c:v>5.9720230323000001</c:v>
                </c:pt>
                <c:pt idx="8252">
                  <c:v>5.9720230323000001</c:v>
                </c:pt>
                <c:pt idx="8253">
                  <c:v>5.9691913475999998</c:v>
                </c:pt>
                <c:pt idx="8254">
                  <c:v>5.9691913475999998</c:v>
                </c:pt>
                <c:pt idx="8255">
                  <c:v>5.9691913475999998</c:v>
                </c:pt>
                <c:pt idx="8256">
                  <c:v>5.9663596628999995</c:v>
                </c:pt>
                <c:pt idx="8257">
                  <c:v>5.9663596628999995</c:v>
                </c:pt>
                <c:pt idx="8258">
                  <c:v>5.9635279781999992</c:v>
                </c:pt>
                <c:pt idx="8259">
                  <c:v>5.9635279781999992</c:v>
                </c:pt>
                <c:pt idx="8260">
                  <c:v>5.9606962934999999</c:v>
                </c:pt>
                <c:pt idx="8261">
                  <c:v>5.9606962934999999</c:v>
                </c:pt>
                <c:pt idx="8262">
                  <c:v>5.9578646087999996</c:v>
                </c:pt>
                <c:pt idx="8263">
                  <c:v>5.9578646087999996</c:v>
                </c:pt>
                <c:pt idx="8264">
                  <c:v>5.9550329241000002</c:v>
                </c:pt>
                <c:pt idx="8265">
                  <c:v>5.9550329241000002</c:v>
                </c:pt>
                <c:pt idx="8266">
                  <c:v>5.9522012393999999</c:v>
                </c:pt>
                <c:pt idx="8267">
                  <c:v>5.9522012393999999</c:v>
                </c:pt>
                <c:pt idx="8268">
                  <c:v>5.9493695546999996</c:v>
                </c:pt>
                <c:pt idx="8269">
                  <c:v>5.9493695546999996</c:v>
                </c:pt>
                <c:pt idx="8270">
                  <c:v>5.9465378700000002</c:v>
                </c:pt>
                <c:pt idx="8271">
                  <c:v>5.9465378700000002</c:v>
                </c:pt>
                <c:pt idx="8272">
                  <c:v>5.9465378700000002</c:v>
                </c:pt>
                <c:pt idx="8273">
                  <c:v>5.9437061852999999</c:v>
                </c:pt>
                <c:pt idx="8274">
                  <c:v>5.9437061852999999</c:v>
                </c:pt>
                <c:pt idx="8275">
                  <c:v>5.9408745006000006</c:v>
                </c:pt>
                <c:pt idx="8276">
                  <c:v>5.9408745006000006</c:v>
                </c:pt>
                <c:pt idx="8277">
                  <c:v>5.9380428158999994</c:v>
                </c:pt>
                <c:pt idx="8278">
                  <c:v>5.9380428158999994</c:v>
                </c:pt>
                <c:pt idx="8279">
                  <c:v>5.9352111312</c:v>
                </c:pt>
                <c:pt idx="8280">
                  <c:v>5.9352111312</c:v>
                </c:pt>
                <c:pt idx="8281">
                  <c:v>5.9323794464999997</c:v>
                </c:pt>
                <c:pt idx="8282">
                  <c:v>5.9323794464999997</c:v>
                </c:pt>
                <c:pt idx="8283">
                  <c:v>5.9295477618000003</c:v>
                </c:pt>
                <c:pt idx="8284">
                  <c:v>5.9295477618000003</c:v>
                </c:pt>
                <c:pt idx="8285">
                  <c:v>5.9267160771</c:v>
                </c:pt>
                <c:pt idx="8286">
                  <c:v>5.9267160771</c:v>
                </c:pt>
                <c:pt idx="8287">
                  <c:v>5.9238843923999998</c:v>
                </c:pt>
                <c:pt idx="8288">
                  <c:v>5.9238843923999998</c:v>
                </c:pt>
                <c:pt idx="8289">
                  <c:v>5.9238843923999998</c:v>
                </c:pt>
                <c:pt idx="8290">
                  <c:v>5.9210527076999995</c:v>
                </c:pt>
                <c:pt idx="8291">
                  <c:v>5.9210527076999995</c:v>
                </c:pt>
                <c:pt idx="8292">
                  <c:v>5.9182210230000001</c:v>
                </c:pt>
                <c:pt idx="8293">
                  <c:v>5.9182210230000001</c:v>
                </c:pt>
                <c:pt idx="8294">
                  <c:v>5.9153893382999998</c:v>
                </c:pt>
                <c:pt idx="8295">
                  <c:v>5.9153893382999998</c:v>
                </c:pt>
                <c:pt idx="8296">
                  <c:v>5.9125576536000004</c:v>
                </c:pt>
                <c:pt idx="8297">
                  <c:v>5.9125576536000004</c:v>
                </c:pt>
                <c:pt idx="8298">
                  <c:v>5.9097259688999992</c:v>
                </c:pt>
                <c:pt idx="8299">
                  <c:v>5.9068942841999998</c:v>
                </c:pt>
                <c:pt idx="8300">
                  <c:v>5.9068942841999998</c:v>
                </c:pt>
                <c:pt idx="8301">
                  <c:v>5.9040625994999996</c:v>
                </c:pt>
                <c:pt idx="8302">
                  <c:v>5.9012309148000002</c:v>
                </c:pt>
                <c:pt idx="8303">
                  <c:v>5.8983992300999999</c:v>
                </c:pt>
                <c:pt idx="8304">
                  <c:v>5.8983992300999999</c:v>
                </c:pt>
                <c:pt idx="8305">
                  <c:v>5.8955675453999996</c:v>
                </c:pt>
                <c:pt idx="8306">
                  <c:v>5.8927358606999993</c:v>
                </c:pt>
                <c:pt idx="8307">
                  <c:v>5.8899041759999999</c:v>
                </c:pt>
                <c:pt idx="8308">
                  <c:v>5.8899041759999999</c:v>
                </c:pt>
                <c:pt idx="8309">
                  <c:v>5.8870724912999997</c:v>
                </c:pt>
                <c:pt idx="8310">
                  <c:v>5.8842408066000003</c:v>
                </c:pt>
                <c:pt idx="8311">
                  <c:v>5.8842408066000003</c:v>
                </c:pt>
                <c:pt idx="8312">
                  <c:v>5.8814091218999991</c:v>
                </c:pt>
                <c:pt idx="8313">
                  <c:v>5.8785774371999997</c:v>
                </c:pt>
                <c:pt idx="8314">
                  <c:v>5.8757457524999994</c:v>
                </c:pt>
                <c:pt idx="8315">
                  <c:v>5.8757457524999994</c:v>
                </c:pt>
                <c:pt idx="8316">
                  <c:v>5.8729140678</c:v>
                </c:pt>
                <c:pt idx="8317">
                  <c:v>5.8700823830999997</c:v>
                </c:pt>
                <c:pt idx="8318">
                  <c:v>5.8672506983999995</c:v>
                </c:pt>
                <c:pt idx="8319">
                  <c:v>5.8672506983999995</c:v>
                </c:pt>
                <c:pt idx="8320">
                  <c:v>5.8644190137000001</c:v>
                </c:pt>
                <c:pt idx="8321">
                  <c:v>5.8615873289999998</c:v>
                </c:pt>
                <c:pt idx="8322">
                  <c:v>5.8615873289999998</c:v>
                </c:pt>
                <c:pt idx="8323">
                  <c:v>5.8587556443000004</c:v>
                </c:pt>
                <c:pt idx="8324">
                  <c:v>5.8559239596000001</c:v>
                </c:pt>
                <c:pt idx="8325">
                  <c:v>5.8530922748999998</c:v>
                </c:pt>
                <c:pt idx="8326">
                  <c:v>5.8530922748999998</c:v>
                </c:pt>
                <c:pt idx="8327">
                  <c:v>5.8502605901999996</c:v>
                </c:pt>
                <c:pt idx="8328">
                  <c:v>5.8474289055000002</c:v>
                </c:pt>
                <c:pt idx="8329">
                  <c:v>5.8474289055000002</c:v>
                </c:pt>
                <c:pt idx="8330">
                  <c:v>5.8445972207999999</c:v>
                </c:pt>
                <c:pt idx="8331">
                  <c:v>5.8417655361000005</c:v>
                </c:pt>
                <c:pt idx="8332">
                  <c:v>5.8389338513999993</c:v>
                </c:pt>
                <c:pt idx="8333">
                  <c:v>5.8389338513999993</c:v>
                </c:pt>
                <c:pt idx="8334">
                  <c:v>5.8361021666999999</c:v>
                </c:pt>
                <c:pt idx="8335">
                  <c:v>5.8332704819999996</c:v>
                </c:pt>
                <c:pt idx="8336">
                  <c:v>5.8304387973000003</c:v>
                </c:pt>
                <c:pt idx="8337">
                  <c:v>5.8304387973000003</c:v>
                </c:pt>
                <c:pt idx="8338">
                  <c:v>5.8276071126</c:v>
                </c:pt>
                <c:pt idx="8339">
                  <c:v>5.8247754278999997</c:v>
                </c:pt>
                <c:pt idx="8340">
                  <c:v>5.8247754278999997</c:v>
                </c:pt>
                <c:pt idx="8341">
                  <c:v>5.8219437431999994</c:v>
                </c:pt>
                <c:pt idx="8342">
                  <c:v>5.8191120585</c:v>
                </c:pt>
                <c:pt idx="8343">
                  <c:v>5.8162803737999997</c:v>
                </c:pt>
                <c:pt idx="8344">
                  <c:v>5.8162803737999997</c:v>
                </c:pt>
                <c:pt idx="8345">
                  <c:v>5.8134486891000003</c:v>
                </c:pt>
                <c:pt idx="8346">
                  <c:v>5.8106170043999992</c:v>
                </c:pt>
                <c:pt idx="8347">
                  <c:v>5.8106170043999992</c:v>
                </c:pt>
                <c:pt idx="8348">
                  <c:v>5.8077853196999998</c:v>
                </c:pt>
                <c:pt idx="8349">
                  <c:v>5.8049536349999995</c:v>
                </c:pt>
                <c:pt idx="8350">
                  <c:v>5.8021219503000001</c:v>
                </c:pt>
                <c:pt idx="8351">
                  <c:v>5.8021219503000001</c:v>
                </c:pt>
                <c:pt idx="8352">
                  <c:v>5.7992902655999998</c:v>
                </c:pt>
                <c:pt idx="8353">
                  <c:v>5.7964585808999995</c:v>
                </c:pt>
                <c:pt idx="8354">
                  <c:v>5.7964585808999995</c:v>
                </c:pt>
                <c:pt idx="8355">
                  <c:v>5.7936268961999993</c:v>
                </c:pt>
                <c:pt idx="8356">
                  <c:v>5.7907952114999999</c:v>
                </c:pt>
                <c:pt idx="8357">
                  <c:v>5.7879635267999996</c:v>
                </c:pt>
                <c:pt idx="8358">
                  <c:v>5.7879635267999996</c:v>
                </c:pt>
                <c:pt idx="8359">
                  <c:v>5.7851318421000002</c:v>
                </c:pt>
                <c:pt idx="8360">
                  <c:v>5.7823001573999999</c:v>
                </c:pt>
                <c:pt idx="8361">
                  <c:v>5.7794684726999996</c:v>
                </c:pt>
                <c:pt idx="8362">
                  <c:v>5.7794684726999996</c:v>
                </c:pt>
                <c:pt idx="8363">
                  <c:v>5.7766367880000002</c:v>
                </c:pt>
                <c:pt idx="8364">
                  <c:v>5.7738051033</c:v>
                </c:pt>
                <c:pt idx="8365">
                  <c:v>5.7738051033</c:v>
                </c:pt>
                <c:pt idx="8366">
                  <c:v>5.7709734186000006</c:v>
                </c:pt>
                <c:pt idx="8367">
                  <c:v>5.7681417338999994</c:v>
                </c:pt>
                <c:pt idx="8368">
                  <c:v>5.7653100492</c:v>
                </c:pt>
                <c:pt idx="8369">
                  <c:v>5.7653100492</c:v>
                </c:pt>
                <c:pt idx="8370">
                  <c:v>5.7624783644999997</c:v>
                </c:pt>
                <c:pt idx="8371">
                  <c:v>5.7596466798000003</c:v>
                </c:pt>
                <c:pt idx="8372">
                  <c:v>5.7596466798000003</c:v>
                </c:pt>
                <c:pt idx="8373">
                  <c:v>5.7568149951000001</c:v>
                </c:pt>
                <c:pt idx="8374">
                  <c:v>5.7539833103999998</c:v>
                </c:pt>
                <c:pt idx="8375">
                  <c:v>5.7511516256999995</c:v>
                </c:pt>
                <c:pt idx="8376">
                  <c:v>5.7511516256999995</c:v>
                </c:pt>
                <c:pt idx="8377">
                  <c:v>5.7483199410000001</c:v>
                </c:pt>
                <c:pt idx="8378">
                  <c:v>5.7454882562999998</c:v>
                </c:pt>
                <c:pt idx="8379">
                  <c:v>5.7454882562999998</c:v>
                </c:pt>
                <c:pt idx="8380">
                  <c:v>5.7426565716000004</c:v>
                </c:pt>
                <c:pt idx="8381">
                  <c:v>5.7398248868999993</c:v>
                </c:pt>
                <c:pt idx="8382">
                  <c:v>5.7398248868999993</c:v>
                </c:pt>
                <c:pt idx="8383">
                  <c:v>5.7369932021999999</c:v>
                </c:pt>
                <c:pt idx="8384">
                  <c:v>5.7341615174999996</c:v>
                </c:pt>
                <c:pt idx="8385">
                  <c:v>5.7313298328000002</c:v>
                </c:pt>
                <c:pt idx="8386">
                  <c:v>5.7313298328000002</c:v>
                </c:pt>
                <c:pt idx="8387">
                  <c:v>5.7284981480999999</c:v>
                </c:pt>
                <c:pt idx="8388">
                  <c:v>5.7256664633999996</c:v>
                </c:pt>
                <c:pt idx="8389">
                  <c:v>5.7256664633999996</c:v>
                </c:pt>
                <c:pt idx="8390">
                  <c:v>5.7228347786999993</c:v>
                </c:pt>
                <c:pt idx="8391">
                  <c:v>5.720003094</c:v>
                </c:pt>
                <c:pt idx="8392">
                  <c:v>5.7171714092999997</c:v>
                </c:pt>
                <c:pt idx="8393">
                  <c:v>5.7171714092999997</c:v>
                </c:pt>
                <c:pt idx="8394">
                  <c:v>5.7143397246000003</c:v>
                </c:pt>
                <c:pt idx="8395">
                  <c:v>5.7115080398999991</c:v>
                </c:pt>
                <c:pt idx="8396">
                  <c:v>5.7115080398999991</c:v>
                </c:pt>
                <c:pt idx="8397">
                  <c:v>5.7086763551999997</c:v>
                </c:pt>
                <c:pt idx="8398">
                  <c:v>5.7058446704999994</c:v>
                </c:pt>
                <c:pt idx="8399">
                  <c:v>5.7030129858</c:v>
                </c:pt>
                <c:pt idx="8400">
                  <c:v>5.7030129858</c:v>
                </c:pt>
                <c:pt idx="8401">
                  <c:v>5.7001813010999998</c:v>
                </c:pt>
                <c:pt idx="8402">
                  <c:v>5.6973496163999995</c:v>
                </c:pt>
                <c:pt idx="8403">
                  <c:v>5.6973496163999995</c:v>
                </c:pt>
                <c:pt idx="8404">
                  <c:v>5.6945179317000001</c:v>
                </c:pt>
                <c:pt idx="8405">
                  <c:v>5.6916862469999998</c:v>
                </c:pt>
                <c:pt idx="8406">
                  <c:v>5.6916862469999998</c:v>
                </c:pt>
                <c:pt idx="8407">
                  <c:v>5.6888545623000004</c:v>
                </c:pt>
                <c:pt idx="8408">
                  <c:v>5.6860228776000001</c:v>
                </c:pt>
                <c:pt idx="8409">
                  <c:v>5.6831911928999999</c:v>
                </c:pt>
                <c:pt idx="8410">
                  <c:v>5.6831911928999999</c:v>
                </c:pt>
                <c:pt idx="8411">
                  <c:v>5.6803595081999996</c:v>
                </c:pt>
                <c:pt idx="8412">
                  <c:v>5.6775278235000002</c:v>
                </c:pt>
                <c:pt idx="8413">
                  <c:v>5.6775278235000002</c:v>
                </c:pt>
                <c:pt idx="8414">
                  <c:v>5.6746961387999999</c:v>
                </c:pt>
                <c:pt idx="8415">
                  <c:v>5.6718644541000005</c:v>
                </c:pt>
                <c:pt idx="8416">
                  <c:v>5.6718644541000005</c:v>
                </c:pt>
                <c:pt idx="8417">
                  <c:v>5.6690327693999993</c:v>
                </c:pt>
                <c:pt idx="8418">
                  <c:v>5.6662010846999999</c:v>
                </c:pt>
                <c:pt idx="8419">
                  <c:v>5.6633693999999997</c:v>
                </c:pt>
                <c:pt idx="8420">
                  <c:v>5.6633693999999997</c:v>
                </c:pt>
                <c:pt idx="8421">
                  <c:v>5.6605377153000003</c:v>
                </c:pt>
                <c:pt idx="8422">
                  <c:v>5.6577060306</c:v>
                </c:pt>
                <c:pt idx="8423">
                  <c:v>5.6577060306</c:v>
                </c:pt>
                <c:pt idx="8424">
                  <c:v>5.6548743458999997</c:v>
                </c:pt>
                <c:pt idx="8425">
                  <c:v>5.6520426611999994</c:v>
                </c:pt>
                <c:pt idx="8426">
                  <c:v>5.6520426611999994</c:v>
                </c:pt>
                <c:pt idx="8427">
                  <c:v>5.6492109765</c:v>
                </c:pt>
                <c:pt idx="8428">
                  <c:v>5.6463792917999998</c:v>
                </c:pt>
                <c:pt idx="8429">
                  <c:v>5.6435476071000004</c:v>
                </c:pt>
                <c:pt idx="8430">
                  <c:v>5.6435476071000004</c:v>
                </c:pt>
                <c:pt idx="8431">
                  <c:v>5.6407159223999992</c:v>
                </c:pt>
                <c:pt idx="8432">
                  <c:v>5.6378842376999998</c:v>
                </c:pt>
                <c:pt idx="8433">
                  <c:v>5.6378842376999998</c:v>
                </c:pt>
                <c:pt idx="8434">
                  <c:v>5.6350525529999995</c:v>
                </c:pt>
                <c:pt idx="8435">
                  <c:v>5.6322208683000001</c:v>
                </c:pt>
                <c:pt idx="8436">
                  <c:v>5.6322208683000001</c:v>
                </c:pt>
                <c:pt idx="8437">
                  <c:v>5.6293891835999998</c:v>
                </c:pt>
                <c:pt idx="8438">
                  <c:v>5.6265574988999996</c:v>
                </c:pt>
                <c:pt idx="8439">
                  <c:v>5.6237258141999993</c:v>
                </c:pt>
                <c:pt idx="8440">
                  <c:v>5.6237258141999993</c:v>
                </c:pt>
                <c:pt idx="8441">
                  <c:v>5.6208941294999999</c:v>
                </c:pt>
                <c:pt idx="8442">
                  <c:v>5.6180624447999996</c:v>
                </c:pt>
                <c:pt idx="8443">
                  <c:v>5.6180624447999996</c:v>
                </c:pt>
                <c:pt idx="8444">
                  <c:v>5.6152307601000002</c:v>
                </c:pt>
                <c:pt idx="8445">
                  <c:v>5.6123990753999999</c:v>
                </c:pt>
                <c:pt idx="8446">
                  <c:v>5.6123990753999999</c:v>
                </c:pt>
                <c:pt idx="8447">
                  <c:v>5.6095673906999997</c:v>
                </c:pt>
                <c:pt idx="8448">
                  <c:v>5.6067357060000003</c:v>
                </c:pt>
                <c:pt idx="8449">
                  <c:v>5.6039040213</c:v>
                </c:pt>
                <c:pt idx="8450">
                  <c:v>5.6039040213</c:v>
                </c:pt>
                <c:pt idx="8451">
                  <c:v>5.6010723366000006</c:v>
                </c:pt>
                <c:pt idx="8452">
                  <c:v>5.5982406518999994</c:v>
                </c:pt>
                <c:pt idx="8453">
                  <c:v>5.5982406518999994</c:v>
                </c:pt>
                <c:pt idx="8454">
                  <c:v>5.5954089672</c:v>
                </c:pt>
                <c:pt idx="8455">
                  <c:v>5.5925772824999997</c:v>
                </c:pt>
                <c:pt idx="8456">
                  <c:v>5.5925772824999997</c:v>
                </c:pt>
                <c:pt idx="8457">
                  <c:v>5.5897455978000004</c:v>
                </c:pt>
                <c:pt idx="8458">
                  <c:v>5.5869139131000001</c:v>
                </c:pt>
                <c:pt idx="8459">
                  <c:v>5.5869139131000001</c:v>
                </c:pt>
                <c:pt idx="8460">
                  <c:v>5.5840822283999998</c:v>
                </c:pt>
                <c:pt idx="8461">
                  <c:v>5.5812505436999995</c:v>
                </c:pt>
                <c:pt idx="8462">
                  <c:v>5.5784188590000001</c:v>
                </c:pt>
                <c:pt idx="8463">
                  <c:v>5.5784188590000001</c:v>
                </c:pt>
                <c:pt idx="8464">
                  <c:v>5.5755871742999998</c:v>
                </c:pt>
                <c:pt idx="8465">
                  <c:v>5.5727554896000004</c:v>
                </c:pt>
                <c:pt idx="8466">
                  <c:v>5.5727554896000004</c:v>
                </c:pt>
                <c:pt idx="8467">
                  <c:v>5.5699238048999993</c:v>
                </c:pt>
                <c:pt idx="8468">
                  <c:v>5.5670921201999999</c:v>
                </c:pt>
                <c:pt idx="8469">
                  <c:v>5.5670921201999999</c:v>
                </c:pt>
                <c:pt idx="8470">
                  <c:v>5.5642604354999996</c:v>
                </c:pt>
                <c:pt idx="8471">
                  <c:v>5.5614287508000002</c:v>
                </c:pt>
                <c:pt idx="8472">
                  <c:v>5.5614287508000002</c:v>
                </c:pt>
                <c:pt idx="8473">
                  <c:v>5.5585970660999999</c:v>
                </c:pt>
                <c:pt idx="8474">
                  <c:v>5.5557653813999996</c:v>
                </c:pt>
                <c:pt idx="8475">
                  <c:v>5.5557653813999996</c:v>
                </c:pt>
                <c:pt idx="8476">
                  <c:v>5.5529336966999994</c:v>
                </c:pt>
                <c:pt idx="8477">
                  <c:v>5.550102012</c:v>
                </c:pt>
                <c:pt idx="8478">
                  <c:v>5.5472703272999997</c:v>
                </c:pt>
                <c:pt idx="8479">
                  <c:v>5.5472703272999997</c:v>
                </c:pt>
                <c:pt idx="8480">
                  <c:v>5.5444386426000003</c:v>
                </c:pt>
                <c:pt idx="8481">
                  <c:v>5.5416069578999991</c:v>
                </c:pt>
                <c:pt idx="8482">
                  <c:v>5.5416069578999991</c:v>
                </c:pt>
                <c:pt idx="8483">
                  <c:v>5.5387752731999997</c:v>
                </c:pt>
                <c:pt idx="8484">
                  <c:v>5.5359435884999995</c:v>
                </c:pt>
                <c:pt idx="8485">
                  <c:v>5.5359435884999995</c:v>
                </c:pt>
                <c:pt idx="8486">
                  <c:v>5.5331119038000001</c:v>
                </c:pt>
                <c:pt idx="8487">
                  <c:v>5.5302802190999998</c:v>
                </c:pt>
                <c:pt idx="8488">
                  <c:v>5.5302802190999998</c:v>
                </c:pt>
                <c:pt idx="8489">
                  <c:v>5.5274485343999995</c:v>
                </c:pt>
                <c:pt idx="8490">
                  <c:v>5.5246168497000001</c:v>
                </c:pt>
                <c:pt idx="8491">
                  <c:v>5.5246168497000001</c:v>
                </c:pt>
                <c:pt idx="8492">
                  <c:v>5.5217851649999998</c:v>
                </c:pt>
                <c:pt idx="8493">
                  <c:v>5.5189534803000004</c:v>
                </c:pt>
                <c:pt idx="8494">
                  <c:v>5.5189534803000004</c:v>
                </c:pt>
                <c:pt idx="8495">
                  <c:v>5.5161217956000002</c:v>
                </c:pt>
                <c:pt idx="8496">
                  <c:v>5.5132901108999999</c:v>
                </c:pt>
                <c:pt idx="8497">
                  <c:v>5.5104584261999996</c:v>
                </c:pt>
                <c:pt idx="8498">
                  <c:v>5.5104584261999996</c:v>
                </c:pt>
                <c:pt idx="8499">
                  <c:v>5.5076267415000002</c:v>
                </c:pt>
                <c:pt idx="8500">
                  <c:v>5.5047950567999999</c:v>
                </c:pt>
                <c:pt idx="8501">
                  <c:v>5.5047950567999999</c:v>
                </c:pt>
                <c:pt idx="8502">
                  <c:v>5.5019633721000005</c:v>
                </c:pt>
                <c:pt idx="8503">
                  <c:v>5.4991316873999994</c:v>
                </c:pt>
                <c:pt idx="8504">
                  <c:v>5.4991316873999994</c:v>
                </c:pt>
                <c:pt idx="8505">
                  <c:v>5.4963000027</c:v>
                </c:pt>
                <c:pt idx="8506">
                  <c:v>5.4934683179999997</c:v>
                </c:pt>
                <c:pt idx="8507">
                  <c:v>5.4934683179999997</c:v>
                </c:pt>
                <c:pt idx="8508">
                  <c:v>5.4906366333000003</c:v>
                </c:pt>
                <c:pt idx="8509">
                  <c:v>5.4878049486</c:v>
                </c:pt>
                <c:pt idx="8510">
                  <c:v>5.4878049486</c:v>
                </c:pt>
                <c:pt idx="8511">
                  <c:v>5.4849732638999997</c:v>
                </c:pt>
                <c:pt idx="8512">
                  <c:v>5.4821415791999994</c:v>
                </c:pt>
                <c:pt idx="8513">
                  <c:v>5.4821415791999994</c:v>
                </c:pt>
                <c:pt idx="8514">
                  <c:v>5.4793098945000001</c:v>
                </c:pt>
                <c:pt idx="8515">
                  <c:v>5.4764782097999998</c:v>
                </c:pt>
                <c:pt idx="8516">
                  <c:v>5.4764782097999998</c:v>
                </c:pt>
                <c:pt idx="8517">
                  <c:v>5.4736465251000004</c:v>
                </c:pt>
                <c:pt idx="8518">
                  <c:v>5.4708148403999992</c:v>
                </c:pt>
                <c:pt idx="8519">
                  <c:v>5.4708148403999992</c:v>
                </c:pt>
                <c:pt idx="8520">
                  <c:v>5.4679831556999998</c:v>
                </c:pt>
                <c:pt idx="8521">
                  <c:v>5.4651514709999995</c:v>
                </c:pt>
                <c:pt idx="8522">
                  <c:v>5.4623197863000001</c:v>
                </c:pt>
                <c:pt idx="8523">
                  <c:v>5.4623197863000001</c:v>
                </c:pt>
                <c:pt idx="8524">
                  <c:v>5.4594881015999999</c:v>
                </c:pt>
                <c:pt idx="8525">
                  <c:v>5.4566564168999996</c:v>
                </c:pt>
                <c:pt idx="8526">
                  <c:v>5.4566564168999996</c:v>
                </c:pt>
                <c:pt idx="8527">
                  <c:v>5.4538247321999993</c:v>
                </c:pt>
                <c:pt idx="8528">
                  <c:v>5.4509930474999999</c:v>
                </c:pt>
                <c:pt idx="8529">
                  <c:v>5.4509930474999999</c:v>
                </c:pt>
                <c:pt idx="8530">
                  <c:v>5.4481613627999996</c:v>
                </c:pt>
                <c:pt idx="8531">
                  <c:v>5.4453296781000002</c:v>
                </c:pt>
                <c:pt idx="8532">
                  <c:v>5.4453296781000002</c:v>
                </c:pt>
                <c:pt idx="8533">
                  <c:v>5.4424979934</c:v>
                </c:pt>
                <c:pt idx="8534">
                  <c:v>5.4396663086999997</c:v>
                </c:pt>
                <c:pt idx="8535">
                  <c:v>5.4396663086999997</c:v>
                </c:pt>
                <c:pt idx="8536">
                  <c:v>5.4368346239999994</c:v>
                </c:pt>
                <c:pt idx="8537">
                  <c:v>5.4340029393</c:v>
                </c:pt>
                <c:pt idx="8538">
                  <c:v>5.4340029393</c:v>
                </c:pt>
                <c:pt idx="8539">
                  <c:v>5.4311712545999997</c:v>
                </c:pt>
                <c:pt idx="8540">
                  <c:v>5.4283395698999994</c:v>
                </c:pt>
                <c:pt idx="8541">
                  <c:v>5.4283395698999994</c:v>
                </c:pt>
                <c:pt idx="8542">
                  <c:v>5.4255078852</c:v>
                </c:pt>
                <c:pt idx="8543">
                  <c:v>5.4226762004999998</c:v>
                </c:pt>
                <c:pt idx="8544">
                  <c:v>5.4226762004999998</c:v>
                </c:pt>
                <c:pt idx="8545">
                  <c:v>5.4198445158000004</c:v>
                </c:pt>
                <c:pt idx="8546">
                  <c:v>5.4170128311000001</c:v>
                </c:pt>
                <c:pt idx="8547">
                  <c:v>5.4170128311000001</c:v>
                </c:pt>
                <c:pt idx="8548">
                  <c:v>5.4141811463999998</c:v>
                </c:pt>
                <c:pt idx="8549">
                  <c:v>5.4113494616999995</c:v>
                </c:pt>
                <c:pt idx="8550">
                  <c:v>5.4113494616999995</c:v>
                </c:pt>
                <c:pt idx="8551">
                  <c:v>5.4085177770000001</c:v>
                </c:pt>
                <c:pt idx="8552">
                  <c:v>5.4056860922999999</c:v>
                </c:pt>
                <c:pt idx="8553">
                  <c:v>5.4056860922999999</c:v>
                </c:pt>
                <c:pt idx="8554">
                  <c:v>5.4028544076000005</c:v>
                </c:pt>
                <c:pt idx="8555">
                  <c:v>5.4000227228999993</c:v>
                </c:pt>
                <c:pt idx="8556">
                  <c:v>5.4000227228999993</c:v>
                </c:pt>
                <c:pt idx="8557">
                  <c:v>5.3971910381999999</c:v>
                </c:pt>
                <c:pt idx="8558">
                  <c:v>5.3943593534999996</c:v>
                </c:pt>
                <c:pt idx="8559">
                  <c:v>5.3943593534999996</c:v>
                </c:pt>
                <c:pt idx="8560">
                  <c:v>5.3915276688000002</c:v>
                </c:pt>
                <c:pt idx="8561">
                  <c:v>5.3886959840999999</c:v>
                </c:pt>
                <c:pt idx="8562">
                  <c:v>5.3886959840999999</c:v>
                </c:pt>
                <c:pt idx="8563">
                  <c:v>5.3858642993999997</c:v>
                </c:pt>
                <c:pt idx="8564">
                  <c:v>5.3830326146999994</c:v>
                </c:pt>
                <c:pt idx="8565">
                  <c:v>5.3830326146999994</c:v>
                </c:pt>
                <c:pt idx="8566">
                  <c:v>5.38020093</c:v>
                </c:pt>
                <c:pt idx="8567">
                  <c:v>5.3773692452999997</c:v>
                </c:pt>
                <c:pt idx="8568">
                  <c:v>5.3773692452999997</c:v>
                </c:pt>
                <c:pt idx="8569">
                  <c:v>5.3745375606000003</c:v>
                </c:pt>
                <c:pt idx="8570">
                  <c:v>5.3717058758999991</c:v>
                </c:pt>
                <c:pt idx="8571">
                  <c:v>5.3717058758999991</c:v>
                </c:pt>
                <c:pt idx="8572">
                  <c:v>5.3688741911999998</c:v>
                </c:pt>
                <c:pt idx="8573">
                  <c:v>5.3660425064999995</c:v>
                </c:pt>
                <c:pt idx="8574">
                  <c:v>5.3660425064999995</c:v>
                </c:pt>
                <c:pt idx="8575">
                  <c:v>5.3632108218000001</c:v>
                </c:pt>
                <c:pt idx="8576">
                  <c:v>5.3603791370999998</c:v>
                </c:pt>
                <c:pt idx="8577">
                  <c:v>5.3603791370999998</c:v>
                </c:pt>
                <c:pt idx="8578">
                  <c:v>5.3575474523999995</c:v>
                </c:pt>
                <c:pt idx="8579">
                  <c:v>5.3547157676999992</c:v>
                </c:pt>
                <c:pt idx="8580">
                  <c:v>5.3518840829999998</c:v>
                </c:pt>
                <c:pt idx="8581">
                  <c:v>5.3490523982999996</c:v>
                </c:pt>
                <c:pt idx="8582">
                  <c:v>5.3462207136000002</c:v>
                </c:pt>
                <c:pt idx="8583">
                  <c:v>5.3405573441999996</c:v>
                </c:pt>
                <c:pt idx="8584">
                  <c:v>5.3377256595000002</c:v>
                </c:pt>
                <c:pt idx="8585">
                  <c:v>5.3348939747999999</c:v>
                </c:pt>
                <c:pt idx="8586">
                  <c:v>5.3320622901000005</c:v>
                </c:pt>
                <c:pt idx="8587">
                  <c:v>5.3292306053999994</c:v>
                </c:pt>
                <c:pt idx="8588">
                  <c:v>5.3263989207</c:v>
                </c:pt>
                <c:pt idx="8589">
                  <c:v>5.3235672359999997</c:v>
                </c:pt>
                <c:pt idx="8590">
                  <c:v>5.3207355513000003</c:v>
                </c:pt>
                <c:pt idx="8591">
                  <c:v>5.3179038666</c:v>
                </c:pt>
                <c:pt idx="8592">
                  <c:v>5.3150721818999997</c:v>
                </c:pt>
                <c:pt idx="8593">
                  <c:v>5.3122404971999995</c:v>
                </c:pt>
                <c:pt idx="8594">
                  <c:v>5.3094088125000001</c:v>
                </c:pt>
                <c:pt idx="8595">
                  <c:v>5.3065771277999998</c:v>
                </c:pt>
                <c:pt idx="8596">
                  <c:v>5.3037454431000004</c:v>
                </c:pt>
                <c:pt idx="8597">
                  <c:v>5.3009137583999992</c:v>
                </c:pt>
                <c:pt idx="8598">
                  <c:v>5.2980820736999998</c:v>
                </c:pt>
                <c:pt idx="8599">
                  <c:v>5.2952503889999996</c:v>
                </c:pt>
                <c:pt idx="8600">
                  <c:v>5.2924187043000002</c:v>
                </c:pt>
                <c:pt idx="8601">
                  <c:v>5.2895870195999999</c:v>
                </c:pt>
                <c:pt idx="8602">
                  <c:v>5.2867553348999996</c:v>
                </c:pt>
                <c:pt idx="8603">
                  <c:v>5.2839236501999993</c:v>
                </c:pt>
                <c:pt idx="8604">
                  <c:v>5.2810919654999999</c:v>
                </c:pt>
                <c:pt idx="8605">
                  <c:v>5.2754285961000003</c:v>
                </c:pt>
                <c:pt idx="8606">
                  <c:v>5.2725969113999991</c:v>
                </c:pt>
                <c:pt idx="8607">
                  <c:v>5.2697652266999997</c:v>
                </c:pt>
                <c:pt idx="8608">
                  <c:v>5.2669335419999994</c:v>
                </c:pt>
                <c:pt idx="8609">
                  <c:v>5.2641018573</c:v>
                </c:pt>
                <c:pt idx="8610">
                  <c:v>5.2612701725999997</c:v>
                </c:pt>
                <c:pt idx="8611">
                  <c:v>5.2584384878999995</c:v>
                </c:pt>
                <c:pt idx="8612">
                  <c:v>5.2556068032000001</c:v>
                </c:pt>
                <c:pt idx="8613">
                  <c:v>5.2527751184999998</c:v>
                </c:pt>
                <c:pt idx="8614">
                  <c:v>5.2499434338000004</c:v>
                </c:pt>
                <c:pt idx="8615">
                  <c:v>5.2471117491000001</c:v>
                </c:pt>
                <c:pt idx="8616">
                  <c:v>5.2442800643999998</c:v>
                </c:pt>
                <c:pt idx="8617">
                  <c:v>5.2414483796999995</c:v>
                </c:pt>
                <c:pt idx="8618">
                  <c:v>5.2386166950000002</c:v>
                </c:pt>
                <c:pt idx="8619">
                  <c:v>5.2357850102999999</c:v>
                </c:pt>
                <c:pt idx="8620">
                  <c:v>5.2329533256000005</c:v>
                </c:pt>
                <c:pt idx="8621">
                  <c:v>5.2301216408999993</c:v>
                </c:pt>
                <c:pt idx="8622">
                  <c:v>5.2272899561999999</c:v>
                </c:pt>
                <c:pt idx="8623">
                  <c:v>5.2244582714999996</c:v>
                </c:pt>
                <c:pt idx="8624">
                  <c:v>5.2216265868000002</c:v>
                </c:pt>
                <c:pt idx="8625">
                  <c:v>5.2187949021</c:v>
                </c:pt>
                <c:pt idx="8626">
                  <c:v>5.2159632173999997</c:v>
                </c:pt>
                <c:pt idx="8627">
                  <c:v>5.2131315326999994</c:v>
                </c:pt>
                <c:pt idx="8628">
                  <c:v>5.210299848</c:v>
                </c:pt>
                <c:pt idx="8629">
                  <c:v>5.2074681632999997</c:v>
                </c:pt>
                <c:pt idx="8630">
                  <c:v>5.2046364786000003</c:v>
                </c:pt>
                <c:pt idx="8631">
                  <c:v>5.2018047938999992</c:v>
                </c:pt>
                <c:pt idx="8632">
                  <c:v>5.1989731091999998</c:v>
                </c:pt>
                <c:pt idx="8633">
                  <c:v>5.1961414244999995</c:v>
                </c:pt>
                <c:pt idx="8634">
                  <c:v>5.1933097398000001</c:v>
                </c:pt>
                <c:pt idx="8635">
                  <c:v>5.1904780550999998</c:v>
                </c:pt>
                <c:pt idx="8636">
                  <c:v>5.1876463703999995</c:v>
                </c:pt>
                <c:pt idx="8637">
                  <c:v>5.1848146856999993</c:v>
                </c:pt>
                <c:pt idx="8638">
                  <c:v>5.1819830009999999</c:v>
                </c:pt>
                <c:pt idx="8639">
                  <c:v>5.1791513162999996</c:v>
                </c:pt>
                <c:pt idx="8640">
                  <c:v>5.1734879468999999</c:v>
                </c:pt>
                <c:pt idx="8641">
                  <c:v>5.1706562621999996</c:v>
                </c:pt>
                <c:pt idx="8642">
                  <c:v>5.1678245775000002</c:v>
                </c:pt>
                <c:pt idx="8643">
                  <c:v>5.1649928928</c:v>
                </c:pt>
                <c:pt idx="8644">
                  <c:v>5.1621612081000006</c:v>
                </c:pt>
                <c:pt idx="8645">
                  <c:v>5.1593295233999994</c:v>
                </c:pt>
                <c:pt idx="8646">
                  <c:v>5.1564978387</c:v>
                </c:pt>
                <c:pt idx="8647">
                  <c:v>5.1536661539999997</c:v>
                </c:pt>
                <c:pt idx="8648">
                  <c:v>5.1508344693000003</c:v>
                </c:pt>
                <c:pt idx="8649">
                  <c:v>5.1480027846</c:v>
                </c:pt>
                <c:pt idx="8650">
                  <c:v>5.1451710998999998</c:v>
                </c:pt>
                <c:pt idx="8651">
                  <c:v>5.1423394151999995</c:v>
                </c:pt>
                <c:pt idx="8652">
                  <c:v>5.1395077305000001</c:v>
                </c:pt>
                <c:pt idx="8653">
                  <c:v>5.1366760457999998</c:v>
                </c:pt>
                <c:pt idx="8654">
                  <c:v>5.1338443611000004</c:v>
                </c:pt>
                <c:pt idx="8655">
                  <c:v>5.1310126763999993</c:v>
                </c:pt>
                <c:pt idx="8656">
                  <c:v>5.1281809916999999</c:v>
                </c:pt>
                <c:pt idx="8657">
                  <c:v>5.1253493069999996</c:v>
                </c:pt>
                <c:pt idx="8658">
                  <c:v>5.1225176223000002</c:v>
                </c:pt>
                <c:pt idx="8659">
                  <c:v>5.1196859375999999</c:v>
                </c:pt>
                <c:pt idx="8660">
                  <c:v>5.1168542528999996</c:v>
                </c:pt>
                <c:pt idx="8661">
                  <c:v>5.1140225681999993</c:v>
                </c:pt>
                <c:pt idx="8662">
                  <c:v>5.1111908834999999</c:v>
                </c:pt>
                <c:pt idx="8663">
                  <c:v>5.1083591987999997</c:v>
                </c:pt>
                <c:pt idx="8664">
                  <c:v>5.1055275141000003</c:v>
                </c:pt>
                <c:pt idx="8665">
                  <c:v>5.1026958293999991</c:v>
                </c:pt>
                <c:pt idx="8666">
                  <c:v>5.0998641446999997</c:v>
                </c:pt>
                <c:pt idx="8667">
                  <c:v>5.0970324599999994</c:v>
                </c:pt>
                <c:pt idx="8668">
                  <c:v>5.0942007753</c:v>
                </c:pt>
                <c:pt idx="8669">
                  <c:v>5.0913690905999998</c:v>
                </c:pt>
                <c:pt idx="8670">
                  <c:v>5.0885374058999995</c:v>
                </c:pt>
                <c:pt idx="8671">
                  <c:v>5.0857057212000001</c:v>
                </c:pt>
                <c:pt idx="8672">
                  <c:v>5.0828740364999998</c:v>
                </c:pt>
                <c:pt idx="8673">
                  <c:v>5.0800423518000004</c:v>
                </c:pt>
                <c:pt idx="8674">
                  <c:v>5.0772106671000001</c:v>
                </c:pt>
                <c:pt idx="8675">
                  <c:v>5.0743789823999998</c:v>
                </c:pt>
                <c:pt idx="8676">
                  <c:v>5.0715472976999996</c:v>
                </c:pt>
                <c:pt idx="8677">
                  <c:v>5.0687156130000002</c:v>
                </c:pt>
                <c:pt idx="8678">
                  <c:v>5.0658839282999999</c:v>
                </c:pt>
                <c:pt idx="8679">
                  <c:v>5.0630522436000005</c:v>
                </c:pt>
                <c:pt idx="8680">
                  <c:v>5.0602205588999993</c:v>
                </c:pt>
                <c:pt idx="8681">
                  <c:v>5.0573888741999999</c:v>
                </c:pt>
                <c:pt idx="8682">
                  <c:v>5.0545571894999997</c:v>
                </c:pt>
                <c:pt idx="8683">
                  <c:v>5.0517255048000003</c:v>
                </c:pt>
                <c:pt idx="8684">
                  <c:v>5.0488938201</c:v>
                </c:pt>
                <c:pt idx="8685">
                  <c:v>5.0460621353999997</c:v>
                </c:pt>
                <c:pt idx="8686">
                  <c:v>5.0432304506999994</c:v>
                </c:pt>
                <c:pt idx="8687">
                  <c:v>5.040398766</c:v>
                </c:pt>
                <c:pt idx="8688">
                  <c:v>5.0375670812999997</c:v>
                </c:pt>
                <c:pt idx="8689">
                  <c:v>5.0347353966000004</c:v>
                </c:pt>
                <c:pt idx="8690">
                  <c:v>5.0319037118999992</c:v>
                </c:pt>
                <c:pt idx="8691">
                  <c:v>5.0290720271999998</c:v>
                </c:pt>
                <c:pt idx="8692">
                  <c:v>5.0262403424999995</c:v>
                </c:pt>
                <c:pt idx="8693">
                  <c:v>5.0234086578000001</c:v>
                </c:pt>
                <c:pt idx="8694">
                  <c:v>5.0205769730999998</c:v>
                </c:pt>
                <c:pt idx="8695">
                  <c:v>5.0177452883999996</c:v>
                </c:pt>
                <c:pt idx="8696">
                  <c:v>5.0149136036999993</c:v>
                </c:pt>
                <c:pt idx="8697">
                  <c:v>5.0120819189999999</c:v>
                </c:pt>
                <c:pt idx="8698">
                  <c:v>5.0092502342999996</c:v>
                </c:pt>
                <c:pt idx="8699">
                  <c:v>5.0064185496000002</c:v>
                </c:pt>
                <c:pt idx="8700">
                  <c:v>5.0035868648999999</c:v>
                </c:pt>
                <c:pt idx="8701">
                  <c:v>5.0007551801999996</c:v>
                </c:pt>
                <c:pt idx="8702">
                  <c:v>4.9979234955000003</c:v>
                </c:pt>
                <c:pt idx="8703">
                  <c:v>4.9950918108</c:v>
                </c:pt>
                <c:pt idx="8704">
                  <c:v>4.9922601261000006</c:v>
                </c:pt>
                <c:pt idx="8705">
                  <c:v>4.9894284413999994</c:v>
                </c:pt>
                <c:pt idx="8706">
                  <c:v>4.9865967567</c:v>
                </c:pt>
                <c:pt idx="8707">
                  <c:v>4.9865967567</c:v>
                </c:pt>
                <c:pt idx="8708">
                  <c:v>4.9837650719999997</c:v>
                </c:pt>
                <c:pt idx="8709">
                  <c:v>4.9809333873000003</c:v>
                </c:pt>
                <c:pt idx="8710">
                  <c:v>4.9781017026000001</c:v>
                </c:pt>
                <c:pt idx="8711">
                  <c:v>4.9752700178999998</c:v>
                </c:pt>
                <c:pt idx="8712">
                  <c:v>4.9724383331999995</c:v>
                </c:pt>
                <c:pt idx="8713">
                  <c:v>4.9696066485000001</c:v>
                </c:pt>
                <c:pt idx="8714">
                  <c:v>4.9667749637999998</c:v>
                </c:pt>
                <c:pt idx="8715">
                  <c:v>4.9639432791000004</c:v>
                </c:pt>
                <c:pt idx="8716">
                  <c:v>4.9611115943999993</c:v>
                </c:pt>
                <c:pt idx="8717">
                  <c:v>4.9582799096999999</c:v>
                </c:pt>
                <c:pt idx="8718">
                  <c:v>4.9554482249999996</c:v>
                </c:pt>
                <c:pt idx="8719">
                  <c:v>4.9526165403000002</c:v>
                </c:pt>
                <c:pt idx="8720">
                  <c:v>4.9497848555999999</c:v>
                </c:pt>
                <c:pt idx="8721">
                  <c:v>4.9469531708999996</c:v>
                </c:pt>
                <c:pt idx="8722">
                  <c:v>4.9441214861999994</c:v>
                </c:pt>
                <c:pt idx="8723">
                  <c:v>4.9412898015</c:v>
                </c:pt>
                <c:pt idx="8724">
                  <c:v>4.9384581167999997</c:v>
                </c:pt>
                <c:pt idx="8725">
                  <c:v>4.9356264321000003</c:v>
                </c:pt>
                <c:pt idx="8726">
                  <c:v>4.9327947473999991</c:v>
                </c:pt>
                <c:pt idx="8727">
                  <c:v>4.9299630626999997</c:v>
                </c:pt>
                <c:pt idx="8728">
                  <c:v>4.9271313779999995</c:v>
                </c:pt>
                <c:pt idx="8729">
                  <c:v>4.9242996933000001</c:v>
                </c:pt>
                <c:pt idx="8730">
                  <c:v>4.9214680085999998</c:v>
                </c:pt>
                <c:pt idx="8731">
                  <c:v>4.9186363238999995</c:v>
                </c:pt>
                <c:pt idx="8732">
                  <c:v>4.9158046392000001</c:v>
                </c:pt>
                <c:pt idx="8733">
                  <c:v>4.9129729544999998</c:v>
                </c:pt>
                <c:pt idx="8734">
                  <c:v>4.9101412698000004</c:v>
                </c:pt>
                <c:pt idx="8735">
                  <c:v>4.9073095851000001</c:v>
                </c:pt>
                <c:pt idx="8736">
                  <c:v>4.9044779003999999</c:v>
                </c:pt>
                <c:pt idx="8737">
                  <c:v>4.9016462156999996</c:v>
                </c:pt>
                <c:pt idx="8738">
                  <c:v>4.8988145310000002</c:v>
                </c:pt>
                <c:pt idx="8739">
                  <c:v>4.8959828462999999</c:v>
                </c:pt>
                <c:pt idx="8740">
                  <c:v>4.8931511616000005</c:v>
                </c:pt>
                <c:pt idx="8741">
                  <c:v>4.8903194768999994</c:v>
                </c:pt>
                <c:pt idx="8742">
                  <c:v>4.8874877922</c:v>
                </c:pt>
                <c:pt idx="8743">
                  <c:v>4.8874877922</c:v>
                </c:pt>
                <c:pt idx="8744">
                  <c:v>4.8846561074999997</c:v>
                </c:pt>
                <c:pt idx="8745">
                  <c:v>4.8818244228000003</c:v>
                </c:pt>
                <c:pt idx="8746">
                  <c:v>4.8789927381</c:v>
                </c:pt>
                <c:pt idx="8747">
                  <c:v>4.8761610533999997</c:v>
                </c:pt>
                <c:pt idx="8748">
                  <c:v>4.8733293686999994</c:v>
                </c:pt>
                <c:pt idx="8749">
                  <c:v>4.870497684</c:v>
                </c:pt>
                <c:pt idx="8750">
                  <c:v>4.8676659992999998</c:v>
                </c:pt>
                <c:pt idx="8751">
                  <c:v>4.8648343146000004</c:v>
                </c:pt>
                <c:pt idx="8752">
                  <c:v>4.8620026298999992</c:v>
                </c:pt>
                <c:pt idx="8753">
                  <c:v>4.8591709451999998</c:v>
                </c:pt>
                <c:pt idx="8754">
                  <c:v>4.8563392604999995</c:v>
                </c:pt>
                <c:pt idx="8755">
                  <c:v>4.8535075758000001</c:v>
                </c:pt>
                <c:pt idx="8756">
                  <c:v>4.8506758910999999</c:v>
                </c:pt>
                <c:pt idx="8757">
                  <c:v>4.8478442063999996</c:v>
                </c:pt>
                <c:pt idx="8758">
                  <c:v>4.8450125216999993</c:v>
                </c:pt>
                <c:pt idx="8759">
                  <c:v>4.8421808369999999</c:v>
                </c:pt>
                <c:pt idx="8760">
                  <c:v>4.8393491522999996</c:v>
                </c:pt>
                <c:pt idx="8761">
                  <c:v>4.8365174676000002</c:v>
                </c:pt>
                <c:pt idx="8762">
                  <c:v>4.8336857828999999</c:v>
                </c:pt>
                <c:pt idx="8763">
                  <c:v>4.8308540981999997</c:v>
                </c:pt>
                <c:pt idx="8764">
                  <c:v>4.8280224135000003</c:v>
                </c:pt>
                <c:pt idx="8765">
                  <c:v>4.8251907288</c:v>
                </c:pt>
                <c:pt idx="8766">
                  <c:v>4.8251907288</c:v>
                </c:pt>
                <c:pt idx="8767">
                  <c:v>4.8223590441000006</c:v>
                </c:pt>
                <c:pt idx="8768">
                  <c:v>4.8195273593999994</c:v>
                </c:pt>
                <c:pt idx="8769">
                  <c:v>4.8166956747</c:v>
                </c:pt>
                <c:pt idx="8770">
                  <c:v>4.8138639899999998</c:v>
                </c:pt>
                <c:pt idx="8771">
                  <c:v>4.8110323053000004</c:v>
                </c:pt>
                <c:pt idx="8772">
                  <c:v>4.8082006206000001</c:v>
                </c:pt>
                <c:pt idx="8773">
                  <c:v>4.8053689358999998</c:v>
                </c:pt>
                <c:pt idx="8774">
                  <c:v>4.8025372511999995</c:v>
                </c:pt>
                <c:pt idx="8775">
                  <c:v>4.7997055665000001</c:v>
                </c:pt>
                <c:pt idx="8776">
                  <c:v>4.7968738817999999</c:v>
                </c:pt>
                <c:pt idx="8777">
                  <c:v>4.7940421971000005</c:v>
                </c:pt>
                <c:pt idx="8778">
                  <c:v>4.7912105123999993</c:v>
                </c:pt>
                <c:pt idx="8779">
                  <c:v>4.7883788276999999</c:v>
                </c:pt>
                <c:pt idx="8780">
                  <c:v>4.7855471429999996</c:v>
                </c:pt>
                <c:pt idx="8781">
                  <c:v>4.7827154583000002</c:v>
                </c:pt>
                <c:pt idx="8782">
                  <c:v>4.7798837735999999</c:v>
                </c:pt>
                <c:pt idx="8783">
                  <c:v>4.7770520888999997</c:v>
                </c:pt>
                <c:pt idx="8784">
                  <c:v>4.7770520888999997</c:v>
                </c:pt>
                <c:pt idx="8785">
                  <c:v>4.7742204041999994</c:v>
                </c:pt>
                <c:pt idx="8786">
                  <c:v>4.7713887195</c:v>
                </c:pt>
                <c:pt idx="8787">
                  <c:v>4.7685570347999997</c:v>
                </c:pt>
                <c:pt idx="8788">
                  <c:v>4.7657253501000003</c:v>
                </c:pt>
                <c:pt idx="8789">
                  <c:v>4.7628936653999991</c:v>
                </c:pt>
                <c:pt idx="8790">
                  <c:v>4.7600619806999998</c:v>
                </c:pt>
                <c:pt idx="8791">
                  <c:v>4.7572302959999995</c:v>
                </c:pt>
                <c:pt idx="8792">
                  <c:v>4.7543986113000001</c:v>
                </c:pt>
                <c:pt idx="8793">
                  <c:v>4.7515669265999998</c:v>
                </c:pt>
                <c:pt idx="8794">
                  <c:v>4.7487352418999995</c:v>
                </c:pt>
                <c:pt idx="8795">
                  <c:v>4.7459035572000001</c:v>
                </c:pt>
                <c:pt idx="8796">
                  <c:v>4.7430718724999998</c:v>
                </c:pt>
                <c:pt idx="8797">
                  <c:v>4.7402401878000004</c:v>
                </c:pt>
                <c:pt idx="8798">
                  <c:v>4.7374085031000002</c:v>
                </c:pt>
                <c:pt idx="8799">
                  <c:v>4.7317451336999996</c:v>
                </c:pt>
                <c:pt idx="8800">
                  <c:v>4.7289134490000002</c:v>
                </c:pt>
                <c:pt idx="8801">
                  <c:v>4.7232500796000005</c:v>
                </c:pt>
                <c:pt idx="8802">
                  <c:v>4.7204183948999994</c:v>
                </c:pt>
                <c:pt idx="8803">
                  <c:v>4.7147550254999997</c:v>
                </c:pt>
                <c:pt idx="8804">
                  <c:v>4.7119233408000003</c:v>
                </c:pt>
                <c:pt idx="8805">
                  <c:v>4.7062599713999997</c:v>
                </c:pt>
                <c:pt idx="8806">
                  <c:v>4.7034282866999995</c:v>
                </c:pt>
                <c:pt idx="8807">
                  <c:v>4.6977649172999998</c:v>
                </c:pt>
                <c:pt idx="8808">
                  <c:v>4.6949332326000004</c:v>
                </c:pt>
                <c:pt idx="8809">
                  <c:v>4.6892698631999998</c:v>
                </c:pt>
                <c:pt idx="8810">
                  <c:v>4.6864381784999996</c:v>
                </c:pt>
                <c:pt idx="8811">
                  <c:v>4.6807748090999999</c:v>
                </c:pt>
                <c:pt idx="8812">
                  <c:v>4.6779431243999996</c:v>
                </c:pt>
                <c:pt idx="8813">
                  <c:v>4.6722797549999999</c:v>
                </c:pt>
                <c:pt idx="8814">
                  <c:v>4.6666163856000002</c:v>
                </c:pt>
                <c:pt idx="8815">
                  <c:v>4.6637847009</c:v>
                </c:pt>
                <c:pt idx="8816">
                  <c:v>4.6581213315000003</c:v>
                </c:pt>
                <c:pt idx="8817">
                  <c:v>4.6552896468</c:v>
                </c:pt>
                <c:pt idx="8818">
                  <c:v>4.6496262773999995</c:v>
                </c:pt>
                <c:pt idx="8819">
                  <c:v>4.6467945927000001</c:v>
                </c:pt>
                <c:pt idx="8820">
                  <c:v>4.6411312233000004</c:v>
                </c:pt>
                <c:pt idx="8821">
                  <c:v>4.6382995386000001</c:v>
                </c:pt>
                <c:pt idx="8822">
                  <c:v>4.6326361691999995</c:v>
                </c:pt>
                <c:pt idx="8823">
                  <c:v>4.6298044845000002</c:v>
                </c:pt>
                <c:pt idx="8824">
                  <c:v>4.6241411151000005</c:v>
                </c:pt>
                <c:pt idx="8825">
                  <c:v>4.6213094303999993</c:v>
                </c:pt>
                <c:pt idx="8826">
                  <c:v>4.6156460609999996</c:v>
                </c:pt>
                <c:pt idx="8827">
                  <c:v>4.6128143763000002</c:v>
                </c:pt>
                <c:pt idx="8828">
                  <c:v>4.6071510068999997</c:v>
                </c:pt>
                <c:pt idx="8829">
                  <c:v>4.6043193221999994</c:v>
                </c:pt>
                <c:pt idx="8830">
                  <c:v>4.5986559527999997</c:v>
                </c:pt>
                <c:pt idx="8831">
                  <c:v>4.5958242681000003</c:v>
                </c:pt>
                <c:pt idx="8832">
                  <c:v>4.5901608986999998</c:v>
                </c:pt>
                <c:pt idx="8833">
                  <c:v>4.5873292139999995</c:v>
                </c:pt>
                <c:pt idx="8834">
                  <c:v>4.5816658445999998</c:v>
                </c:pt>
                <c:pt idx="8835">
                  <c:v>4.5788341598999995</c:v>
                </c:pt>
                <c:pt idx="8836">
                  <c:v>4.5760024752000001</c:v>
                </c:pt>
                <c:pt idx="8837">
                  <c:v>4.5703391058000005</c:v>
                </c:pt>
                <c:pt idx="8838">
                  <c:v>4.5675074211000002</c:v>
                </c:pt>
                <c:pt idx="8839">
                  <c:v>4.5618440516999996</c:v>
                </c:pt>
                <c:pt idx="8840">
                  <c:v>4.5590123670000002</c:v>
                </c:pt>
                <c:pt idx="8841">
                  <c:v>4.5533489976000006</c:v>
                </c:pt>
                <c:pt idx="8842">
                  <c:v>4.5505173128999994</c:v>
                </c:pt>
                <c:pt idx="8843">
                  <c:v>4.5448539434999997</c:v>
                </c:pt>
                <c:pt idx="8844">
                  <c:v>4.5420222588000003</c:v>
                </c:pt>
                <c:pt idx="8845">
                  <c:v>4.5363588893999998</c:v>
                </c:pt>
                <c:pt idx="8846">
                  <c:v>4.5335272046999995</c:v>
                </c:pt>
                <c:pt idx="8847">
                  <c:v>4.5278638352999998</c:v>
                </c:pt>
                <c:pt idx="8848">
                  <c:v>4.5250321506000004</c:v>
                </c:pt>
                <c:pt idx="8849">
                  <c:v>4.5193687811999999</c:v>
                </c:pt>
                <c:pt idx="8850">
                  <c:v>4.5165370964999996</c:v>
                </c:pt>
                <c:pt idx="8851">
                  <c:v>4.5108737270999999</c:v>
                </c:pt>
                <c:pt idx="8852">
                  <c:v>4.5080420423999996</c:v>
                </c:pt>
                <c:pt idx="8853">
                  <c:v>4.5023786729999999</c:v>
                </c:pt>
                <c:pt idx="8854">
                  <c:v>4.4995469882999997</c:v>
                </c:pt>
                <c:pt idx="8855">
                  <c:v>4.4967153036000003</c:v>
                </c:pt>
                <c:pt idx="8856">
                  <c:v>4.4910519341999997</c:v>
                </c:pt>
                <c:pt idx="8857">
                  <c:v>4.4882202494999994</c:v>
                </c:pt>
                <c:pt idx="8858">
                  <c:v>4.4825568800999998</c:v>
                </c:pt>
                <c:pt idx="8859">
                  <c:v>4.4797251953999995</c:v>
                </c:pt>
                <c:pt idx="8860">
                  <c:v>4.4740618259999998</c:v>
                </c:pt>
                <c:pt idx="8861">
                  <c:v>4.4712301413000004</c:v>
                </c:pt>
                <c:pt idx="8862">
                  <c:v>4.4655667718999998</c:v>
                </c:pt>
                <c:pt idx="8863">
                  <c:v>4.4627350871999996</c:v>
                </c:pt>
                <c:pt idx="8864">
                  <c:v>4.4570717177999999</c:v>
                </c:pt>
                <c:pt idx="8865">
                  <c:v>4.4542400331000005</c:v>
                </c:pt>
                <c:pt idx="8866">
                  <c:v>4.4514083483999993</c:v>
                </c:pt>
                <c:pt idx="8867">
                  <c:v>4.4457449789999997</c:v>
                </c:pt>
                <c:pt idx="8868">
                  <c:v>4.4429132943000003</c:v>
                </c:pt>
                <c:pt idx="8869">
                  <c:v>4.4372499248999997</c:v>
                </c:pt>
                <c:pt idx="8870">
                  <c:v>4.4344182401999994</c:v>
                </c:pt>
                <c:pt idx="8871">
                  <c:v>4.4287548707999997</c:v>
                </c:pt>
                <c:pt idx="8872">
                  <c:v>4.4259231861000004</c:v>
                </c:pt>
                <c:pt idx="8873">
                  <c:v>4.4230915013999992</c:v>
                </c:pt>
                <c:pt idx="8874">
                  <c:v>4.4174281319999995</c:v>
                </c:pt>
                <c:pt idx="8875">
                  <c:v>4.4145964473000001</c:v>
                </c:pt>
                <c:pt idx="8876">
                  <c:v>4.4089330778999996</c:v>
                </c:pt>
                <c:pt idx="8877">
                  <c:v>4.4061013931999993</c:v>
                </c:pt>
                <c:pt idx="8878">
                  <c:v>4.4004380237999996</c:v>
                </c:pt>
                <c:pt idx="8879">
                  <c:v>4.3976063391000002</c:v>
                </c:pt>
                <c:pt idx="8880">
                  <c:v>4.3919429696999996</c:v>
                </c:pt>
                <c:pt idx="8881">
                  <c:v>4.3891112850000003</c:v>
                </c:pt>
                <c:pt idx="8882">
                  <c:v>4.3862796003</c:v>
                </c:pt>
                <c:pt idx="8883">
                  <c:v>4.3806162308999994</c:v>
                </c:pt>
                <c:pt idx="8884">
                  <c:v>4.3777845462</c:v>
                </c:pt>
                <c:pt idx="8885">
                  <c:v>4.3721211768000003</c:v>
                </c:pt>
                <c:pt idx="8886">
                  <c:v>4.3692894921000001</c:v>
                </c:pt>
                <c:pt idx="8887">
                  <c:v>4.3664578073999998</c:v>
                </c:pt>
                <c:pt idx="8888">
                  <c:v>4.3607944380000001</c:v>
                </c:pt>
                <c:pt idx="8889">
                  <c:v>4.3579627532999998</c:v>
                </c:pt>
                <c:pt idx="8890">
                  <c:v>4.3522993838999993</c:v>
                </c:pt>
                <c:pt idx="8891">
                  <c:v>4.3494676991999999</c:v>
                </c:pt>
                <c:pt idx="8892">
                  <c:v>4.3438043298000002</c:v>
                </c:pt>
                <c:pt idx="8893">
                  <c:v>4.3409726450999999</c:v>
                </c:pt>
                <c:pt idx="8894">
                  <c:v>4.3381409603999996</c:v>
                </c:pt>
                <c:pt idx="8895">
                  <c:v>4.332477591</c:v>
                </c:pt>
                <c:pt idx="8896">
                  <c:v>4.3296459062999997</c:v>
                </c:pt>
                <c:pt idx="8897">
                  <c:v>4.3239825368999991</c:v>
                </c:pt>
                <c:pt idx="8898">
                  <c:v>4.3211508521999997</c:v>
                </c:pt>
                <c:pt idx="8899">
                  <c:v>4.3183191674999994</c:v>
                </c:pt>
                <c:pt idx="8900">
                  <c:v>4.3126557980999998</c:v>
                </c:pt>
                <c:pt idx="8901">
                  <c:v>4.3098241133999995</c:v>
                </c:pt>
                <c:pt idx="8902">
                  <c:v>4.3041607439999998</c:v>
                </c:pt>
                <c:pt idx="8903">
                  <c:v>4.3013290593000004</c:v>
                </c:pt>
                <c:pt idx="8904">
                  <c:v>4.2984973746000001</c:v>
                </c:pt>
                <c:pt idx="8905">
                  <c:v>4.2928340051999996</c:v>
                </c:pt>
                <c:pt idx="8906">
                  <c:v>4.2900023205000002</c:v>
                </c:pt>
                <c:pt idx="8907">
                  <c:v>4.2843389511000005</c:v>
                </c:pt>
                <c:pt idx="8908">
                  <c:v>4.2815072663999993</c:v>
                </c:pt>
                <c:pt idx="8909">
                  <c:v>4.2786755817</c:v>
                </c:pt>
                <c:pt idx="8910">
                  <c:v>4.2730122123000003</c:v>
                </c:pt>
                <c:pt idx="8911">
                  <c:v>4.2701805276</c:v>
                </c:pt>
                <c:pt idx="8912">
                  <c:v>4.2673488428999997</c:v>
                </c:pt>
                <c:pt idx="8913">
                  <c:v>4.2616854735</c:v>
                </c:pt>
                <c:pt idx="8914">
                  <c:v>4.2588537887999998</c:v>
                </c:pt>
                <c:pt idx="8915">
                  <c:v>4.2531904193999992</c:v>
                </c:pt>
                <c:pt idx="8916">
                  <c:v>4.2503587346999998</c:v>
                </c:pt>
                <c:pt idx="8917">
                  <c:v>4.2475270499999995</c:v>
                </c:pt>
                <c:pt idx="8918">
                  <c:v>4.2418636805999999</c:v>
                </c:pt>
                <c:pt idx="8919">
                  <c:v>4.2390319958999996</c:v>
                </c:pt>
                <c:pt idx="8920">
                  <c:v>4.2362003111999993</c:v>
                </c:pt>
                <c:pt idx="8921">
                  <c:v>4.2305369417999996</c:v>
                </c:pt>
                <c:pt idx="8922">
                  <c:v>4.2277052571000002</c:v>
                </c:pt>
                <c:pt idx="8923">
                  <c:v>4.2220418876999997</c:v>
                </c:pt>
                <c:pt idx="8924">
                  <c:v>4.2192102030000003</c:v>
                </c:pt>
                <c:pt idx="8925">
                  <c:v>4.2163785183</c:v>
                </c:pt>
                <c:pt idx="8926">
                  <c:v>4.2107151488999994</c:v>
                </c:pt>
                <c:pt idx="8927">
                  <c:v>4.2078834642</c:v>
                </c:pt>
                <c:pt idx="8928">
                  <c:v>4.2050517794999998</c:v>
                </c:pt>
                <c:pt idx="8929">
                  <c:v>4.1993884101000001</c:v>
                </c:pt>
                <c:pt idx="8930">
                  <c:v>4.1965567253999998</c:v>
                </c:pt>
                <c:pt idx="8931">
                  <c:v>4.1908933560000001</c:v>
                </c:pt>
                <c:pt idx="8932">
                  <c:v>4.1880616712999998</c:v>
                </c:pt>
                <c:pt idx="8933">
                  <c:v>4.1852299866000005</c:v>
                </c:pt>
                <c:pt idx="8934">
                  <c:v>4.1795666171999999</c:v>
                </c:pt>
                <c:pt idx="8935">
                  <c:v>4.1767349324999996</c:v>
                </c:pt>
                <c:pt idx="8936">
                  <c:v>4.1739032478000002</c:v>
                </c:pt>
                <c:pt idx="8937">
                  <c:v>4.1682398783999997</c:v>
                </c:pt>
                <c:pt idx="8938">
                  <c:v>4.1654081936999994</c:v>
                </c:pt>
                <c:pt idx="8939">
                  <c:v>4.162576509</c:v>
                </c:pt>
                <c:pt idx="8940">
                  <c:v>4.1569131396000003</c:v>
                </c:pt>
                <c:pt idx="8941">
                  <c:v>4.1540814548999991</c:v>
                </c:pt>
                <c:pt idx="8942">
                  <c:v>4.1512497701999997</c:v>
                </c:pt>
                <c:pt idx="8943">
                  <c:v>4.1455864008000001</c:v>
                </c:pt>
                <c:pt idx="8944">
                  <c:v>4.1427547160999998</c:v>
                </c:pt>
                <c:pt idx="8945">
                  <c:v>4.1399230313999995</c:v>
                </c:pt>
                <c:pt idx="8946">
                  <c:v>4.1342596619999998</c:v>
                </c:pt>
                <c:pt idx="8947">
                  <c:v>4.1314279773000004</c:v>
                </c:pt>
                <c:pt idx="8948">
                  <c:v>4.1285962926000002</c:v>
                </c:pt>
                <c:pt idx="8949">
                  <c:v>4.1229329231999996</c:v>
                </c:pt>
                <c:pt idx="8950">
                  <c:v>4.1201012385000002</c:v>
                </c:pt>
                <c:pt idx="8951">
                  <c:v>4.1172695537999999</c:v>
                </c:pt>
                <c:pt idx="8952">
                  <c:v>4.1116061843999994</c:v>
                </c:pt>
                <c:pt idx="8953">
                  <c:v>4.1087744997</c:v>
                </c:pt>
                <c:pt idx="8954">
                  <c:v>4.1059428149999997</c:v>
                </c:pt>
                <c:pt idx="8955">
                  <c:v>4.1002794456</c:v>
                </c:pt>
                <c:pt idx="8956">
                  <c:v>4.0974477608999997</c:v>
                </c:pt>
                <c:pt idx="8957">
                  <c:v>4.0946160761999995</c:v>
                </c:pt>
                <c:pt idx="8958">
                  <c:v>4.0889527067999998</c:v>
                </c:pt>
                <c:pt idx="8959">
                  <c:v>4.0861210221000004</c:v>
                </c:pt>
                <c:pt idx="8960">
                  <c:v>4.0832893373999992</c:v>
                </c:pt>
                <c:pt idx="8961">
                  <c:v>4.0776259679999995</c:v>
                </c:pt>
                <c:pt idx="8962">
                  <c:v>4.0747942833000002</c:v>
                </c:pt>
                <c:pt idx="8963">
                  <c:v>4.0719625985999999</c:v>
                </c:pt>
                <c:pt idx="8964">
                  <c:v>4.0662992291999993</c:v>
                </c:pt>
                <c:pt idx="8965">
                  <c:v>4.0634675444999999</c:v>
                </c:pt>
                <c:pt idx="8966">
                  <c:v>4.0606358597999996</c:v>
                </c:pt>
                <c:pt idx="8967">
                  <c:v>4.0549724904</c:v>
                </c:pt>
                <c:pt idx="8968">
                  <c:v>4.0521408056999997</c:v>
                </c:pt>
                <c:pt idx="8969">
                  <c:v>4.0493091210000003</c:v>
                </c:pt>
                <c:pt idx="8970">
                  <c:v>4.0436457516000006</c:v>
                </c:pt>
                <c:pt idx="8971">
                  <c:v>4.0408140668999994</c:v>
                </c:pt>
                <c:pt idx="8972">
                  <c:v>4.0379823822000001</c:v>
                </c:pt>
                <c:pt idx="8973">
                  <c:v>4.0323190128000004</c:v>
                </c:pt>
                <c:pt idx="8974">
                  <c:v>4.0294873281000001</c:v>
                </c:pt>
                <c:pt idx="8975">
                  <c:v>4.0238239586999995</c:v>
                </c:pt>
                <c:pt idx="8976">
                  <c:v>4.0153289046000005</c:v>
                </c:pt>
                <c:pt idx="8977">
                  <c:v>4.0096655351999999</c:v>
                </c:pt>
                <c:pt idx="8978">
                  <c:v>4.0011704811</c:v>
                </c:pt>
                <c:pt idx="8979">
                  <c:v>3.9955071116999998</c:v>
                </c:pt>
                <c:pt idx="8980">
                  <c:v>3.9898437423000002</c:v>
                </c:pt>
                <c:pt idx="8981">
                  <c:v>3.9813486881999998</c:v>
                </c:pt>
                <c:pt idx="8982">
                  <c:v>3.9756853188000001</c:v>
                </c:pt>
                <c:pt idx="8983">
                  <c:v>3.9671902646999997</c:v>
                </c:pt>
                <c:pt idx="8984">
                  <c:v>3.9615268953</c:v>
                </c:pt>
                <c:pt idx="8985">
                  <c:v>3.9558635258999995</c:v>
                </c:pt>
                <c:pt idx="8986">
                  <c:v>3.9473684717999999</c:v>
                </c:pt>
                <c:pt idx="8987">
                  <c:v>3.9417051023999994</c:v>
                </c:pt>
                <c:pt idx="8988">
                  <c:v>3.9332100482999999</c:v>
                </c:pt>
                <c:pt idx="8989">
                  <c:v>3.9275466788999998</c:v>
                </c:pt>
                <c:pt idx="8990">
                  <c:v>3.9218833095000001</c:v>
                </c:pt>
                <c:pt idx="8991">
                  <c:v>3.9133882553999997</c:v>
                </c:pt>
                <c:pt idx="8992">
                  <c:v>3.907724886</c:v>
                </c:pt>
                <c:pt idx="8993">
                  <c:v>3.8992298318999996</c:v>
                </c:pt>
                <c:pt idx="8994">
                  <c:v>3.8935664624999999</c:v>
                </c:pt>
                <c:pt idx="8995">
                  <c:v>3.8879030931000003</c:v>
                </c:pt>
                <c:pt idx="8996">
                  <c:v>3.8794080389999999</c:v>
                </c:pt>
                <c:pt idx="8997">
                  <c:v>3.8737446696000002</c:v>
                </c:pt>
                <c:pt idx="8998">
                  <c:v>3.8680813001999996</c:v>
                </c:pt>
                <c:pt idx="8999">
                  <c:v>3.8595862461000001</c:v>
                </c:pt>
                <c:pt idx="9000">
                  <c:v>3.8539228766999996</c:v>
                </c:pt>
                <c:pt idx="9001">
                  <c:v>3.8482595072999999</c:v>
                </c:pt>
                <c:pt idx="9002">
                  <c:v>3.8397644531999999</c:v>
                </c:pt>
                <c:pt idx="9003">
                  <c:v>3.8341010838000003</c:v>
                </c:pt>
                <c:pt idx="9004">
                  <c:v>3.8284377143999997</c:v>
                </c:pt>
                <c:pt idx="9005">
                  <c:v>3.8199426603000002</c:v>
                </c:pt>
                <c:pt idx="9006">
                  <c:v>3.8142792908999996</c:v>
                </c:pt>
                <c:pt idx="9007">
                  <c:v>3.8086159214999999</c:v>
                </c:pt>
                <c:pt idx="9008">
                  <c:v>3.8001208673999995</c:v>
                </c:pt>
                <c:pt idx="9009">
                  <c:v>3.7944574979999999</c:v>
                </c:pt>
                <c:pt idx="9010">
                  <c:v>3.7887941286000002</c:v>
                </c:pt>
                <c:pt idx="9011">
                  <c:v>3.7802990744999998</c:v>
                </c:pt>
                <c:pt idx="9012">
                  <c:v>3.7746357051000001</c:v>
                </c:pt>
                <c:pt idx="9013">
                  <c:v>3.7689723356999996</c:v>
                </c:pt>
                <c:pt idx="9014">
                  <c:v>3.7633089662999999</c:v>
                </c:pt>
                <c:pt idx="9015">
                  <c:v>3.7548139121999999</c:v>
                </c:pt>
                <c:pt idx="9016">
                  <c:v>3.7491505428000003</c:v>
                </c:pt>
                <c:pt idx="9017">
                  <c:v>3.7434871733999997</c:v>
                </c:pt>
                <c:pt idx="9018">
                  <c:v>3.7349921193000002</c:v>
                </c:pt>
                <c:pt idx="9019">
                  <c:v>3.7293287498999996</c:v>
                </c:pt>
                <c:pt idx="9020">
                  <c:v>3.7236653805</c:v>
                </c:pt>
                <c:pt idx="9021">
                  <c:v>3.7180020111000003</c:v>
                </c:pt>
                <c:pt idx="9022">
                  <c:v>3.7095069569999999</c:v>
                </c:pt>
                <c:pt idx="9023">
                  <c:v>3.7038435876000002</c:v>
                </c:pt>
                <c:pt idx="9024">
                  <c:v>3.6981802181999996</c:v>
                </c:pt>
                <c:pt idx="9025">
                  <c:v>3.6925168488</c:v>
                </c:pt>
                <c:pt idx="9026">
                  <c:v>3.6840217946999996</c:v>
                </c:pt>
                <c:pt idx="9027">
                  <c:v>3.6783584252999999</c:v>
                </c:pt>
                <c:pt idx="9028">
                  <c:v>3.6726950558999998</c:v>
                </c:pt>
                <c:pt idx="9029">
                  <c:v>3.6670316865000001</c:v>
                </c:pt>
                <c:pt idx="9030">
                  <c:v>3.6585366323999997</c:v>
                </c:pt>
                <c:pt idx="9031">
                  <c:v>3.652873263</c:v>
                </c:pt>
                <c:pt idx="9032">
                  <c:v>3.6472098936000004</c:v>
                </c:pt>
                <c:pt idx="9033">
                  <c:v>3.6415465241999998</c:v>
                </c:pt>
                <c:pt idx="9034">
                  <c:v>3.6358831548000001</c:v>
                </c:pt>
                <c:pt idx="9035">
                  <c:v>3.6273881006999997</c:v>
                </c:pt>
                <c:pt idx="9036">
                  <c:v>3.6217247313000001</c:v>
                </c:pt>
                <c:pt idx="9037">
                  <c:v>3.6160613618999999</c:v>
                </c:pt>
                <c:pt idx="9038">
                  <c:v>3.6103979924999998</c:v>
                </c:pt>
                <c:pt idx="9039">
                  <c:v>3.6047346230999997</c:v>
                </c:pt>
                <c:pt idx="9040">
                  <c:v>3.5962395689999997</c:v>
                </c:pt>
                <c:pt idx="9041">
                  <c:v>3.5905761995999996</c:v>
                </c:pt>
                <c:pt idx="9042">
                  <c:v>3.5849128301999995</c:v>
                </c:pt>
                <c:pt idx="9043">
                  <c:v>3.5792494607999998</c:v>
                </c:pt>
                <c:pt idx="9044">
                  <c:v>3.5735860914000002</c:v>
                </c:pt>
                <c:pt idx="9045">
                  <c:v>3.567922722</c:v>
                </c:pt>
                <c:pt idx="9046">
                  <c:v>3.5594276679000001</c:v>
                </c:pt>
                <c:pt idx="9047">
                  <c:v>3.5537642985</c:v>
                </c:pt>
                <c:pt idx="9048">
                  <c:v>3.5481009290999999</c:v>
                </c:pt>
                <c:pt idx="9049">
                  <c:v>3.5424375596999997</c:v>
                </c:pt>
                <c:pt idx="9050">
                  <c:v>3.5367741903000001</c:v>
                </c:pt>
                <c:pt idx="9051">
                  <c:v>3.5311108208999999</c:v>
                </c:pt>
                <c:pt idx="9052">
                  <c:v>3.5254474514999998</c:v>
                </c:pt>
                <c:pt idx="9053">
                  <c:v>3.5169523973999999</c:v>
                </c:pt>
                <c:pt idx="9054">
                  <c:v>3.5112890279999998</c:v>
                </c:pt>
                <c:pt idx="9055">
                  <c:v>3.5056256585999996</c:v>
                </c:pt>
                <c:pt idx="9056">
                  <c:v>3.4999622891999995</c:v>
                </c:pt>
                <c:pt idx="9057">
                  <c:v>3.4942989197999998</c:v>
                </c:pt>
                <c:pt idx="9058">
                  <c:v>3.4886355504000002</c:v>
                </c:pt>
                <c:pt idx="9059">
                  <c:v>3.4829721810000001</c:v>
                </c:pt>
                <c:pt idx="9060">
                  <c:v>3.4744771269000001</c:v>
                </c:pt>
                <c:pt idx="9061">
                  <c:v>3.4688137575</c:v>
                </c:pt>
                <c:pt idx="9062">
                  <c:v>3.4631503880999999</c:v>
                </c:pt>
                <c:pt idx="9063">
                  <c:v>3.4574870186999997</c:v>
                </c:pt>
                <c:pt idx="9064">
                  <c:v>3.4518236493000001</c:v>
                </c:pt>
                <c:pt idx="9065">
                  <c:v>3.4461602799</c:v>
                </c:pt>
                <c:pt idx="9066">
                  <c:v>3.4404969104999998</c:v>
                </c:pt>
                <c:pt idx="9067">
                  <c:v>3.4348335410999997</c:v>
                </c:pt>
                <c:pt idx="9068">
                  <c:v>3.4291701716999996</c:v>
                </c:pt>
                <c:pt idx="9069">
                  <c:v>3.4235068022999999</c:v>
                </c:pt>
                <c:pt idx="9070">
                  <c:v>3.4178434328999998</c:v>
                </c:pt>
                <c:pt idx="9071">
                  <c:v>3.4093483787999999</c:v>
                </c:pt>
                <c:pt idx="9072">
                  <c:v>3.4036850094000002</c:v>
                </c:pt>
                <c:pt idx="9073">
                  <c:v>3.3980216400000001</c:v>
                </c:pt>
                <c:pt idx="9074">
                  <c:v>3.3923582705999999</c:v>
                </c:pt>
                <c:pt idx="9075">
                  <c:v>3.3866949011999998</c:v>
                </c:pt>
                <c:pt idx="9076">
                  <c:v>3.3810315318000002</c:v>
                </c:pt>
                <c:pt idx="9077">
                  <c:v>3.3753681624</c:v>
                </c:pt>
                <c:pt idx="9078">
                  <c:v>3.3697047929999999</c:v>
                </c:pt>
                <c:pt idx="9079">
                  <c:v>3.3640414235999998</c:v>
                </c:pt>
                <c:pt idx="9080">
                  <c:v>3.3583780541999997</c:v>
                </c:pt>
                <c:pt idx="9081">
                  <c:v>3.3527146848</c:v>
                </c:pt>
                <c:pt idx="9082">
                  <c:v>3.3470513153999999</c:v>
                </c:pt>
                <c:pt idx="9083">
                  <c:v>3.3413879459999998</c:v>
                </c:pt>
                <c:pt idx="9084">
                  <c:v>3.3357245765999997</c:v>
                </c:pt>
                <c:pt idx="9085">
                  <c:v>3.3300612071999995</c:v>
                </c:pt>
                <c:pt idx="9086">
                  <c:v>3.3243978377999999</c:v>
                </c:pt>
                <c:pt idx="9087">
                  <c:v>3.3187344684000002</c:v>
                </c:pt>
                <c:pt idx="9088">
                  <c:v>3.3130710990000001</c:v>
                </c:pt>
                <c:pt idx="9089">
                  <c:v>3.3074077296</c:v>
                </c:pt>
                <c:pt idx="9090">
                  <c:v>3.3017443601999998</c:v>
                </c:pt>
                <c:pt idx="9091">
                  <c:v>3.2960809908000002</c:v>
                </c:pt>
                <c:pt idx="9092">
                  <c:v>3.2904176214</c:v>
                </c:pt>
                <c:pt idx="9093">
                  <c:v>3.2847542519999999</c:v>
                </c:pt>
                <c:pt idx="9094">
                  <c:v>3.2790908825999998</c:v>
                </c:pt>
                <c:pt idx="9095">
                  <c:v>3.2734275131999997</c:v>
                </c:pt>
                <c:pt idx="9096">
                  <c:v>3.2677641438</c:v>
                </c:pt>
                <c:pt idx="9097">
                  <c:v>3.2621007743999999</c:v>
                </c:pt>
                <c:pt idx="9098">
                  <c:v>3.2564374049999998</c:v>
                </c:pt>
                <c:pt idx="9099">
                  <c:v>3.2507740355999997</c:v>
                </c:pt>
                <c:pt idx="9100">
                  <c:v>3.2451106661999995</c:v>
                </c:pt>
                <c:pt idx="9101">
                  <c:v>3.2394472967999999</c:v>
                </c:pt>
                <c:pt idx="9102">
                  <c:v>3.2337839274000002</c:v>
                </c:pt>
                <c:pt idx="9103">
                  <c:v>3.2281205580000001</c:v>
                </c:pt>
                <c:pt idx="9104">
                  <c:v>3.2224571886</c:v>
                </c:pt>
                <c:pt idx="9105">
                  <c:v>3.2167938191999998</c:v>
                </c:pt>
                <c:pt idx="9106">
                  <c:v>3.2111304498000002</c:v>
                </c:pt>
                <c:pt idx="9107">
                  <c:v>3.2054670804000001</c:v>
                </c:pt>
                <c:pt idx="9108">
                  <c:v>3.1998037109999999</c:v>
                </c:pt>
                <c:pt idx="9109">
                  <c:v>3.1941403415999998</c:v>
                </c:pt>
                <c:pt idx="9110">
                  <c:v>3.1884769721999997</c:v>
                </c:pt>
                <c:pt idx="9111">
                  <c:v>3.1828136028</c:v>
                </c:pt>
                <c:pt idx="9112">
                  <c:v>3.1771502333999999</c:v>
                </c:pt>
                <c:pt idx="9113">
                  <c:v>3.1743185486999996</c:v>
                </c:pt>
                <c:pt idx="9114">
                  <c:v>3.1686551793</c:v>
                </c:pt>
                <c:pt idx="9115">
                  <c:v>3.1629918098999998</c:v>
                </c:pt>
                <c:pt idx="9116">
                  <c:v>3.1488333863999998</c:v>
                </c:pt>
                <c:pt idx="9117">
                  <c:v>3.1375066476</c:v>
                </c:pt>
                <c:pt idx="9118">
                  <c:v>3.1261799088000002</c:v>
                </c:pt>
                <c:pt idx="9119">
                  <c:v>3.1120214853000001</c:v>
                </c:pt>
                <c:pt idx="9120">
                  <c:v>3.1006947464999999</c:v>
                </c:pt>
                <c:pt idx="9121">
                  <c:v>3.0893680076999996</c:v>
                </c:pt>
                <c:pt idx="9122">
                  <c:v>3.0780412688999998</c:v>
                </c:pt>
                <c:pt idx="9123">
                  <c:v>3.0638828453999998</c:v>
                </c:pt>
                <c:pt idx="9124">
                  <c:v>3.0525561066</c:v>
                </c:pt>
                <c:pt idx="9125">
                  <c:v>3.0412293678000002</c:v>
                </c:pt>
                <c:pt idx="9126">
                  <c:v>3.029902629</c:v>
                </c:pt>
                <c:pt idx="9127">
                  <c:v>3.0185758901999997</c:v>
                </c:pt>
                <c:pt idx="9128">
                  <c:v>3.0072491513999999</c:v>
                </c:pt>
                <c:pt idx="9129">
                  <c:v>2.9930907278999999</c:v>
                </c:pt>
                <c:pt idx="9130">
                  <c:v>2.9817639890999996</c:v>
                </c:pt>
                <c:pt idx="9131">
                  <c:v>2.9704372503000003</c:v>
                </c:pt>
                <c:pt idx="9132">
                  <c:v>2.9591105115</c:v>
                </c:pt>
                <c:pt idx="9133">
                  <c:v>2.9477837726999998</c:v>
                </c:pt>
                <c:pt idx="9134">
                  <c:v>2.9364570339</c:v>
                </c:pt>
                <c:pt idx="9135">
                  <c:v>2.9251302950999998</c:v>
                </c:pt>
                <c:pt idx="9136">
                  <c:v>2.9138035563</c:v>
                </c:pt>
                <c:pt idx="9137">
                  <c:v>2.9024768174999998</c:v>
                </c:pt>
                <c:pt idx="9138">
                  <c:v>2.8911500787</c:v>
                </c:pt>
                <c:pt idx="9139">
                  <c:v>2.8798233399000002</c:v>
                </c:pt>
                <c:pt idx="9140">
                  <c:v>2.8684966010999999</c:v>
                </c:pt>
                <c:pt idx="9141">
                  <c:v>2.8571698623000001</c:v>
                </c:pt>
                <c:pt idx="9142">
                  <c:v>2.8458431234999999</c:v>
                </c:pt>
                <c:pt idx="9143">
                  <c:v>2.8345163846999997</c:v>
                </c:pt>
                <c:pt idx="9144">
                  <c:v>2.8231896458999999</c:v>
                </c:pt>
              </c:numCache>
            </c:numRef>
          </c:yVal>
          <c:smooth val="1"/>
        </c:ser>
        <c:ser>
          <c:idx val="2"/>
          <c:order val="2"/>
          <c:tx>
            <c:strRef>
              <c:f>'Confluence_Res Empty'!$G$2:$H$2</c:f>
              <c:strCache>
                <c:ptCount val="1"/>
                <c:pt idx="0">
                  <c:v>50 Años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'Confluence_Res Empty'!$B$4:$B$9148</c:f>
              <c:numCache>
                <c:formatCode>0</c:formatCode>
                <c:ptCount val="9145"/>
                <c:pt idx="0">
                  <c:v>0</c:v>
                </c:pt>
                <c:pt idx="1">
                  <c:v>6.9444444444444441E-3</c:v>
                </c:pt>
                <c:pt idx="2">
                  <c:v>1.3888888888888888E-2</c:v>
                </c:pt>
                <c:pt idx="3">
                  <c:v>2.0833333333333332E-2</c:v>
                </c:pt>
                <c:pt idx="4">
                  <c:v>2.7777777777777776E-2</c:v>
                </c:pt>
                <c:pt idx="5">
                  <c:v>3.4722222222222224E-2</c:v>
                </c:pt>
                <c:pt idx="6">
                  <c:v>4.1666666666666664E-2</c:v>
                </c:pt>
                <c:pt idx="7">
                  <c:v>4.8611111111111112E-2</c:v>
                </c:pt>
                <c:pt idx="8">
                  <c:v>5.5555555555555552E-2</c:v>
                </c:pt>
                <c:pt idx="9">
                  <c:v>6.25E-2</c:v>
                </c:pt>
                <c:pt idx="10">
                  <c:v>6.9444444444444448E-2</c:v>
                </c:pt>
                <c:pt idx="11">
                  <c:v>7.6388888888888881E-2</c:v>
                </c:pt>
                <c:pt idx="12">
                  <c:v>8.3333333333333329E-2</c:v>
                </c:pt>
                <c:pt idx="13">
                  <c:v>9.0277777777777776E-2</c:v>
                </c:pt>
                <c:pt idx="14">
                  <c:v>9.7222222222222224E-2</c:v>
                </c:pt>
                <c:pt idx="15">
                  <c:v>0.10416666666666667</c:v>
                </c:pt>
                <c:pt idx="16">
                  <c:v>0.1111111111111111</c:v>
                </c:pt>
                <c:pt idx="17">
                  <c:v>0.11805555555555557</c:v>
                </c:pt>
                <c:pt idx="18">
                  <c:v>0.125</c:v>
                </c:pt>
                <c:pt idx="19">
                  <c:v>0.13194444444444445</c:v>
                </c:pt>
                <c:pt idx="20">
                  <c:v>0.1388888888888889</c:v>
                </c:pt>
                <c:pt idx="21">
                  <c:v>0.14583333333333334</c:v>
                </c:pt>
                <c:pt idx="22">
                  <c:v>0.15277777777777776</c:v>
                </c:pt>
                <c:pt idx="23">
                  <c:v>0.15972222222222224</c:v>
                </c:pt>
                <c:pt idx="24">
                  <c:v>0.16666666666666666</c:v>
                </c:pt>
                <c:pt idx="25">
                  <c:v>0.17361111111111113</c:v>
                </c:pt>
                <c:pt idx="26">
                  <c:v>0.18055555555555555</c:v>
                </c:pt>
                <c:pt idx="27">
                  <c:v>0.1875</c:v>
                </c:pt>
                <c:pt idx="28">
                  <c:v>0.19444444444444445</c:v>
                </c:pt>
                <c:pt idx="29">
                  <c:v>0.20138888888888887</c:v>
                </c:pt>
                <c:pt idx="30">
                  <c:v>0.20833333333333334</c:v>
                </c:pt>
                <c:pt idx="31">
                  <c:v>0.21527777777777779</c:v>
                </c:pt>
                <c:pt idx="32">
                  <c:v>0.22222222222222221</c:v>
                </c:pt>
                <c:pt idx="33">
                  <c:v>0.22916666666666666</c:v>
                </c:pt>
                <c:pt idx="34">
                  <c:v>0.23611111111111113</c:v>
                </c:pt>
                <c:pt idx="35">
                  <c:v>0.24305555555555555</c:v>
                </c:pt>
                <c:pt idx="36">
                  <c:v>0.25</c:v>
                </c:pt>
                <c:pt idx="37">
                  <c:v>0.25694444444444448</c:v>
                </c:pt>
                <c:pt idx="38">
                  <c:v>0.2638888888888889</c:v>
                </c:pt>
                <c:pt idx="39">
                  <c:v>0.27083333333333331</c:v>
                </c:pt>
                <c:pt idx="40">
                  <c:v>0.27777777777777779</c:v>
                </c:pt>
                <c:pt idx="41">
                  <c:v>0.28472222222222221</c:v>
                </c:pt>
                <c:pt idx="42">
                  <c:v>0.29166666666666669</c:v>
                </c:pt>
                <c:pt idx="43">
                  <c:v>0.2986111111111111</c:v>
                </c:pt>
                <c:pt idx="44">
                  <c:v>0.30555555555555552</c:v>
                </c:pt>
                <c:pt idx="45">
                  <c:v>0.3125</c:v>
                </c:pt>
                <c:pt idx="46">
                  <c:v>0.31944444444444448</c:v>
                </c:pt>
                <c:pt idx="47">
                  <c:v>0.3263888888888889</c:v>
                </c:pt>
                <c:pt idx="48">
                  <c:v>0.33333333333333331</c:v>
                </c:pt>
                <c:pt idx="49">
                  <c:v>0.34027777777777773</c:v>
                </c:pt>
                <c:pt idx="50">
                  <c:v>0.34722222222222227</c:v>
                </c:pt>
                <c:pt idx="51">
                  <c:v>0.35416666666666669</c:v>
                </c:pt>
                <c:pt idx="52">
                  <c:v>0.3611111111111111</c:v>
                </c:pt>
                <c:pt idx="53">
                  <c:v>0.36805555555555558</c:v>
                </c:pt>
                <c:pt idx="54">
                  <c:v>0.375</c:v>
                </c:pt>
                <c:pt idx="55">
                  <c:v>0.38194444444444442</c:v>
                </c:pt>
                <c:pt idx="56">
                  <c:v>0.3888888888888889</c:v>
                </c:pt>
                <c:pt idx="57">
                  <c:v>0.39583333333333331</c:v>
                </c:pt>
                <c:pt idx="58">
                  <c:v>0.40277777777777773</c:v>
                </c:pt>
                <c:pt idx="59">
                  <c:v>0.40972222222222227</c:v>
                </c:pt>
                <c:pt idx="60">
                  <c:v>0.41666666666666669</c:v>
                </c:pt>
                <c:pt idx="61">
                  <c:v>0.4236111111111111</c:v>
                </c:pt>
                <c:pt idx="62">
                  <c:v>0.43055555555555558</c:v>
                </c:pt>
                <c:pt idx="63">
                  <c:v>0.4375</c:v>
                </c:pt>
                <c:pt idx="64">
                  <c:v>0.44444444444444442</c:v>
                </c:pt>
                <c:pt idx="65">
                  <c:v>0.4513888888888889</c:v>
                </c:pt>
                <c:pt idx="66">
                  <c:v>0.45833333333333331</c:v>
                </c:pt>
                <c:pt idx="67">
                  <c:v>0.46527777777777773</c:v>
                </c:pt>
                <c:pt idx="68">
                  <c:v>0.47222222222222227</c:v>
                </c:pt>
                <c:pt idx="69">
                  <c:v>0.47916666666666669</c:v>
                </c:pt>
                <c:pt idx="70">
                  <c:v>0.4861111111111111</c:v>
                </c:pt>
                <c:pt idx="71">
                  <c:v>0.49305555555555558</c:v>
                </c:pt>
                <c:pt idx="72">
                  <c:v>0.5</c:v>
                </c:pt>
                <c:pt idx="73">
                  <c:v>0.50694444444444442</c:v>
                </c:pt>
                <c:pt idx="74">
                  <c:v>0.51388888888888895</c:v>
                </c:pt>
                <c:pt idx="75">
                  <c:v>0.52083333333333337</c:v>
                </c:pt>
                <c:pt idx="76">
                  <c:v>0.52777777777777779</c:v>
                </c:pt>
                <c:pt idx="77">
                  <c:v>0.53472222222222221</c:v>
                </c:pt>
                <c:pt idx="78">
                  <c:v>0.54166666666666663</c:v>
                </c:pt>
                <c:pt idx="79">
                  <c:v>0.54861111111111105</c:v>
                </c:pt>
                <c:pt idx="80">
                  <c:v>0.55555555555555558</c:v>
                </c:pt>
                <c:pt idx="81">
                  <c:v>0.5625</c:v>
                </c:pt>
                <c:pt idx="82">
                  <c:v>0.56944444444444442</c:v>
                </c:pt>
                <c:pt idx="83">
                  <c:v>0.57638888888888895</c:v>
                </c:pt>
                <c:pt idx="84">
                  <c:v>0.58333333333333337</c:v>
                </c:pt>
                <c:pt idx="85">
                  <c:v>0.59027777777777779</c:v>
                </c:pt>
                <c:pt idx="86">
                  <c:v>0.59722222222222221</c:v>
                </c:pt>
                <c:pt idx="87">
                  <c:v>0.60416666666666663</c:v>
                </c:pt>
                <c:pt idx="88">
                  <c:v>0.61111111111111105</c:v>
                </c:pt>
                <c:pt idx="89">
                  <c:v>0.61805555555555558</c:v>
                </c:pt>
                <c:pt idx="90">
                  <c:v>0.625</c:v>
                </c:pt>
                <c:pt idx="91">
                  <c:v>0.63194444444444442</c:v>
                </c:pt>
                <c:pt idx="92">
                  <c:v>0.63888888888888895</c:v>
                </c:pt>
                <c:pt idx="93">
                  <c:v>0.64583333333333337</c:v>
                </c:pt>
                <c:pt idx="94">
                  <c:v>0.65277777777777779</c:v>
                </c:pt>
                <c:pt idx="95">
                  <c:v>0.65972222222222221</c:v>
                </c:pt>
                <c:pt idx="96">
                  <c:v>0.66666666666666663</c:v>
                </c:pt>
                <c:pt idx="97">
                  <c:v>0.67361111111111116</c:v>
                </c:pt>
                <c:pt idx="98">
                  <c:v>0.68055555555555547</c:v>
                </c:pt>
                <c:pt idx="99">
                  <c:v>0.6875</c:v>
                </c:pt>
                <c:pt idx="100">
                  <c:v>0.69444444444444453</c:v>
                </c:pt>
                <c:pt idx="101">
                  <c:v>0.70138888888888884</c:v>
                </c:pt>
                <c:pt idx="102">
                  <c:v>0.70833333333333337</c:v>
                </c:pt>
                <c:pt idx="103">
                  <c:v>0.71527777777777779</c:v>
                </c:pt>
                <c:pt idx="104">
                  <c:v>0.72222222222222221</c:v>
                </c:pt>
                <c:pt idx="105">
                  <c:v>0.72916666666666663</c:v>
                </c:pt>
                <c:pt idx="106">
                  <c:v>0.73611111111111116</c:v>
                </c:pt>
                <c:pt idx="107">
                  <c:v>0.74305555555555547</c:v>
                </c:pt>
                <c:pt idx="108">
                  <c:v>0.75</c:v>
                </c:pt>
                <c:pt idx="109">
                  <c:v>0.75694444444444453</c:v>
                </c:pt>
                <c:pt idx="110">
                  <c:v>0.76388888888888884</c:v>
                </c:pt>
                <c:pt idx="111">
                  <c:v>0.77083333333333337</c:v>
                </c:pt>
                <c:pt idx="112">
                  <c:v>0.77777777777777779</c:v>
                </c:pt>
                <c:pt idx="113">
                  <c:v>0.78472222222222221</c:v>
                </c:pt>
                <c:pt idx="114">
                  <c:v>0.79166666666666663</c:v>
                </c:pt>
                <c:pt idx="115">
                  <c:v>0.79861111111111116</c:v>
                </c:pt>
                <c:pt idx="116">
                  <c:v>0.80555555555555547</c:v>
                </c:pt>
                <c:pt idx="117">
                  <c:v>0.8125</c:v>
                </c:pt>
                <c:pt idx="118">
                  <c:v>0.81944444444444453</c:v>
                </c:pt>
                <c:pt idx="119">
                  <c:v>0.82638888888888884</c:v>
                </c:pt>
                <c:pt idx="120">
                  <c:v>0.83333333333333337</c:v>
                </c:pt>
                <c:pt idx="121">
                  <c:v>0.84027777777777779</c:v>
                </c:pt>
                <c:pt idx="122">
                  <c:v>0.84722222222222221</c:v>
                </c:pt>
                <c:pt idx="123">
                  <c:v>0.85416666666666663</c:v>
                </c:pt>
                <c:pt idx="124">
                  <c:v>0.86111111111111116</c:v>
                </c:pt>
                <c:pt idx="125">
                  <c:v>0.86805555555555547</c:v>
                </c:pt>
                <c:pt idx="126">
                  <c:v>0.875</c:v>
                </c:pt>
                <c:pt idx="127">
                  <c:v>0.88194444444444453</c:v>
                </c:pt>
                <c:pt idx="128">
                  <c:v>0.88888888888888884</c:v>
                </c:pt>
                <c:pt idx="129">
                  <c:v>0.89583333333333337</c:v>
                </c:pt>
                <c:pt idx="130">
                  <c:v>0.90277777777777779</c:v>
                </c:pt>
                <c:pt idx="131">
                  <c:v>0.90972222222222221</c:v>
                </c:pt>
                <c:pt idx="132">
                  <c:v>0.91666666666666663</c:v>
                </c:pt>
                <c:pt idx="133">
                  <c:v>0.92361111111111116</c:v>
                </c:pt>
                <c:pt idx="134">
                  <c:v>0.93055555555555547</c:v>
                </c:pt>
                <c:pt idx="135">
                  <c:v>0.9375</c:v>
                </c:pt>
                <c:pt idx="136">
                  <c:v>0.94444444444444453</c:v>
                </c:pt>
                <c:pt idx="137">
                  <c:v>0.95138888888888884</c:v>
                </c:pt>
                <c:pt idx="138">
                  <c:v>0.95833333333333337</c:v>
                </c:pt>
                <c:pt idx="139">
                  <c:v>0.96527777777777779</c:v>
                </c:pt>
                <c:pt idx="140">
                  <c:v>0.97222222222222221</c:v>
                </c:pt>
                <c:pt idx="141">
                  <c:v>0.97916666666666663</c:v>
                </c:pt>
                <c:pt idx="142">
                  <c:v>0.98611111111111116</c:v>
                </c:pt>
                <c:pt idx="143">
                  <c:v>0.99305555555555547</c:v>
                </c:pt>
                <c:pt idx="144">
                  <c:v>1</c:v>
                </c:pt>
                <c:pt idx="145">
                  <c:v>1.0069444444444444</c:v>
                </c:pt>
                <c:pt idx="146">
                  <c:v>1.0138888888888888</c:v>
                </c:pt>
                <c:pt idx="147">
                  <c:v>1.0208333333333333</c:v>
                </c:pt>
                <c:pt idx="148">
                  <c:v>1.0277777777777779</c:v>
                </c:pt>
                <c:pt idx="149">
                  <c:v>1.0347222222222221</c:v>
                </c:pt>
                <c:pt idx="150">
                  <c:v>1.0416666666666667</c:v>
                </c:pt>
                <c:pt idx="151">
                  <c:v>1.0486111111111112</c:v>
                </c:pt>
                <c:pt idx="152">
                  <c:v>1.0555555555555556</c:v>
                </c:pt>
                <c:pt idx="153">
                  <c:v>1.0625</c:v>
                </c:pt>
                <c:pt idx="154">
                  <c:v>1.0694444444444444</c:v>
                </c:pt>
                <c:pt idx="155">
                  <c:v>1.0763888888888888</c:v>
                </c:pt>
                <c:pt idx="156">
                  <c:v>1.0833333333333333</c:v>
                </c:pt>
                <c:pt idx="157">
                  <c:v>1.0902777777777779</c:v>
                </c:pt>
                <c:pt idx="158">
                  <c:v>1.0972222222222221</c:v>
                </c:pt>
                <c:pt idx="159">
                  <c:v>1.1041666666666667</c:v>
                </c:pt>
                <c:pt idx="160">
                  <c:v>1.1111111111111112</c:v>
                </c:pt>
                <c:pt idx="161">
                  <c:v>1.1180555555555556</c:v>
                </c:pt>
                <c:pt idx="162">
                  <c:v>1.125</c:v>
                </c:pt>
                <c:pt idx="163">
                  <c:v>1.1319444444444444</c:v>
                </c:pt>
                <c:pt idx="164">
                  <c:v>1.1388888888888888</c:v>
                </c:pt>
                <c:pt idx="165">
                  <c:v>1.1458333333333333</c:v>
                </c:pt>
                <c:pt idx="166">
                  <c:v>1.1527777777777779</c:v>
                </c:pt>
                <c:pt idx="167">
                  <c:v>1.1597222222222221</c:v>
                </c:pt>
                <c:pt idx="168">
                  <c:v>1.1666666666666667</c:v>
                </c:pt>
                <c:pt idx="169">
                  <c:v>1.1736111111111112</c:v>
                </c:pt>
                <c:pt idx="170">
                  <c:v>1.1805555555555556</c:v>
                </c:pt>
                <c:pt idx="171">
                  <c:v>1.1875</c:v>
                </c:pt>
                <c:pt idx="172">
                  <c:v>1.1944444444444444</c:v>
                </c:pt>
                <c:pt idx="173">
                  <c:v>1.2013888888888888</c:v>
                </c:pt>
                <c:pt idx="174">
                  <c:v>1.2083333333333333</c:v>
                </c:pt>
                <c:pt idx="175">
                  <c:v>1.2152777777777779</c:v>
                </c:pt>
                <c:pt idx="176">
                  <c:v>1.2222222222222221</c:v>
                </c:pt>
                <c:pt idx="177">
                  <c:v>1.2291666666666667</c:v>
                </c:pt>
                <c:pt idx="178">
                  <c:v>1.2361111111111112</c:v>
                </c:pt>
                <c:pt idx="179">
                  <c:v>1.2430555555555556</c:v>
                </c:pt>
                <c:pt idx="180">
                  <c:v>1.25</c:v>
                </c:pt>
                <c:pt idx="181">
                  <c:v>1.2569444444444444</c:v>
                </c:pt>
                <c:pt idx="182">
                  <c:v>1.2638888888888888</c:v>
                </c:pt>
                <c:pt idx="183">
                  <c:v>1.2708333333333333</c:v>
                </c:pt>
                <c:pt idx="184">
                  <c:v>1.2777777777777779</c:v>
                </c:pt>
                <c:pt idx="185">
                  <c:v>1.2847222222222221</c:v>
                </c:pt>
                <c:pt idx="186">
                  <c:v>1.2916666666666667</c:v>
                </c:pt>
                <c:pt idx="187">
                  <c:v>1.2986111111111112</c:v>
                </c:pt>
                <c:pt idx="188">
                  <c:v>1.3055555555555556</c:v>
                </c:pt>
                <c:pt idx="189">
                  <c:v>1.3125</c:v>
                </c:pt>
                <c:pt idx="190">
                  <c:v>1.3194444444444444</c:v>
                </c:pt>
                <c:pt idx="191">
                  <c:v>1.3263888888888888</c:v>
                </c:pt>
                <c:pt idx="192">
                  <c:v>1.3333333333333333</c:v>
                </c:pt>
                <c:pt idx="193">
                  <c:v>1.3402777777777777</c:v>
                </c:pt>
                <c:pt idx="194">
                  <c:v>1.3472222222222223</c:v>
                </c:pt>
                <c:pt idx="195">
                  <c:v>1.3541666666666667</c:v>
                </c:pt>
                <c:pt idx="196">
                  <c:v>1.3611111111111109</c:v>
                </c:pt>
                <c:pt idx="197">
                  <c:v>1.3680555555555556</c:v>
                </c:pt>
                <c:pt idx="198">
                  <c:v>1.375</c:v>
                </c:pt>
                <c:pt idx="199">
                  <c:v>1.3819444444444444</c:v>
                </c:pt>
                <c:pt idx="200">
                  <c:v>1.3888888888888891</c:v>
                </c:pt>
                <c:pt idx="201">
                  <c:v>1.3958333333333333</c:v>
                </c:pt>
                <c:pt idx="202">
                  <c:v>1.4027777777777777</c:v>
                </c:pt>
                <c:pt idx="203">
                  <c:v>1.4097222222222223</c:v>
                </c:pt>
                <c:pt idx="204">
                  <c:v>1.4166666666666667</c:v>
                </c:pt>
                <c:pt idx="205">
                  <c:v>1.4236111111111109</c:v>
                </c:pt>
                <c:pt idx="206">
                  <c:v>1.4305555555555556</c:v>
                </c:pt>
                <c:pt idx="207">
                  <c:v>1.4375</c:v>
                </c:pt>
                <c:pt idx="208">
                  <c:v>1.4444444444444444</c:v>
                </c:pt>
                <c:pt idx="209">
                  <c:v>1.4513888888888891</c:v>
                </c:pt>
                <c:pt idx="210">
                  <c:v>1.4583333333333333</c:v>
                </c:pt>
                <c:pt idx="211">
                  <c:v>1.4652777777777777</c:v>
                </c:pt>
                <c:pt idx="212">
                  <c:v>1.4722222222222223</c:v>
                </c:pt>
                <c:pt idx="213">
                  <c:v>1.4791666666666667</c:v>
                </c:pt>
                <c:pt idx="214">
                  <c:v>1.4861111111111109</c:v>
                </c:pt>
                <c:pt idx="215">
                  <c:v>1.4930555555555556</c:v>
                </c:pt>
                <c:pt idx="216">
                  <c:v>1.5</c:v>
                </c:pt>
                <c:pt idx="217">
                  <c:v>1.5069444444444444</c:v>
                </c:pt>
                <c:pt idx="218">
                  <c:v>1.5138888888888891</c:v>
                </c:pt>
                <c:pt idx="219">
                  <c:v>1.5208333333333333</c:v>
                </c:pt>
                <c:pt idx="220">
                  <c:v>1.5277777777777777</c:v>
                </c:pt>
                <c:pt idx="221">
                  <c:v>1.5347222222222223</c:v>
                </c:pt>
                <c:pt idx="222">
                  <c:v>1.5416666666666667</c:v>
                </c:pt>
                <c:pt idx="223">
                  <c:v>1.5486111111111109</c:v>
                </c:pt>
                <c:pt idx="224">
                  <c:v>1.5555555555555556</c:v>
                </c:pt>
                <c:pt idx="225">
                  <c:v>1.5625</c:v>
                </c:pt>
                <c:pt idx="226">
                  <c:v>1.5694444444444444</c:v>
                </c:pt>
                <c:pt idx="227">
                  <c:v>1.5763888888888891</c:v>
                </c:pt>
                <c:pt idx="228">
                  <c:v>1.5833333333333333</c:v>
                </c:pt>
                <c:pt idx="229">
                  <c:v>1.5902777777777777</c:v>
                </c:pt>
                <c:pt idx="230">
                  <c:v>1.5972222222222223</c:v>
                </c:pt>
                <c:pt idx="231">
                  <c:v>1.6041666666666667</c:v>
                </c:pt>
                <c:pt idx="232">
                  <c:v>1.6111111111111109</c:v>
                </c:pt>
                <c:pt idx="233">
                  <c:v>1.6180555555555556</c:v>
                </c:pt>
                <c:pt idx="234">
                  <c:v>1.625</c:v>
                </c:pt>
                <c:pt idx="235">
                  <c:v>1.6319444444444444</c:v>
                </c:pt>
                <c:pt idx="236">
                  <c:v>1.6388888888888891</c:v>
                </c:pt>
                <c:pt idx="237">
                  <c:v>1.6458333333333333</c:v>
                </c:pt>
                <c:pt idx="238">
                  <c:v>1.6527777777777777</c:v>
                </c:pt>
                <c:pt idx="239">
                  <c:v>1.6597222222222223</c:v>
                </c:pt>
                <c:pt idx="240">
                  <c:v>1.6666666666666667</c:v>
                </c:pt>
                <c:pt idx="241">
                  <c:v>1.6736111111111109</c:v>
                </c:pt>
                <c:pt idx="242">
                  <c:v>1.6805555555555556</c:v>
                </c:pt>
                <c:pt idx="243">
                  <c:v>1.6875</c:v>
                </c:pt>
                <c:pt idx="244">
                  <c:v>1.6944444444444444</c:v>
                </c:pt>
                <c:pt idx="245">
                  <c:v>1.7013888888888891</c:v>
                </c:pt>
                <c:pt idx="246">
                  <c:v>1.7083333333333333</c:v>
                </c:pt>
                <c:pt idx="247">
                  <c:v>1.7152777777777777</c:v>
                </c:pt>
                <c:pt idx="248">
                  <c:v>1.7222222222222223</c:v>
                </c:pt>
                <c:pt idx="249">
                  <c:v>1.7291666666666667</c:v>
                </c:pt>
                <c:pt idx="250">
                  <c:v>1.7361111111111109</c:v>
                </c:pt>
                <c:pt idx="251">
                  <c:v>1.7430555555555556</c:v>
                </c:pt>
                <c:pt idx="252">
                  <c:v>1.75</c:v>
                </c:pt>
                <c:pt idx="253">
                  <c:v>1.7569444444444444</c:v>
                </c:pt>
                <c:pt idx="254">
                  <c:v>1.7638888888888891</c:v>
                </c:pt>
                <c:pt idx="255">
                  <c:v>1.7708333333333333</c:v>
                </c:pt>
                <c:pt idx="256">
                  <c:v>1.7777777777777777</c:v>
                </c:pt>
                <c:pt idx="257">
                  <c:v>1.7847222222222223</c:v>
                </c:pt>
                <c:pt idx="258">
                  <c:v>1.7916666666666667</c:v>
                </c:pt>
                <c:pt idx="259">
                  <c:v>1.7986111111111109</c:v>
                </c:pt>
                <c:pt idx="260">
                  <c:v>1.8055555555555556</c:v>
                </c:pt>
                <c:pt idx="261">
                  <c:v>1.8125</c:v>
                </c:pt>
                <c:pt idx="262">
                  <c:v>1.8194444444444444</c:v>
                </c:pt>
                <c:pt idx="263">
                  <c:v>1.8263888888888891</c:v>
                </c:pt>
                <c:pt idx="264">
                  <c:v>1.8333333333333333</c:v>
                </c:pt>
                <c:pt idx="265">
                  <c:v>1.8402777777777777</c:v>
                </c:pt>
                <c:pt idx="266">
                  <c:v>1.8472222222222223</c:v>
                </c:pt>
                <c:pt idx="267">
                  <c:v>1.8541666666666667</c:v>
                </c:pt>
                <c:pt idx="268">
                  <c:v>1.8611111111111109</c:v>
                </c:pt>
                <c:pt idx="269">
                  <c:v>1.8680555555555556</c:v>
                </c:pt>
                <c:pt idx="270">
                  <c:v>1.875</c:v>
                </c:pt>
                <c:pt idx="271">
                  <c:v>1.8819444444444444</c:v>
                </c:pt>
                <c:pt idx="272">
                  <c:v>1.8888888888888891</c:v>
                </c:pt>
                <c:pt idx="273">
                  <c:v>1.8958333333333333</c:v>
                </c:pt>
                <c:pt idx="274">
                  <c:v>1.9027777777777777</c:v>
                </c:pt>
                <c:pt idx="275">
                  <c:v>1.9097222222222223</c:v>
                </c:pt>
                <c:pt idx="276">
                  <c:v>1.9166666666666667</c:v>
                </c:pt>
                <c:pt idx="277">
                  <c:v>1.9236111111111109</c:v>
                </c:pt>
                <c:pt idx="278">
                  <c:v>1.9305555555555556</c:v>
                </c:pt>
                <c:pt idx="279">
                  <c:v>1.9375</c:v>
                </c:pt>
                <c:pt idx="280">
                  <c:v>1.9444444444444444</c:v>
                </c:pt>
                <c:pt idx="281">
                  <c:v>1.9513888888888891</c:v>
                </c:pt>
                <c:pt idx="282">
                  <c:v>1.9583333333333333</c:v>
                </c:pt>
                <c:pt idx="283">
                  <c:v>1.9652777777777777</c:v>
                </c:pt>
                <c:pt idx="284">
                  <c:v>1.9722222222222223</c:v>
                </c:pt>
                <c:pt idx="285">
                  <c:v>1.9791666666666667</c:v>
                </c:pt>
                <c:pt idx="286">
                  <c:v>1.9861111111111109</c:v>
                </c:pt>
                <c:pt idx="287">
                  <c:v>1.9930555555555556</c:v>
                </c:pt>
                <c:pt idx="288">
                  <c:v>2</c:v>
                </c:pt>
                <c:pt idx="289">
                  <c:v>2.0069444444444442</c:v>
                </c:pt>
                <c:pt idx="290">
                  <c:v>2.0138888888888888</c:v>
                </c:pt>
                <c:pt idx="291">
                  <c:v>2.0208333333333335</c:v>
                </c:pt>
                <c:pt idx="292">
                  <c:v>2.0277777777777777</c:v>
                </c:pt>
                <c:pt idx="293">
                  <c:v>2.0347222222222223</c:v>
                </c:pt>
                <c:pt idx="294">
                  <c:v>2.0416666666666665</c:v>
                </c:pt>
                <c:pt idx="295">
                  <c:v>2.0486111111111112</c:v>
                </c:pt>
                <c:pt idx="296">
                  <c:v>2.0555555555555558</c:v>
                </c:pt>
                <c:pt idx="297">
                  <c:v>2.0625</c:v>
                </c:pt>
                <c:pt idx="298">
                  <c:v>2.0694444444444442</c:v>
                </c:pt>
                <c:pt idx="299">
                  <c:v>2.0763888888888888</c:v>
                </c:pt>
                <c:pt idx="300">
                  <c:v>2.0833333333333335</c:v>
                </c:pt>
                <c:pt idx="301">
                  <c:v>2.0902777777777777</c:v>
                </c:pt>
                <c:pt idx="302">
                  <c:v>2.0972222222222223</c:v>
                </c:pt>
                <c:pt idx="303">
                  <c:v>2.1041666666666665</c:v>
                </c:pt>
                <c:pt idx="304">
                  <c:v>2.1111111111111112</c:v>
                </c:pt>
                <c:pt idx="305">
                  <c:v>2.1180555555555558</c:v>
                </c:pt>
                <c:pt idx="306">
                  <c:v>2.125</c:v>
                </c:pt>
                <c:pt idx="307">
                  <c:v>2.1319444444444442</c:v>
                </c:pt>
                <c:pt idx="308">
                  <c:v>2.1388888888888888</c:v>
                </c:pt>
                <c:pt idx="309">
                  <c:v>2.1458333333333335</c:v>
                </c:pt>
                <c:pt idx="310">
                  <c:v>2.1527777777777777</c:v>
                </c:pt>
                <c:pt idx="311">
                  <c:v>2.1597222222222223</c:v>
                </c:pt>
                <c:pt idx="312">
                  <c:v>2.1666666666666665</c:v>
                </c:pt>
                <c:pt idx="313">
                  <c:v>2.1736111111111112</c:v>
                </c:pt>
                <c:pt idx="314">
                  <c:v>2.1805555555555558</c:v>
                </c:pt>
                <c:pt idx="315">
                  <c:v>2.1875</c:v>
                </c:pt>
                <c:pt idx="316">
                  <c:v>2.1944444444444442</c:v>
                </c:pt>
                <c:pt idx="317">
                  <c:v>2.2013888888888888</c:v>
                </c:pt>
                <c:pt idx="318">
                  <c:v>2.2083333333333335</c:v>
                </c:pt>
                <c:pt idx="319">
                  <c:v>2.2152777777777777</c:v>
                </c:pt>
                <c:pt idx="320">
                  <c:v>2.2222222222222223</c:v>
                </c:pt>
                <c:pt idx="321">
                  <c:v>2.2291666666666665</c:v>
                </c:pt>
                <c:pt idx="322">
                  <c:v>2.2361111111111112</c:v>
                </c:pt>
                <c:pt idx="323">
                  <c:v>2.2430555555555558</c:v>
                </c:pt>
                <c:pt idx="324">
                  <c:v>2.25</c:v>
                </c:pt>
                <c:pt idx="325">
                  <c:v>2.2569444444444442</c:v>
                </c:pt>
                <c:pt idx="326">
                  <c:v>2.2638888888888888</c:v>
                </c:pt>
                <c:pt idx="327">
                  <c:v>2.2708333333333335</c:v>
                </c:pt>
                <c:pt idx="328">
                  <c:v>2.2777777777777777</c:v>
                </c:pt>
                <c:pt idx="329">
                  <c:v>2.2847222222222223</c:v>
                </c:pt>
                <c:pt idx="330">
                  <c:v>2.2916666666666665</c:v>
                </c:pt>
                <c:pt idx="331">
                  <c:v>2.2986111111111112</c:v>
                </c:pt>
                <c:pt idx="332">
                  <c:v>2.3055555555555558</c:v>
                </c:pt>
                <c:pt idx="333">
                  <c:v>2.3125</c:v>
                </c:pt>
                <c:pt idx="334">
                  <c:v>2.3194444444444442</c:v>
                </c:pt>
                <c:pt idx="335">
                  <c:v>2.3263888888888888</c:v>
                </c:pt>
                <c:pt idx="336">
                  <c:v>2.3333333333333335</c:v>
                </c:pt>
                <c:pt idx="337">
                  <c:v>2.3402777777777777</c:v>
                </c:pt>
                <c:pt idx="338">
                  <c:v>2.3472222222222223</c:v>
                </c:pt>
                <c:pt idx="339">
                  <c:v>2.3541666666666665</c:v>
                </c:pt>
                <c:pt idx="340">
                  <c:v>2.3611111111111112</c:v>
                </c:pt>
                <c:pt idx="341">
                  <c:v>2.3680555555555558</c:v>
                </c:pt>
                <c:pt idx="342">
                  <c:v>2.375</c:v>
                </c:pt>
                <c:pt idx="343">
                  <c:v>2.3819444444444442</c:v>
                </c:pt>
                <c:pt idx="344">
                  <c:v>2.3888888888888888</c:v>
                </c:pt>
                <c:pt idx="345">
                  <c:v>2.3958333333333335</c:v>
                </c:pt>
                <c:pt idx="346">
                  <c:v>2.4027777777777777</c:v>
                </c:pt>
                <c:pt idx="347">
                  <c:v>2.4097222222222223</c:v>
                </c:pt>
                <c:pt idx="348">
                  <c:v>2.4166666666666665</c:v>
                </c:pt>
                <c:pt idx="349">
                  <c:v>2.4236111111111112</c:v>
                </c:pt>
                <c:pt idx="350">
                  <c:v>2.4305555555555558</c:v>
                </c:pt>
                <c:pt idx="351">
                  <c:v>2.4375</c:v>
                </c:pt>
                <c:pt idx="352">
                  <c:v>2.4444444444444442</c:v>
                </c:pt>
                <c:pt idx="353">
                  <c:v>2.4513888888888888</c:v>
                </c:pt>
                <c:pt idx="354">
                  <c:v>2.4583333333333335</c:v>
                </c:pt>
                <c:pt idx="355">
                  <c:v>2.4652777777777777</c:v>
                </c:pt>
                <c:pt idx="356">
                  <c:v>2.4722222222222223</c:v>
                </c:pt>
                <c:pt idx="357">
                  <c:v>2.4791666666666665</c:v>
                </c:pt>
                <c:pt idx="358">
                  <c:v>2.4861111111111112</c:v>
                </c:pt>
                <c:pt idx="359">
                  <c:v>2.4930555555555558</c:v>
                </c:pt>
                <c:pt idx="360">
                  <c:v>2.5</c:v>
                </c:pt>
                <c:pt idx="361">
                  <c:v>2.5069444444444442</c:v>
                </c:pt>
                <c:pt idx="362">
                  <c:v>2.5138888888888888</c:v>
                </c:pt>
                <c:pt idx="363">
                  <c:v>2.5208333333333335</c:v>
                </c:pt>
                <c:pt idx="364">
                  <c:v>2.5277777777777777</c:v>
                </c:pt>
                <c:pt idx="365">
                  <c:v>2.5347222222222223</c:v>
                </c:pt>
                <c:pt idx="366">
                  <c:v>2.5416666666666665</c:v>
                </c:pt>
                <c:pt idx="367">
                  <c:v>2.5486111111111112</c:v>
                </c:pt>
                <c:pt idx="368">
                  <c:v>2.5555555555555558</c:v>
                </c:pt>
                <c:pt idx="369">
                  <c:v>2.5625</c:v>
                </c:pt>
                <c:pt idx="370">
                  <c:v>2.5694444444444442</c:v>
                </c:pt>
                <c:pt idx="371">
                  <c:v>2.5763888888888888</c:v>
                </c:pt>
                <c:pt idx="372">
                  <c:v>2.5833333333333335</c:v>
                </c:pt>
                <c:pt idx="373">
                  <c:v>2.5902777777777777</c:v>
                </c:pt>
                <c:pt idx="374">
                  <c:v>2.5972222222222223</c:v>
                </c:pt>
                <c:pt idx="375">
                  <c:v>2.6041666666666665</c:v>
                </c:pt>
                <c:pt idx="376">
                  <c:v>2.6111111111111112</c:v>
                </c:pt>
                <c:pt idx="377">
                  <c:v>2.6180555555555558</c:v>
                </c:pt>
                <c:pt idx="378">
                  <c:v>2.625</c:v>
                </c:pt>
                <c:pt idx="379">
                  <c:v>2.6319444444444442</c:v>
                </c:pt>
                <c:pt idx="380">
                  <c:v>2.6388888888888888</c:v>
                </c:pt>
                <c:pt idx="381">
                  <c:v>2.6458333333333335</c:v>
                </c:pt>
                <c:pt idx="382">
                  <c:v>2.6527777777777777</c:v>
                </c:pt>
                <c:pt idx="383">
                  <c:v>2.6597222222222223</c:v>
                </c:pt>
                <c:pt idx="384">
                  <c:v>2.6666666666666665</c:v>
                </c:pt>
                <c:pt idx="385">
                  <c:v>2.6736111111111112</c:v>
                </c:pt>
                <c:pt idx="386">
                  <c:v>2.6805555555555554</c:v>
                </c:pt>
                <c:pt idx="387">
                  <c:v>2.6875</c:v>
                </c:pt>
                <c:pt idx="388">
                  <c:v>2.6944444444444446</c:v>
                </c:pt>
                <c:pt idx="389">
                  <c:v>2.7013888888888888</c:v>
                </c:pt>
                <c:pt idx="390">
                  <c:v>2.7083333333333335</c:v>
                </c:pt>
                <c:pt idx="391">
                  <c:v>2.7152777777777781</c:v>
                </c:pt>
                <c:pt idx="392">
                  <c:v>2.7222222222222219</c:v>
                </c:pt>
                <c:pt idx="393">
                  <c:v>2.7291666666666665</c:v>
                </c:pt>
                <c:pt idx="394">
                  <c:v>2.7361111111111112</c:v>
                </c:pt>
                <c:pt idx="395">
                  <c:v>2.7430555555555554</c:v>
                </c:pt>
                <c:pt idx="396">
                  <c:v>2.75</c:v>
                </c:pt>
                <c:pt idx="397">
                  <c:v>2.7569444444444446</c:v>
                </c:pt>
                <c:pt idx="398">
                  <c:v>2.7638888888888888</c:v>
                </c:pt>
                <c:pt idx="399">
                  <c:v>2.7708333333333335</c:v>
                </c:pt>
                <c:pt idx="400">
                  <c:v>2.7777777777777781</c:v>
                </c:pt>
                <c:pt idx="401">
                  <c:v>2.7847222222222219</c:v>
                </c:pt>
                <c:pt idx="402">
                  <c:v>2.7916666666666665</c:v>
                </c:pt>
                <c:pt idx="403">
                  <c:v>2.7986111111111112</c:v>
                </c:pt>
                <c:pt idx="404">
                  <c:v>2.8055555555555554</c:v>
                </c:pt>
                <c:pt idx="405">
                  <c:v>2.8125</c:v>
                </c:pt>
                <c:pt idx="406">
                  <c:v>2.8194444444444446</c:v>
                </c:pt>
                <c:pt idx="407">
                  <c:v>2.8263888888888888</c:v>
                </c:pt>
                <c:pt idx="408">
                  <c:v>2.8333333333333335</c:v>
                </c:pt>
                <c:pt idx="409">
                  <c:v>2.8402777777777781</c:v>
                </c:pt>
                <c:pt idx="410">
                  <c:v>2.8472222222222219</c:v>
                </c:pt>
                <c:pt idx="411">
                  <c:v>2.8541666666666665</c:v>
                </c:pt>
                <c:pt idx="412">
                  <c:v>2.8611111111111112</c:v>
                </c:pt>
                <c:pt idx="413">
                  <c:v>2.8680555555555554</c:v>
                </c:pt>
                <c:pt idx="414">
                  <c:v>2.875</c:v>
                </c:pt>
                <c:pt idx="415">
                  <c:v>2.8819444444444446</c:v>
                </c:pt>
                <c:pt idx="416">
                  <c:v>2.8888888888888888</c:v>
                </c:pt>
                <c:pt idx="417">
                  <c:v>2.8958333333333335</c:v>
                </c:pt>
                <c:pt idx="418">
                  <c:v>2.9027777777777781</c:v>
                </c:pt>
                <c:pt idx="419">
                  <c:v>2.9097222222222219</c:v>
                </c:pt>
                <c:pt idx="420">
                  <c:v>2.9166666666666665</c:v>
                </c:pt>
                <c:pt idx="421">
                  <c:v>2.9236111111111112</c:v>
                </c:pt>
                <c:pt idx="422">
                  <c:v>2.9305555555555554</c:v>
                </c:pt>
                <c:pt idx="423">
                  <c:v>2.9375</c:v>
                </c:pt>
                <c:pt idx="424">
                  <c:v>2.9444444444444446</c:v>
                </c:pt>
                <c:pt idx="425">
                  <c:v>2.9513888888888888</c:v>
                </c:pt>
                <c:pt idx="426">
                  <c:v>2.9583333333333335</c:v>
                </c:pt>
                <c:pt idx="427">
                  <c:v>2.9652777777777781</c:v>
                </c:pt>
                <c:pt idx="428">
                  <c:v>2.9722222222222219</c:v>
                </c:pt>
                <c:pt idx="429">
                  <c:v>2.9791666666666665</c:v>
                </c:pt>
                <c:pt idx="430">
                  <c:v>2.9861111111111112</c:v>
                </c:pt>
                <c:pt idx="431">
                  <c:v>2.9930555555555554</c:v>
                </c:pt>
                <c:pt idx="432">
                  <c:v>3</c:v>
                </c:pt>
                <c:pt idx="433">
                  <c:v>3.0069444444444446</c:v>
                </c:pt>
                <c:pt idx="434">
                  <c:v>3.0138888888888888</c:v>
                </c:pt>
                <c:pt idx="435">
                  <c:v>3.0208333333333335</c:v>
                </c:pt>
                <c:pt idx="436">
                  <c:v>3.0277777777777781</c:v>
                </c:pt>
                <c:pt idx="437">
                  <c:v>3.0347222222222219</c:v>
                </c:pt>
                <c:pt idx="438">
                  <c:v>3.0416666666666665</c:v>
                </c:pt>
                <c:pt idx="439">
                  <c:v>3.0486111111111112</c:v>
                </c:pt>
                <c:pt idx="440">
                  <c:v>3.0555555555555554</c:v>
                </c:pt>
                <c:pt idx="441">
                  <c:v>3.0625</c:v>
                </c:pt>
                <c:pt idx="442">
                  <c:v>3.0694444444444446</c:v>
                </c:pt>
                <c:pt idx="443">
                  <c:v>3.0763888888888888</c:v>
                </c:pt>
                <c:pt idx="444">
                  <c:v>3.0833333333333335</c:v>
                </c:pt>
                <c:pt idx="445">
                  <c:v>3.0902777777777781</c:v>
                </c:pt>
                <c:pt idx="446">
                  <c:v>3.0972222222222219</c:v>
                </c:pt>
                <c:pt idx="447">
                  <c:v>3.1041666666666665</c:v>
                </c:pt>
                <c:pt idx="448">
                  <c:v>3.1111111111111112</c:v>
                </c:pt>
                <c:pt idx="449">
                  <c:v>3.1180555555555554</c:v>
                </c:pt>
                <c:pt idx="450">
                  <c:v>3.125</c:v>
                </c:pt>
                <c:pt idx="451">
                  <c:v>3.1319444444444446</c:v>
                </c:pt>
                <c:pt idx="452">
                  <c:v>3.1388888888888888</c:v>
                </c:pt>
                <c:pt idx="453">
                  <c:v>3.1458333333333335</c:v>
                </c:pt>
                <c:pt idx="454">
                  <c:v>3.1527777777777781</c:v>
                </c:pt>
                <c:pt idx="455">
                  <c:v>3.1597222222222219</c:v>
                </c:pt>
                <c:pt idx="456">
                  <c:v>3.1666666666666665</c:v>
                </c:pt>
                <c:pt idx="457">
                  <c:v>3.1736111111111112</c:v>
                </c:pt>
                <c:pt idx="458">
                  <c:v>3.1805555555555554</c:v>
                </c:pt>
                <c:pt idx="459">
                  <c:v>3.1875</c:v>
                </c:pt>
                <c:pt idx="460">
                  <c:v>3.1944444444444446</c:v>
                </c:pt>
                <c:pt idx="461">
                  <c:v>3.2013888888888888</c:v>
                </c:pt>
                <c:pt idx="462">
                  <c:v>3.2083333333333335</c:v>
                </c:pt>
                <c:pt idx="463">
                  <c:v>3.2152777777777781</c:v>
                </c:pt>
                <c:pt idx="464">
                  <c:v>3.2222222222222219</c:v>
                </c:pt>
                <c:pt idx="465">
                  <c:v>3.2291666666666665</c:v>
                </c:pt>
                <c:pt idx="466">
                  <c:v>3.2361111111111112</c:v>
                </c:pt>
                <c:pt idx="467">
                  <c:v>3.2430555555555554</c:v>
                </c:pt>
                <c:pt idx="468">
                  <c:v>3.25</c:v>
                </c:pt>
                <c:pt idx="469">
                  <c:v>3.2569444444444446</c:v>
                </c:pt>
                <c:pt idx="470">
                  <c:v>3.2638888888888888</c:v>
                </c:pt>
                <c:pt idx="471">
                  <c:v>3.2708333333333335</c:v>
                </c:pt>
                <c:pt idx="472">
                  <c:v>3.2777777777777781</c:v>
                </c:pt>
                <c:pt idx="473">
                  <c:v>3.2847222222222219</c:v>
                </c:pt>
                <c:pt idx="474">
                  <c:v>3.2916666666666665</c:v>
                </c:pt>
                <c:pt idx="475">
                  <c:v>3.2986111111111112</c:v>
                </c:pt>
                <c:pt idx="476">
                  <c:v>3.3055555555555554</c:v>
                </c:pt>
                <c:pt idx="477">
                  <c:v>3.3125</c:v>
                </c:pt>
                <c:pt idx="478">
                  <c:v>3.3194444444444446</c:v>
                </c:pt>
                <c:pt idx="479">
                  <c:v>3.3263888888888888</c:v>
                </c:pt>
                <c:pt idx="480">
                  <c:v>3.3333333333333335</c:v>
                </c:pt>
                <c:pt idx="481">
                  <c:v>3.3402777777777781</c:v>
                </c:pt>
                <c:pt idx="482">
                  <c:v>3.3472222222222219</c:v>
                </c:pt>
                <c:pt idx="483">
                  <c:v>3.3541666666666665</c:v>
                </c:pt>
                <c:pt idx="484">
                  <c:v>3.3611111111111112</c:v>
                </c:pt>
                <c:pt idx="485">
                  <c:v>3.3680555555555554</c:v>
                </c:pt>
                <c:pt idx="486">
                  <c:v>3.375</c:v>
                </c:pt>
                <c:pt idx="487">
                  <c:v>3.3819444444444446</c:v>
                </c:pt>
                <c:pt idx="488">
                  <c:v>3.3888888888888888</c:v>
                </c:pt>
                <c:pt idx="489">
                  <c:v>3.3958333333333335</c:v>
                </c:pt>
                <c:pt idx="490">
                  <c:v>3.4027777777777781</c:v>
                </c:pt>
                <c:pt idx="491">
                  <c:v>3.4097222222222219</c:v>
                </c:pt>
                <c:pt idx="492">
                  <c:v>3.4166666666666665</c:v>
                </c:pt>
                <c:pt idx="493">
                  <c:v>3.4236111111111112</c:v>
                </c:pt>
                <c:pt idx="494">
                  <c:v>3.4305555555555554</c:v>
                </c:pt>
                <c:pt idx="495">
                  <c:v>3.4375</c:v>
                </c:pt>
                <c:pt idx="496">
                  <c:v>3.4444444444444446</c:v>
                </c:pt>
                <c:pt idx="497">
                  <c:v>3.4513888888888888</c:v>
                </c:pt>
                <c:pt idx="498">
                  <c:v>3.4583333333333335</c:v>
                </c:pt>
                <c:pt idx="499">
                  <c:v>3.4652777777777781</c:v>
                </c:pt>
                <c:pt idx="500">
                  <c:v>3.4722222222222219</c:v>
                </c:pt>
                <c:pt idx="501">
                  <c:v>3.4791666666666665</c:v>
                </c:pt>
                <c:pt idx="502">
                  <c:v>3.4861111111111112</c:v>
                </c:pt>
                <c:pt idx="503">
                  <c:v>3.4930555555555554</c:v>
                </c:pt>
                <c:pt idx="504">
                  <c:v>3.5</c:v>
                </c:pt>
                <c:pt idx="505">
                  <c:v>3.5069444444444446</c:v>
                </c:pt>
                <c:pt idx="506">
                  <c:v>3.5138888888888888</c:v>
                </c:pt>
                <c:pt idx="507">
                  <c:v>3.5208333333333335</c:v>
                </c:pt>
                <c:pt idx="508">
                  <c:v>3.5277777777777781</c:v>
                </c:pt>
                <c:pt idx="509">
                  <c:v>3.5347222222222219</c:v>
                </c:pt>
                <c:pt idx="510">
                  <c:v>3.5416666666666665</c:v>
                </c:pt>
                <c:pt idx="511">
                  <c:v>3.5486111111111112</c:v>
                </c:pt>
                <c:pt idx="512">
                  <c:v>3.5555555555555554</c:v>
                </c:pt>
                <c:pt idx="513">
                  <c:v>3.5625</c:v>
                </c:pt>
                <c:pt idx="514">
                  <c:v>3.5694444444444446</c:v>
                </c:pt>
                <c:pt idx="515">
                  <c:v>3.5763888888888888</c:v>
                </c:pt>
                <c:pt idx="516">
                  <c:v>3.5833333333333335</c:v>
                </c:pt>
                <c:pt idx="517">
                  <c:v>3.5902777777777781</c:v>
                </c:pt>
                <c:pt idx="518">
                  <c:v>3.5972222222222219</c:v>
                </c:pt>
                <c:pt idx="519">
                  <c:v>3.6041666666666665</c:v>
                </c:pt>
                <c:pt idx="520">
                  <c:v>3.6111111111111112</c:v>
                </c:pt>
                <c:pt idx="521">
                  <c:v>3.6180555555555554</c:v>
                </c:pt>
                <c:pt idx="522">
                  <c:v>3.625</c:v>
                </c:pt>
                <c:pt idx="523">
                  <c:v>3.6319444444444446</c:v>
                </c:pt>
                <c:pt idx="524">
                  <c:v>3.6388888888888888</c:v>
                </c:pt>
                <c:pt idx="525">
                  <c:v>3.6458333333333335</c:v>
                </c:pt>
                <c:pt idx="526">
                  <c:v>3.6527777777777781</c:v>
                </c:pt>
                <c:pt idx="527">
                  <c:v>3.6597222222222219</c:v>
                </c:pt>
                <c:pt idx="528">
                  <c:v>3.6666666666666665</c:v>
                </c:pt>
                <c:pt idx="529">
                  <c:v>3.6736111111111112</c:v>
                </c:pt>
                <c:pt idx="530">
                  <c:v>3.6805555555555554</c:v>
                </c:pt>
                <c:pt idx="531">
                  <c:v>3.6875</c:v>
                </c:pt>
                <c:pt idx="532">
                  <c:v>3.6944444444444446</c:v>
                </c:pt>
                <c:pt idx="533">
                  <c:v>3.7013888888888888</c:v>
                </c:pt>
                <c:pt idx="534">
                  <c:v>3.7083333333333335</c:v>
                </c:pt>
                <c:pt idx="535">
                  <c:v>3.7152777777777781</c:v>
                </c:pt>
                <c:pt idx="536">
                  <c:v>3.7222222222222219</c:v>
                </c:pt>
                <c:pt idx="537">
                  <c:v>3.7291666666666665</c:v>
                </c:pt>
                <c:pt idx="538">
                  <c:v>3.7361111111111112</c:v>
                </c:pt>
                <c:pt idx="539">
                  <c:v>3.7430555555555554</c:v>
                </c:pt>
                <c:pt idx="540">
                  <c:v>3.75</c:v>
                </c:pt>
                <c:pt idx="541">
                  <c:v>3.7569444444444446</c:v>
                </c:pt>
                <c:pt idx="542">
                  <c:v>3.7638888888888888</c:v>
                </c:pt>
                <c:pt idx="543">
                  <c:v>3.7708333333333335</c:v>
                </c:pt>
                <c:pt idx="544">
                  <c:v>3.7777777777777781</c:v>
                </c:pt>
                <c:pt idx="545">
                  <c:v>3.7847222222222219</c:v>
                </c:pt>
                <c:pt idx="546">
                  <c:v>3.7916666666666665</c:v>
                </c:pt>
                <c:pt idx="547">
                  <c:v>3.7986111111111112</c:v>
                </c:pt>
                <c:pt idx="548">
                  <c:v>3.8055555555555554</c:v>
                </c:pt>
                <c:pt idx="549">
                  <c:v>3.8125</c:v>
                </c:pt>
                <c:pt idx="550">
                  <c:v>3.8194444444444446</c:v>
                </c:pt>
                <c:pt idx="551">
                  <c:v>3.8263888888888888</c:v>
                </c:pt>
                <c:pt idx="552">
                  <c:v>3.8333333333333335</c:v>
                </c:pt>
                <c:pt idx="553">
                  <c:v>3.8402777777777781</c:v>
                </c:pt>
                <c:pt idx="554">
                  <c:v>3.8472222222222219</c:v>
                </c:pt>
                <c:pt idx="555">
                  <c:v>3.8541666666666665</c:v>
                </c:pt>
                <c:pt idx="556">
                  <c:v>3.8611111111111112</c:v>
                </c:pt>
                <c:pt idx="557">
                  <c:v>3.8680555555555554</c:v>
                </c:pt>
                <c:pt idx="558">
                  <c:v>3.875</c:v>
                </c:pt>
                <c:pt idx="559">
                  <c:v>3.8819444444444446</c:v>
                </c:pt>
                <c:pt idx="560">
                  <c:v>3.8888888888888888</c:v>
                </c:pt>
                <c:pt idx="561">
                  <c:v>3.8958333333333335</c:v>
                </c:pt>
                <c:pt idx="562">
                  <c:v>3.9027777777777781</c:v>
                </c:pt>
                <c:pt idx="563">
                  <c:v>3.9097222222222219</c:v>
                </c:pt>
                <c:pt idx="564">
                  <c:v>3.9166666666666665</c:v>
                </c:pt>
                <c:pt idx="565">
                  <c:v>3.9236111111111112</c:v>
                </c:pt>
                <c:pt idx="566">
                  <c:v>3.9305555555555554</c:v>
                </c:pt>
                <c:pt idx="567">
                  <c:v>3.9375</c:v>
                </c:pt>
                <c:pt idx="568">
                  <c:v>3.9444444444444446</c:v>
                </c:pt>
                <c:pt idx="569">
                  <c:v>3.9513888888888888</c:v>
                </c:pt>
                <c:pt idx="570">
                  <c:v>3.9583333333333335</c:v>
                </c:pt>
                <c:pt idx="571">
                  <c:v>3.9652777777777781</c:v>
                </c:pt>
                <c:pt idx="572">
                  <c:v>3.9722222222222219</c:v>
                </c:pt>
                <c:pt idx="573">
                  <c:v>3.9791666666666665</c:v>
                </c:pt>
                <c:pt idx="574">
                  <c:v>3.9861111111111112</c:v>
                </c:pt>
                <c:pt idx="575">
                  <c:v>3.9930555555555554</c:v>
                </c:pt>
                <c:pt idx="576">
                  <c:v>4</c:v>
                </c:pt>
                <c:pt idx="577">
                  <c:v>4.0069444444444446</c:v>
                </c:pt>
                <c:pt idx="578">
                  <c:v>4.0138888888888884</c:v>
                </c:pt>
                <c:pt idx="579">
                  <c:v>4.020833333333333</c:v>
                </c:pt>
                <c:pt idx="580">
                  <c:v>4.0277777777777777</c:v>
                </c:pt>
                <c:pt idx="581">
                  <c:v>4.0347222222222223</c:v>
                </c:pt>
                <c:pt idx="582">
                  <c:v>4.041666666666667</c:v>
                </c:pt>
                <c:pt idx="583">
                  <c:v>4.0486111111111116</c:v>
                </c:pt>
                <c:pt idx="584">
                  <c:v>4.0555555555555554</c:v>
                </c:pt>
                <c:pt idx="585">
                  <c:v>4.0625</c:v>
                </c:pt>
                <c:pt idx="586">
                  <c:v>4.0694444444444446</c:v>
                </c:pt>
                <c:pt idx="587">
                  <c:v>4.0763888888888884</c:v>
                </c:pt>
                <c:pt idx="588">
                  <c:v>4.083333333333333</c:v>
                </c:pt>
                <c:pt idx="589">
                  <c:v>4.0902777777777777</c:v>
                </c:pt>
                <c:pt idx="590">
                  <c:v>4.0972222222222223</c:v>
                </c:pt>
                <c:pt idx="591">
                  <c:v>4.104166666666667</c:v>
                </c:pt>
                <c:pt idx="592">
                  <c:v>4.1111111111111116</c:v>
                </c:pt>
                <c:pt idx="593">
                  <c:v>4.1180555555555554</c:v>
                </c:pt>
                <c:pt idx="594">
                  <c:v>4.125</c:v>
                </c:pt>
                <c:pt idx="595">
                  <c:v>4.1319444444444446</c:v>
                </c:pt>
                <c:pt idx="596">
                  <c:v>4.1388888888888884</c:v>
                </c:pt>
                <c:pt idx="597">
                  <c:v>4.145833333333333</c:v>
                </c:pt>
                <c:pt idx="598">
                  <c:v>4.1527777777777777</c:v>
                </c:pt>
                <c:pt idx="599">
                  <c:v>4.1597222222222223</c:v>
                </c:pt>
                <c:pt idx="600">
                  <c:v>4.166666666666667</c:v>
                </c:pt>
                <c:pt idx="601">
                  <c:v>4.1736111111111116</c:v>
                </c:pt>
                <c:pt idx="602">
                  <c:v>4.1805555555555554</c:v>
                </c:pt>
                <c:pt idx="603">
                  <c:v>4.1875</c:v>
                </c:pt>
                <c:pt idx="604">
                  <c:v>4.1944444444444446</c:v>
                </c:pt>
                <c:pt idx="605">
                  <c:v>4.2013888888888884</c:v>
                </c:pt>
                <c:pt idx="606">
                  <c:v>4.208333333333333</c:v>
                </c:pt>
                <c:pt idx="607">
                  <c:v>4.2152777777777777</c:v>
                </c:pt>
                <c:pt idx="608">
                  <c:v>4.2222222222222223</c:v>
                </c:pt>
                <c:pt idx="609">
                  <c:v>4.229166666666667</c:v>
                </c:pt>
                <c:pt idx="610">
                  <c:v>4.2361111111111116</c:v>
                </c:pt>
                <c:pt idx="611">
                  <c:v>4.2430555555555554</c:v>
                </c:pt>
                <c:pt idx="612">
                  <c:v>4.25</c:v>
                </c:pt>
                <c:pt idx="613">
                  <c:v>4.2569444444444446</c:v>
                </c:pt>
                <c:pt idx="614">
                  <c:v>4.2638888888888884</c:v>
                </c:pt>
                <c:pt idx="615">
                  <c:v>4.270833333333333</c:v>
                </c:pt>
                <c:pt idx="616">
                  <c:v>4.2777777777777777</c:v>
                </c:pt>
                <c:pt idx="617">
                  <c:v>4.2847222222222223</c:v>
                </c:pt>
                <c:pt idx="618">
                  <c:v>4.291666666666667</c:v>
                </c:pt>
                <c:pt idx="619">
                  <c:v>4.2986111111111116</c:v>
                </c:pt>
                <c:pt idx="620">
                  <c:v>4.3055555555555554</c:v>
                </c:pt>
                <c:pt idx="621">
                  <c:v>4.3125</c:v>
                </c:pt>
                <c:pt idx="622">
                  <c:v>4.3194444444444446</c:v>
                </c:pt>
                <c:pt idx="623">
                  <c:v>4.3263888888888884</c:v>
                </c:pt>
                <c:pt idx="624">
                  <c:v>4.333333333333333</c:v>
                </c:pt>
                <c:pt idx="625">
                  <c:v>4.3402777777777777</c:v>
                </c:pt>
                <c:pt idx="626">
                  <c:v>4.3472222222222223</c:v>
                </c:pt>
                <c:pt idx="627">
                  <c:v>4.354166666666667</c:v>
                </c:pt>
                <c:pt idx="628">
                  <c:v>4.3611111111111116</c:v>
                </c:pt>
                <c:pt idx="629">
                  <c:v>4.3680555555555554</c:v>
                </c:pt>
                <c:pt idx="630">
                  <c:v>4.375</c:v>
                </c:pt>
                <c:pt idx="631">
                  <c:v>4.3819444444444446</c:v>
                </c:pt>
                <c:pt idx="632">
                  <c:v>4.3888888888888884</c:v>
                </c:pt>
                <c:pt idx="633">
                  <c:v>4.395833333333333</c:v>
                </c:pt>
                <c:pt idx="634">
                  <c:v>4.4027777777777777</c:v>
                </c:pt>
                <c:pt idx="635">
                  <c:v>4.4097222222222223</c:v>
                </c:pt>
                <c:pt idx="636">
                  <c:v>4.416666666666667</c:v>
                </c:pt>
                <c:pt idx="637">
                  <c:v>4.4236111111111116</c:v>
                </c:pt>
                <c:pt idx="638">
                  <c:v>4.4305555555555554</c:v>
                </c:pt>
                <c:pt idx="639">
                  <c:v>4.4375</c:v>
                </c:pt>
                <c:pt idx="640">
                  <c:v>4.4444444444444446</c:v>
                </c:pt>
                <c:pt idx="641">
                  <c:v>4.4513888888888884</c:v>
                </c:pt>
                <c:pt idx="642">
                  <c:v>4.458333333333333</c:v>
                </c:pt>
                <c:pt idx="643">
                  <c:v>4.4652777777777777</c:v>
                </c:pt>
                <c:pt idx="644">
                  <c:v>4.4722222222222223</c:v>
                </c:pt>
                <c:pt idx="645">
                  <c:v>4.479166666666667</c:v>
                </c:pt>
                <c:pt idx="646">
                  <c:v>4.4861111111111116</c:v>
                </c:pt>
                <c:pt idx="647">
                  <c:v>4.4930555555555554</c:v>
                </c:pt>
                <c:pt idx="648">
                  <c:v>4.5</c:v>
                </c:pt>
                <c:pt idx="649">
                  <c:v>4.5069444444444446</c:v>
                </c:pt>
                <c:pt idx="650">
                  <c:v>4.5138888888888884</c:v>
                </c:pt>
                <c:pt idx="651">
                  <c:v>4.520833333333333</c:v>
                </c:pt>
                <c:pt idx="652">
                  <c:v>4.5277777777777777</c:v>
                </c:pt>
                <c:pt idx="653">
                  <c:v>4.5347222222222223</c:v>
                </c:pt>
                <c:pt idx="654">
                  <c:v>4.541666666666667</c:v>
                </c:pt>
                <c:pt idx="655">
                  <c:v>4.5486111111111116</c:v>
                </c:pt>
                <c:pt idx="656">
                  <c:v>4.5555555555555554</c:v>
                </c:pt>
                <c:pt idx="657">
                  <c:v>4.5625</c:v>
                </c:pt>
                <c:pt idx="658">
                  <c:v>4.5694444444444446</c:v>
                </c:pt>
                <c:pt idx="659">
                  <c:v>4.5763888888888884</c:v>
                </c:pt>
                <c:pt idx="660">
                  <c:v>4.583333333333333</c:v>
                </c:pt>
                <c:pt idx="661">
                  <c:v>4.5902777777777777</c:v>
                </c:pt>
                <c:pt idx="662">
                  <c:v>4.5972222222222223</c:v>
                </c:pt>
                <c:pt idx="663">
                  <c:v>4.604166666666667</c:v>
                </c:pt>
                <c:pt idx="664">
                  <c:v>4.6111111111111116</c:v>
                </c:pt>
                <c:pt idx="665">
                  <c:v>4.6180555555555554</c:v>
                </c:pt>
                <c:pt idx="666">
                  <c:v>4.625</c:v>
                </c:pt>
                <c:pt idx="667">
                  <c:v>4.6319444444444446</c:v>
                </c:pt>
                <c:pt idx="668">
                  <c:v>4.6388888888888884</c:v>
                </c:pt>
                <c:pt idx="669">
                  <c:v>4.645833333333333</c:v>
                </c:pt>
                <c:pt idx="670">
                  <c:v>4.6527777777777777</c:v>
                </c:pt>
                <c:pt idx="671">
                  <c:v>4.6597222222222223</c:v>
                </c:pt>
                <c:pt idx="672">
                  <c:v>4.666666666666667</c:v>
                </c:pt>
                <c:pt idx="673">
                  <c:v>4.6736111111111116</c:v>
                </c:pt>
                <c:pt idx="674">
                  <c:v>4.6805555555555554</c:v>
                </c:pt>
                <c:pt idx="675">
                  <c:v>4.6875</c:v>
                </c:pt>
                <c:pt idx="676">
                  <c:v>4.6944444444444446</c:v>
                </c:pt>
                <c:pt idx="677">
                  <c:v>4.7013888888888884</c:v>
                </c:pt>
                <c:pt idx="678">
                  <c:v>4.708333333333333</c:v>
                </c:pt>
                <c:pt idx="679">
                  <c:v>4.7152777777777777</c:v>
                </c:pt>
                <c:pt idx="680">
                  <c:v>4.7222222222222223</c:v>
                </c:pt>
                <c:pt idx="681">
                  <c:v>4.729166666666667</c:v>
                </c:pt>
                <c:pt idx="682">
                  <c:v>4.7361111111111116</c:v>
                </c:pt>
                <c:pt idx="683">
                  <c:v>4.7430555555555554</c:v>
                </c:pt>
                <c:pt idx="684">
                  <c:v>4.75</c:v>
                </c:pt>
                <c:pt idx="685">
                  <c:v>4.7569444444444446</c:v>
                </c:pt>
                <c:pt idx="686">
                  <c:v>4.7638888888888884</c:v>
                </c:pt>
                <c:pt idx="687">
                  <c:v>4.770833333333333</c:v>
                </c:pt>
                <c:pt idx="688">
                  <c:v>4.7777777777777777</c:v>
                </c:pt>
                <c:pt idx="689">
                  <c:v>4.7847222222222223</c:v>
                </c:pt>
                <c:pt idx="690">
                  <c:v>4.791666666666667</c:v>
                </c:pt>
                <c:pt idx="691">
                  <c:v>4.7986111111111116</c:v>
                </c:pt>
                <c:pt idx="692">
                  <c:v>4.8055555555555554</c:v>
                </c:pt>
                <c:pt idx="693">
                  <c:v>4.8125</c:v>
                </c:pt>
                <c:pt idx="694">
                  <c:v>4.8194444444444446</c:v>
                </c:pt>
                <c:pt idx="695">
                  <c:v>4.8263888888888884</c:v>
                </c:pt>
                <c:pt idx="696">
                  <c:v>4.833333333333333</c:v>
                </c:pt>
                <c:pt idx="697">
                  <c:v>4.8402777777777777</c:v>
                </c:pt>
                <c:pt idx="698">
                  <c:v>4.8472222222222223</c:v>
                </c:pt>
                <c:pt idx="699">
                  <c:v>4.854166666666667</c:v>
                </c:pt>
                <c:pt idx="700">
                  <c:v>4.8611111111111116</c:v>
                </c:pt>
                <c:pt idx="701">
                  <c:v>4.8680555555555554</c:v>
                </c:pt>
                <c:pt idx="702">
                  <c:v>4.875</c:v>
                </c:pt>
                <c:pt idx="703">
                  <c:v>4.8819444444444446</c:v>
                </c:pt>
                <c:pt idx="704">
                  <c:v>4.8888888888888884</c:v>
                </c:pt>
                <c:pt idx="705">
                  <c:v>4.895833333333333</c:v>
                </c:pt>
                <c:pt idx="706">
                  <c:v>4.9027777777777777</c:v>
                </c:pt>
                <c:pt idx="707">
                  <c:v>4.9097222222222223</c:v>
                </c:pt>
                <c:pt idx="708">
                  <c:v>4.916666666666667</c:v>
                </c:pt>
                <c:pt idx="709">
                  <c:v>4.9236111111111116</c:v>
                </c:pt>
                <c:pt idx="710">
                  <c:v>4.9305555555555554</c:v>
                </c:pt>
                <c:pt idx="711">
                  <c:v>4.9375</c:v>
                </c:pt>
                <c:pt idx="712">
                  <c:v>4.9444444444444446</c:v>
                </c:pt>
                <c:pt idx="713">
                  <c:v>4.9513888888888884</c:v>
                </c:pt>
                <c:pt idx="714">
                  <c:v>4.958333333333333</c:v>
                </c:pt>
                <c:pt idx="715">
                  <c:v>4.9652777777777777</c:v>
                </c:pt>
                <c:pt idx="716">
                  <c:v>4.9722222222222223</c:v>
                </c:pt>
                <c:pt idx="717">
                  <c:v>4.979166666666667</c:v>
                </c:pt>
                <c:pt idx="718">
                  <c:v>4.9861111111111116</c:v>
                </c:pt>
                <c:pt idx="719">
                  <c:v>4.9930555555555554</c:v>
                </c:pt>
                <c:pt idx="720">
                  <c:v>5</c:v>
                </c:pt>
                <c:pt idx="721">
                  <c:v>5.0069444444444446</c:v>
                </c:pt>
                <c:pt idx="722">
                  <c:v>5.0138888888888884</c:v>
                </c:pt>
                <c:pt idx="723">
                  <c:v>5.020833333333333</c:v>
                </c:pt>
                <c:pt idx="724">
                  <c:v>5.0277777777777777</c:v>
                </c:pt>
                <c:pt idx="725">
                  <c:v>5.0347222222222223</c:v>
                </c:pt>
                <c:pt idx="726">
                  <c:v>5.041666666666667</c:v>
                </c:pt>
                <c:pt idx="727">
                  <c:v>5.0486111111111116</c:v>
                </c:pt>
                <c:pt idx="728">
                  <c:v>5.0555555555555554</c:v>
                </c:pt>
                <c:pt idx="729">
                  <c:v>5.0625</c:v>
                </c:pt>
                <c:pt idx="730">
                  <c:v>5.0694444444444446</c:v>
                </c:pt>
                <c:pt idx="731">
                  <c:v>5.0763888888888884</c:v>
                </c:pt>
                <c:pt idx="732">
                  <c:v>5.083333333333333</c:v>
                </c:pt>
                <c:pt idx="733">
                  <c:v>5.0902777777777777</c:v>
                </c:pt>
                <c:pt idx="734">
                  <c:v>5.0972222222222223</c:v>
                </c:pt>
                <c:pt idx="735">
                  <c:v>5.104166666666667</c:v>
                </c:pt>
                <c:pt idx="736">
                  <c:v>5.1111111111111116</c:v>
                </c:pt>
                <c:pt idx="737">
                  <c:v>5.1180555555555554</c:v>
                </c:pt>
                <c:pt idx="738">
                  <c:v>5.125</c:v>
                </c:pt>
                <c:pt idx="739">
                  <c:v>5.1319444444444446</c:v>
                </c:pt>
                <c:pt idx="740">
                  <c:v>5.1388888888888884</c:v>
                </c:pt>
                <c:pt idx="741">
                  <c:v>5.145833333333333</c:v>
                </c:pt>
                <c:pt idx="742">
                  <c:v>5.1527777777777777</c:v>
                </c:pt>
                <c:pt idx="743">
                  <c:v>5.1597222222222223</c:v>
                </c:pt>
                <c:pt idx="744">
                  <c:v>5.166666666666667</c:v>
                </c:pt>
                <c:pt idx="745">
                  <c:v>5.1736111111111116</c:v>
                </c:pt>
                <c:pt idx="746">
                  <c:v>5.1805555555555554</c:v>
                </c:pt>
                <c:pt idx="747">
                  <c:v>5.1875</c:v>
                </c:pt>
                <c:pt idx="748">
                  <c:v>5.1944444444444446</c:v>
                </c:pt>
                <c:pt idx="749">
                  <c:v>5.2013888888888884</c:v>
                </c:pt>
                <c:pt idx="750">
                  <c:v>5.208333333333333</c:v>
                </c:pt>
                <c:pt idx="751">
                  <c:v>5.2152777777777777</c:v>
                </c:pt>
                <c:pt idx="752">
                  <c:v>5.2222222222222223</c:v>
                </c:pt>
                <c:pt idx="753">
                  <c:v>5.229166666666667</c:v>
                </c:pt>
                <c:pt idx="754">
                  <c:v>5.2361111111111116</c:v>
                </c:pt>
                <c:pt idx="755">
                  <c:v>5.2430555555555554</c:v>
                </c:pt>
                <c:pt idx="756">
                  <c:v>5.25</c:v>
                </c:pt>
                <c:pt idx="757">
                  <c:v>5.2569444444444446</c:v>
                </c:pt>
                <c:pt idx="758">
                  <c:v>5.2638888888888884</c:v>
                </c:pt>
                <c:pt idx="759">
                  <c:v>5.270833333333333</c:v>
                </c:pt>
                <c:pt idx="760">
                  <c:v>5.2777777777777777</c:v>
                </c:pt>
                <c:pt idx="761">
                  <c:v>5.2847222222222223</c:v>
                </c:pt>
                <c:pt idx="762">
                  <c:v>5.291666666666667</c:v>
                </c:pt>
                <c:pt idx="763">
                  <c:v>5.2986111111111116</c:v>
                </c:pt>
                <c:pt idx="764">
                  <c:v>5.3055555555555554</c:v>
                </c:pt>
                <c:pt idx="765">
                  <c:v>5.3125</c:v>
                </c:pt>
                <c:pt idx="766">
                  <c:v>5.3194444444444446</c:v>
                </c:pt>
                <c:pt idx="767">
                  <c:v>5.3263888888888884</c:v>
                </c:pt>
                <c:pt idx="768">
                  <c:v>5.333333333333333</c:v>
                </c:pt>
                <c:pt idx="769">
                  <c:v>5.3402777777777777</c:v>
                </c:pt>
                <c:pt idx="770">
                  <c:v>5.3472222222222223</c:v>
                </c:pt>
                <c:pt idx="771">
                  <c:v>5.354166666666667</c:v>
                </c:pt>
                <c:pt idx="772">
                  <c:v>5.3611111111111107</c:v>
                </c:pt>
                <c:pt idx="773">
                  <c:v>5.3680555555555562</c:v>
                </c:pt>
                <c:pt idx="774">
                  <c:v>5.375</c:v>
                </c:pt>
                <c:pt idx="775">
                  <c:v>5.3819444444444438</c:v>
                </c:pt>
                <c:pt idx="776">
                  <c:v>5.3888888888888893</c:v>
                </c:pt>
                <c:pt idx="777">
                  <c:v>5.395833333333333</c:v>
                </c:pt>
                <c:pt idx="778">
                  <c:v>5.4027777777777777</c:v>
                </c:pt>
                <c:pt idx="779">
                  <c:v>5.4097222222222223</c:v>
                </c:pt>
                <c:pt idx="780">
                  <c:v>5.416666666666667</c:v>
                </c:pt>
                <c:pt idx="781">
                  <c:v>5.4236111111111107</c:v>
                </c:pt>
                <c:pt idx="782">
                  <c:v>5.4305555555555562</c:v>
                </c:pt>
                <c:pt idx="783">
                  <c:v>5.4375</c:v>
                </c:pt>
                <c:pt idx="784">
                  <c:v>5.4444444444444438</c:v>
                </c:pt>
                <c:pt idx="785">
                  <c:v>5.4513888888888893</c:v>
                </c:pt>
                <c:pt idx="786">
                  <c:v>5.458333333333333</c:v>
                </c:pt>
                <c:pt idx="787">
                  <c:v>5.4652777777777777</c:v>
                </c:pt>
                <c:pt idx="788">
                  <c:v>5.4722222222222223</c:v>
                </c:pt>
                <c:pt idx="789">
                  <c:v>5.479166666666667</c:v>
                </c:pt>
                <c:pt idx="790">
                  <c:v>5.4861111111111107</c:v>
                </c:pt>
                <c:pt idx="791">
                  <c:v>5.4930555555555562</c:v>
                </c:pt>
                <c:pt idx="792">
                  <c:v>5.5</c:v>
                </c:pt>
                <c:pt idx="793">
                  <c:v>5.5069444444444438</c:v>
                </c:pt>
                <c:pt idx="794">
                  <c:v>5.5138888888888893</c:v>
                </c:pt>
                <c:pt idx="795">
                  <c:v>5.520833333333333</c:v>
                </c:pt>
                <c:pt idx="796">
                  <c:v>5.5277777777777777</c:v>
                </c:pt>
                <c:pt idx="797">
                  <c:v>5.5347222222222223</c:v>
                </c:pt>
                <c:pt idx="798">
                  <c:v>5.541666666666667</c:v>
                </c:pt>
                <c:pt idx="799">
                  <c:v>5.5486111111111107</c:v>
                </c:pt>
                <c:pt idx="800">
                  <c:v>5.5555555555555562</c:v>
                </c:pt>
                <c:pt idx="801">
                  <c:v>5.5625</c:v>
                </c:pt>
                <c:pt idx="802">
                  <c:v>5.5694444444444438</c:v>
                </c:pt>
                <c:pt idx="803">
                  <c:v>5.5763888888888893</c:v>
                </c:pt>
                <c:pt idx="804">
                  <c:v>5.583333333333333</c:v>
                </c:pt>
                <c:pt idx="805">
                  <c:v>5.5902777777777777</c:v>
                </c:pt>
                <c:pt idx="806">
                  <c:v>5.5972222222222223</c:v>
                </c:pt>
                <c:pt idx="807">
                  <c:v>5.604166666666667</c:v>
                </c:pt>
                <c:pt idx="808">
                  <c:v>5.6111111111111107</c:v>
                </c:pt>
                <c:pt idx="809">
                  <c:v>5.6180555555555562</c:v>
                </c:pt>
                <c:pt idx="810">
                  <c:v>5.625</c:v>
                </c:pt>
                <c:pt idx="811">
                  <c:v>5.6319444444444438</c:v>
                </c:pt>
                <c:pt idx="812">
                  <c:v>5.6388888888888893</c:v>
                </c:pt>
                <c:pt idx="813">
                  <c:v>5.645833333333333</c:v>
                </c:pt>
                <c:pt idx="814">
                  <c:v>5.6527777777777777</c:v>
                </c:pt>
                <c:pt idx="815">
                  <c:v>5.6597222222222223</c:v>
                </c:pt>
                <c:pt idx="816">
                  <c:v>5.666666666666667</c:v>
                </c:pt>
                <c:pt idx="817">
                  <c:v>5.6736111111111107</c:v>
                </c:pt>
                <c:pt idx="818">
                  <c:v>5.6805555555555562</c:v>
                </c:pt>
                <c:pt idx="819">
                  <c:v>5.6875</c:v>
                </c:pt>
                <c:pt idx="820">
                  <c:v>5.6944444444444438</c:v>
                </c:pt>
                <c:pt idx="821">
                  <c:v>5.7013888888888893</c:v>
                </c:pt>
                <c:pt idx="822">
                  <c:v>5.708333333333333</c:v>
                </c:pt>
                <c:pt idx="823">
                  <c:v>5.7152777777777777</c:v>
                </c:pt>
                <c:pt idx="824">
                  <c:v>5.7222222222222223</c:v>
                </c:pt>
                <c:pt idx="825">
                  <c:v>5.729166666666667</c:v>
                </c:pt>
                <c:pt idx="826">
                  <c:v>5.7361111111111107</c:v>
                </c:pt>
                <c:pt idx="827">
                  <c:v>5.7430555555555562</c:v>
                </c:pt>
                <c:pt idx="828">
                  <c:v>5.75</c:v>
                </c:pt>
                <c:pt idx="829">
                  <c:v>5.7569444444444438</c:v>
                </c:pt>
                <c:pt idx="830">
                  <c:v>5.7638888888888893</c:v>
                </c:pt>
                <c:pt idx="831">
                  <c:v>5.770833333333333</c:v>
                </c:pt>
                <c:pt idx="832">
                  <c:v>5.7777777777777777</c:v>
                </c:pt>
                <c:pt idx="833">
                  <c:v>5.7847222222222223</c:v>
                </c:pt>
                <c:pt idx="834">
                  <c:v>5.791666666666667</c:v>
                </c:pt>
                <c:pt idx="835">
                  <c:v>5.7986111111111107</c:v>
                </c:pt>
                <c:pt idx="836">
                  <c:v>5.8055555555555562</c:v>
                </c:pt>
                <c:pt idx="837">
                  <c:v>5.8125</c:v>
                </c:pt>
                <c:pt idx="838">
                  <c:v>5.8194444444444438</c:v>
                </c:pt>
                <c:pt idx="839">
                  <c:v>5.8263888888888893</c:v>
                </c:pt>
                <c:pt idx="840">
                  <c:v>5.833333333333333</c:v>
                </c:pt>
                <c:pt idx="841">
                  <c:v>5.8402777777777777</c:v>
                </c:pt>
                <c:pt idx="842">
                  <c:v>5.8472222222222223</c:v>
                </c:pt>
                <c:pt idx="843">
                  <c:v>5.854166666666667</c:v>
                </c:pt>
                <c:pt idx="844">
                  <c:v>5.8611111111111107</c:v>
                </c:pt>
                <c:pt idx="845">
                  <c:v>5.8680555555555562</c:v>
                </c:pt>
                <c:pt idx="846">
                  <c:v>5.875</c:v>
                </c:pt>
                <c:pt idx="847">
                  <c:v>5.8819444444444438</c:v>
                </c:pt>
                <c:pt idx="848">
                  <c:v>5.8888888888888893</c:v>
                </c:pt>
                <c:pt idx="849">
                  <c:v>5.895833333333333</c:v>
                </c:pt>
                <c:pt idx="850">
                  <c:v>5.9027777777777777</c:v>
                </c:pt>
                <c:pt idx="851">
                  <c:v>5.9097222222222223</c:v>
                </c:pt>
                <c:pt idx="852">
                  <c:v>5.916666666666667</c:v>
                </c:pt>
                <c:pt idx="853">
                  <c:v>5.9236111111111107</c:v>
                </c:pt>
                <c:pt idx="854">
                  <c:v>5.9305555555555562</c:v>
                </c:pt>
                <c:pt idx="855">
                  <c:v>5.9375</c:v>
                </c:pt>
                <c:pt idx="856">
                  <c:v>5.9444444444444438</c:v>
                </c:pt>
                <c:pt idx="857">
                  <c:v>5.9513888888888893</c:v>
                </c:pt>
                <c:pt idx="858">
                  <c:v>5.958333333333333</c:v>
                </c:pt>
                <c:pt idx="859">
                  <c:v>5.9652777777777777</c:v>
                </c:pt>
                <c:pt idx="860">
                  <c:v>5.9722222222222223</c:v>
                </c:pt>
                <c:pt idx="861">
                  <c:v>5.979166666666667</c:v>
                </c:pt>
                <c:pt idx="862">
                  <c:v>5.9861111111111107</c:v>
                </c:pt>
                <c:pt idx="863">
                  <c:v>5.9930555555555562</c:v>
                </c:pt>
                <c:pt idx="864">
                  <c:v>6</c:v>
                </c:pt>
                <c:pt idx="865">
                  <c:v>6.0069444444444438</c:v>
                </c:pt>
                <c:pt idx="866">
                  <c:v>6.0138888888888893</c:v>
                </c:pt>
                <c:pt idx="867">
                  <c:v>6.020833333333333</c:v>
                </c:pt>
                <c:pt idx="868">
                  <c:v>6.0277777777777777</c:v>
                </c:pt>
                <c:pt idx="869">
                  <c:v>6.0347222222222223</c:v>
                </c:pt>
                <c:pt idx="870">
                  <c:v>6.041666666666667</c:v>
                </c:pt>
                <c:pt idx="871">
                  <c:v>6.0486111111111107</c:v>
                </c:pt>
                <c:pt idx="872">
                  <c:v>6.0555555555555562</c:v>
                </c:pt>
                <c:pt idx="873">
                  <c:v>6.0625</c:v>
                </c:pt>
                <c:pt idx="874">
                  <c:v>6.0694444444444438</c:v>
                </c:pt>
                <c:pt idx="875">
                  <c:v>6.0763888888888893</c:v>
                </c:pt>
                <c:pt idx="876">
                  <c:v>6.083333333333333</c:v>
                </c:pt>
                <c:pt idx="877">
                  <c:v>6.0902777777777777</c:v>
                </c:pt>
                <c:pt idx="878">
                  <c:v>6.0972222222222223</c:v>
                </c:pt>
                <c:pt idx="879">
                  <c:v>6.104166666666667</c:v>
                </c:pt>
                <c:pt idx="880">
                  <c:v>6.1111111111111107</c:v>
                </c:pt>
                <c:pt idx="881">
                  <c:v>6.1180555555555562</c:v>
                </c:pt>
                <c:pt idx="882">
                  <c:v>6.125</c:v>
                </c:pt>
                <c:pt idx="883">
                  <c:v>6.1319444444444438</c:v>
                </c:pt>
                <c:pt idx="884">
                  <c:v>6.1388888888888893</c:v>
                </c:pt>
                <c:pt idx="885">
                  <c:v>6.145833333333333</c:v>
                </c:pt>
                <c:pt idx="886">
                  <c:v>6.1527777777777777</c:v>
                </c:pt>
                <c:pt idx="887">
                  <c:v>6.1597222222222223</c:v>
                </c:pt>
                <c:pt idx="888">
                  <c:v>6.166666666666667</c:v>
                </c:pt>
                <c:pt idx="889">
                  <c:v>6.1736111111111107</c:v>
                </c:pt>
                <c:pt idx="890">
                  <c:v>6.1805555555555562</c:v>
                </c:pt>
                <c:pt idx="891">
                  <c:v>6.1875</c:v>
                </c:pt>
                <c:pt idx="892">
                  <c:v>6.1944444444444438</c:v>
                </c:pt>
                <c:pt idx="893">
                  <c:v>6.2013888888888893</c:v>
                </c:pt>
                <c:pt idx="894">
                  <c:v>6.208333333333333</c:v>
                </c:pt>
                <c:pt idx="895">
                  <c:v>6.2152777777777777</c:v>
                </c:pt>
                <c:pt idx="896">
                  <c:v>6.2222222222222223</c:v>
                </c:pt>
                <c:pt idx="897">
                  <c:v>6.229166666666667</c:v>
                </c:pt>
                <c:pt idx="898">
                  <c:v>6.2361111111111107</c:v>
                </c:pt>
                <c:pt idx="899">
                  <c:v>6.2430555555555562</c:v>
                </c:pt>
                <c:pt idx="900">
                  <c:v>6.25</c:v>
                </c:pt>
                <c:pt idx="901">
                  <c:v>6.2569444444444438</c:v>
                </c:pt>
                <c:pt idx="902">
                  <c:v>6.2638888888888893</c:v>
                </c:pt>
                <c:pt idx="903">
                  <c:v>6.270833333333333</c:v>
                </c:pt>
                <c:pt idx="904">
                  <c:v>6.2777777777777777</c:v>
                </c:pt>
                <c:pt idx="905">
                  <c:v>6.2847222222222223</c:v>
                </c:pt>
                <c:pt idx="906">
                  <c:v>6.291666666666667</c:v>
                </c:pt>
                <c:pt idx="907">
                  <c:v>6.2986111111111107</c:v>
                </c:pt>
                <c:pt idx="908">
                  <c:v>6.3055555555555562</c:v>
                </c:pt>
                <c:pt idx="909">
                  <c:v>6.3125</c:v>
                </c:pt>
                <c:pt idx="910">
                  <c:v>6.3194444444444438</c:v>
                </c:pt>
                <c:pt idx="911">
                  <c:v>6.3263888888888893</c:v>
                </c:pt>
                <c:pt idx="912">
                  <c:v>6.333333333333333</c:v>
                </c:pt>
                <c:pt idx="913">
                  <c:v>6.3402777777777777</c:v>
                </c:pt>
                <c:pt idx="914">
                  <c:v>6.3472222222222223</c:v>
                </c:pt>
                <c:pt idx="915">
                  <c:v>6.354166666666667</c:v>
                </c:pt>
                <c:pt idx="916">
                  <c:v>6.3611111111111107</c:v>
                </c:pt>
                <c:pt idx="917">
                  <c:v>6.3680555555555562</c:v>
                </c:pt>
                <c:pt idx="918">
                  <c:v>6.375</c:v>
                </c:pt>
                <c:pt idx="919">
                  <c:v>6.3819444444444438</c:v>
                </c:pt>
                <c:pt idx="920">
                  <c:v>6.3888888888888893</c:v>
                </c:pt>
                <c:pt idx="921">
                  <c:v>6.395833333333333</c:v>
                </c:pt>
                <c:pt idx="922">
                  <c:v>6.4027777777777777</c:v>
                </c:pt>
                <c:pt idx="923">
                  <c:v>6.4097222222222223</c:v>
                </c:pt>
                <c:pt idx="924">
                  <c:v>6.416666666666667</c:v>
                </c:pt>
                <c:pt idx="925">
                  <c:v>6.4236111111111107</c:v>
                </c:pt>
                <c:pt idx="926">
                  <c:v>6.4305555555555562</c:v>
                </c:pt>
                <c:pt idx="927">
                  <c:v>6.4375</c:v>
                </c:pt>
                <c:pt idx="928">
                  <c:v>6.4444444444444438</c:v>
                </c:pt>
                <c:pt idx="929">
                  <c:v>6.4513888888888893</c:v>
                </c:pt>
                <c:pt idx="930">
                  <c:v>6.458333333333333</c:v>
                </c:pt>
                <c:pt idx="931">
                  <c:v>6.4652777777777777</c:v>
                </c:pt>
                <c:pt idx="932">
                  <c:v>6.4722222222222223</c:v>
                </c:pt>
                <c:pt idx="933">
                  <c:v>6.479166666666667</c:v>
                </c:pt>
                <c:pt idx="934">
                  <c:v>6.4861111111111107</c:v>
                </c:pt>
                <c:pt idx="935">
                  <c:v>6.4930555555555562</c:v>
                </c:pt>
                <c:pt idx="936">
                  <c:v>6.5</c:v>
                </c:pt>
                <c:pt idx="937">
                  <c:v>6.5069444444444438</c:v>
                </c:pt>
                <c:pt idx="938">
                  <c:v>6.5138888888888893</c:v>
                </c:pt>
                <c:pt idx="939">
                  <c:v>6.520833333333333</c:v>
                </c:pt>
                <c:pt idx="940">
                  <c:v>6.5277777777777777</c:v>
                </c:pt>
                <c:pt idx="941">
                  <c:v>6.5347222222222223</c:v>
                </c:pt>
                <c:pt idx="942">
                  <c:v>6.541666666666667</c:v>
                </c:pt>
                <c:pt idx="943">
                  <c:v>6.5486111111111107</c:v>
                </c:pt>
                <c:pt idx="944">
                  <c:v>6.5555555555555562</c:v>
                </c:pt>
                <c:pt idx="945">
                  <c:v>6.5625</c:v>
                </c:pt>
                <c:pt idx="946">
                  <c:v>6.5694444444444438</c:v>
                </c:pt>
                <c:pt idx="947">
                  <c:v>6.5763888888888893</c:v>
                </c:pt>
                <c:pt idx="948">
                  <c:v>6.583333333333333</c:v>
                </c:pt>
                <c:pt idx="949">
                  <c:v>6.5902777777777777</c:v>
                </c:pt>
                <c:pt idx="950">
                  <c:v>6.5972222222222223</c:v>
                </c:pt>
                <c:pt idx="951">
                  <c:v>6.604166666666667</c:v>
                </c:pt>
                <c:pt idx="952">
                  <c:v>6.6111111111111107</c:v>
                </c:pt>
                <c:pt idx="953">
                  <c:v>6.6180555555555562</c:v>
                </c:pt>
                <c:pt idx="954">
                  <c:v>6.625</c:v>
                </c:pt>
                <c:pt idx="955">
                  <c:v>6.6319444444444438</c:v>
                </c:pt>
                <c:pt idx="956">
                  <c:v>6.6388888888888893</c:v>
                </c:pt>
                <c:pt idx="957">
                  <c:v>6.645833333333333</c:v>
                </c:pt>
                <c:pt idx="958">
                  <c:v>6.6527777777777777</c:v>
                </c:pt>
                <c:pt idx="959">
                  <c:v>6.6597222222222223</c:v>
                </c:pt>
                <c:pt idx="960">
                  <c:v>6.666666666666667</c:v>
                </c:pt>
                <c:pt idx="961">
                  <c:v>6.6736111111111107</c:v>
                </c:pt>
                <c:pt idx="962">
                  <c:v>6.6805555555555562</c:v>
                </c:pt>
                <c:pt idx="963">
                  <c:v>6.6875</c:v>
                </c:pt>
                <c:pt idx="964">
                  <c:v>6.6944444444444438</c:v>
                </c:pt>
                <c:pt idx="965">
                  <c:v>6.7013888888888893</c:v>
                </c:pt>
                <c:pt idx="966">
                  <c:v>6.708333333333333</c:v>
                </c:pt>
                <c:pt idx="967">
                  <c:v>6.7152777777777777</c:v>
                </c:pt>
                <c:pt idx="968">
                  <c:v>6.7222222222222223</c:v>
                </c:pt>
                <c:pt idx="969">
                  <c:v>6.729166666666667</c:v>
                </c:pt>
                <c:pt idx="970">
                  <c:v>6.7361111111111107</c:v>
                </c:pt>
                <c:pt idx="971">
                  <c:v>6.7430555555555562</c:v>
                </c:pt>
                <c:pt idx="972">
                  <c:v>6.75</c:v>
                </c:pt>
                <c:pt idx="973">
                  <c:v>6.7569444444444438</c:v>
                </c:pt>
                <c:pt idx="974">
                  <c:v>6.7638888888888893</c:v>
                </c:pt>
                <c:pt idx="975">
                  <c:v>6.770833333333333</c:v>
                </c:pt>
                <c:pt idx="976">
                  <c:v>6.7777777777777777</c:v>
                </c:pt>
                <c:pt idx="977">
                  <c:v>6.7847222222222223</c:v>
                </c:pt>
                <c:pt idx="978">
                  <c:v>6.791666666666667</c:v>
                </c:pt>
                <c:pt idx="979">
                  <c:v>6.7986111111111107</c:v>
                </c:pt>
                <c:pt idx="980">
                  <c:v>6.8055555555555562</c:v>
                </c:pt>
                <c:pt idx="981">
                  <c:v>6.8125</c:v>
                </c:pt>
                <c:pt idx="982">
                  <c:v>6.8194444444444438</c:v>
                </c:pt>
                <c:pt idx="983">
                  <c:v>6.8263888888888893</c:v>
                </c:pt>
                <c:pt idx="984">
                  <c:v>6.833333333333333</c:v>
                </c:pt>
                <c:pt idx="985">
                  <c:v>6.8402777777777777</c:v>
                </c:pt>
                <c:pt idx="986">
                  <c:v>6.8472222222222223</c:v>
                </c:pt>
                <c:pt idx="987">
                  <c:v>6.854166666666667</c:v>
                </c:pt>
                <c:pt idx="988">
                  <c:v>6.8611111111111107</c:v>
                </c:pt>
                <c:pt idx="989">
                  <c:v>6.8680555555555562</c:v>
                </c:pt>
                <c:pt idx="990">
                  <c:v>6.875</c:v>
                </c:pt>
                <c:pt idx="991">
                  <c:v>6.8819444444444438</c:v>
                </c:pt>
                <c:pt idx="992">
                  <c:v>6.8888888888888893</c:v>
                </c:pt>
                <c:pt idx="993">
                  <c:v>6.895833333333333</c:v>
                </c:pt>
                <c:pt idx="994">
                  <c:v>6.9027777777777777</c:v>
                </c:pt>
                <c:pt idx="995">
                  <c:v>6.9097222222222223</c:v>
                </c:pt>
                <c:pt idx="996">
                  <c:v>6.916666666666667</c:v>
                </c:pt>
                <c:pt idx="997">
                  <c:v>6.9236111111111107</c:v>
                </c:pt>
                <c:pt idx="998">
                  <c:v>6.9305555555555562</c:v>
                </c:pt>
                <c:pt idx="999">
                  <c:v>6.9375</c:v>
                </c:pt>
                <c:pt idx="1000">
                  <c:v>6.9444444444444438</c:v>
                </c:pt>
                <c:pt idx="1001">
                  <c:v>6.9513888888888893</c:v>
                </c:pt>
                <c:pt idx="1002">
                  <c:v>6.958333333333333</c:v>
                </c:pt>
                <c:pt idx="1003">
                  <c:v>6.9652777777777777</c:v>
                </c:pt>
                <c:pt idx="1004">
                  <c:v>6.9722222222222223</c:v>
                </c:pt>
                <c:pt idx="1005">
                  <c:v>6.979166666666667</c:v>
                </c:pt>
                <c:pt idx="1006">
                  <c:v>6.9861111111111107</c:v>
                </c:pt>
                <c:pt idx="1007">
                  <c:v>6.9930555555555562</c:v>
                </c:pt>
                <c:pt idx="1008">
                  <c:v>7</c:v>
                </c:pt>
                <c:pt idx="1009">
                  <c:v>7.0069444444444438</c:v>
                </c:pt>
                <c:pt idx="1010">
                  <c:v>7.0138888888888893</c:v>
                </c:pt>
                <c:pt idx="1011">
                  <c:v>7.020833333333333</c:v>
                </c:pt>
                <c:pt idx="1012">
                  <c:v>7.0277777777777777</c:v>
                </c:pt>
                <c:pt idx="1013">
                  <c:v>7.0347222222222223</c:v>
                </c:pt>
                <c:pt idx="1014">
                  <c:v>7.041666666666667</c:v>
                </c:pt>
                <c:pt idx="1015">
                  <c:v>7.0486111111111107</c:v>
                </c:pt>
                <c:pt idx="1016">
                  <c:v>7.0555555555555562</c:v>
                </c:pt>
                <c:pt idx="1017">
                  <c:v>7.0625</c:v>
                </c:pt>
                <c:pt idx="1018">
                  <c:v>7.0694444444444438</c:v>
                </c:pt>
                <c:pt idx="1019">
                  <c:v>7.0763888888888893</c:v>
                </c:pt>
                <c:pt idx="1020">
                  <c:v>7.083333333333333</c:v>
                </c:pt>
                <c:pt idx="1021">
                  <c:v>7.0902777777777777</c:v>
                </c:pt>
                <c:pt idx="1022">
                  <c:v>7.0972222222222223</c:v>
                </c:pt>
                <c:pt idx="1023">
                  <c:v>7.104166666666667</c:v>
                </c:pt>
                <c:pt idx="1024">
                  <c:v>7.1111111111111107</c:v>
                </c:pt>
                <c:pt idx="1025">
                  <c:v>7.1180555555555562</c:v>
                </c:pt>
                <c:pt idx="1026">
                  <c:v>7.125</c:v>
                </c:pt>
                <c:pt idx="1027">
                  <c:v>7.1319444444444438</c:v>
                </c:pt>
                <c:pt idx="1028">
                  <c:v>7.1388888888888893</c:v>
                </c:pt>
                <c:pt idx="1029">
                  <c:v>7.145833333333333</c:v>
                </c:pt>
                <c:pt idx="1030">
                  <c:v>7.1527777777777777</c:v>
                </c:pt>
                <c:pt idx="1031">
                  <c:v>7.1597222222222223</c:v>
                </c:pt>
                <c:pt idx="1032">
                  <c:v>7.166666666666667</c:v>
                </c:pt>
                <c:pt idx="1033">
                  <c:v>7.1736111111111107</c:v>
                </c:pt>
                <c:pt idx="1034">
                  <c:v>7.1805555555555562</c:v>
                </c:pt>
                <c:pt idx="1035">
                  <c:v>7.1875</c:v>
                </c:pt>
                <c:pt idx="1036">
                  <c:v>7.1944444444444438</c:v>
                </c:pt>
                <c:pt idx="1037">
                  <c:v>7.2013888888888893</c:v>
                </c:pt>
                <c:pt idx="1038">
                  <c:v>7.208333333333333</c:v>
                </c:pt>
                <c:pt idx="1039">
                  <c:v>7.2152777777777777</c:v>
                </c:pt>
                <c:pt idx="1040">
                  <c:v>7.2222222222222223</c:v>
                </c:pt>
                <c:pt idx="1041">
                  <c:v>7.229166666666667</c:v>
                </c:pt>
                <c:pt idx="1042">
                  <c:v>7.2361111111111107</c:v>
                </c:pt>
                <c:pt idx="1043">
                  <c:v>7.2430555555555562</c:v>
                </c:pt>
                <c:pt idx="1044">
                  <c:v>7.25</c:v>
                </c:pt>
                <c:pt idx="1045">
                  <c:v>7.2569444444444438</c:v>
                </c:pt>
                <c:pt idx="1046">
                  <c:v>7.2638888888888893</c:v>
                </c:pt>
                <c:pt idx="1047">
                  <c:v>7.270833333333333</c:v>
                </c:pt>
                <c:pt idx="1048">
                  <c:v>7.2777777777777777</c:v>
                </c:pt>
                <c:pt idx="1049">
                  <c:v>7.2847222222222223</c:v>
                </c:pt>
                <c:pt idx="1050">
                  <c:v>7.291666666666667</c:v>
                </c:pt>
                <c:pt idx="1051">
                  <c:v>7.2986111111111107</c:v>
                </c:pt>
                <c:pt idx="1052">
                  <c:v>7.3055555555555562</c:v>
                </c:pt>
                <c:pt idx="1053">
                  <c:v>7.3125</c:v>
                </c:pt>
                <c:pt idx="1054">
                  <c:v>7.3194444444444438</c:v>
                </c:pt>
                <c:pt idx="1055">
                  <c:v>7.3263888888888893</c:v>
                </c:pt>
                <c:pt idx="1056">
                  <c:v>7.333333333333333</c:v>
                </c:pt>
                <c:pt idx="1057">
                  <c:v>7.3402777777777777</c:v>
                </c:pt>
                <c:pt idx="1058">
                  <c:v>7.3472222222222223</c:v>
                </c:pt>
                <c:pt idx="1059">
                  <c:v>7.354166666666667</c:v>
                </c:pt>
                <c:pt idx="1060">
                  <c:v>7.3611111111111107</c:v>
                </c:pt>
                <c:pt idx="1061">
                  <c:v>7.3680555555555562</c:v>
                </c:pt>
                <c:pt idx="1062">
                  <c:v>7.375</c:v>
                </c:pt>
                <c:pt idx="1063">
                  <c:v>7.3819444444444438</c:v>
                </c:pt>
                <c:pt idx="1064">
                  <c:v>7.3888888888888893</c:v>
                </c:pt>
                <c:pt idx="1065">
                  <c:v>7.395833333333333</c:v>
                </c:pt>
                <c:pt idx="1066">
                  <c:v>7.4027777777777777</c:v>
                </c:pt>
                <c:pt idx="1067">
                  <c:v>7.4097222222222223</c:v>
                </c:pt>
                <c:pt idx="1068">
                  <c:v>7.416666666666667</c:v>
                </c:pt>
                <c:pt idx="1069">
                  <c:v>7.4236111111111107</c:v>
                </c:pt>
                <c:pt idx="1070">
                  <c:v>7.4305555555555562</c:v>
                </c:pt>
                <c:pt idx="1071">
                  <c:v>7.4375</c:v>
                </c:pt>
                <c:pt idx="1072">
                  <c:v>7.4444444444444438</c:v>
                </c:pt>
                <c:pt idx="1073">
                  <c:v>7.4513888888888893</c:v>
                </c:pt>
                <c:pt idx="1074">
                  <c:v>7.458333333333333</c:v>
                </c:pt>
                <c:pt idx="1075">
                  <c:v>7.4652777777777777</c:v>
                </c:pt>
                <c:pt idx="1076">
                  <c:v>7.4722222222222223</c:v>
                </c:pt>
                <c:pt idx="1077">
                  <c:v>7.479166666666667</c:v>
                </c:pt>
                <c:pt idx="1078">
                  <c:v>7.4861111111111107</c:v>
                </c:pt>
                <c:pt idx="1079">
                  <c:v>7.4930555555555562</c:v>
                </c:pt>
                <c:pt idx="1080">
                  <c:v>7.5</c:v>
                </c:pt>
                <c:pt idx="1081">
                  <c:v>7.5069444444444438</c:v>
                </c:pt>
                <c:pt idx="1082">
                  <c:v>7.5138888888888893</c:v>
                </c:pt>
                <c:pt idx="1083">
                  <c:v>7.520833333333333</c:v>
                </c:pt>
                <c:pt idx="1084">
                  <c:v>7.5277777777777777</c:v>
                </c:pt>
                <c:pt idx="1085">
                  <c:v>7.5347222222222223</c:v>
                </c:pt>
                <c:pt idx="1086">
                  <c:v>7.541666666666667</c:v>
                </c:pt>
                <c:pt idx="1087">
                  <c:v>7.5486111111111107</c:v>
                </c:pt>
                <c:pt idx="1088">
                  <c:v>7.5555555555555562</c:v>
                </c:pt>
                <c:pt idx="1089">
                  <c:v>7.5625</c:v>
                </c:pt>
                <c:pt idx="1090">
                  <c:v>7.5694444444444438</c:v>
                </c:pt>
                <c:pt idx="1091">
                  <c:v>7.5763888888888893</c:v>
                </c:pt>
                <c:pt idx="1092">
                  <c:v>7.583333333333333</c:v>
                </c:pt>
                <c:pt idx="1093">
                  <c:v>7.5902777777777777</c:v>
                </c:pt>
                <c:pt idx="1094">
                  <c:v>7.5972222222222223</c:v>
                </c:pt>
                <c:pt idx="1095">
                  <c:v>7.604166666666667</c:v>
                </c:pt>
                <c:pt idx="1096">
                  <c:v>7.6111111111111107</c:v>
                </c:pt>
                <c:pt idx="1097">
                  <c:v>7.6180555555555562</c:v>
                </c:pt>
                <c:pt idx="1098">
                  <c:v>7.625</c:v>
                </c:pt>
                <c:pt idx="1099">
                  <c:v>7.6319444444444438</c:v>
                </c:pt>
                <c:pt idx="1100">
                  <c:v>7.6388888888888893</c:v>
                </c:pt>
                <c:pt idx="1101">
                  <c:v>7.645833333333333</c:v>
                </c:pt>
                <c:pt idx="1102">
                  <c:v>7.6527777777777777</c:v>
                </c:pt>
                <c:pt idx="1103">
                  <c:v>7.6597222222222223</c:v>
                </c:pt>
                <c:pt idx="1104">
                  <c:v>7.666666666666667</c:v>
                </c:pt>
                <c:pt idx="1105">
                  <c:v>7.6736111111111107</c:v>
                </c:pt>
                <c:pt idx="1106">
                  <c:v>7.6805555555555562</c:v>
                </c:pt>
                <c:pt idx="1107">
                  <c:v>7.6875</c:v>
                </c:pt>
                <c:pt idx="1108">
                  <c:v>7.6944444444444438</c:v>
                </c:pt>
                <c:pt idx="1109">
                  <c:v>7.7013888888888893</c:v>
                </c:pt>
                <c:pt idx="1110">
                  <c:v>7.708333333333333</c:v>
                </c:pt>
                <c:pt idx="1111">
                  <c:v>7.7152777777777777</c:v>
                </c:pt>
                <c:pt idx="1112">
                  <c:v>7.7222222222222223</c:v>
                </c:pt>
                <c:pt idx="1113">
                  <c:v>7.729166666666667</c:v>
                </c:pt>
                <c:pt idx="1114">
                  <c:v>7.7361111111111107</c:v>
                </c:pt>
                <c:pt idx="1115">
                  <c:v>7.7430555555555562</c:v>
                </c:pt>
                <c:pt idx="1116">
                  <c:v>7.75</c:v>
                </c:pt>
                <c:pt idx="1117">
                  <c:v>7.7569444444444438</c:v>
                </c:pt>
                <c:pt idx="1118">
                  <c:v>7.7638888888888893</c:v>
                </c:pt>
                <c:pt idx="1119">
                  <c:v>7.770833333333333</c:v>
                </c:pt>
                <c:pt idx="1120">
                  <c:v>7.7777777777777777</c:v>
                </c:pt>
                <c:pt idx="1121">
                  <c:v>7.7847222222222223</c:v>
                </c:pt>
                <c:pt idx="1122">
                  <c:v>7.791666666666667</c:v>
                </c:pt>
                <c:pt idx="1123">
                  <c:v>7.7986111111111107</c:v>
                </c:pt>
                <c:pt idx="1124">
                  <c:v>7.8055555555555562</c:v>
                </c:pt>
                <c:pt idx="1125">
                  <c:v>7.8125</c:v>
                </c:pt>
                <c:pt idx="1126">
                  <c:v>7.8194444444444438</c:v>
                </c:pt>
                <c:pt idx="1127">
                  <c:v>7.8263888888888893</c:v>
                </c:pt>
                <c:pt idx="1128">
                  <c:v>7.833333333333333</c:v>
                </c:pt>
                <c:pt idx="1129">
                  <c:v>7.8402777777777777</c:v>
                </c:pt>
                <c:pt idx="1130">
                  <c:v>7.8472222222222223</c:v>
                </c:pt>
                <c:pt idx="1131">
                  <c:v>7.854166666666667</c:v>
                </c:pt>
                <c:pt idx="1132">
                  <c:v>7.8611111111111107</c:v>
                </c:pt>
                <c:pt idx="1133">
                  <c:v>7.8680555555555562</c:v>
                </c:pt>
                <c:pt idx="1134">
                  <c:v>7.875</c:v>
                </c:pt>
                <c:pt idx="1135">
                  <c:v>7.8819444444444438</c:v>
                </c:pt>
                <c:pt idx="1136">
                  <c:v>7.8888888888888893</c:v>
                </c:pt>
                <c:pt idx="1137">
                  <c:v>7.895833333333333</c:v>
                </c:pt>
                <c:pt idx="1138">
                  <c:v>7.9027777777777777</c:v>
                </c:pt>
                <c:pt idx="1139">
                  <c:v>7.9097222222222223</c:v>
                </c:pt>
                <c:pt idx="1140">
                  <c:v>7.916666666666667</c:v>
                </c:pt>
                <c:pt idx="1141">
                  <c:v>7.9236111111111107</c:v>
                </c:pt>
                <c:pt idx="1142">
                  <c:v>7.9305555555555562</c:v>
                </c:pt>
                <c:pt idx="1143">
                  <c:v>7.9375</c:v>
                </c:pt>
                <c:pt idx="1144">
                  <c:v>7.9444444444444438</c:v>
                </c:pt>
                <c:pt idx="1145">
                  <c:v>7.9513888888888893</c:v>
                </c:pt>
                <c:pt idx="1146">
                  <c:v>7.958333333333333</c:v>
                </c:pt>
                <c:pt idx="1147">
                  <c:v>7.9652777777777777</c:v>
                </c:pt>
                <c:pt idx="1148">
                  <c:v>7.9722222222222223</c:v>
                </c:pt>
                <c:pt idx="1149">
                  <c:v>7.979166666666667</c:v>
                </c:pt>
                <c:pt idx="1150">
                  <c:v>7.9861111111111107</c:v>
                </c:pt>
                <c:pt idx="1151">
                  <c:v>7.9930555555555562</c:v>
                </c:pt>
                <c:pt idx="1152">
                  <c:v>8</c:v>
                </c:pt>
                <c:pt idx="1153">
                  <c:v>8.0069444444444446</c:v>
                </c:pt>
                <c:pt idx="1154">
                  <c:v>8.0138888888888893</c:v>
                </c:pt>
                <c:pt idx="1155">
                  <c:v>8.0208333333333339</c:v>
                </c:pt>
                <c:pt idx="1156">
                  <c:v>8.0277777777777768</c:v>
                </c:pt>
                <c:pt idx="1157">
                  <c:v>8.0347222222222232</c:v>
                </c:pt>
                <c:pt idx="1158">
                  <c:v>8.0416666666666661</c:v>
                </c:pt>
                <c:pt idx="1159">
                  <c:v>8.0486111111111107</c:v>
                </c:pt>
                <c:pt idx="1160">
                  <c:v>8.0555555555555554</c:v>
                </c:pt>
                <c:pt idx="1161">
                  <c:v>8.0625</c:v>
                </c:pt>
                <c:pt idx="1162">
                  <c:v>8.0694444444444446</c:v>
                </c:pt>
                <c:pt idx="1163">
                  <c:v>8.0763888888888893</c:v>
                </c:pt>
                <c:pt idx="1164">
                  <c:v>8.0833333333333339</c:v>
                </c:pt>
                <c:pt idx="1165">
                  <c:v>8.0902777777777768</c:v>
                </c:pt>
                <c:pt idx="1166">
                  <c:v>8.0972222222222232</c:v>
                </c:pt>
                <c:pt idx="1167">
                  <c:v>8.1041666666666661</c:v>
                </c:pt>
                <c:pt idx="1168">
                  <c:v>8.1111111111111107</c:v>
                </c:pt>
                <c:pt idx="1169">
                  <c:v>8.1180555555555554</c:v>
                </c:pt>
                <c:pt idx="1170">
                  <c:v>8.125</c:v>
                </c:pt>
                <c:pt idx="1171">
                  <c:v>8.1319444444444446</c:v>
                </c:pt>
                <c:pt idx="1172">
                  <c:v>8.1388888888888893</c:v>
                </c:pt>
                <c:pt idx="1173">
                  <c:v>8.1458333333333339</c:v>
                </c:pt>
                <c:pt idx="1174">
                  <c:v>8.1527777777777768</c:v>
                </c:pt>
                <c:pt idx="1175">
                  <c:v>8.1597222222222232</c:v>
                </c:pt>
                <c:pt idx="1176">
                  <c:v>8.1666666666666661</c:v>
                </c:pt>
                <c:pt idx="1177">
                  <c:v>8.1736111111111107</c:v>
                </c:pt>
                <c:pt idx="1178">
                  <c:v>8.1805555555555554</c:v>
                </c:pt>
                <c:pt idx="1179">
                  <c:v>8.1875</c:v>
                </c:pt>
                <c:pt idx="1180">
                  <c:v>8.1944444444444446</c:v>
                </c:pt>
                <c:pt idx="1181">
                  <c:v>8.2013888888888893</c:v>
                </c:pt>
                <c:pt idx="1182">
                  <c:v>8.2083333333333339</c:v>
                </c:pt>
                <c:pt idx="1183">
                  <c:v>8.2152777777777768</c:v>
                </c:pt>
                <c:pt idx="1184">
                  <c:v>8.2222222222222232</c:v>
                </c:pt>
                <c:pt idx="1185">
                  <c:v>8.2291666666666661</c:v>
                </c:pt>
                <c:pt idx="1186">
                  <c:v>8.2361111111111107</c:v>
                </c:pt>
                <c:pt idx="1187">
                  <c:v>8.2430555555555554</c:v>
                </c:pt>
                <c:pt idx="1188">
                  <c:v>8.25</c:v>
                </c:pt>
                <c:pt idx="1189">
                  <c:v>8.2569444444444446</c:v>
                </c:pt>
                <c:pt idx="1190">
                  <c:v>8.2638888888888893</c:v>
                </c:pt>
                <c:pt idx="1191">
                  <c:v>8.2708333333333339</c:v>
                </c:pt>
                <c:pt idx="1192">
                  <c:v>8.2777777777777768</c:v>
                </c:pt>
                <c:pt idx="1193">
                  <c:v>8.2847222222222232</c:v>
                </c:pt>
                <c:pt idx="1194">
                  <c:v>8.2916666666666661</c:v>
                </c:pt>
                <c:pt idx="1195">
                  <c:v>8.2986111111111107</c:v>
                </c:pt>
                <c:pt idx="1196">
                  <c:v>8.3055555555555554</c:v>
                </c:pt>
                <c:pt idx="1197">
                  <c:v>8.3125</c:v>
                </c:pt>
                <c:pt idx="1198">
                  <c:v>8.3194444444444446</c:v>
                </c:pt>
                <c:pt idx="1199">
                  <c:v>8.3263888888888893</c:v>
                </c:pt>
                <c:pt idx="1200">
                  <c:v>8.3333333333333339</c:v>
                </c:pt>
                <c:pt idx="1201">
                  <c:v>8.3402777777777768</c:v>
                </c:pt>
                <c:pt idx="1202">
                  <c:v>8.3472222222222232</c:v>
                </c:pt>
                <c:pt idx="1203">
                  <c:v>8.3541666666666661</c:v>
                </c:pt>
                <c:pt idx="1204">
                  <c:v>8.3611111111111107</c:v>
                </c:pt>
                <c:pt idx="1205">
                  <c:v>8.3680555555555554</c:v>
                </c:pt>
                <c:pt idx="1206">
                  <c:v>8.375</c:v>
                </c:pt>
                <c:pt idx="1207">
                  <c:v>8.3819444444444446</c:v>
                </c:pt>
                <c:pt idx="1208">
                  <c:v>8.3888888888888893</c:v>
                </c:pt>
                <c:pt idx="1209">
                  <c:v>8.3958333333333339</c:v>
                </c:pt>
                <c:pt idx="1210">
                  <c:v>8.4027777777777768</c:v>
                </c:pt>
                <c:pt idx="1211">
                  <c:v>8.4097222222222232</c:v>
                </c:pt>
                <c:pt idx="1212">
                  <c:v>8.4166666666666661</c:v>
                </c:pt>
                <c:pt idx="1213">
                  <c:v>8.4236111111111107</c:v>
                </c:pt>
                <c:pt idx="1214">
                  <c:v>8.4305555555555554</c:v>
                </c:pt>
                <c:pt idx="1215">
                  <c:v>8.4375</c:v>
                </c:pt>
                <c:pt idx="1216">
                  <c:v>8.4444444444444446</c:v>
                </c:pt>
                <c:pt idx="1217">
                  <c:v>8.4513888888888893</c:v>
                </c:pt>
                <c:pt idx="1218">
                  <c:v>8.4583333333333339</c:v>
                </c:pt>
                <c:pt idx="1219">
                  <c:v>8.4652777777777768</c:v>
                </c:pt>
                <c:pt idx="1220">
                  <c:v>8.4722222222222232</c:v>
                </c:pt>
                <c:pt idx="1221">
                  <c:v>8.4791666666666661</c:v>
                </c:pt>
                <c:pt idx="1222">
                  <c:v>8.4861111111111107</c:v>
                </c:pt>
                <c:pt idx="1223">
                  <c:v>8.4930555555555554</c:v>
                </c:pt>
                <c:pt idx="1224">
                  <c:v>8.5</c:v>
                </c:pt>
                <c:pt idx="1225">
                  <c:v>8.5069444444444446</c:v>
                </c:pt>
                <c:pt idx="1226">
                  <c:v>8.5138888888888893</c:v>
                </c:pt>
                <c:pt idx="1227">
                  <c:v>8.5208333333333339</c:v>
                </c:pt>
                <c:pt idx="1228">
                  <c:v>8.5277777777777768</c:v>
                </c:pt>
                <c:pt idx="1229">
                  <c:v>8.5347222222222232</c:v>
                </c:pt>
                <c:pt idx="1230">
                  <c:v>8.5416666666666661</c:v>
                </c:pt>
                <c:pt idx="1231">
                  <c:v>8.5486111111111107</c:v>
                </c:pt>
                <c:pt idx="1232">
                  <c:v>8.5555555555555554</c:v>
                </c:pt>
                <c:pt idx="1233">
                  <c:v>8.5625</c:v>
                </c:pt>
                <c:pt idx="1234">
                  <c:v>8.5694444444444446</c:v>
                </c:pt>
                <c:pt idx="1235">
                  <c:v>8.5763888888888893</c:v>
                </c:pt>
                <c:pt idx="1236">
                  <c:v>8.5833333333333339</c:v>
                </c:pt>
                <c:pt idx="1237">
                  <c:v>8.5902777777777768</c:v>
                </c:pt>
                <c:pt idx="1238">
                  <c:v>8.5972222222222232</c:v>
                </c:pt>
                <c:pt idx="1239">
                  <c:v>8.6041666666666661</c:v>
                </c:pt>
                <c:pt idx="1240">
                  <c:v>8.6111111111111107</c:v>
                </c:pt>
                <c:pt idx="1241">
                  <c:v>8.6180555555555554</c:v>
                </c:pt>
                <c:pt idx="1242">
                  <c:v>8.625</c:v>
                </c:pt>
                <c:pt idx="1243">
                  <c:v>8.6319444444444446</c:v>
                </c:pt>
                <c:pt idx="1244">
                  <c:v>8.6388888888888893</c:v>
                </c:pt>
                <c:pt idx="1245">
                  <c:v>8.6458333333333339</c:v>
                </c:pt>
                <c:pt idx="1246">
                  <c:v>8.6527777777777768</c:v>
                </c:pt>
                <c:pt idx="1247">
                  <c:v>8.6597222222222232</c:v>
                </c:pt>
                <c:pt idx="1248">
                  <c:v>8.6666666666666661</c:v>
                </c:pt>
                <c:pt idx="1249">
                  <c:v>8.6736111111111107</c:v>
                </c:pt>
                <c:pt idx="1250">
                  <c:v>8.6805555555555554</c:v>
                </c:pt>
                <c:pt idx="1251">
                  <c:v>8.6875</c:v>
                </c:pt>
                <c:pt idx="1252">
                  <c:v>8.6944444444444446</c:v>
                </c:pt>
                <c:pt idx="1253">
                  <c:v>8.7013888888888893</c:v>
                </c:pt>
                <c:pt idx="1254">
                  <c:v>8.7083333333333339</c:v>
                </c:pt>
                <c:pt idx="1255">
                  <c:v>8.7152777777777768</c:v>
                </c:pt>
                <c:pt idx="1256">
                  <c:v>8.7222222222222232</c:v>
                </c:pt>
                <c:pt idx="1257">
                  <c:v>8.7291666666666661</c:v>
                </c:pt>
                <c:pt idx="1258">
                  <c:v>8.7361111111111107</c:v>
                </c:pt>
                <c:pt idx="1259">
                  <c:v>8.7430555555555554</c:v>
                </c:pt>
                <c:pt idx="1260">
                  <c:v>8.75</c:v>
                </c:pt>
                <c:pt idx="1261">
                  <c:v>8.7569444444444446</c:v>
                </c:pt>
                <c:pt idx="1262">
                  <c:v>8.7638888888888893</c:v>
                </c:pt>
                <c:pt idx="1263">
                  <c:v>8.7708333333333339</c:v>
                </c:pt>
                <c:pt idx="1264">
                  <c:v>8.7777777777777768</c:v>
                </c:pt>
                <c:pt idx="1265">
                  <c:v>8.7847222222222232</c:v>
                </c:pt>
                <c:pt idx="1266">
                  <c:v>8.7916666666666661</c:v>
                </c:pt>
                <c:pt idx="1267">
                  <c:v>8.7986111111111107</c:v>
                </c:pt>
                <c:pt idx="1268">
                  <c:v>8.8055555555555554</c:v>
                </c:pt>
                <c:pt idx="1269">
                  <c:v>8.8125</c:v>
                </c:pt>
                <c:pt idx="1270">
                  <c:v>8.8194444444444446</c:v>
                </c:pt>
                <c:pt idx="1271">
                  <c:v>8.8263888888888893</c:v>
                </c:pt>
                <c:pt idx="1272">
                  <c:v>8.8333333333333339</c:v>
                </c:pt>
                <c:pt idx="1273">
                  <c:v>8.8402777777777768</c:v>
                </c:pt>
                <c:pt idx="1274">
                  <c:v>8.8472222222222232</c:v>
                </c:pt>
                <c:pt idx="1275">
                  <c:v>8.8541666666666661</c:v>
                </c:pt>
                <c:pt idx="1276">
                  <c:v>8.8611111111111107</c:v>
                </c:pt>
                <c:pt idx="1277">
                  <c:v>8.8680555555555554</c:v>
                </c:pt>
                <c:pt idx="1278">
                  <c:v>8.875</c:v>
                </c:pt>
                <c:pt idx="1279">
                  <c:v>8.8819444444444446</c:v>
                </c:pt>
                <c:pt idx="1280">
                  <c:v>8.8888888888888893</c:v>
                </c:pt>
                <c:pt idx="1281">
                  <c:v>8.8958333333333339</c:v>
                </c:pt>
                <c:pt idx="1282">
                  <c:v>8.9027777777777768</c:v>
                </c:pt>
                <c:pt idx="1283">
                  <c:v>8.9097222222222232</c:v>
                </c:pt>
                <c:pt idx="1284">
                  <c:v>8.9166666666666661</c:v>
                </c:pt>
                <c:pt idx="1285">
                  <c:v>8.9236111111111107</c:v>
                </c:pt>
                <c:pt idx="1286">
                  <c:v>8.9305555555555554</c:v>
                </c:pt>
                <c:pt idx="1287">
                  <c:v>8.9375</c:v>
                </c:pt>
                <c:pt idx="1288">
                  <c:v>8.9444444444444446</c:v>
                </c:pt>
                <c:pt idx="1289">
                  <c:v>8.9513888888888893</c:v>
                </c:pt>
                <c:pt idx="1290">
                  <c:v>8.9583333333333339</c:v>
                </c:pt>
                <c:pt idx="1291">
                  <c:v>8.9652777777777768</c:v>
                </c:pt>
                <c:pt idx="1292">
                  <c:v>8.9722222222222232</c:v>
                </c:pt>
                <c:pt idx="1293">
                  <c:v>8.9791666666666661</c:v>
                </c:pt>
                <c:pt idx="1294">
                  <c:v>8.9861111111111107</c:v>
                </c:pt>
                <c:pt idx="1295">
                  <c:v>8.9930555555555554</c:v>
                </c:pt>
                <c:pt idx="1296">
                  <c:v>9</c:v>
                </c:pt>
                <c:pt idx="1297">
                  <c:v>9.0069444444444446</c:v>
                </c:pt>
                <c:pt idx="1298">
                  <c:v>9.0138888888888893</c:v>
                </c:pt>
                <c:pt idx="1299">
                  <c:v>9.0208333333333339</c:v>
                </c:pt>
                <c:pt idx="1300">
                  <c:v>9.0277777777777768</c:v>
                </c:pt>
                <c:pt idx="1301">
                  <c:v>9.0347222222222232</c:v>
                </c:pt>
                <c:pt idx="1302">
                  <c:v>9.0416666666666661</c:v>
                </c:pt>
                <c:pt idx="1303">
                  <c:v>9.0486111111111107</c:v>
                </c:pt>
                <c:pt idx="1304">
                  <c:v>9.0555555555555554</c:v>
                </c:pt>
                <c:pt idx="1305">
                  <c:v>9.0625</c:v>
                </c:pt>
                <c:pt idx="1306">
                  <c:v>9.0694444444444446</c:v>
                </c:pt>
                <c:pt idx="1307">
                  <c:v>9.0763888888888893</c:v>
                </c:pt>
                <c:pt idx="1308">
                  <c:v>9.0833333333333339</c:v>
                </c:pt>
                <c:pt idx="1309">
                  <c:v>9.0902777777777768</c:v>
                </c:pt>
                <c:pt idx="1310">
                  <c:v>9.0972222222222232</c:v>
                </c:pt>
                <c:pt idx="1311">
                  <c:v>9.1041666666666661</c:v>
                </c:pt>
                <c:pt idx="1312">
                  <c:v>9.1111111111111107</c:v>
                </c:pt>
                <c:pt idx="1313">
                  <c:v>9.1180555555555554</c:v>
                </c:pt>
                <c:pt idx="1314">
                  <c:v>9.125</c:v>
                </c:pt>
                <c:pt idx="1315">
                  <c:v>9.1319444444444446</c:v>
                </c:pt>
                <c:pt idx="1316">
                  <c:v>9.1388888888888893</c:v>
                </c:pt>
                <c:pt idx="1317">
                  <c:v>9.1458333333333339</c:v>
                </c:pt>
                <c:pt idx="1318">
                  <c:v>9.1527777777777768</c:v>
                </c:pt>
                <c:pt idx="1319">
                  <c:v>9.1597222222222232</c:v>
                </c:pt>
                <c:pt idx="1320">
                  <c:v>9.1666666666666661</c:v>
                </c:pt>
                <c:pt idx="1321">
                  <c:v>9.1736111111111107</c:v>
                </c:pt>
                <c:pt idx="1322">
                  <c:v>9.1805555555555554</c:v>
                </c:pt>
                <c:pt idx="1323">
                  <c:v>9.1875</c:v>
                </c:pt>
                <c:pt idx="1324">
                  <c:v>9.1944444444444446</c:v>
                </c:pt>
                <c:pt idx="1325">
                  <c:v>9.2013888888888893</c:v>
                </c:pt>
                <c:pt idx="1326">
                  <c:v>9.2083333333333339</c:v>
                </c:pt>
                <c:pt idx="1327">
                  <c:v>9.2152777777777768</c:v>
                </c:pt>
                <c:pt idx="1328">
                  <c:v>9.2222222222222232</c:v>
                </c:pt>
                <c:pt idx="1329">
                  <c:v>9.2291666666666661</c:v>
                </c:pt>
                <c:pt idx="1330">
                  <c:v>9.2361111111111107</c:v>
                </c:pt>
                <c:pt idx="1331">
                  <c:v>9.2430555555555554</c:v>
                </c:pt>
                <c:pt idx="1332">
                  <c:v>9.25</c:v>
                </c:pt>
                <c:pt idx="1333">
                  <c:v>9.2569444444444446</c:v>
                </c:pt>
                <c:pt idx="1334">
                  <c:v>9.2638888888888893</c:v>
                </c:pt>
                <c:pt idx="1335">
                  <c:v>9.2708333333333339</c:v>
                </c:pt>
                <c:pt idx="1336">
                  <c:v>9.2777777777777768</c:v>
                </c:pt>
                <c:pt idx="1337">
                  <c:v>9.2847222222222232</c:v>
                </c:pt>
                <c:pt idx="1338">
                  <c:v>9.2916666666666661</c:v>
                </c:pt>
                <c:pt idx="1339">
                  <c:v>9.2986111111111107</c:v>
                </c:pt>
                <c:pt idx="1340">
                  <c:v>9.3055555555555554</c:v>
                </c:pt>
                <c:pt idx="1341">
                  <c:v>9.3125</c:v>
                </c:pt>
                <c:pt idx="1342">
                  <c:v>9.3194444444444446</c:v>
                </c:pt>
                <c:pt idx="1343">
                  <c:v>9.3263888888888893</c:v>
                </c:pt>
                <c:pt idx="1344">
                  <c:v>9.3333333333333339</c:v>
                </c:pt>
                <c:pt idx="1345">
                  <c:v>9.3402777777777768</c:v>
                </c:pt>
                <c:pt idx="1346">
                  <c:v>9.3472222222222232</c:v>
                </c:pt>
                <c:pt idx="1347">
                  <c:v>9.3541666666666661</c:v>
                </c:pt>
                <c:pt idx="1348">
                  <c:v>9.3611111111111107</c:v>
                </c:pt>
                <c:pt idx="1349">
                  <c:v>9.3680555555555554</c:v>
                </c:pt>
                <c:pt idx="1350">
                  <c:v>9.375</c:v>
                </c:pt>
                <c:pt idx="1351">
                  <c:v>9.3819444444444446</c:v>
                </c:pt>
                <c:pt idx="1352">
                  <c:v>9.3888888888888893</c:v>
                </c:pt>
                <c:pt idx="1353">
                  <c:v>9.3958333333333339</c:v>
                </c:pt>
                <c:pt idx="1354">
                  <c:v>9.4027777777777768</c:v>
                </c:pt>
                <c:pt idx="1355">
                  <c:v>9.4097222222222232</c:v>
                </c:pt>
                <c:pt idx="1356">
                  <c:v>9.4166666666666661</c:v>
                </c:pt>
                <c:pt idx="1357">
                  <c:v>9.4236111111111107</c:v>
                </c:pt>
                <c:pt idx="1358">
                  <c:v>9.4305555555555554</c:v>
                </c:pt>
                <c:pt idx="1359">
                  <c:v>9.4375</c:v>
                </c:pt>
                <c:pt idx="1360">
                  <c:v>9.4444444444444446</c:v>
                </c:pt>
                <c:pt idx="1361">
                  <c:v>9.4513888888888893</c:v>
                </c:pt>
                <c:pt idx="1362">
                  <c:v>9.4583333333333339</c:v>
                </c:pt>
                <c:pt idx="1363">
                  <c:v>9.4652777777777768</c:v>
                </c:pt>
                <c:pt idx="1364">
                  <c:v>9.4722222222222232</c:v>
                </c:pt>
                <c:pt idx="1365">
                  <c:v>9.4791666666666661</c:v>
                </c:pt>
                <c:pt idx="1366">
                  <c:v>9.4861111111111107</c:v>
                </c:pt>
                <c:pt idx="1367">
                  <c:v>9.4930555555555554</c:v>
                </c:pt>
                <c:pt idx="1368">
                  <c:v>9.5</c:v>
                </c:pt>
                <c:pt idx="1369">
                  <c:v>9.5069444444444446</c:v>
                </c:pt>
                <c:pt idx="1370">
                  <c:v>9.5138888888888893</c:v>
                </c:pt>
                <c:pt idx="1371">
                  <c:v>9.5208333333333339</c:v>
                </c:pt>
                <c:pt idx="1372">
                  <c:v>9.5277777777777768</c:v>
                </c:pt>
                <c:pt idx="1373">
                  <c:v>9.5347222222222232</c:v>
                </c:pt>
                <c:pt idx="1374">
                  <c:v>9.5416666666666661</c:v>
                </c:pt>
                <c:pt idx="1375">
                  <c:v>9.5486111111111107</c:v>
                </c:pt>
                <c:pt idx="1376">
                  <c:v>9.5555555555555554</c:v>
                </c:pt>
                <c:pt idx="1377">
                  <c:v>9.5625</c:v>
                </c:pt>
                <c:pt idx="1378">
                  <c:v>9.5694444444444446</c:v>
                </c:pt>
                <c:pt idx="1379">
                  <c:v>9.5763888888888893</c:v>
                </c:pt>
                <c:pt idx="1380">
                  <c:v>9.5833333333333339</c:v>
                </c:pt>
                <c:pt idx="1381">
                  <c:v>9.5902777777777768</c:v>
                </c:pt>
                <c:pt idx="1382">
                  <c:v>9.5972222222222232</c:v>
                </c:pt>
                <c:pt idx="1383">
                  <c:v>9.6041666666666661</c:v>
                </c:pt>
                <c:pt idx="1384">
                  <c:v>9.6111111111111107</c:v>
                </c:pt>
                <c:pt idx="1385">
                  <c:v>9.6180555555555554</c:v>
                </c:pt>
                <c:pt idx="1386">
                  <c:v>9.625</c:v>
                </c:pt>
                <c:pt idx="1387">
                  <c:v>9.6319444444444446</c:v>
                </c:pt>
                <c:pt idx="1388">
                  <c:v>9.6388888888888893</c:v>
                </c:pt>
                <c:pt idx="1389">
                  <c:v>9.6458333333333339</c:v>
                </c:pt>
                <c:pt idx="1390">
                  <c:v>9.6527777777777768</c:v>
                </c:pt>
                <c:pt idx="1391">
                  <c:v>9.6597222222222232</c:v>
                </c:pt>
                <c:pt idx="1392">
                  <c:v>9.6666666666666661</c:v>
                </c:pt>
                <c:pt idx="1393">
                  <c:v>9.6736111111111107</c:v>
                </c:pt>
                <c:pt idx="1394">
                  <c:v>9.6805555555555554</c:v>
                </c:pt>
                <c:pt idx="1395">
                  <c:v>9.6875</c:v>
                </c:pt>
                <c:pt idx="1396">
                  <c:v>9.6944444444444446</c:v>
                </c:pt>
                <c:pt idx="1397">
                  <c:v>9.7013888888888893</c:v>
                </c:pt>
                <c:pt idx="1398">
                  <c:v>9.7083333333333339</c:v>
                </c:pt>
                <c:pt idx="1399">
                  <c:v>9.7152777777777768</c:v>
                </c:pt>
                <c:pt idx="1400">
                  <c:v>9.7222222222222232</c:v>
                </c:pt>
                <c:pt idx="1401">
                  <c:v>9.7291666666666661</c:v>
                </c:pt>
                <c:pt idx="1402">
                  <c:v>9.7361111111111107</c:v>
                </c:pt>
                <c:pt idx="1403">
                  <c:v>9.7430555555555554</c:v>
                </c:pt>
                <c:pt idx="1404">
                  <c:v>9.75</c:v>
                </c:pt>
                <c:pt idx="1405">
                  <c:v>9.7569444444444446</c:v>
                </c:pt>
                <c:pt idx="1406">
                  <c:v>9.7638888888888893</c:v>
                </c:pt>
                <c:pt idx="1407">
                  <c:v>9.7708333333333339</c:v>
                </c:pt>
                <c:pt idx="1408">
                  <c:v>9.7777777777777768</c:v>
                </c:pt>
                <c:pt idx="1409">
                  <c:v>9.7847222222222232</c:v>
                </c:pt>
                <c:pt idx="1410">
                  <c:v>9.7916666666666661</c:v>
                </c:pt>
                <c:pt idx="1411">
                  <c:v>9.7986111111111107</c:v>
                </c:pt>
                <c:pt idx="1412">
                  <c:v>9.8055555555555554</c:v>
                </c:pt>
                <c:pt idx="1413">
                  <c:v>9.8125</c:v>
                </c:pt>
                <c:pt idx="1414">
                  <c:v>9.8194444444444446</c:v>
                </c:pt>
                <c:pt idx="1415">
                  <c:v>9.8263888888888893</c:v>
                </c:pt>
                <c:pt idx="1416">
                  <c:v>9.8333333333333339</c:v>
                </c:pt>
                <c:pt idx="1417">
                  <c:v>9.8402777777777768</c:v>
                </c:pt>
                <c:pt idx="1418">
                  <c:v>9.8472222222222232</c:v>
                </c:pt>
                <c:pt idx="1419">
                  <c:v>9.8541666666666661</c:v>
                </c:pt>
                <c:pt idx="1420">
                  <c:v>9.8611111111111107</c:v>
                </c:pt>
                <c:pt idx="1421">
                  <c:v>9.8680555555555554</c:v>
                </c:pt>
                <c:pt idx="1422">
                  <c:v>9.875</c:v>
                </c:pt>
                <c:pt idx="1423">
                  <c:v>9.8819444444444446</c:v>
                </c:pt>
                <c:pt idx="1424">
                  <c:v>9.8888888888888893</c:v>
                </c:pt>
                <c:pt idx="1425">
                  <c:v>9.8958333333333339</c:v>
                </c:pt>
                <c:pt idx="1426">
                  <c:v>9.9027777777777768</c:v>
                </c:pt>
                <c:pt idx="1427">
                  <c:v>9.9097222222222232</c:v>
                </c:pt>
                <c:pt idx="1428">
                  <c:v>9.9166666666666661</c:v>
                </c:pt>
                <c:pt idx="1429">
                  <c:v>9.9236111111111107</c:v>
                </c:pt>
                <c:pt idx="1430">
                  <c:v>9.9305555555555554</c:v>
                </c:pt>
                <c:pt idx="1431">
                  <c:v>9.9375</c:v>
                </c:pt>
                <c:pt idx="1432">
                  <c:v>9.9444444444444446</c:v>
                </c:pt>
                <c:pt idx="1433">
                  <c:v>9.9513888888888893</c:v>
                </c:pt>
                <c:pt idx="1434">
                  <c:v>9.9583333333333339</c:v>
                </c:pt>
                <c:pt idx="1435">
                  <c:v>9.9652777777777768</c:v>
                </c:pt>
                <c:pt idx="1436">
                  <c:v>9.9722222222222232</c:v>
                </c:pt>
                <c:pt idx="1437">
                  <c:v>9.9791666666666661</c:v>
                </c:pt>
                <c:pt idx="1438">
                  <c:v>9.9861111111111107</c:v>
                </c:pt>
                <c:pt idx="1439">
                  <c:v>9.9930555555555554</c:v>
                </c:pt>
                <c:pt idx="1440">
                  <c:v>10</c:v>
                </c:pt>
                <c:pt idx="1441">
                  <c:v>10.006944444444445</c:v>
                </c:pt>
                <c:pt idx="1442">
                  <c:v>10.013888888888889</c:v>
                </c:pt>
                <c:pt idx="1443">
                  <c:v>10.020833333333334</c:v>
                </c:pt>
                <c:pt idx="1444">
                  <c:v>10.027777777777777</c:v>
                </c:pt>
                <c:pt idx="1445">
                  <c:v>10.034722222222223</c:v>
                </c:pt>
                <c:pt idx="1446">
                  <c:v>10.041666666666666</c:v>
                </c:pt>
                <c:pt idx="1447">
                  <c:v>10.048611111111111</c:v>
                </c:pt>
                <c:pt idx="1448">
                  <c:v>10.055555555555555</c:v>
                </c:pt>
                <c:pt idx="1449">
                  <c:v>10.0625</c:v>
                </c:pt>
                <c:pt idx="1450">
                  <c:v>10.069444444444445</c:v>
                </c:pt>
                <c:pt idx="1451">
                  <c:v>10.076388888888889</c:v>
                </c:pt>
                <c:pt idx="1452">
                  <c:v>10.083333333333334</c:v>
                </c:pt>
                <c:pt idx="1453">
                  <c:v>10.090277777777777</c:v>
                </c:pt>
                <c:pt idx="1454">
                  <c:v>10.097222222222223</c:v>
                </c:pt>
                <c:pt idx="1455">
                  <c:v>10.104166666666666</c:v>
                </c:pt>
                <c:pt idx="1456">
                  <c:v>10.111111111111111</c:v>
                </c:pt>
                <c:pt idx="1457">
                  <c:v>10.118055555555555</c:v>
                </c:pt>
                <c:pt idx="1458">
                  <c:v>10.125</c:v>
                </c:pt>
                <c:pt idx="1459">
                  <c:v>10.131944444444445</c:v>
                </c:pt>
                <c:pt idx="1460">
                  <c:v>10.138888888888889</c:v>
                </c:pt>
                <c:pt idx="1461">
                  <c:v>10.145833333333334</c:v>
                </c:pt>
                <c:pt idx="1462">
                  <c:v>10.152777777777777</c:v>
                </c:pt>
                <c:pt idx="1463">
                  <c:v>10.159722222222223</c:v>
                </c:pt>
                <c:pt idx="1464">
                  <c:v>10.166666666666666</c:v>
                </c:pt>
                <c:pt idx="1465">
                  <c:v>10.173611111111111</c:v>
                </c:pt>
                <c:pt idx="1466">
                  <c:v>10.180555555555555</c:v>
                </c:pt>
                <c:pt idx="1467">
                  <c:v>10.1875</c:v>
                </c:pt>
                <c:pt idx="1468">
                  <c:v>10.194444444444445</c:v>
                </c:pt>
                <c:pt idx="1469">
                  <c:v>10.201388888888889</c:v>
                </c:pt>
                <c:pt idx="1470">
                  <c:v>10.208333333333334</c:v>
                </c:pt>
                <c:pt idx="1471">
                  <c:v>10.215277777777777</c:v>
                </c:pt>
                <c:pt idx="1472">
                  <c:v>10.222222222222223</c:v>
                </c:pt>
                <c:pt idx="1473">
                  <c:v>10.229166666666666</c:v>
                </c:pt>
                <c:pt idx="1474">
                  <c:v>10.236111111111111</c:v>
                </c:pt>
                <c:pt idx="1475">
                  <c:v>10.243055555555555</c:v>
                </c:pt>
                <c:pt idx="1476">
                  <c:v>10.25</c:v>
                </c:pt>
                <c:pt idx="1477">
                  <c:v>10.256944444444445</c:v>
                </c:pt>
                <c:pt idx="1478">
                  <c:v>10.263888888888889</c:v>
                </c:pt>
                <c:pt idx="1479">
                  <c:v>10.270833333333334</c:v>
                </c:pt>
                <c:pt idx="1480">
                  <c:v>10.277777777777777</c:v>
                </c:pt>
                <c:pt idx="1481">
                  <c:v>10.284722222222223</c:v>
                </c:pt>
                <c:pt idx="1482">
                  <c:v>10.291666666666666</c:v>
                </c:pt>
                <c:pt idx="1483">
                  <c:v>10.298611111111111</c:v>
                </c:pt>
                <c:pt idx="1484">
                  <c:v>10.305555555555555</c:v>
                </c:pt>
                <c:pt idx="1485">
                  <c:v>10.3125</c:v>
                </c:pt>
                <c:pt idx="1486">
                  <c:v>10.319444444444445</c:v>
                </c:pt>
                <c:pt idx="1487">
                  <c:v>10.326388888888889</c:v>
                </c:pt>
                <c:pt idx="1488">
                  <c:v>10.333333333333334</c:v>
                </c:pt>
                <c:pt idx="1489">
                  <c:v>10.340277777777777</c:v>
                </c:pt>
                <c:pt idx="1490">
                  <c:v>10.347222222222223</c:v>
                </c:pt>
                <c:pt idx="1491">
                  <c:v>10.354166666666666</c:v>
                </c:pt>
                <c:pt idx="1492">
                  <c:v>10.361111111111111</c:v>
                </c:pt>
                <c:pt idx="1493">
                  <c:v>10.368055555555555</c:v>
                </c:pt>
                <c:pt idx="1494">
                  <c:v>10.375</c:v>
                </c:pt>
                <c:pt idx="1495">
                  <c:v>10.381944444444445</c:v>
                </c:pt>
                <c:pt idx="1496">
                  <c:v>10.388888888888889</c:v>
                </c:pt>
                <c:pt idx="1497">
                  <c:v>10.395833333333334</c:v>
                </c:pt>
                <c:pt idx="1498">
                  <c:v>10.402777777777777</c:v>
                </c:pt>
                <c:pt idx="1499">
                  <c:v>10.409722222222223</c:v>
                </c:pt>
                <c:pt idx="1500">
                  <c:v>10.416666666666666</c:v>
                </c:pt>
                <c:pt idx="1501">
                  <c:v>10.423611111111111</c:v>
                </c:pt>
                <c:pt idx="1502">
                  <c:v>10.430555555555555</c:v>
                </c:pt>
                <c:pt idx="1503">
                  <c:v>10.4375</c:v>
                </c:pt>
                <c:pt idx="1504">
                  <c:v>10.444444444444445</c:v>
                </c:pt>
                <c:pt idx="1505">
                  <c:v>10.451388888888889</c:v>
                </c:pt>
                <c:pt idx="1506">
                  <c:v>10.458333333333334</c:v>
                </c:pt>
                <c:pt idx="1507">
                  <c:v>10.465277777777777</c:v>
                </c:pt>
                <c:pt idx="1508">
                  <c:v>10.472222222222223</c:v>
                </c:pt>
                <c:pt idx="1509">
                  <c:v>10.479166666666666</c:v>
                </c:pt>
                <c:pt idx="1510">
                  <c:v>10.486111111111111</c:v>
                </c:pt>
                <c:pt idx="1511">
                  <c:v>10.493055555555555</c:v>
                </c:pt>
                <c:pt idx="1512">
                  <c:v>10.5</c:v>
                </c:pt>
                <c:pt idx="1513">
                  <c:v>10.506944444444445</c:v>
                </c:pt>
                <c:pt idx="1514">
                  <c:v>10.513888888888889</c:v>
                </c:pt>
                <c:pt idx="1515">
                  <c:v>10.520833333333334</c:v>
                </c:pt>
                <c:pt idx="1516">
                  <c:v>10.527777777777777</c:v>
                </c:pt>
                <c:pt idx="1517">
                  <c:v>10.534722222222223</c:v>
                </c:pt>
                <c:pt idx="1518">
                  <c:v>10.541666666666666</c:v>
                </c:pt>
                <c:pt idx="1519">
                  <c:v>10.548611111111111</c:v>
                </c:pt>
                <c:pt idx="1520">
                  <c:v>10.555555555555555</c:v>
                </c:pt>
                <c:pt idx="1521">
                  <c:v>10.5625</c:v>
                </c:pt>
                <c:pt idx="1522">
                  <c:v>10.569444444444445</c:v>
                </c:pt>
                <c:pt idx="1523">
                  <c:v>10.576388888888889</c:v>
                </c:pt>
                <c:pt idx="1524">
                  <c:v>10.583333333333334</c:v>
                </c:pt>
                <c:pt idx="1525">
                  <c:v>10.590277777777777</c:v>
                </c:pt>
                <c:pt idx="1526">
                  <c:v>10.597222222222223</c:v>
                </c:pt>
                <c:pt idx="1527">
                  <c:v>10.604166666666666</c:v>
                </c:pt>
                <c:pt idx="1528">
                  <c:v>10.611111111111111</c:v>
                </c:pt>
                <c:pt idx="1529">
                  <c:v>10.618055555555555</c:v>
                </c:pt>
                <c:pt idx="1530">
                  <c:v>10.625</c:v>
                </c:pt>
                <c:pt idx="1531">
                  <c:v>10.631944444444445</c:v>
                </c:pt>
                <c:pt idx="1532">
                  <c:v>10.638888888888889</c:v>
                </c:pt>
                <c:pt idx="1533">
                  <c:v>10.645833333333334</c:v>
                </c:pt>
                <c:pt idx="1534">
                  <c:v>10.652777777777777</c:v>
                </c:pt>
                <c:pt idx="1535">
                  <c:v>10.659722222222223</c:v>
                </c:pt>
                <c:pt idx="1536">
                  <c:v>10.666666666666666</c:v>
                </c:pt>
                <c:pt idx="1537">
                  <c:v>10.673611111111112</c:v>
                </c:pt>
                <c:pt idx="1538">
                  <c:v>10.680555555555555</c:v>
                </c:pt>
                <c:pt idx="1539">
                  <c:v>10.6875</c:v>
                </c:pt>
                <c:pt idx="1540">
                  <c:v>10.694444444444445</c:v>
                </c:pt>
                <c:pt idx="1541">
                  <c:v>10.701388888888888</c:v>
                </c:pt>
                <c:pt idx="1542">
                  <c:v>10.708333333333334</c:v>
                </c:pt>
                <c:pt idx="1543">
                  <c:v>10.715277777777779</c:v>
                </c:pt>
                <c:pt idx="1544">
                  <c:v>10.722222222222221</c:v>
                </c:pt>
                <c:pt idx="1545">
                  <c:v>10.729166666666666</c:v>
                </c:pt>
                <c:pt idx="1546">
                  <c:v>10.736111111111112</c:v>
                </c:pt>
                <c:pt idx="1547">
                  <c:v>10.743055555555555</c:v>
                </c:pt>
                <c:pt idx="1548">
                  <c:v>10.75</c:v>
                </c:pt>
                <c:pt idx="1549">
                  <c:v>10.756944444444445</c:v>
                </c:pt>
                <c:pt idx="1550">
                  <c:v>10.763888888888888</c:v>
                </c:pt>
                <c:pt idx="1551">
                  <c:v>10.770833333333334</c:v>
                </c:pt>
                <c:pt idx="1552">
                  <c:v>10.777777777777779</c:v>
                </c:pt>
                <c:pt idx="1553">
                  <c:v>10.784722222222221</c:v>
                </c:pt>
                <c:pt idx="1554">
                  <c:v>10.791666666666666</c:v>
                </c:pt>
                <c:pt idx="1555">
                  <c:v>10.798611111111112</c:v>
                </c:pt>
                <c:pt idx="1556">
                  <c:v>10.805555555555555</c:v>
                </c:pt>
                <c:pt idx="1557">
                  <c:v>10.8125</c:v>
                </c:pt>
                <c:pt idx="1558">
                  <c:v>10.819444444444445</c:v>
                </c:pt>
                <c:pt idx="1559">
                  <c:v>10.826388888888888</c:v>
                </c:pt>
                <c:pt idx="1560">
                  <c:v>10.833333333333334</c:v>
                </c:pt>
                <c:pt idx="1561">
                  <c:v>10.840277777777779</c:v>
                </c:pt>
                <c:pt idx="1562">
                  <c:v>10.847222222222221</c:v>
                </c:pt>
                <c:pt idx="1563">
                  <c:v>10.854166666666666</c:v>
                </c:pt>
                <c:pt idx="1564">
                  <c:v>10.861111111111112</c:v>
                </c:pt>
                <c:pt idx="1565">
                  <c:v>10.868055555555555</c:v>
                </c:pt>
                <c:pt idx="1566">
                  <c:v>10.875</c:v>
                </c:pt>
                <c:pt idx="1567">
                  <c:v>10.881944444444445</c:v>
                </c:pt>
                <c:pt idx="1568">
                  <c:v>10.888888888888888</c:v>
                </c:pt>
                <c:pt idx="1569">
                  <c:v>10.895833333333334</c:v>
                </c:pt>
                <c:pt idx="1570">
                  <c:v>10.902777777777779</c:v>
                </c:pt>
                <c:pt idx="1571">
                  <c:v>10.909722222222221</c:v>
                </c:pt>
                <c:pt idx="1572">
                  <c:v>10.916666666666666</c:v>
                </c:pt>
                <c:pt idx="1573">
                  <c:v>10.923611111111112</c:v>
                </c:pt>
                <c:pt idx="1574">
                  <c:v>10.930555555555555</c:v>
                </c:pt>
                <c:pt idx="1575">
                  <c:v>10.9375</c:v>
                </c:pt>
                <c:pt idx="1576">
                  <c:v>10.944444444444445</c:v>
                </c:pt>
                <c:pt idx="1577">
                  <c:v>10.951388888888888</c:v>
                </c:pt>
                <c:pt idx="1578">
                  <c:v>10.958333333333334</c:v>
                </c:pt>
                <c:pt idx="1579">
                  <c:v>10.965277777777779</c:v>
                </c:pt>
                <c:pt idx="1580">
                  <c:v>10.972222222222221</c:v>
                </c:pt>
                <c:pt idx="1581">
                  <c:v>10.979166666666666</c:v>
                </c:pt>
                <c:pt idx="1582">
                  <c:v>10.986111111111112</c:v>
                </c:pt>
                <c:pt idx="1583">
                  <c:v>10.993055555555555</c:v>
                </c:pt>
                <c:pt idx="1584">
                  <c:v>11</c:v>
                </c:pt>
                <c:pt idx="1585">
                  <c:v>11.006944444444445</c:v>
                </c:pt>
                <c:pt idx="1586">
                  <c:v>11.013888888888888</c:v>
                </c:pt>
                <c:pt idx="1587">
                  <c:v>11.020833333333334</c:v>
                </c:pt>
                <c:pt idx="1588">
                  <c:v>11.027777777777779</c:v>
                </c:pt>
                <c:pt idx="1589">
                  <c:v>11.034722222222221</c:v>
                </c:pt>
                <c:pt idx="1590">
                  <c:v>11.041666666666666</c:v>
                </c:pt>
                <c:pt idx="1591">
                  <c:v>11.048611111111112</c:v>
                </c:pt>
                <c:pt idx="1592">
                  <c:v>11.055555555555555</c:v>
                </c:pt>
                <c:pt idx="1593">
                  <c:v>11.0625</c:v>
                </c:pt>
                <c:pt idx="1594">
                  <c:v>11.069444444444445</c:v>
                </c:pt>
                <c:pt idx="1595">
                  <c:v>11.076388888888888</c:v>
                </c:pt>
                <c:pt idx="1596">
                  <c:v>11.083333333333334</c:v>
                </c:pt>
                <c:pt idx="1597">
                  <c:v>11.090277777777779</c:v>
                </c:pt>
                <c:pt idx="1598">
                  <c:v>11.097222222222221</c:v>
                </c:pt>
                <c:pt idx="1599">
                  <c:v>11.104166666666666</c:v>
                </c:pt>
                <c:pt idx="1600">
                  <c:v>11.111111111111112</c:v>
                </c:pt>
                <c:pt idx="1601">
                  <c:v>11.118055555555555</c:v>
                </c:pt>
                <c:pt idx="1602">
                  <c:v>11.125</c:v>
                </c:pt>
                <c:pt idx="1603">
                  <c:v>11.131944444444445</c:v>
                </c:pt>
                <c:pt idx="1604">
                  <c:v>11.138888888888888</c:v>
                </c:pt>
                <c:pt idx="1605">
                  <c:v>11.145833333333334</c:v>
                </c:pt>
                <c:pt idx="1606">
                  <c:v>11.152777777777779</c:v>
                </c:pt>
                <c:pt idx="1607">
                  <c:v>11.159722222222221</c:v>
                </c:pt>
                <c:pt idx="1608">
                  <c:v>11.166666666666666</c:v>
                </c:pt>
                <c:pt idx="1609">
                  <c:v>11.173611111111112</c:v>
                </c:pt>
                <c:pt idx="1610">
                  <c:v>11.180555555555555</c:v>
                </c:pt>
                <c:pt idx="1611">
                  <c:v>11.1875</c:v>
                </c:pt>
                <c:pt idx="1612">
                  <c:v>11.194444444444445</c:v>
                </c:pt>
                <c:pt idx="1613">
                  <c:v>11.201388888888888</c:v>
                </c:pt>
                <c:pt idx="1614">
                  <c:v>11.208333333333334</c:v>
                </c:pt>
                <c:pt idx="1615">
                  <c:v>11.215277777777779</c:v>
                </c:pt>
                <c:pt idx="1616">
                  <c:v>11.222222222222221</c:v>
                </c:pt>
                <c:pt idx="1617">
                  <c:v>11.229166666666666</c:v>
                </c:pt>
                <c:pt idx="1618">
                  <c:v>11.236111111111112</c:v>
                </c:pt>
                <c:pt idx="1619">
                  <c:v>11.243055555555555</c:v>
                </c:pt>
                <c:pt idx="1620">
                  <c:v>11.25</c:v>
                </c:pt>
                <c:pt idx="1621">
                  <c:v>11.256944444444445</c:v>
                </c:pt>
                <c:pt idx="1622">
                  <c:v>11.263888888888888</c:v>
                </c:pt>
                <c:pt idx="1623">
                  <c:v>11.270833333333334</c:v>
                </c:pt>
                <c:pt idx="1624">
                  <c:v>11.277777777777779</c:v>
                </c:pt>
                <c:pt idx="1625">
                  <c:v>11.284722222222221</c:v>
                </c:pt>
                <c:pt idx="1626">
                  <c:v>11.291666666666666</c:v>
                </c:pt>
                <c:pt idx="1627">
                  <c:v>11.298611111111112</c:v>
                </c:pt>
                <c:pt idx="1628">
                  <c:v>11.305555555555555</c:v>
                </c:pt>
                <c:pt idx="1629">
                  <c:v>11.3125</c:v>
                </c:pt>
                <c:pt idx="1630">
                  <c:v>11.319444444444445</c:v>
                </c:pt>
                <c:pt idx="1631">
                  <c:v>11.326388888888888</c:v>
                </c:pt>
                <c:pt idx="1632">
                  <c:v>11.333333333333334</c:v>
                </c:pt>
                <c:pt idx="1633">
                  <c:v>11.340277777777779</c:v>
                </c:pt>
                <c:pt idx="1634">
                  <c:v>11.347222222222221</c:v>
                </c:pt>
                <c:pt idx="1635">
                  <c:v>11.354166666666666</c:v>
                </c:pt>
                <c:pt idx="1636">
                  <c:v>11.361111111111112</c:v>
                </c:pt>
                <c:pt idx="1637">
                  <c:v>11.368055555555555</c:v>
                </c:pt>
                <c:pt idx="1638">
                  <c:v>11.375</c:v>
                </c:pt>
                <c:pt idx="1639">
                  <c:v>11.381944444444445</c:v>
                </c:pt>
                <c:pt idx="1640">
                  <c:v>11.388888888888888</c:v>
                </c:pt>
                <c:pt idx="1641">
                  <c:v>11.395833333333334</c:v>
                </c:pt>
                <c:pt idx="1642">
                  <c:v>11.402777777777779</c:v>
                </c:pt>
                <c:pt idx="1643">
                  <c:v>11.409722222222221</c:v>
                </c:pt>
                <c:pt idx="1644">
                  <c:v>11.416666666666666</c:v>
                </c:pt>
                <c:pt idx="1645">
                  <c:v>11.423611111111112</c:v>
                </c:pt>
                <c:pt idx="1646">
                  <c:v>11.430555555555555</c:v>
                </c:pt>
                <c:pt idx="1647">
                  <c:v>11.4375</c:v>
                </c:pt>
                <c:pt idx="1648">
                  <c:v>11.444444444444445</c:v>
                </c:pt>
                <c:pt idx="1649">
                  <c:v>11.451388888888888</c:v>
                </c:pt>
                <c:pt idx="1650">
                  <c:v>11.458333333333334</c:v>
                </c:pt>
                <c:pt idx="1651">
                  <c:v>11.465277777777779</c:v>
                </c:pt>
                <c:pt idx="1652">
                  <c:v>11.472222222222221</c:v>
                </c:pt>
                <c:pt idx="1653">
                  <c:v>11.479166666666666</c:v>
                </c:pt>
                <c:pt idx="1654">
                  <c:v>11.486111111111112</c:v>
                </c:pt>
                <c:pt idx="1655">
                  <c:v>11.493055555555555</c:v>
                </c:pt>
                <c:pt idx="1656">
                  <c:v>11.5</c:v>
                </c:pt>
                <c:pt idx="1657">
                  <c:v>11.506944444444445</c:v>
                </c:pt>
                <c:pt idx="1658">
                  <c:v>11.513888888888888</c:v>
                </c:pt>
                <c:pt idx="1659">
                  <c:v>11.520833333333334</c:v>
                </c:pt>
                <c:pt idx="1660">
                  <c:v>11.527777777777779</c:v>
                </c:pt>
                <c:pt idx="1661">
                  <c:v>11.534722222222221</c:v>
                </c:pt>
                <c:pt idx="1662">
                  <c:v>11.541666666666666</c:v>
                </c:pt>
                <c:pt idx="1663">
                  <c:v>11.548611111111112</c:v>
                </c:pt>
                <c:pt idx="1664">
                  <c:v>11.555555555555555</c:v>
                </c:pt>
                <c:pt idx="1665">
                  <c:v>11.5625</c:v>
                </c:pt>
                <c:pt idx="1666">
                  <c:v>11.569444444444445</c:v>
                </c:pt>
                <c:pt idx="1667">
                  <c:v>11.576388888888888</c:v>
                </c:pt>
                <c:pt idx="1668">
                  <c:v>11.583333333333334</c:v>
                </c:pt>
                <c:pt idx="1669">
                  <c:v>11.590277777777779</c:v>
                </c:pt>
                <c:pt idx="1670">
                  <c:v>11.597222222222221</c:v>
                </c:pt>
                <c:pt idx="1671">
                  <c:v>11.604166666666666</c:v>
                </c:pt>
                <c:pt idx="1672">
                  <c:v>11.611111111111112</c:v>
                </c:pt>
                <c:pt idx="1673">
                  <c:v>11.618055555555555</c:v>
                </c:pt>
                <c:pt idx="1674">
                  <c:v>11.625</c:v>
                </c:pt>
                <c:pt idx="1675">
                  <c:v>11.631944444444445</c:v>
                </c:pt>
                <c:pt idx="1676">
                  <c:v>11.638888888888888</c:v>
                </c:pt>
                <c:pt idx="1677">
                  <c:v>11.645833333333334</c:v>
                </c:pt>
                <c:pt idx="1678">
                  <c:v>11.652777777777779</c:v>
                </c:pt>
                <c:pt idx="1679">
                  <c:v>11.659722222222221</c:v>
                </c:pt>
                <c:pt idx="1680">
                  <c:v>11.666666666666666</c:v>
                </c:pt>
                <c:pt idx="1681">
                  <c:v>11.673611111111112</c:v>
                </c:pt>
                <c:pt idx="1682">
                  <c:v>11.680555555555555</c:v>
                </c:pt>
                <c:pt idx="1683">
                  <c:v>11.6875</c:v>
                </c:pt>
                <c:pt idx="1684">
                  <c:v>11.694444444444445</c:v>
                </c:pt>
                <c:pt idx="1685">
                  <c:v>11.701388888888888</c:v>
                </c:pt>
                <c:pt idx="1686">
                  <c:v>11.708333333333334</c:v>
                </c:pt>
                <c:pt idx="1687">
                  <c:v>11.715277777777779</c:v>
                </c:pt>
                <c:pt idx="1688">
                  <c:v>11.722222222222221</c:v>
                </c:pt>
                <c:pt idx="1689">
                  <c:v>11.729166666666666</c:v>
                </c:pt>
                <c:pt idx="1690">
                  <c:v>11.736111111111112</c:v>
                </c:pt>
                <c:pt idx="1691">
                  <c:v>11.743055555555555</c:v>
                </c:pt>
                <c:pt idx="1692">
                  <c:v>11.75</c:v>
                </c:pt>
                <c:pt idx="1693">
                  <c:v>11.756944444444445</c:v>
                </c:pt>
                <c:pt idx="1694">
                  <c:v>11.763888888888888</c:v>
                </c:pt>
                <c:pt idx="1695">
                  <c:v>11.770833333333334</c:v>
                </c:pt>
                <c:pt idx="1696">
                  <c:v>11.777777777777779</c:v>
                </c:pt>
                <c:pt idx="1697">
                  <c:v>11.784722222222221</c:v>
                </c:pt>
                <c:pt idx="1698">
                  <c:v>11.791666666666666</c:v>
                </c:pt>
                <c:pt idx="1699">
                  <c:v>11.798611111111112</c:v>
                </c:pt>
                <c:pt idx="1700">
                  <c:v>11.805555555555555</c:v>
                </c:pt>
                <c:pt idx="1701">
                  <c:v>11.8125</c:v>
                </c:pt>
                <c:pt idx="1702">
                  <c:v>11.819444444444445</c:v>
                </c:pt>
                <c:pt idx="1703">
                  <c:v>11.826388888888888</c:v>
                </c:pt>
                <c:pt idx="1704">
                  <c:v>11.833333333333334</c:v>
                </c:pt>
                <c:pt idx="1705">
                  <c:v>11.840277777777779</c:v>
                </c:pt>
                <c:pt idx="1706">
                  <c:v>11.847222222222221</c:v>
                </c:pt>
                <c:pt idx="1707">
                  <c:v>11.854166666666666</c:v>
                </c:pt>
                <c:pt idx="1708">
                  <c:v>11.861111111111112</c:v>
                </c:pt>
                <c:pt idx="1709">
                  <c:v>11.868055555555555</c:v>
                </c:pt>
                <c:pt idx="1710">
                  <c:v>11.875</c:v>
                </c:pt>
                <c:pt idx="1711">
                  <c:v>11.881944444444445</c:v>
                </c:pt>
                <c:pt idx="1712">
                  <c:v>11.888888888888888</c:v>
                </c:pt>
                <c:pt idx="1713">
                  <c:v>11.895833333333334</c:v>
                </c:pt>
                <c:pt idx="1714">
                  <c:v>11.902777777777779</c:v>
                </c:pt>
                <c:pt idx="1715">
                  <c:v>11.909722222222221</c:v>
                </c:pt>
                <c:pt idx="1716">
                  <c:v>11.916666666666666</c:v>
                </c:pt>
                <c:pt idx="1717">
                  <c:v>11.923611111111112</c:v>
                </c:pt>
                <c:pt idx="1718">
                  <c:v>11.930555555555555</c:v>
                </c:pt>
                <c:pt idx="1719">
                  <c:v>11.9375</c:v>
                </c:pt>
                <c:pt idx="1720">
                  <c:v>11.944444444444445</c:v>
                </c:pt>
                <c:pt idx="1721">
                  <c:v>11.951388888888888</c:v>
                </c:pt>
                <c:pt idx="1722">
                  <c:v>11.958333333333334</c:v>
                </c:pt>
                <c:pt idx="1723">
                  <c:v>11.965277777777779</c:v>
                </c:pt>
                <c:pt idx="1724">
                  <c:v>11.972222222222221</c:v>
                </c:pt>
                <c:pt idx="1725">
                  <c:v>11.979166666666666</c:v>
                </c:pt>
                <c:pt idx="1726">
                  <c:v>11.986111111111112</c:v>
                </c:pt>
                <c:pt idx="1727">
                  <c:v>11.993055555555555</c:v>
                </c:pt>
                <c:pt idx="1728">
                  <c:v>12</c:v>
                </c:pt>
                <c:pt idx="1729">
                  <c:v>12.006944444444445</c:v>
                </c:pt>
                <c:pt idx="1730">
                  <c:v>12.013888888888888</c:v>
                </c:pt>
                <c:pt idx="1731">
                  <c:v>12.020833333333334</c:v>
                </c:pt>
                <c:pt idx="1732">
                  <c:v>12.027777777777779</c:v>
                </c:pt>
                <c:pt idx="1733">
                  <c:v>12.034722222222221</c:v>
                </c:pt>
                <c:pt idx="1734">
                  <c:v>12.041666666666666</c:v>
                </c:pt>
                <c:pt idx="1735">
                  <c:v>12.048611111111112</c:v>
                </c:pt>
                <c:pt idx="1736">
                  <c:v>12.055555555555555</c:v>
                </c:pt>
                <c:pt idx="1737">
                  <c:v>12.0625</c:v>
                </c:pt>
                <c:pt idx="1738">
                  <c:v>12.069444444444445</c:v>
                </c:pt>
                <c:pt idx="1739">
                  <c:v>12.076388888888888</c:v>
                </c:pt>
                <c:pt idx="1740">
                  <c:v>12.083333333333334</c:v>
                </c:pt>
                <c:pt idx="1741">
                  <c:v>12.090277777777779</c:v>
                </c:pt>
                <c:pt idx="1742">
                  <c:v>12.097222222222221</c:v>
                </c:pt>
                <c:pt idx="1743">
                  <c:v>12.104166666666666</c:v>
                </c:pt>
                <c:pt idx="1744">
                  <c:v>12.111111111111112</c:v>
                </c:pt>
                <c:pt idx="1745">
                  <c:v>12.118055555555555</c:v>
                </c:pt>
                <c:pt idx="1746">
                  <c:v>12.125</c:v>
                </c:pt>
                <c:pt idx="1747">
                  <c:v>12.131944444444445</c:v>
                </c:pt>
                <c:pt idx="1748">
                  <c:v>12.138888888888888</c:v>
                </c:pt>
                <c:pt idx="1749">
                  <c:v>12.145833333333334</c:v>
                </c:pt>
                <c:pt idx="1750">
                  <c:v>12.152777777777779</c:v>
                </c:pt>
                <c:pt idx="1751">
                  <c:v>12.159722222222221</c:v>
                </c:pt>
                <c:pt idx="1752">
                  <c:v>12.166666666666666</c:v>
                </c:pt>
                <c:pt idx="1753">
                  <c:v>12.173611111111112</c:v>
                </c:pt>
                <c:pt idx="1754">
                  <c:v>12.180555555555555</c:v>
                </c:pt>
                <c:pt idx="1755">
                  <c:v>12.1875</c:v>
                </c:pt>
                <c:pt idx="1756">
                  <c:v>12.194444444444445</c:v>
                </c:pt>
                <c:pt idx="1757">
                  <c:v>12.201388888888888</c:v>
                </c:pt>
                <c:pt idx="1758">
                  <c:v>12.208333333333334</c:v>
                </c:pt>
                <c:pt idx="1759">
                  <c:v>12.215277777777779</c:v>
                </c:pt>
                <c:pt idx="1760">
                  <c:v>12.222222222222221</c:v>
                </c:pt>
                <c:pt idx="1761">
                  <c:v>12.229166666666666</c:v>
                </c:pt>
                <c:pt idx="1762">
                  <c:v>12.236111111111112</c:v>
                </c:pt>
                <c:pt idx="1763">
                  <c:v>12.243055555555555</c:v>
                </c:pt>
                <c:pt idx="1764">
                  <c:v>12.25</c:v>
                </c:pt>
                <c:pt idx="1765">
                  <c:v>12.256944444444445</c:v>
                </c:pt>
                <c:pt idx="1766">
                  <c:v>12.263888888888888</c:v>
                </c:pt>
                <c:pt idx="1767">
                  <c:v>12.270833333333334</c:v>
                </c:pt>
                <c:pt idx="1768">
                  <c:v>12.277777777777779</c:v>
                </c:pt>
                <c:pt idx="1769">
                  <c:v>12.284722222222221</c:v>
                </c:pt>
                <c:pt idx="1770">
                  <c:v>12.291666666666666</c:v>
                </c:pt>
                <c:pt idx="1771">
                  <c:v>12.298611111111112</c:v>
                </c:pt>
                <c:pt idx="1772">
                  <c:v>12.305555555555555</c:v>
                </c:pt>
                <c:pt idx="1773">
                  <c:v>12.3125</c:v>
                </c:pt>
                <c:pt idx="1774">
                  <c:v>12.319444444444445</c:v>
                </c:pt>
                <c:pt idx="1775">
                  <c:v>12.326388888888888</c:v>
                </c:pt>
                <c:pt idx="1776">
                  <c:v>12.333333333333334</c:v>
                </c:pt>
                <c:pt idx="1777">
                  <c:v>12.340277777777779</c:v>
                </c:pt>
                <c:pt idx="1778">
                  <c:v>12.347222222222221</c:v>
                </c:pt>
                <c:pt idx="1779">
                  <c:v>12.354166666666666</c:v>
                </c:pt>
                <c:pt idx="1780">
                  <c:v>12.361111111111112</c:v>
                </c:pt>
                <c:pt idx="1781">
                  <c:v>12.368055555555555</c:v>
                </c:pt>
                <c:pt idx="1782">
                  <c:v>12.375</c:v>
                </c:pt>
                <c:pt idx="1783">
                  <c:v>12.381944444444445</c:v>
                </c:pt>
                <c:pt idx="1784">
                  <c:v>12.388888888888888</c:v>
                </c:pt>
                <c:pt idx="1785">
                  <c:v>12.395833333333334</c:v>
                </c:pt>
                <c:pt idx="1786">
                  <c:v>12.402777777777779</c:v>
                </c:pt>
                <c:pt idx="1787">
                  <c:v>12.409722222222221</c:v>
                </c:pt>
                <c:pt idx="1788">
                  <c:v>12.416666666666666</c:v>
                </c:pt>
                <c:pt idx="1789">
                  <c:v>12.423611111111112</c:v>
                </c:pt>
                <c:pt idx="1790">
                  <c:v>12.430555555555555</c:v>
                </c:pt>
                <c:pt idx="1791">
                  <c:v>12.4375</c:v>
                </c:pt>
                <c:pt idx="1792">
                  <c:v>12.444444444444445</c:v>
                </c:pt>
                <c:pt idx="1793">
                  <c:v>12.451388888888888</c:v>
                </c:pt>
                <c:pt idx="1794">
                  <c:v>12.458333333333334</c:v>
                </c:pt>
                <c:pt idx="1795">
                  <c:v>12.465277777777779</c:v>
                </c:pt>
                <c:pt idx="1796">
                  <c:v>12.472222222222221</c:v>
                </c:pt>
                <c:pt idx="1797">
                  <c:v>12.479166666666666</c:v>
                </c:pt>
                <c:pt idx="1798">
                  <c:v>12.486111111111112</c:v>
                </c:pt>
                <c:pt idx="1799">
                  <c:v>12.493055555555555</c:v>
                </c:pt>
                <c:pt idx="1800">
                  <c:v>12.5</c:v>
                </c:pt>
                <c:pt idx="1801">
                  <c:v>12.506944444444445</c:v>
                </c:pt>
                <c:pt idx="1802">
                  <c:v>12.513888888888888</c:v>
                </c:pt>
                <c:pt idx="1803">
                  <c:v>12.520833333333334</c:v>
                </c:pt>
                <c:pt idx="1804">
                  <c:v>12.527777777777779</c:v>
                </c:pt>
                <c:pt idx="1805">
                  <c:v>12.534722222222221</c:v>
                </c:pt>
                <c:pt idx="1806">
                  <c:v>12.541666666666666</c:v>
                </c:pt>
                <c:pt idx="1807">
                  <c:v>12.548611111111112</c:v>
                </c:pt>
                <c:pt idx="1808">
                  <c:v>12.555555555555555</c:v>
                </c:pt>
                <c:pt idx="1809">
                  <c:v>12.5625</c:v>
                </c:pt>
                <c:pt idx="1810">
                  <c:v>12.569444444444445</c:v>
                </c:pt>
                <c:pt idx="1811">
                  <c:v>12.576388888888888</c:v>
                </c:pt>
                <c:pt idx="1812">
                  <c:v>12.583333333333334</c:v>
                </c:pt>
                <c:pt idx="1813">
                  <c:v>12.590277777777779</c:v>
                </c:pt>
                <c:pt idx="1814">
                  <c:v>12.597222222222221</c:v>
                </c:pt>
                <c:pt idx="1815">
                  <c:v>12.604166666666666</c:v>
                </c:pt>
                <c:pt idx="1816">
                  <c:v>12.611111111111112</c:v>
                </c:pt>
                <c:pt idx="1817">
                  <c:v>12.618055555555555</c:v>
                </c:pt>
                <c:pt idx="1818">
                  <c:v>12.625</c:v>
                </c:pt>
                <c:pt idx="1819">
                  <c:v>12.631944444444445</c:v>
                </c:pt>
                <c:pt idx="1820">
                  <c:v>12.638888888888888</c:v>
                </c:pt>
                <c:pt idx="1821">
                  <c:v>12.645833333333334</c:v>
                </c:pt>
                <c:pt idx="1822">
                  <c:v>12.652777777777779</c:v>
                </c:pt>
                <c:pt idx="1823">
                  <c:v>12.659722222222221</c:v>
                </c:pt>
                <c:pt idx="1824">
                  <c:v>12.666666666666666</c:v>
                </c:pt>
                <c:pt idx="1825">
                  <c:v>12.673611111111112</c:v>
                </c:pt>
                <c:pt idx="1826">
                  <c:v>12.680555555555555</c:v>
                </c:pt>
                <c:pt idx="1827">
                  <c:v>12.6875</c:v>
                </c:pt>
                <c:pt idx="1828">
                  <c:v>12.694444444444445</c:v>
                </c:pt>
                <c:pt idx="1829">
                  <c:v>12.701388888888888</c:v>
                </c:pt>
                <c:pt idx="1830">
                  <c:v>12.708333333333334</c:v>
                </c:pt>
                <c:pt idx="1831">
                  <c:v>12.715277777777779</c:v>
                </c:pt>
                <c:pt idx="1832">
                  <c:v>12.722222222222221</c:v>
                </c:pt>
                <c:pt idx="1833">
                  <c:v>12.729166666666666</c:v>
                </c:pt>
                <c:pt idx="1834">
                  <c:v>12.736111111111112</c:v>
                </c:pt>
                <c:pt idx="1835">
                  <c:v>12.743055555555555</c:v>
                </c:pt>
                <c:pt idx="1836">
                  <c:v>12.75</c:v>
                </c:pt>
                <c:pt idx="1837">
                  <c:v>12.756944444444445</c:v>
                </c:pt>
                <c:pt idx="1838">
                  <c:v>12.763888888888888</c:v>
                </c:pt>
                <c:pt idx="1839">
                  <c:v>12.770833333333334</c:v>
                </c:pt>
                <c:pt idx="1840">
                  <c:v>12.777777777777779</c:v>
                </c:pt>
                <c:pt idx="1841">
                  <c:v>12.784722222222221</c:v>
                </c:pt>
                <c:pt idx="1842">
                  <c:v>12.791666666666666</c:v>
                </c:pt>
                <c:pt idx="1843">
                  <c:v>12.798611111111112</c:v>
                </c:pt>
                <c:pt idx="1844">
                  <c:v>12.805555555555555</c:v>
                </c:pt>
                <c:pt idx="1845">
                  <c:v>12.8125</c:v>
                </c:pt>
                <c:pt idx="1846">
                  <c:v>12.819444444444445</c:v>
                </c:pt>
                <c:pt idx="1847">
                  <c:v>12.826388888888888</c:v>
                </c:pt>
                <c:pt idx="1848">
                  <c:v>12.833333333333334</c:v>
                </c:pt>
                <c:pt idx="1849">
                  <c:v>12.840277777777779</c:v>
                </c:pt>
                <c:pt idx="1850">
                  <c:v>12.847222222222221</c:v>
                </c:pt>
                <c:pt idx="1851">
                  <c:v>12.854166666666666</c:v>
                </c:pt>
                <c:pt idx="1852">
                  <c:v>12.861111111111112</c:v>
                </c:pt>
                <c:pt idx="1853">
                  <c:v>12.868055555555555</c:v>
                </c:pt>
                <c:pt idx="1854">
                  <c:v>12.875</c:v>
                </c:pt>
                <c:pt idx="1855">
                  <c:v>12.881944444444445</c:v>
                </c:pt>
                <c:pt idx="1856">
                  <c:v>12.888888888888888</c:v>
                </c:pt>
                <c:pt idx="1857">
                  <c:v>12.895833333333334</c:v>
                </c:pt>
                <c:pt idx="1858">
                  <c:v>12.902777777777779</c:v>
                </c:pt>
                <c:pt idx="1859">
                  <c:v>12.909722222222221</c:v>
                </c:pt>
                <c:pt idx="1860">
                  <c:v>12.916666666666666</c:v>
                </c:pt>
                <c:pt idx="1861">
                  <c:v>12.923611111111112</c:v>
                </c:pt>
                <c:pt idx="1862">
                  <c:v>12.930555555555555</c:v>
                </c:pt>
                <c:pt idx="1863">
                  <c:v>12.9375</c:v>
                </c:pt>
                <c:pt idx="1864">
                  <c:v>12.944444444444445</c:v>
                </c:pt>
                <c:pt idx="1865">
                  <c:v>12.951388888888888</c:v>
                </c:pt>
                <c:pt idx="1866">
                  <c:v>12.958333333333334</c:v>
                </c:pt>
                <c:pt idx="1867">
                  <c:v>12.965277777777779</c:v>
                </c:pt>
                <c:pt idx="1868">
                  <c:v>12.972222222222221</c:v>
                </c:pt>
                <c:pt idx="1869">
                  <c:v>12.979166666666666</c:v>
                </c:pt>
                <c:pt idx="1870">
                  <c:v>12.986111111111112</c:v>
                </c:pt>
                <c:pt idx="1871">
                  <c:v>12.993055555555555</c:v>
                </c:pt>
                <c:pt idx="1872">
                  <c:v>13</c:v>
                </c:pt>
                <c:pt idx="1873">
                  <c:v>13.006944444444445</c:v>
                </c:pt>
                <c:pt idx="1874">
                  <c:v>13.013888888888888</c:v>
                </c:pt>
                <c:pt idx="1875">
                  <c:v>13.020833333333334</c:v>
                </c:pt>
                <c:pt idx="1876">
                  <c:v>13.027777777777779</c:v>
                </c:pt>
                <c:pt idx="1877">
                  <c:v>13.034722222222221</c:v>
                </c:pt>
                <c:pt idx="1878">
                  <c:v>13.041666666666666</c:v>
                </c:pt>
                <c:pt idx="1879">
                  <c:v>13.048611111111112</c:v>
                </c:pt>
                <c:pt idx="1880">
                  <c:v>13.055555555555555</c:v>
                </c:pt>
                <c:pt idx="1881">
                  <c:v>13.0625</c:v>
                </c:pt>
                <c:pt idx="1882">
                  <c:v>13.069444444444445</c:v>
                </c:pt>
                <c:pt idx="1883">
                  <c:v>13.076388888888888</c:v>
                </c:pt>
                <c:pt idx="1884">
                  <c:v>13.083333333333334</c:v>
                </c:pt>
                <c:pt idx="1885">
                  <c:v>13.090277777777779</c:v>
                </c:pt>
                <c:pt idx="1886">
                  <c:v>13.097222222222221</c:v>
                </c:pt>
                <c:pt idx="1887">
                  <c:v>13.104166666666666</c:v>
                </c:pt>
                <c:pt idx="1888">
                  <c:v>13.111111111111112</c:v>
                </c:pt>
                <c:pt idx="1889">
                  <c:v>13.118055555555555</c:v>
                </c:pt>
                <c:pt idx="1890">
                  <c:v>13.125</c:v>
                </c:pt>
                <c:pt idx="1891">
                  <c:v>13.131944444444445</c:v>
                </c:pt>
                <c:pt idx="1892">
                  <c:v>13.138888888888888</c:v>
                </c:pt>
                <c:pt idx="1893">
                  <c:v>13.145833333333334</c:v>
                </c:pt>
                <c:pt idx="1894">
                  <c:v>13.152777777777779</c:v>
                </c:pt>
                <c:pt idx="1895">
                  <c:v>13.159722222222221</c:v>
                </c:pt>
                <c:pt idx="1896">
                  <c:v>13.166666666666666</c:v>
                </c:pt>
                <c:pt idx="1897">
                  <c:v>13.173611111111112</c:v>
                </c:pt>
                <c:pt idx="1898">
                  <c:v>13.180555555555555</c:v>
                </c:pt>
                <c:pt idx="1899">
                  <c:v>13.1875</c:v>
                </c:pt>
                <c:pt idx="1900">
                  <c:v>13.194444444444445</c:v>
                </c:pt>
                <c:pt idx="1901">
                  <c:v>13.201388888888888</c:v>
                </c:pt>
                <c:pt idx="1902">
                  <c:v>13.208333333333334</c:v>
                </c:pt>
                <c:pt idx="1903">
                  <c:v>13.215277777777779</c:v>
                </c:pt>
                <c:pt idx="1904">
                  <c:v>13.222222222222221</c:v>
                </c:pt>
                <c:pt idx="1905">
                  <c:v>13.229166666666666</c:v>
                </c:pt>
                <c:pt idx="1906">
                  <c:v>13.236111111111112</c:v>
                </c:pt>
                <c:pt idx="1907">
                  <c:v>13.243055555555555</c:v>
                </c:pt>
                <c:pt idx="1908">
                  <c:v>13.25</c:v>
                </c:pt>
                <c:pt idx="1909">
                  <c:v>13.256944444444445</c:v>
                </c:pt>
                <c:pt idx="1910">
                  <c:v>13.263888888888888</c:v>
                </c:pt>
                <c:pt idx="1911">
                  <c:v>13.270833333333334</c:v>
                </c:pt>
                <c:pt idx="1912">
                  <c:v>13.277777777777779</c:v>
                </c:pt>
                <c:pt idx="1913">
                  <c:v>13.284722222222221</c:v>
                </c:pt>
                <c:pt idx="1914">
                  <c:v>13.291666666666666</c:v>
                </c:pt>
                <c:pt idx="1915">
                  <c:v>13.298611111111112</c:v>
                </c:pt>
                <c:pt idx="1916">
                  <c:v>13.305555555555555</c:v>
                </c:pt>
                <c:pt idx="1917">
                  <c:v>13.3125</c:v>
                </c:pt>
                <c:pt idx="1918">
                  <c:v>13.319444444444445</c:v>
                </c:pt>
                <c:pt idx="1919">
                  <c:v>13.326388888888888</c:v>
                </c:pt>
                <c:pt idx="1920">
                  <c:v>13.333333333333334</c:v>
                </c:pt>
                <c:pt idx="1921">
                  <c:v>13.340277777777779</c:v>
                </c:pt>
                <c:pt idx="1922">
                  <c:v>13.347222222222221</c:v>
                </c:pt>
                <c:pt idx="1923">
                  <c:v>13.354166666666666</c:v>
                </c:pt>
                <c:pt idx="1924">
                  <c:v>13.361111111111112</c:v>
                </c:pt>
                <c:pt idx="1925">
                  <c:v>13.368055555555555</c:v>
                </c:pt>
                <c:pt idx="1926">
                  <c:v>13.375</c:v>
                </c:pt>
                <c:pt idx="1927">
                  <c:v>13.381944444444445</c:v>
                </c:pt>
                <c:pt idx="1928">
                  <c:v>13.388888888888888</c:v>
                </c:pt>
                <c:pt idx="1929">
                  <c:v>13.395833333333334</c:v>
                </c:pt>
                <c:pt idx="1930">
                  <c:v>13.402777777777779</c:v>
                </c:pt>
                <c:pt idx="1931">
                  <c:v>13.409722222222221</c:v>
                </c:pt>
                <c:pt idx="1932">
                  <c:v>13.416666666666666</c:v>
                </c:pt>
                <c:pt idx="1933">
                  <c:v>13.423611111111112</c:v>
                </c:pt>
                <c:pt idx="1934">
                  <c:v>13.430555555555555</c:v>
                </c:pt>
                <c:pt idx="1935">
                  <c:v>13.4375</c:v>
                </c:pt>
                <c:pt idx="1936">
                  <c:v>13.444444444444445</c:v>
                </c:pt>
                <c:pt idx="1937">
                  <c:v>13.451388888888888</c:v>
                </c:pt>
                <c:pt idx="1938">
                  <c:v>13.458333333333334</c:v>
                </c:pt>
                <c:pt idx="1939">
                  <c:v>13.465277777777779</c:v>
                </c:pt>
                <c:pt idx="1940">
                  <c:v>13.472222222222221</c:v>
                </c:pt>
                <c:pt idx="1941">
                  <c:v>13.479166666666666</c:v>
                </c:pt>
                <c:pt idx="1942">
                  <c:v>13.486111111111112</c:v>
                </c:pt>
                <c:pt idx="1943">
                  <c:v>13.493055555555555</c:v>
                </c:pt>
                <c:pt idx="1944">
                  <c:v>13.5</c:v>
                </c:pt>
                <c:pt idx="1945">
                  <c:v>13.506944444444445</c:v>
                </c:pt>
                <c:pt idx="1946">
                  <c:v>13.513888888888888</c:v>
                </c:pt>
                <c:pt idx="1947">
                  <c:v>13.520833333333334</c:v>
                </c:pt>
                <c:pt idx="1948">
                  <c:v>13.527777777777779</c:v>
                </c:pt>
                <c:pt idx="1949">
                  <c:v>13.534722222222221</c:v>
                </c:pt>
                <c:pt idx="1950">
                  <c:v>13.541666666666666</c:v>
                </c:pt>
                <c:pt idx="1951">
                  <c:v>13.548611111111112</c:v>
                </c:pt>
                <c:pt idx="1952">
                  <c:v>13.555555555555555</c:v>
                </c:pt>
                <c:pt idx="1953">
                  <c:v>13.5625</c:v>
                </c:pt>
                <c:pt idx="1954">
                  <c:v>13.569444444444445</c:v>
                </c:pt>
                <c:pt idx="1955">
                  <c:v>13.576388888888888</c:v>
                </c:pt>
                <c:pt idx="1956">
                  <c:v>13.583333333333334</c:v>
                </c:pt>
                <c:pt idx="1957">
                  <c:v>13.590277777777779</c:v>
                </c:pt>
                <c:pt idx="1958">
                  <c:v>13.597222222222221</c:v>
                </c:pt>
                <c:pt idx="1959">
                  <c:v>13.604166666666666</c:v>
                </c:pt>
                <c:pt idx="1960">
                  <c:v>13.611111111111112</c:v>
                </c:pt>
                <c:pt idx="1961">
                  <c:v>13.618055555555555</c:v>
                </c:pt>
                <c:pt idx="1962">
                  <c:v>13.625</c:v>
                </c:pt>
                <c:pt idx="1963">
                  <c:v>13.631944444444445</c:v>
                </c:pt>
                <c:pt idx="1964">
                  <c:v>13.638888888888888</c:v>
                </c:pt>
                <c:pt idx="1965">
                  <c:v>13.645833333333334</c:v>
                </c:pt>
                <c:pt idx="1966">
                  <c:v>13.652777777777779</c:v>
                </c:pt>
                <c:pt idx="1967">
                  <c:v>13.659722222222221</c:v>
                </c:pt>
                <c:pt idx="1968">
                  <c:v>13.666666666666666</c:v>
                </c:pt>
                <c:pt idx="1969">
                  <c:v>13.673611111111112</c:v>
                </c:pt>
                <c:pt idx="1970">
                  <c:v>13.680555555555555</c:v>
                </c:pt>
                <c:pt idx="1971">
                  <c:v>13.6875</c:v>
                </c:pt>
                <c:pt idx="1972">
                  <c:v>13.694444444444445</c:v>
                </c:pt>
                <c:pt idx="1973">
                  <c:v>13.701388888888888</c:v>
                </c:pt>
                <c:pt idx="1974">
                  <c:v>13.708333333333334</c:v>
                </c:pt>
                <c:pt idx="1975">
                  <c:v>13.715277777777779</c:v>
                </c:pt>
                <c:pt idx="1976">
                  <c:v>13.722222222222221</c:v>
                </c:pt>
                <c:pt idx="1977">
                  <c:v>13.729166666666666</c:v>
                </c:pt>
                <c:pt idx="1978">
                  <c:v>13.736111111111112</c:v>
                </c:pt>
                <c:pt idx="1979">
                  <c:v>13.743055555555555</c:v>
                </c:pt>
                <c:pt idx="1980">
                  <c:v>13.75</c:v>
                </c:pt>
                <c:pt idx="1981">
                  <c:v>13.756944444444445</c:v>
                </c:pt>
                <c:pt idx="1982">
                  <c:v>13.763888888888888</c:v>
                </c:pt>
                <c:pt idx="1983">
                  <c:v>13.770833333333334</c:v>
                </c:pt>
                <c:pt idx="1984">
                  <c:v>13.777777777777779</c:v>
                </c:pt>
                <c:pt idx="1985">
                  <c:v>13.784722222222221</c:v>
                </c:pt>
                <c:pt idx="1986">
                  <c:v>13.791666666666666</c:v>
                </c:pt>
                <c:pt idx="1987">
                  <c:v>13.798611111111112</c:v>
                </c:pt>
                <c:pt idx="1988">
                  <c:v>13.805555555555555</c:v>
                </c:pt>
                <c:pt idx="1989">
                  <c:v>13.8125</c:v>
                </c:pt>
                <c:pt idx="1990">
                  <c:v>13.819444444444445</c:v>
                </c:pt>
                <c:pt idx="1991">
                  <c:v>13.826388888888888</c:v>
                </c:pt>
                <c:pt idx="1992">
                  <c:v>13.833333333333334</c:v>
                </c:pt>
                <c:pt idx="1993">
                  <c:v>13.840277777777779</c:v>
                </c:pt>
                <c:pt idx="1994">
                  <c:v>13.847222222222221</c:v>
                </c:pt>
                <c:pt idx="1995">
                  <c:v>13.854166666666666</c:v>
                </c:pt>
                <c:pt idx="1996">
                  <c:v>13.861111111111112</c:v>
                </c:pt>
                <c:pt idx="1997">
                  <c:v>13.868055555555555</c:v>
                </c:pt>
                <c:pt idx="1998">
                  <c:v>13.875</c:v>
                </c:pt>
                <c:pt idx="1999">
                  <c:v>13.881944444444445</c:v>
                </c:pt>
                <c:pt idx="2000">
                  <c:v>13.888888888888888</c:v>
                </c:pt>
                <c:pt idx="2001">
                  <c:v>13.895833333333334</c:v>
                </c:pt>
                <c:pt idx="2002">
                  <c:v>13.902777777777779</c:v>
                </c:pt>
                <c:pt idx="2003">
                  <c:v>13.909722222222221</c:v>
                </c:pt>
                <c:pt idx="2004">
                  <c:v>13.916666666666666</c:v>
                </c:pt>
                <c:pt idx="2005">
                  <c:v>13.923611111111112</c:v>
                </c:pt>
                <c:pt idx="2006">
                  <c:v>13.930555555555555</c:v>
                </c:pt>
                <c:pt idx="2007">
                  <c:v>13.9375</c:v>
                </c:pt>
                <c:pt idx="2008">
                  <c:v>13.944444444444445</c:v>
                </c:pt>
                <c:pt idx="2009">
                  <c:v>13.951388888888888</c:v>
                </c:pt>
                <c:pt idx="2010">
                  <c:v>13.958333333333334</c:v>
                </c:pt>
                <c:pt idx="2011">
                  <c:v>13.965277777777779</c:v>
                </c:pt>
                <c:pt idx="2012">
                  <c:v>13.972222222222221</c:v>
                </c:pt>
                <c:pt idx="2013">
                  <c:v>13.979166666666666</c:v>
                </c:pt>
                <c:pt idx="2014">
                  <c:v>13.986111111111112</c:v>
                </c:pt>
                <c:pt idx="2015">
                  <c:v>13.993055555555555</c:v>
                </c:pt>
                <c:pt idx="2016">
                  <c:v>14</c:v>
                </c:pt>
                <c:pt idx="2017">
                  <c:v>14.006944444444445</c:v>
                </c:pt>
                <c:pt idx="2018">
                  <c:v>14.013888888888888</c:v>
                </c:pt>
                <c:pt idx="2019">
                  <c:v>14.020833333333334</c:v>
                </c:pt>
                <c:pt idx="2020">
                  <c:v>14.027777777777779</c:v>
                </c:pt>
                <c:pt idx="2021">
                  <c:v>14.034722222222221</c:v>
                </c:pt>
                <c:pt idx="2022">
                  <c:v>14.041666666666666</c:v>
                </c:pt>
                <c:pt idx="2023">
                  <c:v>14.048611111111112</c:v>
                </c:pt>
                <c:pt idx="2024">
                  <c:v>14.055555555555555</c:v>
                </c:pt>
                <c:pt idx="2025">
                  <c:v>14.0625</c:v>
                </c:pt>
                <c:pt idx="2026">
                  <c:v>14.069444444444445</c:v>
                </c:pt>
                <c:pt idx="2027">
                  <c:v>14.076388888888888</c:v>
                </c:pt>
                <c:pt idx="2028">
                  <c:v>14.083333333333334</c:v>
                </c:pt>
                <c:pt idx="2029">
                  <c:v>14.090277777777779</c:v>
                </c:pt>
                <c:pt idx="2030">
                  <c:v>14.097222222222221</c:v>
                </c:pt>
                <c:pt idx="2031">
                  <c:v>14.104166666666666</c:v>
                </c:pt>
                <c:pt idx="2032">
                  <c:v>14.111111111111112</c:v>
                </c:pt>
                <c:pt idx="2033">
                  <c:v>14.118055555555555</c:v>
                </c:pt>
                <c:pt idx="2034">
                  <c:v>14.125</c:v>
                </c:pt>
                <c:pt idx="2035">
                  <c:v>14.131944444444445</c:v>
                </c:pt>
                <c:pt idx="2036">
                  <c:v>14.138888888888888</c:v>
                </c:pt>
                <c:pt idx="2037">
                  <c:v>14.145833333333334</c:v>
                </c:pt>
                <c:pt idx="2038">
                  <c:v>14.152777777777779</c:v>
                </c:pt>
                <c:pt idx="2039">
                  <c:v>14.159722222222221</c:v>
                </c:pt>
                <c:pt idx="2040">
                  <c:v>14.166666666666666</c:v>
                </c:pt>
                <c:pt idx="2041">
                  <c:v>14.173611111111112</c:v>
                </c:pt>
                <c:pt idx="2042">
                  <c:v>14.180555555555555</c:v>
                </c:pt>
                <c:pt idx="2043">
                  <c:v>14.1875</c:v>
                </c:pt>
                <c:pt idx="2044">
                  <c:v>14.194444444444445</c:v>
                </c:pt>
                <c:pt idx="2045">
                  <c:v>14.201388888888888</c:v>
                </c:pt>
                <c:pt idx="2046">
                  <c:v>14.208333333333334</c:v>
                </c:pt>
                <c:pt idx="2047">
                  <c:v>14.215277777777779</c:v>
                </c:pt>
                <c:pt idx="2048">
                  <c:v>14.222222222222221</c:v>
                </c:pt>
                <c:pt idx="2049">
                  <c:v>14.229166666666666</c:v>
                </c:pt>
                <c:pt idx="2050">
                  <c:v>14.236111111111112</c:v>
                </c:pt>
                <c:pt idx="2051">
                  <c:v>14.243055555555555</c:v>
                </c:pt>
                <c:pt idx="2052">
                  <c:v>14.25</c:v>
                </c:pt>
                <c:pt idx="2053">
                  <c:v>14.256944444444445</c:v>
                </c:pt>
                <c:pt idx="2054">
                  <c:v>14.263888888888888</c:v>
                </c:pt>
                <c:pt idx="2055">
                  <c:v>14.270833333333334</c:v>
                </c:pt>
                <c:pt idx="2056">
                  <c:v>14.277777777777779</c:v>
                </c:pt>
                <c:pt idx="2057">
                  <c:v>14.284722222222221</c:v>
                </c:pt>
                <c:pt idx="2058">
                  <c:v>14.291666666666666</c:v>
                </c:pt>
                <c:pt idx="2059">
                  <c:v>14.298611111111112</c:v>
                </c:pt>
                <c:pt idx="2060">
                  <c:v>14.305555555555555</c:v>
                </c:pt>
                <c:pt idx="2061">
                  <c:v>14.3125</c:v>
                </c:pt>
                <c:pt idx="2062">
                  <c:v>14.319444444444445</c:v>
                </c:pt>
                <c:pt idx="2063">
                  <c:v>14.326388888888888</c:v>
                </c:pt>
                <c:pt idx="2064">
                  <c:v>14.333333333333334</c:v>
                </c:pt>
                <c:pt idx="2065">
                  <c:v>14.340277777777779</c:v>
                </c:pt>
                <c:pt idx="2066">
                  <c:v>14.347222222222221</c:v>
                </c:pt>
                <c:pt idx="2067">
                  <c:v>14.354166666666666</c:v>
                </c:pt>
                <c:pt idx="2068">
                  <c:v>14.361111111111112</c:v>
                </c:pt>
                <c:pt idx="2069">
                  <c:v>14.368055555555555</c:v>
                </c:pt>
                <c:pt idx="2070">
                  <c:v>14.375</c:v>
                </c:pt>
                <c:pt idx="2071">
                  <c:v>14.381944444444445</c:v>
                </c:pt>
                <c:pt idx="2072">
                  <c:v>14.388888888888888</c:v>
                </c:pt>
                <c:pt idx="2073">
                  <c:v>14.395833333333334</c:v>
                </c:pt>
                <c:pt idx="2074">
                  <c:v>14.402777777777779</c:v>
                </c:pt>
                <c:pt idx="2075">
                  <c:v>14.409722222222221</c:v>
                </c:pt>
                <c:pt idx="2076">
                  <c:v>14.416666666666666</c:v>
                </c:pt>
                <c:pt idx="2077">
                  <c:v>14.423611111111112</c:v>
                </c:pt>
                <c:pt idx="2078">
                  <c:v>14.430555555555555</c:v>
                </c:pt>
                <c:pt idx="2079">
                  <c:v>14.4375</c:v>
                </c:pt>
                <c:pt idx="2080">
                  <c:v>14.444444444444445</c:v>
                </c:pt>
                <c:pt idx="2081">
                  <c:v>14.451388888888888</c:v>
                </c:pt>
                <c:pt idx="2082">
                  <c:v>14.458333333333334</c:v>
                </c:pt>
                <c:pt idx="2083">
                  <c:v>14.465277777777779</c:v>
                </c:pt>
                <c:pt idx="2084">
                  <c:v>14.472222222222221</c:v>
                </c:pt>
                <c:pt idx="2085">
                  <c:v>14.479166666666666</c:v>
                </c:pt>
                <c:pt idx="2086">
                  <c:v>14.486111111111112</c:v>
                </c:pt>
                <c:pt idx="2087">
                  <c:v>14.493055555555555</c:v>
                </c:pt>
                <c:pt idx="2088">
                  <c:v>14.5</c:v>
                </c:pt>
                <c:pt idx="2089">
                  <c:v>14.506944444444445</c:v>
                </c:pt>
                <c:pt idx="2090">
                  <c:v>14.513888888888888</c:v>
                </c:pt>
                <c:pt idx="2091">
                  <c:v>14.520833333333334</c:v>
                </c:pt>
                <c:pt idx="2092">
                  <c:v>14.527777777777779</c:v>
                </c:pt>
                <c:pt idx="2093">
                  <c:v>14.534722222222221</c:v>
                </c:pt>
                <c:pt idx="2094">
                  <c:v>14.541666666666666</c:v>
                </c:pt>
                <c:pt idx="2095">
                  <c:v>14.548611111111112</c:v>
                </c:pt>
                <c:pt idx="2096">
                  <c:v>14.555555555555555</c:v>
                </c:pt>
                <c:pt idx="2097">
                  <c:v>14.5625</c:v>
                </c:pt>
                <c:pt idx="2098">
                  <c:v>14.569444444444445</c:v>
                </c:pt>
                <c:pt idx="2099">
                  <c:v>14.576388888888888</c:v>
                </c:pt>
                <c:pt idx="2100">
                  <c:v>14.583333333333334</c:v>
                </c:pt>
                <c:pt idx="2101">
                  <c:v>14.590277777777779</c:v>
                </c:pt>
                <c:pt idx="2102">
                  <c:v>14.597222222222221</c:v>
                </c:pt>
                <c:pt idx="2103">
                  <c:v>14.604166666666666</c:v>
                </c:pt>
                <c:pt idx="2104">
                  <c:v>14.611111111111112</c:v>
                </c:pt>
                <c:pt idx="2105">
                  <c:v>14.618055555555555</c:v>
                </c:pt>
                <c:pt idx="2106">
                  <c:v>14.625</c:v>
                </c:pt>
                <c:pt idx="2107">
                  <c:v>14.631944444444445</c:v>
                </c:pt>
                <c:pt idx="2108">
                  <c:v>14.638888888888888</c:v>
                </c:pt>
                <c:pt idx="2109">
                  <c:v>14.645833333333334</c:v>
                </c:pt>
                <c:pt idx="2110">
                  <c:v>14.652777777777779</c:v>
                </c:pt>
                <c:pt idx="2111">
                  <c:v>14.659722222222221</c:v>
                </c:pt>
                <c:pt idx="2112">
                  <c:v>14.666666666666666</c:v>
                </c:pt>
                <c:pt idx="2113">
                  <c:v>14.673611111111112</c:v>
                </c:pt>
                <c:pt idx="2114">
                  <c:v>14.680555555555555</c:v>
                </c:pt>
                <c:pt idx="2115">
                  <c:v>14.6875</c:v>
                </c:pt>
                <c:pt idx="2116">
                  <c:v>14.694444444444445</c:v>
                </c:pt>
                <c:pt idx="2117">
                  <c:v>14.701388888888888</c:v>
                </c:pt>
                <c:pt idx="2118">
                  <c:v>14.708333333333334</c:v>
                </c:pt>
                <c:pt idx="2119">
                  <c:v>14.715277777777779</c:v>
                </c:pt>
                <c:pt idx="2120">
                  <c:v>14.722222222222221</c:v>
                </c:pt>
                <c:pt idx="2121">
                  <c:v>14.729166666666666</c:v>
                </c:pt>
                <c:pt idx="2122">
                  <c:v>14.736111111111112</c:v>
                </c:pt>
                <c:pt idx="2123">
                  <c:v>14.743055555555555</c:v>
                </c:pt>
                <c:pt idx="2124">
                  <c:v>14.75</c:v>
                </c:pt>
                <c:pt idx="2125">
                  <c:v>14.756944444444445</c:v>
                </c:pt>
                <c:pt idx="2126">
                  <c:v>14.763888888888888</c:v>
                </c:pt>
                <c:pt idx="2127">
                  <c:v>14.770833333333334</c:v>
                </c:pt>
                <c:pt idx="2128">
                  <c:v>14.777777777777779</c:v>
                </c:pt>
                <c:pt idx="2129">
                  <c:v>14.784722222222221</c:v>
                </c:pt>
                <c:pt idx="2130">
                  <c:v>14.791666666666666</c:v>
                </c:pt>
                <c:pt idx="2131">
                  <c:v>14.798611111111112</c:v>
                </c:pt>
                <c:pt idx="2132">
                  <c:v>14.805555555555555</c:v>
                </c:pt>
                <c:pt idx="2133">
                  <c:v>14.8125</c:v>
                </c:pt>
                <c:pt idx="2134">
                  <c:v>14.819444444444445</c:v>
                </c:pt>
                <c:pt idx="2135">
                  <c:v>14.826388888888888</c:v>
                </c:pt>
                <c:pt idx="2136">
                  <c:v>14.833333333333334</c:v>
                </c:pt>
                <c:pt idx="2137">
                  <c:v>14.840277777777779</c:v>
                </c:pt>
                <c:pt idx="2138">
                  <c:v>14.847222222222221</c:v>
                </c:pt>
                <c:pt idx="2139">
                  <c:v>14.854166666666666</c:v>
                </c:pt>
                <c:pt idx="2140">
                  <c:v>14.861111111111112</c:v>
                </c:pt>
                <c:pt idx="2141">
                  <c:v>14.868055555555555</c:v>
                </c:pt>
                <c:pt idx="2142">
                  <c:v>14.875</c:v>
                </c:pt>
                <c:pt idx="2143">
                  <c:v>14.881944444444445</c:v>
                </c:pt>
                <c:pt idx="2144">
                  <c:v>14.888888888888888</c:v>
                </c:pt>
                <c:pt idx="2145">
                  <c:v>14.895833333333334</c:v>
                </c:pt>
                <c:pt idx="2146">
                  <c:v>14.902777777777779</c:v>
                </c:pt>
                <c:pt idx="2147">
                  <c:v>14.909722222222221</c:v>
                </c:pt>
                <c:pt idx="2148">
                  <c:v>14.916666666666666</c:v>
                </c:pt>
                <c:pt idx="2149">
                  <c:v>14.923611111111112</c:v>
                </c:pt>
                <c:pt idx="2150">
                  <c:v>14.930555555555555</c:v>
                </c:pt>
                <c:pt idx="2151">
                  <c:v>14.9375</c:v>
                </c:pt>
                <c:pt idx="2152">
                  <c:v>14.944444444444445</c:v>
                </c:pt>
                <c:pt idx="2153">
                  <c:v>14.951388888888888</c:v>
                </c:pt>
                <c:pt idx="2154">
                  <c:v>14.958333333333334</c:v>
                </c:pt>
                <c:pt idx="2155">
                  <c:v>14.965277777777779</c:v>
                </c:pt>
                <c:pt idx="2156">
                  <c:v>14.972222222222221</c:v>
                </c:pt>
                <c:pt idx="2157">
                  <c:v>14.979166666666666</c:v>
                </c:pt>
                <c:pt idx="2158">
                  <c:v>14.986111111111112</c:v>
                </c:pt>
                <c:pt idx="2159">
                  <c:v>14.993055555555555</c:v>
                </c:pt>
                <c:pt idx="2160">
                  <c:v>15</c:v>
                </c:pt>
                <c:pt idx="2161">
                  <c:v>15.006944444444445</c:v>
                </c:pt>
                <c:pt idx="2162">
                  <c:v>15.013888888888888</c:v>
                </c:pt>
                <c:pt idx="2163">
                  <c:v>15.020833333333334</c:v>
                </c:pt>
                <c:pt idx="2164">
                  <c:v>15.027777777777779</c:v>
                </c:pt>
                <c:pt idx="2165">
                  <c:v>15.034722222222221</c:v>
                </c:pt>
                <c:pt idx="2166">
                  <c:v>15.041666666666666</c:v>
                </c:pt>
                <c:pt idx="2167">
                  <c:v>15.048611111111112</c:v>
                </c:pt>
                <c:pt idx="2168">
                  <c:v>15.055555555555555</c:v>
                </c:pt>
                <c:pt idx="2169">
                  <c:v>15.0625</c:v>
                </c:pt>
                <c:pt idx="2170">
                  <c:v>15.069444444444445</c:v>
                </c:pt>
                <c:pt idx="2171">
                  <c:v>15.076388888888888</c:v>
                </c:pt>
                <c:pt idx="2172">
                  <c:v>15.083333333333334</c:v>
                </c:pt>
                <c:pt idx="2173">
                  <c:v>15.090277777777779</c:v>
                </c:pt>
                <c:pt idx="2174">
                  <c:v>15.097222222222221</c:v>
                </c:pt>
                <c:pt idx="2175">
                  <c:v>15.104166666666666</c:v>
                </c:pt>
                <c:pt idx="2176">
                  <c:v>15.111111111111112</c:v>
                </c:pt>
                <c:pt idx="2177">
                  <c:v>15.118055555555555</c:v>
                </c:pt>
                <c:pt idx="2178">
                  <c:v>15.125</c:v>
                </c:pt>
                <c:pt idx="2179">
                  <c:v>15.131944444444445</c:v>
                </c:pt>
                <c:pt idx="2180">
                  <c:v>15.138888888888888</c:v>
                </c:pt>
                <c:pt idx="2181">
                  <c:v>15.145833333333334</c:v>
                </c:pt>
                <c:pt idx="2182">
                  <c:v>15.152777777777779</c:v>
                </c:pt>
                <c:pt idx="2183">
                  <c:v>15.159722222222221</c:v>
                </c:pt>
                <c:pt idx="2184">
                  <c:v>15.166666666666666</c:v>
                </c:pt>
                <c:pt idx="2185">
                  <c:v>15.173611111111112</c:v>
                </c:pt>
                <c:pt idx="2186">
                  <c:v>15.180555555555555</c:v>
                </c:pt>
                <c:pt idx="2187">
                  <c:v>15.1875</c:v>
                </c:pt>
                <c:pt idx="2188">
                  <c:v>15.194444444444445</c:v>
                </c:pt>
                <c:pt idx="2189">
                  <c:v>15.201388888888888</c:v>
                </c:pt>
                <c:pt idx="2190">
                  <c:v>15.208333333333334</c:v>
                </c:pt>
                <c:pt idx="2191">
                  <c:v>15.215277777777779</c:v>
                </c:pt>
                <c:pt idx="2192">
                  <c:v>15.222222222222221</c:v>
                </c:pt>
                <c:pt idx="2193">
                  <c:v>15.229166666666666</c:v>
                </c:pt>
                <c:pt idx="2194">
                  <c:v>15.236111111111112</c:v>
                </c:pt>
                <c:pt idx="2195">
                  <c:v>15.243055555555555</c:v>
                </c:pt>
                <c:pt idx="2196">
                  <c:v>15.25</c:v>
                </c:pt>
                <c:pt idx="2197">
                  <c:v>15.256944444444445</c:v>
                </c:pt>
                <c:pt idx="2198">
                  <c:v>15.263888888888888</c:v>
                </c:pt>
                <c:pt idx="2199">
                  <c:v>15.270833333333334</c:v>
                </c:pt>
                <c:pt idx="2200">
                  <c:v>15.277777777777779</c:v>
                </c:pt>
                <c:pt idx="2201">
                  <c:v>15.284722222222221</c:v>
                </c:pt>
                <c:pt idx="2202">
                  <c:v>15.291666666666666</c:v>
                </c:pt>
                <c:pt idx="2203">
                  <c:v>15.298611111111112</c:v>
                </c:pt>
                <c:pt idx="2204">
                  <c:v>15.305555555555555</c:v>
                </c:pt>
                <c:pt idx="2205">
                  <c:v>15.3125</c:v>
                </c:pt>
                <c:pt idx="2206">
                  <c:v>15.319444444444445</c:v>
                </c:pt>
                <c:pt idx="2207">
                  <c:v>15.326388888888888</c:v>
                </c:pt>
                <c:pt idx="2208">
                  <c:v>15.333333333333334</c:v>
                </c:pt>
                <c:pt idx="2209">
                  <c:v>15.340277777777779</c:v>
                </c:pt>
                <c:pt idx="2210">
                  <c:v>15.347222222222221</c:v>
                </c:pt>
                <c:pt idx="2211">
                  <c:v>15.354166666666666</c:v>
                </c:pt>
                <c:pt idx="2212">
                  <c:v>15.361111111111112</c:v>
                </c:pt>
                <c:pt idx="2213">
                  <c:v>15.368055555555555</c:v>
                </c:pt>
                <c:pt idx="2214">
                  <c:v>15.375</c:v>
                </c:pt>
                <c:pt idx="2215">
                  <c:v>15.381944444444445</c:v>
                </c:pt>
                <c:pt idx="2216">
                  <c:v>15.388888888888888</c:v>
                </c:pt>
                <c:pt idx="2217">
                  <c:v>15.395833333333334</c:v>
                </c:pt>
                <c:pt idx="2218">
                  <c:v>15.402777777777779</c:v>
                </c:pt>
                <c:pt idx="2219">
                  <c:v>15.409722222222221</c:v>
                </c:pt>
                <c:pt idx="2220">
                  <c:v>15.416666666666666</c:v>
                </c:pt>
                <c:pt idx="2221">
                  <c:v>15.423611111111112</c:v>
                </c:pt>
                <c:pt idx="2222">
                  <c:v>15.430555555555555</c:v>
                </c:pt>
                <c:pt idx="2223">
                  <c:v>15.4375</c:v>
                </c:pt>
                <c:pt idx="2224">
                  <c:v>15.444444444444445</c:v>
                </c:pt>
                <c:pt idx="2225">
                  <c:v>15.451388888888888</c:v>
                </c:pt>
                <c:pt idx="2226">
                  <c:v>15.458333333333334</c:v>
                </c:pt>
                <c:pt idx="2227">
                  <c:v>15.465277777777779</c:v>
                </c:pt>
                <c:pt idx="2228">
                  <c:v>15.472222222222221</c:v>
                </c:pt>
                <c:pt idx="2229">
                  <c:v>15.479166666666666</c:v>
                </c:pt>
                <c:pt idx="2230">
                  <c:v>15.486111111111112</c:v>
                </c:pt>
                <c:pt idx="2231">
                  <c:v>15.493055555555555</c:v>
                </c:pt>
                <c:pt idx="2232">
                  <c:v>15.5</c:v>
                </c:pt>
                <c:pt idx="2233">
                  <c:v>15.506944444444445</c:v>
                </c:pt>
                <c:pt idx="2234">
                  <c:v>15.513888888888888</c:v>
                </c:pt>
                <c:pt idx="2235">
                  <c:v>15.520833333333334</c:v>
                </c:pt>
                <c:pt idx="2236">
                  <c:v>15.527777777777779</c:v>
                </c:pt>
                <c:pt idx="2237">
                  <c:v>15.534722222222221</c:v>
                </c:pt>
                <c:pt idx="2238">
                  <c:v>15.541666666666666</c:v>
                </c:pt>
                <c:pt idx="2239">
                  <c:v>15.548611111111112</c:v>
                </c:pt>
                <c:pt idx="2240">
                  <c:v>15.555555555555555</c:v>
                </c:pt>
                <c:pt idx="2241">
                  <c:v>15.5625</c:v>
                </c:pt>
                <c:pt idx="2242">
                  <c:v>15.569444444444445</c:v>
                </c:pt>
                <c:pt idx="2243">
                  <c:v>15.576388888888888</c:v>
                </c:pt>
                <c:pt idx="2244">
                  <c:v>15.583333333333334</c:v>
                </c:pt>
                <c:pt idx="2245">
                  <c:v>15.590277777777779</c:v>
                </c:pt>
                <c:pt idx="2246">
                  <c:v>15.597222222222221</c:v>
                </c:pt>
                <c:pt idx="2247">
                  <c:v>15.604166666666666</c:v>
                </c:pt>
                <c:pt idx="2248">
                  <c:v>15.611111111111112</c:v>
                </c:pt>
                <c:pt idx="2249">
                  <c:v>15.618055555555555</c:v>
                </c:pt>
                <c:pt idx="2250">
                  <c:v>15.625</c:v>
                </c:pt>
                <c:pt idx="2251">
                  <c:v>15.631944444444445</c:v>
                </c:pt>
                <c:pt idx="2252">
                  <c:v>15.638888888888888</c:v>
                </c:pt>
                <c:pt idx="2253">
                  <c:v>15.645833333333334</c:v>
                </c:pt>
                <c:pt idx="2254">
                  <c:v>15.652777777777779</c:v>
                </c:pt>
                <c:pt idx="2255">
                  <c:v>15.659722222222221</c:v>
                </c:pt>
                <c:pt idx="2256">
                  <c:v>15.666666666666666</c:v>
                </c:pt>
                <c:pt idx="2257">
                  <c:v>15.673611111111112</c:v>
                </c:pt>
                <c:pt idx="2258">
                  <c:v>15.680555555555555</c:v>
                </c:pt>
                <c:pt idx="2259">
                  <c:v>15.6875</c:v>
                </c:pt>
                <c:pt idx="2260">
                  <c:v>15.694444444444445</c:v>
                </c:pt>
                <c:pt idx="2261">
                  <c:v>15.701388888888888</c:v>
                </c:pt>
                <c:pt idx="2262">
                  <c:v>15.708333333333334</c:v>
                </c:pt>
                <c:pt idx="2263">
                  <c:v>15.715277777777779</c:v>
                </c:pt>
                <c:pt idx="2264">
                  <c:v>15.722222222222221</c:v>
                </c:pt>
                <c:pt idx="2265">
                  <c:v>15.729166666666666</c:v>
                </c:pt>
                <c:pt idx="2266">
                  <c:v>15.736111111111112</c:v>
                </c:pt>
                <c:pt idx="2267">
                  <c:v>15.743055555555555</c:v>
                </c:pt>
                <c:pt idx="2268">
                  <c:v>15.75</c:v>
                </c:pt>
                <c:pt idx="2269">
                  <c:v>15.756944444444445</c:v>
                </c:pt>
                <c:pt idx="2270">
                  <c:v>15.763888888888888</c:v>
                </c:pt>
                <c:pt idx="2271">
                  <c:v>15.770833333333334</c:v>
                </c:pt>
                <c:pt idx="2272">
                  <c:v>15.777777777777779</c:v>
                </c:pt>
                <c:pt idx="2273">
                  <c:v>15.784722222222221</c:v>
                </c:pt>
                <c:pt idx="2274">
                  <c:v>15.791666666666666</c:v>
                </c:pt>
                <c:pt idx="2275">
                  <c:v>15.798611111111112</c:v>
                </c:pt>
                <c:pt idx="2276">
                  <c:v>15.805555555555555</c:v>
                </c:pt>
                <c:pt idx="2277">
                  <c:v>15.8125</c:v>
                </c:pt>
                <c:pt idx="2278">
                  <c:v>15.819444444444445</c:v>
                </c:pt>
                <c:pt idx="2279">
                  <c:v>15.826388888888888</c:v>
                </c:pt>
                <c:pt idx="2280">
                  <c:v>15.833333333333334</c:v>
                </c:pt>
                <c:pt idx="2281">
                  <c:v>15.840277777777779</c:v>
                </c:pt>
                <c:pt idx="2282">
                  <c:v>15.847222222222221</c:v>
                </c:pt>
                <c:pt idx="2283">
                  <c:v>15.854166666666666</c:v>
                </c:pt>
                <c:pt idx="2284">
                  <c:v>15.861111111111112</c:v>
                </c:pt>
                <c:pt idx="2285">
                  <c:v>15.868055555555555</c:v>
                </c:pt>
                <c:pt idx="2286">
                  <c:v>15.875</c:v>
                </c:pt>
                <c:pt idx="2287">
                  <c:v>15.881944444444445</c:v>
                </c:pt>
                <c:pt idx="2288">
                  <c:v>15.888888888888888</c:v>
                </c:pt>
                <c:pt idx="2289">
                  <c:v>15.895833333333334</c:v>
                </c:pt>
                <c:pt idx="2290">
                  <c:v>15.902777777777779</c:v>
                </c:pt>
                <c:pt idx="2291">
                  <c:v>15.909722222222221</c:v>
                </c:pt>
                <c:pt idx="2292">
                  <c:v>15.916666666666666</c:v>
                </c:pt>
                <c:pt idx="2293">
                  <c:v>15.923611111111112</c:v>
                </c:pt>
                <c:pt idx="2294">
                  <c:v>15.930555555555555</c:v>
                </c:pt>
                <c:pt idx="2295">
                  <c:v>15.9375</c:v>
                </c:pt>
                <c:pt idx="2296">
                  <c:v>15.944444444444445</c:v>
                </c:pt>
                <c:pt idx="2297">
                  <c:v>15.951388888888888</c:v>
                </c:pt>
                <c:pt idx="2298">
                  <c:v>15.958333333333334</c:v>
                </c:pt>
                <c:pt idx="2299">
                  <c:v>15.965277777777779</c:v>
                </c:pt>
                <c:pt idx="2300">
                  <c:v>15.972222222222221</c:v>
                </c:pt>
                <c:pt idx="2301">
                  <c:v>15.979166666666666</c:v>
                </c:pt>
                <c:pt idx="2302">
                  <c:v>15.986111111111112</c:v>
                </c:pt>
                <c:pt idx="2303">
                  <c:v>15.993055555555555</c:v>
                </c:pt>
                <c:pt idx="2304">
                  <c:v>16</c:v>
                </c:pt>
                <c:pt idx="2305">
                  <c:v>16.006944444444446</c:v>
                </c:pt>
                <c:pt idx="2306">
                  <c:v>16.013888888888889</c:v>
                </c:pt>
                <c:pt idx="2307">
                  <c:v>16.020833333333332</c:v>
                </c:pt>
                <c:pt idx="2308">
                  <c:v>16.027777777777779</c:v>
                </c:pt>
                <c:pt idx="2309">
                  <c:v>16.034722222222221</c:v>
                </c:pt>
                <c:pt idx="2310">
                  <c:v>16.041666666666668</c:v>
                </c:pt>
                <c:pt idx="2311">
                  <c:v>16.048611111111111</c:v>
                </c:pt>
                <c:pt idx="2312">
                  <c:v>16.055555555555554</c:v>
                </c:pt>
                <c:pt idx="2313">
                  <c:v>16.0625</c:v>
                </c:pt>
                <c:pt idx="2314">
                  <c:v>16.069444444444446</c:v>
                </c:pt>
                <c:pt idx="2315">
                  <c:v>16.076388888888889</c:v>
                </c:pt>
                <c:pt idx="2316">
                  <c:v>16.083333333333332</c:v>
                </c:pt>
                <c:pt idx="2317">
                  <c:v>16.090277777777779</c:v>
                </c:pt>
                <c:pt idx="2318">
                  <c:v>16.097222222222221</c:v>
                </c:pt>
                <c:pt idx="2319">
                  <c:v>16.104166666666668</c:v>
                </c:pt>
                <c:pt idx="2320">
                  <c:v>16.111111111111111</c:v>
                </c:pt>
                <c:pt idx="2321">
                  <c:v>16.118055555555554</c:v>
                </c:pt>
                <c:pt idx="2322">
                  <c:v>16.125</c:v>
                </c:pt>
                <c:pt idx="2323">
                  <c:v>16.131944444444446</c:v>
                </c:pt>
                <c:pt idx="2324">
                  <c:v>16.138888888888889</c:v>
                </c:pt>
                <c:pt idx="2325">
                  <c:v>16.145833333333332</c:v>
                </c:pt>
                <c:pt idx="2326">
                  <c:v>16.152777777777779</c:v>
                </c:pt>
                <c:pt idx="2327">
                  <c:v>16.159722222222221</c:v>
                </c:pt>
                <c:pt idx="2328">
                  <c:v>16.166666666666668</c:v>
                </c:pt>
                <c:pt idx="2329">
                  <c:v>16.173611111111111</c:v>
                </c:pt>
                <c:pt idx="2330">
                  <c:v>16.180555555555554</c:v>
                </c:pt>
                <c:pt idx="2331">
                  <c:v>16.1875</c:v>
                </c:pt>
                <c:pt idx="2332">
                  <c:v>16.194444444444446</c:v>
                </c:pt>
                <c:pt idx="2333">
                  <c:v>16.201388888888889</c:v>
                </c:pt>
                <c:pt idx="2334">
                  <c:v>16.208333333333332</c:v>
                </c:pt>
                <c:pt idx="2335">
                  <c:v>16.215277777777779</c:v>
                </c:pt>
                <c:pt idx="2336">
                  <c:v>16.222222222222221</c:v>
                </c:pt>
                <c:pt idx="2337">
                  <c:v>16.229166666666668</c:v>
                </c:pt>
                <c:pt idx="2338">
                  <c:v>16.236111111111111</c:v>
                </c:pt>
                <c:pt idx="2339">
                  <c:v>16.243055555555554</c:v>
                </c:pt>
                <c:pt idx="2340">
                  <c:v>16.25</c:v>
                </c:pt>
                <c:pt idx="2341">
                  <c:v>16.256944444444446</c:v>
                </c:pt>
                <c:pt idx="2342">
                  <c:v>16.263888888888889</c:v>
                </c:pt>
                <c:pt idx="2343">
                  <c:v>16.270833333333332</c:v>
                </c:pt>
                <c:pt idx="2344">
                  <c:v>16.277777777777779</c:v>
                </c:pt>
                <c:pt idx="2345">
                  <c:v>16.284722222222221</c:v>
                </c:pt>
                <c:pt idx="2346">
                  <c:v>16.291666666666668</c:v>
                </c:pt>
                <c:pt idx="2347">
                  <c:v>16.298611111111111</c:v>
                </c:pt>
                <c:pt idx="2348">
                  <c:v>16.305555555555554</c:v>
                </c:pt>
                <c:pt idx="2349">
                  <c:v>16.3125</c:v>
                </c:pt>
                <c:pt idx="2350">
                  <c:v>16.319444444444446</c:v>
                </c:pt>
                <c:pt idx="2351">
                  <c:v>16.326388888888889</c:v>
                </c:pt>
                <c:pt idx="2352">
                  <c:v>16.333333333333332</c:v>
                </c:pt>
                <c:pt idx="2353">
                  <c:v>16.340277777777779</c:v>
                </c:pt>
                <c:pt idx="2354">
                  <c:v>16.347222222222221</c:v>
                </c:pt>
                <c:pt idx="2355">
                  <c:v>16.354166666666668</c:v>
                </c:pt>
                <c:pt idx="2356">
                  <c:v>16.361111111111111</c:v>
                </c:pt>
                <c:pt idx="2357">
                  <c:v>16.368055555555554</c:v>
                </c:pt>
                <c:pt idx="2358">
                  <c:v>16.375</c:v>
                </c:pt>
                <c:pt idx="2359">
                  <c:v>16.381944444444446</c:v>
                </c:pt>
                <c:pt idx="2360">
                  <c:v>16.388888888888889</c:v>
                </c:pt>
                <c:pt idx="2361">
                  <c:v>16.395833333333332</c:v>
                </c:pt>
                <c:pt idx="2362">
                  <c:v>16.402777777777779</c:v>
                </c:pt>
                <c:pt idx="2363">
                  <c:v>16.409722222222221</c:v>
                </c:pt>
                <c:pt idx="2364">
                  <c:v>16.416666666666668</c:v>
                </c:pt>
                <c:pt idx="2365">
                  <c:v>16.423611111111111</c:v>
                </c:pt>
                <c:pt idx="2366">
                  <c:v>16.430555555555554</c:v>
                </c:pt>
                <c:pt idx="2367">
                  <c:v>16.4375</c:v>
                </c:pt>
                <c:pt idx="2368">
                  <c:v>16.444444444444446</c:v>
                </c:pt>
                <c:pt idx="2369">
                  <c:v>16.451388888888889</c:v>
                </c:pt>
                <c:pt idx="2370">
                  <c:v>16.458333333333332</c:v>
                </c:pt>
                <c:pt idx="2371">
                  <c:v>16.465277777777779</c:v>
                </c:pt>
                <c:pt idx="2372">
                  <c:v>16.472222222222221</c:v>
                </c:pt>
                <c:pt idx="2373">
                  <c:v>16.479166666666668</c:v>
                </c:pt>
                <c:pt idx="2374">
                  <c:v>16.486111111111111</c:v>
                </c:pt>
                <c:pt idx="2375">
                  <c:v>16.493055555555554</c:v>
                </c:pt>
                <c:pt idx="2376">
                  <c:v>16.5</c:v>
                </c:pt>
                <c:pt idx="2377">
                  <c:v>16.506944444444446</c:v>
                </c:pt>
                <c:pt idx="2378">
                  <c:v>16.513888888888889</c:v>
                </c:pt>
                <c:pt idx="2379">
                  <c:v>16.520833333333332</c:v>
                </c:pt>
                <c:pt idx="2380">
                  <c:v>16.527777777777779</c:v>
                </c:pt>
                <c:pt idx="2381">
                  <c:v>16.534722222222221</c:v>
                </c:pt>
                <c:pt idx="2382">
                  <c:v>16.541666666666668</c:v>
                </c:pt>
                <c:pt idx="2383">
                  <c:v>16.548611111111111</c:v>
                </c:pt>
                <c:pt idx="2384">
                  <c:v>16.555555555555554</c:v>
                </c:pt>
                <c:pt idx="2385">
                  <c:v>16.5625</c:v>
                </c:pt>
                <c:pt idx="2386">
                  <c:v>16.569444444444446</c:v>
                </c:pt>
                <c:pt idx="2387">
                  <c:v>16.576388888888889</c:v>
                </c:pt>
                <c:pt idx="2388">
                  <c:v>16.583333333333332</c:v>
                </c:pt>
                <c:pt idx="2389">
                  <c:v>16.590277777777779</c:v>
                </c:pt>
                <c:pt idx="2390">
                  <c:v>16.597222222222221</c:v>
                </c:pt>
                <c:pt idx="2391">
                  <c:v>16.604166666666668</c:v>
                </c:pt>
                <c:pt idx="2392">
                  <c:v>16.611111111111111</c:v>
                </c:pt>
                <c:pt idx="2393">
                  <c:v>16.618055555555554</c:v>
                </c:pt>
                <c:pt idx="2394">
                  <c:v>16.625</c:v>
                </c:pt>
                <c:pt idx="2395">
                  <c:v>16.631944444444446</c:v>
                </c:pt>
                <c:pt idx="2396">
                  <c:v>16.638888888888889</c:v>
                </c:pt>
                <c:pt idx="2397">
                  <c:v>16.645833333333332</c:v>
                </c:pt>
                <c:pt idx="2398">
                  <c:v>16.652777777777779</c:v>
                </c:pt>
                <c:pt idx="2399">
                  <c:v>16.659722222222221</c:v>
                </c:pt>
                <c:pt idx="2400">
                  <c:v>16.666666666666668</c:v>
                </c:pt>
                <c:pt idx="2401">
                  <c:v>16.673611111111111</c:v>
                </c:pt>
                <c:pt idx="2402">
                  <c:v>16.680555555555554</c:v>
                </c:pt>
                <c:pt idx="2403">
                  <c:v>16.6875</c:v>
                </c:pt>
                <c:pt idx="2404">
                  <c:v>16.694444444444446</c:v>
                </c:pt>
                <c:pt idx="2405">
                  <c:v>16.701388888888889</c:v>
                </c:pt>
                <c:pt idx="2406">
                  <c:v>16.708333333333332</c:v>
                </c:pt>
                <c:pt idx="2407">
                  <c:v>16.715277777777779</c:v>
                </c:pt>
                <c:pt idx="2408">
                  <c:v>16.722222222222221</c:v>
                </c:pt>
                <c:pt idx="2409">
                  <c:v>16.729166666666668</c:v>
                </c:pt>
                <c:pt idx="2410">
                  <c:v>16.736111111111111</c:v>
                </c:pt>
                <c:pt idx="2411">
                  <c:v>16.743055555555554</c:v>
                </c:pt>
                <c:pt idx="2412">
                  <c:v>16.75</c:v>
                </c:pt>
                <c:pt idx="2413">
                  <c:v>16.756944444444446</c:v>
                </c:pt>
                <c:pt idx="2414">
                  <c:v>16.763888888888889</c:v>
                </c:pt>
                <c:pt idx="2415">
                  <c:v>16.770833333333332</c:v>
                </c:pt>
                <c:pt idx="2416">
                  <c:v>16.777777777777779</c:v>
                </c:pt>
                <c:pt idx="2417">
                  <c:v>16.784722222222221</c:v>
                </c:pt>
                <c:pt idx="2418">
                  <c:v>16.791666666666668</c:v>
                </c:pt>
                <c:pt idx="2419">
                  <c:v>16.798611111111111</c:v>
                </c:pt>
                <c:pt idx="2420">
                  <c:v>16.805555555555554</c:v>
                </c:pt>
                <c:pt idx="2421">
                  <c:v>16.8125</c:v>
                </c:pt>
                <c:pt idx="2422">
                  <c:v>16.819444444444446</c:v>
                </c:pt>
                <c:pt idx="2423">
                  <c:v>16.826388888888889</c:v>
                </c:pt>
                <c:pt idx="2424">
                  <c:v>16.833333333333332</c:v>
                </c:pt>
                <c:pt idx="2425">
                  <c:v>16.840277777777779</c:v>
                </c:pt>
                <c:pt idx="2426">
                  <c:v>16.847222222222221</c:v>
                </c:pt>
                <c:pt idx="2427">
                  <c:v>16.854166666666668</c:v>
                </c:pt>
                <c:pt idx="2428">
                  <c:v>16.861111111111111</c:v>
                </c:pt>
                <c:pt idx="2429">
                  <c:v>16.868055555555554</c:v>
                </c:pt>
                <c:pt idx="2430">
                  <c:v>16.875</c:v>
                </c:pt>
                <c:pt idx="2431">
                  <c:v>16.881944444444446</c:v>
                </c:pt>
                <c:pt idx="2432">
                  <c:v>16.888888888888889</c:v>
                </c:pt>
                <c:pt idx="2433">
                  <c:v>16.895833333333332</c:v>
                </c:pt>
                <c:pt idx="2434">
                  <c:v>16.902777777777779</c:v>
                </c:pt>
                <c:pt idx="2435">
                  <c:v>16.909722222222221</c:v>
                </c:pt>
                <c:pt idx="2436">
                  <c:v>16.916666666666668</c:v>
                </c:pt>
                <c:pt idx="2437">
                  <c:v>16.923611111111111</c:v>
                </c:pt>
                <c:pt idx="2438">
                  <c:v>16.930555555555554</c:v>
                </c:pt>
                <c:pt idx="2439">
                  <c:v>16.9375</c:v>
                </c:pt>
                <c:pt idx="2440">
                  <c:v>16.944444444444446</c:v>
                </c:pt>
                <c:pt idx="2441">
                  <c:v>16.951388888888889</c:v>
                </c:pt>
                <c:pt idx="2442">
                  <c:v>16.958333333333332</c:v>
                </c:pt>
                <c:pt idx="2443">
                  <c:v>16.965277777777779</c:v>
                </c:pt>
                <c:pt idx="2444">
                  <c:v>16.972222222222221</c:v>
                </c:pt>
                <c:pt idx="2445">
                  <c:v>16.979166666666668</c:v>
                </c:pt>
                <c:pt idx="2446">
                  <c:v>16.986111111111111</c:v>
                </c:pt>
                <c:pt idx="2447">
                  <c:v>16.993055555555554</c:v>
                </c:pt>
                <c:pt idx="2448">
                  <c:v>17</c:v>
                </c:pt>
                <c:pt idx="2449">
                  <c:v>17.006944444444446</c:v>
                </c:pt>
                <c:pt idx="2450">
                  <c:v>17.013888888888889</c:v>
                </c:pt>
                <c:pt idx="2451">
                  <c:v>17.020833333333332</c:v>
                </c:pt>
                <c:pt idx="2452">
                  <c:v>17.027777777777779</c:v>
                </c:pt>
                <c:pt idx="2453">
                  <c:v>17.034722222222221</c:v>
                </c:pt>
                <c:pt idx="2454">
                  <c:v>17.041666666666668</c:v>
                </c:pt>
                <c:pt idx="2455">
                  <c:v>17.048611111111111</c:v>
                </c:pt>
                <c:pt idx="2456">
                  <c:v>17.055555555555554</c:v>
                </c:pt>
                <c:pt idx="2457">
                  <c:v>17.0625</c:v>
                </c:pt>
                <c:pt idx="2458">
                  <c:v>17.069444444444446</c:v>
                </c:pt>
                <c:pt idx="2459">
                  <c:v>17.076388888888889</c:v>
                </c:pt>
                <c:pt idx="2460">
                  <c:v>17.083333333333332</c:v>
                </c:pt>
                <c:pt idx="2461">
                  <c:v>17.090277777777779</c:v>
                </c:pt>
                <c:pt idx="2462">
                  <c:v>17.097222222222221</c:v>
                </c:pt>
                <c:pt idx="2463">
                  <c:v>17.104166666666668</c:v>
                </c:pt>
                <c:pt idx="2464">
                  <c:v>17.111111111111111</c:v>
                </c:pt>
                <c:pt idx="2465">
                  <c:v>17.118055555555554</c:v>
                </c:pt>
                <c:pt idx="2466">
                  <c:v>17.125</c:v>
                </c:pt>
                <c:pt idx="2467">
                  <c:v>17.131944444444446</c:v>
                </c:pt>
                <c:pt idx="2468">
                  <c:v>17.138888888888889</c:v>
                </c:pt>
                <c:pt idx="2469">
                  <c:v>17.145833333333332</c:v>
                </c:pt>
                <c:pt idx="2470">
                  <c:v>17.152777777777779</c:v>
                </c:pt>
                <c:pt idx="2471">
                  <c:v>17.159722222222221</c:v>
                </c:pt>
                <c:pt idx="2472">
                  <c:v>17.166666666666668</c:v>
                </c:pt>
                <c:pt idx="2473">
                  <c:v>17.173611111111111</c:v>
                </c:pt>
                <c:pt idx="2474">
                  <c:v>17.180555555555554</c:v>
                </c:pt>
                <c:pt idx="2475">
                  <c:v>17.1875</c:v>
                </c:pt>
                <c:pt idx="2476">
                  <c:v>17.194444444444446</c:v>
                </c:pt>
                <c:pt idx="2477">
                  <c:v>17.201388888888889</c:v>
                </c:pt>
                <c:pt idx="2478">
                  <c:v>17.208333333333332</c:v>
                </c:pt>
                <c:pt idx="2479">
                  <c:v>17.215277777777779</c:v>
                </c:pt>
                <c:pt idx="2480">
                  <c:v>17.222222222222221</c:v>
                </c:pt>
                <c:pt idx="2481">
                  <c:v>17.229166666666668</c:v>
                </c:pt>
                <c:pt idx="2482">
                  <c:v>17.236111111111111</c:v>
                </c:pt>
                <c:pt idx="2483">
                  <c:v>17.243055555555554</c:v>
                </c:pt>
                <c:pt idx="2484">
                  <c:v>17.25</c:v>
                </c:pt>
                <c:pt idx="2485">
                  <c:v>17.256944444444446</c:v>
                </c:pt>
                <c:pt idx="2486">
                  <c:v>17.263888888888889</c:v>
                </c:pt>
                <c:pt idx="2487">
                  <c:v>17.270833333333332</c:v>
                </c:pt>
                <c:pt idx="2488">
                  <c:v>17.277777777777779</c:v>
                </c:pt>
                <c:pt idx="2489">
                  <c:v>17.284722222222221</c:v>
                </c:pt>
                <c:pt idx="2490">
                  <c:v>17.291666666666668</c:v>
                </c:pt>
                <c:pt idx="2491">
                  <c:v>17.298611111111111</c:v>
                </c:pt>
                <c:pt idx="2492">
                  <c:v>17.305555555555554</c:v>
                </c:pt>
                <c:pt idx="2493">
                  <c:v>17.3125</c:v>
                </c:pt>
                <c:pt idx="2494">
                  <c:v>17.319444444444446</c:v>
                </c:pt>
                <c:pt idx="2495">
                  <c:v>17.326388888888889</c:v>
                </c:pt>
                <c:pt idx="2496">
                  <c:v>17.333333333333332</c:v>
                </c:pt>
                <c:pt idx="2497">
                  <c:v>17.340277777777779</c:v>
                </c:pt>
                <c:pt idx="2498">
                  <c:v>17.347222222222221</c:v>
                </c:pt>
                <c:pt idx="2499">
                  <c:v>17.354166666666668</c:v>
                </c:pt>
                <c:pt idx="2500">
                  <c:v>17.361111111111111</c:v>
                </c:pt>
                <c:pt idx="2501">
                  <c:v>17.368055555555554</c:v>
                </c:pt>
                <c:pt idx="2502">
                  <c:v>17.375</c:v>
                </c:pt>
                <c:pt idx="2503">
                  <c:v>17.381944444444446</c:v>
                </c:pt>
                <c:pt idx="2504">
                  <c:v>17.388888888888889</c:v>
                </c:pt>
                <c:pt idx="2505">
                  <c:v>17.395833333333332</c:v>
                </c:pt>
                <c:pt idx="2506">
                  <c:v>17.402777777777779</c:v>
                </c:pt>
                <c:pt idx="2507">
                  <c:v>17.409722222222221</c:v>
                </c:pt>
                <c:pt idx="2508">
                  <c:v>17.416666666666668</c:v>
                </c:pt>
                <c:pt idx="2509">
                  <c:v>17.423611111111111</c:v>
                </c:pt>
                <c:pt idx="2510">
                  <c:v>17.430555555555554</c:v>
                </c:pt>
                <c:pt idx="2511">
                  <c:v>17.4375</c:v>
                </c:pt>
                <c:pt idx="2512">
                  <c:v>17.444444444444446</c:v>
                </c:pt>
                <c:pt idx="2513">
                  <c:v>17.451388888888889</c:v>
                </c:pt>
                <c:pt idx="2514">
                  <c:v>17.458333333333332</c:v>
                </c:pt>
                <c:pt idx="2515">
                  <c:v>17.465277777777779</c:v>
                </c:pt>
                <c:pt idx="2516">
                  <c:v>17.472222222222221</c:v>
                </c:pt>
                <c:pt idx="2517">
                  <c:v>17.479166666666668</c:v>
                </c:pt>
                <c:pt idx="2518">
                  <c:v>17.486111111111111</c:v>
                </c:pt>
                <c:pt idx="2519">
                  <c:v>17.493055555555554</c:v>
                </c:pt>
                <c:pt idx="2520">
                  <c:v>17.5</c:v>
                </c:pt>
                <c:pt idx="2521">
                  <c:v>17.506944444444446</c:v>
                </c:pt>
                <c:pt idx="2522">
                  <c:v>17.513888888888889</c:v>
                </c:pt>
                <c:pt idx="2523">
                  <c:v>17.520833333333332</c:v>
                </c:pt>
                <c:pt idx="2524">
                  <c:v>17.527777777777779</c:v>
                </c:pt>
                <c:pt idx="2525">
                  <c:v>17.534722222222221</c:v>
                </c:pt>
                <c:pt idx="2526">
                  <c:v>17.541666666666668</c:v>
                </c:pt>
                <c:pt idx="2527">
                  <c:v>17.548611111111111</c:v>
                </c:pt>
                <c:pt idx="2528">
                  <c:v>17.555555555555554</c:v>
                </c:pt>
                <c:pt idx="2529">
                  <c:v>17.5625</c:v>
                </c:pt>
                <c:pt idx="2530">
                  <c:v>17.569444444444446</c:v>
                </c:pt>
                <c:pt idx="2531">
                  <c:v>17.576388888888889</c:v>
                </c:pt>
                <c:pt idx="2532">
                  <c:v>17.583333333333332</c:v>
                </c:pt>
                <c:pt idx="2533">
                  <c:v>17.590277777777779</c:v>
                </c:pt>
                <c:pt idx="2534">
                  <c:v>17.597222222222221</c:v>
                </c:pt>
                <c:pt idx="2535">
                  <c:v>17.604166666666668</c:v>
                </c:pt>
                <c:pt idx="2536">
                  <c:v>17.611111111111111</c:v>
                </c:pt>
                <c:pt idx="2537">
                  <c:v>17.618055555555554</c:v>
                </c:pt>
                <c:pt idx="2538">
                  <c:v>17.625</c:v>
                </c:pt>
                <c:pt idx="2539">
                  <c:v>17.631944444444446</c:v>
                </c:pt>
                <c:pt idx="2540">
                  <c:v>17.638888888888889</c:v>
                </c:pt>
                <c:pt idx="2541">
                  <c:v>17.645833333333332</c:v>
                </c:pt>
                <c:pt idx="2542">
                  <c:v>17.652777777777779</c:v>
                </c:pt>
                <c:pt idx="2543">
                  <c:v>17.659722222222221</c:v>
                </c:pt>
                <c:pt idx="2544">
                  <c:v>17.666666666666668</c:v>
                </c:pt>
                <c:pt idx="2545">
                  <c:v>17.673611111111111</c:v>
                </c:pt>
                <c:pt idx="2546">
                  <c:v>17.680555555555554</c:v>
                </c:pt>
                <c:pt idx="2547">
                  <c:v>17.6875</c:v>
                </c:pt>
                <c:pt idx="2548">
                  <c:v>17.694444444444446</c:v>
                </c:pt>
                <c:pt idx="2549">
                  <c:v>17.701388888888889</c:v>
                </c:pt>
                <c:pt idx="2550">
                  <c:v>17.708333333333332</c:v>
                </c:pt>
                <c:pt idx="2551">
                  <c:v>17.715277777777779</c:v>
                </c:pt>
                <c:pt idx="2552">
                  <c:v>17.722222222222221</c:v>
                </c:pt>
                <c:pt idx="2553">
                  <c:v>17.729166666666668</c:v>
                </c:pt>
                <c:pt idx="2554">
                  <c:v>17.736111111111111</c:v>
                </c:pt>
                <c:pt idx="2555">
                  <c:v>17.743055555555554</c:v>
                </c:pt>
                <c:pt idx="2556">
                  <c:v>17.75</c:v>
                </c:pt>
                <c:pt idx="2557">
                  <c:v>17.756944444444446</c:v>
                </c:pt>
                <c:pt idx="2558">
                  <c:v>17.763888888888889</c:v>
                </c:pt>
                <c:pt idx="2559">
                  <c:v>17.770833333333332</c:v>
                </c:pt>
                <c:pt idx="2560">
                  <c:v>17.777777777777779</c:v>
                </c:pt>
                <c:pt idx="2561">
                  <c:v>17.784722222222221</c:v>
                </c:pt>
                <c:pt idx="2562">
                  <c:v>17.791666666666668</c:v>
                </c:pt>
                <c:pt idx="2563">
                  <c:v>17.798611111111111</c:v>
                </c:pt>
                <c:pt idx="2564">
                  <c:v>17.805555555555554</c:v>
                </c:pt>
                <c:pt idx="2565">
                  <c:v>17.8125</c:v>
                </c:pt>
                <c:pt idx="2566">
                  <c:v>17.819444444444446</c:v>
                </c:pt>
                <c:pt idx="2567">
                  <c:v>17.826388888888889</c:v>
                </c:pt>
                <c:pt idx="2568">
                  <c:v>17.833333333333332</c:v>
                </c:pt>
                <c:pt idx="2569">
                  <c:v>17.840277777777779</c:v>
                </c:pt>
                <c:pt idx="2570">
                  <c:v>17.847222222222221</c:v>
                </c:pt>
                <c:pt idx="2571">
                  <c:v>17.854166666666668</c:v>
                </c:pt>
                <c:pt idx="2572">
                  <c:v>17.861111111111111</c:v>
                </c:pt>
                <c:pt idx="2573">
                  <c:v>17.868055555555554</c:v>
                </c:pt>
                <c:pt idx="2574">
                  <c:v>17.875</c:v>
                </c:pt>
                <c:pt idx="2575">
                  <c:v>17.881944444444446</c:v>
                </c:pt>
                <c:pt idx="2576">
                  <c:v>17.888888888888889</c:v>
                </c:pt>
                <c:pt idx="2577">
                  <c:v>17.895833333333332</c:v>
                </c:pt>
                <c:pt idx="2578">
                  <c:v>17.902777777777779</c:v>
                </c:pt>
                <c:pt idx="2579">
                  <c:v>17.909722222222221</c:v>
                </c:pt>
                <c:pt idx="2580">
                  <c:v>17.916666666666668</c:v>
                </c:pt>
                <c:pt idx="2581">
                  <c:v>17.923611111111111</c:v>
                </c:pt>
                <c:pt idx="2582">
                  <c:v>17.930555555555554</c:v>
                </c:pt>
                <c:pt idx="2583">
                  <c:v>17.9375</c:v>
                </c:pt>
                <c:pt idx="2584">
                  <c:v>17.944444444444446</c:v>
                </c:pt>
                <c:pt idx="2585">
                  <c:v>17.951388888888889</c:v>
                </c:pt>
                <c:pt idx="2586">
                  <c:v>17.958333333333332</c:v>
                </c:pt>
                <c:pt idx="2587">
                  <c:v>17.965277777777779</c:v>
                </c:pt>
                <c:pt idx="2588">
                  <c:v>17.972222222222221</c:v>
                </c:pt>
                <c:pt idx="2589">
                  <c:v>17.979166666666668</c:v>
                </c:pt>
                <c:pt idx="2590">
                  <c:v>17.986111111111111</c:v>
                </c:pt>
                <c:pt idx="2591">
                  <c:v>17.993055555555554</c:v>
                </c:pt>
                <c:pt idx="2592">
                  <c:v>18</c:v>
                </c:pt>
                <c:pt idx="2593">
                  <c:v>18.006944444444446</c:v>
                </c:pt>
                <c:pt idx="2594">
                  <c:v>18.013888888888889</c:v>
                </c:pt>
                <c:pt idx="2595">
                  <c:v>18.020833333333332</c:v>
                </c:pt>
                <c:pt idx="2596">
                  <c:v>18.027777777777779</c:v>
                </c:pt>
                <c:pt idx="2597">
                  <c:v>18.034722222222221</c:v>
                </c:pt>
                <c:pt idx="2598">
                  <c:v>18.041666666666668</c:v>
                </c:pt>
                <c:pt idx="2599">
                  <c:v>18.048611111111111</c:v>
                </c:pt>
                <c:pt idx="2600">
                  <c:v>18.055555555555554</c:v>
                </c:pt>
                <c:pt idx="2601">
                  <c:v>18.0625</c:v>
                </c:pt>
                <c:pt idx="2602">
                  <c:v>18.069444444444446</c:v>
                </c:pt>
                <c:pt idx="2603">
                  <c:v>18.076388888888889</c:v>
                </c:pt>
                <c:pt idx="2604">
                  <c:v>18.083333333333332</c:v>
                </c:pt>
                <c:pt idx="2605">
                  <c:v>18.090277777777779</c:v>
                </c:pt>
                <c:pt idx="2606">
                  <c:v>18.097222222222221</c:v>
                </c:pt>
                <c:pt idx="2607">
                  <c:v>18.104166666666668</c:v>
                </c:pt>
                <c:pt idx="2608">
                  <c:v>18.111111111111111</c:v>
                </c:pt>
                <c:pt idx="2609">
                  <c:v>18.118055555555554</c:v>
                </c:pt>
                <c:pt idx="2610">
                  <c:v>18.125</c:v>
                </c:pt>
                <c:pt idx="2611">
                  <c:v>18.131944444444446</c:v>
                </c:pt>
                <c:pt idx="2612">
                  <c:v>18.138888888888889</c:v>
                </c:pt>
                <c:pt idx="2613">
                  <c:v>18.145833333333332</c:v>
                </c:pt>
                <c:pt idx="2614">
                  <c:v>18.152777777777779</c:v>
                </c:pt>
                <c:pt idx="2615">
                  <c:v>18.159722222222221</c:v>
                </c:pt>
                <c:pt idx="2616">
                  <c:v>18.166666666666668</c:v>
                </c:pt>
                <c:pt idx="2617">
                  <c:v>18.173611111111111</c:v>
                </c:pt>
                <c:pt idx="2618">
                  <c:v>18.180555555555554</c:v>
                </c:pt>
                <c:pt idx="2619">
                  <c:v>18.1875</c:v>
                </c:pt>
                <c:pt idx="2620">
                  <c:v>18.194444444444446</c:v>
                </c:pt>
                <c:pt idx="2621">
                  <c:v>18.201388888888889</c:v>
                </c:pt>
                <c:pt idx="2622">
                  <c:v>18.208333333333332</c:v>
                </c:pt>
                <c:pt idx="2623">
                  <c:v>18.215277777777779</c:v>
                </c:pt>
                <c:pt idx="2624">
                  <c:v>18.222222222222221</c:v>
                </c:pt>
                <c:pt idx="2625">
                  <c:v>18.229166666666668</c:v>
                </c:pt>
                <c:pt idx="2626">
                  <c:v>18.236111111111111</c:v>
                </c:pt>
                <c:pt idx="2627">
                  <c:v>18.243055555555554</c:v>
                </c:pt>
                <c:pt idx="2628">
                  <c:v>18.25</c:v>
                </c:pt>
                <c:pt idx="2629">
                  <c:v>18.256944444444446</c:v>
                </c:pt>
                <c:pt idx="2630">
                  <c:v>18.263888888888889</c:v>
                </c:pt>
                <c:pt idx="2631">
                  <c:v>18.270833333333332</c:v>
                </c:pt>
                <c:pt idx="2632">
                  <c:v>18.277777777777779</c:v>
                </c:pt>
                <c:pt idx="2633">
                  <c:v>18.284722222222221</c:v>
                </c:pt>
                <c:pt idx="2634">
                  <c:v>18.291666666666668</c:v>
                </c:pt>
                <c:pt idx="2635">
                  <c:v>18.298611111111111</c:v>
                </c:pt>
                <c:pt idx="2636">
                  <c:v>18.305555555555554</c:v>
                </c:pt>
                <c:pt idx="2637">
                  <c:v>18.3125</c:v>
                </c:pt>
                <c:pt idx="2638">
                  <c:v>18.319444444444446</c:v>
                </c:pt>
                <c:pt idx="2639">
                  <c:v>18.326388888888889</c:v>
                </c:pt>
                <c:pt idx="2640">
                  <c:v>18.333333333333332</c:v>
                </c:pt>
                <c:pt idx="2641">
                  <c:v>18.340277777777779</c:v>
                </c:pt>
                <c:pt idx="2642">
                  <c:v>18.347222222222221</c:v>
                </c:pt>
                <c:pt idx="2643">
                  <c:v>18.354166666666668</c:v>
                </c:pt>
                <c:pt idx="2644">
                  <c:v>18.361111111111111</c:v>
                </c:pt>
                <c:pt idx="2645">
                  <c:v>18.368055555555554</c:v>
                </c:pt>
                <c:pt idx="2646">
                  <c:v>18.375</c:v>
                </c:pt>
                <c:pt idx="2647">
                  <c:v>18.381944444444446</c:v>
                </c:pt>
                <c:pt idx="2648">
                  <c:v>18.388888888888889</c:v>
                </c:pt>
                <c:pt idx="2649">
                  <c:v>18.395833333333332</c:v>
                </c:pt>
                <c:pt idx="2650">
                  <c:v>18.402777777777779</c:v>
                </c:pt>
                <c:pt idx="2651">
                  <c:v>18.409722222222221</c:v>
                </c:pt>
                <c:pt idx="2652">
                  <c:v>18.416666666666668</c:v>
                </c:pt>
                <c:pt idx="2653">
                  <c:v>18.423611111111111</c:v>
                </c:pt>
                <c:pt idx="2654">
                  <c:v>18.430555555555554</c:v>
                </c:pt>
                <c:pt idx="2655">
                  <c:v>18.4375</c:v>
                </c:pt>
                <c:pt idx="2656">
                  <c:v>18.444444444444446</c:v>
                </c:pt>
                <c:pt idx="2657">
                  <c:v>18.451388888888889</c:v>
                </c:pt>
                <c:pt idx="2658">
                  <c:v>18.458333333333332</c:v>
                </c:pt>
                <c:pt idx="2659">
                  <c:v>18.465277777777779</c:v>
                </c:pt>
                <c:pt idx="2660">
                  <c:v>18.472222222222221</c:v>
                </c:pt>
                <c:pt idx="2661">
                  <c:v>18.479166666666668</c:v>
                </c:pt>
                <c:pt idx="2662">
                  <c:v>18.486111111111111</c:v>
                </c:pt>
                <c:pt idx="2663">
                  <c:v>18.493055555555554</c:v>
                </c:pt>
                <c:pt idx="2664">
                  <c:v>18.5</c:v>
                </c:pt>
                <c:pt idx="2665">
                  <c:v>18.506944444444446</c:v>
                </c:pt>
                <c:pt idx="2666">
                  <c:v>18.513888888888889</c:v>
                </c:pt>
                <c:pt idx="2667">
                  <c:v>18.520833333333332</c:v>
                </c:pt>
                <c:pt idx="2668">
                  <c:v>18.527777777777779</c:v>
                </c:pt>
                <c:pt idx="2669">
                  <c:v>18.534722222222221</c:v>
                </c:pt>
                <c:pt idx="2670">
                  <c:v>18.541666666666668</c:v>
                </c:pt>
                <c:pt idx="2671">
                  <c:v>18.548611111111111</c:v>
                </c:pt>
                <c:pt idx="2672">
                  <c:v>18.555555555555554</c:v>
                </c:pt>
                <c:pt idx="2673">
                  <c:v>18.5625</c:v>
                </c:pt>
                <c:pt idx="2674">
                  <c:v>18.569444444444446</c:v>
                </c:pt>
                <c:pt idx="2675">
                  <c:v>18.576388888888889</c:v>
                </c:pt>
                <c:pt idx="2676">
                  <c:v>18.583333333333332</c:v>
                </c:pt>
                <c:pt idx="2677">
                  <c:v>18.590277777777779</c:v>
                </c:pt>
                <c:pt idx="2678">
                  <c:v>18.597222222222221</c:v>
                </c:pt>
                <c:pt idx="2679">
                  <c:v>18.604166666666668</c:v>
                </c:pt>
                <c:pt idx="2680">
                  <c:v>18.611111111111111</c:v>
                </c:pt>
                <c:pt idx="2681">
                  <c:v>18.618055555555554</c:v>
                </c:pt>
                <c:pt idx="2682">
                  <c:v>18.625</c:v>
                </c:pt>
                <c:pt idx="2683">
                  <c:v>18.631944444444446</c:v>
                </c:pt>
                <c:pt idx="2684">
                  <c:v>18.638888888888889</c:v>
                </c:pt>
                <c:pt idx="2685">
                  <c:v>18.645833333333332</c:v>
                </c:pt>
                <c:pt idx="2686">
                  <c:v>18.652777777777779</c:v>
                </c:pt>
                <c:pt idx="2687">
                  <c:v>18.659722222222221</c:v>
                </c:pt>
                <c:pt idx="2688">
                  <c:v>18.666666666666668</c:v>
                </c:pt>
                <c:pt idx="2689">
                  <c:v>18.673611111111111</c:v>
                </c:pt>
                <c:pt idx="2690">
                  <c:v>18.680555555555554</c:v>
                </c:pt>
                <c:pt idx="2691">
                  <c:v>18.6875</c:v>
                </c:pt>
                <c:pt idx="2692">
                  <c:v>18.694444444444446</c:v>
                </c:pt>
                <c:pt idx="2693">
                  <c:v>18.701388888888889</c:v>
                </c:pt>
                <c:pt idx="2694">
                  <c:v>18.708333333333332</c:v>
                </c:pt>
                <c:pt idx="2695">
                  <c:v>18.715277777777779</c:v>
                </c:pt>
                <c:pt idx="2696">
                  <c:v>18.722222222222221</c:v>
                </c:pt>
                <c:pt idx="2697">
                  <c:v>18.729166666666668</c:v>
                </c:pt>
                <c:pt idx="2698">
                  <c:v>18.736111111111111</c:v>
                </c:pt>
                <c:pt idx="2699">
                  <c:v>18.743055555555554</c:v>
                </c:pt>
                <c:pt idx="2700">
                  <c:v>18.75</c:v>
                </c:pt>
                <c:pt idx="2701">
                  <c:v>18.756944444444446</c:v>
                </c:pt>
                <c:pt idx="2702">
                  <c:v>18.763888888888889</c:v>
                </c:pt>
                <c:pt idx="2703">
                  <c:v>18.770833333333332</c:v>
                </c:pt>
                <c:pt idx="2704">
                  <c:v>18.777777777777779</c:v>
                </c:pt>
                <c:pt idx="2705">
                  <c:v>18.784722222222221</c:v>
                </c:pt>
                <c:pt idx="2706">
                  <c:v>18.791666666666668</c:v>
                </c:pt>
                <c:pt idx="2707">
                  <c:v>18.798611111111111</c:v>
                </c:pt>
                <c:pt idx="2708">
                  <c:v>18.805555555555554</c:v>
                </c:pt>
                <c:pt idx="2709">
                  <c:v>18.8125</c:v>
                </c:pt>
                <c:pt idx="2710">
                  <c:v>18.819444444444446</c:v>
                </c:pt>
                <c:pt idx="2711">
                  <c:v>18.826388888888889</c:v>
                </c:pt>
                <c:pt idx="2712">
                  <c:v>18.833333333333332</c:v>
                </c:pt>
                <c:pt idx="2713">
                  <c:v>18.840277777777779</c:v>
                </c:pt>
                <c:pt idx="2714">
                  <c:v>18.847222222222221</c:v>
                </c:pt>
                <c:pt idx="2715">
                  <c:v>18.854166666666668</c:v>
                </c:pt>
                <c:pt idx="2716">
                  <c:v>18.861111111111111</c:v>
                </c:pt>
                <c:pt idx="2717">
                  <c:v>18.868055555555554</c:v>
                </c:pt>
                <c:pt idx="2718">
                  <c:v>18.875</c:v>
                </c:pt>
                <c:pt idx="2719">
                  <c:v>18.881944444444446</c:v>
                </c:pt>
                <c:pt idx="2720">
                  <c:v>18.888888888888889</c:v>
                </c:pt>
                <c:pt idx="2721">
                  <c:v>18.895833333333332</c:v>
                </c:pt>
                <c:pt idx="2722">
                  <c:v>18.902777777777779</c:v>
                </c:pt>
                <c:pt idx="2723">
                  <c:v>18.909722222222221</c:v>
                </c:pt>
                <c:pt idx="2724">
                  <c:v>18.916666666666668</c:v>
                </c:pt>
                <c:pt idx="2725">
                  <c:v>18.923611111111111</c:v>
                </c:pt>
                <c:pt idx="2726">
                  <c:v>18.930555555555554</c:v>
                </c:pt>
                <c:pt idx="2727">
                  <c:v>18.9375</c:v>
                </c:pt>
                <c:pt idx="2728">
                  <c:v>18.944444444444446</c:v>
                </c:pt>
                <c:pt idx="2729">
                  <c:v>18.951388888888889</c:v>
                </c:pt>
                <c:pt idx="2730">
                  <c:v>18.958333333333332</c:v>
                </c:pt>
                <c:pt idx="2731">
                  <c:v>18.965277777777779</c:v>
                </c:pt>
                <c:pt idx="2732">
                  <c:v>18.972222222222221</c:v>
                </c:pt>
                <c:pt idx="2733">
                  <c:v>18.979166666666668</c:v>
                </c:pt>
                <c:pt idx="2734">
                  <c:v>18.986111111111111</c:v>
                </c:pt>
                <c:pt idx="2735">
                  <c:v>18.993055555555554</c:v>
                </c:pt>
                <c:pt idx="2736">
                  <c:v>19</c:v>
                </c:pt>
                <c:pt idx="2737">
                  <c:v>19.006944444444446</c:v>
                </c:pt>
                <c:pt idx="2738">
                  <c:v>19.013888888888889</c:v>
                </c:pt>
                <c:pt idx="2739">
                  <c:v>19.020833333333332</c:v>
                </c:pt>
                <c:pt idx="2740">
                  <c:v>19.027777777777779</c:v>
                </c:pt>
                <c:pt idx="2741">
                  <c:v>19.034722222222221</c:v>
                </c:pt>
                <c:pt idx="2742">
                  <c:v>19.041666666666668</c:v>
                </c:pt>
                <c:pt idx="2743">
                  <c:v>19.048611111111111</c:v>
                </c:pt>
                <c:pt idx="2744">
                  <c:v>19.055555555555554</c:v>
                </c:pt>
                <c:pt idx="2745">
                  <c:v>19.0625</c:v>
                </c:pt>
                <c:pt idx="2746">
                  <c:v>19.069444444444446</c:v>
                </c:pt>
                <c:pt idx="2747">
                  <c:v>19.076388888888889</c:v>
                </c:pt>
                <c:pt idx="2748">
                  <c:v>19.083333333333332</c:v>
                </c:pt>
                <c:pt idx="2749">
                  <c:v>19.090277777777779</c:v>
                </c:pt>
                <c:pt idx="2750">
                  <c:v>19.097222222222221</c:v>
                </c:pt>
                <c:pt idx="2751">
                  <c:v>19.104166666666668</c:v>
                </c:pt>
                <c:pt idx="2752">
                  <c:v>19.111111111111111</c:v>
                </c:pt>
                <c:pt idx="2753">
                  <c:v>19.118055555555554</c:v>
                </c:pt>
                <c:pt idx="2754">
                  <c:v>19.125</c:v>
                </c:pt>
                <c:pt idx="2755">
                  <c:v>19.131944444444446</c:v>
                </c:pt>
                <c:pt idx="2756">
                  <c:v>19.138888888888889</c:v>
                </c:pt>
                <c:pt idx="2757">
                  <c:v>19.145833333333332</c:v>
                </c:pt>
                <c:pt idx="2758">
                  <c:v>19.152777777777779</c:v>
                </c:pt>
                <c:pt idx="2759">
                  <c:v>19.159722222222221</c:v>
                </c:pt>
                <c:pt idx="2760">
                  <c:v>19.166666666666668</c:v>
                </c:pt>
                <c:pt idx="2761">
                  <c:v>19.173611111111111</c:v>
                </c:pt>
                <c:pt idx="2762">
                  <c:v>19.180555555555554</c:v>
                </c:pt>
                <c:pt idx="2763">
                  <c:v>19.1875</c:v>
                </c:pt>
                <c:pt idx="2764">
                  <c:v>19.194444444444446</c:v>
                </c:pt>
                <c:pt idx="2765">
                  <c:v>19.201388888888889</c:v>
                </c:pt>
                <c:pt idx="2766">
                  <c:v>19.208333333333332</c:v>
                </c:pt>
                <c:pt idx="2767">
                  <c:v>19.215277777777779</c:v>
                </c:pt>
                <c:pt idx="2768">
                  <c:v>19.222222222222221</c:v>
                </c:pt>
                <c:pt idx="2769">
                  <c:v>19.229166666666668</c:v>
                </c:pt>
                <c:pt idx="2770">
                  <c:v>19.236111111111111</c:v>
                </c:pt>
                <c:pt idx="2771">
                  <c:v>19.243055555555554</c:v>
                </c:pt>
                <c:pt idx="2772">
                  <c:v>19.25</c:v>
                </c:pt>
                <c:pt idx="2773">
                  <c:v>19.256944444444446</c:v>
                </c:pt>
                <c:pt idx="2774">
                  <c:v>19.263888888888889</c:v>
                </c:pt>
                <c:pt idx="2775">
                  <c:v>19.270833333333332</c:v>
                </c:pt>
                <c:pt idx="2776">
                  <c:v>19.277777777777779</c:v>
                </c:pt>
                <c:pt idx="2777">
                  <c:v>19.284722222222221</c:v>
                </c:pt>
                <c:pt idx="2778">
                  <c:v>19.291666666666668</c:v>
                </c:pt>
                <c:pt idx="2779">
                  <c:v>19.298611111111111</c:v>
                </c:pt>
                <c:pt idx="2780">
                  <c:v>19.305555555555554</c:v>
                </c:pt>
                <c:pt idx="2781">
                  <c:v>19.3125</c:v>
                </c:pt>
                <c:pt idx="2782">
                  <c:v>19.319444444444446</c:v>
                </c:pt>
                <c:pt idx="2783">
                  <c:v>19.326388888888889</c:v>
                </c:pt>
                <c:pt idx="2784">
                  <c:v>19.333333333333332</c:v>
                </c:pt>
                <c:pt idx="2785">
                  <c:v>19.340277777777779</c:v>
                </c:pt>
                <c:pt idx="2786">
                  <c:v>19.347222222222221</c:v>
                </c:pt>
                <c:pt idx="2787">
                  <c:v>19.354166666666668</c:v>
                </c:pt>
                <c:pt idx="2788">
                  <c:v>19.361111111111111</c:v>
                </c:pt>
                <c:pt idx="2789">
                  <c:v>19.368055555555554</c:v>
                </c:pt>
                <c:pt idx="2790">
                  <c:v>19.375</c:v>
                </c:pt>
                <c:pt idx="2791">
                  <c:v>19.381944444444446</c:v>
                </c:pt>
                <c:pt idx="2792">
                  <c:v>19.388888888888889</c:v>
                </c:pt>
                <c:pt idx="2793">
                  <c:v>19.395833333333332</c:v>
                </c:pt>
                <c:pt idx="2794">
                  <c:v>19.402777777777779</c:v>
                </c:pt>
                <c:pt idx="2795">
                  <c:v>19.409722222222221</c:v>
                </c:pt>
                <c:pt idx="2796">
                  <c:v>19.416666666666668</c:v>
                </c:pt>
                <c:pt idx="2797">
                  <c:v>19.423611111111111</c:v>
                </c:pt>
                <c:pt idx="2798">
                  <c:v>19.430555555555554</c:v>
                </c:pt>
                <c:pt idx="2799">
                  <c:v>19.4375</c:v>
                </c:pt>
                <c:pt idx="2800">
                  <c:v>19.444444444444446</c:v>
                </c:pt>
                <c:pt idx="2801">
                  <c:v>19.451388888888889</c:v>
                </c:pt>
                <c:pt idx="2802">
                  <c:v>19.458333333333332</c:v>
                </c:pt>
                <c:pt idx="2803">
                  <c:v>19.465277777777779</c:v>
                </c:pt>
                <c:pt idx="2804">
                  <c:v>19.472222222222221</c:v>
                </c:pt>
                <c:pt idx="2805">
                  <c:v>19.479166666666668</c:v>
                </c:pt>
                <c:pt idx="2806">
                  <c:v>19.486111111111111</c:v>
                </c:pt>
                <c:pt idx="2807">
                  <c:v>19.493055555555554</c:v>
                </c:pt>
                <c:pt idx="2808">
                  <c:v>19.5</c:v>
                </c:pt>
                <c:pt idx="2809">
                  <c:v>19.506944444444446</c:v>
                </c:pt>
                <c:pt idx="2810">
                  <c:v>19.513888888888889</c:v>
                </c:pt>
                <c:pt idx="2811">
                  <c:v>19.520833333333332</c:v>
                </c:pt>
                <c:pt idx="2812">
                  <c:v>19.527777777777779</c:v>
                </c:pt>
                <c:pt idx="2813">
                  <c:v>19.534722222222221</c:v>
                </c:pt>
                <c:pt idx="2814">
                  <c:v>19.541666666666668</c:v>
                </c:pt>
                <c:pt idx="2815">
                  <c:v>19.548611111111111</c:v>
                </c:pt>
                <c:pt idx="2816">
                  <c:v>19.555555555555554</c:v>
                </c:pt>
                <c:pt idx="2817">
                  <c:v>19.5625</c:v>
                </c:pt>
                <c:pt idx="2818">
                  <c:v>19.569444444444446</c:v>
                </c:pt>
                <c:pt idx="2819">
                  <c:v>19.576388888888889</c:v>
                </c:pt>
                <c:pt idx="2820">
                  <c:v>19.583333333333332</c:v>
                </c:pt>
                <c:pt idx="2821">
                  <c:v>19.590277777777779</c:v>
                </c:pt>
                <c:pt idx="2822">
                  <c:v>19.597222222222221</c:v>
                </c:pt>
                <c:pt idx="2823">
                  <c:v>19.604166666666668</c:v>
                </c:pt>
                <c:pt idx="2824">
                  <c:v>19.611111111111111</c:v>
                </c:pt>
                <c:pt idx="2825">
                  <c:v>19.618055555555554</c:v>
                </c:pt>
                <c:pt idx="2826">
                  <c:v>19.625</c:v>
                </c:pt>
                <c:pt idx="2827">
                  <c:v>19.631944444444446</c:v>
                </c:pt>
                <c:pt idx="2828">
                  <c:v>19.638888888888889</c:v>
                </c:pt>
                <c:pt idx="2829">
                  <c:v>19.645833333333332</c:v>
                </c:pt>
                <c:pt idx="2830">
                  <c:v>19.652777777777779</c:v>
                </c:pt>
                <c:pt idx="2831">
                  <c:v>19.659722222222221</c:v>
                </c:pt>
                <c:pt idx="2832">
                  <c:v>19.666666666666668</c:v>
                </c:pt>
                <c:pt idx="2833">
                  <c:v>19.673611111111111</c:v>
                </c:pt>
                <c:pt idx="2834">
                  <c:v>19.680555555555554</c:v>
                </c:pt>
                <c:pt idx="2835">
                  <c:v>19.6875</c:v>
                </c:pt>
                <c:pt idx="2836">
                  <c:v>19.694444444444446</c:v>
                </c:pt>
                <c:pt idx="2837">
                  <c:v>19.701388888888889</c:v>
                </c:pt>
                <c:pt idx="2838">
                  <c:v>19.708333333333332</c:v>
                </c:pt>
                <c:pt idx="2839">
                  <c:v>19.715277777777779</c:v>
                </c:pt>
                <c:pt idx="2840">
                  <c:v>19.722222222222221</c:v>
                </c:pt>
                <c:pt idx="2841">
                  <c:v>19.729166666666668</c:v>
                </c:pt>
                <c:pt idx="2842">
                  <c:v>19.736111111111111</c:v>
                </c:pt>
                <c:pt idx="2843">
                  <c:v>19.743055555555554</c:v>
                </c:pt>
                <c:pt idx="2844">
                  <c:v>19.75</c:v>
                </c:pt>
                <c:pt idx="2845">
                  <c:v>19.756944444444446</c:v>
                </c:pt>
                <c:pt idx="2846">
                  <c:v>19.763888888888889</c:v>
                </c:pt>
                <c:pt idx="2847">
                  <c:v>19.770833333333332</c:v>
                </c:pt>
                <c:pt idx="2848">
                  <c:v>19.777777777777779</c:v>
                </c:pt>
                <c:pt idx="2849">
                  <c:v>19.784722222222221</c:v>
                </c:pt>
                <c:pt idx="2850">
                  <c:v>19.791666666666668</c:v>
                </c:pt>
                <c:pt idx="2851">
                  <c:v>19.798611111111111</c:v>
                </c:pt>
                <c:pt idx="2852">
                  <c:v>19.805555555555554</c:v>
                </c:pt>
                <c:pt idx="2853">
                  <c:v>19.8125</c:v>
                </c:pt>
                <c:pt idx="2854">
                  <c:v>19.819444444444446</c:v>
                </c:pt>
                <c:pt idx="2855">
                  <c:v>19.826388888888889</c:v>
                </c:pt>
                <c:pt idx="2856">
                  <c:v>19.833333333333332</c:v>
                </c:pt>
                <c:pt idx="2857">
                  <c:v>19.840277777777779</c:v>
                </c:pt>
                <c:pt idx="2858">
                  <c:v>19.847222222222221</c:v>
                </c:pt>
                <c:pt idx="2859">
                  <c:v>19.854166666666668</c:v>
                </c:pt>
                <c:pt idx="2860">
                  <c:v>19.861111111111111</c:v>
                </c:pt>
                <c:pt idx="2861">
                  <c:v>19.868055555555554</c:v>
                </c:pt>
                <c:pt idx="2862">
                  <c:v>19.875</c:v>
                </c:pt>
                <c:pt idx="2863">
                  <c:v>19.881944444444446</c:v>
                </c:pt>
                <c:pt idx="2864">
                  <c:v>19.888888888888889</c:v>
                </c:pt>
                <c:pt idx="2865">
                  <c:v>19.895833333333332</c:v>
                </c:pt>
                <c:pt idx="2866">
                  <c:v>19.902777777777779</c:v>
                </c:pt>
                <c:pt idx="2867">
                  <c:v>19.909722222222221</c:v>
                </c:pt>
                <c:pt idx="2868">
                  <c:v>19.916666666666668</c:v>
                </c:pt>
                <c:pt idx="2869">
                  <c:v>19.923611111111111</c:v>
                </c:pt>
                <c:pt idx="2870">
                  <c:v>19.930555555555554</c:v>
                </c:pt>
                <c:pt idx="2871">
                  <c:v>19.9375</c:v>
                </c:pt>
                <c:pt idx="2872">
                  <c:v>19.944444444444446</c:v>
                </c:pt>
                <c:pt idx="2873">
                  <c:v>19.951388888888889</c:v>
                </c:pt>
                <c:pt idx="2874">
                  <c:v>19.958333333333332</c:v>
                </c:pt>
                <c:pt idx="2875">
                  <c:v>19.965277777777779</c:v>
                </c:pt>
                <c:pt idx="2876">
                  <c:v>19.972222222222221</c:v>
                </c:pt>
                <c:pt idx="2877">
                  <c:v>19.979166666666668</c:v>
                </c:pt>
                <c:pt idx="2878">
                  <c:v>19.986111111111111</c:v>
                </c:pt>
                <c:pt idx="2879">
                  <c:v>19.993055555555554</c:v>
                </c:pt>
                <c:pt idx="2880">
                  <c:v>20</c:v>
                </c:pt>
                <c:pt idx="2881">
                  <c:v>20.006944444444446</c:v>
                </c:pt>
                <c:pt idx="2882">
                  <c:v>20.013888888888889</c:v>
                </c:pt>
                <c:pt idx="2883">
                  <c:v>20.020833333333332</c:v>
                </c:pt>
                <c:pt idx="2884">
                  <c:v>20.027777777777779</c:v>
                </c:pt>
                <c:pt idx="2885">
                  <c:v>20.034722222222221</c:v>
                </c:pt>
                <c:pt idx="2886">
                  <c:v>20.041666666666668</c:v>
                </c:pt>
                <c:pt idx="2887">
                  <c:v>20.048611111111111</c:v>
                </c:pt>
                <c:pt idx="2888">
                  <c:v>20.055555555555554</c:v>
                </c:pt>
                <c:pt idx="2889">
                  <c:v>20.0625</c:v>
                </c:pt>
                <c:pt idx="2890">
                  <c:v>20.069444444444446</c:v>
                </c:pt>
                <c:pt idx="2891">
                  <c:v>20.076388888888889</c:v>
                </c:pt>
                <c:pt idx="2892">
                  <c:v>20.083333333333332</c:v>
                </c:pt>
                <c:pt idx="2893">
                  <c:v>20.090277777777779</c:v>
                </c:pt>
                <c:pt idx="2894">
                  <c:v>20.097222222222221</c:v>
                </c:pt>
                <c:pt idx="2895">
                  <c:v>20.104166666666668</c:v>
                </c:pt>
                <c:pt idx="2896">
                  <c:v>20.111111111111111</c:v>
                </c:pt>
                <c:pt idx="2897">
                  <c:v>20.118055555555554</c:v>
                </c:pt>
                <c:pt idx="2898">
                  <c:v>20.125</c:v>
                </c:pt>
                <c:pt idx="2899">
                  <c:v>20.131944444444446</c:v>
                </c:pt>
                <c:pt idx="2900">
                  <c:v>20.138888888888889</c:v>
                </c:pt>
                <c:pt idx="2901">
                  <c:v>20.145833333333332</c:v>
                </c:pt>
                <c:pt idx="2902">
                  <c:v>20.152777777777779</c:v>
                </c:pt>
                <c:pt idx="2903">
                  <c:v>20.159722222222221</c:v>
                </c:pt>
                <c:pt idx="2904">
                  <c:v>20.166666666666668</c:v>
                </c:pt>
                <c:pt idx="2905">
                  <c:v>20.173611111111111</c:v>
                </c:pt>
                <c:pt idx="2906">
                  <c:v>20.180555555555554</c:v>
                </c:pt>
                <c:pt idx="2907">
                  <c:v>20.1875</c:v>
                </c:pt>
                <c:pt idx="2908">
                  <c:v>20.194444444444446</c:v>
                </c:pt>
                <c:pt idx="2909">
                  <c:v>20.201388888888889</c:v>
                </c:pt>
                <c:pt idx="2910">
                  <c:v>20.208333333333332</c:v>
                </c:pt>
                <c:pt idx="2911">
                  <c:v>20.215277777777779</c:v>
                </c:pt>
                <c:pt idx="2912">
                  <c:v>20.222222222222221</c:v>
                </c:pt>
                <c:pt idx="2913">
                  <c:v>20.229166666666668</c:v>
                </c:pt>
                <c:pt idx="2914">
                  <c:v>20.236111111111111</c:v>
                </c:pt>
                <c:pt idx="2915">
                  <c:v>20.243055555555554</c:v>
                </c:pt>
                <c:pt idx="2916">
                  <c:v>20.25</c:v>
                </c:pt>
                <c:pt idx="2917">
                  <c:v>20.256944444444446</c:v>
                </c:pt>
                <c:pt idx="2918">
                  <c:v>20.263888888888889</c:v>
                </c:pt>
                <c:pt idx="2919">
                  <c:v>20.270833333333332</c:v>
                </c:pt>
                <c:pt idx="2920">
                  <c:v>20.277777777777779</c:v>
                </c:pt>
                <c:pt idx="2921">
                  <c:v>20.284722222222221</c:v>
                </c:pt>
                <c:pt idx="2922">
                  <c:v>20.291666666666668</c:v>
                </c:pt>
                <c:pt idx="2923">
                  <c:v>20.298611111111111</c:v>
                </c:pt>
                <c:pt idx="2924">
                  <c:v>20.305555555555554</c:v>
                </c:pt>
                <c:pt idx="2925">
                  <c:v>20.3125</c:v>
                </c:pt>
                <c:pt idx="2926">
                  <c:v>20.319444444444446</c:v>
                </c:pt>
                <c:pt idx="2927">
                  <c:v>20.326388888888889</c:v>
                </c:pt>
                <c:pt idx="2928">
                  <c:v>20.333333333333332</c:v>
                </c:pt>
                <c:pt idx="2929">
                  <c:v>20.340277777777779</c:v>
                </c:pt>
                <c:pt idx="2930">
                  <c:v>20.347222222222221</c:v>
                </c:pt>
                <c:pt idx="2931">
                  <c:v>20.354166666666668</c:v>
                </c:pt>
                <c:pt idx="2932">
                  <c:v>20.361111111111111</c:v>
                </c:pt>
                <c:pt idx="2933">
                  <c:v>20.368055555555554</c:v>
                </c:pt>
                <c:pt idx="2934">
                  <c:v>20.375</c:v>
                </c:pt>
                <c:pt idx="2935">
                  <c:v>20.381944444444446</c:v>
                </c:pt>
                <c:pt idx="2936">
                  <c:v>20.388888888888889</c:v>
                </c:pt>
                <c:pt idx="2937">
                  <c:v>20.395833333333332</c:v>
                </c:pt>
                <c:pt idx="2938">
                  <c:v>20.402777777777779</c:v>
                </c:pt>
                <c:pt idx="2939">
                  <c:v>20.409722222222221</c:v>
                </c:pt>
                <c:pt idx="2940">
                  <c:v>20.416666666666668</c:v>
                </c:pt>
                <c:pt idx="2941">
                  <c:v>20.423611111111111</c:v>
                </c:pt>
                <c:pt idx="2942">
                  <c:v>20.430555555555554</c:v>
                </c:pt>
                <c:pt idx="2943">
                  <c:v>20.4375</c:v>
                </c:pt>
                <c:pt idx="2944">
                  <c:v>20.444444444444446</c:v>
                </c:pt>
                <c:pt idx="2945">
                  <c:v>20.451388888888889</c:v>
                </c:pt>
                <c:pt idx="2946">
                  <c:v>20.458333333333332</c:v>
                </c:pt>
                <c:pt idx="2947">
                  <c:v>20.465277777777779</c:v>
                </c:pt>
                <c:pt idx="2948">
                  <c:v>20.472222222222221</c:v>
                </c:pt>
                <c:pt idx="2949">
                  <c:v>20.479166666666668</c:v>
                </c:pt>
                <c:pt idx="2950">
                  <c:v>20.486111111111111</c:v>
                </c:pt>
                <c:pt idx="2951">
                  <c:v>20.493055555555554</c:v>
                </c:pt>
                <c:pt idx="2952">
                  <c:v>20.5</c:v>
                </c:pt>
                <c:pt idx="2953">
                  <c:v>20.506944444444446</c:v>
                </c:pt>
                <c:pt idx="2954">
                  <c:v>20.513888888888889</c:v>
                </c:pt>
                <c:pt idx="2955">
                  <c:v>20.520833333333332</c:v>
                </c:pt>
                <c:pt idx="2956">
                  <c:v>20.527777777777779</c:v>
                </c:pt>
                <c:pt idx="2957">
                  <c:v>20.534722222222221</c:v>
                </c:pt>
                <c:pt idx="2958">
                  <c:v>20.541666666666668</c:v>
                </c:pt>
                <c:pt idx="2959">
                  <c:v>20.548611111111111</c:v>
                </c:pt>
                <c:pt idx="2960">
                  <c:v>20.555555555555554</c:v>
                </c:pt>
                <c:pt idx="2961">
                  <c:v>20.5625</c:v>
                </c:pt>
                <c:pt idx="2962">
                  <c:v>20.569444444444446</c:v>
                </c:pt>
                <c:pt idx="2963">
                  <c:v>20.576388888888889</c:v>
                </c:pt>
                <c:pt idx="2964">
                  <c:v>20.583333333333332</c:v>
                </c:pt>
                <c:pt idx="2965">
                  <c:v>20.590277777777779</c:v>
                </c:pt>
                <c:pt idx="2966">
                  <c:v>20.597222222222221</c:v>
                </c:pt>
                <c:pt idx="2967">
                  <c:v>20.604166666666668</c:v>
                </c:pt>
                <c:pt idx="2968">
                  <c:v>20.611111111111111</c:v>
                </c:pt>
                <c:pt idx="2969">
                  <c:v>20.618055555555554</c:v>
                </c:pt>
                <c:pt idx="2970">
                  <c:v>20.625</c:v>
                </c:pt>
                <c:pt idx="2971">
                  <c:v>20.631944444444446</c:v>
                </c:pt>
                <c:pt idx="2972">
                  <c:v>20.638888888888889</c:v>
                </c:pt>
                <c:pt idx="2973">
                  <c:v>20.645833333333332</c:v>
                </c:pt>
                <c:pt idx="2974">
                  <c:v>20.652777777777779</c:v>
                </c:pt>
                <c:pt idx="2975">
                  <c:v>20.659722222222221</c:v>
                </c:pt>
                <c:pt idx="2976">
                  <c:v>20.666666666666668</c:v>
                </c:pt>
                <c:pt idx="2977">
                  <c:v>20.673611111111111</c:v>
                </c:pt>
                <c:pt idx="2978">
                  <c:v>20.680555555555554</c:v>
                </c:pt>
                <c:pt idx="2979">
                  <c:v>20.6875</c:v>
                </c:pt>
                <c:pt idx="2980">
                  <c:v>20.694444444444446</c:v>
                </c:pt>
                <c:pt idx="2981">
                  <c:v>20.701388888888889</c:v>
                </c:pt>
                <c:pt idx="2982">
                  <c:v>20.708333333333332</c:v>
                </c:pt>
                <c:pt idx="2983">
                  <c:v>20.715277777777779</c:v>
                </c:pt>
                <c:pt idx="2984">
                  <c:v>20.722222222222221</c:v>
                </c:pt>
                <c:pt idx="2985">
                  <c:v>20.729166666666668</c:v>
                </c:pt>
                <c:pt idx="2986">
                  <c:v>20.736111111111111</c:v>
                </c:pt>
                <c:pt idx="2987">
                  <c:v>20.743055555555554</c:v>
                </c:pt>
                <c:pt idx="2988">
                  <c:v>20.75</c:v>
                </c:pt>
                <c:pt idx="2989">
                  <c:v>20.756944444444446</c:v>
                </c:pt>
                <c:pt idx="2990">
                  <c:v>20.763888888888889</c:v>
                </c:pt>
                <c:pt idx="2991">
                  <c:v>20.770833333333332</c:v>
                </c:pt>
                <c:pt idx="2992">
                  <c:v>20.777777777777779</c:v>
                </c:pt>
                <c:pt idx="2993">
                  <c:v>20.784722222222221</c:v>
                </c:pt>
                <c:pt idx="2994">
                  <c:v>20.791666666666668</c:v>
                </c:pt>
                <c:pt idx="2995">
                  <c:v>20.798611111111111</c:v>
                </c:pt>
                <c:pt idx="2996">
                  <c:v>20.805555555555554</c:v>
                </c:pt>
                <c:pt idx="2997">
                  <c:v>20.8125</c:v>
                </c:pt>
                <c:pt idx="2998">
                  <c:v>20.819444444444446</c:v>
                </c:pt>
                <c:pt idx="2999">
                  <c:v>20.826388888888889</c:v>
                </c:pt>
                <c:pt idx="3000">
                  <c:v>20.833333333333332</c:v>
                </c:pt>
                <c:pt idx="3001">
                  <c:v>20.840277777777779</c:v>
                </c:pt>
                <c:pt idx="3002">
                  <c:v>20.847222222222221</c:v>
                </c:pt>
                <c:pt idx="3003">
                  <c:v>20.854166666666668</c:v>
                </c:pt>
                <c:pt idx="3004">
                  <c:v>20.861111111111111</c:v>
                </c:pt>
                <c:pt idx="3005">
                  <c:v>20.868055555555554</c:v>
                </c:pt>
                <c:pt idx="3006">
                  <c:v>20.875</c:v>
                </c:pt>
                <c:pt idx="3007">
                  <c:v>20.881944444444446</c:v>
                </c:pt>
                <c:pt idx="3008">
                  <c:v>20.888888888888889</c:v>
                </c:pt>
                <c:pt idx="3009">
                  <c:v>20.895833333333332</c:v>
                </c:pt>
                <c:pt idx="3010">
                  <c:v>20.902777777777779</c:v>
                </c:pt>
                <c:pt idx="3011">
                  <c:v>20.909722222222221</c:v>
                </c:pt>
                <c:pt idx="3012">
                  <c:v>20.916666666666668</c:v>
                </c:pt>
                <c:pt idx="3013">
                  <c:v>20.923611111111111</c:v>
                </c:pt>
                <c:pt idx="3014">
                  <c:v>20.930555555555554</c:v>
                </c:pt>
                <c:pt idx="3015">
                  <c:v>20.9375</c:v>
                </c:pt>
                <c:pt idx="3016">
                  <c:v>20.944444444444446</c:v>
                </c:pt>
                <c:pt idx="3017">
                  <c:v>20.951388888888889</c:v>
                </c:pt>
                <c:pt idx="3018">
                  <c:v>20.958333333333332</c:v>
                </c:pt>
                <c:pt idx="3019">
                  <c:v>20.965277777777779</c:v>
                </c:pt>
                <c:pt idx="3020">
                  <c:v>20.972222222222221</c:v>
                </c:pt>
                <c:pt idx="3021">
                  <c:v>20.979166666666668</c:v>
                </c:pt>
                <c:pt idx="3022">
                  <c:v>20.986111111111111</c:v>
                </c:pt>
                <c:pt idx="3023">
                  <c:v>20.993055555555554</c:v>
                </c:pt>
                <c:pt idx="3024">
                  <c:v>21</c:v>
                </c:pt>
                <c:pt idx="3025">
                  <c:v>21.006944444444446</c:v>
                </c:pt>
                <c:pt idx="3026">
                  <c:v>21.013888888888889</c:v>
                </c:pt>
                <c:pt idx="3027">
                  <c:v>21.020833333333332</c:v>
                </c:pt>
                <c:pt idx="3028">
                  <c:v>21.027777777777779</c:v>
                </c:pt>
                <c:pt idx="3029">
                  <c:v>21.034722222222221</c:v>
                </c:pt>
                <c:pt idx="3030">
                  <c:v>21.041666666666668</c:v>
                </c:pt>
                <c:pt idx="3031">
                  <c:v>21.048611111111111</c:v>
                </c:pt>
                <c:pt idx="3032">
                  <c:v>21.055555555555554</c:v>
                </c:pt>
                <c:pt idx="3033">
                  <c:v>21.0625</c:v>
                </c:pt>
                <c:pt idx="3034">
                  <c:v>21.069444444444446</c:v>
                </c:pt>
                <c:pt idx="3035">
                  <c:v>21.076388888888889</c:v>
                </c:pt>
                <c:pt idx="3036">
                  <c:v>21.083333333333332</c:v>
                </c:pt>
                <c:pt idx="3037">
                  <c:v>21.090277777777779</c:v>
                </c:pt>
                <c:pt idx="3038">
                  <c:v>21.097222222222221</c:v>
                </c:pt>
                <c:pt idx="3039">
                  <c:v>21.104166666666668</c:v>
                </c:pt>
                <c:pt idx="3040">
                  <c:v>21.111111111111111</c:v>
                </c:pt>
                <c:pt idx="3041">
                  <c:v>21.118055555555554</c:v>
                </c:pt>
                <c:pt idx="3042">
                  <c:v>21.125</c:v>
                </c:pt>
                <c:pt idx="3043">
                  <c:v>21.131944444444446</c:v>
                </c:pt>
                <c:pt idx="3044">
                  <c:v>21.138888888888889</c:v>
                </c:pt>
                <c:pt idx="3045">
                  <c:v>21.145833333333332</c:v>
                </c:pt>
                <c:pt idx="3046">
                  <c:v>21.152777777777779</c:v>
                </c:pt>
                <c:pt idx="3047">
                  <c:v>21.159722222222221</c:v>
                </c:pt>
                <c:pt idx="3048">
                  <c:v>21.166666666666668</c:v>
                </c:pt>
                <c:pt idx="3049">
                  <c:v>21.173611111111111</c:v>
                </c:pt>
                <c:pt idx="3050">
                  <c:v>21.180555555555554</c:v>
                </c:pt>
                <c:pt idx="3051">
                  <c:v>21.1875</c:v>
                </c:pt>
                <c:pt idx="3052">
                  <c:v>21.194444444444446</c:v>
                </c:pt>
                <c:pt idx="3053">
                  <c:v>21.201388888888889</c:v>
                </c:pt>
                <c:pt idx="3054">
                  <c:v>21.208333333333332</c:v>
                </c:pt>
                <c:pt idx="3055">
                  <c:v>21.215277777777779</c:v>
                </c:pt>
                <c:pt idx="3056">
                  <c:v>21.222222222222221</c:v>
                </c:pt>
                <c:pt idx="3057">
                  <c:v>21.229166666666668</c:v>
                </c:pt>
                <c:pt idx="3058">
                  <c:v>21.236111111111111</c:v>
                </c:pt>
                <c:pt idx="3059">
                  <c:v>21.243055555555554</c:v>
                </c:pt>
                <c:pt idx="3060">
                  <c:v>21.25</c:v>
                </c:pt>
                <c:pt idx="3061">
                  <c:v>21.256944444444446</c:v>
                </c:pt>
                <c:pt idx="3062">
                  <c:v>21.263888888888889</c:v>
                </c:pt>
                <c:pt idx="3063">
                  <c:v>21.270833333333332</c:v>
                </c:pt>
                <c:pt idx="3064">
                  <c:v>21.277777777777779</c:v>
                </c:pt>
                <c:pt idx="3065">
                  <c:v>21.284722222222221</c:v>
                </c:pt>
                <c:pt idx="3066">
                  <c:v>21.291666666666668</c:v>
                </c:pt>
                <c:pt idx="3067">
                  <c:v>21.298611111111111</c:v>
                </c:pt>
                <c:pt idx="3068">
                  <c:v>21.305555555555554</c:v>
                </c:pt>
                <c:pt idx="3069">
                  <c:v>21.3125</c:v>
                </c:pt>
                <c:pt idx="3070">
                  <c:v>21.319444444444446</c:v>
                </c:pt>
                <c:pt idx="3071">
                  <c:v>21.326388888888889</c:v>
                </c:pt>
                <c:pt idx="3072">
                  <c:v>21.333333333333332</c:v>
                </c:pt>
                <c:pt idx="3073">
                  <c:v>21.340277777777775</c:v>
                </c:pt>
                <c:pt idx="3074">
                  <c:v>21.347222222222225</c:v>
                </c:pt>
                <c:pt idx="3075">
                  <c:v>21.354166666666668</c:v>
                </c:pt>
                <c:pt idx="3076">
                  <c:v>21.361111111111111</c:v>
                </c:pt>
                <c:pt idx="3077">
                  <c:v>21.368055555555557</c:v>
                </c:pt>
                <c:pt idx="3078">
                  <c:v>21.375</c:v>
                </c:pt>
                <c:pt idx="3079">
                  <c:v>21.381944444444443</c:v>
                </c:pt>
                <c:pt idx="3080">
                  <c:v>21.388888888888889</c:v>
                </c:pt>
                <c:pt idx="3081">
                  <c:v>21.395833333333332</c:v>
                </c:pt>
                <c:pt idx="3082">
                  <c:v>21.402777777777775</c:v>
                </c:pt>
                <c:pt idx="3083">
                  <c:v>21.409722222222225</c:v>
                </c:pt>
                <c:pt idx="3084">
                  <c:v>21.416666666666668</c:v>
                </c:pt>
                <c:pt idx="3085">
                  <c:v>21.423611111111111</c:v>
                </c:pt>
                <c:pt idx="3086">
                  <c:v>21.430555555555557</c:v>
                </c:pt>
                <c:pt idx="3087">
                  <c:v>21.4375</c:v>
                </c:pt>
                <c:pt idx="3088">
                  <c:v>21.444444444444443</c:v>
                </c:pt>
                <c:pt idx="3089">
                  <c:v>21.451388888888889</c:v>
                </c:pt>
                <c:pt idx="3090">
                  <c:v>21.458333333333332</c:v>
                </c:pt>
                <c:pt idx="3091">
                  <c:v>21.465277777777775</c:v>
                </c:pt>
                <c:pt idx="3092">
                  <c:v>21.472222222222225</c:v>
                </c:pt>
                <c:pt idx="3093">
                  <c:v>21.479166666666668</c:v>
                </c:pt>
                <c:pt idx="3094">
                  <c:v>21.486111111111111</c:v>
                </c:pt>
                <c:pt idx="3095">
                  <c:v>21.493055555555557</c:v>
                </c:pt>
                <c:pt idx="3096">
                  <c:v>21.5</c:v>
                </c:pt>
                <c:pt idx="3097">
                  <c:v>21.506944444444443</c:v>
                </c:pt>
                <c:pt idx="3098">
                  <c:v>21.513888888888889</c:v>
                </c:pt>
                <c:pt idx="3099">
                  <c:v>21.520833333333332</c:v>
                </c:pt>
                <c:pt idx="3100">
                  <c:v>21.527777777777775</c:v>
                </c:pt>
                <c:pt idx="3101">
                  <c:v>21.534722222222225</c:v>
                </c:pt>
                <c:pt idx="3102">
                  <c:v>21.541666666666668</c:v>
                </c:pt>
                <c:pt idx="3103">
                  <c:v>21.548611111111111</c:v>
                </c:pt>
                <c:pt idx="3104">
                  <c:v>21.555555555555557</c:v>
                </c:pt>
                <c:pt idx="3105">
                  <c:v>21.5625</c:v>
                </c:pt>
                <c:pt idx="3106">
                  <c:v>21.569444444444443</c:v>
                </c:pt>
                <c:pt idx="3107">
                  <c:v>21.576388888888889</c:v>
                </c:pt>
                <c:pt idx="3108">
                  <c:v>21.583333333333332</c:v>
                </c:pt>
                <c:pt idx="3109">
                  <c:v>21.590277777777775</c:v>
                </c:pt>
                <c:pt idx="3110">
                  <c:v>21.597222222222225</c:v>
                </c:pt>
                <c:pt idx="3111">
                  <c:v>21.604166666666668</c:v>
                </c:pt>
                <c:pt idx="3112">
                  <c:v>21.611111111111111</c:v>
                </c:pt>
                <c:pt idx="3113">
                  <c:v>21.618055555555557</c:v>
                </c:pt>
                <c:pt idx="3114">
                  <c:v>21.625</c:v>
                </c:pt>
                <c:pt idx="3115">
                  <c:v>21.631944444444443</c:v>
                </c:pt>
                <c:pt idx="3116">
                  <c:v>21.638888888888889</c:v>
                </c:pt>
                <c:pt idx="3117">
                  <c:v>21.645833333333332</c:v>
                </c:pt>
                <c:pt idx="3118">
                  <c:v>21.652777777777775</c:v>
                </c:pt>
                <c:pt idx="3119">
                  <c:v>21.659722222222225</c:v>
                </c:pt>
                <c:pt idx="3120">
                  <c:v>21.666666666666668</c:v>
                </c:pt>
                <c:pt idx="3121">
                  <c:v>21.673611111111111</c:v>
                </c:pt>
                <c:pt idx="3122">
                  <c:v>21.680555555555557</c:v>
                </c:pt>
                <c:pt idx="3123">
                  <c:v>21.6875</c:v>
                </c:pt>
                <c:pt idx="3124">
                  <c:v>21.694444444444443</c:v>
                </c:pt>
                <c:pt idx="3125">
                  <c:v>21.701388888888889</c:v>
                </c:pt>
                <c:pt idx="3126">
                  <c:v>21.708333333333332</c:v>
                </c:pt>
                <c:pt idx="3127">
                  <c:v>21.715277777777775</c:v>
                </c:pt>
                <c:pt idx="3128">
                  <c:v>21.722222222222225</c:v>
                </c:pt>
                <c:pt idx="3129">
                  <c:v>21.729166666666668</c:v>
                </c:pt>
                <c:pt idx="3130">
                  <c:v>21.736111111111111</c:v>
                </c:pt>
                <c:pt idx="3131">
                  <c:v>21.743055555555557</c:v>
                </c:pt>
                <c:pt idx="3132">
                  <c:v>21.75</c:v>
                </c:pt>
                <c:pt idx="3133">
                  <c:v>21.756944444444443</c:v>
                </c:pt>
                <c:pt idx="3134">
                  <c:v>21.763888888888889</c:v>
                </c:pt>
                <c:pt idx="3135">
                  <c:v>21.770833333333332</c:v>
                </c:pt>
                <c:pt idx="3136">
                  <c:v>21.777777777777775</c:v>
                </c:pt>
                <c:pt idx="3137">
                  <c:v>21.784722222222225</c:v>
                </c:pt>
                <c:pt idx="3138">
                  <c:v>21.791666666666668</c:v>
                </c:pt>
                <c:pt idx="3139">
                  <c:v>21.798611111111111</c:v>
                </c:pt>
                <c:pt idx="3140">
                  <c:v>21.805555555555557</c:v>
                </c:pt>
                <c:pt idx="3141">
                  <c:v>21.8125</c:v>
                </c:pt>
                <c:pt idx="3142">
                  <c:v>21.819444444444443</c:v>
                </c:pt>
                <c:pt idx="3143">
                  <c:v>21.826388888888889</c:v>
                </c:pt>
                <c:pt idx="3144">
                  <c:v>21.833333333333332</c:v>
                </c:pt>
                <c:pt idx="3145">
                  <c:v>21.840277777777775</c:v>
                </c:pt>
                <c:pt idx="3146">
                  <c:v>21.847222222222225</c:v>
                </c:pt>
                <c:pt idx="3147">
                  <c:v>21.854166666666668</c:v>
                </c:pt>
                <c:pt idx="3148">
                  <c:v>21.861111111111111</c:v>
                </c:pt>
                <c:pt idx="3149">
                  <c:v>21.868055555555557</c:v>
                </c:pt>
                <c:pt idx="3150">
                  <c:v>21.875</c:v>
                </c:pt>
                <c:pt idx="3151">
                  <c:v>21.881944444444443</c:v>
                </c:pt>
                <c:pt idx="3152">
                  <c:v>21.888888888888889</c:v>
                </c:pt>
                <c:pt idx="3153">
                  <c:v>21.895833333333332</c:v>
                </c:pt>
                <c:pt idx="3154">
                  <c:v>21.902777777777775</c:v>
                </c:pt>
                <c:pt idx="3155">
                  <c:v>21.909722222222225</c:v>
                </c:pt>
                <c:pt idx="3156">
                  <c:v>21.916666666666668</c:v>
                </c:pt>
                <c:pt idx="3157">
                  <c:v>21.923611111111111</c:v>
                </c:pt>
                <c:pt idx="3158">
                  <c:v>21.930555555555557</c:v>
                </c:pt>
                <c:pt idx="3159">
                  <c:v>21.9375</c:v>
                </c:pt>
                <c:pt idx="3160">
                  <c:v>21.944444444444443</c:v>
                </c:pt>
                <c:pt idx="3161">
                  <c:v>21.951388888888889</c:v>
                </c:pt>
                <c:pt idx="3162">
                  <c:v>21.958333333333332</c:v>
                </c:pt>
                <c:pt idx="3163">
                  <c:v>21.965277777777775</c:v>
                </c:pt>
                <c:pt idx="3164">
                  <c:v>21.972222222222225</c:v>
                </c:pt>
                <c:pt idx="3165">
                  <c:v>21.979166666666668</c:v>
                </c:pt>
                <c:pt idx="3166">
                  <c:v>21.986111111111111</c:v>
                </c:pt>
                <c:pt idx="3167">
                  <c:v>21.993055555555557</c:v>
                </c:pt>
                <c:pt idx="3168">
                  <c:v>22</c:v>
                </c:pt>
                <c:pt idx="3169">
                  <c:v>22.006944444444443</c:v>
                </c:pt>
                <c:pt idx="3170">
                  <c:v>22.013888888888889</c:v>
                </c:pt>
                <c:pt idx="3171">
                  <c:v>22.020833333333332</c:v>
                </c:pt>
                <c:pt idx="3172">
                  <c:v>22.027777777777775</c:v>
                </c:pt>
                <c:pt idx="3173">
                  <c:v>22.034722222222225</c:v>
                </c:pt>
                <c:pt idx="3174">
                  <c:v>22.041666666666668</c:v>
                </c:pt>
                <c:pt idx="3175">
                  <c:v>22.048611111111111</c:v>
                </c:pt>
                <c:pt idx="3176">
                  <c:v>22.055555555555557</c:v>
                </c:pt>
                <c:pt idx="3177">
                  <c:v>22.0625</c:v>
                </c:pt>
                <c:pt idx="3178">
                  <c:v>22.069444444444443</c:v>
                </c:pt>
                <c:pt idx="3179">
                  <c:v>22.076388888888889</c:v>
                </c:pt>
                <c:pt idx="3180">
                  <c:v>22.083333333333332</c:v>
                </c:pt>
                <c:pt idx="3181">
                  <c:v>22.090277777777775</c:v>
                </c:pt>
                <c:pt idx="3182">
                  <c:v>22.097222222222225</c:v>
                </c:pt>
                <c:pt idx="3183">
                  <c:v>22.104166666666668</c:v>
                </c:pt>
                <c:pt idx="3184">
                  <c:v>22.111111111111111</c:v>
                </c:pt>
                <c:pt idx="3185">
                  <c:v>22.118055555555557</c:v>
                </c:pt>
                <c:pt idx="3186">
                  <c:v>22.125</c:v>
                </c:pt>
                <c:pt idx="3187">
                  <c:v>22.131944444444443</c:v>
                </c:pt>
                <c:pt idx="3188">
                  <c:v>22.138888888888889</c:v>
                </c:pt>
                <c:pt idx="3189">
                  <c:v>22.145833333333332</c:v>
                </c:pt>
                <c:pt idx="3190">
                  <c:v>22.152777777777775</c:v>
                </c:pt>
                <c:pt idx="3191">
                  <c:v>22.159722222222225</c:v>
                </c:pt>
                <c:pt idx="3192">
                  <c:v>22.166666666666668</c:v>
                </c:pt>
                <c:pt idx="3193">
                  <c:v>22.173611111111111</c:v>
                </c:pt>
                <c:pt idx="3194">
                  <c:v>22.180555555555557</c:v>
                </c:pt>
                <c:pt idx="3195">
                  <c:v>22.1875</c:v>
                </c:pt>
                <c:pt idx="3196">
                  <c:v>22.194444444444443</c:v>
                </c:pt>
                <c:pt idx="3197">
                  <c:v>22.201388888888889</c:v>
                </c:pt>
                <c:pt idx="3198">
                  <c:v>22.208333333333332</c:v>
                </c:pt>
                <c:pt idx="3199">
                  <c:v>22.215277777777775</c:v>
                </c:pt>
                <c:pt idx="3200">
                  <c:v>22.222222222222225</c:v>
                </c:pt>
                <c:pt idx="3201">
                  <c:v>22.229166666666668</c:v>
                </c:pt>
                <c:pt idx="3202">
                  <c:v>22.236111111111111</c:v>
                </c:pt>
                <c:pt idx="3203">
                  <c:v>22.243055555555557</c:v>
                </c:pt>
                <c:pt idx="3204">
                  <c:v>22.25</c:v>
                </c:pt>
                <c:pt idx="3205">
                  <c:v>22.256944444444443</c:v>
                </c:pt>
                <c:pt idx="3206">
                  <c:v>22.263888888888889</c:v>
                </c:pt>
                <c:pt idx="3207">
                  <c:v>22.270833333333332</c:v>
                </c:pt>
                <c:pt idx="3208">
                  <c:v>22.277777777777775</c:v>
                </c:pt>
                <c:pt idx="3209">
                  <c:v>22.284722222222225</c:v>
                </c:pt>
                <c:pt idx="3210">
                  <c:v>22.291666666666668</c:v>
                </c:pt>
                <c:pt idx="3211">
                  <c:v>22.298611111111111</c:v>
                </c:pt>
                <c:pt idx="3212">
                  <c:v>22.305555555555557</c:v>
                </c:pt>
                <c:pt idx="3213">
                  <c:v>22.3125</c:v>
                </c:pt>
                <c:pt idx="3214">
                  <c:v>22.319444444444443</c:v>
                </c:pt>
                <c:pt idx="3215">
                  <c:v>22.326388888888889</c:v>
                </c:pt>
                <c:pt idx="3216">
                  <c:v>22.333333333333332</c:v>
                </c:pt>
                <c:pt idx="3217">
                  <c:v>22.340277777777775</c:v>
                </c:pt>
                <c:pt idx="3218">
                  <c:v>22.347222222222225</c:v>
                </c:pt>
                <c:pt idx="3219">
                  <c:v>22.354166666666668</c:v>
                </c:pt>
                <c:pt idx="3220">
                  <c:v>22.361111111111111</c:v>
                </c:pt>
                <c:pt idx="3221">
                  <c:v>22.368055555555557</c:v>
                </c:pt>
                <c:pt idx="3222">
                  <c:v>22.375</c:v>
                </c:pt>
                <c:pt idx="3223">
                  <c:v>22.381944444444443</c:v>
                </c:pt>
                <c:pt idx="3224">
                  <c:v>22.388888888888889</c:v>
                </c:pt>
                <c:pt idx="3225">
                  <c:v>22.395833333333332</c:v>
                </c:pt>
                <c:pt idx="3226">
                  <c:v>22.402777777777775</c:v>
                </c:pt>
                <c:pt idx="3227">
                  <c:v>22.409722222222225</c:v>
                </c:pt>
                <c:pt idx="3228">
                  <c:v>22.416666666666668</c:v>
                </c:pt>
                <c:pt idx="3229">
                  <c:v>22.423611111111111</c:v>
                </c:pt>
                <c:pt idx="3230">
                  <c:v>22.430555555555557</c:v>
                </c:pt>
                <c:pt idx="3231">
                  <c:v>22.4375</c:v>
                </c:pt>
                <c:pt idx="3232">
                  <c:v>22.444444444444443</c:v>
                </c:pt>
                <c:pt idx="3233">
                  <c:v>22.451388888888889</c:v>
                </c:pt>
                <c:pt idx="3234">
                  <c:v>22.458333333333332</c:v>
                </c:pt>
                <c:pt idx="3235">
                  <c:v>22.465277777777775</c:v>
                </c:pt>
                <c:pt idx="3236">
                  <c:v>22.472222222222225</c:v>
                </c:pt>
                <c:pt idx="3237">
                  <c:v>22.479166666666668</c:v>
                </c:pt>
                <c:pt idx="3238">
                  <c:v>22.486111111111111</c:v>
                </c:pt>
                <c:pt idx="3239">
                  <c:v>22.493055555555557</c:v>
                </c:pt>
                <c:pt idx="3240">
                  <c:v>22.5</c:v>
                </c:pt>
                <c:pt idx="3241">
                  <c:v>22.506944444444443</c:v>
                </c:pt>
                <c:pt idx="3242">
                  <c:v>22.513888888888889</c:v>
                </c:pt>
                <c:pt idx="3243">
                  <c:v>22.520833333333332</c:v>
                </c:pt>
                <c:pt idx="3244">
                  <c:v>22.527777777777775</c:v>
                </c:pt>
                <c:pt idx="3245">
                  <c:v>22.534722222222225</c:v>
                </c:pt>
                <c:pt idx="3246">
                  <c:v>22.541666666666668</c:v>
                </c:pt>
                <c:pt idx="3247">
                  <c:v>22.548611111111111</c:v>
                </c:pt>
                <c:pt idx="3248">
                  <c:v>22.555555555555557</c:v>
                </c:pt>
                <c:pt idx="3249">
                  <c:v>22.5625</c:v>
                </c:pt>
                <c:pt idx="3250">
                  <c:v>22.569444444444443</c:v>
                </c:pt>
                <c:pt idx="3251">
                  <c:v>22.576388888888889</c:v>
                </c:pt>
                <c:pt idx="3252">
                  <c:v>22.583333333333332</c:v>
                </c:pt>
                <c:pt idx="3253">
                  <c:v>22.590277777777775</c:v>
                </c:pt>
                <c:pt idx="3254">
                  <c:v>22.597222222222225</c:v>
                </c:pt>
                <c:pt idx="3255">
                  <c:v>22.604166666666668</c:v>
                </c:pt>
                <c:pt idx="3256">
                  <c:v>22.611111111111111</c:v>
                </c:pt>
                <c:pt idx="3257">
                  <c:v>22.618055555555557</c:v>
                </c:pt>
                <c:pt idx="3258">
                  <c:v>22.625</c:v>
                </c:pt>
                <c:pt idx="3259">
                  <c:v>22.631944444444443</c:v>
                </c:pt>
                <c:pt idx="3260">
                  <c:v>22.638888888888889</c:v>
                </c:pt>
                <c:pt idx="3261">
                  <c:v>22.645833333333332</c:v>
                </c:pt>
                <c:pt idx="3262">
                  <c:v>22.652777777777775</c:v>
                </c:pt>
                <c:pt idx="3263">
                  <c:v>22.659722222222225</c:v>
                </c:pt>
                <c:pt idx="3264">
                  <c:v>22.666666666666668</c:v>
                </c:pt>
                <c:pt idx="3265">
                  <c:v>22.673611111111111</c:v>
                </c:pt>
                <c:pt idx="3266">
                  <c:v>22.680555555555557</c:v>
                </c:pt>
                <c:pt idx="3267">
                  <c:v>22.6875</c:v>
                </c:pt>
                <c:pt idx="3268">
                  <c:v>22.694444444444443</c:v>
                </c:pt>
                <c:pt idx="3269">
                  <c:v>22.701388888888889</c:v>
                </c:pt>
                <c:pt idx="3270">
                  <c:v>22.708333333333332</c:v>
                </c:pt>
                <c:pt idx="3271">
                  <c:v>22.715277777777775</c:v>
                </c:pt>
                <c:pt idx="3272">
                  <c:v>22.722222222222225</c:v>
                </c:pt>
                <c:pt idx="3273">
                  <c:v>22.729166666666668</c:v>
                </c:pt>
                <c:pt idx="3274">
                  <c:v>22.736111111111111</c:v>
                </c:pt>
                <c:pt idx="3275">
                  <c:v>22.743055555555557</c:v>
                </c:pt>
                <c:pt idx="3276">
                  <c:v>22.75</c:v>
                </c:pt>
                <c:pt idx="3277">
                  <c:v>22.756944444444443</c:v>
                </c:pt>
                <c:pt idx="3278">
                  <c:v>22.763888888888889</c:v>
                </c:pt>
                <c:pt idx="3279">
                  <c:v>22.770833333333332</c:v>
                </c:pt>
                <c:pt idx="3280">
                  <c:v>22.777777777777775</c:v>
                </c:pt>
                <c:pt idx="3281">
                  <c:v>22.784722222222225</c:v>
                </c:pt>
                <c:pt idx="3282">
                  <c:v>22.791666666666668</c:v>
                </c:pt>
                <c:pt idx="3283">
                  <c:v>22.798611111111111</c:v>
                </c:pt>
                <c:pt idx="3284">
                  <c:v>22.805555555555557</c:v>
                </c:pt>
                <c:pt idx="3285">
                  <c:v>22.8125</c:v>
                </c:pt>
                <c:pt idx="3286">
                  <c:v>22.819444444444443</c:v>
                </c:pt>
                <c:pt idx="3287">
                  <c:v>22.826388888888889</c:v>
                </c:pt>
                <c:pt idx="3288">
                  <c:v>22.833333333333332</c:v>
                </c:pt>
                <c:pt idx="3289">
                  <c:v>22.840277777777775</c:v>
                </c:pt>
                <c:pt idx="3290">
                  <c:v>22.847222222222225</c:v>
                </c:pt>
                <c:pt idx="3291">
                  <c:v>22.854166666666668</c:v>
                </c:pt>
                <c:pt idx="3292">
                  <c:v>22.861111111111111</c:v>
                </c:pt>
                <c:pt idx="3293">
                  <c:v>22.868055555555557</c:v>
                </c:pt>
                <c:pt idx="3294">
                  <c:v>22.875</c:v>
                </c:pt>
                <c:pt idx="3295">
                  <c:v>22.881944444444443</c:v>
                </c:pt>
                <c:pt idx="3296">
                  <c:v>22.888888888888889</c:v>
                </c:pt>
                <c:pt idx="3297">
                  <c:v>22.895833333333332</c:v>
                </c:pt>
                <c:pt idx="3298">
                  <c:v>22.902777777777775</c:v>
                </c:pt>
                <c:pt idx="3299">
                  <c:v>22.909722222222225</c:v>
                </c:pt>
                <c:pt idx="3300">
                  <c:v>22.916666666666668</c:v>
                </c:pt>
                <c:pt idx="3301">
                  <c:v>22.923611111111111</c:v>
                </c:pt>
                <c:pt idx="3302">
                  <c:v>22.930555555555557</c:v>
                </c:pt>
                <c:pt idx="3303">
                  <c:v>22.9375</c:v>
                </c:pt>
                <c:pt idx="3304">
                  <c:v>22.944444444444443</c:v>
                </c:pt>
                <c:pt idx="3305">
                  <c:v>22.951388888888889</c:v>
                </c:pt>
                <c:pt idx="3306">
                  <c:v>22.958333333333332</c:v>
                </c:pt>
                <c:pt idx="3307">
                  <c:v>22.965277777777775</c:v>
                </c:pt>
                <c:pt idx="3308">
                  <c:v>22.972222222222225</c:v>
                </c:pt>
                <c:pt idx="3309">
                  <c:v>22.979166666666668</c:v>
                </c:pt>
                <c:pt idx="3310">
                  <c:v>22.986111111111111</c:v>
                </c:pt>
                <c:pt idx="3311">
                  <c:v>22.993055555555557</c:v>
                </c:pt>
                <c:pt idx="3312">
                  <c:v>23</c:v>
                </c:pt>
                <c:pt idx="3313">
                  <c:v>23.006944444444443</c:v>
                </c:pt>
                <c:pt idx="3314">
                  <c:v>23.013888888888889</c:v>
                </c:pt>
                <c:pt idx="3315">
                  <c:v>23.020833333333332</c:v>
                </c:pt>
                <c:pt idx="3316">
                  <c:v>23.027777777777775</c:v>
                </c:pt>
                <c:pt idx="3317">
                  <c:v>23.034722222222225</c:v>
                </c:pt>
                <c:pt idx="3318">
                  <c:v>23.041666666666668</c:v>
                </c:pt>
                <c:pt idx="3319">
                  <c:v>23.048611111111111</c:v>
                </c:pt>
                <c:pt idx="3320">
                  <c:v>23.055555555555557</c:v>
                </c:pt>
                <c:pt idx="3321">
                  <c:v>23.0625</c:v>
                </c:pt>
                <c:pt idx="3322">
                  <c:v>23.069444444444443</c:v>
                </c:pt>
                <c:pt idx="3323">
                  <c:v>23.076388888888889</c:v>
                </c:pt>
                <c:pt idx="3324">
                  <c:v>23.083333333333332</c:v>
                </c:pt>
                <c:pt idx="3325">
                  <c:v>23.090277777777775</c:v>
                </c:pt>
                <c:pt idx="3326">
                  <c:v>23.097222222222225</c:v>
                </c:pt>
                <c:pt idx="3327">
                  <c:v>23.104166666666668</c:v>
                </c:pt>
                <c:pt idx="3328">
                  <c:v>23.111111111111111</c:v>
                </c:pt>
                <c:pt idx="3329">
                  <c:v>23.118055555555557</c:v>
                </c:pt>
                <c:pt idx="3330">
                  <c:v>23.125</c:v>
                </c:pt>
                <c:pt idx="3331">
                  <c:v>23.131944444444443</c:v>
                </c:pt>
                <c:pt idx="3332">
                  <c:v>23.138888888888889</c:v>
                </c:pt>
                <c:pt idx="3333">
                  <c:v>23.145833333333332</c:v>
                </c:pt>
                <c:pt idx="3334">
                  <c:v>23.152777777777775</c:v>
                </c:pt>
                <c:pt idx="3335">
                  <c:v>23.159722222222225</c:v>
                </c:pt>
                <c:pt idx="3336">
                  <c:v>23.166666666666668</c:v>
                </c:pt>
                <c:pt idx="3337">
                  <c:v>23.173611111111111</c:v>
                </c:pt>
                <c:pt idx="3338">
                  <c:v>23.180555555555557</c:v>
                </c:pt>
                <c:pt idx="3339">
                  <c:v>23.1875</c:v>
                </c:pt>
                <c:pt idx="3340">
                  <c:v>23.194444444444443</c:v>
                </c:pt>
                <c:pt idx="3341">
                  <c:v>23.201388888888889</c:v>
                </c:pt>
                <c:pt idx="3342">
                  <c:v>23.208333333333332</c:v>
                </c:pt>
                <c:pt idx="3343">
                  <c:v>23.215277777777775</c:v>
                </c:pt>
                <c:pt idx="3344">
                  <c:v>23.222222222222225</c:v>
                </c:pt>
                <c:pt idx="3345">
                  <c:v>23.229166666666668</c:v>
                </c:pt>
                <c:pt idx="3346">
                  <c:v>23.236111111111111</c:v>
                </c:pt>
                <c:pt idx="3347">
                  <c:v>23.243055555555557</c:v>
                </c:pt>
                <c:pt idx="3348">
                  <c:v>23.25</c:v>
                </c:pt>
                <c:pt idx="3349">
                  <c:v>23.256944444444443</c:v>
                </c:pt>
                <c:pt idx="3350">
                  <c:v>23.263888888888889</c:v>
                </c:pt>
                <c:pt idx="3351">
                  <c:v>23.270833333333332</c:v>
                </c:pt>
                <c:pt idx="3352">
                  <c:v>23.277777777777775</c:v>
                </c:pt>
                <c:pt idx="3353">
                  <c:v>23.284722222222225</c:v>
                </c:pt>
                <c:pt idx="3354">
                  <c:v>23.291666666666668</c:v>
                </c:pt>
                <c:pt idx="3355">
                  <c:v>23.298611111111111</c:v>
                </c:pt>
                <c:pt idx="3356">
                  <c:v>23.305555555555557</c:v>
                </c:pt>
                <c:pt idx="3357">
                  <c:v>23.3125</c:v>
                </c:pt>
                <c:pt idx="3358">
                  <c:v>23.319444444444443</c:v>
                </c:pt>
                <c:pt idx="3359">
                  <c:v>23.326388888888889</c:v>
                </c:pt>
                <c:pt idx="3360">
                  <c:v>23.333333333333332</c:v>
                </c:pt>
                <c:pt idx="3361">
                  <c:v>23.340277777777775</c:v>
                </c:pt>
                <c:pt idx="3362">
                  <c:v>23.347222222222225</c:v>
                </c:pt>
                <c:pt idx="3363">
                  <c:v>23.354166666666668</c:v>
                </c:pt>
                <c:pt idx="3364">
                  <c:v>23.361111111111111</c:v>
                </c:pt>
                <c:pt idx="3365">
                  <c:v>23.368055555555557</c:v>
                </c:pt>
                <c:pt idx="3366">
                  <c:v>23.375</c:v>
                </c:pt>
                <c:pt idx="3367">
                  <c:v>23.381944444444443</c:v>
                </c:pt>
                <c:pt idx="3368">
                  <c:v>23.388888888888889</c:v>
                </c:pt>
                <c:pt idx="3369">
                  <c:v>23.395833333333332</c:v>
                </c:pt>
                <c:pt idx="3370">
                  <c:v>23.402777777777775</c:v>
                </c:pt>
                <c:pt idx="3371">
                  <c:v>23.409722222222225</c:v>
                </c:pt>
                <c:pt idx="3372">
                  <c:v>23.416666666666668</c:v>
                </c:pt>
                <c:pt idx="3373">
                  <c:v>23.423611111111111</c:v>
                </c:pt>
                <c:pt idx="3374">
                  <c:v>23.430555555555557</c:v>
                </c:pt>
                <c:pt idx="3375">
                  <c:v>23.4375</c:v>
                </c:pt>
                <c:pt idx="3376">
                  <c:v>23.444444444444443</c:v>
                </c:pt>
                <c:pt idx="3377">
                  <c:v>23.451388888888889</c:v>
                </c:pt>
                <c:pt idx="3378">
                  <c:v>23.458333333333332</c:v>
                </c:pt>
                <c:pt idx="3379">
                  <c:v>23.465277777777775</c:v>
                </c:pt>
                <c:pt idx="3380">
                  <c:v>23.472222222222225</c:v>
                </c:pt>
                <c:pt idx="3381">
                  <c:v>23.479166666666668</c:v>
                </c:pt>
                <c:pt idx="3382">
                  <c:v>23.486111111111111</c:v>
                </c:pt>
                <c:pt idx="3383">
                  <c:v>23.493055555555557</c:v>
                </c:pt>
                <c:pt idx="3384">
                  <c:v>23.5</c:v>
                </c:pt>
                <c:pt idx="3385">
                  <c:v>23.506944444444443</c:v>
                </c:pt>
                <c:pt idx="3386">
                  <c:v>23.513888888888889</c:v>
                </c:pt>
                <c:pt idx="3387">
                  <c:v>23.520833333333332</c:v>
                </c:pt>
                <c:pt idx="3388">
                  <c:v>23.527777777777775</c:v>
                </c:pt>
                <c:pt idx="3389">
                  <c:v>23.534722222222225</c:v>
                </c:pt>
                <c:pt idx="3390">
                  <c:v>23.541666666666668</c:v>
                </c:pt>
                <c:pt idx="3391">
                  <c:v>23.548611111111111</c:v>
                </c:pt>
                <c:pt idx="3392">
                  <c:v>23.555555555555557</c:v>
                </c:pt>
                <c:pt idx="3393">
                  <c:v>23.5625</c:v>
                </c:pt>
                <c:pt idx="3394">
                  <c:v>23.569444444444443</c:v>
                </c:pt>
                <c:pt idx="3395">
                  <c:v>23.576388888888889</c:v>
                </c:pt>
                <c:pt idx="3396">
                  <c:v>23.583333333333332</c:v>
                </c:pt>
                <c:pt idx="3397">
                  <c:v>23.590277777777775</c:v>
                </c:pt>
                <c:pt idx="3398">
                  <c:v>23.597222222222225</c:v>
                </c:pt>
                <c:pt idx="3399">
                  <c:v>23.604166666666668</c:v>
                </c:pt>
                <c:pt idx="3400">
                  <c:v>23.611111111111111</c:v>
                </c:pt>
                <c:pt idx="3401">
                  <c:v>23.618055555555557</c:v>
                </c:pt>
                <c:pt idx="3402">
                  <c:v>23.625</c:v>
                </c:pt>
                <c:pt idx="3403">
                  <c:v>23.631944444444443</c:v>
                </c:pt>
                <c:pt idx="3404">
                  <c:v>23.638888888888889</c:v>
                </c:pt>
                <c:pt idx="3405">
                  <c:v>23.645833333333332</c:v>
                </c:pt>
                <c:pt idx="3406">
                  <c:v>23.652777777777775</c:v>
                </c:pt>
                <c:pt idx="3407">
                  <c:v>23.659722222222225</c:v>
                </c:pt>
                <c:pt idx="3408">
                  <c:v>23.666666666666668</c:v>
                </c:pt>
                <c:pt idx="3409">
                  <c:v>23.673611111111111</c:v>
                </c:pt>
                <c:pt idx="3410">
                  <c:v>23.680555555555557</c:v>
                </c:pt>
                <c:pt idx="3411">
                  <c:v>23.6875</c:v>
                </c:pt>
                <c:pt idx="3412">
                  <c:v>23.694444444444443</c:v>
                </c:pt>
                <c:pt idx="3413">
                  <c:v>23.701388888888889</c:v>
                </c:pt>
                <c:pt idx="3414">
                  <c:v>23.708333333333332</c:v>
                </c:pt>
                <c:pt idx="3415">
                  <c:v>23.715277777777775</c:v>
                </c:pt>
                <c:pt idx="3416">
                  <c:v>23.722222222222225</c:v>
                </c:pt>
                <c:pt idx="3417">
                  <c:v>23.729166666666668</c:v>
                </c:pt>
                <c:pt idx="3418">
                  <c:v>23.736111111111111</c:v>
                </c:pt>
                <c:pt idx="3419">
                  <c:v>23.743055555555557</c:v>
                </c:pt>
                <c:pt idx="3420">
                  <c:v>23.75</c:v>
                </c:pt>
                <c:pt idx="3421">
                  <c:v>23.756944444444443</c:v>
                </c:pt>
                <c:pt idx="3422">
                  <c:v>23.763888888888889</c:v>
                </c:pt>
                <c:pt idx="3423">
                  <c:v>23.770833333333332</c:v>
                </c:pt>
                <c:pt idx="3424">
                  <c:v>23.777777777777775</c:v>
                </c:pt>
                <c:pt idx="3425">
                  <c:v>23.784722222222225</c:v>
                </c:pt>
                <c:pt idx="3426">
                  <c:v>23.791666666666668</c:v>
                </c:pt>
                <c:pt idx="3427">
                  <c:v>23.798611111111111</c:v>
                </c:pt>
                <c:pt idx="3428">
                  <c:v>23.805555555555557</c:v>
                </c:pt>
                <c:pt idx="3429">
                  <c:v>23.8125</c:v>
                </c:pt>
                <c:pt idx="3430">
                  <c:v>23.819444444444443</c:v>
                </c:pt>
                <c:pt idx="3431">
                  <c:v>23.826388888888889</c:v>
                </c:pt>
                <c:pt idx="3432">
                  <c:v>23.833333333333332</c:v>
                </c:pt>
                <c:pt idx="3433">
                  <c:v>23.840277777777775</c:v>
                </c:pt>
                <c:pt idx="3434">
                  <c:v>23.847222222222225</c:v>
                </c:pt>
                <c:pt idx="3435">
                  <c:v>23.854166666666668</c:v>
                </c:pt>
                <c:pt idx="3436">
                  <c:v>23.861111111111111</c:v>
                </c:pt>
                <c:pt idx="3437">
                  <c:v>23.868055555555557</c:v>
                </c:pt>
                <c:pt idx="3438">
                  <c:v>23.875</c:v>
                </c:pt>
                <c:pt idx="3439">
                  <c:v>23.881944444444443</c:v>
                </c:pt>
                <c:pt idx="3440">
                  <c:v>23.888888888888889</c:v>
                </c:pt>
                <c:pt idx="3441">
                  <c:v>23.895833333333332</c:v>
                </c:pt>
                <c:pt idx="3442">
                  <c:v>23.902777777777775</c:v>
                </c:pt>
                <c:pt idx="3443">
                  <c:v>23.909722222222225</c:v>
                </c:pt>
                <c:pt idx="3444">
                  <c:v>23.916666666666668</c:v>
                </c:pt>
                <c:pt idx="3445">
                  <c:v>23.923611111111111</c:v>
                </c:pt>
                <c:pt idx="3446">
                  <c:v>23.930555555555557</c:v>
                </c:pt>
                <c:pt idx="3447">
                  <c:v>23.9375</c:v>
                </c:pt>
                <c:pt idx="3448">
                  <c:v>23.944444444444443</c:v>
                </c:pt>
                <c:pt idx="3449">
                  <c:v>23.951388888888889</c:v>
                </c:pt>
                <c:pt idx="3450">
                  <c:v>23.958333333333332</c:v>
                </c:pt>
                <c:pt idx="3451">
                  <c:v>23.965277777777775</c:v>
                </c:pt>
                <c:pt idx="3452">
                  <c:v>23.972222222222225</c:v>
                </c:pt>
                <c:pt idx="3453">
                  <c:v>23.979166666666668</c:v>
                </c:pt>
                <c:pt idx="3454">
                  <c:v>23.986111111111111</c:v>
                </c:pt>
                <c:pt idx="3455">
                  <c:v>23.993055555555557</c:v>
                </c:pt>
                <c:pt idx="3456">
                  <c:v>24</c:v>
                </c:pt>
                <c:pt idx="3457">
                  <c:v>24.006944444444443</c:v>
                </c:pt>
                <c:pt idx="3458">
                  <c:v>24.013888888888889</c:v>
                </c:pt>
                <c:pt idx="3459">
                  <c:v>24.020833333333332</c:v>
                </c:pt>
                <c:pt idx="3460">
                  <c:v>24.027777777777775</c:v>
                </c:pt>
                <c:pt idx="3461">
                  <c:v>24.034722222222225</c:v>
                </c:pt>
                <c:pt idx="3462">
                  <c:v>24.041666666666668</c:v>
                </c:pt>
                <c:pt idx="3463">
                  <c:v>24.048611111111111</c:v>
                </c:pt>
                <c:pt idx="3464">
                  <c:v>24.055555555555557</c:v>
                </c:pt>
                <c:pt idx="3465">
                  <c:v>24.0625</c:v>
                </c:pt>
                <c:pt idx="3466">
                  <c:v>24.069444444444443</c:v>
                </c:pt>
                <c:pt idx="3467">
                  <c:v>24.076388888888889</c:v>
                </c:pt>
                <c:pt idx="3468">
                  <c:v>24.083333333333332</c:v>
                </c:pt>
                <c:pt idx="3469">
                  <c:v>24.090277777777775</c:v>
                </c:pt>
                <c:pt idx="3470">
                  <c:v>24.097222222222225</c:v>
                </c:pt>
                <c:pt idx="3471">
                  <c:v>24.104166666666668</c:v>
                </c:pt>
                <c:pt idx="3472">
                  <c:v>24.111111111111111</c:v>
                </c:pt>
                <c:pt idx="3473">
                  <c:v>24.118055555555557</c:v>
                </c:pt>
                <c:pt idx="3474">
                  <c:v>24.125</c:v>
                </c:pt>
                <c:pt idx="3475">
                  <c:v>24.131944444444443</c:v>
                </c:pt>
                <c:pt idx="3476">
                  <c:v>24.138888888888889</c:v>
                </c:pt>
                <c:pt idx="3477">
                  <c:v>24.145833333333332</c:v>
                </c:pt>
                <c:pt idx="3478">
                  <c:v>24.152777777777775</c:v>
                </c:pt>
                <c:pt idx="3479">
                  <c:v>24.159722222222225</c:v>
                </c:pt>
                <c:pt idx="3480">
                  <c:v>24.166666666666668</c:v>
                </c:pt>
                <c:pt idx="3481">
                  <c:v>24.173611111111111</c:v>
                </c:pt>
                <c:pt idx="3482">
                  <c:v>24.180555555555557</c:v>
                </c:pt>
                <c:pt idx="3483">
                  <c:v>24.1875</c:v>
                </c:pt>
                <c:pt idx="3484">
                  <c:v>24.194444444444443</c:v>
                </c:pt>
                <c:pt idx="3485">
                  <c:v>24.201388888888889</c:v>
                </c:pt>
                <c:pt idx="3486">
                  <c:v>24.208333333333332</c:v>
                </c:pt>
                <c:pt idx="3487">
                  <c:v>24.215277777777775</c:v>
                </c:pt>
                <c:pt idx="3488">
                  <c:v>24.222222222222225</c:v>
                </c:pt>
                <c:pt idx="3489">
                  <c:v>24.229166666666668</c:v>
                </c:pt>
                <c:pt idx="3490">
                  <c:v>24.236111111111111</c:v>
                </c:pt>
                <c:pt idx="3491">
                  <c:v>24.243055555555557</c:v>
                </c:pt>
                <c:pt idx="3492">
                  <c:v>24.25</c:v>
                </c:pt>
                <c:pt idx="3493">
                  <c:v>24.256944444444443</c:v>
                </c:pt>
                <c:pt idx="3494">
                  <c:v>24.263888888888889</c:v>
                </c:pt>
                <c:pt idx="3495">
                  <c:v>24.270833333333332</c:v>
                </c:pt>
                <c:pt idx="3496">
                  <c:v>24.277777777777775</c:v>
                </c:pt>
                <c:pt idx="3497">
                  <c:v>24.284722222222225</c:v>
                </c:pt>
                <c:pt idx="3498">
                  <c:v>24.291666666666668</c:v>
                </c:pt>
                <c:pt idx="3499">
                  <c:v>24.298611111111111</c:v>
                </c:pt>
                <c:pt idx="3500">
                  <c:v>24.305555555555557</c:v>
                </c:pt>
                <c:pt idx="3501">
                  <c:v>24.3125</c:v>
                </c:pt>
                <c:pt idx="3502">
                  <c:v>24.319444444444443</c:v>
                </c:pt>
                <c:pt idx="3503">
                  <c:v>24.326388888888889</c:v>
                </c:pt>
                <c:pt idx="3504">
                  <c:v>24.333333333333332</c:v>
                </c:pt>
                <c:pt idx="3505">
                  <c:v>24.340277777777775</c:v>
                </c:pt>
                <c:pt idx="3506">
                  <c:v>24.347222222222225</c:v>
                </c:pt>
                <c:pt idx="3507">
                  <c:v>24.354166666666668</c:v>
                </c:pt>
                <c:pt idx="3508">
                  <c:v>24.361111111111111</c:v>
                </c:pt>
                <c:pt idx="3509">
                  <c:v>24.368055555555557</c:v>
                </c:pt>
                <c:pt idx="3510">
                  <c:v>24.375</c:v>
                </c:pt>
                <c:pt idx="3511">
                  <c:v>24.381944444444443</c:v>
                </c:pt>
                <c:pt idx="3512">
                  <c:v>24.388888888888889</c:v>
                </c:pt>
                <c:pt idx="3513">
                  <c:v>24.395833333333332</c:v>
                </c:pt>
                <c:pt idx="3514">
                  <c:v>24.402777777777775</c:v>
                </c:pt>
                <c:pt idx="3515">
                  <c:v>24.409722222222225</c:v>
                </c:pt>
                <c:pt idx="3516">
                  <c:v>24.416666666666668</c:v>
                </c:pt>
                <c:pt idx="3517">
                  <c:v>24.423611111111111</c:v>
                </c:pt>
                <c:pt idx="3518">
                  <c:v>24.430555555555557</c:v>
                </c:pt>
                <c:pt idx="3519">
                  <c:v>24.4375</c:v>
                </c:pt>
                <c:pt idx="3520">
                  <c:v>24.444444444444443</c:v>
                </c:pt>
                <c:pt idx="3521">
                  <c:v>24.451388888888889</c:v>
                </c:pt>
                <c:pt idx="3522">
                  <c:v>24.458333333333332</c:v>
                </c:pt>
                <c:pt idx="3523">
                  <c:v>24.465277777777775</c:v>
                </c:pt>
                <c:pt idx="3524">
                  <c:v>24.472222222222225</c:v>
                </c:pt>
                <c:pt idx="3525">
                  <c:v>24.479166666666668</c:v>
                </c:pt>
                <c:pt idx="3526">
                  <c:v>24.486111111111111</c:v>
                </c:pt>
                <c:pt idx="3527">
                  <c:v>24.493055555555557</c:v>
                </c:pt>
                <c:pt idx="3528">
                  <c:v>24.5</c:v>
                </c:pt>
                <c:pt idx="3529">
                  <c:v>24.506944444444443</c:v>
                </c:pt>
                <c:pt idx="3530">
                  <c:v>24.513888888888889</c:v>
                </c:pt>
                <c:pt idx="3531">
                  <c:v>24.520833333333332</c:v>
                </c:pt>
                <c:pt idx="3532">
                  <c:v>24.527777777777775</c:v>
                </c:pt>
                <c:pt idx="3533">
                  <c:v>24.534722222222225</c:v>
                </c:pt>
                <c:pt idx="3534">
                  <c:v>24.541666666666668</c:v>
                </c:pt>
                <c:pt idx="3535">
                  <c:v>24.548611111111111</c:v>
                </c:pt>
                <c:pt idx="3536">
                  <c:v>24.555555555555557</c:v>
                </c:pt>
                <c:pt idx="3537">
                  <c:v>24.5625</c:v>
                </c:pt>
                <c:pt idx="3538">
                  <c:v>24.569444444444443</c:v>
                </c:pt>
                <c:pt idx="3539">
                  <c:v>24.576388888888889</c:v>
                </c:pt>
                <c:pt idx="3540">
                  <c:v>24.583333333333332</c:v>
                </c:pt>
                <c:pt idx="3541">
                  <c:v>24.590277777777775</c:v>
                </c:pt>
                <c:pt idx="3542">
                  <c:v>24.597222222222225</c:v>
                </c:pt>
                <c:pt idx="3543">
                  <c:v>24.604166666666668</c:v>
                </c:pt>
                <c:pt idx="3544">
                  <c:v>24.611111111111111</c:v>
                </c:pt>
                <c:pt idx="3545">
                  <c:v>24.618055555555557</c:v>
                </c:pt>
                <c:pt idx="3546">
                  <c:v>24.625</c:v>
                </c:pt>
                <c:pt idx="3547">
                  <c:v>24.631944444444443</c:v>
                </c:pt>
                <c:pt idx="3548">
                  <c:v>24.638888888888889</c:v>
                </c:pt>
                <c:pt idx="3549">
                  <c:v>24.645833333333332</c:v>
                </c:pt>
                <c:pt idx="3550">
                  <c:v>24.652777777777775</c:v>
                </c:pt>
                <c:pt idx="3551">
                  <c:v>24.659722222222225</c:v>
                </c:pt>
                <c:pt idx="3552">
                  <c:v>24.666666666666668</c:v>
                </c:pt>
                <c:pt idx="3553">
                  <c:v>24.673611111111111</c:v>
                </c:pt>
                <c:pt idx="3554">
                  <c:v>24.680555555555557</c:v>
                </c:pt>
                <c:pt idx="3555">
                  <c:v>24.6875</c:v>
                </c:pt>
                <c:pt idx="3556">
                  <c:v>24.694444444444443</c:v>
                </c:pt>
                <c:pt idx="3557">
                  <c:v>24.701388888888889</c:v>
                </c:pt>
                <c:pt idx="3558">
                  <c:v>24.708333333333332</c:v>
                </c:pt>
                <c:pt idx="3559">
                  <c:v>24.715277777777775</c:v>
                </c:pt>
                <c:pt idx="3560">
                  <c:v>24.722222222222225</c:v>
                </c:pt>
                <c:pt idx="3561">
                  <c:v>24.729166666666668</c:v>
                </c:pt>
                <c:pt idx="3562">
                  <c:v>24.736111111111111</c:v>
                </c:pt>
                <c:pt idx="3563">
                  <c:v>24.743055555555557</c:v>
                </c:pt>
                <c:pt idx="3564">
                  <c:v>24.75</c:v>
                </c:pt>
                <c:pt idx="3565">
                  <c:v>24.756944444444443</c:v>
                </c:pt>
                <c:pt idx="3566">
                  <c:v>24.763888888888889</c:v>
                </c:pt>
                <c:pt idx="3567">
                  <c:v>24.770833333333332</c:v>
                </c:pt>
                <c:pt idx="3568">
                  <c:v>24.777777777777775</c:v>
                </c:pt>
                <c:pt idx="3569">
                  <c:v>24.784722222222225</c:v>
                </c:pt>
                <c:pt idx="3570">
                  <c:v>24.791666666666668</c:v>
                </c:pt>
                <c:pt idx="3571">
                  <c:v>24.798611111111111</c:v>
                </c:pt>
                <c:pt idx="3572">
                  <c:v>24.805555555555557</c:v>
                </c:pt>
                <c:pt idx="3573">
                  <c:v>24.8125</c:v>
                </c:pt>
                <c:pt idx="3574">
                  <c:v>24.819444444444443</c:v>
                </c:pt>
                <c:pt idx="3575">
                  <c:v>24.826388888888889</c:v>
                </c:pt>
                <c:pt idx="3576">
                  <c:v>24.833333333333332</c:v>
                </c:pt>
                <c:pt idx="3577">
                  <c:v>24.840277777777775</c:v>
                </c:pt>
                <c:pt idx="3578">
                  <c:v>24.847222222222225</c:v>
                </c:pt>
                <c:pt idx="3579">
                  <c:v>24.854166666666668</c:v>
                </c:pt>
                <c:pt idx="3580">
                  <c:v>24.861111111111111</c:v>
                </c:pt>
                <c:pt idx="3581">
                  <c:v>24.868055555555557</c:v>
                </c:pt>
                <c:pt idx="3582">
                  <c:v>24.875</c:v>
                </c:pt>
                <c:pt idx="3583">
                  <c:v>24.881944444444443</c:v>
                </c:pt>
                <c:pt idx="3584">
                  <c:v>24.888888888888889</c:v>
                </c:pt>
                <c:pt idx="3585">
                  <c:v>24.895833333333332</c:v>
                </c:pt>
                <c:pt idx="3586">
                  <c:v>24.902777777777775</c:v>
                </c:pt>
                <c:pt idx="3587">
                  <c:v>24.909722222222225</c:v>
                </c:pt>
                <c:pt idx="3588">
                  <c:v>24.916666666666668</c:v>
                </c:pt>
                <c:pt idx="3589">
                  <c:v>24.923611111111111</c:v>
                </c:pt>
                <c:pt idx="3590">
                  <c:v>24.930555555555557</c:v>
                </c:pt>
                <c:pt idx="3591">
                  <c:v>24.9375</c:v>
                </c:pt>
                <c:pt idx="3592">
                  <c:v>24.944444444444443</c:v>
                </c:pt>
                <c:pt idx="3593">
                  <c:v>24.951388888888889</c:v>
                </c:pt>
                <c:pt idx="3594">
                  <c:v>24.958333333333332</c:v>
                </c:pt>
                <c:pt idx="3595">
                  <c:v>24.965277777777775</c:v>
                </c:pt>
                <c:pt idx="3596">
                  <c:v>24.972222222222225</c:v>
                </c:pt>
                <c:pt idx="3597">
                  <c:v>24.979166666666668</c:v>
                </c:pt>
                <c:pt idx="3598">
                  <c:v>24.986111111111111</c:v>
                </c:pt>
                <c:pt idx="3599">
                  <c:v>24.993055555555557</c:v>
                </c:pt>
                <c:pt idx="3600">
                  <c:v>25</c:v>
                </c:pt>
                <c:pt idx="3601">
                  <c:v>25.006944444444443</c:v>
                </c:pt>
                <c:pt idx="3602">
                  <c:v>25.013888888888889</c:v>
                </c:pt>
                <c:pt idx="3603">
                  <c:v>25.020833333333332</c:v>
                </c:pt>
                <c:pt idx="3604">
                  <c:v>25.027777777777775</c:v>
                </c:pt>
                <c:pt idx="3605">
                  <c:v>25.034722222222225</c:v>
                </c:pt>
                <c:pt idx="3606">
                  <c:v>25.041666666666668</c:v>
                </c:pt>
                <c:pt idx="3607">
                  <c:v>25.048611111111111</c:v>
                </c:pt>
                <c:pt idx="3608">
                  <c:v>25.055555555555557</c:v>
                </c:pt>
                <c:pt idx="3609">
                  <c:v>25.0625</c:v>
                </c:pt>
                <c:pt idx="3610">
                  <c:v>25.069444444444443</c:v>
                </c:pt>
                <c:pt idx="3611">
                  <c:v>25.076388888888889</c:v>
                </c:pt>
                <c:pt idx="3612">
                  <c:v>25.083333333333332</c:v>
                </c:pt>
                <c:pt idx="3613">
                  <c:v>25.090277777777775</c:v>
                </c:pt>
                <c:pt idx="3614">
                  <c:v>25.097222222222225</c:v>
                </c:pt>
                <c:pt idx="3615">
                  <c:v>25.104166666666668</c:v>
                </c:pt>
                <c:pt idx="3616">
                  <c:v>25.111111111111111</c:v>
                </c:pt>
                <c:pt idx="3617">
                  <c:v>25.118055555555557</c:v>
                </c:pt>
                <c:pt idx="3618">
                  <c:v>25.125</c:v>
                </c:pt>
                <c:pt idx="3619">
                  <c:v>25.131944444444443</c:v>
                </c:pt>
                <c:pt idx="3620">
                  <c:v>25.138888888888889</c:v>
                </c:pt>
                <c:pt idx="3621">
                  <c:v>25.145833333333332</c:v>
                </c:pt>
                <c:pt idx="3622">
                  <c:v>25.152777777777775</c:v>
                </c:pt>
                <c:pt idx="3623">
                  <c:v>25.159722222222225</c:v>
                </c:pt>
                <c:pt idx="3624">
                  <c:v>25.166666666666668</c:v>
                </c:pt>
                <c:pt idx="3625">
                  <c:v>25.173611111111111</c:v>
                </c:pt>
                <c:pt idx="3626">
                  <c:v>25.180555555555557</c:v>
                </c:pt>
                <c:pt idx="3627">
                  <c:v>25.1875</c:v>
                </c:pt>
                <c:pt idx="3628">
                  <c:v>25.194444444444443</c:v>
                </c:pt>
                <c:pt idx="3629">
                  <c:v>25.201388888888889</c:v>
                </c:pt>
                <c:pt idx="3630">
                  <c:v>25.208333333333332</c:v>
                </c:pt>
                <c:pt idx="3631">
                  <c:v>25.215277777777775</c:v>
                </c:pt>
                <c:pt idx="3632">
                  <c:v>25.222222222222225</c:v>
                </c:pt>
                <c:pt idx="3633">
                  <c:v>25.229166666666668</c:v>
                </c:pt>
                <c:pt idx="3634">
                  <c:v>25.236111111111111</c:v>
                </c:pt>
                <c:pt idx="3635">
                  <c:v>25.243055555555557</c:v>
                </c:pt>
                <c:pt idx="3636">
                  <c:v>25.25</c:v>
                </c:pt>
                <c:pt idx="3637">
                  <c:v>25.256944444444443</c:v>
                </c:pt>
                <c:pt idx="3638">
                  <c:v>25.263888888888889</c:v>
                </c:pt>
                <c:pt idx="3639">
                  <c:v>25.270833333333332</c:v>
                </c:pt>
                <c:pt idx="3640">
                  <c:v>25.277777777777775</c:v>
                </c:pt>
                <c:pt idx="3641">
                  <c:v>25.284722222222225</c:v>
                </c:pt>
                <c:pt idx="3642">
                  <c:v>25.291666666666668</c:v>
                </c:pt>
                <c:pt idx="3643">
                  <c:v>25.298611111111111</c:v>
                </c:pt>
                <c:pt idx="3644">
                  <c:v>25.305555555555557</c:v>
                </c:pt>
                <c:pt idx="3645">
                  <c:v>25.3125</c:v>
                </c:pt>
                <c:pt idx="3646">
                  <c:v>25.319444444444443</c:v>
                </c:pt>
                <c:pt idx="3647">
                  <c:v>25.326388888888889</c:v>
                </c:pt>
                <c:pt idx="3648">
                  <c:v>25.333333333333332</c:v>
                </c:pt>
                <c:pt idx="3649">
                  <c:v>25.340277777777775</c:v>
                </c:pt>
                <c:pt idx="3650">
                  <c:v>25.347222222222225</c:v>
                </c:pt>
                <c:pt idx="3651">
                  <c:v>25.354166666666668</c:v>
                </c:pt>
                <c:pt idx="3652">
                  <c:v>25.361111111111111</c:v>
                </c:pt>
                <c:pt idx="3653">
                  <c:v>25.368055555555557</c:v>
                </c:pt>
                <c:pt idx="3654">
                  <c:v>25.375</c:v>
                </c:pt>
                <c:pt idx="3655">
                  <c:v>25.381944444444443</c:v>
                </c:pt>
                <c:pt idx="3656">
                  <c:v>25.388888888888889</c:v>
                </c:pt>
                <c:pt idx="3657">
                  <c:v>25.395833333333332</c:v>
                </c:pt>
                <c:pt idx="3658">
                  <c:v>25.402777777777775</c:v>
                </c:pt>
                <c:pt idx="3659">
                  <c:v>25.409722222222225</c:v>
                </c:pt>
                <c:pt idx="3660">
                  <c:v>25.416666666666668</c:v>
                </c:pt>
                <c:pt idx="3661">
                  <c:v>25.423611111111111</c:v>
                </c:pt>
                <c:pt idx="3662">
                  <c:v>25.430555555555557</c:v>
                </c:pt>
                <c:pt idx="3663">
                  <c:v>25.4375</c:v>
                </c:pt>
                <c:pt idx="3664">
                  <c:v>25.444444444444443</c:v>
                </c:pt>
                <c:pt idx="3665">
                  <c:v>25.451388888888889</c:v>
                </c:pt>
                <c:pt idx="3666">
                  <c:v>25.458333333333332</c:v>
                </c:pt>
                <c:pt idx="3667">
                  <c:v>25.465277777777775</c:v>
                </c:pt>
                <c:pt idx="3668">
                  <c:v>25.472222222222225</c:v>
                </c:pt>
                <c:pt idx="3669">
                  <c:v>25.479166666666668</c:v>
                </c:pt>
                <c:pt idx="3670">
                  <c:v>25.486111111111111</c:v>
                </c:pt>
                <c:pt idx="3671">
                  <c:v>25.493055555555557</c:v>
                </c:pt>
                <c:pt idx="3672">
                  <c:v>25.5</c:v>
                </c:pt>
                <c:pt idx="3673">
                  <c:v>25.506944444444443</c:v>
                </c:pt>
                <c:pt idx="3674">
                  <c:v>25.513888888888889</c:v>
                </c:pt>
                <c:pt idx="3675">
                  <c:v>25.520833333333332</c:v>
                </c:pt>
                <c:pt idx="3676">
                  <c:v>25.527777777777775</c:v>
                </c:pt>
                <c:pt idx="3677">
                  <c:v>25.534722222222225</c:v>
                </c:pt>
                <c:pt idx="3678">
                  <c:v>25.541666666666668</c:v>
                </c:pt>
                <c:pt idx="3679">
                  <c:v>25.548611111111111</c:v>
                </c:pt>
                <c:pt idx="3680">
                  <c:v>25.555555555555557</c:v>
                </c:pt>
                <c:pt idx="3681">
                  <c:v>25.5625</c:v>
                </c:pt>
                <c:pt idx="3682">
                  <c:v>25.569444444444443</c:v>
                </c:pt>
                <c:pt idx="3683">
                  <c:v>25.576388888888889</c:v>
                </c:pt>
                <c:pt idx="3684">
                  <c:v>25.583333333333332</c:v>
                </c:pt>
                <c:pt idx="3685">
                  <c:v>25.590277777777775</c:v>
                </c:pt>
                <c:pt idx="3686">
                  <c:v>25.597222222222225</c:v>
                </c:pt>
                <c:pt idx="3687">
                  <c:v>25.604166666666668</c:v>
                </c:pt>
                <c:pt idx="3688">
                  <c:v>25.611111111111111</c:v>
                </c:pt>
                <c:pt idx="3689">
                  <c:v>25.618055555555557</c:v>
                </c:pt>
                <c:pt idx="3690">
                  <c:v>25.625</c:v>
                </c:pt>
                <c:pt idx="3691">
                  <c:v>25.631944444444443</c:v>
                </c:pt>
                <c:pt idx="3692">
                  <c:v>25.638888888888889</c:v>
                </c:pt>
                <c:pt idx="3693">
                  <c:v>25.645833333333332</c:v>
                </c:pt>
                <c:pt idx="3694">
                  <c:v>25.652777777777775</c:v>
                </c:pt>
                <c:pt idx="3695">
                  <c:v>25.659722222222225</c:v>
                </c:pt>
                <c:pt idx="3696">
                  <c:v>25.666666666666668</c:v>
                </c:pt>
                <c:pt idx="3697">
                  <c:v>25.673611111111111</c:v>
                </c:pt>
                <c:pt idx="3698">
                  <c:v>25.680555555555557</c:v>
                </c:pt>
                <c:pt idx="3699">
                  <c:v>25.6875</c:v>
                </c:pt>
                <c:pt idx="3700">
                  <c:v>25.694444444444443</c:v>
                </c:pt>
                <c:pt idx="3701">
                  <c:v>25.701388888888889</c:v>
                </c:pt>
                <c:pt idx="3702">
                  <c:v>25.708333333333332</c:v>
                </c:pt>
                <c:pt idx="3703">
                  <c:v>25.715277777777775</c:v>
                </c:pt>
                <c:pt idx="3704">
                  <c:v>25.722222222222225</c:v>
                </c:pt>
                <c:pt idx="3705">
                  <c:v>25.729166666666668</c:v>
                </c:pt>
                <c:pt idx="3706">
                  <c:v>25.736111111111111</c:v>
                </c:pt>
                <c:pt idx="3707">
                  <c:v>25.743055555555557</c:v>
                </c:pt>
                <c:pt idx="3708">
                  <c:v>25.75</c:v>
                </c:pt>
                <c:pt idx="3709">
                  <c:v>25.756944444444443</c:v>
                </c:pt>
                <c:pt idx="3710">
                  <c:v>25.763888888888889</c:v>
                </c:pt>
                <c:pt idx="3711">
                  <c:v>25.770833333333332</c:v>
                </c:pt>
                <c:pt idx="3712">
                  <c:v>25.777777777777775</c:v>
                </c:pt>
                <c:pt idx="3713">
                  <c:v>25.784722222222225</c:v>
                </c:pt>
                <c:pt idx="3714">
                  <c:v>25.791666666666668</c:v>
                </c:pt>
                <c:pt idx="3715">
                  <c:v>25.798611111111111</c:v>
                </c:pt>
                <c:pt idx="3716">
                  <c:v>25.805555555555557</c:v>
                </c:pt>
                <c:pt idx="3717">
                  <c:v>25.8125</c:v>
                </c:pt>
                <c:pt idx="3718">
                  <c:v>25.819444444444443</c:v>
                </c:pt>
                <c:pt idx="3719">
                  <c:v>25.826388888888889</c:v>
                </c:pt>
                <c:pt idx="3720">
                  <c:v>25.833333333333332</c:v>
                </c:pt>
                <c:pt idx="3721">
                  <c:v>25.840277777777775</c:v>
                </c:pt>
                <c:pt idx="3722">
                  <c:v>25.847222222222225</c:v>
                </c:pt>
                <c:pt idx="3723">
                  <c:v>25.854166666666668</c:v>
                </c:pt>
                <c:pt idx="3724">
                  <c:v>25.861111111111111</c:v>
                </c:pt>
                <c:pt idx="3725">
                  <c:v>25.868055555555557</c:v>
                </c:pt>
                <c:pt idx="3726">
                  <c:v>25.875</c:v>
                </c:pt>
                <c:pt idx="3727">
                  <c:v>25.881944444444443</c:v>
                </c:pt>
                <c:pt idx="3728">
                  <c:v>25.888888888888889</c:v>
                </c:pt>
                <c:pt idx="3729">
                  <c:v>25.895833333333332</c:v>
                </c:pt>
                <c:pt idx="3730">
                  <c:v>25.902777777777775</c:v>
                </c:pt>
                <c:pt idx="3731">
                  <c:v>25.909722222222225</c:v>
                </c:pt>
                <c:pt idx="3732">
                  <c:v>25.916666666666668</c:v>
                </c:pt>
                <c:pt idx="3733">
                  <c:v>25.923611111111111</c:v>
                </c:pt>
                <c:pt idx="3734">
                  <c:v>25.930555555555557</c:v>
                </c:pt>
                <c:pt idx="3735">
                  <c:v>25.9375</c:v>
                </c:pt>
                <c:pt idx="3736">
                  <c:v>25.944444444444443</c:v>
                </c:pt>
                <c:pt idx="3737">
                  <c:v>25.951388888888889</c:v>
                </c:pt>
                <c:pt idx="3738">
                  <c:v>25.958333333333332</c:v>
                </c:pt>
                <c:pt idx="3739">
                  <c:v>25.965277777777775</c:v>
                </c:pt>
                <c:pt idx="3740">
                  <c:v>25.972222222222225</c:v>
                </c:pt>
                <c:pt idx="3741">
                  <c:v>25.979166666666668</c:v>
                </c:pt>
                <c:pt idx="3742">
                  <c:v>25.986111111111111</c:v>
                </c:pt>
                <c:pt idx="3743">
                  <c:v>25.993055555555557</c:v>
                </c:pt>
                <c:pt idx="3744">
                  <c:v>26</c:v>
                </c:pt>
                <c:pt idx="3745">
                  <c:v>26.006944444444443</c:v>
                </c:pt>
                <c:pt idx="3746">
                  <c:v>26.013888888888889</c:v>
                </c:pt>
                <c:pt idx="3747">
                  <c:v>26.020833333333332</c:v>
                </c:pt>
                <c:pt idx="3748">
                  <c:v>26.027777777777775</c:v>
                </c:pt>
                <c:pt idx="3749">
                  <c:v>26.034722222222225</c:v>
                </c:pt>
                <c:pt idx="3750">
                  <c:v>26.041666666666668</c:v>
                </c:pt>
                <c:pt idx="3751">
                  <c:v>26.048611111111111</c:v>
                </c:pt>
                <c:pt idx="3752">
                  <c:v>26.055555555555557</c:v>
                </c:pt>
                <c:pt idx="3753">
                  <c:v>26.0625</c:v>
                </c:pt>
                <c:pt idx="3754">
                  <c:v>26.069444444444443</c:v>
                </c:pt>
                <c:pt idx="3755">
                  <c:v>26.076388888888889</c:v>
                </c:pt>
                <c:pt idx="3756">
                  <c:v>26.083333333333332</c:v>
                </c:pt>
                <c:pt idx="3757">
                  <c:v>26.090277777777775</c:v>
                </c:pt>
                <c:pt idx="3758">
                  <c:v>26.097222222222225</c:v>
                </c:pt>
                <c:pt idx="3759">
                  <c:v>26.104166666666668</c:v>
                </c:pt>
                <c:pt idx="3760">
                  <c:v>26.111111111111111</c:v>
                </c:pt>
                <c:pt idx="3761">
                  <c:v>26.118055555555557</c:v>
                </c:pt>
                <c:pt idx="3762">
                  <c:v>26.125</c:v>
                </c:pt>
                <c:pt idx="3763">
                  <c:v>26.131944444444443</c:v>
                </c:pt>
                <c:pt idx="3764">
                  <c:v>26.138888888888889</c:v>
                </c:pt>
                <c:pt idx="3765">
                  <c:v>26.145833333333332</c:v>
                </c:pt>
                <c:pt idx="3766">
                  <c:v>26.152777777777775</c:v>
                </c:pt>
                <c:pt idx="3767">
                  <c:v>26.159722222222225</c:v>
                </c:pt>
                <c:pt idx="3768">
                  <c:v>26.166666666666668</c:v>
                </c:pt>
                <c:pt idx="3769">
                  <c:v>26.173611111111111</c:v>
                </c:pt>
                <c:pt idx="3770">
                  <c:v>26.180555555555557</c:v>
                </c:pt>
                <c:pt idx="3771">
                  <c:v>26.1875</c:v>
                </c:pt>
                <c:pt idx="3772">
                  <c:v>26.194444444444443</c:v>
                </c:pt>
                <c:pt idx="3773">
                  <c:v>26.201388888888889</c:v>
                </c:pt>
                <c:pt idx="3774">
                  <c:v>26.208333333333332</c:v>
                </c:pt>
                <c:pt idx="3775">
                  <c:v>26.215277777777775</c:v>
                </c:pt>
                <c:pt idx="3776">
                  <c:v>26.222222222222225</c:v>
                </c:pt>
                <c:pt idx="3777">
                  <c:v>26.229166666666668</c:v>
                </c:pt>
                <c:pt idx="3778">
                  <c:v>26.236111111111111</c:v>
                </c:pt>
                <c:pt idx="3779">
                  <c:v>26.243055555555557</c:v>
                </c:pt>
                <c:pt idx="3780">
                  <c:v>26.25</c:v>
                </c:pt>
                <c:pt idx="3781">
                  <c:v>26.256944444444443</c:v>
                </c:pt>
                <c:pt idx="3782">
                  <c:v>26.263888888888889</c:v>
                </c:pt>
                <c:pt idx="3783">
                  <c:v>26.270833333333332</c:v>
                </c:pt>
                <c:pt idx="3784">
                  <c:v>26.277777777777775</c:v>
                </c:pt>
                <c:pt idx="3785">
                  <c:v>26.284722222222225</c:v>
                </c:pt>
                <c:pt idx="3786">
                  <c:v>26.291666666666668</c:v>
                </c:pt>
                <c:pt idx="3787">
                  <c:v>26.298611111111111</c:v>
                </c:pt>
                <c:pt idx="3788">
                  <c:v>26.305555555555557</c:v>
                </c:pt>
                <c:pt idx="3789">
                  <c:v>26.3125</c:v>
                </c:pt>
                <c:pt idx="3790">
                  <c:v>26.319444444444443</c:v>
                </c:pt>
                <c:pt idx="3791">
                  <c:v>26.326388888888889</c:v>
                </c:pt>
                <c:pt idx="3792">
                  <c:v>26.333333333333332</c:v>
                </c:pt>
                <c:pt idx="3793">
                  <c:v>26.340277777777775</c:v>
                </c:pt>
                <c:pt idx="3794">
                  <c:v>26.347222222222225</c:v>
                </c:pt>
                <c:pt idx="3795">
                  <c:v>26.354166666666668</c:v>
                </c:pt>
                <c:pt idx="3796">
                  <c:v>26.361111111111111</c:v>
                </c:pt>
                <c:pt idx="3797">
                  <c:v>26.368055555555557</c:v>
                </c:pt>
                <c:pt idx="3798">
                  <c:v>26.375</c:v>
                </c:pt>
                <c:pt idx="3799">
                  <c:v>26.381944444444443</c:v>
                </c:pt>
                <c:pt idx="3800">
                  <c:v>26.388888888888889</c:v>
                </c:pt>
                <c:pt idx="3801">
                  <c:v>26.395833333333332</c:v>
                </c:pt>
                <c:pt idx="3802">
                  <c:v>26.402777777777775</c:v>
                </c:pt>
                <c:pt idx="3803">
                  <c:v>26.409722222222225</c:v>
                </c:pt>
                <c:pt idx="3804">
                  <c:v>26.416666666666668</c:v>
                </c:pt>
                <c:pt idx="3805">
                  <c:v>26.423611111111111</c:v>
                </c:pt>
                <c:pt idx="3806">
                  <c:v>26.430555555555557</c:v>
                </c:pt>
                <c:pt idx="3807">
                  <c:v>26.4375</c:v>
                </c:pt>
                <c:pt idx="3808">
                  <c:v>26.444444444444443</c:v>
                </c:pt>
                <c:pt idx="3809">
                  <c:v>26.451388888888889</c:v>
                </c:pt>
                <c:pt idx="3810">
                  <c:v>26.458333333333332</c:v>
                </c:pt>
                <c:pt idx="3811">
                  <c:v>26.465277777777775</c:v>
                </c:pt>
                <c:pt idx="3812">
                  <c:v>26.472222222222225</c:v>
                </c:pt>
                <c:pt idx="3813">
                  <c:v>26.479166666666668</c:v>
                </c:pt>
                <c:pt idx="3814">
                  <c:v>26.486111111111111</c:v>
                </c:pt>
                <c:pt idx="3815">
                  <c:v>26.493055555555557</c:v>
                </c:pt>
                <c:pt idx="3816">
                  <c:v>26.5</c:v>
                </c:pt>
                <c:pt idx="3817">
                  <c:v>26.506944444444443</c:v>
                </c:pt>
                <c:pt idx="3818">
                  <c:v>26.513888888888889</c:v>
                </c:pt>
                <c:pt idx="3819">
                  <c:v>26.520833333333332</c:v>
                </c:pt>
                <c:pt idx="3820">
                  <c:v>26.527777777777775</c:v>
                </c:pt>
                <c:pt idx="3821">
                  <c:v>26.534722222222225</c:v>
                </c:pt>
                <c:pt idx="3822">
                  <c:v>26.541666666666668</c:v>
                </c:pt>
                <c:pt idx="3823">
                  <c:v>26.548611111111111</c:v>
                </c:pt>
                <c:pt idx="3824">
                  <c:v>26.555555555555557</c:v>
                </c:pt>
                <c:pt idx="3825">
                  <c:v>26.5625</c:v>
                </c:pt>
                <c:pt idx="3826">
                  <c:v>26.569444444444443</c:v>
                </c:pt>
                <c:pt idx="3827">
                  <c:v>26.576388888888889</c:v>
                </c:pt>
                <c:pt idx="3828">
                  <c:v>26.583333333333332</c:v>
                </c:pt>
                <c:pt idx="3829">
                  <c:v>26.590277777777775</c:v>
                </c:pt>
                <c:pt idx="3830">
                  <c:v>26.597222222222225</c:v>
                </c:pt>
                <c:pt idx="3831">
                  <c:v>26.604166666666668</c:v>
                </c:pt>
                <c:pt idx="3832">
                  <c:v>26.611111111111111</c:v>
                </c:pt>
                <c:pt idx="3833">
                  <c:v>26.618055555555557</c:v>
                </c:pt>
                <c:pt idx="3834">
                  <c:v>26.625</c:v>
                </c:pt>
                <c:pt idx="3835">
                  <c:v>26.631944444444443</c:v>
                </c:pt>
                <c:pt idx="3836">
                  <c:v>26.638888888888889</c:v>
                </c:pt>
                <c:pt idx="3837">
                  <c:v>26.645833333333332</c:v>
                </c:pt>
                <c:pt idx="3838">
                  <c:v>26.652777777777775</c:v>
                </c:pt>
                <c:pt idx="3839">
                  <c:v>26.659722222222225</c:v>
                </c:pt>
                <c:pt idx="3840">
                  <c:v>26.666666666666668</c:v>
                </c:pt>
                <c:pt idx="3841">
                  <c:v>26.673611111111111</c:v>
                </c:pt>
                <c:pt idx="3842">
                  <c:v>26.680555555555557</c:v>
                </c:pt>
                <c:pt idx="3843">
                  <c:v>26.6875</c:v>
                </c:pt>
                <c:pt idx="3844">
                  <c:v>26.694444444444443</c:v>
                </c:pt>
                <c:pt idx="3845">
                  <c:v>26.701388888888889</c:v>
                </c:pt>
                <c:pt idx="3846">
                  <c:v>26.708333333333332</c:v>
                </c:pt>
                <c:pt idx="3847">
                  <c:v>26.715277777777775</c:v>
                </c:pt>
                <c:pt idx="3848">
                  <c:v>26.722222222222225</c:v>
                </c:pt>
                <c:pt idx="3849">
                  <c:v>26.729166666666668</c:v>
                </c:pt>
                <c:pt idx="3850">
                  <c:v>26.736111111111111</c:v>
                </c:pt>
                <c:pt idx="3851">
                  <c:v>26.743055555555557</c:v>
                </c:pt>
                <c:pt idx="3852">
                  <c:v>26.75</c:v>
                </c:pt>
                <c:pt idx="3853">
                  <c:v>26.756944444444443</c:v>
                </c:pt>
                <c:pt idx="3854">
                  <c:v>26.763888888888889</c:v>
                </c:pt>
                <c:pt idx="3855">
                  <c:v>26.770833333333332</c:v>
                </c:pt>
                <c:pt idx="3856">
                  <c:v>26.777777777777775</c:v>
                </c:pt>
                <c:pt idx="3857">
                  <c:v>26.784722222222225</c:v>
                </c:pt>
                <c:pt idx="3858">
                  <c:v>26.791666666666668</c:v>
                </c:pt>
                <c:pt idx="3859">
                  <c:v>26.798611111111111</c:v>
                </c:pt>
                <c:pt idx="3860">
                  <c:v>26.805555555555557</c:v>
                </c:pt>
                <c:pt idx="3861">
                  <c:v>26.8125</c:v>
                </c:pt>
                <c:pt idx="3862">
                  <c:v>26.819444444444443</c:v>
                </c:pt>
                <c:pt idx="3863">
                  <c:v>26.826388888888889</c:v>
                </c:pt>
                <c:pt idx="3864">
                  <c:v>26.833333333333332</c:v>
                </c:pt>
                <c:pt idx="3865">
                  <c:v>26.840277777777775</c:v>
                </c:pt>
                <c:pt idx="3866">
                  <c:v>26.847222222222225</c:v>
                </c:pt>
                <c:pt idx="3867">
                  <c:v>26.854166666666668</c:v>
                </c:pt>
                <c:pt idx="3868">
                  <c:v>26.861111111111111</c:v>
                </c:pt>
                <c:pt idx="3869">
                  <c:v>26.868055555555557</c:v>
                </c:pt>
                <c:pt idx="3870">
                  <c:v>26.875</c:v>
                </c:pt>
                <c:pt idx="3871">
                  <c:v>26.881944444444443</c:v>
                </c:pt>
                <c:pt idx="3872">
                  <c:v>26.888888888888889</c:v>
                </c:pt>
                <c:pt idx="3873">
                  <c:v>26.895833333333332</c:v>
                </c:pt>
                <c:pt idx="3874">
                  <c:v>26.902777777777775</c:v>
                </c:pt>
                <c:pt idx="3875">
                  <c:v>26.909722222222225</c:v>
                </c:pt>
                <c:pt idx="3876">
                  <c:v>26.916666666666668</c:v>
                </c:pt>
                <c:pt idx="3877">
                  <c:v>26.923611111111111</c:v>
                </c:pt>
                <c:pt idx="3878">
                  <c:v>26.930555555555557</c:v>
                </c:pt>
                <c:pt idx="3879">
                  <c:v>26.9375</c:v>
                </c:pt>
                <c:pt idx="3880">
                  <c:v>26.944444444444443</c:v>
                </c:pt>
                <c:pt idx="3881">
                  <c:v>26.951388888888889</c:v>
                </c:pt>
                <c:pt idx="3882">
                  <c:v>26.958333333333332</c:v>
                </c:pt>
                <c:pt idx="3883">
                  <c:v>26.965277777777775</c:v>
                </c:pt>
                <c:pt idx="3884">
                  <c:v>26.972222222222225</c:v>
                </c:pt>
                <c:pt idx="3885">
                  <c:v>26.979166666666668</c:v>
                </c:pt>
                <c:pt idx="3886">
                  <c:v>26.986111111111111</c:v>
                </c:pt>
                <c:pt idx="3887">
                  <c:v>26.993055555555557</c:v>
                </c:pt>
                <c:pt idx="3888">
                  <c:v>27</c:v>
                </c:pt>
                <c:pt idx="3889">
                  <c:v>27.006944444444443</c:v>
                </c:pt>
                <c:pt idx="3890">
                  <c:v>27.013888888888889</c:v>
                </c:pt>
                <c:pt idx="3891">
                  <c:v>27.020833333333332</c:v>
                </c:pt>
                <c:pt idx="3892">
                  <c:v>27.027777777777775</c:v>
                </c:pt>
                <c:pt idx="3893">
                  <c:v>27.034722222222225</c:v>
                </c:pt>
                <c:pt idx="3894">
                  <c:v>27.041666666666668</c:v>
                </c:pt>
                <c:pt idx="3895">
                  <c:v>27.048611111111111</c:v>
                </c:pt>
                <c:pt idx="3896">
                  <c:v>27.055555555555557</c:v>
                </c:pt>
                <c:pt idx="3897">
                  <c:v>27.0625</c:v>
                </c:pt>
                <c:pt idx="3898">
                  <c:v>27.069444444444443</c:v>
                </c:pt>
                <c:pt idx="3899">
                  <c:v>27.076388888888889</c:v>
                </c:pt>
                <c:pt idx="3900">
                  <c:v>27.083333333333332</c:v>
                </c:pt>
                <c:pt idx="3901">
                  <c:v>27.090277777777775</c:v>
                </c:pt>
                <c:pt idx="3902">
                  <c:v>27.097222222222225</c:v>
                </c:pt>
                <c:pt idx="3903">
                  <c:v>27.104166666666668</c:v>
                </c:pt>
                <c:pt idx="3904">
                  <c:v>27.111111111111111</c:v>
                </c:pt>
                <c:pt idx="3905">
                  <c:v>27.118055555555557</c:v>
                </c:pt>
                <c:pt idx="3906">
                  <c:v>27.125</c:v>
                </c:pt>
                <c:pt idx="3907">
                  <c:v>27.131944444444443</c:v>
                </c:pt>
                <c:pt idx="3908">
                  <c:v>27.138888888888889</c:v>
                </c:pt>
                <c:pt idx="3909">
                  <c:v>27.145833333333332</c:v>
                </c:pt>
                <c:pt idx="3910">
                  <c:v>27.152777777777775</c:v>
                </c:pt>
                <c:pt idx="3911">
                  <c:v>27.159722222222225</c:v>
                </c:pt>
                <c:pt idx="3912">
                  <c:v>27.166666666666668</c:v>
                </c:pt>
                <c:pt idx="3913">
                  <c:v>27.173611111111111</c:v>
                </c:pt>
                <c:pt idx="3914">
                  <c:v>27.180555555555557</c:v>
                </c:pt>
                <c:pt idx="3915">
                  <c:v>27.1875</c:v>
                </c:pt>
                <c:pt idx="3916">
                  <c:v>27.194444444444443</c:v>
                </c:pt>
                <c:pt idx="3917">
                  <c:v>27.201388888888889</c:v>
                </c:pt>
                <c:pt idx="3918">
                  <c:v>27.208333333333332</c:v>
                </c:pt>
                <c:pt idx="3919">
                  <c:v>27.215277777777775</c:v>
                </c:pt>
                <c:pt idx="3920">
                  <c:v>27.222222222222225</c:v>
                </c:pt>
                <c:pt idx="3921">
                  <c:v>27.229166666666668</c:v>
                </c:pt>
                <c:pt idx="3922">
                  <c:v>27.236111111111111</c:v>
                </c:pt>
                <c:pt idx="3923">
                  <c:v>27.243055555555557</c:v>
                </c:pt>
                <c:pt idx="3924">
                  <c:v>27.25</c:v>
                </c:pt>
                <c:pt idx="3925">
                  <c:v>27.256944444444443</c:v>
                </c:pt>
                <c:pt idx="3926">
                  <c:v>27.263888888888889</c:v>
                </c:pt>
                <c:pt idx="3927">
                  <c:v>27.270833333333332</c:v>
                </c:pt>
                <c:pt idx="3928">
                  <c:v>27.277777777777775</c:v>
                </c:pt>
                <c:pt idx="3929">
                  <c:v>27.284722222222225</c:v>
                </c:pt>
                <c:pt idx="3930">
                  <c:v>27.291666666666668</c:v>
                </c:pt>
                <c:pt idx="3931">
                  <c:v>27.298611111111111</c:v>
                </c:pt>
                <c:pt idx="3932">
                  <c:v>27.305555555555557</c:v>
                </c:pt>
                <c:pt idx="3933">
                  <c:v>27.3125</c:v>
                </c:pt>
                <c:pt idx="3934">
                  <c:v>27.319444444444443</c:v>
                </c:pt>
                <c:pt idx="3935">
                  <c:v>27.326388888888889</c:v>
                </c:pt>
                <c:pt idx="3936">
                  <c:v>27.333333333333332</c:v>
                </c:pt>
                <c:pt idx="3937">
                  <c:v>27.340277777777775</c:v>
                </c:pt>
                <c:pt idx="3938">
                  <c:v>27.347222222222225</c:v>
                </c:pt>
                <c:pt idx="3939">
                  <c:v>27.354166666666668</c:v>
                </c:pt>
                <c:pt idx="3940">
                  <c:v>27.361111111111111</c:v>
                </c:pt>
                <c:pt idx="3941">
                  <c:v>27.368055555555557</c:v>
                </c:pt>
                <c:pt idx="3942">
                  <c:v>27.375</c:v>
                </c:pt>
                <c:pt idx="3943">
                  <c:v>27.381944444444443</c:v>
                </c:pt>
                <c:pt idx="3944">
                  <c:v>27.388888888888889</c:v>
                </c:pt>
                <c:pt idx="3945">
                  <c:v>27.395833333333332</c:v>
                </c:pt>
                <c:pt idx="3946">
                  <c:v>27.402777777777775</c:v>
                </c:pt>
                <c:pt idx="3947">
                  <c:v>27.409722222222225</c:v>
                </c:pt>
                <c:pt idx="3948">
                  <c:v>27.416666666666668</c:v>
                </c:pt>
                <c:pt idx="3949">
                  <c:v>27.423611111111111</c:v>
                </c:pt>
                <c:pt idx="3950">
                  <c:v>27.430555555555557</c:v>
                </c:pt>
                <c:pt idx="3951">
                  <c:v>27.4375</c:v>
                </c:pt>
                <c:pt idx="3952">
                  <c:v>27.444444444444443</c:v>
                </c:pt>
                <c:pt idx="3953">
                  <c:v>27.451388888888889</c:v>
                </c:pt>
                <c:pt idx="3954">
                  <c:v>27.458333333333332</c:v>
                </c:pt>
                <c:pt idx="3955">
                  <c:v>27.465277777777775</c:v>
                </c:pt>
                <c:pt idx="3956">
                  <c:v>27.472222222222225</c:v>
                </c:pt>
                <c:pt idx="3957">
                  <c:v>27.479166666666668</c:v>
                </c:pt>
                <c:pt idx="3958">
                  <c:v>27.486111111111111</c:v>
                </c:pt>
                <c:pt idx="3959">
                  <c:v>27.493055555555557</c:v>
                </c:pt>
                <c:pt idx="3960">
                  <c:v>27.5</c:v>
                </c:pt>
                <c:pt idx="3961">
                  <c:v>27.506944444444443</c:v>
                </c:pt>
                <c:pt idx="3962">
                  <c:v>27.513888888888889</c:v>
                </c:pt>
                <c:pt idx="3963">
                  <c:v>27.520833333333332</c:v>
                </c:pt>
                <c:pt idx="3964">
                  <c:v>27.527777777777775</c:v>
                </c:pt>
                <c:pt idx="3965">
                  <c:v>27.534722222222225</c:v>
                </c:pt>
                <c:pt idx="3966">
                  <c:v>27.541666666666668</c:v>
                </c:pt>
                <c:pt idx="3967">
                  <c:v>27.548611111111111</c:v>
                </c:pt>
                <c:pt idx="3968">
                  <c:v>27.555555555555557</c:v>
                </c:pt>
                <c:pt idx="3969">
                  <c:v>27.5625</c:v>
                </c:pt>
                <c:pt idx="3970">
                  <c:v>27.569444444444443</c:v>
                </c:pt>
                <c:pt idx="3971">
                  <c:v>27.576388888888889</c:v>
                </c:pt>
                <c:pt idx="3972">
                  <c:v>27.583333333333332</c:v>
                </c:pt>
                <c:pt idx="3973">
                  <c:v>27.590277777777775</c:v>
                </c:pt>
                <c:pt idx="3974">
                  <c:v>27.597222222222225</c:v>
                </c:pt>
                <c:pt idx="3975">
                  <c:v>27.604166666666668</c:v>
                </c:pt>
                <c:pt idx="3976">
                  <c:v>27.611111111111111</c:v>
                </c:pt>
                <c:pt idx="3977">
                  <c:v>27.618055555555557</c:v>
                </c:pt>
                <c:pt idx="3978">
                  <c:v>27.625</c:v>
                </c:pt>
                <c:pt idx="3979">
                  <c:v>27.631944444444443</c:v>
                </c:pt>
                <c:pt idx="3980">
                  <c:v>27.638888888888889</c:v>
                </c:pt>
                <c:pt idx="3981">
                  <c:v>27.645833333333332</c:v>
                </c:pt>
                <c:pt idx="3982">
                  <c:v>27.652777777777775</c:v>
                </c:pt>
                <c:pt idx="3983">
                  <c:v>27.659722222222225</c:v>
                </c:pt>
                <c:pt idx="3984">
                  <c:v>27.666666666666668</c:v>
                </c:pt>
                <c:pt idx="3985">
                  <c:v>27.673611111111111</c:v>
                </c:pt>
                <c:pt idx="3986">
                  <c:v>27.680555555555557</c:v>
                </c:pt>
                <c:pt idx="3987">
                  <c:v>27.6875</c:v>
                </c:pt>
                <c:pt idx="3988">
                  <c:v>27.694444444444443</c:v>
                </c:pt>
                <c:pt idx="3989">
                  <c:v>27.701388888888889</c:v>
                </c:pt>
                <c:pt idx="3990">
                  <c:v>27.708333333333332</c:v>
                </c:pt>
                <c:pt idx="3991">
                  <c:v>27.715277777777775</c:v>
                </c:pt>
                <c:pt idx="3992">
                  <c:v>27.722222222222225</c:v>
                </c:pt>
                <c:pt idx="3993">
                  <c:v>27.729166666666668</c:v>
                </c:pt>
                <c:pt idx="3994">
                  <c:v>27.736111111111111</c:v>
                </c:pt>
                <c:pt idx="3995">
                  <c:v>27.743055555555557</c:v>
                </c:pt>
                <c:pt idx="3996">
                  <c:v>27.75</c:v>
                </c:pt>
                <c:pt idx="3997">
                  <c:v>27.756944444444443</c:v>
                </c:pt>
                <c:pt idx="3998">
                  <c:v>27.763888888888889</c:v>
                </c:pt>
                <c:pt idx="3999">
                  <c:v>27.770833333333332</c:v>
                </c:pt>
                <c:pt idx="4000">
                  <c:v>27.777777777777775</c:v>
                </c:pt>
                <c:pt idx="4001">
                  <c:v>27.784722222222225</c:v>
                </c:pt>
                <c:pt idx="4002">
                  <c:v>27.791666666666668</c:v>
                </c:pt>
                <c:pt idx="4003">
                  <c:v>27.798611111111111</c:v>
                </c:pt>
                <c:pt idx="4004">
                  <c:v>27.805555555555557</c:v>
                </c:pt>
                <c:pt idx="4005">
                  <c:v>27.8125</c:v>
                </c:pt>
                <c:pt idx="4006">
                  <c:v>27.819444444444443</c:v>
                </c:pt>
                <c:pt idx="4007">
                  <c:v>27.826388888888889</c:v>
                </c:pt>
                <c:pt idx="4008">
                  <c:v>27.833333333333332</c:v>
                </c:pt>
                <c:pt idx="4009">
                  <c:v>27.840277777777775</c:v>
                </c:pt>
                <c:pt idx="4010">
                  <c:v>27.847222222222225</c:v>
                </c:pt>
                <c:pt idx="4011">
                  <c:v>27.854166666666668</c:v>
                </c:pt>
                <c:pt idx="4012">
                  <c:v>27.861111111111111</c:v>
                </c:pt>
                <c:pt idx="4013">
                  <c:v>27.868055555555557</c:v>
                </c:pt>
                <c:pt idx="4014">
                  <c:v>27.875</c:v>
                </c:pt>
                <c:pt idx="4015">
                  <c:v>27.881944444444443</c:v>
                </c:pt>
                <c:pt idx="4016">
                  <c:v>27.888888888888889</c:v>
                </c:pt>
                <c:pt idx="4017">
                  <c:v>27.895833333333332</c:v>
                </c:pt>
                <c:pt idx="4018">
                  <c:v>27.902777777777775</c:v>
                </c:pt>
                <c:pt idx="4019">
                  <c:v>27.909722222222225</c:v>
                </c:pt>
                <c:pt idx="4020">
                  <c:v>27.916666666666668</c:v>
                </c:pt>
                <c:pt idx="4021">
                  <c:v>27.923611111111111</c:v>
                </c:pt>
                <c:pt idx="4022">
                  <c:v>27.930555555555557</c:v>
                </c:pt>
                <c:pt idx="4023">
                  <c:v>27.9375</c:v>
                </c:pt>
                <c:pt idx="4024">
                  <c:v>27.944444444444443</c:v>
                </c:pt>
                <c:pt idx="4025">
                  <c:v>27.951388888888889</c:v>
                </c:pt>
                <c:pt idx="4026">
                  <c:v>27.958333333333332</c:v>
                </c:pt>
                <c:pt idx="4027">
                  <c:v>27.965277777777775</c:v>
                </c:pt>
                <c:pt idx="4028">
                  <c:v>27.972222222222225</c:v>
                </c:pt>
                <c:pt idx="4029">
                  <c:v>27.979166666666668</c:v>
                </c:pt>
                <c:pt idx="4030">
                  <c:v>27.986111111111111</c:v>
                </c:pt>
                <c:pt idx="4031">
                  <c:v>27.993055555555557</c:v>
                </c:pt>
                <c:pt idx="4032">
                  <c:v>28</c:v>
                </c:pt>
                <c:pt idx="4033">
                  <c:v>28.006944444444443</c:v>
                </c:pt>
                <c:pt idx="4034">
                  <c:v>28.013888888888889</c:v>
                </c:pt>
                <c:pt idx="4035">
                  <c:v>28.020833333333332</c:v>
                </c:pt>
                <c:pt idx="4036">
                  <c:v>28.027777777777775</c:v>
                </c:pt>
                <c:pt idx="4037">
                  <c:v>28.034722222222225</c:v>
                </c:pt>
                <c:pt idx="4038">
                  <c:v>28.041666666666668</c:v>
                </c:pt>
                <c:pt idx="4039">
                  <c:v>28.048611111111111</c:v>
                </c:pt>
                <c:pt idx="4040">
                  <c:v>28.055555555555557</c:v>
                </c:pt>
                <c:pt idx="4041">
                  <c:v>28.0625</c:v>
                </c:pt>
                <c:pt idx="4042">
                  <c:v>28.069444444444443</c:v>
                </c:pt>
                <c:pt idx="4043">
                  <c:v>28.076388888888889</c:v>
                </c:pt>
                <c:pt idx="4044">
                  <c:v>28.083333333333332</c:v>
                </c:pt>
                <c:pt idx="4045">
                  <c:v>28.090277777777775</c:v>
                </c:pt>
                <c:pt idx="4046">
                  <c:v>28.097222222222225</c:v>
                </c:pt>
                <c:pt idx="4047">
                  <c:v>28.104166666666668</c:v>
                </c:pt>
                <c:pt idx="4048">
                  <c:v>28.111111111111111</c:v>
                </c:pt>
                <c:pt idx="4049">
                  <c:v>28.118055555555557</c:v>
                </c:pt>
                <c:pt idx="4050">
                  <c:v>28.125</c:v>
                </c:pt>
                <c:pt idx="4051">
                  <c:v>28.131944444444443</c:v>
                </c:pt>
                <c:pt idx="4052">
                  <c:v>28.138888888888889</c:v>
                </c:pt>
                <c:pt idx="4053">
                  <c:v>28.145833333333332</c:v>
                </c:pt>
                <c:pt idx="4054">
                  <c:v>28.152777777777775</c:v>
                </c:pt>
                <c:pt idx="4055">
                  <c:v>28.159722222222225</c:v>
                </c:pt>
                <c:pt idx="4056">
                  <c:v>28.166666666666668</c:v>
                </c:pt>
                <c:pt idx="4057">
                  <c:v>28.173611111111111</c:v>
                </c:pt>
                <c:pt idx="4058">
                  <c:v>28.180555555555557</c:v>
                </c:pt>
                <c:pt idx="4059">
                  <c:v>28.1875</c:v>
                </c:pt>
                <c:pt idx="4060">
                  <c:v>28.194444444444443</c:v>
                </c:pt>
                <c:pt idx="4061">
                  <c:v>28.201388888888889</c:v>
                </c:pt>
                <c:pt idx="4062">
                  <c:v>28.208333333333332</c:v>
                </c:pt>
                <c:pt idx="4063">
                  <c:v>28.215277777777775</c:v>
                </c:pt>
                <c:pt idx="4064">
                  <c:v>28.222222222222225</c:v>
                </c:pt>
                <c:pt idx="4065">
                  <c:v>28.229166666666668</c:v>
                </c:pt>
                <c:pt idx="4066">
                  <c:v>28.236111111111111</c:v>
                </c:pt>
                <c:pt idx="4067">
                  <c:v>28.243055555555557</c:v>
                </c:pt>
                <c:pt idx="4068">
                  <c:v>28.25</c:v>
                </c:pt>
                <c:pt idx="4069">
                  <c:v>28.256944444444443</c:v>
                </c:pt>
                <c:pt idx="4070">
                  <c:v>28.263888888888889</c:v>
                </c:pt>
                <c:pt idx="4071">
                  <c:v>28.270833333333332</c:v>
                </c:pt>
                <c:pt idx="4072">
                  <c:v>28.277777777777775</c:v>
                </c:pt>
                <c:pt idx="4073">
                  <c:v>28.284722222222225</c:v>
                </c:pt>
                <c:pt idx="4074">
                  <c:v>28.291666666666668</c:v>
                </c:pt>
                <c:pt idx="4075">
                  <c:v>28.298611111111111</c:v>
                </c:pt>
                <c:pt idx="4076">
                  <c:v>28.305555555555557</c:v>
                </c:pt>
                <c:pt idx="4077">
                  <c:v>28.3125</c:v>
                </c:pt>
                <c:pt idx="4078">
                  <c:v>28.319444444444443</c:v>
                </c:pt>
                <c:pt idx="4079">
                  <c:v>28.326388888888889</c:v>
                </c:pt>
                <c:pt idx="4080">
                  <c:v>28.333333333333332</c:v>
                </c:pt>
                <c:pt idx="4081">
                  <c:v>28.340277777777775</c:v>
                </c:pt>
                <c:pt idx="4082">
                  <c:v>28.347222222222225</c:v>
                </c:pt>
                <c:pt idx="4083">
                  <c:v>28.354166666666668</c:v>
                </c:pt>
                <c:pt idx="4084">
                  <c:v>28.361111111111111</c:v>
                </c:pt>
                <c:pt idx="4085">
                  <c:v>28.368055555555557</c:v>
                </c:pt>
                <c:pt idx="4086">
                  <c:v>28.375</c:v>
                </c:pt>
                <c:pt idx="4087">
                  <c:v>28.381944444444443</c:v>
                </c:pt>
                <c:pt idx="4088">
                  <c:v>28.388888888888889</c:v>
                </c:pt>
                <c:pt idx="4089">
                  <c:v>28.395833333333332</c:v>
                </c:pt>
                <c:pt idx="4090">
                  <c:v>28.402777777777775</c:v>
                </c:pt>
                <c:pt idx="4091">
                  <c:v>28.409722222222225</c:v>
                </c:pt>
                <c:pt idx="4092">
                  <c:v>28.416666666666668</c:v>
                </c:pt>
                <c:pt idx="4093">
                  <c:v>28.423611111111111</c:v>
                </c:pt>
                <c:pt idx="4094">
                  <c:v>28.430555555555557</c:v>
                </c:pt>
                <c:pt idx="4095">
                  <c:v>28.4375</c:v>
                </c:pt>
                <c:pt idx="4096">
                  <c:v>28.444444444444443</c:v>
                </c:pt>
                <c:pt idx="4097">
                  <c:v>28.451388888888889</c:v>
                </c:pt>
                <c:pt idx="4098">
                  <c:v>28.458333333333332</c:v>
                </c:pt>
                <c:pt idx="4099">
                  <c:v>28.465277777777775</c:v>
                </c:pt>
                <c:pt idx="4100">
                  <c:v>28.472222222222225</c:v>
                </c:pt>
                <c:pt idx="4101">
                  <c:v>28.479166666666668</c:v>
                </c:pt>
                <c:pt idx="4102">
                  <c:v>28.486111111111111</c:v>
                </c:pt>
                <c:pt idx="4103">
                  <c:v>28.493055555555557</c:v>
                </c:pt>
                <c:pt idx="4104">
                  <c:v>28.5</c:v>
                </c:pt>
                <c:pt idx="4105">
                  <c:v>28.506944444444443</c:v>
                </c:pt>
                <c:pt idx="4106">
                  <c:v>28.513888888888889</c:v>
                </c:pt>
                <c:pt idx="4107">
                  <c:v>28.520833333333332</c:v>
                </c:pt>
                <c:pt idx="4108">
                  <c:v>28.527777777777775</c:v>
                </c:pt>
                <c:pt idx="4109">
                  <c:v>28.534722222222225</c:v>
                </c:pt>
                <c:pt idx="4110">
                  <c:v>28.541666666666668</c:v>
                </c:pt>
                <c:pt idx="4111">
                  <c:v>28.548611111111111</c:v>
                </c:pt>
                <c:pt idx="4112">
                  <c:v>28.555555555555557</c:v>
                </c:pt>
                <c:pt idx="4113">
                  <c:v>28.5625</c:v>
                </c:pt>
                <c:pt idx="4114">
                  <c:v>28.569444444444443</c:v>
                </c:pt>
                <c:pt idx="4115">
                  <c:v>28.576388888888889</c:v>
                </c:pt>
                <c:pt idx="4116">
                  <c:v>28.583333333333332</c:v>
                </c:pt>
                <c:pt idx="4117">
                  <c:v>28.590277777777775</c:v>
                </c:pt>
                <c:pt idx="4118">
                  <c:v>28.597222222222225</c:v>
                </c:pt>
                <c:pt idx="4119">
                  <c:v>28.604166666666668</c:v>
                </c:pt>
                <c:pt idx="4120">
                  <c:v>28.611111111111111</c:v>
                </c:pt>
                <c:pt idx="4121">
                  <c:v>28.618055555555557</c:v>
                </c:pt>
                <c:pt idx="4122">
                  <c:v>28.625</c:v>
                </c:pt>
                <c:pt idx="4123">
                  <c:v>28.631944444444443</c:v>
                </c:pt>
                <c:pt idx="4124">
                  <c:v>28.638888888888889</c:v>
                </c:pt>
                <c:pt idx="4125">
                  <c:v>28.645833333333332</c:v>
                </c:pt>
                <c:pt idx="4126">
                  <c:v>28.652777777777775</c:v>
                </c:pt>
                <c:pt idx="4127">
                  <c:v>28.659722222222225</c:v>
                </c:pt>
                <c:pt idx="4128">
                  <c:v>28.666666666666668</c:v>
                </c:pt>
                <c:pt idx="4129">
                  <c:v>28.673611111111111</c:v>
                </c:pt>
                <c:pt idx="4130">
                  <c:v>28.680555555555557</c:v>
                </c:pt>
                <c:pt idx="4131">
                  <c:v>28.6875</c:v>
                </c:pt>
                <c:pt idx="4132">
                  <c:v>28.694444444444443</c:v>
                </c:pt>
                <c:pt idx="4133">
                  <c:v>28.701388888888889</c:v>
                </c:pt>
                <c:pt idx="4134">
                  <c:v>28.708333333333332</c:v>
                </c:pt>
                <c:pt idx="4135">
                  <c:v>28.715277777777775</c:v>
                </c:pt>
                <c:pt idx="4136">
                  <c:v>28.722222222222225</c:v>
                </c:pt>
                <c:pt idx="4137">
                  <c:v>28.729166666666668</c:v>
                </c:pt>
                <c:pt idx="4138">
                  <c:v>28.736111111111111</c:v>
                </c:pt>
                <c:pt idx="4139">
                  <c:v>28.743055555555557</c:v>
                </c:pt>
                <c:pt idx="4140">
                  <c:v>28.75</c:v>
                </c:pt>
                <c:pt idx="4141">
                  <c:v>28.756944444444443</c:v>
                </c:pt>
                <c:pt idx="4142">
                  <c:v>28.763888888888889</c:v>
                </c:pt>
                <c:pt idx="4143">
                  <c:v>28.770833333333332</c:v>
                </c:pt>
                <c:pt idx="4144">
                  <c:v>28.777777777777775</c:v>
                </c:pt>
                <c:pt idx="4145">
                  <c:v>28.784722222222225</c:v>
                </c:pt>
                <c:pt idx="4146">
                  <c:v>28.791666666666668</c:v>
                </c:pt>
                <c:pt idx="4147">
                  <c:v>28.798611111111111</c:v>
                </c:pt>
                <c:pt idx="4148">
                  <c:v>28.805555555555557</c:v>
                </c:pt>
                <c:pt idx="4149">
                  <c:v>28.8125</c:v>
                </c:pt>
                <c:pt idx="4150">
                  <c:v>28.819444444444443</c:v>
                </c:pt>
                <c:pt idx="4151">
                  <c:v>28.826388888888889</c:v>
                </c:pt>
                <c:pt idx="4152">
                  <c:v>28.833333333333332</c:v>
                </c:pt>
                <c:pt idx="4153">
                  <c:v>28.840277777777775</c:v>
                </c:pt>
                <c:pt idx="4154">
                  <c:v>28.847222222222225</c:v>
                </c:pt>
                <c:pt idx="4155">
                  <c:v>28.854166666666668</c:v>
                </c:pt>
                <c:pt idx="4156">
                  <c:v>28.861111111111111</c:v>
                </c:pt>
                <c:pt idx="4157">
                  <c:v>28.868055555555557</c:v>
                </c:pt>
                <c:pt idx="4158">
                  <c:v>28.875</c:v>
                </c:pt>
                <c:pt idx="4159">
                  <c:v>28.881944444444443</c:v>
                </c:pt>
                <c:pt idx="4160">
                  <c:v>28.888888888888889</c:v>
                </c:pt>
                <c:pt idx="4161">
                  <c:v>28.895833333333332</c:v>
                </c:pt>
                <c:pt idx="4162">
                  <c:v>28.902777777777775</c:v>
                </c:pt>
                <c:pt idx="4163">
                  <c:v>28.909722222222225</c:v>
                </c:pt>
                <c:pt idx="4164">
                  <c:v>28.916666666666668</c:v>
                </c:pt>
                <c:pt idx="4165">
                  <c:v>28.923611111111111</c:v>
                </c:pt>
                <c:pt idx="4166">
                  <c:v>28.930555555555557</c:v>
                </c:pt>
                <c:pt idx="4167">
                  <c:v>28.9375</c:v>
                </c:pt>
                <c:pt idx="4168">
                  <c:v>28.944444444444443</c:v>
                </c:pt>
                <c:pt idx="4169">
                  <c:v>28.951388888888889</c:v>
                </c:pt>
                <c:pt idx="4170">
                  <c:v>28.958333333333332</c:v>
                </c:pt>
                <c:pt idx="4171">
                  <c:v>28.965277777777775</c:v>
                </c:pt>
                <c:pt idx="4172">
                  <c:v>28.972222222222225</c:v>
                </c:pt>
                <c:pt idx="4173">
                  <c:v>28.979166666666668</c:v>
                </c:pt>
                <c:pt idx="4174">
                  <c:v>28.986111111111111</c:v>
                </c:pt>
                <c:pt idx="4175">
                  <c:v>28.993055555555557</c:v>
                </c:pt>
                <c:pt idx="4176">
                  <c:v>29</c:v>
                </c:pt>
                <c:pt idx="4177">
                  <c:v>29.006944444444443</c:v>
                </c:pt>
                <c:pt idx="4178">
                  <c:v>29.013888888888889</c:v>
                </c:pt>
                <c:pt idx="4179">
                  <c:v>29.020833333333332</c:v>
                </c:pt>
                <c:pt idx="4180">
                  <c:v>29.027777777777775</c:v>
                </c:pt>
                <c:pt idx="4181">
                  <c:v>29.034722222222225</c:v>
                </c:pt>
                <c:pt idx="4182">
                  <c:v>29.041666666666668</c:v>
                </c:pt>
                <c:pt idx="4183">
                  <c:v>29.048611111111111</c:v>
                </c:pt>
                <c:pt idx="4184">
                  <c:v>29.055555555555557</c:v>
                </c:pt>
                <c:pt idx="4185">
                  <c:v>29.0625</c:v>
                </c:pt>
                <c:pt idx="4186">
                  <c:v>29.069444444444443</c:v>
                </c:pt>
                <c:pt idx="4187">
                  <c:v>29.076388888888889</c:v>
                </c:pt>
                <c:pt idx="4188">
                  <c:v>29.083333333333332</c:v>
                </c:pt>
                <c:pt idx="4189">
                  <c:v>29.090277777777775</c:v>
                </c:pt>
                <c:pt idx="4190">
                  <c:v>29.097222222222225</c:v>
                </c:pt>
                <c:pt idx="4191">
                  <c:v>29.104166666666668</c:v>
                </c:pt>
                <c:pt idx="4192">
                  <c:v>29.111111111111111</c:v>
                </c:pt>
                <c:pt idx="4193">
                  <c:v>29.118055555555557</c:v>
                </c:pt>
                <c:pt idx="4194">
                  <c:v>29.125</c:v>
                </c:pt>
                <c:pt idx="4195">
                  <c:v>29.131944444444443</c:v>
                </c:pt>
                <c:pt idx="4196">
                  <c:v>29.138888888888889</c:v>
                </c:pt>
                <c:pt idx="4197">
                  <c:v>29.145833333333332</c:v>
                </c:pt>
                <c:pt idx="4198">
                  <c:v>29.152777777777775</c:v>
                </c:pt>
                <c:pt idx="4199">
                  <c:v>29.159722222222225</c:v>
                </c:pt>
                <c:pt idx="4200">
                  <c:v>29.166666666666668</c:v>
                </c:pt>
                <c:pt idx="4201">
                  <c:v>29.173611111111111</c:v>
                </c:pt>
                <c:pt idx="4202">
                  <c:v>29.180555555555557</c:v>
                </c:pt>
                <c:pt idx="4203">
                  <c:v>29.1875</c:v>
                </c:pt>
                <c:pt idx="4204">
                  <c:v>29.194444444444443</c:v>
                </c:pt>
                <c:pt idx="4205">
                  <c:v>29.201388888888889</c:v>
                </c:pt>
                <c:pt idx="4206">
                  <c:v>29.208333333333332</c:v>
                </c:pt>
                <c:pt idx="4207">
                  <c:v>29.215277777777775</c:v>
                </c:pt>
                <c:pt idx="4208">
                  <c:v>29.222222222222225</c:v>
                </c:pt>
                <c:pt idx="4209">
                  <c:v>29.229166666666668</c:v>
                </c:pt>
                <c:pt idx="4210">
                  <c:v>29.236111111111111</c:v>
                </c:pt>
                <c:pt idx="4211">
                  <c:v>29.243055555555557</c:v>
                </c:pt>
                <c:pt idx="4212">
                  <c:v>29.25</c:v>
                </c:pt>
                <c:pt idx="4213">
                  <c:v>29.256944444444443</c:v>
                </c:pt>
                <c:pt idx="4214">
                  <c:v>29.263888888888889</c:v>
                </c:pt>
                <c:pt idx="4215">
                  <c:v>29.270833333333332</c:v>
                </c:pt>
                <c:pt idx="4216">
                  <c:v>29.277777777777775</c:v>
                </c:pt>
                <c:pt idx="4217">
                  <c:v>29.284722222222225</c:v>
                </c:pt>
                <c:pt idx="4218">
                  <c:v>29.291666666666668</c:v>
                </c:pt>
                <c:pt idx="4219">
                  <c:v>29.298611111111111</c:v>
                </c:pt>
                <c:pt idx="4220">
                  <c:v>29.305555555555557</c:v>
                </c:pt>
                <c:pt idx="4221">
                  <c:v>29.3125</c:v>
                </c:pt>
                <c:pt idx="4222">
                  <c:v>29.319444444444443</c:v>
                </c:pt>
                <c:pt idx="4223">
                  <c:v>29.326388888888889</c:v>
                </c:pt>
                <c:pt idx="4224">
                  <c:v>29.333333333333332</c:v>
                </c:pt>
                <c:pt idx="4225">
                  <c:v>29.340277777777775</c:v>
                </c:pt>
                <c:pt idx="4226">
                  <c:v>29.347222222222225</c:v>
                </c:pt>
                <c:pt idx="4227">
                  <c:v>29.354166666666668</c:v>
                </c:pt>
                <c:pt idx="4228">
                  <c:v>29.361111111111111</c:v>
                </c:pt>
                <c:pt idx="4229">
                  <c:v>29.368055555555557</c:v>
                </c:pt>
                <c:pt idx="4230">
                  <c:v>29.375</c:v>
                </c:pt>
                <c:pt idx="4231">
                  <c:v>29.381944444444443</c:v>
                </c:pt>
                <c:pt idx="4232">
                  <c:v>29.388888888888889</c:v>
                </c:pt>
                <c:pt idx="4233">
                  <c:v>29.395833333333332</c:v>
                </c:pt>
                <c:pt idx="4234">
                  <c:v>29.402777777777775</c:v>
                </c:pt>
                <c:pt idx="4235">
                  <c:v>29.409722222222225</c:v>
                </c:pt>
                <c:pt idx="4236">
                  <c:v>29.416666666666668</c:v>
                </c:pt>
                <c:pt idx="4237">
                  <c:v>29.423611111111111</c:v>
                </c:pt>
                <c:pt idx="4238">
                  <c:v>29.430555555555557</c:v>
                </c:pt>
                <c:pt idx="4239">
                  <c:v>29.4375</c:v>
                </c:pt>
                <c:pt idx="4240">
                  <c:v>29.444444444444443</c:v>
                </c:pt>
                <c:pt idx="4241">
                  <c:v>29.451388888888889</c:v>
                </c:pt>
                <c:pt idx="4242">
                  <c:v>29.458333333333332</c:v>
                </c:pt>
                <c:pt idx="4243">
                  <c:v>29.465277777777775</c:v>
                </c:pt>
                <c:pt idx="4244">
                  <c:v>29.472222222222225</c:v>
                </c:pt>
                <c:pt idx="4245">
                  <c:v>29.479166666666668</c:v>
                </c:pt>
                <c:pt idx="4246">
                  <c:v>29.486111111111111</c:v>
                </c:pt>
                <c:pt idx="4247">
                  <c:v>29.493055555555557</c:v>
                </c:pt>
                <c:pt idx="4248">
                  <c:v>29.5</c:v>
                </c:pt>
                <c:pt idx="4249">
                  <c:v>29.506944444444443</c:v>
                </c:pt>
                <c:pt idx="4250">
                  <c:v>29.513888888888889</c:v>
                </c:pt>
                <c:pt idx="4251">
                  <c:v>29.520833333333332</c:v>
                </c:pt>
                <c:pt idx="4252">
                  <c:v>29.527777777777775</c:v>
                </c:pt>
                <c:pt idx="4253">
                  <c:v>29.534722222222225</c:v>
                </c:pt>
                <c:pt idx="4254">
                  <c:v>29.541666666666668</c:v>
                </c:pt>
                <c:pt idx="4255">
                  <c:v>29.548611111111111</c:v>
                </c:pt>
                <c:pt idx="4256">
                  <c:v>29.555555555555557</c:v>
                </c:pt>
                <c:pt idx="4257">
                  <c:v>29.5625</c:v>
                </c:pt>
                <c:pt idx="4258">
                  <c:v>29.569444444444443</c:v>
                </c:pt>
                <c:pt idx="4259">
                  <c:v>29.576388888888889</c:v>
                </c:pt>
                <c:pt idx="4260">
                  <c:v>29.583333333333332</c:v>
                </c:pt>
                <c:pt idx="4261">
                  <c:v>29.590277777777775</c:v>
                </c:pt>
                <c:pt idx="4262">
                  <c:v>29.597222222222225</c:v>
                </c:pt>
                <c:pt idx="4263">
                  <c:v>29.604166666666668</c:v>
                </c:pt>
                <c:pt idx="4264">
                  <c:v>29.611111111111111</c:v>
                </c:pt>
                <c:pt idx="4265">
                  <c:v>29.618055555555557</c:v>
                </c:pt>
                <c:pt idx="4266">
                  <c:v>29.625</c:v>
                </c:pt>
                <c:pt idx="4267">
                  <c:v>29.631944444444443</c:v>
                </c:pt>
                <c:pt idx="4268">
                  <c:v>29.638888888888889</c:v>
                </c:pt>
                <c:pt idx="4269">
                  <c:v>29.645833333333332</c:v>
                </c:pt>
                <c:pt idx="4270">
                  <c:v>29.652777777777775</c:v>
                </c:pt>
                <c:pt idx="4271">
                  <c:v>29.659722222222225</c:v>
                </c:pt>
                <c:pt idx="4272">
                  <c:v>29.666666666666668</c:v>
                </c:pt>
                <c:pt idx="4273">
                  <c:v>29.673611111111111</c:v>
                </c:pt>
                <c:pt idx="4274">
                  <c:v>29.680555555555557</c:v>
                </c:pt>
                <c:pt idx="4275">
                  <c:v>29.6875</c:v>
                </c:pt>
                <c:pt idx="4276">
                  <c:v>29.694444444444443</c:v>
                </c:pt>
                <c:pt idx="4277">
                  <c:v>29.701388888888889</c:v>
                </c:pt>
                <c:pt idx="4278">
                  <c:v>29.708333333333332</c:v>
                </c:pt>
                <c:pt idx="4279">
                  <c:v>29.715277777777775</c:v>
                </c:pt>
                <c:pt idx="4280">
                  <c:v>29.722222222222225</c:v>
                </c:pt>
                <c:pt idx="4281">
                  <c:v>29.729166666666668</c:v>
                </c:pt>
                <c:pt idx="4282">
                  <c:v>29.736111111111111</c:v>
                </c:pt>
                <c:pt idx="4283">
                  <c:v>29.743055555555557</c:v>
                </c:pt>
                <c:pt idx="4284">
                  <c:v>29.75</c:v>
                </c:pt>
                <c:pt idx="4285">
                  <c:v>29.756944444444443</c:v>
                </c:pt>
                <c:pt idx="4286">
                  <c:v>29.763888888888889</c:v>
                </c:pt>
                <c:pt idx="4287">
                  <c:v>29.770833333333332</c:v>
                </c:pt>
                <c:pt idx="4288">
                  <c:v>29.777777777777775</c:v>
                </c:pt>
                <c:pt idx="4289">
                  <c:v>29.784722222222225</c:v>
                </c:pt>
                <c:pt idx="4290">
                  <c:v>29.791666666666668</c:v>
                </c:pt>
                <c:pt idx="4291">
                  <c:v>29.798611111111111</c:v>
                </c:pt>
                <c:pt idx="4292">
                  <c:v>29.805555555555557</c:v>
                </c:pt>
                <c:pt idx="4293">
                  <c:v>29.8125</c:v>
                </c:pt>
                <c:pt idx="4294">
                  <c:v>29.819444444444443</c:v>
                </c:pt>
                <c:pt idx="4295">
                  <c:v>29.826388888888889</c:v>
                </c:pt>
                <c:pt idx="4296">
                  <c:v>29.833333333333332</c:v>
                </c:pt>
                <c:pt idx="4297">
                  <c:v>29.840277777777775</c:v>
                </c:pt>
                <c:pt idx="4298">
                  <c:v>29.847222222222225</c:v>
                </c:pt>
                <c:pt idx="4299">
                  <c:v>29.854166666666668</c:v>
                </c:pt>
                <c:pt idx="4300">
                  <c:v>29.861111111111111</c:v>
                </c:pt>
                <c:pt idx="4301">
                  <c:v>29.868055555555557</c:v>
                </c:pt>
                <c:pt idx="4302">
                  <c:v>29.875</c:v>
                </c:pt>
                <c:pt idx="4303">
                  <c:v>29.881944444444443</c:v>
                </c:pt>
                <c:pt idx="4304">
                  <c:v>29.888888888888889</c:v>
                </c:pt>
                <c:pt idx="4305">
                  <c:v>29.895833333333332</c:v>
                </c:pt>
                <c:pt idx="4306">
                  <c:v>29.902777777777775</c:v>
                </c:pt>
                <c:pt idx="4307">
                  <c:v>29.909722222222225</c:v>
                </c:pt>
                <c:pt idx="4308">
                  <c:v>29.916666666666668</c:v>
                </c:pt>
                <c:pt idx="4309">
                  <c:v>29.923611111111111</c:v>
                </c:pt>
                <c:pt idx="4310">
                  <c:v>29.930555555555557</c:v>
                </c:pt>
                <c:pt idx="4311">
                  <c:v>29.9375</c:v>
                </c:pt>
                <c:pt idx="4312">
                  <c:v>29.944444444444443</c:v>
                </c:pt>
                <c:pt idx="4313">
                  <c:v>29.951388888888889</c:v>
                </c:pt>
                <c:pt idx="4314">
                  <c:v>29.958333333333332</c:v>
                </c:pt>
                <c:pt idx="4315">
                  <c:v>29.965277777777775</c:v>
                </c:pt>
                <c:pt idx="4316">
                  <c:v>29.972222222222225</c:v>
                </c:pt>
                <c:pt idx="4317">
                  <c:v>29.979166666666668</c:v>
                </c:pt>
                <c:pt idx="4318">
                  <c:v>29.986111111111111</c:v>
                </c:pt>
                <c:pt idx="4319">
                  <c:v>29.993055555555557</c:v>
                </c:pt>
                <c:pt idx="4320">
                  <c:v>30</c:v>
                </c:pt>
                <c:pt idx="4321">
                  <c:v>30.006944444444443</c:v>
                </c:pt>
                <c:pt idx="4322">
                  <c:v>30.013888888888889</c:v>
                </c:pt>
                <c:pt idx="4323">
                  <c:v>30.020833333333332</c:v>
                </c:pt>
                <c:pt idx="4324">
                  <c:v>30.027777777777775</c:v>
                </c:pt>
                <c:pt idx="4325">
                  <c:v>30.034722222222225</c:v>
                </c:pt>
                <c:pt idx="4326">
                  <c:v>30.041666666666668</c:v>
                </c:pt>
                <c:pt idx="4327">
                  <c:v>30.048611111111111</c:v>
                </c:pt>
                <c:pt idx="4328">
                  <c:v>30.055555555555557</c:v>
                </c:pt>
                <c:pt idx="4329">
                  <c:v>30.0625</c:v>
                </c:pt>
                <c:pt idx="4330">
                  <c:v>30.069444444444443</c:v>
                </c:pt>
                <c:pt idx="4331">
                  <c:v>30.076388888888889</c:v>
                </c:pt>
                <c:pt idx="4332">
                  <c:v>30.083333333333332</c:v>
                </c:pt>
                <c:pt idx="4333">
                  <c:v>30.090277777777775</c:v>
                </c:pt>
                <c:pt idx="4334">
                  <c:v>30.097222222222225</c:v>
                </c:pt>
                <c:pt idx="4335">
                  <c:v>30.104166666666668</c:v>
                </c:pt>
                <c:pt idx="4336">
                  <c:v>30.111111111111111</c:v>
                </c:pt>
                <c:pt idx="4337">
                  <c:v>30.118055555555557</c:v>
                </c:pt>
                <c:pt idx="4338">
                  <c:v>30.125</c:v>
                </c:pt>
                <c:pt idx="4339">
                  <c:v>30.131944444444443</c:v>
                </c:pt>
                <c:pt idx="4340">
                  <c:v>30.138888888888889</c:v>
                </c:pt>
                <c:pt idx="4341">
                  <c:v>30.145833333333332</c:v>
                </c:pt>
                <c:pt idx="4342">
                  <c:v>30.152777777777775</c:v>
                </c:pt>
                <c:pt idx="4343">
                  <c:v>30.159722222222225</c:v>
                </c:pt>
                <c:pt idx="4344">
                  <c:v>30.166666666666668</c:v>
                </c:pt>
                <c:pt idx="4345">
                  <c:v>30.173611111111111</c:v>
                </c:pt>
                <c:pt idx="4346">
                  <c:v>30.180555555555557</c:v>
                </c:pt>
                <c:pt idx="4347">
                  <c:v>30.1875</c:v>
                </c:pt>
                <c:pt idx="4348">
                  <c:v>30.194444444444443</c:v>
                </c:pt>
                <c:pt idx="4349">
                  <c:v>30.201388888888889</c:v>
                </c:pt>
                <c:pt idx="4350">
                  <c:v>30.208333333333332</c:v>
                </c:pt>
                <c:pt idx="4351">
                  <c:v>30.215277777777775</c:v>
                </c:pt>
                <c:pt idx="4352">
                  <c:v>30.222222222222225</c:v>
                </c:pt>
                <c:pt idx="4353">
                  <c:v>30.229166666666668</c:v>
                </c:pt>
                <c:pt idx="4354">
                  <c:v>30.236111111111111</c:v>
                </c:pt>
                <c:pt idx="4355">
                  <c:v>30.243055555555557</c:v>
                </c:pt>
                <c:pt idx="4356">
                  <c:v>30.25</c:v>
                </c:pt>
                <c:pt idx="4357">
                  <c:v>30.256944444444443</c:v>
                </c:pt>
                <c:pt idx="4358">
                  <c:v>30.263888888888889</c:v>
                </c:pt>
                <c:pt idx="4359">
                  <c:v>30.270833333333332</c:v>
                </c:pt>
                <c:pt idx="4360">
                  <c:v>30.277777777777775</c:v>
                </c:pt>
                <c:pt idx="4361">
                  <c:v>30.284722222222225</c:v>
                </c:pt>
                <c:pt idx="4362">
                  <c:v>30.291666666666668</c:v>
                </c:pt>
                <c:pt idx="4363">
                  <c:v>30.298611111111111</c:v>
                </c:pt>
                <c:pt idx="4364">
                  <c:v>30.305555555555557</c:v>
                </c:pt>
                <c:pt idx="4365">
                  <c:v>30.3125</c:v>
                </c:pt>
                <c:pt idx="4366">
                  <c:v>30.319444444444443</c:v>
                </c:pt>
                <c:pt idx="4367">
                  <c:v>30.326388888888889</c:v>
                </c:pt>
                <c:pt idx="4368">
                  <c:v>30.333333333333332</c:v>
                </c:pt>
                <c:pt idx="4369">
                  <c:v>30.340277777777775</c:v>
                </c:pt>
                <c:pt idx="4370">
                  <c:v>30.347222222222225</c:v>
                </c:pt>
                <c:pt idx="4371">
                  <c:v>30.354166666666668</c:v>
                </c:pt>
                <c:pt idx="4372">
                  <c:v>30.361111111111111</c:v>
                </c:pt>
                <c:pt idx="4373">
                  <c:v>30.368055555555557</c:v>
                </c:pt>
                <c:pt idx="4374">
                  <c:v>30.375</c:v>
                </c:pt>
                <c:pt idx="4375">
                  <c:v>30.381944444444443</c:v>
                </c:pt>
                <c:pt idx="4376">
                  <c:v>30.388888888888889</c:v>
                </c:pt>
                <c:pt idx="4377">
                  <c:v>30.395833333333332</c:v>
                </c:pt>
                <c:pt idx="4378">
                  <c:v>30.402777777777775</c:v>
                </c:pt>
                <c:pt idx="4379">
                  <c:v>30.409722222222225</c:v>
                </c:pt>
                <c:pt idx="4380">
                  <c:v>30.416666666666668</c:v>
                </c:pt>
                <c:pt idx="4381">
                  <c:v>30.423611111111111</c:v>
                </c:pt>
                <c:pt idx="4382">
                  <c:v>30.430555555555557</c:v>
                </c:pt>
                <c:pt idx="4383">
                  <c:v>30.4375</c:v>
                </c:pt>
                <c:pt idx="4384">
                  <c:v>30.444444444444443</c:v>
                </c:pt>
                <c:pt idx="4385">
                  <c:v>30.451388888888889</c:v>
                </c:pt>
                <c:pt idx="4386">
                  <c:v>30.458333333333332</c:v>
                </c:pt>
                <c:pt idx="4387">
                  <c:v>30.465277777777775</c:v>
                </c:pt>
                <c:pt idx="4388">
                  <c:v>30.472222222222225</c:v>
                </c:pt>
                <c:pt idx="4389">
                  <c:v>30.479166666666668</c:v>
                </c:pt>
                <c:pt idx="4390">
                  <c:v>30.486111111111111</c:v>
                </c:pt>
                <c:pt idx="4391">
                  <c:v>30.493055555555557</c:v>
                </c:pt>
                <c:pt idx="4392">
                  <c:v>30.5</c:v>
                </c:pt>
                <c:pt idx="4393">
                  <c:v>30.506944444444443</c:v>
                </c:pt>
                <c:pt idx="4394">
                  <c:v>30.513888888888889</c:v>
                </c:pt>
                <c:pt idx="4395">
                  <c:v>30.520833333333332</c:v>
                </c:pt>
                <c:pt idx="4396">
                  <c:v>30.527777777777775</c:v>
                </c:pt>
                <c:pt idx="4397">
                  <c:v>30.534722222222225</c:v>
                </c:pt>
                <c:pt idx="4398">
                  <c:v>30.541666666666668</c:v>
                </c:pt>
                <c:pt idx="4399">
                  <c:v>30.548611111111111</c:v>
                </c:pt>
                <c:pt idx="4400">
                  <c:v>30.555555555555557</c:v>
                </c:pt>
                <c:pt idx="4401">
                  <c:v>30.5625</c:v>
                </c:pt>
                <c:pt idx="4402">
                  <c:v>30.569444444444443</c:v>
                </c:pt>
                <c:pt idx="4403">
                  <c:v>30.576388888888889</c:v>
                </c:pt>
                <c:pt idx="4404">
                  <c:v>30.583333333333332</c:v>
                </c:pt>
                <c:pt idx="4405">
                  <c:v>30.590277777777775</c:v>
                </c:pt>
                <c:pt idx="4406">
                  <c:v>30.597222222222225</c:v>
                </c:pt>
                <c:pt idx="4407">
                  <c:v>30.604166666666668</c:v>
                </c:pt>
                <c:pt idx="4408">
                  <c:v>30.611111111111111</c:v>
                </c:pt>
                <c:pt idx="4409">
                  <c:v>30.618055555555557</c:v>
                </c:pt>
                <c:pt idx="4410">
                  <c:v>30.625</c:v>
                </c:pt>
                <c:pt idx="4411">
                  <c:v>30.631944444444443</c:v>
                </c:pt>
                <c:pt idx="4412">
                  <c:v>30.638888888888889</c:v>
                </c:pt>
                <c:pt idx="4413">
                  <c:v>30.645833333333332</c:v>
                </c:pt>
                <c:pt idx="4414">
                  <c:v>30.652777777777775</c:v>
                </c:pt>
                <c:pt idx="4415">
                  <c:v>30.659722222222225</c:v>
                </c:pt>
                <c:pt idx="4416">
                  <c:v>30.666666666666668</c:v>
                </c:pt>
                <c:pt idx="4417">
                  <c:v>30.673611111111111</c:v>
                </c:pt>
                <c:pt idx="4418">
                  <c:v>30.680555555555557</c:v>
                </c:pt>
                <c:pt idx="4419">
                  <c:v>30.6875</c:v>
                </c:pt>
                <c:pt idx="4420">
                  <c:v>30.694444444444443</c:v>
                </c:pt>
                <c:pt idx="4421">
                  <c:v>30.701388888888889</c:v>
                </c:pt>
                <c:pt idx="4422">
                  <c:v>30.708333333333332</c:v>
                </c:pt>
                <c:pt idx="4423">
                  <c:v>30.715277777777775</c:v>
                </c:pt>
                <c:pt idx="4424">
                  <c:v>30.722222222222225</c:v>
                </c:pt>
                <c:pt idx="4425">
                  <c:v>30.729166666666668</c:v>
                </c:pt>
                <c:pt idx="4426">
                  <c:v>30.736111111111111</c:v>
                </c:pt>
                <c:pt idx="4427">
                  <c:v>30.743055555555557</c:v>
                </c:pt>
                <c:pt idx="4428">
                  <c:v>30.75</c:v>
                </c:pt>
                <c:pt idx="4429">
                  <c:v>30.756944444444443</c:v>
                </c:pt>
                <c:pt idx="4430">
                  <c:v>30.763888888888889</c:v>
                </c:pt>
                <c:pt idx="4431">
                  <c:v>30.770833333333332</c:v>
                </c:pt>
                <c:pt idx="4432">
                  <c:v>30.777777777777775</c:v>
                </c:pt>
                <c:pt idx="4433">
                  <c:v>30.784722222222225</c:v>
                </c:pt>
                <c:pt idx="4434">
                  <c:v>30.791666666666668</c:v>
                </c:pt>
                <c:pt idx="4435">
                  <c:v>30.798611111111111</c:v>
                </c:pt>
                <c:pt idx="4436">
                  <c:v>30.805555555555557</c:v>
                </c:pt>
                <c:pt idx="4437">
                  <c:v>30.8125</c:v>
                </c:pt>
                <c:pt idx="4438">
                  <c:v>30.819444444444443</c:v>
                </c:pt>
                <c:pt idx="4439">
                  <c:v>30.826388888888889</c:v>
                </c:pt>
                <c:pt idx="4440">
                  <c:v>30.833333333333332</c:v>
                </c:pt>
                <c:pt idx="4441">
                  <c:v>30.840277777777775</c:v>
                </c:pt>
                <c:pt idx="4442">
                  <c:v>30.847222222222225</c:v>
                </c:pt>
                <c:pt idx="4443">
                  <c:v>30.854166666666668</c:v>
                </c:pt>
                <c:pt idx="4444">
                  <c:v>30.861111111111111</c:v>
                </c:pt>
                <c:pt idx="4445">
                  <c:v>30.868055555555557</c:v>
                </c:pt>
                <c:pt idx="4446">
                  <c:v>30.875</c:v>
                </c:pt>
                <c:pt idx="4447">
                  <c:v>30.881944444444443</c:v>
                </c:pt>
                <c:pt idx="4448">
                  <c:v>30.888888888888889</c:v>
                </c:pt>
                <c:pt idx="4449">
                  <c:v>30.895833333333332</c:v>
                </c:pt>
                <c:pt idx="4450">
                  <c:v>30.902777777777775</c:v>
                </c:pt>
                <c:pt idx="4451">
                  <c:v>30.909722222222225</c:v>
                </c:pt>
                <c:pt idx="4452">
                  <c:v>30.916666666666668</c:v>
                </c:pt>
                <c:pt idx="4453">
                  <c:v>30.923611111111111</c:v>
                </c:pt>
                <c:pt idx="4454">
                  <c:v>30.930555555555557</c:v>
                </c:pt>
                <c:pt idx="4455">
                  <c:v>30.9375</c:v>
                </c:pt>
                <c:pt idx="4456">
                  <c:v>30.944444444444443</c:v>
                </c:pt>
                <c:pt idx="4457">
                  <c:v>30.951388888888889</c:v>
                </c:pt>
                <c:pt idx="4458">
                  <c:v>30.958333333333332</c:v>
                </c:pt>
                <c:pt idx="4459">
                  <c:v>30.965277777777775</c:v>
                </c:pt>
                <c:pt idx="4460">
                  <c:v>30.972222222222225</c:v>
                </c:pt>
                <c:pt idx="4461">
                  <c:v>30.979166666666668</c:v>
                </c:pt>
                <c:pt idx="4462">
                  <c:v>30.986111111111111</c:v>
                </c:pt>
                <c:pt idx="4463">
                  <c:v>30.993055555555557</c:v>
                </c:pt>
                <c:pt idx="4464">
                  <c:v>31</c:v>
                </c:pt>
                <c:pt idx="4465">
                  <c:v>31.006944444444443</c:v>
                </c:pt>
                <c:pt idx="4466">
                  <c:v>31.013888888888889</c:v>
                </c:pt>
                <c:pt idx="4467">
                  <c:v>31.020833333333332</c:v>
                </c:pt>
                <c:pt idx="4468">
                  <c:v>31.027777777777775</c:v>
                </c:pt>
                <c:pt idx="4469">
                  <c:v>31.034722222222225</c:v>
                </c:pt>
                <c:pt idx="4470">
                  <c:v>31.041666666666668</c:v>
                </c:pt>
                <c:pt idx="4471">
                  <c:v>31.048611111111111</c:v>
                </c:pt>
                <c:pt idx="4472">
                  <c:v>31.055555555555557</c:v>
                </c:pt>
                <c:pt idx="4473">
                  <c:v>31.0625</c:v>
                </c:pt>
                <c:pt idx="4474">
                  <c:v>31.069444444444443</c:v>
                </c:pt>
                <c:pt idx="4475">
                  <c:v>31.076388888888889</c:v>
                </c:pt>
                <c:pt idx="4476">
                  <c:v>31.083333333333332</c:v>
                </c:pt>
                <c:pt idx="4477">
                  <c:v>31.090277777777775</c:v>
                </c:pt>
                <c:pt idx="4478">
                  <c:v>31.097222222222225</c:v>
                </c:pt>
                <c:pt idx="4479">
                  <c:v>31.104166666666668</c:v>
                </c:pt>
                <c:pt idx="4480">
                  <c:v>31.111111111111111</c:v>
                </c:pt>
                <c:pt idx="4481">
                  <c:v>31.118055555555557</c:v>
                </c:pt>
                <c:pt idx="4482">
                  <c:v>31.125</c:v>
                </c:pt>
                <c:pt idx="4483">
                  <c:v>31.131944444444443</c:v>
                </c:pt>
                <c:pt idx="4484">
                  <c:v>31.138888888888889</c:v>
                </c:pt>
                <c:pt idx="4485">
                  <c:v>31.145833333333332</c:v>
                </c:pt>
                <c:pt idx="4486">
                  <c:v>31.152777777777775</c:v>
                </c:pt>
                <c:pt idx="4487">
                  <c:v>31.159722222222225</c:v>
                </c:pt>
                <c:pt idx="4488">
                  <c:v>31.166666666666668</c:v>
                </c:pt>
                <c:pt idx="4489">
                  <c:v>31.173611111111111</c:v>
                </c:pt>
                <c:pt idx="4490">
                  <c:v>31.180555555555557</c:v>
                </c:pt>
                <c:pt idx="4491">
                  <c:v>31.1875</c:v>
                </c:pt>
                <c:pt idx="4492">
                  <c:v>31.194444444444443</c:v>
                </c:pt>
                <c:pt idx="4493">
                  <c:v>31.201388888888889</c:v>
                </c:pt>
                <c:pt idx="4494">
                  <c:v>31.208333333333332</c:v>
                </c:pt>
                <c:pt idx="4495">
                  <c:v>31.215277777777775</c:v>
                </c:pt>
                <c:pt idx="4496">
                  <c:v>31.222222222222225</c:v>
                </c:pt>
                <c:pt idx="4497">
                  <c:v>31.229166666666668</c:v>
                </c:pt>
                <c:pt idx="4498">
                  <c:v>31.236111111111111</c:v>
                </c:pt>
                <c:pt idx="4499">
                  <c:v>31.243055555555557</c:v>
                </c:pt>
                <c:pt idx="4500">
                  <c:v>31.25</c:v>
                </c:pt>
                <c:pt idx="4501">
                  <c:v>31.256944444444443</c:v>
                </c:pt>
                <c:pt idx="4502">
                  <c:v>31.263888888888889</c:v>
                </c:pt>
                <c:pt idx="4503">
                  <c:v>31.270833333333332</c:v>
                </c:pt>
                <c:pt idx="4504">
                  <c:v>31.277777777777775</c:v>
                </c:pt>
                <c:pt idx="4505">
                  <c:v>31.284722222222225</c:v>
                </c:pt>
                <c:pt idx="4506">
                  <c:v>31.291666666666668</c:v>
                </c:pt>
                <c:pt idx="4507">
                  <c:v>31.298611111111111</c:v>
                </c:pt>
                <c:pt idx="4508">
                  <c:v>31.305555555555557</c:v>
                </c:pt>
                <c:pt idx="4509">
                  <c:v>31.3125</c:v>
                </c:pt>
                <c:pt idx="4510">
                  <c:v>31.319444444444443</c:v>
                </c:pt>
                <c:pt idx="4511">
                  <c:v>31.326388888888889</c:v>
                </c:pt>
                <c:pt idx="4512">
                  <c:v>31.333333333333332</c:v>
                </c:pt>
                <c:pt idx="4513">
                  <c:v>31.340277777777775</c:v>
                </c:pt>
                <c:pt idx="4514">
                  <c:v>31.347222222222225</c:v>
                </c:pt>
                <c:pt idx="4515">
                  <c:v>31.354166666666668</c:v>
                </c:pt>
                <c:pt idx="4516">
                  <c:v>31.361111111111111</c:v>
                </c:pt>
                <c:pt idx="4517">
                  <c:v>31.368055555555557</c:v>
                </c:pt>
                <c:pt idx="4518">
                  <c:v>31.375</c:v>
                </c:pt>
                <c:pt idx="4519">
                  <c:v>31.381944444444443</c:v>
                </c:pt>
                <c:pt idx="4520">
                  <c:v>31.388888888888889</c:v>
                </c:pt>
                <c:pt idx="4521">
                  <c:v>31.395833333333332</c:v>
                </c:pt>
                <c:pt idx="4522">
                  <c:v>31.402777777777775</c:v>
                </c:pt>
                <c:pt idx="4523">
                  <c:v>31.409722222222225</c:v>
                </c:pt>
                <c:pt idx="4524">
                  <c:v>31.416666666666668</c:v>
                </c:pt>
                <c:pt idx="4525">
                  <c:v>31.423611111111111</c:v>
                </c:pt>
                <c:pt idx="4526">
                  <c:v>31.430555555555557</c:v>
                </c:pt>
                <c:pt idx="4527">
                  <c:v>31.4375</c:v>
                </c:pt>
                <c:pt idx="4528">
                  <c:v>31.444444444444443</c:v>
                </c:pt>
                <c:pt idx="4529">
                  <c:v>31.451388888888889</c:v>
                </c:pt>
                <c:pt idx="4530">
                  <c:v>31.458333333333332</c:v>
                </c:pt>
                <c:pt idx="4531">
                  <c:v>31.465277777777775</c:v>
                </c:pt>
                <c:pt idx="4532">
                  <c:v>31.472222222222225</c:v>
                </c:pt>
                <c:pt idx="4533">
                  <c:v>31.479166666666668</c:v>
                </c:pt>
                <c:pt idx="4534">
                  <c:v>31.486111111111111</c:v>
                </c:pt>
                <c:pt idx="4535">
                  <c:v>31.493055555555557</c:v>
                </c:pt>
                <c:pt idx="4536">
                  <c:v>31.5</c:v>
                </c:pt>
                <c:pt idx="4537">
                  <c:v>31.506944444444443</c:v>
                </c:pt>
                <c:pt idx="4538">
                  <c:v>31.513888888888889</c:v>
                </c:pt>
                <c:pt idx="4539">
                  <c:v>31.520833333333332</c:v>
                </c:pt>
                <c:pt idx="4540">
                  <c:v>31.527777777777775</c:v>
                </c:pt>
                <c:pt idx="4541">
                  <c:v>31.534722222222225</c:v>
                </c:pt>
                <c:pt idx="4542">
                  <c:v>31.541666666666668</c:v>
                </c:pt>
                <c:pt idx="4543">
                  <c:v>31.548611111111111</c:v>
                </c:pt>
                <c:pt idx="4544">
                  <c:v>31.555555555555557</c:v>
                </c:pt>
                <c:pt idx="4545">
                  <c:v>31.5625</c:v>
                </c:pt>
                <c:pt idx="4546">
                  <c:v>31.569444444444443</c:v>
                </c:pt>
                <c:pt idx="4547">
                  <c:v>31.576388888888889</c:v>
                </c:pt>
                <c:pt idx="4548">
                  <c:v>31.583333333333332</c:v>
                </c:pt>
                <c:pt idx="4549">
                  <c:v>31.590277777777775</c:v>
                </c:pt>
                <c:pt idx="4550">
                  <c:v>31.597222222222225</c:v>
                </c:pt>
                <c:pt idx="4551">
                  <c:v>31.604166666666668</c:v>
                </c:pt>
                <c:pt idx="4552">
                  <c:v>31.611111111111111</c:v>
                </c:pt>
                <c:pt idx="4553">
                  <c:v>31.618055555555557</c:v>
                </c:pt>
                <c:pt idx="4554">
                  <c:v>31.625</c:v>
                </c:pt>
                <c:pt idx="4555">
                  <c:v>31.631944444444443</c:v>
                </c:pt>
                <c:pt idx="4556">
                  <c:v>31.638888888888889</c:v>
                </c:pt>
                <c:pt idx="4557">
                  <c:v>31.645833333333332</c:v>
                </c:pt>
                <c:pt idx="4558">
                  <c:v>31.652777777777775</c:v>
                </c:pt>
                <c:pt idx="4559">
                  <c:v>31.659722222222225</c:v>
                </c:pt>
                <c:pt idx="4560">
                  <c:v>31.666666666666668</c:v>
                </c:pt>
                <c:pt idx="4561">
                  <c:v>31.673611111111111</c:v>
                </c:pt>
                <c:pt idx="4562">
                  <c:v>31.680555555555557</c:v>
                </c:pt>
                <c:pt idx="4563">
                  <c:v>31.6875</c:v>
                </c:pt>
                <c:pt idx="4564">
                  <c:v>31.694444444444443</c:v>
                </c:pt>
                <c:pt idx="4565">
                  <c:v>31.701388888888889</c:v>
                </c:pt>
                <c:pt idx="4566">
                  <c:v>31.708333333333332</c:v>
                </c:pt>
                <c:pt idx="4567">
                  <c:v>31.715277777777775</c:v>
                </c:pt>
                <c:pt idx="4568">
                  <c:v>31.722222222222225</c:v>
                </c:pt>
                <c:pt idx="4569">
                  <c:v>31.729166666666668</c:v>
                </c:pt>
                <c:pt idx="4570">
                  <c:v>31.736111111111111</c:v>
                </c:pt>
                <c:pt idx="4571">
                  <c:v>31.743055555555557</c:v>
                </c:pt>
                <c:pt idx="4572">
                  <c:v>31.75</c:v>
                </c:pt>
                <c:pt idx="4573">
                  <c:v>31.756944444444443</c:v>
                </c:pt>
                <c:pt idx="4574">
                  <c:v>31.763888888888889</c:v>
                </c:pt>
                <c:pt idx="4575">
                  <c:v>31.770833333333332</c:v>
                </c:pt>
                <c:pt idx="4576">
                  <c:v>31.777777777777775</c:v>
                </c:pt>
                <c:pt idx="4577">
                  <c:v>31.784722222222225</c:v>
                </c:pt>
                <c:pt idx="4578">
                  <c:v>31.791666666666668</c:v>
                </c:pt>
                <c:pt idx="4579">
                  <c:v>31.798611111111111</c:v>
                </c:pt>
                <c:pt idx="4580">
                  <c:v>31.805555555555557</c:v>
                </c:pt>
                <c:pt idx="4581">
                  <c:v>31.8125</c:v>
                </c:pt>
                <c:pt idx="4582">
                  <c:v>31.819444444444443</c:v>
                </c:pt>
                <c:pt idx="4583">
                  <c:v>31.826388888888889</c:v>
                </c:pt>
                <c:pt idx="4584">
                  <c:v>31.833333333333332</c:v>
                </c:pt>
                <c:pt idx="4585">
                  <c:v>31.840277777777775</c:v>
                </c:pt>
                <c:pt idx="4586">
                  <c:v>31.847222222222225</c:v>
                </c:pt>
                <c:pt idx="4587">
                  <c:v>31.854166666666668</c:v>
                </c:pt>
                <c:pt idx="4588">
                  <c:v>31.861111111111111</c:v>
                </c:pt>
                <c:pt idx="4589">
                  <c:v>31.868055555555557</c:v>
                </c:pt>
                <c:pt idx="4590">
                  <c:v>31.875</c:v>
                </c:pt>
                <c:pt idx="4591">
                  <c:v>31.881944444444443</c:v>
                </c:pt>
                <c:pt idx="4592">
                  <c:v>31.888888888888889</c:v>
                </c:pt>
                <c:pt idx="4593">
                  <c:v>31.895833333333332</c:v>
                </c:pt>
                <c:pt idx="4594">
                  <c:v>31.902777777777775</c:v>
                </c:pt>
                <c:pt idx="4595">
                  <c:v>31.909722222222225</c:v>
                </c:pt>
                <c:pt idx="4596">
                  <c:v>31.916666666666668</c:v>
                </c:pt>
                <c:pt idx="4597">
                  <c:v>31.923611111111111</c:v>
                </c:pt>
                <c:pt idx="4598">
                  <c:v>31.930555555555557</c:v>
                </c:pt>
                <c:pt idx="4599">
                  <c:v>31.9375</c:v>
                </c:pt>
                <c:pt idx="4600">
                  <c:v>31.944444444444443</c:v>
                </c:pt>
                <c:pt idx="4601">
                  <c:v>31.951388888888889</c:v>
                </c:pt>
                <c:pt idx="4602">
                  <c:v>31.958333333333332</c:v>
                </c:pt>
                <c:pt idx="4603">
                  <c:v>31.965277777777775</c:v>
                </c:pt>
                <c:pt idx="4604">
                  <c:v>31.972222222222225</c:v>
                </c:pt>
                <c:pt idx="4605">
                  <c:v>31.979166666666668</c:v>
                </c:pt>
                <c:pt idx="4606">
                  <c:v>31.986111111111111</c:v>
                </c:pt>
                <c:pt idx="4607">
                  <c:v>31.993055555555557</c:v>
                </c:pt>
                <c:pt idx="4608">
                  <c:v>32</c:v>
                </c:pt>
                <c:pt idx="4609">
                  <c:v>32.006944444444443</c:v>
                </c:pt>
                <c:pt idx="4610">
                  <c:v>32.013888888888893</c:v>
                </c:pt>
                <c:pt idx="4611">
                  <c:v>32.020833333333336</c:v>
                </c:pt>
                <c:pt idx="4612">
                  <c:v>32.027777777777779</c:v>
                </c:pt>
                <c:pt idx="4613">
                  <c:v>32.034722222222221</c:v>
                </c:pt>
                <c:pt idx="4614">
                  <c:v>32.041666666666664</c:v>
                </c:pt>
                <c:pt idx="4615">
                  <c:v>32.048611111111107</c:v>
                </c:pt>
                <c:pt idx="4616">
                  <c:v>32.055555555555557</c:v>
                </c:pt>
                <c:pt idx="4617">
                  <c:v>32.0625</c:v>
                </c:pt>
                <c:pt idx="4618">
                  <c:v>32.069444444444443</c:v>
                </c:pt>
                <c:pt idx="4619">
                  <c:v>32.076388888888893</c:v>
                </c:pt>
                <c:pt idx="4620">
                  <c:v>32.083333333333336</c:v>
                </c:pt>
                <c:pt idx="4621">
                  <c:v>32.090277777777779</c:v>
                </c:pt>
                <c:pt idx="4622">
                  <c:v>32.097222222222221</c:v>
                </c:pt>
                <c:pt idx="4623">
                  <c:v>32.104166666666664</c:v>
                </c:pt>
                <c:pt idx="4624">
                  <c:v>32.111111111111107</c:v>
                </c:pt>
                <c:pt idx="4625">
                  <c:v>32.118055555555557</c:v>
                </c:pt>
                <c:pt idx="4626">
                  <c:v>32.125</c:v>
                </c:pt>
                <c:pt idx="4627">
                  <c:v>32.131944444444443</c:v>
                </c:pt>
                <c:pt idx="4628">
                  <c:v>32.138888888888893</c:v>
                </c:pt>
                <c:pt idx="4629">
                  <c:v>32.145833333333336</c:v>
                </c:pt>
                <c:pt idx="4630">
                  <c:v>32.152777777777779</c:v>
                </c:pt>
                <c:pt idx="4631">
                  <c:v>32.159722222222221</c:v>
                </c:pt>
                <c:pt idx="4632">
                  <c:v>32.166666666666664</c:v>
                </c:pt>
                <c:pt idx="4633">
                  <c:v>32.173611111111107</c:v>
                </c:pt>
                <c:pt idx="4634">
                  <c:v>32.180555555555557</c:v>
                </c:pt>
                <c:pt idx="4635">
                  <c:v>32.1875</c:v>
                </c:pt>
                <c:pt idx="4636">
                  <c:v>32.194444444444443</c:v>
                </c:pt>
                <c:pt idx="4637">
                  <c:v>32.201388888888893</c:v>
                </c:pt>
                <c:pt idx="4638">
                  <c:v>32.208333333333336</c:v>
                </c:pt>
                <c:pt idx="4639">
                  <c:v>32.215277777777779</c:v>
                </c:pt>
                <c:pt idx="4640">
                  <c:v>32.222222222222221</c:v>
                </c:pt>
                <c:pt idx="4641">
                  <c:v>32.229166666666664</c:v>
                </c:pt>
                <c:pt idx="4642">
                  <c:v>32.236111111111107</c:v>
                </c:pt>
                <c:pt idx="4643">
                  <c:v>32.243055555555557</c:v>
                </c:pt>
                <c:pt idx="4644">
                  <c:v>32.25</c:v>
                </c:pt>
                <c:pt idx="4645">
                  <c:v>32.256944444444443</c:v>
                </c:pt>
                <c:pt idx="4646">
                  <c:v>32.263888888888893</c:v>
                </c:pt>
                <c:pt idx="4647">
                  <c:v>32.270833333333336</c:v>
                </c:pt>
                <c:pt idx="4648">
                  <c:v>32.277777777777779</c:v>
                </c:pt>
                <c:pt idx="4649">
                  <c:v>32.284722222222221</c:v>
                </c:pt>
                <c:pt idx="4650">
                  <c:v>32.291666666666664</c:v>
                </c:pt>
                <c:pt idx="4651">
                  <c:v>32.298611111111107</c:v>
                </c:pt>
                <c:pt idx="4652">
                  <c:v>32.305555555555557</c:v>
                </c:pt>
                <c:pt idx="4653">
                  <c:v>32.3125</c:v>
                </c:pt>
                <c:pt idx="4654">
                  <c:v>32.319444444444443</c:v>
                </c:pt>
                <c:pt idx="4655">
                  <c:v>32.326388888888893</c:v>
                </c:pt>
                <c:pt idx="4656">
                  <c:v>32.333333333333336</c:v>
                </c:pt>
                <c:pt idx="4657">
                  <c:v>32.340277777777779</c:v>
                </c:pt>
                <c:pt idx="4658">
                  <c:v>32.347222222222221</c:v>
                </c:pt>
                <c:pt idx="4659">
                  <c:v>32.354166666666664</c:v>
                </c:pt>
                <c:pt idx="4660">
                  <c:v>32.361111111111107</c:v>
                </c:pt>
                <c:pt idx="4661">
                  <c:v>32.368055555555557</c:v>
                </c:pt>
                <c:pt idx="4662">
                  <c:v>32.375</c:v>
                </c:pt>
                <c:pt idx="4663">
                  <c:v>32.381944444444443</c:v>
                </c:pt>
                <c:pt idx="4664">
                  <c:v>32.388888888888893</c:v>
                </c:pt>
                <c:pt idx="4665">
                  <c:v>32.395833333333336</c:v>
                </c:pt>
                <c:pt idx="4666">
                  <c:v>32.402777777777779</c:v>
                </c:pt>
                <c:pt idx="4667">
                  <c:v>32.409722222222221</c:v>
                </c:pt>
                <c:pt idx="4668">
                  <c:v>32.416666666666664</c:v>
                </c:pt>
                <c:pt idx="4669">
                  <c:v>32.423611111111107</c:v>
                </c:pt>
                <c:pt idx="4670">
                  <c:v>32.430555555555557</c:v>
                </c:pt>
                <c:pt idx="4671">
                  <c:v>32.4375</c:v>
                </c:pt>
                <c:pt idx="4672">
                  <c:v>32.444444444444443</c:v>
                </c:pt>
                <c:pt idx="4673">
                  <c:v>32.451388888888893</c:v>
                </c:pt>
                <c:pt idx="4674">
                  <c:v>32.458333333333336</c:v>
                </c:pt>
                <c:pt idx="4675">
                  <c:v>32.465277777777779</c:v>
                </c:pt>
                <c:pt idx="4676">
                  <c:v>32.472222222222221</c:v>
                </c:pt>
                <c:pt idx="4677">
                  <c:v>32.479166666666664</c:v>
                </c:pt>
                <c:pt idx="4678">
                  <c:v>32.486111111111107</c:v>
                </c:pt>
                <c:pt idx="4679">
                  <c:v>32.493055555555557</c:v>
                </c:pt>
                <c:pt idx="4680">
                  <c:v>32.5</c:v>
                </c:pt>
                <c:pt idx="4681">
                  <c:v>32.506944444444443</c:v>
                </c:pt>
                <c:pt idx="4682">
                  <c:v>32.513888888888893</c:v>
                </c:pt>
                <c:pt idx="4683">
                  <c:v>32.520833333333336</c:v>
                </c:pt>
                <c:pt idx="4684">
                  <c:v>32.527777777777779</c:v>
                </c:pt>
                <c:pt idx="4685">
                  <c:v>32.534722222222221</c:v>
                </c:pt>
                <c:pt idx="4686">
                  <c:v>32.541666666666664</c:v>
                </c:pt>
                <c:pt idx="4687">
                  <c:v>32.548611111111107</c:v>
                </c:pt>
                <c:pt idx="4688">
                  <c:v>32.555555555555557</c:v>
                </c:pt>
                <c:pt idx="4689">
                  <c:v>32.5625</c:v>
                </c:pt>
                <c:pt idx="4690">
                  <c:v>32.569444444444443</c:v>
                </c:pt>
                <c:pt idx="4691">
                  <c:v>32.576388888888893</c:v>
                </c:pt>
                <c:pt idx="4692">
                  <c:v>32.583333333333336</c:v>
                </c:pt>
                <c:pt idx="4693">
                  <c:v>32.590277777777779</c:v>
                </c:pt>
                <c:pt idx="4694">
                  <c:v>32.597222222222221</c:v>
                </c:pt>
                <c:pt idx="4695">
                  <c:v>32.604166666666664</c:v>
                </c:pt>
                <c:pt idx="4696">
                  <c:v>32.611111111111107</c:v>
                </c:pt>
                <c:pt idx="4697">
                  <c:v>32.618055555555557</c:v>
                </c:pt>
                <c:pt idx="4698">
                  <c:v>32.625</c:v>
                </c:pt>
                <c:pt idx="4699">
                  <c:v>32.631944444444443</c:v>
                </c:pt>
                <c:pt idx="4700">
                  <c:v>32.638888888888893</c:v>
                </c:pt>
                <c:pt idx="4701">
                  <c:v>32.645833333333336</c:v>
                </c:pt>
                <c:pt idx="4702">
                  <c:v>32.652777777777779</c:v>
                </c:pt>
                <c:pt idx="4703">
                  <c:v>32.659722222222221</c:v>
                </c:pt>
                <c:pt idx="4704">
                  <c:v>32.666666666666664</c:v>
                </c:pt>
                <c:pt idx="4705">
                  <c:v>32.673611111111107</c:v>
                </c:pt>
                <c:pt idx="4706">
                  <c:v>32.680555555555557</c:v>
                </c:pt>
                <c:pt idx="4707">
                  <c:v>32.6875</c:v>
                </c:pt>
                <c:pt idx="4708">
                  <c:v>32.694444444444443</c:v>
                </c:pt>
                <c:pt idx="4709">
                  <c:v>32.701388888888893</c:v>
                </c:pt>
                <c:pt idx="4710">
                  <c:v>32.708333333333336</c:v>
                </c:pt>
                <c:pt idx="4711">
                  <c:v>32.715277777777779</c:v>
                </c:pt>
                <c:pt idx="4712">
                  <c:v>32.722222222222221</c:v>
                </c:pt>
                <c:pt idx="4713">
                  <c:v>32.729166666666664</c:v>
                </c:pt>
                <c:pt idx="4714">
                  <c:v>32.736111111111107</c:v>
                </c:pt>
                <c:pt idx="4715">
                  <c:v>32.743055555555557</c:v>
                </c:pt>
                <c:pt idx="4716">
                  <c:v>32.75</c:v>
                </c:pt>
                <c:pt idx="4717">
                  <c:v>32.756944444444443</c:v>
                </c:pt>
                <c:pt idx="4718">
                  <c:v>32.763888888888893</c:v>
                </c:pt>
                <c:pt idx="4719">
                  <c:v>32.770833333333336</c:v>
                </c:pt>
                <c:pt idx="4720">
                  <c:v>32.777777777777779</c:v>
                </c:pt>
                <c:pt idx="4721">
                  <c:v>32.784722222222221</c:v>
                </c:pt>
                <c:pt idx="4722">
                  <c:v>32.791666666666664</c:v>
                </c:pt>
                <c:pt idx="4723">
                  <c:v>32.798611111111107</c:v>
                </c:pt>
                <c:pt idx="4724">
                  <c:v>32.805555555555557</c:v>
                </c:pt>
                <c:pt idx="4725">
                  <c:v>32.8125</c:v>
                </c:pt>
                <c:pt idx="4726">
                  <c:v>32.819444444444443</c:v>
                </c:pt>
                <c:pt idx="4727">
                  <c:v>32.826388888888893</c:v>
                </c:pt>
                <c:pt idx="4728">
                  <c:v>32.833333333333336</c:v>
                </c:pt>
                <c:pt idx="4729">
                  <c:v>32.840277777777779</c:v>
                </c:pt>
                <c:pt idx="4730">
                  <c:v>32.847222222222221</c:v>
                </c:pt>
                <c:pt idx="4731">
                  <c:v>32.854166666666664</c:v>
                </c:pt>
                <c:pt idx="4732">
                  <c:v>32.861111111111107</c:v>
                </c:pt>
                <c:pt idx="4733">
                  <c:v>32.868055555555557</c:v>
                </c:pt>
                <c:pt idx="4734">
                  <c:v>32.875</c:v>
                </c:pt>
                <c:pt idx="4735">
                  <c:v>32.881944444444443</c:v>
                </c:pt>
                <c:pt idx="4736">
                  <c:v>32.888888888888893</c:v>
                </c:pt>
                <c:pt idx="4737">
                  <c:v>32.895833333333336</c:v>
                </c:pt>
                <c:pt idx="4738">
                  <c:v>32.902777777777779</c:v>
                </c:pt>
                <c:pt idx="4739">
                  <c:v>32.909722222222221</c:v>
                </c:pt>
                <c:pt idx="4740">
                  <c:v>32.916666666666664</c:v>
                </c:pt>
                <c:pt idx="4741">
                  <c:v>32.923611111111107</c:v>
                </c:pt>
                <c:pt idx="4742">
                  <c:v>32.930555555555557</c:v>
                </c:pt>
                <c:pt idx="4743">
                  <c:v>32.9375</c:v>
                </c:pt>
                <c:pt idx="4744">
                  <c:v>32.944444444444443</c:v>
                </c:pt>
                <c:pt idx="4745">
                  <c:v>32.951388888888893</c:v>
                </c:pt>
                <c:pt idx="4746">
                  <c:v>32.958333333333336</c:v>
                </c:pt>
                <c:pt idx="4747">
                  <c:v>32.965277777777779</c:v>
                </c:pt>
                <c:pt idx="4748">
                  <c:v>32.972222222222221</c:v>
                </c:pt>
                <c:pt idx="4749">
                  <c:v>32.979166666666664</c:v>
                </c:pt>
                <c:pt idx="4750">
                  <c:v>32.986111111111107</c:v>
                </c:pt>
                <c:pt idx="4751">
                  <c:v>32.993055555555557</c:v>
                </c:pt>
                <c:pt idx="4752">
                  <c:v>33</c:v>
                </c:pt>
                <c:pt idx="4753">
                  <c:v>33.006944444444443</c:v>
                </c:pt>
                <c:pt idx="4754">
                  <c:v>33.013888888888893</c:v>
                </c:pt>
                <c:pt idx="4755">
                  <c:v>33.020833333333336</c:v>
                </c:pt>
                <c:pt idx="4756">
                  <c:v>33.027777777777779</c:v>
                </c:pt>
                <c:pt idx="4757">
                  <c:v>33.034722222222221</c:v>
                </c:pt>
                <c:pt idx="4758">
                  <c:v>33.041666666666664</c:v>
                </c:pt>
                <c:pt idx="4759">
                  <c:v>33.048611111111107</c:v>
                </c:pt>
                <c:pt idx="4760">
                  <c:v>33.055555555555557</c:v>
                </c:pt>
                <c:pt idx="4761">
                  <c:v>33.0625</c:v>
                </c:pt>
                <c:pt idx="4762">
                  <c:v>33.069444444444443</c:v>
                </c:pt>
                <c:pt idx="4763">
                  <c:v>33.076388888888893</c:v>
                </c:pt>
                <c:pt idx="4764">
                  <c:v>33.083333333333336</c:v>
                </c:pt>
                <c:pt idx="4765">
                  <c:v>33.090277777777779</c:v>
                </c:pt>
                <c:pt idx="4766">
                  <c:v>33.097222222222221</c:v>
                </c:pt>
                <c:pt idx="4767">
                  <c:v>33.104166666666664</c:v>
                </c:pt>
                <c:pt idx="4768">
                  <c:v>33.111111111111107</c:v>
                </c:pt>
                <c:pt idx="4769">
                  <c:v>33.118055555555557</c:v>
                </c:pt>
                <c:pt idx="4770">
                  <c:v>33.125</c:v>
                </c:pt>
                <c:pt idx="4771">
                  <c:v>33.131944444444443</c:v>
                </c:pt>
                <c:pt idx="4772">
                  <c:v>33.138888888888893</c:v>
                </c:pt>
                <c:pt idx="4773">
                  <c:v>33.145833333333336</c:v>
                </c:pt>
                <c:pt idx="4774">
                  <c:v>33.152777777777779</c:v>
                </c:pt>
                <c:pt idx="4775">
                  <c:v>33.159722222222221</c:v>
                </c:pt>
                <c:pt idx="4776">
                  <c:v>33.166666666666664</c:v>
                </c:pt>
                <c:pt idx="4777">
                  <c:v>33.173611111111107</c:v>
                </c:pt>
                <c:pt idx="4778">
                  <c:v>33.180555555555557</c:v>
                </c:pt>
                <c:pt idx="4779">
                  <c:v>33.1875</c:v>
                </c:pt>
                <c:pt idx="4780">
                  <c:v>33.194444444444443</c:v>
                </c:pt>
                <c:pt idx="4781">
                  <c:v>33.201388888888893</c:v>
                </c:pt>
                <c:pt idx="4782">
                  <c:v>33.208333333333336</c:v>
                </c:pt>
                <c:pt idx="4783">
                  <c:v>33.215277777777779</c:v>
                </c:pt>
                <c:pt idx="4784">
                  <c:v>33.222222222222221</c:v>
                </c:pt>
                <c:pt idx="4785">
                  <c:v>33.229166666666664</c:v>
                </c:pt>
                <c:pt idx="4786">
                  <c:v>33.236111111111107</c:v>
                </c:pt>
                <c:pt idx="4787">
                  <c:v>33.243055555555557</c:v>
                </c:pt>
                <c:pt idx="4788">
                  <c:v>33.25</c:v>
                </c:pt>
                <c:pt idx="4789">
                  <c:v>33.256944444444443</c:v>
                </c:pt>
                <c:pt idx="4790">
                  <c:v>33.263888888888893</c:v>
                </c:pt>
                <c:pt idx="4791">
                  <c:v>33.270833333333336</c:v>
                </c:pt>
                <c:pt idx="4792">
                  <c:v>33.277777777777779</c:v>
                </c:pt>
                <c:pt idx="4793">
                  <c:v>33.284722222222221</c:v>
                </c:pt>
                <c:pt idx="4794">
                  <c:v>33.291666666666664</c:v>
                </c:pt>
                <c:pt idx="4795">
                  <c:v>33.298611111111107</c:v>
                </c:pt>
                <c:pt idx="4796">
                  <c:v>33.305555555555557</c:v>
                </c:pt>
                <c:pt idx="4797">
                  <c:v>33.3125</c:v>
                </c:pt>
                <c:pt idx="4798">
                  <c:v>33.319444444444443</c:v>
                </c:pt>
                <c:pt idx="4799">
                  <c:v>33.326388888888893</c:v>
                </c:pt>
                <c:pt idx="4800">
                  <c:v>33.333333333333336</c:v>
                </c:pt>
                <c:pt idx="4801">
                  <c:v>33.340277777777779</c:v>
                </c:pt>
                <c:pt idx="4802">
                  <c:v>33.347222222222221</c:v>
                </c:pt>
                <c:pt idx="4803">
                  <c:v>33.354166666666664</c:v>
                </c:pt>
                <c:pt idx="4804">
                  <c:v>33.361111111111107</c:v>
                </c:pt>
                <c:pt idx="4805">
                  <c:v>33.368055555555557</c:v>
                </c:pt>
                <c:pt idx="4806">
                  <c:v>33.375</c:v>
                </c:pt>
                <c:pt idx="4807">
                  <c:v>33.381944444444443</c:v>
                </c:pt>
                <c:pt idx="4808">
                  <c:v>33.388888888888893</c:v>
                </c:pt>
                <c:pt idx="4809">
                  <c:v>33.395833333333336</c:v>
                </c:pt>
                <c:pt idx="4810">
                  <c:v>33.402777777777779</c:v>
                </c:pt>
                <c:pt idx="4811">
                  <c:v>33.409722222222221</c:v>
                </c:pt>
                <c:pt idx="4812">
                  <c:v>33.416666666666664</c:v>
                </c:pt>
                <c:pt idx="4813">
                  <c:v>33.423611111111107</c:v>
                </c:pt>
                <c:pt idx="4814">
                  <c:v>33.430555555555557</c:v>
                </c:pt>
                <c:pt idx="4815">
                  <c:v>33.4375</c:v>
                </c:pt>
                <c:pt idx="4816">
                  <c:v>33.444444444444443</c:v>
                </c:pt>
                <c:pt idx="4817">
                  <c:v>33.451388888888893</c:v>
                </c:pt>
                <c:pt idx="4818">
                  <c:v>33.458333333333336</c:v>
                </c:pt>
                <c:pt idx="4819">
                  <c:v>33.465277777777779</c:v>
                </c:pt>
                <c:pt idx="4820">
                  <c:v>33.472222222222221</c:v>
                </c:pt>
                <c:pt idx="4821">
                  <c:v>33.479166666666664</c:v>
                </c:pt>
                <c:pt idx="4822">
                  <c:v>33.486111111111107</c:v>
                </c:pt>
                <c:pt idx="4823">
                  <c:v>33.493055555555557</c:v>
                </c:pt>
                <c:pt idx="4824">
                  <c:v>33.5</c:v>
                </c:pt>
                <c:pt idx="4825">
                  <c:v>33.506944444444443</c:v>
                </c:pt>
                <c:pt idx="4826">
                  <c:v>33.513888888888893</c:v>
                </c:pt>
                <c:pt idx="4827">
                  <c:v>33.520833333333336</c:v>
                </c:pt>
                <c:pt idx="4828">
                  <c:v>33.527777777777779</c:v>
                </c:pt>
                <c:pt idx="4829">
                  <c:v>33.534722222222221</c:v>
                </c:pt>
                <c:pt idx="4830">
                  <c:v>33.541666666666664</c:v>
                </c:pt>
                <c:pt idx="4831">
                  <c:v>33.548611111111107</c:v>
                </c:pt>
                <c:pt idx="4832">
                  <c:v>33.555555555555557</c:v>
                </c:pt>
                <c:pt idx="4833">
                  <c:v>33.5625</c:v>
                </c:pt>
                <c:pt idx="4834">
                  <c:v>33.569444444444443</c:v>
                </c:pt>
                <c:pt idx="4835">
                  <c:v>33.576388888888893</c:v>
                </c:pt>
                <c:pt idx="4836">
                  <c:v>33.583333333333336</c:v>
                </c:pt>
                <c:pt idx="4837">
                  <c:v>33.590277777777779</c:v>
                </c:pt>
                <c:pt idx="4838">
                  <c:v>33.597222222222221</c:v>
                </c:pt>
                <c:pt idx="4839">
                  <c:v>33.604166666666664</c:v>
                </c:pt>
                <c:pt idx="4840">
                  <c:v>33.611111111111107</c:v>
                </c:pt>
                <c:pt idx="4841">
                  <c:v>33.618055555555557</c:v>
                </c:pt>
                <c:pt idx="4842">
                  <c:v>33.625</c:v>
                </c:pt>
                <c:pt idx="4843">
                  <c:v>33.631944444444443</c:v>
                </c:pt>
                <c:pt idx="4844">
                  <c:v>33.638888888888893</c:v>
                </c:pt>
                <c:pt idx="4845">
                  <c:v>33.645833333333336</c:v>
                </c:pt>
                <c:pt idx="4846">
                  <c:v>33.652777777777779</c:v>
                </c:pt>
                <c:pt idx="4847">
                  <c:v>33.659722222222221</c:v>
                </c:pt>
                <c:pt idx="4848">
                  <c:v>33.666666666666664</c:v>
                </c:pt>
                <c:pt idx="4849">
                  <c:v>33.673611111111107</c:v>
                </c:pt>
                <c:pt idx="4850">
                  <c:v>33.680555555555557</c:v>
                </c:pt>
                <c:pt idx="4851">
                  <c:v>33.6875</c:v>
                </c:pt>
                <c:pt idx="4852">
                  <c:v>33.694444444444443</c:v>
                </c:pt>
                <c:pt idx="4853">
                  <c:v>33.701388888888893</c:v>
                </c:pt>
                <c:pt idx="4854">
                  <c:v>33.708333333333336</c:v>
                </c:pt>
                <c:pt idx="4855">
                  <c:v>33.715277777777779</c:v>
                </c:pt>
                <c:pt idx="4856">
                  <c:v>33.722222222222221</c:v>
                </c:pt>
                <c:pt idx="4857">
                  <c:v>33.729166666666664</c:v>
                </c:pt>
                <c:pt idx="4858">
                  <c:v>33.736111111111107</c:v>
                </c:pt>
                <c:pt idx="4859">
                  <c:v>33.743055555555557</c:v>
                </c:pt>
                <c:pt idx="4860">
                  <c:v>33.75</c:v>
                </c:pt>
                <c:pt idx="4861">
                  <c:v>33.756944444444443</c:v>
                </c:pt>
                <c:pt idx="4862">
                  <c:v>33.763888888888893</c:v>
                </c:pt>
                <c:pt idx="4863">
                  <c:v>33.770833333333336</c:v>
                </c:pt>
                <c:pt idx="4864">
                  <c:v>33.777777777777779</c:v>
                </c:pt>
                <c:pt idx="4865">
                  <c:v>33.784722222222221</c:v>
                </c:pt>
                <c:pt idx="4866">
                  <c:v>33.791666666666664</c:v>
                </c:pt>
                <c:pt idx="4867">
                  <c:v>33.798611111111107</c:v>
                </c:pt>
                <c:pt idx="4868">
                  <c:v>33.805555555555557</c:v>
                </c:pt>
                <c:pt idx="4869">
                  <c:v>33.8125</c:v>
                </c:pt>
                <c:pt idx="4870">
                  <c:v>33.819444444444443</c:v>
                </c:pt>
                <c:pt idx="4871">
                  <c:v>33.826388888888893</c:v>
                </c:pt>
                <c:pt idx="4872">
                  <c:v>33.833333333333336</c:v>
                </c:pt>
                <c:pt idx="4873">
                  <c:v>33.840277777777779</c:v>
                </c:pt>
                <c:pt idx="4874">
                  <c:v>33.847222222222221</c:v>
                </c:pt>
                <c:pt idx="4875">
                  <c:v>33.854166666666664</c:v>
                </c:pt>
                <c:pt idx="4876">
                  <c:v>33.861111111111107</c:v>
                </c:pt>
                <c:pt idx="4877">
                  <c:v>33.868055555555557</c:v>
                </c:pt>
                <c:pt idx="4878">
                  <c:v>33.875</c:v>
                </c:pt>
                <c:pt idx="4879">
                  <c:v>33.881944444444443</c:v>
                </c:pt>
                <c:pt idx="4880">
                  <c:v>33.888888888888893</c:v>
                </c:pt>
                <c:pt idx="4881">
                  <c:v>33.895833333333336</c:v>
                </c:pt>
                <c:pt idx="4882">
                  <c:v>33.902777777777779</c:v>
                </c:pt>
                <c:pt idx="4883">
                  <c:v>33.909722222222221</c:v>
                </c:pt>
                <c:pt idx="4884">
                  <c:v>33.916666666666664</c:v>
                </c:pt>
                <c:pt idx="4885">
                  <c:v>33.923611111111107</c:v>
                </c:pt>
                <c:pt idx="4886">
                  <c:v>33.930555555555557</c:v>
                </c:pt>
                <c:pt idx="4887">
                  <c:v>33.9375</c:v>
                </c:pt>
                <c:pt idx="4888">
                  <c:v>33.944444444444443</c:v>
                </c:pt>
                <c:pt idx="4889">
                  <c:v>33.951388888888893</c:v>
                </c:pt>
                <c:pt idx="4890">
                  <c:v>33.958333333333336</c:v>
                </c:pt>
                <c:pt idx="4891">
                  <c:v>33.965277777777779</c:v>
                </c:pt>
                <c:pt idx="4892">
                  <c:v>33.972222222222221</c:v>
                </c:pt>
                <c:pt idx="4893">
                  <c:v>33.979166666666664</c:v>
                </c:pt>
                <c:pt idx="4894">
                  <c:v>33.986111111111107</c:v>
                </c:pt>
                <c:pt idx="4895">
                  <c:v>33.993055555555557</c:v>
                </c:pt>
                <c:pt idx="4896">
                  <c:v>34</c:v>
                </c:pt>
                <c:pt idx="4897">
                  <c:v>34.006944444444443</c:v>
                </c:pt>
                <c:pt idx="4898">
                  <c:v>34.013888888888893</c:v>
                </c:pt>
                <c:pt idx="4899">
                  <c:v>34.020833333333336</c:v>
                </c:pt>
                <c:pt idx="4900">
                  <c:v>34.027777777777779</c:v>
                </c:pt>
                <c:pt idx="4901">
                  <c:v>34.034722222222221</c:v>
                </c:pt>
                <c:pt idx="4902">
                  <c:v>34.041666666666664</c:v>
                </c:pt>
                <c:pt idx="4903">
                  <c:v>34.048611111111107</c:v>
                </c:pt>
                <c:pt idx="4904">
                  <c:v>34.055555555555557</c:v>
                </c:pt>
                <c:pt idx="4905">
                  <c:v>34.0625</c:v>
                </c:pt>
                <c:pt idx="4906">
                  <c:v>34.069444444444443</c:v>
                </c:pt>
                <c:pt idx="4907">
                  <c:v>34.076388888888893</c:v>
                </c:pt>
                <c:pt idx="4908">
                  <c:v>34.083333333333336</c:v>
                </c:pt>
                <c:pt idx="4909">
                  <c:v>34.090277777777779</c:v>
                </c:pt>
                <c:pt idx="4910">
                  <c:v>34.097222222222221</c:v>
                </c:pt>
                <c:pt idx="4911">
                  <c:v>34.104166666666664</c:v>
                </c:pt>
                <c:pt idx="4912">
                  <c:v>34.111111111111107</c:v>
                </c:pt>
                <c:pt idx="4913">
                  <c:v>34.118055555555557</c:v>
                </c:pt>
                <c:pt idx="4914">
                  <c:v>34.125</c:v>
                </c:pt>
                <c:pt idx="4915">
                  <c:v>34.131944444444443</c:v>
                </c:pt>
                <c:pt idx="4916">
                  <c:v>34.138888888888893</c:v>
                </c:pt>
                <c:pt idx="4917">
                  <c:v>34.145833333333336</c:v>
                </c:pt>
                <c:pt idx="4918">
                  <c:v>34.152777777777779</c:v>
                </c:pt>
                <c:pt idx="4919">
                  <c:v>34.159722222222221</c:v>
                </c:pt>
                <c:pt idx="4920">
                  <c:v>34.166666666666664</c:v>
                </c:pt>
                <c:pt idx="4921">
                  <c:v>34.173611111111107</c:v>
                </c:pt>
                <c:pt idx="4922">
                  <c:v>34.180555555555557</c:v>
                </c:pt>
                <c:pt idx="4923">
                  <c:v>34.1875</c:v>
                </c:pt>
                <c:pt idx="4924">
                  <c:v>34.194444444444443</c:v>
                </c:pt>
                <c:pt idx="4925">
                  <c:v>34.201388888888893</c:v>
                </c:pt>
                <c:pt idx="4926">
                  <c:v>34.208333333333336</c:v>
                </c:pt>
                <c:pt idx="4927">
                  <c:v>34.215277777777779</c:v>
                </c:pt>
                <c:pt idx="4928">
                  <c:v>34.222222222222221</c:v>
                </c:pt>
                <c:pt idx="4929">
                  <c:v>34.229166666666664</c:v>
                </c:pt>
                <c:pt idx="4930">
                  <c:v>34.236111111111107</c:v>
                </c:pt>
                <c:pt idx="4931">
                  <c:v>34.243055555555557</c:v>
                </c:pt>
                <c:pt idx="4932">
                  <c:v>34.25</c:v>
                </c:pt>
                <c:pt idx="4933">
                  <c:v>34.256944444444443</c:v>
                </c:pt>
                <c:pt idx="4934">
                  <c:v>34.263888888888893</c:v>
                </c:pt>
                <c:pt idx="4935">
                  <c:v>34.270833333333336</c:v>
                </c:pt>
                <c:pt idx="4936">
                  <c:v>34.277777777777779</c:v>
                </c:pt>
                <c:pt idx="4937">
                  <c:v>34.284722222222221</c:v>
                </c:pt>
                <c:pt idx="4938">
                  <c:v>34.291666666666664</c:v>
                </c:pt>
                <c:pt idx="4939">
                  <c:v>34.298611111111107</c:v>
                </c:pt>
                <c:pt idx="4940">
                  <c:v>34.305555555555557</c:v>
                </c:pt>
                <c:pt idx="4941">
                  <c:v>34.3125</c:v>
                </c:pt>
                <c:pt idx="4942">
                  <c:v>34.319444444444443</c:v>
                </c:pt>
                <c:pt idx="4943">
                  <c:v>34.326388888888893</c:v>
                </c:pt>
                <c:pt idx="4944">
                  <c:v>34.333333333333336</c:v>
                </c:pt>
                <c:pt idx="4945">
                  <c:v>34.340277777777779</c:v>
                </c:pt>
                <c:pt idx="4946">
                  <c:v>34.347222222222221</c:v>
                </c:pt>
                <c:pt idx="4947">
                  <c:v>34.354166666666664</c:v>
                </c:pt>
                <c:pt idx="4948">
                  <c:v>34.361111111111107</c:v>
                </c:pt>
                <c:pt idx="4949">
                  <c:v>34.368055555555557</c:v>
                </c:pt>
                <c:pt idx="4950">
                  <c:v>34.375</c:v>
                </c:pt>
                <c:pt idx="4951">
                  <c:v>34.381944444444443</c:v>
                </c:pt>
                <c:pt idx="4952">
                  <c:v>34.388888888888893</c:v>
                </c:pt>
                <c:pt idx="4953">
                  <c:v>34.395833333333336</c:v>
                </c:pt>
                <c:pt idx="4954">
                  <c:v>34.402777777777779</c:v>
                </c:pt>
                <c:pt idx="4955">
                  <c:v>34.409722222222221</c:v>
                </c:pt>
                <c:pt idx="4956">
                  <c:v>34.416666666666664</c:v>
                </c:pt>
                <c:pt idx="4957">
                  <c:v>34.423611111111107</c:v>
                </c:pt>
                <c:pt idx="4958">
                  <c:v>34.430555555555557</c:v>
                </c:pt>
                <c:pt idx="4959">
                  <c:v>34.4375</c:v>
                </c:pt>
                <c:pt idx="4960">
                  <c:v>34.444444444444443</c:v>
                </c:pt>
                <c:pt idx="4961">
                  <c:v>34.451388888888893</c:v>
                </c:pt>
                <c:pt idx="4962">
                  <c:v>34.458333333333336</c:v>
                </c:pt>
                <c:pt idx="4963">
                  <c:v>34.465277777777779</c:v>
                </c:pt>
                <c:pt idx="4964">
                  <c:v>34.472222222222221</c:v>
                </c:pt>
                <c:pt idx="4965">
                  <c:v>34.479166666666664</c:v>
                </c:pt>
                <c:pt idx="4966">
                  <c:v>34.486111111111107</c:v>
                </c:pt>
                <c:pt idx="4967">
                  <c:v>34.493055555555557</c:v>
                </c:pt>
                <c:pt idx="4968">
                  <c:v>34.5</c:v>
                </c:pt>
                <c:pt idx="4969">
                  <c:v>34.506944444444443</c:v>
                </c:pt>
                <c:pt idx="4970">
                  <c:v>34.513888888888893</c:v>
                </c:pt>
                <c:pt idx="4971">
                  <c:v>34.520833333333336</c:v>
                </c:pt>
                <c:pt idx="4972">
                  <c:v>34.527777777777779</c:v>
                </c:pt>
                <c:pt idx="4973">
                  <c:v>34.534722222222221</c:v>
                </c:pt>
                <c:pt idx="4974">
                  <c:v>34.541666666666664</c:v>
                </c:pt>
                <c:pt idx="4975">
                  <c:v>34.548611111111107</c:v>
                </c:pt>
                <c:pt idx="4976">
                  <c:v>34.555555555555557</c:v>
                </c:pt>
                <c:pt idx="4977">
                  <c:v>34.5625</c:v>
                </c:pt>
                <c:pt idx="4978">
                  <c:v>34.569444444444443</c:v>
                </c:pt>
                <c:pt idx="4979">
                  <c:v>34.576388888888893</c:v>
                </c:pt>
                <c:pt idx="4980">
                  <c:v>34.583333333333336</c:v>
                </c:pt>
                <c:pt idx="4981">
                  <c:v>34.590277777777779</c:v>
                </c:pt>
                <c:pt idx="4982">
                  <c:v>34.597222222222221</c:v>
                </c:pt>
                <c:pt idx="4983">
                  <c:v>34.604166666666664</c:v>
                </c:pt>
                <c:pt idx="4984">
                  <c:v>34.611111111111107</c:v>
                </c:pt>
                <c:pt idx="4985">
                  <c:v>34.618055555555557</c:v>
                </c:pt>
                <c:pt idx="4986">
                  <c:v>34.625</c:v>
                </c:pt>
                <c:pt idx="4987">
                  <c:v>34.631944444444443</c:v>
                </c:pt>
                <c:pt idx="4988">
                  <c:v>34.638888888888893</c:v>
                </c:pt>
                <c:pt idx="4989">
                  <c:v>34.645833333333336</c:v>
                </c:pt>
                <c:pt idx="4990">
                  <c:v>34.652777777777779</c:v>
                </c:pt>
                <c:pt idx="4991">
                  <c:v>34.659722222222221</c:v>
                </c:pt>
                <c:pt idx="4992">
                  <c:v>34.666666666666664</c:v>
                </c:pt>
                <c:pt idx="4993">
                  <c:v>34.673611111111107</c:v>
                </c:pt>
                <c:pt idx="4994">
                  <c:v>34.680555555555557</c:v>
                </c:pt>
                <c:pt idx="4995">
                  <c:v>34.6875</c:v>
                </c:pt>
                <c:pt idx="4996">
                  <c:v>34.694444444444443</c:v>
                </c:pt>
                <c:pt idx="4997">
                  <c:v>34.701388888888893</c:v>
                </c:pt>
                <c:pt idx="4998">
                  <c:v>34.708333333333336</c:v>
                </c:pt>
                <c:pt idx="4999">
                  <c:v>34.715277777777779</c:v>
                </c:pt>
                <c:pt idx="5000">
                  <c:v>34.722222222222221</c:v>
                </c:pt>
                <c:pt idx="5001">
                  <c:v>34.729166666666664</c:v>
                </c:pt>
                <c:pt idx="5002">
                  <c:v>34.736111111111107</c:v>
                </c:pt>
                <c:pt idx="5003">
                  <c:v>34.743055555555557</c:v>
                </c:pt>
                <c:pt idx="5004">
                  <c:v>34.75</c:v>
                </c:pt>
                <c:pt idx="5005">
                  <c:v>34.756944444444443</c:v>
                </c:pt>
                <c:pt idx="5006">
                  <c:v>34.763888888888893</c:v>
                </c:pt>
                <c:pt idx="5007">
                  <c:v>34.770833333333336</c:v>
                </c:pt>
                <c:pt idx="5008">
                  <c:v>34.777777777777779</c:v>
                </c:pt>
                <c:pt idx="5009">
                  <c:v>34.784722222222221</c:v>
                </c:pt>
                <c:pt idx="5010">
                  <c:v>34.791666666666664</c:v>
                </c:pt>
                <c:pt idx="5011">
                  <c:v>34.798611111111107</c:v>
                </c:pt>
                <c:pt idx="5012">
                  <c:v>34.805555555555557</c:v>
                </c:pt>
                <c:pt idx="5013">
                  <c:v>34.8125</c:v>
                </c:pt>
                <c:pt idx="5014">
                  <c:v>34.819444444444443</c:v>
                </c:pt>
                <c:pt idx="5015">
                  <c:v>34.826388888888893</c:v>
                </c:pt>
                <c:pt idx="5016">
                  <c:v>34.833333333333336</c:v>
                </c:pt>
                <c:pt idx="5017">
                  <c:v>34.840277777777779</c:v>
                </c:pt>
                <c:pt idx="5018">
                  <c:v>34.847222222222221</c:v>
                </c:pt>
                <c:pt idx="5019">
                  <c:v>34.854166666666664</c:v>
                </c:pt>
                <c:pt idx="5020">
                  <c:v>34.861111111111107</c:v>
                </c:pt>
                <c:pt idx="5021">
                  <c:v>34.868055555555557</c:v>
                </c:pt>
                <c:pt idx="5022">
                  <c:v>34.875</c:v>
                </c:pt>
                <c:pt idx="5023">
                  <c:v>34.881944444444443</c:v>
                </c:pt>
                <c:pt idx="5024">
                  <c:v>34.888888888888893</c:v>
                </c:pt>
                <c:pt idx="5025">
                  <c:v>34.895833333333336</c:v>
                </c:pt>
                <c:pt idx="5026">
                  <c:v>34.902777777777779</c:v>
                </c:pt>
                <c:pt idx="5027">
                  <c:v>34.909722222222221</c:v>
                </c:pt>
                <c:pt idx="5028">
                  <c:v>34.916666666666664</c:v>
                </c:pt>
                <c:pt idx="5029">
                  <c:v>34.923611111111107</c:v>
                </c:pt>
                <c:pt idx="5030">
                  <c:v>34.930555555555557</c:v>
                </c:pt>
                <c:pt idx="5031">
                  <c:v>34.9375</c:v>
                </c:pt>
                <c:pt idx="5032">
                  <c:v>34.944444444444443</c:v>
                </c:pt>
                <c:pt idx="5033">
                  <c:v>34.951388888888893</c:v>
                </c:pt>
                <c:pt idx="5034">
                  <c:v>34.958333333333336</c:v>
                </c:pt>
                <c:pt idx="5035">
                  <c:v>34.965277777777779</c:v>
                </c:pt>
                <c:pt idx="5036">
                  <c:v>34.972222222222221</c:v>
                </c:pt>
                <c:pt idx="5037">
                  <c:v>34.979166666666664</c:v>
                </c:pt>
                <c:pt idx="5038">
                  <c:v>34.986111111111107</c:v>
                </c:pt>
                <c:pt idx="5039">
                  <c:v>34.993055555555557</c:v>
                </c:pt>
                <c:pt idx="5040">
                  <c:v>35</c:v>
                </c:pt>
                <c:pt idx="5041">
                  <c:v>35.006944444444443</c:v>
                </c:pt>
                <c:pt idx="5042">
                  <c:v>35.013888888888893</c:v>
                </c:pt>
                <c:pt idx="5043">
                  <c:v>35.020833333333336</c:v>
                </c:pt>
                <c:pt idx="5044">
                  <c:v>35.027777777777779</c:v>
                </c:pt>
                <c:pt idx="5045">
                  <c:v>35.034722222222221</c:v>
                </c:pt>
                <c:pt idx="5046">
                  <c:v>35.041666666666664</c:v>
                </c:pt>
                <c:pt idx="5047">
                  <c:v>35.048611111111107</c:v>
                </c:pt>
                <c:pt idx="5048">
                  <c:v>35.055555555555557</c:v>
                </c:pt>
                <c:pt idx="5049">
                  <c:v>35.0625</c:v>
                </c:pt>
                <c:pt idx="5050">
                  <c:v>35.069444444444443</c:v>
                </c:pt>
                <c:pt idx="5051">
                  <c:v>35.076388888888893</c:v>
                </c:pt>
                <c:pt idx="5052">
                  <c:v>35.083333333333336</c:v>
                </c:pt>
                <c:pt idx="5053">
                  <c:v>35.090277777777779</c:v>
                </c:pt>
                <c:pt idx="5054">
                  <c:v>35.097222222222221</c:v>
                </c:pt>
                <c:pt idx="5055">
                  <c:v>35.104166666666664</c:v>
                </c:pt>
                <c:pt idx="5056">
                  <c:v>35.111111111111107</c:v>
                </c:pt>
                <c:pt idx="5057">
                  <c:v>35.118055555555557</c:v>
                </c:pt>
                <c:pt idx="5058">
                  <c:v>35.125</c:v>
                </c:pt>
                <c:pt idx="5059">
                  <c:v>35.131944444444443</c:v>
                </c:pt>
                <c:pt idx="5060">
                  <c:v>35.138888888888893</c:v>
                </c:pt>
                <c:pt idx="5061">
                  <c:v>35.145833333333336</c:v>
                </c:pt>
                <c:pt idx="5062">
                  <c:v>35.152777777777779</c:v>
                </c:pt>
                <c:pt idx="5063">
                  <c:v>35.159722222222221</c:v>
                </c:pt>
                <c:pt idx="5064">
                  <c:v>35.166666666666664</c:v>
                </c:pt>
                <c:pt idx="5065">
                  <c:v>35.173611111111107</c:v>
                </c:pt>
                <c:pt idx="5066">
                  <c:v>35.180555555555557</c:v>
                </c:pt>
                <c:pt idx="5067">
                  <c:v>35.1875</c:v>
                </c:pt>
                <c:pt idx="5068">
                  <c:v>35.194444444444443</c:v>
                </c:pt>
                <c:pt idx="5069">
                  <c:v>35.201388888888893</c:v>
                </c:pt>
                <c:pt idx="5070">
                  <c:v>35.208333333333336</c:v>
                </c:pt>
                <c:pt idx="5071">
                  <c:v>35.215277777777779</c:v>
                </c:pt>
                <c:pt idx="5072">
                  <c:v>35.222222222222221</c:v>
                </c:pt>
                <c:pt idx="5073">
                  <c:v>35.229166666666664</c:v>
                </c:pt>
                <c:pt idx="5074">
                  <c:v>35.236111111111107</c:v>
                </c:pt>
                <c:pt idx="5075">
                  <c:v>35.243055555555557</c:v>
                </c:pt>
                <c:pt idx="5076">
                  <c:v>35.25</c:v>
                </c:pt>
                <c:pt idx="5077">
                  <c:v>35.256944444444443</c:v>
                </c:pt>
                <c:pt idx="5078">
                  <c:v>35.263888888888893</c:v>
                </c:pt>
                <c:pt idx="5079">
                  <c:v>35.270833333333336</c:v>
                </c:pt>
                <c:pt idx="5080">
                  <c:v>35.277777777777779</c:v>
                </c:pt>
                <c:pt idx="5081">
                  <c:v>35.284722222222221</c:v>
                </c:pt>
                <c:pt idx="5082">
                  <c:v>35.291666666666664</c:v>
                </c:pt>
                <c:pt idx="5083">
                  <c:v>35.298611111111107</c:v>
                </c:pt>
                <c:pt idx="5084">
                  <c:v>35.305555555555557</c:v>
                </c:pt>
                <c:pt idx="5085">
                  <c:v>35.3125</c:v>
                </c:pt>
                <c:pt idx="5086">
                  <c:v>35.319444444444443</c:v>
                </c:pt>
                <c:pt idx="5087">
                  <c:v>35.326388888888893</c:v>
                </c:pt>
                <c:pt idx="5088">
                  <c:v>35.333333333333336</c:v>
                </c:pt>
                <c:pt idx="5089">
                  <c:v>35.340277777777779</c:v>
                </c:pt>
                <c:pt idx="5090">
                  <c:v>35.347222222222221</c:v>
                </c:pt>
                <c:pt idx="5091">
                  <c:v>35.354166666666664</c:v>
                </c:pt>
                <c:pt idx="5092">
                  <c:v>35.361111111111107</c:v>
                </c:pt>
                <c:pt idx="5093">
                  <c:v>35.368055555555557</c:v>
                </c:pt>
                <c:pt idx="5094">
                  <c:v>35.375</c:v>
                </c:pt>
                <c:pt idx="5095">
                  <c:v>35.381944444444443</c:v>
                </c:pt>
                <c:pt idx="5096">
                  <c:v>35.388888888888893</c:v>
                </c:pt>
                <c:pt idx="5097">
                  <c:v>35.395833333333336</c:v>
                </c:pt>
                <c:pt idx="5098">
                  <c:v>35.402777777777779</c:v>
                </c:pt>
                <c:pt idx="5099">
                  <c:v>35.409722222222221</c:v>
                </c:pt>
                <c:pt idx="5100">
                  <c:v>35.416666666666664</c:v>
                </c:pt>
                <c:pt idx="5101">
                  <c:v>35.423611111111107</c:v>
                </c:pt>
                <c:pt idx="5102">
                  <c:v>35.430555555555557</c:v>
                </c:pt>
                <c:pt idx="5103">
                  <c:v>35.4375</c:v>
                </c:pt>
                <c:pt idx="5104">
                  <c:v>35.444444444444443</c:v>
                </c:pt>
                <c:pt idx="5105">
                  <c:v>35.451388888888893</c:v>
                </c:pt>
                <c:pt idx="5106">
                  <c:v>35.458333333333336</c:v>
                </c:pt>
                <c:pt idx="5107">
                  <c:v>35.465277777777779</c:v>
                </c:pt>
                <c:pt idx="5108">
                  <c:v>35.472222222222221</c:v>
                </c:pt>
                <c:pt idx="5109">
                  <c:v>35.479166666666664</c:v>
                </c:pt>
                <c:pt idx="5110">
                  <c:v>35.486111111111107</c:v>
                </c:pt>
                <c:pt idx="5111">
                  <c:v>35.493055555555557</c:v>
                </c:pt>
                <c:pt idx="5112">
                  <c:v>35.5</c:v>
                </c:pt>
                <c:pt idx="5113">
                  <c:v>35.506944444444443</c:v>
                </c:pt>
                <c:pt idx="5114">
                  <c:v>35.513888888888893</c:v>
                </c:pt>
                <c:pt idx="5115">
                  <c:v>35.520833333333336</c:v>
                </c:pt>
                <c:pt idx="5116">
                  <c:v>35.527777777777779</c:v>
                </c:pt>
                <c:pt idx="5117">
                  <c:v>35.534722222222221</c:v>
                </c:pt>
                <c:pt idx="5118">
                  <c:v>35.541666666666664</c:v>
                </c:pt>
                <c:pt idx="5119">
                  <c:v>35.548611111111107</c:v>
                </c:pt>
                <c:pt idx="5120">
                  <c:v>35.555555555555557</c:v>
                </c:pt>
                <c:pt idx="5121">
                  <c:v>35.5625</c:v>
                </c:pt>
                <c:pt idx="5122">
                  <c:v>35.569444444444443</c:v>
                </c:pt>
                <c:pt idx="5123">
                  <c:v>35.576388888888893</c:v>
                </c:pt>
                <c:pt idx="5124">
                  <c:v>35.583333333333336</c:v>
                </c:pt>
                <c:pt idx="5125">
                  <c:v>35.590277777777779</c:v>
                </c:pt>
                <c:pt idx="5126">
                  <c:v>35.597222222222221</c:v>
                </c:pt>
                <c:pt idx="5127">
                  <c:v>35.604166666666664</c:v>
                </c:pt>
                <c:pt idx="5128">
                  <c:v>35.611111111111107</c:v>
                </c:pt>
                <c:pt idx="5129">
                  <c:v>35.618055555555557</c:v>
                </c:pt>
                <c:pt idx="5130">
                  <c:v>35.625</c:v>
                </c:pt>
                <c:pt idx="5131">
                  <c:v>35.631944444444443</c:v>
                </c:pt>
                <c:pt idx="5132">
                  <c:v>35.638888888888893</c:v>
                </c:pt>
                <c:pt idx="5133">
                  <c:v>35.645833333333336</c:v>
                </c:pt>
                <c:pt idx="5134">
                  <c:v>35.652777777777779</c:v>
                </c:pt>
                <c:pt idx="5135">
                  <c:v>35.659722222222221</c:v>
                </c:pt>
                <c:pt idx="5136">
                  <c:v>35.666666666666664</c:v>
                </c:pt>
                <c:pt idx="5137">
                  <c:v>35.673611111111107</c:v>
                </c:pt>
                <c:pt idx="5138">
                  <c:v>35.680555555555557</c:v>
                </c:pt>
                <c:pt idx="5139">
                  <c:v>35.6875</c:v>
                </c:pt>
                <c:pt idx="5140">
                  <c:v>35.694444444444443</c:v>
                </c:pt>
                <c:pt idx="5141">
                  <c:v>35.701388888888893</c:v>
                </c:pt>
                <c:pt idx="5142">
                  <c:v>35.708333333333336</c:v>
                </c:pt>
                <c:pt idx="5143">
                  <c:v>35.715277777777779</c:v>
                </c:pt>
                <c:pt idx="5144">
                  <c:v>35.722222222222221</c:v>
                </c:pt>
                <c:pt idx="5145">
                  <c:v>35.729166666666664</c:v>
                </c:pt>
                <c:pt idx="5146">
                  <c:v>35.736111111111107</c:v>
                </c:pt>
                <c:pt idx="5147">
                  <c:v>35.743055555555557</c:v>
                </c:pt>
                <c:pt idx="5148">
                  <c:v>35.75</c:v>
                </c:pt>
                <c:pt idx="5149">
                  <c:v>35.756944444444443</c:v>
                </c:pt>
                <c:pt idx="5150">
                  <c:v>35.763888888888893</c:v>
                </c:pt>
                <c:pt idx="5151">
                  <c:v>35.770833333333336</c:v>
                </c:pt>
                <c:pt idx="5152">
                  <c:v>35.777777777777779</c:v>
                </c:pt>
                <c:pt idx="5153">
                  <c:v>35.784722222222221</c:v>
                </c:pt>
                <c:pt idx="5154">
                  <c:v>35.791666666666664</c:v>
                </c:pt>
                <c:pt idx="5155">
                  <c:v>35.798611111111107</c:v>
                </c:pt>
                <c:pt idx="5156">
                  <c:v>35.805555555555557</c:v>
                </c:pt>
                <c:pt idx="5157">
                  <c:v>35.8125</c:v>
                </c:pt>
                <c:pt idx="5158">
                  <c:v>35.819444444444443</c:v>
                </c:pt>
                <c:pt idx="5159">
                  <c:v>35.826388888888893</c:v>
                </c:pt>
                <c:pt idx="5160">
                  <c:v>35.833333333333336</c:v>
                </c:pt>
                <c:pt idx="5161">
                  <c:v>35.840277777777779</c:v>
                </c:pt>
                <c:pt idx="5162">
                  <c:v>35.847222222222221</c:v>
                </c:pt>
                <c:pt idx="5163">
                  <c:v>35.854166666666664</c:v>
                </c:pt>
                <c:pt idx="5164">
                  <c:v>35.861111111111107</c:v>
                </c:pt>
                <c:pt idx="5165">
                  <c:v>35.868055555555557</c:v>
                </c:pt>
                <c:pt idx="5166">
                  <c:v>35.875</c:v>
                </c:pt>
                <c:pt idx="5167">
                  <c:v>35.881944444444443</c:v>
                </c:pt>
                <c:pt idx="5168">
                  <c:v>35.888888888888893</c:v>
                </c:pt>
                <c:pt idx="5169">
                  <c:v>35.895833333333336</c:v>
                </c:pt>
                <c:pt idx="5170">
                  <c:v>35.902777777777779</c:v>
                </c:pt>
                <c:pt idx="5171">
                  <c:v>35.909722222222221</c:v>
                </c:pt>
                <c:pt idx="5172">
                  <c:v>35.916666666666664</c:v>
                </c:pt>
                <c:pt idx="5173">
                  <c:v>35.923611111111107</c:v>
                </c:pt>
                <c:pt idx="5174">
                  <c:v>35.930555555555557</c:v>
                </c:pt>
                <c:pt idx="5175">
                  <c:v>35.9375</c:v>
                </c:pt>
                <c:pt idx="5176">
                  <c:v>35.944444444444443</c:v>
                </c:pt>
                <c:pt idx="5177">
                  <c:v>35.951388888888893</c:v>
                </c:pt>
                <c:pt idx="5178">
                  <c:v>35.958333333333336</c:v>
                </c:pt>
                <c:pt idx="5179">
                  <c:v>35.965277777777779</c:v>
                </c:pt>
                <c:pt idx="5180">
                  <c:v>35.972222222222221</c:v>
                </c:pt>
                <c:pt idx="5181">
                  <c:v>35.979166666666664</c:v>
                </c:pt>
                <c:pt idx="5182">
                  <c:v>35.986111111111107</c:v>
                </c:pt>
                <c:pt idx="5183">
                  <c:v>35.993055555555557</c:v>
                </c:pt>
                <c:pt idx="5184">
                  <c:v>36</c:v>
                </c:pt>
                <c:pt idx="5185">
                  <c:v>36.006944444444443</c:v>
                </c:pt>
                <c:pt idx="5186">
                  <c:v>36.013888888888893</c:v>
                </c:pt>
                <c:pt idx="5187">
                  <c:v>36.020833333333336</c:v>
                </c:pt>
                <c:pt idx="5188">
                  <c:v>36.027777777777779</c:v>
                </c:pt>
                <c:pt idx="5189">
                  <c:v>36.034722222222221</c:v>
                </c:pt>
                <c:pt idx="5190">
                  <c:v>36.041666666666664</c:v>
                </c:pt>
                <c:pt idx="5191">
                  <c:v>36.048611111111107</c:v>
                </c:pt>
                <c:pt idx="5192">
                  <c:v>36.055555555555557</c:v>
                </c:pt>
                <c:pt idx="5193">
                  <c:v>36.0625</c:v>
                </c:pt>
                <c:pt idx="5194">
                  <c:v>36.069444444444443</c:v>
                </c:pt>
                <c:pt idx="5195">
                  <c:v>36.076388888888893</c:v>
                </c:pt>
                <c:pt idx="5196">
                  <c:v>36.083333333333336</c:v>
                </c:pt>
                <c:pt idx="5197">
                  <c:v>36.090277777777779</c:v>
                </c:pt>
                <c:pt idx="5198">
                  <c:v>36.097222222222221</c:v>
                </c:pt>
                <c:pt idx="5199">
                  <c:v>36.104166666666664</c:v>
                </c:pt>
                <c:pt idx="5200">
                  <c:v>36.111111111111107</c:v>
                </c:pt>
                <c:pt idx="5201">
                  <c:v>36.118055555555557</c:v>
                </c:pt>
                <c:pt idx="5202">
                  <c:v>36.125</c:v>
                </c:pt>
                <c:pt idx="5203">
                  <c:v>36.131944444444443</c:v>
                </c:pt>
                <c:pt idx="5204">
                  <c:v>36.138888888888893</c:v>
                </c:pt>
                <c:pt idx="5205">
                  <c:v>36.145833333333336</c:v>
                </c:pt>
                <c:pt idx="5206">
                  <c:v>36.152777777777779</c:v>
                </c:pt>
                <c:pt idx="5207">
                  <c:v>36.159722222222221</c:v>
                </c:pt>
                <c:pt idx="5208">
                  <c:v>36.166666666666664</c:v>
                </c:pt>
                <c:pt idx="5209">
                  <c:v>36.173611111111107</c:v>
                </c:pt>
                <c:pt idx="5210">
                  <c:v>36.180555555555557</c:v>
                </c:pt>
                <c:pt idx="5211">
                  <c:v>36.1875</c:v>
                </c:pt>
                <c:pt idx="5212">
                  <c:v>36.194444444444443</c:v>
                </c:pt>
                <c:pt idx="5213">
                  <c:v>36.201388888888893</c:v>
                </c:pt>
                <c:pt idx="5214">
                  <c:v>36.208333333333336</c:v>
                </c:pt>
                <c:pt idx="5215">
                  <c:v>36.215277777777779</c:v>
                </c:pt>
                <c:pt idx="5216">
                  <c:v>36.222222222222221</c:v>
                </c:pt>
                <c:pt idx="5217">
                  <c:v>36.229166666666664</c:v>
                </c:pt>
                <c:pt idx="5218">
                  <c:v>36.236111111111107</c:v>
                </c:pt>
                <c:pt idx="5219">
                  <c:v>36.243055555555557</c:v>
                </c:pt>
                <c:pt idx="5220">
                  <c:v>36.25</c:v>
                </c:pt>
                <c:pt idx="5221">
                  <c:v>36.256944444444443</c:v>
                </c:pt>
                <c:pt idx="5222">
                  <c:v>36.263888888888893</c:v>
                </c:pt>
                <c:pt idx="5223">
                  <c:v>36.270833333333336</c:v>
                </c:pt>
                <c:pt idx="5224">
                  <c:v>36.277777777777779</c:v>
                </c:pt>
                <c:pt idx="5225">
                  <c:v>36.284722222222221</c:v>
                </c:pt>
                <c:pt idx="5226">
                  <c:v>36.291666666666664</c:v>
                </c:pt>
                <c:pt idx="5227">
                  <c:v>36.298611111111107</c:v>
                </c:pt>
                <c:pt idx="5228">
                  <c:v>36.305555555555557</c:v>
                </c:pt>
                <c:pt idx="5229">
                  <c:v>36.3125</c:v>
                </c:pt>
                <c:pt idx="5230">
                  <c:v>36.319444444444443</c:v>
                </c:pt>
                <c:pt idx="5231">
                  <c:v>36.326388888888893</c:v>
                </c:pt>
                <c:pt idx="5232">
                  <c:v>36.333333333333336</c:v>
                </c:pt>
                <c:pt idx="5233">
                  <c:v>36.340277777777779</c:v>
                </c:pt>
                <c:pt idx="5234">
                  <c:v>36.347222222222221</c:v>
                </c:pt>
                <c:pt idx="5235">
                  <c:v>36.354166666666664</c:v>
                </c:pt>
                <c:pt idx="5236">
                  <c:v>36.361111111111107</c:v>
                </c:pt>
                <c:pt idx="5237">
                  <c:v>36.368055555555557</c:v>
                </c:pt>
                <c:pt idx="5238">
                  <c:v>36.375</c:v>
                </c:pt>
                <c:pt idx="5239">
                  <c:v>36.381944444444443</c:v>
                </c:pt>
                <c:pt idx="5240">
                  <c:v>36.388888888888893</c:v>
                </c:pt>
                <c:pt idx="5241">
                  <c:v>36.395833333333336</c:v>
                </c:pt>
                <c:pt idx="5242">
                  <c:v>36.402777777777779</c:v>
                </c:pt>
                <c:pt idx="5243">
                  <c:v>36.409722222222221</c:v>
                </c:pt>
                <c:pt idx="5244">
                  <c:v>36.416666666666664</c:v>
                </c:pt>
                <c:pt idx="5245">
                  <c:v>36.423611111111107</c:v>
                </c:pt>
                <c:pt idx="5246">
                  <c:v>36.430555555555557</c:v>
                </c:pt>
                <c:pt idx="5247">
                  <c:v>36.4375</c:v>
                </c:pt>
                <c:pt idx="5248">
                  <c:v>36.444444444444443</c:v>
                </c:pt>
                <c:pt idx="5249">
                  <c:v>36.451388888888893</c:v>
                </c:pt>
                <c:pt idx="5250">
                  <c:v>36.458333333333336</c:v>
                </c:pt>
                <c:pt idx="5251">
                  <c:v>36.465277777777779</c:v>
                </c:pt>
                <c:pt idx="5252">
                  <c:v>36.472222222222221</c:v>
                </c:pt>
                <c:pt idx="5253">
                  <c:v>36.479166666666664</c:v>
                </c:pt>
                <c:pt idx="5254">
                  <c:v>36.486111111111107</c:v>
                </c:pt>
                <c:pt idx="5255">
                  <c:v>36.493055555555557</c:v>
                </c:pt>
                <c:pt idx="5256">
                  <c:v>36.5</c:v>
                </c:pt>
                <c:pt idx="5257">
                  <c:v>36.506944444444443</c:v>
                </c:pt>
                <c:pt idx="5258">
                  <c:v>36.513888888888893</c:v>
                </c:pt>
                <c:pt idx="5259">
                  <c:v>36.520833333333336</c:v>
                </c:pt>
                <c:pt idx="5260">
                  <c:v>36.527777777777779</c:v>
                </c:pt>
                <c:pt idx="5261">
                  <c:v>36.534722222222221</c:v>
                </c:pt>
                <c:pt idx="5262">
                  <c:v>36.541666666666664</c:v>
                </c:pt>
                <c:pt idx="5263">
                  <c:v>36.548611111111107</c:v>
                </c:pt>
                <c:pt idx="5264">
                  <c:v>36.555555555555557</c:v>
                </c:pt>
                <c:pt idx="5265">
                  <c:v>36.5625</c:v>
                </c:pt>
                <c:pt idx="5266">
                  <c:v>36.569444444444443</c:v>
                </c:pt>
                <c:pt idx="5267">
                  <c:v>36.576388888888893</c:v>
                </c:pt>
                <c:pt idx="5268">
                  <c:v>36.583333333333336</c:v>
                </c:pt>
                <c:pt idx="5269">
                  <c:v>36.590277777777779</c:v>
                </c:pt>
                <c:pt idx="5270">
                  <c:v>36.597222222222221</c:v>
                </c:pt>
                <c:pt idx="5271">
                  <c:v>36.604166666666664</c:v>
                </c:pt>
                <c:pt idx="5272">
                  <c:v>36.611111111111107</c:v>
                </c:pt>
                <c:pt idx="5273">
                  <c:v>36.618055555555557</c:v>
                </c:pt>
                <c:pt idx="5274">
                  <c:v>36.625</c:v>
                </c:pt>
                <c:pt idx="5275">
                  <c:v>36.631944444444443</c:v>
                </c:pt>
                <c:pt idx="5276">
                  <c:v>36.638888888888893</c:v>
                </c:pt>
                <c:pt idx="5277">
                  <c:v>36.645833333333336</c:v>
                </c:pt>
                <c:pt idx="5278">
                  <c:v>36.652777777777779</c:v>
                </c:pt>
                <c:pt idx="5279">
                  <c:v>36.659722222222221</c:v>
                </c:pt>
                <c:pt idx="5280">
                  <c:v>36.666666666666664</c:v>
                </c:pt>
                <c:pt idx="5281">
                  <c:v>36.673611111111107</c:v>
                </c:pt>
                <c:pt idx="5282">
                  <c:v>36.680555555555557</c:v>
                </c:pt>
                <c:pt idx="5283">
                  <c:v>36.6875</c:v>
                </c:pt>
                <c:pt idx="5284">
                  <c:v>36.694444444444443</c:v>
                </c:pt>
                <c:pt idx="5285">
                  <c:v>36.701388888888893</c:v>
                </c:pt>
                <c:pt idx="5286">
                  <c:v>36.708333333333336</c:v>
                </c:pt>
                <c:pt idx="5287">
                  <c:v>36.715277777777779</c:v>
                </c:pt>
                <c:pt idx="5288">
                  <c:v>36.722222222222221</c:v>
                </c:pt>
                <c:pt idx="5289">
                  <c:v>36.729166666666664</c:v>
                </c:pt>
                <c:pt idx="5290">
                  <c:v>36.736111111111107</c:v>
                </c:pt>
                <c:pt idx="5291">
                  <c:v>36.743055555555557</c:v>
                </c:pt>
                <c:pt idx="5292">
                  <c:v>36.75</c:v>
                </c:pt>
                <c:pt idx="5293">
                  <c:v>36.756944444444443</c:v>
                </c:pt>
                <c:pt idx="5294">
                  <c:v>36.763888888888893</c:v>
                </c:pt>
                <c:pt idx="5295">
                  <c:v>36.770833333333336</c:v>
                </c:pt>
                <c:pt idx="5296">
                  <c:v>36.777777777777779</c:v>
                </c:pt>
                <c:pt idx="5297">
                  <c:v>36.784722222222221</c:v>
                </c:pt>
                <c:pt idx="5298">
                  <c:v>36.791666666666664</c:v>
                </c:pt>
                <c:pt idx="5299">
                  <c:v>36.798611111111107</c:v>
                </c:pt>
                <c:pt idx="5300">
                  <c:v>36.805555555555557</c:v>
                </c:pt>
                <c:pt idx="5301">
                  <c:v>36.8125</c:v>
                </c:pt>
                <c:pt idx="5302">
                  <c:v>36.819444444444443</c:v>
                </c:pt>
                <c:pt idx="5303">
                  <c:v>36.826388888888893</c:v>
                </c:pt>
                <c:pt idx="5304">
                  <c:v>36.833333333333336</c:v>
                </c:pt>
                <c:pt idx="5305">
                  <c:v>36.840277777777779</c:v>
                </c:pt>
                <c:pt idx="5306">
                  <c:v>36.847222222222221</c:v>
                </c:pt>
                <c:pt idx="5307">
                  <c:v>36.854166666666664</c:v>
                </c:pt>
                <c:pt idx="5308">
                  <c:v>36.861111111111107</c:v>
                </c:pt>
                <c:pt idx="5309">
                  <c:v>36.868055555555557</c:v>
                </c:pt>
                <c:pt idx="5310">
                  <c:v>36.875</c:v>
                </c:pt>
                <c:pt idx="5311">
                  <c:v>36.881944444444443</c:v>
                </c:pt>
                <c:pt idx="5312">
                  <c:v>36.888888888888893</c:v>
                </c:pt>
                <c:pt idx="5313">
                  <c:v>36.895833333333336</c:v>
                </c:pt>
                <c:pt idx="5314">
                  <c:v>36.902777777777779</c:v>
                </c:pt>
                <c:pt idx="5315">
                  <c:v>36.909722222222221</c:v>
                </c:pt>
                <c:pt idx="5316">
                  <c:v>36.916666666666664</c:v>
                </c:pt>
                <c:pt idx="5317">
                  <c:v>36.923611111111107</c:v>
                </c:pt>
                <c:pt idx="5318">
                  <c:v>36.930555555555557</c:v>
                </c:pt>
                <c:pt idx="5319">
                  <c:v>36.9375</c:v>
                </c:pt>
                <c:pt idx="5320">
                  <c:v>36.944444444444443</c:v>
                </c:pt>
                <c:pt idx="5321">
                  <c:v>36.951388888888893</c:v>
                </c:pt>
                <c:pt idx="5322">
                  <c:v>36.958333333333336</c:v>
                </c:pt>
                <c:pt idx="5323">
                  <c:v>36.965277777777779</c:v>
                </c:pt>
                <c:pt idx="5324">
                  <c:v>36.972222222222221</c:v>
                </c:pt>
                <c:pt idx="5325">
                  <c:v>36.979166666666664</c:v>
                </c:pt>
                <c:pt idx="5326">
                  <c:v>36.986111111111107</c:v>
                </c:pt>
                <c:pt idx="5327">
                  <c:v>36.993055555555557</c:v>
                </c:pt>
                <c:pt idx="5328">
                  <c:v>37</c:v>
                </c:pt>
                <c:pt idx="5329">
                  <c:v>37.006944444444443</c:v>
                </c:pt>
                <c:pt idx="5330">
                  <c:v>37.013888888888893</c:v>
                </c:pt>
                <c:pt idx="5331">
                  <c:v>37.020833333333336</c:v>
                </c:pt>
                <c:pt idx="5332">
                  <c:v>37.027777777777779</c:v>
                </c:pt>
                <c:pt idx="5333">
                  <c:v>37.034722222222221</c:v>
                </c:pt>
                <c:pt idx="5334">
                  <c:v>37.041666666666664</c:v>
                </c:pt>
                <c:pt idx="5335">
                  <c:v>37.048611111111107</c:v>
                </c:pt>
                <c:pt idx="5336">
                  <c:v>37.055555555555557</c:v>
                </c:pt>
                <c:pt idx="5337">
                  <c:v>37.0625</c:v>
                </c:pt>
                <c:pt idx="5338">
                  <c:v>37.069444444444443</c:v>
                </c:pt>
                <c:pt idx="5339">
                  <c:v>37.076388888888893</c:v>
                </c:pt>
                <c:pt idx="5340">
                  <c:v>37.083333333333336</c:v>
                </c:pt>
                <c:pt idx="5341">
                  <c:v>37.090277777777779</c:v>
                </c:pt>
                <c:pt idx="5342">
                  <c:v>37.097222222222221</c:v>
                </c:pt>
                <c:pt idx="5343">
                  <c:v>37.104166666666664</c:v>
                </c:pt>
                <c:pt idx="5344">
                  <c:v>37.111111111111107</c:v>
                </c:pt>
                <c:pt idx="5345">
                  <c:v>37.118055555555557</c:v>
                </c:pt>
                <c:pt idx="5346">
                  <c:v>37.125</c:v>
                </c:pt>
                <c:pt idx="5347">
                  <c:v>37.131944444444443</c:v>
                </c:pt>
                <c:pt idx="5348">
                  <c:v>37.138888888888893</c:v>
                </c:pt>
                <c:pt idx="5349">
                  <c:v>37.145833333333336</c:v>
                </c:pt>
                <c:pt idx="5350">
                  <c:v>37.152777777777779</c:v>
                </c:pt>
                <c:pt idx="5351">
                  <c:v>37.159722222222221</c:v>
                </c:pt>
                <c:pt idx="5352">
                  <c:v>37.166666666666664</c:v>
                </c:pt>
                <c:pt idx="5353">
                  <c:v>37.173611111111107</c:v>
                </c:pt>
                <c:pt idx="5354">
                  <c:v>37.180555555555557</c:v>
                </c:pt>
                <c:pt idx="5355">
                  <c:v>37.1875</c:v>
                </c:pt>
                <c:pt idx="5356">
                  <c:v>37.194444444444443</c:v>
                </c:pt>
                <c:pt idx="5357">
                  <c:v>37.201388888888893</c:v>
                </c:pt>
                <c:pt idx="5358">
                  <c:v>37.208333333333336</c:v>
                </c:pt>
                <c:pt idx="5359">
                  <c:v>37.215277777777779</c:v>
                </c:pt>
                <c:pt idx="5360">
                  <c:v>37.222222222222221</c:v>
                </c:pt>
                <c:pt idx="5361">
                  <c:v>37.229166666666664</c:v>
                </c:pt>
                <c:pt idx="5362">
                  <c:v>37.236111111111107</c:v>
                </c:pt>
                <c:pt idx="5363">
                  <c:v>37.243055555555557</c:v>
                </c:pt>
                <c:pt idx="5364">
                  <c:v>37.25</c:v>
                </c:pt>
                <c:pt idx="5365">
                  <c:v>37.256944444444443</c:v>
                </c:pt>
                <c:pt idx="5366">
                  <c:v>37.263888888888893</c:v>
                </c:pt>
                <c:pt idx="5367">
                  <c:v>37.270833333333336</c:v>
                </c:pt>
                <c:pt idx="5368">
                  <c:v>37.277777777777779</c:v>
                </c:pt>
                <c:pt idx="5369">
                  <c:v>37.284722222222221</c:v>
                </c:pt>
                <c:pt idx="5370">
                  <c:v>37.291666666666664</c:v>
                </c:pt>
                <c:pt idx="5371">
                  <c:v>37.298611111111107</c:v>
                </c:pt>
                <c:pt idx="5372">
                  <c:v>37.305555555555557</c:v>
                </c:pt>
                <c:pt idx="5373">
                  <c:v>37.3125</c:v>
                </c:pt>
                <c:pt idx="5374">
                  <c:v>37.319444444444443</c:v>
                </c:pt>
                <c:pt idx="5375">
                  <c:v>37.326388888888893</c:v>
                </c:pt>
                <c:pt idx="5376">
                  <c:v>37.333333333333336</c:v>
                </c:pt>
                <c:pt idx="5377">
                  <c:v>37.340277777777779</c:v>
                </c:pt>
                <c:pt idx="5378">
                  <c:v>37.347222222222221</c:v>
                </c:pt>
                <c:pt idx="5379">
                  <c:v>37.354166666666664</c:v>
                </c:pt>
                <c:pt idx="5380">
                  <c:v>37.361111111111107</c:v>
                </c:pt>
                <c:pt idx="5381">
                  <c:v>37.368055555555557</c:v>
                </c:pt>
                <c:pt idx="5382">
                  <c:v>37.375</c:v>
                </c:pt>
                <c:pt idx="5383">
                  <c:v>37.381944444444443</c:v>
                </c:pt>
                <c:pt idx="5384">
                  <c:v>37.388888888888893</c:v>
                </c:pt>
                <c:pt idx="5385">
                  <c:v>37.395833333333336</c:v>
                </c:pt>
                <c:pt idx="5386">
                  <c:v>37.402777777777779</c:v>
                </c:pt>
                <c:pt idx="5387">
                  <c:v>37.409722222222221</c:v>
                </c:pt>
                <c:pt idx="5388">
                  <c:v>37.416666666666664</c:v>
                </c:pt>
                <c:pt idx="5389">
                  <c:v>37.423611111111107</c:v>
                </c:pt>
                <c:pt idx="5390">
                  <c:v>37.430555555555557</c:v>
                </c:pt>
                <c:pt idx="5391">
                  <c:v>37.4375</c:v>
                </c:pt>
                <c:pt idx="5392">
                  <c:v>37.444444444444443</c:v>
                </c:pt>
                <c:pt idx="5393">
                  <c:v>37.451388888888893</c:v>
                </c:pt>
                <c:pt idx="5394">
                  <c:v>37.458333333333336</c:v>
                </c:pt>
                <c:pt idx="5395">
                  <c:v>37.465277777777779</c:v>
                </c:pt>
                <c:pt idx="5396">
                  <c:v>37.472222222222221</c:v>
                </c:pt>
                <c:pt idx="5397">
                  <c:v>37.479166666666664</c:v>
                </c:pt>
                <c:pt idx="5398">
                  <c:v>37.486111111111107</c:v>
                </c:pt>
                <c:pt idx="5399">
                  <c:v>37.493055555555557</c:v>
                </c:pt>
                <c:pt idx="5400">
                  <c:v>37.5</c:v>
                </c:pt>
                <c:pt idx="5401">
                  <c:v>37.506944444444443</c:v>
                </c:pt>
                <c:pt idx="5402">
                  <c:v>37.513888888888893</c:v>
                </c:pt>
                <c:pt idx="5403">
                  <c:v>37.520833333333336</c:v>
                </c:pt>
                <c:pt idx="5404">
                  <c:v>37.527777777777779</c:v>
                </c:pt>
                <c:pt idx="5405">
                  <c:v>37.534722222222221</c:v>
                </c:pt>
                <c:pt idx="5406">
                  <c:v>37.541666666666664</c:v>
                </c:pt>
                <c:pt idx="5407">
                  <c:v>37.548611111111107</c:v>
                </c:pt>
                <c:pt idx="5408">
                  <c:v>37.555555555555557</c:v>
                </c:pt>
                <c:pt idx="5409">
                  <c:v>37.5625</c:v>
                </c:pt>
                <c:pt idx="5410">
                  <c:v>37.569444444444443</c:v>
                </c:pt>
                <c:pt idx="5411">
                  <c:v>37.576388888888893</c:v>
                </c:pt>
                <c:pt idx="5412">
                  <c:v>37.583333333333336</c:v>
                </c:pt>
                <c:pt idx="5413">
                  <c:v>37.590277777777779</c:v>
                </c:pt>
                <c:pt idx="5414">
                  <c:v>37.597222222222221</c:v>
                </c:pt>
                <c:pt idx="5415">
                  <c:v>37.604166666666664</c:v>
                </c:pt>
                <c:pt idx="5416">
                  <c:v>37.611111111111107</c:v>
                </c:pt>
                <c:pt idx="5417">
                  <c:v>37.618055555555557</c:v>
                </c:pt>
                <c:pt idx="5418">
                  <c:v>37.625</c:v>
                </c:pt>
                <c:pt idx="5419">
                  <c:v>37.631944444444443</c:v>
                </c:pt>
                <c:pt idx="5420">
                  <c:v>37.638888888888893</c:v>
                </c:pt>
                <c:pt idx="5421">
                  <c:v>37.645833333333336</c:v>
                </c:pt>
                <c:pt idx="5422">
                  <c:v>37.652777777777779</c:v>
                </c:pt>
                <c:pt idx="5423">
                  <c:v>37.659722222222221</c:v>
                </c:pt>
                <c:pt idx="5424">
                  <c:v>37.666666666666664</c:v>
                </c:pt>
                <c:pt idx="5425">
                  <c:v>37.673611111111107</c:v>
                </c:pt>
                <c:pt idx="5426">
                  <c:v>37.680555555555557</c:v>
                </c:pt>
                <c:pt idx="5427">
                  <c:v>37.6875</c:v>
                </c:pt>
                <c:pt idx="5428">
                  <c:v>37.694444444444443</c:v>
                </c:pt>
                <c:pt idx="5429">
                  <c:v>37.701388888888893</c:v>
                </c:pt>
                <c:pt idx="5430">
                  <c:v>37.708333333333336</c:v>
                </c:pt>
                <c:pt idx="5431">
                  <c:v>37.715277777777779</c:v>
                </c:pt>
                <c:pt idx="5432">
                  <c:v>37.722222222222221</c:v>
                </c:pt>
                <c:pt idx="5433">
                  <c:v>37.729166666666664</c:v>
                </c:pt>
                <c:pt idx="5434">
                  <c:v>37.736111111111107</c:v>
                </c:pt>
                <c:pt idx="5435">
                  <c:v>37.743055555555557</c:v>
                </c:pt>
                <c:pt idx="5436">
                  <c:v>37.75</c:v>
                </c:pt>
                <c:pt idx="5437">
                  <c:v>37.756944444444443</c:v>
                </c:pt>
                <c:pt idx="5438">
                  <c:v>37.763888888888893</c:v>
                </c:pt>
                <c:pt idx="5439">
                  <c:v>37.770833333333336</c:v>
                </c:pt>
                <c:pt idx="5440">
                  <c:v>37.777777777777779</c:v>
                </c:pt>
                <c:pt idx="5441">
                  <c:v>37.784722222222221</c:v>
                </c:pt>
                <c:pt idx="5442">
                  <c:v>37.791666666666664</c:v>
                </c:pt>
                <c:pt idx="5443">
                  <c:v>37.798611111111107</c:v>
                </c:pt>
                <c:pt idx="5444">
                  <c:v>37.805555555555557</c:v>
                </c:pt>
                <c:pt idx="5445">
                  <c:v>37.8125</c:v>
                </c:pt>
                <c:pt idx="5446">
                  <c:v>37.819444444444443</c:v>
                </c:pt>
                <c:pt idx="5447">
                  <c:v>37.826388888888893</c:v>
                </c:pt>
                <c:pt idx="5448">
                  <c:v>37.833333333333336</c:v>
                </c:pt>
                <c:pt idx="5449">
                  <c:v>37.840277777777779</c:v>
                </c:pt>
                <c:pt idx="5450">
                  <c:v>37.847222222222221</c:v>
                </c:pt>
                <c:pt idx="5451">
                  <c:v>37.854166666666664</c:v>
                </c:pt>
                <c:pt idx="5452">
                  <c:v>37.861111111111107</c:v>
                </c:pt>
                <c:pt idx="5453">
                  <c:v>37.868055555555557</c:v>
                </c:pt>
                <c:pt idx="5454">
                  <c:v>37.875</c:v>
                </c:pt>
                <c:pt idx="5455">
                  <c:v>37.881944444444443</c:v>
                </c:pt>
                <c:pt idx="5456">
                  <c:v>37.888888888888893</c:v>
                </c:pt>
                <c:pt idx="5457">
                  <c:v>37.895833333333336</c:v>
                </c:pt>
                <c:pt idx="5458">
                  <c:v>37.902777777777779</c:v>
                </c:pt>
                <c:pt idx="5459">
                  <c:v>37.909722222222221</c:v>
                </c:pt>
                <c:pt idx="5460">
                  <c:v>37.916666666666664</c:v>
                </c:pt>
                <c:pt idx="5461">
                  <c:v>37.923611111111107</c:v>
                </c:pt>
                <c:pt idx="5462">
                  <c:v>37.930555555555557</c:v>
                </c:pt>
                <c:pt idx="5463">
                  <c:v>37.9375</c:v>
                </c:pt>
                <c:pt idx="5464">
                  <c:v>37.944444444444443</c:v>
                </c:pt>
                <c:pt idx="5465">
                  <c:v>37.951388888888893</c:v>
                </c:pt>
                <c:pt idx="5466">
                  <c:v>37.958333333333336</c:v>
                </c:pt>
                <c:pt idx="5467">
                  <c:v>37.965277777777779</c:v>
                </c:pt>
                <c:pt idx="5468">
                  <c:v>37.972222222222221</c:v>
                </c:pt>
                <c:pt idx="5469">
                  <c:v>37.979166666666664</c:v>
                </c:pt>
                <c:pt idx="5470">
                  <c:v>37.986111111111107</c:v>
                </c:pt>
                <c:pt idx="5471">
                  <c:v>37.993055555555557</c:v>
                </c:pt>
                <c:pt idx="5472">
                  <c:v>38</c:v>
                </c:pt>
                <c:pt idx="5473">
                  <c:v>38.006944444444443</c:v>
                </c:pt>
                <c:pt idx="5474">
                  <c:v>38.013888888888893</c:v>
                </c:pt>
                <c:pt idx="5475">
                  <c:v>38.020833333333336</c:v>
                </c:pt>
                <c:pt idx="5476">
                  <c:v>38.027777777777779</c:v>
                </c:pt>
                <c:pt idx="5477">
                  <c:v>38.034722222222221</c:v>
                </c:pt>
                <c:pt idx="5478">
                  <c:v>38.041666666666664</c:v>
                </c:pt>
                <c:pt idx="5479">
                  <c:v>38.048611111111107</c:v>
                </c:pt>
                <c:pt idx="5480">
                  <c:v>38.055555555555557</c:v>
                </c:pt>
                <c:pt idx="5481">
                  <c:v>38.0625</c:v>
                </c:pt>
                <c:pt idx="5482">
                  <c:v>38.069444444444443</c:v>
                </c:pt>
                <c:pt idx="5483">
                  <c:v>38.076388888888893</c:v>
                </c:pt>
                <c:pt idx="5484">
                  <c:v>38.083333333333336</c:v>
                </c:pt>
                <c:pt idx="5485">
                  <c:v>38.090277777777779</c:v>
                </c:pt>
                <c:pt idx="5486">
                  <c:v>38.097222222222221</c:v>
                </c:pt>
                <c:pt idx="5487">
                  <c:v>38.104166666666664</c:v>
                </c:pt>
                <c:pt idx="5488">
                  <c:v>38.111111111111107</c:v>
                </c:pt>
                <c:pt idx="5489">
                  <c:v>38.118055555555557</c:v>
                </c:pt>
                <c:pt idx="5490">
                  <c:v>38.125</c:v>
                </c:pt>
                <c:pt idx="5491">
                  <c:v>38.131944444444443</c:v>
                </c:pt>
                <c:pt idx="5492">
                  <c:v>38.138888888888893</c:v>
                </c:pt>
                <c:pt idx="5493">
                  <c:v>38.145833333333336</c:v>
                </c:pt>
                <c:pt idx="5494">
                  <c:v>38.152777777777779</c:v>
                </c:pt>
                <c:pt idx="5495">
                  <c:v>38.159722222222221</c:v>
                </c:pt>
                <c:pt idx="5496">
                  <c:v>38.166666666666664</c:v>
                </c:pt>
                <c:pt idx="5497">
                  <c:v>38.173611111111107</c:v>
                </c:pt>
                <c:pt idx="5498">
                  <c:v>38.180555555555557</c:v>
                </c:pt>
                <c:pt idx="5499">
                  <c:v>38.1875</c:v>
                </c:pt>
                <c:pt idx="5500">
                  <c:v>38.194444444444443</c:v>
                </c:pt>
                <c:pt idx="5501">
                  <c:v>38.201388888888893</c:v>
                </c:pt>
                <c:pt idx="5502">
                  <c:v>38.208333333333336</c:v>
                </c:pt>
                <c:pt idx="5503">
                  <c:v>38.215277777777779</c:v>
                </c:pt>
                <c:pt idx="5504">
                  <c:v>38.222222222222221</c:v>
                </c:pt>
                <c:pt idx="5505">
                  <c:v>38.229166666666664</c:v>
                </c:pt>
                <c:pt idx="5506">
                  <c:v>38.236111111111107</c:v>
                </c:pt>
                <c:pt idx="5507">
                  <c:v>38.243055555555557</c:v>
                </c:pt>
                <c:pt idx="5508">
                  <c:v>38.25</c:v>
                </c:pt>
                <c:pt idx="5509">
                  <c:v>38.256944444444443</c:v>
                </c:pt>
                <c:pt idx="5510">
                  <c:v>38.263888888888893</c:v>
                </c:pt>
                <c:pt idx="5511">
                  <c:v>38.270833333333336</c:v>
                </c:pt>
                <c:pt idx="5512">
                  <c:v>38.277777777777779</c:v>
                </c:pt>
                <c:pt idx="5513">
                  <c:v>38.284722222222221</c:v>
                </c:pt>
                <c:pt idx="5514">
                  <c:v>38.291666666666664</c:v>
                </c:pt>
                <c:pt idx="5515">
                  <c:v>38.298611111111107</c:v>
                </c:pt>
                <c:pt idx="5516">
                  <c:v>38.305555555555557</c:v>
                </c:pt>
                <c:pt idx="5517">
                  <c:v>38.3125</c:v>
                </c:pt>
                <c:pt idx="5518">
                  <c:v>38.319444444444443</c:v>
                </c:pt>
                <c:pt idx="5519">
                  <c:v>38.326388888888893</c:v>
                </c:pt>
                <c:pt idx="5520">
                  <c:v>38.333333333333336</c:v>
                </c:pt>
                <c:pt idx="5521">
                  <c:v>38.340277777777779</c:v>
                </c:pt>
                <c:pt idx="5522">
                  <c:v>38.347222222222221</c:v>
                </c:pt>
                <c:pt idx="5523">
                  <c:v>38.354166666666664</c:v>
                </c:pt>
                <c:pt idx="5524">
                  <c:v>38.361111111111107</c:v>
                </c:pt>
                <c:pt idx="5525">
                  <c:v>38.368055555555557</c:v>
                </c:pt>
                <c:pt idx="5526">
                  <c:v>38.375</c:v>
                </c:pt>
                <c:pt idx="5527">
                  <c:v>38.381944444444443</c:v>
                </c:pt>
                <c:pt idx="5528">
                  <c:v>38.388888888888893</c:v>
                </c:pt>
                <c:pt idx="5529">
                  <c:v>38.395833333333336</c:v>
                </c:pt>
                <c:pt idx="5530">
                  <c:v>38.402777777777779</c:v>
                </c:pt>
                <c:pt idx="5531">
                  <c:v>38.409722222222221</c:v>
                </c:pt>
                <c:pt idx="5532">
                  <c:v>38.416666666666664</c:v>
                </c:pt>
                <c:pt idx="5533">
                  <c:v>38.423611111111107</c:v>
                </c:pt>
                <c:pt idx="5534">
                  <c:v>38.430555555555557</c:v>
                </c:pt>
                <c:pt idx="5535">
                  <c:v>38.4375</c:v>
                </c:pt>
                <c:pt idx="5536">
                  <c:v>38.444444444444443</c:v>
                </c:pt>
                <c:pt idx="5537">
                  <c:v>38.451388888888893</c:v>
                </c:pt>
                <c:pt idx="5538">
                  <c:v>38.458333333333336</c:v>
                </c:pt>
                <c:pt idx="5539">
                  <c:v>38.465277777777779</c:v>
                </c:pt>
                <c:pt idx="5540">
                  <c:v>38.472222222222221</c:v>
                </c:pt>
                <c:pt idx="5541">
                  <c:v>38.479166666666664</c:v>
                </c:pt>
                <c:pt idx="5542">
                  <c:v>38.486111111111107</c:v>
                </c:pt>
                <c:pt idx="5543">
                  <c:v>38.493055555555557</c:v>
                </c:pt>
                <c:pt idx="5544">
                  <c:v>38.5</c:v>
                </c:pt>
                <c:pt idx="5545">
                  <c:v>38.506944444444443</c:v>
                </c:pt>
                <c:pt idx="5546">
                  <c:v>38.513888888888893</c:v>
                </c:pt>
                <c:pt idx="5547">
                  <c:v>38.520833333333336</c:v>
                </c:pt>
                <c:pt idx="5548">
                  <c:v>38.527777777777779</c:v>
                </c:pt>
                <c:pt idx="5549">
                  <c:v>38.534722222222221</c:v>
                </c:pt>
                <c:pt idx="5550">
                  <c:v>38.541666666666664</c:v>
                </c:pt>
                <c:pt idx="5551">
                  <c:v>38.548611111111107</c:v>
                </c:pt>
                <c:pt idx="5552">
                  <c:v>38.555555555555557</c:v>
                </c:pt>
                <c:pt idx="5553">
                  <c:v>38.5625</c:v>
                </c:pt>
                <c:pt idx="5554">
                  <c:v>38.569444444444443</c:v>
                </c:pt>
                <c:pt idx="5555">
                  <c:v>38.576388888888893</c:v>
                </c:pt>
                <c:pt idx="5556">
                  <c:v>38.583333333333336</c:v>
                </c:pt>
                <c:pt idx="5557">
                  <c:v>38.590277777777779</c:v>
                </c:pt>
                <c:pt idx="5558">
                  <c:v>38.597222222222221</c:v>
                </c:pt>
                <c:pt idx="5559">
                  <c:v>38.604166666666664</c:v>
                </c:pt>
                <c:pt idx="5560">
                  <c:v>38.611111111111107</c:v>
                </c:pt>
                <c:pt idx="5561">
                  <c:v>38.618055555555557</c:v>
                </c:pt>
                <c:pt idx="5562">
                  <c:v>38.625</c:v>
                </c:pt>
                <c:pt idx="5563">
                  <c:v>38.631944444444443</c:v>
                </c:pt>
                <c:pt idx="5564">
                  <c:v>38.638888888888893</c:v>
                </c:pt>
                <c:pt idx="5565">
                  <c:v>38.645833333333336</c:v>
                </c:pt>
                <c:pt idx="5566">
                  <c:v>38.652777777777779</c:v>
                </c:pt>
                <c:pt idx="5567">
                  <c:v>38.659722222222221</c:v>
                </c:pt>
                <c:pt idx="5568">
                  <c:v>38.666666666666664</c:v>
                </c:pt>
                <c:pt idx="5569">
                  <c:v>38.673611111111107</c:v>
                </c:pt>
                <c:pt idx="5570">
                  <c:v>38.680555555555557</c:v>
                </c:pt>
                <c:pt idx="5571">
                  <c:v>38.6875</c:v>
                </c:pt>
                <c:pt idx="5572">
                  <c:v>38.694444444444443</c:v>
                </c:pt>
                <c:pt idx="5573">
                  <c:v>38.701388888888893</c:v>
                </c:pt>
                <c:pt idx="5574">
                  <c:v>38.708333333333336</c:v>
                </c:pt>
                <c:pt idx="5575">
                  <c:v>38.715277777777779</c:v>
                </c:pt>
                <c:pt idx="5576">
                  <c:v>38.722222222222221</c:v>
                </c:pt>
                <c:pt idx="5577">
                  <c:v>38.729166666666664</c:v>
                </c:pt>
                <c:pt idx="5578">
                  <c:v>38.736111111111107</c:v>
                </c:pt>
                <c:pt idx="5579">
                  <c:v>38.743055555555557</c:v>
                </c:pt>
                <c:pt idx="5580">
                  <c:v>38.75</c:v>
                </c:pt>
                <c:pt idx="5581">
                  <c:v>38.756944444444443</c:v>
                </c:pt>
                <c:pt idx="5582">
                  <c:v>38.763888888888893</c:v>
                </c:pt>
                <c:pt idx="5583">
                  <c:v>38.770833333333336</c:v>
                </c:pt>
                <c:pt idx="5584">
                  <c:v>38.777777777777779</c:v>
                </c:pt>
                <c:pt idx="5585">
                  <c:v>38.784722222222221</c:v>
                </c:pt>
                <c:pt idx="5586">
                  <c:v>38.791666666666664</c:v>
                </c:pt>
                <c:pt idx="5587">
                  <c:v>38.798611111111107</c:v>
                </c:pt>
                <c:pt idx="5588">
                  <c:v>38.805555555555557</c:v>
                </c:pt>
                <c:pt idx="5589">
                  <c:v>38.8125</c:v>
                </c:pt>
                <c:pt idx="5590">
                  <c:v>38.819444444444443</c:v>
                </c:pt>
                <c:pt idx="5591">
                  <c:v>38.826388888888893</c:v>
                </c:pt>
                <c:pt idx="5592">
                  <c:v>38.833333333333336</c:v>
                </c:pt>
                <c:pt idx="5593">
                  <c:v>38.840277777777779</c:v>
                </c:pt>
                <c:pt idx="5594">
                  <c:v>38.847222222222221</c:v>
                </c:pt>
                <c:pt idx="5595">
                  <c:v>38.854166666666664</c:v>
                </c:pt>
                <c:pt idx="5596">
                  <c:v>38.861111111111107</c:v>
                </c:pt>
                <c:pt idx="5597">
                  <c:v>38.868055555555557</c:v>
                </c:pt>
                <c:pt idx="5598">
                  <c:v>38.875</c:v>
                </c:pt>
                <c:pt idx="5599">
                  <c:v>38.881944444444443</c:v>
                </c:pt>
                <c:pt idx="5600">
                  <c:v>38.888888888888893</c:v>
                </c:pt>
                <c:pt idx="5601">
                  <c:v>38.895833333333336</c:v>
                </c:pt>
                <c:pt idx="5602">
                  <c:v>38.902777777777779</c:v>
                </c:pt>
                <c:pt idx="5603">
                  <c:v>38.909722222222221</c:v>
                </c:pt>
                <c:pt idx="5604">
                  <c:v>38.916666666666664</c:v>
                </c:pt>
                <c:pt idx="5605">
                  <c:v>38.923611111111107</c:v>
                </c:pt>
                <c:pt idx="5606">
                  <c:v>38.930555555555557</c:v>
                </c:pt>
                <c:pt idx="5607">
                  <c:v>38.9375</c:v>
                </c:pt>
                <c:pt idx="5608">
                  <c:v>38.944444444444443</c:v>
                </c:pt>
                <c:pt idx="5609">
                  <c:v>38.951388888888893</c:v>
                </c:pt>
                <c:pt idx="5610">
                  <c:v>38.958333333333336</c:v>
                </c:pt>
                <c:pt idx="5611">
                  <c:v>38.965277777777779</c:v>
                </c:pt>
                <c:pt idx="5612">
                  <c:v>38.972222222222221</c:v>
                </c:pt>
                <c:pt idx="5613">
                  <c:v>38.979166666666664</c:v>
                </c:pt>
                <c:pt idx="5614">
                  <c:v>38.986111111111107</c:v>
                </c:pt>
                <c:pt idx="5615">
                  <c:v>38.993055555555557</c:v>
                </c:pt>
                <c:pt idx="5616">
                  <c:v>39</c:v>
                </c:pt>
                <c:pt idx="5617">
                  <c:v>39.006944444444443</c:v>
                </c:pt>
                <c:pt idx="5618">
                  <c:v>39.013888888888893</c:v>
                </c:pt>
                <c:pt idx="5619">
                  <c:v>39.020833333333336</c:v>
                </c:pt>
                <c:pt idx="5620">
                  <c:v>39.027777777777779</c:v>
                </c:pt>
                <c:pt idx="5621">
                  <c:v>39.034722222222221</c:v>
                </c:pt>
                <c:pt idx="5622">
                  <c:v>39.041666666666664</c:v>
                </c:pt>
                <c:pt idx="5623">
                  <c:v>39.048611111111107</c:v>
                </c:pt>
                <c:pt idx="5624">
                  <c:v>39.055555555555557</c:v>
                </c:pt>
                <c:pt idx="5625">
                  <c:v>39.0625</c:v>
                </c:pt>
                <c:pt idx="5626">
                  <c:v>39.069444444444443</c:v>
                </c:pt>
                <c:pt idx="5627">
                  <c:v>39.076388888888893</c:v>
                </c:pt>
                <c:pt idx="5628">
                  <c:v>39.083333333333336</c:v>
                </c:pt>
                <c:pt idx="5629">
                  <c:v>39.090277777777779</c:v>
                </c:pt>
                <c:pt idx="5630">
                  <c:v>39.097222222222221</c:v>
                </c:pt>
                <c:pt idx="5631">
                  <c:v>39.104166666666664</c:v>
                </c:pt>
                <c:pt idx="5632">
                  <c:v>39.111111111111107</c:v>
                </c:pt>
                <c:pt idx="5633">
                  <c:v>39.118055555555557</c:v>
                </c:pt>
                <c:pt idx="5634">
                  <c:v>39.125</c:v>
                </c:pt>
                <c:pt idx="5635">
                  <c:v>39.131944444444443</c:v>
                </c:pt>
                <c:pt idx="5636">
                  <c:v>39.138888888888893</c:v>
                </c:pt>
                <c:pt idx="5637">
                  <c:v>39.145833333333336</c:v>
                </c:pt>
                <c:pt idx="5638">
                  <c:v>39.152777777777779</c:v>
                </c:pt>
                <c:pt idx="5639">
                  <c:v>39.159722222222221</c:v>
                </c:pt>
                <c:pt idx="5640">
                  <c:v>39.166666666666664</c:v>
                </c:pt>
                <c:pt idx="5641">
                  <c:v>39.173611111111107</c:v>
                </c:pt>
                <c:pt idx="5642">
                  <c:v>39.180555555555557</c:v>
                </c:pt>
                <c:pt idx="5643">
                  <c:v>39.1875</c:v>
                </c:pt>
                <c:pt idx="5644">
                  <c:v>39.194444444444443</c:v>
                </c:pt>
                <c:pt idx="5645">
                  <c:v>39.201388888888893</c:v>
                </c:pt>
                <c:pt idx="5646">
                  <c:v>39.208333333333336</c:v>
                </c:pt>
                <c:pt idx="5647">
                  <c:v>39.215277777777779</c:v>
                </c:pt>
                <c:pt idx="5648">
                  <c:v>39.222222222222221</c:v>
                </c:pt>
                <c:pt idx="5649">
                  <c:v>39.229166666666664</c:v>
                </c:pt>
                <c:pt idx="5650">
                  <c:v>39.236111111111107</c:v>
                </c:pt>
                <c:pt idx="5651">
                  <c:v>39.243055555555557</c:v>
                </c:pt>
                <c:pt idx="5652">
                  <c:v>39.25</c:v>
                </c:pt>
                <c:pt idx="5653">
                  <c:v>39.256944444444443</c:v>
                </c:pt>
                <c:pt idx="5654">
                  <c:v>39.263888888888893</c:v>
                </c:pt>
                <c:pt idx="5655">
                  <c:v>39.270833333333336</c:v>
                </c:pt>
                <c:pt idx="5656">
                  <c:v>39.277777777777779</c:v>
                </c:pt>
                <c:pt idx="5657">
                  <c:v>39.284722222222221</c:v>
                </c:pt>
                <c:pt idx="5658">
                  <c:v>39.291666666666664</c:v>
                </c:pt>
                <c:pt idx="5659">
                  <c:v>39.298611111111107</c:v>
                </c:pt>
                <c:pt idx="5660">
                  <c:v>39.305555555555557</c:v>
                </c:pt>
                <c:pt idx="5661">
                  <c:v>39.3125</c:v>
                </c:pt>
                <c:pt idx="5662">
                  <c:v>39.319444444444443</c:v>
                </c:pt>
                <c:pt idx="5663">
                  <c:v>39.326388888888893</c:v>
                </c:pt>
                <c:pt idx="5664">
                  <c:v>39.333333333333336</c:v>
                </c:pt>
                <c:pt idx="5665">
                  <c:v>39.340277777777779</c:v>
                </c:pt>
                <c:pt idx="5666">
                  <c:v>39.347222222222221</c:v>
                </c:pt>
                <c:pt idx="5667">
                  <c:v>39.354166666666664</c:v>
                </c:pt>
                <c:pt idx="5668">
                  <c:v>39.361111111111107</c:v>
                </c:pt>
                <c:pt idx="5669">
                  <c:v>39.368055555555557</c:v>
                </c:pt>
                <c:pt idx="5670">
                  <c:v>39.375</c:v>
                </c:pt>
                <c:pt idx="5671">
                  <c:v>39.381944444444443</c:v>
                </c:pt>
                <c:pt idx="5672">
                  <c:v>39.388888888888893</c:v>
                </c:pt>
                <c:pt idx="5673">
                  <c:v>39.395833333333336</c:v>
                </c:pt>
                <c:pt idx="5674">
                  <c:v>39.402777777777779</c:v>
                </c:pt>
                <c:pt idx="5675">
                  <c:v>39.409722222222221</c:v>
                </c:pt>
                <c:pt idx="5676">
                  <c:v>39.416666666666664</c:v>
                </c:pt>
                <c:pt idx="5677">
                  <c:v>39.423611111111107</c:v>
                </c:pt>
                <c:pt idx="5678">
                  <c:v>39.430555555555557</c:v>
                </c:pt>
                <c:pt idx="5679">
                  <c:v>39.4375</c:v>
                </c:pt>
                <c:pt idx="5680">
                  <c:v>39.444444444444443</c:v>
                </c:pt>
                <c:pt idx="5681">
                  <c:v>39.451388888888893</c:v>
                </c:pt>
                <c:pt idx="5682">
                  <c:v>39.458333333333336</c:v>
                </c:pt>
                <c:pt idx="5683">
                  <c:v>39.465277777777779</c:v>
                </c:pt>
                <c:pt idx="5684">
                  <c:v>39.472222222222221</c:v>
                </c:pt>
                <c:pt idx="5685">
                  <c:v>39.479166666666664</c:v>
                </c:pt>
                <c:pt idx="5686">
                  <c:v>39.486111111111107</c:v>
                </c:pt>
                <c:pt idx="5687">
                  <c:v>39.493055555555557</c:v>
                </c:pt>
                <c:pt idx="5688">
                  <c:v>39.5</c:v>
                </c:pt>
                <c:pt idx="5689">
                  <c:v>39.506944444444443</c:v>
                </c:pt>
                <c:pt idx="5690">
                  <c:v>39.513888888888893</c:v>
                </c:pt>
                <c:pt idx="5691">
                  <c:v>39.520833333333336</c:v>
                </c:pt>
                <c:pt idx="5692">
                  <c:v>39.527777777777779</c:v>
                </c:pt>
                <c:pt idx="5693">
                  <c:v>39.534722222222221</c:v>
                </c:pt>
                <c:pt idx="5694">
                  <c:v>39.541666666666664</c:v>
                </c:pt>
                <c:pt idx="5695">
                  <c:v>39.548611111111107</c:v>
                </c:pt>
                <c:pt idx="5696">
                  <c:v>39.555555555555557</c:v>
                </c:pt>
                <c:pt idx="5697">
                  <c:v>39.5625</c:v>
                </c:pt>
                <c:pt idx="5698">
                  <c:v>39.569444444444443</c:v>
                </c:pt>
                <c:pt idx="5699">
                  <c:v>39.576388888888893</c:v>
                </c:pt>
                <c:pt idx="5700">
                  <c:v>39.583333333333336</c:v>
                </c:pt>
                <c:pt idx="5701">
                  <c:v>39.590277777777779</c:v>
                </c:pt>
                <c:pt idx="5702">
                  <c:v>39.597222222222221</c:v>
                </c:pt>
                <c:pt idx="5703">
                  <c:v>39.604166666666664</c:v>
                </c:pt>
                <c:pt idx="5704">
                  <c:v>39.611111111111107</c:v>
                </c:pt>
                <c:pt idx="5705">
                  <c:v>39.618055555555557</c:v>
                </c:pt>
                <c:pt idx="5706">
                  <c:v>39.625</c:v>
                </c:pt>
                <c:pt idx="5707">
                  <c:v>39.631944444444443</c:v>
                </c:pt>
                <c:pt idx="5708">
                  <c:v>39.638888888888893</c:v>
                </c:pt>
                <c:pt idx="5709">
                  <c:v>39.645833333333336</c:v>
                </c:pt>
                <c:pt idx="5710">
                  <c:v>39.652777777777779</c:v>
                </c:pt>
                <c:pt idx="5711">
                  <c:v>39.659722222222221</c:v>
                </c:pt>
                <c:pt idx="5712">
                  <c:v>39.666666666666664</c:v>
                </c:pt>
                <c:pt idx="5713">
                  <c:v>39.673611111111107</c:v>
                </c:pt>
                <c:pt idx="5714">
                  <c:v>39.680555555555557</c:v>
                </c:pt>
                <c:pt idx="5715">
                  <c:v>39.6875</c:v>
                </c:pt>
                <c:pt idx="5716">
                  <c:v>39.694444444444443</c:v>
                </c:pt>
                <c:pt idx="5717">
                  <c:v>39.701388888888893</c:v>
                </c:pt>
                <c:pt idx="5718">
                  <c:v>39.708333333333336</c:v>
                </c:pt>
                <c:pt idx="5719">
                  <c:v>39.715277777777779</c:v>
                </c:pt>
                <c:pt idx="5720">
                  <c:v>39.722222222222221</c:v>
                </c:pt>
                <c:pt idx="5721">
                  <c:v>39.729166666666664</c:v>
                </c:pt>
                <c:pt idx="5722">
                  <c:v>39.736111111111107</c:v>
                </c:pt>
                <c:pt idx="5723">
                  <c:v>39.743055555555557</c:v>
                </c:pt>
                <c:pt idx="5724">
                  <c:v>39.75</c:v>
                </c:pt>
                <c:pt idx="5725">
                  <c:v>39.756944444444443</c:v>
                </c:pt>
                <c:pt idx="5726">
                  <c:v>39.763888888888893</c:v>
                </c:pt>
                <c:pt idx="5727">
                  <c:v>39.770833333333336</c:v>
                </c:pt>
                <c:pt idx="5728">
                  <c:v>39.777777777777779</c:v>
                </c:pt>
                <c:pt idx="5729">
                  <c:v>39.784722222222221</c:v>
                </c:pt>
                <c:pt idx="5730">
                  <c:v>39.791666666666664</c:v>
                </c:pt>
                <c:pt idx="5731">
                  <c:v>39.798611111111107</c:v>
                </c:pt>
                <c:pt idx="5732">
                  <c:v>39.805555555555557</c:v>
                </c:pt>
                <c:pt idx="5733">
                  <c:v>39.8125</c:v>
                </c:pt>
                <c:pt idx="5734">
                  <c:v>39.819444444444443</c:v>
                </c:pt>
                <c:pt idx="5735">
                  <c:v>39.826388888888893</c:v>
                </c:pt>
                <c:pt idx="5736">
                  <c:v>39.833333333333336</c:v>
                </c:pt>
                <c:pt idx="5737">
                  <c:v>39.840277777777779</c:v>
                </c:pt>
                <c:pt idx="5738">
                  <c:v>39.847222222222221</c:v>
                </c:pt>
                <c:pt idx="5739">
                  <c:v>39.854166666666664</c:v>
                </c:pt>
                <c:pt idx="5740">
                  <c:v>39.861111111111107</c:v>
                </c:pt>
                <c:pt idx="5741">
                  <c:v>39.868055555555557</c:v>
                </c:pt>
                <c:pt idx="5742">
                  <c:v>39.875</c:v>
                </c:pt>
                <c:pt idx="5743">
                  <c:v>39.881944444444443</c:v>
                </c:pt>
                <c:pt idx="5744">
                  <c:v>39.888888888888893</c:v>
                </c:pt>
                <c:pt idx="5745">
                  <c:v>39.895833333333336</c:v>
                </c:pt>
                <c:pt idx="5746">
                  <c:v>39.902777777777779</c:v>
                </c:pt>
                <c:pt idx="5747">
                  <c:v>39.909722222222221</c:v>
                </c:pt>
                <c:pt idx="5748">
                  <c:v>39.916666666666664</c:v>
                </c:pt>
                <c:pt idx="5749">
                  <c:v>39.923611111111107</c:v>
                </c:pt>
                <c:pt idx="5750">
                  <c:v>39.930555555555557</c:v>
                </c:pt>
                <c:pt idx="5751">
                  <c:v>39.9375</c:v>
                </c:pt>
                <c:pt idx="5752">
                  <c:v>39.944444444444443</c:v>
                </c:pt>
                <c:pt idx="5753">
                  <c:v>39.951388888888893</c:v>
                </c:pt>
                <c:pt idx="5754">
                  <c:v>39.958333333333336</c:v>
                </c:pt>
                <c:pt idx="5755">
                  <c:v>39.965277777777779</c:v>
                </c:pt>
                <c:pt idx="5756">
                  <c:v>39.972222222222221</c:v>
                </c:pt>
                <c:pt idx="5757">
                  <c:v>39.979166666666664</c:v>
                </c:pt>
                <c:pt idx="5758">
                  <c:v>39.986111111111107</c:v>
                </c:pt>
                <c:pt idx="5759">
                  <c:v>39.993055555555557</c:v>
                </c:pt>
                <c:pt idx="5760">
                  <c:v>40</c:v>
                </c:pt>
                <c:pt idx="5761">
                  <c:v>40.006944444444443</c:v>
                </c:pt>
                <c:pt idx="5762">
                  <c:v>40.013888888888893</c:v>
                </c:pt>
                <c:pt idx="5763">
                  <c:v>40.020833333333336</c:v>
                </c:pt>
                <c:pt idx="5764">
                  <c:v>40.027777777777779</c:v>
                </c:pt>
                <c:pt idx="5765">
                  <c:v>40.034722222222221</c:v>
                </c:pt>
                <c:pt idx="5766">
                  <c:v>40.041666666666664</c:v>
                </c:pt>
                <c:pt idx="5767">
                  <c:v>40.048611111111107</c:v>
                </c:pt>
                <c:pt idx="5768">
                  <c:v>40.055555555555557</c:v>
                </c:pt>
                <c:pt idx="5769">
                  <c:v>40.0625</c:v>
                </c:pt>
                <c:pt idx="5770">
                  <c:v>40.069444444444443</c:v>
                </c:pt>
                <c:pt idx="5771">
                  <c:v>40.076388888888893</c:v>
                </c:pt>
                <c:pt idx="5772">
                  <c:v>40.083333333333336</c:v>
                </c:pt>
                <c:pt idx="5773">
                  <c:v>40.090277777777779</c:v>
                </c:pt>
                <c:pt idx="5774">
                  <c:v>40.097222222222221</c:v>
                </c:pt>
                <c:pt idx="5775">
                  <c:v>40.104166666666664</c:v>
                </c:pt>
                <c:pt idx="5776">
                  <c:v>40.111111111111107</c:v>
                </c:pt>
                <c:pt idx="5777">
                  <c:v>40.118055555555557</c:v>
                </c:pt>
                <c:pt idx="5778">
                  <c:v>40.125</c:v>
                </c:pt>
                <c:pt idx="5779">
                  <c:v>40.131944444444443</c:v>
                </c:pt>
                <c:pt idx="5780">
                  <c:v>40.138888888888893</c:v>
                </c:pt>
                <c:pt idx="5781">
                  <c:v>40.145833333333336</c:v>
                </c:pt>
                <c:pt idx="5782">
                  <c:v>40.152777777777779</c:v>
                </c:pt>
                <c:pt idx="5783">
                  <c:v>40.159722222222221</c:v>
                </c:pt>
                <c:pt idx="5784">
                  <c:v>40.166666666666664</c:v>
                </c:pt>
                <c:pt idx="5785">
                  <c:v>40.173611111111107</c:v>
                </c:pt>
                <c:pt idx="5786">
                  <c:v>40.180555555555557</c:v>
                </c:pt>
                <c:pt idx="5787">
                  <c:v>40.1875</c:v>
                </c:pt>
                <c:pt idx="5788">
                  <c:v>40.194444444444443</c:v>
                </c:pt>
                <c:pt idx="5789">
                  <c:v>40.201388888888893</c:v>
                </c:pt>
                <c:pt idx="5790">
                  <c:v>40.208333333333336</c:v>
                </c:pt>
                <c:pt idx="5791">
                  <c:v>40.215277777777779</c:v>
                </c:pt>
                <c:pt idx="5792">
                  <c:v>40.222222222222221</c:v>
                </c:pt>
                <c:pt idx="5793">
                  <c:v>40.229166666666664</c:v>
                </c:pt>
                <c:pt idx="5794">
                  <c:v>40.236111111111107</c:v>
                </c:pt>
                <c:pt idx="5795">
                  <c:v>40.243055555555557</c:v>
                </c:pt>
                <c:pt idx="5796">
                  <c:v>40.25</c:v>
                </c:pt>
                <c:pt idx="5797">
                  <c:v>40.256944444444443</c:v>
                </c:pt>
                <c:pt idx="5798">
                  <c:v>40.263888888888893</c:v>
                </c:pt>
                <c:pt idx="5799">
                  <c:v>40.270833333333336</c:v>
                </c:pt>
                <c:pt idx="5800">
                  <c:v>40.277777777777779</c:v>
                </c:pt>
                <c:pt idx="5801">
                  <c:v>40.284722222222221</c:v>
                </c:pt>
                <c:pt idx="5802">
                  <c:v>40.291666666666664</c:v>
                </c:pt>
                <c:pt idx="5803">
                  <c:v>40.298611111111107</c:v>
                </c:pt>
                <c:pt idx="5804">
                  <c:v>40.305555555555557</c:v>
                </c:pt>
                <c:pt idx="5805">
                  <c:v>40.3125</c:v>
                </c:pt>
                <c:pt idx="5806">
                  <c:v>40.319444444444443</c:v>
                </c:pt>
                <c:pt idx="5807">
                  <c:v>40.326388888888893</c:v>
                </c:pt>
                <c:pt idx="5808">
                  <c:v>40.333333333333336</c:v>
                </c:pt>
                <c:pt idx="5809">
                  <c:v>40.340277777777779</c:v>
                </c:pt>
                <c:pt idx="5810">
                  <c:v>40.347222222222221</c:v>
                </c:pt>
                <c:pt idx="5811">
                  <c:v>40.354166666666664</c:v>
                </c:pt>
                <c:pt idx="5812">
                  <c:v>40.361111111111107</c:v>
                </c:pt>
                <c:pt idx="5813">
                  <c:v>40.368055555555557</c:v>
                </c:pt>
                <c:pt idx="5814">
                  <c:v>40.375</c:v>
                </c:pt>
                <c:pt idx="5815">
                  <c:v>40.381944444444443</c:v>
                </c:pt>
                <c:pt idx="5816">
                  <c:v>40.388888888888893</c:v>
                </c:pt>
                <c:pt idx="5817">
                  <c:v>40.395833333333336</c:v>
                </c:pt>
                <c:pt idx="5818">
                  <c:v>40.402777777777779</c:v>
                </c:pt>
                <c:pt idx="5819">
                  <c:v>40.409722222222221</c:v>
                </c:pt>
                <c:pt idx="5820">
                  <c:v>40.416666666666664</c:v>
                </c:pt>
                <c:pt idx="5821">
                  <c:v>40.423611111111107</c:v>
                </c:pt>
                <c:pt idx="5822">
                  <c:v>40.430555555555557</c:v>
                </c:pt>
                <c:pt idx="5823">
                  <c:v>40.4375</c:v>
                </c:pt>
                <c:pt idx="5824">
                  <c:v>40.444444444444443</c:v>
                </c:pt>
                <c:pt idx="5825">
                  <c:v>40.451388888888893</c:v>
                </c:pt>
                <c:pt idx="5826">
                  <c:v>40.458333333333336</c:v>
                </c:pt>
                <c:pt idx="5827">
                  <c:v>40.465277777777779</c:v>
                </c:pt>
                <c:pt idx="5828">
                  <c:v>40.472222222222221</c:v>
                </c:pt>
                <c:pt idx="5829">
                  <c:v>40.479166666666664</c:v>
                </c:pt>
                <c:pt idx="5830">
                  <c:v>40.486111111111107</c:v>
                </c:pt>
                <c:pt idx="5831">
                  <c:v>40.493055555555557</c:v>
                </c:pt>
                <c:pt idx="5832">
                  <c:v>40.5</c:v>
                </c:pt>
                <c:pt idx="5833">
                  <c:v>40.506944444444443</c:v>
                </c:pt>
                <c:pt idx="5834">
                  <c:v>40.513888888888893</c:v>
                </c:pt>
                <c:pt idx="5835">
                  <c:v>40.520833333333336</c:v>
                </c:pt>
                <c:pt idx="5836">
                  <c:v>40.527777777777779</c:v>
                </c:pt>
                <c:pt idx="5837">
                  <c:v>40.534722222222221</c:v>
                </c:pt>
                <c:pt idx="5838">
                  <c:v>40.541666666666664</c:v>
                </c:pt>
                <c:pt idx="5839">
                  <c:v>40.548611111111107</c:v>
                </c:pt>
                <c:pt idx="5840">
                  <c:v>40.555555555555557</c:v>
                </c:pt>
                <c:pt idx="5841">
                  <c:v>40.5625</c:v>
                </c:pt>
                <c:pt idx="5842">
                  <c:v>40.569444444444443</c:v>
                </c:pt>
                <c:pt idx="5843">
                  <c:v>40.576388888888893</c:v>
                </c:pt>
                <c:pt idx="5844">
                  <c:v>40.583333333333336</c:v>
                </c:pt>
                <c:pt idx="5845">
                  <c:v>40.590277777777779</c:v>
                </c:pt>
                <c:pt idx="5846">
                  <c:v>40.597222222222221</c:v>
                </c:pt>
                <c:pt idx="5847">
                  <c:v>40.604166666666664</c:v>
                </c:pt>
                <c:pt idx="5848">
                  <c:v>40.611111111111107</c:v>
                </c:pt>
                <c:pt idx="5849">
                  <c:v>40.618055555555557</c:v>
                </c:pt>
                <c:pt idx="5850">
                  <c:v>40.625</c:v>
                </c:pt>
                <c:pt idx="5851">
                  <c:v>40.631944444444443</c:v>
                </c:pt>
                <c:pt idx="5852">
                  <c:v>40.638888888888893</c:v>
                </c:pt>
                <c:pt idx="5853">
                  <c:v>40.645833333333336</c:v>
                </c:pt>
                <c:pt idx="5854">
                  <c:v>40.652777777777779</c:v>
                </c:pt>
                <c:pt idx="5855">
                  <c:v>40.659722222222221</c:v>
                </c:pt>
                <c:pt idx="5856">
                  <c:v>40.666666666666664</c:v>
                </c:pt>
                <c:pt idx="5857">
                  <c:v>40.673611111111107</c:v>
                </c:pt>
                <c:pt idx="5858">
                  <c:v>40.680555555555557</c:v>
                </c:pt>
                <c:pt idx="5859">
                  <c:v>40.6875</c:v>
                </c:pt>
                <c:pt idx="5860">
                  <c:v>40.694444444444443</c:v>
                </c:pt>
                <c:pt idx="5861">
                  <c:v>40.701388888888893</c:v>
                </c:pt>
                <c:pt idx="5862">
                  <c:v>40.708333333333336</c:v>
                </c:pt>
                <c:pt idx="5863">
                  <c:v>40.715277777777779</c:v>
                </c:pt>
                <c:pt idx="5864">
                  <c:v>40.722222222222221</c:v>
                </c:pt>
                <c:pt idx="5865">
                  <c:v>40.729166666666664</c:v>
                </c:pt>
                <c:pt idx="5866">
                  <c:v>40.736111111111107</c:v>
                </c:pt>
                <c:pt idx="5867">
                  <c:v>40.743055555555557</c:v>
                </c:pt>
                <c:pt idx="5868">
                  <c:v>40.75</c:v>
                </c:pt>
                <c:pt idx="5869">
                  <c:v>40.756944444444443</c:v>
                </c:pt>
                <c:pt idx="5870">
                  <c:v>40.763888888888893</c:v>
                </c:pt>
                <c:pt idx="5871">
                  <c:v>40.770833333333336</c:v>
                </c:pt>
                <c:pt idx="5872">
                  <c:v>40.777777777777779</c:v>
                </c:pt>
                <c:pt idx="5873">
                  <c:v>40.784722222222221</c:v>
                </c:pt>
                <c:pt idx="5874">
                  <c:v>40.791666666666664</c:v>
                </c:pt>
                <c:pt idx="5875">
                  <c:v>40.798611111111107</c:v>
                </c:pt>
                <c:pt idx="5876">
                  <c:v>40.805555555555557</c:v>
                </c:pt>
                <c:pt idx="5877">
                  <c:v>40.8125</c:v>
                </c:pt>
                <c:pt idx="5878">
                  <c:v>40.819444444444443</c:v>
                </c:pt>
                <c:pt idx="5879">
                  <c:v>40.826388888888893</c:v>
                </c:pt>
                <c:pt idx="5880">
                  <c:v>40.833333333333336</c:v>
                </c:pt>
                <c:pt idx="5881">
                  <c:v>40.840277777777779</c:v>
                </c:pt>
                <c:pt idx="5882">
                  <c:v>40.847222222222221</c:v>
                </c:pt>
                <c:pt idx="5883">
                  <c:v>40.854166666666664</c:v>
                </c:pt>
                <c:pt idx="5884">
                  <c:v>40.861111111111107</c:v>
                </c:pt>
                <c:pt idx="5885">
                  <c:v>40.868055555555557</c:v>
                </c:pt>
                <c:pt idx="5886">
                  <c:v>40.875</c:v>
                </c:pt>
                <c:pt idx="5887">
                  <c:v>40.881944444444443</c:v>
                </c:pt>
                <c:pt idx="5888">
                  <c:v>40.888888888888893</c:v>
                </c:pt>
                <c:pt idx="5889">
                  <c:v>40.895833333333336</c:v>
                </c:pt>
                <c:pt idx="5890">
                  <c:v>40.902777777777779</c:v>
                </c:pt>
                <c:pt idx="5891">
                  <c:v>40.909722222222221</c:v>
                </c:pt>
                <c:pt idx="5892">
                  <c:v>40.916666666666664</c:v>
                </c:pt>
                <c:pt idx="5893">
                  <c:v>40.923611111111107</c:v>
                </c:pt>
                <c:pt idx="5894">
                  <c:v>40.930555555555557</c:v>
                </c:pt>
                <c:pt idx="5895">
                  <c:v>40.9375</c:v>
                </c:pt>
                <c:pt idx="5896">
                  <c:v>40.944444444444443</c:v>
                </c:pt>
                <c:pt idx="5897">
                  <c:v>40.951388888888893</c:v>
                </c:pt>
                <c:pt idx="5898">
                  <c:v>40.958333333333336</c:v>
                </c:pt>
                <c:pt idx="5899">
                  <c:v>40.965277777777779</c:v>
                </c:pt>
                <c:pt idx="5900">
                  <c:v>40.972222222222221</c:v>
                </c:pt>
                <c:pt idx="5901">
                  <c:v>40.979166666666664</c:v>
                </c:pt>
                <c:pt idx="5902">
                  <c:v>40.986111111111107</c:v>
                </c:pt>
                <c:pt idx="5903">
                  <c:v>40.993055555555557</c:v>
                </c:pt>
                <c:pt idx="5904">
                  <c:v>41</c:v>
                </c:pt>
                <c:pt idx="5905">
                  <c:v>41.006944444444443</c:v>
                </c:pt>
                <c:pt idx="5906">
                  <c:v>41.013888888888893</c:v>
                </c:pt>
                <c:pt idx="5907">
                  <c:v>41.020833333333336</c:v>
                </c:pt>
                <c:pt idx="5908">
                  <c:v>41.027777777777779</c:v>
                </c:pt>
                <c:pt idx="5909">
                  <c:v>41.034722222222221</c:v>
                </c:pt>
                <c:pt idx="5910">
                  <c:v>41.041666666666664</c:v>
                </c:pt>
                <c:pt idx="5911">
                  <c:v>41.048611111111107</c:v>
                </c:pt>
                <c:pt idx="5912">
                  <c:v>41.055555555555557</c:v>
                </c:pt>
                <c:pt idx="5913">
                  <c:v>41.0625</c:v>
                </c:pt>
                <c:pt idx="5914">
                  <c:v>41.069444444444443</c:v>
                </c:pt>
                <c:pt idx="5915">
                  <c:v>41.076388888888893</c:v>
                </c:pt>
                <c:pt idx="5916">
                  <c:v>41.083333333333336</c:v>
                </c:pt>
                <c:pt idx="5917">
                  <c:v>41.090277777777779</c:v>
                </c:pt>
                <c:pt idx="5918">
                  <c:v>41.097222222222221</c:v>
                </c:pt>
                <c:pt idx="5919">
                  <c:v>41.104166666666664</c:v>
                </c:pt>
                <c:pt idx="5920">
                  <c:v>41.111111111111107</c:v>
                </c:pt>
                <c:pt idx="5921">
                  <c:v>41.118055555555557</c:v>
                </c:pt>
                <c:pt idx="5922">
                  <c:v>41.125</c:v>
                </c:pt>
                <c:pt idx="5923">
                  <c:v>41.131944444444443</c:v>
                </c:pt>
                <c:pt idx="5924">
                  <c:v>41.138888888888893</c:v>
                </c:pt>
                <c:pt idx="5925">
                  <c:v>41.145833333333336</c:v>
                </c:pt>
                <c:pt idx="5926">
                  <c:v>41.152777777777779</c:v>
                </c:pt>
                <c:pt idx="5927">
                  <c:v>41.159722222222221</c:v>
                </c:pt>
                <c:pt idx="5928">
                  <c:v>41.166666666666664</c:v>
                </c:pt>
                <c:pt idx="5929">
                  <c:v>41.173611111111107</c:v>
                </c:pt>
                <c:pt idx="5930">
                  <c:v>41.180555555555557</c:v>
                </c:pt>
                <c:pt idx="5931">
                  <c:v>41.1875</c:v>
                </c:pt>
                <c:pt idx="5932">
                  <c:v>41.194444444444443</c:v>
                </c:pt>
                <c:pt idx="5933">
                  <c:v>41.201388888888893</c:v>
                </c:pt>
                <c:pt idx="5934">
                  <c:v>41.208333333333336</c:v>
                </c:pt>
                <c:pt idx="5935">
                  <c:v>41.215277777777779</c:v>
                </c:pt>
                <c:pt idx="5936">
                  <c:v>41.222222222222221</c:v>
                </c:pt>
                <c:pt idx="5937">
                  <c:v>41.229166666666664</c:v>
                </c:pt>
                <c:pt idx="5938">
                  <c:v>41.236111111111107</c:v>
                </c:pt>
                <c:pt idx="5939">
                  <c:v>41.243055555555557</c:v>
                </c:pt>
                <c:pt idx="5940">
                  <c:v>41.25</c:v>
                </c:pt>
                <c:pt idx="5941">
                  <c:v>41.256944444444443</c:v>
                </c:pt>
                <c:pt idx="5942">
                  <c:v>41.263888888888893</c:v>
                </c:pt>
                <c:pt idx="5943">
                  <c:v>41.270833333333336</c:v>
                </c:pt>
                <c:pt idx="5944">
                  <c:v>41.277777777777779</c:v>
                </c:pt>
                <c:pt idx="5945">
                  <c:v>41.284722222222221</c:v>
                </c:pt>
                <c:pt idx="5946">
                  <c:v>41.291666666666664</c:v>
                </c:pt>
                <c:pt idx="5947">
                  <c:v>41.298611111111107</c:v>
                </c:pt>
                <c:pt idx="5948">
                  <c:v>41.305555555555557</c:v>
                </c:pt>
                <c:pt idx="5949">
                  <c:v>41.3125</c:v>
                </c:pt>
                <c:pt idx="5950">
                  <c:v>41.319444444444443</c:v>
                </c:pt>
                <c:pt idx="5951">
                  <c:v>41.326388888888893</c:v>
                </c:pt>
                <c:pt idx="5952">
                  <c:v>41.333333333333336</c:v>
                </c:pt>
                <c:pt idx="5953">
                  <c:v>41.340277777777779</c:v>
                </c:pt>
                <c:pt idx="5954">
                  <c:v>41.347222222222221</c:v>
                </c:pt>
                <c:pt idx="5955">
                  <c:v>41.354166666666664</c:v>
                </c:pt>
                <c:pt idx="5956">
                  <c:v>41.361111111111107</c:v>
                </c:pt>
                <c:pt idx="5957">
                  <c:v>41.368055555555557</c:v>
                </c:pt>
                <c:pt idx="5958">
                  <c:v>41.375</c:v>
                </c:pt>
                <c:pt idx="5959">
                  <c:v>41.381944444444443</c:v>
                </c:pt>
                <c:pt idx="5960">
                  <c:v>41.388888888888893</c:v>
                </c:pt>
                <c:pt idx="5961">
                  <c:v>41.395833333333336</c:v>
                </c:pt>
                <c:pt idx="5962">
                  <c:v>41.402777777777779</c:v>
                </c:pt>
                <c:pt idx="5963">
                  <c:v>41.409722222222221</c:v>
                </c:pt>
                <c:pt idx="5964">
                  <c:v>41.416666666666664</c:v>
                </c:pt>
                <c:pt idx="5965">
                  <c:v>41.423611111111107</c:v>
                </c:pt>
                <c:pt idx="5966">
                  <c:v>41.430555555555557</c:v>
                </c:pt>
                <c:pt idx="5967">
                  <c:v>41.4375</c:v>
                </c:pt>
                <c:pt idx="5968">
                  <c:v>41.444444444444443</c:v>
                </c:pt>
                <c:pt idx="5969">
                  <c:v>41.451388888888893</c:v>
                </c:pt>
                <c:pt idx="5970">
                  <c:v>41.458333333333336</c:v>
                </c:pt>
                <c:pt idx="5971">
                  <c:v>41.465277777777779</c:v>
                </c:pt>
                <c:pt idx="5972">
                  <c:v>41.472222222222221</c:v>
                </c:pt>
                <c:pt idx="5973">
                  <c:v>41.479166666666664</c:v>
                </c:pt>
                <c:pt idx="5974">
                  <c:v>41.486111111111107</c:v>
                </c:pt>
                <c:pt idx="5975">
                  <c:v>41.493055555555557</c:v>
                </c:pt>
                <c:pt idx="5976">
                  <c:v>41.5</c:v>
                </c:pt>
                <c:pt idx="5977">
                  <c:v>41.506944444444443</c:v>
                </c:pt>
                <c:pt idx="5978">
                  <c:v>41.513888888888893</c:v>
                </c:pt>
                <c:pt idx="5979">
                  <c:v>41.520833333333336</c:v>
                </c:pt>
                <c:pt idx="5980">
                  <c:v>41.527777777777779</c:v>
                </c:pt>
                <c:pt idx="5981">
                  <c:v>41.534722222222221</c:v>
                </c:pt>
                <c:pt idx="5982">
                  <c:v>41.541666666666664</c:v>
                </c:pt>
                <c:pt idx="5983">
                  <c:v>41.548611111111107</c:v>
                </c:pt>
                <c:pt idx="5984">
                  <c:v>41.555555555555557</c:v>
                </c:pt>
                <c:pt idx="5985">
                  <c:v>41.5625</c:v>
                </c:pt>
                <c:pt idx="5986">
                  <c:v>41.569444444444443</c:v>
                </c:pt>
                <c:pt idx="5987">
                  <c:v>41.576388888888893</c:v>
                </c:pt>
                <c:pt idx="5988">
                  <c:v>41.583333333333336</c:v>
                </c:pt>
                <c:pt idx="5989">
                  <c:v>41.590277777777779</c:v>
                </c:pt>
                <c:pt idx="5990">
                  <c:v>41.597222222222221</c:v>
                </c:pt>
                <c:pt idx="5991">
                  <c:v>41.604166666666664</c:v>
                </c:pt>
                <c:pt idx="5992">
                  <c:v>41.611111111111107</c:v>
                </c:pt>
                <c:pt idx="5993">
                  <c:v>41.618055555555557</c:v>
                </c:pt>
                <c:pt idx="5994">
                  <c:v>41.625</c:v>
                </c:pt>
                <c:pt idx="5995">
                  <c:v>41.631944444444443</c:v>
                </c:pt>
                <c:pt idx="5996">
                  <c:v>41.638888888888893</c:v>
                </c:pt>
                <c:pt idx="5997">
                  <c:v>41.645833333333336</c:v>
                </c:pt>
                <c:pt idx="5998">
                  <c:v>41.652777777777779</c:v>
                </c:pt>
                <c:pt idx="5999">
                  <c:v>41.659722222222221</c:v>
                </c:pt>
                <c:pt idx="6000">
                  <c:v>41.666666666666664</c:v>
                </c:pt>
                <c:pt idx="6001">
                  <c:v>41.673611111111107</c:v>
                </c:pt>
                <c:pt idx="6002">
                  <c:v>41.680555555555557</c:v>
                </c:pt>
                <c:pt idx="6003">
                  <c:v>41.6875</c:v>
                </c:pt>
                <c:pt idx="6004">
                  <c:v>41.694444444444443</c:v>
                </c:pt>
                <c:pt idx="6005">
                  <c:v>41.701388888888893</c:v>
                </c:pt>
                <c:pt idx="6006">
                  <c:v>41.708333333333336</c:v>
                </c:pt>
                <c:pt idx="6007">
                  <c:v>41.715277777777779</c:v>
                </c:pt>
                <c:pt idx="6008">
                  <c:v>41.722222222222221</c:v>
                </c:pt>
                <c:pt idx="6009">
                  <c:v>41.729166666666664</c:v>
                </c:pt>
                <c:pt idx="6010">
                  <c:v>41.736111111111107</c:v>
                </c:pt>
                <c:pt idx="6011">
                  <c:v>41.743055555555557</c:v>
                </c:pt>
                <c:pt idx="6012">
                  <c:v>41.75</c:v>
                </c:pt>
                <c:pt idx="6013">
                  <c:v>41.756944444444443</c:v>
                </c:pt>
                <c:pt idx="6014">
                  <c:v>41.763888888888893</c:v>
                </c:pt>
                <c:pt idx="6015">
                  <c:v>41.770833333333336</c:v>
                </c:pt>
                <c:pt idx="6016">
                  <c:v>41.777777777777779</c:v>
                </c:pt>
                <c:pt idx="6017">
                  <c:v>41.784722222222221</c:v>
                </c:pt>
                <c:pt idx="6018">
                  <c:v>41.791666666666664</c:v>
                </c:pt>
                <c:pt idx="6019">
                  <c:v>41.798611111111107</c:v>
                </c:pt>
                <c:pt idx="6020">
                  <c:v>41.805555555555557</c:v>
                </c:pt>
                <c:pt idx="6021">
                  <c:v>41.8125</c:v>
                </c:pt>
                <c:pt idx="6022">
                  <c:v>41.819444444444443</c:v>
                </c:pt>
                <c:pt idx="6023">
                  <c:v>41.826388888888893</c:v>
                </c:pt>
                <c:pt idx="6024">
                  <c:v>41.833333333333336</c:v>
                </c:pt>
                <c:pt idx="6025">
                  <c:v>41.840277777777779</c:v>
                </c:pt>
                <c:pt idx="6026">
                  <c:v>41.847222222222221</c:v>
                </c:pt>
                <c:pt idx="6027">
                  <c:v>41.854166666666664</c:v>
                </c:pt>
                <c:pt idx="6028">
                  <c:v>41.861111111111107</c:v>
                </c:pt>
                <c:pt idx="6029">
                  <c:v>41.868055555555557</c:v>
                </c:pt>
                <c:pt idx="6030">
                  <c:v>41.875</c:v>
                </c:pt>
                <c:pt idx="6031">
                  <c:v>41.881944444444443</c:v>
                </c:pt>
                <c:pt idx="6032">
                  <c:v>41.888888888888893</c:v>
                </c:pt>
                <c:pt idx="6033">
                  <c:v>41.895833333333336</c:v>
                </c:pt>
                <c:pt idx="6034">
                  <c:v>41.902777777777779</c:v>
                </c:pt>
                <c:pt idx="6035">
                  <c:v>41.909722222222221</c:v>
                </c:pt>
                <c:pt idx="6036">
                  <c:v>41.916666666666664</c:v>
                </c:pt>
                <c:pt idx="6037">
                  <c:v>41.923611111111107</c:v>
                </c:pt>
                <c:pt idx="6038">
                  <c:v>41.930555555555557</c:v>
                </c:pt>
                <c:pt idx="6039">
                  <c:v>41.9375</c:v>
                </c:pt>
                <c:pt idx="6040">
                  <c:v>41.944444444444443</c:v>
                </c:pt>
                <c:pt idx="6041">
                  <c:v>41.951388888888893</c:v>
                </c:pt>
                <c:pt idx="6042">
                  <c:v>41.958333333333336</c:v>
                </c:pt>
                <c:pt idx="6043">
                  <c:v>41.965277777777779</c:v>
                </c:pt>
                <c:pt idx="6044">
                  <c:v>41.972222222222221</c:v>
                </c:pt>
                <c:pt idx="6045">
                  <c:v>41.979166666666664</c:v>
                </c:pt>
                <c:pt idx="6046">
                  <c:v>41.986111111111107</c:v>
                </c:pt>
                <c:pt idx="6047">
                  <c:v>41.993055555555557</c:v>
                </c:pt>
                <c:pt idx="6048">
                  <c:v>42</c:v>
                </c:pt>
                <c:pt idx="6049">
                  <c:v>42.006944444444443</c:v>
                </c:pt>
                <c:pt idx="6050">
                  <c:v>42.013888888888893</c:v>
                </c:pt>
                <c:pt idx="6051">
                  <c:v>42.020833333333336</c:v>
                </c:pt>
                <c:pt idx="6052">
                  <c:v>42.027777777777779</c:v>
                </c:pt>
                <c:pt idx="6053">
                  <c:v>42.034722222222221</c:v>
                </c:pt>
                <c:pt idx="6054">
                  <c:v>42.041666666666664</c:v>
                </c:pt>
                <c:pt idx="6055">
                  <c:v>42.048611111111107</c:v>
                </c:pt>
                <c:pt idx="6056">
                  <c:v>42.055555555555557</c:v>
                </c:pt>
                <c:pt idx="6057">
                  <c:v>42.0625</c:v>
                </c:pt>
                <c:pt idx="6058">
                  <c:v>42.069444444444443</c:v>
                </c:pt>
                <c:pt idx="6059">
                  <c:v>42.076388888888893</c:v>
                </c:pt>
                <c:pt idx="6060">
                  <c:v>42.083333333333336</c:v>
                </c:pt>
                <c:pt idx="6061">
                  <c:v>42.090277777777779</c:v>
                </c:pt>
                <c:pt idx="6062">
                  <c:v>42.097222222222221</c:v>
                </c:pt>
                <c:pt idx="6063">
                  <c:v>42.104166666666664</c:v>
                </c:pt>
                <c:pt idx="6064">
                  <c:v>42.111111111111107</c:v>
                </c:pt>
                <c:pt idx="6065">
                  <c:v>42.118055555555557</c:v>
                </c:pt>
                <c:pt idx="6066">
                  <c:v>42.125</c:v>
                </c:pt>
                <c:pt idx="6067">
                  <c:v>42.131944444444443</c:v>
                </c:pt>
                <c:pt idx="6068">
                  <c:v>42.138888888888893</c:v>
                </c:pt>
                <c:pt idx="6069">
                  <c:v>42.145833333333336</c:v>
                </c:pt>
                <c:pt idx="6070">
                  <c:v>42.152777777777779</c:v>
                </c:pt>
                <c:pt idx="6071">
                  <c:v>42.159722222222221</c:v>
                </c:pt>
                <c:pt idx="6072">
                  <c:v>42.166666666666664</c:v>
                </c:pt>
                <c:pt idx="6073">
                  <c:v>42.173611111111107</c:v>
                </c:pt>
                <c:pt idx="6074">
                  <c:v>42.180555555555557</c:v>
                </c:pt>
                <c:pt idx="6075">
                  <c:v>42.1875</c:v>
                </c:pt>
                <c:pt idx="6076">
                  <c:v>42.194444444444443</c:v>
                </c:pt>
                <c:pt idx="6077">
                  <c:v>42.201388888888893</c:v>
                </c:pt>
                <c:pt idx="6078">
                  <c:v>42.208333333333336</c:v>
                </c:pt>
                <c:pt idx="6079">
                  <c:v>42.215277777777779</c:v>
                </c:pt>
                <c:pt idx="6080">
                  <c:v>42.222222222222221</c:v>
                </c:pt>
                <c:pt idx="6081">
                  <c:v>42.229166666666664</c:v>
                </c:pt>
                <c:pt idx="6082">
                  <c:v>42.236111111111107</c:v>
                </c:pt>
                <c:pt idx="6083">
                  <c:v>42.243055555555557</c:v>
                </c:pt>
                <c:pt idx="6084">
                  <c:v>42.25</c:v>
                </c:pt>
                <c:pt idx="6085">
                  <c:v>42.256944444444443</c:v>
                </c:pt>
                <c:pt idx="6086">
                  <c:v>42.263888888888893</c:v>
                </c:pt>
                <c:pt idx="6087">
                  <c:v>42.270833333333336</c:v>
                </c:pt>
                <c:pt idx="6088">
                  <c:v>42.277777777777779</c:v>
                </c:pt>
                <c:pt idx="6089">
                  <c:v>42.284722222222221</c:v>
                </c:pt>
                <c:pt idx="6090">
                  <c:v>42.291666666666664</c:v>
                </c:pt>
                <c:pt idx="6091">
                  <c:v>42.298611111111107</c:v>
                </c:pt>
                <c:pt idx="6092">
                  <c:v>42.305555555555557</c:v>
                </c:pt>
                <c:pt idx="6093">
                  <c:v>42.3125</c:v>
                </c:pt>
                <c:pt idx="6094">
                  <c:v>42.319444444444443</c:v>
                </c:pt>
                <c:pt idx="6095">
                  <c:v>42.326388888888893</c:v>
                </c:pt>
                <c:pt idx="6096">
                  <c:v>42.333333333333336</c:v>
                </c:pt>
                <c:pt idx="6097">
                  <c:v>42.340277777777779</c:v>
                </c:pt>
                <c:pt idx="6098">
                  <c:v>42.347222222222221</c:v>
                </c:pt>
                <c:pt idx="6099">
                  <c:v>42.354166666666664</c:v>
                </c:pt>
                <c:pt idx="6100">
                  <c:v>42.361111111111107</c:v>
                </c:pt>
                <c:pt idx="6101">
                  <c:v>42.368055555555557</c:v>
                </c:pt>
                <c:pt idx="6102">
                  <c:v>42.375</c:v>
                </c:pt>
                <c:pt idx="6103">
                  <c:v>42.381944444444443</c:v>
                </c:pt>
                <c:pt idx="6104">
                  <c:v>42.388888888888893</c:v>
                </c:pt>
                <c:pt idx="6105">
                  <c:v>42.395833333333336</c:v>
                </c:pt>
                <c:pt idx="6106">
                  <c:v>42.402777777777779</c:v>
                </c:pt>
                <c:pt idx="6107">
                  <c:v>42.409722222222221</c:v>
                </c:pt>
                <c:pt idx="6108">
                  <c:v>42.416666666666664</c:v>
                </c:pt>
                <c:pt idx="6109">
                  <c:v>42.423611111111107</c:v>
                </c:pt>
                <c:pt idx="6110">
                  <c:v>42.430555555555557</c:v>
                </c:pt>
                <c:pt idx="6111">
                  <c:v>42.4375</c:v>
                </c:pt>
                <c:pt idx="6112">
                  <c:v>42.444444444444443</c:v>
                </c:pt>
                <c:pt idx="6113">
                  <c:v>42.451388888888893</c:v>
                </c:pt>
                <c:pt idx="6114">
                  <c:v>42.458333333333336</c:v>
                </c:pt>
                <c:pt idx="6115">
                  <c:v>42.465277777777779</c:v>
                </c:pt>
                <c:pt idx="6116">
                  <c:v>42.472222222222221</c:v>
                </c:pt>
                <c:pt idx="6117">
                  <c:v>42.479166666666664</c:v>
                </c:pt>
                <c:pt idx="6118">
                  <c:v>42.486111111111107</c:v>
                </c:pt>
                <c:pt idx="6119">
                  <c:v>42.493055555555557</c:v>
                </c:pt>
                <c:pt idx="6120">
                  <c:v>42.5</c:v>
                </c:pt>
                <c:pt idx="6121">
                  <c:v>42.506944444444443</c:v>
                </c:pt>
                <c:pt idx="6122">
                  <c:v>42.513888888888893</c:v>
                </c:pt>
                <c:pt idx="6123">
                  <c:v>42.520833333333336</c:v>
                </c:pt>
                <c:pt idx="6124">
                  <c:v>42.527777777777779</c:v>
                </c:pt>
                <c:pt idx="6125">
                  <c:v>42.534722222222221</c:v>
                </c:pt>
                <c:pt idx="6126">
                  <c:v>42.541666666666664</c:v>
                </c:pt>
                <c:pt idx="6127">
                  <c:v>42.548611111111107</c:v>
                </c:pt>
                <c:pt idx="6128">
                  <c:v>42.555555555555557</c:v>
                </c:pt>
                <c:pt idx="6129">
                  <c:v>42.5625</c:v>
                </c:pt>
                <c:pt idx="6130">
                  <c:v>42.569444444444443</c:v>
                </c:pt>
                <c:pt idx="6131">
                  <c:v>42.576388888888893</c:v>
                </c:pt>
                <c:pt idx="6132">
                  <c:v>42.583333333333336</c:v>
                </c:pt>
                <c:pt idx="6133">
                  <c:v>42.590277777777779</c:v>
                </c:pt>
                <c:pt idx="6134">
                  <c:v>42.597222222222221</c:v>
                </c:pt>
                <c:pt idx="6135">
                  <c:v>42.604166666666664</c:v>
                </c:pt>
                <c:pt idx="6136">
                  <c:v>42.611111111111107</c:v>
                </c:pt>
                <c:pt idx="6137">
                  <c:v>42.618055555555557</c:v>
                </c:pt>
                <c:pt idx="6138">
                  <c:v>42.625</c:v>
                </c:pt>
                <c:pt idx="6139">
                  <c:v>42.631944444444443</c:v>
                </c:pt>
                <c:pt idx="6140">
                  <c:v>42.638888888888893</c:v>
                </c:pt>
                <c:pt idx="6141">
                  <c:v>42.645833333333336</c:v>
                </c:pt>
                <c:pt idx="6142">
                  <c:v>42.652777777777779</c:v>
                </c:pt>
                <c:pt idx="6143">
                  <c:v>42.659722222222221</c:v>
                </c:pt>
                <c:pt idx="6144">
                  <c:v>42.666666666666664</c:v>
                </c:pt>
                <c:pt idx="6145">
                  <c:v>42.673611111111114</c:v>
                </c:pt>
                <c:pt idx="6146">
                  <c:v>42.68055555555555</c:v>
                </c:pt>
                <c:pt idx="6147">
                  <c:v>42.6875</c:v>
                </c:pt>
                <c:pt idx="6148">
                  <c:v>42.69444444444445</c:v>
                </c:pt>
                <c:pt idx="6149">
                  <c:v>42.701388888888886</c:v>
                </c:pt>
                <c:pt idx="6150">
                  <c:v>42.708333333333336</c:v>
                </c:pt>
                <c:pt idx="6151">
                  <c:v>42.715277777777779</c:v>
                </c:pt>
                <c:pt idx="6152">
                  <c:v>42.722222222222221</c:v>
                </c:pt>
                <c:pt idx="6153">
                  <c:v>42.729166666666664</c:v>
                </c:pt>
                <c:pt idx="6154">
                  <c:v>42.736111111111114</c:v>
                </c:pt>
                <c:pt idx="6155">
                  <c:v>42.74305555555555</c:v>
                </c:pt>
                <c:pt idx="6156">
                  <c:v>42.75</c:v>
                </c:pt>
                <c:pt idx="6157">
                  <c:v>42.75694444444445</c:v>
                </c:pt>
                <c:pt idx="6158">
                  <c:v>42.763888888888886</c:v>
                </c:pt>
                <c:pt idx="6159">
                  <c:v>42.770833333333336</c:v>
                </c:pt>
                <c:pt idx="6160">
                  <c:v>42.777777777777779</c:v>
                </c:pt>
                <c:pt idx="6161">
                  <c:v>42.784722222222221</c:v>
                </c:pt>
                <c:pt idx="6162">
                  <c:v>42.791666666666664</c:v>
                </c:pt>
                <c:pt idx="6163">
                  <c:v>42.798611111111114</c:v>
                </c:pt>
                <c:pt idx="6164">
                  <c:v>42.80555555555555</c:v>
                </c:pt>
                <c:pt idx="6165">
                  <c:v>42.8125</c:v>
                </c:pt>
                <c:pt idx="6166">
                  <c:v>42.81944444444445</c:v>
                </c:pt>
                <c:pt idx="6167">
                  <c:v>42.826388888888886</c:v>
                </c:pt>
                <c:pt idx="6168">
                  <c:v>42.833333333333336</c:v>
                </c:pt>
                <c:pt idx="6169">
                  <c:v>42.840277777777779</c:v>
                </c:pt>
                <c:pt idx="6170">
                  <c:v>42.847222222222221</c:v>
                </c:pt>
                <c:pt idx="6171">
                  <c:v>42.854166666666664</c:v>
                </c:pt>
                <c:pt idx="6172">
                  <c:v>42.861111111111114</c:v>
                </c:pt>
                <c:pt idx="6173">
                  <c:v>42.86805555555555</c:v>
                </c:pt>
                <c:pt idx="6174">
                  <c:v>42.875</c:v>
                </c:pt>
                <c:pt idx="6175">
                  <c:v>42.88194444444445</c:v>
                </c:pt>
                <c:pt idx="6176">
                  <c:v>42.888888888888886</c:v>
                </c:pt>
                <c:pt idx="6177">
                  <c:v>42.895833333333336</c:v>
                </c:pt>
                <c:pt idx="6178">
                  <c:v>42.902777777777779</c:v>
                </c:pt>
                <c:pt idx="6179">
                  <c:v>42.909722222222221</c:v>
                </c:pt>
                <c:pt idx="6180">
                  <c:v>42.916666666666664</c:v>
                </c:pt>
                <c:pt idx="6181">
                  <c:v>42.923611111111114</c:v>
                </c:pt>
                <c:pt idx="6182">
                  <c:v>42.93055555555555</c:v>
                </c:pt>
                <c:pt idx="6183">
                  <c:v>42.9375</c:v>
                </c:pt>
                <c:pt idx="6184">
                  <c:v>42.94444444444445</c:v>
                </c:pt>
                <c:pt idx="6185">
                  <c:v>42.951388888888886</c:v>
                </c:pt>
                <c:pt idx="6186">
                  <c:v>42.958333333333336</c:v>
                </c:pt>
                <c:pt idx="6187">
                  <c:v>42.965277777777779</c:v>
                </c:pt>
                <c:pt idx="6188">
                  <c:v>42.972222222222221</c:v>
                </c:pt>
                <c:pt idx="6189">
                  <c:v>42.979166666666664</c:v>
                </c:pt>
                <c:pt idx="6190">
                  <c:v>42.986111111111114</c:v>
                </c:pt>
                <c:pt idx="6191">
                  <c:v>42.99305555555555</c:v>
                </c:pt>
                <c:pt idx="6192">
                  <c:v>43</c:v>
                </c:pt>
                <c:pt idx="6193">
                  <c:v>43.00694444444445</c:v>
                </c:pt>
                <c:pt idx="6194">
                  <c:v>43.013888888888886</c:v>
                </c:pt>
                <c:pt idx="6195">
                  <c:v>43.020833333333336</c:v>
                </c:pt>
                <c:pt idx="6196">
                  <c:v>43.027777777777779</c:v>
                </c:pt>
                <c:pt idx="6197">
                  <c:v>43.034722222222221</c:v>
                </c:pt>
                <c:pt idx="6198">
                  <c:v>43.041666666666664</c:v>
                </c:pt>
                <c:pt idx="6199">
                  <c:v>43.048611111111114</c:v>
                </c:pt>
                <c:pt idx="6200">
                  <c:v>43.05555555555555</c:v>
                </c:pt>
                <c:pt idx="6201">
                  <c:v>43.0625</c:v>
                </c:pt>
                <c:pt idx="6202">
                  <c:v>43.06944444444445</c:v>
                </c:pt>
                <c:pt idx="6203">
                  <c:v>43.076388888888886</c:v>
                </c:pt>
                <c:pt idx="6204">
                  <c:v>43.083333333333336</c:v>
                </c:pt>
                <c:pt idx="6205">
                  <c:v>43.090277777777779</c:v>
                </c:pt>
                <c:pt idx="6206">
                  <c:v>43.097222222222221</c:v>
                </c:pt>
                <c:pt idx="6207">
                  <c:v>43.104166666666664</c:v>
                </c:pt>
                <c:pt idx="6208">
                  <c:v>43.111111111111114</c:v>
                </c:pt>
                <c:pt idx="6209">
                  <c:v>43.11805555555555</c:v>
                </c:pt>
                <c:pt idx="6210">
                  <c:v>43.125</c:v>
                </c:pt>
                <c:pt idx="6211">
                  <c:v>43.13194444444445</c:v>
                </c:pt>
                <c:pt idx="6212">
                  <c:v>43.138888888888886</c:v>
                </c:pt>
                <c:pt idx="6213">
                  <c:v>43.145833333333336</c:v>
                </c:pt>
                <c:pt idx="6214">
                  <c:v>43.152777777777779</c:v>
                </c:pt>
                <c:pt idx="6215">
                  <c:v>43.159722222222221</c:v>
                </c:pt>
                <c:pt idx="6216">
                  <c:v>43.166666666666664</c:v>
                </c:pt>
                <c:pt idx="6217">
                  <c:v>43.173611111111114</c:v>
                </c:pt>
                <c:pt idx="6218">
                  <c:v>43.18055555555555</c:v>
                </c:pt>
                <c:pt idx="6219">
                  <c:v>43.1875</c:v>
                </c:pt>
                <c:pt idx="6220">
                  <c:v>43.19444444444445</c:v>
                </c:pt>
                <c:pt idx="6221">
                  <c:v>43.201388888888886</c:v>
                </c:pt>
                <c:pt idx="6222">
                  <c:v>43.208333333333336</c:v>
                </c:pt>
                <c:pt idx="6223">
                  <c:v>43.215277777777779</c:v>
                </c:pt>
                <c:pt idx="6224">
                  <c:v>43.222222222222221</c:v>
                </c:pt>
                <c:pt idx="6225">
                  <c:v>43.229166666666664</c:v>
                </c:pt>
                <c:pt idx="6226">
                  <c:v>43.236111111111114</c:v>
                </c:pt>
                <c:pt idx="6227">
                  <c:v>43.24305555555555</c:v>
                </c:pt>
                <c:pt idx="6228">
                  <c:v>43.25</c:v>
                </c:pt>
                <c:pt idx="6229">
                  <c:v>43.25694444444445</c:v>
                </c:pt>
                <c:pt idx="6230">
                  <c:v>43.263888888888886</c:v>
                </c:pt>
                <c:pt idx="6231">
                  <c:v>43.270833333333336</c:v>
                </c:pt>
                <c:pt idx="6232">
                  <c:v>43.277777777777779</c:v>
                </c:pt>
                <c:pt idx="6233">
                  <c:v>43.284722222222221</c:v>
                </c:pt>
                <c:pt idx="6234">
                  <c:v>43.291666666666664</c:v>
                </c:pt>
                <c:pt idx="6235">
                  <c:v>43.298611111111114</c:v>
                </c:pt>
                <c:pt idx="6236">
                  <c:v>43.30555555555555</c:v>
                </c:pt>
                <c:pt idx="6237">
                  <c:v>43.3125</c:v>
                </c:pt>
                <c:pt idx="6238">
                  <c:v>43.31944444444445</c:v>
                </c:pt>
                <c:pt idx="6239">
                  <c:v>43.326388888888886</c:v>
                </c:pt>
                <c:pt idx="6240">
                  <c:v>43.333333333333336</c:v>
                </c:pt>
                <c:pt idx="6241">
                  <c:v>43.340277777777779</c:v>
                </c:pt>
                <c:pt idx="6242">
                  <c:v>43.347222222222221</c:v>
                </c:pt>
                <c:pt idx="6243">
                  <c:v>43.354166666666664</c:v>
                </c:pt>
                <c:pt idx="6244">
                  <c:v>43.361111111111114</c:v>
                </c:pt>
                <c:pt idx="6245">
                  <c:v>43.36805555555555</c:v>
                </c:pt>
                <c:pt idx="6246">
                  <c:v>43.375</c:v>
                </c:pt>
                <c:pt idx="6247">
                  <c:v>43.38194444444445</c:v>
                </c:pt>
                <c:pt idx="6248">
                  <c:v>43.388888888888886</c:v>
                </c:pt>
                <c:pt idx="6249">
                  <c:v>43.395833333333336</c:v>
                </c:pt>
                <c:pt idx="6250">
                  <c:v>43.402777777777779</c:v>
                </c:pt>
                <c:pt idx="6251">
                  <c:v>43.409722222222221</c:v>
                </c:pt>
                <c:pt idx="6252">
                  <c:v>43.416666666666664</c:v>
                </c:pt>
                <c:pt idx="6253">
                  <c:v>43.423611111111114</c:v>
                </c:pt>
                <c:pt idx="6254">
                  <c:v>43.43055555555555</c:v>
                </c:pt>
                <c:pt idx="6255">
                  <c:v>43.4375</c:v>
                </c:pt>
                <c:pt idx="6256">
                  <c:v>43.44444444444445</c:v>
                </c:pt>
                <c:pt idx="6257">
                  <c:v>43.451388888888886</c:v>
                </c:pt>
                <c:pt idx="6258">
                  <c:v>43.458333333333336</c:v>
                </c:pt>
                <c:pt idx="6259">
                  <c:v>43.465277777777779</c:v>
                </c:pt>
                <c:pt idx="6260">
                  <c:v>43.472222222222221</c:v>
                </c:pt>
                <c:pt idx="6261">
                  <c:v>43.479166666666664</c:v>
                </c:pt>
                <c:pt idx="6262">
                  <c:v>43.486111111111114</c:v>
                </c:pt>
                <c:pt idx="6263">
                  <c:v>43.49305555555555</c:v>
                </c:pt>
                <c:pt idx="6264">
                  <c:v>43.5</c:v>
                </c:pt>
                <c:pt idx="6265">
                  <c:v>43.50694444444445</c:v>
                </c:pt>
                <c:pt idx="6266">
                  <c:v>43.513888888888886</c:v>
                </c:pt>
                <c:pt idx="6267">
                  <c:v>43.520833333333336</c:v>
                </c:pt>
                <c:pt idx="6268">
                  <c:v>43.527777777777779</c:v>
                </c:pt>
                <c:pt idx="6269">
                  <c:v>43.534722222222221</c:v>
                </c:pt>
                <c:pt idx="6270">
                  <c:v>43.541666666666664</c:v>
                </c:pt>
                <c:pt idx="6271">
                  <c:v>43.548611111111114</c:v>
                </c:pt>
                <c:pt idx="6272">
                  <c:v>43.55555555555555</c:v>
                </c:pt>
                <c:pt idx="6273">
                  <c:v>43.5625</c:v>
                </c:pt>
                <c:pt idx="6274">
                  <c:v>43.56944444444445</c:v>
                </c:pt>
                <c:pt idx="6275">
                  <c:v>43.576388888888886</c:v>
                </c:pt>
                <c:pt idx="6276">
                  <c:v>43.583333333333336</c:v>
                </c:pt>
                <c:pt idx="6277">
                  <c:v>43.590277777777779</c:v>
                </c:pt>
                <c:pt idx="6278">
                  <c:v>43.597222222222221</c:v>
                </c:pt>
                <c:pt idx="6279">
                  <c:v>43.604166666666664</c:v>
                </c:pt>
                <c:pt idx="6280">
                  <c:v>43.611111111111114</c:v>
                </c:pt>
                <c:pt idx="6281">
                  <c:v>43.61805555555555</c:v>
                </c:pt>
                <c:pt idx="6282">
                  <c:v>43.625</c:v>
                </c:pt>
                <c:pt idx="6283">
                  <c:v>43.63194444444445</c:v>
                </c:pt>
                <c:pt idx="6284">
                  <c:v>43.638888888888886</c:v>
                </c:pt>
                <c:pt idx="6285">
                  <c:v>43.645833333333336</c:v>
                </c:pt>
                <c:pt idx="6286">
                  <c:v>43.652777777777779</c:v>
                </c:pt>
                <c:pt idx="6287">
                  <c:v>43.659722222222221</c:v>
                </c:pt>
                <c:pt idx="6288">
                  <c:v>43.666666666666664</c:v>
                </c:pt>
                <c:pt idx="6289">
                  <c:v>43.673611111111114</c:v>
                </c:pt>
                <c:pt idx="6290">
                  <c:v>43.68055555555555</c:v>
                </c:pt>
                <c:pt idx="6291">
                  <c:v>43.6875</c:v>
                </c:pt>
                <c:pt idx="6292">
                  <c:v>43.69444444444445</c:v>
                </c:pt>
                <c:pt idx="6293">
                  <c:v>43.701388888888886</c:v>
                </c:pt>
                <c:pt idx="6294">
                  <c:v>43.708333333333336</c:v>
                </c:pt>
                <c:pt idx="6295">
                  <c:v>43.715277777777779</c:v>
                </c:pt>
                <c:pt idx="6296">
                  <c:v>43.722222222222221</c:v>
                </c:pt>
                <c:pt idx="6297">
                  <c:v>43.729166666666664</c:v>
                </c:pt>
                <c:pt idx="6298">
                  <c:v>43.736111111111114</c:v>
                </c:pt>
                <c:pt idx="6299">
                  <c:v>43.74305555555555</c:v>
                </c:pt>
                <c:pt idx="6300">
                  <c:v>43.75</c:v>
                </c:pt>
                <c:pt idx="6301">
                  <c:v>43.75694444444445</c:v>
                </c:pt>
                <c:pt idx="6302">
                  <c:v>43.763888888888886</c:v>
                </c:pt>
                <c:pt idx="6303">
                  <c:v>43.770833333333336</c:v>
                </c:pt>
                <c:pt idx="6304">
                  <c:v>43.777777777777779</c:v>
                </c:pt>
                <c:pt idx="6305">
                  <c:v>43.784722222222221</c:v>
                </c:pt>
                <c:pt idx="6306">
                  <c:v>43.791666666666664</c:v>
                </c:pt>
                <c:pt idx="6307">
                  <c:v>43.798611111111114</c:v>
                </c:pt>
                <c:pt idx="6308">
                  <c:v>43.80555555555555</c:v>
                </c:pt>
                <c:pt idx="6309">
                  <c:v>43.8125</c:v>
                </c:pt>
                <c:pt idx="6310">
                  <c:v>43.81944444444445</c:v>
                </c:pt>
                <c:pt idx="6311">
                  <c:v>43.826388888888886</c:v>
                </c:pt>
                <c:pt idx="6312">
                  <c:v>43.833333333333336</c:v>
                </c:pt>
                <c:pt idx="6313">
                  <c:v>43.840277777777779</c:v>
                </c:pt>
                <c:pt idx="6314">
                  <c:v>43.847222222222221</c:v>
                </c:pt>
                <c:pt idx="6315">
                  <c:v>43.854166666666664</c:v>
                </c:pt>
                <c:pt idx="6316">
                  <c:v>43.861111111111114</c:v>
                </c:pt>
                <c:pt idx="6317">
                  <c:v>43.86805555555555</c:v>
                </c:pt>
                <c:pt idx="6318">
                  <c:v>43.875</c:v>
                </c:pt>
                <c:pt idx="6319">
                  <c:v>43.88194444444445</c:v>
                </c:pt>
                <c:pt idx="6320">
                  <c:v>43.888888888888886</c:v>
                </c:pt>
                <c:pt idx="6321">
                  <c:v>43.895833333333336</c:v>
                </c:pt>
                <c:pt idx="6322">
                  <c:v>43.902777777777779</c:v>
                </c:pt>
                <c:pt idx="6323">
                  <c:v>43.909722222222221</c:v>
                </c:pt>
                <c:pt idx="6324">
                  <c:v>43.916666666666664</c:v>
                </c:pt>
                <c:pt idx="6325">
                  <c:v>43.923611111111114</c:v>
                </c:pt>
                <c:pt idx="6326">
                  <c:v>43.93055555555555</c:v>
                </c:pt>
                <c:pt idx="6327">
                  <c:v>43.9375</c:v>
                </c:pt>
                <c:pt idx="6328">
                  <c:v>43.94444444444445</c:v>
                </c:pt>
                <c:pt idx="6329">
                  <c:v>43.951388888888886</c:v>
                </c:pt>
                <c:pt idx="6330">
                  <c:v>43.958333333333336</c:v>
                </c:pt>
                <c:pt idx="6331">
                  <c:v>43.965277777777779</c:v>
                </c:pt>
                <c:pt idx="6332">
                  <c:v>43.972222222222221</c:v>
                </c:pt>
                <c:pt idx="6333">
                  <c:v>43.979166666666664</c:v>
                </c:pt>
                <c:pt idx="6334">
                  <c:v>43.986111111111114</c:v>
                </c:pt>
                <c:pt idx="6335">
                  <c:v>43.99305555555555</c:v>
                </c:pt>
                <c:pt idx="6336">
                  <c:v>44</c:v>
                </c:pt>
                <c:pt idx="6337">
                  <c:v>44.00694444444445</c:v>
                </c:pt>
                <c:pt idx="6338">
                  <c:v>44.013888888888886</c:v>
                </c:pt>
                <c:pt idx="6339">
                  <c:v>44.020833333333336</c:v>
                </c:pt>
                <c:pt idx="6340">
                  <c:v>44.027777777777779</c:v>
                </c:pt>
                <c:pt idx="6341">
                  <c:v>44.034722222222221</c:v>
                </c:pt>
                <c:pt idx="6342">
                  <c:v>44.041666666666664</c:v>
                </c:pt>
                <c:pt idx="6343">
                  <c:v>44.048611111111114</c:v>
                </c:pt>
                <c:pt idx="6344">
                  <c:v>44.05555555555555</c:v>
                </c:pt>
                <c:pt idx="6345">
                  <c:v>44.0625</c:v>
                </c:pt>
                <c:pt idx="6346">
                  <c:v>44.06944444444445</c:v>
                </c:pt>
                <c:pt idx="6347">
                  <c:v>44.076388888888886</c:v>
                </c:pt>
                <c:pt idx="6348">
                  <c:v>44.083333333333336</c:v>
                </c:pt>
                <c:pt idx="6349">
                  <c:v>44.090277777777779</c:v>
                </c:pt>
                <c:pt idx="6350">
                  <c:v>44.097222222222221</c:v>
                </c:pt>
                <c:pt idx="6351">
                  <c:v>44.104166666666664</c:v>
                </c:pt>
                <c:pt idx="6352">
                  <c:v>44.111111111111114</c:v>
                </c:pt>
                <c:pt idx="6353">
                  <c:v>44.11805555555555</c:v>
                </c:pt>
                <c:pt idx="6354">
                  <c:v>44.125</c:v>
                </c:pt>
                <c:pt idx="6355">
                  <c:v>44.13194444444445</c:v>
                </c:pt>
                <c:pt idx="6356">
                  <c:v>44.138888888888886</c:v>
                </c:pt>
                <c:pt idx="6357">
                  <c:v>44.145833333333336</c:v>
                </c:pt>
                <c:pt idx="6358">
                  <c:v>44.152777777777779</c:v>
                </c:pt>
                <c:pt idx="6359">
                  <c:v>44.159722222222221</c:v>
                </c:pt>
                <c:pt idx="6360">
                  <c:v>44.166666666666664</c:v>
                </c:pt>
                <c:pt idx="6361">
                  <c:v>44.173611111111114</c:v>
                </c:pt>
                <c:pt idx="6362">
                  <c:v>44.18055555555555</c:v>
                </c:pt>
                <c:pt idx="6363">
                  <c:v>44.1875</c:v>
                </c:pt>
                <c:pt idx="6364">
                  <c:v>44.19444444444445</c:v>
                </c:pt>
                <c:pt idx="6365">
                  <c:v>44.201388888888886</c:v>
                </c:pt>
                <c:pt idx="6366">
                  <c:v>44.208333333333336</c:v>
                </c:pt>
                <c:pt idx="6367">
                  <c:v>44.215277777777779</c:v>
                </c:pt>
                <c:pt idx="6368">
                  <c:v>44.222222222222221</c:v>
                </c:pt>
                <c:pt idx="6369">
                  <c:v>44.229166666666664</c:v>
                </c:pt>
                <c:pt idx="6370">
                  <c:v>44.236111111111114</c:v>
                </c:pt>
                <c:pt idx="6371">
                  <c:v>44.24305555555555</c:v>
                </c:pt>
                <c:pt idx="6372">
                  <c:v>44.25</c:v>
                </c:pt>
                <c:pt idx="6373">
                  <c:v>44.25694444444445</c:v>
                </c:pt>
                <c:pt idx="6374">
                  <c:v>44.263888888888886</c:v>
                </c:pt>
                <c:pt idx="6375">
                  <c:v>44.270833333333336</c:v>
                </c:pt>
                <c:pt idx="6376">
                  <c:v>44.277777777777779</c:v>
                </c:pt>
                <c:pt idx="6377">
                  <c:v>44.284722222222221</c:v>
                </c:pt>
                <c:pt idx="6378">
                  <c:v>44.291666666666664</c:v>
                </c:pt>
                <c:pt idx="6379">
                  <c:v>44.298611111111114</c:v>
                </c:pt>
                <c:pt idx="6380">
                  <c:v>44.30555555555555</c:v>
                </c:pt>
                <c:pt idx="6381">
                  <c:v>44.3125</c:v>
                </c:pt>
                <c:pt idx="6382">
                  <c:v>44.31944444444445</c:v>
                </c:pt>
                <c:pt idx="6383">
                  <c:v>44.326388888888886</c:v>
                </c:pt>
                <c:pt idx="6384">
                  <c:v>44.333333333333336</c:v>
                </c:pt>
                <c:pt idx="6385">
                  <c:v>44.340277777777779</c:v>
                </c:pt>
                <c:pt idx="6386">
                  <c:v>44.347222222222221</c:v>
                </c:pt>
                <c:pt idx="6387">
                  <c:v>44.354166666666664</c:v>
                </c:pt>
                <c:pt idx="6388">
                  <c:v>44.361111111111114</c:v>
                </c:pt>
                <c:pt idx="6389">
                  <c:v>44.36805555555555</c:v>
                </c:pt>
                <c:pt idx="6390">
                  <c:v>44.375</c:v>
                </c:pt>
                <c:pt idx="6391">
                  <c:v>44.38194444444445</c:v>
                </c:pt>
                <c:pt idx="6392">
                  <c:v>44.388888888888886</c:v>
                </c:pt>
                <c:pt idx="6393">
                  <c:v>44.395833333333336</c:v>
                </c:pt>
                <c:pt idx="6394">
                  <c:v>44.402777777777779</c:v>
                </c:pt>
                <c:pt idx="6395">
                  <c:v>44.409722222222221</c:v>
                </c:pt>
                <c:pt idx="6396">
                  <c:v>44.416666666666664</c:v>
                </c:pt>
                <c:pt idx="6397">
                  <c:v>44.423611111111114</c:v>
                </c:pt>
                <c:pt idx="6398">
                  <c:v>44.43055555555555</c:v>
                </c:pt>
                <c:pt idx="6399">
                  <c:v>44.4375</c:v>
                </c:pt>
                <c:pt idx="6400">
                  <c:v>44.44444444444445</c:v>
                </c:pt>
                <c:pt idx="6401">
                  <c:v>44.451388888888886</c:v>
                </c:pt>
                <c:pt idx="6402">
                  <c:v>44.458333333333336</c:v>
                </c:pt>
                <c:pt idx="6403">
                  <c:v>44.465277777777779</c:v>
                </c:pt>
                <c:pt idx="6404">
                  <c:v>44.472222222222221</c:v>
                </c:pt>
                <c:pt idx="6405">
                  <c:v>44.479166666666664</c:v>
                </c:pt>
                <c:pt idx="6406">
                  <c:v>44.486111111111114</c:v>
                </c:pt>
                <c:pt idx="6407">
                  <c:v>44.49305555555555</c:v>
                </c:pt>
                <c:pt idx="6408">
                  <c:v>44.5</c:v>
                </c:pt>
                <c:pt idx="6409">
                  <c:v>44.50694444444445</c:v>
                </c:pt>
                <c:pt idx="6410">
                  <c:v>44.513888888888886</c:v>
                </c:pt>
                <c:pt idx="6411">
                  <c:v>44.520833333333336</c:v>
                </c:pt>
                <c:pt idx="6412">
                  <c:v>44.527777777777779</c:v>
                </c:pt>
                <c:pt idx="6413">
                  <c:v>44.534722222222221</c:v>
                </c:pt>
                <c:pt idx="6414">
                  <c:v>44.541666666666664</c:v>
                </c:pt>
                <c:pt idx="6415">
                  <c:v>44.548611111111114</c:v>
                </c:pt>
                <c:pt idx="6416">
                  <c:v>44.55555555555555</c:v>
                </c:pt>
                <c:pt idx="6417">
                  <c:v>44.5625</c:v>
                </c:pt>
                <c:pt idx="6418">
                  <c:v>44.56944444444445</c:v>
                </c:pt>
                <c:pt idx="6419">
                  <c:v>44.576388888888886</c:v>
                </c:pt>
                <c:pt idx="6420">
                  <c:v>44.583333333333336</c:v>
                </c:pt>
                <c:pt idx="6421">
                  <c:v>44.590277777777779</c:v>
                </c:pt>
                <c:pt idx="6422">
                  <c:v>44.597222222222221</c:v>
                </c:pt>
                <c:pt idx="6423">
                  <c:v>44.604166666666664</c:v>
                </c:pt>
                <c:pt idx="6424">
                  <c:v>44.611111111111114</c:v>
                </c:pt>
                <c:pt idx="6425">
                  <c:v>44.61805555555555</c:v>
                </c:pt>
                <c:pt idx="6426">
                  <c:v>44.625</c:v>
                </c:pt>
                <c:pt idx="6427">
                  <c:v>44.63194444444445</c:v>
                </c:pt>
                <c:pt idx="6428">
                  <c:v>44.638888888888886</c:v>
                </c:pt>
                <c:pt idx="6429">
                  <c:v>44.645833333333336</c:v>
                </c:pt>
                <c:pt idx="6430">
                  <c:v>44.652777777777779</c:v>
                </c:pt>
                <c:pt idx="6431">
                  <c:v>44.659722222222221</c:v>
                </c:pt>
                <c:pt idx="6432">
                  <c:v>44.666666666666664</c:v>
                </c:pt>
                <c:pt idx="6433">
                  <c:v>44.673611111111114</c:v>
                </c:pt>
                <c:pt idx="6434">
                  <c:v>44.68055555555555</c:v>
                </c:pt>
                <c:pt idx="6435">
                  <c:v>44.6875</c:v>
                </c:pt>
                <c:pt idx="6436">
                  <c:v>44.69444444444445</c:v>
                </c:pt>
                <c:pt idx="6437">
                  <c:v>44.701388888888886</c:v>
                </c:pt>
                <c:pt idx="6438">
                  <c:v>44.708333333333336</c:v>
                </c:pt>
                <c:pt idx="6439">
                  <c:v>44.715277777777779</c:v>
                </c:pt>
                <c:pt idx="6440">
                  <c:v>44.722222222222221</c:v>
                </c:pt>
                <c:pt idx="6441">
                  <c:v>44.729166666666664</c:v>
                </c:pt>
                <c:pt idx="6442">
                  <c:v>44.736111111111114</c:v>
                </c:pt>
                <c:pt idx="6443">
                  <c:v>44.74305555555555</c:v>
                </c:pt>
                <c:pt idx="6444">
                  <c:v>44.75</c:v>
                </c:pt>
                <c:pt idx="6445">
                  <c:v>44.75694444444445</c:v>
                </c:pt>
                <c:pt idx="6446">
                  <c:v>44.763888888888886</c:v>
                </c:pt>
                <c:pt idx="6447">
                  <c:v>44.770833333333336</c:v>
                </c:pt>
                <c:pt idx="6448">
                  <c:v>44.777777777777779</c:v>
                </c:pt>
                <c:pt idx="6449">
                  <c:v>44.784722222222221</c:v>
                </c:pt>
                <c:pt idx="6450">
                  <c:v>44.791666666666664</c:v>
                </c:pt>
                <c:pt idx="6451">
                  <c:v>44.798611111111114</c:v>
                </c:pt>
                <c:pt idx="6452">
                  <c:v>44.80555555555555</c:v>
                </c:pt>
                <c:pt idx="6453">
                  <c:v>44.8125</c:v>
                </c:pt>
                <c:pt idx="6454">
                  <c:v>44.81944444444445</c:v>
                </c:pt>
                <c:pt idx="6455">
                  <c:v>44.826388888888886</c:v>
                </c:pt>
                <c:pt idx="6456">
                  <c:v>44.833333333333336</c:v>
                </c:pt>
                <c:pt idx="6457">
                  <c:v>44.840277777777779</c:v>
                </c:pt>
                <c:pt idx="6458">
                  <c:v>44.847222222222221</c:v>
                </c:pt>
                <c:pt idx="6459">
                  <c:v>44.854166666666664</c:v>
                </c:pt>
                <c:pt idx="6460">
                  <c:v>44.861111111111114</c:v>
                </c:pt>
                <c:pt idx="6461">
                  <c:v>44.86805555555555</c:v>
                </c:pt>
                <c:pt idx="6462">
                  <c:v>44.875</c:v>
                </c:pt>
                <c:pt idx="6463">
                  <c:v>44.88194444444445</c:v>
                </c:pt>
                <c:pt idx="6464">
                  <c:v>44.888888888888886</c:v>
                </c:pt>
                <c:pt idx="6465">
                  <c:v>44.895833333333336</c:v>
                </c:pt>
                <c:pt idx="6466">
                  <c:v>44.902777777777779</c:v>
                </c:pt>
                <c:pt idx="6467">
                  <c:v>44.909722222222221</c:v>
                </c:pt>
                <c:pt idx="6468">
                  <c:v>44.916666666666664</c:v>
                </c:pt>
                <c:pt idx="6469">
                  <c:v>44.923611111111114</c:v>
                </c:pt>
                <c:pt idx="6470">
                  <c:v>44.93055555555555</c:v>
                </c:pt>
                <c:pt idx="6471">
                  <c:v>44.9375</c:v>
                </c:pt>
                <c:pt idx="6472">
                  <c:v>44.94444444444445</c:v>
                </c:pt>
                <c:pt idx="6473">
                  <c:v>44.951388888888886</c:v>
                </c:pt>
                <c:pt idx="6474">
                  <c:v>44.958333333333336</c:v>
                </c:pt>
                <c:pt idx="6475">
                  <c:v>44.965277777777779</c:v>
                </c:pt>
                <c:pt idx="6476">
                  <c:v>44.972222222222221</c:v>
                </c:pt>
                <c:pt idx="6477">
                  <c:v>44.979166666666664</c:v>
                </c:pt>
                <c:pt idx="6478">
                  <c:v>44.986111111111114</c:v>
                </c:pt>
                <c:pt idx="6479">
                  <c:v>44.99305555555555</c:v>
                </c:pt>
                <c:pt idx="6480">
                  <c:v>45</c:v>
                </c:pt>
                <c:pt idx="6481">
                  <c:v>45.00694444444445</c:v>
                </c:pt>
                <c:pt idx="6482">
                  <c:v>45.013888888888886</c:v>
                </c:pt>
                <c:pt idx="6483">
                  <c:v>45.020833333333336</c:v>
                </c:pt>
                <c:pt idx="6484">
                  <c:v>45.027777777777779</c:v>
                </c:pt>
                <c:pt idx="6485">
                  <c:v>45.034722222222221</c:v>
                </c:pt>
                <c:pt idx="6486">
                  <c:v>45.041666666666664</c:v>
                </c:pt>
                <c:pt idx="6487">
                  <c:v>45.048611111111114</c:v>
                </c:pt>
                <c:pt idx="6488">
                  <c:v>45.05555555555555</c:v>
                </c:pt>
                <c:pt idx="6489">
                  <c:v>45.0625</c:v>
                </c:pt>
                <c:pt idx="6490">
                  <c:v>45.06944444444445</c:v>
                </c:pt>
                <c:pt idx="6491">
                  <c:v>45.076388888888886</c:v>
                </c:pt>
                <c:pt idx="6492">
                  <c:v>45.083333333333336</c:v>
                </c:pt>
                <c:pt idx="6493">
                  <c:v>45.090277777777779</c:v>
                </c:pt>
                <c:pt idx="6494">
                  <c:v>45.097222222222221</c:v>
                </c:pt>
                <c:pt idx="6495">
                  <c:v>45.104166666666664</c:v>
                </c:pt>
                <c:pt idx="6496">
                  <c:v>45.111111111111114</c:v>
                </c:pt>
                <c:pt idx="6497">
                  <c:v>45.11805555555555</c:v>
                </c:pt>
                <c:pt idx="6498">
                  <c:v>45.125</c:v>
                </c:pt>
                <c:pt idx="6499">
                  <c:v>45.13194444444445</c:v>
                </c:pt>
                <c:pt idx="6500">
                  <c:v>45.138888888888886</c:v>
                </c:pt>
                <c:pt idx="6501">
                  <c:v>45.145833333333336</c:v>
                </c:pt>
                <c:pt idx="6502">
                  <c:v>45.152777777777779</c:v>
                </c:pt>
                <c:pt idx="6503">
                  <c:v>45.159722222222221</c:v>
                </c:pt>
                <c:pt idx="6504">
                  <c:v>45.166666666666664</c:v>
                </c:pt>
                <c:pt idx="6505">
                  <c:v>45.173611111111114</c:v>
                </c:pt>
                <c:pt idx="6506">
                  <c:v>45.18055555555555</c:v>
                </c:pt>
                <c:pt idx="6507">
                  <c:v>45.1875</c:v>
                </c:pt>
                <c:pt idx="6508">
                  <c:v>45.19444444444445</c:v>
                </c:pt>
                <c:pt idx="6509">
                  <c:v>45.201388888888886</c:v>
                </c:pt>
                <c:pt idx="6510">
                  <c:v>45.208333333333336</c:v>
                </c:pt>
                <c:pt idx="6511">
                  <c:v>45.215277777777779</c:v>
                </c:pt>
                <c:pt idx="6512">
                  <c:v>45.222222222222221</c:v>
                </c:pt>
                <c:pt idx="6513">
                  <c:v>45.229166666666664</c:v>
                </c:pt>
                <c:pt idx="6514">
                  <c:v>45.236111111111114</c:v>
                </c:pt>
                <c:pt idx="6515">
                  <c:v>45.24305555555555</c:v>
                </c:pt>
                <c:pt idx="6516">
                  <c:v>45.25</c:v>
                </c:pt>
                <c:pt idx="6517">
                  <c:v>45.25694444444445</c:v>
                </c:pt>
                <c:pt idx="6518">
                  <c:v>45.263888888888886</c:v>
                </c:pt>
                <c:pt idx="6519">
                  <c:v>45.270833333333336</c:v>
                </c:pt>
                <c:pt idx="6520">
                  <c:v>45.277777777777779</c:v>
                </c:pt>
                <c:pt idx="6521">
                  <c:v>45.284722222222221</c:v>
                </c:pt>
                <c:pt idx="6522">
                  <c:v>45.291666666666664</c:v>
                </c:pt>
                <c:pt idx="6523">
                  <c:v>45.298611111111114</c:v>
                </c:pt>
                <c:pt idx="6524">
                  <c:v>45.30555555555555</c:v>
                </c:pt>
                <c:pt idx="6525">
                  <c:v>45.3125</c:v>
                </c:pt>
                <c:pt idx="6526">
                  <c:v>45.31944444444445</c:v>
                </c:pt>
                <c:pt idx="6527">
                  <c:v>45.326388888888886</c:v>
                </c:pt>
                <c:pt idx="6528">
                  <c:v>45.333333333333336</c:v>
                </c:pt>
                <c:pt idx="6529">
                  <c:v>45.340277777777779</c:v>
                </c:pt>
                <c:pt idx="6530">
                  <c:v>45.347222222222221</c:v>
                </c:pt>
                <c:pt idx="6531">
                  <c:v>45.354166666666664</c:v>
                </c:pt>
                <c:pt idx="6532">
                  <c:v>45.361111111111114</c:v>
                </c:pt>
                <c:pt idx="6533">
                  <c:v>45.36805555555555</c:v>
                </c:pt>
                <c:pt idx="6534">
                  <c:v>45.375</c:v>
                </c:pt>
                <c:pt idx="6535">
                  <c:v>45.38194444444445</c:v>
                </c:pt>
                <c:pt idx="6536">
                  <c:v>45.388888888888886</c:v>
                </c:pt>
                <c:pt idx="6537">
                  <c:v>45.395833333333336</c:v>
                </c:pt>
                <c:pt idx="6538">
                  <c:v>45.402777777777779</c:v>
                </c:pt>
                <c:pt idx="6539">
                  <c:v>45.409722222222221</c:v>
                </c:pt>
                <c:pt idx="6540">
                  <c:v>45.416666666666664</c:v>
                </c:pt>
                <c:pt idx="6541">
                  <c:v>45.423611111111114</c:v>
                </c:pt>
                <c:pt idx="6542">
                  <c:v>45.43055555555555</c:v>
                </c:pt>
                <c:pt idx="6543">
                  <c:v>45.4375</c:v>
                </c:pt>
                <c:pt idx="6544">
                  <c:v>45.44444444444445</c:v>
                </c:pt>
                <c:pt idx="6545">
                  <c:v>45.451388888888886</c:v>
                </c:pt>
                <c:pt idx="6546">
                  <c:v>45.458333333333336</c:v>
                </c:pt>
                <c:pt idx="6547">
                  <c:v>45.465277777777779</c:v>
                </c:pt>
                <c:pt idx="6548">
                  <c:v>45.472222222222221</c:v>
                </c:pt>
                <c:pt idx="6549">
                  <c:v>45.479166666666664</c:v>
                </c:pt>
                <c:pt idx="6550">
                  <c:v>45.486111111111114</c:v>
                </c:pt>
                <c:pt idx="6551">
                  <c:v>45.49305555555555</c:v>
                </c:pt>
                <c:pt idx="6552">
                  <c:v>45.5</c:v>
                </c:pt>
                <c:pt idx="6553">
                  <c:v>45.50694444444445</c:v>
                </c:pt>
                <c:pt idx="6554">
                  <c:v>45.513888888888886</c:v>
                </c:pt>
                <c:pt idx="6555">
                  <c:v>45.520833333333336</c:v>
                </c:pt>
                <c:pt idx="6556">
                  <c:v>45.527777777777779</c:v>
                </c:pt>
                <c:pt idx="6557">
                  <c:v>45.534722222222221</c:v>
                </c:pt>
                <c:pt idx="6558">
                  <c:v>45.541666666666664</c:v>
                </c:pt>
                <c:pt idx="6559">
                  <c:v>45.548611111111114</c:v>
                </c:pt>
                <c:pt idx="6560">
                  <c:v>45.55555555555555</c:v>
                </c:pt>
                <c:pt idx="6561">
                  <c:v>45.5625</c:v>
                </c:pt>
                <c:pt idx="6562">
                  <c:v>45.56944444444445</c:v>
                </c:pt>
                <c:pt idx="6563">
                  <c:v>45.576388888888886</c:v>
                </c:pt>
                <c:pt idx="6564">
                  <c:v>45.583333333333336</c:v>
                </c:pt>
                <c:pt idx="6565">
                  <c:v>45.590277777777779</c:v>
                </c:pt>
                <c:pt idx="6566">
                  <c:v>45.597222222222221</c:v>
                </c:pt>
                <c:pt idx="6567">
                  <c:v>45.604166666666664</c:v>
                </c:pt>
                <c:pt idx="6568">
                  <c:v>45.611111111111114</c:v>
                </c:pt>
                <c:pt idx="6569">
                  <c:v>45.61805555555555</c:v>
                </c:pt>
                <c:pt idx="6570">
                  <c:v>45.625</c:v>
                </c:pt>
                <c:pt idx="6571">
                  <c:v>45.63194444444445</c:v>
                </c:pt>
                <c:pt idx="6572">
                  <c:v>45.638888888888886</c:v>
                </c:pt>
                <c:pt idx="6573">
                  <c:v>45.645833333333336</c:v>
                </c:pt>
                <c:pt idx="6574">
                  <c:v>45.652777777777779</c:v>
                </c:pt>
                <c:pt idx="6575">
                  <c:v>45.659722222222221</c:v>
                </c:pt>
                <c:pt idx="6576">
                  <c:v>45.666666666666664</c:v>
                </c:pt>
                <c:pt idx="6577">
                  <c:v>45.673611111111114</c:v>
                </c:pt>
                <c:pt idx="6578">
                  <c:v>45.68055555555555</c:v>
                </c:pt>
                <c:pt idx="6579">
                  <c:v>45.6875</c:v>
                </c:pt>
                <c:pt idx="6580">
                  <c:v>45.69444444444445</c:v>
                </c:pt>
                <c:pt idx="6581">
                  <c:v>45.701388888888886</c:v>
                </c:pt>
                <c:pt idx="6582">
                  <c:v>45.708333333333336</c:v>
                </c:pt>
                <c:pt idx="6583">
                  <c:v>45.715277777777779</c:v>
                </c:pt>
                <c:pt idx="6584">
                  <c:v>45.722222222222221</c:v>
                </c:pt>
                <c:pt idx="6585">
                  <c:v>45.729166666666664</c:v>
                </c:pt>
                <c:pt idx="6586">
                  <c:v>45.736111111111114</c:v>
                </c:pt>
                <c:pt idx="6587">
                  <c:v>45.74305555555555</c:v>
                </c:pt>
                <c:pt idx="6588">
                  <c:v>45.75</c:v>
                </c:pt>
                <c:pt idx="6589">
                  <c:v>45.75694444444445</c:v>
                </c:pt>
                <c:pt idx="6590">
                  <c:v>45.763888888888886</c:v>
                </c:pt>
                <c:pt idx="6591">
                  <c:v>45.770833333333336</c:v>
                </c:pt>
                <c:pt idx="6592">
                  <c:v>45.777777777777779</c:v>
                </c:pt>
                <c:pt idx="6593">
                  <c:v>45.784722222222221</c:v>
                </c:pt>
                <c:pt idx="6594">
                  <c:v>45.791666666666664</c:v>
                </c:pt>
                <c:pt idx="6595">
                  <c:v>45.798611111111114</c:v>
                </c:pt>
                <c:pt idx="6596">
                  <c:v>45.80555555555555</c:v>
                </c:pt>
                <c:pt idx="6597">
                  <c:v>45.8125</c:v>
                </c:pt>
                <c:pt idx="6598">
                  <c:v>45.81944444444445</c:v>
                </c:pt>
                <c:pt idx="6599">
                  <c:v>45.826388888888886</c:v>
                </c:pt>
                <c:pt idx="6600">
                  <c:v>45.833333333333336</c:v>
                </c:pt>
                <c:pt idx="6601">
                  <c:v>45.840277777777779</c:v>
                </c:pt>
                <c:pt idx="6602">
                  <c:v>45.847222222222221</c:v>
                </c:pt>
                <c:pt idx="6603">
                  <c:v>45.854166666666664</c:v>
                </c:pt>
                <c:pt idx="6604">
                  <c:v>45.861111111111114</c:v>
                </c:pt>
                <c:pt idx="6605">
                  <c:v>45.86805555555555</c:v>
                </c:pt>
                <c:pt idx="6606">
                  <c:v>45.875</c:v>
                </c:pt>
                <c:pt idx="6607">
                  <c:v>45.88194444444445</c:v>
                </c:pt>
                <c:pt idx="6608">
                  <c:v>45.888888888888886</c:v>
                </c:pt>
                <c:pt idx="6609">
                  <c:v>45.895833333333336</c:v>
                </c:pt>
                <c:pt idx="6610">
                  <c:v>45.902777777777779</c:v>
                </c:pt>
                <c:pt idx="6611">
                  <c:v>45.909722222222221</c:v>
                </c:pt>
                <c:pt idx="6612">
                  <c:v>45.916666666666664</c:v>
                </c:pt>
                <c:pt idx="6613">
                  <c:v>45.923611111111114</c:v>
                </c:pt>
                <c:pt idx="6614">
                  <c:v>45.93055555555555</c:v>
                </c:pt>
                <c:pt idx="6615">
                  <c:v>45.9375</c:v>
                </c:pt>
                <c:pt idx="6616">
                  <c:v>45.94444444444445</c:v>
                </c:pt>
                <c:pt idx="6617">
                  <c:v>45.951388888888886</c:v>
                </c:pt>
                <c:pt idx="6618">
                  <c:v>45.958333333333336</c:v>
                </c:pt>
                <c:pt idx="6619">
                  <c:v>45.965277777777779</c:v>
                </c:pt>
                <c:pt idx="6620">
                  <c:v>45.972222222222221</c:v>
                </c:pt>
                <c:pt idx="6621">
                  <c:v>45.979166666666664</c:v>
                </c:pt>
                <c:pt idx="6622">
                  <c:v>45.986111111111114</c:v>
                </c:pt>
                <c:pt idx="6623">
                  <c:v>45.99305555555555</c:v>
                </c:pt>
                <c:pt idx="6624">
                  <c:v>46</c:v>
                </c:pt>
                <c:pt idx="6625">
                  <c:v>46.00694444444445</c:v>
                </c:pt>
                <c:pt idx="6626">
                  <c:v>46.013888888888886</c:v>
                </c:pt>
                <c:pt idx="6627">
                  <c:v>46.020833333333336</c:v>
                </c:pt>
                <c:pt idx="6628">
                  <c:v>46.027777777777779</c:v>
                </c:pt>
                <c:pt idx="6629">
                  <c:v>46.034722222222221</c:v>
                </c:pt>
                <c:pt idx="6630">
                  <c:v>46.041666666666664</c:v>
                </c:pt>
                <c:pt idx="6631">
                  <c:v>46.048611111111114</c:v>
                </c:pt>
                <c:pt idx="6632">
                  <c:v>46.05555555555555</c:v>
                </c:pt>
                <c:pt idx="6633">
                  <c:v>46.0625</c:v>
                </c:pt>
                <c:pt idx="6634">
                  <c:v>46.06944444444445</c:v>
                </c:pt>
                <c:pt idx="6635">
                  <c:v>46.076388888888886</c:v>
                </c:pt>
                <c:pt idx="6636">
                  <c:v>46.083333333333336</c:v>
                </c:pt>
                <c:pt idx="6637">
                  <c:v>46.090277777777779</c:v>
                </c:pt>
                <c:pt idx="6638">
                  <c:v>46.097222222222221</c:v>
                </c:pt>
                <c:pt idx="6639">
                  <c:v>46.104166666666664</c:v>
                </c:pt>
                <c:pt idx="6640">
                  <c:v>46.111111111111114</c:v>
                </c:pt>
                <c:pt idx="6641">
                  <c:v>46.11805555555555</c:v>
                </c:pt>
                <c:pt idx="6642">
                  <c:v>46.125</c:v>
                </c:pt>
                <c:pt idx="6643">
                  <c:v>46.13194444444445</c:v>
                </c:pt>
                <c:pt idx="6644">
                  <c:v>46.138888888888886</c:v>
                </c:pt>
                <c:pt idx="6645">
                  <c:v>46.145833333333336</c:v>
                </c:pt>
                <c:pt idx="6646">
                  <c:v>46.152777777777779</c:v>
                </c:pt>
                <c:pt idx="6647">
                  <c:v>46.159722222222221</c:v>
                </c:pt>
                <c:pt idx="6648">
                  <c:v>46.166666666666664</c:v>
                </c:pt>
                <c:pt idx="6649">
                  <c:v>46.173611111111114</c:v>
                </c:pt>
                <c:pt idx="6650">
                  <c:v>46.18055555555555</c:v>
                </c:pt>
                <c:pt idx="6651">
                  <c:v>46.1875</c:v>
                </c:pt>
                <c:pt idx="6652">
                  <c:v>46.19444444444445</c:v>
                </c:pt>
                <c:pt idx="6653">
                  <c:v>46.201388888888886</c:v>
                </c:pt>
                <c:pt idx="6654">
                  <c:v>46.208333333333336</c:v>
                </c:pt>
                <c:pt idx="6655">
                  <c:v>46.215277777777779</c:v>
                </c:pt>
                <c:pt idx="6656">
                  <c:v>46.222222222222221</c:v>
                </c:pt>
                <c:pt idx="6657">
                  <c:v>46.229166666666664</c:v>
                </c:pt>
                <c:pt idx="6658">
                  <c:v>46.236111111111114</c:v>
                </c:pt>
                <c:pt idx="6659">
                  <c:v>46.24305555555555</c:v>
                </c:pt>
                <c:pt idx="6660">
                  <c:v>46.25</c:v>
                </c:pt>
                <c:pt idx="6661">
                  <c:v>46.25694444444445</c:v>
                </c:pt>
                <c:pt idx="6662">
                  <c:v>46.263888888888886</c:v>
                </c:pt>
                <c:pt idx="6663">
                  <c:v>46.270833333333336</c:v>
                </c:pt>
                <c:pt idx="6664">
                  <c:v>46.277777777777779</c:v>
                </c:pt>
                <c:pt idx="6665">
                  <c:v>46.284722222222221</c:v>
                </c:pt>
                <c:pt idx="6666">
                  <c:v>46.291666666666664</c:v>
                </c:pt>
                <c:pt idx="6667">
                  <c:v>46.298611111111114</c:v>
                </c:pt>
                <c:pt idx="6668">
                  <c:v>46.30555555555555</c:v>
                </c:pt>
                <c:pt idx="6669">
                  <c:v>46.3125</c:v>
                </c:pt>
                <c:pt idx="6670">
                  <c:v>46.31944444444445</c:v>
                </c:pt>
                <c:pt idx="6671">
                  <c:v>46.326388888888886</c:v>
                </c:pt>
                <c:pt idx="6672">
                  <c:v>46.333333333333336</c:v>
                </c:pt>
                <c:pt idx="6673">
                  <c:v>46.340277777777779</c:v>
                </c:pt>
                <c:pt idx="6674">
                  <c:v>46.347222222222221</c:v>
                </c:pt>
                <c:pt idx="6675">
                  <c:v>46.354166666666664</c:v>
                </c:pt>
                <c:pt idx="6676">
                  <c:v>46.361111111111114</c:v>
                </c:pt>
                <c:pt idx="6677">
                  <c:v>46.36805555555555</c:v>
                </c:pt>
                <c:pt idx="6678">
                  <c:v>46.375</c:v>
                </c:pt>
                <c:pt idx="6679">
                  <c:v>46.38194444444445</c:v>
                </c:pt>
                <c:pt idx="6680">
                  <c:v>46.388888888888886</c:v>
                </c:pt>
                <c:pt idx="6681">
                  <c:v>46.395833333333336</c:v>
                </c:pt>
                <c:pt idx="6682">
                  <c:v>46.402777777777779</c:v>
                </c:pt>
                <c:pt idx="6683">
                  <c:v>46.409722222222221</c:v>
                </c:pt>
                <c:pt idx="6684">
                  <c:v>46.416666666666664</c:v>
                </c:pt>
                <c:pt idx="6685">
                  <c:v>46.423611111111114</c:v>
                </c:pt>
                <c:pt idx="6686">
                  <c:v>46.43055555555555</c:v>
                </c:pt>
                <c:pt idx="6687">
                  <c:v>46.4375</c:v>
                </c:pt>
                <c:pt idx="6688">
                  <c:v>46.44444444444445</c:v>
                </c:pt>
                <c:pt idx="6689">
                  <c:v>46.451388888888886</c:v>
                </c:pt>
                <c:pt idx="6690">
                  <c:v>46.458333333333336</c:v>
                </c:pt>
                <c:pt idx="6691">
                  <c:v>46.465277777777779</c:v>
                </c:pt>
                <c:pt idx="6692">
                  <c:v>46.472222222222221</c:v>
                </c:pt>
                <c:pt idx="6693">
                  <c:v>46.479166666666664</c:v>
                </c:pt>
                <c:pt idx="6694">
                  <c:v>46.486111111111114</c:v>
                </c:pt>
                <c:pt idx="6695">
                  <c:v>46.49305555555555</c:v>
                </c:pt>
                <c:pt idx="6696">
                  <c:v>46.5</c:v>
                </c:pt>
                <c:pt idx="6697">
                  <c:v>46.50694444444445</c:v>
                </c:pt>
                <c:pt idx="6698">
                  <c:v>46.513888888888886</c:v>
                </c:pt>
                <c:pt idx="6699">
                  <c:v>46.520833333333336</c:v>
                </c:pt>
                <c:pt idx="6700">
                  <c:v>46.527777777777779</c:v>
                </c:pt>
                <c:pt idx="6701">
                  <c:v>46.534722222222221</c:v>
                </c:pt>
                <c:pt idx="6702">
                  <c:v>46.541666666666664</c:v>
                </c:pt>
                <c:pt idx="6703">
                  <c:v>46.548611111111114</c:v>
                </c:pt>
                <c:pt idx="6704">
                  <c:v>46.55555555555555</c:v>
                </c:pt>
                <c:pt idx="6705">
                  <c:v>46.5625</c:v>
                </c:pt>
                <c:pt idx="6706">
                  <c:v>46.56944444444445</c:v>
                </c:pt>
                <c:pt idx="6707">
                  <c:v>46.576388888888886</c:v>
                </c:pt>
                <c:pt idx="6708">
                  <c:v>46.583333333333336</c:v>
                </c:pt>
                <c:pt idx="6709">
                  <c:v>46.590277777777779</c:v>
                </c:pt>
                <c:pt idx="6710">
                  <c:v>46.597222222222221</c:v>
                </c:pt>
                <c:pt idx="6711">
                  <c:v>46.604166666666664</c:v>
                </c:pt>
                <c:pt idx="6712">
                  <c:v>46.611111111111114</c:v>
                </c:pt>
                <c:pt idx="6713">
                  <c:v>46.61805555555555</c:v>
                </c:pt>
                <c:pt idx="6714">
                  <c:v>46.625</c:v>
                </c:pt>
                <c:pt idx="6715">
                  <c:v>46.63194444444445</c:v>
                </c:pt>
                <c:pt idx="6716">
                  <c:v>46.638888888888886</c:v>
                </c:pt>
                <c:pt idx="6717">
                  <c:v>46.645833333333336</c:v>
                </c:pt>
                <c:pt idx="6718">
                  <c:v>46.652777777777779</c:v>
                </c:pt>
                <c:pt idx="6719">
                  <c:v>46.659722222222221</c:v>
                </c:pt>
                <c:pt idx="6720">
                  <c:v>46.666666666666664</c:v>
                </c:pt>
                <c:pt idx="6721">
                  <c:v>46.673611111111114</c:v>
                </c:pt>
                <c:pt idx="6722">
                  <c:v>46.68055555555555</c:v>
                </c:pt>
                <c:pt idx="6723">
                  <c:v>46.6875</c:v>
                </c:pt>
                <c:pt idx="6724">
                  <c:v>46.69444444444445</c:v>
                </c:pt>
                <c:pt idx="6725">
                  <c:v>46.701388888888886</c:v>
                </c:pt>
                <c:pt idx="6726">
                  <c:v>46.708333333333336</c:v>
                </c:pt>
                <c:pt idx="6727">
                  <c:v>46.715277777777779</c:v>
                </c:pt>
                <c:pt idx="6728">
                  <c:v>46.722222222222221</c:v>
                </c:pt>
                <c:pt idx="6729">
                  <c:v>46.729166666666664</c:v>
                </c:pt>
                <c:pt idx="6730">
                  <c:v>46.736111111111114</c:v>
                </c:pt>
                <c:pt idx="6731">
                  <c:v>46.74305555555555</c:v>
                </c:pt>
                <c:pt idx="6732">
                  <c:v>46.75</c:v>
                </c:pt>
                <c:pt idx="6733">
                  <c:v>46.75694444444445</c:v>
                </c:pt>
                <c:pt idx="6734">
                  <c:v>46.763888888888886</c:v>
                </c:pt>
                <c:pt idx="6735">
                  <c:v>46.770833333333336</c:v>
                </c:pt>
                <c:pt idx="6736">
                  <c:v>46.777777777777779</c:v>
                </c:pt>
                <c:pt idx="6737">
                  <c:v>46.784722222222221</c:v>
                </c:pt>
                <c:pt idx="6738">
                  <c:v>46.791666666666664</c:v>
                </c:pt>
                <c:pt idx="6739">
                  <c:v>46.798611111111114</c:v>
                </c:pt>
                <c:pt idx="6740">
                  <c:v>46.80555555555555</c:v>
                </c:pt>
                <c:pt idx="6741">
                  <c:v>46.8125</c:v>
                </c:pt>
                <c:pt idx="6742">
                  <c:v>46.81944444444445</c:v>
                </c:pt>
                <c:pt idx="6743">
                  <c:v>46.826388888888886</c:v>
                </c:pt>
                <c:pt idx="6744">
                  <c:v>46.833333333333336</c:v>
                </c:pt>
                <c:pt idx="6745">
                  <c:v>46.840277777777779</c:v>
                </c:pt>
                <c:pt idx="6746">
                  <c:v>46.847222222222221</c:v>
                </c:pt>
                <c:pt idx="6747">
                  <c:v>46.854166666666664</c:v>
                </c:pt>
                <c:pt idx="6748">
                  <c:v>46.861111111111114</c:v>
                </c:pt>
                <c:pt idx="6749">
                  <c:v>46.86805555555555</c:v>
                </c:pt>
                <c:pt idx="6750">
                  <c:v>46.875</c:v>
                </c:pt>
                <c:pt idx="6751">
                  <c:v>46.88194444444445</c:v>
                </c:pt>
                <c:pt idx="6752">
                  <c:v>46.888888888888886</c:v>
                </c:pt>
                <c:pt idx="6753">
                  <c:v>46.895833333333336</c:v>
                </c:pt>
                <c:pt idx="6754">
                  <c:v>46.902777777777779</c:v>
                </c:pt>
                <c:pt idx="6755">
                  <c:v>46.909722222222221</c:v>
                </c:pt>
                <c:pt idx="6756">
                  <c:v>46.916666666666664</c:v>
                </c:pt>
                <c:pt idx="6757">
                  <c:v>46.923611111111114</c:v>
                </c:pt>
                <c:pt idx="6758">
                  <c:v>46.93055555555555</c:v>
                </c:pt>
                <c:pt idx="6759">
                  <c:v>46.9375</c:v>
                </c:pt>
                <c:pt idx="6760">
                  <c:v>46.94444444444445</c:v>
                </c:pt>
                <c:pt idx="6761">
                  <c:v>46.951388888888886</c:v>
                </c:pt>
                <c:pt idx="6762">
                  <c:v>46.958333333333336</c:v>
                </c:pt>
                <c:pt idx="6763">
                  <c:v>46.965277777777779</c:v>
                </c:pt>
                <c:pt idx="6764">
                  <c:v>46.972222222222221</c:v>
                </c:pt>
                <c:pt idx="6765">
                  <c:v>46.979166666666664</c:v>
                </c:pt>
                <c:pt idx="6766">
                  <c:v>46.986111111111114</c:v>
                </c:pt>
                <c:pt idx="6767">
                  <c:v>46.99305555555555</c:v>
                </c:pt>
                <c:pt idx="6768">
                  <c:v>47</c:v>
                </c:pt>
                <c:pt idx="6769">
                  <c:v>47.00694444444445</c:v>
                </c:pt>
                <c:pt idx="6770">
                  <c:v>47.013888888888886</c:v>
                </c:pt>
                <c:pt idx="6771">
                  <c:v>47.020833333333336</c:v>
                </c:pt>
                <c:pt idx="6772">
                  <c:v>47.027777777777779</c:v>
                </c:pt>
                <c:pt idx="6773">
                  <c:v>47.034722222222221</c:v>
                </c:pt>
                <c:pt idx="6774">
                  <c:v>47.041666666666664</c:v>
                </c:pt>
                <c:pt idx="6775">
                  <c:v>47.048611111111114</c:v>
                </c:pt>
                <c:pt idx="6776">
                  <c:v>47.05555555555555</c:v>
                </c:pt>
                <c:pt idx="6777">
                  <c:v>47.0625</c:v>
                </c:pt>
                <c:pt idx="6778">
                  <c:v>47.06944444444445</c:v>
                </c:pt>
                <c:pt idx="6779">
                  <c:v>47.076388888888886</c:v>
                </c:pt>
                <c:pt idx="6780">
                  <c:v>47.083333333333336</c:v>
                </c:pt>
                <c:pt idx="6781">
                  <c:v>47.090277777777779</c:v>
                </c:pt>
                <c:pt idx="6782">
                  <c:v>47.097222222222221</c:v>
                </c:pt>
                <c:pt idx="6783">
                  <c:v>47.104166666666664</c:v>
                </c:pt>
                <c:pt idx="6784">
                  <c:v>47.111111111111114</c:v>
                </c:pt>
                <c:pt idx="6785">
                  <c:v>47.11805555555555</c:v>
                </c:pt>
                <c:pt idx="6786">
                  <c:v>47.125</c:v>
                </c:pt>
                <c:pt idx="6787">
                  <c:v>47.13194444444445</c:v>
                </c:pt>
                <c:pt idx="6788">
                  <c:v>47.138888888888886</c:v>
                </c:pt>
                <c:pt idx="6789">
                  <c:v>47.145833333333336</c:v>
                </c:pt>
                <c:pt idx="6790">
                  <c:v>47.152777777777779</c:v>
                </c:pt>
                <c:pt idx="6791">
                  <c:v>47.159722222222221</c:v>
                </c:pt>
                <c:pt idx="6792">
                  <c:v>47.166666666666664</c:v>
                </c:pt>
                <c:pt idx="6793">
                  <c:v>47.173611111111114</c:v>
                </c:pt>
                <c:pt idx="6794">
                  <c:v>47.18055555555555</c:v>
                </c:pt>
                <c:pt idx="6795">
                  <c:v>47.1875</c:v>
                </c:pt>
                <c:pt idx="6796">
                  <c:v>47.19444444444445</c:v>
                </c:pt>
                <c:pt idx="6797">
                  <c:v>47.201388888888886</c:v>
                </c:pt>
                <c:pt idx="6798">
                  <c:v>47.208333333333336</c:v>
                </c:pt>
                <c:pt idx="6799">
                  <c:v>47.215277777777779</c:v>
                </c:pt>
                <c:pt idx="6800">
                  <c:v>47.222222222222221</c:v>
                </c:pt>
                <c:pt idx="6801">
                  <c:v>47.229166666666664</c:v>
                </c:pt>
                <c:pt idx="6802">
                  <c:v>47.236111111111114</c:v>
                </c:pt>
                <c:pt idx="6803">
                  <c:v>47.24305555555555</c:v>
                </c:pt>
                <c:pt idx="6804">
                  <c:v>47.25</c:v>
                </c:pt>
                <c:pt idx="6805">
                  <c:v>47.25694444444445</c:v>
                </c:pt>
                <c:pt idx="6806">
                  <c:v>47.263888888888886</c:v>
                </c:pt>
                <c:pt idx="6807">
                  <c:v>47.270833333333336</c:v>
                </c:pt>
                <c:pt idx="6808">
                  <c:v>47.277777777777779</c:v>
                </c:pt>
                <c:pt idx="6809">
                  <c:v>47.284722222222221</c:v>
                </c:pt>
                <c:pt idx="6810">
                  <c:v>47.291666666666664</c:v>
                </c:pt>
                <c:pt idx="6811">
                  <c:v>47.298611111111114</c:v>
                </c:pt>
                <c:pt idx="6812">
                  <c:v>47.30555555555555</c:v>
                </c:pt>
                <c:pt idx="6813">
                  <c:v>47.3125</c:v>
                </c:pt>
                <c:pt idx="6814">
                  <c:v>47.31944444444445</c:v>
                </c:pt>
                <c:pt idx="6815">
                  <c:v>47.326388888888886</c:v>
                </c:pt>
                <c:pt idx="6816">
                  <c:v>47.333333333333336</c:v>
                </c:pt>
                <c:pt idx="6817">
                  <c:v>47.340277777777779</c:v>
                </c:pt>
                <c:pt idx="6818">
                  <c:v>47.347222222222221</c:v>
                </c:pt>
                <c:pt idx="6819">
                  <c:v>47.354166666666664</c:v>
                </c:pt>
                <c:pt idx="6820">
                  <c:v>47.361111111111114</c:v>
                </c:pt>
                <c:pt idx="6821">
                  <c:v>47.36805555555555</c:v>
                </c:pt>
                <c:pt idx="6822">
                  <c:v>47.375</c:v>
                </c:pt>
                <c:pt idx="6823">
                  <c:v>47.38194444444445</c:v>
                </c:pt>
                <c:pt idx="6824">
                  <c:v>47.388888888888886</c:v>
                </c:pt>
                <c:pt idx="6825">
                  <c:v>47.395833333333336</c:v>
                </c:pt>
                <c:pt idx="6826">
                  <c:v>47.402777777777779</c:v>
                </c:pt>
                <c:pt idx="6827">
                  <c:v>47.409722222222221</c:v>
                </c:pt>
                <c:pt idx="6828">
                  <c:v>47.416666666666664</c:v>
                </c:pt>
                <c:pt idx="6829">
                  <c:v>47.423611111111114</c:v>
                </c:pt>
                <c:pt idx="6830">
                  <c:v>47.43055555555555</c:v>
                </c:pt>
                <c:pt idx="6831">
                  <c:v>47.4375</c:v>
                </c:pt>
                <c:pt idx="6832">
                  <c:v>47.44444444444445</c:v>
                </c:pt>
                <c:pt idx="6833">
                  <c:v>47.451388888888886</c:v>
                </c:pt>
                <c:pt idx="6834">
                  <c:v>47.458333333333336</c:v>
                </c:pt>
                <c:pt idx="6835">
                  <c:v>47.465277777777779</c:v>
                </c:pt>
                <c:pt idx="6836">
                  <c:v>47.472222222222221</c:v>
                </c:pt>
                <c:pt idx="6837">
                  <c:v>47.479166666666664</c:v>
                </c:pt>
                <c:pt idx="6838">
                  <c:v>47.486111111111114</c:v>
                </c:pt>
                <c:pt idx="6839">
                  <c:v>47.49305555555555</c:v>
                </c:pt>
                <c:pt idx="6840">
                  <c:v>47.5</c:v>
                </c:pt>
                <c:pt idx="6841">
                  <c:v>47.50694444444445</c:v>
                </c:pt>
                <c:pt idx="6842">
                  <c:v>47.513888888888886</c:v>
                </c:pt>
                <c:pt idx="6843">
                  <c:v>47.520833333333336</c:v>
                </c:pt>
                <c:pt idx="6844">
                  <c:v>47.527777777777779</c:v>
                </c:pt>
                <c:pt idx="6845">
                  <c:v>47.534722222222221</c:v>
                </c:pt>
                <c:pt idx="6846">
                  <c:v>47.541666666666664</c:v>
                </c:pt>
                <c:pt idx="6847">
                  <c:v>47.548611111111114</c:v>
                </c:pt>
                <c:pt idx="6848">
                  <c:v>47.55555555555555</c:v>
                </c:pt>
                <c:pt idx="6849">
                  <c:v>47.5625</c:v>
                </c:pt>
                <c:pt idx="6850">
                  <c:v>47.56944444444445</c:v>
                </c:pt>
                <c:pt idx="6851">
                  <c:v>47.576388888888886</c:v>
                </c:pt>
                <c:pt idx="6852">
                  <c:v>47.583333333333336</c:v>
                </c:pt>
                <c:pt idx="6853">
                  <c:v>47.590277777777779</c:v>
                </c:pt>
                <c:pt idx="6854">
                  <c:v>47.597222222222221</c:v>
                </c:pt>
                <c:pt idx="6855">
                  <c:v>47.604166666666664</c:v>
                </c:pt>
                <c:pt idx="6856">
                  <c:v>47.611111111111114</c:v>
                </c:pt>
                <c:pt idx="6857">
                  <c:v>47.61805555555555</c:v>
                </c:pt>
                <c:pt idx="6858">
                  <c:v>47.625</c:v>
                </c:pt>
                <c:pt idx="6859">
                  <c:v>47.63194444444445</c:v>
                </c:pt>
                <c:pt idx="6860">
                  <c:v>47.638888888888886</c:v>
                </c:pt>
                <c:pt idx="6861">
                  <c:v>47.645833333333336</c:v>
                </c:pt>
                <c:pt idx="6862">
                  <c:v>47.652777777777779</c:v>
                </c:pt>
                <c:pt idx="6863">
                  <c:v>47.659722222222221</c:v>
                </c:pt>
                <c:pt idx="6864">
                  <c:v>47.666666666666664</c:v>
                </c:pt>
                <c:pt idx="6865">
                  <c:v>47.673611111111114</c:v>
                </c:pt>
                <c:pt idx="6866">
                  <c:v>47.68055555555555</c:v>
                </c:pt>
                <c:pt idx="6867">
                  <c:v>47.6875</c:v>
                </c:pt>
                <c:pt idx="6868">
                  <c:v>47.69444444444445</c:v>
                </c:pt>
                <c:pt idx="6869">
                  <c:v>47.701388888888886</c:v>
                </c:pt>
                <c:pt idx="6870">
                  <c:v>47.708333333333336</c:v>
                </c:pt>
                <c:pt idx="6871">
                  <c:v>47.715277777777779</c:v>
                </c:pt>
                <c:pt idx="6872">
                  <c:v>47.722222222222221</c:v>
                </c:pt>
                <c:pt idx="6873">
                  <c:v>47.729166666666664</c:v>
                </c:pt>
                <c:pt idx="6874">
                  <c:v>47.736111111111114</c:v>
                </c:pt>
                <c:pt idx="6875">
                  <c:v>47.74305555555555</c:v>
                </c:pt>
                <c:pt idx="6876">
                  <c:v>47.75</c:v>
                </c:pt>
                <c:pt idx="6877">
                  <c:v>47.75694444444445</c:v>
                </c:pt>
                <c:pt idx="6878">
                  <c:v>47.763888888888886</c:v>
                </c:pt>
                <c:pt idx="6879">
                  <c:v>47.770833333333336</c:v>
                </c:pt>
                <c:pt idx="6880">
                  <c:v>47.777777777777779</c:v>
                </c:pt>
                <c:pt idx="6881">
                  <c:v>47.784722222222221</c:v>
                </c:pt>
                <c:pt idx="6882">
                  <c:v>47.791666666666664</c:v>
                </c:pt>
                <c:pt idx="6883">
                  <c:v>47.798611111111114</c:v>
                </c:pt>
                <c:pt idx="6884">
                  <c:v>47.80555555555555</c:v>
                </c:pt>
                <c:pt idx="6885">
                  <c:v>47.8125</c:v>
                </c:pt>
                <c:pt idx="6886">
                  <c:v>47.81944444444445</c:v>
                </c:pt>
                <c:pt idx="6887">
                  <c:v>47.826388888888886</c:v>
                </c:pt>
                <c:pt idx="6888">
                  <c:v>47.833333333333336</c:v>
                </c:pt>
                <c:pt idx="6889">
                  <c:v>47.840277777777779</c:v>
                </c:pt>
                <c:pt idx="6890">
                  <c:v>47.847222222222221</c:v>
                </c:pt>
                <c:pt idx="6891">
                  <c:v>47.854166666666664</c:v>
                </c:pt>
                <c:pt idx="6892">
                  <c:v>47.861111111111114</c:v>
                </c:pt>
                <c:pt idx="6893">
                  <c:v>47.86805555555555</c:v>
                </c:pt>
                <c:pt idx="6894">
                  <c:v>47.875</c:v>
                </c:pt>
                <c:pt idx="6895">
                  <c:v>47.88194444444445</c:v>
                </c:pt>
                <c:pt idx="6896">
                  <c:v>47.888888888888886</c:v>
                </c:pt>
                <c:pt idx="6897">
                  <c:v>47.895833333333336</c:v>
                </c:pt>
                <c:pt idx="6898">
                  <c:v>47.902777777777779</c:v>
                </c:pt>
                <c:pt idx="6899">
                  <c:v>47.909722222222221</c:v>
                </c:pt>
                <c:pt idx="6900">
                  <c:v>47.916666666666664</c:v>
                </c:pt>
                <c:pt idx="6901">
                  <c:v>47.923611111111114</c:v>
                </c:pt>
                <c:pt idx="6902">
                  <c:v>47.93055555555555</c:v>
                </c:pt>
                <c:pt idx="6903">
                  <c:v>47.9375</c:v>
                </c:pt>
                <c:pt idx="6904">
                  <c:v>47.94444444444445</c:v>
                </c:pt>
                <c:pt idx="6905">
                  <c:v>47.951388888888886</c:v>
                </c:pt>
                <c:pt idx="6906">
                  <c:v>47.958333333333336</c:v>
                </c:pt>
                <c:pt idx="6907">
                  <c:v>47.965277777777779</c:v>
                </c:pt>
                <c:pt idx="6908">
                  <c:v>47.972222222222221</c:v>
                </c:pt>
                <c:pt idx="6909">
                  <c:v>47.979166666666664</c:v>
                </c:pt>
                <c:pt idx="6910">
                  <c:v>47.986111111111114</c:v>
                </c:pt>
                <c:pt idx="6911">
                  <c:v>47.99305555555555</c:v>
                </c:pt>
                <c:pt idx="6912">
                  <c:v>48</c:v>
                </c:pt>
                <c:pt idx="6913">
                  <c:v>48.00694444444445</c:v>
                </c:pt>
                <c:pt idx="6914">
                  <c:v>48.013888888888886</c:v>
                </c:pt>
                <c:pt idx="6915">
                  <c:v>48.020833333333336</c:v>
                </c:pt>
                <c:pt idx="6916">
                  <c:v>48.027777777777779</c:v>
                </c:pt>
                <c:pt idx="6917">
                  <c:v>48.034722222222221</c:v>
                </c:pt>
                <c:pt idx="6918">
                  <c:v>48.041666666666664</c:v>
                </c:pt>
                <c:pt idx="6919">
                  <c:v>48.048611111111114</c:v>
                </c:pt>
                <c:pt idx="6920">
                  <c:v>48.05555555555555</c:v>
                </c:pt>
                <c:pt idx="6921">
                  <c:v>48.0625</c:v>
                </c:pt>
                <c:pt idx="6922">
                  <c:v>48.06944444444445</c:v>
                </c:pt>
                <c:pt idx="6923">
                  <c:v>48.076388888888886</c:v>
                </c:pt>
                <c:pt idx="6924">
                  <c:v>48.083333333333336</c:v>
                </c:pt>
                <c:pt idx="6925">
                  <c:v>48.090277777777779</c:v>
                </c:pt>
                <c:pt idx="6926">
                  <c:v>48.097222222222221</c:v>
                </c:pt>
                <c:pt idx="6927">
                  <c:v>48.104166666666664</c:v>
                </c:pt>
                <c:pt idx="6928">
                  <c:v>48.111111111111114</c:v>
                </c:pt>
                <c:pt idx="6929">
                  <c:v>48.11805555555555</c:v>
                </c:pt>
                <c:pt idx="6930">
                  <c:v>48.125</c:v>
                </c:pt>
                <c:pt idx="6931">
                  <c:v>48.13194444444445</c:v>
                </c:pt>
                <c:pt idx="6932">
                  <c:v>48.138888888888886</c:v>
                </c:pt>
                <c:pt idx="6933">
                  <c:v>48.145833333333336</c:v>
                </c:pt>
                <c:pt idx="6934">
                  <c:v>48.152777777777779</c:v>
                </c:pt>
                <c:pt idx="6935">
                  <c:v>48.159722222222221</c:v>
                </c:pt>
                <c:pt idx="6936">
                  <c:v>48.166666666666664</c:v>
                </c:pt>
                <c:pt idx="6937">
                  <c:v>48.173611111111114</c:v>
                </c:pt>
                <c:pt idx="6938">
                  <c:v>48.18055555555555</c:v>
                </c:pt>
                <c:pt idx="6939">
                  <c:v>48.1875</c:v>
                </c:pt>
                <c:pt idx="6940">
                  <c:v>48.19444444444445</c:v>
                </c:pt>
                <c:pt idx="6941">
                  <c:v>48.201388888888886</c:v>
                </c:pt>
                <c:pt idx="6942">
                  <c:v>48.208333333333336</c:v>
                </c:pt>
                <c:pt idx="6943">
                  <c:v>48.215277777777779</c:v>
                </c:pt>
                <c:pt idx="6944">
                  <c:v>48.222222222222221</c:v>
                </c:pt>
                <c:pt idx="6945">
                  <c:v>48.229166666666664</c:v>
                </c:pt>
                <c:pt idx="6946">
                  <c:v>48.236111111111114</c:v>
                </c:pt>
                <c:pt idx="6947">
                  <c:v>48.24305555555555</c:v>
                </c:pt>
                <c:pt idx="6948">
                  <c:v>48.25</c:v>
                </c:pt>
                <c:pt idx="6949">
                  <c:v>48.25694444444445</c:v>
                </c:pt>
                <c:pt idx="6950">
                  <c:v>48.263888888888886</c:v>
                </c:pt>
                <c:pt idx="6951">
                  <c:v>48.270833333333336</c:v>
                </c:pt>
                <c:pt idx="6952">
                  <c:v>48.277777777777779</c:v>
                </c:pt>
                <c:pt idx="6953">
                  <c:v>48.284722222222221</c:v>
                </c:pt>
                <c:pt idx="6954">
                  <c:v>48.291666666666664</c:v>
                </c:pt>
                <c:pt idx="6955">
                  <c:v>48.298611111111114</c:v>
                </c:pt>
                <c:pt idx="6956">
                  <c:v>48.30555555555555</c:v>
                </c:pt>
                <c:pt idx="6957">
                  <c:v>48.3125</c:v>
                </c:pt>
                <c:pt idx="6958">
                  <c:v>48.31944444444445</c:v>
                </c:pt>
                <c:pt idx="6959">
                  <c:v>48.326388888888886</c:v>
                </c:pt>
                <c:pt idx="6960">
                  <c:v>48.333333333333336</c:v>
                </c:pt>
                <c:pt idx="6961">
                  <c:v>48.340277777777779</c:v>
                </c:pt>
                <c:pt idx="6962">
                  <c:v>48.347222222222221</c:v>
                </c:pt>
                <c:pt idx="6963">
                  <c:v>48.354166666666664</c:v>
                </c:pt>
                <c:pt idx="6964">
                  <c:v>48.361111111111114</c:v>
                </c:pt>
                <c:pt idx="6965">
                  <c:v>48.36805555555555</c:v>
                </c:pt>
                <c:pt idx="6966">
                  <c:v>48.375</c:v>
                </c:pt>
                <c:pt idx="6967">
                  <c:v>48.38194444444445</c:v>
                </c:pt>
                <c:pt idx="6968">
                  <c:v>48.388888888888886</c:v>
                </c:pt>
                <c:pt idx="6969">
                  <c:v>48.395833333333336</c:v>
                </c:pt>
                <c:pt idx="6970">
                  <c:v>48.402777777777779</c:v>
                </c:pt>
                <c:pt idx="6971">
                  <c:v>48.409722222222221</c:v>
                </c:pt>
                <c:pt idx="6972">
                  <c:v>48.416666666666664</c:v>
                </c:pt>
                <c:pt idx="6973">
                  <c:v>48.423611111111114</c:v>
                </c:pt>
                <c:pt idx="6974">
                  <c:v>48.43055555555555</c:v>
                </c:pt>
                <c:pt idx="6975">
                  <c:v>48.4375</c:v>
                </c:pt>
                <c:pt idx="6976">
                  <c:v>48.44444444444445</c:v>
                </c:pt>
                <c:pt idx="6977">
                  <c:v>48.451388888888886</c:v>
                </c:pt>
                <c:pt idx="6978">
                  <c:v>48.458333333333336</c:v>
                </c:pt>
                <c:pt idx="6979">
                  <c:v>48.465277777777779</c:v>
                </c:pt>
                <c:pt idx="6980">
                  <c:v>48.472222222222221</c:v>
                </c:pt>
                <c:pt idx="6981">
                  <c:v>48.479166666666664</c:v>
                </c:pt>
                <c:pt idx="6982">
                  <c:v>48.486111111111114</c:v>
                </c:pt>
                <c:pt idx="6983">
                  <c:v>48.49305555555555</c:v>
                </c:pt>
                <c:pt idx="6984">
                  <c:v>48.5</c:v>
                </c:pt>
                <c:pt idx="6985">
                  <c:v>48.50694444444445</c:v>
                </c:pt>
                <c:pt idx="6986">
                  <c:v>48.513888888888886</c:v>
                </c:pt>
                <c:pt idx="6987">
                  <c:v>48.520833333333336</c:v>
                </c:pt>
                <c:pt idx="6988">
                  <c:v>48.527777777777779</c:v>
                </c:pt>
                <c:pt idx="6989">
                  <c:v>48.534722222222221</c:v>
                </c:pt>
                <c:pt idx="6990">
                  <c:v>48.541666666666664</c:v>
                </c:pt>
                <c:pt idx="6991">
                  <c:v>48.548611111111114</c:v>
                </c:pt>
                <c:pt idx="6992">
                  <c:v>48.55555555555555</c:v>
                </c:pt>
                <c:pt idx="6993">
                  <c:v>48.5625</c:v>
                </c:pt>
                <c:pt idx="6994">
                  <c:v>48.56944444444445</c:v>
                </c:pt>
                <c:pt idx="6995">
                  <c:v>48.576388888888886</c:v>
                </c:pt>
                <c:pt idx="6996">
                  <c:v>48.583333333333336</c:v>
                </c:pt>
                <c:pt idx="6997">
                  <c:v>48.590277777777779</c:v>
                </c:pt>
                <c:pt idx="6998">
                  <c:v>48.597222222222221</c:v>
                </c:pt>
                <c:pt idx="6999">
                  <c:v>48.604166666666664</c:v>
                </c:pt>
                <c:pt idx="7000">
                  <c:v>48.611111111111114</c:v>
                </c:pt>
                <c:pt idx="7001">
                  <c:v>48.61805555555555</c:v>
                </c:pt>
                <c:pt idx="7002">
                  <c:v>48.625</c:v>
                </c:pt>
                <c:pt idx="7003">
                  <c:v>48.63194444444445</c:v>
                </c:pt>
                <c:pt idx="7004">
                  <c:v>48.638888888888886</c:v>
                </c:pt>
                <c:pt idx="7005">
                  <c:v>48.645833333333336</c:v>
                </c:pt>
                <c:pt idx="7006">
                  <c:v>48.652777777777779</c:v>
                </c:pt>
                <c:pt idx="7007">
                  <c:v>48.659722222222221</c:v>
                </c:pt>
                <c:pt idx="7008">
                  <c:v>48.666666666666664</c:v>
                </c:pt>
                <c:pt idx="7009">
                  <c:v>48.673611111111114</c:v>
                </c:pt>
                <c:pt idx="7010">
                  <c:v>48.68055555555555</c:v>
                </c:pt>
                <c:pt idx="7011">
                  <c:v>48.6875</c:v>
                </c:pt>
                <c:pt idx="7012">
                  <c:v>48.69444444444445</c:v>
                </c:pt>
                <c:pt idx="7013">
                  <c:v>48.701388888888886</c:v>
                </c:pt>
                <c:pt idx="7014">
                  <c:v>48.708333333333336</c:v>
                </c:pt>
                <c:pt idx="7015">
                  <c:v>48.715277777777779</c:v>
                </c:pt>
                <c:pt idx="7016">
                  <c:v>48.722222222222221</c:v>
                </c:pt>
                <c:pt idx="7017">
                  <c:v>48.729166666666664</c:v>
                </c:pt>
                <c:pt idx="7018">
                  <c:v>48.736111111111114</c:v>
                </c:pt>
                <c:pt idx="7019">
                  <c:v>48.74305555555555</c:v>
                </c:pt>
                <c:pt idx="7020">
                  <c:v>48.75</c:v>
                </c:pt>
                <c:pt idx="7021">
                  <c:v>48.75694444444445</c:v>
                </c:pt>
                <c:pt idx="7022">
                  <c:v>48.763888888888886</c:v>
                </c:pt>
                <c:pt idx="7023">
                  <c:v>48.770833333333336</c:v>
                </c:pt>
                <c:pt idx="7024">
                  <c:v>48.777777777777779</c:v>
                </c:pt>
                <c:pt idx="7025">
                  <c:v>48.784722222222221</c:v>
                </c:pt>
                <c:pt idx="7026">
                  <c:v>48.791666666666664</c:v>
                </c:pt>
                <c:pt idx="7027">
                  <c:v>48.798611111111114</c:v>
                </c:pt>
                <c:pt idx="7028">
                  <c:v>48.80555555555555</c:v>
                </c:pt>
                <c:pt idx="7029">
                  <c:v>48.8125</c:v>
                </c:pt>
                <c:pt idx="7030">
                  <c:v>48.81944444444445</c:v>
                </c:pt>
                <c:pt idx="7031">
                  <c:v>48.826388888888886</c:v>
                </c:pt>
                <c:pt idx="7032">
                  <c:v>48.833333333333336</c:v>
                </c:pt>
                <c:pt idx="7033">
                  <c:v>48.840277777777779</c:v>
                </c:pt>
                <c:pt idx="7034">
                  <c:v>48.847222222222221</c:v>
                </c:pt>
                <c:pt idx="7035">
                  <c:v>48.854166666666664</c:v>
                </c:pt>
                <c:pt idx="7036">
                  <c:v>48.861111111111114</c:v>
                </c:pt>
                <c:pt idx="7037">
                  <c:v>48.86805555555555</c:v>
                </c:pt>
                <c:pt idx="7038">
                  <c:v>48.875</c:v>
                </c:pt>
                <c:pt idx="7039">
                  <c:v>48.88194444444445</c:v>
                </c:pt>
                <c:pt idx="7040">
                  <c:v>48.888888888888886</c:v>
                </c:pt>
                <c:pt idx="7041">
                  <c:v>48.895833333333336</c:v>
                </c:pt>
                <c:pt idx="7042">
                  <c:v>48.902777777777779</c:v>
                </c:pt>
                <c:pt idx="7043">
                  <c:v>48.909722222222221</c:v>
                </c:pt>
                <c:pt idx="7044">
                  <c:v>48.916666666666664</c:v>
                </c:pt>
                <c:pt idx="7045">
                  <c:v>48.923611111111114</c:v>
                </c:pt>
                <c:pt idx="7046">
                  <c:v>48.93055555555555</c:v>
                </c:pt>
                <c:pt idx="7047">
                  <c:v>48.9375</c:v>
                </c:pt>
                <c:pt idx="7048">
                  <c:v>48.94444444444445</c:v>
                </c:pt>
                <c:pt idx="7049">
                  <c:v>48.951388888888886</c:v>
                </c:pt>
                <c:pt idx="7050">
                  <c:v>48.958333333333336</c:v>
                </c:pt>
                <c:pt idx="7051">
                  <c:v>48.965277777777779</c:v>
                </c:pt>
                <c:pt idx="7052">
                  <c:v>48.972222222222221</c:v>
                </c:pt>
                <c:pt idx="7053">
                  <c:v>48.979166666666664</c:v>
                </c:pt>
                <c:pt idx="7054">
                  <c:v>48.986111111111114</c:v>
                </c:pt>
                <c:pt idx="7055">
                  <c:v>48.99305555555555</c:v>
                </c:pt>
                <c:pt idx="7056">
                  <c:v>49</c:v>
                </c:pt>
                <c:pt idx="7057">
                  <c:v>49.00694444444445</c:v>
                </c:pt>
                <c:pt idx="7058">
                  <c:v>49.013888888888886</c:v>
                </c:pt>
                <c:pt idx="7059">
                  <c:v>49.020833333333336</c:v>
                </c:pt>
                <c:pt idx="7060">
                  <c:v>49.027777777777779</c:v>
                </c:pt>
                <c:pt idx="7061">
                  <c:v>49.034722222222221</c:v>
                </c:pt>
                <c:pt idx="7062">
                  <c:v>49.041666666666664</c:v>
                </c:pt>
                <c:pt idx="7063">
                  <c:v>49.048611111111114</c:v>
                </c:pt>
                <c:pt idx="7064">
                  <c:v>49.05555555555555</c:v>
                </c:pt>
                <c:pt idx="7065">
                  <c:v>49.0625</c:v>
                </c:pt>
                <c:pt idx="7066">
                  <c:v>49.06944444444445</c:v>
                </c:pt>
                <c:pt idx="7067">
                  <c:v>49.076388888888886</c:v>
                </c:pt>
                <c:pt idx="7068">
                  <c:v>49.083333333333336</c:v>
                </c:pt>
                <c:pt idx="7069">
                  <c:v>49.090277777777779</c:v>
                </c:pt>
                <c:pt idx="7070">
                  <c:v>49.097222222222221</c:v>
                </c:pt>
                <c:pt idx="7071">
                  <c:v>49.104166666666664</c:v>
                </c:pt>
                <c:pt idx="7072">
                  <c:v>49.111111111111114</c:v>
                </c:pt>
                <c:pt idx="7073">
                  <c:v>49.11805555555555</c:v>
                </c:pt>
                <c:pt idx="7074">
                  <c:v>49.125</c:v>
                </c:pt>
                <c:pt idx="7075">
                  <c:v>49.13194444444445</c:v>
                </c:pt>
                <c:pt idx="7076">
                  <c:v>49.138888888888886</c:v>
                </c:pt>
                <c:pt idx="7077">
                  <c:v>49.145833333333336</c:v>
                </c:pt>
                <c:pt idx="7078">
                  <c:v>49.152777777777779</c:v>
                </c:pt>
                <c:pt idx="7079">
                  <c:v>49.159722222222221</c:v>
                </c:pt>
                <c:pt idx="7080">
                  <c:v>49.166666666666664</c:v>
                </c:pt>
                <c:pt idx="7081">
                  <c:v>49.173611111111114</c:v>
                </c:pt>
                <c:pt idx="7082">
                  <c:v>49.18055555555555</c:v>
                </c:pt>
                <c:pt idx="7083">
                  <c:v>49.1875</c:v>
                </c:pt>
                <c:pt idx="7084">
                  <c:v>49.19444444444445</c:v>
                </c:pt>
                <c:pt idx="7085">
                  <c:v>49.201388888888886</c:v>
                </c:pt>
                <c:pt idx="7086">
                  <c:v>49.208333333333336</c:v>
                </c:pt>
                <c:pt idx="7087">
                  <c:v>49.215277777777779</c:v>
                </c:pt>
                <c:pt idx="7088">
                  <c:v>49.222222222222221</c:v>
                </c:pt>
                <c:pt idx="7089">
                  <c:v>49.229166666666664</c:v>
                </c:pt>
                <c:pt idx="7090">
                  <c:v>49.236111111111114</c:v>
                </c:pt>
                <c:pt idx="7091">
                  <c:v>49.24305555555555</c:v>
                </c:pt>
                <c:pt idx="7092">
                  <c:v>49.25</c:v>
                </c:pt>
                <c:pt idx="7093">
                  <c:v>49.25694444444445</c:v>
                </c:pt>
                <c:pt idx="7094">
                  <c:v>49.263888888888886</c:v>
                </c:pt>
                <c:pt idx="7095">
                  <c:v>49.270833333333336</c:v>
                </c:pt>
                <c:pt idx="7096">
                  <c:v>49.277777777777779</c:v>
                </c:pt>
                <c:pt idx="7097">
                  <c:v>49.284722222222221</c:v>
                </c:pt>
                <c:pt idx="7098">
                  <c:v>49.291666666666664</c:v>
                </c:pt>
                <c:pt idx="7099">
                  <c:v>49.298611111111114</c:v>
                </c:pt>
                <c:pt idx="7100">
                  <c:v>49.30555555555555</c:v>
                </c:pt>
                <c:pt idx="7101">
                  <c:v>49.3125</c:v>
                </c:pt>
                <c:pt idx="7102">
                  <c:v>49.31944444444445</c:v>
                </c:pt>
                <c:pt idx="7103">
                  <c:v>49.326388888888886</c:v>
                </c:pt>
                <c:pt idx="7104">
                  <c:v>49.333333333333336</c:v>
                </c:pt>
                <c:pt idx="7105">
                  <c:v>49.340277777777779</c:v>
                </c:pt>
                <c:pt idx="7106">
                  <c:v>49.347222222222221</c:v>
                </c:pt>
                <c:pt idx="7107">
                  <c:v>49.354166666666664</c:v>
                </c:pt>
                <c:pt idx="7108">
                  <c:v>49.361111111111114</c:v>
                </c:pt>
                <c:pt idx="7109">
                  <c:v>49.36805555555555</c:v>
                </c:pt>
                <c:pt idx="7110">
                  <c:v>49.375</c:v>
                </c:pt>
                <c:pt idx="7111">
                  <c:v>49.38194444444445</c:v>
                </c:pt>
                <c:pt idx="7112">
                  <c:v>49.388888888888886</c:v>
                </c:pt>
                <c:pt idx="7113">
                  <c:v>49.395833333333336</c:v>
                </c:pt>
                <c:pt idx="7114">
                  <c:v>49.402777777777779</c:v>
                </c:pt>
                <c:pt idx="7115">
                  <c:v>49.409722222222221</c:v>
                </c:pt>
                <c:pt idx="7116">
                  <c:v>49.416666666666664</c:v>
                </c:pt>
                <c:pt idx="7117">
                  <c:v>49.423611111111114</c:v>
                </c:pt>
                <c:pt idx="7118">
                  <c:v>49.43055555555555</c:v>
                </c:pt>
                <c:pt idx="7119">
                  <c:v>49.4375</c:v>
                </c:pt>
                <c:pt idx="7120">
                  <c:v>49.44444444444445</c:v>
                </c:pt>
                <c:pt idx="7121">
                  <c:v>49.451388888888886</c:v>
                </c:pt>
                <c:pt idx="7122">
                  <c:v>49.458333333333336</c:v>
                </c:pt>
                <c:pt idx="7123">
                  <c:v>49.465277777777779</c:v>
                </c:pt>
                <c:pt idx="7124">
                  <c:v>49.472222222222221</c:v>
                </c:pt>
                <c:pt idx="7125">
                  <c:v>49.479166666666664</c:v>
                </c:pt>
                <c:pt idx="7126">
                  <c:v>49.486111111111114</c:v>
                </c:pt>
                <c:pt idx="7127">
                  <c:v>49.49305555555555</c:v>
                </c:pt>
                <c:pt idx="7128">
                  <c:v>49.5</c:v>
                </c:pt>
                <c:pt idx="7129">
                  <c:v>49.50694444444445</c:v>
                </c:pt>
                <c:pt idx="7130">
                  <c:v>49.513888888888886</c:v>
                </c:pt>
                <c:pt idx="7131">
                  <c:v>49.520833333333336</c:v>
                </c:pt>
                <c:pt idx="7132">
                  <c:v>49.527777777777779</c:v>
                </c:pt>
                <c:pt idx="7133">
                  <c:v>49.534722222222221</c:v>
                </c:pt>
                <c:pt idx="7134">
                  <c:v>49.541666666666664</c:v>
                </c:pt>
                <c:pt idx="7135">
                  <c:v>49.548611111111114</c:v>
                </c:pt>
                <c:pt idx="7136">
                  <c:v>49.55555555555555</c:v>
                </c:pt>
                <c:pt idx="7137">
                  <c:v>49.5625</c:v>
                </c:pt>
                <c:pt idx="7138">
                  <c:v>49.56944444444445</c:v>
                </c:pt>
                <c:pt idx="7139">
                  <c:v>49.576388888888886</c:v>
                </c:pt>
                <c:pt idx="7140">
                  <c:v>49.583333333333336</c:v>
                </c:pt>
                <c:pt idx="7141">
                  <c:v>49.590277777777779</c:v>
                </c:pt>
                <c:pt idx="7142">
                  <c:v>49.597222222222221</c:v>
                </c:pt>
                <c:pt idx="7143">
                  <c:v>49.604166666666664</c:v>
                </c:pt>
                <c:pt idx="7144">
                  <c:v>49.611111111111114</c:v>
                </c:pt>
                <c:pt idx="7145">
                  <c:v>49.61805555555555</c:v>
                </c:pt>
                <c:pt idx="7146">
                  <c:v>49.625</c:v>
                </c:pt>
                <c:pt idx="7147">
                  <c:v>49.63194444444445</c:v>
                </c:pt>
                <c:pt idx="7148">
                  <c:v>49.638888888888886</c:v>
                </c:pt>
                <c:pt idx="7149">
                  <c:v>49.645833333333336</c:v>
                </c:pt>
                <c:pt idx="7150">
                  <c:v>49.652777777777779</c:v>
                </c:pt>
                <c:pt idx="7151">
                  <c:v>49.659722222222221</c:v>
                </c:pt>
                <c:pt idx="7152">
                  <c:v>49.666666666666664</c:v>
                </c:pt>
                <c:pt idx="7153">
                  <c:v>49.673611111111114</c:v>
                </c:pt>
                <c:pt idx="7154">
                  <c:v>49.68055555555555</c:v>
                </c:pt>
                <c:pt idx="7155">
                  <c:v>49.6875</c:v>
                </c:pt>
                <c:pt idx="7156">
                  <c:v>49.69444444444445</c:v>
                </c:pt>
                <c:pt idx="7157">
                  <c:v>49.701388888888886</c:v>
                </c:pt>
                <c:pt idx="7158">
                  <c:v>49.708333333333336</c:v>
                </c:pt>
                <c:pt idx="7159">
                  <c:v>49.715277777777779</c:v>
                </c:pt>
                <c:pt idx="7160">
                  <c:v>49.722222222222221</c:v>
                </c:pt>
                <c:pt idx="7161">
                  <c:v>49.729166666666664</c:v>
                </c:pt>
                <c:pt idx="7162">
                  <c:v>49.736111111111114</c:v>
                </c:pt>
                <c:pt idx="7163">
                  <c:v>49.74305555555555</c:v>
                </c:pt>
                <c:pt idx="7164">
                  <c:v>49.75</c:v>
                </c:pt>
                <c:pt idx="7165">
                  <c:v>49.75694444444445</c:v>
                </c:pt>
                <c:pt idx="7166">
                  <c:v>49.763888888888886</c:v>
                </c:pt>
                <c:pt idx="7167">
                  <c:v>49.770833333333336</c:v>
                </c:pt>
                <c:pt idx="7168">
                  <c:v>49.777777777777779</c:v>
                </c:pt>
                <c:pt idx="7169">
                  <c:v>49.784722222222221</c:v>
                </c:pt>
                <c:pt idx="7170">
                  <c:v>49.791666666666664</c:v>
                </c:pt>
                <c:pt idx="7171">
                  <c:v>49.798611111111114</c:v>
                </c:pt>
                <c:pt idx="7172">
                  <c:v>49.80555555555555</c:v>
                </c:pt>
                <c:pt idx="7173">
                  <c:v>49.8125</c:v>
                </c:pt>
                <c:pt idx="7174">
                  <c:v>49.81944444444445</c:v>
                </c:pt>
                <c:pt idx="7175">
                  <c:v>49.826388888888886</c:v>
                </c:pt>
                <c:pt idx="7176">
                  <c:v>49.833333333333336</c:v>
                </c:pt>
                <c:pt idx="7177">
                  <c:v>49.840277777777779</c:v>
                </c:pt>
                <c:pt idx="7178">
                  <c:v>49.847222222222221</c:v>
                </c:pt>
                <c:pt idx="7179">
                  <c:v>49.854166666666664</c:v>
                </c:pt>
                <c:pt idx="7180">
                  <c:v>49.861111111111114</c:v>
                </c:pt>
                <c:pt idx="7181">
                  <c:v>49.86805555555555</c:v>
                </c:pt>
                <c:pt idx="7182">
                  <c:v>49.875</c:v>
                </c:pt>
                <c:pt idx="7183">
                  <c:v>49.88194444444445</c:v>
                </c:pt>
                <c:pt idx="7184">
                  <c:v>49.888888888888886</c:v>
                </c:pt>
                <c:pt idx="7185">
                  <c:v>49.895833333333336</c:v>
                </c:pt>
                <c:pt idx="7186">
                  <c:v>49.902777777777779</c:v>
                </c:pt>
                <c:pt idx="7187">
                  <c:v>49.909722222222221</c:v>
                </c:pt>
                <c:pt idx="7188">
                  <c:v>49.916666666666664</c:v>
                </c:pt>
                <c:pt idx="7189">
                  <c:v>49.923611111111114</c:v>
                </c:pt>
                <c:pt idx="7190">
                  <c:v>49.93055555555555</c:v>
                </c:pt>
                <c:pt idx="7191">
                  <c:v>49.9375</c:v>
                </c:pt>
                <c:pt idx="7192">
                  <c:v>49.94444444444445</c:v>
                </c:pt>
                <c:pt idx="7193">
                  <c:v>49.951388888888886</c:v>
                </c:pt>
                <c:pt idx="7194">
                  <c:v>49.958333333333336</c:v>
                </c:pt>
                <c:pt idx="7195">
                  <c:v>49.965277777777779</c:v>
                </c:pt>
                <c:pt idx="7196">
                  <c:v>49.972222222222221</c:v>
                </c:pt>
                <c:pt idx="7197">
                  <c:v>49.979166666666664</c:v>
                </c:pt>
                <c:pt idx="7198">
                  <c:v>49.986111111111114</c:v>
                </c:pt>
                <c:pt idx="7199">
                  <c:v>49.99305555555555</c:v>
                </c:pt>
                <c:pt idx="7200">
                  <c:v>50</c:v>
                </c:pt>
                <c:pt idx="7201">
                  <c:v>50.00694444444445</c:v>
                </c:pt>
                <c:pt idx="7202">
                  <c:v>50.013888888888886</c:v>
                </c:pt>
                <c:pt idx="7203">
                  <c:v>50.020833333333336</c:v>
                </c:pt>
                <c:pt idx="7204">
                  <c:v>50.027777777777779</c:v>
                </c:pt>
                <c:pt idx="7205">
                  <c:v>50.034722222222221</c:v>
                </c:pt>
                <c:pt idx="7206">
                  <c:v>50.041666666666664</c:v>
                </c:pt>
                <c:pt idx="7207">
                  <c:v>50.048611111111114</c:v>
                </c:pt>
                <c:pt idx="7208">
                  <c:v>50.05555555555555</c:v>
                </c:pt>
                <c:pt idx="7209">
                  <c:v>50.0625</c:v>
                </c:pt>
                <c:pt idx="7210">
                  <c:v>50.06944444444445</c:v>
                </c:pt>
                <c:pt idx="7211">
                  <c:v>50.076388888888886</c:v>
                </c:pt>
                <c:pt idx="7212">
                  <c:v>50.083333333333336</c:v>
                </c:pt>
                <c:pt idx="7213">
                  <c:v>50.090277777777779</c:v>
                </c:pt>
                <c:pt idx="7214">
                  <c:v>50.097222222222221</c:v>
                </c:pt>
                <c:pt idx="7215">
                  <c:v>50.104166666666664</c:v>
                </c:pt>
                <c:pt idx="7216">
                  <c:v>50.111111111111114</c:v>
                </c:pt>
                <c:pt idx="7217">
                  <c:v>50.11805555555555</c:v>
                </c:pt>
                <c:pt idx="7218">
                  <c:v>50.125</c:v>
                </c:pt>
                <c:pt idx="7219">
                  <c:v>50.13194444444445</c:v>
                </c:pt>
                <c:pt idx="7220">
                  <c:v>50.138888888888886</c:v>
                </c:pt>
                <c:pt idx="7221">
                  <c:v>50.145833333333336</c:v>
                </c:pt>
                <c:pt idx="7222">
                  <c:v>50.152777777777779</c:v>
                </c:pt>
                <c:pt idx="7223">
                  <c:v>50.159722222222221</c:v>
                </c:pt>
                <c:pt idx="7224">
                  <c:v>50.166666666666664</c:v>
                </c:pt>
                <c:pt idx="7225">
                  <c:v>50.173611111111114</c:v>
                </c:pt>
                <c:pt idx="7226">
                  <c:v>50.18055555555555</c:v>
                </c:pt>
                <c:pt idx="7227">
                  <c:v>50.1875</c:v>
                </c:pt>
                <c:pt idx="7228">
                  <c:v>50.19444444444445</c:v>
                </c:pt>
                <c:pt idx="7229">
                  <c:v>50.201388888888886</c:v>
                </c:pt>
                <c:pt idx="7230">
                  <c:v>50.208333333333336</c:v>
                </c:pt>
                <c:pt idx="7231">
                  <c:v>50.215277777777779</c:v>
                </c:pt>
                <c:pt idx="7232">
                  <c:v>50.222222222222221</c:v>
                </c:pt>
                <c:pt idx="7233">
                  <c:v>50.229166666666664</c:v>
                </c:pt>
                <c:pt idx="7234">
                  <c:v>50.236111111111114</c:v>
                </c:pt>
                <c:pt idx="7235">
                  <c:v>50.24305555555555</c:v>
                </c:pt>
                <c:pt idx="7236">
                  <c:v>50.25</c:v>
                </c:pt>
                <c:pt idx="7237">
                  <c:v>50.25694444444445</c:v>
                </c:pt>
                <c:pt idx="7238">
                  <c:v>50.263888888888886</c:v>
                </c:pt>
                <c:pt idx="7239">
                  <c:v>50.270833333333336</c:v>
                </c:pt>
                <c:pt idx="7240">
                  <c:v>50.277777777777779</c:v>
                </c:pt>
                <c:pt idx="7241">
                  <c:v>50.284722222222221</c:v>
                </c:pt>
                <c:pt idx="7242">
                  <c:v>50.291666666666664</c:v>
                </c:pt>
                <c:pt idx="7243">
                  <c:v>50.298611111111114</c:v>
                </c:pt>
                <c:pt idx="7244">
                  <c:v>50.30555555555555</c:v>
                </c:pt>
                <c:pt idx="7245">
                  <c:v>50.3125</c:v>
                </c:pt>
                <c:pt idx="7246">
                  <c:v>50.31944444444445</c:v>
                </c:pt>
                <c:pt idx="7247">
                  <c:v>50.326388888888886</c:v>
                </c:pt>
                <c:pt idx="7248">
                  <c:v>50.333333333333336</c:v>
                </c:pt>
                <c:pt idx="7249">
                  <c:v>50.340277777777779</c:v>
                </c:pt>
                <c:pt idx="7250">
                  <c:v>50.347222222222221</c:v>
                </c:pt>
                <c:pt idx="7251">
                  <c:v>50.354166666666664</c:v>
                </c:pt>
                <c:pt idx="7252">
                  <c:v>50.361111111111114</c:v>
                </c:pt>
                <c:pt idx="7253">
                  <c:v>50.36805555555555</c:v>
                </c:pt>
                <c:pt idx="7254">
                  <c:v>50.375</c:v>
                </c:pt>
                <c:pt idx="7255">
                  <c:v>50.38194444444445</c:v>
                </c:pt>
                <c:pt idx="7256">
                  <c:v>50.388888888888886</c:v>
                </c:pt>
                <c:pt idx="7257">
                  <c:v>50.395833333333336</c:v>
                </c:pt>
                <c:pt idx="7258">
                  <c:v>50.402777777777779</c:v>
                </c:pt>
                <c:pt idx="7259">
                  <c:v>50.409722222222221</c:v>
                </c:pt>
                <c:pt idx="7260">
                  <c:v>50.416666666666664</c:v>
                </c:pt>
                <c:pt idx="7261">
                  <c:v>50.423611111111114</c:v>
                </c:pt>
                <c:pt idx="7262">
                  <c:v>50.43055555555555</c:v>
                </c:pt>
                <c:pt idx="7263">
                  <c:v>50.4375</c:v>
                </c:pt>
                <c:pt idx="7264">
                  <c:v>50.44444444444445</c:v>
                </c:pt>
                <c:pt idx="7265">
                  <c:v>50.451388888888886</c:v>
                </c:pt>
                <c:pt idx="7266">
                  <c:v>50.458333333333336</c:v>
                </c:pt>
                <c:pt idx="7267">
                  <c:v>50.465277777777779</c:v>
                </c:pt>
                <c:pt idx="7268">
                  <c:v>50.472222222222221</c:v>
                </c:pt>
                <c:pt idx="7269">
                  <c:v>50.479166666666664</c:v>
                </c:pt>
                <c:pt idx="7270">
                  <c:v>50.486111111111114</c:v>
                </c:pt>
                <c:pt idx="7271">
                  <c:v>50.49305555555555</c:v>
                </c:pt>
                <c:pt idx="7272">
                  <c:v>50.5</c:v>
                </c:pt>
                <c:pt idx="7273">
                  <c:v>50.50694444444445</c:v>
                </c:pt>
                <c:pt idx="7274">
                  <c:v>50.513888888888886</c:v>
                </c:pt>
                <c:pt idx="7275">
                  <c:v>50.520833333333336</c:v>
                </c:pt>
                <c:pt idx="7276">
                  <c:v>50.527777777777779</c:v>
                </c:pt>
                <c:pt idx="7277">
                  <c:v>50.534722222222221</c:v>
                </c:pt>
                <c:pt idx="7278">
                  <c:v>50.541666666666664</c:v>
                </c:pt>
                <c:pt idx="7279">
                  <c:v>50.548611111111114</c:v>
                </c:pt>
                <c:pt idx="7280">
                  <c:v>50.55555555555555</c:v>
                </c:pt>
                <c:pt idx="7281">
                  <c:v>50.5625</c:v>
                </c:pt>
                <c:pt idx="7282">
                  <c:v>50.56944444444445</c:v>
                </c:pt>
                <c:pt idx="7283">
                  <c:v>50.576388888888886</c:v>
                </c:pt>
                <c:pt idx="7284">
                  <c:v>50.583333333333336</c:v>
                </c:pt>
                <c:pt idx="7285">
                  <c:v>50.590277777777779</c:v>
                </c:pt>
                <c:pt idx="7286">
                  <c:v>50.597222222222221</c:v>
                </c:pt>
                <c:pt idx="7287">
                  <c:v>50.604166666666664</c:v>
                </c:pt>
                <c:pt idx="7288">
                  <c:v>50.611111111111114</c:v>
                </c:pt>
                <c:pt idx="7289">
                  <c:v>50.61805555555555</c:v>
                </c:pt>
                <c:pt idx="7290">
                  <c:v>50.625</c:v>
                </c:pt>
                <c:pt idx="7291">
                  <c:v>50.63194444444445</c:v>
                </c:pt>
                <c:pt idx="7292">
                  <c:v>50.638888888888886</c:v>
                </c:pt>
                <c:pt idx="7293">
                  <c:v>50.645833333333336</c:v>
                </c:pt>
                <c:pt idx="7294">
                  <c:v>50.652777777777779</c:v>
                </c:pt>
                <c:pt idx="7295">
                  <c:v>50.659722222222221</c:v>
                </c:pt>
                <c:pt idx="7296">
                  <c:v>50.666666666666664</c:v>
                </c:pt>
                <c:pt idx="7297">
                  <c:v>50.673611111111114</c:v>
                </c:pt>
                <c:pt idx="7298">
                  <c:v>50.68055555555555</c:v>
                </c:pt>
                <c:pt idx="7299">
                  <c:v>50.6875</c:v>
                </c:pt>
                <c:pt idx="7300">
                  <c:v>50.69444444444445</c:v>
                </c:pt>
                <c:pt idx="7301">
                  <c:v>50.701388888888886</c:v>
                </c:pt>
                <c:pt idx="7302">
                  <c:v>50.708333333333336</c:v>
                </c:pt>
                <c:pt idx="7303">
                  <c:v>50.715277777777779</c:v>
                </c:pt>
                <c:pt idx="7304">
                  <c:v>50.722222222222221</c:v>
                </c:pt>
                <c:pt idx="7305">
                  <c:v>50.729166666666664</c:v>
                </c:pt>
                <c:pt idx="7306">
                  <c:v>50.736111111111114</c:v>
                </c:pt>
                <c:pt idx="7307">
                  <c:v>50.74305555555555</c:v>
                </c:pt>
                <c:pt idx="7308">
                  <c:v>50.75</c:v>
                </c:pt>
                <c:pt idx="7309">
                  <c:v>50.75694444444445</c:v>
                </c:pt>
                <c:pt idx="7310">
                  <c:v>50.763888888888886</c:v>
                </c:pt>
                <c:pt idx="7311">
                  <c:v>50.770833333333336</c:v>
                </c:pt>
                <c:pt idx="7312">
                  <c:v>50.777777777777779</c:v>
                </c:pt>
                <c:pt idx="7313">
                  <c:v>50.784722222222221</c:v>
                </c:pt>
                <c:pt idx="7314">
                  <c:v>50.791666666666664</c:v>
                </c:pt>
                <c:pt idx="7315">
                  <c:v>50.798611111111114</c:v>
                </c:pt>
                <c:pt idx="7316">
                  <c:v>50.80555555555555</c:v>
                </c:pt>
                <c:pt idx="7317">
                  <c:v>50.8125</c:v>
                </c:pt>
                <c:pt idx="7318">
                  <c:v>50.81944444444445</c:v>
                </c:pt>
                <c:pt idx="7319">
                  <c:v>50.826388888888886</c:v>
                </c:pt>
                <c:pt idx="7320">
                  <c:v>50.833333333333336</c:v>
                </c:pt>
                <c:pt idx="7321">
                  <c:v>50.840277777777779</c:v>
                </c:pt>
                <c:pt idx="7322">
                  <c:v>50.847222222222221</c:v>
                </c:pt>
                <c:pt idx="7323">
                  <c:v>50.854166666666664</c:v>
                </c:pt>
                <c:pt idx="7324">
                  <c:v>50.861111111111114</c:v>
                </c:pt>
                <c:pt idx="7325">
                  <c:v>50.86805555555555</c:v>
                </c:pt>
                <c:pt idx="7326">
                  <c:v>50.875</c:v>
                </c:pt>
                <c:pt idx="7327">
                  <c:v>50.88194444444445</c:v>
                </c:pt>
                <c:pt idx="7328">
                  <c:v>50.888888888888886</c:v>
                </c:pt>
                <c:pt idx="7329">
                  <c:v>50.895833333333336</c:v>
                </c:pt>
                <c:pt idx="7330">
                  <c:v>50.902777777777779</c:v>
                </c:pt>
                <c:pt idx="7331">
                  <c:v>50.909722222222221</c:v>
                </c:pt>
                <c:pt idx="7332">
                  <c:v>50.916666666666664</c:v>
                </c:pt>
                <c:pt idx="7333">
                  <c:v>50.923611111111114</c:v>
                </c:pt>
                <c:pt idx="7334">
                  <c:v>50.93055555555555</c:v>
                </c:pt>
                <c:pt idx="7335">
                  <c:v>50.9375</c:v>
                </c:pt>
                <c:pt idx="7336">
                  <c:v>50.94444444444445</c:v>
                </c:pt>
                <c:pt idx="7337">
                  <c:v>50.951388888888886</c:v>
                </c:pt>
                <c:pt idx="7338">
                  <c:v>50.958333333333336</c:v>
                </c:pt>
                <c:pt idx="7339">
                  <c:v>50.965277777777779</c:v>
                </c:pt>
                <c:pt idx="7340">
                  <c:v>50.972222222222221</c:v>
                </c:pt>
                <c:pt idx="7341">
                  <c:v>50.979166666666664</c:v>
                </c:pt>
                <c:pt idx="7342">
                  <c:v>50.986111111111114</c:v>
                </c:pt>
                <c:pt idx="7343">
                  <c:v>50.99305555555555</c:v>
                </c:pt>
                <c:pt idx="7344">
                  <c:v>51</c:v>
                </c:pt>
                <c:pt idx="7345">
                  <c:v>51.00694444444445</c:v>
                </c:pt>
                <c:pt idx="7346">
                  <c:v>51.013888888888886</c:v>
                </c:pt>
                <c:pt idx="7347">
                  <c:v>51.020833333333336</c:v>
                </c:pt>
                <c:pt idx="7348">
                  <c:v>51.027777777777779</c:v>
                </c:pt>
                <c:pt idx="7349">
                  <c:v>51.034722222222221</c:v>
                </c:pt>
                <c:pt idx="7350">
                  <c:v>51.041666666666664</c:v>
                </c:pt>
                <c:pt idx="7351">
                  <c:v>51.048611111111114</c:v>
                </c:pt>
                <c:pt idx="7352">
                  <c:v>51.05555555555555</c:v>
                </c:pt>
                <c:pt idx="7353">
                  <c:v>51.0625</c:v>
                </c:pt>
                <c:pt idx="7354">
                  <c:v>51.06944444444445</c:v>
                </c:pt>
                <c:pt idx="7355">
                  <c:v>51.076388888888886</c:v>
                </c:pt>
                <c:pt idx="7356">
                  <c:v>51.083333333333336</c:v>
                </c:pt>
                <c:pt idx="7357">
                  <c:v>51.090277777777779</c:v>
                </c:pt>
                <c:pt idx="7358">
                  <c:v>51.097222222222221</c:v>
                </c:pt>
                <c:pt idx="7359">
                  <c:v>51.104166666666664</c:v>
                </c:pt>
                <c:pt idx="7360">
                  <c:v>51.111111111111114</c:v>
                </c:pt>
                <c:pt idx="7361">
                  <c:v>51.11805555555555</c:v>
                </c:pt>
                <c:pt idx="7362">
                  <c:v>51.125</c:v>
                </c:pt>
                <c:pt idx="7363">
                  <c:v>51.13194444444445</c:v>
                </c:pt>
                <c:pt idx="7364">
                  <c:v>51.138888888888886</c:v>
                </c:pt>
                <c:pt idx="7365">
                  <c:v>51.145833333333336</c:v>
                </c:pt>
                <c:pt idx="7366">
                  <c:v>51.152777777777779</c:v>
                </c:pt>
                <c:pt idx="7367">
                  <c:v>51.159722222222221</c:v>
                </c:pt>
                <c:pt idx="7368">
                  <c:v>51.166666666666664</c:v>
                </c:pt>
                <c:pt idx="7369">
                  <c:v>51.173611111111114</c:v>
                </c:pt>
                <c:pt idx="7370">
                  <c:v>51.18055555555555</c:v>
                </c:pt>
                <c:pt idx="7371">
                  <c:v>51.1875</c:v>
                </c:pt>
                <c:pt idx="7372">
                  <c:v>51.19444444444445</c:v>
                </c:pt>
                <c:pt idx="7373">
                  <c:v>51.201388888888886</c:v>
                </c:pt>
                <c:pt idx="7374">
                  <c:v>51.208333333333336</c:v>
                </c:pt>
                <c:pt idx="7375">
                  <c:v>51.215277777777779</c:v>
                </c:pt>
                <c:pt idx="7376">
                  <c:v>51.222222222222221</c:v>
                </c:pt>
                <c:pt idx="7377">
                  <c:v>51.229166666666664</c:v>
                </c:pt>
                <c:pt idx="7378">
                  <c:v>51.236111111111114</c:v>
                </c:pt>
                <c:pt idx="7379">
                  <c:v>51.24305555555555</c:v>
                </c:pt>
                <c:pt idx="7380">
                  <c:v>51.25</c:v>
                </c:pt>
                <c:pt idx="7381">
                  <c:v>51.25694444444445</c:v>
                </c:pt>
                <c:pt idx="7382">
                  <c:v>51.263888888888886</c:v>
                </c:pt>
                <c:pt idx="7383">
                  <c:v>51.270833333333336</c:v>
                </c:pt>
                <c:pt idx="7384">
                  <c:v>51.277777777777779</c:v>
                </c:pt>
                <c:pt idx="7385">
                  <c:v>51.284722222222221</c:v>
                </c:pt>
                <c:pt idx="7386">
                  <c:v>51.291666666666664</c:v>
                </c:pt>
                <c:pt idx="7387">
                  <c:v>51.298611111111114</c:v>
                </c:pt>
                <c:pt idx="7388">
                  <c:v>51.30555555555555</c:v>
                </c:pt>
                <c:pt idx="7389">
                  <c:v>51.3125</c:v>
                </c:pt>
                <c:pt idx="7390">
                  <c:v>51.31944444444445</c:v>
                </c:pt>
                <c:pt idx="7391">
                  <c:v>51.326388888888886</c:v>
                </c:pt>
                <c:pt idx="7392">
                  <c:v>51.333333333333336</c:v>
                </c:pt>
                <c:pt idx="7393">
                  <c:v>51.340277777777779</c:v>
                </c:pt>
                <c:pt idx="7394">
                  <c:v>51.347222222222221</c:v>
                </c:pt>
                <c:pt idx="7395">
                  <c:v>51.354166666666664</c:v>
                </c:pt>
                <c:pt idx="7396">
                  <c:v>51.361111111111114</c:v>
                </c:pt>
                <c:pt idx="7397">
                  <c:v>51.36805555555555</c:v>
                </c:pt>
                <c:pt idx="7398">
                  <c:v>51.375</c:v>
                </c:pt>
                <c:pt idx="7399">
                  <c:v>51.38194444444445</c:v>
                </c:pt>
                <c:pt idx="7400">
                  <c:v>51.388888888888886</c:v>
                </c:pt>
                <c:pt idx="7401">
                  <c:v>51.395833333333336</c:v>
                </c:pt>
                <c:pt idx="7402">
                  <c:v>51.402777777777779</c:v>
                </c:pt>
                <c:pt idx="7403">
                  <c:v>51.409722222222221</c:v>
                </c:pt>
                <c:pt idx="7404">
                  <c:v>51.416666666666664</c:v>
                </c:pt>
                <c:pt idx="7405">
                  <c:v>51.423611111111114</c:v>
                </c:pt>
                <c:pt idx="7406">
                  <c:v>51.43055555555555</c:v>
                </c:pt>
                <c:pt idx="7407">
                  <c:v>51.4375</c:v>
                </c:pt>
                <c:pt idx="7408">
                  <c:v>51.44444444444445</c:v>
                </c:pt>
                <c:pt idx="7409">
                  <c:v>51.451388888888886</c:v>
                </c:pt>
                <c:pt idx="7410">
                  <c:v>51.458333333333336</c:v>
                </c:pt>
                <c:pt idx="7411">
                  <c:v>51.465277777777779</c:v>
                </c:pt>
                <c:pt idx="7412">
                  <c:v>51.472222222222221</c:v>
                </c:pt>
                <c:pt idx="7413">
                  <c:v>51.479166666666664</c:v>
                </c:pt>
                <c:pt idx="7414">
                  <c:v>51.486111111111114</c:v>
                </c:pt>
                <c:pt idx="7415">
                  <c:v>51.49305555555555</c:v>
                </c:pt>
                <c:pt idx="7416">
                  <c:v>51.5</c:v>
                </c:pt>
                <c:pt idx="7417">
                  <c:v>51.50694444444445</c:v>
                </c:pt>
                <c:pt idx="7418">
                  <c:v>51.513888888888886</c:v>
                </c:pt>
                <c:pt idx="7419">
                  <c:v>51.520833333333336</c:v>
                </c:pt>
                <c:pt idx="7420">
                  <c:v>51.527777777777779</c:v>
                </c:pt>
                <c:pt idx="7421">
                  <c:v>51.534722222222221</c:v>
                </c:pt>
                <c:pt idx="7422">
                  <c:v>51.541666666666664</c:v>
                </c:pt>
                <c:pt idx="7423">
                  <c:v>51.548611111111114</c:v>
                </c:pt>
                <c:pt idx="7424">
                  <c:v>51.55555555555555</c:v>
                </c:pt>
                <c:pt idx="7425">
                  <c:v>51.5625</c:v>
                </c:pt>
                <c:pt idx="7426">
                  <c:v>51.56944444444445</c:v>
                </c:pt>
                <c:pt idx="7427">
                  <c:v>51.576388888888886</c:v>
                </c:pt>
                <c:pt idx="7428">
                  <c:v>51.583333333333336</c:v>
                </c:pt>
                <c:pt idx="7429">
                  <c:v>51.590277777777779</c:v>
                </c:pt>
                <c:pt idx="7430">
                  <c:v>51.597222222222221</c:v>
                </c:pt>
                <c:pt idx="7431">
                  <c:v>51.604166666666664</c:v>
                </c:pt>
                <c:pt idx="7432">
                  <c:v>51.611111111111114</c:v>
                </c:pt>
                <c:pt idx="7433">
                  <c:v>51.61805555555555</c:v>
                </c:pt>
                <c:pt idx="7434">
                  <c:v>51.625</c:v>
                </c:pt>
                <c:pt idx="7435">
                  <c:v>51.63194444444445</c:v>
                </c:pt>
                <c:pt idx="7436">
                  <c:v>51.638888888888886</c:v>
                </c:pt>
                <c:pt idx="7437">
                  <c:v>51.645833333333336</c:v>
                </c:pt>
                <c:pt idx="7438">
                  <c:v>51.652777777777779</c:v>
                </c:pt>
                <c:pt idx="7439">
                  <c:v>51.659722222222221</c:v>
                </c:pt>
                <c:pt idx="7440">
                  <c:v>51.666666666666664</c:v>
                </c:pt>
                <c:pt idx="7441">
                  <c:v>51.673611111111114</c:v>
                </c:pt>
                <c:pt idx="7442">
                  <c:v>51.68055555555555</c:v>
                </c:pt>
                <c:pt idx="7443">
                  <c:v>51.6875</c:v>
                </c:pt>
                <c:pt idx="7444">
                  <c:v>51.69444444444445</c:v>
                </c:pt>
                <c:pt idx="7445">
                  <c:v>51.701388888888886</c:v>
                </c:pt>
                <c:pt idx="7446">
                  <c:v>51.708333333333336</c:v>
                </c:pt>
                <c:pt idx="7447">
                  <c:v>51.715277777777779</c:v>
                </c:pt>
                <c:pt idx="7448">
                  <c:v>51.722222222222221</c:v>
                </c:pt>
                <c:pt idx="7449">
                  <c:v>51.729166666666664</c:v>
                </c:pt>
                <c:pt idx="7450">
                  <c:v>51.736111111111114</c:v>
                </c:pt>
                <c:pt idx="7451">
                  <c:v>51.74305555555555</c:v>
                </c:pt>
                <c:pt idx="7452">
                  <c:v>51.75</c:v>
                </c:pt>
                <c:pt idx="7453">
                  <c:v>51.75694444444445</c:v>
                </c:pt>
                <c:pt idx="7454">
                  <c:v>51.763888888888886</c:v>
                </c:pt>
                <c:pt idx="7455">
                  <c:v>51.770833333333336</c:v>
                </c:pt>
                <c:pt idx="7456">
                  <c:v>51.777777777777779</c:v>
                </c:pt>
                <c:pt idx="7457">
                  <c:v>51.784722222222221</c:v>
                </c:pt>
                <c:pt idx="7458">
                  <c:v>51.791666666666664</c:v>
                </c:pt>
                <c:pt idx="7459">
                  <c:v>51.798611111111114</c:v>
                </c:pt>
                <c:pt idx="7460">
                  <c:v>51.80555555555555</c:v>
                </c:pt>
                <c:pt idx="7461">
                  <c:v>51.8125</c:v>
                </c:pt>
                <c:pt idx="7462">
                  <c:v>51.81944444444445</c:v>
                </c:pt>
                <c:pt idx="7463">
                  <c:v>51.826388888888886</c:v>
                </c:pt>
                <c:pt idx="7464">
                  <c:v>51.833333333333336</c:v>
                </c:pt>
                <c:pt idx="7465">
                  <c:v>51.840277777777779</c:v>
                </c:pt>
                <c:pt idx="7466">
                  <c:v>51.847222222222221</c:v>
                </c:pt>
                <c:pt idx="7467">
                  <c:v>51.854166666666664</c:v>
                </c:pt>
                <c:pt idx="7468">
                  <c:v>51.861111111111114</c:v>
                </c:pt>
                <c:pt idx="7469">
                  <c:v>51.86805555555555</c:v>
                </c:pt>
                <c:pt idx="7470">
                  <c:v>51.875</c:v>
                </c:pt>
                <c:pt idx="7471">
                  <c:v>51.88194444444445</c:v>
                </c:pt>
                <c:pt idx="7472">
                  <c:v>51.888888888888886</c:v>
                </c:pt>
                <c:pt idx="7473">
                  <c:v>51.895833333333336</c:v>
                </c:pt>
                <c:pt idx="7474">
                  <c:v>51.902777777777779</c:v>
                </c:pt>
                <c:pt idx="7475">
                  <c:v>51.909722222222221</c:v>
                </c:pt>
                <c:pt idx="7476">
                  <c:v>51.916666666666664</c:v>
                </c:pt>
                <c:pt idx="7477">
                  <c:v>51.923611111111114</c:v>
                </c:pt>
                <c:pt idx="7478">
                  <c:v>51.93055555555555</c:v>
                </c:pt>
                <c:pt idx="7479">
                  <c:v>51.9375</c:v>
                </c:pt>
                <c:pt idx="7480">
                  <c:v>51.94444444444445</c:v>
                </c:pt>
                <c:pt idx="7481">
                  <c:v>51.951388888888886</c:v>
                </c:pt>
                <c:pt idx="7482">
                  <c:v>51.958333333333336</c:v>
                </c:pt>
                <c:pt idx="7483">
                  <c:v>51.965277777777779</c:v>
                </c:pt>
                <c:pt idx="7484">
                  <c:v>51.972222222222221</c:v>
                </c:pt>
                <c:pt idx="7485">
                  <c:v>51.979166666666664</c:v>
                </c:pt>
                <c:pt idx="7486">
                  <c:v>51.986111111111114</c:v>
                </c:pt>
                <c:pt idx="7487">
                  <c:v>51.99305555555555</c:v>
                </c:pt>
                <c:pt idx="7488">
                  <c:v>52</c:v>
                </c:pt>
                <c:pt idx="7489">
                  <c:v>52.00694444444445</c:v>
                </c:pt>
                <c:pt idx="7490">
                  <c:v>52.013888888888886</c:v>
                </c:pt>
                <c:pt idx="7491">
                  <c:v>52.020833333333336</c:v>
                </c:pt>
                <c:pt idx="7492">
                  <c:v>52.027777777777779</c:v>
                </c:pt>
                <c:pt idx="7493">
                  <c:v>52.034722222222221</c:v>
                </c:pt>
                <c:pt idx="7494">
                  <c:v>52.041666666666664</c:v>
                </c:pt>
                <c:pt idx="7495">
                  <c:v>52.048611111111114</c:v>
                </c:pt>
                <c:pt idx="7496">
                  <c:v>52.05555555555555</c:v>
                </c:pt>
                <c:pt idx="7497">
                  <c:v>52.0625</c:v>
                </c:pt>
                <c:pt idx="7498">
                  <c:v>52.06944444444445</c:v>
                </c:pt>
                <c:pt idx="7499">
                  <c:v>52.076388888888886</c:v>
                </c:pt>
                <c:pt idx="7500">
                  <c:v>52.083333333333336</c:v>
                </c:pt>
                <c:pt idx="7501">
                  <c:v>52.090277777777779</c:v>
                </c:pt>
                <c:pt idx="7502">
                  <c:v>52.097222222222221</c:v>
                </c:pt>
                <c:pt idx="7503">
                  <c:v>52.104166666666664</c:v>
                </c:pt>
                <c:pt idx="7504">
                  <c:v>52.111111111111114</c:v>
                </c:pt>
                <c:pt idx="7505">
                  <c:v>52.11805555555555</c:v>
                </c:pt>
                <c:pt idx="7506">
                  <c:v>52.125</c:v>
                </c:pt>
                <c:pt idx="7507">
                  <c:v>52.13194444444445</c:v>
                </c:pt>
                <c:pt idx="7508">
                  <c:v>52.138888888888886</c:v>
                </c:pt>
                <c:pt idx="7509">
                  <c:v>52.145833333333336</c:v>
                </c:pt>
                <c:pt idx="7510">
                  <c:v>52.152777777777779</c:v>
                </c:pt>
                <c:pt idx="7511">
                  <c:v>52.159722222222221</c:v>
                </c:pt>
                <c:pt idx="7512">
                  <c:v>52.166666666666664</c:v>
                </c:pt>
                <c:pt idx="7513">
                  <c:v>52.173611111111114</c:v>
                </c:pt>
                <c:pt idx="7514">
                  <c:v>52.18055555555555</c:v>
                </c:pt>
                <c:pt idx="7515">
                  <c:v>52.1875</c:v>
                </c:pt>
                <c:pt idx="7516">
                  <c:v>52.19444444444445</c:v>
                </c:pt>
                <c:pt idx="7517">
                  <c:v>52.201388888888886</c:v>
                </c:pt>
                <c:pt idx="7518">
                  <c:v>52.208333333333336</c:v>
                </c:pt>
                <c:pt idx="7519">
                  <c:v>52.215277777777779</c:v>
                </c:pt>
                <c:pt idx="7520">
                  <c:v>52.222222222222221</c:v>
                </c:pt>
                <c:pt idx="7521">
                  <c:v>52.229166666666664</c:v>
                </c:pt>
                <c:pt idx="7522">
                  <c:v>52.236111111111114</c:v>
                </c:pt>
                <c:pt idx="7523">
                  <c:v>52.24305555555555</c:v>
                </c:pt>
                <c:pt idx="7524">
                  <c:v>52.25</c:v>
                </c:pt>
                <c:pt idx="7525">
                  <c:v>52.25694444444445</c:v>
                </c:pt>
                <c:pt idx="7526">
                  <c:v>52.263888888888886</c:v>
                </c:pt>
                <c:pt idx="7527">
                  <c:v>52.270833333333336</c:v>
                </c:pt>
                <c:pt idx="7528">
                  <c:v>52.277777777777779</c:v>
                </c:pt>
                <c:pt idx="7529">
                  <c:v>52.284722222222221</c:v>
                </c:pt>
                <c:pt idx="7530">
                  <c:v>52.291666666666664</c:v>
                </c:pt>
                <c:pt idx="7531">
                  <c:v>52.298611111111114</c:v>
                </c:pt>
                <c:pt idx="7532">
                  <c:v>52.30555555555555</c:v>
                </c:pt>
                <c:pt idx="7533">
                  <c:v>52.3125</c:v>
                </c:pt>
                <c:pt idx="7534">
                  <c:v>52.31944444444445</c:v>
                </c:pt>
                <c:pt idx="7535">
                  <c:v>52.326388888888886</c:v>
                </c:pt>
                <c:pt idx="7536">
                  <c:v>52.333333333333336</c:v>
                </c:pt>
                <c:pt idx="7537">
                  <c:v>52.340277777777779</c:v>
                </c:pt>
                <c:pt idx="7538">
                  <c:v>52.347222222222221</c:v>
                </c:pt>
                <c:pt idx="7539">
                  <c:v>52.354166666666664</c:v>
                </c:pt>
                <c:pt idx="7540">
                  <c:v>52.361111111111114</c:v>
                </c:pt>
                <c:pt idx="7541">
                  <c:v>52.36805555555555</c:v>
                </c:pt>
                <c:pt idx="7542">
                  <c:v>52.375</c:v>
                </c:pt>
                <c:pt idx="7543">
                  <c:v>52.38194444444445</c:v>
                </c:pt>
                <c:pt idx="7544">
                  <c:v>52.388888888888886</c:v>
                </c:pt>
                <c:pt idx="7545">
                  <c:v>52.395833333333336</c:v>
                </c:pt>
                <c:pt idx="7546">
                  <c:v>52.402777777777779</c:v>
                </c:pt>
                <c:pt idx="7547">
                  <c:v>52.409722222222221</c:v>
                </c:pt>
                <c:pt idx="7548">
                  <c:v>52.416666666666664</c:v>
                </c:pt>
                <c:pt idx="7549">
                  <c:v>52.423611111111114</c:v>
                </c:pt>
                <c:pt idx="7550">
                  <c:v>52.43055555555555</c:v>
                </c:pt>
                <c:pt idx="7551">
                  <c:v>52.4375</c:v>
                </c:pt>
                <c:pt idx="7552">
                  <c:v>52.44444444444445</c:v>
                </c:pt>
                <c:pt idx="7553">
                  <c:v>52.451388888888886</c:v>
                </c:pt>
                <c:pt idx="7554">
                  <c:v>52.458333333333336</c:v>
                </c:pt>
                <c:pt idx="7555">
                  <c:v>52.465277777777779</c:v>
                </c:pt>
                <c:pt idx="7556">
                  <c:v>52.472222222222221</c:v>
                </c:pt>
                <c:pt idx="7557">
                  <c:v>52.479166666666664</c:v>
                </c:pt>
                <c:pt idx="7558">
                  <c:v>52.486111111111114</c:v>
                </c:pt>
                <c:pt idx="7559">
                  <c:v>52.49305555555555</c:v>
                </c:pt>
                <c:pt idx="7560">
                  <c:v>52.5</c:v>
                </c:pt>
                <c:pt idx="7561">
                  <c:v>52.50694444444445</c:v>
                </c:pt>
                <c:pt idx="7562">
                  <c:v>52.513888888888886</c:v>
                </c:pt>
                <c:pt idx="7563">
                  <c:v>52.520833333333336</c:v>
                </c:pt>
                <c:pt idx="7564">
                  <c:v>52.527777777777779</c:v>
                </c:pt>
                <c:pt idx="7565">
                  <c:v>52.534722222222221</c:v>
                </c:pt>
                <c:pt idx="7566">
                  <c:v>52.541666666666664</c:v>
                </c:pt>
                <c:pt idx="7567">
                  <c:v>52.548611111111114</c:v>
                </c:pt>
                <c:pt idx="7568">
                  <c:v>52.55555555555555</c:v>
                </c:pt>
                <c:pt idx="7569">
                  <c:v>52.5625</c:v>
                </c:pt>
                <c:pt idx="7570">
                  <c:v>52.56944444444445</c:v>
                </c:pt>
                <c:pt idx="7571">
                  <c:v>52.576388888888886</c:v>
                </c:pt>
                <c:pt idx="7572">
                  <c:v>52.583333333333336</c:v>
                </c:pt>
                <c:pt idx="7573">
                  <c:v>52.590277777777779</c:v>
                </c:pt>
                <c:pt idx="7574">
                  <c:v>52.597222222222221</c:v>
                </c:pt>
                <c:pt idx="7575">
                  <c:v>52.604166666666664</c:v>
                </c:pt>
                <c:pt idx="7576">
                  <c:v>52.611111111111114</c:v>
                </c:pt>
                <c:pt idx="7577">
                  <c:v>52.61805555555555</c:v>
                </c:pt>
                <c:pt idx="7578">
                  <c:v>52.625</c:v>
                </c:pt>
                <c:pt idx="7579">
                  <c:v>52.63194444444445</c:v>
                </c:pt>
                <c:pt idx="7580">
                  <c:v>52.638888888888886</c:v>
                </c:pt>
                <c:pt idx="7581">
                  <c:v>52.645833333333336</c:v>
                </c:pt>
                <c:pt idx="7582">
                  <c:v>52.652777777777779</c:v>
                </c:pt>
                <c:pt idx="7583">
                  <c:v>52.659722222222221</c:v>
                </c:pt>
                <c:pt idx="7584">
                  <c:v>52.666666666666664</c:v>
                </c:pt>
                <c:pt idx="7585">
                  <c:v>52.673611111111114</c:v>
                </c:pt>
                <c:pt idx="7586">
                  <c:v>52.68055555555555</c:v>
                </c:pt>
                <c:pt idx="7587">
                  <c:v>52.6875</c:v>
                </c:pt>
                <c:pt idx="7588">
                  <c:v>52.69444444444445</c:v>
                </c:pt>
                <c:pt idx="7589">
                  <c:v>52.701388888888886</c:v>
                </c:pt>
                <c:pt idx="7590">
                  <c:v>52.708333333333336</c:v>
                </c:pt>
                <c:pt idx="7591">
                  <c:v>52.715277777777779</c:v>
                </c:pt>
                <c:pt idx="7592">
                  <c:v>52.722222222222221</c:v>
                </c:pt>
                <c:pt idx="7593">
                  <c:v>52.729166666666664</c:v>
                </c:pt>
                <c:pt idx="7594">
                  <c:v>52.736111111111114</c:v>
                </c:pt>
                <c:pt idx="7595">
                  <c:v>52.74305555555555</c:v>
                </c:pt>
                <c:pt idx="7596">
                  <c:v>52.75</c:v>
                </c:pt>
                <c:pt idx="7597">
                  <c:v>52.75694444444445</c:v>
                </c:pt>
                <c:pt idx="7598">
                  <c:v>52.763888888888886</c:v>
                </c:pt>
                <c:pt idx="7599">
                  <c:v>52.770833333333336</c:v>
                </c:pt>
                <c:pt idx="7600">
                  <c:v>52.777777777777779</c:v>
                </c:pt>
                <c:pt idx="7601">
                  <c:v>52.784722222222221</c:v>
                </c:pt>
                <c:pt idx="7602">
                  <c:v>52.791666666666664</c:v>
                </c:pt>
                <c:pt idx="7603">
                  <c:v>52.798611111111114</c:v>
                </c:pt>
                <c:pt idx="7604">
                  <c:v>52.80555555555555</c:v>
                </c:pt>
                <c:pt idx="7605">
                  <c:v>52.8125</c:v>
                </c:pt>
                <c:pt idx="7606">
                  <c:v>52.81944444444445</c:v>
                </c:pt>
                <c:pt idx="7607">
                  <c:v>52.826388888888886</c:v>
                </c:pt>
                <c:pt idx="7608">
                  <c:v>52.833333333333336</c:v>
                </c:pt>
                <c:pt idx="7609">
                  <c:v>52.840277777777779</c:v>
                </c:pt>
                <c:pt idx="7610">
                  <c:v>52.847222222222221</c:v>
                </c:pt>
                <c:pt idx="7611">
                  <c:v>52.854166666666664</c:v>
                </c:pt>
                <c:pt idx="7612">
                  <c:v>52.861111111111114</c:v>
                </c:pt>
                <c:pt idx="7613">
                  <c:v>52.86805555555555</c:v>
                </c:pt>
                <c:pt idx="7614">
                  <c:v>52.875</c:v>
                </c:pt>
                <c:pt idx="7615">
                  <c:v>52.88194444444445</c:v>
                </c:pt>
                <c:pt idx="7616">
                  <c:v>52.888888888888886</c:v>
                </c:pt>
                <c:pt idx="7617">
                  <c:v>52.895833333333336</c:v>
                </c:pt>
                <c:pt idx="7618">
                  <c:v>52.902777777777779</c:v>
                </c:pt>
                <c:pt idx="7619">
                  <c:v>52.909722222222221</c:v>
                </c:pt>
                <c:pt idx="7620">
                  <c:v>52.916666666666664</c:v>
                </c:pt>
                <c:pt idx="7621">
                  <c:v>52.923611111111114</c:v>
                </c:pt>
                <c:pt idx="7622">
                  <c:v>52.93055555555555</c:v>
                </c:pt>
                <c:pt idx="7623">
                  <c:v>52.9375</c:v>
                </c:pt>
                <c:pt idx="7624">
                  <c:v>52.94444444444445</c:v>
                </c:pt>
                <c:pt idx="7625">
                  <c:v>52.951388888888886</c:v>
                </c:pt>
                <c:pt idx="7626">
                  <c:v>52.958333333333336</c:v>
                </c:pt>
                <c:pt idx="7627">
                  <c:v>52.965277777777779</c:v>
                </c:pt>
                <c:pt idx="7628">
                  <c:v>52.972222222222221</c:v>
                </c:pt>
                <c:pt idx="7629">
                  <c:v>52.979166666666664</c:v>
                </c:pt>
                <c:pt idx="7630">
                  <c:v>52.986111111111114</c:v>
                </c:pt>
                <c:pt idx="7631">
                  <c:v>52.99305555555555</c:v>
                </c:pt>
                <c:pt idx="7632">
                  <c:v>53</c:v>
                </c:pt>
                <c:pt idx="7633">
                  <c:v>53.00694444444445</c:v>
                </c:pt>
                <c:pt idx="7634">
                  <c:v>53.013888888888886</c:v>
                </c:pt>
                <c:pt idx="7635">
                  <c:v>53.020833333333336</c:v>
                </c:pt>
                <c:pt idx="7636">
                  <c:v>53.027777777777779</c:v>
                </c:pt>
                <c:pt idx="7637">
                  <c:v>53.034722222222221</c:v>
                </c:pt>
                <c:pt idx="7638">
                  <c:v>53.041666666666664</c:v>
                </c:pt>
                <c:pt idx="7639">
                  <c:v>53.048611111111114</c:v>
                </c:pt>
                <c:pt idx="7640">
                  <c:v>53.05555555555555</c:v>
                </c:pt>
                <c:pt idx="7641">
                  <c:v>53.0625</c:v>
                </c:pt>
                <c:pt idx="7642">
                  <c:v>53.06944444444445</c:v>
                </c:pt>
                <c:pt idx="7643">
                  <c:v>53.076388888888886</c:v>
                </c:pt>
                <c:pt idx="7644">
                  <c:v>53.083333333333336</c:v>
                </c:pt>
                <c:pt idx="7645">
                  <c:v>53.090277777777779</c:v>
                </c:pt>
                <c:pt idx="7646">
                  <c:v>53.097222222222221</c:v>
                </c:pt>
                <c:pt idx="7647">
                  <c:v>53.104166666666664</c:v>
                </c:pt>
                <c:pt idx="7648">
                  <c:v>53.111111111111114</c:v>
                </c:pt>
                <c:pt idx="7649">
                  <c:v>53.11805555555555</c:v>
                </c:pt>
                <c:pt idx="7650">
                  <c:v>53.125</c:v>
                </c:pt>
                <c:pt idx="7651">
                  <c:v>53.13194444444445</c:v>
                </c:pt>
                <c:pt idx="7652">
                  <c:v>53.138888888888886</c:v>
                </c:pt>
                <c:pt idx="7653">
                  <c:v>53.145833333333336</c:v>
                </c:pt>
                <c:pt idx="7654">
                  <c:v>53.152777777777779</c:v>
                </c:pt>
                <c:pt idx="7655">
                  <c:v>53.159722222222221</c:v>
                </c:pt>
                <c:pt idx="7656">
                  <c:v>53.166666666666664</c:v>
                </c:pt>
                <c:pt idx="7657">
                  <c:v>53.173611111111114</c:v>
                </c:pt>
                <c:pt idx="7658">
                  <c:v>53.18055555555555</c:v>
                </c:pt>
                <c:pt idx="7659">
                  <c:v>53.1875</c:v>
                </c:pt>
                <c:pt idx="7660">
                  <c:v>53.19444444444445</c:v>
                </c:pt>
                <c:pt idx="7661">
                  <c:v>53.201388888888886</c:v>
                </c:pt>
                <c:pt idx="7662">
                  <c:v>53.208333333333336</c:v>
                </c:pt>
                <c:pt idx="7663">
                  <c:v>53.215277777777779</c:v>
                </c:pt>
                <c:pt idx="7664">
                  <c:v>53.222222222222221</c:v>
                </c:pt>
                <c:pt idx="7665">
                  <c:v>53.229166666666664</c:v>
                </c:pt>
                <c:pt idx="7666">
                  <c:v>53.236111111111114</c:v>
                </c:pt>
                <c:pt idx="7667">
                  <c:v>53.24305555555555</c:v>
                </c:pt>
                <c:pt idx="7668">
                  <c:v>53.25</c:v>
                </c:pt>
                <c:pt idx="7669">
                  <c:v>53.25694444444445</c:v>
                </c:pt>
                <c:pt idx="7670">
                  <c:v>53.263888888888886</c:v>
                </c:pt>
                <c:pt idx="7671">
                  <c:v>53.270833333333336</c:v>
                </c:pt>
                <c:pt idx="7672">
                  <c:v>53.277777777777779</c:v>
                </c:pt>
                <c:pt idx="7673">
                  <c:v>53.284722222222221</c:v>
                </c:pt>
                <c:pt idx="7674">
                  <c:v>53.291666666666664</c:v>
                </c:pt>
                <c:pt idx="7675">
                  <c:v>53.298611111111114</c:v>
                </c:pt>
                <c:pt idx="7676">
                  <c:v>53.30555555555555</c:v>
                </c:pt>
                <c:pt idx="7677">
                  <c:v>53.3125</c:v>
                </c:pt>
                <c:pt idx="7678">
                  <c:v>53.31944444444445</c:v>
                </c:pt>
                <c:pt idx="7679">
                  <c:v>53.326388888888886</c:v>
                </c:pt>
                <c:pt idx="7680">
                  <c:v>53.333333333333336</c:v>
                </c:pt>
                <c:pt idx="7681">
                  <c:v>53.340277777777779</c:v>
                </c:pt>
                <c:pt idx="7682">
                  <c:v>53.347222222222221</c:v>
                </c:pt>
                <c:pt idx="7683">
                  <c:v>53.354166666666664</c:v>
                </c:pt>
                <c:pt idx="7684">
                  <c:v>53.361111111111114</c:v>
                </c:pt>
                <c:pt idx="7685">
                  <c:v>53.36805555555555</c:v>
                </c:pt>
                <c:pt idx="7686">
                  <c:v>53.375</c:v>
                </c:pt>
                <c:pt idx="7687">
                  <c:v>53.38194444444445</c:v>
                </c:pt>
                <c:pt idx="7688">
                  <c:v>53.388888888888886</c:v>
                </c:pt>
                <c:pt idx="7689">
                  <c:v>53.395833333333336</c:v>
                </c:pt>
                <c:pt idx="7690">
                  <c:v>53.402777777777779</c:v>
                </c:pt>
                <c:pt idx="7691">
                  <c:v>53.409722222222221</c:v>
                </c:pt>
                <c:pt idx="7692">
                  <c:v>53.416666666666664</c:v>
                </c:pt>
                <c:pt idx="7693">
                  <c:v>53.423611111111114</c:v>
                </c:pt>
                <c:pt idx="7694">
                  <c:v>53.43055555555555</c:v>
                </c:pt>
                <c:pt idx="7695">
                  <c:v>53.4375</c:v>
                </c:pt>
                <c:pt idx="7696">
                  <c:v>53.44444444444445</c:v>
                </c:pt>
                <c:pt idx="7697">
                  <c:v>53.451388888888886</c:v>
                </c:pt>
                <c:pt idx="7698">
                  <c:v>53.458333333333336</c:v>
                </c:pt>
                <c:pt idx="7699">
                  <c:v>53.465277777777779</c:v>
                </c:pt>
                <c:pt idx="7700">
                  <c:v>53.472222222222221</c:v>
                </c:pt>
                <c:pt idx="7701">
                  <c:v>53.479166666666664</c:v>
                </c:pt>
                <c:pt idx="7702">
                  <c:v>53.486111111111114</c:v>
                </c:pt>
                <c:pt idx="7703">
                  <c:v>53.49305555555555</c:v>
                </c:pt>
                <c:pt idx="7704">
                  <c:v>53.5</c:v>
                </c:pt>
                <c:pt idx="7705">
                  <c:v>53.50694444444445</c:v>
                </c:pt>
                <c:pt idx="7706">
                  <c:v>53.513888888888886</c:v>
                </c:pt>
                <c:pt idx="7707">
                  <c:v>53.520833333333336</c:v>
                </c:pt>
                <c:pt idx="7708">
                  <c:v>53.527777777777779</c:v>
                </c:pt>
                <c:pt idx="7709">
                  <c:v>53.534722222222221</c:v>
                </c:pt>
                <c:pt idx="7710">
                  <c:v>53.541666666666664</c:v>
                </c:pt>
                <c:pt idx="7711">
                  <c:v>53.548611111111114</c:v>
                </c:pt>
                <c:pt idx="7712">
                  <c:v>53.55555555555555</c:v>
                </c:pt>
                <c:pt idx="7713">
                  <c:v>53.5625</c:v>
                </c:pt>
                <c:pt idx="7714">
                  <c:v>53.56944444444445</c:v>
                </c:pt>
                <c:pt idx="7715">
                  <c:v>53.576388888888886</c:v>
                </c:pt>
                <c:pt idx="7716">
                  <c:v>53.583333333333336</c:v>
                </c:pt>
                <c:pt idx="7717">
                  <c:v>53.590277777777779</c:v>
                </c:pt>
                <c:pt idx="7718">
                  <c:v>53.597222222222221</c:v>
                </c:pt>
                <c:pt idx="7719">
                  <c:v>53.604166666666664</c:v>
                </c:pt>
                <c:pt idx="7720">
                  <c:v>53.611111111111114</c:v>
                </c:pt>
                <c:pt idx="7721">
                  <c:v>53.61805555555555</c:v>
                </c:pt>
                <c:pt idx="7722">
                  <c:v>53.625</c:v>
                </c:pt>
                <c:pt idx="7723">
                  <c:v>53.63194444444445</c:v>
                </c:pt>
                <c:pt idx="7724">
                  <c:v>53.638888888888886</c:v>
                </c:pt>
                <c:pt idx="7725">
                  <c:v>53.645833333333336</c:v>
                </c:pt>
                <c:pt idx="7726">
                  <c:v>53.652777777777779</c:v>
                </c:pt>
                <c:pt idx="7727">
                  <c:v>53.659722222222221</c:v>
                </c:pt>
                <c:pt idx="7728">
                  <c:v>53.666666666666664</c:v>
                </c:pt>
                <c:pt idx="7729">
                  <c:v>53.673611111111114</c:v>
                </c:pt>
                <c:pt idx="7730">
                  <c:v>53.68055555555555</c:v>
                </c:pt>
                <c:pt idx="7731">
                  <c:v>53.6875</c:v>
                </c:pt>
                <c:pt idx="7732">
                  <c:v>53.69444444444445</c:v>
                </c:pt>
                <c:pt idx="7733">
                  <c:v>53.701388888888886</c:v>
                </c:pt>
                <c:pt idx="7734">
                  <c:v>53.708333333333336</c:v>
                </c:pt>
                <c:pt idx="7735">
                  <c:v>53.715277777777779</c:v>
                </c:pt>
                <c:pt idx="7736">
                  <c:v>53.722222222222221</c:v>
                </c:pt>
                <c:pt idx="7737">
                  <c:v>53.729166666666664</c:v>
                </c:pt>
                <c:pt idx="7738">
                  <c:v>53.736111111111114</c:v>
                </c:pt>
                <c:pt idx="7739">
                  <c:v>53.74305555555555</c:v>
                </c:pt>
                <c:pt idx="7740">
                  <c:v>53.75</c:v>
                </c:pt>
                <c:pt idx="7741">
                  <c:v>53.75694444444445</c:v>
                </c:pt>
                <c:pt idx="7742">
                  <c:v>53.763888888888886</c:v>
                </c:pt>
                <c:pt idx="7743">
                  <c:v>53.770833333333336</c:v>
                </c:pt>
                <c:pt idx="7744">
                  <c:v>53.777777777777779</c:v>
                </c:pt>
                <c:pt idx="7745">
                  <c:v>53.784722222222221</c:v>
                </c:pt>
                <c:pt idx="7746">
                  <c:v>53.791666666666664</c:v>
                </c:pt>
                <c:pt idx="7747">
                  <c:v>53.798611111111114</c:v>
                </c:pt>
                <c:pt idx="7748">
                  <c:v>53.80555555555555</c:v>
                </c:pt>
                <c:pt idx="7749">
                  <c:v>53.8125</c:v>
                </c:pt>
                <c:pt idx="7750">
                  <c:v>53.81944444444445</c:v>
                </c:pt>
                <c:pt idx="7751">
                  <c:v>53.826388888888886</c:v>
                </c:pt>
                <c:pt idx="7752">
                  <c:v>53.833333333333336</c:v>
                </c:pt>
                <c:pt idx="7753">
                  <c:v>53.840277777777779</c:v>
                </c:pt>
                <c:pt idx="7754">
                  <c:v>53.847222222222221</c:v>
                </c:pt>
                <c:pt idx="7755">
                  <c:v>53.854166666666664</c:v>
                </c:pt>
                <c:pt idx="7756">
                  <c:v>53.861111111111114</c:v>
                </c:pt>
                <c:pt idx="7757">
                  <c:v>53.86805555555555</c:v>
                </c:pt>
                <c:pt idx="7758">
                  <c:v>53.875</c:v>
                </c:pt>
                <c:pt idx="7759">
                  <c:v>53.88194444444445</c:v>
                </c:pt>
                <c:pt idx="7760">
                  <c:v>53.888888888888886</c:v>
                </c:pt>
                <c:pt idx="7761">
                  <c:v>53.895833333333336</c:v>
                </c:pt>
                <c:pt idx="7762">
                  <c:v>53.902777777777779</c:v>
                </c:pt>
                <c:pt idx="7763">
                  <c:v>53.909722222222221</c:v>
                </c:pt>
                <c:pt idx="7764">
                  <c:v>53.916666666666664</c:v>
                </c:pt>
                <c:pt idx="7765">
                  <c:v>53.923611111111114</c:v>
                </c:pt>
                <c:pt idx="7766">
                  <c:v>53.93055555555555</c:v>
                </c:pt>
                <c:pt idx="7767">
                  <c:v>53.9375</c:v>
                </c:pt>
                <c:pt idx="7768">
                  <c:v>53.94444444444445</c:v>
                </c:pt>
                <c:pt idx="7769">
                  <c:v>53.951388888888886</c:v>
                </c:pt>
                <c:pt idx="7770">
                  <c:v>53.958333333333336</c:v>
                </c:pt>
                <c:pt idx="7771">
                  <c:v>53.965277777777779</c:v>
                </c:pt>
                <c:pt idx="7772">
                  <c:v>53.972222222222221</c:v>
                </c:pt>
                <c:pt idx="7773">
                  <c:v>53.979166666666664</c:v>
                </c:pt>
                <c:pt idx="7774">
                  <c:v>53.986111111111114</c:v>
                </c:pt>
                <c:pt idx="7775">
                  <c:v>53.99305555555555</c:v>
                </c:pt>
                <c:pt idx="7776">
                  <c:v>54</c:v>
                </c:pt>
                <c:pt idx="7777">
                  <c:v>54.00694444444445</c:v>
                </c:pt>
                <c:pt idx="7778">
                  <c:v>54.013888888888886</c:v>
                </c:pt>
                <c:pt idx="7779">
                  <c:v>54.020833333333336</c:v>
                </c:pt>
                <c:pt idx="7780">
                  <c:v>54.027777777777779</c:v>
                </c:pt>
                <c:pt idx="7781">
                  <c:v>54.034722222222221</c:v>
                </c:pt>
                <c:pt idx="7782">
                  <c:v>54.041666666666664</c:v>
                </c:pt>
                <c:pt idx="7783">
                  <c:v>54.048611111111114</c:v>
                </c:pt>
                <c:pt idx="7784">
                  <c:v>54.05555555555555</c:v>
                </c:pt>
                <c:pt idx="7785">
                  <c:v>54.0625</c:v>
                </c:pt>
                <c:pt idx="7786">
                  <c:v>54.06944444444445</c:v>
                </c:pt>
                <c:pt idx="7787">
                  <c:v>54.076388888888886</c:v>
                </c:pt>
                <c:pt idx="7788">
                  <c:v>54.083333333333336</c:v>
                </c:pt>
                <c:pt idx="7789">
                  <c:v>54.090277777777779</c:v>
                </c:pt>
                <c:pt idx="7790">
                  <c:v>54.097222222222221</c:v>
                </c:pt>
                <c:pt idx="7791">
                  <c:v>54.104166666666664</c:v>
                </c:pt>
                <c:pt idx="7792">
                  <c:v>54.111111111111114</c:v>
                </c:pt>
                <c:pt idx="7793">
                  <c:v>54.11805555555555</c:v>
                </c:pt>
                <c:pt idx="7794">
                  <c:v>54.125</c:v>
                </c:pt>
                <c:pt idx="7795">
                  <c:v>54.13194444444445</c:v>
                </c:pt>
                <c:pt idx="7796">
                  <c:v>54.138888888888886</c:v>
                </c:pt>
                <c:pt idx="7797">
                  <c:v>54.145833333333336</c:v>
                </c:pt>
                <c:pt idx="7798">
                  <c:v>54.152777777777779</c:v>
                </c:pt>
                <c:pt idx="7799">
                  <c:v>54.159722222222221</c:v>
                </c:pt>
                <c:pt idx="7800">
                  <c:v>54.166666666666664</c:v>
                </c:pt>
                <c:pt idx="7801">
                  <c:v>54.173611111111114</c:v>
                </c:pt>
                <c:pt idx="7802">
                  <c:v>54.18055555555555</c:v>
                </c:pt>
                <c:pt idx="7803">
                  <c:v>54.1875</c:v>
                </c:pt>
                <c:pt idx="7804">
                  <c:v>54.19444444444445</c:v>
                </c:pt>
                <c:pt idx="7805">
                  <c:v>54.201388888888886</c:v>
                </c:pt>
                <c:pt idx="7806">
                  <c:v>54.208333333333336</c:v>
                </c:pt>
                <c:pt idx="7807">
                  <c:v>54.215277777777779</c:v>
                </c:pt>
                <c:pt idx="7808">
                  <c:v>54.222222222222221</c:v>
                </c:pt>
                <c:pt idx="7809">
                  <c:v>54.229166666666664</c:v>
                </c:pt>
                <c:pt idx="7810">
                  <c:v>54.236111111111114</c:v>
                </c:pt>
                <c:pt idx="7811">
                  <c:v>54.24305555555555</c:v>
                </c:pt>
                <c:pt idx="7812">
                  <c:v>54.25</c:v>
                </c:pt>
                <c:pt idx="7813">
                  <c:v>54.25694444444445</c:v>
                </c:pt>
                <c:pt idx="7814">
                  <c:v>54.263888888888886</c:v>
                </c:pt>
                <c:pt idx="7815">
                  <c:v>54.270833333333336</c:v>
                </c:pt>
                <c:pt idx="7816">
                  <c:v>54.277777777777779</c:v>
                </c:pt>
                <c:pt idx="7817">
                  <c:v>54.284722222222221</c:v>
                </c:pt>
                <c:pt idx="7818">
                  <c:v>54.291666666666664</c:v>
                </c:pt>
                <c:pt idx="7819">
                  <c:v>54.298611111111114</c:v>
                </c:pt>
                <c:pt idx="7820">
                  <c:v>54.30555555555555</c:v>
                </c:pt>
                <c:pt idx="7821">
                  <c:v>54.3125</c:v>
                </c:pt>
                <c:pt idx="7822">
                  <c:v>54.31944444444445</c:v>
                </c:pt>
                <c:pt idx="7823">
                  <c:v>54.326388888888886</c:v>
                </c:pt>
                <c:pt idx="7824">
                  <c:v>54.333333333333336</c:v>
                </c:pt>
                <c:pt idx="7825">
                  <c:v>54.340277777777779</c:v>
                </c:pt>
                <c:pt idx="7826">
                  <c:v>54.347222222222221</c:v>
                </c:pt>
                <c:pt idx="7827">
                  <c:v>54.354166666666664</c:v>
                </c:pt>
                <c:pt idx="7828">
                  <c:v>54.361111111111114</c:v>
                </c:pt>
                <c:pt idx="7829">
                  <c:v>54.36805555555555</c:v>
                </c:pt>
                <c:pt idx="7830">
                  <c:v>54.375</c:v>
                </c:pt>
                <c:pt idx="7831">
                  <c:v>54.38194444444445</c:v>
                </c:pt>
                <c:pt idx="7832">
                  <c:v>54.388888888888886</c:v>
                </c:pt>
                <c:pt idx="7833">
                  <c:v>54.395833333333336</c:v>
                </c:pt>
                <c:pt idx="7834">
                  <c:v>54.402777777777779</c:v>
                </c:pt>
                <c:pt idx="7835">
                  <c:v>54.409722222222221</c:v>
                </c:pt>
                <c:pt idx="7836">
                  <c:v>54.416666666666664</c:v>
                </c:pt>
                <c:pt idx="7837">
                  <c:v>54.423611111111114</c:v>
                </c:pt>
                <c:pt idx="7838">
                  <c:v>54.43055555555555</c:v>
                </c:pt>
                <c:pt idx="7839">
                  <c:v>54.4375</c:v>
                </c:pt>
                <c:pt idx="7840">
                  <c:v>54.44444444444445</c:v>
                </c:pt>
                <c:pt idx="7841">
                  <c:v>54.451388888888886</c:v>
                </c:pt>
                <c:pt idx="7842">
                  <c:v>54.458333333333336</c:v>
                </c:pt>
                <c:pt idx="7843">
                  <c:v>54.465277777777779</c:v>
                </c:pt>
                <c:pt idx="7844">
                  <c:v>54.472222222222221</c:v>
                </c:pt>
                <c:pt idx="7845">
                  <c:v>54.479166666666664</c:v>
                </c:pt>
                <c:pt idx="7846">
                  <c:v>54.486111111111114</c:v>
                </c:pt>
                <c:pt idx="7847">
                  <c:v>54.49305555555555</c:v>
                </c:pt>
                <c:pt idx="7848">
                  <c:v>54.5</c:v>
                </c:pt>
                <c:pt idx="7849">
                  <c:v>54.50694444444445</c:v>
                </c:pt>
                <c:pt idx="7850">
                  <c:v>54.513888888888886</c:v>
                </c:pt>
                <c:pt idx="7851">
                  <c:v>54.520833333333336</c:v>
                </c:pt>
                <c:pt idx="7852">
                  <c:v>54.527777777777779</c:v>
                </c:pt>
                <c:pt idx="7853">
                  <c:v>54.534722222222221</c:v>
                </c:pt>
                <c:pt idx="7854">
                  <c:v>54.541666666666664</c:v>
                </c:pt>
                <c:pt idx="7855">
                  <c:v>54.548611111111114</c:v>
                </c:pt>
                <c:pt idx="7856">
                  <c:v>54.55555555555555</c:v>
                </c:pt>
                <c:pt idx="7857">
                  <c:v>54.5625</c:v>
                </c:pt>
                <c:pt idx="7858">
                  <c:v>54.56944444444445</c:v>
                </c:pt>
                <c:pt idx="7859">
                  <c:v>54.576388888888886</c:v>
                </c:pt>
                <c:pt idx="7860">
                  <c:v>54.583333333333336</c:v>
                </c:pt>
                <c:pt idx="7861">
                  <c:v>54.590277777777779</c:v>
                </c:pt>
                <c:pt idx="7862">
                  <c:v>54.597222222222221</c:v>
                </c:pt>
                <c:pt idx="7863">
                  <c:v>54.604166666666664</c:v>
                </c:pt>
                <c:pt idx="7864">
                  <c:v>54.611111111111114</c:v>
                </c:pt>
                <c:pt idx="7865">
                  <c:v>54.61805555555555</c:v>
                </c:pt>
                <c:pt idx="7866">
                  <c:v>54.625</c:v>
                </c:pt>
                <c:pt idx="7867">
                  <c:v>54.63194444444445</c:v>
                </c:pt>
                <c:pt idx="7868">
                  <c:v>54.638888888888886</c:v>
                </c:pt>
                <c:pt idx="7869">
                  <c:v>54.645833333333336</c:v>
                </c:pt>
                <c:pt idx="7870">
                  <c:v>54.652777777777779</c:v>
                </c:pt>
                <c:pt idx="7871">
                  <c:v>54.659722222222221</c:v>
                </c:pt>
                <c:pt idx="7872">
                  <c:v>54.666666666666664</c:v>
                </c:pt>
                <c:pt idx="7873">
                  <c:v>54.673611111111114</c:v>
                </c:pt>
                <c:pt idx="7874">
                  <c:v>54.68055555555555</c:v>
                </c:pt>
                <c:pt idx="7875">
                  <c:v>54.6875</c:v>
                </c:pt>
                <c:pt idx="7876">
                  <c:v>54.69444444444445</c:v>
                </c:pt>
                <c:pt idx="7877">
                  <c:v>54.701388888888886</c:v>
                </c:pt>
                <c:pt idx="7878">
                  <c:v>54.708333333333336</c:v>
                </c:pt>
                <c:pt idx="7879">
                  <c:v>54.715277777777779</c:v>
                </c:pt>
                <c:pt idx="7880">
                  <c:v>54.722222222222221</c:v>
                </c:pt>
                <c:pt idx="7881">
                  <c:v>54.729166666666664</c:v>
                </c:pt>
                <c:pt idx="7882">
                  <c:v>54.736111111111114</c:v>
                </c:pt>
                <c:pt idx="7883">
                  <c:v>54.74305555555555</c:v>
                </c:pt>
                <c:pt idx="7884">
                  <c:v>54.75</c:v>
                </c:pt>
                <c:pt idx="7885">
                  <c:v>54.75694444444445</c:v>
                </c:pt>
                <c:pt idx="7886">
                  <c:v>54.763888888888886</c:v>
                </c:pt>
                <c:pt idx="7887">
                  <c:v>54.770833333333336</c:v>
                </c:pt>
                <c:pt idx="7888">
                  <c:v>54.777777777777779</c:v>
                </c:pt>
                <c:pt idx="7889">
                  <c:v>54.784722222222221</c:v>
                </c:pt>
                <c:pt idx="7890">
                  <c:v>54.791666666666664</c:v>
                </c:pt>
                <c:pt idx="7891">
                  <c:v>54.798611111111114</c:v>
                </c:pt>
                <c:pt idx="7892">
                  <c:v>54.80555555555555</c:v>
                </c:pt>
                <c:pt idx="7893">
                  <c:v>54.8125</c:v>
                </c:pt>
                <c:pt idx="7894">
                  <c:v>54.81944444444445</c:v>
                </c:pt>
                <c:pt idx="7895">
                  <c:v>54.826388888888886</c:v>
                </c:pt>
                <c:pt idx="7896">
                  <c:v>54.833333333333336</c:v>
                </c:pt>
                <c:pt idx="7897">
                  <c:v>54.840277777777779</c:v>
                </c:pt>
                <c:pt idx="7898">
                  <c:v>54.847222222222221</c:v>
                </c:pt>
                <c:pt idx="7899">
                  <c:v>54.854166666666664</c:v>
                </c:pt>
                <c:pt idx="7900">
                  <c:v>54.861111111111114</c:v>
                </c:pt>
                <c:pt idx="7901">
                  <c:v>54.86805555555555</c:v>
                </c:pt>
                <c:pt idx="7902">
                  <c:v>54.875</c:v>
                </c:pt>
                <c:pt idx="7903">
                  <c:v>54.88194444444445</c:v>
                </c:pt>
                <c:pt idx="7904">
                  <c:v>54.888888888888886</c:v>
                </c:pt>
                <c:pt idx="7905">
                  <c:v>54.895833333333336</c:v>
                </c:pt>
                <c:pt idx="7906">
                  <c:v>54.902777777777779</c:v>
                </c:pt>
                <c:pt idx="7907">
                  <c:v>54.909722222222221</c:v>
                </c:pt>
                <c:pt idx="7908">
                  <c:v>54.916666666666664</c:v>
                </c:pt>
                <c:pt idx="7909">
                  <c:v>54.923611111111114</c:v>
                </c:pt>
                <c:pt idx="7910">
                  <c:v>54.93055555555555</c:v>
                </c:pt>
                <c:pt idx="7911">
                  <c:v>54.9375</c:v>
                </c:pt>
                <c:pt idx="7912">
                  <c:v>54.94444444444445</c:v>
                </c:pt>
                <c:pt idx="7913">
                  <c:v>54.951388888888886</c:v>
                </c:pt>
                <c:pt idx="7914">
                  <c:v>54.958333333333336</c:v>
                </c:pt>
                <c:pt idx="7915">
                  <c:v>54.965277777777779</c:v>
                </c:pt>
                <c:pt idx="7916">
                  <c:v>54.972222222222221</c:v>
                </c:pt>
                <c:pt idx="7917">
                  <c:v>54.979166666666664</c:v>
                </c:pt>
                <c:pt idx="7918">
                  <c:v>54.986111111111114</c:v>
                </c:pt>
                <c:pt idx="7919">
                  <c:v>54.99305555555555</c:v>
                </c:pt>
                <c:pt idx="7920">
                  <c:v>55</c:v>
                </c:pt>
                <c:pt idx="7921">
                  <c:v>55.00694444444445</c:v>
                </c:pt>
                <c:pt idx="7922">
                  <c:v>55.013888888888886</c:v>
                </c:pt>
                <c:pt idx="7923">
                  <c:v>55.020833333333336</c:v>
                </c:pt>
                <c:pt idx="7924">
                  <c:v>55.027777777777779</c:v>
                </c:pt>
                <c:pt idx="7925">
                  <c:v>55.034722222222221</c:v>
                </c:pt>
                <c:pt idx="7926">
                  <c:v>55.041666666666664</c:v>
                </c:pt>
                <c:pt idx="7927">
                  <c:v>55.048611111111114</c:v>
                </c:pt>
                <c:pt idx="7928">
                  <c:v>55.05555555555555</c:v>
                </c:pt>
                <c:pt idx="7929">
                  <c:v>55.0625</c:v>
                </c:pt>
                <c:pt idx="7930">
                  <c:v>55.06944444444445</c:v>
                </c:pt>
                <c:pt idx="7931">
                  <c:v>55.076388888888886</c:v>
                </c:pt>
                <c:pt idx="7932">
                  <c:v>55.083333333333336</c:v>
                </c:pt>
                <c:pt idx="7933">
                  <c:v>55.090277777777779</c:v>
                </c:pt>
                <c:pt idx="7934">
                  <c:v>55.097222222222221</c:v>
                </c:pt>
                <c:pt idx="7935">
                  <c:v>55.104166666666664</c:v>
                </c:pt>
                <c:pt idx="7936">
                  <c:v>55.111111111111114</c:v>
                </c:pt>
                <c:pt idx="7937">
                  <c:v>55.11805555555555</c:v>
                </c:pt>
                <c:pt idx="7938">
                  <c:v>55.125</c:v>
                </c:pt>
                <c:pt idx="7939">
                  <c:v>55.13194444444445</c:v>
                </c:pt>
                <c:pt idx="7940">
                  <c:v>55.138888888888886</c:v>
                </c:pt>
                <c:pt idx="7941">
                  <c:v>55.145833333333336</c:v>
                </c:pt>
                <c:pt idx="7942">
                  <c:v>55.152777777777779</c:v>
                </c:pt>
                <c:pt idx="7943">
                  <c:v>55.159722222222221</c:v>
                </c:pt>
                <c:pt idx="7944">
                  <c:v>55.166666666666664</c:v>
                </c:pt>
                <c:pt idx="7945">
                  <c:v>55.173611111111114</c:v>
                </c:pt>
                <c:pt idx="7946">
                  <c:v>55.18055555555555</c:v>
                </c:pt>
                <c:pt idx="7947">
                  <c:v>55.1875</c:v>
                </c:pt>
                <c:pt idx="7948">
                  <c:v>55.19444444444445</c:v>
                </c:pt>
                <c:pt idx="7949">
                  <c:v>55.201388888888886</c:v>
                </c:pt>
                <c:pt idx="7950">
                  <c:v>55.208333333333336</c:v>
                </c:pt>
                <c:pt idx="7951">
                  <c:v>55.215277777777779</c:v>
                </c:pt>
                <c:pt idx="7952">
                  <c:v>55.222222222222221</c:v>
                </c:pt>
                <c:pt idx="7953">
                  <c:v>55.229166666666664</c:v>
                </c:pt>
                <c:pt idx="7954">
                  <c:v>55.236111111111114</c:v>
                </c:pt>
                <c:pt idx="7955">
                  <c:v>55.24305555555555</c:v>
                </c:pt>
                <c:pt idx="7956">
                  <c:v>55.25</c:v>
                </c:pt>
                <c:pt idx="7957">
                  <c:v>55.25694444444445</c:v>
                </c:pt>
                <c:pt idx="7958">
                  <c:v>55.263888888888886</c:v>
                </c:pt>
                <c:pt idx="7959">
                  <c:v>55.270833333333336</c:v>
                </c:pt>
                <c:pt idx="7960">
                  <c:v>55.277777777777779</c:v>
                </c:pt>
                <c:pt idx="7961">
                  <c:v>55.284722222222221</c:v>
                </c:pt>
                <c:pt idx="7962">
                  <c:v>55.291666666666664</c:v>
                </c:pt>
                <c:pt idx="7963">
                  <c:v>55.298611111111114</c:v>
                </c:pt>
                <c:pt idx="7964">
                  <c:v>55.30555555555555</c:v>
                </c:pt>
                <c:pt idx="7965">
                  <c:v>55.3125</c:v>
                </c:pt>
                <c:pt idx="7966">
                  <c:v>55.31944444444445</c:v>
                </c:pt>
                <c:pt idx="7967">
                  <c:v>55.326388888888886</c:v>
                </c:pt>
                <c:pt idx="7968">
                  <c:v>55.333333333333336</c:v>
                </c:pt>
                <c:pt idx="7969">
                  <c:v>55.340277777777779</c:v>
                </c:pt>
                <c:pt idx="7970">
                  <c:v>55.347222222222221</c:v>
                </c:pt>
                <c:pt idx="7971">
                  <c:v>55.354166666666664</c:v>
                </c:pt>
                <c:pt idx="7972">
                  <c:v>55.361111111111114</c:v>
                </c:pt>
                <c:pt idx="7973">
                  <c:v>55.36805555555555</c:v>
                </c:pt>
                <c:pt idx="7974">
                  <c:v>55.375</c:v>
                </c:pt>
                <c:pt idx="7975">
                  <c:v>55.38194444444445</c:v>
                </c:pt>
                <c:pt idx="7976">
                  <c:v>55.388888888888886</c:v>
                </c:pt>
                <c:pt idx="7977">
                  <c:v>55.395833333333336</c:v>
                </c:pt>
                <c:pt idx="7978">
                  <c:v>55.402777777777779</c:v>
                </c:pt>
                <c:pt idx="7979">
                  <c:v>55.409722222222221</c:v>
                </c:pt>
                <c:pt idx="7980">
                  <c:v>55.416666666666664</c:v>
                </c:pt>
                <c:pt idx="7981">
                  <c:v>55.423611111111114</c:v>
                </c:pt>
                <c:pt idx="7982">
                  <c:v>55.43055555555555</c:v>
                </c:pt>
                <c:pt idx="7983">
                  <c:v>55.4375</c:v>
                </c:pt>
                <c:pt idx="7984">
                  <c:v>55.44444444444445</c:v>
                </c:pt>
                <c:pt idx="7985">
                  <c:v>55.451388888888886</c:v>
                </c:pt>
                <c:pt idx="7986">
                  <c:v>55.458333333333336</c:v>
                </c:pt>
                <c:pt idx="7987">
                  <c:v>55.465277777777779</c:v>
                </c:pt>
                <c:pt idx="7988">
                  <c:v>55.472222222222221</c:v>
                </c:pt>
                <c:pt idx="7989">
                  <c:v>55.479166666666664</c:v>
                </c:pt>
                <c:pt idx="7990">
                  <c:v>55.486111111111114</c:v>
                </c:pt>
                <c:pt idx="7991">
                  <c:v>55.49305555555555</c:v>
                </c:pt>
                <c:pt idx="7992">
                  <c:v>55.5</c:v>
                </c:pt>
                <c:pt idx="7993">
                  <c:v>55.50694444444445</c:v>
                </c:pt>
                <c:pt idx="7994">
                  <c:v>55.513888888888886</c:v>
                </c:pt>
                <c:pt idx="7995">
                  <c:v>55.520833333333336</c:v>
                </c:pt>
                <c:pt idx="7996">
                  <c:v>55.527777777777779</c:v>
                </c:pt>
                <c:pt idx="7997">
                  <c:v>55.534722222222221</c:v>
                </c:pt>
                <c:pt idx="7998">
                  <c:v>55.541666666666664</c:v>
                </c:pt>
                <c:pt idx="7999">
                  <c:v>55.548611111111114</c:v>
                </c:pt>
                <c:pt idx="8000">
                  <c:v>55.55555555555555</c:v>
                </c:pt>
                <c:pt idx="8001">
                  <c:v>55.5625</c:v>
                </c:pt>
                <c:pt idx="8002">
                  <c:v>55.56944444444445</c:v>
                </c:pt>
                <c:pt idx="8003">
                  <c:v>55.576388888888886</c:v>
                </c:pt>
                <c:pt idx="8004">
                  <c:v>55.583333333333336</c:v>
                </c:pt>
                <c:pt idx="8005">
                  <c:v>55.590277777777779</c:v>
                </c:pt>
                <c:pt idx="8006">
                  <c:v>55.597222222222221</c:v>
                </c:pt>
                <c:pt idx="8007">
                  <c:v>55.604166666666664</c:v>
                </c:pt>
                <c:pt idx="8008">
                  <c:v>55.611111111111114</c:v>
                </c:pt>
                <c:pt idx="8009">
                  <c:v>55.61805555555555</c:v>
                </c:pt>
                <c:pt idx="8010">
                  <c:v>55.625</c:v>
                </c:pt>
                <c:pt idx="8011">
                  <c:v>55.63194444444445</c:v>
                </c:pt>
                <c:pt idx="8012">
                  <c:v>55.638888888888886</c:v>
                </c:pt>
                <c:pt idx="8013">
                  <c:v>55.645833333333336</c:v>
                </c:pt>
                <c:pt idx="8014">
                  <c:v>55.652777777777779</c:v>
                </c:pt>
                <c:pt idx="8015">
                  <c:v>55.659722222222221</c:v>
                </c:pt>
                <c:pt idx="8016">
                  <c:v>55.666666666666664</c:v>
                </c:pt>
                <c:pt idx="8017">
                  <c:v>55.673611111111114</c:v>
                </c:pt>
                <c:pt idx="8018">
                  <c:v>55.68055555555555</c:v>
                </c:pt>
                <c:pt idx="8019">
                  <c:v>55.6875</c:v>
                </c:pt>
                <c:pt idx="8020">
                  <c:v>55.69444444444445</c:v>
                </c:pt>
                <c:pt idx="8021">
                  <c:v>55.701388888888886</c:v>
                </c:pt>
                <c:pt idx="8022">
                  <c:v>55.708333333333336</c:v>
                </c:pt>
                <c:pt idx="8023">
                  <c:v>55.715277777777779</c:v>
                </c:pt>
                <c:pt idx="8024">
                  <c:v>55.722222222222221</c:v>
                </c:pt>
                <c:pt idx="8025">
                  <c:v>55.729166666666664</c:v>
                </c:pt>
                <c:pt idx="8026">
                  <c:v>55.736111111111114</c:v>
                </c:pt>
                <c:pt idx="8027">
                  <c:v>55.74305555555555</c:v>
                </c:pt>
                <c:pt idx="8028">
                  <c:v>55.75</c:v>
                </c:pt>
                <c:pt idx="8029">
                  <c:v>55.75694444444445</c:v>
                </c:pt>
                <c:pt idx="8030">
                  <c:v>55.763888888888886</c:v>
                </c:pt>
                <c:pt idx="8031">
                  <c:v>55.770833333333336</c:v>
                </c:pt>
                <c:pt idx="8032">
                  <c:v>55.777777777777779</c:v>
                </c:pt>
                <c:pt idx="8033">
                  <c:v>55.784722222222221</c:v>
                </c:pt>
                <c:pt idx="8034">
                  <c:v>55.791666666666664</c:v>
                </c:pt>
                <c:pt idx="8035">
                  <c:v>55.798611111111114</c:v>
                </c:pt>
                <c:pt idx="8036">
                  <c:v>55.80555555555555</c:v>
                </c:pt>
                <c:pt idx="8037">
                  <c:v>55.8125</c:v>
                </c:pt>
                <c:pt idx="8038">
                  <c:v>55.81944444444445</c:v>
                </c:pt>
                <c:pt idx="8039">
                  <c:v>55.826388888888886</c:v>
                </c:pt>
                <c:pt idx="8040">
                  <c:v>55.833333333333336</c:v>
                </c:pt>
                <c:pt idx="8041">
                  <c:v>55.840277777777779</c:v>
                </c:pt>
                <c:pt idx="8042">
                  <c:v>55.847222222222221</c:v>
                </c:pt>
                <c:pt idx="8043">
                  <c:v>55.854166666666664</c:v>
                </c:pt>
                <c:pt idx="8044">
                  <c:v>55.861111111111114</c:v>
                </c:pt>
                <c:pt idx="8045">
                  <c:v>55.86805555555555</c:v>
                </c:pt>
                <c:pt idx="8046">
                  <c:v>55.875</c:v>
                </c:pt>
                <c:pt idx="8047">
                  <c:v>55.88194444444445</c:v>
                </c:pt>
                <c:pt idx="8048">
                  <c:v>55.888888888888886</c:v>
                </c:pt>
                <c:pt idx="8049">
                  <c:v>55.895833333333336</c:v>
                </c:pt>
                <c:pt idx="8050">
                  <c:v>55.902777777777779</c:v>
                </c:pt>
                <c:pt idx="8051">
                  <c:v>55.909722222222221</c:v>
                </c:pt>
                <c:pt idx="8052">
                  <c:v>55.916666666666664</c:v>
                </c:pt>
                <c:pt idx="8053">
                  <c:v>55.923611111111114</c:v>
                </c:pt>
                <c:pt idx="8054">
                  <c:v>55.93055555555555</c:v>
                </c:pt>
                <c:pt idx="8055">
                  <c:v>55.9375</c:v>
                </c:pt>
                <c:pt idx="8056">
                  <c:v>55.94444444444445</c:v>
                </c:pt>
                <c:pt idx="8057">
                  <c:v>55.951388888888886</c:v>
                </c:pt>
                <c:pt idx="8058">
                  <c:v>55.958333333333336</c:v>
                </c:pt>
                <c:pt idx="8059">
                  <c:v>55.965277777777779</c:v>
                </c:pt>
                <c:pt idx="8060">
                  <c:v>55.972222222222221</c:v>
                </c:pt>
                <c:pt idx="8061">
                  <c:v>55.979166666666664</c:v>
                </c:pt>
                <c:pt idx="8062">
                  <c:v>55.986111111111114</c:v>
                </c:pt>
                <c:pt idx="8063">
                  <c:v>55.99305555555555</c:v>
                </c:pt>
                <c:pt idx="8064">
                  <c:v>56</c:v>
                </c:pt>
                <c:pt idx="8065">
                  <c:v>56.00694444444445</c:v>
                </c:pt>
                <c:pt idx="8066">
                  <c:v>56.013888888888886</c:v>
                </c:pt>
                <c:pt idx="8067">
                  <c:v>56.020833333333336</c:v>
                </c:pt>
                <c:pt idx="8068">
                  <c:v>56.027777777777779</c:v>
                </c:pt>
                <c:pt idx="8069">
                  <c:v>56.034722222222221</c:v>
                </c:pt>
                <c:pt idx="8070">
                  <c:v>56.041666666666664</c:v>
                </c:pt>
                <c:pt idx="8071">
                  <c:v>56.048611111111114</c:v>
                </c:pt>
                <c:pt idx="8072">
                  <c:v>56.05555555555555</c:v>
                </c:pt>
                <c:pt idx="8073">
                  <c:v>56.0625</c:v>
                </c:pt>
                <c:pt idx="8074">
                  <c:v>56.06944444444445</c:v>
                </c:pt>
                <c:pt idx="8075">
                  <c:v>56.076388888888886</c:v>
                </c:pt>
                <c:pt idx="8076">
                  <c:v>56.083333333333336</c:v>
                </c:pt>
                <c:pt idx="8077">
                  <c:v>56.090277777777779</c:v>
                </c:pt>
                <c:pt idx="8078">
                  <c:v>56.097222222222221</c:v>
                </c:pt>
                <c:pt idx="8079">
                  <c:v>56.104166666666664</c:v>
                </c:pt>
                <c:pt idx="8080">
                  <c:v>56.111111111111114</c:v>
                </c:pt>
                <c:pt idx="8081">
                  <c:v>56.11805555555555</c:v>
                </c:pt>
                <c:pt idx="8082">
                  <c:v>56.125</c:v>
                </c:pt>
                <c:pt idx="8083">
                  <c:v>56.13194444444445</c:v>
                </c:pt>
                <c:pt idx="8084">
                  <c:v>56.138888888888886</c:v>
                </c:pt>
                <c:pt idx="8085">
                  <c:v>56.145833333333336</c:v>
                </c:pt>
                <c:pt idx="8086">
                  <c:v>56.152777777777779</c:v>
                </c:pt>
                <c:pt idx="8087">
                  <c:v>56.159722222222221</c:v>
                </c:pt>
                <c:pt idx="8088">
                  <c:v>56.166666666666664</c:v>
                </c:pt>
                <c:pt idx="8089">
                  <c:v>56.173611111111114</c:v>
                </c:pt>
                <c:pt idx="8090">
                  <c:v>56.18055555555555</c:v>
                </c:pt>
                <c:pt idx="8091">
                  <c:v>56.1875</c:v>
                </c:pt>
                <c:pt idx="8092">
                  <c:v>56.19444444444445</c:v>
                </c:pt>
                <c:pt idx="8093">
                  <c:v>56.201388888888886</c:v>
                </c:pt>
                <c:pt idx="8094">
                  <c:v>56.208333333333336</c:v>
                </c:pt>
                <c:pt idx="8095">
                  <c:v>56.215277777777779</c:v>
                </c:pt>
                <c:pt idx="8096">
                  <c:v>56.222222222222221</c:v>
                </c:pt>
                <c:pt idx="8097">
                  <c:v>56.229166666666664</c:v>
                </c:pt>
                <c:pt idx="8098">
                  <c:v>56.236111111111114</c:v>
                </c:pt>
                <c:pt idx="8099">
                  <c:v>56.24305555555555</c:v>
                </c:pt>
                <c:pt idx="8100">
                  <c:v>56.25</c:v>
                </c:pt>
                <c:pt idx="8101">
                  <c:v>56.25694444444445</c:v>
                </c:pt>
                <c:pt idx="8102">
                  <c:v>56.263888888888886</c:v>
                </c:pt>
                <c:pt idx="8103">
                  <c:v>56.270833333333336</c:v>
                </c:pt>
                <c:pt idx="8104">
                  <c:v>56.277777777777779</c:v>
                </c:pt>
                <c:pt idx="8105">
                  <c:v>56.284722222222221</c:v>
                </c:pt>
                <c:pt idx="8106">
                  <c:v>56.291666666666664</c:v>
                </c:pt>
                <c:pt idx="8107">
                  <c:v>56.298611111111114</c:v>
                </c:pt>
                <c:pt idx="8108">
                  <c:v>56.30555555555555</c:v>
                </c:pt>
                <c:pt idx="8109">
                  <c:v>56.3125</c:v>
                </c:pt>
                <c:pt idx="8110">
                  <c:v>56.31944444444445</c:v>
                </c:pt>
                <c:pt idx="8111">
                  <c:v>56.326388888888886</c:v>
                </c:pt>
                <c:pt idx="8112">
                  <c:v>56.333333333333336</c:v>
                </c:pt>
                <c:pt idx="8113">
                  <c:v>56.340277777777779</c:v>
                </c:pt>
                <c:pt idx="8114">
                  <c:v>56.347222222222221</c:v>
                </c:pt>
                <c:pt idx="8115">
                  <c:v>56.354166666666664</c:v>
                </c:pt>
                <c:pt idx="8116">
                  <c:v>56.361111111111114</c:v>
                </c:pt>
                <c:pt idx="8117">
                  <c:v>56.36805555555555</c:v>
                </c:pt>
                <c:pt idx="8118">
                  <c:v>56.375</c:v>
                </c:pt>
                <c:pt idx="8119">
                  <c:v>56.38194444444445</c:v>
                </c:pt>
                <c:pt idx="8120">
                  <c:v>56.388888888888886</c:v>
                </c:pt>
                <c:pt idx="8121">
                  <c:v>56.395833333333336</c:v>
                </c:pt>
                <c:pt idx="8122">
                  <c:v>56.402777777777779</c:v>
                </c:pt>
                <c:pt idx="8123">
                  <c:v>56.409722222222221</c:v>
                </c:pt>
                <c:pt idx="8124">
                  <c:v>56.416666666666664</c:v>
                </c:pt>
                <c:pt idx="8125">
                  <c:v>56.423611111111114</c:v>
                </c:pt>
                <c:pt idx="8126">
                  <c:v>56.43055555555555</c:v>
                </c:pt>
                <c:pt idx="8127">
                  <c:v>56.4375</c:v>
                </c:pt>
                <c:pt idx="8128">
                  <c:v>56.44444444444445</c:v>
                </c:pt>
                <c:pt idx="8129">
                  <c:v>56.451388888888886</c:v>
                </c:pt>
                <c:pt idx="8130">
                  <c:v>56.458333333333336</c:v>
                </c:pt>
                <c:pt idx="8131">
                  <c:v>56.465277777777779</c:v>
                </c:pt>
                <c:pt idx="8132">
                  <c:v>56.472222222222221</c:v>
                </c:pt>
                <c:pt idx="8133">
                  <c:v>56.479166666666664</c:v>
                </c:pt>
                <c:pt idx="8134">
                  <c:v>56.486111111111114</c:v>
                </c:pt>
                <c:pt idx="8135">
                  <c:v>56.49305555555555</c:v>
                </c:pt>
                <c:pt idx="8136">
                  <c:v>56.5</c:v>
                </c:pt>
                <c:pt idx="8137">
                  <c:v>56.50694444444445</c:v>
                </c:pt>
                <c:pt idx="8138">
                  <c:v>56.513888888888886</c:v>
                </c:pt>
                <c:pt idx="8139">
                  <c:v>56.520833333333336</c:v>
                </c:pt>
                <c:pt idx="8140">
                  <c:v>56.527777777777779</c:v>
                </c:pt>
                <c:pt idx="8141">
                  <c:v>56.534722222222221</c:v>
                </c:pt>
                <c:pt idx="8142">
                  <c:v>56.541666666666664</c:v>
                </c:pt>
                <c:pt idx="8143">
                  <c:v>56.548611111111114</c:v>
                </c:pt>
                <c:pt idx="8144">
                  <c:v>56.55555555555555</c:v>
                </c:pt>
                <c:pt idx="8145">
                  <c:v>56.5625</c:v>
                </c:pt>
                <c:pt idx="8146">
                  <c:v>56.56944444444445</c:v>
                </c:pt>
                <c:pt idx="8147">
                  <c:v>56.576388888888886</c:v>
                </c:pt>
                <c:pt idx="8148">
                  <c:v>56.583333333333336</c:v>
                </c:pt>
                <c:pt idx="8149">
                  <c:v>56.590277777777779</c:v>
                </c:pt>
                <c:pt idx="8150">
                  <c:v>56.597222222222221</c:v>
                </c:pt>
                <c:pt idx="8151">
                  <c:v>56.604166666666664</c:v>
                </c:pt>
                <c:pt idx="8152">
                  <c:v>56.611111111111114</c:v>
                </c:pt>
                <c:pt idx="8153">
                  <c:v>56.61805555555555</c:v>
                </c:pt>
                <c:pt idx="8154">
                  <c:v>56.625</c:v>
                </c:pt>
                <c:pt idx="8155">
                  <c:v>56.63194444444445</c:v>
                </c:pt>
                <c:pt idx="8156">
                  <c:v>56.638888888888886</c:v>
                </c:pt>
                <c:pt idx="8157">
                  <c:v>56.645833333333336</c:v>
                </c:pt>
                <c:pt idx="8158">
                  <c:v>56.652777777777779</c:v>
                </c:pt>
                <c:pt idx="8159">
                  <c:v>56.659722222222221</c:v>
                </c:pt>
                <c:pt idx="8160">
                  <c:v>56.666666666666664</c:v>
                </c:pt>
                <c:pt idx="8161">
                  <c:v>56.673611111111114</c:v>
                </c:pt>
                <c:pt idx="8162">
                  <c:v>56.68055555555555</c:v>
                </c:pt>
                <c:pt idx="8163">
                  <c:v>56.6875</c:v>
                </c:pt>
                <c:pt idx="8164">
                  <c:v>56.69444444444445</c:v>
                </c:pt>
                <c:pt idx="8165">
                  <c:v>56.701388888888886</c:v>
                </c:pt>
                <c:pt idx="8166">
                  <c:v>56.708333333333336</c:v>
                </c:pt>
                <c:pt idx="8167">
                  <c:v>56.715277777777779</c:v>
                </c:pt>
                <c:pt idx="8168">
                  <c:v>56.722222222222221</c:v>
                </c:pt>
                <c:pt idx="8169">
                  <c:v>56.729166666666664</c:v>
                </c:pt>
                <c:pt idx="8170">
                  <c:v>56.736111111111114</c:v>
                </c:pt>
                <c:pt idx="8171">
                  <c:v>56.74305555555555</c:v>
                </c:pt>
                <c:pt idx="8172">
                  <c:v>56.75</c:v>
                </c:pt>
                <c:pt idx="8173">
                  <c:v>56.75694444444445</c:v>
                </c:pt>
                <c:pt idx="8174">
                  <c:v>56.763888888888886</c:v>
                </c:pt>
                <c:pt idx="8175">
                  <c:v>56.770833333333336</c:v>
                </c:pt>
                <c:pt idx="8176">
                  <c:v>56.777777777777779</c:v>
                </c:pt>
                <c:pt idx="8177">
                  <c:v>56.784722222222221</c:v>
                </c:pt>
                <c:pt idx="8178">
                  <c:v>56.791666666666664</c:v>
                </c:pt>
                <c:pt idx="8179">
                  <c:v>56.798611111111114</c:v>
                </c:pt>
                <c:pt idx="8180">
                  <c:v>56.80555555555555</c:v>
                </c:pt>
                <c:pt idx="8181">
                  <c:v>56.8125</c:v>
                </c:pt>
                <c:pt idx="8182">
                  <c:v>56.81944444444445</c:v>
                </c:pt>
                <c:pt idx="8183">
                  <c:v>56.826388888888886</c:v>
                </c:pt>
                <c:pt idx="8184">
                  <c:v>56.833333333333336</c:v>
                </c:pt>
                <c:pt idx="8185">
                  <c:v>56.840277777777779</c:v>
                </c:pt>
                <c:pt idx="8186">
                  <c:v>56.847222222222221</c:v>
                </c:pt>
                <c:pt idx="8187">
                  <c:v>56.854166666666664</c:v>
                </c:pt>
                <c:pt idx="8188">
                  <c:v>56.861111111111114</c:v>
                </c:pt>
                <c:pt idx="8189">
                  <c:v>56.86805555555555</c:v>
                </c:pt>
                <c:pt idx="8190">
                  <c:v>56.875</c:v>
                </c:pt>
                <c:pt idx="8191">
                  <c:v>56.88194444444445</c:v>
                </c:pt>
                <c:pt idx="8192">
                  <c:v>56.888888888888886</c:v>
                </c:pt>
                <c:pt idx="8193">
                  <c:v>56.895833333333336</c:v>
                </c:pt>
                <c:pt idx="8194">
                  <c:v>56.902777777777779</c:v>
                </c:pt>
                <c:pt idx="8195">
                  <c:v>56.909722222222221</c:v>
                </c:pt>
                <c:pt idx="8196">
                  <c:v>56.916666666666664</c:v>
                </c:pt>
                <c:pt idx="8197">
                  <c:v>56.923611111111114</c:v>
                </c:pt>
                <c:pt idx="8198">
                  <c:v>56.93055555555555</c:v>
                </c:pt>
                <c:pt idx="8199">
                  <c:v>56.9375</c:v>
                </c:pt>
                <c:pt idx="8200">
                  <c:v>56.94444444444445</c:v>
                </c:pt>
                <c:pt idx="8201">
                  <c:v>56.951388888888886</c:v>
                </c:pt>
                <c:pt idx="8202">
                  <c:v>56.958333333333336</c:v>
                </c:pt>
                <c:pt idx="8203">
                  <c:v>56.965277777777779</c:v>
                </c:pt>
                <c:pt idx="8204">
                  <c:v>56.972222222222221</c:v>
                </c:pt>
                <c:pt idx="8205">
                  <c:v>56.979166666666664</c:v>
                </c:pt>
                <c:pt idx="8206">
                  <c:v>56.986111111111114</c:v>
                </c:pt>
                <c:pt idx="8207">
                  <c:v>56.99305555555555</c:v>
                </c:pt>
                <c:pt idx="8208">
                  <c:v>57</c:v>
                </c:pt>
                <c:pt idx="8209">
                  <c:v>57.00694444444445</c:v>
                </c:pt>
                <c:pt idx="8210">
                  <c:v>57.013888888888886</c:v>
                </c:pt>
                <c:pt idx="8211">
                  <c:v>57.020833333333336</c:v>
                </c:pt>
                <c:pt idx="8212">
                  <c:v>57.027777777777779</c:v>
                </c:pt>
                <c:pt idx="8213">
                  <c:v>57.034722222222221</c:v>
                </c:pt>
                <c:pt idx="8214">
                  <c:v>57.041666666666664</c:v>
                </c:pt>
                <c:pt idx="8215">
                  <c:v>57.048611111111114</c:v>
                </c:pt>
                <c:pt idx="8216">
                  <c:v>57.05555555555555</c:v>
                </c:pt>
                <c:pt idx="8217">
                  <c:v>57.0625</c:v>
                </c:pt>
                <c:pt idx="8218">
                  <c:v>57.06944444444445</c:v>
                </c:pt>
                <c:pt idx="8219">
                  <c:v>57.076388888888886</c:v>
                </c:pt>
                <c:pt idx="8220">
                  <c:v>57.083333333333336</c:v>
                </c:pt>
                <c:pt idx="8221">
                  <c:v>57.090277777777779</c:v>
                </c:pt>
                <c:pt idx="8222">
                  <c:v>57.097222222222221</c:v>
                </c:pt>
                <c:pt idx="8223">
                  <c:v>57.104166666666664</c:v>
                </c:pt>
                <c:pt idx="8224">
                  <c:v>57.111111111111114</c:v>
                </c:pt>
                <c:pt idx="8225">
                  <c:v>57.11805555555555</c:v>
                </c:pt>
                <c:pt idx="8226">
                  <c:v>57.125</c:v>
                </c:pt>
                <c:pt idx="8227">
                  <c:v>57.13194444444445</c:v>
                </c:pt>
                <c:pt idx="8228">
                  <c:v>57.138888888888886</c:v>
                </c:pt>
                <c:pt idx="8229">
                  <c:v>57.145833333333336</c:v>
                </c:pt>
                <c:pt idx="8230">
                  <c:v>57.152777777777779</c:v>
                </c:pt>
                <c:pt idx="8231">
                  <c:v>57.159722222222221</c:v>
                </c:pt>
                <c:pt idx="8232">
                  <c:v>57.166666666666664</c:v>
                </c:pt>
                <c:pt idx="8233">
                  <c:v>57.173611111111114</c:v>
                </c:pt>
                <c:pt idx="8234">
                  <c:v>57.18055555555555</c:v>
                </c:pt>
                <c:pt idx="8235">
                  <c:v>57.1875</c:v>
                </c:pt>
                <c:pt idx="8236">
                  <c:v>57.19444444444445</c:v>
                </c:pt>
                <c:pt idx="8237">
                  <c:v>57.201388888888886</c:v>
                </c:pt>
                <c:pt idx="8238">
                  <c:v>57.208333333333336</c:v>
                </c:pt>
                <c:pt idx="8239">
                  <c:v>57.215277777777779</c:v>
                </c:pt>
                <c:pt idx="8240">
                  <c:v>57.222222222222221</c:v>
                </c:pt>
                <c:pt idx="8241">
                  <c:v>57.229166666666664</c:v>
                </c:pt>
                <c:pt idx="8242">
                  <c:v>57.236111111111114</c:v>
                </c:pt>
                <c:pt idx="8243">
                  <c:v>57.24305555555555</c:v>
                </c:pt>
                <c:pt idx="8244">
                  <c:v>57.25</c:v>
                </c:pt>
                <c:pt idx="8245">
                  <c:v>57.25694444444445</c:v>
                </c:pt>
                <c:pt idx="8246">
                  <c:v>57.263888888888886</c:v>
                </c:pt>
                <c:pt idx="8247">
                  <c:v>57.270833333333336</c:v>
                </c:pt>
                <c:pt idx="8248">
                  <c:v>57.277777777777779</c:v>
                </c:pt>
                <c:pt idx="8249">
                  <c:v>57.284722222222221</c:v>
                </c:pt>
                <c:pt idx="8250">
                  <c:v>57.291666666666664</c:v>
                </c:pt>
                <c:pt idx="8251">
                  <c:v>57.298611111111114</c:v>
                </c:pt>
                <c:pt idx="8252">
                  <c:v>57.30555555555555</c:v>
                </c:pt>
                <c:pt idx="8253">
                  <c:v>57.3125</c:v>
                </c:pt>
                <c:pt idx="8254">
                  <c:v>57.31944444444445</c:v>
                </c:pt>
                <c:pt idx="8255">
                  <c:v>57.326388888888886</c:v>
                </c:pt>
                <c:pt idx="8256">
                  <c:v>57.333333333333336</c:v>
                </c:pt>
                <c:pt idx="8257">
                  <c:v>57.340277777777779</c:v>
                </c:pt>
                <c:pt idx="8258">
                  <c:v>57.347222222222221</c:v>
                </c:pt>
                <c:pt idx="8259">
                  <c:v>57.354166666666664</c:v>
                </c:pt>
                <c:pt idx="8260">
                  <c:v>57.361111111111114</c:v>
                </c:pt>
                <c:pt idx="8261">
                  <c:v>57.36805555555555</c:v>
                </c:pt>
                <c:pt idx="8262">
                  <c:v>57.375</c:v>
                </c:pt>
                <c:pt idx="8263">
                  <c:v>57.38194444444445</c:v>
                </c:pt>
                <c:pt idx="8264">
                  <c:v>57.388888888888886</c:v>
                </c:pt>
                <c:pt idx="8265">
                  <c:v>57.395833333333336</c:v>
                </c:pt>
                <c:pt idx="8266">
                  <c:v>57.402777777777779</c:v>
                </c:pt>
                <c:pt idx="8267">
                  <c:v>57.409722222222221</c:v>
                </c:pt>
                <c:pt idx="8268">
                  <c:v>57.416666666666664</c:v>
                </c:pt>
                <c:pt idx="8269">
                  <c:v>57.423611111111114</c:v>
                </c:pt>
                <c:pt idx="8270">
                  <c:v>57.43055555555555</c:v>
                </c:pt>
                <c:pt idx="8271">
                  <c:v>57.4375</c:v>
                </c:pt>
                <c:pt idx="8272">
                  <c:v>57.44444444444445</c:v>
                </c:pt>
                <c:pt idx="8273">
                  <c:v>57.451388888888886</c:v>
                </c:pt>
                <c:pt idx="8274">
                  <c:v>57.458333333333336</c:v>
                </c:pt>
                <c:pt idx="8275">
                  <c:v>57.465277777777779</c:v>
                </c:pt>
                <c:pt idx="8276">
                  <c:v>57.472222222222221</c:v>
                </c:pt>
                <c:pt idx="8277">
                  <c:v>57.479166666666664</c:v>
                </c:pt>
                <c:pt idx="8278">
                  <c:v>57.486111111111114</c:v>
                </c:pt>
                <c:pt idx="8279">
                  <c:v>57.49305555555555</c:v>
                </c:pt>
                <c:pt idx="8280">
                  <c:v>57.5</c:v>
                </c:pt>
                <c:pt idx="8281">
                  <c:v>57.50694444444445</c:v>
                </c:pt>
                <c:pt idx="8282">
                  <c:v>57.513888888888886</c:v>
                </c:pt>
                <c:pt idx="8283">
                  <c:v>57.520833333333336</c:v>
                </c:pt>
                <c:pt idx="8284">
                  <c:v>57.527777777777779</c:v>
                </c:pt>
                <c:pt idx="8285">
                  <c:v>57.534722222222221</c:v>
                </c:pt>
                <c:pt idx="8286">
                  <c:v>57.541666666666664</c:v>
                </c:pt>
                <c:pt idx="8287">
                  <c:v>57.548611111111114</c:v>
                </c:pt>
                <c:pt idx="8288">
                  <c:v>57.55555555555555</c:v>
                </c:pt>
                <c:pt idx="8289">
                  <c:v>57.5625</c:v>
                </c:pt>
                <c:pt idx="8290">
                  <c:v>57.56944444444445</c:v>
                </c:pt>
                <c:pt idx="8291">
                  <c:v>57.576388888888886</c:v>
                </c:pt>
                <c:pt idx="8292">
                  <c:v>57.583333333333336</c:v>
                </c:pt>
                <c:pt idx="8293">
                  <c:v>57.590277777777779</c:v>
                </c:pt>
                <c:pt idx="8294">
                  <c:v>57.597222222222221</c:v>
                </c:pt>
                <c:pt idx="8295">
                  <c:v>57.604166666666664</c:v>
                </c:pt>
                <c:pt idx="8296">
                  <c:v>57.611111111111114</c:v>
                </c:pt>
                <c:pt idx="8297">
                  <c:v>57.61805555555555</c:v>
                </c:pt>
                <c:pt idx="8298">
                  <c:v>57.625</c:v>
                </c:pt>
                <c:pt idx="8299">
                  <c:v>57.63194444444445</c:v>
                </c:pt>
                <c:pt idx="8300">
                  <c:v>57.638888888888886</c:v>
                </c:pt>
                <c:pt idx="8301">
                  <c:v>57.645833333333336</c:v>
                </c:pt>
                <c:pt idx="8302">
                  <c:v>57.652777777777779</c:v>
                </c:pt>
                <c:pt idx="8303">
                  <c:v>57.659722222222221</c:v>
                </c:pt>
                <c:pt idx="8304">
                  <c:v>57.666666666666664</c:v>
                </c:pt>
                <c:pt idx="8305">
                  <c:v>57.673611111111114</c:v>
                </c:pt>
                <c:pt idx="8306">
                  <c:v>57.68055555555555</c:v>
                </c:pt>
                <c:pt idx="8307">
                  <c:v>57.6875</c:v>
                </c:pt>
                <c:pt idx="8308">
                  <c:v>57.69444444444445</c:v>
                </c:pt>
                <c:pt idx="8309">
                  <c:v>57.701388888888886</c:v>
                </c:pt>
                <c:pt idx="8310">
                  <c:v>57.708333333333336</c:v>
                </c:pt>
                <c:pt idx="8311">
                  <c:v>57.715277777777779</c:v>
                </c:pt>
                <c:pt idx="8312">
                  <c:v>57.722222222222221</c:v>
                </c:pt>
                <c:pt idx="8313">
                  <c:v>57.729166666666664</c:v>
                </c:pt>
                <c:pt idx="8314">
                  <c:v>57.736111111111114</c:v>
                </c:pt>
                <c:pt idx="8315">
                  <c:v>57.74305555555555</c:v>
                </c:pt>
                <c:pt idx="8316">
                  <c:v>57.75</c:v>
                </c:pt>
                <c:pt idx="8317">
                  <c:v>57.75694444444445</c:v>
                </c:pt>
                <c:pt idx="8318">
                  <c:v>57.763888888888886</c:v>
                </c:pt>
                <c:pt idx="8319">
                  <c:v>57.770833333333336</c:v>
                </c:pt>
                <c:pt idx="8320">
                  <c:v>57.777777777777779</c:v>
                </c:pt>
                <c:pt idx="8321">
                  <c:v>57.784722222222221</c:v>
                </c:pt>
                <c:pt idx="8322">
                  <c:v>57.791666666666664</c:v>
                </c:pt>
                <c:pt idx="8323">
                  <c:v>57.798611111111114</c:v>
                </c:pt>
                <c:pt idx="8324">
                  <c:v>57.80555555555555</c:v>
                </c:pt>
                <c:pt idx="8325">
                  <c:v>57.8125</c:v>
                </c:pt>
                <c:pt idx="8326">
                  <c:v>57.81944444444445</c:v>
                </c:pt>
                <c:pt idx="8327">
                  <c:v>57.826388888888886</c:v>
                </c:pt>
                <c:pt idx="8328">
                  <c:v>57.833333333333336</c:v>
                </c:pt>
                <c:pt idx="8329">
                  <c:v>57.840277777777779</c:v>
                </c:pt>
                <c:pt idx="8330">
                  <c:v>57.847222222222221</c:v>
                </c:pt>
                <c:pt idx="8331">
                  <c:v>57.854166666666664</c:v>
                </c:pt>
                <c:pt idx="8332">
                  <c:v>57.861111111111114</c:v>
                </c:pt>
                <c:pt idx="8333">
                  <c:v>57.86805555555555</c:v>
                </c:pt>
                <c:pt idx="8334">
                  <c:v>57.875</c:v>
                </c:pt>
                <c:pt idx="8335">
                  <c:v>57.88194444444445</c:v>
                </c:pt>
                <c:pt idx="8336">
                  <c:v>57.888888888888886</c:v>
                </c:pt>
                <c:pt idx="8337">
                  <c:v>57.895833333333336</c:v>
                </c:pt>
                <c:pt idx="8338">
                  <c:v>57.902777777777779</c:v>
                </c:pt>
                <c:pt idx="8339">
                  <c:v>57.909722222222221</c:v>
                </c:pt>
                <c:pt idx="8340">
                  <c:v>57.916666666666664</c:v>
                </c:pt>
                <c:pt idx="8341">
                  <c:v>57.923611111111114</c:v>
                </c:pt>
                <c:pt idx="8342">
                  <c:v>57.93055555555555</c:v>
                </c:pt>
                <c:pt idx="8343">
                  <c:v>57.9375</c:v>
                </c:pt>
                <c:pt idx="8344">
                  <c:v>57.94444444444445</c:v>
                </c:pt>
                <c:pt idx="8345">
                  <c:v>57.951388888888886</c:v>
                </c:pt>
                <c:pt idx="8346">
                  <c:v>57.958333333333336</c:v>
                </c:pt>
                <c:pt idx="8347">
                  <c:v>57.965277777777779</c:v>
                </c:pt>
                <c:pt idx="8348">
                  <c:v>57.972222222222221</c:v>
                </c:pt>
                <c:pt idx="8349">
                  <c:v>57.979166666666664</c:v>
                </c:pt>
                <c:pt idx="8350">
                  <c:v>57.986111111111114</c:v>
                </c:pt>
                <c:pt idx="8351">
                  <c:v>57.99305555555555</c:v>
                </c:pt>
                <c:pt idx="8352">
                  <c:v>58</c:v>
                </c:pt>
                <c:pt idx="8353">
                  <c:v>58.00694444444445</c:v>
                </c:pt>
                <c:pt idx="8354">
                  <c:v>58.013888888888886</c:v>
                </c:pt>
                <c:pt idx="8355">
                  <c:v>58.020833333333336</c:v>
                </c:pt>
                <c:pt idx="8356">
                  <c:v>58.027777777777779</c:v>
                </c:pt>
                <c:pt idx="8357">
                  <c:v>58.034722222222221</c:v>
                </c:pt>
                <c:pt idx="8358">
                  <c:v>58.041666666666664</c:v>
                </c:pt>
                <c:pt idx="8359">
                  <c:v>58.048611111111114</c:v>
                </c:pt>
                <c:pt idx="8360">
                  <c:v>58.05555555555555</c:v>
                </c:pt>
                <c:pt idx="8361">
                  <c:v>58.0625</c:v>
                </c:pt>
                <c:pt idx="8362">
                  <c:v>58.06944444444445</c:v>
                </c:pt>
                <c:pt idx="8363">
                  <c:v>58.076388888888886</c:v>
                </c:pt>
                <c:pt idx="8364">
                  <c:v>58.083333333333336</c:v>
                </c:pt>
                <c:pt idx="8365">
                  <c:v>58.090277777777779</c:v>
                </c:pt>
                <c:pt idx="8366">
                  <c:v>58.097222222222221</c:v>
                </c:pt>
                <c:pt idx="8367">
                  <c:v>58.104166666666664</c:v>
                </c:pt>
                <c:pt idx="8368">
                  <c:v>58.111111111111114</c:v>
                </c:pt>
                <c:pt idx="8369">
                  <c:v>58.11805555555555</c:v>
                </c:pt>
                <c:pt idx="8370">
                  <c:v>58.125</c:v>
                </c:pt>
                <c:pt idx="8371">
                  <c:v>58.13194444444445</c:v>
                </c:pt>
                <c:pt idx="8372">
                  <c:v>58.138888888888886</c:v>
                </c:pt>
                <c:pt idx="8373">
                  <c:v>58.145833333333336</c:v>
                </c:pt>
                <c:pt idx="8374">
                  <c:v>58.152777777777779</c:v>
                </c:pt>
                <c:pt idx="8375">
                  <c:v>58.159722222222221</c:v>
                </c:pt>
                <c:pt idx="8376">
                  <c:v>58.166666666666664</c:v>
                </c:pt>
                <c:pt idx="8377">
                  <c:v>58.173611111111114</c:v>
                </c:pt>
                <c:pt idx="8378">
                  <c:v>58.18055555555555</c:v>
                </c:pt>
                <c:pt idx="8379">
                  <c:v>58.1875</c:v>
                </c:pt>
                <c:pt idx="8380">
                  <c:v>58.19444444444445</c:v>
                </c:pt>
                <c:pt idx="8381">
                  <c:v>58.201388888888886</c:v>
                </c:pt>
                <c:pt idx="8382">
                  <c:v>58.208333333333336</c:v>
                </c:pt>
                <c:pt idx="8383">
                  <c:v>58.215277777777779</c:v>
                </c:pt>
                <c:pt idx="8384">
                  <c:v>58.222222222222221</c:v>
                </c:pt>
                <c:pt idx="8385">
                  <c:v>58.229166666666664</c:v>
                </c:pt>
                <c:pt idx="8386">
                  <c:v>58.236111111111114</c:v>
                </c:pt>
                <c:pt idx="8387">
                  <c:v>58.24305555555555</c:v>
                </c:pt>
                <c:pt idx="8388">
                  <c:v>58.25</c:v>
                </c:pt>
                <c:pt idx="8389">
                  <c:v>58.25694444444445</c:v>
                </c:pt>
                <c:pt idx="8390">
                  <c:v>58.263888888888886</c:v>
                </c:pt>
                <c:pt idx="8391">
                  <c:v>58.270833333333336</c:v>
                </c:pt>
                <c:pt idx="8392">
                  <c:v>58.277777777777779</c:v>
                </c:pt>
                <c:pt idx="8393">
                  <c:v>58.284722222222221</c:v>
                </c:pt>
                <c:pt idx="8394">
                  <c:v>58.291666666666664</c:v>
                </c:pt>
                <c:pt idx="8395">
                  <c:v>58.298611111111114</c:v>
                </c:pt>
                <c:pt idx="8396">
                  <c:v>58.30555555555555</c:v>
                </c:pt>
                <c:pt idx="8397">
                  <c:v>58.3125</c:v>
                </c:pt>
                <c:pt idx="8398">
                  <c:v>58.31944444444445</c:v>
                </c:pt>
                <c:pt idx="8399">
                  <c:v>58.326388888888886</c:v>
                </c:pt>
                <c:pt idx="8400">
                  <c:v>58.333333333333336</c:v>
                </c:pt>
                <c:pt idx="8401">
                  <c:v>58.340277777777779</c:v>
                </c:pt>
                <c:pt idx="8402">
                  <c:v>58.347222222222221</c:v>
                </c:pt>
                <c:pt idx="8403">
                  <c:v>58.354166666666664</c:v>
                </c:pt>
                <c:pt idx="8404">
                  <c:v>58.361111111111114</c:v>
                </c:pt>
                <c:pt idx="8405">
                  <c:v>58.36805555555555</c:v>
                </c:pt>
                <c:pt idx="8406">
                  <c:v>58.375</c:v>
                </c:pt>
                <c:pt idx="8407">
                  <c:v>58.38194444444445</c:v>
                </c:pt>
                <c:pt idx="8408">
                  <c:v>58.388888888888886</c:v>
                </c:pt>
                <c:pt idx="8409">
                  <c:v>58.395833333333336</c:v>
                </c:pt>
                <c:pt idx="8410">
                  <c:v>58.402777777777779</c:v>
                </c:pt>
                <c:pt idx="8411">
                  <c:v>58.409722222222221</c:v>
                </c:pt>
                <c:pt idx="8412">
                  <c:v>58.416666666666664</c:v>
                </c:pt>
                <c:pt idx="8413">
                  <c:v>58.423611111111114</c:v>
                </c:pt>
                <c:pt idx="8414">
                  <c:v>58.43055555555555</c:v>
                </c:pt>
                <c:pt idx="8415">
                  <c:v>58.4375</c:v>
                </c:pt>
                <c:pt idx="8416">
                  <c:v>58.44444444444445</c:v>
                </c:pt>
                <c:pt idx="8417">
                  <c:v>58.451388888888886</c:v>
                </c:pt>
                <c:pt idx="8418">
                  <c:v>58.458333333333336</c:v>
                </c:pt>
                <c:pt idx="8419">
                  <c:v>58.465277777777779</c:v>
                </c:pt>
                <c:pt idx="8420">
                  <c:v>58.472222222222221</c:v>
                </c:pt>
                <c:pt idx="8421">
                  <c:v>58.479166666666664</c:v>
                </c:pt>
                <c:pt idx="8422">
                  <c:v>58.486111111111114</c:v>
                </c:pt>
                <c:pt idx="8423">
                  <c:v>58.49305555555555</c:v>
                </c:pt>
                <c:pt idx="8424">
                  <c:v>58.5</c:v>
                </c:pt>
                <c:pt idx="8425">
                  <c:v>58.50694444444445</c:v>
                </c:pt>
                <c:pt idx="8426">
                  <c:v>58.513888888888886</c:v>
                </c:pt>
                <c:pt idx="8427">
                  <c:v>58.520833333333336</c:v>
                </c:pt>
                <c:pt idx="8428">
                  <c:v>58.527777777777779</c:v>
                </c:pt>
                <c:pt idx="8429">
                  <c:v>58.534722222222221</c:v>
                </c:pt>
                <c:pt idx="8430">
                  <c:v>58.541666666666664</c:v>
                </c:pt>
                <c:pt idx="8431">
                  <c:v>58.548611111111114</c:v>
                </c:pt>
                <c:pt idx="8432">
                  <c:v>58.55555555555555</c:v>
                </c:pt>
                <c:pt idx="8433">
                  <c:v>58.5625</c:v>
                </c:pt>
                <c:pt idx="8434">
                  <c:v>58.56944444444445</c:v>
                </c:pt>
                <c:pt idx="8435">
                  <c:v>58.576388888888886</c:v>
                </c:pt>
                <c:pt idx="8436">
                  <c:v>58.583333333333336</c:v>
                </c:pt>
                <c:pt idx="8437">
                  <c:v>58.590277777777779</c:v>
                </c:pt>
                <c:pt idx="8438">
                  <c:v>58.597222222222221</c:v>
                </c:pt>
                <c:pt idx="8439">
                  <c:v>58.604166666666664</c:v>
                </c:pt>
                <c:pt idx="8440">
                  <c:v>58.611111111111114</c:v>
                </c:pt>
                <c:pt idx="8441">
                  <c:v>58.61805555555555</c:v>
                </c:pt>
                <c:pt idx="8442">
                  <c:v>58.625</c:v>
                </c:pt>
                <c:pt idx="8443">
                  <c:v>58.63194444444445</c:v>
                </c:pt>
                <c:pt idx="8444">
                  <c:v>58.638888888888886</c:v>
                </c:pt>
                <c:pt idx="8445">
                  <c:v>58.645833333333336</c:v>
                </c:pt>
                <c:pt idx="8446">
                  <c:v>58.652777777777779</c:v>
                </c:pt>
                <c:pt idx="8447">
                  <c:v>58.659722222222221</c:v>
                </c:pt>
                <c:pt idx="8448">
                  <c:v>58.666666666666664</c:v>
                </c:pt>
                <c:pt idx="8449">
                  <c:v>58.673611111111114</c:v>
                </c:pt>
                <c:pt idx="8450">
                  <c:v>58.68055555555555</c:v>
                </c:pt>
                <c:pt idx="8451">
                  <c:v>58.6875</c:v>
                </c:pt>
                <c:pt idx="8452">
                  <c:v>58.69444444444445</c:v>
                </c:pt>
                <c:pt idx="8453">
                  <c:v>58.701388888888886</c:v>
                </c:pt>
                <c:pt idx="8454">
                  <c:v>58.708333333333336</c:v>
                </c:pt>
                <c:pt idx="8455">
                  <c:v>58.715277777777779</c:v>
                </c:pt>
                <c:pt idx="8456">
                  <c:v>58.722222222222221</c:v>
                </c:pt>
                <c:pt idx="8457">
                  <c:v>58.729166666666664</c:v>
                </c:pt>
                <c:pt idx="8458">
                  <c:v>58.736111111111114</c:v>
                </c:pt>
                <c:pt idx="8459">
                  <c:v>58.74305555555555</c:v>
                </c:pt>
                <c:pt idx="8460">
                  <c:v>58.75</c:v>
                </c:pt>
                <c:pt idx="8461">
                  <c:v>58.75694444444445</c:v>
                </c:pt>
                <c:pt idx="8462">
                  <c:v>58.763888888888886</c:v>
                </c:pt>
                <c:pt idx="8463">
                  <c:v>58.770833333333336</c:v>
                </c:pt>
                <c:pt idx="8464">
                  <c:v>58.777777777777779</c:v>
                </c:pt>
                <c:pt idx="8465">
                  <c:v>58.784722222222221</c:v>
                </c:pt>
                <c:pt idx="8466">
                  <c:v>58.791666666666664</c:v>
                </c:pt>
                <c:pt idx="8467">
                  <c:v>58.798611111111114</c:v>
                </c:pt>
                <c:pt idx="8468">
                  <c:v>58.80555555555555</c:v>
                </c:pt>
                <c:pt idx="8469">
                  <c:v>58.8125</c:v>
                </c:pt>
                <c:pt idx="8470">
                  <c:v>58.81944444444445</c:v>
                </c:pt>
                <c:pt idx="8471">
                  <c:v>58.826388888888886</c:v>
                </c:pt>
                <c:pt idx="8472">
                  <c:v>58.833333333333336</c:v>
                </c:pt>
                <c:pt idx="8473">
                  <c:v>58.840277777777779</c:v>
                </c:pt>
                <c:pt idx="8474">
                  <c:v>58.847222222222221</c:v>
                </c:pt>
                <c:pt idx="8475">
                  <c:v>58.854166666666664</c:v>
                </c:pt>
                <c:pt idx="8476">
                  <c:v>58.861111111111114</c:v>
                </c:pt>
                <c:pt idx="8477">
                  <c:v>58.86805555555555</c:v>
                </c:pt>
                <c:pt idx="8478">
                  <c:v>58.875</c:v>
                </c:pt>
                <c:pt idx="8479">
                  <c:v>58.88194444444445</c:v>
                </c:pt>
                <c:pt idx="8480">
                  <c:v>58.888888888888886</c:v>
                </c:pt>
                <c:pt idx="8481">
                  <c:v>58.895833333333336</c:v>
                </c:pt>
                <c:pt idx="8482">
                  <c:v>58.902777777777779</c:v>
                </c:pt>
                <c:pt idx="8483">
                  <c:v>58.909722222222221</c:v>
                </c:pt>
                <c:pt idx="8484">
                  <c:v>58.916666666666664</c:v>
                </c:pt>
                <c:pt idx="8485">
                  <c:v>58.923611111111114</c:v>
                </c:pt>
                <c:pt idx="8486">
                  <c:v>58.93055555555555</c:v>
                </c:pt>
                <c:pt idx="8487">
                  <c:v>58.9375</c:v>
                </c:pt>
                <c:pt idx="8488">
                  <c:v>58.94444444444445</c:v>
                </c:pt>
                <c:pt idx="8489">
                  <c:v>58.951388888888886</c:v>
                </c:pt>
                <c:pt idx="8490">
                  <c:v>58.958333333333336</c:v>
                </c:pt>
                <c:pt idx="8491">
                  <c:v>58.965277777777779</c:v>
                </c:pt>
                <c:pt idx="8492">
                  <c:v>58.972222222222221</c:v>
                </c:pt>
                <c:pt idx="8493">
                  <c:v>58.979166666666664</c:v>
                </c:pt>
                <c:pt idx="8494">
                  <c:v>58.986111111111114</c:v>
                </c:pt>
                <c:pt idx="8495">
                  <c:v>58.99305555555555</c:v>
                </c:pt>
                <c:pt idx="8496">
                  <c:v>59</c:v>
                </c:pt>
                <c:pt idx="8497">
                  <c:v>59.00694444444445</c:v>
                </c:pt>
                <c:pt idx="8498">
                  <c:v>59.013888888888886</c:v>
                </c:pt>
                <c:pt idx="8499">
                  <c:v>59.020833333333336</c:v>
                </c:pt>
                <c:pt idx="8500">
                  <c:v>59.027777777777779</c:v>
                </c:pt>
                <c:pt idx="8501">
                  <c:v>59.034722222222221</c:v>
                </c:pt>
                <c:pt idx="8502">
                  <c:v>59.041666666666664</c:v>
                </c:pt>
                <c:pt idx="8503">
                  <c:v>59.048611111111114</c:v>
                </c:pt>
                <c:pt idx="8504">
                  <c:v>59.05555555555555</c:v>
                </c:pt>
                <c:pt idx="8505">
                  <c:v>59.0625</c:v>
                </c:pt>
                <c:pt idx="8506">
                  <c:v>59.06944444444445</c:v>
                </c:pt>
                <c:pt idx="8507">
                  <c:v>59.076388888888886</c:v>
                </c:pt>
                <c:pt idx="8508">
                  <c:v>59.083333333333336</c:v>
                </c:pt>
                <c:pt idx="8509">
                  <c:v>59.090277777777779</c:v>
                </c:pt>
                <c:pt idx="8510">
                  <c:v>59.097222222222221</c:v>
                </c:pt>
                <c:pt idx="8511">
                  <c:v>59.104166666666664</c:v>
                </c:pt>
                <c:pt idx="8512">
                  <c:v>59.111111111111114</c:v>
                </c:pt>
                <c:pt idx="8513">
                  <c:v>59.11805555555555</c:v>
                </c:pt>
                <c:pt idx="8514">
                  <c:v>59.125</c:v>
                </c:pt>
                <c:pt idx="8515">
                  <c:v>59.13194444444445</c:v>
                </c:pt>
                <c:pt idx="8516">
                  <c:v>59.138888888888886</c:v>
                </c:pt>
                <c:pt idx="8517">
                  <c:v>59.145833333333336</c:v>
                </c:pt>
                <c:pt idx="8518">
                  <c:v>59.152777777777779</c:v>
                </c:pt>
                <c:pt idx="8519">
                  <c:v>59.159722222222221</c:v>
                </c:pt>
                <c:pt idx="8520">
                  <c:v>59.166666666666664</c:v>
                </c:pt>
                <c:pt idx="8521">
                  <c:v>59.173611111111114</c:v>
                </c:pt>
                <c:pt idx="8522">
                  <c:v>59.18055555555555</c:v>
                </c:pt>
                <c:pt idx="8523">
                  <c:v>59.1875</c:v>
                </c:pt>
                <c:pt idx="8524">
                  <c:v>59.19444444444445</c:v>
                </c:pt>
                <c:pt idx="8525">
                  <c:v>59.201388888888886</c:v>
                </c:pt>
                <c:pt idx="8526">
                  <c:v>59.208333333333336</c:v>
                </c:pt>
                <c:pt idx="8527">
                  <c:v>59.215277777777779</c:v>
                </c:pt>
                <c:pt idx="8528">
                  <c:v>59.222222222222221</c:v>
                </c:pt>
                <c:pt idx="8529">
                  <c:v>59.229166666666664</c:v>
                </c:pt>
                <c:pt idx="8530">
                  <c:v>59.236111111111114</c:v>
                </c:pt>
                <c:pt idx="8531">
                  <c:v>59.24305555555555</c:v>
                </c:pt>
                <c:pt idx="8532">
                  <c:v>59.25</c:v>
                </c:pt>
                <c:pt idx="8533">
                  <c:v>59.25694444444445</c:v>
                </c:pt>
                <c:pt idx="8534">
                  <c:v>59.263888888888886</c:v>
                </c:pt>
                <c:pt idx="8535">
                  <c:v>59.270833333333336</c:v>
                </c:pt>
                <c:pt idx="8536">
                  <c:v>59.277777777777779</c:v>
                </c:pt>
                <c:pt idx="8537">
                  <c:v>59.284722222222221</c:v>
                </c:pt>
                <c:pt idx="8538">
                  <c:v>59.291666666666664</c:v>
                </c:pt>
                <c:pt idx="8539">
                  <c:v>59.298611111111114</c:v>
                </c:pt>
                <c:pt idx="8540">
                  <c:v>59.30555555555555</c:v>
                </c:pt>
                <c:pt idx="8541">
                  <c:v>59.3125</c:v>
                </c:pt>
                <c:pt idx="8542">
                  <c:v>59.31944444444445</c:v>
                </c:pt>
                <c:pt idx="8543">
                  <c:v>59.326388888888886</c:v>
                </c:pt>
                <c:pt idx="8544">
                  <c:v>59.333333333333336</c:v>
                </c:pt>
                <c:pt idx="8545">
                  <c:v>59.340277777777779</c:v>
                </c:pt>
                <c:pt idx="8546">
                  <c:v>59.347222222222221</c:v>
                </c:pt>
                <c:pt idx="8547">
                  <c:v>59.354166666666664</c:v>
                </c:pt>
                <c:pt idx="8548">
                  <c:v>59.361111111111114</c:v>
                </c:pt>
                <c:pt idx="8549">
                  <c:v>59.36805555555555</c:v>
                </c:pt>
                <c:pt idx="8550">
                  <c:v>59.375</c:v>
                </c:pt>
                <c:pt idx="8551">
                  <c:v>59.38194444444445</c:v>
                </c:pt>
                <c:pt idx="8552">
                  <c:v>59.388888888888886</c:v>
                </c:pt>
                <c:pt idx="8553">
                  <c:v>59.395833333333336</c:v>
                </c:pt>
                <c:pt idx="8554">
                  <c:v>59.402777777777779</c:v>
                </c:pt>
                <c:pt idx="8555">
                  <c:v>59.409722222222221</c:v>
                </c:pt>
                <c:pt idx="8556">
                  <c:v>59.416666666666664</c:v>
                </c:pt>
                <c:pt idx="8557">
                  <c:v>59.423611111111114</c:v>
                </c:pt>
                <c:pt idx="8558">
                  <c:v>59.43055555555555</c:v>
                </c:pt>
                <c:pt idx="8559">
                  <c:v>59.4375</c:v>
                </c:pt>
                <c:pt idx="8560">
                  <c:v>59.44444444444445</c:v>
                </c:pt>
                <c:pt idx="8561">
                  <c:v>59.451388888888886</c:v>
                </c:pt>
                <c:pt idx="8562">
                  <c:v>59.458333333333336</c:v>
                </c:pt>
                <c:pt idx="8563">
                  <c:v>59.465277777777779</c:v>
                </c:pt>
                <c:pt idx="8564">
                  <c:v>59.472222222222221</c:v>
                </c:pt>
                <c:pt idx="8565">
                  <c:v>59.479166666666664</c:v>
                </c:pt>
                <c:pt idx="8566">
                  <c:v>59.486111111111114</c:v>
                </c:pt>
                <c:pt idx="8567">
                  <c:v>59.49305555555555</c:v>
                </c:pt>
                <c:pt idx="8568">
                  <c:v>59.5</c:v>
                </c:pt>
                <c:pt idx="8569">
                  <c:v>59.50694444444445</c:v>
                </c:pt>
                <c:pt idx="8570">
                  <c:v>59.513888888888886</c:v>
                </c:pt>
                <c:pt idx="8571">
                  <c:v>59.520833333333336</c:v>
                </c:pt>
                <c:pt idx="8572">
                  <c:v>59.527777777777779</c:v>
                </c:pt>
                <c:pt idx="8573">
                  <c:v>59.534722222222221</c:v>
                </c:pt>
                <c:pt idx="8574">
                  <c:v>59.541666666666664</c:v>
                </c:pt>
                <c:pt idx="8575">
                  <c:v>59.548611111111114</c:v>
                </c:pt>
                <c:pt idx="8576">
                  <c:v>59.55555555555555</c:v>
                </c:pt>
                <c:pt idx="8577">
                  <c:v>59.5625</c:v>
                </c:pt>
                <c:pt idx="8578">
                  <c:v>59.56944444444445</c:v>
                </c:pt>
                <c:pt idx="8579">
                  <c:v>59.576388888888886</c:v>
                </c:pt>
                <c:pt idx="8580">
                  <c:v>59.583333333333336</c:v>
                </c:pt>
                <c:pt idx="8581">
                  <c:v>59.590277777777779</c:v>
                </c:pt>
                <c:pt idx="8582">
                  <c:v>59.597222222222221</c:v>
                </c:pt>
                <c:pt idx="8583">
                  <c:v>59.604166666666664</c:v>
                </c:pt>
                <c:pt idx="8584">
                  <c:v>59.611111111111114</c:v>
                </c:pt>
                <c:pt idx="8585">
                  <c:v>59.61805555555555</c:v>
                </c:pt>
                <c:pt idx="8586">
                  <c:v>59.625</c:v>
                </c:pt>
                <c:pt idx="8587">
                  <c:v>59.63194444444445</c:v>
                </c:pt>
                <c:pt idx="8588">
                  <c:v>59.638888888888886</c:v>
                </c:pt>
                <c:pt idx="8589">
                  <c:v>59.645833333333336</c:v>
                </c:pt>
                <c:pt idx="8590">
                  <c:v>59.652777777777779</c:v>
                </c:pt>
                <c:pt idx="8591">
                  <c:v>59.659722222222221</c:v>
                </c:pt>
                <c:pt idx="8592">
                  <c:v>59.666666666666664</c:v>
                </c:pt>
                <c:pt idx="8593">
                  <c:v>59.673611111111114</c:v>
                </c:pt>
                <c:pt idx="8594">
                  <c:v>59.68055555555555</c:v>
                </c:pt>
                <c:pt idx="8595">
                  <c:v>59.6875</c:v>
                </c:pt>
                <c:pt idx="8596">
                  <c:v>59.69444444444445</c:v>
                </c:pt>
                <c:pt idx="8597">
                  <c:v>59.701388888888886</c:v>
                </c:pt>
                <c:pt idx="8598">
                  <c:v>59.708333333333336</c:v>
                </c:pt>
                <c:pt idx="8599">
                  <c:v>59.715277777777779</c:v>
                </c:pt>
                <c:pt idx="8600">
                  <c:v>59.722222222222221</c:v>
                </c:pt>
                <c:pt idx="8601">
                  <c:v>59.729166666666664</c:v>
                </c:pt>
                <c:pt idx="8602">
                  <c:v>59.736111111111114</c:v>
                </c:pt>
                <c:pt idx="8603">
                  <c:v>59.74305555555555</c:v>
                </c:pt>
                <c:pt idx="8604">
                  <c:v>59.75</c:v>
                </c:pt>
                <c:pt idx="8605">
                  <c:v>59.75694444444445</c:v>
                </c:pt>
                <c:pt idx="8606">
                  <c:v>59.763888888888886</c:v>
                </c:pt>
                <c:pt idx="8607">
                  <c:v>59.770833333333336</c:v>
                </c:pt>
                <c:pt idx="8608">
                  <c:v>59.777777777777779</c:v>
                </c:pt>
                <c:pt idx="8609">
                  <c:v>59.784722222222221</c:v>
                </c:pt>
                <c:pt idx="8610">
                  <c:v>59.791666666666664</c:v>
                </c:pt>
                <c:pt idx="8611">
                  <c:v>59.798611111111114</c:v>
                </c:pt>
                <c:pt idx="8612">
                  <c:v>59.80555555555555</c:v>
                </c:pt>
                <c:pt idx="8613">
                  <c:v>59.8125</c:v>
                </c:pt>
                <c:pt idx="8614">
                  <c:v>59.81944444444445</c:v>
                </c:pt>
                <c:pt idx="8615">
                  <c:v>59.826388888888886</c:v>
                </c:pt>
                <c:pt idx="8616">
                  <c:v>59.833333333333336</c:v>
                </c:pt>
                <c:pt idx="8617">
                  <c:v>59.840277777777779</c:v>
                </c:pt>
                <c:pt idx="8618">
                  <c:v>59.847222222222221</c:v>
                </c:pt>
                <c:pt idx="8619">
                  <c:v>59.854166666666664</c:v>
                </c:pt>
                <c:pt idx="8620">
                  <c:v>59.861111111111114</c:v>
                </c:pt>
                <c:pt idx="8621">
                  <c:v>59.86805555555555</c:v>
                </c:pt>
                <c:pt idx="8622">
                  <c:v>59.875</c:v>
                </c:pt>
                <c:pt idx="8623">
                  <c:v>59.88194444444445</c:v>
                </c:pt>
                <c:pt idx="8624">
                  <c:v>59.888888888888886</c:v>
                </c:pt>
                <c:pt idx="8625">
                  <c:v>59.895833333333336</c:v>
                </c:pt>
                <c:pt idx="8626">
                  <c:v>59.902777777777779</c:v>
                </c:pt>
                <c:pt idx="8627">
                  <c:v>59.909722222222221</c:v>
                </c:pt>
                <c:pt idx="8628">
                  <c:v>59.916666666666664</c:v>
                </c:pt>
                <c:pt idx="8629">
                  <c:v>59.923611111111114</c:v>
                </c:pt>
                <c:pt idx="8630">
                  <c:v>59.93055555555555</c:v>
                </c:pt>
                <c:pt idx="8631">
                  <c:v>59.9375</c:v>
                </c:pt>
                <c:pt idx="8632">
                  <c:v>59.94444444444445</c:v>
                </c:pt>
                <c:pt idx="8633">
                  <c:v>59.951388888888886</c:v>
                </c:pt>
                <c:pt idx="8634">
                  <c:v>59.958333333333336</c:v>
                </c:pt>
                <c:pt idx="8635">
                  <c:v>59.965277777777779</c:v>
                </c:pt>
                <c:pt idx="8636">
                  <c:v>59.972222222222221</c:v>
                </c:pt>
                <c:pt idx="8637">
                  <c:v>59.979166666666664</c:v>
                </c:pt>
                <c:pt idx="8638">
                  <c:v>59.986111111111114</c:v>
                </c:pt>
                <c:pt idx="8639">
                  <c:v>59.99305555555555</c:v>
                </c:pt>
                <c:pt idx="8640">
                  <c:v>60</c:v>
                </c:pt>
                <c:pt idx="8641">
                  <c:v>60.00694444444445</c:v>
                </c:pt>
                <c:pt idx="8642">
                  <c:v>60.013888888888886</c:v>
                </c:pt>
                <c:pt idx="8643">
                  <c:v>60.020833333333336</c:v>
                </c:pt>
                <c:pt idx="8644">
                  <c:v>60.027777777777779</c:v>
                </c:pt>
                <c:pt idx="8645">
                  <c:v>60.034722222222221</c:v>
                </c:pt>
                <c:pt idx="8646">
                  <c:v>60.041666666666664</c:v>
                </c:pt>
                <c:pt idx="8647">
                  <c:v>60.048611111111114</c:v>
                </c:pt>
                <c:pt idx="8648">
                  <c:v>60.05555555555555</c:v>
                </c:pt>
                <c:pt idx="8649">
                  <c:v>60.0625</c:v>
                </c:pt>
                <c:pt idx="8650">
                  <c:v>60.06944444444445</c:v>
                </c:pt>
                <c:pt idx="8651">
                  <c:v>60.076388888888886</c:v>
                </c:pt>
                <c:pt idx="8652">
                  <c:v>60.083333333333336</c:v>
                </c:pt>
                <c:pt idx="8653">
                  <c:v>60.090277777777779</c:v>
                </c:pt>
                <c:pt idx="8654">
                  <c:v>60.097222222222221</c:v>
                </c:pt>
                <c:pt idx="8655">
                  <c:v>60.104166666666664</c:v>
                </c:pt>
                <c:pt idx="8656">
                  <c:v>60.111111111111114</c:v>
                </c:pt>
                <c:pt idx="8657">
                  <c:v>60.11805555555555</c:v>
                </c:pt>
                <c:pt idx="8658">
                  <c:v>60.125</c:v>
                </c:pt>
                <c:pt idx="8659">
                  <c:v>60.13194444444445</c:v>
                </c:pt>
                <c:pt idx="8660">
                  <c:v>60.138888888888886</c:v>
                </c:pt>
                <c:pt idx="8661">
                  <c:v>60.145833333333336</c:v>
                </c:pt>
                <c:pt idx="8662">
                  <c:v>60.152777777777779</c:v>
                </c:pt>
                <c:pt idx="8663">
                  <c:v>60.159722222222221</c:v>
                </c:pt>
                <c:pt idx="8664">
                  <c:v>60.166666666666664</c:v>
                </c:pt>
                <c:pt idx="8665">
                  <c:v>60.173611111111114</c:v>
                </c:pt>
                <c:pt idx="8666">
                  <c:v>60.18055555555555</c:v>
                </c:pt>
                <c:pt idx="8667">
                  <c:v>60.1875</c:v>
                </c:pt>
                <c:pt idx="8668">
                  <c:v>60.19444444444445</c:v>
                </c:pt>
                <c:pt idx="8669">
                  <c:v>60.201388888888886</c:v>
                </c:pt>
                <c:pt idx="8670">
                  <c:v>60.208333333333336</c:v>
                </c:pt>
                <c:pt idx="8671">
                  <c:v>60.215277777777779</c:v>
                </c:pt>
                <c:pt idx="8672">
                  <c:v>60.222222222222221</c:v>
                </c:pt>
                <c:pt idx="8673">
                  <c:v>60.229166666666664</c:v>
                </c:pt>
                <c:pt idx="8674">
                  <c:v>60.236111111111114</c:v>
                </c:pt>
                <c:pt idx="8675">
                  <c:v>60.24305555555555</c:v>
                </c:pt>
                <c:pt idx="8676">
                  <c:v>60.25</c:v>
                </c:pt>
                <c:pt idx="8677">
                  <c:v>60.25694444444445</c:v>
                </c:pt>
                <c:pt idx="8678">
                  <c:v>60.263888888888886</c:v>
                </c:pt>
                <c:pt idx="8679">
                  <c:v>60.270833333333336</c:v>
                </c:pt>
                <c:pt idx="8680">
                  <c:v>60.277777777777779</c:v>
                </c:pt>
                <c:pt idx="8681">
                  <c:v>60.284722222222221</c:v>
                </c:pt>
                <c:pt idx="8682">
                  <c:v>60.291666666666664</c:v>
                </c:pt>
                <c:pt idx="8683">
                  <c:v>60.298611111111114</c:v>
                </c:pt>
                <c:pt idx="8684">
                  <c:v>60.30555555555555</c:v>
                </c:pt>
                <c:pt idx="8685">
                  <c:v>60.3125</c:v>
                </c:pt>
                <c:pt idx="8686">
                  <c:v>60.31944444444445</c:v>
                </c:pt>
                <c:pt idx="8687">
                  <c:v>60.326388888888886</c:v>
                </c:pt>
                <c:pt idx="8688">
                  <c:v>60.333333333333336</c:v>
                </c:pt>
                <c:pt idx="8689">
                  <c:v>60.340277777777779</c:v>
                </c:pt>
                <c:pt idx="8690">
                  <c:v>60.347222222222221</c:v>
                </c:pt>
                <c:pt idx="8691">
                  <c:v>60.354166666666664</c:v>
                </c:pt>
                <c:pt idx="8692">
                  <c:v>60.361111111111114</c:v>
                </c:pt>
                <c:pt idx="8693">
                  <c:v>60.36805555555555</c:v>
                </c:pt>
                <c:pt idx="8694">
                  <c:v>60.375</c:v>
                </c:pt>
                <c:pt idx="8695">
                  <c:v>60.38194444444445</c:v>
                </c:pt>
                <c:pt idx="8696">
                  <c:v>60.388888888888886</c:v>
                </c:pt>
                <c:pt idx="8697">
                  <c:v>60.395833333333336</c:v>
                </c:pt>
                <c:pt idx="8698">
                  <c:v>60.402777777777779</c:v>
                </c:pt>
                <c:pt idx="8699">
                  <c:v>60.409722222222221</c:v>
                </c:pt>
                <c:pt idx="8700">
                  <c:v>60.416666666666664</c:v>
                </c:pt>
                <c:pt idx="8701">
                  <c:v>60.423611111111114</c:v>
                </c:pt>
                <c:pt idx="8702">
                  <c:v>60.43055555555555</c:v>
                </c:pt>
                <c:pt idx="8703">
                  <c:v>60.4375</c:v>
                </c:pt>
                <c:pt idx="8704">
                  <c:v>60.44444444444445</c:v>
                </c:pt>
                <c:pt idx="8705">
                  <c:v>60.451388888888886</c:v>
                </c:pt>
                <c:pt idx="8706">
                  <c:v>60.458333333333336</c:v>
                </c:pt>
                <c:pt idx="8707">
                  <c:v>60.465277777777779</c:v>
                </c:pt>
                <c:pt idx="8708">
                  <c:v>60.472222222222221</c:v>
                </c:pt>
                <c:pt idx="8709">
                  <c:v>60.479166666666664</c:v>
                </c:pt>
                <c:pt idx="8710">
                  <c:v>60.486111111111114</c:v>
                </c:pt>
                <c:pt idx="8711">
                  <c:v>60.49305555555555</c:v>
                </c:pt>
                <c:pt idx="8712">
                  <c:v>60.5</c:v>
                </c:pt>
                <c:pt idx="8713">
                  <c:v>60.50694444444445</c:v>
                </c:pt>
                <c:pt idx="8714">
                  <c:v>60.513888888888886</c:v>
                </c:pt>
                <c:pt idx="8715">
                  <c:v>60.520833333333336</c:v>
                </c:pt>
                <c:pt idx="8716">
                  <c:v>60.527777777777779</c:v>
                </c:pt>
                <c:pt idx="8717">
                  <c:v>60.534722222222221</c:v>
                </c:pt>
                <c:pt idx="8718">
                  <c:v>60.541666666666664</c:v>
                </c:pt>
                <c:pt idx="8719">
                  <c:v>60.548611111111114</c:v>
                </c:pt>
                <c:pt idx="8720">
                  <c:v>60.55555555555555</c:v>
                </c:pt>
                <c:pt idx="8721">
                  <c:v>60.5625</c:v>
                </c:pt>
                <c:pt idx="8722">
                  <c:v>60.56944444444445</c:v>
                </c:pt>
                <c:pt idx="8723">
                  <c:v>60.576388888888886</c:v>
                </c:pt>
                <c:pt idx="8724">
                  <c:v>60.583333333333336</c:v>
                </c:pt>
                <c:pt idx="8725">
                  <c:v>60.590277777777779</c:v>
                </c:pt>
                <c:pt idx="8726">
                  <c:v>60.597222222222221</c:v>
                </c:pt>
                <c:pt idx="8727">
                  <c:v>60.604166666666664</c:v>
                </c:pt>
                <c:pt idx="8728">
                  <c:v>60.611111111111114</c:v>
                </c:pt>
                <c:pt idx="8729">
                  <c:v>60.61805555555555</c:v>
                </c:pt>
                <c:pt idx="8730">
                  <c:v>60.625</c:v>
                </c:pt>
                <c:pt idx="8731">
                  <c:v>60.63194444444445</c:v>
                </c:pt>
                <c:pt idx="8732">
                  <c:v>60.638888888888886</c:v>
                </c:pt>
                <c:pt idx="8733">
                  <c:v>60.645833333333336</c:v>
                </c:pt>
                <c:pt idx="8734">
                  <c:v>60.652777777777779</c:v>
                </c:pt>
                <c:pt idx="8735">
                  <c:v>60.659722222222221</c:v>
                </c:pt>
                <c:pt idx="8736">
                  <c:v>60.666666666666664</c:v>
                </c:pt>
                <c:pt idx="8737">
                  <c:v>60.673611111111114</c:v>
                </c:pt>
                <c:pt idx="8738">
                  <c:v>60.68055555555555</c:v>
                </c:pt>
                <c:pt idx="8739">
                  <c:v>60.6875</c:v>
                </c:pt>
                <c:pt idx="8740">
                  <c:v>60.69444444444445</c:v>
                </c:pt>
                <c:pt idx="8741">
                  <c:v>60.701388888888886</c:v>
                </c:pt>
                <c:pt idx="8742">
                  <c:v>60.708333333333336</c:v>
                </c:pt>
                <c:pt idx="8743">
                  <c:v>60.715277777777779</c:v>
                </c:pt>
                <c:pt idx="8744">
                  <c:v>60.722222222222221</c:v>
                </c:pt>
                <c:pt idx="8745">
                  <c:v>60.729166666666664</c:v>
                </c:pt>
                <c:pt idx="8746">
                  <c:v>60.736111111111114</c:v>
                </c:pt>
                <c:pt idx="8747">
                  <c:v>60.74305555555555</c:v>
                </c:pt>
                <c:pt idx="8748">
                  <c:v>60.75</c:v>
                </c:pt>
                <c:pt idx="8749">
                  <c:v>60.75694444444445</c:v>
                </c:pt>
                <c:pt idx="8750">
                  <c:v>60.763888888888886</c:v>
                </c:pt>
                <c:pt idx="8751">
                  <c:v>60.770833333333336</c:v>
                </c:pt>
                <c:pt idx="8752">
                  <c:v>60.777777777777779</c:v>
                </c:pt>
                <c:pt idx="8753">
                  <c:v>60.784722222222221</c:v>
                </c:pt>
                <c:pt idx="8754">
                  <c:v>60.791666666666664</c:v>
                </c:pt>
                <c:pt idx="8755">
                  <c:v>60.798611111111114</c:v>
                </c:pt>
                <c:pt idx="8756">
                  <c:v>60.80555555555555</c:v>
                </c:pt>
                <c:pt idx="8757">
                  <c:v>60.8125</c:v>
                </c:pt>
                <c:pt idx="8758">
                  <c:v>60.81944444444445</c:v>
                </c:pt>
                <c:pt idx="8759">
                  <c:v>60.826388888888886</c:v>
                </c:pt>
                <c:pt idx="8760">
                  <c:v>60.833333333333336</c:v>
                </c:pt>
                <c:pt idx="8761">
                  <c:v>60.840277777777779</c:v>
                </c:pt>
                <c:pt idx="8762">
                  <c:v>60.847222222222221</c:v>
                </c:pt>
                <c:pt idx="8763">
                  <c:v>60.854166666666664</c:v>
                </c:pt>
                <c:pt idx="8764">
                  <c:v>60.861111111111114</c:v>
                </c:pt>
                <c:pt idx="8765">
                  <c:v>60.86805555555555</c:v>
                </c:pt>
                <c:pt idx="8766">
                  <c:v>60.875</c:v>
                </c:pt>
                <c:pt idx="8767">
                  <c:v>60.88194444444445</c:v>
                </c:pt>
                <c:pt idx="8768">
                  <c:v>60.888888888888886</c:v>
                </c:pt>
                <c:pt idx="8769">
                  <c:v>60.895833333333336</c:v>
                </c:pt>
                <c:pt idx="8770">
                  <c:v>60.902777777777779</c:v>
                </c:pt>
                <c:pt idx="8771">
                  <c:v>60.909722222222221</c:v>
                </c:pt>
                <c:pt idx="8772">
                  <c:v>60.916666666666664</c:v>
                </c:pt>
                <c:pt idx="8773">
                  <c:v>60.923611111111114</c:v>
                </c:pt>
                <c:pt idx="8774">
                  <c:v>60.93055555555555</c:v>
                </c:pt>
                <c:pt idx="8775">
                  <c:v>60.9375</c:v>
                </c:pt>
                <c:pt idx="8776">
                  <c:v>60.94444444444445</c:v>
                </c:pt>
                <c:pt idx="8777">
                  <c:v>60.951388888888886</c:v>
                </c:pt>
                <c:pt idx="8778">
                  <c:v>60.958333333333336</c:v>
                </c:pt>
                <c:pt idx="8779">
                  <c:v>60.965277777777779</c:v>
                </c:pt>
                <c:pt idx="8780">
                  <c:v>60.972222222222221</c:v>
                </c:pt>
                <c:pt idx="8781">
                  <c:v>60.979166666666664</c:v>
                </c:pt>
                <c:pt idx="8782">
                  <c:v>60.986111111111114</c:v>
                </c:pt>
                <c:pt idx="8783">
                  <c:v>60.99305555555555</c:v>
                </c:pt>
                <c:pt idx="8784">
                  <c:v>61</c:v>
                </c:pt>
                <c:pt idx="8785">
                  <c:v>61.00694444444445</c:v>
                </c:pt>
                <c:pt idx="8786">
                  <c:v>61.013888888888886</c:v>
                </c:pt>
                <c:pt idx="8787">
                  <c:v>61.020833333333336</c:v>
                </c:pt>
                <c:pt idx="8788">
                  <c:v>61.027777777777779</c:v>
                </c:pt>
                <c:pt idx="8789">
                  <c:v>61.034722222222221</c:v>
                </c:pt>
                <c:pt idx="8790">
                  <c:v>61.041666666666664</c:v>
                </c:pt>
                <c:pt idx="8791">
                  <c:v>61.048611111111114</c:v>
                </c:pt>
                <c:pt idx="8792">
                  <c:v>61.05555555555555</c:v>
                </c:pt>
                <c:pt idx="8793">
                  <c:v>61.0625</c:v>
                </c:pt>
                <c:pt idx="8794">
                  <c:v>61.06944444444445</c:v>
                </c:pt>
                <c:pt idx="8795">
                  <c:v>61.076388888888886</c:v>
                </c:pt>
                <c:pt idx="8796">
                  <c:v>61.083333333333336</c:v>
                </c:pt>
                <c:pt idx="8797">
                  <c:v>61.090277777777779</c:v>
                </c:pt>
                <c:pt idx="8798">
                  <c:v>61.097222222222221</c:v>
                </c:pt>
                <c:pt idx="8799">
                  <c:v>61.104166666666664</c:v>
                </c:pt>
                <c:pt idx="8800">
                  <c:v>61.111111111111114</c:v>
                </c:pt>
                <c:pt idx="8801">
                  <c:v>61.11805555555555</c:v>
                </c:pt>
                <c:pt idx="8802">
                  <c:v>61.125</c:v>
                </c:pt>
                <c:pt idx="8803">
                  <c:v>61.13194444444445</c:v>
                </c:pt>
                <c:pt idx="8804">
                  <c:v>61.138888888888886</c:v>
                </c:pt>
                <c:pt idx="8805">
                  <c:v>61.145833333333336</c:v>
                </c:pt>
                <c:pt idx="8806">
                  <c:v>61.152777777777779</c:v>
                </c:pt>
                <c:pt idx="8807">
                  <c:v>61.159722222222221</c:v>
                </c:pt>
                <c:pt idx="8808">
                  <c:v>61.166666666666664</c:v>
                </c:pt>
                <c:pt idx="8809">
                  <c:v>61.173611111111114</c:v>
                </c:pt>
                <c:pt idx="8810">
                  <c:v>61.18055555555555</c:v>
                </c:pt>
                <c:pt idx="8811">
                  <c:v>61.1875</c:v>
                </c:pt>
                <c:pt idx="8812">
                  <c:v>61.19444444444445</c:v>
                </c:pt>
                <c:pt idx="8813">
                  <c:v>61.201388888888886</c:v>
                </c:pt>
                <c:pt idx="8814">
                  <c:v>61.208333333333336</c:v>
                </c:pt>
                <c:pt idx="8815">
                  <c:v>61.215277777777779</c:v>
                </c:pt>
                <c:pt idx="8816">
                  <c:v>61.222222222222221</c:v>
                </c:pt>
                <c:pt idx="8817">
                  <c:v>61.229166666666664</c:v>
                </c:pt>
                <c:pt idx="8818">
                  <c:v>61.236111111111114</c:v>
                </c:pt>
                <c:pt idx="8819">
                  <c:v>61.24305555555555</c:v>
                </c:pt>
                <c:pt idx="8820">
                  <c:v>61.25</c:v>
                </c:pt>
                <c:pt idx="8821">
                  <c:v>61.25694444444445</c:v>
                </c:pt>
                <c:pt idx="8822">
                  <c:v>61.263888888888886</c:v>
                </c:pt>
                <c:pt idx="8823">
                  <c:v>61.270833333333336</c:v>
                </c:pt>
                <c:pt idx="8824">
                  <c:v>61.277777777777779</c:v>
                </c:pt>
                <c:pt idx="8825">
                  <c:v>61.284722222222221</c:v>
                </c:pt>
                <c:pt idx="8826">
                  <c:v>61.291666666666664</c:v>
                </c:pt>
                <c:pt idx="8827">
                  <c:v>61.298611111111114</c:v>
                </c:pt>
                <c:pt idx="8828">
                  <c:v>61.30555555555555</c:v>
                </c:pt>
                <c:pt idx="8829">
                  <c:v>61.3125</c:v>
                </c:pt>
                <c:pt idx="8830">
                  <c:v>61.31944444444445</c:v>
                </c:pt>
                <c:pt idx="8831">
                  <c:v>61.326388888888886</c:v>
                </c:pt>
                <c:pt idx="8832">
                  <c:v>61.333333333333336</c:v>
                </c:pt>
                <c:pt idx="8833">
                  <c:v>61.340277777777779</c:v>
                </c:pt>
                <c:pt idx="8834">
                  <c:v>61.347222222222221</c:v>
                </c:pt>
                <c:pt idx="8835">
                  <c:v>61.354166666666664</c:v>
                </c:pt>
                <c:pt idx="8836">
                  <c:v>61.361111111111114</c:v>
                </c:pt>
                <c:pt idx="8837">
                  <c:v>61.36805555555555</c:v>
                </c:pt>
                <c:pt idx="8838">
                  <c:v>61.375</c:v>
                </c:pt>
                <c:pt idx="8839">
                  <c:v>61.38194444444445</c:v>
                </c:pt>
                <c:pt idx="8840">
                  <c:v>61.388888888888886</c:v>
                </c:pt>
                <c:pt idx="8841">
                  <c:v>61.395833333333336</c:v>
                </c:pt>
                <c:pt idx="8842">
                  <c:v>61.402777777777779</c:v>
                </c:pt>
                <c:pt idx="8843">
                  <c:v>61.409722222222221</c:v>
                </c:pt>
                <c:pt idx="8844">
                  <c:v>61.416666666666664</c:v>
                </c:pt>
                <c:pt idx="8845">
                  <c:v>61.423611111111114</c:v>
                </c:pt>
                <c:pt idx="8846">
                  <c:v>61.43055555555555</c:v>
                </c:pt>
                <c:pt idx="8847">
                  <c:v>61.4375</c:v>
                </c:pt>
                <c:pt idx="8848">
                  <c:v>61.44444444444445</c:v>
                </c:pt>
                <c:pt idx="8849">
                  <c:v>61.451388888888886</c:v>
                </c:pt>
                <c:pt idx="8850">
                  <c:v>61.458333333333336</c:v>
                </c:pt>
                <c:pt idx="8851">
                  <c:v>61.465277777777779</c:v>
                </c:pt>
                <c:pt idx="8852">
                  <c:v>61.472222222222221</c:v>
                </c:pt>
                <c:pt idx="8853">
                  <c:v>61.479166666666664</c:v>
                </c:pt>
                <c:pt idx="8854">
                  <c:v>61.486111111111114</c:v>
                </c:pt>
                <c:pt idx="8855">
                  <c:v>61.49305555555555</c:v>
                </c:pt>
                <c:pt idx="8856">
                  <c:v>61.5</c:v>
                </c:pt>
                <c:pt idx="8857">
                  <c:v>61.50694444444445</c:v>
                </c:pt>
                <c:pt idx="8858">
                  <c:v>61.513888888888886</c:v>
                </c:pt>
                <c:pt idx="8859">
                  <c:v>61.520833333333336</c:v>
                </c:pt>
                <c:pt idx="8860">
                  <c:v>61.527777777777779</c:v>
                </c:pt>
                <c:pt idx="8861">
                  <c:v>61.534722222222221</c:v>
                </c:pt>
                <c:pt idx="8862">
                  <c:v>61.541666666666664</c:v>
                </c:pt>
                <c:pt idx="8863">
                  <c:v>61.548611111111114</c:v>
                </c:pt>
                <c:pt idx="8864">
                  <c:v>61.55555555555555</c:v>
                </c:pt>
                <c:pt idx="8865">
                  <c:v>61.5625</c:v>
                </c:pt>
                <c:pt idx="8866">
                  <c:v>61.56944444444445</c:v>
                </c:pt>
                <c:pt idx="8867">
                  <c:v>61.576388888888886</c:v>
                </c:pt>
                <c:pt idx="8868">
                  <c:v>61.583333333333336</c:v>
                </c:pt>
                <c:pt idx="8869">
                  <c:v>61.590277777777779</c:v>
                </c:pt>
                <c:pt idx="8870">
                  <c:v>61.597222222222221</c:v>
                </c:pt>
                <c:pt idx="8871">
                  <c:v>61.604166666666664</c:v>
                </c:pt>
                <c:pt idx="8872">
                  <c:v>61.611111111111114</c:v>
                </c:pt>
                <c:pt idx="8873">
                  <c:v>61.61805555555555</c:v>
                </c:pt>
                <c:pt idx="8874">
                  <c:v>61.625</c:v>
                </c:pt>
                <c:pt idx="8875">
                  <c:v>61.63194444444445</c:v>
                </c:pt>
                <c:pt idx="8876">
                  <c:v>61.638888888888886</c:v>
                </c:pt>
                <c:pt idx="8877">
                  <c:v>61.645833333333336</c:v>
                </c:pt>
                <c:pt idx="8878">
                  <c:v>61.652777777777779</c:v>
                </c:pt>
                <c:pt idx="8879">
                  <c:v>61.659722222222221</c:v>
                </c:pt>
                <c:pt idx="8880">
                  <c:v>61.666666666666664</c:v>
                </c:pt>
                <c:pt idx="8881">
                  <c:v>61.673611111111114</c:v>
                </c:pt>
                <c:pt idx="8882">
                  <c:v>61.68055555555555</c:v>
                </c:pt>
                <c:pt idx="8883">
                  <c:v>61.6875</c:v>
                </c:pt>
                <c:pt idx="8884">
                  <c:v>61.69444444444445</c:v>
                </c:pt>
                <c:pt idx="8885">
                  <c:v>61.701388888888886</c:v>
                </c:pt>
                <c:pt idx="8886">
                  <c:v>61.708333333333336</c:v>
                </c:pt>
                <c:pt idx="8887">
                  <c:v>61.715277777777779</c:v>
                </c:pt>
                <c:pt idx="8888">
                  <c:v>61.722222222222221</c:v>
                </c:pt>
                <c:pt idx="8889">
                  <c:v>61.729166666666664</c:v>
                </c:pt>
                <c:pt idx="8890">
                  <c:v>61.736111111111114</c:v>
                </c:pt>
                <c:pt idx="8891">
                  <c:v>61.74305555555555</c:v>
                </c:pt>
                <c:pt idx="8892">
                  <c:v>61.75</c:v>
                </c:pt>
                <c:pt idx="8893">
                  <c:v>61.75694444444445</c:v>
                </c:pt>
                <c:pt idx="8894">
                  <c:v>61.763888888888886</c:v>
                </c:pt>
                <c:pt idx="8895">
                  <c:v>61.770833333333336</c:v>
                </c:pt>
                <c:pt idx="8896">
                  <c:v>61.777777777777779</c:v>
                </c:pt>
                <c:pt idx="8897">
                  <c:v>61.784722222222221</c:v>
                </c:pt>
                <c:pt idx="8898">
                  <c:v>61.791666666666664</c:v>
                </c:pt>
                <c:pt idx="8899">
                  <c:v>61.798611111111114</c:v>
                </c:pt>
                <c:pt idx="8900">
                  <c:v>61.80555555555555</c:v>
                </c:pt>
                <c:pt idx="8901">
                  <c:v>61.8125</c:v>
                </c:pt>
                <c:pt idx="8902">
                  <c:v>61.81944444444445</c:v>
                </c:pt>
                <c:pt idx="8903">
                  <c:v>61.826388888888886</c:v>
                </c:pt>
                <c:pt idx="8904">
                  <c:v>61.833333333333336</c:v>
                </c:pt>
                <c:pt idx="8905">
                  <c:v>61.840277777777779</c:v>
                </c:pt>
                <c:pt idx="8906">
                  <c:v>61.847222222222221</c:v>
                </c:pt>
                <c:pt idx="8907">
                  <c:v>61.854166666666664</c:v>
                </c:pt>
                <c:pt idx="8908">
                  <c:v>61.861111111111114</c:v>
                </c:pt>
                <c:pt idx="8909">
                  <c:v>61.86805555555555</c:v>
                </c:pt>
                <c:pt idx="8910">
                  <c:v>61.875</c:v>
                </c:pt>
                <c:pt idx="8911">
                  <c:v>61.88194444444445</c:v>
                </c:pt>
                <c:pt idx="8912">
                  <c:v>61.888888888888886</c:v>
                </c:pt>
                <c:pt idx="8913">
                  <c:v>61.895833333333336</c:v>
                </c:pt>
                <c:pt idx="8914">
                  <c:v>61.902777777777779</c:v>
                </c:pt>
                <c:pt idx="8915">
                  <c:v>61.909722222222221</c:v>
                </c:pt>
                <c:pt idx="8916">
                  <c:v>61.916666666666664</c:v>
                </c:pt>
                <c:pt idx="8917">
                  <c:v>61.923611111111114</c:v>
                </c:pt>
                <c:pt idx="8918">
                  <c:v>61.93055555555555</c:v>
                </c:pt>
                <c:pt idx="8919">
                  <c:v>61.9375</c:v>
                </c:pt>
                <c:pt idx="8920">
                  <c:v>61.94444444444445</c:v>
                </c:pt>
                <c:pt idx="8921">
                  <c:v>61.951388888888886</c:v>
                </c:pt>
                <c:pt idx="8922">
                  <c:v>61.958333333333336</c:v>
                </c:pt>
                <c:pt idx="8923">
                  <c:v>61.965277777777779</c:v>
                </c:pt>
                <c:pt idx="8924">
                  <c:v>61.972222222222221</c:v>
                </c:pt>
                <c:pt idx="8925">
                  <c:v>61.979166666666664</c:v>
                </c:pt>
                <c:pt idx="8926">
                  <c:v>61.986111111111114</c:v>
                </c:pt>
                <c:pt idx="8927">
                  <c:v>61.99305555555555</c:v>
                </c:pt>
                <c:pt idx="8928">
                  <c:v>62</c:v>
                </c:pt>
                <c:pt idx="8929">
                  <c:v>62.00694444444445</c:v>
                </c:pt>
                <c:pt idx="8930">
                  <c:v>62.013888888888886</c:v>
                </c:pt>
                <c:pt idx="8931">
                  <c:v>62.020833333333336</c:v>
                </c:pt>
                <c:pt idx="8932">
                  <c:v>62.027777777777779</c:v>
                </c:pt>
                <c:pt idx="8933">
                  <c:v>62.034722222222221</c:v>
                </c:pt>
                <c:pt idx="8934">
                  <c:v>62.041666666666664</c:v>
                </c:pt>
                <c:pt idx="8935">
                  <c:v>62.048611111111114</c:v>
                </c:pt>
                <c:pt idx="8936">
                  <c:v>62.05555555555555</c:v>
                </c:pt>
                <c:pt idx="8937">
                  <c:v>62.0625</c:v>
                </c:pt>
                <c:pt idx="8938">
                  <c:v>62.06944444444445</c:v>
                </c:pt>
                <c:pt idx="8939">
                  <c:v>62.076388888888886</c:v>
                </c:pt>
                <c:pt idx="8940">
                  <c:v>62.083333333333336</c:v>
                </c:pt>
                <c:pt idx="8941">
                  <c:v>62.090277777777779</c:v>
                </c:pt>
                <c:pt idx="8942">
                  <c:v>62.097222222222221</c:v>
                </c:pt>
                <c:pt idx="8943">
                  <c:v>62.104166666666664</c:v>
                </c:pt>
                <c:pt idx="8944">
                  <c:v>62.111111111111114</c:v>
                </c:pt>
                <c:pt idx="8945">
                  <c:v>62.11805555555555</c:v>
                </c:pt>
                <c:pt idx="8946">
                  <c:v>62.125</c:v>
                </c:pt>
                <c:pt idx="8947">
                  <c:v>62.13194444444445</c:v>
                </c:pt>
                <c:pt idx="8948">
                  <c:v>62.138888888888886</c:v>
                </c:pt>
                <c:pt idx="8949">
                  <c:v>62.145833333333336</c:v>
                </c:pt>
                <c:pt idx="8950">
                  <c:v>62.152777777777779</c:v>
                </c:pt>
                <c:pt idx="8951">
                  <c:v>62.159722222222221</c:v>
                </c:pt>
                <c:pt idx="8952">
                  <c:v>62.166666666666664</c:v>
                </c:pt>
                <c:pt idx="8953">
                  <c:v>62.173611111111114</c:v>
                </c:pt>
                <c:pt idx="8954">
                  <c:v>62.18055555555555</c:v>
                </c:pt>
                <c:pt idx="8955">
                  <c:v>62.1875</c:v>
                </c:pt>
                <c:pt idx="8956">
                  <c:v>62.19444444444445</c:v>
                </c:pt>
                <c:pt idx="8957">
                  <c:v>62.201388888888886</c:v>
                </c:pt>
                <c:pt idx="8958">
                  <c:v>62.208333333333336</c:v>
                </c:pt>
                <c:pt idx="8959">
                  <c:v>62.215277777777779</c:v>
                </c:pt>
                <c:pt idx="8960">
                  <c:v>62.222222222222221</c:v>
                </c:pt>
                <c:pt idx="8961">
                  <c:v>62.229166666666664</c:v>
                </c:pt>
                <c:pt idx="8962">
                  <c:v>62.236111111111114</c:v>
                </c:pt>
                <c:pt idx="8963">
                  <c:v>62.24305555555555</c:v>
                </c:pt>
                <c:pt idx="8964">
                  <c:v>62.25</c:v>
                </c:pt>
                <c:pt idx="8965">
                  <c:v>62.25694444444445</c:v>
                </c:pt>
                <c:pt idx="8966">
                  <c:v>62.263888888888886</c:v>
                </c:pt>
                <c:pt idx="8967">
                  <c:v>62.270833333333336</c:v>
                </c:pt>
                <c:pt idx="8968">
                  <c:v>62.277777777777779</c:v>
                </c:pt>
                <c:pt idx="8969">
                  <c:v>62.284722222222221</c:v>
                </c:pt>
                <c:pt idx="8970">
                  <c:v>62.291666666666664</c:v>
                </c:pt>
                <c:pt idx="8971">
                  <c:v>62.298611111111114</c:v>
                </c:pt>
                <c:pt idx="8972">
                  <c:v>62.30555555555555</c:v>
                </c:pt>
                <c:pt idx="8973">
                  <c:v>62.3125</c:v>
                </c:pt>
                <c:pt idx="8974">
                  <c:v>62.31944444444445</c:v>
                </c:pt>
                <c:pt idx="8975">
                  <c:v>62.326388888888886</c:v>
                </c:pt>
                <c:pt idx="8976">
                  <c:v>62.333333333333336</c:v>
                </c:pt>
                <c:pt idx="8977">
                  <c:v>62.340277777777779</c:v>
                </c:pt>
                <c:pt idx="8978">
                  <c:v>62.347222222222221</c:v>
                </c:pt>
                <c:pt idx="8979">
                  <c:v>62.354166666666664</c:v>
                </c:pt>
                <c:pt idx="8980">
                  <c:v>62.361111111111114</c:v>
                </c:pt>
                <c:pt idx="8981">
                  <c:v>62.36805555555555</c:v>
                </c:pt>
                <c:pt idx="8982">
                  <c:v>62.375</c:v>
                </c:pt>
                <c:pt idx="8983">
                  <c:v>62.38194444444445</c:v>
                </c:pt>
                <c:pt idx="8984">
                  <c:v>62.388888888888886</c:v>
                </c:pt>
                <c:pt idx="8985">
                  <c:v>62.395833333333336</c:v>
                </c:pt>
                <c:pt idx="8986">
                  <c:v>62.402777777777779</c:v>
                </c:pt>
                <c:pt idx="8987">
                  <c:v>62.409722222222221</c:v>
                </c:pt>
                <c:pt idx="8988">
                  <c:v>62.416666666666664</c:v>
                </c:pt>
                <c:pt idx="8989">
                  <c:v>62.423611111111114</c:v>
                </c:pt>
                <c:pt idx="8990">
                  <c:v>62.43055555555555</c:v>
                </c:pt>
                <c:pt idx="8991">
                  <c:v>62.4375</c:v>
                </c:pt>
                <c:pt idx="8992">
                  <c:v>62.44444444444445</c:v>
                </c:pt>
                <c:pt idx="8993">
                  <c:v>62.451388888888886</c:v>
                </c:pt>
                <c:pt idx="8994">
                  <c:v>62.458333333333336</c:v>
                </c:pt>
                <c:pt idx="8995">
                  <c:v>62.465277777777779</c:v>
                </c:pt>
                <c:pt idx="8996">
                  <c:v>62.472222222222221</c:v>
                </c:pt>
                <c:pt idx="8997">
                  <c:v>62.479166666666664</c:v>
                </c:pt>
                <c:pt idx="8998">
                  <c:v>62.486111111111114</c:v>
                </c:pt>
                <c:pt idx="8999">
                  <c:v>62.49305555555555</c:v>
                </c:pt>
                <c:pt idx="9000">
                  <c:v>62.5</c:v>
                </c:pt>
                <c:pt idx="9001">
                  <c:v>62.50694444444445</c:v>
                </c:pt>
                <c:pt idx="9002">
                  <c:v>62.513888888888886</c:v>
                </c:pt>
                <c:pt idx="9003">
                  <c:v>62.520833333333336</c:v>
                </c:pt>
                <c:pt idx="9004">
                  <c:v>62.527777777777779</c:v>
                </c:pt>
                <c:pt idx="9005">
                  <c:v>62.534722222222221</c:v>
                </c:pt>
                <c:pt idx="9006">
                  <c:v>62.541666666666664</c:v>
                </c:pt>
                <c:pt idx="9007">
                  <c:v>62.548611111111114</c:v>
                </c:pt>
                <c:pt idx="9008">
                  <c:v>62.55555555555555</c:v>
                </c:pt>
                <c:pt idx="9009">
                  <c:v>62.5625</c:v>
                </c:pt>
                <c:pt idx="9010">
                  <c:v>62.56944444444445</c:v>
                </c:pt>
                <c:pt idx="9011">
                  <c:v>62.576388888888886</c:v>
                </c:pt>
                <c:pt idx="9012">
                  <c:v>62.583333333333336</c:v>
                </c:pt>
                <c:pt idx="9013">
                  <c:v>62.590277777777779</c:v>
                </c:pt>
                <c:pt idx="9014">
                  <c:v>62.597222222222221</c:v>
                </c:pt>
                <c:pt idx="9015">
                  <c:v>62.604166666666664</c:v>
                </c:pt>
                <c:pt idx="9016">
                  <c:v>62.611111111111114</c:v>
                </c:pt>
                <c:pt idx="9017">
                  <c:v>62.61805555555555</c:v>
                </c:pt>
                <c:pt idx="9018">
                  <c:v>62.625</c:v>
                </c:pt>
                <c:pt idx="9019">
                  <c:v>62.63194444444445</c:v>
                </c:pt>
                <c:pt idx="9020">
                  <c:v>62.638888888888886</c:v>
                </c:pt>
                <c:pt idx="9021">
                  <c:v>62.645833333333336</c:v>
                </c:pt>
                <c:pt idx="9022">
                  <c:v>62.652777777777779</c:v>
                </c:pt>
                <c:pt idx="9023">
                  <c:v>62.659722222222221</c:v>
                </c:pt>
                <c:pt idx="9024">
                  <c:v>62.666666666666664</c:v>
                </c:pt>
                <c:pt idx="9025">
                  <c:v>62.673611111111114</c:v>
                </c:pt>
                <c:pt idx="9026">
                  <c:v>62.68055555555555</c:v>
                </c:pt>
                <c:pt idx="9027">
                  <c:v>62.6875</c:v>
                </c:pt>
                <c:pt idx="9028">
                  <c:v>62.69444444444445</c:v>
                </c:pt>
                <c:pt idx="9029">
                  <c:v>62.701388888888886</c:v>
                </c:pt>
                <c:pt idx="9030">
                  <c:v>62.708333333333336</c:v>
                </c:pt>
                <c:pt idx="9031">
                  <c:v>62.715277777777779</c:v>
                </c:pt>
                <c:pt idx="9032">
                  <c:v>62.722222222222221</c:v>
                </c:pt>
                <c:pt idx="9033">
                  <c:v>62.729166666666664</c:v>
                </c:pt>
                <c:pt idx="9034">
                  <c:v>62.736111111111114</c:v>
                </c:pt>
                <c:pt idx="9035">
                  <c:v>62.74305555555555</c:v>
                </c:pt>
                <c:pt idx="9036">
                  <c:v>62.75</c:v>
                </c:pt>
                <c:pt idx="9037">
                  <c:v>62.75694444444445</c:v>
                </c:pt>
                <c:pt idx="9038">
                  <c:v>62.763888888888886</c:v>
                </c:pt>
                <c:pt idx="9039">
                  <c:v>62.770833333333336</c:v>
                </c:pt>
                <c:pt idx="9040">
                  <c:v>62.777777777777779</c:v>
                </c:pt>
                <c:pt idx="9041">
                  <c:v>62.784722222222221</c:v>
                </c:pt>
                <c:pt idx="9042">
                  <c:v>62.791666666666664</c:v>
                </c:pt>
                <c:pt idx="9043">
                  <c:v>62.798611111111114</c:v>
                </c:pt>
                <c:pt idx="9044">
                  <c:v>62.80555555555555</c:v>
                </c:pt>
                <c:pt idx="9045">
                  <c:v>62.8125</c:v>
                </c:pt>
                <c:pt idx="9046">
                  <c:v>62.81944444444445</c:v>
                </c:pt>
                <c:pt idx="9047">
                  <c:v>62.826388888888886</c:v>
                </c:pt>
                <c:pt idx="9048">
                  <c:v>62.833333333333336</c:v>
                </c:pt>
                <c:pt idx="9049">
                  <c:v>62.840277777777779</c:v>
                </c:pt>
                <c:pt idx="9050">
                  <c:v>62.847222222222221</c:v>
                </c:pt>
                <c:pt idx="9051">
                  <c:v>62.854166666666664</c:v>
                </c:pt>
                <c:pt idx="9052">
                  <c:v>62.861111111111114</c:v>
                </c:pt>
                <c:pt idx="9053">
                  <c:v>62.86805555555555</c:v>
                </c:pt>
                <c:pt idx="9054">
                  <c:v>62.875</c:v>
                </c:pt>
                <c:pt idx="9055">
                  <c:v>62.88194444444445</c:v>
                </c:pt>
                <c:pt idx="9056">
                  <c:v>62.888888888888886</c:v>
                </c:pt>
                <c:pt idx="9057">
                  <c:v>62.895833333333336</c:v>
                </c:pt>
                <c:pt idx="9058">
                  <c:v>62.902777777777779</c:v>
                </c:pt>
                <c:pt idx="9059">
                  <c:v>62.909722222222221</c:v>
                </c:pt>
                <c:pt idx="9060">
                  <c:v>62.916666666666664</c:v>
                </c:pt>
                <c:pt idx="9061">
                  <c:v>62.923611111111114</c:v>
                </c:pt>
                <c:pt idx="9062">
                  <c:v>62.93055555555555</c:v>
                </c:pt>
                <c:pt idx="9063">
                  <c:v>62.9375</c:v>
                </c:pt>
                <c:pt idx="9064">
                  <c:v>62.94444444444445</c:v>
                </c:pt>
                <c:pt idx="9065">
                  <c:v>62.951388888888886</c:v>
                </c:pt>
                <c:pt idx="9066">
                  <c:v>62.958333333333336</c:v>
                </c:pt>
                <c:pt idx="9067">
                  <c:v>62.965277777777779</c:v>
                </c:pt>
                <c:pt idx="9068">
                  <c:v>62.972222222222221</c:v>
                </c:pt>
                <c:pt idx="9069">
                  <c:v>62.979166666666664</c:v>
                </c:pt>
                <c:pt idx="9070">
                  <c:v>62.986111111111114</c:v>
                </c:pt>
                <c:pt idx="9071">
                  <c:v>62.99305555555555</c:v>
                </c:pt>
                <c:pt idx="9072">
                  <c:v>63</c:v>
                </c:pt>
                <c:pt idx="9073">
                  <c:v>63.00694444444445</c:v>
                </c:pt>
                <c:pt idx="9074">
                  <c:v>63.013888888888886</c:v>
                </c:pt>
                <c:pt idx="9075">
                  <c:v>63.020833333333336</c:v>
                </c:pt>
                <c:pt idx="9076">
                  <c:v>63.027777777777779</c:v>
                </c:pt>
                <c:pt idx="9077">
                  <c:v>63.034722222222221</c:v>
                </c:pt>
                <c:pt idx="9078">
                  <c:v>63.041666666666664</c:v>
                </c:pt>
                <c:pt idx="9079">
                  <c:v>63.048611111111114</c:v>
                </c:pt>
                <c:pt idx="9080">
                  <c:v>63.05555555555555</c:v>
                </c:pt>
                <c:pt idx="9081">
                  <c:v>63.0625</c:v>
                </c:pt>
                <c:pt idx="9082">
                  <c:v>63.06944444444445</c:v>
                </c:pt>
                <c:pt idx="9083">
                  <c:v>63.076388888888886</c:v>
                </c:pt>
                <c:pt idx="9084">
                  <c:v>63.083333333333336</c:v>
                </c:pt>
                <c:pt idx="9085">
                  <c:v>63.090277777777779</c:v>
                </c:pt>
                <c:pt idx="9086">
                  <c:v>63.097222222222221</c:v>
                </c:pt>
                <c:pt idx="9087">
                  <c:v>63.104166666666664</c:v>
                </c:pt>
                <c:pt idx="9088">
                  <c:v>63.111111111111114</c:v>
                </c:pt>
                <c:pt idx="9089">
                  <c:v>63.11805555555555</c:v>
                </c:pt>
                <c:pt idx="9090">
                  <c:v>63.125</c:v>
                </c:pt>
                <c:pt idx="9091">
                  <c:v>63.13194444444445</c:v>
                </c:pt>
                <c:pt idx="9092">
                  <c:v>63.138888888888886</c:v>
                </c:pt>
                <c:pt idx="9093">
                  <c:v>63.145833333333336</c:v>
                </c:pt>
                <c:pt idx="9094">
                  <c:v>63.152777777777779</c:v>
                </c:pt>
                <c:pt idx="9095">
                  <c:v>63.159722222222221</c:v>
                </c:pt>
                <c:pt idx="9096">
                  <c:v>63.166666666666664</c:v>
                </c:pt>
                <c:pt idx="9097">
                  <c:v>63.173611111111114</c:v>
                </c:pt>
                <c:pt idx="9098">
                  <c:v>63.18055555555555</c:v>
                </c:pt>
                <c:pt idx="9099">
                  <c:v>63.1875</c:v>
                </c:pt>
                <c:pt idx="9100">
                  <c:v>63.19444444444445</c:v>
                </c:pt>
                <c:pt idx="9101">
                  <c:v>63.201388888888886</c:v>
                </c:pt>
                <c:pt idx="9102">
                  <c:v>63.208333333333336</c:v>
                </c:pt>
                <c:pt idx="9103">
                  <c:v>63.215277777777779</c:v>
                </c:pt>
                <c:pt idx="9104">
                  <c:v>63.222222222222221</c:v>
                </c:pt>
                <c:pt idx="9105">
                  <c:v>63.229166666666664</c:v>
                </c:pt>
                <c:pt idx="9106">
                  <c:v>63.236111111111114</c:v>
                </c:pt>
                <c:pt idx="9107">
                  <c:v>63.24305555555555</c:v>
                </c:pt>
                <c:pt idx="9108">
                  <c:v>63.25</c:v>
                </c:pt>
                <c:pt idx="9109">
                  <c:v>63.25694444444445</c:v>
                </c:pt>
                <c:pt idx="9110">
                  <c:v>63.263888888888886</c:v>
                </c:pt>
                <c:pt idx="9111">
                  <c:v>63.270833333333336</c:v>
                </c:pt>
                <c:pt idx="9112">
                  <c:v>63.277777777777779</c:v>
                </c:pt>
                <c:pt idx="9113">
                  <c:v>63.284722222222221</c:v>
                </c:pt>
                <c:pt idx="9114">
                  <c:v>63.291666666666664</c:v>
                </c:pt>
                <c:pt idx="9115">
                  <c:v>63.298611111111114</c:v>
                </c:pt>
                <c:pt idx="9116">
                  <c:v>63.30555555555555</c:v>
                </c:pt>
                <c:pt idx="9117">
                  <c:v>63.3125</c:v>
                </c:pt>
                <c:pt idx="9118">
                  <c:v>63.31944444444445</c:v>
                </c:pt>
                <c:pt idx="9119">
                  <c:v>63.326388888888886</c:v>
                </c:pt>
                <c:pt idx="9120">
                  <c:v>63.333333333333336</c:v>
                </c:pt>
                <c:pt idx="9121">
                  <c:v>63.340277777777779</c:v>
                </c:pt>
                <c:pt idx="9122">
                  <c:v>63.347222222222221</c:v>
                </c:pt>
                <c:pt idx="9123">
                  <c:v>63.354166666666664</c:v>
                </c:pt>
                <c:pt idx="9124">
                  <c:v>63.361111111111114</c:v>
                </c:pt>
                <c:pt idx="9125">
                  <c:v>63.36805555555555</c:v>
                </c:pt>
                <c:pt idx="9126">
                  <c:v>63.375</c:v>
                </c:pt>
                <c:pt idx="9127">
                  <c:v>63.38194444444445</c:v>
                </c:pt>
                <c:pt idx="9128">
                  <c:v>63.388888888888886</c:v>
                </c:pt>
                <c:pt idx="9129">
                  <c:v>63.395833333333336</c:v>
                </c:pt>
                <c:pt idx="9130">
                  <c:v>63.402777777777779</c:v>
                </c:pt>
                <c:pt idx="9131">
                  <c:v>63.409722222222221</c:v>
                </c:pt>
                <c:pt idx="9132">
                  <c:v>63.416666666666664</c:v>
                </c:pt>
                <c:pt idx="9133">
                  <c:v>63.423611111111114</c:v>
                </c:pt>
                <c:pt idx="9134">
                  <c:v>63.43055555555555</c:v>
                </c:pt>
                <c:pt idx="9135">
                  <c:v>63.4375</c:v>
                </c:pt>
                <c:pt idx="9136">
                  <c:v>63.44444444444445</c:v>
                </c:pt>
                <c:pt idx="9137">
                  <c:v>63.451388888888886</c:v>
                </c:pt>
                <c:pt idx="9138">
                  <c:v>63.458333333333336</c:v>
                </c:pt>
                <c:pt idx="9139">
                  <c:v>63.465277777777779</c:v>
                </c:pt>
                <c:pt idx="9140">
                  <c:v>63.472222222222221</c:v>
                </c:pt>
                <c:pt idx="9141">
                  <c:v>63.479166666666664</c:v>
                </c:pt>
                <c:pt idx="9142">
                  <c:v>63.486111111111114</c:v>
                </c:pt>
                <c:pt idx="9143">
                  <c:v>63.49305555555555</c:v>
                </c:pt>
                <c:pt idx="9144">
                  <c:v>63.5</c:v>
                </c:pt>
              </c:numCache>
            </c:numRef>
          </c:xVal>
          <c:yVal>
            <c:numRef>
              <c:f>'Confluence_Res Empty'!$H$4:$H$9148</c:f>
              <c:numCache>
                <c:formatCode>0</c:formatCode>
                <c:ptCount val="914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6.7960432799999998E-2</c:v>
                </c:pt>
                <c:pt idx="71">
                  <c:v>0.25768330769999997</c:v>
                </c:pt>
                <c:pt idx="72">
                  <c:v>0.48138639899999996</c:v>
                </c:pt>
                <c:pt idx="73">
                  <c:v>0.75322813020000001</c:v>
                </c:pt>
                <c:pt idx="74">
                  <c:v>1.0901986095</c:v>
                </c:pt>
                <c:pt idx="75">
                  <c:v>1.5121196297999999</c:v>
                </c:pt>
                <c:pt idx="76">
                  <c:v>1.9765159205999998</c:v>
                </c:pt>
                <c:pt idx="77">
                  <c:v>2.2257041741999997</c:v>
                </c:pt>
                <c:pt idx="78">
                  <c:v>2.5286944371</c:v>
                </c:pt>
                <c:pt idx="79">
                  <c:v>2.8854867093000003</c:v>
                </c:pt>
                <c:pt idx="80">
                  <c:v>3.2252888733000002</c:v>
                </c:pt>
                <c:pt idx="81">
                  <c:v>3.4404969104999998</c:v>
                </c:pt>
                <c:pt idx="82">
                  <c:v>3.6840217946999996</c:v>
                </c:pt>
                <c:pt idx="83">
                  <c:v>3.9643585799999999</c:v>
                </c:pt>
                <c:pt idx="84">
                  <c:v>4.162576509</c:v>
                </c:pt>
                <c:pt idx="85">
                  <c:v>4.3494676991999999</c:v>
                </c:pt>
                <c:pt idx="86">
                  <c:v>4.5561806823</c:v>
                </c:pt>
                <c:pt idx="87">
                  <c:v>4.7657253501000003</c:v>
                </c:pt>
                <c:pt idx="88">
                  <c:v>4.9186363238999995</c:v>
                </c:pt>
                <c:pt idx="89">
                  <c:v>5.0828740364999998</c:v>
                </c:pt>
                <c:pt idx="90">
                  <c:v>5.2641018573</c:v>
                </c:pt>
                <c:pt idx="91">
                  <c:v>5.4198445158000004</c:v>
                </c:pt>
                <c:pt idx="92">
                  <c:v>5.5529336966999994</c:v>
                </c:pt>
                <c:pt idx="93">
                  <c:v>5.6945179317000001</c:v>
                </c:pt>
                <c:pt idx="94">
                  <c:v>5.8445972207999999</c:v>
                </c:pt>
                <c:pt idx="95">
                  <c:v>5.9720230323000001</c:v>
                </c:pt>
                <c:pt idx="96">
                  <c:v>6.0824587356000004</c:v>
                </c:pt>
                <c:pt idx="97">
                  <c:v>6.1985578083000004</c:v>
                </c:pt>
                <c:pt idx="98">
                  <c:v>6.3203202503999991</c:v>
                </c:pt>
                <c:pt idx="99">
                  <c:v>6.4392510078000003</c:v>
                </c:pt>
                <c:pt idx="100">
                  <c:v>6.5270332335000001</c:v>
                </c:pt>
                <c:pt idx="101">
                  <c:v>6.6204788286000005</c:v>
                </c:pt>
                <c:pt idx="102">
                  <c:v>6.7167561083999994</c:v>
                </c:pt>
                <c:pt idx="103">
                  <c:v>6.8186967575999997</c:v>
                </c:pt>
                <c:pt idx="104">
                  <c:v>6.9121423526999992</c:v>
                </c:pt>
                <c:pt idx="105">
                  <c:v>6.9857661548999994</c:v>
                </c:pt>
                <c:pt idx="106">
                  <c:v>7.0593899571000005</c:v>
                </c:pt>
                <c:pt idx="107">
                  <c:v>7.1386771286999995</c:v>
                </c:pt>
                <c:pt idx="108">
                  <c:v>7.2207959849999996</c:v>
                </c:pt>
                <c:pt idx="109">
                  <c:v>7.3057465260000001</c:v>
                </c:pt>
                <c:pt idx="110">
                  <c:v>7.3708752741000003</c:v>
                </c:pt>
                <c:pt idx="111">
                  <c:v>7.4331723374999994</c:v>
                </c:pt>
                <c:pt idx="112">
                  <c:v>7.4954694008999994</c:v>
                </c:pt>
                <c:pt idx="113">
                  <c:v>7.5605981489999996</c:v>
                </c:pt>
                <c:pt idx="114">
                  <c:v>7.6285585817999992</c:v>
                </c:pt>
                <c:pt idx="115">
                  <c:v>7.6965190145999998</c:v>
                </c:pt>
                <c:pt idx="116">
                  <c:v>7.7588160779999997</c:v>
                </c:pt>
                <c:pt idx="117">
                  <c:v>7.8069547178999992</c:v>
                </c:pt>
                <c:pt idx="118">
                  <c:v>7.8579250424999998</c:v>
                </c:pt>
                <c:pt idx="119">
                  <c:v>7.9117270517999989</c:v>
                </c:pt>
                <c:pt idx="120">
                  <c:v>7.9626973763999995</c:v>
                </c:pt>
                <c:pt idx="121">
                  <c:v>8.0164993856999995</c:v>
                </c:pt>
                <c:pt idx="122">
                  <c:v>8.0703013949999995</c:v>
                </c:pt>
                <c:pt idx="123">
                  <c:v>8.1269350889999998</c:v>
                </c:pt>
                <c:pt idx="124">
                  <c:v>8.1694103595000005</c:v>
                </c:pt>
                <c:pt idx="125">
                  <c:v>8.2118856299999994</c:v>
                </c:pt>
                <c:pt idx="126">
                  <c:v>8.2515292157999998</c:v>
                </c:pt>
                <c:pt idx="127">
                  <c:v>8.2940044862999986</c:v>
                </c:pt>
                <c:pt idx="128">
                  <c:v>8.3364797567999993</c:v>
                </c:pt>
                <c:pt idx="129">
                  <c:v>8.3789550273</c:v>
                </c:pt>
                <c:pt idx="130">
                  <c:v>8.4214302977999989</c:v>
                </c:pt>
                <c:pt idx="131">
                  <c:v>8.4667372529999998</c:v>
                </c:pt>
                <c:pt idx="132">
                  <c:v>8.5092125235000005</c:v>
                </c:pt>
                <c:pt idx="133">
                  <c:v>8.5516877939999993</c:v>
                </c:pt>
                <c:pt idx="134">
                  <c:v>8.5969947492000003</c:v>
                </c:pt>
                <c:pt idx="135">
                  <c:v>8.6394700197000009</c:v>
                </c:pt>
                <c:pt idx="136">
                  <c:v>8.6819452901999998</c:v>
                </c:pt>
                <c:pt idx="137">
                  <c:v>8.727252245399999</c:v>
                </c:pt>
                <c:pt idx="138">
                  <c:v>8.7697275158999997</c:v>
                </c:pt>
                <c:pt idx="139">
                  <c:v>8.8122027863999985</c:v>
                </c:pt>
                <c:pt idx="140">
                  <c:v>8.8575097415999995</c:v>
                </c:pt>
                <c:pt idx="141">
                  <c:v>8.8999850121000001</c:v>
                </c:pt>
                <c:pt idx="142">
                  <c:v>8.9424602826000008</c:v>
                </c:pt>
                <c:pt idx="143">
                  <c:v>8.9849355530999997</c:v>
                </c:pt>
                <c:pt idx="144">
                  <c:v>10.661292895499999</c:v>
                </c:pt>
                <c:pt idx="145">
                  <c:v>12.790719789899999</c:v>
                </c:pt>
                <c:pt idx="146">
                  <c:v>14.908819945499999</c:v>
                </c:pt>
                <c:pt idx="147">
                  <c:v>17.015593362299999</c:v>
                </c:pt>
                <c:pt idx="148">
                  <c:v>19.1053766709</c:v>
                </c:pt>
                <c:pt idx="149">
                  <c:v>21.1838332407</c:v>
                </c:pt>
                <c:pt idx="150">
                  <c:v>23.250963071699999</c:v>
                </c:pt>
                <c:pt idx="151">
                  <c:v>25.3011027945</c:v>
                </c:pt>
                <c:pt idx="152">
                  <c:v>27.337084093799998</c:v>
                </c:pt>
                <c:pt idx="153">
                  <c:v>29.3589069696</c:v>
                </c:pt>
                <c:pt idx="154">
                  <c:v>31.366571421900002</c:v>
                </c:pt>
                <c:pt idx="155">
                  <c:v>33.357245765999998</c:v>
                </c:pt>
                <c:pt idx="156">
                  <c:v>35.336593371300005</c:v>
                </c:pt>
                <c:pt idx="157">
                  <c:v>37.298950868399999</c:v>
                </c:pt>
                <c:pt idx="158">
                  <c:v>39.244318257300002</c:v>
                </c:pt>
                <c:pt idx="159">
                  <c:v>41.8438048119</c:v>
                </c:pt>
                <c:pt idx="160">
                  <c:v>44.621687502599997</c:v>
                </c:pt>
                <c:pt idx="161">
                  <c:v>47.376916715699998</c:v>
                </c:pt>
                <c:pt idx="162">
                  <c:v>50.106660766499999</c:v>
                </c:pt>
                <c:pt idx="163">
                  <c:v>52.808087970300001</c:v>
                </c:pt>
                <c:pt idx="164">
                  <c:v>55.4868616965</c:v>
                </c:pt>
                <c:pt idx="165">
                  <c:v>58.140150260399992</c:v>
                </c:pt>
                <c:pt idx="166">
                  <c:v>60.765121977299998</c:v>
                </c:pt>
                <c:pt idx="167">
                  <c:v>63.364608531899989</c:v>
                </c:pt>
                <c:pt idx="168">
                  <c:v>65.938609924199994</c:v>
                </c:pt>
                <c:pt idx="169">
                  <c:v>68.487126154199998</c:v>
                </c:pt>
                <c:pt idx="170">
                  <c:v>71.007325537199989</c:v>
                </c:pt>
                <c:pt idx="171">
                  <c:v>73.502039757899993</c:v>
                </c:pt>
                <c:pt idx="172">
                  <c:v>75.971268816299997</c:v>
                </c:pt>
                <c:pt idx="173">
                  <c:v>78.412181027700001</c:v>
                </c:pt>
                <c:pt idx="174">
                  <c:v>80.827608076800004</c:v>
                </c:pt>
                <c:pt idx="175">
                  <c:v>83.217549963600007</c:v>
                </c:pt>
                <c:pt idx="176">
                  <c:v>85.576343318699998</c:v>
                </c:pt>
                <c:pt idx="177">
                  <c:v>87.9124831962</c:v>
                </c:pt>
                <c:pt idx="178">
                  <c:v>90.217474541999991</c:v>
                </c:pt>
                <c:pt idx="179">
                  <c:v>92.499812410199993</c:v>
                </c:pt>
                <c:pt idx="180">
                  <c:v>94.8019720713</c:v>
                </c:pt>
                <c:pt idx="181">
                  <c:v>97.194745642800001</c:v>
                </c:pt>
                <c:pt idx="182">
                  <c:v>99.559202367300003</c:v>
                </c:pt>
                <c:pt idx="183">
                  <c:v>101.89251056010001</c:v>
                </c:pt>
                <c:pt idx="184">
                  <c:v>104.1975019059</c:v>
                </c:pt>
                <c:pt idx="185">
                  <c:v>106.47417640469999</c:v>
                </c:pt>
                <c:pt idx="186">
                  <c:v>108.7197023718</c:v>
                </c:pt>
                <c:pt idx="187">
                  <c:v>110.93407980719999</c:v>
                </c:pt>
                <c:pt idx="188">
                  <c:v>113.1229720803</c:v>
                </c:pt>
                <c:pt idx="189">
                  <c:v>115.277884137</c:v>
                </c:pt>
                <c:pt idx="190">
                  <c:v>117.40731103139998</c:v>
                </c:pt>
                <c:pt idx="191">
                  <c:v>119.5055893941</c:v>
                </c:pt>
                <c:pt idx="192">
                  <c:v>121.57555090979999</c:v>
                </c:pt>
                <c:pt idx="193">
                  <c:v>123.6171955785</c:v>
                </c:pt>
                <c:pt idx="194">
                  <c:v>125.62769171549999</c:v>
                </c:pt>
                <c:pt idx="195">
                  <c:v>127.61270269020001</c:v>
                </c:pt>
                <c:pt idx="196">
                  <c:v>129.56656513320002</c:v>
                </c:pt>
                <c:pt idx="197">
                  <c:v>131.49211072919999</c:v>
                </c:pt>
                <c:pt idx="198">
                  <c:v>133.39217116289998</c:v>
                </c:pt>
                <c:pt idx="199">
                  <c:v>135.26108306489999</c:v>
                </c:pt>
                <c:pt idx="200">
                  <c:v>137.10450980460001</c:v>
                </c:pt>
                <c:pt idx="201">
                  <c:v>138.91961969729999</c:v>
                </c:pt>
                <c:pt idx="202">
                  <c:v>140.70641274299999</c:v>
                </c:pt>
                <c:pt idx="203">
                  <c:v>142.46772062639999</c:v>
                </c:pt>
                <c:pt idx="204">
                  <c:v>144.20071166279999</c:v>
                </c:pt>
                <c:pt idx="205">
                  <c:v>145.9082175369</c:v>
                </c:pt>
                <c:pt idx="206">
                  <c:v>147.58740656399999</c:v>
                </c:pt>
                <c:pt idx="207">
                  <c:v>149.2439421135</c:v>
                </c:pt>
                <c:pt idx="208">
                  <c:v>150.87216081599999</c:v>
                </c:pt>
                <c:pt idx="209">
                  <c:v>152.4748943562</c:v>
                </c:pt>
                <c:pt idx="210">
                  <c:v>154.05497441879999</c:v>
                </c:pt>
                <c:pt idx="211">
                  <c:v>155.60673763439999</c:v>
                </c:pt>
                <c:pt idx="212">
                  <c:v>157.13867905710001</c:v>
                </c:pt>
                <c:pt idx="213">
                  <c:v>158.64230363279998</c:v>
                </c:pt>
                <c:pt idx="214">
                  <c:v>160.12327473089999</c:v>
                </c:pt>
                <c:pt idx="215">
                  <c:v>161.58159235139999</c:v>
                </c:pt>
                <c:pt idx="216">
                  <c:v>163.0144248096</c:v>
                </c:pt>
                <c:pt idx="217">
                  <c:v>164.4246037902</c:v>
                </c:pt>
                <c:pt idx="218">
                  <c:v>165.8092976085</c:v>
                </c:pt>
                <c:pt idx="219">
                  <c:v>167.17416963389999</c:v>
                </c:pt>
                <c:pt idx="220">
                  <c:v>168.513556497</c:v>
                </c:pt>
                <c:pt idx="221">
                  <c:v>169.83312156720001</c:v>
                </c:pt>
                <c:pt idx="222">
                  <c:v>171.12720147510001</c:v>
                </c:pt>
                <c:pt idx="223">
                  <c:v>172.40429127479999</c:v>
                </c:pt>
                <c:pt idx="224">
                  <c:v>173.65589591220001</c:v>
                </c:pt>
                <c:pt idx="225">
                  <c:v>174.88767875670001</c:v>
                </c:pt>
                <c:pt idx="226">
                  <c:v>176.0996398083</c:v>
                </c:pt>
                <c:pt idx="227">
                  <c:v>177.29177906699999</c:v>
                </c:pt>
                <c:pt idx="228">
                  <c:v>178.4612648481</c:v>
                </c:pt>
                <c:pt idx="229">
                  <c:v>179.61376052099999</c:v>
                </c:pt>
                <c:pt idx="230">
                  <c:v>180.74360271629999</c:v>
                </c:pt>
                <c:pt idx="231">
                  <c:v>181.8536231187</c:v>
                </c:pt>
                <c:pt idx="232">
                  <c:v>182.94382172819999</c:v>
                </c:pt>
                <c:pt idx="233">
                  <c:v>184.01703022949999</c:v>
                </c:pt>
                <c:pt idx="234">
                  <c:v>185.07041693789998</c:v>
                </c:pt>
                <c:pt idx="235">
                  <c:v>186.1039818534</c:v>
                </c:pt>
                <c:pt idx="236">
                  <c:v>187.1205566607</c:v>
                </c:pt>
                <c:pt idx="237">
                  <c:v>188.11730967509999</c:v>
                </c:pt>
                <c:pt idx="238">
                  <c:v>189.09707258129998</c:v>
                </c:pt>
                <c:pt idx="239">
                  <c:v>190.05701369459999</c:v>
                </c:pt>
                <c:pt idx="240">
                  <c:v>190.9999646997</c:v>
                </c:pt>
                <c:pt idx="241">
                  <c:v>191.9259255966</c:v>
                </c:pt>
                <c:pt idx="242">
                  <c:v>192.83489638529997</c:v>
                </c:pt>
                <c:pt idx="243">
                  <c:v>193.72687706579998</c:v>
                </c:pt>
                <c:pt idx="244">
                  <c:v>194.6018676381</c:v>
                </c:pt>
                <c:pt idx="245">
                  <c:v>195.45703641750001</c:v>
                </c:pt>
                <c:pt idx="246">
                  <c:v>196.29804677339999</c:v>
                </c:pt>
                <c:pt idx="247">
                  <c:v>197.12489870579998</c:v>
                </c:pt>
                <c:pt idx="248">
                  <c:v>197.93192884529998</c:v>
                </c:pt>
                <c:pt idx="249">
                  <c:v>198.72480056129999</c:v>
                </c:pt>
                <c:pt idx="250">
                  <c:v>199.5006821691</c:v>
                </c:pt>
                <c:pt idx="251">
                  <c:v>200.2624053534</c:v>
                </c:pt>
                <c:pt idx="252">
                  <c:v>201.0099701142</c:v>
                </c:pt>
                <c:pt idx="253">
                  <c:v>201.74054476679999</c:v>
                </c:pt>
                <c:pt idx="254">
                  <c:v>202.45412931120001</c:v>
                </c:pt>
                <c:pt idx="255">
                  <c:v>203.15638711679998</c:v>
                </c:pt>
                <c:pt idx="256">
                  <c:v>203.84165481420001</c:v>
                </c:pt>
                <c:pt idx="257">
                  <c:v>204.5127640881</c:v>
                </c:pt>
                <c:pt idx="258">
                  <c:v>205.16971493849999</c:v>
                </c:pt>
                <c:pt idx="259">
                  <c:v>205.81250736539999</c:v>
                </c:pt>
                <c:pt idx="260">
                  <c:v>206.44114136879998</c:v>
                </c:pt>
                <c:pt idx="261">
                  <c:v>207.05561694869999</c:v>
                </c:pt>
                <c:pt idx="262">
                  <c:v>207.65593410509999</c:v>
                </c:pt>
                <c:pt idx="263">
                  <c:v>208.24209283799999</c:v>
                </c:pt>
                <c:pt idx="264">
                  <c:v>208.8169248321</c:v>
                </c:pt>
                <c:pt idx="265">
                  <c:v>209.37759840270002</c:v>
                </c:pt>
                <c:pt idx="266">
                  <c:v>209.92694523449998</c:v>
                </c:pt>
                <c:pt idx="267">
                  <c:v>210.45930195809999</c:v>
                </c:pt>
                <c:pt idx="268">
                  <c:v>210.98316362759999</c:v>
                </c:pt>
                <c:pt idx="269">
                  <c:v>211.49286687360001</c:v>
                </c:pt>
                <c:pt idx="270">
                  <c:v>211.9884116961</c:v>
                </c:pt>
                <c:pt idx="271">
                  <c:v>212.47262977979997</c:v>
                </c:pt>
                <c:pt idx="272">
                  <c:v>212.94552112470001</c:v>
                </c:pt>
                <c:pt idx="273">
                  <c:v>213.40708573079999</c:v>
                </c:pt>
                <c:pt idx="274">
                  <c:v>213.85449191339998</c:v>
                </c:pt>
                <c:pt idx="275">
                  <c:v>214.29057135720001</c:v>
                </c:pt>
                <c:pt idx="276">
                  <c:v>214.71815574689998</c:v>
                </c:pt>
                <c:pt idx="277">
                  <c:v>215.13158171309999</c:v>
                </c:pt>
                <c:pt idx="278">
                  <c:v>215.53368094050001</c:v>
                </c:pt>
                <c:pt idx="279">
                  <c:v>215.9244534291</c:v>
                </c:pt>
                <c:pt idx="280">
                  <c:v>216.3038991789</c:v>
                </c:pt>
                <c:pt idx="281">
                  <c:v>216.6748498746</c:v>
                </c:pt>
                <c:pt idx="282">
                  <c:v>217.03164214679998</c:v>
                </c:pt>
                <c:pt idx="283">
                  <c:v>217.3799393649</c:v>
                </c:pt>
                <c:pt idx="284">
                  <c:v>217.71690984420002</c:v>
                </c:pt>
                <c:pt idx="285">
                  <c:v>218.04538526939999</c:v>
                </c:pt>
                <c:pt idx="286">
                  <c:v>218.35970227109999</c:v>
                </c:pt>
                <c:pt idx="287">
                  <c:v>218.6683559034</c:v>
                </c:pt>
                <c:pt idx="288">
                  <c:v>218.96285111220001</c:v>
                </c:pt>
                <c:pt idx="289">
                  <c:v>219.24885126689998</c:v>
                </c:pt>
                <c:pt idx="290">
                  <c:v>219.5263563675</c:v>
                </c:pt>
                <c:pt idx="291">
                  <c:v>219.795366414</c:v>
                </c:pt>
                <c:pt idx="292">
                  <c:v>220.05021803700001</c:v>
                </c:pt>
                <c:pt idx="293">
                  <c:v>220.29940629059999</c:v>
                </c:pt>
                <c:pt idx="294">
                  <c:v>220.53726780539998</c:v>
                </c:pt>
                <c:pt idx="295">
                  <c:v>220.7666342661</c:v>
                </c:pt>
                <c:pt idx="296">
                  <c:v>220.9875056727</c:v>
                </c:pt>
                <c:pt idx="297">
                  <c:v>221.1998820252</c:v>
                </c:pt>
                <c:pt idx="298">
                  <c:v>221.4037633236</c:v>
                </c:pt>
                <c:pt idx="299">
                  <c:v>221.59631788320002</c:v>
                </c:pt>
                <c:pt idx="300">
                  <c:v>221.7832090734</c:v>
                </c:pt>
                <c:pt idx="301">
                  <c:v>221.95877352479999</c:v>
                </c:pt>
                <c:pt idx="302">
                  <c:v>222.12584292209999</c:v>
                </c:pt>
                <c:pt idx="303">
                  <c:v>222.28724894999999</c:v>
                </c:pt>
                <c:pt idx="304">
                  <c:v>222.4401599238</c:v>
                </c:pt>
                <c:pt idx="305">
                  <c:v>222.58174415879998</c:v>
                </c:pt>
                <c:pt idx="306">
                  <c:v>222.71766502439999</c:v>
                </c:pt>
                <c:pt idx="307">
                  <c:v>222.84509083589998</c:v>
                </c:pt>
                <c:pt idx="308">
                  <c:v>222.966853278</c:v>
                </c:pt>
                <c:pt idx="309">
                  <c:v>223.07728898129997</c:v>
                </c:pt>
                <c:pt idx="310">
                  <c:v>223.1820613152</c:v>
                </c:pt>
                <c:pt idx="311">
                  <c:v>223.27833859499998</c:v>
                </c:pt>
                <c:pt idx="312">
                  <c:v>223.36895250539999</c:v>
                </c:pt>
                <c:pt idx="313">
                  <c:v>223.4510713617</c:v>
                </c:pt>
                <c:pt idx="314">
                  <c:v>223.52752684859999</c:v>
                </c:pt>
                <c:pt idx="315">
                  <c:v>223.59548728139998</c:v>
                </c:pt>
                <c:pt idx="316">
                  <c:v>223.65495266010001</c:v>
                </c:pt>
                <c:pt idx="317">
                  <c:v>223.70875466939998</c:v>
                </c:pt>
                <c:pt idx="318">
                  <c:v>223.75689330929998</c:v>
                </c:pt>
                <c:pt idx="319">
                  <c:v>223.79653689509999</c:v>
                </c:pt>
                <c:pt idx="320">
                  <c:v>223.8305171115</c:v>
                </c:pt>
                <c:pt idx="321">
                  <c:v>223.85600227379999</c:v>
                </c:pt>
                <c:pt idx="322">
                  <c:v>223.87582406670001</c:v>
                </c:pt>
                <c:pt idx="323">
                  <c:v>223.8899824902</c:v>
                </c:pt>
                <c:pt idx="324">
                  <c:v>223.89847754429999</c:v>
                </c:pt>
                <c:pt idx="325">
                  <c:v>223.89847754429999</c:v>
                </c:pt>
                <c:pt idx="326">
                  <c:v>223.89564585959999</c:v>
                </c:pt>
                <c:pt idx="327">
                  <c:v>223.88431912079997</c:v>
                </c:pt>
                <c:pt idx="328">
                  <c:v>223.86732901260001</c:v>
                </c:pt>
                <c:pt idx="329">
                  <c:v>223.84184385029999</c:v>
                </c:pt>
                <c:pt idx="330">
                  <c:v>223.81352700329998</c:v>
                </c:pt>
                <c:pt idx="331">
                  <c:v>223.7795467869</c:v>
                </c:pt>
                <c:pt idx="332">
                  <c:v>223.73990320109999</c:v>
                </c:pt>
                <c:pt idx="333">
                  <c:v>223.69176456120002</c:v>
                </c:pt>
                <c:pt idx="334">
                  <c:v>223.64079423659999</c:v>
                </c:pt>
                <c:pt idx="335">
                  <c:v>223.58416054259999</c:v>
                </c:pt>
                <c:pt idx="336">
                  <c:v>223.52186347919999</c:v>
                </c:pt>
                <c:pt idx="337">
                  <c:v>223.4539030464</c:v>
                </c:pt>
                <c:pt idx="338">
                  <c:v>223.38027924420001</c:v>
                </c:pt>
                <c:pt idx="339">
                  <c:v>223.3009920726</c:v>
                </c:pt>
                <c:pt idx="340">
                  <c:v>223.21887321629998</c:v>
                </c:pt>
                <c:pt idx="341">
                  <c:v>223.1282593059</c:v>
                </c:pt>
                <c:pt idx="342">
                  <c:v>223.03481371079999</c:v>
                </c:pt>
                <c:pt idx="343">
                  <c:v>222.93570474629999</c:v>
                </c:pt>
                <c:pt idx="344">
                  <c:v>222.83376409709999</c:v>
                </c:pt>
                <c:pt idx="345">
                  <c:v>222.72332839379999</c:v>
                </c:pt>
                <c:pt idx="346">
                  <c:v>222.61006100579999</c:v>
                </c:pt>
                <c:pt idx="347">
                  <c:v>222.4939619331</c:v>
                </c:pt>
                <c:pt idx="348">
                  <c:v>222.372199491</c:v>
                </c:pt>
                <c:pt idx="349">
                  <c:v>222.24477367949999</c:v>
                </c:pt>
                <c:pt idx="350">
                  <c:v>222.1116844986</c:v>
                </c:pt>
                <c:pt idx="351">
                  <c:v>221.97576363299999</c:v>
                </c:pt>
                <c:pt idx="352">
                  <c:v>221.8370110827</c:v>
                </c:pt>
                <c:pt idx="353">
                  <c:v>221.69259516299999</c:v>
                </c:pt>
                <c:pt idx="354">
                  <c:v>221.54251587389999</c:v>
                </c:pt>
                <c:pt idx="355">
                  <c:v>221.38960490010001</c:v>
                </c:pt>
                <c:pt idx="356">
                  <c:v>221.23386224160001</c:v>
                </c:pt>
                <c:pt idx="357">
                  <c:v>221.07245621370001</c:v>
                </c:pt>
                <c:pt idx="358">
                  <c:v>220.90538681639998</c:v>
                </c:pt>
                <c:pt idx="359">
                  <c:v>220.73831741909999</c:v>
                </c:pt>
                <c:pt idx="360">
                  <c:v>220.56558465239999</c:v>
                </c:pt>
                <c:pt idx="361">
                  <c:v>220.38718851629997</c:v>
                </c:pt>
                <c:pt idx="362">
                  <c:v>220.20596069549998</c:v>
                </c:pt>
                <c:pt idx="363">
                  <c:v>220.02190118999999</c:v>
                </c:pt>
                <c:pt idx="364">
                  <c:v>219.83500999979998</c:v>
                </c:pt>
                <c:pt idx="365">
                  <c:v>219.6424554402</c:v>
                </c:pt>
                <c:pt idx="366">
                  <c:v>219.44706919589999</c:v>
                </c:pt>
                <c:pt idx="367">
                  <c:v>219.24885126689998</c:v>
                </c:pt>
                <c:pt idx="368">
                  <c:v>219.0478016532</c:v>
                </c:pt>
                <c:pt idx="369">
                  <c:v>218.84108867009999</c:v>
                </c:pt>
                <c:pt idx="370">
                  <c:v>218.63154400229999</c:v>
                </c:pt>
                <c:pt idx="371">
                  <c:v>218.41916764979999</c:v>
                </c:pt>
                <c:pt idx="372">
                  <c:v>218.20395961259999</c:v>
                </c:pt>
                <c:pt idx="373">
                  <c:v>217.98591989070002</c:v>
                </c:pt>
                <c:pt idx="374">
                  <c:v>217.76221679939999</c:v>
                </c:pt>
                <c:pt idx="375">
                  <c:v>217.5385137081</c:v>
                </c:pt>
                <c:pt idx="376">
                  <c:v>217.30914724739998</c:v>
                </c:pt>
                <c:pt idx="377">
                  <c:v>217.07694910199999</c:v>
                </c:pt>
                <c:pt idx="378">
                  <c:v>216.8447509566</c:v>
                </c:pt>
                <c:pt idx="379">
                  <c:v>216.60688944179998</c:v>
                </c:pt>
                <c:pt idx="380">
                  <c:v>216.36619624229999</c:v>
                </c:pt>
                <c:pt idx="381">
                  <c:v>216.12267135810001</c:v>
                </c:pt>
                <c:pt idx="382">
                  <c:v>215.87914647389999</c:v>
                </c:pt>
                <c:pt idx="383">
                  <c:v>215.62995822029998</c:v>
                </c:pt>
                <c:pt idx="384">
                  <c:v>215.377938282</c:v>
                </c:pt>
                <c:pt idx="385">
                  <c:v>215.12308665899999</c:v>
                </c:pt>
                <c:pt idx="386">
                  <c:v>214.86823503599999</c:v>
                </c:pt>
                <c:pt idx="387">
                  <c:v>214.60772004360001</c:v>
                </c:pt>
                <c:pt idx="388">
                  <c:v>214.34720505120001</c:v>
                </c:pt>
                <c:pt idx="389">
                  <c:v>214.0838583741</c:v>
                </c:pt>
                <c:pt idx="390">
                  <c:v>213.8148483276</c:v>
                </c:pt>
                <c:pt idx="391">
                  <c:v>213.5458382811</c:v>
                </c:pt>
                <c:pt idx="392">
                  <c:v>213.27399654989998</c:v>
                </c:pt>
                <c:pt idx="393">
                  <c:v>213.00215481870001</c:v>
                </c:pt>
                <c:pt idx="394">
                  <c:v>212.72464971810001</c:v>
                </c:pt>
                <c:pt idx="395">
                  <c:v>212.44714461749999</c:v>
                </c:pt>
                <c:pt idx="396">
                  <c:v>212.16680783219999</c:v>
                </c:pt>
                <c:pt idx="397">
                  <c:v>211.8836393622</c:v>
                </c:pt>
                <c:pt idx="398">
                  <c:v>211.59763920749998</c:v>
                </c:pt>
                <c:pt idx="399">
                  <c:v>211.31163905279999</c:v>
                </c:pt>
                <c:pt idx="400">
                  <c:v>211.0199755287</c:v>
                </c:pt>
                <c:pt idx="401">
                  <c:v>210.72831200459999</c:v>
                </c:pt>
                <c:pt idx="402">
                  <c:v>210.4366484805</c:v>
                </c:pt>
                <c:pt idx="403">
                  <c:v>210.13932158699998</c:v>
                </c:pt>
                <c:pt idx="404">
                  <c:v>209.8419946935</c:v>
                </c:pt>
                <c:pt idx="405">
                  <c:v>209.54466779999998</c:v>
                </c:pt>
                <c:pt idx="406">
                  <c:v>209.2416775371</c:v>
                </c:pt>
                <c:pt idx="407">
                  <c:v>208.93868727419999</c:v>
                </c:pt>
                <c:pt idx="408">
                  <c:v>208.63569701129998</c:v>
                </c:pt>
                <c:pt idx="409">
                  <c:v>208.327043379</c:v>
                </c:pt>
                <c:pt idx="410">
                  <c:v>208.0183897467</c:v>
                </c:pt>
                <c:pt idx="411">
                  <c:v>207.70973611439999</c:v>
                </c:pt>
                <c:pt idx="412">
                  <c:v>207.39825079739998</c:v>
                </c:pt>
                <c:pt idx="413">
                  <c:v>207.08393379570001</c:v>
                </c:pt>
                <c:pt idx="414">
                  <c:v>206.769616794</c:v>
                </c:pt>
                <c:pt idx="415">
                  <c:v>206.4524681076</c:v>
                </c:pt>
                <c:pt idx="416">
                  <c:v>206.1324877365</c:v>
                </c:pt>
                <c:pt idx="417">
                  <c:v>205.81250736539999</c:v>
                </c:pt>
                <c:pt idx="418">
                  <c:v>205.49252699429999</c:v>
                </c:pt>
                <c:pt idx="419">
                  <c:v>205.16971493849999</c:v>
                </c:pt>
                <c:pt idx="420">
                  <c:v>204.84407119799999</c:v>
                </c:pt>
                <c:pt idx="421">
                  <c:v>204.5184274575</c:v>
                </c:pt>
                <c:pt idx="422">
                  <c:v>204.18995203229997</c:v>
                </c:pt>
                <c:pt idx="423">
                  <c:v>203.8614766071</c:v>
                </c:pt>
                <c:pt idx="424">
                  <c:v>203.53300118189998</c:v>
                </c:pt>
                <c:pt idx="425">
                  <c:v>203.20169407199998</c:v>
                </c:pt>
                <c:pt idx="426">
                  <c:v>202.86755527739999</c:v>
                </c:pt>
                <c:pt idx="427">
                  <c:v>202.53341648279999</c:v>
                </c:pt>
                <c:pt idx="428">
                  <c:v>202.1992776882</c:v>
                </c:pt>
                <c:pt idx="429">
                  <c:v>201.86230720889998</c:v>
                </c:pt>
                <c:pt idx="430">
                  <c:v>201.52533672959999</c:v>
                </c:pt>
                <c:pt idx="431">
                  <c:v>201.18553456559999</c:v>
                </c:pt>
                <c:pt idx="432">
                  <c:v>200.8457324016</c:v>
                </c:pt>
                <c:pt idx="433">
                  <c:v>200.50593023760001</c:v>
                </c:pt>
                <c:pt idx="434">
                  <c:v>200.16329638889999</c:v>
                </c:pt>
                <c:pt idx="435">
                  <c:v>199.8206625402</c:v>
                </c:pt>
                <c:pt idx="436">
                  <c:v>199.47519700679999</c:v>
                </c:pt>
                <c:pt idx="437">
                  <c:v>199.1297314734</c:v>
                </c:pt>
                <c:pt idx="438">
                  <c:v>198.78426593999998</c:v>
                </c:pt>
                <c:pt idx="439">
                  <c:v>198.4359687219</c:v>
                </c:pt>
                <c:pt idx="440">
                  <c:v>198.08767150379998</c:v>
                </c:pt>
                <c:pt idx="441">
                  <c:v>197.73937428569999</c:v>
                </c:pt>
                <c:pt idx="442">
                  <c:v>197.38824538289998</c:v>
                </c:pt>
                <c:pt idx="443">
                  <c:v>197.0371164801</c:v>
                </c:pt>
                <c:pt idx="444">
                  <c:v>196.68598757729998</c:v>
                </c:pt>
                <c:pt idx="445">
                  <c:v>196.33202698979997</c:v>
                </c:pt>
                <c:pt idx="446">
                  <c:v>195.97806640229999</c:v>
                </c:pt>
                <c:pt idx="447">
                  <c:v>195.62410581479998</c:v>
                </c:pt>
                <c:pt idx="448">
                  <c:v>195.27014522729999</c:v>
                </c:pt>
                <c:pt idx="449">
                  <c:v>194.91335295510001</c:v>
                </c:pt>
                <c:pt idx="450">
                  <c:v>194.5565606829</c:v>
                </c:pt>
                <c:pt idx="451">
                  <c:v>194.19976841070002</c:v>
                </c:pt>
                <c:pt idx="452">
                  <c:v>193.84014445379998</c:v>
                </c:pt>
                <c:pt idx="453">
                  <c:v>193.4833521816</c:v>
                </c:pt>
                <c:pt idx="454">
                  <c:v>193.12372822470002</c:v>
                </c:pt>
                <c:pt idx="455">
                  <c:v>192.76127258310001</c:v>
                </c:pt>
                <c:pt idx="456">
                  <c:v>192.4016486262</c:v>
                </c:pt>
                <c:pt idx="457">
                  <c:v>192.03919298459999</c:v>
                </c:pt>
                <c:pt idx="458">
                  <c:v>191.67673734299999</c:v>
                </c:pt>
                <c:pt idx="459">
                  <c:v>191.31428170139998</c:v>
                </c:pt>
                <c:pt idx="460">
                  <c:v>190.95182605979997</c:v>
                </c:pt>
                <c:pt idx="461">
                  <c:v>190.58937041819999</c:v>
                </c:pt>
                <c:pt idx="462">
                  <c:v>190.22408309189998</c:v>
                </c:pt>
                <c:pt idx="463">
                  <c:v>189.85879576560001</c:v>
                </c:pt>
                <c:pt idx="464">
                  <c:v>189.49350843929997</c:v>
                </c:pt>
                <c:pt idx="465">
                  <c:v>189.128221113</c:v>
                </c:pt>
                <c:pt idx="466">
                  <c:v>188.76010210199999</c:v>
                </c:pt>
                <c:pt idx="467">
                  <c:v>188.39481477570001</c:v>
                </c:pt>
                <c:pt idx="468">
                  <c:v>188.02669576470001</c:v>
                </c:pt>
                <c:pt idx="469">
                  <c:v>187.6614084384</c:v>
                </c:pt>
                <c:pt idx="470">
                  <c:v>187.2932894274</c:v>
                </c:pt>
                <c:pt idx="471">
                  <c:v>186.92233873169999</c:v>
                </c:pt>
                <c:pt idx="472">
                  <c:v>186.55421972070002</c:v>
                </c:pt>
                <c:pt idx="473">
                  <c:v>186.18610070970001</c:v>
                </c:pt>
                <c:pt idx="474">
                  <c:v>185.81515001399998</c:v>
                </c:pt>
                <c:pt idx="475">
                  <c:v>185.44703100300001</c:v>
                </c:pt>
                <c:pt idx="476">
                  <c:v>185.07608030729997</c:v>
                </c:pt>
                <c:pt idx="477">
                  <c:v>184.7051296116</c:v>
                </c:pt>
                <c:pt idx="478">
                  <c:v>184.3341789159</c:v>
                </c:pt>
                <c:pt idx="479">
                  <c:v>183.96322822019999</c:v>
                </c:pt>
                <c:pt idx="480">
                  <c:v>183.59227752449999</c:v>
                </c:pt>
                <c:pt idx="481">
                  <c:v>183.22132682879999</c:v>
                </c:pt>
                <c:pt idx="482">
                  <c:v>182.85037613310001</c:v>
                </c:pt>
                <c:pt idx="483">
                  <c:v>182.47942543739998</c:v>
                </c:pt>
                <c:pt idx="484">
                  <c:v>182.10564305699998</c:v>
                </c:pt>
                <c:pt idx="485">
                  <c:v>181.73469236129998</c:v>
                </c:pt>
                <c:pt idx="486">
                  <c:v>181.36090998089998</c:v>
                </c:pt>
                <c:pt idx="487">
                  <c:v>180.9899592852</c:v>
                </c:pt>
                <c:pt idx="488">
                  <c:v>180.61617690479997</c:v>
                </c:pt>
                <c:pt idx="489">
                  <c:v>180.2423945244</c:v>
                </c:pt>
                <c:pt idx="490">
                  <c:v>179.8714438287</c:v>
                </c:pt>
                <c:pt idx="491">
                  <c:v>179.49766144829999</c:v>
                </c:pt>
                <c:pt idx="492">
                  <c:v>179.12387906789999</c:v>
                </c:pt>
                <c:pt idx="493">
                  <c:v>178.75009668749999</c:v>
                </c:pt>
                <c:pt idx="494">
                  <c:v>178.37631430709999</c:v>
                </c:pt>
                <c:pt idx="495">
                  <c:v>178.00253192670002</c:v>
                </c:pt>
                <c:pt idx="496">
                  <c:v>177.62874954629999</c:v>
                </c:pt>
                <c:pt idx="497">
                  <c:v>177.25779885060001</c:v>
                </c:pt>
                <c:pt idx="498">
                  <c:v>176.88401647020001</c:v>
                </c:pt>
                <c:pt idx="499">
                  <c:v>176.51023408979998</c:v>
                </c:pt>
                <c:pt idx="500">
                  <c:v>176.13645170939998</c:v>
                </c:pt>
                <c:pt idx="501">
                  <c:v>175.762669329</c:v>
                </c:pt>
                <c:pt idx="502">
                  <c:v>175.3888869486</c:v>
                </c:pt>
                <c:pt idx="503">
                  <c:v>175.0151045682</c:v>
                </c:pt>
                <c:pt idx="504">
                  <c:v>174.64132218779997</c:v>
                </c:pt>
                <c:pt idx="505">
                  <c:v>174.2675398074</c:v>
                </c:pt>
                <c:pt idx="506">
                  <c:v>173.893757427</c:v>
                </c:pt>
                <c:pt idx="507">
                  <c:v>173.5199750466</c:v>
                </c:pt>
                <c:pt idx="508">
                  <c:v>173.14619266619999</c:v>
                </c:pt>
                <c:pt idx="509">
                  <c:v>172.77241028579999</c:v>
                </c:pt>
                <c:pt idx="510">
                  <c:v>172.39862790539999</c:v>
                </c:pt>
                <c:pt idx="511">
                  <c:v>172.02767720970002</c:v>
                </c:pt>
                <c:pt idx="512">
                  <c:v>171.65389482929999</c:v>
                </c:pt>
                <c:pt idx="513">
                  <c:v>171.28011244889998</c:v>
                </c:pt>
                <c:pt idx="514">
                  <c:v>170.90916175320001</c:v>
                </c:pt>
                <c:pt idx="515">
                  <c:v>170.53537937279998</c:v>
                </c:pt>
                <c:pt idx="516">
                  <c:v>170.16159699239998</c:v>
                </c:pt>
                <c:pt idx="517">
                  <c:v>169.7906462967</c:v>
                </c:pt>
                <c:pt idx="518">
                  <c:v>169.41686391629997</c:v>
                </c:pt>
                <c:pt idx="519">
                  <c:v>169.0459132206</c:v>
                </c:pt>
                <c:pt idx="520">
                  <c:v>168.6749625249</c:v>
                </c:pt>
                <c:pt idx="521">
                  <c:v>168.30118014449999</c:v>
                </c:pt>
                <c:pt idx="522">
                  <c:v>167.93022944879999</c:v>
                </c:pt>
                <c:pt idx="523">
                  <c:v>167.55927875309999</c:v>
                </c:pt>
                <c:pt idx="524">
                  <c:v>167.18832805739999</c:v>
                </c:pt>
                <c:pt idx="525">
                  <c:v>166.81737736170001</c:v>
                </c:pt>
                <c:pt idx="526">
                  <c:v>166.44642666600001</c:v>
                </c:pt>
                <c:pt idx="527">
                  <c:v>166.07547597029998</c:v>
                </c:pt>
                <c:pt idx="528">
                  <c:v>165.7045252746</c:v>
                </c:pt>
                <c:pt idx="529">
                  <c:v>165.3364062636</c:v>
                </c:pt>
                <c:pt idx="530">
                  <c:v>164.96545556789999</c:v>
                </c:pt>
                <c:pt idx="531">
                  <c:v>164.59733655689999</c:v>
                </c:pt>
                <c:pt idx="532">
                  <c:v>164.22638586120001</c:v>
                </c:pt>
                <c:pt idx="533">
                  <c:v>163.85826685020001</c:v>
                </c:pt>
                <c:pt idx="534">
                  <c:v>163.48731615450001</c:v>
                </c:pt>
                <c:pt idx="535">
                  <c:v>163.1191971435</c:v>
                </c:pt>
                <c:pt idx="536">
                  <c:v>162.7510781325</c:v>
                </c:pt>
                <c:pt idx="537">
                  <c:v>162.3801274368</c:v>
                </c:pt>
                <c:pt idx="538">
                  <c:v>162.01200842579999</c:v>
                </c:pt>
                <c:pt idx="539">
                  <c:v>161.64388941479999</c:v>
                </c:pt>
                <c:pt idx="540">
                  <c:v>161.27860208850001</c:v>
                </c:pt>
                <c:pt idx="541">
                  <c:v>160.9104830775</c:v>
                </c:pt>
                <c:pt idx="542">
                  <c:v>160.5423640665</c:v>
                </c:pt>
                <c:pt idx="543">
                  <c:v>160.17707674019999</c:v>
                </c:pt>
                <c:pt idx="544">
                  <c:v>159.80895772920002</c:v>
                </c:pt>
                <c:pt idx="545">
                  <c:v>159.44367040289998</c:v>
                </c:pt>
                <c:pt idx="546">
                  <c:v>159.07838307660001</c:v>
                </c:pt>
                <c:pt idx="547">
                  <c:v>158.7130957503</c:v>
                </c:pt>
                <c:pt idx="548">
                  <c:v>158.34780842399999</c:v>
                </c:pt>
                <c:pt idx="549">
                  <c:v>157.98252109770002</c:v>
                </c:pt>
                <c:pt idx="550">
                  <c:v>157.62006545610001</c:v>
                </c:pt>
                <c:pt idx="551">
                  <c:v>157.25477812979997</c:v>
                </c:pt>
                <c:pt idx="552">
                  <c:v>156.89232248819999</c:v>
                </c:pt>
                <c:pt idx="553">
                  <c:v>156.52986684659999</c:v>
                </c:pt>
                <c:pt idx="554">
                  <c:v>156.16741120500001</c:v>
                </c:pt>
                <c:pt idx="555">
                  <c:v>155.8049555634</c:v>
                </c:pt>
                <c:pt idx="556">
                  <c:v>155.44249992179999</c:v>
                </c:pt>
                <c:pt idx="557">
                  <c:v>155.08004428020001</c:v>
                </c:pt>
                <c:pt idx="558">
                  <c:v>154.72042032329998</c:v>
                </c:pt>
                <c:pt idx="559">
                  <c:v>154.3607963664</c:v>
                </c:pt>
                <c:pt idx="560">
                  <c:v>153.99834072479999</c:v>
                </c:pt>
                <c:pt idx="561">
                  <c:v>153.63871676789998</c:v>
                </c:pt>
                <c:pt idx="562">
                  <c:v>153.2819244957</c:v>
                </c:pt>
                <c:pt idx="563">
                  <c:v>152.92230053879999</c:v>
                </c:pt>
                <c:pt idx="564">
                  <c:v>152.56267658189998</c:v>
                </c:pt>
                <c:pt idx="565">
                  <c:v>152.2058843097</c:v>
                </c:pt>
                <c:pt idx="566">
                  <c:v>151.84909203749999</c:v>
                </c:pt>
                <c:pt idx="567">
                  <c:v>151.48946808060001</c:v>
                </c:pt>
                <c:pt idx="568">
                  <c:v>151.13267580839999</c:v>
                </c:pt>
                <c:pt idx="569">
                  <c:v>150.77871522089998</c:v>
                </c:pt>
                <c:pt idx="570">
                  <c:v>150.4219229487</c:v>
                </c:pt>
                <c:pt idx="571">
                  <c:v>150.06796236120002</c:v>
                </c:pt>
                <c:pt idx="572">
                  <c:v>149.71117008900001</c:v>
                </c:pt>
                <c:pt idx="573">
                  <c:v>149.35720950149999</c:v>
                </c:pt>
                <c:pt idx="574">
                  <c:v>149.00324891399998</c:v>
                </c:pt>
                <c:pt idx="575">
                  <c:v>148.6492883265</c:v>
                </c:pt>
                <c:pt idx="576">
                  <c:v>148.29815942370001</c:v>
                </c:pt>
                <c:pt idx="577">
                  <c:v>147.9441988362</c:v>
                </c:pt>
                <c:pt idx="578">
                  <c:v>147.59306993339999</c:v>
                </c:pt>
                <c:pt idx="579">
                  <c:v>147.2419410306</c:v>
                </c:pt>
                <c:pt idx="580">
                  <c:v>146.89081212779999</c:v>
                </c:pt>
                <c:pt idx="581">
                  <c:v>146.539683225</c:v>
                </c:pt>
                <c:pt idx="582">
                  <c:v>146.19138600689999</c:v>
                </c:pt>
                <c:pt idx="583">
                  <c:v>145.8402571041</c:v>
                </c:pt>
                <c:pt idx="584">
                  <c:v>145.49195988599999</c:v>
                </c:pt>
                <c:pt idx="585">
                  <c:v>145.1436626679</c:v>
                </c:pt>
                <c:pt idx="586">
                  <c:v>144.79536544979999</c:v>
                </c:pt>
                <c:pt idx="587">
                  <c:v>144.4498999164</c:v>
                </c:pt>
                <c:pt idx="588">
                  <c:v>144.10160269829998</c:v>
                </c:pt>
                <c:pt idx="589">
                  <c:v>143.7561371649</c:v>
                </c:pt>
                <c:pt idx="590">
                  <c:v>143.41067163150001</c:v>
                </c:pt>
                <c:pt idx="591">
                  <c:v>143.06520609809999</c:v>
                </c:pt>
                <c:pt idx="592">
                  <c:v>142.7197405647</c:v>
                </c:pt>
                <c:pt idx="593">
                  <c:v>142.37427503129999</c:v>
                </c:pt>
                <c:pt idx="594">
                  <c:v>142.0316411826</c:v>
                </c:pt>
                <c:pt idx="595">
                  <c:v>141.68617564920001</c:v>
                </c:pt>
                <c:pt idx="596">
                  <c:v>141.34354180049999</c:v>
                </c:pt>
                <c:pt idx="597">
                  <c:v>141.00090795179997</c:v>
                </c:pt>
                <c:pt idx="598">
                  <c:v>140.66110578779998</c:v>
                </c:pt>
                <c:pt idx="599">
                  <c:v>140.31847193909999</c:v>
                </c:pt>
                <c:pt idx="600">
                  <c:v>139.9758380904</c:v>
                </c:pt>
                <c:pt idx="601">
                  <c:v>139.63603592639998</c:v>
                </c:pt>
                <c:pt idx="602">
                  <c:v>139.29623376239999</c:v>
                </c:pt>
                <c:pt idx="603">
                  <c:v>138.9564315984</c:v>
                </c:pt>
                <c:pt idx="604">
                  <c:v>138.61662943439998</c:v>
                </c:pt>
                <c:pt idx="605">
                  <c:v>138.27682727039999</c:v>
                </c:pt>
                <c:pt idx="606">
                  <c:v>137.9370251064</c:v>
                </c:pt>
                <c:pt idx="607">
                  <c:v>137.60005462710001</c:v>
                </c:pt>
                <c:pt idx="608">
                  <c:v>137.26025246309999</c:v>
                </c:pt>
                <c:pt idx="609">
                  <c:v>136.9232819838</c:v>
                </c:pt>
                <c:pt idx="610">
                  <c:v>136.58347981979998</c:v>
                </c:pt>
                <c:pt idx="611">
                  <c:v>136.24367765579998</c:v>
                </c:pt>
                <c:pt idx="612">
                  <c:v>135.8982121224</c:v>
                </c:pt>
                <c:pt idx="613">
                  <c:v>135.55274658900001</c:v>
                </c:pt>
                <c:pt idx="614">
                  <c:v>135.20728105559999</c:v>
                </c:pt>
                <c:pt idx="615">
                  <c:v>134.85898383750001</c:v>
                </c:pt>
                <c:pt idx="616">
                  <c:v>134.51351830409999</c:v>
                </c:pt>
                <c:pt idx="617">
                  <c:v>134.165221086</c:v>
                </c:pt>
                <c:pt idx="618">
                  <c:v>133.81975555260001</c:v>
                </c:pt>
                <c:pt idx="619">
                  <c:v>133.4742900192</c:v>
                </c:pt>
                <c:pt idx="620">
                  <c:v>133.12882448579998</c:v>
                </c:pt>
                <c:pt idx="621">
                  <c:v>132.78335895239999</c:v>
                </c:pt>
                <c:pt idx="622">
                  <c:v>132.4407251037</c:v>
                </c:pt>
                <c:pt idx="623">
                  <c:v>132.09525957029999</c:v>
                </c:pt>
                <c:pt idx="624">
                  <c:v>131.7526257216</c:v>
                </c:pt>
                <c:pt idx="625">
                  <c:v>131.40999187289998</c:v>
                </c:pt>
                <c:pt idx="626">
                  <c:v>131.06735802420002</c:v>
                </c:pt>
                <c:pt idx="627">
                  <c:v>130.7247241755</c:v>
                </c:pt>
                <c:pt idx="628">
                  <c:v>130.38492201150001</c:v>
                </c:pt>
                <c:pt idx="629">
                  <c:v>130.04228816279999</c:v>
                </c:pt>
                <c:pt idx="630">
                  <c:v>129.70248599879997</c:v>
                </c:pt>
                <c:pt idx="631">
                  <c:v>129.36268383479998</c:v>
                </c:pt>
                <c:pt idx="632">
                  <c:v>129.02571335549999</c:v>
                </c:pt>
                <c:pt idx="633">
                  <c:v>128.6859111915</c:v>
                </c:pt>
                <c:pt idx="634">
                  <c:v>128.3489407122</c:v>
                </c:pt>
                <c:pt idx="635">
                  <c:v>128.01197023289998</c:v>
                </c:pt>
                <c:pt idx="636">
                  <c:v>127.67499975360001</c:v>
                </c:pt>
                <c:pt idx="637">
                  <c:v>127.340860959</c:v>
                </c:pt>
                <c:pt idx="638">
                  <c:v>127.00672216439999</c:v>
                </c:pt>
                <c:pt idx="639">
                  <c:v>126.67258336979998</c:v>
                </c:pt>
                <c:pt idx="640">
                  <c:v>126.3384445752</c:v>
                </c:pt>
                <c:pt idx="641">
                  <c:v>126.00430578060001</c:v>
                </c:pt>
                <c:pt idx="642">
                  <c:v>125.67299867070001</c:v>
                </c:pt>
                <c:pt idx="643">
                  <c:v>125.34169156079999</c:v>
                </c:pt>
                <c:pt idx="644">
                  <c:v>125.0132161356</c:v>
                </c:pt>
                <c:pt idx="645">
                  <c:v>124.68190902570001</c:v>
                </c:pt>
                <c:pt idx="646">
                  <c:v>124.3534336005</c:v>
                </c:pt>
                <c:pt idx="647">
                  <c:v>124.02495817529999</c:v>
                </c:pt>
                <c:pt idx="648">
                  <c:v>123.6964827501</c:v>
                </c:pt>
                <c:pt idx="649">
                  <c:v>123.3708390096</c:v>
                </c:pt>
                <c:pt idx="650">
                  <c:v>123.04519526910001</c:v>
                </c:pt>
                <c:pt idx="651">
                  <c:v>122.71955152860001</c:v>
                </c:pt>
                <c:pt idx="652">
                  <c:v>122.39390778809999</c:v>
                </c:pt>
                <c:pt idx="653">
                  <c:v>122.07109573229998</c:v>
                </c:pt>
                <c:pt idx="654">
                  <c:v>121.74545199179998</c:v>
                </c:pt>
                <c:pt idx="655">
                  <c:v>121.42547162070001</c:v>
                </c:pt>
                <c:pt idx="656">
                  <c:v>121.10265956489999</c:v>
                </c:pt>
                <c:pt idx="657">
                  <c:v>120.78267919379999</c:v>
                </c:pt>
                <c:pt idx="658">
                  <c:v>120.46269882270001</c:v>
                </c:pt>
                <c:pt idx="659">
                  <c:v>120.1427184516</c:v>
                </c:pt>
                <c:pt idx="660">
                  <c:v>119.8227380805</c:v>
                </c:pt>
                <c:pt idx="661">
                  <c:v>119.5055893941</c:v>
                </c:pt>
                <c:pt idx="662">
                  <c:v>119.18844070770001</c:v>
                </c:pt>
                <c:pt idx="663">
                  <c:v>118.87129202129998</c:v>
                </c:pt>
                <c:pt idx="664">
                  <c:v>118.5569750196</c:v>
                </c:pt>
                <c:pt idx="665">
                  <c:v>118.2398263332</c:v>
                </c:pt>
                <c:pt idx="666">
                  <c:v>117.9255093315</c:v>
                </c:pt>
                <c:pt idx="667">
                  <c:v>117.6140240145</c:v>
                </c:pt>
                <c:pt idx="668">
                  <c:v>117.29970701279998</c:v>
                </c:pt>
                <c:pt idx="669">
                  <c:v>116.98822169579999</c:v>
                </c:pt>
                <c:pt idx="670">
                  <c:v>116.67673637879999</c:v>
                </c:pt>
                <c:pt idx="671">
                  <c:v>116.36808274649999</c:v>
                </c:pt>
                <c:pt idx="672">
                  <c:v>116.0565974295</c:v>
                </c:pt>
                <c:pt idx="673">
                  <c:v>115.74794379719999</c:v>
                </c:pt>
                <c:pt idx="674">
                  <c:v>115.43929016489999</c:v>
                </c:pt>
                <c:pt idx="675">
                  <c:v>115.13346821730001</c:v>
                </c:pt>
                <c:pt idx="676">
                  <c:v>114.824814585</c:v>
                </c:pt>
                <c:pt idx="677">
                  <c:v>114.51899263739999</c:v>
                </c:pt>
                <c:pt idx="678">
                  <c:v>114.21600237449999</c:v>
                </c:pt>
                <c:pt idx="679">
                  <c:v>113.9101804269</c:v>
                </c:pt>
                <c:pt idx="680">
                  <c:v>113.607190164</c:v>
                </c:pt>
                <c:pt idx="681">
                  <c:v>113.30419990110001</c:v>
                </c:pt>
                <c:pt idx="682">
                  <c:v>113.0012096382</c:v>
                </c:pt>
                <c:pt idx="683">
                  <c:v>112.70105106</c:v>
                </c:pt>
                <c:pt idx="684">
                  <c:v>112.4008924818</c:v>
                </c:pt>
                <c:pt idx="685">
                  <c:v>112.1007339036</c:v>
                </c:pt>
                <c:pt idx="686">
                  <c:v>111.80057532539999</c:v>
                </c:pt>
                <c:pt idx="687">
                  <c:v>111.50324843189999</c:v>
                </c:pt>
                <c:pt idx="688">
                  <c:v>111.20592153839999</c:v>
                </c:pt>
                <c:pt idx="689">
                  <c:v>110.90859464489999</c:v>
                </c:pt>
                <c:pt idx="690">
                  <c:v>110.61126775139999</c:v>
                </c:pt>
                <c:pt idx="691">
                  <c:v>110.31677254260001</c:v>
                </c:pt>
                <c:pt idx="692">
                  <c:v>110.02227733380001</c:v>
                </c:pt>
                <c:pt idx="693">
                  <c:v>109.73061380969999</c:v>
                </c:pt>
                <c:pt idx="694">
                  <c:v>109.43611860089999</c:v>
                </c:pt>
                <c:pt idx="695">
                  <c:v>109.1444550768</c:v>
                </c:pt>
                <c:pt idx="696">
                  <c:v>108.8527915527</c:v>
                </c:pt>
                <c:pt idx="697">
                  <c:v>108.56395971329999</c:v>
                </c:pt>
                <c:pt idx="698">
                  <c:v>108.27229618919999</c:v>
                </c:pt>
                <c:pt idx="699">
                  <c:v>107.9834643498</c:v>
                </c:pt>
                <c:pt idx="700">
                  <c:v>107.6974641951</c:v>
                </c:pt>
                <c:pt idx="701">
                  <c:v>107.40863235569999</c:v>
                </c:pt>
                <c:pt idx="702">
                  <c:v>107.122632201</c:v>
                </c:pt>
                <c:pt idx="703">
                  <c:v>106.8366320463</c:v>
                </c:pt>
                <c:pt idx="704">
                  <c:v>106.55063189160001</c:v>
                </c:pt>
                <c:pt idx="705">
                  <c:v>106.2674634216</c:v>
                </c:pt>
                <c:pt idx="706">
                  <c:v>105.98429495160001</c:v>
                </c:pt>
                <c:pt idx="707">
                  <c:v>105.7011264816</c:v>
                </c:pt>
                <c:pt idx="708">
                  <c:v>105.42078969630001</c:v>
                </c:pt>
                <c:pt idx="709">
                  <c:v>105.1376212263</c:v>
                </c:pt>
                <c:pt idx="710">
                  <c:v>104.85728444099999</c:v>
                </c:pt>
                <c:pt idx="711">
                  <c:v>104.5769476557</c:v>
                </c:pt>
                <c:pt idx="712">
                  <c:v>104.2994425551</c:v>
                </c:pt>
                <c:pt idx="713">
                  <c:v>104.02193745449999</c:v>
                </c:pt>
                <c:pt idx="714">
                  <c:v>103.7444323539</c:v>
                </c:pt>
                <c:pt idx="715">
                  <c:v>103.4669272533</c:v>
                </c:pt>
                <c:pt idx="716">
                  <c:v>103.18942215269999</c:v>
                </c:pt>
                <c:pt idx="717">
                  <c:v>102.91474873679999</c:v>
                </c:pt>
                <c:pt idx="718">
                  <c:v>102.6400753209</c:v>
                </c:pt>
                <c:pt idx="719">
                  <c:v>102.365401905</c:v>
                </c:pt>
                <c:pt idx="720">
                  <c:v>102.0935601738</c:v>
                </c:pt>
                <c:pt idx="721">
                  <c:v>101.8217184426</c:v>
                </c:pt>
                <c:pt idx="722">
                  <c:v>101.54987671139999</c:v>
                </c:pt>
                <c:pt idx="723">
                  <c:v>101.27803498019999</c:v>
                </c:pt>
                <c:pt idx="724">
                  <c:v>101.00902493369999</c:v>
                </c:pt>
                <c:pt idx="725">
                  <c:v>100.74001488719999</c:v>
                </c:pt>
                <c:pt idx="726">
                  <c:v>100.47100484069999</c:v>
                </c:pt>
                <c:pt idx="727">
                  <c:v>100.20199479419999</c:v>
                </c:pt>
                <c:pt idx="728">
                  <c:v>99.935816432399989</c:v>
                </c:pt>
                <c:pt idx="729">
                  <c:v>99.669638070600001</c:v>
                </c:pt>
                <c:pt idx="730">
                  <c:v>99.4034597088</c:v>
                </c:pt>
                <c:pt idx="731">
                  <c:v>99.137281346999998</c:v>
                </c:pt>
                <c:pt idx="732">
                  <c:v>98.873934669899995</c:v>
                </c:pt>
                <c:pt idx="733">
                  <c:v>98.607756308100008</c:v>
                </c:pt>
                <c:pt idx="734">
                  <c:v>98.347241315699989</c:v>
                </c:pt>
                <c:pt idx="735">
                  <c:v>98.0838946386</c:v>
                </c:pt>
                <c:pt idx="736">
                  <c:v>97.820547961499997</c:v>
                </c:pt>
                <c:pt idx="737">
                  <c:v>97.560032969100007</c:v>
                </c:pt>
                <c:pt idx="738">
                  <c:v>97.299517976699988</c:v>
                </c:pt>
                <c:pt idx="739">
                  <c:v>97.041834668999996</c:v>
                </c:pt>
                <c:pt idx="740">
                  <c:v>96.781319676600006</c:v>
                </c:pt>
                <c:pt idx="741">
                  <c:v>96.523636368899986</c:v>
                </c:pt>
                <c:pt idx="742">
                  <c:v>96.265953061199994</c:v>
                </c:pt>
                <c:pt idx="743">
                  <c:v>96.008269753500002</c:v>
                </c:pt>
                <c:pt idx="744">
                  <c:v>95.753418130499995</c:v>
                </c:pt>
                <c:pt idx="745">
                  <c:v>95.498566507500001</c:v>
                </c:pt>
                <c:pt idx="746">
                  <c:v>95.243714884499994</c:v>
                </c:pt>
                <c:pt idx="747">
                  <c:v>94.988863261500001</c:v>
                </c:pt>
                <c:pt idx="748">
                  <c:v>94.736843323199992</c:v>
                </c:pt>
                <c:pt idx="749">
                  <c:v>94.481991700199998</c:v>
                </c:pt>
                <c:pt idx="750">
                  <c:v>94.229971761899989</c:v>
                </c:pt>
                <c:pt idx="751">
                  <c:v>93.98644687769999</c:v>
                </c:pt>
                <c:pt idx="752">
                  <c:v>93.754248732299999</c:v>
                </c:pt>
                <c:pt idx="753">
                  <c:v>93.522050586899994</c:v>
                </c:pt>
                <c:pt idx="754">
                  <c:v>93.289852441500003</c:v>
                </c:pt>
                <c:pt idx="755">
                  <c:v>93.057654296099997</c:v>
                </c:pt>
                <c:pt idx="756">
                  <c:v>92.828287835399991</c:v>
                </c:pt>
                <c:pt idx="757">
                  <c:v>92.598921374699998</c:v>
                </c:pt>
                <c:pt idx="758">
                  <c:v>92.366723229300007</c:v>
                </c:pt>
                <c:pt idx="759">
                  <c:v>92.140188453299999</c:v>
                </c:pt>
                <c:pt idx="760">
                  <c:v>91.910821992600006</c:v>
                </c:pt>
                <c:pt idx="761">
                  <c:v>91.681455531899985</c:v>
                </c:pt>
                <c:pt idx="762">
                  <c:v>91.454920755899991</c:v>
                </c:pt>
                <c:pt idx="763">
                  <c:v>91.228385979899997</c:v>
                </c:pt>
                <c:pt idx="764">
                  <c:v>91.001851203899989</c:v>
                </c:pt>
                <c:pt idx="765">
                  <c:v>90.775316427899995</c:v>
                </c:pt>
                <c:pt idx="766">
                  <c:v>90.551613336599999</c:v>
                </c:pt>
                <c:pt idx="767">
                  <c:v>90.325078560600005</c:v>
                </c:pt>
                <c:pt idx="768">
                  <c:v>90.101375469299995</c:v>
                </c:pt>
                <c:pt idx="769">
                  <c:v>89.877672378</c:v>
                </c:pt>
                <c:pt idx="770">
                  <c:v>89.656800971399988</c:v>
                </c:pt>
                <c:pt idx="771">
                  <c:v>89.433097880100007</c:v>
                </c:pt>
                <c:pt idx="772">
                  <c:v>89.212226473499996</c:v>
                </c:pt>
                <c:pt idx="773">
                  <c:v>88.991355066899999</c:v>
                </c:pt>
                <c:pt idx="774">
                  <c:v>88.770483660300002</c:v>
                </c:pt>
                <c:pt idx="775">
                  <c:v>88.549612253699991</c:v>
                </c:pt>
                <c:pt idx="776">
                  <c:v>88.328740847100008</c:v>
                </c:pt>
                <c:pt idx="777">
                  <c:v>88.110701125199995</c:v>
                </c:pt>
                <c:pt idx="778">
                  <c:v>87.892661403299996</c:v>
                </c:pt>
                <c:pt idx="779">
                  <c:v>87.674621681399998</c:v>
                </c:pt>
                <c:pt idx="780">
                  <c:v>87.456581959499999</c:v>
                </c:pt>
                <c:pt idx="781">
                  <c:v>87.241373922299999</c:v>
                </c:pt>
                <c:pt idx="782">
                  <c:v>87.023334200399987</c:v>
                </c:pt>
                <c:pt idx="783">
                  <c:v>86.808126163200001</c:v>
                </c:pt>
                <c:pt idx="784">
                  <c:v>86.592918126000001</c:v>
                </c:pt>
                <c:pt idx="785">
                  <c:v>86.377710088800001</c:v>
                </c:pt>
                <c:pt idx="786">
                  <c:v>86.162502051600001</c:v>
                </c:pt>
                <c:pt idx="787">
                  <c:v>85.950125699099999</c:v>
                </c:pt>
                <c:pt idx="788">
                  <c:v>85.737749346599998</c:v>
                </c:pt>
                <c:pt idx="789">
                  <c:v>85.522541309399998</c:v>
                </c:pt>
                <c:pt idx="790">
                  <c:v>85.312996641600009</c:v>
                </c:pt>
                <c:pt idx="791">
                  <c:v>85.100620289100007</c:v>
                </c:pt>
                <c:pt idx="792">
                  <c:v>84.888243936600006</c:v>
                </c:pt>
                <c:pt idx="793">
                  <c:v>84.678699268800003</c:v>
                </c:pt>
                <c:pt idx="794">
                  <c:v>84.469154601</c:v>
                </c:pt>
                <c:pt idx="795">
                  <c:v>84.259609933199997</c:v>
                </c:pt>
                <c:pt idx="796">
                  <c:v>84.050065265399994</c:v>
                </c:pt>
                <c:pt idx="797">
                  <c:v>83.840520597600005</c:v>
                </c:pt>
                <c:pt idx="798">
                  <c:v>83.6338076145</c:v>
                </c:pt>
                <c:pt idx="799">
                  <c:v>83.427094631399996</c:v>
                </c:pt>
                <c:pt idx="800">
                  <c:v>83.220381648300005</c:v>
                </c:pt>
                <c:pt idx="801">
                  <c:v>83.013668665200001</c:v>
                </c:pt>
                <c:pt idx="802">
                  <c:v>82.806955682099996</c:v>
                </c:pt>
                <c:pt idx="803">
                  <c:v>82.600242698999992</c:v>
                </c:pt>
                <c:pt idx="804">
                  <c:v>82.3963614006</c:v>
                </c:pt>
                <c:pt idx="805">
                  <c:v>82.192480102199994</c:v>
                </c:pt>
                <c:pt idx="806">
                  <c:v>81.988598803800002</c:v>
                </c:pt>
                <c:pt idx="807">
                  <c:v>81.784717505399996</c:v>
                </c:pt>
                <c:pt idx="808">
                  <c:v>81.580836207000004</c:v>
                </c:pt>
                <c:pt idx="809">
                  <c:v>81.379786593299997</c:v>
                </c:pt>
                <c:pt idx="810">
                  <c:v>81.178736979600004</c:v>
                </c:pt>
                <c:pt idx="811">
                  <c:v>80.977687365899996</c:v>
                </c:pt>
                <c:pt idx="812">
                  <c:v>80.776637752199989</c:v>
                </c:pt>
                <c:pt idx="813">
                  <c:v>80.575588138499995</c:v>
                </c:pt>
                <c:pt idx="814">
                  <c:v>80.374538524800002</c:v>
                </c:pt>
                <c:pt idx="815">
                  <c:v>80.176320595800007</c:v>
                </c:pt>
                <c:pt idx="816">
                  <c:v>79.978102666799998</c:v>
                </c:pt>
                <c:pt idx="817">
                  <c:v>79.779884737800003</c:v>
                </c:pt>
                <c:pt idx="818">
                  <c:v>79.581666808799994</c:v>
                </c:pt>
                <c:pt idx="819">
                  <c:v>79.3834488798</c:v>
                </c:pt>
                <c:pt idx="820">
                  <c:v>79.188062635500003</c:v>
                </c:pt>
                <c:pt idx="821">
                  <c:v>78.989844706499994</c:v>
                </c:pt>
                <c:pt idx="822">
                  <c:v>78.794458462199998</c:v>
                </c:pt>
                <c:pt idx="823">
                  <c:v>78.599072217899987</c:v>
                </c:pt>
                <c:pt idx="824">
                  <c:v>78.403685973600005</c:v>
                </c:pt>
                <c:pt idx="825">
                  <c:v>78.208299729299995</c:v>
                </c:pt>
                <c:pt idx="826">
                  <c:v>78.015745169699997</c:v>
                </c:pt>
                <c:pt idx="827">
                  <c:v>77.823190610099999</c:v>
                </c:pt>
                <c:pt idx="828">
                  <c:v>77.627804365800003</c:v>
                </c:pt>
                <c:pt idx="829">
                  <c:v>77.435249806199991</c:v>
                </c:pt>
                <c:pt idx="830">
                  <c:v>77.245526931300006</c:v>
                </c:pt>
                <c:pt idx="831">
                  <c:v>77.052972371699994</c:v>
                </c:pt>
                <c:pt idx="832">
                  <c:v>76.860417812099996</c:v>
                </c:pt>
                <c:pt idx="833">
                  <c:v>76.670694937199997</c:v>
                </c:pt>
                <c:pt idx="834">
                  <c:v>76.480972062299998</c:v>
                </c:pt>
                <c:pt idx="835">
                  <c:v>76.291249187399998</c:v>
                </c:pt>
                <c:pt idx="836">
                  <c:v>76.101526312499999</c:v>
                </c:pt>
                <c:pt idx="837">
                  <c:v>75.914635122299998</c:v>
                </c:pt>
                <c:pt idx="838">
                  <c:v>75.724912247399999</c:v>
                </c:pt>
                <c:pt idx="839">
                  <c:v>75.538021057199998</c:v>
                </c:pt>
                <c:pt idx="840">
                  <c:v>75.351129866999997</c:v>
                </c:pt>
                <c:pt idx="841">
                  <c:v>75.164238676799997</c:v>
                </c:pt>
                <c:pt idx="842">
                  <c:v>74.977347486599996</c:v>
                </c:pt>
                <c:pt idx="843">
                  <c:v>74.790456296399995</c:v>
                </c:pt>
                <c:pt idx="844">
                  <c:v>74.603565106199994</c:v>
                </c:pt>
                <c:pt idx="845">
                  <c:v>74.419505600699992</c:v>
                </c:pt>
                <c:pt idx="846">
                  <c:v>74.23544609519999</c:v>
                </c:pt>
                <c:pt idx="847">
                  <c:v>74.051386589700002</c:v>
                </c:pt>
                <c:pt idx="848">
                  <c:v>73.867327084199999</c:v>
                </c:pt>
                <c:pt idx="849">
                  <c:v>73.683267578699997</c:v>
                </c:pt>
                <c:pt idx="850">
                  <c:v>73.502039757899993</c:v>
                </c:pt>
                <c:pt idx="851">
                  <c:v>73.317980252399991</c:v>
                </c:pt>
                <c:pt idx="852">
                  <c:v>73.136752431600002</c:v>
                </c:pt>
                <c:pt idx="853">
                  <c:v>72.955524610799998</c:v>
                </c:pt>
                <c:pt idx="854">
                  <c:v>72.774296789999994</c:v>
                </c:pt>
                <c:pt idx="855">
                  <c:v>72.595900653899989</c:v>
                </c:pt>
                <c:pt idx="856">
                  <c:v>72.414672833099999</c:v>
                </c:pt>
                <c:pt idx="857">
                  <c:v>72.233445012299995</c:v>
                </c:pt>
                <c:pt idx="858">
                  <c:v>72.05504887619999</c:v>
                </c:pt>
                <c:pt idx="859">
                  <c:v>71.876652740099999</c:v>
                </c:pt>
                <c:pt idx="860">
                  <c:v>71.698256603999994</c:v>
                </c:pt>
                <c:pt idx="861">
                  <c:v>71.519860467899989</c:v>
                </c:pt>
                <c:pt idx="862">
                  <c:v>71.344296016499996</c:v>
                </c:pt>
                <c:pt idx="863">
                  <c:v>71.165899880399991</c:v>
                </c:pt>
                <c:pt idx="864">
                  <c:v>70.990335428999998</c:v>
                </c:pt>
                <c:pt idx="865">
                  <c:v>70.814770977600006</c:v>
                </c:pt>
                <c:pt idx="866">
                  <c:v>70.639206526199999</c:v>
                </c:pt>
                <c:pt idx="867">
                  <c:v>70.463642074800006</c:v>
                </c:pt>
                <c:pt idx="868">
                  <c:v>70.2880776234</c:v>
                </c:pt>
                <c:pt idx="869">
                  <c:v>70.115344856699991</c:v>
                </c:pt>
                <c:pt idx="870">
                  <c:v>69.939780405299999</c:v>
                </c:pt>
                <c:pt idx="871">
                  <c:v>69.767047638600005</c:v>
                </c:pt>
                <c:pt idx="872">
                  <c:v>69.594314871899996</c:v>
                </c:pt>
                <c:pt idx="873">
                  <c:v>69.421582105200002</c:v>
                </c:pt>
                <c:pt idx="874">
                  <c:v>69.248849338499994</c:v>
                </c:pt>
                <c:pt idx="875">
                  <c:v>69.0761165718</c:v>
                </c:pt>
                <c:pt idx="876">
                  <c:v>68.906215489800005</c:v>
                </c:pt>
                <c:pt idx="877">
                  <c:v>68.733482723099996</c:v>
                </c:pt>
                <c:pt idx="878">
                  <c:v>68.563581641100001</c:v>
                </c:pt>
                <c:pt idx="879">
                  <c:v>68.393680559100005</c:v>
                </c:pt>
                <c:pt idx="880">
                  <c:v>68.22377947710001</c:v>
                </c:pt>
                <c:pt idx="881">
                  <c:v>68.0538783951</c:v>
                </c:pt>
                <c:pt idx="882">
                  <c:v>67.886808997800003</c:v>
                </c:pt>
                <c:pt idx="883">
                  <c:v>67.716907915800007</c:v>
                </c:pt>
                <c:pt idx="884">
                  <c:v>67.549838518499996</c:v>
                </c:pt>
                <c:pt idx="885">
                  <c:v>67.382769121199999</c:v>
                </c:pt>
                <c:pt idx="886">
                  <c:v>67.215699723899988</c:v>
                </c:pt>
                <c:pt idx="887">
                  <c:v>67.048630326600005</c:v>
                </c:pt>
                <c:pt idx="888">
                  <c:v>66.881560929299994</c:v>
                </c:pt>
                <c:pt idx="889">
                  <c:v>66.717323216699995</c:v>
                </c:pt>
                <c:pt idx="890">
                  <c:v>66.550253819399998</c:v>
                </c:pt>
                <c:pt idx="891">
                  <c:v>66.3860161068</c:v>
                </c:pt>
                <c:pt idx="892">
                  <c:v>66.221778394200001</c:v>
                </c:pt>
                <c:pt idx="893">
                  <c:v>66.057540681600003</c:v>
                </c:pt>
                <c:pt idx="894">
                  <c:v>65.893302969000004</c:v>
                </c:pt>
                <c:pt idx="895">
                  <c:v>65.729065256399991</c:v>
                </c:pt>
                <c:pt idx="896">
                  <c:v>65.567659228499991</c:v>
                </c:pt>
                <c:pt idx="897">
                  <c:v>65.403421515899993</c:v>
                </c:pt>
                <c:pt idx="898">
                  <c:v>65.242015487999993</c:v>
                </c:pt>
                <c:pt idx="899">
                  <c:v>65.080609460100007</c:v>
                </c:pt>
                <c:pt idx="900">
                  <c:v>64.919203432199993</c:v>
                </c:pt>
                <c:pt idx="901">
                  <c:v>64.757797404300007</c:v>
                </c:pt>
                <c:pt idx="902">
                  <c:v>64.596391376399993</c:v>
                </c:pt>
                <c:pt idx="903">
                  <c:v>64.437817033199991</c:v>
                </c:pt>
                <c:pt idx="904">
                  <c:v>64.276411005300005</c:v>
                </c:pt>
                <c:pt idx="905">
                  <c:v>64.117836662100004</c:v>
                </c:pt>
                <c:pt idx="906">
                  <c:v>63.959262318899995</c:v>
                </c:pt>
                <c:pt idx="907">
                  <c:v>63.800687975699994</c:v>
                </c:pt>
                <c:pt idx="908">
                  <c:v>63.642113632499999</c:v>
                </c:pt>
                <c:pt idx="909">
                  <c:v>63.483539289299998</c:v>
                </c:pt>
                <c:pt idx="910">
                  <c:v>63.324964946100003</c:v>
                </c:pt>
                <c:pt idx="911">
                  <c:v>63.1692222876</c:v>
                </c:pt>
                <c:pt idx="912">
                  <c:v>63.013479629100004</c:v>
                </c:pt>
                <c:pt idx="913">
                  <c:v>62.854905285899996</c:v>
                </c:pt>
                <c:pt idx="914">
                  <c:v>62.699162627399993</c:v>
                </c:pt>
                <c:pt idx="915">
                  <c:v>62.546251653600002</c:v>
                </c:pt>
                <c:pt idx="916">
                  <c:v>62.390508995100006</c:v>
                </c:pt>
                <c:pt idx="917">
                  <c:v>62.234766336600003</c:v>
                </c:pt>
                <c:pt idx="918">
                  <c:v>62.081855362799999</c:v>
                </c:pt>
                <c:pt idx="919">
                  <c:v>61.926112704300003</c:v>
                </c:pt>
                <c:pt idx="920">
                  <c:v>61.773201730499999</c:v>
                </c:pt>
                <c:pt idx="921">
                  <c:v>61.620290756699994</c:v>
                </c:pt>
                <c:pt idx="922">
                  <c:v>61.467379782899989</c:v>
                </c:pt>
                <c:pt idx="923">
                  <c:v>61.314468809100006</c:v>
                </c:pt>
                <c:pt idx="924">
                  <c:v>61.161557835300002</c:v>
                </c:pt>
                <c:pt idx="925">
                  <c:v>61.011478546199996</c:v>
                </c:pt>
                <c:pt idx="926">
                  <c:v>60.858567572399991</c:v>
                </c:pt>
                <c:pt idx="927">
                  <c:v>60.708488283299999</c:v>
                </c:pt>
                <c:pt idx="928">
                  <c:v>60.558408994199993</c:v>
                </c:pt>
                <c:pt idx="929">
                  <c:v>60.408329705100002</c:v>
                </c:pt>
                <c:pt idx="930">
                  <c:v>60.258250415999996</c:v>
                </c:pt>
                <c:pt idx="931">
                  <c:v>60.10817112689999</c:v>
                </c:pt>
                <c:pt idx="932">
                  <c:v>59.958091837799998</c:v>
                </c:pt>
                <c:pt idx="933">
                  <c:v>59.81084423339999</c:v>
                </c:pt>
                <c:pt idx="934">
                  <c:v>59.663596628999997</c:v>
                </c:pt>
                <c:pt idx="935">
                  <c:v>59.513517339899991</c:v>
                </c:pt>
                <c:pt idx="936">
                  <c:v>59.366269735499998</c:v>
                </c:pt>
                <c:pt idx="937">
                  <c:v>59.219022131100004</c:v>
                </c:pt>
                <c:pt idx="938">
                  <c:v>59.071774526699997</c:v>
                </c:pt>
                <c:pt idx="939">
                  <c:v>58.927358606999995</c:v>
                </c:pt>
                <c:pt idx="940">
                  <c:v>58.780111002600002</c:v>
                </c:pt>
                <c:pt idx="941">
                  <c:v>58.632863398199994</c:v>
                </c:pt>
                <c:pt idx="942">
                  <c:v>58.488447478499999</c:v>
                </c:pt>
                <c:pt idx="943">
                  <c:v>58.344031558799998</c:v>
                </c:pt>
                <c:pt idx="944">
                  <c:v>58.199615639100003</c:v>
                </c:pt>
                <c:pt idx="945">
                  <c:v>58.055199719399994</c:v>
                </c:pt>
                <c:pt idx="946">
                  <c:v>57.910783799699999</c:v>
                </c:pt>
                <c:pt idx="947">
                  <c:v>57.766367879999997</c:v>
                </c:pt>
                <c:pt idx="948">
                  <c:v>57.624783645000001</c:v>
                </c:pt>
                <c:pt idx="949">
                  <c:v>57.480367725299999</c:v>
                </c:pt>
                <c:pt idx="950">
                  <c:v>57.338783490300003</c:v>
                </c:pt>
                <c:pt idx="951">
                  <c:v>57.197199255299999</c:v>
                </c:pt>
                <c:pt idx="952">
                  <c:v>57.052783335599997</c:v>
                </c:pt>
                <c:pt idx="953">
                  <c:v>56.911199100599994</c:v>
                </c:pt>
                <c:pt idx="954">
                  <c:v>56.772446550300003</c:v>
                </c:pt>
                <c:pt idx="955">
                  <c:v>56.6308623153</c:v>
                </c:pt>
                <c:pt idx="956">
                  <c:v>56.489278080300004</c:v>
                </c:pt>
                <c:pt idx="957">
                  <c:v>56.350525529999999</c:v>
                </c:pt>
                <c:pt idx="958">
                  <c:v>56.208941294999995</c:v>
                </c:pt>
                <c:pt idx="959">
                  <c:v>56.070188744699998</c:v>
                </c:pt>
                <c:pt idx="960">
                  <c:v>55.9314361944</c:v>
                </c:pt>
                <c:pt idx="961">
                  <c:v>55.792683644099995</c:v>
                </c:pt>
                <c:pt idx="962">
                  <c:v>55.653931093800004</c:v>
                </c:pt>
                <c:pt idx="963">
                  <c:v>55.515178543499999</c:v>
                </c:pt>
                <c:pt idx="964">
                  <c:v>55.3792576779</c:v>
                </c:pt>
                <c:pt idx="965">
                  <c:v>55.240505127599995</c:v>
                </c:pt>
                <c:pt idx="966">
                  <c:v>55.104584261999996</c:v>
                </c:pt>
                <c:pt idx="967">
                  <c:v>54.968663396399997</c:v>
                </c:pt>
                <c:pt idx="968">
                  <c:v>54.832742530800004</c:v>
                </c:pt>
                <c:pt idx="969">
                  <c:v>54.6939899805</c:v>
                </c:pt>
                <c:pt idx="970">
                  <c:v>54.560900799599999</c:v>
                </c:pt>
                <c:pt idx="971">
                  <c:v>54.424979934</c:v>
                </c:pt>
                <c:pt idx="972">
                  <c:v>54.2890590684</c:v>
                </c:pt>
                <c:pt idx="973">
                  <c:v>54.1559698875</c:v>
                </c:pt>
                <c:pt idx="974">
                  <c:v>54.0200490219</c:v>
                </c:pt>
                <c:pt idx="975">
                  <c:v>53.886959840999999</c:v>
                </c:pt>
                <c:pt idx="976">
                  <c:v>53.753870660099999</c:v>
                </c:pt>
                <c:pt idx="977">
                  <c:v>53.620781479199998</c:v>
                </c:pt>
                <c:pt idx="978">
                  <c:v>53.487692298300004</c:v>
                </c:pt>
                <c:pt idx="979">
                  <c:v>53.354603117399996</c:v>
                </c:pt>
                <c:pt idx="980">
                  <c:v>53.221513936499996</c:v>
                </c:pt>
                <c:pt idx="981">
                  <c:v>53.088424755599995</c:v>
                </c:pt>
                <c:pt idx="982">
                  <c:v>52.9581672594</c:v>
                </c:pt>
                <c:pt idx="983">
                  <c:v>52.825078078499999</c:v>
                </c:pt>
                <c:pt idx="984">
                  <c:v>52.694820582300004</c:v>
                </c:pt>
                <c:pt idx="985">
                  <c:v>52.564563086099994</c:v>
                </c:pt>
                <c:pt idx="986">
                  <c:v>52.434305589899999</c:v>
                </c:pt>
                <c:pt idx="987">
                  <c:v>52.304048093699997</c:v>
                </c:pt>
                <c:pt idx="988">
                  <c:v>52.173790597500002</c:v>
                </c:pt>
                <c:pt idx="989">
                  <c:v>52.046364785999998</c:v>
                </c:pt>
                <c:pt idx="990">
                  <c:v>51.916107289800003</c:v>
                </c:pt>
                <c:pt idx="991">
                  <c:v>51.785849793600001</c:v>
                </c:pt>
                <c:pt idx="992">
                  <c:v>51.658423982099997</c:v>
                </c:pt>
                <c:pt idx="993">
                  <c:v>51.5309981706</c:v>
                </c:pt>
                <c:pt idx="994">
                  <c:v>51.403572359099996</c:v>
                </c:pt>
                <c:pt idx="995">
                  <c:v>51.2761465476</c:v>
                </c:pt>
                <c:pt idx="996">
                  <c:v>51.148720736099996</c:v>
                </c:pt>
                <c:pt idx="997">
                  <c:v>51.021294924599999</c:v>
                </c:pt>
                <c:pt idx="998">
                  <c:v>50.893869113099996</c:v>
                </c:pt>
                <c:pt idx="999">
                  <c:v>50.769274986300005</c:v>
                </c:pt>
                <c:pt idx="1000">
                  <c:v>50.641849174800001</c:v>
                </c:pt>
                <c:pt idx="1001">
                  <c:v>50.517255047999996</c:v>
                </c:pt>
                <c:pt idx="1002">
                  <c:v>50.392660921199997</c:v>
                </c:pt>
                <c:pt idx="1003">
                  <c:v>50.268066794399999</c:v>
                </c:pt>
                <c:pt idx="1004">
                  <c:v>50.140640982900003</c:v>
                </c:pt>
                <c:pt idx="1005">
                  <c:v>50.018878540800003</c:v>
                </c:pt>
                <c:pt idx="1006">
                  <c:v>49.894284413999998</c:v>
                </c:pt>
                <c:pt idx="1007">
                  <c:v>49.769690287199992</c:v>
                </c:pt>
                <c:pt idx="1008">
                  <c:v>49.645096160400001</c:v>
                </c:pt>
                <c:pt idx="1009">
                  <c:v>49.523333718300002</c:v>
                </c:pt>
                <c:pt idx="1010">
                  <c:v>49.401571276199995</c:v>
                </c:pt>
                <c:pt idx="1011">
                  <c:v>49.276977149399997</c:v>
                </c:pt>
                <c:pt idx="1012">
                  <c:v>49.155214707300004</c:v>
                </c:pt>
                <c:pt idx="1013">
                  <c:v>49.033452265199998</c:v>
                </c:pt>
                <c:pt idx="1014">
                  <c:v>48.911689823099998</c:v>
                </c:pt>
                <c:pt idx="1015">
                  <c:v>48.789927380999998</c:v>
                </c:pt>
                <c:pt idx="1016">
                  <c:v>48.670996623599997</c:v>
                </c:pt>
                <c:pt idx="1017">
                  <c:v>48.549234181499997</c:v>
                </c:pt>
                <c:pt idx="1018">
                  <c:v>48.427471739399998</c:v>
                </c:pt>
                <c:pt idx="1019">
                  <c:v>48.308540981999997</c:v>
                </c:pt>
                <c:pt idx="1020">
                  <c:v>48.189610224599996</c:v>
                </c:pt>
                <c:pt idx="1021">
                  <c:v>48.067847782499996</c:v>
                </c:pt>
                <c:pt idx="1022">
                  <c:v>47.948917025099995</c:v>
                </c:pt>
                <c:pt idx="1023">
                  <c:v>47.829986267699994</c:v>
                </c:pt>
                <c:pt idx="1024">
                  <c:v>47.7110555103</c:v>
                </c:pt>
                <c:pt idx="1025">
                  <c:v>47.594956437599997</c:v>
                </c:pt>
                <c:pt idx="1026">
                  <c:v>47.476025680199996</c:v>
                </c:pt>
                <c:pt idx="1027">
                  <c:v>47.357094922800002</c:v>
                </c:pt>
                <c:pt idx="1028">
                  <c:v>47.240995850099999</c:v>
                </c:pt>
                <c:pt idx="1029">
                  <c:v>47.124896777399996</c:v>
                </c:pt>
                <c:pt idx="1030">
                  <c:v>47.005966019999995</c:v>
                </c:pt>
                <c:pt idx="1031">
                  <c:v>46.8898669473</c:v>
                </c:pt>
                <c:pt idx="1032">
                  <c:v>46.773767874599997</c:v>
                </c:pt>
                <c:pt idx="1033">
                  <c:v>46.657668801900002</c:v>
                </c:pt>
                <c:pt idx="1034">
                  <c:v>46.541569729199999</c:v>
                </c:pt>
                <c:pt idx="1035">
                  <c:v>46.425470656499996</c:v>
                </c:pt>
                <c:pt idx="1036">
                  <c:v>46.312203268499999</c:v>
                </c:pt>
                <c:pt idx="1037">
                  <c:v>46.196104195800004</c:v>
                </c:pt>
                <c:pt idx="1038">
                  <c:v>46.0828368078</c:v>
                </c:pt>
                <c:pt idx="1039">
                  <c:v>45.966737735099997</c:v>
                </c:pt>
                <c:pt idx="1040">
                  <c:v>45.8534703471</c:v>
                </c:pt>
                <c:pt idx="1041">
                  <c:v>45.740202959099996</c:v>
                </c:pt>
                <c:pt idx="1042">
                  <c:v>45.626935571099999</c:v>
                </c:pt>
                <c:pt idx="1043">
                  <c:v>45.513668183099995</c:v>
                </c:pt>
                <c:pt idx="1044">
                  <c:v>45.400400795099998</c:v>
                </c:pt>
                <c:pt idx="1045">
                  <c:v>45.287133407100001</c:v>
                </c:pt>
                <c:pt idx="1046">
                  <c:v>45.176697703800002</c:v>
                </c:pt>
                <c:pt idx="1047">
                  <c:v>45.063430315799998</c:v>
                </c:pt>
                <c:pt idx="1048">
                  <c:v>44.9529946125</c:v>
                </c:pt>
                <c:pt idx="1049">
                  <c:v>44.839727224499995</c:v>
                </c:pt>
                <c:pt idx="1050">
                  <c:v>44.729291521199997</c:v>
                </c:pt>
                <c:pt idx="1051">
                  <c:v>44.618855817899998</c:v>
                </c:pt>
                <c:pt idx="1052">
                  <c:v>44.5084201146</c:v>
                </c:pt>
                <c:pt idx="1053">
                  <c:v>44.397984411300001</c:v>
                </c:pt>
                <c:pt idx="1054">
                  <c:v>44.287548707999996</c:v>
                </c:pt>
                <c:pt idx="1055">
                  <c:v>44.177113004699997</c:v>
                </c:pt>
                <c:pt idx="1056">
                  <c:v>44.066677301399999</c:v>
                </c:pt>
                <c:pt idx="1057">
                  <c:v>43.959073282799999</c:v>
                </c:pt>
                <c:pt idx="1058">
                  <c:v>43.8486375795</c:v>
                </c:pt>
                <c:pt idx="1059">
                  <c:v>43.7410335609</c:v>
                </c:pt>
                <c:pt idx="1060">
                  <c:v>43.630597857599994</c:v>
                </c:pt>
                <c:pt idx="1061">
                  <c:v>43.522993839000002</c:v>
                </c:pt>
                <c:pt idx="1062">
                  <c:v>43.415389820400001</c:v>
                </c:pt>
                <c:pt idx="1063">
                  <c:v>43.307785801800001</c:v>
                </c:pt>
                <c:pt idx="1064">
                  <c:v>43.200181783199994</c:v>
                </c:pt>
                <c:pt idx="1065">
                  <c:v>43.092577764599994</c:v>
                </c:pt>
                <c:pt idx="1066">
                  <c:v>42.987805430699993</c:v>
                </c:pt>
                <c:pt idx="1067">
                  <c:v>42.8802014121</c:v>
                </c:pt>
                <c:pt idx="1068">
                  <c:v>42.7725973935</c:v>
                </c:pt>
                <c:pt idx="1069">
                  <c:v>42.667825059599998</c:v>
                </c:pt>
                <c:pt idx="1070">
                  <c:v>42.563052725699997</c:v>
                </c:pt>
                <c:pt idx="1071">
                  <c:v>42.455448707099997</c:v>
                </c:pt>
                <c:pt idx="1072">
                  <c:v>42.350676373199995</c:v>
                </c:pt>
                <c:pt idx="1073">
                  <c:v>42.245904039300001</c:v>
                </c:pt>
                <c:pt idx="1074">
                  <c:v>42.141131705399999</c:v>
                </c:pt>
                <c:pt idx="1075">
                  <c:v>42.036359371499998</c:v>
                </c:pt>
                <c:pt idx="1076">
                  <c:v>41.931587037599996</c:v>
                </c:pt>
                <c:pt idx="1077">
                  <c:v>41.826814703699995</c:v>
                </c:pt>
                <c:pt idx="1078">
                  <c:v>41.724874054499999</c:v>
                </c:pt>
                <c:pt idx="1079">
                  <c:v>41.620101720599997</c:v>
                </c:pt>
                <c:pt idx="1080">
                  <c:v>41.518161071400002</c:v>
                </c:pt>
                <c:pt idx="1081">
                  <c:v>41.4133887375</c:v>
                </c:pt>
                <c:pt idx="1082">
                  <c:v>41.311448088300004</c:v>
                </c:pt>
                <c:pt idx="1083">
                  <c:v>41.209507439099994</c:v>
                </c:pt>
                <c:pt idx="1084">
                  <c:v>41.107566789899998</c:v>
                </c:pt>
                <c:pt idx="1085">
                  <c:v>41.005626140699995</c:v>
                </c:pt>
                <c:pt idx="1086">
                  <c:v>40.903685491499999</c:v>
                </c:pt>
                <c:pt idx="1087">
                  <c:v>40.801744842300003</c:v>
                </c:pt>
                <c:pt idx="1088">
                  <c:v>40.6998041931</c:v>
                </c:pt>
                <c:pt idx="1089">
                  <c:v>40.600695228599996</c:v>
                </c:pt>
                <c:pt idx="1090">
                  <c:v>40.4987545794</c:v>
                </c:pt>
                <c:pt idx="1091">
                  <c:v>40.399645614900002</c:v>
                </c:pt>
                <c:pt idx="1092">
                  <c:v>40.297704965699999</c:v>
                </c:pt>
                <c:pt idx="1093">
                  <c:v>40.198596001199995</c:v>
                </c:pt>
                <c:pt idx="1094">
                  <c:v>40.099487036699998</c:v>
                </c:pt>
                <c:pt idx="1095">
                  <c:v>40.000378072199993</c:v>
                </c:pt>
                <c:pt idx="1096">
                  <c:v>39.901269107699996</c:v>
                </c:pt>
                <c:pt idx="1097">
                  <c:v>39.802160143199998</c:v>
                </c:pt>
                <c:pt idx="1098">
                  <c:v>39.703051178699994</c:v>
                </c:pt>
                <c:pt idx="1099">
                  <c:v>39.632259061199996</c:v>
                </c:pt>
                <c:pt idx="1100">
                  <c:v>39.564298628400003</c:v>
                </c:pt>
                <c:pt idx="1101">
                  <c:v>39.499169880300002</c:v>
                </c:pt>
                <c:pt idx="1102">
                  <c:v>39.431209447500002</c:v>
                </c:pt>
                <c:pt idx="1103">
                  <c:v>39.363249014699996</c:v>
                </c:pt>
                <c:pt idx="1104">
                  <c:v>39.295288581900003</c:v>
                </c:pt>
                <c:pt idx="1105">
                  <c:v>39.227328149099996</c:v>
                </c:pt>
                <c:pt idx="1106">
                  <c:v>39.162199401000002</c:v>
                </c:pt>
                <c:pt idx="1107">
                  <c:v>39.094238968199996</c:v>
                </c:pt>
                <c:pt idx="1108">
                  <c:v>39.029110220099994</c:v>
                </c:pt>
                <c:pt idx="1109">
                  <c:v>38.961149787300002</c:v>
                </c:pt>
                <c:pt idx="1110">
                  <c:v>38.896021039199994</c:v>
                </c:pt>
                <c:pt idx="1111">
                  <c:v>38.828060606400001</c:v>
                </c:pt>
                <c:pt idx="1112">
                  <c:v>38.7629318583</c:v>
                </c:pt>
                <c:pt idx="1113">
                  <c:v>38.6949714255</c:v>
                </c:pt>
                <c:pt idx="1114">
                  <c:v>38.629842677399999</c:v>
                </c:pt>
                <c:pt idx="1115">
                  <c:v>38.564713929299998</c:v>
                </c:pt>
                <c:pt idx="1116">
                  <c:v>38.496753496499998</c:v>
                </c:pt>
                <c:pt idx="1117">
                  <c:v>38.431624748399997</c:v>
                </c:pt>
                <c:pt idx="1118">
                  <c:v>38.366496000300003</c:v>
                </c:pt>
                <c:pt idx="1119">
                  <c:v>38.301367252199995</c:v>
                </c:pt>
                <c:pt idx="1120">
                  <c:v>38.236238504100001</c:v>
                </c:pt>
                <c:pt idx="1121">
                  <c:v>38.171109756</c:v>
                </c:pt>
                <c:pt idx="1122">
                  <c:v>38.105981007899999</c:v>
                </c:pt>
                <c:pt idx="1123">
                  <c:v>38.040852259800005</c:v>
                </c:pt>
                <c:pt idx="1124">
                  <c:v>37.975723511699996</c:v>
                </c:pt>
                <c:pt idx="1125">
                  <c:v>37.910594763599995</c:v>
                </c:pt>
                <c:pt idx="1126">
                  <c:v>37.845466015500001</c:v>
                </c:pt>
                <c:pt idx="1127">
                  <c:v>37.7803372674</c:v>
                </c:pt>
                <c:pt idx="1128">
                  <c:v>37.715208519299999</c:v>
                </c:pt>
                <c:pt idx="1129">
                  <c:v>37.652911455900004</c:v>
                </c:pt>
                <c:pt idx="1130">
                  <c:v>37.587782707800002</c:v>
                </c:pt>
                <c:pt idx="1131">
                  <c:v>37.522653959699994</c:v>
                </c:pt>
                <c:pt idx="1132">
                  <c:v>37.4575252116</c:v>
                </c:pt>
                <c:pt idx="1133">
                  <c:v>37.395228148199998</c:v>
                </c:pt>
                <c:pt idx="1134">
                  <c:v>37.330099400099996</c:v>
                </c:pt>
                <c:pt idx="1135">
                  <c:v>37.267802336699994</c:v>
                </c:pt>
                <c:pt idx="1136">
                  <c:v>37.2026735886</c:v>
                </c:pt>
                <c:pt idx="1137">
                  <c:v>37.140376525199997</c:v>
                </c:pt>
                <c:pt idx="1138">
                  <c:v>37.075247777099996</c:v>
                </c:pt>
                <c:pt idx="1139">
                  <c:v>37.012950713699993</c:v>
                </c:pt>
                <c:pt idx="1140">
                  <c:v>36.950653650300005</c:v>
                </c:pt>
                <c:pt idx="1141">
                  <c:v>36.885524902199997</c:v>
                </c:pt>
                <c:pt idx="1142">
                  <c:v>36.823227838800001</c:v>
                </c:pt>
                <c:pt idx="1143">
                  <c:v>36.760930775399999</c:v>
                </c:pt>
                <c:pt idx="1144">
                  <c:v>36.698633711999996</c:v>
                </c:pt>
                <c:pt idx="1145">
                  <c:v>36.6363366486</c:v>
                </c:pt>
                <c:pt idx="1146">
                  <c:v>36.574039585199998</c:v>
                </c:pt>
                <c:pt idx="1147">
                  <c:v>36.511742521800002</c:v>
                </c:pt>
                <c:pt idx="1148">
                  <c:v>36.446613773699994</c:v>
                </c:pt>
                <c:pt idx="1149">
                  <c:v>36.384316710299998</c:v>
                </c:pt>
                <c:pt idx="1150">
                  <c:v>36.324851331599994</c:v>
                </c:pt>
                <c:pt idx="1151">
                  <c:v>36.262554268199999</c:v>
                </c:pt>
                <c:pt idx="1152">
                  <c:v>36.200257204800003</c:v>
                </c:pt>
                <c:pt idx="1153">
                  <c:v>36.137960141400001</c:v>
                </c:pt>
                <c:pt idx="1154">
                  <c:v>36.075663077999998</c:v>
                </c:pt>
                <c:pt idx="1155">
                  <c:v>36.013366014599995</c:v>
                </c:pt>
                <c:pt idx="1156">
                  <c:v>35.953900635899998</c:v>
                </c:pt>
                <c:pt idx="1157">
                  <c:v>35.891603572499996</c:v>
                </c:pt>
                <c:pt idx="1158">
                  <c:v>35.8293065091</c:v>
                </c:pt>
                <c:pt idx="1159">
                  <c:v>35.769841130400003</c:v>
                </c:pt>
                <c:pt idx="1160">
                  <c:v>35.707544067000001</c:v>
                </c:pt>
                <c:pt idx="1161">
                  <c:v>35.648078688300004</c:v>
                </c:pt>
                <c:pt idx="1162">
                  <c:v>35.585781624900001</c:v>
                </c:pt>
                <c:pt idx="1163">
                  <c:v>35.526316246199997</c:v>
                </c:pt>
                <c:pt idx="1164">
                  <c:v>35.464019182800001</c:v>
                </c:pt>
                <c:pt idx="1165">
                  <c:v>35.404553804099997</c:v>
                </c:pt>
                <c:pt idx="1166">
                  <c:v>35.342256740699995</c:v>
                </c:pt>
                <c:pt idx="1167">
                  <c:v>35.282791361999998</c:v>
                </c:pt>
                <c:pt idx="1168">
                  <c:v>35.223325983300001</c:v>
                </c:pt>
                <c:pt idx="1169">
                  <c:v>35.163860604599996</c:v>
                </c:pt>
                <c:pt idx="1170">
                  <c:v>35.101563541199994</c:v>
                </c:pt>
                <c:pt idx="1171">
                  <c:v>35.042098162499997</c:v>
                </c:pt>
                <c:pt idx="1172">
                  <c:v>34.9826327838</c:v>
                </c:pt>
                <c:pt idx="1173">
                  <c:v>34.923167405099996</c:v>
                </c:pt>
                <c:pt idx="1174">
                  <c:v>34.863702026399999</c:v>
                </c:pt>
                <c:pt idx="1175">
                  <c:v>34.804236647699994</c:v>
                </c:pt>
                <c:pt idx="1176">
                  <c:v>34.744771268999997</c:v>
                </c:pt>
                <c:pt idx="1177">
                  <c:v>34.6853058903</c:v>
                </c:pt>
                <c:pt idx="1178">
                  <c:v>34.625840511599996</c:v>
                </c:pt>
                <c:pt idx="1179">
                  <c:v>34.566375132899999</c:v>
                </c:pt>
                <c:pt idx="1180">
                  <c:v>34.506909754199995</c:v>
                </c:pt>
                <c:pt idx="1181">
                  <c:v>34.447444375499998</c:v>
                </c:pt>
                <c:pt idx="1182">
                  <c:v>34.3908106815</c:v>
                </c:pt>
                <c:pt idx="1183">
                  <c:v>34.331345302800003</c:v>
                </c:pt>
                <c:pt idx="1184">
                  <c:v>34.271879924099999</c:v>
                </c:pt>
                <c:pt idx="1185">
                  <c:v>34.212414545400001</c:v>
                </c:pt>
                <c:pt idx="1186">
                  <c:v>34.155780851400003</c:v>
                </c:pt>
                <c:pt idx="1187">
                  <c:v>34.096315472699999</c:v>
                </c:pt>
                <c:pt idx="1188">
                  <c:v>34.039681778699993</c:v>
                </c:pt>
                <c:pt idx="1189">
                  <c:v>33.980216399999996</c:v>
                </c:pt>
                <c:pt idx="1190">
                  <c:v>33.923582705999998</c:v>
                </c:pt>
                <c:pt idx="1191">
                  <c:v>33.864117327300001</c:v>
                </c:pt>
                <c:pt idx="1192">
                  <c:v>33.807483633300002</c:v>
                </c:pt>
                <c:pt idx="1193">
                  <c:v>33.748018254599998</c:v>
                </c:pt>
                <c:pt idx="1194">
                  <c:v>33.6913845606</c:v>
                </c:pt>
                <c:pt idx="1195">
                  <c:v>33.634750866600001</c:v>
                </c:pt>
                <c:pt idx="1196">
                  <c:v>33.575285487899997</c:v>
                </c:pt>
                <c:pt idx="1197">
                  <c:v>33.518651793899998</c:v>
                </c:pt>
                <c:pt idx="1198">
                  <c:v>33.4620180999</c:v>
                </c:pt>
                <c:pt idx="1199">
                  <c:v>33.405384405900001</c:v>
                </c:pt>
                <c:pt idx="1200">
                  <c:v>33.345919027199997</c:v>
                </c:pt>
                <c:pt idx="1201">
                  <c:v>33.289285333199999</c:v>
                </c:pt>
                <c:pt idx="1202">
                  <c:v>33.232651639199993</c:v>
                </c:pt>
                <c:pt idx="1203">
                  <c:v>33.176017945199995</c:v>
                </c:pt>
                <c:pt idx="1204">
                  <c:v>33.119384251199996</c:v>
                </c:pt>
                <c:pt idx="1205">
                  <c:v>33.062750557199998</c:v>
                </c:pt>
                <c:pt idx="1206">
                  <c:v>33.006116863199999</c:v>
                </c:pt>
                <c:pt idx="1207">
                  <c:v>32.949483169199993</c:v>
                </c:pt>
                <c:pt idx="1208">
                  <c:v>32.892849475199995</c:v>
                </c:pt>
                <c:pt idx="1209">
                  <c:v>32.839047465900002</c:v>
                </c:pt>
                <c:pt idx="1210">
                  <c:v>32.782413771900003</c:v>
                </c:pt>
                <c:pt idx="1211">
                  <c:v>32.725780077899998</c:v>
                </c:pt>
                <c:pt idx="1212">
                  <c:v>32.669146383899999</c:v>
                </c:pt>
                <c:pt idx="1213">
                  <c:v>32.615344374599999</c:v>
                </c:pt>
                <c:pt idx="1214">
                  <c:v>32.558710680600001</c:v>
                </c:pt>
                <c:pt idx="1215">
                  <c:v>32.502076986599995</c:v>
                </c:pt>
                <c:pt idx="1216">
                  <c:v>32.448274977300002</c:v>
                </c:pt>
                <c:pt idx="1217">
                  <c:v>32.391641283300004</c:v>
                </c:pt>
                <c:pt idx="1218">
                  <c:v>32.337839273999997</c:v>
                </c:pt>
                <c:pt idx="1219">
                  <c:v>32.281205579999998</c:v>
                </c:pt>
                <c:pt idx="1220">
                  <c:v>32.227403570699998</c:v>
                </c:pt>
                <c:pt idx="1221">
                  <c:v>32.1707698767</c:v>
                </c:pt>
                <c:pt idx="1222">
                  <c:v>32.1169678674</c:v>
                </c:pt>
                <c:pt idx="1223">
                  <c:v>32.060334173400001</c:v>
                </c:pt>
                <c:pt idx="1224">
                  <c:v>32.006532164100001</c:v>
                </c:pt>
                <c:pt idx="1225">
                  <c:v>31.952730154800001</c:v>
                </c:pt>
                <c:pt idx="1226">
                  <c:v>31.896096460800003</c:v>
                </c:pt>
                <c:pt idx="1227">
                  <c:v>31.842294451499999</c:v>
                </c:pt>
                <c:pt idx="1228">
                  <c:v>31.788492442199995</c:v>
                </c:pt>
                <c:pt idx="1229">
                  <c:v>31.734690432899999</c:v>
                </c:pt>
                <c:pt idx="1230">
                  <c:v>31.680888423599999</c:v>
                </c:pt>
                <c:pt idx="1231">
                  <c:v>31.627086414300003</c:v>
                </c:pt>
                <c:pt idx="1232">
                  <c:v>31.5704527203</c:v>
                </c:pt>
                <c:pt idx="1233">
                  <c:v>31.516650711</c:v>
                </c:pt>
                <c:pt idx="1234">
                  <c:v>31.462848701699997</c:v>
                </c:pt>
                <c:pt idx="1235">
                  <c:v>31.4090466924</c:v>
                </c:pt>
                <c:pt idx="1236">
                  <c:v>31.355244683099997</c:v>
                </c:pt>
                <c:pt idx="1237">
                  <c:v>31.304274358499999</c:v>
                </c:pt>
                <c:pt idx="1238">
                  <c:v>31.250472349199995</c:v>
                </c:pt>
                <c:pt idx="1239">
                  <c:v>31.196670339899999</c:v>
                </c:pt>
                <c:pt idx="1240">
                  <c:v>31.142868330599999</c:v>
                </c:pt>
                <c:pt idx="1241">
                  <c:v>31.089066321300002</c:v>
                </c:pt>
                <c:pt idx="1242">
                  <c:v>31.035264311999999</c:v>
                </c:pt>
                <c:pt idx="1243">
                  <c:v>30.984293987400001</c:v>
                </c:pt>
                <c:pt idx="1244">
                  <c:v>30.930491978099997</c:v>
                </c:pt>
                <c:pt idx="1245">
                  <c:v>30.876689968800001</c:v>
                </c:pt>
                <c:pt idx="1246">
                  <c:v>30.825719644199996</c:v>
                </c:pt>
                <c:pt idx="1247">
                  <c:v>30.771917634899999</c:v>
                </c:pt>
                <c:pt idx="1248">
                  <c:v>30.720947310300001</c:v>
                </c:pt>
                <c:pt idx="1249">
                  <c:v>30.667145300999998</c:v>
                </c:pt>
                <c:pt idx="1250">
                  <c:v>30.6161749764</c:v>
                </c:pt>
                <c:pt idx="1251">
                  <c:v>30.562372967099996</c:v>
                </c:pt>
                <c:pt idx="1252">
                  <c:v>30.511402642499998</c:v>
                </c:pt>
                <c:pt idx="1253">
                  <c:v>30.457600633199995</c:v>
                </c:pt>
                <c:pt idx="1254">
                  <c:v>30.406630308599997</c:v>
                </c:pt>
                <c:pt idx="1255">
                  <c:v>30.3528282993</c:v>
                </c:pt>
                <c:pt idx="1256">
                  <c:v>30.301857974699995</c:v>
                </c:pt>
                <c:pt idx="1257">
                  <c:v>30.250887650099997</c:v>
                </c:pt>
                <c:pt idx="1258">
                  <c:v>30.1999173255</c:v>
                </c:pt>
                <c:pt idx="1259">
                  <c:v>30.146115316199996</c:v>
                </c:pt>
                <c:pt idx="1260">
                  <c:v>30.095144991599998</c:v>
                </c:pt>
                <c:pt idx="1261">
                  <c:v>30.044174667</c:v>
                </c:pt>
                <c:pt idx="1262">
                  <c:v>29.993204342400002</c:v>
                </c:pt>
                <c:pt idx="1263">
                  <c:v>29.942234017800001</c:v>
                </c:pt>
                <c:pt idx="1264">
                  <c:v>29.891263693199996</c:v>
                </c:pt>
                <c:pt idx="1265">
                  <c:v>29.840293368599998</c:v>
                </c:pt>
                <c:pt idx="1266">
                  <c:v>29.789323044</c:v>
                </c:pt>
                <c:pt idx="1267">
                  <c:v>29.738352719400002</c:v>
                </c:pt>
                <c:pt idx="1268">
                  <c:v>29.6873823948</c:v>
                </c:pt>
                <c:pt idx="1269">
                  <c:v>29.636412070199995</c:v>
                </c:pt>
                <c:pt idx="1270">
                  <c:v>29.585441745599997</c:v>
                </c:pt>
                <c:pt idx="1271">
                  <c:v>29.534471420999999</c:v>
                </c:pt>
                <c:pt idx="1272">
                  <c:v>29.483501096400001</c:v>
                </c:pt>
                <c:pt idx="1273">
                  <c:v>29.435362456499998</c:v>
                </c:pt>
                <c:pt idx="1274">
                  <c:v>29.3843921319</c:v>
                </c:pt>
                <c:pt idx="1275">
                  <c:v>29.333421807300002</c:v>
                </c:pt>
                <c:pt idx="1276">
                  <c:v>29.282451482699997</c:v>
                </c:pt>
                <c:pt idx="1277">
                  <c:v>29.234312842800001</c:v>
                </c:pt>
                <c:pt idx="1278">
                  <c:v>29.183342518199996</c:v>
                </c:pt>
                <c:pt idx="1279">
                  <c:v>29.1352038783</c:v>
                </c:pt>
                <c:pt idx="1280">
                  <c:v>29.084233553699995</c:v>
                </c:pt>
                <c:pt idx="1281">
                  <c:v>29.033263229099997</c:v>
                </c:pt>
                <c:pt idx="1282">
                  <c:v>28.985124589199998</c:v>
                </c:pt>
                <c:pt idx="1283">
                  <c:v>28.934154264599997</c:v>
                </c:pt>
                <c:pt idx="1284">
                  <c:v>28.886015624700001</c:v>
                </c:pt>
                <c:pt idx="1285">
                  <c:v>28.837876984799998</c:v>
                </c:pt>
                <c:pt idx="1286">
                  <c:v>28.7869066602</c:v>
                </c:pt>
                <c:pt idx="1287">
                  <c:v>28.7387680203</c:v>
                </c:pt>
                <c:pt idx="1288">
                  <c:v>28.687797695699999</c:v>
                </c:pt>
                <c:pt idx="1289">
                  <c:v>28.639659055799999</c:v>
                </c:pt>
                <c:pt idx="1290">
                  <c:v>28.5915204159</c:v>
                </c:pt>
                <c:pt idx="1291">
                  <c:v>28.543381776</c:v>
                </c:pt>
                <c:pt idx="1292">
                  <c:v>28.492411451399999</c:v>
                </c:pt>
                <c:pt idx="1293">
                  <c:v>28.444272811499999</c:v>
                </c:pt>
                <c:pt idx="1294">
                  <c:v>28.396134171599996</c:v>
                </c:pt>
                <c:pt idx="1295">
                  <c:v>28.347995531700001</c:v>
                </c:pt>
                <c:pt idx="1296">
                  <c:v>28.299856891799998</c:v>
                </c:pt>
                <c:pt idx="1297">
                  <c:v>28.251718251900002</c:v>
                </c:pt>
                <c:pt idx="1298">
                  <c:v>28.203579611999999</c:v>
                </c:pt>
                <c:pt idx="1299">
                  <c:v>28.155440972099999</c:v>
                </c:pt>
                <c:pt idx="1300">
                  <c:v>28.1073023322</c:v>
                </c:pt>
                <c:pt idx="1301">
                  <c:v>28.0591636923</c:v>
                </c:pt>
                <c:pt idx="1302">
                  <c:v>28.011025052400001</c:v>
                </c:pt>
                <c:pt idx="1303">
                  <c:v>27.962886412499998</c:v>
                </c:pt>
                <c:pt idx="1304">
                  <c:v>27.914747772599998</c:v>
                </c:pt>
                <c:pt idx="1305">
                  <c:v>27.866609132699999</c:v>
                </c:pt>
                <c:pt idx="1306">
                  <c:v>27.8184704928</c:v>
                </c:pt>
                <c:pt idx="1307">
                  <c:v>27.773163537599999</c:v>
                </c:pt>
                <c:pt idx="1308">
                  <c:v>27.725024897699999</c:v>
                </c:pt>
                <c:pt idx="1309">
                  <c:v>27.6768862578</c:v>
                </c:pt>
                <c:pt idx="1310">
                  <c:v>27.6287476179</c:v>
                </c:pt>
                <c:pt idx="1311">
                  <c:v>27.583440662699999</c:v>
                </c:pt>
                <c:pt idx="1312">
                  <c:v>27.5353020228</c:v>
                </c:pt>
                <c:pt idx="1313">
                  <c:v>27.4871633829</c:v>
                </c:pt>
                <c:pt idx="1314">
                  <c:v>27.441856427699999</c:v>
                </c:pt>
                <c:pt idx="1315">
                  <c:v>27.3937177878</c:v>
                </c:pt>
                <c:pt idx="1316">
                  <c:v>27.348410832599999</c:v>
                </c:pt>
                <c:pt idx="1317">
                  <c:v>27.3002721927</c:v>
                </c:pt>
                <c:pt idx="1318">
                  <c:v>27.254965237499999</c:v>
                </c:pt>
                <c:pt idx="1319">
                  <c:v>27.206826597599999</c:v>
                </c:pt>
                <c:pt idx="1320">
                  <c:v>27.161519642400002</c:v>
                </c:pt>
                <c:pt idx="1321">
                  <c:v>27.116212687200001</c:v>
                </c:pt>
                <c:pt idx="1322">
                  <c:v>27.068074047299998</c:v>
                </c:pt>
                <c:pt idx="1323">
                  <c:v>27.022767092099997</c:v>
                </c:pt>
                <c:pt idx="1324">
                  <c:v>26.9774601369</c:v>
                </c:pt>
                <c:pt idx="1325">
                  <c:v>26.929321497</c:v>
                </c:pt>
                <c:pt idx="1326">
                  <c:v>26.884014541799999</c:v>
                </c:pt>
                <c:pt idx="1327">
                  <c:v>26.838707586599998</c:v>
                </c:pt>
                <c:pt idx="1328">
                  <c:v>26.793400631400001</c:v>
                </c:pt>
                <c:pt idx="1329">
                  <c:v>26.745261991499998</c:v>
                </c:pt>
                <c:pt idx="1330">
                  <c:v>26.699955036299997</c:v>
                </c:pt>
                <c:pt idx="1331">
                  <c:v>26.6546480811</c:v>
                </c:pt>
                <c:pt idx="1332">
                  <c:v>26.609341125900002</c:v>
                </c:pt>
                <c:pt idx="1333">
                  <c:v>26.564034170700001</c:v>
                </c:pt>
                <c:pt idx="1334">
                  <c:v>26.5187272155</c:v>
                </c:pt>
                <c:pt idx="1335">
                  <c:v>26.473420260299999</c:v>
                </c:pt>
                <c:pt idx="1336">
                  <c:v>26.428113305099998</c:v>
                </c:pt>
                <c:pt idx="1337">
                  <c:v>26.382806349900001</c:v>
                </c:pt>
                <c:pt idx="1338">
                  <c:v>26.3374993947</c:v>
                </c:pt>
                <c:pt idx="1339">
                  <c:v>26.292192439499999</c:v>
                </c:pt>
                <c:pt idx="1340">
                  <c:v>26.246885484299998</c:v>
                </c:pt>
                <c:pt idx="1341">
                  <c:v>26.204410213799999</c:v>
                </c:pt>
                <c:pt idx="1342">
                  <c:v>26.159103258599998</c:v>
                </c:pt>
                <c:pt idx="1343">
                  <c:v>26.113796303400001</c:v>
                </c:pt>
                <c:pt idx="1344">
                  <c:v>26.0684893482</c:v>
                </c:pt>
                <c:pt idx="1345">
                  <c:v>26.026014077700001</c:v>
                </c:pt>
                <c:pt idx="1346">
                  <c:v>25.9807071225</c:v>
                </c:pt>
                <c:pt idx="1347">
                  <c:v>25.935400167299999</c:v>
                </c:pt>
                <c:pt idx="1348">
                  <c:v>25.8929248968</c:v>
                </c:pt>
                <c:pt idx="1349">
                  <c:v>25.847617941599999</c:v>
                </c:pt>
                <c:pt idx="1350">
                  <c:v>25.802310986400002</c:v>
                </c:pt>
                <c:pt idx="1351">
                  <c:v>25.7598357159</c:v>
                </c:pt>
                <c:pt idx="1352">
                  <c:v>25.714528760699999</c:v>
                </c:pt>
                <c:pt idx="1353">
                  <c:v>25.6720534902</c:v>
                </c:pt>
                <c:pt idx="1354">
                  <c:v>25.626746534999999</c:v>
                </c:pt>
                <c:pt idx="1355">
                  <c:v>25.5842712645</c:v>
                </c:pt>
                <c:pt idx="1356">
                  <c:v>25.538964309299999</c:v>
                </c:pt>
                <c:pt idx="1357">
                  <c:v>25.4964890388</c:v>
                </c:pt>
                <c:pt idx="1358">
                  <c:v>25.454013768299998</c:v>
                </c:pt>
                <c:pt idx="1359">
                  <c:v>25.408706813099997</c:v>
                </c:pt>
                <c:pt idx="1360">
                  <c:v>25.366231542599998</c:v>
                </c:pt>
                <c:pt idx="1361">
                  <c:v>25.323756272099999</c:v>
                </c:pt>
                <c:pt idx="1362">
                  <c:v>25.278449316900002</c:v>
                </c:pt>
                <c:pt idx="1363">
                  <c:v>25.235974046399999</c:v>
                </c:pt>
                <c:pt idx="1364">
                  <c:v>25.1934987759</c:v>
                </c:pt>
                <c:pt idx="1365">
                  <c:v>25.151023505400001</c:v>
                </c:pt>
                <c:pt idx="1366">
                  <c:v>25.1057165502</c:v>
                </c:pt>
                <c:pt idx="1367">
                  <c:v>25.063241279700001</c:v>
                </c:pt>
                <c:pt idx="1368">
                  <c:v>25.020766009199999</c:v>
                </c:pt>
                <c:pt idx="1369">
                  <c:v>24.9782907387</c:v>
                </c:pt>
                <c:pt idx="1370">
                  <c:v>24.935815468200001</c:v>
                </c:pt>
                <c:pt idx="1371">
                  <c:v>24.893340197699999</c:v>
                </c:pt>
                <c:pt idx="1372">
                  <c:v>24.8508649272</c:v>
                </c:pt>
                <c:pt idx="1373">
                  <c:v>24.808389656700001</c:v>
                </c:pt>
                <c:pt idx="1374">
                  <c:v>24.765914386199999</c:v>
                </c:pt>
                <c:pt idx="1375">
                  <c:v>24.7234391157</c:v>
                </c:pt>
                <c:pt idx="1376">
                  <c:v>24.680963845200001</c:v>
                </c:pt>
                <c:pt idx="1377">
                  <c:v>24.638488574699998</c:v>
                </c:pt>
                <c:pt idx="1378">
                  <c:v>24.5960133042</c:v>
                </c:pt>
                <c:pt idx="1379">
                  <c:v>24.556369718399999</c:v>
                </c:pt>
                <c:pt idx="1380">
                  <c:v>24.5138944479</c:v>
                </c:pt>
                <c:pt idx="1381">
                  <c:v>24.471419177400001</c:v>
                </c:pt>
                <c:pt idx="1382">
                  <c:v>24.428943906899999</c:v>
                </c:pt>
                <c:pt idx="1383">
                  <c:v>24.3864686364</c:v>
                </c:pt>
                <c:pt idx="1384">
                  <c:v>24.3468250506</c:v>
                </c:pt>
                <c:pt idx="1385">
                  <c:v>24.304349780099997</c:v>
                </c:pt>
                <c:pt idx="1386">
                  <c:v>24.261874509599998</c:v>
                </c:pt>
                <c:pt idx="1387">
                  <c:v>24.222230923799998</c:v>
                </c:pt>
                <c:pt idx="1388">
                  <c:v>24.179755653299999</c:v>
                </c:pt>
                <c:pt idx="1389">
                  <c:v>24.140112067499999</c:v>
                </c:pt>
                <c:pt idx="1390">
                  <c:v>24.097636797</c:v>
                </c:pt>
                <c:pt idx="1391">
                  <c:v>24.055161526500001</c:v>
                </c:pt>
                <c:pt idx="1392">
                  <c:v>24.015517940700001</c:v>
                </c:pt>
                <c:pt idx="1393">
                  <c:v>23.973042670200002</c:v>
                </c:pt>
                <c:pt idx="1394">
                  <c:v>23.933399084400001</c:v>
                </c:pt>
                <c:pt idx="1395">
                  <c:v>23.893755498599997</c:v>
                </c:pt>
                <c:pt idx="1396">
                  <c:v>23.851280228099998</c:v>
                </c:pt>
                <c:pt idx="1397">
                  <c:v>23.811636642299998</c:v>
                </c:pt>
                <c:pt idx="1398">
                  <c:v>23.769161371799999</c:v>
                </c:pt>
                <c:pt idx="1399">
                  <c:v>23.729517785999999</c:v>
                </c:pt>
                <c:pt idx="1400">
                  <c:v>23.689874200199998</c:v>
                </c:pt>
                <c:pt idx="1401">
                  <c:v>23.6473989297</c:v>
                </c:pt>
                <c:pt idx="1402">
                  <c:v>23.607755343899999</c:v>
                </c:pt>
                <c:pt idx="1403">
                  <c:v>23.568111758099999</c:v>
                </c:pt>
                <c:pt idx="1404">
                  <c:v>23.528468172299998</c:v>
                </c:pt>
                <c:pt idx="1405">
                  <c:v>23.4859929018</c:v>
                </c:pt>
                <c:pt idx="1406">
                  <c:v>23.446349315999999</c:v>
                </c:pt>
                <c:pt idx="1407">
                  <c:v>23.406705730199999</c:v>
                </c:pt>
                <c:pt idx="1408">
                  <c:v>23.367062144400002</c:v>
                </c:pt>
                <c:pt idx="1409">
                  <c:v>23.327418558599998</c:v>
                </c:pt>
                <c:pt idx="1410">
                  <c:v>23.287774972799998</c:v>
                </c:pt>
                <c:pt idx="1411">
                  <c:v>23.248131387000001</c:v>
                </c:pt>
                <c:pt idx="1412">
                  <c:v>23.2084878012</c:v>
                </c:pt>
                <c:pt idx="1413">
                  <c:v>23.1688442154</c:v>
                </c:pt>
                <c:pt idx="1414">
                  <c:v>23.1292006296</c:v>
                </c:pt>
                <c:pt idx="1415">
                  <c:v>23.089557043799999</c:v>
                </c:pt>
                <c:pt idx="1416">
                  <c:v>23.049913457999999</c:v>
                </c:pt>
                <c:pt idx="1417">
                  <c:v>23.010269872199999</c:v>
                </c:pt>
                <c:pt idx="1418">
                  <c:v>22.970626286400002</c:v>
                </c:pt>
                <c:pt idx="1419">
                  <c:v>22.930982700599998</c:v>
                </c:pt>
                <c:pt idx="1420">
                  <c:v>22.891339114799997</c:v>
                </c:pt>
                <c:pt idx="1421">
                  <c:v>22.854527213699999</c:v>
                </c:pt>
                <c:pt idx="1422">
                  <c:v>22.814883627900002</c:v>
                </c:pt>
                <c:pt idx="1423">
                  <c:v>22.775240042099998</c:v>
                </c:pt>
                <c:pt idx="1424">
                  <c:v>22.735596456299998</c:v>
                </c:pt>
                <c:pt idx="1425">
                  <c:v>22.6987845552</c:v>
                </c:pt>
                <c:pt idx="1426">
                  <c:v>22.659140969399999</c:v>
                </c:pt>
                <c:pt idx="1427">
                  <c:v>22.619497383599999</c:v>
                </c:pt>
                <c:pt idx="1428">
                  <c:v>22.582685482500001</c:v>
                </c:pt>
                <c:pt idx="1429">
                  <c:v>22.5430418967</c:v>
                </c:pt>
                <c:pt idx="1430">
                  <c:v>22.5033983109</c:v>
                </c:pt>
                <c:pt idx="1431">
                  <c:v>22.466586409799998</c:v>
                </c:pt>
                <c:pt idx="1432">
                  <c:v>22.426942824000001</c:v>
                </c:pt>
                <c:pt idx="1433">
                  <c:v>22.390130922899999</c:v>
                </c:pt>
                <c:pt idx="1434">
                  <c:v>22.350487337099999</c:v>
                </c:pt>
                <c:pt idx="1435">
                  <c:v>22.313675436</c:v>
                </c:pt>
                <c:pt idx="1436">
                  <c:v>22.2740318502</c:v>
                </c:pt>
                <c:pt idx="1437">
                  <c:v>22.237219949099998</c:v>
                </c:pt>
                <c:pt idx="1438">
                  <c:v>22.197576363299998</c:v>
                </c:pt>
                <c:pt idx="1439">
                  <c:v>22.1607644622</c:v>
                </c:pt>
                <c:pt idx="1440">
                  <c:v>22.123952561099998</c:v>
                </c:pt>
                <c:pt idx="1441">
                  <c:v>22.084308975299997</c:v>
                </c:pt>
                <c:pt idx="1442">
                  <c:v>22.047497074199999</c:v>
                </c:pt>
                <c:pt idx="1443">
                  <c:v>22.010685173099997</c:v>
                </c:pt>
                <c:pt idx="1444">
                  <c:v>21.9710415873</c:v>
                </c:pt>
                <c:pt idx="1445">
                  <c:v>21.934229686199998</c:v>
                </c:pt>
                <c:pt idx="1446">
                  <c:v>21.897417785099996</c:v>
                </c:pt>
                <c:pt idx="1447">
                  <c:v>21.860605883999998</c:v>
                </c:pt>
                <c:pt idx="1448">
                  <c:v>21.8237939829</c:v>
                </c:pt>
                <c:pt idx="1449">
                  <c:v>21.784150397099999</c:v>
                </c:pt>
                <c:pt idx="1450">
                  <c:v>21.747338495999998</c:v>
                </c:pt>
                <c:pt idx="1451">
                  <c:v>21.710526594899999</c:v>
                </c:pt>
                <c:pt idx="1452">
                  <c:v>21.673714693799997</c:v>
                </c:pt>
                <c:pt idx="1453">
                  <c:v>21.636902792699999</c:v>
                </c:pt>
                <c:pt idx="1454">
                  <c:v>21.600090891599997</c:v>
                </c:pt>
                <c:pt idx="1455">
                  <c:v>21.563278990499999</c:v>
                </c:pt>
                <c:pt idx="1456">
                  <c:v>21.526467089400001</c:v>
                </c:pt>
                <c:pt idx="1457">
                  <c:v>21.489655188299999</c:v>
                </c:pt>
                <c:pt idx="1458">
                  <c:v>21.4528432872</c:v>
                </c:pt>
                <c:pt idx="1459">
                  <c:v>21.416031386099998</c:v>
                </c:pt>
                <c:pt idx="1460">
                  <c:v>21.379219485</c:v>
                </c:pt>
                <c:pt idx="1461">
                  <c:v>21.342407583900002</c:v>
                </c:pt>
                <c:pt idx="1462">
                  <c:v>21.3055956828</c:v>
                </c:pt>
                <c:pt idx="1463">
                  <c:v>21.268783781700002</c:v>
                </c:pt>
                <c:pt idx="1464">
                  <c:v>21.234803565299998</c:v>
                </c:pt>
                <c:pt idx="1465">
                  <c:v>21.1979916642</c:v>
                </c:pt>
                <c:pt idx="1466">
                  <c:v>21.161179763099998</c:v>
                </c:pt>
                <c:pt idx="1467">
                  <c:v>21.124367862</c:v>
                </c:pt>
                <c:pt idx="1468">
                  <c:v>21.087555960900001</c:v>
                </c:pt>
                <c:pt idx="1469">
                  <c:v>21.053575744499998</c:v>
                </c:pt>
                <c:pt idx="1470">
                  <c:v>21.0167638434</c:v>
                </c:pt>
                <c:pt idx="1471">
                  <c:v>20.979951942299998</c:v>
                </c:pt>
                <c:pt idx="1472">
                  <c:v>20.945971725900002</c:v>
                </c:pt>
                <c:pt idx="1473">
                  <c:v>20.9091598248</c:v>
                </c:pt>
                <c:pt idx="1474">
                  <c:v>20.872347923700001</c:v>
                </c:pt>
                <c:pt idx="1475">
                  <c:v>20.838367707299998</c:v>
                </c:pt>
                <c:pt idx="1476">
                  <c:v>20.8015558062</c:v>
                </c:pt>
                <c:pt idx="1477">
                  <c:v>20.7675755898</c:v>
                </c:pt>
                <c:pt idx="1478">
                  <c:v>20.730763688700002</c:v>
                </c:pt>
                <c:pt idx="1479">
                  <c:v>20.696783472299998</c:v>
                </c:pt>
                <c:pt idx="1480">
                  <c:v>20.6599715712</c:v>
                </c:pt>
                <c:pt idx="1481">
                  <c:v>20.6259913548</c:v>
                </c:pt>
                <c:pt idx="1482">
                  <c:v>20.589179453700002</c:v>
                </c:pt>
                <c:pt idx="1483">
                  <c:v>20.555199237299998</c:v>
                </c:pt>
                <c:pt idx="1484">
                  <c:v>20.5183873362</c:v>
                </c:pt>
                <c:pt idx="1485">
                  <c:v>20.4844071198</c:v>
                </c:pt>
                <c:pt idx="1486">
                  <c:v>20.4504269034</c:v>
                </c:pt>
                <c:pt idx="1487">
                  <c:v>20.413615002299998</c:v>
                </c:pt>
                <c:pt idx="1488">
                  <c:v>20.379634785900002</c:v>
                </c:pt>
                <c:pt idx="1489">
                  <c:v>20.345654569499999</c:v>
                </c:pt>
                <c:pt idx="1490">
                  <c:v>20.311674353099999</c:v>
                </c:pt>
                <c:pt idx="1491">
                  <c:v>20.274862452000001</c:v>
                </c:pt>
                <c:pt idx="1492">
                  <c:v>20.240882235599997</c:v>
                </c:pt>
                <c:pt idx="1493">
                  <c:v>20.206902019200001</c:v>
                </c:pt>
                <c:pt idx="1494">
                  <c:v>20.172921802799998</c:v>
                </c:pt>
                <c:pt idx="1495">
                  <c:v>20.136109901699999</c:v>
                </c:pt>
                <c:pt idx="1496">
                  <c:v>20.1021296853</c:v>
                </c:pt>
                <c:pt idx="1497">
                  <c:v>20.0681494689</c:v>
                </c:pt>
                <c:pt idx="1498">
                  <c:v>20.0341692525</c:v>
                </c:pt>
                <c:pt idx="1499">
                  <c:v>20.000189036099997</c:v>
                </c:pt>
                <c:pt idx="1500">
                  <c:v>19.9662088197</c:v>
                </c:pt>
                <c:pt idx="1501">
                  <c:v>19.9322286033</c:v>
                </c:pt>
                <c:pt idx="1502">
                  <c:v>19.898248386900001</c:v>
                </c:pt>
                <c:pt idx="1503">
                  <c:v>19.864268170500001</c:v>
                </c:pt>
                <c:pt idx="1504">
                  <c:v>19.830287954099997</c:v>
                </c:pt>
                <c:pt idx="1505">
                  <c:v>19.796307737700001</c:v>
                </c:pt>
                <c:pt idx="1506">
                  <c:v>19.762327521299998</c:v>
                </c:pt>
                <c:pt idx="1507">
                  <c:v>19.728347304900002</c:v>
                </c:pt>
                <c:pt idx="1508">
                  <c:v>19.694367088499998</c:v>
                </c:pt>
                <c:pt idx="1509">
                  <c:v>19.660386872099998</c:v>
                </c:pt>
                <c:pt idx="1510">
                  <c:v>19.626406655699999</c:v>
                </c:pt>
                <c:pt idx="1511">
                  <c:v>19.595258124000001</c:v>
                </c:pt>
                <c:pt idx="1512">
                  <c:v>19.561277907599997</c:v>
                </c:pt>
                <c:pt idx="1513">
                  <c:v>19.527297691200001</c:v>
                </c:pt>
                <c:pt idx="1514">
                  <c:v>19.493317474799998</c:v>
                </c:pt>
                <c:pt idx="1515">
                  <c:v>19.459337258400002</c:v>
                </c:pt>
                <c:pt idx="1516">
                  <c:v>19.4281887267</c:v>
                </c:pt>
                <c:pt idx="1517">
                  <c:v>19.3942085103</c:v>
                </c:pt>
                <c:pt idx="1518">
                  <c:v>19.360228293900001</c:v>
                </c:pt>
                <c:pt idx="1519">
                  <c:v>19.329079762199999</c:v>
                </c:pt>
                <c:pt idx="1520">
                  <c:v>19.295099545799999</c:v>
                </c:pt>
                <c:pt idx="1521">
                  <c:v>19.2611193294</c:v>
                </c:pt>
                <c:pt idx="1522">
                  <c:v>19.229970797700002</c:v>
                </c:pt>
                <c:pt idx="1523">
                  <c:v>19.195990581299998</c:v>
                </c:pt>
                <c:pt idx="1524">
                  <c:v>19.162010364900002</c:v>
                </c:pt>
                <c:pt idx="1525">
                  <c:v>19.130861833200001</c:v>
                </c:pt>
                <c:pt idx="1526">
                  <c:v>19.096881616799998</c:v>
                </c:pt>
                <c:pt idx="1527">
                  <c:v>19.0657330851</c:v>
                </c:pt>
                <c:pt idx="1528">
                  <c:v>19.0317528687</c:v>
                </c:pt>
                <c:pt idx="1529">
                  <c:v>19.000604336999999</c:v>
                </c:pt>
                <c:pt idx="1530">
                  <c:v>18.966624120599999</c:v>
                </c:pt>
                <c:pt idx="1531">
                  <c:v>18.935475588900001</c:v>
                </c:pt>
                <c:pt idx="1532">
                  <c:v>18.901495372499998</c:v>
                </c:pt>
                <c:pt idx="1533">
                  <c:v>18.8703468408</c:v>
                </c:pt>
                <c:pt idx="1534">
                  <c:v>18.839198309099999</c:v>
                </c:pt>
                <c:pt idx="1535">
                  <c:v>18.805218092699999</c:v>
                </c:pt>
                <c:pt idx="1536">
                  <c:v>18.774069561000001</c:v>
                </c:pt>
                <c:pt idx="1537">
                  <c:v>18.7429210293</c:v>
                </c:pt>
                <c:pt idx="1538">
                  <c:v>18.7089408129</c:v>
                </c:pt>
                <c:pt idx="1539">
                  <c:v>18.677792281199999</c:v>
                </c:pt>
                <c:pt idx="1540">
                  <c:v>18.646643749500001</c:v>
                </c:pt>
                <c:pt idx="1541">
                  <c:v>18.615495217799999</c:v>
                </c:pt>
                <c:pt idx="1542">
                  <c:v>18.5815150014</c:v>
                </c:pt>
                <c:pt idx="1543">
                  <c:v>18.550366469699998</c:v>
                </c:pt>
                <c:pt idx="1544">
                  <c:v>18.519217938000001</c:v>
                </c:pt>
                <c:pt idx="1545">
                  <c:v>18.488069406299999</c:v>
                </c:pt>
                <c:pt idx="1546">
                  <c:v>18.456920874599998</c:v>
                </c:pt>
                <c:pt idx="1547">
                  <c:v>18.422940658200002</c:v>
                </c:pt>
                <c:pt idx="1548">
                  <c:v>18.3917921265</c:v>
                </c:pt>
                <c:pt idx="1549">
                  <c:v>18.360643594799999</c:v>
                </c:pt>
                <c:pt idx="1550">
                  <c:v>18.329495063099998</c:v>
                </c:pt>
                <c:pt idx="1551">
                  <c:v>18.2983465314</c:v>
                </c:pt>
                <c:pt idx="1552">
                  <c:v>18.267197999699999</c:v>
                </c:pt>
                <c:pt idx="1553">
                  <c:v>18.236049468000001</c:v>
                </c:pt>
                <c:pt idx="1554">
                  <c:v>18.2049009363</c:v>
                </c:pt>
                <c:pt idx="1555">
                  <c:v>18.173752404599998</c:v>
                </c:pt>
                <c:pt idx="1556">
                  <c:v>18.142603872900001</c:v>
                </c:pt>
                <c:pt idx="1557">
                  <c:v>18.111455341199999</c:v>
                </c:pt>
                <c:pt idx="1558">
                  <c:v>18.080306809499998</c:v>
                </c:pt>
                <c:pt idx="1559">
                  <c:v>18.0491582778</c:v>
                </c:pt>
                <c:pt idx="1560">
                  <c:v>18.018009746099999</c:v>
                </c:pt>
                <c:pt idx="1561">
                  <c:v>17.9896928991</c:v>
                </c:pt>
                <c:pt idx="1562">
                  <c:v>17.958544367400002</c:v>
                </c:pt>
                <c:pt idx="1563">
                  <c:v>17.927395835700001</c:v>
                </c:pt>
                <c:pt idx="1564">
                  <c:v>17.896247303999999</c:v>
                </c:pt>
                <c:pt idx="1565">
                  <c:v>17.865098772299998</c:v>
                </c:pt>
                <c:pt idx="1566">
                  <c:v>17.833950240599997</c:v>
                </c:pt>
                <c:pt idx="1567">
                  <c:v>17.805633393599997</c:v>
                </c:pt>
                <c:pt idx="1568">
                  <c:v>17.7744848619</c:v>
                </c:pt>
                <c:pt idx="1569">
                  <c:v>17.743336330200002</c:v>
                </c:pt>
                <c:pt idx="1570">
                  <c:v>17.715019483199999</c:v>
                </c:pt>
                <c:pt idx="1571">
                  <c:v>17.683870951500001</c:v>
                </c:pt>
                <c:pt idx="1572">
                  <c:v>17.6527224198</c:v>
                </c:pt>
                <c:pt idx="1573">
                  <c:v>17.624405572799997</c:v>
                </c:pt>
                <c:pt idx="1574">
                  <c:v>17.593257041099999</c:v>
                </c:pt>
                <c:pt idx="1575">
                  <c:v>17.562108509400002</c:v>
                </c:pt>
                <c:pt idx="1576">
                  <c:v>17.533791662400002</c:v>
                </c:pt>
                <c:pt idx="1577">
                  <c:v>17.502643130700001</c:v>
                </c:pt>
                <c:pt idx="1578">
                  <c:v>17.474326283700002</c:v>
                </c:pt>
                <c:pt idx="1579">
                  <c:v>17.443177752</c:v>
                </c:pt>
                <c:pt idx="1580">
                  <c:v>17.414860905000001</c:v>
                </c:pt>
                <c:pt idx="1581">
                  <c:v>17.3837123733</c:v>
                </c:pt>
                <c:pt idx="1582">
                  <c:v>17.355395526300001</c:v>
                </c:pt>
                <c:pt idx="1583">
                  <c:v>17.324246994599999</c:v>
                </c:pt>
                <c:pt idx="1584">
                  <c:v>17.295930147599996</c:v>
                </c:pt>
                <c:pt idx="1585">
                  <c:v>17.264781615900002</c:v>
                </c:pt>
                <c:pt idx="1586">
                  <c:v>17.236464768899999</c:v>
                </c:pt>
                <c:pt idx="1587">
                  <c:v>17.205316237200002</c:v>
                </c:pt>
                <c:pt idx="1588">
                  <c:v>17.176999390199999</c:v>
                </c:pt>
                <c:pt idx="1589">
                  <c:v>17.1486825432</c:v>
                </c:pt>
                <c:pt idx="1590">
                  <c:v>17.117534011499998</c:v>
                </c:pt>
                <c:pt idx="1591">
                  <c:v>17.089217164499999</c:v>
                </c:pt>
                <c:pt idx="1592">
                  <c:v>17.0609003175</c:v>
                </c:pt>
                <c:pt idx="1593">
                  <c:v>17.029751785799998</c:v>
                </c:pt>
                <c:pt idx="1594">
                  <c:v>17.001434938799999</c:v>
                </c:pt>
                <c:pt idx="1595">
                  <c:v>16.9731180918</c:v>
                </c:pt>
                <c:pt idx="1596">
                  <c:v>16.944801244799997</c:v>
                </c:pt>
                <c:pt idx="1597">
                  <c:v>16.913652713099999</c:v>
                </c:pt>
                <c:pt idx="1598">
                  <c:v>16.885335866099997</c:v>
                </c:pt>
                <c:pt idx="1599">
                  <c:v>16.857019019099997</c:v>
                </c:pt>
                <c:pt idx="1600">
                  <c:v>16.828702172099998</c:v>
                </c:pt>
                <c:pt idx="1601">
                  <c:v>16.800385325099999</c:v>
                </c:pt>
                <c:pt idx="1602">
                  <c:v>16.769236793400001</c:v>
                </c:pt>
                <c:pt idx="1603">
                  <c:v>16.740919946400002</c:v>
                </c:pt>
                <c:pt idx="1604">
                  <c:v>16.712603099400003</c:v>
                </c:pt>
                <c:pt idx="1605">
                  <c:v>16.6842862524</c:v>
                </c:pt>
                <c:pt idx="1606">
                  <c:v>16.6559694054</c:v>
                </c:pt>
                <c:pt idx="1607">
                  <c:v>16.627652558400001</c:v>
                </c:pt>
                <c:pt idx="1608">
                  <c:v>16.599335711400002</c:v>
                </c:pt>
                <c:pt idx="1609">
                  <c:v>16.571018864399999</c:v>
                </c:pt>
                <c:pt idx="1610">
                  <c:v>16.5427020174</c:v>
                </c:pt>
                <c:pt idx="1611">
                  <c:v>16.514385170400001</c:v>
                </c:pt>
                <c:pt idx="1612">
                  <c:v>16.486068323400001</c:v>
                </c:pt>
                <c:pt idx="1613">
                  <c:v>16.457751476400002</c:v>
                </c:pt>
                <c:pt idx="1614">
                  <c:v>16.429434629399999</c:v>
                </c:pt>
                <c:pt idx="1615">
                  <c:v>16.4011177824</c:v>
                </c:pt>
                <c:pt idx="1616">
                  <c:v>16.372800935400001</c:v>
                </c:pt>
                <c:pt idx="1617">
                  <c:v>16.347315773099997</c:v>
                </c:pt>
                <c:pt idx="1618">
                  <c:v>16.318998926099997</c:v>
                </c:pt>
                <c:pt idx="1619">
                  <c:v>16.290682079099998</c:v>
                </c:pt>
                <c:pt idx="1620">
                  <c:v>16.262365232099999</c:v>
                </c:pt>
                <c:pt idx="1621">
                  <c:v>16.234048385099999</c:v>
                </c:pt>
                <c:pt idx="1622">
                  <c:v>16.205731538099997</c:v>
                </c:pt>
                <c:pt idx="1623">
                  <c:v>16.180246375799999</c:v>
                </c:pt>
                <c:pt idx="1624">
                  <c:v>16.1519295288</c:v>
                </c:pt>
                <c:pt idx="1625">
                  <c:v>16.123612681799997</c:v>
                </c:pt>
                <c:pt idx="1626">
                  <c:v>16.095295834799998</c:v>
                </c:pt>
                <c:pt idx="1627">
                  <c:v>16.069810672500001</c:v>
                </c:pt>
                <c:pt idx="1628">
                  <c:v>16.041493825499998</c:v>
                </c:pt>
                <c:pt idx="1629">
                  <c:v>16.013176978499999</c:v>
                </c:pt>
                <c:pt idx="1630">
                  <c:v>15.9876918162</c:v>
                </c:pt>
                <c:pt idx="1631">
                  <c:v>15.959374969200001</c:v>
                </c:pt>
                <c:pt idx="1632">
                  <c:v>15.9310581222</c:v>
                </c:pt>
                <c:pt idx="1633">
                  <c:v>15.905572959900001</c:v>
                </c:pt>
                <c:pt idx="1634">
                  <c:v>15.877256112900001</c:v>
                </c:pt>
                <c:pt idx="1635">
                  <c:v>15.851770950599999</c:v>
                </c:pt>
                <c:pt idx="1636">
                  <c:v>15.823454103599998</c:v>
                </c:pt>
                <c:pt idx="1637">
                  <c:v>15.795137256599999</c:v>
                </c:pt>
                <c:pt idx="1638">
                  <c:v>15.7696520943</c:v>
                </c:pt>
                <c:pt idx="1639">
                  <c:v>15.741335247299999</c:v>
                </c:pt>
                <c:pt idx="1640">
                  <c:v>15.715850085</c:v>
                </c:pt>
                <c:pt idx="1641">
                  <c:v>15.687533238</c:v>
                </c:pt>
                <c:pt idx="1642">
                  <c:v>15.6620480757</c:v>
                </c:pt>
                <c:pt idx="1643">
                  <c:v>15.636562913400001</c:v>
                </c:pt>
                <c:pt idx="1644">
                  <c:v>15.608246066400001</c:v>
                </c:pt>
                <c:pt idx="1645">
                  <c:v>15.582760904099999</c:v>
                </c:pt>
                <c:pt idx="1646">
                  <c:v>15.554444057099998</c:v>
                </c:pt>
                <c:pt idx="1647">
                  <c:v>15.528958894799999</c:v>
                </c:pt>
                <c:pt idx="1648">
                  <c:v>15.5034737325</c:v>
                </c:pt>
                <c:pt idx="1649">
                  <c:v>15.475156885499999</c:v>
                </c:pt>
                <c:pt idx="1650">
                  <c:v>15.4496717232</c:v>
                </c:pt>
                <c:pt idx="1651">
                  <c:v>15.424186560900001</c:v>
                </c:pt>
                <c:pt idx="1652">
                  <c:v>15.395869713900002</c:v>
                </c:pt>
                <c:pt idx="1653">
                  <c:v>15.370384551599999</c:v>
                </c:pt>
                <c:pt idx="1654">
                  <c:v>15.344899389299998</c:v>
                </c:pt>
                <c:pt idx="1655">
                  <c:v>15.316582542299999</c:v>
                </c:pt>
                <c:pt idx="1656">
                  <c:v>15.29109738</c:v>
                </c:pt>
                <c:pt idx="1657">
                  <c:v>15.265612217699999</c:v>
                </c:pt>
                <c:pt idx="1658">
                  <c:v>15.2401270554</c:v>
                </c:pt>
                <c:pt idx="1659">
                  <c:v>15.214641893099998</c:v>
                </c:pt>
                <c:pt idx="1660">
                  <c:v>15.186325046099999</c:v>
                </c:pt>
                <c:pt idx="1661">
                  <c:v>15.1608398838</c:v>
                </c:pt>
                <c:pt idx="1662">
                  <c:v>15.135354721499999</c:v>
                </c:pt>
                <c:pt idx="1663">
                  <c:v>15.1098695592</c:v>
                </c:pt>
                <c:pt idx="1664">
                  <c:v>15.084384396900001</c:v>
                </c:pt>
                <c:pt idx="1665">
                  <c:v>15.058899234599998</c:v>
                </c:pt>
                <c:pt idx="1666">
                  <c:v>15.033414072299999</c:v>
                </c:pt>
                <c:pt idx="1667">
                  <c:v>15.00792891</c:v>
                </c:pt>
                <c:pt idx="1668">
                  <c:v>14.979612062999999</c:v>
                </c:pt>
                <c:pt idx="1669">
                  <c:v>14.9541269007</c:v>
                </c:pt>
                <c:pt idx="1670">
                  <c:v>14.928641738400001</c:v>
                </c:pt>
                <c:pt idx="1671">
                  <c:v>14.903156576099999</c:v>
                </c:pt>
                <c:pt idx="1672">
                  <c:v>14.877671413799998</c:v>
                </c:pt>
                <c:pt idx="1673">
                  <c:v>14.852186251499999</c:v>
                </c:pt>
                <c:pt idx="1674">
                  <c:v>14.8267010892</c:v>
                </c:pt>
                <c:pt idx="1675">
                  <c:v>14.804047611599998</c:v>
                </c:pt>
                <c:pt idx="1676">
                  <c:v>14.778562449299999</c:v>
                </c:pt>
                <c:pt idx="1677">
                  <c:v>14.753077287</c:v>
                </c:pt>
                <c:pt idx="1678">
                  <c:v>14.727592124700001</c:v>
                </c:pt>
                <c:pt idx="1679">
                  <c:v>14.7021069624</c:v>
                </c:pt>
                <c:pt idx="1680">
                  <c:v>14.676621800099998</c:v>
                </c:pt>
                <c:pt idx="1681">
                  <c:v>14.651136637799999</c:v>
                </c:pt>
                <c:pt idx="1682">
                  <c:v>14.6256514755</c:v>
                </c:pt>
                <c:pt idx="1683">
                  <c:v>14.602997997900001</c:v>
                </c:pt>
                <c:pt idx="1684">
                  <c:v>14.577512835599999</c:v>
                </c:pt>
                <c:pt idx="1685">
                  <c:v>14.5520276733</c:v>
                </c:pt>
                <c:pt idx="1686">
                  <c:v>14.526542510999999</c:v>
                </c:pt>
                <c:pt idx="1687">
                  <c:v>14.5010573487</c:v>
                </c:pt>
                <c:pt idx="1688">
                  <c:v>14.478403871099999</c:v>
                </c:pt>
                <c:pt idx="1689">
                  <c:v>14.452918708799999</c:v>
                </c:pt>
                <c:pt idx="1690">
                  <c:v>14.4274335465</c:v>
                </c:pt>
                <c:pt idx="1691">
                  <c:v>14.401948384200001</c:v>
                </c:pt>
                <c:pt idx="1692">
                  <c:v>14.3792949066</c:v>
                </c:pt>
                <c:pt idx="1693">
                  <c:v>14.353809744299999</c:v>
                </c:pt>
                <c:pt idx="1694">
                  <c:v>14.328324581999999</c:v>
                </c:pt>
                <c:pt idx="1695">
                  <c:v>14.3056711044</c:v>
                </c:pt>
                <c:pt idx="1696">
                  <c:v>14.280185942099999</c:v>
                </c:pt>
                <c:pt idx="1697">
                  <c:v>14.257532464499999</c:v>
                </c:pt>
                <c:pt idx="1698">
                  <c:v>14.2320473022</c:v>
                </c:pt>
                <c:pt idx="1699">
                  <c:v>14.206562139899999</c:v>
                </c:pt>
                <c:pt idx="1700">
                  <c:v>14.183908662299999</c:v>
                </c:pt>
                <c:pt idx="1701">
                  <c:v>14.1584235</c:v>
                </c:pt>
                <c:pt idx="1702">
                  <c:v>14.135770022399999</c:v>
                </c:pt>
                <c:pt idx="1703">
                  <c:v>14.1102848601</c:v>
                </c:pt>
                <c:pt idx="1704">
                  <c:v>14.0876313825</c:v>
                </c:pt>
                <c:pt idx="1705">
                  <c:v>14.062146220200001</c:v>
                </c:pt>
                <c:pt idx="1706">
                  <c:v>14.0394927426</c:v>
                </c:pt>
                <c:pt idx="1707">
                  <c:v>14.014007580299999</c:v>
                </c:pt>
                <c:pt idx="1708">
                  <c:v>13.991354102700001</c:v>
                </c:pt>
                <c:pt idx="1709">
                  <c:v>13.9658689404</c:v>
                </c:pt>
                <c:pt idx="1710">
                  <c:v>13.9432154628</c:v>
                </c:pt>
                <c:pt idx="1711">
                  <c:v>13.917730300499999</c:v>
                </c:pt>
                <c:pt idx="1712">
                  <c:v>13.8950768229</c:v>
                </c:pt>
                <c:pt idx="1713">
                  <c:v>13.8724233453</c:v>
                </c:pt>
                <c:pt idx="1714">
                  <c:v>13.846938182999999</c:v>
                </c:pt>
                <c:pt idx="1715">
                  <c:v>13.824284705399998</c:v>
                </c:pt>
                <c:pt idx="1716">
                  <c:v>13.8016312278</c:v>
                </c:pt>
                <c:pt idx="1717">
                  <c:v>13.776146065499999</c:v>
                </c:pt>
                <c:pt idx="1718">
                  <c:v>13.753492587899999</c:v>
                </c:pt>
                <c:pt idx="1719">
                  <c:v>13.7308391103</c:v>
                </c:pt>
                <c:pt idx="1720">
                  <c:v>13.705353947999999</c:v>
                </c:pt>
                <c:pt idx="1721">
                  <c:v>13.682700470399999</c:v>
                </c:pt>
                <c:pt idx="1722">
                  <c:v>13.660046992799998</c:v>
                </c:pt>
                <c:pt idx="1723">
                  <c:v>13.637393515199999</c:v>
                </c:pt>
                <c:pt idx="1724">
                  <c:v>13.611908352899999</c:v>
                </c:pt>
                <c:pt idx="1725">
                  <c:v>13.589254875299998</c:v>
                </c:pt>
                <c:pt idx="1726">
                  <c:v>13.5666013977</c:v>
                </c:pt>
                <c:pt idx="1727">
                  <c:v>13.543947920099999</c:v>
                </c:pt>
                <c:pt idx="1728">
                  <c:v>13.5212944425</c:v>
                </c:pt>
                <c:pt idx="1729">
                  <c:v>13.4958092802</c:v>
                </c:pt>
                <c:pt idx="1730">
                  <c:v>13.473155802599999</c:v>
                </c:pt>
                <c:pt idx="1731">
                  <c:v>13.450502325</c:v>
                </c:pt>
                <c:pt idx="1732">
                  <c:v>13.4278488474</c:v>
                </c:pt>
                <c:pt idx="1733">
                  <c:v>13.405195369799999</c:v>
                </c:pt>
                <c:pt idx="1734">
                  <c:v>13.382541892200001</c:v>
                </c:pt>
                <c:pt idx="1735">
                  <c:v>13.3598884146</c:v>
                </c:pt>
                <c:pt idx="1736">
                  <c:v>13.337234937</c:v>
                </c:pt>
                <c:pt idx="1737">
                  <c:v>13.314581459399999</c:v>
                </c:pt>
                <c:pt idx="1738">
                  <c:v>13.291927981799999</c:v>
                </c:pt>
                <c:pt idx="1739">
                  <c:v>13.2692745042</c:v>
                </c:pt>
                <c:pt idx="1740">
                  <c:v>13.2466210266</c:v>
                </c:pt>
                <c:pt idx="1741">
                  <c:v>13.223967548999999</c:v>
                </c:pt>
                <c:pt idx="1742">
                  <c:v>13.201314071399999</c:v>
                </c:pt>
                <c:pt idx="1743">
                  <c:v>13.178660593799998</c:v>
                </c:pt>
                <c:pt idx="1744">
                  <c:v>13.1560071162</c:v>
                </c:pt>
                <c:pt idx="1745">
                  <c:v>13.133353638599999</c:v>
                </c:pt>
                <c:pt idx="1746">
                  <c:v>13.110700161</c:v>
                </c:pt>
                <c:pt idx="1747">
                  <c:v>13.0880466834</c:v>
                </c:pt>
                <c:pt idx="1748">
                  <c:v>13.0653932058</c:v>
                </c:pt>
                <c:pt idx="1749">
                  <c:v>13.042739728200001</c:v>
                </c:pt>
                <c:pt idx="1750">
                  <c:v>13.0200862506</c:v>
                </c:pt>
                <c:pt idx="1751">
                  <c:v>13.0002644577</c:v>
                </c:pt>
                <c:pt idx="1752">
                  <c:v>12.9776109801</c:v>
                </c:pt>
                <c:pt idx="1753">
                  <c:v>12.954957502499999</c:v>
                </c:pt>
                <c:pt idx="1754">
                  <c:v>12.932304024899999</c:v>
                </c:pt>
                <c:pt idx="1755">
                  <c:v>12.909650547299998</c:v>
                </c:pt>
                <c:pt idx="1756">
                  <c:v>12.8869970697</c:v>
                </c:pt>
                <c:pt idx="1757">
                  <c:v>12.867175276799999</c:v>
                </c:pt>
                <c:pt idx="1758">
                  <c:v>12.844521799200001</c:v>
                </c:pt>
                <c:pt idx="1759">
                  <c:v>12.8218683216</c:v>
                </c:pt>
                <c:pt idx="1760">
                  <c:v>12.799214844</c:v>
                </c:pt>
                <c:pt idx="1761">
                  <c:v>12.7793930511</c:v>
                </c:pt>
                <c:pt idx="1762">
                  <c:v>12.756739573499999</c:v>
                </c:pt>
                <c:pt idx="1763">
                  <c:v>12.734086095899999</c:v>
                </c:pt>
                <c:pt idx="1764">
                  <c:v>12.714264303</c:v>
                </c:pt>
                <c:pt idx="1765">
                  <c:v>12.6916108254</c:v>
                </c:pt>
                <c:pt idx="1766">
                  <c:v>12.668957347799999</c:v>
                </c:pt>
                <c:pt idx="1767">
                  <c:v>12.649135554899999</c:v>
                </c:pt>
                <c:pt idx="1768">
                  <c:v>12.626482077299999</c:v>
                </c:pt>
                <c:pt idx="1769">
                  <c:v>12.6038285997</c:v>
                </c:pt>
                <c:pt idx="1770">
                  <c:v>12.5840068068</c:v>
                </c:pt>
                <c:pt idx="1771">
                  <c:v>12.561353329200001</c:v>
                </c:pt>
                <c:pt idx="1772">
                  <c:v>12.541531536299999</c:v>
                </c:pt>
                <c:pt idx="1773">
                  <c:v>12.5188780587</c:v>
                </c:pt>
                <c:pt idx="1774">
                  <c:v>12.4962245811</c:v>
                </c:pt>
                <c:pt idx="1775">
                  <c:v>12.4764027882</c:v>
                </c:pt>
                <c:pt idx="1776">
                  <c:v>12.453749310599999</c:v>
                </c:pt>
                <c:pt idx="1777">
                  <c:v>12.433927517700001</c:v>
                </c:pt>
                <c:pt idx="1778">
                  <c:v>12.4112740401</c:v>
                </c:pt>
                <c:pt idx="1779">
                  <c:v>12.3914522472</c:v>
                </c:pt>
                <c:pt idx="1780">
                  <c:v>12.3687987696</c:v>
                </c:pt>
                <c:pt idx="1781">
                  <c:v>12.348976976699999</c:v>
                </c:pt>
                <c:pt idx="1782">
                  <c:v>12.329155183799999</c:v>
                </c:pt>
                <c:pt idx="1783">
                  <c:v>12.306501706200001</c:v>
                </c:pt>
                <c:pt idx="1784">
                  <c:v>12.286679913299999</c:v>
                </c:pt>
                <c:pt idx="1785">
                  <c:v>12.2640264357</c:v>
                </c:pt>
                <c:pt idx="1786">
                  <c:v>12.2442046428</c:v>
                </c:pt>
                <c:pt idx="1787">
                  <c:v>12.221551165200001</c:v>
                </c:pt>
                <c:pt idx="1788">
                  <c:v>12.201729372299999</c:v>
                </c:pt>
                <c:pt idx="1789">
                  <c:v>12.181907579399999</c:v>
                </c:pt>
                <c:pt idx="1790">
                  <c:v>12.159254101799998</c:v>
                </c:pt>
                <c:pt idx="1791">
                  <c:v>12.1394323089</c:v>
                </c:pt>
                <c:pt idx="1792">
                  <c:v>12.119610516</c:v>
                </c:pt>
                <c:pt idx="1793">
                  <c:v>12.096957038399999</c:v>
                </c:pt>
                <c:pt idx="1794">
                  <c:v>12.077135245499999</c:v>
                </c:pt>
                <c:pt idx="1795">
                  <c:v>12.057313452600001</c:v>
                </c:pt>
                <c:pt idx="1796">
                  <c:v>12.037491659700001</c:v>
                </c:pt>
                <c:pt idx="1797">
                  <c:v>12.0148381821</c:v>
                </c:pt>
                <c:pt idx="1798">
                  <c:v>11.9950163892</c:v>
                </c:pt>
                <c:pt idx="1799">
                  <c:v>11.9751945963</c:v>
                </c:pt>
                <c:pt idx="1800">
                  <c:v>11.9553728034</c:v>
                </c:pt>
                <c:pt idx="1801">
                  <c:v>11.932719325799999</c:v>
                </c:pt>
                <c:pt idx="1802">
                  <c:v>11.912897532899999</c:v>
                </c:pt>
                <c:pt idx="1803">
                  <c:v>11.89307574</c:v>
                </c:pt>
                <c:pt idx="1804">
                  <c:v>11.8732539471</c:v>
                </c:pt>
                <c:pt idx="1805">
                  <c:v>11.8534321542</c:v>
                </c:pt>
                <c:pt idx="1806">
                  <c:v>11.8307786766</c:v>
                </c:pt>
                <c:pt idx="1807">
                  <c:v>11.810956883699999</c:v>
                </c:pt>
                <c:pt idx="1808">
                  <c:v>11.791135090799999</c:v>
                </c:pt>
                <c:pt idx="1809">
                  <c:v>11.771313297899999</c:v>
                </c:pt>
                <c:pt idx="1810">
                  <c:v>11.751491504999999</c:v>
                </c:pt>
                <c:pt idx="1811">
                  <c:v>11.7316697121</c:v>
                </c:pt>
                <c:pt idx="1812">
                  <c:v>11.7118479192</c:v>
                </c:pt>
                <c:pt idx="1813">
                  <c:v>11.692026126299998</c:v>
                </c:pt>
                <c:pt idx="1814">
                  <c:v>11.6722043334</c:v>
                </c:pt>
                <c:pt idx="1815">
                  <c:v>11.6523825405</c:v>
                </c:pt>
                <c:pt idx="1816">
                  <c:v>11.632560747599999</c:v>
                </c:pt>
                <c:pt idx="1817">
                  <c:v>11.612738954700001</c:v>
                </c:pt>
                <c:pt idx="1818">
                  <c:v>11.592917161799999</c:v>
                </c:pt>
                <c:pt idx="1819">
                  <c:v>11.573095368899999</c:v>
                </c:pt>
                <c:pt idx="1820">
                  <c:v>11.553273576</c:v>
                </c:pt>
                <c:pt idx="1821">
                  <c:v>11.5334517831</c:v>
                </c:pt>
                <c:pt idx="1822">
                  <c:v>11.5136299902</c:v>
                </c:pt>
                <c:pt idx="1823">
                  <c:v>11.493808197299998</c:v>
                </c:pt>
                <c:pt idx="1824">
                  <c:v>11.4739864044</c:v>
                </c:pt>
                <c:pt idx="1825">
                  <c:v>11.4541646115</c:v>
                </c:pt>
                <c:pt idx="1826">
                  <c:v>11.434342818599999</c:v>
                </c:pt>
                <c:pt idx="1827">
                  <c:v>11.414521025700001</c:v>
                </c:pt>
                <c:pt idx="1828">
                  <c:v>11.394699232799999</c:v>
                </c:pt>
                <c:pt idx="1829">
                  <c:v>11.374877439899999</c:v>
                </c:pt>
                <c:pt idx="1830">
                  <c:v>11.357887331700001</c:v>
                </c:pt>
                <c:pt idx="1831">
                  <c:v>11.338065538799999</c:v>
                </c:pt>
                <c:pt idx="1832">
                  <c:v>11.318243745899998</c:v>
                </c:pt>
                <c:pt idx="1833">
                  <c:v>11.298421953</c:v>
                </c:pt>
                <c:pt idx="1834">
                  <c:v>11.2786001601</c:v>
                </c:pt>
                <c:pt idx="1835">
                  <c:v>11.2587783672</c:v>
                </c:pt>
                <c:pt idx="1836">
                  <c:v>11.241788259</c:v>
                </c:pt>
                <c:pt idx="1837">
                  <c:v>11.2219664661</c:v>
                </c:pt>
                <c:pt idx="1838">
                  <c:v>11.202144673200001</c:v>
                </c:pt>
                <c:pt idx="1839">
                  <c:v>11.182322880299999</c:v>
                </c:pt>
                <c:pt idx="1840">
                  <c:v>11.165332772099999</c:v>
                </c:pt>
                <c:pt idx="1841">
                  <c:v>11.145510979200001</c:v>
                </c:pt>
                <c:pt idx="1842">
                  <c:v>11.125689186299999</c:v>
                </c:pt>
                <c:pt idx="1843">
                  <c:v>11.105867393399999</c:v>
                </c:pt>
                <c:pt idx="1844">
                  <c:v>11.088877285200001</c:v>
                </c:pt>
                <c:pt idx="1845">
                  <c:v>11.069055492299999</c:v>
                </c:pt>
                <c:pt idx="1846">
                  <c:v>11.0492336994</c:v>
                </c:pt>
                <c:pt idx="1847">
                  <c:v>11.0322435912</c:v>
                </c:pt>
                <c:pt idx="1848">
                  <c:v>11.012421798299998</c:v>
                </c:pt>
                <c:pt idx="1849">
                  <c:v>10.9926000054</c:v>
                </c:pt>
                <c:pt idx="1850">
                  <c:v>10.9756098972</c:v>
                </c:pt>
                <c:pt idx="1851">
                  <c:v>10.9557881043</c:v>
                </c:pt>
                <c:pt idx="1852">
                  <c:v>10.9359663114</c:v>
                </c:pt>
                <c:pt idx="1853">
                  <c:v>10.9189762032</c:v>
                </c:pt>
                <c:pt idx="1854">
                  <c:v>10.8991544103</c:v>
                </c:pt>
                <c:pt idx="1855">
                  <c:v>10.8821643021</c:v>
                </c:pt>
                <c:pt idx="1856">
                  <c:v>10.862342509199999</c:v>
                </c:pt>
                <c:pt idx="1857">
                  <c:v>10.845352401</c:v>
                </c:pt>
                <c:pt idx="1858">
                  <c:v>10.825530608099999</c:v>
                </c:pt>
                <c:pt idx="1859">
                  <c:v>10.805708815200001</c:v>
                </c:pt>
                <c:pt idx="1860">
                  <c:v>10.788718706999999</c:v>
                </c:pt>
                <c:pt idx="1861">
                  <c:v>10.768896914100001</c:v>
                </c:pt>
                <c:pt idx="1862">
                  <c:v>10.751906805899999</c:v>
                </c:pt>
                <c:pt idx="1863">
                  <c:v>10.732085012999999</c:v>
                </c:pt>
                <c:pt idx="1864">
                  <c:v>10.715094904799999</c:v>
                </c:pt>
                <c:pt idx="1865">
                  <c:v>10.698104796599999</c:v>
                </c:pt>
                <c:pt idx="1866">
                  <c:v>10.678283003700001</c:v>
                </c:pt>
                <c:pt idx="1867">
                  <c:v>10.661292895499999</c:v>
                </c:pt>
                <c:pt idx="1868">
                  <c:v>10.641471102600001</c:v>
                </c:pt>
                <c:pt idx="1869">
                  <c:v>10.624480994399999</c:v>
                </c:pt>
                <c:pt idx="1870">
                  <c:v>10.604659201500001</c:v>
                </c:pt>
                <c:pt idx="1871">
                  <c:v>10.587669093299999</c:v>
                </c:pt>
                <c:pt idx="1872">
                  <c:v>10.570678985100001</c:v>
                </c:pt>
                <c:pt idx="1873">
                  <c:v>10.550857192200001</c:v>
                </c:pt>
                <c:pt idx="1874">
                  <c:v>10.533867083999999</c:v>
                </c:pt>
                <c:pt idx="1875">
                  <c:v>10.5140452911</c:v>
                </c:pt>
                <c:pt idx="1876">
                  <c:v>10.497055182899999</c:v>
                </c:pt>
                <c:pt idx="1877">
                  <c:v>10.480065074700001</c:v>
                </c:pt>
                <c:pt idx="1878">
                  <c:v>10.460243281799999</c:v>
                </c:pt>
                <c:pt idx="1879">
                  <c:v>10.4432531736</c:v>
                </c:pt>
                <c:pt idx="1880">
                  <c:v>10.426263065399999</c:v>
                </c:pt>
                <c:pt idx="1881">
                  <c:v>10.409272957200001</c:v>
                </c:pt>
                <c:pt idx="1882">
                  <c:v>10.389451164299999</c:v>
                </c:pt>
                <c:pt idx="1883">
                  <c:v>10.372461056100001</c:v>
                </c:pt>
                <c:pt idx="1884">
                  <c:v>10.355470947899999</c:v>
                </c:pt>
                <c:pt idx="1885">
                  <c:v>10.338480839700001</c:v>
                </c:pt>
                <c:pt idx="1886">
                  <c:v>10.318659046799999</c:v>
                </c:pt>
                <c:pt idx="1887">
                  <c:v>10.301668938600001</c:v>
                </c:pt>
                <c:pt idx="1888">
                  <c:v>10.284678830399999</c:v>
                </c:pt>
                <c:pt idx="1889">
                  <c:v>10.267688722200001</c:v>
                </c:pt>
                <c:pt idx="1890">
                  <c:v>10.247866929299999</c:v>
                </c:pt>
                <c:pt idx="1891">
                  <c:v>10.230876821100001</c:v>
                </c:pt>
                <c:pt idx="1892">
                  <c:v>10.213886712899999</c:v>
                </c:pt>
                <c:pt idx="1893">
                  <c:v>10.196896604700001</c:v>
                </c:pt>
                <c:pt idx="1894">
                  <c:v>10.179906496499999</c:v>
                </c:pt>
                <c:pt idx="1895">
                  <c:v>10.162916388299999</c:v>
                </c:pt>
                <c:pt idx="1896">
                  <c:v>10.145926280099999</c:v>
                </c:pt>
                <c:pt idx="1897">
                  <c:v>10.126104487200001</c:v>
                </c:pt>
                <c:pt idx="1898">
                  <c:v>10.109114378999999</c:v>
                </c:pt>
                <c:pt idx="1899">
                  <c:v>10.092124270799999</c:v>
                </c:pt>
                <c:pt idx="1900">
                  <c:v>10.075134162599999</c:v>
                </c:pt>
                <c:pt idx="1901">
                  <c:v>10.0581440544</c:v>
                </c:pt>
                <c:pt idx="1902">
                  <c:v>10.0411539462</c:v>
                </c:pt>
                <c:pt idx="1903">
                  <c:v>10.024163838</c:v>
                </c:pt>
                <c:pt idx="1904">
                  <c:v>10.0071737298</c:v>
                </c:pt>
                <c:pt idx="1905">
                  <c:v>9.9901836216</c:v>
                </c:pt>
                <c:pt idx="1906">
                  <c:v>9.9731935134</c:v>
                </c:pt>
                <c:pt idx="1907">
                  <c:v>9.9562034052000001</c:v>
                </c:pt>
                <c:pt idx="1908">
                  <c:v>9.9392132970000002</c:v>
                </c:pt>
                <c:pt idx="1909">
                  <c:v>9.9222231887999985</c:v>
                </c:pt>
                <c:pt idx="1910">
                  <c:v>9.9052330806000004</c:v>
                </c:pt>
                <c:pt idx="1911">
                  <c:v>9.8882429723999987</c:v>
                </c:pt>
                <c:pt idx="1912">
                  <c:v>9.8712528642000006</c:v>
                </c:pt>
                <c:pt idx="1913">
                  <c:v>9.8542627559999989</c:v>
                </c:pt>
                <c:pt idx="1914">
                  <c:v>9.837272647799999</c:v>
                </c:pt>
                <c:pt idx="1915">
                  <c:v>9.8202825396000009</c:v>
                </c:pt>
                <c:pt idx="1916">
                  <c:v>9.8032924313999992</c:v>
                </c:pt>
                <c:pt idx="1917">
                  <c:v>9.786302323200001</c:v>
                </c:pt>
                <c:pt idx="1918">
                  <c:v>9.7693122149999994</c:v>
                </c:pt>
                <c:pt idx="1919">
                  <c:v>9.7523221067999994</c:v>
                </c:pt>
                <c:pt idx="1920">
                  <c:v>9.7353319985999995</c:v>
                </c:pt>
                <c:pt idx="1921">
                  <c:v>9.7211735750999999</c:v>
                </c:pt>
                <c:pt idx="1922">
                  <c:v>9.7041834669</c:v>
                </c:pt>
                <c:pt idx="1923">
                  <c:v>9.6871933587000001</c:v>
                </c:pt>
                <c:pt idx="1924">
                  <c:v>9.6702032505000002</c:v>
                </c:pt>
                <c:pt idx="1925">
                  <c:v>9.6532131422999985</c:v>
                </c:pt>
                <c:pt idx="1926">
                  <c:v>9.6362230341000004</c:v>
                </c:pt>
                <c:pt idx="1927">
                  <c:v>9.6220646106000007</c:v>
                </c:pt>
                <c:pt idx="1928">
                  <c:v>9.605074502399999</c:v>
                </c:pt>
                <c:pt idx="1929">
                  <c:v>9.5880843942000009</c:v>
                </c:pt>
                <c:pt idx="1930">
                  <c:v>9.5710942859999992</c:v>
                </c:pt>
                <c:pt idx="1931">
                  <c:v>9.5541041777999993</c:v>
                </c:pt>
                <c:pt idx="1932">
                  <c:v>9.5399457542999997</c:v>
                </c:pt>
                <c:pt idx="1933">
                  <c:v>9.5229556460999998</c:v>
                </c:pt>
                <c:pt idx="1934">
                  <c:v>9.5059655378999999</c:v>
                </c:pt>
                <c:pt idx="1935">
                  <c:v>9.4889754297</c:v>
                </c:pt>
                <c:pt idx="1936">
                  <c:v>9.4748170062000003</c:v>
                </c:pt>
                <c:pt idx="1937">
                  <c:v>9.4578268980000004</c:v>
                </c:pt>
                <c:pt idx="1938">
                  <c:v>9.4408367897999987</c:v>
                </c:pt>
                <c:pt idx="1939">
                  <c:v>9.4266783662999991</c:v>
                </c:pt>
                <c:pt idx="1940">
                  <c:v>9.4096882580999992</c:v>
                </c:pt>
                <c:pt idx="1941">
                  <c:v>9.3926981498999993</c:v>
                </c:pt>
                <c:pt idx="1942">
                  <c:v>9.3785397263999997</c:v>
                </c:pt>
                <c:pt idx="1943">
                  <c:v>9.3615496181999998</c:v>
                </c:pt>
                <c:pt idx="1944">
                  <c:v>9.3445595099999998</c:v>
                </c:pt>
                <c:pt idx="1945">
                  <c:v>9.3304010865000002</c:v>
                </c:pt>
                <c:pt idx="1946">
                  <c:v>9.3134109782999985</c:v>
                </c:pt>
                <c:pt idx="1947">
                  <c:v>9.2964208701000004</c:v>
                </c:pt>
                <c:pt idx="1948">
                  <c:v>9.2822624466000008</c:v>
                </c:pt>
                <c:pt idx="1949">
                  <c:v>9.2652723383999991</c:v>
                </c:pt>
                <c:pt idx="1950">
                  <c:v>9.2511139148999995</c:v>
                </c:pt>
                <c:pt idx="1951">
                  <c:v>9.2341238066999995</c:v>
                </c:pt>
                <c:pt idx="1952">
                  <c:v>9.2171336984999996</c:v>
                </c:pt>
                <c:pt idx="1953">
                  <c:v>9.202975275</c:v>
                </c:pt>
                <c:pt idx="1954">
                  <c:v>9.1859851667999983</c:v>
                </c:pt>
                <c:pt idx="1955">
                  <c:v>9.1718267432999987</c:v>
                </c:pt>
                <c:pt idx="1956">
                  <c:v>9.1548366351000006</c:v>
                </c:pt>
                <c:pt idx="1957">
                  <c:v>9.1406782116000009</c:v>
                </c:pt>
                <c:pt idx="1958">
                  <c:v>9.1236881033999992</c:v>
                </c:pt>
                <c:pt idx="1959">
                  <c:v>9.1095296798999996</c:v>
                </c:pt>
                <c:pt idx="1960">
                  <c:v>9.0925395716999997</c:v>
                </c:pt>
                <c:pt idx="1961">
                  <c:v>9.0783811482000001</c:v>
                </c:pt>
                <c:pt idx="1962">
                  <c:v>9.0613910400000002</c:v>
                </c:pt>
                <c:pt idx="1963">
                  <c:v>9.0472326165000005</c:v>
                </c:pt>
                <c:pt idx="1964">
                  <c:v>9.0302425082999989</c:v>
                </c:pt>
                <c:pt idx="1965">
                  <c:v>9.0160840847999992</c:v>
                </c:pt>
                <c:pt idx="1966">
                  <c:v>8.9990939765999993</c:v>
                </c:pt>
                <c:pt idx="1967">
                  <c:v>8.9934306072000005</c:v>
                </c:pt>
                <c:pt idx="1968">
                  <c:v>8.9934306072000005</c:v>
                </c:pt>
                <c:pt idx="1969">
                  <c:v>8.9934306072000005</c:v>
                </c:pt>
                <c:pt idx="1970">
                  <c:v>8.9934306072000005</c:v>
                </c:pt>
                <c:pt idx="1971">
                  <c:v>8.9934306072000005</c:v>
                </c:pt>
                <c:pt idx="1972">
                  <c:v>8.9934306072000005</c:v>
                </c:pt>
                <c:pt idx="1973">
                  <c:v>8.9934306072000005</c:v>
                </c:pt>
                <c:pt idx="1974">
                  <c:v>8.9934306072000005</c:v>
                </c:pt>
                <c:pt idx="1975">
                  <c:v>8.9905989225000003</c:v>
                </c:pt>
                <c:pt idx="1976">
                  <c:v>8.9905989225000003</c:v>
                </c:pt>
                <c:pt idx="1977">
                  <c:v>8.9905989225000003</c:v>
                </c:pt>
                <c:pt idx="1978">
                  <c:v>8.9905989225000003</c:v>
                </c:pt>
                <c:pt idx="1979">
                  <c:v>8.9905989225000003</c:v>
                </c:pt>
                <c:pt idx="1980">
                  <c:v>8.9905989225000003</c:v>
                </c:pt>
                <c:pt idx="1981">
                  <c:v>8.9905989225000003</c:v>
                </c:pt>
                <c:pt idx="1982">
                  <c:v>8.9905989225000003</c:v>
                </c:pt>
                <c:pt idx="1983">
                  <c:v>8.9905989225000003</c:v>
                </c:pt>
                <c:pt idx="1984">
                  <c:v>8.9905989225000003</c:v>
                </c:pt>
                <c:pt idx="1985">
                  <c:v>8.9877672378</c:v>
                </c:pt>
                <c:pt idx="1986">
                  <c:v>8.9877672378</c:v>
                </c:pt>
                <c:pt idx="1987">
                  <c:v>8.9877672378</c:v>
                </c:pt>
                <c:pt idx="1988">
                  <c:v>8.9877672378</c:v>
                </c:pt>
                <c:pt idx="1989">
                  <c:v>8.9877672378</c:v>
                </c:pt>
                <c:pt idx="1990">
                  <c:v>8.9877672378</c:v>
                </c:pt>
                <c:pt idx="1991">
                  <c:v>8.9877672378</c:v>
                </c:pt>
                <c:pt idx="1992">
                  <c:v>8.9877672378</c:v>
                </c:pt>
                <c:pt idx="1993">
                  <c:v>8.9877672378</c:v>
                </c:pt>
                <c:pt idx="1994">
                  <c:v>8.9849355530999997</c:v>
                </c:pt>
                <c:pt idx="1995">
                  <c:v>8.9849355530999997</c:v>
                </c:pt>
                <c:pt idx="1996">
                  <c:v>8.9849355530999997</c:v>
                </c:pt>
                <c:pt idx="1997">
                  <c:v>8.9849355530999997</c:v>
                </c:pt>
                <c:pt idx="1998">
                  <c:v>8.9849355530999997</c:v>
                </c:pt>
                <c:pt idx="1999">
                  <c:v>8.9849355530999997</c:v>
                </c:pt>
                <c:pt idx="2000">
                  <c:v>8.9849355530999997</c:v>
                </c:pt>
                <c:pt idx="2001">
                  <c:v>8.9849355530999997</c:v>
                </c:pt>
                <c:pt idx="2002">
                  <c:v>8.9849355530999997</c:v>
                </c:pt>
                <c:pt idx="2003">
                  <c:v>8.9821038683999994</c:v>
                </c:pt>
                <c:pt idx="2004">
                  <c:v>8.9821038683999994</c:v>
                </c:pt>
                <c:pt idx="2005">
                  <c:v>8.9821038683999994</c:v>
                </c:pt>
                <c:pt idx="2006">
                  <c:v>8.9821038683999994</c:v>
                </c:pt>
                <c:pt idx="2007">
                  <c:v>8.9821038683999994</c:v>
                </c:pt>
                <c:pt idx="2008">
                  <c:v>8.9821038683999994</c:v>
                </c:pt>
                <c:pt idx="2009">
                  <c:v>8.9821038683999994</c:v>
                </c:pt>
                <c:pt idx="2010">
                  <c:v>8.9821038683999994</c:v>
                </c:pt>
                <c:pt idx="2011">
                  <c:v>8.9821038683999994</c:v>
                </c:pt>
                <c:pt idx="2012">
                  <c:v>8.9821038683999994</c:v>
                </c:pt>
                <c:pt idx="2013">
                  <c:v>8.9792721837000009</c:v>
                </c:pt>
                <c:pt idx="2014">
                  <c:v>8.9792721837000009</c:v>
                </c:pt>
                <c:pt idx="2015">
                  <c:v>8.9792721837000009</c:v>
                </c:pt>
                <c:pt idx="2016">
                  <c:v>8.9792721837000009</c:v>
                </c:pt>
                <c:pt idx="2017">
                  <c:v>8.9792721837000009</c:v>
                </c:pt>
                <c:pt idx="2018">
                  <c:v>8.9792721837000009</c:v>
                </c:pt>
                <c:pt idx="2019">
                  <c:v>8.9792721837000009</c:v>
                </c:pt>
                <c:pt idx="2020">
                  <c:v>8.9792721837000009</c:v>
                </c:pt>
                <c:pt idx="2021">
                  <c:v>8.9792721837000009</c:v>
                </c:pt>
                <c:pt idx="2022">
                  <c:v>8.9764404989999989</c:v>
                </c:pt>
                <c:pt idx="2023">
                  <c:v>8.9764404989999989</c:v>
                </c:pt>
                <c:pt idx="2024">
                  <c:v>8.9764404989999989</c:v>
                </c:pt>
                <c:pt idx="2025">
                  <c:v>8.9764404989999989</c:v>
                </c:pt>
                <c:pt idx="2026">
                  <c:v>8.9764404989999989</c:v>
                </c:pt>
                <c:pt idx="2027">
                  <c:v>8.9764404989999989</c:v>
                </c:pt>
                <c:pt idx="2028">
                  <c:v>8.9764404989999989</c:v>
                </c:pt>
                <c:pt idx="2029">
                  <c:v>8.9764404989999989</c:v>
                </c:pt>
                <c:pt idx="2030">
                  <c:v>8.9764404989999989</c:v>
                </c:pt>
                <c:pt idx="2031">
                  <c:v>8.9736088142999986</c:v>
                </c:pt>
                <c:pt idx="2032">
                  <c:v>8.9736088142999986</c:v>
                </c:pt>
                <c:pt idx="2033">
                  <c:v>8.9736088142999986</c:v>
                </c:pt>
                <c:pt idx="2034">
                  <c:v>8.9736088142999986</c:v>
                </c:pt>
                <c:pt idx="2035">
                  <c:v>8.9736088142999986</c:v>
                </c:pt>
                <c:pt idx="2036">
                  <c:v>8.9736088142999986</c:v>
                </c:pt>
                <c:pt idx="2037">
                  <c:v>8.9736088142999986</c:v>
                </c:pt>
                <c:pt idx="2038">
                  <c:v>8.9736088142999986</c:v>
                </c:pt>
                <c:pt idx="2039">
                  <c:v>8.9736088142999986</c:v>
                </c:pt>
                <c:pt idx="2040">
                  <c:v>8.9707771296000001</c:v>
                </c:pt>
                <c:pt idx="2041">
                  <c:v>8.9707771296000001</c:v>
                </c:pt>
                <c:pt idx="2042">
                  <c:v>8.9707771296000001</c:v>
                </c:pt>
                <c:pt idx="2043">
                  <c:v>8.9707771296000001</c:v>
                </c:pt>
                <c:pt idx="2044">
                  <c:v>8.9707771296000001</c:v>
                </c:pt>
                <c:pt idx="2045">
                  <c:v>8.9707771296000001</c:v>
                </c:pt>
                <c:pt idx="2046">
                  <c:v>8.9707771296000001</c:v>
                </c:pt>
                <c:pt idx="2047">
                  <c:v>8.9707771296000001</c:v>
                </c:pt>
                <c:pt idx="2048">
                  <c:v>8.9707771296000001</c:v>
                </c:pt>
                <c:pt idx="2049">
                  <c:v>8.9707771296000001</c:v>
                </c:pt>
                <c:pt idx="2050">
                  <c:v>8.9679454448999998</c:v>
                </c:pt>
                <c:pt idx="2051">
                  <c:v>8.9679454448999998</c:v>
                </c:pt>
                <c:pt idx="2052">
                  <c:v>8.9679454448999998</c:v>
                </c:pt>
                <c:pt idx="2053">
                  <c:v>8.9679454448999998</c:v>
                </c:pt>
                <c:pt idx="2054">
                  <c:v>8.9679454448999998</c:v>
                </c:pt>
                <c:pt idx="2055">
                  <c:v>8.9679454448999998</c:v>
                </c:pt>
                <c:pt idx="2056">
                  <c:v>8.9679454448999998</c:v>
                </c:pt>
                <c:pt idx="2057">
                  <c:v>8.9679454448999998</c:v>
                </c:pt>
                <c:pt idx="2058">
                  <c:v>8.9679454448999998</c:v>
                </c:pt>
                <c:pt idx="2059">
                  <c:v>8.9651137601999995</c:v>
                </c:pt>
                <c:pt idx="2060">
                  <c:v>8.9651137601999995</c:v>
                </c:pt>
                <c:pt idx="2061">
                  <c:v>8.9651137601999995</c:v>
                </c:pt>
                <c:pt idx="2062">
                  <c:v>8.9651137601999995</c:v>
                </c:pt>
                <c:pt idx="2063">
                  <c:v>8.9651137601999995</c:v>
                </c:pt>
                <c:pt idx="2064">
                  <c:v>8.9651137601999995</c:v>
                </c:pt>
                <c:pt idx="2065">
                  <c:v>8.9651137601999995</c:v>
                </c:pt>
                <c:pt idx="2066">
                  <c:v>8.9651137601999995</c:v>
                </c:pt>
                <c:pt idx="2067">
                  <c:v>8.9651137601999995</c:v>
                </c:pt>
                <c:pt idx="2068">
                  <c:v>8.9622820754999992</c:v>
                </c:pt>
                <c:pt idx="2069">
                  <c:v>8.9622820754999992</c:v>
                </c:pt>
                <c:pt idx="2070">
                  <c:v>8.9622820754999992</c:v>
                </c:pt>
                <c:pt idx="2071">
                  <c:v>8.9622820754999992</c:v>
                </c:pt>
                <c:pt idx="2072">
                  <c:v>8.9622820754999992</c:v>
                </c:pt>
                <c:pt idx="2073">
                  <c:v>8.9622820754999992</c:v>
                </c:pt>
                <c:pt idx="2074">
                  <c:v>8.9622820754999992</c:v>
                </c:pt>
                <c:pt idx="2075">
                  <c:v>8.9622820754999992</c:v>
                </c:pt>
                <c:pt idx="2076">
                  <c:v>8.9622820754999992</c:v>
                </c:pt>
                <c:pt idx="2077">
                  <c:v>8.9622820754999992</c:v>
                </c:pt>
                <c:pt idx="2078">
                  <c:v>8.9594503907999989</c:v>
                </c:pt>
                <c:pt idx="2079">
                  <c:v>8.9594503907999989</c:v>
                </c:pt>
                <c:pt idx="2080">
                  <c:v>8.9594503907999989</c:v>
                </c:pt>
                <c:pt idx="2081">
                  <c:v>8.9594503907999989</c:v>
                </c:pt>
                <c:pt idx="2082">
                  <c:v>8.9594503907999989</c:v>
                </c:pt>
                <c:pt idx="2083">
                  <c:v>8.9594503907999989</c:v>
                </c:pt>
                <c:pt idx="2084">
                  <c:v>8.9594503907999989</c:v>
                </c:pt>
                <c:pt idx="2085">
                  <c:v>8.9594503907999989</c:v>
                </c:pt>
                <c:pt idx="2086">
                  <c:v>8.9594503907999989</c:v>
                </c:pt>
                <c:pt idx="2087">
                  <c:v>8.9566187061000004</c:v>
                </c:pt>
                <c:pt idx="2088">
                  <c:v>8.9566187061000004</c:v>
                </c:pt>
                <c:pt idx="2089">
                  <c:v>8.9566187061000004</c:v>
                </c:pt>
                <c:pt idx="2090">
                  <c:v>8.9566187061000004</c:v>
                </c:pt>
                <c:pt idx="2091">
                  <c:v>8.9566187061000004</c:v>
                </c:pt>
                <c:pt idx="2092">
                  <c:v>8.9566187061000004</c:v>
                </c:pt>
                <c:pt idx="2093">
                  <c:v>8.9566187061000004</c:v>
                </c:pt>
                <c:pt idx="2094">
                  <c:v>8.9566187061000004</c:v>
                </c:pt>
                <c:pt idx="2095">
                  <c:v>8.9566187061000004</c:v>
                </c:pt>
                <c:pt idx="2096">
                  <c:v>8.9537870214000002</c:v>
                </c:pt>
                <c:pt idx="2097">
                  <c:v>8.9537870214000002</c:v>
                </c:pt>
                <c:pt idx="2098">
                  <c:v>8.9537870214000002</c:v>
                </c:pt>
                <c:pt idx="2099">
                  <c:v>8.9537870214000002</c:v>
                </c:pt>
                <c:pt idx="2100">
                  <c:v>8.9537870214000002</c:v>
                </c:pt>
                <c:pt idx="2101">
                  <c:v>8.9537870214000002</c:v>
                </c:pt>
                <c:pt idx="2102">
                  <c:v>8.9537870214000002</c:v>
                </c:pt>
                <c:pt idx="2103">
                  <c:v>8.9537870214000002</c:v>
                </c:pt>
                <c:pt idx="2104">
                  <c:v>8.9537870214000002</c:v>
                </c:pt>
                <c:pt idx="2105">
                  <c:v>8.9537870214000002</c:v>
                </c:pt>
                <c:pt idx="2106">
                  <c:v>8.9509553366999999</c:v>
                </c:pt>
                <c:pt idx="2107">
                  <c:v>8.9509553366999999</c:v>
                </c:pt>
                <c:pt idx="2108">
                  <c:v>8.9509553366999999</c:v>
                </c:pt>
                <c:pt idx="2109">
                  <c:v>8.9509553366999999</c:v>
                </c:pt>
                <c:pt idx="2110">
                  <c:v>8.9509553366999999</c:v>
                </c:pt>
                <c:pt idx="2111">
                  <c:v>8.9509553366999999</c:v>
                </c:pt>
                <c:pt idx="2112">
                  <c:v>8.9509553366999999</c:v>
                </c:pt>
                <c:pt idx="2113">
                  <c:v>8.9509553366999999</c:v>
                </c:pt>
                <c:pt idx="2114">
                  <c:v>8.9509553366999999</c:v>
                </c:pt>
                <c:pt idx="2115">
                  <c:v>8.9481236519999996</c:v>
                </c:pt>
                <c:pt idx="2116">
                  <c:v>8.9481236519999996</c:v>
                </c:pt>
                <c:pt idx="2117">
                  <c:v>8.9481236519999996</c:v>
                </c:pt>
                <c:pt idx="2118">
                  <c:v>8.9481236519999996</c:v>
                </c:pt>
                <c:pt idx="2119">
                  <c:v>8.9481236519999996</c:v>
                </c:pt>
                <c:pt idx="2120">
                  <c:v>8.9481236519999996</c:v>
                </c:pt>
                <c:pt idx="2121">
                  <c:v>8.9481236519999996</c:v>
                </c:pt>
                <c:pt idx="2122">
                  <c:v>8.9481236519999996</c:v>
                </c:pt>
                <c:pt idx="2123">
                  <c:v>8.9481236519999996</c:v>
                </c:pt>
                <c:pt idx="2124">
                  <c:v>8.9452919672999993</c:v>
                </c:pt>
                <c:pt idx="2125">
                  <c:v>8.9452919672999993</c:v>
                </c:pt>
                <c:pt idx="2126">
                  <c:v>8.9452919672999993</c:v>
                </c:pt>
                <c:pt idx="2127">
                  <c:v>8.9452919672999993</c:v>
                </c:pt>
                <c:pt idx="2128">
                  <c:v>8.9452919672999993</c:v>
                </c:pt>
                <c:pt idx="2129">
                  <c:v>8.9452919672999993</c:v>
                </c:pt>
                <c:pt idx="2130">
                  <c:v>8.9452919672999993</c:v>
                </c:pt>
                <c:pt idx="2131">
                  <c:v>8.9452919672999993</c:v>
                </c:pt>
                <c:pt idx="2132">
                  <c:v>8.9452919672999993</c:v>
                </c:pt>
                <c:pt idx="2133">
                  <c:v>8.9452919672999993</c:v>
                </c:pt>
                <c:pt idx="2134">
                  <c:v>8.9424602826000008</c:v>
                </c:pt>
                <c:pt idx="2135">
                  <c:v>8.9424602826000008</c:v>
                </c:pt>
                <c:pt idx="2136">
                  <c:v>8.9424602826000008</c:v>
                </c:pt>
                <c:pt idx="2137">
                  <c:v>8.9424602826000008</c:v>
                </c:pt>
                <c:pt idx="2138">
                  <c:v>8.9424602826000008</c:v>
                </c:pt>
                <c:pt idx="2139">
                  <c:v>8.9424602826000008</c:v>
                </c:pt>
                <c:pt idx="2140">
                  <c:v>8.9424602826000008</c:v>
                </c:pt>
                <c:pt idx="2141">
                  <c:v>8.9424602826000008</c:v>
                </c:pt>
                <c:pt idx="2142">
                  <c:v>8.9424602826000008</c:v>
                </c:pt>
                <c:pt idx="2143">
                  <c:v>8.9396285978999988</c:v>
                </c:pt>
                <c:pt idx="2144">
                  <c:v>8.9396285978999988</c:v>
                </c:pt>
                <c:pt idx="2145">
                  <c:v>8.9396285978999988</c:v>
                </c:pt>
                <c:pt idx="2146">
                  <c:v>8.9396285978999988</c:v>
                </c:pt>
                <c:pt idx="2147">
                  <c:v>8.9396285978999988</c:v>
                </c:pt>
                <c:pt idx="2148">
                  <c:v>8.9396285978999988</c:v>
                </c:pt>
                <c:pt idx="2149">
                  <c:v>8.9396285978999988</c:v>
                </c:pt>
                <c:pt idx="2150">
                  <c:v>8.9396285978999988</c:v>
                </c:pt>
                <c:pt idx="2151">
                  <c:v>8.9396285978999988</c:v>
                </c:pt>
                <c:pt idx="2152">
                  <c:v>8.9367969132000002</c:v>
                </c:pt>
                <c:pt idx="2153">
                  <c:v>8.9367969132000002</c:v>
                </c:pt>
                <c:pt idx="2154">
                  <c:v>8.9367969132000002</c:v>
                </c:pt>
                <c:pt idx="2155">
                  <c:v>8.9367969132000002</c:v>
                </c:pt>
                <c:pt idx="2156">
                  <c:v>8.9367969132000002</c:v>
                </c:pt>
                <c:pt idx="2157">
                  <c:v>8.9367969132000002</c:v>
                </c:pt>
                <c:pt idx="2158">
                  <c:v>8.9367969132000002</c:v>
                </c:pt>
                <c:pt idx="2159">
                  <c:v>8.9367969132000002</c:v>
                </c:pt>
                <c:pt idx="2160">
                  <c:v>8.9367969132000002</c:v>
                </c:pt>
                <c:pt idx="2161">
                  <c:v>8.9367969132000002</c:v>
                </c:pt>
                <c:pt idx="2162">
                  <c:v>8.9339652285</c:v>
                </c:pt>
                <c:pt idx="2163">
                  <c:v>8.9339652285</c:v>
                </c:pt>
                <c:pt idx="2164">
                  <c:v>8.9339652285</c:v>
                </c:pt>
                <c:pt idx="2165">
                  <c:v>8.9339652285</c:v>
                </c:pt>
                <c:pt idx="2166">
                  <c:v>8.9339652285</c:v>
                </c:pt>
                <c:pt idx="2167">
                  <c:v>8.9339652285</c:v>
                </c:pt>
                <c:pt idx="2168">
                  <c:v>8.9339652285</c:v>
                </c:pt>
                <c:pt idx="2169">
                  <c:v>8.9339652285</c:v>
                </c:pt>
                <c:pt idx="2170">
                  <c:v>8.9339652285</c:v>
                </c:pt>
                <c:pt idx="2171">
                  <c:v>8.9311335437999997</c:v>
                </c:pt>
                <c:pt idx="2172">
                  <c:v>8.9311335437999997</c:v>
                </c:pt>
                <c:pt idx="2173">
                  <c:v>8.9311335437999997</c:v>
                </c:pt>
                <c:pt idx="2174">
                  <c:v>8.9311335437999997</c:v>
                </c:pt>
                <c:pt idx="2175">
                  <c:v>8.9311335437999997</c:v>
                </c:pt>
                <c:pt idx="2176">
                  <c:v>8.9311335437999997</c:v>
                </c:pt>
                <c:pt idx="2177">
                  <c:v>8.9311335437999997</c:v>
                </c:pt>
                <c:pt idx="2178">
                  <c:v>8.9311335437999997</c:v>
                </c:pt>
                <c:pt idx="2179">
                  <c:v>8.9311335437999997</c:v>
                </c:pt>
                <c:pt idx="2180">
                  <c:v>8.9283018590999994</c:v>
                </c:pt>
                <c:pt idx="2181">
                  <c:v>8.9283018590999994</c:v>
                </c:pt>
                <c:pt idx="2182">
                  <c:v>8.9283018590999994</c:v>
                </c:pt>
                <c:pt idx="2183">
                  <c:v>8.9283018590999994</c:v>
                </c:pt>
                <c:pt idx="2184">
                  <c:v>8.9283018590999994</c:v>
                </c:pt>
                <c:pt idx="2185">
                  <c:v>8.9283018590999994</c:v>
                </c:pt>
                <c:pt idx="2186">
                  <c:v>8.9283018590999994</c:v>
                </c:pt>
                <c:pt idx="2187">
                  <c:v>8.9283018590999994</c:v>
                </c:pt>
                <c:pt idx="2188">
                  <c:v>8.9283018590999994</c:v>
                </c:pt>
                <c:pt idx="2189">
                  <c:v>8.9283018590999994</c:v>
                </c:pt>
                <c:pt idx="2190">
                  <c:v>8.9254701743999991</c:v>
                </c:pt>
                <c:pt idx="2191">
                  <c:v>8.9254701743999991</c:v>
                </c:pt>
                <c:pt idx="2192">
                  <c:v>8.9254701743999991</c:v>
                </c:pt>
                <c:pt idx="2193">
                  <c:v>8.9254701743999991</c:v>
                </c:pt>
                <c:pt idx="2194">
                  <c:v>8.9254701743999991</c:v>
                </c:pt>
                <c:pt idx="2195">
                  <c:v>8.9254701743999991</c:v>
                </c:pt>
                <c:pt idx="2196">
                  <c:v>8.9254701743999991</c:v>
                </c:pt>
                <c:pt idx="2197">
                  <c:v>8.9254701743999991</c:v>
                </c:pt>
                <c:pt idx="2198">
                  <c:v>8.9254701743999991</c:v>
                </c:pt>
                <c:pt idx="2199">
                  <c:v>8.9226384897000006</c:v>
                </c:pt>
                <c:pt idx="2200">
                  <c:v>8.9226384897000006</c:v>
                </c:pt>
                <c:pt idx="2201">
                  <c:v>8.9226384897000006</c:v>
                </c:pt>
                <c:pt idx="2202">
                  <c:v>8.9226384897000006</c:v>
                </c:pt>
                <c:pt idx="2203">
                  <c:v>8.9226384897000006</c:v>
                </c:pt>
                <c:pt idx="2204">
                  <c:v>8.9226384897000006</c:v>
                </c:pt>
                <c:pt idx="2205">
                  <c:v>8.9226384897000006</c:v>
                </c:pt>
                <c:pt idx="2206">
                  <c:v>8.9226384897000006</c:v>
                </c:pt>
                <c:pt idx="2207">
                  <c:v>8.9226384897000006</c:v>
                </c:pt>
                <c:pt idx="2208">
                  <c:v>8.9198068050000003</c:v>
                </c:pt>
                <c:pt idx="2209">
                  <c:v>8.9198068050000003</c:v>
                </c:pt>
                <c:pt idx="2210">
                  <c:v>8.9198068050000003</c:v>
                </c:pt>
                <c:pt idx="2211">
                  <c:v>8.9198068050000003</c:v>
                </c:pt>
                <c:pt idx="2212">
                  <c:v>8.9198068050000003</c:v>
                </c:pt>
                <c:pt idx="2213">
                  <c:v>8.9198068050000003</c:v>
                </c:pt>
                <c:pt idx="2214">
                  <c:v>8.9198068050000003</c:v>
                </c:pt>
                <c:pt idx="2215">
                  <c:v>8.9198068050000003</c:v>
                </c:pt>
                <c:pt idx="2216">
                  <c:v>8.9198068050000003</c:v>
                </c:pt>
                <c:pt idx="2217">
                  <c:v>8.9198068050000003</c:v>
                </c:pt>
                <c:pt idx="2218">
                  <c:v>8.9169751202999983</c:v>
                </c:pt>
                <c:pt idx="2219">
                  <c:v>8.9169751202999983</c:v>
                </c:pt>
                <c:pt idx="2220">
                  <c:v>8.9169751202999983</c:v>
                </c:pt>
                <c:pt idx="2221">
                  <c:v>8.9169751202999983</c:v>
                </c:pt>
                <c:pt idx="2222">
                  <c:v>8.9169751202999983</c:v>
                </c:pt>
                <c:pt idx="2223">
                  <c:v>8.9169751202999983</c:v>
                </c:pt>
                <c:pt idx="2224">
                  <c:v>8.9169751202999983</c:v>
                </c:pt>
                <c:pt idx="2225">
                  <c:v>8.9169751202999983</c:v>
                </c:pt>
                <c:pt idx="2226">
                  <c:v>8.9169751202999983</c:v>
                </c:pt>
                <c:pt idx="2227">
                  <c:v>8.9141434355999998</c:v>
                </c:pt>
                <c:pt idx="2228">
                  <c:v>8.9141434355999998</c:v>
                </c:pt>
                <c:pt idx="2229">
                  <c:v>8.9141434355999998</c:v>
                </c:pt>
                <c:pt idx="2230">
                  <c:v>8.9141434355999998</c:v>
                </c:pt>
                <c:pt idx="2231">
                  <c:v>8.9141434355999998</c:v>
                </c:pt>
                <c:pt idx="2232">
                  <c:v>8.9141434355999998</c:v>
                </c:pt>
                <c:pt idx="2233">
                  <c:v>8.9141434355999998</c:v>
                </c:pt>
                <c:pt idx="2234">
                  <c:v>8.9141434355999998</c:v>
                </c:pt>
                <c:pt idx="2235">
                  <c:v>8.9141434355999998</c:v>
                </c:pt>
                <c:pt idx="2236">
                  <c:v>8.9141434355999998</c:v>
                </c:pt>
                <c:pt idx="2237">
                  <c:v>8.9113117508999995</c:v>
                </c:pt>
                <c:pt idx="2238">
                  <c:v>8.9113117508999995</c:v>
                </c:pt>
                <c:pt idx="2239">
                  <c:v>8.9113117508999995</c:v>
                </c:pt>
                <c:pt idx="2240">
                  <c:v>8.9113117508999995</c:v>
                </c:pt>
                <c:pt idx="2241">
                  <c:v>8.9113117508999995</c:v>
                </c:pt>
                <c:pt idx="2242">
                  <c:v>8.9113117508999995</c:v>
                </c:pt>
                <c:pt idx="2243">
                  <c:v>8.9113117508999995</c:v>
                </c:pt>
                <c:pt idx="2244">
                  <c:v>8.9113117508999995</c:v>
                </c:pt>
                <c:pt idx="2245">
                  <c:v>8.9113117508999995</c:v>
                </c:pt>
                <c:pt idx="2246">
                  <c:v>8.908480066200001</c:v>
                </c:pt>
                <c:pt idx="2247">
                  <c:v>8.908480066200001</c:v>
                </c:pt>
                <c:pt idx="2248">
                  <c:v>8.908480066200001</c:v>
                </c:pt>
                <c:pt idx="2249">
                  <c:v>8.908480066200001</c:v>
                </c:pt>
                <c:pt idx="2250">
                  <c:v>8.908480066200001</c:v>
                </c:pt>
                <c:pt idx="2251">
                  <c:v>8.908480066200001</c:v>
                </c:pt>
                <c:pt idx="2252">
                  <c:v>8.908480066200001</c:v>
                </c:pt>
                <c:pt idx="2253">
                  <c:v>8.908480066200001</c:v>
                </c:pt>
                <c:pt idx="2254">
                  <c:v>8.908480066200001</c:v>
                </c:pt>
                <c:pt idx="2255">
                  <c:v>8.9056483814999989</c:v>
                </c:pt>
                <c:pt idx="2256">
                  <c:v>8.9056483814999989</c:v>
                </c:pt>
                <c:pt idx="2257">
                  <c:v>8.9056483814999989</c:v>
                </c:pt>
                <c:pt idx="2258">
                  <c:v>8.9056483814999989</c:v>
                </c:pt>
                <c:pt idx="2259">
                  <c:v>8.9056483814999989</c:v>
                </c:pt>
                <c:pt idx="2260">
                  <c:v>8.9056483814999989</c:v>
                </c:pt>
                <c:pt idx="2261">
                  <c:v>8.9056483814999989</c:v>
                </c:pt>
                <c:pt idx="2262">
                  <c:v>8.9056483814999989</c:v>
                </c:pt>
                <c:pt idx="2263">
                  <c:v>8.9056483814999989</c:v>
                </c:pt>
                <c:pt idx="2264">
                  <c:v>8.9056483814999989</c:v>
                </c:pt>
                <c:pt idx="2265">
                  <c:v>8.9028166967999987</c:v>
                </c:pt>
                <c:pt idx="2266">
                  <c:v>8.9028166967999987</c:v>
                </c:pt>
                <c:pt idx="2267">
                  <c:v>8.9028166967999987</c:v>
                </c:pt>
                <c:pt idx="2268">
                  <c:v>8.9028166967999987</c:v>
                </c:pt>
                <c:pt idx="2269">
                  <c:v>8.9028166967999987</c:v>
                </c:pt>
                <c:pt idx="2270">
                  <c:v>8.9028166967999987</c:v>
                </c:pt>
                <c:pt idx="2271">
                  <c:v>8.9028166967999987</c:v>
                </c:pt>
                <c:pt idx="2272">
                  <c:v>8.9028166967999987</c:v>
                </c:pt>
                <c:pt idx="2273">
                  <c:v>8.9028166967999987</c:v>
                </c:pt>
                <c:pt idx="2274">
                  <c:v>8.8999850121000001</c:v>
                </c:pt>
                <c:pt idx="2275">
                  <c:v>8.8999850121000001</c:v>
                </c:pt>
                <c:pt idx="2276">
                  <c:v>8.8999850121000001</c:v>
                </c:pt>
                <c:pt idx="2277">
                  <c:v>8.8999850121000001</c:v>
                </c:pt>
                <c:pt idx="2278">
                  <c:v>8.8999850121000001</c:v>
                </c:pt>
                <c:pt idx="2279">
                  <c:v>8.8999850121000001</c:v>
                </c:pt>
                <c:pt idx="2280">
                  <c:v>8.8999850121000001</c:v>
                </c:pt>
                <c:pt idx="2281">
                  <c:v>8.8999850121000001</c:v>
                </c:pt>
                <c:pt idx="2282">
                  <c:v>8.8999850121000001</c:v>
                </c:pt>
                <c:pt idx="2283">
                  <c:v>8.8971533273999999</c:v>
                </c:pt>
                <c:pt idx="2284">
                  <c:v>8.8971533273999999</c:v>
                </c:pt>
                <c:pt idx="2285">
                  <c:v>8.8971533273999999</c:v>
                </c:pt>
                <c:pt idx="2286">
                  <c:v>8.8971533273999999</c:v>
                </c:pt>
                <c:pt idx="2287">
                  <c:v>8.8971533273999999</c:v>
                </c:pt>
                <c:pt idx="2288">
                  <c:v>8.8971533273999999</c:v>
                </c:pt>
                <c:pt idx="2289">
                  <c:v>8.8971533273999999</c:v>
                </c:pt>
                <c:pt idx="2290">
                  <c:v>8.8971533273999999</c:v>
                </c:pt>
                <c:pt idx="2291">
                  <c:v>8.8971533273999999</c:v>
                </c:pt>
                <c:pt idx="2292">
                  <c:v>8.8971533273999999</c:v>
                </c:pt>
                <c:pt idx="2293">
                  <c:v>8.8943216426999996</c:v>
                </c:pt>
                <c:pt idx="2294">
                  <c:v>8.8943216426999996</c:v>
                </c:pt>
                <c:pt idx="2295">
                  <c:v>8.8943216426999996</c:v>
                </c:pt>
                <c:pt idx="2296">
                  <c:v>8.8943216426999996</c:v>
                </c:pt>
                <c:pt idx="2297">
                  <c:v>8.8943216426999996</c:v>
                </c:pt>
                <c:pt idx="2298">
                  <c:v>8.8943216426999996</c:v>
                </c:pt>
                <c:pt idx="2299">
                  <c:v>8.8943216426999996</c:v>
                </c:pt>
                <c:pt idx="2300">
                  <c:v>8.8943216426999996</c:v>
                </c:pt>
                <c:pt idx="2301">
                  <c:v>8.8943216426999996</c:v>
                </c:pt>
                <c:pt idx="2302">
                  <c:v>8.8914899579999993</c:v>
                </c:pt>
                <c:pt idx="2303">
                  <c:v>8.8914899579999993</c:v>
                </c:pt>
                <c:pt idx="2304">
                  <c:v>8.8914899579999993</c:v>
                </c:pt>
                <c:pt idx="2305">
                  <c:v>8.8914899579999993</c:v>
                </c:pt>
                <c:pt idx="2306">
                  <c:v>8.8914899579999993</c:v>
                </c:pt>
                <c:pt idx="2307">
                  <c:v>8.8914899579999993</c:v>
                </c:pt>
                <c:pt idx="2308">
                  <c:v>8.8914899579999993</c:v>
                </c:pt>
                <c:pt idx="2309">
                  <c:v>8.8914899579999993</c:v>
                </c:pt>
                <c:pt idx="2310">
                  <c:v>8.8914899579999993</c:v>
                </c:pt>
                <c:pt idx="2311">
                  <c:v>8.8914899579999993</c:v>
                </c:pt>
                <c:pt idx="2312">
                  <c:v>8.888658273299999</c:v>
                </c:pt>
                <c:pt idx="2313">
                  <c:v>8.888658273299999</c:v>
                </c:pt>
                <c:pt idx="2314">
                  <c:v>8.888658273299999</c:v>
                </c:pt>
                <c:pt idx="2315">
                  <c:v>8.888658273299999</c:v>
                </c:pt>
                <c:pt idx="2316">
                  <c:v>8.888658273299999</c:v>
                </c:pt>
                <c:pt idx="2317">
                  <c:v>8.888658273299999</c:v>
                </c:pt>
                <c:pt idx="2318">
                  <c:v>8.888658273299999</c:v>
                </c:pt>
                <c:pt idx="2319">
                  <c:v>8.888658273299999</c:v>
                </c:pt>
                <c:pt idx="2320">
                  <c:v>8.888658273299999</c:v>
                </c:pt>
                <c:pt idx="2321">
                  <c:v>8.8858265886000005</c:v>
                </c:pt>
                <c:pt idx="2322">
                  <c:v>8.8858265886000005</c:v>
                </c:pt>
                <c:pt idx="2323">
                  <c:v>8.8858265886000005</c:v>
                </c:pt>
                <c:pt idx="2324">
                  <c:v>8.8858265886000005</c:v>
                </c:pt>
                <c:pt idx="2325">
                  <c:v>8.8858265886000005</c:v>
                </c:pt>
                <c:pt idx="2326">
                  <c:v>8.8858265886000005</c:v>
                </c:pt>
                <c:pt idx="2327">
                  <c:v>8.8858265886000005</c:v>
                </c:pt>
                <c:pt idx="2328">
                  <c:v>8.8858265886000005</c:v>
                </c:pt>
                <c:pt idx="2329">
                  <c:v>8.8858265886000005</c:v>
                </c:pt>
                <c:pt idx="2330">
                  <c:v>8.8829949039000002</c:v>
                </c:pt>
                <c:pt idx="2331">
                  <c:v>8.8829949039000002</c:v>
                </c:pt>
                <c:pt idx="2332">
                  <c:v>8.8829949039000002</c:v>
                </c:pt>
                <c:pt idx="2333">
                  <c:v>8.8829949039000002</c:v>
                </c:pt>
                <c:pt idx="2334">
                  <c:v>8.8829949039000002</c:v>
                </c:pt>
                <c:pt idx="2335">
                  <c:v>8.8829949039000002</c:v>
                </c:pt>
                <c:pt idx="2336">
                  <c:v>8.8829949039000002</c:v>
                </c:pt>
                <c:pt idx="2337">
                  <c:v>8.8829949039000002</c:v>
                </c:pt>
                <c:pt idx="2338">
                  <c:v>8.8829949039000002</c:v>
                </c:pt>
                <c:pt idx="2339">
                  <c:v>8.8829949039000002</c:v>
                </c:pt>
                <c:pt idx="2340">
                  <c:v>8.8801632192</c:v>
                </c:pt>
                <c:pt idx="2341">
                  <c:v>8.8801632192</c:v>
                </c:pt>
                <c:pt idx="2342">
                  <c:v>8.8801632192</c:v>
                </c:pt>
                <c:pt idx="2343">
                  <c:v>8.8801632192</c:v>
                </c:pt>
                <c:pt idx="2344">
                  <c:v>8.8801632192</c:v>
                </c:pt>
                <c:pt idx="2345">
                  <c:v>8.8801632192</c:v>
                </c:pt>
                <c:pt idx="2346">
                  <c:v>8.8801632192</c:v>
                </c:pt>
                <c:pt idx="2347">
                  <c:v>8.8801632192</c:v>
                </c:pt>
                <c:pt idx="2348">
                  <c:v>8.8801632192</c:v>
                </c:pt>
                <c:pt idx="2349">
                  <c:v>8.8773315344999997</c:v>
                </c:pt>
                <c:pt idx="2350">
                  <c:v>8.8773315344999997</c:v>
                </c:pt>
                <c:pt idx="2351">
                  <c:v>8.8773315344999997</c:v>
                </c:pt>
                <c:pt idx="2352">
                  <c:v>8.8773315344999997</c:v>
                </c:pt>
                <c:pt idx="2353">
                  <c:v>8.8773315344999997</c:v>
                </c:pt>
                <c:pt idx="2354">
                  <c:v>8.8773315344999997</c:v>
                </c:pt>
                <c:pt idx="2355">
                  <c:v>8.8773315344999997</c:v>
                </c:pt>
                <c:pt idx="2356">
                  <c:v>8.8773315344999997</c:v>
                </c:pt>
                <c:pt idx="2357">
                  <c:v>8.8773315344999997</c:v>
                </c:pt>
                <c:pt idx="2358">
                  <c:v>8.8773315344999997</c:v>
                </c:pt>
                <c:pt idx="2359">
                  <c:v>8.8744998497999994</c:v>
                </c:pt>
                <c:pt idx="2360">
                  <c:v>8.8744998497999994</c:v>
                </c:pt>
                <c:pt idx="2361">
                  <c:v>8.8744998497999994</c:v>
                </c:pt>
                <c:pt idx="2362">
                  <c:v>8.8744998497999994</c:v>
                </c:pt>
                <c:pt idx="2363">
                  <c:v>8.8744998497999994</c:v>
                </c:pt>
                <c:pt idx="2364">
                  <c:v>8.8744998497999994</c:v>
                </c:pt>
                <c:pt idx="2365">
                  <c:v>8.8744998497999994</c:v>
                </c:pt>
                <c:pt idx="2366">
                  <c:v>8.8744998497999994</c:v>
                </c:pt>
                <c:pt idx="2367">
                  <c:v>8.8744998497999994</c:v>
                </c:pt>
                <c:pt idx="2368">
                  <c:v>8.8716681651000009</c:v>
                </c:pt>
                <c:pt idx="2369">
                  <c:v>8.8716681651000009</c:v>
                </c:pt>
                <c:pt idx="2370">
                  <c:v>8.8716681651000009</c:v>
                </c:pt>
                <c:pt idx="2371">
                  <c:v>8.8716681651000009</c:v>
                </c:pt>
                <c:pt idx="2372">
                  <c:v>8.8716681651000009</c:v>
                </c:pt>
                <c:pt idx="2373">
                  <c:v>8.8716681651000009</c:v>
                </c:pt>
                <c:pt idx="2374">
                  <c:v>8.8716681651000009</c:v>
                </c:pt>
                <c:pt idx="2375">
                  <c:v>8.8716681651000009</c:v>
                </c:pt>
                <c:pt idx="2376">
                  <c:v>8.8716681651000009</c:v>
                </c:pt>
                <c:pt idx="2377">
                  <c:v>8.8688364803999988</c:v>
                </c:pt>
                <c:pt idx="2378">
                  <c:v>8.8688364803999988</c:v>
                </c:pt>
                <c:pt idx="2379">
                  <c:v>8.8688364803999988</c:v>
                </c:pt>
                <c:pt idx="2380">
                  <c:v>8.8688364803999988</c:v>
                </c:pt>
                <c:pt idx="2381">
                  <c:v>8.8688364803999988</c:v>
                </c:pt>
                <c:pt idx="2382">
                  <c:v>8.8688364803999988</c:v>
                </c:pt>
                <c:pt idx="2383">
                  <c:v>8.8688364803999988</c:v>
                </c:pt>
                <c:pt idx="2384">
                  <c:v>8.8688364803999988</c:v>
                </c:pt>
                <c:pt idx="2385">
                  <c:v>8.8688364803999988</c:v>
                </c:pt>
                <c:pt idx="2386">
                  <c:v>8.8688364803999988</c:v>
                </c:pt>
                <c:pt idx="2387">
                  <c:v>8.8660047957000003</c:v>
                </c:pt>
                <c:pt idx="2388">
                  <c:v>8.8660047957000003</c:v>
                </c:pt>
                <c:pt idx="2389">
                  <c:v>8.8660047957000003</c:v>
                </c:pt>
                <c:pt idx="2390">
                  <c:v>8.8660047957000003</c:v>
                </c:pt>
                <c:pt idx="2391">
                  <c:v>8.8660047957000003</c:v>
                </c:pt>
                <c:pt idx="2392">
                  <c:v>8.8660047957000003</c:v>
                </c:pt>
                <c:pt idx="2393">
                  <c:v>8.8660047957000003</c:v>
                </c:pt>
                <c:pt idx="2394">
                  <c:v>8.8660047957000003</c:v>
                </c:pt>
                <c:pt idx="2395">
                  <c:v>8.8660047957000003</c:v>
                </c:pt>
                <c:pt idx="2396">
                  <c:v>8.863173111</c:v>
                </c:pt>
                <c:pt idx="2397">
                  <c:v>8.863173111</c:v>
                </c:pt>
                <c:pt idx="2398">
                  <c:v>8.863173111</c:v>
                </c:pt>
                <c:pt idx="2399">
                  <c:v>8.863173111</c:v>
                </c:pt>
                <c:pt idx="2400">
                  <c:v>8.863173111</c:v>
                </c:pt>
                <c:pt idx="2401">
                  <c:v>8.863173111</c:v>
                </c:pt>
                <c:pt idx="2402">
                  <c:v>8.863173111</c:v>
                </c:pt>
                <c:pt idx="2403">
                  <c:v>8.863173111</c:v>
                </c:pt>
                <c:pt idx="2404">
                  <c:v>8.863173111</c:v>
                </c:pt>
                <c:pt idx="2405">
                  <c:v>8.863173111</c:v>
                </c:pt>
                <c:pt idx="2406">
                  <c:v>8.8603414262999998</c:v>
                </c:pt>
                <c:pt idx="2407">
                  <c:v>8.8603414262999998</c:v>
                </c:pt>
                <c:pt idx="2408">
                  <c:v>8.8603414262999998</c:v>
                </c:pt>
                <c:pt idx="2409">
                  <c:v>8.8603414262999998</c:v>
                </c:pt>
                <c:pt idx="2410">
                  <c:v>8.8603414262999998</c:v>
                </c:pt>
                <c:pt idx="2411">
                  <c:v>8.8603414262999998</c:v>
                </c:pt>
                <c:pt idx="2412">
                  <c:v>8.8603414262999998</c:v>
                </c:pt>
                <c:pt idx="2413">
                  <c:v>8.8603414262999998</c:v>
                </c:pt>
                <c:pt idx="2414">
                  <c:v>8.8603414262999998</c:v>
                </c:pt>
                <c:pt idx="2415">
                  <c:v>8.8575097415999995</c:v>
                </c:pt>
                <c:pt idx="2416">
                  <c:v>8.8575097415999995</c:v>
                </c:pt>
                <c:pt idx="2417">
                  <c:v>8.8575097415999995</c:v>
                </c:pt>
                <c:pt idx="2418">
                  <c:v>8.8575097415999995</c:v>
                </c:pt>
                <c:pt idx="2419">
                  <c:v>8.8575097415999995</c:v>
                </c:pt>
                <c:pt idx="2420">
                  <c:v>8.8575097415999995</c:v>
                </c:pt>
                <c:pt idx="2421">
                  <c:v>8.8575097415999995</c:v>
                </c:pt>
                <c:pt idx="2422">
                  <c:v>8.8575097415999995</c:v>
                </c:pt>
                <c:pt idx="2423">
                  <c:v>8.8575097415999995</c:v>
                </c:pt>
                <c:pt idx="2424">
                  <c:v>8.8546780568999992</c:v>
                </c:pt>
                <c:pt idx="2425">
                  <c:v>8.8546780568999992</c:v>
                </c:pt>
                <c:pt idx="2426">
                  <c:v>8.8546780568999992</c:v>
                </c:pt>
                <c:pt idx="2427">
                  <c:v>8.8546780568999992</c:v>
                </c:pt>
                <c:pt idx="2428">
                  <c:v>8.8546780568999992</c:v>
                </c:pt>
                <c:pt idx="2429">
                  <c:v>8.8546780568999992</c:v>
                </c:pt>
                <c:pt idx="2430">
                  <c:v>8.8546780568999992</c:v>
                </c:pt>
                <c:pt idx="2431">
                  <c:v>8.8546780568999992</c:v>
                </c:pt>
                <c:pt idx="2432">
                  <c:v>8.8546780568999992</c:v>
                </c:pt>
                <c:pt idx="2433">
                  <c:v>8.8546780568999992</c:v>
                </c:pt>
                <c:pt idx="2434">
                  <c:v>8.8518463722000007</c:v>
                </c:pt>
                <c:pt idx="2435">
                  <c:v>8.8518463722000007</c:v>
                </c:pt>
                <c:pt idx="2436">
                  <c:v>8.8518463722000007</c:v>
                </c:pt>
                <c:pt idx="2437">
                  <c:v>8.8518463722000007</c:v>
                </c:pt>
                <c:pt idx="2438">
                  <c:v>8.8518463722000007</c:v>
                </c:pt>
                <c:pt idx="2439">
                  <c:v>8.8518463722000007</c:v>
                </c:pt>
                <c:pt idx="2440">
                  <c:v>8.8518463722000007</c:v>
                </c:pt>
                <c:pt idx="2441">
                  <c:v>8.8518463722000007</c:v>
                </c:pt>
                <c:pt idx="2442">
                  <c:v>8.8518463722000007</c:v>
                </c:pt>
                <c:pt idx="2443">
                  <c:v>8.8490146875000004</c:v>
                </c:pt>
                <c:pt idx="2444">
                  <c:v>8.8490146875000004</c:v>
                </c:pt>
                <c:pt idx="2445">
                  <c:v>8.8490146875000004</c:v>
                </c:pt>
                <c:pt idx="2446">
                  <c:v>8.8490146875000004</c:v>
                </c:pt>
                <c:pt idx="2447">
                  <c:v>8.8490146875000004</c:v>
                </c:pt>
                <c:pt idx="2448">
                  <c:v>8.8490146875000004</c:v>
                </c:pt>
                <c:pt idx="2449">
                  <c:v>8.8490146875000004</c:v>
                </c:pt>
                <c:pt idx="2450">
                  <c:v>8.8490146875000004</c:v>
                </c:pt>
                <c:pt idx="2451">
                  <c:v>8.8490146875000004</c:v>
                </c:pt>
                <c:pt idx="2452">
                  <c:v>8.8490146875000004</c:v>
                </c:pt>
                <c:pt idx="2453">
                  <c:v>8.8461830027999984</c:v>
                </c:pt>
                <c:pt idx="2454">
                  <c:v>8.8461830027999984</c:v>
                </c:pt>
                <c:pt idx="2455">
                  <c:v>8.8461830027999984</c:v>
                </c:pt>
                <c:pt idx="2456">
                  <c:v>8.8461830027999984</c:v>
                </c:pt>
                <c:pt idx="2457">
                  <c:v>8.8461830027999984</c:v>
                </c:pt>
                <c:pt idx="2458">
                  <c:v>8.8461830027999984</c:v>
                </c:pt>
                <c:pt idx="2459">
                  <c:v>8.8461830027999984</c:v>
                </c:pt>
                <c:pt idx="2460">
                  <c:v>8.8461830027999984</c:v>
                </c:pt>
                <c:pt idx="2461">
                  <c:v>8.8461830027999984</c:v>
                </c:pt>
                <c:pt idx="2462">
                  <c:v>8.8433513180999999</c:v>
                </c:pt>
                <c:pt idx="2463">
                  <c:v>8.8433513180999999</c:v>
                </c:pt>
                <c:pt idx="2464">
                  <c:v>8.8433513180999999</c:v>
                </c:pt>
                <c:pt idx="2465">
                  <c:v>8.8433513180999999</c:v>
                </c:pt>
                <c:pt idx="2466">
                  <c:v>8.8433513180999999</c:v>
                </c:pt>
                <c:pt idx="2467">
                  <c:v>8.8433513180999999</c:v>
                </c:pt>
                <c:pt idx="2468">
                  <c:v>8.8433513180999999</c:v>
                </c:pt>
                <c:pt idx="2469">
                  <c:v>8.8433513180999999</c:v>
                </c:pt>
                <c:pt idx="2470">
                  <c:v>8.8433513180999999</c:v>
                </c:pt>
                <c:pt idx="2471">
                  <c:v>8.8433513180999999</c:v>
                </c:pt>
                <c:pt idx="2472">
                  <c:v>8.8405196333999996</c:v>
                </c:pt>
                <c:pt idx="2473">
                  <c:v>8.8405196333999996</c:v>
                </c:pt>
                <c:pt idx="2474">
                  <c:v>8.8405196333999996</c:v>
                </c:pt>
                <c:pt idx="2475">
                  <c:v>8.8405196333999996</c:v>
                </c:pt>
                <c:pt idx="2476">
                  <c:v>8.8405196333999996</c:v>
                </c:pt>
                <c:pt idx="2477">
                  <c:v>8.8405196333999996</c:v>
                </c:pt>
                <c:pt idx="2478">
                  <c:v>8.8405196333999996</c:v>
                </c:pt>
                <c:pt idx="2479">
                  <c:v>8.8405196333999996</c:v>
                </c:pt>
                <c:pt idx="2480">
                  <c:v>8.8405196333999996</c:v>
                </c:pt>
                <c:pt idx="2481">
                  <c:v>8.8376879487000011</c:v>
                </c:pt>
                <c:pt idx="2482">
                  <c:v>8.8376879487000011</c:v>
                </c:pt>
                <c:pt idx="2483">
                  <c:v>8.8376879487000011</c:v>
                </c:pt>
                <c:pt idx="2484">
                  <c:v>8.8376879487000011</c:v>
                </c:pt>
                <c:pt idx="2485">
                  <c:v>8.8376879487000011</c:v>
                </c:pt>
                <c:pt idx="2486">
                  <c:v>8.8376879487000011</c:v>
                </c:pt>
                <c:pt idx="2487">
                  <c:v>8.8376879487000011</c:v>
                </c:pt>
                <c:pt idx="2488">
                  <c:v>8.8376879487000011</c:v>
                </c:pt>
                <c:pt idx="2489">
                  <c:v>8.8376879487000011</c:v>
                </c:pt>
                <c:pt idx="2490">
                  <c:v>8.8376879487000011</c:v>
                </c:pt>
                <c:pt idx="2491">
                  <c:v>8.834856263999999</c:v>
                </c:pt>
                <c:pt idx="2492">
                  <c:v>8.834856263999999</c:v>
                </c:pt>
                <c:pt idx="2493">
                  <c:v>8.834856263999999</c:v>
                </c:pt>
                <c:pt idx="2494">
                  <c:v>8.834856263999999</c:v>
                </c:pt>
                <c:pt idx="2495">
                  <c:v>8.834856263999999</c:v>
                </c:pt>
                <c:pt idx="2496">
                  <c:v>8.834856263999999</c:v>
                </c:pt>
                <c:pt idx="2497">
                  <c:v>8.834856263999999</c:v>
                </c:pt>
                <c:pt idx="2498">
                  <c:v>8.834856263999999</c:v>
                </c:pt>
                <c:pt idx="2499">
                  <c:v>8.834856263999999</c:v>
                </c:pt>
                <c:pt idx="2500">
                  <c:v>8.8320245792999987</c:v>
                </c:pt>
                <c:pt idx="2501">
                  <c:v>8.8320245792999987</c:v>
                </c:pt>
                <c:pt idx="2502">
                  <c:v>8.8320245792999987</c:v>
                </c:pt>
                <c:pt idx="2503">
                  <c:v>8.8320245792999987</c:v>
                </c:pt>
                <c:pt idx="2504">
                  <c:v>8.8320245792999987</c:v>
                </c:pt>
                <c:pt idx="2505">
                  <c:v>8.8320245792999987</c:v>
                </c:pt>
                <c:pt idx="2506">
                  <c:v>8.8320245792999987</c:v>
                </c:pt>
                <c:pt idx="2507">
                  <c:v>8.8320245792999987</c:v>
                </c:pt>
                <c:pt idx="2508">
                  <c:v>8.8320245792999987</c:v>
                </c:pt>
                <c:pt idx="2509">
                  <c:v>8.8291928946000002</c:v>
                </c:pt>
                <c:pt idx="2510">
                  <c:v>8.8291928946000002</c:v>
                </c:pt>
                <c:pt idx="2511">
                  <c:v>8.8291928946000002</c:v>
                </c:pt>
                <c:pt idx="2512">
                  <c:v>8.8291928946000002</c:v>
                </c:pt>
                <c:pt idx="2513">
                  <c:v>8.8291928946000002</c:v>
                </c:pt>
                <c:pt idx="2514">
                  <c:v>8.8291928946000002</c:v>
                </c:pt>
                <c:pt idx="2515">
                  <c:v>8.8291928946000002</c:v>
                </c:pt>
                <c:pt idx="2516">
                  <c:v>8.8291928946000002</c:v>
                </c:pt>
                <c:pt idx="2517">
                  <c:v>8.8291928946000002</c:v>
                </c:pt>
                <c:pt idx="2518">
                  <c:v>8.8291928946000002</c:v>
                </c:pt>
                <c:pt idx="2519">
                  <c:v>8.8263612098999999</c:v>
                </c:pt>
                <c:pt idx="2520">
                  <c:v>8.8263612098999999</c:v>
                </c:pt>
                <c:pt idx="2521">
                  <c:v>8.8263612098999999</c:v>
                </c:pt>
                <c:pt idx="2522">
                  <c:v>8.8263612098999999</c:v>
                </c:pt>
                <c:pt idx="2523">
                  <c:v>8.8263612098999999</c:v>
                </c:pt>
                <c:pt idx="2524">
                  <c:v>8.8263612098999999</c:v>
                </c:pt>
                <c:pt idx="2525">
                  <c:v>8.8263612098999999</c:v>
                </c:pt>
                <c:pt idx="2526">
                  <c:v>8.8263612098999999</c:v>
                </c:pt>
                <c:pt idx="2527">
                  <c:v>8.8263612098999999</c:v>
                </c:pt>
                <c:pt idx="2528">
                  <c:v>8.8235295251999997</c:v>
                </c:pt>
                <c:pt idx="2529">
                  <c:v>8.8235295251999997</c:v>
                </c:pt>
                <c:pt idx="2530">
                  <c:v>8.8235295251999997</c:v>
                </c:pt>
                <c:pt idx="2531">
                  <c:v>8.8235295251999997</c:v>
                </c:pt>
                <c:pt idx="2532">
                  <c:v>8.8235295251999997</c:v>
                </c:pt>
                <c:pt idx="2533">
                  <c:v>8.8235295251999997</c:v>
                </c:pt>
                <c:pt idx="2534">
                  <c:v>8.8235295251999997</c:v>
                </c:pt>
                <c:pt idx="2535">
                  <c:v>8.8235295251999997</c:v>
                </c:pt>
                <c:pt idx="2536">
                  <c:v>8.8235295251999997</c:v>
                </c:pt>
                <c:pt idx="2537">
                  <c:v>8.8235295251999997</c:v>
                </c:pt>
                <c:pt idx="2538">
                  <c:v>8.8206978404999994</c:v>
                </c:pt>
                <c:pt idx="2539">
                  <c:v>8.8206978404999994</c:v>
                </c:pt>
                <c:pt idx="2540">
                  <c:v>8.8206978404999994</c:v>
                </c:pt>
                <c:pt idx="2541">
                  <c:v>8.8206978404999994</c:v>
                </c:pt>
                <c:pt idx="2542">
                  <c:v>8.8206978404999994</c:v>
                </c:pt>
                <c:pt idx="2543">
                  <c:v>8.8206978404999994</c:v>
                </c:pt>
                <c:pt idx="2544">
                  <c:v>8.8206978404999994</c:v>
                </c:pt>
                <c:pt idx="2545">
                  <c:v>8.8206978404999994</c:v>
                </c:pt>
                <c:pt idx="2546">
                  <c:v>8.8206978404999994</c:v>
                </c:pt>
                <c:pt idx="2547">
                  <c:v>8.8178661557999991</c:v>
                </c:pt>
                <c:pt idx="2548">
                  <c:v>8.8178661557999991</c:v>
                </c:pt>
                <c:pt idx="2549">
                  <c:v>8.8178661557999991</c:v>
                </c:pt>
                <c:pt idx="2550">
                  <c:v>8.8178661557999991</c:v>
                </c:pt>
                <c:pt idx="2551">
                  <c:v>8.8178661557999991</c:v>
                </c:pt>
                <c:pt idx="2552">
                  <c:v>8.8178661557999991</c:v>
                </c:pt>
                <c:pt idx="2553">
                  <c:v>8.8178661557999991</c:v>
                </c:pt>
                <c:pt idx="2554">
                  <c:v>8.8178661557999991</c:v>
                </c:pt>
                <c:pt idx="2555">
                  <c:v>8.8178661557999991</c:v>
                </c:pt>
                <c:pt idx="2556">
                  <c:v>8.8178661557999991</c:v>
                </c:pt>
                <c:pt idx="2557">
                  <c:v>8.8150344711000006</c:v>
                </c:pt>
                <c:pt idx="2558">
                  <c:v>8.8150344711000006</c:v>
                </c:pt>
                <c:pt idx="2559">
                  <c:v>8.8150344711000006</c:v>
                </c:pt>
                <c:pt idx="2560">
                  <c:v>8.8150344711000006</c:v>
                </c:pt>
                <c:pt idx="2561">
                  <c:v>8.8150344711000006</c:v>
                </c:pt>
                <c:pt idx="2562">
                  <c:v>8.8150344711000006</c:v>
                </c:pt>
                <c:pt idx="2563">
                  <c:v>8.8150344711000006</c:v>
                </c:pt>
                <c:pt idx="2564">
                  <c:v>8.8150344711000006</c:v>
                </c:pt>
                <c:pt idx="2565">
                  <c:v>8.8150344711000006</c:v>
                </c:pt>
                <c:pt idx="2566">
                  <c:v>8.8122027863999985</c:v>
                </c:pt>
                <c:pt idx="2567">
                  <c:v>8.8122027863999985</c:v>
                </c:pt>
                <c:pt idx="2568">
                  <c:v>8.8122027863999985</c:v>
                </c:pt>
                <c:pt idx="2569">
                  <c:v>8.8122027863999985</c:v>
                </c:pt>
                <c:pt idx="2570">
                  <c:v>8.8122027863999985</c:v>
                </c:pt>
                <c:pt idx="2571">
                  <c:v>8.8122027863999985</c:v>
                </c:pt>
                <c:pt idx="2572">
                  <c:v>8.8122027863999985</c:v>
                </c:pt>
                <c:pt idx="2573">
                  <c:v>8.8122027863999985</c:v>
                </c:pt>
                <c:pt idx="2574">
                  <c:v>8.8122027863999985</c:v>
                </c:pt>
                <c:pt idx="2575">
                  <c:v>8.8122027863999985</c:v>
                </c:pt>
                <c:pt idx="2576">
                  <c:v>8.8093711017</c:v>
                </c:pt>
                <c:pt idx="2577">
                  <c:v>8.8093711017</c:v>
                </c:pt>
                <c:pt idx="2578">
                  <c:v>8.8093711017</c:v>
                </c:pt>
                <c:pt idx="2579">
                  <c:v>8.8093711017</c:v>
                </c:pt>
                <c:pt idx="2580">
                  <c:v>8.8093711017</c:v>
                </c:pt>
                <c:pt idx="2581">
                  <c:v>8.8093711017</c:v>
                </c:pt>
                <c:pt idx="2582">
                  <c:v>8.8093711017</c:v>
                </c:pt>
                <c:pt idx="2583">
                  <c:v>8.8093711017</c:v>
                </c:pt>
                <c:pt idx="2584">
                  <c:v>8.8093711017</c:v>
                </c:pt>
                <c:pt idx="2585">
                  <c:v>8.8065394169999998</c:v>
                </c:pt>
                <c:pt idx="2586">
                  <c:v>8.8065394169999998</c:v>
                </c:pt>
                <c:pt idx="2587">
                  <c:v>8.8065394169999998</c:v>
                </c:pt>
                <c:pt idx="2588">
                  <c:v>8.8065394169999998</c:v>
                </c:pt>
                <c:pt idx="2589">
                  <c:v>8.8065394169999998</c:v>
                </c:pt>
                <c:pt idx="2590">
                  <c:v>8.8065394169999998</c:v>
                </c:pt>
                <c:pt idx="2591">
                  <c:v>8.8065394169999998</c:v>
                </c:pt>
                <c:pt idx="2592">
                  <c:v>8.8065394169999998</c:v>
                </c:pt>
                <c:pt idx="2593">
                  <c:v>8.8065394169999998</c:v>
                </c:pt>
                <c:pt idx="2594">
                  <c:v>8.8065394169999998</c:v>
                </c:pt>
                <c:pt idx="2595">
                  <c:v>8.8037077322999995</c:v>
                </c:pt>
                <c:pt idx="2596">
                  <c:v>8.8037077322999995</c:v>
                </c:pt>
                <c:pt idx="2597">
                  <c:v>8.8037077322999995</c:v>
                </c:pt>
                <c:pt idx="2598">
                  <c:v>8.8037077322999995</c:v>
                </c:pt>
                <c:pt idx="2599">
                  <c:v>8.8037077322999995</c:v>
                </c:pt>
                <c:pt idx="2600">
                  <c:v>8.8037077322999995</c:v>
                </c:pt>
                <c:pt idx="2601">
                  <c:v>8.8037077322999995</c:v>
                </c:pt>
                <c:pt idx="2602">
                  <c:v>8.8037077322999995</c:v>
                </c:pt>
                <c:pt idx="2603">
                  <c:v>8.8037077322999995</c:v>
                </c:pt>
                <c:pt idx="2604">
                  <c:v>8.8008760475999992</c:v>
                </c:pt>
                <c:pt idx="2605">
                  <c:v>8.8008760475999992</c:v>
                </c:pt>
                <c:pt idx="2606">
                  <c:v>8.8008760475999992</c:v>
                </c:pt>
                <c:pt idx="2607">
                  <c:v>8.8008760475999992</c:v>
                </c:pt>
                <c:pt idx="2608">
                  <c:v>8.8008760475999992</c:v>
                </c:pt>
                <c:pt idx="2609">
                  <c:v>8.8008760475999992</c:v>
                </c:pt>
                <c:pt idx="2610">
                  <c:v>8.8008760475999992</c:v>
                </c:pt>
                <c:pt idx="2611">
                  <c:v>8.8008760475999992</c:v>
                </c:pt>
                <c:pt idx="2612">
                  <c:v>8.8008760475999992</c:v>
                </c:pt>
                <c:pt idx="2613">
                  <c:v>8.8008760475999992</c:v>
                </c:pt>
                <c:pt idx="2614">
                  <c:v>8.7980443628999989</c:v>
                </c:pt>
                <c:pt idx="2615">
                  <c:v>8.7980443628999989</c:v>
                </c:pt>
                <c:pt idx="2616">
                  <c:v>8.7980443628999989</c:v>
                </c:pt>
                <c:pt idx="2617">
                  <c:v>8.7980443628999989</c:v>
                </c:pt>
                <c:pt idx="2618">
                  <c:v>8.7980443628999989</c:v>
                </c:pt>
                <c:pt idx="2619">
                  <c:v>8.7980443628999989</c:v>
                </c:pt>
                <c:pt idx="2620">
                  <c:v>8.7980443628999989</c:v>
                </c:pt>
                <c:pt idx="2621">
                  <c:v>8.7980443628999989</c:v>
                </c:pt>
                <c:pt idx="2622">
                  <c:v>8.7980443628999989</c:v>
                </c:pt>
                <c:pt idx="2623">
                  <c:v>8.7952126782000004</c:v>
                </c:pt>
                <c:pt idx="2624">
                  <c:v>8.7952126782000004</c:v>
                </c:pt>
                <c:pt idx="2625">
                  <c:v>8.7952126782000004</c:v>
                </c:pt>
                <c:pt idx="2626">
                  <c:v>8.7952126782000004</c:v>
                </c:pt>
                <c:pt idx="2627">
                  <c:v>8.7952126782000004</c:v>
                </c:pt>
                <c:pt idx="2628">
                  <c:v>8.7952126782000004</c:v>
                </c:pt>
                <c:pt idx="2629">
                  <c:v>8.7952126782000004</c:v>
                </c:pt>
                <c:pt idx="2630">
                  <c:v>8.7952126782000004</c:v>
                </c:pt>
                <c:pt idx="2631">
                  <c:v>8.7952126782000004</c:v>
                </c:pt>
                <c:pt idx="2632">
                  <c:v>8.7952126782000004</c:v>
                </c:pt>
                <c:pt idx="2633">
                  <c:v>8.7923809935000001</c:v>
                </c:pt>
                <c:pt idx="2634">
                  <c:v>8.7923809935000001</c:v>
                </c:pt>
                <c:pt idx="2635">
                  <c:v>8.7923809935000001</c:v>
                </c:pt>
                <c:pt idx="2636">
                  <c:v>8.7923809935000001</c:v>
                </c:pt>
                <c:pt idx="2637">
                  <c:v>8.7923809935000001</c:v>
                </c:pt>
                <c:pt idx="2638">
                  <c:v>8.7923809935000001</c:v>
                </c:pt>
                <c:pt idx="2639">
                  <c:v>8.7923809935000001</c:v>
                </c:pt>
                <c:pt idx="2640">
                  <c:v>8.7923809935000001</c:v>
                </c:pt>
                <c:pt idx="2641">
                  <c:v>8.7923809935000001</c:v>
                </c:pt>
                <c:pt idx="2642">
                  <c:v>8.7895493087999998</c:v>
                </c:pt>
                <c:pt idx="2643">
                  <c:v>8.7895493087999998</c:v>
                </c:pt>
                <c:pt idx="2644">
                  <c:v>8.7895493087999998</c:v>
                </c:pt>
                <c:pt idx="2645">
                  <c:v>8.7895493087999998</c:v>
                </c:pt>
                <c:pt idx="2646">
                  <c:v>8.7895493087999998</c:v>
                </c:pt>
                <c:pt idx="2647">
                  <c:v>8.7895493087999998</c:v>
                </c:pt>
                <c:pt idx="2648">
                  <c:v>8.7895493087999998</c:v>
                </c:pt>
                <c:pt idx="2649">
                  <c:v>8.7895493087999998</c:v>
                </c:pt>
                <c:pt idx="2650">
                  <c:v>8.7895493087999998</c:v>
                </c:pt>
                <c:pt idx="2651">
                  <c:v>8.7895493087999998</c:v>
                </c:pt>
                <c:pt idx="2652">
                  <c:v>8.7867176240999996</c:v>
                </c:pt>
                <c:pt idx="2653">
                  <c:v>8.7867176240999996</c:v>
                </c:pt>
                <c:pt idx="2654">
                  <c:v>8.7867176240999996</c:v>
                </c:pt>
                <c:pt idx="2655">
                  <c:v>8.7867176240999996</c:v>
                </c:pt>
                <c:pt idx="2656">
                  <c:v>8.7867176240999996</c:v>
                </c:pt>
                <c:pt idx="2657">
                  <c:v>8.7867176240999996</c:v>
                </c:pt>
                <c:pt idx="2658">
                  <c:v>8.7867176240999996</c:v>
                </c:pt>
                <c:pt idx="2659">
                  <c:v>8.7867176240999996</c:v>
                </c:pt>
                <c:pt idx="2660">
                  <c:v>8.7867176240999996</c:v>
                </c:pt>
                <c:pt idx="2661">
                  <c:v>8.7838859393999993</c:v>
                </c:pt>
                <c:pt idx="2662">
                  <c:v>8.7838859393999993</c:v>
                </c:pt>
                <c:pt idx="2663">
                  <c:v>8.7838859393999993</c:v>
                </c:pt>
                <c:pt idx="2664">
                  <c:v>8.7838859393999993</c:v>
                </c:pt>
                <c:pt idx="2665">
                  <c:v>8.7838859393999993</c:v>
                </c:pt>
                <c:pt idx="2666">
                  <c:v>8.7838859393999993</c:v>
                </c:pt>
                <c:pt idx="2667">
                  <c:v>8.7838859393999993</c:v>
                </c:pt>
                <c:pt idx="2668">
                  <c:v>8.7838859393999993</c:v>
                </c:pt>
                <c:pt idx="2669">
                  <c:v>8.7838859393999993</c:v>
                </c:pt>
                <c:pt idx="2670">
                  <c:v>8.7838859393999993</c:v>
                </c:pt>
                <c:pt idx="2671">
                  <c:v>8.7810542547000008</c:v>
                </c:pt>
                <c:pt idx="2672">
                  <c:v>8.7810542547000008</c:v>
                </c:pt>
                <c:pt idx="2673">
                  <c:v>8.7810542547000008</c:v>
                </c:pt>
                <c:pt idx="2674">
                  <c:v>8.7810542547000008</c:v>
                </c:pt>
                <c:pt idx="2675">
                  <c:v>8.7810542547000008</c:v>
                </c:pt>
                <c:pt idx="2676">
                  <c:v>8.7810542547000008</c:v>
                </c:pt>
                <c:pt idx="2677">
                  <c:v>8.7810542547000008</c:v>
                </c:pt>
                <c:pt idx="2678">
                  <c:v>8.7810542547000008</c:v>
                </c:pt>
                <c:pt idx="2679">
                  <c:v>8.7810542547000008</c:v>
                </c:pt>
                <c:pt idx="2680">
                  <c:v>8.7782225700000005</c:v>
                </c:pt>
                <c:pt idx="2681">
                  <c:v>8.7782225700000005</c:v>
                </c:pt>
                <c:pt idx="2682">
                  <c:v>8.7782225700000005</c:v>
                </c:pt>
                <c:pt idx="2683">
                  <c:v>8.7782225700000005</c:v>
                </c:pt>
                <c:pt idx="2684">
                  <c:v>8.7782225700000005</c:v>
                </c:pt>
                <c:pt idx="2685">
                  <c:v>8.7782225700000005</c:v>
                </c:pt>
                <c:pt idx="2686">
                  <c:v>8.7782225700000005</c:v>
                </c:pt>
                <c:pt idx="2687">
                  <c:v>8.7782225700000005</c:v>
                </c:pt>
                <c:pt idx="2688">
                  <c:v>8.7782225700000005</c:v>
                </c:pt>
                <c:pt idx="2689">
                  <c:v>8.7782225700000005</c:v>
                </c:pt>
                <c:pt idx="2690">
                  <c:v>8.7753908852999984</c:v>
                </c:pt>
                <c:pt idx="2691">
                  <c:v>8.7753908852999984</c:v>
                </c:pt>
                <c:pt idx="2692">
                  <c:v>8.7753908852999984</c:v>
                </c:pt>
                <c:pt idx="2693">
                  <c:v>8.7753908852999984</c:v>
                </c:pt>
                <c:pt idx="2694">
                  <c:v>8.7753908852999984</c:v>
                </c:pt>
                <c:pt idx="2695">
                  <c:v>8.7753908852999984</c:v>
                </c:pt>
                <c:pt idx="2696">
                  <c:v>8.7753908852999984</c:v>
                </c:pt>
                <c:pt idx="2697">
                  <c:v>8.7753908852999984</c:v>
                </c:pt>
                <c:pt idx="2698">
                  <c:v>8.7753908852999984</c:v>
                </c:pt>
                <c:pt idx="2699">
                  <c:v>8.7725592005999999</c:v>
                </c:pt>
                <c:pt idx="2700">
                  <c:v>8.7725592005999999</c:v>
                </c:pt>
                <c:pt idx="2701">
                  <c:v>8.7725592005999999</c:v>
                </c:pt>
                <c:pt idx="2702">
                  <c:v>8.7725592005999999</c:v>
                </c:pt>
                <c:pt idx="2703">
                  <c:v>8.7725592005999999</c:v>
                </c:pt>
                <c:pt idx="2704">
                  <c:v>8.7725592005999999</c:v>
                </c:pt>
                <c:pt idx="2705">
                  <c:v>8.7725592005999999</c:v>
                </c:pt>
                <c:pt idx="2706">
                  <c:v>8.7725592005999999</c:v>
                </c:pt>
                <c:pt idx="2707">
                  <c:v>8.7725592005999999</c:v>
                </c:pt>
                <c:pt idx="2708">
                  <c:v>8.7725592005999999</c:v>
                </c:pt>
                <c:pt idx="2709">
                  <c:v>8.7697275158999997</c:v>
                </c:pt>
                <c:pt idx="2710">
                  <c:v>8.7697275158999997</c:v>
                </c:pt>
                <c:pt idx="2711">
                  <c:v>8.7697275158999997</c:v>
                </c:pt>
                <c:pt idx="2712">
                  <c:v>8.7697275158999997</c:v>
                </c:pt>
                <c:pt idx="2713">
                  <c:v>8.7697275158999997</c:v>
                </c:pt>
                <c:pt idx="2714">
                  <c:v>8.7697275158999997</c:v>
                </c:pt>
                <c:pt idx="2715">
                  <c:v>8.7697275158999997</c:v>
                </c:pt>
                <c:pt idx="2716">
                  <c:v>8.7697275158999997</c:v>
                </c:pt>
                <c:pt idx="2717">
                  <c:v>8.7697275158999997</c:v>
                </c:pt>
                <c:pt idx="2718">
                  <c:v>8.7668958312000012</c:v>
                </c:pt>
                <c:pt idx="2719">
                  <c:v>8.7668958312000012</c:v>
                </c:pt>
                <c:pt idx="2720">
                  <c:v>8.7668958312000012</c:v>
                </c:pt>
                <c:pt idx="2721">
                  <c:v>8.7668958312000012</c:v>
                </c:pt>
                <c:pt idx="2722">
                  <c:v>8.7668958312000012</c:v>
                </c:pt>
                <c:pt idx="2723">
                  <c:v>8.7668958312000012</c:v>
                </c:pt>
                <c:pt idx="2724">
                  <c:v>8.7668958312000012</c:v>
                </c:pt>
                <c:pt idx="2725">
                  <c:v>8.7668958312000012</c:v>
                </c:pt>
                <c:pt idx="2726">
                  <c:v>8.7668958312000012</c:v>
                </c:pt>
                <c:pt idx="2727">
                  <c:v>8.7668958312000012</c:v>
                </c:pt>
                <c:pt idx="2728">
                  <c:v>8.7640641464999991</c:v>
                </c:pt>
                <c:pt idx="2729">
                  <c:v>8.7640641464999991</c:v>
                </c:pt>
                <c:pt idx="2730">
                  <c:v>8.7640641464999991</c:v>
                </c:pt>
                <c:pt idx="2731">
                  <c:v>8.7640641464999991</c:v>
                </c:pt>
                <c:pt idx="2732">
                  <c:v>8.7640641464999991</c:v>
                </c:pt>
                <c:pt idx="2733">
                  <c:v>8.7640641464999991</c:v>
                </c:pt>
                <c:pt idx="2734">
                  <c:v>8.7640641464999991</c:v>
                </c:pt>
                <c:pt idx="2735">
                  <c:v>8.7640641464999991</c:v>
                </c:pt>
                <c:pt idx="2736">
                  <c:v>8.7640641464999991</c:v>
                </c:pt>
                <c:pt idx="2737">
                  <c:v>8.7612324617999988</c:v>
                </c:pt>
                <c:pt idx="2738">
                  <c:v>8.7612324617999988</c:v>
                </c:pt>
                <c:pt idx="2739">
                  <c:v>8.7612324617999988</c:v>
                </c:pt>
                <c:pt idx="2740">
                  <c:v>8.7612324617999988</c:v>
                </c:pt>
                <c:pt idx="2741">
                  <c:v>8.7612324617999988</c:v>
                </c:pt>
                <c:pt idx="2742">
                  <c:v>8.7612324617999988</c:v>
                </c:pt>
                <c:pt idx="2743">
                  <c:v>8.7612324617999988</c:v>
                </c:pt>
                <c:pt idx="2744">
                  <c:v>8.7612324617999988</c:v>
                </c:pt>
                <c:pt idx="2745">
                  <c:v>8.7612324617999988</c:v>
                </c:pt>
                <c:pt idx="2746">
                  <c:v>8.7612324617999988</c:v>
                </c:pt>
                <c:pt idx="2747">
                  <c:v>8.7584007771000003</c:v>
                </c:pt>
                <c:pt idx="2748">
                  <c:v>8.7584007771000003</c:v>
                </c:pt>
                <c:pt idx="2749">
                  <c:v>8.7584007771000003</c:v>
                </c:pt>
                <c:pt idx="2750">
                  <c:v>8.7584007771000003</c:v>
                </c:pt>
                <c:pt idx="2751">
                  <c:v>8.7584007771000003</c:v>
                </c:pt>
                <c:pt idx="2752">
                  <c:v>8.7584007771000003</c:v>
                </c:pt>
                <c:pt idx="2753">
                  <c:v>8.7584007771000003</c:v>
                </c:pt>
                <c:pt idx="2754">
                  <c:v>8.7584007771000003</c:v>
                </c:pt>
                <c:pt idx="2755">
                  <c:v>8.7584007771000003</c:v>
                </c:pt>
                <c:pt idx="2756">
                  <c:v>8.7555690924</c:v>
                </c:pt>
                <c:pt idx="2757">
                  <c:v>8.7555690924</c:v>
                </c:pt>
                <c:pt idx="2758">
                  <c:v>8.7555690924</c:v>
                </c:pt>
                <c:pt idx="2759">
                  <c:v>8.7555690924</c:v>
                </c:pt>
                <c:pt idx="2760">
                  <c:v>8.7555690924</c:v>
                </c:pt>
                <c:pt idx="2761">
                  <c:v>8.7555690924</c:v>
                </c:pt>
                <c:pt idx="2762">
                  <c:v>8.7555690924</c:v>
                </c:pt>
                <c:pt idx="2763">
                  <c:v>8.7555690924</c:v>
                </c:pt>
                <c:pt idx="2764">
                  <c:v>8.7555690924</c:v>
                </c:pt>
                <c:pt idx="2765">
                  <c:v>8.7555690924</c:v>
                </c:pt>
                <c:pt idx="2766">
                  <c:v>8.7527374076999997</c:v>
                </c:pt>
                <c:pt idx="2767">
                  <c:v>8.7527374076999997</c:v>
                </c:pt>
                <c:pt idx="2768">
                  <c:v>8.7527374076999997</c:v>
                </c:pt>
                <c:pt idx="2769">
                  <c:v>8.7527374076999997</c:v>
                </c:pt>
                <c:pt idx="2770">
                  <c:v>8.7527374076999997</c:v>
                </c:pt>
                <c:pt idx="2771">
                  <c:v>8.7527374076999997</c:v>
                </c:pt>
                <c:pt idx="2772">
                  <c:v>8.7527374076999997</c:v>
                </c:pt>
                <c:pt idx="2773">
                  <c:v>8.7527374076999997</c:v>
                </c:pt>
                <c:pt idx="2774">
                  <c:v>8.7527374076999997</c:v>
                </c:pt>
                <c:pt idx="2775">
                  <c:v>8.7499057229999995</c:v>
                </c:pt>
                <c:pt idx="2776">
                  <c:v>8.7499057229999995</c:v>
                </c:pt>
                <c:pt idx="2777">
                  <c:v>8.7499057229999995</c:v>
                </c:pt>
                <c:pt idx="2778">
                  <c:v>8.7499057229999995</c:v>
                </c:pt>
                <c:pt idx="2779">
                  <c:v>8.7499057229999995</c:v>
                </c:pt>
                <c:pt idx="2780">
                  <c:v>8.7499057229999995</c:v>
                </c:pt>
                <c:pt idx="2781">
                  <c:v>8.7499057229999995</c:v>
                </c:pt>
                <c:pt idx="2782">
                  <c:v>8.7499057229999995</c:v>
                </c:pt>
                <c:pt idx="2783">
                  <c:v>8.7499057229999995</c:v>
                </c:pt>
                <c:pt idx="2784">
                  <c:v>8.7499057229999995</c:v>
                </c:pt>
                <c:pt idx="2785">
                  <c:v>8.7470740382999992</c:v>
                </c:pt>
                <c:pt idx="2786">
                  <c:v>8.7470740382999992</c:v>
                </c:pt>
                <c:pt idx="2787">
                  <c:v>8.7470740382999992</c:v>
                </c:pt>
                <c:pt idx="2788">
                  <c:v>8.7470740382999992</c:v>
                </c:pt>
                <c:pt idx="2789">
                  <c:v>8.7470740382999992</c:v>
                </c:pt>
                <c:pt idx="2790">
                  <c:v>8.7470740382999992</c:v>
                </c:pt>
                <c:pt idx="2791">
                  <c:v>8.7470740382999992</c:v>
                </c:pt>
                <c:pt idx="2792">
                  <c:v>8.7470740382999992</c:v>
                </c:pt>
                <c:pt idx="2793">
                  <c:v>8.7470740382999992</c:v>
                </c:pt>
                <c:pt idx="2794">
                  <c:v>8.7442423536000007</c:v>
                </c:pt>
                <c:pt idx="2795">
                  <c:v>8.7442423536000007</c:v>
                </c:pt>
                <c:pt idx="2796">
                  <c:v>8.7442423536000007</c:v>
                </c:pt>
                <c:pt idx="2797">
                  <c:v>8.7442423536000007</c:v>
                </c:pt>
                <c:pt idx="2798">
                  <c:v>8.7442423536000007</c:v>
                </c:pt>
                <c:pt idx="2799">
                  <c:v>8.7442423536000007</c:v>
                </c:pt>
                <c:pt idx="2800">
                  <c:v>8.7442423536000007</c:v>
                </c:pt>
                <c:pt idx="2801">
                  <c:v>8.7442423536000007</c:v>
                </c:pt>
                <c:pt idx="2802">
                  <c:v>8.7442423536000007</c:v>
                </c:pt>
                <c:pt idx="2803">
                  <c:v>8.7442423536000007</c:v>
                </c:pt>
                <c:pt idx="2804">
                  <c:v>8.7414106688999986</c:v>
                </c:pt>
                <c:pt idx="2805">
                  <c:v>8.7414106688999986</c:v>
                </c:pt>
                <c:pt idx="2806">
                  <c:v>8.7414106688999986</c:v>
                </c:pt>
                <c:pt idx="2807">
                  <c:v>8.7414106688999986</c:v>
                </c:pt>
                <c:pt idx="2808">
                  <c:v>8.7414106688999986</c:v>
                </c:pt>
                <c:pt idx="2809">
                  <c:v>8.7414106688999986</c:v>
                </c:pt>
                <c:pt idx="2810">
                  <c:v>8.7414106688999986</c:v>
                </c:pt>
                <c:pt idx="2811">
                  <c:v>8.7414106688999986</c:v>
                </c:pt>
                <c:pt idx="2812">
                  <c:v>8.7414106688999986</c:v>
                </c:pt>
                <c:pt idx="2813">
                  <c:v>8.7385789842000001</c:v>
                </c:pt>
                <c:pt idx="2814">
                  <c:v>8.7385789842000001</c:v>
                </c:pt>
                <c:pt idx="2815">
                  <c:v>8.7385789842000001</c:v>
                </c:pt>
                <c:pt idx="2816">
                  <c:v>8.7385789842000001</c:v>
                </c:pt>
                <c:pt idx="2817">
                  <c:v>8.7385789842000001</c:v>
                </c:pt>
                <c:pt idx="2818">
                  <c:v>8.7385789842000001</c:v>
                </c:pt>
                <c:pt idx="2819">
                  <c:v>8.7385789842000001</c:v>
                </c:pt>
                <c:pt idx="2820">
                  <c:v>8.7385789842000001</c:v>
                </c:pt>
                <c:pt idx="2821">
                  <c:v>8.7385789842000001</c:v>
                </c:pt>
                <c:pt idx="2822">
                  <c:v>8.7385789842000001</c:v>
                </c:pt>
                <c:pt idx="2823">
                  <c:v>8.7357472994999998</c:v>
                </c:pt>
                <c:pt idx="2824">
                  <c:v>8.7357472994999998</c:v>
                </c:pt>
                <c:pt idx="2825">
                  <c:v>8.7357472994999998</c:v>
                </c:pt>
                <c:pt idx="2826">
                  <c:v>8.7357472994999998</c:v>
                </c:pt>
                <c:pt idx="2827">
                  <c:v>8.7357472994999998</c:v>
                </c:pt>
                <c:pt idx="2828">
                  <c:v>8.7357472994999998</c:v>
                </c:pt>
                <c:pt idx="2829">
                  <c:v>8.7357472994999998</c:v>
                </c:pt>
                <c:pt idx="2830">
                  <c:v>8.7357472994999998</c:v>
                </c:pt>
                <c:pt idx="2831">
                  <c:v>8.7357472994999998</c:v>
                </c:pt>
                <c:pt idx="2832">
                  <c:v>8.7357472994999998</c:v>
                </c:pt>
                <c:pt idx="2833">
                  <c:v>8.7329156147999996</c:v>
                </c:pt>
                <c:pt idx="2834">
                  <c:v>8.7329156147999996</c:v>
                </c:pt>
                <c:pt idx="2835">
                  <c:v>8.7329156147999996</c:v>
                </c:pt>
                <c:pt idx="2836">
                  <c:v>8.7329156147999996</c:v>
                </c:pt>
                <c:pt idx="2837">
                  <c:v>8.7329156147999996</c:v>
                </c:pt>
                <c:pt idx="2838">
                  <c:v>8.7329156147999996</c:v>
                </c:pt>
                <c:pt idx="2839">
                  <c:v>8.7329156147999996</c:v>
                </c:pt>
                <c:pt idx="2840">
                  <c:v>8.7329156147999996</c:v>
                </c:pt>
                <c:pt idx="2841">
                  <c:v>8.7329156147999996</c:v>
                </c:pt>
                <c:pt idx="2842">
                  <c:v>8.7300839300999993</c:v>
                </c:pt>
                <c:pt idx="2843">
                  <c:v>8.7300839300999993</c:v>
                </c:pt>
                <c:pt idx="2844">
                  <c:v>8.7300839300999993</c:v>
                </c:pt>
                <c:pt idx="2845">
                  <c:v>8.7300839300999993</c:v>
                </c:pt>
                <c:pt idx="2846">
                  <c:v>8.7300839300999993</c:v>
                </c:pt>
                <c:pt idx="2847">
                  <c:v>8.7300839300999993</c:v>
                </c:pt>
                <c:pt idx="2848">
                  <c:v>8.7300839300999993</c:v>
                </c:pt>
                <c:pt idx="2849">
                  <c:v>8.7300839300999993</c:v>
                </c:pt>
                <c:pt idx="2850">
                  <c:v>8.7300839300999993</c:v>
                </c:pt>
                <c:pt idx="2851">
                  <c:v>8.7300839300999993</c:v>
                </c:pt>
                <c:pt idx="2852">
                  <c:v>8.727252245399999</c:v>
                </c:pt>
                <c:pt idx="2853">
                  <c:v>8.727252245399999</c:v>
                </c:pt>
                <c:pt idx="2854">
                  <c:v>8.727252245399999</c:v>
                </c:pt>
                <c:pt idx="2855">
                  <c:v>8.727252245399999</c:v>
                </c:pt>
                <c:pt idx="2856">
                  <c:v>8.727252245399999</c:v>
                </c:pt>
                <c:pt idx="2857">
                  <c:v>8.727252245399999</c:v>
                </c:pt>
                <c:pt idx="2858">
                  <c:v>8.727252245399999</c:v>
                </c:pt>
                <c:pt idx="2859">
                  <c:v>8.727252245399999</c:v>
                </c:pt>
                <c:pt idx="2860">
                  <c:v>8.727252245399999</c:v>
                </c:pt>
                <c:pt idx="2861">
                  <c:v>8.7244205607000005</c:v>
                </c:pt>
                <c:pt idx="2862">
                  <c:v>8.7244205607000005</c:v>
                </c:pt>
                <c:pt idx="2863">
                  <c:v>8.7244205607000005</c:v>
                </c:pt>
                <c:pt idx="2864">
                  <c:v>8.7244205607000005</c:v>
                </c:pt>
                <c:pt idx="2865">
                  <c:v>8.7244205607000005</c:v>
                </c:pt>
                <c:pt idx="2866">
                  <c:v>8.7244205607000005</c:v>
                </c:pt>
                <c:pt idx="2867">
                  <c:v>8.7244205607000005</c:v>
                </c:pt>
                <c:pt idx="2868">
                  <c:v>8.7244205607000005</c:v>
                </c:pt>
                <c:pt idx="2869">
                  <c:v>8.7244205607000005</c:v>
                </c:pt>
                <c:pt idx="2870">
                  <c:v>8.7244205607000005</c:v>
                </c:pt>
                <c:pt idx="2871">
                  <c:v>8.7215888760000002</c:v>
                </c:pt>
                <c:pt idx="2872">
                  <c:v>8.7215888760000002</c:v>
                </c:pt>
                <c:pt idx="2873">
                  <c:v>8.7215888760000002</c:v>
                </c:pt>
                <c:pt idx="2874">
                  <c:v>8.7215888760000002</c:v>
                </c:pt>
                <c:pt idx="2875">
                  <c:v>8.7215888760000002</c:v>
                </c:pt>
                <c:pt idx="2876">
                  <c:v>8.7215888760000002</c:v>
                </c:pt>
                <c:pt idx="2877">
                  <c:v>8.7215888760000002</c:v>
                </c:pt>
                <c:pt idx="2878">
                  <c:v>8.7215888760000002</c:v>
                </c:pt>
                <c:pt idx="2879">
                  <c:v>8.7215888760000002</c:v>
                </c:pt>
                <c:pt idx="2880">
                  <c:v>8.7187571912999999</c:v>
                </c:pt>
                <c:pt idx="2881">
                  <c:v>8.7187571912999999</c:v>
                </c:pt>
                <c:pt idx="2882">
                  <c:v>8.7187571912999999</c:v>
                </c:pt>
                <c:pt idx="2883">
                  <c:v>8.7187571912999999</c:v>
                </c:pt>
                <c:pt idx="2884">
                  <c:v>8.7187571912999999</c:v>
                </c:pt>
                <c:pt idx="2885">
                  <c:v>8.7187571912999999</c:v>
                </c:pt>
                <c:pt idx="2886">
                  <c:v>8.7187571912999999</c:v>
                </c:pt>
                <c:pt idx="2887">
                  <c:v>8.7187571912999999</c:v>
                </c:pt>
                <c:pt idx="2888">
                  <c:v>8.7187571912999999</c:v>
                </c:pt>
                <c:pt idx="2889">
                  <c:v>8.7187571912999999</c:v>
                </c:pt>
                <c:pt idx="2890">
                  <c:v>8.7159255065999997</c:v>
                </c:pt>
                <c:pt idx="2891">
                  <c:v>8.7159255065999997</c:v>
                </c:pt>
                <c:pt idx="2892">
                  <c:v>8.7159255065999997</c:v>
                </c:pt>
                <c:pt idx="2893">
                  <c:v>8.7159255065999997</c:v>
                </c:pt>
                <c:pt idx="2894">
                  <c:v>8.7159255065999997</c:v>
                </c:pt>
                <c:pt idx="2895">
                  <c:v>8.7159255065999997</c:v>
                </c:pt>
                <c:pt idx="2896">
                  <c:v>8.7159255065999997</c:v>
                </c:pt>
                <c:pt idx="2897">
                  <c:v>8.7159255065999997</c:v>
                </c:pt>
                <c:pt idx="2898">
                  <c:v>8.7159255065999997</c:v>
                </c:pt>
                <c:pt idx="2899">
                  <c:v>8.7159255065999997</c:v>
                </c:pt>
                <c:pt idx="2900">
                  <c:v>8.7130938218999994</c:v>
                </c:pt>
                <c:pt idx="2901">
                  <c:v>8.7130938218999994</c:v>
                </c:pt>
                <c:pt idx="2902">
                  <c:v>8.7130938218999994</c:v>
                </c:pt>
                <c:pt idx="2903">
                  <c:v>8.7130938218999994</c:v>
                </c:pt>
                <c:pt idx="2904">
                  <c:v>8.7130938218999994</c:v>
                </c:pt>
                <c:pt idx="2905">
                  <c:v>8.7130938218999994</c:v>
                </c:pt>
                <c:pt idx="2906">
                  <c:v>8.7130938218999994</c:v>
                </c:pt>
                <c:pt idx="2907">
                  <c:v>8.7130938218999994</c:v>
                </c:pt>
                <c:pt idx="2908">
                  <c:v>8.7130938218999994</c:v>
                </c:pt>
                <c:pt idx="2909">
                  <c:v>8.7102621372000009</c:v>
                </c:pt>
                <c:pt idx="2910">
                  <c:v>8.7102621372000009</c:v>
                </c:pt>
                <c:pt idx="2911">
                  <c:v>8.7102621372000009</c:v>
                </c:pt>
                <c:pt idx="2912">
                  <c:v>8.7102621372000009</c:v>
                </c:pt>
                <c:pt idx="2913">
                  <c:v>8.7102621372000009</c:v>
                </c:pt>
                <c:pt idx="2914">
                  <c:v>8.7102621372000009</c:v>
                </c:pt>
                <c:pt idx="2915">
                  <c:v>8.7102621372000009</c:v>
                </c:pt>
                <c:pt idx="2916">
                  <c:v>8.7102621372000009</c:v>
                </c:pt>
                <c:pt idx="2917">
                  <c:v>8.7102621372000009</c:v>
                </c:pt>
                <c:pt idx="2918">
                  <c:v>8.7102621372000009</c:v>
                </c:pt>
                <c:pt idx="2919">
                  <c:v>8.7074304525000006</c:v>
                </c:pt>
                <c:pt idx="2920">
                  <c:v>8.7074304525000006</c:v>
                </c:pt>
                <c:pt idx="2921">
                  <c:v>8.7074304525000006</c:v>
                </c:pt>
                <c:pt idx="2922">
                  <c:v>8.7074304525000006</c:v>
                </c:pt>
                <c:pt idx="2923">
                  <c:v>8.7074304525000006</c:v>
                </c:pt>
                <c:pt idx="2924">
                  <c:v>8.7074304525000006</c:v>
                </c:pt>
                <c:pt idx="2925">
                  <c:v>8.7074304525000006</c:v>
                </c:pt>
                <c:pt idx="2926">
                  <c:v>8.7074304525000006</c:v>
                </c:pt>
                <c:pt idx="2927">
                  <c:v>8.7074304525000006</c:v>
                </c:pt>
                <c:pt idx="2928">
                  <c:v>8.7045987677999985</c:v>
                </c:pt>
                <c:pt idx="2929">
                  <c:v>8.7045987677999985</c:v>
                </c:pt>
                <c:pt idx="2930">
                  <c:v>8.7045987677999985</c:v>
                </c:pt>
                <c:pt idx="2931">
                  <c:v>8.7045987677999985</c:v>
                </c:pt>
                <c:pt idx="2932">
                  <c:v>8.7045987677999985</c:v>
                </c:pt>
                <c:pt idx="2933">
                  <c:v>8.7045987677999985</c:v>
                </c:pt>
                <c:pt idx="2934">
                  <c:v>8.7045987677999985</c:v>
                </c:pt>
                <c:pt idx="2935">
                  <c:v>8.7045987677999985</c:v>
                </c:pt>
                <c:pt idx="2936">
                  <c:v>8.7045987677999985</c:v>
                </c:pt>
                <c:pt idx="2937">
                  <c:v>8.7045987677999985</c:v>
                </c:pt>
                <c:pt idx="2938">
                  <c:v>8.7017670831</c:v>
                </c:pt>
                <c:pt idx="2939">
                  <c:v>8.7017670831</c:v>
                </c:pt>
                <c:pt idx="2940">
                  <c:v>8.7017670831</c:v>
                </c:pt>
                <c:pt idx="2941">
                  <c:v>8.7017670831</c:v>
                </c:pt>
                <c:pt idx="2942">
                  <c:v>8.7017670831</c:v>
                </c:pt>
                <c:pt idx="2943">
                  <c:v>8.7017670831</c:v>
                </c:pt>
                <c:pt idx="2944">
                  <c:v>8.7017670831</c:v>
                </c:pt>
                <c:pt idx="2945">
                  <c:v>8.7017670831</c:v>
                </c:pt>
                <c:pt idx="2946">
                  <c:v>8.7017670831</c:v>
                </c:pt>
                <c:pt idx="2947">
                  <c:v>8.7017670831</c:v>
                </c:pt>
                <c:pt idx="2948">
                  <c:v>8.6989353983999997</c:v>
                </c:pt>
                <c:pt idx="2949">
                  <c:v>8.6989353983999997</c:v>
                </c:pt>
                <c:pt idx="2950">
                  <c:v>8.6989353983999997</c:v>
                </c:pt>
                <c:pt idx="2951">
                  <c:v>8.6989353983999997</c:v>
                </c:pt>
                <c:pt idx="2952">
                  <c:v>8.6989353983999997</c:v>
                </c:pt>
                <c:pt idx="2953">
                  <c:v>8.6989353983999997</c:v>
                </c:pt>
                <c:pt idx="2954">
                  <c:v>8.6989353983999997</c:v>
                </c:pt>
                <c:pt idx="2955">
                  <c:v>8.6989353983999997</c:v>
                </c:pt>
                <c:pt idx="2956">
                  <c:v>8.6989353983999997</c:v>
                </c:pt>
                <c:pt idx="2957">
                  <c:v>8.6961037137000012</c:v>
                </c:pt>
                <c:pt idx="2958">
                  <c:v>8.6961037137000012</c:v>
                </c:pt>
                <c:pt idx="2959">
                  <c:v>8.6961037137000012</c:v>
                </c:pt>
                <c:pt idx="2960">
                  <c:v>8.6961037137000012</c:v>
                </c:pt>
                <c:pt idx="2961">
                  <c:v>8.6961037137000012</c:v>
                </c:pt>
                <c:pt idx="2962">
                  <c:v>8.6961037137000012</c:v>
                </c:pt>
                <c:pt idx="2963">
                  <c:v>8.6961037137000012</c:v>
                </c:pt>
                <c:pt idx="2964">
                  <c:v>8.6961037137000012</c:v>
                </c:pt>
                <c:pt idx="2965">
                  <c:v>8.6961037137000012</c:v>
                </c:pt>
                <c:pt idx="2966">
                  <c:v>8.6961037137000012</c:v>
                </c:pt>
                <c:pt idx="2967">
                  <c:v>8.6932720289999992</c:v>
                </c:pt>
                <c:pt idx="2968">
                  <c:v>8.6932720289999992</c:v>
                </c:pt>
                <c:pt idx="2969">
                  <c:v>8.6932720289999992</c:v>
                </c:pt>
                <c:pt idx="2970">
                  <c:v>8.6932720289999992</c:v>
                </c:pt>
                <c:pt idx="2971">
                  <c:v>8.6932720289999992</c:v>
                </c:pt>
                <c:pt idx="2972">
                  <c:v>8.6932720289999992</c:v>
                </c:pt>
                <c:pt idx="2973">
                  <c:v>8.6932720289999992</c:v>
                </c:pt>
                <c:pt idx="2974">
                  <c:v>8.6932720289999992</c:v>
                </c:pt>
                <c:pt idx="2975">
                  <c:v>8.6932720289999992</c:v>
                </c:pt>
                <c:pt idx="2976">
                  <c:v>8.6904403442999989</c:v>
                </c:pt>
                <c:pt idx="2977">
                  <c:v>8.6904403442999989</c:v>
                </c:pt>
                <c:pt idx="2978">
                  <c:v>8.6904403442999989</c:v>
                </c:pt>
                <c:pt idx="2979">
                  <c:v>8.6904403442999989</c:v>
                </c:pt>
                <c:pt idx="2980">
                  <c:v>8.6904403442999989</c:v>
                </c:pt>
                <c:pt idx="2981">
                  <c:v>8.6904403442999989</c:v>
                </c:pt>
                <c:pt idx="2982">
                  <c:v>8.6904403442999989</c:v>
                </c:pt>
                <c:pt idx="2983">
                  <c:v>8.6904403442999989</c:v>
                </c:pt>
                <c:pt idx="2984">
                  <c:v>8.6904403442999989</c:v>
                </c:pt>
                <c:pt idx="2985">
                  <c:v>8.6904403442999989</c:v>
                </c:pt>
                <c:pt idx="2986">
                  <c:v>8.6876086596000004</c:v>
                </c:pt>
                <c:pt idx="2987">
                  <c:v>8.6876086596000004</c:v>
                </c:pt>
                <c:pt idx="2988">
                  <c:v>8.6876086596000004</c:v>
                </c:pt>
                <c:pt idx="2989">
                  <c:v>8.6876086596000004</c:v>
                </c:pt>
                <c:pt idx="2990">
                  <c:v>8.6876086596000004</c:v>
                </c:pt>
                <c:pt idx="2991">
                  <c:v>8.6876086596000004</c:v>
                </c:pt>
                <c:pt idx="2992">
                  <c:v>8.6876086596000004</c:v>
                </c:pt>
                <c:pt idx="2993">
                  <c:v>8.6876086596000004</c:v>
                </c:pt>
                <c:pt idx="2994">
                  <c:v>8.6876086596000004</c:v>
                </c:pt>
                <c:pt idx="2995">
                  <c:v>8.6876086596000004</c:v>
                </c:pt>
                <c:pt idx="2996">
                  <c:v>8.6847769749000001</c:v>
                </c:pt>
                <c:pt idx="2997">
                  <c:v>8.6847769749000001</c:v>
                </c:pt>
                <c:pt idx="2998">
                  <c:v>8.6847769749000001</c:v>
                </c:pt>
                <c:pt idx="2999">
                  <c:v>8.6847769749000001</c:v>
                </c:pt>
                <c:pt idx="3000">
                  <c:v>8.6847769749000001</c:v>
                </c:pt>
                <c:pt idx="3001">
                  <c:v>8.6847769749000001</c:v>
                </c:pt>
                <c:pt idx="3002">
                  <c:v>8.6847769749000001</c:v>
                </c:pt>
                <c:pt idx="3003">
                  <c:v>8.6847769749000001</c:v>
                </c:pt>
                <c:pt idx="3004">
                  <c:v>8.6847769749000001</c:v>
                </c:pt>
                <c:pt idx="3005">
                  <c:v>8.6819452901999998</c:v>
                </c:pt>
                <c:pt idx="3006">
                  <c:v>8.6819452901999998</c:v>
                </c:pt>
                <c:pt idx="3007">
                  <c:v>8.6819452901999998</c:v>
                </c:pt>
                <c:pt idx="3008">
                  <c:v>8.6819452901999998</c:v>
                </c:pt>
                <c:pt idx="3009">
                  <c:v>8.6819452901999998</c:v>
                </c:pt>
                <c:pt idx="3010">
                  <c:v>8.6819452901999998</c:v>
                </c:pt>
                <c:pt idx="3011">
                  <c:v>8.6819452901999998</c:v>
                </c:pt>
                <c:pt idx="3012">
                  <c:v>8.6819452901999998</c:v>
                </c:pt>
                <c:pt idx="3013">
                  <c:v>8.6819452901999998</c:v>
                </c:pt>
                <c:pt idx="3014">
                  <c:v>8.6819452901999998</c:v>
                </c:pt>
                <c:pt idx="3015">
                  <c:v>8.6791136054999996</c:v>
                </c:pt>
                <c:pt idx="3016">
                  <c:v>8.6791136054999996</c:v>
                </c:pt>
                <c:pt idx="3017">
                  <c:v>8.6791136054999996</c:v>
                </c:pt>
                <c:pt idx="3018">
                  <c:v>8.6791136054999996</c:v>
                </c:pt>
                <c:pt idx="3019">
                  <c:v>8.6791136054999996</c:v>
                </c:pt>
                <c:pt idx="3020">
                  <c:v>8.6791136054999996</c:v>
                </c:pt>
                <c:pt idx="3021">
                  <c:v>8.6791136054999996</c:v>
                </c:pt>
                <c:pt idx="3022">
                  <c:v>8.6791136054999996</c:v>
                </c:pt>
                <c:pt idx="3023">
                  <c:v>8.6791136054999996</c:v>
                </c:pt>
                <c:pt idx="3024">
                  <c:v>8.6762819207999993</c:v>
                </c:pt>
                <c:pt idx="3025">
                  <c:v>8.6762819207999993</c:v>
                </c:pt>
                <c:pt idx="3026">
                  <c:v>8.6762819207999993</c:v>
                </c:pt>
                <c:pt idx="3027">
                  <c:v>8.6762819207999993</c:v>
                </c:pt>
                <c:pt idx="3028">
                  <c:v>8.6762819207999993</c:v>
                </c:pt>
                <c:pt idx="3029">
                  <c:v>8.6762819207999993</c:v>
                </c:pt>
                <c:pt idx="3030">
                  <c:v>8.6762819207999993</c:v>
                </c:pt>
                <c:pt idx="3031">
                  <c:v>8.6762819207999993</c:v>
                </c:pt>
                <c:pt idx="3032">
                  <c:v>8.6762819207999993</c:v>
                </c:pt>
                <c:pt idx="3033">
                  <c:v>8.6762819207999993</c:v>
                </c:pt>
                <c:pt idx="3034">
                  <c:v>8.6734502361000008</c:v>
                </c:pt>
                <c:pt idx="3035">
                  <c:v>8.6734502361000008</c:v>
                </c:pt>
                <c:pt idx="3036">
                  <c:v>8.6734502361000008</c:v>
                </c:pt>
                <c:pt idx="3037">
                  <c:v>8.6734502361000008</c:v>
                </c:pt>
                <c:pt idx="3038">
                  <c:v>8.6734502361000008</c:v>
                </c:pt>
                <c:pt idx="3039">
                  <c:v>8.6734502361000008</c:v>
                </c:pt>
                <c:pt idx="3040">
                  <c:v>8.6734502361000008</c:v>
                </c:pt>
                <c:pt idx="3041">
                  <c:v>8.6734502361000008</c:v>
                </c:pt>
                <c:pt idx="3042">
                  <c:v>8.6734502361000008</c:v>
                </c:pt>
                <c:pt idx="3043">
                  <c:v>8.6734502361000008</c:v>
                </c:pt>
                <c:pt idx="3044">
                  <c:v>8.6706185513999987</c:v>
                </c:pt>
                <c:pt idx="3045">
                  <c:v>8.6706185513999987</c:v>
                </c:pt>
                <c:pt idx="3046">
                  <c:v>8.6706185513999987</c:v>
                </c:pt>
                <c:pt idx="3047">
                  <c:v>8.6706185513999987</c:v>
                </c:pt>
                <c:pt idx="3048">
                  <c:v>8.6706185513999987</c:v>
                </c:pt>
                <c:pt idx="3049">
                  <c:v>8.6706185513999987</c:v>
                </c:pt>
                <c:pt idx="3050">
                  <c:v>8.6706185513999987</c:v>
                </c:pt>
                <c:pt idx="3051">
                  <c:v>8.6706185513999987</c:v>
                </c:pt>
                <c:pt idx="3052">
                  <c:v>8.6706185513999987</c:v>
                </c:pt>
                <c:pt idx="3053">
                  <c:v>8.6677868667000002</c:v>
                </c:pt>
                <c:pt idx="3054">
                  <c:v>8.6677868667000002</c:v>
                </c:pt>
                <c:pt idx="3055">
                  <c:v>8.6677868667000002</c:v>
                </c:pt>
                <c:pt idx="3056">
                  <c:v>8.6677868667000002</c:v>
                </c:pt>
                <c:pt idx="3057">
                  <c:v>8.6677868667000002</c:v>
                </c:pt>
                <c:pt idx="3058">
                  <c:v>8.6677868667000002</c:v>
                </c:pt>
                <c:pt idx="3059">
                  <c:v>8.6677868667000002</c:v>
                </c:pt>
                <c:pt idx="3060">
                  <c:v>8.6677868667000002</c:v>
                </c:pt>
                <c:pt idx="3061">
                  <c:v>8.6677868667000002</c:v>
                </c:pt>
                <c:pt idx="3062">
                  <c:v>8.6677868667000002</c:v>
                </c:pt>
                <c:pt idx="3063">
                  <c:v>8.6649551819999999</c:v>
                </c:pt>
                <c:pt idx="3064">
                  <c:v>8.6649551819999999</c:v>
                </c:pt>
                <c:pt idx="3065">
                  <c:v>8.6649551819999999</c:v>
                </c:pt>
                <c:pt idx="3066">
                  <c:v>8.6649551819999999</c:v>
                </c:pt>
                <c:pt idx="3067">
                  <c:v>8.6649551819999999</c:v>
                </c:pt>
                <c:pt idx="3068">
                  <c:v>8.6649551819999999</c:v>
                </c:pt>
                <c:pt idx="3069">
                  <c:v>8.6649551819999999</c:v>
                </c:pt>
                <c:pt idx="3070">
                  <c:v>8.6649551819999999</c:v>
                </c:pt>
                <c:pt idx="3071">
                  <c:v>8.6649551819999999</c:v>
                </c:pt>
                <c:pt idx="3072">
                  <c:v>8.6649551819999999</c:v>
                </c:pt>
                <c:pt idx="3073">
                  <c:v>8.6621234972999996</c:v>
                </c:pt>
                <c:pt idx="3074">
                  <c:v>8.6621234972999996</c:v>
                </c:pt>
                <c:pt idx="3075">
                  <c:v>8.6621234972999996</c:v>
                </c:pt>
                <c:pt idx="3076">
                  <c:v>8.6621234972999996</c:v>
                </c:pt>
                <c:pt idx="3077">
                  <c:v>8.6621234972999996</c:v>
                </c:pt>
                <c:pt idx="3078">
                  <c:v>8.6621234972999996</c:v>
                </c:pt>
                <c:pt idx="3079">
                  <c:v>8.6621234972999996</c:v>
                </c:pt>
                <c:pt idx="3080">
                  <c:v>8.6621234972999996</c:v>
                </c:pt>
                <c:pt idx="3081">
                  <c:v>8.6621234972999996</c:v>
                </c:pt>
                <c:pt idx="3082">
                  <c:v>8.6592918125999994</c:v>
                </c:pt>
                <c:pt idx="3083">
                  <c:v>8.6592918125999994</c:v>
                </c:pt>
                <c:pt idx="3084">
                  <c:v>8.6592918125999994</c:v>
                </c:pt>
                <c:pt idx="3085">
                  <c:v>8.6592918125999994</c:v>
                </c:pt>
                <c:pt idx="3086">
                  <c:v>8.6592918125999994</c:v>
                </c:pt>
                <c:pt idx="3087">
                  <c:v>8.6592918125999994</c:v>
                </c:pt>
                <c:pt idx="3088">
                  <c:v>8.6592918125999994</c:v>
                </c:pt>
                <c:pt idx="3089">
                  <c:v>8.6592918125999994</c:v>
                </c:pt>
                <c:pt idx="3090">
                  <c:v>8.6592918125999994</c:v>
                </c:pt>
                <c:pt idx="3091">
                  <c:v>8.6592918125999994</c:v>
                </c:pt>
                <c:pt idx="3092">
                  <c:v>8.6564601278999991</c:v>
                </c:pt>
                <c:pt idx="3093">
                  <c:v>8.6564601278999991</c:v>
                </c:pt>
                <c:pt idx="3094">
                  <c:v>8.6564601278999991</c:v>
                </c:pt>
                <c:pt idx="3095">
                  <c:v>8.6564601278999991</c:v>
                </c:pt>
                <c:pt idx="3096">
                  <c:v>8.6564601278999991</c:v>
                </c:pt>
                <c:pt idx="3097">
                  <c:v>8.6564601278999991</c:v>
                </c:pt>
                <c:pt idx="3098">
                  <c:v>8.6564601278999991</c:v>
                </c:pt>
                <c:pt idx="3099">
                  <c:v>8.6564601278999991</c:v>
                </c:pt>
                <c:pt idx="3100">
                  <c:v>8.6564601278999991</c:v>
                </c:pt>
                <c:pt idx="3101">
                  <c:v>8.6536284432000006</c:v>
                </c:pt>
                <c:pt idx="3102">
                  <c:v>8.6536284432000006</c:v>
                </c:pt>
                <c:pt idx="3103">
                  <c:v>8.6536284432000006</c:v>
                </c:pt>
                <c:pt idx="3104">
                  <c:v>8.6536284432000006</c:v>
                </c:pt>
                <c:pt idx="3105">
                  <c:v>8.6536284432000006</c:v>
                </c:pt>
                <c:pt idx="3106">
                  <c:v>8.6536284432000006</c:v>
                </c:pt>
                <c:pt idx="3107">
                  <c:v>8.6536284432000006</c:v>
                </c:pt>
                <c:pt idx="3108">
                  <c:v>8.6536284432000006</c:v>
                </c:pt>
                <c:pt idx="3109">
                  <c:v>8.6536284432000006</c:v>
                </c:pt>
                <c:pt idx="3110">
                  <c:v>8.6536284432000006</c:v>
                </c:pt>
                <c:pt idx="3111">
                  <c:v>8.6507967585000003</c:v>
                </c:pt>
                <c:pt idx="3112">
                  <c:v>8.6507967585000003</c:v>
                </c:pt>
                <c:pt idx="3113">
                  <c:v>8.6507967585000003</c:v>
                </c:pt>
                <c:pt idx="3114">
                  <c:v>8.6507967585000003</c:v>
                </c:pt>
                <c:pt idx="3115">
                  <c:v>8.6507967585000003</c:v>
                </c:pt>
                <c:pt idx="3116">
                  <c:v>8.6507967585000003</c:v>
                </c:pt>
                <c:pt idx="3117">
                  <c:v>8.6507967585000003</c:v>
                </c:pt>
                <c:pt idx="3118">
                  <c:v>8.6507967585000003</c:v>
                </c:pt>
                <c:pt idx="3119">
                  <c:v>8.6507967585000003</c:v>
                </c:pt>
                <c:pt idx="3120">
                  <c:v>8.6507967585000003</c:v>
                </c:pt>
                <c:pt idx="3121">
                  <c:v>8.6479650737999982</c:v>
                </c:pt>
                <c:pt idx="3122">
                  <c:v>8.6479650737999982</c:v>
                </c:pt>
                <c:pt idx="3123">
                  <c:v>8.6479650737999982</c:v>
                </c:pt>
                <c:pt idx="3124">
                  <c:v>8.6479650737999982</c:v>
                </c:pt>
                <c:pt idx="3125">
                  <c:v>8.6479650737999982</c:v>
                </c:pt>
                <c:pt idx="3126">
                  <c:v>8.6479650737999982</c:v>
                </c:pt>
                <c:pt idx="3127">
                  <c:v>8.6479650737999982</c:v>
                </c:pt>
                <c:pt idx="3128">
                  <c:v>8.6479650737999982</c:v>
                </c:pt>
                <c:pt idx="3129">
                  <c:v>8.6479650737999982</c:v>
                </c:pt>
                <c:pt idx="3130">
                  <c:v>8.6451333890999997</c:v>
                </c:pt>
                <c:pt idx="3131">
                  <c:v>8.6451333890999997</c:v>
                </c:pt>
                <c:pt idx="3132">
                  <c:v>8.6451333890999997</c:v>
                </c:pt>
                <c:pt idx="3133">
                  <c:v>8.6451333890999997</c:v>
                </c:pt>
                <c:pt idx="3134">
                  <c:v>8.6451333890999997</c:v>
                </c:pt>
                <c:pt idx="3135">
                  <c:v>8.6451333890999997</c:v>
                </c:pt>
                <c:pt idx="3136">
                  <c:v>8.6451333890999997</c:v>
                </c:pt>
                <c:pt idx="3137">
                  <c:v>8.6451333890999997</c:v>
                </c:pt>
                <c:pt idx="3138">
                  <c:v>8.6451333890999997</c:v>
                </c:pt>
                <c:pt idx="3139">
                  <c:v>8.6451333890999997</c:v>
                </c:pt>
                <c:pt idx="3140">
                  <c:v>8.6423017043999995</c:v>
                </c:pt>
                <c:pt idx="3141">
                  <c:v>8.6423017043999995</c:v>
                </c:pt>
                <c:pt idx="3142">
                  <c:v>8.6423017043999995</c:v>
                </c:pt>
                <c:pt idx="3143">
                  <c:v>8.6423017043999995</c:v>
                </c:pt>
                <c:pt idx="3144">
                  <c:v>8.6423017043999995</c:v>
                </c:pt>
                <c:pt idx="3145">
                  <c:v>8.6423017043999995</c:v>
                </c:pt>
                <c:pt idx="3146">
                  <c:v>8.6423017043999995</c:v>
                </c:pt>
                <c:pt idx="3147">
                  <c:v>8.6423017043999995</c:v>
                </c:pt>
                <c:pt idx="3148">
                  <c:v>8.6423017043999995</c:v>
                </c:pt>
                <c:pt idx="3149">
                  <c:v>8.6423017043999995</c:v>
                </c:pt>
                <c:pt idx="3150">
                  <c:v>8.6394700197000009</c:v>
                </c:pt>
                <c:pt idx="3151">
                  <c:v>8.6394700197000009</c:v>
                </c:pt>
                <c:pt idx="3152">
                  <c:v>8.6394700197000009</c:v>
                </c:pt>
                <c:pt idx="3153">
                  <c:v>8.6394700197000009</c:v>
                </c:pt>
                <c:pt idx="3154">
                  <c:v>8.6394700197000009</c:v>
                </c:pt>
                <c:pt idx="3155">
                  <c:v>8.6394700197000009</c:v>
                </c:pt>
                <c:pt idx="3156">
                  <c:v>8.6394700197000009</c:v>
                </c:pt>
                <c:pt idx="3157">
                  <c:v>8.6394700197000009</c:v>
                </c:pt>
                <c:pt idx="3158">
                  <c:v>8.6394700197000009</c:v>
                </c:pt>
                <c:pt idx="3159">
                  <c:v>8.6366383349999989</c:v>
                </c:pt>
                <c:pt idx="3160">
                  <c:v>8.6366383349999989</c:v>
                </c:pt>
                <c:pt idx="3161">
                  <c:v>8.6366383349999989</c:v>
                </c:pt>
                <c:pt idx="3162">
                  <c:v>8.6366383349999989</c:v>
                </c:pt>
                <c:pt idx="3163">
                  <c:v>8.6366383349999989</c:v>
                </c:pt>
                <c:pt idx="3164">
                  <c:v>8.6366383349999989</c:v>
                </c:pt>
                <c:pt idx="3165">
                  <c:v>8.6366383349999989</c:v>
                </c:pt>
                <c:pt idx="3166">
                  <c:v>8.6366383349999989</c:v>
                </c:pt>
                <c:pt idx="3167">
                  <c:v>8.6366383349999989</c:v>
                </c:pt>
                <c:pt idx="3168">
                  <c:v>8.6366383349999989</c:v>
                </c:pt>
                <c:pt idx="3169">
                  <c:v>8.6338066502999986</c:v>
                </c:pt>
                <c:pt idx="3170">
                  <c:v>8.6338066502999986</c:v>
                </c:pt>
                <c:pt idx="3171">
                  <c:v>8.6338066502999986</c:v>
                </c:pt>
                <c:pt idx="3172">
                  <c:v>8.6338066502999986</c:v>
                </c:pt>
                <c:pt idx="3173">
                  <c:v>8.6338066502999986</c:v>
                </c:pt>
                <c:pt idx="3174">
                  <c:v>8.6338066502999986</c:v>
                </c:pt>
                <c:pt idx="3175">
                  <c:v>8.6338066502999986</c:v>
                </c:pt>
                <c:pt idx="3176">
                  <c:v>8.6338066502999986</c:v>
                </c:pt>
                <c:pt idx="3177">
                  <c:v>8.6338066502999986</c:v>
                </c:pt>
                <c:pt idx="3178">
                  <c:v>8.6338066502999986</c:v>
                </c:pt>
                <c:pt idx="3179">
                  <c:v>8.6309749656000001</c:v>
                </c:pt>
                <c:pt idx="3180">
                  <c:v>8.6309749656000001</c:v>
                </c:pt>
                <c:pt idx="3181">
                  <c:v>8.6309749656000001</c:v>
                </c:pt>
                <c:pt idx="3182">
                  <c:v>8.6309749656000001</c:v>
                </c:pt>
                <c:pt idx="3183">
                  <c:v>8.6309749656000001</c:v>
                </c:pt>
                <c:pt idx="3184">
                  <c:v>8.6309749656000001</c:v>
                </c:pt>
                <c:pt idx="3185">
                  <c:v>8.6309749656000001</c:v>
                </c:pt>
                <c:pt idx="3186">
                  <c:v>8.6309749656000001</c:v>
                </c:pt>
                <c:pt idx="3187">
                  <c:v>8.6309749656000001</c:v>
                </c:pt>
                <c:pt idx="3188">
                  <c:v>8.6281432808999998</c:v>
                </c:pt>
                <c:pt idx="3189">
                  <c:v>8.6281432808999998</c:v>
                </c:pt>
                <c:pt idx="3190">
                  <c:v>8.6281432808999998</c:v>
                </c:pt>
                <c:pt idx="3191">
                  <c:v>8.6281432808999998</c:v>
                </c:pt>
                <c:pt idx="3192">
                  <c:v>8.6281432808999998</c:v>
                </c:pt>
                <c:pt idx="3193">
                  <c:v>8.6281432808999998</c:v>
                </c:pt>
                <c:pt idx="3194">
                  <c:v>8.6281432808999998</c:v>
                </c:pt>
                <c:pt idx="3195">
                  <c:v>8.6281432808999998</c:v>
                </c:pt>
                <c:pt idx="3196">
                  <c:v>8.6281432808999998</c:v>
                </c:pt>
                <c:pt idx="3197">
                  <c:v>8.6281432808999998</c:v>
                </c:pt>
                <c:pt idx="3198">
                  <c:v>8.6253115961999995</c:v>
                </c:pt>
                <c:pt idx="3199">
                  <c:v>8.6253115961999995</c:v>
                </c:pt>
                <c:pt idx="3200">
                  <c:v>8.6253115961999995</c:v>
                </c:pt>
                <c:pt idx="3201">
                  <c:v>8.6253115961999995</c:v>
                </c:pt>
                <c:pt idx="3202">
                  <c:v>8.6253115961999995</c:v>
                </c:pt>
                <c:pt idx="3203">
                  <c:v>8.6253115961999995</c:v>
                </c:pt>
                <c:pt idx="3204">
                  <c:v>8.6253115961999995</c:v>
                </c:pt>
                <c:pt idx="3205">
                  <c:v>8.6253115961999995</c:v>
                </c:pt>
                <c:pt idx="3206">
                  <c:v>8.6253115961999995</c:v>
                </c:pt>
                <c:pt idx="3207">
                  <c:v>8.6253115961999995</c:v>
                </c:pt>
                <c:pt idx="3208">
                  <c:v>8.6224799114999993</c:v>
                </c:pt>
                <c:pt idx="3209">
                  <c:v>8.6224799114999993</c:v>
                </c:pt>
                <c:pt idx="3210">
                  <c:v>8.6224799114999993</c:v>
                </c:pt>
                <c:pt idx="3211">
                  <c:v>8.6224799114999993</c:v>
                </c:pt>
                <c:pt idx="3212">
                  <c:v>8.6224799114999993</c:v>
                </c:pt>
                <c:pt idx="3213">
                  <c:v>8.6224799114999993</c:v>
                </c:pt>
                <c:pt idx="3214">
                  <c:v>8.6224799114999993</c:v>
                </c:pt>
                <c:pt idx="3215">
                  <c:v>8.6224799114999993</c:v>
                </c:pt>
                <c:pt idx="3216">
                  <c:v>8.6224799114999993</c:v>
                </c:pt>
                <c:pt idx="3217">
                  <c:v>8.619648226799999</c:v>
                </c:pt>
                <c:pt idx="3218">
                  <c:v>8.619648226799999</c:v>
                </c:pt>
                <c:pt idx="3219">
                  <c:v>8.619648226799999</c:v>
                </c:pt>
                <c:pt idx="3220">
                  <c:v>8.619648226799999</c:v>
                </c:pt>
                <c:pt idx="3221">
                  <c:v>8.619648226799999</c:v>
                </c:pt>
                <c:pt idx="3222">
                  <c:v>8.619648226799999</c:v>
                </c:pt>
                <c:pt idx="3223">
                  <c:v>8.619648226799999</c:v>
                </c:pt>
                <c:pt idx="3224">
                  <c:v>8.619648226799999</c:v>
                </c:pt>
                <c:pt idx="3225">
                  <c:v>8.619648226799999</c:v>
                </c:pt>
                <c:pt idx="3226">
                  <c:v>8.619648226799999</c:v>
                </c:pt>
                <c:pt idx="3227">
                  <c:v>8.6168165421000005</c:v>
                </c:pt>
                <c:pt idx="3228">
                  <c:v>8.6168165421000005</c:v>
                </c:pt>
                <c:pt idx="3229">
                  <c:v>8.6168165421000005</c:v>
                </c:pt>
                <c:pt idx="3230">
                  <c:v>8.6168165421000005</c:v>
                </c:pt>
                <c:pt idx="3231">
                  <c:v>8.6168165421000005</c:v>
                </c:pt>
                <c:pt idx="3232">
                  <c:v>8.6168165421000005</c:v>
                </c:pt>
                <c:pt idx="3233">
                  <c:v>8.6168165421000005</c:v>
                </c:pt>
                <c:pt idx="3234">
                  <c:v>8.6168165421000005</c:v>
                </c:pt>
                <c:pt idx="3235">
                  <c:v>8.6168165421000005</c:v>
                </c:pt>
                <c:pt idx="3236">
                  <c:v>8.6168165421000005</c:v>
                </c:pt>
                <c:pt idx="3237">
                  <c:v>8.6139848574000002</c:v>
                </c:pt>
                <c:pt idx="3238">
                  <c:v>8.6139848574000002</c:v>
                </c:pt>
                <c:pt idx="3239">
                  <c:v>8.6139848574000002</c:v>
                </c:pt>
                <c:pt idx="3240">
                  <c:v>8.6139848574000002</c:v>
                </c:pt>
                <c:pt idx="3241">
                  <c:v>8.6139848574000002</c:v>
                </c:pt>
                <c:pt idx="3242">
                  <c:v>8.6139848574000002</c:v>
                </c:pt>
                <c:pt idx="3243">
                  <c:v>8.6139848574000002</c:v>
                </c:pt>
                <c:pt idx="3244">
                  <c:v>8.6139848574000002</c:v>
                </c:pt>
                <c:pt idx="3245">
                  <c:v>8.6139848574000002</c:v>
                </c:pt>
                <c:pt idx="3246">
                  <c:v>8.6111531726999999</c:v>
                </c:pt>
                <c:pt idx="3247">
                  <c:v>8.6111531726999999</c:v>
                </c:pt>
                <c:pt idx="3248">
                  <c:v>8.6111531726999999</c:v>
                </c:pt>
                <c:pt idx="3249">
                  <c:v>8.6111531726999999</c:v>
                </c:pt>
                <c:pt idx="3250">
                  <c:v>8.6111531726999999</c:v>
                </c:pt>
                <c:pt idx="3251">
                  <c:v>8.6111531726999999</c:v>
                </c:pt>
                <c:pt idx="3252">
                  <c:v>8.6111531726999999</c:v>
                </c:pt>
                <c:pt idx="3253">
                  <c:v>8.6111531726999999</c:v>
                </c:pt>
                <c:pt idx="3254">
                  <c:v>8.6111531726999999</c:v>
                </c:pt>
                <c:pt idx="3255">
                  <c:v>8.6111531726999999</c:v>
                </c:pt>
                <c:pt idx="3256">
                  <c:v>8.6083214879999996</c:v>
                </c:pt>
                <c:pt idx="3257">
                  <c:v>8.6083214879999996</c:v>
                </c:pt>
                <c:pt idx="3258">
                  <c:v>8.6083214879999996</c:v>
                </c:pt>
                <c:pt idx="3259">
                  <c:v>8.6083214879999996</c:v>
                </c:pt>
                <c:pt idx="3260">
                  <c:v>8.6083214879999996</c:v>
                </c:pt>
                <c:pt idx="3261">
                  <c:v>8.6083214879999996</c:v>
                </c:pt>
                <c:pt idx="3262">
                  <c:v>8.6083214879999996</c:v>
                </c:pt>
                <c:pt idx="3263">
                  <c:v>8.6083214879999996</c:v>
                </c:pt>
                <c:pt idx="3264">
                  <c:v>8.6083214879999996</c:v>
                </c:pt>
                <c:pt idx="3265">
                  <c:v>8.6083214879999996</c:v>
                </c:pt>
                <c:pt idx="3266">
                  <c:v>8.6054898032999994</c:v>
                </c:pt>
                <c:pt idx="3267">
                  <c:v>8.6054898032999994</c:v>
                </c:pt>
                <c:pt idx="3268">
                  <c:v>8.6054898032999994</c:v>
                </c:pt>
                <c:pt idx="3269">
                  <c:v>8.6054898032999994</c:v>
                </c:pt>
                <c:pt idx="3270">
                  <c:v>8.6054898032999994</c:v>
                </c:pt>
                <c:pt idx="3271">
                  <c:v>8.6054898032999994</c:v>
                </c:pt>
                <c:pt idx="3272">
                  <c:v>8.6054898032999994</c:v>
                </c:pt>
                <c:pt idx="3273">
                  <c:v>8.6054898032999994</c:v>
                </c:pt>
                <c:pt idx="3274">
                  <c:v>8.6054898032999994</c:v>
                </c:pt>
                <c:pt idx="3275">
                  <c:v>8.6054898032999994</c:v>
                </c:pt>
                <c:pt idx="3276">
                  <c:v>8.6026581186000008</c:v>
                </c:pt>
                <c:pt idx="3277">
                  <c:v>8.6026581186000008</c:v>
                </c:pt>
                <c:pt idx="3278">
                  <c:v>8.6026581186000008</c:v>
                </c:pt>
                <c:pt idx="3279">
                  <c:v>8.6026581186000008</c:v>
                </c:pt>
                <c:pt idx="3280">
                  <c:v>8.6026581186000008</c:v>
                </c:pt>
                <c:pt idx="3281">
                  <c:v>8.6026581186000008</c:v>
                </c:pt>
                <c:pt idx="3282">
                  <c:v>8.6026581186000008</c:v>
                </c:pt>
                <c:pt idx="3283">
                  <c:v>8.6026581186000008</c:v>
                </c:pt>
                <c:pt idx="3284">
                  <c:v>8.6026581186000008</c:v>
                </c:pt>
                <c:pt idx="3285">
                  <c:v>8.5998264338999988</c:v>
                </c:pt>
                <c:pt idx="3286">
                  <c:v>8.5998264338999988</c:v>
                </c:pt>
                <c:pt idx="3287">
                  <c:v>8.5998264338999988</c:v>
                </c:pt>
                <c:pt idx="3288">
                  <c:v>8.5998264338999988</c:v>
                </c:pt>
                <c:pt idx="3289">
                  <c:v>8.5998264338999988</c:v>
                </c:pt>
                <c:pt idx="3290">
                  <c:v>8.5998264338999988</c:v>
                </c:pt>
                <c:pt idx="3291">
                  <c:v>8.5998264338999988</c:v>
                </c:pt>
                <c:pt idx="3292">
                  <c:v>8.5998264338999988</c:v>
                </c:pt>
                <c:pt idx="3293">
                  <c:v>8.5998264338999988</c:v>
                </c:pt>
                <c:pt idx="3294">
                  <c:v>8.5998264338999988</c:v>
                </c:pt>
                <c:pt idx="3295">
                  <c:v>8.5969947492000003</c:v>
                </c:pt>
                <c:pt idx="3296">
                  <c:v>8.5969947492000003</c:v>
                </c:pt>
                <c:pt idx="3297">
                  <c:v>8.5969947492000003</c:v>
                </c:pt>
                <c:pt idx="3298">
                  <c:v>8.5969947492000003</c:v>
                </c:pt>
                <c:pt idx="3299">
                  <c:v>8.5969947492000003</c:v>
                </c:pt>
                <c:pt idx="3300">
                  <c:v>8.5969947492000003</c:v>
                </c:pt>
                <c:pt idx="3301">
                  <c:v>8.5969947492000003</c:v>
                </c:pt>
                <c:pt idx="3302">
                  <c:v>8.5969947492000003</c:v>
                </c:pt>
                <c:pt idx="3303">
                  <c:v>8.5969947492000003</c:v>
                </c:pt>
                <c:pt idx="3304">
                  <c:v>8.5969947492000003</c:v>
                </c:pt>
                <c:pt idx="3305">
                  <c:v>8.5941630645</c:v>
                </c:pt>
                <c:pt idx="3306">
                  <c:v>8.5941630645</c:v>
                </c:pt>
                <c:pt idx="3307">
                  <c:v>8.5941630645</c:v>
                </c:pt>
                <c:pt idx="3308">
                  <c:v>8.5941630645</c:v>
                </c:pt>
                <c:pt idx="3309">
                  <c:v>8.5941630645</c:v>
                </c:pt>
                <c:pt idx="3310">
                  <c:v>8.5941630645</c:v>
                </c:pt>
                <c:pt idx="3311">
                  <c:v>8.5941630645</c:v>
                </c:pt>
                <c:pt idx="3312">
                  <c:v>8.5941630645</c:v>
                </c:pt>
                <c:pt idx="3313">
                  <c:v>8.5941630645</c:v>
                </c:pt>
                <c:pt idx="3314">
                  <c:v>8.5913313797999997</c:v>
                </c:pt>
                <c:pt idx="3315">
                  <c:v>8.5913313797999997</c:v>
                </c:pt>
                <c:pt idx="3316">
                  <c:v>8.5913313797999997</c:v>
                </c:pt>
                <c:pt idx="3317">
                  <c:v>8.5913313797999997</c:v>
                </c:pt>
                <c:pt idx="3318">
                  <c:v>8.5913313797999997</c:v>
                </c:pt>
                <c:pt idx="3319">
                  <c:v>8.5913313797999997</c:v>
                </c:pt>
                <c:pt idx="3320">
                  <c:v>8.5913313797999997</c:v>
                </c:pt>
                <c:pt idx="3321">
                  <c:v>8.5913313797999997</c:v>
                </c:pt>
                <c:pt idx="3322">
                  <c:v>8.5913313797999997</c:v>
                </c:pt>
                <c:pt idx="3323">
                  <c:v>8.5913313797999997</c:v>
                </c:pt>
                <c:pt idx="3324">
                  <c:v>8.5884996950999994</c:v>
                </c:pt>
                <c:pt idx="3325">
                  <c:v>8.5884996950999994</c:v>
                </c:pt>
                <c:pt idx="3326">
                  <c:v>8.5884996950999994</c:v>
                </c:pt>
                <c:pt idx="3327">
                  <c:v>8.5884996950999994</c:v>
                </c:pt>
                <c:pt idx="3328">
                  <c:v>8.5884996950999994</c:v>
                </c:pt>
                <c:pt idx="3329">
                  <c:v>8.5884996950999994</c:v>
                </c:pt>
                <c:pt idx="3330">
                  <c:v>8.5884996950999994</c:v>
                </c:pt>
                <c:pt idx="3331">
                  <c:v>8.5884996950999994</c:v>
                </c:pt>
                <c:pt idx="3332">
                  <c:v>8.5884996950999994</c:v>
                </c:pt>
                <c:pt idx="3333">
                  <c:v>8.5884996950999994</c:v>
                </c:pt>
                <c:pt idx="3334">
                  <c:v>8.5856680103999992</c:v>
                </c:pt>
                <c:pt idx="3335">
                  <c:v>8.5856680103999992</c:v>
                </c:pt>
                <c:pt idx="3336">
                  <c:v>8.5856680103999992</c:v>
                </c:pt>
                <c:pt idx="3337">
                  <c:v>8.5856680103999992</c:v>
                </c:pt>
                <c:pt idx="3338">
                  <c:v>8.5856680103999992</c:v>
                </c:pt>
                <c:pt idx="3339">
                  <c:v>8.5856680103999992</c:v>
                </c:pt>
                <c:pt idx="3340">
                  <c:v>8.5856680103999992</c:v>
                </c:pt>
                <c:pt idx="3341">
                  <c:v>8.5856680103999992</c:v>
                </c:pt>
                <c:pt idx="3342">
                  <c:v>8.5856680103999992</c:v>
                </c:pt>
                <c:pt idx="3343">
                  <c:v>8.5856680103999992</c:v>
                </c:pt>
                <c:pt idx="3344">
                  <c:v>8.5828363257000007</c:v>
                </c:pt>
                <c:pt idx="3345">
                  <c:v>8.5828363257000007</c:v>
                </c:pt>
                <c:pt idx="3346">
                  <c:v>8.5828363257000007</c:v>
                </c:pt>
                <c:pt idx="3347">
                  <c:v>8.5828363257000007</c:v>
                </c:pt>
                <c:pt idx="3348">
                  <c:v>8.5828363257000007</c:v>
                </c:pt>
                <c:pt idx="3349">
                  <c:v>8.5828363257000007</c:v>
                </c:pt>
                <c:pt idx="3350">
                  <c:v>8.5828363257000007</c:v>
                </c:pt>
                <c:pt idx="3351">
                  <c:v>8.5828363257000007</c:v>
                </c:pt>
                <c:pt idx="3352">
                  <c:v>8.5828363257000007</c:v>
                </c:pt>
                <c:pt idx="3353">
                  <c:v>8.5800046410000004</c:v>
                </c:pt>
                <c:pt idx="3354">
                  <c:v>8.5800046410000004</c:v>
                </c:pt>
                <c:pt idx="3355">
                  <c:v>8.5800046410000004</c:v>
                </c:pt>
                <c:pt idx="3356">
                  <c:v>8.5800046410000004</c:v>
                </c:pt>
                <c:pt idx="3357">
                  <c:v>8.5800046410000004</c:v>
                </c:pt>
                <c:pt idx="3358">
                  <c:v>8.5800046410000004</c:v>
                </c:pt>
                <c:pt idx="3359">
                  <c:v>8.5800046410000004</c:v>
                </c:pt>
                <c:pt idx="3360">
                  <c:v>8.5800046410000004</c:v>
                </c:pt>
                <c:pt idx="3361">
                  <c:v>8.5800046410000004</c:v>
                </c:pt>
                <c:pt idx="3362">
                  <c:v>8.5800046410000004</c:v>
                </c:pt>
                <c:pt idx="3363">
                  <c:v>8.5771729562999983</c:v>
                </c:pt>
                <c:pt idx="3364">
                  <c:v>8.5771729562999983</c:v>
                </c:pt>
                <c:pt idx="3365">
                  <c:v>8.5771729562999983</c:v>
                </c:pt>
                <c:pt idx="3366">
                  <c:v>8.5771729562999983</c:v>
                </c:pt>
                <c:pt idx="3367">
                  <c:v>8.5771729562999983</c:v>
                </c:pt>
                <c:pt idx="3368">
                  <c:v>8.5771729562999983</c:v>
                </c:pt>
                <c:pt idx="3369">
                  <c:v>8.5771729562999983</c:v>
                </c:pt>
                <c:pt idx="3370">
                  <c:v>8.5771729562999983</c:v>
                </c:pt>
                <c:pt idx="3371">
                  <c:v>8.5771729562999983</c:v>
                </c:pt>
                <c:pt idx="3372">
                  <c:v>8.5771729562999983</c:v>
                </c:pt>
                <c:pt idx="3373">
                  <c:v>8.5743412715999998</c:v>
                </c:pt>
                <c:pt idx="3374">
                  <c:v>8.5743412715999998</c:v>
                </c:pt>
                <c:pt idx="3375">
                  <c:v>8.5743412715999998</c:v>
                </c:pt>
                <c:pt idx="3376">
                  <c:v>8.5743412715999998</c:v>
                </c:pt>
                <c:pt idx="3377">
                  <c:v>8.5743412715999998</c:v>
                </c:pt>
                <c:pt idx="3378">
                  <c:v>8.5743412715999998</c:v>
                </c:pt>
                <c:pt idx="3379">
                  <c:v>8.5743412715999998</c:v>
                </c:pt>
                <c:pt idx="3380">
                  <c:v>8.5743412715999998</c:v>
                </c:pt>
                <c:pt idx="3381">
                  <c:v>8.5743412715999998</c:v>
                </c:pt>
                <c:pt idx="3382">
                  <c:v>8.5715095868999995</c:v>
                </c:pt>
                <c:pt idx="3383">
                  <c:v>8.5715095868999995</c:v>
                </c:pt>
                <c:pt idx="3384">
                  <c:v>8.5715095868999995</c:v>
                </c:pt>
                <c:pt idx="3385">
                  <c:v>8.5715095868999995</c:v>
                </c:pt>
                <c:pt idx="3386">
                  <c:v>8.5715095868999995</c:v>
                </c:pt>
                <c:pt idx="3387">
                  <c:v>8.5715095868999995</c:v>
                </c:pt>
                <c:pt idx="3388">
                  <c:v>8.5715095868999995</c:v>
                </c:pt>
                <c:pt idx="3389">
                  <c:v>8.5715095868999995</c:v>
                </c:pt>
                <c:pt idx="3390">
                  <c:v>8.5715095868999995</c:v>
                </c:pt>
                <c:pt idx="3391">
                  <c:v>8.5715095868999995</c:v>
                </c:pt>
                <c:pt idx="3392">
                  <c:v>8.568677902200001</c:v>
                </c:pt>
                <c:pt idx="3393">
                  <c:v>8.568677902200001</c:v>
                </c:pt>
                <c:pt idx="3394">
                  <c:v>8.568677902200001</c:v>
                </c:pt>
                <c:pt idx="3395">
                  <c:v>8.568677902200001</c:v>
                </c:pt>
                <c:pt idx="3396">
                  <c:v>8.568677902200001</c:v>
                </c:pt>
                <c:pt idx="3397">
                  <c:v>8.568677902200001</c:v>
                </c:pt>
                <c:pt idx="3398">
                  <c:v>8.568677902200001</c:v>
                </c:pt>
                <c:pt idx="3399">
                  <c:v>8.568677902200001</c:v>
                </c:pt>
                <c:pt idx="3400">
                  <c:v>8.568677902200001</c:v>
                </c:pt>
                <c:pt idx="3401">
                  <c:v>8.568677902200001</c:v>
                </c:pt>
                <c:pt idx="3402">
                  <c:v>8.565846217499999</c:v>
                </c:pt>
                <c:pt idx="3403">
                  <c:v>8.565846217499999</c:v>
                </c:pt>
                <c:pt idx="3404">
                  <c:v>8.565846217499999</c:v>
                </c:pt>
                <c:pt idx="3405">
                  <c:v>8.565846217499999</c:v>
                </c:pt>
                <c:pt idx="3406">
                  <c:v>8.565846217499999</c:v>
                </c:pt>
                <c:pt idx="3407">
                  <c:v>8.565846217499999</c:v>
                </c:pt>
                <c:pt idx="3408">
                  <c:v>8.565846217499999</c:v>
                </c:pt>
                <c:pt idx="3409">
                  <c:v>8.565846217499999</c:v>
                </c:pt>
                <c:pt idx="3410">
                  <c:v>8.565846217499999</c:v>
                </c:pt>
                <c:pt idx="3411">
                  <c:v>8.565846217499999</c:v>
                </c:pt>
                <c:pt idx="3412">
                  <c:v>8.5630145327999987</c:v>
                </c:pt>
                <c:pt idx="3413">
                  <c:v>8.5630145327999987</c:v>
                </c:pt>
                <c:pt idx="3414">
                  <c:v>8.5630145327999987</c:v>
                </c:pt>
                <c:pt idx="3415">
                  <c:v>8.5630145327999987</c:v>
                </c:pt>
                <c:pt idx="3416">
                  <c:v>8.5630145327999987</c:v>
                </c:pt>
                <c:pt idx="3417">
                  <c:v>8.5630145327999987</c:v>
                </c:pt>
                <c:pt idx="3418">
                  <c:v>8.5630145327999987</c:v>
                </c:pt>
                <c:pt idx="3419">
                  <c:v>8.5630145327999987</c:v>
                </c:pt>
                <c:pt idx="3420">
                  <c:v>8.5630145327999987</c:v>
                </c:pt>
                <c:pt idx="3421">
                  <c:v>8.5601828481000002</c:v>
                </c:pt>
                <c:pt idx="3422">
                  <c:v>8.5601828481000002</c:v>
                </c:pt>
                <c:pt idx="3423">
                  <c:v>8.5601828481000002</c:v>
                </c:pt>
                <c:pt idx="3424">
                  <c:v>8.5601828481000002</c:v>
                </c:pt>
                <c:pt idx="3425">
                  <c:v>8.5601828481000002</c:v>
                </c:pt>
                <c:pt idx="3426">
                  <c:v>8.5601828481000002</c:v>
                </c:pt>
                <c:pt idx="3427">
                  <c:v>8.5601828481000002</c:v>
                </c:pt>
                <c:pt idx="3428">
                  <c:v>8.5601828481000002</c:v>
                </c:pt>
                <c:pt idx="3429">
                  <c:v>8.5601828481000002</c:v>
                </c:pt>
                <c:pt idx="3430">
                  <c:v>8.5601828481000002</c:v>
                </c:pt>
                <c:pt idx="3431">
                  <c:v>8.5573511633999999</c:v>
                </c:pt>
                <c:pt idx="3432">
                  <c:v>8.5573511633999999</c:v>
                </c:pt>
                <c:pt idx="3433">
                  <c:v>8.5573511633999999</c:v>
                </c:pt>
                <c:pt idx="3434">
                  <c:v>8.5573511633999999</c:v>
                </c:pt>
                <c:pt idx="3435">
                  <c:v>8.5573511633999999</c:v>
                </c:pt>
                <c:pt idx="3436">
                  <c:v>8.5573511633999999</c:v>
                </c:pt>
                <c:pt idx="3437">
                  <c:v>8.5573511633999999</c:v>
                </c:pt>
                <c:pt idx="3438">
                  <c:v>8.5573511633999999</c:v>
                </c:pt>
                <c:pt idx="3439">
                  <c:v>8.5573511633999999</c:v>
                </c:pt>
                <c:pt idx="3440">
                  <c:v>8.5573511633999999</c:v>
                </c:pt>
                <c:pt idx="3441">
                  <c:v>8.5545194786999996</c:v>
                </c:pt>
                <c:pt idx="3442">
                  <c:v>8.5545194786999996</c:v>
                </c:pt>
                <c:pt idx="3443">
                  <c:v>8.5545194786999996</c:v>
                </c:pt>
                <c:pt idx="3444">
                  <c:v>8.5545194786999996</c:v>
                </c:pt>
                <c:pt idx="3445">
                  <c:v>8.5545194786999996</c:v>
                </c:pt>
                <c:pt idx="3446">
                  <c:v>8.5545194786999996</c:v>
                </c:pt>
                <c:pt idx="3447">
                  <c:v>8.5545194786999996</c:v>
                </c:pt>
                <c:pt idx="3448">
                  <c:v>8.5545194786999996</c:v>
                </c:pt>
                <c:pt idx="3449">
                  <c:v>8.5545194786999996</c:v>
                </c:pt>
                <c:pt idx="3450">
                  <c:v>8.5545194786999996</c:v>
                </c:pt>
                <c:pt idx="3451">
                  <c:v>8.5516877939999993</c:v>
                </c:pt>
                <c:pt idx="3452">
                  <c:v>8.5516877939999993</c:v>
                </c:pt>
                <c:pt idx="3453">
                  <c:v>8.5516877939999993</c:v>
                </c:pt>
                <c:pt idx="3454">
                  <c:v>8.5516877939999993</c:v>
                </c:pt>
                <c:pt idx="3455">
                  <c:v>8.5516877939999993</c:v>
                </c:pt>
                <c:pt idx="3456">
                  <c:v>8.5516877939999993</c:v>
                </c:pt>
                <c:pt idx="3457">
                  <c:v>8.5516877939999993</c:v>
                </c:pt>
                <c:pt idx="3458">
                  <c:v>8.5516877939999993</c:v>
                </c:pt>
                <c:pt idx="3459">
                  <c:v>8.5516877939999993</c:v>
                </c:pt>
                <c:pt idx="3460">
                  <c:v>8.5488561092999991</c:v>
                </c:pt>
                <c:pt idx="3461">
                  <c:v>8.5488561092999991</c:v>
                </c:pt>
                <c:pt idx="3462">
                  <c:v>8.5488561092999991</c:v>
                </c:pt>
                <c:pt idx="3463">
                  <c:v>8.5488561092999991</c:v>
                </c:pt>
                <c:pt idx="3464">
                  <c:v>8.5488561092999991</c:v>
                </c:pt>
                <c:pt idx="3465">
                  <c:v>8.5488561092999991</c:v>
                </c:pt>
                <c:pt idx="3466">
                  <c:v>8.5488561092999991</c:v>
                </c:pt>
                <c:pt idx="3467">
                  <c:v>8.5488561092999991</c:v>
                </c:pt>
                <c:pt idx="3468">
                  <c:v>8.5488561092999991</c:v>
                </c:pt>
                <c:pt idx="3469">
                  <c:v>8.5488561092999991</c:v>
                </c:pt>
                <c:pt idx="3470">
                  <c:v>8.5460244246000006</c:v>
                </c:pt>
                <c:pt idx="3471">
                  <c:v>8.5460244246000006</c:v>
                </c:pt>
                <c:pt idx="3472">
                  <c:v>8.5460244246000006</c:v>
                </c:pt>
                <c:pt idx="3473">
                  <c:v>8.5460244246000006</c:v>
                </c:pt>
                <c:pt idx="3474">
                  <c:v>8.5460244246000006</c:v>
                </c:pt>
                <c:pt idx="3475">
                  <c:v>8.5460244246000006</c:v>
                </c:pt>
                <c:pt idx="3476">
                  <c:v>8.5460244246000006</c:v>
                </c:pt>
                <c:pt idx="3477">
                  <c:v>8.5460244246000006</c:v>
                </c:pt>
                <c:pt idx="3478">
                  <c:v>8.5460244246000006</c:v>
                </c:pt>
                <c:pt idx="3479">
                  <c:v>8.5460244246000006</c:v>
                </c:pt>
                <c:pt idx="3480">
                  <c:v>8.5431927399000003</c:v>
                </c:pt>
                <c:pt idx="3481">
                  <c:v>8.5431927399000003</c:v>
                </c:pt>
                <c:pt idx="3482">
                  <c:v>8.5431927399000003</c:v>
                </c:pt>
                <c:pt idx="3483">
                  <c:v>8.5431927399000003</c:v>
                </c:pt>
                <c:pt idx="3484">
                  <c:v>8.5431927399000003</c:v>
                </c:pt>
                <c:pt idx="3485">
                  <c:v>8.5431927399000003</c:v>
                </c:pt>
                <c:pt idx="3486">
                  <c:v>8.5431927399000003</c:v>
                </c:pt>
                <c:pt idx="3487">
                  <c:v>8.5431927399000003</c:v>
                </c:pt>
                <c:pt idx="3488">
                  <c:v>8.5431927399000003</c:v>
                </c:pt>
                <c:pt idx="3489">
                  <c:v>8.5431927399000003</c:v>
                </c:pt>
                <c:pt idx="3490">
                  <c:v>8.5403610552</c:v>
                </c:pt>
                <c:pt idx="3491">
                  <c:v>8.5403610552</c:v>
                </c:pt>
                <c:pt idx="3492">
                  <c:v>8.5403610552</c:v>
                </c:pt>
                <c:pt idx="3493">
                  <c:v>8.5403610552</c:v>
                </c:pt>
                <c:pt idx="3494">
                  <c:v>8.5403610552</c:v>
                </c:pt>
                <c:pt idx="3495">
                  <c:v>8.5403610552</c:v>
                </c:pt>
                <c:pt idx="3496">
                  <c:v>8.5403610552</c:v>
                </c:pt>
                <c:pt idx="3497">
                  <c:v>8.5403610552</c:v>
                </c:pt>
                <c:pt idx="3498">
                  <c:v>8.5403610552</c:v>
                </c:pt>
                <c:pt idx="3499">
                  <c:v>8.5403610552</c:v>
                </c:pt>
                <c:pt idx="3500">
                  <c:v>8.5375293704999997</c:v>
                </c:pt>
                <c:pt idx="3501">
                  <c:v>8.5375293704999997</c:v>
                </c:pt>
                <c:pt idx="3502">
                  <c:v>8.5375293704999997</c:v>
                </c:pt>
                <c:pt idx="3503">
                  <c:v>8.5375293704999997</c:v>
                </c:pt>
                <c:pt idx="3504">
                  <c:v>8.5375293704999997</c:v>
                </c:pt>
                <c:pt idx="3505">
                  <c:v>8.5375293704999997</c:v>
                </c:pt>
                <c:pt idx="3506">
                  <c:v>8.5375293704999997</c:v>
                </c:pt>
                <c:pt idx="3507">
                  <c:v>8.5375293704999997</c:v>
                </c:pt>
                <c:pt idx="3508">
                  <c:v>8.5375293704999997</c:v>
                </c:pt>
                <c:pt idx="3509">
                  <c:v>8.5346976857999994</c:v>
                </c:pt>
                <c:pt idx="3510">
                  <c:v>8.5346976857999994</c:v>
                </c:pt>
                <c:pt idx="3511">
                  <c:v>8.5346976857999994</c:v>
                </c:pt>
                <c:pt idx="3512">
                  <c:v>8.5346976857999994</c:v>
                </c:pt>
                <c:pt idx="3513">
                  <c:v>8.5346976857999994</c:v>
                </c:pt>
                <c:pt idx="3514">
                  <c:v>8.5346976857999994</c:v>
                </c:pt>
                <c:pt idx="3515">
                  <c:v>8.5346976857999994</c:v>
                </c:pt>
                <c:pt idx="3516">
                  <c:v>8.5346976857999994</c:v>
                </c:pt>
                <c:pt idx="3517">
                  <c:v>8.5346976857999994</c:v>
                </c:pt>
                <c:pt idx="3518">
                  <c:v>8.5346976857999994</c:v>
                </c:pt>
                <c:pt idx="3519">
                  <c:v>8.5318660011000009</c:v>
                </c:pt>
                <c:pt idx="3520">
                  <c:v>8.5318660011000009</c:v>
                </c:pt>
                <c:pt idx="3521">
                  <c:v>8.5318660011000009</c:v>
                </c:pt>
                <c:pt idx="3522">
                  <c:v>8.5318660011000009</c:v>
                </c:pt>
                <c:pt idx="3523">
                  <c:v>8.5318660011000009</c:v>
                </c:pt>
                <c:pt idx="3524">
                  <c:v>8.5318660011000009</c:v>
                </c:pt>
                <c:pt idx="3525">
                  <c:v>8.5318660011000009</c:v>
                </c:pt>
                <c:pt idx="3526">
                  <c:v>8.5318660011000009</c:v>
                </c:pt>
                <c:pt idx="3527">
                  <c:v>8.5318660011000009</c:v>
                </c:pt>
                <c:pt idx="3528">
                  <c:v>8.5318660011000009</c:v>
                </c:pt>
                <c:pt idx="3529">
                  <c:v>8.5290343163999989</c:v>
                </c:pt>
                <c:pt idx="3530">
                  <c:v>8.5290343163999989</c:v>
                </c:pt>
                <c:pt idx="3531">
                  <c:v>8.5290343163999989</c:v>
                </c:pt>
                <c:pt idx="3532">
                  <c:v>8.5290343163999989</c:v>
                </c:pt>
                <c:pt idx="3533">
                  <c:v>8.5290343163999989</c:v>
                </c:pt>
                <c:pt idx="3534">
                  <c:v>8.5290343163999989</c:v>
                </c:pt>
                <c:pt idx="3535">
                  <c:v>8.5290343163999989</c:v>
                </c:pt>
                <c:pt idx="3536">
                  <c:v>8.5290343163999989</c:v>
                </c:pt>
                <c:pt idx="3537">
                  <c:v>8.5290343163999989</c:v>
                </c:pt>
                <c:pt idx="3538">
                  <c:v>8.5290343163999989</c:v>
                </c:pt>
                <c:pt idx="3539">
                  <c:v>8.5262026317000004</c:v>
                </c:pt>
                <c:pt idx="3540">
                  <c:v>8.5262026317000004</c:v>
                </c:pt>
                <c:pt idx="3541">
                  <c:v>8.5262026317000004</c:v>
                </c:pt>
                <c:pt idx="3542">
                  <c:v>8.5262026317000004</c:v>
                </c:pt>
                <c:pt idx="3543">
                  <c:v>8.5262026317000004</c:v>
                </c:pt>
                <c:pt idx="3544">
                  <c:v>8.5262026317000004</c:v>
                </c:pt>
                <c:pt idx="3545">
                  <c:v>8.5262026317000004</c:v>
                </c:pt>
                <c:pt idx="3546">
                  <c:v>8.5262026317000004</c:v>
                </c:pt>
                <c:pt idx="3547">
                  <c:v>8.5262026317000004</c:v>
                </c:pt>
                <c:pt idx="3548">
                  <c:v>8.5262026317000004</c:v>
                </c:pt>
                <c:pt idx="3549">
                  <c:v>8.5233709470000001</c:v>
                </c:pt>
                <c:pt idx="3550">
                  <c:v>8.5233709470000001</c:v>
                </c:pt>
                <c:pt idx="3551">
                  <c:v>8.5233709470000001</c:v>
                </c:pt>
                <c:pt idx="3552">
                  <c:v>8.5233709470000001</c:v>
                </c:pt>
                <c:pt idx="3553">
                  <c:v>8.5233709470000001</c:v>
                </c:pt>
                <c:pt idx="3554">
                  <c:v>8.5233709470000001</c:v>
                </c:pt>
                <c:pt idx="3555">
                  <c:v>8.5233709470000001</c:v>
                </c:pt>
                <c:pt idx="3556">
                  <c:v>8.5233709470000001</c:v>
                </c:pt>
                <c:pt idx="3557">
                  <c:v>8.5233709470000001</c:v>
                </c:pt>
                <c:pt idx="3558">
                  <c:v>8.5205392622999998</c:v>
                </c:pt>
                <c:pt idx="3559">
                  <c:v>8.5205392622999998</c:v>
                </c:pt>
                <c:pt idx="3560">
                  <c:v>8.5205392622999998</c:v>
                </c:pt>
                <c:pt idx="3561">
                  <c:v>8.5205392622999998</c:v>
                </c:pt>
                <c:pt idx="3562">
                  <c:v>8.5205392622999998</c:v>
                </c:pt>
                <c:pt idx="3563">
                  <c:v>8.5205392622999998</c:v>
                </c:pt>
                <c:pt idx="3564">
                  <c:v>8.5205392622999998</c:v>
                </c:pt>
                <c:pt idx="3565">
                  <c:v>8.5205392622999998</c:v>
                </c:pt>
                <c:pt idx="3566">
                  <c:v>8.5205392622999998</c:v>
                </c:pt>
                <c:pt idx="3567">
                  <c:v>8.5205392622999998</c:v>
                </c:pt>
                <c:pt idx="3568">
                  <c:v>8.5177075775999995</c:v>
                </c:pt>
                <c:pt idx="3569">
                  <c:v>8.5177075775999995</c:v>
                </c:pt>
                <c:pt idx="3570">
                  <c:v>8.5177075775999995</c:v>
                </c:pt>
                <c:pt idx="3571">
                  <c:v>8.5177075775999995</c:v>
                </c:pt>
                <c:pt idx="3572">
                  <c:v>8.5177075775999995</c:v>
                </c:pt>
                <c:pt idx="3573">
                  <c:v>8.5177075775999995</c:v>
                </c:pt>
                <c:pt idx="3574">
                  <c:v>8.5177075775999995</c:v>
                </c:pt>
                <c:pt idx="3575">
                  <c:v>8.5177075775999995</c:v>
                </c:pt>
                <c:pt idx="3576">
                  <c:v>8.5177075775999995</c:v>
                </c:pt>
                <c:pt idx="3577">
                  <c:v>8.5177075775999995</c:v>
                </c:pt>
                <c:pt idx="3578">
                  <c:v>8.5148758928999992</c:v>
                </c:pt>
                <c:pt idx="3579">
                  <c:v>8.5148758928999992</c:v>
                </c:pt>
                <c:pt idx="3580">
                  <c:v>8.5148758928999992</c:v>
                </c:pt>
                <c:pt idx="3581">
                  <c:v>8.5148758928999992</c:v>
                </c:pt>
                <c:pt idx="3582">
                  <c:v>8.5148758928999992</c:v>
                </c:pt>
                <c:pt idx="3583">
                  <c:v>8.5148758928999992</c:v>
                </c:pt>
                <c:pt idx="3584">
                  <c:v>8.5148758928999992</c:v>
                </c:pt>
                <c:pt idx="3585">
                  <c:v>8.5148758928999992</c:v>
                </c:pt>
                <c:pt idx="3586">
                  <c:v>8.5148758928999992</c:v>
                </c:pt>
                <c:pt idx="3587">
                  <c:v>8.5148758928999992</c:v>
                </c:pt>
                <c:pt idx="3588">
                  <c:v>8.5120442082000007</c:v>
                </c:pt>
                <c:pt idx="3589">
                  <c:v>8.5120442082000007</c:v>
                </c:pt>
                <c:pt idx="3590">
                  <c:v>8.5120442082000007</c:v>
                </c:pt>
                <c:pt idx="3591">
                  <c:v>8.5120442082000007</c:v>
                </c:pt>
                <c:pt idx="3592">
                  <c:v>8.5120442082000007</c:v>
                </c:pt>
                <c:pt idx="3593">
                  <c:v>8.5120442082000007</c:v>
                </c:pt>
                <c:pt idx="3594">
                  <c:v>8.5120442082000007</c:v>
                </c:pt>
                <c:pt idx="3595">
                  <c:v>8.5120442082000007</c:v>
                </c:pt>
                <c:pt idx="3596">
                  <c:v>8.5120442082000007</c:v>
                </c:pt>
                <c:pt idx="3597">
                  <c:v>8.5120442082000007</c:v>
                </c:pt>
                <c:pt idx="3598">
                  <c:v>8.5092125235000005</c:v>
                </c:pt>
                <c:pt idx="3599">
                  <c:v>8.5092125235000005</c:v>
                </c:pt>
                <c:pt idx="3600">
                  <c:v>8.5092125235000005</c:v>
                </c:pt>
                <c:pt idx="3601">
                  <c:v>8.5092125235000005</c:v>
                </c:pt>
                <c:pt idx="3602">
                  <c:v>8.5092125235000005</c:v>
                </c:pt>
                <c:pt idx="3603">
                  <c:v>8.5092125235000005</c:v>
                </c:pt>
                <c:pt idx="3604">
                  <c:v>8.5092125235000005</c:v>
                </c:pt>
                <c:pt idx="3605">
                  <c:v>8.5092125235000005</c:v>
                </c:pt>
                <c:pt idx="3606">
                  <c:v>8.5092125235000005</c:v>
                </c:pt>
                <c:pt idx="3607">
                  <c:v>8.5063808387999984</c:v>
                </c:pt>
                <c:pt idx="3608">
                  <c:v>8.5063808387999984</c:v>
                </c:pt>
                <c:pt idx="3609">
                  <c:v>8.5063808387999984</c:v>
                </c:pt>
                <c:pt idx="3610">
                  <c:v>8.5063808387999984</c:v>
                </c:pt>
                <c:pt idx="3611">
                  <c:v>8.5063808387999984</c:v>
                </c:pt>
                <c:pt idx="3612">
                  <c:v>8.5063808387999984</c:v>
                </c:pt>
                <c:pt idx="3613">
                  <c:v>8.5063808387999984</c:v>
                </c:pt>
                <c:pt idx="3614">
                  <c:v>8.5063808387999984</c:v>
                </c:pt>
                <c:pt idx="3615">
                  <c:v>8.5063808387999984</c:v>
                </c:pt>
                <c:pt idx="3616">
                  <c:v>8.5063808387999984</c:v>
                </c:pt>
                <c:pt idx="3617">
                  <c:v>8.5035491540999999</c:v>
                </c:pt>
                <c:pt idx="3618">
                  <c:v>8.5035491540999999</c:v>
                </c:pt>
                <c:pt idx="3619">
                  <c:v>8.5035491540999999</c:v>
                </c:pt>
                <c:pt idx="3620">
                  <c:v>8.5035491540999999</c:v>
                </c:pt>
                <c:pt idx="3621">
                  <c:v>8.5035491540999999</c:v>
                </c:pt>
                <c:pt idx="3622">
                  <c:v>8.5035491540999999</c:v>
                </c:pt>
                <c:pt idx="3623">
                  <c:v>8.5035491540999999</c:v>
                </c:pt>
                <c:pt idx="3624">
                  <c:v>8.5035491540999999</c:v>
                </c:pt>
                <c:pt idx="3625">
                  <c:v>8.5035491540999999</c:v>
                </c:pt>
                <c:pt idx="3626">
                  <c:v>8.5035491540999999</c:v>
                </c:pt>
                <c:pt idx="3627">
                  <c:v>8.5007174693999996</c:v>
                </c:pt>
                <c:pt idx="3628">
                  <c:v>8.5007174693999996</c:v>
                </c:pt>
                <c:pt idx="3629">
                  <c:v>8.5007174693999996</c:v>
                </c:pt>
                <c:pt idx="3630">
                  <c:v>8.5007174693999996</c:v>
                </c:pt>
                <c:pt idx="3631">
                  <c:v>8.5007174693999996</c:v>
                </c:pt>
                <c:pt idx="3632">
                  <c:v>8.5007174693999996</c:v>
                </c:pt>
                <c:pt idx="3633">
                  <c:v>8.5007174693999996</c:v>
                </c:pt>
                <c:pt idx="3634">
                  <c:v>8.5007174693999996</c:v>
                </c:pt>
                <c:pt idx="3635">
                  <c:v>8.5007174693999996</c:v>
                </c:pt>
                <c:pt idx="3636">
                  <c:v>8.5007174693999996</c:v>
                </c:pt>
                <c:pt idx="3637">
                  <c:v>8.4978857847000011</c:v>
                </c:pt>
                <c:pt idx="3638">
                  <c:v>8.4978857847000011</c:v>
                </c:pt>
                <c:pt idx="3639">
                  <c:v>8.4978857847000011</c:v>
                </c:pt>
                <c:pt idx="3640">
                  <c:v>8.4978857847000011</c:v>
                </c:pt>
                <c:pt idx="3641">
                  <c:v>8.4978857847000011</c:v>
                </c:pt>
                <c:pt idx="3642">
                  <c:v>8.4978857847000011</c:v>
                </c:pt>
                <c:pt idx="3643">
                  <c:v>8.4978857847000011</c:v>
                </c:pt>
                <c:pt idx="3644">
                  <c:v>8.4978857847000011</c:v>
                </c:pt>
                <c:pt idx="3645">
                  <c:v>8.4978857847000011</c:v>
                </c:pt>
                <c:pt idx="3646">
                  <c:v>8.4978857847000011</c:v>
                </c:pt>
                <c:pt idx="3647">
                  <c:v>8.4950540999999991</c:v>
                </c:pt>
                <c:pt idx="3648">
                  <c:v>8.4950540999999991</c:v>
                </c:pt>
                <c:pt idx="3649">
                  <c:v>8.4950540999999991</c:v>
                </c:pt>
                <c:pt idx="3650">
                  <c:v>8.4950540999999991</c:v>
                </c:pt>
                <c:pt idx="3651">
                  <c:v>8.4950540999999991</c:v>
                </c:pt>
                <c:pt idx="3652">
                  <c:v>8.4950540999999991</c:v>
                </c:pt>
                <c:pt idx="3653">
                  <c:v>8.4950540999999991</c:v>
                </c:pt>
                <c:pt idx="3654">
                  <c:v>8.4950540999999991</c:v>
                </c:pt>
                <c:pt idx="3655">
                  <c:v>8.4950540999999991</c:v>
                </c:pt>
                <c:pt idx="3656">
                  <c:v>8.4950540999999991</c:v>
                </c:pt>
                <c:pt idx="3657">
                  <c:v>8.4922224152999988</c:v>
                </c:pt>
                <c:pt idx="3658">
                  <c:v>8.4922224152999988</c:v>
                </c:pt>
                <c:pt idx="3659">
                  <c:v>8.4922224152999988</c:v>
                </c:pt>
                <c:pt idx="3660">
                  <c:v>8.4922224152999988</c:v>
                </c:pt>
                <c:pt idx="3661">
                  <c:v>8.4922224152999988</c:v>
                </c:pt>
                <c:pt idx="3662">
                  <c:v>8.4922224152999988</c:v>
                </c:pt>
                <c:pt idx="3663">
                  <c:v>8.4922224152999988</c:v>
                </c:pt>
                <c:pt idx="3664">
                  <c:v>8.4922224152999988</c:v>
                </c:pt>
                <c:pt idx="3665">
                  <c:v>8.4922224152999988</c:v>
                </c:pt>
                <c:pt idx="3666">
                  <c:v>8.4922224152999988</c:v>
                </c:pt>
                <c:pt idx="3667">
                  <c:v>8.4893907306000003</c:v>
                </c:pt>
                <c:pt idx="3668">
                  <c:v>8.4893907306000003</c:v>
                </c:pt>
                <c:pt idx="3669">
                  <c:v>8.4893907306000003</c:v>
                </c:pt>
                <c:pt idx="3670">
                  <c:v>8.4893907306000003</c:v>
                </c:pt>
                <c:pt idx="3671">
                  <c:v>8.4893907306000003</c:v>
                </c:pt>
                <c:pt idx="3672">
                  <c:v>8.4893907306000003</c:v>
                </c:pt>
                <c:pt idx="3673">
                  <c:v>8.4893907306000003</c:v>
                </c:pt>
                <c:pt idx="3674">
                  <c:v>8.4893907306000003</c:v>
                </c:pt>
                <c:pt idx="3675">
                  <c:v>8.4893907306000003</c:v>
                </c:pt>
                <c:pt idx="3676">
                  <c:v>8.4893907306000003</c:v>
                </c:pt>
                <c:pt idx="3677">
                  <c:v>8.4865590459</c:v>
                </c:pt>
                <c:pt idx="3678">
                  <c:v>8.4865590459</c:v>
                </c:pt>
                <c:pt idx="3679">
                  <c:v>8.4865590459</c:v>
                </c:pt>
                <c:pt idx="3680">
                  <c:v>8.4865590459</c:v>
                </c:pt>
                <c:pt idx="3681">
                  <c:v>8.4865590459</c:v>
                </c:pt>
                <c:pt idx="3682">
                  <c:v>8.4865590459</c:v>
                </c:pt>
                <c:pt idx="3683">
                  <c:v>8.4865590459</c:v>
                </c:pt>
                <c:pt idx="3684">
                  <c:v>8.4865590459</c:v>
                </c:pt>
                <c:pt idx="3685">
                  <c:v>8.4865590459</c:v>
                </c:pt>
                <c:pt idx="3686">
                  <c:v>8.4865590459</c:v>
                </c:pt>
                <c:pt idx="3687">
                  <c:v>8.4837273611999997</c:v>
                </c:pt>
                <c:pt idx="3688">
                  <c:v>8.4837273611999997</c:v>
                </c:pt>
                <c:pt idx="3689">
                  <c:v>8.4837273611999997</c:v>
                </c:pt>
                <c:pt idx="3690">
                  <c:v>8.4837273611999997</c:v>
                </c:pt>
                <c:pt idx="3691">
                  <c:v>8.4837273611999997</c:v>
                </c:pt>
                <c:pt idx="3692">
                  <c:v>8.4837273611999997</c:v>
                </c:pt>
                <c:pt idx="3693">
                  <c:v>8.4837273611999997</c:v>
                </c:pt>
                <c:pt idx="3694">
                  <c:v>8.4837273611999997</c:v>
                </c:pt>
                <c:pt idx="3695">
                  <c:v>8.4837273611999997</c:v>
                </c:pt>
                <c:pt idx="3696">
                  <c:v>8.4837273611999997</c:v>
                </c:pt>
                <c:pt idx="3697">
                  <c:v>8.4808956764999994</c:v>
                </c:pt>
                <c:pt idx="3698">
                  <c:v>8.4808956764999994</c:v>
                </c:pt>
                <c:pt idx="3699">
                  <c:v>8.4808956764999994</c:v>
                </c:pt>
                <c:pt idx="3700">
                  <c:v>8.4808956764999994</c:v>
                </c:pt>
                <c:pt idx="3701">
                  <c:v>8.4808956764999994</c:v>
                </c:pt>
                <c:pt idx="3702">
                  <c:v>8.4808956764999994</c:v>
                </c:pt>
                <c:pt idx="3703">
                  <c:v>8.4808956764999994</c:v>
                </c:pt>
                <c:pt idx="3704">
                  <c:v>8.4808956764999994</c:v>
                </c:pt>
                <c:pt idx="3705">
                  <c:v>8.4808956764999994</c:v>
                </c:pt>
                <c:pt idx="3706">
                  <c:v>8.4808956764999994</c:v>
                </c:pt>
                <c:pt idx="3707">
                  <c:v>8.4780639917999991</c:v>
                </c:pt>
                <c:pt idx="3708">
                  <c:v>8.4780639917999991</c:v>
                </c:pt>
                <c:pt idx="3709">
                  <c:v>8.4780639917999991</c:v>
                </c:pt>
                <c:pt idx="3710">
                  <c:v>8.4780639917999991</c:v>
                </c:pt>
                <c:pt idx="3711">
                  <c:v>8.4780639917999991</c:v>
                </c:pt>
                <c:pt idx="3712">
                  <c:v>8.4780639917999991</c:v>
                </c:pt>
                <c:pt idx="3713">
                  <c:v>8.4780639917999991</c:v>
                </c:pt>
                <c:pt idx="3714">
                  <c:v>8.4780639917999991</c:v>
                </c:pt>
                <c:pt idx="3715">
                  <c:v>8.4780639917999991</c:v>
                </c:pt>
                <c:pt idx="3716">
                  <c:v>8.4780639917999991</c:v>
                </c:pt>
                <c:pt idx="3717">
                  <c:v>8.4752323071000006</c:v>
                </c:pt>
                <c:pt idx="3718">
                  <c:v>8.4752323071000006</c:v>
                </c:pt>
                <c:pt idx="3719">
                  <c:v>8.4752323071000006</c:v>
                </c:pt>
                <c:pt idx="3720">
                  <c:v>8.4752323071000006</c:v>
                </c:pt>
                <c:pt idx="3721">
                  <c:v>8.4752323071000006</c:v>
                </c:pt>
                <c:pt idx="3722">
                  <c:v>8.4752323071000006</c:v>
                </c:pt>
                <c:pt idx="3723">
                  <c:v>8.4752323071000006</c:v>
                </c:pt>
                <c:pt idx="3724">
                  <c:v>8.4752323071000006</c:v>
                </c:pt>
                <c:pt idx="3725">
                  <c:v>8.4752323071000006</c:v>
                </c:pt>
                <c:pt idx="3726">
                  <c:v>8.4752323071000006</c:v>
                </c:pt>
                <c:pt idx="3727">
                  <c:v>8.4724006223999986</c:v>
                </c:pt>
                <c:pt idx="3728">
                  <c:v>8.4724006223999986</c:v>
                </c:pt>
                <c:pt idx="3729">
                  <c:v>8.4724006223999986</c:v>
                </c:pt>
                <c:pt idx="3730">
                  <c:v>8.4724006223999986</c:v>
                </c:pt>
                <c:pt idx="3731">
                  <c:v>8.4724006223999986</c:v>
                </c:pt>
                <c:pt idx="3732">
                  <c:v>8.4724006223999986</c:v>
                </c:pt>
                <c:pt idx="3733">
                  <c:v>8.4724006223999986</c:v>
                </c:pt>
                <c:pt idx="3734">
                  <c:v>8.4724006223999986</c:v>
                </c:pt>
                <c:pt idx="3735">
                  <c:v>8.4724006223999986</c:v>
                </c:pt>
                <c:pt idx="3736">
                  <c:v>8.4724006223999986</c:v>
                </c:pt>
                <c:pt idx="3737">
                  <c:v>8.4695689377000001</c:v>
                </c:pt>
                <c:pt idx="3738">
                  <c:v>8.4695689377000001</c:v>
                </c:pt>
                <c:pt idx="3739">
                  <c:v>8.4695689377000001</c:v>
                </c:pt>
                <c:pt idx="3740">
                  <c:v>8.4695689377000001</c:v>
                </c:pt>
                <c:pt idx="3741">
                  <c:v>8.4695689377000001</c:v>
                </c:pt>
                <c:pt idx="3742">
                  <c:v>8.4695689377000001</c:v>
                </c:pt>
                <c:pt idx="3743">
                  <c:v>8.4695689377000001</c:v>
                </c:pt>
                <c:pt idx="3744">
                  <c:v>8.4695689377000001</c:v>
                </c:pt>
                <c:pt idx="3745">
                  <c:v>8.4695689377000001</c:v>
                </c:pt>
                <c:pt idx="3746">
                  <c:v>8.4695689377000001</c:v>
                </c:pt>
                <c:pt idx="3747">
                  <c:v>8.4667372529999998</c:v>
                </c:pt>
                <c:pt idx="3748">
                  <c:v>8.4667372529999998</c:v>
                </c:pt>
                <c:pt idx="3749">
                  <c:v>8.4667372529999998</c:v>
                </c:pt>
                <c:pt idx="3750">
                  <c:v>8.4667372529999998</c:v>
                </c:pt>
                <c:pt idx="3751">
                  <c:v>8.4667372529999998</c:v>
                </c:pt>
                <c:pt idx="3752">
                  <c:v>8.4667372529999998</c:v>
                </c:pt>
                <c:pt idx="3753">
                  <c:v>8.4667372529999998</c:v>
                </c:pt>
                <c:pt idx="3754">
                  <c:v>8.4667372529999998</c:v>
                </c:pt>
                <c:pt idx="3755">
                  <c:v>8.4667372529999998</c:v>
                </c:pt>
                <c:pt idx="3756">
                  <c:v>8.4667372529999998</c:v>
                </c:pt>
                <c:pt idx="3757">
                  <c:v>8.4639055682999995</c:v>
                </c:pt>
                <c:pt idx="3758">
                  <c:v>8.4639055682999995</c:v>
                </c:pt>
                <c:pt idx="3759">
                  <c:v>8.4639055682999995</c:v>
                </c:pt>
                <c:pt idx="3760">
                  <c:v>8.4639055682999995</c:v>
                </c:pt>
                <c:pt idx="3761">
                  <c:v>8.4639055682999995</c:v>
                </c:pt>
                <c:pt idx="3762">
                  <c:v>8.4639055682999995</c:v>
                </c:pt>
                <c:pt idx="3763">
                  <c:v>8.4639055682999995</c:v>
                </c:pt>
                <c:pt idx="3764">
                  <c:v>8.4639055682999995</c:v>
                </c:pt>
                <c:pt idx="3765">
                  <c:v>8.4639055682999995</c:v>
                </c:pt>
                <c:pt idx="3766">
                  <c:v>8.4639055682999995</c:v>
                </c:pt>
                <c:pt idx="3767">
                  <c:v>8.4610738835999992</c:v>
                </c:pt>
                <c:pt idx="3768">
                  <c:v>8.4610738835999992</c:v>
                </c:pt>
                <c:pt idx="3769">
                  <c:v>8.4610738835999992</c:v>
                </c:pt>
                <c:pt idx="3770">
                  <c:v>8.4610738835999992</c:v>
                </c:pt>
                <c:pt idx="3771">
                  <c:v>8.4610738835999992</c:v>
                </c:pt>
                <c:pt idx="3772">
                  <c:v>8.4610738835999992</c:v>
                </c:pt>
                <c:pt idx="3773">
                  <c:v>8.4610738835999992</c:v>
                </c:pt>
                <c:pt idx="3774">
                  <c:v>8.4610738835999992</c:v>
                </c:pt>
                <c:pt idx="3775">
                  <c:v>8.4610738835999992</c:v>
                </c:pt>
                <c:pt idx="3776">
                  <c:v>8.4610738835999992</c:v>
                </c:pt>
                <c:pt idx="3777">
                  <c:v>8.458242198899999</c:v>
                </c:pt>
                <c:pt idx="3778">
                  <c:v>8.458242198899999</c:v>
                </c:pt>
                <c:pt idx="3779">
                  <c:v>8.458242198899999</c:v>
                </c:pt>
                <c:pt idx="3780">
                  <c:v>8.458242198899999</c:v>
                </c:pt>
                <c:pt idx="3781">
                  <c:v>8.458242198899999</c:v>
                </c:pt>
                <c:pt idx="3782">
                  <c:v>8.458242198899999</c:v>
                </c:pt>
                <c:pt idx="3783">
                  <c:v>8.458242198899999</c:v>
                </c:pt>
                <c:pt idx="3784">
                  <c:v>8.458242198899999</c:v>
                </c:pt>
                <c:pt idx="3785">
                  <c:v>8.458242198899999</c:v>
                </c:pt>
                <c:pt idx="3786">
                  <c:v>8.458242198899999</c:v>
                </c:pt>
                <c:pt idx="3787">
                  <c:v>8.4554105142000004</c:v>
                </c:pt>
                <c:pt idx="3788">
                  <c:v>8.4554105142000004</c:v>
                </c:pt>
                <c:pt idx="3789">
                  <c:v>8.4554105142000004</c:v>
                </c:pt>
                <c:pt idx="3790">
                  <c:v>8.4554105142000004</c:v>
                </c:pt>
                <c:pt idx="3791">
                  <c:v>8.4554105142000004</c:v>
                </c:pt>
                <c:pt idx="3792">
                  <c:v>8.4554105142000004</c:v>
                </c:pt>
                <c:pt idx="3793">
                  <c:v>8.4554105142000004</c:v>
                </c:pt>
                <c:pt idx="3794">
                  <c:v>8.4554105142000004</c:v>
                </c:pt>
                <c:pt idx="3795">
                  <c:v>8.4554105142000004</c:v>
                </c:pt>
                <c:pt idx="3796">
                  <c:v>8.4554105142000004</c:v>
                </c:pt>
                <c:pt idx="3797">
                  <c:v>8.4525788295000002</c:v>
                </c:pt>
                <c:pt idx="3798">
                  <c:v>8.4525788295000002</c:v>
                </c:pt>
                <c:pt idx="3799">
                  <c:v>8.4525788295000002</c:v>
                </c:pt>
                <c:pt idx="3800">
                  <c:v>8.4525788295000002</c:v>
                </c:pt>
                <c:pt idx="3801">
                  <c:v>8.4525788295000002</c:v>
                </c:pt>
                <c:pt idx="3802">
                  <c:v>8.4525788295000002</c:v>
                </c:pt>
                <c:pt idx="3803">
                  <c:v>8.4525788295000002</c:v>
                </c:pt>
                <c:pt idx="3804">
                  <c:v>8.4525788295000002</c:v>
                </c:pt>
                <c:pt idx="3805">
                  <c:v>8.4525788295000002</c:v>
                </c:pt>
                <c:pt idx="3806">
                  <c:v>8.4525788295000002</c:v>
                </c:pt>
                <c:pt idx="3807">
                  <c:v>8.4497471447999999</c:v>
                </c:pt>
                <c:pt idx="3808">
                  <c:v>8.4497471447999999</c:v>
                </c:pt>
                <c:pt idx="3809">
                  <c:v>8.4497471447999999</c:v>
                </c:pt>
                <c:pt idx="3810">
                  <c:v>8.4497471447999999</c:v>
                </c:pt>
                <c:pt idx="3811">
                  <c:v>8.4497471447999999</c:v>
                </c:pt>
                <c:pt idx="3812">
                  <c:v>8.4497471447999999</c:v>
                </c:pt>
                <c:pt idx="3813">
                  <c:v>8.4497471447999999</c:v>
                </c:pt>
                <c:pt idx="3814">
                  <c:v>8.4497471447999999</c:v>
                </c:pt>
                <c:pt idx="3815">
                  <c:v>8.4497471447999999</c:v>
                </c:pt>
                <c:pt idx="3816">
                  <c:v>8.4497471447999999</c:v>
                </c:pt>
                <c:pt idx="3817">
                  <c:v>8.4469154600999996</c:v>
                </c:pt>
                <c:pt idx="3818">
                  <c:v>8.4469154600999996</c:v>
                </c:pt>
                <c:pt idx="3819">
                  <c:v>8.4469154600999996</c:v>
                </c:pt>
                <c:pt idx="3820">
                  <c:v>8.4469154600999996</c:v>
                </c:pt>
                <c:pt idx="3821">
                  <c:v>8.4469154600999996</c:v>
                </c:pt>
                <c:pt idx="3822">
                  <c:v>8.4469154600999996</c:v>
                </c:pt>
                <c:pt idx="3823">
                  <c:v>8.4469154600999996</c:v>
                </c:pt>
                <c:pt idx="3824">
                  <c:v>8.4469154600999996</c:v>
                </c:pt>
                <c:pt idx="3825">
                  <c:v>8.4469154600999996</c:v>
                </c:pt>
                <c:pt idx="3826">
                  <c:v>8.4469154600999996</c:v>
                </c:pt>
                <c:pt idx="3827">
                  <c:v>8.4440837753999993</c:v>
                </c:pt>
                <c:pt idx="3828">
                  <c:v>8.4440837753999993</c:v>
                </c:pt>
                <c:pt idx="3829">
                  <c:v>8.4440837753999993</c:v>
                </c:pt>
                <c:pt idx="3830">
                  <c:v>8.4440837753999993</c:v>
                </c:pt>
                <c:pt idx="3831">
                  <c:v>8.4440837753999993</c:v>
                </c:pt>
                <c:pt idx="3832">
                  <c:v>8.4440837753999993</c:v>
                </c:pt>
                <c:pt idx="3833">
                  <c:v>8.4440837753999993</c:v>
                </c:pt>
                <c:pt idx="3834">
                  <c:v>8.4440837753999993</c:v>
                </c:pt>
                <c:pt idx="3835">
                  <c:v>8.4440837753999993</c:v>
                </c:pt>
                <c:pt idx="3836">
                  <c:v>8.4440837753999993</c:v>
                </c:pt>
                <c:pt idx="3837">
                  <c:v>8.4412520907000008</c:v>
                </c:pt>
                <c:pt idx="3838">
                  <c:v>8.4412520907000008</c:v>
                </c:pt>
                <c:pt idx="3839">
                  <c:v>8.4412520907000008</c:v>
                </c:pt>
                <c:pt idx="3840">
                  <c:v>8.4412520907000008</c:v>
                </c:pt>
                <c:pt idx="3841">
                  <c:v>8.4412520907000008</c:v>
                </c:pt>
                <c:pt idx="3842">
                  <c:v>8.4412520907000008</c:v>
                </c:pt>
                <c:pt idx="3843">
                  <c:v>8.4412520907000008</c:v>
                </c:pt>
                <c:pt idx="3844">
                  <c:v>8.4412520907000008</c:v>
                </c:pt>
                <c:pt idx="3845">
                  <c:v>8.4412520907000008</c:v>
                </c:pt>
                <c:pt idx="3846">
                  <c:v>8.4412520907000008</c:v>
                </c:pt>
                <c:pt idx="3847">
                  <c:v>8.4384204060000005</c:v>
                </c:pt>
                <c:pt idx="3848">
                  <c:v>8.4384204060000005</c:v>
                </c:pt>
                <c:pt idx="3849">
                  <c:v>8.4384204060000005</c:v>
                </c:pt>
                <c:pt idx="3850">
                  <c:v>8.4384204060000005</c:v>
                </c:pt>
                <c:pt idx="3851">
                  <c:v>8.4384204060000005</c:v>
                </c:pt>
                <c:pt idx="3852">
                  <c:v>8.4384204060000005</c:v>
                </c:pt>
                <c:pt idx="3853">
                  <c:v>8.4384204060000005</c:v>
                </c:pt>
                <c:pt idx="3854">
                  <c:v>8.4384204060000005</c:v>
                </c:pt>
                <c:pt idx="3855">
                  <c:v>8.4384204060000005</c:v>
                </c:pt>
                <c:pt idx="3856">
                  <c:v>8.4384204060000005</c:v>
                </c:pt>
                <c:pt idx="3857">
                  <c:v>8.4384204060000005</c:v>
                </c:pt>
                <c:pt idx="3858">
                  <c:v>8.4355887212999985</c:v>
                </c:pt>
                <c:pt idx="3859">
                  <c:v>8.4355887212999985</c:v>
                </c:pt>
                <c:pt idx="3860">
                  <c:v>8.4355887212999985</c:v>
                </c:pt>
                <c:pt idx="3861">
                  <c:v>8.4355887212999985</c:v>
                </c:pt>
                <c:pt idx="3862">
                  <c:v>8.4355887212999985</c:v>
                </c:pt>
                <c:pt idx="3863">
                  <c:v>8.4355887212999985</c:v>
                </c:pt>
                <c:pt idx="3864">
                  <c:v>8.4355887212999985</c:v>
                </c:pt>
                <c:pt idx="3865">
                  <c:v>8.4355887212999985</c:v>
                </c:pt>
                <c:pt idx="3866">
                  <c:v>8.4355887212999985</c:v>
                </c:pt>
                <c:pt idx="3867">
                  <c:v>8.4355887212999985</c:v>
                </c:pt>
                <c:pt idx="3868">
                  <c:v>8.4327570366</c:v>
                </c:pt>
                <c:pt idx="3869">
                  <c:v>8.4327570366</c:v>
                </c:pt>
                <c:pt idx="3870">
                  <c:v>8.4327570366</c:v>
                </c:pt>
                <c:pt idx="3871">
                  <c:v>8.4327570366</c:v>
                </c:pt>
                <c:pt idx="3872">
                  <c:v>8.4327570366</c:v>
                </c:pt>
                <c:pt idx="3873">
                  <c:v>8.4327570366</c:v>
                </c:pt>
                <c:pt idx="3874">
                  <c:v>8.4327570366</c:v>
                </c:pt>
                <c:pt idx="3875">
                  <c:v>8.4327570366</c:v>
                </c:pt>
                <c:pt idx="3876">
                  <c:v>8.4327570366</c:v>
                </c:pt>
                <c:pt idx="3877">
                  <c:v>8.4327570366</c:v>
                </c:pt>
                <c:pt idx="3878">
                  <c:v>8.4299253518999997</c:v>
                </c:pt>
                <c:pt idx="3879">
                  <c:v>8.4299253518999997</c:v>
                </c:pt>
                <c:pt idx="3880">
                  <c:v>8.4299253518999997</c:v>
                </c:pt>
                <c:pt idx="3881">
                  <c:v>8.4299253518999997</c:v>
                </c:pt>
                <c:pt idx="3882">
                  <c:v>8.4299253518999997</c:v>
                </c:pt>
                <c:pt idx="3883">
                  <c:v>8.4299253518999997</c:v>
                </c:pt>
                <c:pt idx="3884">
                  <c:v>8.4299253518999997</c:v>
                </c:pt>
                <c:pt idx="3885">
                  <c:v>8.4299253518999997</c:v>
                </c:pt>
                <c:pt idx="3886">
                  <c:v>8.4299253518999997</c:v>
                </c:pt>
                <c:pt idx="3887">
                  <c:v>8.4299253518999997</c:v>
                </c:pt>
                <c:pt idx="3888">
                  <c:v>8.4270936672000012</c:v>
                </c:pt>
                <c:pt idx="3889">
                  <c:v>8.4270936672000012</c:v>
                </c:pt>
                <c:pt idx="3890">
                  <c:v>8.4270936672000012</c:v>
                </c:pt>
                <c:pt idx="3891">
                  <c:v>8.4270936672000012</c:v>
                </c:pt>
                <c:pt idx="3892">
                  <c:v>8.4270936672000012</c:v>
                </c:pt>
                <c:pt idx="3893">
                  <c:v>8.4270936672000012</c:v>
                </c:pt>
                <c:pt idx="3894">
                  <c:v>8.4270936672000012</c:v>
                </c:pt>
                <c:pt idx="3895">
                  <c:v>8.4270936672000012</c:v>
                </c:pt>
                <c:pt idx="3896">
                  <c:v>8.4270936672000012</c:v>
                </c:pt>
                <c:pt idx="3897">
                  <c:v>8.4270936672000012</c:v>
                </c:pt>
                <c:pt idx="3898">
                  <c:v>8.4242619824999991</c:v>
                </c:pt>
                <c:pt idx="3899">
                  <c:v>8.4242619824999991</c:v>
                </c:pt>
                <c:pt idx="3900">
                  <c:v>8.4242619824999991</c:v>
                </c:pt>
                <c:pt idx="3901">
                  <c:v>8.4242619824999991</c:v>
                </c:pt>
                <c:pt idx="3902">
                  <c:v>8.4242619824999991</c:v>
                </c:pt>
                <c:pt idx="3903">
                  <c:v>8.4242619824999991</c:v>
                </c:pt>
                <c:pt idx="3904">
                  <c:v>8.4242619824999991</c:v>
                </c:pt>
                <c:pt idx="3905">
                  <c:v>8.4242619824999991</c:v>
                </c:pt>
                <c:pt idx="3906">
                  <c:v>8.4242619824999991</c:v>
                </c:pt>
                <c:pt idx="3907">
                  <c:v>8.4242619824999991</c:v>
                </c:pt>
                <c:pt idx="3908">
                  <c:v>8.4214302977999989</c:v>
                </c:pt>
                <c:pt idx="3909">
                  <c:v>8.4214302977999989</c:v>
                </c:pt>
                <c:pt idx="3910">
                  <c:v>8.4214302977999989</c:v>
                </c:pt>
                <c:pt idx="3911">
                  <c:v>8.4214302977999989</c:v>
                </c:pt>
                <c:pt idx="3912">
                  <c:v>8.4214302977999989</c:v>
                </c:pt>
                <c:pt idx="3913">
                  <c:v>8.4214302977999989</c:v>
                </c:pt>
                <c:pt idx="3914">
                  <c:v>8.4214302977999989</c:v>
                </c:pt>
                <c:pt idx="3915">
                  <c:v>8.4214302977999989</c:v>
                </c:pt>
                <c:pt idx="3916">
                  <c:v>8.4214302977999989</c:v>
                </c:pt>
                <c:pt idx="3917">
                  <c:v>8.4214302977999989</c:v>
                </c:pt>
                <c:pt idx="3918">
                  <c:v>8.4185986131000003</c:v>
                </c:pt>
                <c:pt idx="3919">
                  <c:v>8.4185986131000003</c:v>
                </c:pt>
                <c:pt idx="3920">
                  <c:v>8.4185986131000003</c:v>
                </c:pt>
                <c:pt idx="3921">
                  <c:v>8.4185986131000003</c:v>
                </c:pt>
                <c:pt idx="3922">
                  <c:v>8.4185986131000003</c:v>
                </c:pt>
                <c:pt idx="3923">
                  <c:v>8.4185986131000003</c:v>
                </c:pt>
                <c:pt idx="3924">
                  <c:v>8.4185986131000003</c:v>
                </c:pt>
                <c:pt idx="3925">
                  <c:v>8.4185986131000003</c:v>
                </c:pt>
                <c:pt idx="3926">
                  <c:v>8.4185986131000003</c:v>
                </c:pt>
                <c:pt idx="3927">
                  <c:v>8.4185986131000003</c:v>
                </c:pt>
                <c:pt idx="3928">
                  <c:v>8.4157669284000001</c:v>
                </c:pt>
                <c:pt idx="3929">
                  <c:v>8.4157669284000001</c:v>
                </c:pt>
                <c:pt idx="3930">
                  <c:v>8.4157669284000001</c:v>
                </c:pt>
                <c:pt idx="3931">
                  <c:v>8.4157669284000001</c:v>
                </c:pt>
                <c:pt idx="3932">
                  <c:v>8.4157669284000001</c:v>
                </c:pt>
                <c:pt idx="3933">
                  <c:v>8.4157669284000001</c:v>
                </c:pt>
                <c:pt idx="3934">
                  <c:v>8.4157669284000001</c:v>
                </c:pt>
                <c:pt idx="3935">
                  <c:v>8.4157669284000001</c:v>
                </c:pt>
                <c:pt idx="3936">
                  <c:v>8.4157669284000001</c:v>
                </c:pt>
                <c:pt idx="3937">
                  <c:v>8.4157669284000001</c:v>
                </c:pt>
                <c:pt idx="3938">
                  <c:v>8.4129352436999998</c:v>
                </c:pt>
                <c:pt idx="3939">
                  <c:v>8.4129352436999998</c:v>
                </c:pt>
                <c:pt idx="3940">
                  <c:v>8.4129352436999998</c:v>
                </c:pt>
                <c:pt idx="3941">
                  <c:v>8.4129352436999998</c:v>
                </c:pt>
                <c:pt idx="3942">
                  <c:v>8.4129352436999998</c:v>
                </c:pt>
                <c:pt idx="3943">
                  <c:v>8.4129352436999998</c:v>
                </c:pt>
                <c:pt idx="3944">
                  <c:v>8.4129352436999998</c:v>
                </c:pt>
                <c:pt idx="3945">
                  <c:v>8.4129352436999998</c:v>
                </c:pt>
                <c:pt idx="3946">
                  <c:v>8.4129352436999998</c:v>
                </c:pt>
                <c:pt idx="3947">
                  <c:v>8.4129352436999998</c:v>
                </c:pt>
                <c:pt idx="3948">
                  <c:v>8.4101035589999995</c:v>
                </c:pt>
                <c:pt idx="3949">
                  <c:v>8.4101035589999995</c:v>
                </c:pt>
                <c:pt idx="3950">
                  <c:v>8.4101035589999995</c:v>
                </c:pt>
                <c:pt idx="3951">
                  <c:v>8.4101035589999995</c:v>
                </c:pt>
                <c:pt idx="3952">
                  <c:v>8.4101035589999995</c:v>
                </c:pt>
                <c:pt idx="3953">
                  <c:v>8.4101035589999995</c:v>
                </c:pt>
                <c:pt idx="3954">
                  <c:v>8.4101035589999995</c:v>
                </c:pt>
                <c:pt idx="3955">
                  <c:v>8.4101035589999995</c:v>
                </c:pt>
                <c:pt idx="3956">
                  <c:v>8.4101035589999995</c:v>
                </c:pt>
                <c:pt idx="3957">
                  <c:v>8.4101035589999995</c:v>
                </c:pt>
                <c:pt idx="3958">
                  <c:v>8.4072718742999992</c:v>
                </c:pt>
                <c:pt idx="3959">
                  <c:v>8.4072718742999992</c:v>
                </c:pt>
                <c:pt idx="3960">
                  <c:v>8.4072718742999992</c:v>
                </c:pt>
                <c:pt idx="3961">
                  <c:v>8.4072718742999992</c:v>
                </c:pt>
                <c:pt idx="3962">
                  <c:v>8.4072718742999992</c:v>
                </c:pt>
                <c:pt idx="3963">
                  <c:v>8.4072718742999992</c:v>
                </c:pt>
                <c:pt idx="3964">
                  <c:v>8.4072718742999992</c:v>
                </c:pt>
                <c:pt idx="3965">
                  <c:v>8.4072718742999992</c:v>
                </c:pt>
                <c:pt idx="3966">
                  <c:v>8.4072718742999992</c:v>
                </c:pt>
                <c:pt idx="3967">
                  <c:v>8.4072718742999992</c:v>
                </c:pt>
                <c:pt idx="3968">
                  <c:v>8.4044401896000007</c:v>
                </c:pt>
                <c:pt idx="3969">
                  <c:v>8.4044401896000007</c:v>
                </c:pt>
                <c:pt idx="3970">
                  <c:v>8.4044401896000007</c:v>
                </c:pt>
                <c:pt idx="3971">
                  <c:v>8.4044401896000007</c:v>
                </c:pt>
                <c:pt idx="3972">
                  <c:v>8.4044401896000007</c:v>
                </c:pt>
                <c:pt idx="3973">
                  <c:v>8.4044401896000007</c:v>
                </c:pt>
                <c:pt idx="3974">
                  <c:v>8.4044401896000007</c:v>
                </c:pt>
                <c:pt idx="3975">
                  <c:v>8.4044401896000007</c:v>
                </c:pt>
                <c:pt idx="3976">
                  <c:v>8.4044401896000007</c:v>
                </c:pt>
                <c:pt idx="3977">
                  <c:v>8.4044401896000007</c:v>
                </c:pt>
                <c:pt idx="3978">
                  <c:v>8.4016085048999987</c:v>
                </c:pt>
                <c:pt idx="3979">
                  <c:v>8.4016085048999987</c:v>
                </c:pt>
                <c:pt idx="3980">
                  <c:v>8.4016085048999987</c:v>
                </c:pt>
                <c:pt idx="3981">
                  <c:v>8.4016085048999987</c:v>
                </c:pt>
                <c:pt idx="3982">
                  <c:v>8.4016085048999987</c:v>
                </c:pt>
                <c:pt idx="3983">
                  <c:v>8.4016085048999987</c:v>
                </c:pt>
                <c:pt idx="3984">
                  <c:v>8.4016085048999987</c:v>
                </c:pt>
                <c:pt idx="3985">
                  <c:v>8.4016085048999987</c:v>
                </c:pt>
                <c:pt idx="3986">
                  <c:v>8.4016085048999987</c:v>
                </c:pt>
                <c:pt idx="3987">
                  <c:v>8.4016085048999987</c:v>
                </c:pt>
                <c:pt idx="3988">
                  <c:v>8.3987768202000002</c:v>
                </c:pt>
                <c:pt idx="3989">
                  <c:v>8.3987768202000002</c:v>
                </c:pt>
                <c:pt idx="3990">
                  <c:v>8.3987768202000002</c:v>
                </c:pt>
                <c:pt idx="3991">
                  <c:v>8.3987768202000002</c:v>
                </c:pt>
                <c:pt idx="3992">
                  <c:v>8.3987768202000002</c:v>
                </c:pt>
                <c:pt idx="3993">
                  <c:v>8.3987768202000002</c:v>
                </c:pt>
                <c:pt idx="3994">
                  <c:v>8.3987768202000002</c:v>
                </c:pt>
                <c:pt idx="3995">
                  <c:v>8.3987768202000002</c:v>
                </c:pt>
                <c:pt idx="3996">
                  <c:v>8.3987768202000002</c:v>
                </c:pt>
                <c:pt idx="3997">
                  <c:v>8.3987768202000002</c:v>
                </c:pt>
                <c:pt idx="3998">
                  <c:v>8.3987768202000002</c:v>
                </c:pt>
                <c:pt idx="3999">
                  <c:v>8.3959451354999999</c:v>
                </c:pt>
                <c:pt idx="4000">
                  <c:v>8.3959451354999999</c:v>
                </c:pt>
                <c:pt idx="4001">
                  <c:v>8.3959451354999999</c:v>
                </c:pt>
                <c:pt idx="4002">
                  <c:v>8.3959451354999999</c:v>
                </c:pt>
                <c:pt idx="4003">
                  <c:v>8.3959451354999999</c:v>
                </c:pt>
                <c:pt idx="4004">
                  <c:v>8.3959451354999999</c:v>
                </c:pt>
                <c:pt idx="4005">
                  <c:v>8.3959451354999999</c:v>
                </c:pt>
                <c:pt idx="4006">
                  <c:v>8.3959451354999999</c:v>
                </c:pt>
                <c:pt idx="4007">
                  <c:v>8.3959451354999999</c:v>
                </c:pt>
                <c:pt idx="4008">
                  <c:v>8.3959451354999999</c:v>
                </c:pt>
                <c:pt idx="4009">
                  <c:v>8.3931134507999996</c:v>
                </c:pt>
                <c:pt idx="4010">
                  <c:v>8.3931134507999996</c:v>
                </c:pt>
                <c:pt idx="4011">
                  <c:v>8.3931134507999996</c:v>
                </c:pt>
                <c:pt idx="4012">
                  <c:v>8.3931134507999996</c:v>
                </c:pt>
                <c:pt idx="4013">
                  <c:v>8.3931134507999996</c:v>
                </c:pt>
                <c:pt idx="4014">
                  <c:v>8.3931134507999996</c:v>
                </c:pt>
                <c:pt idx="4015">
                  <c:v>8.3931134507999996</c:v>
                </c:pt>
                <c:pt idx="4016">
                  <c:v>8.3931134507999996</c:v>
                </c:pt>
                <c:pt idx="4017">
                  <c:v>8.3931134507999996</c:v>
                </c:pt>
                <c:pt idx="4018">
                  <c:v>8.3931134507999996</c:v>
                </c:pt>
                <c:pt idx="4019">
                  <c:v>8.3902817660999993</c:v>
                </c:pt>
                <c:pt idx="4020">
                  <c:v>8.3902817660999993</c:v>
                </c:pt>
                <c:pt idx="4021">
                  <c:v>8.3902817660999993</c:v>
                </c:pt>
                <c:pt idx="4022">
                  <c:v>8.3902817660999993</c:v>
                </c:pt>
                <c:pt idx="4023">
                  <c:v>8.3902817660999993</c:v>
                </c:pt>
                <c:pt idx="4024">
                  <c:v>8.3902817660999993</c:v>
                </c:pt>
                <c:pt idx="4025">
                  <c:v>8.3902817660999993</c:v>
                </c:pt>
                <c:pt idx="4026">
                  <c:v>8.3902817660999993</c:v>
                </c:pt>
                <c:pt idx="4027">
                  <c:v>8.3902817660999993</c:v>
                </c:pt>
                <c:pt idx="4028">
                  <c:v>8.3902817660999993</c:v>
                </c:pt>
                <c:pt idx="4029">
                  <c:v>8.387450081399999</c:v>
                </c:pt>
                <c:pt idx="4030">
                  <c:v>8.387450081399999</c:v>
                </c:pt>
                <c:pt idx="4031">
                  <c:v>8.387450081399999</c:v>
                </c:pt>
                <c:pt idx="4032">
                  <c:v>8.387450081399999</c:v>
                </c:pt>
                <c:pt idx="4033">
                  <c:v>8.387450081399999</c:v>
                </c:pt>
                <c:pt idx="4034">
                  <c:v>8.387450081399999</c:v>
                </c:pt>
                <c:pt idx="4035">
                  <c:v>8.387450081399999</c:v>
                </c:pt>
                <c:pt idx="4036">
                  <c:v>8.387450081399999</c:v>
                </c:pt>
                <c:pt idx="4037">
                  <c:v>8.387450081399999</c:v>
                </c:pt>
                <c:pt idx="4038">
                  <c:v>8.387450081399999</c:v>
                </c:pt>
                <c:pt idx="4039">
                  <c:v>8.3846183967000005</c:v>
                </c:pt>
                <c:pt idx="4040">
                  <c:v>8.3846183967000005</c:v>
                </c:pt>
                <c:pt idx="4041">
                  <c:v>8.3846183967000005</c:v>
                </c:pt>
                <c:pt idx="4042">
                  <c:v>8.3846183967000005</c:v>
                </c:pt>
                <c:pt idx="4043">
                  <c:v>8.3846183967000005</c:v>
                </c:pt>
                <c:pt idx="4044">
                  <c:v>8.3846183967000005</c:v>
                </c:pt>
                <c:pt idx="4045">
                  <c:v>8.3846183967000005</c:v>
                </c:pt>
                <c:pt idx="4046">
                  <c:v>8.3846183967000005</c:v>
                </c:pt>
                <c:pt idx="4047">
                  <c:v>8.3846183967000005</c:v>
                </c:pt>
                <c:pt idx="4048">
                  <c:v>8.3846183967000005</c:v>
                </c:pt>
                <c:pt idx="4049">
                  <c:v>8.3817867120000003</c:v>
                </c:pt>
                <c:pt idx="4050">
                  <c:v>8.3817867120000003</c:v>
                </c:pt>
                <c:pt idx="4051">
                  <c:v>8.3817867120000003</c:v>
                </c:pt>
                <c:pt idx="4052">
                  <c:v>8.3817867120000003</c:v>
                </c:pt>
                <c:pt idx="4053">
                  <c:v>8.3817867120000003</c:v>
                </c:pt>
                <c:pt idx="4054">
                  <c:v>8.3817867120000003</c:v>
                </c:pt>
                <c:pt idx="4055">
                  <c:v>8.3817867120000003</c:v>
                </c:pt>
                <c:pt idx="4056">
                  <c:v>8.3817867120000003</c:v>
                </c:pt>
                <c:pt idx="4057">
                  <c:v>8.3817867120000003</c:v>
                </c:pt>
                <c:pt idx="4058">
                  <c:v>8.3817867120000003</c:v>
                </c:pt>
                <c:pt idx="4059">
                  <c:v>8.3789550273</c:v>
                </c:pt>
                <c:pt idx="4060">
                  <c:v>8.3789550273</c:v>
                </c:pt>
                <c:pt idx="4061">
                  <c:v>8.3789550273</c:v>
                </c:pt>
                <c:pt idx="4062">
                  <c:v>8.3789550273</c:v>
                </c:pt>
                <c:pt idx="4063">
                  <c:v>8.3789550273</c:v>
                </c:pt>
                <c:pt idx="4064">
                  <c:v>8.3789550273</c:v>
                </c:pt>
                <c:pt idx="4065">
                  <c:v>8.3789550273</c:v>
                </c:pt>
                <c:pt idx="4066">
                  <c:v>8.3789550273</c:v>
                </c:pt>
                <c:pt idx="4067">
                  <c:v>8.3789550273</c:v>
                </c:pt>
                <c:pt idx="4068">
                  <c:v>8.3789550273</c:v>
                </c:pt>
                <c:pt idx="4069">
                  <c:v>8.3761233425999997</c:v>
                </c:pt>
                <c:pt idx="4070">
                  <c:v>8.3761233425999997</c:v>
                </c:pt>
                <c:pt idx="4071">
                  <c:v>8.3761233425999997</c:v>
                </c:pt>
                <c:pt idx="4072">
                  <c:v>8.3761233425999997</c:v>
                </c:pt>
                <c:pt idx="4073">
                  <c:v>8.3761233425999997</c:v>
                </c:pt>
                <c:pt idx="4074">
                  <c:v>8.3761233425999997</c:v>
                </c:pt>
                <c:pt idx="4075">
                  <c:v>8.3761233425999997</c:v>
                </c:pt>
                <c:pt idx="4076">
                  <c:v>8.3761233425999997</c:v>
                </c:pt>
                <c:pt idx="4077">
                  <c:v>8.3761233425999997</c:v>
                </c:pt>
                <c:pt idx="4078">
                  <c:v>8.3761233425999997</c:v>
                </c:pt>
                <c:pt idx="4079">
                  <c:v>8.3732916578999994</c:v>
                </c:pt>
                <c:pt idx="4080">
                  <c:v>8.3732916578999994</c:v>
                </c:pt>
                <c:pt idx="4081">
                  <c:v>8.3732916578999994</c:v>
                </c:pt>
                <c:pt idx="4082">
                  <c:v>8.3732916578999994</c:v>
                </c:pt>
                <c:pt idx="4083">
                  <c:v>8.3732916578999994</c:v>
                </c:pt>
                <c:pt idx="4084">
                  <c:v>8.3732916578999994</c:v>
                </c:pt>
                <c:pt idx="4085">
                  <c:v>8.3732916578999994</c:v>
                </c:pt>
                <c:pt idx="4086">
                  <c:v>8.3732916578999994</c:v>
                </c:pt>
                <c:pt idx="4087">
                  <c:v>8.3732916578999994</c:v>
                </c:pt>
                <c:pt idx="4088">
                  <c:v>8.3732916578999994</c:v>
                </c:pt>
                <c:pt idx="4089">
                  <c:v>8.3732916578999994</c:v>
                </c:pt>
                <c:pt idx="4090">
                  <c:v>8.3704599732000009</c:v>
                </c:pt>
                <c:pt idx="4091">
                  <c:v>8.3704599732000009</c:v>
                </c:pt>
                <c:pt idx="4092">
                  <c:v>8.3704599732000009</c:v>
                </c:pt>
                <c:pt idx="4093">
                  <c:v>8.3704599732000009</c:v>
                </c:pt>
                <c:pt idx="4094">
                  <c:v>8.3704599732000009</c:v>
                </c:pt>
                <c:pt idx="4095">
                  <c:v>8.3704599732000009</c:v>
                </c:pt>
                <c:pt idx="4096">
                  <c:v>8.3704599732000009</c:v>
                </c:pt>
                <c:pt idx="4097">
                  <c:v>8.3704599732000009</c:v>
                </c:pt>
                <c:pt idx="4098">
                  <c:v>8.3704599732000009</c:v>
                </c:pt>
                <c:pt idx="4099">
                  <c:v>8.3704599732000009</c:v>
                </c:pt>
                <c:pt idx="4100">
                  <c:v>8.3676282885000006</c:v>
                </c:pt>
                <c:pt idx="4101">
                  <c:v>8.3676282885000006</c:v>
                </c:pt>
                <c:pt idx="4102">
                  <c:v>8.3676282885000006</c:v>
                </c:pt>
                <c:pt idx="4103">
                  <c:v>8.3676282885000006</c:v>
                </c:pt>
                <c:pt idx="4104">
                  <c:v>8.3676282885000006</c:v>
                </c:pt>
                <c:pt idx="4105">
                  <c:v>8.3676282885000006</c:v>
                </c:pt>
                <c:pt idx="4106">
                  <c:v>8.3676282885000006</c:v>
                </c:pt>
                <c:pt idx="4107">
                  <c:v>8.3676282885000006</c:v>
                </c:pt>
                <c:pt idx="4108">
                  <c:v>8.3676282885000006</c:v>
                </c:pt>
                <c:pt idx="4109">
                  <c:v>8.3676282885000006</c:v>
                </c:pt>
                <c:pt idx="4110">
                  <c:v>8.3647966037999986</c:v>
                </c:pt>
                <c:pt idx="4111">
                  <c:v>8.3647966037999986</c:v>
                </c:pt>
                <c:pt idx="4112">
                  <c:v>8.3647966037999986</c:v>
                </c:pt>
                <c:pt idx="4113">
                  <c:v>8.3647966037999986</c:v>
                </c:pt>
                <c:pt idx="4114">
                  <c:v>8.3647966037999986</c:v>
                </c:pt>
                <c:pt idx="4115">
                  <c:v>8.3647966037999986</c:v>
                </c:pt>
                <c:pt idx="4116">
                  <c:v>8.3647966037999986</c:v>
                </c:pt>
                <c:pt idx="4117">
                  <c:v>8.3647966037999986</c:v>
                </c:pt>
                <c:pt idx="4118">
                  <c:v>8.3647966037999986</c:v>
                </c:pt>
                <c:pt idx="4119">
                  <c:v>8.3647966037999986</c:v>
                </c:pt>
                <c:pt idx="4120">
                  <c:v>8.3619649191000001</c:v>
                </c:pt>
                <c:pt idx="4121">
                  <c:v>8.3619649191000001</c:v>
                </c:pt>
                <c:pt idx="4122">
                  <c:v>8.3619649191000001</c:v>
                </c:pt>
                <c:pt idx="4123">
                  <c:v>8.3619649191000001</c:v>
                </c:pt>
                <c:pt idx="4124">
                  <c:v>8.3619649191000001</c:v>
                </c:pt>
                <c:pt idx="4125">
                  <c:v>8.3619649191000001</c:v>
                </c:pt>
                <c:pt idx="4126">
                  <c:v>8.3619649191000001</c:v>
                </c:pt>
                <c:pt idx="4127">
                  <c:v>8.3619649191000001</c:v>
                </c:pt>
                <c:pt idx="4128">
                  <c:v>8.3619649191000001</c:v>
                </c:pt>
                <c:pt idx="4129">
                  <c:v>8.3619649191000001</c:v>
                </c:pt>
                <c:pt idx="4130">
                  <c:v>8.3591332343999998</c:v>
                </c:pt>
                <c:pt idx="4131">
                  <c:v>8.3591332343999998</c:v>
                </c:pt>
                <c:pt idx="4132">
                  <c:v>8.3591332343999998</c:v>
                </c:pt>
                <c:pt idx="4133">
                  <c:v>8.3591332343999998</c:v>
                </c:pt>
                <c:pt idx="4134">
                  <c:v>8.3591332343999998</c:v>
                </c:pt>
                <c:pt idx="4135">
                  <c:v>8.3591332343999998</c:v>
                </c:pt>
                <c:pt idx="4136">
                  <c:v>8.3591332343999998</c:v>
                </c:pt>
                <c:pt idx="4137">
                  <c:v>8.3591332343999998</c:v>
                </c:pt>
                <c:pt idx="4138">
                  <c:v>8.3591332343999998</c:v>
                </c:pt>
                <c:pt idx="4139">
                  <c:v>8.3591332343999998</c:v>
                </c:pt>
                <c:pt idx="4140">
                  <c:v>8.3563015497000013</c:v>
                </c:pt>
                <c:pt idx="4141">
                  <c:v>8.3563015497000013</c:v>
                </c:pt>
                <c:pt idx="4142">
                  <c:v>8.3563015497000013</c:v>
                </c:pt>
                <c:pt idx="4143">
                  <c:v>8.3563015497000013</c:v>
                </c:pt>
                <c:pt idx="4144">
                  <c:v>8.3563015497000013</c:v>
                </c:pt>
                <c:pt idx="4145">
                  <c:v>8.3563015497000013</c:v>
                </c:pt>
                <c:pt idx="4146">
                  <c:v>8.3563015497000013</c:v>
                </c:pt>
                <c:pt idx="4147">
                  <c:v>8.3563015497000013</c:v>
                </c:pt>
                <c:pt idx="4148">
                  <c:v>8.3563015497000013</c:v>
                </c:pt>
                <c:pt idx="4149">
                  <c:v>8.3563015497000013</c:v>
                </c:pt>
                <c:pt idx="4150">
                  <c:v>8.3534698649999992</c:v>
                </c:pt>
                <c:pt idx="4151">
                  <c:v>8.3534698649999992</c:v>
                </c:pt>
                <c:pt idx="4152">
                  <c:v>8.3534698649999992</c:v>
                </c:pt>
                <c:pt idx="4153">
                  <c:v>8.3534698649999992</c:v>
                </c:pt>
                <c:pt idx="4154">
                  <c:v>8.3534698649999992</c:v>
                </c:pt>
                <c:pt idx="4155">
                  <c:v>8.3534698649999992</c:v>
                </c:pt>
                <c:pt idx="4156">
                  <c:v>8.3534698649999992</c:v>
                </c:pt>
                <c:pt idx="4157">
                  <c:v>8.3534698649999992</c:v>
                </c:pt>
                <c:pt idx="4158">
                  <c:v>8.3534698649999992</c:v>
                </c:pt>
                <c:pt idx="4159">
                  <c:v>8.3534698649999992</c:v>
                </c:pt>
                <c:pt idx="4160">
                  <c:v>8.3506381802999989</c:v>
                </c:pt>
                <c:pt idx="4161">
                  <c:v>8.3506381802999989</c:v>
                </c:pt>
                <c:pt idx="4162">
                  <c:v>8.3506381802999989</c:v>
                </c:pt>
                <c:pt idx="4163">
                  <c:v>8.3506381802999989</c:v>
                </c:pt>
                <c:pt idx="4164">
                  <c:v>8.3506381802999989</c:v>
                </c:pt>
                <c:pt idx="4165">
                  <c:v>8.3506381802999989</c:v>
                </c:pt>
                <c:pt idx="4166">
                  <c:v>8.3506381802999989</c:v>
                </c:pt>
                <c:pt idx="4167">
                  <c:v>8.3506381802999989</c:v>
                </c:pt>
                <c:pt idx="4168">
                  <c:v>8.3506381802999989</c:v>
                </c:pt>
                <c:pt idx="4169">
                  <c:v>8.3506381802999989</c:v>
                </c:pt>
                <c:pt idx="4170">
                  <c:v>8.3506381802999989</c:v>
                </c:pt>
                <c:pt idx="4171">
                  <c:v>8.3478064956000004</c:v>
                </c:pt>
                <c:pt idx="4172">
                  <c:v>8.3478064956000004</c:v>
                </c:pt>
                <c:pt idx="4173">
                  <c:v>8.3478064956000004</c:v>
                </c:pt>
                <c:pt idx="4174">
                  <c:v>8.3478064956000004</c:v>
                </c:pt>
                <c:pt idx="4175">
                  <c:v>8.3478064956000004</c:v>
                </c:pt>
                <c:pt idx="4176">
                  <c:v>8.3478064956000004</c:v>
                </c:pt>
                <c:pt idx="4177">
                  <c:v>8.3478064956000004</c:v>
                </c:pt>
                <c:pt idx="4178">
                  <c:v>8.3478064956000004</c:v>
                </c:pt>
                <c:pt idx="4179">
                  <c:v>8.3478064956000004</c:v>
                </c:pt>
                <c:pt idx="4180">
                  <c:v>8.3478064956000004</c:v>
                </c:pt>
                <c:pt idx="4181">
                  <c:v>8.3449748109000002</c:v>
                </c:pt>
                <c:pt idx="4182">
                  <c:v>8.3449748109000002</c:v>
                </c:pt>
                <c:pt idx="4183">
                  <c:v>8.3449748109000002</c:v>
                </c:pt>
                <c:pt idx="4184">
                  <c:v>8.3449748109000002</c:v>
                </c:pt>
                <c:pt idx="4185">
                  <c:v>8.3449748109000002</c:v>
                </c:pt>
                <c:pt idx="4186">
                  <c:v>8.3449748109000002</c:v>
                </c:pt>
                <c:pt idx="4187">
                  <c:v>8.3449748109000002</c:v>
                </c:pt>
                <c:pt idx="4188">
                  <c:v>8.3449748109000002</c:v>
                </c:pt>
                <c:pt idx="4189">
                  <c:v>8.3449748109000002</c:v>
                </c:pt>
                <c:pt idx="4190">
                  <c:v>8.3449748109000002</c:v>
                </c:pt>
                <c:pt idx="4191">
                  <c:v>8.3421431261999999</c:v>
                </c:pt>
                <c:pt idx="4192">
                  <c:v>8.3421431261999999</c:v>
                </c:pt>
                <c:pt idx="4193">
                  <c:v>8.3421431261999999</c:v>
                </c:pt>
                <c:pt idx="4194">
                  <c:v>8.3421431261999999</c:v>
                </c:pt>
                <c:pt idx="4195">
                  <c:v>8.3421431261999999</c:v>
                </c:pt>
                <c:pt idx="4196">
                  <c:v>8.3421431261999999</c:v>
                </c:pt>
                <c:pt idx="4197">
                  <c:v>8.3421431261999999</c:v>
                </c:pt>
                <c:pt idx="4198">
                  <c:v>8.3421431261999999</c:v>
                </c:pt>
                <c:pt idx="4199">
                  <c:v>8.3421431261999999</c:v>
                </c:pt>
                <c:pt idx="4200">
                  <c:v>8.3421431261999999</c:v>
                </c:pt>
                <c:pt idx="4201">
                  <c:v>8.3393114414999996</c:v>
                </c:pt>
                <c:pt idx="4202">
                  <c:v>8.3393114414999996</c:v>
                </c:pt>
                <c:pt idx="4203">
                  <c:v>8.3393114414999996</c:v>
                </c:pt>
                <c:pt idx="4204">
                  <c:v>8.3393114414999996</c:v>
                </c:pt>
                <c:pt idx="4205">
                  <c:v>8.3393114414999996</c:v>
                </c:pt>
                <c:pt idx="4206">
                  <c:v>8.3393114414999996</c:v>
                </c:pt>
                <c:pt idx="4207">
                  <c:v>8.3393114414999996</c:v>
                </c:pt>
                <c:pt idx="4208">
                  <c:v>8.3393114414999996</c:v>
                </c:pt>
                <c:pt idx="4209">
                  <c:v>8.3393114414999996</c:v>
                </c:pt>
                <c:pt idx="4210">
                  <c:v>8.3393114414999996</c:v>
                </c:pt>
                <c:pt idx="4211">
                  <c:v>8.3364797567999993</c:v>
                </c:pt>
                <c:pt idx="4212">
                  <c:v>8.3364797567999993</c:v>
                </c:pt>
                <c:pt idx="4213">
                  <c:v>8.3364797567999993</c:v>
                </c:pt>
                <c:pt idx="4214">
                  <c:v>8.3364797567999993</c:v>
                </c:pt>
                <c:pt idx="4215">
                  <c:v>8.3364797567999993</c:v>
                </c:pt>
                <c:pt idx="4216">
                  <c:v>8.3364797567999993</c:v>
                </c:pt>
                <c:pt idx="4217">
                  <c:v>8.3364797567999993</c:v>
                </c:pt>
                <c:pt idx="4218">
                  <c:v>8.3364797567999993</c:v>
                </c:pt>
                <c:pt idx="4219">
                  <c:v>8.3364797567999993</c:v>
                </c:pt>
                <c:pt idx="4220">
                  <c:v>8.3364797567999993</c:v>
                </c:pt>
                <c:pt idx="4221">
                  <c:v>8.3336480721000008</c:v>
                </c:pt>
                <c:pt idx="4222">
                  <c:v>8.3336480721000008</c:v>
                </c:pt>
                <c:pt idx="4223">
                  <c:v>8.3336480721000008</c:v>
                </c:pt>
                <c:pt idx="4224">
                  <c:v>8.3336480721000008</c:v>
                </c:pt>
                <c:pt idx="4225">
                  <c:v>8.3336480721000008</c:v>
                </c:pt>
                <c:pt idx="4226">
                  <c:v>8.3336480721000008</c:v>
                </c:pt>
                <c:pt idx="4227">
                  <c:v>8.3336480721000008</c:v>
                </c:pt>
                <c:pt idx="4228">
                  <c:v>8.3336480721000008</c:v>
                </c:pt>
                <c:pt idx="4229">
                  <c:v>8.3336480721000008</c:v>
                </c:pt>
                <c:pt idx="4230">
                  <c:v>8.3336480721000008</c:v>
                </c:pt>
                <c:pt idx="4231">
                  <c:v>8.3336480721000008</c:v>
                </c:pt>
                <c:pt idx="4232">
                  <c:v>8.3308163873999987</c:v>
                </c:pt>
                <c:pt idx="4233">
                  <c:v>8.3308163873999987</c:v>
                </c:pt>
                <c:pt idx="4234">
                  <c:v>8.3308163873999987</c:v>
                </c:pt>
                <c:pt idx="4235">
                  <c:v>8.3308163873999987</c:v>
                </c:pt>
                <c:pt idx="4236">
                  <c:v>8.3308163873999987</c:v>
                </c:pt>
                <c:pt idx="4237">
                  <c:v>8.3308163873999987</c:v>
                </c:pt>
                <c:pt idx="4238">
                  <c:v>8.3308163873999987</c:v>
                </c:pt>
                <c:pt idx="4239">
                  <c:v>8.3308163873999987</c:v>
                </c:pt>
                <c:pt idx="4240">
                  <c:v>8.3308163873999987</c:v>
                </c:pt>
                <c:pt idx="4241">
                  <c:v>8.3308163873999987</c:v>
                </c:pt>
                <c:pt idx="4242">
                  <c:v>8.3279847027000002</c:v>
                </c:pt>
                <c:pt idx="4243">
                  <c:v>8.3279847027000002</c:v>
                </c:pt>
                <c:pt idx="4244">
                  <c:v>8.3279847027000002</c:v>
                </c:pt>
                <c:pt idx="4245">
                  <c:v>8.3279847027000002</c:v>
                </c:pt>
                <c:pt idx="4246">
                  <c:v>8.3279847027000002</c:v>
                </c:pt>
                <c:pt idx="4247">
                  <c:v>8.3279847027000002</c:v>
                </c:pt>
                <c:pt idx="4248">
                  <c:v>8.3279847027000002</c:v>
                </c:pt>
                <c:pt idx="4249">
                  <c:v>8.3279847027000002</c:v>
                </c:pt>
                <c:pt idx="4250">
                  <c:v>8.3279847027000002</c:v>
                </c:pt>
                <c:pt idx="4251">
                  <c:v>8.3279847027000002</c:v>
                </c:pt>
                <c:pt idx="4252">
                  <c:v>8.325153018</c:v>
                </c:pt>
                <c:pt idx="4253">
                  <c:v>8.325153018</c:v>
                </c:pt>
                <c:pt idx="4254">
                  <c:v>8.325153018</c:v>
                </c:pt>
                <c:pt idx="4255">
                  <c:v>8.325153018</c:v>
                </c:pt>
                <c:pt idx="4256">
                  <c:v>8.325153018</c:v>
                </c:pt>
                <c:pt idx="4257">
                  <c:v>8.325153018</c:v>
                </c:pt>
                <c:pt idx="4258">
                  <c:v>8.325153018</c:v>
                </c:pt>
                <c:pt idx="4259">
                  <c:v>8.325153018</c:v>
                </c:pt>
                <c:pt idx="4260">
                  <c:v>8.325153018</c:v>
                </c:pt>
                <c:pt idx="4261">
                  <c:v>8.325153018</c:v>
                </c:pt>
                <c:pt idx="4262">
                  <c:v>8.3223213332999997</c:v>
                </c:pt>
                <c:pt idx="4263">
                  <c:v>8.3223213332999997</c:v>
                </c:pt>
                <c:pt idx="4264">
                  <c:v>8.3223213332999997</c:v>
                </c:pt>
                <c:pt idx="4265">
                  <c:v>8.3223213332999997</c:v>
                </c:pt>
                <c:pt idx="4266">
                  <c:v>8.3223213332999997</c:v>
                </c:pt>
                <c:pt idx="4267">
                  <c:v>8.3223213332999997</c:v>
                </c:pt>
                <c:pt idx="4268">
                  <c:v>8.3223213332999997</c:v>
                </c:pt>
                <c:pt idx="4269">
                  <c:v>8.3223213332999997</c:v>
                </c:pt>
                <c:pt idx="4270">
                  <c:v>8.3223213332999997</c:v>
                </c:pt>
                <c:pt idx="4271">
                  <c:v>8.3223213332999997</c:v>
                </c:pt>
                <c:pt idx="4272">
                  <c:v>8.3194896485999994</c:v>
                </c:pt>
                <c:pt idx="4273">
                  <c:v>8.3194896485999994</c:v>
                </c:pt>
                <c:pt idx="4274">
                  <c:v>8.3194896485999994</c:v>
                </c:pt>
                <c:pt idx="4275">
                  <c:v>8.3194896485999994</c:v>
                </c:pt>
                <c:pt idx="4276">
                  <c:v>8.3194896485999994</c:v>
                </c:pt>
                <c:pt idx="4277">
                  <c:v>8.3194896485999994</c:v>
                </c:pt>
                <c:pt idx="4278">
                  <c:v>8.3194896485999994</c:v>
                </c:pt>
                <c:pt idx="4279">
                  <c:v>8.3194896485999994</c:v>
                </c:pt>
                <c:pt idx="4280">
                  <c:v>8.3194896485999994</c:v>
                </c:pt>
                <c:pt idx="4281">
                  <c:v>8.3194896485999994</c:v>
                </c:pt>
                <c:pt idx="4282">
                  <c:v>8.3194896485999994</c:v>
                </c:pt>
                <c:pt idx="4283">
                  <c:v>8.3166579638999991</c:v>
                </c:pt>
                <c:pt idx="4284">
                  <c:v>8.3166579638999991</c:v>
                </c:pt>
                <c:pt idx="4285">
                  <c:v>8.3166579638999991</c:v>
                </c:pt>
                <c:pt idx="4286">
                  <c:v>8.3166579638999991</c:v>
                </c:pt>
                <c:pt idx="4287">
                  <c:v>8.3166579638999991</c:v>
                </c:pt>
                <c:pt idx="4288">
                  <c:v>8.3166579638999991</c:v>
                </c:pt>
                <c:pt idx="4289">
                  <c:v>8.3166579638999991</c:v>
                </c:pt>
                <c:pt idx="4290">
                  <c:v>8.3166579638999991</c:v>
                </c:pt>
                <c:pt idx="4291">
                  <c:v>8.3166579638999991</c:v>
                </c:pt>
                <c:pt idx="4292">
                  <c:v>8.3166579638999991</c:v>
                </c:pt>
                <c:pt idx="4293">
                  <c:v>8.3138262792000006</c:v>
                </c:pt>
                <c:pt idx="4294">
                  <c:v>8.3138262792000006</c:v>
                </c:pt>
                <c:pt idx="4295">
                  <c:v>8.3138262792000006</c:v>
                </c:pt>
                <c:pt idx="4296">
                  <c:v>8.3138262792000006</c:v>
                </c:pt>
                <c:pt idx="4297">
                  <c:v>8.3138262792000006</c:v>
                </c:pt>
                <c:pt idx="4298">
                  <c:v>8.3138262792000006</c:v>
                </c:pt>
                <c:pt idx="4299">
                  <c:v>8.3138262792000006</c:v>
                </c:pt>
                <c:pt idx="4300">
                  <c:v>8.3138262792000006</c:v>
                </c:pt>
                <c:pt idx="4301">
                  <c:v>8.3138262792000006</c:v>
                </c:pt>
                <c:pt idx="4302">
                  <c:v>8.3138262792000006</c:v>
                </c:pt>
                <c:pt idx="4303">
                  <c:v>8.3109945945000003</c:v>
                </c:pt>
                <c:pt idx="4304">
                  <c:v>8.3109945945000003</c:v>
                </c:pt>
                <c:pt idx="4305">
                  <c:v>8.3109945945000003</c:v>
                </c:pt>
                <c:pt idx="4306">
                  <c:v>8.3109945945000003</c:v>
                </c:pt>
                <c:pt idx="4307">
                  <c:v>8.3109945945000003</c:v>
                </c:pt>
                <c:pt idx="4308">
                  <c:v>8.3109945945000003</c:v>
                </c:pt>
                <c:pt idx="4309">
                  <c:v>8.3109945945000003</c:v>
                </c:pt>
                <c:pt idx="4310">
                  <c:v>8.3109945945000003</c:v>
                </c:pt>
                <c:pt idx="4311">
                  <c:v>8.3109945945000003</c:v>
                </c:pt>
                <c:pt idx="4312">
                  <c:v>8.3109945945000003</c:v>
                </c:pt>
                <c:pt idx="4313">
                  <c:v>8.3081629097999983</c:v>
                </c:pt>
                <c:pt idx="4314">
                  <c:v>8.3081629097999983</c:v>
                </c:pt>
                <c:pt idx="4315">
                  <c:v>8.3081629097999983</c:v>
                </c:pt>
                <c:pt idx="4316">
                  <c:v>8.3081629097999983</c:v>
                </c:pt>
                <c:pt idx="4317">
                  <c:v>8.3081629097999983</c:v>
                </c:pt>
                <c:pt idx="4318">
                  <c:v>8.3081629097999983</c:v>
                </c:pt>
                <c:pt idx="4319">
                  <c:v>8.3081629097999983</c:v>
                </c:pt>
                <c:pt idx="4320">
                  <c:v>8.3081629097999983</c:v>
                </c:pt>
                <c:pt idx="4321">
                  <c:v>8.3081629097999983</c:v>
                </c:pt>
                <c:pt idx="4322">
                  <c:v>8.3081629097999983</c:v>
                </c:pt>
                <c:pt idx="4323">
                  <c:v>8.3053312250999998</c:v>
                </c:pt>
                <c:pt idx="4324">
                  <c:v>8.3053312250999998</c:v>
                </c:pt>
                <c:pt idx="4325">
                  <c:v>8.3053312250999998</c:v>
                </c:pt>
                <c:pt idx="4326">
                  <c:v>8.3053312250999998</c:v>
                </c:pt>
                <c:pt idx="4327">
                  <c:v>8.3053312250999998</c:v>
                </c:pt>
                <c:pt idx="4328">
                  <c:v>8.3053312250999998</c:v>
                </c:pt>
                <c:pt idx="4329">
                  <c:v>8.3053312250999998</c:v>
                </c:pt>
                <c:pt idx="4330">
                  <c:v>8.3053312250999998</c:v>
                </c:pt>
                <c:pt idx="4331">
                  <c:v>8.3053312250999998</c:v>
                </c:pt>
                <c:pt idx="4332">
                  <c:v>8.3053312250999998</c:v>
                </c:pt>
                <c:pt idx="4333">
                  <c:v>8.3053312250999998</c:v>
                </c:pt>
                <c:pt idx="4334">
                  <c:v>8.3024995403999995</c:v>
                </c:pt>
                <c:pt idx="4335">
                  <c:v>8.3024995403999995</c:v>
                </c:pt>
                <c:pt idx="4336">
                  <c:v>8.3024995403999995</c:v>
                </c:pt>
                <c:pt idx="4337">
                  <c:v>8.3024995403999995</c:v>
                </c:pt>
                <c:pt idx="4338">
                  <c:v>8.3024995403999995</c:v>
                </c:pt>
                <c:pt idx="4339">
                  <c:v>8.3024995403999995</c:v>
                </c:pt>
                <c:pt idx="4340">
                  <c:v>8.3024995403999995</c:v>
                </c:pt>
                <c:pt idx="4341">
                  <c:v>8.3024995403999995</c:v>
                </c:pt>
                <c:pt idx="4342">
                  <c:v>8.3024995403999995</c:v>
                </c:pt>
                <c:pt idx="4343">
                  <c:v>8.3024995403999995</c:v>
                </c:pt>
                <c:pt idx="4344">
                  <c:v>8.299667855700001</c:v>
                </c:pt>
                <c:pt idx="4345">
                  <c:v>8.299667855700001</c:v>
                </c:pt>
                <c:pt idx="4346">
                  <c:v>8.299667855700001</c:v>
                </c:pt>
                <c:pt idx="4347">
                  <c:v>8.299667855700001</c:v>
                </c:pt>
                <c:pt idx="4348">
                  <c:v>8.299667855700001</c:v>
                </c:pt>
                <c:pt idx="4349">
                  <c:v>8.299667855700001</c:v>
                </c:pt>
                <c:pt idx="4350">
                  <c:v>8.299667855700001</c:v>
                </c:pt>
                <c:pt idx="4351">
                  <c:v>8.299667855700001</c:v>
                </c:pt>
                <c:pt idx="4352">
                  <c:v>8.299667855700001</c:v>
                </c:pt>
                <c:pt idx="4353">
                  <c:v>8.299667855700001</c:v>
                </c:pt>
                <c:pt idx="4354">
                  <c:v>8.2968361709999989</c:v>
                </c:pt>
                <c:pt idx="4355">
                  <c:v>8.2968361709999989</c:v>
                </c:pt>
                <c:pt idx="4356">
                  <c:v>8.2968361709999989</c:v>
                </c:pt>
                <c:pt idx="4357">
                  <c:v>8.2968361709999989</c:v>
                </c:pt>
                <c:pt idx="4358">
                  <c:v>8.2968361709999989</c:v>
                </c:pt>
                <c:pt idx="4359">
                  <c:v>8.2968361709999989</c:v>
                </c:pt>
                <c:pt idx="4360">
                  <c:v>8.2968361709999989</c:v>
                </c:pt>
                <c:pt idx="4361">
                  <c:v>8.2968361709999989</c:v>
                </c:pt>
                <c:pt idx="4362">
                  <c:v>8.2968361709999989</c:v>
                </c:pt>
                <c:pt idx="4363">
                  <c:v>8.2968361709999989</c:v>
                </c:pt>
                <c:pt idx="4364">
                  <c:v>8.2940044862999986</c:v>
                </c:pt>
                <c:pt idx="4365">
                  <c:v>8.2940044862999986</c:v>
                </c:pt>
                <c:pt idx="4366">
                  <c:v>8.2940044862999986</c:v>
                </c:pt>
                <c:pt idx="4367">
                  <c:v>8.2940044862999986</c:v>
                </c:pt>
                <c:pt idx="4368">
                  <c:v>8.2940044862999986</c:v>
                </c:pt>
                <c:pt idx="4369">
                  <c:v>8.2940044862999986</c:v>
                </c:pt>
                <c:pt idx="4370">
                  <c:v>8.2940044862999986</c:v>
                </c:pt>
                <c:pt idx="4371">
                  <c:v>8.2940044862999986</c:v>
                </c:pt>
                <c:pt idx="4372">
                  <c:v>8.2940044862999986</c:v>
                </c:pt>
                <c:pt idx="4373">
                  <c:v>8.2940044862999986</c:v>
                </c:pt>
                <c:pt idx="4374">
                  <c:v>8.2911728016000001</c:v>
                </c:pt>
                <c:pt idx="4375">
                  <c:v>8.2911728016000001</c:v>
                </c:pt>
                <c:pt idx="4376">
                  <c:v>8.2911728016000001</c:v>
                </c:pt>
                <c:pt idx="4377">
                  <c:v>8.2911728016000001</c:v>
                </c:pt>
                <c:pt idx="4378">
                  <c:v>8.2911728016000001</c:v>
                </c:pt>
                <c:pt idx="4379">
                  <c:v>8.2911728016000001</c:v>
                </c:pt>
                <c:pt idx="4380">
                  <c:v>8.2911728016000001</c:v>
                </c:pt>
                <c:pt idx="4381">
                  <c:v>8.2911728016000001</c:v>
                </c:pt>
                <c:pt idx="4382">
                  <c:v>8.2911728016000001</c:v>
                </c:pt>
                <c:pt idx="4383">
                  <c:v>8.2911728016000001</c:v>
                </c:pt>
                <c:pt idx="4384">
                  <c:v>8.2911728016000001</c:v>
                </c:pt>
                <c:pt idx="4385">
                  <c:v>8.2883411168999999</c:v>
                </c:pt>
                <c:pt idx="4386">
                  <c:v>8.2883411168999999</c:v>
                </c:pt>
                <c:pt idx="4387">
                  <c:v>8.2883411168999999</c:v>
                </c:pt>
                <c:pt idx="4388">
                  <c:v>8.2883411168999999</c:v>
                </c:pt>
                <c:pt idx="4389">
                  <c:v>8.2883411168999999</c:v>
                </c:pt>
                <c:pt idx="4390">
                  <c:v>8.2883411168999999</c:v>
                </c:pt>
                <c:pt idx="4391">
                  <c:v>8.2883411168999999</c:v>
                </c:pt>
                <c:pt idx="4392">
                  <c:v>8.2883411168999999</c:v>
                </c:pt>
                <c:pt idx="4393">
                  <c:v>8.2883411168999999</c:v>
                </c:pt>
                <c:pt idx="4394">
                  <c:v>8.2883411168999999</c:v>
                </c:pt>
                <c:pt idx="4395">
                  <c:v>8.2855094321999996</c:v>
                </c:pt>
                <c:pt idx="4396">
                  <c:v>8.2855094321999996</c:v>
                </c:pt>
                <c:pt idx="4397">
                  <c:v>8.2855094321999996</c:v>
                </c:pt>
                <c:pt idx="4398">
                  <c:v>8.2855094321999996</c:v>
                </c:pt>
                <c:pt idx="4399">
                  <c:v>8.2855094321999996</c:v>
                </c:pt>
                <c:pt idx="4400">
                  <c:v>8.2855094321999996</c:v>
                </c:pt>
                <c:pt idx="4401">
                  <c:v>8.2855094321999996</c:v>
                </c:pt>
                <c:pt idx="4402">
                  <c:v>8.2855094321999996</c:v>
                </c:pt>
                <c:pt idx="4403">
                  <c:v>8.2855094321999996</c:v>
                </c:pt>
                <c:pt idx="4404">
                  <c:v>8.2855094321999996</c:v>
                </c:pt>
                <c:pt idx="4405">
                  <c:v>8.2826777474999993</c:v>
                </c:pt>
                <c:pt idx="4406">
                  <c:v>8.2826777474999993</c:v>
                </c:pt>
                <c:pt idx="4407">
                  <c:v>8.2826777474999993</c:v>
                </c:pt>
                <c:pt idx="4408">
                  <c:v>8.2826777474999993</c:v>
                </c:pt>
                <c:pt idx="4409">
                  <c:v>8.2826777474999993</c:v>
                </c:pt>
                <c:pt idx="4410">
                  <c:v>8.2826777474999993</c:v>
                </c:pt>
                <c:pt idx="4411">
                  <c:v>8.2826777474999993</c:v>
                </c:pt>
                <c:pt idx="4412">
                  <c:v>8.2826777474999993</c:v>
                </c:pt>
                <c:pt idx="4413">
                  <c:v>8.2826777474999993</c:v>
                </c:pt>
                <c:pt idx="4414">
                  <c:v>8.2826777474999993</c:v>
                </c:pt>
                <c:pt idx="4415">
                  <c:v>8.279846062799999</c:v>
                </c:pt>
                <c:pt idx="4416">
                  <c:v>8.279846062799999</c:v>
                </c:pt>
                <c:pt idx="4417">
                  <c:v>8.279846062799999</c:v>
                </c:pt>
                <c:pt idx="4418">
                  <c:v>8.279846062799999</c:v>
                </c:pt>
                <c:pt idx="4419">
                  <c:v>8.279846062799999</c:v>
                </c:pt>
                <c:pt idx="4420">
                  <c:v>8.279846062799999</c:v>
                </c:pt>
                <c:pt idx="4421">
                  <c:v>8.279846062799999</c:v>
                </c:pt>
                <c:pt idx="4422">
                  <c:v>8.279846062799999</c:v>
                </c:pt>
                <c:pt idx="4423">
                  <c:v>8.279846062799999</c:v>
                </c:pt>
                <c:pt idx="4424">
                  <c:v>8.279846062799999</c:v>
                </c:pt>
                <c:pt idx="4425">
                  <c:v>8.279846062799999</c:v>
                </c:pt>
                <c:pt idx="4426">
                  <c:v>8.2770143781000005</c:v>
                </c:pt>
                <c:pt idx="4427">
                  <c:v>8.2770143781000005</c:v>
                </c:pt>
                <c:pt idx="4428">
                  <c:v>8.2770143781000005</c:v>
                </c:pt>
                <c:pt idx="4429">
                  <c:v>8.2770143781000005</c:v>
                </c:pt>
                <c:pt idx="4430">
                  <c:v>8.2770143781000005</c:v>
                </c:pt>
                <c:pt idx="4431">
                  <c:v>8.2770143781000005</c:v>
                </c:pt>
                <c:pt idx="4432">
                  <c:v>8.2770143781000005</c:v>
                </c:pt>
                <c:pt idx="4433">
                  <c:v>8.2770143781000005</c:v>
                </c:pt>
                <c:pt idx="4434">
                  <c:v>8.2770143781000005</c:v>
                </c:pt>
                <c:pt idx="4435">
                  <c:v>8.2770143781000005</c:v>
                </c:pt>
                <c:pt idx="4436">
                  <c:v>8.2741826934000002</c:v>
                </c:pt>
                <c:pt idx="4437">
                  <c:v>8.2741826934000002</c:v>
                </c:pt>
                <c:pt idx="4438">
                  <c:v>8.2741826934000002</c:v>
                </c:pt>
                <c:pt idx="4439">
                  <c:v>8.2741826934000002</c:v>
                </c:pt>
                <c:pt idx="4440">
                  <c:v>8.2741826934000002</c:v>
                </c:pt>
                <c:pt idx="4441">
                  <c:v>8.2741826934000002</c:v>
                </c:pt>
                <c:pt idx="4442">
                  <c:v>8.2741826934000002</c:v>
                </c:pt>
                <c:pt idx="4443">
                  <c:v>8.2741826934000002</c:v>
                </c:pt>
                <c:pt idx="4444">
                  <c:v>8.2741826934000002</c:v>
                </c:pt>
                <c:pt idx="4445">
                  <c:v>8.2741826934000002</c:v>
                </c:pt>
                <c:pt idx="4446">
                  <c:v>8.2713510087</c:v>
                </c:pt>
                <c:pt idx="4447">
                  <c:v>8.2713510087</c:v>
                </c:pt>
                <c:pt idx="4448">
                  <c:v>8.2713510087</c:v>
                </c:pt>
                <c:pt idx="4449">
                  <c:v>8.2713510087</c:v>
                </c:pt>
                <c:pt idx="4450">
                  <c:v>8.2713510087</c:v>
                </c:pt>
                <c:pt idx="4451">
                  <c:v>8.2713510087</c:v>
                </c:pt>
                <c:pt idx="4452">
                  <c:v>8.2713510087</c:v>
                </c:pt>
                <c:pt idx="4453">
                  <c:v>8.2713510087</c:v>
                </c:pt>
                <c:pt idx="4454">
                  <c:v>8.2713510087</c:v>
                </c:pt>
                <c:pt idx="4455">
                  <c:v>8.2713510087</c:v>
                </c:pt>
                <c:pt idx="4456">
                  <c:v>8.2685193239999997</c:v>
                </c:pt>
                <c:pt idx="4457">
                  <c:v>8.2685193239999997</c:v>
                </c:pt>
                <c:pt idx="4458">
                  <c:v>8.2685193239999997</c:v>
                </c:pt>
                <c:pt idx="4459">
                  <c:v>8.2685193239999997</c:v>
                </c:pt>
                <c:pt idx="4460">
                  <c:v>8.2685193239999997</c:v>
                </c:pt>
                <c:pt idx="4461">
                  <c:v>8.2685193239999997</c:v>
                </c:pt>
                <c:pt idx="4462">
                  <c:v>8.2685193239999997</c:v>
                </c:pt>
                <c:pt idx="4463">
                  <c:v>8.2685193239999997</c:v>
                </c:pt>
                <c:pt idx="4464">
                  <c:v>8.2685193239999997</c:v>
                </c:pt>
                <c:pt idx="4465">
                  <c:v>8.2685193239999997</c:v>
                </c:pt>
                <c:pt idx="4466">
                  <c:v>8.2685193239999997</c:v>
                </c:pt>
                <c:pt idx="4467">
                  <c:v>8.2656876392999994</c:v>
                </c:pt>
                <c:pt idx="4468">
                  <c:v>8.2656876392999994</c:v>
                </c:pt>
                <c:pt idx="4469">
                  <c:v>8.2656876392999994</c:v>
                </c:pt>
                <c:pt idx="4470">
                  <c:v>8.2656876392999994</c:v>
                </c:pt>
                <c:pt idx="4471">
                  <c:v>8.2656876392999994</c:v>
                </c:pt>
                <c:pt idx="4472">
                  <c:v>8.2656876392999994</c:v>
                </c:pt>
                <c:pt idx="4473">
                  <c:v>8.2656876392999994</c:v>
                </c:pt>
                <c:pt idx="4474">
                  <c:v>8.2656876392999994</c:v>
                </c:pt>
                <c:pt idx="4475">
                  <c:v>8.2656876392999994</c:v>
                </c:pt>
                <c:pt idx="4476">
                  <c:v>8.2656876392999994</c:v>
                </c:pt>
                <c:pt idx="4477">
                  <c:v>8.2628559546000009</c:v>
                </c:pt>
                <c:pt idx="4478">
                  <c:v>8.2628559546000009</c:v>
                </c:pt>
                <c:pt idx="4479">
                  <c:v>8.2628559546000009</c:v>
                </c:pt>
                <c:pt idx="4480">
                  <c:v>8.2628559546000009</c:v>
                </c:pt>
                <c:pt idx="4481">
                  <c:v>8.2628559546000009</c:v>
                </c:pt>
                <c:pt idx="4482">
                  <c:v>8.2628559546000009</c:v>
                </c:pt>
                <c:pt idx="4483">
                  <c:v>8.2628559546000009</c:v>
                </c:pt>
                <c:pt idx="4484">
                  <c:v>8.2628559546000009</c:v>
                </c:pt>
                <c:pt idx="4485">
                  <c:v>8.2628559546000009</c:v>
                </c:pt>
                <c:pt idx="4486">
                  <c:v>8.2628559546000009</c:v>
                </c:pt>
                <c:pt idx="4487">
                  <c:v>8.2600242698999988</c:v>
                </c:pt>
                <c:pt idx="4488">
                  <c:v>8.2600242698999988</c:v>
                </c:pt>
                <c:pt idx="4489">
                  <c:v>8.2600242698999988</c:v>
                </c:pt>
                <c:pt idx="4490">
                  <c:v>8.2600242698999988</c:v>
                </c:pt>
                <c:pt idx="4491">
                  <c:v>8.2600242698999988</c:v>
                </c:pt>
                <c:pt idx="4492">
                  <c:v>8.2600242698999988</c:v>
                </c:pt>
                <c:pt idx="4493">
                  <c:v>8.2600242698999988</c:v>
                </c:pt>
                <c:pt idx="4494">
                  <c:v>8.2600242698999988</c:v>
                </c:pt>
                <c:pt idx="4495">
                  <c:v>8.2600242698999988</c:v>
                </c:pt>
                <c:pt idx="4496">
                  <c:v>8.2600242698999988</c:v>
                </c:pt>
                <c:pt idx="4497">
                  <c:v>8.2571925852000003</c:v>
                </c:pt>
                <c:pt idx="4498">
                  <c:v>8.2571925852000003</c:v>
                </c:pt>
                <c:pt idx="4499">
                  <c:v>8.2571925852000003</c:v>
                </c:pt>
                <c:pt idx="4500">
                  <c:v>8.2571925852000003</c:v>
                </c:pt>
                <c:pt idx="4501">
                  <c:v>8.2571925852000003</c:v>
                </c:pt>
                <c:pt idx="4502">
                  <c:v>8.2571925852000003</c:v>
                </c:pt>
                <c:pt idx="4503">
                  <c:v>8.2571925852000003</c:v>
                </c:pt>
                <c:pt idx="4504">
                  <c:v>8.2571925852000003</c:v>
                </c:pt>
                <c:pt idx="4505">
                  <c:v>8.2571925852000003</c:v>
                </c:pt>
                <c:pt idx="4506">
                  <c:v>8.2571925852000003</c:v>
                </c:pt>
                <c:pt idx="4507">
                  <c:v>8.2571925852000003</c:v>
                </c:pt>
                <c:pt idx="4508">
                  <c:v>8.2543609005</c:v>
                </c:pt>
                <c:pt idx="4509">
                  <c:v>8.2543609005</c:v>
                </c:pt>
                <c:pt idx="4510">
                  <c:v>8.2543609005</c:v>
                </c:pt>
                <c:pt idx="4511">
                  <c:v>8.2543609005</c:v>
                </c:pt>
                <c:pt idx="4512">
                  <c:v>8.2543609005</c:v>
                </c:pt>
                <c:pt idx="4513">
                  <c:v>8.2543609005</c:v>
                </c:pt>
                <c:pt idx="4514">
                  <c:v>8.2543609005</c:v>
                </c:pt>
                <c:pt idx="4515">
                  <c:v>8.2543609005</c:v>
                </c:pt>
                <c:pt idx="4516">
                  <c:v>8.2543609005</c:v>
                </c:pt>
                <c:pt idx="4517">
                  <c:v>8.2543609005</c:v>
                </c:pt>
                <c:pt idx="4518">
                  <c:v>8.2515292157999998</c:v>
                </c:pt>
                <c:pt idx="4519">
                  <c:v>8.2515292157999998</c:v>
                </c:pt>
                <c:pt idx="4520">
                  <c:v>8.2515292157999998</c:v>
                </c:pt>
                <c:pt idx="4521">
                  <c:v>8.2515292157999998</c:v>
                </c:pt>
                <c:pt idx="4522">
                  <c:v>8.2515292157999998</c:v>
                </c:pt>
                <c:pt idx="4523">
                  <c:v>8.2515292157999998</c:v>
                </c:pt>
                <c:pt idx="4524">
                  <c:v>8.2515292157999998</c:v>
                </c:pt>
                <c:pt idx="4525">
                  <c:v>8.2515292157999998</c:v>
                </c:pt>
                <c:pt idx="4526">
                  <c:v>8.2515292157999998</c:v>
                </c:pt>
                <c:pt idx="4527">
                  <c:v>8.2515292157999998</c:v>
                </c:pt>
                <c:pt idx="4528">
                  <c:v>8.2486975310999995</c:v>
                </c:pt>
                <c:pt idx="4529">
                  <c:v>8.2486975310999995</c:v>
                </c:pt>
                <c:pt idx="4530">
                  <c:v>8.2486975310999995</c:v>
                </c:pt>
                <c:pt idx="4531">
                  <c:v>8.2486975310999995</c:v>
                </c:pt>
                <c:pt idx="4532">
                  <c:v>8.2486975310999995</c:v>
                </c:pt>
                <c:pt idx="4533">
                  <c:v>8.2486975310999995</c:v>
                </c:pt>
                <c:pt idx="4534">
                  <c:v>8.2486975310999995</c:v>
                </c:pt>
                <c:pt idx="4535">
                  <c:v>8.2486975310999995</c:v>
                </c:pt>
                <c:pt idx="4536">
                  <c:v>8.2486975310999995</c:v>
                </c:pt>
                <c:pt idx="4537">
                  <c:v>8.2486975310999995</c:v>
                </c:pt>
                <c:pt idx="4538">
                  <c:v>8.2458658463999992</c:v>
                </c:pt>
                <c:pt idx="4539">
                  <c:v>8.2458658463999992</c:v>
                </c:pt>
                <c:pt idx="4540">
                  <c:v>8.2458658463999992</c:v>
                </c:pt>
                <c:pt idx="4541">
                  <c:v>8.2458658463999992</c:v>
                </c:pt>
                <c:pt idx="4542">
                  <c:v>8.2458658463999992</c:v>
                </c:pt>
                <c:pt idx="4543">
                  <c:v>8.2458658463999992</c:v>
                </c:pt>
                <c:pt idx="4544">
                  <c:v>8.2458658463999992</c:v>
                </c:pt>
                <c:pt idx="4545">
                  <c:v>8.2458658463999992</c:v>
                </c:pt>
                <c:pt idx="4546">
                  <c:v>8.2458658463999992</c:v>
                </c:pt>
                <c:pt idx="4547">
                  <c:v>8.2458658463999992</c:v>
                </c:pt>
                <c:pt idx="4548">
                  <c:v>8.2458658463999992</c:v>
                </c:pt>
                <c:pt idx="4549">
                  <c:v>8.2430341617000007</c:v>
                </c:pt>
                <c:pt idx="4550">
                  <c:v>8.2430341617000007</c:v>
                </c:pt>
                <c:pt idx="4551">
                  <c:v>8.2430341617000007</c:v>
                </c:pt>
                <c:pt idx="4552">
                  <c:v>8.2430341617000007</c:v>
                </c:pt>
                <c:pt idx="4553">
                  <c:v>8.2430341617000007</c:v>
                </c:pt>
                <c:pt idx="4554">
                  <c:v>8.2430341617000007</c:v>
                </c:pt>
                <c:pt idx="4555">
                  <c:v>8.2430341617000007</c:v>
                </c:pt>
                <c:pt idx="4556">
                  <c:v>8.2430341617000007</c:v>
                </c:pt>
                <c:pt idx="4557">
                  <c:v>8.2430341617000007</c:v>
                </c:pt>
                <c:pt idx="4558">
                  <c:v>8.2430341617000007</c:v>
                </c:pt>
                <c:pt idx="4559">
                  <c:v>8.2402024770000004</c:v>
                </c:pt>
                <c:pt idx="4560">
                  <c:v>8.2402024770000004</c:v>
                </c:pt>
                <c:pt idx="4561">
                  <c:v>8.2402024770000004</c:v>
                </c:pt>
                <c:pt idx="4562">
                  <c:v>8.2402024770000004</c:v>
                </c:pt>
                <c:pt idx="4563">
                  <c:v>8.2402024770000004</c:v>
                </c:pt>
                <c:pt idx="4564">
                  <c:v>8.2402024770000004</c:v>
                </c:pt>
                <c:pt idx="4565">
                  <c:v>8.2402024770000004</c:v>
                </c:pt>
                <c:pt idx="4566">
                  <c:v>8.2402024770000004</c:v>
                </c:pt>
                <c:pt idx="4567">
                  <c:v>8.2402024770000004</c:v>
                </c:pt>
                <c:pt idx="4568">
                  <c:v>8.2402024770000004</c:v>
                </c:pt>
                <c:pt idx="4569">
                  <c:v>8.2373707922999984</c:v>
                </c:pt>
                <c:pt idx="4570">
                  <c:v>8.2373707922999984</c:v>
                </c:pt>
                <c:pt idx="4571">
                  <c:v>8.2373707922999984</c:v>
                </c:pt>
                <c:pt idx="4572">
                  <c:v>8.2373707922999984</c:v>
                </c:pt>
                <c:pt idx="4573">
                  <c:v>8.2373707922999984</c:v>
                </c:pt>
                <c:pt idx="4574">
                  <c:v>8.2373707922999984</c:v>
                </c:pt>
                <c:pt idx="4575">
                  <c:v>8.2373707922999984</c:v>
                </c:pt>
                <c:pt idx="4576">
                  <c:v>8.2373707922999984</c:v>
                </c:pt>
                <c:pt idx="4577">
                  <c:v>8.2373707922999984</c:v>
                </c:pt>
                <c:pt idx="4578">
                  <c:v>8.2373707922999984</c:v>
                </c:pt>
                <c:pt idx="4579">
                  <c:v>8.2373707922999984</c:v>
                </c:pt>
                <c:pt idx="4580">
                  <c:v>8.2345391075999999</c:v>
                </c:pt>
                <c:pt idx="4581">
                  <c:v>8.2345391075999999</c:v>
                </c:pt>
                <c:pt idx="4582">
                  <c:v>8.2345391075999999</c:v>
                </c:pt>
                <c:pt idx="4583">
                  <c:v>8.2345391075999999</c:v>
                </c:pt>
                <c:pt idx="4584">
                  <c:v>8.2345391075999999</c:v>
                </c:pt>
                <c:pt idx="4585">
                  <c:v>8.2345391075999999</c:v>
                </c:pt>
                <c:pt idx="4586">
                  <c:v>8.2345391075999999</c:v>
                </c:pt>
                <c:pt idx="4587">
                  <c:v>8.2345391075999999</c:v>
                </c:pt>
                <c:pt idx="4588">
                  <c:v>8.2345391075999999</c:v>
                </c:pt>
                <c:pt idx="4589">
                  <c:v>8.2345391075999999</c:v>
                </c:pt>
                <c:pt idx="4590">
                  <c:v>8.2317074228999996</c:v>
                </c:pt>
                <c:pt idx="4591">
                  <c:v>8.2317074228999996</c:v>
                </c:pt>
                <c:pt idx="4592">
                  <c:v>8.2317074228999996</c:v>
                </c:pt>
                <c:pt idx="4593">
                  <c:v>8.2317074228999996</c:v>
                </c:pt>
                <c:pt idx="4594">
                  <c:v>8.2317074228999996</c:v>
                </c:pt>
                <c:pt idx="4595">
                  <c:v>8.2317074228999996</c:v>
                </c:pt>
                <c:pt idx="4596">
                  <c:v>8.2317074228999996</c:v>
                </c:pt>
                <c:pt idx="4597">
                  <c:v>8.2317074228999996</c:v>
                </c:pt>
                <c:pt idx="4598">
                  <c:v>8.2317074228999996</c:v>
                </c:pt>
                <c:pt idx="4599">
                  <c:v>8.2317074228999996</c:v>
                </c:pt>
                <c:pt idx="4600">
                  <c:v>8.2288757382000011</c:v>
                </c:pt>
                <c:pt idx="4601">
                  <c:v>8.2288757382000011</c:v>
                </c:pt>
                <c:pt idx="4602">
                  <c:v>8.2288757382000011</c:v>
                </c:pt>
                <c:pt idx="4603">
                  <c:v>8.2288757382000011</c:v>
                </c:pt>
                <c:pt idx="4604">
                  <c:v>8.2288757382000011</c:v>
                </c:pt>
                <c:pt idx="4605">
                  <c:v>8.2288757382000011</c:v>
                </c:pt>
                <c:pt idx="4606">
                  <c:v>8.2288757382000011</c:v>
                </c:pt>
                <c:pt idx="4607">
                  <c:v>8.2288757382000011</c:v>
                </c:pt>
                <c:pt idx="4608">
                  <c:v>8.2288757382000011</c:v>
                </c:pt>
                <c:pt idx="4609">
                  <c:v>8.2288757382000011</c:v>
                </c:pt>
                <c:pt idx="4610">
                  <c:v>8.226044053499999</c:v>
                </c:pt>
                <c:pt idx="4611">
                  <c:v>8.226044053499999</c:v>
                </c:pt>
                <c:pt idx="4612">
                  <c:v>8.226044053499999</c:v>
                </c:pt>
                <c:pt idx="4613">
                  <c:v>8.226044053499999</c:v>
                </c:pt>
                <c:pt idx="4614">
                  <c:v>8.226044053499999</c:v>
                </c:pt>
                <c:pt idx="4615">
                  <c:v>8.226044053499999</c:v>
                </c:pt>
                <c:pt idx="4616">
                  <c:v>8.226044053499999</c:v>
                </c:pt>
                <c:pt idx="4617">
                  <c:v>8.226044053499999</c:v>
                </c:pt>
                <c:pt idx="4618">
                  <c:v>8.226044053499999</c:v>
                </c:pt>
                <c:pt idx="4619">
                  <c:v>8.226044053499999</c:v>
                </c:pt>
                <c:pt idx="4620">
                  <c:v>8.226044053499999</c:v>
                </c:pt>
                <c:pt idx="4621">
                  <c:v>8.2232123687999987</c:v>
                </c:pt>
                <c:pt idx="4622">
                  <c:v>8.2232123687999987</c:v>
                </c:pt>
                <c:pt idx="4623">
                  <c:v>8.2232123687999987</c:v>
                </c:pt>
                <c:pt idx="4624">
                  <c:v>8.2232123687999987</c:v>
                </c:pt>
                <c:pt idx="4625">
                  <c:v>8.2232123687999987</c:v>
                </c:pt>
                <c:pt idx="4626">
                  <c:v>8.2232123687999987</c:v>
                </c:pt>
                <c:pt idx="4627">
                  <c:v>8.2232123687999987</c:v>
                </c:pt>
                <c:pt idx="4628">
                  <c:v>8.2232123687999987</c:v>
                </c:pt>
                <c:pt idx="4629">
                  <c:v>8.2232123687999987</c:v>
                </c:pt>
                <c:pt idx="4630">
                  <c:v>8.2232123687999987</c:v>
                </c:pt>
                <c:pt idx="4631">
                  <c:v>8.2203806841000002</c:v>
                </c:pt>
                <c:pt idx="4632">
                  <c:v>8.2203806841000002</c:v>
                </c:pt>
                <c:pt idx="4633">
                  <c:v>8.2203806841000002</c:v>
                </c:pt>
                <c:pt idx="4634">
                  <c:v>8.2203806841000002</c:v>
                </c:pt>
                <c:pt idx="4635">
                  <c:v>8.2203806841000002</c:v>
                </c:pt>
                <c:pt idx="4636">
                  <c:v>8.2203806841000002</c:v>
                </c:pt>
                <c:pt idx="4637">
                  <c:v>8.2203806841000002</c:v>
                </c:pt>
                <c:pt idx="4638">
                  <c:v>8.2203806841000002</c:v>
                </c:pt>
                <c:pt idx="4639">
                  <c:v>8.2203806841000002</c:v>
                </c:pt>
                <c:pt idx="4640">
                  <c:v>8.2203806841000002</c:v>
                </c:pt>
                <c:pt idx="4641">
                  <c:v>8.2175489993999999</c:v>
                </c:pt>
                <c:pt idx="4642">
                  <c:v>8.2175489993999999</c:v>
                </c:pt>
                <c:pt idx="4643">
                  <c:v>8.2175489993999999</c:v>
                </c:pt>
                <c:pt idx="4644">
                  <c:v>8.2175489993999999</c:v>
                </c:pt>
                <c:pt idx="4645">
                  <c:v>8.2175489993999999</c:v>
                </c:pt>
                <c:pt idx="4646">
                  <c:v>8.2175489993999999</c:v>
                </c:pt>
                <c:pt idx="4647">
                  <c:v>8.2175489993999999</c:v>
                </c:pt>
                <c:pt idx="4648">
                  <c:v>8.2175489993999999</c:v>
                </c:pt>
                <c:pt idx="4649">
                  <c:v>8.2175489993999999</c:v>
                </c:pt>
                <c:pt idx="4650">
                  <c:v>8.2175489993999999</c:v>
                </c:pt>
                <c:pt idx="4651">
                  <c:v>8.2175489993999999</c:v>
                </c:pt>
                <c:pt idx="4652">
                  <c:v>8.2147173146999997</c:v>
                </c:pt>
                <c:pt idx="4653">
                  <c:v>8.2147173146999997</c:v>
                </c:pt>
                <c:pt idx="4654">
                  <c:v>8.2147173146999997</c:v>
                </c:pt>
                <c:pt idx="4655">
                  <c:v>8.2147173146999997</c:v>
                </c:pt>
                <c:pt idx="4656">
                  <c:v>8.2147173146999997</c:v>
                </c:pt>
                <c:pt idx="4657">
                  <c:v>8.2147173146999997</c:v>
                </c:pt>
                <c:pt idx="4658">
                  <c:v>8.2147173146999997</c:v>
                </c:pt>
                <c:pt idx="4659">
                  <c:v>8.2147173146999997</c:v>
                </c:pt>
                <c:pt idx="4660">
                  <c:v>8.2147173146999997</c:v>
                </c:pt>
                <c:pt idx="4661">
                  <c:v>8.2147173146999997</c:v>
                </c:pt>
                <c:pt idx="4662">
                  <c:v>8.2118856299999994</c:v>
                </c:pt>
                <c:pt idx="4663">
                  <c:v>8.2118856299999994</c:v>
                </c:pt>
                <c:pt idx="4664">
                  <c:v>8.2118856299999994</c:v>
                </c:pt>
                <c:pt idx="4665">
                  <c:v>8.2118856299999994</c:v>
                </c:pt>
                <c:pt idx="4666">
                  <c:v>8.2118856299999994</c:v>
                </c:pt>
                <c:pt idx="4667">
                  <c:v>8.2118856299999994</c:v>
                </c:pt>
                <c:pt idx="4668">
                  <c:v>8.2118856299999994</c:v>
                </c:pt>
                <c:pt idx="4669">
                  <c:v>8.2118856299999994</c:v>
                </c:pt>
                <c:pt idx="4670">
                  <c:v>8.2118856299999994</c:v>
                </c:pt>
                <c:pt idx="4671">
                  <c:v>8.2118856299999994</c:v>
                </c:pt>
                <c:pt idx="4672">
                  <c:v>8.2090539452999991</c:v>
                </c:pt>
                <c:pt idx="4673">
                  <c:v>8.2090539452999991</c:v>
                </c:pt>
                <c:pt idx="4674">
                  <c:v>8.2090539452999991</c:v>
                </c:pt>
                <c:pt idx="4675">
                  <c:v>8.2090539452999991</c:v>
                </c:pt>
                <c:pt idx="4676">
                  <c:v>8.2090539452999991</c:v>
                </c:pt>
                <c:pt idx="4677">
                  <c:v>8.2090539452999991</c:v>
                </c:pt>
                <c:pt idx="4678">
                  <c:v>8.2090539452999991</c:v>
                </c:pt>
                <c:pt idx="4679">
                  <c:v>8.2090539452999991</c:v>
                </c:pt>
                <c:pt idx="4680">
                  <c:v>8.2090539452999991</c:v>
                </c:pt>
                <c:pt idx="4681">
                  <c:v>8.2090539452999991</c:v>
                </c:pt>
                <c:pt idx="4682">
                  <c:v>8.2090539452999991</c:v>
                </c:pt>
                <c:pt idx="4683">
                  <c:v>8.2062222606000006</c:v>
                </c:pt>
                <c:pt idx="4684">
                  <c:v>8.2062222606000006</c:v>
                </c:pt>
                <c:pt idx="4685">
                  <c:v>8.2062222606000006</c:v>
                </c:pt>
                <c:pt idx="4686">
                  <c:v>8.2062222606000006</c:v>
                </c:pt>
                <c:pt idx="4687">
                  <c:v>8.2062222606000006</c:v>
                </c:pt>
                <c:pt idx="4688">
                  <c:v>8.2062222606000006</c:v>
                </c:pt>
                <c:pt idx="4689">
                  <c:v>8.2062222606000006</c:v>
                </c:pt>
                <c:pt idx="4690">
                  <c:v>8.2062222606000006</c:v>
                </c:pt>
                <c:pt idx="4691">
                  <c:v>8.2062222606000006</c:v>
                </c:pt>
                <c:pt idx="4692">
                  <c:v>8.2062222606000006</c:v>
                </c:pt>
                <c:pt idx="4693">
                  <c:v>8.2033905759000003</c:v>
                </c:pt>
                <c:pt idx="4694">
                  <c:v>8.2033905759000003</c:v>
                </c:pt>
                <c:pt idx="4695">
                  <c:v>8.2033905759000003</c:v>
                </c:pt>
                <c:pt idx="4696">
                  <c:v>8.2033905759000003</c:v>
                </c:pt>
                <c:pt idx="4697">
                  <c:v>8.2033905759000003</c:v>
                </c:pt>
                <c:pt idx="4698">
                  <c:v>8.2033905759000003</c:v>
                </c:pt>
                <c:pt idx="4699">
                  <c:v>8.2033905759000003</c:v>
                </c:pt>
                <c:pt idx="4700">
                  <c:v>8.2033905759000003</c:v>
                </c:pt>
                <c:pt idx="4701">
                  <c:v>8.2033905759000003</c:v>
                </c:pt>
                <c:pt idx="4702">
                  <c:v>8.2033905759000003</c:v>
                </c:pt>
                <c:pt idx="4703">
                  <c:v>8.2005588912</c:v>
                </c:pt>
                <c:pt idx="4704">
                  <c:v>8.2005588912</c:v>
                </c:pt>
                <c:pt idx="4705">
                  <c:v>8.2005588912</c:v>
                </c:pt>
                <c:pt idx="4706">
                  <c:v>8.2005588912</c:v>
                </c:pt>
                <c:pt idx="4707">
                  <c:v>8.2005588912</c:v>
                </c:pt>
                <c:pt idx="4708">
                  <c:v>8.2005588912</c:v>
                </c:pt>
                <c:pt idx="4709">
                  <c:v>8.2005588912</c:v>
                </c:pt>
                <c:pt idx="4710">
                  <c:v>8.2005588912</c:v>
                </c:pt>
                <c:pt idx="4711">
                  <c:v>8.2005588912</c:v>
                </c:pt>
                <c:pt idx="4712">
                  <c:v>8.2005588912</c:v>
                </c:pt>
                <c:pt idx="4713">
                  <c:v>8.2005588912</c:v>
                </c:pt>
                <c:pt idx="4714">
                  <c:v>8.1977272064999998</c:v>
                </c:pt>
                <c:pt idx="4715">
                  <c:v>8.1977272064999998</c:v>
                </c:pt>
                <c:pt idx="4716">
                  <c:v>8.1977272064999998</c:v>
                </c:pt>
                <c:pt idx="4717">
                  <c:v>8.1977272064999998</c:v>
                </c:pt>
                <c:pt idx="4718">
                  <c:v>8.1977272064999998</c:v>
                </c:pt>
                <c:pt idx="4719">
                  <c:v>8.1977272064999998</c:v>
                </c:pt>
                <c:pt idx="4720">
                  <c:v>8.1977272064999998</c:v>
                </c:pt>
                <c:pt idx="4721">
                  <c:v>8.1977272064999998</c:v>
                </c:pt>
                <c:pt idx="4722">
                  <c:v>8.1977272064999998</c:v>
                </c:pt>
                <c:pt idx="4723">
                  <c:v>8.1977272064999998</c:v>
                </c:pt>
                <c:pt idx="4724">
                  <c:v>8.1948955217999995</c:v>
                </c:pt>
                <c:pt idx="4725">
                  <c:v>8.1948955217999995</c:v>
                </c:pt>
                <c:pt idx="4726">
                  <c:v>8.1948955217999995</c:v>
                </c:pt>
                <c:pt idx="4727">
                  <c:v>8.1948955217999995</c:v>
                </c:pt>
                <c:pt idx="4728">
                  <c:v>8.1948955217999995</c:v>
                </c:pt>
                <c:pt idx="4729">
                  <c:v>8.1948955217999995</c:v>
                </c:pt>
                <c:pt idx="4730">
                  <c:v>8.1948955217999995</c:v>
                </c:pt>
                <c:pt idx="4731">
                  <c:v>8.1948955217999995</c:v>
                </c:pt>
                <c:pt idx="4732">
                  <c:v>8.1948955217999995</c:v>
                </c:pt>
                <c:pt idx="4733">
                  <c:v>8.1948955217999995</c:v>
                </c:pt>
                <c:pt idx="4734">
                  <c:v>8.1920638370999992</c:v>
                </c:pt>
                <c:pt idx="4735">
                  <c:v>8.1920638370999992</c:v>
                </c:pt>
                <c:pt idx="4736">
                  <c:v>8.1920638370999992</c:v>
                </c:pt>
                <c:pt idx="4737">
                  <c:v>8.1920638370999992</c:v>
                </c:pt>
                <c:pt idx="4738">
                  <c:v>8.1920638370999992</c:v>
                </c:pt>
                <c:pt idx="4739">
                  <c:v>8.1920638370999992</c:v>
                </c:pt>
                <c:pt idx="4740">
                  <c:v>8.1920638370999992</c:v>
                </c:pt>
                <c:pt idx="4741">
                  <c:v>8.1920638370999992</c:v>
                </c:pt>
                <c:pt idx="4742">
                  <c:v>8.1920638370999992</c:v>
                </c:pt>
                <c:pt idx="4743">
                  <c:v>8.1920638370999992</c:v>
                </c:pt>
                <c:pt idx="4744">
                  <c:v>8.1920638370999992</c:v>
                </c:pt>
                <c:pt idx="4745">
                  <c:v>8.1892321523999989</c:v>
                </c:pt>
                <c:pt idx="4746">
                  <c:v>8.1892321523999989</c:v>
                </c:pt>
                <c:pt idx="4747">
                  <c:v>8.1892321523999989</c:v>
                </c:pt>
                <c:pt idx="4748">
                  <c:v>8.1892321523999989</c:v>
                </c:pt>
                <c:pt idx="4749">
                  <c:v>8.1892321523999989</c:v>
                </c:pt>
                <c:pt idx="4750">
                  <c:v>8.1892321523999989</c:v>
                </c:pt>
                <c:pt idx="4751">
                  <c:v>8.1892321523999989</c:v>
                </c:pt>
                <c:pt idx="4752">
                  <c:v>8.1892321523999989</c:v>
                </c:pt>
                <c:pt idx="4753">
                  <c:v>8.1892321523999989</c:v>
                </c:pt>
                <c:pt idx="4754">
                  <c:v>8.1892321523999989</c:v>
                </c:pt>
                <c:pt idx="4755">
                  <c:v>8.1864004677000004</c:v>
                </c:pt>
                <c:pt idx="4756">
                  <c:v>8.1864004677000004</c:v>
                </c:pt>
                <c:pt idx="4757">
                  <c:v>8.1864004677000004</c:v>
                </c:pt>
                <c:pt idx="4758">
                  <c:v>8.1864004677000004</c:v>
                </c:pt>
                <c:pt idx="4759">
                  <c:v>8.1864004677000004</c:v>
                </c:pt>
                <c:pt idx="4760">
                  <c:v>8.1864004677000004</c:v>
                </c:pt>
                <c:pt idx="4761">
                  <c:v>8.1864004677000004</c:v>
                </c:pt>
                <c:pt idx="4762">
                  <c:v>8.1864004677000004</c:v>
                </c:pt>
                <c:pt idx="4763">
                  <c:v>8.1864004677000004</c:v>
                </c:pt>
                <c:pt idx="4764">
                  <c:v>8.1864004677000004</c:v>
                </c:pt>
                <c:pt idx="4765">
                  <c:v>8.1835687830000001</c:v>
                </c:pt>
                <c:pt idx="4766">
                  <c:v>8.1835687830000001</c:v>
                </c:pt>
                <c:pt idx="4767">
                  <c:v>8.1835687830000001</c:v>
                </c:pt>
                <c:pt idx="4768">
                  <c:v>8.1835687830000001</c:v>
                </c:pt>
                <c:pt idx="4769">
                  <c:v>8.1835687830000001</c:v>
                </c:pt>
                <c:pt idx="4770">
                  <c:v>8.1835687830000001</c:v>
                </c:pt>
                <c:pt idx="4771">
                  <c:v>8.1835687830000001</c:v>
                </c:pt>
                <c:pt idx="4772">
                  <c:v>8.1835687830000001</c:v>
                </c:pt>
                <c:pt idx="4773">
                  <c:v>8.1835687830000001</c:v>
                </c:pt>
                <c:pt idx="4774">
                  <c:v>8.1835687830000001</c:v>
                </c:pt>
                <c:pt idx="4775">
                  <c:v>8.1835687830000001</c:v>
                </c:pt>
                <c:pt idx="4776">
                  <c:v>8.1807370982999998</c:v>
                </c:pt>
                <c:pt idx="4777">
                  <c:v>8.1807370982999998</c:v>
                </c:pt>
                <c:pt idx="4778">
                  <c:v>8.1807370982999998</c:v>
                </c:pt>
                <c:pt idx="4779">
                  <c:v>8.1807370982999998</c:v>
                </c:pt>
                <c:pt idx="4780">
                  <c:v>8.1807370982999998</c:v>
                </c:pt>
                <c:pt idx="4781">
                  <c:v>8.1807370982999998</c:v>
                </c:pt>
                <c:pt idx="4782">
                  <c:v>8.1807370982999998</c:v>
                </c:pt>
                <c:pt idx="4783">
                  <c:v>8.1807370982999998</c:v>
                </c:pt>
                <c:pt idx="4784">
                  <c:v>8.1807370982999998</c:v>
                </c:pt>
                <c:pt idx="4785">
                  <c:v>8.1807370982999998</c:v>
                </c:pt>
                <c:pt idx="4786">
                  <c:v>8.1779054135999996</c:v>
                </c:pt>
                <c:pt idx="4787">
                  <c:v>8.1779054135999996</c:v>
                </c:pt>
                <c:pt idx="4788">
                  <c:v>8.1779054135999996</c:v>
                </c:pt>
                <c:pt idx="4789">
                  <c:v>8.1779054135999996</c:v>
                </c:pt>
                <c:pt idx="4790">
                  <c:v>8.1779054135999996</c:v>
                </c:pt>
                <c:pt idx="4791">
                  <c:v>8.1779054135999996</c:v>
                </c:pt>
                <c:pt idx="4792">
                  <c:v>8.1779054135999996</c:v>
                </c:pt>
                <c:pt idx="4793">
                  <c:v>8.1779054135999996</c:v>
                </c:pt>
                <c:pt idx="4794">
                  <c:v>8.1779054135999996</c:v>
                </c:pt>
                <c:pt idx="4795">
                  <c:v>8.1779054135999996</c:v>
                </c:pt>
                <c:pt idx="4796">
                  <c:v>8.1779054135999996</c:v>
                </c:pt>
                <c:pt idx="4797">
                  <c:v>8.1750737288999993</c:v>
                </c:pt>
                <c:pt idx="4798">
                  <c:v>8.1750737288999993</c:v>
                </c:pt>
                <c:pt idx="4799">
                  <c:v>8.1750737288999993</c:v>
                </c:pt>
                <c:pt idx="4800">
                  <c:v>8.1750737288999993</c:v>
                </c:pt>
                <c:pt idx="4801">
                  <c:v>8.1750737288999993</c:v>
                </c:pt>
                <c:pt idx="4802">
                  <c:v>8.1750737288999993</c:v>
                </c:pt>
                <c:pt idx="4803">
                  <c:v>8.1750737288999993</c:v>
                </c:pt>
                <c:pt idx="4804">
                  <c:v>8.1750737288999993</c:v>
                </c:pt>
                <c:pt idx="4805">
                  <c:v>8.1750737288999993</c:v>
                </c:pt>
                <c:pt idx="4806">
                  <c:v>8.1750737288999993</c:v>
                </c:pt>
                <c:pt idx="4807">
                  <c:v>8.1722420442000008</c:v>
                </c:pt>
                <c:pt idx="4808">
                  <c:v>8.1722420442000008</c:v>
                </c:pt>
                <c:pt idx="4809">
                  <c:v>8.1722420442000008</c:v>
                </c:pt>
                <c:pt idx="4810">
                  <c:v>8.1722420442000008</c:v>
                </c:pt>
                <c:pt idx="4811">
                  <c:v>8.1722420442000008</c:v>
                </c:pt>
                <c:pt idx="4812">
                  <c:v>8.1722420442000008</c:v>
                </c:pt>
                <c:pt idx="4813">
                  <c:v>8.1722420442000008</c:v>
                </c:pt>
                <c:pt idx="4814">
                  <c:v>8.1722420442000008</c:v>
                </c:pt>
                <c:pt idx="4815">
                  <c:v>8.1722420442000008</c:v>
                </c:pt>
                <c:pt idx="4816">
                  <c:v>8.1722420442000008</c:v>
                </c:pt>
                <c:pt idx="4817">
                  <c:v>8.1694103595000005</c:v>
                </c:pt>
                <c:pt idx="4818">
                  <c:v>8.1694103595000005</c:v>
                </c:pt>
                <c:pt idx="4819">
                  <c:v>8.1694103595000005</c:v>
                </c:pt>
                <c:pt idx="4820">
                  <c:v>8.1694103595000005</c:v>
                </c:pt>
                <c:pt idx="4821">
                  <c:v>8.1694103595000005</c:v>
                </c:pt>
                <c:pt idx="4822">
                  <c:v>8.1694103595000005</c:v>
                </c:pt>
                <c:pt idx="4823">
                  <c:v>8.1694103595000005</c:v>
                </c:pt>
                <c:pt idx="4824">
                  <c:v>8.1694103595000005</c:v>
                </c:pt>
                <c:pt idx="4825">
                  <c:v>8.1694103595000005</c:v>
                </c:pt>
                <c:pt idx="4826">
                  <c:v>8.1694103595000005</c:v>
                </c:pt>
                <c:pt idx="4827">
                  <c:v>8.1694103595000005</c:v>
                </c:pt>
                <c:pt idx="4828">
                  <c:v>8.1665786747999984</c:v>
                </c:pt>
                <c:pt idx="4829">
                  <c:v>8.1665786747999984</c:v>
                </c:pt>
                <c:pt idx="4830">
                  <c:v>8.1665786747999984</c:v>
                </c:pt>
                <c:pt idx="4831">
                  <c:v>8.1665786747999984</c:v>
                </c:pt>
                <c:pt idx="4832">
                  <c:v>8.1665786747999984</c:v>
                </c:pt>
                <c:pt idx="4833">
                  <c:v>8.1665786747999984</c:v>
                </c:pt>
                <c:pt idx="4834">
                  <c:v>8.1665786747999984</c:v>
                </c:pt>
                <c:pt idx="4835">
                  <c:v>8.1665786747999984</c:v>
                </c:pt>
                <c:pt idx="4836">
                  <c:v>8.1665786747999984</c:v>
                </c:pt>
                <c:pt idx="4837">
                  <c:v>8.1665786747999984</c:v>
                </c:pt>
                <c:pt idx="4838">
                  <c:v>8.1637469900999999</c:v>
                </c:pt>
                <c:pt idx="4839">
                  <c:v>8.1637469900999999</c:v>
                </c:pt>
                <c:pt idx="4840">
                  <c:v>8.1637469900999999</c:v>
                </c:pt>
                <c:pt idx="4841">
                  <c:v>8.1637469900999999</c:v>
                </c:pt>
                <c:pt idx="4842">
                  <c:v>8.1637469900999999</c:v>
                </c:pt>
                <c:pt idx="4843">
                  <c:v>8.1637469900999999</c:v>
                </c:pt>
                <c:pt idx="4844">
                  <c:v>8.1637469900999999</c:v>
                </c:pt>
                <c:pt idx="4845">
                  <c:v>8.1637469900999999</c:v>
                </c:pt>
                <c:pt idx="4846">
                  <c:v>8.1637469900999999</c:v>
                </c:pt>
                <c:pt idx="4847">
                  <c:v>8.1637469900999999</c:v>
                </c:pt>
                <c:pt idx="4848">
                  <c:v>8.1609153053999997</c:v>
                </c:pt>
                <c:pt idx="4849">
                  <c:v>8.1609153053999997</c:v>
                </c:pt>
                <c:pt idx="4850">
                  <c:v>8.1609153053999997</c:v>
                </c:pt>
                <c:pt idx="4851">
                  <c:v>8.1609153053999997</c:v>
                </c:pt>
                <c:pt idx="4852">
                  <c:v>8.1609153053999997</c:v>
                </c:pt>
                <c:pt idx="4853">
                  <c:v>8.1609153053999997</c:v>
                </c:pt>
                <c:pt idx="4854">
                  <c:v>8.1609153053999997</c:v>
                </c:pt>
                <c:pt idx="4855">
                  <c:v>8.1609153053999997</c:v>
                </c:pt>
                <c:pt idx="4856">
                  <c:v>8.1609153053999997</c:v>
                </c:pt>
                <c:pt idx="4857">
                  <c:v>8.1609153053999997</c:v>
                </c:pt>
                <c:pt idx="4858">
                  <c:v>8.1609153053999997</c:v>
                </c:pt>
                <c:pt idx="4859">
                  <c:v>8.1580836207000011</c:v>
                </c:pt>
                <c:pt idx="4860">
                  <c:v>8.1580836207000011</c:v>
                </c:pt>
                <c:pt idx="4861">
                  <c:v>8.1580836207000011</c:v>
                </c:pt>
                <c:pt idx="4862">
                  <c:v>8.1580836207000011</c:v>
                </c:pt>
                <c:pt idx="4863">
                  <c:v>8.1580836207000011</c:v>
                </c:pt>
                <c:pt idx="4864">
                  <c:v>8.1580836207000011</c:v>
                </c:pt>
                <c:pt idx="4865">
                  <c:v>8.1580836207000011</c:v>
                </c:pt>
                <c:pt idx="4866">
                  <c:v>8.1580836207000011</c:v>
                </c:pt>
                <c:pt idx="4867">
                  <c:v>8.1580836207000011</c:v>
                </c:pt>
                <c:pt idx="4868">
                  <c:v>8.1580836207000011</c:v>
                </c:pt>
                <c:pt idx="4869">
                  <c:v>8.1552519359999991</c:v>
                </c:pt>
                <c:pt idx="4870">
                  <c:v>8.1552519359999991</c:v>
                </c:pt>
                <c:pt idx="4871">
                  <c:v>8.1552519359999991</c:v>
                </c:pt>
                <c:pt idx="4872">
                  <c:v>8.1552519359999991</c:v>
                </c:pt>
                <c:pt idx="4873">
                  <c:v>8.1552519359999991</c:v>
                </c:pt>
                <c:pt idx="4874">
                  <c:v>8.1552519359999991</c:v>
                </c:pt>
                <c:pt idx="4875">
                  <c:v>8.1552519359999991</c:v>
                </c:pt>
                <c:pt idx="4876">
                  <c:v>8.1552519359999991</c:v>
                </c:pt>
                <c:pt idx="4877">
                  <c:v>8.1552519359999991</c:v>
                </c:pt>
                <c:pt idx="4878">
                  <c:v>8.1552519359999991</c:v>
                </c:pt>
                <c:pt idx="4879">
                  <c:v>8.1552519359999991</c:v>
                </c:pt>
                <c:pt idx="4880">
                  <c:v>8.1524202512999988</c:v>
                </c:pt>
                <c:pt idx="4881">
                  <c:v>8.1524202512999988</c:v>
                </c:pt>
                <c:pt idx="4882">
                  <c:v>8.1524202512999988</c:v>
                </c:pt>
                <c:pt idx="4883">
                  <c:v>8.1524202512999988</c:v>
                </c:pt>
                <c:pt idx="4884">
                  <c:v>8.1524202512999988</c:v>
                </c:pt>
                <c:pt idx="4885">
                  <c:v>8.1524202512999988</c:v>
                </c:pt>
                <c:pt idx="4886">
                  <c:v>8.1524202512999988</c:v>
                </c:pt>
                <c:pt idx="4887">
                  <c:v>8.1524202512999988</c:v>
                </c:pt>
                <c:pt idx="4888">
                  <c:v>8.1524202512999988</c:v>
                </c:pt>
                <c:pt idx="4889">
                  <c:v>8.1524202512999988</c:v>
                </c:pt>
                <c:pt idx="4890">
                  <c:v>8.1495885666000003</c:v>
                </c:pt>
                <c:pt idx="4891">
                  <c:v>8.1495885666000003</c:v>
                </c:pt>
                <c:pt idx="4892">
                  <c:v>8.1495885666000003</c:v>
                </c:pt>
                <c:pt idx="4893">
                  <c:v>8.1495885666000003</c:v>
                </c:pt>
                <c:pt idx="4894">
                  <c:v>8.1495885666000003</c:v>
                </c:pt>
                <c:pt idx="4895">
                  <c:v>8.1495885666000003</c:v>
                </c:pt>
                <c:pt idx="4896">
                  <c:v>8.1495885666000003</c:v>
                </c:pt>
                <c:pt idx="4897">
                  <c:v>8.1495885666000003</c:v>
                </c:pt>
                <c:pt idx="4898">
                  <c:v>8.1495885666000003</c:v>
                </c:pt>
                <c:pt idx="4899">
                  <c:v>8.1495885666000003</c:v>
                </c:pt>
                <c:pt idx="4900">
                  <c:v>8.1467568819</c:v>
                </c:pt>
                <c:pt idx="4901">
                  <c:v>8.1467568819</c:v>
                </c:pt>
                <c:pt idx="4902">
                  <c:v>8.1467568819</c:v>
                </c:pt>
                <c:pt idx="4903">
                  <c:v>8.1467568819</c:v>
                </c:pt>
                <c:pt idx="4904">
                  <c:v>8.1467568819</c:v>
                </c:pt>
                <c:pt idx="4905">
                  <c:v>8.1467568819</c:v>
                </c:pt>
                <c:pt idx="4906">
                  <c:v>8.1467568819</c:v>
                </c:pt>
                <c:pt idx="4907">
                  <c:v>8.1467568819</c:v>
                </c:pt>
                <c:pt idx="4908">
                  <c:v>8.1467568819</c:v>
                </c:pt>
                <c:pt idx="4909">
                  <c:v>8.1467568819</c:v>
                </c:pt>
                <c:pt idx="4910">
                  <c:v>8.1467568819</c:v>
                </c:pt>
                <c:pt idx="4911">
                  <c:v>8.1439251971999997</c:v>
                </c:pt>
                <c:pt idx="4912">
                  <c:v>8.1439251971999997</c:v>
                </c:pt>
                <c:pt idx="4913">
                  <c:v>8.1439251971999997</c:v>
                </c:pt>
                <c:pt idx="4914">
                  <c:v>8.1439251971999997</c:v>
                </c:pt>
                <c:pt idx="4915">
                  <c:v>8.1439251971999997</c:v>
                </c:pt>
                <c:pt idx="4916">
                  <c:v>8.1439251971999997</c:v>
                </c:pt>
                <c:pt idx="4917">
                  <c:v>8.1439251971999997</c:v>
                </c:pt>
                <c:pt idx="4918">
                  <c:v>8.1439251971999997</c:v>
                </c:pt>
                <c:pt idx="4919">
                  <c:v>8.1439251971999997</c:v>
                </c:pt>
                <c:pt idx="4920">
                  <c:v>8.1439251971999997</c:v>
                </c:pt>
                <c:pt idx="4921">
                  <c:v>8.1410935124999995</c:v>
                </c:pt>
                <c:pt idx="4922">
                  <c:v>8.1410935124999995</c:v>
                </c:pt>
                <c:pt idx="4923">
                  <c:v>8.1410935124999995</c:v>
                </c:pt>
                <c:pt idx="4924">
                  <c:v>8.1410935124999995</c:v>
                </c:pt>
                <c:pt idx="4925">
                  <c:v>8.1410935124999995</c:v>
                </c:pt>
                <c:pt idx="4926">
                  <c:v>8.1410935124999995</c:v>
                </c:pt>
                <c:pt idx="4927">
                  <c:v>8.1410935124999995</c:v>
                </c:pt>
                <c:pt idx="4928">
                  <c:v>8.1410935124999995</c:v>
                </c:pt>
                <c:pt idx="4929">
                  <c:v>8.1410935124999995</c:v>
                </c:pt>
                <c:pt idx="4930">
                  <c:v>8.1410935124999995</c:v>
                </c:pt>
                <c:pt idx="4931">
                  <c:v>8.1410935124999995</c:v>
                </c:pt>
                <c:pt idx="4932">
                  <c:v>8.1382618277999992</c:v>
                </c:pt>
                <c:pt idx="4933">
                  <c:v>8.1382618277999992</c:v>
                </c:pt>
                <c:pt idx="4934">
                  <c:v>8.1382618277999992</c:v>
                </c:pt>
                <c:pt idx="4935">
                  <c:v>8.1382618277999992</c:v>
                </c:pt>
                <c:pt idx="4936">
                  <c:v>8.1382618277999992</c:v>
                </c:pt>
                <c:pt idx="4937">
                  <c:v>8.1382618277999992</c:v>
                </c:pt>
                <c:pt idx="4938">
                  <c:v>8.1382618277999992</c:v>
                </c:pt>
                <c:pt idx="4939">
                  <c:v>8.1382618277999992</c:v>
                </c:pt>
                <c:pt idx="4940">
                  <c:v>8.1382618277999992</c:v>
                </c:pt>
                <c:pt idx="4941">
                  <c:v>8.1382618277999992</c:v>
                </c:pt>
                <c:pt idx="4942">
                  <c:v>8.1354301431000007</c:v>
                </c:pt>
                <c:pt idx="4943">
                  <c:v>8.1354301431000007</c:v>
                </c:pt>
                <c:pt idx="4944">
                  <c:v>8.1354301431000007</c:v>
                </c:pt>
                <c:pt idx="4945">
                  <c:v>8.1354301431000007</c:v>
                </c:pt>
                <c:pt idx="4946">
                  <c:v>8.1354301431000007</c:v>
                </c:pt>
                <c:pt idx="4947">
                  <c:v>8.1354301431000007</c:v>
                </c:pt>
                <c:pt idx="4948">
                  <c:v>8.1354301431000007</c:v>
                </c:pt>
                <c:pt idx="4949">
                  <c:v>8.1354301431000007</c:v>
                </c:pt>
                <c:pt idx="4950">
                  <c:v>8.1354301431000007</c:v>
                </c:pt>
                <c:pt idx="4951">
                  <c:v>8.1354301431000007</c:v>
                </c:pt>
                <c:pt idx="4952">
                  <c:v>8.1325984583999986</c:v>
                </c:pt>
                <c:pt idx="4953">
                  <c:v>8.1325984583999986</c:v>
                </c:pt>
                <c:pt idx="4954">
                  <c:v>8.1325984583999986</c:v>
                </c:pt>
                <c:pt idx="4955">
                  <c:v>8.1325984583999986</c:v>
                </c:pt>
                <c:pt idx="4956">
                  <c:v>8.1325984583999986</c:v>
                </c:pt>
                <c:pt idx="4957">
                  <c:v>8.1325984583999986</c:v>
                </c:pt>
                <c:pt idx="4958">
                  <c:v>8.1325984583999986</c:v>
                </c:pt>
                <c:pt idx="4959">
                  <c:v>8.1325984583999986</c:v>
                </c:pt>
                <c:pt idx="4960">
                  <c:v>8.1325984583999986</c:v>
                </c:pt>
                <c:pt idx="4961">
                  <c:v>8.1297667737000001</c:v>
                </c:pt>
                <c:pt idx="4962">
                  <c:v>8.1297667737000001</c:v>
                </c:pt>
                <c:pt idx="4963">
                  <c:v>8.1297667737000001</c:v>
                </c:pt>
                <c:pt idx="4964">
                  <c:v>8.1297667737000001</c:v>
                </c:pt>
                <c:pt idx="4965">
                  <c:v>8.1297667737000001</c:v>
                </c:pt>
                <c:pt idx="4966">
                  <c:v>8.1297667737000001</c:v>
                </c:pt>
                <c:pt idx="4967">
                  <c:v>8.1297667737000001</c:v>
                </c:pt>
                <c:pt idx="4968">
                  <c:v>8.1297667737000001</c:v>
                </c:pt>
                <c:pt idx="4969">
                  <c:v>8.1269350889999998</c:v>
                </c:pt>
                <c:pt idx="4970">
                  <c:v>8.1269350889999998</c:v>
                </c:pt>
                <c:pt idx="4971">
                  <c:v>8.1269350889999998</c:v>
                </c:pt>
                <c:pt idx="4972">
                  <c:v>8.1269350889999998</c:v>
                </c:pt>
                <c:pt idx="4973">
                  <c:v>8.1269350889999998</c:v>
                </c:pt>
                <c:pt idx="4974">
                  <c:v>8.1269350889999998</c:v>
                </c:pt>
                <c:pt idx="4975">
                  <c:v>8.1269350889999998</c:v>
                </c:pt>
                <c:pt idx="4976">
                  <c:v>8.1241034042999996</c:v>
                </c:pt>
                <c:pt idx="4977">
                  <c:v>8.1241034042999996</c:v>
                </c:pt>
                <c:pt idx="4978">
                  <c:v>8.1241034042999996</c:v>
                </c:pt>
                <c:pt idx="4979">
                  <c:v>8.1241034042999996</c:v>
                </c:pt>
                <c:pt idx="4980">
                  <c:v>8.1241034042999996</c:v>
                </c:pt>
                <c:pt idx="4981">
                  <c:v>8.1241034042999996</c:v>
                </c:pt>
                <c:pt idx="4982">
                  <c:v>8.1241034042999996</c:v>
                </c:pt>
                <c:pt idx="4983">
                  <c:v>8.1241034042999996</c:v>
                </c:pt>
                <c:pt idx="4984">
                  <c:v>8.1212717195999993</c:v>
                </c:pt>
                <c:pt idx="4985">
                  <c:v>8.1212717195999993</c:v>
                </c:pt>
                <c:pt idx="4986">
                  <c:v>8.1212717195999993</c:v>
                </c:pt>
                <c:pt idx="4987">
                  <c:v>8.1212717195999993</c:v>
                </c:pt>
                <c:pt idx="4988">
                  <c:v>8.1212717195999993</c:v>
                </c:pt>
                <c:pt idx="4989">
                  <c:v>8.1212717195999993</c:v>
                </c:pt>
                <c:pt idx="4990">
                  <c:v>8.1212717195999993</c:v>
                </c:pt>
                <c:pt idx="4991">
                  <c:v>8.1212717195999993</c:v>
                </c:pt>
                <c:pt idx="4992">
                  <c:v>8.118440034899999</c:v>
                </c:pt>
                <c:pt idx="4993">
                  <c:v>8.118440034899999</c:v>
                </c:pt>
                <c:pt idx="4994">
                  <c:v>8.118440034899999</c:v>
                </c:pt>
                <c:pt idx="4995">
                  <c:v>8.118440034899999</c:v>
                </c:pt>
                <c:pt idx="4996">
                  <c:v>8.118440034899999</c:v>
                </c:pt>
                <c:pt idx="4997">
                  <c:v>8.118440034899999</c:v>
                </c:pt>
                <c:pt idx="4998">
                  <c:v>8.118440034899999</c:v>
                </c:pt>
                <c:pt idx="4999">
                  <c:v>8.1156083502000005</c:v>
                </c:pt>
                <c:pt idx="5000">
                  <c:v>8.1156083502000005</c:v>
                </c:pt>
                <c:pt idx="5001">
                  <c:v>8.1156083502000005</c:v>
                </c:pt>
                <c:pt idx="5002">
                  <c:v>8.1156083502000005</c:v>
                </c:pt>
                <c:pt idx="5003">
                  <c:v>8.1156083502000005</c:v>
                </c:pt>
                <c:pt idx="5004">
                  <c:v>8.1156083502000005</c:v>
                </c:pt>
                <c:pt idx="5005">
                  <c:v>8.1156083502000005</c:v>
                </c:pt>
                <c:pt idx="5006">
                  <c:v>8.1156083502000005</c:v>
                </c:pt>
                <c:pt idx="5007">
                  <c:v>8.1127766655000002</c:v>
                </c:pt>
                <c:pt idx="5008">
                  <c:v>8.1127766655000002</c:v>
                </c:pt>
                <c:pt idx="5009">
                  <c:v>8.1127766655000002</c:v>
                </c:pt>
                <c:pt idx="5010">
                  <c:v>8.1127766655000002</c:v>
                </c:pt>
                <c:pt idx="5011">
                  <c:v>8.1127766655000002</c:v>
                </c:pt>
                <c:pt idx="5012">
                  <c:v>8.1127766655000002</c:v>
                </c:pt>
                <c:pt idx="5013">
                  <c:v>8.1127766655000002</c:v>
                </c:pt>
                <c:pt idx="5014">
                  <c:v>8.1099449807999999</c:v>
                </c:pt>
                <c:pt idx="5015">
                  <c:v>8.1099449807999999</c:v>
                </c:pt>
                <c:pt idx="5016">
                  <c:v>8.1099449807999999</c:v>
                </c:pt>
                <c:pt idx="5017">
                  <c:v>8.1099449807999999</c:v>
                </c:pt>
                <c:pt idx="5018">
                  <c:v>8.1099449807999999</c:v>
                </c:pt>
                <c:pt idx="5019">
                  <c:v>8.1099449807999999</c:v>
                </c:pt>
                <c:pt idx="5020">
                  <c:v>8.1099449807999999</c:v>
                </c:pt>
                <c:pt idx="5021">
                  <c:v>8.1099449807999999</c:v>
                </c:pt>
                <c:pt idx="5022">
                  <c:v>8.1071132960999996</c:v>
                </c:pt>
                <c:pt idx="5023">
                  <c:v>8.1071132960999996</c:v>
                </c:pt>
                <c:pt idx="5024">
                  <c:v>8.1071132960999996</c:v>
                </c:pt>
                <c:pt idx="5025">
                  <c:v>8.1071132960999996</c:v>
                </c:pt>
                <c:pt idx="5026">
                  <c:v>8.1071132960999996</c:v>
                </c:pt>
                <c:pt idx="5027">
                  <c:v>8.1071132960999996</c:v>
                </c:pt>
                <c:pt idx="5028">
                  <c:v>8.1071132960999996</c:v>
                </c:pt>
                <c:pt idx="5029">
                  <c:v>8.1071132960999996</c:v>
                </c:pt>
                <c:pt idx="5030">
                  <c:v>8.1042816113999994</c:v>
                </c:pt>
                <c:pt idx="5031">
                  <c:v>8.1042816113999994</c:v>
                </c:pt>
                <c:pt idx="5032">
                  <c:v>8.1042816113999994</c:v>
                </c:pt>
                <c:pt idx="5033">
                  <c:v>8.1042816113999994</c:v>
                </c:pt>
                <c:pt idx="5034">
                  <c:v>8.1042816113999994</c:v>
                </c:pt>
                <c:pt idx="5035">
                  <c:v>8.1042816113999994</c:v>
                </c:pt>
                <c:pt idx="5036">
                  <c:v>8.1042816113999994</c:v>
                </c:pt>
                <c:pt idx="5037">
                  <c:v>8.1014499267000009</c:v>
                </c:pt>
                <c:pt idx="5038">
                  <c:v>8.1014499267000009</c:v>
                </c:pt>
                <c:pt idx="5039">
                  <c:v>8.1014499267000009</c:v>
                </c:pt>
                <c:pt idx="5040">
                  <c:v>8.1014499267000009</c:v>
                </c:pt>
                <c:pt idx="5041">
                  <c:v>8.1014499267000009</c:v>
                </c:pt>
                <c:pt idx="5042">
                  <c:v>8.1014499267000009</c:v>
                </c:pt>
                <c:pt idx="5043">
                  <c:v>8.1014499267000009</c:v>
                </c:pt>
                <c:pt idx="5044">
                  <c:v>8.1014499267000009</c:v>
                </c:pt>
                <c:pt idx="5045">
                  <c:v>8.0986182420000006</c:v>
                </c:pt>
                <c:pt idx="5046">
                  <c:v>8.0986182420000006</c:v>
                </c:pt>
                <c:pt idx="5047">
                  <c:v>8.0986182420000006</c:v>
                </c:pt>
                <c:pt idx="5048">
                  <c:v>8.0986182420000006</c:v>
                </c:pt>
                <c:pt idx="5049">
                  <c:v>8.0986182420000006</c:v>
                </c:pt>
                <c:pt idx="5050">
                  <c:v>8.0986182420000006</c:v>
                </c:pt>
                <c:pt idx="5051">
                  <c:v>8.0986182420000006</c:v>
                </c:pt>
                <c:pt idx="5052">
                  <c:v>8.0986182420000006</c:v>
                </c:pt>
                <c:pt idx="5053">
                  <c:v>8.0957865572999985</c:v>
                </c:pt>
                <c:pt idx="5054">
                  <c:v>8.0957865572999985</c:v>
                </c:pt>
                <c:pt idx="5055">
                  <c:v>8.0957865572999985</c:v>
                </c:pt>
                <c:pt idx="5056">
                  <c:v>8.0957865572999985</c:v>
                </c:pt>
                <c:pt idx="5057">
                  <c:v>8.0957865572999985</c:v>
                </c:pt>
                <c:pt idx="5058">
                  <c:v>8.0957865572999985</c:v>
                </c:pt>
                <c:pt idx="5059">
                  <c:v>8.0957865572999985</c:v>
                </c:pt>
                <c:pt idx="5060">
                  <c:v>8.0957865572999985</c:v>
                </c:pt>
                <c:pt idx="5061">
                  <c:v>8.0929548726</c:v>
                </c:pt>
                <c:pt idx="5062">
                  <c:v>8.0929548726</c:v>
                </c:pt>
                <c:pt idx="5063">
                  <c:v>8.0929548726</c:v>
                </c:pt>
                <c:pt idx="5064">
                  <c:v>8.0929548726</c:v>
                </c:pt>
                <c:pt idx="5065">
                  <c:v>8.0929548726</c:v>
                </c:pt>
                <c:pt idx="5066">
                  <c:v>8.0929548726</c:v>
                </c:pt>
                <c:pt idx="5067">
                  <c:v>8.0929548726</c:v>
                </c:pt>
                <c:pt idx="5068">
                  <c:v>8.0901231878999997</c:v>
                </c:pt>
                <c:pt idx="5069">
                  <c:v>8.0901231878999997</c:v>
                </c:pt>
                <c:pt idx="5070">
                  <c:v>8.0901231878999997</c:v>
                </c:pt>
                <c:pt idx="5071">
                  <c:v>8.0901231878999997</c:v>
                </c:pt>
                <c:pt idx="5072">
                  <c:v>8.0901231878999997</c:v>
                </c:pt>
                <c:pt idx="5073">
                  <c:v>8.0901231878999997</c:v>
                </c:pt>
                <c:pt idx="5074">
                  <c:v>8.0901231878999997</c:v>
                </c:pt>
                <c:pt idx="5075">
                  <c:v>8.0901231878999997</c:v>
                </c:pt>
                <c:pt idx="5076">
                  <c:v>8.0872915032000012</c:v>
                </c:pt>
                <c:pt idx="5077">
                  <c:v>8.0872915032000012</c:v>
                </c:pt>
                <c:pt idx="5078">
                  <c:v>8.0872915032000012</c:v>
                </c:pt>
                <c:pt idx="5079">
                  <c:v>8.0872915032000012</c:v>
                </c:pt>
                <c:pt idx="5080">
                  <c:v>8.0872915032000012</c:v>
                </c:pt>
                <c:pt idx="5081">
                  <c:v>8.0872915032000012</c:v>
                </c:pt>
                <c:pt idx="5082">
                  <c:v>8.0872915032000012</c:v>
                </c:pt>
                <c:pt idx="5083">
                  <c:v>8.0872915032000012</c:v>
                </c:pt>
                <c:pt idx="5084">
                  <c:v>8.0844598184999992</c:v>
                </c:pt>
                <c:pt idx="5085">
                  <c:v>8.0844598184999992</c:v>
                </c:pt>
                <c:pt idx="5086">
                  <c:v>8.0844598184999992</c:v>
                </c:pt>
                <c:pt idx="5087">
                  <c:v>8.0844598184999992</c:v>
                </c:pt>
                <c:pt idx="5088">
                  <c:v>8.0844598184999992</c:v>
                </c:pt>
                <c:pt idx="5089">
                  <c:v>8.0844598184999992</c:v>
                </c:pt>
                <c:pt idx="5090">
                  <c:v>8.0844598184999992</c:v>
                </c:pt>
                <c:pt idx="5091">
                  <c:v>8.0816281337999989</c:v>
                </c:pt>
                <c:pt idx="5092">
                  <c:v>8.0816281337999989</c:v>
                </c:pt>
                <c:pt idx="5093">
                  <c:v>8.0816281337999989</c:v>
                </c:pt>
                <c:pt idx="5094">
                  <c:v>8.0816281337999989</c:v>
                </c:pt>
                <c:pt idx="5095">
                  <c:v>8.0816281337999989</c:v>
                </c:pt>
                <c:pt idx="5096">
                  <c:v>8.0816281337999989</c:v>
                </c:pt>
                <c:pt idx="5097">
                  <c:v>8.0816281337999989</c:v>
                </c:pt>
                <c:pt idx="5098">
                  <c:v>8.0816281337999989</c:v>
                </c:pt>
                <c:pt idx="5099">
                  <c:v>8.0787964491000004</c:v>
                </c:pt>
                <c:pt idx="5100">
                  <c:v>8.0787964491000004</c:v>
                </c:pt>
                <c:pt idx="5101">
                  <c:v>8.0787964491000004</c:v>
                </c:pt>
                <c:pt idx="5102">
                  <c:v>8.0787964491000004</c:v>
                </c:pt>
                <c:pt idx="5103">
                  <c:v>8.0787964491000004</c:v>
                </c:pt>
                <c:pt idx="5104">
                  <c:v>8.0787964491000004</c:v>
                </c:pt>
                <c:pt idx="5105">
                  <c:v>8.0787964491000004</c:v>
                </c:pt>
                <c:pt idx="5106">
                  <c:v>8.0787964491000004</c:v>
                </c:pt>
                <c:pt idx="5107">
                  <c:v>8.0759647644000001</c:v>
                </c:pt>
                <c:pt idx="5108">
                  <c:v>8.0759647644000001</c:v>
                </c:pt>
                <c:pt idx="5109">
                  <c:v>8.0759647644000001</c:v>
                </c:pt>
                <c:pt idx="5110">
                  <c:v>8.0759647644000001</c:v>
                </c:pt>
                <c:pt idx="5111">
                  <c:v>8.0759647644000001</c:v>
                </c:pt>
                <c:pt idx="5112">
                  <c:v>8.0759647644000001</c:v>
                </c:pt>
                <c:pt idx="5113">
                  <c:v>8.0759647644000001</c:v>
                </c:pt>
                <c:pt idx="5114">
                  <c:v>8.0731330796999998</c:v>
                </c:pt>
                <c:pt idx="5115">
                  <c:v>8.0731330796999998</c:v>
                </c:pt>
                <c:pt idx="5116">
                  <c:v>8.0731330796999998</c:v>
                </c:pt>
                <c:pt idx="5117">
                  <c:v>8.0731330796999998</c:v>
                </c:pt>
                <c:pt idx="5118">
                  <c:v>8.0731330796999998</c:v>
                </c:pt>
                <c:pt idx="5119">
                  <c:v>8.0731330796999998</c:v>
                </c:pt>
                <c:pt idx="5120">
                  <c:v>8.0731330796999998</c:v>
                </c:pt>
                <c:pt idx="5121">
                  <c:v>8.0731330796999998</c:v>
                </c:pt>
                <c:pt idx="5122">
                  <c:v>8.0703013949999995</c:v>
                </c:pt>
                <c:pt idx="5123">
                  <c:v>8.0703013949999995</c:v>
                </c:pt>
                <c:pt idx="5124">
                  <c:v>8.0703013949999995</c:v>
                </c:pt>
                <c:pt idx="5125">
                  <c:v>8.0703013949999995</c:v>
                </c:pt>
                <c:pt idx="5126">
                  <c:v>8.0703013949999995</c:v>
                </c:pt>
                <c:pt idx="5127">
                  <c:v>8.0703013949999995</c:v>
                </c:pt>
                <c:pt idx="5128">
                  <c:v>8.0703013949999995</c:v>
                </c:pt>
                <c:pt idx="5129">
                  <c:v>8.0703013949999995</c:v>
                </c:pt>
                <c:pt idx="5130">
                  <c:v>8.0674697102999993</c:v>
                </c:pt>
                <c:pt idx="5131">
                  <c:v>8.0674697102999993</c:v>
                </c:pt>
                <c:pt idx="5132">
                  <c:v>8.0674697102999993</c:v>
                </c:pt>
                <c:pt idx="5133">
                  <c:v>8.0674697102999993</c:v>
                </c:pt>
                <c:pt idx="5134">
                  <c:v>8.0674697102999993</c:v>
                </c:pt>
                <c:pt idx="5135">
                  <c:v>8.0674697102999993</c:v>
                </c:pt>
                <c:pt idx="5136">
                  <c:v>8.0674697102999993</c:v>
                </c:pt>
                <c:pt idx="5137">
                  <c:v>8.0646380256000008</c:v>
                </c:pt>
                <c:pt idx="5138">
                  <c:v>8.0646380256000008</c:v>
                </c:pt>
                <c:pt idx="5139">
                  <c:v>8.0646380256000008</c:v>
                </c:pt>
                <c:pt idx="5140">
                  <c:v>8.0646380256000008</c:v>
                </c:pt>
                <c:pt idx="5141">
                  <c:v>8.0646380256000008</c:v>
                </c:pt>
                <c:pt idx="5142">
                  <c:v>8.0646380256000008</c:v>
                </c:pt>
                <c:pt idx="5143">
                  <c:v>8.0646380256000008</c:v>
                </c:pt>
                <c:pt idx="5144">
                  <c:v>8.0646380256000008</c:v>
                </c:pt>
                <c:pt idx="5145">
                  <c:v>8.0618063408999987</c:v>
                </c:pt>
                <c:pt idx="5146">
                  <c:v>8.0618063408999987</c:v>
                </c:pt>
                <c:pt idx="5147">
                  <c:v>8.0618063408999987</c:v>
                </c:pt>
                <c:pt idx="5148">
                  <c:v>8.0618063408999987</c:v>
                </c:pt>
                <c:pt idx="5149">
                  <c:v>8.0618063408999987</c:v>
                </c:pt>
                <c:pt idx="5150">
                  <c:v>8.0618063408999987</c:v>
                </c:pt>
                <c:pt idx="5151">
                  <c:v>8.0618063408999987</c:v>
                </c:pt>
                <c:pt idx="5152">
                  <c:v>8.0618063408999987</c:v>
                </c:pt>
                <c:pt idx="5153">
                  <c:v>8.0589746562000002</c:v>
                </c:pt>
                <c:pt idx="5154">
                  <c:v>8.0589746562000002</c:v>
                </c:pt>
                <c:pt idx="5155">
                  <c:v>8.0589746562000002</c:v>
                </c:pt>
                <c:pt idx="5156">
                  <c:v>8.0589746562000002</c:v>
                </c:pt>
                <c:pt idx="5157">
                  <c:v>8.0589746562000002</c:v>
                </c:pt>
                <c:pt idx="5158">
                  <c:v>8.0589746562000002</c:v>
                </c:pt>
                <c:pt idx="5159">
                  <c:v>8.0589746562000002</c:v>
                </c:pt>
                <c:pt idx="5160">
                  <c:v>8.0589746562000002</c:v>
                </c:pt>
                <c:pt idx="5161">
                  <c:v>8.0561429714999999</c:v>
                </c:pt>
                <c:pt idx="5162">
                  <c:v>8.0561429714999999</c:v>
                </c:pt>
                <c:pt idx="5163">
                  <c:v>8.0561429714999999</c:v>
                </c:pt>
                <c:pt idx="5164">
                  <c:v>8.0561429714999999</c:v>
                </c:pt>
                <c:pt idx="5165">
                  <c:v>8.0561429714999999</c:v>
                </c:pt>
                <c:pt idx="5166">
                  <c:v>8.0561429714999999</c:v>
                </c:pt>
                <c:pt idx="5167">
                  <c:v>8.0561429714999999</c:v>
                </c:pt>
                <c:pt idx="5168">
                  <c:v>8.0533112867999996</c:v>
                </c:pt>
                <c:pt idx="5169">
                  <c:v>8.0533112867999996</c:v>
                </c:pt>
                <c:pt idx="5170">
                  <c:v>8.0533112867999996</c:v>
                </c:pt>
                <c:pt idx="5171">
                  <c:v>8.0533112867999996</c:v>
                </c:pt>
                <c:pt idx="5172">
                  <c:v>8.0533112867999996</c:v>
                </c:pt>
                <c:pt idx="5173">
                  <c:v>8.0533112867999996</c:v>
                </c:pt>
                <c:pt idx="5174">
                  <c:v>8.0533112867999996</c:v>
                </c:pt>
                <c:pt idx="5175">
                  <c:v>8.0533112867999996</c:v>
                </c:pt>
                <c:pt idx="5176">
                  <c:v>8.0504796020999994</c:v>
                </c:pt>
                <c:pt idx="5177">
                  <c:v>8.0504796020999994</c:v>
                </c:pt>
                <c:pt idx="5178">
                  <c:v>8.0504796020999994</c:v>
                </c:pt>
                <c:pt idx="5179">
                  <c:v>8.0504796020999994</c:v>
                </c:pt>
                <c:pt idx="5180">
                  <c:v>8.0504796020999994</c:v>
                </c:pt>
                <c:pt idx="5181">
                  <c:v>8.0504796020999994</c:v>
                </c:pt>
                <c:pt idx="5182">
                  <c:v>8.0504796020999994</c:v>
                </c:pt>
                <c:pt idx="5183">
                  <c:v>8.0504796020999994</c:v>
                </c:pt>
                <c:pt idx="5184">
                  <c:v>8.0476479173999991</c:v>
                </c:pt>
                <c:pt idx="5185">
                  <c:v>8.0476479173999991</c:v>
                </c:pt>
                <c:pt idx="5186">
                  <c:v>8.0476479173999991</c:v>
                </c:pt>
                <c:pt idx="5187">
                  <c:v>8.0476479173999991</c:v>
                </c:pt>
                <c:pt idx="5188">
                  <c:v>8.0476479173999991</c:v>
                </c:pt>
                <c:pt idx="5189">
                  <c:v>8.0476479173999991</c:v>
                </c:pt>
                <c:pt idx="5190">
                  <c:v>8.0476479173999991</c:v>
                </c:pt>
                <c:pt idx="5191">
                  <c:v>8.0448162327000006</c:v>
                </c:pt>
                <c:pt idx="5192">
                  <c:v>8.0448162327000006</c:v>
                </c:pt>
                <c:pt idx="5193">
                  <c:v>8.0448162327000006</c:v>
                </c:pt>
                <c:pt idx="5194">
                  <c:v>8.0448162327000006</c:v>
                </c:pt>
                <c:pt idx="5195">
                  <c:v>8.0448162327000006</c:v>
                </c:pt>
                <c:pt idx="5196">
                  <c:v>8.0448162327000006</c:v>
                </c:pt>
                <c:pt idx="5197">
                  <c:v>8.0448162327000006</c:v>
                </c:pt>
                <c:pt idx="5198">
                  <c:v>8.0448162327000006</c:v>
                </c:pt>
                <c:pt idx="5199">
                  <c:v>8.0419845480000003</c:v>
                </c:pt>
                <c:pt idx="5200">
                  <c:v>8.0419845480000003</c:v>
                </c:pt>
                <c:pt idx="5201">
                  <c:v>8.0419845480000003</c:v>
                </c:pt>
                <c:pt idx="5202">
                  <c:v>8.0419845480000003</c:v>
                </c:pt>
                <c:pt idx="5203">
                  <c:v>8.0419845480000003</c:v>
                </c:pt>
                <c:pt idx="5204">
                  <c:v>8.0419845480000003</c:v>
                </c:pt>
                <c:pt idx="5205">
                  <c:v>8.0419845480000003</c:v>
                </c:pt>
                <c:pt idx="5206">
                  <c:v>8.0419845480000003</c:v>
                </c:pt>
                <c:pt idx="5207">
                  <c:v>8.0391528632999982</c:v>
                </c:pt>
                <c:pt idx="5208">
                  <c:v>8.0391528632999982</c:v>
                </c:pt>
                <c:pt idx="5209">
                  <c:v>8.0391528632999982</c:v>
                </c:pt>
                <c:pt idx="5210">
                  <c:v>8.0391528632999982</c:v>
                </c:pt>
                <c:pt idx="5211">
                  <c:v>8.0391528632999982</c:v>
                </c:pt>
                <c:pt idx="5212">
                  <c:v>8.0391528632999982</c:v>
                </c:pt>
                <c:pt idx="5213">
                  <c:v>8.0391528632999982</c:v>
                </c:pt>
                <c:pt idx="5214">
                  <c:v>8.0391528632999982</c:v>
                </c:pt>
                <c:pt idx="5215">
                  <c:v>8.0363211785999997</c:v>
                </c:pt>
                <c:pt idx="5216">
                  <c:v>8.0363211785999997</c:v>
                </c:pt>
                <c:pt idx="5217">
                  <c:v>8.0363211785999997</c:v>
                </c:pt>
                <c:pt idx="5218">
                  <c:v>8.0363211785999997</c:v>
                </c:pt>
                <c:pt idx="5219">
                  <c:v>8.0363211785999997</c:v>
                </c:pt>
                <c:pt idx="5220">
                  <c:v>8.0363211785999997</c:v>
                </c:pt>
                <c:pt idx="5221">
                  <c:v>8.0363211785999997</c:v>
                </c:pt>
                <c:pt idx="5222">
                  <c:v>8.0334894938999994</c:v>
                </c:pt>
                <c:pt idx="5223">
                  <c:v>8.0334894938999994</c:v>
                </c:pt>
                <c:pt idx="5224">
                  <c:v>8.0334894938999994</c:v>
                </c:pt>
                <c:pt idx="5225">
                  <c:v>8.0334894938999994</c:v>
                </c:pt>
                <c:pt idx="5226">
                  <c:v>8.0334894938999994</c:v>
                </c:pt>
                <c:pt idx="5227">
                  <c:v>8.0334894938999994</c:v>
                </c:pt>
                <c:pt idx="5228">
                  <c:v>8.0334894938999994</c:v>
                </c:pt>
                <c:pt idx="5229">
                  <c:v>8.0334894938999994</c:v>
                </c:pt>
                <c:pt idx="5230">
                  <c:v>8.0306578092000009</c:v>
                </c:pt>
                <c:pt idx="5231">
                  <c:v>8.0306578092000009</c:v>
                </c:pt>
                <c:pt idx="5232">
                  <c:v>8.0306578092000009</c:v>
                </c:pt>
                <c:pt idx="5233">
                  <c:v>8.0306578092000009</c:v>
                </c:pt>
                <c:pt idx="5234">
                  <c:v>8.0306578092000009</c:v>
                </c:pt>
                <c:pt idx="5235">
                  <c:v>8.0306578092000009</c:v>
                </c:pt>
                <c:pt idx="5236">
                  <c:v>8.0306578092000009</c:v>
                </c:pt>
                <c:pt idx="5237">
                  <c:v>8.0306578092000009</c:v>
                </c:pt>
                <c:pt idx="5238">
                  <c:v>8.0278261244999989</c:v>
                </c:pt>
                <c:pt idx="5239">
                  <c:v>8.0278261244999989</c:v>
                </c:pt>
                <c:pt idx="5240">
                  <c:v>8.0278261244999989</c:v>
                </c:pt>
                <c:pt idx="5241">
                  <c:v>8.0278261244999989</c:v>
                </c:pt>
                <c:pt idx="5242">
                  <c:v>8.0278261244999989</c:v>
                </c:pt>
                <c:pt idx="5243">
                  <c:v>8.0278261244999989</c:v>
                </c:pt>
                <c:pt idx="5244">
                  <c:v>8.0278261244999989</c:v>
                </c:pt>
                <c:pt idx="5245">
                  <c:v>8.0278261244999989</c:v>
                </c:pt>
                <c:pt idx="5246">
                  <c:v>8.0249944397999986</c:v>
                </c:pt>
                <c:pt idx="5247">
                  <c:v>8.0249944397999986</c:v>
                </c:pt>
                <c:pt idx="5248">
                  <c:v>8.0249944397999986</c:v>
                </c:pt>
                <c:pt idx="5249">
                  <c:v>8.0249944397999986</c:v>
                </c:pt>
                <c:pt idx="5250">
                  <c:v>8.0249944397999986</c:v>
                </c:pt>
                <c:pt idx="5251">
                  <c:v>8.0249944397999986</c:v>
                </c:pt>
                <c:pt idx="5252">
                  <c:v>8.0249944397999986</c:v>
                </c:pt>
                <c:pt idx="5253">
                  <c:v>8.0221627551000001</c:v>
                </c:pt>
                <c:pt idx="5254">
                  <c:v>8.0221627551000001</c:v>
                </c:pt>
                <c:pt idx="5255">
                  <c:v>8.0221627551000001</c:v>
                </c:pt>
                <c:pt idx="5256">
                  <c:v>8.0221627551000001</c:v>
                </c:pt>
                <c:pt idx="5257">
                  <c:v>8.0221627551000001</c:v>
                </c:pt>
                <c:pt idx="5258">
                  <c:v>8.0221627551000001</c:v>
                </c:pt>
                <c:pt idx="5259">
                  <c:v>8.0221627551000001</c:v>
                </c:pt>
                <c:pt idx="5260">
                  <c:v>8.0221627551000001</c:v>
                </c:pt>
                <c:pt idx="5261">
                  <c:v>8.0193310703999998</c:v>
                </c:pt>
                <c:pt idx="5262">
                  <c:v>8.0193310703999998</c:v>
                </c:pt>
                <c:pt idx="5263">
                  <c:v>8.0193310703999998</c:v>
                </c:pt>
                <c:pt idx="5264">
                  <c:v>8.0193310703999998</c:v>
                </c:pt>
                <c:pt idx="5265">
                  <c:v>8.0193310703999998</c:v>
                </c:pt>
                <c:pt idx="5266">
                  <c:v>8.0193310703999998</c:v>
                </c:pt>
                <c:pt idx="5267">
                  <c:v>8.0193310703999998</c:v>
                </c:pt>
                <c:pt idx="5268">
                  <c:v>8.0193310703999998</c:v>
                </c:pt>
                <c:pt idx="5269">
                  <c:v>8.0164993856999995</c:v>
                </c:pt>
                <c:pt idx="5270">
                  <c:v>8.0164993856999995</c:v>
                </c:pt>
                <c:pt idx="5271">
                  <c:v>8.0164993856999995</c:v>
                </c:pt>
                <c:pt idx="5272">
                  <c:v>8.0164993856999995</c:v>
                </c:pt>
                <c:pt idx="5273">
                  <c:v>8.0164993856999995</c:v>
                </c:pt>
                <c:pt idx="5274">
                  <c:v>8.0164993856999995</c:v>
                </c:pt>
                <c:pt idx="5275">
                  <c:v>8.0164993856999995</c:v>
                </c:pt>
                <c:pt idx="5276">
                  <c:v>8.0164993856999995</c:v>
                </c:pt>
                <c:pt idx="5277">
                  <c:v>8.0136677009999993</c:v>
                </c:pt>
                <c:pt idx="5278">
                  <c:v>8.0136677009999993</c:v>
                </c:pt>
                <c:pt idx="5279">
                  <c:v>8.0136677009999993</c:v>
                </c:pt>
                <c:pt idx="5280">
                  <c:v>8.0136677009999993</c:v>
                </c:pt>
                <c:pt idx="5281">
                  <c:v>8.0136677009999993</c:v>
                </c:pt>
                <c:pt idx="5282">
                  <c:v>8.0136677009999993</c:v>
                </c:pt>
                <c:pt idx="5283">
                  <c:v>8.0136677009999993</c:v>
                </c:pt>
                <c:pt idx="5284">
                  <c:v>8.010836016299999</c:v>
                </c:pt>
                <c:pt idx="5285">
                  <c:v>8.010836016299999</c:v>
                </c:pt>
                <c:pt idx="5286">
                  <c:v>8.010836016299999</c:v>
                </c:pt>
                <c:pt idx="5287">
                  <c:v>8.010836016299999</c:v>
                </c:pt>
                <c:pt idx="5288">
                  <c:v>8.010836016299999</c:v>
                </c:pt>
                <c:pt idx="5289">
                  <c:v>8.010836016299999</c:v>
                </c:pt>
                <c:pt idx="5290">
                  <c:v>8.010836016299999</c:v>
                </c:pt>
                <c:pt idx="5291">
                  <c:v>8.010836016299999</c:v>
                </c:pt>
                <c:pt idx="5292">
                  <c:v>8.0080043316000005</c:v>
                </c:pt>
                <c:pt idx="5293">
                  <c:v>8.0080043316000005</c:v>
                </c:pt>
                <c:pt idx="5294">
                  <c:v>8.0080043316000005</c:v>
                </c:pt>
                <c:pt idx="5295">
                  <c:v>8.0080043316000005</c:v>
                </c:pt>
                <c:pt idx="5296">
                  <c:v>8.0080043316000005</c:v>
                </c:pt>
                <c:pt idx="5297">
                  <c:v>8.0080043316000005</c:v>
                </c:pt>
                <c:pt idx="5298">
                  <c:v>8.0080043316000005</c:v>
                </c:pt>
                <c:pt idx="5299">
                  <c:v>8.0080043316000005</c:v>
                </c:pt>
                <c:pt idx="5300">
                  <c:v>8.0051726469000002</c:v>
                </c:pt>
                <c:pt idx="5301">
                  <c:v>8.0051726469000002</c:v>
                </c:pt>
                <c:pt idx="5302">
                  <c:v>8.0051726469000002</c:v>
                </c:pt>
                <c:pt idx="5303">
                  <c:v>8.0051726469000002</c:v>
                </c:pt>
                <c:pt idx="5304">
                  <c:v>8.0051726469000002</c:v>
                </c:pt>
                <c:pt idx="5305">
                  <c:v>8.0051726469000002</c:v>
                </c:pt>
                <c:pt idx="5306">
                  <c:v>8.0051726469000002</c:v>
                </c:pt>
                <c:pt idx="5307">
                  <c:v>8.0051726469000002</c:v>
                </c:pt>
                <c:pt idx="5308">
                  <c:v>8.0023409621999999</c:v>
                </c:pt>
                <c:pt idx="5309">
                  <c:v>8.0023409621999999</c:v>
                </c:pt>
                <c:pt idx="5310">
                  <c:v>8.0023409621999999</c:v>
                </c:pt>
                <c:pt idx="5311">
                  <c:v>8.0023409621999999</c:v>
                </c:pt>
                <c:pt idx="5312">
                  <c:v>8.0023409621999999</c:v>
                </c:pt>
                <c:pt idx="5313">
                  <c:v>8.0023409621999999</c:v>
                </c:pt>
                <c:pt idx="5314">
                  <c:v>8.0023409621999999</c:v>
                </c:pt>
                <c:pt idx="5315">
                  <c:v>7.9995092774999996</c:v>
                </c:pt>
                <c:pt idx="5316">
                  <c:v>7.9995092774999996</c:v>
                </c:pt>
                <c:pt idx="5317">
                  <c:v>7.9995092774999996</c:v>
                </c:pt>
                <c:pt idx="5318">
                  <c:v>7.9995092774999996</c:v>
                </c:pt>
                <c:pt idx="5319">
                  <c:v>7.9995092774999996</c:v>
                </c:pt>
                <c:pt idx="5320">
                  <c:v>7.9995092774999996</c:v>
                </c:pt>
                <c:pt idx="5321">
                  <c:v>7.9995092774999996</c:v>
                </c:pt>
                <c:pt idx="5322">
                  <c:v>7.9995092774999996</c:v>
                </c:pt>
                <c:pt idx="5323">
                  <c:v>7.9966775927999993</c:v>
                </c:pt>
                <c:pt idx="5324">
                  <c:v>7.9966775927999993</c:v>
                </c:pt>
                <c:pt idx="5325">
                  <c:v>7.9966775927999993</c:v>
                </c:pt>
                <c:pt idx="5326">
                  <c:v>7.9966775927999993</c:v>
                </c:pt>
                <c:pt idx="5327">
                  <c:v>7.9966775927999993</c:v>
                </c:pt>
                <c:pt idx="5328">
                  <c:v>7.9966775927999993</c:v>
                </c:pt>
                <c:pt idx="5329">
                  <c:v>7.9966775927999993</c:v>
                </c:pt>
                <c:pt idx="5330">
                  <c:v>7.9966775927999993</c:v>
                </c:pt>
                <c:pt idx="5331">
                  <c:v>7.9938459081</c:v>
                </c:pt>
                <c:pt idx="5332">
                  <c:v>7.9938459081</c:v>
                </c:pt>
                <c:pt idx="5333">
                  <c:v>7.9938459081</c:v>
                </c:pt>
                <c:pt idx="5334">
                  <c:v>7.9938459081</c:v>
                </c:pt>
                <c:pt idx="5335">
                  <c:v>7.9938459081</c:v>
                </c:pt>
                <c:pt idx="5336">
                  <c:v>7.9938459081</c:v>
                </c:pt>
                <c:pt idx="5337">
                  <c:v>7.9938459081</c:v>
                </c:pt>
                <c:pt idx="5338">
                  <c:v>7.9938459081</c:v>
                </c:pt>
                <c:pt idx="5339">
                  <c:v>7.9910142233999997</c:v>
                </c:pt>
                <c:pt idx="5340">
                  <c:v>7.9910142233999997</c:v>
                </c:pt>
                <c:pt idx="5341">
                  <c:v>7.9910142233999997</c:v>
                </c:pt>
                <c:pt idx="5342">
                  <c:v>7.9910142233999997</c:v>
                </c:pt>
                <c:pt idx="5343">
                  <c:v>7.9910142233999997</c:v>
                </c:pt>
                <c:pt idx="5344">
                  <c:v>7.9910142233999997</c:v>
                </c:pt>
                <c:pt idx="5345">
                  <c:v>7.9910142233999997</c:v>
                </c:pt>
                <c:pt idx="5346">
                  <c:v>7.9910142233999997</c:v>
                </c:pt>
                <c:pt idx="5347">
                  <c:v>7.9881825387000003</c:v>
                </c:pt>
                <c:pt idx="5348">
                  <c:v>7.9881825387000003</c:v>
                </c:pt>
                <c:pt idx="5349">
                  <c:v>7.9881825387000003</c:v>
                </c:pt>
                <c:pt idx="5350">
                  <c:v>7.9881825387000003</c:v>
                </c:pt>
                <c:pt idx="5351">
                  <c:v>7.9881825387000003</c:v>
                </c:pt>
                <c:pt idx="5352">
                  <c:v>7.9881825387000003</c:v>
                </c:pt>
                <c:pt idx="5353">
                  <c:v>7.9881825387000003</c:v>
                </c:pt>
                <c:pt idx="5354">
                  <c:v>7.985350854</c:v>
                </c:pt>
                <c:pt idx="5355">
                  <c:v>7.985350854</c:v>
                </c:pt>
                <c:pt idx="5356">
                  <c:v>7.985350854</c:v>
                </c:pt>
                <c:pt idx="5357">
                  <c:v>7.985350854</c:v>
                </c:pt>
                <c:pt idx="5358">
                  <c:v>7.985350854</c:v>
                </c:pt>
                <c:pt idx="5359">
                  <c:v>7.985350854</c:v>
                </c:pt>
                <c:pt idx="5360">
                  <c:v>7.985350854</c:v>
                </c:pt>
                <c:pt idx="5361">
                  <c:v>7.985350854</c:v>
                </c:pt>
                <c:pt idx="5362">
                  <c:v>7.9825191692999988</c:v>
                </c:pt>
                <c:pt idx="5363">
                  <c:v>7.9825191692999988</c:v>
                </c:pt>
                <c:pt idx="5364">
                  <c:v>7.9825191692999988</c:v>
                </c:pt>
                <c:pt idx="5365">
                  <c:v>7.9825191692999988</c:v>
                </c:pt>
                <c:pt idx="5366">
                  <c:v>7.9825191692999988</c:v>
                </c:pt>
                <c:pt idx="5367">
                  <c:v>7.9825191692999988</c:v>
                </c:pt>
                <c:pt idx="5368">
                  <c:v>7.9825191692999988</c:v>
                </c:pt>
                <c:pt idx="5369">
                  <c:v>7.9825191692999988</c:v>
                </c:pt>
                <c:pt idx="5370">
                  <c:v>7.9796874846000003</c:v>
                </c:pt>
                <c:pt idx="5371">
                  <c:v>7.9796874846000003</c:v>
                </c:pt>
                <c:pt idx="5372">
                  <c:v>7.9796874846000003</c:v>
                </c:pt>
                <c:pt idx="5373">
                  <c:v>7.9796874846000003</c:v>
                </c:pt>
                <c:pt idx="5374">
                  <c:v>7.9796874846000003</c:v>
                </c:pt>
                <c:pt idx="5375">
                  <c:v>7.9796874846000003</c:v>
                </c:pt>
                <c:pt idx="5376">
                  <c:v>7.9796874846000003</c:v>
                </c:pt>
                <c:pt idx="5377">
                  <c:v>7.9796874846000003</c:v>
                </c:pt>
                <c:pt idx="5378">
                  <c:v>7.9768557998999992</c:v>
                </c:pt>
                <c:pt idx="5379">
                  <c:v>7.9768557998999992</c:v>
                </c:pt>
                <c:pt idx="5380">
                  <c:v>7.9768557998999992</c:v>
                </c:pt>
                <c:pt idx="5381">
                  <c:v>7.9768557998999992</c:v>
                </c:pt>
                <c:pt idx="5382">
                  <c:v>7.9768557998999992</c:v>
                </c:pt>
                <c:pt idx="5383">
                  <c:v>7.9768557998999992</c:v>
                </c:pt>
                <c:pt idx="5384">
                  <c:v>7.9768557998999992</c:v>
                </c:pt>
                <c:pt idx="5385">
                  <c:v>7.9768557998999992</c:v>
                </c:pt>
                <c:pt idx="5386">
                  <c:v>7.9740241152000007</c:v>
                </c:pt>
                <c:pt idx="5387">
                  <c:v>7.9740241152000007</c:v>
                </c:pt>
                <c:pt idx="5388">
                  <c:v>7.9740241152000007</c:v>
                </c:pt>
                <c:pt idx="5389">
                  <c:v>7.9740241152000007</c:v>
                </c:pt>
                <c:pt idx="5390">
                  <c:v>7.9740241152000007</c:v>
                </c:pt>
                <c:pt idx="5391">
                  <c:v>7.9740241152000007</c:v>
                </c:pt>
                <c:pt idx="5392">
                  <c:v>7.9740241152000007</c:v>
                </c:pt>
                <c:pt idx="5393">
                  <c:v>7.9711924304999995</c:v>
                </c:pt>
                <c:pt idx="5394">
                  <c:v>7.9711924304999995</c:v>
                </c:pt>
                <c:pt idx="5395">
                  <c:v>7.9711924304999995</c:v>
                </c:pt>
                <c:pt idx="5396">
                  <c:v>7.9711924304999995</c:v>
                </c:pt>
                <c:pt idx="5397">
                  <c:v>7.9711924304999995</c:v>
                </c:pt>
                <c:pt idx="5398">
                  <c:v>7.9711924304999995</c:v>
                </c:pt>
                <c:pt idx="5399">
                  <c:v>7.9711924304999995</c:v>
                </c:pt>
                <c:pt idx="5400">
                  <c:v>7.9711924304999995</c:v>
                </c:pt>
                <c:pt idx="5401">
                  <c:v>7.9683607457999992</c:v>
                </c:pt>
                <c:pt idx="5402">
                  <c:v>7.9683607457999992</c:v>
                </c:pt>
                <c:pt idx="5403">
                  <c:v>7.9683607457999992</c:v>
                </c:pt>
                <c:pt idx="5404">
                  <c:v>7.9683607457999992</c:v>
                </c:pt>
                <c:pt idx="5405">
                  <c:v>7.9683607457999992</c:v>
                </c:pt>
                <c:pt idx="5406">
                  <c:v>7.9683607457999992</c:v>
                </c:pt>
                <c:pt idx="5407">
                  <c:v>7.9683607457999992</c:v>
                </c:pt>
                <c:pt idx="5408">
                  <c:v>7.9683607457999992</c:v>
                </c:pt>
                <c:pt idx="5409">
                  <c:v>7.9655290610999998</c:v>
                </c:pt>
                <c:pt idx="5410">
                  <c:v>7.9655290610999998</c:v>
                </c:pt>
                <c:pt idx="5411">
                  <c:v>7.9655290610999998</c:v>
                </c:pt>
                <c:pt idx="5412">
                  <c:v>7.9655290610999998</c:v>
                </c:pt>
                <c:pt idx="5413">
                  <c:v>7.9655290610999998</c:v>
                </c:pt>
                <c:pt idx="5414">
                  <c:v>7.9655290610999998</c:v>
                </c:pt>
                <c:pt idx="5415">
                  <c:v>7.9655290610999998</c:v>
                </c:pt>
                <c:pt idx="5416">
                  <c:v>7.9655290610999998</c:v>
                </c:pt>
                <c:pt idx="5417">
                  <c:v>7.9626973763999995</c:v>
                </c:pt>
                <c:pt idx="5418">
                  <c:v>7.9626973763999995</c:v>
                </c:pt>
                <c:pt idx="5419">
                  <c:v>7.9626973763999995</c:v>
                </c:pt>
                <c:pt idx="5420">
                  <c:v>7.9626973763999995</c:v>
                </c:pt>
                <c:pt idx="5421">
                  <c:v>7.9626973763999995</c:v>
                </c:pt>
                <c:pt idx="5422">
                  <c:v>7.9626973763999995</c:v>
                </c:pt>
                <c:pt idx="5423">
                  <c:v>7.9626973763999995</c:v>
                </c:pt>
                <c:pt idx="5424">
                  <c:v>7.9626973763999995</c:v>
                </c:pt>
                <c:pt idx="5425">
                  <c:v>7.9598656917000001</c:v>
                </c:pt>
                <c:pt idx="5426">
                  <c:v>7.9598656917000001</c:v>
                </c:pt>
                <c:pt idx="5427">
                  <c:v>7.9598656917000001</c:v>
                </c:pt>
                <c:pt idx="5428">
                  <c:v>7.9598656917000001</c:v>
                </c:pt>
                <c:pt idx="5429">
                  <c:v>7.9598656917000001</c:v>
                </c:pt>
                <c:pt idx="5430">
                  <c:v>7.9598656917000001</c:v>
                </c:pt>
                <c:pt idx="5431">
                  <c:v>7.9598656917000001</c:v>
                </c:pt>
                <c:pt idx="5432">
                  <c:v>7.9570340069999999</c:v>
                </c:pt>
                <c:pt idx="5433">
                  <c:v>7.9570340069999999</c:v>
                </c:pt>
                <c:pt idx="5434">
                  <c:v>7.9570340069999999</c:v>
                </c:pt>
                <c:pt idx="5435">
                  <c:v>7.9570340069999999</c:v>
                </c:pt>
                <c:pt idx="5436">
                  <c:v>7.9570340069999999</c:v>
                </c:pt>
                <c:pt idx="5437">
                  <c:v>7.9570340069999999</c:v>
                </c:pt>
                <c:pt idx="5438">
                  <c:v>7.9570340069999999</c:v>
                </c:pt>
                <c:pt idx="5439">
                  <c:v>7.9570340069999999</c:v>
                </c:pt>
                <c:pt idx="5440">
                  <c:v>7.9542023222999987</c:v>
                </c:pt>
                <c:pt idx="5441">
                  <c:v>7.9542023222999987</c:v>
                </c:pt>
                <c:pt idx="5442">
                  <c:v>7.9542023222999987</c:v>
                </c:pt>
                <c:pt idx="5443">
                  <c:v>7.9542023222999987</c:v>
                </c:pt>
                <c:pt idx="5444">
                  <c:v>7.9542023222999987</c:v>
                </c:pt>
                <c:pt idx="5445">
                  <c:v>7.9542023222999987</c:v>
                </c:pt>
                <c:pt idx="5446">
                  <c:v>7.9542023222999987</c:v>
                </c:pt>
                <c:pt idx="5447">
                  <c:v>7.9542023222999987</c:v>
                </c:pt>
                <c:pt idx="5448">
                  <c:v>7.9513706376000002</c:v>
                </c:pt>
                <c:pt idx="5449">
                  <c:v>7.9513706376000002</c:v>
                </c:pt>
                <c:pt idx="5450">
                  <c:v>7.9513706376000002</c:v>
                </c:pt>
                <c:pt idx="5451">
                  <c:v>7.9513706376000002</c:v>
                </c:pt>
                <c:pt idx="5452">
                  <c:v>7.9513706376000002</c:v>
                </c:pt>
                <c:pt idx="5453">
                  <c:v>7.9513706376000002</c:v>
                </c:pt>
                <c:pt idx="5454">
                  <c:v>7.9513706376000002</c:v>
                </c:pt>
                <c:pt idx="5455">
                  <c:v>7.9513706376000002</c:v>
                </c:pt>
                <c:pt idx="5456">
                  <c:v>7.948538952899999</c:v>
                </c:pt>
                <c:pt idx="5457">
                  <c:v>7.948538952899999</c:v>
                </c:pt>
                <c:pt idx="5458">
                  <c:v>7.948538952899999</c:v>
                </c:pt>
                <c:pt idx="5459">
                  <c:v>7.948538952899999</c:v>
                </c:pt>
                <c:pt idx="5460">
                  <c:v>7.948538952899999</c:v>
                </c:pt>
                <c:pt idx="5461">
                  <c:v>7.948538952899999</c:v>
                </c:pt>
                <c:pt idx="5462">
                  <c:v>7.948538952899999</c:v>
                </c:pt>
                <c:pt idx="5463">
                  <c:v>7.948538952899999</c:v>
                </c:pt>
                <c:pt idx="5464">
                  <c:v>7.9457072682000005</c:v>
                </c:pt>
                <c:pt idx="5465">
                  <c:v>7.9457072682000005</c:v>
                </c:pt>
                <c:pt idx="5466">
                  <c:v>7.9457072682000005</c:v>
                </c:pt>
                <c:pt idx="5467">
                  <c:v>7.9457072682000005</c:v>
                </c:pt>
                <c:pt idx="5468">
                  <c:v>7.9457072682000005</c:v>
                </c:pt>
                <c:pt idx="5469">
                  <c:v>7.9457072682000005</c:v>
                </c:pt>
                <c:pt idx="5470">
                  <c:v>7.9457072682000005</c:v>
                </c:pt>
                <c:pt idx="5471">
                  <c:v>7.9428755834999993</c:v>
                </c:pt>
                <c:pt idx="5472">
                  <c:v>7.9428755834999993</c:v>
                </c:pt>
                <c:pt idx="5473">
                  <c:v>7.9428755834999993</c:v>
                </c:pt>
                <c:pt idx="5474">
                  <c:v>7.9428755834999993</c:v>
                </c:pt>
                <c:pt idx="5475">
                  <c:v>7.9428755834999993</c:v>
                </c:pt>
                <c:pt idx="5476">
                  <c:v>7.9428755834999993</c:v>
                </c:pt>
                <c:pt idx="5477">
                  <c:v>7.9428755834999993</c:v>
                </c:pt>
                <c:pt idx="5478">
                  <c:v>7.9428755834999993</c:v>
                </c:pt>
                <c:pt idx="5479">
                  <c:v>7.9400438987999991</c:v>
                </c:pt>
                <c:pt idx="5480">
                  <c:v>7.9400438987999991</c:v>
                </c:pt>
                <c:pt idx="5481">
                  <c:v>7.9400438987999991</c:v>
                </c:pt>
                <c:pt idx="5482">
                  <c:v>7.9400438987999991</c:v>
                </c:pt>
                <c:pt idx="5483">
                  <c:v>7.9400438987999991</c:v>
                </c:pt>
                <c:pt idx="5484">
                  <c:v>7.9400438987999991</c:v>
                </c:pt>
                <c:pt idx="5485">
                  <c:v>7.9400438987999991</c:v>
                </c:pt>
                <c:pt idx="5486">
                  <c:v>7.9400438987999991</c:v>
                </c:pt>
                <c:pt idx="5487">
                  <c:v>7.9372122140999997</c:v>
                </c:pt>
                <c:pt idx="5488">
                  <c:v>7.9372122140999997</c:v>
                </c:pt>
                <c:pt idx="5489">
                  <c:v>7.9372122140999997</c:v>
                </c:pt>
                <c:pt idx="5490">
                  <c:v>7.9372122140999997</c:v>
                </c:pt>
                <c:pt idx="5491">
                  <c:v>7.9372122140999997</c:v>
                </c:pt>
                <c:pt idx="5492">
                  <c:v>7.9372122140999997</c:v>
                </c:pt>
                <c:pt idx="5493">
                  <c:v>7.9372122140999997</c:v>
                </c:pt>
                <c:pt idx="5494">
                  <c:v>7.9372122140999997</c:v>
                </c:pt>
                <c:pt idx="5495">
                  <c:v>7.9343805293999994</c:v>
                </c:pt>
                <c:pt idx="5496">
                  <c:v>7.9343805293999994</c:v>
                </c:pt>
                <c:pt idx="5497">
                  <c:v>7.9343805293999994</c:v>
                </c:pt>
                <c:pt idx="5498">
                  <c:v>7.9343805293999994</c:v>
                </c:pt>
                <c:pt idx="5499">
                  <c:v>7.9343805293999994</c:v>
                </c:pt>
                <c:pt idx="5500">
                  <c:v>7.9343805293999994</c:v>
                </c:pt>
                <c:pt idx="5501">
                  <c:v>7.9343805293999994</c:v>
                </c:pt>
                <c:pt idx="5502">
                  <c:v>7.9343805293999994</c:v>
                </c:pt>
                <c:pt idx="5503">
                  <c:v>7.9315488447</c:v>
                </c:pt>
                <c:pt idx="5504">
                  <c:v>7.9315488447</c:v>
                </c:pt>
                <c:pt idx="5505">
                  <c:v>7.9315488447</c:v>
                </c:pt>
                <c:pt idx="5506">
                  <c:v>7.9315488447</c:v>
                </c:pt>
                <c:pt idx="5507">
                  <c:v>7.9315488447</c:v>
                </c:pt>
                <c:pt idx="5508">
                  <c:v>7.9315488447</c:v>
                </c:pt>
                <c:pt idx="5509">
                  <c:v>7.9315488447</c:v>
                </c:pt>
                <c:pt idx="5510">
                  <c:v>7.9315488447</c:v>
                </c:pt>
                <c:pt idx="5511">
                  <c:v>7.9287171599999997</c:v>
                </c:pt>
                <c:pt idx="5512">
                  <c:v>7.9287171599999997</c:v>
                </c:pt>
                <c:pt idx="5513">
                  <c:v>7.9287171599999997</c:v>
                </c:pt>
                <c:pt idx="5514">
                  <c:v>7.9287171599999997</c:v>
                </c:pt>
                <c:pt idx="5515">
                  <c:v>7.9287171599999997</c:v>
                </c:pt>
                <c:pt idx="5516">
                  <c:v>7.9287171599999997</c:v>
                </c:pt>
                <c:pt idx="5517">
                  <c:v>7.9287171599999997</c:v>
                </c:pt>
                <c:pt idx="5518">
                  <c:v>7.9258854752999994</c:v>
                </c:pt>
                <c:pt idx="5519">
                  <c:v>7.9258854752999994</c:v>
                </c:pt>
                <c:pt idx="5520">
                  <c:v>7.9258854752999994</c:v>
                </c:pt>
                <c:pt idx="5521">
                  <c:v>7.9258854752999994</c:v>
                </c:pt>
                <c:pt idx="5522">
                  <c:v>7.9258854752999994</c:v>
                </c:pt>
                <c:pt idx="5523">
                  <c:v>7.9258854752999994</c:v>
                </c:pt>
                <c:pt idx="5524">
                  <c:v>7.9258854752999994</c:v>
                </c:pt>
                <c:pt idx="5525">
                  <c:v>7.9258854752999994</c:v>
                </c:pt>
                <c:pt idx="5526">
                  <c:v>7.9230537906</c:v>
                </c:pt>
                <c:pt idx="5527">
                  <c:v>7.9230537906</c:v>
                </c:pt>
                <c:pt idx="5528">
                  <c:v>7.9230537906</c:v>
                </c:pt>
                <c:pt idx="5529">
                  <c:v>7.9230537906</c:v>
                </c:pt>
                <c:pt idx="5530">
                  <c:v>7.9230537906</c:v>
                </c:pt>
                <c:pt idx="5531">
                  <c:v>7.9230537906</c:v>
                </c:pt>
                <c:pt idx="5532">
                  <c:v>7.9230537906</c:v>
                </c:pt>
                <c:pt idx="5533">
                  <c:v>7.9230537906</c:v>
                </c:pt>
                <c:pt idx="5534">
                  <c:v>7.9202221058999998</c:v>
                </c:pt>
                <c:pt idx="5535">
                  <c:v>7.9202221058999998</c:v>
                </c:pt>
                <c:pt idx="5536">
                  <c:v>7.9202221058999998</c:v>
                </c:pt>
                <c:pt idx="5537">
                  <c:v>7.9202221058999998</c:v>
                </c:pt>
                <c:pt idx="5538">
                  <c:v>7.9202221058999998</c:v>
                </c:pt>
                <c:pt idx="5539">
                  <c:v>7.9202221058999998</c:v>
                </c:pt>
                <c:pt idx="5540">
                  <c:v>7.9202221058999998</c:v>
                </c:pt>
                <c:pt idx="5541">
                  <c:v>7.9202221058999998</c:v>
                </c:pt>
                <c:pt idx="5542">
                  <c:v>7.9173904212000004</c:v>
                </c:pt>
                <c:pt idx="5543">
                  <c:v>7.9173904212000004</c:v>
                </c:pt>
                <c:pt idx="5544">
                  <c:v>7.9173904212000004</c:v>
                </c:pt>
                <c:pt idx="5545">
                  <c:v>7.9173904212000004</c:v>
                </c:pt>
                <c:pt idx="5546">
                  <c:v>7.9173904212000004</c:v>
                </c:pt>
                <c:pt idx="5547">
                  <c:v>7.9173904212000004</c:v>
                </c:pt>
                <c:pt idx="5548">
                  <c:v>7.9173904212000004</c:v>
                </c:pt>
                <c:pt idx="5549">
                  <c:v>7.9173904212000004</c:v>
                </c:pt>
                <c:pt idx="5550">
                  <c:v>7.9145587365000001</c:v>
                </c:pt>
                <c:pt idx="5551">
                  <c:v>7.9145587365000001</c:v>
                </c:pt>
                <c:pt idx="5552">
                  <c:v>7.9145587365000001</c:v>
                </c:pt>
                <c:pt idx="5553">
                  <c:v>7.9145587365000001</c:v>
                </c:pt>
                <c:pt idx="5554">
                  <c:v>7.9145587365000001</c:v>
                </c:pt>
                <c:pt idx="5555">
                  <c:v>7.9145587365000001</c:v>
                </c:pt>
                <c:pt idx="5556">
                  <c:v>7.9145587365000001</c:v>
                </c:pt>
                <c:pt idx="5557">
                  <c:v>7.9145587365000001</c:v>
                </c:pt>
                <c:pt idx="5558">
                  <c:v>7.9117270517999989</c:v>
                </c:pt>
                <c:pt idx="5559">
                  <c:v>7.9117270517999989</c:v>
                </c:pt>
                <c:pt idx="5560">
                  <c:v>7.9117270517999989</c:v>
                </c:pt>
                <c:pt idx="5561">
                  <c:v>7.9117270517999989</c:v>
                </c:pt>
                <c:pt idx="5562">
                  <c:v>7.9117270517999989</c:v>
                </c:pt>
                <c:pt idx="5563">
                  <c:v>7.9117270517999989</c:v>
                </c:pt>
                <c:pt idx="5564">
                  <c:v>7.9117270517999989</c:v>
                </c:pt>
                <c:pt idx="5565">
                  <c:v>7.9117270517999989</c:v>
                </c:pt>
                <c:pt idx="5566">
                  <c:v>7.9088953671000004</c:v>
                </c:pt>
                <c:pt idx="5567">
                  <c:v>7.9088953671000004</c:v>
                </c:pt>
                <c:pt idx="5568">
                  <c:v>7.9088953671000004</c:v>
                </c:pt>
                <c:pt idx="5569">
                  <c:v>7.9088953671000004</c:v>
                </c:pt>
                <c:pt idx="5570">
                  <c:v>7.9088953671000004</c:v>
                </c:pt>
                <c:pt idx="5571">
                  <c:v>7.9088953671000004</c:v>
                </c:pt>
                <c:pt idx="5572">
                  <c:v>7.9088953671000004</c:v>
                </c:pt>
                <c:pt idx="5573">
                  <c:v>7.9060636823999992</c:v>
                </c:pt>
                <c:pt idx="5574">
                  <c:v>7.9060636823999992</c:v>
                </c:pt>
                <c:pt idx="5575">
                  <c:v>7.9060636823999992</c:v>
                </c:pt>
                <c:pt idx="5576">
                  <c:v>7.9060636823999992</c:v>
                </c:pt>
                <c:pt idx="5577">
                  <c:v>7.9060636823999992</c:v>
                </c:pt>
                <c:pt idx="5578">
                  <c:v>7.9060636823999992</c:v>
                </c:pt>
                <c:pt idx="5579">
                  <c:v>7.9060636823999992</c:v>
                </c:pt>
                <c:pt idx="5580">
                  <c:v>7.9060636823999992</c:v>
                </c:pt>
                <c:pt idx="5581">
                  <c:v>7.9032319977000007</c:v>
                </c:pt>
                <c:pt idx="5582">
                  <c:v>7.9032319977000007</c:v>
                </c:pt>
                <c:pt idx="5583">
                  <c:v>7.9032319977000007</c:v>
                </c:pt>
                <c:pt idx="5584">
                  <c:v>7.9032319977000007</c:v>
                </c:pt>
                <c:pt idx="5585">
                  <c:v>7.9032319977000007</c:v>
                </c:pt>
                <c:pt idx="5586">
                  <c:v>7.9032319977000007</c:v>
                </c:pt>
                <c:pt idx="5587">
                  <c:v>7.9032319977000007</c:v>
                </c:pt>
                <c:pt idx="5588">
                  <c:v>7.9032319977000007</c:v>
                </c:pt>
                <c:pt idx="5589">
                  <c:v>7.9004003129999996</c:v>
                </c:pt>
                <c:pt idx="5590">
                  <c:v>7.9004003129999996</c:v>
                </c:pt>
                <c:pt idx="5591">
                  <c:v>7.9004003129999996</c:v>
                </c:pt>
                <c:pt idx="5592">
                  <c:v>7.9004003129999996</c:v>
                </c:pt>
                <c:pt idx="5593">
                  <c:v>7.9004003129999996</c:v>
                </c:pt>
                <c:pt idx="5594">
                  <c:v>7.9004003129999996</c:v>
                </c:pt>
                <c:pt idx="5595">
                  <c:v>7.9004003129999996</c:v>
                </c:pt>
                <c:pt idx="5596">
                  <c:v>7.9004003129999996</c:v>
                </c:pt>
                <c:pt idx="5597">
                  <c:v>7.8975686282999993</c:v>
                </c:pt>
                <c:pt idx="5598">
                  <c:v>7.8975686282999993</c:v>
                </c:pt>
                <c:pt idx="5599">
                  <c:v>7.8975686282999993</c:v>
                </c:pt>
                <c:pt idx="5600">
                  <c:v>7.8975686282999993</c:v>
                </c:pt>
                <c:pt idx="5601">
                  <c:v>7.8975686282999993</c:v>
                </c:pt>
                <c:pt idx="5602">
                  <c:v>7.8975686282999993</c:v>
                </c:pt>
                <c:pt idx="5603">
                  <c:v>7.8975686282999993</c:v>
                </c:pt>
                <c:pt idx="5604">
                  <c:v>7.8975686282999993</c:v>
                </c:pt>
                <c:pt idx="5605">
                  <c:v>7.8947369435999999</c:v>
                </c:pt>
                <c:pt idx="5606">
                  <c:v>7.8947369435999999</c:v>
                </c:pt>
                <c:pt idx="5607">
                  <c:v>7.8947369435999999</c:v>
                </c:pt>
                <c:pt idx="5608">
                  <c:v>7.8947369435999999</c:v>
                </c:pt>
                <c:pt idx="5609">
                  <c:v>7.8947369435999999</c:v>
                </c:pt>
                <c:pt idx="5610">
                  <c:v>7.8947369435999999</c:v>
                </c:pt>
                <c:pt idx="5611">
                  <c:v>7.8947369435999999</c:v>
                </c:pt>
                <c:pt idx="5612">
                  <c:v>7.8947369435999999</c:v>
                </c:pt>
                <c:pt idx="5613">
                  <c:v>7.8919052588999996</c:v>
                </c:pt>
                <c:pt idx="5614">
                  <c:v>7.8919052588999996</c:v>
                </c:pt>
                <c:pt idx="5615">
                  <c:v>7.8919052588999996</c:v>
                </c:pt>
                <c:pt idx="5616">
                  <c:v>7.8919052588999996</c:v>
                </c:pt>
                <c:pt idx="5617">
                  <c:v>7.8919052588999996</c:v>
                </c:pt>
                <c:pt idx="5618">
                  <c:v>7.8919052588999996</c:v>
                </c:pt>
                <c:pt idx="5619">
                  <c:v>7.8919052588999996</c:v>
                </c:pt>
                <c:pt idx="5620">
                  <c:v>7.8919052588999996</c:v>
                </c:pt>
                <c:pt idx="5621">
                  <c:v>7.8890735742000002</c:v>
                </c:pt>
                <c:pt idx="5622">
                  <c:v>7.8890735742000002</c:v>
                </c:pt>
                <c:pt idx="5623">
                  <c:v>7.8890735742000002</c:v>
                </c:pt>
                <c:pt idx="5624">
                  <c:v>7.8890735742000002</c:v>
                </c:pt>
                <c:pt idx="5625">
                  <c:v>7.8890735742000002</c:v>
                </c:pt>
                <c:pt idx="5626">
                  <c:v>7.8890735742000002</c:v>
                </c:pt>
                <c:pt idx="5627">
                  <c:v>7.8890735742000002</c:v>
                </c:pt>
                <c:pt idx="5628">
                  <c:v>7.8890735742000002</c:v>
                </c:pt>
                <c:pt idx="5629">
                  <c:v>7.8862418894999999</c:v>
                </c:pt>
                <c:pt idx="5630">
                  <c:v>7.8862418894999999</c:v>
                </c:pt>
                <c:pt idx="5631">
                  <c:v>7.8862418894999999</c:v>
                </c:pt>
                <c:pt idx="5632">
                  <c:v>7.8862418894999999</c:v>
                </c:pt>
                <c:pt idx="5633">
                  <c:v>7.8862418894999999</c:v>
                </c:pt>
                <c:pt idx="5634">
                  <c:v>7.8862418894999999</c:v>
                </c:pt>
                <c:pt idx="5635">
                  <c:v>7.8862418894999999</c:v>
                </c:pt>
                <c:pt idx="5636">
                  <c:v>7.8834102047999988</c:v>
                </c:pt>
                <c:pt idx="5637">
                  <c:v>7.8834102047999988</c:v>
                </c:pt>
                <c:pt idx="5638">
                  <c:v>7.8834102047999988</c:v>
                </c:pt>
                <c:pt idx="5639">
                  <c:v>7.8834102047999988</c:v>
                </c:pt>
                <c:pt idx="5640">
                  <c:v>7.8834102047999988</c:v>
                </c:pt>
                <c:pt idx="5641">
                  <c:v>7.8834102047999988</c:v>
                </c:pt>
                <c:pt idx="5642">
                  <c:v>7.8834102047999988</c:v>
                </c:pt>
                <c:pt idx="5643">
                  <c:v>7.8834102047999988</c:v>
                </c:pt>
                <c:pt idx="5644">
                  <c:v>7.8805785201000003</c:v>
                </c:pt>
                <c:pt idx="5645">
                  <c:v>7.8805785201000003</c:v>
                </c:pt>
                <c:pt idx="5646">
                  <c:v>7.8805785201000003</c:v>
                </c:pt>
                <c:pt idx="5647">
                  <c:v>7.8805785201000003</c:v>
                </c:pt>
                <c:pt idx="5648">
                  <c:v>7.8805785201000003</c:v>
                </c:pt>
                <c:pt idx="5649">
                  <c:v>7.8805785201000003</c:v>
                </c:pt>
                <c:pt idx="5650">
                  <c:v>7.8805785201000003</c:v>
                </c:pt>
                <c:pt idx="5651">
                  <c:v>7.8805785201000003</c:v>
                </c:pt>
                <c:pt idx="5652">
                  <c:v>7.8777468353999991</c:v>
                </c:pt>
                <c:pt idx="5653">
                  <c:v>7.8777468353999991</c:v>
                </c:pt>
                <c:pt idx="5654">
                  <c:v>7.8777468353999991</c:v>
                </c:pt>
                <c:pt idx="5655">
                  <c:v>7.8777468353999991</c:v>
                </c:pt>
                <c:pt idx="5656">
                  <c:v>7.8777468353999991</c:v>
                </c:pt>
                <c:pt idx="5657">
                  <c:v>7.8777468353999991</c:v>
                </c:pt>
                <c:pt idx="5658">
                  <c:v>7.8777468353999991</c:v>
                </c:pt>
                <c:pt idx="5659">
                  <c:v>7.8777468353999991</c:v>
                </c:pt>
                <c:pt idx="5660">
                  <c:v>7.8749151507000006</c:v>
                </c:pt>
                <c:pt idx="5661">
                  <c:v>7.8749151507000006</c:v>
                </c:pt>
                <c:pt idx="5662">
                  <c:v>7.8749151507000006</c:v>
                </c:pt>
                <c:pt idx="5663">
                  <c:v>7.8749151507000006</c:v>
                </c:pt>
                <c:pt idx="5664">
                  <c:v>7.8749151507000006</c:v>
                </c:pt>
                <c:pt idx="5665">
                  <c:v>7.8749151507000006</c:v>
                </c:pt>
                <c:pt idx="5666">
                  <c:v>7.8749151507000006</c:v>
                </c:pt>
                <c:pt idx="5667">
                  <c:v>7.8749151507000006</c:v>
                </c:pt>
                <c:pt idx="5668">
                  <c:v>7.8720834659999994</c:v>
                </c:pt>
                <c:pt idx="5669">
                  <c:v>7.8720834659999994</c:v>
                </c:pt>
                <c:pt idx="5670">
                  <c:v>7.8720834659999994</c:v>
                </c:pt>
                <c:pt idx="5671">
                  <c:v>7.8720834659999994</c:v>
                </c:pt>
                <c:pt idx="5672">
                  <c:v>7.8720834659999994</c:v>
                </c:pt>
                <c:pt idx="5673">
                  <c:v>7.8720834659999994</c:v>
                </c:pt>
                <c:pt idx="5674">
                  <c:v>7.8720834659999994</c:v>
                </c:pt>
                <c:pt idx="5675">
                  <c:v>7.8720834659999994</c:v>
                </c:pt>
                <c:pt idx="5676">
                  <c:v>7.8692517812999991</c:v>
                </c:pt>
                <c:pt idx="5677">
                  <c:v>7.8692517812999991</c:v>
                </c:pt>
                <c:pt idx="5678">
                  <c:v>7.8692517812999991</c:v>
                </c:pt>
                <c:pt idx="5679">
                  <c:v>7.8692517812999991</c:v>
                </c:pt>
                <c:pt idx="5680">
                  <c:v>7.8692517812999991</c:v>
                </c:pt>
                <c:pt idx="5681">
                  <c:v>7.8692517812999991</c:v>
                </c:pt>
                <c:pt idx="5682">
                  <c:v>7.8692517812999991</c:v>
                </c:pt>
                <c:pt idx="5683">
                  <c:v>7.8692517812999991</c:v>
                </c:pt>
                <c:pt idx="5684">
                  <c:v>7.8664200965999997</c:v>
                </c:pt>
                <c:pt idx="5685">
                  <c:v>7.8664200965999997</c:v>
                </c:pt>
                <c:pt idx="5686">
                  <c:v>7.8664200965999997</c:v>
                </c:pt>
                <c:pt idx="5687">
                  <c:v>7.8664200965999997</c:v>
                </c:pt>
                <c:pt idx="5688">
                  <c:v>7.8664200965999997</c:v>
                </c:pt>
                <c:pt idx="5689">
                  <c:v>7.8664200965999997</c:v>
                </c:pt>
                <c:pt idx="5690">
                  <c:v>7.8664200965999997</c:v>
                </c:pt>
                <c:pt idx="5691">
                  <c:v>7.8664200965999997</c:v>
                </c:pt>
                <c:pt idx="5692">
                  <c:v>7.8635884118999995</c:v>
                </c:pt>
                <c:pt idx="5693">
                  <c:v>7.8635884118999995</c:v>
                </c:pt>
                <c:pt idx="5694">
                  <c:v>7.8635884118999995</c:v>
                </c:pt>
                <c:pt idx="5695">
                  <c:v>7.8635884118999995</c:v>
                </c:pt>
                <c:pt idx="5696">
                  <c:v>7.8635884118999995</c:v>
                </c:pt>
                <c:pt idx="5697">
                  <c:v>7.8635884118999995</c:v>
                </c:pt>
                <c:pt idx="5698">
                  <c:v>7.8635884118999995</c:v>
                </c:pt>
                <c:pt idx="5699">
                  <c:v>7.8635884118999995</c:v>
                </c:pt>
                <c:pt idx="5700">
                  <c:v>7.8607567272000001</c:v>
                </c:pt>
                <c:pt idx="5701">
                  <c:v>7.8607567272000001</c:v>
                </c:pt>
                <c:pt idx="5702">
                  <c:v>7.8607567272000001</c:v>
                </c:pt>
                <c:pt idx="5703">
                  <c:v>7.8607567272000001</c:v>
                </c:pt>
                <c:pt idx="5704">
                  <c:v>7.8607567272000001</c:v>
                </c:pt>
                <c:pt idx="5705">
                  <c:v>7.8607567272000001</c:v>
                </c:pt>
                <c:pt idx="5706">
                  <c:v>7.8607567272000001</c:v>
                </c:pt>
                <c:pt idx="5707">
                  <c:v>7.8607567272000001</c:v>
                </c:pt>
                <c:pt idx="5708">
                  <c:v>7.8579250424999998</c:v>
                </c:pt>
                <c:pt idx="5709">
                  <c:v>7.8579250424999998</c:v>
                </c:pt>
                <c:pt idx="5710">
                  <c:v>7.8579250424999998</c:v>
                </c:pt>
                <c:pt idx="5711">
                  <c:v>7.8579250424999998</c:v>
                </c:pt>
                <c:pt idx="5712">
                  <c:v>7.8579250424999998</c:v>
                </c:pt>
                <c:pt idx="5713">
                  <c:v>7.8579250424999998</c:v>
                </c:pt>
                <c:pt idx="5714">
                  <c:v>7.8579250424999998</c:v>
                </c:pt>
                <c:pt idx="5715">
                  <c:v>7.8550933577999995</c:v>
                </c:pt>
                <c:pt idx="5716">
                  <c:v>7.8550933577999995</c:v>
                </c:pt>
                <c:pt idx="5717">
                  <c:v>7.8550933577999995</c:v>
                </c:pt>
                <c:pt idx="5718">
                  <c:v>7.8550933577999995</c:v>
                </c:pt>
                <c:pt idx="5719">
                  <c:v>7.8550933577999995</c:v>
                </c:pt>
                <c:pt idx="5720">
                  <c:v>7.8550933577999995</c:v>
                </c:pt>
                <c:pt idx="5721">
                  <c:v>7.8550933577999995</c:v>
                </c:pt>
                <c:pt idx="5722">
                  <c:v>7.8550933577999995</c:v>
                </c:pt>
                <c:pt idx="5723">
                  <c:v>7.8522616731000001</c:v>
                </c:pt>
                <c:pt idx="5724">
                  <c:v>7.8522616731000001</c:v>
                </c:pt>
                <c:pt idx="5725">
                  <c:v>7.8522616731000001</c:v>
                </c:pt>
                <c:pt idx="5726">
                  <c:v>7.8522616731000001</c:v>
                </c:pt>
                <c:pt idx="5727">
                  <c:v>7.8522616731000001</c:v>
                </c:pt>
                <c:pt idx="5728">
                  <c:v>7.8522616731000001</c:v>
                </c:pt>
                <c:pt idx="5729">
                  <c:v>7.8522616731000001</c:v>
                </c:pt>
                <c:pt idx="5730">
                  <c:v>7.8522616731000001</c:v>
                </c:pt>
                <c:pt idx="5731">
                  <c:v>7.8494299883999998</c:v>
                </c:pt>
                <c:pt idx="5732">
                  <c:v>7.8494299883999998</c:v>
                </c:pt>
                <c:pt idx="5733">
                  <c:v>7.8494299883999998</c:v>
                </c:pt>
                <c:pt idx="5734">
                  <c:v>7.8494299883999998</c:v>
                </c:pt>
                <c:pt idx="5735">
                  <c:v>7.8494299883999998</c:v>
                </c:pt>
                <c:pt idx="5736">
                  <c:v>7.8494299883999998</c:v>
                </c:pt>
                <c:pt idx="5737">
                  <c:v>7.8494299883999998</c:v>
                </c:pt>
                <c:pt idx="5738">
                  <c:v>7.8494299883999998</c:v>
                </c:pt>
                <c:pt idx="5739">
                  <c:v>7.8465983037000004</c:v>
                </c:pt>
                <c:pt idx="5740">
                  <c:v>7.8465983037000004</c:v>
                </c:pt>
                <c:pt idx="5741">
                  <c:v>7.8465983037000004</c:v>
                </c:pt>
                <c:pt idx="5742">
                  <c:v>7.8465983037000004</c:v>
                </c:pt>
                <c:pt idx="5743">
                  <c:v>7.8465983037000004</c:v>
                </c:pt>
                <c:pt idx="5744">
                  <c:v>7.8465983037000004</c:v>
                </c:pt>
                <c:pt idx="5745">
                  <c:v>7.8465983037000004</c:v>
                </c:pt>
                <c:pt idx="5746">
                  <c:v>7.8465983037000004</c:v>
                </c:pt>
                <c:pt idx="5747">
                  <c:v>7.8437666190000002</c:v>
                </c:pt>
                <c:pt idx="5748">
                  <c:v>7.8437666190000002</c:v>
                </c:pt>
                <c:pt idx="5749">
                  <c:v>7.8437666190000002</c:v>
                </c:pt>
                <c:pt idx="5750">
                  <c:v>7.8437666190000002</c:v>
                </c:pt>
                <c:pt idx="5751">
                  <c:v>7.8437666190000002</c:v>
                </c:pt>
                <c:pt idx="5752">
                  <c:v>7.8437666190000002</c:v>
                </c:pt>
                <c:pt idx="5753">
                  <c:v>7.8437666190000002</c:v>
                </c:pt>
                <c:pt idx="5754">
                  <c:v>7.8437666190000002</c:v>
                </c:pt>
                <c:pt idx="5755">
                  <c:v>7.840934934299999</c:v>
                </c:pt>
                <c:pt idx="5756">
                  <c:v>7.840934934299999</c:v>
                </c:pt>
                <c:pt idx="5757">
                  <c:v>7.840934934299999</c:v>
                </c:pt>
                <c:pt idx="5758">
                  <c:v>7.840934934299999</c:v>
                </c:pt>
                <c:pt idx="5759">
                  <c:v>7.840934934299999</c:v>
                </c:pt>
                <c:pt idx="5760">
                  <c:v>7.840934934299999</c:v>
                </c:pt>
                <c:pt idx="5761">
                  <c:v>7.840934934299999</c:v>
                </c:pt>
                <c:pt idx="5762">
                  <c:v>7.840934934299999</c:v>
                </c:pt>
                <c:pt idx="5763">
                  <c:v>7.8381032496000005</c:v>
                </c:pt>
                <c:pt idx="5764">
                  <c:v>7.8381032496000005</c:v>
                </c:pt>
                <c:pt idx="5765">
                  <c:v>7.8381032496000005</c:v>
                </c:pt>
                <c:pt idx="5766">
                  <c:v>7.8381032496000005</c:v>
                </c:pt>
                <c:pt idx="5767">
                  <c:v>7.8381032496000005</c:v>
                </c:pt>
                <c:pt idx="5768">
                  <c:v>7.8381032496000005</c:v>
                </c:pt>
                <c:pt idx="5769">
                  <c:v>7.8381032496000005</c:v>
                </c:pt>
                <c:pt idx="5770">
                  <c:v>7.8381032496000005</c:v>
                </c:pt>
                <c:pt idx="5771">
                  <c:v>7.8352715648999993</c:v>
                </c:pt>
                <c:pt idx="5772">
                  <c:v>7.8352715648999993</c:v>
                </c:pt>
                <c:pt idx="5773">
                  <c:v>7.8352715648999993</c:v>
                </c:pt>
                <c:pt idx="5774">
                  <c:v>7.8352715648999993</c:v>
                </c:pt>
                <c:pt idx="5775">
                  <c:v>7.8352715648999993</c:v>
                </c:pt>
                <c:pt idx="5776">
                  <c:v>7.8352715648999993</c:v>
                </c:pt>
                <c:pt idx="5777">
                  <c:v>7.8352715648999993</c:v>
                </c:pt>
                <c:pt idx="5778">
                  <c:v>7.8352715648999993</c:v>
                </c:pt>
                <c:pt idx="5779">
                  <c:v>7.8324398802000008</c:v>
                </c:pt>
                <c:pt idx="5780">
                  <c:v>7.8324398802000008</c:v>
                </c:pt>
                <c:pt idx="5781">
                  <c:v>7.8324398802000008</c:v>
                </c:pt>
                <c:pt idx="5782">
                  <c:v>7.8324398802000008</c:v>
                </c:pt>
                <c:pt idx="5783">
                  <c:v>7.8324398802000008</c:v>
                </c:pt>
                <c:pt idx="5784">
                  <c:v>7.8324398802000008</c:v>
                </c:pt>
                <c:pt idx="5785">
                  <c:v>7.8324398802000008</c:v>
                </c:pt>
                <c:pt idx="5786">
                  <c:v>7.8324398802000008</c:v>
                </c:pt>
                <c:pt idx="5787">
                  <c:v>7.8296081954999996</c:v>
                </c:pt>
                <c:pt idx="5788">
                  <c:v>7.8296081954999996</c:v>
                </c:pt>
                <c:pt idx="5789">
                  <c:v>7.8296081954999996</c:v>
                </c:pt>
                <c:pt idx="5790">
                  <c:v>7.8296081954999996</c:v>
                </c:pt>
                <c:pt idx="5791">
                  <c:v>7.8296081954999996</c:v>
                </c:pt>
                <c:pt idx="5792">
                  <c:v>7.8296081954999996</c:v>
                </c:pt>
                <c:pt idx="5793">
                  <c:v>7.8296081954999996</c:v>
                </c:pt>
                <c:pt idx="5794">
                  <c:v>7.8296081954999996</c:v>
                </c:pt>
                <c:pt idx="5795">
                  <c:v>7.8267765107999994</c:v>
                </c:pt>
                <c:pt idx="5796">
                  <c:v>7.8267765107999994</c:v>
                </c:pt>
                <c:pt idx="5797">
                  <c:v>7.8267765107999994</c:v>
                </c:pt>
                <c:pt idx="5798">
                  <c:v>7.8267765107999994</c:v>
                </c:pt>
                <c:pt idx="5799">
                  <c:v>7.8267765107999994</c:v>
                </c:pt>
                <c:pt idx="5800">
                  <c:v>7.8267765107999994</c:v>
                </c:pt>
                <c:pt idx="5801">
                  <c:v>7.8267765107999994</c:v>
                </c:pt>
                <c:pt idx="5802">
                  <c:v>7.8267765107999994</c:v>
                </c:pt>
                <c:pt idx="5803">
                  <c:v>7.8239448261</c:v>
                </c:pt>
                <c:pt idx="5804">
                  <c:v>7.8239448261</c:v>
                </c:pt>
                <c:pt idx="5805">
                  <c:v>7.8239448261</c:v>
                </c:pt>
                <c:pt idx="5806">
                  <c:v>7.8239448261</c:v>
                </c:pt>
                <c:pt idx="5807">
                  <c:v>7.8239448261</c:v>
                </c:pt>
                <c:pt idx="5808">
                  <c:v>7.8239448261</c:v>
                </c:pt>
                <c:pt idx="5809">
                  <c:v>7.8239448261</c:v>
                </c:pt>
                <c:pt idx="5810">
                  <c:v>7.8239448261</c:v>
                </c:pt>
                <c:pt idx="5811">
                  <c:v>7.8211131413999997</c:v>
                </c:pt>
                <c:pt idx="5812">
                  <c:v>7.8211131413999997</c:v>
                </c:pt>
                <c:pt idx="5813">
                  <c:v>7.8211131413999997</c:v>
                </c:pt>
                <c:pt idx="5814">
                  <c:v>7.8211131413999997</c:v>
                </c:pt>
                <c:pt idx="5815">
                  <c:v>7.8211131413999997</c:v>
                </c:pt>
                <c:pt idx="5816">
                  <c:v>7.8211131413999997</c:v>
                </c:pt>
                <c:pt idx="5817">
                  <c:v>7.8211131413999997</c:v>
                </c:pt>
                <c:pt idx="5818">
                  <c:v>7.8211131413999997</c:v>
                </c:pt>
                <c:pt idx="5819">
                  <c:v>7.8182814567000003</c:v>
                </c:pt>
                <c:pt idx="5820">
                  <c:v>7.8182814567000003</c:v>
                </c:pt>
                <c:pt idx="5821">
                  <c:v>7.8182814567000003</c:v>
                </c:pt>
                <c:pt idx="5822">
                  <c:v>7.8182814567000003</c:v>
                </c:pt>
                <c:pt idx="5823">
                  <c:v>7.8182814567000003</c:v>
                </c:pt>
                <c:pt idx="5824">
                  <c:v>7.8182814567000003</c:v>
                </c:pt>
                <c:pt idx="5825">
                  <c:v>7.8182814567000003</c:v>
                </c:pt>
                <c:pt idx="5826">
                  <c:v>7.8182814567000003</c:v>
                </c:pt>
                <c:pt idx="5827">
                  <c:v>7.815449772</c:v>
                </c:pt>
                <c:pt idx="5828">
                  <c:v>7.815449772</c:v>
                </c:pt>
                <c:pt idx="5829">
                  <c:v>7.815449772</c:v>
                </c:pt>
                <c:pt idx="5830">
                  <c:v>7.815449772</c:v>
                </c:pt>
                <c:pt idx="5831">
                  <c:v>7.815449772</c:v>
                </c:pt>
                <c:pt idx="5832">
                  <c:v>7.815449772</c:v>
                </c:pt>
                <c:pt idx="5833">
                  <c:v>7.815449772</c:v>
                </c:pt>
                <c:pt idx="5834">
                  <c:v>7.8126180872999988</c:v>
                </c:pt>
                <c:pt idx="5835">
                  <c:v>7.8126180872999988</c:v>
                </c:pt>
                <c:pt idx="5836">
                  <c:v>7.8126180872999988</c:v>
                </c:pt>
                <c:pt idx="5837">
                  <c:v>7.8126180872999988</c:v>
                </c:pt>
                <c:pt idx="5838">
                  <c:v>7.8126180872999988</c:v>
                </c:pt>
                <c:pt idx="5839">
                  <c:v>7.8126180872999988</c:v>
                </c:pt>
                <c:pt idx="5840">
                  <c:v>7.8126180872999988</c:v>
                </c:pt>
                <c:pt idx="5841">
                  <c:v>7.8126180872999988</c:v>
                </c:pt>
                <c:pt idx="5842">
                  <c:v>7.8097864026000003</c:v>
                </c:pt>
                <c:pt idx="5843">
                  <c:v>7.8097864026000003</c:v>
                </c:pt>
                <c:pt idx="5844">
                  <c:v>7.8097864026000003</c:v>
                </c:pt>
                <c:pt idx="5845">
                  <c:v>7.8097864026000003</c:v>
                </c:pt>
                <c:pt idx="5846">
                  <c:v>7.8097864026000003</c:v>
                </c:pt>
                <c:pt idx="5847">
                  <c:v>7.8097864026000003</c:v>
                </c:pt>
                <c:pt idx="5848">
                  <c:v>7.8097864026000003</c:v>
                </c:pt>
                <c:pt idx="5849">
                  <c:v>7.8097864026000003</c:v>
                </c:pt>
                <c:pt idx="5850">
                  <c:v>7.8069547178999992</c:v>
                </c:pt>
                <c:pt idx="5851">
                  <c:v>7.8069547178999992</c:v>
                </c:pt>
                <c:pt idx="5852">
                  <c:v>7.8069547178999992</c:v>
                </c:pt>
                <c:pt idx="5853">
                  <c:v>7.8069547178999992</c:v>
                </c:pt>
                <c:pt idx="5854">
                  <c:v>7.8069547178999992</c:v>
                </c:pt>
                <c:pt idx="5855">
                  <c:v>7.8069547178999992</c:v>
                </c:pt>
                <c:pt idx="5856">
                  <c:v>7.8069547178999992</c:v>
                </c:pt>
                <c:pt idx="5857">
                  <c:v>7.8069547178999992</c:v>
                </c:pt>
                <c:pt idx="5858">
                  <c:v>7.8041230332000007</c:v>
                </c:pt>
                <c:pt idx="5859">
                  <c:v>7.8041230332000007</c:v>
                </c:pt>
                <c:pt idx="5860">
                  <c:v>7.8041230332000007</c:v>
                </c:pt>
                <c:pt idx="5861">
                  <c:v>7.8041230332000007</c:v>
                </c:pt>
                <c:pt idx="5862">
                  <c:v>7.8041230332000007</c:v>
                </c:pt>
                <c:pt idx="5863">
                  <c:v>7.8041230332000007</c:v>
                </c:pt>
                <c:pt idx="5864">
                  <c:v>7.8041230332000007</c:v>
                </c:pt>
                <c:pt idx="5865">
                  <c:v>7.8041230332000007</c:v>
                </c:pt>
                <c:pt idx="5866">
                  <c:v>7.8012913484999995</c:v>
                </c:pt>
                <c:pt idx="5867">
                  <c:v>7.8012913484999995</c:v>
                </c:pt>
                <c:pt idx="5868">
                  <c:v>7.8012913484999995</c:v>
                </c:pt>
                <c:pt idx="5869">
                  <c:v>7.8012913484999995</c:v>
                </c:pt>
                <c:pt idx="5870">
                  <c:v>7.8012913484999995</c:v>
                </c:pt>
                <c:pt idx="5871">
                  <c:v>7.8012913484999995</c:v>
                </c:pt>
                <c:pt idx="5872">
                  <c:v>7.8012913484999995</c:v>
                </c:pt>
                <c:pt idx="5873">
                  <c:v>7.8012913484999995</c:v>
                </c:pt>
                <c:pt idx="5874">
                  <c:v>7.7984596637999992</c:v>
                </c:pt>
                <c:pt idx="5875">
                  <c:v>7.7984596637999992</c:v>
                </c:pt>
                <c:pt idx="5876">
                  <c:v>7.7984596637999992</c:v>
                </c:pt>
                <c:pt idx="5877">
                  <c:v>7.7984596637999992</c:v>
                </c:pt>
                <c:pt idx="5878">
                  <c:v>7.7984596637999992</c:v>
                </c:pt>
                <c:pt idx="5879">
                  <c:v>7.7984596637999992</c:v>
                </c:pt>
                <c:pt idx="5880">
                  <c:v>7.7984596637999992</c:v>
                </c:pt>
                <c:pt idx="5881">
                  <c:v>7.7984596637999992</c:v>
                </c:pt>
                <c:pt idx="5882">
                  <c:v>7.7956279790999998</c:v>
                </c:pt>
                <c:pt idx="5883">
                  <c:v>7.7956279790999998</c:v>
                </c:pt>
                <c:pt idx="5884">
                  <c:v>7.7956279790999998</c:v>
                </c:pt>
                <c:pt idx="5885">
                  <c:v>7.7956279790999998</c:v>
                </c:pt>
                <c:pt idx="5886">
                  <c:v>7.7956279790999998</c:v>
                </c:pt>
                <c:pt idx="5887">
                  <c:v>7.7956279790999998</c:v>
                </c:pt>
                <c:pt idx="5888">
                  <c:v>7.7956279790999998</c:v>
                </c:pt>
                <c:pt idx="5889">
                  <c:v>7.7956279790999998</c:v>
                </c:pt>
                <c:pt idx="5890">
                  <c:v>7.7927962943999995</c:v>
                </c:pt>
                <c:pt idx="5891">
                  <c:v>7.7927962943999995</c:v>
                </c:pt>
                <c:pt idx="5892">
                  <c:v>7.7927962943999995</c:v>
                </c:pt>
                <c:pt idx="5893">
                  <c:v>7.7927962943999995</c:v>
                </c:pt>
                <c:pt idx="5894">
                  <c:v>7.7927962943999995</c:v>
                </c:pt>
                <c:pt idx="5895">
                  <c:v>7.7927962943999995</c:v>
                </c:pt>
                <c:pt idx="5896">
                  <c:v>7.7927962943999995</c:v>
                </c:pt>
                <c:pt idx="5897">
                  <c:v>7.7927962943999995</c:v>
                </c:pt>
                <c:pt idx="5898">
                  <c:v>7.7899646097000002</c:v>
                </c:pt>
                <c:pt idx="5899">
                  <c:v>7.7899646097000002</c:v>
                </c:pt>
                <c:pt idx="5900">
                  <c:v>7.7899646097000002</c:v>
                </c:pt>
                <c:pt idx="5901">
                  <c:v>7.7899646097000002</c:v>
                </c:pt>
                <c:pt idx="5902">
                  <c:v>7.7899646097000002</c:v>
                </c:pt>
                <c:pt idx="5903">
                  <c:v>7.7899646097000002</c:v>
                </c:pt>
                <c:pt idx="5904">
                  <c:v>7.7899646097000002</c:v>
                </c:pt>
                <c:pt idx="5905">
                  <c:v>7.7899646097000002</c:v>
                </c:pt>
                <c:pt idx="5906">
                  <c:v>7.7871329249999999</c:v>
                </c:pt>
                <c:pt idx="5907">
                  <c:v>7.7871329249999999</c:v>
                </c:pt>
                <c:pt idx="5908">
                  <c:v>7.7871329249999999</c:v>
                </c:pt>
                <c:pt idx="5909">
                  <c:v>7.7871329249999999</c:v>
                </c:pt>
                <c:pt idx="5910">
                  <c:v>7.7871329249999999</c:v>
                </c:pt>
                <c:pt idx="5911">
                  <c:v>7.7871329249999999</c:v>
                </c:pt>
                <c:pt idx="5912">
                  <c:v>7.7871329249999999</c:v>
                </c:pt>
                <c:pt idx="5913">
                  <c:v>7.7871329249999999</c:v>
                </c:pt>
                <c:pt idx="5914">
                  <c:v>7.7843012402999987</c:v>
                </c:pt>
                <c:pt idx="5915">
                  <c:v>7.7843012402999987</c:v>
                </c:pt>
                <c:pt idx="5916">
                  <c:v>7.7843012402999987</c:v>
                </c:pt>
                <c:pt idx="5917">
                  <c:v>7.7843012402999987</c:v>
                </c:pt>
                <c:pt idx="5918">
                  <c:v>7.7843012402999987</c:v>
                </c:pt>
                <c:pt idx="5919">
                  <c:v>7.7843012402999987</c:v>
                </c:pt>
                <c:pt idx="5920">
                  <c:v>7.7843012402999987</c:v>
                </c:pt>
                <c:pt idx="5921">
                  <c:v>7.7843012402999987</c:v>
                </c:pt>
                <c:pt idx="5922">
                  <c:v>7.7814695556000002</c:v>
                </c:pt>
                <c:pt idx="5923">
                  <c:v>7.7814695556000002</c:v>
                </c:pt>
                <c:pt idx="5924">
                  <c:v>7.7814695556000002</c:v>
                </c:pt>
                <c:pt idx="5925">
                  <c:v>7.7814695556000002</c:v>
                </c:pt>
                <c:pt idx="5926">
                  <c:v>7.7814695556000002</c:v>
                </c:pt>
                <c:pt idx="5927">
                  <c:v>7.7814695556000002</c:v>
                </c:pt>
                <c:pt idx="5928">
                  <c:v>7.7814695556000002</c:v>
                </c:pt>
                <c:pt idx="5929">
                  <c:v>7.7814695556000002</c:v>
                </c:pt>
                <c:pt idx="5930">
                  <c:v>7.778637870899999</c:v>
                </c:pt>
                <c:pt idx="5931">
                  <c:v>7.778637870899999</c:v>
                </c:pt>
                <c:pt idx="5932">
                  <c:v>7.778637870899999</c:v>
                </c:pt>
                <c:pt idx="5933">
                  <c:v>7.778637870899999</c:v>
                </c:pt>
                <c:pt idx="5934">
                  <c:v>7.778637870899999</c:v>
                </c:pt>
                <c:pt idx="5935">
                  <c:v>7.778637870899999</c:v>
                </c:pt>
                <c:pt idx="5936">
                  <c:v>7.778637870899999</c:v>
                </c:pt>
                <c:pt idx="5937">
                  <c:v>7.778637870899999</c:v>
                </c:pt>
                <c:pt idx="5938">
                  <c:v>7.7758061862000005</c:v>
                </c:pt>
                <c:pt idx="5939">
                  <c:v>7.7758061862000005</c:v>
                </c:pt>
                <c:pt idx="5940">
                  <c:v>7.7758061862000005</c:v>
                </c:pt>
                <c:pt idx="5941">
                  <c:v>7.7758061862000005</c:v>
                </c:pt>
                <c:pt idx="5942">
                  <c:v>7.7758061862000005</c:v>
                </c:pt>
                <c:pt idx="5943">
                  <c:v>7.7758061862000005</c:v>
                </c:pt>
                <c:pt idx="5944">
                  <c:v>7.7758061862000005</c:v>
                </c:pt>
                <c:pt idx="5945">
                  <c:v>7.7758061862000005</c:v>
                </c:pt>
                <c:pt idx="5946">
                  <c:v>7.7729745014999994</c:v>
                </c:pt>
                <c:pt idx="5947">
                  <c:v>7.7729745014999994</c:v>
                </c:pt>
                <c:pt idx="5948">
                  <c:v>7.7729745014999994</c:v>
                </c:pt>
                <c:pt idx="5949">
                  <c:v>7.7729745014999994</c:v>
                </c:pt>
                <c:pt idx="5950">
                  <c:v>7.7729745014999994</c:v>
                </c:pt>
                <c:pt idx="5951">
                  <c:v>7.7729745014999994</c:v>
                </c:pt>
                <c:pt idx="5952">
                  <c:v>7.7729745014999994</c:v>
                </c:pt>
                <c:pt idx="5953">
                  <c:v>7.7729745014999994</c:v>
                </c:pt>
                <c:pt idx="5954">
                  <c:v>7.7701428167999991</c:v>
                </c:pt>
                <c:pt idx="5955">
                  <c:v>7.7701428167999991</c:v>
                </c:pt>
                <c:pt idx="5956">
                  <c:v>7.7701428167999991</c:v>
                </c:pt>
                <c:pt idx="5957">
                  <c:v>7.7701428167999991</c:v>
                </c:pt>
                <c:pt idx="5958">
                  <c:v>7.7701428167999991</c:v>
                </c:pt>
                <c:pt idx="5959">
                  <c:v>7.7701428167999991</c:v>
                </c:pt>
                <c:pt idx="5960">
                  <c:v>7.7701428167999991</c:v>
                </c:pt>
                <c:pt idx="5961">
                  <c:v>7.7701428167999991</c:v>
                </c:pt>
                <c:pt idx="5962">
                  <c:v>7.7673111320999997</c:v>
                </c:pt>
                <c:pt idx="5963">
                  <c:v>7.7673111320999997</c:v>
                </c:pt>
                <c:pt idx="5964">
                  <c:v>7.7673111320999997</c:v>
                </c:pt>
                <c:pt idx="5965">
                  <c:v>7.7673111320999997</c:v>
                </c:pt>
                <c:pt idx="5966">
                  <c:v>7.7673111320999997</c:v>
                </c:pt>
                <c:pt idx="5967">
                  <c:v>7.7673111320999997</c:v>
                </c:pt>
                <c:pt idx="5968">
                  <c:v>7.7673111320999997</c:v>
                </c:pt>
                <c:pt idx="5969">
                  <c:v>7.7673111320999997</c:v>
                </c:pt>
                <c:pt idx="5970">
                  <c:v>7.7644794473999994</c:v>
                </c:pt>
                <c:pt idx="5971">
                  <c:v>7.7644794473999994</c:v>
                </c:pt>
                <c:pt idx="5972">
                  <c:v>7.7644794473999994</c:v>
                </c:pt>
                <c:pt idx="5973">
                  <c:v>7.7644794473999994</c:v>
                </c:pt>
                <c:pt idx="5974">
                  <c:v>7.7644794473999994</c:v>
                </c:pt>
                <c:pt idx="5975">
                  <c:v>7.7644794473999994</c:v>
                </c:pt>
                <c:pt idx="5976">
                  <c:v>7.7644794473999994</c:v>
                </c:pt>
                <c:pt idx="5977">
                  <c:v>7.7644794473999994</c:v>
                </c:pt>
                <c:pt idx="5978">
                  <c:v>7.7616477627</c:v>
                </c:pt>
                <c:pt idx="5979">
                  <c:v>7.7616477627</c:v>
                </c:pt>
                <c:pt idx="5980">
                  <c:v>7.7616477627</c:v>
                </c:pt>
                <c:pt idx="5981">
                  <c:v>7.7616477627</c:v>
                </c:pt>
                <c:pt idx="5982">
                  <c:v>7.7616477627</c:v>
                </c:pt>
                <c:pt idx="5983">
                  <c:v>7.7616477627</c:v>
                </c:pt>
                <c:pt idx="5984">
                  <c:v>7.7616477627</c:v>
                </c:pt>
                <c:pt idx="5985">
                  <c:v>7.7616477627</c:v>
                </c:pt>
                <c:pt idx="5986">
                  <c:v>7.7588160779999997</c:v>
                </c:pt>
                <c:pt idx="5987">
                  <c:v>7.7588160779999997</c:v>
                </c:pt>
                <c:pt idx="5988">
                  <c:v>7.7588160779999997</c:v>
                </c:pt>
                <c:pt idx="5989">
                  <c:v>7.7588160779999997</c:v>
                </c:pt>
                <c:pt idx="5990">
                  <c:v>7.7588160779999997</c:v>
                </c:pt>
                <c:pt idx="5991">
                  <c:v>7.7588160779999997</c:v>
                </c:pt>
                <c:pt idx="5992">
                  <c:v>7.7588160779999997</c:v>
                </c:pt>
                <c:pt idx="5993">
                  <c:v>7.7588160779999997</c:v>
                </c:pt>
                <c:pt idx="5994">
                  <c:v>7.7559843932999994</c:v>
                </c:pt>
                <c:pt idx="5995">
                  <c:v>7.7559843932999994</c:v>
                </c:pt>
                <c:pt idx="5996">
                  <c:v>7.7559843932999994</c:v>
                </c:pt>
                <c:pt idx="5997">
                  <c:v>7.7559843932999994</c:v>
                </c:pt>
                <c:pt idx="5998">
                  <c:v>7.7559843932999994</c:v>
                </c:pt>
                <c:pt idx="5999">
                  <c:v>7.7559843932999994</c:v>
                </c:pt>
                <c:pt idx="6000">
                  <c:v>7.7559843932999994</c:v>
                </c:pt>
                <c:pt idx="6001">
                  <c:v>7.7559843932999994</c:v>
                </c:pt>
                <c:pt idx="6002">
                  <c:v>7.7531527086000001</c:v>
                </c:pt>
                <c:pt idx="6003">
                  <c:v>7.7531527086000001</c:v>
                </c:pt>
                <c:pt idx="6004">
                  <c:v>7.7531527086000001</c:v>
                </c:pt>
                <c:pt idx="6005">
                  <c:v>7.7531527086000001</c:v>
                </c:pt>
                <c:pt idx="6006">
                  <c:v>7.7531527086000001</c:v>
                </c:pt>
                <c:pt idx="6007">
                  <c:v>7.7531527086000001</c:v>
                </c:pt>
                <c:pt idx="6008">
                  <c:v>7.7531527086000001</c:v>
                </c:pt>
                <c:pt idx="6009">
                  <c:v>7.7531527086000001</c:v>
                </c:pt>
                <c:pt idx="6010">
                  <c:v>7.7503210238999998</c:v>
                </c:pt>
                <c:pt idx="6011">
                  <c:v>7.7503210238999998</c:v>
                </c:pt>
                <c:pt idx="6012">
                  <c:v>7.7503210238999998</c:v>
                </c:pt>
                <c:pt idx="6013">
                  <c:v>7.7503210238999998</c:v>
                </c:pt>
                <c:pt idx="6014">
                  <c:v>7.7503210238999998</c:v>
                </c:pt>
                <c:pt idx="6015">
                  <c:v>7.7503210238999998</c:v>
                </c:pt>
                <c:pt idx="6016">
                  <c:v>7.7503210238999998</c:v>
                </c:pt>
                <c:pt idx="6017">
                  <c:v>7.7503210238999998</c:v>
                </c:pt>
                <c:pt idx="6018">
                  <c:v>7.7474893392000004</c:v>
                </c:pt>
                <c:pt idx="6019">
                  <c:v>7.7474893392000004</c:v>
                </c:pt>
                <c:pt idx="6020">
                  <c:v>7.7474893392000004</c:v>
                </c:pt>
                <c:pt idx="6021">
                  <c:v>7.7474893392000004</c:v>
                </c:pt>
                <c:pt idx="6022">
                  <c:v>7.7474893392000004</c:v>
                </c:pt>
                <c:pt idx="6023">
                  <c:v>7.7474893392000004</c:v>
                </c:pt>
                <c:pt idx="6024">
                  <c:v>7.7474893392000004</c:v>
                </c:pt>
                <c:pt idx="6025">
                  <c:v>7.7474893392000004</c:v>
                </c:pt>
                <c:pt idx="6026">
                  <c:v>7.7446576545000001</c:v>
                </c:pt>
                <c:pt idx="6027">
                  <c:v>7.7446576545000001</c:v>
                </c:pt>
                <c:pt idx="6028">
                  <c:v>7.7446576545000001</c:v>
                </c:pt>
                <c:pt idx="6029">
                  <c:v>7.7446576545000001</c:v>
                </c:pt>
                <c:pt idx="6030">
                  <c:v>7.7446576545000001</c:v>
                </c:pt>
                <c:pt idx="6031">
                  <c:v>7.7446576545000001</c:v>
                </c:pt>
                <c:pt idx="6032">
                  <c:v>7.7446576545000001</c:v>
                </c:pt>
                <c:pt idx="6033">
                  <c:v>7.7446576545000001</c:v>
                </c:pt>
                <c:pt idx="6034">
                  <c:v>7.7418259697999989</c:v>
                </c:pt>
                <c:pt idx="6035">
                  <c:v>7.7418259697999989</c:v>
                </c:pt>
                <c:pt idx="6036">
                  <c:v>7.7418259697999989</c:v>
                </c:pt>
                <c:pt idx="6037">
                  <c:v>7.7418259697999989</c:v>
                </c:pt>
                <c:pt idx="6038">
                  <c:v>7.7418259697999989</c:v>
                </c:pt>
                <c:pt idx="6039">
                  <c:v>7.7418259697999989</c:v>
                </c:pt>
                <c:pt idx="6040">
                  <c:v>7.7418259697999989</c:v>
                </c:pt>
                <c:pt idx="6041">
                  <c:v>7.7418259697999989</c:v>
                </c:pt>
                <c:pt idx="6042">
                  <c:v>7.7389942851000004</c:v>
                </c:pt>
                <c:pt idx="6043">
                  <c:v>7.7389942851000004</c:v>
                </c:pt>
                <c:pt idx="6044">
                  <c:v>7.7389942851000004</c:v>
                </c:pt>
                <c:pt idx="6045">
                  <c:v>7.7389942851000004</c:v>
                </c:pt>
                <c:pt idx="6046">
                  <c:v>7.7389942851000004</c:v>
                </c:pt>
                <c:pt idx="6047">
                  <c:v>7.7389942851000004</c:v>
                </c:pt>
                <c:pt idx="6048">
                  <c:v>7.7361626003999993</c:v>
                </c:pt>
                <c:pt idx="6049">
                  <c:v>7.7361626003999993</c:v>
                </c:pt>
                <c:pt idx="6050">
                  <c:v>7.7361626003999993</c:v>
                </c:pt>
                <c:pt idx="6051">
                  <c:v>7.7361626003999993</c:v>
                </c:pt>
                <c:pt idx="6052">
                  <c:v>7.7361626003999993</c:v>
                </c:pt>
                <c:pt idx="6053">
                  <c:v>7.7361626003999993</c:v>
                </c:pt>
                <c:pt idx="6054">
                  <c:v>7.7333309157000008</c:v>
                </c:pt>
                <c:pt idx="6055">
                  <c:v>7.7333309157000008</c:v>
                </c:pt>
                <c:pt idx="6056">
                  <c:v>7.7333309157000008</c:v>
                </c:pt>
                <c:pt idx="6057">
                  <c:v>7.7333309157000008</c:v>
                </c:pt>
                <c:pt idx="6058">
                  <c:v>7.7333309157000008</c:v>
                </c:pt>
                <c:pt idx="6059">
                  <c:v>7.7304992309999996</c:v>
                </c:pt>
                <c:pt idx="6060">
                  <c:v>7.7304992309999996</c:v>
                </c:pt>
                <c:pt idx="6061">
                  <c:v>7.7304992309999996</c:v>
                </c:pt>
                <c:pt idx="6062">
                  <c:v>7.7304992309999996</c:v>
                </c:pt>
                <c:pt idx="6063">
                  <c:v>7.7304992309999996</c:v>
                </c:pt>
                <c:pt idx="6064">
                  <c:v>7.7304992309999996</c:v>
                </c:pt>
                <c:pt idx="6065">
                  <c:v>7.7276675462999993</c:v>
                </c:pt>
                <c:pt idx="6066">
                  <c:v>7.7276675462999993</c:v>
                </c:pt>
                <c:pt idx="6067">
                  <c:v>7.7276675462999993</c:v>
                </c:pt>
                <c:pt idx="6068">
                  <c:v>7.7276675462999993</c:v>
                </c:pt>
                <c:pt idx="6069">
                  <c:v>7.7276675462999993</c:v>
                </c:pt>
                <c:pt idx="6070">
                  <c:v>7.7276675462999993</c:v>
                </c:pt>
                <c:pt idx="6071">
                  <c:v>7.7248358615999999</c:v>
                </c:pt>
                <c:pt idx="6072">
                  <c:v>7.7248358615999999</c:v>
                </c:pt>
                <c:pt idx="6073">
                  <c:v>7.7248358615999999</c:v>
                </c:pt>
                <c:pt idx="6074">
                  <c:v>7.7248358615999999</c:v>
                </c:pt>
                <c:pt idx="6075">
                  <c:v>7.7248358615999999</c:v>
                </c:pt>
                <c:pt idx="6076">
                  <c:v>7.7220041768999996</c:v>
                </c:pt>
                <c:pt idx="6077">
                  <c:v>7.7220041768999996</c:v>
                </c:pt>
                <c:pt idx="6078">
                  <c:v>7.7220041768999996</c:v>
                </c:pt>
                <c:pt idx="6079">
                  <c:v>7.7220041768999996</c:v>
                </c:pt>
                <c:pt idx="6080">
                  <c:v>7.7220041768999996</c:v>
                </c:pt>
                <c:pt idx="6081">
                  <c:v>7.7220041768999996</c:v>
                </c:pt>
                <c:pt idx="6082">
                  <c:v>7.7191724922000002</c:v>
                </c:pt>
                <c:pt idx="6083">
                  <c:v>7.7191724922000002</c:v>
                </c:pt>
                <c:pt idx="6084">
                  <c:v>7.7191724922000002</c:v>
                </c:pt>
                <c:pt idx="6085">
                  <c:v>7.7191724922000002</c:v>
                </c:pt>
                <c:pt idx="6086">
                  <c:v>7.7191724922000002</c:v>
                </c:pt>
                <c:pt idx="6087">
                  <c:v>7.7191724922000002</c:v>
                </c:pt>
                <c:pt idx="6088">
                  <c:v>7.7163408075</c:v>
                </c:pt>
                <c:pt idx="6089">
                  <c:v>7.7163408075</c:v>
                </c:pt>
                <c:pt idx="6090">
                  <c:v>7.7163408075</c:v>
                </c:pt>
                <c:pt idx="6091">
                  <c:v>7.7163408075</c:v>
                </c:pt>
                <c:pt idx="6092">
                  <c:v>7.7163408075</c:v>
                </c:pt>
                <c:pt idx="6093">
                  <c:v>7.7135091227999988</c:v>
                </c:pt>
                <c:pt idx="6094">
                  <c:v>7.7135091227999988</c:v>
                </c:pt>
                <c:pt idx="6095">
                  <c:v>7.7135091227999988</c:v>
                </c:pt>
                <c:pt idx="6096">
                  <c:v>7.7135091227999988</c:v>
                </c:pt>
                <c:pt idx="6097">
                  <c:v>7.7135091227999988</c:v>
                </c:pt>
                <c:pt idx="6098">
                  <c:v>7.7135091227999988</c:v>
                </c:pt>
                <c:pt idx="6099">
                  <c:v>7.7106774381000003</c:v>
                </c:pt>
                <c:pt idx="6100">
                  <c:v>7.7106774381000003</c:v>
                </c:pt>
                <c:pt idx="6101">
                  <c:v>7.7106774381000003</c:v>
                </c:pt>
                <c:pt idx="6102">
                  <c:v>7.7106774381000003</c:v>
                </c:pt>
                <c:pt idx="6103">
                  <c:v>7.7106774381000003</c:v>
                </c:pt>
                <c:pt idx="6104">
                  <c:v>7.7106774381000003</c:v>
                </c:pt>
                <c:pt idx="6105">
                  <c:v>7.7078457533999991</c:v>
                </c:pt>
                <c:pt idx="6106">
                  <c:v>7.7078457533999991</c:v>
                </c:pt>
                <c:pt idx="6107">
                  <c:v>7.7078457533999991</c:v>
                </c:pt>
                <c:pt idx="6108">
                  <c:v>7.7078457533999991</c:v>
                </c:pt>
                <c:pt idx="6109">
                  <c:v>7.7078457533999991</c:v>
                </c:pt>
                <c:pt idx="6110">
                  <c:v>7.7078457533999991</c:v>
                </c:pt>
                <c:pt idx="6111">
                  <c:v>7.7050140687000006</c:v>
                </c:pt>
                <c:pt idx="6112">
                  <c:v>7.7050140687000006</c:v>
                </c:pt>
                <c:pt idx="6113">
                  <c:v>7.7050140687000006</c:v>
                </c:pt>
                <c:pt idx="6114">
                  <c:v>7.7050140687000006</c:v>
                </c:pt>
                <c:pt idx="6115">
                  <c:v>7.7050140687000006</c:v>
                </c:pt>
                <c:pt idx="6116">
                  <c:v>7.7021823839999994</c:v>
                </c:pt>
                <c:pt idx="6117">
                  <c:v>7.7021823839999994</c:v>
                </c:pt>
                <c:pt idx="6118">
                  <c:v>7.7021823839999994</c:v>
                </c:pt>
                <c:pt idx="6119">
                  <c:v>7.7021823839999994</c:v>
                </c:pt>
                <c:pt idx="6120">
                  <c:v>7.7021823839999994</c:v>
                </c:pt>
                <c:pt idx="6121">
                  <c:v>7.7021823839999994</c:v>
                </c:pt>
                <c:pt idx="6122">
                  <c:v>7.6993506992999992</c:v>
                </c:pt>
                <c:pt idx="6123">
                  <c:v>7.6993506992999992</c:v>
                </c:pt>
                <c:pt idx="6124">
                  <c:v>7.6993506992999992</c:v>
                </c:pt>
                <c:pt idx="6125">
                  <c:v>7.6993506992999992</c:v>
                </c:pt>
                <c:pt idx="6126">
                  <c:v>7.6993506992999992</c:v>
                </c:pt>
                <c:pt idx="6127">
                  <c:v>7.6993506992999992</c:v>
                </c:pt>
                <c:pt idx="6128">
                  <c:v>7.6965190145999998</c:v>
                </c:pt>
                <c:pt idx="6129">
                  <c:v>7.6965190145999998</c:v>
                </c:pt>
                <c:pt idx="6130">
                  <c:v>7.6965190145999998</c:v>
                </c:pt>
                <c:pt idx="6131">
                  <c:v>7.6965190145999998</c:v>
                </c:pt>
                <c:pt idx="6132">
                  <c:v>7.6965190145999998</c:v>
                </c:pt>
                <c:pt idx="6133">
                  <c:v>7.6936873298999995</c:v>
                </c:pt>
                <c:pt idx="6134">
                  <c:v>7.6936873298999995</c:v>
                </c:pt>
                <c:pt idx="6135">
                  <c:v>7.6936873298999995</c:v>
                </c:pt>
                <c:pt idx="6136">
                  <c:v>7.6936873298999995</c:v>
                </c:pt>
                <c:pt idx="6137">
                  <c:v>7.6936873298999995</c:v>
                </c:pt>
                <c:pt idx="6138">
                  <c:v>7.6936873298999995</c:v>
                </c:pt>
                <c:pt idx="6139">
                  <c:v>7.6908556452000001</c:v>
                </c:pt>
                <c:pt idx="6140">
                  <c:v>7.6908556452000001</c:v>
                </c:pt>
                <c:pt idx="6141">
                  <c:v>7.6908556452000001</c:v>
                </c:pt>
                <c:pt idx="6142">
                  <c:v>7.6908556452000001</c:v>
                </c:pt>
                <c:pt idx="6143">
                  <c:v>7.6908556452000001</c:v>
                </c:pt>
                <c:pt idx="6144">
                  <c:v>7.6908556452000001</c:v>
                </c:pt>
                <c:pt idx="6145">
                  <c:v>7.6880239604999998</c:v>
                </c:pt>
                <c:pt idx="6146">
                  <c:v>7.6880239604999998</c:v>
                </c:pt>
                <c:pt idx="6147">
                  <c:v>7.6880239604999998</c:v>
                </c:pt>
                <c:pt idx="6148">
                  <c:v>7.6880239604999998</c:v>
                </c:pt>
                <c:pt idx="6149">
                  <c:v>7.6880239604999998</c:v>
                </c:pt>
                <c:pt idx="6150">
                  <c:v>7.6851922757999995</c:v>
                </c:pt>
                <c:pt idx="6151">
                  <c:v>7.6851922757999995</c:v>
                </c:pt>
                <c:pt idx="6152">
                  <c:v>7.6851922757999995</c:v>
                </c:pt>
                <c:pt idx="6153">
                  <c:v>7.6851922757999995</c:v>
                </c:pt>
                <c:pt idx="6154">
                  <c:v>7.6851922757999995</c:v>
                </c:pt>
                <c:pt idx="6155">
                  <c:v>7.6851922757999995</c:v>
                </c:pt>
                <c:pt idx="6156">
                  <c:v>7.6823605911000001</c:v>
                </c:pt>
                <c:pt idx="6157">
                  <c:v>7.6823605911000001</c:v>
                </c:pt>
                <c:pt idx="6158">
                  <c:v>7.6823605911000001</c:v>
                </c:pt>
                <c:pt idx="6159">
                  <c:v>7.6823605911000001</c:v>
                </c:pt>
                <c:pt idx="6160">
                  <c:v>7.6823605911000001</c:v>
                </c:pt>
                <c:pt idx="6161">
                  <c:v>7.6823605911000001</c:v>
                </c:pt>
                <c:pt idx="6162">
                  <c:v>7.6795289063999999</c:v>
                </c:pt>
                <c:pt idx="6163">
                  <c:v>7.6795289063999999</c:v>
                </c:pt>
                <c:pt idx="6164">
                  <c:v>7.6795289063999999</c:v>
                </c:pt>
                <c:pt idx="6165">
                  <c:v>7.6795289063999999</c:v>
                </c:pt>
                <c:pt idx="6166">
                  <c:v>7.6795289063999999</c:v>
                </c:pt>
                <c:pt idx="6167">
                  <c:v>7.6766972217000005</c:v>
                </c:pt>
                <c:pt idx="6168">
                  <c:v>7.6766972217000005</c:v>
                </c:pt>
                <c:pt idx="6169">
                  <c:v>7.6766972217000005</c:v>
                </c:pt>
                <c:pt idx="6170">
                  <c:v>7.6766972217000005</c:v>
                </c:pt>
                <c:pt idx="6171">
                  <c:v>7.6766972217000005</c:v>
                </c:pt>
                <c:pt idx="6172">
                  <c:v>7.6766972217000005</c:v>
                </c:pt>
                <c:pt idx="6173">
                  <c:v>7.6738655370000002</c:v>
                </c:pt>
                <c:pt idx="6174">
                  <c:v>7.6738655370000002</c:v>
                </c:pt>
                <c:pt idx="6175">
                  <c:v>7.6738655370000002</c:v>
                </c:pt>
                <c:pt idx="6176">
                  <c:v>7.6738655370000002</c:v>
                </c:pt>
                <c:pt idx="6177">
                  <c:v>7.6738655370000002</c:v>
                </c:pt>
                <c:pt idx="6178">
                  <c:v>7.6738655370000002</c:v>
                </c:pt>
                <c:pt idx="6179">
                  <c:v>7.671033852299999</c:v>
                </c:pt>
                <c:pt idx="6180">
                  <c:v>7.671033852299999</c:v>
                </c:pt>
                <c:pt idx="6181">
                  <c:v>7.671033852299999</c:v>
                </c:pt>
                <c:pt idx="6182">
                  <c:v>7.671033852299999</c:v>
                </c:pt>
                <c:pt idx="6183">
                  <c:v>7.671033852299999</c:v>
                </c:pt>
                <c:pt idx="6184">
                  <c:v>7.671033852299999</c:v>
                </c:pt>
                <c:pt idx="6185">
                  <c:v>7.6682021676000005</c:v>
                </c:pt>
                <c:pt idx="6186">
                  <c:v>7.6682021676000005</c:v>
                </c:pt>
                <c:pt idx="6187">
                  <c:v>7.6682021676000005</c:v>
                </c:pt>
                <c:pt idx="6188">
                  <c:v>7.6682021676000005</c:v>
                </c:pt>
                <c:pt idx="6189">
                  <c:v>7.6682021676000005</c:v>
                </c:pt>
                <c:pt idx="6190">
                  <c:v>7.6653704828999993</c:v>
                </c:pt>
                <c:pt idx="6191">
                  <c:v>7.6653704828999993</c:v>
                </c:pt>
                <c:pt idx="6192">
                  <c:v>7.6653704828999993</c:v>
                </c:pt>
                <c:pt idx="6193">
                  <c:v>7.6653704828999993</c:v>
                </c:pt>
                <c:pt idx="6194">
                  <c:v>7.6653704828999993</c:v>
                </c:pt>
                <c:pt idx="6195">
                  <c:v>7.6653704828999993</c:v>
                </c:pt>
                <c:pt idx="6196">
                  <c:v>7.6625387982000008</c:v>
                </c:pt>
                <c:pt idx="6197">
                  <c:v>7.6625387982000008</c:v>
                </c:pt>
                <c:pt idx="6198">
                  <c:v>7.6625387982000008</c:v>
                </c:pt>
                <c:pt idx="6199">
                  <c:v>7.6625387982000008</c:v>
                </c:pt>
                <c:pt idx="6200">
                  <c:v>7.6625387982000008</c:v>
                </c:pt>
                <c:pt idx="6201">
                  <c:v>7.6625387982000008</c:v>
                </c:pt>
                <c:pt idx="6202">
                  <c:v>7.6597071134999997</c:v>
                </c:pt>
                <c:pt idx="6203">
                  <c:v>7.6597071134999997</c:v>
                </c:pt>
                <c:pt idx="6204">
                  <c:v>7.6597071134999997</c:v>
                </c:pt>
                <c:pt idx="6205">
                  <c:v>7.6597071134999997</c:v>
                </c:pt>
                <c:pt idx="6206">
                  <c:v>7.6597071134999997</c:v>
                </c:pt>
                <c:pt idx="6207">
                  <c:v>7.6568754287999994</c:v>
                </c:pt>
                <c:pt idx="6208">
                  <c:v>7.6568754287999994</c:v>
                </c:pt>
                <c:pt idx="6209">
                  <c:v>7.6568754287999994</c:v>
                </c:pt>
                <c:pt idx="6210">
                  <c:v>7.6568754287999994</c:v>
                </c:pt>
                <c:pt idx="6211">
                  <c:v>7.6568754287999994</c:v>
                </c:pt>
                <c:pt idx="6212">
                  <c:v>7.6568754287999994</c:v>
                </c:pt>
                <c:pt idx="6213">
                  <c:v>7.6540437441</c:v>
                </c:pt>
                <c:pt idx="6214">
                  <c:v>7.6540437441</c:v>
                </c:pt>
                <c:pt idx="6215">
                  <c:v>7.6540437441</c:v>
                </c:pt>
                <c:pt idx="6216">
                  <c:v>7.6540437441</c:v>
                </c:pt>
                <c:pt idx="6217">
                  <c:v>7.6540437441</c:v>
                </c:pt>
                <c:pt idx="6218">
                  <c:v>7.6540437441</c:v>
                </c:pt>
                <c:pt idx="6219">
                  <c:v>7.6512120593999997</c:v>
                </c:pt>
                <c:pt idx="6220">
                  <c:v>7.6512120593999997</c:v>
                </c:pt>
                <c:pt idx="6221">
                  <c:v>7.6512120593999997</c:v>
                </c:pt>
                <c:pt idx="6222">
                  <c:v>7.6512120593999997</c:v>
                </c:pt>
                <c:pt idx="6223">
                  <c:v>7.6512120593999997</c:v>
                </c:pt>
                <c:pt idx="6224">
                  <c:v>7.6512120593999997</c:v>
                </c:pt>
                <c:pt idx="6225">
                  <c:v>7.6483803747000003</c:v>
                </c:pt>
                <c:pt idx="6226">
                  <c:v>7.6483803747000003</c:v>
                </c:pt>
                <c:pt idx="6227">
                  <c:v>7.6483803747000003</c:v>
                </c:pt>
                <c:pt idx="6228">
                  <c:v>7.6483803747000003</c:v>
                </c:pt>
                <c:pt idx="6229">
                  <c:v>7.6483803747000003</c:v>
                </c:pt>
                <c:pt idx="6230">
                  <c:v>7.64554869</c:v>
                </c:pt>
                <c:pt idx="6231">
                  <c:v>7.64554869</c:v>
                </c:pt>
                <c:pt idx="6232">
                  <c:v>7.64554869</c:v>
                </c:pt>
                <c:pt idx="6233">
                  <c:v>7.64554869</c:v>
                </c:pt>
                <c:pt idx="6234">
                  <c:v>7.64554869</c:v>
                </c:pt>
                <c:pt idx="6235">
                  <c:v>7.64554869</c:v>
                </c:pt>
                <c:pt idx="6236">
                  <c:v>7.6427170052999989</c:v>
                </c:pt>
                <c:pt idx="6237">
                  <c:v>7.6427170052999989</c:v>
                </c:pt>
                <c:pt idx="6238">
                  <c:v>7.6427170052999989</c:v>
                </c:pt>
                <c:pt idx="6239">
                  <c:v>7.6427170052999989</c:v>
                </c:pt>
                <c:pt idx="6240">
                  <c:v>7.6427170052999989</c:v>
                </c:pt>
                <c:pt idx="6241">
                  <c:v>7.6427170052999989</c:v>
                </c:pt>
                <c:pt idx="6242">
                  <c:v>7.6398853206000004</c:v>
                </c:pt>
                <c:pt idx="6243">
                  <c:v>7.6398853206000004</c:v>
                </c:pt>
                <c:pt idx="6244">
                  <c:v>7.6398853206000004</c:v>
                </c:pt>
                <c:pt idx="6245">
                  <c:v>7.6398853206000004</c:v>
                </c:pt>
                <c:pt idx="6246">
                  <c:v>7.6398853206000004</c:v>
                </c:pt>
                <c:pt idx="6247">
                  <c:v>7.6370536358999992</c:v>
                </c:pt>
                <c:pt idx="6248">
                  <c:v>7.6370536358999992</c:v>
                </c:pt>
                <c:pt idx="6249">
                  <c:v>7.6370536358999992</c:v>
                </c:pt>
                <c:pt idx="6250">
                  <c:v>7.6370536358999992</c:v>
                </c:pt>
                <c:pt idx="6251">
                  <c:v>7.6370536358999992</c:v>
                </c:pt>
                <c:pt idx="6252">
                  <c:v>7.6370536358999992</c:v>
                </c:pt>
                <c:pt idx="6253">
                  <c:v>7.6342219512000007</c:v>
                </c:pt>
                <c:pt idx="6254">
                  <c:v>7.6342219512000007</c:v>
                </c:pt>
                <c:pt idx="6255">
                  <c:v>7.6342219512000007</c:v>
                </c:pt>
                <c:pt idx="6256">
                  <c:v>7.6342219512000007</c:v>
                </c:pt>
                <c:pt idx="6257">
                  <c:v>7.6342219512000007</c:v>
                </c:pt>
                <c:pt idx="6258">
                  <c:v>7.6342219512000007</c:v>
                </c:pt>
                <c:pt idx="6259">
                  <c:v>7.6313902664999995</c:v>
                </c:pt>
                <c:pt idx="6260">
                  <c:v>7.6313902664999995</c:v>
                </c:pt>
                <c:pt idx="6261">
                  <c:v>7.6313902664999995</c:v>
                </c:pt>
                <c:pt idx="6262">
                  <c:v>7.6313902664999995</c:v>
                </c:pt>
                <c:pt idx="6263">
                  <c:v>7.6313902664999995</c:v>
                </c:pt>
                <c:pt idx="6264">
                  <c:v>7.6313902664999995</c:v>
                </c:pt>
                <c:pt idx="6265">
                  <c:v>7.6285585817999992</c:v>
                </c:pt>
                <c:pt idx="6266">
                  <c:v>7.6285585817999992</c:v>
                </c:pt>
                <c:pt idx="6267">
                  <c:v>7.6285585817999992</c:v>
                </c:pt>
                <c:pt idx="6268">
                  <c:v>7.6285585817999992</c:v>
                </c:pt>
                <c:pt idx="6269">
                  <c:v>7.6285585817999992</c:v>
                </c:pt>
                <c:pt idx="6270">
                  <c:v>7.6257268970999998</c:v>
                </c:pt>
                <c:pt idx="6271">
                  <c:v>7.6257268970999998</c:v>
                </c:pt>
                <c:pt idx="6272">
                  <c:v>7.6257268970999998</c:v>
                </c:pt>
                <c:pt idx="6273">
                  <c:v>7.6257268970999998</c:v>
                </c:pt>
                <c:pt idx="6274">
                  <c:v>7.6257268970999998</c:v>
                </c:pt>
                <c:pt idx="6275">
                  <c:v>7.6257268970999998</c:v>
                </c:pt>
                <c:pt idx="6276">
                  <c:v>7.6228952123999996</c:v>
                </c:pt>
                <c:pt idx="6277">
                  <c:v>7.6228952123999996</c:v>
                </c:pt>
                <c:pt idx="6278">
                  <c:v>7.6228952123999996</c:v>
                </c:pt>
                <c:pt idx="6279">
                  <c:v>7.6228952123999996</c:v>
                </c:pt>
                <c:pt idx="6280">
                  <c:v>7.6228952123999996</c:v>
                </c:pt>
                <c:pt idx="6281">
                  <c:v>7.6228952123999996</c:v>
                </c:pt>
                <c:pt idx="6282">
                  <c:v>7.6200635277000002</c:v>
                </c:pt>
                <c:pt idx="6283">
                  <c:v>7.6200635277000002</c:v>
                </c:pt>
                <c:pt idx="6284">
                  <c:v>7.6200635277000002</c:v>
                </c:pt>
                <c:pt idx="6285">
                  <c:v>7.6200635277000002</c:v>
                </c:pt>
                <c:pt idx="6286">
                  <c:v>7.6200635277000002</c:v>
                </c:pt>
                <c:pt idx="6287">
                  <c:v>7.6200635277000002</c:v>
                </c:pt>
                <c:pt idx="6288">
                  <c:v>7.6172318429999999</c:v>
                </c:pt>
                <c:pt idx="6289">
                  <c:v>7.6172318429999999</c:v>
                </c:pt>
                <c:pt idx="6290">
                  <c:v>7.6172318429999999</c:v>
                </c:pt>
                <c:pt idx="6291">
                  <c:v>7.6172318429999999</c:v>
                </c:pt>
                <c:pt idx="6292">
                  <c:v>7.6172318429999999</c:v>
                </c:pt>
                <c:pt idx="6293">
                  <c:v>7.6144001582999987</c:v>
                </c:pt>
                <c:pt idx="6294">
                  <c:v>7.6144001582999987</c:v>
                </c:pt>
                <c:pt idx="6295">
                  <c:v>7.6144001582999987</c:v>
                </c:pt>
                <c:pt idx="6296">
                  <c:v>7.6144001582999987</c:v>
                </c:pt>
                <c:pt idx="6297">
                  <c:v>7.6144001582999987</c:v>
                </c:pt>
                <c:pt idx="6298">
                  <c:v>7.6144001582999987</c:v>
                </c:pt>
                <c:pt idx="6299">
                  <c:v>7.6115684736000002</c:v>
                </c:pt>
                <c:pt idx="6300">
                  <c:v>7.6115684736000002</c:v>
                </c:pt>
                <c:pt idx="6301">
                  <c:v>7.6115684736000002</c:v>
                </c:pt>
                <c:pt idx="6302">
                  <c:v>7.6115684736000002</c:v>
                </c:pt>
                <c:pt idx="6303">
                  <c:v>7.6115684736000002</c:v>
                </c:pt>
                <c:pt idx="6304">
                  <c:v>7.6115684736000002</c:v>
                </c:pt>
                <c:pt idx="6305">
                  <c:v>7.608736788899999</c:v>
                </c:pt>
                <c:pt idx="6306">
                  <c:v>7.608736788899999</c:v>
                </c:pt>
                <c:pt idx="6307">
                  <c:v>7.608736788899999</c:v>
                </c:pt>
                <c:pt idx="6308">
                  <c:v>7.608736788899999</c:v>
                </c:pt>
                <c:pt idx="6309">
                  <c:v>7.608736788899999</c:v>
                </c:pt>
                <c:pt idx="6310">
                  <c:v>7.608736788899999</c:v>
                </c:pt>
                <c:pt idx="6311">
                  <c:v>7.6059051042000005</c:v>
                </c:pt>
                <c:pt idx="6312">
                  <c:v>7.6059051042000005</c:v>
                </c:pt>
                <c:pt idx="6313">
                  <c:v>7.6059051042000005</c:v>
                </c:pt>
                <c:pt idx="6314">
                  <c:v>7.6059051042000005</c:v>
                </c:pt>
                <c:pt idx="6315">
                  <c:v>7.6059051042000005</c:v>
                </c:pt>
                <c:pt idx="6316">
                  <c:v>7.6030734194999994</c:v>
                </c:pt>
                <c:pt idx="6317">
                  <c:v>7.6030734194999994</c:v>
                </c:pt>
                <c:pt idx="6318">
                  <c:v>7.6030734194999994</c:v>
                </c:pt>
                <c:pt idx="6319">
                  <c:v>7.6030734194999994</c:v>
                </c:pt>
                <c:pt idx="6320">
                  <c:v>7.6030734194999994</c:v>
                </c:pt>
                <c:pt idx="6321">
                  <c:v>7.6030734194999994</c:v>
                </c:pt>
                <c:pt idx="6322">
                  <c:v>7.6002417347999991</c:v>
                </c:pt>
                <c:pt idx="6323">
                  <c:v>7.6002417347999991</c:v>
                </c:pt>
                <c:pt idx="6324">
                  <c:v>7.6002417347999991</c:v>
                </c:pt>
                <c:pt idx="6325">
                  <c:v>7.6002417347999991</c:v>
                </c:pt>
                <c:pt idx="6326">
                  <c:v>7.6002417347999991</c:v>
                </c:pt>
                <c:pt idx="6327">
                  <c:v>7.6002417347999991</c:v>
                </c:pt>
                <c:pt idx="6328">
                  <c:v>7.5974100500999997</c:v>
                </c:pt>
                <c:pt idx="6329">
                  <c:v>7.5974100500999997</c:v>
                </c:pt>
                <c:pt idx="6330">
                  <c:v>7.5974100500999997</c:v>
                </c:pt>
                <c:pt idx="6331">
                  <c:v>7.5974100500999997</c:v>
                </c:pt>
                <c:pt idx="6332">
                  <c:v>7.5974100500999997</c:v>
                </c:pt>
                <c:pt idx="6333">
                  <c:v>7.5974100500999997</c:v>
                </c:pt>
                <c:pt idx="6334">
                  <c:v>7.5945783653999994</c:v>
                </c:pt>
                <c:pt idx="6335">
                  <c:v>7.5945783653999994</c:v>
                </c:pt>
                <c:pt idx="6336">
                  <c:v>7.5945783653999994</c:v>
                </c:pt>
                <c:pt idx="6337">
                  <c:v>7.5945783653999994</c:v>
                </c:pt>
                <c:pt idx="6338">
                  <c:v>7.5945783653999994</c:v>
                </c:pt>
                <c:pt idx="6339">
                  <c:v>7.5917466807</c:v>
                </c:pt>
                <c:pt idx="6340">
                  <c:v>7.5917466807</c:v>
                </c:pt>
                <c:pt idx="6341">
                  <c:v>7.5917466807</c:v>
                </c:pt>
                <c:pt idx="6342">
                  <c:v>7.5917466807</c:v>
                </c:pt>
                <c:pt idx="6343">
                  <c:v>7.5917466807</c:v>
                </c:pt>
                <c:pt idx="6344">
                  <c:v>7.5917466807</c:v>
                </c:pt>
                <c:pt idx="6345">
                  <c:v>7.5889149959999997</c:v>
                </c:pt>
                <c:pt idx="6346">
                  <c:v>7.5889149959999997</c:v>
                </c:pt>
                <c:pt idx="6347">
                  <c:v>7.5889149959999997</c:v>
                </c:pt>
                <c:pt idx="6348">
                  <c:v>7.5889149959999997</c:v>
                </c:pt>
                <c:pt idx="6349">
                  <c:v>7.5889149959999997</c:v>
                </c:pt>
                <c:pt idx="6350">
                  <c:v>7.5889149959999997</c:v>
                </c:pt>
                <c:pt idx="6351">
                  <c:v>7.5860833112999995</c:v>
                </c:pt>
                <c:pt idx="6352">
                  <c:v>7.5860833112999995</c:v>
                </c:pt>
                <c:pt idx="6353">
                  <c:v>7.5860833112999995</c:v>
                </c:pt>
                <c:pt idx="6354">
                  <c:v>7.5860833112999995</c:v>
                </c:pt>
                <c:pt idx="6355">
                  <c:v>7.5860833112999995</c:v>
                </c:pt>
                <c:pt idx="6356">
                  <c:v>7.5860833112999995</c:v>
                </c:pt>
                <c:pt idx="6357">
                  <c:v>7.5832516266000001</c:v>
                </c:pt>
                <c:pt idx="6358">
                  <c:v>7.5832516266000001</c:v>
                </c:pt>
                <c:pt idx="6359">
                  <c:v>7.5832516266000001</c:v>
                </c:pt>
                <c:pt idx="6360">
                  <c:v>7.5832516266000001</c:v>
                </c:pt>
                <c:pt idx="6361">
                  <c:v>7.5832516266000001</c:v>
                </c:pt>
                <c:pt idx="6362">
                  <c:v>7.5832516266000001</c:v>
                </c:pt>
                <c:pt idx="6363">
                  <c:v>7.5804199418999998</c:v>
                </c:pt>
                <c:pt idx="6364">
                  <c:v>7.5804199418999998</c:v>
                </c:pt>
                <c:pt idx="6365">
                  <c:v>7.5804199418999998</c:v>
                </c:pt>
                <c:pt idx="6366">
                  <c:v>7.5804199418999998</c:v>
                </c:pt>
                <c:pt idx="6367">
                  <c:v>7.5804199418999998</c:v>
                </c:pt>
                <c:pt idx="6368">
                  <c:v>7.5775882572000004</c:v>
                </c:pt>
                <c:pt idx="6369">
                  <c:v>7.5775882572000004</c:v>
                </c:pt>
                <c:pt idx="6370">
                  <c:v>7.5775882572000004</c:v>
                </c:pt>
                <c:pt idx="6371">
                  <c:v>7.5775882572000004</c:v>
                </c:pt>
                <c:pt idx="6372">
                  <c:v>7.5775882572000004</c:v>
                </c:pt>
                <c:pt idx="6373">
                  <c:v>7.5775882572000004</c:v>
                </c:pt>
                <c:pt idx="6374">
                  <c:v>7.5747565725000001</c:v>
                </c:pt>
                <c:pt idx="6375">
                  <c:v>7.5747565725000001</c:v>
                </c:pt>
                <c:pt idx="6376">
                  <c:v>7.5747565725000001</c:v>
                </c:pt>
                <c:pt idx="6377">
                  <c:v>7.5747565725000001</c:v>
                </c:pt>
                <c:pt idx="6378">
                  <c:v>7.5747565725000001</c:v>
                </c:pt>
                <c:pt idx="6379">
                  <c:v>7.5747565725000001</c:v>
                </c:pt>
                <c:pt idx="6380">
                  <c:v>7.5719248877999989</c:v>
                </c:pt>
                <c:pt idx="6381">
                  <c:v>7.5719248877999989</c:v>
                </c:pt>
                <c:pt idx="6382">
                  <c:v>7.5719248877999989</c:v>
                </c:pt>
                <c:pt idx="6383">
                  <c:v>7.5719248877999989</c:v>
                </c:pt>
                <c:pt idx="6384">
                  <c:v>7.5719248877999989</c:v>
                </c:pt>
                <c:pt idx="6385">
                  <c:v>7.5719248877999989</c:v>
                </c:pt>
                <c:pt idx="6386">
                  <c:v>7.5690932031000004</c:v>
                </c:pt>
                <c:pt idx="6387">
                  <c:v>7.5690932031000004</c:v>
                </c:pt>
                <c:pt idx="6388">
                  <c:v>7.5690932031000004</c:v>
                </c:pt>
                <c:pt idx="6389">
                  <c:v>7.5690932031000004</c:v>
                </c:pt>
                <c:pt idx="6390">
                  <c:v>7.5690932031000004</c:v>
                </c:pt>
                <c:pt idx="6391">
                  <c:v>7.5662615183999993</c:v>
                </c:pt>
                <c:pt idx="6392">
                  <c:v>7.5662615183999993</c:v>
                </c:pt>
                <c:pt idx="6393">
                  <c:v>7.5662615183999993</c:v>
                </c:pt>
                <c:pt idx="6394">
                  <c:v>7.5662615183999993</c:v>
                </c:pt>
                <c:pt idx="6395">
                  <c:v>7.5662615183999993</c:v>
                </c:pt>
                <c:pt idx="6396">
                  <c:v>7.5662615183999993</c:v>
                </c:pt>
                <c:pt idx="6397">
                  <c:v>7.5634298337000008</c:v>
                </c:pt>
                <c:pt idx="6398">
                  <c:v>7.5634298337000008</c:v>
                </c:pt>
                <c:pt idx="6399">
                  <c:v>7.5634298337000008</c:v>
                </c:pt>
                <c:pt idx="6400">
                  <c:v>7.5634298337000008</c:v>
                </c:pt>
                <c:pt idx="6401">
                  <c:v>7.5634298337000008</c:v>
                </c:pt>
                <c:pt idx="6402">
                  <c:v>7.5634298337000008</c:v>
                </c:pt>
                <c:pt idx="6403">
                  <c:v>7.5605981489999996</c:v>
                </c:pt>
                <c:pt idx="6404">
                  <c:v>7.5605981489999996</c:v>
                </c:pt>
                <c:pt idx="6405">
                  <c:v>7.5605981489999996</c:v>
                </c:pt>
                <c:pt idx="6406">
                  <c:v>7.5605981489999996</c:v>
                </c:pt>
                <c:pt idx="6407">
                  <c:v>7.5605981489999996</c:v>
                </c:pt>
                <c:pt idx="6408">
                  <c:v>7.5605981489999996</c:v>
                </c:pt>
                <c:pt idx="6409">
                  <c:v>7.5577664642999993</c:v>
                </c:pt>
                <c:pt idx="6410">
                  <c:v>7.5577664642999993</c:v>
                </c:pt>
                <c:pt idx="6411">
                  <c:v>7.5577664642999993</c:v>
                </c:pt>
                <c:pt idx="6412">
                  <c:v>7.5577664642999993</c:v>
                </c:pt>
                <c:pt idx="6413">
                  <c:v>7.5577664642999993</c:v>
                </c:pt>
                <c:pt idx="6414">
                  <c:v>7.5577664642999993</c:v>
                </c:pt>
                <c:pt idx="6415">
                  <c:v>7.5549347795999999</c:v>
                </c:pt>
                <c:pt idx="6416">
                  <c:v>7.5549347795999999</c:v>
                </c:pt>
                <c:pt idx="6417">
                  <c:v>7.5549347795999999</c:v>
                </c:pt>
                <c:pt idx="6418">
                  <c:v>7.5549347795999999</c:v>
                </c:pt>
                <c:pt idx="6419">
                  <c:v>7.5549347795999999</c:v>
                </c:pt>
                <c:pt idx="6420">
                  <c:v>7.5521030948999996</c:v>
                </c:pt>
                <c:pt idx="6421">
                  <c:v>7.5521030948999996</c:v>
                </c:pt>
                <c:pt idx="6422">
                  <c:v>7.5521030948999996</c:v>
                </c:pt>
                <c:pt idx="6423">
                  <c:v>7.5521030948999996</c:v>
                </c:pt>
                <c:pt idx="6424">
                  <c:v>7.5521030948999996</c:v>
                </c:pt>
                <c:pt idx="6425">
                  <c:v>7.5521030948999996</c:v>
                </c:pt>
                <c:pt idx="6426">
                  <c:v>7.5492714102000003</c:v>
                </c:pt>
                <c:pt idx="6427">
                  <c:v>7.5492714102000003</c:v>
                </c:pt>
                <c:pt idx="6428">
                  <c:v>7.5492714102000003</c:v>
                </c:pt>
                <c:pt idx="6429">
                  <c:v>7.5492714102000003</c:v>
                </c:pt>
                <c:pt idx="6430">
                  <c:v>7.5492714102000003</c:v>
                </c:pt>
                <c:pt idx="6431">
                  <c:v>7.5492714102000003</c:v>
                </c:pt>
                <c:pt idx="6432">
                  <c:v>7.5464397255</c:v>
                </c:pt>
                <c:pt idx="6433">
                  <c:v>7.5464397255</c:v>
                </c:pt>
                <c:pt idx="6434">
                  <c:v>7.5464397255</c:v>
                </c:pt>
                <c:pt idx="6435">
                  <c:v>7.5464397255</c:v>
                </c:pt>
                <c:pt idx="6436">
                  <c:v>7.5464397255</c:v>
                </c:pt>
                <c:pt idx="6437">
                  <c:v>7.5464397255</c:v>
                </c:pt>
                <c:pt idx="6438">
                  <c:v>7.5436080407999988</c:v>
                </c:pt>
                <c:pt idx="6439">
                  <c:v>7.5436080407999988</c:v>
                </c:pt>
                <c:pt idx="6440">
                  <c:v>7.5436080407999988</c:v>
                </c:pt>
                <c:pt idx="6441">
                  <c:v>7.5436080407999988</c:v>
                </c:pt>
                <c:pt idx="6442">
                  <c:v>7.5436080407999988</c:v>
                </c:pt>
                <c:pt idx="6443">
                  <c:v>7.5436080407999988</c:v>
                </c:pt>
                <c:pt idx="6444">
                  <c:v>7.5407763561000003</c:v>
                </c:pt>
                <c:pt idx="6445">
                  <c:v>7.5407763561000003</c:v>
                </c:pt>
                <c:pt idx="6446">
                  <c:v>7.5407763561000003</c:v>
                </c:pt>
                <c:pt idx="6447">
                  <c:v>7.5407763561000003</c:v>
                </c:pt>
                <c:pt idx="6448">
                  <c:v>7.5407763561000003</c:v>
                </c:pt>
                <c:pt idx="6449">
                  <c:v>7.5379446713999991</c:v>
                </c:pt>
                <c:pt idx="6450">
                  <c:v>7.5379446713999991</c:v>
                </c:pt>
                <c:pt idx="6451">
                  <c:v>7.5379446713999991</c:v>
                </c:pt>
                <c:pt idx="6452">
                  <c:v>7.5379446713999991</c:v>
                </c:pt>
                <c:pt idx="6453">
                  <c:v>7.5379446713999991</c:v>
                </c:pt>
                <c:pt idx="6454">
                  <c:v>7.5379446713999991</c:v>
                </c:pt>
                <c:pt idx="6455">
                  <c:v>7.5351129867000006</c:v>
                </c:pt>
                <c:pt idx="6456">
                  <c:v>7.5351129867000006</c:v>
                </c:pt>
                <c:pt idx="6457">
                  <c:v>7.5351129867000006</c:v>
                </c:pt>
                <c:pt idx="6458">
                  <c:v>7.5351129867000006</c:v>
                </c:pt>
                <c:pt idx="6459">
                  <c:v>7.5351129867000006</c:v>
                </c:pt>
                <c:pt idx="6460">
                  <c:v>7.5351129867000006</c:v>
                </c:pt>
                <c:pt idx="6461">
                  <c:v>7.5322813019999995</c:v>
                </c:pt>
                <c:pt idx="6462">
                  <c:v>7.5322813019999995</c:v>
                </c:pt>
                <c:pt idx="6463">
                  <c:v>7.5322813019999995</c:v>
                </c:pt>
                <c:pt idx="6464">
                  <c:v>7.5322813019999995</c:v>
                </c:pt>
                <c:pt idx="6465">
                  <c:v>7.5322813019999995</c:v>
                </c:pt>
                <c:pt idx="6466">
                  <c:v>7.5322813019999995</c:v>
                </c:pt>
                <c:pt idx="6467">
                  <c:v>7.5294496172999992</c:v>
                </c:pt>
                <c:pt idx="6468">
                  <c:v>7.5294496172999992</c:v>
                </c:pt>
                <c:pt idx="6469">
                  <c:v>7.5294496172999992</c:v>
                </c:pt>
                <c:pt idx="6470">
                  <c:v>7.5294496172999992</c:v>
                </c:pt>
                <c:pt idx="6471">
                  <c:v>7.5294496172999992</c:v>
                </c:pt>
                <c:pt idx="6472">
                  <c:v>7.5294496172999992</c:v>
                </c:pt>
                <c:pt idx="6473">
                  <c:v>7.5266179325999998</c:v>
                </c:pt>
                <c:pt idx="6474">
                  <c:v>7.5266179325999998</c:v>
                </c:pt>
                <c:pt idx="6475">
                  <c:v>7.5266179325999998</c:v>
                </c:pt>
                <c:pt idx="6476">
                  <c:v>7.5266179325999998</c:v>
                </c:pt>
                <c:pt idx="6477">
                  <c:v>7.5266179325999998</c:v>
                </c:pt>
                <c:pt idx="6478">
                  <c:v>7.5237862478999995</c:v>
                </c:pt>
                <c:pt idx="6479">
                  <c:v>7.5237862478999995</c:v>
                </c:pt>
                <c:pt idx="6480">
                  <c:v>7.5237862478999995</c:v>
                </c:pt>
                <c:pt idx="6481">
                  <c:v>7.5237862478999995</c:v>
                </c:pt>
                <c:pt idx="6482">
                  <c:v>7.5237862478999995</c:v>
                </c:pt>
                <c:pt idx="6483">
                  <c:v>7.5237862478999995</c:v>
                </c:pt>
                <c:pt idx="6484">
                  <c:v>7.5209545632000001</c:v>
                </c:pt>
                <c:pt idx="6485">
                  <c:v>7.5209545632000001</c:v>
                </c:pt>
                <c:pt idx="6486">
                  <c:v>7.5209545632000001</c:v>
                </c:pt>
                <c:pt idx="6487">
                  <c:v>7.5209545632000001</c:v>
                </c:pt>
                <c:pt idx="6488">
                  <c:v>7.5209545632000001</c:v>
                </c:pt>
                <c:pt idx="6489">
                  <c:v>7.5209545632000001</c:v>
                </c:pt>
                <c:pt idx="6490">
                  <c:v>7.5181228784999998</c:v>
                </c:pt>
                <c:pt idx="6491">
                  <c:v>7.5181228784999998</c:v>
                </c:pt>
                <c:pt idx="6492">
                  <c:v>7.5181228784999998</c:v>
                </c:pt>
                <c:pt idx="6493">
                  <c:v>7.5181228784999998</c:v>
                </c:pt>
                <c:pt idx="6494">
                  <c:v>7.5181228784999998</c:v>
                </c:pt>
                <c:pt idx="6495">
                  <c:v>7.5181228784999998</c:v>
                </c:pt>
                <c:pt idx="6496">
                  <c:v>7.5152911937999995</c:v>
                </c:pt>
                <c:pt idx="6497">
                  <c:v>7.5152911937999995</c:v>
                </c:pt>
                <c:pt idx="6498">
                  <c:v>7.5152911937999995</c:v>
                </c:pt>
                <c:pt idx="6499">
                  <c:v>7.5152911937999995</c:v>
                </c:pt>
                <c:pt idx="6500">
                  <c:v>7.5152911937999995</c:v>
                </c:pt>
                <c:pt idx="6501">
                  <c:v>7.5152911937999995</c:v>
                </c:pt>
                <c:pt idx="6502">
                  <c:v>7.5124595091000002</c:v>
                </c:pt>
                <c:pt idx="6503">
                  <c:v>7.5124595091000002</c:v>
                </c:pt>
                <c:pt idx="6504">
                  <c:v>7.5124595091000002</c:v>
                </c:pt>
                <c:pt idx="6505">
                  <c:v>7.5124595091000002</c:v>
                </c:pt>
                <c:pt idx="6506">
                  <c:v>7.5124595091000002</c:v>
                </c:pt>
                <c:pt idx="6507">
                  <c:v>7.5124595091000002</c:v>
                </c:pt>
                <c:pt idx="6508">
                  <c:v>7.5096278243999999</c:v>
                </c:pt>
                <c:pt idx="6509">
                  <c:v>7.5096278243999999</c:v>
                </c:pt>
                <c:pt idx="6510">
                  <c:v>7.5096278243999999</c:v>
                </c:pt>
                <c:pt idx="6511">
                  <c:v>7.5096278243999999</c:v>
                </c:pt>
                <c:pt idx="6512">
                  <c:v>7.5096278243999999</c:v>
                </c:pt>
                <c:pt idx="6513">
                  <c:v>7.5067961397000005</c:v>
                </c:pt>
                <c:pt idx="6514">
                  <c:v>7.5067961397000005</c:v>
                </c:pt>
                <c:pt idx="6515">
                  <c:v>7.5067961397000005</c:v>
                </c:pt>
                <c:pt idx="6516">
                  <c:v>7.5067961397000005</c:v>
                </c:pt>
                <c:pt idx="6517">
                  <c:v>7.5067961397000005</c:v>
                </c:pt>
                <c:pt idx="6518">
                  <c:v>7.5067961397000005</c:v>
                </c:pt>
                <c:pt idx="6519">
                  <c:v>7.5039644550000002</c:v>
                </c:pt>
                <c:pt idx="6520">
                  <c:v>7.5039644550000002</c:v>
                </c:pt>
                <c:pt idx="6521">
                  <c:v>7.5039644550000002</c:v>
                </c:pt>
                <c:pt idx="6522">
                  <c:v>7.5039644550000002</c:v>
                </c:pt>
                <c:pt idx="6523">
                  <c:v>7.5039644550000002</c:v>
                </c:pt>
                <c:pt idx="6524">
                  <c:v>7.5039644550000002</c:v>
                </c:pt>
                <c:pt idx="6525">
                  <c:v>7.501132770299999</c:v>
                </c:pt>
                <c:pt idx="6526">
                  <c:v>7.501132770299999</c:v>
                </c:pt>
                <c:pt idx="6527">
                  <c:v>7.501132770299999</c:v>
                </c:pt>
                <c:pt idx="6528">
                  <c:v>7.501132770299999</c:v>
                </c:pt>
                <c:pt idx="6529">
                  <c:v>7.501132770299999</c:v>
                </c:pt>
                <c:pt idx="6530">
                  <c:v>7.501132770299999</c:v>
                </c:pt>
                <c:pt idx="6531">
                  <c:v>7.4983010856000005</c:v>
                </c:pt>
                <c:pt idx="6532">
                  <c:v>7.4983010856000005</c:v>
                </c:pt>
                <c:pt idx="6533">
                  <c:v>7.4983010856000005</c:v>
                </c:pt>
                <c:pt idx="6534">
                  <c:v>7.4983010856000005</c:v>
                </c:pt>
                <c:pt idx="6535">
                  <c:v>7.4983010856000005</c:v>
                </c:pt>
                <c:pt idx="6536">
                  <c:v>7.4983010856000005</c:v>
                </c:pt>
                <c:pt idx="6537">
                  <c:v>7.4954694008999994</c:v>
                </c:pt>
                <c:pt idx="6538">
                  <c:v>7.4954694008999994</c:v>
                </c:pt>
                <c:pt idx="6539">
                  <c:v>7.4954694008999994</c:v>
                </c:pt>
                <c:pt idx="6540">
                  <c:v>7.4954694008999994</c:v>
                </c:pt>
                <c:pt idx="6541">
                  <c:v>7.4954694008999994</c:v>
                </c:pt>
                <c:pt idx="6542">
                  <c:v>7.4954694008999994</c:v>
                </c:pt>
                <c:pt idx="6543">
                  <c:v>7.4926377162000009</c:v>
                </c:pt>
                <c:pt idx="6544">
                  <c:v>7.4926377162000009</c:v>
                </c:pt>
                <c:pt idx="6545">
                  <c:v>7.4926377162000009</c:v>
                </c:pt>
                <c:pt idx="6546">
                  <c:v>7.4926377162000009</c:v>
                </c:pt>
                <c:pt idx="6547">
                  <c:v>7.4926377162000009</c:v>
                </c:pt>
                <c:pt idx="6548">
                  <c:v>7.4898060314999997</c:v>
                </c:pt>
                <c:pt idx="6549">
                  <c:v>7.4898060314999997</c:v>
                </c:pt>
                <c:pt idx="6550">
                  <c:v>7.4898060314999997</c:v>
                </c:pt>
                <c:pt idx="6551">
                  <c:v>7.4898060314999997</c:v>
                </c:pt>
                <c:pt idx="6552">
                  <c:v>7.4898060314999997</c:v>
                </c:pt>
                <c:pt idx="6553">
                  <c:v>7.4898060314999997</c:v>
                </c:pt>
                <c:pt idx="6554">
                  <c:v>7.4869743467999994</c:v>
                </c:pt>
                <c:pt idx="6555">
                  <c:v>7.4869743467999994</c:v>
                </c:pt>
                <c:pt idx="6556">
                  <c:v>7.4869743467999994</c:v>
                </c:pt>
                <c:pt idx="6557">
                  <c:v>7.4869743467999994</c:v>
                </c:pt>
                <c:pt idx="6558">
                  <c:v>7.4869743467999994</c:v>
                </c:pt>
                <c:pt idx="6559">
                  <c:v>7.4869743467999994</c:v>
                </c:pt>
                <c:pt idx="6560">
                  <c:v>7.4841426621</c:v>
                </c:pt>
                <c:pt idx="6561">
                  <c:v>7.4841426621</c:v>
                </c:pt>
                <c:pt idx="6562">
                  <c:v>7.4841426621</c:v>
                </c:pt>
                <c:pt idx="6563">
                  <c:v>7.4841426621</c:v>
                </c:pt>
                <c:pt idx="6564">
                  <c:v>7.4841426621</c:v>
                </c:pt>
                <c:pt idx="6565">
                  <c:v>7.4841426621</c:v>
                </c:pt>
                <c:pt idx="6566">
                  <c:v>7.4813109773999997</c:v>
                </c:pt>
                <c:pt idx="6567">
                  <c:v>7.4813109773999997</c:v>
                </c:pt>
                <c:pt idx="6568">
                  <c:v>7.4813109773999997</c:v>
                </c:pt>
                <c:pt idx="6569">
                  <c:v>7.4813109773999997</c:v>
                </c:pt>
                <c:pt idx="6570">
                  <c:v>7.4813109773999997</c:v>
                </c:pt>
                <c:pt idx="6571">
                  <c:v>7.4813109773999997</c:v>
                </c:pt>
                <c:pt idx="6572">
                  <c:v>7.4784792927000003</c:v>
                </c:pt>
                <c:pt idx="6573">
                  <c:v>7.4784792927000003</c:v>
                </c:pt>
                <c:pt idx="6574">
                  <c:v>7.4784792927000003</c:v>
                </c:pt>
                <c:pt idx="6575">
                  <c:v>7.4784792927000003</c:v>
                </c:pt>
                <c:pt idx="6576">
                  <c:v>7.4784792927000003</c:v>
                </c:pt>
                <c:pt idx="6577">
                  <c:v>7.4784792927000003</c:v>
                </c:pt>
                <c:pt idx="6578">
                  <c:v>7.4756476080000001</c:v>
                </c:pt>
                <c:pt idx="6579">
                  <c:v>7.4756476080000001</c:v>
                </c:pt>
                <c:pt idx="6580">
                  <c:v>7.4756476080000001</c:v>
                </c:pt>
                <c:pt idx="6581">
                  <c:v>7.4756476080000001</c:v>
                </c:pt>
                <c:pt idx="6582">
                  <c:v>7.4756476080000001</c:v>
                </c:pt>
                <c:pt idx="6583">
                  <c:v>7.4756476080000001</c:v>
                </c:pt>
                <c:pt idx="6584">
                  <c:v>7.4728159232999989</c:v>
                </c:pt>
                <c:pt idx="6585">
                  <c:v>7.4728159232999989</c:v>
                </c:pt>
                <c:pt idx="6586">
                  <c:v>7.4728159232999989</c:v>
                </c:pt>
                <c:pt idx="6587">
                  <c:v>7.4728159232999989</c:v>
                </c:pt>
                <c:pt idx="6588">
                  <c:v>7.4728159232999989</c:v>
                </c:pt>
                <c:pt idx="6589">
                  <c:v>7.4699842386000004</c:v>
                </c:pt>
                <c:pt idx="6590">
                  <c:v>7.4699842386000004</c:v>
                </c:pt>
                <c:pt idx="6591">
                  <c:v>7.4699842386000004</c:v>
                </c:pt>
                <c:pt idx="6592">
                  <c:v>7.4699842386000004</c:v>
                </c:pt>
                <c:pt idx="6593">
                  <c:v>7.4699842386000004</c:v>
                </c:pt>
                <c:pt idx="6594">
                  <c:v>7.4699842386000004</c:v>
                </c:pt>
                <c:pt idx="6595">
                  <c:v>7.4671525538999992</c:v>
                </c:pt>
                <c:pt idx="6596">
                  <c:v>7.4671525538999992</c:v>
                </c:pt>
                <c:pt idx="6597">
                  <c:v>7.4671525538999992</c:v>
                </c:pt>
                <c:pt idx="6598">
                  <c:v>7.4671525538999992</c:v>
                </c:pt>
                <c:pt idx="6599">
                  <c:v>7.4671525538999992</c:v>
                </c:pt>
                <c:pt idx="6600">
                  <c:v>7.4671525538999992</c:v>
                </c:pt>
                <c:pt idx="6601">
                  <c:v>7.4643208692000007</c:v>
                </c:pt>
                <c:pt idx="6602">
                  <c:v>7.4643208692000007</c:v>
                </c:pt>
                <c:pt idx="6603">
                  <c:v>7.4643208692000007</c:v>
                </c:pt>
                <c:pt idx="6604">
                  <c:v>7.4643208692000007</c:v>
                </c:pt>
                <c:pt idx="6605">
                  <c:v>7.4643208692000007</c:v>
                </c:pt>
                <c:pt idx="6606">
                  <c:v>7.4643208692000007</c:v>
                </c:pt>
                <c:pt idx="6607">
                  <c:v>7.4614891844999995</c:v>
                </c:pt>
                <c:pt idx="6608">
                  <c:v>7.4614891844999995</c:v>
                </c:pt>
                <c:pt idx="6609">
                  <c:v>7.4614891844999995</c:v>
                </c:pt>
                <c:pt idx="6610">
                  <c:v>7.4614891844999995</c:v>
                </c:pt>
                <c:pt idx="6611">
                  <c:v>7.4614891844999995</c:v>
                </c:pt>
                <c:pt idx="6612">
                  <c:v>7.4614891844999995</c:v>
                </c:pt>
                <c:pt idx="6613">
                  <c:v>7.4586574997999993</c:v>
                </c:pt>
                <c:pt idx="6614">
                  <c:v>7.4586574997999993</c:v>
                </c:pt>
                <c:pt idx="6615">
                  <c:v>7.4586574997999993</c:v>
                </c:pt>
                <c:pt idx="6616">
                  <c:v>7.4586574997999993</c:v>
                </c:pt>
                <c:pt idx="6617">
                  <c:v>7.4586574997999993</c:v>
                </c:pt>
                <c:pt idx="6618">
                  <c:v>7.4586574997999993</c:v>
                </c:pt>
                <c:pt idx="6619">
                  <c:v>7.4558258150999999</c:v>
                </c:pt>
                <c:pt idx="6620">
                  <c:v>7.4558258150999999</c:v>
                </c:pt>
                <c:pt idx="6621">
                  <c:v>7.4558258150999999</c:v>
                </c:pt>
                <c:pt idx="6622">
                  <c:v>7.4558258150999999</c:v>
                </c:pt>
                <c:pt idx="6623">
                  <c:v>7.4558258150999999</c:v>
                </c:pt>
                <c:pt idx="6624">
                  <c:v>7.4558258150999999</c:v>
                </c:pt>
                <c:pt idx="6625">
                  <c:v>7.4529941303999996</c:v>
                </c:pt>
                <c:pt idx="6626">
                  <c:v>7.4529941303999996</c:v>
                </c:pt>
                <c:pt idx="6627">
                  <c:v>7.4529941303999996</c:v>
                </c:pt>
                <c:pt idx="6628">
                  <c:v>7.4529941303999996</c:v>
                </c:pt>
                <c:pt idx="6629">
                  <c:v>7.4529941303999996</c:v>
                </c:pt>
                <c:pt idx="6630">
                  <c:v>7.4501624457000002</c:v>
                </c:pt>
                <c:pt idx="6631">
                  <c:v>7.4501624457000002</c:v>
                </c:pt>
                <c:pt idx="6632">
                  <c:v>7.4501624457000002</c:v>
                </c:pt>
                <c:pt idx="6633">
                  <c:v>7.4501624457000002</c:v>
                </c:pt>
                <c:pt idx="6634">
                  <c:v>7.4501624457000002</c:v>
                </c:pt>
                <c:pt idx="6635">
                  <c:v>7.4501624457000002</c:v>
                </c:pt>
                <c:pt idx="6636">
                  <c:v>7.4473307609999999</c:v>
                </c:pt>
                <c:pt idx="6637">
                  <c:v>7.4473307609999999</c:v>
                </c:pt>
                <c:pt idx="6638">
                  <c:v>7.4473307609999999</c:v>
                </c:pt>
                <c:pt idx="6639">
                  <c:v>7.4473307609999999</c:v>
                </c:pt>
                <c:pt idx="6640">
                  <c:v>7.4473307609999999</c:v>
                </c:pt>
                <c:pt idx="6641">
                  <c:v>7.4473307609999999</c:v>
                </c:pt>
                <c:pt idx="6642">
                  <c:v>7.4444990762999987</c:v>
                </c:pt>
                <c:pt idx="6643">
                  <c:v>7.4444990762999987</c:v>
                </c:pt>
                <c:pt idx="6644">
                  <c:v>7.4444990762999987</c:v>
                </c:pt>
                <c:pt idx="6645">
                  <c:v>7.4444990762999987</c:v>
                </c:pt>
                <c:pt idx="6646">
                  <c:v>7.4444990762999987</c:v>
                </c:pt>
                <c:pt idx="6647">
                  <c:v>7.4444990762999987</c:v>
                </c:pt>
                <c:pt idx="6648">
                  <c:v>7.4416673916000002</c:v>
                </c:pt>
                <c:pt idx="6649">
                  <c:v>7.4416673916000002</c:v>
                </c:pt>
                <c:pt idx="6650">
                  <c:v>7.4416673916000002</c:v>
                </c:pt>
                <c:pt idx="6651">
                  <c:v>7.4416673916000002</c:v>
                </c:pt>
                <c:pt idx="6652">
                  <c:v>7.4416673916000002</c:v>
                </c:pt>
                <c:pt idx="6653">
                  <c:v>7.4416673916000002</c:v>
                </c:pt>
                <c:pt idx="6654">
                  <c:v>7.4388357068999991</c:v>
                </c:pt>
                <c:pt idx="6655">
                  <c:v>7.4388357068999991</c:v>
                </c:pt>
                <c:pt idx="6656">
                  <c:v>7.4388357068999991</c:v>
                </c:pt>
                <c:pt idx="6657">
                  <c:v>7.4388357068999991</c:v>
                </c:pt>
                <c:pt idx="6658">
                  <c:v>7.4388357068999991</c:v>
                </c:pt>
                <c:pt idx="6659">
                  <c:v>7.4388357068999991</c:v>
                </c:pt>
                <c:pt idx="6660">
                  <c:v>7.4360040222000006</c:v>
                </c:pt>
                <c:pt idx="6661">
                  <c:v>7.4360040222000006</c:v>
                </c:pt>
                <c:pt idx="6662">
                  <c:v>7.4360040222000006</c:v>
                </c:pt>
                <c:pt idx="6663">
                  <c:v>7.4360040222000006</c:v>
                </c:pt>
                <c:pt idx="6664">
                  <c:v>7.4360040222000006</c:v>
                </c:pt>
                <c:pt idx="6665">
                  <c:v>7.4360040222000006</c:v>
                </c:pt>
                <c:pt idx="6666">
                  <c:v>7.4331723374999994</c:v>
                </c:pt>
                <c:pt idx="6667">
                  <c:v>7.4331723374999994</c:v>
                </c:pt>
                <c:pt idx="6668">
                  <c:v>7.4331723374999994</c:v>
                </c:pt>
                <c:pt idx="6669">
                  <c:v>7.4331723374999994</c:v>
                </c:pt>
                <c:pt idx="6670">
                  <c:v>7.4331723374999994</c:v>
                </c:pt>
                <c:pt idx="6671">
                  <c:v>7.4331723374999994</c:v>
                </c:pt>
                <c:pt idx="6672">
                  <c:v>7.4303406527999991</c:v>
                </c:pt>
                <c:pt idx="6673">
                  <c:v>7.4303406527999991</c:v>
                </c:pt>
                <c:pt idx="6674">
                  <c:v>7.4303406527999991</c:v>
                </c:pt>
                <c:pt idx="6675">
                  <c:v>7.4303406527999991</c:v>
                </c:pt>
                <c:pt idx="6676">
                  <c:v>7.4303406527999991</c:v>
                </c:pt>
                <c:pt idx="6677">
                  <c:v>7.4303406527999991</c:v>
                </c:pt>
                <c:pt idx="6678">
                  <c:v>7.4275089680999997</c:v>
                </c:pt>
                <c:pt idx="6679">
                  <c:v>7.4275089680999997</c:v>
                </c:pt>
                <c:pt idx="6680">
                  <c:v>7.4275089680999997</c:v>
                </c:pt>
                <c:pt idx="6681">
                  <c:v>7.4275089680999997</c:v>
                </c:pt>
                <c:pt idx="6682">
                  <c:v>7.4275089680999997</c:v>
                </c:pt>
                <c:pt idx="6683">
                  <c:v>7.4246772833999994</c:v>
                </c:pt>
                <c:pt idx="6684">
                  <c:v>7.4246772833999994</c:v>
                </c:pt>
                <c:pt idx="6685">
                  <c:v>7.4246772833999994</c:v>
                </c:pt>
                <c:pt idx="6686">
                  <c:v>7.4246772833999994</c:v>
                </c:pt>
                <c:pt idx="6687">
                  <c:v>7.4246772833999994</c:v>
                </c:pt>
                <c:pt idx="6688">
                  <c:v>7.4246772833999994</c:v>
                </c:pt>
                <c:pt idx="6689">
                  <c:v>7.4218455987</c:v>
                </c:pt>
                <c:pt idx="6690">
                  <c:v>7.4218455987</c:v>
                </c:pt>
                <c:pt idx="6691">
                  <c:v>7.4218455987</c:v>
                </c:pt>
                <c:pt idx="6692">
                  <c:v>7.4218455987</c:v>
                </c:pt>
                <c:pt idx="6693">
                  <c:v>7.4218455987</c:v>
                </c:pt>
                <c:pt idx="6694">
                  <c:v>7.4218455987</c:v>
                </c:pt>
                <c:pt idx="6695">
                  <c:v>7.4190139139999998</c:v>
                </c:pt>
                <c:pt idx="6696">
                  <c:v>7.4190139139999998</c:v>
                </c:pt>
                <c:pt idx="6697">
                  <c:v>7.4190139139999998</c:v>
                </c:pt>
                <c:pt idx="6698">
                  <c:v>7.4190139139999998</c:v>
                </c:pt>
                <c:pt idx="6699">
                  <c:v>7.4190139139999998</c:v>
                </c:pt>
                <c:pt idx="6700">
                  <c:v>7.4190139139999998</c:v>
                </c:pt>
                <c:pt idx="6701">
                  <c:v>7.4161822292999995</c:v>
                </c:pt>
                <c:pt idx="6702">
                  <c:v>7.4161822292999995</c:v>
                </c:pt>
                <c:pt idx="6703">
                  <c:v>7.4161822292999995</c:v>
                </c:pt>
                <c:pt idx="6704">
                  <c:v>7.4161822292999995</c:v>
                </c:pt>
                <c:pt idx="6705">
                  <c:v>7.4161822292999995</c:v>
                </c:pt>
                <c:pt idx="6706">
                  <c:v>7.4161822292999995</c:v>
                </c:pt>
                <c:pt idx="6707">
                  <c:v>7.4133505446000001</c:v>
                </c:pt>
                <c:pt idx="6708">
                  <c:v>7.4133505446000001</c:v>
                </c:pt>
                <c:pt idx="6709">
                  <c:v>7.4133505446000001</c:v>
                </c:pt>
                <c:pt idx="6710">
                  <c:v>7.4133505446000001</c:v>
                </c:pt>
                <c:pt idx="6711">
                  <c:v>7.4133505446000001</c:v>
                </c:pt>
                <c:pt idx="6712">
                  <c:v>7.4133505446000001</c:v>
                </c:pt>
                <c:pt idx="6713">
                  <c:v>7.4105188598999998</c:v>
                </c:pt>
                <c:pt idx="6714">
                  <c:v>7.4105188598999998</c:v>
                </c:pt>
                <c:pt idx="6715">
                  <c:v>7.4105188598999998</c:v>
                </c:pt>
                <c:pt idx="6716">
                  <c:v>7.4105188598999998</c:v>
                </c:pt>
                <c:pt idx="6717">
                  <c:v>7.4105188598999998</c:v>
                </c:pt>
                <c:pt idx="6718">
                  <c:v>7.4105188598999998</c:v>
                </c:pt>
                <c:pt idx="6719">
                  <c:v>7.4076871752000004</c:v>
                </c:pt>
                <c:pt idx="6720">
                  <c:v>7.4076871752000004</c:v>
                </c:pt>
                <c:pt idx="6721">
                  <c:v>7.4076871752000004</c:v>
                </c:pt>
                <c:pt idx="6722">
                  <c:v>7.4076871752000004</c:v>
                </c:pt>
                <c:pt idx="6723">
                  <c:v>7.4076871752000004</c:v>
                </c:pt>
                <c:pt idx="6724">
                  <c:v>7.4076871752000004</c:v>
                </c:pt>
                <c:pt idx="6725">
                  <c:v>7.4048554905000001</c:v>
                </c:pt>
                <c:pt idx="6726">
                  <c:v>7.4048554905000001</c:v>
                </c:pt>
                <c:pt idx="6727">
                  <c:v>7.4048554905000001</c:v>
                </c:pt>
                <c:pt idx="6728">
                  <c:v>7.4048554905000001</c:v>
                </c:pt>
                <c:pt idx="6729">
                  <c:v>7.4048554905000001</c:v>
                </c:pt>
                <c:pt idx="6730">
                  <c:v>7.4048554905000001</c:v>
                </c:pt>
                <c:pt idx="6731">
                  <c:v>7.402023805799999</c:v>
                </c:pt>
                <c:pt idx="6732">
                  <c:v>7.402023805799999</c:v>
                </c:pt>
                <c:pt idx="6733">
                  <c:v>7.402023805799999</c:v>
                </c:pt>
                <c:pt idx="6734">
                  <c:v>7.402023805799999</c:v>
                </c:pt>
                <c:pt idx="6735">
                  <c:v>7.402023805799999</c:v>
                </c:pt>
                <c:pt idx="6736">
                  <c:v>7.402023805799999</c:v>
                </c:pt>
                <c:pt idx="6737">
                  <c:v>7.3991921211000005</c:v>
                </c:pt>
                <c:pt idx="6738">
                  <c:v>7.3991921211000005</c:v>
                </c:pt>
                <c:pt idx="6739">
                  <c:v>7.3991921211000005</c:v>
                </c:pt>
                <c:pt idx="6740">
                  <c:v>7.3991921211000005</c:v>
                </c:pt>
                <c:pt idx="6741">
                  <c:v>7.3991921211000005</c:v>
                </c:pt>
                <c:pt idx="6742">
                  <c:v>7.3963604363999993</c:v>
                </c:pt>
                <c:pt idx="6743">
                  <c:v>7.3963604363999993</c:v>
                </c:pt>
                <c:pt idx="6744">
                  <c:v>7.3963604363999993</c:v>
                </c:pt>
                <c:pt idx="6745">
                  <c:v>7.3963604363999993</c:v>
                </c:pt>
                <c:pt idx="6746">
                  <c:v>7.3963604363999993</c:v>
                </c:pt>
                <c:pt idx="6747">
                  <c:v>7.3963604363999993</c:v>
                </c:pt>
                <c:pt idx="6748">
                  <c:v>7.3935287517000008</c:v>
                </c:pt>
                <c:pt idx="6749">
                  <c:v>7.3935287517000008</c:v>
                </c:pt>
                <c:pt idx="6750">
                  <c:v>7.3935287517000008</c:v>
                </c:pt>
                <c:pt idx="6751">
                  <c:v>7.3935287517000008</c:v>
                </c:pt>
                <c:pt idx="6752">
                  <c:v>7.3935287517000008</c:v>
                </c:pt>
                <c:pt idx="6753">
                  <c:v>7.3935287517000008</c:v>
                </c:pt>
                <c:pt idx="6754">
                  <c:v>7.3906970669999996</c:v>
                </c:pt>
                <c:pt idx="6755">
                  <c:v>7.3906970669999996</c:v>
                </c:pt>
                <c:pt idx="6756">
                  <c:v>7.3906970669999996</c:v>
                </c:pt>
                <c:pt idx="6757">
                  <c:v>7.3906970669999996</c:v>
                </c:pt>
                <c:pt idx="6758">
                  <c:v>7.3906970669999996</c:v>
                </c:pt>
                <c:pt idx="6759">
                  <c:v>7.3906970669999996</c:v>
                </c:pt>
                <c:pt idx="6760">
                  <c:v>7.3878653822999993</c:v>
                </c:pt>
                <c:pt idx="6761">
                  <c:v>7.3878653822999993</c:v>
                </c:pt>
                <c:pt idx="6762">
                  <c:v>7.3878653822999993</c:v>
                </c:pt>
                <c:pt idx="6763">
                  <c:v>7.3878653822999993</c:v>
                </c:pt>
                <c:pt idx="6764">
                  <c:v>7.3878653822999993</c:v>
                </c:pt>
                <c:pt idx="6765">
                  <c:v>7.3878653822999993</c:v>
                </c:pt>
                <c:pt idx="6766">
                  <c:v>7.3850336975999999</c:v>
                </c:pt>
                <c:pt idx="6767">
                  <c:v>7.3850336975999999</c:v>
                </c:pt>
                <c:pt idx="6768">
                  <c:v>7.3850336975999999</c:v>
                </c:pt>
                <c:pt idx="6769">
                  <c:v>7.3850336975999999</c:v>
                </c:pt>
                <c:pt idx="6770">
                  <c:v>7.3850336975999999</c:v>
                </c:pt>
                <c:pt idx="6771">
                  <c:v>7.3850336975999999</c:v>
                </c:pt>
                <c:pt idx="6772">
                  <c:v>7.3822020128999997</c:v>
                </c:pt>
                <c:pt idx="6773">
                  <c:v>7.3822020128999997</c:v>
                </c:pt>
                <c:pt idx="6774">
                  <c:v>7.3822020128999997</c:v>
                </c:pt>
                <c:pt idx="6775">
                  <c:v>7.3822020128999997</c:v>
                </c:pt>
                <c:pt idx="6776">
                  <c:v>7.3822020128999997</c:v>
                </c:pt>
                <c:pt idx="6777">
                  <c:v>7.3822020128999997</c:v>
                </c:pt>
                <c:pt idx="6778">
                  <c:v>7.3793703282000003</c:v>
                </c:pt>
                <c:pt idx="6779">
                  <c:v>7.3793703282000003</c:v>
                </c:pt>
                <c:pt idx="6780">
                  <c:v>7.3793703282000003</c:v>
                </c:pt>
                <c:pt idx="6781">
                  <c:v>7.3793703282000003</c:v>
                </c:pt>
                <c:pt idx="6782">
                  <c:v>7.3793703282000003</c:v>
                </c:pt>
                <c:pt idx="6783">
                  <c:v>7.3793703282000003</c:v>
                </c:pt>
                <c:pt idx="6784">
                  <c:v>7.3765386435</c:v>
                </c:pt>
                <c:pt idx="6785">
                  <c:v>7.3765386435</c:v>
                </c:pt>
                <c:pt idx="6786">
                  <c:v>7.3765386435</c:v>
                </c:pt>
                <c:pt idx="6787">
                  <c:v>7.3765386435</c:v>
                </c:pt>
                <c:pt idx="6788">
                  <c:v>7.3765386435</c:v>
                </c:pt>
                <c:pt idx="6789">
                  <c:v>7.3765386435</c:v>
                </c:pt>
                <c:pt idx="6790">
                  <c:v>7.3737069587999988</c:v>
                </c:pt>
                <c:pt idx="6791">
                  <c:v>7.3737069587999988</c:v>
                </c:pt>
                <c:pt idx="6792">
                  <c:v>7.3737069587999988</c:v>
                </c:pt>
                <c:pt idx="6793">
                  <c:v>7.3737069587999988</c:v>
                </c:pt>
                <c:pt idx="6794">
                  <c:v>7.3737069587999988</c:v>
                </c:pt>
                <c:pt idx="6795">
                  <c:v>7.3737069587999988</c:v>
                </c:pt>
                <c:pt idx="6796">
                  <c:v>7.3708752741000003</c:v>
                </c:pt>
                <c:pt idx="6797">
                  <c:v>7.3708752741000003</c:v>
                </c:pt>
                <c:pt idx="6798">
                  <c:v>7.3708752741000003</c:v>
                </c:pt>
                <c:pt idx="6799">
                  <c:v>7.3708752741000003</c:v>
                </c:pt>
                <c:pt idx="6800">
                  <c:v>7.3708752741000003</c:v>
                </c:pt>
                <c:pt idx="6801">
                  <c:v>7.3708752741000003</c:v>
                </c:pt>
                <c:pt idx="6802">
                  <c:v>7.3680435893999991</c:v>
                </c:pt>
                <c:pt idx="6803">
                  <c:v>7.3680435893999991</c:v>
                </c:pt>
                <c:pt idx="6804">
                  <c:v>7.3680435893999991</c:v>
                </c:pt>
                <c:pt idx="6805">
                  <c:v>7.3680435893999991</c:v>
                </c:pt>
                <c:pt idx="6806">
                  <c:v>7.3680435893999991</c:v>
                </c:pt>
                <c:pt idx="6807">
                  <c:v>7.3680435893999991</c:v>
                </c:pt>
                <c:pt idx="6808">
                  <c:v>7.3652119047000006</c:v>
                </c:pt>
                <c:pt idx="6809">
                  <c:v>7.3652119047000006</c:v>
                </c:pt>
                <c:pt idx="6810">
                  <c:v>7.3652119047000006</c:v>
                </c:pt>
                <c:pt idx="6811">
                  <c:v>7.3652119047000006</c:v>
                </c:pt>
                <c:pt idx="6812">
                  <c:v>7.3652119047000006</c:v>
                </c:pt>
                <c:pt idx="6813">
                  <c:v>7.3652119047000006</c:v>
                </c:pt>
                <c:pt idx="6814">
                  <c:v>7.3623802199999995</c:v>
                </c:pt>
                <c:pt idx="6815">
                  <c:v>7.3623802199999995</c:v>
                </c:pt>
                <c:pt idx="6816">
                  <c:v>7.3623802199999995</c:v>
                </c:pt>
                <c:pt idx="6817">
                  <c:v>7.3623802199999995</c:v>
                </c:pt>
                <c:pt idx="6818">
                  <c:v>7.3623802199999995</c:v>
                </c:pt>
                <c:pt idx="6819">
                  <c:v>7.3623802199999995</c:v>
                </c:pt>
                <c:pt idx="6820">
                  <c:v>7.3595485352999992</c:v>
                </c:pt>
                <c:pt idx="6821">
                  <c:v>7.3595485352999992</c:v>
                </c:pt>
                <c:pt idx="6822">
                  <c:v>7.3595485352999992</c:v>
                </c:pt>
                <c:pt idx="6823">
                  <c:v>7.3595485352999992</c:v>
                </c:pt>
                <c:pt idx="6824">
                  <c:v>7.3595485352999992</c:v>
                </c:pt>
                <c:pt idx="6825">
                  <c:v>7.3595485352999992</c:v>
                </c:pt>
                <c:pt idx="6826">
                  <c:v>7.3567168505999998</c:v>
                </c:pt>
                <c:pt idx="6827">
                  <c:v>7.3567168505999998</c:v>
                </c:pt>
                <c:pt idx="6828">
                  <c:v>7.3567168505999998</c:v>
                </c:pt>
                <c:pt idx="6829">
                  <c:v>7.3567168505999998</c:v>
                </c:pt>
                <c:pt idx="6830">
                  <c:v>7.3567168505999998</c:v>
                </c:pt>
                <c:pt idx="6831">
                  <c:v>7.3538851658999995</c:v>
                </c:pt>
                <c:pt idx="6832">
                  <c:v>7.3538851658999995</c:v>
                </c:pt>
                <c:pt idx="6833">
                  <c:v>7.3538851658999995</c:v>
                </c:pt>
                <c:pt idx="6834">
                  <c:v>7.3538851658999995</c:v>
                </c:pt>
                <c:pt idx="6835">
                  <c:v>7.3538851658999995</c:v>
                </c:pt>
                <c:pt idx="6836">
                  <c:v>7.3538851658999995</c:v>
                </c:pt>
                <c:pt idx="6837">
                  <c:v>7.3510534812000001</c:v>
                </c:pt>
                <c:pt idx="6838">
                  <c:v>7.3510534812000001</c:v>
                </c:pt>
                <c:pt idx="6839">
                  <c:v>7.3510534812000001</c:v>
                </c:pt>
                <c:pt idx="6840">
                  <c:v>7.3510534812000001</c:v>
                </c:pt>
                <c:pt idx="6841">
                  <c:v>7.3510534812000001</c:v>
                </c:pt>
                <c:pt idx="6842">
                  <c:v>7.3510534812000001</c:v>
                </c:pt>
                <c:pt idx="6843">
                  <c:v>7.3482217964999998</c:v>
                </c:pt>
                <c:pt idx="6844">
                  <c:v>7.3482217964999998</c:v>
                </c:pt>
                <c:pt idx="6845">
                  <c:v>7.3482217964999998</c:v>
                </c:pt>
                <c:pt idx="6846">
                  <c:v>7.3482217964999998</c:v>
                </c:pt>
                <c:pt idx="6847">
                  <c:v>7.3482217964999998</c:v>
                </c:pt>
                <c:pt idx="6848">
                  <c:v>7.3482217964999998</c:v>
                </c:pt>
                <c:pt idx="6849">
                  <c:v>7.3453901117999996</c:v>
                </c:pt>
                <c:pt idx="6850">
                  <c:v>7.3453901117999996</c:v>
                </c:pt>
                <c:pt idx="6851">
                  <c:v>7.3453901117999996</c:v>
                </c:pt>
                <c:pt idx="6852">
                  <c:v>7.3453901117999996</c:v>
                </c:pt>
                <c:pt idx="6853">
                  <c:v>7.3453901117999996</c:v>
                </c:pt>
                <c:pt idx="6854">
                  <c:v>7.3453901117999996</c:v>
                </c:pt>
                <c:pt idx="6855">
                  <c:v>7.3425584271000002</c:v>
                </c:pt>
                <c:pt idx="6856">
                  <c:v>7.3425584271000002</c:v>
                </c:pt>
                <c:pt idx="6857">
                  <c:v>7.3425584271000002</c:v>
                </c:pt>
                <c:pt idx="6858">
                  <c:v>7.3425584271000002</c:v>
                </c:pt>
                <c:pt idx="6859">
                  <c:v>7.3425584271000002</c:v>
                </c:pt>
                <c:pt idx="6860">
                  <c:v>7.3425584271000002</c:v>
                </c:pt>
                <c:pt idx="6861">
                  <c:v>7.3397267423999999</c:v>
                </c:pt>
                <c:pt idx="6862">
                  <c:v>7.3397267423999999</c:v>
                </c:pt>
                <c:pt idx="6863">
                  <c:v>7.3397267423999999</c:v>
                </c:pt>
                <c:pt idx="6864">
                  <c:v>7.3397267423999999</c:v>
                </c:pt>
                <c:pt idx="6865">
                  <c:v>7.3397267423999999</c:v>
                </c:pt>
                <c:pt idx="6866">
                  <c:v>7.3397267423999999</c:v>
                </c:pt>
                <c:pt idx="6867">
                  <c:v>7.3368950577000005</c:v>
                </c:pt>
                <c:pt idx="6868">
                  <c:v>7.3368950577000005</c:v>
                </c:pt>
                <c:pt idx="6869">
                  <c:v>7.3368950577000005</c:v>
                </c:pt>
                <c:pt idx="6870">
                  <c:v>7.3368950577000005</c:v>
                </c:pt>
                <c:pt idx="6871">
                  <c:v>7.3368950577000005</c:v>
                </c:pt>
                <c:pt idx="6872">
                  <c:v>7.3368950577000005</c:v>
                </c:pt>
                <c:pt idx="6873">
                  <c:v>7.3340633730000002</c:v>
                </c:pt>
                <c:pt idx="6874">
                  <c:v>7.3340633730000002</c:v>
                </c:pt>
                <c:pt idx="6875">
                  <c:v>7.3340633730000002</c:v>
                </c:pt>
                <c:pt idx="6876">
                  <c:v>7.3340633730000002</c:v>
                </c:pt>
                <c:pt idx="6877">
                  <c:v>7.3340633730000002</c:v>
                </c:pt>
                <c:pt idx="6878">
                  <c:v>7.3340633730000002</c:v>
                </c:pt>
                <c:pt idx="6879">
                  <c:v>7.331231688299999</c:v>
                </c:pt>
                <c:pt idx="6880">
                  <c:v>7.331231688299999</c:v>
                </c:pt>
                <c:pt idx="6881">
                  <c:v>7.331231688299999</c:v>
                </c:pt>
                <c:pt idx="6882">
                  <c:v>7.331231688299999</c:v>
                </c:pt>
                <c:pt idx="6883">
                  <c:v>7.331231688299999</c:v>
                </c:pt>
                <c:pt idx="6884">
                  <c:v>7.331231688299999</c:v>
                </c:pt>
                <c:pt idx="6885">
                  <c:v>7.3284000036000005</c:v>
                </c:pt>
                <c:pt idx="6886">
                  <c:v>7.3284000036000005</c:v>
                </c:pt>
                <c:pt idx="6887">
                  <c:v>7.3284000036000005</c:v>
                </c:pt>
                <c:pt idx="6888">
                  <c:v>7.3284000036000005</c:v>
                </c:pt>
                <c:pt idx="6889">
                  <c:v>7.3284000036000005</c:v>
                </c:pt>
                <c:pt idx="6890">
                  <c:v>7.3284000036000005</c:v>
                </c:pt>
                <c:pt idx="6891">
                  <c:v>7.3255683188999994</c:v>
                </c:pt>
                <c:pt idx="6892">
                  <c:v>7.3255683188999994</c:v>
                </c:pt>
                <c:pt idx="6893">
                  <c:v>7.3255683188999994</c:v>
                </c:pt>
                <c:pt idx="6894">
                  <c:v>7.3255683188999994</c:v>
                </c:pt>
                <c:pt idx="6895">
                  <c:v>7.3255683188999994</c:v>
                </c:pt>
                <c:pt idx="6896">
                  <c:v>7.3227366342</c:v>
                </c:pt>
                <c:pt idx="6897">
                  <c:v>7.3227366342</c:v>
                </c:pt>
                <c:pt idx="6898">
                  <c:v>7.3227366342</c:v>
                </c:pt>
                <c:pt idx="6899">
                  <c:v>7.3227366342</c:v>
                </c:pt>
                <c:pt idx="6900">
                  <c:v>7.3199049494999997</c:v>
                </c:pt>
                <c:pt idx="6901">
                  <c:v>7.3199049494999997</c:v>
                </c:pt>
                <c:pt idx="6902">
                  <c:v>7.3199049494999997</c:v>
                </c:pt>
                <c:pt idx="6903">
                  <c:v>7.3199049494999997</c:v>
                </c:pt>
                <c:pt idx="6904">
                  <c:v>7.3170732647999994</c:v>
                </c:pt>
                <c:pt idx="6905">
                  <c:v>7.3170732647999994</c:v>
                </c:pt>
                <c:pt idx="6906">
                  <c:v>7.3170732647999994</c:v>
                </c:pt>
                <c:pt idx="6907">
                  <c:v>7.3170732647999994</c:v>
                </c:pt>
                <c:pt idx="6908">
                  <c:v>7.3142415801</c:v>
                </c:pt>
                <c:pt idx="6909">
                  <c:v>7.3142415801</c:v>
                </c:pt>
                <c:pt idx="6910">
                  <c:v>7.3142415801</c:v>
                </c:pt>
                <c:pt idx="6911">
                  <c:v>7.3142415801</c:v>
                </c:pt>
                <c:pt idx="6912">
                  <c:v>7.3114098953999997</c:v>
                </c:pt>
                <c:pt idx="6913">
                  <c:v>7.3114098953999997</c:v>
                </c:pt>
                <c:pt idx="6914">
                  <c:v>7.3114098953999997</c:v>
                </c:pt>
                <c:pt idx="6915">
                  <c:v>7.3114098953999997</c:v>
                </c:pt>
                <c:pt idx="6916">
                  <c:v>7.3085782107000004</c:v>
                </c:pt>
                <c:pt idx="6917">
                  <c:v>7.3085782107000004</c:v>
                </c:pt>
                <c:pt idx="6918">
                  <c:v>7.3085782107000004</c:v>
                </c:pt>
                <c:pt idx="6919">
                  <c:v>7.3085782107000004</c:v>
                </c:pt>
                <c:pt idx="6920">
                  <c:v>7.3057465260000001</c:v>
                </c:pt>
                <c:pt idx="6921">
                  <c:v>7.3057465260000001</c:v>
                </c:pt>
                <c:pt idx="6922">
                  <c:v>7.3057465260000001</c:v>
                </c:pt>
                <c:pt idx="6923">
                  <c:v>7.3057465260000001</c:v>
                </c:pt>
                <c:pt idx="6924">
                  <c:v>7.3029148412999989</c:v>
                </c:pt>
                <c:pt idx="6925">
                  <c:v>7.3029148412999989</c:v>
                </c:pt>
                <c:pt idx="6926">
                  <c:v>7.3029148412999989</c:v>
                </c:pt>
                <c:pt idx="6927">
                  <c:v>7.3029148412999989</c:v>
                </c:pt>
                <c:pt idx="6928">
                  <c:v>7.3029148412999989</c:v>
                </c:pt>
                <c:pt idx="6929">
                  <c:v>7.3000831566000004</c:v>
                </c:pt>
                <c:pt idx="6930">
                  <c:v>7.3000831566000004</c:v>
                </c:pt>
                <c:pt idx="6931">
                  <c:v>7.3000831566000004</c:v>
                </c:pt>
                <c:pt idx="6932">
                  <c:v>7.3000831566000004</c:v>
                </c:pt>
                <c:pt idx="6933">
                  <c:v>7.2972514718999992</c:v>
                </c:pt>
                <c:pt idx="6934">
                  <c:v>7.2972514718999992</c:v>
                </c:pt>
                <c:pt idx="6935">
                  <c:v>7.2972514718999992</c:v>
                </c:pt>
                <c:pt idx="6936">
                  <c:v>7.2972514718999992</c:v>
                </c:pt>
                <c:pt idx="6937">
                  <c:v>7.2944197872000007</c:v>
                </c:pt>
                <c:pt idx="6938">
                  <c:v>7.2944197872000007</c:v>
                </c:pt>
                <c:pt idx="6939">
                  <c:v>7.2944197872000007</c:v>
                </c:pt>
                <c:pt idx="6940">
                  <c:v>7.2944197872000007</c:v>
                </c:pt>
                <c:pt idx="6941">
                  <c:v>7.2915881024999996</c:v>
                </c:pt>
                <c:pt idx="6942">
                  <c:v>7.2915881024999996</c:v>
                </c:pt>
                <c:pt idx="6943">
                  <c:v>7.2915881024999996</c:v>
                </c:pt>
                <c:pt idx="6944">
                  <c:v>7.2915881024999996</c:v>
                </c:pt>
                <c:pt idx="6945">
                  <c:v>7.2887564177999993</c:v>
                </c:pt>
                <c:pt idx="6946">
                  <c:v>7.2887564177999993</c:v>
                </c:pt>
                <c:pt idx="6947">
                  <c:v>7.2887564177999993</c:v>
                </c:pt>
                <c:pt idx="6948">
                  <c:v>7.2887564177999993</c:v>
                </c:pt>
                <c:pt idx="6949">
                  <c:v>7.2859247330999999</c:v>
                </c:pt>
                <c:pt idx="6950">
                  <c:v>7.2859247330999999</c:v>
                </c:pt>
                <c:pt idx="6951">
                  <c:v>7.2859247330999999</c:v>
                </c:pt>
                <c:pt idx="6952">
                  <c:v>7.2859247330999999</c:v>
                </c:pt>
                <c:pt idx="6953">
                  <c:v>7.2830930483999996</c:v>
                </c:pt>
                <c:pt idx="6954">
                  <c:v>7.2830930483999996</c:v>
                </c:pt>
                <c:pt idx="6955">
                  <c:v>7.2830930483999996</c:v>
                </c:pt>
                <c:pt idx="6956">
                  <c:v>7.2830930483999996</c:v>
                </c:pt>
                <c:pt idx="6957">
                  <c:v>7.2802613637000002</c:v>
                </c:pt>
                <c:pt idx="6958">
                  <c:v>7.2802613637000002</c:v>
                </c:pt>
                <c:pt idx="6959">
                  <c:v>7.2802613637000002</c:v>
                </c:pt>
                <c:pt idx="6960">
                  <c:v>7.2802613637000002</c:v>
                </c:pt>
                <c:pt idx="6961">
                  <c:v>7.2774296789999999</c:v>
                </c:pt>
                <c:pt idx="6962">
                  <c:v>7.2774296789999999</c:v>
                </c:pt>
                <c:pt idx="6963">
                  <c:v>7.2774296789999999</c:v>
                </c:pt>
                <c:pt idx="6964">
                  <c:v>7.2774296789999999</c:v>
                </c:pt>
                <c:pt idx="6965">
                  <c:v>7.2745979942999988</c:v>
                </c:pt>
                <c:pt idx="6966">
                  <c:v>7.2745979942999988</c:v>
                </c:pt>
                <c:pt idx="6967">
                  <c:v>7.2745979942999988</c:v>
                </c:pt>
                <c:pt idx="6968">
                  <c:v>7.2745979942999988</c:v>
                </c:pt>
                <c:pt idx="6969">
                  <c:v>7.2745979942999988</c:v>
                </c:pt>
                <c:pt idx="6970">
                  <c:v>7.2717663096000003</c:v>
                </c:pt>
                <c:pt idx="6971">
                  <c:v>7.2717663096000003</c:v>
                </c:pt>
                <c:pt idx="6972">
                  <c:v>7.2717663096000003</c:v>
                </c:pt>
                <c:pt idx="6973">
                  <c:v>7.2717663096000003</c:v>
                </c:pt>
                <c:pt idx="6974">
                  <c:v>7.2689346248999991</c:v>
                </c:pt>
                <c:pt idx="6975">
                  <c:v>7.2689346248999991</c:v>
                </c:pt>
                <c:pt idx="6976">
                  <c:v>7.2689346248999991</c:v>
                </c:pt>
                <c:pt idx="6977">
                  <c:v>7.2689346248999991</c:v>
                </c:pt>
                <c:pt idx="6978">
                  <c:v>7.2661029402000006</c:v>
                </c:pt>
                <c:pt idx="6979">
                  <c:v>7.2661029402000006</c:v>
                </c:pt>
                <c:pt idx="6980">
                  <c:v>7.2661029402000006</c:v>
                </c:pt>
                <c:pt idx="6981">
                  <c:v>7.2661029402000006</c:v>
                </c:pt>
                <c:pt idx="6982">
                  <c:v>7.2632712554999994</c:v>
                </c:pt>
                <c:pt idx="6983">
                  <c:v>7.2632712554999994</c:v>
                </c:pt>
                <c:pt idx="6984">
                  <c:v>7.2632712554999994</c:v>
                </c:pt>
                <c:pt idx="6985">
                  <c:v>7.2632712554999994</c:v>
                </c:pt>
                <c:pt idx="6986">
                  <c:v>7.2604395707999991</c:v>
                </c:pt>
                <c:pt idx="6987">
                  <c:v>7.2604395707999991</c:v>
                </c:pt>
                <c:pt idx="6988">
                  <c:v>7.2604395707999991</c:v>
                </c:pt>
                <c:pt idx="6989">
                  <c:v>7.2604395707999991</c:v>
                </c:pt>
                <c:pt idx="6990">
                  <c:v>7.2576078860999997</c:v>
                </c:pt>
                <c:pt idx="6991">
                  <c:v>7.2576078860999997</c:v>
                </c:pt>
                <c:pt idx="6992">
                  <c:v>7.2576078860999997</c:v>
                </c:pt>
                <c:pt idx="6993">
                  <c:v>7.2576078860999997</c:v>
                </c:pt>
                <c:pt idx="6994">
                  <c:v>7.2547762013999995</c:v>
                </c:pt>
                <c:pt idx="6995">
                  <c:v>7.2547762013999995</c:v>
                </c:pt>
                <c:pt idx="6996">
                  <c:v>7.2547762013999995</c:v>
                </c:pt>
                <c:pt idx="6997">
                  <c:v>7.2547762013999995</c:v>
                </c:pt>
                <c:pt idx="6998">
                  <c:v>7.2519445167000001</c:v>
                </c:pt>
                <c:pt idx="6999">
                  <c:v>7.2519445167000001</c:v>
                </c:pt>
                <c:pt idx="7000">
                  <c:v>7.2519445167000001</c:v>
                </c:pt>
                <c:pt idx="7001">
                  <c:v>7.2519445167000001</c:v>
                </c:pt>
                <c:pt idx="7002">
                  <c:v>7.2519445167000001</c:v>
                </c:pt>
                <c:pt idx="7003">
                  <c:v>7.2491128319999998</c:v>
                </c:pt>
                <c:pt idx="7004">
                  <c:v>7.2491128319999998</c:v>
                </c:pt>
                <c:pt idx="7005">
                  <c:v>7.2491128319999998</c:v>
                </c:pt>
                <c:pt idx="7006">
                  <c:v>7.2491128319999998</c:v>
                </c:pt>
                <c:pt idx="7007">
                  <c:v>7.2462811472999995</c:v>
                </c:pt>
                <c:pt idx="7008">
                  <c:v>7.2462811472999995</c:v>
                </c:pt>
                <c:pt idx="7009">
                  <c:v>7.2462811472999995</c:v>
                </c:pt>
                <c:pt idx="7010">
                  <c:v>7.2462811472999995</c:v>
                </c:pt>
                <c:pt idx="7011">
                  <c:v>7.2434494626000001</c:v>
                </c:pt>
                <c:pt idx="7012">
                  <c:v>7.2434494626000001</c:v>
                </c:pt>
                <c:pt idx="7013">
                  <c:v>7.2434494626000001</c:v>
                </c:pt>
                <c:pt idx="7014">
                  <c:v>7.2434494626000001</c:v>
                </c:pt>
                <c:pt idx="7015">
                  <c:v>7.2406177778999998</c:v>
                </c:pt>
                <c:pt idx="7016">
                  <c:v>7.2406177778999998</c:v>
                </c:pt>
                <c:pt idx="7017">
                  <c:v>7.2406177778999998</c:v>
                </c:pt>
                <c:pt idx="7018">
                  <c:v>7.2406177778999998</c:v>
                </c:pt>
                <c:pt idx="7019">
                  <c:v>7.2377860931999995</c:v>
                </c:pt>
                <c:pt idx="7020">
                  <c:v>7.2377860931999995</c:v>
                </c:pt>
                <c:pt idx="7021">
                  <c:v>7.2377860931999995</c:v>
                </c:pt>
                <c:pt idx="7022">
                  <c:v>7.2377860931999995</c:v>
                </c:pt>
                <c:pt idx="7023">
                  <c:v>7.2349544085000002</c:v>
                </c:pt>
                <c:pt idx="7024">
                  <c:v>7.2349544085000002</c:v>
                </c:pt>
                <c:pt idx="7025">
                  <c:v>7.2349544085000002</c:v>
                </c:pt>
                <c:pt idx="7026">
                  <c:v>7.2349544085000002</c:v>
                </c:pt>
                <c:pt idx="7027">
                  <c:v>7.2321227237999999</c:v>
                </c:pt>
                <c:pt idx="7028">
                  <c:v>7.2321227237999999</c:v>
                </c:pt>
                <c:pt idx="7029">
                  <c:v>7.2321227237999999</c:v>
                </c:pt>
                <c:pt idx="7030">
                  <c:v>7.2321227237999999</c:v>
                </c:pt>
                <c:pt idx="7031">
                  <c:v>7.2292910391000005</c:v>
                </c:pt>
                <c:pt idx="7032">
                  <c:v>7.2292910391000005</c:v>
                </c:pt>
                <c:pt idx="7033">
                  <c:v>7.2292910391000005</c:v>
                </c:pt>
                <c:pt idx="7034">
                  <c:v>7.2292910391000005</c:v>
                </c:pt>
                <c:pt idx="7035">
                  <c:v>7.2292910391000005</c:v>
                </c:pt>
                <c:pt idx="7036">
                  <c:v>7.2264593543999993</c:v>
                </c:pt>
                <c:pt idx="7037">
                  <c:v>7.2264593543999993</c:v>
                </c:pt>
                <c:pt idx="7038">
                  <c:v>7.2264593543999993</c:v>
                </c:pt>
                <c:pt idx="7039">
                  <c:v>7.2264593543999993</c:v>
                </c:pt>
                <c:pt idx="7040">
                  <c:v>7.2236276696999999</c:v>
                </c:pt>
                <c:pt idx="7041">
                  <c:v>7.2236276696999999</c:v>
                </c:pt>
                <c:pt idx="7042">
                  <c:v>7.2236276696999999</c:v>
                </c:pt>
                <c:pt idx="7043">
                  <c:v>7.2236276696999999</c:v>
                </c:pt>
                <c:pt idx="7044">
                  <c:v>7.2207959849999996</c:v>
                </c:pt>
                <c:pt idx="7045">
                  <c:v>7.2207959849999996</c:v>
                </c:pt>
                <c:pt idx="7046">
                  <c:v>7.2207959849999996</c:v>
                </c:pt>
                <c:pt idx="7047">
                  <c:v>7.2207959849999996</c:v>
                </c:pt>
                <c:pt idx="7048">
                  <c:v>7.2179643003000002</c:v>
                </c:pt>
                <c:pt idx="7049">
                  <c:v>7.2179643003000002</c:v>
                </c:pt>
                <c:pt idx="7050">
                  <c:v>7.2179643003000002</c:v>
                </c:pt>
                <c:pt idx="7051">
                  <c:v>7.2179643003000002</c:v>
                </c:pt>
                <c:pt idx="7052">
                  <c:v>7.2151326156</c:v>
                </c:pt>
                <c:pt idx="7053">
                  <c:v>7.2151326156</c:v>
                </c:pt>
                <c:pt idx="7054">
                  <c:v>7.2151326156</c:v>
                </c:pt>
                <c:pt idx="7055">
                  <c:v>7.2151326156</c:v>
                </c:pt>
                <c:pt idx="7056">
                  <c:v>7.2123009308999997</c:v>
                </c:pt>
                <c:pt idx="7057">
                  <c:v>7.2123009308999997</c:v>
                </c:pt>
                <c:pt idx="7058">
                  <c:v>7.2123009308999997</c:v>
                </c:pt>
                <c:pt idx="7059">
                  <c:v>7.2123009308999997</c:v>
                </c:pt>
                <c:pt idx="7060">
                  <c:v>7.2094692461999994</c:v>
                </c:pt>
                <c:pt idx="7061">
                  <c:v>7.2094692461999994</c:v>
                </c:pt>
                <c:pt idx="7062">
                  <c:v>7.2094692461999994</c:v>
                </c:pt>
                <c:pt idx="7063">
                  <c:v>7.2094692461999994</c:v>
                </c:pt>
                <c:pt idx="7064">
                  <c:v>7.2094692461999994</c:v>
                </c:pt>
                <c:pt idx="7065">
                  <c:v>7.2066375615</c:v>
                </c:pt>
                <c:pt idx="7066">
                  <c:v>7.2066375615</c:v>
                </c:pt>
                <c:pt idx="7067">
                  <c:v>7.2066375615</c:v>
                </c:pt>
                <c:pt idx="7068">
                  <c:v>7.2066375615</c:v>
                </c:pt>
                <c:pt idx="7069">
                  <c:v>7.2038058767999997</c:v>
                </c:pt>
                <c:pt idx="7070">
                  <c:v>7.2038058767999997</c:v>
                </c:pt>
                <c:pt idx="7071">
                  <c:v>7.2038058767999997</c:v>
                </c:pt>
                <c:pt idx="7072">
                  <c:v>7.2038058767999997</c:v>
                </c:pt>
                <c:pt idx="7073">
                  <c:v>7.2009741921000003</c:v>
                </c:pt>
                <c:pt idx="7074">
                  <c:v>7.2009741921000003</c:v>
                </c:pt>
                <c:pt idx="7075">
                  <c:v>7.2009741921000003</c:v>
                </c:pt>
                <c:pt idx="7076">
                  <c:v>7.2009741921000003</c:v>
                </c:pt>
                <c:pt idx="7077">
                  <c:v>7.1981425073999992</c:v>
                </c:pt>
                <c:pt idx="7078">
                  <c:v>7.1981425073999992</c:v>
                </c:pt>
                <c:pt idx="7079">
                  <c:v>7.1981425073999992</c:v>
                </c:pt>
                <c:pt idx="7080">
                  <c:v>7.1981425073999992</c:v>
                </c:pt>
                <c:pt idx="7081">
                  <c:v>7.1953108226999998</c:v>
                </c:pt>
                <c:pt idx="7082">
                  <c:v>7.1953108226999998</c:v>
                </c:pt>
                <c:pt idx="7083">
                  <c:v>7.1953108226999998</c:v>
                </c:pt>
                <c:pt idx="7084">
                  <c:v>7.1953108226999998</c:v>
                </c:pt>
                <c:pt idx="7085">
                  <c:v>7.1924791379999995</c:v>
                </c:pt>
                <c:pt idx="7086">
                  <c:v>7.1924791379999995</c:v>
                </c:pt>
                <c:pt idx="7087">
                  <c:v>7.1924791379999995</c:v>
                </c:pt>
                <c:pt idx="7088">
                  <c:v>7.1924791379999995</c:v>
                </c:pt>
                <c:pt idx="7089">
                  <c:v>7.1924791379999995</c:v>
                </c:pt>
                <c:pt idx="7090">
                  <c:v>7.1896474533000001</c:v>
                </c:pt>
                <c:pt idx="7091">
                  <c:v>7.1896474533000001</c:v>
                </c:pt>
                <c:pt idx="7092">
                  <c:v>7.1896474533000001</c:v>
                </c:pt>
                <c:pt idx="7093">
                  <c:v>7.1896474533000001</c:v>
                </c:pt>
                <c:pt idx="7094">
                  <c:v>7.1868157685999998</c:v>
                </c:pt>
                <c:pt idx="7095">
                  <c:v>7.1868157685999998</c:v>
                </c:pt>
                <c:pt idx="7096">
                  <c:v>7.1868157685999998</c:v>
                </c:pt>
                <c:pt idx="7097">
                  <c:v>7.1868157685999998</c:v>
                </c:pt>
                <c:pt idx="7098">
                  <c:v>7.1839840838999995</c:v>
                </c:pt>
                <c:pt idx="7099">
                  <c:v>7.1839840838999995</c:v>
                </c:pt>
                <c:pt idx="7100">
                  <c:v>7.1839840838999995</c:v>
                </c:pt>
                <c:pt idx="7101">
                  <c:v>7.1839840838999995</c:v>
                </c:pt>
                <c:pt idx="7102">
                  <c:v>7.1811523991999993</c:v>
                </c:pt>
                <c:pt idx="7103">
                  <c:v>7.1811523991999993</c:v>
                </c:pt>
                <c:pt idx="7104">
                  <c:v>7.1811523991999993</c:v>
                </c:pt>
                <c:pt idx="7105">
                  <c:v>7.1811523991999993</c:v>
                </c:pt>
                <c:pt idx="7106">
                  <c:v>7.1783207144999999</c:v>
                </c:pt>
                <c:pt idx="7107">
                  <c:v>7.1783207144999999</c:v>
                </c:pt>
                <c:pt idx="7108">
                  <c:v>7.1783207144999999</c:v>
                </c:pt>
                <c:pt idx="7109">
                  <c:v>7.1783207144999999</c:v>
                </c:pt>
                <c:pt idx="7110">
                  <c:v>7.1754890297999996</c:v>
                </c:pt>
                <c:pt idx="7111">
                  <c:v>7.1754890297999996</c:v>
                </c:pt>
                <c:pt idx="7112">
                  <c:v>7.1754890297999996</c:v>
                </c:pt>
                <c:pt idx="7113">
                  <c:v>7.1754890297999996</c:v>
                </c:pt>
                <c:pt idx="7114">
                  <c:v>7.1754890297999996</c:v>
                </c:pt>
                <c:pt idx="7115">
                  <c:v>7.1726573451000002</c:v>
                </c:pt>
                <c:pt idx="7116">
                  <c:v>7.1726573451000002</c:v>
                </c:pt>
                <c:pt idx="7117">
                  <c:v>7.1726573451000002</c:v>
                </c:pt>
                <c:pt idx="7118">
                  <c:v>7.1726573451000002</c:v>
                </c:pt>
                <c:pt idx="7119">
                  <c:v>7.169825660399999</c:v>
                </c:pt>
                <c:pt idx="7120">
                  <c:v>7.169825660399999</c:v>
                </c:pt>
                <c:pt idx="7121">
                  <c:v>7.169825660399999</c:v>
                </c:pt>
                <c:pt idx="7122">
                  <c:v>7.169825660399999</c:v>
                </c:pt>
                <c:pt idx="7123">
                  <c:v>7.1669939756999996</c:v>
                </c:pt>
                <c:pt idx="7124">
                  <c:v>7.1669939756999996</c:v>
                </c:pt>
                <c:pt idx="7125">
                  <c:v>7.1669939756999996</c:v>
                </c:pt>
                <c:pt idx="7126">
                  <c:v>7.1669939756999996</c:v>
                </c:pt>
                <c:pt idx="7127">
                  <c:v>7.1641622909999993</c:v>
                </c:pt>
                <c:pt idx="7128">
                  <c:v>7.1641622909999993</c:v>
                </c:pt>
                <c:pt idx="7129">
                  <c:v>7.1641622909999993</c:v>
                </c:pt>
                <c:pt idx="7130">
                  <c:v>7.1641622909999993</c:v>
                </c:pt>
                <c:pt idx="7131">
                  <c:v>7.1613306063</c:v>
                </c:pt>
                <c:pt idx="7132">
                  <c:v>7.1613306063</c:v>
                </c:pt>
                <c:pt idx="7133">
                  <c:v>7.1613306063</c:v>
                </c:pt>
                <c:pt idx="7134">
                  <c:v>7.1613306063</c:v>
                </c:pt>
                <c:pt idx="7135">
                  <c:v>7.1584989215999997</c:v>
                </c:pt>
                <c:pt idx="7136">
                  <c:v>7.1584989215999997</c:v>
                </c:pt>
                <c:pt idx="7137">
                  <c:v>7.1584989215999997</c:v>
                </c:pt>
                <c:pt idx="7138">
                  <c:v>7.1584989215999997</c:v>
                </c:pt>
                <c:pt idx="7139">
                  <c:v>7.1584989215999997</c:v>
                </c:pt>
                <c:pt idx="7140">
                  <c:v>7.1556672368999994</c:v>
                </c:pt>
                <c:pt idx="7141">
                  <c:v>7.1556672368999994</c:v>
                </c:pt>
                <c:pt idx="7142">
                  <c:v>7.1556672368999994</c:v>
                </c:pt>
                <c:pt idx="7143">
                  <c:v>7.1556672368999994</c:v>
                </c:pt>
                <c:pt idx="7144">
                  <c:v>7.1528355522</c:v>
                </c:pt>
                <c:pt idx="7145">
                  <c:v>7.1528355522</c:v>
                </c:pt>
                <c:pt idx="7146">
                  <c:v>7.1528355522</c:v>
                </c:pt>
                <c:pt idx="7147">
                  <c:v>7.1528355522</c:v>
                </c:pt>
                <c:pt idx="7148">
                  <c:v>7.1500038674999997</c:v>
                </c:pt>
                <c:pt idx="7149">
                  <c:v>7.1500038674999997</c:v>
                </c:pt>
                <c:pt idx="7150">
                  <c:v>7.1500038674999997</c:v>
                </c:pt>
                <c:pt idx="7151">
                  <c:v>7.1500038674999997</c:v>
                </c:pt>
                <c:pt idx="7152">
                  <c:v>7.1471721828000003</c:v>
                </c:pt>
                <c:pt idx="7153">
                  <c:v>7.1471721828000003</c:v>
                </c:pt>
                <c:pt idx="7154">
                  <c:v>7.1471721828000003</c:v>
                </c:pt>
                <c:pt idx="7155">
                  <c:v>7.1471721828000003</c:v>
                </c:pt>
                <c:pt idx="7156">
                  <c:v>7.1443404981</c:v>
                </c:pt>
                <c:pt idx="7157">
                  <c:v>7.1443404981</c:v>
                </c:pt>
                <c:pt idx="7158">
                  <c:v>7.1443404981</c:v>
                </c:pt>
                <c:pt idx="7159">
                  <c:v>7.1443404981</c:v>
                </c:pt>
                <c:pt idx="7160">
                  <c:v>7.1415088133999998</c:v>
                </c:pt>
                <c:pt idx="7161">
                  <c:v>7.1415088133999998</c:v>
                </c:pt>
                <c:pt idx="7162">
                  <c:v>7.1415088133999998</c:v>
                </c:pt>
                <c:pt idx="7163">
                  <c:v>7.1415088133999998</c:v>
                </c:pt>
                <c:pt idx="7164">
                  <c:v>7.1415088133999998</c:v>
                </c:pt>
                <c:pt idx="7165">
                  <c:v>7.1386771286999995</c:v>
                </c:pt>
                <c:pt idx="7166">
                  <c:v>7.1386771286999995</c:v>
                </c:pt>
                <c:pt idx="7167">
                  <c:v>7.1386771286999995</c:v>
                </c:pt>
                <c:pt idx="7168">
                  <c:v>7.1386771286999995</c:v>
                </c:pt>
                <c:pt idx="7169">
                  <c:v>7.1358454440000001</c:v>
                </c:pt>
                <c:pt idx="7170">
                  <c:v>7.1358454440000001</c:v>
                </c:pt>
                <c:pt idx="7171">
                  <c:v>7.1358454440000001</c:v>
                </c:pt>
                <c:pt idx="7172">
                  <c:v>7.1358454440000001</c:v>
                </c:pt>
                <c:pt idx="7173">
                  <c:v>7.1330137592999998</c:v>
                </c:pt>
                <c:pt idx="7174">
                  <c:v>7.1330137592999998</c:v>
                </c:pt>
                <c:pt idx="7175">
                  <c:v>7.1330137592999998</c:v>
                </c:pt>
                <c:pt idx="7176">
                  <c:v>7.1330137592999998</c:v>
                </c:pt>
                <c:pt idx="7177">
                  <c:v>7.1301820746000004</c:v>
                </c:pt>
                <c:pt idx="7178">
                  <c:v>7.1301820746000004</c:v>
                </c:pt>
                <c:pt idx="7179">
                  <c:v>7.1301820746000004</c:v>
                </c:pt>
                <c:pt idx="7180">
                  <c:v>7.1301820746000004</c:v>
                </c:pt>
                <c:pt idx="7181">
                  <c:v>7.1273503898999993</c:v>
                </c:pt>
                <c:pt idx="7182">
                  <c:v>7.1273503898999993</c:v>
                </c:pt>
                <c:pt idx="7183">
                  <c:v>7.1273503898999993</c:v>
                </c:pt>
                <c:pt idx="7184">
                  <c:v>7.1273503898999993</c:v>
                </c:pt>
                <c:pt idx="7185">
                  <c:v>7.1273503898999993</c:v>
                </c:pt>
                <c:pt idx="7186">
                  <c:v>7.1245187051999999</c:v>
                </c:pt>
                <c:pt idx="7187">
                  <c:v>7.1245187051999999</c:v>
                </c:pt>
                <c:pt idx="7188">
                  <c:v>7.1245187051999999</c:v>
                </c:pt>
                <c:pt idx="7189">
                  <c:v>7.1245187051999999</c:v>
                </c:pt>
                <c:pt idx="7190">
                  <c:v>7.1216870204999996</c:v>
                </c:pt>
                <c:pt idx="7191">
                  <c:v>7.1216870204999996</c:v>
                </c:pt>
                <c:pt idx="7192">
                  <c:v>7.1216870204999996</c:v>
                </c:pt>
                <c:pt idx="7193">
                  <c:v>7.1216870204999996</c:v>
                </c:pt>
                <c:pt idx="7194">
                  <c:v>7.1188553358000002</c:v>
                </c:pt>
                <c:pt idx="7195">
                  <c:v>7.1188553358000002</c:v>
                </c:pt>
                <c:pt idx="7196">
                  <c:v>7.1188553358000002</c:v>
                </c:pt>
                <c:pt idx="7197">
                  <c:v>7.1188553358000002</c:v>
                </c:pt>
                <c:pt idx="7198">
                  <c:v>7.1160236510999999</c:v>
                </c:pt>
                <c:pt idx="7199">
                  <c:v>7.1160236510999999</c:v>
                </c:pt>
                <c:pt idx="7200">
                  <c:v>7.1160236510999999</c:v>
                </c:pt>
                <c:pt idx="7201">
                  <c:v>7.1160236510999999</c:v>
                </c:pt>
                <c:pt idx="7202">
                  <c:v>7.1131919663999996</c:v>
                </c:pt>
                <c:pt idx="7203">
                  <c:v>7.1131919663999996</c:v>
                </c:pt>
                <c:pt idx="7204">
                  <c:v>7.1131919663999996</c:v>
                </c:pt>
                <c:pt idx="7205">
                  <c:v>7.1131919663999996</c:v>
                </c:pt>
                <c:pt idx="7206">
                  <c:v>7.1131919663999996</c:v>
                </c:pt>
                <c:pt idx="7207">
                  <c:v>7.1103602816999993</c:v>
                </c:pt>
                <c:pt idx="7208">
                  <c:v>7.1103602816999993</c:v>
                </c:pt>
                <c:pt idx="7209">
                  <c:v>7.1103602816999993</c:v>
                </c:pt>
                <c:pt idx="7210">
                  <c:v>7.1103602816999993</c:v>
                </c:pt>
                <c:pt idx="7211">
                  <c:v>7.1075285969999999</c:v>
                </c:pt>
                <c:pt idx="7212">
                  <c:v>7.1075285969999999</c:v>
                </c:pt>
                <c:pt idx="7213">
                  <c:v>7.1075285969999999</c:v>
                </c:pt>
                <c:pt idx="7214">
                  <c:v>7.1075285969999999</c:v>
                </c:pt>
                <c:pt idx="7215">
                  <c:v>7.1046969122999997</c:v>
                </c:pt>
                <c:pt idx="7216">
                  <c:v>7.1046969122999997</c:v>
                </c:pt>
                <c:pt idx="7217">
                  <c:v>7.1046969122999997</c:v>
                </c:pt>
                <c:pt idx="7218">
                  <c:v>7.1046969122999997</c:v>
                </c:pt>
                <c:pt idx="7219">
                  <c:v>7.1018652276000003</c:v>
                </c:pt>
                <c:pt idx="7220">
                  <c:v>7.1018652276000003</c:v>
                </c:pt>
                <c:pt idx="7221">
                  <c:v>7.1018652276000003</c:v>
                </c:pt>
                <c:pt idx="7222">
                  <c:v>7.1018652276000003</c:v>
                </c:pt>
                <c:pt idx="7223">
                  <c:v>7.0990335428999991</c:v>
                </c:pt>
                <c:pt idx="7224">
                  <c:v>7.0990335428999991</c:v>
                </c:pt>
                <c:pt idx="7225">
                  <c:v>7.0990335428999991</c:v>
                </c:pt>
                <c:pt idx="7226">
                  <c:v>7.0990335428999991</c:v>
                </c:pt>
                <c:pt idx="7227">
                  <c:v>7.0990335428999991</c:v>
                </c:pt>
                <c:pt idx="7228">
                  <c:v>7.0962018581999997</c:v>
                </c:pt>
                <c:pt idx="7229">
                  <c:v>7.0962018581999997</c:v>
                </c:pt>
                <c:pt idx="7230">
                  <c:v>7.0962018581999997</c:v>
                </c:pt>
                <c:pt idx="7231">
                  <c:v>7.0962018581999997</c:v>
                </c:pt>
                <c:pt idx="7232">
                  <c:v>7.0933701734999994</c:v>
                </c:pt>
                <c:pt idx="7233">
                  <c:v>7.0933701734999994</c:v>
                </c:pt>
                <c:pt idx="7234">
                  <c:v>7.0933701734999994</c:v>
                </c:pt>
                <c:pt idx="7235">
                  <c:v>7.0933701734999994</c:v>
                </c:pt>
                <c:pt idx="7236">
                  <c:v>7.0905384888</c:v>
                </c:pt>
                <c:pt idx="7237">
                  <c:v>7.0905384888</c:v>
                </c:pt>
                <c:pt idx="7238">
                  <c:v>7.0905384888</c:v>
                </c:pt>
                <c:pt idx="7239">
                  <c:v>7.0905384888</c:v>
                </c:pt>
                <c:pt idx="7240">
                  <c:v>7.0877068040999998</c:v>
                </c:pt>
                <c:pt idx="7241">
                  <c:v>7.0877068040999998</c:v>
                </c:pt>
                <c:pt idx="7242">
                  <c:v>7.0877068040999998</c:v>
                </c:pt>
                <c:pt idx="7243">
                  <c:v>7.0877068040999998</c:v>
                </c:pt>
                <c:pt idx="7244">
                  <c:v>7.0877068040999998</c:v>
                </c:pt>
                <c:pt idx="7245">
                  <c:v>7.0848751193999995</c:v>
                </c:pt>
                <c:pt idx="7246">
                  <c:v>7.0848751193999995</c:v>
                </c:pt>
                <c:pt idx="7247">
                  <c:v>7.0848751193999995</c:v>
                </c:pt>
                <c:pt idx="7248">
                  <c:v>7.0848751193999995</c:v>
                </c:pt>
                <c:pt idx="7249">
                  <c:v>7.0820434346999992</c:v>
                </c:pt>
                <c:pt idx="7250">
                  <c:v>7.0820434346999992</c:v>
                </c:pt>
                <c:pt idx="7251">
                  <c:v>7.0820434346999992</c:v>
                </c:pt>
                <c:pt idx="7252">
                  <c:v>7.0820434346999992</c:v>
                </c:pt>
                <c:pt idx="7253">
                  <c:v>7.0792117499999998</c:v>
                </c:pt>
                <c:pt idx="7254">
                  <c:v>7.0792117499999998</c:v>
                </c:pt>
                <c:pt idx="7255">
                  <c:v>7.0792117499999998</c:v>
                </c:pt>
                <c:pt idx="7256">
                  <c:v>7.0792117499999998</c:v>
                </c:pt>
                <c:pt idx="7257">
                  <c:v>7.0763800652999995</c:v>
                </c:pt>
                <c:pt idx="7258">
                  <c:v>7.0763800652999995</c:v>
                </c:pt>
                <c:pt idx="7259">
                  <c:v>7.0763800652999995</c:v>
                </c:pt>
                <c:pt idx="7260">
                  <c:v>7.0763800652999995</c:v>
                </c:pt>
                <c:pt idx="7261">
                  <c:v>7.0735483806000001</c:v>
                </c:pt>
                <c:pt idx="7262">
                  <c:v>7.0735483806000001</c:v>
                </c:pt>
                <c:pt idx="7263">
                  <c:v>7.0735483806000001</c:v>
                </c:pt>
                <c:pt idx="7264">
                  <c:v>7.0735483806000001</c:v>
                </c:pt>
                <c:pt idx="7265">
                  <c:v>7.0735483806000001</c:v>
                </c:pt>
                <c:pt idx="7266">
                  <c:v>7.0707166958999998</c:v>
                </c:pt>
                <c:pt idx="7267">
                  <c:v>7.0707166958999998</c:v>
                </c:pt>
                <c:pt idx="7268">
                  <c:v>7.0707166958999998</c:v>
                </c:pt>
                <c:pt idx="7269">
                  <c:v>7.0707166958999998</c:v>
                </c:pt>
                <c:pt idx="7270">
                  <c:v>7.0678850111999996</c:v>
                </c:pt>
                <c:pt idx="7271">
                  <c:v>7.0678850111999996</c:v>
                </c:pt>
                <c:pt idx="7272">
                  <c:v>7.0678850111999996</c:v>
                </c:pt>
                <c:pt idx="7273">
                  <c:v>7.0678850111999996</c:v>
                </c:pt>
                <c:pt idx="7274">
                  <c:v>7.0650533265000002</c:v>
                </c:pt>
                <c:pt idx="7275">
                  <c:v>7.0650533265000002</c:v>
                </c:pt>
                <c:pt idx="7276">
                  <c:v>7.0650533265000002</c:v>
                </c:pt>
                <c:pt idx="7277">
                  <c:v>7.0650533265000002</c:v>
                </c:pt>
                <c:pt idx="7278">
                  <c:v>7.0622216417999999</c:v>
                </c:pt>
                <c:pt idx="7279">
                  <c:v>7.0622216417999999</c:v>
                </c:pt>
                <c:pt idx="7280">
                  <c:v>7.0622216417999999</c:v>
                </c:pt>
                <c:pt idx="7281">
                  <c:v>7.0622216417999999</c:v>
                </c:pt>
                <c:pt idx="7282">
                  <c:v>7.0622216417999999</c:v>
                </c:pt>
                <c:pt idx="7283">
                  <c:v>7.0593899571000005</c:v>
                </c:pt>
                <c:pt idx="7284">
                  <c:v>7.0593899571000005</c:v>
                </c:pt>
                <c:pt idx="7285">
                  <c:v>7.0593899571000005</c:v>
                </c:pt>
                <c:pt idx="7286">
                  <c:v>7.0593899571000005</c:v>
                </c:pt>
                <c:pt idx="7287">
                  <c:v>7.0565582723999993</c:v>
                </c:pt>
                <c:pt idx="7288">
                  <c:v>7.0565582723999993</c:v>
                </c:pt>
                <c:pt idx="7289">
                  <c:v>7.0565582723999993</c:v>
                </c:pt>
                <c:pt idx="7290">
                  <c:v>7.0565582723999993</c:v>
                </c:pt>
                <c:pt idx="7291">
                  <c:v>7.0537265876999999</c:v>
                </c:pt>
                <c:pt idx="7292">
                  <c:v>7.0537265876999999</c:v>
                </c:pt>
                <c:pt idx="7293">
                  <c:v>7.0537265876999999</c:v>
                </c:pt>
                <c:pt idx="7294">
                  <c:v>7.0537265876999999</c:v>
                </c:pt>
                <c:pt idx="7295">
                  <c:v>7.0508949029999997</c:v>
                </c:pt>
                <c:pt idx="7296">
                  <c:v>7.0508949029999997</c:v>
                </c:pt>
                <c:pt idx="7297">
                  <c:v>7.0508949029999997</c:v>
                </c:pt>
                <c:pt idx="7298">
                  <c:v>7.0508949029999997</c:v>
                </c:pt>
                <c:pt idx="7299">
                  <c:v>7.0508949029999997</c:v>
                </c:pt>
                <c:pt idx="7300">
                  <c:v>7.0480632183000003</c:v>
                </c:pt>
                <c:pt idx="7301">
                  <c:v>7.0480632183000003</c:v>
                </c:pt>
                <c:pt idx="7302">
                  <c:v>7.0480632183000003</c:v>
                </c:pt>
                <c:pt idx="7303">
                  <c:v>7.0480632183000003</c:v>
                </c:pt>
                <c:pt idx="7304">
                  <c:v>7.0452315336</c:v>
                </c:pt>
                <c:pt idx="7305">
                  <c:v>7.0452315336</c:v>
                </c:pt>
                <c:pt idx="7306">
                  <c:v>7.0452315336</c:v>
                </c:pt>
                <c:pt idx="7307">
                  <c:v>7.0452315336</c:v>
                </c:pt>
                <c:pt idx="7308">
                  <c:v>7.0423998488999997</c:v>
                </c:pt>
                <c:pt idx="7309">
                  <c:v>7.0423998488999997</c:v>
                </c:pt>
                <c:pt idx="7310">
                  <c:v>7.0423998488999997</c:v>
                </c:pt>
                <c:pt idx="7311">
                  <c:v>7.0423998488999997</c:v>
                </c:pt>
                <c:pt idx="7312">
                  <c:v>7.0395681641999994</c:v>
                </c:pt>
                <c:pt idx="7313">
                  <c:v>7.0395681641999994</c:v>
                </c:pt>
                <c:pt idx="7314">
                  <c:v>7.0395681641999994</c:v>
                </c:pt>
                <c:pt idx="7315">
                  <c:v>7.0395681641999994</c:v>
                </c:pt>
                <c:pt idx="7316">
                  <c:v>7.0395681641999994</c:v>
                </c:pt>
                <c:pt idx="7317">
                  <c:v>7.0367364795</c:v>
                </c:pt>
                <c:pt idx="7318">
                  <c:v>7.0367364795</c:v>
                </c:pt>
                <c:pt idx="7319">
                  <c:v>7.0367364795</c:v>
                </c:pt>
                <c:pt idx="7320">
                  <c:v>7.0367364795</c:v>
                </c:pt>
                <c:pt idx="7321">
                  <c:v>7.0339047947999997</c:v>
                </c:pt>
                <c:pt idx="7322">
                  <c:v>7.0339047947999997</c:v>
                </c:pt>
                <c:pt idx="7323">
                  <c:v>7.0339047947999997</c:v>
                </c:pt>
                <c:pt idx="7324">
                  <c:v>7.0339047947999997</c:v>
                </c:pt>
                <c:pt idx="7325">
                  <c:v>7.0310731101000004</c:v>
                </c:pt>
                <c:pt idx="7326">
                  <c:v>7.0310731101000004</c:v>
                </c:pt>
                <c:pt idx="7327">
                  <c:v>7.0310731101000004</c:v>
                </c:pt>
                <c:pt idx="7328">
                  <c:v>7.0310731101000004</c:v>
                </c:pt>
                <c:pt idx="7329">
                  <c:v>7.0282414253999992</c:v>
                </c:pt>
                <c:pt idx="7330">
                  <c:v>7.0282414253999992</c:v>
                </c:pt>
                <c:pt idx="7331">
                  <c:v>7.0282414253999992</c:v>
                </c:pt>
                <c:pt idx="7332">
                  <c:v>7.0282414253999992</c:v>
                </c:pt>
                <c:pt idx="7333">
                  <c:v>7.0282414253999992</c:v>
                </c:pt>
                <c:pt idx="7334">
                  <c:v>7.0254097406999998</c:v>
                </c:pt>
                <c:pt idx="7335">
                  <c:v>7.0254097406999998</c:v>
                </c:pt>
                <c:pt idx="7336">
                  <c:v>7.0254097406999998</c:v>
                </c:pt>
                <c:pt idx="7337">
                  <c:v>7.0254097406999998</c:v>
                </c:pt>
                <c:pt idx="7338">
                  <c:v>7.0225780559999995</c:v>
                </c:pt>
                <c:pt idx="7339">
                  <c:v>7.0225780559999995</c:v>
                </c:pt>
                <c:pt idx="7340">
                  <c:v>7.0225780559999995</c:v>
                </c:pt>
                <c:pt idx="7341">
                  <c:v>7.0225780559999995</c:v>
                </c:pt>
                <c:pt idx="7342">
                  <c:v>7.0197463713000001</c:v>
                </c:pt>
                <c:pt idx="7343">
                  <c:v>7.0197463713000001</c:v>
                </c:pt>
                <c:pt idx="7344">
                  <c:v>7.0197463713000001</c:v>
                </c:pt>
                <c:pt idx="7345">
                  <c:v>7.0197463713000001</c:v>
                </c:pt>
                <c:pt idx="7346">
                  <c:v>7.0169146865999998</c:v>
                </c:pt>
                <c:pt idx="7347">
                  <c:v>7.0169146865999998</c:v>
                </c:pt>
                <c:pt idx="7348">
                  <c:v>7.0169146865999998</c:v>
                </c:pt>
                <c:pt idx="7349">
                  <c:v>7.0169146865999998</c:v>
                </c:pt>
                <c:pt idx="7350">
                  <c:v>7.0169146865999998</c:v>
                </c:pt>
                <c:pt idx="7351">
                  <c:v>7.0140830018999996</c:v>
                </c:pt>
                <c:pt idx="7352">
                  <c:v>7.0140830018999996</c:v>
                </c:pt>
                <c:pt idx="7353">
                  <c:v>7.0140830018999996</c:v>
                </c:pt>
                <c:pt idx="7354">
                  <c:v>7.0140830018999996</c:v>
                </c:pt>
                <c:pt idx="7355">
                  <c:v>7.0112513171999993</c:v>
                </c:pt>
                <c:pt idx="7356">
                  <c:v>7.0112513171999993</c:v>
                </c:pt>
                <c:pt idx="7357">
                  <c:v>7.0112513171999993</c:v>
                </c:pt>
                <c:pt idx="7358">
                  <c:v>7.0112513171999993</c:v>
                </c:pt>
                <c:pt idx="7359">
                  <c:v>7.0084196324999999</c:v>
                </c:pt>
                <c:pt idx="7360">
                  <c:v>7.0084196324999999</c:v>
                </c:pt>
                <c:pt idx="7361">
                  <c:v>7.0084196324999999</c:v>
                </c:pt>
                <c:pt idx="7362">
                  <c:v>7.0084196324999999</c:v>
                </c:pt>
                <c:pt idx="7363">
                  <c:v>7.0055879477999996</c:v>
                </c:pt>
                <c:pt idx="7364">
                  <c:v>7.0055879477999996</c:v>
                </c:pt>
                <c:pt idx="7365">
                  <c:v>7.0055879477999996</c:v>
                </c:pt>
                <c:pt idx="7366">
                  <c:v>7.0055879477999996</c:v>
                </c:pt>
                <c:pt idx="7367">
                  <c:v>7.0055879477999996</c:v>
                </c:pt>
                <c:pt idx="7368">
                  <c:v>7.0027562631000002</c:v>
                </c:pt>
                <c:pt idx="7369">
                  <c:v>7.0027562631000002</c:v>
                </c:pt>
                <c:pt idx="7370">
                  <c:v>7.0027562631000002</c:v>
                </c:pt>
                <c:pt idx="7371">
                  <c:v>7.0027562631000002</c:v>
                </c:pt>
                <c:pt idx="7372">
                  <c:v>6.999924578399999</c:v>
                </c:pt>
                <c:pt idx="7373">
                  <c:v>6.999924578399999</c:v>
                </c:pt>
                <c:pt idx="7374">
                  <c:v>6.999924578399999</c:v>
                </c:pt>
                <c:pt idx="7375">
                  <c:v>6.999924578399999</c:v>
                </c:pt>
                <c:pt idx="7376">
                  <c:v>6.9970928936999996</c:v>
                </c:pt>
                <c:pt idx="7377">
                  <c:v>6.9970928936999996</c:v>
                </c:pt>
                <c:pt idx="7378">
                  <c:v>6.9970928936999996</c:v>
                </c:pt>
                <c:pt idx="7379">
                  <c:v>6.9970928936999996</c:v>
                </c:pt>
                <c:pt idx="7380">
                  <c:v>6.9970928936999996</c:v>
                </c:pt>
                <c:pt idx="7381">
                  <c:v>6.9942612089999994</c:v>
                </c:pt>
                <c:pt idx="7382">
                  <c:v>6.9942612089999994</c:v>
                </c:pt>
                <c:pt idx="7383">
                  <c:v>6.9942612089999994</c:v>
                </c:pt>
                <c:pt idx="7384">
                  <c:v>6.9942612089999994</c:v>
                </c:pt>
                <c:pt idx="7385">
                  <c:v>6.9914295243</c:v>
                </c:pt>
                <c:pt idx="7386">
                  <c:v>6.9914295243</c:v>
                </c:pt>
                <c:pt idx="7387">
                  <c:v>6.9914295243</c:v>
                </c:pt>
                <c:pt idx="7388">
                  <c:v>6.9914295243</c:v>
                </c:pt>
                <c:pt idx="7389">
                  <c:v>6.9885978395999997</c:v>
                </c:pt>
                <c:pt idx="7390">
                  <c:v>6.9885978395999997</c:v>
                </c:pt>
                <c:pt idx="7391">
                  <c:v>6.9885978395999997</c:v>
                </c:pt>
                <c:pt idx="7392">
                  <c:v>6.9885978395999997</c:v>
                </c:pt>
                <c:pt idx="7393">
                  <c:v>6.9857661548999994</c:v>
                </c:pt>
                <c:pt idx="7394">
                  <c:v>6.9857661548999994</c:v>
                </c:pt>
                <c:pt idx="7395">
                  <c:v>6.9857661548999994</c:v>
                </c:pt>
                <c:pt idx="7396">
                  <c:v>6.9857661548999994</c:v>
                </c:pt>
                <c:pt idx="7397">
                  <c:v>6.9857661548999994</c:v>
                </c:pt>
                <c:pt idx="7398">
                  <c:v>6.9829344702</c:v>
                </c:pt>
                <c:pt idx="7399">
                  <c:v>6.9829344702</c:v>
                </c:pt>
                <c:pt idx="7400">
                  <c:v>6.9829344702</c:v>
                </c:pt>
                <c:pt idx="7401">
                  <c:v>6.9829344702</c:v>
                </c:pt>
                <c:pt idx="7402">
                  <c:v>6.9801027854999997</c:v>
                </c:pt>
                <c:pt idx="7403">
                  <c:v>6.9801027854999997</c:v>
                </c:pt>
                <c:pt idx="7404">
                  <c:v>6.9801027854999997</c:v>
                </c:pt>
                <c:pt idx="7405">
                  <c:v>6.9801027854999997</c:v>
                </c:pt>
                <c:pt idx="7406">
                  <c:v>6.9772711008000003</c:v>
                </c:pt>
                <c:pt idx="7407">
                  <c:v>6.9772711008000003</c:v>
                </c:pt>
                <c:pt idx="7408">
                  <c:v>6.9772711008000003</c:v>
                </c:pt>
                <c:pt idx="7409">
                  <c:v>6.9772711008000003</c:v>
                </c:pt>
                <c:pt idx="7410">
                  <c:v>6.9744394161000001</c:v>
                </c:pt>
                <c:pt idx="7411">
                  <c:v>6.9744394161000001</c:v>
                </c:pt>
                <c:pt idx="7412">
                  <c:v>6.9744394161000001</c:v>
                </c:pt>
                <c:pt idx="7413">
                  <c:v>6.9744394161000001</c:v>
                </c:pt>
                <c:pt idx="7414">
                  <c:v>6.9744394161000001</c:v>
                </c:pt>
                <c:pt idx="7415">
                  <c:v>6.9716077313999998</c:v>
                </c:pt>
                <c:pt idx="7416">
                  <c:v>6.9716077313999998</c:v>
                </c:pt>
                <c:pt idx="7417">
                  <c:v>6.9716077313999998</c:v>
                </c:pt>
                <c:pt idx="7418">
                  <c:v>6.9716077313999998</c:v>
                </c:pt>
                <c:pt idx="7419">
                  <c:v>6.9687760466999995</c:v>
                </c:pt>
                <c:pt idx="7420">
                  <c:v>6.9687760466999995</c:v>
                </c:pt>
                <c:pt idx="7421">
                  <c:v>6.9687760466999995</c:v>
                </c:pt>
                <c:pt idx="7422">
                  <c:v>6.9687760466999995</c:v>
                </c:pt>
                <c:pt idx="7423">
                  <c:v>6.9659443620000001</c:v>
                </c:pt>
                <c:pt idx="7424">
                  <c:v>6.9659443620000001</c:v>
                </c:pt>
                <c:pt idx="7425">
                  <c:v>6.9659443620000001</c:v>
                </c:pt>
                <c:pt idx="7426">
                  <c:v>6.9659443620000001</c:v>
                </c:pt>
                <c:pt idx="7427">
                  <c:v>6.9659443620000001</c:v>
                </c:pt>
                <c:pt idx="7428">
                  <c:v>6.9631126772999998</c:v>
                </c:pt>
                <c:pt idx="7429">
                  <c:v>6.9631126772999998</c:v>
                </c:pt>
                <c:pt idx="7430">
                  <c:v>6.9631126772999998</c:v>
                </c:pt>
                <c:pt idx="7431">
                  <c:v>6.9631126772999998</c:v>
                </c:pt>
                <c:pt idx="7432">
                  <c:v>6.9602809926000004</c:v>
                </c:pt>
                <c:pt idx="7433">
                  <c:v>6.9602809926000004</c:v>
                </c:pt>
                <c:pt idx="7434">
                  <c:v>6.9602809926000004</c:v>
                </c:pt>
                <c:pt idx="7435">
                  <c:v>6.9602809926000004</c:v>
                </c:pt>
                <c:pt idx="7436">
                  <c:v>6.9574493078999993</c:v>
                </c:pt>
                <c:pt idx="7437">
                  <c:v>6.9574493078999993</c:v>
                </c:pt>
                <c:pt idx="7438">
                  <c:v>6.9574493078999993</c:v>
                </c:pt>
                <c:pt idx="7439">
                  <c:v>6.9574493078999993</c:v>
                </c:pt>
                <c:pt idx="7440">
                  <c:v>6.9574493078999993</c:v>
                </c:pt>
                <c:pt idx="7441">
                  <c:v>6.9546176231999999</c:v>
                </c:pt>
                <c:pt idx="7442">
                  <c:v>6.9546176231999999</c:v>
                </c:pt>
                <c:pt idx="7443">
                  <c:v>6.9546176231999999</c:v>
                </c:pt>
                <c:pt idx="7444">
                  <c:v>6.9546176231999999</c:v>
                </c:pt>
                <c:pt idx="7445">
                  <c:v>6.9517859384999996</c:v>
                </c:pt>
                <c:pt idx="7446">
                  <c:v>6.9517859384999996</c:v>
                </c:pt>
                <c:pt idx="7447">
                  <c:v>6.9517859384999996</c:v>
                </c:pt>
                <c:pt idx="7448">
                  <c:v>6.9517859384999996</c:v>
                </c:pt>
                <c:pt idx="7449">
                  <c:v>6.9489542538000002</c:v>
                </c:pt>
                <c:pt idx="7450">
                  <c:v>6.9489542538000002</c:v>
                </c:pt>
                <c:pt idx="7451">
                  <c:v>6.9489542538000002</c:v>
                </c:pt>
                <c:pt idx="7452">
                  <c:v>6.9489542538000002</c:v>
                </c:pt>
                <c:pt idx="7453">
                  <c:v>6.9461225690999999</c:v>
                </c:pt>
                <c:pt idx="7454">
                  <c:v>6.9461225690999999</c:v>
                </c:pt>
                <c:pt idx="7455">
                  <c:v>6.9461225690999999</c:v>
                </c:pt>
                <c:pt idx="7456">
                  <c:v>6.9461225690999999</c:v>
                </c:pt>
                <c:pt idx="7457">
                  <c:v>6.9461225690999999</c:v>
                </c:pt>
                <c:pt idx="7458">
                  <c:v>6.9432908843999996</c:v>
                </c:pt>
                <c:pt idx="7459">
                  <c:v>6.9432908843999996</c:v>
                </c:pt>
                <c:pt idx="7460">
                  <c:v>6.9432908843999996</c:v>
                </c:pt>
                <c:pt idx="7461">
                  <c:v>6.9432908843999996</c:v>
                </c:pt>
                <c:pt idx="7462">
                  <c:v>6.9404591996999994</c:v>
                </c:pt>
                <c:pt idx="7463">
                  <c:v>6.9404591996999994</c:v>
                </c:pt>
                <c:pt idx="7464">
                  <c:v>6.9404591996999994</c:v>
                </c:pt>
                <c:pt idx="7465">
                  <c:v>6.9404591996999994</c:v>
                </c:pt>
                <c:pt idx="7466">
                  <c:v>6.937627515</c:v>
                </c:pt>
                <c:pt idx="7467">
                  <c:v>6.937627515</c:v>
                </c:pt>
                <c:pt idx="7468">
                  <c:v>6.937627515</c:v>
                </c:pt>
                <c:pt idx="7469">
                  <c:v>6.937627515</c:v>
                </c:pt>
                <c:pt idx="7470">
                  <c:v>6.937627515</c:v>
                </c:pt>
                <c:pt idx="7471">
                  <c:v>6.9347958302999997</c:v>
                </c:pt>
                <c:pt idx="7472">
                  <c:v>6.9347958302999997</c:v>
                </c:pt>
                <c:pt idx="7473">
                  <c:v>6.9347958302999997</c:v>
                </c:pt>
                <c:pt idx="7474">
                  <c:v>6.9347958302999997</c:v>
                </c:pt>
                <c:pt idx="7475">
                  <c:v>6.9319641456000003</c:v>
                </c:pt>
                <c:pt idx="7476">
                  <c:v>6.9319641456000003</c:v>
                </c:pt>
                <c:pt idx="7477">
                  <c:v>6.9319641456000003</c:v>
                </c:pt>
                <c:pt idx="7478">
                  <c:v>6.9319641456000003</c:v>
                </c:pt>
                <c:pt idx="7479">
                  <c:v>6.9291324608999991</c:v>
                </c:pt>
                <c:pt idx="7480">
                  <c:v>6.9291324608999991</c:v>
                </c:pt>
                <c:pt idx="7481">
                  <c:v>6.9291324608999991</c:v>
                </c:pt>
                <c:pt idx="7482">
                  <c:v>6.9291324608999991</c:v>
                </c:pt>
                <c:pt idx="7483">
                  <c:v>6.9291324608999991</c:v>
                </c:pt>
                <c:pt idx="7484">
                  <c:v>6.9263007761999997</c:v>
                </c:pt>
                <c:pt idx="7485">
                  <c:v>6.9263007761999997</c:v>
                </c:pt>
                <c:pt idx="7486">
                  <c:v>6.9263007761999997</c:v>
                </c:pt>
                <c:pt idx="7487">
                  <c:v>6.9263007761999997</c:v>
                </c:pt>
                <c:pt idx="7488">
                  <c:v>6.9234690914999995</c:v>
                </c:pt>
                <c:pt idx="7489">
                  <c:v>6.9234690914999995</c:v>
                </c:pt>
                <c:pt idx="7490">
                  <c:v>6.9234690914999995</c:v>
                </c:pt>
                <c:pt idx="7491">
                  <c:v>6.9234690914999995</c:v>
                </c:pt>
                <c:pt idx="7492">
                  <c:v>6.9206374068000001</c:v>
                </c:pt>
                <c:pt idx="7493">
                  <c:v>6.9206374068000001</c:v>
                </c:pt>
                <c:pt idx="7494">
                  <c:v>6.9206374068000001</c:v>
                </c:pt>
                <c:pt idx="7495">
                  <c:v>6.9206374068000001</c:v>
                </c:pt>
                <c:pt idx="7496">
                  <c:v>6.9206374068000001</c:v>
                </c:pt>
                <c:pt idx="7497">
                  <c:v>6.9178057220999998</c:v>
                </c:pt>
                <c:pt idx="7498">
                  <c:v>6.9178057220999998</c:v>
                </c:pt>
                <c:pt idx="7499">
                  <c:v>6.9178057220999998</c:v>
                </c:pt>
                <c:pt idx="7500">
                  <c:v>6.9178057220999998</c:v>
                </c:pt>
                <c:pt idx="7501">
                  <c:v>6.9149740373999995</c:v>
                </c:pt>
                <c:pt idx="7502">
                  <c:v>6.9149740373999995</c:v>
                </c:pt>
                <c:pt idx="7503">
                  <c:v>6.9149740373999995</c:v>
                </c:pt>
                <c:pt idx="7504">
                  <c:v>6.9149740373999995</c:v>
                </c:pt>
                <c:pt idx="7505">
                  <c:v>6.9121423526999992</c:v>
                </c:pt>
                <c:pt idx="7506">
                  <c:v>6.9121423526999992</c:v>
                </c:pt>
                <c:pt idx="7507">
                  <c:v>6.9121423526999992</c:v>
                </c:pt>
                <c:pt idx="7508">
                  <c:v>6.9121423526999992</c:v>
                </c:pt>
                <c:pt idx="7509">
                  <c:v>6.9121423526999992</c:v>
                </c:pt>
                <c:pt idx="7510">
                  <c:v>6.9093106679999998</c:v>
                </c:pt>
                <c:pt idx="7511">
                  <c:v>6.9093106679999998</c:v>
                </c:pt>
                <c:pt idx="7512">
                  <c:v>6.9093106679999998</c:v>
                </c:pt>
                <c:pt idx="7513">
                  <c:v>6.9093106679999998</c:v>
                </c:pt>
                <c:pt idx="7514">
                  <c:v>6.9064789832999995</c:v>
                </c:pt>
                <c:pt idx="7515">
                  <c:v>6.9064789832999995</c:v>
                </c:pt>
                <c:pt idx="7516">
                  <c:v>6.9064789832999995</c:v>
                </c:pt>
                <c:pt idx="7517">
                  <c:v>6.9064789832999995</c:v>
                </c:pt>
                <c:pt idx="7518">
                  <c:v>6.9036472986000001</c:v>
                </c:pt>
                <c:pt idx="7519">
                  <c:v>6.9036472986000001</c:v>
                </c:pt>
                <c:pt idx="7520">
                  <c:v>6.9036472986000001</c:v>
                </c:pt>
                <c:pt idx="7521">
                  <c:v>6.9036472986000001</c:v>
                </c:pt>
                <c:pt idx="7522">
                  <c:v>6.9036472986000001</c:v>
                </c:pt>
                <c:pt idx="7523">
                  <c:v>6.9008156138999999</c:v>
                </c:pt>
                <c:pt idx="7524">
                  <c:v>6.9008156138999999</c:v>
                </c:pt>
                <c:pt idx="7525">
                  <c:v>6.9008156138999999</c:v>
                </c:pt>
                <c:pt idx="7526">
                  <c:v>6.9008156138999999</c:v>
                </c:pt>
                <c:pt idx="7527">
                  <c:v>6.8979839291999996</c:v>
                </c:pt>
                <c:pt idx="7528">
                  <c:v>6.8979839291999996</c:v>
                </c:pt>
                <c:pt idx="7529">
                  <c:v>6.8979839291999996</c:v>
                </c:pt>
                <c:pt idx="7530">
                  <c:v>6.8979839291999996</c:v>
                </c:pt>
                <c:pt idx="7531">
                  <c:v>6.8951522445000002</c:v>
                </c:pt>
                <c:pt idx="7532">
                  <c:v>6.8951522445000002</c:v>
                </c:pt>
                <c:pt idx="7533">
                  <c:v>6.8951522445000002</c:v>
                </c:pt>
                <c:pt idx="7534">
                  <c:v>6.8951522445000002</c:v>
                </c:pt>
                <c:pt idx="7535">
                  <c:v>6.8951522445000002</c:v>
                </c:pt>
                <c:pt idx="7536">
                  <c:v>6.8923205597999999</c:v>
                </c:pt>
                <c:pt idx="7537">
                  <c:v>6.8923205597999999</c:v>
                </c:pt>
                <c:pt idx="7538">
                  <c:v>6.8923205597999999</c:v>
                </c:pt>
                <c:pt idx="7539">
                  <c:v>6.8923205597999999</c:v>
                </c:pt>
                <c:pt idx="7540">
                  <c:v>6.8894888751000005</c:v>
                </c:pt>
                <c:pt idx="7541">
                  <c:v>6.8894888751000005</c:v>
                </c:pt>
                <c:pt idx="7542">
                  <c:v>6.8894888751000005</c:v>
                </c:pt>
                <c:pt idx="7543">
                  <c:v>6.8894888751000005</c:v>
                </c:pt>
                <c:pt idx="7544">
                  <c:v>6.8866571903999994</c:v>
                </c:pt>
                <c:pt idx="7545">
                  <c:v>6.8866571903999994</c:v>
                </c:pt>
                <c:pt idx="7546">
                  <c:v>6.8866571903999994</c:v>
                </c:pt>
                <c:pt idx="7547">
                  <c:v>6.8866571903999994</c:v>
                </c:pt>
                <c:pt idx="7548">
                  <c:v>6.8838255057</c:v>
                </c:pt>
                <c:pt idx="7549">
                  <c:v>6.8838255057</c:v>
                </c:pt>
                <c:pt idx="7550">
                  <c:v>6.8838255057</c:v>
                </c:pt>
                <c:pt idx="7551">
                  <c:v>6.8809938209999997</c:v>
                </c:pt>
                <c:pt idx="7552">
                  <c:v>6.8809938209999997</c:v>
                </c:pt>
                <c:pt idx="7553">
                  <c:v>6.8781621363000003</c:v>
                </c:pt>
                <c:pt idx="7554">
                  <c:v>6.8781621363000003</c:v>
                </c:pt>
                <c:pt idx="7555">
                  <c:v>6.8781621363000003</c:v>
                </c:pt>
                <c:pt idx="7556">
                  <c:v>6.8753304516</c:v>
                </c:pt>
                <c:pt idx="7557">
                  <c:v>6.8753304516</c:v>
                </c:pt>
                <c:pt idx="7558">
                  <c:v>6.8753304516</c:v>
                </c:pt>
                <c:pt idx="7559">
                  <c:v>6.8724987668999997</c:v>
                </c:pt>
                <c:pt idx="7560">
                  <c:v>6.8724987668999997</c:v>
                </c:pt>
                <c:pt idx="7561">
                  <c:v>6.8724987668999997</c:v>
                </c:pt>
                <c:pt idx="7562">
                  <c:v>6.8696670821999994</c:v>
                </c:pt>
                <c:pt idx="7563">
                  <c:v>6.8696670821999994</c:v>
                </c:pt>
                <c:pt idx="7564">
                  <c:v>6.8696670821999994</c:v>
                </c:pt>
                <c:pt idx="7565">
                  <c:v>6.8668353975</c:v>
                </c:pt>
                <c:pt idx="7566">
                  <c:v>6.8668353975</c:v>
                </c:pt>
                <c:pt idx="7567">
                  <c:v>6.8668353975</c:v>
                </c:pt>
                <c:pt idx="7568">
                  <c:v>6.8640037127999998</c:v>
                </c:pt>
                <c:pt idx="7569">
                  <c:v>6.8640037127999998</c:v>
                </c:pt>
                <c:pt idx="7570">
                  <c:v>6.8640037127999998</c:v>
                </c:pt>
                <c:pt idx="7571">
                  <c:v>6.8611720281000004</c:v>
                </c:pt>
                <c:pt idx="7572">
                  <c:v>6.8611720281000004</c:v>
                </c:pt>
                <c:pt idx="7573">
                  <c:v>6.8611720281000004</c:v>
                </c:pt>
                <c:pt idx="7574">
                  <c:v>6.8583403433999992</c:v>
                </c:pt>
                <c:pt idx="7575">
                  <c:v>6.8583403433999992</c:v>
                </c:pt>
                <c:pt idx="7576">
                  <c:v>6.8555086586999998</c:v>
                </c:pt>
                <c:pt idx="7577">
                  <c:v>6.8555086586999998</c:v>
                </c:pt>
                <c:pt idx="7578">
                  <c:v>6.8555086586999998</c:v>
                </c:pt>
                <c:pt idx="7579">
                  <c:v>6.8526769739999995</c:v>
                </c:pt>
                <c:pt idx="7580">
                  <c:v>6.8526769739999995</c:v>
                </c:pt>
                <c:pt idx="7581">
                  <c:v>6.8526769739999995</c:v>
                </c:pt>
                <c:pt idx="7582">
                  <c:v>6.8498452893000001</c:v>
                </c:pt>
                <c:pt idx="7583">
                  <c:v>6.8498452893000001</c:v>
                </c:pt>
                <c:pt idx="7584">
                  <c:v>6.8498452893000001</c:v>
                </c:pt>
                <c:pt idx="7585">
                  <c:v>6.8470136045999999</c:v>
                </c:pt>
                <c:pt idx="7586">
                  <c:v>6.8470136045999999</c:v>
                </c:pt>
                <c:pt idx="7587">
                  <c:v>6.8470136045999999</c:v>
                </c:pt>
                <c:pt idx="7588">
                  <c:v>6.8441819198999996</c:v>
                </c:pt>
                <c:pt idx="7589">
                  <c:v>6.8441819198999996</c:v>
                </c:pt>
                <c:pt idx="7590">
                  <c:v>6.8441819198999996</c:v>
                </c:pt>
                <c:pt idx="7591">
                  <c:v>6.8413502351999993</c:v>
                </c:pt>
                <c:pt idx="7592">
                  <c:v>6.8413502351999993</c:v>
                </c:pt>
                <c:pt idx="7593">
                  <c:v>6.8413502351999993</c:v>
                </c:pt>
                <c:pt idx="7594">
                  <c:v>6.8385185504999999</c:v>
                </c:pt>
                <c:pt idx="7595">
                  <c:v>6.8385185504999999</c:v>
                </c:pt>
                <c:pt idx="7596">
                  <c:v>6.8385185504999999</c:v>
                </c:pt>
                <c:pt idx="7597">
                  <c:v>6.8356868657999996</c:v>
                </c:pt>
                <c:pt idx="7598">
                  <c:v>6.8356868657999996</c:v>
                </c:pt>
                <c:pt idx="7599">
                  <c:v>6.8356868657999996</c:v>
                </c:pt>
                <c:pt idx="7600">
                  <c:v>6.8328551811000002</c:v>
                </c:pt>
                <c:pt idx="7601">
                  <c:v>6.8328551811000002</c:v>
                </c:pt>
                <c:pt idx="7602">
                  <c:v>6.8300234963999991</c:v>
                </c:pt>
                <c:pt idx="7603">
                  <c:v>6.8300234963999991</c:v>
                </c:pt>
                <c:pt idx="7604">
                  <c:v>6.8300234963999991</c:v>
                </c:pt>
                <c:pt idx="7605">
                  <c:v>6.8271918116999997</c:v>
                </c:pt>
                <c:pt idx="7606">
                  <c:v>6.8271918116999997</c:v>
                </c:pt>
                <c:pt idx="7607">
                  <c:v>6.8271918116999997</c:v>
                </c:pt>
                <c:pt idx="7608">
                  <c:v>6.8243601269999994</c:v>
                </c:pt>
                <c:pt idx="7609">
                  <c:v>6.8243601269999994</c:v>
                </c:pt>
                <c:pt idx="7610">
                  <c:v>6.8243601269999994</c:v>
                </c:pt>
                <c:pt idx="7611">
                  <c:v>6.8215284423</c:v>
                </c:pt>
                <c:pt idx="7612">
                  <c:v>6.8215284423</c:v>
                </c:pt>
                <c:pt idx="7613">
                  <c:v>6.8215284423</c:v>
                </c:pt>
                <c:pt idx="7614">
                  <c:v>6.8186967575999997</c:v>
                </c:pt>
                <c:pt idx="7615">
                  <c:v>6.8186967575999997</c:v>
                </c:pt>
                <c:pt idx="7616">
                  <c:v>6.8186967575999997</c:v>
                </c:pt>
                <c:pt idx="7617">
                  <c:v>6.8158650728999994</c:v>
                </c:pt>
                <c:pt idx="7618">
                  <c:v>6.8158650728999994</c:v>
                </c:pt>
                <c:pt idx="7619">
                  <c:v>6.8158650728999994</c:v>
                </c:pt>
                <c:pt idx="7620">
                  <c:v>6.8130333882</c:v>
                </c:pt>
                <c:pt idx="7621">
                  <c:v>6.8130333882</c:v>
                </c:pt>
                <c:pt idx="7622">
                  <c:v>6.8130333882</c:v>
                </c:pt>
                <c:pt idx="7623">
                  <c:v>6.8102017034999998</c:v>
                </c:pt>
                <c:pt idx="7624">
                  <c:v>6.8102017034999998</c:v>
                </c:pt>
                <c:pt idx="7625">
                  <c:v>6.8102017034999998</c:v>
                </c:pt>
                <c:pt idx="7626">
                  <c:v>6.8073700188000004</c:v>
                </c:pt>
                <c:pt idx="7627">
                  <c:v>6.8073700188000004</c:v>
                </c:pt>
                <c:pt idx="7628">
                  <c:v>6.8073700188000004</c:v>
                </c:pt>
                <c:pt idx="7629">
                  <c:v>6.8045383341000001</c:v>
                </c:pt>
                <c:pt idx="7630">
                  <c:v>6.8045383341000001</c:v>
                </c:pt>
                <c:pt idx="7631">
                  <c:v>6.8045383341000001</c:v>
                </c:pt>
                <c:pt idx="7632">
                  <c:v>6.8017066493999998</c:v>
                </c:pt>
                <c:pt idx="7633">
                  <c:v>6.8017066493999998</c:v>
                </c:pt>
                <c:pt idx="7634">
                  <c:v>6.7988749646999995</c:v>
                </c:pt>
                <c:pt idx="7635">
                  <c:v>6.7988749646999995</c:v>
                </c:pt>
                <c:pt idx="7636">
                  <c:v>6.7988749646999995</c:v>
                </c:pt>
                <c:pt idx="7637">
                  <c:v>6.7960432800000001</c:v>
                </c:pt>
                <c:pt idx="7638">
                  <c:v>6.7960432800000001</c:v>
                </c:pt>
                <c:pt idx="7639">
                  <c:v>6.7960432800000001</c:v>
                </c:pt>
                <c:pt idx="7640">
                  <c:v>6.7932115952999998</c:v>
                </c:pt>
                <c:pt idx="7641">
                  <c:v>6.7932115952999998</c:v>
                </c:pt>
                <c:pt idx="7642">
                  <c:v>6.7932115952999998</c:v>
                </c:pt>
                <c:pt idx="7643">
                  <c:v>6.7903799106000005</c:v>
                </c:pt>
                <c:pt idx="7644">
                  <c:v>6.7903799106000005</c:v>
                </c:pt>
                <c:pt idx="7645">
                  <c:v>6.7903799106000005</c:v>
                </c:pt>
                <c:pt idx="7646">
                  <c:v>6.7875482258999993</c:v>
                </c:pt>
                <c:pt idx="7647">
                  <c:v>6.7875482258999993</c:v>
                </c:pt>
                <c:pt idx="7648">
                  <c:v>6.7875482258999993</c:v>
                </c:pt>
                <c:pt idx="7649">
                  <c:v>6.7847165411999999</c:v>
                </c:pt>
                <c:pt idx="7650">
                  <c:v>6.7847165411999999</c:v>
                </c:pt>
                <c:pt idx="7651">
                  <c:v>6.7847165411999999</c:v>
                </c:pt>
                <c:pt idx="7652">
                  <c:v>6.7818848564999996</c:v>
                </c:pt>
                <c:pt idx="7653">
                  <c:v>6.7818848564999996</c:v>
                </c:pt>
                <c:pt idx="7654">
                  <c:v>6.7818848564999996</c:v>
                </c:pt>
                <c:pt idx="7655">
                  <c:v>6.7790531718000002</c:v>
                </c:pt>
                <c:pt idx="7656">
                  <c:v>6.7790531718000002</c:v>
                </c:pt>
                <c:pt idx="7657">
                  <c:v>6.7790531718000002</c:v>
                </c:pt>
                <c:pt idx="7658">
                  <c:v>6.7762214870999999</c:v>
                </c:pt>
                <c:pt idx="7659">
                  <c:v>6.7762214870999999</c:v>
                </c:pt>
                <c:pt idx="7660">
                  <c:v>6.7762214870999999</c:v>
                </c:pt>
                <c:pt idx="7661">
                  <c:v>6.7733898023999997</c:v>
                </c:pt>
                <c:pt idx="7662">
                  <c:v>6.7733898023999997</c:v>
                </c:pt>
                <c:pt idx="7663">
                  <c:v>6.7733898023999997</c:v>
                </c:pt>
                <c:pt idx="7664">
                  <c:v>6.7705581176999994</c:v>
                </c:pt>
                <c:pt idx="7665">
                  <c:v>6.7705581176999994</c:v>
                </c:pt>
                <c:pt idx="7666">
                  <c:v>6.7705581176999994</c:v>
                </c:pt>
                <c:pt idx="7667">
                  <c:v>6.767726433</c:v>
                </c:pt>
                <c:pt idx="7668">
                  <c:v>6.767726433</c:v>
                </c:pt>
                <c:pt idx="7669">
                  <c:v>6.7648947482999997</c:v>
                </c:pt>
                <c:pt idx="7670">
                  <c:v>6.7648947482999997</c:v>
                </c:pt>
                <c:pt idx="7671">
                  <c:v>6.7648947482999997</c:v>
                </c:pt>
                <c:pt idx="7672">
                  <c:v>6.7620630636000003</c:v>
                </c:pt>
                <c:pt idx="7673">
                  <c:v>6.7620630636000003</c:v>
                </c:pt>
                <c:pt idx="7674">
                  <c:v>6.7620630636000003</c:v>
                </c:pt>
                <c:pt idx="7675">
                  <c:v>6.7592313788999991</c:v>
                </c:pt>
                <c:pt idx="7676">
                  <c:v>6.7592313788999991</c:v>
                </c:pt>
                <c:pt idx="7677">
                  <c:v>6.7592313788999991</c:v>
                </c:pt>
                <c:pt idx="7678">
                  <c:v>6.7563996941999998</c:v>
                </c:pt>
                <c:pt idx="7679">
                  <c:v>6.7563996941999998</c:v>
                </c:pt>
                <c:pt idx="7680">
                  <c:v>6.7563996941999998</c:v>
                </c:pt>
                <c:pt idx="7681">
                  <c:v>6.7535680094999995</c:v>
                </c:pt>
                <c:pt idx="7682">
                  <c:v>6.7535680094999995</c:v>
                </c:pt>
                <c:pt idx="7683">
                  <c:v>6.7535680094999995</c:v>
                </c:pt>
                <c:pt idx="7684">
                  <c:v>6.7507363248000001</c:v>
                </c:pt>
                <c:pt idx="7685">
                  <c:v>6.7507363248000001</c:v>
                </c:pt>
                <c:pt idx="7686">
                  <c:v>6.7507363248000001</c:v>
                </c:pt>
                <c:pt idx="7687">
                  <c:v>6.7479046400999998</c:v>
                </c:pt>
                <c:pt idx="7688">
                  <c:v>6.7479046400999998</c:v>
                </c:pt>
                <c:pt idx="7689">
                  <c:v>6.7479046400999998</c:v>
                </c:pt>
                <c:pt idx="7690">
                  <c:v>6.7450729553999995</c:v>
                </c:pt>
                <c:pt idx="7691">
                  <c:v>6.7450729553999995</c:v>
                </c:pt>
                <c:pt idx="7692">
                  <c:v>6.7450729553999995</c:v>
                </c:pt>
                <c:pt idx="7693">
                  <c:v>6.7422412706999992</c:v>
                </c:pt>
                <c:pt idx="7694">
                  <c:v>6.7422412706999992</c:v>
                </c:pt>
                <c:pt idx="7695">
                  <c:v>6.7422412706999992</c:v>
                </c:pt>
                <c:pt idx="7696">
                  <c:v>6.7394095859999998</c:v>
                </c:pt>
                <c:pt idx="7697">
                  <c:v>6.7394095859999998</c:v>
                </c:pt>
                <c:pt idx="7698">
                  <c:v>6.7394095859999998</c:v>
                </c:pt>
                <c:pt idx="7699">
                  <c:v>6.7365779012999996</c:v>
                </c:pt>
                <c:pt idx="7700">
                  <c:v>6.7365779012999996</c:v>
                </c:pt>
                <c:pt idx="7701">
                  <c:v>6.7365779012999996</c:v>
                </c:pt>
                <c:pt idx="7702">
                  <c:v>6.7337462166000002</c:v>
                </c:pt>
                <c:pt idx="7703">
                  <c:v>6.7337462166000002</c:v>
                </c:pt>
                <c:pt idx="7704">
                  <c:v>6.7337462166000002</c:v>
                </c:pt>
                <c:pt idx="7705">
                  <c:v>6.7309145318999999</c:v>
                </c:pt>
                <c:pt idx="7706">
                  <c:v>6.7309145318999999</c:v>
                </c:pt>
                <c:pt idx="7707">
                  <c:v>6.7309145318999999</c:v>
                </c:pt>
                <c:pt idx="7708">
                  <c:v>6.7280828471999996</c:v>
                </c:pt>
                <c:pt idx="7709">
                  <c:v>6.7280828471999996</c:v>
                </c:pt>
                <c:pt idx="7710">
                  <c:v>6.7280828471999996</c:v>
                </c:pt>
                <c:pt idx="7711">
                  <c:v>6.7252511625000002</c:v>
                </c:pt>
                <c:pt idx="7712">
                  <c:v>6.7252511625000002</c:v>
                </c:pt>
                <c:pt idx="7713">
                  <c:v>6.7252511625000002</c:v>
                </c:pt>
                <c:pt idx="7714">
                  <c:v>6.7224194777999999</c:v>
                </c:pt>
                <c:pt idx="7715">
                  <c:v>6.7224194777999999</c:v>
                </c:pt>
                <c:pt idx="7716">
                  <c:v>6.7195877931000005</c:v>
                </c:pt>
                <c:pt idx="7717">
                  <c:v>6.7195877931000005</c:v>
                </c:pt>
                <c:pt idx="7718">
                  <c:v>6.7195877931000005</c:v>
                </c:pt>
                <c:pt idx="7719">
                  <c:v>6.7167561083999994</c:v>
                </c:pt>
                <c:pt idx="7720">
                  <c:v>6.7167561083999994</c:v>
                </c:pt>
                <c:pt idx="7721">
                  <c:v>6.7167561083999994</c:v>
                </c:pt>
                <c:pt idx="7722">
                  <c:v>6.7139244237</c:v>
                </c:pt>
                <c:pt idx="7723">
                  <c:v>6.7139244237</c:v>
                </c:pt>
                <c:pt idx="7724">
                  <c:v>6.7139244237</c:v>
                </c:pt>
                <c:pt idx="7725">
                  <c:v>6.7110927389999997</c:v>
                </c:pt>
                <c:pt idx="7726">
                  <c:v>6.7110927389999997</c:v>
                </c:pt>
                <c:pt idx="7727">
                  <c:v>6.7110927389999997</c:v>
                </c:pt>
                <c:pt idx="7728">
                  <c:v>6.7082610543000003</c:v>
                </c:pt>
                <c:pt idx="7729">
                  <c:v>6.7082610543000003</c:v>
                </c:pt>
                <c:pt idx="7730">
                  <c:v>6.7082610543000003</c:v>
                </c:pt>
                <c:pt idx="7731">
                  <c:v>6.7054293696</c:v>
                </c:pt>
                <c:pt idx="7732">
                  <c:v>6.7054293696</c:v>
                </c:pt>
                <c:pt idx="7733">
                  <c:v>6.7054293696</c:v>
                </c:pt>
                <c:pt idx="7734">
                  <c:v>6.7025976848999997</c:v>
                </c:pt>
                <c:pt idx="7735">
                  <c:v>6.7025976848999997</c:v>
                </c:pt>
                <c:pt idx="7736">
                  <c:v>6.7025976848999997</c:v>
                </c:pt>
                <c:pt idx="7737">
                  <c:v>6.6997660001999995</c:v>
                </c:pt>
                <c:pt idx="7738">
                  <c:v>6.6997660001999995</c:v>
                </c:pt>
                <c:pt idx="7739">
                  <c:v>6.6997660001999995</c:v>
                </c:pt>
                <c:pt idx="7740">
                  <c:v>6.6969343155000001</c:v>
                </c:pt>
                <c:pt idx="7741">
                  <c:v>6.6969343155000001</c:v>
                </c:pt>
                <c:pt idx="7742">
                  <c:v>6.6969343155000001</c:v>
                </c:pt>
                <c:pt idx="7743">
                  <c:v>6.6941026307999998</c:v>
                </c:pt>
                <c:pt idx="7744">
                  <c:v>6.6941026307999998</c:v>
                </c:pt>
                <c:pt idx="7745">
                  <c:v>6.6941026307999998</c:v>
                </c:pt>
                <c:pt idx="7746">
                  <c:v>6.6912709461000004</c:v>
                </c:pt>
                <c:pt idx="7747">
                  <c:v>6.6912709461000004</c:v>
                </c:pt>
                <c:pt idx="7748">
                  <c:v>6.6912709461000004</c:v>
                </c:pt>
                <c:pt idx="7749">
                  <c:v>6.6884392613999992</c:v>
                </c:pt>
                <c:pt idx="7750">
                  <c:v>6.6884392613999992</c:v>
                </c:pt>
                <c:pt idx="7751">
                  <c:v>6.6884392613999992</c:v>
                </c:pt>
                <c:pt idx="7752">
                  <c:v>6.6856075766999998</c:v>
                </c:pt>
                <c:pt idx="7753">
                  <c:v>6.6856075766999998</c:v>
                </c:pt>
                <c:pt idx="7754">
                  <c:v>6.6856075766999998</c:v>
                </c:pt>
                <c:pt idx="7755">
                  <c:v>6.6827758919999996</c:v>
                </c:pt>
                <c:pt idx="7756">
                  <c:v>6.6827758919999996</c:v>
                </c:pt>
                <c:pt idx="7757">
                  <c:v>6.6827758919999996</c:v>
                </c:pt>
                <c:pt idx="7758">
                  <c:v>6.6799442073000002</c:v>
                </c:pt>
                <c:pt idx="7759">
                  <c:v>6.6799442073000002</c:v>
                </c:pt>
                <c:pt idx="7760">
                  <c:v>6.6799442073000002</c:v>
                </c:pt>
                <c:pt idx="7761">
                  <c:v>6.6771125225999999</c:v>
                </c:pt>
                <c:pt idx="7762">
                  <c:v>6.6771125225999999</c:v>
                </c:pt>
                <c:pt idx="7763">
                  <c:v>6.6771125225999999</c:v>
                </c:pt>
                <c:pt idx="7764">
                  <c:v>6.6742808378999996</c:v>
                </c:pt>
                <c:pt idx="7765">
                  <c:v>6.6742808378999996</c:v>
                </c:pt>
                <c:pt idx="7766">
                  <c:v>6.6742808378999996</c:v>
                </c:pt>
                <c:pt idx="7767">
                  <c:v>6.6714491531999993</c:v>
                </c:pt>
                <c:pt idx="7768">
                  <c:v>6.6714491531999993</c:v>
                </c:pt>
                <c:pt idx="7769">
                  <c:v>6.6714491531999993</c:v>
                </c:pt>
                <c:pt idx="7770">
                  <c:v>6.6686174684999999</c:v>
                </c:pt>
                <c:pt idx="7771">
                  <c:v>6.6686174684999999</c:v>
                </c:pt>
                <c:pt idx="7772">
                  <c:v>6.6686174684999999</c:v>
                </c:pt>
                <c:pt idx="7773">
                  <c:v>6.6657857837999996</c:v>
                </c:pt>
                <c:pt idx="7774">
                  <c:v>6.6657857837999996</c:v>
                </c:pt>
                <c:pt idx="7775">
                  <c:v>6.6657857837999996</c:v>
                </c:pt>
                <c:pt idx="7776">
                  <c:v>6.6629540991000002</c:v>
                </c:pt>
                <c:pt idx="7777">
                  <c:v>6.6629540991000002</c:v>
                </c:pt>
                <c:pt idx="7778">
                  <c:v>6.6629540991000002</c:v>
                </c:pt>
                <c:pt idx="7779">
                  <c:v>6.6601224143999991</c:v>
                </c:pt>
                <c:pt idx="7780">
                  <c:v>6.6601224143999991</c:v>
                </c:pt>
                <c:pt idx="7781">
                  <c:v>6.6601224143999991</c:v>
                </c:pt>
                <c:pt idx="7782">
                  <c:v>6.6572907296999997</c:v>
                </c:pt>
                <c:pt idx="7783">
                  <c:v>6.6572907296999997</c:v>
                </c:pt>
                <c:pt idx="7784">
                  <c:v>6.6572907296999997</c:v>
                </c:pt>
                <c:pt idx="7785">
                  <c:v>6.6544590449999994</c:v>
                </c:pt>
                <c:pt idx="7786">
                  <c:v>6.6544590449999994</c:v>
                </c:pt>
                <c:pt idx="7787">
                  <c:v>6.6544590449999994</c:v>
                </c:pt>
                <c:pt idx="7788">
                  <c:v>6.6516273603</c:v>
                </c:pt>
                <c:pt idx="7789">
                  <c:v>6.6516273603</c:v>
                </c:pt>
                <c:pt idx="7790">
                  <c:v>6.6487956755999997</c:v>
                </c:pt>
                <c:pt idx="7791">
                  <c:v>6.6487956755999997</c:v>
                </c:pt>
                <c:pt idx="7792">
                  <c:v>6.6487956755999997</c:v>
                </c:pt>
                <c:pt idx="7793">
                  <c:v>6.6459639908999995</c:v>
                </c:pt>
                <c:pt idx="7794">
                  <c:v>6.6459639908999995</c:v>
                </c:pt>
                <c:pt idx="7795">
                  <c:v>6.6459639908999995</c:v>
                </c:pt>
                <c:pt idx="7796">
                  <c:v>6.6431323062000001</c:v>
                </c:pt>
                <c:pt idx="7797">
                  <c:v>6.6431323062000001</c:v>
                </c:pt>
                <c:pt idx="7798">
                  <c:v>6.6431323062000001</c:v>
                </c:pt>
                <c:pt idx="7799">
                  <c:v>6.6403006214999998</c:v>
                </c:pt>
                <c:pt idx="7800">
                  <c:v>6.6403006214999998</c:v>
                </c:pt>
                <c:pt idx="7801">
                  <c:v>6.6403006214999998</c:v>
                </c:pt>
                <c:pt idx="7802">
                  <c:v>6.6374689368000004</c:v>
                </c:pt>
                <c:pt idx="7803">
                  <c:v>6.6374689368000004</c:v>
                </c:pt>
                <c:pt idx="7804">
                  <c:v>6.6374689368000004</c:v>
                </c:pt>
                <c:pt idx="7805">
                  <c:v>6.6346372521000001</c:v>
                </c:pt>
                <c:pt idx="7806">
                  <c:v>6.6346372521000001</c:v>
                </c:pt>
                <c:pt idx="7807">
                  <c:v>6.6346372521000001</c:v>
                </c:pt>
                <c:pt idx="7808">
                  <c:v>6.6318055673999998</c:v>
                </c:pt>
                <c:pt idx="7809">
                  <c:v>6.6318055673999998</c:v>
                </c:pt>
                <c:pt idx="7810">
                  <c:v>6.6318055673999998</c:v>
                </c:pt>
                <c:pt idx="7811">
                  <c:v>6.6289738826999995</c:v>
                </c:pt>
                <c:pt idx="7812">
                  <c:v>6.6289738826999995</c:v>
                </c:pt>
                <c:pt idx="7813">
                  <c:v>6.6289738826999995</c:v>
                </c:pt>
                <c:pt idx="7814">
                  <c:v>6.6261421980000001</c:v>
                </c:pt>
                <c:pt idx="7815">
                  <c:v>6.6261421980000001</c:v>
                </c:pt>
                <c:pt idx="7816">
                  <c:v>6.6261421980000001</c:v>
                </c:pt>
                <c:pt idx="7817">
                  <c:v>6.6233105132999999</c:v>
                </c:pt>
                <c:pt idx="7818">
                  <c:v>6.6233105132999999</c:v>
                </c:pt>
                <c:pt idx="7819">
                  <c:v>6.6233105132999999</c:v>
                </c:pt>
                <c:pt idx="7820">
                  <c:v>6.6204788286000005</c:v>
                </c:pt>
                <c:pt idx="7821">
                  <c:v>6.6204788286000005</c:v>
                </c:pt>
                <c:pt idx="7822">
                  <c:v>6.6204788286000005</c:v>
                </c:pt>
                <c:pt idx="7823">
                  <c:v>6.6176471438999993</c:v>
                </c:pt>
                <c:pt idx="7824">
                  <c:v>6.6176471438999993</c:v>
                </c:pt>
                <c:pt idx="7825">
                  <c:v>6.6176471438999993</c:v>
                </c:pt>
                <c:pt idx="7826">
                  <c:v>6.6148154591999999</c:v>
                </c:pt>
                <c:pt idx="7827">
                  <c:v>6.6148154591999999</c:v>
                </c:pt>
                <c:pt idx="7828">
                  <c:v>6.6148154591999999</c:v>
                </c:pt>
                <c:pt idx="7829">
                  <c:v>6.6119837744999996</c:v>
                </c:pt>
                <c:pt idx="7830">
                  <c:v>6.6119837744999996</c:v>
                </c:pt>
                <c:pt idx="7831">
                  <c:v>6.6119837744999996</c:v>
                </c:pt>
                <c:pt idx="7832">
                  <c:v>6.6091520898000002</c:v>
                </c:pt>
                <c:pt idx="7833">
                  <c:v>6.6091520898000002</c:v>
                </c:pt>
                <c:pt idx="7834">
                  <c:v>6.6091520898000002</c:v>
                </c:pt>
                <c:pt idx="7835">
                  <c:v>6.6063204051</c:v>
                </c:pt>
                <c:pt idx="7836">
                  <c:v>6.6063204051</c:v>
                </c:pt>
                <c:pt idx="7837">
                  <c:v>6.6063204051</c:v>
                </c:pt>
                <c:pt idx="7838">
                  <c:v>6.6034887203999997</c:v>
                </c:pt>
                <c:pt idx="7839">
                  <c:v>6.6034887203999997</c:v>
                </c:pt>
                <c:pt idx="7840">
                  <c:v>6.6034887203999997</c:v>
                </c:pt>
                <c:pt idx="7841">
                  <c:v>6.6006570356999994</c:v>
                </c:pt>
                <c:pt idx="7842">
                  <c:v>6.6006570356999994</c:v>
                </c:pt>
                <c:pt idx="7843">
                  <c:v>6.6006570356999994</c:v>
                </c:pt>
                <c:pt idx="7844">
                  <c:v>6.597825351</c:v>
                </c:pt>
                <c:pt idx="7845">
                  <c:v>6.597825351</c:v>
                </c:pt>
                <c:pt idx="7846">
                  <c:v>6.597825351</c:v>
                </c:pt>
                <c:pt idx="7847">
                  <c:v>6.5949936662999997</c:v>
                </c:pt>
                <c:pt idx="7848">
                  <c:v>6.5949936662999997</c:v>
                </c:pt>
                <c:pt idx="7849">
                  <c:v>6.5949936662999997</c:v>
                </c:pt>
                <c:pt idx="7850">
                  <c:v>6.5921619816000003</c:v>
                </c:pt>
                <c:pt idx="7851">
                  <c:v>6.5921619816000003</c:v>
                </c:pt>
                <c:pt idx="7852">
                  <c:v>6.5921619816000003</c:v>
                </c:pt>
                <c:pt idx="7853">
                  <c:v>6.5893302968999992</c:v>
                </c:pt>
                <c:pt idx="7854">
                  <c:v>6.5893302968999992</c:v>
                </c:pt>
                <c:pt idx="7855">
                  <c:v>6.5893302968999992</c:v>
                </c:pt>
                <c:pt idx="7856">
                  <c:v>6.5864986121999998</c:v>
                </c:pt>
                <c:pt idx="7857">
                  <c:v>6.5864986121999998</c:v>
                </c:pt>
                <c:pt idx="7858">
                  <c:v>6.5864986121999998</c:v>
                </c:pt>
                <c:pt idx="7859">
                  <c:v>6.5836669274999995</c:v>
                </c:pt>
                <c:pt idx="7860">
                  <c:v>6.5836669274999995</c:v>
                </c:pt>
                <c:pt idx="7861">
                  <c:v>6.5836669274999995</c:v>
                </c:pt>
                <c:pt idx="7862">
                  <c:v>6.5808352428000001</c:v>
                </c:pt>
                <c:pt idx="7863">
                  <c:v>6.5808352428000001</c:v>
                </c:pt>
                <c:pt idx="7864">
                  <c:v>6.5808352428000001</c:v>
                </c:pt>
                <c:pt idx="7865">
                  <c:v>6.5780035580999998</c:v>
                </c:pt>
                <c:pt idx="7866">
                  <c:v>6.5780035580999998</c:v>
                </c:pt>
                <c:pt idx="7867">
                  <c:v>6.5780035580999998</c:v>
                </c:pt>
                <c:pt idx="7868">
                  <c:v>6.5751718733999995</c:v>
                </c:pt>
                <c:pt idx="7869">
                  <c:v>6.5751718733999995</c:v>
                </c:pt>
                <c:pt idx="7870">
                  <c:v>6.5751718733999995</c:v>
                </c:pt>
                <c:pt idx="7871">
                  <c:v>6.5723401886999993</c:v>
                </c:pt>
                <c:pt idx="7872">
                  <c:v>6.5723401886999993</c:v>
                </c:pt>
                <c:pt idx="7873">
                  <c:v>6.5723401886999993</c:v>
                </c:pt>
                <c:pt idx="7874">
                  <c:v>6.5695085039999999</c:v>
                </c:pt>
                <c:pt idx="7875">
                  <c:v>6.5695085039999999</c:v>
                </c:pt>
                <c:pt idx="7876">
                  <c:v>6.5695085039999999</c:v>
                </c:pt>
                <c:pt idx="7877">
                  <c:v>6.5666768192999996</c:v>
                </c:pt>
                <c:pt idx="7878">
                  <c:v>6.5666768192999996</c:v>
                </c:pt>
                <c:pt idx="7879">
                  <c:v>6.5666768192999996</c:v>
                </c:pt>
                <c:pt idx="7880">
                  <c:v>6.5638451346000002</c:v>
                </c:pt>
                <c:pt idx="7881">
                  <c:v>6.5638451346000002</c:v>
                </c:pt>
                <c:pt idx="7882">
                  <c:v>6.5638451346000002</c:v>
                </c:pt>
                <c:pt idx="7883">
                  <c:v>6.5610134498999999</c:v>
                </c:pt>
                <c:pt idx="7884">
                  <c:v>6.5610134498999999</c:v>
                </c:pt>
                <c:pt idx="7885">
                  <c:v>6.5610134498999999</c:v>
                </c:pt>
                <c:pt idx="7886">
                  <c:v>6.5581817651999996</c:v>
                </c:pt>
                <c:pt idx="7887">
                  <c:v>6.5581817651999996</c:v>
                </c:pt>
                <c:pt idx="7888">
                  <c:v>6.5581817651999996</c:v>
                </c:pt>
                <c:pt idx="7889">
                  <c:v>6.5553500805000002</c:v>
                </c:pt>
                <c:pt idx="7890">
                  <c:v>6.5553500805000002</c:v>
                </c:pt>
                <c:pt idx="7891">
                  <c:v>6.5553500805000002</c:v>
                </c:pt>
                <c:pt idx="7892">
                  <c:v>6.5525183958</c:v>
                </c:pt>
                <c:pt idx="7893">
                  <c:v>6.5525183958</c:v>
                </c:pt>
                <c:pt idx="7894">
                  <c:v>6.5525183958</c:v>
                </c:pt>
                <c:pt idx="7895">
                  <c:v>6.5496867111000006</c:v>
                </c:pt>
                <c:pt idx="7896">
                  <c:v>6.5496867111000006</c:v>
                </c:pt>
                <c:pt idx="7897">
                  <c:v>6.5496867111000006</c:v>
                </c:pt>
                <c:pt idx="7898">
                  <c:v>6.5496867111000006</c:v>
                </c:pt>
                <c:pt idx="7899">
                  <c:v>6.5468550263999994</c:v>
                </c:pt>
                <c:pt idx="7900">
                  <c:v>6.5468550263999994</c:v>
                </c:pt>
                <c:pt idx="7901">
                  <c:v>6.5468550263999994</c:v>
                </c:pt>
                <c:pt idx="7902">
                  <c:v>6.5440233417</c:v>
                </c:pt>
                <c:pt idx="7903">
                  <c:v>6.5440233417</c:v>
                </c:pt>
                <c:pt idx="7904">
                  <c:v>6.5440233417</c:v>
                </c:pt>
                <c:pt idx="7905">
                  <c:v>6.5411916569999997</c:v>
                </c:pt>
                <c:pt idx="7906">
                  <c:v>6.5411916569999997</c:v>
                </c:pt>
                <c:pt idx="7907">
                  <c:v>6.5411916569999997</c:v>
                </c:pt>
                <c:pt idx="7908">
                  <c:v>6.5383599723000003</c:v>
                </c:pt>
                <c:pt idx="7909">
                  <c:v>6.5383599723000003</c:v>
                </c:pt>
                <c:pt idx="7910">
                  <c:v>6.5383599723000003</c:v>
                </c:pt>
                <c:pt idx="7911">
                  <c:v>6.5355282876</c:v>
                </c:pt>
                <c:pt idx="7912">
                  <c:v>6.5355282876</c:v>
                </c:pt>
                <c:pt idx="7913">
                  <c:v>6.5355282876</c:v>
                </c:pt>
                <c:pt idx="7914">
                  <c:v>6.5326966028999998</c:v>
                </c:pt>
                <c:pt idx="7915">
                  <c:v>6.5326966028999998</c:v>
                </c:pt>
                <c:pt idx="7916">
                  <c:v>6.5326966028999998</c:v>
                </c:pt>
                <c:pt idx="7917">
                  <c:v>6.5298649181999995</c:v>
                </c:pt>
                <c:pt idx="7918">
                  <c:v>6.5298649181999995</c:v>
                </c:pt>
                <c:pt idx="7919">
                  <c:v>6.5298649181999995</c:v>
                </c:pt>
                <c:pt idx="7920">
                  <c:v>6.5270332335000001</c:v>
                </c:pt>
                <c:pt idx="7921">
                  <c:v>6.5270332335000001</c:v>
                </c:pt>
                <c:pt idx="7922">
                  <c:v>6.5270332335000001</c:v>
                </c:pt>
                <c:pt idx="7923">
                  <c:v>6.5242015487999998</c:v>
                </c:pt>
                <c:pt idx="7924">
                  <c:v>6.5242015487999998</c:v>
                </c:pt>
                <c:pt idx="7925">
                  <c:v>6.5242015487999998</c:v>
                </c:pt>
                <c:pt idx="7926">
                  <c:v>6.5213698641000004</c:v>
                </c:pt>
                <c:pt idx="7927">
                  <c:v>6.5213698641000004</c:v>
                </c:pt>
                <c:pt idx="7928">
                  <c:v>6.5213698641000004</c:v>
                </c:pt>
                <c:pt idx="7929">
                  <c:v>6.5185381793999992</c:v>
                </c:pt>
                <c:pt idx="7930">
                  <c:v>6.5185381793999992</c:v>
                </c:pt>
                <c:pt idx="7931">
                  <c:v>6.5185381793999992</c:v>
                </c:pt>
                <c:pt idx="7932">
                  <c:v>6.5157064946999999</c:v>
                </c:pt>
                <c:pt idx="7933">
                  <c:v>6.5157064946999999</c:v>
                </c:pt>
                <c:pt idx="7934">
                  <c:v>6.5157064946999999</c:v>
                </c:pt>
                <c:pt idx="7935">
                  <c:v>6.5128748099999996</c:v>
                </c:pt>
                <c:pt idx="7936">
                  <c:v>6.5128748099999996</c:v>
                </c:pt>
                <c:pt idx="7937">
                  <c:v>6.5128748099999996</c:v>
                </c:pt>
                <c:pt idx="7938">
                  <c:v>6.5100431253000002</c:v>
                </c:pt>
                <c:pt idx="7939">
                  <c:v>6.5100431253000002</c:v>
                </c:pt>
                <c:pt idx="7940">
                  <c:v>6.5100431253000002</c:v>
                </c:pt>
                <c:pt idx="7941">
                  <c:v>6.5072114405999999</c:v>
                </c:pt>
                <c:pt idx="7942">
                  <c:v>6.5072114405999999</c:v>
                </c:pt>
                <c:pt idx="7943">
                  <c:v>6.5072114405999999</c:v>
                </c:pt>
                <c:pt idx="7944">
                  <c:v>6.5043797558999996</c:v>
                </c:pt>
                <c:pt idx="7945">
                  <c:v>6.5043797558999996</c:v>
                </c:pt>
                <c:pt idx="7946">
                  <c:v>6.5043797558999996</c:v>
                </c:pt>
                <c:pt idx="7947">
                  <c:v>6.5015480711999993</c:v>
                </c:pt>
                <c:pt idx="7948">
                  <c:v>6.5015480711999993</c:v>
                </c:pt>
                <c:pt idx="7949">
                  <c:v>6.5015480711999993</c:v>
                </c:pt>
                <c:pt idx="7950">
                  <c:v>6.4987163864999999</c:v>
                </c:pt>
                <c:pt idx="7951">
                  <c:v>6.4987163864999999</c:v>
                </c:pt>
                <c:pt idx="7952">
                  <c:v>6.4987163864999999</c:v>
                </c:pt>
                <c:pt idx="7953">
                  <c:v>6.4958847017999997</c:v>
                </c:pt>
                <c:pt idx="7954">
                  <c:v>6.4958847017999997</c:v>
                </c:pt>
                <c:pt idx="7955">
                  <c:v>6.4958847017999997</c:v>
                </c:pt>
                <c:pt idx="7956">
                  <c:v>6.4930530171000003</c:v>
                </c:pt>
                <c:pt idx="7957">
                  <c:v>6.4930530171000003</c:v>
                </c:pt>
                <c:pt idx="7958">
                  <c:v>6.4930530171000003</c:v>
                </c:pt>
                <c:pt idx="7959">
                  <c:v>6.4902213323999991</c:v>
                </c:pt>
                <c:pt idx="7960">
                  <c:v>6.4902213323999991</c:v>
                </c:pt>
                <c:pt idx="7961">
                  <c:v>6.4902213323999991</c:v>
                </c:pt>
                <c:pt idx="7962">
                  <c:v>6.4873896476999997</c:v>
                </c:pt>
                <c:pt idx="7963">
                  <c:v>6.4873896476999997</c:v>
                </c:pt>
                <c:pt idx="7964">
                  <c:v>6.4873896476999997</c:v>
                </c:pt>
                <c:pt idx="7965">
                  <c:v>6.4845579629999994</c:v>
                </c:pt>
                <c:pt idx="7966">
                  <c:v>6.4845579629999994</c:v>
                </c:pt>
                <c:pt idx="7967">
                  <c:v>6.4845579629999994</c:v>
                </c:pt>
                <c:pt idx="7968">
                  <c:v>6.4817262783</c:v>
                </c:pt>
                <c:pt idx="7969">
                  <c:v>6.4817262783</c:v>
                </c:pt>
                <c:pt idx="7970">
                  <c:v>6.4817262783</c:v>
                </c:pt>
                <c:pt idx="7971">
                  <c:v>6.4788945935999998</c:v>
                </c:pt>
                <c:pt idx="7972">
                  <c:v>6.4788945935999998</c:v>
                </c:pt>
                <c:pt idx="7973">
                  <c:v>6.4788945935999998</c:v>
                </c:pt>
                <c:pt idx="7974">
                  <c:v>6.4788945935999998</c:v>
                </c:pt>
                <c:pt idx="7975">
                  <c:v>6.4760629088999995</c:v>
                </c:pt>
                <c:pt idx="7976">
                  <c:v>6.4760629088999995</c:v>
                </c:pt>
                <c:pt idx="7977">
                  <c:v>6.4760629088999995</c:v>
                </c:pt>
                <c:pt idx="7978">
                  <c:v>6.4732312242000001</c:v>
                </c:pt>
                <c:pt idx="7979">
                  <c:v>6.4732312242000001</c:v>
                </c:pt>
                <c:pt idx="7980">
                  <c:v>6.4732312242000001</c:v>
                </c:pt>
                <c:pt idx="7981">
                  <c:v>6.4703995394999998</c:v>
                </c:pt>
                <c:pt idx="7982">
                  <c:v>6.4703995394999998</c:v>
                </c:pt>
                <c:pt idx="7983">
                  <c:v>6.4703995394999998</c:v>
                </c:pt>
                <c:pt idx="7984">
                  <c:v>6.4675678548000004</c:v>
                </c:pt>
                <c:pt idx="7985">
                  <c:v>6.4675678548000004</c:v>
                </c:pt>
                <c:pt idx="7986">
                  <c:v>6.4675678548000004</c:v>
                </c:pt>
                <c:pt idx="7987">
                  <c:v>6.4647361701000001</c:v>
                </c:pt>
                <c:pt idx="7988">
                  <c:v>6.4647361701000001</c:v>
                </c:pt>
                <c:pt idx="7989">
                  <c:v>6.4647361701000001</c:v>
                </c:pt>
                <c:pt idx="7990">
                  <c:v>6.4619044853999998</c:v>
                </c:pt>
                <c:pt idx="7991">
                  <c:v>6.4619044853999998</c:v>
                </c:pt>
                <c:pt idx="7992">
                  <c:v>6.4619044853999998</c:v>
                </c:pt>
                <c:pt idx="7993">
                  <c:v>6.4590728006999996</c:v>
                </c:pt>
                <c:pt idx="7994">
                  <c:v>6.4590728006999996</c:v>
                </c:pt>
                <c:pt idx="7995">
                  <c:v>6.4590728006999996</c:v>
                </c:pt>
                <c:pt idx="7996">
                  <c:v>6.4562411160000002</c:v>
                </c:pt>
                <c:pt idx="7997">
                  <c:v>6.4562411160000002</c:v>
                </c:pt>
                <c:pt idx="7998">
                  <c:v>6.4562411160000002</c:v>
                </c:pt>
                <c:pt idx="7999">
                  <c:v>6.4534094312999999</c:v>
                </c:pt>
                <c:pt idx="8000">
                  <c:v>6.4534094312999999</c:v>
                </c:pt>
                <c:pt idx="8001">
                  <c:v>6.4534094312999999</c:v>
                </c:pt>
                <c:pt idx="8002">
                  <c:v>6.4505777466000005</c:v>
                </c:pt>
                <c:pt idx="8003">
                  <c:v>6.4505777466000005</c:v>
                </c:pt>
                <c:pt idx="8004">
                  <c:v>6.4505777466000005</c:v>
                </c:pt>
                <c:pt idx="8005">
                  <c:v>6.4477460618999993</c:v>
                </c:pt>
                <c:pt idx="8006">
                  <c:v>6.4477460618999993</c:v>
                </c:pt>
                <c:pt idx="8007">
                  <c:v>6.4477460618999993</c:v>
                </c:pt>
                <c:pt idx="8008">
                  <c:v>6.4449143771999999</c:v>
                </c:pt>
                <c:pt idx="8009">
                  <c:v>6.4449143771999999</c:v>
                </c:pt>
                <c:pt idx="8010">
                  <c:v>6.4449143771999999</c:v>
                </c:pt>
                <c:pt idx="8011">
                  <c:v>6.4420826924999997</c:v>
                </c:pt>
                <c:pt idx="8012">
                  <c:v>6.4420826924999997</c:v>
                </c:pt>
                <c:pt idx="8013">
                  <c:v>6.4420826924999997</c:v>
                </c:pt>
                <c:pt idx="8014">
                  <c:v>6.4392510078000003</c:v>
                </c:pt>
                <c:pt idx="8015">
                  <c:v>6.4392510078000003</c:v>
                </c:pt>
                <c:pt idx="8016">
                  <c:v>6.4392510078000003</c:v>
                </c:pt>
                <c:pt idx="8017">
                  <c:v>6.4364193231</c:v>
                </c:pt>
                <c:pt idx="8018">
                  <c:v>6.4364193231</c:v>
                </c:pt>
                <c:pt idx="8019">
                  <c:v>6.4364193231</c:v>
                </c:pt>
                <c:pt idx="8020">
                  <c:v>6.4364193231</c:v>
                </c:pt>
                <c:pt idx="8021">
                  <c:v>6.4335876383999997</c:v>
                </c:pt>
                <c:pt idx="8022">
                  <c:v>6.4335876383999997</c:v>
                </c:pt>
                <c:pt idx="8023">
                  <c:v>6.4335876383999997</c:v>
                </c:pt>
                <c:pt idx="8024">
                  <c:v>6.4307559536999994</c:v>
                </c:pt>
                <c:pt idx="8025">
                  <c:v>6.4307559536999994</c:v>
                </c:pt>
                <c:pt idx="8026">
                  <c:v>6.4307559536999994</c:v>
                </c:pt>
                <c:pt idx="8027">
                  <c:v>6.427924269</c:v>
                </c:pt>
                <c:pt idx="8028">
                  <c:v>6.427924269</c:v>
                </c:pt>
                <c:pt idx="8029">
                  <c:v>6.427924269</c:v>
                </c:pt>
                <c:pt idx="8030">
                  <c:v>6.4250925842999997</c:v>
                </c:pt>
                <c:pt idx="8031">
                  <c:v>6.4250925842999997</c:v>
                </c:pt>
                <c:pt idx="8032">
                  <c:v>6.4250925842999997</c:v>
                </c:pt>
                <c:pt idx="8033">
                  <c:v>6.4222608996000004</c:v>
                </c:pt>
                <c:pt idx="8034">
                  <c:v>6.4222608996000004</c:v>
                </c:pt>
                <c:pt idx="8035">
                  <c:v>6.4222608996000004</c:v>
                </c:pt>
                <c:pt idx="8036">
                  <c:v>6.4194292148999992</c:v>
                </c:pt>
                <c:pt idx="8037">
                  <c:v>6.4194292148999992</c:v>
                </c:pt>
                <c:pt idx="8038">
                  <c:v>6.4194292148999992</c:v>
                </c:pt>
                <c:pt idx="8039">
                  <c:v>6.4165975301999998</c:v>
                </c:pt>
                <c:pt idx="8040">
                  <c:v>6.4165975301999998</c:v>
                </c:pt>
                <c:pt idx="8041">
                  <c:v>6.4137658454999995</c:v>
                </c:pt>
                <c:pt idx="8042">
                  <c:v>6.4137658454999995</c:v>
                </c:pt>
                <c:pt idx="8043">
                  <c:v>6.4109341608000001</c:v>
                </c:pt>
                <c:pt idx="8044">
                  <c:v>6.4109341608000001</c:v>
                </c:pt>
                <c:pt idx="8045">
                  <c:v>6.4081024760999998</c:v>
                </c:pt>
                <c:pt idx="8046">
                  <c:v>6.4081024760999998</c:v>
                </c:pt>
                <c:pt idx="8047">
                  <c:v>6.4052707913999996</c:v>
                </c:pt>
                <c:pt idx="8048">
                  <c:v>6.4052707913999996</c:v>
                </c:pt>
                <c:pt idx="8049">
                  <c:v>6.4024391066999993</c:v>
                </c:pt>
                <c:pt idx="8050">
                  <c:v>6.4024391066999993</c:v>
                </c:pt>
                <c:pt idx="8051">
                  <c:v>6.3996074219999999</c:v>
                </c:pt>
                <c:pt idx="8052">
                  <c:v>6.3996074219999999</c:v>
                </c:pt>
                <c:pt idx="8053">
                  <c:v>6.3967757372999996</c:v>
                </c:pt>
                <c:pt idx="8054">
                  <c:v>6.3967757372999996</c:v>
                </c:pt>
                <c:pt idx="8055">
                  <c:v>6.3939440526000002</c:v>
                </c:pt>
                <c:pt idx="8056">
                  <c:v>6.3939440526000002</c:v>
                </c:pt>
                <c:pt idx="8057">
                  <c:v>6.3911123678999999</c:v>
                </c:pt>
                <c:pt idx="8058">
                  <c:v>6.3911123678999999</c:v>
                </c:pt>
                <c:pt idx="8059">
                  <c:v>6.3882806831999996</c:v>
                </c:pt>
                <c:pt idx="8060">
                  <c:v>6.3882806831999996</c:v>
                </c:pt>
                <c:pt idx="8061">
                  <c:v>6.3854489985000003</c:v>
                </c:pt>
                <c:pt idx="8062">
                  <c:v>6.3854489985000003</c:v>
                </c:pt>
                <c:pt idx="8063">
                  <c:v>6.3826173138</c:v>
                </c:pt>
                <c:pt idx="8064">
                  <c:v>6.3826173138</c:v>
                </c:pt>
                <c:pt idx="8065">
                  <c:v>6.3797856290999997</c:v>
                </c:pt>
                <c:pt idx="8066">
                  <c:v>6.3797856290999997</c:v>
                </c:pt>
                <c:pt idx="8067">
                  <c:v>6.3769539443999994</c:v>
                </c:pt>
                <c:pt idx="8068">
                  <c:v>6.3769539443999994</c:v>
                </c:pt>
                <c:pt idx="8069">
                  <c:v>6.3741222597</c:v>
                </c:pt>
                <c:pt idx="8070">
                  <c:v>6.3741222597</c:v>
                </c:pt>
                <c:pt idx="8071">
                  <c:v>6.3712905749999997</c:v>
                </c:pt>
                <c:pt idx="8072">
                  <c:v>6.3712905749999997</c:v>
                </c:pt>
                <c:pt idx="8073">
                  <c:v>6.3684588903000003</c:v>
                </c:pt>
                <c:pt idx="8074">
                  <c:v>6.3684588903000003</c:v>
                </c:pt>
                <c:pt idx="8075">
                  <c:v>6.3656272056000001</c:v>
                </c:pt>
                <c:pt idx="8076">
                  <c:v>6.3656272056000001</c:v>
                </c:pt>
                <c:pt idx="8077">
                  <c:v>6.3627955208999998</c:v>
                </c:pt>
                <c:pt idx="8078">
                  <c:v>6.3627955208999998</c:v>
                </c:pt>
                <c:pt idx="8079">
                  <c:v>6.3599638361999995</c:v>
                </c:pt>
                <c:pt idx="8080">
                  <c:v>6.3599638361999995</c:v>
                </c:pt>
                <c:pt idx="8081">
                  <c:v>6.3571321515000001</c:v>
                </c:pt>
                <c:pt idx="8082">
                  <c:v>6.3571321515000001</c:v>
                </c:pt>
                <c:pt idx="8083">
                  <c:v>6.3543004667999998</c:v>
                </c:pt>
                <c:pt idx="8084">
                  <c:v>6.3543004667999998</c:v>
                </c:pt>
                <c:pt idx="8085">
                  <c:v>6.3514687821000004</c:v>
                </c:pt>
                <c:pt idx="8086">
                  <c:v>6.3514687821000004</c:v>
                </c:pt>
                <c:pt idx="8087">
                  <c:v>6.3486370973999993</c:v>
                </c:pt>
                <c:pt idx="8088">
                  <c:v>6.3486370973999993</c:v>
                </c:pt>
                <c:pt idx="8089">
                  <c:v>6.3458054126999999</c:v>
                </c:pt>
                <c:pt idx="8090">
                  <c:v>6.3458054126999999</c:v>
                </c:pt>
                <c:pt idx="8091">
                  <c:v>6.3429737279999996</c:v>
                </c:pt>
                <c:pt idx="8092">
                  <c:v>6.3429737279999996</c:v>
                </c:pt>
                <c:pt idx="8093">
                  <c:v>6.3401420433000002</c:v>
                </c:pt>
                <c:pt idx="8094">
                  <c:v>6.3401420433000002</c:v>
                </c:pt>
                <c:pt idx="8095">
                  <c:v>6.3373103585999999</c:v>
                </c:pt>
                <c:pt idx="8096">
                  <c:v>6.3373103585999999</c:v>
                </c:pt>
                <c:pt idx="8097">
                  <c:v>6.3344786738999996</c:v>
                </c:pt>
                <c:pt idx="8098">
                  <c:v>6.3344786738999996</c:v>
                </c:pt>
                <c:pt idx="8099">
                  <c:v>6.3316469891999994</c:v>
                </c:pt>
                <c:pt idx="8100">
                  <c:v>6.3316469891999994</c:v>
                </c:pt>
                <c:pt idx="8101">
                  <c:v>6.3288153045</c:v>
                </c:pt>
                <c:pt idx="8102">
                  <c:v>6.3288153045</c:v>
                </c:pt>
                <c:pt idx="8103">
                  <c:v>6.3259836197999997</c:v>
                </c:pt>
                <c:pt idx="8104">
                  <c:v>6.3259836197999997</c:v>
                </c:pt>
                <c:pt idx="8105">
                  <c:v>6.3231519351000003</c:v>
                </c:pt>
                <c:pt idx="8106">
                  <c:v>6.3231519351000003</c:v>
                </c:pt>
                <c:pt idx="8107">
                  <c:v>6.3203202503999991</c:v>
                </c:pt>
                <c:pt idx="8108">
                  <c:v>6.3203202503999991</c:v>
                </c:pt>
                <c:pt idx="8109">
                  <c:v>6.3174885656999997</c:v>
                </c:pt>
                <c:pt idx="8110">
                  <c:v>6.3174885656999997</c:v>
                </c:pt>
                <c:pt idx="8111">
                  <c:v>6.3146568809999994</c:v>
                </c:pt>
                <c:pt idx="8112">
                  <c:v>6.3146568809999994</c:v>
                </c:pt>
                <c:pt idx="8113">
                  <c:v>6.3118251963000001</c:v>
                </c:pt>
                <c:pt idx="8114">
                  <c:v>6.3118251963000001</c:v>
                </c:pt>
                <c:pt idx="8115">
                  <c:v>6.3089935115999998</c:v>
                </c:pt>
                <c:pt idx="8116">
                  <c:v>6.3089935115999998</c:v>
                </c:pt>
                <c:pt idx="8117">
                  <c:v>6.3061618268999995</c:v>
                </c:pt>
                <c:pt idx="8118">
                  <c:v>6.3061618268999995</c:v>
                </c:pt>
                <c:pt idx="8119">
                  <c:v>6.3033301421999992</c:v>
                </c:pt>
                <c:pt idx="8120">
                  <c:v>6.3033301421999992</c:v>
                </c:pt>
                <c:pt idx="8121">
                  <c:v>6.3004984574999998</c:v>
                </c:pt>
                <c:pt idx="8122">
                  <c:v>6.3004984574999998</c:v>
                </c:pt>
                <c:pt idx="8123">
                  <c:v>6.2976667727999995</c:v>
                </c:pt>
                <c:pt idx="8124">
                  <c:v>6.2976667727999995</c:v>
                </c:pt>
                <c:pt idx="8125">
                  <c:v>6.2948350881000001</c:v>
                </c:pt>
                <c:pt idx="8126">
                  <c:v>6.2948350881000001</c:v>
                </c:pt>
                <c:pt idx="8127">
                  <c:v>6.2920034033999999</c:v>
                </c:pt>
                <c:pt idx="8128">
                  <c:v>6.2920034033999999</c:v>
                </c:pt>
                <c:pt idx="8129">
                  <c:v>6.2891717186999996</c:v>
                </c:pt>
                <c:pt idx="8130">
                  <c:v>6.2891717186999996</c:v>
                </c:pt>
                <c:pt idx="8131">
                  <c:v>6.2863400340000002</c:v>
                </c:pt>
                <c:pt idx="8132">
                  <c:v>6.2863400340000002</c:v>
                </c:pt>
                <c:pt idx="8133">
                  <c:v>6.2835083492999999</c:v>
                </c:pt>
                <c:pt idx="8134">
                  <c:v>6.2835083492999999</c:v>
                </c:pt>
                <c:pt idx="8135">
                  <c:v>6.2806766646000005</c:v>
                </c:pt>
                <c:pt idx="8136">
                  <c:v>6.2806766646000005</c:v>
                </c:pt>
                <c:pt idx="8137">
                  <c:v>6.2778449798999993</c:v>
                </c:pt>
                <c:pt idx="8138">
                  <c:v>6.2778449798999993</c:v>
                </c:pt>
                <c:pt idx="8139">
                  <c:v>6.2750132952</c:v>
                </c:pt>
                <c:pt idx="8140">
                  <c:v>6.2750132952</c:v>
                </c:pt>
                <c:pt idx="8141">
                  <c:v>6.2721816104999997</c:v>
                </c:pt>
                <c:pt idx="8142">
                  <c:v>6.2721816104999997</c:v>
                </c:pt>
                <c:pt idx="8143">
                  <c:v>6.2693499258000003</c:v>
                </c:pt>
                <c:pt idx="8144">
                  <c:v>6.2693499258000003</c:v>
                </c:pt>
                <c:pt idx="8145">
                  <c:v>6.2665182411</c:v>
                </c:pt>
                <c:pt idx="8146">
                  <c:v>6.2665182411</c:v>
                </c:pt>
                <c:pt idx="8147">
                  <c:v>6.2636865563999997</c:v>
                </c:pt>
                <c:pt idx="8148">
                  <c:v>6.2636865563999997</c:v>
                </c:pt>
                <c:pt idx="8149">
                  <c:v>6.2608548716999994</c:v>
                </c:pt>
                <c:pt idx="8150">
                  <c:v>6.2608548716999994</c:v>
                </c:pt>
                <c:pt idx="8151">
                  <c:v>6.258023187</c:v>
                </c:pt>
                <c:pt idx="8152">
                  <c:v>6.258023187</c:v>
                </c:pt>
                <c:pt idx="8153">
                  <c:v>6.2551915022999998</c:v>
                </c:pt>
                <c:pt idx="8154">
                  <c:v>6.2551915022999998</c:v>
                </c:pt>
                <c:pt idx="8155">
                  <c:v>6.2523598176000004</c:v>
                </c:pt>
                <c:pt idx="8156">
                  <c:v>6.2523598176000004</c:v>
                </c:pt>
                <c:pt idx="8157">
                  <c:v>6.2495281328999992</c:v>
                </c:pt>
                <c:pt idx="8158">
                  <c:v>6.2495281328999992</c:v>
                </c:pt>
                <c:pt idx="8159">
                  <c:v>6.2466964481999998</c:v>
                </c:pt>
                <c:pt idx="8160">
                  <c:v>6.2466964481999998</c:v>
                </c:pt>
                <c:pt idx="8161">
                  <c:v>6.2438647634999995</c:v>
                </c:pt>
                <c:pt idx="8162">
                  <c:v>6.2438647634999995</c:v>
                </c:pt>
                <c:pt idx="8163">
                  <c:v>6.2410330788000001</c:v>
                </c:pt>
                <c:pt idx="8164">
                  <c:v>6.2410330788000001</c:v>
                </c:pt>
                <c:pt idx="8165">
                  <c:v>6.2382013940999999</c:v>
                </c:pt>
                <c:pt idx="8166">
                  <c:v>6.2382013940999999</c:v>
                </c:pt>
                <c:pt idx="8167">
                  <c:v>6.2353697093999996</c:v>
                </c:pt>
                <c:pt idx="8168">
                  <c:v>6.2353697093999996</c:v>
                </c:pt>
                <c:pt idx="8169">
                  <c:v>6.2325380246999993</c:v>
                </c:pt>
                <c:pt idx="8170">
                  <c:v>6.2325380246999993</c:v>
                </c:pt>
                <c:pt idx="8171">
                  <c:v>6.2297063399999999</c:v>
                </c:pt>
                <c:pt idx="8172">
                  <c:v>6.2297063399999999</c:v>
                </c:pt>
                <c:pt idx="8173">
                  <c:v>6.2268746552999996</c:v>
                </c:pt>
                <c:pt idx="8174">
                  <c:v>6.2268746552999996</c:v>
                </c:pt>
                <c:pt idx="8175">
                  <c:v>6.2240429706000002</c:v>
                </c:pt>
                <c:pt idx="8176">
                  <c:v>6.2240429706000002</c:v>
                </c:pt>
                <c:pt idx="8177">
                  <c:v>6.2212112858999991</c:v>
                </c:pt>
                <c:pt idx="8178">
                  <c:v>6.2212112858999991</c:v>
                </c:pt>
                <c:pt idx="8179">
                  <c:v>6.2183796011999997</c:v>
                </c:pt>
                <c:pt idx="8180">
                  <c:v>6.2183796011999997</c:v>
                </c:pt>
                <c:pt idx="8181">
                  <c:v>6.2155479164999994</c:v>
                </c:pt>
                <c:pt idx="8182">
                  <c:v>6.2155479164999994</c:v>
                </c:pt>
                <c:pt idx="8183">
                  <c:v>6.2127162318</c:v>
                </c:pt>
                <c:pt idx="8184">
                  <c:v>6.2127162318</c:v>
                </c:pt>
                <c:pt idx="8185">
                  <c:v>6.2098845470999997</c:v>
                </c:pt>
                <c:pt idx="8186">
                  <c:v>6.2098845470999997</c:v>
                </c:pt>
                <c:pt idx="8187">
                  <c:v>6.2070528623999994</c:v>
                </c:pt>
                <c:pt idx="8188">
                  <c:v>6.2070528623999994</c:v>
                </c:pt>
                <c:pt idx="8189">
                  <c:v>6.2070528623999994</c:v>
                </c:pt>
                <c:pt idx="8190">
                  <c:v>6.2042211777</c:v>
                </c:pt>
                <c:pt idx="8191">
                  <c:v>6.2042211777</c:v>
                </c:pt>
                <c:pt idx="8192">
                  <c:v>6.2013894929999998</c:v>
                </c:pt>
                <c:pt idx="8193">
                  <c:v>6.2013894929999998</c:v>
                </c:pt>
                <c:pt idx="8194">
                  <c:v>6.1985578083000004</c:v>
                </c:pt>
                <c:pt idx="8195">
                  <c:v>6.1985578083000004</c:v>
                </c:pt>
                <c:pt idx="8196">
                  <c:v>6.1957261236000001</c:v>
                </c:pt>
                <c:pt idx="8197">
                  <c:v>6.1957261236000001</c:v>
                </c:pt>
                <c:pt idx="8198">
                  <c:v>6.1928944388999998</c:v>
                </c:pt>
                <c:pt idx="8199">
                  <c:v>6.1928944388999998</c:v>
                </c:pt>
                <c:pt idx="8200">
                  <c:v>6.1900627541999995</c:v>
                </c:pt>
                <c:pt idx="8201">
                  <c:v>6.1900627541999995</c:v>
                </c:pt>
                <c:pt idx="8202">
                  <c:v>6.1872310695000001</c:v>
                </c:pt>
                <c:pt idx="8203">
                  <c:v>6.1872310695000001</c:v>
                </c:pt>
                <c:pt idx="8204">
                  <c:v>6.1843993847999998</c:v>
                </c:pt>
                <c:pt idx="8205">
                  <c:v>6.1843993847999998</c:v>
                </c:pt>
                <c:pt idx="8206">
                  <c:v>6.1815677001000005</c:v>
                </c:pt>
                <c:pt idx="8207">
                  <c:v>6.1815677001000005</c:v>
                </c:pt>
                <c:pt idx="8208">
                  <c:v>6.1787360153999993</c:v>
                </c:pt>
                <c:pt idx="8209">
                  <c:v>6.1787360153999993</c:v>
                </c:pt>
                <c:pt idx="8210">
                  <c:v>6.1759043306999999</c:v>
                </c:pt>
                <c:pt idx="8211">
                  <c:v>6.1759043306999999</c:v>
                </c:pt>
                <c:pt idx="8212">
                  <c:v>6.1730726459999996</c:v>
                </c:pt>
                <c:pt idx="8213">
                  <c:v>6.1730726459999996</c:v>
                </c:pt>
                <c:pt idx="8214">
                  <c:v>6.1702409613000002</c:v>
                </c:pt>
                <c:pt idx="8215">
                  <c:v>6.1702409613000002</c:v>
                </c:pt>
                <c:pt idx="8216">
                  <c:v>6.1674092765999999</c:v>
                </c:pt>
                <c:pt idx="8217">
                  <c:v>6.1674092765999999</c:v>
                </c:pt>
                <c:pt idx="8218">
                  <c:v>6.1645775918999997</c:v>
                </c:pt>
                <c:pt idx="8219">
                  <c:v>6.1645775918999997</c:v>
                </c:pt>
                <c:pt idx="8220">
                  <c:v>6.1617459071999994</c:v>
                </c:pt>
                <c:pt idx="8221">
                  <c:v>6.1617459071999994</c:v>
                </c:pt>
                <c:pt idx="8222">
                  <c:v>6.1589142225</c:v>
                </c:pt>
                <c:pt idx="8223">
                  <c:v>6.1589142225</c:v>
                </c:pt>
                <c:pt idx="8224">
                  <c:v>6.1560825377999997</c:v>
                </c:pt>
                <c:pt idx="8225">
                  <c:v>6.1560825377999997</c:v>
                </c:pt>
                <c:pt idx="8226">
                  <c:v>6.1532508531000003</c:v>
                </c:pt>
                <c:pt idx="8227">
                  <c:v>6.1532508531000003</c:v>
                </c:pt>
                <c:pt idx="8228">
                  <c:v>6.1504191683999991</c:v>
                </c:pt>
                <c:pt idx="8229">
                  <c:v>6.1504191683999991</c:v>
                </c:pt>
                <c:pt idx="8230">
                  <c:v>6.1504191683999991</c:v>
                </c:pt>
                <c:pt idx="8231">
                  <c:v>6.1475874836999997</c:v>
                </c:pt>
                <c:pt idx="8232">
                  <c:v>6.1475874836999997</c:v>
                </c:pt>
                <c:pt idx="8233">
                  <c:v>6.1447557989999995</c:v>
                </c:pt>
                <c:pt idx="8234">
                  <c:v>6.1447557989999995</c:v>
                </c:pt>
                <c:pt idx="8235">
                  <c:v>6.1419241143000001</c:v>
                </c:pt>
                <c:pt idx="8236">
                  <c:v>6.1419241143000001</c:v>
                </c:pt>
                <c:pt idx="8237">
                  <c:v>6.1390924295999998</c:v>
                </c:pt>
                <c:pt idx="8238">
                  <c:v>6.1390924295999998</c:v>
                </c:pt>
                <c:pt idx="8239">
                  <c:v>6.1362607448999995</c:v>
                </c:pt>
                <c:pt idx="8240">
                  <c:v>6.1362607448999995</c:v>
                </c:pt>
                <c:pt idx="8241">
                  <c:v>6.1334290601999992</c:v>
                </c:pt>
                <c:pt idx="8242">
                  <c:v>6.1334290601999992</c:v>
                </c:pt>
                <c:pt idx="8243">
                  <c:v>6.1305973754999998</c:v>
                </c:pt>
                <c:pt idx="8244">
                  <c:v>6.1305973754999998</c:v>
                </c:pt>
                <c:pt idx="8245">
                  <c:v>6.1277656907999996</c:v>
                </c:pt>
                <c:pt idx="8246">
                  <c:v>6.1277656907999996</c:v>
                </c:pt>
                <c:pt idx="8247">
                  <c:v>6.1249340061000002</c:v>
                </c:pt>
                <c:pt idx="8248">
                  <c:v>6.1249340061000002</c:v>
                </c:pt>
                <c:pt idx="8249">
                  <c:v>6.1221023213999999</c:v>
                </c:pt>
                <c:pt idx="8250">
                  <c:v>6.1221023213999999</c:v>
                </c:pt>
                <c:pt idx="8251">
                  <c:v>6.1192706366999996</c:v>
                </c:pt>
                <c:pt idx="8252">
                  <c:v>6.1192706366999996</c:v>
                </c:pt>
                <c:pt idx="8253">
                  <c:v>6.1164389520000002</c:v>
                </c:pt>
                <c:pt idx="8254">
                  <c:v>6.1164389520000002</c:v>
                </c:pt>
                <c:pt idx="8255">
                  <c:v>6.1136072672999999</c:v>
                </c:pt>
                <c:pt idx="8256">
                  <c:v>6.1136072672999999</c:v>
                </c:pt>
                <c:pt idx="8257">
                  <c:v>6.1107755826000005</c:v>
                </c:pt>
                <c:pt idx="8258">
                  <c:v>6.1107755826000005</c:v>
                </c:pt>
                <c:pt idx="8259">
                  <c:v>6.1079438978999994</c:v>
                </c:pt>
                <c:pt idx="8260">
                  <c:v>6.1079438978999994</c:v>
                </c:pt>
                <c:pt idx="8261">
                  <c:v>6.1079438978999994</c:v>
                </c:pt>
                <c:pt idx="8262">
                  <c:v>6.1051122132</c:v>
                </c:pt>
                <c:pt idx="8263">
                  <c:v>6.1051122132</c:v>
                </c:pt>
                <c:pt idx="8264">
                  <c:v>6.1022805284999997</c:v>
                </c:pt>
                <c:pt idx="8265">
                  <c:v>6.1022805284999997</c:v>
                </c:pt>
                <c:pt idx="8266">
                  <c:v>6.0994488438000003</c:v>
                </c:pt>
                <c:pt idx="8267">
                  <c:v>6.0994488438000003</c:v>
                </c:pt>
                <c:pt idx="8268">
                  <c:v>6.0966171591</c:v>
                </c:pt>
                <c:pt idx="8269">
                  <c:v>6.0966171591</c:v>
                </c:pt>
                <c:pt idx="8270">
                  <c:v>6.0937854743999997</c:v>
                </c:pt>
                <c:pt idx="8271">
                  <c:v>6.0937854743999997</c:v>
                </c:pt>
                <c:pt idx="8272">
                  <c:v>6.0909537896999995</c:v>
                </c:pt>
                <c:pt idx="8273">
                  <c:v>6.0909537896999995</c:v>
                </c:pt>
                <c:pt idx="8274">
                  <c:v>6.0881221050000001</c:v>
                </c:pt>
                <c:pt idx="8275">
                  <c:v>6.0881221050000001</c:v>
                </c:pt>
                <c:pt idx="8276">
                  <c:v>6.0852904202999998</c:v>
                </c:pt>
                <c:pt idx="8277">
                  <c:v>6.0852904202999998</c:v>
                </c:pt>
                <c:pt idx="8278">
                  <c:v>6.0824587356000004</c:v>
                </c:pt>
                <c:pt idx="8279">
                  <c:v>6.0824587356000004</c:v>
                </c:pt>
                <c:pt idx="8280">
                  <c:v>6.0796270508999992</c:v>
                </c:pt>
                <c:pt idx="8281">
                  <c:v>6.0796270508999992</c:v>
                </c:pt>
                <c:pt idx="8282">
                  <c:v>6.0767953661999998</c:v>
                </c:pt>
                <c:pt idx="8283">
                  <c:v>6.0767953661999998</c:v>
                </c:pt>
                <c:pt idx="8284">
                  <c:v>6.0739636814999995</c:v>
                </c:pt>
                <c:pt idx="8285">
                  <c:v>6.0739636814999995</c:v>
                </c:pt>
                <c:pt idx="8286">
                  <c:v>6.0739636814999995</c:v>
                </c:pt>
                <c:pt idx="8287">
                  <c:v>6.0711319968000002</c:v>
                </c:pt>
                <c:pt idx="8288">
                  <c:v>6.0711319968000002</c:v>
                </c:pt>
                <c:pt idx="8289">
                  <c:v>6.0683003120999999</c:v>
                </c:pt>
                <c:pt idx="8290">
                  <c:v>6.0683003120999999</c:v>
                </c:pt>
                <c:pt idx="8291">
                  <c:v>6.0654686273999996</c:v>
                </c:pt>
                <c:pt idx="8292">
                  <c:v>6.0654686273999996</c:v>
                </c:pt>
                <c:pt idx="8293">
                  <c:v>6.0626369426999993</c:v>
                </c:pt>
                <c:pt idx="8294">
                  <c:v>6.0626369426999993</c:v>
                </c:pt>
                <c:pt idx="8295">
                  <c:v>6.0598052579999999</c:v>
                </c:pt>
                <c:pt idx="8296">
                  <c:v>6.0598052579999999</c:v>
                </c:pt>
                <c:pt idx="8297">
                  <c:v>6.0569735732999996</c:v>
                </c:pt>
                <c:pt idx="8298">
                  <c:v>6.0569735732999996</c:v>
                </c:pt>
                <c:pt idx="8299">
                  <c:v>6.0541418886000002</c:v>
                </c:pt>
                <c:pt idx="8300">
                  <c:v>6.0541418886000002</c:v>
                </c:pt>
                <c:pt idx="8301">
                  <c:v>6.0513102038999991</c:v>
                </c:pt>
                <c:pt idx="8302">
                  <c:v>6.0513102038999991</c:v>
                </c:pt>
                <c:pt idx="8303">
                  <c:v>6.0484785191999997</c:v>
                </c:pt>
                <c:pt idx="8304">
                  <c:v>6.0484785191999997</c:v>
                </c:pt>
                <c:pt idx="8305">
                  <c:v>6.0456468344999994</c:v>
                </c:pt>
                <c:pt idx="8306">
                  <c:v>6.0456468344999994</c:v>
                </c:pt>
                <c:pt idx="8307">
                  <c:v>6.0428151498</c:v>
                </c:pt>
                <c:pt idx="8308">
                  <c:v>6.0428151498</c:v>
                </c:pt>
                <c:pt idx="8309">
                  <c:v>6.0428151498</c:v>
                </c:pt>
                <c:pt idx="8310">
                  <c:v>6.0399834650999997</c:v>
                </c:pt>
                <c:pt idx="8311">
                  <c:v>6.0399834650999997</c:v>
                </c:pt>
                <c:pt idx="8312">
                  <c:v>6.0371517803999994</c:v>
                </c:pt>
                <c:pt idx="8313">
                  <c:v>6.0371517803999994</c:v>
                </c:pt>
                <c:pt idx="8314">
                  <c:v>6.0343200957000001</c:v>
                </c:pt>
                <c:pt idx="8315">
                  <c:v>6.0343200957000001</c:v>
                </c:pt>
                <c:pt idx="8316">
                  <c:v>6.0314884109999998</c:v>
                </c:pt>
                <c:pt idx="8317">
                  <c:v>6.0314884109999998</c:v>
                </c:pt>
                <c:pt idx="8318">
                  <c:v>6.0286567263000004</c:v>
                </c:pt>
                <c:pt idx="8319">
                  <c:v>6.0286567263000004</c:v>
                </c:pt>
                <c:pt idx="8320">
                  <c:v>6.0258250416000001</c:v>
                </c:pt>
                <c:pt idx="8321">
                  <c:v>6.0258250416000001</c:v>
                </c:pt>
                <c:pt idx="8322">
                  <c:v>6.0229933568999998</c:v>
                </c:pt>
                <c:pt idx="8323">
                  <c:v>6.0229933568999998</c:v>
                </c:pt>
                <c:pt idx="8324">
                  <c:v>6.0201616721999995</c:v>
                </c:pt>
                <c:pt idx="8325">
                  <c:v>6.0201616721999995</c:v>
                </c:pt>
                <c:pt idx="8326">
                  <c:v>6.0173299875000001</c:v>
                </c:pt>
                <c:pt idx="8327">
                  <c:v>6.0173299875000001</c:v>
                </c:pt>
                <c:pt idx="8328">
                  <c:v>6.0144983027999999</c:v>
                </c:pt>
                <c:pt idx="8329">
                  <c:v>6.0144983027999999</c:v>
                </c:pt>
                <c:pt idx="8330">
                  <c:v>6.0144983027999999</c:v>
                </c:pt>
                <c:pt idx="8331">
                  <c:v>6.0116666181000005</c:v>
                </c:pt>
                <c:pt idx="8332">
                  <c:v>6.0116666181000005</c:v>
                </c:pt>
                <c:pt idx="8333">
                  <c:v>6.0088349333999993</c:v>
                </c:pt>
                <c:pt idx="8334">
                  <c:v>6.0088349333999993</c:v>
                </c:pt>
                <c:pt idx="8335">
                  <c:v>6.0060032486999999</c:v>
                </c:pt>
                <c:pt idx="8336">
                  <c:v>6.0060032486999999</c:v>
                </c:pt>
                <c:pt idx="8337">
                  <c:v>6.0031715639999996</c:v>
                </c:pt>
                <c:pt idx="8338">
                  <c:v>6.0031715639999996</c:v>
                </c:pt>
                <c:pt idx="8339">
                  <c:v>6.0003398793000002</c:v>
                </c:pt>
                <c:pt idx="8340">
                  <c:v>6.0003398793000002</c:v>
                </c:pt>
                <c:pt idx="8341">
                  <c:v>5.9975081946</c:v>
                </c:pt>
                <c:pt idx="8342">
                  <c:v>5.9975081946</c:v>
                </c:pt>
                <c:pt idx="8343">
                  <c:v>5.9946765098999997</c:v>
                </c:pt>
                <c:pt idx="8344">
                  <c:v>5.9946765098999997</c:v>
                </c:pt>
                <c:pt idx="8345">
                  <c:v>5.9918448251999994</c:v>
                </c:pt>
                <c:pt idx="8346">
                  <c:v>5.9918448251999994</c:v>
                </c:pt>
                <c:pt idx="8347">
                  <c:v>5.9890131405</c:v>
                </c:pt>
                <c:pt idx="8348">
                  <c:v>5.9890131405</c:v>
                </c:pt>
                <c:pt idx="8349">
                  <c:v>5.9890131405</c:v>
                </c:pt>
                <c:pt idx="8350">
                  <c:v>5.9861814557999997</c:v>
                </c:pt>
                <c:pt idx="8351">
                  <c:v>5.9861814557999997</c:v>
                </c:pt>
                <c:pt idx="8352">
                  <c:v>5.9833497711000003</c:v>
                </c:pt>
                <c:pt idx="8353">
                  <c:v>5.9833497711000003</c:v>
                </c:pt>
                <c:pt idx="8354">
                  <c:v>5.9805180863999992</c:v>
                </c:pt>
                <c:pt idx="8355">
                  <c:v>5.9805180863999992</c:v>
                </c:pt>
                <c:pt idx="8356">
                  <c:v>5.9776864016999998</c:v>
                </c:pt>
                <c:pt idx="8357">
                  <c:v>5.9776864016999998</c:v>
                </c:pt>
                <c:pt idx="8358">
                  <c:v>5.9748547169999995</c:v>
                </c:pt>
                <c:pt idx="8359">
                  <c:v>5.9748547169999995</c:v>
                </c:pt>
                <c:pt idx="8360">
                  <c:v>5.9720230323000001</c:v>
                </c:pt>
                <c:pt idx="8361">
                  <c:v>5.9720230323000001</c:v>
                </c:pt>
                <c:pt idx="8362">
                  <c:v>5.9691913475999998</c:v>
                </c:pt>
                <c:pt idx="8363">
                  <c:v>5.9691913475999998</c:v>
                </c:pt>
                <c:pt idx="8364">
                  <c:v>5.9663596628999995</c:v>
                </c:pt>
                <c:pt idx="8365">
                  <c:v>5.9663596628999995</c:v>
                </c:pt>
                <c:pt idx="8366">
                  <c:v>5.9663596628999995</c:v>
                </c:pt>
                <c:pt idx="8367">
                  <c:v>5.9635279781999992</c:v>
                </c:pt>
                <c:pt idx="8368">
                  <c:v>5.9635279781999992</c:v>
                </c:pt>
                <c:pt idx="8369">
                  <c:v>5.9606962934999999</c:v>
                </c:pt>
                <c:pt idx="8370">
                  <c:v>5.9606962934999999</c:v>
                </c:pt>
                <c:pt idx="8371">
                  <c:v>5.9578646087999996</c:v>
                </c:pt>
                <c:pt idx="8372">
                  <c:v>5.9578646087999996</c:v>
                </c:pt>
                <c:pt idx="8373">
                  <c:v>5.9550329241000002</c:v>
                </c:pt>
                <c:pt idx="8374">
                  <c:v>5.9550329241000002</c:v>
                </c:pt>
                <c:pt idx="8375">
                  <c:v>5.9522012393999999</c:v>
                </c:pt>
                <c:pt idx="8376">
                  <c:v>5.9522012393999999</c:v>
                </c:pt>
                <c:pt idx="8377">
                  <c:v>5.9493695546999996</c:v>
                </c:pt>
                <c:pt idx="8378">
                  <c:v>5.9493695546999996</c:v>
                </c:pt>
                <c:pt idx="8379">
                  <c:v>5.9465378700000002</c:v>
                </c:pt>
                <c:pt idx="8380">
                  <c:v>5.9465378700000002</c:v>
                </c:pt>
                <c:pt idx="8381">
                  <c:v>5.9437061852999999</c:v>
                </c:pt>
                <c:pt idx="8382">
                  <c:v>5.9437061852999999</c:v>
                </c:pt>
                <c:pt idx="8383">
                  <c:v>5.9437061852999999</c:v>
                </c:pt>
                <c:pt idx="8384">
                  <c:v>5.9408745006000006</c:v>
                </c:pt>
                <c:pt idx="8385">
                  <c:v>5.9408745006000006</c:v>
                </c:pt>
                <c:pt idx="8386">
                  <c:v>5.9380428158999994</c:v>
                </c:pt>
                <c:pt idx="8387">
                  <c:v>5.9380428158999994</c:v>
                </c:pt>
                <c:pt idx="8388">
                  <c:v>5.9352111312</c:v>
                </c:pt>
                <c:pt idx="8389">
                  <c:v>5.9352111312</c:v>
                </c:pt>
                <c:pt idx="8390">
                  <c:v>5.9323794464999997</c:v>
                </c:pt>
                <c:pt idx="8391">
                  <c:v>5.9323794464999997</c:v>
                </c:pt>
                <c:pt idx="8392">
                  <c:v>5.9295477618000003</c:v>
                </c:pt>
                <c:pt idx="8393">
                  <c:v>5.9295477618000003</c:v>
                </c:pt>
                <c:pt idx="8394">
                  <c:v>5.9267160771</c:v>
                </c:pt>
                <c:pt idx="8395">
                  <c:v>5.9267160771</c:v>
                </c:pt>
                <c:pt idx="8396">
                  <c:v>5.9238843923999998</c:v>
                </c:pt>
                <c:pt idx="8397">
                  <c:v>5.9238843923999998</c:v>
                </c:pt>
                <c:pt idx="8398">
                  <c:v>5.9210527076999995</c:v>
                </c:pt>
                <c:pt idx="8399">
                  <c:v>5.9210527076999995</c:v>
                </c:pt>
                <c:pt idx="8400">
                  <c:v>5.9210527076999995</c:v>
                </c:pt>
                <c:pt idx="8401">
                  <c:v>5.9182210230000001</c:v>
                </c:pt>
                <c:pt idx="8402">
                  <c:v>5.9182210230000001</c:v>
                </c:pt>
                <c:pt idx="8403">
                  <c:v>5.9153893382999998</c:v>
                </c:pt>
                <c:pt idx="8404">
                  <c:v>5.9153893382999998</c:v>
                </c:pt>
                <c:pt idx="8405">
                  <c:v>5.9125576536000004</c:v>
                </c:pt>
                <c:pt idx="8406">
                  <c:v>5.9125576536000004</c:v>
                </c:pt>
                <c:pt idx="8407">
                  <c:v>5.9097259688999992</c:v>
                </c:pt>
                <c:pt idx="8408">
                  <c:v>5.9068942841999998</c:v>
                </c:pt>
                <c:pt idx="8409">
                  <c:v>5.9040625994999996</c:v>
                </c:pt>
                <c:pt idx="8410">
                  <c:v>5.9040625994999996</c:v>
                </c:pt>
                <c:pt idx="8411">
                  <c:v>5.9012309148000002</c:v>
                </c:pt>
                <c:pt idx="8412">
                  <c:v>5.8983992300999999</c:v>
                </c:pt>
                <c:pt idx="8413">
                  <c:v>5.8983992300999999</c:v>
                </c:pt>
                <c:pt idx="8414">
                  <c:v>5.8955675453999996</c:v>
                </c:pt>
                <c:pt idx="8415">
                  <c:v>5.8927358606999993</c:v>
                </c:pt>
                <c:pt idx="8416">
                  <c:v>5.8899041759999999</c:v>
                </c:pt>
                <c:pt idx="8417">
                  <c:v>5.8899041759999999</c:v>
                </c:pt>
                <c:pt idx="8418">
                  <c:v>5.8870724912999997</c:v>
                </c:pt>
                <c:pt idx="8419">
                  <c:v>5.8842408066000003</c:v>
                </c:pt>
                <c:pt idx="8420">
                  <c:v>5.8814091218999991</c:v>
                </c:pt>
                <c:pt idx="8421">
                  <c:v>5.8814091218999991</c:v>
                </c:pt>
                <c:pt idx="8422">
                  <c:v>5.8785774371999997</c:v>
                </c:pt>
                <c:pt idx="8423">
                  <c:v>5.8757457524999994</c:v>
                </c:pt>
                <c:pt idx="8424">
                  <c:v>5.8757457524999994</c:v>
                </c:pt>
                <c:pt idx="8425">
                  <c:v>5.8729140678</c:v>
                </c:pt>
                <c:pt idx="8426">
                  <c:v>5.8700823830999997</c:v>
                </c:pt>
                <c:pt idx="8427">
                  <c:v>5.8672506983999995</c:v>
                </c:pt>
                <c:pt idx="8428">
                  <c:v>5.8672506983999995</c:v>
                </c:pt>
                <c:pt idx="8429">
                  <c:v>5.8644190137000001</c:v>
                </c:pt>
                <c:pt idx="8430">
                  <c:v>5.8615873289999998</c:v>
                </c:pt>
                <c:pt idx="8431">
                  <c:v>5.8587556443000004</c:v>
                </c:pt>
                <c:pt idx="8432">
                  <c:v>5.8587556443000004</c:v>
                </c:pt>
                <c:pt idx="8433">
                  <c:v>5.8559239596000001</c:v>
                </c:pt>
                <c:pt idx="8434">
                  <c:v>5.8530922748999998</c:v>
                </c:pt>
                <c:pt idx="8435">
                  <c:v>5.8530922748999998</c:v>
                </c:pt>
                <c:pt idx="8436">
                  <c:v>5.8502605901999996</c:v>
                </c:pt>
                <c:pt idx="8437">
                  <c:v>5.8474289055000002</c:v>
                </c:pt>
                <c:pt idx="8438">
                  <c:v>5.8445972207999999</c:v>
                </c:pt>
                <c:pt idx="8439">
                  <c:v>5.8445972207999999</c:v>
                </c:pt>
                <c:pt idx="8440">
                  <c:v>5.8417655361000005</c:v>
                </c:pt>
                <c:pt idx="8441">
                  <c:v>5.8389338513999993</c:v>
                </c:pt>
                <c:pt idx="8442">
                  <c:v>5.8389338513999993</c:v>
                </c:pt>
                <c:pt idx="8443">
                  <c:v>5.8361021666999999</c:v>
                </c:pt>
                <c:pt idx="8444">
                  <c:v>5.8332704819999996</c:v>
                </c:pt>
                <c:pt idx="8445">
                  <c:v>5.8304387973000003</c:v>
                </c:pt>
                <c:pt idx="8446">
                  <c:v>5.8304387973000003</c:v>
                </c:pt>
                <c:pt idx="8447">
                  <c:v>5.8276071126</c:v>
                </c:pt>
                <c:pt idx="8448">
                  <c:v>5.8247754278999997</c:v>
                </c:pt>
                <c:pt idx="8449">
                  <c:v>5.8219437431999994</c:v>
                </c:pt>
                <c:pt idx="8450">
                  <c:v>5.8219437431999994</c:v>
                </c:pt>
                <c:pt idx="8451">
                  <c:v>5.8191120585</c:v>
                </c:pt>
                <c:pt idx="8452">
                  <c:v>5.8162803737999997</c:v>
                </c:pt>
                <c:pt idx="8453">
                  <c:v>5.8162803737999997</c:v>
                </c:pt>
                <c:pt idx="8454">
                  <c:v>5.8134486891000003</c:v>
                </c:pt>
                <c:pt idx="8455">
                  <c:v>5.8106170043999992</c:v>
                </c:pt>
                <c:pt idx="8456">
                  <c:v>5.8077853196999998</c:v>
                </c:pt>
                <c:pt idx="8457">
                  <c:v>5.8077853196999998</c:v>
                </c:pt>
                <c:pt idx="8458">
                  <c:v>5.8049536349999995</c:v>
                </c:pt>
                <c:pt idx="8459">
                  <c:v>5.8021219503000001</c:v>
                </c:pt>
                <c:pt idx="8460">
                  <c:v>5.8021219503000001</c:v>
                </c:pt>
                <c:pt idx="8461">
                  <c:v>5.7992902655999998</c:v>
                </c:pt>
                <c:pt idx="8462">
                  <c:v>5.7964585808999995</c:v>
                </c:pt>
                <c:pt idx="8463">
                  <c:v>5.7936268961999993</c:v>
                </c:pt>
                <c:pt idx="8464">
                  <c:v>5.7936268961999993</c:v>
                </c:pt>
                <c:pt idx="8465">
                  <c:v>5.7907952114999999</c:v>
                </c:pt>
                <c:pt idx="8466">
                  <c:v>5.7879635267999996</c:v>
                </c:pt>
                <c:pt idx="8467">
                  <c:v>5.7879635267999996</c:v>
                </c:pt>
                <c:pt idx="8468">
                  <c:v>5.7851318421000002</c:v>
                </c:pt>
                <c:pt idx="8469">
                  <c:v>5.7823001573999999</c:v>
                </c:pt>
                <c:pt idx="8470">
                  <c:v>5.7794684726999996</c:v>
                </c:pt>
                <c:pt idx="8471">
                  <c:v>5.7794684726999996</c:v>
                </c:pt>
                <c:pt idx="8472">
                  <c:v>5.7766367880000002</c:v>
                </c:pt>
                <c:pt idx="8473">
                  <c:v>5.7738051033</c:v>
                </c:pt>
                <c:pt idx="8474">
                  <c:v>5.7738051033</c:v>
                </c:pt>
                <c:pt idx="8475">
                  <c:v>5.7709734186000006</c:v>
                </c:pt>
                <c:pt idx="8476">
                  <c:v>5.7681417338999994</c:v>
                </c:pt>
                <c:pt idx="8477">
                  <c:v>5.7653100492</c:v>
                </c:pt>
                <c:pt idx="8478">
                  <c:v>5.7653100492</c:v>
                </c:pt>
                <c:pt idx="8479">
                  <c:v>5.7624783644999997</c:v>
                </c:pt>
                <c:pt idx="8480">
                  <c:v>5.7596466798000003</c:v>
                </c:pt>
                <c:pt idx="8481">
                  <c:v>5.7596466798000003</c:v>
                </c:pt>
                <c:pt idx="8482">
                  <c:v>5.7568149951000001</c:v>
                </c:pt>
                <c:pt idx="8483">
                  <c:v>5.7539833103999998</c:v>
                </c:pt>
                <c:pt idx="8484">
                  <c:v>5.7511516256999995</c:v>
                </c:pt>
                <c:pt idx="8485">
                  <c:v>5.7511516256999995</c:v>
                </c:pt>
                <c:pt idx="8486">
                  <c:v>5.7483199410000001</c:v>
                </c:pt>
                <c:pt idx="8487">
                  <c:v>5.7454882562999998</c:v>
                </c:pt>
                <c:pt idx="8488">
                  <c:v>5.7454882562999998</c:v>
                </c:pt>
                <c:pt idx="8489">
                  <c:v>5.7426565716000004</c:v>
                </c:pt>
                <c:pt idx="8490">
                  <c:v>5.7398248868999993</c:v>
                </c:pt>
                <c:pt idx="8491">
                  <c:v>5.7369932021999999</c:v>
                </c:pt>
                <c:pt idx="8492">
                  <c:v>5.7369932021999999</c:v>
                </c:pt>
                <c:pt idx="8493">
                  <c:v>5.7341615174999996</c:v>
                </c:pt>
                <c:pt idx="8494">
                  <c:v>5.7313298328000002</c:v>
                </c:pt>
                <c:pt idx="8495">
                  <c:v>5.7313298328000002</c:v>
                </c:pt>
                <c:pt idx="8496">
                  <c:v>5.7284981480999999</c:v>
                </c:pt>
                <c:pt idx="8497">
                  <c:v>5.7256664633999996</c:v>
                </c:pt>
                <c:pt idx="8498">
                  <c:v>5.7228347786999993</c:v>
                </c:pt>
                <c:pt idx="8499">
                  <c:v>5.7228347786999993</c:v>
                </c:pt>
                <c:pt idx="8500">
                  <c:v>5.720003094</c:v>
                </c:pt>
                <c:pt idx="8501">
                  <c:v>5.7171714092999997</c:v>
                </c:pt>
                <c:pt idx="8502">
                  <c:v>5.7171714092999997</c:v>
                </c:pt>
                <c:pt idx="8503">
                  <c:v>5.7143397246000003</c:v>
                </c:pt>
                <c:pt idx="8504">
                  <c:v>5.7115080398999991</c:v>
                </c:pt>
                <c:pt idx="8505">
                  <c:v>5.7086763551999997</c:v>
                </c:pt>
                <c:pt idx="8506">
                  <c:v>5.7086763551999997</c:v>
                </c:pt>
                <c:pt idx="8507">
                  <c:v>5.7058446704999994</c:v>
                </c:pt>
                <c:pt idx="8508">
                  <c:v>5.7030129858</c:v>
                </c:pt>
                <c:pt idx="8509">
                  <c:v>5.7030129858</c:v>
                </c:pt>
                <c:pt idx="8510">
                  <c:v>5.7001813010999998</c:v>
                </c:pt>
                <c:pt idx="8511">
                  <c:v>5.6973496163999995</c:v>
                </c:pt>
                <c:pt idx="8512">
                  <c:v>5.6973496163999995</c:v>
                </c:pt>
                <c:pt idx="8513">
                  <c:v>5.6945179317000001</c:v>
                </c:pt>
                <c:pt idx="8514">
                  <c:v>5.6916862469999998</c:v>
                </c:pt>
                <c:pt idx="8515">
                  <c:v>5.6888545623000004</c:v>
                </c:pt>
                <c:pt idx="8516">
                  <c:v>5.6888545623000004</c:v>
                </c:pt>
                <c:pt idx="8517">
                  <c:v>5.6860228776000001</c:v>
                </c:pt>
                <c:pt idx="8518">
                  <c:v>5.6831911928999999</c:v>
                </c:pt>
                <c:pt idx="8519">
                  <c:v>5.6831911928999999</c:v>
                </c:pt>
                <c:pt idx="8520">
                  <c:v>5.6803595081999996</c:v>
                </c:pt>
                <c:pt idx="8521">
                  <c:v>5.6775278235000002</c:v>
                </c:pt>
                <c:pt idx="8522">
                  <c:v>5.6775278235000002</c:v>
                </c:pt>
                <c:pt idx="8523">
                  <c:v>5.6746961387999999</c:v>
                </c:pt>
                <c:pt idx="8524">
                  <c:v>5.6718644541000005</c:v>
                </c:pt>
                <c:pt idx="8525">
                  <c:v>5.6690327693999993</c:v>
                </c:pt>
                <c:pt idx="8526">
                  <c:v>5.6690327693999993</c:v>
                </c:pt>
                <c:pt idx="8527">
                  <c:v>5.6662010846999999</c:v>
                </c:pt>
                <c:pt idx="8528">
                  <c:v>5.6633693999999997</c:v>
                </c:pt>
                <c:pt idx="8529">
                  <c:v>5.6633693999999997</c:v>
                </c:pt>
                <c:pt idx="8530">
                  <c:v>5.6605377153000003</c:v>
                </c:pt>
                <c:pt idx="8531">
                  <c:v>5.6577060306</c:v>
                </c:pt>
                <c:pt idx="8532">
                  <c:v>5.6577060306</c:v>
                </c:pt>
                <c:pt idx="8533">
                  <c:v>5.6548743458999997</c:v>
                </c:pt>
                <c:pt idx="8534">
                  <c:v>5.6520426611999994</c:v>
                </c:pt>
                <c:pt idx="8535">
                  <c:v>5.6492109765</c:v>
                </c:pt>
                <c:pt idx="8536">
                  <c:v>5.6492109765</c:v>
                </c:pt>
                <c:pt idx="8537">
                  <c:v>5.6463792917999998</c:v>
                </c:pt>
                <c:pt idx="8538">
                  <c:v>5.6435476071000004</c:v>
                </c:pt>
                <c:pt idx="8539">
                  <c:v>5.6435476071000004</c:v>
                </c:pt>
                <c:pt idx="8540">
                  <c:v>5.6407159223999992</c:v>
                </c:pt>
                <c:pt idx="8541">
                  <c:v>5.6378842376999998</c:v>
                </c:pt>
                <c:pt idx="8542">
                  <c:v>5.6378842376999998</c:v>
                </c:pt>
                <c:pt idx="8543">
                  <c:v>5.6350525529999995</c:v>
                </c:pt>
                <c:pt idx="8544">
                  <c:v>5.6322208683000001</c:v>
                </c:pt>
                <c:pt idx="8545">
                  <c:v>5.6293891835999998</c:v>
                </c:pt>
                <c:pt idx="8546">
                  <c:v>5.6293891835999998</c:v>
                </c:pt>
                <c:pt idx="8547">
                  <c:v>5.6265574988999996</c:v>
                </c:pt>
                <c:pt idx="8548">
                  <c:v>5.6237258141999993</c:v>
                </c:pt>
                <c:pt idx="8549">
                  <c:v>5.6237258141999993</c:v>
                </c:pt>
                <c:pt idx="8550">
                  <c:v>5.6208941294999999</c:v>
                </c:pt>
                <c:pt idx="8551">
                  <c:v>5.6180624447999996</c:v>
                </c:pt>
                <c:pt idx="8552">
                  <c:v>5.6180624447999996</c:v>
                </c:pt>
                <c:pt idx="8553">
                  <c:v>5.6152307601000002</c:v>
                </c:pt>
                <c:pt idx="8554">
                  <c:v>5.6123990753999999</c:v>
                </c:pt>
                <c:pt idx="8555">
                  <c:v>5.6095673906999997</c:v>
                </c:pt>
                <c:pt idx="8556">
                  <c:v>5.6095673906999997</c:v>
                </c:pt>
                <c:pt idx="8557">
                  <c:v>5.6067357060000003</c:v>
                </c:pt>
                <c:pt idx="8558">
                  <c:v>5.6039040213</c:v>
                </c:pt>
                <c:pt idx="8559">
                  <c:v>5.6039040213</c:v>
                </c:pt>
                <c:pt idx="8560">
                  <c:v>5.6010723366000006</c:v>
                </c:pt>
                <c:pt idx="8561">
                  <c:v>5.5982406518999994</c:v>
                </c:pt>
                <c:pt idx="8562">
                  <c:v>5.5982406518999994</c:v>
                </c:pt>
                <c:pt idx="8563">
                  <c:v>5.5954089672</c:v>
                </c:pt>
                <c:pt idx="8564">
                  <c:v>5.5925772824999997</c:v>
                </c:pt>
                <c:pt idx="8565">
                  <c:v>5.5925772824999997</c:v>
                </c:pt>
                <c:pt idx="8566">
                  <c:v>5.5897455978000004</c:v>
                </c:pt>
                <c:pt idx="8567">
                  <c:v>5.5869139131000001</c:v>
                </c:pt>
                <c:pt idx="8568">
                  <c:v>5.5840822283999998</c:v>
                </c:pt>
                <c:pt idx="8569">
                  <c:v>5.5840822283999998</c:v>
                </c:pt>
                <c:pt idx="8570">
                  <c:v>5.5812505436999995</c:v>
                </c:pt>
                <c:pt idx="8571">
                  <c:v>5.5784188590000001</c:v>
                </c:pt>
                <c:pt idx="8572">
                  <c:v>5.5784188590000001</c:v>
                </c:pt>
                <c:pt idx="8573">
                  <c:v>5.5755871742999998</c:v>
                </c:pt>
                <c:pt idx="8574">
                  <c:v>5.5727554896000004</c:v>
                </c:pt>
                <c:pt idx="8575">
                  <c:v>5.5727554896000004</c:v>
                </c:pt>
                <c:pt idx="8576">
                  <c:v>5.5699238048999993</c:v>
                </c:pt>
                <c:pt idx="8577">
                  <c:v>5.5670921201999999</c:v>
                </c:pt>
                <c:pt idx="8578">
                  <c:v>5.5670921201999999</c:v>
                </c:pt>
                <c:pt idx="8579">
                  <c:v>5.5642604354999996</c:v>
                </c:pt>
                <c:pt idx="8580">
                  <c:v>5.5614287508000002</c:v>
                </c:pt>
                <c:pt idx="8581">
                  <c:v>5.5585970660999999</c:v>
                </c:pt>
                <c:pt idx="8582">
                  <c:v>5.5585970660999999</c:v>
                </c:pt>
                <c:pt idx="8583">
                  <c:v>5.5557653813999996</c:v>
                </c:pt>
                <c:pt idx="8584">
                  <c:v>5.5529336966999994</c:v>
                </c:pt>
                <c:pt idx="8585">
                  <c:v>5.5529336966999994</c:v>
                </c:pt>
                <c:pt idx="8586">
                  <c:v>5.550102012</c:v>
                </c:pt>
                <c:pt idx="8587">
                  <c:v>5.5472703272999997</c:v>
                </c:pt>
                <c:pt idx="8588">
                  <c:v>5.5472703272999997</c:v>
                </c:pt>
                <c:pt idx="8589">
                  <c:v>5.5444386426000003</c:v>
                </c:pt>
                <c:pt idx="8590">
                  <c:v>5.5416069578999991</c:v>
                </c:pt>
                <c:pt idx="8591">
                  <c:v>5.5416069578999991</c:v>
                </c:pt>
                <c:pt idx="8592">
                  <c:v>5.5387752731999997</c:v>
                </c:pt>
                <c:pt idx="8593">
                  <c:v>5.5359435884999995</c:v>
                </c:pt>
                <c:pt idx="8594">
                  <c:v>5.5359435884999995</c:v>
                </c:pt>
                <c:pt idx="8595">
                  <c:v>5.5331119038000001</c:v>
                </c:pt>
                <c:pt idx="8596">
                  <c:v>5.5302802190999998</c:v>
                </c:pt>
                <c:pt idx="8597">
                  <c:v>5.5302802190999998</c:v>
                </c:pt>
                <c:pt idx="8598">
                  <c:v>5.5274485343999995</c:v>
                </c:pt>
                <c:pt idx="8599">
                  <c:v>5.5246168497000001</c:v>
                </c:pt>
                <c:pt idx="8600">
                  <c:v>5.5217851649999998</c:v>
                </c:pt>
                <c:pt idx="8601">
                  <c:v>5.5217851649999998</c:v>
                </c:pt>
                <c:pt idx="8602">
                  <c:v>5.5189534803000004</c:v>
                </c:pt>
                <c:pt idx="8603">
                  <c:v>5.5161217956000002</c:v>
                </c:pt>
                <c:pt idx="8604">
                  <c:v>5.5161217956000002</c:v>
                </c:pt>
                <c:pt idx="8605">
                  <c:v>5.5132901108999999</c:v>
                </c:pt>
                <c:pt idx="8606">
                  <c:v>5.5104584261999996</c:v>
                </c:pt>
                <c:pt idx="8607">
                  <c:v>5.5104584261999996</c:v>
                </c:pt>
                <c:pt idx="8608">
                  <c:v>5.5076267415000002</c:v>
                </c:pt>
                <c:pt idx="8609">
                  <c:v>5.5047950567999999</c:v>
                </c:pt>
                <c:pt idx="8610">
                  <c:v>5.5047950567999999</c:v>
                </c:pt>
                <c:pt idx="8611">
                  <c:v>5.5019633721000005</c:v>
                </c:pt>
                <c:pt idx="8612">
                  <c:v>5.4991316873999994</c:v>
                </c:pt>
                <c:pt idx="8613">
                  <c:v>5.4991316873999994</c:v>
                </c:pt>
                <c:pt idx="8614">
                  <c:v>5.4963000027</c:v>
                </c:pt>
                <c:pt idx="8615">
                  <c:v>5.4934683179999997</c:v>
                </c:pt>
                <c:pt idx="8616">
                  <c:v>5.4934683179999997</c:v>
                </c:pt>
                <c:pt idx="8617">
                  <c:v>5.4906366333000003</c:v>
                </c:pt>
                <c:pt idx="8618">
                  <c:v>5.4878049486</c:v>
                </c:pt>
                <c:pt idx="8619">
                  <c:v>5.4878049486</c:v>
                </c:pt>
                <c:pt idx="8620">
                  <c:v>5.4849732638999997</c:v>
                </c:pt>
                <c:pt idx="8621">
                  <c:v>5.4821415791999994</c:v>
                </c:pt>
                <c:pt idx="8622">
                  <c:v>5.4793098945000001</c:v>
                </c:pt>
                <c:pt idx="8623">
                  <c:v>5.4793098945000001</c:v>
                </c:pt>
                <c:pt idx="8624">
                  <c:v>5.4764782097999998</c:v>
                </c:pt>
                <c:pt idx="8625">
                  <c:v>5.4736465251000004</c:v>
                </c:pt>
                <c:pt idx="8626">
                  <c:v>5.4736465251000004</c:v>
                </c:pt>
                <c:pt idx="8627">
                  <c:v>5.4708148403999992</c:v>
                </c:pt>
                <c:pt idx="8628">
                  <c:v>5.4679831556999998</c:v>
                </c:pt>
                <c:pt idx="8629">
                  <c:v>5.4679831556999998</c:v>
                </c:pt>
                <c:pt idx="8630">
                  <c:v>5.4651514709999995</c:v>
                </c:pt>
                <c:pt idx="8631">
                  <c:v>5.4623197863000001</c:v>
                </c:pt>
                <c:pt idx="8632">
                  <c:v>5.4623197863000001</c:v>
                </c:pt>
                <c:pt idx="8633">
                  <c:v>5.4594881015999999</c:v>
                </c:pt>
                <c:pt idx="8634">
                  <c:v>5.4566564168999996</c:v>
                </c:pt>
                <c:pt idx="8635">
                  <c:v>5.4566564168999996</c:v>
                </c:pt>
                <c:pt idx="8636">
                  <c:v>5.4538247321999993</c:v>
                </c:pt>
                <c:pt idx="8637">
                  <c:v>5.4509930474999999</c:v>
                </c:pt>
                <c:pt idx="8638">
                  <c:v>5.4509930474999999</c:v>
                </c:pt>
                <c:pt idx="8639">
                  <c:v>5.4481613627999996</c:v>
                </c:pt>
                <c:pt idx="8640">
                  <c:v>5.4453296781000002</c:v>
                </c:pt>
                <c:pt idx="8641">
                  <c:v>5.4453296781000002</c:v>
                </c:pt>
                <c:pt idx="8642">
                  <c:v>5.4424979934</c:v>
                </c:pt>
                <c:pt idx="8643">
                  <c:v>5.4396663086999997</c:v>
                </c:pt>
                <c:pt idx="8644">
                  <c:v>5.4396663086999997</c:v>
                </c:pt>
                <c:pt idx="8645">
                  <c:v>5.4368346239999994</c:v>
                </c:pt>
                <c:pt idx="8646">
                  <c:v>5.4340029393</c:v>
                </c:pt>
                <c:pt idx="8647">
                  <c:v>5.4340029393</c:v>
                </c:pt>
                <c:pt idx="8648">
                  <c:v>5.4311712545999997</c:v>
                </c:pt>
                <c:pt idx="8649">
                  <c:v>5.4283395698999994</c:v>
                </c:pt>
                <c:pt idx="8650">
                  <c:v>5.4283395698999994</c:v>
                </c:pt>
                <c:pt idx="8651">
                  <c:v>5.4255078852</c:v>
                </c:pt>
                <c:pt idx="8652">
                  <c:v>5.4226762004999998</c:v>
                </c:pt>
                <c:pt idx="8653">
                  <c:v>5.4226762004999998</c:v>
                </c:pt>
                <c:pt idx="8654">
                  <c:v>5.4198445158000004</c:v>
                </c:pt>
                <c:pt idx="8655">
                  <c:v>5.4170128311000001</c:v>
                </c:pt>
                <c:pt idx="8656">
                  <c:v>5.4170128311000001</c:v>
                </c:pt>
                <c:pt idx="8657">
                  <c:v>5.4141811463999998</c:v>
                </c:pt>
                <c:pt idx="8658">
                  <c:v>5.4113494616999995</c:v>
                </c:pt>
                <c:pt idx="8659">
                  <c:v>5.4113494616999995</c:v>
                </c:pt>
                <c:pt idx="8660">
                  <c:v>5.4085177770000001</c:v>
                </c:pt>
                <c:pt idx="8661">
                  <c:v>5.4056860922999999</c:v>
                </c:pt>
                <c:pt idx="8662">
                  <c:v>5.4056860922999999</c:v>
                </c:pt>
                <c:pt idx="8663">
                  <c:v>5.4028544076000005</c:v>
                </c:pt>
                <c:pt idx="8664">
                  <c:v>5.4000227228999993</c:v>
                </c:pt>
                <c:pt idx="8665">
                  <c:v>5.4000227228999993</c:v>
                </c:pt>
                <c:pt idx="8666">
                  <c:v>5.3971910381999999</c:v>
                </c:pt>
                <c:pt idx="8667">
                  <c:v>5.3943593534999996</c:v>
                </c:pt>
                <c:pt idx="8668">
                  <c:v>5.3943593534999996</c:v>
                </c:pt>
                <c:pt idx="8669">
                  <c:v>5.3915276688000002</c:v>
                </c:pt>
                <c:pt idx="8670">
                  <c:v>5.3886959840999999</c:v>
                </c:pt>
                <c:pt idx="8671">
                  <c:v>5.3886959840999999</c:v>
                </c:pt>
                <c:pt idx="8672">
                  <c:v>5.3858642993999997</c:v>
                </c:pt>
                <c:pt idx="8673">
                  <c:v>5.3830326146999994</c:v>
                </c:pt>
                <c:pt idx="8674">
                  <c:v>5.3830326146999994</c:v>
                </c:pt>
                <c:pt idx="8675">
                  <c:v>5.38020093</c:v>
                </c:pt>
                <c:pt idx="8676">
                  <c:v>5.3773692452999997</c:v>
                </c:pt>
                <c:pt idx="8677">
                  <c:v>5.3773692452999997</c:v>
                </c:pt>
                <c:pt idx="8678">
                  <c:v>5.3745375606000003</c:v>
                </c:pt>
                <c:pt idx="8679">
                  <c:v>5.3717058758999991</c:v>
                </c:pt>
                <c:pt idx="8680">
                  <c:v>5.3717058758999991</c:v>
                </c:pt>
                <c:pt idx="8681">
                  <c:v>5.3688741911999998</c:v>
                </c:pt>
                <c:pt idx="8682">
                  <c:v>5.3660425064999995</c:v>
                </c:pt>
                <c:pt idx="8683">
                  <c:v>5.3660425064999995</c:v>
                </c:pt>
                <c:pt idx="8684">
                  <c:v>5.3632108218000001</c:v>
                </c:pt>
                <c:pt idx="8685">
                  <c:v>5.3603791370999998</c:v>
                </c:pt>
                <c:pt idx="8686">
                  <c:v>5.3603791370999998</c:v>
                </c:pt>
                <c:pt idx="8687">
                  <c:v>5.3575474523999995</c:v>
                </c:pt>
                <c:pt idx="8688">
                  <c:v>5.3547157676999992</c:v>
                </c:pt>
                <c:pt idx="8689">
                  <c:v>5.3490523982999996</c:v>
                </c:pt>
                <c:pt idx="8690">
                  <c:v>5.3462207136000002</c:v>
                </c:pt>
                <c:pt idx="8691">
                  <c:v>5.3433890288999999</c:v>
                </c:pt>
                <c:pt idx="8692">
                  <c:v>5.3405573441999996</c:v>
                </c:pt>
                <c:pt idx="8693">
                  <c:v>5.3377256595000002</c:v>
                </c:pt>
                <c:pt idx="8694">
                  <c:v>5.3348939747999999</c:v>
                </c:pt>
                <c:pt idx="8695">
                  <c:v>5.3320622901000005</c:v>
                </c:pt>
                <c:pt idx="8696">
                  <c:v>5.3292306053999994</c:v>
                </c:pt>
                <c:pt idx="8697">
                  <c:v>5.3263989207</c:v>
                </c:pt>
                <c:pt idx="8698">
                  <c:v>5.3235672359999997</c:v>
                </c:pt>
                <c:pt idx="8699">
                  <c:v>5.3207355513000003</c:v>
                </c:pt>
                <c:pt idx="8700">
                  <c:v>5.3179038666</c:v>
                </c:pt>
                <c:pt idx="8701">
                  <c:v>5.3150721818999997</c:v>
                </c:pt>
                <c:pt idx="8702">
                  <c:v>5.3122404971999995</c:v>
                </c:pt>
                <c:pt idx="8703">
                  <c:v>5.3094088125000001</c:v>
                </c:pt>
                <c:pt idx="8704">
                  <c:v>5.3065771277999998</c:v>
                </c:pt>
                <c:pt idx="8705">
                  <c:v>5.3037454431000004</c:v>
                </c:pt>
                <c:pt idx="8706">
                  <c:v>5.3009137583999992</c:v>
                </c:pt>
                <c:pt idx="8707">
                  <c:v>5.2980820736999998</c:v>
                </c:pt>
                <c:pt idx="8708">
                  <c:v>5.2952503889999996</c:v>
                </c:pt>
                <c:pt idx="8709">
                  <c:v>5.2924187043000002</c:v>
                </c:pt>
                <c:pt idx="8710">
                  <c:v>5.2867553348999996</c:v>
                </c:pt>
                <c:pt idx="8711">
                  <c:v>5.2839236501999993</c:v>
                </c:pt>
                <c:pt idx="8712">
                  <c:v>5.2810919654999999</c:v>
                </c:pt>
                <c:pt idx="8713">
                  <c:v>5.2782602807999996</c:v>
                </c:pt>
                <c:pt idx="8714">
                  <c:v>5.2754285961000003</c:v>
                </c:pt>
                <c:pt idx="8715">
                  <c:v>5.2725969113999991</c:v>
                </c:pt>
                <c:pt idx="8716">
                  <c:v>5.2697652266999997</c:v>
                </c:pt>
                <c:pt idx="8717">
                  <c:v>5.2669335419999994</c:v>
                </c:pt>
                <c:pt idx="8718">
                  <c:v>5.2641018573</c:v>
                </c:pt>
                <c:pt idx="8719">
                  <c:v>5.2612701725999997</c:v>
                </c:pt>
                <c:pt idx="8720">
                  <c:v>5.2584384878999995</c:v>
                </c:pt>
                <c:pt idx="8721">
                  <c:v>5.2556068032000001</c:v>
                </c:pt>
                <c:pt idx="8722">
                  <c:v>5.2527751184999998</c:v>
                </c:pt>
                <c:pt idx="8723">
                  <c:v>5.2499434338000004</c:v>
                </c:pt>
                <c:pt idx="8724">
                  <c:v>5.2471117491000001</c:v>
                </c:pt>
                <c:pt idx="8725">
                  <c:v>5.2442800643999998</c:v>
                </c:pt>
                <c:pt idx="8726">
                  <c:v>5.2414483796999995</c:v>
                </c:pt>
                <c:pt idx="8727">
                  <c:v>5.2386166950000002</c:v>
                </c:pt>
                <c:pt idx="8728">
                  <c:v>5.2357850102999999</c:v>
                </c:pt>
                <c:pt idx="8729">
                  <c:v>5.2329533256000005</c:v>
                </c:pt>
                <c:pt idx="8730">
                  <c:v>5.2301216408999993</c:v>
                </c:pt>
                <c:pt idx="8731">
                  <c:v>5.2272899561999999</c:v>
                </c:pt>
                <c:pt idx="8732">
                  <c:v>5.2244582714999996</c:v>
                </c:pt>
                <c:pt idx="8733">
                  <c:v>5.2216265868000002</c:v>
                </c:pt>
                <c:pt idx="8734">
                  <c:v>5.2187949021</c:v>
                </c:pt>
                <c:pt idx="8735">
                  <c:v>5.2159632173999997</c:v>
                </c:pt>
                <c:pt idx="8736">
                  <c:v>5.2131315326999994</c:v>
                </c:pt>
                <c:pt idx="8737">
                  <c:v>5.210299848</c:v>
                </c:pt>
                <c:pt idx="8738">
                  <c:v>5.2074681632999997</c:v>
                </c:pt>
                <c:pt idx="8739">
                  <c:v>5.2046364786000003</c:v>
                </c:pt>
                <c:pt idx="8740">
                  <c:v>5.2018047938999992</c:v>
                </c:pt>
                <c:pt idx="8741">
                  <c:v>5.1989731091999998</c:v>
                </c:pt>
                <c:pt idx="8742">
                  <c:v>5.1933097398000001</c:v>
                </c:pt>
                <c:pt idx="8743">
                  <c:v>5.1904780550999998</c:v>
                </c:pt>
                <c:pt idx="8744">
                  <c:v>5.1876463703999995</c:v>
                </c:pt>
                <c:pt idx="8745">
                  <c:v>5.1848146856999993</c:v>
                </c:pt>
                <c:pt idx="8746">
                  <c:v>5.1819830009999999</c:v>
                </c:pt>
                <c:pt idx="8747">
                  <c:v>5.1791513162999996</c:v>
                </c:pt>
                <c:pt idx="8748">
                  <c:v>5.1763196316000002</c:v>
                </c:pt>
                <c:pt idx="8749">
                  <c:v>5.1734879468999999</c:v>
                </c:pt>
                <c:pt idx="8750">
                  <c:v>5.1706562621999996</c:v>
                </c:pt>
                <c:pt idx="8751">
                  <c:v>5.1678245775000002</c:v>
                </c:pt>
                <c:pt idx="8752">
                  <c:v>5.1649928928</c:v>
                </c:pt>
                <c:pt idx="8753">
                  <c:v>5.1621612081000006</c:v>
                </c:pt>
                <c:pt idx="8754">
                  <c:v>5.1593295233999994</c:v>
                </c:pt>
                <c:pt idx="8755">
                  <c:v>5.1564978387</c:v>
                </c:pt>
                <c:pt idx="8756">
                  <c:v>5.1536661539999997</c:v>
                </c:pt>
                <c:pt idx="8757">
                  <c:v>5.1508344693000003</c:v>
                </c:pt>
                <c:pt idx="8758">
                  <c:v>5.1480027846</c:v>
                </c:pt>
                <c:pt idx="8759">
                  <c:v>5.1451710998999998</c:v>
                </c:pt>
                <c:pt idx="8760">
                  <c:v>5.1423394151999995</c:v>
                </c:pt>
                <c:pt idx="8761">
                  <c:v>5.1395077305000001</c:v>
                </c:pt>
                <c:pt idx="8762">
                  <c:v>5.1366760457999998</c:v>
                </c:pt>
                <c:pt idx="8763">
                  <c:v>5.1338443611000004</c:v>
                </c:pt>
                <c:pt idx="8764">
                  <c:v>5.1310126763999993</c:v>
                </c:pt>
                <c:pt idx="8765">
                  <c:v>5.1281809916999999</c:v>
                </c:pt>
                <c:pt idx="8766">
                  <c:v>5.1253493069999996</c:v>
                </c:pt>
                <c:pt idx="8767">
                  <c:v>5.1225176223000002</c:v>
                </c:pt>
                <c:pt idx="8768">
                  <c:v>5.1196859375999999</c:v>
                </c:pt>
                <c:pt idx="8769">
                  <c:v>5.1168542528999996</c:v>
                </c:pt>
                <c:pt idx="8770">
                  <c:v>5.1140225681999993</c:v>
                </c:pt>
                <c:pt idx="8771">
                  <c:v>5.1111908834999999</c:v>
                </c:pt>
                <c:pt idx="8772">
                  <c:v>5.1083591987999997</c:v>
                </c:pt>
                <c:pt idx="8773">
                  <c:v>5.1055275141000003</c:v>
                </c:pt>
                <c:pt idx="8774">
                  <c:v>5.1026958293999991</c:v>
                </c:pt>
                <c:pt idx="8775">
                  <c:v>5.0998641446999997</c:v>
                </c:pt>
                <c:pt idx="8776">
                  <c:v>5.0970324599999994</c:v>
                </c:pt>
                <c:pt idx="8777">
                  <c:v>5.0942007753</c:v>
                </c:pt>
                <c:pt idx="8778">
                  <c:v>5.0913690905999998</c:v>
                </c:pt>
                <c:pt idx="8779">
                  <c:v>5.0885374058999995</c:v>
                </c:pt>
                <c:pt idx="8780">
                  <c:v>5.0857057212000001</c:v>
                </c:pt>
                <c:pt idx="8781">
                  <c:v>5.0828740364999998</c:v>
                </c:pt>
                <c:pt idx="8782">
                  <c:v>5.0800423518000004</c:v>
                </c:pt>
                <c:pt idx="8783">
                  <c:v>5.0772106671000001</c:v>
                </c:pt>
                <c:pt idx="8784">
                  <c:v>5.0743789823999998</c:v>
                </c:pt>
                <c:pt idx="8785">
                  <c:v>5.0715472976999996</c:v>
                </c:pt>
                <c:pt idx="8786">
                  <c:v>5.0687156130000002</c:v>
                </c:pt>
                <c:pt idx="8787">
                  <c:v>5.0658839282999999</c:v>
                </c:pt>
                <c:pt idx="8788">
                  <c:v>5.0630522436000005</c:v>
                </c:pt>
                <c:pt idx="8789">
                  <c:v>5.0602205588999993</c:v>
                </c:pt>
                <c:pt idx="8790">
                  <c:v>5.0573888741999999</c:v>
                </c:pt>
                <c:pt idx="8791">
                  <c:v>5.0545571894999997</c:v>
                </c:pt>
                <c:pt idx="8792">
                  <c:v>5.0517255048000003</c:v>
                </c:pt>
                <c:pt idx="8793">
                  <c:v>5.0488938201</c:v>
                </c:pt>
                <c:pt idx="8794">
                  <c:v>5.0460621353999997</c:v>
                </c:pt>
                <c:pt idx="8795">
                  <c:v>5.0432304506999994</c:v>
                </c:pt>
                <c:pt idx="8796">
                  <c:v>5.040398766</c:v>
                </c:pt>
                <c:pt idx="8797">
                  <c:v>5.0375670812999997</c:v>
                </c:pt>
                <c:pt idx="8798">
                  <c:v>5.0347353966000004</c:v>
                </c:pt>
                <c:pt idx="8799">
                  <c:v>5.0319037118999992</c:v>
                </c:pt>
                <c:pt idx="8800">
                  <c:v>5.0290720271999998</c:v>
                </c:pt>
                <c:pt idx="8801">
                  <c:v>5.0262403424999995</c:v>
                </c:pt>
                <c:pt idx="8802">
                  <c:v>5.0234086578000001</c:v>
                </c:pt>
                <c:pt idx="8803">
                  <c:v>5.0205769730999998</c:v>
                </c:pt>
                <c:pt idx="8804">
                  <c:v>5.0177452883999996</c:v>
                </c:pt>
                <c:pt idx="8805">
                  <c:v>5.0149136036999993</c:v>
                </c:pt>
                <c:pt idx="8806">
                  <c:v>5.0120819189999999</c:v>
                </c:pt>
                <c:pt idx="8807">
                  <c:v>5.0092502342999996</c:v>
                </c:pt>
                <c:pt idx="8808">
                  <c:v>5.0064185496000002</c:v>
                </c:pt>
                <c:pt idx="8809">
                  <c:v>5.0035868648999999</c:v>
                </c:pt>
                <c:pt idx="8810">
                  <c:v>5.0007551801999996</c:v>
                </c:pt>
                <c:pt idx="8811">
                  <c:v>4.9979234955000003</c:v>
                </c:pt>
                <c:pt idx="8812">
                  <c:v>4.9950918108</c:v>
                </c:pt>
                <c:pt idx="8813">
                  <c:v>4.9922601261000006</c:v>
                </c:pt>
                <c:pt idx="8814">
                  <c:v>4.9894284413999994</c:v>
                </c:pt>
                <c:pt idx="8815">
                  <c:v>4.9865967567</c:v>
                </c:pt>
                <c:pt idx="8816">
                  <c:v>4.9837650719999997</c:v>
                </c:pt>
                <c:pt idx="8817">
                  <c:v>4.9809333873000003</c:v>
                </c:pt>
                <c:pt idx="8818">
                  <c:v>4.9781017026000001</c:v>
                </c:pt>
                <c:pt idx="8819">
                  <c:v>4.9752700178999998</c:v>
                </c:pt>
                <c:pt idx="8820">
                  <c:v>4.9724383331999995</c:v>
                </c:pt>
                <c:pt idx="8821">
                  <c:v>4.9696066485000001</c:v>
                </c:pt>
                <c:pt idx="8822">
                  <c:v>4.9667749637999998</c:v>
                </c:pt>
                <c:pt idx="8823">
                  <c:v>4.9639432791000004</c:v>
                </c:pt>
                <c:pt idx="8824">
                  <c:v>4.9639432791000004</c:v>
                </c:pt>
                <c:pt idx="8825">
                  <c:v>4.9611115943999993</c:v>
                </c:pt>
                <c:pt idx="8826">
                  <c:v>4.9582799096999999</c:v>
                </c:pt>
                <c:pt idx="8827">
                  <c:v>4.9554482249999996</c:v>
                </c:pt>
                <c:pt idx="8828">
                  <c:v>4.9526165403000002</c:v>
                </c:pt>
                <c:pt idx="8829">
                  <c:v>4.9497848555999999</c:v>
                </c:pt>
                <c:pt idx="8830">
                  <c:v>4.9469531708999996</c:v>
                </c:pt>
                <c:pt idx="8831">
                  <c:v>4.9441214861999994</c:v>
                </c:pt>
                <c:pt idx="8832">
                  <c:v>4.9412898015</c:v>
                </c:pt>
                <c:pt idx="8833">
                  <c:v>4.9384581167999997</c:v>
                </c:pt>
                <c:pt idx="8834">
                  <c:v>4.9356264321000003</c:v>
                </c:pt>
                <c:pt idx="8835">
                  <c:v>4.9327947473999991</c:v>
                </c:pt>
                <c:pt idx="8836">
                  <c:v>4.9299630626999997</c:v>
                </c:pt>
                <c:pt idx="8837">
                  <c:v>4.9271313779999995</c:v>
                </c:pt>
                <c:pt idx="8838">
                  <c:v>4.9242996933000001</c:v>
                </c:pt>
                <c:pt idx="8839">
                  <c:v>4.9214680085999998</c:v>
                </c:pt>
                <c:pt idx="8840">
                  <c:v>4.9186363238999995</c:v>
                </c:pt>
                <c:pt idx="8841">
                  <c:v>4.9158046392000001</c:v>
                </c:pt>
                <c:pt idx="8842">
                  <c:v>4.9129729544999998</c:v>
                </c:pt>
                <c:pt idx="8843">
                  <c:v>4.9101412698000004</c:v>
                </c:pt>
                <c:pt idx="8844">
                  <c:v>4.9073095851000001</c:v>
                </c:pt>
                <c:pt idx="8845">
                  <c:v>4.9044779003999999</c:v>
                </c:pt>
                <c:pt idx="8846">
                  <c:v>4.9016462156999996</c:v>
                </c:pt>
                <c:pt idx="8847">
                  <c:v>4.8988145310000002</c:v>
                </c:pt>
                <c:pt idx="8848">
                  <c:v>4.8959828462999999</c:v>
                </c:pt>
                <c:pt idx="8849">
                  <c:v>4.8931511616000005</c:v>
                </c:pt>
                <c:pt idx="8850">
                  <c:v>4.8903194768999994</c:v>
                </c:pt>
                <c:pt idx="8851">
                  <c:v>4.8874877922</c:v>
                </c:pt>
                <c:pt idx="8852">
                  <c:v>4.8846561074999997</c:v>
                </c:pt>
                <c:pt idx="8853">
                  <c:v>4.8818244228000003</c:v>
                </c:pt>
                <c:pt idx="8854">
                  <c:v>4.8789927381</c:v>
                </c:pt>
                <c:pt idx="8855">
                  <c:v>4.8789927381</c:v>
                </c:pt>
                <c:pt idx="8856">
                  <c:v>4.8761610533999997</c:v>
                </c:pt>
                <c:pt idx="8857">
                  <c:v>4.8733293686999994</c:v>
                </c:pt>
                <c:pt idx="8858">
                  <c:v>4.870497684</c:v>
                </c:pt>
                <c:pt idx="8859">
                  <c:v>4.8676659992999998</c:v>
                </c:pt>
                <c:pt idx="8860">
                  <c:v>4.8648343146000004</c:v>
                </c:pt>
                <c:pt idx="8861">
                  <c:v>4.8620026298999992</c:v>
                </c:pt>
                <c:pt idx="8862">
                  <c:v>4.8591709451999998</c:v>
                </c:pt>
                <c:pt idx="8863">
                  <c:v>4.8563392604999995</c:v>
                </c:pt>
                <c:pt idx="8864">
                  <c:v>4.8535075758000001</c:v>
                </c:pt>
                <c:pt idx="8865">
                  <c:v>4.8506758910999999</c:v>
                </c:pt>
                <c:pt idx="8866">
                  <c:v>4.8478442063999996</c:v>
                </c:pt>
                <c:pt idx="8867">
                  <c:v>4.8450125216999993</c:v>
                </c:pt>
                <c:pt idx="8868">
                  <c:v>4.8421808369999999</c:v>
                </c:pt>
                <c:pt idx="8869">
                  <c:v>4.8393491522999996</c:v>
                </c:pt>
                <c:pt idx="8870">
                  <c:v>4.8365174676000002</c:v>
                </c:pt>
                <c:pt idx="8871">
                  <c:v>4.8336857828999999</c:v>
                </c:pt>
                <c:pt idx="8872">
                  <c:v>4.8308540981999997</c:v>
                </c:pt>
                <c:pt idx="8873">
                  <c:v>4.8280224135000003</c:v>
                </c:pt>
                <c:pt idx="8874">
                  <c:v>4.8251907288</c:v>
                </c:pt>
                <c:pt idx="8875">
                  <c:v>4.8223590441000006</c:v>
                </c:pt>
                <c:pt idx="8876">
                  <c:v>4.8195273593999994</c:v>
                </c:pt>
                <c:pt idx="8877">
                  <c:v>4.8195273593999994</c:v>
                </c:pt>
                <c:pt idx="8878">
                  <c:v>4.8166956747</c:v>
                </c:pt>
                <c:pt idx="8879">
                  <c:v>4.8138639899999998</c:v>
                </c:pt>
                <c:pt idx="8880">
                  <c:v>4.8110323053000004</c:v>
                </c:pt>
                <c:pt idx="8881">
                  <c:v>4.8082006206000001</c:v>
                </c:pt>
                <c:pt idx="8882">
                  <c:v>4.8053689358999998</c:v>
                </c:pt>
                <c:pt idx="8883">
                  <c:v>4.8025372511999995</c:v>
                </c:pt>
                <c:pt idx="8884">
                  <c:v>4.7997055665000001</c:v>
                </c:pt>
                <c:pt idx="8885">
                  <c:v>4.7968738817999999</c:v>
                </c:pt>
                <c:pt idx="8886">
                  <c:v>4.7940421971000005</c:v>
                </c:pt>
                <c:pt idx="8887">
                  <c:v>4.7912105123999993</c:v>
                </c:pt>
                <c:pt idx="8888">
                  <c:v>4.7883788276999999</c:v>
                </c:pt>
                <c:pt idx="8889">
                  <c:v>4.7855471429999996</c:v>
                </c:pt>
                <c:pt idx="8890">
                  <c:v>4.7827154583000002</c:v>
                </c:pt>
                <c:pt idx="8891">
                  <c:v>4.7798837735999999</c:v>
                </c:pt>
                <c:pt idx="8892">
                  <c:v>4.7770520888999997</c:v>
                </c:pt>
                <c:pt idx="8893">
                  <c:v>4.7742204041999994</c:v>
                </c:pt>
                <c:pt idx="8894">
                  <c:v>4.7713887195</c:v>
                </c:pt>
                <c:pt idx="8895">
                  <c:v>4.7713887195</c:v>
                </c:pt>
                <c:pt idx="8896">
                  <c:v>4.7685570347999997</c:v>
                </c:pt>
                <c:pt idx="8897">
                  <c:v>4.7657253501000003</c:v>
                </c:pt>
                <c:pt idx="8898">
                  <c:v>4.7628936653999991</c:v>
                </c:pt>
                <c:pt idx="8899">
                  <c:v>4.7600619806999998</c:v>
                </c:pt>
                <c:pt idx="8900">
                  <c:v>4.7572302959999995</c:v>
                </c:pt>
                <c:pt idx="8901">
                  <c:v>4.7543986113000001</c:v>
                </c:pt>
                <c:pt idx="8902">
                  <c:v>4.7515669265999998</c:v>
                </c:pt>
                <c:pt idx="8903">
                  <c:v>4.7487352418999995</c:v>
                </c:pt>
                <c:pt idx="8904">
                  <c:v>4.7459035572000001</c:v>
                </c:pt>
                <c:pt idx="8905">
                  <c:v>4.7430718724999998</c:v>
                </c:pt>
                <c:pt idx="8906">
                  <c:v>4.7402401878000004</c:v>
                </c:pt>
                <c:pt idx="8907">
                  <c:v>4.7374085031000002</c:v>
                </c:pt>
                <c:pt idx="8908">
                  <c:v>4.7317451336999996</c:v>
                </c:pt>
                <c:pt idx="8909">
                  <c:v>4.7289134490000002</c:v>
                </c:pt>
                <c:pt idx="8910">
                  <c:v>4.7232500796000005</c:v>
                </c:pt>
                <c:pt idx="8911">
                  <c:v>4.7204183948999994</c:v>
                </c:pt>
                <c:pt idx="8912">
                  <c:v>4.7147550254999997</c:v>
                </c:pt>
                <c:pt idx="8913">
                  <c:v>4.7090916561</c:v>
                </c:pt>
                <c:pt idx="8914">
                  <c:v>4.7062599713999997</c:v>
                </c:pt>
                <c:pt idx="8915">
                  <c:v>4.7005966020000001</c:v>
                </c:pt>
                <c:pt idx="8916">
                  <c:v>4.6977649172999998</c:v>
                </c:pt>
                <c:pt idx="8917">
                  <c:v>4.6921015478999992</c:v>
                </c:pt>
                <c:pt idx="8918">
                  <c:v>4.6892698631999998</c:v>
                </c:pt>
                <c:pt idx="8919">
                  <c:v>4.6836064938000002</c:v>
                </c:pt>
                <c:pt idx="8920">
                  <c:v>4.6807748090999999</c:v>
                </c:pt>
                <c:pt idx="8921">
                  <c:v>4.6751114396999993</c:v>
                </c:pt>
                <c:pt idx="8922">
                  <c:v>4.6722797549999999</c:v>
                </c:pt>
                <c:pt idx="8923">
                  <c:v>4.6666163856000002</c:v>
                </c:pt>
                <c:pt idx="8924">
                  <c:v>4.6637847009</c:v>
                </c:pt>
                <c:pt idx="8925">
                  <c:v>4.6581213315000003</c:v>
                </c:pt>
                <c:pt idx="8926">
                  <c:v>4.6552896468</c:v>
                </c:pt>
                <c:pt idx="8927">
                  <c:v>4.6496262773999995</c:v>
                </c:pt>
                <c:pt idx="8928">
                  <c:v>4.6467945927000001</c:v>
                </c:pt>
                <c:pt idx="8929">
                  <c:v>4.6411312233000004</c:v>
                </c:pt>
                <c:pt idx="8930">
                  <c:v>4.6382995386000001</c:v>
                </c:pt>
                <c:pt idx="8931">
                  <c:v>4.6326361691999995</c:v>
                </c:pt>
                <c:pt idx="8932">
                  <c:v>4.6298044845000002</c:v>
                </c:pt>
                <c:pt idx="8933">
                  <c:v>4.6241411151000005</c:v>
                </c:pt>
                <c:pt idx="8934">
                  <c:v>4.6213094303999993</c:v>
                </c:pt>
                <c:pt idx="8935">
                  <c:v>4.6156460609999996</c:v>
                </c:pt>
                <c:pt idx="8936">
                  <c:v>4.6128143763000002</c:v>
                </c:pt>
                <c:pt idx="8937">
                  <c:v>4.6071510068999997</c:v>
                </c:pt>
                <c:pt idx="8938">
                  <c:v>4.6043193221999994</c:v>
                </c:pt>
                <c:pt idx="8939">
                  <c:v>4.5986559527999997</c:v>
                </c:pt>
                <c:pt idx="8940">
                  <c:v>4.5958242681000003</c:v>
                </c:pt>
                <c:pt idx="8941">
                  <c:v>4.5901608986999998</c:v>
                </c:pt>
                <c:pt idx="8942">
                  <c:v>4.5873292139999995</c:v>
                </c:pt>
                <c:pt idx="8943">
                  <c:v>4.5816658445999998</c:v>
                </c:pt>
                <c:pt idx="8944">
                  <c:v>4.5788341598999995</c:v>
                </c:pt>
                <c:pt idx="8945">
                  <c:v>4.5731707904999999</c:v>
                </c:pt>
                <c:pt idx="8946">
                  <c:v>4.5703391058000005</c:v>
                </c:pt>
                <c:pt idx="8947">
                  <c:v>4.5646757363999999</c:v>
                </c:pt>
                <c:pt idx="8948">
                  <c:v>4.5618440516999996</c:v>
                </c:pt>
                <c:pt idx="8949">
                  <c:v>4.5561806823</c:v>
                </c:pt>
                <c:pt idx="8950">
                  <c:v>4.5533489976000006</c:v>
                </c:pt>
                <c:pt idx="8951">
                  <c:v>4.5476856282</c:v>
                </c:pt>
                <c:pt idx="8952">
                  <c:v>4.5448539434999997</c:v>
                </c:pt>
                <c:pt idx="8953">
                  <c:v>4.5391905741</c:v>
                </c:pt>
                <c:pt idx="8954">
                  <c:v>4.5363588893999998</c:v>
                </c:pt>
                <c:pt idx="8955">
                  <c:v>4.5335272046999995</c:v>
                </c:pt>
                <c:pt idx="8956">
                  <c:v>4.5278638352999998</c:v>
                </c:pt>
                <c:pt idx="8957">
                  <c:v>4.5250321506000004</c:v>
                </c:pt>
                <c:pt idx="8958">
                  <c:v>4.5193687811999999</c:v>
                </c:pt>
                <c:pt idx="8959">
                  <c:v>4.5165370964999996</c:v>
                </c:pt>
                <c:pt idx="8960">
                  <c:v>4.5108737270999999</c:v>
                </c:pt>
                <c:pt idx="8961">
                  <c:v>4.5080420423999996</c:v>
                </c:pt>
                <c:pt idx="8962">
                  <c:v>4.5023786729999999</c:v>
                </c:pt>
                <c:pt idx="8963">
                  <c:v>4.4995469882999997</c:v>
                </c:pt>
                <c:pt idx="8964">
                  <c:v>4.4938836189</c:v>
                </c:pt>
                <c:pt idx="8965">
                  <c:v>4.4910519341999997</c:v>
                </c:pt>
                <c:pt idx="8966">
                  <c:v>4.4853885648</c:v>
                </c:pt>
                <c:pt idx="8967">
                  <c:v>4.4825568800999998</c:v>
                </c:pt>
                <c:pt idx="8968">
                  <c:v>4.4797251953999995</c:v>
                </c:pt>
                <c:pt idx="8969">
                  <c:v>4.4740618259999998</c:v>
                </c:pt>
                <c:pt idx="8970">
                  <c:v>4.4712301413000004</c:v>
                </c:pt>
                <c:pt idx="8971">
                  <c:v>4.4655667718999998</c:v>
                </c:pt>
                <c:pt idx="8972">
                  <c:v>4.4627350871999996</c:v>
                </c:pt>
                <c:pt idx="8973">
                  <c:v>4.4570717177999999</c:v>
                </c:pt>
                <c:pt idx="8974">
                  <c:v>4.4542400331000005</c:v>
                </c:pt>
                <c:pt idx="8975">
                  <c:v>4.4485766636999999</c:v>
                </c:pt>
                <c:pt idx="8976">
                  <c:v>4.4457449789999997</c:v>
                </c:pt>
                <c:pt idx="8977">
                  <c:v>4.4400816096</c:v>
                </c:pt>
                <c:pt idx="8978">
                  <c:v>4.4372499248999997</c:v>
                </c:pt>
                <c:pt idx="8979">
                  <c:v>4.4344182401999994</c:v>
                </c:pt>
                <c:pt idx="8980">
                  <c:v>4.4287548707999997</c:v>
                </c:pt>
                <c:pt idx="8981">
                  <c:v>4.4259231861000004</c:v>
                </c:pt>
                <c:pt idx="8982">
                  <c:v>4.4202598166999998</c:v>
                </c:pt>
                <c:pt idx="8983">
                  <c:v>4.4174281319999995</c:v>
                </c:pt>
                <c:pt idx="8984">
                  <c:v>4.4117647625999998</c:v>
                </c:pt>
                <c:pt idx="8985">
                  <c:v>4.4089330778999996</c:v>
                </c:pt>
                <c:pt idx="8986">
                  <c:v>4.4061013931999993</c:v>
                </c:pt>
                <c:pt idx="8987">
                  <c:v>4.4004380237999996</c:v>
                </c:pt>
                <c:pt idx="8988">
                  <c:v>4.3976063391000002</c:v>
                </c:pt>
                <c:pt idx="8989">
                  <c:v>4.3919429696999996</c:v>
                </c:pt>
                <c:pt idx="8990">
                  <c:v>4.3891112850000003</c:v>
                </c:pt>
                <c:pt idx="8991">
                  <c:v>4.3834479156000006</c:v>
                </c:pt>
                <c:pt idx="8992">
                  <c:v>4.3806162308999994</c:v>
                </c:pt>
                <c:pt idx="8993">
                  <c:v>4.3777845462</c:v>
                </c:pt>
                <c:pt idx="8994">
                  <c:v>4.3721211768000003</c:v>
                </c:pt>
                <c:pt idx="8995">
                  <c:v>4.3692894921000001</c:v>
                </c:pt>
                <c:pt idx="8996">
                  <c:v>4.3636261226999995</c:v>
                </c:pt>
                <c:pt idx="8997">
                  <c:v>4.3607944380000001</c:v>
                </c:pt>
                <c:pt idx="8998">
                  <c:v>4.3579627532999998</c:v>
                </c:pt>
                <c:pt idx="8999">
                  <c:v>4.3522993838999993</c:v>
                </c:pt>
                <c:pt idx="9000">
                  <c:v>4.3494676991999999</c:v>
                </c:pt>
                <c:pt idx="9001">
                  <c:v>4.3438043298000002</c:v>
                </c:pt>
                <c:pt idx="9002">
                  <c:v>4.3409726450999999</c:v>
                </c:pt>
                <c:pt idx="9003">
                  <c:v>4.3353092756999994</c:v>
                </c:pt>
                <c:pt idx="9004">
                  <c:v>4.332477591</c:v>
                </c:pt>
                <c:pt idx="9005">
                  <c:v>4.3296459062999997</c:v>
                </c:pt>
                <c:pt idx="9006">
                  <c:v>4.3239825368999991</c:v>
                </c:pt>
                <c:pt idx="9007">
                  <c:v>4.3211508521999997</c:v>
                </c:pt>
                <c:pt idx="9008">
                  <c:v>4.3154874828000001</c:v>
                </c:pt>
                <c:pt idx="9009">
                  <c:v>4.3126557980999998</c:v>
                </c:pt>
                <c:pt idx="9010">
                  <c:v>4.3098241133999995</c:v>
                </c:pt>
                <c:pt idx="9011">
                  <c:v>4.3041607439999998</c:v>
                </c:pt>
                <c:pt idx="9012">
                  <c:v>4.3013290593000004</c:v>
                </c:pt>
                <c:pt idx="9013">
                  <c:v>4.2956656898999999</c:v>
                </c:pt>
                <c:pt idx="9014">
                  <c:v>4.2928340051999996</c:v>
                </c:pt>
                <c:pt idx="9015">
                  <c:v>4.2900023205000002</c:v>
                </c:pt>
                <c:pt idx="9016">
                  <c:v>4.2843389511000005</c:v>
                </c:pt>
                <c:pt idx="9017">
                  <c:v>4.2815072663999993</c:v>
                </c:pt>
                <c:pt idx="9018">
                  <c:v>4.2758438969999997</c:v>
                </c:pt>
                <c:pt idx="9019">
                  <c:v>4.2730122123000003</c:v>
                </c:pt>
                <c:pt idx="9020">
                  <c:v>4.2701805276</c:v>
                </c:pt>
                <c:pt idx="9021">
                  <c:v>4.2645171581999994</c:v>
                </c:pt>
                <c:pt idx="9022">
                  <c:v>4.2616854735</c:v>
                </c:pt>
                <c:pt idx="9023">
                  <c:v>4.2588537887999998</c:v>
                </c:pt>
                <c:pt idx="9024">
                  <c:v>4.2531904193999992</c:v>
                </c:pt>
                <c:pt idx="9025">
                  <c:v>4.2503587346999998</c:v>
                </c:pt>
                <c:pt idx="9026">
                  <c:v>4.2446953653000001</c:v>
                </c:pt>
                <c:pt idx="9027">
                  <c:v>4.2418636805999999</c:v>
                </c:pt>
                <c:pt idx="9028">
                  <c:v>4.2390319958999996</c:v>
                </c:pt>
                <c:pt idx="9029">
                  <c:v>4.2333686264999999</c:v>
                </c:pt>
                <c:pt idx="9030">
                  <c:v>4.2305369417999996</c:v>
                </c:pt>
                <c:pt idx="9031">
                  <c:v>4.2277052571000002</c:v>
                </c:pt>
                <c:pt idx="9032">
                  <c:v>4.2220418876999997</c:v>
                </c:pt>
                <c:pt idx="9033">
                  <c:v>4.2192102030000003</c:v>
                </c:pt>
                <c:pt idx="9034">
                  <c:v>4.2135468336000006</c:v>
                </c:pt>
                <c:pt idx="9035">
                  <c:v>4.2107151488999994</c:v>
                </c:pt>
                <c:pt idx="9036">
                  <c:v>4.2078834642</c:v>
                </c:pt>
                <c:pt idx="9037">
                  <c:v>4.2022200948000004</c:v>
                </c:pt>
                <c:pt idx="9038">
                  <c:v>4.1993884101000001</c:v>
                </c:pt>
                <c:pt idx="9039">
                  <c:v>4.1965567253999998</c:v>
                </c:pt>
                <c:pt idx="9040">
                  <c:v>4.1908933560000001</c:v>
                </c:pt>
                <c:pt idx="9041">
                  <c:v>4.1880616712999998</c:v>
                </c:pt>
                <c:pt idx="9042">
                  <c:v>4.1852299866000005</c:v>
                </c:pt>
                <c:pt idx="9043">
                  <c:v>4.1795666171999999</c:v>
                </c:pt>
                <c:pt idx="9044">
                  <c:v>4.1767349324999996</c:v>
                </c:pt>
                <c:pt idx="9045">
                  <c:v>4.1710715630999999</c:v>
                </c:pt>
                <c:pt idx="9046">
                  <c:v>4.1682398783999997</c:v>
                </c:pt>
                <c:pt idx="9047">
                  <c:v>4.1654081936999994</c:v>
                </c:pt>
                <c:pt idx="9048">
                  <c:v>4.1597448242999997</c:v>
                </c:pt>
                <c:pt idx="9049">
                  <c:v>4.1569131396000003</c:v>
                </c:pt>
                <c:pt idx="9050">
                  <c:v>4.1540814548999991</c:v>
                </c:pt>
                <c:pt idx="9051">
                  <c:v>4.1484180854999995</c:v>
                </c:pt>
                <c:pt idx="9052">
                  <c:v>4.1455864008000001</c:v>
                </c:pt>
                <c:pt idx="9053">
                  <c:v>4.1427547160999998</c:v>
                </c:pt>
                <c:pt idx="9054">
                  <c:v>4.1370913467000001</c:v>
                </c:pt>
                <c:pt idx="9055">
                  <c:v>4.1342596619999998</c:v>
                </c:pt>
                <c:pt idx="9056">
                  <c:v>4.1314279773000004</c:v>
                </c:pt>
                <c:pt idx="9057">
                  <c:v>4.1257646078999999</c:v>
                </c:pt>
                <c:pt idx="9058">
                  <c:v>4.1229329231999996</c:v>
                </c:pt>
                <c:pt idx="9059">
                  <c:v>4.1201012385000002</c:v>
                </c:pt>
                <c:pt idx="9060">
                  <c:v>4.1144378691000005</c:v>
                </c:pt>
                <c:pt idx="9061">
                  <c:v>4.1116061843999994</c:v>
                </c:pt>
                <c:pt idx="9062">
                  <c:v>4.1087744997</c:v>
                </c:pt>
                <c:pt idx="9063">
                  <c:v>4.1031111303000003</c:v>
                </c:pt>
                <c:pt idx="9064">
                  <c:v>4.1002794456</c:v>
                </c:pt>
                <c:pt idx="9065">
                  <c:v>4.0974477608999997</c:v>
                </c:pt>
                <c:pt idx="9066">
                  <c:v>4.0917843915000001</c:v>
                </c:pt>
                <c:pt idx="9067">
                  <c:v>4.0889527067999998</c:v>
                </c:pt>
                <c:pt idx="9068">
                  <c:v>4.0861210221000004</c:v>
                </c:pt>
                <c:pt idx="9069">
                  <c:v>4.0804576526999998</c:v>
                </c:pt>
                <c:pt idx="9070">
                  <c:v>4.0776259679999995</c:v>
                </c:pt>
                <c:pt idx="9071">
                  <c:v>4.0747942833000002</c:v>
                </c:pt>
                <c:pt idx="9072">
                  <c:v>4.0691309138999996</c:v>
                </c:pt>
                <c:pt idx="9073">
                  <c:v>4.0662992291999993</c:v>
                </c:pt>
                <c:pt idx="9074">
                  <c:v>4.0634675444999999</c:v>
                </c:pt>
                <c:pt idx="9075">
                  <c:v>4.0578041751000002</c:v>
                </c:pt>
                <c:pt idx="9076">
                  <c:v>4.0549724904</c:v>
                </c:pt>
                <c:pt idx="9077">
                  <c:v>4.0521408056999997</c:v>
                </c:pt>
                <c:pt idx="9078">
                  <c:v>4.0464774363</c:v>
                </c:pt>
                <c:pt idx="9079">
                  <c:v>4.0436457516000006</c:v>
                </c:pt>
                <c:pt idx="9080">
                  <c:v>4.0408140668999994</c:v>
                </c:pt>
                <c:pt idx="9081">
                  <c:v>4.0379823822000001</c:v>
                </c:pt>
                <c:pt idx="9082">
                  <c:v>4.0323190128000004</c:v>
                </c:pt>
                <c:pt idx="9083">
                  <c:v>4.0294873281000001</c:v>
                </c:pt>
                <c:pt idx="9084">
                  <c:v>4.0209922740000001</c:v>
                </c:pt>
                <c:pt idx="9085">
                  <c:v>4.0153289046000005</c:v>
                </c:pt>
                <c:pt idx="9086">
                  <c:v>4.0096655351999999</c:v>
                </c:pt>
                <c:pt idx="9087">
                  <c:v>4.0011704811</c:v>
                </c:pt>
                <c:pt idx="9088">
                  <c:v>3.9955071116999998</c:v>
                </c:pt>
                <c:pt idx="9089">
                  <c:v>3.9870120576000003</c:v>
                </c:pt>
                <c:pt idx="9090">
                  <c:v>3.9813486881999998</c:v>
                </c:pt>
                <c:pt idx="9091">
                  <c:v>3.9728536341000003</c:v>
                </c:pt>
                <c:pt idx="9092">
                  <c:v>3.9671902646999997</c:v>
                </c:pt>
                <c:pt idx="9093">
                  <c:v>3.9615268953</c:v>
                </c:pt>
                <c:pt idx="9094">
                  <c:v>3.9530318411999996</c:v>
                </c:pt>
                <c:pt idx="9095">
                  <c:v>3.9473684717999999</c:v>
                </c:pt>
                <c:pt idx="9096">
                  <c:v>3.9388734176999995</c:v>
                </c:pt>
                <c:pt idx="9097">
                  <c:v>3.9332100482999999</c:v>
                </c:pt>
                <c:pt idx="9098">
                  <c:v>3.9275466788999998</c:v>
                </c:pt>
                <c:pt idx="9099">
                  <c:v>3.9190516248000002</c:v>
                </c:pt>
                <c:pt idx="9100">
                  <c:v>3.9133882553999997</c:v>
                </c:pt>
                <c:pt idx="9101">
                  <c:v>3.9048932013000002</c:v>
                </c:pt>
                <c:pt idx="9102">
                  <c:v>3.8992298318999996</c:v>
                </c:pt>
                <c:pt idx="9103">
                  <c:v>3.8935664624999999</c:v>
                </c:pt>
                <c:pt idx="9104">
                  <c:v>3.8850714083999995</c:v>
                </c:pt>
                <c:pt idx="9105">
                  <c:v>3.8794080389999999</c:v>
                </c:pt>
                <c:pt idx="9106">
                  <c:v>3.8737446696000002</c:v>
                </c:pt>
                <c:pt idx="9107">
                  <c:v>3.8652496154999998</c:v>
                </c:pt>
                <c:pt idx="9108">
                  <c:v>3.8595862461000001</c:v>
                </c:pt>
                <c:pt idx="9109">
                  <c:v>3.8539228766999996</c:v>
                </c:pt>
                <c:pt idx="9110">
                  <c:v>3.8454278226</c:v>
                </c:pt>
                <c:pt idx="9111">
                  <c:v>3.8397644531999999</c:v>
                </c:pt>
                <c:pt idx="9112">
                  <c:v>3.8341010838000003</c:v>
                </c:pt>
                <c:pt idx="9113">
                  <c:v>3.8256060296999999</c:v>
                </c:pt>
                <c:pt idx="9114">
                  <c:v>3.8199426603000002</c:v>
                </c:pt>
                <c:pt idx="9115">
                  <c:v>3.8142792908999996</c:v>
                </c:pt>
                <c:pt idx="9116">
                  <c:v>3.8057842368000001</c:v>
                </c:pt>
                <c:pt idx="9117">
                  <c:v>3.8001208673999995</c:v>
                </c:pt>
                <c:pt idx="9118">
                  <c:v>3.7944574979999999</c:v>
                </c:pt>
                <c:pt idx="9119">
                  <c:v>3.7859624438999995</c:v>
                </c:pt>
                <c:pt idx="9120">
                  <c:v>3.7802990744999998</c:v>
                </c:pt>
                <c:pt idx="9121">
                  <c:v>3.7746357051000001</c:v>
                </c:pt>
                <c:pt idx="9122">
                  <c:v>3.7689723356999996</c:v>
                </c:pt>
                <c:pt idx="9123">
                  <c:v>3.7604772816000001</c:v>
                </c:pt>
                <c:pt idx="9124">
                  <c:v>3.7548139121999999</c:v>
                </c:pt>
                <c:pt idx="9125">
                  <c:v>3.7491505428000003</c:v>
                </c:pt>
                <c:pt idx="9126">
                  <c:v>3.7406554886999999</c:v>
                </c:pt>
                <c:pt idx="9127">
                  <c:v>3.7349921193000002</c:v>
                </c:pt>
                <c:pt idx="9128">
                  <c:v>3.7293287498999996</c:v>
                </c:pt>
                <c:pt idx="9129">
                  <c:v>3.7236653805</c:v>
                </c:pt>
                <c:pt idx="9130">
                  <c:v>3.7151703263999996</c:v>
                </c:pt>
                <c:pt idx="9131">
                  <c:v>3.7095069569999999</c:v>
                </c:pt>
                <c:pt idx="9132">
                  <c:v>3.7038435876000002</c:v>
                </c:pt>
                <c:pt idx="9133">
                  <c:v>3.6981802181999996</c:v>
                </c:pt>
                <c:pt idx="9134">
                  <c:v>3.6896851641000001</c:v>
                </c:pt>
                <c:pt idx="9135">
                  <c:v>3.6840217946999996</c:v>
                </c:pt>
                <c:pt idx="9136">
                  <c:v>3.6783584252999999</c:v>
                </c:pt>
                <c:pt idx="9137">
                  <c:v>3.6726950558999998</c:v>
                </c:pt>
                <c:pt idx="9138">
                  <c:v>3.6642000018000003</c:v>
                </c:pt>
                <c:pt idx="9139">
                  <c:v>3.6585366323999997</c:v>
                </c:pt>
                <c:pt idx="9140">
                  <c:v>3.652873263</c:v>
                </c:pt>
                <c:pt idx="9141">
                  <c:v>3.6472098936000004</c:v>
                </c:pt>
                <c:pt idx="9142">
                  <c:v>3.6415465241999998</c:v>
                </c:pt>
                <c:pt idx="9143">
                  <c:v>3.6330514701000003</c:v>
                </c:pt>
                <c:pt idx="9144">
                  <c:v>3.6273881006999997</c:v>
                </c:pt>
              </c:numCache>
            </c:numRef>
          </c:yVal>
          <c:smooth val="1"/>
        </c:ser>
        <c:ser>
          <c:idx val="3"/>
          <c:order val="3"/>
          <c:tx>
            <c:strRef>
              <c:f>'Confluence_Res Empty'!$I$2:$J$2</c:f>
              <c:strCache>
                <c:ptCount val="1"/>
                <c:pt idx="0">
                  <c:v>100 Años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'Confluence_Res Empty'!$B$4:$B$9148</c:f>
              <c:numCache>
                <c:formatCode>0</c:formatCode>
                <c:ptCount val="9145"/>
                <c:pt idx="0">
                  <c:v>0</c:v>
                </c:pt>
                <c:pt idx="1">
                  <c:v>6.9444444444444441E-3</c:v>
                </c:pt>
                <c:pt idx="2">
                  <c:v>1.3888888888888888E-2</c:v>
                </c:pt>
                <c:pt idx="3">
                  <c:v>2.0833333333333332E-2</c:v>
                </c:pt>
                <c:pt idx="4">
                  <c:v>2.7777777777777776E-2</c:v>
                </c:pt>
                <c:pt idx="5">
                  <c:v>3.4722222222222224E-2</c:v>
                </c:pt>
                <c:pt idx="6">
                  <c:v>4.1666666666666664E-2</c:v>
                </c:pt>
                <c:pt idx="7">
                  <c:v>4.8611111111111112E-2</c:v>
                </c:pt>
                <c:pt idx="8">
                  <c:v>5.5555555555555552E-2</c:v>
                </c:pt>
                <c:pt idx="9">
                  <c:v>6.25E-2</c:v>
                </c:pt>
                <c:pt idx="10">
                  <c:v>6.9444444444444448E-2</c:v>
                </c:pt>
                <c:pt idx="11">
                  <c:v>7.6388888888888881E-2</c:v>
                </c:pt>
                <c:pt idx="12">
                  <c:v>8.3333333333333329E-2</c:v>
                </c:pt>
                <c:pt idx="13">
                  <c:v>9.0277777777777776E-2</c:v>
                </c:pt>
                <c:pt idx="14">
                  <c:v>9.7222222222222224E-2</c:v>
                </c:pt>
                <c:pt idx="15">
                  <c:v>0.10416666666666667</c:v>
                </c:pt>
                <c:pt idx="16">
                  <c:v>0.1111111111111111</c:v>
                </c:pt>
                <c:pt idx="17">
                  <c:v>0.11805555555555557</c:v>
                </c:pt>
                <c:pt idx="18">
                  <c:v>0.125</c:v>
                </c:pt>
                <c:pt idx="19">
                  <c:v>0.13194444444444445</c:v>
                </c:pt>
                <c:pt idx="20">
                  <c:v>0.1388888888888889</c:v>
                </c:pt>
                <c:pt idx="21">
                  <c:v>0.14583333333333334</c:v>
                </c:pt>
                <c:pt idx="22">
                  <c:v>0.15277777777777776</c:v>
                </c:pt>
                <c:pt idx="23">
                  <c:v>0.15972222222222224</c:v>
                </c:pt>
                <c:pt idx="24">
                  <c:v>0.16666666666666666</c:v>
                </c:pt>
                <c:pt idx="25">
                  <c:v>0.17361111111111113</c:v>
                </c:pt>
                <c:pt idx="26">
                  <c:v>0.18055555555555555</c:v>
                </c:pt>
                <c:pt idx="27">
                  <c:v>0.1875</c:v>
                </c:pt>
                <c:pt idx="28">
                  <c:v>0.19444444444444445</c:v>
                </c:pt>
                <c:pt idx="29">
                  <c:v>0.20138888888888887</c:v>
                </c:pt>
                <c:pt idx="30">
                  <c:v>0.20833333333333334</c:v>
                </c:pt>
                <c:pt idx="31">
                  <c:v>0.21527777777777779</c:v>
                </c:pt>
                <c:pt idx="32">
                  <c:v>0.22222222222222221</c:v>
                </c:pt>
                <c:pt idx="33">
                  <c:v>0.22916666666666666</c:v>
                </c:pt>
                <c:pt idx="34">
                  <c:v>0.23611111111111113</c:v>
                </c:pt>
                <c:pt idx="35">
                  <c:v>0.24305555555555555</c:v>
                </c:pt>
                <c:pt idx="36">
                  <c:v>0.25</c:v>
                </c:pt>
                <c:pt idx="37">
                  <c:v>0.25694444444444448</c:v>
                </c:pt>
                <c:pt idx="38">
                  <c:v>0.2638888888888889</c:v>
                </c:pt>
                <c:pt idx="39">
                  <c:v>0.27083333333333331</c:v>
                </c:pt>
                <c:pt idx="40">
                  <c:v>0.27777777777777779</c:v>
                </c:pt>
                <c:pt idx="41">
                  <c:v>0.28472222222222221</c:v>
                </c:pt>
                <c:pt idx="42">
                  <c:v>0.29166666666666669</c:v>
                </c:pt>
                <c:pt idx="43">
                  <c:v>0.2986111111111111</c:v>
                </c:pt>
                <c:pt idx="44">
                  <c:v>0.30555555555555552</c:v>
                </c:pt>
                <c:pt idx="45">
                  <c:v>0.3125</c:v>
                </c:pt>
                <c:pt idx="46">
                  <c:v>0.31944444444444448</c:v>
                </c:pt>
                <c:pt idx="47">
                  <c:v>0.3263888888888889</c:v>
                </c:pt>
                <c:pt idx="48">
                  <c:v>0.33333333333333331</c:v>
                </c:pt>
                <c:pt idx="49">
                  <c:v>0.34027777777777773</c:v>
                </c:pt>
                <c:pt idx="50">
                  <c:v>0.34722222222222227</c:v>
                </c:pt>
                <c:pt idx="51">
                  <c:v>0.35416666666666669</c:v>
                </c:pt>
                <c:pt idx="52">
                  <c:v>0.3611111111111111</c:v>
                </c:pt>
                <c:pt idx="53">
                  <c:v>0.36805555555555558</c:v>
                </c:pt>
                <c:pt idx="54">
                  <c:v>0.375</c:v>
                </c:pt>
                <c:pt idx="55">
                  <c:v>0.38194444444444442</c:v>
                </c:pt>
                <c:pt idx="56">
                  <c:v>0.3888888888888889</c:v>
                </c:pt>
                <c:pt idx="57">
                  <c:v>0.39583333333333331</c:v>
                </c:pt>
                <c:pt idx="58">
                  <c:v>0.40277777777777773</c:v>
                </c:pt>
                <c:pt idx="59">
                  <c:v>0.40972222222222227</c:v>
                </c:pt>
                <c:pt idx="60">
                  <c:v>0.41666666666666669</c:v>
                </c:pt>
                <c:pt idx="61">
                  <c:v>0.4236111111111111</c:v>
                </c:pt>
                <c:pt idx="62">
                  <c:v>0.43055555555555558</c:v>
                </c:pt>
                <c:pt idx="63">
                  <c:v>0.4375</c:v>
                </c:pt>
                <c:pt idx="64">
                  <c:v>0.44444444444444442</c:v>
                </c:pt>
                <c:pt idx="65">
                  <c:v>0.4513888888888889</c:v>
                </c:pt>
                <c:pt idx="66">
                  <c:v>0.45833333333333331</c:v>
                </c:pt>
                <c:pt idx="67">
                  <c:v>0.46527777777777773</c:v>
                </c:pt>
                <c:pt idx="68">
                  <c:v>0.47222222222222227</c:v>
                </c:pt>
                <c:pt idx="69">
                  <c:v>0.47916666666666669</c:v>
                </c:pt>
                <c:pt idx="70">
                  <c:v>0.4861111111111111</c:v>
                </c:pt>
                <c:pt idx="71">
                  <c:v>0.49305555555555558</c:v>
                </c:pt>
                <c:pt idx="72">
                  <c:v>0.5</c:v>
                </c:pt>
                <c:pt idx="73">
                  <c:v>0.50694444444444442</c:v>
                </c:pt>
                <c:pt idx="74">
                  <c:v>0.51388888888888895</c:v>
                </c:pt>
                <c:pt idx="75">
                  <c:v>0.52083333333333337</c:v>
                </c:pt>
                <c:pt idx="76">
                  <c:v>0.52777777777777779</c:v>
                </c:pt>
                <c:pt idx="77">
                  <c:v>0.53472222222222221</c:v>
                </c:pt>
                <c:pt idx="78">
                  <c:v>0.54166666666666663</c:v>
                </c:pt>
                <c:pt idx="79">
                  <c:v>0.54861111111111105</c:v>
                </c:pt>
                <c:pt idx="80">
                  <c:v>0.55555555555555558</c:v>
                </c:pt>
                <c:pt idx="81">
                  <c:v>0.5625</c:v>
                </c:pt>
                <c:pt idx="82">
                  <c:v>0.56944444444444442</c:v>
                </c:pt>
                <c:pt idx="83">
                  <c:v>0.57638888888888895</c:v>
                </c:pt>
                <c:pt idx="84">
                  <c:v>0.58333333333333337</c:v>
                </c:pt>
                <c:pt idx="85">
                  <c:v>0.59027777777777779</c:v>
                </c:pt>
                <c:pt idx="86">
                  <c:v>0.59722222222222221</c:v>
                </c:pt>
                <c:pt idx="87">
                  <c:v>0.60416666666666663</c:v>
                </c:pt>
                <c:pt idx="88">
                  <c:v>0.61111111111111105</c:v>
                </c:pt>
                <c:pt idx="89">
                  <c:v>0.61805555555555558</c:v>
                </c:pt>
                <c:pt idx="90">
                  <c:v>0.625</c:v>
                </c:pt>
                <c:pt idx="91">
                  <c:v>0.63194444444444442</c:v>
                </c:pt>
                <c:pt idx="92">
                  <c:v>0.63888888888888895</c:v>
                </c:pt>
                <c:pt idx="93">
                  <c:v>0.64583333333333337</c:v>
                </c:pt>
                <c:pt idx="94">
                  <c:v>0.65277777777777779</c:v>
                </c:pt>
                <c:pt idx="95">
                  <c:v>0.65972222222222221</c:v>
                </c:pt>
                <c:pt idx="96">
                  <c:v>0.66666666666666663</c:v>
                </c:pt>
                <c:pt idx="97">
                  <c:v>0.67361111111111116</c:v>
                </c:pt>
                <c:pt idx="98">
                  <c:v>0.68055555555555547</c:v>
                </c:pt>
                <c:pt idx="99">
                  <c:v>0.6875</c:v>
                </c:pt>
                <c:pt idx="100">
                  <c:v>0.69444444444444453</c:v>
                </c:pt>
                <c:pt idx="101">
                  <c:v>0.70138888888888884</c:v>
                </c:pt>
                <c:pt idx="102">
                  <c:v>0.70833333333333337</c:v>
                </c:pt>
                <c:pt idx="103">
                  <c:v>0.71527777777777779</c:v>
                </c:pt>
                <c:pt idx="104">
                  <c:v>0.72222222222222221</c:v>
                </c:pt>
                <c:pt idx="105">
                  <c:v>0.72916666666666663</c:v>
                </c:pt>
                <c:pt idx="106">
                  <c:v>0.73611111111111116</c:v>
                </c:pt>
                <c:pt idx="107">
                  <c:v>0.74305555555555547</c:v>
                </c:pt>
                <c:pt idx="108">
                  <c:v>0.75</c:v>
                </c:pt>
                <c:pt idx="109">
                  <c:v>0.75694444444444453</c:v>
                </c:pt>
                <c:pt idx="110">
                  <c:v>0.76388888888888884</c:v>
                </c:pt>
                <c:pt idx="111">
                  <c:v>0.77083333333333337</c:v>
                </c:pt>
                <c:pt idx="112">
                  <c:v>0.77777777777777779</c:v>
                </c:pt>
                <c:pt idx="113">
                  <c:v>0.78472222222222221</c:v>
                </c:pt>
                <c:pt idx="114">
                  <c:v>0.79166666666666663</c:v>
                </c:pt>
                <c:pt idx="115">
                  <c:v>0.79861111111111116</c:v>
                </c:pt>
                <c:pt idx="116">
                  <c:v>0.80555555555555547</c:v>
                </c:pt>
                <c:pt idx="117">
                  <c:v>0.8125</c:v>
                </c:pt>
                <c:pt idx="118">
                  <c:v>0.81944444444444453</c:v>
                </c:pt>
                <c:pt idx="119">
                  <c:v>0.82638888888888884</c:v>
                </c:pt>
                <c:pt idx="120">
                  <c:v>0.83333333333333337</c:v>
                </c:pt>
                <c:pt idx="121">
                  <c:v>0.84027777777777779</c:v>
                </c:pt>
                <c:pt idx="122">
                  <c:v>0.84722222222222221</c:v>
                </c:pt>
                <c:pt idx="123">
                  <c:v>0.85416666666666663</c:v>
                </c:pt>
                <c:pt idx="124">
                  <c:v>0.86111111111111116</c:v>
                </c:pt>
                <c:pt idx="125">
                  <c:v>0.86805555555555547</c:v>
                </c:pt>
                <c:pt idx="126">
                  <c:v>0.875</c:v>
                </c:pt>
                <c:pt idx="127">
                  <c:v>0.88194444444444453</c:v>
                </c:pt>
                <c:pt idx="128">
                  <c:v>0.88888888888888884</c:v>
                </c:pt>
                <c:pt idx="129">
                  <c:v>0.89583333333333337</c:v>
                </c:pt>
                <c:pt idx="130">
                  <c:v>0.90277777777777779</c:v>
                </c:pt>
                <c:pt idx="131">
                  <c:v>0.90972222222222221</c:v>
                </c:pt>
                <c:pt idx="132">
                  <c:v>0.91666666666666663</c:v>
                </c:pt>
                <c:pt idx="133">
                  <c:v>0.92361111111111116</c:v>
                </c:pt>
                <c:pt idx="134">
                  <c:v>0.93055555555555547</c:v>
                </c:pt>
                <c:pt idx="135">
                  <c:v>0.9375</c:v>
                </c:pt>
                <c:pt idx="136">
                  <c:v>0.94444444444444453</c:v>
                </c:pt>
                <c:pt idx="137">
                  <c:v>0.95138888888888884</c:v>
                </c:pt>
                <c:pt idx="138">
                  <c:v>0.95833333333333337</c:v>
                </c:pt>
                <c:pt idx="139">
                  <c:v>0.96527777777777779</c:v>
                </c:pt>
                <c:pt idx="140">
                  <c:v>0.97222222222222221</c:v>
                </c:pt>
                <c:pt idx="141">
                  <c:v>0.97916666666666663</c:v>
                </c:pt>
                <c:pt idx="142">
                  <c:v>0.98611111111111116</c:v>
                </c:pt>
                <c:pt idx="143">
                  <c:v>0.99305555555555547</c:v>
                </c:pt>
                <c:pt idx="144">
                  <c:v>1</c:v>
                </c:pt>
                <c:pt idx="145">
                  <c:v>1.0069444444444444</c:v>
                </c:pt>
                <c:pt idx="146">
                  <c:v>1.0138888888888888</c:v>
                </c:pt>
                <c:pt idx="147">
                  <c:v>1.0208333333333333</c:v>
                </c:pt>
                <c:pt idx="148">
                  <c:v>1.0277777777777779</c:v>
                </c:pt>
                <c:pt idx="149">
                  <c:v>1.0347222222222221</c:v>
                </c:pt>
                <c:pt idx="150">
                  <c:v>1.0416666666666667</c:v>
                </c:pt>
                <c:pt idx="151">
                  <c:v>1.0486111111111112</c:v>
                </c:pt>
                <c:pt idx="152">
                  <c:v>1.0555555555555556</c:v>
                </c:pt>
                <c:pt idx="153">
                  <c:v>1.0625</c:v>
                </c:pt>
                <c:pt idx="154">
                  <c:v>1.0694444444444444</c:v>
                </c:pt>
                <c:pt idx="155">
                  <c:v>1.0763888888888888</c:v>
                </c:pt>
                <c:pt idx="156">
                  <c:v>1.0833333333333333</c:v>
                </c:pt>
                <c:pt idx="157">
                  <c:v>1.0902777777777779</c:v>
                </c:pt>
                <c:pt idx="158">
                  <c:v>1.0972222222222221</c:v>
                </c:pt>
                <c:pt idx="159">
                  <c:v>1.1041666666666667</c:v>
                </c:pt>
                <c:pt idx="160">
                  <c:v>1.1111111111111112</c:v>
                </c:pt>
                <c:pt idx="161">
                  <c:v>1.1180555555555556</c:v>
                </c:pt>
                <c:pt idx="162">
                  <c:v>1.125</c:v>
                </c:pt>
                <c:pt idx="163">
                  <c:v>1.1319444444444444</c:v>
                </c:pt>
                <c:pt idx="164">
                  <c:v>1.1388888888888888</c:v>
                </c:pt>
                <c:pt idx="165">
                  <c:v>1.1458333333333333</c:v>
                </c:pt>
                <c:pt idx="166">
                  <c:v>1.1527777777777779</c:v>
                </c:pt>
                <c:pt idx="167">
                  <c:v>1.1597222222222221</c:v>
                </c:pt>
                <c:pt idx="168">
                  <c:v>1.1666666666666667</c:v>
                </c:pt>
                <c:pt idx="169">
                  <c:v>1.1736111111111112</c:v>
                </c:pt>
                <c:pt idx="170">
                  <c:v>1.1805555555555556</c:v>
                </c:pt>
                <c:pt idx="171">
                  <c:v>1.1875</c:v>
                </c:pt>
                <c:pt idx="172">
                  <c:v>1.1944444444444444</c:v>
                </c:pt>
                <c:pt idx="173">
                  <c:v>1.2013888888888888</c:v>
                </c:pt>
                <c:pt idx="174">
                  <c:v>1.2083333333333333</c:v>
                </c:pt>
                <c:pt idx="175">
                  <c:v>1.2152777777777779</c:v>
                </c:pt>
                <c:pt idx="176">
                  <c:v>1.2222222222222221</c:v>
                </c:pt>
                <c:pt idx="177">
                  <c:v>1.2291666666666667</c:v>
                </c:pt>
                <c:pt idx="178">
                  <c:v>1.2361111111111112</c:v>
                </c:pt>
                <c:pt idx="179">
                  <c:v>1.2430555555555556</c:v>
                </c:pt>
                <c:pt idx="180">
                  <c:v>1.25</c:v>
                </c:pt>
                <c:pt idx="181">
                  <c:v>1.2569444444444444</c:v>
                </c:pt>
                <c:pt idx="182">
                  <c:v>1.2638888888888888</c:v>
                </c:pt>
                <c:pt idx="183">
                  <c:v>1.2708333333333333</c:v>
                </c:pt>
                <c:pt idx="184">
                  <c:v>1.2777777777777779</c:v>
                </c:pt>
                <c:pt idx="185">
                  <c:v>1.2847222222222221</c:v>
                </c:pt>
                <c:pt idx="186">
                  <c:v>1.2916666666666667</c:v>
                </c:pt>
                <c:pt idx="187">
                  <c:v>1.2986111111111112</c:v>
                </c:pt>
                <c:pt idx="188">
                  <c:v>1.3055555555555556</c:v>
                </c:pt>
                <c:pt idx="189">
                  <c:v>1.3125</c:v>
                </c:pt>
                <c:pt idx="190">
                  <c:v>1.3194444444444444</c:v>
                </c:pt>
                <c:pt idx="191">
                  <c:v>1.3263888888888888</c:v>
                </c:pt>
                <c:pt idx="192">
                  <c:v>1.3333333333333333</c:v>
                </c:pt>
                <c:pt idx="193">
                  <c:v>1.3402777777777777</c:v>
                </c:pt>
                <c:pt idx="194">
                  <c:v>1.3472222222222223</c:v>
                </c:pt>
                <c:pt idx="195">
                  <c:v>1.3541666666666667</c:v>
                </c:pt>
                <c:pt idx="196">
                  <c:v>1.3611111111111109</c:v>
                </c:pt>
                <c:pt idx="197">
                  <c:v>1.3680555555555556</c:v>
                </c:pt>
                <c:pt idx="198">
                  <c:v>1.375</c:v>
                </c:pt>
                <c:pt idx="199">
                  <c:v>1.3819444444444444</c:v>
                </c:pt>
                <c:pt idx="200">
                  <c:v>1.3888888888888891</c:v>
                </c:pt>
                <c:pt idx="201">
                  <c:v>1.3958333333333333</c:v>
                </c:pt>
                <c:pt idx="202">
                  <c:v>1.4027777777777777</c:v>
                </c:pt>
                <c:pt idx="203">
                  <c:v>1.4097222222222223</c:v>
                </c:pt>
                <c:pt idx="204">
                  <c:v>1.4166666666666667</c:v>
                </c:pt>
                <c:pt idx="205">
                  <c:v>1.4236111111111109</c:v>
                </c:pt>
                <c:pt idx="206">
                  <c:v>1.4305555555555556</c:v>
                </c:pt>
                <c:pt idx="207">
                  <c:v>1.4375</c:v>
                </c:pt>
                <c:pt idx="208">
                  <c:v>1.4444444444444444</c:v>
                </c:pt>
                <c:pt idx="209">
                  <c:v>1.4513888888888891</c:v>
                </c:pt>
                <c:pt idx="210">
                  <c:v>1.4583333333333333</c:v>
                </c:pt>
                <c:pt idx="211">
                  <c:v>1.4652777777777777</c:v>
                </c:pt>
                <c:pt idx="212">
                  <c:v>1.4722222222222223</c:v>
                </c:pt>
                <c:pt idx="213">
                  <c:v>1.4791666666666667</c:v>
                </c:pt>
                <c:pt idx="214">
                  <c:v>1.4861111111111109</c:v>
                </c:pt>
                <c:pt idx="215">
                  <c:v>1.4930555555555556</c:v>
                </c:pt>
                <c:pt idx="216">
                  <c:v>1.5</c:v>
                </c:pt>
                <c:pt idx="217">
                  <c:v>1.5069444444444444</c:v>
                </c:pt>
                <c:pt idx="218">
                  <c:v>1.5138888888888891</c:v>
                </c:pt>
                <c:pt idx="219">
                  <c:v>1.5208333333333333</c:v>
                </c:pt>
                <c:pt idx="220">
                  <c:v>1.5277777777777777</c:v>
                </c:pt>
                <c:pt idx="221">
                  <c:v>1.5347222222222223</c:v>
                </c:pt>
                <c:pt idx="222">
                  <c:v>1.5416666666666667</c:v>
                </c:pt>
                <c:pt idx="223">
                  <c:v>1.5486111111111109</c:v>
                </c:pt>
                <c:pt idx="224">
                  <c:v>1.5555555555555556</c:v>
                </c:pt>
                <c:pt idx="225">
                  <c:v>1.5625</c:v>
                </c:pt>
                <c:pt idx="226">
                  <c:v>1.5694444444444444</c:v>
                </c:pt>
                <c:pt idx="227">
                  <c:v>1.5763888888888891</c:v>
                </c:pt>
                <c:pt idx="228">
                  <c:v>1.5833333333333333</c:v>
                </c:pt>
                <c:pt idx="229">
                  <c:v>1.5902777777777777</c:v>
                </c:pt>
                <c:pt idx="230">
                  <c:v>1.5972222222222223</c:v>
                </c:pt>
                <c:pt idx="231">
                  <c:v>1.6041666666666667</c:v>
                </c:pt>
                <c:pt idx="232">
                  <c:v>1.6111111111111109</c:v>
                </c:pt>
                <c:pt idx="233">
                  <c:v>1.6180555555555556</c:v>
                </c:pt>
                <c:pt idx="234">
                  <c:v>1.625</c:v>
                </c:pt>
                <c:pt idx="235">
                  <c:v>1.6319444444444444</c:v>
                </c:pt>
                <c:pt idx="236">
                  <c:v>1.6388888888888891</c:v>
                </c:pt>
                <c:pt idx="237">
                  <c:v>1.6458333333333333</c:v>
                </c:pt>
                <c:pt idx="238">
                  <c:v>1.6527777777777777</c:v>
                </c:pt>
                <c:pt idx="239">
                  <c:v>1.6597222222222223</c:v>
                </c:pt>
                <c:pt idx="240">
                  <c:v>1.6666666666666667</c:v>
                </c:pt>
                <c:pt idx="241">
                  <c:v>1.6736111111111109</c:v>
                </c:pt>
                <c:pt idx="242">
                  <c:v>1.6805555555555556</c:v>
                </c:pt>
                <c:pt idx="243">
                  <c:v>1.6875</c:v>
                </c:pt>
                <c:pt idx="244">
                  <c:v>1.6944444444444444</c:v>
                </c:pt>
                <c:pt idx="245">
                  <c:v>1.7013888888888891</c:v>
                </c:pt>
                <c:pt idx="246">
                  <c:v>1.7083333333333333</c:v>
                </c:pt>
                <c:pt idx="247">
                  <c:v>1.7152777777777777</c:v>
                </c:pt>
                <c:pt idx="248">
                  <c:v>1.7222222222222223</c:v>
                </c:pt>
                <c:pt idx="249">
                  <c:v>1.7291666666666667</c:v>
                </c:pt>
                <c:pt idx="250">
                  <c:v>1.7361111111111109</c:v>
                </c:pt>
                <c:pt idx="251">
                  <c:v>1.7430555555555556</c:v>
                </c:pt>
                <c:pt idx="252">
                  <c:v>1.75</c:v>
                </c:pt>
                <c:pt idx="253">
                  <c:v>1.7569444444444444</c:v>
                </c:pt>
                <c:pt idx="254">
                  <c:v>1.7638888888888891</c:v>
                </c:pt>
                <c:pt idx="255">
                  <c:v>1.7708333333333333</c:v>
                </c:pt>
                <c:pt idx="256">
                  <c:v>1.7777777777777777</c:v>
                </c:pt>
                <c:pt idx="257">
                  <c:v>1.7847222222222223</c:v>
                </c:pt>
                <c:pt idx="258">
                  <c:v>1.7916666666666667</c:v>
                </c:pt>
                <c:pt idx="259">
                  <c:v>1.7986111111111109</c:v>
                </c:pt>
                <c:pt idx="260">
                  <c:v>1.8055555555555556</c:v>
                </c:pt>
                <c:pt idx="261">
                  <c:v>1.8125</c:v>
                </c:pt>
                <c:pt idx="262">
                  <c:v>1.8194444444444444</c:v>
                </c:pt>
                <c:pt idx="263">
                  <c:v>1.8263888888888891</c:v>
                </c:pt>
                <c:pt idx="264">
                  <c:v>1.8333333333333333</c:v>
                </c:pt>
                <c:pt idx="265">
                  <c:v>1.8402777777777777</c:v>
                </c:pt>
                <c:pt idx="266">
                  <c:v>1.8472222222222223</c:v>
                </c:pt>
                <c:pt idx="267">
                  <c:v>1.8541666666666667</c:v>
                </c:pt>
                <c:pt idx="268">
                  <c:v>1.8611111111111109</c:v>
                </c:pt>
                <c:pt idx="269">
                  <c:v>1.8680555555555556</c:v>
                </c:pt>
                <c:pt idx="270">
                  <c:v>1.875</c:v>
                </c:pt>
                <c:pt idx="271">
                  <c:v>1.8819444444444444</c:v>
                </c:pt>
                <c:pt idx="272">
                  <c:v>1.8888888888888891</c:v>
                </c:pt>
                <c:pt idx="273">
                  <c:v>1.8958333333333333</c:v>
                </c:pt>
                <c:pt idx="274">
                  <c:v>1.9027777777777777</c:v>
                </c:pt>
                <c:pt idx="275">
                  <c:v>1.9097222222222223</c:v>
                </c:pt>
                <c:pt idx="276">
                  <c:v>1.9166666666666667</c:v>
                </c:pt>
                <c:pt idx="277">
                  <c:v>1.9236111111111109</c:v>
                </c:pt>
                <c:pt idx="278">
                  <c:v>1.9305555555555556</c:v>
                </c:pt>
                <c:pt idx="279">
                  <c:v>1.9375</c:v>
                </c:pt>
                <c:pt idx="280">
                  <c:v>1.9444444444444444</c:v>
                </c:pt>
                <c:pt idx="281">
                  <c:v>1.9513888888888891</c:v>
                </c:pt>
                <c:pt idx="282">
                  <c:v>1.9583333333333333</c:v>
                </c:pt>
                <c:pt idx="283">
                  <c:v>1.9652777777777777</c:v>
                </c:pt>
                <c:pt idx="284">
                  <c:v>1.9722222222222223</c:v>
                </c:pt>
                <c:pt idx="285">
                  <c:v>1.9791666666666667</c:v>
                </c:pt>
                <c:pt idx="286">
                  <c:v>1.9861111111111109</c:v>
                </c:pt>
                <c:pt idx="287">
                  <c:v>1.9930555555555556</c:v>
                </c:pt>
                <c:pt idx="288">
                  <c:v>2</c:v>
                </c:pt>
                <c:pt idx="289">
                  <c:v>2.0069444444444442</c:v>
                </c:pt>
                <c:pt idx="290">
                  <c:v>2.0138888888888888</c:v>
                </c:pt>
                <c:pt idx="291">
                  <c:v>2.0208333333333335</c:v>
                </c:pt>
                <c:pt idx="292">
                  <c:v>2.0277777777777777</c:v>
                </c:pt>
                <c:pt idx="293">
                  <c:v>2.0347222222222223</c:v>
                </c:pt>
                <c:pt idx="294">
                  <c:v>2.0416666666666665</c:v>
                </c:pt>
                <c:pt idx="295">
                  <c:v>2.0486111111111112</c:v>
                </c:pt>
                <c:pt idx="296">
                  <c:v>2.0555555555555558</c:v>
                </c:pt>
                <c:pt idx="297">
                  <c:v>2.0625</c:v>
                </c:pt>
                <c:pt idx="298">
                  <c:v>2.0694444444444442</c:v>
                </c:pt>
                <c:pt idx="299">
                  <c:v>2.0763888888888888</c:v>
                </c:pt>
                <c:pt idx="300">
                  <c:v>2.0833333333333335</c:v>
                </c:pt>
                <c:pt idx="301">
                  <c:v>2.0902777777777777</c:v>
                </c:pt>
                <c:pt idx="302">
                  <c:v>2.0972222222222223</c:v>
                </c:pt>
                <c:pt idx="303">
                  <c:v>2.1041666666666665</c:v>
                </c:pt>
                <c:pt idx="304">
                  <c:v>2.1111111111111112</c:v>
                </c:pt>
                <c:pt idx="305">
                  <c:v>2.1180555555555558</c:v>
                </c:pt>
                <c:pt idx="306">
                  <c:v>2.125</c:v>
                </c:pt>
                <c:pt idx="307">
                  <c:v>2.1319444444444442</c:v>
                </c:pt>
                <c:pt idx="308">
                  <c:v>2.1388888888888888</c:v>
                </c:pt>
                <c:pt idx="309">
                  <c:v>2.1458333333333335</c:v>
                </c:pt>
                <c:pt idx="310">
                  <c:v>2.1527777777777777</c:v>
                </c:pt>
                <c:pt idx="311">
                  <c:v>2.1597222222222223</c:v>
                </c:pt>
                <c:pt idx="312">
                  <c:v>2.1666666666666665</c:v>
                </c:pt>
                <c:pt idx="313">
                  <c:v>2.1736111111111112</c:v>
                </c:pt>
                <c:pt idx="314">
                  <c:v>2.1805555555555558</c:v>
                </c:pt>
                <c:pt idx="315">
                  <c:v>2.1875</c:v>
                </c:pt>
                <c:pt idx="316">
                  <c:v>2.1944444444444442</c:v>
                </c:pt>
                <c:pt idx="317">
                  <c:v>2.2013888888888888</c:v>
                </c:pt>
                <c:pt idx="318">
                  <c:v>2.2083333333333335</c:v>
                </c:pt>
                <c:pt idx="319">
                  <c:v>2.2152777777777777</c:v>
                </c:pt>
                <c:pt idx="320">
                  <c:v>2.2222222222222223</c:v>
                </c:pt>
                <c:pt idx="321">
                  <c:v>2.2291666666666665</c:v>
                </c:pt>
                <c:pt idx="322">
                  <c:v>2.2361111111111112</c:v>
                </c:pt>
                <c:pt idx="323">
                  <c:v>2.2430555555555558</c:v>
                </c:pt>
                <c:pt idx="324">
                  <c:v>2.25</c:v>
                </c:pt>
                <c:pt idx="325">
                  <c:v>2.2569444444444442</c:v>
                </c:pt>
                <c:pt idx="326">
                  <c:v>2.2638888888888888</c:v>
                </c:pt>
                <c:pt idx="327">
                  <c:v>2.2708333333333335</c:v>
                </c:pt>
                <c:pt idx="328">
                  <c:v>2.2777777777777777</c:v>
                </c:pt>
                <c:pt idx="329">
                  <c:v>2.2847222222222223</c:v>
                </c:pt>
                <c:pt idx="330">
                  <c:v>2.2916666666666665</c:v>
                </c:pt>
                <c:pt idx="331">
                  <c:v>2.2986111111111112</c:v>
                </c:pt>
                <c:pt idx="332">
                  <c:v>2.3055555555555558</c:v>
                </c:pt>
                <c:pt idx="333">
                  <c:v>2.3125</c:v>
                </c:pt>
                <c:pt idx="334">
                  <c:v>2.3194444444444442</c:v>
                </c:pt>
                <c:pt idx="335">
                  <c:v>2.3263888888888888</c:v>
                </c:pt>
                <c:pt idx="336">
                  <c:v>2.3333333333333335</c:v>
                </c:pt>
                <c:pt idx="337">
                  <c:v>2.3402777777777777</c:v>
                </c:pt>
                <c:pt idx="338">
                  <c:v>2.3472222222222223</c:v>
                </c:pt>
                <c:pt idx="339">
                  <c:v>2.3541666666666665</c:v>
                </c:pt>
                <c:pt idx="340">
                  <c:v>2.3611111111111112</c:v>
                </c:pt>
                <c:pt idx="341">
                  <c:v>2.3680555555555558</c:v>
                </c:pt>
                <c:pt idx="342">
                  <c:v>2.375</c:v>
                </c:pt>
                <c:pt idx="343">
                  <c:v>2.3819444444444442</c:v>
                </c:pt>
                <c:pt idx="344">
                  <c:v>2.3888888888888888</c:v>
                </c:pt>
                <c:pt idx="345">
                  <c:v>2.3958333333333335</c:v>
                </c:pt>
                <c:pt idx="346">
                  <c:v>2.4027777777777777</c:v>
                </c:pt>
                <c:pt idx="347">
                  <c:v>2.4097222222222223</c:v>
                </c:pt>
                <c:pt idx="348">
                  <c:v>2.4166666666666665</c:v>
                </c:pt>
                <c:pt idx="349">
                  <c:v>2.4236111111111112</c:v>
                </c:pt>
                <c:pt idx="350">
                  <c:v>2.4305555555555558</c:v>
                </c:pt>
                <c:pt idx="351">
                  <c:v>2.4375</c:v>
                </c:pt>
                <c:pt idx="352">
                  <c:v>2.4444444444444442</c:v>
                </c:pt>
                <c:pt idx="353">
                  <c:v>2.4513888888888888</c:v>
                </c:pt>
                <c:pt idx="354">
                  <c:v>2.4583333333333335</c:v>
                </c:pt>
                <c:pt idx="355">
                  <c:v>2.4652777777777777</c:v>
                </c:pt>
                <c:pt idx="356">
                  <c:v>2.4722222222222223</c:v>
                </c:pt>
                <c:pt idx="357">
                  <c:v>2.4791666666666665</c:v>
                </c:pt>
                <c:pt idx="358">
                  <c:v>2.4861111111111112</c:v>
                </c:pt>
                <c:pt idx="359">
                  <c:v>2.4930555555555558</c:v>
                </c:pt>
                <c:pt idx="360">
                  <c:v>2.5</c:v>
                </c:pt>
                <c:pt idx="361">
                  <c:v>2.5069444444444442</c:v>
                </c:pt>
                <c:pt idx="362">
                  <c:v>2.5138888888888888</c:v>
                </c:pt>
                <c:pt idx="363">
                  <c:v>2.5208333333333335</c:v>
                </c:pt>
                <c:pt idx="364">
                  <c:v>2.5277777777777777</c:v>
                </c:pt>
                <c:pt idx="365">
                  <c:v>2.5347222222222223</c:v>
                </c:pt>
                <c:pt idx="366">
                  <c:v>2.5416666666666665</c:v>
                </c:pt>
                <c:pt idx="367">
                  <c:v>2.5486111111111112</c:v>
                </c:pt>
                <c:pt idx="368">
                  <c:v>2.5555555555555558</c:v>
                </c:pt>
                <c:pt idx="369">
                  <c:v>2.5625</c:v>
                </c:pt>
                <c:pt idx="370">
                  <c:v>2.5694444444444442</c:v>
                </c:pt>
                <c:pt idx="371">
                  <c:v>2.5763888888888888</c:v>
                </c:pt>
                <c:pt idx="372">
                  <c:v>2.5833333333333335</c:v>
                </c:pt>
                <c:pt idx="373">
                  <c:v>2.5902777777777777</c:v>
                </c:pt>
                <c:pt idx="374">
                  <c:v>2.5972222222222223</c:v>
                </c:pt>
                <c:pt idx="375">
                  <c:v>2.6041666666666665</c:v>
                </c:pt>
                <c:pt idx="376">
                  <c:v>2.6111111111111112</c:v>
                </c:pt>
                <c:pt idx="377">
                  <c:v>2.6180555555555558</c:v>
                </c:pt>
                <c:pt idx="378">
                  <c:v>2.625</c:v>
                </c:pt>
                <c:pt idx="379">
                  <c:v>2.6319444444444442</c:v>
                </c:pt>
                <c:pt idx="380">
                  <c:v>2.6388888888888888</c:v>
                </c:pt>
                <c:pt idx="381">
                  <c:v>2.6458333333333335</c:v>
                </c:pt>
                <c:pt idx="382">
                  <c:v>2.6527777777777777</c:v>
                </c:pt>
                <c:pt idx="383">
                  <c:v>2.6597222222222223</c:v>
                </c:pt>
                <c:pt idx="384">
                  <c:v>2.6666666666666665</c:v>
                </c:pt>
                <c:pt idx="385">
                  <c:v>2.6736111111111112</c:v>
                </c:pt>
                <c:pt idx="386">
                  <c:v>2.6805555555555554</c:v>
                </c:pt>
                <c:pt idx="387">
                  <c:v>2.6875</c:v>
                </c:pt>
                <c:pt idx="388">
                  <c:v>2.6944444444444446</c:v>
                </c:pt>
                <c:pt idx="389">
                  <c:v>2.7013888888888888</c:v>
                </c:pt>
                <c:pt idx="390">
                  <c:v>2.7083333333333335</c:v>
                </c:pt>
                <c:pt idx="391">
                  <c:v>2.7152777777777781</c:v>
                </c:pt>
                <c:pt idx="392">
                  <c:v>2.7222222222222219</c:v>
                </c:pt>
                <c:pt idx="393">
                  <c:v>2.7291666666666665</c:v>
                </c:pt>
                <c:pt idx="394">
                  <c:v>2.7361111111111112</c:v>
                </c:pt>
                <c:pt idx="395">
                  <c:v>2.7430555555555554</c:v>
                </c:pt>
                <c:pt idx="396">
                  <c:v>2.75</c:v>
                </c:pt>
                <c:pt idx="397">
                  <c:v>2.7569444444444446</c:v>
                </c:pt>
                <c:pt idx="398">
                  <c:v>2.7638888888888888</c:v>
                </c:pt>
                <c:pt idx="399">
                  <c:v>2.7708333333333335</c:v>
                </c:pt>
                <c:pt idx="400">
                  <c:v>2.7777777777777781</c:v>
                </c:pt>
                <c:pt idx="401">
                  <c:v>2.7847222222222219</c:v>
                </c:pt>
                <c:pt idx="402">
                  <c:v>2.7916666666666665</c:v>
                </c:pt>
                <c:pt idx="403">
                  <c:v>2.7986111111111112</c:v>
                </c:pt>
                <c:pt idx="404">
                  <c:v>2.8055555555555554</c:v>
                </c:pt>
                <c:pt idx="405">
                  <c:v>2.8125</c:v>
                </c:pt>
                <c:pt idx="406">
                  <c:v>2.8194444444444446</c:v>
                </c:pt>
                <c:pt idx="407">
                  <c:v>2.8263888888888888</c:v>
                </c:pt>
                <c:pt idx="408">
                  <c:v>2.8333333333333335</c:v>
                </c:pt>
                <c:pt idx="409">
                  <c:v>2.8402777777777781</c:v>
                </c:pt>
                <c:pt idx="410">
                  <c:v>2.8472222222222219</c:v>
                </c:pt>
                <c:pt idx="411">
                  <c:v>2.8541666666666665</c:v>
                </c:pt>
                <c:pt idx="412">
                  <c:v>2.8611111111111112</c:v>
                </c:pt>
                <c:pt idx="413">
                  <c:v>2.8680555555555554</c:v>
                </c:pt>
                <c:pt idx="414">
                  <c:v>2.875</c:v>
                </c:pt>
                <c:pt idx="415">
                  <c:v>2.8819444444444446</c:v>
                </c:pt>
                <c:pt idx="416">
                  <c:v>2.8888888888888888</c:v>
                </c:pt>
                <c:pt idx="417">
                  <c:v>2.8958333333333335</c:v>
                </c:pt>
                <c:pt idx="418">
                  <c:v>2.9027777777777781</c:v>
                </c:pt>
                <c:pt idx="419">
                  <c:v>2.9097222222222219</c:v>
                </c:pt>
                <c:pt idx="420">
                  <c:v>2.9166666666666665</c:v>
                </c:pt>
                <c:pt idx="421">
                  <c:v>2.9236111111111112</c:v>
                </c:pt>
                <c:pt idx="422">
                  <c:v>2.9305555555555554</c:v>
                </c:pt>
                <c:pt idx="423">
                  <c:v>2.9375</c:v>
                </c:pt>
                <c:pt idx="424">
                  <c:v>2.9444444444444446</c:v>
                </c:pt>
                <c:pt idx="425">
                  <c:v>2.9513888888888888</c:v>
                </c:pt>
                <c:pt idx="426">
                  <c:v>2.9583333333333335</c:v>
                </c:pt>
                <c:pt idx="427">
                  <c:v>2.9652777777777781</c:v>
                </c:pt>
                <c:pt idx="428">
                  <c:v>2.9722222222222219</c:v>
                </c:pt>
                <c:pt idx="429">
                  <c:v>2.9791666666666665</c:v>
                </c:pt>
                <c:pt idx="430">
                  <c:v>2.9861111111111112</c:v>
                </c:pt>
                <c:pt idx="431">
                  <c:v>2.9930555555555554</c:v>
                </c:pt>
                <c:pt idx="432">
                  <c:v>3</c:v>
                </c:pt>
                <c:pt idx="433">
                  <c:v>3.0069444444444446</c:v>
                </c:pt>
                <c:pt idx="434">
                  <c:v>3.0138888888888888</c:v>
                </c:pt>
                <c:pt idx="435">
                  <c:v>3.0208333333333335</c:v>
                </c:pt>
                <c:pt idx="436">
                  <c:v>3.0277777777777781</c:v>
                </c:pt>
                <c:pt idx="437">
                  <c:v>3.0347222222222219</c:v>
                </c:pt>
                <c:pt idx="438">
                  <c:v>3.0416666666666665</c:v>
                </c:pt>
                <c:pt idx="439">
                  <c:v>3.0486111111111112</c:v>
                </c:pt>
                <c:pt idx="440">
                  <c:v>3.0555555555555554</c:v>
                </c:pt>
                <c:pt idx="441">
                  <c:v>3.0625</c:v>
                </c:pt>
                <c:pt idx="442">
                  <c:v>3.0694444444444446</c:v>
                </c:pt>
                <c:pt idx="443">
                  <c:v>3.0763888888888888</c:v>
                </c:pt>
                <c:pt idx="444">
                  <c:v>3.0833333333333335</c:v>
                </c:pt>
                <c:pt idx="445">
                  <c:v>3.0902777777777781</c:v>
                </c:pt>
                <c:pt idx="446">
                  <c:v>3.0972222222222219</c:v>
                </c:pt>
                <c:pt idx="447">
                  <c:v>3.1041666666666665</c:v>
                </c:pt>
                <c:pt idx="448">
                  <c:v>3.1111111111111112</c:v>
                </c:pt>
                <c:pt idx="449">
                  <c:v>3.1180555555555554</c:v>
                </c:pt>
                <c:pt idx="450">
                  <c:v>3.125</c:v>
                </c:pt>
                <c:pt idx="451">
                  <c:v>3.1319444444444446</c:v>
                </c:pt>
                <c:pt idx="452">
                  <c:v>3.1388888888888888</c:v>
                </c:pt>
                <c:pt idx="453">
                  <c:v>3.1458333333333335</c:v>
                </c:pt>
                <c:pt idx="454">
                  <c:v>3.1527777777777781</c:v>
                </c:pt>
                <c:pt idx="455">
                  <c:v>3.1597222222222219</c:v>
                </c:pt>
                <c:pt idx="456">
                  <c:v>3.1666666666666665</c:v>
                </c:pt>
                <c:pt idx="457">
                  <c:v>3.1736111111111112</c:v>
                </c:pt>
                <c:pt idx="458">
                  <c:v>3.1805555555555554</c:v>
                </c:pt>
                <c:pt idx="459">
                  <c:v>3.1875</c:v>
                </c:pt>
                <c:pt idx="460">
                  <c:v>3.1944444444444446</c:v>
                </c:pt>
                <c:pt idx="461">
                  <c:v>3.2013888888888888</c:v>
                </c:pt>
                <c:pt idx="462">
                  <c:v>3.2083333333333335</c:v>
                </c:pt>
                <c:pt idx="463">
                  <c:v>3.2152777777777781</c:v>
                </c:pt>
                <c:pt idx="464">
                  <c:v>3.2222222222222219</c:v>
                </c:pt>
                <c:pt idx="465">
                  <c:v>3.2291666666666665</c:v>
                </c:pt>
                <c:pt idx="466">
                  <c:v>3.2361111111111112</c:v>
                </c:pt>
                <c:pt idx="467">
                  <c:v>3.2430555555555554</c:v>
                </c:pt>
                <c:pt idx="468">
                  <c:v>3.25</c:v>
                </c:pt>
                <c:pt idx="469">
                  <c:v>3.2569444444444446</c:v>
                </c:pt>
                <c:pt idx="470">
                  <c:v>3.2638888888888888</c:v>
                </c:pt>
                <c:pt idx="471">
                  <c:v>3.2708333333333335</c:v>
                </c:pt>
                <c:pt idx="472">
                  <c:v>3.2777777777777781</c:v>
                </c:pt>
                <c:pt idx="473">
                  <c:v>3.2847222222222219</c:v>
                </c:pt>
                <c:pt idx="474">
                  <c:v>3.2916666666666665</c:v>
                </c:pt>
                <c:pt idx="475">
                  <c:v>3.2986111111111112</c:v>
                </c:pt>
                <c:pt idx="476">
                  <c:v>3.3055555555555554</c:v>
                </c:pt>
                <c:pt idx="477">
                  <c:v>3.3125</c:v>
                </c:pt>
                <c:pt idx="478">
                  <c:v>3.3194444444444446</c:v>
                </c:pt>
                <c:pt idx="479">
                  <c:v>3.3263888888888888</c:v>
                </c:pt>
                <c:pt idx="480">
                  <c:v>3.3333333333333335</c:v>
                </c:pt>
                <c:pt idx="481">
                  <c:v>3.3402777777777781</c:v>
                </c:pt>
                <c:pt idx="482">
                  <c:v>3.3472222222222219</c:v>
                </c:pt>
                <c:pt idx="483">
                  <c:v>3.3541666666666665</c:v>
                </c:pt>
                <c:pt idx="484">
                  <c:v>3.3611111111111112</c:v>
                </c:pt>
                <c:pt idx="485">
                  <c:v>3.3680555555555554</c:v>
                </c:pt>
                <c:pt idx="486">
                  <c:v>3.375</c:v>
                </c:pt>
                <c:pt idx="487">
                  <c:v>3.3819444444444446</c:v>
                </c:pt>
                <c:pt idx="488">
                  <c:v>3.3888888888888888</c:v>
                </c:pt>
                <c:pt idx="489">
                  <c:v>3.3958333333333335</c:v>
                </c:pt>
                <c:pt idx="490">
                  <c:v>3.4027777777777781</c:v>
                </c:pt>
                <c:pt idx="491">
                  <c:v>3.4097222222222219</c:v>
                </c:pt>
                <c:pt idx="492">
                  <c:v>3.4166666666666665</c:v>
                </c:pt>
                <c:pt idx="493">
                  <c:v>3.4236111111111112</c:v>
                </c:pt>
                <c:pt idx="494">
                  <c:v>3.4305555555555554</c:v>
                </c:pt>
                <c:pt idx="495">
                  <c:v>3.4375</c:v>
                </c:pt>
                <c:pt idx="496">
                  <c:v>3.4444444444444446</c:v>
                </c:pt>
                <c:pt idx="497">
                  <c:v>3.4513888888888888</c:v>
                </c:pt>
                <c:pt idx="498">
                  <c:v>3.4583333333333335</c:v>
                </c:pt>
                <c:pt idx="499">
                  <c:v>3.4652777777777781</c:v>
                </c:pt>
                <c:pt idx="500">
                  <c:v>3.4722222222222219</c:v>
                </c:pt>
                <c:pt idx="501">
                  <c:v>3.4791666666666665</c:v>
                </c:pt>
                <c:pt idx="502">
                  <c:v>3.4861111111111112</c:v>
                </c:pt>
                <c:pt idx="503">
                  <c:v>3.4930555555555554</c:v>
                </c:pt>
                <c:pt idx="504">
                  <c:v>3.5</c:v>
                </c:pt>
                <c:pt idx="505">
                  <c:v>3.5069444444444446</c:v>
                </c:pt>
                <c:pt idx="506">
                  <c:v>3.5138888888888888</c:v>
                </c:pt>
                <c:pt idx="507">
                  <c:v>3.5208333333333335</c:v>
                </c:pt>
                <c:pt idx="508">
                  <c:v>3.5277777777777781</c:v>
                </c:pt>
                <c:pt idx="509">
                  <c:v>3.5347222222222219</c:v>
                </c:pt>
                <c:pt idx="510">
                  <c:v>3.5416666666666665</c:v>
                </c:pt>
                <c:pt idx="511">
                  <c:v>3.5486111111111112</c:v>
                </c:pt>
                <c:pt idx="512">
                  <c:v>3.5555555555555554</c:v>
                </c:pt>
                <c:pt idx="513">
                  <c:v>3.5625</c:v>
                </c:pt>
                <c:pt idx="514">
                  <c:v>3.5694444444444446</c:v>
                </c:pt>
                <c:pt idx="515">
                  <c:v>3.5763888888888888</c:v>
                </c:pt>
                <c:pt idx="516">
                  <c:v>3.5833333333333335</c:v>
                </c:pt>
                <c:pt idx="517">
                  <c:v>3.5902777777777781</c:v>
                </c:pt>
                <c:pt idx="518">
                  <c:v>3.5972222222222219</c:v>
                </c:pt>
                <c:pt idx="519">
                  <c:v>3.6041666666666665</c:v>
                </c:pt>
                <c:pt idx="520">
                  <c:v>3.6111111111111112</c:v>
                </c:pt>
                <c:pt idx="521">
                  <c:v>3.6180555555555554</c:v>
                </c:pt>
                <c:pt idx="522">
                  <c:v>3.625</c:v>
                </c:pt>
                <c:pt idx="523">
                  <c:v>3.6319444444444446</c:v>
                </c:pt>
                <c:pt idx="524">
                  <c:v>3.6388888888888888</c:v>
                </c:pt>
                <c:pt idx="525">
                  <c:v>3.6458333333333335</c:v>
                </c:pt>
                <c:pt idx="526">
                  <c:v>3.6527777777777781</c:v>
                </c:pt>
                <c:pt idx="527">
                  <c:v>3.6597222222222219</c:v>
                </c:pt>
                <c:pt idx="528">
                  <c:v>3.6666666666666665</c:v>
                </c:pt>
                <c:pt idx="529">
                  <c:v>3.6736111111111112</c:v>
                </c:pt>
                <c:pt idx="530">
                  <c:v>3.6805555555555554</c:v>
                </c:pt>
                <c:pt idx="531">
                  <c:v>3.6875</c:v>
                </c:pt>
                <c:pt idx="532">
                  <c:v>3.6944444444444446</c:v>
                </c:pt>
                <c:pt idx="533">
                  <c:v>3.7013888888888888</c:v>
                </c:pt>
                <c:pt idx="534">
                  <c:v>3.7083333333333335</c:v>
                </c:pt>
                <c:pt idx="535">
                  <c:v>3.7152777777777781</c:v>
                </c:pt>
                <c:pt idx="536">
                  <c:v>3.7222222222222219</c:v>
                </c:pt>
                <c:pt idx="537">
                  <c:v>3.7291666666666665</c:v>
                </c:pt>
                <c:pt idx="538">
                  <c:v>3.7361111111111112</c:v>
                </c:pt>
                <c:pt idx="539">
                  <c:v>3.7430555555555554</c:v>
                </c:pt>
                <c:pt idx="540">
                  <c:v>3.75</c:v>
                </c:pt>
                <c:pt idx="541">
                  <c:v>3.7569444444444446</c:v>
                </c:pt>
                <c:pt idx="542">
                  <c:v>3.7638888888888888</c:v>
                </c:pt>
                <c:pt idx="543">
                  <c:v>3.7708333333333335</c:v>
                </c:pt>
                <c:pt idx="544">
                  <c:v>3.7777777777777781</c:v>
                </c:pt>
                <c:pt idx="545">
                  <c:v>3.7847222222222219</c:v>
                </c:pt>
                <c:pt idx="546">
                  <c:v>3.7916666666666665</c:v>
                </c:pt>
                <c:pt idx="547">
                  <c:v>3.7986111111111112</c:v>
                </c:pt>
                <c:pt idx="548">
                  <c:v>3.8055555555555554</c:v>
                </c:pt>
                <c:pt idx="549">
                  <c:v>3.8125</c:v>
                </c:pt>
                <c:pt idx="550">
                  <c:v>3.8194444444444446</c:v>
                </c:pt>
                <c:pt idx="551">
                  <c:v>3.8263888888888888</c:v>
                </c:pt>
                <c:pt idx="552">
                  <c:v>3.8333333333333335</c:v>
                </c:pt>
                <c:pt idx="553">
                  <c:v>3.8402777777777781</c:v>
                </c:pt>
                <c:pt idx="554">
                  <c:v>3.8472222222222219</c:v>
                </c:pt>
                <c:pt idx="555">
                  <c:v>3.8541666666666665</c:v>
                </c:pt>
                <c:pt idx="556">
                  <c:v>3.8611111111111112</c:v>
                </c:pt>
                <c:pt idx="557">
                  <c:v>3.8680555555555554</c:v>
                </c:pt>
                <c:pt idx="558">
                  <c:v>3.875</c:v>
                </c:pt>
                <c:pt idx="559">
                  <c:v>3.8819444444444446</c:v>
                </c:pt>
                <c:pt idx="560">
                  <c:v>3.8888888888888888</c:v>
                </c:pt>
                <c:pt idx="561">
                  <c:v>3.8958333333333335</c:v>
                </c:pt>
                <c:pt idx="562">
                  <c:v>3.9027777777777781</c:v>
                </c:pt>
                <c:pt idx="563">
                  <c:v>3.9097222222222219</c:v>
                </c:pt>
                <c:pt idx="564">
                  <c:v>3.9166666666666665</c:v>
                </c:pt>
                <c:pt idx="565">
                  <c:v>3.9236111111111112</c:v>
                </c:pt>
                <c:pt idx="566">
                  <c:v>3.9305555555555554</c:v>
                </c:pt>
                <c:pt idx="567">
                  <c:v>3.9375</c:v>
                </c:pt>
                <c:pt idx="568">
                  <c:v>3.9444444444444446</c:v>
                </c:pt>
                <c:pt idx="569">
                  <c:v>3.9513888888888888</c:v>
                </c:pt>
                <c:pt idx="570">
                  <c:v>3.9583333333333335</c:v>
                </c:pt>
                <c:pt idx="571">
                  <c:v>3.9652777777777781</c:v>
                </c:pt>
                <c:pt idx="572">
                  <c:v>3.9722222222222219</c:v>
                </c:pt>
                <c:pt idx="573">
                  <c:v>3.9791666666666665</c:v>
                </c:pt>
                <c:pt idx="574">
                  <c:v>3.9861111111111112</c:v>
                </c:pt>
                <c:pt idx="575">
                  <c:v>3.9930555555555554</c:v>
                </c:pt>
                <c:pt idx="576">
                  <c:v>4</c:v>
                </c:pt>
                <c:pt idx="577">
                  <c:v>4.0069444444444446</c:v>
                </c:pt>
                <c:pt idx="578">
                  <c:v>4.0138888888888884</c:v>
                </c:pt>
                <c:pt idx="579">
                  <c:v>4.020833333333333</c:v>
                </c:pt>
                <c:pt idx="580">
                  <c:v>4.0277777777777777</c:v>
                </c:pt>
                <c:pt idx="581">
                  <c:v>4.0347222222222223</c:v>
                </c:pt>
                <c:pt idx="582">
                  <c:v>4.041666666666667</c:v>
                </c:pt>
                <c:pt idx="583">
                  <c:v>4.0486111111111116</c:v>
                </c:pt>
                <c:pt idx="584">
                  <c:v>4.0555555555555554</c:v>
                </c:pt>
                <c:pt idx="585">
                  <c:v>4.0625</c:v>
                </c:pt>
                <c:pt idx="586">
                  <c:v>4.0694444444444446</c:v>
                </c:pt>
                <c:pt idx="587">
                  <c:v>4.0763888888888884</c:v>
                </c:pt>
                <c:pt idx="588">
                  <c:v>4.083333333333333</c:v>
                </c:pt>
                <c:pt idx="589">
                  <c:v>4.0902777777777777</c:v>
                </c:pt>
                <c:pt idx="590">
                  <c:v>4.0972222222222223</c:v>
                </c:pt>
                <c:pt idx="591">
                  <c:v>4.104166666666667</c:v>
                </c:pt>
                <c:pt idx="592">
                  <c:v>4.1111111111111116</c:v>
                </c:pt>
                <c:pt idx="593">
                  <c:v>4.1180555555555554</c:v>
                </c:pt>
                <c:pt idx="594">
                  <c:v>4.125</c:v>
                </c:pt>
                <c:pt idx="595">
                  <c:v>4.1319444444444446</c:v>
                </c:pt>
                <c:pt idx="596">
                  <c:v>4.1388888888888884</c:v>
                </c:pt>
                <c:pt idx="597">
                  <c:v>4.145833333333333</c:v>
                </c:pt>
                <c:pt idx="598">
                  <c:v>4.1527777777777777</c:v>
                </c:pt>
                <c:pt idx="599">
                  <c:v>4.1597222222222223</c:v>
                </c:pt>
                <c:pt idx="600">
                  <c:v>4.166666666666667</c:v>
                </c:pt>
                <c:pt idx="601">
                  <c:v>4.1736111111111116</c:v>
                </c:pt>
                <c:pt idx="602">
                  <c:v>4.1805555555555554</c:v>
                </c:pt>
                <c:pt idx="603">
                  <c:v>4.1875</c:v>
                </c:pt>
                <c:pt idx="604">
                  <c:v>4.1944444444444446</c:v>
                </c:pt>
                <c:pt idx="605">
                  <c:v>4.2013888888888884</c:v>
                </c:pt>
                <c:pt idx="606">
                  <c:v>4.208333333333333</c:v>
                </c:pt>
                <c:pt idx="607">
                  <c:v>4.2152777777777777</c:v>
                </c:pt>
                <c:pt idx="608">
                  <c:v>4.2222222222222223</c:v>
                </c:pt>
                <c:pt idx="609">
                  <c:v>4.229166666666667</c:v>
                </c:pt>
                <c:pt idx="610">
                  <c:v>4.2361111111111116</c:v>
                </c:pt>
                <c:pt idx="611">
                  <c:v>4.2430555555555554</c:v>
                </c:pt>
                <c:pt idx="612">
                  <c:v>4.25</c:v>
                </c:pt>
                <c:pt idx="613">
                  <c:v>4.2569444444444446</c:v>
                </c:pt>
                <c:pt idx="614">
                  <c:v>4.2638888888888884</c:v>
                </c:pt>
                <c:pt idx="615">
                  <c:v>4.270833333333333</c:v>
                </c:pt>
                <c:pt idx="616">
                  <c:v>4.2777777777777777</c:v>
                </c:pt>
                <c:pt idx="617">
                  <c:v>4.2847222222222223</c:v>
                </c:pt>
                <c:pt idx="618">
                  <c:v>4.291666666666667</c:v>
                </c:pt>
                <c:pt idx="619">
                  <c:v>4.2986111111111116</c:v>
                </c:pt>
                <c:pt idx="620">
                  <c:v>4.3055555555555554</c:v>
                </c:pt>
                <c:pt idx="621">
                  <c:v>4.3125</c:v>
                </c:pt>
                <c:pt idx="622">
                  <c:v>4.3194444444444446</c:v>
                </c:pt>
                <c:pt idx="623">
                  <c:v>4.3263888888888884</c:v>
                </c:pt>
                <c:pt idx="624">
                  <c:v>4.333333333333333</c:v>
                </c:pt>
                <c:pt idx="625">
                  <c:v>4.3402777777777777</c:v>
                </c:pt>
                <c:pt idx="626">
                  <c:v>4.3472222222222223</c:v>
                </c:pt>
                <c:pt idx="627">
                  <c:v>4.354166666666667</c:v>
                </c:pt>
                <c:pt idx="628">
                  <c:v>4.3611111111111116</c:v>
                </c:pt>
                <c:pt idx="629">
                  <c:v>4.3680555555555554</c:v>
                </c:pt>
                <c:pt idx="630">
                  <c:v>4.375</c:v>
                </c:pt>
                <c:pt idx="631">
                  <c:v>4.3819444444444446</c:v>
                </c:pt>
                <c:pt idx="632">
                  <c:v>4.3888888888888884</c:v>
                </c:pt>
                <c:pt idx="633">
                  <c:v>4.395833333333333</c:v>
                </c:pt>
                <c:pt idx="634">
                  <c:v>4.4027777777777777</c:v>
                </c:pt>
                <c:pt idx="635">
                  <c:v>4.4097222222222223</c:v>
                </c:pt>
                <c:pt idx="636">
                  <c:v>4.416666666666667</c:v>
                </c:pt>
                <c:pt idx="637">
                  <c:v>4.4236111111111116</c:v>
                </c:pt>
                <c:pt idx="638">
                  <c:v>4.4305555555555554</c:v>
                </c:pt>
                <c:pt idx="639">
                  <c:v>4.4375</c:v>
                </c:pt>
                <c:pt idx="640">
                  <c:v>4.4444444444444446</c:v>
                </c:pt>
                <c:pt idx="641">
                  <c:v>4.4513888888888884</c:v>
                </c:pt>
                <c:pt idx="642">
                  <c:v>4.458333333333333</c:v>
                </c:pt>
                <c:pt idx="643">
                  <c:v>4.4652777777777777</c:v>
                </c:pt>
                <c:pt idx="644">
                  <c:v>4.4722222222222223</c:v>
                </c:pt>
                <c:pt idx="645">
                  <c:v>4.479166666666667</c:v>
                </c:pt>
                <c:pt idx="646">
                  <c:v>4.4861111111111116</c:v>
                </c:pt>
                <c:pt idx="647">
                  <c:v>4.4930555555555554</c:v>
                </c:pt>
                <c:pt idx="648">
                  <c:v>4.5</c:v>
                </c:pt>
                <c:pt idx="649">
                  <c:v>4.5069444444444446</c:v>
                </c:pt>
                <c:pt idx="650">
                  <c:v>4.5138888888888884</c:v>
                </c:pt>
                <c:pt idx="651">
                  <c:v>4.520833333333333</c:v>
                </c:pt>
                <c:pt idx="652">
                  <c:v>4.5277777777777777</c:v>
                </c:pt>
                <c:pt idx="653">
                  <c:v>4.5347222222222223</c:v>
                </c:pt>
                <c:pt idx="654">
                  <c:v>4.541666666666667</c:v>
                </c:pt>
                <c:pt idx="655">
                  <c:v>4.5486111111111116</c:v>
                </c:pt>
                <c:pt idx="656">
                  <c:v>4.5555555555555554</c:v>
                </c:pt>
                <c:pt idx="657">
                  <c:v>4.5625</c:v>
                </c:pt>
                <c:pt idx="658">
                  <c:v>4.5694444444444446</c:v>
                </c:pt>
                <c:pt idx="659">
                  <c:v>4.5763888888888884</c:v>
                </c:pt>
                <c:pt idx="660">
                  <c:v>4.583333333333333</c:v>
                </c:pt>
                <c:pt idx="661">
                  <c:v>4.5902777777777777</c:v>
                </c:pt>
                <c:pt idx="662">
                  <c:v>4.5972222222222223</c:v>
                </c:pt>
                <c:pt idx="663">
                  <c:v>4.604166666666667</c:v>
                </c:pt>
                <c:pt idx="664">
                  <c:v>4.6111111111111116</c:v>
                </c:pt>
                <c:pt idx="665">
                  <c:v>4.6180555555555554</c:v>
                </c:pt>
                <c:pt idx="666">
                  <c:v>4.625</c:v>
                </c:pt>
                <c:pt idx="667">
                  <c:v>4.6319444444444446</c:v>
                </c:pt>
                <c:pt idx="668">
                  <c:v>4.6388888888888884</c:v>
                </c:pt>
                <c:pt idx="669">
                  <c:v>4.645833333333333</c:v>
                </c:pt>
                <c:pt idx="670">
                  <c:v>4.6527777777777777</c:v>
                </c:pt>
                <c:pt idx="671">
                  <c:v>4.6597222222222223</c:v>
                </c:pt>
                <c:pt idx="672">
                  <c:v>4.666666666666667</c:v>
                </c:pt>
                <c:pt idx="673">
                  <c:v>4.6736111111111116</c:v>
                </c:pt>
                <c:pt idx="674">
                  <c:v>4.6805555555555554</c:v>
                </c:pt>
                <c:pt idx="675">
                  <c:v>4.6875</c:v>
                </c:pt>
                <c:pt idx="676">
                  <c:v>4.6944444444444446</c:v>
                </c:pt>
                <c:pt idx="677">
                  <c:v>4.7013888888888884</c:v>
                </c:pt>
                <c:pt idx="678">
                  <c:v>4.708333333333333</c:v>
                </c:pt>
                <c:pt idx="679">
                  <c:v>4.7152777777777777</c:v>
                </c:pt>
                <c:pt idx="680">
                  <c:v>4.7222222222222223</c:v>
                </c:pt>
                <c:pt idx="681">
                  <c:v>4.729166666666667</c:v>
                </c:pt>
                <c:pt idx="682">
                  <c:v>4.7361111111111116</c:v>
                </c:pt>
                <c:pt idx="683">
                  <c:v>4.7430555555555554</c:v>
                </c:pt>
                <c:pt idx="684">
                  <c:v>4.75</c:v>
                </c:pt>
                <c:pt idx="685">
                  <c:v>4.7569444444444446</c:v>
                </c:pt>
                <c:pt idx="686">
                  <c:v>4.7638888888888884</c:v>
                </c:pt>
                <c:pt idx="687">
                  <c:v>4.770833333333333</c:v>
                </c:pt>
                <c:pt idx="688">
                  <c:v>4.7777777777777777</c:v>
                </c:pt>
                <c:pt idx="689">
                  <c:v>4.7847222222222223</c:v>
                </c:pt>
                <c:pt idx="690">
                  <c:v>4.791666666666667</c:v>
                </c:pt>
                <c:pt idx="691">
                  <c:v>4.7986111111111116</c:v>
                </c:pt>
                <c:pt idx="692">
                  <c:v>4.8055555555555554</c:v>
                </c:pt>
                <c:pt idx="693">
                  <c:v>4.8125</c:v>
                </c:pt>
                <c:pt idx="694">
                  <c:v>4.8194444444444446</c:v>
                </c:pt>
                <c:pt idx="695">
                  <c:v>4.8263888888888884</c:v>
                </c:pt>
                <c:pt idx="696">
                  <c:v>4.833333333333333</c:v>
                </c:pt>
                <c:pt idx="697">
                  <c:v>4.8402777777777777</c:v>
                </c:pt>
                <c:pt idx="698">
                  <c:v>4.8472222222222223</c:v>
                </c:pt>
                <c:pt idx="699">
                  <c:v>4.854166666666667</c:v>
                </c:pt>
                <c:pt idx="700">
                  <c:v>4.8611111111111116</c:v>
                </c:pt>
                <c:pt idx="701">
                  <c:v>4.8680555555555554</c:v>
                </c:pt>
                <c:pt idx="702">
                  <c:v>4.875</c:v>
                </c:pt>
                <c:pt idx="703">
                  <c:v>4.8819444444444446</c:v>
                </c:pt>
                <c:pt idx="704">
                  <c:v>4.8888888888888884</c:v>
                </c:pt>
                <c:pt idx="705">
                  <c:v>4.895833333333333</c:v>
                </c:pt>
                <c:pt idx="706">
                  <c:v>4.9027777777777777</c:v>
                </c:pt>
                <c:pt idx="707">
                  <c:v>4.9097222222222223</c:v>
                </c:pt>
                <c:pt idx="708">
                  <c:v>4.916666666666667</c:v>
                </c:pt>
                <c:pt idx="709">
                  <c:v>4.9236111111111116</c:v>
                </c:pt>
                <c:pt idx="710">
                  <c:v>4.9305555555555554</c:v>
                </c:pt>
                <c:pt idx="711">
                  <c:v>4.9375</c:v>
                </c:pt>
                <c:pt idx="712">
                  <c:v>4.9444444444444446</c:v>
                </c:pt>
                <c:pt idx="713">
                  <c:v>4.9513888888888884</c:v>
                </c:pt>
                <c:pt idx="714">
                  <c:v>4.958333333333333</c:v>
                </c:pt>
                <c:pt idx="715">
                  <c:v>4.9652777777777777</c:v>
                </c:pt>
                <c:pt idx="716">
                  <c:v>4.9722222222222223</c:v>
                </c:pt>
                <c:pt idx="717">
                  <c:v>4.979166666666667</c:v>
                </c:pt>
                <c:pt idx="718">
                  <c:v>4.9861111111111116</c:v>
                </c:pt>
                <c:pt idx="719">
                  <c:v>4.9930555555555554</c:v>
                </c:pt>
                <c:pt idx="720">
                  <c:v>5</c:v>
                </c:pt>
                <c:pt idx="721">
                  <c:v>5.0069444444444446</c:v>
                </c:pt>
                <c:pt idx="722">
                  <c:v>5.0138888888888884</c:v>
                </c:pt>
                <c:pt idx="723">
                  <c:v>5.020833333333333</c:v>
                </c:pt>
                <c:pt idx="724">
                  <c:v>5.0277777777777777</c:v>
                </c:pt>
                <c:pt idx="725">
                  <c:v>5.0347222222222223</c:v>
                </c:pt>
                <c:pt idx="726">
                  <c:v>5.041666666666667</c:v>
                </c:pt>
                <c:pt idx="727">
                  <c:v>5.0486111111111116</c:v>
                </c:pt>
                <c:pt idx="728">
                  <c:v>5.0555555555555554</c:v>
                </c:pt>
                <c:pt idx="729">
                  <c:v>5.0625</c:v>
                </c:pt>
                <c:pt idx="730">
                  <c:v>5.0694444444444446</c:v>
                </c:pt>
                <c:pt idx="731">
                  <c:v>5.0763888888888884</c:v>
                </c:pt>
                <c:pt idx="732">
                  <c:v>5.083333333333333</c:v>
                </c:pt>
                <c:pt idx="733">
                  <c:v>5.0902777777777777</c:v>
                </c:pt>
                <c:pt idx="734">
                  <c:v>5.0972222222222223</c:v>
                </c:pt>
                <c:pt idx="735">
                  <c:v>5.104166666666667</c:v>
                </c:pt>
                <c:pt idx="736">
                  <c:v>5.1111111111111116</c:v>
                </c:pt>
                <c:pt idx="737">
                  <c:v>5.1180555555555554</c:v>
                </c:pt>
                <c:pt idx="738">
                  <c:v>5.125</c:v>
                </c:pt>
                <c:pt idx="739">
                  <c:v>5.1319444444444446</c:v>
                </c:pt>
                <c:pt idx="740">
                  <c:v>5.1388888888888884</c:v>
                </c:pt>
                <c:pt idx="741">
                  <c:v>5.145833333333333</c:v>
                </c:pt>
                <c:pt idx="742">
                  <c:v>5.1527777777777777</c:v>
                </c:pt>
                <c:pt idx="743">
                  <c:v>5.1597222222222223</c:v>
                </c:pt>
                <c:pt idx="744">
                  <c:v>5.166666666666667</c:v>
                </c:pt>
                <c:pt idx="745">
                  <c:v>5.1736111111111116</c:v>
                </c:pt>
                <c:pt idx="746">
                  <c:v>5.1805555555555554</c:v>
                </c:pt>
                <c:pt idx="747">
                  <c:v>5.1875</c:v>
                </c:pt>
                <c:pt idx="748">
                  <c:v>5.1944444444444446</c:v>
                </c:pt>
                <c:pt idx="749">
                  <c:v>5.2013888888888884</c:v>
                </c:pt>
                <c:pt idx="750">
                  <c:v>5.208333333333333</c:v>
                </c:pt>
                <c:pt idx="751">
                  <c:v>5.2152777777777777</c:v>
                </c:pt>
                <c:pt idx="752">
                  <c:v>5.2222222222222223</c:v>
                </c:pt>
                <c:pt idx="753">
                  <c:v>5.229166666666667</c:v>
                </c:pt>
                <c:pt idx="754">
                  <c:v>5.2361111111111116</c:v>
                </c:pt>
                <c:pt idx="755">
                  <c:v>5.2430555555555554</c:v>
                </c:pt>
                <c:pt idx="756">
                  <c:v>5.25</c:v>
                </c:pt>
                <c:pt idx="757">
                  <c:v>5.2569444444444446</c:v>
                </c:pt>
                <c:pt idx="758">
                  <c:v>5.2638888888888884</c:v>
                </c:pt>
                <c:pt idx="759">
                  <c:v>5.270833333333333</c:v>
                </c:pt>
                <c:pt idx="760">
                  <c:v>5.2777777777777777</c:v>
                </c:pt>
                <c:pt idx="761">
                  <c:v>5.2847222222222223</c:v>
                </c:pt>
                <c:pt idx="762">
                  <c:v>5.291666666666667</c:v>
                </c:pt>
                <c:pt idx="763">
                  <c:v>5.2986111111111116</c:v>
                </c:pt>
                <c:pt idx="764">
                  <c:v>5.3055555555555554</c:v>
                </c:pt>
                <c:pt idx="765">
                  <c:v>5.3125</c:v>
                </c:pt>
                <c:pt idx="766">
                  <c:v>5.3194444444444446</c:v>
                </c:pt>
                <c:pt idx="767">
                  <c:v>5.3263888888888884</c:v>
                </c:pt>
                <c:pt idx="768">
                  <c:v>5.333333333333333</c:v>
                </c:pt>
                <c:pt idx="769">
                  <c:v>5.3402777777777777</c:v>
                </c:pt>
                <c:pt idx="770">
                  <c:v>5.3472222222222223</c:v>
                </c:pt>
                <c:pt idx="771">
                  <c:v>5.354166666666667</c:v>
                </c:pt>
                <c:pt idx="772">
                  <c:v>5.3611111111111107</c:v>
                </c:pt>
                <c:pt idx="773">
                  <c:v>5.3680555555555562</c:v>
                </c:pt>
                <c:pt idx="774">
                  <c:v>5.375</c:v>
                </c:pt>
                <c:pt idx="775">
                  <c:v>5.3819444444444438</c:v>
                </c:pt>
                <c:pt idx="776">
                  <c:v>5.3888888888888893</c:v>
                </c:pt>
                <c:pt idx="777">
                  <c:v>5.395833333333333</c:v>
                </c:pt>
                <c:pt idx="778">
                  <c:v>5.4027777777777777</c:v>
                </c:pt>
                <c:pt idx="779">
                  <c:v>5.4097222222222223</c:v>
                </c:pt>
                <c:pt idx="780">
                  <c:v>5.416666666666667</c:v>
                </c:pt>
                <c:pt idx="781">
                  <c:v>5.4236111111111107</c:v>
                </c:pt>
                <c:pt idx="782">
                  <c:v>5.4305555555555562</c:v>
                </c:pt>
                <c:pt idx="783">
                  <c:v>5.4375</c:v>
                </c:pt>
                <c:pt idx="784">
                  <c:v>5.4444444444444438</c:v>
                </c:pt>
                <c:pt idx="785">
                  <c:v>5.4513888888888893</c:v>
                </c:pt>
                <c:pt idx="786">
                  <c:v>5.458333333333333</c:v>
                </c:pt>
                <c:pt idx="787">
                  <c:v>5.4652777777777777</c:v>
                </c:pt>
                <c:pt idx="788">
                  <c:v>5.4722222222222223</c:v>
                </c:pt>
                <c:pt idx="789">
                  <c:v>5.479166666666667</c:v>
                </c:pt>
                <c:pt idx="790">
                  <c:v>5.4861111111111107</c:v>
                </c:pt>
                <c:pt idx="791">
                  <c:v>5.4930555555555562</c:v>
                </c:pt>
                <c:pt idx="792">
                  <c:v>5.5</c:v>
                </c:pt>
                <c:pt idx="793">
                  <c:v>5.5069444444444438</c:v>
                </c:pt>
                <c:pt idx="794">
                  <c:v>5.5138888888888893</c:v>
                </c:pt>
                <c:pt idx="795">
                  <c:v>5.520833333333333</c:v>
                </c:pt>
                <c:pt idx="796">
                  <c:v>5.5277777777777777</c:v>
                </c:pt>
                <c:pt idx="797">
                  <c:v>5.5347222222222223</c:v>
                </c:pt>
                <c:pt idx="798">
                  <c:v>5.541666666666667</c:v>
                </c:pt>
                <c:pt idx="799">
                  <c:v>5.5486111111111107</c:v>
                </c:pt>
                <c:pt idx="800">
                  <c:v>5.5555555555555562</c:v>
                </c:pt>
                <c:pt idx="801">
                  <c:v>5.5625</c:v>
                </c:pt>
                <c:pt idx="802">
                  <c:v>5.5694444444444438</c:v>
                </c:pt>
                <c:pt idx="803">
                  <c:v>5.5763888888888893</c:v>
                </c:pt>
                <c:pt idx="804">
                  <c:v>5.583333333333333</c:v>
                </c:pt>
                <c:pt idx="805">
                  <c:v>5.5902777777777777</c:v>
                </c:pt>
                <c:pt idx="806">
                  <c:v>5.5972222222222223</c:v>
                </c:pt>
                <c:pt idx="807">
                  <c:v>5.604166666666667</c:v>
                </c:pt>
                <c:pt idx="808">
                  <c:v>5.6111111111111107</c:v>
                </c:pt>
                <c:pt idx="809">
                  <c:v>5.6180555555555562</c:v>
                </c:pt>
                <c:pt idx="810">
                  <c:v>5.625</c:v>
                </c:pt>
                <c:pt idx="811">
                  <c:v>5.6319444444444438</c:v>
                </c:pt>
                <c:pt idx="812">
                  <c:v>5.6388888888888893</c:v>
                </c:pt>
                <c:pt idx="813">
                  <c:v>5.645833333333333</c:v>
                </c:pt>
                <c:pt idx="814">
                  <c:v>5.6527777777777777</c:v>
                </c:pt>
                <c:pt idx="815">
                  <c:v>5.6597222222222223</c:v>
                </c:pt>
                <c:pt idx="816">
                  <c:v>5.666666666666667</c:v>
                </c:pt>
                <c:pt idx="817">
                  <c:v>5.6736111111111107</c:v>
                </c:pt>
                <c:pt idx="818">
                  <c:v>5.6805555555555562</c:v>
                </c:pt>
                <c:pt idx="819">
                  <c:v>5.6875</c:v>
                </c:pt>
                <c:pt idx="820">
                  <c:v>5.6944444444444438</c:v>
                </c:pt>
                <c:pt idx="821">
                  <c:v>5.7013888888888893</c:v>
                </c:pt>
                <c:pt idx="822">
                  <c:v>5.708333333333333</c:v>
                </c:pt>
                <c:pt idx="823">
                  <c:v>5.7152777777777777</c:v>
                </c:pt>
                <c:pt idx="824">
                  <c:v>5.7222222222222223</c:v>
                </c:pt>
                <c:pt idx="825">
                  <c:v>5.729166666666667</c:v>
                </c:pt>
                <c:pt idx="826">
                  <c:v>5.7361111111111107</c:v>
                </c:pt>
                <c:pt idx="827">
                  <c:v>5.7430555555555562</c:v>
                </c:pt>
                <c:pt idx="828">
                  <c:v>5.75</c:v>
                </c:pt>
                <c:pt idx="829">
                  <c:v>5.7569444444444438</c:v>
                </c:pt>
                <c:pt idx="830">
                  <c:v>5.7638888888888893</c:v>
                </c:pt>
                <c:pt idx="831">
                  <c:v>5.770833333333333</c:v>
                </c:pt>
                <c:pt idx="832">
                  <c:v>5.7777777777777777</c:v>
                </c:pt>
                <c:pt idx="833">
                  <c:v>5.7847222222222223</c:v>
                </c:pt>
                <c:pt idx="834">
                  <c:v>5.791666666666667</c:v>
                </c:pt>
                <c:pt idx="835">
                  <c:v>5.7986111111111107</c:v>
                </c:pt>
                <c:pt idx="836">
                  <c:v>5.8055555555555562</c:v>
                </c:pt>
                <c:pt idx="837">
                  <c:v>5.8125</c:v>
                </c:pt>
                <c:pt idx="838">
                  <c:v>5.8194444444444438</c:v>
                </c:pt>
                <c:pt idx="839">
                  <c:v>5.8263888888888893</c:v>
                </c:pt>
                <c:pt idx="840">
                  <c:v>5.833333333333333</c:v>
                </c:pt>
                <c:pt idx="841">
                  <c:v>5.8402777777777777</c:v>
                </c:pt>
                <c:pt idx="842">
                  <c:v>5.8472222222222223</c:v>
                </c:pt>
                <c:pt idx="843">
                  <c:v>5.854166666666667</c:v>
                </c:pt>
                <c:pt idx="844">
                  <c:v>5.8611111111111107</c:v>
                </c:pt>
                <c:pt idx="845">
                  <c:v>5.8680555555555562</c:v>
                </c:pt>
                <c:pt idx="846">
                  <c:v>5.875</c:v>
                </c:pt>
                <c:pt idx="847">
                  <c:v>5.8819444444444438</c:v>
                </c:pt>
                <c:pt idx="848">
                  <c:v>5.8888888888888893</c:v>
                </c:pt>
                <c:pt idx="849">
                  <c:v>5.895833333333333</c:v>
                </c:pt>
                <c:pt idx="850">
                  <c:v>5.9027777777777777</c:v>
                </c:pt>
                <c:pt idx="851">
                  <c:v>5.9097222222222223</c:v>
                </c:pt>
                <c:pt idx="852">
                  <c:v>5.916666666666667</c:v>
                </c:pt>
                <c:pt idx="853">
                  <c:v>5.9236111111111107</c:v>
                </c:pt>
                <c:pt idx="854">
                  <c:v>5.9305555555555562</c:v>
                </c:pt>
                <c:pt idx="855">
                  <c:v>5.9375</c:v>
                </c:pt>
                <c:pt idx="856">
                  <c:v>5.9444444444444438</c:v>
                </c:pt>
                <c:pt idx="857">
                  <c:v>5.9513888888888893</c:v>
                </c:pt>
                <c:pt idx="858">
                  <c:v>5.958333333333333</c:v>
                </c:pt>
                <c:pt idx="859">
                  <c:v>5.9652777777777777</c:v>
                </c:pt>
                <c:pt idx="860">
                  <c:v>5.9722222222222223</c:v>
                </c:pt>
                <c:pt idx="861">
                  <c:v>5.979166666666667</c:v>
                </c:pt>
                <c:pt idx="862">
                  <c:v>5.9861111111111107</c:v>
                </c:pt>
                <c:pt idx="863">
                  <c:v>5.9930555555555562</c:v>
                </c:pt>
                <c:pt idx="864">
                  <c:v>6</c:v>
                </c:pt>
                <c:pt idx="865">
                  <c:v>6.0069444444444438</c:v>
                </c:pt>
                <c:pt idx="866">
                  <c:v>6.0138888888888893</c:v>
                </c:pt>
                <c:pt idx="867">
                  <c:v>6.020833333333333</c:v>
                </c:pt>
                <c:pt idx="868">
                  <c:v>6.0277777777777777</c:v>
                </c:pt>
                <c:pt idx="869">
                  <c:v>6.0347222222222223</c:v>
                </c:pt>
                <c:pt idx="870">
                  <c:v>6.041666666666667</c:v>
                </c:pt>
                <c:pt idx="871">
                  <c:v>6.0486111111111107</c:v>
                </c:pt>
                <c:pt idx="872">
                  <c:v>6.0555555555555562</c:v>
                </c:pt>
                <c:pt idx="873">
                  <c:v>6.0625</c:v>
                </c:pt>
                <c:pt idx="874">
                  <c:v>6.0694444444444438</c:v>
                </c:pt>
                <c:pt idx="875">
                  <c:v>6.0763888888888893</c:v>
                </c:pt>
                <c:pt idx="876">
                  <c:v>6.083333333333333</c:v>
                </c:pt>
                <c:pt idx="877">
                  <c:v>6.0902777777777777</c:v>
                </c:pt>
                <c:pt idx="878">
                  <c:v>6.0972222222222223</c:v>
                </c:pt>
                <c:pt idx="879">
                  <c:v>6.104166666666667</c:v>
                </c:pt>
                <c:pt idx="880">
                  <c:v>6.1111111111111107</c:v>
                </c:pt>
                <c:pt idx="881">
                  <c:v>6.1180555555555562</c:v>
                </c:pt>
                <c:pt idx="882">
                  <c:v>6.125</c:v>
                </c:pt>
                <c:pt idx="883">
                  <c:v>6.1319444444444438</c:v>
                </c:pt>
                <c:pt idx="884">
                  <c:v>6.1388888888888893</c:v>
                </c:pt>
                <c:pt idx="885">
                  <c:v>6.145833333333333</c:v>
                </c:pt>
                <c:pt idx="886">
                  <c:v>6.1527777777777777</c:v>
                </c:pt>
                <c:pt idx="887">
                  <c:v>6.1597222222222223</c:v>
                </c:pt>
                <c:pt idx="888">
                  <c:v>6.166666666666667</c:v>
                </c:pt>
                <c:pt idx="889">
                  <c:v>6.1736111111111107</c:v>
                </c:pt>
                <c:pt idx="890">
                  <c:v>6.1805555555555562</c:v>
                </c:pt>
                <c:pt idx="891">
                  <c:v>6.1875</c:v>
                </c:pt>
                <c:pt idx="892">
                  <c:v>6.1944444444444438</c:v>
                </c:pt>
                <c:pt idx="893">
                  <c:v>6.2013888888888893</c:v>
                </c:pt>
                <c:pt idx="894">
                  <c:v>6.208333333333333</c:v>
                </c:pt>
                <c:pt idx="895">
                  <c:v>6.2152777777777777</c:v>
                </c:pt>
                <c:pt idx="896">
                  <c:v>6.2222222222222223</c:v>
                </c:pt>
                <c:pt idx="897">
                  <c:v>6.229166666666667</c:v>
                </c:pt>
                <c:pt idx="898">
                  <c:v>6.2361111111111107</c:v>
                </c:pt>
                <c:pt idx="899">
                  <c:v>6.2430555555555562</c:v>
                </c:pt>
                <c:pt idx="900">
                  <c:v>6.25</c:v>
                </c:pt>
                <c:pt idx="901">
                  <c:v>6.2569444444444438</c:v>
                </c:pt>
                <c:pt idx="902">
                  <c:v>6.2638888888888893</c:v>
                </c:pt>
                <c:pt idx="903">
                  <c:v>6.270833333333333</c:v>
                </c:pt>
                <c:pt idx="904">
                  <c:v>6.2777777777777777</c:v>
                </c:pt>
                <c:pt idx="905">
                  <c:v>6.2847222222222223</c:v>
                </c:pt>
                <c:pt idx="906">
                  <c:v>6.291666666666667</c:v>
                </c:pt>
                <c:pt idx="907">
                  <c:v>6.2986111111111107</c:v>
                </c:pt>
                <c:pt idx="908">
                  <c:v>6.3055555555555562</c:v>
                </c:pt>
                <c:pt idx="909">
                  <c:v>6.3125</c:v>
                </c:pt>
                <c:pt idx="910">
                  <c:v>6.3194444444444438</c:v>
                </c:pt>
                <c:pt idx="911">
                  <c:v>6.3263888888888893</c:v>
                </c:pt>
                <c:pt idx="912">
                  <c:v>6.333333333333333</c:v>
                </c:pt>
                <c:pt idx="913">
                  <c:v>6.3402777777777777</c:v>
                </c:pt>
                <c:pt idx="914">
                  <c:v>6.3472222222222223</c:v>
                </c:pt>
                <c:pt idx="915">
                  <c:v>6.354166666666667</c:v>
                </c:pt>
                <c:pt idx="916">
                  <c:v>6.3611111111111107</c:v>
                </c:pt>
                <c:pt idx="917">
                  <c:v>6.3680555555555562</c:v>
                </c:pt>
                <c:pt idx="918">
                  <c:v>6.375</c:v>
                </c:pt>
                <c:pt idx="919">
                  <c:v>6.3819444444444438</c:v>
                </c:pt>
                <c:pt idx="920">
                  <c:v>6.3888888888888893</c:v>
                </c:pt>
                <c:pt idx="921">
                  <c:v>6.395833333333333</c:v>
                </c:pt>
                <c:pt idx="922">
                  <c:v>6.4027777777777777</c:v>
                </c:pt>
                <c:pt idx="923">
                  <c:v>6.4097222222222223</c:v>
                </c:pt>
                <c:pt idx="924">
                  <c:v>6.416666666666667</c:v>
                </c:pt>
                <c:pt idx="925">
                  <c:v>6.4236111111111107</c:v>
                </c:pt>
                <c:pt idx="926">
                  <c:v>6.4305555555555562</c:v>
                </c:pt>
                <c:pt idx="927">
                  <c:v>6.4375</c:v>
                </c:pt>
                <c:pt idx="928">
                  <c:v>6.4444444444444438</c:v>
                </c:pt>
                <c:pt idx="929">
                  <c:v>6.4513888888888893</c:v>
                </c:pt>
                <c:pt idx="930">
                  <c:v>6.458333333333333</c:v>
                </c:pt>
                <c:pt idx="931">
                  <c:v>6.4652777777777777</c:v>
                </c:pt>
                <c:pt idx="932">
                  <c:v>6.4722222222222223</c:v>
                </c:pt>
                <c:pt idx="933">
                  <c:v>6.479166666666667</c:v>
                </c:pt>
                <c:pt idx="934">
                  <c:v>6.4861111111111107</c:v>
                </c:pt>
                <c:pt idx="935">
                  <c:v>6.4930555555555562</c:v>
                </c:pt>
                <c:pt idx="936">
                  <c:v>6.5</c:v>
                </c:pt>
                <c:pt idx="937">
                  <c:v>6.5069444444444438</c:v>
                </c:pt>
                <c:pt idx="938">
                  <c:v>6.5138888888888893</c:v>
                </c:pt>
                <c:pt idx="939">
                  <c:v>6.520833333333333</c:v>
                </c:pt>
                <c:pt idx="940">
                  <c:v>6.5277777777777777</c:v>
                </c:pt>
                <c:pt idx="941">
                  <c:v>6.5347222222222223</c:v>
                </c:pt>
                <c:pt idx="942">
                  <c:v>6.541666666666667</c:v>
                </c:pt>
                <c:pt idx="943">
                  <c:v>6.5486111111111107</c:v>
                </c:pt>
                <c:pt idx="944">
                  <c:v>6.5555555555555562</c:v>
                </c:pt>
                <c:pt idx="945">
                  <c:v>6.5625</c:v>
                </c:pt>
                <c:pt idx="946">
                  <c:v>6.5694444444444438</c:v>
                </c:pt>
                <c:pt idx="947">
                  <c:v>6.5763888888888893</c:v>
                </c:pt>
                <c:pt idx="948">
                  <c:v>6.583333333333333</c:v>
                </c:pt>
                <c:pt idx="949">
                  <c:v>6.5902777777777777</c:v>
                </c:pt>
                <c:pt idx="950">
                  <c:v>6.5972222222222223</c:v>
                </c:pt>
                <c:pt idx="951">
                  <c:v>6.604166666666667</c:v>
                </c:pt>
                <c:pt idx="952">
                  <c:v>6.6111111111111107</c:v>
                </c:pt>
                <c:pt idx="953">
                  <c:v>6.6180555555555562</c:v>
                </c:pt>
                <c:pt idx="954">
                  <c:v>6.625</c:v>
                </c:pt>
                <c:pt idx="955">
                  <c:v>6.6319444444444438</c:v>
                </c:pt>
                <c:pt idx="956">
                  <c:v>6.6388888888888893</c:v>
                </c:pt>
                <c:pt idx="957">
                  <c:v>6.645833333333333</c:v>
                </c:pt>
                <c:pt idx="958">
                  <c:v>6.6527777777777777</c:v>
                </c:pt>
                <c:pt idx="959">
                  <c:v>6.6597222222222223</c:v>
                </c:pt>
                <c:pt idx="960">
                  <c:v>6.666666666666667</c:v>
                </c:pt>
                <c:pt idx="961">
                  <c:v>6.6736111111111107</c:v>
                </c:pt>
                <c:pt idx="962">
                  <c:v>6.6805555555555562</c:v>
                </c:pt>
                <c:pt idx="963">
                  <c:v>6.6875</c:v>
                </c:pt>
                <c:pt idx="964">
                  <c:v>6.6944444444444438</c:v>
                </c:pt>
                <c:pt idx="965">
                  <c:v>6.7013888888888893</c:v>
                </c:pt>
                <c:pt idx="966">
                  <c:v>6.708333333333333</c:v>
                </c:pt>
                <c:pt idx="967">
                  <c:v>6.7152777777777777</c:v>
                </c:pt>
                <c:pt idx="968">
                  <c:v>6.7222222222222223</c:v>
                </c:pt>
                <c:pt idx="969">
                  <c:v>6.729166666666667</c:v>
                </c:pt>
                <c:pt idx="970">
                  <c:v>6.7361111111111107</c:v>
                </c:pt>
                <c:pt idx="971">
                  <c:v>6.7430555555555562</c:v>
                </c:pt>
                <c:pt idx="972">
                  <c:v>6.75</c:v>
                </c:pt>
                <c:pt idx="973">
                  <c:v>6.7569444444444438</c:v>
                </c:pt>
                <c:pt idx="974">
                  <c:v>6.7638888888888893</c:v>
                </c:pt>
                <c:pt idx="975">
                  <c:v>6.770833333333333</c:v>
                </c:pt>
                <c:pt idx="976">
                  <c:v>6.7777777777777777</c:v>
                </c:pt>
                <c:pt idx="977">
                  <c:v>6.7847222222222223</c:v>
                </c:pt>
                <c:pt idx="978">
                  <c:v>6.791666666666667</c:v>
                </c:pt>
                <c:pt idx="979">
                  <c:v>6.7986111111111107</c:v>
                </c:pt>
                <c:pt idx="980">
                  <c:v>6.8055555555555562</c:v>
                </c:pt>
                <c:pt idx="981">
                  <c:v>6.8125</c:v>
                </c:pt>
                <c:pt idx="982">
                  <c:v>6.8194444444444438</c:v>
                </c:pt>
                <c:pt idx="983">
                  <c:v>6.8263888888888893</c:v>
                </c:pt>
                <c:pt idx="984">
                  <c:v>6.833333333333333</c:v>
                </c:pt>
                <c:pt idx="985">
                  <c:v>6.8402777777777777</c:v>
                </c:pt>
                <c:pt idx="986">
                  <c:v>6.8472222222222223</c:v>
                </c:pt>
                <c:pt idx="987">
                  <c:v>6.854166666666667</c:v>
                </c:pt>
                <c:pt idx="988">
                  <c:v>6.8611111111111107</c:v>
                </c:pt>
                <c:pt idx="989">
                  <c:v>6.8680555555555562</c:v>
                </c:pt>
                <c:pt idx="990">
                  <c:v>6.875</c:v>
                </c:pt>
                <c:pt idx="991">
                  <c:v>6.8819444444444438</c:v>
                </c:pt>
                <c:pt idx="992">
                  <c:v>6.8888888888888893</c:v>
                </c:pt>
                <c:pt idx="993">
                  <c:v>6.895833333333333</c:v>
                </c:pt>
                <c:pt idx="994">
                  <c:v>6.9027777777777777</c:v>
                </c:pt>
                <c:pt idx="995">
                  <c:v>6.9097222222222223</c:v>
                </c:pt>
                <c:pt idx="996">
                  <c:v>6.916666666666667</c:v>
                </c:pt>
                <c:pt idx="997">
                  <c:v>6.9236111111111107</c:v>
                </c:pt>
                <c:pt idx="998">
                  <c:v>6.9305555555555562</c:v>
                </c:pt>
                <c:pt idx="999">
                  <c:v>6.9375</c:v>
                </c:pt>
                <c:pt idx="1000">
                  <c:v>6.9444444444444438</c:v>
                </c:pt>
                <c:pt idx="1001">
                  <c:v>6.9513888888888893</c:v>
                </c:pt>
                <c:pt idx="1002">
                  <c:v>6.958333333333333</c:v>
                </c:pt>
                <c:pt idx="1003">
                  <c:v>6.9652777777777777</c:v>
                </c:pt>
                <c:pt idx="1004">
                  <c:v>6.9722222222222223</c:v>
                </c:pt>
                <c:pt idx="1005">
                  <c:v>6.979166666666667</c:v>
                </c:pt>
                <c:pt idx="1006">
                  <c:v>6.9861111111111107</c:v>
                </c:pt>
                <c:pt idx="1007">
                  <c:v>6.9930555555555562</c:v>
                </c:pt>
                <c:pt idx="1008">
                  <c:v>7</c:v>
                </c:pt>
                <c:pt idx="1009">
                  <c:v>7.0069444444444438</c:v>
                </c:pt>
                <c:pt idx="1010">
                  <c:v>7.0138888888888893</c:v>
                </c:pt>
                <c:pt idx="1011">
                  <c:v>7.020833333333333</c:v>
                </c:pt>
                <c:pt idx="1012">
                  <c:v>7.0277777777777777</c:v>
                </c:pt>
                <c:pt idx="1013">
                  <c:v>7.0347222222222223</c:v>
                </c:pt>
                <c:pt idx="1014">
                  <c:v>7.041666666666667</c:v>
                </c:pt>
                <c:pt idx="1015">
                  <c:v>7.0486111111111107</c:v>
                </c:pt>
                <c:pt idx="1016">
                  <c:v>7.0555555555555562</c:v>
                </c:pt>
                <c:pt idx="1017">
                  <c:v>7.0625</c:v>
                </c:pt>
                <c:pt idx="1018">
                  <c:v>7.0694444444444438</c:v>
                </c:pt>
                <c:pt idx="1019">
                  <c:v>7.0763888888888893</c:v>
                </c:pt>
                <c:pt idx="1020">
                  <c:v>7.083333333333333</c:v>
                </c:pt>
                <c:pt idx="1021">
                  <c:v>7.0902777777777777</c:v>
                </c:pt>
                <c:pt idx="1022">
                  <c:v>7.0972222222222223</c:v>
                </c:pt>
                <c:pt idx="1023">
                  <c:v>7.104166666666667</c:v>
                </c:pt>
                <c:pt idx="1024">
                  <c:v>7.1111111111111107</c:v>
                </c:pt>
                <c:pt idx="1025">
                  <c:v>7.1180555555555562</c:v>
                </c:pt>
                <c:pt idx="1026">
                  <c:v>7.125</c:v>
                </c:pt>
                <c:pt idx="1027">
                  <c:v>7.1319444444444438</c:v>
                </c:pt>
                <c:pt idx="1028">
                  <c:v>7.1388888888888893</c:v>
                </c:pt>
                <c:pt idx="1029">
                  <c:v>7.145833333333333</c:v>
                </c:pt>
                <c:pt idx="1030">
                  <c:v>7.1527777777777777</c:v>
                </c:pt>
                <c:pt idx="1031">
                  <c:v>7.1597222222222223</c:v>
                </c:pt>
                <c:pt idx="1032">
                  <c:v>7.166666666666667</c:v>
                </c:pt>
                <c:pt idx="1033">
                  <c:v>7.1736111111111107</c:v>
                </c:pt>
                <c:pt idx="1034">
                  <c:v>7.1805555555555562</c:v>
                </c:pt>
                <c:pt idx="1035">
                  <c:v>7.1875</c:v>
                </c:pt>
                <c:pt idx="1036">
                  <c:v>7.1944444444444438</c:v>
                </c:pt>
                <c:pt idx="1037">
                  <c:v>7.2013888888888893</c:v>
                </c:pt>
                <c:pt idx="1038">
                  <c:v>7.208333333333333</c:v>
                </c:pt>
                <c:pt idx="1039">
                  <c:v>7.2152777777777777</c:v>
                </c:pt>
                <c:pt idx="1040">
                  <c:v>7.2222222222222223</c:v>
                </c:pt>
                <c:pt idx="1041">
                  <c:v>7.229166666666667</c:v>
                </c:pt>
                <c:pt idx="1042">
                  <c:v>7.2361111111111107</c:v>
                </c:pt>
                <c:pt idx="1043">
                  <c:v>7.2430555555555562</c:v>
                </c:pt>
                <c:pt idx="1044">
                  <c:v>7.25</c:v>
                </c:pt>
                <c:pt idx="1045">
                  <c:v>7.2569444444444438</c:v>
                </c:pt>
                <c:pt idx="1046">
                  <c:v>7.2638888888888893</c:v>
                </c:pt>
                <c:pt idx="1047">
                  <c:v>7.270833333333333</c:v>
                </c:pt>
                <c:pt idx="1048">
                  <c:v>7.2777777777777777</c:v>
                </c:pt>
                <c:pt idx="1049">
                  <c:v>7.2847222222222223</c:v>
                </c:pt>
                <c:pt idx="1050">
                  <c:v>7.291666666666667</c:v>
                </c:pt>
                <c:pt idx="1051">
                  <c:v>7.2986111111111107</c:v>
                </c:pt>
                <c:pt idx="1052">
                  <c:v>7.3055555555555562</c:v>
                </c:pt>
                <c:pt idx="1053">
                  <c:v>7.3125</c:v>
                </c:pt>
                <c:pt idx="1054">
                  <c:v>7.3194444444444438</c:v>
                </c:pt>
                <c:pt idx="1055">
                  <c:v>7.3263888888888893</c:v>
                </c:pt>
                <c:pt idx="1056">
                  <c:v>7.333333333333333</c:v>
                </c:pt>
                <c:pt idx="1057">
                  <c:v>7.3402777777777777</c:v>
                </c:pt>
                <c:pt idx="1058">
                  <c:v>7.3472222222222223</c:v>
                </c:pt>
                <c:pt idx="1059">
                  <c:v>7.354166666666667</c:v>
                </c:pt>
                <c:pt idx="1060">
                  <c:v>7.3611111111111107</c:v>
                </c:pt>
                <c:pt idx="1061">
                  <c:v>7.3680555555555562</c:v>
                </c:pt>
                <c:pt idx="1062">
                  <c:v>7.375</c:v>
                </c:pt>
                <c:pt idx="1063">
                  <c:v>7.3819444444444438</c:v>
                </c:pt>
                <c:pt idx="1064">
                  <c:v>7.3888888888888893</c:v>
                </c:pt>
                <c:pt idx="1065">
                  <c:v>7.395833333333333</c:v>
                </c:pt>
                <c:pt idx="1066">
                  <c:v>7.4027777777777777</c:v>
                </c:pt>
                <c:pt idx="1067">
                  <c:v>7.4097222222222223</c:v>
                </c:pt>
                <c:pt idx="1068">
                  <c:v>7.416666666666667</c:v>
                </c:pt>
                <c:pt idx="1069">
                  <c:v>7.4236111111111107</c:v>
                </c:pt>
                <c:pt idx="1070">
                  <c:v>7.4305555555555562</c:v>
                </c:pt>
                <c:pt idx="1071">
                  <c:v>7.4375</c:v>
                </c:pt>
                <c:pt idx="1072">
                  <c:v>7.4444444444444438</c:v>
                </c:pt>
                <c:pt idx="1073">
                  <c:v>7.4513888888888893</c:v>
                </c:pt>
                <c:pt idx="1074">
                  <c:v>7.458333333333333</c:v>
                </c:pt>
                <c:pt idx="1075">
                  <c:v>7.4652777777777777</c:v>
                </c:pt>
                <c:pt idx="1076">
                  <c:v>7.4722222222222223</c:v>
                </c:pt>
                <c:pt idx="1077">
                  <c:v>7.479166666666667</c:v>
                </c:pt>
                <c:pt idx="1078">
                  <c:v>7.4861111111111107</c:v>
                </c:pt>
                <c:pt idx="1079">
                  <c:v>7.4930555555555562</c:v>
                </c:pt>
                <c:pt idx="1080">
                  <c:v>7.5</c:v>
                </c:pt>
                <c:pt idx="1081">
                  <c:v>7.5069444444444438</c:v>
                </c:pt>
                <c:pt idx="1082">
                  <c:v>7.5138888888888893</c:v>
                </c:pt>
                <c:pt idx="1083">
                  <c:v>7.520833333333333</c:v>
                </c:pt>
                <c:pt idx="1084">
                  <c:v>7.5277777777777777</c:v>
                </c:pt>
                <c:pt idx="1085">
                  <c:v>7.5347222222222223</c:v>
                </c:pt>
                <c:pt idx="1086">
                  <c:v>7.541666666666667</c:v>
                </c:pt>
                <c:pt idx="1087">
                  <c:v>7.5486111111111107</c:v>
                </c:pt>
                <c:pt idx="1088">
                  <c:v>7.5555555555555562</c:v>
                </c:pt>
                <c:pt idx="1089">
                  <c:v>7.5625</c:v>
                </c:pt>
                <c:pt idx="1090">
                  <c:v>7.5694444444444438</c:v>
                </c:pt>
                <c:pt idx="1091">
                  <c:v>7.5763888888888893</c:v>
                </c:pt>
                <c:pt idx="1092">
                  <c:v>7.583333333333333</c:v>
                </c:pt>
                <c:pt idx="1093">
                  <c:v>7.5902777777777777</c:v>
                </c:pt>
                <c:pt idx="1094">
                  <c:v>7.5972222222222223</c:v>
                </c:pt>
                <c:pt idx="1095">
                  <c:v>7.604166666666667</c:v>
                </c:pt>
                <c:pt idx="1096">
                  <c:v>7.6111111111111107</c:v>
                </c:pt>
                <c:pt idx="1097">
                  <c:v>7.6180555555555562</c:v>
                </c:pt>
                <c:pt idx="1098">
                  <c:v>7.625</c:v>
                </c:pt>
                <c:pt idx="1099">
                  <c:v>7.6319444444444438</c:v>
                </c:pt>
                <c:pt idx="1100">
                  <c:v>7.6388888888888893</c:v>
                </c:pt>
                <c:pt idx="1101">
                  <c:v>7.645833333333333</c:v>
                </c:pt>
                <c:pt idx="1102">
                  <c:v>7.6527777777777777</c:v>
                </c:pt>
                <c:pt idx="1103">
                  <c:v>7.6597222222222223</c:v>
                </c:pt>
                <c:pt idx="1104">
                  <c:v>7.666666666666667</c:v>
                </c:pt>
                <c:pt idx="1105">
                  <c:v>7.6736111111111107</c:v>
                </c:pt>
                <c:pt idx="1106">
                  <c:v>7.6805555555555562</c:v>
                </c:pt>
                <c:pt idx="1107">
                  <c:v>7.6875</c:v>
                </c:pt>
                <c:pt idx="1108">
                  <c:v>7.6944444444444438</c:v>
                </c:pt>
                <c:pt idx="1109">
                  <c:v>7.7013888888888893</c:v>
                </c:pt>
                <c:pt idx="1110">
                  <c:v>7.708333333333333</c:v>
                </c:pt>
                <c:pt idx="1111">
                  <c:v>7.7152777777777777</c:v>
                </c:pt>
                <c:pt idx="1112">
                  <c:v>7.7222222222222223</c:v>
                </c:pt>
                <c:pt idx="1113">
                  <c:v>7.729166666666667</c:v>
                </c:pt>
                <c:pt idx="1114">
                  <c:v>7.7361111111111107</c:v>
                </c:pt>
                <c:pt idx="1115">
                  <c:v>7.7430555555555562</c:v>
                </c:pt>
                <c:pt idx="1116">
                  <c:v>7.75</c:v>
                </c:pt>
                <c:pt idx="1117">
                  <c:v>7.7569444444444438</c:v>
                </c:pt>
                <c:pt idx="1118">
                  <c:v>7.7638888888888893</c:v>
                </c:pt>
                <c:pt idx="1119">
                  <c:v>7.770833333333333</c:v>
                </c:pt>
                <c:pt idx="1120">
                  <c:v>7.7777777777777777</c:v>
                </c:pt>
                <c:pt idx="1121">
                  <c:v>7.7847222222222223</c:v>
                </c:pt>
                <c:pt idx="1122">
                  <c:v>7.791666666666667</c:v>
                </c:pt>
                <c:pt idx="1123">
                  <c:v>7.7986111111111107</c:v>
                </c:pt>
                <c:pt idx="1124">
                  <c:v>7.8055555555555562</c:v>
                </c:pt>
                <c:pt idx="1125">
                  <c:v>7.8125</c:v>
                </c:pt>
                <c:pt idx="1126">
                  <c:v>7.8194444444444438</c:v>
                </c:pt>
                <c:pt idx="1127">
                  <c:v>7.8263888888888893</c:v>
                </c:pt>
                <c:pt idx="1128">
                  <c:v>7.833333333333333</c:v>
                </c:pt>
                <c:pt idx="1129">
                  <c:v>7.8402777777777777</c:v>
                </c:pt>
                <c:pt idx="1130">
                  <c:v>7.8472222222222223</c:v>
                </c:pt>
                <c:pt idx="1131">
                  <c:v>7.854166666666667</c:v>
                </c:pt>
                <c:pt idx="1132">
                  <c:v>7.8611111111111107</c:v>
                </c:pt>
                <c:pt idx="1133">
                  <c:v>7.8680555555555562</c:v>
                </c:pt>
                <c:pt idx="1134">
                  <c:v>7.875</c:v>
                </c:pt>
                <c:pt idx="1135">
                  <c:v>7.8819444444444438</c:v>
                </c:pt>
                <c:pt idx="1136">
                  <c:v>7.8888888888888893</c:v>
                </c:pt>
                <c:pt idx="1137">
                  <c:v>7.895833333333333</c:v>
                </c:pt>
                <c:pt idx="1138">
                  <c:v>7.9027777777777777</c:v>
                </c:pt>
                <c:pt idx="1139">
                  <c:v>7.9097222222222223</c:v>
                </c:pt>
                <c:pt idx="1140">
                  <c:v>7.916666666666667</c:v>
                </c:pt>
                <c:pt idx="1141">
                  <c:v>7.9236111111111107</c:v>
                </c:pt>
                <c:pt idx="1142">
                  <c:v>7.9305555555555562</c:v>
                </c:pt>
                <c:pt idx="1143">
                  <c:v>7.9375</c:v>
                </c:pt>
                <c:pt idx="1144">
                  <c:v>7.9444444444444438</c:v>
                </c:pt>
                <c:pt idx="1145">
                  <c:v>7.9513888888888893</c:v>
                </c:pt>
                <c:pt idx="1146">
                  <c:v>7.958333333333333</c:v>
                </c:pt>
                <c:pt idx="1147">
                  <c:v>7.9652777777777777</c:v>
                </c:pt>
                <c:pt idx="1148">
                  <c:v>7.9722222222222223</c:v>
                </c:pt>
                <c:pt idx="1149">
                  <c:v>7.979166666666667</c:v>
                </c:pt>
                <c:pt idx="1150">
                  <c:v>7.9861111111111107</c:v>
                </c:pt>
                <c:pt idx="1151">
                  <c:v>7.9930555555555562</c:v>
                </c:pt>
                <c:pt idx="1152">
                  <c:v>8</c:v>
                </c:pt>
                <c:pt idx="1153">
                  <c:v>8.0069444444444446</c:v>
                </c:pt>
                <c:pt idx="1154">
                  <c:v>8.0138888888888893</c:v>
                </c:pt>
                <c:pt idx="1155">
                  <c:v>8.0208333333333339</c:v>
                </c:pt>
                <c:pt idx="1156">
                  <c:v>8.0277777777777768</c:v>
                </c:pt>
                <c:pt idx="1157">
                  <c:v>8.0347222222222232</c:v>
                </c:pt>
                <c:pt idx="1158">
                  <c:v>8.0416666666666661</c:v>
                </c:pt>
                <c:pt idx="1159">
                  <c:v>8.0486111111111107</c:v>
                </c:pt>
                <c:pt idx="1160">
                  <c:v>8.0555555555555554</c:v>
                </c:pt>
                <c:pt idx="1161">
                  <c:v>8.0625</c:v>
                </c:pt>
                <c:pt idx="1162">
                  <c:v>8.0694444444444446</c:v>
                </c:pt>
                <c:pt idx="1163">
                  <c:v>8.0763888888888893</c:v>
                </c:pt>
                <c:pt idx="1164">
                  <c:v>8.0833333333333339</c:v>
                </c:pt>
                <c:pt idx="1165">
                  <c:v>8.0902777777777768</c:v>
                </c:pt>
                <c:pt idx="1166">
                  <c:v>8.0972222222222232</c:v>
                </c:pt>
                <c:pt idx="1167">
                  <c:v>8.1041666666666661</c:v>
                </c:pt>
                <c:pt idx="1168">
                  <c:v>8.1111111111111107</c:v>
                </c:pt>
                <c:pt idx="1169">
                  <c:v>8.1180555555555554</c:v>
                </c:pt>
                <c:pt idx="1170">
                  <c:v>8.125</c:v>
                </c:pt>
                <c:pt idx="1171">
                  <c:v>8.1319444444444446</c:v>
                </c:pt>
                <c:pt idx="1172">
                  <c:v>8.1388888888888893</c:v>
                </c:pt>
                <c:pt idx="1173">
                  <c:v>8.1458333333333339</c:v>
                </c:pt>
                <c:pt idx="1174">
                  <c:v>8.1527777777777768</c:v>
                </c:pt>
                <c:pt idx="1175">
                  <c:v>8.1597222222222232</c:v>
                </c:pt>
                <c:pt idx="1176">
                  <c:v>8.1666666666666661</c:v>
                </c:pt>
                <c:pt idx="1177">
                  <c:v>8.1736111111111107</c:v>
                </c:pt>
                <c:pt idx="1178">
                  <c:v>8.1805555555555554</c:v>
                </c:pt>
                <c:pt idx="1179">
                  <c:v>8.1875</c:v>
                </c:pt>
                <c:pt idx="1180">
                  <c:v>8.1944444444444446</c:v>
                </c:pt>
                <c:pt idx="1181">
                  <c:v>8.2013888888888893</c:v>
                </c:pt>
                <c:pt idx="1182">
                  <c:v>8.2083333333333339</c:v>
                </c:pt>
                <c:pt idx="1183">
                  <c:v>8.2152777777777768</c:v>
                </c:pt>
                <c:pt idx="1184">
                  <c:v>8.2222222222222232</c:v>
                </c:pt>
                <c:pt idx="1185">
                  <c:v>8.2291666666666661</c:v>
                </c:pt>
                <c:pt idx="1186">
                  <c:v>8.2361111111111107</c:v>
                </c:pt>
                <c:pt idx="1187">
                  <c:v>8.2430555555555554</c:v>
                </c:pt>
                <c:pt idx="1188">
                  <c:v>8.25</c:v>
                </c:pt>
                <c:pt idx="1189">
                  <c:v>8.2569444444444446</c:v>
                </c:pt>
                <c:pt idx="1190">
                  <c:v>8.2638888888888893</c:v>
                </c:pt>
                <c:pt idx="1191">
                  <c:v>8.2708333333333339</c:v>
                </c:pt>
                <c:pt idx="1192">
                  <c:v>8.2777777777777768</c:v>
                </c:pt>
                <c:pt idx="1193">
                  <c:v>8.2847222222222232</c:v>
                </c:pt>
                <c:pt idx="1194">
                  <c:v>8.2916666666666661</c:v>
                </c:pt>
                <c:pt idx="1195">
                  <c:v>8.2986111111111107</c:v>
                </c:pt>
                <c:pt idx="1196">
                  <c:v>8.3055555555555554</c:v>
                </c:pt>
                <c:pt idx="1197">
                  <c:v>8.3125</c:v>
                </c:pt>
                <c:pt idx="1198">
                  <c:v>8.3194444444444446</c:v>
                </c:pt>
                <c:pt idx="1199">
                  <c:v>8.3263888888888893</c:v>
                </c:pt>
                <c:pt idx="1200">
                  <c:v>8.3333333333333339</c:v>
                </c:pt>
                <c:pt idx="1201">
                  <c:v>8.3402777777777768</c:v>
                </c:pt>
                <c:pt idx="1202">
                  <c:v>8.3472222222222232</c:v>
                </c:pt>
                <c:pt idx="1203">
                  <c:v>8.3541666666666661</c:v>
                </c:pt>
                <c:pt idx="1204">
                  <c:v>8.3611111111111107</c:v>
                </c:pt>
                <c:pt idx="1205">
                  <c:v>8.3680555555555554</c:v>
                </c:pt>
                <c:pt idx="1206">
                  <c:v>8.375</c:v>
                </c:pt>
                <c:pt idx="1207">
                  <c:v>8.3819444444444446</c:v>
                </c:pt>
                <c:pt idx="1208">
                  <c:v>8.3888888888888893</c:v>
                </c:pt>
                <c:pt idx="1209">
                  <c:v>8.3958333333333339</c:v>
                </c:pt>
                <c:pt idx="1210">
                  <c:v>8.4027777777777768</c:v>
                </c:pt>
                <c:pt idx="1211">
                  <c:v>8.4097222222222232</c:v>
                </c:pt>
                <c:pt idx="1212">
                  <c:v>8.4166666666666661</c:v>
                </c:pt>
                <c:pt idx="1213">
                  <c:v>8.4236111111111107</c:v>
                </c:pt>
                <c:pt idx="1214">
                  <c:v>8.4305555555555554</c:v>
                </c:pt>
                <c:pt idx="1215">
                  <c:v>8.4375</c:v>
                </c:pt>
                <c:pt idx="1216">
                  <c:v>8.4444444444444446</c:v>
                </c:pt>
                <c:pt idx="1217">
                  <c:v>8.4513888888888893</c:v>
                </c:pt>
                <c:pt idx="1218">
                  <c:v>8.4583333333333339</c:v>
                </c:pt>
                <c:pt idx="1219">
                  <c:v>8.4652777777777768</c:v>
                </c:pt>
                <c:pt idx="1220">
                  <c:v>8.4722222222222232</c:v>
                </c:pt>
                <c:pt idx="1221">
                  <c:v>8.4791666666666661</c:v>
                </c:pt>
                <c:pt idx="1222">
                  <c:v>8.4861111111111107</c:v>
                </c:pt>
                <c:pt idx="1223">
                  <c:v>8.4930555555555554</c:v>
                </c:pt>
                <c:pt idx="1224">
                  <c:v>8.5</c:v>
                </c:pt>
                <c:pt idx="1225">
                  <c:v>8.5069444444444446</c:v>
                </c:pt>
                <c:pt idx="1226">
                  <c:v>8.5138888888888893</c:v>
                </c:pt>
                <c:pt idx="1227">
                  <c:v>8.5208333333333339</c:v>
                </c:pt>
                <c:pt idx="1228">
                  <c:v>8.5277777777777768</c:v>
                </c:pt>
                <c:pt idx="1229">
                  <c:v>8.5347222222222232</c:v>
                </c:pt>
                <c:pt idx="1230">
                  <c:v>8.5416666666666661</c:v>
                </c:pt>
                <c:pt idx="1231">
                  <c:v>8.5486111111111107</c:v>
                </c:pt>
                <c:pt idx="1232">
                  <c:v>8.5555555555555554</c:v>
                </c:pt>
                <c:pt idx="1233">
                  <c:v>8.5625</c:v>
                </c:pt>
                <c:pt idx="1234">
                  <c:v>8.5694444444444446</c:v>
                </c:pt>
                <c:pt idx="1235">
                  <c:v>8.5763888888888893</c:v>
                </c:pt>
                <c:pt idx="1236">
                  <c:v>8.5833333333333339</c:v>
                </c:pt>
                <c:pt idx="1237">
                  <c:v>8.5902777777777768</c:v>
                </c:pt>
                <c:pt idx="1238">
                  <c:v>8.5972222222222232</c:v>
                </c:pt>
                <c:pt idx="1239">
                  <c:v>8.6041666666666661</c:v>
                </c:pt>
                <c:pt idx="1240">
                  <c:v>8.6111111111111107</c:v>
                </c:pt>
                <c:pt idx="1241">
                  <c:v>8.6180555555555554</c:v>
                </c:pt>
                <c:pt idx="1242">
                  <c:v>8.625</c:v>
                </c:pt>
                <c:pt idx="1243">
                  <c:v>8.6319444444444446</c:v>
                </c:pt>
                <c:pt idx="1244">
                  <c:v>8.6388888888888893</c:v>
                </c:pt>
                <c:pt idx="1245">
                  <c:v>8.6458333333333339</c:v>
                </c:pt>
                <c:pt idx="1246">
                  <c:v>8.6527777777777768</c:v>
                </c:pt>
                <c:pt idx="1247">
                  <c:v>8.6597222222222232</c:v>
                </c:pt>
                <c:pt idx="1248">
                  <c:v>8.6666666666666661</c:v>
                </c:pt>
                <c:pt idx="1249">
                  <c:v>8.6736111111111107</c:v>
                </c:pt>
                <c:pt idx="1250">
                  <c:v>8.6805555555555554</c:v>
                </c:pt>
                <c:pt idx="1251">
                  <c:v>8.6875</c:v>
                </c:pt>
                <c:pt idx="1252">
                  <c:v>8.6944444444444446</c:v>
                </c:pt>
                <c:pt idx="1253">
                  <c:v>8.7013888888888893</c:v>
                </c:pt>
                <c:pt idx="1254">
                  <c:v>8.7083333333333339</c:v>
                </c:pt>
                <c:pt idx="1255">
                  <c:v>8.7152777777777768</c:v>
                </c:pt>
                <c:pt idx="1256">
                  <c:v>8.7222222222222232</c:v>
                </c:pt>
                <c:pt idx="1257">
                  <c:v>8.7291666666666661</c:v>
                </c:pt>
                <c:pt idx="1258">
                  <c:v>8.7361111111111107</c:v>
                </c:pt>
                <c:pt idx="1259">
                  <c:v>8.7430555555555554</c:v>
                </c:pt>
                <c:pt idx="1260">
                  <c:v>8.75</c:v>
                </c:pt>
                <c:pt idx="1261">
                  <c:v>8.7569444444444446</c:v>
                </c:pt>
                <c:pt idx="1262">
                  <c:v>8.7638888888888893</c:v>
                </c:pt>
                <c:pt idx="1263">
                  <c:v>8.7708333333333339</c:v>
                </c:pt>
                <c:pt idx="1264">
                  <c:v>8.7777777777777768</c:v>
                </c:pt>
                <c:pt idx="1265">
                  <c:v>8.7847222222222232</c:v>
                </c:pt>
                <c:pt idx="1266">
                  <c:v>8.7916666666666661</c:v>
                </c:pt>
                <c:pt idx="1267">
                  <c:v>8.7986111111111107</c:v>
                </c:pt>
                <c:pt idx="1268">
                  <c:v>8.8055555555555554</c:v>
                </c:pt>
                <c:pt idx="1269">
                  <c:v>8.8125</c:v>
                </c:pt>
                <c:pt idx="1270">
                  <c:v>8.8194444444444446</c:v>
                </c:pt>
                <c:pt idx="1271">
                  <c:v>8.8263888888888893</c:v>
                </c:pt>
                <c:pt idx="1272">
                  <c:v>8.8333333333333339</c:v>
                </c:pt>
                <c:pt idx="1273">
                  <c:v>8.8402777777777768</c:v>
                </c:pt>
                <c:pt idx="1274">
                  <c:v>8.8472222222222232</c:v>
                </c:pt>
                <c:pt idx="1275">
                  <c:v>8.8541666666666661</c:v>
                </c:pt>
                <c:pt idx="1276">
                  <c:v>8.8611111111111107</c:v>
                </c:pt>
                <c:pt idx="1277">
                  <c:v>8.8680555555555554</c:v>
                </c:pt>
                <c:pt idx="1278">
                  <c:v>8.875</c:v>
                </c:pt>
                <c:pt idx="1279">
                  <c:v>8.8819444444444446</c:v>
                </c:pt>
                <c:pt idx="1280">
                  <c:v>8.8888888888888893</c:v>
                </c:pt>
                <c:pt idx="1281">
                  <c:v>8.8958333333333339</c:v>
                </c:pt>
                <c:pt idx="1282">
                  <c:v>8.9027777777777768</c:v>
                </c:pt>
                <c:pt idx="1283">
                  <c:v>8.9097222222222232</c:v>
                </c:pt>
                <c:pt idx="1284">
                  <c:v>8.9166666666666661</c:v>
                </c:pt>
                <c:pt idx="1285">
                  <c:v>8.9236111111111107</c:v>
                </c:pt>
                <c:pt idx="1286">
                  <c:v>8.9305555555555554</c:v>
                </c:pt>
                <c:pt idx="1287">
                  <c:v>8.9375</c:v>
                </c:pt>
                <c:pt idx="1288">
                  <c:v>8.9444444444444446</c:v>
                </c:pt>
                <c:pt idx="1289">
                  <c:v>8.9513888888888893</c:v>
                </c:pt>
                <c:pt idx="1290">
                  <c:v>8.9583333333333339</c:v>
                </c:pt>
                <c:pt idx="1291">
                  <c:v>8.9652777777777768</c:v>
                </c:pt>
                <c:pt idx="1292">
                  <c:v>8.9722222222222232</c:v>
                </c:pt>
                <c:pt idx="1293">
                  <c:v>8.9791666666666661</c:v>
                </c:pt>
                <c:pt idx="1294">
                  <c:v>8.9861111111111107</c:v>
                </c:pt>
                <c:pt idx="1295">
                  <c:v>8.9930555555555554</c:v>
                </c:pt>
                <c:pt idx="1296">
                  <c:v>9</c:v>
                </c:pt>
                <c:pt idx="1297">
                  <c:v>9.0069444444444446</c:v>
                </c:pt>
                <c:pt idx="1298">
                  <c:v>9.0138888888888893</c:v>
                </c:pt>
                <c:pt idx="1299">
                  <c:v>9.0208333333333339</c:v>
                </c:pt>
                <c:pt idx="1300">
                  <c:v>9.0277777777777768</c:v>
                </c:pt>
                <c:pt idx="1301">
                  <c:v>9.0347222222222232</c:v>
                </c:pt>
                <c:pt idx="1302">
                  <c:v>9.0416666666666661</c:v>
                </c:pt>
                <c:pt idx="1303">
                  <c:v>9.0486111111111107</c:v>
                </c:pt>
                <c:pt idx="1304">
                  <c:v>9.0555555555555554</c:v>
                </c:pt>
                <c:pt idx="1305">
                  <c:v>9.0625</c:v>
                </c:pt>
                <c:pt idx="1306">
                  <c:v>9.0694444444444446</c:v>
                </c:pt>
                <c:pt idx="1307">
                  <c:v>9.0763888888888893</c:v>
                </c:pt>
                <c:pt idx="1308">
                  <c:v>9.0833333333333339</c:v>
                </c:pt>
                <c:pt idx="1309">
                  <c:v>9.0902777777777768</c:v>
                </c:pt>
                <c:pt idx="1310">
                  <c:v>9.0972222222222232</c:v>
                </c:pt>
                <c:pt idx="1311">
                  <c:v>9.1041666666666661</c:v>
                </c:pt>
                <c:pt idx="1312">
                  <c:v>9.1111111111111107</c:v>
                </c:pt>
                <c:pt idx="1313">
                  <c:v>9.1180555555555554</c:v>
                </c:pt>
                <c:pt idx="1314">
                  <c:v>9.125</c:v>
                </c:pt>
                <c:pt idx="1315">
                  <c:v>9.1319444444444446</c:v>
                </c:pt>
                <c:pt idx="1316">
                  <c:v>9.1388888888888893</c:v>
                </c:pt>
                <c:pt idx="1317">
                  <c:v>9.1458333333333339</c:v>
                </c:pt>
                <c:pt idx="1318">
                  <c:v>9.1527777777777768</c:v>
                </c:pt>
                <c:pt idx="1319">
                  <c:v>9.1597222222222232</c:v>
                </c:pt>
                <c:pt idx="1320">
                  <c:v>9.1666666666666661</c:v>
                </c:pt>
                <c:pt idx="1321">
                  <c:v>9.1736111111111107</c:v>
                </c:pt>
                <c:pt idx="1322">
                  <c:v>9.1805555555555554</c:v>
                </c:pt>
                <c:pt idx="1323">
                  <c:v>9.1875</c:v>
                </c:pt>
                <c:pt idx="1324">
                  <c:v>9.1944444444444446</c:v>
                </c:pt>
                <c:pt idx="1325">
                  <c:v>9.2013888888888893</c:v>
                </c:pt>
                <c:pt idx="1326">
                  <c:v>9.2083333333333339</c:v>
                </c:pt>
                <c:pt idx="1327">
                  <c:v>9.2152777777777768</c:v>
                </c:pt>
                <c:pt idx="1328">
                  <c:v>9.2222222222222232</c:v>
                </c:pt>
                <c:pt idx="1329">
                  <c:v>9.2291666666666661</c:v>
                </c:pt>
                <c:pt idx="1330">
                  <c:v>9.2361111111111107</c:v>
                </c:pt>
                <c:pt idx="1331">
                  <c:v>9.2430555555555554</c:v>
                </c:pt>
                <c:pt idx="1332">
                  <c:v>9.25</c:v>
                </c:pt>
                <c:pt idx="1333">
                  <c:v>9.2569444444444446</c:v>
                </c:pt>
                <c:pt idx="1334">
                  <c:v>9.2638888888888893</c:v>
                </c:pt>
                <c:pt idx="1335">
                  <c:v>9.2708333333333339</c:v>
                </c:pt>
                <c:pt idx="1336">
                  <c:v>9.2777777777777768</c:v>
                </c:pt>
                <c:pt idx="1337">
                  <c:v>9.2847222222222232</c:v>
                </c:pt>
                <c:pt idx="1338">
                  <c:v>9.2916666666666661</c:v>
                </c:pt>
                <c:pt idx="1339">
                  <c:v>9.2986111111111107</c:v>
                </c:pt>
                <c:pt idx="1340">
                  <c:v>9.3055555555555554</c:v>
                </c:pt>
                <c:pt idx="1341">
                  <c:v>9.3125</c:v>
                </c:pt>
                <c:pt idx="1342">
                  <c:v>9.3194444444444446</c:v>
                </c:pt>
                <c:pt idx="1343">
                  <c:v>9.3263888888888893</c:v>
                </c:pt>
                <c:pt idx="1344">
                  <c:v>9.3333333333333339</c:v>
                </c:pt>
                <c:pt idx="1345">
                  <c:v>9.3402777777777768</c:v>
                </c:pt>
                <c:pt idx="1346">
                  <c:v>9.3472222222222232</c:v>
                </c:pt>
                <c:pt idx="1347">
                  <c:v>9.3541666666666661</c:v>
                </c:pt>
                <c:pt idx="1348">
                  <c:v>9.3611111111111107</c:v>
                </c:pt>
                <c:pt idx="1349">
                  <c:v>9.3680555555555554</c:v>
                </c:pt>
                <c:pt idx="1350">
                  <c:v>9.375</c:v>
                </c:pt>
                <c:pt idx="1351">
                  <c:v>9.3819444444444446</c:v>
                </c:pt>
                <c:pt idx="1352">
                  <c:v>9.3888888888888893</c:v>
                </c:pt>
                <c:pt idx="1353">
                  <c:v>9.3958333333333339</c:v>
                </c:pt>
                <c:pt idx="1354">
                  <c:v>9.4027777777777768</c:v>
                </c:pt>
                <c:pt idx="1355">
                  <c:v>9.4097222222222232</c:v>
                </c:pt>
                <c:pt idx="1356">
                  <c:v>9.4166666666666661</c:v>
                </c:pt>
                <c:pt idx="1357">
                  <c:v>9.4236111111111107</c:v>
                </c:pt>
                <c:pt idx="1358">
                  <c:v>9.4305555555555554</c:v>
                </c:pt>
                <c:pt idx="1359">
                  <c:v>9.4375</c:v>
                </c:pt>
                <c:pt idx="1360">
                  <c:v>9.4444444444444446</c:v>
                </c:pt>
                <c:pt idx="1361">
                  <c:v>9.4513888888888893</c:v>
                </c:pt>
                <c:pt idx="1362">
                  <c:v>9.4583333333333339</c:v>
                </c:pt>
                <c:pt idx="1363">
                  <c:v>9.4652777777777768</c:v>
                </c:pt>
                <c:pt idx="1364">
                  <c:v>9.4722222222222232</c:v>
                </c:pt>
                <c:pt idx="1365">
                  <c:v>9.4791666666666661</c:v>
                </c:pt>
                <c:pt idx="1366">
                  <c:v>9.4861111111111107</c:v>
                </c:pt>
                <c:pt idx="1367">
                  <c:v>9.4930555555555554</c:v>
                </c:pt>
                <c:pt idx="1368">
                  <c:v>9.5</c:v>
                </c:pt>
                <c:pt idx="1369">
                  <c:v>9.5069444444444446</c:v>
                </c:pt>
                <c:pt idx="1370">
                  <c:v>9.5138888888888893</c:v>
                </c:pt>
                <c:pt idx="1371">
                  <c:v>9.5208333333333339</c:v>
                </c:pt>
                <c:pt idx="1372">
                  <c:v>9.5277777777777768</c:v>
                </c:pt>
                <c:pt idx="1373">
                  <c:v>9.5347222222222232</c:v>
                </c:pt>
                <c:pt idx="1374">
                  <c:v>9.5416666666666661</c:v>
                </c:pt>
                <c:pt idx="1375">
                  <c:v>9.5486111111111107</c:v>
                </c:pt>
                <c:pt idx="1376">
                  <c:v>9.5555555555555554</c:v>
                </c:pt>
                <c:pt idx="1377">
                  <c:v>9.5625</c:v>
                </c:pt>
                <c:pt idx="1378">
                  <c:v>9.5694444444444446</c:v>
                </c:pt>
                <c:pt idx="1379">
                  <c:v>9.5763888888888893</c:v>
                </c:pt>
                <c:pt idx="1380">
                  <c:v>9.5833333333333339</c:v>
                </c:pt>
                <c:pt idx="1381">
                  <c:v>9.5902777777777768</c:v>
                </c:pt>
                <c:pt idx="1382">
                  <c:v>9.5972222222222232</c:v>
                </c:pt>
                <c:pt idx="1383">
                  <c:v>9.6041666666666661</c:v>
                </c:pt>
                <c:pt idx="1384">
                  <c:v>9.6111111111111107</c:v>
                </c:pt>
                <c:pt idx="1385">
                  <c:v>9.6180555555555554</c:v>
                </c:pt>
                <c:pt idx="1386">
                  <c:v>9.625</c:v>
                </c:pt>
                <c:pt idx="1387">
                  <c:v>9.6319444444444446</c:v>
                </c:pt>
                <c:pt idx="1388">
                  <c:v>9.6388888888888893</c:v>
                </c:pt>
                <c:pt idx="1389">
                  <c:v>9.6458333333333339</c:v>
                </c:pt>
                <c:pt idx="1390">
                  <c:v>9.6527777777777768</c:v>
                </c:pt>
                <c:pt idx="1391">
                  <c:v>9.6597222222222232</c:v>
                </c:pt>
                <c:pt idx="1392">
                  <c:v>9.6666666666666661</c:v>
                </c:pt>
                <c:pt idx="1393">
                  <c:v>9.6736111111111107</c:v>
                </c:pt>
                <c:pt idx="1394">
                  <c:v>9.6805555555555554</c:v>
                </c:pt>
                <c:pt idx="1395">
                  <c:v>9.6875</c:v>
                </c:pt>
                <c:pt idx="1396">
                  <c:v>9.6944444444444446</c:v>
                </c:pt>
                <c:pt idx="1397">
                  <c:v>9.7013888888888893</c:v>
                </c:pt>
                <c:pt idx="1398">
                  <c:v>9.7083333333333339</c:v>
                </c:pt>
                <c:pt idx="1399">
                  <c:v>9.7152777777777768</c:v>
                </c:pt>
                <c:pt idx="1400">
                  <c:v>9.7222222222222232</c:v>
                </c:pt>
                <c:pt idx="1401">
                  <c:v>9.7291666666666661</c:v>
                </c:pt>
                <c:pt idx="1402">
                  <c:v>9.7361111111111107</c:v>
                </c:pt>
                <c:pt idx="1403">
                  <c:v>9.7430555555555554</c:v>
                </c:pt>
                <c:pt idx="1404">
                  <c:v>9.75</c:v>
                </c:pt>
                <c:pt idx="1405">
                  <c:v>9.7569444444444446</c:v>
                </c:pt>
                <c:pt idx="1406">
                  <c:v>9.7638888888888893</c:v>
                </c:pt>
                <c:pt idx="1407">
                  <c:v>9.7708333333333339</c:v>
                </c:pt>
                <c:pt idx="1408">
                  <c:v>9.7777777777777768</c:v>
                </c:pt>
                <c:pt idx="1409">
                  <c:v>9.7847222222222232</c:v>
                </c:pt>
                <c:pt idx="1410">
                  <c:v>9.7916666666666661</c:v>
                </c:pt>
                <c:pt idx="1411">
                  <c:v>9.7986111111111107</c:v>
                </c:pt>
                <c:pt idx="1412">
                  <c:v>9.8055555555555554</c:v>
                </c:pt>
                <c:pt idx="1413">
                  <c:v>9.8125</c:v>
                </c:pt>
                <c:pt idx="1414">
                  <c:v>9.8194444444444446</c:v>
                </c:pt>
                <c:pt idx="1415">
                  <c:v>9.8263888888888893</c:v>
                </c:pt>
                <c:pt idx="1416">
                  <c:v>9.8333333333333339</c:v>
                </c:pt>
                <c:pt idx="1417">
                  <c:v>9.8402777777777768</c:v>
                </c:pt>
                <c:pt idx="1418">
                  <c:v>9.8472222222222232</c:v>
                </c:pt>
                <c:pt idx="1419">
                  <c:v>9.8541666666666661</c:v>
                </c:pt>
                <c:pt idx="1420">
                  <c:v>9.8611111111111107</c:v>
                </c:pt>
                <c:pt idx="1421">
                  <c:v>9.8680555555555554</c:v>
                </c:pt>
                <c:pt idx="1422">
                  <c:v>9.875</c:v>
                </c:pt>
                <c:pt idx="1423">
                  <c:v>9.8819444444444446</c:v>
                </c:pt>
                <c:pt idx="1424">
                  <c:v>9.8888888888888893</c:v>
                </c:pt>
                <c:pt idx="1425">
                  <c:v>9.8958333333333339</c:v>
                </c:pt>
                <c:pt idx="1426">
                  <c:v>9.9027777777777768</c:v>
                </c:pt>
                <c:pt idx="1427">
                  <c:v>9.9097222222222232</c:v>
                </c:pt>
                <c:pt idx="1428">
                  <c:v>9.9166666666666661</c:v>
                </c:pt>
                <c:pt idx="1429">
                  <c:v>9.9236111111111107</c:v>
                </c:pt>
                <c:pt idx="1430">
                  <c:v>9.9305555555555554</c:v>
                </c:pt>
                <c:pt idx="1431">
                  <c:v>9.9375</c:v>
                </c:pt>
                <c:pt idx="1432">
                  <c:v>9.9444444444444446</c:v>
                </c:pt>
                <c:pt idx="1433">
                  <c:v>9.9513888888888893</c:v>
                </c:pt>
                <c:pt idx="1434">
                  <c:v>9.9583333333333339</c:v>
                </c:pt>
                <c:pt idx="1435">
                  <c:v>9.9652777777777768</c:v>
                </c:pt>
                <c:pt idx="1436">
                  <c:v>9.9722222222222232</c:v>
                </c:pt>
                <c:pt idx="1437">
                  <c:v>9.9791666666666661</c:v>
                </c:pt>
                <c:pt idx="1438">
                  <c:v>9.9861111111111107</c:v>
                </c:pt>
                <c:pt idx="1439">
                  <c:v>9.9930555555555554</c:v>
                </c:pt>
                <c:pt idx="1440">
                  <c:v>10</c:v>
                </c:pt>
                <c:pt idx="1441">
                  <c:v>10.006944444444445</c:v>
                </c:pt>
                <c:pt idx="1442">
                  <c:v>10.013888888888889</c:v>
                </c:pt>
                <c:pt idx="1443">
                  <c:v>10.020833333333334</c:v>
                </c:pt>
                <c:pt idx="1444">
                  <c:v>10.027777777777777</c:v>
                </c:pt>
                <c:pt idx="1445">
                  <c:v>10.034722222222223</c:v>
                </c:pt>
                <c:pt idx="1446">
                  <c:v>10.041666666666666</c:v>
                </c:pt>
                <c:pt idx="1447">
                  <c:v>10.048611111111111</c:v>
                </c:pt>
                <c:pt idx="1448">
                  <c:v>10.055555555555555</c:v>
                </c:pt>
                <c:pt idx="1449">
                  <c:v>10.0625</c:v>
                </c:pt>
                <c:pt idx="1450">
                  <c:v>10.069444444444445</c:v>
                </c:pt>
                <c:pt idx="1451">
                  <c:v>10.076388888888889</c:v>
                </c:pt>
                <c:pt idx="1452">
                  <c:v>10.083333333333334</c:v>
                </c:pt>
                <c:pt idx="1453">
                  <c:v>10.090277777777777</c:v>
                </c:pt>
                <c:pt idx="1454">
                  <c:v>10.097222222222223</c:v>
                </c:pt>
                <c:pt idx="1455">
                  <c:v>10.104166666666666</c:v>
                </c:pt>
                <c:pt idx="1456">
                  <c:v>10.111111111111111</c:v>
                </c:pt>
                <c:pt idx="1457">
                  <c:v>10.118055555555555</c:v>
                </c:pt>
                <c:pt idx="1458">
                  <c:v>10.125</c:v>
                </c:pt>
                <c:pt idx="1459">
                  <c:v>10.131944444444445</c:v>
                </c:pt>
                <c:pt idx="1460">
                  <c:v>10.138888888888889</c:v>
                </c:pt>
                <c:pt idx="1461">
                  <c:v>10.145833333333334</c:v>
                </c:pt>
                <c:pt idx="1462">
                  <c:v>10.152777777777777</c:v>
                </c:pt>
                <c:pt idx="1463">
                  <c:v>10.159722222222223</c:v>
                </c:pt>
                <c:pt idx="1464">
                  <c:v>10.166666666666666</c:v>
                </c:pt>
                <c:pt idx="1465">
                  <c:v>10.173611111111111</c:v>
                </c:pt>
                <c:pt idx="1466">
                  <c:v>10.180555555555555</c:v>
                </c:pt>
                <c:pt idx="1467">
                  <c:v>10.1875</c:v>
                </c:pt>
                <c:pt idx="1468">
                  <c:v>10.194444444444445</c:v>
                </c:pt>
                <c:pt idx="1469">
                  <c:v>10.201388888888889</c:v>
                </c:pt>
                <c:pt idx="1470">
                  <c:v>10.208333333333334</c:v>
                </c:pt>
                <c:pt idx="1471">
                  <c:v>10.215277777777777</c:v>
                </c:pt>
                <c:pt idx="1472">
                  <c:v>10.222222222222223</c:v>
                </c:pt>
                <c:pt idx="1473">
                  <c:v>10.229166666666666</c:v>
                </c:pt>
                <c:pt idx="1474">
                  <c:v>10.236111111111111</c:v>
                </c:pt>
                <c:pt idx="1475">
                  <c:v>10.243055555555555</c:v>
                </c:pt>
                <c:pt idx="1476">
                  <c:v>10.25</c:v>
                </c:pt>
                <c:pt idx="1477">
                  <c:v>10.256944444444445</c:v>
                </c:pt>
                <c:pt idx="1478">
                  <c:v>10.263888888888889</c:v>
                </c:pt>
                <c:pt idx="1479">
                  <c:v>10.270833333333334</c:v>
                </c:pt>
                <c:pt idx="1480">
                  <c:v>10.277777777777777</c:v>
                </c:pt>
                <c:pt idx="1481">
                  <c:v>10.284722222222223</c:v>
                </c:pt>
                <c:pt idx="1482">
                  <c:v>10.291666666666666</c:v>
                </c:pt>
                <c:pt idx="1483">
                  <c:v>10.298611111111111</c:v>
                </c:pt>
                <c:pt idx="1484">
                  <c:v>10.305555555555555</c:v>
                </c:pt>
                <c:pt idx="1485">
                  <c:v>10.3125</c:v>
                </c:pt>
                <c:pt idx="1486">
                  <c:v>10.319444444444445</c:v>
                </c:pt>
                <c:pt idx="1487">
                  <c:v>10.326388888888889</c:v>
                </c:pt>
                <c:pt idx="1488">
                  <c:v>10.333333333333334</c:v>
                </c:pt>
                <c:pt idx="1489">
                  <c:v>10.340277777777777</c:v>
                </c:pt>
                <c:pt idx="1490">
                  <c:v>10.347222222222223</c:v>
                </c:pt>
                <c:pt idx="1491">
                  <c:v>10.354166666666666</c:v>
                </c:pt>
                <c:pt idx="1492">
                  <c:v>10.361111111111111</c:v>
                </c:pt>
                <c:pt idx="1493">
                  <c:v>10.368055555555555</c:v>
                </c:pt>
                <c:pt idx="1494">
                  <c:v>10.375</c:v>
                </c:pt>
                <c:pt idx="1495">
                  <c:v>10.381944444444445</c:v>
                </c:pt>
                <c:pt idx="1496">
                  <c:v>10.388888888888889</c:v>
                </c:pt>
                <c:pt idx="1497">
                  <c:v>10.395833333333334</c:v>
                </c:pt>
                <c:pt idx="1498">
                  <c:v>10.402777777777777</c:v>
                </c:pt>
                <c:pt idx="1499">
                  <c:v>10.409722222222223</c:v>
                </c:pt>
                <c:pt idx="1500">
                  <c:v>10.416666666666666</c:v>
                </c:pt>
                <c:pt idx="1501">
                  <c:v>10.423611111111111</c:v>
                </c:pt>
                <c:pt idx="1502">
                  <c:v>10.430555555555555</c:v>
                </c:pt>
                <c:pt idx="1503">
                  <c:v>10.4375</c:v>
                </c:pt>
                <c:pt idx="1504">
                  <c:v>10.444444444444445</c:v>
                </c:pt>
                <c:pt idx="1505">
                  <c:v>10.451388888888889</c:v>
                </c:pt>
                <c:pt idx="1506">
                  <c:v>10.458333333333334</c:v>
                </c:pt>
                <c:pt idx="1507">
                  <c:v>10.465277777777777</c:v>
                </c:pt>
                <c:pt idx="1508">
                  <c:v>10.472222222222223</c:v>
                </c:pt>
                <c:pt idx="1509">
                  <c:v>10.479166666666666</c:v>
                </c:pt>
                <c:pt idx="1510">
                  <c:v>10.486111111111111</c:v>
                </c:pt>
                <c:pt idx="1511">
                  <c:v>10.493055555555555</c:v>
                </c:pt>
                <c:pt idx="1512">
                  <c:v>10.5</c:v>
                </c:pt>
                <c:pt idx="1513">
                  <c:v>10.506944444444445</c:v>
                </c:pt>
                <c:pt idx="1514">
                  <c:v>10.513888888888889</c:v>
                </c:pt>
                <c:pt idx="1515">
                  <c:v>10.520833333333334</c:v>
                </c:pt>
                <c:pt idx="1516">
                  <c:v>10.527777777777777</c:v>
                </c:pt>
                <c:pt idx="1517">
                  <c:v>10.534722222222223</c:v>
                </c:pt>
                <c:pt idx="1518">
                  <c:v>10.541666666666666</c:v>
                </c:pt>
                <c:pt idx="1519">
                  <c:v>10.548611111111111</c:v>
                </c:pt>
                <c:pt idx="1520">
                  <c:v>10.555555555555555</c:v>
                </c:pt>
                <c:pt idx="1521">
                  <c:v>10.5625</c:v>
                </c:pt>
                <c:pt idx="1522">
                  <c:v>10.569444444444445</c:v>
                </c:pt>
                <c:pt idx="1523">
                  <c:v>10.576388888888889</c:v>
                </c:pt>
                <c:pt idx="1524">
                  <c:v>10.583333333333334</c:v>
                </c:pt>
                <c:pt idx="1525">
                  <c:v>10.590277777777777</c:v>
                </c:pt>
                <c:pt idx="1526">
                  <c:v>10.597222222222223</c:v>
                </c:pt>
                <c:pt idx="1527">
                  <c:v>10.604166666666666</c:v>
                </c:pt>
                <c:pt idx="1528">
                  <c:v>10.611111111111111</c:v>
                </c:pt>
                <c:pt idx="1529">
                  <c:v>10.618055555555555</c:v>
                </c:pt>
                <c:pt idx="1530">
                  <c:v>10.625</c:v>
                </c:pt>
                <c:pt idx="1531">
                  <c:v>10.631944444444445</c:v>
                </c:pt>
                <c:pt idx="1532">
                  <c:v>10.638888888888889</c:v>
                </c:pt>
                <c:pt idx="1533">
                  <c:v>10.645833333333334</c:v>
                </c:pt>
                <c:pt idx="1534">
                  <c:v>10.652777777777777</c:v>
                </c:pt>
                <c:pt idx="1535">
                  <c:v>10.659722222222223</c:v>
                </c:pt>
                <c:pt idx="1536">
                  <c:v>10.666666666666666</c:v>
                </c:pt>
                <c:pt idx="1537">
                  <c:v>10.673611111111112</c:v>
                </c:pt>
                <c:pt idx="1538">
                  <c:v>10.680555555555555</c:v>
                </c:pt>
                <c:pt idx="1539">
                  <c:v>10.6875</c:v>
                </c:pt>
                <c:pt idx="1540">
                  <c:v>10.694444444444445</c:v>
                </c:pt>
                <c:pt idx="1541">
                  <c:v>10.701388888888888</c:v>
                </c:pt>
                <c:pt idx="1542">
                  <c:v>10.708333333333334</c:v>
                </c:pt>
                <c:pt idx="1543">
                  <c:v>10.715277777777779</c:v>
                </c:pt>
                <c:pt idx="1544">
                  <c:v>10.722222222222221</c:v>
                </c:pt>
                <c:pt idx="1545">
                  <c:v>10.729166666666666</c:v>
                </c:pt>
                <c:pt idx="1546">
                  <c:v>10.736111111111112</c:v>
                </c:pt>
                <c:pt idx="1547">
                  <c:v>10.743055555555555</c:v>
                </c:pt>
                <c:pt idx="1548">
                  <c:v>10.75</c:v>
                </c:pt>
                <c:pt idx="1549">
                  <c:v>10.756944444444445</c:v>
                </c:pt>
                <c:pt idx="1550">
                  <c:v>10.763888888888888</c:v>
                </c:pt>
                <c:pt idx="1551">
                  <c:v>10.770833333333334</c:v>
                </c:pt>
                <c:pt idx="1552">
                  <c:v>10.777777777777779</c:v>
                </c:pt>
                <c:pt idx="1553">
                  <c:v>10.784722222222221</c:v>
                </c:pt>
                <c:pt idx="1554">
                  <c:v>10.791666666666666</c:v>
                </c:pt>
                <c:pt idx="1555">
                  <c:v>10.798611111111112</c:v>
                </c:pt>
                <c:pt idx="1556">
                  <c:v>10.805555555555555</c:v>
                </c:pt>
                <c:pt idx="1557">
                  <c:v>10.8125</c:v>
                </c:pt>
                <c:pt idx="1558">
                  <c:v>10.819444444444445</c:v>
                </c:pt>
                <c:pt idx="1559">
                  <c:v>10.826388888888888</c:v>
                </c:pt>
                <c:pt idx="1560">
                  <c:v>10.833333333333334</c:v>
                </c:pt>
                <c:pt idx="1561">
                  <c:v>10.840277777777779</c:v>
                </c:pt>
                <c:pt idx="1562">
                  <c:v>10.847222222222221</c:v>
                </c:pt>
                <c:pt idx="1563">
                  <c:v>10.854166666666666</c:v>
                </c:pt>
                <c:pt idx="1564">
                  <c:v>10.861111111111112</c:v>
                </c:pt>
                <c:pt idx="1565">
                  <c:v>10.868055555555555</c:v>
                </c:pt>
                <c:pt idx="1566">
                  <c:v>10.875</c:v>
                </c:pt>
                <c:pt idx="1567">
                  <c:v>10.881944444444445</c:v>
                </c:pt>
                <c:pt idx="1568">
                  <c:v>10.888888888888888</c:v>
                </c:pt>
                <c:pt idx="1569">
                  <c:v>10.895833333333334</c:v>
                </c:pt>
                <c:pt idx="1570">
                  <c:v>10.902777777777779</c:v>
                </c:pt>
                <c:pt idx="1571">
                  <c:v>10.909722222222221</c:v>
                </c:pt>
                <c:pt idx="1572">
                  <c:v>10.916666666666666</c:v>
                </c:pt>
                <c:pt idx="1573">
                  <c:v>10.923611111111112</c:v>
                </c:pt>
                <c:pt idx="1574">
                  <c:v>10.930555555555555</c:v>
                </c:pt>
                <c:pt idx="1575">
                  <c:v>10.9375</c:v>
                </c:pt>
                <c:pt idx="1576">
                  <c:v>10.944444444444445</c:v>
                </c:pt>
                <c:pt idx="1577">
                  <c:v>10.951388888888888</c:v>
                </c:pt>
                <c:pt idx="1578">
                  <c:v>10.958333333333334</c:v>
                </c:pt>
                <c:pt idx="1579">
                  <c:v>10.965277777777779</c:v>
                </c:pt>
                <c:pt idx="1580">
                  <c:v>10.972222222222221</c:v>
                </c:pt>
                <c:pt idx="1581">
                  <c:v>10.979166666666666</c:v>
                </c:pt>
                <c:pt idx="1582">
                  <c:v>10.986111111111112</c:v>
                </c:pt>
                <c:pt idx="1583">
                  <c:v>10.993055555555555</c:v>
                </c:pt>
                <c:pt idx="1584">
                  <c:v>11</c:v>
                </c:pt>
                <c:pt idx="1585">
                  <c:v>11.006944444444445</c:v>
                </c:pt>
                <c:pt idx="1586">
                  <c:v>11.013888888888888</c:v>
                </c:pt>
                <c:pt idx="1587">
                  <c:v>11.020833333333334</c:v>
                </c:pt>
                <c:pt idx="1588">
                  <c:v>11.027777777777779</c:v>
                </c:pt>
                <c:pt idx="1589">
                  <c:v>11.034722222222221</c:v>
                </c:pt>
                <c:pt idx="1590">
                  <c:v>11.041666666666666</c:v>
                </c:pt>
                <c:pt idx="1591">
                  <c:v>11.048611111111112</c:v>
                </c:pt>
                <c:pt idx="1592">
                  <c:v>11.055555555555555</c:v>
                </c:pt>
                <c:pt idx="1593">
                  <c:v>11.0625</c:v>
                </c:pt>
                <c:pt idx="1594">
                  <c:v>11.069444444444445</c:v>
                </c:pt>
                <c:pt idx="1595">
                  <c:v>11.076388888888888</c:v>
                </c:pt>
                <c:pt idx="1596">
                  <c:v>11.083333333333334</c:v>
                </c:pt>
                <c:pt idx="1597">
                  <c:v>11.090277777777779</c:v>
                </c:pt>
                <c:pt idx="1598">
                  <c:v>11.097222222222221</c:v>
                </c:pt>
                <c:pt idx="1599">
                  <c:v>11.104166666666666</c:v>
                </c:pt>
                <c:pt idx="1600">
                  <c:v>11.111111111111112</c:v>
                </c:pt>
                <c:pt idx="1601">
                  <c:v>11.118055555555555</c:v>
                </c:pt>
                <c:pt idx="1602">
                  <c:v>11.125</c:v>
                </c:pt>
                <c:pt idx="1603">
                  <c:v>11.131944444444445</c:v>
                </c:pt>
                <c:pt idx="1604">
                  <c:v>11.138888888888888</c:v>
                </c:pt>
                <c:pt idx="1605">
                  <c:v>11.145833333333334</c:v>
                </c:pt>
                <c:pt idx="1606">
                  <c:v>11.152777777777779</c:v>
                </c:pt>
                <c:pt idx="1607">
                  <c:v>11.159722222222221</c:v>
                </c:pt>
                <c:pt idx="1608">
                  <c:v>11.166666666666666</c:v>
                </c:pt>
                <c:pt idx="1609">
                  <c:v>11.173611111111112</c:v>
                </c:pt>
                <c:pt idx="1610">
                  <c:v>11.180555555555555</c:v>
                </c:pt>
                <c:pt idx="1611">
                  <c:v>11.1875</c:v>
                </c:pt>
                <c:pt idx="1612">
                  <c:v>11.194444444444445</c:v>
                </c:pt>
                <c:pt idx="1613">
                  <c:v>11.201388888888888</c:v>
                </c:pt>
                <c:pt idx="1614">
                  <c:v>11.208333333333334</c:v>
                </c:pt>
                <c:pt idx="1615">
                  <c:v>11.215277777777779</c:v>
                </c:pt>
                <c:pt idx="1616">
                  <c:v>11.222222222222221</c:v>
                </c:pt>
                <c:pt idx="1617">
                  <c:v>11.229166666666666</c:v>
                </c:pt>
                <c:pt idx="1618">
                  <c:v>11.236111111111112</c:v>
                </c:pt>
                <c:pt idx="1619">
                  <c:v>11.243055555555555</c:v>
                </c:pt>
                <c:pt idx="1620">
                  <c:v>11.25</c:v>
                </c:pt>
                <c:pt idx="1621">
                  <c:v>11.256944444444445</c:v>
                </c:pt>
                <c:pt idx="1622">
                  <c:v>11.263888888888888</c:v>
                </c:pt>
                <c:pt idx="1623">
                  <c:v>11.270833333333334</c:v>
                </c:pt>
                <c:pt idx="1624">
                  <c:v>11.277777777777779</c:v>
                </c:pt>
                <c:pt idx="1625">
                  <c:v>11.284722222222221</c:v>
                </c:pt>
                <c:pt idx="1626">
                  <c:v>11.291666666666666</c:v>
                </c:pt>
                <c:pt idx="1627">
                  <c:v>11.298611111111112</c:v>
                </c:pt>
                <c:pt idx="1628">
                  <c:v>11.305555555555555</c:v>
                </c:pt>
                <c:pt idx="1629">
                  <c:v>11.3125</c:v>
                </c:pt>
                <c:pt idx="1630">
                  <c:v>11.319444444444445</c:v>
                </c:pt>
                <c:pt idx="1631">
                  <c:v>11.326388888888888</c:v>
                </c:pt>
                <c:pt idx="1632">
                  <c:v>11.333333333333334</c:v>
                </c:pt>
                <c:pt idx="1633">
                  <c:v>11.340277777777779</c:v>
                </c:pt>
                <c:pt idx="1634">
                  <c:v>11.347222222222221</c:v>
                </c:pt>
                <c:pt idx="1635">
                  <c:v>11.354166666666666</c:v>
                </c:pt>
                <c:pt idx="1636">
                  <c:v>11.361111111111112</c:v>
                </c:pt>
                <c:pt idx="1637">
                  <c:v>11.368055555555555</c:v>
                </c:pt>
                <c:pt idx="1638">
                  <c:v>11.375</c:v>
                </c:pt>
                <c:pt idx="1639">
                  <c:v>11.381944444444445</c:v>
                </c:pt>
                <c:pt idx="1640">
                  <c:v>11.388888888888888</c:v>
                </c:pt>
                <c:pt idx="1641">
                  <c:v>11.395833333333334</c:v>
                </c:pt>
                <c:pt idx="1642">
                  <c:v>11.402777777777779</c:v>
                </c:pt>
                <c:pt idx="1643">
                  <c:v>11.409722222222221</c:v>
                </c:pt>
                <c:pt idx="1644">
                  <c:v>11.416666666666666</c:v>
                </c:pt>
                <c:pt idx="1645">
                  <c:v>11.423611111111112</c:v>
                </c:pt>
                <c:pt idx="1646">
                  <c:v>11.430555555555555</c:v>
                </c:pt>
                <c:pt idx="1647">
                  <c:v>11.4375</c:v>
                </c:pt>
                <c:pt idx="1648">
                  <c:v>11.444444444444445</c:v>
                </c:pt>
                <c:pt idx="1649">
                  <c:v>11.451388888888888</c:v>
                </c:pt>
                <c:pt idx="1650">
                  <c:v>11.458333333333334</c:v>
                </c:pt>
                <c:pt idx="1651">
                  <c:v>11.465277777777779</c:v>
                </c:pt>
                <c:pt idx="1652">
                  <c:v>11.472222222222221</c:v>
                </c:pt>
                <c:pt idx="1653">
                  <c:v>11.479166666666666</c:v>
                </c:pt>
                <c:pt idx="1654">
                  <c:v>11.486111111111112</c:v>
                </c:pt>
                <c:pt idx="1655">
                  <c:v>11.493055555555555</c:v>
                </c:pt>
                <c:pt idx="1656">
                  <c:v>11.5</c:v>
                </c:pt>
                <c:pt idx="1657">
                  <c:v>11.506944444444445</c:v>
                </c:pt>
                <c:pt idx="1658">
                  <c:v>11.513888888888888</c:v>
                </c:pt>
                <c:pt idx="1659">
                  <c:v>11.520833333333334</c:v>
                </c:pt>
                <c:pt idx="1660">
                  <c:v>11.527777777777779</c:v>
                </c:pt>
                <c:pt idx="1661">
                  <c:v>11.534722222222221</c:v>
                </c:pt>
                <c:pt idx="1662">
                  <c:v>11.541666666666666</c:v>
                </c:pt>
                <c:pt idx="1663">
                  <c:v>11.548611111111112</c:v>
                </c:pt>
                <c:pt idx="1664">
                  <c:v>11.555555555555555</c:v>
                </c:pt>
                <c:pt idx="1665">
                  <c:v>11.5625</c:v>
                </c:pt>
                <c:pt idx="1666">
                  <c:v>11.569444444444445</c:v>
                </c:pt>
                <c:pt idx="1667">
                  <c:v>11.576388888888888</c:v>
                </c:pt>
                <c:pt idx="1668">
                  <c:v>11.583333333333334</c:v>
                </c:pt>
                <c:pt idx="1669">
                  <c:v>11.590277777777779</c:v>
                </c:pt>
                <c:pt idx="1670">
                  <c:v>11.597222222222221</c:v>
                </c:pt>
                <c:pt idx="1671">
                  <c:v>11.604166666666666</c:v>
                </c:pt>
                <c:pt idx="1672">
                  <c:v>11.611111111111112</c:v>
                </c:pt>
                <c:pt idx="1673">
                  <c:v>11.618055555555555</c:v>
                </c:pt>
                <c:pt idx="1674">
                  <c:v>11.625</c:v>
                </c:pt>
                <c:pt idx="1675">
                  <c:v>11.631944444444445</c:v>
                </c:pt>
                <c:pt idx="1676">
                  <c:v>11.638888888888888</c:v>
                </c:pt>
                <c:pt idx="1677">
                  <c:v>11.645833333333334</c:v>
                </c:pt>
                <c:pt idx="1678">
                  <c:v>11.652777777777779</c:v>
                </c:pt>
                <c:pt idx="1679">
                  <c:v>11.659722222222221</c:v>
                </c:pt>
                <c:pt idx="1680">
                  <c:v>11.666666666666666</c:v>
                </c:pt>
                <c:pt idx="1681">
                  <c:v>11.673611111111112</c:v>
                </c:pt>
                <c:pt idx="1682">
                  <c:v>11.680555555555555</c:v>
                </c:pt>
                <c:pt idx="1683">
                  <c:v>11.6875</c:v>
                </c:pt>
                <c:pt idx="1684">
                  <c:v>11.694444444444445</c:v>
                </c:pt>
                <c:pt idx="1685">
                  <c:v>11.701388888888888</c:v>
                </c:pt>
                <c:pt idx="1686">
                  <c:v>11.708333333333334</c:v>
                </c:pt>
                <c:pt idx="1687">
                  <c:v>11.715277777777779</c:v>
                </c:pt>
                <c:pt idx="1688">
                  <c:v>11.722222222222221</c:v>
                </c:pt>
                <c:pt idx="1689">
                  <c:v>11.729166666666666</c:v>
                </c:pt>
                <c:pt idx="1690">
                  <c:v>11.736111111111112</c:v>
                </c:pt>
                <c:pt idx="1691">
                  <c:v>11.743055555555555</c:v>
                </c:pt>
                <c:pt idx="1692">
                  <c:v>11.75</c:v>
                </c:pt>
                <c:pt idx="1693">
                  <c:v>11.756944444444445</c:v>
                </c:pt>
                <c:pt idx="1694">
                  <c:v>11.763888888888888</c:v>
                </c:pt>
                <c:pt idx="1695">
                  <c:v>11.770833333333334</c:v>
                </c:pt>
                <c:pt idx="1696">
                  <c:v>11.777777777777779</c:v>
                </c:pt>
                <c:pt idx="1697">
                  <c:v>11.784722222222221</c:v>
                </c:pt>
                <c:pt idx="1698">
                  <c:v>11.791666666666666</c:v>
                </c:pt>
                <c:pt idx="1699">
                  <c:v>11.798611111111112</c:v>
                </c:pt>
                <c:pt idx="1700">
                  <c:v>11.805555555555555</c:v>
                </c:pt>
                <c:pt idx="1701">
                  <c:v>11.8125</c:v>
                </c:pt>
                <c:pt idx="1702">
                  <c:v>11.819444444444445</c:v>
                </c:pt>
                <c:pt idx="1703">
                  <c:v>11.826388888888888</c:v>
                </c:pt>
                <c:pt idx="1704">
                  <c:v>11.833333333333334</c:v>
                </c:pt>
                <c:pt idx="1705">
                  <c:v>11.840277777777779</c:v>
                </c:pt>
                <c:pt idx="1706">
                  <c:v>11.847222222222221</c:v>
                </c:pt>
                <c:pt idx="1707">
                  <c:v>11.854166666666666</c:v>
                </c:pt>
                <c:pt idx="1708">
                  <c:v>11.861111111111112</c:v>
                </c:pt>
                <c:pt idx="1709">
                  <c:v>11.868055555555555</c:v>
                </c:pt>
                <c:pt idx="1710">
                  <c:v>11.875</c:v>
                </c:pt>
                <c:pt idx="1711">
                  <c:v>11.881944444444445</c:v>
                </c:pt>
                <c:pt idx="1712">
                  <c:v>11.888888888888888</c:v>
                </c:pt>
                <c:pt idx="1713">
                  <c:v>11.895833333333334</c:v>
                </c:pt>
                <c:pt idx="1714">
                  <c:v>11.902777777777779</c:v>
                </c:pt>
                <c:pt idx="1715">
                  <c:v>11.909722222222221</c:v>
                </c:pt>
                <c:pt idx="1716">
                  <c:v>11.916666666666666</c:v>
                </c:pt>
                <c:pt idx="1717">
                  <c:v>11.923611111111112</c:v>
                </c:pt>
                <c:pt idx="1718">
                  <c:v>11.930555555555555</c:v>
                </c:pt>
                <c:pt idx="1719">
                  <c:v>11.9375</c:v>
                </c:pt>
                <c:pt idx="1720">
                  <c:v>11.944444444444445</c:v>
                </c:pt>
                <c:pt idx="1721">
                  <c:v>11.951388888888888</c:v>
                </c:pt>
                <c:pt idx="1722">
                  <c:v>11.958333333333334</c:v>
                </c:pt>
                <c:pt idx="1723">
                  <c:v>11.965277777777779</c:v>
                </c:pt>
                <c:pt idx="1724">
                  <c:v>11.972222222222221</c:v>
                </c:pt>
                <c:pt idx="1725">
                  <c:v>11.979166666666666</c:v>
                </c:pt>
                <c:pt idx="1726">
                  <c:v>11.986111111111112</c:v>
                </c:pt>
                <c:pt idx="1727">
                  <c:v>11.993055555555555</c:v>
                </c:pt>
                <c:pt idx="1728">
                  <c:v>12</c:v>
                </c:pt>
                <c:pt idx="1729">
                  <c:v>12.006944444444445</c:v>
                </c:pt>
                <c:pt idx="1730">
                  <c:v>12.013888888888888</c:v>
                </c:pt>
                <c:pt idx="1731">
                  <c:v>12.020833333333334</c:v>
                </c:pt>
                <c:pt idx="1732">
                  <c:v>12.027777777777779</c:v>
                </c:pt>
                <c:pt idx="1733">
                  <c:v>12.034722222222221</c:v>
                </c:pt>
                <c:pt idx="1734">
                  <c:v>12.041666666666666</c:v>
                </c:pt>
                <c:pt idx="1735">
                  <c:v>12.048611111111112</c:v>
                </c:pt>
                <c:pt idx="1736">
                  <c:v>12.055555555555555</c:v>
                </c:pt>
                <c:pt idx="1737">
                  <c:v>12.0625</c:v>
                </c:pt>
                <c:pt idx="1738">
                  <c:v>12.069444444444445</c:v>
                </c:pt>
                <c:pt idx="1739">
                  <c:v>12.076388888888888</c:v>
                </c:pt>
                <c:pt idx="1740">
                  <c:v>12.083333333333334</c:v>
                </c:pt>
                <c:pt idx="1741">
                  <c:v>12.090277777777779</c:v>
                </c:pt>
                <c:pt idx="1742">
                  <c:v>12.097222222222221</c:v>
                </c:pt>
                <c:pt idx="1743">
                  <c:v>12.104166666666666</c:v>
                </c:pt>
                <c:pt idx="1744">
                  <c:v>12.111111111111112</c:v>
                </c:pt>
                <c:pt idx="1745">
                  <c:v>12.118055555555555</c:v>
                </c:pt>
                <c:pt idx="1746">
                  <c:v>12.125</c:v>
                </c:pt>
                <c:pt idx="1747">
                  <c:v>12.131944444444445</c:v>
                </c:pt>
                <c:pt idx="1748">
                  <c:v>12.138888888888888</c:v>
                </c:pt>
                <c:pt idx="1749">
                  <c:v>12.145833333333334</c:v>
                </c:pt>
                <c:pt idx="1750">
                  <c:v>12.152777777777779</c:v>
                </c:pt>
                <c:pt idx="1751">
                  <c:v>12.159722222222221</c:v>
                </c:pt>
                <c:pt idx="1752">
                  <c:v>12.166666666666666</c:v>
                </c:pt>
                <c:pt idx="1753">
                  <c:v>12.173611111111112</c:v>
                </c:pt>
                <c:pt idx="1754">
                  <c:v>12.180555555555555</c:v>
                </c:pt>
                <c:pt idx="1755">
                  <c:v>12.1875</c:v>
                </c:pt>
                <c:pt idx="1756">
                  <c:v>12.194444444444445</c:v>
                </c:pt>
                <c:pt idx="1757">
                  <c:v>12.201388888888888</c:v>
                </c:pt>
                <c:pt idx="1758">
                  <c:v>12.208333333333334</c:v>
                </c:pt>
                <c:pt idx="1759">
                  <c:v>12.215277777777779</c:v>
                </c:pt>
                <c:pt idx="1760">
                  <c:v>12.222222222222221</c:v>
                </c:pt>
                <c:pt idx="1761">
                  <c:v>12.229166666666666</c:v>
                </c:pt>
                <c:pt idx="1762">
                  <c:v>12.236111111111112</c:v>
                </c:pt>
                <c:pt idx="1763">
                  <c:v>12.243055555555555</c:v>
                </c:pt>
                <c:pt idx="1764">
                  <c:v>12.25</c:v>
                </c:pt>
                <c:pt idx="1765">
                  <c:v>12.256944444444445</c:v>
                </c:pt>
                <c:pt idx="1766">
                  <c:v>12.263888888888888</c:v>
                </c:pt>
                <c:pt idx="1767">
                  <c:v>12.270833333333334</c:v>
                </c:pt>
                <c:pt idx="1768">
                  <c:v>12.277777777777779</c:v>
                </c:pt>
                <c:pt idx="1769">
                  <c:v>12.284722222222221</c:v>
                </c:pt>
                <c:pt idx="1770">
                  <c:v>12.291666666666666</c:v>
                </c:pt>
                <c:pt idx="1771">
                  <c:v>12.298611111111112</c:v>
                </c:pt>
                <c:pt idx="1772">
                  <c:v>12.305555555555555</c:v>
                </c:pt>
                <c:pt idx="1773">
                  <c:v>12.3125</c:v>
                </c:pt>
                <c:pt idx="1774">
                  <c:v>12.319444444444445</c:v>
                </c:pt>
                <c:pt idx="1775">
                  <c:v>12.326388888888888</c:v>
                </c:pt>
                <c:pt idx="1776">
                  <c:v>12.333333333333334</c:v>
                </c:pt>
                <c:pt idx="1777">
                  <c:v>12.340277777777779</c:v>
                </c:pt>
                <c:pt idx="1778">
                  <c:v>12.347222222222221</c:v>
                </c:pt>
                <c:pt idx="1779">
                  <c:v>12.354166666666666</c:v>
                </c:pt>
                <c:pt idx="1780">
                  <c:v>12.361111111111112</c:v>
                </c:pt>
                <c:pt idx="1781">
                  <c:v>12.368055555555555</c:v>
                </c:pt>
                <c:pt idx="1782">
                  <c:v>12.375</c:v>
                </c:pt>
                <c:pt idx="1783">
                  <c:v>12.381944444444445</c:v>
                </c:pt>
                <c:pt idx="1784">
                  <c:v>12.388888888888888</c:v>
                </c:pt>
                <c:pt idx="1785">
                  <c:v>12.395833333333334</c:v>
                </c:pt>
                <c:pt idx="1786">
                  <c:v>12.402777777777779</c:v>
                </c:pt>
                <c:pt idx="1787">
                  <c:v>12.409722222222221</c:v>
                </c:pt>
                <c:pt idx="1788">
                  <c:v>12.416666666666666</c:v>
                </c:pt>
                <c:pt idx="1789">
                  <c:v>12.423611111111112</c:v>
                </c:pt>
                <c:pt idx="1790">
                  <c:v>12.430555555555555</c:v>
                </c:pt>
                <c:pt idx="1791">
                  <c:v>12.4375</c:v>
                </c:pt>
                <c:pt idx="1792">
                  <c:v>12.444444444444445</c:v>
                </c:pt>
                <c:pt idx="1793">
                  <c:v>12.451388888888888</c:v>
                </c:pt>
                <c:pt idx="1794">
                  <c:v>12.458333333333334</c:v>
                </c:pt>
                <c:pt idx="1795">
                  <c:v>12.465277777777779</c:v>
                </c:pt>
                <c:pt idx="1796">
                  <c:v>12.472222222222221</c:v>
                </c:pt>
                <c:pt idx="1797">
                  <c:v>12.479166666666666</c:v>
                </c:pt>
                <c:pt idx="1798">
                  <c:v>12.486111111111112</c:v>
                </c:pt>
                <c:pt idx="1799">
                  <c:v>12.493055555555555</c:v>
                </c:pt>
                <c:pt idx="1800">
                  <c:v>12.5</c:v>
                </c:pt>
                <c:pt idx="1801">
                  <c:v>12.506944444444445</c:v>
                </c:pt>
                <c:pt idx="1802">
                  <c:v>12.513888888888888</c:v>
                </c:pt>
                <c:pt idx="1803">
                  <c:v>12.520833333333334</c:v>
                </c:pt>
                <c:pt idx="1804">
                  <c:v>12.527777777777779</c:v>
                </c:pt>
                <c:pt idx="1805">
                  <c:v>12.534722222222221</c:v>
                </c:pt>
                <c:pt idx="1806">
                  <c:v>12.541666666666666</c:v>
                </c:pt>
                <c:pt idx="1807">
                  <c:v>12.548611111111112</c:v>
                </c:pt>
                <c:pt idx="1808">
                  <c:v>12.555555555555555</c:v>
                </c:pt>
                <c:pt idx="1809">
                  <c:v>12.5625</c:v>
                </c:pt>
                <c:pt idx="1810">
                  <c:v>12.569444444444445</c:v>
                </c:pt>
                <c:pt idx="1811">
                  <c:v>12.576388888888888</c:v>
                </c:pt>
                <c:pt idx="1812">
                  <c:v>12.583333333333334</c:v>
                </c:pt>
                <c:pt idx="1813">
                  <c:v>12.590277777777779</c:v>
                </c:pt>
                <c:pt idx="1814">
                  <c:v>12.597222222222221</c:v>
                </c:pt>
                <c:pt idx="1815">
                  <c:v>12.604166666666666</c:v>
                </c:pt>
                <c:pt idx="1816">
                  <c:v>12.611111111111112</c:v>
                </c:pt>
                <c:pt idx="1817">
                  <c:v>12.618055555555555</c:v>
                </c:pt>
                <c:pt idx="1818">
                  <c:v>12.625</c:v>
                </c:pt>
                <c:pt idx="1819">
                  <c:v>12.631944444444445</c:v>
                </c:pt>
                <c:pt idx="1820">
                  <c:v>12.638888888888888</c:v>
                </c:pt>
                <c:pt idx="1821">
                  <c:v>12.645833333333334</c:v>
                </c:pt>
                <c:pt idx="1822">
                  <c:v>12.652777777777779</c:v>
                </c:pt>
                <c:pt idx="1823">
                  <c:v>12.659722222222221</c:v>
                </c:pt>
                <c:pt idx="1824">
                  <c:v>12.666666666666666</c:v>
                </c:pt>
                <c:pt idx="1825">
                  <c:v>12.673611111111112</c:v>
                </c:pt>
                <c:pt idx="1826">
                  <c:v>12.680555555555555</c:v>
                </c:pt>
                <c:pt idx="1827">
                  <c:v>12.6875</c:v>
                </c:pt>
                <c:pt idx="1828">
                  <c:v>12.694444444444445</c:v>
                </c:pt>
                <c:pt idx="1829">
                  <c:v>12.701388888888888</c:v>
                </c:pt>
                <c:pt idx="1830">
                  <c:v>12.708333333333334</c:v>
                </c:pt>
                <c:pt idx="1831">
                  <c:v>12.715277777777779</c:v>
                </c:pt>
                <c:pt idx="1832">
                  <c:v>12.722222222222221</c:v>
                </c:pt>
                <c:pt idx="1833">
                  <c:v>12.729166666666666</c:v>
                </c:pt>
                <c:pt idx="1834">
                  <c:v>12.736111111111112</c:v>
                </c:pt>
                <c:pt idx="1835">
                  <c:v>12.743055555555555</c:v>
                </c:pt>
                <c:pt idx="1836">
                  <c:v>12.75</c:v>
                </c:pt>
                <c:pt idx="1837">
                  <c:v>12.756944444444445</c:v>
                </c:pt>
                <c:pt idx="1838">
                  <c:v>12.763888888888888</c:v>
                </c:pt>
                <c:pt idx="1839">
                  <c:v>12.770833333333334</c:v>
                </c:pt>
                <c:pt idx="1840">
                  <c:v>12.777777777777779</c:v>
                </c:pt>
                <c:pt idx="1841">
                  <c:v>12.784722222222221</c:v>
                </c:pt>
                <c:pt idx="1842">
                  <c:v>12.791666666666666</c:v>
                </c:pt>
                <c:pt idx="1843">
                  <c:v>12.798611111111112</c:v>
                </c:pt>
                <c:pt idx="1844">
                  <c:v>12.805555555555555</c:v>
                </c:pt>
                <c:pt idx="1845">
                  <c:v>12.8125</c:v>
                </c:pt>
                <c:pt idx="1846">
                  <c:v>12.819444444444445</c:v>
                </c:pt>
                <c:pt idx="1847">
                  <c:v>12.826388888888888</c:v>
                </c:pt>
                <c:pt idx="1848">
                  <c:v>12.833333333333334</c:v>
                </c:pt>
                <c:pt idx="1849">
                  <c:v>12.840277777777779</c:v>
                </c:pt>
                <c:pt idx="1850">
                  <c:v>12.847222222222221</c:v>
                </c:pt>
                <c:pt idx="1851">
                  <c:v>12.854166666666666</c:v>
                </c:pt>
                <c:pt idx="1852">
                  <c:v>12.861111111111112</c:v>
                </c:pt>
                <c:pt idx="1853">
                  <c:v>12.868055555555555</c:v>
                </c:pt>
                <c:pt idx="1854">
                  <c:v>12.875</c:v>
                </c:pt>
                <c:pt idx="1855">
                  <c:v>12.881944444444445</c:v>
                </c:pt>
                <c:pt idx="1856">
                  <c:v>12.888888888888888</c:v>
                </c:pt>
                <c:pt idx="1857">
                  <c:v>12.895833333333334</c:v>
                </c:pt>
                <c:pt idx="1858">
                  <c:v>12.902777777777779</c:v>
                </c:pt>
                <c:pt idx="1859">
                  <c:v>12.909722222222221</c:v>
                </c:pt>
                <c:pt idx="1860">
                  <c:v>12.916666666666666</c:v>
                </c:pt>
                <c:pt idx="1861">
                  <c:v>12.923611111111112</c:v>
                </c:pt>
                <c:pt idx="1862">
                  <c:v>12.930555555555555</c:v>
                </c:pt>
                <c:pt idx="1863">
                  <c:v>12.9375</c:v>
                </c:pt>
                <c:pt idx="1864">
                  <c:v>12.944444444444445</c:v>
                </c:pt>
                <c:pt idx="1865">
                  <c:v>12.951388888888888</c:v>
                </c:pt>
                <c:pt idx="1866">
                  <c:v>12.958333333333334</c:v>
                </c:pt>
                <c:pt idx="1867">
                  <c:v>12.965277777777779</c:v>
                </c:pt>
                <c:pt idx="1868">
                  <c:v>12.972222222222221</c:v>
                </c:pt>
                <c:pt idx="1869">
                  <c:v>12.979166666666666</c:v>
                </c:pt>
                <c:pt idx="1870">
                  <c:v>12.986111111111112</c:v>
                </c:pt>
                <c:pt idx="1871">
                  <c:v>12.993055555555555</c:v>
                </c:pt>
                <c:pt idx="1872">
                  <c:v>13</c:v>
                </c:pt>
                <c:pt idx="1873">
                  <c:v>13.006944444444445</c:v>
                </c:pt>
                <c:pt idx="1874">
                  <c:v>13.013888888888888</c:v>
                </c:pt>
                <c:pt idx="1875">
                  <c:v>13.020833333333334</c:v>
                </c:pt>
                <c:pt idx="1876">
                  <c:v>13.027777777777779</c:v>
                </c:pt>
                <c:pt idx="1877">
                  <c:v>13.034722222222221</c:v>
                </c:pt>
                <c:pt idx="1878">
                  <c:v>13.041666666666666</c:v>
                </c:pt>
                <c:pt idx="1879">
                  <c:v>13.048611111111112</c:v>
                </c:pt>
                <c:pt idx="1880">
                  <c:v>13.055555555555555</c:v>
                </c:pt>
                <c:pt idx="1881">
                  <c:v>13.0625</c:v>
                </c:pt>
                <c:pt idx="1882">
                  <c:v>13.069444444444445</c:v>
                </c:pt>
                <c:pt idx="1883">
                  <c:v>13.076388888888888</c:v>
                </c:pt>
                <c:pt idx="1884">
                  <c:v>13.083333333333334</c:v>
                </c:pt>
                <c:pt idx="1885">
                  <c:v>13.090277777777779</c:v>
                </c:pt>
                <c:pt idx="1886">
                  <c:v>13.097222222222221</c:v>
                </c:pt>
                <c:pt idx="1887">
                  <c:v>13.104166666666666</c:v>
                </c:pt>
                <c:pt idx="1888">
                  <c:v>13.111111111111112</c:v>
                </c:pt>
                <c:pt idx="1889">
                  <c:v>13.118055555555555</c:v>
                </c:pt>
                <c:pt idx="1890">
                  <c:v>13.125</c:v>
                </c:pt>
                <c:pt idx="1891">
                  <c:v>13.131944444444445</c:v>
                </c:pt>
                <c:pt idx="1892">
                  <c:v>13.138888888888888</c:v>
                </c:pt>
                <c:pt idx="1893">
                  <c:v>13.145833333333334</c:v>
                </c:pt>
                <c:pt idx="1894">
                  <c:v>13.152777777777779</c:v>
                </c:pt>
                <c:pt idx="1895">
                  <c:v>13.159722222222221</c:v>
                </c:pt>
                <c:pt idx="1896">
                  <c:v>13.166666666666666</c:v>
                </c:pt>
                <c:pt idx="1897">
                  <c:v>13.173611111111112</c:v>
                </c:pt>
                <c:pt idx="1898">
                  <c:v>13.180555555555555</c:v>
                </c:pt>
                <c:pt idx="1899">
                  <c:v>13.1875</c:v>
                </c:pt>
                <c:pt idx="1900">
                  <c:v>13.194444444444445</c:v>
                </c:pt>
                <c:pt idx="1901">
                  <c:v>13.201388888888888</c:v>
                </c:pt>
                <c:pt idx="1902">
                  <c:v>13.208333333333334</c:v>
                </c:pt>
                <c:pt idx="1903">
                  <c:v>13.215277777777779</c:v>
                </c:pt>
                <c:pt idx="1904">
                  <c:v>13.222222222222221</c:v>
                </c:pt>
                <c:pt idx="1905">
                  <c:v>13.229166666666666</c:v>
                </c:pt>
                <c:pt idx="1906">
                  <c:v>13.236111111111112</c:v>
                </c:pt>
                <c:pt idx="1907">
                  <c:v>13.243055555555555</c:v>
                </c:pt>
                <c:pt idx="1908">
                  <c:v>13.25</c:v>
                </c:pt>
                <c:pt idx="1909">
                  <c:v>13.256944444444445</c:v>
                </c:pt>
                <c:pt idx="1910">
                  <c:v>13.263888888888888</c:v>
                </c:pt>
                <c:pt idx="1911">
                  <c:v>13.270833333333334</c:v>
                </c:pt>
                <c:pt idx="1912">
                  <c:v>13.277777777777779</c:v>
                </c:pt>
                <c:pt idx="1913">
                  <c:v>13.284722222222221</c:v>
                </c:pt>
                <c:pt idx="1914">
                  <c:v>13.291666666666666</c:v>
                </c:pt>
                <c:pt idx="1915">
                  <c:v>13.298611111111112</c:v>
                </c:pt>
                <c:pt idx="1916">
                  <c:v>13.305555555555555</c:v>
                </c:pt>
                <c:pt idx="1917">
                  <c:v>13.3125</c:v>
                </c:pt>
                <c:pt idx="1918">
                  <c:v>13.319444444444445</c:v>
                </c:pt>
                <c:pt idx="1919">
                  <c:v>13.326388888888888</c:v>
                </c:pt>
                <c:pt idx="1920">
                  <c:v>13.333333333333334</c:v>
                </c:pt>
                <c:pt idx="1921">
                  <c:v>13.340277777777779</c:v>
                </c:pt>
                <c:pt idx="1922">
                  <c:v>13.347222222222221</c:v>
                </c:pt>
                <c:pt idx="1923">
                  <c:v>13.354166666666666</c:v>
                </c:pt>
                <c:pt idx="1924">
                  <c:v>13.361111111111112</c:v>
                </c:pt>
                <c:pt idx="1925">
                  <c:v>13.368055555555555</c:v>
                </c:pt>
                <c:pt idx="1926">
                  <c:v>13.375</c:v>
                </c:pt>
                <c:pt idx="1927">
                  <c:v>13.381944444444445</c:v>
                </c:pt>
                <c:pt idx="1928">
                  <c:v>13.388888888888888</c:v>
                </c:pt>
                <c:pt idx="1929">
                  <c:v>13.395833333333334</c:v>
                </c:pt>
                <c:pt idx="1930">
                  <c:v>13.402777777777779</c:v>
                </c:pt>
                <c:pt idx="1931">
                  <c:v>13.409722222222221</c:v>
                </c:pt>
                <c:pt idx="1932">
                  <c:v>13.416666666666666</c:v>
                </c:pt>
                <c:pt idx="1933">
                  <c:v>13.423611111111112</c:v>
                </c:pt>
                <c:pt idx="1934">
                  <c:v>13.430555555555555</c:v>
                </c:pt>
                <c:pt idx="1935">
                  <c:v>13.4375</c:v>
                </c:pt>
                <c:pt idx="1936">
                  <c:v>13.444444444444445</c:v>
                </c:pt>
                <c:pt idx="1937">
                  <c:v>13.451388888888888</c:v>
                </c:pt>
                <c:pt idx="1938">
                  <c:v>13.458333333333334</c:v>
                </c:pt>
                <c:pt idx="1939">
                  <c:v>13.465277777777779</c:v>
                </c:pt>
                <c:pt idx="1940">
                  <c:v>13.472222222222221</c:v>
                </c:pt>
                <c:pt idx="1941">
                  <c:v>13.479166666666666</c:v>
                </c:pt>
                <c:pt idx="1942">
                  <c:v>13.486111111111112</c:v>
                </c:pt>
                <c:pt idx="1943">
                  <c:v>13.493055555555555</c:v>
                </c:pt>
                <c:pt idx="1944">
                  <c:v>13.5</c:v>
                </c:pt>
                <c:pt idx="1945">
                  <c:v>13.506944444444445</c:v>
                </c:pt>
                <c:pt idx="1946">
                  <c:v>13.513888888888888</c:v>
                </c:pt>
                <c:pt idx="1947">
                  <c:v>13.520833333333334</c:v>
                </c:pt>
                <c:pt idx="1948">
                  <c:v>13.527777777777779</c:v>
                </c:pt>
                <c:pt idx="1949">
                  <c:v>13.534722222222221</c:v>
                </c:pt>
                <c:pt idx="1950">
                  <c:v>13.541666666666666</c:v>
                </c:pt>
                <c:pt idx="1951">
                  <c:v>13.548611111111112</c:v>
                </c:pt>
                <c:pt idx="1952">
                  <c:v>13.555555555555555</c:v>
                </c:pt>
                <c:pt idx="1953">
                  <c:v>13.5625</c:v>
                </c:pt>
                <c:pt idx="1954">
                  <c:v>13.569444444444445</c:v>
                </c:pt>
                <c:pt idx="1955">
                  <c:v>13.576388888888888</c:v>
                </c:pt>
                <c:pt idx="1956">
                  <c:v>13.583333333333334</c:v>
                </c:pt>
                <c:pt idx="1957">
                  <c:v>13.590277777777779</c:v>
                </c:pt>
                <c:pt idx="1958">
                  <c:v>13.597222222222221</c:v>
                </c:pt>
                <c:pt idx="1959">
                  <c:v>13.604166666666666</c:v>
                </c:pt>
                <c:pt idx="1960">
                  <c:v>13.611111111111112</c:v>
                </c:pt>
                <c:pt idx="1961">
                  <c:v>13.618055555555555</c:v>
                </c:pt>
                <c:pt idx="1962">
                  <c:v>13.625</c:v>
                </c:pt>
                <c:pt idx="1963">
                  <c:v>13.631944444444445</c:v>
                </c:pt>
                <c:pt idx="1964">
                  <c:v>13.638888888888888</c:v>
                </c:pt>
                <c:pt idx="1965">
                  <c:v>13.645833333333334</c:v>
                </c:pt>
                <c:pt idx="1966">
                  <c:v>13.652777777777779</c:v>
                </c:pt>
                <c:pt idx="1967">
                  <c:v>13.659722222222221</c:v>
                </c:pt>
                <c:pt idx="1968">
                  <c:v>13.666666666666666</c:v>
                </c:pt>
                <c:pt idx="1969">
                  <c:v>13.673611111111112</c:v>
                </c:pt>
                <c:pt idx="1970">
                  <c:v>13.680555555555555</c:v>
                </c:pt>
                <c:pt idx="1971">
                  <c:v>13.6875</c:v>
                </c:pt>
                <c:pt idx="1972">
                  <c:v>13.694444444444445</c:v>
                </c:pt>
                <c:pt idx="1973">
                  <c:v>13.701388888888888</c:v>
                </c:pt>
                <c:pt idx="1974">
                  <c:v>13.708333333333334</c:v>
                </c:pt>
                <c:pt idx="1975">
                  <c:v>13.715277777777779</c:v>
                </c:pt>
                <c:pt idx="1976">
                  <c:v>13.722222222222221</c:v>
                </c:pt>
                <c:pt idx="1977">
                  <c:v>13.729166666666666</c:v>
                </c:pt>
                <c:pt idx="1978">
                  <c:v>13.736111111111112</c:v>
                </c:pt>
                <c:pt idx="1979">
                  <c:v>13.743055555555555</c:v>
                </c:pt>
                <c:pt idx="1980">
                  <c:v>13.75</c:v>
                </c:pt>
                <c:pt idx="1981">
                  <c:v>13.756944444444445</c:v>
                </c:pt>
                <c:pt idx="1982">
                  <c:v>13.763888888888888</c:v>
                </c:pt>
                <c:pt idx="1983">
                  <c:v>13.770833333333334</c:v>
                </c:pt>
                <c:pt idx="1984">
                  <c:v>13.777777777777779</c:v>
                </c:pt>
                <c:pt idx="1985">
                  <c:v>13.784722222222221</c:v>
                </c:pt>
                <c:pt idx="1986">
                  <c:v>13.791666666666666</c:v>
                </c:pt>
                <c:pt idx="1987">
                  <c:v>13.798611111111112</c:v>
                </c:pt>
                <c:pt idx="1988">
                  <c:v>13.805555555555555</c:v>
                </c:pt>
                <c:pt idx="1989">
                  <c:v>13.8125</c:v>
                </c:pt>
                <c:pt idx="1990">
                  <c:v>13.819444444444445</c:v>
                </c:pt>
                <c:pt idx="1991">
                  <c:v>13.826388888888888</c:v>
                </c:pt>
                <c:pt idx="1992">
                  <c:v>13.833333333333334</c:v>
                </c:pt>
                <c:pt idx="1993">
                  <c:v>13.840277777777779</c:v>
                </c:pt>
                <c:pt idx="1994">
                  <c:v>13.847222222222221</c:v>
                </c:pt>
                <c:pt idx="1995">
                  <c:v>13.854166666666666</c:v>
                </c:pt>
                <c:pt idx="1996">
                  <c:v>13.861111111111112</c:v>
                </c:pt>
                <c:pt idx="1997">
                  <c:v>13.868055555555555</c:v>
                </c:pt>
                <c:pt idx="1998">
                  <c:v>13.875</c:v>
                </c:pt>
                <c:pt idx="1999">
                  <c:v>13.881944444444445</c:v>
                </c:pt>
                <c:pt idx="2000">
                  <c:v>13.888888888888888</c:v>
                </c:pt>
                <c:pt idx="2001">
                  <c:v>13.895833333333334</c:v>
                </c:pt>
                <c:pt idx="2002">
                  <c:v>13.902777777777779</c:v>
                </c:pt>
                <c:pt idx="2003">
                  <c:v>13.909722222222221</c:v>
                </c:pt>
                <c:pt idx="2004">
                  <c:v>13.916666666666666</c:v>
                </c:pt>
                <c:pt idx="2005">
                  <c:v>13.923611111111112</c:v>
                </c:pt>
                <c:pt idx="2006">
                  <c:v>13.930555555555555</c:v>
                </c:pt>
                <c:pt idx="2007">
                  <c:v>13.9375</c:v>
                </c:pt>
                <c:pt idx="2008">
                  <c:v>13.944444444444445</c:v>
                </c:pt>
                <c:pt idx="2009">
                  <c:v>13.951388888888888</c:v>
                </c:pt>
                <c:pt idx="2010">
                  <c:v>13.958333333333334</c:v>
                </c:pt>
                <c:pt idx="2011">
                  <c:v>13.965277777777779</c:v>
                </c:pt>
                <c:pt idx="2012">
                  <c:v>13.972222222222221</c:v>
                </c:pt>
                <c:pt idx="2013">
                  <c:v>13.979166666666666</c:v>
                </c:pt>
                <c:pt idx="2014">
                  <c:v>13.986111111111112</c:v>
                </c:pt>
                <c:pt idx="2015">
                  <c:v>13.993055555555555</c:v>
                </c:pt>
                <c:pt idx="2016">
                  <c:v>14</c:v>
                </c:pt>
                <c:pt idx="2017">
                  <c:v>14.006944444444445</c:v>
                </c:pt>
                <c:pt idx="2018">
                  <c:v>14.013888888888888</c:v>
                </c:pt>
                <c:pt idx="2019">
                  <c:v>14.020833333333334</c:v>
                </c:pt>
                <c:pt idx="2020">
                  <c:v>14.027777777777779</c:v>
                </c:pt>
                <c:pt idx="2021">
                  <c:v>14.034722222222221</c:v>
                </c:pt>
                <c:pt idx="2022">
                  <c:v>14.041666666666666</c:v>
                </c:pt>
                <c:pt idx="2023">
                  <c:v>14.048611111111112</c:v>
                </c:pt>
                <c:pt idx="2024">
                  <c:v>14.055555555555555</c:v>
                </c:pt>
                <c:pt idx="2025">
                  <c:v>14.0625</c:v>
                </c:pt>
                <c:pt idx="2026">
                  <c:v>14.069444444444445</c:v>
                </c:pt>
                <c:pt idx="2027">
                  <c:v>14.076388888888888</c:v>
                </c:pt>
                <c:pt idx="2028">
                  <c:v>14.083333333333334</c:v>
                </c:pt>
                <c:pt idx="2029">
                  <c:v>14.090277777777779</c:v>
                </c:pt>
                <c:pt idx="2030">
                  <c:v>14.097222222222221</c:v>
                </c:pt>
                <c:pt idx="2031">
                  <c:v>14.104166666666666</c:v>
                </c:pt>
                <c:pt idx="2032">
                  <c:v>14.111111111111112</c:v>
                </c:pt>
                <c:pt idx="2033">
                  <c:v>14.118055555555555</c:v>
                </c:pt>
                <c:pt idx="2034">
                  <c:v>14.125</c:v>
                </c:pt>
                <c:pt idx="2035">
                  <c:v>14.131944444444445</c:v>
                </c:pt>
                <c:pt idx="2036">
                  <c:v>14.138888888888888</c:v>
                </c:pt>
                <c:pt idx="2037">
                  <c:v>14.145833333333334</c:v>
                </c:pt>
                <c:pt idx="2038">
                  <c:v>14.152777777777779</c:v>
                </c:pt>
                <c:pt idx="2039">
                  <c:v>14.159722222222221</c:v>
                </c:pt>
                <c:pt idx="2040">
                  <c:v>14.166666666666666</c:v>
                </c:pt>
                <c:pt idx="2041">
                  <c:v>14.173611111111112</c:v>
                </c:pt>
                <c:pt idx="2042">
                  <c:v>14.180555555555555</c:v>
                </c:pt>
                <c:pt idx="2043">
                  <c:v>14.1875</c:v>
                </c:pt>
                <c:pt idx="2044">
                  <c:v>14.194444444444445</c:v>
                </c:pt>
                <c:pt idx="2045">
                  <c:v>14.201388888888888</c:v>
                </c:pt>
                <c:pt idx="2046">
                  <c:v>14.208333333333334</c:v>
                </c:pt>
                <c:pt idx="2047">
                  <c:v>14.215277777777779</c:v>
                </c:pt>
                <c:pt idx="2048">
                  <c:v>14.222222222222221</c:v>
                </c:pt>
                <c:pt idx="2049">
                  <c:v>14.229166666666666</c:v>
                </c:pt>
                <c:pt idx="2050">
                  <c:v>14.236111111111112</c:v>
                </c:pt>
                <c:pt idx="2051">
                  <c:v>14.243055555555555</c:v>
                </c:pt>
                <c:pt idx="2052">
                  <c:v>14.25</c:v>
                </c:pt>
                <c:pt idx="2053">
                  <c:v>14.256944444444445</c:v>
                </c:pt>
                <c:pt idx="2054">
                  <c:v>14.263888888888888</c:v>
                </c:pt>
                <c:pt idx="2055">
                  <c:v>14.270833333333334</c:v>
                </c:pt>
                <c:pt idx="2056">
                  <c:v>14.277777777777779</c:v>
                </c:pt>
                <c:pt idx="2057">
                  <c:v>14.284722222222221</c:v>
                </c:pt>
                <c:pt idx="2058">
                  <c:v>14.291666666666666</c:v>
                </c:pt>
                <c:pt idx="2059">
                  <c:v>14.298611111111112</c:v>
                </c:pt>
                <c:pt idx="2060">
                  <c:v>14.305555555555555</c:v>
                </c:pt>
                <c:pt idx="2061">
                  <c:v>14.3125</c:v>
                </c:pt>
                <c:pt idx="2062">
                  <c:v>14.319444444444445</c:v>
                </c:pt>
                <c:pt idx="2063">
                  <c:v>14.326388888888888</c:v>
                </c:pt>
                <c:pt idx="2064">
                  <c:v>14.333333333333334</c:v>
                </c:pt>
                <c:pt idx="2065">
                  <c:v>14.340277777777779</c:v>
                </c:pt>
                <c:pt idx="2066">
                  <c:v>14.347222222222221</c:v>
                </c:pt>
                <c:pt idx="2067">
                  <c:v>14.354166666666666</c:v>
                </c:pt>
                <c:pt idx="2068">
                  <c:v>14.361111111111112</c:v>
                </c:pt>
                <c:pt idx="2069">
                  <c:v>14.368055555555555</c:v>
                </c:pt>
                <c:pt idx="2070">
                  <c:v>14.375</c:v>
                </c:pt>
                <c:pt idx="2071">
                  <c:v>14.381944444444445</c:v>
                </c:pt>
                <c:pt idx="2072">
                  <c:v>14.388888888888888</c:v>
                </c:pt>
                <c:pt idx="2073">
                  <c:v>14.395833333333334</c:v>
                </c:pt>
                <c:pt idx="2074">
                  <c:v>14.402777777777779</c:v>
                </c:pt>
                <c:pt idx="2075">
                  <c:v>14.409722222222221</c:v>
                </c:pt>
                <c:pt idx="2076">
                  <c:v>14.416666666666666</c:v>
                </c:pt>
                <c:pt idx="2077">
                  <c:v>14.423611111111112</c:v>
                </c:pt>
                <c:pt idx="2078">
                  <c:v>14.430555555555555</c:v>
                </c:pt>
                <c:pt idx="2079">
                  <c:v>14.4375</c:v>
                </c:pt>
                <c:pt idx="2080">
                  <c:v>14.444444444444445</c:v>
                </c:pt>
                <c:pt idx="2081">
                  <c:v>14.451388888888888</c:v>
                </c:pt>
                <c:pt idx="2082">
                  <c:v>14.458333333333334</c:v>
                </c:pt>
                <c:pt idx="2083">
                  <c:v>14.465277777777779</c:v>
                </c:pt>
                <c:pt idx="2084">
                  <c:v>14.472222222222221</c:v>
                </c:pt>
                <c:pt idx="2085">
                  <c:v>14.479166666666666</c:v>
                </c:pt>
                <c:pt idx="2086">
                  <c:v>14.486111111111112</c:v>
                </c:pt>
                <c:pt idx="2087">
                  <c:v>14.493055555555555</c:v>
                </c:pt>
                <c:pt idx="2088">
                  <c:v>14.5</c:v>
                </c:pt>
                <c:pt idx="2089">
                  <c:v>14.506944444444445</c:v>
                </c:pt>
                <c:pt idx="2090">
                  <c:v>14.513888888888888</c:v>
                </c:pt>
                <c:pt idx="2091">
                  <c:v>14.520833333333334</c:v>
                </c:pt>
                <c:pt idx="2092">
                  <c:v>14.527777777777779</c:v>
                </c:pt>
                <c:pt idx="2093">
                  <c:v>14.534722222222221</c:v>
                </c:pt>
                <c:pt idx="2094">
                  <c:v>14.541666666666666</c:v>
                </c:pt>
                <c:pt idx="2095">
                  <c:v>14.548611111111112</c:v>
                </c:pt>
                <c:pt idx="2096">
                  <c:v>14.555555555555555</c:v>
                </c:pt>
                <c:pt idx="2097">
                  <c:v>14.5625</c:v>
                </c:pt>
                <c:pt idx="2098">
                  <c:v>14.569444444444445</c:v>
                </c:pt>
                <c:pt idx="2099">
                  <c:v>14.576388888888888</c:v>
                </c:pt>
                <c:pt idx="2100">
                  <c:v>14.583333333333334</c:v>
                </c:pt>
                <c:pt idx="2101">
                  <c:v>14.590277777777779</c:v>
                </c:pt>
                <c:pt idx="2102">
                  <c:v>14.597222222222221</c:v>
                </c:pt>
                <c:pt idx="2103">
                  <c:v>14.604166666666666</c:v>
                </c:pt>
                <c:pt idx="2104">
                  <c:v>14.611111111111112</c:v>
                </c:pt>
                <c:pt idx="2105">
                  <c:v>14.618055555555555</c:v>
                </c:pt>
                <c:pt idx="2106">
                  <c:v>14.625</c:v>
                </c:pt>
                <c:pt idx="2107">
                  <c:v>14.631944444444445</c:v>
                </c:pt>
                <c:pt idx="2108">
                  <c:v>14.638888888888888</c:v>
                </c:pt>
                <c:pt idx="2109">
                  <c:v>14.645833333333334</c:v>
                </c:pt>
                <c:pt idx="2110">
                  <c:v>14.652777777777779</c:v>
                </c:pt>
                <c:pt idx="2111">
                  <c:v>14.659722222222221</c:v>
                </c:pt>
                <c:pt idx="2112">
                  <c:v>14.666666666666666</c:v>
                </c:pt>
                <c:pt idx="2113">
                  <c:v>14.673611111111112</c:v>
                </c:pt>
                <c:pt idx="2114">
                  <c:v>14.680555555555555</c:v>
                </c:pt>
                <c:pt idx="2115">
                  <c:v>14.6875</c:v>
                </c:pt>
                <c:pt idx="2116">
                  <c:v>14.694444444444445</c:v>
                </c:pt>
                <c:pt idx="2117">
                  <c:v>14.701388888888888</c:v>
                </c:pt>
                <c:pt idx="2118">
                  <c:v>14.708333333333334</c:v>
                </c:pt>
                <c:pt idx="2119">
                  <c:v>14.715277777777779</c:v>
                </c:pt>
                <c:pt idx="2120">
                  <c:v>14.722222222222221</c:v>
                </c:pt>
                <c:pt idx="2121">
                  <c:v>14.729166666666666</c:v>
                </c:pt>
                <c:pt idx="2122">
                  <c:v>14.736111111111112</c:v>
                </c:pt>
                <c:pt idx="2123">
                  <c:v>14.743055555555555</c:v>
                </c:pt>
                <c:pt idx="2124">
                  <c:v>14.75</c:v>
                </c:pt>
                <c:pt idx="2125">
                  <c:v>14.756944444444445</c:v>
                </c:pt>
                <c:pt idx="2126">
                  <c:v>14.763888888888888</c:v>
                </c:pt>
                <c:pt idx="2127">
                  <c:v>14.770833333333334</c:v>
                </c:pt>
                <c:pt idx="2128">
                  <c:v>14.777777777777779</c:v>
                </c:pt>
                <c:pt idx="2129">
                  <c:v>14.784722222222221</c:v>
                </c:pt>
                <c:pt idx="2130">
                  <c:v>14.791666666666666</c:v>
                </c:pt>
                <c:pt idx="2131">
                  <c:v>14.798611111111112</c:v>
                </c:pt>
                <c:pt idx="2132">
                  <c:v>14.805555555555555</c:v>
                </c:pt>
                <c:pt idx="2133">
                  <c:v>14.8125</c:v>
                </c:pt>
                <c:pt idx="2134">
                  <c:v>14.819444444444445</c:v>
                </c:pt>
                <c:pt idx="2135">
                  <c:v>14.826388888888888</c:v>
                </c:pt>
                <c:pt idx="2136">
                  <c:v>14.833333333333334</c:v>
                </c:pt>
                <c:pt idx="2137">
                  <c:v>14.840277777777779</c:v>
                </c:pt>
                <c:pt idx="2138">
                  <c:v>14.847222222222221</c:v>
                </c:pt>
                <c:pt idx="2139">
                  <c:v>14.854166666666666</c:v>
                </c:pt>
                <c:pt idx="2140">
                  <c:v>14.861111111111112</c:v>
                </c:pt>
                <c:pt idx="2141">
                  <c:v>14.868055555555555</c:v>
                </c:pt>
                <c:pt idx="2142">
                  <c:v>14.875</c:v>
                </c:pt>
                <c:pt idx="2143">
                  <c:v>14.881944444444445</c:v>
                </c:pt>
                <c:pt idx="2144">
                  <c:v>14.888888888888888</c:v>
                </c:pt>
                <c:pt idx="2145">
                  <c:v>14.895833333333334</c:v>
                </c:pt>
                <c:pt idx="2146">
                  <c:v>14.902777777777779</c:v>
                </c:pt>
                <c:pt idx="2147">
                  <c:v>14.909722222222221</c:v>
                </c:pt>
                <c:pt idx="2148">
                  <c:v>14.916666666666666</c:v>
                </c:pt>
                <c:pt idx="2149">
                  <c:v>14.923611111111112</c:v>
                </c:pt>
                <c:pt idx="2150">
                  <c:v>14.930555555555555</c:v>
                </c:pt>
                <c:pt idx="2151">
                  <c:v>14.9375</c:v>
                </c:pt>
                <c:pt idx="2152">
                  <c:v>14.944444444444445</c:v>
                </c:pt>
                <c:pt idx="2153">
                  <c:v>14.951388888888888</c:v>
                </c:pt>
                <c:pt idx="2154">
                  <c:v>14.958333333333334</c:v>
                </c:pt>
                <c:pt idx="2155">
                  <c:v>14.965277777777779</c:v>
                </c:pt>
                <c:pt idx="2156">
                  <c:v>14.972222222222221</c:v>
                </c:pt>
                <c:pt idx="2157">
                  <c:v>14.979166666666666</c:v>
                </c:pt>
                <c:pt idx="2158">
                  <c:v>14.986111111111112</c:v>
                </c:pt>
                <c:pt idx="2159">
                  <c:v>14.993055555555555</c:v>
                </c:pt>
                <c:pt idx="2160">
                  <c:v>15</c:v>
                </c:pt>
                <c:pt idx="2161">
                  <c:v>15.006944444444445</c:v>
                </c:pt>
                <c:pt idx="2162">
                  <c:v>15.013888888888888</c:v>
                </c:pt>
                <c:pt idx="2163">
                  <c:v>15.020833333333334</c:v>
                </c:pt>
                <c:pt idx="2164">
                  <c:v>15.027777777777779</c:v>
                </c:pt>
                <c:pt idx="2165">
                  <c:v>15.034722222222221</c:v>
                </c:pt>
                <c:pt idx="2166">
                  <c:v>15.041666666666666</c:v>
                </c:pt>
                <c:pt idx="2167">
                  <c:v>15.048611111111112</c:v>
                </c:pt>
                <c:pt idx="2168">
                  <c:v>15.055555555555555</c:v>
                </c:pt>
                <c:pt idx="2169">
                  <c:v>15.0625</c:v>
                </c:pt>
                <c:pt idx="2170">
                  <c:v>15.069444444444445</c:v>
                </c:pt>
                <c:pt idx="2171">
                  <c:v>15.076388888888888</c:v>
                </c:pt>
                <c:pt idx="2172">
                  <c:v>15.083333333333334</c:v>
                </c:pt>
                <c:pt idx="2173">
                  <c:v>15.090277777777779</c:v>
                </c:pt>
                <c:pt idx="2174">
                  <c:v>15.097222222222221</c:v>
                </c:pt>
                <c:pt idx="2175">
                  <c:v>15.104166666666666</c:v>
                </c:pt>
                <c:pt idx="2176">
                  <c:v>15.111111111111112</c:v>
                </c:pt>
                <c:pt idx="2177">
                  <c:v>15.118055555555555</c:v>
                </c:pt>
                <c:pt idx="2178">
                  <c:v>15.125</c:v>
                </c:pt>
                <c:pt idx="2179">
                  <c:v>15.131944444444445</c:v>
                </c:pt>
                <c:pt idx="2180">
                  <c:v>15.138888888888888</c:v>
                </c:pt>
                <c:pt idx="2181">
                  <c:v>15.145833333333334</c:v>
                </c:pt>
                <c:pt idx="2182">
                  <c:v>15.152777777777779</c:v>
                </c:pt>
                <c:pt idx="2183">
                  <c:v>15.159722222222221</c:v>
                </c:pt>
                <c:pt idx="2184">
                  <c:v>15.166666666666666</c:v>
                </c:pt>
                <c:pt idx="2185">
                  <c:v>15.173611111111112</c:v>
                </c:pt>
                <c:pt idx="2186">
                  <c:v>15.180555555555555</c:v>
                </c:pt>
                <c:pt idx="2187">
                  <c:v>15.1875</c:v>
                </c:pt>
                <c:pt idx="2188">
                  <c:v>15.194444444444445</c:v>
                </c:pt>
                <c:pt idx="2189">
                  <c:v>15.201388888888888</c:v>
                </c:pt>
                <c:pt idx="2190">
                  <c:v>15.208333333333334</c:v>
                </c:pt>
                <c:pt idx="2191">
                  <c:v>15.215277777777779</c:v>
                </c:pt>
                <c:pt idx="2192">
                  <c:v>15.222222222222221</c:v>
                </c:pt>
                <c:pt idx="2193">
                  <c:v>15.229166666666666</c:v>
                </c:pt>
                <c:pt idx="2194">
                  <c:v>15.236111111111112</c:v>
                </c:pt>
                <c:pt idx="2195">
                  <c:v>15.243055555555555</c:v>
                </c:pt>
                <c:pt idx="2196">
                  <c:v>15.25</c:v>
                </c:pt>
                <c:pt idx="2197">
                  <c:v>15.256944444444445</c:v>
                </c:pt>
                <c:pt idx="2198">
                  <c:v>15.263888888888888</c:v>
                </c:pt>
                <c:pt idx="2199">
                  <c:v>15.270833333333334</c:v>
                </c:pt>
                <c:pt idx="2200">
                  <c:v>15.277777777777779</c:v>
                </c:pt>
                <c:pt idx="2201">
                  <c:v>15.284722222222221</c:v>
                </c:pt>
                <c:pt idx="2202">
                  <c:v>15.291666666666666</c:v>
                </c:pt>
                <c:pt idx="2203">
                  <c:v>15.298611111111112</c:v>
                </c:pt>
                <c:pt idx="2204">
                  <c:v>15.305555555555555</c:v>
                </c:pt>
                <c:pt idx="2205">
                  <c:v>15.3125</c:v>
                </c:pt>
                <c:pt idx="2206">
                  <c:v>15.319444444444445</c:v>
                </c:pt>
                <c:pt idx="2207">
                  <c:v>15.326388888888888</c:v>
                </c:pt>
                <c:pt idx="2208">
                  <c:v>15.333333333333334</c:v>
                </c:pt>
                <c:pt idx="2209">
                  <c:v>15.340277777777779</c:v>
                </c:pt>
                <c:pt idx="2210">
                  <c:v>15.347222222222221</c:v>
                </c:pt>
                <c:pt idx="2211">
                  <c:v>15.354166666666666</c:v>
                </c:pt>
                <c:pt idx="2212">
                  <c:v>15.361111111111112</c:v>
                </c:pt>
                <c:pt idx="2213">
                  <c:v>15.368055555555555</c:v>
                </c:pt>
                <c:pt idx="2214">
                  <c:v>15.375</c:v>
                </c:pt>
                <c:pt idx="2215">
                  <c:v>15.381944444444445</c:v>
                </c:pt>
                <c:pt idx="2216">
                  <c:v>15.388888888888888</c:v>
                </c:pt>
                <c:pt idx="2217">
                  <c:v>15.395833333333334</c:v>
                </c:pt>
                <c:pt idx="2218">
                  <c:v>15.402777777777779</c:v>
                </c:pt>
                <c:pt idx="2219">
                  <c:v>15.409722222222221</c:v>
                </c:pt>
                <c:pt idx="2220">
                  <c:v>15.416666666666666</c:v>
                </c:pt>
                <c:pt idx="2221">
                  <c:v>15.423611111111112</c:v>
                </c:pt>
                <c:pt idx="2222">
                  <c:v>15.430555555555555</c:v>
                </c:pt>
                <c:pt idx="2223">
                  <c:v>15.4375</c:v>
                </c:pt>
                <c:pt idx="2224">
                  <c:v>15.444444444444445</c:v>
                </c:pt>
                <c:pt idx="2225">
                  <c:v>15.451388888888888</c:v>
                </c:pt>
                <c:pt idx="2226">
                  <c:v>15.458333333333334</c:v>
                </c:pt>
                <c:pt idx="2227">
                  <c:v>15.465277777777779</c:v>
                </c:pt>
                <c:pt idx="2228">
                  <c:v>15.472222222222221</c:v>
                </c:pt>
                <c:pt idx="2229">
                  <c:v>15.479166666666666</c:v>
                </c:pt>
                <c:pt idx="2230">
                  <c:v>15.486111111111112</c:v>
                </c:pt>
                <c:pt idx="2231">
                  <c:v>15.493055555555555</c:v>
                </c:pt>
                <c:pt idx="2232">
                  <c:v>15.5</c:v>
                </c:pt>
                <c:pt idx="2233">
                  <c:v>15.506944444444445</c:v>
                </c:pt>
                <c:pt idx="2234">
                  <c:v>15.513888888888888</c:v>
                </c:pt>
                <c:pt idx="2235">
                  <c:v>15.520833333333334</c:v>
                </c:pt>
                <c:pt idx="2236">
                  <c:v>15.527777777777779</c:v>
                </c:pt>
                <c:pt idx="2237">
                  <c:v>15.534722222222221</c:v>
                </c:pt>
                <c:pt idx="2238">
                  <c:v>15.541666666666666</c:v>
                </c:pt>
                <c:pt idx="2239">
                  <c:v>15.548611111111112</c:v>
                </c:pt>
                <c:pt idx="2240">
                  <c:v>15.555555555555555</c:v>
                </c:pt>
                <c:pt idx="2241">
                  <c:v>15.5625</c:v>
                </c:pt>
                <c:pt idx="2242">
                  <c:v>15.569444444444445</c:v>
                </c:pt>
                <c:pt idx="2243">
                  <c:v>15.576388888888888</c:v>
                </c:pt>
                <c:pt idx="2244">
                  <c:v>15.583333333333334</c:v>
                </c:pt>
                <c:pt idx="2245">
                  <c:v>15.590277777777779</c:v>
                </c:pt>
                <c:pt idx="2246">
                  <c:v>15.597222222222221</c:v>
                </c:pt>
                <c:pt idx="2247">
                  <c:v>15.604166666666666</c:v>
                </c:pt>
                <c:pt idx="2248">
                  <c:v>15.611111111111112</c:v>
                </c:pt>
                <c:pt idx="2249">
                  <c:v>15.618055555555555</c:v>
                </c:pt>
                <c:pt idx="2250">
                  <c:v>15.625</c:v>
                </c:pt>
                <c:pt idx="2251">
                  <c:v>15.631944444444445</c:v>
                </c:pt>
                <c:pt idx="2252">
                  <c:v>15.638888888888888</c:v>
                </c:pt>
                <c:pt idx="2253">
                  <c:v>15.645833333333334</c:v>
                </c:pt>
                <c:pt idx="2254">
                  <c:v>15.652777777777779</c:v>
                </c:pt>
                <c:pt idx="2255">
                  <c:v>15.659722222222221</c:v>
                </c:pt>
                <c:pt idx="2256">
                  <c:v>15.666666666666666</c:v>
                </c:pt>
                <c:pt idx="2257">
                  <c:v>15.673611111111112</c:v>
                </c:pt>
                <c:pt idx="2258">
                  <c:v>15.680555555555555</c:v>
                </c:pt>
                <c:pt idx="2259">
                  <c:v>15.6875</c:v>
                </c:pt>
                <c:pt idx="2260">
                  <c:v>15.694444444444445</c:v>
                </c:pt>
                <c:pt idx="2261">
                  <c:v>15.701388888888888</c:v>
                </c:pt>
                <c:pt idx="2262">
                  <c:v>15.708333333333334</c:v>
                </c:pt>
                <c:pt idx="2263">
                  <c:v>15.715277777777779</c:v>
                </c:pt>
                <c:pt idx="2264">
                  <c:v>15.722222222222221</c:v>
                </c:pt>
                <c:pt idx="2265">
                  <c:v>15.729166666666666</c:v>
                </c:pt>
                <c:pt idx="2266">
                  <c:v>15.736111111111112</c:v>
                </c:pt>
                <c:pt idx="2267">
                  <c:v>15.743055555555555</c:v>
                </c:pt>
                <c:pt idx="2268">
                  <c:v>15.75</c:v>
                </c:pt>
                <c:pt idx="2269">
                  <c:v>15.756944444444445</c:v>
                </c:pt>
                <c:pt idx="2270">
                  <c:v>15.763888888888888</c:v>
                </c:pt>
                <c:pt idx="2271">
                  <c:v>15.770833333333334</c:v>
                </c:pt>
                <c:pt idx="2272">
                  <c:v>15.777777777777779</c:v>
                </c:pt>
                <c:pt idx="2273">
                  <c:v>15.784722222222221</c:v>
                </c:pt>
                <c:pt idx="2274">
                  <c:v>15.791666666666666</c:v>
                </c:pt>
                <c:pt idx="2275">
                  <c:v>15.798611111111112</c:v>
                </c:pt>
                <c:pt idx="2276">
                  <c:v>15.805555555555555</c:v>
                </c:pt>
                <c:pt idx="2277">
                  <c:v>15.8125</c:v>
                </c:pt>
                <c:pt idx="2278">
                  <c:v>15.819444444444445</c:v>
                </c:pt>
                <c:pt idx="2279">
                  <c:v>15.826388888888888</c:v>
                </c:pt>
                <c:pt idx="2280">
                  <c:v>15.833333333333334</c:v>
                </c:pt>
                <c:pt idx="2281">
                  <c:v>15.840277777777779</c:v>
                </c:pt>
                <c:pt idx="2282">
                  <c:v>15.847222222222221</c:v>
                </c:pt>
                <c:pt idx="2283">
                  <c:v>15.854166666666666</c:v>
                </c:pt>
                <c:pt idx="2284">
                  <c:v>15.861111111111112</c:v>
                </c:pt>
                <c:pt idx="2285">
                  <c:v>15.868055555555555</c:v>
                </c:pt>
                <c:pt idx="2286">
                  <c:v>15.875</c:v>
                </c:pt>
                <c:pt idx="2287">
                  <c:v>15.881944444444445</c:v>
                </c:pt>
                <c:pt idx="2288">
                  <c:v>15.888888888888888</c:v>
                </c:pt>
                <c:pt idx="2289">
                  <c:v>15.895833333333334</c:v>
                </c:pt>
                <c:pt idx="2290">
                  <c:v>15.902777777777779</c:v>
                </c:pt>
                <c:pt idx="2291">
                  <c:v>15.909722222222221</c:v>
                </c:pt>
                <c:pt idx="2292">
                  <c:v>15.916666666666666</c:v>
                </c:pt>
                <c:pt idx="2293">
                  <c:v>15.923611111111112</c:v>
                </c:pt>
                <c:pt idx="2294">
                  <c:v>15.930555555555555</c:v>
                </c:pt>
                <c:pt idx="2295">
                  <c:v>15.9375</c:v>
                </c:pt>
                <c:pt idx="2296">
                  <c:v>15.944444444444445</c:v>
                </c:pt>
                <c:pt idx="2297">
                  <c:v>15.951388888888888</c:v>
                </c:pt>
                <c:pt idx="2298">
                  <c:v>15.958333333333334</c:v>
                </c:pt>
                <c:pt idx="2299">
                  <c:v>15.965277777777779</c:v>
                </c:pt>
                <c:pt idx="2300">
                  <c:v>15.972222222222221</c:v>
                </c:pt>
                <c:pt idx="2301">
                  <c:v>15.979166666666666</c:v>
                </c:pt>
                <c:pt idx="2302">
                  <c:v>15.986111111111112</c:v>
                </c:pt>
                <c:pt idx="2303">
                  <c:v>15.993055555555555</c:v>
                </c:pt>
                <c:pt idx="2304">
                  <c:v>16</c:v>
                </c:pt>
                <c:pt idx="2305">
                  <c:v>16.006944444444446</c:v>
                </c:pt>
                <c:pt idx="2306">
                  <c:v>16.013888888888889</c:v>
                </c:pt>
                <c:pt idx="2307">
                  <c:v>16.020833333333332</c:v>
                </c:pt>
                <c:pt idx="2308">
                  <c:v>16.027777777777779</c:v>
                </c:pt>
                <c:pt idx="2309">
                  <c:v>16.034722222222221</c:v>
                </c:pt>
                <c:pt idx="2310">
                  <c:v>16.041666666666668</c:v>
                </c:pt>
                <c:pt idx="2311">
                  <c:v>16.048611111111111</c:v>
                </c:pt>
                <c:pt idx="2312">
                  <c:v>16.055555555555554</c:v>
                </c:pt>
                <c:pt idx="2313">
                  <c:v>16.0625</c:v>
                </c:pt>
                <c:pt idx="2314">
                  <c:v>16.069444444444446</c:v>
                </c:pt>
                <c:pt idx="2315">
                  <c:v>16.076388888888889</c:v>
                </c:pt>
                <c:pt idx="2316">
                  <c:v>16.083333333333332</c:v>
                </c:pt>
                <c:pt idx="2317">
                  <c:v>16.090277777777779</c:v>
                </c:pt>
                <c:pt idx="2318">
                  <c:v>16.097222222222221</c:v>
                </c:pt>
                <c:pt idx="2319">
                  <c:v>16.104166666666668</c:v>
                </c:pt>
                <c:pt idx="2320">
                  <c:v>16.111111111111111</c:v>
                </c:pt>
                <c:pt idx="2321">
                  <c:v>16.118055555555554</c:v>
                </c:pt>
                <c:pt idx="2322">
                  <c:v>16.125</c:v>
                </c:pt>
                <c:pt idx="2323">
                  <c:v>16.131944444444446</c:v>
                </c:pt>
                <c:pt idx="2324">
                  <c:v>16.138888888888889</c:v>
                </c:pt>
                <c:pt idx="2325">
                  <c:v>16.145833333333332</c:v>
                </c:pt>
                <c:pt idx="2326">
                  <c:v>16.152777777777779</c:v>
                </c:pt>
                <c:pt idx="2327">
                  <c:v>16.159722222222221</c:v>
                </c:pt>
                <c:pt idx="2328">
                  <c:v>16.166666666666668</c:v>
                </c:pt>
                <c:pt idx="2329">
                  <c:v>16.173611111111111</c:v>
                </c:pt>
                <c:pt idx="2330">
                  <c:v>16.180555555555554</c:v>
                </c:pt>
                <c:pt idx="2331">
                  <c:v>16.1875</c:v>
                </c:pt>
                <c:pt idx="2332">
                  <c:v>16.194444444444446</c:v>
                </c:pt>
                <c:pt idx="2333">
                  <c:v>16.201388888888889</c:v>
                </c:pt>
                <c:pt idx="2334">
                  <c:v>16.208333333333332</c:v>
                </c:pt>
                <c:pt idx="2335">
                  <c:v>16.215277777777779</c:v>
                </c:pt>
                <c:pt idx="2336">
                  <c:v>16.222222222222221</c:v>
                </c:pt>
                <c:pt idx="2337">
                  <c:v>16.229166666666668</c:v>
                </c:pt>
                <c:pt idx="2338">
                  <c:v>16.236111111111111</c:v>
                </c:pt>
                <c:pt idx="2339">
                  <c:v>16.243055555555554</c:v>
                </c:pt>
                <c:pt idx="2340">
                  <c:v>16.25</c:v>
                </c:pt>
                <c:pt idx="2341">
                  <c:v>16.256944444444446</c:v>
                </c:pt>
                <c:pt idx="2342">
                  <c:v>16.263888888888889</c:v>
                </c:pt>
                <c:pt idx="2343">
                  <c:v>16.270833333333332</c:v>
                </c:pt>
                <c:pt idx="2344">
                  <c:v>16.277777777777779</c:v>
                </c:pt>
                <c:pt idx="2345">
                  <c:v>16.284722222222221</c:v>
                </c:pt>
                <c:pt idx="2346">
                  <c:v>16.291666666666668</c:v>
                </c:pt>
                <c:pt idx="2347">
                  <c:v>16.298611111111111</c:v>
                </c:pt>
                <c:pt idx="2348">
                  <c:v>16.305555555555554</c:v>
                </c:pt>
                <c:pt idx="2349">
                  <c:v>16.3125</c:v>
                </c:pt>
                <c:pt idx="2350">
                  <c:v>16.319444444444446</c:v>
                </c:pt>
                <c:pt idx="2351">
                  <c:v>16.326388888888889</c:v>
                </c:pt>
                <c:pt idx="2352">
                  <c:v>16.333333333333332</c:v>
                </c:pt>
                <c:pt idx="2353">
                  <c:v>16.340277777777779</c:v>
                </c:pt>
                <c:pt idx="2354">
                  <c:v>16.347222222222221</c:v>
                </c:pt>
                <c:pt idx="2355">
                  <c:v>16.354166666666668</c:v>
                </c:pt>
                <c:pt idx="2356">
                  <c:v>16.361111111111111</c:v>
                </c:pt>
                <c:pt idx="2357">
                  <c:v>16.368055555555554</c:v>
                </c:pt>
                <c:pt idx="2358">
                  <c:v>16.375</c:v>
                </c:pt>
                <c:pt idx="2359">
                  <c:v>16.381944444444446</c:v>
                </c:pt>
                <c:pt idx="2360">
                  <c:v>16.388888888888889</c:v>
                </c:pt>
                <c:pt idx="2361">
                  <c:v>16.395833333333332</c:v>
                </c:pt>
                <c:pt idx="2362">
                  <c:v>16.402777777777779</c:v>
                </c:pt>
                <c:pt idx="2363">
                  <c:v>16.409722222222221</c:v>
                </c:pt>
                <c:pt idx="2364">
                  <c:v>16.416666666666668</c:v>
                </c:pt>
                <c:pt idx="2365">
                  <c:v>16.423611111111111</c:v>
                </c:pt>
                <c:pt idx="2366">
                  <c:v>16.430555555555554</c:v>
                </c:pt>
                <c:pt idx="2367">
                  <c:v>16.4375</c:v>
                </c:pt>
                <c:pt idx="2368">
                  <c:v>16.444444444444446</c:v>
                </c:pt>
                <c:pt idx="2369">
                  <c:v>16.451388888888889</c:v>
                </c:pt>
                <c:pt idx="2370">
                  <c:v>16.458333333333332</c:v>
                </c:pt>
                <c:pt idx="2371">
                  <c:v>16.465277777777779</c:v>
                </c:pt>
                <c:pt idx="2372">
                  <c:v>16.472222222222221</c:v>
                </c:pt>
                <c:pt idx="2373">
                  <c:v>16.479166666666668</c:v>
                </c:pt>
                <c:pt idx="2374">
                  <c:v>16.486111111111111</c:v>
                </c:pt>
                <c:pt idx="2375">
                  <c:v>16.493055555555554</c:v>
                </c:pt>
                <c:pt idx="2376">
                  <c:v>16.5</c:v>
                </c:pt>
                <c:pt idx="2377">
                  <c:v>16.506944444444446</c:v>
                </c:pt>
                <c:pt idx="2378">
                  <c:v>16.513888888888889</c:v>
                </c:pt>
                <c:pt idx="2379">
                  <c:v>16.520833333333332</c:v>
                </c:pt>
                <c:pt idx="2380">
                  <c:v>16.527777777777779</c:v>
                </c:pt>
                <c:pt idx="2381">
                  <c:v>16.534722222222221</c:v>
                </c:pt>
                <c:pt idx="2382">
                  <c:v>16.541666666666668</c:v>
                </c:pt>
                <c:pt idx="2383">
                  <c:v>16.548611111111111</c:v>
                </c:pt>
                <c:pt idx="2384">
                  <c:v>16.555555555555554</c:v>
                </c:pt>
                <c:pt idx="2385">
                  <c:v>16.5625</c:v>
                </c:pt>
                <c:pt idx="2386">
                  <c:v>16.569444444444446</c:v>
                </c:pt>
                <c:pt idx="2387">
                  <c:v>16.576388888888889</c:v>
                </c:pt>
                <c:pt idx="2388">
                  <c:v>16.583333333333332</c:v>
                </c:pt>
                <c:pt idx="2389">
                  <c:v>16.590277777777779</c:v>
                </c:pt>
                <c:pt idx="2390">
                  <c:v>16.597222222222221</c:v>
                </c:pt>
                <c:pt idx="2391">
                  <c:v>16.604166666666668</c:v>
                </c:pt>
                <c:pt idx="2392">
                  <c:v>16.611111111111111</c:v>
                </c:pt>
                <c:pt idx="2393">
                  <c:v>16.618055555555554</c:v>
                </c:pt>
                <c:pt idx="2394">
                  <c:v>16.625</c:v>
                </c:pt>
                <c:pt idx="2395">
                  <c:v>16.631944444444446</c:v>
                </c:pt>
                <c:pt idx="2396">
                  <c:v>16.638888888888889</c:v>
                </c:pt>
                <c:pt idx="2397">
                  <c:v>16.645833333333332</c:v>
                </c:pt>
                <c:pt idx="2398">
                  <c:v>16.652777777777779</c:v>
                </c:pt>
                <c:pt idx="2399">
                  <c:v>16.659722222222221</c:v>
                </c:pt>
                <c:pt idx="2400">
                  <c:v>16.666666666666668</c:v>
                </c:pt>
                <c:pt idx="2401">
                  <c:v>16.673611111111111</c:v>
                </c:pt>
                <c:pt idx="2402">
                  <c:v>16.680555555555554</c:v>
                </c:pt>
                <c:pt idx="2403">
                  <c:v>16.6875</c:v>
                </c:pt>
                <c:pt idx="2404">
                  <c:v>16.694444444444446</c:v>
                </c:pt>
                <c:pt idx="2405">
                  <c:v>16.701388888888889</c:v>
                </c:pt>
                <c:pt idx="2406">
                  <c:v>16.708333333333332</c:v>
                </c:pt>
                <c:pt idx="2407">
                  <c:v>16.715277777777779</c:v>
                </c:pt>
                <c:pt idx="2408">
                  <c:v>16.722222222222221</c:v>
                </c:pt>
                <c:pt idx="2409">
                  <c:v>16.729166666666668</c:v>
                </c:pt>
                <c:pt idx="2410">
                  <c:v>16.736111111111111</c:v>
                </c:pt>
                <c:pt idx="2411">
                  <c:v>16.743055555555554</c:v>
                </c:pt>
                <c:pt idx="2412">
                  <c:v>16.75</c:v>
                </c:pt>
                <c:pt idx="2413">
                  <c:v>16.756944444444446</c:v>
                </c:pt>
                <c:pt idx="2414">
                  <c:v>16.763888888888889</c:v>
                </c:pt>
                <c:pt idx="2415">
                  <c:v>16.770833333333332</c:v>
                </c:pt>
                <c:pt idx="2416">
                  <c:v>16.777777777777779</c:v>
                </c:pt>
                <c:pt idx="2417">
                  <c:v>16.784722222222221</c:v>
                </c:pt>
                <c:pt idx="2418">
                  <c:v>16.791666666666668</c:v>
                </c:pt>
                <c:pt idx="2419">
                  <c:v>16.798611111111111</c:v>
                </c:pt>
                <c:pt idx="2420">
                  <c:v>16.805555555555554</c:v>
                </c:pt>
                <c:pt idx="2421">
                  <c:v>16.8125</c:v>
                </c:pt>
                <c:pt idx="2422">
                  <c:v>16.819444444444446</c:v>
                </c:pt>
                <c:pt idx="2423">
                  <c:v>16.826388888888889</c:v>
                </c:pt>
                <c:pt idx="2424">
                  <c:v>16.833333333333332</c:v>
                </c:pt>
                <c:pt idx="2425">
                  <c:v>16.840277777777779</c:v>
                </c:pt>
                <c:pt idx="2426">
                  <c:v>16.847222222222221</c:v>
                </c:pt>
                <c:pt idx="2427">
                  <c:v>16.854166666666668</c:v>
                </c:pt>
                <c:pt idx="2428">
                  <c:v>16.861111111111111</c:v>
                </c:pt>
                <c:pt idx="2429">
                  <c:v>16.868055555555554</c:v>
                </c:pt>
                <c:pt idx="2430">
                  <c:v>16.875</c:v>
                </c:pt>
                <c:pt idx="2431">
                  <c:v>16.881944444444446</c:v>
                </c:pt>
                <c:pt idx="2432">
                  <c:v>16.888888888888889</c:v>
                </c:pt>
                <c:pt idx="2433">
                  <c:v>16.895833333333332</c:v>
                </c:pt>
                <c:pt idx="2434">
                  <c:v>16.902777777777779</c:v>
                </c:pt>
                <c:pt idx="2435">
                  <c:v>16.909722222222221</c:v>
                </c:pt>
                <c:pt idx="2436">
                  <c:v>16.916666666666668</c:v>
                </c:pt>
                <c:pt idx="2437">
                  <c:v>16.923611111111111</c:v>
                </c:pt>
                <c:pt idx="2438">
                  <c:v>16.930555555555554</c:v>
                </c:pt>
                <c:pt idx="2439">
                  <c:v>16.9375</c:v>
                </c:pt>
                <c:pt idx="2440">
                  <c:v>16.944444444444446</c:v>
                </c:pt>
                <c:pt idx="2441">
                  <c:v>16.951388888888889</c:v>
                </c:pt>
                <c:pt idx="2442">
                  <c:v>16.958333333333332</c:v>
                </c:pt>
                <c:pt idx="2443">
                  <c:v>16.965277777777779</c:v>
                </c:pt>
                <c:pt idx="2444">
                  <c:v>16.972222222222221</c:v>
                </c:pt>
                <c:pt idx="2445">
                  <c:v>16.979166666666668</c:v>
                </c:pt>
                <c:pt idx="2446">
                  <c:v>16.986111111111111</c:v>
                </c:pt>
                <c:pt idx="2447">
                  <c:v>16.993055555555554</c:v>
                </c:pt>
                <c:pt idx="2448">
                  <c:v>17</c:v>
                </c:pt>
                <c:pt idx="2449">
                  <c:v>17.006944444444446</c:v>
                </c:pt>
                <c:pt idx="2450">
                  <c:v>17.013888888888889</c:v>
                </c:pt>
                <c:pt idx="2451">
                  <c:v>17.020833333333332</c:v>
                </c:pt>
                <c:pt idx="2452">
                  <c:v>17.027777777777779</c:v>
                </c:pt>
                <c:pt idx="2453">
                  <c:v>17.034722222222221</c:v>
                </c:pt>
                <c:pt idx="2454">
                  <c:v>17.041666666666668</c:v>
                </c:pt>
                <c:pt idx="2455">
                  <c:v>17.048611111111111</c:v>
                </c:pt>
                <c:pt idx="2456">
                  <c:v>17.055555555555554</c:v>
                </c:pt>
                <c:pt idx="2457">
                  <c:v>17.0625</c:v>
                </c:pt>
                <c:pt idx="2458">
                  <c:v>17.069444444444446</c:v>
                </c:pt>
                <c:pt idx="2459">
                  <c:v>17.076388888888889</c:v>
                </c:pt>
                <c:pt idx="2460">
                  <c:v>17.083333333333332</c:v>
                </c:pt>
                <c:pt idx="2461">
                  <c:v>17.090277777777779</c:v>
                </c:pt>
                <c:pt idx="2462">
                  <c:v>17.097222222222221</c:v>
                </c:pt>
                <c:pt idx="2463">
                  <c:v>17.104166666666668</c:v>
                </c:pt>
                <c:pt idx="2464">
                  <c:v>17.111111111111111</c:v>
                </c:pt>
                <c:pt idx="2465">
                  <c:v>17.118055555555554</c:v>
                </c:pt>
                <c:pt idx="2466">
                  <c:v>17.125</c:v>
                </c:pt>
                <c:pt idx="2467">
                  <c:v>17.131944444444446</c:v>
                </c:pt>
                <c:pt idx="2468">
                  <c:v>17.138888888888889</c:v>
                </c:pt>
                <c:pt idx="2469">
                  <c:v>17.145833333333332</c:v>
                </c:pt>
                <c:pt idx="2470">
                  <c:v>17.152777777777779</c:v>
                </c:pt>
                <c:pt idx="2471">
                  <c:v>17.159722222222221</c:v>
                </c:pt>
                <c:pt idx="2472">
                  <c:v>17.166666666666668</c:v>
                </c:pt>
                <c:pt idx="2473">
                  <c:v>17.173611111111111</c:v>
                </c:pt>
                <c:pt idx="2474">
                  <c:v>17.180555555555554</c:v>
                </c:pt>
                <c:pt idx="2475">
                  <c:v>17.1875</c:v>
                </c:pt>
                <c:pt idx="2476">
                  <c:v>17.194444444444446</c:v>
                </c:pt>
                <c:pt idx="2477">
                  <c:v>17.201388888888889</c:v>
                </c:pt>
                <c:pt idx="2478">
                  <c:v>17.208333333333332</c:v>
                </c:pt>
                <c:pt idx="2479">
                  <c:v>17.215277777777779</c:v>
                </c:pt>
                <c:pt idx="2480">
                  <c:v>17.222222222222221</c:v>
                </c:pt>
                <c:pt idx="2481">
                  <c:v>17.229166666666668</c:v>
                </c:pt>
                <c:pt idx="2482">
                  <c:v>17.236111111111111</c:v>
                </c:pt>
                <c:pt idx="2483">
                  <c:v>17.243055555555554</c:v>
                </c:pt>
                <c:pt idx="2484">
                  <c:v>17.25</c:v>
                </c:pt>
                <c:pt idx="2485">
                  <c:v>17.256944444444446</c:v>
                </c:pt>
                <c:pt idx="2486">
                  <c:v>17.263888888888889</c:v>
                </c:pt>
                <c:pt idx="2487">
                  <c:v>17.270833333333332</c:v>
                </c:pt>
                <c:pt idx="2488">
                  <c:v>17.277777777777779</c:v>
                </c:pt>
                <c:pt idx="2489">
                  <c:v>17.284722222222221</c:v>
                </c:pt>
                <c:pt idx="2490">
                  <c:v>17.291666666666668</c:v>
                </c:pt>
                <c:pt idx="2491">
                  <c:v>17.298611111111111</c:v>
                </c:pt>
                <c:pt idx="2492">
                  <c:v>17.305555555555554</c:v>
                </c:pt>
                <c:pt idx="2493">
                  <c:v>17.3125</c:v>
                </c:pt>
                <c:pt idx="2494">
                  <c:v>17.319444444444446</c:v>
                </c:pt>
                <c:pt idx="2495">
                  <c:v>17.326388888888889</c:v>
                </c:pt>
                <c:pt idx="2496">
                  <c:v>17.333333333333332</c:v>
                </c:pt>
                <c:pt idx="2497">
                  <c:v>17.340277777777779</c:v>
                </c:pt>
                <c:pt idx="2498">
                  <c:v>17.347222222222221</c:v>
                </c:pt>
                <c:pt idx="2499">
                  <c:v>17.354166666666668</c:v>
                </c:pt>
                <c:pt idx="2500">
                  <c:v>17.361111111111111</c:v>
                </c:pt>
                <c:pt idx="2501">
                  <c:v>17.368055555555554</c:v>
                </c:pt>
                <c:pt idx="2502">
                  <c:v>17.375</c:v>
                </c:pt>
                <c:pt idx="2503">
                  <c:v>17.381944444444446</c:v>
                </c:pt>
                <c:pt idx="2504">
                  <c:v>17.388888888888889</c:v>
                </c:pt>
                <c:pt idx="2505">
                  <c:v>17.395833333333332</c:v>
                </c:pt>
                <c:pt idx="2506">
                  <c:v>17.402777777777779</c:v>
                </c:pt>
                <c:pt idx="2507">
                  <c:v>17.409722222222221</c:v>
                </c:pt>
                <c:pt idx="2508">
                  <c:v>17.416666666666668</c:v>
                </c:pt>
                <c:pt idx="2509">
                  <c:v>17.423611111111111</c:v>
                </c:pt>
                <c:pt idx="2510">
                  <c:v>17.430555555555554</c:v>
                </c:pt>
                <c:pt idx="2511">
                  <c:v>17.4375</c:v>
                </c:pt>
                <c:pt idx="2512">
                  <c:v>17.444444444444446</c:v>
                </c:pt>
                <c:pt idx="2513">
                  <c:v>17.451388888888889</c:v>
                </c:pt>
                <c:pt idx="2514">
                  <c:v>17.458333333333332</c:v>
                </c:pt>
                <c:pt idx="2515">
                  <c:v>17.465277777777779</c:v>
                </c:pt>
                <c:pt idx="2516">
                  <c:v>17.472222222222221</c:v>
                </c:pt>
                <c:pt idx="2517">
                  <c:v>17.479166666666668</c:v>
                </c:pt>
                <c:pt idx="2518">
                  <c:v>17.486111111111111</c:v>
                </c:pt>
                <c:pt idx="2519">
                  <c:v>17.493055555555554</c:v>
                </c:pt>
                <c:pt idx="2520">
                  <c:v>17.5</c:v>
                </c:pt>
                <c:pt idx="2521">
                  <c:v>17.506944444444446</c:v>
                </c:pt>
                <c:pt idx="2522">
                  <c:v>17.513888888888889</c:v>
                </c:pt>
                <c:pt idx="2523">
                  <c:v>17.520833333333332</c:v>
                </c:pt>
                <c:pt idx="2524">
                  <c:v>17.527777777777779</c:v>
                </c:pt>
                <c:pt idx="2525">
                  <c:v>17.534722222222221</c:v>
                </c:pt>
                <c:pt idx="2526">
                  <c:v>17.541666666666668</c:v>
                </c:pt>
                <c:pt idx="2527">
                  <c:v>17.548611111111111</c:v>
                </c:pt>
                <c:pt idx="2528">
                  <c:v>17.555555555555554</c:v>
                </c:pt>
                <c:pt idx="2529">
                  <c:v>17.5625</c:v>
                </c:pt>
                <c:pt idx="2530">
                  <c:v>17.569444444444446</c:v>
                </c:pt>
                <c:pt idx="2531">
                  <c:v>17.576388888888889</c:v>
                </c:pt>
                <c:pt idx="2532">
                  <c:v>17.583333333333332</c:v>
                </c:pt>
                <c:pt idx="2533">
                  <c:v>17.590277777777779</c:v>
                </c:pt>
                <c:pt idx="2534">
                  <c:v>17.597222222222221</c:v>
                </c:pt>
                <c:pt idx="2535">
                  <c:v>17.604166666666668</c:v>
                </c:pt>
                <c:pt idx="2536">
                  <c:v>17.611111111111111</c:v>
                </c:pt>
                <c:pt idx="2537">
                  <c:v>17.618055555555554</c:v>
                </c:pt>
                <c:pt idx="2538">
                  <c:v>17.625</c:v>
                </c:pt>
                <c:pt idx="2539">
                  <c:v>17.631944444444446</c:v>
                </c:pt>
                <c:pt idx="2540">
                  <c:v>17.638888888888889</c:v>
                </c:pt>
                <c:pt idx="2541">
                  <c:v>17.645833333333332</c:v>
                </c:pt>
                <c:pt idx="2542">
                  <c:v>17.652777777777779</c:v>
                </c:pt>
                <c:pt idx="2543">
                  <c:v>17.659722222222221</c:v>
                </c:pt>
                <c:pt idx="2544">
                  <c:v>17.666666666666668</c:v>
                </c:pt>
                <c:pt idx="2545">
                  <c:v>17.673611111111111</c:v>
                </c:pt>
                <c:pt idx="2546">
                  <c:v>17.680555555555554</c:v>
                </c:pt>
                <c:pt idx="2547">
                  <c:v>17.6875</c:v>
                </c:pt>
                <c:pt idx="2548">
                  <c:v>17.694444444444446</c:v>
                </c:pt>
                <c:pt idx="2549">
                  <c:v>17.701388888888889</c:v>
                </c:pt>
                <c:pt idx="2550">
                  <c:v>17.708333333333332</c:v>
                </c:pt>
                <c:pt idx="2551">
                  <c:v>17.715277777777779</c:v>
                </c:pt>
                <c:pt idx="2552">
                  <c:v>17.722222222222221</c:v>
                </c:pt>
                <c:pt idx="2553">
                  <c:v>17.729166666666668</c:v>
                </c:pt>
                <c:pt idx="2554">
                  <c:v>17.736111111111111</c:v>
                </c:pt>
                <c:pt idx="2555">
                  <c:v>17.743055555555554</c:v>
                </c:pt>
                <c:pt idx="2556">
                  <c:v>17.75</c:v>
                </c:pt>
                <c:pt idx="2557">
                  <c:v>17.756944444444446</c:v>
                </c:pt>
                <c:pt idx="2558">
                  <c:v>17.763888888888889</c:v>
                </c:pt>
                <c:pt idx="2559">
                  <c:v>17.770833333333332</c:v>
                </c:pt>
                <c:pt idx="2560">
                  <c:v>17.777777777777779</c:v>
                </c:pt>
                <c:pt idx="2561">
                  <c:v>17.784722222222221</c:v>
                </c:pt>
                <c:pt idx="2562">
                  <c:v>17.791666666666668</c:v>
                </c:pt>
                <c:pt idx="2563">
                  <c:v>17.798611111111111</c:v>
                </c:pt>
                <c:pt idx="2564">
                  <c:v>17.805555555555554</c:v>
                </c:pt>
                <c:pt idx="2565">
                  <c:v>17.8125</c:v>
                </c:pt>
                <c:pt idx="2566">
                  <c:v>17.819444444444446</c:v>
                </c:pt>
                <c:pt idx="2567">
                  <c:v>17.826388888888889</c:v>
                </c:pt>
                <c:pt idx="2568">
                  <c:v>17.833333333333332</c:v>
                </c:pt>
                <c:pt idx="2569">
                  <c:v>17.840277777777779</c:v>
                </c:pt>
                <c:pt idx="2570">
                  <c:v>17.847222222222221</c:v>
                </c:pt>
                <c:pt idx="2571">
                  <c:v>17.854166666666668</c:v>
                </c:pt>
                <c:pt idx="2572">
                  <c:v>17.861111111111111</c:v>
                </c:pt>
                <c:pt idx="2573">
                  <c:v>17.868055555555554</c:v>
                </c:pt>
                <c:pt idx="2574">
                  <c:v>17.875</c:v>
                </c:pt>
                <c:pt idx="2575">
                  <c:v>17.881944444444446</c:v>
                </c:pt>
                <c:pt idx="2576">
                  <c:v>17.888888888888889</c:v>
                </c:pt>
                <c:pt idx="2577">
                  <c:v>17.895833333333332</c:v>
                </c:pt>
                <c:pt idx="2578">
                  <c:v>17.902777777777779</c:v>
                </c:pt>
                <c:pt idx="2579">
                  <c:v>17.909722222222221</c:v>
                </c:pt>
                <c:pt idx="2580">
                  <c:v>17.916666666666668</c:v>
                </c:pt>
                <c:pt idx="2581">
                  <c:v>17.923611111111111</c:v>
                </c:pt>
                <c:pt idx="2582">
                  <c:v>17.930555555555554</c:v>
                </c:pt>
                <c:pt idx="2583">
                  <c:v>17.9375</c:v>
                </c:pt>
                <c:pt idx="2584">
                  <c:v>17.944444444444446</c:v>
                </c:pt>
                <c:pt idx="2585">
                  <c:v>17.951388888888889</c:v>
                </c:pt>
                <c:pt idx="2586">
                  <c:v>17.958333333333332</c:v>
                </c:pt>
                <c:pt idx="2587">
                  <c:v>17.965277777777779</c:v>
                </c:pt>
                <c:pt idx="2588">
                  <c:v>17.972222222222221</c:v>
                </c:pt>
                <c:pt idx="2589">
                  <c:v>17.979166666666668</c:v>
                </c:pt>
                <c:pt idx="2590">
                  <c:v>17.986111111111111</c:v>
                </c:pt>
                <c:pt idx="2591">
                  <c:v>17.993055555555554</c:v>
                </c:pt>
                <c:pt idx="2592">
                  <c:v>18</c:v>
                </c:pt>
                <c:pt idx="2593">
                  <c:v>18.006944444444446</c:v>
                </c:pt>
                <c:pt idx="2594">
                  <c:v>18.013888888888889</c:v>
                </c:pt>
                <c:pt idx="2595">
                  <c:v>18.020833333333332</c:v>
                </c:pt>
                <c:pt idx="2596">
                  <c:v>18.027777777777779</c:v>
                </c:pt>
                <c:pt idx="2597">
                  <c:v>18.034722222222221</c:v>
                </c:pt>
                <c:pt idx="2598">
                  <c:v>18.041666666666668</c:v>
                </c:pt>
                <c:pt idx="2599">
                  <c:v>18.048611111111111</c:v>
                </c:pt>
                <c:pt idx="2600">
                  <c:v>18.055555555555554</c:v>
                </c:pt>
                <c:pt idx="2601">
                  <c:v>18.0625</c:v>
                </c:pt>
                <c:pt idx="2602">
                  <c:v>18.069444444444446</c:v>
                </c:pt>
                <c:pt idx="2603">
                  <c:v>18.076388888888889</c:v>
                </c:pt>
                <c:pt idx="2604">
                  <c:v>18.083333333333332</c:v>
                </c:pt>
                <c:pt idx="2605">
                  <c:v>18.090277777777779</c:v>
                </c:pt>
                <c:pt idx="2606">
                  <c:v>18.097222222222221</c:v>
                </c:pt>
                <c:pt idx="2607">
                  <c:v>18.104166666666668</c:v>
                </c:pt>
                <c:pt idx="2608">
                  <c:v>18.111111111111111</c:v>
                </c:pt>
                <c:pt idx="2609">
                  <c:v>18.118055555555554</c:v>
                </c:pt>
                <c:pt idx="2610">
                  <c:v>18.125</c:v>
                </c:pt>
                <c:pt idx="2611">
                  <c:v>18.131944444444446</c:v>
                </c:pt>
                <c:pt idx="2612">
                  <c:v>18.138888888888889</c:v>
                </c:pt>
                <c:pt idx="2613">
                  <c:v>18.145833333333332</c:v>
                </c:pt>
                <c:pt idx="2614">
                  <c:v>18.152777777777779</c:v>
                </c:pt>
                <c:pt idx="2615">
                  <c:v>18.159722222222221</c:v>
                </c:pt>
                <c:pt idx="2616">
                  <c:v>18.166666666666668</c:v>
                </c:pt>
                <c:pt idx="2617">
                  <c:v>18.173611111111111</c:v>
                </c:pt>
                <c:pt idx="2618">
                  <c:v>18.180555555555554</c:v>
                </c:pt>
                <c:pt idx="2619">
                  <c:v>18.1875</c:v>
                </c:pt>
                <c:pt idx="2620">
                  <c:v>18.194444444444446</c:v>
                </c:pt>
                <c:pt idx="2621">
                  <c:v>18.201388888888889</c:v>
                </c:pt>
                <c:pt idx="2622">
                  <c:v>18.208333333333332</c:v>
                </c:pt>
                <c:pt idx="2623">
                  <c:v>18.215277777777779</c:v>
                </c:pt>
                <c:pt idx="2624">
                  <c:v>18.222222222222221</c:v>
                </c:pt>
                <c:pt idx="2625">
                  <c:v>18.229166666666668</c:v>
                </c:pt>
                <c:pt idx="2626">
                  <c:v>18.236111111111111</c:v>
                </c:pt>
                <c:pt idx="2627">
                  <c:v>18.243055555555554</c:v>
                </c:pt>
                <c:pt idx="2628">
                  <c:v>18.25</c:v>
                </c:pt>
                <c:pt idx="2629">
                  <c:v>18.256944444444446</c:v>
                </c:pt>
                <c:pt idx="2630">
                  <c:v>18.263888888888889</c:v>
                </c:pt>
                <c:pt idx="2631">
                  <c:v>18.270833333333332</c:v>
                </c:pt>
                <c:pt idx="2632">
                  <c:v>18.277777777777779</c:v>
                </c:pt>
                <c:pt idx="2633">
                  <c:v>18.284722222222221</c:v>
                </c:pt>
                <c:pt idx="2634">
                  <c:v>18.291666666666668</c:v>
                </c:pt>
                <c:pt idx="2635">
                  <c:v>18.298611111111111</c:v>
                </c:pt>
                <c:pt idx="2636">
                  <c:v>18.305555555555554</c:v>
                </c:pt>
                <c:pt idx="2637">
                  <c:v>18.3125</c:v>
                </c:pt>
                <c:pt idx="2638">
                  <c:v>18.319444444444446</c:v>
                </c:pt>
                <c:pt idx="2639">
                  <c:v>18.326388888888889</c:v>
                </c:pt>
                <c:pt idx="2640">
                  <c:v>18.333333333333332</c:v>
                </c:pt>
                <c:pt idx="2641">
                  <c:v>18.340277777777779</c:v>
                </c:pt>
                <c:pt idx="2642">
                  <c:v>18.347222222222221</c:v>
                </c:pt>
                <c:pt idx="2643">
                  <c:v>18.354166666666668</c:v>
                </c:pt>
                <c:pt idx="2644">
                  <c:v>18.361111111111111</c:v>
                </c:pt>
                <c:pt idx="2645">
                  <c:v>18.368055555555554</c:v>
                </c:pt>
                <c:pt idx="2646">
                  <c:v>18.375</c:v>
                </c:pt>
                <c:pt idx="2647">
                  <c:v>18.381944444444446</c:v>
                </c:pt>
                <c:pt idx="2648">
                  <c:v>18.388888888888889</c:v>
                </c:pt>
                <c:pt idx="2649">
                  <c:v>18.395833333333332</c:v>
                </c:pt>
                <c:pt idx="2650">
                  <c:v>18.402777777777779</c:v>
                </c:pt>
                <c:pt idx="2651">
                  <c:v>18.409722222222221</c:v>
                </c:pt>
                <c:pt idx="2652">
                  <c:v>18.416666666666668</c:v>
                </c:pt>
                <c:pt idx="2653">
                  <c:v>18.423611111111111</c:v>
                </c:pt>
                <c:pt idx="2654">
                  <c:v>18.430555555555554</c:v>
                </c:pt>
                <c:pt idx="2655">
                  <c:v>18.4375</c:v>
                </c:pt>
                <c:pt idx="2656">
                  <c:v>18.444444444444446</c:v>
                </c:pt>
                <c:pt idx="2657">
                  <c:v>18.451388888888889</c:v>
                </c:pt>
                <c:pt idx="2658">
                  <c:v>18.458333333333332</c:v>
                </c:pt>
                <c:pt idx="2659">
                  <c:v>18.465277777777779</c:v>
                </c:pt>
                <c:pt idx="2660">
                  <c:v>18.472222222222221</c:v>
                </c:pt>
                <c:pt idx="2661">
                  <c:v>18.479166666666668</c:v>
                </c:pt>
                <c:pt idx="2662">
                  <c:v>18.486111111111111</c:v>
                </c:pt>
                <c:pt idx="2663">
                  <c:v>18.493055555555554</c:v>
                </c:pt>
                <c:pt idx="2664">
                  <c:v>18.5</c:v>
                </c:pt>
                <c:pt idx="2665">
                  <c:v>18.506944444444446</c:v>
                </c:pt>
                <c:pt idx="2666">
                  <c:v>18.513888888888889</c:v>
                </c:pt>
                <c:pt idx="2667">
                  <c:v>18.520833333333332</c:v>
                </c:pt>
                <c:pt idx="2668">
                  <c:v>18.527777777777779</c:v>
                </c:pt>
                <c:pt idx="2669">
                  <c:v>18.534722222222221</c:v>
                </c:pt>
                <c:pt idx="2670">
                  <c:v>18.541666666666668</c:v>
                </c:pt>
                <c:pt idx="2671">
                  <c:v>18.548611111111111</c:v>
                </c:pt>
                <c:pt idx="2672">
                  <c:v>18.555555555555554</c:v>
                </c:pt>
                <c:pt idx="2673">
                  <c:v>18.5625</c:v>
                </c:pt>
                <c:pt idx="2674">
                  <c:v>18.569444444444446</c:v>
                </c:pt>
                <c:pt idx="2675">
                  <c:v>18.576388888888889</c:v>
                </c:pt>
                <c:pt idx="2676">
                  <c:v>18.583333333333332</c:v>
                </c:pt>
                <c:pt idx="2677">
                  <c:v>18.590277777777779</c:v>
                </c:pt>
                <c:pt idx="2678">
                  <c:v>18.597222222222221</c:v>
                </c:pt>
                <c:pt idx="2679">
                  <c:v>18.604166666666668</c:v>
                </c:pt>
                <c:pt idx="2680">
                  <c:v>18.611111111111111</c:v>
                </c:pt>
                <c:pt idx="2681">
                  <c:v>18.618055555555554</c:v>
                </c:pt>
                <c:pt idx="2682">
                  <c:v>18.625</c:v>
                </c:pt>
                <c:pt idx="2683">
                  <c:v>18.631944444444446</c:v>
                </c:pt>
                <c:pt idx="2684">
                  <c:v>18.638888888888889</c:v>
                </c:pt>
                <c:pt idx="2685">
                  <c:v>18.645833333333332</c:v>
                </c:pt>
                <c:pt idx="2686">
                  <c:v>18.652777777777779</c:v>
                </c:pt>
                <c:pt idx="2687">
                  <c:v>18.659722222222221</c:v>
                </c:pt>
                <c:pt idx="2688">
                  <c:v>18.666666666666668</c:v>
                </c:pt>
                <c:pt idx="2689">
                  <c:v>18.673611111111111</c:v>
                </c:pt>
                <c:pt idx="2690">
                  <c:v>18.680555555555554</c:v>
                </c:pt>
                <c:pt idx="2691">
                  <c:v>18.6875</c:v>
                </c:pt>
                <c:pt idx="2692">
                  <c:v>18.694444444444446</c:v>
                </c:pt>
                <c:pt idx="2693">
                  <c:v>18.701388888888889</c:v>
                </c:pt>
                <c:pt idx="2694">
                  <c:v>18.708333333333332</c:v>
                </c:pt>
                <c:pt idx="2695">
                  <c:v>18.715277777777779</c:v>
                </c:pt>
                <c:pt idx="2696">
                  <c:v>18.722222222222221</c:v>
                </c:pt>
                <c:pt idx="2697">
                  <c:v>18.729166666666668</c:v>
                </c:pt>
                <c:pt idx="2698">
                  <c:v>18.736111111111111</c:v>
                </c:pt>
                <c:pt idx="2699">
                  <c:v>18.743055555555554</c:v>
                </c:pt>
                <c:pt idx="2700">
                  <c:v>18.75</c:v>
                </c:pt>
                <c:pt idx="2701">
                  <c:v>18.756944444444446</c:v>
                </c:pt>
                <c:pt idx="2702">
                  <c:v>18.763888888888889</c:v>
                </c:pt>
                <c:pt idx="2703">
                  <c:v>18.770833333333332</c:v>
                </c:pt>
                <c:pt idx="2704">
                  <c:v>18.777777777777779</c:v>
                </c:pt>
                <c:pt idx="2705">
                  <c:v>18.784722222222221</c:v>
                </c:pt>
                <c:pt idx="2706">
                  <c:v>18.791666666666668</c:v>
                </c:pt>
                <c:pt idx="2707">
                  <c:v>18.798611111111111</c:v>
                </c:pt>
                <c:pt idx="2708">
                  <c:v>18.805555555555554</c:v>
                </c:pt>
                <c:pt idx="2709">
                  <c:v>18.8125</c:v>
                </c:pt>
                <c:pt idx="2710">
                  <c:v>18.819444444444446</c:v>
                </c:pt>
                <c:pt idx="2711">
                  <c:v>18.826388888888889</c:v>
                </c:pt>
                <c:pt idx="2712">
                  <c:v>18.833333333333332</c:v>
                </c:pt>
                <c:pt idx="2713">
                  <c:v>18.840277777777779</c:v>
                </c:pt>
                <c:pt idx="2714">
                  <c:v>18.847222222222221</c:v>
                </c:pt>
                <c:pt idx="2715">
                  <c:v>18.854166666666668</c:v>
                </c:pt>
                <c:pt idx="2716">
                  <c:v>18.861111111111111</c:v>
                </c:pt>
                <c:pt idx="2717">
                  <c:v>18.868055555555554</c:v>
                </c:pt>
                <c:pt idx="2718">
                  <c:v>18.875</c:v>
                </c:pt>
                <c:pt idx="2719">
                  <c:v>18.881944444444446</c:v>
                </c:pt>
                <c:pt idx="2720">
                  <c:v>18.888888888888889</c:v>
                </c:pt>
                <c:pt idx="2721">
                  <c:v>18.895833333333332</c:v>
                </c:pt>
                <c:pt idx="2722">
                  <c:v>18.902777777777779</c:v>
                </c:pt>
                <c:pt idx="2723">
                  <c:v>18.909722222222221</c:v>
                </c:pt>
                <c:pt idx="2724">
                  <c:v>18.916666666666668</c:v>
                </c:pt>
                <c:pt idx="2725">
                  <c:v>18.923611111111111</c:v>
                </c:pt>
                <c:pt idx="2726">
                  <c:v>18.930555555555554</c:v>
                </c:pt>
                <c:pt idx="2727">
                  <c:v>18.9375</c:v>
                </c:pt>
                <c:pt idx="2728">
                  <c:v>18.944444444444446</c:v>
                </c:pt>
                <c:pt idx="2729">
                  <c:v>18.951388888888889</c:v>
                </c:pt>
                <c:pt idx="2730">
                  <c:v>18.958333333333332</c:v>
                </c:pt>
                <c:pt idx="2731">
                  <c:v>18.965277777777779</c:v>
                </c:pt>
                <c:pt idx="2732">
                  <c:v>18.972222222222221</c:v>
                </c:pt>
                <c:pt idx="2733">
                  <c:v>18.979166666666668</c:v>
                </c:pt>
                <c:pt idx="2734">
                  <c:v>18.986111111111111</c:v>
                </c:pt>
                <c:pt idx="2735">
                  <c:v>18.993055555555554</c:v>
                </c:pt>
                <c:pt idx="2736">
                  <c:v>19</c:v>
                </c:pt>
                <c:pt idx="2737">
                  <c:v>19.006944444444446</c:v>
                </c:pt>
                <c:pt idx="2738">
                  <c:v>19.013888888888889</c:v>
                </c:pt>
                <c:pt idx="2739">
                  <c:v>19.020833333333332</c:v>
                </c:pt>
                <c:pt idx="2740">
                  <c:v>19.027777777777779</c:v>
                </c:pt>
                <c:pt idx="2741">
                  <c:v>19.034722222222221</c:v>
                </c:pt>
                <c:pt idx="2742">
                  <c:v>19.041666666666668</c:v>
                </c:pt>
                <c:pt idx="2743">
                  <c:v>19.048611111111111</c:v>
                </c:pt>
                <c:pt idx="2744">
                  <c:v>19.055555555555554</c:v>
                </c:pt>
                <c:pt idx="2745">
                  <c:v>19.0625</c:v>
                </c:pt>
                <c:pt idx="2746">
                  <c:v>19.069444444444446</c:v>
                </c:pt>
                <c:pt idx="2747">
                  <c:v>19.076388888888889</c:v>
                </c:pt>
                <c:pt idx="2748">
                  <c:v>19.083333333333332</c:v>
                </c:pt>
                <c:pt idx="2749">
                  <c:v>19.090277777777779</c:v>
                </c:pt>
                <c:pt idx="2750">
                  <c:v>19.097222222222221</c:v>
                </c:pt>
                <c:pt idx="2751">
                  <c:v>19.104166666666668</c:v>
                </c:pt>
                <c:pt idx="2752">
                  <c:v>19.111111111111111</c:v>
                </c:pt>
                <c:pt idx="2753">
                  <c:v>19.118055555555554</c:v>
                </c:pt>
                <c:pt idx="2754">
                  <c:v>19.125</c:v>
                </c:pt>
                <c:pt idx="2755">
                  <c:v>19.131944444444446</c:v>
                </c:pt>
                <c:pt idx="2756">
                  <c:v>19.138888888888889</c:v>
                </c:pt>
                <c:pt idx="2757">
                  <c:v>19.145833333333332</c:v>
                </c:pt>
                <c:pt idx="2758">
                  <c:v>19.152777777777779</c:v>
                </c:pt>
                <c:pt idx="2759">
                  <c:v>19.159722222222221</c:v>
                </c:pt>
                <c:pt idx="2760">
                  <c:v>19.166666666666668</c:v>
                </c:pt>
                <c:pt idx="2761">
                  <c:v>19.173611111111111</c:v>
                </c:pt>
                <c:pt idx="2762">
                  <c:v>19.180555555555554</c:v>
                </c:pt>
                <c:pt idx="2763">
                  <c:v>19.1875</c:v>
                </c:pt>
                <c:pt idx="2764">
                  <c:v>19.194444444444446</c:v>
                </c:pt>
                <c:pt idx="2765">
                  <c:v>19.201388888888889</c:v>
                </c:pt>
                <c:pt idx="2766">
                  <c:v>19.208333333333332</c:v>
                </c:pt>
                <c:pt idx="2767">
                  <c:v>19.215277777777779</c:v>
                </c:pt>
                <c:pt idx="2768">
                  <c:v>19.222222222222221</c:v>
                </c:pt>
                <c:pt idx="2769">
                  <c:v>19.229166666666668</c:v>
                </c:pt>
                <c:pt idx="2770">
                  <c:v>19.236111111111111</c:v>
                </c:pt>
                <c:pt idx="2771">
                  <c:v>19.243055555555554</c:v>
                </c:pt>
                <c:pt idx="2772">
                  <c:v>19.25</c:v>
                </c:pt>
                <c:pt idx="2773">
                  <c:v>19.256944444444446</c:v>
                </c:pt>
                <c:pt idx="2774">
                  <c:v>19.263888888888889</c:v>
                </c:pt>
                <c:pt idx="2775">
                  <c:v>19.270833333333332</c:v>
                </c:pt>
                <c:pt idx="2776">
                  <c:v>19.277777777777779</c:v>
                </c:pt>
                <c:pt idx="2777">
                  <c:v>19.284722222222221</c:v>
                </c:pt>
                <c:pt idx="2778">
                  <c:v>19.291666666666668</c:v>
                </c:pt>
                <c:pt idx="2779">
                  <c:v>19.298611111111111</c:v>
                </c:pt>
                <c:pt idx="2780">
                  <c:v>19.305555555555554</c:v>
                </c:pt>
                <c:pt idx="2781">
                  <c:v>19.3125</c:v>
                </c:pt>
                <c:pt idx="2782">
                  <c:v>19.319444444444446</c:v>
                </c:pt>
                <c:pt idx="2783">
                  <c:v>19.326388888888889</c:v>
                </c:pt>
                <c:pt idx="2784">
                  <c:v>19.333333333333332</c:v>
                </c:pt>
                <c:pt idx="2785">
                  <c:v>19.340277777777779</c:v>
                </c:pt>
                <c:pt idx="2786">
                  <c:v>19.347222222222221</c:v>
                </c:pt>
                <c:pt idx="2787">
                  <c:v>19.354166666666668</c:v>
                </c:pt>
                <c:pt idx="2788">
                  <c:v>19.361111111111111</c:v>
                </c:pt>
                <c:pt idx="2789">
                  <c:v>19.368055555555554</c:v>
                </c:pt>
                <c:pt idx="2790">
                  <c:v>19.375</c:v>
                </c:pt>
                <c:pt idx="2791">
                  <c:v>19.381944444444446</c:v>
                </c:pt>
                <c:pt idx="2792">
                  <c:v>19.388888888888889</c:v>
                </c:pt>
                <c:pt idx="2793">
                  <c:v>19.395833333333332</c:v>
                </c:pt>
                <c:pt idx="2794">
                  <c:v>19.402777777777779</c:v>
                </c:pt>
                <c:pt idx="2795">
                  <c:v>19.409722222222221</c:v>
                </c:pt>
                <c:pt idx="2796">
                  <c:v>19.416666666666668</c:v>
                </c:pt>
                <c:pt idx="2797">
                  <c:v>19.423611111111111</c:v>
                </c:pt>
                <c:pt idx="2798">
                  <c:v>19.430555555555554</c:v>
                </c:pt>
                <c:pt idx="2799">
                  <c:v>19.4375</c:v>
                </c:pt>
                <c:pt idx="2800">
                  <c:v>19.444444444444446</c:v>
                </c:pt>
                <c:pt idx="2801">
                  <c:v>19.451388888888889</c:v>
                </c:pt>
                <c:pt idx="2802">
                  <c:v>19.458333333333332</c:v>
                </c:pt>
                <c:pt idx="2803">
                  <c:v>19.465277777777779</c:v>
                </c:pt>
                <c:pt idx="2804">
                  <c:v>19.472222222222221</c:v>
                </c:pt>
                <c:pt idx="2805">
                  <c:v>19.479166666666668</c:v>
                </c:pt>
                <c:pt idx="2806">
                  <c:v>19.486111111111111</c:v>
                </c:pt>
                <c:pt idx="2807">
                  <c:v>19.493055555555554</c:v>
                </c:pt>
                <c:pt idx="2808">
                  <c:v>19.5</c:v>
                </c:pt>
                <c:pt idx="2809">
                  <c:v>19.506944444444446</c:v>
                </c:pt>
                <c:pt idx="2810">
                  <c:v>19.513888888888889</c:v>
                </c:pt>
                <c:pt idx="2811">
                  <c:v>19.520833333333332</c:v>
                </c:pt>
                <c:pt idx="2812">
                  <c:v>19.527777777777779</c:v>
                </c:pt>
                <c:pt idx="2813">
                  <c:v>19.534722222222221</c:v>
                </c:pt>
                <c:pt idx="2814">
                  <c:v>19.541666666666668</c:v>
                </c:pt>
                <c:pt idx="2815">
                  <c:v>19.548611111111111</c:v>
                </c:pt>
                <c:pt idx="2816">
                  <c:v>19.555555555555554</c:v>
                </c:pt>
                <c:pt idx="2817">
                  <c:v>19.5625</c:v>
                </c:pt>
                <c:pt idx="2818">
                  <c:v>19.569444444444446</c:v>
                </c:pt>
                <c:pt idx="2819">
                  <c:v>19.576388888888889</c:v>
                </c:pt>
                <c:pt idx="2820">
                  <c:v>19.583333333333332</c:v>
                </c:pt>
                <c:pt idx="2821">
                  <c:v>19.590277777777779</c:v>
                </c:pt>
                <c:pt idx="2822">
                  <c:v>19.597222222222221</c:v>
                </c:pt>
                <c:pt idx="2823">
                  <c:v>19.604166666666668</c:v>
                </c:pt>
                <c:pt idx="2824">
                  <c:v>19.611111111111111</c:v>
                </c:pt>
                <c:pt idx="2825">
                  <c:v>19.618055555555554</c:v>
                </c:pt>
                <c:pt idx="2826">
                  <c:v>19.625</c:v>
                </c:pt>
                <c:pt idx="2827">
                  <c:v>19.631944444444446</c:v>
                </c:pt>
                <c:pt idx="2828">
                  <c:v>19.638888888888889</c:v>
                </c:pt>
                <c:pt idx="2829">
                  <c:v>19.645833333333332</c:v>
                </c:pt>
                <c:pt idx="2830">
                  <c:v>19.652777777777779</c:v>
                </c:pt>
                <c:pt idx="2831">
                  <c:v>19.659722222222221</c:v>
                </c:pt>
                <c:pt idx="2832">
                  <c:v>19.666666666666668</c:v>
                </c:pt>
                <c:pt idx="2833">
                  <c:v>19.673611111111111</c:v>
                </c:pt>
                <c:pt idx="2834">
                  <c:v>19.680555555555554</c:v>
                </c:pt>
                <c:pt idx="2835">
                  <c:v>19.6875</c:v>
                </c:pt>
                <c:pt idx="2836">
                  <c:v>19.694444444444446</c:v>
                </c:pt>
                <c:pt idx="2837">
                  <c:v>19.701388888888889</c:v>
                </c:pt>
                <c:pt idx="2838">
                  <c:v>19.708333333333332</c:v>
                </c:pt>
                <c:pt idx="2839">
                  <c:v>19.715277777777779</c:v>
                </c:pt>
                <c:pt idx="2840">
                  <c:v>19.722222222222221</c:v>
                </c:pt>
                <c:pt idx="2841">
                  <c:v>19.729166666666668</c:v>
                </c:pt>
                <c:pt idx="2842">
                  <c:v>19.736111111111111</c:v>
                </c:pt>
                <c:pt idx="2843">
                  <c:v>19.743055555555554</c:v>
                </c:pt>
                <c:pt idx="2844">
                  <c:v>19.75</c:v>
                </c:pt>
                <c:pt idx="2845">
                  <c:v>19.756944444444446</c:v>
                </c:pt>
                <c:pt idx="2846">
                  <c:v>19.763888888888889</c:v>
                </c:pt>
                <c:pt idx="2847">
                  <c:v>19.770833333333332</c:v>
                </c:pt>
                <c:pt idx="2848">
                  <c:v>19.777777777777779</c:v>
                </c:pt>
                <c:pt idx="2849">
                  <c:v>19.784722222222221</c:v>
                </c:pt>
                <c:pt idx="2850">
                  <c:v>19.791666666666668</c:v>
                </c:pt>
                <c:pt idx="2851">
                  <c:v>19.798611111111111</c:v>
                </c:pt>
                <c:pt idx="2852">
                  <c:v>19.805555555555554</c:v>
                </c:pt>
                <c:pt idx="2853">
                  <c:v>19.8125</c:v>
                </c:pt>
                <c:pt idx="2854">
                  <c:v>19.819444444444446</c:v>
                </c:pt>
                <c:pt idx="2855">
                  <c:v>19.826388888888889</c:v>
                </c:pt>
                <c:pt idx="2856">
                  <c:v>19.833333333333332</c:v>
                </c:pt>
                <c:pt idx="2857">
                  <c:v>19.840277777777779</c:v>
                </c:pt>
                <c:pt idx="2858">
                  <c:v>19.847222222222221</c:v>
                </c:pt>
                <c:pt idx="2859">
                  <c:v>19.854166666666668</c:v>
                </c:pt>
                <c:pt idx="2860">
                  <c:v>19.861111111111111</c:v>
                </c:pt>
                <c:pt idx="2861">
                  <c:v>19.868055555555554</c:v>
                </c:pt>
                <c:pt idx="2862">
                  <c:v>19.875</c:v>
                </c:pt>
                <c:pt idx="2863">
                  <c:v>19.881944444444446</c:v>
                </c:pt>
                <c:pt idx="2864">
                  <c:v>19.888888888888889</c:v>
                </c:pt>
                <c:pt idx="2865">
                  <c:v>19.895833333333332</c:v>
                </c:pt>
                <c:pt idx="2866">
                  <c:v>19.902777777777779</c:v>
                </c:pt>
                <c:pt idx="2867">
                  <c:v>19.909722222222221</c:v>
                </c:pt>
                <c:pt idx="2868">
                  <c:v>19.916666666666668</c:v>
                </c:pt>
                <c:pt idx="2869">
                  <c:v>19.923611111111111</c:v>
                </c:pt>
                <c:pt idx="2870">
                  <c:v>19.930555555555554</c:v>
                </c:pt>
                <c:pt idx="2871">
                  <c:v>19.9375</c:v>
                </c:pt>
                <c:pt idx="2872">
                  <c:v>19.944444444444446</c:v>
                </c:pt>
                <c:pt idx="2873">
                  <c:v>19.951388888888889</c:v>
                </c:pt>
                <c:pt idx="2874">
                  <c:v>19.958333333333332</c:v>
                </c:pt>
                <c:pt idx="2875">
                  <c:v>19.965277777777779</c:v>
                </c:pt>
                <c:pt idx="2876">
                  <c:v>19.972222222222221</c:v>
                </c:pt>
                <c:pt idx="2877">
                  <c:v>19.979166666666668</c:v>
                </c:pt>
                <c:pt idx="2878">
                  <c:v>19.986111111111111</c:v>
                </c:pt>
                <c:pt idx="2879">
                  <c:v>19.993055555555554</c:v>
                </c:pt>
                <c:pt idx="2880">
                  <c:v>20</c:v>
                </c:pt>
                <c:pt idx="2881">
                  <c:v>20.006944444444446</c:v>
                </c:pt>
                <c:pt idx="2882">
                  <c:v>20.013888888888889</c:v>
                </c:pt>
                <c:pt idx="2883">
                  <c:v>20.020833333333332</c:v>
                </c:pt>
                <c:pt idx="2884">
                  <c:v>20.027777777777779</c:v>
                </c:pt>
                <c:pt idx="2885">
                  <c:v>20.034722222222221</c:v>
                </c:pt>
                <c:pt idx="2886">
                  <c:v>20.041666666666668</c:v>
                </c:pt>
                <c:pt idx="2887">
                  <c:v>20.048611111111111</c:v>
                </c:pt>
                <c:pt idx="2888">
                  <c:v>20.055555555555554</c:v>
                </c:pt>
                <c:pt idx="2889">
                  <c:v>20.0625</c:v>
                </c:pt>
                <c:pt idx="2890">
                  <c:v>20.069444444444446</c:v>
                </c:pt>
                <c:pt idx="2891">
                  <c:v>20.076388888888889</c:v>
                </c:pt>
                <c:pt idx="2892">
                  <c:v>20.083333333333332</c:v>
                </c:pt>
                <c:pt idx="2893">
                  <c:v>20.090277777777779</c:v>
                </c:pt>
                <c:pt idx="2894">
                  <c:v>20.097222222222221</c:v>
                </c:pt>
                <c:pt idx="2895">
                  <c:v>20.104166666666668</c:v>
                </c:pt>
                <c:pt idx="2896">
                  <c:v>20.111111111111111</c:v>
                </c:pt>
                <c:pt idx="2897">
                  <c:v>20.118055555555554</c:v>
                </c:pt>
                <c:pt idx="2898">
                  <c:v>20.125</c:v>
                </c:pt>
                <c:pt idx="2899">
                  <c:v>20.131944444444446</c:v>
                </c:pt>
                <c:pt idx="2900">
                  <c:v>20.138888888888889</c:v>
                </c:pt>
                <c:pt idx="2901">
                  <c:v>20.145833333333332</c:v>
                </c:pt>
                <c:pt idx="2902">
                  <c:v>20.152777777777779</c:v>
                </c:pt>
                <c:pt idx="2903">
                  <c:v>20.159722222222221</c:v>
                </c:pt>
                <c:pt idx="2904">
                  <c:v>20.166666666666668</c:v>
                </c:pt>
                <c:pt idx="2905">
                  <c:v>20.173611111111111</c:v>
                </c:pt>
                <c:pt idx="2906">
                  <c:v>20.180555555555554</c:v>
                </c:pt>
                <c:pt idx="2907">
                  <c:v>20.1875</c:v>
                </c:pt>
                <c:pt idx="2908">
                  <c:v>20.194444444444446</c:v>
                </c:pt>
                <c:pt idx="2909">
                  <c:v>20.201388888888889</c:v>
                </c:pt>
                <c:pt idx="2910">
                  <c:v>20.208333333333332</c:v>
                </c:pt>
                <c:pt idx="2911">
                  <c:v>20.215277777777779</c:v>
                </c:pt>
                <c:pt idx="2912">
                  <c:v>20.222222222222221</c:v>
                </c:pt>
                <c:pt idx="2913">
                  <c:v>20.229166666666668</c:v>
                </c:pt>
                <c:pt idx="2914">
                  <c:v>20.236111111111111</c:v>
                </c:pt>
                <c:pt idx="2915">
                  <c:v>20.243055555555554</c:v>
                </c:pt>
                <c:pt idx="2916">
                  <c:v>20.25</c:v>
                </c:pt>
                <c:pt idx="2917">
                  <c:v>20.256944444444446</c:v>
                </c:pt>
                <c:pt idx="2918">
                  <c:v>20.263888888888889</c:v>
                </c:pt>
                <c:pt idx="2919">
                  <c:v>20.270833333333332</c:v>
                </c:pt>
                <c:pt idx="2920">
                  <c:v>20.277777777777779</c:v>
                </c:pt>
                <c:pt idx="2921">
                  <c:v>20.284722222222221</c:v>
                </c:pt>
                <c:pt idx="2922">
                  <c:v>20.291666666666668</c:v>
                </c:pt>
                <c:pt idx="2923">
                  <c:v>20.298611111111111</c:v>
                </c:pt>
                <c:pt idx="2924">
                  <c:v>20.305555555555554</c:v>
                </c:pt>
                <c:pt idx="2925">
                  <c:v>20.3125</c:v>
                </c:pt>
                <c:pt idx="2926">
                  <c:v>20.319444444444446</c:v>
                </c:pt>
                <c:pt idx="2927">
                  <c:v>20.326388888888889</c:v>
                </c:pt>
                <c:pt idx="2928">
                  <c:v>20.333333333333332</c:v>
                </c:pt>
                <c:pt idx="2929">
                  <c:v>20.340277777777779</c:v>
                </c:pt>
                <c:pt idx="2930">
                  <c:v>20.347222222222221</c:v>
                </c:pt>
                <c:pt idx="2931">
                  <c:v>20.354166666666668</c:v>
                </c:pt>
                <c:pt idx="2932">
                  <c:v>20.361111111111111</c:v>
                </c:pt>
                <c:pt idx="2933">
                  <c:v>20.368055555555554</c:v>
                </c:pt>
                <c:pt idx="2934">
                  <c:v>20.375</c:v>
                </c:pt>
                <c:pt idx="2935">
                  <c:v>20.381944444444446</c:v>
                </c:pt>
                <c:pt idx="2936">
                  <c:v>20.388888888888889</c:v>
                </c:pt>
                <c:pt idx="2937">
                  <c:v>20.395833333333332</c:v>
                </c:pt>
                <c:pt idx="2938">
                  <c:v>20.402777777777779</c:v>
                </c:pt>
                <c:pt idx="2939">
                  <c:v>20.409722222222221</c:v>
                </c:pt>
                <c:pt idx="2940">
                  <c:v>20.416666666666668</c:v>
                </c:pt>
                <c:pt idx="2941">
                  <c:v>20.423611111111111</c:v>
                </c:pt>
                <c:pt idx="2942">
                  <c:v>20.430555555555554</c:v>
                </c:pt>
                <c:pt idx="2943">
                  <c:v>20.4375</c:v>
                </c:pt>
                <c:pt idx="2944">
                  <c:v>20.444444444444446</c:v>
                </c:pt>
                <c:pt idx="2945">
                  <c:v>20.451388888888889</c:v>
                </c:pt>
                <c:pt idx="2946">
                  <c:v>20.458333333333332</c:v>
                </c:pt>
                <c:pt idx="2947">
                  <c:v>20.465277777777779</c:v>
                </c:pt>
                <c:pt idx="2948">
                  <c:v>20.472222222222221</c:v>
                </c:pt>
                <c:pt idx="2949">
                  <c:v>20.479166666666668</c:v>
                </c:pt>
                <c:pt idx="2950">
                  <c:v>20.486111111111111</c:v>
                </c:pt>
                <c:pt idx="2951">
                  <c:v>20.493055555555554</c:v>
                </c:pt>
                <c:pt idx="2952">
                  <c:v>20.5</c:v>
                </c:pt>
                <c:pt idx="2953">
                  <c:v>20.506944444444446</c:v>
                </c:pt>
                <c:pt idx="2954">
                  <c:v>20.513888888888889</c:v>
                </c:pt>
                <c:pt idx="2955">
                  <c:v>20.520833333333332</c:v>
                </c:pt>
                <c:pt idx="2956">
                  <c:v>20.527777777777779</c:v>
                </c:pt>
                <c:pt idx="2957">
                  <c:v>20.534722222222221</c:v>
                </c:pt>
                <c:pt idx="2958">
                  <c:v>20.541666666666668</c:v>
                </c:pt>
                <c:pt idx="2959">
                  <c:v>20.548611111111111</c:v>
                </c:pt>
                <c:pt idx="2960">
                  <c:v>20.555555555555554</c:v>
                </c:pt>
                <c:pt idx="2961">
                  <c:v>20.5625</c:v>
                </c:pt>
                <c:pt idx="2962">
                  <c:v>20.569444444444446</c:v>
                </c:pt>
                <c:pt idx="2963">
                  <c:v>20.576388888888889</c:v>
                </c:pt>
                <c:pt idx="2964">
                  <c:v>20.583333333333332</c:v>
                </c:pt>
                <c:pt idx="2965">
                  <c:v>20.590277777777779</c:v>
                </c:pt>
                <c:pt idx="2966">
                  <c:v>20.597222222222221</c:v>
                </c:pt>
                <c:pt idx="2967">
                  <c:v>20.604166666666668</c:v>
                </c:pt>
                <c:pt idx="2968">
                  <c:v>20.611111111111111</c:v>
                </c:pt>
                <c:pt idx="2969">
                  <c:v>20.618055555555554</c:v>
                </c:pt>
                <c:pt idx="2970">
                  <c:v>20.625</c:v>
                </c:pt>
                <c:pt idx="2971">
                  <c:v>20.631944444444446</c:v>
                </c:pt>
                <c:pt idx="2972">
                  <c:v>20.638888888888889</c:v>
                </c:pt>
                <c:pt idx="2973">
                  <c:v>20.645833333333332</c:v>
                </c:pt>
                <c:pt idx="2974">
                  <c:v>20.652777777777779</c:v>
                </c:pt>
                <c:pt idx="2975">
                  <c:v>20.659722222222221</c:v>
                </c:pt>
                <c:pt idx="2976">
                  <c:v>20.666666666666668</c:v>
                </c:pt>
                <c:pt idx="2977">
                  <c:v>20.673611111111111</c:v>
                </c:pt>
                <c:pt idx="2978">
                  <c:v>20.680555555555554</c:v>
                </c:pt>
                <c:pt idx="2979">
                  <c:v>20.6875</c:v>
                </c:pt>
                <c:pt idx="2980">
                  <c:v>20.694444444444446</c:v>
                </c:pt>
                <c:pt idx="2981">
                  <c:v>20.701388888888889</c:v>
                </c:pt>
                <c:pt idx="2982">
                  <c:v>20.708333333333332</c:v>
                </c:pt>
                <c:pt idx="2983">
                  <c:v>20.715277777777779</c:v>
                </c:pt>
                <c:pt idx="2984">
                  <c:v>20.722222222222221</c:v>
                </c:pt>
                <c:pt idx="2985">
                  <c:v>20.729166666666668</c:v>
                </c:pt>
                <c:pt idx="2986">
                  <c:v>20.736111111111111</c:v>
                </c:pt>
                <c:pt idx="2987">
                  <c:v>20.743055555555554</c:v>
                </c:pt>
                <c:pt idx="2988">
                  <c:v>20.75</c:v>
                </c:pt>
                <c:pt idx="2989">
                  <c:v>20.756944444444446</c:v>
                </c:pt>
                <c:pt idx="2990">
                  <c:v>20.763888888888889</c:v>
                </c:pt>
                <c:pt idx="2991">
                  <c:v>20.770833333333332</c:v>
                </c:pt>
                <c:pt idx="2992">
                  <c:v>20.777777777777779</c:v>
                </c:pt>
                <c:pt idx="2993">
                  <c:v>20.784722222222221</c:v>
                </c:pt>
                <c:pt idx="2994">
                  <c:v>20.791666666666668</c:v>
                </c:pt>
                <c:pt idx="2995">
                  <c:v>20.798611111111111</c:v>
                </c:pt>
                <c:pt idx="2996">
                  <c:v>20.805555555555554</c:v>
                </c:pt>
                <c:pt idx="2997">
                  <c:v>20.8125</c:v>
                </c:pt>
                <c:pt idx="2998">
                  <c:v>20.819444444444446</c:v>
                </c:pt>
                <c:pt idx="2999">
                  <c:v>20.826388888888889</c:v>
                </c:pt>
                <c:pt idx="3000">
                  <c:v>20.833333333333332</c:v>
                </c:pt>
                <c:pt idx="3001">
                  <c:v>20.840277777777779</c:v>
                </c:pt>
                <c:pt idx="3002">
                  <c:v>20.847222222222221</c:v>
                </c:pt>
                <c:pt idx="3003">
                  <c:v>20.854166666666668</c:v>
                </c:pt>
                <c:pt idx="3004">
                  <c:v>20.861111111111111</c:v>
                </c:pt>
                <c:pt idx="3005">
                  <c:v>20.868055555555554</c:v>
                </c:pt>
                <c:pt idx="3006">
                  <c:v>20.875</c:v>
                </c:pt>
                <c:pt idx="3007">
                  <c:v>20.881944444444446</c:v>
                </c:pt>
                <c:pt idx="3008">
                  <c:v>20.888888888888889</c:v>
                </c:pt>
                <c:pt idx="3009">
                  <c:v>20.895833333333332</c:v>
                </c:pt>
                <c:pt idx="3010">
                  <c:v>20.902777777777779</c:v>
                </c:pt>
                <c:pt idx="3011">
                  <c:v>20.909722222222221</c:v>
                </c:pt>
                <c:pt idx="3012">
                  <c:v>20.916666666666668</c:v>
                </c:pt>
                <c:pt idx="3013">
                  <c:v>20.923611111111111</c:v>
                </c:pt>
                <c:pt idx="3014">
                  <c:v>20.930555555555554</c:v>
                </c:pt>
                <c:pt idx="3015">
                  <c:v>20.9375</c:v>
                </c:pt>
                <c:pt idx="3016">
                  <c:v>20.944444444444446</c:v>
                </c:pt>
                <c:pt idx="3017">
                  <c:v>20.951388888888889</c:v>
                </c:pt>
                <c:pt idx="3018">
                  <c:v>20.958333333333332</c:v>
                </c:pt>
                <c:pt idx="3019">
                  <c:v>20.965277777777779</c:v>
                </c:pt>
                <c:pt idx="3020">
                  <c:v>20.972222222222221</c:v>
                </c:pt>
                <c:pt idx="3021">
                  <c:v>20.979166666666668</c:v>
                </c:pt>
                <c:pt idx="3022">
                  <c:v>20.986111111111111</c:v>
                </c:pt>
                <c:pt idx="3023">
                  <c:v>20.993055555555554</c:v>
                </c:pt>
                <c:pt idx="3024">
                  <c:v>21</c:v>
                </c:pt>
                <c:pt idx="3025">
                  <c:v>21.006944444444446</c:v>
                </c:pt>
                <c:pt idx="3026">
                  <c:v>21.013888888888889</c:v>
                </c:pt>
                <c:pt idx="3027">
                  <c:v>21.020833333333332</c:v>
                </c:pt>
                <c:pt idx="3028">
                  <c:v>21.027777777777779</c:v>
                </c:pt>
                <c:pt idx="3029">
                  <c:v>21.034722222222221</c:v>
                </c:pt>
                <c:pt idx="3030">
                  <c:v>21.041666666666668</c:v>
                </c:pt>
                <c:pt idx="3031">
                  <c:v>21.048611111111111</c:v>
                </c:pt>
                <c:pt idx="3032">
                  <c:v>21.055555555555554</c:v>
                </c:pt>
                <c:pt idx="3033">
                  <c:v>21.0625</c:v>
                </c:pt>
                <c:pt idx="3034">
                  <c:v>21.069444444444446</c:v>
                </c:pt>
                <c:pt idx="3035">
                  <c:v>21.076388888888889</c:v>
                </c:pt>
                <c:pt idx="3036">
                  <c:v>21.083333333333332</c:v>
                </c:pt>
                <c:pt idx="3037">
                  <c:v>21.090277777777779</c:v>
                </c:pt>
                <c:pt idx="3038">
                  <c:v>21.097222222222221</c:v>
                </c:pt>
                <c:pt idx="3039">
                  <c:v>21.104166666666668</c:v>
                </c:pt>
                <c:pt idx="3040">
                  <c:v>21.111111111111111</c:v>
                </c:pt>
                <c:pt idx="3041">
                  <c:v>21.118055555555554</c:v>
                </c:pt>
                <c:pt idx="3042">
                  <c:v>21.125</c:v>
                </c:pt>
                <c:pt idx="3043">
                  <c:v>21.131944444444446</c:v>
                </c:pt>
                <c:pt idx="3044">
                  <c:v>21.138888888888889</c:v>
                </c:pt>
                <c:pt idx="3045">
                  <c:v>21.145833333333332</c:v>
                </c:pt>
                <c:pt idx="3046">
                  <c:v>21.152777777777779</c:v>
                </c:pt>
                <c:pt idx="3047">
                  <c:v>21.159722222222221</c:v>
                </c:pt>
                <c:pt idx="3048">
                  <c:v>21.166666666666668</c:v>
                </c:pt>
                <c:pt idx="3049">
                  <c:v>21.173611111111111</c:v>
                </c:pt>
                <c:pt idx="3050">
                  <c:v>21.180555555555554</c:v>
                </c:pt>
                <c:pt idx="3051">
                  <c:v>21.1875</c:v>
                </c:pt>
                <c:pt idx="3052">
                  <c:v>21.194444444444446</c:v>
                </c:pt>
                <c:pt idx="3053">
                  <c:v>21.201388888888889</c:v>
                </c:pt>
                <c:pt idx="3054">
                  <c:v>21.208333333333332</c:v>
                </c:pt>
                <c:pt idx="3055">
                  <c:v>21.215277777777779</c:v>
                </c:pt>
                <c:pt idx="3056">
                  <c:v>21.222222222222221</c:v>
                </c:pt>
                <c:pt idx="3057">
                  <c:v>21.229166666666668</c:v>
                </c:pt>
                <c:pt idx="3058">
                  <c:v>21.236111111111111</c:v>
                </c:pt>
                <c:pt idx="3059">
                  <c:v>21.243055555555554</c:v>
                </c:pt>
                <c:pt idx="3060">
                  <c:v>21.25</c:v>
                </c:pt>
                <c:pt idx="3061">
                  <c:v>21.256944444444446</c:v>
                </c:pt>
                <c:pt idx="3062">
                  <c:v>21.263888888888889</c:v>
                </c:pt>
                <c:pt idx="3063">
                  <c:v>21.270833333333332</c:v>
                </c:pt>
                <c:pt idx="3064">
                  <c:v>21.277777777777779</c:v>
                </c:pt>
                <c:pt idx="3065">
                  <c:v>21.284722222222221</c:v>
                </c:pt>
                <c:pt idx="3066">
                  <c:v>21.291666666666668</c:v>
                </c:pt>
                <c:pt idx="3067">
                  <c:v>21.298611111111111</c:v>
                </c:pt>
                <c:pt idx="3068">
                  <c:v>21.305555555555554</c:v>
                </c:pt>
                <c:pt idx="3069">
                  <c:v>21.3125</c:v>
                </c:pt>
                <c:pt idx="3070">
                  <c:v>21.319444444444446</c:v>
                </c:pt>
                <c:pt idx="3071">
                  <c:v>21.326388888888889</c:v>
                </c:pt>
                <c:pt idx="3072">
                  <c:v>21.333333333333332</c:v>
                </c:pt>
                <c:pt idx="3073">
                  <c:v>21.340277777777775</c:v>
                </c:pt>
                <c:pt idx="3074">
                  <c:v>21.347222222222225</c:v>
                </c:pt>
                <c:pt idx="3075">
                  <c:v>21.354166666666668</c:v>
                </c:pt>
                <c:pt idx="3076">
                  <c:v>21.361111111111111</c:v>
                </c:pt>
                <c:pt idx="3077">
                  <c:v>21.368055555555557</c:v>
                </c:pt>
                <c:pt idx="3078">
                  <c:v>21.375</c:v>
                </c:pt>
                <c:pt idx="3079">
                  <c:v>21.381944444444443</c:v>
                </c:pt>
                <c:pt idx="3080">
                  <c:v>21.388888888888889</c:v>
                </c:pt>
                <c:pt idx="3081">
                  <c:v>21.395833333333332</c:v>
                </c:pt>
                <c:pt idx="3082">
                  <c:v>21.402777777777775</c:v>
                </c:pt>
                <c:pt idx="3083">
                  <c:v>21.409722222222225</c:v>
                </c:pt>
                <c:pt idx="3084">
                  <c:v>21.416666666666668</c:v>
                </c:pt>
                <c:pt idx="3085">
                  <c:v>21.423611111111111</c:v>
                </c:pt>
                <c:pt idx="3086">
                  <c:v>21.430555555555557</c:v>
                </c:pt>
                <c:pt idx="3087">
                  <c:v>21.4375</c:v>
                </c:pt>
                <c:pt idx="3088">
                  <c:v>21.444444444444443</c:v>
                </c:pt>
                <c:pt idx="3089">
                  <c:v>21.451388888888889</c:v>
                </c:pt>
                <c:pt idx="3090">
                  <c:v>21.458333333333332</c:v>
                </c:pt>
                <c:pt idx="3091">
                  <c:v>21.465277777777775</c:v>
                </c:pt>
                <c:pt idx="3092">
                  <c:v>21.472222222222225</c:v>
                </c:pt>
                <c:pt idx="3093">
                  <c:v>21.479166666666668</c:v>
                </c:pt>
                <c:pt idx="3094">
                  <c:v>21.486111111111111</c:v>
                </c:pt>
                <c:pt idx="3095">
                  <c:v>21.493055555555557</c:v>
                </c:pt>
                <c:pt idx="3096">
                  <c:v>21.5</c:v>
                </c:pt>
                <c:pt idx="3097">
                  <c:v>21.506944444444443</c:v>
                </c:pt>
                <c:pt idx="3098">
                  <c:v>21.513888888888889</c:v>
                </c:pt>
                <c:pt idx="3099">
                  <c:v>21.520833333333332</c:v>
                </c:pt>
                <c:pt idx="3100">
                  <c:v>21.527777777777775</c:v>
                </c:pt>
                <c:pt idx="3101">
                  <c:v>21.534722222222225</c:v>
                </c:pt>
                <c:pt idx="3102">
                  <c:v>21.541666666666668</c:v>
                </c:pt>
                <c:pt idx="3103">
                  <c:v>21.548611111111111</c:v>
                </c:pt>
                <c:pt idx="3104">
                  <c:v>21.555555555555557</c:v>
                </c:pt>
                <c:pt idx="3105">
                  <c:v>21.5625</c:v>
                </c:pt>
                <c:pt idx="3106">
                  <c:v>21.569444444444443</c:v>
                </c:pt>
                <c:pt idx="3107">
                  <c:v>21.576388888888889</c:v>
                </c:pt>
                <c:pt idx="3108">
                  <c:v>21.583333333333332</c:v>
                </c:pt>
                <c:pt idx="3109">
                  <c:v>21.590277777777775</c:v>
                </c:pt>
                <c:pt idx="3110">
                  <c:v>21.597222222222225</c:v>
                </c:pt>
                <c:pt idx="3111">
                  <c:v>21.604166666666668</c:v>
                </c:pt>
                <c:pt idx="3112">
                  <c:v>21.611111111111111</c:v>
                </c:pt>
                <c:pt idx="3113">
                  <c:v>21.618055555555557</c:v>
                </c:pt>
                <c:pt idx="3114">
                  <c:v>21.625</c:v>
                </c:pt>
                <c:pt idx="3115">
                  <c:v>21.631944444444443</c:v>
                </c:pt>
                <c:pt idx="3116">
                  <c:v>21.638888888888889</c:v>
                </c:pt>
                <c:pt idx="3117">
                  <c:v>21.645833333333332</c:v>
                </c:pt>
                <c:pt idx="3118">
                  <c:v>21.652777777777775</c:v>
                </c:pt>
                <c:pt idx="3119">
                  <c:v>21.659722222222225</c:v>
                </c:pt>
                <c:pt idx="3120">
                  <c:v>21.666666666666668</c:v>
                </c:pt>
                <c:pt idx="3121">
                  <c:v>21.673611111111111</c:v>
                </c:pt>
                <c:pt idx="3122">
                  <c:v>21.680555555555557</c:v>
                </c:pt>
                <c:pt idx="3123">
                  <c:v>21.6875</c:v>
                </c:pt>
                <c:pt idx="3124">
                  <c:v>21.694444444444443</c:v>
                </c:pt>
                <c:pt idx="3125">
                  <c:v>21.701388888888889</c:v>
                </c:pt>
                <c:pt idx="3126">
                  <c:v>21.708333333333332</c:v>
                </c:pt>
                <c:pt idx="3127">
                  <c:v>21.715277777777775</c:v>
                </c:pt>
                <c:pt idx="3128">
                  <c:v>21.722222222222225</c:v>
                </c:pt>
                <c:pt idx="3129">
                  <c:v>21.729166666666668</c:v>
                </c:pt>
                <c:pt idx="3130">
                  <c:v>21.736111111111111</c:v>
                </c:pt>
                <c:pt idx="3131">
                  <c:v>21.743055555555557</c:v>
                </c:pt>
                <c:pt idx="3132">
                  <c:v>21.75</c:v>
                </c:pt>
                <c:pt idx="3133">
                  <c:v>21.756944444444443</c:v>
                </c:pt>
                <c:pt idx="3134">
                  <c:v>21.763888888888889</c:v>
                </c:pt>
                <c:pt idx="3135">
                  <c:v>21.770833333333332</c:v>
                </c:pt>
                <c:pt idx="3136">
                  <c:v>21.777777777777775</c:v>
                </c:pt>
                <c:pt idx="3137">
                  <c:v>21.784722222222225</c:v>
                </c:pt>
                <c:pt idx="3138">
                  <c:v>21.791666666666668</c:v>
                </c:pt>
                <c:pt idx="3139">
                  <c:v>21.798611111111111</c:v>
                </c:pt>
                <c:pt idx="3140">
                  <c:v>21.805555555555557</c:v>
                </c:pt>
                <c:pt idx="3141">
                  <c:v>21.8125</c:v>
                </c:pt>
                <c:pt idx="3142">
                  <c:v>21.819444444444443</c:v>
                </c:pt>
                <c:pt idx="3143">
                  <c:v>21.826388888888889</c:v>
                </c:pt>
                <c:pt idx="3144">
                  <c:v>21.833333333333332</c:v>
                </c:pt>
                <c:pt idx="3145">
                  <c:v>21.840277777777775</c:v>
                </c:pt>
                <c:pt idx="3146">
                  <c:v>21.847222222222225</c:v>
                </c:pt>
                <c:pt idx="3147">
                  <c:v>21.854166666666668</c:v>
                </c:pt>
                <c:pt idx="3148">
                  <c:v>21.861111111111111</c:v>
                </c:pt>
                <c:pt idx="3149">
                  <c:v>21.868055555555557</c:v>
                </c:pt>
                <c:pt idx="3150">
                  <c:v>21.875</c:v>
                </c:pt>
                <c:pt idx="3151">
                  <c:v>21.881944444444443</c:v>
                </c:pt>
                <c:pt idx="3152">
                  <c:v>21.888888888888889</c:v>
                </c:pt>
                <c:pt idx="3153">
                  <c:v>21.895833333333332</c:v>
                </c:pt>
                <c:pt idx="3154">
                  <c:v>21.902777777777775</c:v>
                </c:pt>
                <c:pt idx="3155">
                  <c:v>21.909722222222225</c:v>
                </c:pt>
                <c:pt idx="3156">
                  <c:v>21.916666666666668</c:v>
                </c:pt>
                <c:pt idx="3157">
                  <c:v>21.923611111111111</c:v>
                </c:pt>
                <c:pt idx="3158">
                  <c:v>21.930555555555557</c:v>
                </c:pt>
                <c:pt idx="3159">
                  <c:v>21.9375</c:v>
                </c:pt>
                <c:pt idx="3160">
                  <c:v>21.944444444444443</c:v>
                </c:pt>
                <c:pt idx="3161">
                  <c:v>21.951388888888889</c:v>
                </c:pt>
                <c:pt idx="3162">
                  <c:v>21.958333333333332</c:v>
                </c:pt>
                <c:pt idx="3163">
                  <c:v>21.965277777777775</c:v>
                </c:pt>
                <c:pt idx="3164">
                  <c:v>21.972222222222225</c:v>
                </c:pt>
                <c:pt idx="3165">
                  <c:v>21.979166666666668</c:v>
                </c:pt>
                <c:pt idx="3166">
                  <c:v>21.986111111111111</c:v>
                </c:pt>
                <c:pt idx="3167">
                  <c:v>21.993055555555557</c:v>
                </c:pt>
                <c:pt idx="3168">
                  <c:v>22</c:v>
                </c:pt>
                <c:pt idx="3169">
                  <c:v>22.006944444444443</c:v>
                </c:pt>
                <c:pt idx="3170">
                  <c:v>22.013888888888889</c:v>
                </c:pt>
                <c:pt idx="3171">
                  <c:v>22.020833333333332</c:v>
                </c:pt>
                <c:pt idx="3172">
                  <c:v>22.027777777777775</c:v>
                </c:pt>
                <c:pt idx="3173">
                  <c:v>22.034722222222225</c:v>
                </c:pt>
                <c:pt idx="3174">
                  <c:v>22.041666666666668</c:v>
                </c:pt>
                <c:pt idx="3175">
                  <c:v>22.048611111111111</c:v>
                </c:pt>
                <c:pt idx="3176">
                  <c:v>22.055555555555557</c:v>
                </c:pt>
                <c:pt idx="3177">
                  <c:v>22.0625</c:v>
                </c:pt>
                <c:pt idx="3178">
                  <c:v>22.069444444444443</c:v>
                </c:pt>
                <c:pt idx="3179">
                  <c:v>22.076388888888889</c:v>
                </c:pt>
                <c:pt idx="3180">
                  <c:v>22.083333333333332</c:v>
                </c:pt>
                <c:pt idx="3181">
                  <c:v>22.090277777777775</c:v>
                </c:pt>
                <c:pt idx="3182">
                  <c:v>22.097222222222225</c:v>
                </c:pt>
                <c:pt idx="3183">
                  <c:v>22.104166666666668</c:v>
                </c:pt>
                <c:pt idx="3184">
                  <c:v>22.111111111111111</c:v>
                </c:pt>
                <c:pt idx="3185">
                  <c:v>22.118055555555557</c:v>
                </c:pt>
                <c:pt idx="3186">
                  <c:v>22.125</c:v>
                </c:pt>
                <c:pt idx="3187">
                  <c:v>22.131944444444443</c:v>
                </c:pt>
                <c:pt idx="3188">
                  <c:v>22.138888888888889</c:v>
                </c:pt>
                <c:pt idx="3189">
                  <c:v>22.145833333333332</c:v>
                </c:pt>
                <c:pt idx="3190">
                  <c:v>22.152777777777775</c:v>
                </c:pt>
                <c:pt idx="3191">
                  <c:v>22.159722222222225</c:v>
                </c:pt>
                <c:pt idx="3192">
                  <c:v>22.166666666666668</c:v>
                </c:pt>
                <c:pt idx="3193">
                  <c:v>22.173611111111111</c:v>
                </c:pt>
                <c:pt idx="3194">
                  <c:v>22.180555555555557</c:v>
                </c:pt>
                <c:pt idx="3195">
                  <c:v>22.1875</c:v>
                </c:pt>
                <c:pt idx="3196">
                  <c:v>22.194444444444443</c:v>
                </c:pt>
                <c:pt idx="3197">
                  <c:v>22.201388888888889</c:v>
                </c:pt>
                <c:pt idx="3198">
                  <c:v>22.208333333333332</c:v>
                </c:pt>
                <c:pt idx="3199">
                  <c:v>22.215277777777775</c:v>
                </c:pt>
                <c:pt idx="3200">
                  <c:v>22.222222222222225</c:v>
                </c:pt>
                <c:pt idx="3201">
                  <c:v>22.229166666666668</c:v>
                </c:pt>
                <c:pt idx="3202">
                  <c:v>22.236111111111111</c:v>
                </c:pt>
                <c:pt idx="3203">
                  <c:v>22.243055555555557</c:v>
                </c:pt>
                <c:pt idx="3204">
                  <c:v>22.25</c:v>
                </c:pt>
                <c:pt idx="3205">
                  <c:v>22.256944444444443</c:v>
                </c:pt>
                <c:pt idx="3206">
                  <c:v>22.263888888888889</c:v>
                </c:pt>
                <c:pt idx="3207">
                  <c:v>22.270833333333332</c:v>
                </c:pt>
                <c:pt idx="3208">
                  <c:v>22.277777777777775</c:v>
                </c:pt>
                <c:pt idx="3209">
                  <c:v>22.284722222222225</c:v>
                </c:pt>
                <c:pt idx="3210">
                  <c:v>22.291666666666668</c:v>
                </c:pt>
                <c:pt idx="3211">
                  <c:v>22.298611111111111</c:v>
                </c:pt>
                <c:pt idx="3212">
                  <c:v>22.305555555555557</c:v>
                </c:pt>
                <c:pt idx="3213">
                  <c:v>22.3125</c:v>
                </c:pt>
                <c:pt idx="3214">
                  <c:v>22.319444444444443</c:v>
                </c:pt>
                <c:pt idx="3215">
                  <c:v>22.326388888888889</c:v>
                </c:pt>
                <c:pt idx="3216">
                  <c:v>22.333333333333332</c:v>
                </c:pt>
                <c:pt idx="3217">
                  <c:v>22.340277777777775</c:v>
                </c:pt>
                <c:pt idx="3218">
                  <c:v>22.347222222222225</c:v>
                </c:pt>
                <c:pt idx="3219">
                  <c:v>22.354166666666668</c:v>
                </c:pt>
                <c:pt idx="3220">
                  <c:v>22.361111111111111</c:v>
                </c:pt>
                <c:pt idx="3221">
                  <c:v>22.368055555555557</c:v>
                </c:pt>
                <c:pt idx="3222">
                  <c:v>22.375</c:v>
                </c:pt>
                <c:pt idx="3223">
                  <c:v>22.381944444444443</c:v>
                </c:pt>
                <c:pt idx="3224">
                  <c:v>22.388888888888889</c:v>
                </c:pt>
                <c:pt idx="3225">
                  <c:v>22.395833333333332</c:v>
                </c:pt>
                <c:pt idx="3226">
                  <c:v>22.402777777777775</c:v>
                </c:pt>
                <c:pt idx="3227">
                  <c:v>22.409722222222225</c:v>
                </c:pt>
                <c:pt idx="3228">
                  <c:v>22.416666666666668</c:v>
                </c:pt>
                <c:pt idx="3229">
                  <c:v>22.423611111111111</c:v>
                </c:pt>
                <c:pt idx="3230">
                  <c:v>22.430555555555557</c:v>
                </c:pt>
                <c:pt idx="3231">
                  <c:v>22.4375</c:v>
                </c:pt>
                <c:pt idx="3232">
                  <c:v>22.444444444444443</c:v>
                </c:pt>
                <c:pt idx="3233">
                  <c:v>22.451388888888889</c:v>
                </c:pt>
                <c:pt idx="3234">
                  <c:v>22.458333333333332</c:v>
                </c:pt>
                <c:pt idx="3235">
                  <c:v>22.465277777777775</c:v>
                </c:pt>
                <c:pt idx="3236">
                  <c:v>22.472222222222225</c:v>
                </c:pt>
                <c:pt idx="3237">
                  <c:v>22.479166666666668</c:v>
                </c:pt>
                <c:pt idx="3238">
                  <c:v>22.486111111111111</c:v>
                </c:pt>
                <c:pt idx="3239">
                  <c:v>22.493055555555557</c:v>
                </c:pt>
                <c:pt idx="3240">
                  <c:v>22.5</c:v>
                </c:pt>
                <c:pt idx="3241">
                  <c:v>22.506944444444443</c:v>
                </c:pt>
                <c:pt idx="3242">
                  <c:v>22.513888888888889</c:v>
                </c:pt>
                <c:pt idx="3243">
                  <c:v>22.520833333333332</c:v>
                </c:pt>
                <c:pt idx="3244">
                  <c:v>22.527777777777775</c:v>
                </c:pt>
                <c:pt idx="3245">
                  <c:v>22.534722222222225</c:v>
                </c:pt>
                <c:pt idx="3246">
                  <c:v>22.541666666666668</c:v>
                </c:pt>
                <c:pt idx="3247">
                  <c:v>22.548611111111111</c:v>
                </c:pt>
                <c:pt idx="3248">
                  <c:v>22.555555555555557</c:v>
                </c:pt>
                <c:pt idx="3249">
                  <c:v>22.5625</c:v>
                </c:pt>
                <c:pt idx="3250">
                  <c:v>22.569444444444443</c:v>
                </c:pt>
                <c:pt idx="3251">
                  <c:v>22.576388888888889</c:v>
                </c:pt>
                <c:pt idx="3252">
                  <c:v>22.583333333333332</c:v>
                </c:pt>
                <c:pt idx="3253">
                  <c:v>22.590277777777775</c:v>
                </c:pt>
                <c:pt idx="3254">
                  <c:v>22.597222222222225</c:v>
                </c:pt>
                <c:pt idx="3255">
                  <c:v>22.604166666666668</c:v>
                </c:pt>
                <c:pt idx="3256">
                  <c:v>22.611111111111111</c:v>
                </c:pt>
                <c:pt idx="3257">
                  <c:v>22.618055555555557</c:v>
                </c:pt>
                <c:pt idx="3258">
                  <c:v>22.625</c:v>
                </c:pt>
                <c:pt idx="3259">
                  <c:v>22.631944444444443</c:v>
                </c:pt>
                <c:pt idx="3260">
                  <c:v>22.638888888888889</c:v>
                </c:pt>
                <c:pt idx="3261">
                  <c:v>22.645833333333332</c:v>
                </c:pt>
                <c:pt idx="3262">
                  <c:v>22.652777777777775</c:v>
                </c:pt>
                <c:pt idx="3263">
                  <c:v>22.659722222222225</c:v>
                </c:pt>
                <c:pt idx="3264">
                  <c:v>22.666666666666668</c:v>
                </c:pt>
                <c:pt idx="3265">
                  <c:v>22.673611111111111</c:v>
                </c:pt>
                <c:pt idx="3266">
                  <c:v>22.680555555555557</c:v>
                </c:pt>
                <c:pt idx="3267">
                  <c:v>22.6875</c:v>
                </c:pt>
                <c:pt idx="3268">
                  <c:v>22.694444444444443</c:v>
                </c:pt>
                <c:pt idx="3269">
                  <c:v>22.701388888888889</c:v>
                </c:pt>
                <c:pt idx="3270">
                  <c:v>22.708333333333332</c:v>
                </c:pt>
                <c:pt idx="3271">
                  <c:v>22.715277777777775</c:v>
                </c:pt>
                <c:pt idx="3272">
                  <c:v>22.722222222222225</c:v>
                </c:pt>
                <c:pt idx="3273">
                  <c:v>22.729166666666668</c:v>
                </c:pt>
                <c:pt idx="3274">
                  <c:v>22.736111111111111</c:v>
                </c:pt>
                <c:pt idx="3275">
                  <c:v>22.743055555555557</c:v>
                </c:pt>
                <c:pt idx="3276">
                  <c:v>22.75</c:v>
                </c:pt>
                <c:pt idx="3277">
                  <c:v>22.756944444444443</c:v>
                </c:pt>
                <c:pt idx="3278">
                  <c:v>22.763888888888889</c:v>
                </c:pt>
                <c:pt idx="3279">
                  <c:v>22.770833333333332</c:v>
                </c:pt>
                <c:pt idx="3280">
                  <c:v>22.777777777777775</c:v>
                </c:pt>
                <c:pt idx="3281">
                  <c:v>22.784722222222225</c:v>
                </c:pt>
                <c:pt idx="3282">
                  <c:v>22.791666666666668</c:v>
                </c:pt>
                <c:pt idx="3283">
                  <c:v>22.798611111111111</c:v>
                </c:pt>
                <c:pt idx="3284">
                  <c:v>22.805555555555557</c:v>
                </c:pt>
                <c:pt idx="3285">
                  <c:v>22.8125</c:v>
                </c:pt>
                <c:pt idx="3286">
                  <c:v>22.819444444444443</c:v>
                </c:pt>
                <c:pt idx="3287">
                  <c:v>22.826388888888889</c:v>
                </c:pt>
                <c:pt idx="3288">
                  <c:v>22.833333333333332</c:v>
                </c:pt>
                <c:pt idx="3289">
                  <c:v>22.840277777777775</c:v>
                </c:pt>
                <c:pt idx="3290">
                  <c:v>22.847222222222225</c:v>
                </c:pt>
                <c:pt idx="3291">
                  <c:v>22.854166666666668</c:v>
                </c:pt>
                <c:pt idx="3292">
                  <c:v>22.861111111111111</c:v>
                </c:pt>
                <c:pt idx="3293">
                  <c:v>22.868055555555557</c:v>
                </c:pt>
                <c:pt idx="3294">
                  <c:v>22.875</c:v>
                </c:pt>
                <c:pt idx="3295">
                  <c:v>22.881944444444443</c:v>
                </c:pt>
                <c:pt idx="3296">
                  <c:v>22.888888888888889</c:v>
                </c:pt>
                <c:pt idx="3297">
                  <c:v>22.895833333333332</c:v>
                </c:pt>
                <c:pt idx="3298">
                  <c:v>22.902777777777775</c:v>
                </c:pt>
                <c:pt idx="3299">
                  <c:v>22.909722222222225</c:v>
                </c:pt>
                <c:pt idx="3300">
                  <c:v>22.916666666666668</c:v>
                </c:pt>
                <c:pt idx="3301">
                  <c:v>22.923611111111111</c:v>
                </c:pt>
                <c:pt idx="3302">
                  <c:v>22.930555555555557</c:v>
                </c:pt>
                <c:pt idx="3303">
                  <c:v>22.9375</c:v>
                </c:pt>
                <c:pt idx="3304">
                  <c:v>22.944444444444443</c:v>
                </c:pt>
                <c:pt idx="3305">
                  <c:v>22.951388888888889</c:v>
                </c:pt>
                <c:pt idx="3306">
                  <c:v>22.958333333333332</c:v>
                </c:pt>
                <c:pt idx="3307">
                  <c:v>22.965277777777775</c:v>
                </c:pt>
                <c:pt idx="3308">
                  <c:v>22.972222222222225</c:v>
                </c:pt>
                <c:pt idx="3309">
                  <c:v>22.979166666666668</c:v>
                </c:pt>
                <c:pt idx="3310">
                  <c:v>22.986111111111111</c:v>
                </c:pt>
                <c:pt idx="3311">
                  <c:v>22.993055555555557</c:v>
                </c:pt>
                <c:pt idx="3312">
                  <c:v>23</c:v>
                </c:pt>
                <c:pt idx="3313">
                  <c:v>23.006944444444443</c:v>
                </c:pt>
                <c:pt idx="3314">
                  <c:v>23.013888888888889</c:v>
                </c:pt>
                <c:pt idx="3315">
                  <c:v>23.020833333333332</c:v>
                </c:pt>
                <c:pt idx="3316">
                  <c:v>23.027777777777775</c:v>
                </c:pt>
                <c:pt idx="3317">
                  <c:v>23.034722222222225</c:v>
                </c:pt>
                <c:pt idx="3318">
                  <c:v>23.041666666666668</c:v>
                </c:pt>
                <c:pt idx="3319">
                  <c:v>23.048611111111111</c:v>
                </c:pt>
                <c:pt idx="3320">
                  <c:v>23.055555555555557</c:v>
                </c:pt>
                <c:pt idx="3321">
                  <c:v>23.0625</c:v>
                </c:pt>
                <c:pt idx="3322">
                  <c:v>23.069444444444443</c:v>
                </c:pt>
                <c:pt idx="3323">
                  <c:v>23.076388888888889</c:v>
                </c:pt>
                <c:pt idx="3324">
                  <c:v>23.083333333333332</c:v>
                </c:pt>
                <c:pt idx="3325">
                  <c:v>23.090277777777775</c:v>
                </c:pt>
                <c:pt idx="3326">
                  <c:v>23.097222222222225</c:v>
                </c:pt>
                <c:pt idx="3327">
                  <c:v>23.104166666666668</c:v>
                </c:pt>
                <c:pt idx="3328">
                  <c:v>23.111111111111111</c:v>
                </c:pt>
                <c:pt idx="3329">
                  <c:v>23.118055555555557</c:v>
                </c:pt>
                <c:pt idx="3330">
                  <c:v>23.125</c:v>
                </c:pt>
                <c:pt idx="3331">
                  <c:v>23.131944444444443</c:v>
                </c:pt>
                <c:pt idx="3332">
                  <c:v>23.138888888888889</c:v>
                </c:pt>
                <c:pt idx="3333">
                  <c:v>23.145833333333332</c:v>
                </c:pt>
                <c:pt idx="3334">
                  <c:v>23.152777777777775</c:v>
                </c:pt>
                <c:pt idx="3335">
                  <c:v>23.159722222222225</c:v>
                </c:pt>
                <c:pt idx="3336">
                  <c:v>23.166666666666668</c:v>
                </c:pt>
                <c:pt idx="3337">
                  <c:v>23.173611111111111</c:v>
                </c:pt>
                <c:pt idx="3338">
                  <c:v>23.180555555555557</c:v>
                </c:pt>
                <c:pt idx="3339">
                  <c:v>23.1875</c:v>
                </c:pt>
                <c:pt idx="3340">
                  <c:v>23.194444444444443</c:v>
                </c:pt>
                <c:pt idx="3341">
                  <c:v>23.201388888888889</c:v>
                </c:pt>
                <c:pt idx="3342">
                  <c:v>23.208333333333332</c:v>
                </c:pt>
                <c:pt idx="3343">
                  <c:v>23.215277777777775</c:v>
                </c:pt>
                <c:pt idx="3344">
                  <c:v>23.222222222222225</c:v>
                </c:pt>
                <c:pt idx="3345">
                  <c:v>23.229166666666668</c:v>
                </c:pt>
                <c:pt idx="3346">
                  <c:v>23.236111111111111</c:v>
                </c:pt>
                <c:pt idx="3347">
                  <c:v>23.243055555555557</c:v>
                </c:pt>
                <c:pt idx="3348">
                  <c:v>23.25</c:v>
                </c:pt>
                <c:pt idx="3349">
                  <c:v>23.256944444444443</c:v>
                </c:pt>
                <c:pt idx="3350">
                  <c:v>23.263888888888889</c:v>
                </c:pt>
                <c:pt idx="3351">
                  <c:v>23.270833333333332</c:v>
                </c:pt>
                <c:pt idx="3352">
                  <c:v>23.277777777777775</c:v>
                </c:pt>
                <c:pt idx="3353">
                  <c:v>23.284722222222225</c:v>
                </c:pt>
                <c:pt idx="3354">
                  <c:v>23.291666666666668</c:v>
                </c:pt>
                <c:pt idx="3355">
                  <c:v>23.298611111111111</c:v>
                </c:pt>
                <c:pt idx="3356">
                  <c:v>23.305555555555557</c:v>
                </c:pt>
                <c:pt idx="3357">
                  <c:v>23.3125</c:v>
                </c:pt>
                <c:pt idx="3358">
                  <c:v>23.319444444444443</c:v>
                </c:pt>
                <c:pt idx="3359">
                  <c:v>23.326388888888889</c:v>
                </c:pt>
                <c:pt idx="3360">
                  <c:v>23.333333333333332</c:v>
                </c:pt>
                <c:pt idx="3361">
                  <c:v>23.340277777777775</c:v>
                </c:pt>
                <c:pt idx="3362">
                  <c:v>23.347222222222225</c:v>
                </c:pt>
                <c:pt idx="3363">
                  <c:v>23.354166666666668</c:v>
                </c:pt>
                <c:pt idx="3364">
                  <c:v>23.361111111111111</c:v>
                </c:pt>
                <c:pt idx="3365">
                  <c:v>23.368055555555557</c:v>
                </c:pt>
                <c:pt idx="3366">
                  <c:v>23.375</c:v>
                </c:pt>
                <c:pt idx="3367">
                  <c:v>23.381944444444443</c:v>
                </c:pt>
                <c:pt idx="3368">
                  <c:v>23.388888888888889</c:v>
                </c:pt>
                <c:pt idx="3369">
                  <c:v>23.395833333333332</c:v>
                </c:pt>
                <c:pt idx="3370">
                  <c:v>23.402777777777775</c:v>
                </c:pt>
                <c:pt idx="3371">
                  <c:v>23.409722222222225</c:v>
                </c:pt>
                <c:pt idx="3372">
                  <c:v>23.416666666666668</c:v>
                </c:pt>
                <c:pt idx="3373">
                  <c:v>23.423611111111111</c:v>
                </c:pt>
                <c:pt idx="3374">
                  <c:v>23.430555555555557</c:v>
                </c:pt>
                <c:pt idx="3375">
                  <c:v>23.4375</c:v>
                </c:pt>
                <c:pt idx="3376">
                  <c:v>23.444444444444443</c:v>
                </c:pt>
                <c:pt idx="3377">
                  <c:v>23.451388888888889</c:v>
                </c:pt>
                <c:pt idx="3378">
                  <c:v>23.458333333333332</c:v>
                </c:pt>
                <c:pt idx="3379">
                  <c:v>23.465277777777775</c:v>
                </c:pt>
                <c:pt idx="3380">
                  <c:v>23.472222222222225</c:v>
                </c:pt>
                <c:pt idx="3381">
                  <c:v>23.479166666666668</c:v>
                </c:pt>
                <c:pt idx="3382">
                  <c:v>23.486111111111111</c:v>
                </c:pt>
                <c:pt idx="3383">
                  <c:v>23.493055555555557</c:v>
                </c:pt>
                <c:pt idx="3384">
                  <c:v>23.5</c:v>
                </c:pt>
                <c:pt idx="3385">
                  <c:v>23.506944444444443</c:v>
                </c:pt>
                <c:pt idx="3386">
                  <c:v>23.513888888888889</c:v>
                </c:pt>
                <c:pt idx="3387">
                  <c:v>23.520833333333332</c:v>
                </c:pt>
                <c:pt idx="3388">
                  <c:v>23.527777777777775</c:v>
                </c:pt>
                <c:pt idx="3389">
                  <c:v>23.534722222222225</c:v>
                </c:pt>
                <c:pt idx="3390">
                  <c:v>23.541666666666668</c:v>
                </c:pt>
                <c:pt idx="3391">
                  <c:v>23.548611111111111</c:v>
                </c:pt>
                <c:pt idx="3392">
                  <c:v>23.555555555555557</c:v>
                </c:pt>
                <c:pt idx="3393">
                  <c:v>23.5625</c:v>
                </c:pt>
                <c:pt idx="3394">
                  <c:v>23.569444444444443</c:v>
                </c:pt>
                <c:pt idx="3395">
                  <c:v>23.576388888888889</c:v>
                </c:pt>
                <c:pt idx="3396">
                  <c:v>23.583333333333332</c:v>
                </c:pt>
                <c:pt idx="3397">
                  <c:v>23.590277777777775</c:v>
                </c:pt>
                <c:pt idx="3398">
                  <c:v>23.597222222222225</c:v>
                </c:pt>
                <c:pt idx="3399">
                  <c:v>23.604166666666668</c:v>
                </c:pt>
                <c:pt idx="3400">
                  <c:v>23.611111111111111</c:v>
                </c:pt>
                <c:pt idx="3401">
                  <c:v>23.618055555555557</c:v>
                </c:pt>
                <c:pt idx="3402">
                  <c:v>23.625</c:v>
                </c:pt>
                <c:pt idx="3403">
                  <c:v>23.631944444444443</c:v>
                </c:pt>
                <c:pt idx="3404">
                  <c:v>23.638888888888889</c:v>
                </c:pt>
                <c:pt idx="3405">
                  <c:v>23.645833333333332</c:v>
                </c:pt>
                <c:pt idx="3406">
                  <c:v>23.652777777777775</c:v>
                </c:pt>
                <c:pt idx="3407">
                  <c:v>23.659722222222225</c:v>
                </c:pt>
                <c:pt idx="3408">
                  <c:v>23.666666666666668</c:v>
                </c:pt>
                <c:pt idx="3409">
                  <c:v>23.673611111111111</c:v>
                </c:pt>
                <c:pt idx="3410">
                  <c:v>23.680555555555557</c:v>
                </c:pt>
                <c:pt idx="3411">
                  <c:v>23.6875</c:v>
                </c:pt>
                <c:pt idx="3412">
                  <c:v>23.694444444444443</c:v>
                </c:pt>
                <c:pt idx="3413">
                  <c:v>23.701388888888889</c:v>
                </c:pt>
                <c:pt idx="3414">
                  <c:v>23.708333333333332</c:v>
                </c:pt>
                <c:pt idx="3415">
                  <c:v>23.715277777777775</c:v>
                </c:pt>
                <c:pt idx="3416">
                  <c:v>23.722222222222225</c:v>
                </c:pt>
                <c:pt idx="3417">
                  <c:v>23.729166666666668</c:v>
                </c:pt>
                <c:pt idx="3418">
                  <c:v>23.736111111111111</c:v>
                </c:pt>
                <c:pt idx="3419">
                  <c:v>23.743055555555557</c:v>
                </c:pt>
                <c:pt idx="3420">
                  <c:v>23.75</c:v>
                </c:pt>
                <c:pt idx="3421">
                  <c:v>23.756944444444443</c:v>
                </c:pt>
                <c:pt idx="3422">
                  <c:v>23.763888888888889</c:v>
                </c:pt>
                <c:pt idx="3423">
                  <c:v>23.770833333333332</c:v>
                </c:pt>
                <c:pt idx="3424">
                  <c:v>23.777777777777775</c:v>
                </c:pt>
                <c:pt idx="3425">
                  <c:v>23.784722222222225</c:v>
                </c:pt>
                <c:pt idx="3426">
                  <c:v>23.791666666666668</c:v>
                </c:pt>
                <c:pt idx="3427">
                  <c:v>23.798611111111111</c:v>
                </c:pt>
                <c:pt idx="3428">
                  <c:v>23.805555555555557</c:v>
                </c:pt>
                <c:pt idx="3429">
                  <c:v>23.8125</c:v>
                </c:pt>
                <c:pt idx="3430">
                  <c:v>23.819444444444443</c:v>
                </c:pt>
                <c:pt idx="3431">
                  <c:v>23.826388888888889</c:v>
                </c:pt>
                <c:pt idx="3432">
                  <c:v>23.833333333333332</c:v>
                </c:pt>
                <c:pt idx="3433">
                  <c:v>23.840277777777775</c:v>
                </c:pt>
                <c:pt idx="3434">
                  <c:v>23.847222222222225</c:v>
                </c:pt>
                <c:pt idx="3435">
                  <c:v>23.854166666666668</c:v>
                </c:pt>
                <c:pt idx="3436">
                  <c:v>23.861111111111111</c:v>
                </c:pt>
                <c:pt idx="3437">
                  <c:v>23.868055555555557</c:v>
                </c:pt>
                <c:pt idx="3438">
                  <c:v>23.875</c:v>
                </c:pt>
                <c:pt idx="3439">
                  <c:v>23.881944444444443</c:v>
                </c:pt>
                <c:pt idx="3440">
                  <c:v>23.888888888888889</c:v>
                </c:pt>
                <c:pt idx="3441">
                  <c:v>23.895833333333332</c:v>
                </c:pt>
                <c:pt idx="3442">
                  <c:v>23.902777777777775</c:v>
                </c:pt>
                <c:pt idx="3443">
                  <c:v>23.909722222222225</c:v>
                </c:pt>
                <c:pt idx="3444">
                  <c:v>23.916666666666668</c:v>
                </c:pt>
                <c:pt idx="3445">
                  <c:v>23.923611111111111</c:v>
                </c:pt>
                <c:pt idx="3446">
                  <c:v>23.930555555555557</c:v>
                </c:pt>
                <c:pt idx="3447">
                  <c:v>23.9375</c:v>
                </c:pt>
                <c:pt idx="3448">
                  <c:v>23.944444444444443</c:v>
                </c:pt>
                <c:pt idx="3449">
                  <c:v>23.951388888888889</c:v>
                </c:pt>
                <c:pt idx="3450">
                  <c:v>23.958333333333332</c:v>
                </c:pt>
                <c:pt idx="3451">
                  <c:v>23.965277777777775</c:v>
                </c:pt>
                <c:pt idx="3452">
                  <c:v>23.972222222222225</c:v>
                </c:pt>
                <c:pt idx="3453">
                  <c:v>23.979166666666668</c:v>
                </c:pt>
                <c:pt idx="3454">
                  <c:v>23.986111111111111</c:v>
                </c:pt>
                <c:pt idx="3455">
                  <c:v>23.993055555555557</c:v>
                </c:pt>
                <c:pt idx="3456">
                  <c:v>24</c:v>
                </c:pt>
                <c:pt idx="3457">
                  <c:v>24.006944444444443</c:v>
                </c:pt>
                <c:pt idx="3458">
                  <c:v>24.013888888888889</c:v>
                </c:pt>
                <c:pt idx="3459">
                  <c:v>24.020833333333332</c:v>
                </c:pt>
                <c:pt idx="3460">
                  <c:v>24.027777777777775</c:v>
                </c:pt>
                <c:pt idx="3461">
                  <c:v>24.034722222222225</c:v>
                </c:pt>
                <c:pt idx="3462">
                  <c:v>24.041666666666668</c:v>
                </c:pt>
                <c:pt idx="3463">
                  <c:v>24.048611111111111</c:v>
                </c:pt>
                <c:pt idx="3464">
                  <c:v>24.055555555555557</c:v>
                </c:pt>
                <c:pt idx="3465">
                  <c:v>24.0625</c:v>
                </c:pt>
                <c:pt idx="3466">
                  <c:v>24.069444444444443</c:v>
                </c:pt>
                <c:pt idx="3467">
                  <c:v>24.076388888888889</c:v>
                </c:pt>
                <c:pt idx="3468">
                  <c:v>24.083333333333332</c:v>
                </c:pt>
                <c:pt idx="3469">
                  <c:v>24.090277777777775</c:v>
                </c:pt>
                <c:pt idx="3470">
                  <c:v>24.097222222222225</c:v>
                </c:pt>
                <c:pt idx="3471">
                  <c:v>24.104166666666668</c:v>
                </c:pt>
                <c:pt idx="3472">
                  <c:v>24.111111111111111</c:v>
                </c:pt>
                <c:pt idx="3473">
                  <c:v>24.118055555555557</c:v>
                </c:pt>
                <c:pt idx="3474">
                  <c:v>24.125</c:v>
                </c:pt>
                <c:pt idx="3475">
                  <c:v>24.131944444444443</c:v>
                </c:pt>
                <c:pt idx="3476">
                  <c:v>24.138888888888889</c:v>
                </c:pt>
                <c:pt idx="3477">
                  <c:v>24.145833333333332</c:v>
                </c:pt>
                <c:pt idx="3478">
                  <c:v>24.152777777777775</c:v>
                </c:pt>
                <c:pt idx="3479">
                  <c:v>24.159722222222225</c:v>
                </c:pt>
                <c:pt idx="3480">
                  <c:v>24.166666666666668</c:v>
                </c:pt>
                <c:pt idx="3481">
                  <c:v>24.173611111111111</c:v>
                </c:pt>
                <c:pt idx="3482">
                  <c:v>24.180555555555557</c:v>
                </c:pt>
                <c:pt idx="3483">
                  <c:v>24.1875</c:v>
                </c:pt>
                <c:pt idx="3484">
                  <c:v>24.194444444444443</c:v>
                </c:pt>
                <c:pt idx="3485">
                  <c:v>24.201388888888889</c:v>
                </c:pt>
                <c:pt idx="3486">
                  <c:v>24.208333333333332</c:v>
                </c:pt>
                <c:pt idx="3487">
                  <c:v>24.215277777777775</c:v>
                </c:pt>
                <c:pt idx="3488">
                  <c:v>24.222222222222225</c:v>
                </c:pt>
                <c:pt idx="3489">
                  <c:v>24.229166666666668</c:v>
                </c:pt>
                <c:pt idx="3490">
                  <c:v>24.236111111111111</c:v>
                </c:pt>
                <c:pt idx="3491">
                  <c:v>24.243055555555557</c:v>
                </c:pt>
                <c:pt idx="3492">
                  <c:v>24.25</c:v>
                </c:pt>
                <c:pt idx="3493">
                  <c:v>24.256944444444443</c:v>
                </c:pt>
                <c:pt idx="3494">
                  <c:v>24.263888888888889</c:v>
                </c:pt>
                <c:pt idx="3495">
                  <c:v>24.270833333333332</c:v>
                </c:pt>
                <c:pt idx="3496">
                  <c:v>24.277777777777775</c:v>
                </c:pt>
                <c:pt idx="3497">
                  <c:v>24.284722222222225</c:v>
                </c:pt>
                <c:pt idx="3498">
                  <c:v>24.291666666666668</c:v>
                </c:pt>
                <c:pt idx="3499">
                  <c:v>24.298611111111111</c:v>
                </c:pt>
                <c:pt idx="3500">
                  <c:v>24.305555555555557</c:v>
                </c:pt>
                <c:pt idx="3501">
                  <c:v>24.3125</c:v>
                </c:pt>
                <c:pt idx="3502">
                  <c:v>24.319444444444443</c:v>
                </c:pt>
                <c:pt idx="3503">
                  <c:v>24.326388888888889</c:v>
                </c:pt>
                <c:pt idx="3504">
                  <c:v>24.333333333333332</c:v>
                </c:pt>
                <c:pt idx="3505">
                  <c:v>24.340277777777775</c:v>
                </c:pt>
                <c:pt idx="3506">
                  <c:v>24.347222222222225</c:v>
                </c:pt>
                <c:pt idx="3507">
                  <c:v>24.354166666666668</c:v>
                </c:pt>
                <c:pt idx="3508">
                  <c:v>24.361111111111111</c:v>
                </c:pt>
                <c:pt idx="3509">
                  <c:v>24.368055555555557</c:v>
                </c:pt>
                <c:pt idx="3510">
                  <c:v>24.375</c:v>
                </c:pt>
                <c:pt idx="3511">
                  <c:v>24.381944444444443</c:v>
                </c:pt>
                <c:pt idx="3512">
                  <c:v>24.388888888888889</c:v>
                </c:pt>
                <c:pt idx="3513">
                  <c:v>24.395833333333332</c:v>
                </c:pt>
                <c:pt idx="3514">
                  <c:v>24.402777777777775</c:v>
                </c:pt>
                <c:pt idx="3515">
                  <c:v>24.409722222222225</c:v>
                </c:pt>
                <c:pt idx="3516">
                  <c:v>24.416666666666668</c:v>
                </c:pt>
                <c:pt idx="3517">
                  <c:v>24.423611111111111</c:v>
                </c:pt>
                <c:pt idx="3518">
                  <c:v>24.430555555555557</c:v>
                </c:pt>
                <c:pt idx="3519">
                  <c:v>24.4375</c:v>
                </c:pt>
                <c:pt idx="3520">
                  <c:v>24.444444444444443</c:v>
                </c:pt>
                <c:pt idx="3521">
                  <c:v>24.451388888888889</c:v>
                </c:pt>
                <c:pt idx="3522">
                  <c:v>24.458333333333332</c:v>
                </c:pt>
                <c:pt idx="3523">
                  <c:v>24.465277777777775</c:v>
                </c:pt>
                <c:pt idx="3524">
                  <c:v>24.472222222222225</c:v>
                </c:pt>
                <c:pt idx="3525">
                  <c:v>24.479166666666668</c:v>
                </c:pt>
                <c:pt idx="3526">
                  <c:v>24.486111111111111</c:v>
                </c:pt>
                <c:pt idx="3527">
                  <c:v>24.493055555555557</c:v>
                </c:pt>
                <c:pt idx="3528">
                  <c:v>24.5</c:v>
                </c:pt>
                <c:pt idx="3529">
                  <c:v>24.506944444444443</c:v>
                </c:pt>
                <c:pt idx="3530">
                  <c:v>24.513888888888889</c:v>
                </c:pt>
                <c:pt idx="3531">
                  <c:v>24.520833333333332</c:v>
                </c:pt>
                <c:pt idx="3532">
                  <c:v>24.527777777777775</c:v>
                </c:pt>
                <c:pt idx="3533">
                  <c:v>24.534722222222225</c:v>
                </c:pt>
                <c:pt idx="3534">
                  <c:v>24.541666666666668</c:v>
                </c:pt>
                <c:pt idx="3535">
                  <c:v>24.548611111111111</c:v>
                </c:pt>
                <c:pt idx="3536">
                  <c:v>24.555555555555557</c:v>
                </c:pt>
                <c:pt idx="3537">
                  <c:v>24.5625</c:v>
                </c:pt>
                <c:pt idx="3538">
                  <c:v>24.569444444444443</c:v>
                </c:pt>
                <c:pt idx="3539">
                  <c:v>24.576388888888889</c:v>
                </c:pt>
                <c:pt idx="3540">
                  <c:v>24.583333333333332</c:v>
                </c:pt>
                <c:pt idx="3541">
                  <c:v>24.590277777777775</c:v>
                </c:pt>
                <c:pt idx="3542">
                  <c:v>24.597222222222225</c:v>
                </c:pt>
                <c:pt idx="3543">
                  <c:v>24.604166666666668</c:v>
                </c:pt>
                <c:pt idx="3544">
                  <c:v>24.611111111111111</c:v>
                </c:pt>
                <c:pt idx="3545">
                  <c:v>24.618055555555557</c:v>
                </c:pt>
                <c:pt idx="3546">
                  <c:v>24.625</c:v>
                </c:pt>
                <c:pt idx="3547">
                  <c:v>24.631944444444443</c:v>
                </c:pt>
                <c:pt idx="3548">
                  <c:v>24.638888888888889</c:v>
                </c:pt>
                <c:pt idx="3549">
                  <c:v>24.645833333333332</c:v>
                </c:pt>
                <c:pt idx="3550">
                  <c:v>24.652777777777775</c:v>
                </c:pt>
                <c:pt idx="3551">
                  <c:v>24.659722222222225</c:v>
                </c:pt>
                <c:pt idx="3552">
                  <c:v>24.666666666666668</c:v>
                </c:pt>
                <c:pt idx="3553">
                  <c:v>24.673611111111111</c:v>
                </c:pt>
                <c:pt idx="3554">
                  <c:v>24.680555555555557</c:v>
                </c:pt>
                <c:pt idx="3555">
                  <c:v>24.6875</c:v>
                </c:pt>
                <c:pt idx="3556">
                  <c:v>24.694444444444443</c:v>
                </c:pt>
                <c:pt idx="3557">
                  <c:v>24.701388888888889</c:v>
                </c:pt>
                <c:pt idx="3558">
                  <c:v>24.708333333333332</c:v>
                </c:pt>
                <c:pt idx="3559">
                  <c:v>24.715277777777775</c:v>
                </c:pt>
                <c:pt idx="3560">
                  <c:v>24.722222222222225</c:v>
                </c:pt>
                <c:pt idx="3561">
                  <c:v>24.729166666666668</c:v>
                </c:pt>
                <c:pt idx="3562">
                  <c:v>24.736111111111111</c:v>
                </c:pt>
                <c:pt idx="3563">
                  <c:v>24.743055555555557</c:v>
                </c:pt>
                <c:pt idx="3564">
                  <c:v>24.75</c:v>
                </c:pt>
                <c:pt idx="3565">
                  <c:v>24.756944444444443</c:v>
                </c:pt>
                <c:pt idx="3566">
                  <c:v>24.763888888888889</c:v>
                </c:pt>
                <c:pt idx="3567">
                  <c:v>24.770833333333332</c:v>
                </c:pt>
                <c:pt idx="3568">
                  <c:v>24.777777777777775</c:v>
                </c:pt>
                <c:pt idx="3569">
                  <c:v>24.784722222222225</c:v>
                </c:pt>
                <c:pt idx="3570">
                  <c:v>24.791666666666668</c:v>
                </c:pt>
                <c:pt idx="3571">
                  <c:v>24.798611111111111</c:v>
                </c:pt>
                <c:pt idx="3572">
                  <c:v>24.805555555555557</c:v>
                </c:pt>
                <c:pt idx="3573">
                  <c:v>24.8125</c:v>
                </c:pt>
                <c:pt idx="3574">
                  <c:v>24.819444444444443</c:v>
                </c:pt>
                <c:pt idx="3575">
                  <c:v>24.826388888888889</c:v>
                </c:pt>
                <c:pt idx="3576">
                  <c:v>24.833333333333332</c:v>
                </c:pt>
                <c:pt idx="3577">
                  <c:v>24.840277777777775</c:v>
                </c:pt>
                <c:pt idx="3578">
                  <c:v>24.847222222222225</c:v>
                </c:pt>
                <c:pt idx="3579">
                  <c:v>24.854166666666668</c:v>
                </c:pt>
                <c:pt idx="3580">
                  <c:v>24.861111111111111</c:v>
                </c:pt>
                <c:pt idx="3581">
                  <c:v>24.868055555555557</c:v>
                </c:pt>
                <c:pt idx="3582">
                  <c:v>24.875</c:v>
                </c:pt>
                <c:pt idx="3583">
                  <c:v>24.881944444444443</c:v>
                </c:pt>
                <c:pt idx="3584">
                  <c:v>24.888888888888889</c:v>
                </c:pt>
                <c:pt idx="3585">
                  <c:v>24.895833333333332</c:v>
                </c:pt>
                <c:pt idx="3586">
                  <c:v>24.902777777777775</c:v>
                </c:pt>
                <c:pt idx="3587">
                  <c:v>24.909722222222225</c:v>
                </c:pt>
                <c:pt idx="3588">
                  <c:v>24.916666666666668</c:v>
                </c:pt>
                <c:pt idx="3589">
                  <c:v>24.923611111111111</c:v>
                </c:pt>
                <c:pt idx="3590">
                  <c:v>24.930555555555557</c:v>
                </c:pt>
                <c:pt idx="3591">
                  <c:v>24.9375</c:v>
                </c:pt>
                <c:pt idx="3592">
                  <c:v>24.944444444444443</c:v>
                </c:pt>
                <c:pt idx="3593">
                  <c:v>24.951388888888889</c:v>
                </c:pt>
                <c:pt idx="3594">
                  <c:v>24.958333333333332</c:v>
                </c:pt>
                <c:pt idx="3595">
                  <c:v>24.965277777777775</c:v>
                </c:pt>
                <c:pt idx="3596">
                  <c:v>24.972222222222225</c:v>
                </c:pt>
                <c:pt idx="3597">
                  <c:v>24.979166666666668</c:v>
                </c:pt>
                <c:pt idx="3598">
                  <c:v>24.986111111111111</c:v>
                </c:pt>
                <c:pt idx="3599">
                  <c:v>24.993055555555557</c:v>
                </c:pt>
                <c:pt idx="3600">
                  <c:v>25</c:v>
                </c:pt>
                <c:pt idx="3601">
                  <c:v>25.006944444444443</c:v>
                </c:pt>
                <c:pt idx="3602">
                  <c:v>25.013888888888889</c:v>
                </c:pt>
                <c:pt idx="3603">
                  <c:v>25.020833333333332</c:v>
                </c:pt>
                <c:pt idx="3604">
                  <c:v>25.027777777777775</c:v>
                </c:pt>
                <c:pt idx="3605">
                  <c:v>25.034722222222225</c:v>
                </c:pt>
                <c:pt idx="3606">
                  <c:v>25.041666666666668</c:v>
                </c:pt>
                <c:pt idx="3607">
                  <c:v>25.048611111111111</c:v>
                </c:pt>
                <c:pt idx="3608">
                  <c:v>25.055555555555557</c:v>
                </c:pt>
                <c:pt idx="3609">
                  <c:v>25.0625</c:v>
                </c:pt>
                <c:pt idx="3610">
                  <c:v>25.069444444444443</c:v>
                </c:pt>
                <c:pt idx="3611">
                  <c:v>25.076388888888889</c:v>
                </c:pt>
                <c:pt idx="3612">
                  <c:v>25.083333333333332</c:v>
                </c:pt>
                <c:pt idx="3613">
                  <c:v>25.090277777777775</c:v>
                </c:pt>
                <c:pt idx="3614">
                  <c:v>25.097222222222225</c:v>
                </c:pt>
                <c:pt idx="3615">
                  <c:v>25.104166666666668</c:v>
                </c:pt>
                <c:pt idx="3616">
                  <c:v>25.111111111111111</c:v>
                </c:pt>
                <c:pt idx="3617">
                  <c:v>25.118055555555557</c:v>
                </c:pt>
                <c:pt idx="3618">
                  <c:v>25.125</c:v>
                </c:pt>
                <c:pt idx="3619">
                  <c:v>25.131944444444443</c:v>
                </c:pt>
                <c:pt idx="3620">
                  <c:v>25.138888888888889</c:v>
                </c:pt>
                <c:pt idx="3621">
                  <c:v>25.145833333333332</c:v>
                </c:pt>
                <c:pt idx="3622">
                  <c:v>25.152777777777775</c:v>
                </c:pt>
                <c:pt idx="3623">
                  <c:v>25.159722222222225</c:v>
                </c:pt>
                <c:pt idx="3624">
                  <c:v>25.166666666666668</c:v>
                </c:pt>
                <c:pt idx="3625">
                  <c:v>25.173611111111111</c:v>
                </c:pt>
                <c:pt idx="3626">
                  <c:v>25.180555555555557</c:v>
                </c:pt>
                <c:pt idx="3627">
                  <c:v>25.1875</c:v>
                </c:pt>
                <c:pt idx="3628">
                  <c:v>25.194444444444443</c:v>
                </c:pt>
                <c:pt idx="3629">
                  <c:v>25.201388888888889</c:v>
                </c:pt>
                <c:pt idx="3630">
                  <c:v>25.208333333333332</c:v>
                </c:pt>
                <c:pt idx="3631">
                  <c:v>25.215277777777775</c:v>
                </c:pt>
                <c:pt idx="3632">
                  <c:v>25.222222222222225</c:v>
                </c:pt>
                <c:pt idx="3633">
                  <c:v>25.229166666666668</c:v>
                </c:pt>
                <c:pt idx="3634">
                  <c:v>25.236111111111111</c:v>
                </c:pt>
                <c:pt idx="3635">
                  <c:v>25.243055555555557</c:v>
                </c:pt>
                <c:pt idx="3636">
                  <c:v>25.25</c:v>
                </c:pt>
                <c:pt idx="3637">
                  <c:v>25.256944444444443</c:v>
                </c:pt>
                <c:pt idx="3638">
                  <c:v>25.263888888888889</c:v>
                </c:pt>
                <c:pt idx="3639">
                  <c:v>25.270833333333332</c:v>
                </c:pt>
                <c:pt idx="3640">
                  <c:v>25.277777777777775</c:v>
                </c:pt>
                <c:pt idx="3641">
                  <c:v>25.284722222222225</c:v>
                </c:pt>
                <c:pt idx="3642">
                  <c:v>25.291666666666668</c:v>
                </c:pt>
                <c:pt idx="3643">
                  <c:v>25.298611111111111</c:v>
                </c:pt>
                <c:pt idx="3644">
                  <c:v>25.305555555555557</c:v>
                </c:pt>
                <c:pt idx="3645">
                  <c:v>25.3125</c:v>
                </c:pt>
                <c:pt idx="3646">
                  <c:v>25.319444444444443</c:v>
                </c:pt>
                <c:pt idx="3647">
                  <c:v>25.326388888888889</c:v>
                </c:pt>
                <c:pt idx="3648">
                  <c:v>25.333333333333332</c:v>
                </c:pt>
                <c:pt idx="3649">
                  <c:v>25.340277777777775</c:v>
                </c:pt>
                <c:pt idx="3650">
                  <c:v>25.347222222222225</c:v>
                </c:pt>
                <c:pt idx="3651">
                  <c:v>25.354166666666668</c:v>
                </c:pt>
                <c:pt idx="3652">
                  <c:v>25.361111111111111</c:v>
                </c:pt>
                <c:pt idx="3653">
                  <c:v>25.368055555555557</c:v>
                </c:pt>
                <c:pt idx="3654">
                  <c:v>25.375</c:v>
                </c:pt>
                <c:pt idx="3655">
                  <c:v>25.381944444444443</c:v>
                </c:pt>
                <c:pt idx="3656">
                  <c:v>25.388888888888889</c:v>
                </c:pt>
                <c:pt idx="3657">
                  <c:v>25.395833333333332</c:v>
                </c:pt>
                <c:pt idx="3658">
                  <c:v>25.402777777777775</c:v>
                </c:pt>
                <c:pt idx="3659">
                  <c:v>25.409722222222225</c:v>
                </c:pt>
                <c:pt idx="3660">
                  <c:v>25.416666666666668</c:v>
                </c:pt>
                <c:pt idx="3661">
                  <c:v>25.423611111111111</c:v>
                </c:pt>
                <c:pt idx="3662">
                  <c:v>25.430555555555557</c:v>
                </c:pt>
                <c:pt idx="3663">
                  <c:v>25.4375</c:v>
                </c:pt>
                <c:pt idx="3664">
                  <c:v>25.444444444444443</c:v>
                </c:pt>
                <c:pt idx="3665">
                  <c:v>25.451388888888889</c:v>
                </c:pt>
                <c:pt idx="3666">
                  <c:v>25.458333333333332</c:v>
                </c:pt>
                <c:pt idx="3667">
                  <c:v>25.465277777777775</c:v>
                </c:pt>
                <c:pt idx="3668">
                  <c:v>25.472222222222225</c:v>
                </c:pt>
                <c:pt idx="3669">
                  <c:v>25.479166666666668</c:v>
                </c:pt>
                <c:pt idx="3670">
                  <c:v>25.486111111111111</c:v>
                </c:pt>
                <c:pt idx="3671">
                  <c:v>25.493055555555557</c:v>
                </c:pt>
                <c:pt idx="3672">
                  <c:v>25.5</c:v>
                </c:pt>
                <c:pt idx="3673">
                  <c:v>25.506944444444443</c:v>
                </c:pt>
                <c:pt idx="3674">
                  <c:v>25.513888888888889</c:v>
                </c:pt>
                <c:pt idx="3675">
                  <c:v>25.520833333333332</c:v>
                </c:pt>
                <c:pt idx="3676">
                  <c:v>25.527777777777775</c:v>
                </c:pt>
                <c:pt idx="3677">
                  <c:v>25.534722222222225</c:v>
                </c:pt>
                <c:pt idx="3678">
                  <c:v>25.541666666666668</c:v>
                </c:pt>
                <c:pt idx="3679">
                  <c:v>25.548611111111111</c:v>
                </c:pt>
                <c:pt idx="3680">
                  <c:v>25.555555555555557</c:v>
                </c:pt>
                <c:pt idx="3681">
                  <c:v>25.5625</c:v>
                </c:pt>
                <c:pt idx="3682">
                  <c:v>25.569444444444443</c:v>
                </c:pt>
                <c:pt idx="3683">
                  <c:v>25.576388888888889</c:v>
                </c:pt>
                <c:pt idx="3684">
                  <c:v>25.583333333333332</c:v>
                </c:pt>
                <c:pt idx="3685">
                  <c:v>25.590277777777775</c:v>
                </c:pt>
                <c:pt idx="3686">
                  <c:v>25.597222222222225</c:v>
                </c:pt>
                <c:pt idx="3687">
                  <c:v>25.604166666666668</c:v>
                </c:pt>
                <c:pt idx="3688">
                  <c:v>25.611111111111111</c:v>
                </c:pt>
                <c:pt idx="3689">
                  <c:v>25.618055555555557</c:v>
                </c:pt>
                <c:pt idx="3690">
                  <c:v>25.625</c:v>
                </c:pt>
                <c:pt idx="3691">
                  <c:v>25.631944444444443</c:v>
                </c:pt>
                <c:pt idx="3692">
                  <c:v>25.638888888888889</c:v>
                </c:pt>
                <c:pt idx="3693">
                  <c:v>25.645833333333332</c:v>
                </c:pt>
                <c:pt idx="3694">
                  <c:v>25.652777777777775</c:v>
                </c:pt>
                <c:pt idx="3695">
                  <c:v>25.659722222222225</c:v>
                </c:pt>
                <c:pt idx="3696">
                  <c:v>25.666666666666668</c:v>
                </c:pt>
                <c:pt idx="3697">
                  <c:v>25.673611111111111</c:v>
                </c:pt>
                <c:pt idx="3698">
                  <c:v>25.680555555555557</c:v>
                </c:pt>
                <c:pt idx="3699">
                  <c:v>25.6875</c:v>
                </c:pt>
                <c:pt idx="3700">
                  <c:v>25.694444444444443</c:v>
                </c:pt>
                <c:pt idx="3701">
                  <c:v>25.701388888888889</c:v>
                </c:pt>
                <c:pt idx="3702">
                  <c:v>25.708333333333332</c:v>
                </c:pt>
                <c:pt idx="3703">
                  <c:v>25.715277777777775</c:v>
                </c:pt>
                <c:pt idx="3704">
                  <c:v>25.722222222222225</c:v>
                </c:pt>
                <c:pt idx="3705">
                  <c:v>25.729166666666668</c:v>
                </c:pt>
                <c:pt idx="3706">
                  <c:v>25.736111111111111</c:v>
                </c:pt>
                <c:pt idx="3707">
                  <c:v>25.743055555555557</c:v>
                </c:pt>
                <c:pt idx="3708">
                  <c:v>25.75</c:v>
                </c:pt>
                <c:pt idx="3709">
                  <c:v>25.756944444444443</c:v>
                </c:pt>
                <c:pt idx="3710">
                  <c:v>25.763888888888889</c:v>
                </c:pt>
                <c:pt idx="3711">
                  <c:v>25.770833333333332</c:v>
                </c:pt>
                <c:pt idx="3712">
                  <c:v>25.777777777777775</c:v>
                </c:pt>
                <c:pt idx="3713">
                  <c:v>25.784722222222225</c:v>
                </c:pt>
                <c:pt idx="3714">
                  <c:v>25.791666666666668</c:v>
                </c:pt>
                <c:pt idx="3715">
                  <c:v>25.798611111111111</c:v>
                </c:pt>
                <c:pt idx="3716">
                  <c:v>25.805555555555557</c:v>
                </c:pt>
                <c:pt idx="3717">
                  <c:v>25.8125</c:v>
                </c:pt>
                <c:pt idx="3718">
                  <c:v>25.819444444444443</c:v>
                </c:pt>
                <c:pt idx="3719">
                  <c:v>25.826388888888889</c:v>
                </c:pt>
                <c:pt idx="3720">
                  <c:v>25.833333333333332</c:v>
                </c:pt>
                <c:pt idx="3721">
                  <c:v>25.840277777777775</c:v>
                </c:pt>
                <c:pt idx="3722">
                  <c:v>25.847222222222225</c:v>
                </c:pt>
                <c:pt idx="3723">
                  <c:v>25.854166666666668</c:v>
                </c:pt>
                <c:pt idx="3724">
                  <c:v>25.861111111111111</c:v>
                </c:pt>
                <c:pt idx="3725">
                  <c:v>25.868055555555557</c:v>
                </c:pt>
                <c:pt idx="3726">
                  <c:v>25.875</c:v>
                </c:pt>
                <c:pt idx="3727">
                  <c:v>25.881944444444443</c:v>
                </c:pt>
                <c:pt idx="3728">
                  <c:v>25.888888888888889</c:v>
                </c:pt>
                <c:pt idx="3729">
                  <c:v>25.895833333333332</c:v>
                </c:pt>
                <c:pt idx="3730">
                  <c:v>25.902777777777775</c:v>
                </c:pt>
                <c:pt idx="3731">
                  <c:v>25.909722222222225</c:v>
                </c:pt>
                <c:pt idx="3732">
                  <c:v>25.916666666666668</c:v>
                </c:pt>
                <c:pt idx="3733">
                  <c:v>25.923611111111111</c:v>
                </c:pt>
                <c:pt idx="3734">
                  <c:v>25.930555555555557</c:v>
                </c:pt>
                <c:pt idx="3735">
                  <c:v>25.9375</c:v>
                </c:pt>
                <c:pt idx="3736">
                  <c:v>25.944444444444443</c:v>
                </c:pt>
                <c:pt idx="3737">
                  <c:v>25.951388888888889</c:v>
                </c:pt>
                <c:pt idx="3738">
                  <c:v>25.958333333333332</c:v>
                </c:pt>
                <c:pt idx="3739">
                  <c:v>25.965277777777775</c:v>
                </c:pt>
                <c:pt idx="3740">
                  <c:v>25.972222222222225</c:v>
                </c:pt>
                <c:pt idx="3741">
                  <c:v>25.979166666666668</c:v>
                </c:pt>
                <c:pt idx="3742">
                  <c:v>25.986111111111111</c:v>
                </c:pt>
                <c:pt idx="3743">
                  <c:v>25.993055555555557</c:v>
                </c:pt>
                <c:pt idx="3744">
                  <c:v>26</c:v>
                </c:pt>
                <c:pt idx="3745">
                  <c:v>26.006944444444443</c:v>
                </c:pt>
                <c:pt idx="3746">
                  <c:v>26.013888888888889</c:v>
                </c:pt>
                <c:pt idx="3747">
                  <c:v>26.020833333333332</c:v>
                </c:pt>
                <c:pt idx="3748">
                  <c:v>26.027777777777775</c:v>
                </c:pt>
                <c:pt idx="3749">
                  <c:v>26.034722222222225</c:v>
                </c:pt>
                <c:pt idx="3750">
                  <c:v>26.041666666666668</c:v>
                </c:pt>
                <c:pt idx="3751">
                  <c:v>26.048611111111111</c:v>
                </c:pt>
                <c:pt idx="3752">
                  <c:v>26.055555555555557</c:v>
                </c:pt>
                <c:pt idx="3753">
                  <c:v>26.0625</c:v>
                </c:pt>
                <c:pt idx="3754">
                  <c:v>26.069444444444443</c:v>
                </c:pt>
                <c:pt idx="3755">
                  <c:v>26.076388888888889</c:v>
                </c:pt>
                <c:pt idx="3756">
                  <c:v>26.083333333333332</c:v>
                </c:pt>
                <c:pt idx="3757">
                  <c:v>26.090277777777775</c:v>
                </c:pt>
                <c:pt idx="3758">
                  <c:v>26.097222222222225</c:v>
                </c:pt>
                <c:pt idx="3759">
                  <c:v>26.104166666666668</c:v>
                </c:pt>
                <c:pt idx="3760">
                  <c:v>26.111111111111111</c:v>
                </c:pt>
                <c:pt idx="3761">
                  <c:v>26.118055555555557</c:v>
                </c:pt>
                <c:pt idx="3762">
                  <c:v>26.125</c:v>
                </c:pt>
                <c:pt idx="3763">
                  <c:v>26.131944444444443</c:v>
                </c:pt>
                <c:pt idx="3764">
                  <c:v>26.138888888888889</c:v>
                </c:pt>
                <c:pt idx="3765">
                  <c:v>26.145833333333332</c:v>
                </c:pt>
                <c:pt idx="3766">
                  <c:v>26.152777777777775</c:v>
                </c:pt>
                <c:pt idx="3767">
                  <c:v>26.159722222222225</c:v>
                </c:pt>
                <c:pt idx="3768">
                  <c:v>26.166666666666668</c:v>
                </c:pt>
                <c:pt idx="3769">
                  <c:v>26.173611111111111</c:v>
                </c:pt>
                <c:pt idx="3770">
                  <c:v>26.180555555555557</c:v>
                </c:pt>
                <c:pt idx="3771">
                  <c:v>26.1875</c:v>
                </c:pt>
                <c:pt idx="3772">
                  <c:v>26.194444444444443</c:v>
                </c:pt>
                <c:pt idx="3773">
                  <c:v>26.201388888888889</c:v>
                </c:pt>
                <c:pt idx="3774">
                  <c:v>26.208333333333332</c:v>
                </c:pt>
                <c:pt idx="3775">
                  <c:v>26.215277777777775</c:v>
                </c:pt>
                <c:pt idx="3776">
                  <c:v>26.222222222222225</c:v>
                </c:pt>
                <c:pt idx="3777">
                  <c:v>26.229166666666668</c:v>
                </c:pt>
                <c:pt idx="3778">
                  <c:v>26.236111111111111</c:v>
                </c:pt>
                <c:pt idx="3779">
                  <c:v>26.243055555555557</c:v>
                </c:pt>
                <c:pt idx="3780">
                  <c:v>26.25</c:v>
                </c:pt>
                <c:pt idx="3781">
                  <c:v>26.256944444444443</c:v>
                </c:pt>
                <c:pt idx="3782">
                  <c:v>26.263888888888889</c:v>
                </c:pt>
                <c:pt idx="3783">
                  <c:v>26.270833333333332</c:v>
                </c:pt>
                <c:pt idx="3784">
                  <c:v>26.277777777777775</c:v>
                </c:pt>
                <c:pt idx="3785">
                  <c:v>26.284722222222225</c:v>
                </c:pt>
                <c:pt idx="3786">
                  <c:v>26.291666666666668</c:v>
                </c:pt>
                <c:pt idx="3787">
                  <c:v>26.298611111111111</c:v>
                </c:pt>
                <c:pt idx="3788">
                  <c:v>26.305555555555557</c:v>
                </c:pt>
                <c:pt idx="3789">
                  <c:v>26.3125</c:v>
                </c:pt>
                <c:pt idx="3790">
                  <c:v>26.319444444444443</c:v>
                </c:pt>
                <c:pt idx="3791">
                  <c:v>26.326388888888889</c:v>
                </c:pt>
                <c:pt idx="3792">
                  <c:v>26.333333333333332</c:v>
                </c:pt>
                <c:pt idx="3793">
                  <c:v>26.340277777777775</c:v>
                </c:pt>
                <c:pt idx="3794">
                  <c:v>26.347222222222225</c:v>
                </c:pt>
                <c:pt idx="3795">
                  <c:v>26.354166666666668</c:v>
                </c:pt>
                <c:pt idx="3796">
                  <c:v>26.361111111111111</c:v>
                </c:pt>
                <c:pt idx="3797">
                  <c:v>26.368055555555557</c:v>
                </c:pt>
                <c:pt idx="3798">
                  <c:v>26.375</c:v>
                </c:pt>
                <c:pt idx="3799">
                  <c:v>26.381944444444443</c:v>
                </c:pt>
                <c:pt idx="3800">
                  <c:v>26.388888888888889</c:v>
                </c:pt>
                <c:pt idx="3801">
                  <c:v>26.395833333333332</c:v>
                </c:pt>
                <c:pt idx="3802">
                  <c:v>26.402777777777775</c:v>
                </c:pt>
                <c:pt idx="3803">
                  <c:v>26.409722222222225</c:v>
                </c:pt>
                <c:pt idx="3804">
                  <c:v>26.416666666666668</c:v>
                </c:pt>
                <c:pt idx="3805">
                  <c:v>26.423611111111111</c:v>
                </c:pt>
                <c:pt idx="3806">
                  <c:v>26.430555555555557</c:v>
                </c:pt>
                <c:pt idx="3807">
                  <c:v>26.4375</c:v>
                </c:pt>
                <c:pt idx="3808">
                  <c:v>26.444444444444443</c:v>
                </c:pt>
                <c:pt idx="3809">
                  <c:v>26.451388888888889</c:v>
                </c:pt>
                <c:pt idx="3810">
                  <c:v>26.458333333333332</c:v>
                </c:pt>
                <c:pt idx="3811">
                  <c:v>26.465277777777775</c:v>
                </c:pt>
                <c:pt idx="3812">
                  <c:v>26.472222222222225</c:v>
                </c:pt>
                <c:pt idx="3813">
                  <c:v>26.479166666666668</c:v>
                </c:pt>
                <c:pt idx="3814">
                  <c:v>26.486111111111111</c:v>
                </c:pt>
                <c:pt idx="3815">
                  <c:v>26.493055555555557</c:v>
                </c:pt>
                <c:pt idx="3816">
                  <c:v>26.5</c:v>
                </c:pt>
                <c:pt idx="3817">
                  <c:v>26.506944444444443</c:v>
                </c:pt>
                <c:pt idx="3818">
                  <c:v>26.513888888888889</c:v>
                </c:pt>
                <c:pt idx="3819">
                  <c:v>26.520833333333332</c:v>
                </c:pt>
                <c:pt idx="3820">
                  <c:v>26.527777777777775</c:v>
                </c:pt>
                <c:pt idx="3821">
                  <c:v>26.534722222222225</c:v>
                </c:pt>
                <c:pt idx="3822">
                  <c:v>26.541666666666668</c:v>
                </c:pt>
                <c:pt idx="3823">
                  <c:v>26.548611111111111</c:v>
                </c:pt>
                <c:pt idx="3824">
                  <c:v>26.555555555555557</c:v>
                </c:pt>
                <c:pt idx="3825">
                  <c:v>26.5625</c:v>
                </c:pt>
                <c:pt idx="3826">
                  <c:v>26.569444444444443</c:v>
                </c:pt>
                <c:pt idx="3827">
                  <c:v>26.576388888888889</c:v>
                </c:pt>
                <c:pt idx="3828">
                  <c:v>26.583333333333332</c:v>
                </c:pt>
                <c:pt idx="3829">
                  <c:v>26.590277777777775</c:v>
                </c:pt>
                <c:pt idx="3830">
                  <c:v>26.597222222222225</c:v>
                </c:pt>
                <c:pt idx="3831">
                  <c:v>26.604166666666668</c:v>
                </c:pt>
                <c:pt idx="3832">
                  <c:v>26.611111111111111</c:v>
                </c:pt>
                <c:pt idx="3833">
                  <c:v>26.618055555555557</c:v>
                </c:pt>
                <c:pt idx="3834">
                  <c:v>26.625</c:v>
                </c:pt>
                <c:pt idx="3835">
                  <c:v>26.631944444444443</c:v>
                </c:pt>
                <c:pt idx="3836">
                  <c:v>26.638888888888889</c:v>
                </c:pt>
                <c:pt idx="3837">
                  <c:v>26.645833333333332</c:v>
                </c:pt>
                <c:pt idx="3838">
                  <c:v>26.652777777777775</c:v>
                </c:pt>
                <c:pt idx="3839">
                  <c:v>26.659722222222225</c:v>
                </c:pt>
                <c:pt idx="3840">
                  <c:v>26.666666666666668</c:v>
                </c:pt>
                <c:pt idx="3841">
                  <c:v>26.673611111111111</c:v>
                </c:pt>
                <c:pt idx="3842">
                  <c:v>26.680555555555557</c:v>
                </c:pt>
                <c:pt idx="3843">
                  <c:v>26.6875</c:v>
                </c:pt>
                <c:pt idx="3844">
                  <c:v>26.694444444444443</c:v>
                </c:pt>
                <c:pt idx="3845">
                  <c:v>26.701388888888889</c:v>
                </c:pt>
                <c:pt idx="3846">
                  <c:v>26.708333333333332</c:v>
                </c:pt>
                <c:pt idx="3847">
                  <c:v>26.715277777777775</c:v>
                </c:pt>
                <c:pt idx="3848">
                  <c:v>26.722222222222225</c:v>
                </c:pt>
                <c:pt idx="3849">
                  <c:v>26.729166666666668</c:v>
                </c:pt>
                <c:pt idx="3850">
                  <c:v>26.736111111111111</c:v>
                </c:pt>
                <c:pt idx="3851">
                  <c:v>26.743055555555557</c:v>
                </c:pt>
                <c:pt idx="3852">
                  <c:v>26.75</c:v>
                </c:pt>
                <c:pt idx="3853">
                  <c:v>26.756944444444443</c:v>
                </c:pt>
                <c:pt idx="3854">
                  <c:v>26.763888888888889</c:v>
                </c:pt>
                <c:pt idx="3855">
                  <c:v>26.770833333333332</c:v>
                </c:pt>
                <c:pt idx="3856">
                  <c:v>26.777777777777775</c:v>
                </c:pt>
                <c:pt idx="3857">
                  <c:v>26.784722222222225</c:v>
                </c:pt>
                <c:pt idx="3858">
                  <c:v>26.791666666666668</c:v>
                </c:pt>
                <c:pt idx="3859">
                  <c:v>26.798611111111111</c:v>
                </c:pt>
                <c:pt idx="3860">
                  <c:v>26.805555555555557</c:v>
                </c:pt>
                <c:pt idx="3861">
                  <c:v>26.8125</c:v>
                </c:pt>
                <c:pt idx="3862">
                  <c:v>26.819444444444443</c:v>
                </c:pt>
                <c:pt idx="3863">
                  <c:v>26.826388888888889</c:v>
                </c:pt>
                <c:pt idx="3864">
                  <c:v>26.833333333333332</c:v>
                </c:pt>
                <c:pt idx="3865">
                  <c:v>26.840277777777775</c:v>
                </c:pt>
                <c:pt idx="3866">
                  <c:v>26.847222222222225</c:v>
                </c:pt>
                <c:pt idx="3867">
                  <c:v>26.854166666666668</c:v>
                </c:pt>
                <c:pt idx="3868">
                  <c:v>26.861111111111111</c:v>
                </c:pt>
                <c:pt idx="3869">
                  <c:v>26.868055555555557</c:v>
                </c:pt>
                <c:pt idx="3870">
                  <c:v>26.875</c:v>
                </c:pt>
                <c:pt idx="3871">
                  <c:v>26.881944444444443</c:v>
                </c:pt>
                <c:pt idx="3872">
                  <c:v>26.888888888888889</c:v>
                </c:pt>
                <c:pt idx="3873">
                  <c:v>26.895833333333332</c:v>
                </c:pt>
                <c:pt idx="3874">
                  <c:v>26.902777777777775</c:v>
                </c:pt>
                <c:pt idx="3875">
                  <c:v>26.909722222222225</c:v>
                </c:pt>
                <c:pt idx="3876">
                  <c:v>26.916666666666668</c:v>
                </c:pt>
                <c:pt idx="3877">
                  <c:v>26.923611111111111</c:v>
                </c:pt>
                <c:pt idx="3878">
                  <c:v>26.930555555555557</c:v>
                </c:pt>
                <c:pt idx="3879">
                  <c:v>26.9375</c:v>
                </c:pt>
                <c:pt idx="3880">
                  <c:v>26.944444444444443</c:v>
                </c:pt>
                <c:pt idx="3881">
                  <c:v>26.951388888888889</c:v>
                </c:pt>
                <c:pt idx="3882">
                  <c:v>26.958333333333332</c:v>
                </c:pt>
                <c:pt idx="3883">
                  <c:v>26.965277777777775</c:v>
                </c:pt>
                <c:pt idx="3884">
                  <c:v>26.972222222222225</c:v>
                </c:pt>
                <c:pt idx="3885">
                  <c:v>26.979166666666668</c:v>
                </c:pt>
                <c:pt idx="3886">
                  <c:v>26.986111111111111</c:v>
                </c:pt>
                <c:pt idx="3887">
                  <c:v>26.993055555555557</c:v>
                </c:pt>
                <c:pt idx="3888">
                  <c:v>27</c:v>
                </c:pt>
                <c:pt idx="3889">
                  <c:v>27.006944444444443</c:v>
                </c:pt>
                <c:pt idx="3890">
                  <c:v>27.013888888888889</c:v>
                </c:pt>
                <c:pt idx="3891">
                  <c:v>27.020833333333332</c:v>
                </c:pt>
                <c:pt idx="3892">
                  <c:v>27.027777777777775</c:v>
                </c:pt>
                <c:pt idx="3893">
                  <c:v>27.034722222222225</c:v>
                </c:pt>
                <c:pt idx="3894">
                  <c:v>27.041666666666668</c:v>
                </c:pt>
                <c:pt idx="3895">
                  <c:v>27.048611111111111</c:v>
                </c:pt>
                <c:pt idx="3896">
                  <c:v>27.055555555555557</c:v>
                </c:pt>
                <c:pt idx="3897">
                  <c:v>27.0625</c:v>
                </c:pt>
                <c:pt idx="3898">
                  <c:v>27.069444444444443</c:v>
                </c:pt>
                <c:pt idx="3899">
                  <c:v>27.076388888888889</c:v>
                </c:pt>
                <c:pt idx="3900">
                  <c:v>27.083333333333332</c:v>
                </c:pt>
                <c:pt idx="3901">
                  <c:v>27.090277777777775</c:v>
                </c:pt>
                <c:pt idx="3902">
                  <c:v>27.097222222222225</c:v>
                </c:pt>
                <c:pt idx="3903">
                  <c:v>27.104166666666668</c:v>
                </c:pt>
                <c:pt idx="3904">
                  <c:v>27.111111111111111</c:v>
                </c:pt>
                <c:pt idx="3905">
                  <c:v>27.118055555555557</c:v>
                </c:pt>
                <c:pt idx="3906">
                  <c:v>27.125</c:v>
                </c:pt>
                <c:pt idx="3907">
                  <c:v>27.131944444444443</c:v>
                </c:pt>
                <c:pt idx="3908">
                  <c:v>27.138888888888889</c:v>
                </c:pt>
                <c:pt idx="3909">
                  <c:v>27.145833333333332</c:v>
                </c:pt>
                <c:pt idx="3910">
                  <c:v>27.152777777777775</c:v>
                </c:pt>
                <c:pt idx="3911">
                  <c:v>27.159722222222225</c:v>
                </c:pt>
                <c:pt idx="3912">
                  <c:v>27.166666666666668</c:v>
                </c:pt>
                <c:pt idx="3913">
                  <c:v>27.173611111111111</c:v>
                </c:pt>
                <c:pt idx="3914">
                  <c:v>27.180555555555557</c:v>
                </c:pt>
                <c:pt idx="3915">
                  <c:v>27.1875</c:v>
                </c:pt>
                <c:pt idx="3916">
                  <c:v>27.194444444444443</c:v>
                </c:pt>
                <c:pt idx="3917">
                  <c:v>27.201388888888889</c:v>
                </c:pt>
                <c:pt idx="3918">
                  <c:v>27.208333333333332</c:v>
                </c:pt>
                <c:pt idx="3919">
                  <c:v>27.215277777777775</c:v>
                </c:pt>
                <c:pt idx="3920">
                  <c:v>27.222222222222225</c:v>
                </c:pt>
                <c:pt idx="3921">
                  <c:v>27.229166666666668</c:v>
                </c:pt>
                <c:pt idx="3922">
                  <c:v>27.236111111111111</c:v>
                </c:pt>
                <c:pt idx="3923">
                  <c:v>27.243055555555557</c:v>
                </c:pt>
                <c:pt idx="3924">
                  <c:v>27.25</c:v>
                </c:pt>
                <c:pt idx="3925">
                  <c:v>27.256944444444443</c:v>
                </c:pt>
                <c:pt idx="3926">
                  <c:v>27.263888888888889</c:v>
                </c:pt>
                <c:pt idx="3927">
                  <c:v>27.270833333333332</c:v>
                </c:pt>
                <c:pt idx="3928">
                  <c:v>27.277777777777775</c:v>
                </c:pt>
                <c:pt idx="3929">
                  <c:v>27.284722222222225</c:v>
                </c:pt>
                <c:pt idx="3930">
                  <c:v>27.291666666666668</c:v>
                </c:pt>
                <c:pt idx="3931">
                  <c:v>27.298611111111111</c:v>
                </c:pt>
                <c:pt idx="3932">
                  <c:v>27.305555555555557</c:v>
                </c:pt>
                <c:pt idx="3933">
                  <c:v>27.3125</c:v>
                </c:pt>
                <c:pt idx="3934">
                  <c:v>27.319444444444443</c:v>
                </c:pt>
                <c:pt idx="3935">
                  <c:v>27.326388888888889</c:v>
                </c:pt>
                <c:pt idx="3936">
                  <c:v>27.333333333333332</c:v>
                </c:pt>
                <c:pt idx="3937">
                  <c:v>27.340277777777775</c:v>
                </c:pt>
                <c:pt idx="3938">
                  <c:v>27.347222222222225</c:v>
                </c:pt>
                <c:pt idx="3939">
                  <c:v>27.354166666666668</c:v>
                </c:pt>
                <c:pt idx="3940">
                  <c:v>27.361111111111111</c:v>
                </c:pt>
                <c:pt idx="3941">
                  <c:v>27.368055555555557</c:v>
                </c:pt>
                <c:pt idx="3942">
                  <c:v>27.375</c:v>
                </c:pt>
                <c:pt idx="3943">
                  <c:v>27.381944444444443</c:v>
                </c:pt>
                <c:pt idx="3944">
                  <c:v>27.388888888888889</c:v>
                </c:pt>
                <c:pt idx="3945">
                  <c:v>27.395833333333332</c:v>
                </c:pt>
                <c:pt idx="3946">
                  <c:v>27.402777777777775</c:v>
                </c:pt>
                <c:pt idx="3947">
                  <c:v>27.409722222222225</c:v>
                </c:pt>
                <c:pt idx="3948">
                  <c:v>27.416666666666668</c:v>
                </c:pt>
                <c:pt idx="3949">
                  <c:v>27.423611111111111</c:v>
                </c:pt>
                <c:pt idx="3950">
                  <c:v>27.430555555555557</c:v>
                </c:pt>
                <c:pt idx="3951">
                  <c:v>27.4375</c:v>
                </c:pt>
                <c:pt idx="3952">
                  <c:v>27.444444444444443</c:v>
                </c:pt>
                <c:pt idx="3953">
                  <c:v>27.451388888888889</c:v>
                </c:pt>
                <c:pt idx="3954">
                  <c:v>27.458333333333332</c:v>
                </c:pt>
                <c:pt idx="3955">
                  <c:v>27.465277777777775</c:v>
                </c:pt>
                <c:pt idx="3956">
                  <c:v>27.472222222222225</c:v>
                </c:pt>
                <c:pt idx="3957">
                  <c:v>27.479166666666668</c:v>
                </c:pt>
                <c:pt idx="3958">
                  <c:v>27.486111111111111</c:v>
                </c:pt>
                <c:pt idx="3959">
                  <c:v>27.493055555555557</c:v>
                </c:pt>
                <c:pt idx="3960">
                  <c:v>27.5</c:v>
                </c:pt>
                <c:pt idx="3961">
                  <c:v>27.506944444444443</c:v>
                </c:pt>
                <c:pt idx="3962">
                  <c:v>27.513888888888889</c:v>
                </c:pt>
                <c:pt idx="3963">
                  <c:v>27.520833333333332</c:v>
                </c:pt>
                <c:pt idx="3964">
                  <c:v>27.527777777777775</c:v>
                </c:pt>
                <c:pt idx="3965">
                  <c:v>27.534722222222225</c:v>
                </c:pt>
                <c:pt idx="3966">
                  <c:v>27.541666666666668</c:v>
                </c:pt>
                <c:pt idx="3967">
                  <c:v>27.548611111111111</c:v>
                </c:pt>
                <c:pt idx="3968">
                  <c:v>27.555555555555557</c:v>
                </c:pt>
                <c:pt idx="3969">
                  <c:v>27.5625</c:v>
                </c:pt>
                <c:pt idx="3970">
                  <c:v>27.569444444444443</c:v>
                </c:pt>
                <c:pt idx="3971">
                  <c:v>27.576388888888889</c:v>
                </c:pt>
                <c:pt idx="3972">
                  <c:v>27.583333333333332</c:v>
                </c:pt>
                <c:pt idx="3973">
                  <c:v>27.590277777777775</c:v>
                </c:pt>
                <c:pt idx="3974">
                  <c:v>27.597222222222225</c:v>
                </c:pt>
                <c:pt idx="3975">
                  <c:v>27.604166666666668</c:v>
                </c:pt>
                <c:pt idx="3976">
                  <c:v>27.611111111111111</c:v>
                </c:pt>
                <c:pt idx="3977">
                  <c:v>27.618055555555557</c:v>
                </c:pt>
                <c:pt idx="3978">
                  <c:v>27.625</c:v>
                </c:pt>
                <c:pt idx="3979">
                  <c:v>27.631944444444443</c:v>
                </c:pt>
                <c:pt idx="3980">
                  <c:v>27.638888888888889</c:v>
                </c:pt>
                <c:pt idx="3981">
                  <c:v>27.645833333333332</c:v>
                </c:pt>
                <c:pt idx="3982">
                  <c:v>27.652777777777775</c:v>
                </c:pt>
                <c:pt idx="3983">
                  <c:v>27.659722222222225</c:v>
                </c:pt>
                <c:pt idx="3984">
                  <c:v>27.666666666666668</c:v>
                </c:pt>
                <c:pt idx="3985">
                  <c:v>27.673611111111111</c:v>
                </c:pt>
                <c:pt idx="3986">
                  <c:v>27.680555555555557</c:v>
                </c:pt>
                <c:pt idx="3987">
                  <c:v>27.6875</c:v>
                </c:pt>
                <c:pt idx="3988">
                  <c:v>27.694444444444443</c:v>
                </c:pt>
                <c:pt idx="3989">
                  <c:v>27.701388888888889</c:v>
                </c:pt>
                <c:pt idx="3990">
                  <c:v>27.708333333333332</c:v>
                </c:pt>
                <c:pt idx="3991">
                  <c:v>27.715277777777775</c:v>
                </c:pt>
                <c:pt idx="3992">
                  <c:v>27.722222222222225</c:v>
                </c:pt>
                <c:pt idx="3993">
                  <c:v>27.729166666666668</c:v>
                </c:pt>
                <c:pt idx="3994">
                  <c:v>27.736111111111111</c:v>
                </c:pt>
                <c:pt idx="3995">
                  <c:v>27.743055555555557</c:v>
                </c:pt>
                <c:pt idx="3996">
                  <c:v>27.75</c:v>
                </c:pt>
                <c:pt idx="3997">
                  <c:v>27.756944444444443</c:v>
                </c:pt>
                <c:pt idx="3998">
                  <c:v>27.763888888888889</c:v>
                </c:pt>
                <c:pt idx="3999">
                  <c:v>27.770833333333332</c:v>
                </c:pt>
                <c:pt idx="4000">
                  <c:v>27.777777777777775</c:v>
                </c:pt>
                <c:pt idx="4001">
                  <c:v>27.784722222222225</c:v>
                </c:pt>
                <c:pt idx="4002">
                  <c:v>27.791666666666668</c:v>
                </c:pt>
                <c:pt idx="4003">
                  <c:v>27.798611111111111</c:v>
                </c:pt>
                <c:pt idx="4004">
                  <c:v>27.805555555555557</c:v>
                </c:pt>
                <c:pt idx="4005">
                  <c:v>27.8125</c:v>
                </c:pt>
                <c:pt idx="4006">
                  <c:v>27.819444444444443</c:v>
                </c:pt>
                <c:pt idx="4007">
                  <c:v>27.826388888888889</c:v>
                </c:pt>
                <c:pt idx="4008">
                  <c:v>27.833333333333332</c:v>
                </c:pt>
                <c:pt idx="4009">
                  <c:v>27.840277777777775</c:v>
                </c:pt>
                <c:pt idx="4010">
                  <c:v>27.847222222222225</c:v>
                </c:pt>
                <c:pt idx="4011">
                  <c:v>27.854166666666668</c:v>
                </c:pt>
                <c:pt idx="4012">
                  <c:v>27.861111111111111</c:v>
                </c:pt>
                <c:pt idx="4013">
                  <c:v>27.868055555555557</c:v>
                </c:pt>
                <c:pt idx="4014">
                  <c:v>27.875</c:v>
                </c:pt>
                <c:pt idx="4015">
                  <c:v>27.881944444444443</c:v>
                </c:pt>
                <c:pt idx="4016">
                  <c:v>27.888888888888889</c:v>
                </c:pt>
                <c:pt idx="4017">
                  <c:v>27.895833333333332</c:v>
                </c:pt>
                <c:pt idx="4018">
                  <c:v>27.902777777777775</c:v>
                </c:pt>
                <c:pt idx="4019">
                  <c:v>27.909722222222225</c:v>
                </c:pt>
                <c:pt idx="4020">
                  <c:v>27.916666666666668</c:v>
                </c:pt>
                <c:pt idx="4021">
                  <c:v>27.923611111111111</c:v>
                </c:pt>
                <c:pt idx="4022">
                  <c:v>27.930555555555557</c:v>
                </c:pt>
                <c:pt idx="4023">
                  <c:v>27.9375</c:v>
                </c:pt>
                <c:pt idx="4024">
                  <c:v>27.944444444444443</c:v>
                </c:pt>
                <c:pt idx="4025">
                  <c:v>27.951388888888889</c:v>
                </c:pt>
                <c:pt idx="4026">
                  <c:v>27.958333333333332</c:v>
                </c:pt>
                <c:pt idx="4027">
                  <c:v>27.965277777777775</c:v>
                </c:pt>
                <c:pt idx="4028">
                  <c:v>27.972222222222225</c:v>
                </c:pt>
                <c:pt idx="4029">
                  <c:v>27.979166666666668</c:v>
                </c:pt>
                <c:pt idx="4030">
                  <c:v>27.986111111111111</c:v>
                </c:pt>
                <c:pt idx="4031">
                  <c:v>27.993055555555557</c:v>
                </c:pt>
                <c:pt idx="4032">
                  <c:v>28</c:v>
                </c:pt>
                <c:pt idx="4033">
                  <c:v>28.006944444444443</c:v>
                </c:pt>
                <c:pt idx="4034">
                  <c:v>28.013888888888889</c:v>
                </c:pt>
                <c:pt idx="4035">
                  <c:v>28.020833333333332</c:v>
                </c:pt>
                <c:pt idx="4036">
                  <c:v>28.027777777777775</c:v>
                </c:pt>
                <c:pt idx="4037">
                  <c:v>28.034722222222225</c:v>
                </c:pt>
                <c:pt idx="4038">
                  <c:v>28.041666666666668</c:v>
                </c:pt>
                <c:pt idx="4039">
                  <c:v>28.048611111111111</c:v>
                </c:pt>
                <c:pt idx="4040">
                  <c:v>28.055555555555557</c:v>
                </c:pt>
                <c:pt idx="4041">
                  <c:v>28.0625</c:v>
                </c:pt>
                <c:pt idx="4042">
                  <c:v>28.069444444444443</c:v>
                </c:pt>
                <c:pt idx="4043">
                  <c:v>28.076388888888889</c:v>
                </c:pt>
                <c:pt idx="4044">
                  <c:v>28.083333333333332</c:v>
                </c:pt>
                <c:pt idx="4045">
                  <c:v>28.090277777777775</c:v>
                </c:pt>
                <c:pt idx="4046">
                  <c:v>28.097222222222225</c:v>
                </c:pt>
                <c:pt idx="4047">
                  <c:v>28.104166666666668</c:v>
                </c:pt>
                <c:pt idx="4048">
                  <c:v>28.111111111111111</c:v>
                </c:pt>
                <c:pt idx="4049">
                  <c:v>28.118055555555557</c:v>
                </c:pt>
                <c:pt idx="4050">
                  <c:v>28.125</c:v>
                </c:pt>
                <c:pt idx="4051">
                  <c:v>28.131944444444443</c:v>
                </c:pt>
                <c:pt idx="4052">
                  <c:v>28.138888888888889</c:v>
                </c:pt>
                <c:pt idx="4053">
                  <c:v>28.145833333333332</c:v>
                </c:pt>
                <c:pt idx="4054">
                  <c:v>28.152777777777775</c:v>
                </c:pt>
                <c:pt idx="4055">
                  <c:v>28.159722222222225</c:v>
                </c:pt>
                <c:pt idx="4056">
                  <c:v>28.166666666666668</c:v>
                </c:pt>
                <c:pt idx="4057">
                  <c:v>28.173611111111111</c:v>
                </c:pt>
                <c:pt idx="4058">
                  <c:v>28.180555555555557</c:v>
                </c:pt>
                <c:pt idx="4059">
                  <c:v>28.1875</c:v>
                </c:pt>
                <c:pt idx="4060">
                  <c:v>28.194444444444443</c:v>
                </c:pt>
                <c:pt idx="4061">
                  <c:v>28.201388888888889</c:v>
                </c:pt>
                <c:pt idx="4062">
                  <c:v>28.208333333333332</c:v>
                </c:pt>
                <c:pt idx="4063">
                  <c:v>28.215277777777775</c:v>
                </c:pt>
                <c:pt idx="4064">
                  <c:v>28.222222222222225</c:v>
                </c:pt>
                <c:pt idx="4065">
                  <c:v>28.229166666666668</c:v>
                </c:pt>
                <c:pt idx="4066">
                  <c:v>28.236111111111111</c:v>
                </c:pt>
                <c:pt idx="4067">
                  <c:v>28.243055555555557</c:v>
                </c:pt>
                <c:pt idx="4068">
                  <c:v>28.25</c:v>
                </c:pt>
                <c:pt idx="4069">
                  <c:v>28.256944444444443</c:v>
                </c:pt>
                <c:pt idx="4070">
                  <c:v>28.263888888888889</c:v>
                </c:pt>
                <c:pt idx="4071">
                  <c:v>28.270833333333332</c:v>
                </c:pt>
                <c:pt idx="4072">
                  <c:v>28.277777777777775</c:v>
                </c:pt>
                <c:pt idx="4073">
                  <c:v>28.284722222222225</c:v>
                </c:pt>
                <c:pt idx="4074">
                  <c:v>28.291666666666668</c:v>
                </c:pt>
                <c:pt idx="4075">
                  <c:v>28.298611111111111</c:v>
                </c:pt>
                <c:pt idx="4076">
                  <c:v>28.305555555555557</c:v>
                </c:pt>
                <c:pt idx="4077">
                  <c:v>28.3125</c:v>
                </c:pt>
                <c:pt idx="4078">
                  <c:v>28.319444444444443</c:v>
                </c:pt>
                <c:pt idx="4079">
                  <c:v>28.326388888888889</c:v>
                </c:pt>
                <c:pt idx="4080">
                  <c:v>28.333333333333332</c:v>
                </c:pt>
                <c:pt idx="4081">
                  <c:v>28.340277777777775</c:v>
                </c:pt>
                <c:pt idx="4082">
                  <c:v>28.347222222222225</c:v>
                </c:pt>
                <c:pt idx="4083">
                  <c:v>28.354166666666668</c:v>
                </c:pt>
                <c:pt idx="4084">
                  <c:v>28.361111111111111</c:v>
                </c:pt>
                <c:pt idx="4085">
                  <c:v>28.368055555555557</c:v>
                </c:pt>
                <c:pt idx="4086">
                  <c:v>28.375</c:v>
                </c:pt>
                <c:pt idx="4087">
                  <c:v>28.381944444444443</c:v>
                </c:pt>
                <c:pt idx="4088">
                  <c:v>28.388888888888889</c:v>
                </c:pt>
                <c:pt idx="4089">
                  <c:v>28.395833333333332</c:v>
                </c:pt>
                <c:pt idx="4090">
                  <c:v>28.402777777777775</c:v>
                </c:pt>
                <c:pt idx="4091">
                  <c:v>28.409722222222225</c:v>
                </c:pt>
                <c:pt idx="4092">
                  <c:v>28.416666666666668</c:v>
                </c:pt>
                <c:pt idx="4093">
                  <c:v>28.423611111111111</c:v>
                </c:pt>
                <c:pt idx="4094">
                  <c:v>28.430555555555557</c:v>
                </c:pt>
                <c:pt idx="4095">
                  <c:v>28.4375</c:v>
                </c:pt>
                <c:pt idx="4096">
                  <c:v>28.444444444444443</c:v>
                </c:pt>
                <c:pt idx="4097">
                  <c:v>28.451388888888889</c:v>
                </c:pt>
                <c:pt idx="4098">
                  <c:v>28.458333333333332</c:v>
                </c:pt>
                <c:pt idx="4099">
                  <c:v>28.465277777777775</c:v>
                </c:pt>
                <c:pt idx="4100">
                  <c:v>28.472222222222225</c:v>
                </c:pt>
                <c:pt idx="4101">
                  <c:v>28.479166666666668</c:v>
                </c:pt>
                <c:pt idx="4102">
                  <c:v>28.486111111111111</c:v>
                </c:pt>
                <c:pt idx="4103">
                  <c:v>28.493055555555557</c:v>
                </c:pt>
                <c:pt idx="4104">
                  <c:v>28.5</c:v>
                </c:pt>
                <c:pt idx="4105">
                  <c:v>28.506944444444443</c:v>
                </c:pt>
                <c:pt idx="4106">
                  <c:v>28.513888888888889</c:v>
                </c:pt>
                <c:pt idx="4107">
                  <c:v>28.520833333333332</c:v>
                </c:pt>
                <c:pt idx="4108">
                  <c:v>28.527777777777775</c:v>
                </c:pt>
                <c:pt idx="4109">
                  <c:v>28.534722222222225</c:v>
                </c:pt>
                <c:pt idx="4110">
                  <c:v>28.541666666666668</c:v>
                </c:pt>
                <c:pt idx="4111">
                  <c:v>28.548611111111111</c:v>
                </c:pt>
                <c:pt idx="4112">
                  <c:v>28.555555555555557</c:v>
                </c:pt>
                <c:pt idx="4113">
                  <c:v>28.5625</c:v>
                </c:pt>
                <c:pt idx="4114">
                  <c:v>28.569444444444443</c:v>
                </c:pt>
                <c:pt idx="4115">
                  <c:v>28.576388888888889</c:v>
                </c:pt>
                <c:pt idx="4116">
                  <c:v>28.583333333333332</c:v>
                </c:pt>
                <c:pt idx="4117">
                  <c:v>28.590277777777775</c:v>
                </c:pt>
                <c:pt idx="4118">
                  <c:v>28.597222222222225</c:v>
                </c:pt>
                <c:pt idx="4119">
                  <c:v>28.604166666666668</c:v>
                </c:pt>
                <c:pt idx="4120">
                  <c:v>28.611111111111111</c:v>
                </c:pt>
                <c:pt idx="4121">
                  <c:v>28.618055555555557</c:v>
                </c:pt>
                <c:pt idx="4122">
                  <c:v>28.625</c:v>
                </c:pt>
                <c:pt idx="4123">
                  <c:v>28.631944444444443</c:v>
                </c:pt>
                <c:pt idx="4124">
                  <c:v>28.638888888888889</c:v>
                </c:pt>
                <c:pt idx="4125">
                  <c:v>28.645833333333332</c:v>
                </c:pt>
                <c:pt idx="4126">
                  <c:v>28.652777777777775</c:v>
                </c:pt>
                <c:pt idx="4127">
                  <c:v>28.659722222222225</c:v>
                </c:pt>
                <c:pt idx="4128">
                  <c:v>28.666666666666668</c:v>
                </c:pt>
                <c:pt idx="4129">
                  <c:v>28.673611111111111</c:v>
                </c:pt>
                <c:pt idx="4130">
                  <c:v>28.680555555555557</c:v>
                </c:pt>
                <c:pt idx="4131">
                  <c:v>28.6875</c:v>
                </c:pt>
                <c:pt idx="4132">
                  <c:v>28.694444444444443</c:v>
                </c:pt>
                <c:pt idx="4133">
                  <c:v>28.701388888888889</c:v>
                </c:pt>
                <c:pt idx="4134">
                  <c:v>28.708333333333332</c:v>
                </c:pt>
                <c:pt idx="4135">
                  <c:v>28.715277777777775</c:v>
                </c:pt>
                <c:pt idx="4136">
                  <c:v>28.722222222222225</c:v>
                </c:pt>
                <c:pt idx="4137">
                  <c:v>28.729166666666668</c:v>
                </c:pt>
                <c:pt idx="4138">
                  <c:v>28.736111111111111</c:v>
                </c:pt>
                <c:pt idx="4139">
                  <c:v>28.743055555555557</c:v>
                </c:pt>
                <c:pt idx="4140">
                  <c:v>28.75</c:v>
                </c:pt>
                <c:pt idx="4141">
                  <c:v>28.756944444444443</c:v>
                </c:pt>
                <c:pt idx="4142">
                  <c:v>28.763888888888889</c:v>
                </c:pt>
                <c:pt idx="4143">
                  <c:v>28.770833333333332</c:v>
                </c:pt>
                <c:pt idx="4144">
                  <c:v>28.777777777777775</c:v>
                </c:pt>
                <c:pt idx="4145">
                  <c:v>28.784722222222225</c:v>
                </c:pt>
                <c:pt idx="4146">
                  <c:v>28.791666666666668</c:v>
                </c:pt>
                <c:pt idx="4147">
                  <c:v>28.798611111111111</c:v>
                </c:pt>
                <c:pt idx="4148">
                  <c:v>28.805555555555557</c:v>
                </c:pt>
                <c:pt idx="4149">
                  <c:v>28.8125</c:v>
                </c:pt>
                <c:pt idx="4150">
                  <c:v>28.819444444444443</c:v>
                </c:pt>
                <c:pt idx="4151">
                  <c:v>28.826388888888889</c:v>
                </c:pt>
                <c:pt idx="4152">
                  <c:v>28.833333333333332</c:v>
                </c:pt>
                <c:pt idx="4153">
                  <c:v>28.840277777777775</c:v>
                </c:pt>
                <c:pt idx="4154">
                  <c:v>28.847222222222225</c:v>
                </c:pt>
                <c:pt idx="4155">
                  <c:v>28.854166666666668</c:v>
                </c:pt>
                <c:pt idx="4156">
                  <c:v>28.861111111111111</c:v>
                </c:pt>
                <c:pt idx="4157">
                  <c:v>28.868055555555557</c:v>
                </c:pt>
                <c:pt idx="4158">
                  <c:v>28.875</c:v>
                </c:pt>
                <c:pt idx="4159">
                  <c:v>28.881944444444443</c:v>
                </c:pt>
                <c:pt idx="4160">
                  <c:v>28.888888888888889</c:v>
                </c:pt>
                <c:pt idx="4161">
                  <c:v>28.895833333333332</c:v>
                </c:pt>
                <c:pt idx="4162">
                  <c:v>28.902777777777775</c:v>
                </c:pt>
                <c:pt idx="4163">
                  <c:v>28.909722222222225</c:v>
                </c:pt>
                <c:pt idx="4164">
                  <c:v>28.916666666666668</c:v>
                </c:pt>
                <c:pt idx="4165">
                  <c:v>28.923611111111111</c:v>
                </c:pt>
                <c:pt idx="4166">
                  <c:v>28.930555555555557</c:v>
                </c:pt>
                <c:pt idx="4167">
                  <c:v>28.9375</c:v>
                </c:pt>
                <c:pt idx="4168">
                  <c:v>28.944444444444443</c:v>
                </c:pt>
                <c:pt idx="4169">
                  <c:v>28.951388888888889</c:v>
                </c:pt>
                <c:pt idx="4170">
                  <c:v>28.958333333333332</c:v>
                </c:pt>
                <c:pt idx="4171">
                  <c:v>28.965277777777775</c:v>
                </c:pt>
                <c:pt idx="4172">
                  <c:v>28.972222222222225</c:v>
                </c:pt>
                <c:pt idx="4173">
                  <c:v>28.979166666666668</c:v>
                </c:pt>
                <c:pt idx="4174">
                  <c:v>28.986111111111111</c:v>
                </c:pt>
                <c:pt idx="4175">
                  <c:v>28.993055555555557</c:v>
                </c:pt>
                <c:pt idx="4176">
                  <c:v>29</c:v>
                </c:pt>
                <c:pt idx="4177">
                  <c:v>29.006944444444443</c:v>
                </c:pt>
                <c:pt idx="4178">
                  <c:v>29.013888888888889</c:v>
                </c:pt>
                <c:pt idx="4179">
                  <c:v>29.020833333333332</c:v>
                </c:pt>
                <c:pt idx="4180">
                  <c:v>29.027777777777775</c:v>
                </c:pt>
                <c:pt idx="4181">
                  <c:v>29.034722222222225</c:v>
                </c:pt>
                <c:pt idx="4182">
                  <c:v>29.041666666666668</c:v>
                </c:pt>
                <c:pt idx="4183">
                  <c:v>29.048611111111111</c:v>
                </c:pt>
                <c:pt idx="4184">
                  <c:v>29.055555555555557</c:v>
                </c:pt>
                <c:pt idx="4185">
                  <c:v>29.0625</c:v>
                </c:pt>
                <c:pt idx="4186">
                  <c:v>29.069444444444443</c:v>
                </c:pt>
                <c:pt idx="4187">
                  <c:v>29.076388888888889</c:v>
                </c:pt>
                <c:pt idx="4188">
                  <c:v>29.083333333333332</c:v>
                </c:pt>
                <c:pt idx="4189">
                  <c:v>29.090277777777775</c:v>
                </c:pt>
                <c:pt idx="4190">
                  <c:v>29.097222222222225</c:v>
                </c:pt>
                <c:pt idx="4191">
                  <c:v>29.104166666666668</c:v>
                </c:pt>
                <c:pt idx="4192">
                  <c:v>29.111111111111111</c:v>
                </c:pt>
                <c:pt idx="4193">
                  <c:v>29.118055555555557</c:v>
                </c:pt>
                <c:pt idx="4194">
                  <c:v>29.125</c:v>
                </c:pt>
                <c:pt idx="4195">
                  <c:v>29.131944444444443</c:v>
                </c:pt>
                <c:pt idx="4196">
                  <c:v>29.138888888888889</c:v>
                </c:pt>
                <c:pt idx="4197">
                  <c:v>29.145833333333332</c:v>
                </c:pt>
                <c:pt idx="4198">
                  <c:v>29.152777777777775</c:v>
                </c:pt>
                <c:pt idx="4199">
                  <c:v>29.159722222222225</c:v>
                </c:pt>
                <c:pt idx="4200">
                  <c:v>29.166666666666668</c:v>
                </c:pt>
                <c:pt idx="4201">
                  <c:v>29.173611111111111</c:v>
                </c:pt>
                <c:pt idx="4202">
                  <c:v>29.180555555555557</c:v>
                </c:pt>
                <c:pt idx="4203">
                  <c:v>29.1875</c:v>
                </c:pt>
                <c:pt idx="4204">
                  <c:v>29.194444444444443</c:v>
                </c:pt>
                <c:pt idx="4205">
                  <c:v>29.201388888888889</c:v>
                </c:pt>
                <c:pt idx="4206">
                  <c:v>29.208333333333332</c:v>
                </c:pt>
                <c:pt idx="4207">
                  <c:v>29.215277777777775</c:v>
                </c:pt>
                <c:pt idx="4208">
                  <c:v>29.222222222222225</c:v>
                </c:pt>
                <c:pt idx="4209">
                  <c:v>29.229166666666668</c:v>
                </c:pt>
                <c:pt idx="4210">
                  <c:v>29.236111111111111</c:v>
                </c:pt>
                <c:pt idx="4211">
                  <c:v>29.243055555555557</c:v>
                </c:pt>
                <c:pt idx="4212">
                  <c:v>29.25</c:v>
                </c:pt>
                <c:pt idx="4213">
                  <c:v>29.256944444444443</c:v>
                </c:pt>
                <c:pt idx="4214">
                  <c:v>29.263888888888889</c:v>
                </c:pt>
                <c:pt idx="4215">
                  <c:v>29.270833333333332</c:v>
                </c:pt>
                <c:pt idx="4216">
                  <c:v>29.277777777777775</c:v>
                </c:pt>
                <c:pt idx="4217">
                  <c:v>29.284722222222225</c:v>
                </c:pt>
                <c:pt idx="4218">
                  <c:v>29.291666666666668</c:v>
                </c:pt>
                <c:pt idx="4219">
                  <c:v>29.298611111111111</c:v>
                </c:pt>
                <c:pt idx="4220">
                  <c:v>29.305555555555557</c:v>
                </c:pt>
                <c:pt idx="4221">
                  <c:v>29.3125</c:v>
                </c:pt>
                <c:pt idx="4222">
                  <c:v>29.319444444444443</c:v>
                </c:pt>
                <c:pt idx="4223">
                  <c:v>29.326388888888889</c:v>
                </c:pt>
                <c:pt idx="4224">
                  <c:v>29.333333333333332</c:v>
                </c:pt>
                <c:pt idx="4225">
                  <c:v>29.340277777777775</c:v>
                </c:pt>
                <c:pt idx="4226">
                  <c:v>29.347222222222225</c:v>
                </c:pt>
                <c:pt idx="4227">
                  <c:v>29.354166666666668</c:v>
                </c:pt>
                <c:pt idx="4228">
                  <c:v>29.361111111111111</c:v>
                </c:pt>
                <c:pt idx="4229">
                  <c:v>29.368055555555557</c:v>
                </c:pt>
                <c:pt idx="4230">
                  <c:v>29.375</c:v>
                </c:pt>
                <c:pt idx="4231">
                  <c:v>29.381944444444443</c:v>
                </c:pt>
                <c:pt idx="4232">
                  <c:v>29.388888888888889</c:v>
                </c:pt>
                <c:pt idx="4233">
                  <c:v>29.395833333333332</c:v>
                </c:pt>
                <c:pt idx="4234">
                  <c:v>29.402777777777775</c:v>
                </c:pt>
                <c:pt idx="4235">
                  <c:v>29.409722222222225</c:v>
                </c:pt>
                <c:pt idx="4236">
                  <c:v>29.416666666666668</c:v>
                </c:pt>
                <c:pt idx="4237">
                  <c:v>29.423611111111111</c:v>
                </c:pt>
                <c:pt idx="4238">
                  <c:v>29.430555555555557</c:v>
                </c:pt>
                <c:pt idx="4239">
                  <c:v>29.4375</c:v>
                </c:pt>
                <c:pt idx="4240">
                  <c:v>29.444444444444443</c:v>
                </c:pt>
                <c:pt idx="4241">
                  <c:v>29.451388888888889</c:v>
                </c:pt>
                <c:pt idx="4242">
                  <c:v>29.458333333333332</c:v>
                </c:pt>
                <c:pt idx="4243">
                  <c:v>29.465277777777775</c:v>
                </c:pt>
                <c:pt idx="4244">
                  <c:v>29.472222222222225</c:v>
                </c:pt>
                <c:pt idx="4245">
                  <c:v>29.479166666666668</c:v>
                </c:pt>
                <c:pt idx="4246">
                  <c:v>29.486111111111111</c:v>
                </c:pt>
                <c:pt idx="4247">
                  <c:v>29.493055555555557</c:v>
                </c:pt>
                <c:pt idx="4248">
                  <c:v>29.5</c:v>
                </c:pt>
                <c:pt idx="4249">
                  <c:v>29.506944444444443</c:v>
                </c:pt>
                <c:pt idx="4250">
                  <c:v>29.513888888888889</c:v>
                </c:pt>
                <c:pt idx="4251">
                  <c:v>29.520833333333332</c:v>
                </c:pt>
                <c:pt idx="4252">
                  <c:v>29.527777777777775</c:v>
                </c:pt>
                <c:pt idx="4253">
                  <c:v>29.534722222222225</c:v>
                </c:pt>
                <c:pt idx="4254">
                  <c:v>29.541666666666668</c:v>
                </c:pt>
                <c:pt idx="4255">
                  <c:v>29.548611111111111</c:v>
                </c:pt>
                <c:pt idx="4256">
                  <c:v>29.555555555555557</c:v>
                </c:pt>
                <c:pt idx="4257">
                  <c:v>29.5625</c:v>
                </c:pt>
                <c:pt idx="4258">
                  <c:v>29.569444444444443</c:v>
                </c:pt>
                <c:pt idx="4259">
                  <c:v>29.576388888888889</c:v>
                </c:pt>
                <c:pt idx="4260">
                  <c:v>29.583333333333332</c:v>
                </c:pt>
                <c:pt idx="4261">
                  <c:v>29.590277777777775</c:v>
                </c:pt>
                <c:pt idx="4262">
                  <c:v>29.597222222222225</c:v>
                </c:pt>
                <c:pt idx="4263">
                  <c:v>29.604166666666668</c:v>
                </c:pt>
                <c:pt idx="4264">
                  <c:v>29.611111111111111</c:v>
                </c:pt>
                <c:pt idx="4265">
                  <c:v>29.618055555555557</c:v>
                </c:pt>
                <c:pt idx="4266">
                  <c:v>29.625</c:v>
                </c:pt>
                <c:pt idx="4267">
                  <c:v>29.631944444444443</c:v>
                </c:pt>
                <c:pt idx="4268">
                  <c:v>29.638888888888889</c:v>
                </c:pt>
                <c:pt idx="4269">
                  <c:v>29.645833333333332</c:v>
                </c:pt>
                <c:pt idx="4270">
                  <c:v>29.652777777777775</c:v>
                </c:pt>
                <c:pt idx="4271">
                  <c:v>29.659722222222225</c:v>
                </c:pt>
                <c:pt idx="4272">
                  <c:v>29.666666666666668</c:v>
                </c:pt>
                <c:pt idx="4273">
                  <c:v>29.673611111111111</c:v>
                </c:pt>
                <c:pt idx="4274">
                  <c:v>29.680555555555557</c:v>
                </c:pt>
                <c:pt idx="4275">
                  <c:v>29.6875</c:v>
                </c:pt>
                <c:pt idx="4276">
                  <c:v>29.694444444444443</c:v>
                </c:pt>
                <c:pt idx="4277">
                  <c:v>29.701388888888889</c:v>
                </c:pt>
                <c:pt idx="4278">
                  <c:v>29.708333333333332</c:v>
                </c:pt>
                <c:pt idx="4279">
                  <c:v>29.715277777777775</c:v>
                </c:pt>
                <c:pt idx="4280">
                  <c:v>29.722222222222225</c:v>
                </c:pt>
                <c:pt idx="4281">
                  <c:v>29.729166666666668</c:v>
                </c:pt>
                <c:pt idx="4282">
                  <c:v>29.736111111111111</c:v>
                </c:pt>
                <c:pt idx="4283">
                  <c:v>29.743055555555557</c:v>
                </c:pt>
                <c:pt idx="4284">
                  <c:v>29.75</c:v>
                </c:pt>
                <c:pt idx="4285">
                  <c:v>29.756944444444443</c:v>
                </c:pt>
                <c:pt idx="4286">
                  <c:v>29.763888888888889</c:v>
                </c:pt>
                <c:pt idx="4287">
                  <c:v>29.770833333333332</c:v>
                </c:pt>
                <c:pt idx="4288">
                  <c:v>29.777777777777775</c:v>
                </c:pt>
                <c:pt idx="4289">
                  <c:v>29.784722222222225</c:v>
                </c:pt>
                <c:pt idx="4290">
                  <c:v>29.791666666666668</c:v>
                </c:pt>
                <c:pt idx="4291">
                  <c:v>29.798611111111111</c:v>
                </c:pt>
                <c:pt idx="4292">
                  <c:v>29.805555555555557</c:v>
                </c:pt>
                <c:pt idx="4293">
                  <c:v>29.8125</c:v>
                </c:pt>
                <c:pt idx="4294">
                  <c:v>29.819444444444443</c:v>
                </c:pt>
                <c:pt idx="4295">
                  <c:v>29.826388888888889</c:v>
                </c:pt>
                <c:pt idx="4296">
                  <c:v>29.833333333333332</c:v>
                </c:pt>
                <c:pt idx="4297">
                  <c:v>29.840277777777775</c:v>
                </c:pt>
                <c:pt idx="4298">
                  <c:v>29.847222222222225</c:v>
                </c:pt>
                <c:pt idx="4299">
                  <c:v>29.854166666666668</c:v>
                </c:pt>
                <c:pt idx="4300">
                  <c:v>29.861111111111111</c:v>
                </c:pt>
                <c:pt idx="4301">
                  <c:v>29.868055555555557</c:v>
                </c:pt>
                <c:pt idx="4302">
                  <c:v>29.875</c:v>
                </c:pt>
                <c:pt idx="4303">
                  <c:v>29.881944444444443</c:v>
                </c:pt>
                <c:pt idx="4304">
                  <c:v>29.888888888888889</c:v>
                </c:pt>
                <c:pt idx="4305">
                  <c:v>29.895833333333332</c:v>
                </c:pt>
                <c:pt idx="4306">
                  <c:v>29.902777777777775</c:v>
                </c:pt>
                <c:pt idx="4307">
                  <c:v>29.909722222222225</c:v>
                </c:pt>
                <c:pt idx="4308">
                  <c:v>29.916666666666668</c:v>
                </c:pt>
                <c:pt idx="4309">
                  <c:v>29.923611111111111</c:v>
                </c:pt>
                <c:pt idx="4310">
                  <c:v>29.930555555555557</c:v>
                </c:pt>
                <c:pt idx="4311">
                  <c:v>29.9375</c:v>
                </c:pt>
                <c:pt idx="4312">
                  <c:v>29.944444444444443</c:v>
                </c:pt>
                <c:pt idx="4313">
                  <c:v>29.951388888888889</c:v>
                </c:pt>
                <c:pt idx="4314">
                  <c:v>29.958333333333332</c:v>
                </c:pt>
                <c:pt idx="4315">
                  <c:v>29.965277777777775</c:v>
                </c:pt>
                <c:pt idx="4316">
                  <c:v>29.972222222222225</c:v>
                </c:pt>
                <c:pt idx="4317">
                  <c:v>29.979166666666668</c:v>
                </c:pt>
                <c:pt idx="4318">
                  <c:v>29.986111111111111</c:v>
                </c:pt>
                <c:pt idx="4319">
                  <c:v>29.993055555555557</c:v>
                </c:pt>
                <c:pt idx="4320">
                  <c:v>30</c:v>
                </c:pt>
                <c:pt idx="4321">
                  <c:v>30.006944444444443</c:v>
                </c:pt>
                <c:pt idx="4322">
                  <c:v>30.013888888888889</c:v>
                </c:pt>
                <c:pt idx="4323">
                  <c:v>30.020833333333332</c:v>
                </c:pt>
                <c:pt idx="4324">
                  <c:v>30.027777777777775</c:v>
                </c:pt>
                <c:pt idx="4325">
                  <c:v>30.034722222222225</c:v>
                </c:pt>
                <c:pt idx="4326">
                  <c:v>30.041666666666668</c:v>
                </c:pt>
                <c:pt idx="4327">
                  <c:v>30.048611111111111</c:v>
                </c:pt>
                <c:pt idx="4328">
                  <c:v>30.055555555555557</c:v>
                </c:pt>
                <c:pt idx="4329">
                  <c:v>30.0625</c:v>
                </c:pt>
                <c:pt idx="4330">
                  <c:v>30.069444444444443</c:v>
                </c:pt>
                <c:pt idx="4331">
                  <c:v>30.076388888888889</c:v>
                </c:pt>
                <c:pt idx="4332">
                  <c:v>30.083333333333332</c:v>
                </c:pt>
                <c:pt idx="4333">
                  <c:v>30.090277777777775</c:v>
                </c:pt>
                <c:pt idx="4334">
                  <c:v>30.097222222222225</c:v>
                </c:pt>
                <c:pt idx="4335">
                  <c:v>30.104166666666668</c:v>
                </c:pt>
                <c:pt idx="4336">
                  <c:v>30.111111111111111</c:v>
                </c:pt>
                <c:pt idx="4337">
                  <c:v>30.118055555555557</c:v>
                </c:pt>
                <c:pt idx="4338">
                  <c:v>30.125</c:v>
                </c:pt>
                <c:pt idx="4339">
                  <c:v>30.131944444444443</c:v>
                </c:pt>
                <c:pt idx="4340">
                  <c:v>30.138888888888889</c:v>
                </c:pt>
                <c:pt idx="4341">
                  <c:v>30.145833333333332</c:v>
                </c:pt>
                <c:pt idx="4342">
                  <c:v>30.152777777777775</c:v>
                </c:pt>
                <c:pt idx="4343">
                  <c:v>30.159722222222225</c:v>
                </c:pt>
                <c:pt idx="4344">
                  <c:v>30.166666666666668</c:v>
                </c:pt>
                <c:pt idx="4345">
                  <c:v>30.173611111111111</c:v>
                </c:pt>
                <c:pt idx="4346">
                  <c:v>30.180555555555557</c:v>
                </c:pt>
                <c:pt idx="4347">
                  <c:v>30.1875</c:v>
                </c:pt>
                <c:pt idx="4348">
                  <c:v>30.194444444444443</c:v>
                </c:pt>
                <c:pt idx="4349">
                  <c:v>30.201388888888889</c:v>
                </c:pt>
                <c:pt idx="4350">
                  <c:v>30.208333333333332</c:v>
                </c:pt>
                <c:pt idx="4351">
                  <c:v>30.215277777777775</c:v>
                </c:pt>
                <c:pt idx="4352">
                  <c:v>30.222222222222225</c:v>
                </c:pt>
                <c:pt idx="4353">
                  <c:v>30.229166666666668</c:v>
                </c:pt>
                <c:pt idx="4354">
                  <c:v>30.236111111111111</c:v>
                </c:pt>
                <c:pt idx="4355">
                  <c:v>30.243055555555557</c:v>
                </c:pt>
                <c:pt idx="4356">
                  <c:v>30.25</c:v>
                </c:pt>
                <c:pt idx="4357">
                  <c:v>30.256944444444443</c:v>
                </c:pt>
                <c:pt idx="4358">
                  <c:v>30.263888888888889</c:v>
                </c:pt>
                <c:pt idx="4359">
                  <c:v>30.270833333333332</c:v>
                </c:pt>
                <c:pt idx="4360">
                  <c:v>30.277777777777775</c:v>
                </c:pt>
                <c:pt idx="4361">
                  <c:v>30.284722222222225</c:v>
                </c:pt>
                <c:pt idx="4362">
                  <c:v>30.291666666666668</c:v>
                </c:pt>
                <c:pt idx="4363">
                  <c:v>30.298611111111111</c:v>
                </c:pt>
                <c:pt idx="4364">
                  <c:v>30.305555555555557</c:v>
                </c:pt>
                <c:pt idx="4365">
                  <c:v>30.3125</c:v>
                </c:pt>
                <c:pt idx="4366">
                  <c:v>30.319444444444443</c:v>
                </c:pt>
                <c:pt idx="4367">
                  <c:v>30.326388888888889</c:v>
                </c:pt>
                <c:pt idx="4368">
                  <c:v>30.333333333333332</c:v>
                </c:pt>
                <c:pt idx="4369">
                  <c:v>30.340277777777775</c:v>
                </c:pt>
                <c:pt idx="4370">
                  <c:v>30.347222222222225</c:v>
                </c:pt>
                <c:pt idx="4371">
                  <c:v>30.354166666666668</c:v>
                </c:pt>
                <c:pt idx="4372">
                  <c:v>30.361111111111111</c:v>
                </c:pt>
                <c:pt idx="4373">
                  <c:v>30.368055555555557</c:v>
                </c:pt>
                <c:pt idx="4374">
                  <c:v>30.375</c:v>
                </c:pt>
                <c:pt idx="4375">
                  <c:v>30.381944444444443</c:v>
                </c:pt>
                <c:pt idx="4376">
                  <c:v>30.388888888888889</c:v>
                </c:pt>
                <c:pt idx="4377">
                  <c:v>30.395833333333332</c:v>
                </c:pt>
                <c:pt idx="4378">
                  <c:v>30.402777777777775</c:v>
                </c:pt>
                <c:pt idx="4379">
                  <c:v>30.409722222222225</c:v>
                </c:pt>
                <c:pt idx="4380">
                  <c:v>30.416666666666668</c:v>
                </c:pt>
                <c:pt idx="4381">
                  <c:v>30.423611111111111</c:v>
                </c:pt>
                <c:pt idx="4382">
                  <c:v>30.430555555555557</c:v>
                </c:pt>
                <c:pt idx="4383">
                  <c:v>30.4375</c:v>
                </c:pt>
                <c:pt idx="4384">
                  <c:v>30.444444444444443</c:v>
                </c:pt>
                <c:pt idx="4385">
                  <c:v>30.451388888888889</c:v>
                </c:pt>
                <c:pt idx="4386">
                  <c:v>30.458333333333332</c:v>
                </c:pt>
                <c:pt idx="4387">
                  <c:v>30.465277777777775</c:v>
                </c:pt>
                <c:pt idx="4388">
                  <c:v>30.472222222222225</c:v>
                </c:pt>
                <c:pt idx="4389">
                  <c:v>30.479166666666668</c:v>
                </c:pt>
                <c:pt idx="4390">
                  <c:v>30.486111111111111</c:v>
                </c:pt>
                <c:pt idx="4391">
                  <c:v>30.493055555555557</c:v>
                </c:pt>
                <c:pt idx="4392">
                  <c:v>30.5</c:v>
                </c:pt>
                <c:pt idx="4393">
                  <c:v>30.506944444444443</c:v>
                </c:pt>
                <c:pt idx="4394">
                  <c:v>30.513888888888889</c:v>
                </c:pt>
                <c:pt idx="4395">
                  <c:v>30.520833333333332</c:v>
                </c:pt>
                <c:pt idx="4396">
                  <c:v>30.527777777777775</c:v>
                </c:pt>
                <c:pt idx="4397">
                  <c:v>30.534722222222225</c:v>
                </c:pt>
                <c:pt idx="4398">
                  <c:v>30.541666666666668</c:v>
                </c:pt>
                <c:pt idx="4399">
                  <c:v>30.548611111111111</c:v>
                </c:pt>
                <c:pt idx="4400">
                  <c:v>30.555555555555557</c:v>
                </c:pt>
                <c:pt idx="4401">
                  <c:v>30.5625</c:v>
                </c:pt>
                <c:pt idx="4402">
                  <c:v>30.569444444444443</c:v>
                </c:pt>
                <c:pt idx="4403">
                  <c:v>30.576388888888889</c:v>
                </c:pt>
                <c:pt idx="4404">
                  <c:v>30.583333333333332</c:v>
                </c:pt>
                <c:pt idx="4405">
                  <c:v>30.590277777777775</c:v>
                </c:pt>
                <c:pt idx="4406">
                  <c:v>30.597222222222225</c:v>
                </c:pt>
                <c:pt idx="4407">
                  <c:v>30.604166666666668</c:v>
                </c:pt>
                <c:pt idx="4408">
                  <c:v>30.611111111111111</c:v>
                </c:pt>
                <c:pt idx="4409">
                  <c:v>30.618055555555557</c:v>
                </c:pt>
                <c:pt idx="4410">
                  <c:v>30.625</c:v>
                </c:pt>
                <c:pt idx="4411">
                  <c:v>30.631944444444443</c:v>
                </c:pt>
                <c:pt idx="4412">
                  <c:v>30.638888888888889</c:v>
                </c:pt>
                <c:pt idx="4413">
                  <c:v>30.645833333333332</c:v>
                </c:pt>
                <c:pt idx="4414">
                  <c:v>30.652777777777775</c:v>
                </c:pt>
                <c:pt idx="4415">
                  <c:v>30.659722222222225</c:v>
                </c:pt>
                <c:pt idx="4416">
                  <c:v>30.666666666666668</c:v>
                </c:pt>
                <c:pt idx="4417">
                  <c:v>30.673611111111111</c:v>
                </c:pt>
                <c:pt idx="4418">
                  <c:v>30.680555555555557</c:v>
                </c:pt>
                <c:pt idx="4419">
                  <c:v>30.6875</c:v>
                </c:pt>
                <c:pt idx="4420">
                  <c:v>30.694444444444443</c:v>
                </c:pt>
                <c:pt idx="4421">
                  <c:v>30.701388888888889</c:v>
                </c:pt>
                <c:pt idx="4422">
                  <c:v>30.708333333333332</c:v>
                </c:pt>
                <c:pt idx="4423">
                  <c:v>30.715277777777775</c:v>
                </c:pt>
                <c:pt idx="4424">
                  <c:v>30.722222222222225</c:v>
                </c:pt>
                <c:pt idx="4425">
                  <c:v>30.729166666666668</c:v>
                </c:pt>
                <c:pt idx="4426">
                  <c:v>30.736111111111111</c:v>
                </c:pt>
                <c:pt idx="4427">
                  <c:v>30.743055555555557</c:v>
                </c:pt>
                <c:pt idx="4428">
                  <c:v>30.75</c:v>
                </c:pt>
                <c:pt idx="4429">
                  <c:v>30.756944444444443</c:v>
                </c:pt>
                <c:pt idx="4430">
                  <c:v>30.763888888888889</c:v>
                </c:pt>
                <c:pt idx="4431">
                  <c:v>30.770833333333332</c:v>
                </c:pt>
                <c:pt idx="4432">
                  <c:v>30.777777777777775</c:v>
                </c:pt>
                <c:pt idx="4433">
                  <c:v>30.784722222222225</c:v>
                </c:pt>
                <c:pt idx="4434">
                  <c:v>30.791666666666668</c:v>
                </c:pt>
                <c:pt idx="4435">
                  <c:v>30.798611111111111</c:v>
                </c:pt>
                <c:pt idx="4436">
                  <c:v>30.805555555555557</c:v>
                </c:pt>
                <c:pt idx="4437">
                  <c:v>30.8125</c:v>
                </c:pt>
                <c:pt idx="4438">
                  <c:v>30.819444444444443</c:v>
                </c:pt>
                <c:pt idx="4439">
                  <c:v>30.826388888888889</c:v>
                </c:pt>
                <c:pt idx="4440">
                  <c:v>30.833333333333332</c:v>
                </c:pt>
                <c:pt idx="4441">
                  <c:v>30.840277777777775</c:v>
                </c:pt>
                <c:pt idx="4442">
                  <c:v>30.847222222222225</c:v>
                </c:pt>
                <c:pt idx="4443">
                  <c:v>30.854166666666668</c:v>
                </c:pt>
                <c:pt idx="4444">
                  <c:v>30.861111111111111</c:v>
                </c:pt>
                <c:pt idx="4445">
                  <c:v>30.868055555555557</c:v>
                </c:pt>
                <c:pt idx="4446">
                  <c:v>30.875</c:v>
                </c:pt>
                <c:pt idx="4447">
                  <c:v>30.881944444444443</c:v>
                </c:pt>
                <c:pt idx="4448">
                  <c:v>30.888888888888889</c:v>
                </c:pt>
                <c:pt idx="4449">
                  <c:v>30.895833333333332</c:v>
                </c:pt>
                <c:pt idx="4450">
                  <c:v>30.902777777777775</c:v>
                </c:pt>
                <c:pt idx="4451">
                  <c:v>30.909722222222225</c:v>
                </c:pt>
                <c:pt idx="4452">
                  <c:v>30.916666666666668</c:v>
                </c:pt>
                <c:pt idx="4453">
                  <c:v>30.923611111111111</c:v>
                </c:pt>
                <c:pt idx="4454">
                  <c:v>30.930555555555557</c:v>
                </c:pt>
                <c:pt idx="4455">
                  <c:v>30.9375</c:v>
                </c:pt>
                <c:pt idx="4456">
                  <c:v>30.944444444444443</c:v>
                </c:pt>
                <c:pt idx="4457">
                  <c:v>30.951388888888889</c:v>
                </c:pt>
                <c:pt idx="4458">
                  <c:v>30.958333333333332</c:v>
                </c:pt>
                <c:pt idx="4459">
                  <c:v>30.965277777777775</c:v>
                </c:pt>
                <c:pt idx="4460">
                  <c:v>30.972222222222225</c:v>
                </c:pt>
                <c:pt idx="4461">
                  <c:v>30.979166666666668</c:v>
                </c:pt>
                <c:pt idx="4462">
                  <c:v>30.986111111111111</c:v>
                </c:pt>
                <c:pt idx="4463">
                  <c:v>30.993055555555557</c:v>
                </c:pt>
                <c:pt idx="4464">
                  <c:v>31</c:v>
                </c:pt>
                <c:pt idx="4465">
                  <c:v>31.006944444444443</c:v>
                </c:pt>
                <c:pt idx="4466">
                  <c:v>31.013888888888889</c:v>
                </c:pt>
                <c:pt idx="4467">
                  <c:v>31.020833333333332</c:v>
                </c:pt>
                <c:pt idx="4468">
                  <c:v>31.027777777777775</c:v>
                </c:pt>
                <c:pt idx="4469">
                  <c:v>31.034722222222225</c:v>
                </c:pt>
                <c:pt idx="4470">
                  <c:v>31.041666666666668</c:v>
                </c:pt>
                <c:pt idx="4471">
                  <c:v>31.048611111111111</c:v>
                </c:pt>
                <c:pt idx="4472">
                  <c:v>31.055555555555557</c:v>
                </c:pt>
                <c:pt idx="4473">
                  <c:v>31.0625</c:v>
                </c:pt>
                <c:pt idx="4474">
                  <c:v>31.069444444444443</c:v>
                </c:pt>
                <c:pt idx="4475">
                  <c:v>31.076388888888889</c:v>
                </c:pt>
                <c:pt idx="4476">
                  <c:v>31.083333333333332</c:v>
                </c:pt>
                <c:pt idx="4477">
                  <c:v>31.090277777777775</c:v>
                </c:pt>
                <c:pt idx="4478">
                  <c:v>31.097222222222225</c:v>
                </c:pt>
                <c:pt idx="4479">
                  <c:v>31.104166666666668</c:v>
                </c:pt>
                <c:pt idx="4480">
                  <c:v>31.111111111111111</c:v>
                </c:pt>
                <c:pt idx="4481">
                  <c:v>31.118055555555557</c:v>
                </c:pt>
                <c:pt idx="4482">
                  <c:v>31.125</c:v>
                </c:pt>
                <c:pt idx="4483">
                  <c:v>31.131944444444443</c:v>
                </c:pt>
                <c:pt idx="4484">
                  <c:v>31.138888888888889</c:v>
                </c:pt>
                <c:pt idx="4485">
                  <c:v>31.145833333333332</c:v>
                </c:pt>
                <c:pt idx="4486">
                  <c:v>31.152777777777775</c:v>
                </c:pt>
                <c:pt idx="4487">
                  <c:v>31.159722222222225</c:v>
                </c:pt>
                <c:pt idx="4488">
                  <c:v>31.166666666666668</c:v>
                </c:pt>
                <c:pt idx="4489">
                  <c:v>31.173611111111111</c:v>
                </c:pt>
                <c:pt idx="4490">
                  <c:v>31.180555555555557</c:v>
                </c:pt>
                <c:pt idx="4491">
                  <c:v>31.1875</c:v>
                </c:pt>
                <c:pt idx="4492">
                  <c:v>31.194444444444443</c:v>
                </c:pt>
                <c:pt idx="4493">
                  <c:v>31.201388888888889</c:v>
                </c:pt>
                <c:pt idx="4494">
                  <c:v>31.208333333333332</c:v>
                </c:pt>
                <c:pt idx="4495">
                  <c:v>31.215277777777775</c:v>
                </c:pt>
                <c:pt idx="4496">
                  <c:v>31.222222222222225</c:v>
                </c:pt>
                <c:pt idx="4497">
                  <c:v>31.229166666666668</c:v>
                </c:pt>
                <c:pt idx="4498">
                  <c:v>31.236111111111111</c:v>
                </c:pt>
                <c:pt idx="4499">
                  <c:v>31.243055555555557</c:v>
                </c:pt>
                <c:pt idx="4500">
                  <c:v>31.25</c:v>
                </c:pt>
                <c:pt idx="4501">
                  <c:v>31.256944444444443</c:v>
                </c:pt>
                <c:pt idx="4502">
                  <c:v>31.263888888888889</c:v>
                </c:pt>
                <c:pt idx="4503">
                  <c:v>31.270833333333332</c:v>
                </c:pt>
                <c:pt idx="4504">
                  <c:v>31.277777777777775</c:v>
                </c:pt>
                <c:pt idx="4505">
                  <c:v>31.284722222222225</c:v>
                </c:pt>
                <c:pt idx="4506">
                  <c:v>31.291666666666668</c:v>
                </c:pt>
                <c:pt idx="4507">
                  <c:v>31.298611111111111</c:v>
                </c:pt>
                <c:pt idx="4508">
                  <c:v>31.305555555555557</c:v>
                </c:pt>
                <c:pt idx="4509">
                  <c:v>31.3125</c:v>
                </c:pt>
                <c:pt idx="4510">
                  <c:v>31.319444444444443</c:v>
                </c:pt>
                <c:pt idx="4511">
                  <c:v>31.326388888888889</c:v>
                </c:pt>
                <c:pt idx="4512">
                  <c:v>31.333333333333332</c:v>
                </c:pt>
                <c:pt idx="4513">
                  <c:v>31.340277777777775</c:v>
                </c:pt>
                <c:pt idx="4514">
                  <c:v>31.347222222222225</c:v>
                </c:pt>
                <c:pt idx="4515">
                  <c:v>31.354166666666668</c:v>
                </c:pt>
                <c:pt idx="4516">
                  <c:v>31.361111111111111</c:v>
                </c:pt>
                <c:pt idx="4517">
                  <c:v>31.368055555555557</c:v>
                </c:pt>
                <c:pt idx="4518">
                  <c:v>31.375</c:v>
                </c:pt>
                <c:pt idx="4519">
                  <c:v>31.381944444444443</c:v>
                </c:pt>
                <c:pt idx="4520">
                  <c:v>31.388888888888889</c:v>
                </c:pt>
                <c:pt idx="4521">
                  <c:v>31.395833333333332</c:v>
                </c:pt>
                <c:pt idx="4522">
                  <c:v>31.402777777777775</c:v>
                </c:pt>
                <c:pt idx="4523">
                  <c:v>31.409722222222225</c:v>
                </c:pt>
                <c:pt idx="4524">
                  <c:v>31.416666666666668</c:v>
                </c:pt>
                <c:pt idx="4525">
                  <c:v>31.423611111111111</c:v>
                </c:pt>
                <c:pt idx="4526">
                  <c:v>31.430555555555557</c:v>
                </c:pt>
                <c:pt idx="4527">
                  <c:v>31.4375</c:v>
                </c:pt>
                <c:pt idx="4528">
                  <c:v>31.444444444444443</c:v>
                </c:pt>
                <c:pt idx="4529">
                  <c:v>31.451388888888889</c:v>
                </c:pt>
                <c:pt idx="4530">
                  <c:v>31.458333333333332</c:v>
                </c:pt>
                <c:pt idx="4531">
                  <c:v>31.465277777777775</c:v>
                </c:pt>
                <c:pt idx="4532">
                  <c:v>31.472222222222225</c:v>
                </c:pt>
                <c:pt idx="4533">
                  <c:v>31.479166666666668</c:v>
                </c:pt>
                <c:pt idx="4534">
                  <c:v>31.486111111111111</c:v>
                </c:pt>
                <c:pt idx="4535">
                  <c:v>31.493055555555557</c:v>
                </c:pt>
                <c:pt idx="4536">
                  <c:v>31.5</c:v>
                </c:pt>
                <c:pt idx="4537">
                  <c:v>31.506944444444443</c:v>
                </c:pt>
                <c:pt idx="4538">
                  <c:v>31.513888888888889</c:v>
                </c:pt>
                <c:pt idx="4539">
                  <c:v>31.520833333333332</c:v>
                </c:pt>
                <c:pt idx="4540">
                  <c:v>31.527777777777775</c:v>
                </c:pt>
                <c:pt idx="4541">
                  <c:v>31.534722222222225</c:v>
                </c:pt>
                <c:pt idx="4542">
                  <c:v>31.541666666666668</c:v>
                </c:pt>
                <c:pt idx="4543">
                  <c:v>31.548611111111111</c:v>
                </c:pt>
                <c:pt idx="4544">
                  <c:v>31.555555555555557</c:v>
                </c:pt>
                <c:pt idx="4545">
                  <c:v>31.5625</c:v>
                </c:pt>
                <c:pt idx="4546">
                  <c:v>31.569444444444443</c:v>
                </c:pt>
                <c:pt idx="4547">
                  <c:v>31.576388888888889</c:v>
                </c:pt>
                <c:pt idx="4548">
                  <c:v>31.583333333333332</c:v>
                </c:pt>
                <c:pt idx="4549">
                  <c:v>31.590277777777775</c:v>
                </c:pt>
                <c:pt idx="4550">
                  <c:v>31.597222222222225</c:v>
                </c:pt>
                <c:pt idx="4551">
                  <c:v>31.604166666666668</c:v>
                </c:pt>
                <c:pt idx="4552">
                  <c:v>31.611111111111111</c:v>
                </c:pt>
                <c:pt idx="4553">
                  <c:v>31.618055555555557</c:v>
                </c:pt>
                <c:pt idx="4554">
                  <c:v>31.625</c:v>
                </c:pt>
                <c:pt idx="4555">
                  <c:v>31.631944444444443</c:v>
                </c:pt>
                <c:pt idx="4556">
                  <c:v>31.638888888888889</c:v>
                </c:pt>
                <c:pt idx="4557">
                  <c:v>31.645833333333332</c:v>
                </c:pt>
                <c:pt idx="4558">
                  <c:v>31.652777777777775</c:v>
                </c:pt>
                <c:pt idx="4559">
                  <c:v>31.659722222222225</c:v>
                </c:pt>
                <c:pt idx="4560">
                  <c:v>31.666666666666668</c:v>
                </c:pt>
                <c:pt idx="4561">
                  <c:v>31.673611111111111</c:v>
                </c:pt>
                <c:pt idx="4562">
                  <c:v>31.680555555555557</c:v>
                </c:pt>
                <c:pt idx="4563">
                  <c:v>31.6875</c:v>
                </c:pt>
                <c:pt idx="4564">
                  <c:v>31.694444444444443</c:v>
                </c:pt>
                <c:pt idx="4565">
                  <c:v>31.701388888888889</c:v>
                </c:pt>
                <c:pt idx="4566">
                  <c:v>31.708333333333332</c:v>
                </c:pt>
                <c:pt idx="4567">
                  <c:v>31.715277777777775</c:v>
                </c:pt>
                <c:pt idx="4568">
                  <c:v>31.722222222222225</c:v>
                </c:pt>
                <c:pt idx="4569">
                  <c:v>31.729166666666668</c:v>
                </c:pt>
                <c:pt idx="4570">
                  <c:v>31.736111111111111</c:v>
                </c:pt>
                <c:pt idx="4571">
                  <c:v>31.743055555555557</c:v>
                </c:pt>
                <c:pt idx="4572">
                  <c:v>31.75</c:v>
                </c:pt>
                <c:pt idx="4573">
                  <c:v>31.756944444444443</c:v>
                </c:pt>
                <c:pt idx="4574">
                  <c:v>31.763888888888889</c:v>
                </c:pt>
                <c:pt idx="4575">
                  <c:v>31.770833333333332</c:v>
                </c:pt>
                <c:pt idx="4576">
                  <c:v>31.777777777777775</c:v>
                </c:pt>
                <c:pt idx="4577">
                  <c:v>31.784722222222225</c:v>
                </c:pt>
                <c:pt idx="4578">
                  <c:v>31.791666666666668</c:v>
                </c:pt>
                <c:pt idx="4579">
                  <c:v>31.798611111111111</c:v>
                </c:pt>
                <c:pt idx="4580">
                  <c:v>31.805555555555557</c:v>
                </c:pt>
                <c:pt idx="4581">
                  <c:v>31.8125</c:v>
                </c:pt>
                <c:pt idx="4582">
                  <c:v>31.819444444444443</c:v>
                </c:pt>
                <c:pt idx="4583">
                  <c:v>31.826388888888889</c:v>
                </c:pt>
                <c:pt idx="4584">
                  <c:v>31.833333333333332</c:v>
                </c:pt>
                <c:pt idx="4585">
                  <c:v>31.840277777777775</c:v>
                </c:pt>
                <c:pt idx="4586">
                  <c:v>31.847222222222225</c:v>
                </c:pt>
                <c:pt idx="4587">
                  <c:v>31.854166666666668</c:v>
                </c:pt>
                <c:pt idx="4588">
                  <c:v>31.861111111111111</c:v>
                </c:pt>
                <c:pt idx="4589">
                  <c:v>31.868055555555557</c:v>
                </c:pt>
                <c:pt idx="4590">
                  <c:v>31.875</c:v>
                </c:pt>
                <c:pt idx="4591">
                  <c:v>31.881944444444443</c:v>
                </c:pt>
                <c:pt idx="4592">
                  <c:v>31.888888888888889</c:v>
                </c:pt>
                <c:pt idx="4593">
                  <c:v>31.895833333333332</c:v>
                </c:pt>
                <c:pt idx="4594">
                  <c:v>31.902777777777775</c:v>
                </c:pt>
                <c:pt idx="4595">
                  <c:v>31.909722222222225</c:v>
                </c:pt>
                <c:pt idx="4596">
                  <c:v>31.916666666666668</c:v>
                </c:pt>
                <c:pt idx="4597">
                  <c:v>31.923611111111111</c:v>
                </c:pt>
                <c:pt idx="4598">
                  <c:v>31.930555555555557</c:v>
                </c:pt>
                <c:pt idx="4599">
                  <c:v>31.9375</c:v>
                </c:pt>
                <c:pt idx="4600">
                  <c:v>31.944444444444443</c:v>
                </c:pt>
                <c:pt idx="4601">
                  <c:v>31.951388888888889</c:v>
                </c:pt>
                <c:pt idx="4602">
                  <c:v>31.958333333333332</c:v>
                </c:pt>
                <c:pt idx="4603">
                  <c:v>31.965277777777775</c:v>
                </c:pt>
                <c:pt idx="4604">
                  <c:v>31.972222222222225</c:v>
                </c:pt>
                <c:pt idx="4605">
                  <c:v>31.979166666666668</c:v>
                </c:pt>
                <c:pt idx="4606">
                  <c:v>31.986111111111111</c:v>
                </c:pt>
                <c:pt idx="4607">
                  <c:v>31.993055555555557</c:v>
                </c:pt>
                <c:pt idx="4608">
                  <c:v>32</c:v>
                </c:pt>
                <c:pt idx="4609">
                  <c:v>32.006944444444443</c:v>
                </c:pt>
                <c:pt idx="4610">
                  <c:v>32.013888888888893</c:v>
                </c:pt>
                <c:pt idx="4611">
                  <c:v>32.020833333333336</c:v>
                </c:pt>
                <c:pt idx="4612">
                  <c:v>32.027777777777779</c:v>
                </c:pt>
                <c:pt idx="4613">
                  <c:v>32.034722222222221</c:v>
                </c:pt>
                <c:pt idx="4614">
                  <c:v>32.041666666666664</c:v>
                </c:pt>
                <c:pt idx="4615">
                  <c:v>32.048611111111107</c:v>
                </c:pt>
                <c:pt idx="4616">
                  <c:v>32.055555555555557</c:v>
                </c:pt>
                <c:pt idx="4617">
                  <c:v>32.0625</c:v>
                </c:pt>
                <c:pt idx="4618">
                  <c:v>32.069444444444443</c:v>
                </c:pt>
                <c:pt idx="4619">
                  <c:v>32.076388888888893</c:v>
                </c:pt>
                <c:pt idx="4620">
                  <c:v>32.083333333333336</c:v>
                </c:pt>
                <c:pt idx="4621">
                  <c:v>32.090277777777779</c:v>
                </c:pt>
                <c:pt idx="4622">
                  <c:v>32.097222222222221</c:v>
                </c:pt>
                <c:pt idx="4623">
                  <c:v>32.104166666666664</c:v>
                </c:pt>
                <c:pt idx="4624">
                  <c:v>32.111111111111107</c:v>
                </c:pt>
                <c:pt idx="4625">
                  <c:v>32.118055555555557</c:v>
                </c:pt>
                <c:pt idx="4626">
                  <c:v>32.125</c:v>
                </c:pt>
                <c:pt idx="4627">
                  <c:v>32.131944444444443</c:v>
                </c:pt>
                <c:pt idx="4628">
                  <c:v>32.138888888888893</c:v>
                </c:pt>
                <c:pt idx="4629">
                  <c:v>32.145833333333336</c:v>
                </c:pt>
                <c:pt idx="4630">
                  <c:v>32.152777777777779</c:v>
                </c:pt>
                <c:pt idx="4631">
                  <c:v>32.159722222222221</c:v>
                </c:pt>
                <c:pt idx="4632">
                  <c:v>32.166666666666664</c:v>
                </c:pt>
                <c:pt idx="4633">
                  <c:v>32.173611111111107</c:v>
                </c:pt>
                <c:pt idx="4634">
                  <c:v>32.180555555555557</c:v>
                </c:pt>
                <c:pt idx="4635">
                  <c:v>32.1875</c:v>
                </c:pt>
                <c:pt idx="4636">
                  <c:v>32.194444444444443</c:v>
                </c:pt>
                <c:pt idx="4637">
                  <c:v>32.201388888888893</c:v>
                </c:pt>
                <c:pt idx="4638">
                  <c:v>32.208333333333336</c:v>
                </c:pt>
                <c:pt idx="4639">
                  <c:v>32.215277777777779</c:v>
                </c:pt>
                <c:pt idx="4640">
                  <c:v>32.222222222222221</c:v>
                </c:pt>
                <c:pt idx="4641">
                  <c:v>32.229166666666664</c:v>
                </c:pt>
                <c:pt idx="4642">
                  <c:v>32.236111111111107</c:v>
                </c:pt>
                <c:pt idx="4643">
                  <c:v>32.243055555555557</c:v>
                </c:pt>
                <c:pt idx="4644">
                  <c:v>32.25</c:v>
                </c:pt>
                <c:pt idx="4645">
                  <c:v>32.256944444444443</c:v>
                </c:pt>
                <c:pt idx="4646">
                  <c:v>32.263888888888893</c:v>
                </c:pt>
                <c:pt idx="4647">
                  <c:v>32.270833333333336</c:v>
                </c:pt>
                <c:pt idx="4648">
                  <c:v>32.277777777777779</c:v>
                </c:pt>
                <c:pt idx="4649">
                  <c:v>32.284722222222221</c:v>
                </c:pt>
                <c:pt idx="4650">
                  <c:v>32.291666666666664</c:v>
                </c:pt>
                <c:pt idx="4651">
                  <c:v>32.298611111111107</c:v>
                </c:pt>
                <c:pt idx="4652">
                  <c:v>32.305555555555557</c:v>
                </c:pt>
                <c:pt idx="4653">
                  <c:v>32.3125</c:v>
                </c:pt>
                <c:pt idx="4654">
                  <c:v>32.319444444444443</c:v>
                </c:pt>
                <c:pt idx="4655">
                  <c:v>32.326388888888893</c:v>
                </c:pt>
                <c:pt idx="4656">
                  <c:v>32.333333333333336</c:v>
                </c:pt>
                <c:pt idx="4657">
                  <c:v>32.340277777777779</c:v>
                </c:pt>
                <c:pt idx="4658">
                  <c:v>32.347222222222221</c:v>
                </c:pt>
                <c:pt idx="4659">
                  <c:v>32.354166666666664</c:v>
                </c:pt>
                <c:pt idx="4660">
                  <c:v>32.361111111111107</c:v>
                </c:pt>
                <c:pt idx="4661">
                  <c:v>32.368055555555557</c:v>
                </c:pt>
                <c:pt idx="4662">
                  <c:v>32.375</c:v>
                </c:pt>
                <c:pt idx="4663">
                  <c:v>32.381944444444443</c:v>
                </c:pt>
                <c:pt idx="4664">
                  <c:v>32.388888888888893</c:v>
                </c:pt>
                <c:pt idx="4665">
                  <c:v>32.395833333333336</c:v>
                </c:pt>
                <c:pt idx="4666">
                  <c:v>32.402777777777779</c:v>
                </c:pt>
                <c:pt idx="4667">
                  <c:v>32.409722222222221</c:v>
                </c:pt>
                <c:pt idx="4668">
                  <c:v>32.416666666666664</c:v>
                </c:pt>
                <c:pt idx="4669">
                  <c:v>32.423611111111107</c:v>
                </c:pt>
                <c:pt idx="4670">
                  <c:v>32.430555555555557</c:v>
                </c:pt>
                <c:pt idx="4671">
                  <c:v>32.4375</c:v>
                </c:pt>
                <c:pt idx="4672">
                  <c:v>32.444444444444443</c:v>
                </c:pt>
                <c:pt idx="4673">
                  <c:v>32.451388888888893</c:v>
                </c:pt>
                <c:pt idx="4674">
                  <c:v>32.458333333333336</c:v>
                </c:pt>
                <c:pt idx="4675">
                  <c:v>32.465277777777779</c:v>
                </c:pt>
                <c:pt idx="4676">
                  <c:v>32.472222222222221</c:v>
                </c:pt>
                <c:pt idx="4677">
                  <c:v>32.479166666666664</c:v>
                </c:pt>
                <c:pt idx="4678">
                  <c:v>32.486111111111107</c:v>
                </c:pt>
                <c:pt idx="4679">
                  <c:v>32.493055555555557</c:v>
                </c:pt>
                <c:pt idx="4680">
                  <c:v>32.5</c:v>
                </c:pt>
                <c:pt idx="4681">
                  <c:v>32.506944444444443</c:v>
                </c:pt>
                <c:pt idx="4682">
                  <c:v>32.513888888888893</c:v>
                </c:pt>
                <c:pt idx="4683">
                  <c:v>32.520833333333336</c:v>
                </c:pt>
                <c:pt idx="4684">
                  <c:v>32.527777777777779</c:v>
                </c:pt>
                <c:pt idx="4685">
                  <c:v>32.534722222222221</c:v>
                </c:pt>
                <c:pt idx="4686">
                  <c:v>32.541666666666664</c:v>
                </c:pt>
                <c:pt idx="4687">
                  <c:v>32.548611111111107</c:v>
                </c:pt>
                <c:pt idx="4688">
                  <c:v>32.555555555555557</c:v>
                </c:pt>
                <c:pt idx="4689">
                  <c:v>32.5625</c:v>
                </c:pt>
                <c:pt idx="4690">
                  <c:v>32.569444444444443</c:v>
                </c:pt>
                <c:pt idx="4691">
                  <c:v>32.576388888888893</c:v>
                </c:pt>
                <c:pt idx="4692">
                  <c:v>32.583333333333336</c:v>
                </c:pt>
                <c:pt idx="4693">
                  <c:v>32.590277777777779</c:v>
                </c:pt>
                <c:pt idx="4694">
                  <c:v>32.597222222222221</c:v>
                </c:pt>
                <c:pt idx="4695">
                  <c:v>32.604166666666664</c:v>
                </c:pt>
                <c:pt idx="4696">
                  <c:v>32.611111111111107</c:v>
                </c:pt>
                <c:pt idx="4697">
                  <c:v>32.618055555555557</c:v>
                </c:pt>
                <c:pt idx="4698">
                  <c:v>32.625</c:v>
                </c:pt>
                <c:pt idx="4699">
                  <c:v>32.631944444444443</c:v>
                </c:pt>
                <c:pt idx="4700">
                  <c:v>32.638888888888893</c:v>
                </c:pt>
                <c:pt idx="4701">
                  <c:v>32.645833333333336</c:v>
                </c:pt>
                <c:pt idx="4702">
                  <c:v>32.652777777777779</c:v>
                </c:pt>
                <c:pt idx="4703">
                  <c:v>32.659722222222221</c:v>
                </c:pt>
                <c:pt idx="4704">
                  <c:v>32.666666666666664</c:v>
                </c:pt>
                <c:pt idx="4705">
                  <c:v>32.673611111111107</c:v>
                </c:pt>
                <c:pt idx="4706">
                  <c:v>32.680555555555557</c:v>
                </c:pt>
                <c:pt idx="4707">
                  <c:v>32.6875</c:v>
                </c:pt>
                <c:pt idx="4708">
                  <c:v>32.694444444444443</c:v>
                </c:pt>
                <c:pt idx="4709">
                  <c:v>32.701388888888893</c:v>
                </c:pt>
                <c:pt idx="4710">
                  <c:v>32.708333333333336</c:v>
                </c:pt>
                <c:pt idx="4711">
                  <c:v>32.715277777777779</c:v>
                </c:pt>
                <c:pt idx="4712">
                  <c:v>32.722222222222221</c:v>
                </c:pt>
                <c:pt idx="4713">
                  <c:v>32.729166666666664</c:v>
                </c:pt>
                <c:pt idx="4714">
                  <c:v>32.736111111111107</c:v>
                </c:pt>
                <c:pt idx="4715">
                  <c:v>32.743055555555557</c:v>
                </c:pt>
                <c:pt idx="4716">
                  <c:v>32.75</c:v>
                </c:pt>
                <c:pt idx="4717">
                  <c:v>32.756944444444443</c:v>
                </c:pt>
                <c:pt idx="4718">
                  <c:v>32.763888888888893</c:v>
                </c:pt>
                <c:pt idx="4719">
                  <c:v>32.770833333333336</c:v>
                </c:pt>
                <c:pt idx="4720">
                  <c:v>32.777777777777779</c:v>
                </c:pt>
                <c:pt idx="4721">
                  <c:v>32.784722222222221</c:v>
                </c:pt>
                <c:pt idx="4722">
                  <c:v>32.791666666666664</c:v>
                </c:pt>
                <c:pt idx="4723">
                  <c:v>32.798611111111107</c:v>
                </c:pt>
                <c:pt idx="4724">
                  <c:v>32.805555555555557</c:v>
                </c:pt>
                <c:pt idx="4725">
                  <c:v>32.8125</c:v>
                </c:pt>
                <c:pt idx="4726">
                  <c:v>32.819444444444443</c:v>
                </c:pt>
                <c:pt idx="4727">
                  <c:v>32.826388888888893</c:v>
                </c:pt>
                <c:pt idx="4728">
                  <c:v>32.833333333333336</c:v>
                </c:pt>
                <c:pt idx="4729">
                  <c:v>32.840277777777779</c:v>
                </c:pt>
                <c:pt idx="4730">
                  <c:v>32.847222222222221</c:v>
                </c:pt>
                <c:pt idx="4731">
                  <c:v>32.854166666666664</c:v>
                </c:pt>
                <c:pt idx="4732">
                  <c:v>32.861111111111107</c:v>
                </c:pt>
                <c:pt idx="4733">
                  <c:v>32.868055555555557</c:v>
                </c:pt>
                <c:pt idx="4734">
                  <c:v>32.875</c:v>
                </c:pt>
                <c:pt idx="4735">
                  <c:v>32.881944444444443</c:v>
                </c:pt>
                <c:pt idx="4736">
                  <c:v>32.888888888888893</c:v>
                </c:pt>
                <c:pt idx="4737">
                  <c:v>32.895833333333336</c:v>
                </c:pt>
                <c:pt idx="4738">
                  <c:v>32.902777777777779</c:v>
                </c:pt>
                <c:pt idx="4739">
                  <c:v>32.909722222222221</c:v>
                </c:pt>
                <c:pt idx="4740">
                  <c:v>32.916666666666664</c:v>
                </c:pt>
                <c:pt idx="4741">
                  <c:v>32.923611111111107</c:v>
                </c:pt>
                <c:pt idx="4742">
                  <c:v>32.930555555555557</c:v>
                </c:pt>
                <c:pt idx="4743">
                  <c:v>32.9375</c:v>
                </c:pt>
                <c:pt idx="4744">
                  <c:v>32.944444444444443</c:v>
                </c:pt>
                <c:pt idx="4745">
                  <c:v>32.951388888888893</c:v>
                </c:pt>
                <c:pt idx="4746">
                  <c:v>32.958333333333336</c:v>
                </c:pt>
                <c:pt idx="4747">
                  <c:v>32.965277777777779</c:v>
                </c:pt>
                <c:pt idx="4748">
                  <c:v>32.972222222222221</c:v>
                </c:pt>
                <c:pt idx="4749">
                  <c:v>32.979166666666664</c:v>
                </c:pt>
                <c:pt idx="4750">
                  <c:v>32.986111111111107</c:v>
                </c:pt>
                <c:pt idx="4751">
                  <c:v>32.993055555555557</c:v>
                </c:pt>
                <c:pt idx="4752">
                  <c:v>33</c:v>
                </c:pt>
                <c:pt idx="4753">
                  <c:v>33.006944444444443</c:v>
                </c:pt>
                <c:pt idx="4754">
                  <c:v>33.013888888888893</c:v>
                </c:pt>
                <c:pt idx="4755">
                  <c:v>33.020833333333336</c:v>
                </c:pt>
                <c:pt idx="4756">
                  <c:v>33.027777777777779</c:v>
                </c:pt>
                <c:pt idx="4757">
                  <c:v>33.034722222222221</c:v>
                </c:pt>
                <c:pt idx="4758">
                  <c:v>33.041666666666664</c:v>
                </c:pt>
                <c:pt idx="4759">
                  <c:v>33.048611111111107</c:v>
                </c:pt>
                <c:pt idx="4760">
                  <c:v>33.055555555555557</c:v>
                </c:pt>
                <c:pt idx="4761">
                  <c:v>33.0625</c:v>
                </c:pt>
                <c:pt idx="4762">
                  <c:v>33.069444444444443</c:v>
                </c:pt>
                <c:pt idx="4763">
                  <c:v>33.076388888888893</c:v>
                </c:pt>
                <c:pt idx="4764">
                  <c:v>33.083333333333336</c:v>
                </c:pt>
                <c:pt idx="4765">
                  <c:v>33.090277777777779</c:v>
                </c:pt>
                <c:pt idx="4766">
                  <c:v>33.097222222222221</c:v>
                </c:pt>
                <c:pt idx="4767">
                  <c:v>33.104166666666664</c:v>
                </c:pt>
                <c:pt idx="4768">
                  <c:v>33.111111111111107</c:v>
                </c:pt>
                <c:pt idx="4769">
                  <c:v>33.118055555555557</c:v>
                </c:pt>
                <c:pt idx="4770">
                  <c:v>33.125</c:v>
                </c:pt>
                <c:pt idx="4771">
                  <c:v>33.131944444444443</c:v>
                </c:pt>
                <c:pt idx="4772">
                  <c:v>33.138888888888893</c:v>
                </c:pt>
                <c:pt idx="4773">
                  <c:v>33.145833333333336</c:v>
                </c:pt>
                <c:pt idx="4774">
                  <c:v>33.152777777777779</c:v>
                </c:pt>
                <c:pt idx="4775">
                  <c:v>33.159722222222221</c:v>
                </c:pt>
                <c:pt idx="4776">
                  <c:v>33.166666666666664</c:v>
                </c:pt>
                <c:pt idx="4777">
                  <c:v>33.173611111111107</c:v>
                </c:pt>
                <c:pt idx="4778">
                  <c:v>33.180555555555557</c:v>
                </c:pt>
                <c:pt idx="4779">
                  <c:v>33.1875</c:v>
                </c:pt>
                <c:pt idx="4780">
                  <c:v>33.194444444444443</c:v>
                </c:pt>
                <c:pt idx="4781">
                  <c:v>33.201388888888893</c:v>
                </c:pt>
                <c:pt idx="4782">
                  <c:v>33.208333333333336</c:v>
                </c:pt>
                <c:pt idx="4783">
                  <c:v>33.215277777777779</c:v>
                </c:pt>
                <c:pt idx="4784">
                  <c:v>33.222222222222221</c:v>
                </c:pt>
                <c:pt idx="4785">
                  <c:v>33.229166666666664</c:v>
                </c:pt>
                <c:pt idx="4786">
                  <c:v>33.236111111111107</c:v>
                </c:pt>
                <c:pt idx="4787">
                  <c:v>33.243055555555557</c:v>
                </c:pt>
                <c:pt idx="4788">
                  <c:v>33.25</c:v>
                </c:pt>
                <c:pt idx="4789">
                  <c:v>33.256944444444443</c:v>
                </c:pt>
                <c:pt idx="4790">
                  <c:v>33.263888888888893</c:v>
                </c:pt>
                <c:pt idx="4791">
                  <c:v>33.270833333333336</c:v>
                </c:pt>
                <c:pt idx="4792">
                  <c:v>33.277777777777779</c:v>
                </c:pt>
                <c:pt idx="4793">
                  <c:v>33.284722222222221</c:v>
                </c:pt>
                <c:pt idx="4794">
                  <c:v>33.291666666666664</c:v>
                </c:pt>
                <c:pt idx="4795">
                  <c:v>33.298611111111107</c:v>
                </c:pt>
                <c:pt idx="4796">
                  <c:v>33.305555555555557</c:v>
                </c:pt>
                <c:pt idx="4797">
                  <c:v>33.3125</c:v>
                </c:pt>
                <c:pt idx="4798">
                  <c:v>33.319444444444443</c:v>
                </c:pt>
                <c:pt idx="4799">
                  <c:v>33.326388888888893</c:v>
                </c:pt>
                <c:pt idx="4800">
                  <c:v>33.333333333333336</c:v>
                </c:pt>
                <c:pt idx="4801">
                  <c:v>33.340277777777779</c:v>
                </c:pt>
                <c:pt idx="4802">
                  <c:v>33.347222222222221</c:v>
                </c:pt>
                <c:pt idx="4803">
                  <c:v>33.354166666666664</c:v>
                </c:pt>
                <c:pt idx="4804">
                  <c:v>33.361111111111107</c:v>
                </c:pt>
                <c:pt idx="4805">
                  <c:v>33.368055555555557</c:v>
                </c:pt>
                <c:pt idx="4806">
                  <c:v>33.375</c:v>
                </c:pt>
                <c:pt idx="4807">
                  <c:v>33.381944444444443</c:v>
                </c:pt>
                <c:pt idx="4808">
                  <c:v>33.388888888888893</c:v>
                </c:pt>
                <c:pt idx="4809">
                  <c:v>33.395833333333336</c:v>
                </c:pt>
                <c:pt idx="4810">
                  <c:v>33.402777777777779</c:v>
                </c:pt>
                <c:pt idx="4811">
                  <c:v>33.409722222222221</c:v>
                </c:pt>
                <c:pt idx="4812">
                  <c:v>33.416666666666664</c:v>
                </c:pt>
                <c:pt idx="4813">
                  <c:v>33.423611111111107</c:v>
                </c:pt>
                <c:pt idx="4814">
                  <c:v>33.430555555555557</c:v>
                </c:pt>
                <c:pt idx="4815">
                  <c:v>33.4375</c:v>
                </c:pt>
                <c:pt idx="4816">
                  <c:v>33.444444444444443</c:v>
                </c:pt>
                <c:pt idx="4817">
                  <c:v>33.451388888888893</c:v>
                </c:pt>
                <c:pt idx="4818">
                  <c:v>33.458333333333336</c:v>
                </c:pt>
                <c:pt idx="4819">
                  <c:v>33.465277777777779</c:v>
                </c:pt>
                <c:pt idx="4820">
                  <c:v>33.472222222222221</c:v>
                </c:pt>
                <c:pt idx="4821">
                  <c:v>33.479166666666664</c:v>
                </c:pt>
                <c:pt idx="4822">
                  <c:v>33.486111111111107</c:v>
                </c:pt>
                <c:pt idx="4823">
                  <c:v>33.493055555555557</c:v>
                </c:pt>
                <c:pt idx="4824">
                  <c:v>33.5</c:v>
                </c:pt>
                <c:pt idx="4825">
                  <c:v>33.506944444444443</c:v>
                </c:pt>
                <c:pt idx="4826">
                  <c:v>33.513888888888893</c:v>
                </c:pt>
                <c:pt idx="4827">
                  <c:v>33.520833333333336</c:v>
                </c:pt>
                <c:pt idx="4828">
                  <c:v>33.527777777777779</c:v>
                </c:pt>
                <c:pt idx="4829">
                  <c:v>33.534722222222221</c:v>
                </c:pt>
                <c:pt idx="4830">
                  <c:v>33.541666666666664</c:v>
                </c:pt>
                <c:pt idx="4831">
                  <c:v>33.548611111111107</c:v>
                </c:pt>
                <c:pt idx="4832">
                  <c:v>33.555555555555557</c:v>
                </c:pt>
                <c:pt idx="4833">
                  <c:v>33.5625</c:v>
                </c:pt>
                <c:pt idx="4834">
                  <c:v>33.569444444444443</c:v>
                </c:pt>
                <c:pt idx="4835">
                  <c:v>33.576388888888893</c:v>
                </c:pt>
                <c:pt idx="4836">
                  <c:v>33.583333333333336</c:v>
                </c:pt>
                <c:pt idx="4837">
                  <c:v>33.590277777777779</c:v>
                </c:pt>
                <c:pt idx="4838">
                  <c:v>33.597222222222221</c:v>
                </c:pt>
                <c:pt idx="4839">
                  <c:v>33.604166666666664</c:v>
                </c:pt>
                <c:pt idx="4840">
                  <c:v>33.611111111111107</c:v>
                </c:pt>
                <c:pt idx="4841">
                  <c:v>33.618055555555557</c:v>
                </c:pt>
                <c:pt idx="4842">
                  <c:v>33.625</c:v>
                </c:pt>
                <c:pt idx="4843">
                  <c:v>33.631944444444443</c:v>
                </c:pt>
                <c:pt idx="4844">
                  <c:v>33.638888888888893</c:v>
                </c:pt>
                <c:pt idx="4845">
                  <c:v>33.645833333333336</c:v>
                </c:pt>
                <c:pt idx="4846">
                  <c:v>33.652777777777779</c:v>
                </c:pt>
                <c:pt idx="4847">
                  <c:v>33.659722222222221</c:v>
                </c:pt>
                <c:pt idx="4848">
                  <c:v>33.666666666666664</c:v>
                </c:pt>
                <c:pt idx="4849">
                  <c:v>33.673611111111107</c:v>
                </c:pt>
                <c:pt idx="4850">
                  <c:v>33.680555555555557</c:v>
                </c:pt>
                <c:pt idx="4851">
                  <c:v>33.6875</c:v>
                </c:pt>
                <c:pt idx="4852">
                  <c:v>33.694444444444443</c:v>
                </c:pt>
                <c:pt idx="4853">
                  <c:v>33.701388888888893</c:v>
                </c:pt>
                <c:pt idx="4854">
                  <c:v>33.708333333333336</c:v>
                </c:pt>
                <c:pt idx="4855">
                  <c:v>33.715277777777779</c:v>
                </c:pt>
                <c:pt idx="4856">
                  <c:v>33.722222222222221</c:v>
                </c:pt>
                <c:pt idx="4857">
                  <c:v>33.729166666666664</c:v>
                </c:pt>
                <c:pt idx="4858">
                  <c:v>33.736111111111107</c:v>
                </c:pt>
                <c:pt idx="4859">
                  <c:v>33.743055555555557</c:v>
                </c:pt>
                <c:pt idx="4860">
                  <c:v>33.75</c:v>
                </c:pt>
                <c:pt idx="4861">
                  <c:v>33.756944444444443</c:v>
                </c:pt>
                <c:pt idx="4862">
                  <c:v>33.763888888888893</c:v>
                </c:pt>
                <c:pt idx="4863">
                  <c:v>33.770833333333336</c:v>
                </c:pt>
                <c:pt idx="4864">
                  <c:v>33.777777777777779</c:v>
                </c:pt>
                <c:pt idx="4865">
                  <c:v>33.784722222222221</c:v>
                </c:pt>
                <c:pt idx="4866">
                  <c:v>33.791666666666664</c:v>
                </c:pt>
                <c:pt idx="4867">
                  <c:v>33.798611111111107</c:v>
                </c:pt>
                <c:pt idx="4868">
                  <c:v>33.805555555555557</c:v>
                </c:pt>
                <c:pt idx="4869">
                  <c:v>33.8125</c:v>
                </c:pt>
                <c:pt idx="4870">
                  <c:v>33.819444444444443</c:v>
                </c:pt>
                <c:pt idx="4871">
                  <c:v>33.826388888888893</c:v>
                </c:pt>
                <c:pt idx="4872">
                  <c:v>33.833333333333336</c:v>
                </c:pt>
                <c:pt idx="4873">
                  <c:v>33.840277777777779</c:v>
                </c:pt>
                <c:pt idx="4874">
                  <c:v>33.847222222222221</c:v>
                </c:pt>
                <c:pt idx="4875">
                  <c:v>33.854166666666664</c:v>
                </c:pt>
                <c:pt idx="4876">
                  <c:v>33.861111111111107</c:v>
                </c:pt>
                <c:pt idx="4877">
                  <c:v>33.868055555555557</c:v>
                </c:pt>
                <c:pt idx="4878">
                  <c:v>33.875</c:v>
                </c:pt>
                <c:pt idx="4879">
                  <c:v>33.881944444444443</c:v>
                </c:pt>
                <c:pt idx="4880">
                  <c:v>33.888888888888893</c:v>
                </c:pt>
                <c:pt idx="4881">
                  <c:v>33.895833333333336</c:v>
                </c:pt>
                <c:pt idx="4882">
                  <c:v>33.902777777777779</c:v>
                </c:pt>
                <c:pt idx="4883">
                  <c:v>33.909722222222221</c:v>
                </c:pt>
                <c:pt idx="4884">
                  <c:v>33.916666666666664</c:v>
                </c:pt>
                <c:pt idx="4885">
                  <c:v>33.923611111111107</c:v>
                </c:pt>
                <c:pt idx="4886">
                  <c:v>33.930555555555557</c:v>
                </c:pt>
                <c:pt idx="4887">
                  <c:v>33.9375</c:v>
                </c:pt>
                <c:pt idx="4888">
                  <c:v>33.944444444444443</c:v>
                </c:pt>
                <c:pt idx="4889">
                  <c:v>33.951388888888893</c:v>
                </c:pt>
                <c:pt idx="4890">
                  <c:v>33.958333333333336</c:v>
                </c:pt>
                <c:pt idx="4891">
                  <c:v>33.965277777777779</c:v>
                </c:pt>
                <c:pt idx="4892">
                  <c:v>33.972222222222221</c:v>
                </c:pt>
                <c:pt idx="4893">
                  <c:v>33.979166666666664</c:v>
                </c:pt>
                <c:pt idx="4894">
                  <c:v>33.986111111111107</c:v>
                </c:pt>
                <c:pt idx="4895">
                  <c:v>33.993055555555557</c:v>
                </c:pt>
                <c:pt idx="4896">
                  <c:v>34</c:v>
                </c:pt>
                <c:pt idx="4897">
                  <c:v>34.006944444444443</c:v>
                </c:pt>
                <c:pt idx="4898">
                  <c:v>34.013888888888893</c:v>
                </c:pt>
                <c:pt idx="4899">
                  <c:v>34.020833333333336</c:v>
                </c:pt>
                <c:pt idx="4900">
                  <c:v>34.027777777777779</c:v>
                </c:pt>
                <c:pt idx="4901">
                  <c:v>34.034722222222221</c:v>
                </c:pt>
                <c:pt idx="4902">
                  <c:v>34.041666666666664</c:v>
                </c:pt>
                <c:pt idx="4903">
                  <c:v>34.048611111111107</c:v>
                </c:pt>
                <c:pt idx="4904">
                  <c:v>34.055555555555557</c:v>
                </c:pt>
                <c:pt idx="4905">
                  <c:v>34.0625</c:v>
                </c:pt>
                <c:pt idx="4906">
                  <c:v>34.069444444444443</c:v>
                </c:pt>
                <c:pt idx="4907">
                  <c:v>34.076388888888893</c:v>
                </c:pt>
                <c:pt idx="4908">
                  <c:v>34.083333333333336</c:v>
                </c:pt>
                <c:pt idx="4909">
                  <c:v>34.090277777777779</c:v>
                </c:pt>
                <c:pt idx="4910">
                  <c:v>34.097222222222221</c:v>
                </c:pt>
                <c:pt idx="4911">
                  <c:v>34.104166666666664</c:v>
                </c:pt>
                <c:pt idx="4912">
                  <c:v>34.111111111111107</c:v>
                </c:pt>
                <c:pt idx="4913">
                  <c:v>34.118055555555557</c:v>
                </c:pt>
                <c:pt idx="4914">
                  <c:v>34.125</c:v>
                </c:pt>
                <c:pt idx="4915">
                  <c:v>34.131944444444443</c:v>
                </c:pt>
                <c:pt idx="4916">
                  <c:v>34.138888888888893</c:v>
                </c:pt>
                <c:pt idx="4917">
                  <c:v>34.145833333333336</c:v>
                </c:pt>
                <c:pt idx="4918">
                  <c:v>34.152777777777779</c:v>
                </c:pt>
                <c:pt idx="4919">
                  <c:v>34.159722222222221</c:v>
                </c:pt>
                <c:pt idx="4920">
                  <c:v>34.166666666666664</c:v>
                </c:pt>
                <c:pt idx="4921">
                  <c:v>34.173611111111107</c:v>
                </c:pt>
                <c:pt idx="4922">
                  <c:v>34.180555555555557</c:v>
                </c:pt>
                <c:pt idx="4923">
                  <c:v>34.1875</c:v>
                </c:pt>
                <c:pt idx="4924">
                  <c:v>34.194444444444443</c:v>
                </c:pt>
                <c:pt idx="4925">
                  <c:v>34.201388888888893</c:v>
                </c:pt>
                <c:pt idx="4926">
                  <c:v>34.208333333333336</c:v>
                </c:pt>
                <c:pt idx="4927">
                  <c:v>34.215277777777779</c:v>
                </c:pt>
                <c:pt idx="4928">
                  <c:v>34.222222222222221</c:v>
                </c:pt>
                <c:pt idx="4929">
                  <c:v>34.229166666666664</c:v>
                </c:pt>
                <c:pt idx="4930">
                  <c:v>34.236111111111107</c:v>
                </c:pt>
                <c:pt idx="4931">
                  <c:v>34.243055555555557</c:v>
                </c:pt>
                <c:pt idx="4932">
                  <c:v>34.25</c:v>
                </c:pt>
                <c:pt idx="4933">
                  <c:v>34.256944444444443</c:v>
                </c:pt>
                <c:pt idx="4934">
                  <c:v>34.263888888888893</c:v>
                </c:pt>
                <c:pt idx="4935">
                  <c:v>34.270833333333336</c:v>
                </c:pt>
                <c:pt idx="4936">
                  <c:v>34.277777777777779</c:v>
                </c:pt>
                <c:pt idx="4937">
                  <c:v>34.284722222222221</c:v>
                </c:pt>
                <c:pt idx="4938">
                  <c:v>34.291666666666664</c:v>
                </c:pt>
                <c:pt idx="4939">
                  <c:v>34.298611111111107</c:v>
                </c:pt>
                <c:pt idx="4940">
                  <c:v>34.305555555555557</c:v>
                </c:pt>
                <c:pt idx="4941">
                  <c:v>34.3125</c:v>
                </c:pt>
                <c:pt idx="4942">
                  <c:v>34.319444444444443</c:v>
                </c:pt>
                <c:pt idx="4943">
                  <c:v>34.326388888888893</c:v>
                </c:pt>
                <c:pt idx="4944">
                  <c:v>34.333333333333336</c:v>
                </c:pt>
                <c:pt idx="4945">
                  <c:v>34.340277777777779</c:v>
                </c:pt>
                <c:pt idx="4946">
                  <c:v>34.347222222222221</c:v>
                </c:pt>
                <c:pt idx="4947">
                  <c:v>34.354166666666664</c:v>
                </c:pt>
                <c:pt idx="4948">
                  <c:v>34.361111111111107</c:v>
                </c:pt>
                <c:pt idx="4949">
                  <c:v>34.368055555555557</c:v>
                </c:pt>
                <c:pt idx="4950">
                  <c:v>34.375</c:v>
                </c:pt>
                <c:pt idx="4951">
                  <c:v>34.381944444444443</c:v>
                </c:pt>
                <c:pt idx="4952">
                  <c:v>34.388888888888893</c:v>
                </c:pt>
                <c:pt idx="4953">
                  <c:v>34.395833333333336</c:v>
                </c:pt>
                <c:pt idx="4954">
                  <c:v>34.402777777777779</c:v>
                </c:pt>
                <c:pt idx="4955">
                  <c:v>34.409722222222221</c:v>
                </c:pt>
                <c:pt idx="4956">
                  <c:v>34.416666666666664</c:v>
                </c:pt>
                <c:pt idx="4957">
                  <c:v>34.423611111111107</c:v>
                </c:pt>
                <c:pt idx="4958">
                  <c:v>34.430555555555557</c:v>
                </c:pt>
                <c:pt idx="4959">
                  <c:v>34.4375</c:v>
                </c:pt>
                <c:pt idx="4960">
                  <c:v>34.444444444444443</c:v>
                </c:pt>
                <c:pt idx="4961">
                  <c:v>34.451388888888893</c:v>
                </c:pt>
                <c:pt idx="4962">
                  <c:v>34.458333333333336</c:v>
                </c:pt>
                <c:pt idx="4963">
                  <c:v>34.465277777777779</c:v>
                </c:pt>
                <c:pt idx="4964">
                  <c:v>34.472222222222221</c:v>
                </c:pt>
                <c:pt idx="4965">
                  <c:v>34.479166666666664</c:v>
                </c:pt>
                <c:pt idx="4966">
                  <c:v>34.486111111111107</c:v>
                </c:pt>
                <c:pt idx="4967">
                  <c:v>34.493055555555557</c:v>
                </c:pt>
                <c:pt idx="4968">
                  <c:v>34.5</c:v>
                </c:pt>
                <c:pt idx="4969">
                  <c:v>34.506944444444443</c:v>
                </c:pt>
                <c:pt idx="4970">
                  <c:v>34.513888888888893</c:v>
                </c:pt>
                <c:pt idx="4971">
                  <c:v>34.520833333333336</c:v>
                </c:pt>
                <c:pt idx="4972">
                  <c:v>34.527777777777779</c:v>
                </c:pt>
                <c:pt idx="4973">
                  <c:v>34.534722222222221</c:v>
                </c:pt>
                <c:pt idx="4974">
                  <c:v>34.541666666666664</c:v>
                </c:pt>
                <c:pt idx="4975">
                  <c:v>34.548611111111107</c:v>
                </c:pt>
                <c:pt idx="4976">
                  <c:v>34.555555555555557</c:v>
                </c:pt>
                <c:pt idx="4977">
                  <c:v>34.5625</c:v>
                </c:pt>
                <c:pt idx="4978">
                  <c:v>34.569444444444443</c:v>
                </c:pt>
                <c:pt idx="4979">
                  <c:v>34.576388888888893</c:v>
                </c:pt>
                <c:pt idx="4980">
                  <c:v>34.583333333333336</c:v>
                </c:pt>
                <c:pt idx="4981">
                  <c:v>34.590277777777779</c:v>
                </c:pt>
                <c:pt idx="4982">
                  <c:v>34.597222222222221</c:v>
                </c:pt>
                <c:pt idx="4983">
                  <c:v>34.604166666666664</c:v>
                </c:pt>
                <c:pt idx="4984">
                  <c:v>34.611111111111107</c:v>
                </c:pt>
                <c:pt idx="4985">
                  <c:v>34.618055555555557</c:v>
                </c:pt>
                <c:pt idx="4986">
                  <c:v>34.625</c:v>
                </c:pt>
                <c:pt idx="4987">
                  <c:v>34.631944444444443</c:v>
                </c:pt>
                <c:pt idx="4988">
                  <c:v>34.638888888888893</c:v>
                </c:pt>
                <c:pt idx="4989">
                  <c:v>34.645833333333336</c:v>
                </c:pt>
                <c:pt idx="4990">
                  <c:v>34.652777777777779</c:v>
                </c:pt>
                <c:pt idx="4991">
                  <c:v>34.659722222222221</c:v>
                </c:pt>
                <c:pt idx="4992">
                  <c:v>34.666666666666664</c:v>
                </c:pt>
                <c:pt idx="4993">
                  <c:v>34.673611111111107</c:v>
                </c:pt>
                <c:pt idx="4994">
                  <c:v>34.680555555555557</c:v>
                </c:pt>
                <c:pt idx="4995">
                  <c:v>34.6875</c:v>
                </c:pt>
                <c:pt idx="4996">
                  <c:v>34.694444444444443</c:v>
                </c:pt>
                <c:pt idx="4997">
                  <c:v>34.701388888888893</c:v>
                </c:pt>
                <c:pt idx="4998">
                  <c:v>34.708333333333336</c:v>
                </c:pt>
                <c:pt idx="4999">
                  <c:v>34.715277777777779</c:v>
                </c:pt>
                <c:pt idx="5000">
                  <c:v>34.722222222222221</c:v>
                </c:pt>
                <c:pt idx="5001">
                  <c:v>34.729166666666664</c:v>
                </c:pt>
                <c:pt idx="5002">
                  <c:v>34.736111111111107</c:v>
                </c:pt>
                <c:pt idx="5003">
                  <c:v>34.743055555555557</c:v>
                </c:pt>
                <c:pt idx="5004">
                  <c:v>34.75</c:v>
                </c:pt>
                <c:pt idx="5005">
                  <c:v>34.756944444444443</c:v>
                </c:pt>
                <c:pt idx="5006">
                  <c:v>34.763888888888893</c:v>
                </c:pt>
                <c:pt idx="5007">
                  <c:v>34.770833333333336</c:v>
                </c:pt>
                <c:pt idx="5008">
                  <c:v>34.777777777777779</c:v>
                </c:pt>
                <c:pt idx="5009">
                  <c:v>34.784722222222221</c:v>
                </c:pt>
                <c:pt idx="5010">
                  <c:v>34.791666666666664</c:v>
                </c:pt>
                <c:pt idx="5011">
                  <c:v>34.798611111111107</c:v>
                </c:pt>
                <c:pt idx="5012">
                  <c:v>34.805555555555557</c:v>
                </c:pt>
                <c:pt idx="5013">
                  <c:v>34.8125</c:v>
                </c:pt>
                <c:pt idx="5014">
                  <c:v>34.819444444444443</c:v>
                </c:pt>
                <c:pt idx="5015">
                  <c:v>34.826388888888893</c:v>
                </c:pt>
                <c:pt idx="5016">
                  <c:v>34.833333333333336</c:v>
                </c:pt>
                <c:pt idx="5017">
                  <c:v>34.840277777777779</c:v>
                </c:pt>
                <c:pt idx="5018">
                  <c:v>34.847222222222221</c:v>
                </c:pt>
                <c:pt idx="5019">
                  <c:v>34.854166666666664</c:v>
                </c:pt>
                <c:pt idx="5020">
                  <c:v>34.861111111111107</c:v>
                </c:pt>
                <c:pt idx="5021">
                  <c:v>34.868055555555557</c:v>
                </c:pt>
                <c:pt idx="5022">
                  <c:v>34.875</c:v>
                </c:pt>
                <c:pt idx="5023">
                  <c:v>34.881944444444443</c:v>
                </c:pt>
                <c:pt idx="5024">
                  <c:v>34.888888888888893</c:v>
                </c:pt>
                <c:pt idx="5025">
                  <c:v>34.895833333333336</c:v>
                </c:pt>
                <c:pt idx="5026">
                  <c:v>34.902777777777779</c:v>
                </c:pt>
                <c:pt idx="5027">
                  <c:v>34.909722222222221</c:v>
                </c:pt>
                <c:pt idx="5028">
                  <c:v>34.916666666666664</c:v>
                </c:pt>
                <c:pt idx="5029">
                  <c:v>34.923611111111107</c:v>
                </c:pt>
                <c:pt idx="5030">
                  <c:v>34.930555555555557</c:v>
                </c:pt>
                <c:pt idx="5031">
                  <c:v>34.9375</c:v>
                </c:pt>
                <c:pt idx="5032">
                  <c:v>34.944444444444443</c:v>
                </c:pt>
                <c:pt idx="5033">
                  <c:v>34.951388888888893</c:v>
                </c:pt>
                <c:pt idx="5034">
                  <c:v>34.958333333333336</c:v>
                </c:pt>
                <c:pt idx="5035">
                  <c:v>34.965277777777779</c:v>
                </c:pt>
                <c:pt idx="5036">
                  <c:v>34.972222222222221</c:v>
                </c:pt>
                <c:pt idx="5037">
                  <c:v>34.979166666666664</c:v>
                </c:pt>
                <c:pt idx="5038">
                  <c:v>34.986111111111107</c:v>
                </c:pt>
                <c:pt idx="5039">
                  <c:v>34.993055555555557</c:v>
                </c:pt>
                <c:pt idx="5040">
                  <c:v>35</c:v>
                </c:pt>
                <c:pt idx="5041">
                  <c:v>35.006944444444443</c:v>
                </c:pt>
                <c:pt idx="5042">
                  <c:v>35.013888888888893</c:v>
                </c:pt>
                <c:pt idx="5043">
                  <c:v>35.020833333333336</c:v>
                </c:pt>
                <c:pt idx="5044">
                  <c:v>35.027777777777779</c:v>
                </c:pt>
                <c:pt idx="5045">
                  <c:v>35.034722222222221</c:v>
                </c:pt>
                <c:pt idx="5046">
                  <c:v>35.041666666666664</c:v>
                </c:pt>
                <c:pt idx="5047">
                  <c:v>35.048611111111107</c:v>
                </c:pt>
                <c:pt idx="5048">
                  <c:v>35.055555555555557</c:v>
                </c:pt>
                <c:pt idx="5049">
                  <c:v>35.0625</c:v>
                </c:pt>
                <c:pt idx="5050">
                  <c:v>35.069444444444443</c:v>
                </c:pt>
                <c:pt idx="5051">
                  <c:v>35.076388888888893</c:v>
                </c:pt>
                <c:pt idx="5052">
                  <c:v>35.083333333333336</c:v>
                </c:pt>
                <c:pt idx="5053">
                  <c:v>35.090277777777779</c:v>
                </c:pt>
                <c:pt idx="5054">
                  <c:v>35.097222222222221</c:v>
                </c:pt>
                <c:pt idx="5055">
                  <c:v>35.104166666666664</c:v>
                </c:pt>
                <c:pt idx="5056">
                  <c:v>35.111111111111107</c:v>
                </c:pt>
                <c:pt idx="5057">
                  <c:v>35.118055555555557</c:v>
                </c:pt>
                <c:pt idx="5058">
                  <c:v>35.125</c:v>
                </c:pt>
                <c:pt idx="5059">
                  <c:v>35.131944444444443</c:v>
                </c:pt>
                <c:pt idx="5060">
                  <c:v>35.138888888888893</c:v>
                </c:pt>
                <c:pt idx="5061">
                  <c:v>35.145833333333336</c:v>
                </c:pt>
                <c:pt idx="5062">
                  <c:v>35.152777777777779</c:v>
                </c:pt>
                <c:pt idx="5063">
                  <c:v>35.159722222222221</c:v>
                </c:pt>
                <c:pt idx="5064">
                  <c:v>35.166666666666664</c:v>
                </c:pt>
                <c:pt idx="5065">
                  <c:v>35.173611111111107</c:v>
                </c:pt>
                <c:pt idx="5066">
                  <c:v>35.180555555555557</c:v>
                </c:pt>
                <c:pt idx="5067">
                  <c:v>35.1875</c:v>
                </c:pt>
                <c:pt idx="5068">
                  <c:v>35.194444444444443</c:v>
                </c:pt>
                <c:pt idx="5069">
                  <c:v>35.201388888888893</c:v>
                </c:pt>
                <c:pt idx="5070">
                  <c:v>35.208333333333336</c:v>
                </c:pt>
                <c:pt idx="5071">
                  <c:v>35.215277777777779</c:v>
                </c:pt>
                <c:pt idx="5072">
                  <c:v>35.222222222222221</c:v>
                </c:pt>
                <c:pt idx="5073">
                  <c:v>35.229166666666664</c:v>
                </c:pt>
                <c:pt idx="5074">
                  <c:v>35.236111111111107</c:v>
                </c:pt>
                <c:pt idx="5075">
                  <c:v>35.243055555555557</c:v>
                </c:pt>
                <c:pt idx="5076">
                  <c:v>35.25</c:v>
                </c:pt>
                <c:pt idx="5077">
                  <c:v>35.256944444444443</c:v>
                </c:pt>
                <c:pt idx="5078">
                  <c:v>35.263888888888893</c:v>
                </c:pt>
                <c:pt idx="5079">
                  <c:v>35.270833333333336</c:v>
                </c:pt>
                <c:pt idx="5080">
                  <c:v>35.277777777777779</c:v>
                </c:pt>
                <c:pt idx="5081">
                  <c:v>35.284722222222221</c:v>
                </c:pt>
                <c:pt idx="5082">
                  <c:v>35.291666666666664</c:v>
                </c:pt>
                <c:pt idx="5083">
                  <c:v>35.298611111111107</c:v>
                </c:pt>
                <c:pt idx="5084">
                  <c:v>35.305555555555557</c:v>
                </c:pt>
                <c:pt idx="5085">
                  <c:v>35.3125</c:v>
                </c:pt>
                <c:pt idx="5086">
                  <c:v>35.319444444444443</c:v>
                </c:pt>
                <c:pt idx="5087">
                  <c:v>35.326388888888893</c:v>
                </c:pt>
                <c:pt idx="5088">
                  <c:v>35.333333333333336</c:v>
                </c:pt>
                <c:pt idx="5089">
                  <c:v>35.340277777777779</c:v>
                </c:pt>
                <c:pt idx="5090">
                  <c:v>35.347222222222221</c:v>
                </c:pt>
                <c:pt idx="5091">
                  <c:v>35.354166666666664</c:v>
                </c:pt>
                <c:pt idx="5092">
                  <c:v>35.361111111111107</c:v>
                </c:pt>
                <c:pt idx="5093">
                  <c:v>35.368055555555557</c:v>
                </c:pt>
                <c:pt idx="5094">
                  <c:v>35.375</c:v>
                </c:pt>
                <c:pt idx="5095">
                  <c:v>35.381944444444443</c:v>
                </c:pt>
                <c:pt idx="5096">
                  <c:v>35.388888888888893</c:v>
                </c:pt>
                <c:pt idx="5097">
                  <c:v>35.395833333333336</c:v>
                </c:pt>
                <c:pt idx="5098">
                  <c:v>35.402777777777779</c:v>
                </c:pt>
                <c:pt idx="5099">
                  <c:v>35.409722222222221</c:v>
                </c:pt>
                <c:pt idx="5100">
                  <c:v>35.416666666666664</c:v>
                </c:pt>
                <c:pt idx="5101">
                  <c:v>35.423611111111107</c:v>
                </c:pt>
                <c:pt idx="5102">
                  <c:v>35.430555555555557</c:v>
                </c:pt>
                <c:pt idx="5103">
                  <c:v>35.4375</c:v>
                </c:pt>
                <c:pt idx="5104">
                  <c:v>35.444444444444443</c:v>
                </c:pt>
                <c:pt idx="5105">
                  <c:v>35.451388888888893</c:v>
                </c:pt>
                <c:pt idx="5106">
                  <c:v>35.458333333333336</c:v>
                </c:pt>
                <c:pt idx="5107">
                  <c:v>35.465277777777779</c:v>
                </c:pt>
                <c:pt idx="5108">
                  <c:v>35.472222222222221</c:v>
                </c:pt>
                <c:pt idx="5109">
                  <c:v>35.479166666666664</c:v>
                </c:pt>
                <c:pt idx="5110">
                  <c:v>35.486111111111107</c:v>
                </c:pt>
                <c:pt idx="5111">
                  <c:v>35.493055555555557</c:v>
                </c:pt>
                <c:pt idx="5112">
                  <c:v>35.5</c:v>
                </c:pt>
                <c:pt idx="5113">
                  <c:v>35.506944444444443</c:v>
                </c:pt>
                <c:pt idx="5114">
                  <c:v>35.513888888888893</c:v>
                </c:pt>
                <c:pt idx="5115">
                  <c:v>35.520833333333336</c:v>
                </c:pt>
                <c:pt idx="5116">
                  <c:v>35.527777777777779</c:v>
                </c:pt>
                <c:pt idx="5117">
                  <c:v>35.534722222222221</c:v>
                </c:pt>
                <c:pt idx="5118">
                  <c:v>35.541666666666664</c:v>
                </c:pt>
                <c:pt idx="5119">
                  <c:v>35.548611111111107</c:v>
                </c:pt>
                <c:pt idx="5120">
                  <c:v>35.555555555555557</c:v>
                </c:pt>
                <c:pt idx="5121">
                  <c:v>35.5625</c:v>
                </c:pt>
                <c:pt idx="5122">
                  <c:v>35.569444444444443</c:v>
                </c:pt>
                <c:pt idx="5123">
                  <c:v>35.576388888888893</c:v>
                </c:pt>
                <c:pt idx="5124">
                  <c:v>35.583333333333336</c:v>
                </c:pt>
                <c:pt idx="5125">
                  <c:v>35.590277777777779</c:v>
                </c:pt>
                <c:pt idx="5126">
                  <c:v>35.597222222222221</c:v>
                </c:pt>
                <c:pt idx="5127">
                  <c:v>35.604166666666664</c:v>
                </c:pt>
                <c:pt idx="5128">
                  <c:v>35.611111111111107</c:v>
                </c:pt>
                <c:pt idx="5129">
                  <c:v>35.618055555555557</c:v>
                </c:pt>
                <c:pt idx="5130">
                  <c:v>35.625</c:v>
                </c:pt>
                <c:pt idx="5131">
                  <c:v>35.631944444444443</c:v>
                </c:pt>
                <c:pt idx="5132">
                  <c:v>35.638888888888893</c:v>
                </c:pt>
                <c:pt idx="5133">
                  <c:v>35.645833333333336</c:v>
                </c:pt>
                <c:pt idx="5134">
                  <c:v>35.652777777777779</c:v>
                </c:pt>
                <c:pt idx="5135">
                  <c:v>35.659722222222221</c:v>
                </c:pt>
                <c:pt idx="5136">
                  <c:v>35.666666666666664</c:v>
                </c:pt>
                <c:pt idx="5137">
                  <c:v>35.673611111111107</c:v>
                </c:pt>
                <c:pt idx="5138">
                  <c:v>35.680555555555557</c:v>
                </c:pt>
                <c:pt idx="5139">
                  <c:v>35.6875</c:v>
                </c:pt>
                <c:pt idx="5140">
                  <c:v>35.694444444444443</c:v>
                </c:pt>
                <c:pt idx="5141">
                  <c:v>35.701388888888893</c:v>
                </c:pt>
                <c:pt idx="5142">
                  <c:v>35.708333333333336</c:v>
                </c:pt>
                <c:pt idx="5143">
                  <c:v>35.715277777777779</c:v>
                </c:pt>
                <c:pt idx="5144">
                  <c:v>35.722222222222221</c:v>
                </c:pt>
                <c:pt idx="5145">
                  <c:v>35.729166666666664</c:v>
                </c:pt>
                <c:pt idx="5146">
                  <c:v>35.736111111111107</c:v>
                </c:pt>
                <c:pt idx="5147">
                  <c:v>35.743055555555557</c:v>
                </c:pt>
                <c:pt idx="5148">
                  <c:v>35.75</c:v>
                </c:pt>
                <c:pt idx="5149">
                  <c:v>35.756944444444443</c:v>
                </c:pt>
                <c:pt idx="5150">
                  <c:v>35.763888888888893</c:v>
                </c:pt>
                <c:pt idx="5151">
                  <c:v>35.770833333333336</c:v>
                </c:pt>
                <c:pt idx="5152">
                  <c:v>35.777777777777779</c:v>
                </c:pt>
                <c:pt idx="5153">
                  <c:v>35.784722222222221</c:v>
                </c:pt>
                <c:pt idx="5154">
                  <c:v>35.791666666666664</c:v>
                </c:pt>
                <c:pt idx="5155">
                  <c:v>35.798611111111107</c:v>
                </c:pt>
                <c:pt idx="5156">
                  <c:v>35.805555555555557</c:v>
                </c:pt>
                <c:pt idx="5157">
                  <c:v>35.8125</c:v>
                </c:pt>
                <c:pt idx="5158">
                  <c:v>35.819444444444443</c:v>
                </c:pt>
                <c:pt idx="5159">
                  <c:v>35.826388888888893</c:v>
                </c:pt>
                <c:pt idx="5160">
                  <c:v>35.833333333333336</c:v>
                </c:pt>
                <c:pt idx="5161">
                  <c:v>35.840277777777779</c:v>
                </c:pt>
                <c:pt idx="5162">
                  <c:v>35.847222222222221</c:v>
                </c:pt>
                <c:pt idx="5163">
                  <c:v>35.854166666666664</c:v>
                </c:pt>
                <c:pt idx="5164">
                  <c:v>35.861111111111107</c:v>
                </c:pt>
                <c:pt idx="5165">
                  <c:v>35.868055555555557</c:v>
                </c:pt>
                <c:pt idx="5166">
                  <c:v>35.875</c:v>
                </c:pt>
                <c:pt idx="5167">
                  <c:v>35.881944444444443</c:v>
                </c:pt>
                <c:pt idx="5168">
                  <c:v>35.888888888888893</c:v>
                </c:pt>
                <c:pt idx="5169">
                  <c:v>35.895833333333336</c:v>
                </c:pt>
                <c:pt idx="5170">
                  <c:v>35.902777777777779</c:v>
                </c:pt>
                <c:pt idx="5171">
                  <c:v>35.909722222222221</c:v>
                </c:pt>
                <c:pt idx="5172">
                  <c:v>35.916666666666664</c:v>
                </c:pt>
                <c:pt idx="5173">
                  <c:v>35.923611111111107</c:v>
                </c:pt>
                <c:pt idx="5174">
                  <c:v>35.930555555555557</c:v>
                </c:pt>
                <c:pt idx="5175">
                  <c:v>35.9375</c:v>
                </c:pt>
                <c:pt idx="5176">
                  <c:v>35.944444444444443</c:v>
                </c:pt>
                <c:pt idx="5177">
                  <c:v>35.951388888888893</c:v>
                </c:pt>
                <c:pt idx="5178">
                  <c:v>35.958333333333336</c:v>
                </c:pt>
                <c:pt idx="5179">
                  <c:v>35.965277777777779</c:v>
                </c:pt>
                <c:pt idx="5180">
                  <c:v>35.972222222222221</c:v>
                </c:pt>
                <c:pt idx="5181">
                  <c:v>35.979166666666664</c:v>
                </c:pt>
                <c:pt idx="5182">
                  <c:v>35.986111111111107</c:v>
                </c:pt>
                <c:pt idx="5183">
                  <c:v>35.993055555555557</c:v>
                </c:pt>
                <c:pt idx="5184">
                  <c:v>36</c:v>
                </c:pt>
                <c:pt idx="5185">
                  <c:v>36.006944444444443</c:v>
                </c:pt>
                <c:pt idx="5186">
                  <c:v>36.013888888888893</c:v>
                </c:pt>
                <c:pt idx="5187">
                  <c:v>36.020833333333336</c:v>
                </c:pt>
                <c:pt idx="5188">
                  <c:v>36.027777777777779</c:v>
                </c:pt>
                <c:pt idx="5189">
                  <c:v>36.034722222222221</c:v>
                </c:pt>
                <c:pt idx="5190">
                  <c:v>36.041666666666664</c:v>
                </c:pt>
                <c:pt idx="5191">
                  <c:v>36.048611111111107</c:v>
                </c:pt>
                <c:pt idx="5192">
                  <c:v>36.055555555555557</c:v>
                </c:pt>
                <c:pt idx="5193">
                  <c:v>36.0625</c:v>
                </c:pt>
                <c:pt idx="5194">
                  <c:v>36.069444444444443</c:v>
                </c:pt>
                <c:pt idx="5195">
                  <c:v>36.076388888888893</c:v>
                </c:pt>
                <c:pt idx="5196">
                  <c:v>36.083333333333336</c:v>
                </c:pt>
                <c:pt idx="5197">
                  <c:v>36.090277777777779</c:v>
                </c:pt>
                <c:pt idx="5198">
                  <c:v>36.097222222222221</c:v>
                </c:pt>
                <c:pt idx="5199">
                  <c:v>36.104166666666664</c:v>
                </c:pt>
                <c:pt idx="5200">
                  <c:v>36.111111111111107</c:v>
                </c:pt>
                <c:pt idx="5201">
                  <c:v>36.118055555555557</c:v>
                </c:pt>
                <c:pt idx="5202">
                  <c:v>36.125</c:v>
                </c:pt>
                <c:pt idx="5203">
                  <c:v>36.131944444444443</c:v>
                </c:pt>
                <c:pt idx="5204">
                  <c:v>36.138888888888893</c:v>
                </c:pt>
                <c:pt idx="5205">
                  <c:v>36.145833333333336</c:v>
                </c:pt>
                <c:pt idx="5206">
                  <c:v>36.152777777777779</c:v>
                </c:pt>
                <c:pt idx="5207">
                  <c:v>36.159722222222221</c:v>
                </c:pt>
                <c:pt idx="5208">
                  <c:v>36.166666666666664</c:v>
                </c:pt>
                <c:pt idx="5209">
                  <c:v>36.173611111111107</c:v>
                </c:pt>
                <c:pt idx="5210">
                  <c:v>36.180555555555557</c:v>
                </c:pt>
                <c:pt idx="5211">
                  <c:v>36.1875</c:v>
                </c:pt>
                <c:pt idx="5212">
                  <c:v>36.194444444444443</c:v>
                </c:pt>
                <c:pt idx="5213">
                  <c:v>36.201388888888893</c:v>
                </c:pt>
                <c:pt idx="5214">
                  <c:v>36.208333333333336</c:v>
                </c:pt>
                <c:pt idx="5215">
                  <c:v>36.215277777777779</c:v>
                </c:pt>
                <c:pt idx="5216">
                  <c:v>36.222222222222221</c:v>
                </c:pt>
                <c:pt idx="5217">
                  <c:v>36.229166666666664</c:v>
                </c:pt>
                <c:pt idx="5218">
                  <c:v>36.236111111111107</c:v>
                </c:pt>
                <c:pt idx="5219">
                  <c:v>36.243055555555557</c:v>
                </c:pt>
                <c:pt idx="5220">
                  <c:v>36.25</c:v>
                </c:pt>
                <c:pt idx="5221">
                  <c:v>36.256944444444443</c:v>
                </c:pt>
                <c:pt idx="5222">
                  <c:v>36.263888888888893</c:v>
                </c:pt>
                <c:pt idx="5223">
                  <c:v>36.270833333333336</c:v>
                </c:pt>
                <c:pt idx="5224">
                  <c:v>36.277777777777779</c:v>
                </c:pt>
                <c:pt idx="5225">
                  <c:v>36.284722222222221</c:v>
                </c:pt>
                <c:pt idx="5226">
                  <c:v>36.291666666666664</c:v>
                </c:pt>
                <c:pt idx="5227">
                  <c:v>36.298611111111107</c:v>
                </c:pt>
                <c:pt idx="5228">
                  <c:v>36.305555555555557</c:v>
                </c:pt>
                <c:pt idx="5229">
                  <c:v>36.3125</c:v>
                </c:pt>
                <c:pt idx="5230">
                  <c:v>36.319444444444443</c:v>
                </c:pt>
                <c:pt idx="5231">
                  <c:v>36.326388888888893</c:v>
                </c:pt>
                <c:pt idx="5232">
                  <c:v>36.333333333333336</c:v>
                </c:pt>
                <c:pt idx="5233">
                  <c:v>36.340277777777779</c:v>
                </c:pt>
                <c:pt idx="5234">
                  <c:v>36.347222222222221</c:v>
                </c:pt>
                <c:pt idx="5235">
                  <c:v>36.354166666666664</c:v>
                </c:pt>
                <c:pt idx="5236">
                  <c:v>36.361111111111107</c:v>
                </c:pt>
                <c:pt idx="5237">
                  <c:v>36.368055555555557</c:v>
                </c:pt>
                <c:pt idx="5238">
                  <c:v>36.375</c:v>
                </c:pt>
                <c:pt idx="5239">
                  <c:v>36.381944444444443</c:v>
                </c:pt>
                <c:pt idx="5240">
                  <c:v>36.388888888888893</c:v>
                </c:pt>
                <c:pt idx="5241">
                  <c:v>36.395833333333336</c:v>
                </c:pt>
                <c:pt idx="5242">
                  <c:v>36.402777777777779</c:v>
                </c:pt>
                <c:pt idx="5243">
                  <c:v>36.409722222222221</c:v>
                </c:pt>
                <c:pt idx="5244">
                  <c:v>36.416666666666664</c:v>
                </c:pt>
                <c:pt idx="5245">
                  <c:v>36.423611111111107</c:v>
                </c:pt>
                <c:pt idx="5246">
                  <c:v>36.430555555555557</c:v>
                </c:pt>
                <c:pt idx="5247">
                  <c:v>36.4375</c:v>
                </c:pt>
                <c:pt idx="5248">
                  <c:v>36.444444444444443</c:v>
                </c:pt>
                <c:pt idx="5249">
                  <c:v>36.451388888888893</c:v>
                </c:pt>
                <c:pt idx="5250">
                  <c:v>36.458333333333336</c:v>
                </c:pt>
                <c:pt idx="5251">
                  <c:v>36.465277777777779</c:v>
                </c:pt>
                <c:pt idx="5252">
                  <c:v>36.472222222222221</c:v>
                </c:pt>
                <c:pt idx="5253">
                  <c:v>36.479166666666664</c:v>
                </c:pt>
                <c:pt idx="5254">
                  <c:v>36.486111111111107</c:v>
                </c:pt>
                <c:pt idx="5255">
                  <c:v>36.493055555555557</c:v>
                </c:pt>
                <c:pt idx="5256">
                  <c:v>36.5</c:v>
                </c:pt>
                <c:pt idx="5257">
                  <c:v>36.506944444444443</c:v>
                </c:pt>
                <c:pt idx="5258">
                  <c:v>36.513888888888893</c:v>
                </c:pt>
                <c:pt idx="5259">
                  <c:v>36.520833333333336</c:v>
                </c:pt>
                <c:pt idx="5260">
                  <c:v>36.527777777777779</c:v>
                </c:pt>
                <c:pt idx="5261">
                  <c:v>36.534722222222221</c:v>
                </c:pt>
                <c:pt idx="5262">
                  <c:v>36.541666666666664</c:v>
                </c:pt>
                <c:pt idx="5263">
                  <c:v>36.548611111111107</c:v>
                </c:pt>
                <c:pt idx="5264">
                  <c:v>36.555555555555557</c:v>
                </c:pt>
                <c:pt idx="5265">
                  <c:v>36.5625</c:v>
                </c:pt>
                <c:pt idx="5266">
                  <c:v>36.569444444444443</c:v>
                </c:pt>
                <c:pt idx="5267">
                  <c:v>36.576388888888893</c:v>
                </c:pt>
                <c:pt idx="5268">
                  <c:v>36.583333333333336</c:v>
                </c:pt>
                <c:pt idx="5269">
                  <c:v>36.590277777777779</c:v>
                </c:pt>
                <c:pt idx="5270">
                  <c:v>36.597222222222221</c:v>
                </c:pt>
                <c:pt idx="5271">
                  <c:v>36.604166666666664</c:v>
                </c:pt>
                <c:pt idx="5272">
                  <c:v>36.611111111111107</c:v>
                </c:pt>
                <c:pt idx="5273">
                  <c:v>36.618055555555557</c:v>
                </c:pt>
                <c:pt idx="5274">
                  <c:v>36.625</c:v>
                </c:pt>
                <c:pt idx="5275">
                  <c:v>36.631944444444443</c:v>
                </c:pt>
                <c:pt idx="5276">
                  <c:v>36.638888888888893</c:v>
                </c:pt>
                <c:pt idx="5277">
                  <c:v>36.645833333333336</c:v>
                </c:pt>
                <c:pt idx="5278">
                  <c:v>36.652777777777779</c:v>
                </c:pt>
                <c:pt idx="5279">
                  <c:v>36.659722222222221</c:v>
                </c:pt>
                <c:pt idx="5280">
                  <c:v>36.666666666666664</c:v>
                </c:pt>
                <c:pt idx="5281">
                  <c:v>36.673611111111107</c:v>
                </c:pt>
                <c:pt idx="5282">
                  <c:v>36.680555555555557</c:v>
                </c:pt>
                <c:pt idx="5283">
                  <c:v>36.6875</c:v>
                </c:pt>
                <c:pt idx="5284">
                  <c:v>36.694444444444443</c:v>
                </c:pt>
                <c:pt idx="5285">
                  <c:v>36.701388888888893</c:v>
                </c:pt>
                <c:pt idx="5286">
                  <c:v>36.708333333333336</c:v>
                </c:pt>
                <c:pt idx="5287">
                  <c:v>36.715277777777779</c:v>
                </c:pt>
                <c:pt idx="5288">
                  <c:v>36.722222222222221</c:v>
                </c:pt>
                <c:pt idx="5289">
                  <c:v>36.729166666666664</c:v>
                </c:pt>
                <c:pt idx="5290">
                  <c:v>36.736111111111107</c:v>
                </c:pt>
                <c:pt idx="5291">
                  <c:v>36.743055555555557</c:v>
                </c:pt>
                <c:pt idx="5292">
                  <c:v>36.75</c:v>
                </c:pt>
                <c:pt idx="5293">
                  <c:v>36.756944444444443</c:v>
                </c:pt>
                <c:pt idx="5294">
                  <c:v>36.763888888888893</c:v>
                </c:pt>
                <c:pt idx="5295">
                  <c:v>36.770833333333336</c:v>
                </c:pt>
                <c:pt idx="5296">
                  <c:v>36.777777777777779</c:v>
                </c:pt>
                <c:pt idx="5297">
                  <c:v>36.784722222222221</c:v>
                </c:pt>
                <c:pt idx="5298">
                  <c:v>36.791666666666664</c:v>
                </c:pt>
                <c:pt idx="5299">
                  <c:v>36.798611111111107</c:v>
                </c:pt>
                <c:pt idx="5300">
                  <c:v>36.805555555555557</c:v>
                </c:pt>
                <c:pt idx="5301">
                  <c:v>36.8125</c:v>
                </c:pt>
                <c:pt idx="5302">
                  <c:v>36.819444444444443</c:v>
                </c:pt>
                <c:pt idx="5303">
                  <c:v>36.826388888888893</c:v>
                </c:pt>
                <c:pt idx="5304">
                  <c:v>36.833333333333336</c:v>
                </c:pt>
                <c:pt idx="5305">
                  <c:v>36.840277777777779</c:v>
                </c:pt>
                <c:pt idx="5306">
                  <c:v>36.847222222222221</c:v>
                </c:pt>
                <c:pt idx="5307">
                  <c:v>36.854166666666664</c:v>
                </c:pt>
                <c:pt idx="5308">
                  <c:v>36.861111111111107</c:v>
                </c:pt>
                <c:pt idx="5309">
                  <c:v>36.868055555555557</c:v>
                </c:pt>
                <c:pt idx="5310">
                  <c:v>36.875</c:v>
                </c:pt>
                <c:pt idx="5311">
                  <c:v>36.881944444444443</c:v>
                </c:pt>
                <c:pt idx="5312">
                  <c:v>36.888888888888893</c:v>
                </c:pt>
                <c:pt idx="5313">
                  <c:v>36.895833333333336</c:v>
                </c:pt>
                <c:pt idx="5314">
                  <c:v>36.902777777777779</c:v>
                </c:pt>
                <c:pt idx="5315">
                  <c:v>36.909722222222221</c:v>
                </c:pt>
                <c:pt idx="5316">
                  <c:v>36.916666666666664</c:v>
                </c:pt>
                <c:pt idx="5317">
                  <c:v>36.923611111111107</c:v>
                </c:pt>
                <c:pt idx="5318">
                  <c:v>36.930555555555557</c:v>
                </c:pt>
                <c:pt idx="5319">
                  <c:v>36.9375</c:v>
                </c:pt>
                <c:pt idx="5320">
                  <c:v>36.944444444444443</c:v>
                </c:pt>
                <c:pt idx="5321">
                  <c:v>36.951388888888893</c:v>
                </c:pt>
                <c:pt idx="5322">
                  <c:v>36.958333333333336</c:v>
                </c:pt>
                <c:pt idx="5323">
                  <c:v>36.965277777777779</c:v>
                </c:pt>
                <c:pt idx="5324">
                  <c:v>36.972222222222221</c:v>
                </c:pt>
                <c:pt idx="5325">
                  <c:v>36.979166666666664</c:v>
                </c:pt>
                <c:pt idx="5326">
                  <c:v>36.986111111111107</c:v>
                </c:pt>
                <c:pt idx="5327">
                  <c:v>36.993055555555557</c:v>
                </c:pt>
                <c:pt idx="5328">
                  <c:v>37</c:v>
                </c:pt>
                <c:pt idx="5329">
                  <c:v>37.006944444444443</c:v>
                </c:pt>
                <c:pt idx="5330">
                  <c:v>37.013888888888893</c:v>
                </c:pt>
                <c:pt idx="5331">
                  <c:v>37.020833333333336</c:v>
                </c:pt>
                <c:pt idx="5332">
                  <c:v>37.027777777777779</c:v>
                </c:pt>
                <c:pt idx="5333">
                  <c:v>37.034722222222221</c:v>
                </c:pt>
                <c:pt idx="5334">
                  <c:v>37.041666666666664</c:v>
                </c:pt>
                <c:pt idx="5335">
                  <c:v>37.048611111111107</c:v>
                </c:pt>
                <c:pt idx="5336">
                  <c:v>37.055555555555557</c:v>
                </c:pt>
                <c:pt idx="5337">
                  <c:v>37.0625</c:v>
                </c:pt>
                <c:pt idx="5338">
                  <c:v>37.069444444444443</c:v>
                </c:pt>
                <c:pt idx="5339">
                  <c:v>37.076388888888893</c:v>
                </c:pt>
                <c:pt idx="5340">
                  <c:v>37.083333333333336</c:v>
                </c:pt>
                <c:pt idx="5341">
                  <c:v>37.090277777777779</c:v>
                </c:pt>
                <c:pt idx="5342">
                  <c:v>37.097222222222221</c:v>
                </c:pt>
                <c:pt idx="5343">
                  <c:v>37.104166666666664</c:v>
                </c:pt>
                <c:pt idx="5344">
                  <c:v>37.111111111111107</c:v>
                </c:pt>
                <c:pt idx="5345">
                  <c:v>37.118055555555557</c:v>
                </c:pt>
                <c:pt idx="5346">
                  <c:v>37.125</c:v>
                </c:pt>
                <c:pt idx="5347">
                  <c:v>37.131944444444443</c:v>
                </c:pt>
                <c:pt idx="5348">
                  <c:v>37.138888888888893</c:v>
                </c:pt>
                <c:pt idx="5349">
                  <c:v>37.145833333333336</c:v>
                </c:pt>
                <c:pt idx="5350">
                  <c:v>37.152777777777779</c:v>
                </c:pt>
                <c:pt idx="5351">
                  <c:v>37.159722222222221</c:v>
                </c:pt>
                <c:pt idx="5352">
                  <c:v>37.166666666666664</c:v>
                </c:pt>
                <c:pt idx="5353">
                  <c:v>37.173611111111107</c:v>
                </c:pt>
                <c:pt idx="5354">
                  <c:v>37.180555555555557</c:v>
                </c:pt>
                <c:pt idx="5355">
                  <c:v>37.1875</c:v>
                </c:pt>
                <c:pt idx="5356">
                  <c:v>37.194444444444443</c:v>
                </c:pt>
                <c:pt idx="5357">
                  <c:v>37.201388888888893</c:v>
                </c:pt>
                <c:pt idx="5358">
                  <c:v>37.208333333333336</c:v>
                </c:pt>
                <c:pt idx="5359">
                  <c:v>37.215277777777779</c:v>
                </c:pt>
                <c:pt idx="5360">
                  <c:v>37.222222222222221</c:v>
                </c:pt>
                <c:pt idx="5361">
                  <c:v>37.229166666666664</c:v>
                </c:pt>
                <c:pt idx="5362">
                  <c:v>37.236111111111107</c:v>
                </c:pt>
                <c:pt idx="5363">
                  <c:v>37.243055555555557</c:v>
                </c:pt>
                <c:pt idx="5364">
                  <c:v>37.25</c:v>
                </c:pt>
                <c:pt idx="5365">
                  <c:v>37.256944444444443</c:v>
                </c:pt>
                <c:pt idx="5366">
                  <c:v>37.263888888888893</c:v>
                </c:pt>
                <c:pt idx="5367">
                  <c:v>37.270833333333336</c:v>
                </c:pt>
                <c:pt idx="5368">
                  <c:v>37.277777777777779</c:v>
                </c:pt>
                <c:pt idx="5369">
                  <c:v>37.284722222222221</c:v>
                </c:pt>
                <c:pt idx="5370">
                  <c:v>37.291666666666664</c:v>
                </c:pt>
                <c:pt idx="5371">
                  <c:v>37.298611111111107</c:v>
                </c:pt>
                <c:pt idx="5372">
                  <c:v>37.305555555555557</c:v>
                </c:pt>
                <c:pt idx="5373">
                  <c:v>37.3125</c:v>
                </c:pt>
                <c:pt idx="5374">
                  <c:v>37.319444444444443</c:v>
                </c:pt>
                <c:pt idx="5375">
                  <c:v>37.326388888888893</c:v>
                </c:pt>
                <c:pt idx="5376">
                  <c:v>37.333333333333336</c:v>
                </c:pt>
                <c:pt idx="5377">
                  <c:v>37.340277777777779</c:v>
                </c:pt>
                <c:pt idx="5378">
                  <c:v>37.347222222222221</c:v>
                </c:pt>
                <c:pt idx="5379">
                  <c:v>37.354166666666664</c:v>
                </c:pt>
                <c:pt idx="5380">
                  <c:v>37.361111111111107</c:v>
                </c:pt>
                <c:pt idx="5381">
                  <c:v>37.368055555555557</c:v>
                </c:pt>
                <c:pt idx="5382">
                  <c:v>37.375</c:v>
                </c:pt>
                <c:pt idx="5383">
                  <c:v>37.381944444444443</c:v>
                </c:pt>
                <c:pt idx="5384">
                  <c:v>37.388888888888893</c:v>
                </c:pt>
                <c:pt idx="5385">
                  <c:v>37.395833333333336</c:v>
                </c:pt>
                <c:pt idx="5386">
                  <c:v>37.402777777777779</c:v>
                </c:pt>
                <c:pt idx="5387">
                  <c:v>37.409722222222221</c:v>
                </c:pt>
                <c:pt idx="5388">
                  <c:v>37.416666666666664</c:v>
                </c:pt>
                <c:pt idx="5389">
                  <c:v>37.423611111111107</c:v>
                </c:pt>
                <c:pt idx="5390">
                  <c:v>37.430555555555557</c:v>
                </c:pt>
                <c:pt idx="5391">
                  <c:v>37.4375</c:v>
                </c:pt>
                <c:pt idx="5392">
                  <c:v>37.444444444444443</c:v>
                </c:pt>
                <c:pt idx="5393">
                  <c:v>37.451388888888893</c:v>
                </c:pt>
                <c:pt idx="5394">
                  <c:v>37.458333333333336</c:v>
                </c:pt>
                <c:pt idx="5395">
                  <c:v>37.465277777777779</c:v>
                </c:pt>
                <c:pt idx="5396">
                  <c:v>37.472222222222221</c:v>
                </c:pt>
                <c:pt idx="5397">
                  <c:v>37.479166666666664</c:v>
                </c:pt>
                <c:pt idx="5398">
                  <c:v>37.486111111111107</c:v>
                </c:pt>
                <c:pt idx="5399">
                  <c:v>37.493055555555557</c:v>
                </c:pt>
                <c:pt idx="5400">
                  <c:v>37.5</c:v>
                </c:pt>
                <c:pt idx="5401">
                  <c:v>37.506944444444443</c:v>
                </c:pt>
                <c:pt idx="5402">
                  <c:v>37.513888888888893</c:v>
                </c:pt>
                <c:pt idx="5403">
                  <c:v>37.520833333333336</c:v>
                </c:pt>
                <c:pt idx="5404">
                  <c:v>37.527777777777779</c:v>
                </c:pt>
                <c:pt idx="5405">
                  <c:v>37.534722222222221</c:v>
                </c:pt>
                <c:pt idx="5406">
                  <c:v>37.541666666666664</c:v>
                </c:pt>
                <c:pt idx="5407">
                  <c:v>37.548611111111107</c:v>
                </c:pt>
                <c:pt idx="5408">
                  <c:v>37.555555555555557</c:v>
                </c:pt>
                <c:pt idx="5409">
                  <c:v>37.5625</c:v>
                </c:pt>
                <c:pt idx="5410">
                  <c:v>37.569444444444443</c:v>
                </c:pt>
                <c:pt idx="5411">
                  <c:v>37.576388888888893</c:v>
                </c:pt>
                <c:pt idx="5412">
                  <c:v>37.583333333333336</c:v>
                </c:pt>
                <c:pt idx="5413">
                  <c:v>37.590277777777779</c:v>
                </c:pt>
                <c:pt idx="5414">
                  <c:v>37.597222222222221</c:v>
                </c:pt>
                <c:pt idx="5415">
                  <c:v>37.604166666666664</c:v>
                </c:pt>
                <c:pt idx="5416">
                  <c:v>37.611111111111107</c:v>
                </c:pt>
                <c:pt idx="5417">
                  <c:v>37.618055555555557</c:v>
                </c:pt>
                <c:pt idx="5418">
                  <c:v>37.625</c:v>
                </c:pt>
                <c:pt idx="5419">
                  <c:v>37.631944444444443</c:v>
                </c:pt>
                <c:pt idx="5420">
                  <c:v>37.638888888888893</c:v>
                </c:pt>
                <c:pt idx="5421">
                  <c:v>37.645833333333336</c:v>
                </c:pt>
                <c:pt idx="5422">
                  <c:v>37.652777777777779</c:v>
                </c:pt>
                <c:pt idx="5423">
                  <c:v>37.659722222222221</c:v>
                </c:pt>
                <c:pt idx="5424">
                  <c:v>37.666666666666664</c:v>
                </c:pt>
                <c:pt idx="5425">
                  <c:v>37.673611111111107</c:v>
                </c:pt>
                <c:pt idx="5426">
                  <c:v>37.680555555555557</c:v>
                </c:pt>
                <c:pt idx="5427">
                  <c:v>37.6875</c:v>
                </c:pt>
                <c:pt idx="5428">
                  <c:v>37.694444444444443</c:v>
                </c:pt>
                <c:pt idx="5429">
                  <c:v>37.701388888888893</c:v>
                </c:pt>
                <c:pt idx="5430">
                  <c:v>37.708333333333336</c:v>
                </c:pt>
                <c:pt idx="5431">
                  <c:v>37.715277777777779</c:v>
                </c:pt>
                <c:pt idx="5432">
                  <c:v>37.722222222222221</c:v>
                </c:pt>
                <c:pt idx="5433">
                  <c:v>37.729166666666664</c:v>
                </c:pt>
                <c:pt idx="5434">
                  <c:v>37.736111111111107</c:v>
                </c:pt>
                <c:pt idx="5435">
                  <c:v>37.743055555555557</c:v>
                </c:pt>
                <c:pt idx="5436">
                  <c:v>37.75</c:v>
                </c:pt>
                <c:pt idx="5437">
                  <c:v>37.756944444444443</c:v>
                </c:pt>
                <c:pt idx="5438">
                  <c:v>37.763888888888893</c:v>
                </c:pt>
                <c:pt idx="5439">
                  <c:v>37.770833333333336</c:v>
                </c:pt>
                <c:pt idx="5440">
                  <c:v>37.777777777777779</c:v>
                </c:pt>
                <c:pt idx="5441">
                  <c:v>37.784722222222221</c:v>
                </c:pt>
                <c:pt idx="5442">
                  <c:v>37.791666666666664</c:v>
                </c:pt>
                <c:pt idx="5443">
                  <c:v>37.798611111111107</c:v>
                </c:pt>
                <c:pt idx="5444">
                  <c:v>37.805555555555557</c:v>
                </c:pt>
                <c:pt idx="5445">
                  <c:v>37.8125</c:v>
                </c:pt>
                <c:pt idx="5446">
                  <c:v>37.819444444444443</c:v>
                </c:pt>
                <c:pt idx="5447">
                  <c:v>37.826388888888893</c:v>
                </c:pt>
                <c:pt idx="5448">
                  <c:v>37.833333333333336</c:v>
                </c:pt>
                <c:pt idx="5449">
                  <c:v>37.840277777777779</c:v>
                </c:pt>
                <c:pt idx="5450">
                  <c:v>37.847222222222221</c:v>
                </c:pt>
                <c:pt idx="5451">
                  <c:v>37.854166666666664</c:v>
                </c:pt>
                <c:pt idx="5452">
                  <c:v>37.861111111111107</c:v>
                </c:pt>
                <c:pt idx="5453">
                  <c:v>37.868055555555557</c:v>
                </c:pt>
                <c:pt idx="5454">
                  <c:v>37.875</c:v>
                </c:pt>
                <c:pt idx="5455">
                  <c:v>37.881944444444443</c:v>
                </c:pt>
                <c:pt idx="5456">
                  <c:v>37.888888888888893</c:v>
                </c:pt>
                <c:pt idx="5457">
                  <c:v>37.895833333333336</c:v>
                </c:pt>
                <c:pt idx="5458">
                  <c:v>37.902777777777779</c:v>
                </c:pt>
                <c:pt idx="5459">
                  <c:v>37.909722222222221</c:v>
                </c:pt>
                <c:pt idx="5460">
                  <c:v>37.916666666666664</c:v>
                </c:pt>
                <c:pt idx="5461">
                  <c:v>37.923611111111107</c:v>
                </c:pt>
                <c:pt idx="5462">
                  <c:v>37.930555555555557</c:v>
                </c:pt>
                <c:pt idx="5463">
                  <c:v>37.9375</c:v>
                </c:pt>
                <c:pt idx="5464">
                  <c:v>37.944444444444443</c:v>
                </c:pt>
                <c:pt idx="5465">
                  <c:v>37.951388888888893</c:v>
                </c:pt>
                <c:pt idx="5466">
                  <c:v>37.958333333333336</c:v>
                </c:pt>
                <c:pt idx="5467">
                  <c:v>37.965277777777779</c:v>
                </c:pt>
                <c:pt idx="5468">
                  <c:v>37.972222222222221</c:v>
                </c:pt>
                <c:pt idx="5469">
                  <c:v>37.979166666666664</c:v>
                </c:pt>
                <c:pt idx="5470">
                  <c:v>37.986111111111107</c:v>
                </c:pt>
                <c:pt idx="5471">
                  <c:v>37.993055555555557</c:v>
                </c:pt>
                <c:pt idx="5472">
                  <c:v>38</c:v>
                </c:pt>
                <c:pt idx="5473">
                  <c:v>38.006944444444443</c:v>
                </c:pt>
                <c:pt idx="5474">
                  <c:v>38.013888888888893</c:v>
                </c:pt>
                <c:pt idx="5475">
                  <c:v>38.020833333333336</c:v>
                </c:pt>
                <c:pt idx="5476">
                  <c:v>38.027777777777779</c:v>
                </c:pt>
                <c:pt idx="5477">
                  <c:v>38.034722222222221</c:v>
                </c:pt>
                <c:pt idx="5478">
                  <c:v>38.041666666666664</c:v>
                </c:pt>
                <c:pt idx="5479">
                  <c:v>38.048611111111107</c:v>
                </c:pt>
                <c:pt idx="5480">
                  <c:v>38.055555555555557</c:v>
                </c:pt>
                <c:pt idx="5481">
                  <c:v>38.0625</c:v>
                </c:pt>
                <c:pt idx="5482">
                  <c:v>38.069444444444443</c:v>
                </c:pt>
                <c:pt idx="5483">
                  <c:v>38.076388888888893</c:v>
                </c:pt>
                <c:pt idx="5484">
                  <c:v>38.083333333333336</c:v>
                </c:pt>
                <c:pt idx="5485">
                  <c:v>38.090277777777779</c:v>
                </c:pt>
                <c:pt idx="5486">
                  <c:v>38.097222222222221</c:v>
                </c:pt>
                <c:pt idx="5487">
                  <c:v>38.104166666666664</c:v>
                </c:pt>
                <c:pt idx="5488">
                  <c:v>38.111111111111107</c:v>
                </c:pt>
                <c:pt idx="5489">
                  <c:v>38.118055555555557</c:v>
                </c:pt>
                <c:pt idx="5490">
                  <c:v>38.125</c:v>
                </c:pt>
                <c:pt idx="5491">
                  <c:v>38.131944444444443</c:v>
                </c:pt>
                <c:pt idx="5492">
                  <c:v>38.138888888888893</c:v>
                </c:pt>
                <c:pt idx="5493">
                  <c:v>38.145833333333336</c:v>
                </c:pt>
                <c:pt idx="5494">
                  <c:v>38.152777777777779</c:v>
                </c:pt>
                <c:pt idx="5495">
                  <c:v>38.159722222222221</c:v>
                </c:pt>
                <c:pt idx="5496">
                  <c:v>38.166666666666664</c:v>
                </c:pt>
                <c:pt idx="5497">
                  <c:v>38.173611111111107</c:v>
                </c:pt>
                <c:pt idx="5498">
                  <c:v>38.180555555555557</c:v>
                </c:pt>
                <c:pt idx="5499">
                  <c:v>38.1875</c:v>
                </c:pt>
                <c:pt idx="5500">
                  <c:v>38.194444444444443</c:v>
                </c:pt>
                <c:pt idx="5501">
                  <c:v>38.201388888888893</c:v>
                </c:pt>
                <c:pt idx="5502">
                  <c:v>38.208333333333336</c:v>
                </c:pt>
                <c:pt idx="5503">
                  <c:v>38.215277777777779</c:v>
                </c:pt>
                <c:pt idx="5504">
                  <c:v>38.222222222222221</c:v>
                </c:pt>
                <c:pt idx="5505">
                  <c:v>38.229166666666664</c:v>
                </c:pt>
                <c:pt idx="5506">
                  <c:v>38.236111111111107</c:v>
                </c:pt>
                <c:pt idx="5507">
                  <c:v>38.243055555555557</c:v>
                </c:pt>
                <c:pt idx="5508">
                  <c:v>38.25</c:v>
                </c:pt>
                <c:pt idx="5509">
                  <c:v>38.256944444444443</c:v>
                </c:pt>
                <c:pt idx="5510">
                  <c:v>38.263888888888893</c:v>
                </c:pt>
                <c:pt idx="5511">
                  <c:v>38.270833333333336</c:v>
                </c:pt>
                <c:pt idx="5512">
                  <c:v>38.277777777777779</c:v>
                </c:pt>
                <c:pt idx="5513">
                  <c:v>38.284722222222221</c:v>
                </c:pt>
                <c:pt idx="5514">
                  <c:v>38.291666666666664</c:v>
                </c:pt>
                <c:pt idx="5515">
                  <c:v>38.298611111111107</c:v>
                </c:pt>
                <c:pt idx="5516">
                  <c:v>38.305555555555557</c:v>
                </c:pt>
                <c:pt idx="5517">
                  <c:v>38.3125</c:v>
                </c:pt>
                <c:pt idx="5518">
                  <c:v>38.319444444444443</c:v>
                </c:pt>
                <c:pt idx="5519">
                  <c:v>38.326388888888893</c:v>
                </c:pt>
                <c:pt idx="5520">
                  <c:v>38.333333333333336</c:v>
                </c:pt>
                <c:pt idx="5521">
                  <c:v>38.340277777777779</c:v>
                </c:pt>
                <c:pt idx="5522">
                  <c:v>38.347222222222221</c:v>
                </c:pt>
                <c:pt idx="5523">
                  <c:v>38.354166666666664</c:v>
                </c:pt>
                <c:pt idx="5524">
                  <c:v>38.361111111111107</c:v>
                </c:pt>
                <c:pt idx="5525">
                  <c:v>38.368055555555557</c:v>
                </c:pt>
                <c:pt idx="5526">
                  <c:v>38.375</c:v>
                </c:pt>
                <c:pt idx="5527">
                  <c:v>38.381944444444443</c:v>
                </c:pt>
                <c:pt idx="5528">
                  <c:v>38.388888888888893</c:v>
                </c:pt>
                <c:pt idx="5529">
                  <c:v>38.395833333333336</c:v>
                </c:pt>
                <c:pt idx="5530">
                  <c:v>38.402777777777779</c:v>
                </c:pt>
                <c:pt idx="5531">
                  <c:v>38.409722222222221</c:v>
                </c:pt>
                <c:pt idx="5532">
                  <c:v>38.416666666666664</c:v>
                </c:pt>
                <c:pt idx="5533">
                  <c:v>38.423611111111107</c:v>
                </c:pt>
                <c:pt idx="5534">
                  <c:v>38.430555555555557</c:v>
                </c:pt>
                <c:pt idx="5535">
                  <c:v>38.4375</c:v>
                </c:pt>
                <c:pt idx="5536">
                  <c:v>38.444444444444443</c:v>
                </c:pt>
                <c:pt idx="5537">
                  <c:v>38.451388888888893</c:v>
                </c:pt>
                <c:pt idx="5538">
                  <c:v>38.458333333333336</c:v>
                </c:pt>
                <c:pt idx="5539">
                  <c:v>38.465277777777779</c:v>
                </c:pt>
                <c:pt idx="5540">
                  <c:v>38.472222222222221</c:v>
                </c:pt>
                <c:pt idx="5541">
                  <c:v>38.479166666666664</c:v>
                </c:pt>
                <c:pt idx="5542">
                  <c:v>38.486111111111107</c:v>
                </c:pt>
                <c:pt idx="5543">
                  <c:v>38.493055555555557</c:v>
                </c:pt>
                <c:pt idx="5544">
                  <c:v>38.5</c:v>
                </c:pt>
                <c:pt idx="5545">
                  <c:v>38.506944444444443</c:v>
                </c:pt>
                <c:pt idx="5546">
                  <c:v>38.513888888888893</c:v>
                </c:pt>
                <c:pt idx="5547">
                  <c:v>38.520833333333336</c:v>
                </c:pt>
                <c:pt idx="5548">
                  <c:v>38.527777777777779</c:v>
                </c:pt>
                <c:pt idx="5549">
                  <c:v>38.534722222222221</c:v>
                </c:pt>
                <c:pt idx="5550">
                  <c:v>38.541666666666664</c:v>
                </c:pt>
                <c:pt idx="5551">
                  <c:v>38.548611111111107</c:v>
                </c:pt>
                <c:pt idx="5552">
                  <c:v>38.555555555555557</c:v>
                </c:pt>
                <c:pt idx="5553">
                  <c:v>38.5625</c:v>
                </c:pt>
                <c:pt idx="5554">
                  <c:v>38.569444444444443</c:v>
                </c:pt>
                <c:pt idx="5555">
                  <c:v>38.576388888888893</c:v>
                </c:pt>
                <c:pt idx="5556">
                  <c:v>38.583333333333336</c:v>
                </c:pt>
                <c:pt idx="5557">
                  <c:v>38.590277777777779</c:v>
                </c:pt>
                <c:pt idx="5558">
                  <c:v>38.597222222222221</c:v>
                </c:pt>
                <c:pt idx="5559">
                  <c:v>38.604166666666664</c:v>
                </c:pt>
                <c:pt idx="5560">
                  <c:v>38.611111111111107</c:v>
                </c:pt>
                <c:pt idx="5561">
                  <c:v>38.618055555555557</c:v>
                </c:pt>
                <c:pt idx="5562">
                  <c:v>38.625</c:v>
                </c:pt>
                <c:pt idx="5563">
                  <c:v>38.631944444444443</c:v>
                </c:pt>
                <c:pt idx="5564">
                  <c:v>38.638888888888893</c:v>
                </c:pt>
                <c:pt idx="5565">
                  <c:v>38.645833333333336</c:v>
                </c:pt>
                <c:pt idx="5566">
                  <c:v>38.652777777777779</c:v>
                </c:pt>
                <c:pt idx="5567">
                  <c:v>38.659722222222221</c:v>
                </c:pt>
                <c:pt idx="5568">
                  <c:v>38.666666666666664</c:v>
                </c:pt>
                <c:pt idx="5569">
                  <c:v>38.673611111111107</c:v>
                </c:pt>
                <c:pt idx="5570">
                  <c:v>38.680555555555557</c:v>
                </c:pt>
                <c:pt idx="5571">
                  <c:v>38.6875</c:v>
                </c:pt>
                <c:pt idx="5572">
                  <c:v>38.694444444444443</c:v>
                </c:pt>
                <c:pt idx="5573">
                  <c:v>38.701388888888893</c:v>
                </c:pt>
                <c:pt idx="5574">
                  <c:v>38.708333333333336</c:v>
                </c:pt>
                <c:pt idx="5575">
                  <c:v>38.715277777777779</c:v>
                </c:pt>
                <c:pt idx="5576">
                  <c:v>38.722222222222221</c:v>
                </c:pt>
                <c:pt idx="5577">
                  <c:v>38.729166666666664</c:v>
                </c:pt>
                <c:pt idx="5578">
                  <c:v>38.736111111111107</c:v>
                </c:pt>
                <c:pt idx="5579">
                  <c:v>38.743055555555557</c:v>
                </c:pt>
                <c:pt idx="5580">
                  <c:v>38.75</c:v>
                </c:pt>
                <c:pt idx="5581">
                  <c:v>38.756944444444443</c:v>
                </c:pt>
                <c:pt idx="5582">
                  <c:v>38.763888888888893</c:v>
                </c:pt>
                <c:pt idx="5583">
                  <c:v>38.770833333333336</c:v>
                </c:pt>
                <c:pt idx="5584">
                  <c:v>38.777777777777779</c:v>
                </c:pt>
                <c:pt idx="5585">
                  <c:v>38.784722222222221</c:v>
                </c:pt>
                <c:pt idx="5586">
                  <c:v>38.791666666666664</c:v>
                </c:pt>
                <c:pt idx="5587">
                  <c:v>38.798611111111107</c:v>
                </c:pt>
                <c:pt idx="5588">
                  <c:v>38.805555555555557</c:v>
                </c:pt>
                <c:pt idx="5589">
                  <c:v>38.8125</c:v>
                </c:pt>
                <c:pt idx="5590">
                  <c:v>38.819444444444443</c:v>
                </c:pt>
                <c:pt idx="5591">
                  <c:v>38.826388888888893</c:v>
                </c:pt>
                <c:pt idx="5592">
                  <c:v>38.833333333333336</c:v>
                </c:pt>
                <c:pt idx="5593">
                  <c:v>38.840277777777779</c:v>
                </c:pt>
                <c:pt idx="5594">
                  <c:v>38.847222222222221</c:v>
                </c:pt>
                <c:pt idx="5595">
                  <c:v>38.854166666666664</c:v>
                </c:pt>
                <c:pt idx="5596">
                  <c:v>38.861111111111107</c:v>
                </c:pt>
                <c:pt idx="5597">
                  <c:v>38.868055555555557</c:v>
                </c:pt>
                <c:pt idx="5598">
                  <c:v>38.875</c:v>
                </c:pt>
                <c:pt idx="5599">
                  <c:v>38.881944444444443</c:v>
                </c:pt>
                <c:pt idx="5600">
                  <c:v>38.888888888888893</c:v>
                </c:pt>
                <c:pt idx="5601">
                  <c:v>38.895833333333336</c:v>
                </c:pt>
                <c:pt idx="5602">
                  <c:v>38.902777777777779</c:v>
                </c:pt>
                <c:pt idx="5603">
                  <c:v>38.909722222222221</c:v>
                </c:pt>
                <c:pt idx="5604">
                  <c:v>38.916666666666664</c:v>
                </c:pt>
                <c:pt idx="5605">
                  <c:v>38.923611111111107</c:v>
                </c:pt>
                <c:pt idx="5606">
                  <c:v>38.930555555555557</c:v>
                </c:pt>
                <c:pt idx="5607">
                  <c:v>38.9375</c:v>
                </c:pt>
                <c:pt idx="5608">
                  <c:v>38.944444444444443</c:v>
                </c:pt>
                <c:pt idx="5609">
                  <c:v>38.951388888888893</c:v>
                </c:pt>
                <c:pt idx="5610">
                  <c:v>38.958333333333336</c:v>
                </c:pt>
                <c:pt idx="5611">
                  <c:v>38.965277777777779</c:v>
                </c:pt>
                <c:pt idx="5612">
                  <c:v>38.972222222222221</c:v>
                </c:pt>
                <c:pt idx="5613">
                  <c:v>38.979166666666664</c:v>
                </c:pt>
                <c:pt idx="5614">
                  <c:v>38.986111111111107</c:v>
                </c:pt>
                <c:pt idx="5615">
                  <c:v>38.993055555555557</c:v>
                </c:pt>
                <c:pt idx="5616">
                  <c:v>39</c:v>
                </c:pt>
                <c:pt idx="5617">
                  <c:v>39.006944444444443</c:v>
                </c:pt>
                <c:pt idx="5618">
                  <c:v>39.013888888888893</c:v>
                </c:pt>
                <c:pt idx="5619">
                  <c:v>39.020833333333336</c:v>
                </c:pt>
                <c:pt idx="5620">
                  <c:v>39.027777777777779</c:v>
                </c:pt>
                <c:pt idx="5621">
                  <c:v>39.034722222222221</c:v>
                </c:pt>
                <c:pt idx="5622">
                  <c:v>39.041666666666664</c:v>
                </c:pt>
                <c:pt idx="5623">
                  <c:v>39.048611111111107</c:v>
                </c:pt>
                <c:pt idx="5624">
                  <c:v>39.055555555555557</c:v>
                </c:pt>
                <c:pt idx="5625">
                  <c:v>39.0625</c:v>
                </c:pt>
                <c:pt idx="5626">
                  <c:v>39.069444444444443</c:v>
                </c:pt>
                <c:pt idx="5627">
                  <c:v>39.076388888888893</c:v>
                </c:pt>
                <c:pt idx="5628">
                  <c:v>39.083333333333336</c:v>
                </c:pt>
                <c:pt idx="5629">
                  <c:v>39.090277777777779</c:v>
                </c:pt>
                <c:pt idx="5630">
                  <c:v>39.097222222222221</c:v>
                </c:pt>
                <c:pt idx="5631">
                  <c:v>39.104166666666664</c:v>
                </c:pt>
                <c:pt idx="5632">
                  <c:v>39.111111111111107</c:v>
                </c:pt>
                <c:pt idx="5633">
                  <c:v>39.118055555555557</c:v>
                </c:pt>
                <c:pt idx="5634">
                  <c:v>39.125</c:v>
                </c:pt>
                <c:pt idx="5635">
                  <c:v>39.131944444444443</c:v>
                </c:pt>
                <c:pt idx="5636">
                  <c:v>39.138888888888893</c:v>
                </c:pt>
                <c:pt idx="5637">
                  <c:v>39.145833333333336</c:v>
                </c:pt>
                <c:pt idx="5638">
                  <c:v>39.152777777777779</c:v>
                </c:pt>
                <c:pt idx="5639">
                  <c:v>39.159722222222221</c:v>
                </c:pt>
                <c:pt idx="5640">
                  <c:v>39.166666666666664</c:v>
                </c:pt>
                <c:pt idx="5641">
                  <c:v>39.173611111111107</c:v>
                </c:pt>
                <c:pt idx="5642">
                  <c:v>39.180555555555557</c:v>
                </c:pt>
                <c:pt idx="5643">
                  <c:v>39.1875</c:v>
                </c:pt>
                <c:pt idx="5644">
                  <c:v>39.194444444444443</c:v>
                </c:pt>
                <c:pt idx="5645">
                  <c:v>39.201388888888893</c:v>
                </c:pt>
                <c:pt idx="5646">
                  <c:v>39.208333333333336</c:v>
                </c:pt>
                <c:pt idx="5647">
                  <c:v>39.215277777777779</c:v>
                </c:pt>
                <c:pt idx="5648">
                  <c:v>39.222222222222221</c:v>
                </c:pt>
                <c:pt idx="5649">
                  <c:v>39.229166666666664</c:v>
                </c:pt>
                <c:pt idx="5650">
                  <c:v>39.236111111111107</c:v>
                </c:pt>
                <c:pt idx="5651">
                  <c:v>39.243055555555557</c:v>
                </c:pt>
                <c:pt idx="5652">
                  <c:v>39.25</c:v>
                </c:pt>
                <c:pt idx="5653">
                  <c:v>39.256944444444443</c:v>
                </c:pt>
                <c:pt idx="5654">
                  <c:v>39.263888888888893</c:v>
                </c:pt>
                <c:pt idx="5655">
                  <c:v>39.270833333333336</c:v>
                </c:pt>
                <c:pt idx="5656">
                  <c:v>39.277777777777779</c:v>
                </c:pt>
                <c:pt idx="5657">
                  <c:v>39.284722222222221</c:v>
                </c:pt>
                <c:pt idx="5658">
                  <c:v>39.291666666666664</c:v>
                </c:pt>
                <c:pt idx="5659">
                  <c:v>39.298611111111107</c:v>
                </c:pt>
                <c:pt idx="5660">
                  <c:v>39.305555555555557</c:v>
                </c:pt>
                <c:pt idx="5661">
                  <c:v>39.3125</c:v>
                </c:pt>
                <c:pt idx="5662">
                  <c:v>39.319444444444443</c:v>
                </c:pt>
                <c:pt idx="5663">
                  <c:v>39.326388888888893</c:v>
                </c:pt>
                <c:pt idx="5664">
                  <c:v>39.333333333333336</c:v>
                </c:pt>
                <c:pt idx="5665">
                  <c:v>39.340277777777779</c:v>
                </c:pt>
                <c:pt idx="5666">
                  <c:v>39.347222222222221</c:v>
                </c:pt>
                <c:pt idx="5667">
                  <c:v>39.354166666666664</c:v>
                </c:pt>
                <c:pt idx="5668">
                  <c:v>39.361111111111107</c:v>
                </c:pt>
                <c:pt idx="5669">
                  <c:v>39.368055555555557</c:v>
                </c:pt>
                <c:pt idx="5670">
                  <c:v>39.375</c:v>
                </c:pt>
                <c:pt idx="5671">
                  <c:v>39.381944444444443</c:v>
                </c:pt>
                <c:pt idx="5672">
                  <c:v>39.388888888888893</c:v>
                </c:pt>
                <c:pt idx="5673">
                  <c:v>39.395833333333336</c:v>
                </c:pt>
                <c:pt idx="5674">
                  <c:v>39.402777777777779</c:v>
                </c:pt>
                <c:pt idx="5675">
                  <c:v>39.409722222222221</c:v>
                </c:pt>
                <c:pt idx="5676">
                  <c:v>39.416666666666664</c:v>
                </c:pt>
                <c:pt idx="5677">
                  <c:v>39.423611111111107</c:v>
                </c:pt>
                <c:pt idx="5678">
                  <c:v>39.430555555555557</c:v>
                </c:pt>
                <c:pt idx="5679">
                  <c:v>39.4375</c:v>
                </c:pt>
                <c:pt idx="5680">
                  <c:v>39.444444444444443</c:v>
                </c:pt>
                <c:pt idx="5681">
                  <c:v>39.451388888888893</c:v>
                </c:pt>
                <c:pt idx="5682">
                  <c:v>39.458333333333336</c:v>
                </c:pt>
                <c:pt idx="5683">
                  <c:v>39.465277777777779</c:v>
                </c:pt>
                <c:pt idx="5684">
                  <c:v>39.472222222222221</c:v>
                </c:pt>
                <c:pt idx="5685">
                  <c:v>39.479166666666664</c:v>
                </c:pt>
                <c:pt idx="5686">
                  <c:v>39.486111111111107</c:v>
                </c:pt>
                <c:pt idx="5687">
                  <c:v>39.493055555555557</c:v>
                </c:pt>
                <c:pt idx="5688">
                  <c:v>39.5</c:v>
                </c:pt>
                <c:pt idx="5689">
                  <c:v>39.506944444444443</c:v>
                </c:pt>
                <c:pt idx="5690">
                  <c:v>39.513888888888893</c:v>
                </c:pt>
                <c:pt idx="5691">
                  <c:v>39.520833333333336</c:v>
                </c:pt>
                <c:pt idx="5692">
                  <c:v>39.527777777777779</c:v>
                </c:pt>
                <c:pt idx="5693">
                  <c:v>39.534722222222221</c:v>
                </c:pt>
                <c:pt idx="5694">
                  <c:v>39.541666666666664</c:v>
                </c:pt>
                <c:pt idx="5695">
                  <c:v>39.548611111111107</c:v>
                </c:pt>
                <c:pt idx="5696">
                  <c:v>39.555555555555557</c:v>
                </c:pt>
                <c:pt idx="5697">
                  <c:v>39.5625</c:v>
                </c:pt>
                <c:pt idx="5698">
                  <c:v>39.569444444444443</c:v>
                </c:pt>
                <c:pt idx="5699">
                  <c:v>39.576388888888893</c:v>
                </c:pt>
                <c:pt idx="5700">
                  <c:v>39.583333333333336</c:v>
                </c:pt>
                <c:pt idx="5701">
                  <c:v>39.590277777777779</c:v>
                </c:pt>
                <c:pt idx="5702">
                  <c:v>39.597222222222221</c:v>
                </c:pt>
                <c:pt idx="5703">
                  <c:v>39.604166666666664</c:v>
                </c:pt>
                <c:pt idx="5704">
                  <c:v>39.611111111111107</c:v>
                </c:pt>
                <c:pt idx="5705">
                  <c:v>39.618055555555557</c:v>
                </c:pt>
                <c:pt idx="5706">
                  <c:v>39.625</c:v>
                </c:pt>
                <c:pt idx="5707">
                  <c:v>39.631944444444443</c:v>
                </c:pt>
                <c:pt idx="5708">
                  <c:v>39.638888888888893</c:v>
                </c:pt>
                <c:pt idx="5709">
                  <c:v>39.645833333333336</c:v>
                </c:pt>
                <c:pt idx="5710">
                  <c:v>39.652777777777779</c:v>
                </c:pt>
                <c:pt idx="5711">
                  <c:v>39.659722222222221</c:v>
                </c:pt>
                <c:pt idx="5712">
                  <c:v>39.666666666666664</c:v>
                </c:pt>
                <c:pt idx="5713">
                  <c:v>39.673611111111107</c:v>
                </c:pt>
                <c:pt idx="5714">
                  <c:v>39.680555555555557</c:v>
                </c:pt>
                <c:pt idx="5715">
                  <c:v>39.6875</c:v>
                </c:pt>
                <c:pt idx="5716">
                  <c:v>39.694444444444443</c:v>
                </c:pt>
                <c:pt idx="5717">
                  <c:v>39.701388888888893</c:v>
                </c:pt>
                <c:pt idx="5718">
                  <c:v>39.708333333333336</c:v>
                </c:pt>
                <c:pt idx="5719">
                  <c:v>39.715277777777779</c:v>
                </c:pt>
                <c:pt idx="5720">
                  <c:v>39.722222222222221</c:v>
                </c:pt>
                <c:pt idx="5721">
                  <c:v>39.729166666666664</c:v>
                </c:pt>
                <c:pt idx="5722">
                  <c:v>39.736111111111107</c:v>
                </c:pt>
                <c:pt idx="5723">
                  <c:v>39.743055555555557</c:v>
                </c:pt>
                <c:pt idx="5724">
                  <c:v>39.75</c:v>
                </c:pt>
                <c:pt idx="5725">
                  <c:v>39.756944444444443</c:v>
                </c:pt>
                <c:pt idx="5726">
                  <c:v>39.763888888888893</c:v>
                </c:pt>
                <c:pt idx="5727">
                  <c:v>39.770833333333336</c:v>
                </c:pt>
                <c:pt idx="5728">
                  <c:v>39.777777777777779</c:v>
                </c:pt>
                <c:pt idx="5729">
                  <c:v>39.784722222222221</c:v>
                </c:pt>
                <c:pt idx="5730">
                  <c:v>39.791666666666664</c:v>
                </c:pt>
                <c:pt idx="5731">
                  <c:v>39.798611111111107</c:v>
                </c:pt>
                <c:pt idx="5732">
                  <c:v>39.805555555555557</c:v>
                </c:pt>
                <c:pt idx="5733">
                  <c:v>39.8125</c:v>
                </c:pt>
                <c:pt idx="5734">
                  <c:v>39.819444444444443</c:v>
                </c:pt>
                <c:pt idx="5735">
                  <c:v>39.826388888888893</c:v>
                </c:pt>
                <c:pt idx="5736">
                  <c:v>39.833333333333336</c:v>
                </c:pt>
                <c:pt idx="5737">
                  <c:v>39.840277777777779</c:v>
                </c:pt>
                <c:pt idx="5738">
                  <c:v>39.847222222222221</c:v>
                </c:pt>
                <c:pt idx="5739">
                  <c:v>39.854166666666664</c:v>
                </c:pt>
                <c:pt idx="5740">
                  <c:v>39.861111111111107</c:v>
                </c:pt>
                <c:pt idx="5741">
                  <c:v>39.868055555555557</c:v>
                </c:pt>
                <c:pt idx="5742">
                  <c:v>39.875</c:v>
                </c:pt>
                <c:pt idx="5743">
                  <c:v>39.881944444444443</c:v>
                </c:pt>
                <c:pt idx="5744">
                  <c:v>39.888888888888893</c:v>
                </c:pt>
                <c:pt idx="5745">
                  <c:v>39.895833333333336</c:v>
                </c:pt>
                <c:pt idx="5746">
                  <c:v>39.902777777777779</c:v>
                </c:pt>
                <c:pt idx="5747">
                  <c:v>39.909722222222221</c:v>
                </c:pt>
                <c:pt idx="5748">
                  <c:v>39.916666666666664</c:v>
                </c:pt>
                <c:pt idx="5749">
                  <c:v>39.923611111111107</c:v>
                </c:pt>
                <c:pt idx="5750">
                  <c:v>39.930555555555557</c:v>
                </c:pt>
                <c:pt idx="5751">
                  <c:v>39.9375</c:v>
                </c:pt>
                <c:pt idx="5752">
                  <c:v>39.944444444444443</c:v>
                </c:pt>
                <c:pt idx="5753">
                  <c:v>39.951388888888893</c:v>
                </c:pt>
                <c:pt idx="5754">
                  <c:v>39.958333333333336</c:v>
                </c:pt>
                <c:pt idx="5755">
                  <c:v>39.965277777777779</c:v>
                </c:pt>
                <c:pt idx="5756">
                  <c:v>39.972222222222221</c:v>
                </c:pt>
                <c:pt idx="5757">
                  <c:v>39.979166666666664</c:v>
                </c:pt>
                <c:pt idx="5758">
                  <c:v>39.986111111111107</c:v>
                </c:pt>
                <c:pt idx="5759">
                  <c:v>39.993055555555557</c:v>
                </c:pt>
                <c:pt idx="5760">
                  <c:v>40</c:v>
                </c:pt>
                <c:pt idx="5761">
                  <c:v>40.006944444444443</c:v>
                </c:pt>
                <c:pt idx="5762">
                  <c:v>40.013888888888893</c:v>
                </c:pt>
                <c:pt idx="5763">
                  <c:v>40.020833333333336</c:v>
                </c:pt>
                <c:pt idx="5764">
                  <c:v>40.027777777777779</c:v>
                </c:pt>
                <c:pt idx="5765">
                  <c:v>40.034722222222221</c:v>
                </c:pt>
                <c:pt idx="5766">
                  <c:v>40.041666666666664</c:v>
                </c:pt>
                <c:pt idx="5767">
                  <c:v>40.048611111111107</c:v>
                </c:pt>
                <c:pt idx="5768">
                  <c:v>40.055555555555557</c:v>
                </c:pt>
                <c:pt idx="5769">
                  <c:v>40.0625</c:v>
                </c:pt>
                <c:pt idx="5770">
                  <c:v>40.069444444444443</c:v>
                </c:pt>
                <c:pt idx="5771">
                  <c:v>40.076388888888893</c:v>
                </c:pt>
                <c:pt idx="5772">
                  <c:v>40.083333333333336</c:v>
                </c:pt>
                <c:pt idx="5773">
                  <c:v>40.090277777777779</c:v>
                </c:pt>
                <c:pt idx="5774">
                  <c:v>40.097222222222221</c:v>
                </c:pt>
                <c:pt idx="5775">
                  <c:v>40.104166666666664</c:v>
                </c:pt>
                <c:pt idx="5776">
                  <c:v>40.111111111111107</c:v>
                </c:pt>
                <c:pt idx="5777">
                  <c:v>40.118055555555557</c:v>
                </c:pt>
                <c:pt idx="5778">
                  <c:v>40.125</c:v>
                </c:pt>
                <c:pt idx="5779">
                  <c:v>40.131944444444443</c:v>
                </c:pt>
                <c:pt idx="5780">
                  <c:v>40.138888888888893</c:v>
                </c:pt>
                <c:pt idx="5781">
                  <c:v>40.145833333333336</c:v>
                </c:pt>
                <c:pt idx="5782">
                  <c:v>40.152777777777779</c:v>
                </c:pt>
                <c:pt idx="5783">
                  <c:v>40.159722222222221</c:v>
                </c:pt>
                <c:pt idx="5784">
                  <c:v>40.166666666666664</c:v>
                </c:pt>
                <c:pt idx="5785">
                  <c:v>40.173611111111107</c:v>
                </c:pt>
                <c:pt idx="5786">
                  <c:v>40.180555555555557</c:v>
                </c:pt>
                <c:pt idx="5787">
                  <c:v>40.1875</c:v>
                </c:pt>
                <c:pt idx="5788">
                  <c:v>40.194444444444443</c:v>
                </c:pt>
                <c:pt idx="5789">
                  <c:v>40.201388888888893</c:v>
                </c:pt>
                <c:pt idx="5790">
                  <c:v>40.208333333333336</c:v>
                </c:pt>
                <c:pt idx="5791">
                  <c:v>40.215277777777779</c:v>
                </c:pt>
                <c:pt idx="5792">
                  <c:v>40.222222222222221</c:v>
                </c:pt>
                <c:pt idx="5793">
                  <c:v>40.229166666666664</c:v>
                </c:pt>
                <c:pt idx="5794">
                  <c:v>40.236111111111107</c:v>
                </c:pt>
                <c:pt idx="5795">
                  <c:v>40.243055555555557</c:v>
                </c:pt>
                <c:pt idx="5796">
                  <c:v>40.25</c:v>
                </c:pt>
                <c:pt idx="5797">
                  <c:v>40.256944444444443</c:v>
                </c:pt>
                <c:pt idx="5798">
                  <c:v>40.263888888888893</c:v>
                </c:pt>
                <c:pt idx="5799">
                  <c:v>40.270833333333336</c:v>
                </c:pt>
                <c:pt idx="5800">
                  <c:v>40.277777777777779</c:v>
                </c:pt>
                <c:pt idx="5801">
                  <c:v>40.284722222222221</c:v>
                </c:pt>
                <c:pt idx="5802">
                  <c:v>40.291666666666664</c:v>
                </c:pt>
                <c:pt idx="5803">
                  <c:v>40.298611111111107</c:v>
                </c:pt>
                <c:pt idx="5804">
                  <c:v>40.305555555555557</c:v>
                </c:pt>
                <c:pt idx="5805">
                  <c:v>40.3125</c:v>
                </c:pt>
                <c:pt idx="5806">
                  <c:v>40.319444444444443</c:v>
                </c:pt>
                <c:pt idx="5807">
                  <c:v>40.326388888888893</c:v>
                </c:pt>
                <c:pt idx="5808">
                  <c:v>40.333333333333336</c:v>
                </c:pt>
                <c:pt idx="5809">
                  <c:v>40.340277777777779</c:v>
                </c:pt>
                <c:pt idx="5810">
                  <c:v>40.347222222222221</c:v>
                </c:pt>
                <c:pt idx="5811">
                  <c:v>40.354166666666664</c:v>
                </c:pt>
                <c:pt idx="5812">
                  <c:v>40.361111111111107</c:v>
                </c:pt>
                <c:pt idx="5813">
                  <c:v>40.368055555555557</c:v>
                </c:pt>
                <c:pt idx="5814">
                  <c:v>40.375</c:v>
                </c:pt>
                <c:pt idx="5815">
                  <c:v>40.381944444444443</c:v>
                </c:pt>
                <c:pt idx="5816">
                  <c:v>40.388888888888893</c:v>
                </c:pt>
                <c:pt idx="5817">
                  <c:v>40.395833333333336</c:v>
                </c:pt>
                <c:pt idx="5818">
                  <c:v>40.402777777777779</c:v>
                </c:pt>
                <c:pt idx="5819">
                  <c:v>40.409722222222221</c:v>
                </c:pt>
                <c:pt idx="5820">
                  <c:v>40.416666666666664</c:v>
                </c:pt>
                <c:pt idx="5821">
                  <c:v>40.423611111111107</c:v>
                </c:pt>
                <c:pt idx="5822">
                  <c:v>40.430555555555557</c:v>
                </c:pt>
                <c:pt idx="5823">
                  <c:v>40.4375</c:v>
                </c:pt>
                <c:pt idx="5824">
                  <c:v>40.444444444444443</c:v>
                </c:pt>
                <c:pt idx="5825">
                  <c:v>40.451388888888893</c:v>
                </c:pt>
                <c:pt idx="5826">
                  <c:v>40.458333333333336</c:v>
                </c:pt>
                <c:pt idx="5827">
                  <c:v>40.465277777777779</c:v>
                </c:pt>
                <c:pt idx="5828">
                  <c:v>40.472222222222221</c:v>
                </c:pt>
                <c:pt idx="5829">
                  <c:v>40.479166666666664</c:v>
                </c:pt>
                <c:pt idx="5830">
                  <c:v>40.486111111111107</c:v>
                </c:pt>
                <c:pt idx="5831">
                  <c:v>40.493055555555557</c:v>
                </c:pt>
                <c:pt idx="5832">
                  <c:v>40.5</c:v>
                </c:pt>
                <c:pt idx="5833">
                  <c:v>40.506944444444443</c:v>
                </c:pt>
                <c:pt idx="5834">
                  <c:v>40.513888888888893</c:v>
                </c:pt>
                <c:pt idx="5835">
                  <c:v>40.520833333333336</c:v>
                </c:pt>
                <c:pt idx="5836">
                  <c:v>40.527777777777779</c:v>
                </c:pt>
                <c:pt idx="5837">
                  <c:v>40.534722222222221</c:v>
                </c:pt>
                <c:pt idx="5838">
                  <c:v>40.541666666666664</c:v>
                </c:pt>
                <c:pt idx="5839">
                  <c:v>40.548611111111107</c:v>
                </c:pt>
                <c:pt idx="5840">
                  <c:v>40.555555555555557</c:v>
                </c:pt>
                <c:pt idx="5841">
                  <c:v>40.5625</c:v>
                </c:pt>
                <c:pt idx="5842">
                  <c:v>40.569444444444443</c:v>
                </c:pt>
                <c:pt idx="5843">
                  <c:v>40.576388888888893</c:v>
                </c:pt>
                <c:pt idx="5844">
                  <c:v>40.583333333333336</c:v>
                </c:pt>
                <c:pt idx="5845">
                  <c:v>40.590277777777779</c:v>
                </c:pt>
                <c:pt idx="5846">
                  <c:v>40.597222222222221</c:v>
                </c:pt>
                <c:pt idx="5847">
                  <c:v>40.604166666666664</c:v>
                </c:pt>
                <c:pt idx="5848">
                  <c:v>40.611111111111107</c:v>
                </c:pt>
                <c:pt idx="5849">
                  <c:v>40.618055555555557</c:v>
                </c:pt>
                <c:pt idx="5850">
                  <c:v>40.625</c:v>
                </c:pt>
                <c:pt idx="5851">
                  <c:v>40.631944444444443</c:v>
                </c:pt>
                <c:pt idx="5852">
                  <c:v>40.638888888888893</c:v>
                </c:pt>
                <c:pt idx="5853">
                  <c:v>40.645833333333336</c:v>
                </c:pt>
                <c:pt idx="5854">
                  <c:v>40.652777777777779</c:v>
                </c:pt>
                <c:pt idx="5855">
                  <c:v>40.659722222222221</c:v>
                </c:pt>
                <c:pt idx="5856">
                  <c:v>40.666666666666664</c:v>
                </c:pt>
                <c:pt idx="5857">
                  <c:v>40.673611111111107</c:v>
                </c:pt>
                <c:pt idx="5858">
                  <c:v>40.680555555555557</c:v>
                </c:pt>
                <c:pt idx="5859">
                  <c:v>40.6875</c:v>
                </c:pt>
                <c:pt idx="5860">
                  <c:v>40.694444444444443</c:v>
                </c:pt>
                <c:pt idx="5861">
                  <c:v>40.701388888888893</c:v>
                </c:pt>
                <c:pt idx="5862">
                  <c:v>40.708333333333336</c:v>
                </c:pt>
                <c:pt idx="5863">
                  <c:v>40.715277777777779</c:v>
                </c:pt>
                <c:pt idx="5864">
                  <c:v>40.722222222222221</c:v>
                </c:pt>
                <c:pt idx="5865">
                  <c:v>40.729166666666664</c:v>
                </c:pt>
                <c:pt idx="5866">
                  <c:v>40.736111111111107</c:v>
                </c:pt>
                <c:pt idx="5867">
                  <c:v>40.743055555555557</c:v>
                </c:pt>
                <c:pt idx="5868">
                  <c:v>40.75</c:v>
                </c:pt>
                <c:pt idx="5869">
                  <c:v>40.756944444444443</c:v>
                </c:pt>
                <c:pt idx="5870">
                  <c:v>40.763888888888893</c:v>
                </c:pt>
                <c:pt idx="5871">
                  <c:v>40.770833333333336</c:v>
                </c:pt>
                <c:pt idx="5872">
                  <c:v>40.777777777777779</c:v>
                </c:pt>
                <c:pt idx="5873">
                  <c:v>40.784722222222221</c:v>
                </c:pt>
                <c:pt idx="5874">
                  <c:v>40.791666666666664</c:v>
                </c:pt>
                <c:pt idx="5875">
                  <c:v>40.798611111111107</c:v>
                </c:pt>
                <c:pt idx="5876">
                  <c:v>40.805555555555557</c:v>
                </c:pt>
                <c:pt idx="5877">
                  <c:v>40.8125</c:v>
                </c:pt>
                <c:pt idx="5878">
                  <c:v>40.819444444444443</c:v>
                </c:pt>
                <c:pt idx="5879">
                  <c:v>40.826388888888893</c:v>
                </c:pt>
                <c:pt idx="5880">
                  <c:v>40.833333333333336</c:v>
                </c:pt>
                <c:pt idx="5881">
                  <c:v>40.840277777777779</c:v>
                </c:pt>
                <c:pt idx="5882">
                  <c:v>40.847222222222221</c:v>
                </c:pt>
                <c:pt idx="5883">
                  <c:v>40.854166666666664</c:v>
                </c:pt>
                <c:pt idx="5884">
                  <c:v>40.861111111111107</c:v>
                </c:pt>
                <c:pt idx="5885">
                  <c:v>40.868055555555557</c:v>
                </c:pt>
                <c:pt idx="5886">
                  <c:v>40.875</c:v>
                </c:pt>
                <c:pt idx="5887">
                  <c:v>40.881944444444443</c:v>
                </c:pt>
                <c:pt idx="5888">
                  <c:v>40.888888888888893</c:v>
                </c:pt>
                <c:pt idx="5889">
                  <c:v>40.895833333333336</c:v>
                </c:pt>
                <c:pt idx="5890">
                  <c:v>40.902777777777779</c:v>
                </c:pt>
                <c:pt idx="5891">
                  <c:v>40.909722222222221</c:v>
                </c:pt>
                <c:pt idx="5892">
                  <c:v>40.916666666666664</c:v>
                </c:pt>
                <c:pt idx="5893">
                  <c:v>40.923611111111107</c:v>
                </c:pt>
                <c:pt idx="5894">
                  <c:v>40.930555555555557</c:v>
                </c:pt>
                <c:pt idx="5895">
                  <c:v>40.9375</c:v>
                </c:pt>
                <c:pt idx="5896">
                  <c:v>40.944444444444443</c:v>
                </c:pt>
                <c:pt idx="5897">
                  <c:v>40.951388888888893</c:v>
                </c:pt>
                <c:pt idx="5898">
                  <c:v>40.958333333333336</c:v>
                </c:pt>
                <c:pt idx="5899">
                  <c:v>40.965277777777779</c:v>
                </c:pt>
                <c:pt idx="5900">
                  <c:v>40.972222222222221</c:v>
                </c:pt>
                <c:pt idx="5901">
                  <c:v>40.979166666666664</c:v>
                </c:pt>
                <c:pt idx="5902">
                  <c:v>40.986111111111107</c:v>
                </c:pt>
                <c:pt idx="5903">
                  <c:v>40.993055555555557</c:v>
                </c:pt>
                <c:pt idx="5904">
                  <c:v>41</c:v>
                </c:pt>
                <c:pt idx="5905">
                  <c:v>41.006944444444443</c:v>
                </c:pt>
                <c:pt idx="5906">
                  <c:v>41.013888888888893</c:v>
                </c:pt>
                <c:pt idx="5907">
                  <c:v>41.020833333333336</c:v>
                </c:pt>
                <c:pt idx="5908">
                  <c:v>41.027777777777779</c:v>
                </c:pt>
                <c:pt idx="5909">
                  <c:v>41.034722222222221</c:v>
                </c:pt>
                <c:pt idx="5910">
                  <c:v>41.041666666666664</c:v>
                </c:pt>
                <c:pt idx="5911">
                  <c:v>41.048611111111107</c:v>
                </c:pt>
                <c:pt idx="5912">
                  <c:v>41.055555555555557</c:v>
                </c:pt>
                <c:pt idx="5913">
                  <c:v>41.0625</c:v>
                </c:pt>
                <c:pt idx="5914">
                  <c:v>41.069444444444443</c:v>
                </c:pt>
                <c:pt idx="5915">
                  <c:v>41.076388888888893</c:v>
                </c:pt>
                <c:pt idx="5916">
                  <c:v>41.083333333333336</c:v>
                </c:pt>
                <c:pt idx="5917">
                  <c:v>41.090277777777779</c:v>
                </c:pt>
                <c:pt idx="5918">
                  <c:v>41.097222222222221</c:v>
                </c:pt>
                <c:pt idx="5919">
                  <c:v>41.104166666666664</c:v>
                </c:pt>
                <c:pt idx="5920">
                  <c:v>41.111111111111107</c:v>
                </c:pt>
                <c:pt idx="5921">
                  <c:v>41.118055555555557</c:v>
                </c:pt>
                <c:pt idx="5922">
                  <c:v>41.125</c:v>
                </c:pt>
                <c:pt idx="5923">
                  <c:v>41.131944444444443</c:v>
                </c:pt>
                <c:pt idx="5924">
                  <c:v>41.138888888888893</c:v>
                </c:pt>
                <c:pt idx="5925">
                  <c:v>41.145833333333336</c:v>
                </c:pt>
                <c:pt idx="5926">
                  <c:v>41.152777777777779</c:v>
                </c:pt>
                <c:pt idx="5927">
                  <c:v>41.159722222222221</c:v>
                </c:pt>
                <c:pt idx="5928">
                  <c:v>41.166666666666664</c:v>
                </c:pt>
                <c:pt idx="5929">
                  <c:v>41.173611111111107</c:v>
                </c:pt>
                <c:pt idx="5930">
                  <c:v>41.180555555555557</c:v>
                </c:pt>
                <c:pt idx="5931">
                  <c:v>41.1875</c:v>
                </c:pt>
                <c:pt idx="5932">
                  <c:v>41.194444444444443</c:v>
                </c:pt>
                <c:pt idx="5933">
                  <c:v>41.201388888888893</c:v>
                </c:pt>
                <c:pt idx="5934">
                  <c:v>41.208333333333336</c:v>
                </c:pt>
                <c:pt idx="5935">
                  <c:v>41.215277777777779</c:v>
                </c:pt>
                <c:pt idx="5936">
                  <c:v>41.222222222222221</c:v>
                </c:pt>
                <c:pt idx="5937">
                  <c:v>41.229166666666664</c:v>
                </c:pt>
                <c:pt idx="5938">
                  <c:v>41.236111111111107</c:v>
                </c:pt>
                <c:pt idx="5939">
                  <c:v>41.243055555555557</c:v>
                </c:pt>
                <c:pt idx="5940">
                  <c:v>41.25</c:v>
                </c:pt>
                <c:pt idx="5941">
                  <c:v>41.256944444444443</c:v>
                </c:pt>
                <c:pt idx="5942">
                  <c:v>41.263888888888893</c:v>
                </c:pt>
                <c:pt idx="5943">
                  <c:v>41.270833333333336</c:v>
                </c:pt>
                <c:pt idx="5944">
                  <c:v>41.277777777777779</c:v>
                </c:pt>
                <c:pt idx="5945">
                  <c:v>41.284722222222221</c:v>
                </c:pt>
                <c:pt idx="5946">
                  <c:v>41.291666666666664</c:v>
                </c:pt>
                <c:pt idx="5947">
                  <c:v>41.298611111111107</c:v>
                </c:pt>
                <c:pt idx="5948">
                  <c:v>41.305555555555557</c:v>
                </c:pt>
                <c:pt idx="5949">
                  <c:v>41.3125</c:v>
                </c:pt>
                <c:pt idx="5950">
                  <c:v>41.319444444444443</c:v>
                </c:pt>
                <c:pt idx="5951">
                  <c:v>41.326388888888893</c:v>
                </c:pt>
                <c:pt idx="5952">
                  <c:v>41.333333333333336</c:v>
                </c:pt>
                <c:pt idx="5953">
                  <c:v>41.340277777777779</c:v>
                </c:pt>
                <c:pt idx="5954">
                  <c:v>41.347222222222221</c:v>
                </c:pt>
                <c:pt idx="5955">
                  <c:v>41.354166666666664</c:v>
                </c:pt>
                <c:pt idx="5956">
                  <c:v>41.361111111111107</c:v>
                </c:pt>
                <c:pt idx="5957">
                  <c:v>41.368055555555557</c:v>
                </c:pt>
                <c:pt idx="5958">
                  <c:v>41.375</c:v>
                </c:pt>
                <c:pt idx="5959">
                  <c:v>41.381944444444443</c:v>
                </c:pt>
                <c:pt idx="5960">
                  <c:v>41.388888888888893</c:v>
                </c:pt>
                <c:pt idx="5961">
                  <c:v>41.395833333333336</c:v>
                </c:pt>
                <c:pt idx="5962">
                  <c:v>41.402777777777779</c:v>
                </c:pt>
                <c:pt idx="5963">
                  <c:v>41.409722222222221</c:v>
                </c:pt>
                <c:pt idx="5964">
                  <c:v>41.416666666666664</c:v>
                </c:pt>
                <c:pt idx="5965">
                  <c:v>41.423611111111107</c:v>
                </c:pt>
                <c:pt idx="5966">
                  <c:v>41.430555555555557</c:v>
                </c:pt>
                <c:pt idx="5967">
                  <c:v>41.4375</c:v>
                </c:pt>
                <c:pt idx="5968">
                  <c:v>41.444444444444443</c:v>
                </c:pt>
                <c:pt idx="5969">
                  <c:v>41.451388888888893</c:v>
                </c:pt>
                <c:pt idx="5970">
                  <c:v>41.458333333333336</c:v>
                </c:pt>
                <c:pt idx="5971">
                  <c:v>41.465277777777779</c:v>
                </c:pt>
                <c:pt idx="5972">
                  <c:v>41.472222222222221</c:v>
                </c:pt>
                <c:pt idx="5973">
                  <c:v>41.479166666666664</c:v>
                </c:pt>
                <c:pt idx="5974">
                  <c:v>41.486111111111107</c:v>
                </c:pt>
                <c:pt idx="5975">
                  <c:v>41.493055555555557</c:v>
                </c:pt>
                <c:pt idx="5976">
                  <c:v>41.5</c:v>
                </c:pt>
                <c:pt idx="5977">
                  <c:v>41.506944444444443</c:v>
                </c:pt>
                <c:pt idx="5978">
                  <c:v>41.513888888888893</c:v>
                </c:pt>
                <c:pt idx="5979">
                  <c:v>41.520833333333336</c:v>
                </c:pt>
                <c:pt idx="5980">
                  <c:v>41.527777777777779</c:v>
                </c:pt>
                <c:pt idx="5981">
                  <c:v>41.534722222222221</c:v>
                </c:pt>
                <c:pt idx="5982">
                  <c:v>41.541666666666664</c:v>
                </c:pt>
                <c:pt idx="5983">
                  <c:v>41.548611111111107</c:v>
                </c:pt>
                <c:pt idx="5984">
                  <c:v>41.555555555555557</c:v>
                </c:pt>
                <c:pt idx="5985">
                  <c:v>41.5625</c:v>
                </c:pt>
                <c:pt idx="5986">
                  <c:v>41.569444444444443</c:v>
                </c:pt>
                <c:pt idx="5987">
                  <c:v>41.576388888888893</c:v>
                </c:pt>
                <c:pt idx="5988">
                  <c:v>41.583333333333336</c:v>
                </c:pt>
                <c:pt idx="5989">
                  <c:v>41.590277777777779</c:v>
                </c:pt>
                <c:pt idx="5990">
                  <c:v>41.597222222222221</c:v>
                </c:pt>
                <c:pt idx="5991">
                  <c:v>41.604166666666664</c:v>
                </c:pt>
                <c:pt idx="5992">
                  <c:v>41.611111111111107</c:v>
                </c:pt>
                <c:pt idx="5993">
                  <c:v>41.618055555555557</c:v>
                </c:pt>
                <c:pt idx="5994">
                  <c:v>41.625</c:v>
                </c:pt>
                <c:pt idx="5995">
                  <c:v>41.631944444444443</c:v>
                </c:pt>
                <c:pt idx="5996">
                  <c:v>41.638888888888893</c:v>
                </c:pt>
                <c:pt idx="5997">
                  <c:v>41.645833333333336</c:v>
                </c:pt>
                <c:pt idx="5998">
                  <c:v>41.652777777777779</c:v>
                </c:pt>
                <c:pt idx="5999">
                  <c:v>41.659722222222221</c:v>
                </c:pt>
                <c:pt idx="6000">
                  <c:v>41.666666666666664</c:v>
                </c:pt>
                <c:pt idx="6001">
                  <c:v>41.673611111111107</c:v>
                </c:pt>
                <c:pt idx="6002">
                  <c:v>41.680555555555557</c:v>
                </c:pt>
                <c:pt idx="6003">
                  <c:v>41.6875</c:v>
                </c:pt>
                <c:pt idx="6004">
                  <c:v>41.694444444444443</c:v>
                </c:pt>
                <c:pt idx="6005">
                  <c:v>41.701388888888893</c:v>
                </c:pt>
                <c:pt idx="6006">
                  <c:v>41.708333333333336</c:v>
                </c:pt>
                <c:pt idx="6007">
                  <c:v>41.715277777777779</c:v>
                </c:pt>
                <c:pt idx="6008">
                  <c:v>41.722222222222221</c:v>
                </c:pt>
                <c:pt idx="6009">
                  <c:v>41.729166666666664</c:v>
                </c:pt>
                <c:pt idx="6010">
                  <c:v>41.736111111111107</c:v>
                </c:pt>
                <c:pt idx="6011">
                  <c:v>41.743055555555557</c:v>
                </c:pt>
                <c:pt idx="6012">
                  <c:v>41.75</c:v>
                </c:pt>
                <c:pt idx="6013">
                  <c:v>41.756944444444443</c:v>
                </c:pt>
                <c:pt idx="6014">
                  <c:v>41.763888888888893</c:v>
                </c:pt>
                <c:pt idx="6015">
                  <c:v>41.770833333333336</c:v>
                </c:pt>
                <c:pt idx="6016">
                  <c:v>41.777777777777779</c:v>
                </c:pt>
                <c:pt idx="6017">
                  <c:v>41.784722222222221</c:v>
                </c:pt>
                <c:pt idx="6018">
                  <c:v>41.791666666666664</c:v>
                </c:pt>
                <c:pt idx="6019">
                  <c:v>41.798611111111107</c:v>
                </c:pt>
                <c:pt idx="6020">
                  <c:v>41.805555555555557</c:v>
                </c:pt>
                <c:pt idx="6021">
                  <c:v>41.8125</c:v>
                </c:pt>
                <c:pt idx="6022">
                  <c:v>41.819444444444443</c:v>
                </c:pt>
                <c:pt idx="6023">
                  <c:v>41.826388888888893</c:v>
                </c:pt>
                <c:pt idx="6024">
                  <c:v>41.833333333333336</c:v>
                </c:pt>
                <c:pt idx="6025">
                  <c:v>41.840277777777779</c:v>
                </c:pt>
                <c:pt idx="6026">
                  <c:v>41.847222222222221</c:v>
                </c:pt>
                <c:pt idx="6027">
                  <c:v>41.854166666666664</c:v>
                </c:pt>
                <c:pt idx="6028">
                  <c:v>41.861111111111107</c:v>
                </c:pt>
                <c:pt idx="6029">
                  <c:v>41.868055555555557</c:v>
                </c:pt>
                <c:pt idx="6030">
                  <c:v>41.875</c:v>
                </c:pt>
                <c:pt idx="6031">
                  <c:v>41.881944444444443</c:v>
                </c:pt>
                <c:pt idx="6032">
                  <c:v>41.888888888888893</c:v>
                </c:pt>
                <c:pt idx="6033">
                  <c:v>41.895833333333336</c:v>
                </c:pt>
                <c:pt idx="6034">
                  <c:v>41.902777777777779</c:v>
                </c:pt>
                <c:pt idx="6035">
                  <c:v>41.909722222222221</c:v>
                </c:pt>
                <c:pt idx="6036">
                  <c:v>41.916666666666664</c:v>
                </c:pt>
                <c:pt idx="6037">
                  <c:v>41.923611111111107</c:v>
                </c:pt>
                <c:pt idx="6038">
                  <c:v>41.930555555555557</c:v>
                </c:pt>
                <c:pt idx="6039">
                  <c:v>41.9375</c:v>
                </c:pt>
                <c:pt idx="6040">
                  <c:v>41.944444444444443</c:v>
                </c:pt>
                <c:pt idx="6041">
                  <c:v>41.951388888888893</c:v>
                </c:pt>
                <c:pt idx="6042">
                  <c:v>41.958333333333336</c:v>
                </c:pt>
                <c:pt idx="6043">
                  <c:v>41.965277777777779</c:v>
                </c:pt>
                <c:pt idx="6044">
                  <c:v>41.972222222222221</c:v>
                </c:pt>
                <c:pt idx="6045">
                  <c:v>41.979166666666664</c:v>
                </c:pt>
                <c:pt idx="6046">
                  <c:v>41.986111111111107</c:v>
                </c:pt>
                <c:pt idx="6047">
                  <c:v>41.993055555555557</c:v>
                </c:pt>
                <c:pt idx="6048">
                  <c:v>42</c:v>
                </c:pt>
                <c:pt idx="6049">
                  <c:v>42.006944444444443</c:v>
                </c:pt>
                <c:pt idx="6050">
                  <c:v>42.013888888888893</c:v>
                </c:pt>
                <c:pt idx="6051">
                  <c:v>42.020833333333336</c:v>
                </c:pt>
                <c:pt idx="6052">
                  <c:v>42.027777777777779</c:v>
                </c:pt>
                <c:pt idx="6053">
                  <c:v>42.034722222222221</c:v>
                </c:pt>
                <c:pt idx="6054">
                  <c:v>42.041666666666664</c:v>
                </c:pt>
                <c:pt idx="6055">
                  <c:v>42.048611111111107</c:v>
                </c:pt>
                <c:pt idx="6056">
                  <c:v>42.055555555555557</c:v>
                </c:pt>
                <c:pt idx="6057">
                  <c:v>42.0625</c:v>
                </c:pt>
                <c:pt idx="6058">
                  <c:v>42.069444444444443</c:v>
                </c:pt>
                <c:pt idx="6059">
                  <c:v>42.076388888888893</c:v>
                </c:pt>
                <c:pt idx="6060">
                  <c:v>42.083333333333336</c:v>
                </c:pt>
                <c:pt idx="6061">
                  <c:v>42.090277777777779</c:v>
                </c:pt>
                <c:pt idx="6062">
                  <c:v>42.097222222222221</c:v>
                </c:pt>
                <c:pt idx="6063">
                  <c:v>42.104166666666664</c:v>
                </c:pt>
                <c:pt idx="6064">
                  <c:v>42.111111111111107</c:v>
                </c:pt>
                <c:pt idx="6065">
                  <c:v>42.118055555555557</c:v>
                </c:pt>
                <c:pt idx="6066">
                  <c:v>42.125</c:v>
                </c:pt>
                <c:pt idx="6067">
                  <c:v>42.131944444444443</c:v>
                </c:pt>
                <c:pt idx="6068">
                  <c:v>42.138888888888893</c:v>
                </c:pt>
                <c:pt idx="6069">
                  <c:v>42.145833333333336</c:v>
                </c:pt>
                <c:pt idx="6070">
                  <c:v>42.152777777777779</c:v>
                </c:pt>
                <c:pt idx="6071">
                  <c:v>42.159722222222221</c:v>
                </c:pt>
                <c:pt idx="6072">
                  <c:v>42.166666666666664</c:v>
                </c:pt>
                <c:pt idx="6073">
                  <c:v>42.173611111111107</c:v>
                </c:pt>
                <c:pt idx="6074">
                  <c:v>42.180555555555557</c:v>
                </c:pt>
                <c:pt idx="6075">
                  <c:v>42.1875</c:v>
                </c:pt>
                <c:pt idx="6076">
                  <c:v>42.194444444444443</c:v>
                </c:pt>
                <c:pt idx="6077">
                  <c:v>42.201388888888893</c:v>
                </c:pt>
                <c:pt idx="6078">
                  <c:v>42.208333333333336</c:v>
                </c:pt>
                <c:pt idx="6079">
                  <c:v>42.215277777777779</c:v>
                </c:pt>
                <c:pt idx="6080">
                  <c:v>42.222222222222221</c:v>
                </c:pt>
                <c:pt idx="6081">
                  <c:v>42.229166666666664</c:v>
                </c:pt>
                <c:pt idx="6082">
                  <c:v>42.236111111111107</c:v>
                </c:pt>
                <c:pt idx="6083">
                  <c:v>42.243055555555557</c:v>
                </c:pt>
                <c:pt idx="6084">
                  <c:v>42.25</c:v>
                </c:pt>
                <c:pt idx="6085">
                  <c:v>42.256944444444443</c:v>
                </c:pt>
                <c:pt idx="6086">
                  <c:v>42.263888888888893</c:v>
                </c:pt>
                <c:pt idx="6087">
                  <c:v>42.270833333333336</c:v>
                </c:pt>
                <c:pt idx="6088">
                  <c:v>42.277777777777779</c:v>
                </c:pt>
                <c:pt idx="6089">
                  <c:v>42.284722222222221</c:v>
                </c:pt>
                <c:pt idx="6090">
                  <c:v>42.291666666666664</c:v>
                </c:pt>
                <c:pt idx="6091">
                  <c:v>42.298611111111107</c:v>
                </c:pt>
                <c:pt idx="6092">
                  <c:v>42.305555555555557</c:v>
                </c:pt>
                <c:pt idx="6093">
                  <c:v>42.3125</c:v>
                </c:pt>
                <c:pt idx="6094">
                  <c:v>42.319444444444443</c:v>
                </c:pt>
                <c:pt idx="6095">
                  <c:v>42.326388888888893</c:v>
                </c:pt>
                <c:pt idx="6096">
                  <c:v>42.333333333333336</c:v>
                </c:pt>
                <c:pt idx="6097">
                  <c:v>42.340277777777779</c:v>
                </c:pt>
                <c:pt idx="6098">
                  <c:v>42.347222222222221</c:v>
                </c:pt>
                <c:pt idx="6099">
                  <c:v>42.354166666666664</c:v>
                </c:pt>
                <c:pt idx="6100">
                  <c:v>42.361111111111107</c:v>
                </c:pt>
                <c:pt idx="6101">
                  <c:v>42.368055555555557</c:v>
                </c:pt>
                <c:pt idx="6102">
                  <c:v>42.375</c:v>
                </c:pt>
                <c:pt idx="6103">
                  <c:v>42.381944444444443</c:v>
                </c:pt>
                <c:pt idx="6104">
                  <c:v>42.388888888888893</c:v>
                </c:pt>
                <c:pt idx="6105">
                  <c:v>42.395833333333336</c:v>
                </c:pt>
                <c:pt idx="6106">
                  <c:v>42.402777777777779</c:v>
                </c:pt>
                <c:pt idx="6107">
                  <c:v>42.409722222222221</c:v>
                </c:pt>
                <c:pt idx="6108">
                  <c:v>42.416666666666664</c:v>
                </c:pt>
                <c:pt idx="6109">
                  <c:v>42.423611111111107</c:v>
                </c:pt>
                <c:pt idx="6110">
                  <c:v>42.430555555555557</c:v>
                </c:pt>
                <c:pt idx="6111">
                  <c:v>42.4375</c:v>
                </c:pt>
                <c:pt idx="6112">
                  <c:v>42.444444444444443</c:v>
                </c:pt>
                <c:pt idx="6113">
                  <c:v>42.451388888888893</c:v>
                </c:pt>
                <c:pt idx="6114">
                  <c:v>42.458333333333336</c:v>
                </c:pt>
                <c:pt idx="6115">
                  <c:v>42.465277777777779</c:v>
                </c:pt>
                <c:pt idx="6116">
                  <c:v>42.472222222222221</c:v>
                </c:pt>
                <c:pt idx="6117">
                  <c:v>42.479166666666664</c:v>
                </c:pt>
                <c:pt idx="6118">
                  <c:v>42.486111111111107</c:v>
                </c:pt>
                <c:pt idx="6119">
                  <c:v>42.493055555555557</c:v>
                </c:pt>
                <c:pt idx="6120">
                  <c:v>42.5</c:v>
                </c:pt>
                <c:pt idx="6121">
                  <c:v>42.506944444444443</c:v>
                </c:pt>
                <c:pt idx="6122">
                  <c:v>42.513888888888893</c:v>
                </c:pt>
                <c:pt idx="6123">
                  <c:v>42.520833333333336</c:v>
                </c:pt>
                <c:pt idx="6124">
                  <c:v>42.527777777777779</c:v>
                </c:pt>
                <c:pt idx="6125">
                  <c:v>42.534722222222221</c:v>
                </c:pt>
                <c:pt idx="6126">
                  <c:v>42.541666666666664</c:v>
                </c:pt>
                <c:pt idx="6127">
                  <c:v>42.548611111111107</c:v>
                </c:pt>
                <c:pt idx="6128">
                  <c:v>42.555555555555557</c:v>
                </c:pt>
                <c:pt idx="6129">
                  <c:v>42.5625</c:v>
                </c:pt>
                <c:pt idx="6130">
                  <c:v>42.569444444444443</c:v>
                </c:pt>
                <c:pt idx="6131">
                  <c:v>42.576388888888893</c:v>
                </c:pt>
                <c:pt idx="6132">
                  <c:v>42.583333333333336</c:v>
                </c:pt>
                <c:pt idx="6133">
                  <c:v>42.590277777777779</c:v>
                </c:pt>
                <c:pt idx="6134">
                  <c:v>42.597222222222221</c:v>
                </c:pt>
                <c:pt idx="6135">
                  <c:v>42.604166666666664</c:v>
                </c:pt>
                <c:pt idx="6136">
                  <c:v>42.611111111111107</c:v>
                </c:pt>
                <c:pt idx="6137">
                  <c:v>42.618055555555557</c:v>
                </c:pt>
                <c:pt idx="6138">
                  <c:v>42.625</c:v>
                </c:pt>
                <c:pt idx="6139">
                  <c:v>42.631944444444443</c:v>
                </c:pt>
                <c:pt idx="6140">
                  <c:v>42.638888888888893</c:v>
                </c:pt>
                <c:pt idx="6141">
                  <c:v>42.645833333333336</c:v>
                </c:pt>
                <c:pt idx="6142">
                  <c:v>42.652777777777779</c:v>
                </c:pt>
                <c:pt idx="6143">
                  <c:v>42.659722222222221</c:v>
                </c:pt>
                <c:pt idx="6144">
                  <c:v>42.666666666666664</c:v>
                </c:pt>
                <c:pt idx="6145">
                  <c:v>42.673611111111114</c:v>
                </c:pt>
                <c:pt idx="6146">
                  <c:v>42.68055555555555</c:v>
                </c:pt>
                <c:pt idx="6147">
                  <c:v>42.6875</c:v>
                </c:pt>
                <c:pt idx="6148">
                  <c:v>42.69444444444445</c:v>
                </c:pt>
                <c:pt idx="6149">
                  <c:v>42.701388888888886</c:v>
                </c:pt>
                <c:pt idx="6150">
                  <c:v>42.708333333333336</c:v>
                </c:pt>
                <c:pt idx="6151">
                  <c:v>42.715277777777779</c:v>
                </c:pt>
                <c:pt idx="6152">
                  <c:v>42.722222222222221</c:v>
                </c:pt>
                <c:pt idx="6153">
                  <c:v>42.729166666666664</c:v>
                </c:pt>
                <c:pt idx="6154">
                  <c:v>42.736111111111114</c:v>
                </c:pt>
                <c:pt idx="6155">
                  <c:v>42.74305555555555</c:v>
                </c:pt>
                <c:pt idx="6156">
                  <c:v>42.75</c:v>
                </c:pt>
                <c:pt idx="6157">
                  <c:v>42.75694444444445</c:v>
                </c:pt>
                <c:pt idx="6158">
                  <c:v>42.763888888888886</c:v>
                </c:pt>
                <c:pt idx="6159">
                  <c:v>42.770833333333336</c:v>
                </c:pt>
                <c:pt idx="6160">
                  <c:v>42.777777777777779</c:v>
                </c:pt>
                <c:pt idx="6161">
                  <c:v>42.784722222222221</c:v>
                </c:pt>
                <c:pt idx="6162">
                  <c:v>42.791666666666664</c:v>
                </c:pt>
                <c:pt idx="6163">
                  <c:v>42.798611111111114</c:v>
                </c:pt>
                <c:pt idx="6164">
                  <c:v>42.80555555555555</c:v>
                </c:pt>
                <c:pt idx="6165">
                  <c:v>42.8125</c:v>
                </c:pt>
                <c:pt idx="6166">
                  <c:v>42.81944444444445</c:v>
                </c:pt>
                <c:pt idx="6167">
                  <c:v>42.826388888888886</c:v>
                </c:pt>
                <c:pt idx="6168">
                  <c:v>42.833333333333336</c:v>
                </c:pt>
                <c:pt idx="6169">
                  <c:v>42.840277777777779</c:v>
                </c:pt>
                <c:pt idx="6170">
                  <c:v>42.847222222222221</c:v>
                </c:pt>
                <c:pt idx="6171">
                  <c:v>42.854166666666664</c:v>
                </c:pt>
                <c:pt idx="6172">
                  <c:v>42.861111111111114</c:v>
                </c:pt>
                <c:pt idx="6173">
                  <c:v>42.86805555555555</c:v>
                </c:pt>
                <c:pt idx="6174">
                  <c:v>42.875</c:v>
                </c:pt>
                <c:pt idx="6175">
                  <c:v>42.88194444444445</c:v>
                </c:pt>
                <c:pt idx="6176">
                  <c:v>42.888888888888886</c:v>
                </c:pt>
                <c:pt idx="6177">
                  <c:v>42.895833333333336</c:v>
                </c:pt>
                <c:pt idx="6178">
                  <c:v>42.902777777777779</c:v>
                </c:pt>
                <c:pt idx="6179">
                  <c:v>42.909722222222221</c:v>
                </c:pt>
                <c:pt idx="6180">
                  <c:v>42.916666666666664</c:v>
                </c:pt>
                <c:pt idx="6181">
                  <c:v>42.923611111111114</c:v>
                </c:pt>
                <c:pt idx="6182">
                  <c:v>42.93055555555555</c:v>
                </c:pt>
                <c:pt idx="6183">
                  <c:v>42.9375</c:v>
                </c:pt>
                <c:pt idx="6184">
                  <c:v>42.94444444444445</c:v>
                </c:pt>
                <c:pt idx="6185">
                  <c:v>42.951388888888886</c:v>
                </c:pt>
                <c:pt idx="6186">
                  <c:v>42.958333333333336</c:v>
                </c:pt>
                <c:pt idx="6187">
                  <c:v>42.965277777777779</c:v>
                </c:pt>
                <c:pt idx="6188">
                  <c:v>42.972222222222221</c:v>
                </c:pt>
                <c:pt idx="6189">
                  <c:v>42.979166666666664</c:v>
                </c:pt>
                <c:pt idx="6190">
                  <c:v>42.986111111111114</c:v>
                </c:pt>
                <c:pt idx="6191">
                  <c:v>42.99305555555555</c:v>
                </c:pt>
                <c:pt idx="6192">
                  <c:v>43</c:v>
                </c:pt>
                <c:pt idx="6193">
                  <c:v>43.00694444444445</c:v>
                </c:pt>
                <c:pt idx="6194">
                  <c:v>43.013888888888886</c:v>
                </c:pt>
                <c:pt idx="6195">
                  <c:v>43.020833333333336</c:v>
                </c:pt>
                <c:pt idx="6196">
                  <c:v>43.027777777777779</c:v>
                </c:pt>
                <c:pt idx="6197">
                  <c:v>43.034722222222221</c:v>
                </c:pt>
                <c:pt idx="6198">
                  <c:v>43.041666666666664</c:v>
                </c:pt>
                <c:pt idx="6199">
                  <c:v>43.048611111111114</c:v>
                </c:pt>
                <c:pt idx="6200">
                  <c:v>43.05555555555555</c:v>
                </c:pt>
                <c:pt idx="6201">
                  <c:v>43.0625</c:v>
                </c:pt>
                <c:pt idx="6202">
                  <c:v>43.06944444444445</c:v>
                </c:pt>
                <c:pt idx="6203">
                  <c:v>43.076388888888886</c:v>
                </c:pt>
                <c:pt idx="6204">
                  <c:v>43.083333333333336</c:v>
                </c:pt>
                <c:pt idx="6205">
                  <c:v>43.090277777777779</c:v>
                </c:pt>
                <c:pt idx="6206">
                  <c:v>43.097222222222221</c:v>
                </c:pt>
                <c:pt idx="6207">
                  <c:v>43.104166666666664</c:v>
                </c:pt>
                <c:pt idx="6208">
                  <c:v>43.111111111111114</c:v>
                </c:pt>
                <c:pt idx="6209">
                  <c:v>43.11805555555555</c:v>
                </c:pt>
                <c:pt idx="6210">
                  <c:v>43.125</c:v>
                </c:pt>
                <c:pt idx="6211">
                  <c:v>43.13194444444445</c:v>
                </c:pt>
                <c:pt idx="6212">
                  <c:v>43.138888888888886</c:v>
                </c:pt>
                <c:pt idx="6213">
                  <c:v>43.145833333333336</c:v>
                </c:pt>
                <c:pt idx="6214">
                  <c:v>43.152777777777779</c:v>
                </c:pt>
                <c:pt idx="6215">
                  <c:v>43.159722222222221</c:v>
                </c:pt>
                <c:pt idx="6216">
                  <c:v>43.166666666666664</c:v>
                </c:pt>
                <c:pt idx="6217">
                  <c:v>43.173611111111114</c:v>
                </c:pt>
                <c:pt idx="6218">
                  <c:v>43.18055555555555</c:v>
                </c:pt>
                <c:pt idx="6219">
                  <c:v>43.1875</c:v>
                </c:pt>
                <c:pt idx="6220">
                  <c:v>43.19444444444445</c:v>
                </c:pt>
                <c:pt idx="6221">
                  <c:v>43.201388888888886</c:v>
                </c:pt>
                <c:pt idx="6222">
                  <c:v>43.208333333333336</c:v>
                </c:pt>
                <c:pt idx="6223">
                  <c:v>43.215277777777779</c:v>
                </c:pt>
                <c:pt idx="6224">
                  <c:v>43.222222222222221</c:v>
                </c:pt>
                <c:pt idx="6225">
                  <c:v>43.229166666666664</c:v>
                </c:pt>
                <c:pt idx="6226">
                  <c:v>43.236111111111114</c:v>
                </c:pt>
                <c:pt idx="6227">
                  <c:v>43.24305555555555</c:v>
                </c:pt>
                <c:pt idx="6228">
                  <c:v>43.25</c:v>
                </c:pt>
                <c:pt idx="6229">
                  <c:v>43.25694444444445</c:v>
                </c:pt>
                <c:pt idx="6230">
                  <c:v>43.263888888888886</c:v>
                </c:pt>
                <c:pt idx="6231">
                  <c:v>43.270833333333336</c:v>
                </c:pt>
                <c:pt idx="6232">
                  <c:v>43.277777777777779</c:v>
                </c:pt>
                <c:pt idx="6233">
                  <c:v>43.284722222222221</c:v>
                </c:pt>
                <c:pt idx="6234">
                  <c:v>43.291666666666664</c:v>
                </c:pt>
                <c:pt idx="6235">
                  <c:v>43.298611111111114</c:v>
                </c:pt>
                <c:pt idx="6236">
                  <c:v>43.30555555555555</c:v>
                </c:pt>
                <c:pt idx="6237">
                  <c:v>43.3125</c:v>
                </c:pt>
                <c:pt idx="6238">
                  <c:v>43.31944444444445</c:v>
                </c:pt>
                <c:pt idx="6239">
                  <c:v>43.326388888888886</c:v>
                </c:pt>
                <c:pt idx="6240">
                  <c:v>43.333333333333336</c:v>
                </c:pt>
                <c:pt idx="6241">
                  <c:v>43.340277777777779</c:v>
                </c:pt>
                <c:pt idx="6242">
                  <c:v>43.347222222222221</c:v>
                </c:pt>
                <c:pt idx="6243">
                  <c:v>43.354166666666664</c:v>
                </c:pt>
                <c:pt idx="6244">
                  <c:v>43.361111111111114</c:v>
                </c:pt>
                <c:pt idx="6245">
                  <c:v>43.36805555555555</c:v>
                </c:pt>
                <c:pt idx="6246">
                  <c:v>43.375</c:v>
                </c:pt>
                <c:pt idx="6247">
                  <c:v>43.38194444444445</c:v>
                </c:pt>
                <c:pt idx="6248">
                  <c:v>43.388888888888886</c:v>
                </c:pt>
                <c:pt idx="6249">
                  <c:v>43.395833333333336</c:v>
                </c:pt>
                <c:pt idx="6250">
                  <c:v>43.402777777777779</c:v>
                </c:pt>
                <c:pt idx="6251">
                  <c:v>43.409722222222221</c:v>
                </c:pt>
                <c:pt idx="6252">
                  <c:v>43.416666666666664</c:v>
                </c:pt>
                <c:pt idx="6253">
                  <c:v>43.423611111111114</c:v>
                </c:pt>
                <c:pt idx="6254">
                  <c:v>43.43055555555555</c:v>
                </c:pt>
                <c:pt idx="6255">
                  <c:v>43.4375</c:v>
                </c:pt>
                <c:pt idx="6256">
                  <c:v>43.44444444444445</c:v>
                </c:pt>
                <c:pt idx="6257">
                  <c:v>43.451388888888886</c:v>
                </c:pt>
                <c:pt idx="6258">
                  <c:v>43.458333333333336</c:v>
                </c:pt>
                <c:pt idx="6259">
                  <c:v>43.465277777777779</c:v>
                </c:pt>
                <c:pt idx="6260">
                  <c:v>43.472222222222221</c:v>
                </c:pt>
                <c:pt idx="6261">
                  <c:v>43.479166666666664</c:v>
                </c:pt>
                <c:pt idx="6262">
                  <c:v>43.486111111111114</c:v>
                </c:pt>
                <c:pt idx="6263">
                  <c:v>43.49305555555555</c:v>
                </c:pt>
                <c:pt idx="6264">
                  <c:v>43.5</c:v>
                </c:pt>
                <c:pt idx="6265">
                  <c:v>43.50694444444445</c:v>
                </c:pt>
                <c:pt idx="6266">
                  <c:v>43.513888888888886</c:v>
                </c:pt>
                <c:pt idx="6267">
                  <c:v>43.520833333333336</c:v>
                </c:pt>
                <c:pt idx="6268">
                  <c:v>43.527777777777779</c:v>
                </c:pt>
                <c:pt idx="6269">
                  <c:v>43.534722222222221</c:v>
                </c:pt>
                <c:pt idx="6270">
                  <c:v>43.541666666666664</c:v>
                </c:pt>
                <c:pt idx="6271">
                  <c:v>43.548611111111114</c:v>
                </c:pt>
                <c:pt idx="6272">
                  <c:v>43.55555555555555</c:v>
                </c:pt>
                <c:pt idx="6273">
                  <c:v>43.5625</c:v>
                </c:pt>
                <c:pt idx="6274">
                  <c:v>43.56944444444445</c:v>
                </c:pt>
                <c:pt idx="6275">
                  <c:v>43.576388888888886</c:v>
                </c:pt>
                <c:pt idx="6276">
                  <c:v>43.583333333333336</c:v>
                </c:pt>
                <c:pt idx="6277">
                  <c:v>43.590277777777779</c:v>
                </c:pt>
                <c:pt idx="6278">
                  <c:v>43.597222222222221</c:v>
                </c:pt>
                <c:pt idx="6279">
                  <c:v>43.604166666666664</c:v>
                </c:pt>
                <c:pt idx="6280">
                  <c:v>43.611111111111114</c:v>
                </c:pt>
                <c:pt idx="6281">
                  <c:v>43.61805555555555</c:v>
                </c:pt>
                <c:pt idx="6282">
                  <c:v>43.625</c:v>
                </c:pt>
                <c:pt idx="6283">
                  <c:v>43.63194444444445</c:v>
                </c:pt>
                <c:pt idx="6284">
                  <c:v>43.638888888888886</c:v>
                </c:pt>
                <c:pt idx="6285">
                  <c:v>43.645833333333336</c:v>
                </c:pt>
                <c:pt idx="6286">
                  <c:v>43.652777777777779</c:v>
                </c:pt>
                <c:pt idx="6287">
                  <c:v>43.659722222222221</c:v>
                </c:pt>
                <c:pt idx="6288">
                  <c:v>43.666666666666664</c:v>
                </c:pt>
                <c:pt idx="6289">
                  <c:v>43.673611111111114</c:v>
                </c:pt>
                <c:pt idx="6290">
                  <c:v>43.68055555555555</c:v>
                </c:pt>
                <c:pt idx="6291">
                  <c:v>43.6875</c:v>
                </c:pt>
                <c:pt idx="6292">
                  <c:v>43.69444444444445</c:v>
                </c:pt>
                <c:pt idx="6293">
                  <c:v>43.701388888888886</c:v>
                </c:pt>
                <c:pt idx="6294">
                  <c:v>43.708333333333336</c:v>
                </c:pt>
                <c:pt idx="6295">
                  <c:v>43.715277777777779</c:v>
                </c:pt>
                <c:pt idx="6296">
                  <c:v>43.722222222222221</c:v>
                </c:pt>
                <c:pt idx="6297">
                  <c:v>43.729166666666664</c:v>
                </c:pt>
                <c:pt idx="6298">
                  <c:v>43.736111111111114</c:v>
                </c:pt>
                <c:pt idx="6299">
                  <c:v>43.74305555555555</c:v>
                </c:pt>
                <c:pt idx="6300">
                  <c:v>43.75</c:v>
                </c:pt>
                <c:pt idx="6301">
                  <c:v>43.75694444444445</c:v>
                </c:pt>
                <c:pt idx="6302">
                  <c:v>43.763888888888886</c:v>
                </c:pt>
                <c:pt idx="6303">
                  <c:v>43.770833333333336</c:v>
                </c:pt>
                <c:pt idx="6304">
                  <c:v>43.777777777777779</c:v>
                </c:pt>
                <c:pt idx="6305">
                  <c:v>43.784722222222221</c:v>
                </c:pt>
                <c:pt idx="6306">
                  <c:v>43.791666666666664</c:v>
                </c:pt>
                <c:pt idx="6307">
                  <c:v>43.798611111111114</c:v>
                </c:pt>
                <c:pt idx="6308">
                  <c:v>43.80555555555555</c:v>
                </c:pt>
                <c:pt idx="6309">
                  <c:v>43.8125</c:v>
                </c:pt>
                <c:pt idx="6310">
                  <c:v>43.81944444444445</c:v>
                </c:pt>
                <c:pt idx="6311">
                  <c:v>43.826388888888886</c:v>
                </c:pt>
                <c:pt idx="6312">
                  <c:v>43.833333333333336</c:v>
                </c:pt>
                <c:pt idx="6313">
                  <c:v>43.840277777777779</c:v>
                </c:pt>
                <c:pt idx="6314">
                  <c:v>43.847222222222221</c:v>
                </c:pt>
                <c:pt idx="6315">
                  <c:v>43.854166666666664</c:v>
                </c:pt>
                <c:pt idx="6316">
                  <c:v>43.861111111111114</c:v>
                </c:pt>
                <c:pt idx="6317">
                  <c:v>43.86805555555555</c:v>
                </c:pt>
                <c:pt idx="6318">
                  <c:v>43.875</c:v>
                </c:pt>
                <c:pt idx="6319">
                  <c:v>43.88194444444445</c:v>
                </c:pt>
                <c:pt idx="6320">
                  <c:v>43.888888888888886</c:v>
                </c:pt>
                <c:pt idx="6321">
                  <c:v>43.895833333333336</c:v>
                </c:pt>
                <c:pt idx="6322">
                  <c:v>43.902777777777779</c:v>
                </c:pt>
                <c:pt idx="6323">
                  <c:v>43.909722222222221</c:v>
                </c:pt>
                <c:pt idx="6324">
                  <c:v>43.916666666666664</c:v>
                </c:pt>
                <c:pt idx="6325">
                  <c:v>43.923611111111114</c:v>
                </c:pt>
                <c:pt idx="6326">
                  <c:v>43.93055555555555</c:v>
                </c:pt>
                <c:pt idx="6327">
                  <c:v>43.9375</c:v>
                </c:pt>
                <c:pt idx="6328">
                  <c:v>43.94444444444445</c:v>
                </c:pt>
                <c:pt idx="6329">
                  <c:v>43.951388888888886</c:v>
                </c:pt>
                <c:pt idx="6330">
                  <c:v>43.958333333333336</c:v>
                </c:pt>
                <c:pt idx="6331">
                  <c:v>43.965277777777779</c:v>
                </c:pt>
                <c:pt idx="6332">
                  <c:v>43.972222222222221</c:v>
                </c:pt>
                <c:pt idx="6333">
                  <c:v>43.979166666666664</c:v>
                </c:pt>
                <c:pt idx="6334">
                  <c:v>43.986111111111114</c:v>
                </c:pt>
                <c:pt idx="6335">
                  <c:v>43.99305555555555</c:v>
                </c:pt>
                <c:pt idx="6336">
                  <c:v>44</c:v>
                </c:pt>
                <c:pt idx="6337">
                  <c:v>44.00694444444445</c:v>
                </c:pt>
                <c:pt idx="6338">
                  <c:v>44.013888888888886</c:v>
                </c:pt>
                <c:pt idx="6339">
                  <c:v>44.020833333333336</c:v>
                </c:pt>
                <c:pt idx="6340">
                  <c:v>44.027777777777779</c:v>
                </c:pt>
                <c:pt idx="6341">
                  <c:v>44.034722222222221</c:v>
                </c:pt>
                <c:pt idx="6342">
                  <c:v>44.041666666666664</c:v>
                </c:pt>
                <c:pt idx="6343">
                  <c:v>44.048611111111114</c:v>
                </c:pt>
                <c:pt idx="6344">
                  <c:v>44.05555555555555</c:v>
                </c:pt>
                <c:pt idx="6345">
                  <c:v>44.0625</c:v>
                </c:pt>
                <c:pt idx="6346">
                  <c:v>44.06944444444445</c:v>
                </c:pt>
                <c:pt idx="6347">
                  <c:v>44.076388888888886</c:v>
                </c:pt>
                <c:pt idx="6348">
                  <c:v>44.083333333333336</c:v>
                </c:pt>
                <c:pt idx="6349">
                  <c:v>44.090277777777779</c:v>
                </c:pt>
                <c:pt idx="6350">
                  <c:v>44.097222222222221</c:v>
                </c:pt>
                <c:pt idx="6351">
                  <c:v>44.104166666666664</c:v>
                </c:pt>
                <c:pt idx="6352">
                  <c:v>44.111111111111114</c:v>
                </c:pt>
                <c:pt idx="6353">
                  <c:v>44.11805555555555</c:v>
                </c:pt>
                <c:pt idx="6354">
                  <c:v>44.125</c:v>
                </c:pt>
                <c:pt idx="6355">
                  <c:v>44.13194444444445</c:v>
                </c:pt>
                <c:pt idx="6356">
                  <c:v>44.138888888888886</c:v>
                </c:pt>
                <c:pt idx="6357">
                  <c:v>44.145833333333336</c:v>
                </c:pt>
                <c:pt idx="6358">
                  <c:v>44.152777777777779</c:v>
                </c:pt>
                <c:pt idx="6359">
                  <c:v>44.159722222222221</c:v>
                </c:pt>
                <c:pt idx="6360">
                  <c:v>44.166666666666664</c:v>
                </c:pt>
                <c:pt idx="6361">
                  <c:v>44.173611111111114</c:v>
                </c:pt>
                <c:pt idx="6362">
                  <c:v>44.18055555555555</c:v>
                </c:pt>
                <c:pt idx="6363">
                  <c:v>44.1875</c:v>
                </c:pt>
                <c:pt idx="6364">
                  <c:v>44.19444444444445</c:v>
                </c:pt>
                <c:pt idx="6365">
                  <c:v>44.201388888888886</c:v>
                </c:pt>
                <c:pt idx="6366">
                  <c:v>44.208333333333336</c:v>
                </c:pt>
                <c:pt idx="6367">
                  <c:v>44.215277777777779</c:v>
                </c:pt>
                <c:pt idx="6368">
                  <c:v>44.222222222222221</c:v>
                </c:pt>
                <c:pt idx="6369">
                  <c:v>44.229166666666664</c:v>
                </c:pt>
                <c:pt idx="6370">
                  <c:v>44.236111111111114</c:v>
                </c:pt>
                <c:pt idx="6371">
                  <c:v>44.24305555555555</c:v>
                </c:pt>
                <c:pt idx="6372">
                  <c:v>44.25</c:v>
                </c:pt>
                <c:pt idx="6373">
                  <c:v>44.25694444444445</c:v>
                </c:pt>
                <c:pt idx="6374">
                  <c:v>44.263888888888886</c:v>
                </c:pt>
                <c:pt idx="6375">
                  <c:v>44.270833333333336</c:v>
                </c:pt>
                <c:pt idx="6376">
                  <c:v>44.277777777777779</c:v>
                </c:pt>
                <c:pt idx="6377">
                  <c:v>44.284722222222221</c:v>
                </c:pt>
                <c:pt idx="6378">
                  <c:v>44.291666666666664</c:v>
                </c:pt>
                <c:pt idx="6379">
                  <c:v>44.298611111111114</c:v>
                </c:pt>
                <c:pt idx="6380">
                  <c:v>44.30555555555555</c:v>
                </c:pt>
                <c:pt idx="6381">
                  <c:v>44.3125</c:v>
                </c:pt>
                <c:pt idx="6382">
                  <c:v>44.31944444444445</c:v>
                </c:pt>
                <c:pt idx="6383">
                  <c:v>44.326388888888886</c:v>
                </c:pt>
                <c:pt idx="6384">
                  <c:v>44.333333333333336</c:v>
                </c:pt>
                <c:pt idx="6385">
                  <c:v>44.340277777777779</c:v>
                </c:pt>
                <c:pt idx="6386">
                  <c:v>44.347222222222221</c:v>
                </c:pt>
                <c:pt idx="6387">
                  <c:v>44.354166666666664</c:v>
                </c:pt>
                <c:pt idx="6388">
                  <c:v>44.361111111111114</c:v>
                </c:pt>
                <c:pt idx="6389">
                  <c:v>44.36805555555555</c:v>
                </c:pt>
                <c:pt idx="6390">
                  <c:v>44.375</c:v>
                </c:pt>
                <c:pt idx="6391">
                  <c:v>44.38194444444445</c:v>
                </c:pt>
                <c:pt idx="6392">
                  <c:v>44.388888888888886</c:v>
                </c:pt>
                <c:pt idx="6393">
                  <c:v>44.395833333333336</c:v>
                </c:pt>
                <c:pt idx="6394">
                  <c:v>44.402777777777779</c:v>
                </c:pt>
                <c:pt idx="6395">
                  <c:v>44.409722222222221</c:v>
                </c:pt>
                <c:pt idx="6396">
                  <c:v>44.416666666666664</c:v>
                </c:pt>
                <c:pt idx="6397">
                  <c:v>44.423611111111114</c:v>
                </c:pt>
                <c:pt idx="6398">
                  <c:v>44.43055555555555</c:v>
                </c:pt>
                <c:pt idx="6399">
                  <c:v>44.4375</c:v>
                </c:pt>
                <c:pt idx="6400">
                  <c:v>44.44444444444445</c:v>
                </c:pt>
                <c:pt idx="6401">
                  <c:v>44.451388888888886</c:v>
                </c:pt>
                <c:pt idx="6402">
                  <c:v>44.458333333333336</c:v>
                </c:pt>
                <c:pt idx="6403">
                  <c:v>44.465277777777779</c:v>
                </c:pt>
                <c:pt idx="6404">
                  <c:v>44.472222222222221</c:v>
                </c:pt>
                <c:pt idx="6405">
                  <c:v>44.479166666666664</c:v>
                </c:pt>
                <c:pt idx="6406">
                  <c:v>44.486111111111114</c:v>
                </c:pt>
                <c:pt idx="6407">
                  <c:v>44.49305555555555</c:v>
                </c:pt>
                <c:pt idx="6408">
                  <c:v>44.5</c:v>
                </c:pt>
                <c:pt idx="6409">
                  <c:v>44.50694444444445</c:v>
                </c:pt>
                <c:pt idx="6410">
                  <c:v>44.513888888888886</c:v>
                </c:pt>
                <c:pt idx="6411">
                  <c:v>44.520833333333336</c:v>
                </c:pt>
                <c:pt idx="6412">
                  <c:v>44.527777777777779</c:v>
                </c:pt>
                <c:pt idx="6413">
                  <c:v>44.534722222222221</c:v>
                </c:pt>
                <c:pt idx="6414">
                  <c:v>44.541666666666664</c:v>
                </c:pt>
                <c:pt idx="6415">
                  <c:v>44.548611111111114</c:v>
                </c:pt>
                <c:pt idx="6416">
                  <c:v>44.55555555555555</c:v>
                </c:pt>
                <c:pt idx="6417">
                  <c:v>44.5625</c:v>
                </c:pt>
                <c:pt idx="6418">
                  <c:v>44.56944444444445</c:v>
                </c:pt>
                <c:pt idx="6419">
                  <c:v>44.576388888888886</c:v>
                </c:pt>
                <c:pt idx="6420">
                  <c:v>44.583333333333336</c:v>
                </c:pt>
                <c:pt idx="6421">
                  <c:v>44.590277777777779</c:v>
                </c:pt>
                <c:pt idx="6422">
                  <c:v>44.597222222222221</c:v>
                </c:pt>
                <c:pt idx="6423">
                  <c:v>44.604166666666664</c:v>
                </c:pt>
                <c:pt idx="6424">
                  <c:v>44.611111111111114</c:v>
                </c:pt>
                <c:pt idx="6425">
                  <c:v>44.61805555555555</c:v>
                </c:pt>
                <c:pt idx="6426">
                  <c:v>44.625</c:v>
                </c:pt>
                <c:pt idx="6427">
                  <c:v>44.63194444444445</c:v>
                </c:pt>
                <c:pt idx="6428">
                  <c:v>44.638888888888886</c:v>
                </c:pt>
                <c:pt idx="6429">
                  <c:v>44.645833333333336</c:v>
                </c:pt>
                <c:pt idx="6430">
                  <c:v>44.652777777777779</c:v>
                </c:pt>
                <c:pt idx="6431">
                  <c:v>44.659722222222221</c:v>
                </c:pt>
                <c:pt idx="6432">
                  <c:v>44.666666666666664</c:v>
                </c:pt>
                <c:pt idx="6433">
                  <c:v>44.673611111111114</c:v>
                </c:pt>
                <c:pt idx="6434">
                  <c:v>44.68055555555555</c:v>
                </c:pt>
                <c:pt idx="6435">
                  <c:v>44.6875</c:v>
                </c:pt>
                <c:pt idx="6436">
                  <c:v>44.69444444444445</c:v>
                </c:pt>
                <c:pt idx="6437">
                  <c:v>44.701388888888886</c:v>
                </c:pt>
                <c:pt idx="6438">
                  <c:v>44.708333333333336</c:v>
                </c:pt>
                <c:pt idx="6439">
                  <c:v>44.715277777777779</c:v>
                </c:pt>
                <c:pt idx="6440">
                  <c:v>44.722222222222221</c:v>
                </c:pt>
                <c:pt idx="6441">
                  <c:v>44.729166666666664</c:v>
                </c:pt>
                <c:pt idx="6442">
                  <c:v>44.736111111111114</c:v>
                </c:pt>
                <c:pt idx="6443">
                  <c:v>44.74305555555555</c:v>
                </c:pt>
                <c:pt idx="6444">
                  <c:v>44.75</c:v>
                </c:pt>
                <c:pt idx="6445">
                  <c:v>44.75694444444445</c:v>
                </c:pt>
                <c:pt idx="6446">
                  <c:v>44.763888888888886</c:v>
                </c:pt>
                <c:pt idx="6447">
                  <c:v>44.770833333333336</c:v>
                </c:pt>
                <c:pt idx="6448">
                  <c:v>44.777777777777779</c:v>
                </c:pt>
                <c:pt idx="6449">
                  <c:v>44.784722222222221</c:v>
                </c:pt>
                <c:pt idx="6450">
                  <c:v>44.791666666666664</c:v>
                </c:pt>
                <c:pt idx="6451">
                  <c:v>44.798611111111114</c:v>
                </c:pt>
                <c:pt idx="6452">
                  <c:v>44.80555555555555</c:v>
                </c:pt>
                <c:pt idx="6453">
                  <c:v>44.8125</c:v>
                </c:pt>
                <c:pt idx="6454">
                  <c:v>44.81944444444445</c:v>
                </c:pt>
                <c:pt idx="6455">
                  <c:v>44.826388888888886</c:v>
                </c:pt>
                <c:pt idx="6456">
                  <c:v>44.833333333333336</c:v>
                </c:pt>
                <c:pt idx="6457">
                  <c:v>44.840277777777779</c:v>
                </c:pt>
                <c:pt idx="6458">
                  <c:v>44.847222222222221</c:v>
                </c:pt>
                <c:pt idx="6459">
                  <c:v>44.854166666666664</c:v>
                </c:pt>
                <c:pt idx="6460">
                  <c:v>44.861111111111114</c:v>
                </c:pt>
                <c:pt idx="6461">
                  <c:v>44.86805555555555</c:v>
                </c:pt>
                <c:pt idx="6462">
                  <c:v>44.875</c:v>
                </c:pt>
                <c:pt idx="6463">
                  <c:v>44.88194444444445</c:v>
                </c:pt>
                <c:pt idx="6464">
                  <c:v>44.888888888888886</c:v>
                </c:pt>
                <c:pt idx="6465">
                  <c:v>44.895833333333336</c:v>
                </c:pt>
                <c:pt idx="6466">
                  <c:v>44.902777777777779</c:v>
                </c:pt>
                <c:pt idx="6467">
                  <c:v>44.909722222222221</c:v>
                </c:pt>
                <c:pt idx="6468">
                  <c:v>44.916666666666664</c:v>
                </c:pt>
                <c:pt idx="6469">
                  <c:v>44.923611111111114</c:v>
                </c:pt>
                <c:pt idx="6470">
                  <c:v>44.93055555555555</c:v>
                </c:pt>
                <c:pt idx="6471">
                  <c:v>44.9375</c:v>
                </c:pt>
                <c:pt idx="6472">
                  <c:v>44.94444444444445</c:v>
                </c:pt>
                <c:pt idx="6473">
                  <c:v>44.951388888888886</c:v>
                </c:pt>
                <c:pt idx="6474">
                  <c:v>44.958333333333336</c:v>
                </c:pt>
                <c:pt idx="6475">
                  <c:v>44.965277777777779</c:v>
                </c:pt>
                <c:pt idx="6476">
                  <c:v>44.972222222222221</c:v>
                </c:pt>
                <c:pt idx="6477">
                  <c:v>44.979166666666664</c:v>
                </c:pt>
                <c:pt idx="6478">
                  <c:v>44.986111111111114</c:v>
                </c:pt>
                <c:pt idx="6479">
                  <c:v>44.99305555555555</c:v>
                </c:pt>
                <c:pt idx="6480">
                  <c:v>45</c:v>
                </c:pt>
                <c:pt idx="6481">
                  <c:v>45.00694444444445</c:v>
                </c:pt>
                <c:pt idx="6482">
                  <c:v>45.013888888888886</c:v>
                </c:pt>
                <c:pt idx="6483">
                  <c:v>45.020833333333336</c:v>
                </c:pt>
                <c:pt idx="6484">
                  <c:v>45.027777777777779</c:v>
                </c:pt>
                <c:pt idx="6485">
                  <c:v>45.034722222222221</c:v>
                </c:pt>
                <c:pt idx="6486">
                  <c:v>45.041666666666664</c:v>
                </c:pt>
                <c:pt idx="6487">
                  <c:v>45.048611111111114</c:v>
                </c:pt>
                <c:pt idx="6488">
                  <c:v>45.05555555555555</c:v>
                </c:pt>
                <c:pt idx="6489">
                  <c:v>45.0625</c:v>
                </c:pt>
                <c:pt idx="6490">
                  <c:v>45.06944444444445</c:v>
                </c:pt>
                <c:pt idx="6491">
                  <c:v>45.076388888888886</c:v>
                </c:pt>
                <c:pt idx="6492">
                  <c:v>45.083333333333336</c:v>
                </c:pt>
                <c:pt idx="6493">
                  <c:v>45.090277777777779</c:v>
                </c:pt>
                <c:pt idx="6494">
                  <c:v>45.097222222222221</c:v>
                </c:pt>
                <c:pt idx="6495">
                  <c:v>45.104166666666664</c:v>
                </c:pt>
                <c:pt idx="6496">
                  <c:v>45.111111111111114</c:v>
                </c:pt>
                <c:pt idx="6497">
                  <c:v>45.11805555555555</c:v>
                </c:pt>
                <c:pt idx="6498">
                  <c:v>45.125</c:v>
                </c:pt>
                <c:pt idx="6499">
                  <c:v>45.13194444444445</c:v>
                </c:pt>
                <c:pt idx="6500">
                  <c:v>45.138888888888886</c:v>
                </c:pt>
                <c:pt idx="6501">
                  <c:v>45.145833333333336</c:v>
                </c:pt>
                <c:pt idx="6502">
                  <c:v>45.152777777777779</c:v>
                </c:pt>
                <c:pt idx="6503">
                  <c:v>45.159722222222221</c:v>
                </c:pt>
                <c:pt idx="6504">
                  <c:v>45.166666666666664</c:v>
                </c:pt>
                <c:pt idx="6505">
                  <c:v>45.173611111111114</c:v>
                </c:pt>
                <c:pt idx="6506">
                  <c:v>45.18055555555555</c:v>
                </c:pt>
                <c:pt idx="6507">
                  <c:v>45.1875</c:v>
                </c:pt>
                <c:pt idx="6508">
                  <c:v>45.19444444444445</c:v>
                </c:pt>
                <c:pt idx="6509">
                  <c:v>45.201388888888886</c:v>
                </c:pt>
                <c:pt idx="6510">
                  <c:v>45.208333333333336</c:v>
                </c:pt>
                <c:pt idx="6511">
                  <c:v>45.215277777777779</c:v>
                </c:pt>
                <c:pt idx="6512">
                  <c:v>45.222222222222221</c:v>
                </c:pt>
                <c:pt idx="6513">
                  <c:v>45.229166666666664</c:v>
                </c:pt>
                <c:pt idx="6514">
                  <c:v>45.236111111111114</c:v>
                </c:pt>
                <c:pt idx="6515">
                  <c:v>45.24305555555555</c:v>
                </c:pt>
                <c:pt idx="6516">
                  <c:v>45.25</c:v>
                </c:pt>
                <c:pt idx="6517">
                  <c:v>45.25694444444445</c:v>
                </c:pt>
                <c:pt idx="6518">
                  <c:v>45.263888888888886</c:v>
                </c:pt>
                <c:pt idx="6519">
                  <c:v>45.270833333333336</c:v>
                </c:pt>
                <c:pt idx="6520">
                  <c:v>45.277777777777779</c:v>
                </c:pt>
                <c:pt idx="6521">
                  <c:v>45.284722222222221</c:v>
                </c:pt>
                <c:pt idx="6522">
                  <c:v>45.291666666666664</c:v>
                </c:pt>
                <c:pt idx="6523">
                  <c:v>45.298611111111114</c:v>
                </c:pt>
                <c:pt idx="6524">
                  <c:v>45.30555555555555</c:v>
                </c:pt>
                <c:pt idx="6525">
                  <c:v>45.3125</c:v>
                </c:pt>
                <c:pt idx="6526">
                  <c:v>45.31944444444445</c:v>
                </c:pt>
                <c:pt idx="6527">
                  <c:v>45.326388888888886</c:v>
                </c:pt>
                <c:pt idx="6528">
                  <c:v>45.333333333333336</c:v>
                </c:pt>
                <c:pt idx="6529">
                  <c:v>45.340277777777779</c:v>
                </c:pt>
                <c:pt idx="6530">
                  <c:v>45.347222222222221</c:v>
                </c:pt>
                <c:pt idx="6531">
                  <c:v>45.354166666666664</c:v>
                </c:pt>
                <c:pt idx="6532">
                  <c:v>45.361111111111114</c:v>
                </c:pt>
                <c:pt idx="6533">
                  <c:v>45.36805555555555</c:v>
                </c:pt>
                <c:pt idx="6534">
                  <c:v>45.375</c:v>
                </c:pt>
                <c:pt idx="6535">
                  <c:v>45.38194444444445</c:v>
                </c:pt>
                <c:pt idx="6536">
                  <c:v>45.388888888888886</c:v>
                </c:pt>
                <c:pt idx="6537">
                  <c:v>45.395833333333336</c:v>
                </c:pt>
                <c:pt idx="6538">
                  <c:v>45.402777777777779</c:v>
                </c:pt>
                <c:pt idx="6539">
                  <c:v>45.409722222222221</c:v>
                </c:pt>
                <c:pt idx="6540">
                  <c:v>45.416666666666664</c:v>
                </c:pt>
                <c:pt idx="6541">
                  <c:v>45.423611111111114</c:v>
                </c:pt>
                <c:pt idx="6542">
                  <c:v>45.43055555555555</c:v>
                </c:pt>
                <c:pt idx="6543">
                  <c:v>45.4375</c:v>
                </c:pt>
                <c:pt idx="6544">
                  <c:v>45.44444444444445</c:v>
                </c:pt>
                <c:pt idx="6545">
                  <c:v>45.451388888888886</c:v>
                </c:pt>
                <c:pt idx="6546">
                  <c:v>45.458333333333336</c:v>
                </c:pt>
                <c:pt idx="6547">
                  <c:v>45.465277777777779</c:v>
                </c:pt>
                <c:pt idx="6548">
                  <c:v>45.472222222222221</c:v>
                </c:pt>
                <c:pt idx="6549">
                  <c:v>45.479166666666664</c:v>
                </c:pt>
                <c:pt idx="6550">
                  <c:v>45.486111111111114</c:v>
                </c:pt>
                <c:pt idx="6551">
                  <c:v>45.49305555555555</c:v>
                </c:pt>
                <c:pt idx="6552">
                  <c:v>45.5</c:v>
                </c:pt>
                <c:pt idx="6553">
                  <c:v>45.50694444444445</c:v>
                </c:pt>
                <c:pt idx="6554">
                  <c:v>45.513888888888886</c:v>
                </c:pt>
                <c:pt idx="6555">
                  <c:v>45.520833333333336</c:v>
                </c:pt>
                <c:pt idx="6556">
                  <c:v>45.527777777777779</c:v>
                </c:pt>
                <c:pt idx="6557">
                  <c:v>45.534722222222221</c:v>
                </c:pt>
                <c:pt idx="6558">
                  <c:v>45.541666666666664</c:v>
                </c:pt>
                <c:pt idx="6559">
                  <c:v>45.548611111111114</c:v>
                </c:pt>
                <c:pt idx="6560">
                  <c:v>45.55555555555555</c:v>
                </c:pt>
                <c:pt idx="6561">
                  <c:v>45.5625</c:v>
                </c:pt>
                <c:pt idx="6562">
                  <c:v>45.56944444444445</c:v>
                </c:pt>
                <c:pt idx="6563">
                  <c:v>45.576388888888886</c:v>
                </c:pt>
                <c:pt idx="6564">
                  <c:v>45.583333333333336</c:v>
                </c:pt>
                <c:pt idx="6565">
                  <c:v>45.590277777777779</c:v>
                </c:pt>
                <c:pt idx="6566">
                  <c:v>45.597222222222221</c:v>
                </c:pt>
                <c:pt idx="6567">
                  <c:v>45.604166666666664</c:v>
                </c:pt>
                <c:pt idx="6568">
                  <c:v>45.611111111111114</c:v>
                </c:pt>
                <c:pt idx="6569">
                  <c:v>45.61805555555555</c:v>
                </c:pt>
                <c:pt idx="6570">
                  <c:v>45.625</c:v>
                </c:pt>
                <c:pt idx="6571">
                  <c:v>45.63194444444445</c:v>
                </c:pt>
                <c:pt idx="6572">
                  <c:v>45.638888888888886</c:v>
                </c:pt>
                <c:pt idx="6573">
                  <c:v>45.645833333333336</c:v>
                </c:pt>
                <c:pt idx="6574">
                  <c:v>45.652777777777779</c:v>
                </c:pt>
                <c:pt idx="6575">
                  <c:v>45.659722222222221</c:v>
                </c:pt>
                <c:pt idx="6576">
                  <c:v>45.666666666666664</c:v>
                </c:pt>
                <c:pt idx="6577">
                  <c:v>45.673611111111114</c:v>
                </c:pt>
                <c:pt idx="6578">
                  <c:v>45.68055555555555</c:v>
                </c:pt>
                <c:pt idx="6579">
                  <c:v>45.6875</c:v>
                </c:pt>
                <c:pt idx="6580">
                  <c:v>45.69444444444445</c:v>
                </c:pt>
                <c:pt idx="6581">
                  <c:v>45.701388888888886</c:v>
                </c:pt>
                <c:pt idx="6582">
                  <c:v>45.708333333333336</c:v>
                </c:pt>
                <c:pt idx="6583">
                  <c:v>45.715277777777779</c:v>
                </c:pt>
                <c:pt idx="6584">
                  <c:v>45.722222222222221</c:v>
                </c:pt>
                <c:pt idx="6585">
                  <c:v>45.729166666666664</c:v>
                </c:pt>
                <c:pt idx="6586">
                  <c:v>45.736111111111114</c:v>
                </c:pt>
                <c:pt idx="6587">
                  <c:v>45.74305555555555</c:v>
                </c:pt>
                <c:pt idx="6588">
                  <c:v>45.75</c:v>
                </c:pt>
                <c:pt idx="6589">
                  <c:v>45.75694444444445</c:v>
                </c:pt>
                <c:pt idx="6590">
                  <c:v>45.763888888888886</c:v>
                </c:pt>
                <c:pt idx="6591">
                  <c:v>45.770833333333336</c:v>
                </c:pt>
                <c:pt idx="6592">
                  <c:v>45.777777777777779</c:v>
                </c:pt>
                <c:pt idx="6593">
                  <c:v>45.784722222222221</c:v>
                </c:pt>
                <c:pt idx="6594">
                  <c:v>45.791666666666664</c:v>
                </c:pt>
                <c:pt idx="6595">
                  <c:v>45.798611111111114</c:v>
                </c:pt>
                <c:pt idx="6596">
                  <c:v>45.80555555555555</c:v>
                </c:pt>
                <c:pt idx="6597">
                  <c:v>45.8125</c:v>
                </c:pt>
                <c:pt idx="6598">
                  <c:v>45.81944444444445</c:v>
                </c:pt>
                <c:pt idx="6599">
                  <c:v>45.826388888888886</c:v>
                </c:pt>
                <c:pt idx="6600">
                  <c:v>45.833333333333336</c:v>
                </c:pt>
                <c:pt idx="6601">
                  <c:v>45.840277777777779</c:v>
                </c:pt>
                <c:pt idx="6602">
                  <c:v>45.847222222222221</c:v>
                </c:pt>
                <c:pt idx="6603">
                  <c:v>45.854166666666664</c:v>
                </c:pt>
                <c:pt idx="6604">
                  <c:v>45.861111111111114</c:v>
                </c:pt>
                <c:pt idx="6605">
                  <c:v>45.86805555555555</c:v>
                </c:pt>
                <c:pt idx="6606">
                  <c:v>45.875</c:v>
                </c:pt>
                <c:pt idx="6607">
                  <c:v>45.88194444444445</c:v>
                </c:pt>
                <c:pt idx="6608">
                  <c:v>45.888888888888886</c:v>
                </c:pt>
                <c:pt idx="6609">
                  <c:v>45.895833333333336</c:v>
                </c:pt>
                <c:pt idx="6610">
                  <c:v>45.902777777777779</c:v>
                </c:pt>
                <c:pt idx="6611">
                  <c:v>45.909722222222221</c:v>
                </c:pt>
                <c:pt idx="6612">
                  <c:v>45.916666666666664</c:v>
                </c:pt>
                <c:pt idx="6613">
                  <c:v>45.923611111111114</c:v>
                </c:pt>
                <c:pt idx="6614">
                  <c:v>45.93055555555555</c:v>
                </c:pt>
                <c:pt idx="6615">
                  <c:v>45.9375</c:v>
                </c:pt>
                <c:pt idx="6616">
                  <c:v>45.94444444444445</c:v>
                </c:pt>
                <c:pt idx="6617">
                  <c:v>45.951388888888886</c:v>
                </c:pt>
                <c:pt idx="6618">
                  <c:v>45.958333333333336</c:v>
                </c:pt>
                <c:pt idx="6619">
                  <c:v>45.965277777777779</c:v>
                </c:pt>
                <c:pt idx="6620">
                  <c:v>45.972222222222221</c:v>
                </c:pt>
                <c:pt idx="6621">
                  <c:v>45.979166666666664</c:v>
                </c:pt>
                <c:pt idx="6622">
                  <c:v>45.986111111111114</c:v>
                </c:pt>
                <c:pt idx="6623">
                  <c:v>45.99305555555555</c:v>
                </c:pt>
                <c:pt idx="6624">
                  <c:v>46</c:v>
                </c:pt>
                <c:pt idx="6625">
                  <c:v>46.00694444444445</c:v>
                </c:pt>
                <c:pt idx="6626">
                  <c:v>46.013888888888886</c:v>
                </c:pt>
                <c:pt idx="6627">
                  <c:v>46.020833333333336</c:v>
                </c:pt>
                <c:pt idx="6628">
                  <c:v>46.027777777777779</c:v>
                </c:pt>
                <c:pt idx="6629">
                  <c:v>46.034722222222221</c:v>
                </c:pt>
                <c:pt idx="6630">
                  <c:v>46.041666666666664</c:v>
                </c:pt>
                <c:pt idx="6631">
                  <c:v>46.048611111111114</c:v>
                </c:pt>
                <c:pt idx="6632">
                  <c:v>46.05555555555555</c:v>
                </c:pt>
                <c:pt idx="6633">
                  <c:v>46.0625</c:v>
                </c:pt>
                <c:pt idx="6634">
                  <c:v>46.06944444444445</c:v>
                </c:pt>
                <c:pt idx="6635">
                  <c:v>46.076388888888886</c:v>
                </c:pt>
                <c:pt idx="6636">
                  <c:v>46.083333333333336</c:v>
                </c:pt>
                <c:pt idx="6637">
                  <c:v>46.090277777777779</c:v>
                </c:pt>
                <c:pt idx="6638">
                  <c:v>46.097222222222221</c:v>
                </c:pt>
                <c:pt idx="6639">
                  <c:v>46.104166666666664</c:v>
                </c:pt>
                <c:pt idx="6640">
                  <c:v>46.111111111111114</c:v>
                </c:pt>
                <c:pt idx="6641">
                  <c:v>46.11805555555555</c:v>
                </c:pt>
                <c:pt idx="6642">
                  <c:v>46.125</c:v>
                </c:pt>
                <c:pt idx="6643">
                  <c:v>46.13194444444445</c:v>
                </c:pt>
                <c:pt idx="6644">
                  <c:v>46.138888888888886</c:v>
                </c:pt>
                <c:pt idx="6645">
                  <c:v>46.145833333333336</c:v>
                </c:pt>
                <c:pt idx="6646">
                  <c:v>46.152777777777779</c:v>
                </c:pt>
                <c:pt idx="6647">
                  <c:v>46.159722222222221</c:v>
                </c:pt>
                <c:pt idx="6648">
                  <c:v>46.166666666666664</c:v>
                </c:pt>
                <c:pt idx="6649">
                  <c:v>46.173611111111114</c:v>
                </c:pt>
                <c:pt idx="6650">
                  <c:v>46.18055555555555</c:v>
                </c:pt>
                <c:pt idx="6651">
                  <c:v>46.1875</c:v>
                </c:pt>
                <c:pt idx="6652">
                  <c:v>46.19444444444445</c:v>
                </c:pt>
                <c:pt idx="6653">
                  <c:v>46.201388888888886</c:v>
                </c:pt>
                <c:pt idx="6654">
                  <c:v>46.208333333333336</c:v>
                </c:pt>
                <c:pt idx="6655">
                  <c:v>46.215277777777779</c:v>
                </c:pt>
                <c:pt idx="6656">
                  <c:v>46.222222222222221</c:v>
                </c:pt>
                <c:pt idx="6657">
                  <c:v>46.229166666666664</c:v>
                </c:pt>
                <c:pt idx="6658">
                  <c:v>46.236111111111114</c:v>
                </c:pt>
                <c:pt idx="6659">
                  <c:v>46.24305555555555</c:v>
                </c:pt>
                <c:pt idx="6660">
                  <c:v>46.25</c:v>
                </c:pt>
                <c:pt idx="6661">
                  <c:v>46.25694444444445</c:v>
                </c:pt>
                <c:pt idx="6662">
                  <c:v>46.263888888888886</c:v>
                </c:pt>
                <c:pt idx="6663">
                  <c:v>46.270833333333336</c:v>
                </c:pt>
                <c:pt idx="6664">
                  <c:v>46.277777777777779</c:v>
                </c:pt>
                <c:pt idx="6665">
                  <c:v>46.284722222222221</c:v>
                </c:pt>
                <c:pt idx="6666">
                  <c:v>46.291666666666664</c:v>
                </c:pt>
                <c:pt idx="6667">
                  <c:v>46.298611111111114</c:v>
                </c:pt>
                <c:pt idx="6668">
                  <c:v>46.30555555555555</c:v>
                </c:pt>
                <c:pt idx="6669">
                  <c:v>46.3125</c:v>
                </c:pt>
                <c:pt idx="6670">
                  <c:v>46.31944444444445</c:v>
                </c:pt>
                <c:pt idx="6671">
                  <c:v>46.326388888888886</c:v>
                </c:pt>
                <c:pt idx="6672">
                  <c:v>46.333333333333336</c:v>
                </c:pt>
                <c:pt idx="6673">
                  <c:v>46.340277777777779</c:v>
                </c:pt>
                <c:pt idx="6674">
                  <c:v>46.347222222222221</c:v>
                </c:pt>
                <c:pt idx="6675">
                  <c:v>46.354166666666664</c:v>
                </c:pt>
                <c:pt idx="6676">
                  <c:v>46.361111111111114</c:v>
                </c:pt>
                <c:pt idx="6677">
                  <c:v>46.36805555555555</c:v>
                </c:pt>
                <c:pt idx="6678">
                  <c:v>46.375</c:v>
                </c:pt>
                <c:pt idx="6679">
                  <c:v>46.38194444444445</c:v>
                </c:pt>
                <c:pt idx="6680">
                  <c:v>46.388888888888886</c:v>
                </c:pt>
                <c:pt idx="6681">
                  <c:v>46.395833333333336</c:v>
                </c:pt>
                <c:pt idx="6682">
                  <c:v>46.402777777777779</c:v>
                </c:pt>
                <c:pt idx="6683">
                  <c:v>46.409722222222221</c:v>
                </c:pt>
                <c:pt idx="6684">
                  <c:v>46.416666666666664</c:v>
                </c:pt>
                <c:pt idx="6685">
                  <c:v>46.423611111111114</c:v>
                </c:pt>
                <c:pt idx="6686">
                  <c:v>46.43055555555555</c:v>
                </c:pt>
                <c:pt idx="6687">
                  <c:v>46.4375</c:v>
                </c:pt>
                <c:pt idx="6688">
                  <c:v>46.44444444444445</c:v>
                </c:pt>
                <c:pt idx="6689">
                  <c:v>46.451388888888886</c:v>
                </c:pt>
                <c:pt idx="6690">
                  <c:v>46.458333333333336</c:v>
                </c:pt>
                <c:pt idx="6691">
                  <c:v>46.465277777777779</c:v>
                </c:pt>
                <c:pt idx="6692">
                  <c:v>46.472222222222221</c:v>
                </c:pt>
                <c:pt idx="6693">
                  <c:v>46.479166666666664</c:v>
                </c:pt>
                <c:pt idx="6694">
                  <c:v>46.486111111111114</c:v>
                </c:pt>
                <c:pt idx="6695">
                  <c:v>46.49305555555555</c:v>
                </c:pt>
                <c:pt idx="6696">
                  <c:v>46.5</c:v>
                </c:pt>
                <c:pt idx="6697">
                  <c:v>46.50694444444445</c:v>
                </c:pt>
                <c:pt idx="6698">
                  <c:v>46.513888888888886</c:v>
                </c:pt>
                <c:pt idx="6699">
                  <c:v>46.520833333333336</c:v>
                </c:pt>
                <c:pt idx="6700">
                  <c:v>46.527777777777779</c:v>
                </c:pt>
                <c:pt idx="6701">
                  <c:v>46.534722222222221</c:v>
                </c:pt>
                <c:pt idx="6702">
                  <c:v>46.541666666666664</c:v>
                </c:pt>
                <c:pt idx="6703">
                  <c:v>46.548611111111114</c:v>
                </c:pt>
                <c:pt idx="6704">
                  <c:v>46.55555555555555</c:v>
                </c:pt>
                <c:pt idx="6705">
                  <c:v>46.5625</c:v>
                </c:pt>
                <c:pt idx="6706">
                  <c:v>46.56944444444445</c:v>
                </c:pt>
                <c:pt idx="6707">
                  <c:v>46.576388888888886</c:v>
                </c:pt>
                <c:pt idx="6708">
                  <c:v>46.583333333333336</c:v>
                </c:pt>
                <c:pt idx="6709">
                  <c:v>46.590277777777779</c:v>
                </c:pt>
                <c:pt idx="6710">
                  <c:v>46.597222222222221</c:v>
                </c:pt>
                <c:pt idx="6711">
                  <c:v>46.604166666666664</c:v>
                </c:pt>
                <c:pt idx="6712">
                  <c:v>46.611111111111114</c:v>
                </c:pt>
                <c:pt idx="6713">
                  <c:v>46.61805555555555</c:v>
                </c:pt>
                <c:pt idx="6714">
                  <c:v>46.625</c:v>
                </c:pt>
                <c:pt idx="6715">
                  <c:v>46.63194444444445</c:v>
                </c:pt>
                <c:pt idx="6716">
                  <c:v>46.638888888888886</c:v>
                </c:pt>
                <c:pt idx="6717">
                  <c:v>46.645833333333336</c:v>
                </c:pt>
                <c:pt idx="6718">
                  <c:v>46.652777777777779</c:v>
                </c:pt>
                <c:pt idx="6719">
                  <c:v>46.659722222222221</c:v>
                </c:pt>
                <c:pt idx="6720">
                  <c:v>46.666666666666664</c:v>
                </c:pt>
                <c:pt idx="6721">
                  <c:v>46.673611111111114</c:v>
                </c:pt>
                <c:pt idx="6722">
                  <c:v>46.68055555555555</c:v>
                </c:pt>
                <c:pt idx="6723">
                  <c:v>46.6875</c:v>
                </c:pt>
                <c:pt idx="6724">
                  <c:v>46.69444444444445</c:v>
                </c:pt>
                <c:pt idx="6725">
                  <c:v>46.701388888888886</c:v>
                </c:pt>
                <c:pt idx="6726">
                  <c:v>46.708333333333336</c:v>
                </c:pt>
                <c:pt idx="6727">
                  <c:v>46.715277777777779</c:v>
                </c:pt>
                <c:pt idx="6728">
                  <c:v>46.722222222222221</c:v>
                </c:pt>
                <c:pt idx="6729">
                  <c:v>46.729166666666664</c:v>
                </c:pt>
                <c:pt idx="6730">
                  <c:v>46.736111111111114</c:v>
                </c:pt>
                <c:pt idx="6731">
                  <c:v>46.74305555555555</c:v>
                </c:pt>
                <c:pt idx="6732">
                  <c:v>46.75</c:v>
                </c:pt>
                <c:pt idx="6733">
                  <c:v>46.75694444444445</c:v>
                </c:pt>
                <c:pt idx="6734">
                  <c:v>46.763888888888886</c:v>
                </c:pt>
                <c:pt idx="6735">
                  <c:v>46.770833333333336</c:v>
                </c:pt>
                <c:pt idx="6736">
                  <c:v>46.777777777777779</c:v>
                </c:pt>
                <c:pt idx="6737">
                  <c:v>46.784722222222221</c:v>
                </c:pt>
                <c:pt idx="6738">
                  <c:v>46.791666666666664</c:v>
                </c:pt>
                <c:pt idx="6739">
                  <c:v>46.798611111111114</c:v>
                </c:pt>
                <c:pt idx="6740">
                  <c:v>46.80555555555555</c:v>
                </c:pt>
                <c:pt idx="6741">
                  <c:v>46.8125</c:v>
                </c:pt>
                <c:pt idx="6742">
                  <c:v>46.81944444444445</c:v>
                </c:pt>
                <c:pt idx="6743">
                  <c:v>46.826388888888886</c:v>
                </c:pt>
                <c:pt idx="6744">
                  <c:v>46.833333333333336</c:v>
                </c:pt>
                <c:pt idx="6745">
                  <c:v>46.840277777777779</c:v>
                </c:pt>
                <c:pt idx="6746">
                  <c:v>46.847222222222221</c:v>
                </c:pt>
                <c:pt idx="6747">
                  <c:v>46.854166666666664</c:v>
                </c:pt>
                <c:pt idx="6748">
                  <c:v>46.861111111111114</c:v>
                </c:pt>
                <c:pt idx="6749">
                  <c:v>46.86805555555555</c:v>
                </c:pt>
                <c:pt idx="6750">
                  <c:v>46.875</c:v>
                </c:pt>
                <c:pt idx="6751">
                  <c:v>46.88194444444445</c:v>
                </c:pt>
                <c:pt idx="6752">
                  <c:v>46.888888888888886</c:v>
                </c:pt>
                <c:pt idx="6753">
                  <c:v>46.895833333333336</c:v>
                </c:pt>
                <c:pt idx="6754">
                  <c:v>46.902777777777779</c:v>
                </c:pt>
                <c:pt idx="6755">
                  <c:v>46.909722222222221</c:v>
                </c:pt>
                <c:pt idx="6756">
                  <c:v>46.916666666666664</c:v>
                </c:pt>
                <c:pt idx="6757">
                  <c:v>46.923611111111114</c:v>
                </c:pt>
                <c:pt idx="6758">
                  <c:v>46.93055555555555</c:v>
                </c:pt>
                <c:pt idx="6759">
                  <c:v>46.9375</c:v>
                </c:pt>
                <c:pt idx="6760">
                  <c:v>46.94444444444445</c:v>
                </c:pt>
                <c:pt idx="6761">
                  <c:v>46.951388888888886</c:v>
                </c:pt>
                <c:pt idx="6762">
                  <c:v>46.958333333333336</c:v>
                </c:pt>
                <c:pt idx="6763">
                  <c:v>46.965277777777779</c:v>
                </c:pt>
                <c:pt idx="6764">
                  <c:v>46.972222222222221</c:v>
                </c:pt>
                <c:pt idx="6765">
                  <c:v>46.979166666666664</c:v>
                </c:pt>
                <c:pt idx="6766">
                  <c:v>46.986111111111114</c:v>
                </c:pt>
                <c:pt idx="6767">
                  <c:v>46.99305555555555</c:v>
                </c:pt>
                <c:pt idx="6768">
                  <c:v>47</c:v>
                </c:pt>
                <c:pt idx="6769">
                  <c:v>47.00694444444445</c:v>
                </c:pt>
                <c:pt idx="6770">
                  <c:v>47.013888888888886</c:v>
                </c:pt>
                <c:pt idx="6771">
                  <c:v>47.020833333333336</c:v>
                </c:pt>
                <c:pt idx="6772">
                  <c:v>47.027777777777779</c:v>
                </c:pt>
                <c:pt idx="6773">
                  <c:v>47.034722222222221</c:v>
                </c:pt>
                <c:pt idx="6774">
                  <c:v>47.041666666666664</c:v>
                </c:pt>
                <c:pt idx="6775">
                  <c:v>47.048611111111114</c:v>
                </c:pt>
                <c:pt idx="6776">
                  <c:v>47.05555555555555</c:v>
                </c:pt>
                <c:pt idx="6777">
                  <c:v>47.0625</c:v>
                </c:pt>
                <c:pt idx="6778">
                  <c:v>47.06944444444445</c:v>
                </c:pt>
                <c:pt idx="6779">
                  <c:v>47.076388888888886</c:v>
                </c:pt>
                <c:pt idx="6780">
                  <c:v>47.083333333333336</c:v>
                </c:pt>
                <c:pt idx="6781">
                  <c:v>47.090277777777779</c:v>
                </c:pt>
                <c:pt idx="6782">
                  <c:v>47.097222222222221</c:v>
                </c:pt>
                <c:pt idx="6783">
                  <c:v>47.104166666666664</c:v>
                </c:pt>
                <c:pt idx="6784">
                  <c:v>47.111111111111114</c:v>
                </c:pt>
                <c:pt idx="6785">
                  <c:v>47.11805555555555</c:v>
                </c:pt>
                <c:pt idx="6786">
                  <c:v>47.125</c:v>
                </c:pt>
                <c:pt idx="6787">
                  <c:v>47.13194444444445</c:v>
                </c:pt>
                <c:pt idx="6788">
                  <c:v>47.138888888888886</c:v>
                </c:pt>
                <c:pt idx="6789">
                  <c:v>47.145833333333336</c:v>
                </c:pt>
                <c:pt idx="6790">
                  <c:v>47.152777777777779</c:v>
                </c:pt>
                <c:pt idx="6791">
                  <c:v>47.159722222222221</c:v>
                </c:pt>
                <c:pt idx="6792">
                  <c:v>47.166666666666664</c:v>
                </c:pt>
                <c:pt idx="6793">
                  <c:v>47.173611111111114</c:v>
                </c:pt>
                <c:pt idx="6794">
                  <c:v>47.18055555555555</c:v>
                </c:pt>
                <c:pt idx="6795">
                  <c:v>47.1875</c:v>
                </c:pt>
                <c:pt idx="6796">
                  <c:v>47.19444444444445</c:v>
                </c:pt>
                <c:pt idx="6797">
                  <c:v>47.201388888888886</c:v>
                </c:pt>
                <c:pt idx="6798">
                  <c:v>47.208333333333336</c:v>
                </c:pt>
                <c:pt idx="6799">
                  <c:v>47.215277777777779</c:v>
                </c:pt>
                <c:pt idx="6800">
                  <c:v>47.222222222222221</c:v>
                </c:pt>
                <c:pt idx="6801">
                  <c:v>47.229166666666664</c:v>
                </c:pt>
                <c:pt idx="6802">
                  <c:v>47.236111111111114</c:v>
                </c:pt>
                <c:pt idx="6803">
                  <c:v>47.24305555555555</c:v>
                </c:pt>
                <c:pt idx="6804">
                  <c:v>47.25</c:v>
                </c:pt>
                <c:pt idx="6805">
                  <c:v>47.25694444444445</c:v>
                </c:pt>
                <c:pt idx="6806">
                  <c:v>47.263888888888886</c:v>
                </c:pt>
                <c:pt idx="6807">
                  <c:v>47.270833333333336</c:v>
                </c:pt>
                <c:pt idx="6808">
                  <c:v>47.277777777777779</c:v>
                </c:pt>
                <c:pt idx="6809">
                  <c:v>47.284722222222221</c:v>
                </c:pt>
                <c:pt idx="6810">
                  <c:v>47.291666666666664</c:v>
                </c:pt>
                <c:pt idx="6811">
                  <c:v>47.298611111111114</c:v>
                </c:pt>
                <c:pt idx="6812">
                  <c:v>47.30555555555555</c:v>
                </c:pt>
                <c:pt idx="6813">
                  <c:v>47.3125</c:v>
                </c:pt>
                <c:pt idx="6814">
                  <c:v>47.31944444444445</c:v>
                </c:pt>
                <c:pt idx="6815">
                  <c:v>47.326388888888886</c:v>
                </c:pt>
                <c:pt idx="6816">
                  <c:v>47.333333333333336</c:v>
                </c:pt>
                <c:pt idx="6817">
                  <c:v>47.340277777777779</c:v>
                </c:pt>
                <c:pt idx="6818">
                  <c:v>47.347222222222221</c:v>
                </c:pt>
                <c:pt idx="6819">
                  <c:v>47.354166666666664</c:v>
                </c:pt>
                <c:pt idx="6820">
                  <c:v>47.361111111111114</c:v>
                </c:pt>
                <c:pt idx="6821">
                  <c:v>47.36805555555555</c:v>
                </c:pt>
                <c:pt idx="6822">
                  <c:v>47.375</c:v>
                </c:pt>
                <c:pt idx="6823">
                  <c:v>47.38194444444445</c:v>
                </c:pt>
                <c:pt idx="6824">
                  <c:v>47.388888888888886</c:v>
                </c:pt>
                <c:pt idx="6825">
                  <c:v>47.395833333333336</c:v>
                </c:pt>
                <c:pt idx="6826">
                  <c:v>47.402777777777779</c:v>
                </c:pt>
                <c:pt idx="6827">
                  <c:v>47.409722222222221</c:v>
                </c:pt>
                <c:pt idx="6828">
                  <c:v>47.416666666666664</c:v>
                </c:pt>
                <c:pt idx="6829">
                  <c:v>47.423611111111114</c:v>
                </c:pt>
                <c:pt idx="6830">
                  <c:v>47.43055555555555</c:v>
                </c:pt>
                <c:pt idx="6831">
                  <c:v>47.4375</c:v>
                </c:pt>
                <c:pt idx="6832">
                  <c:v>47.44444444444445</c:v>
                </c:pt>
                <c:pt idx="6833">
                  <c:v>47.451388888888886</c:v>
                </c:pt>
                <c:pt idx="6834">
                  <c:v>47.458333333333336</c:v>
                </c:pt>
                <c:pt idx="6835">
                  <c:v>47.465277777777779</c:v>
                </c:pt>
                <c:pt idx="6836">
                  <c:v>47.472222222222221</c:v>
                </c:pt>
                <c:pt idx="6837">
                  <c:v>47.479166666666664</c:v>
                </c:pt>
                <c:pt idx="6838">
                  <c:v>47.486111111111114</c:v>
                </c:pt>
                <c:pt idx="6839">
                  <c:v>47.49305555555555</c:v>
                </c:pt>
                <c:pt idx="6840">
                  <c:v>47.5</c:v>
                </c:pt>
                <c:pt idx="6841">
                  <c:v>47.50694444444445</c:v>
                </c:pt>
                <c:pt idx="6842">
                  <c:v>47.513888888888886</c:v>
                </c:pt>
                <c:pt idx="6843">
                  <c:v>47.520833333333336</c:v>
                </c:pt>
                <c:pt idx="6844">
                  <c:v>47.527777777777779</c:v>
                </c:pt>
                <c:pt idx="6845">
                  <c:v>47.534722222222221</c:v>
                </c:pt>
                <c:pt idx="6846">
                  <c:v>47.541666666666664</c:v>
                </c:pt>
                <c:pt idx="6847">
                  <c:v>47.548611111111114</c:v>
                </c:pt>
                <c:pt idx="6848">
                  <c:v>47.55555555555555</c:v>
                </c:pt>
                <c:pt idx="6849">
                  <c:v>47.5625</c:v>
                </c:pt>
                <c:pt idx="6850">
                  <c:v>47.56944444444445</c:v>
                </c:pt>
                <c:pt idx="6851">
                  <c:v>47.576388888888886</c:v>
                </c:pt>
                <c:pt idx="6852">
                  <c:v>47.583333333333336</c:v>
                </c:pt>
                <c:pt idx="6853">
                  <c:v>47.590277777777779</c:v>
                </c:pt>
                <c:pt idx="6854">
                  <c:v>47.597222222222221</c:v>
                </c:pt>
                <c:pt idx="6855">
                  <c:v>47.604166666666664</c:v>
                </c:pt>
                <c:pt idx="6856">
                  <c:v>47.611111111111114</c:v>
                </c:pt>
                <c:pt idx="6857">
                  <c:v>47.61805555555555</c:v>
                </c:pt>
                <c:pt idx="6858">
                  <c:v>47.625</c:v>
                </c:pt>
                <c:pt idx="6859">
                  <c:v>47.63194444444445</c:v>
                </c:pt>
                <c:pt idx="6860">
                  <c:v>47.638888888888886</c:v>
                </c:pt>
                <c:pt idx="6861">
                  <c:v>47.645833333333336</c:v>
                </c:pt>
                <c:pt idx="6862">
                  <c:v>47.652777777777779</c:v>
                </c:pt>
                <c:pt idx="6863">
                  <c:v>47.659722222222221</c:v>
                </c:pt>
                <c:pt idx="6864">
                  <c:v>47.666666666666664</c:v>
                </c:pt>
                <c:pt idx="6865">
                  <c:v>47.673611111111114</c:v>
                </c:pt>
                <c:pt idx="6866">
                  <c:v>47.68055555555555</c:v>
                </c:pt>
                <c:pt idx="6867">
                  <c:v>47.6875</c:v>
                </c:pt>
                <c:pt idx="6868">
                  <c:v>47.69444444444445</c:v>
                </c:pt>
                <c:pt idx="6869">
                  <c:v>47.701388888888886</c:v>
                </c:pt>
                <c:pt idx="6870">
                  <c:v>47.708333333333336</c:v>
                </c:pt>
                <c:pt idx="6871">
                  <c:v>47.715277777777779</c:v>
                </c:pt>
                <c:pt idx="6872">
                  <c:v>47.722222222222221</c:v>
                </c:pt>
                <c:pt idx="6873">
                  <c:v>47.729166666666664</c:v>
                </c:pt>
                <c:pt idx="6874">
                  <c:v>47.736111111111114</c:v>
                </c:pt>
                <c:pt idx="6875">
                  <c:v>47.74305555555555</c:v>
                </c:pt>
                <c:pt idx="6876">
                  <c:v>47.75</c:v>
                </c:pt>
                <c:pt idx="6877">
                  <c:v>47.75694444444445</c:v>
                </c:pt>
                <c:pt idx="6878">
                  <c:v>47.763888888888886</c:v>
                </c:pt>
                <c:pt idx="6879">
                  <c:v>47.770833333333336</c:v>
                </c:pt>
                <c:pt idx="6880">
                  <c:v>47.777777777777779</c:v>
                </c:pt>
                <c:pt idx="6881">
                  <c:v>47.784722222222221</c:v>
                </c:pt>
                <c:pt idx="6882">
                  <c:v>47.791666666666664</c:v>
                </c:pt>
                <c:pt idx="6883">
                  <c:v>47.798611111111114</c:v>
                </c:pt>
                <c:pt idx="6884">
                  <c:v>47.80555555555555</c:v>
                </c:pt>
                <c:pt idx="6885">
                  <c:v>47.8125</c:v>
                </c:pt>
                <c:pt idx="6886">
                  <c:v>47.81944444444445</c:v>
                </c:pt>
                <c:pt idx="6887">
                  <c:v>47.826388888888886</c:v>
                </c:pt>
                <c:pt idx="6888">
                  <c:v>47.833333333333336</c:v>
                </c:pt>
                <c:pt idx="6889">
                  <c:v>47.840277777777779</c:v>
                </c:pt>
                <c:pt idx="6890">
                  <c:v>47.847222222222221</c:v>
                </c:pt>
                <c:pt idx="6891">
                  <c:v>47.854166666666664</c:v>
                </c:pt>
                <c:pt idx="6892">
                  <c:v>47.861111111111114</c:v>
                </c:pt>
                <c:pt idx="6893">
                  <c:v>47.86805555555555</c:v>
                </c:pt>
                <c:pt idx="6894">
                  <c:v>47.875</c:v>
                </c:pt>
                <c:pt idx="6895">
                  <c:v>47.88194444444445</c:v>
                </c:pt>
                <c:pt idx="6896">
                  <c:v>47.888888888888886</c:v>
                </c:pt>
                <c:pt idx="6897">
                  <c:v>47.895833333333336</c:v>
                </c:pt>
                <c:pt idx="6898">
                  <c:v>47.902777777777779</c:v>
                </c:pt>
                <c:pt idx="6899">
                  <c:v>47.909722222222221</c:v>
                </c:pt>
                <c:pt idx="6900">
                  <c:v>47.916666666666664</c:v>
                </c:pt>
                <c:pt idx="6901">
                  <c:v>47.923611111111114</c:v>
                </c:pt>
                <c:pt idx="6902">
                  <c:v>47.93055555555555</c:v>
                </c:pt>
                <c:pt idx="6903">
                  <c:v>47.9375</c:v>
                </c:pt>
                <c:pt idx="6904">
                  <c:v>47.94444444444445</c:v>
                </c:pt>
                <c:pt idx="6905">
                  <c:v>47.951388888888886</c:v>
                </c:pt>
                <c:pt idx="6906">
                  <c:v>47.958333333333336</c:v>
                </c:pt>
                <c:pt idx="6907">
                  <c:v>47.965277777777779</c:v>
                </c:pt>
                <c:pt idx="6908">
                  <c:v>47.972222222222221</c:v>
                </c:pt>
                <c:pt idx="6909">
                  <c:v>47.979166666666664</c:v>
                </c:pt>
                <c:pt idx="6910">
                  <c:v>47.986111111111114</c:v>
                </c:pt>
                <c:pt idx="6911">
                  <c:v>47.99305555555555</c:v>
                </c:pt>
                <c:pt idx="6912">
                  <c:v>48</c:v>
                </c:pt>
                <c:pt idx="6913">
                  <c:v>48.00694444444445</c:v>
                </c:pt>
                <c:pt idx="6914">
                  <c:v>48.013888888888886</c:v>
                </c:pt>
                <c:pt idx="6915">
                  <c:v>48.020833333333336</c:v>
                </c:pt>
                <c:pt idx="6916">
                  <c:v>48.027777777777779</c:v>
                </c:pt>
                <c:pt idx="6917">
                  <c:v>48.034722222222221</c:v>
                </c:pt>
                <c:pt idx="6918">
                  <c:v>48.041666666666664</c:v>
                </c:pt>
                <c:pt idx="6919">
                  <c:v>48.048611111111114</c:v>
                </c:pt>
                <c:pt idx="6920">
                  <c:v>48.05555555555555</c:v>
                </c:pt>
                <c:pt idx="6921">
                  <c:v>48.0625</c:v>
                </c:pt>
                <c:pt idx="6922">
                  <c:v>48.06944444444445</c:v>
                </c:pt>
                <c:pt idx="6923">
                  <c:v>48.076388888888886</c:v>
                </c:pt>
                <c:pt idx="6924">
                  <c:v>48.083333333333336</c:v>
                </c:pt>
                <c:pt idx="6925">
                  <c:v>48.090277777777779</c:v>
                </c:pt>
                <c:pt idx="6926">
                  <c:v>48.097222222222221</c:v>
                </c:pt>
                <c:pt idx="6927">
                  <c:v>48.104166666666664</c:v>
                </c:pt>
                <c:pt idx="6928">
                  <c:v>48.111111111111114</c:v>
                </c:pt>
                <c:pt idx="6929">
                  <c:v>48.11805555555555</c:v>
                </c:pt>
                <c:pt idx="6930">
                  <c:v>48.125</c:v>
                </c:pt>
                <c:pt idx="6931">
                  <c:v>48.13194444444445</c:v>
                </c:pt>
                <c:pt idx="6932">
                  <c:v>48.138888888888886</c:v>
                </c:pt>
                <c:pt idx="6933">
                  <c:v>48.145833333333336</c:v>
                </c:pt>
                <c:pt idx="6934">
                  <c:v>48.152777777777779</c:v>
                </c:pt>
                <c:pt idx="6935">
                  <c:v>48.159722222222221</c:v>
                </c:pt>
                <c:pt idx="6936">
                  <c:v>48.166666666666664</c:v>
                </c:pt>
                <c:pt idx="6937">
                  <c:v>48.173611111111114</c:v>
                </c:pt>
                <c:pt idx="6938">
                  <c:v>48.18055555555555</c:v>
                </c:pt>
                <c:pt idx="6939">
                  <c:v>48.1875</c:v>
                </c:pt>
                <c:pt idx="6940">
                  <c:v>48.19444444444445</c:v>
                </c:pt>
                <c:pt idx="6941">
                  <c:v>48.201388888888886</c:v>
                </c:pt>
                <c:pt idx="6942">
                  <c:v>48.208333333333336</c:v>
                </c:pt>
                <c:pt idx="6943">
                  <c:v>48.215277777777779</c:v>
                </c:pt>
                <c:pt idx="6944">
                  <c:v>48.222222222222221</c:v>
                </c:pt>
                <c:pt idx="6945">
                  <c:v>48.229166666666664</c:v>
                </c:pt>
                <c:pt idx="6946">
                  <c:v>48.236111111111114</c:v>
                </c:pt>
                <c:pt idx="6947">
                  <c:v>48.24305555555555</c:v>
                </c:pt>
                <c:pt idx="6948">
                  <c:v>48.25</c:v>
                </c:pt>
                <c:pt idx="6949">
                  <c:v>48.25694444444445</c:v>
                </c:pt>
                <c:pt idx="6950">
                  <c:v>48.263888888888886</c:v>
                </c:pt>
                <c:pt idx="6951">
                  <c:v>48.270833333333336</c:v>
                </c:pt>
                <c:pt idx="6952">
                  <c:v>48.277777777777779</c:v>
                </c:pt>
                <c:pt idx="6953">
                  <c:v>48.284722222222221</c:v>
                </c:pt>
                <c:pt idx="6954">
                  <c:v>48.291666666666664</c:v>
                </c:pt>
                <c:pt idx="6955">
                  <c:v>48.298611111111114</c:v>
                </c:pt>
                <c:pt idx="6956">
                  <c:v>48.30555555555555</c:v>
                </c:pt>
                <c:pt idx="6957">
                  <c:v>48.3125</c:v>
                </c:pt>
                <c:pt idx="6958">
                  <c:v>48.31944444444445</c:v>
                </c:pt>
                <c:pt idx="6959">
                  <c:v>48.326388888888886</c:v>
                </c:pt>
                <c:pt idx="6960">
                  <c:v>48.333333333333336</c:v>
                </c:pt>
                <c:pt idx="6961">
                  <c:v>48.340277777777779</c:v>
                </c:pt>
                <c:pt idx="6962">
                  <c:v>48.347222222222221</c:v>
                </c:pt>
                <c:pt idx="6963">
                  <c:v>48.354166666666664</c:v>
                </c:pt>
                <c:pt idx="6964">
                  <c:v>48.361111111111114</c:v>
                </c:pt>
                <c:pt idx="6965">
                  <c:v>48.36805555555555</c:v>
                </c:pt>
                <c:pt idx="6966">
                  <c:v>48.375</c:v>
                </c:pt>
                <c:pt idx="6967">
                  <c:v>48.38194444444445</c:v>
                </c:pt>
                <c:pt idx="6968">
                  <c:v>48.388888888888886</c:v>
                </c:pt>
                <c:pt idx="6969">
                  <c:v>48.395833333333336</c:v>
                </c:pt>
                <c:pt idx="6970">
                  <c:v>48.402777777777779</c:v>
                </c:pt>
                <c:pt idx="6971">
                  <c:v>48.409722222222221</c:v>
                </c:pt>
                <c:pt idx="6972">
                  <c:v>48.416666666666664</c:v>
                </c:pt>
                <c:pt idx="6973">
                  <c:v>48.423611111111114</c:v>
                </c:pt>
                <c:pt idx="6974">
                  <c:v>48.43055555555555</c:v>
                </c:pt>
                <c:pt idx="6975">
                  <c:v>48.4375</c:v>
                </c:pt>
                <c:pt idx="6976">
                  <c:v>48.44444444444445</c:v>
                </c:pt>
                <c:pt idx="6977">
                  <c:v>48.451388888888886</c:v>
                </c:pt>
                <c:pt idx="6978">
                  <c:v>48.458333333333336</c:v>
                </c:pt>
                <c:pt idx="6979">
                  <c:v>48.465277777777779</c:v>
                </c:pt>
                <c:pt idx="6980">
                  <c:v>48.472222222222221</c:v>
                </c:pt>
                <c:pt idx="6981">
                  <c:v>48.479166666666664</c:v>
                </c:pt>
                <c:pt idx="6982">
                  <c:v>48.486111111111114</c:v>
                </c:pt>
                <c:pt idx="6983">
                  <c:v>48.49305555555555</c:v>
                </c:pt>
                <c:pt idx="6984">
                  <c:v>48.5</c:v>
                </c:pt>
                <c:pt idx="6985">
                  <c:v>48.50694444444445</c:v>
                </c:pt>
                <c:pt idx="6986">
                  <c:v>48.513888888888886</c:v>
                </c:pt>
                <c:pt idx="6987">
                  <c:v>48.520833333333336</c:v>
                </c:pt>
                <c:pt idx="6988">
                  <c:v>48.527777777777779</c:v>
                </c:pt>
                <c:pt idx="6989">
                  <c:v>48.534722222222221</c:v>
                </c:pt>
                <c:pt idx="6990">
                  <c:v>48.541666666666664</c:v>
                </c:pt>
                <c:pt idx="6991">
                  <c:v>48.548611111111114</c:v>
                </c:pt>
                <c:pt idx="6992">
                  <c:v>48.55555555555555</c:v>
                </c:pt>
                <c:pt idx="6993">
                  <c:v>48.5625</c:v>
                </c:pt>
                <c:pt idx="6994">
                  <c:v>48.56944444444445</c:v>
                </c:pt>
                <c:pt idx="6995">
                  <c:v>48.576388888888886</c:v>
                </c:pt>
                <c:pt idx="6996">
                  <c:v>48.583333333333336</c:v>
                </c:pt>
                <c:pt idx="6997">
                  <c:v>48.590277777777779</c:v>
                </c:pt>
                <c:pt idx="6998">
                  <c:v>48.597222222222221</c:v>
                </c:pt>
                <c:pt idx="6999">
                  <c:v>48.604166666666664</c:v>
                </c:pt>
                <c:pt idx="7000">
                  <c:v>48.611111111111114</c:v>
                </c:pt>
                <c:pt idx="7001">
                  <c:v>48.61805555555555</c:v>
                </c:pt>
                <c:pt idx="7002">
                  <c:v>48.625</c:v>
                </c:pt>
                <c:pt idx="7003">
                  <c:v>48.63194444444445</c:v>
                </c:pt>
                <c:pt idx="7004">
                  <c:v>48.638888888888886</c:v>
                </c:pt>
                <c:pt idx="7005">
                  <c:v>48.645833333333336</c:v>
                </c:pt>
                <c:pt idx="7006">
                  <c:v>48.652777777777779</c:v>
                </c:pt>
                <c:pt idx="7007">
                  <c:v>48.659722222222221</c:v>
                </c:pt>
                <c:pt idx="7008">
                  <c:v>48.666666666666664</c:v>
                </c:pt>
                <c:pt idx="7009">
                  <c:v>48.673611111111114</c:v>
                </c:pt>
                <c:pt idx="7010">
                  <c:v>48.68055555555555</c:v>
                </c:pt>
                <c:pt idx="7011">
                  <c:v>48.6875</c:v>
                </c:pt>
                <c:pt idx="7012">
                  <c:v>48.69444444444445</c:v>
                </c:pt>
                <c:pt idx="7013">
                  <c:v>48.701388888888886</c:v>
                </c:pt>
                <c:pt idx="7014">
                  <c:v>48.708333333333336</c:v>
                </c:pt>
                <c:pt idx="7015">
                  <c:v>48.715277777777779</c:v>
                </c:pt>
                <c:pt idx="7016">
                  <c:v>48.722222222222221</c:v>
                </c:pt>
                <c:pt idx="7017">
                  <c:v>48.729166666666664</c:v>
                </c:pt>
                <c:pt idx="7018">
                  <c:v>48.736111111111114</c:v>
                </c:pt>
                <c:pt idx="7019">
                  <c:v>48.74305555555555</c:v>
                </c:pt>
                <c:pt idx="7020">
                  <c:v>48.75</c:v>
                </c:pt>
                <c:pt idx="7021">
                  <c:v>48.75694444444445</c:v>
                </c:pt>
                <c:pt idx="7022">
                  <c:v>48.763888888888886</c:v>
                </c:pt>
                <c:pt idx="7023">
                  <c:v>48.770833333333336</c:v>
                </c:pt>
                <c:pt idx="7024">
                  <c:v>48.777777777777779</c:v>
                </c:pt>
                <c:pt idx="7025">
                  <c:v>48.784722222222221</c:v>
                </c:pt>
                <c:pt idx="7026">
                  <c:v>48.791666666666664</c:v>
                </c:pt>
                <c:pt idx="7027">
                  <c:v>48.798611111111114</c:v>
                </c:pt>
                <c:pt idx="7028">
                  <c:v>48.80555555555555</c:v>
                </c:pt>
                <c:pt idx="7029">
                  <c:v>48.8125</c:v>
                </c:pt>
                <c:pt idx="7030">
                  <c:v>48.81944444444445</c:v>
                </c:pt>
                <c:pt idx="7031">
                  <c:v>48.826388888888886</c:v>
                </c:pt>
                <c:pt idx="7032">
                  <c:v>48.833333333333336</c:v>
                </c:pt>
                <c:pt idx="7033">
                  <c:v>48.840277777777779</c:v>
                </c:pt>
                <c:pt idx="7034">
                  <c:v>48.847222222222221</c:v>
                </c:pt>
                <c:pt idx="7035">
                  <c:v>48.854166666666664</c:v>
                </c:pt>
                <c:pt idx="7036">
                  <c:v>48.861111111111114</c:v>
                </c:pt>
                <c:pt idx="7037">
                  <c:v>48.86805555555555</c:v>
                </c:pt>
                <c:pt idx="7038">
                  <c:v>48.875</c:v>
                </c:pt>
                <c:pt idx="7039">
                  <c:v>48.88194444444445</c:v>
                </c:pt>
                <c:pt idx="7040">
                  <c:v>48.888888888888886</c:v>
                </c:pt>
                <c:pt idx="7041">
                  <c:v>48.895833333333336</c:v>
                </c:pt>
                <c:pt idx="7042">
                  <c:v>48.902777777777779</c:v>
                </c:pt>
                <c:pt idx="7043">
                  <c:v>48.909722222222221</c:v>
                </c:pt>
                <c:pt idx="7044">
                  <c:v>48.916666666666664</c:v>
                </c:pt>
                <c:pt idx="7045">
                  <c:v>48.923611111111114</c:v>
                </c:pt>
                <c:pt idx="7046">
                  <c:v>48.93055555555555</c:v>
                </c:pt>
                <c:pt idx="7047">
                  <c:v>48.9375</c:v>
                </c:pt>
                <c:pt idx="7048">
                  <c:v>48.94444444444445</c:v>
                </c:pt>
                <c:pt idx="7049">
                  <c:v>48.951388888888886</c:v>
                </c:pt>
                <c:pt idx="7050">
                  <c:v>48.958333333333336</c:v>
                </c:pt>
                <c:pt idx="7051">
                  <c:v>48.965277777777779</c:v>
                </c:pt>
                <c:pt idx="7052">
                  <c:v>48.972222222222221</c:v>
                </c:pt>
                <c:pt idx="7053">
                  <c:v>48.979166666666664</c:v>
                </c:pt>
                <c:pt idx="7054">
                  <c:v>48.986111111111114</c:v>
                </c:pt>
                <c:pt idx="7055">
                  <c:v>48.99305555555555</c:v>
                </c:pt>
                <c:pt idx="7056">
                  <c:v>49</c:v>
                </c:pt>
                <c:pt idx="7057">
                  <c:v>49.00694444444445</c:v>
                </c:pt>
                <c:pt idx="7058">
                  <c:v>49.013888888888886</c:v>
                </c:pt>
                <c:pt idx="7059">
                  <c:v>49.020833333333336</c:v>
                </c:pt>
                <c:pt idx="7060">
                  <c:v>49.027777777777779</c:v>
                </c:pt>
                <c:pt idx="7061">
                  <c:v>49.034722222222221</c:v>
                </c:pt>
                <c:pt idx="7062">
                  <c:v>49.041666666666664</c:v>
                </c:pt>
                <c:pt idx="7063">
                  <c:v>49.048611111111114</c:v>
                </c:pt>
                <c:pt idx="7064">
                  <c:v>49.05555555555555</c:v>
                </c:pt>
                <c:pt idx="7065">
                  <c:v>49.0625</c:v>
                </c:pt>
                <c:pt idx="7066">
                  <c:v>49.06944444444445</c:v>
                </c:pt>
                <c:pt idx="7067">
                  <c:v>49.076388888888886</c:v>
                </c:pt>
                <c:pt idx="7068">
                  <c:v>49.083333333333336</c:v>
                </c:pt>
                <c:pt idx="7069">
                  <c:v>49.090277777777779</c:v>
                </c:pt>
                <c:pt idx="7070">
                  <c:v>49.097222222222221</c:v>
                </c:pt>
                <c:pt idx="7071">
                  <c:v>49.104166666666664</c:v>
                </c:pt>
                <c:pt idx="7072">
                  <c:v>49.111111111111114</c:v>
                </c:pt>
                <c:pt idx="7073">
                  <c:v>49.11805555555555</c:v>
                </c:pt>
                <c:pt idx="7074">
                  <c:v>49.125</c:v>
                </c:pt>
                <c:pt idx="7075">
                  <c:v>49.13194444444445</c:v>
                </c:pt>
                <c:pt idx="7076">
                  <c:v>49.138888888888886</c:v>
                </c:pt>
                <c:pt idx="7077">
                  <c:v>49.145833333333336</c:v>
                </c:pt>
                <c:pt idx="7078">
                  <c:v>49.152777777777779</c:v>
                </c:pt>
                <c:pt idx="7079">
                  <c:v>49.159722222222221</c:v>
                </c:pt>
                <c:pt idx="7080">
                  <c:v>49.166666666666664</c:v>
                </c:pt>
                <c:pt idx="7081">
                  <c:v>49.173611111111114</c:v>
                </c:pt>
                <c:pt idx="7082">
                  <c:v>49.18055555555555</c:v>
                </c:pt>
                <c:pt idx="7083">
                  <c:v>49.1875</c:v>
                </c:pt>
                <c:pt idx="7084">
                  <c:v>49.19444444444445</c:v>
                </c:pt>
                <c:pt idx="7085">
                  <c:v>49.201388888888886</c:v>
                </c:pt>
                <c:pt idx="7086">
                  <c:v>49.208333333333336</c:v>
                </c:pt>
                <c:pt idx="7087">
                  <c:v>49.215277777777779</c:v>
                </c:pt>
                <c:pt idx="7088">
                  <c:v>49.222222222222221</c:v>
                </c:pt>
                <c:pt idx="7089">
                  <c:v>49.229166666666664</c:v>
                </c:pt>
                <c:pt idx="7090">
                  <c:v>49.236111111111114</c:v>
                </c:pt>
                <c:pt idx="7091">
                  <c:v>49.24305555555555</c:v>
                </c:pt>
                <c:pt idx="7092">
                  <c:v>49.25</c:v>
                </c:pt>
                <c:pt idx="7093">
                  <c:v>49.25694444444445</c:v>
                </c:pt>
                <c:pt idx="7094">
                  <c:v>49.263888888888886</c:v>
                </c:pt>
                <c:pt idx="7095">
                  <c:v>49.270833333333336</c:v>
                </c:pt>
                <c:pt idx="7096">
                  <c:v>49.277777777777779</c:v>
                </c:pt>
                <c:pt idx="7097">
                  <c:v>49.284722222222221</c:v>
                </c:pt>
                <c:pt idx="7098">
                  <c:v>49.291666666666664</c:v>
                </c:pt>
                <c:pt idx="7099">
                  <c:v>49.298611111111114</c:v>
                </c:pt>
                <c:pt idx="7100">
                  <c:v>49.30555555555555</c:v>
                </c:pt>
                <c:pt idx="7101">
                  <c:v>49.3125</c:v>
                </c:pt>
                <c:pt idx="7102">
                  <c:v>49.31944444444445</c:v>
                </c:pt>
                <c:pt idx="7103">
                  <c:v>49.326388888888886</c:v>
                </c:pt>
                <c:pt idx="7104">
                  <c:v>49.333333333333336</c:v>
                </c:pt>
                <c:pt idx="7105">
                  <c:v>49.340277777777779</c:v>
                </c:pt>
                <c:pt idx="7106">
                  <c:v>49.347222222222221</c:v>
                </c:pt>
                <c:pt idx="7107">
                  <c:v>49.354166666666664</c:v>
                </c:pt>
                <c:pt idx="7108">
                  <c:v>49.361111111111114</c:v>
                </c:pt>
                <c:pt idx="7109">
                  <c:v>49.36805555555555</c:v>
                </c:pt>
                <c:pt idx="7110">
                  <c:v>49.375</c:v>
                </c:pt>
                <c:pt idx="7111">
                  <c:v>49.38194444444445</c:v>
                </c:pt>
                <c:pt idx="7112">
                  <c:v>49.388888888888886</c:v>
                </c:pt>
                <c:pt idx="7113">
                  <c:v>49.395833333333336</c:v>
                </c:pt>
                <c:pt idx="7114">
                  <c:v>49.402777777777779</c:v>
                </c:pt>
                <c:pt idx="7115">
                  <c:v>49.409722222222221</c:v>
                </c:pt>
                <c:pt idx="7116">
                  <c:v>49.416666666666664</c:v>
                </c:pt>
                <c:pt idx="7117">
                  <c:v>49.423611111111114</c:v>
                </c:pt>
                <c:pt idx="7118">
                  <c:v>49.43055555555555</c:v>
                </c:pt>
                <c:pt idx="7119">
                  <c:v>49.4375</c:v>
                </c:pt>
                <c:pt idx="7120">
                  <c:v>49.44444444444445</c:v>
                </c:pt>
                <c:pt idx="7121">
                  <c:v>49.451388888888886</c:v>
                </c:pt>
                <c:pt idx="7122">
                  <c:v>49.458333333333336</c:v>
                </c:pt>
                <c:pt idx="7123">
                  <c:v>49.465277777777779</c:v>
                </c:pt>
                <c:pt idx="7124">
                  <c:v>49.472222222222221</c:v>
                </c:pt>
                <c:pt idx="7125">
                  <c:v>49.479166666666664</c:v>
                </c:pt>
                <c:pt idx="7126">
                  <c:v>49.486111111111114</c:v>
                </c:pt>
                <c:pt idx="7127">
                  <c:v>49.49305555555555</c:v>
                </c:pt>
                <c:pt idx="7128">
                  <c:v>49.5</c:v>
                </c:pt>
                <c:pt idx="7129">
                  <c:v>49.50694444444445</c:v>
                </c:pt>
                <c:pt idx="7130">
                  <c:v>49.513888888888886</c:v>
                </c:pt>
                <c:pt idx="7131">
                  <c:v>49.520833333333336</c:v>
                </c:pt>
                <c:pt idx="7132">
                  <c:v>49.527777777777779</c:v>
                </c:pt>
                <c:pt idx="7133">
                  <c:v>49.534722222222221</c:v>
                </c:pt>
                <c:pt idx="7134">
                  <c:v>49.541666666666664</c:v>
                </c:pt>
                <c:pt idx="7135">
                  <c:v>49.548611111111114</c:v>
                </c:pt>
                <c:pt idx="7136">
                  <c:v>49.55555555555555</c:v>
                </c:pt>
                <c:pt idx="7137">
                  <c:v>49.5625</c:v>
                </c:pt>
                <c:pt idx="7138">
                  <c:v>49.56944444444445</c:v>
                </c:pt>
                <c:pt idx="7139">
                  <c:v>49.576388888888886</c:v>
                </c:pt>
                <c:pt idx="7140">
                  <c:v>49.583333333333336</c:v>
                </c:pt>
                <c:pt idx="7141">
                  <c:v>49.590277777777779</c:v>
                </c:pt>
                <c:pt idx="7142">
                  <c:v>49.597222222222221</c:v>
                </c:pt>
                <c:pt idx="7143">
                  <c:v>49.604166666666664</c:v>
                </c:pt>
                <c:pt idx="7144">
                  <c:v>49.611111111111114</c:v>
                </c:pt>
                <c:pt idx="7145">
                  <c:v>49.61805555555555</c:v>
                </c:pt>
                <c:pt idx="7146">
                  <c:v>49.625</c:v>
                </c:pt>
                <c:pt idx="7147">
                  <c:v>49.63194444444445</c:v>
                </c:pt>
                <c:pt idx="7148">
                  <c:v>49.638888888888886</c:v>
                </c:pt>
                <c:pt idx="7149">
                  <c:v>49.645833333333336</c:v>
                </c:pt>
                <c:pt idx="7150">
                  <c:v>49.652777777777779</c:v>
                </c:pt>
                <c:pt idx="7151">
                  <c:v>49.659722222222221</c:v>
                </c:pt>
                <c:pt idx="7152">
                  <c:v>49.666666666666664</c:v>
                </c:pt>
                <c:pt idx="7153">
                  <c:v>49.673611111111114</c:v>
                </c:pt>
                <c:pt idx="7154">
                  <c:v>49.68055555555555</c:v>
                </c:pt>
                <c:pt idx="7155">
                  <c:v>49.6875</c:v>
                </c:pt>
                <c:pt idx="7156">
                  <c:v>49.69444444444445</c:v>
                </c:pt>
                <c:pt idx="7157">
                  <c:v>49.701388888888886</c:v>
                </c:pt>
                <c:pt idx="7158">
                  <c:v>49.708333333333336</c:v>
                </c:pt>
                <c:pt idx="7159">
                  <c:v>49.715277777777779</c:v>
                </c:pt>
                <c:pt idx="7160">
                  <c:v>49.722222222222221</c:v>
                </c:pt>
                <c:pt idx="7161">
                  <c:v>49.729166666666664</c:v>
                </c:pt>
                <c:pt idx="7162">
                  <c:v>49.736111111111114</c:v>
                </c:pt>
                <c:pt idx="7163">
                  <c:v>49.74305555555555</c:v>
                </c:pt>
                <c:pt idx="7164">
                  <c:v>49.75</c:v>
                </c:pt>
                <c:pt idx="7165">
                  <c:v>49.75694444444445</c:v>
                </c:pt>
                <c:pt idx="7166">
                  <c:v>49.763888888888886</c:v>
                </c:pt>
                <c:pt idx="7167">
                  <c:v>49.770833333333336</c:v>
                </c:pt>
                <c:pt idx="7168">
                  <c:v>49.777777777777779</c:v>
                </c:pt>
                <c:pt idx="7169">
                  <c:v>49.784722222222221</c:v>
                </c:pt>
                <c:pt idx="7170">
                  <c:v>49.791666666666664</c:v>
                </c:pt>
                <c:pt idx="7171">
                  <c:v>49.798611111111114</c:v>
                </c:pt>
                <c:pt idx="7172">
                  <c:v>49.80555555555555</c:v>
                </c:pt>
                <c:pt idx="7173">
                  <c:v>49.8125</c:v>
                </c:pt>
                <c:pt idx="7174">
                  <c:v>49.81944444444445</c:v>
                </c:pt>
                <c:pt idx="7175">
                  <c:v>49.826388888888886</c:v>
                </c:pt>
                <c:pt idx="7176">
                  <c:v>49.833333333333336</c:v>
                </c:pt>
                <c:pt idx="7177">
                  <c:v>49.840277777777779</c:v>
                </c:pt>
                <c:pt idx="7178">
                  <c:v>49.847222222222221</c:v>
                </c:pt>
                <c:pt idx="7179">
                  <c:v>49.854166666666664</c:v>
                </c:pt>
                <c:pt idx="7180">
                  <c:v>49.861111111111114</c:v>
                </c:pt>
                <c:pt idx="7181">
                  <c:v>49.86805555555555</c:v>
                </c:pt>
                <c:pt idx="7182">
                  <c:v>49.875</c:v>
                </c:pt>
                <c:pt idx="7183">
                  <c:v>49.88194444444445</c:v>
                </c:pt>
                <c:pt idx="7184">
                  <c:v>49.888888888888886</c:v>
                </c:pt>
                <c:pt idx="7185">
                  <c:v>49.895833333333336</c:v>
                </c:pt>
                <c:pt idx="7186">
                  <c:v>49.902777777777779</c:v>
                </c:pt>
                <c:pt idx="7187">
                  <c:v>49.909722222222221</c:v>
                </c:pt>
                <c:pt idx="7188">
                  <c:v>49.916666666666664</c:v>
                </c:pt>
                <c:pt idx="7189">
                  <c:v>49.923611111111114</c:v>
                </c:pt>
                <c:pt idx="7190">
                  <c:v>49.93055555555555</c:v>
                </c:pt>
                <c:pt idx="7191">
                  <c:v>49.9375</c:v>
                </c:pt>
                <c:pt idx="7192">
                  <c:v>49.94444444444445</c:v>
                </c:pt>
                <c:pt idx="7193">
                  <c:v>49.951388888888886</c:v>
                </c:pt>
                <c:pt idx="7194">
                  <c:v>49.958333333333336</c:v>
                </c:pt>
                <c:pt idx="7195">
                  <c:v>49.965277777777779</c:v>
                </c:pt>
                <c:pt idx="7196">
                  <c:v>49.972222222222221</c:v>
                </c:pt>
                <c:pt idx="7197">
                  <c:v>49.979166666666664</c:v>
                </c:pt>
                <c:pt idx="7198">
                  <c:v>49.986111111111114</c:v>
                </c:pt>
                <c:pt idx="7199">
                  <c:v>49.99305555555555</c:v>
                </c:pt>
                <c:pt idx="7200">
                  <c:v>50</c:v>
                </c:pt>
                <c:pt idx="7201">
                  <c:v>50.00694444444445</c:v>
                </c:pt>
                <c:pt idx="7202">
                  <c:v>50.013888888888886</c:v>
                </c:pt>
                <c:pt idx="7203">
                  <c:v>50.020833333333336</c:v>
                </c:pt>
                <c:pt idx="7204">
                  <c:v>50.027777777777779</c:v>
                </c:pt>
                <c:pt idx="7205">
                  <c:v>50.034722222222221</c:v>
                </c:pt>
                <c:pt idx="7206">
                  <c:v>50.041666666666664</c:v>
                </c:pt>
                <c:pt idx="7207">
                  <c:v>50.048611111111114</c:v>
                </c:pt>
                <c:pt idx="7208">
                  <c:v>50.05555555555555</c:v>
                </c:pt>
                <c:pt idx="7209">
                  <c:v>50.0625</c:v>
                </c:pt>
                <c:pt idx="7210">
                  <c:v>50.06944444444445</c:v>
                </c:pt>
                <c:pt idx="7211">
                  <c:v>50.076388888888886</c:v>
                </c:pt>
                <c:pt idx="7212">
                  <c:v>50.083333333333336</c:v>
                </c:pt>
                <c:pt idx="7213">
                  <c:v>50.090277777777779</c:v>
                </c:pt>
                <c:pt idx="7214">
                  <c:v>50.097222222222221</c:v>
                </c:pt>
                <c:pt idx="7215">
                  <c:v>50.104166666666664</c:v>
                </c:pt>
                <c:pt idx="7216">
                  <c:v>50.111111111111114</c:v>
                </c:pt>
                <c:pt idx="7217">
                  <c:v>50.11805555555555</c:v>
                </c:pt>
                <c:pt idx="7218">
                  <c:v>50.125</c:v>
                </c:pt>
                <c:pt idx="7219">
                  <c:v>50.13194444444445</c:v>
                </c:pt>
                <c:pt idx="7220">
                  <c:v>50.138888888888886</c:v>
                </c:pt>
                <c:pt idx="7221">
                  <c:v>50.145833333333336</c:v>
                </c:pt>
                <c:pt idx="7222">
                  <c:v>50.152777777777779</c:v>
                </c:pt>
                <c:pt idx="7223">
                  <c:v>50.159722222222221</c:v>
                </c:pt>
                <c:pt idx="7224">
                  <c:v>50.166666666666664</c:v>
                </c:pt>
                <c:pt idx="7225">
                  <c:v>50.173611111111114</c:v>
                </c:pt>
                <c:pt idx="7226">
                  <c:v>50.18055555555555</c:v>
                </c:pt>
                <c:pt idx="7227">
                  <c:v>50.1875</c:v>
                </c:pt>
                <c:pt idx="7228">
                  <c:v>50.19444444444445</c:v>
                </c:pt>
                <c:pt idx="7229">
                  <c:v>50.201388888888886</c:v>
                </c:pt>
                <c:pt idx="7230">
                  <c:v>50.208333333333336</c:v>
                </c:pt>
                <c:pt idx="7231">
                  <c:v>50.215277777777779</c:v>
                </c:pt>
                <c:pt idx="7232">
                  <c:v>50.222222222222221</c:v>
                </c:pt>
                <c:pt idx="7233">
                  <c:v>50.229166666666664</c:v>
                </c:pt>
                <c:pt idx="7234">
                  <c:v>50.236111111111114</c:v>
                </c:pt>
                <c:pt idx="7235">
                  <c:v>50.24305555555555</c:v>
                </c:pt>
                <c:pt idx="7236">
                  <c:v>50.25</c:v>
                </c:pt>
                <c:pt idx="7237">
                  <c:v>50.25694444444445</c:v>
                </c:pt>
                <c:pt idx="7238">
                  <c:v>50.263888888888886</c:v>
                </c:pt>
                <c:pt idx="7239">
                  <c:v>50.270833333333336</c:v>
                </c:pt>
                <c:pt idx="7240">
                  <c:v>50.277777777777779</c:v>
                </c:pt>
                <c:pt idx="7241">
                  <c:v>50.284722222222221</c:v>
                </c:pt>
                <c:pt idx="7242">
                  <c:v>50.291666666666664</c:v>
                </c:pt>
                <c:pt idx="7243">
                  <c:v>50.298611111111114</c:v>
                </c:pt>
                <c:pt idx="7244">
                  <c:v>50.30555555555555</c:v>
                </c:pt>
                <c:pt idx="7245">
                  <c:v>50.3125</c:v>
                </c:pt>
                <c:pt idx="7246">
                  <c:v>50.31944444444445</c:v>
                </c:pt>
                <c:pt idx="7247">
                  <c:v>50.326388888888886</c:v>
                </c:pt>
                <c:pt idx="7248">
                  <c:v>50.333333333333336</c:v>
                </c:pt>
                <c:pt idx="7249">
                  <c:v>50.340277777777779</c:v>
                </c:pt>
                <c:pt idx="7250">
                  <c:v>50.347222222222221</c:v>
                </c:pt>
                <c:pt idx="7251">
                  <c:v>50.354166666666664</c:v>
                </c:pt>
                <c:pt idx="7252">
                  <c:v>50.361111111111114</c:v>
                </c:pt>
                <c:pt idx="7253">
                  <c:v>50.36805555555555</c:v>
                </c:pt>
                <c:pt idx="7254">
                  <c:v>50.375</c:v>
                </c:pt>
                <c:pt idx="7255">
                  <c:v>50.38194444444445</c:v>
                </c:pt>
                <c:pt idx="7256">
                  <c:v>50.388888888888886</c:v>
                </c:pt>
                <c:pt idx="7257">
                  <c:v>50.395833333333336</c:v>
                </c:pt>
                <c:pt idx="7258">
                  <c:v>50.402777777777779</c:v>
                </c:pt>
                <c:pt idx="7259">
                  <c:v>50.409722222222221</c:v>
                </c:pt>
                <c:pt idx="7260">
                  <c:v>50.416666666666664</c:v>
                </c:pt>
                <c:pt idx="7261">
                  <c:v>50.423611111111114</c:v>
                </c:pt>
                <c:pt idx="7262">
                  <c:v>50.43055555555555</c:v>
                </c:pt>
                <c:pt idx="7263">
                  <c:v>50.4375</c:v>
                </c:pt>
                <c:pt idx="7264">
                  <c:v>50.44444444444445</c:v>
                </c:pt>
                <c:pt idx="7265">
                  <c:v>50.451388888888886</c:v>
                </c:pt>
                <c:pt idx="7266">
                  <c:v>50.458333333333336</c:v>
                </c:pt>
                <c:pt idx="7267">
                  <c:v>50.465277777777779</c:v>
                </c:pt>
                <c:pt idx="7268">
                  <c:v>50.472222222222221</c:v>
                </c:pt>
                <c:pt idx="7269">
                  <c:v>50.479166666666664</c:v>
                </c:pt>
                <c:pt idx="7270">
                  <c:v>50.486111111111114</c:v>
                </c:pt>
                <c:pt idx="7271">
                  <c:v>50.49305555555555</c:v>
                </c:pt>
                <c:pt idx="7272">
                  <c:v>50.5</c:v>
                </c:pt>
                <c:pt idx="7273">
                  <c:v>50.50694444444445</c:v>
                </c:pt>
                <c:pt idx="7274">
                  <c:v>50.513888888888886</c:v>
                </c:pt>
                <c:pt idx="7275">
                  <c:v>50.520833333333336</c:v>
                </c:pt>
                <c:pt idx="7276">
                  <c:v>50.527777777777779</c:v>
                </c:pt>
                <c:pt idx="7277">
                  <c:v>50.534722222222221</c:v>
                </c:pt>
                <c:pt idx="7278">
                  <c:v>50.541666666666664</c:v>
                </c:pt>
                <c:pt idx="7279">
                  <c:v>50.548611111111114</c:v>
                </c:pt>
                <c:pt idx="7280">
                  <c:v>50.55555555555555</c:v>
                </c:pt>
                <c:pt idx="7281">
                  <c:v>50.5625</c:v>
                </c:pt>
                <c:pt idx="7282">
                  <c:v>50.56944444444445</c:v>
                </c:pt>
                <c:pt idx="7283">
                  <c:v>50.576388888888886</c:v>
                </c:pt>
                <c:pt idx="7284">
                  <c:v>50.583333333333336</c:v>
                </c:pt>
                <c:pt idx="7285">
                  <c:v>50.590277777777779</c:v>
                </c:pt>
                <c:pt idx="7286">
                  <c:v>50.597222222222221</c:v>
                </c:pt>
                <c:pt idx="7287">
                  <c:v>50.604166666666664</c:v>
                </c:pt>
                <c:pt idx="7288">
                  <c:v>50.611111111111114</c:v>
                </c:pt>
                <c:pt idx="7289">
                  <c:v>50.61805555555555</c:v>
                </c:pt>
                <c:pt idx="7290">
                  <c:v>50.625</c:v>
                </c:pt>
                <c:pt idx="7291">
                  <c:v>50.63194444444445</c:v>
                </c:pt>
                <c:pt idx="7292">
                  <c:v>50.638888888888886</c:v>
                </c:pt>
                <c:pt idx="7293">
                  <c:v>50.645833333333336</c:v>
                </c:pt>
                <c:pt idx="7294">
                  <c:v>50.652777777777779</c:v>
                </c:pt>
                <c:pt idx="7295">
                  <c:v>50.659722222222221</c:v>
                </c:pt>
                <c:pt idx="7296">
                  <c:v>50.666666666666664</c:v>
                </c:pt>
                <c:pt idx="7297">
                  <c:v>50.673611111111114</c:v>
                </c:pt>
                <c:pt idx="7298">
                  <c:v>50.68055555555555</c:v>
                </c:pt>
                <c:pt idx="7299">
                  <c:v>50.6875</c:v>
                </c:pt>
                <c:pt idx="7300">
                  <c:v>50.69444444444445</c:v>
                </c:pt>
                <c:pt idx="7301">
                  <c:v>50.701388888888886</c:v>
                </c:pt>
                <c:pt idx="7302">
                  <c:v>50.708333333333336</c:v>
                </c:pt>
                <c:pt idx="7303">
                  <c:v>50.715277777777779</c:v>
                </c:pt>
                <c:pt idx="7304">
                  <c:v>50.722222222222221</c:v>
                </c:pt>
                <c:pt idx="7305">
                  <c:v>50.729166666666664</c:v>
                </c:pt>
                <c:pt idx="7306">
                  <c:v>50.736111111111114</c:v>
                </c:pt>
                <c:pt idx="7307">
                  <c:v>50.74305555555555</c:v>
                </c:pt>
                <c:pt idx="7308">
                  <c:v>50.75</c:v>
                </c:pt>
                <c:pt idx="7309">
                  <c:v>50.75694444444445</c:v>
                </c:pt>
                <c:pt idx="7310">
                  <c:v>50.763888888888886</c:v>
                </c:pt>
                <c:pt idx="7311">
                  <c:v>50.770833333333336</c:v>
                </c:pt>
                <c:pt idx="7312">
                  <c:v>50.777777777777779</c:v>
                </c:pt>
                <c:pt idx="7313">
                  <c:v>50.784722222222221</c:v>
                </c:pt>
                <c:pt idx="7314">
                  <c:v>50.791666666666664</c:v>
                </c:pt>
                <c:pt idx="7315">
                  <c:v>50.798611111111114</c:v>
                </c:pt>
                <c:pt idx="7316">
                  <c:v>50.80555555555555</c:v>
                </c:pt>
                <c:pt idx="7317">
                  <c:v>50.8125</c:v>
                </c:pt>
                <c:pt idx="7318">
                  <c:v>50.81944444444445</c:v>
                </c:pt>
                <c:pt idx="7319">
                  <c:v>50.826388888888886</c:v>
                </c:pt>
                <c:pt idx="7320">
                  <c:v>50.833333333333336</c:v>
                </c:pt>
                <c:pt idx="7321">
                  <c:v>50.840277777777779</c:v>
                </c:pt>
                <c:pt idx="7322">
                  <c:v>50.847222222222221</c:v>
                </c:pt>
                <c:pt idx="7323">
                  <c:v>50.854166666666664</c:v>
                </c:pt>
                <c:pt idx="7324">
                  <c:v>50.861111111111114</c:v>
                </c:pt>
                <c:pt idx="7325">
                  <c:v>50.86805555555555</c:v>
                </c:pt>
                <c:pt idx="7326">
                  <c:v>50.875</c:v>
                </c:pt>
                <c:pt idx="7327">
                  <c:v>50.88194444444445</c:v>
                </c:pt>
                <c:pt idx="7328">
                  <c:v>50.888888888888886</c:v>
                </c:pt>
                <c:pt idx="7329">
                  <c:v>50.895833333333336</c:v>
                </c:pt>
                <c:pt idx="7330">
                  <c:v>50.902777777777779</c:v>
                </c:pt>
                <c:pt idx="7331">
                  <c:v>50.909722222222221</c:v>
                </c:pt>
                <c:pt idx="7332">
                  <c:v>50.916666666666664</c:v>
                </c:pt>
                <c:pt idx="7333">
                  <c:v>50.923611111111114</c:v>
                </c:pt>
                <c:pt idx="7334">
                  <c:v>50.93055555555555</c:v>
                </c:pt>
                <c:pt idx="7335">
                  <c:v>50.9375</c:v>
                </c:pt>
                <c:pt idx="7336">
                  <c:v>50.94444444444445</c:v>
                </c:pt>
                <c:pt idx="7337">
                  <c:v>50.951388888888886</c:v>
                </c:pt>
                <c:pt idx="7338">
                  <c:v>50.958333333333336</c:v>
                </c:pt>
                <c:pt idx="7339">
                  <c:v>50.965277777777779</c:v>
                </c:pt>
                <c:pt idx="7340">
                  <c:v>50.972222222222221</c:v>
                </c:pt>
                <c:pt idx="7341">
                  <c:v>50.979166666666664</c:v>
                </c:pt>
                <c:pt idx="7342">
                  <c:v>50.986111111111114</c:v>
                </c:pt>
                <c:pt idx="7343">
                  <c:v>50.99305555555555</c:v>
                </c:pt>
                <c:pt idx="7344">
                  <c:v>51</c:v>
                </c:pt>
                <c:pt idx="7345">
                  <c:v>51.00694444444445</c:v>
                </c:pt>
                <c:pt idx="7346">
                  <c:v>51.013888888888886</c:v>
                </c:pt>
                <c:pt idx="7347">
                  <c:v>51.020833333333336</c:v>
                </c:pt>
                <c:pt idx="7348">
                  <c:v>51.027777777777779</c:v>
                </c:pt>
                <c:pt idx="7349">
                  <c:v>51.034722222222221</c:v>
                </c:pt>
                <c:pt idx="7350">
                  <c:v>51.041666666666664</c:v>
                </c:pt>
                <c:pt idx="7351">
                  <c:v>51.048611111111114</c:v>
                </c:pt>
                <c:pt idx="7352">
                  <c:v>51.05555555555555</c:v>
                </c:pt>
                <c:pt idx="7353">
                  <c:v>51.0625</c:v>
                </c:pt>
                <c:pt idx="7354">
                  <c:v>51.06944444444445</c:v>
                </c:pt>
                <c:pt idx="7355">
                  <c:v>51.076388888888886</c:v>
                </c:pt>
                <c:pt idx="7356">
                  <c:v>51.083333333333336</c:v>
                </c:pt>
                <c:pt idx="7357">
                  <c:v>51.090277777777779</c:v>
                </c:pt>
                <c:pt idx="7358">
                  <c:v>51.097222222222221</c:v>
                </c:pt>
                <c:pt idx="7359">
                  <c:v>51.104166666666664</c:v>
                </c:pt>
                <c:pt idx="7360">
                  <c:v>51.111111111111114</c:v>
                </c:pt>
                <c:pt idx="7361">
                  <c:v>51.11805555555555</c:v>
                </c:pt>
                <c:pt idx="7362">
                  <c:v>51.125</c:v>
                </c:pt>
                <c:pt idx="7363">
                  <c:v>51.13194444444445</c:v>
                </c:pt>
                <c:pt idx="7364">
                  <c:v>51.138888888888886</c:v>
                </c:pt>
                <c:pt idx="7365">
                  <c:v>51.145833333333336</c:v>
                </c:pt>
                <c:pt idx="7366">
                  <c:v>51.152777777777779</c:v>
                </c:pt>
                <c:pt idx="7367">
                  <c:v>51.159722222222221</c:v>
                </c:pt>
                <c:pt idx="7368">
                  <c:v>51.166666666666664</c:v>
                </c:pt>
                <c:pt idx="7369">
                  <c:v>51.173611111111114</c:v>
                </c:pt>
                <c:pt idx="7370">
                  <c:v>51.18055555555555</c:v>
                </c:pt>
                <c:pt idx="7371">
                  <c:v>51.1875</c:v>
                </c:pt>
                <c:pt idx="7372">
                  <c:v>51.19444444444445</c:v>
                </c:pt>
                <c:pt idx="7373">
                  <c:v>51.201388888888886</c:v>
                </c:pt>
                <c:pt idx="7374">
                  <c:v>51.208333333333336</c:v>
                </c:pt>
                <c:pt idx="7375">
                  <c:v>51.215277777777779</c:v>
                </c:pt>
                <c:pt idx="7376">
                  <c:v>51.222222222222221</c:v>
                </c:pt>
                <c:pt idx="7377">
                  <c:v>51.229166666666664</c:v>
                </c:pt>
                <c:pt idx="7378">
                  <c:v>51.236111111111114</c:v>
                </c:pt>
                <c:pt idx="7379">
                  <c:v>51.24305555555555</c:v>
                </c:pt>
                <c:pt idx="7380">
                  <c:v>51.25</c:v>
                </c:pt>
                <c:pt idx="7381">
                  <c:v>51.25694444444445</c:v>
                </c:pt>
                <c:pt idx="7382">
                  <c:v>51.263888888888886</c:v>
                </c:pt>
                <c:pt idx="7383">
                  <c:v>51.270833333333336</c:v>
                </c:pt>
                <c:pt idx="7384">
                  <c:v>51.277777777777779</c:v>
                </c:pt>
                <c:pt idx="7385">
                  <c:v>51.284722222222221</c:v>
                </c:pt>
                <c:pt idx="7386">
                  <c:v>51.291666666666664</c:v>
                </c:pt>
                <c:pt idx="7387">
                  <c:v>51.298611111111114</c:v>
                </c:pt>
                <c:pt idx="7388">
                  <c:v>51.30555555555555</c:v>
                </c:pt>
                <c:pt idx="7389">
                  <c:v>51.3125</c:v>
                </c:pt>
                <c:pt idx="7390">
                  <c:v>51.31944444444445</c:v>
                </c:pt>
                <c:pt idx="7391">
                  <c:v>51.326388888888886</c:v>
                </c:pt>
                <c:pt idx="7392">
                  <c:v>51.333333333333336</c:v>
                </c:pt>
                <c:pt idx="7393">
                  <c:v>51.340277777777779</c:v>
                </c:pt>
                <c:pt idx="7394">
                  <c:v>51.347222222222221</c:v>
                </c:pt>
                <c:pt idx="7395">
                  <c:v>51.354166666666664</c:v>
                </c:pt>
                <c:pt idx="7396">
                  <c:v>51.361111111111114</c:v>
                </c:pt>
                <c:pt idx="7397">
                  <c:v>51.36805555555555</c:v>
                </c:pt>
                <c:pt idx="7398">
                  <c:v>51.375</c:v>
                </c:pt>
                <c:pt idx="7399">
                  <c:v>51.38194444444445</c:v>
                </c:pt>
                <c:pt idx="7400">
                  <c:v>51.388888888888886</c:v>
                </c:pt>
                <c:pt idx="7401">
                  <c:v>51.395833333333336</c:v>
                </c:pt>
                <c:pt idx="7402">
                  <c:v>51.402777777777779</c:v>
                </c:pt>
                <c:pt idx="7403">
                  <c:v>51.409722222222221</c:v>
                </c:pt>
                <c:pt idx="7404">
                  <c:v>51.416666666666664</c:v>
                </c:pt>
                <c:pt idx="7405">
                  <c:v>51.423611111111114</c:v>
                </c:pt>
                <c:pt idx="7406">
                  <c:v>51.43055555555555</c:v>
                </c:pt>
                <c:pt idx="7407">
                  <c:v>51.4375</c:v>
                </c:pt>
                <c:pt idx="7408">
                  <c:v>51.44444444444445</c:v>
                </c:pt>
                <c:pt idx="7409">
                  <c:v>51.451388888888886</c:v>
                </c:pt>
                <c:pt idx="7410">
                  <c:v>51.458333333333336</c:v>
                </c:pt>
                <c:pt idx="7411">
                  <c:v>51.465277777777779</c:v>
                </c:pt>
                <c:pt idx="7412">
                  <c:v>51.472222222222221</c:v>
                </c:pt>
                <c:pt idx="7413">
                  <c:v>51.479166666666664</c:v>
                </c:pt>
                <c:pt idx="7414">
                  <c:v>51.486111111111114</c:v>
                </c:pt>
                <c:pt idx="7415">
                  <c:v>51.49305555555555</c:v>
                </c:pt>
                <c:pt idx="7416">
                  <c:v>51.5</c:v>
                </c:pt>
                <c:pt idx="7417">
                  <c:v>51.50694444444445</c:v>
                </c:pt>
                <c:pt idx="7418">
                  <c:v>51.513888888888886</c:v>
                </c:pt>
                <c:pt idx="7419">
                  <c:v>51.520833333333336</c:v>
                </c:pt>
                <c:pt idx="7420">
                  <c:v>51.527777777777779</c:v>
                </c:pt>
                <c:pt idx="7421">
                  <c:v>51.534722222222221</c:v>
                </c:pt>
                <c:pt idx="7422">
                  <c:v>51.541666666666664</c:v>
                </c:pt>
                <c:pt idx="7423">
                  <c:v>51.548611111111114</c:v>
                </c:pt>
                <c:pt idx="7424">
                  <c:v>51.55555555555555</c:v>
                </c:pt>
                <c:pt idx="7425">
                  <c:v>51.5625</c:v>
                </c:pt>
                <c:pt idx="7426">
                  <c:v>51.56944444444445</c:v>
                </c:pt>
                <c:pt idx="7427">
                  <c:v>51.576388888888886</c:v>
                </c:pt>
                <c:pt idx="7428">
                  <c:v>51.583333333333336</c:v>
                </c:pt>
                <c:pt idx="7429">
                  <c:v>51.590277777777779</c:v>
                </c:pt>
                <c:pt idx="7430">
                  <c:v>51.597222222222221</c:v>
                </c:pt>
                <c:pt idx="7431">
                  <c:v>51.604166666666664</c:v>
                </c:pt>
                <c:pt idx="7432">
                  <c:v>51.611111111111114</c:v>
                </c:pt>
                <c:pt idx="7433">
                  <c:v>51.61805555555555</c:v>
                </c:pt>
                <c:pt idx="7434">
                  <c:v>51.625</c:v>
                </c:pt>
                <c:pt idx="7435">
                  <c:v>51.63194444444445</c:v>
                </c:pt>
                <c:pt idx="7436">
                  <c:v>51.638888888888886</c:v>
                </c:pt>
                <c:pt idx="7437">
                  <c:v>51.645833333333336</c:v>
                </c:pt>
                <c:pt idx="7438">
                  <c:v>51.652777777777779</c:v>
                </c:pt>
                <c:pt idx="7439">
                  <c:v>51.659722222222221</c:v>
                </c:pt>
                <c:pt idx="7440">
                  <c:v>51.666666666666664</c:v>
                </c:pt>
                <c:pt idx="7441">
                  <c:v>51.673611111111114</c:v>
                </c:pt>
                <c:pt idx="7442">
                  <c:v>51.68055555555555</c:v>
                </c:pt>
                <c:pt idx="7443">
                  <c:v>51.6875</c:v>
                </c:pt>
                <c:pt idx="7444">
                  <c:v>51.69444444444445</c:v>
                </c:pt>
                <c:pt idx="7445">
                  <c:v>51.701388888888886</c:v>
                </c:pt>
                <c:pt idx="7446">
                  <c:v>51.708333333333336</c:v>
                </c:pt>
                <c:pt idx="7447">
                  <c:v>51.715277777777779</c:v>
                </c:pt>
                <c:pt idx="7448">
                  <c:v>51.722222222222221</c:v>
                </c:pt>
                <c:pt idx="7449">
                  <c:v>51.729166666666664</c:v>
                </c:pt>
                <c:pt idx="7450">
                  <c:v>51.736111111111114</c:v>
                </c:pt>
                <c:pt idx="7451">
                  <c:v>51.74305555555555</c:v>
                </c:pt>
                <c:pt idx="7452">
                  <c:v>51.75</c:v>
                </c:pt>
                <c:pt idx="7453">
                  <c:v>51.75694444444445</c:v>
                </c:pt>
                <c:pt idx="7454">
                  <c:v>51.763888888888886</c:v>
                </c:pt>
                <c:pt idx="7455">
                  <c:v>51.770833333333336</c:v>
                </c:pt>
                <c:pt idx="7456">
                  <c:v>51.777777777777779</c:v>
                </c:pt>
                <c:pt idx="7457">
                  <c:v>51.784722222222221</c:v>
                </c:pt>
                <c:pt idx="7458">
                  <c:v>51.791666666666664</c:v>
                </c:pt>
                <c:pt idx="7459">
                  <c:v>51.798611111111114</c:v>
                </c:pt>
                <c:pt idx="7460">
                  <c:v>51.80555555555555</c:v>
                </c:pt>
                <c:pt idx="7461">
                  <c:v>51.8125</c:v>
                </c:pt>
                <c:pt idx="7462">
                  <c:v>51.81944444444445</c:v>
                </c:pt>
                <c:pt idx="7463">
                  <c:v>51.826388888888886</c:v>
                </c:pt>
                <c:pt idx="7464">
                  <c:v>51.833333333333336</c:v>
                </c:pt>
                <c:pt idx="7465">
                  <c:v>51.840277777777779</c:v>
                </c:pt>
                <c:pt idx="7466">
                  <c:v>51.847222222222221</c:v>
                </c:pt>
                <c:pt idx="7467">
                  <c:v>51.854166666666664</c:v>
                </c:pt>
                <c:pt idx="7468">
                  <c:v>51.861111111111114</c:v>
                </c:pt>
                <c:pt idx="7469">
                  <c:v>51.86805555555555</c:v>
                </c:pt>
                <c:pt idx="7470">
                  <c:v>51.875</c:v>
                </c:pt>
                <c:pt idx="7471">
                  <c:v>51.88194444444445</c:v>
                </c:pt>
                <c:pt idx="7472">
                  <c:v>51.888888888888886</c:v>
                </c:pt>
                <c:pt idx="7473">
                  <c:v>51.895833333333336</c:v>
                </c:pt>
                <c:pt idx="7474">
                  <c:v>51.902777777777779</c:v>
                </c:pt>
                <c:pt idx="7475">
                  <c:v>51.909722222222221</c:v>
                </c:pt>
                <c:pt idx="7476">
                  <c:v>51.916666666666664</c:v>
                </c:pt>
                <c:pt idx="7477">
                  <c:v>51.923611111111114</c:v>
                </c:pt>
                <c:pt idx="7478">
                  <c:v>51.93055555555555</c:v>
                </c:pt>
                <c:pt idx="7479">
                  <c:v>51.9375</c:v>
                </c:pt>
                <c:pt idx="7480">
                  <c:v>51.94444444444445</c:v>
                </c:pt>
                <c:pt idx="7481">
                  <c:v>51.951388888888886</c:v>
                </c:pt>
                <c:pt idx="7482">
                  <c:v>51.958333333333336</c:v>
                </c:pt>
                <c:pt idx="7483">
                  <c:v>51.965277777777779</c:v>
                </c:pt>
                <c:pt idx="7484">
                  <c:v>51.972222222222221</c:v>
                </c:pt>
                <c:pt idx="7485">
                  <c:v>51.979166666666664</c:v>
                </c:pt>
                <c:pt idx="7486">
                  <c:v>51.986111111111114</c:v>
                </c:pt>
                <c:pt idx="7487">
                  <c:v>51.99305555555555</c:v>
                </c:pt>
                <c:pt idx="7488">
                  <c:v>52</c:v>
                </c:pt>
                <c:pt idx="7489">
                  <c:v>52.00694444444445</c:v>
                </c:pt>
                <c:pt idx="7490">
                  <c:v>52.013888888888886</c:v>
                </c:pt>
                <c:pt idx="7491">
                  <c:v>52.020833333333336</c:v>
                </c:pt>
                <c:pt idx="7492">
                  <c:v>52.027777777777779</c:v>
                </c:pt>
                <c:pt idx="7493">
                  <c:v>52.034722222222221</c:v>
                </c:pt>
                <c:pt idx="7494">
                  <c:v>52.041666666666664</c:v>
                </c:pt>
                <c:pt idx="7495">
                  <c:v>52.048611111111114</c:v>
                </c:pt>
                <c:pt idx="7496">
                  <c:v>52.05555555555555</c:v>
                </c:pt>
                <c:pt idx="7497">
                  <c:v>52.0625</c:v>
                </c:pt>
                <c:pt idx="7498">
                  <c:v>52.06944444444445</c:v>
                </c:pt>
                <c:pt idx="7499">
                  <c:v>52.076388888888886</c:v>
                </c:pt>
                <c:pt idx="7500">
                  <c:v>52.083333333333336</c:v>
                </c:pt>
                <c:pt idx="7501">
                  <c:v>52.090277777777779</c:v>
                </c:pt>
                <c:pt idx="7502">
                  <c:v>52.097222222222221</c:v>
                </c:pt>
                <c:pt idx="7503">
                  <c:v>52.104166666666664</c:v>
                </c:pt>
                <c:pt idx="7504">
                  <c:v>52.111111111111114</c:v>
                </c:pt>
                <c:pt idx="7505">
                  <c:v>52.11805555555555</c:v>
                </c:pt>
                <c:pt idx="7506">
                  <c:v>52.125</c:v>
                </c:pt>
                <c:pt idx="7507">
                  <c:v>52.13194444444445</c:v>
                </c:pt>
                <c:pt idx="7508">
                  <c:v>52.138888888888886</c:v>
                </c:pt>
                <c:pt idx="7509">
                  <c:v>52.145833333333336</c:v>
                </c:pt>
                <c:pt idx="7510">
                  <c:v>52.152777777777779</c:v>
                </c:pt>
                <c:pt idx="7511">
                  <c:v>52.159722222222221</c:v>
                </c:pt>
                <c:pt idx="7512">
                  <c:v>52.166666666666664</c:v>
                </c:pt>
                <c:pt idx="7513">
                  <c:v>52.173611111111114</c:v>
                </c:pt>
                <c:pt idx="7514">
                  <c:v>52.18055555555555</c:v>
                </c:pt>
                <c:pt idx="7515">
                  <c:v>52.1875</c:v>
                </c:pt>
                <c:pt idx="7516">
                  <c:v>52.19444444444445</c:v>
                </c:pt>
                <c:pt idx="7517">
                  <c:v>52.201388888888886</c:v>
                </c:pt>
                <c:pt idx="7518">
                  <c:v>52.208333333333336</c:v>
                </c:pt>
                <c:pt idx="7519">
                  <c:v>52.215277777777779</c:v>
                </c:pt>
                <c:pt idx="7520">
                  <c:v>52.222222222222221</c:v>
                </c:pt>
                <c:pt idx="7521">
                  <c:v>52.229166666666664</c:v>
                </c:pt>
                <c:pt idx="7522">
                  <c:v>52.236111111111114</c:v>
                </c:pt>
                <c:pt idx="7523">
                  <c:v>52.24305555555555</c:v>
                </c:pt>
                <c:pt idx="7524">
                  <c:v>52.25</c:v>
                </c:pt>
                <c:pt idx="7525">
                  <c:v>52.25694444444445</c:v>
                </c:pt>
                <c:pt idx="7526">
                  <c:v>52.263888888888886</c:v>
                </c:pt>
                <c:pt idx="7527">
                  <c:v>52.270833333333336</c:v>
                </c:pt>
                <c:pt idx="7528">
                  <c:v>52.277777777777779</c:v>
                </c:pt>
                <c:pt idx="7529">
                  <c:v>52.284722222222221</c:v>
                </c:pt>
                <c:pt idx="7530">
                  <c:v>52.291666666666664</c:v>
                </c:pt>
                <c:pt idx="7531">
                  <c:v>52.298611111111114</c:v>
                </c:pt>
                <c:pt idx="7532">
                  <c:v>52.30555555555555</c:v>
                </c:pt>
                <c:pt idx="7533">
                  <c:v>52.3125</c:v>
                </c:pt>
                <c:pt idx="7534">
                  <c:v>52.31944444444445</c:v>
                </c:pt>
                <c:pt idx="7535">
                  <c:v>52.326388888888886</c:v>
                </c:pt>
                <c:pt idx="7536">
                  <c:v>52.333333333333336</c:v>
                </c:pt>
                <c:pt idx="7537">
                  <c:v>52.340277777777779</c:v>
                </c:pt>
                <c:pt idx="7538">
                  <c:v>52.347222222222221</c:v>
                </c:pt>
                <c:pt idx="7539">
                  <c:v>52.354166666666664</c:v>
                </c:pt>
                <c:pt idx="7540">
                  <c:v>52.361111111111114</c:v>
                </c:pt>
                <c:pt idx="7541">
                  <c:v>52.36805555555555</c:v>
                </c:pt>
                <c:pt idx="7542">
                  <c:v>52.375</c:v>
                </c:pt>
                <c:pt idx="7543">
                  <c:v>52.38194444444445</c:v>
                </c:pt>
                <c:pt idx="7544">
                  <c:v>52.388888888888886</c:v>
                </c:pt>
                <c:pt idx="7545">
                  <c:v>52.395833333333336</c:v>
                </c:pt>
                <c:pt idx="7546">
                  <c:v>52.402777777777779</c:v>
                </c:pt>
                <c:pt idx="7547">
                  <c:v>52.409722222222221</c:v>
                </c:pt>
                <c:pt idx="7548">
                  <c:v>52.416666666666664</c:v>
                </c:pt>
                <c:pt idx="7549">
                  <c:v>52.423611111111114</c:v>
                </c:pt>
                <c:pt idx="7550">
                  <c:v>52.43055555555555</c:v>
                </c:pt>
                <c:pt idx="7551">
                  <c:v>52.4375</c:v>
                </c:pt>
                <c:pt idx="7552">
                  <c:v>52.44444444444445</c:v>
                </c:pt>
                <c:pt idx="7553">
                  <c:v>52.451388888888886</c:v>
                </c:pt>
                <c:pt idx="7554">
                  <c:v>52.458333333333336</c:v>
                </c:pt>
                <c:pt idx="7555">
                  <c:v>52.465277777777779</c:v>
                </c:pt>
                <c:pt idx="7556">
                  <c:v>52.472222222222221</c:v>
                </c:pt>
                <c:pt idx="7557">
                  <c:v>52.479166666666664</c:v>
                </c:pt>
                <c:pt idx="7558">
                  <c:v>52.486111111111114</c:v>
                </c:pt>
                <c:pt idx="7559">
                  <c:v>52.49305555555555</c:v>
                </c:pt>
                <c:pt idx="7560">
                  <c:v>52.5</c:v>
                </c:pt>
                <c:pt idx="7561">
                  <c:v>52.50694444444445</c:v>
                </c:pt>
                <c:pt idx="7562">
                  <c:v>52.513888888888886</c:v>
                </c:pt>
                <c:pt idx="7563">
                  <c:v>52.520833333333336</c:v>
                </c:pt>
                <c:pt idx="7564">
                  <c:v>52.527777777777779</c:v>
                </c:pt>
                <c:pt idx="7565">
                  <c:v>52.534722222222221</c:v>
                </c:pt>
                <c:pt idx="7566">
                  <c:v>52.541666666666664</c:v>
                </c:pt>
                <c:pt idx="7567">
                  <c:v>52.548611111111114</c:v>
                </c:pt>
                <c:pt idx="7568">
                  <c:v>52.55555555555555</c:v>
                </c:pt>
                <c:pt idx="7569">
                  <c:v>52.5625</c:v>
                </c:pt>
                <c:pt idx="7570">
                  <c:v>52.56944444444445</c:v>
                </c:pt>
                <c:pt idx="7571">
                  <c:v>52.576388888888886</c:v>
                </c:pt>
                <c:pt idx="7572">
                  <c:v>52.583333333333336</c:v>
                </c:pt>
                <c:pt idx="7573">
                  <c:v>52.590277777777779</c:v>
                </c:pt>
                <c:pt idx="7574">
                  <c:v>52.597222222222221</c:v>
                </c:pt>
                <c:pt idx="7575">
                  <c:v>52.604166666666664</c:v>
                </c:pt>
                <c:pt idx="7576">
                  <c:v>52.611111111111114</c:v>
                </c:pt>
                <c:pt idx="7577">
                  <c:v>52.61805555555555</c:v>
                </c:pt>
                <c:pt idx="7578">
                  <c:v>52.625</c:v>
                </c:pt>
                <c:pt idx="7579">
                  <c:v>52.63194444444445</c:v>
                </c:pt>
                <c:pt idx="7580">
                  <c:v>52.638888888888886</c:v>
                </c:pt>
                <c:pt idx="7581">
                  <c:v>52.645833333333336</c:v>
                </c:pt>
                <c:pt idx="7582">
                  <c:v>52.652777777777779</c:v>
                </c:pt>
                <c:pt idx="7583">
                  <c:v>52.659722222222221</c:v>
                </c:pt>
                <c:pt idx="7584">
                  <c:v>52.666666666666664</c:v>
                </c:pt>
                <c:pt idx="7585">
                  <c:v>52.673611111111114</c:v>
                </c:pt>
                <c:pt idx="7586">
                  <c:v>52.68055555555555</c:v>
                </c:pt>
                <c:pt idx="7587">
                  <c:v>52.6875</c:v>
                </c:pt>
                <c:pt idx="7588">
                  <c:v>52.69444444444445</c:v>
                </c:pt>
                <c:pt idx="7589">
                  <c:v>52.701388888888886</c:v>
                </c:pt>
                <c:pt idx="7590">
                  <c:v>52.708333333333336</c:v>
                </c:pt>
                <c:pt idx="7591">
                  <c:v>52.715277777777779</c:v>
                </c:pt>
                <c:pt idx="7592">
                  <c:v>52.722222222222221</c:v>
                </c:pt>
                <c:pt idx="7593">
                  <c:v>52.729166666666664</c:v>
                </c:pt>
                <c:pt idx="7594">
                  <c:v>52.736111111111114</c:v>
                </c:pt>
                <c:pt idx="7595">
                  <c:v>52.74305555555555</c:v>
                </c:pt>
                <c:pt idx="7596">
                  <c:v>52.75</c:v>
                </c:pt>
                <c:pt idx="7597">
                  <c:v>52.75694444444445</c:v>
                </c:pt>
                <c:pt idx="7598">
                  <c:v>52.763888888888886</c:v>
                </c:pt>
                <c:pt idx="7599">
                  <c:v>52.770833333333336</c:v>
                </c:pt>
                <c:pt idx="7600">
                  <c:v>52.777777777777779</c:v>
                </c:pt>
                <c:pt idx="7601">
                  <c:v>52.784722222222221</c:v>
                </c:pt>
                <c:pt idx="7602">
                  <c:v>52.791666666666664</c:v>
                </c:pt>
                <c:pt idx="7603">
                  <c:v>52.798611111111114</c:v>
                </c:pt>
                <c:pt idx="7604">
                  <c:v>52.80555555555555</c:v>
                </c:pt>
                <c:pt idx="7605">
                  <c:v>52.8125</c:v>
                </c:pt>
                <c:pt idx="7606">
                  <c:v>52.81944444444445</c:v>
                </c:pt>
                <c:pt idx="7607">
                  <c:v>52.826388888888886</c:v>
                </c:pt>
                <c:pt idx="7608">
                  <c:v>52.833333333333336</c:v>
                </c:pt>
                <c:pt idx="7609">
                  <c:v>52.840277777777779</c:v>
                </c:pt>
                <c:pt idx="7610">
                  <c:v>52.847222222222221</c:v>
                </c:pt>
                <c:pt idx="7611">
                  <c:v>52.854166666666664</c:v>
                </c:pt>
                <c:pt idx="7612">
                  <c:v>52.861111111111114</c:v>
                </c:pt>
                <c:pt idx="7613">
                  <c:v>52.86805555555555</c:v>
                </c:pt>
                <c:pt idx="7614">
                  <c:v>52.875</c:v>
                </c:pt>
                <c:pt idx="7615">
                  <c:v>52.88194444444445</c:v>
                </c:pt>
                <c:pt idx="7616">
                  <c:v>52.888888888888886</c:v>
                </c:pt>
                <c:pt idx="7617">
                  <c:v>52.895833333333336</c:v>
                </c:pt>
                <c:pt idx="7618">
                  <c:v>52.902777777777779</c:v>
                </c:pt>
                <c:pt idx="7619">
                  <c:v>52.909722222222221</c:v>
                </c:pt>
                <c:pt idx="7620">
                  <c:v>52.916666666666664</c:v>
                </c:pt>
                <c:pt idx="7621">
                  <c:v>52.923611111111114</c:v>
                </c:pt>
                <c:pt idx="7622">
                  <c:v>52.93055555555555</c:v>
                </c:pt>
                <c:pt idx="7623">
                  <c:v>52.9375</c:v>
                </c:pt>
                <c:pt idx="7624">
                  <c:v>52.94444444444445</c:v>
                </c:pt>
                <c:pt idx="7625">
                  <c:v>52.951388888888886</c:v>
                </c:pt>
                <c:pt idx="7626">
                  <c:v>52.958333333333336</c:v>
                </c:pt>
                <c:pt idx="7627">
                  <c:v>52.965277777777779</c:v>
                </c:pt>
                <c:pt idx="7628">
                  <c:v>52.972222222222221</c:v>
                </c:pt>
                <c:pt idx="7629">
                  <c:v>52.979166666666664</c:v>
                </c:pt>
                <c:pt idx="7630">
                  <c:v>52.986111111111114</c:v>
                </c:pt>
                <c:pt idx="7631">
                  <c:v>52.99305555555555</c:v>
                </c:pt>
                <c:pt idx="7632">
                  <c:v>53</c:v>
                </c:pt>
                <c:pt idx="7633">
                  <c:v>53.00694444444445</c:v>
                </c:pt>
                <c:pt idx="7634">
                  <c:v>53.013888888888886</c:v>
                </c:pt>
                <c:pt idx="7635">
                  <c:v>53.020833333333336</c:v>
                </c:pt>
                <c:pt idx="7636">
                  <c:v>53.027777777777779</c:v>
                </c:pt>
                <c:pt idx="7637">
                  <c:v>53.034722222222221</c:v>
                </c:pt>
                <c:pt idx="7638">
                  <c:v>53.041666666666664</c:v>
                </c:pt>
                <c:pt idx="7639">
                  <c:v>53.048611111111114</c:v>
                </c:pt>
                <c:pt idx="7640">
                  <c:v>53.05555555555555</c:v>
                </c:pt>
                <c:pt idx="7641">
                  <c:v>53.0625</c:v>
                </c:pt>
                <c:pt idx="7642">
                  <c:v>53.06944444444445</c:v>
                </c:pt>
                <c:pt idx="7643">
                  <c:v>53.076388888888886</c:v>
                </c:pt>
                <c:pt idx="7644">
                  <c:v>53.083333333333336</c:v>
                </c:pt>
                <c:pt idx="7645">
                  <c:v>53.090277777777779</c:v>
                </c:pt>
                <c:pt idx="7646">
                  <c:v>53.097222222222221</c:v>
                </c:pt>
                <c:pt idx="7647">
                  <c:v>53.104166666666664</c:v>
                </c:pt>
                <c:pt idx="7648">
                  <c:v>53.111111111111114</c:v>
                </c:pt>
                <c:pt idx="7649">
                  <c:v>53.11805555555555</c:v>
                </c:pt>
                <c:pt idx="7650">
                  <c:v>53.125</c:v>
                </c:pt>
                <c:pt idx="7651">
                  <c:v>53.13194444444445</c:v>
                </c:pt>
                <c:pt idx="7652">
                  <c:v>53.138888888888886</c:v>
                </c:pt>
                <c:pt idx="7653">
                  <c:v>53.145833333333336</c:v>
                </c:pt>
                <c:pt idx="7654">
                  <c:v>53.152777777777779</c:v>
                </c:pt>
                <c:pt idx="7655">
                  <c:v>53.159722222222221</c:v>
                </c:pt>
                <c:pt idx="7656">
                  <c:v>53.166666666666664</c:v>
                </c:pt>
                <c:pt idx="7657">
                  <c:v>53.173611111111114</c:v>
                </c:pt>
                <c:pt idx="7658">
                  <c:v>53.18055555555555</c:v>
                </c:pt>
                <c:pt idx="7659">
                  <c:v>53.1875</c:v>
                </c:pt>
                <c:pt idx="7660">
                  <c:v>53.19444444444445</c:v>
                </c:pt>
                <c:pt idx="7661">
                  <c:v>53.201388888888886</c:v>
                </c:pt>
                <c:pt idx="7662">
                  <c:v>53.208333333333336</c:v>
                </c:pt>
                <c:pt idx="7663">
                  <c:v>53.215277777777779</c:v>
                </c:pt>
                <c:pt idx="7664">
                  <c:v>53.222222222222221</c:v>
                </c:pt>
                <c:pt idx="7665">
                  <c:v>53.229166666666664</c:v>
                </c:pt>
                <c:pt idx="7666">
                  <c:v>53.236111111111114</c:v>
                </c:pt>
                <c:pt idx="7667">
                  <c:v>53.24305555555555</c:v>
                </c:pt>
                <c:pt idx="7668">
                  <c:v>53.25</c:v>
                </c:pt>
                <c:pt idx="7669">
                  <c:v>53.25694444444445</c:v>
                </c:pt>
                <c:pt idx="7670">
                  <c:v>53.263888888888886</c:v>
                </c:pt>
                <c:pt idx="7671">
                  <c:v>53.270833333333336</c:v>
                </c:pt>
                <c:pt idx="7672">
                  <c:v>53.277777777777779</c:v>
                </c:pt>
                <c:pt idx="7673">
                  <c:v>53.284722222222221</c:v>
                </c:pt>
                <c:pt idx="7674">
                  <c:v>53.291666666666664</c:v>
                </c:pt>
                <c:pt idx="7675">
                  <c:v>53.298611111111114</c:v>
                </c:pt>
                <c:pt idx="7676">
                  <c:v>53.30555555555555</c:v>
                </c:pt>
                <c:pt idx="7677">
                  <c:v>53.3125</c:v>
                </c:pt>
                <c:pt idx="7678">
                  <c:v>53.31944444444445</c:v>
                </c:pt>
                <c:pt idx="7679">
                  <c:v>53.326388888888886</c:v>
                </c:pt>
                <c:pt idx="7680">
                  <c:v>53.333333333333336</c:v>
                </c:pt>
                <c:pt idx="7681">
                  <c:v>53.340277777777779</c:v>
                </c:pt>
                <c:pt idx="7682">
                  <c:v>53.347222222222221</c:v>
                </c:pt>
                <c:pt idx="7683">
                  <c:v>53.354166666666664</c:v>
                </c:pt>
                <c:pt idx="7684">
                  <c:v>53.361111111111114</c:v>
                </c:pt>
                <c:pt idx="7685">
                  <c:v>53.36805555555555</c:v>
                </c:pt>
                <c:pt idx="7686">
                  <c:v>53.375</c:v>
                </c:pt>
                <c:pt idx="7687">
                  <c:v>53.38194444444445</c:v>
                </c:pt>
                <c:pt idx="7688">
                  <c:v>53.388888888888886</c:v>
                </c:pt>
                <c:pt idx="7689">
                  <c:v>53.395833333333336</c:v>
                </c:pt>
                <c:pt idx="7690">
                  <c:v>53.402777777777779</c:v>
                </c:pt>
                <c:pt idx="7691">
                  <c:v>53.409722222222221</c:v>
                </c:pt>
                <c:pt idx="7692">
                  <c:v>53.416666666666664</c:v>
                </c:pt>
                <c:pt idx="7693">
                  <c:v>53.423611111111114</c:v>
                </c:pt>
                <c:pt idx="7694">
                  <c:v>53.43055555555555</c:v>
                </c:pt>
                <c:pt idx="7695">
                  <c:v>53.4375</c:v>
                </c:pt>
                <c:pt idx="7696">
                  <c:v>53.44444444444445</c:v>
                </c:pt>
                <c:pt idx="7697">
                  <c:v>53.451388888888886</c:v>
                </c:pt>
                <c:pt idx="7698">
                  <c:v>53.458333333333336</c:v>
                </c:pt>
                <c:pt idx="7699">
                  <c:v>53.465277777777779</c:v>
                </c:pt>
                <c:pt idx="7700">
                  <c:v>53.472222222222221</c:v>
                </c:pt>
                <c:pt idx="7701">
                  <c:v>53.479166666666664</c:v>
                </c:pt>
                <c:pt idx="7702">
                  <c:v>53.486111111111114</c:v>
                </c:pt>
                <c:pt idx="7703">
                  <c:v>53.49305555555555</c:v>
                </c:pt>
                <c:pt idx="7704">
                  <c:v>53.5</c:v>
                </c:pt>
                <c:pt idx="7705">
                  <c:v>53.50694444444445</c:v>
                </c:pt>
                <c:pt idx="7706">
                  <c:v>53.513888888888886</c:v>
                </c:pt>
                <c:pt idx="7707">
                  <c:v>53.520833333333336</c:v>
                </c:pt>
                <c:pt idx="7708">
                  <c:v>53.527777777777779</c:v>
                </c:pt>
                <c:pt idx="7709">
                  <c:v>53.534722222222221</c:v>
                </c:pt>
                <c:pt idx="7710">
                  <c:v>53.541666666666664</c:v>
                </c:pt>
                <c:pt idx="7711">
                  <c:v>53.548611111111114</c:v>
                </c:pt>
                <c:pt idx="7712">
                  <c:v>53.55555555555555</c:v>
                </c:pt>
                <c:pt idx="7713">
                  <c:v>53.5625</c:v>
                </c:pt>
                <c:pt idx="7714">
                  <c:v>53.56944444444445</c:v>
                </c:pt>
                <c:pt idx="7715">
                  <c:v>53.576388888888886</c:v>
                </c:pt>
                <c:pt idx="7716">
                  <c:v>53.583333333333336</c:v>
                </c:pt>
                <c:pt idx="7717">
                  <c:v>53.590277777777779</c:v>
                </c:pt>
                <c:pt idx="7718">
                  <c:v>53.597222222222221</c:v>
                </c:pt>
                <c:pt idx="7719">
                  <c:v>53.604166666666664</c:v>
                </c:pt>
                <c:pt idx="7720">
                  <c:v>53.611111111111114</c:v>
                </c:pt>
                <c:pt idx="7721">
                  <c:v>53.61805555555555</c:v>
                </c:pt>
                <c:pt idx="7722">
                  <c:v>53.625</c:v>
                </c:pt>
                <c:pt idx="7723">
                  <c:v>53.63194444444445</c:v>
                </c:pt>
                <c:pt idx="7724">
                  <c:v>53.638888888888886</c:v>
                </c:pt>
                <c:pt idx="7725">
                  <c:v>53.645833333333336</c:v>
                </c:pt>
                <c:pt idx="7726">
                  <c:v>53.652777777777779</c:v>
                </c:pt>
                <c:pt idx="7727">
                  <c:v>53.659722222222221</c:v>
                </c:pt>
                <c:pt idx="7728">
                  <c:v>53.666666666666664</c:v>
                </c:pt>
                <c:pt idx="7729">
                  <c:v>53.673611111111114</c:v>
                </c:pt>
                <c:pt idx="7730">
                  <c:v>53.68055555555555</c:v>
                </c:pt>
                <c:pt idx="7731">
                  <c:v>53.6875</c:v>
                </c:pt>
                <c:pt idx="7732">
                  <c:v>53.69444444444445</c:v>
                </c:pt>
                <c:pt idx="7733">
                  <c:v>53.701388888888886</c:v>
                </c:pt>
                <c:pt idx="7734">
                  <c:v>53.708333333333336</c:v>
                </c:pt>
                <c:pt idx="7735">
                  <c:v>53.715277777777779</c:v>
                </c:pt>
                <c:pt idx="7736">
                  <c:v>53.722222222222221</c:v>
                </c:pt>
                <c:pt idx="7737">
                  <c:v>53.729166666666664</c:v>
                </c:pt>
                <c:pt idx="7738">
                  <c:v>53.736111111111114</c:v>
                </c:pt>
                <c:pt idx="7739">
                  <c:v>53.74305555555555</c:v>
                </c:pt>
                <c:pt idx="7740">
                  <c:v>53.75</c:v>
                </c:pt>
                <c:pt idx="7741">
                  <c:v>53.75694444444445</c:v>
                </c:pt>
                <c:pt idx="7742">
                  <c:v>53.763888888888886</c:v>
                </c:pt>
                <c:pt idx="7743">
                  <c:v>53.770833333333336</c:v>
                </c:pt>
                <c:pt idx="7744">
                  <c:v>53.777777777777779</c:v>
                </c:pt>
                <c:pt idx="7745">
                  <c:v>53.784722222222221</c:v>
                </c:pt>
                <c:pt idx="7746">
                  <c:v>53.791666666666664</c:v>
                </c:pt>
                <c:pt idx="7747">
                  <c:v>53.798611111111114</c:v>
                </c:pt>
                <c:pt idx="7748">
                  <c:v>53.80555555555555</c:v>
                </c:pt>
                <c:pt idx="7749">
                  <c:v>53.8125</c:v>
                </c:pt>
                <c:pt idx="7750">
                  <c:v>53.81944444444445</c:v>
                </c:pt>
                <c:pt idx="7751">
                  <c:v>53.826388888888886</c:v>
                </c:pt>
                <c:pt idx="7752">
                  <c:v>53.833333333333336</c:v>
                </c:pt>
                <c:pt idx="7753">
                  <c:v>53.840277777777779</c:v>
                </c:pt>
                <c:pt idx="7754">
                  <c:v>53.847222222222221</c:v>
                </c:pt>
                <c:pt idx="7755">
                  <c:v>53.854166666666664</c:v>
                </c:pt>
                <c:pt idx="7756">
                  <c:v>53.861111111111114</c:v>
                </c:pt>
                <c:pt idx="7757">
                  <c:v>53.86805555555555</c:v>
                </c:pt>
                <c:pt idx="7758">
                  <c:v>53.875</c:v>
                </c:pt>
                <c:pt idx="7759">
                  <c:v>53.88194444444445</c:v>
                </c:pt>
                <c:pt idx="7760">
                  <c:v>53.888888888888886</c:v>
                </c:pt>
                <c:pt idx="7761">
                  <c:v>53.895833333333336</c:v>
                </c:pt>
                <c:pt idx="7762">
                  <c:v>53.902777777777779</c:v>
                </c:pt>
                <c:pt idx="7763">
                  <c:v>53.909722222222221</c:v>
                </c:pt>
                <c:pt idx="7764">
                  <c:v>53.916666666666664</c:v>
                </c:pt>
                <c:pt idx="7765">
                  <c:v>53.923611111111114</c:v>
                </c:pt>
                <c:pt idx="7766">
                  <c:v>53.93055555555555</c:v>
                </c:pt>
                <c:pt idx="7767">
                  <c:v>53.9375</c:v>
                </c:pt>
                <c:pt idx="7768">
                  <c:v>53.94444444444445</c:v>
                </c:pt>
                <c:pt idx="7769">
                  <c:v>53.951388888888886</c:v>
                </c:pt>
                <c:pt idx="7770">
                  <c:v>53.958333333333336</c:v>
                </c:pt>
                <c:pt idx="7771">
                  <c:v>53.965277777777779</c:v>
                </c:pt>
                <c:pt idx="7772">
                  <c:v>53.972222222222221</c:v>
                </c:pt>
                <c:pt idx="7773">
                  <c:v>53.979166666666664</c:v>
                </c:pt>
                <c:pt idx="7774">
                  <c:v>53.986111111111114</c:v>
                </c:pt>
                <c:pt idx="7775">
                  <c:v>53.99305555555555</c:v>
                </c:pt>
                <c:pt idx="7776">
                  <c:v>54</c:v>
                </c:pt>
                <c:pt idx="7777">
                  <c:v>54.00694444444445</c:v>
                </c:pt>
                <c:pt idx="7778">
                  <c:v>54.013888888888886</c:v>
                </c:pt>
                <c:pt idx="7779">
                  <c:v>54.020833333333336</c:v>
                </c:pt>
                <c:pt idx="7780">
                  <c:v>54.027777777777779</c:v>
                </c:pt>
                <c:pt idx="7781">
                  <c:v>54.034722222222221</c:v>
                </c:pt>
                <c:pt idx="7782">
                  <c:v>54.041666666666664</c:v>
                </c:pt>
                <c:pt idx="7783">
                  <c:v>54.048611111111114</c:v>
                </c:pt>
                <c:pt idx="7784">
                  <c:v>54.05555555555555</c:v>
                </c:pt>
                <c:pt idx="7785">
                  <c:v>54.0625</c:v>
                </c:pt>
                <c:pt idx="7786">
                  <c:v>54.06944444444445</c:v>
                </c:pt>
                <c:pt idx="7787">
                  <c:v>54.076388888888886</c:v>
                </c:pt>
                <c:pt idx="7788">
                  <c:v>54.083333333333336</c:v>
                </c:pt>
                <c:pt idx="7789">
                  <c:v>54.090277777777779</c:v>
                </c:pt>
                <c:pt idx="7790">
                  <c:v>54.097222222222221</c:v>
                </c:pt>
                <c:pt idx="7791">
                  <c:v>54.104166666666664</c:v>
                </c:pt>
                <c:pt idx="7792">
                  <c:v>54.111111111111114</c:v>
                </c:pt>
                <c:pt idx="7793">
                  <c:v>54.11805555555555</c:v>
                </c:pt>
                <c:pt idx="7794">
                  <c:v>54.125</c:v>
                </c:pt>
                <c:pt idx="7795">
                  <c:v>54.13194444444445</c:v>
                </c:pt>
                <c:pt idx="7796">
                  <c:v>54.138888888888886</c:v>
                </c:pt>
                <c:pt idx="7797">
                  <c:v>54.145833333333336</c:v>
                </c:pt>
                <c:pt idx="7798">
                  <c:v>54.152777777777779</c:v>
                </c:pt>
                <c:pt idx="7799">
                  <c:v>54.159722222222221</c:v>
                </c:pt>
                <c:pt idx="7800">
                  <c:v>54.166666666666664</c:v>
                </c:pt>
                <c:pt idx="7801">
                  <c:v>54.173611111111114</c:v>
                </c:pt>
                <c:pt idx="7802">
                  <c:v>54.18055555555555</c:v>
                </c:pt>
                <c:pt idx="7803">
                  <c:v>54.1875</c:v>
                </c:pt>
                <c:pt idx="7804">
                  <c:v>54.19444444444445</c:v>
                </c:pt>
                <c:pt idx="7805">
                  <c:v>54.201388888888886</c:v>
                </c:pt>
                <c:pt idx="7806">
                  <c:v>54.208333333333336</c:v>
                </c:pt>
                <c:pt idx="7807">
                  <c:v>54.215277777777779</c:v>
                </c:pt>
                <c:pt idx="7808">
                  <c:v>54.222222222222221</c:v>
                </c:pt>
                <c:pt idx="7809">
                  <c:v>54.229166666666664</c:v>
                </c:pt>
                <c:pt idx="7810">
                  <c:v>54.236111111111114</c:v>
                </c:pt>
                <c:pt idx="7811">
                  <c:v>54.24305555555555</c:v>
                </c:pt>
                <c:pt idx="7812">
                  <c:v>54.25</c:v>
                </c:pt>
                <c:pt idx="7813">
                  <c:v>54.25694444444445</c:v>
                </c:pt>
                <c:pt idx="7814">
                  <c:v>54.263888888888886</c:v>
                </c:pt>
                <c:pt idx="7815">
                  <c:v>54.270833333333336</c:v>
                </c:pt>
                <c:pt idx="7816">
                  <c:v>54.277777777777779</c:v>
                </c:pt>
                <c:pt idx="7817">
                  <c:v>54.284722222222221</c:v>
                </c:pt>
                <c:pt idx="7818">
                  <c:v>54.291666666666664</c:v>
                </c:pt>
                <c:pt idx="7819">
                  <c:v>54.298611111111114</c:v>
                </c:pt>
                <c:pt idx="7820">
                  <c:v>54.30555555555555</c:v>
                </c:pt>
                <c:pt idx="7821">
                  <c:v>54.3125</c:v>
                </c:pt>
                <c:pt idx="7822">
                  <c:v>54.31944444444445</c:v>
                </c:pt>
                <c:pt idx="7823">
                  <c:v>54.326388888888886</c:v>
                </c:pt>
                <c:pt idx="7824">
                  <c:v>54.333333333333336</c:v>
                </c:pt>
                <c:pt idx="7825">
                  <c:v>54.340277777777779</c:v>
                </c:pt>
                <c:pt idx="7826">
                  <c:v>54.347222222222221</c:v>
                </c:pt>
                <c:pt idx="7827">
                  <c:v>54.354166666666664</c:v>
                </c:pt>
                <c:pt idx="7828">
                  <c:v>54.361111111111114</c:v>
                </c:pt>
                <c:pt idx="7829">
                  <c:v>54.36805555555555</c:v>
                </c:pt>
                <c:pt idx="7830">
                  <c:v>54.375</c:v>
                </c:pt>
                <c:pt idx="7831">
                  <c:v>54.38194444444445</c:v>
                </c:pt>
                <c:pt idx="7832">
                  <c:v>54.388888888888886</c:v>
                </c:pt>
                <c:pt idx="7833">
                  <c:v>54.395833333333336</c:v>
                </c:pt>
                <c:pt idx="7834">
                  <c:v>54.402777777777779</c:v>
                </c:pt>
                <c:pt idx="7835">
                  <c:v>54.409722222222221</c:v>
                </c:pt>
                <c:pt idx="7836">
                  <c:v>54.416666666666664</c:v>
                </c:pt>
                <c:pt idx="7837">
                  <c:v>54.423611111111114</c:v>
                </c:pt>
                <c:pt idx="7838">
                  <c:v>54.43055555555555</c:v>
                </c:pt>
                <c:pt idx="7839">
                  <c:v>54.4375</c:v>
                </c:pt>
                <c:pt idx="7840">
                  <c:v>54.44444444444445</c:v>
                </c:pt>
                <c:pt idx="7841">
                  <c:v>54.451388888888886</c:v>
                </c:pt>
                <c:pt idx="7842">
                  <c:v>54.458333333333336</c:v>
                </c:pt>
                <c:pt idx="7843">
                  <c:v>54.465277777777779</c:v>
                </c:pt>
                <c:pt idx="7844">
                  <c:v>54.472222222222221</c:v>
                </c:pt>
                <c:pt idx="7845">
                  <c:v>54.479166666666664</c:v>
                </c:pt>
                <c:pt idx="7846">
                  <c:v>54.486111111111114</c:v>
                </c:pt>
                <c:pt idx="7847">
                  <c:v>54.49305555555555</c:v>
                </c:pt>
                <c:pt idx="7848">
                  <c:v>54.5</c:v>
                </c:pt>
                <c:pt idx="7849">
                  <c:v>54.50694444444445</c:v>
                </c:pt>
                <c:pt idx="7850">
                  <c:v>54.513888888888886</c:v>
                </c:pt>
                <c:pt idx="7851">
                  <c:v>54.520833333333336</c:v>
                </c:pt>
                <c:pt idx="7852">
                  <c:v>54.527777777777779</c:v>
                </c:pt>
                <c:pt idx="7853">
                  <c:v>54.534722222222221</c:v>
                </c:pt>
                <c:pt idx="7854">
                  <c:v>54.541666666666664</c:v>
                </c:pt>
                <c:pt idx="7855">
                  <c:v>54.548611111111114</c:v>
                </c:pt>
                <c:pt idx="7856">
                  <c:v>54.55555555555555</c:v>
                </c:pt>
                <c:pt idx="7857">
                  <c:v>54.5625</c:v>
                </c:pt>
                <c:pt idx="7858">
                  <c:v>54.56944444444445</c:v>
                </c:pt>
                <c:pt idx="7859">
                  <c:v>54.576388888888886</c:v>
                </c:pt>
                <c:pt idx="7860">
                  <c:v>54.583333333333336</c:v>
                </c:pt>
                <c:pt idx="7861">
                  <c:v>54.590277777777779</c:v>
                </c:pt>
                <c:pt idx="7862">
                  <c:v>54.597222222222221</c:v>
                </c:pt>
                <c:pt idx="7863">
                  <c:v>54.604166666666664</c:v>
                </c:pt>
                <c:pt idx="7864">
                  <c:v>54.611111111111114</c:v>
                </c:pt>
                <c:pt idx="7865">
                  <c:v>54.61805555555555</c:v>
                </c:pt>
                <c:pt idx="7866">
                  <c:v>54.625</c:v>
                </c:pt>
                <c:pt idx="7867">
                  <c:v>54.63194444444445</c:v>
                </c:pt>
                <c:pt idx="7868">
                  <c:v>54.638888888888886</c:v>
                </c:pt>
                <c:pt idx="7869">
                  <c:v>54.645833333333336</c:v>
                </c:pt>
                <c:pt idx="7870">
                  <c:v>54.652777777777779</c:v>
                </c:pt>
                <c:pt idx="7871">
                  <c:v>54.659722222222221</c:v>
                </c:pt>
                <c:pt idx="7872">
                  <c:v>54.666666666666664</c:v>
                </c:pt>
                <c:pt idx="7873">
                  <c:v>54.673611111111114</c:v>
                </c:pt>
                <c:pt idx="7874">
                  <c:v>54.68055555555555</c:v>
                </c:pt>
                <c:pt idx="7875">
                  <c:v>54.6875</c:v>
                </c:pt>
                <c:pt idx="7876">
                  <c:v>54.69444444444445</c:v>
                </c:pt>
                <c:pt idx="7877">
                  <c:v>54.701388888888886</c:v>
                </c:pt>
                <c:pt idx="7878">
                  <c:v>54.708333333333336</c:v>
                </c:pt>
                <c:pt idx="7879">
                  <c:v>54.715277777777779</c:v>
                </c:pt>
                <c:pt idx="7880">
                  <c:v>54.722222222222221</c:v>
                </c:pt>
                <c:pt idx="7881">
                  <c:v>54.729166666666664</c:v>
                </c:pt>
                <c:pt idx="7882">
                  <c:v>54.736111111111114</c:v>
                </c:pt>
                <c:pt idx="7883">
                  <c:v>54.74305555555555</c:v>
                </c:pt>
                <c:pt idx="7884">
                  <c:v>54.75</c:v>
                </c:pt>
                <c:pt idx="7885">
                  <c:v>54.75694444444445</c:v>
                </c:pt>
                <c:pt idx="7886">
                  <c:v>54.763888888888886</c:v>
                </c:pt>
                <c:pt idx="7887">
                  <c:v>54.770833333333336</c:v>
                </c:pt>
                <c:pt idx="7888">
                  <c:v>54.777777777777779</c:v>
                </c:pt>
                <c:pt idx="7889">
                  <c:v>54.784722222222221</c:v>
                </c:pt>
                <c:pt idx="7890">
                  <c:v>54.791666666666664</c:v>
                </c:pt>
                <c:pt idx="7891">
                  <c:v>54.798611111111114</c:v>
                </c:pt>
                <c:pt idx="7892">
                  <c:v>54.80555555555555</c:v>
                </c:pt>
                <c:pt idx="7893">
                  <c:v>54.8125</c:v>
                </c:pt>
                <c:pt idx="7894">
                  <c:v>54.81944444444445</c:v>
                </c:pt>
                <c:pt idx="7895">
                  <c:v>54.826388888888886</c:v>
                </c:pt>
                <c:pt idx="7896">
                  <c:v>54.833333333333336</c:v>
                </c:pt>
                <c:pt idx="7897">
                  <c:v>54.840277777777779</c:v>
                </c:pt>
                <c:pt idx="7898">
                  <c:v>54.847222222222221</c:v>
                </c:pt>
                <c:pt idx="7899">
                  <c:v>54.854166666666664</c:v>
                </c:pt>
                <c:pt idx="7900">
                  <c:v>54.861111111111114</c:v>
                </c:pt>
                <c:pt idx="7901">
                  <c:v>54.86805555555555</c:v>
                </c:pt>
                <c:pt idx="7902">
                  <c:v>54.875</c:v>
                </c:pt>
                <c:pt idx="7903">
                  <c:v>54.88194444444445</c:v>
                </c:pt>
                <c:pt idx="7904">
                  <c:v>54.888888888888886</c:v>
                </c:pt>
                <c:pt idx="7905">
                  <c:v>54.895833333333336</c:v>
                </c:pt>
                <c:pt idx="7906">
                  <c:v>54.902777777777779</c:v>
                </c:pt>
                <c:pt idx="7907">
                  <c:v>54.909722222222221</c:v>
                </c:pt>
                <c:pt idx="7908">
                  <c:v>54.916666666666664</c:v>
                </c:pt>
                <c:pt idx="7909">
                  <c:v>54.923611111111114</c:v>
                </c:pt>
                <c:pt idx="7910">
                  <c:v>54.93055555555555</c:v>
                </c:pt>
                <c:pt idx="7911">
                  <c:v>54.9375</c:v>
                </c:pt>
                <c:pt idx="7912">
                  <c:v>54.94444444444445</c:v>
                </c:pt>
                <c:pt idx="7913">
                  <c:v>54.951388888888886</c:v>
                </c:pt>
                <c:pt idx="7914">
                  <c:v>54.958333333333336</c:v>
                </c:pt>
                <c:pt idx="7915">
                  <c:v>54.965277777777779</c:v>
                </c:pt>
                <c:pt idx="7916">
                  <c:v>54.972222222222221</c:v>
                </c:pt>
                <c:pt idx="7917">
                  <c:v>54.979166666666664</c:v>
                </c:pt>
                <c:pt idx="7918">
                  <c:v>54.986111111111114</c:v>
                </c:pt>
                <c:pt idx="7919">
                  <c:v>54.99305555555555</c:v>
                </c:pt>
                <c:pt idx="7920">
                  <c:v>55</c:v>
                </c:pt>
                <c:pt idx="7921">
                  <c:v>55.00694444444445</c:v>
                </c:pt>
                <c:pt idx="7922">
                  <c:v>55.013888888888886</c:v>
                </c:pt>
                <c:pt idx="7923">
                  <c:v>55.020833333333336</c:v>
                </c:pt>
                <c:pt idx="7924">
                  <c:v>55.027777777777779</c:v>
                </c:pt>
                <c:pt idx="7925">
                  <c:v>55.034722222222221</c:v>
                </c:pt>
                <c:pt idx="7926">
                  <c:v>55.041666666666664</c:v>
                </c:pt>
                <c:pt idx="7927">
                  <c:v>55.048611111111114</c:v>
                </c:pt>
                <c:pt idx="7928">
                  <c:v>55.05555555555555</c:v>
                </c:pt>
                <c:pt idx="7929">
                  <c:v>55.0625</c:v>
                </c:pt>
                <c:pt idx="7930">
                  <c:v>55.06944444444445</c:v>
                </c:pt>
                <c:pt idx="7931">
                  <c:v>55.076388888888886</c:v>
                </c:pt>
                <c:pt idx="7932">
                  <c:v>55.083333333333336</c:v>
                </c:pt>
                <c:pt idx="7933">
                  <c:v>55.090277777777779</c:v>
                </c:pt>
                <c:pt idx="7934">
                  <c:v>55.097222222222221</c:v>
                </c:pt>
                <c:pt idx="7935">
                  <c:v>55.104166666666664</c:v>
                </c:pt>
                <c:pt idx="7936">
                  <c:v>55.111111111111114</c:v>
                </c:pt>
                <c:pt idx="7937">
                  <c:v>55.11805555555555</c:v>
                </c:pt>
                <c:pt idx="7938">
                  <c:v>55.125</c:v>
                </c:pt>
                <c:pt idx="7939">
                  <c:v>55.13194444444445</c:v>
                </c:pt>
                <c:pt idx="7940">
                  <c:v>55.138888888888886</c:v>
                </c:pt>
                <c:pt idx="7941">
                  <c:v>55.145833333333336</c:v>
                </c:pt>
                <c:pt idx="7942">
                  <c:v>55.152777777777779</c:v>
                </c:pt>
                <c:pt idx="7943">
                  <c:v>55.159722222222221</c:v>
                </c:pt>
                <c:pt idx="7944">
                  <c:v>55.166666666666664</c:v>
                </c:pt>
                <c:pt idx="7945">
                  <c:v>55.173611111111114</c:v>
                </c:pt>
                <c:pt idx="7946">
                  <c:v>55.18055555555555</c:v>
                </c:pt>
                <c:pt idx="7947">
                  <c:v>55.1875</c:v>
                </c:pt>
                <c:pt idx="7948">
                  <c:v>55.19444444444445</c:v>
                </c:pt>
                <c:pt idx="7949">
                  <c:v>55.201388888888886</c:v>
                </c:pt>
                <c:pt idx="7950">
                  <c:v>55.208333333333336</c:v>
                </c:pt>
                <c:pt idx="7951">
                  <c:v>55.215277777777779</c:v>
                </c:pt>
                <c:pt idx="7952">
                  <c:v>55.222222222222221</c:v>
                </c:pt>
                <c:pt idx="7953">
                  <c:v>55.229166666666664</c:v>
                </c:pt>
                <c:pt idx="7954">
                  <c:v>55.236111111111114</c:v>
                </c:pt>
                <c:pt idx="7955">
                  <c:v>55.24305555555555</c:v>
                </c:pt>
                <c:pt idx="7956">
                  <c:v>55.25</c:v>
                </c:pt>
                <c:pt idx="7957">
                  <c:v>55.25694444444445</c:v>
                </c:pt>
                <c:pt idx="7958">
                  <c:v>55.263888888888886</c:v>
                </c:pt>
                <c:pt idx="7959">
                  <c:v>55.270833333333336</c:v>
                </c:pt>
                <c:pt idx="7960">
                  <c:v>55.277777777777779</c:v>
                </c:pt>
                <c:pt idx="7961">
                  <c:v>55.284722222222221</c:v>
                </c:pt>
                <c:pt idx="7962">
                  <c:v>55.291666666666664</c:v>
                </c:pt>
                <c:pt idx="7963">
                  <c:v>55.298611111111114</c:v>
                </c:pt>
                <c:pt idx="7964">
                  <c:v>55.30555555555555</c:v>
                </c:pt>
                <c:pt idx="7965">
                  <c:v>55.3125</c:v>
                </c:pt>
                <c:pt idx="7966">
                  <c:v>55.31944444444445</c:v>
                </c:pt>
                <c:pt idx="7967">
                  <c:v>55.326388888888886</c:v>
                </c:pt>
                <c:pt idx="7968">
                  <c:v>55.333333333333336</c:v>
                </c:pt>
                <c:pt idx="7969">
                  <c:v>55.340277777777779</c:v>
                </c:pt>
                <c:pt idx="7970">
                  <c:v>55.347222222222221</c:v>
                </c:pt>
                <c:pt idx="7971">
                  <c:v>55.354166666666664</c:v>
                </c:pt>
                <c:pt idx="7972">
                  <c:v>55.361111111111114</c:v>
                </c:pt>
                <c:pt idx="7973">
                  <c:v>55.36805555555555</c:v>
                </c:pt>
                <c:pt idx="7974">
                  <c:v>55.375</c:v>
                </c:pt>
                <c:pt idx="7975">
                  <c:v>55.38194444444445</c:v>
                </c:pt>
                <c:pt idx="7976">
                  <c:v>55.388888888888886</c:v>
                </c:pt>
                <c:pt idx="7977">
                  <c:v>55.395833333333336</c:v>
                </c:pt>
                <c:pt idx="7978">
                  <c:v>55.402777777777779</c:v>
                </c:pt>
                <c:pt idx="7979">
                  <c:v>55.409722222222221</c:v>
                </c:pt>
                <c:pt idx="7980">
                  <c:v>55.416666666666664</c:v>
                </c:pt>
                <c:pt idx="7981">
                  <c:v>55.423611111111114</c:v>
                </c:pt>
                <c:pt idx="7982">
                  <c:v>55.43055555555555</c:v>
                </c:pt>
                <c:pt idx="7983">
                  <c:v>55.4375</c:v>
                </c:pt>
                <c:pt idx="7984">
                  <c:v>55.44444444444445</c:v>
                </c:pt>
                <c:pt idx="7985">
                  <c:v>55.451388888888886</c:v>
                </c:pt>
                <c:pt idx="7986">
                  <c:v>55.458333333333336</c:v>
                </c:pt>
                <c:pt idx="7987">
                  <c:v>55.465277777777779</c:v>
                </c:pt>
                <c:pt idx="7988">
                  <c:v>55.472222222222221</c:v>
                </c:pt>
                <c:pt idx="7989">
                  <c:v>55.479166666666664</c:v>
                </c:pt>
                <c:pt idx="7990">
                  <c:v>55.486111111111114</c:v>
                </c:pt>
                <c:pt idx="7991">
                  <c:v>55.49305555555555</c:v>
                </c:pt>
                <c:pt idx="7992">
                  <c:v>55.5</c:v>
                </c:pt>
                <c:pt idx="7993">
                  <c:v>55.50694444444445</c:v>
                </c:pt>
                <c:pt idx="7994">
                  <c:v>55.513888888888886</c:v>
                </c:pt>
                <c:pt idx="7995">
                  <c:v>55.520833333333336</c:v>
                </c:pt>
                <c:pt idx="7996">
                  <c:v>55.527777777777779</c:v>
                </c:pt>
                <c:pt idx="7997">
                  <c:v>55.534722222222221</c:v>
                </c:pt>
                <c:pt idx="7998">
                  <c:v>55.541666666666664</c:v>
                </c:pt>
                <c:pt idx="7999">
                  <c:v>55.548611111111114</c:v>
                </c:pt>
                <c:pt idx="8000">
                  <c:v>55.55555555555555</c:v>
                </c:pt>
                <c:pt idx="8001">
                  <c:v>55.5625</c:v>
                </c:pt>
                <c:pt idx="8002">
                  <c:v>55.56944444444445</c:v>
                </c:pt>
                <c:pt idx="8003">
                  <c:v>55.576388888888886</c:v>
                </c:pt>
                <c:pt idx="8004">
                  <c:v>55.583333333333336</c:v>
                </c:pt>
                <c:pt idx="8005">
                  <c:v>55.590277777777779</c:v>
                </c:pt>
                <c:pt idx="8006">
                  <c:v>55.597222222222221</c:v>
                </c:pt>
                <c:pt idx="8007">
                  <c:v>55.604166666666664</c:v>
                </c:pt>
                <c:pt idx="8008">
                  <c:v>55.611111111111114</c:v>
                </c:pt>
                <c:pt idx="8009">
                  <c:v>55.61805555555555</c:v>
                </c:pt>
                <c:pt idx="8010">
                  <c:v>55.625</c:v>
                </c:pt>
                <c:pt idx="8011">
                  <c:v>55.63194444444445</c:v>
                </c:pt>
                <c:pt idx="8012">
                  <c:v>55.638888888888886</c:v>
                </c:pt>
                <c:pt idx="8013">
                  <c:v>55.645833333333336</c:v>
                </c:pt>
                <c:pt idx="8014">
                  <c:v>55.652777777777779</c:v>
                </c:pt>
                <c:pt idx="8015">
                  <c:v>55.659722222222221</c:v>
                </c:pt>
                <c:pt idx="8016">
                  <c:v>55.666666666666664</c:v>
                </c:pt>
                <c:pt idx="8017">
                  <c:v>55.673611111111114</c:v>
                </c:pt>
                <c:pt idx="8018">
                  <c:v>55.68055555555555</c:v>
                </c:pt>
                <c:pt idx="8019">
                  <c:v>55.6875</c:v>
                </c:pt>
                <c:pt idx="8020">
                  <c:v>55.69444444444445</c:v>
                </c:pt>
                <c:pt idx="8021">
                  <c:v>55.701388888888886</c:v>
                </c:pt>
                <c:pt idx="8022">
                  <c:v>55.708333333333336</c:v>
                </c:pt>
                <c:pt idx="8023">
                  <c:v>55.715277777777779</c:v>
                </c:pt>
                <c:pt idx="8024">
                  <c:v>55.722222222222221</c:v>
                </c:pt>
                <c:pt idx="8025">
                  <c:v>55.729166666666664</c:v>
                </c:pt>
                <c:pt idx="8026">
                  <c:v>55.736111111111114</c:v>
                </c:pt>
                <c:pt idx="8027">
                  <c:v>55.74305555555555</c:v>
                </c:pt>
                <c:pt idx="8028">
                  <c:v>55.75</c:v>
                </c:pt>
                <c:pt idx="8029">
                  <c:v>55.75694444444445</c:v>
                </c:pt>
                <c:pt idx="8030">
                  <c:v>55.763888888888886</c:v>
                </c:pt>
                <c:pt idx="8031">
                  <c:v>55.770833333333336</c:v>
                </c:pt>
                <c:pt idx="8032">
                  <c:v>55.777777777777779</c:v>
                </c:pt>
                <c:pt idx="8033">
                  <c:v>55.784722222222221</c:v>
                </c:pt>
                <c:pt idx="8034">
                  <c:v>55.791666666666664</c:v>
                </c:pt>
                <c:pt idx="8035">
                  <c:v>55.798611111111114</c:v>
                </c:pt>
                <c:pt idx="8036">
                  <c:v>55.80555555555555</c:v>
                </c:pt>
                <c:pt idx="8037">
                  <c:v>55.8125</c:v>
                </c:pt>
                <c:pt idx="8038">
                  <c:v>55.81944444444445</c:v>
                </c:pt>
                <c:pt idx="8039">
                  <c:v>55.826388888888886</c:v>
                </c:pt>
                <c:pt idx="8040">
                  <c:v>55.833333333333336</c:v>
                </c:pt>
                <c:pt idx="8041">
                  <c:v>55.840277777777779</c:v>
                </c:pt>
                <c:pt idx="8042">
                  <c:v>55.847222222222221</c:v>
                </c:pt>
                <c:pt idx="8043">
                  <c:v>55.854166666666664</c:v>
                </c:pt>
                <c:pt idx="8044">
                  <c:v>55.861111111111114</c:v>
                </c:pt>
                <c:pt idx="8045">
                  <c:v>55.86805555555555</c:v>
                </c:pt>
                <c:pt idx="8046">
                  <c:v>55.875</c:v>
                </c:pt>
                <c:pt idx="8047">
                  <c:v>55.88194444444445</c:v>
                </c:pt>
                <c:pt idx="8048">
                  <c:v>55.888888888888886</c:v>
                </c:pt>
                <c:pt idx="8049">
                  <c:v>55.895833333333336</c:v>
                </c:pt>
                <c:pt idx="8050">
                  <c:v>55.902777777777779</c:v>
                </c:pt>
                <c:pt idx="8051">
                  <c:v>55.909722222222221</c:v>
                </c:pt>
                <c:pt idx="8052">
                  <c:v>55.916666666666664</c:v>
                </c:pt>
                <c:pt idx="8053">
                  <c:v>55.923611111111114</c:v>
                </c:pt>
                <c:pt idx="8054">
                  <c:v>55.93055555555555</c:v>
                </c:pt>
                <c:pt idx="8055">
                  <c:v>55.9375</c:v>
                </c:pt>
                <c:pt idx="8056">
                  <c:v>55.94444444444445</c:v>
                </c:pt>
                <c:pt idx="8057">
                  <c:v>55.951388888888886</c:v>
                </c:pt>
                <c:pt idx="8058">
                  <c:v>55.958333333333336</c:v>
                </c:pt>
                <c:pt idx="8059">
                  <c:v>55.965277777777779</c:v>
                </c:pt>
                <c:pt idx="8060">
                  <c:v>55.972222222222221</c:v>
                </c:pt>
                <c:pt idx="8061">
                  <c:v>55.979166666666664</c:v>
                </c:pt>
                <c:pt idx="8062">
                  <c:v>55.986111111111114</c:v>
                </c:pt>
                <c:pt idx="8063">
                  <c:v>55.99305555555555</c:v>
                </c:pt>
                <c:pt idx="8064">
                  <c:v>56</c:v>
                </c:pt>
                <c:pt idx="8065">
                  <c:v>56.00694444444445</c:v>
                </c:pt>
                <c:pt idx="8066">
                  <c:v>56.013888888888886</c:v>
                </c:pt>
                <c:pt idx="8067">
                  <c:v>56.020833333333336</c:v>
                </c:pt>
                <c:pt idx="8068">
                  <c:v>56.027777777777779</c:v>
                </c:pt>
                <c:pt idx="8069">
                  <c:v>56.034722222222221</c:v>
                </c:pt>
                <c:pt idx="8070">
                  <c:v>56.041666666666664</c:v>
                </c:pt>
                <c:pt idx="8071">
                  <c:v>56.048611111111114</c:v>
                </c:pt>
                <c:pt idx="8072">
                  <c:v>56.05555555555555</c:v>
                </c:pt>
                <c:pt idx="8073">
                  <c:v>56.0625</c:v>
                </c:pt>
                <c:pt idx="8074">
                  <c:v>56.06944444444445</c:v>
                </c:pt>
                <c:pt idx="8075">
                  <c:v>56.076388888888886</c:v>
                </c:pt>
                <c:pt idx="8076">
                  <c:v>56.083333333333336</c:v>
                </c:pt>
                <c:pt idx="8077">
                  <c:v>56.090277777777779</c:v>
                </c:pt>
                <c:pt idx="8078">
                  <c:v>56.097222222222221</c:v>
                </c:pt>
                <c:pt idx="8079">
                  <c:v>56.104166666666664</c:v>
                </c:pt>
                <c:pt idx="8080">
                  <c:v>56.111111111111114</c:v>
                </c:pt>
                <c:pt idx="8081">
                  <c:v>56.11805555555555</c:v>
                </c:pt>
                <c:pt idx="8082">
                  <c:v>56.125</c:v>
                </c:pt>
                <c:pt idx="8083">
                  <c:v>56.13194444444445</c:v>
                </c:pt>
                <c:pt idx="8084">
                  <c:v>56.138888888888886</c:v>
                </c:pt>
                <c:pt idx="8085">
                  <c:v>56.145833333333336</c:v>
                </c:pt>
                <c:pt idx="8086">
                  <c:v>56.152777777777779</c:v>
                </c:pt>
                <c:pt idx="8087">
                  <c:v>56.159722222222221</c:v>
                </c:pt>
                <c:pt idx="8088">
                  <c:v>56.166666666666664</c:v>
                </c:pt>
                <c:pt idx="8089">
                  <c:v>56.173611111111114</c:v>
                </c:pt>
                <c:pt idx="8090">
                  <c:v>56.18055555555555</c:v>
                </c:pt>
                <c:pt idx="8091">
                  <c:v>56.1875</c:v>
                </c:pt>
                <c:pt idx="8092">
                  <c:v>56.19444444444445</c:v>
                </c:pt>
                <c:pt idx="8093">
                  <c:v>56.201388888888886</c:v>
                </c:pt>
                <c:pt idx="8094">
                  <c:v>56.208333333333336</c:v>
                </c:pt>
                <c:pt idx="8095">
                  <c:v>56.215277777777779</c:v>
                </c:pt>
                <c:pt idx="8096">
                  <c:v>56.222222222222221</c:v>
                </c:pt>
                <c:pt idx="8097">
                  <c:v>56.229166666666664</c:v>
                </c:pt>
                <c:pt idx="8098">
                  <c:v>56.236111111111114</c:v>
                </c:pt>
                <c:pt idx="8099">
                  <c:v>56.24305555555555</c:v>
                </c:pt>
                <c:pt idx="8100">
                  <c:v>56.25</c:v>
                </c:pt>
                <c:pt idx="8101">
                  <c:v>56.25694444444445</c:v>
                </c:pt>
                <c:pt idx="8102">
                  <c:v>56.263888888888886</c:v>
                </c:pt>
                <c:pt idx="8103">
                  <c:v>56.270833333333336</c:v>
                </c:pt>
                <c:pt idx="8104">
                  <c:v>56.277777777777779</c:v>
                </c:pt>
                <c:pt idx="8105">
                  <c:v>56.284722222222221</c:v>
                </c:pt>
                <c:pt idx="8106">
                  <c:v>56.291666666666664</c:v>
                </c:pt>
                <c:pt idx="8107">
                  <c:v>56.298611111111114</c:v>
                </c:pt>
                <c:pt idx="8108">
                  <c:v>56.30555555555555</c:v>
                </c:pt>
                <c:pt idx="8109">
                  <c:v>56.3125</c:v>
                </c:pt>
                <c:pt idx="8110">
                  <c:v>56.31944444444445</c:v>
                </c:pt>
                <c:pt idx="8111">
                  <c:v>56.326388888888886</c:v>
                </c:pt>
                <c:pt idx="8112">
                  <c:v>56.333333333333336</c:v>
                </c:pt>
                <c:pt idx="8113">
                  <c:v>56.340277777777779</c:v>
                </c:pt>
                <c:pt idx="8114">
                  <c:v>56.347222222222221</c:v>
                </c:pt>
                <c:pt idx="8115">
                  <c:v>56.354166666666664</c:v>
                </c:pt>
                <c:pt idx="8116">
                  <c:v>56.361111111111114</c:v>
                </c:pt>
                <c:pt idx="8117">
                  <c:v>56.36805555555555</c:v>
                </c:pt>
                <c:pt idx="8118">
                  <c:v>56.375</c:v>
                </c:pt>
                <c:pt idx="8119">
                  <c:v>56.38194444444445</c:v>
                </c:pt>
                <c:pt idx="8120">
                  <c:v>56.388888888888886</c:v>
                </c:pt>
                <c:pt idx="8121">
                  <c:v>56.395833333333336</c:v>
                </c:pt>
                <c:pt idx="8122">
                  <c:v>56.402777777777779</c:v>
                </c:pt>
                <c:pt idx="8123">
                  <c:v>56.409722222222221</c:v>
                </c:pt>
                <c:pt idx="8124">
                  <c:v>56.416666666666664</c:v>
                </c:pt>
                <c:pt idx="8125">
                  <c:v>56.423611111111114</c:v>
                </c:pt>
                <c:pt idx="8126">
                  <c:v>56.43055555555555</c:v>
                </c:pt>
                <c:pt idx="8127">
                  <c:v>56.4375</c:v>
                </c:pt>
                <c:pt idx="8128">
                  <c:v>56.44444444444445</c:v>
                </c:pt>
                <c:pt idx="8129">
                  <c:v>56.451388888888886</c:v>
                </c:pt>
                <c:pt idx="8130">
                  <c:v>56.458333333333336</c:v>
                </c:pt>
                <c:pt idx="8131">
                  <c:v>56.465277777777779</c:v>
                </c:pt>
                <c:pt idx="8132">
                  <c:v>56.472222222222221</c:v>
                </c:pt>
                <c:pt idx="8133">
                  <c:v>56.479166666666664</c:v>
                </c:pt>
                <c:pt idx="8134">
                  <c:v>56.486111111111114</c:v>
                </c:pt>
                <c:pt idx="8135">
                  <c:v>56.49305555555555</c:v>
                </c:pt>
                <c:pt idx="8136">
                  <c:v>56.5</c:v>
                </c:pt>
                <c:pt idx="8137">
                  <c:v>56.50694444444445</c:v>
                </c:pt>
                <c:pt idx="8138">
                  <c:v>56.513888888888886</c:v>
                </c:pt>
                <c:pt idx="8139">
                  <c:v>56.520833333333336</c:v>
                </c:pt>
                <c:pt idx="8140">
                  <c:v>56.527777777777779</c:v>
                </c:pt>
                <c:pt idx="8141">
                  <c:v>56.534722222222221</c:v>
                </c:pt>
                <c:pt idx="8142">
                  <c:v>56.541666666666664</c:v>
                </c:pt>
                <c:pt idx="8143">
                  <c:v>56.548611111111114</c:v>
                </c:pt>
                <c:pt idx="8144">
                  <c:v>56.55555555555555</c:v>
                </c:pt>
                <c:pt idx="8145">
                  <c:v>56.5625</c:v>
                </c:pt>
                <c:pt idx="8146">
                  <c:v>56.56944444444445</c:v>
                </c:pt>
                <c:pt idx="8147">
                  <c:v>56.576388888888886</c:v>
                </c:pt>
                <c:pt idx="8148">
                  <c:v>56.583333333333336</c:v>
                </c:pt>
                <c:pt idx="8149">
                  <c:v>56.590277777777779</c:v>
                </c:pt>
                <c:pt idx="8150">
                  <c:v>56.597222222222221</c:v>
                </c:pt>
                <c:pt idx="8151">
                  <c:v>56.604166666666664</c:v>
                </c:pt>
                <c:pt idx="8152">
                  <c:v>56.611111111111114</c:v>
                </c:pt>
                <c:pt idx="8153">
                  <c:v>56.61805555555555</c:v>
                </c:pt>
                <c:pt idx="8154">
                  <c:v>56.625</c:v>
                </c:pt>
                <c:pt idx="8155">
                  <c:v>56.63194444444445</c:v>
                </c:pt>
                <c:pt idx="8156">
                  <c:v>56.638888888888886</c:v>
                </c:pt>
                <c:pt idx="8157">
                  <c:v>56.645833333333336</c:v>
                </c:pt>
                <c:pt idx="8158">
                  <c:v>56.652777777777779</c:v>
                </c:pt>
                <c:pt idx="8159">
                  <c:v>56.659722222222221</c:v>
                </c:pt>
                <c:pt idx="8160">
                  <c:v>56.666666666666664</c:v>
                </c:pt>
                <c:pt idx="8161">
                  <c:v>56.673611111111114</c:v>
                </c:pt>
                <c:pt idx="8162">
                  <c:v>56.68055555555555</c:v>
                </c:pt>
                <c:pt idx="8163">
                  <c:v>56.6875</c:v>
                </c:pt>
                <c:pt idx="8164">
                  <c:v>56.69444444444445</c:v>
                </c:pt>
                <c:pt idx="8165">
                  <c:v>56.701388888888886</c:v>
                </c:pt>
                <c:pt idx="8166">
                  <c:v>56.708333333333336</c:v>
                </c:pt>
                <c:pt idx="8167">
                  <c:v>56.715277777777779</c:v>
                </c:pt>
                <c:pt idx="8168">
                  <c:v>56.722222222222221</c:v>
                </c:pt>
                <c:pt idx="8169">
                  <c:v>56.729166666666664</c:v>
                </c:pt>
                <c:pt idx="8170">
                  <c:v>56.736111111111114</c:v>
                </c:pt>
                <c:pt idx="8171">
                  <c:v>56.74305555555555</c:v>
                </c:pt>
                <c:pt idx="8172">
                  <c:v>56.75</c:v>
                </c:pt>
                <c:pt idx="8173">
                  <c:v>56.75694444444445</c:v>
                </c:pt>
                <c:pt idx="8174">
                  <c:v>56.763888888888886</c:v>
                </c:pt>
                <c:pt idx="8175">
                  <c:v>56.770833333333336</c:v>
                </c:pt>
                <c:pt idx="8176">
                  <c:v>56.777777777777779</c:v>
                </c:pt>
                <c:pt idx="8177">
                  <c:v>56.784722222222221</c:v>
                </c:pt>
                <c:pt idx="8178">
                  <c:v>56.791666666666664</c:v>
                </c:pt>
                <c:pt idx="8179">
                  <c:v>56.798611111111114</c:v>
                </c:pt>
                <c:pt idx="8180">
                  <c:v>56.80555555555555</c:v>
                </c:pt>
                <c:pt idx="8181">
                  <c:v>56.8125</c:v>
                </c:pt>
                <c:pt idx="8182">
                  <c:v>56.81944444444445</c:v>
                </c:pt>
                <c:pt idx="8183">
                  <c:v>56.826388888888886</c:v>
                </c:pt>
                <c:pt idx="8184">
                  <c:v>56.833333333333336</c:v>
                </c:pt>
                <c:pt idx="8185">
                  <c:v>56.840277777777779</c:v>
                </c:pt>
                <c:pt idx="8186">
                  <c:v>56.847222222222221</c:v>
                </c:pt>
                <c:pt idx="8187">
                  <c:v>56.854166666666664</c:v>
                </c:pt>
                <c:pt idx="8188">
                  <c:v>56.861111111111114</c:v>
                </c:pt>
                <c:pt idx="8189">
                  <c:v>56.86805555555555</c:v>
                </c:pt>
                <c:pt idx="8190">
                  <c:v>56.875</c:v>
                </c:pt>
                <c:pt idx="8191">
                  <c:v>56.88194444444445</c:v>
                </c:pt>
                <c:pt idx="8192">
                  <c:v>56.888888888888886</c:v>
                </c:pt>
                <c:pt idx="8193">
                  <c:v>56.895833333333336</c:v>
                </c:pt>
                <c:pt idx="8194">
                  <c:v>56.902777777777779</c:v>
                </c:pt>
                <c:pt idx="8195">
                  <c:v>56.909722222222221</c:v>
                </c:pt>
                <c:pt idx="8196">
                  <c:v>56.916666666666664</c:v>
                </c:pt>
                <c:pt idx="8197">
                  <c:v>56.923611111111114</c:v>
                </c:pt>
                <c:pt idx="8198">
                  <c:v>56.93055555555555</c:v>
                </c:pt>
                <c:pt idx="8199">
                  <c:v>56.9375</c:v>
                </c:pt>
                <c:pt idx="8200">
                  <c:v>56.94444444444445</c:v>
                </c:pt>
                <c:pt idx="8201">
                  <c:v>56.951388888888886</c:v>
                </c:pt>
                <c:pt idx="8202">
                  <c:v>56.958333333333336</c:v>
                </c:pt>
                <c:pt idx="8203">
                  <c:v>56.965277777777779</c:v>
                </c:pt>
                <c:pt idx="8204">
                  <c:v>56.972222222222221</c:v>
                </c:pt>
                <c:pt idx="8205">
                  <c:v>56.979166666666664</c:v>
                </c:pt>
                <c:pt idx="8206">
                  <c:v>56.986111111111114</c:v>
                </c:pt>
                <c:pt idx="8207">
                  <c:v>56.99305555555555</c:v>
                </c:pt>
                <c:pt idx="8208">
                  <c:v>57</c:v>
                </c:pt>
                <c:pt idx="8209">
                  <c:v>57.00694444444445</c:v>
                </c:pt>
                <c:pt idx="8210">
                  <c:v>57.013888888888886</c:v>
                </c:pt>
                <c:pt idx="8211">
                  <c:v>57.020833333333336</c:v>
                </c:pt>
                <c:pt idx="8212">
                  <c:v>57.027777777777779</c:v>
                </c:pt>
                <c:pt idx="8213">
                  <c:v>57.034722222222221</c:v>
                </c:pt>
                <c:pt idx="8214">
                  <c:v>57.041666666666664</c:v>
                </c:pt>
                <c:pt idx="8215">
                  <c:v>57.048611111111114</c:v>
                </c:pt>
                <c:pt idx="8216">
                  <c:v>57.05555555555555</c:v>
                </c:pt>
                <c:pt idx="8217">
                  <c:v>57.0625</c:v>
                </c:pt>
                <c:pt idx="8218">
                  <c:v>57.06944444444445</c:v>
                </c:pt>
                <c:pt idx="8219">
                  <c:v>57.076388888888886</c:v>
                </c:pt>
                <c:pt idx="8220">
                  <c:v>57.083333333333336</c:v>
                </c:pt>
                <c:pt idx="8221">
                  <c:v>57.090277777777779</c:v>
                </c:pt>
                <c:pt idx="8222">
                  <c:v>57.097222222222221</c:v>
                </c:pt>
                <c:pt idx="8223">
                  <c:v>57.104166666666664</c:v>
                </c:pt>
                <c:pt idx="8224">
                  <c:v>57.111111111111114</c:v>
                </c:pt>
                <c:pt idx="8225">
                  <c:v>57.11805555555555</c:v>
                </c:pt>
                <c:pt idx="8226">
                  <c:v>57.125</c:v>
                </c:pt>
                <c:pt idx="8227">
                  <c:v>57.13194444444445</c:v>
                </c:pt>
                <c:pt idx="8228">
                  <c:v>57.138888888888886</c:v>
                </c:pt>
                <c:pt idx="8229">
                  <c:v>57.145833333333336</c:v>
                </c:pt>
                <c:pt idx="8230">
                  <c:v>57.152777777777779</c:v>
                </c:pt>
                <c:pt idx="8231">
                  <c:v>57.159722222222221</c:v>
                </c:pt>
                <c:pt idx="8232">
                  <c:v>57.166666666666664</c:v>
                </c:pt>
                <c:pt idx="8233">
                  <c:v>57.173611111111114</c:v>
                </c:pt>
                <c:pt idx="8234">
                  <c:v>57.18055555555555</c:v>
                </c:pt>
                <c:pt idx="8235">
                  <c:v>57.1875</c:v>
                </c:pt>
                <c:pt idx="8236">
                  <c:v>57.19444444444445</c:v>
                </c:pt>
                <c:pt idx="8237">
                  <c:v>57.201388888888886</c:v>
                </c:pt>
                <c:pt idx="8238">
                  <c:v>57.208333333333336</c:v>
                </c:pt>
                <c:pt idx="8239">
                  <c:v>57.215277777777779</c:v>
                </c:pt>
                <c:pt idx="8240">
                  <c:v>57.222222222222221</c:v>
                </c:pt>
                <c:pt idx="8241">
                  <c:v>57.229166666666664</c:v>
                </c:pt>
                <c:pt idx="8242">
                  <c:v>57.236111111111114</c:v>
                </c:pt>
                <c:pt idx="8243">
                  <c:v>57.24305555555555</c:v>
                </c:pt>
                <c:pt idx="8244">
                  <c:v>57.25</c:v>
                </c:pt>
                <c:pt idx="8245">
                  <c:v>57.25694444444445</c:v>
                </c:pt>
                <c:pt idx="8246">
                  <c:v>57.263888888888886</c:v>
                </c:pt>
                <c:pt idx="8247">
                  <c:v>57.270833333333336</c:v>
                </c:pt>
                <c:pt idx="8248">
                  <c:v>57.277777777777779</c:v>
                </c:pt>
                <c:pt idx="8249">
                  <c:v>57.284722222222221</c:v>
                </c:pt>
                <c:pt idx="8250">
                  <c:v>57.291666666666664</c:v>
                </c:pt>
                <c:pt idx="8251">
                  <c:v>57.298611111111114</c:v>
                </c:pt>
                <c:pt idx="8252">
                  <c:v>57.30555555555555</c:v>
                </c:pt>
                <c:pt idx="8253">
                  <c:v>57.3125</c:v>
                </c:pt>
                <c:pt idx="8254">
                  <c:v>57.31944444444445</c:v>
                </c:pt>
                <c:pt idx="8255">
                  <c:v>57.326388888888886</c:v>
                </c:pt>
                <c:pt idx="8256">
                  <c:v>57.333333333333336</c:v>
                </c:pt>
                <c:pt idx="8257">
                  <c:v>57.340277777777779</c:v>
                </c:pt>
                <c:pt idx="8258">
                  <c:v>57.347222222222221</c:v>
                </c:pt>
                <c:pt idx="8259">
                  <c:v>57.354166666666664</c:v>
                </c:pt>
                <c:pt idx="8260">
                  <c:v>57.361111111111114</c:v>
                </c:pt>
                <c:pt idx="8261">
                  <c:v>57.36805555555555</c:v>
                </c:pt>
                <c:pt idx="8262">
                  <c:v>57.375</c:v>
                </c:pt>
                <c:pt idx="8263">
                  <c:v>57.38194444444445</c:v>
                </c:pt>
                <c:pt idx="8264">
                  <c:v>57.388888888888886</c:v>
                </c:pt>
                <c:pt idx="8265">
                  <c:v>57.395833333333336</c:v>
                </c:pt>
                <c:pt idx="8266">
                  <c:v>57.402777777777779</c:v>
                </c:pt>
                <c:pt idx="8267">
                  <c:v>57.409722222222221</c:v>
                </c:pt>
                <c:pt idx="8268">
                  <c:v>57.416666666666664</c:v>
                </c:pt>
                <c:pt idx="8269">
                  <c:v>57.423611111111114</c:v>
                </c:pt>
                <c:pt idx="8270">
                  <c:v>57.43055555555555</c:v>
                </c:pt>
                <c:pt idx="8271">
                  <c:v>57.4375</c:v>
                </c:pt>
                <c:pt idx="8272">
                  <c:v>57.44444444444445</c:v>
                </c:pt>
                <c:pt idx="8273">
                  <c:v>57.451388888888886</c:v>
                </c:pt>
                <c:pt idx="8274">
                  <c:v>57.458333333333336</c:v>
                </c:pt>
                <c:pt idx="8275">
                  <c:v>57.465277777777779</c:v>
                </c:pt>
                <c:pt idx="8276">
                  <c:v>57.472222222222221</c:v>
                </c:pt>
                <c:pt idx="8277">
                  <c:v>57.479166666666664</c:v>
                </c:pt>
                <c:pt idx="8278">
                  <c:v>57.486111111111114</c:v>
                </c:pt>
                <c:pt idx="8279">
                  <c:v>57.49305555555555</c:v>
                </c:pt>
                <c:pt idx="8280">
                  <c:v>57.5</c:v>
                </c:pt>
                <c:pt idx="8281">
                  <c:v>57.50694444444445</c:v>
                </c:pt>
                <c:pt idx="8282">
                  <c:v>57.513888888888886</c:v>
                </c:pt>
                <c:pt idx="8283">
                  <c:v>57.520833333333336</c:v>
                </c:pt>
                <c:pt idx="8284">
                  <c:v>57.527777777777779</c:v>
                </c:pt>
                <c:pt idx="8285">
                  <c:v>57.534722222222221</c:v>
                </c:pt>
                <c:pt idx="8286">
                  <c:v>57.541666666666664</c:v>
                </c:pt>
                <c:pt idx="8287">
                  <c:v>57.548611111111114</c:v>
                </c:pt>
                <c:pt idx="8288">
                  <c:v>57.55555555555555</c:v>
                </c:pt>
                <c:pt idx="8289">
                  <c:v>57.5625</c:v>
                </c:pt>
                <c:pt idx="8290">
                  <c:v>57.56944444444445</c:v>
                </c:pt>
                <c:pt idx="8291">
                  <c:v>57.576388888888886</c:v>
                </c:pt>
                <c:pt idx="8292">
                  <c:v>57.583333333333336</c:v>
                </c:pt>
                <c:pt idx="8293">
                  <c:v>57.590277777777779</c:v>
                </c:pt>
                <c:pt idx="8294">
                  <c:v>57.597222222222221</c:v>
                </c:pt>
                <c:pt idx="8295">
                  <c:v>57.604166666666664</c:v>
                </c:pt>
                <c:pt idx="8296">
                  <c:v>57.611111111111114</c:v>
                </c:pt>
                <c:pt idx="8297">
                  <c:v>57.61805555555555</c:v>
                </c:pt>
                <c:pt idx="8298">
                  <c:v>57.625</c:v>
                </c:pt>
                <c:pt idx="8299">
                  <c:v>57.63194444444445</c:v>
                </c:pt>
                <c:pt idx="8300">
                  <c:v>57.638888888888886</c:v>
                </c:pt>
                <c:pt idx="8301">
                  <c:v>57.645833333333336</c:v>
                </c:pt>
                <c:pt idx="8302">
                  <c:v>57.652777777777779</c:v>
                </c:pt>
                <c:pt idx="8303">
                  <c:v>57.659722222222221</c:v>
                </c:pt>
                <c:pt idx="8304">
                  <c:v>57.666666666666664</c:v>
                </c:pt>
                <c:pt idx="8305">
                  <c:v>57.673611111111114</c:v>
                </c:pt>
                <c:pt idx="8306">
                  <c:v>57.68055555555555</c:v>
                </c:pt>
                <c:pt idx="8307">
                  <c:v>57.6875</c:v>
                </c:pt>
                <c:pt idx="8308">
                  <c:v>57.69444444444445</c:v>
                </c:pt>
                <c:pt idx="8309">
                  <c:v>57.701388888888886</c:v>
                </c:pt>
                <c:pt idx="8310">
                  <c:v>57.708333333333336</c:v>
                </c:pt>
                <c:pt idx="8311">
                  <c:v>57.715277777777779</c:v>
                </c:pt>
                <c:pt idx="8312">
                  <c:v>57.722222222222221</c:v>
                </c:pt>
                <c:pt idx="8313">
                  <c:v>57.729166666666664</c:v>
                </c:pt>
                <c:pt idx="8314">
                  <c:v>57.736111111111114</c:v>
                </c:pt>
                <c:pt idx="8315">
                  <c:v>57.74305555555555</c:v>
                </c:pt>
                <c:pt idx="8316">
                  <c:v>57.75</c:v>
                </c:pt>
                <c:pt idx="8317">
                  <c:v>57.75694444444445</c:v>
                </c:pt>
                <c:pt idx="8318">
                  <c:v>57.763888888888886</c:v>
                </c:pt>
                <c:pt idx="8319">
                  <c:v>57.770833333333336</c:v>
                </c:pt>
                <c:pt idx="8320">
                  <c:v>57.777777777777779</c:v>
                </c:pt>
                <c:pt idx="8321">
                  <c:v>57.784722222222221</c:v>
                </c:pt>
                <c:pt idx="8322">
                  <c:v>57.791666666666664</c:v>
                </c:pt>
                <c:pt idx="8323">
                  <c:v>57.798611111111114</c:v>
                </c:pt>
                <c:pt idx="8324">
                  <c:v>57.80555555555555</c:v>
                </c:pt>
                <c:pt idx="8325">
                  <c:v>57.8125</c:v>
                </c:pt>
                <c:pt idx="8326">
                  <c:v>57.81944444444445</c:v>
                </c:pt>
                <c:pt idx="8327">
                  <c:v>57.826388888888886</c:v>
                </c:pt>
                <c:pt idx="8328">
                  <c:v>57.833333333333336</c:v>
                </c:pt>
                <c:pt idx="8329">
                  <c:v>57.840277777777779</c:v>
                </c:pt>
                <c:pt idx="8330">
                  <c:v>57.847222222222221</c:v>
                </c:pt>
                <c:pt idx="8331">
                  <c:v>57.854166666666664</c:v>
                </c:pt>
                <c:pt idx="8332">
                  <c:v>57.861111111111114</c:v>
                </c:pt>
                <c:pt idx="8333">
                  <c:v>57.86805555555555</c:v>
                </c:pt>
                <c:pt idx="8334">
                  <c:v>57.875</c:v>
                </c:pt>
                <c:pt idx="8335">
                  <c:v>57.88194444444445</c:v>
                </c:pt>
                <c:pt idx="8336">
                  <c:v>57.888888888888886</c:v>
                </c:pt>
                <c:pt idx="8337">
                  <c:v>57.895833333333336</c:v>
                </c:pt>
                <c:pt idx="8338">
                  <c:v>57.902777777777779</c:v>
                </c:pt>
                <c:pt idx="8339">
                  <c:v>57.909722222222221</c:v>
                </c:pt>
                <c:pt idx="8340">
                  <c:v>57.916666666666664</c:v>
                </c:pt>
                <c:pt idx="8341">
                  <c:v>57.923611111111114</c:v>
                </c:pt>
                <c:pt idx="8342">
                  <c:v>57.93055555555555</c:v>
                </c:pt>
                <c:pt idx="8343">
                  <c:v>57.9375</c:v>
                </c:pt>
                <c:pt idx="8344">
                  <c:v>57.94444444444445</c:v>
                </c:pt>
                <c:pt idx="8345">
                  <c:v>57.951388888888886</c:v>
                </c:pt>
                <c:pt idx="8346">
                  <c:v>57.958333333333336</c:v>
                </c:pt>
                <c:pt idx="8347">
                  <c:v>57.965277777777779</c:v>
                </c:pt>
                <c:pt idx="8348">
                  <c:v>57.972222222222221</c:v>
                </c:pt>
                <c:pt idx="8349">
                  <c:v>57.979166666666664</c:v>
                </c:pt>
                <c:pt idx="8350">
                  <c:v>57.986111111111114</c:v>
                </c:pt>
                <c:pt idx="8351">
                  <c:v>57.99305555555555</c:v>
                </c:pt>
                <c:pt idx="8352">
                  <c:v>58</c:v>
                </c:pt>
                <c:pt idx="8353">
                  <c:v>58.00694444444445</c:v>
                </c:pt>
                <c:pt idx="8354">
                  <c:v>58.013888888888886</c:v>
                </c:pt>
                <c:pt idx="8355">
                  <c:v>58.020833333333336</c:v>
                </c:pt>
                <c:pt idx="8356">
                  <c:v>58.027777777777779</c:v>
                </c:pt>
                <c:pt idx="8357">
                  <c:v>58.034722222222221</c:v>
                </c:pt>
                <c:pt idx="8358">
                  <c:v>58.041666666666664</c:v>
                </c:pt>
                <c:pt idx="8359">
                  <c:v>58.048611111111114</c:v>
                </c:pt>
                <c:pt idx="8360">
                  <c:v>58.05555555555555</c:v>
                </c:pt>
                <c:pt idx="8361">
                  <c:v>58.0625</c:v>
                </c:pt>
                <c:pt idx="8362">
                  <c:v>58.06944444444445</c:v>
                </c:pt>
                <c:pt idx="8363">
                  <c:v>58.076388888888886</c:v>
                </c:pt>
                <c:pt idx="8364">
                  <c:v>58.083333333333336</c:v>
                </c:pt>
                <c:pt idx="8365">
                  <c:v>58.090277777777779</c:v>
                </c:pt>
                <c:pt idx="8366">
                  <c:v>58.097222222222221</c:v>
                </c:pt>
                <c:pt idx="8367">
                  <c:v>58.104166666666664</c:v>
                </c:pt>
                <c:pt idx="8368">
                  <c:v>58.111111111111114</c:v>
                </c:pt>
                <c:pt idx="8369">
                  <c:v>58.11805555555555</c:v>
                </c:pt>
                <c:pt idx="8370">
                  <c:v>58.125</c:v>
                </c:pt>
                <c:pt idx="8371">
                  <c:v>58.13194444444445</c:v>
                </c:pt>
                <c:pt idx="8372">
                  <c:v>58.138888888888886</c:v>
                </c:pt>
                <c:pt idx="8373">
                  <c:v>58.145833333333336</c:v>
                </c:pt>
                <c:pt idx="8374">
                  <c:v>58.152777777777779</c:v>
                </c:pt>
                <c:pt idx="8375">
                  <c:v>58.159722222222221</c:v>
                </c:pt>
                <c:pt idx="8376">
                  <c:v>58.166666666666664</c:v>
                </c:pt>
                <c:pt idx="8377">
                  <c:v>58.173611111111114</c:v>
                </c:pt>
                <c:pt idx="8378">
                  <c:v>58.18055555555555</c:v>
                </c:pt>
                <c:pt idx="8379">
                  <c:v>58.1875</c:v>
                </c:pt>
                <c:pt idx="8380">
                  <c:v>58.19444444444445</c:v>
                </c:pt>
                <c:pt idx="8381">
                  <c:v>58.201388888888886</c:v>
                </c:pt>
                <c:pt idx="8382">
                  <c:v>58.208333333333336</c:v>
                </c:pt>
                <c:pt idx="8383">
                  <c:v>58.215277777777779</c:v>
                </c:pt>
                <c:pt idx="8384">
                  <c:v>58.222222222222221</c:v>
                </c:pt>
                <c:pt idx="8385">
                  <c:v>58.229166666666664</c:v>
                </c:pt>
                <c:pt idx="8386">
                  <c:v>58.236111111111114</c:v>
                </c:pt>
                <c:pt idx="8387">
                  <c:v>58.24305555555555</c:v>
                </c:pt>
                <c:pt idx="8388">
                  <c:v>58.25</c:v>
                </c:pt>
                <c:pt idx="8389">
                  <c:v>58.25694444444445</c:v>
                </c:pt>
                <c:pt idx="8390">
                  <c:v>58.263888888888886</c:v>
                </c:pt>
                <c:pt idx="8391">
                  <c:v>58.270833333333336</c:v>
                </c:pt>
                <c:pt idx="8392">
                  <c:v>58.277777777777779</c:v>
                </c:pt>
                <c:pt idx="8393">
                  <c:v>58.284722222222221</c:v>
                </c:pt>
                <c:pt idx="8394">
                  <c:v>58.291666666666664</c:v>
                </c:pt>
                <c:pt idx="8395">
                  <c:v>58.298611111111114</c:v>
                </c:pt>
                <c:pt idx="8396">
                  <c:v>58.30555555555555</c:v>
                </c:pt>
                <c:pt idx="8397">
                  <c:v>58.3125</c:v>
                </c:pt>
                <c:pt idx="8398">
                  <c:v>58.31944444444445</c:v>
                </c:pt>
                <c:pt idx="8399">
                  <c:v>58.326388888888886</c:v>
                </c:pt>
                <c:pt idx="8400">
                  <c:v>58.333333333333336</c:v>
                </c:pt>
                <c:pt idx="8401">
                  <c:v>58.340277777777779</c:v>
                </c:pt>
                <c:pt idx="8402">
                  <c:v>58.347222222222221</c:v>
                </c:pt>
                <c:pt idx="8403">
                  <c:v>58.354166666666664</c:v>
                </c:pt>
                <c:pt idx="8404">
                  <c:v>58.361111111111114</c:v>
                </c:pt>
                <c:pt idx="8405">
                  <c:v>58.36805555555555</c:v>
                </c:pt>
                <c:pt idx="8406">
                  <c:v>58.375</c:v>
                </c:pt>
                <c:pt idx="8407">
                  <c:v>58.38194444444445</c:v>
                </c:pt>
                <c:pt idx="8408">
                  <c:v>58.388888888888886</c:v>
                </c:pt>
                <c:pt idx="8409">
                  <c:v>58.395833333333336</c:v>
                </c:pt>
                <c:pt idx="8410">
                  <c:v>58.402777777777779</c:v>
                </c:pt>
                <c:pt idx="8411">
                  <c:v>58.409722222222221</c:v>
                </c:pt>
                <c:pt idx="8412">
                  <c:v>58.416666666666664</c:v>
                </c:pt>
                <c:pt idx="8413">
                  <c:v>58.423611111111114</c:v>
                </c:pt>
                <c:pt idx="8414">
                  <c:v>58.43055555555555</c:v>
                </c:pt>
                <c:pt idx="8415">
                  <c:v>58.4375</c:v>
                </c:pt>
                <c:pt idx="8416">
                  <c:v>58.44444444444445</c:v>
                </c:pt>
                <c:pt idx="8417">
                  <c:v>58.451388888888886</c:v>
                </c:pt>
                <c:pt idx="8418">
                  <c:v>58.458333333333336</c:v>
                </c:pt>
                <c:pt idx="8419">
                  <c:v>58.465277777777779</c:v>
                </c:pt>
                <c:pt idx="8420">
                  <c:v>58.472222222222221</c:v>
                </c:pt>
                <c:pt idx="8421">
                  <c:v>58.479166666666664</c:v>
                </c:pt>
                <c:pt idx="8422">
                  <c:v>58.486111111111114</c:v>
                </c:pt>
                <c:pt idx="8423">
                  <c:v>58.49305555555555</c:v>
                </c:pt>
                <c:pt idx="8424">
                  <c:v>58.5</c:v>
                </c:pt>
                <c:pt idx="8425">
                  <c:v>58.50694444444445</c:v>
                </c:pt>
                <c:pt idx="8426">
                  <c:v>58.513888888888886</c:v>
                </c:pt>
                <c:pt idx="8427">
                  <c:v>58.520833333333336</c:v>
                </c:pt>
                <c:pt idx="8428">
                  <c:v>58.527777777777779</c:v>
                </c:pt>
                <c:pt idx="8429">
                  <c:v>58.534722222222221</c:v>
                </c:pt>
                <c:pt idx="8430">
                  <c:v>58.541666666666664</c:v>
                </c:pt>
                <c:pt idx="8431">
                  <c:v>58.548611111111114</c:v>
                </c:pt>
                <c:pt idx="8432">
                  <c:v>58.55555555555555</c:v>
                </c:pt>
                <c:pt idx="8433">
                  <c:v>58.5625</c:v>
                </c:pt>
                <c:pt idx="8434">
                  <c:v>58.56944444444445</c:v>
                </c:pt>
                <c:pt idx="8435">
                  <c:v>58.576388888888886</c:v>
                </c:pt>
                <c:pt idx="8436">
                  <c:v>58.583333333333336</c:v>
                </c:pt>
                <c:pt idx="8437">
                  <c:v>58.590277777777779</c:v>
                </c:pt>
                <c:pt idx="8438">
                  <c:v>58.597222222222221</c:v>
                </c:pt>
                <c:pt idx="8439">
                  <c:v>58.604166666666664</c:v>
                </c:pt>
                <c:pt idx="8440">
                  <c:v>58.611111111111114</c:v>
                </c:pt>
                <c:pt idx="8441">
                  <c:v>58.61805555555555</c:v>
                </c:pt>
                <c:pt idx="8442">
                  <c:v>58.625</c:v>
                </c:pt>
                <c:pt idx="8443">
                  <c:v>58.63194444444445</c:v>
                </c:pt>
                <c:pt idx="8444">
                  <c:v>58.638888888888886</c:v>
                </c:pt>
                <c:pt idx="8445">
                  <c:v>58.645833333333336</c:v>
                </c:pt>
                <c:pt idx="8446">
                  <c:v>58.652777777777779</c:v>
                </c:pt>
                <c:pt idx="8447">
                  <c:v>58.659722222222221</c:v>
                </c:pt>
                <c:pt idx="8448">
                  <c:v>58.666666666666664</c:v>
                </c:pt>
                <c:pt idx="8449">
                  <c:v>58.673611111111114</c:v>
                </c:pt>
                <c:pt idx="8450">
                  <c:v>58.68055555555555</c:v>
                </c:pt>
                <c:pt idx="8451">
                  <c:v>58.6875</c:v>
                </c:pt>
                <c:pt idx="8452">
                  <c:v>58.69444444444445</c:v>
                </c:pt>
                <c:pt idx="8453">
                  <c:v>58.701388888888886</c:v>
                </c:pt>
                <c:pt idx="8454">
                  <c:v>58.708333333333336</c:v>
                </c:pt>
                <c:pt idx="8455">
                  <c:v>58.715277777777779</c:v>
                </c:pt>
                <c:pt idx="8456">
                  <c:v>58.722222222222221</c:v>
                </c:pt>
                <c:pt idx="8457">
                  <c:v>58.729166666666664</c:v>
                </c:pt>
                <c:pt idx="8458">
                  <c:v>58.736111111111114</c:v>
                </c:pt>
                <c:pt idx="8459">
                  <c:v>58.74305555555555</c:v>
                </c:pt>
                <c:pt idx="8460">
                  <c:v>58.75</c:v>
                </c:pt>
                <c:pt idx="8461">
                  <c:v>58.75694444444445</c:v>
                </c:pt>
                <c:pt idx="8462">
                  <c:v>58.763888888888886</c:v>
                </c:pt>
                <c:pt idx="8463">
                  <c:v>58.770833333333336</c:v>
                </c:pt>
                <c:pt idx="8464">
                  <c:v>58.777777777777779</c:v>
                </c:pt>
                <c:pt idx="8465">
                  <c:v>58.784722222222221</c:v>
                </c:pt>
                <c:pt idx="8466">
                  <c:v>58.791666666666664</c:v>
                </c:pt>
                <c:pt idx="8467">
                  <c:v>58.798611111111114</c:v>
                </c:pt>
                <c:pt idx="8468">
                  <c:v>58.80555555555555</c:v>
                </c:pt>
                <c:pt idx="8469">
                  <c:v>58.8125</c:v>
                </c:pt>
                <c:pt idx="8470">
                  <c:v>58.81944444444445</c:v>
                </c:pt>
                <c:pt idx="8471">
                  <c:v>58.826388888888886</c:v>
                </c:pt>
                <c:pt idx="8472">
                  <c:v>58.833333333333336</c:v>
                </c:pt>
                <c:pt idx="8473">
                  <c:v>58.840277777777779</c:v>
                </c:pt>
                <c:pt idx="8474">
                  <c:v>58.847222222222221</c:v>
                </c:pt>
                <c:pt idx="8475">
                  <c:v>58.854166666666664</c:v>
                </c:pt>
                <c:pt idx="8476">
                  <c:v>58.861111111111114</c:v>
                </c:pt>
                <c:pt idx="8477">
                  <c:v>58.86805555555555</c:v>
                </c:pt>
                <c:pt idx="8478">
                  <c:v>58.875</c:v>
                </c:pt>
                <c:pt idx="8479">
                  <c:v>58.88194444444445</c:v>
                </c:pt>
                <c:pt idx="8480">
                  <c:v>58.888888888888886</c:v>
                </c:pt>
                <c:pt idx="8481">
                  <c:v>58.895833333333336</c:v>
                </c:pt>
                <c:pt idx="8482">
                  <c:v>58.902777777777779</c:v>
                </c:pt>
                <c:pt idx="8483">
                  <c:v>58.909722222222221</c:v>
                </c:pt>
                <c:pt idx="8484">
                  <c:v>58.916666666666664</c:v>
                </c:pt>
                <c:pt idx="8485">
                  <c:v>58.923611111111114</c:v>
                </c:pt>
                <c:pt idx="8486">
                  <c:v>58.93055555555555</c:v>
                </c:pt>
                <c:pt idx="8487">
                  <c:v>58.9375</c:v>
                </c:pt>
                <c:pt idx="8488">
                  <c:v>58.94444444444445</c:v>
                </c:pt>
                <c:pt idx="8489">
                  <c:v>58.951388888888886</c:v>
                </c:pt>
                <c:pt idx="8490">
                  <c:v>58.958333333333336</c:v>
                </c:pt>
                <c:pt idx="8491">
                  <c:v>58.965277777777779</c:v>
                </c:pt>
                <c:pt idx="8492">
                  <c:v>58.972222222222221</c:v>
                </c:pt>
                <c:pt idx="8493">
                  <c:v>58.979166666666664</c:v>
                </c:pt>
                <c:pt idx="8494">
                  <c:v>58.986111111111114</c:v>
                </c:pt>
                <c:pt idx="8495">
                  <c:v>58.99305555555555</c:v>
                </c:pt>
                <c:pt idx="8496">
                  <c:v>59</c:v>
                </c:pt>
                <c:pt idx="8497">
                  <c:v>59.00694444444445</c:v>
                </c:pt>
                <c:pt idx="8498">
                  <c:v>59.013888888888886</c:v>
                </c:pt>
                <c:pt idx="8499">
                  <c:v>59.020833333333336</c:v>
                </c:pt>
                <c:pt idx="8500">
                  <c:v>59.027777777777779</c:v>
                </c:pt>
                <c:pt idx="8501">
                  <c:v>59.034722222222221</c:v>
                </c:pt>
                <c:pt idx="8502">
                  <c:v>59.041666666666664</c:v>
                </c:pt>
                <c:pt idx="8503">
                  <c:v>59.048611111111114</c:v>
                </c:pt>
                <c:pt idx="8504">
                  <c:v>59.05555555555555</c:v>
                </c:pt>
                <c:pt idx="8505">
                  <c:v>59.0625</c:v>
                </c:pt>
                <c:pt idx="8506">
                  <c:v>59.06944444444445</c:v>
                </c:pt>
                <c:pt idx="8507">
                  <c:v>59.076388888888886</c:v>
                </c:pt>
                <c:pt idx="8508">
                  <c:v>59.083333333333336</c:v>
                </c:pt>
                <c:pt idx="8509">
                  <c:v>59.090277777777779</c:v>
                </c:pt>
                <c:pt idx="8510">
                  <c:v>59.097222222222221</c:v>
                </c:pt>
                <c:pt idx="8511">
                  <c:v>59.104166666666664</c:v>
                </c:pt>
                <c:pt idx="8512">
                  <c:v>59.111111111111114</c:v>
                </c:pt>
                <c:pt idx="8513">
                  <c:v>59.11805555555555</c:v>
                </c:pt>
                <c:pt idx="8514">
                  <c:v>59.125</c:v>
                </c:pt>
                <c:pt idx="8515">
                  <c:v>59.13194444444445</c:v>
                </c:pt>
                <c:pt idx="8516">
                  <c:v>59.138888888888886</c:v>
                </c:pt>
                <c:pt idx="8517">
                  <c:v>59.145833333333336</c:v>
                </c:pt>
                <c:pt idx="8518">
                  <c:v>59.152777777777779</c:v>
                </c:pt>
                <c:pt idx="8519">
                  <c:v>59.159722222222221</c:v>
                </c:pt>
                <c:pt idx="8520">
                  <c:v>59.166666666666664</c:v>
                </c:pt>
                <c:pt idx="8521">
                  <c:v>59.173611111111114</c:v>
                </c:pt>
                <c:pt idx="8522">
                  <c:v>59.18055555555555</c:v>
                </c:pt>
                <c:pt idx="8523">
                  <c:v>59.1875</c:v>
                </c:pt>
                <c:pt idx="8524">
                  <c:v>59.19444444444445</c:v>
                </c:pt>
                <c:pt idx="8525">
                  <c:v>59.201388888888886</c:v>
                </c:pt>
                <c:pt idx="8526">
                  <c:v>59.208333333333336</c:v>
                </c:pt>
                <c:pt idx="8527">
                  <c:v>59.215277777777779</c:v>
                </c:pt>
                <c:pt idx="8528">
                  <c:v>59.222222222222221</c:v>
                </c:pt>
                <c:pt idx="8529">
                  <c:v>59.229166666666664</c:v>
                </c:pt>
                <c:pt idx="8530">
                  <c:v>59.236111111111114</c:v>
                </c:pt>
                <c:pt idx="8531">
                  <c:v>59.24305555555555</c:v>
                </c:pt>
                <c:pt idx="8532">
                  <c:v>59.25</c:v>
                </c:pt>
                <c:pt idx="8533">
                  <c:v>59.25694444444445</c:v>
                </c:pt>
                <c:pt idx="8534">
                  <c:v>59.263888888888886</c:v>
                </c:pt>
                <c:pt idx="8535">
                  <c:v>59.270833333333336</c:v>
                </c:pt>
                <c:pt idx="8536">
                  <c:v>59.277777777777779</c:v>
                </c:pt>
                <c:pt idx="8537">
                  <c:v>59.284722222222221</c:v>
                </c:pt>
                <c:pt idx="8538">
                  <c:v>59.291666666666664</c:v>
                </c:pt>
                <c:pt idx="8539">
                  <c:v>59.298611111111114</c:v>
                </c:pt>
                <c:pt idx="8540">
                  <c:v>59.30555555555555</c:v>
                </c:pt>
                <c:pt idx="8541">
                  <c:v>59.3125</c:v>
                </c:pt>
                <c:pt idx="8542">
                  <c:v>59.31944444444445</c:v>
                </c:pt>
                <c:pt idx="8543">
                  <c:v>59.326388888888886</c:v>
                </c:pt>
                <c:pt idx="8544">
                  <c:v>59.333333333333336</c:v>
                </c:pt>
                <c:pt idx="8545">
                  <c:v>59.340277777777779</c:v>
                </c:pt>
                <c:pt idx="8546">
                  <c:v>59.347222222222221</c:v>
                </c:pt>
                <c:pt idx="8547">
                  <c:v>59.354166666666664</c:v>
                </c:pt>
                <c:pt idx="8548">
                  <c:v>59.361111111111114</c:v>
                </c:pt>
                <c:pt idx="8549">
                  <c:v>59.36805555555555</c:v>
                </c:pt>
                <c:pt idx="8550">
                  <c:v>59.375</c:v>
                </c:pt>
                <c:pt idx="8551">
                  <c:v>59.38194444444445</c:v>
                </c:pt>
                <c:pt idx="8552">
                  <c:v>59.388888888888886</c:v>
                </c:pt>
                <c:pt idx="8553">
                  <c:v>59.395833333333336</c:v>
                </c:pt>
                <c:pt idx="8554">
                  <c:v>59.402777777777779</c:v>
                </c:pt>
                <c:pt idx="8555">
                  <c:v>59.409722222222221</c:v>
                </c:pt>
                <c:pt idx="8556">
                  <c:v>59.416666666666664</c:v>
                </c:pt>
                <c:pt idx="8557">
                  <c:v>59.423611111111114</c:v>
                </c:pt>
                <c:pt idx="8558">
                  <c:v>59.43055555555555</c:v>
                </c:pt>
                <c:pt idx="8559">
                  <c:v>59.4375</c:v>
                </c:pt>
                <c:pt idx="8560">
                  <c:v>59.44444444444445</c:v>
                </c:pt>
                <c:pt idx="8561">
                  <c:v>59.451388888888886</c:v>
                </c:pt>
                <c:pt idx="8562">
                  <c:v>59.458333333333336</c:v>
                </c:pt>
                <c:pt idx="8563">
                  <c:v>59.465277777777779</c:v>
                </c:pt>
                <c:pt idx="8564">
                  <c:v>59.472222222222221</c:v>
                </c:pt>
                <c:pt idx="8565">
                  <c:v>59.479166666666664</c:v>
                </c:pt>
                <c:pt idx="8566">
                  <c:v>59.486111111111114</c:v>
                </c:pt>
                <c:pt idx="8567">
                  <c:v>59.49305555555555</c:v>
                </c:pt>
                <c:pt idx="8568">
                  <c:v>59.5</c:v>
                </c:pt>
                <c:pt idx="8569">
                  <c:v>59.50694444444445</c:v>
                </c:pt>
                <c:pt idx="8570">
                  <c:v>59.513888888888886</c:v>
                </c:pt>
                <c:pt idx="8571">
                  <c:v>59.520833333333336</c:v>
                </c:pt>
                <c:pt idx="8572">
                  <c:v>59.527777777777779</c:v>
                </c:pt>
                <c:pt idx="8573">
                  <c:v>59.534722222222221</c:v>
                </c:pt>
                <c:pt idx="8574">
                  <c:v>59.541666666666664</c:v>
                </c:pt>
                <c:pt idx="8575">
                  <c:v>59.548611111111114</c:v>
                </c:pt>
                <c:pt idx="8576">
                  <c:v>59.55555555555555</c:v>
                </c:pt>
                <c:pt idx="8577">
                  <c:v>59.5625</c:v>
                </c:pt>
                <c:pt idx="8578">
                  <c:v>59.56944444444445</c:v>
                </c:pt>
                <c:pt idx="8579">
                  <c:v>59.576388888888886</c:v>
                </c:pt>
                <c:pt idx="8580">
                  <c:v>59.583333333333336</c:v>
                </c:pt>
                <c:pt idx="8581">
                  <c:v>59.590277777777779</c:v>
                </c:pt>
                <c:pt idx="8582">
                  <c:v>59.597222222222221</c:v>
                </c:pt>
                <c:pt idx="8583">
                  <c:v>59.604166666666664</c:v>
                </c:pt>
                <c:pt idx="8584">
                  <c:v>59.611111111111114</c:v>
                </c:pt>
                <c:pt idx="8585">
                  <c:v>59.61805555555555</c:v>
                </c:pt>
                <c:pt idx="8586">
                  <c:v>59.625</c:v>
                </c:pt>
                <c:pt idx="8587">
                  <c:v>59.63194444444445</c:v>
                </c:pt>
                <c:pt idx="8588">
                  <c:v>59.638888888888886</c:v>
                </c:pt>
                <c:pt idx="8589">
                  <c:v>59.645833333333336</c:v>
                </c:pt>
                <c:pt idx="8590">
                  <c:v>59.652777777777779</c:v>
                </c:pt>
                <c:pt idx="8591">
                  <c:v>59.659722222222221</c:v>
                </c:pt>
                <c:pt idx="8592">
                  <c:v>59.666666666666664</c:v>
                </c:pt>
                <c:pt idx="8593">
                  <c:v>59.673611111111114</c:v>
                </c:pt>
                <c:pt idx="8594">
                  <c:v>59.68055555555555</c:v>
                </c:pt>
                <c:pt idx="8595">
                  <c:v>59.6875</c:v>
                </c:pt>
                <c:pt idx="8596">
                  <c:v>59.69444444444445</c:v>
                </c:pt>
                <c:pt idx="8597">
                  <c:v>59.701388888888886</c:v>
                </c:pt>
                <c:pt idx="8598">
                  <c:v>59.708333333333336</c:v>
                </c:pt>
                <c:pt idx="8599">
                  <c:v>59.715277777777779</c:v>
                </c:pt>
                <c:pt idx="8600">
                  <c:v>59.722222222222221</c:v>
                </c:pt>
                <c:pt idx="8601">
                  <c:v>59.729166666666664</c:v>
                </c:pt>
                <c:pt idx="8602">
                  <c:v>59.736111111111114</c:v>
                </c:pt>
                <c:pt idx="8603">
                  <c:v>59.74305555555555</c:v>
                </c:pt>
                <c:pt idx="8604">
                  <c:v>59.75</c:v>
                </c:pt>
                <c:pt idx="8605">
                  <c:v>59.75694444444445</c:v>
                </c:pt>
                <c:pt idx="8606">
                  <c:v>59.763888888888886</c:v>
                </c:pt>
                <c:pt idx="8607">
                  <c:v>59.770833333333336</c:v>
                </c:pt>
                <c:pt idx="8608">
                  <c:v>59.777777777777779</c:v>
                </c:pt>
                <c:pt idx="8609">
                  <c:v>59.784722222222221</c:v>
                </c:pt>
                <c:pt idx="8610">
                  <c:v>59.791666666666664</c:v>
                </c:pt>
                <c:pt idx="8611">
                  <c:v>59.798611111111114</c:v>
                </c:pt>
                <c:pt idx="8612">
                  <c:v>59.80555555555555</c:v>
                </c:pt>
                <c:pt idx="8613">
                  <c:v>59.8125</c:v>
                </c:pt>
                <c:pt idx="8614">
                  <c:v>59.81944444444445</c:v>
                </c:pt>
                <c:pt idx="8615">
                  <c:v>59.826388888888886</c:v>
                </c:pt>
                <c:pt idx="8616">
                  <c:v>59.833333333333336</c:v>
                </c:pt>
                <c:pt idx="8617">
                  <c:v>59.840277777777779</c:v>
                </c:pt>
                <c:pt idx="8618">
                  <c:v>59.847222222222221</c:v>
                </c:pt>
                <c:pt idx="8619">
                  <c:v>59.854166666666664</c:v>
                </c:pt>
                <c:pt idx="8620">
                  <c:v>59.861111111111114</c:v>
                </c:pt>
                <c:pt idx="8621">
                  <c:v>59.86805555555555</c:v>
                </c:pt>
                <c:pt idx="8622">
                  <c:v>59.875</c:v>
                </c:pt>
                <c:pt idx="8623">
                  <c:v>59.88194444444445</c:v>
                </c:pt>
                <c:pt idx="8624">
                  <c:v>59.888888888888886</c:v>
                </c:pt>
                <c:pt idx="8625">
                  <c:v>59.895833333333336</c:v>
                </c:pt>
                <c:pt idx="8626">
                  <c:v>59.902777777777779</c:v>
                </c:pt>
                <c:pt idx="8627">
                  <c:v>59.909722222222221</c:v>
                </c:pt>
                <c:pt idx="8628">
                  <c:v>59.916666666666664</c:v>
                </c:pt>
                <c:pt idx="8629">
                  <c:v>59.923611111111114</c:v>
                </c:pt>
                <c:pt idx="8630">
                  <c:v>59.93055555555555</c:v>
                </c:pt>
                <c:pt idx="8631">
                  <c:v>59.9375</c:v>
                </c:pt>
                <c:pt idx="8632">
                  <c:v>59.94444444444445</c:v>
                </c:pt>
                <c:pt idx="8633">
                  <c:v>59.951388888888886</c:v>
                </c:pt>
                <c:pt idx="8634">
                  <c:v>59.958333333333336</c:v>
                </c:pt>
                <c:pt idx="8635">
                  <c:v>59.965277777777779</c:v>
                </c:pt>
                <c:pt idx="8636">
                  <c:v>59.972222222222221</c:v>
                </c:pt>
                <c:pt idx="8637">
                  <c:v>59.979166666666664</c:v>
                </c:pt>
                <c:pt idx="8638">
                  <c:v>59.986111111111114</c:v>
                </c:pt>
                <c:pt idx="8639">
                  <c:v>59.99305555555555</c:v>
                </c:pt>
                <c:pt idx="8640">
                  <c:v>60</c:v>
                </c:pt>
                <c:pt idx="8641">
                  <c:v>60.00694444444445</c:v>
                </c:pt>
                <c:pt idx="8642">
                  <c:v>60.013888888888886</c:v>
                </c:pt>
                <c:pt idx="8643">
                  <c:v>60.020833333333336</c:v>
                </c:pt>
                <c:pt idx="8644">
                  <c:v>60.027777777777779</c:v>
                </c:pt>
                <c:pt idx="8645">
                  <c:v>60.034722222222221</c:v>
                </c:pt>
                <c:pt idx="8646">
                  <c:v>60.041666666666664</c:v>
                </c:pt>
                <c:pt idx="8647">
                  <c:v>60.048611111111114</c:v>
                </c:pt>
                <c:pt idx="8648">
                  <c:v>60.05555555555555</c:v>
                </c:pt>
                <c:pt idx="8649">
                  <c:v>60.0625</c:v>
                </c:pt>
                <c:pt idx="8650">
                  <c:v>60.06944444444445</c:v>
                </c:pt>
                <c:pt idx="8651">
                  <c:v>60.076388888888886</c:v>
                </c:pt>
                <c:pt idx="8652">
                  <c:v>60.083333333333336</c:v>
                </c:pt>
                <c:pt idx="8653">
                  <c:v>60.090277777777779</c:v>
                </c:pt>
                <c:pt idx="8654">
                  <c:v>60.097222222222221</c:v>
                </c:pt>
                <c:pt idx="8655">
                  <c:v>60.104166666666664</c:v>
                </c:pt>
                <c:pt idx="8656">
                  <c:v>60.111111111111114</c:v>
                </c:pt>
                <c:pt idx="8657">
                  <c:v>60.11805555555555</c:v>
                </c:pt>
                <c:pt idx="8658">
                  <c:v>60.125</c:v>
                </c:pt>
                <c:pt idx="8659">
                  <c:v>60.13194444444445</c:v>
                </c:pt>
                <c:pt idx="8660">
                  <c:v>60.138888888888886</c:v>
                </c:pt>
                <c:pt idx="8661">
                  <c:v>60.145833333333336</c:v>
                </c:pt>
                <c:pt idx="8662">
                  <c:v>60.152777777777779</c:v>
                </c:pt>
                <c:pt idx="8663">
                  <c:v>60.159722222222221</c:v>
                </c:pt>
                <c:pt idx="8664">
                  <c:v>60.166666666666664</c:v>
                </c:pt>
                <c:pt idx="8665">
                  <c:v>60.173611111111114</c:v>
                </c:pt>
                <c:pt idx="8666">
                  <c:v>60.18055555555555</c:v>
                </c:pt>
                <c:pt idx="8667">
                  <c:v>60.1875</c:v>
                </c:pt>
                <c:pt idx="8668">
                  <c:v>60.19444444444445</c:v>
                </c:pt>
                <c:pt idx="8669">
                  <c:v>60.201388888888886</c:v>
                </c:pt>
                <c:pt idx="8670">
                  <c:v>60.208333333333336</c:v>
                </c:pt>
                <c:pt idx="8671">
                  <c:v>60.215277777777779</c:v>
                </c:pt>
                <c:pt idx="8672">
                  <c:v>60.222222222222221</c:v>
                </c:pt>
                <c:pt idx="8673">
                  <c:v>60.229166666666664</c:v>
                </c:pt>
                <c:pt idx="8674">
                  <c:v>60.236111111111114</c:v>
                </c:pt>
                <c:pt idx="8675">
                  <c:v>60.24305555555555</c:v>
                </c:pt>
                <c:pt idx="8676">
                  <c:v>60.25</c:v>
                </c:pt>
                <c:pt idx="8677">
                  <c:v>60.25694444444445</c:v>
                </c:pt>
                <c:pt idx="8678">
                  <c:v>60.263888888888886</c:v>
                </c:pt>
                <c:pt idx="8679">
                  <c:v>60.270833333333336</c:v>
                </c:pt>
                <c:pt idx="8680">
                  <c:v>60.277777777777779</c:v>
                </c:pt>
                <c:pt idx="8681">
                  <c:v>60.284722222222221</c:v>
                </c:pt>
                <c:pt idx="8682">
                  <c:v>60.291666666666664</c:v>
                </c:pt>
                <c:pt idx="8683">
                  <c:v>60.298611111111114</c:v>
                </c:pt>
                <c:pt idx="8684">
                  <c:v>60.30555555555555</c:v>
                </c:pt>
                <c:pt idx="8685">
                  <c:v>60.3125</c:v>
                </c:pt>
                <c:pt idx="8686">
                  <c:v>60.31944444444445</c:v>
                </c:pt>
                <c:pt idx="8687">
                  <c:v>60.326388888888886</c:v>
                </c:pt>
                <c:pt idx="8688">
                  <c:v>60.333333333333336</c:v>
                </c:pt>
                <c:pt idx="8689">
                  <c:v>60.340277777777779</c:v>
                </c:pt>
                <c:pt idx="8690">
                  <c:v>60.347222222222221</c:v>
                </c:pt>
                <c:pt idx="8691">
                  <c:v>60.354166666666664</c:v>
                </c:pt>
                <c:pt idx="8692">
                  <c:v>60.361111111111114</c:v>
                </c:pt>
                <c:pt idx="8693">
                  <c:v>60.36805555555555</c:v>
                </c:pt>
                <c:pt idx="8694">
                  <c:v>60.375</c:v>
                </c:pt>
                <c:pt idx="8695">
                  <c:v>60.38194444444445</c:v>
                </c:pt>
                <c:pt idx="8696">
                  <c:v>60.388888888888886</c:v>
                </c:pt>
                <c:pt idx="8697">
                  <c:v>60.395833333333336</c:v>
                </c:pt>
                <c:pt idx="8698">
                  <c:v>60.402777777777779</c:v>
                </c:pt>
                <c:pt idx="8699">
                  <c:v>60.409722222222221</c:v>
                </c:pt>
                <c:pt idx="8700">
                  <c:v>60.416666666666664</c:v>
                </c:pt>
                <c:pt idx="8701">
                  <c:v>60.423611111111114</c:v>
                </c:pt>
                <c:pt idx="8702">
                  <c:v>60.43055555555555</c:v>
                </c:pt>
                <c:pt idx="8703">
                  <c:v>60.4375</c:v>
                </c:pt>
                <c:pt idx="8704">
                  <c:v>60.44444444444445</c:v>
                </c:pt>
                <c:pt idx="8705">
                  <c:v>60.451388888888886</c:v>
                </c:pt>
                <c:pt idx="8706">
                  <c:v>60.458333333333336</c:v>
                </c:pt>
                <c:pt idx="8707">
                  <c:v>60.465277777777779</c:v>
                </c:pt>
                <c:pt idx="8708">
                  <c:v>60.472222222222221</c:v>
                </c:pt>
                <c:pt idx="8709">
                  <c:v>60.479166666666664</c:v>
                </c:pt>
                <c:pt idx="8710">
                  <c:v>60.486111111111114</c:v>
                </c:pt>
                <c:pt idx="8711">
                  <c:v>60.49305555555555</c:v>
                </c:pt>
                <c:pt idx="8712">
                  <c:v>60.5</c:v>
                </c:pt>
                <c:pt idx="8713">
                  <c:v>60.50694444444445</c:v>
                </c:pt>
                <c:pt idx="8714">
                  <c:v>60.513888888888886</c:v>
                </c:pt>
                <c:pt idx="8715">
                  <c:v>60.520833333333336</c:v>
                </c:pt>
                <c:pt idx="8716">
                  <c:v>60.527777777777779</c:v>
                </c:pt>
                <c:pt idx="8717">
                  <c:v>60.534722222222221</c:v>
                </c:pt>
                <c:pt idx="8718">
                  <c:v>60.541666666666664</c:v>
                </c:pt>
                <c:pt idx="8719">
                  <c:v>60.548611111111114</c:v>
                </c:pt>
                <c:pt idx="8720">
                  <c:v>60.55555555555555</c:v>
                </c:pt>
                <c:pt idx="8721">
                  <c:v>60.5625</c:v>
                </c:pt>
                <c:pt idx="8722">
                  <c:v>60.56944444444445</c:v>
                </c:pt>
                <c:pt idx="8723">
                  <c:v>60.576388888888886</c:v>
                </c:pt>
                <c:pt idx="8724">
                  <c:v>60.583333333333336</c:v>
                </c:pt>
                <c:pt idx="8725">
                  <c:v>60.590277777777779</c:v>
                </c:pt>
                <c:pt idx="8726">
                  <c:v>60.597222222222221</c:v>
                </c:pt>
                <c:pt idx="8727">
                  <c:v>60.604166666666664</c:v>
                </c:pt>
                <c:pt idx="8728">
                  <c:v>60.611111111111114</c:v>
                </c:pt>
                <c:pt idx="8729">
                  <c:v>60.61805555555555</c:v>
                </c:pt>
                <c:pt idx="8730">
                  <c:v>60.625</c:v>
                </c:pt>
                <c:pt idx="8731">
                  <c:v>60.63194444444445</c:v>
                </c:pt>
                <c:pt idx="8732">
                  <c:v>60.638888888888886</c:v>
                </c:pt>
                <c:pt idx="8733">
                  <c:v>60.645833333333336</c:v>
                </c:pt>
                <c:pt idx="8734">
                  <c:v>60.652777777777779</c:v>
                </c:pt>
                <c:pt idx="8735">
                  <c:v>60.659722222222221</c:v>
                </c:pt>
                <c:pt idx="8736">
                  <c:v>60.666666666666664</c:v>
                </c:pt>
                <c:pt idx="8737">
                  <c:v>60.673611111111114</c:v>
                </c:pt>
                <c:pt idx="8738">
                  <c:v>60.68055555555555</c:v>
                </c:pt>
                <c:pt idx="8739">
                  <c:v>60.6875</c:v>
                </c:pt>
                <c:pt idx="8740">
                  <c:v>60.69444444444445</c:v>
                </c:pt>
                <c:pt idx="8741">
                  <c:v>60.701388888888886</c:v>
                </c:pt>
                <c:pt idx="8742">
                  <c:v>60.708333333333336</c:v>
                </c:pt>
                <c:pt idx="8743">
                  <c:v>60.715277777777779</c:v>
                </c:pt>
                <c:pt idx="8744">
                  <c:v>60.722222222222221</c:v>
                </c:pt>
                <c:pt idx="8745">
                  <c:v>60.729166666666664</c:v>
                </c:pt>
                <c:pt idx="8746">
                  <c:v>60.736111111111114</c:v>
                </c:pt>
                <c:pt idx="8747">
                  <c:v>60.74305555555555</c:v>
                </c:pt>
                <c:pt idx="8748">
                  <c:v>60.75</c:v>
                </c:pt>
                <c:pt idx="8749">
                  <c:v>60.75694444444445</c:v>
                </c:pt>
                <c:pt idx="8750">
                  <c:v>60.763888888888886</c:v>
                </c:pt>
                <c:pt idx="8751">
                  <c:v>60.770833333333336</c:v>
                </c:pt>
                <c:pt idx="8752">
                  <c:v>60.777777777777779</c:v>
                </c:pt>
                <c:pt idx="8753">
                  <c:v>60.784722222222221</c:v>
                </c:pt>
                <c:pt idx="8754">
                  <c:v>60.791666666666664</c:v>
                </c:pt>
                <c:pt idx="8755">
                  <c:v>60.798611111111114</c:v>
                </c:pt>
                <c:pt idx="8756">
                  <c:v>60.80555555555555</c:v>
                </c:pt>
                <c:pt idx="8757">
                  <c:v>60.8125</c:v>
                </c:pt>
                <c:pt idx="8758">
                  <c:v>60.81944444444445</c:v>
                </c:pt>
                <c:pt idx="8759">
                  <c:v>60.826388888888886</c:v>
                </c:pt>
                <c:pt idx="8760">
                  <c:v>60.833333333333336</c:v>
                </c:pt>
                <c:pt idx="8761">
                  <c:v>60.840277777777779</c:v>
                </c:pt>
                <c:pt idx="8762">
                  <c:v>60.847222222222221</c:v>
                </c:pt>
                <c:pt idx="8763">
                  <c:v>60.854166666666664</c:v>
                </c:pt>
                <c:pt idx="8764">
                  <c:v>60.861111111111114</c:v>
                </c:pt>
                <c:pt idx="8765">
                  <c:v>60.86805555555555</c:v>
                </c:pt>
                <c:pt idx="8766">
                  <c:v>60.875</c:v>
                </c:pt>
                <c:pt idx="8767">
                  <c:v>60.88194444444445</c:v>
                </c:pt>
                <c:pt idx="8768">
                  <c:v>60.888888888888886</c:v>
                </c:pt>
                <c:pt idx="8769">
                  <c:v>60.895833333333336</c:v>
                </c:pt>
                <c:pt idx="8770">
                  <c:v>60.902777777777779</c:v>
                </c:pt>
                <c:pt idx="8771">
                  <c:v>60.909722222222221</c:v>
                </c:pt>
                <c:pt idx="8772">
                  <c:v>60.916666666666664</c:v>
                </c:pt>
                <c:pt idx="8773">
                  <c:v>60.923611111111114</c:v>
                </c:pt>
                <c:pt idx="8774">
                  <c:v>60.93055555555555</c:v>
                </c:pt>
                <c:pt idx="8775">
                  <c:v>60.9375</c:v>
                </c:pt>
                <c:pt idx="8776">
                  <c:v>60.94444444444445</c:v>
                </c:pt>
                <c:pt idx="8777">
                  <c:v>60.951388888888886</c:v>
                </c:pt>
                <c:pt idx="8778">
                  <c:v>60.958333333333336</c:v>
                </c:pt>
                <c:pt idx="8779">
                  <c:v>60.965277777777779</c:v>
                </c:pt>
                <c:pt idx="8780">
                  <c:v>60.972222222222221</c:v>
                </c:pt>
                <c:pt idx="8781">
                  <c:v>60.979166666666664</c:v>
                </c:pt>
                <c:pt idx="8782">
                  <c:v>60.986111111111114</c:v>
                </c:pt>
                <c:pt idx="8783">
                  <c:v>60.99305555555555</c:v>
                </c:pt>
                <c:pt idx="8784">
                  <c:v>61</c:v>
                </c:pt>
                <c:pt idx="8785">
                  <c:v>61.00694444444445</c:v>
                </c:pt>
                <c:pt idx="8786">
                  <c:v>61.013888888888886</c:v>
                </c:pt>
                <c:pt idx="8787">
                  <c:v>61.020833333333336</c:v>
                </c:pt>
                <c:pt idx="8788">
                  <c:v>61.027777777777779</c:v>
                </c:pt>
                <c:pt idx="8789">
                  <c:v>61.034722222222221</c:v>
                </c:pt>
                <c:pt idx="8790">
                  <c:v>61.041666666666664</c:v>
                </c:pt>
                <c:pt idx="8791">
                  <c:v>61.048611111111114</c:v>
                </c:pt>
                <c:pt idx="8792">
                  <c:v>61.05555555555555</c:v>
                </c:pt>
                <c:pt idx="8793">
                  <c:v>61.0625</c:v>
                </c:pt>
                <c:pt idx="8794">
                  <c:v>61.06944444444445</c:v>
                </c:pt>
                <c:pt idx="8795">
                  <c:v>61.076388888888886</c:v>
                </c:pt>
                <c:pt idx="8796">
                  <c:v>61.083333333333336</c:v>
                </c:pt>
                <c:pt idx="8797">
                  <c:v>61.090277777777779</c:v>
                </c:pt>
                <c:pt idx="8798">
                  <c:v>61.097222222222221</c:v>
                </c:pt>
                <c:pt idx="8799">
                  <c:v>61.104166666666664</c:v>
                </c:pt>
                <c:pt idx="8800">
                  <c:v>61.111111111111114</c:v>
                </c:pt>
                <c:pt idx="8801">
                  <c:v>61.11805555555555</c:v>
                </c:pt>
                <c:pt idx="8802">
                  <c:v>61.125</c:v>
                </c:pt>
                <c:pt idx="8803">
                  <c:v>61.13194444444445</c:v>
                </c:pt>
                <c:pt idx="8804">
                  <c:v>61.138888888888886</c:v>
                </c:pt>
                <c:pt idx="8805">
                  <c:v>61.145833333333336</c:v>
                </c:pt>
                <c:pt idx="8806">
                  <c:v>61.152777777777779</c:v>
                </c:pt>
                <c:pt idx="8807">
                  <c:v>61.159722222222221</c:v>
                </c:pt>
                <c:pt idx="8808">
                  <c:v>61.166666666666664</c:v>
                </c:pt>
                <c:pt idx="8809">
                  <c:v>61.173611111111114</c:v>
                </c:pt>
                <c:pt idx="8810">
                  <c:v>61.18055555555555</c:v>
                </c:pt>
                <c:pt idx="8811">
                  <c:v>61.1875</c:v>
                </c:pt>
                <c:pt idx="8812">
                  <c:v>61.19444444444445</c:v>
                </c:pt>
                <c:pt idx="8813">
                  <c:v>61.201388888888886</c:v>
                </c:pt>
                <c:pt idx="8814">
                  <c:v>61.208333333333336</c:v>
                </c:pt>
                <c:pt idx="8815">
                  <c:v>61.215277777777779</c:v>
                </c:pt>
                <c:pt idx="8816">
                  <c:v>61.222222222222221</c:v>
                </c:pt>
                <c:pt idx="8817">
                  <c:v>61.229166666666664</c:v>
                </c:pt>
                <c:pt idx="8818">
                  <c:v>61.236111111111114</c:v>
                </c:pt>
                <c:pt idx="8819">
                  <c:v>61.24305555555555</c:v>
                </c:pt>
                <c:pt idx="8820">
                  <c:v>61.25</c:v>
                </c:pt>
                <c:pt idx="8821">
                  <c:v>61.25694444444445</c:v>
                </c:pt>
                <c:pt idx="8822">
                  <c:v>61.263888888888886</c:v>
                </c:pt>
                <c:pt idx="8823">
                  <c:v>61.270833333333336</c:v>
                </c:pt>
                <c:pt idx="8824">
                  <c:v>61.277777777777779</c:v>
                </c:pt>
                <c:pt idx="8825">
                  <c:v>61.284722222222221</c:v>
                </c:pt>
                <c:pt idx="8826">
                  <c:v>61.291666666666664</c:v>
                </c:pt>
                <c:pt idx="8827">
                  <c:v>61.298611111111114</c:v>
                </c:pt>
                <c:pt idx="8828">
                  <c:v>61.30555555555555</c:v>
                </c:pt>
                <c:pt idx="8829">
                  <c:v>61.3125</c:v>
                </c:pt>
                <c:pt idx="8830">
                  <c:v>61.31944444444445</c:v>
                </c:pt>
                <c:pt idx="8831">
                  <c:v>61.326388888888886</c:v>
                </c:pt>
                <c:pt idx="8832">
                  <c:v>61.333333333333336</c:v>
                </c:pt>
                <c:pt idx="8833">
                  <c:v>61.340277777777779</c:v>
                </c:pt>
                <c:pt idx="8834">
                  <c:v>61.347222222222221</c:v>
                </c:pt>
                <c:pt idx="8835">
                  <c:v>61.354166666666664</c:v>
                </c:pt>
                <c:pt idx="8836">
                  <c:v>61.361111111111114</c:v>
                </c:pt>
                <c:pt idx="8837">
                  <c:v>61.36805555555555</c:v>
                </c:pt>
                <c:pt idx="8838">
                  <c:v>61.375</c:v>
                </c:pt>
                <c:pt idx="8839">
                  <c:v>61.38194444444445</c:v>
                </c:pt>
                <c:pt idx="8840">
                  <c:v>61.388888888888886</c:v>
                </c:pt>
                <c:pt idx="8841">
                  <c:v>61.395833333333336</c:v>
                </c:pt>
                <c:pt idx="8842">
                  <c:v>61.402777777777779</c:v>
                </c:pt>
                <c:pt idx="8843">
                  <c:v>61.409722222222221</c:v>
                </c:pt>
                <c:pt idx="8844">
                  <c:v>61.416666666666664</c:v>
                </c:pt>
                <c:pt idx="8845">
                  <c:v>61.423611111111114</c:v>
                </c:pt>
                <c:pt idx="8846">
                  <c:v>61.43055555555555</c:v>
                </c:pt>
                <c:pt idx="8847">
                  <c:v>61.4375</c:v>
                </c:pt>
                <c:pt idx="8848">
                  <c:v>61.44444444444445</c:v>
                </c:pt>
                <c:pt idx="8849">
                  <c:v>61.451388888888886</c:v>
                </c:pt>
                <c:pt idx="8850">
                  <c:v>61.458333333333336</c:v>
                </c:pt>
                <c:pt idx="8851">
                  <c:v>61.465277777777779</c:v>
                </c:pt>
                <c:pt idx="8852">
                  <c:v>61.472222222222221</c:v>
                </c:pt>
                <c:pt idx="8853">
                  <c:v>61.479166666666664</c:v>
                </c:pt>
                <c:pt idx="8854">
                  <c:v>61.486111111111114</c:v>
                </c:pt>
                <c:pt idx="8855">
                  <c:v>61.49305555555555</c:v>
                </c:pt>
                <c:pt idx="8856">
                  <c:v>61.5</c:v>
                </c:pt>
                <c:pt idx="8857">
                  <c:v>61.50694444444445</c:v>
                </c:pt>
                <c:pt idx="8858">
                  <c:v>61.513888888888886</c:v>
                </c:pt>
                <c:pt idx="8859">
                  <c:v>61.520833333333336</c:v>
                </c:pt>
                <c:pt idx="8860">
                  <c:v>61.527777777777779</c:v>
                </c:pt>
                <c:pt idx="8861">
                  <c:v>61.534722222222221</c:v>
                </c:pt>
                <c:pt idx="8862">
                  <c:v>61.541666666666664</c:v>
                </c:pt>
                <c:pt idx="8863">
                  <c:v>61.548611111111114</c:v>
                </c:pt>
                <c:pt idx="8864">
                  <c:v>61.55555555555555</c:v>
                </c:pt>
                <c:pt idx="8865">
                  <c:v>61.5625</c:v>
                </c:pt>
                <c:pt idx="8866">
                  <c:v>61.56944444444445</c:v>
                </c:pt>
                <c:pt idx="8867">
                  <c:v>61.576388888888886</c:v>
                </c:pt>
                <c:pt idx="8868">
                  <c:v>61.583333333333336</c:v>
                </c:pt>
                <c:pt idx="8869">
                  <c:v>61.590277777777779</c:v>
                </c:pt>
                <c:pt idx="8870">
                  <c:v>61.597222222222221</c:v>
                </c:pt>
                <c:pt idx="8871">
                  <c:v>61.604166666666664</c:v>
                </c:pt>
                <c:pt idx="8872">
                  <c:v>61.611111111111114</c:v>
                </c:pt>
                <c:pt idx="8873">
                  <c:v>61.61805555555555</c:v>
                </c:pt>
                <c:pt idx="8874">
                  <c:v>61.625</c:v>
                </c:pt>
                <c:pt idx="8875">
                  <c:v>61.63194444444445</c:v>
                </c:pt>
                <c:pt idx="8876">
                  <c:v>61.638888888888886</c:v>
                </c:pt>
                <c:pt idx="8877">
                  <c:v>61.645833333333336</c:v>
                </c:pt>
                <c:pt idx="8878">
                  <c:v>61.652777777777779</c:v>
                </c:pt>
                <c:pt idx="8879">
                  <c:v>61.659722222222221</c:v>
                </c:pt>
                <c:pt idx="8880">
                  <c:v>61.666666666666664</c:v>
                </c:pt>
                <c:pt idx="8881">
                  <c:v>61.673611111111114</c:v>
                </c:pt>
                <c:pt idx="8882">
                  <c:v>61.68055555555555</c:v>
                </c:pt>
                <c:pt idx="8883">
                  <c:v>61.6875</c:v>
                </c:pt>
                <c:pt idx="8884">
                  <c:v>61.69444444444445</c:v>
                </c:pt>
                <c:pt idx="8885">
                  <c:v>61.701388888888886</c:v>
                </c:pt>
                <c:pt idx="8886">
                  <c:v>61.708333333333336</c:v>
                </c:pt>
                <c:pt idx="8887">
                  <c:v>61.715277777777779</c:v>
                </c:pt>
                <c:pt idx="8888">
                  <c:v>61.722222222222221</c:v>
                </c:pt>
                <c:pt idx="8889">
                  <c:v>61.729166666666664</c:v>
                </c:pt>
                <c:pt idx="8890">
                  <c:v>61.736111111111114</c:v>
                </c:pt>
                <c:pt idx="8891">
                  <c:v>61.74305555555555</c:v>
                </c:pt>
                <c:pt idx="8892">
                  <c:v>61.75</c:v>
                </c:pt>
                <c:pt idx="8893">
                  <c:v>61.75694444444445</c:v>
                </c:pt>
                <c:pt idx="8894">
                  <c:v>61.763888888888886</c:v>
                </c:pt>
                <c:pt idx="8895">
                  <c:v>61.770833333333336</c:v>
                </c:pt>
                <c:pt idx="8896">
                  <c:v>61.777777777777779</c:v>
                </c:pt>
                <c:pt idx="8897">
                  <c:v>61.784722222222221</c:v>
                </c:pt>
                <c:pt idx="8898">
                  <c:v>61.791666666666664</c:v>
                </c:pt>
                <c:pt idx="8899">
                  <c:v>61.798611111111114</c:v>
                </c:pt>
                <c:pt idx="8900">
                  <c:v>61.80555555555555</c:v>
                </c:pt>
                <c:pt idx="8901">
                  <c:v>61.8125</c:v>
                </c:pt>
                <c:pt idx="8902">
                  <c:v>61.81944444444445</c:v>
                </c:pt>
                <c:pt idx="8903">
                  <c:v>61.826388888888886</c:v>
                </c:pt>
                <c:pt idx="8904">
                  <c:v>61.833333333333336</c:v>
                </c:pt>
                <c:pt idx="8905">
                  <c:v>61.840277777777779</c:v>
                </c:pt>
                <c:pt idx="8906">
                  <c:v>61.847222222222221</c:v>
                </c:pt>
                <c:pt idx="8907">
                  <c:v>61.854166666666664</c:v>
                </c:pt>
                <c:pt idx="8908">
                  <c:v>61.861111111111114</c:v>
                </c:pt>
                <c:pt idx="8909">
                  <c:v>61.86805555555555</c:v>
                </c:pt>
                <c:pt idx="8910">
                  <c:v>61.875</c:v>
                </c:pt>
                <c:pt idx="8911">
                  <c:v>61.88194444444445</c:v>
                </c:pt>
                <c:pt idx="8912">
                  <c:v>61.888888888888886</c:v>
                </c:pt>
                <c:pt idx="8913">
                  <c:v>61.895833333333336</c:v>
                </c:pt>
                <c:pt idx="8914">
                  <c:v>61.902777777777779</c:v>
                </c:pt>
                <c:pt idx="8915">
                  <c:v>61.909722222222221</c:v>
                </c:pt>
                <c:pt idx="8916">
                  <c:v>61.916666666666664</c:v>
                </c:pt>
                <c:pt idx="8917">
                  <c:v>61.923611111111114</c:v>
                </c:pt>
                <c:pt idx="8918">
                  <c:v>61.93055555555555</c:v>
                </c:pt>
                <c:pt idx="8919">
                  <c:v>61.9375</c:v>
                </c:pt>
                <c:pt idx="8920">
                  <c:v>61.94444444444445</c:v>
                </c:pt>
                <c:pt idx="8921">
                  <c:v>61.951388888888886</c:v>
                </c:pt>
                <c:pt idx="8922">
                  <c:v>61.958333333333336</c:v>
                </c:pt>
                <c:pt idx="8923">
                  <c:v>61.965277777777779</c:v>
                </c:pt>
                <c:pt idx="8924">
                  <c:v>61.972222222222221</c:v>
                </c:pt>
                <c:pt idx="8925">
                  <c:v>61.979166666666664</c:v>
                </c:pt>
                <c:pt idx="8926">
                  <c:v>61.986111111111114</c:v>
                </c:pt>
                <c:pt idx="8927">
                  <c:v>61.99305555555555</c:v>
                </c:pt>
                <c:pt idx="8928">
                  <c:v>62</c:v>
                </c:pt>
                <c:pt idx="8929">
                  <c:v>62.00694444444445</c:v>
                </c:pt>
                <c:pt idx="8930">
                  <c:v>62.013888888888886</c:v>
                </c:pt>
                <c:pt idx="8931">
                  <c:v>62.020833333333336</c:v>
                </c:pt>
                <c:pt idx="8932">
                  <c:v>62.027777777777779</c:v>
                </c:pt>
                <c:pt idx="8933">
                  <c:v>62.034722222222221</c:v>
                </c:pt>
                <c:pt idx="8934">
                  <c:v>62.041666666666664</c:v>
                </c:pt>
                <c:pt idx="8935">
                  <c:v>62.048611111111114</c:v>
                </c:pt>
                <c:pt idx="8936">
                  <c:v>62.05555555555555</c:v>
                </c:pt>
                <c:pt idx="8937">
                  <c:v>62.0625</c:v>
                </c:pt>
                <c:pt idx="8938">
                  <c:v>62.06944444444445</c:v>
                </c:pt>
                <c:pt idx="8939">
                  <c:v>62.076388888888886</c:v>
                </c:pt>
                <c:pt idx="8940">
                  <c:v>62.083333333333336</c:v>
                </c:pt>
                <c:pt idx="8941">
                  <c:v>62.090277777777779</c:v>
                </c:pt>
                <c:pt idx="8942">
                  <c:v>62.097222222222221</c:v>
                </c:pt>
                <c:pt idx="8943">
                  <c:v>62.104166666666664</c:v>
                </c:pt>
                <c:pt idx="8944">
                  <c:v>62.111111111111114</c:v>
                </c:pt>
                <c:pt idx="8945">
                  <c:v>62.11805555555555</c:v>
                </c:pt>
                <c:pt idx="8946">
                  <c:v>62.125</c:v>
                </c:pt>
                <c:pt idx="8947">
                  <c:v>62.13194444444445</c:v>
                </c:pt>
                <c:pt idx="8948">
                  <c:v>62.138888888888886</c:v>
                </c:pt>
                <c:pt idx="8949">
                  <c:v>62.145833333333336</c:v>
                </c:pt>
                <c:pt idx="8950">
                  <c:v>62.152777777777779</c:v>
                </c:pt>
                <c:pt idx="8951">
                  <c:v>62.159722222222221</c:v>
                </c:pt>
                <c:pt idx="8952">
                  <c:v>62.166666666666664</c:v>
                </c:pt>
                <c:pt idx="8953">
                  <c:v>62.173611111111114</c:v>
                </c:pt>
                <c:pt idx="8954">
                  <c:v>62.18055555555555</c:v>
                </c:pt>
                <c:pt idx="8955">
                  <c:v>62.1875</c:v>
                </c:pt>
                <c:pt idx="8956">
                  <c:v>62.19444444444445</c:v>
                </c:pt>
                <c:pt idx="8957">
                  <c:v>62.201388888888886</c:v>
                </c:pt>
                <c:pt idx="8958">
                  <c:v>62.208333333333336</c:v>
                </c:pt>
                <c:pt idx="8959">
                  <c:v>62.215277777777779</c:v>
                </c:pt>
                <c:pt idx="8960">
                  <c:v>62.222222222222221</c:v>
                </c:pt>
                <c:pt idx="8961">
                  <c:v>62.229166666666664</c:v>
                </c:pt>
                <c:pt idx="8962">
                  <c:v>62.236111111111114</c:v>
                </c:pt>
                <c:pt idx="8963">
                  <c:v>62.24305555555555</c:v>
                </c:pt>
                <c:pt idx="8964">
                  <c:v>62.25</c:v>
                </c:pt>
                <c:pt idx="8965">
                  <c:v>62.25694444444445</c:v>
                </c:pt>
                <c:pt idx="8966">
                  <c:v>62.263888888888886</c:v>
                </c:pt>
                <c:pt idx="8967">
                  <c:v>62.270833333333336</c:v>
                </c:pt>
                <c:pt idx="8968">
                  <c:v>62.277777777777779</c:v>
                </c:pt>
                <c:pt idx="8969">
                  <c:v>62.284722222222221</c:v>
                </c:pt>
                <c:pt idx="8970">
                  <c:v>62.291666666666664</c:v>
                </c:pt>
                <c:pt idx="8971">
                  <c:v>62.298611111111114</c:v>
                </c:pt>
                <c:pt idx="8972">
                  <c:v>62.30555555555555</c:v>
                </c:pt>
                <c:pt idx="8973">
                  <c:v>62.3125</c:v>
                </c:pt>
                <c:pt idx="8974">
                  <c:v>62.31944444444445</c:v>
                </c:pt>
                <c:pt idx="8975">
                  <c:v>62.326388888888886</c:v>
                </c:pt>
                <c:pt idx="8976">
                  <c:v>62.333333333333336</c:v>
                </c:pt>
                <c:pt idx="8977">
                  <c:v>62.340277777777779</c:v>
                </c:pt>
                <c:pt idx="8978">
                  <c:v>62.347222222222221</c:v>
                </c:pt>
                <c:pt idx="8979">
                  <c:v>62.354166666666664</c:v>
                </c:pt>
                <c:pt idx="8980">
                  <c:v>62.361111111111114</c:v>
                </c:pt>
                <c:pt idx="8981">
                  <c:v>62.36805555555555</c:v>
                </c:pt>
                <c:pt idx="8982">
                  <c:v>62.375</c:v>
                </c:pt>
                <c:pt idx="8983">
                  <c:v>62.38194444444445</c:v>
                </c:pt>
                <c:pt idx="8984">
                  <c:v>62.388888888888886</c:v>
                </c:pt>
                <c:pt idx="8985">
                  <c:v>62.395833333333336</c:v>
                </c:pt>
                <c:pt idx="8986">
                  <c:v>62.402777777777779</c:v>
                </c:pt>
                <c:pt idx="8987">
                  <c:v>62.409722222222221</c:v>
                </c:pt>
                <c:pt idx="8988">
                  <c:v>62.416666666666664</c:v>
                </c:pt>
                <c:pt idx="8989">
                  <c:v>62.423611111111114</c:v>
                </c:pt>
                <c:pt idx="8990">
                  <c:v>62.43055555555555</c:v>
                </c:pt>
                <c:pt idx="8991">
                  <c:v>62.4375</c:v>
                </c:pt>
                <c:pt idx="8992">
                  <c:v>62.44444444444445</c:v>
                </c:pt>
                <c:pt idx="8993">
                  <c:v>62.451388888888886</c:v>
                </c:pt>
                <c:pt idx="8994">
                  <c:v>62.458333333333336</c:v>
                </c:pt>
                <c:pt idx="8995">
                  <c:v>62.465277777777779</c:v>
                </c:pt>
                <c:pt idx="8996">
                  <c:v>62.472222222222221</c:v>
                </c:pt>
                <c:pt idx="8997">
                  <c:v>62.479166666666664</c:v>
                </c:pt>
                <c:pt idx="8998">
                  <c:v>62.486111111111114</c:v>
                </c:pt>
                <c:pt idx="8999">
                  <c:v>62.49305555555555</c:v>
                </c:pt>
                <c:pt idx="9000">
                  <c:v>62.5</c:v>
                </c:pt>
                <c:pt idx="9001">
                  <c:v>62.50694444444445</c:v>
                </c:pt>
                <c:pt idx="9002">
                  <c:v>62.513888888888886</c:v>
                </c:pt>
                <c:pt idx="9003">
                  <c:v>62.520833333333336</c:v>
                </c:pt>
                <c:pt idx="9004">
                  <c:v>62.527777777777779</c:v>
                </c:pt>
                <c:pt idx="9005">
                  <c:v>62.534722222222221</c:v>
                </c:pt>
                <c:pt idx="9006">
                  <c:v>62.541666666666664</c:v>
                </c:pt>
                <c:pt idx="9007">
                  <c:v>62.548611111111114</c:v>
                </c:pt>
                <c:pt idx="9008">
                  <c:v>62.55555555555555</c:v>
                </c:pt>
                <c:pt idx="9009">
                  <c:v>62.5625</c:v>
                </c:pt>
                <c:pt idx="9010">
                  <c:v>62.56944444444445</c:v>
                </c:pt>
                <c:pt idx="9011">
                  <c:v>62.576388888888886</c:v>
                </c:pt>
                <c:pt idx="9012">
                  <c:v>62.583333333333336</c:v>
                </c:pt>
                <c:pt idx="9013">
                  <c:v>62.590277777777779</c:v>
                </c:pt>
                <c:pt idx="9014">
                  <c:v>62.597222222222221</c:v>
                </c:pt>
                <c:pt idx="9015">
                  <c:v>62.604166666666664</c:v>
                </c:pt>
                <c:pt idx="9016">
                  <c:v>62.611111111111114</c:v>
                </c:pt>
                <c:pt idx="9017">
                  <c:v>62.61805555555555</c:v>
                </c:pt>
                <c:pt idx="9018">
                  <c:v>62.625</c:v>
                </c:pt>
                <c:pt idx="9019">
                  <c:v>62.63194444444445</c:v>
                </c:pt>
                <c:pt idx="9020">
                  <c:v>62.638888888888886</c:v>
                </c:pt>
                <c:pt idx="9021">
                  <c:v>62.645833333333336</c:v>
                </c:pt>
                <c:pt idx="9022">
                  <c:v>62.652777777777779</c:v>
                </c:pt>
                <c:pt idx="9023">
                  <c:v>62.659722222222221</c:v>
                </c:pt>
                <c:pt idx="9024">
                  <c:v>62.666666666666664</c:v>
                </c:pt>
                <c:pt idx="9025">
                  <c:v>62.673611111111114</c:v>
                </c:pt>
                <c:pt idx="9026">
                  <c:v>62.68055555555555</c:v>
                </c:pt>
                <c:pt idx="9027">
                  <c:v>62.6875</c:v>
                </c:pt>
                <c:pt idx="9028">
                  <c:v>62.69444444444445</c:v>
                </c:pt>
                <c:pt idx="9029">
                  <c:v>62.701388888888886</c:v>
                </c:pt>
                <c:pt idx="9030">
                  <c:v>62.708333333333336</c:v>
                </c:pt>
                <c:pt idx="9031">
                  <c:v>62.715277777777779</c:v>
                </c:pt>
                <c:pt idx="9032">
                  <c:v>62.722222222222221</c:v>
                </c:pt>
                <c:pt idx="9033">
                  <c:v>62.729166666666664</c:v>
                </c:pt>
                <c:pt idx="9034">
                  <c:v>62.736111111111114</c:v>
                </c:pt>
                <c:pt idx="9035">
                  <c:v>62.74305555555555</c:v>
                </c:pt>
                <c:pt idx="9036">
                  <c:v>62.75</c:v>
                </c:pt>
                <c:pt idx="9037">
                  <c:v>62.75694444444445</c:v>
                </c:pt>
                <c:pt idx="9038">
                  <c:v>62.763888888888886</c:v>
                </c:pt>
                <c:pt idx="9039">
                  <c:v>62.770833333333336</c:v>
                </c:pt>
                <c:pt idx="9040">
                  <c:v>62.777777777777779</c:v>
                </c:pt>
                <c:pt idx="9041">
                  <c:v>62.784722222222221</c:v>
                </c:pt>
                <c:pt idx="9042">
                  <c:v>62.791666666666664</c:v>
                </c:pt>
                <c:pt idx="9043">
                  <c:v>62.798611111111114</c:v>
                </c:pt>
                <c:pt idx="9044">
                  <c:v>62.80555555555555</c:v>
                </c:pt>
                <c:pt idx="9045">
                  <c:v>62.8125</c:v>
                </c:pt>
                <c:pt idx="9046">
                  <c:v>62.81944444444445</c:v>
                </c:pt>
                <c:pt idx="9047">
                  <c:v>62.826388888888886</c:v>
                </c:pt>
                <c:pt idx="9048">
                  <c:v>62.833333333333336</c:v>
                </c:pt>
                <c:pt idx="9049">
                  <c:v>62.840277777777779</c:v>
                </c:pt>
                <c:pt idx="9050">
                  <c:v>62.847222222222221</c:v>
                </c:pt>
                <c:pt idx="9051">
                  <c:v>62.854166666666664</c:v>
                </c:pt>
                <c:pt idx="9052">
                  <c:v>62.861111111111114</c:v>
                </c:pt>
                <c:pt idx="9053">
                  <c:v>62.86805555555555</c:v>
                </c:pt>
                <c:pt idx="9054">
                  <c:v>62.875</c:v>
                </c:pt>
                <c:pt idx="9055">
                  <c:v>62.88194444444445</c:v>
                </c:pt>
                <c:pt idx="9056">
                  <c:v>62.888888888888886</c:v>
                </c:pt>
                <c:pt idx="9057">
                  <c:v>62.895833333333336</c:v>
                </c:pt>
                <c:pt idx="9058">
                  <c:v>62.902777777777779</c:v>
                </c:pt>
                <c:pt idx="9059">
                  <c:v>62.909722222222221</c:v>
                </c:pt>
                <c:pt idx="9060">
                  <c:v>62.916666666666664</c:v>
                </c:pt>
                <c:pt idx="9061">
                  <c:v>62.923611111111114</c:v>
                </c:pt>
                <c:pt idx="9062">
                  <c:v>62.93055555555555</c:v>
                </c:pt>
                <c:pt idx="9063">
                  <c:v>62.9375</c:v>
                </c:pt>
                <c:pt idx="9064">
                  <c:v>62.94444444444445</c:v>
                </c:pt>
                <c:pt idx="9065">
                  <c:v>62.951388888888886</c:v>
                </c:pt>
                <c:pt idx="9066">
                  <c:v>62.958333333333336</c:v>
                </c:pt>
                <c:pt idx="9067">
                  <c:v>62.965277777777779</c:v>
                </c:pt>
                <c:pt idx="9068">
                  <c:v>62.972222222222221</c:v>
                </c:pt>
                <c:pt idx="9069">
                  <c:v>62.979166666666664</c:v>
                </c:pt>
                <c:pt idx="9070">
                  <c:v>62.986111111111114</c:v>
                </c:pt>
                <c:pt idx="9071">
                  <c:v>62.99305555555555</c:v>
                </c:pt>
                <c:pt idx="9072">
                  <c:v>63</c:v>
                </c:pt>
                <c:pt idx="9073">
                  <c:v>63.00694444444445</c:v>
                </c:pt>
                <c:pt idx="9074">
                  <c:v>63.013888888888886</c:v>
                </c:pt>
                <c:pt idx="9075">
                  <c:v>63.020833333333336</c:v>
                </c:pt>
                <c:pt idx="9076">
                  <c:v>63.027777777777779</c:v>
                </c:pt>
                <c:pt idx="9077">
                  <c:v>63.034722222222221</c:v>
                </c:pt>
                <c:pt idx="9078">
                  <c:v>63.041666666666664</c:v>
                </c:pt>
                <c:pt idx="9079">
                  <c:v>63.048611111111114</c:v>
                </c:pt>
                <c:pt idx="9080">
                  <c:v>63.05555555555555</c:v>
                </c:pt>
                <c:pt idx="9081">
                  <c:v>63.0625</c:v>
                </c:pt>
                <c:pt idx="9082">
                  <c:v>63.06944444444445</c:v>
                </c:pt>
                <c:pt idx="9083">
                  <c:v>63.076388888888886</c:v>
                </c:pt>
                <c:pt idx="9084">
                  <c:v>63.083333333333336</c:v>
                </c:pt>
                <c:pt idx="9085">
                  <c:v>63.090277777777779</c:v>
                </c:pt>
                <c:pt idx="9086">
                  <c:v>63.097222222222221</c:v>
                </c:pt>
                <c:pt idx="9087">
                  <c:v>63.104166666666664</c:v>
                </c:pt>
                <c:pt idx="9088">
                  <c:v>63.111111111111114</c:v>
                </c:pt>
                <c:pt idx="9089">
                  <c:v>63.11805555555555</c:v>
                </c:pt>
                <c:pt idx="9090">
                  <c:v>63.125</c:v>
                </c:pt>
                <c:pt idx="9091">
                  <c:v>63.13194444444445</c:v>
                </c:pt>
                <c:pt idx="9092">
                  <c:v>63.138888888888886</c:v>
                </c:pt>
                <c:pt idx="9093">
                  <c:v>63.145833333333336</c:v>
                </c:pt>
                <c:pt idx="9094">
                  <c:v>63.152777777777779</c:v>
                </c:pt>
                <c:pt idx="9095">
                  <c:v>63.159722222222221</c:v>
                </c:pt>
                <c:pt idx="9096">
                  <c:v>63.166666666666664</c:v>
                </c:pt>
                <c:pt idx="9097">
                  <c:v>63.173611111111114</c:v>
                </c:pt>
                <c:pt idx="9098">
                  <c:v>63.18055555555555</c:v>
                </c:pt>
                <c:pt idx="9099">
                  <c:v>63.1875</c:v>
                </c:pt>
                <c:pt idx="9100">
                  <c:v>63.19444444444445</c:v>
                </c:pt>
                <c:pt idx="9101">
                  <c:v>63.201388888888886</c:v>
                </c:pt>
                <c:pt idx="9102">
                  <c:v>63.208333333333336</c:v>
                </c:pt>
                <c:pt idx="9103">
                  <c:v>63.215277777777779</c:v>
                </c:pt>
                <c:pt idx="9104">
                  <c:v>63.222222222222221</c:v>
                </c:pt>
                <c:pt idx="9105">
                  <c:v>63.229166666666664</c:v>
                </c:pt>
                <c:pt idx="9106">
                  <c:v>63.236111111111114</c:v>
                </c:pt>
                <c:pt idx="9107">
                  <c:v>63.24305555555555</c:v>
                </c:pt>
                <c:pt idx="9108">
                  <c:v>63.25</c:v>
                </c:pt>
                <c:pt idx="9109">
                  <c:v>63.25694444444445</c:v>
                </c:pt>
                <c:pt idx="9110">
                  <c:v>63.263888888888886</c:v>
                </c:pt>
                <c:pt idx="9111">
                  <c:v>63.270833333333336</c:v>
                </c:pt>
                <c:pt idx="9112">
                  <c:v>63.277777777777779</c:v>
                </c:pt>
                <c:pt idx="9113">
                  <c:v>63.284722222222221</c:v>
                </c:pt>
                <c:pt idx="9114">
                  <c:v>63.291666666666664</c:v>
                </c:pt>
                <c:pt idx="9115">
                  <c:v>63.298611111111114</c:v>
                </c:pt>
                <c:pt idx="9116">
                  <c:v>63.30555555555555</c:v>
                </c:pt>
                <c:pt idx="9117">
                  <c:v>63.3125</c:v>
                </c:pt>
                <c:pt idx="9118">
                  <c:v>63.31944444444445</c:v>
                </c:pt>
                <c:pt idx="9119">
                  <c:v>63.326388888888886</c:v>
                </c:pt>
                <c:pt idx="9120">
                  <c:v>63.333333333333336</c:v>
                </c:pt>
                <c:pt idx="9121">
                  <c:v>63.340277777777779</c:v>
                </c:pt>
                <c:pt idx="9122">
                  <c:v>63.347222222222221</c:v>
                </c:pt>
                <c:pt idx="9123">
                  <c:v>63.354166666666664</c:v>
                </c:pt>
                <c:pt idx="9124">
                  <c:v>63.361111111111114</c:v>
                </c:pt>
                <c:pt idx="9125">
                  <c:v>63.36805555555555</c:v>
                </c:pt>
                <c:pt idx="9126">
                  <c:v>63.375</c:v>
                </c:pt>
                <c:pt idx="9127">
                  <c:v>63.38194444444445</c:v>
                </c:pt>
                <c:pt idx="9128">
                  <c:v>63.388888888888886</c:v>
                </c:pt>
                <c:pt idx="9129">
                  <c:v>63.395833333333336</c:v>
                </c:pt>
                <c:pt idx="9130">
                  <c:v>63.402777777777779</c:v>
                </c:pt>
                <c:pt idx="9131">
                  <c:v>63.409722222222221</c:v>
                </c:pt>
                <c:pt idx="9132">
                  <c:v>63.416666666666664</c:v>
                </c:pt>
                <c:pt idx="9133">
                  <c:v>63.423611111111114</c:v>
                </c:pt>
                <c:pt idx="9134">
                  <c:v>63.43055555555555</c:v>
                </c:pt>
                <c:pt idx="9135">
                  <c:v>63.4375</c:v>
                </c:pt>
                <c:pt idx="9136">
                  <c:v>63.44444444444445</c:v>
                </c:pt>
                <c:pt idx="9137">
                  <c:v>63.451388888888886</c:v>
                </c:pt>
                <c:pt idx="9138">
                  <c:v>63.458333333333336</c:v>
                </c:pt>
                <c:pt idx="9139">
                  <c:v>63.465277777777779</c:v>
                </c:pt>
                <c:pt idx="9140">
                  <c:v>63.472222222222221</c:v>
                </c:pt>
                <c:pt idx="9141">
                  <c:v>63.479166666666664</c:v>
                </c:pt>
                <c:pt idx="9142">
                  <c:v>63.486111111111114</c:v>
                </c:pt>
                <c:pt idx="9143">
                  <c:v>63.49305555555555</c:v>
                </c:pt>
                <c:pt idx="9144">
                  <c:v>63.5</c:v>
                </c:pt>
              </c:numCache>
            </c:numRef>
          </c:xVal>
          <c:yVal>
            <c:numRef>
              <c:f>'Confluence_Res Empty'!$J$4:$J$9148</c:f>
              <c:numCache>
                <c:formatCode>0</c:formatCode>
                <c:ptCount val="914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5.6633693999999998E-2</c:v>
                </c:pt>
                <c:pt idx="68">
                  <c:v>0.23786151480000001</c:v>
                </c:pt>
                <c:pt idx="69">
                  <c:v>0.44457449789999998</c:v>
                </c:pt>
                <c:pt idx="70">
                  <c:v>0.67960432799999992</c:v>
                </c:pt>
                <c:pt idx="71">
                  <c:v>0.95427774390000009</c:v>
                </c:pt>
                <c:pt idx="72">
                  <c:v>1.2742581149999999</c:v>
                </c:pt>
                <c:pt idx="73">
                  <c:v>1.6537038648</c:v>
                </c:pt>
                <c:pt idx="74">
                  <c:v>2.0076644523000002</c:v>
                </c:pt>
                <c:pt idx="75">
                  <c:v>2.2313675435999998</c:v>
                </c:pt>
                <c:pt idx="76">
                  <c:v>2.5032092748000001</c:v>
                </c:pt>
                <c:pt idx="77">
                  <c:v>2.8345163846999997</c:v>
                </c:pt>
                <c:pt idx="78">
                  <c:v>3.1913086569</c:v>
                </c:pt>
                <c:pt idx="79">
                  <c:v>3.3951899553000002</c:v>
                </c:pt>
                <c:pt idx="80">
                  <c:v>3.6330514701000003</c:v>
                </c:pt>
                <c:pt idx="81">
                  <c:v>3.907724886</c:v>
                </c:pt>
                <c:pt idx="82">
                  <c:v>4.1314279773000004</c:v>
                </c:pt>
                <c:pt idx="83">
                  <c:v>4.3183191674999994</c:v>
                </c:pt>
                <c:pt idx="84">
                  <c:v>4.5306955200000001</c:v>
                </c:pt>
                <c:pt idx="85">
                  <c:v>4.7543986113000001</c:v>
                </c:pt>
                <c:pt idx="86">
                  <c:v>4.9129729544999998</c:v>
                </c:pt>
                <c:pt idx="87">
                  <c:v>5.0857057212000001</c:v>
                </c:pt>
                <c:pt idx="88">
                  <c:v>5.2725969113999991</c:v>
                </c:pt>
                <c:pt idx="89">
                  <c:v>5.4340029393</c:v>
                </c:pt>
                <c:pt idx="90">
                  <c:v>5.5755871742999998</c:v>
                </c:pt>
                <c:pt idx="91">
                  <c:v>5.7256664633999996</c:v>
                </c:pt>
                <c:pt idx="92">
                  <c:v>5.8870724912999997</c:v>
                </c:pt>
                <c:pt idx="93">
                  <c:v>6.0088349333999993</c:v>
                </c:pt>
                <c:pt idx="94">
                  <c:v>6.1249340061000002</c:v>
                </c:pt>
                <c:pt idx="95">
                  <c:v>6.2523598176000004</c:v>
                </c:pt>
                <c:pt idx="96">
                  <c:v>6.3882806831999996</c:v>
                </c:pt>
                <c:pt idx="97">
                  <c:v>6.4902213323999991</c:v>
                </c:pt>
                <c:pt idx="98">
                  <c:v>6.5864986121999998</c:v>
                </c:pt>
                <c:pt idx="99">
                  <c:v>6.6884392613999992</c:v>
                </c:pt>
                <c:pt idx="100">
                  <c:v>6.7932115952999998</c:v>
                </c:pt>
                <c:pt idx="101">
                  <c:v>6.9008156138999999</c:v>
                </c:pt>
                <c:pt idx="102">
                  <c:v>6.9772711008000003</c:v>
                </c:pt>
                <c:pt idx="103">
                  <c:v>7.0593899571000005</c:v>
                </c:pt>
                <c:pt idx="104">
                  <c:v>7.1443404981</c:v>
                </c:pt>
                <c:pt idx="105">
                  <c:v>7.2349544085000002</c:v>
                </c:pt>
                <c:pt idx="106">
                  <c:v>7.3255683188999994</c:v>
                </c:pt>
                <c:pt idx="107">
                  <c:v>7.3906970669999996</c:v>
                </c:pt>
                <c:pt idx="108">
                  <c:v>7.4586574997999993</c:v>
                </c:pt>
                <c:pt idx="109">
                  <c:v>7.5294496172999992</c:v>
                </c:pt>
                <c:pt idx="110">
                  <c:v>7.6002417347999991</c:v>
                </c:pt>
                <c:pt idx="111">
                  <c:v>7.6766972217000005</c:v>
                </c:pt>
                <c:pt idx="112">
                  <c:v>7.7474893392000004</c:v>
                </c:pt>
                <c:pt idx="113">
                  <c:v>7.8041230332000007</c:v>
                </c:pt>
                <c:pt idx="114">
                  <c:v>7.8607567272000001</c:v>
                </c:pt>
                <c:pt idx="115">
                  <c:v>7.9173904212000004</c:v>
                </c:pt>
                <c:pt idx="116">
                  <c:v>7.9768557998999992</c:v>
                </c:pt>
                <c:pt idx="117">
                  <c:v>8.0363211785999997</c:v>
                </c:pt>
                <c:pt idx="118">
                  <c:v>8.0986182420000006</c:v>
                </c:pt>
                <c:pt idx="119">
                  <c:v>8.1524202512999988</c:v>
                </c:pt>
                <c:pt idx="120">
                  <c:v>8.2005588912</c:v>
                </c:pt>
                <c:pt idx="121">
                  <c:v>8.2458658463999992</c:v>
                </c:pt>
                <c:pt idx="122">
                  <c:v>8.2940044862999986</c:v>
                </c:pt>
                <c:pt idx="123">
                  <c:v>8.3421431261999999</c:v>
                </c:pt>
                <c:pt idx="124">
                  <c:v>8.3931134507999996</c:v>
                </c:pt>
                <c:pt idx="125">
                  <c:v>8.4412520907000008</c:v>
                </c:pt>
                <c:pt idx="126">
                  <c:v>8.4922224152999988</c:v>
                </c:pt>
                <c:pt idx="127">
                  <c:v>8.5431927399000003</c:v>
                </c:pt>
                <c:pt idx="128">
                  <c:v>8.5941630645</c:v>
                </c:pt>
                <c:pt idx="129">
                  <c:v>8.6479650737999982</c:v>
                </c:pt>
                <c:pt idx="130">
                  <c:v>8.6989353983999997</c:v>
                </c:pt>
                <c:pt idx="131">
                  <c:v>8.7527374076999997</c:v>
                </c:pt>
                <c:pt idx="132">
                  <c:v>8.8037077322999995</c:v>
                </c:pt>
                <c:pt idx="133">
                  <c:v>8.8575097415999995</c:v>
                </c:pt>
                <c:pt idx="134">
                  <c:v>8.908480066200001</c:v>
                </c:pt>
                <c:pt idx="135">
                  <c:v>8.9594503907999989</c:v>
                </c:pt>
                <c:pt idx="136">
                  <c:v>9.9052330806000004</c:v>
                </c:pt>
                <c:pt idx="137">
                  <c:v>12.5188780587</c:v>
                </c:pt>
                <c:pt idx="138">
                  <c:v>15.124027982699999</c:v>
                </c:pt>
                <c:pt idx="139">
                  <c:v>17.717851167900001</c:v>
                </c:pt>
                <c:pt idx="140">
                  <c:v>20.297515929599999</c:v>
                </c:pt>
                <c:pt idx="141">
                  <c:v>22.863022267799998</c:v>
                </c:pt>
                <c:pt idx="142">
                  <c:v>25.417201867199999</c:v>
                </c:pt>
                <c:pt idx="143">
                  <c:v>27.954391358399999</c:v>
                </c:pt>
                <c:pt idx="144">
                  <c:v>30.477422426099999</c:v>
                </c:pt>
                <c:pt idx="145">
                  <c:v>32.989126755000001</c:v>
                </c:pt>
                <c:pt idx="146">
                  <c:v>35.481009290999999</c:v>
                </c:pt>
                <c:pt idx="147">
                  <c:v>37.958733403499998</c:v>
                </c:pt>
                <c:pt idx="148">
                  <c:v>40.747942832999996</c:v>
                </c:pt>
                <c:pt idx="149">
                  <c:v>44.298875446800004</c:v>
                </c:pt>
                <c:pt idx="150">
                  <c:v>47.821491213599998</c:v>
                </c:pt>
                <c:pt idx="151">
                  <c:v>51.3157901334</c:v>
                </c:pt>
                <c:pt idx="152">
                  <c:v>54.781772206199996</c:v>
                </c:pt>
                <c:pt idx="153">
                  <c:v>58.222269116699998</c:v>
                </c:pt>
                <c:pt idx="154">
                  <c:v>61.631617495499995</c:v>
                </c:pt>
                <c:pt idx="155">
                  <c:v>65.0126490273</c:v>
                </c:pt>
                <c:pt idx="156">
                  <c:v>68.368195396800004</c:v>
                </c:pt>
                <c:pt idx="157">
                  <c:v>71.689761549899998</c:v>
                </c:pt>
                <c:pt idx="158">
                  <c:v>74.985842540699991</c:v>
                </c:pt>
                <c:pt idx="159">
                  <c:v>78.247943315100002</c:v>
                </c:pt>
                <c:pt idx="160">
                  <c:v>81.484558927199998</c:v>
                </c:pt>
                <c:pt idx="161">
                  <c:v>84.687194322899998</c:v>
                </c:pt>
                <c:pt idx="162">
                  <c:v>87.861512871599999</c:v>
                </c:pt>
                <c:pt idx="163">
                  <c:v>91.004682888600001</c:v>
                </c:pt>
                <c:pt idx="164">
                  <c:v>94.119536058600005</c:v>
                </c:pt>
                <c:pt idx="165">
                  <c:v>97.435438842300002</c:v>
                </c:pt>
                <c:pt idx="166">
                  <c:v>100.7173614096</c:v>
                </c:pt>
                <c:pt idx="167">
                  <c:v>103.96530376049999</c:v>
                </c:pt>
                <c:pt idx="168">
                  <c:v>107.1764342103</c:v>
                </c:pt>
                <c:pt idx="169">
                  <c:v>110.35641612839999</c:v>
                </c:pt>
                <c:pt idx="170">
                  <c:v>113.49958614539999</c:v>
                </c:pt>
                <c:pt idx="171">
                  <c:v>116.61160763070001</c:v>
                </c:pt>
                <c:pt idx="172">
                  <c:v>119.68681721489999</c:v>
                </c:pt>
                <c:pt idx="173">
                  <c:v>122.7280465827</c:v>
                </c:pt>
                <c:pt idx="174">
                  <c:v>125.73246404939999</c:v>
                </c:pt>
                <c:pt idx="175">
                  <c:v>128.70290129970002</c:v>
                </c:pt>
                <c:pt idx="176">
                  <c:v>131.6393583336</c:v>
                </c:pt>
                <c:pt idx="177">
                  <c:v>134.5418351511</c:v>
                </c:pt>
                <c:pt idx="178">
                  <c:v>137.4075000675</c:v>
                </c:pt>
                <c:pt idx="179">
                  <c:v>140.23918476750001</c:v>
                </c:pt>
                <c:pt idx="180">
                  <c:v>143.03405756639998</c:v>
                </c:pt>
                <c:pt idx="181">
                  <c:v>145.7949501489</c:v>
                </c:pt>
                <c:pt idx="182">
                  <c:v>148.51903083029998</c:v>
                </c:pt>
                <c:pt idx="183">
                  <c:v>151.20913129529998</c:v>
                </c:pt>
                <c:pt idx="184">
                  <c:v>153.8652515439</c:v>
                </c:pt>
                <c:pt idx="185">
                  <c:v>156.48739157610001</c:v>
                </c:pt>
                <c:pt idx="186">
                  <c:v>159.07271970720001</c:v>
                </c:pt>
                <c:pt idx="187">
                  <c:v>161.6212359372</c:v>
                </c:pt>
                <c:pt idx="188">
                  <c:v>164.1386036355</c:v>
                </c:pt>
                <c:pt idx="189">
                  <c:v>166.61349606329998</c:v>
                </c:pt>
                <c:pt idx="190">
                  <c:v>169.05440827469999</c:v>
                </c:pt>
                <c:pt idx="191">
                  <c:v>171.4641719544</c:v>
                </c:pt>
                <c:pt idx="192">
                  <c:v>173.837123733</c:v>
                </c:pt>
                <c:pt idx="193">
                  <c:v>176.17609529520001</c:v>
                </c:pt>
                <c:pt idx="194">
                  <c:v>178.48108664099999</c:v>
                </c:pt>
                <c:pt idx="195">
                  <c:v>180.75209777039998</c:v>
                </c:pt>
                <c:pt idx="196">
                  <c:v>182.9891286834</c:v>
                </c:pt>
                <c:pt idx="197">
                  <c:v>185.19217938</c:v>
                </c:pt>
                <c:pt idx="198">
                  <c:v>187.36408154489999</c:v>
                </c:pt>
                <c:pt idx="199">
                  <c:v>189.5020034934</c:v>
                </c:pt>
                <c:pt idx="200">
                  <c:v>191.60877691019999</c:v>
                </c:pt>
                <c:pt idx="201">
                  <c:v>193.68157011060001</c:v>
                </c:pt>
                <c:pt idx="202">
                  <c:v>195.72038309460001</c:v>
                </c:pt>
                <c:pt idx="203">
                  <c:v>197.7308792316</c:v>
                </c:pt>
                <c:pt idx="204">
                  <c:v>199.70739515220001</c:v>
                </c:pt>
                <c:pt idx="205">
                  <c:v>201.6527625411</c:v>
                </c:pt>
                <c:pt idx="206">
                  <c:v>203.56698139829999</c:v>
                </c:pt>
                <c:pt idx="207">
                  <c:v>205.45288340849999</c:v>
                </c:pt>
                <c:pt idx="208">
                  <c:v>207.307636887</c:v>
                </c:pt>
                <c:pt idx="209">
                  <c:v>209.13124183379998</c:v>
                </c:pt>
                <c:pt idx="210">
                  <c:v>210.92652993359999</c:v>
                </c:pt>
                <c:pt idx="211">
                  <c:v>212.6906695017</c:v>
                </c:pt>
                <c:pt idx="212">
                  <c:v>214.42932390749999</c:v>
                </c:pt>
                <c:pt idx="213">
                  <c:v>216.1368297816</c:v>
                </c:pt>
                <c:pt idx="214">
                  <c:v>217.81885049339999</c:v>
                </c:pt>
                <c:pt idx="215">
                  <c:v>219.4697226735</c:v>
                </c:pt>
                <c:pt idx="216">
                  <c:v>221.0951096913</c:v>
                </c:pt>
                <c:pt idx="217">
                  <c:v>222.69217986210001</c:v>
                </c:pt>
                <c:pt idx="218">
                  <c:v>224.2637648706</c:v>
                </c:pt>
                <c:pt idx="219">
                  <c:v>225.80703303210001</c:v>
                </c:pt>
                <c:pt idx="220">
                  <c:v>227.32481603129997</c:v>
                </c:pt>
                <c:pt idx="221">
                  <c:v>228.81711386820001</c:v>
                </c:pt>
                <c:pt idx="222">
                  <c:v>230.2810948581</c:v>
                </c:pt>
                <c:pt idx="223">
                  <c:v>231.72242237039998</c:v>
                </c:pt>
                <c:pt idx="224">
                  <c:v>233.1382647204</c:v>
                </c:pt>
                <c:pt idx="225">
                  <c:v>234.52862190809998</c:v>
                </c:pt>
                <c:pt idx="226">
                  <c:v>235.8934939335</c:v>
                </c:pt>
                <c:pt idx="227">
                  <c:v>237.23571248129997</c:v>
                </c:pt>
                <c:pt idx="228">
                  <c:v>238.55244586679999</c:v>
                </c:pt>
                <c:pt idx="229">
                  <c:v>239.84652577470001</c:v>
                </c:pt>
                <c:pt idx="230">
                  <c:v>241.11795220499999</c:v>
                </c:pt>
                <c:pt idx="231">
                  <c:v>242.36672515770002</c:v>
                </c:pt>
                <c:pt idx="232">
                  <c:v>243.59001294809997</c:v>
                </c:pt>
                <c:pt idx="233">
                  <c:v>244.79064726090002</c:v>
                </c:pt>
                <c:pt idx="234">
                  <c:v>245.97145978079999</c:v>
                </c:pt>
                <c:pt idx="235">
                  <c:v>247.12395545370001</c:v>
                </c:pt>
                <c:pt idx="236">
                  <c:v>248.21981743259997</c:v>
                </c:pt>
                <c:pt idx="237">
                  <c:v>249.29585761859997</c:v>
                </c:pt>
                <c:pt idx="238">
                  <c:v>250.34924432699998</c:v>
                </c:pt>
                <c:pt idx="239">
                  <c:v>251.3856409272</c:v>
                </c:pt>
                <c:pt idx="240">
                  <c:v>252.39938404979998</c:v>
                </c:pt>
                <c:pt idx="241">
                  <c:v>253.39330537949999</c:v>
                </c:pt>
                <c:pt idx="242">
                  <c:v>254.37023660099999</c:v>
                </c:pt>
                <c:pt idx="243">
                  <c:v>255.32451434490002</c:v>
                </c:pt>
                <c:pt idx="244">
                  <c:v>256.26180198059996</c:v>
                </c:pt>
                <c:pt idx="245">
                  <c:v>257.17926782340004</c:v>
                </c:pt>
                <c:pt idx="246">
                  <c:v>258.07974355800002</c:v>
                </c:pt>
                <c:pt idx="247">
                  <c:v>258.95756581500001</c:v>
                </c:pt>
                <c:pt idx="248">
                  <c:v>259.82122964849998</c:v>
                </c:pt>
                <c:pt idx="249">
                  <c:v>260.66507168909999</c:v>
                </c:pt>
                <c:pt idx="250">
                  <c:v>261.49192362150001</c:v>
                </c:pt>
                <c:pt idx="251">
                  <c:v>262.30178544569998</c:v>
                </c:pt>
                <c:pt idx="252">
                  <c:v>263.09182547699999</c:v>
                </c:pt>
                <c:pt idx="253">
                  <c:v>263.86487540009995</c:v>
                </c:pt>
                <c:pt idx="254">
                  <c:v>264.6237668997</c:v>
                </c:pt>
                <c:pt idx="255">
                  <c:v>265.36283660640004</c:v>
                </c:pt>
                <c:pt idx="256">
                  <c:v>266.08491620490003</c:v>
                </c:pt>
                <c:pt idx="257">
                  <c:v>266.79283737989999</c:v>
                </c:pt>
                <c:pt idx="258">
                  <c:v>267.48376844670003</c:v>
                </c:pt>
                <c:pt idx="259">
                  <c:v>268.15770940529995</c:v>
                </c:pt>
                <c:pt idx="260">
                  <c:v>268.81749194040003</c:v>
                </c:pt>
                <c:pt idx="261">
                  <c:v>269.46028436730001</c:v>
                </c:pt>
                <c:pt idx="262">
                  <c:v>270.08891837070001</c:v>
                </c:pt>
                <c:pt idx="263">
                  <c:v>270.70056226590003</c:v>
                </c:pt>
                <c:pt idx="264">
                  <c:v>271.29804773759997</c:v>
                </c:pt>
                <c:pt idx="265">
                  <c:v>271.88137478580001</c:v>
                </c:pt>
                <c:pt idx="266">
                  <c:v>272.44771172579999</c:v>
                </c:pt>
                <c:pt idx="267">
                  <c:v>272.99989024229995</c:v>
                </c:pt>
                <c:pt idx="268">
                  <c:v>273.54074201999998</c:v>
                </c:pt>
                <c:pt idx="269">
                  <c:v>274.06460368950002</c:v>
                </c:pt>
                <c:pt idx="270">
                  <c:v>274.57430693549998</c:v>
                </c:pt>
                <c:pt idx="271">
                  <c:v>275.06985175799997</c:v>
                </c:pt>
                <c:pt idx="272">
                  <c:v>275.551238157</c:v>
                </c:pt>
                <c:pt idx="273">
                  <c:v>276.02129781719998</c:v>
                </c:pt>
                <c:pt idx="274">
                  <c:v>276.47719905389999</c:v>
                </c:pt>
                <c:pt idx="275">
                  <c:v>276.91894186709999</c:v>
                </c:pt>
                <c:pt idx="276">
                  <c:v>277.34935794149999</c:v>
                </c:pt>
                <c:pt idx="277">
                  <c:v>277.76561559240002</c:v>
                </c:pt>
                <c:pt idx="278">
                  <c:v>278.16771481979998</c:v>
                </c:pt>
                <c:pt idx="279">
                  <c:v>278.5584873084</c:v>
                </c:pt>
                <c:pt idx="280">
                  <c:v>278.93793305819997</c:v>
                </c:pt>
                <c:pt idx="281">
                  <c:v>279.30322038449998</c:v>
                </c:pt>
                <c:pt idx="282">
                  <c:v>279.65718097199999</c:v>
                </c:pt>
                <c:pt idx="283">
                  <c:v>279.99981482070001</c:v>
                </c:pt>
                <c:pt idx="284">
                  <c:v>280.32829024590001</c:v>
                </c:pt>
                <c:pt idx="285">
                  <c:v>280.64543893229995</c:v>
                </c:pt>
                <c:pt idx="286">
                  <c:v>280.95409256459999</c:v>
                </c:pt>
                <c:pt idx="287">
                  <c:v>281.2485877734</c:v>
                </c:pt>
                <c:pt idx="288">
                  <c:v>281.53175624340003</c:v>
                </c:pt>
                <c:pt idx="289">
                  <c:v>281.8035979746</c:v>
                </c:pt>
                <c:pt idx="290">
                  <c:v>282.0669446517</c:v>
                </c:pt>
                <c:pt idx="291">
                  <c:v>282.31613290529998</c:v>
                </c:pt>
                <c:pt idx="292">
                  <c:v>282.5568261048</c:v>
                </c:pt>
                <c:pt idx="293">
                  <c:v>282.78619256550002</c:v>
                </c:pt>
                <c:pt idx="294">
                  <c:v>283.00423228739999</c:v>
                </c:pt>
                <c:pt idx="295">
                  <c:v>283.21377695519999</c:v>
                </c:pt>
                <c:pt idx="296">
                  <c:v>283.4119948842</c:v>
                </c:pt>
                <c:pt idx="297">
                  <c:v>283.59888607440001</c:v>
                </c:pt>
                <c:pt idx="298">
                  <c:v>283.7772822105</c:v>
                </c:pt>
                <c:pt idx="299">
                  <c:v>283.9443516078</c:v>
                </c:pt>
                <c:pt idx="300">
                  <c:v>284.10292595099997</c:v>
                </c:pt>
                <c:pt idx="301">
                  <c:v>284.25300524009998</c:v>
                </c:pt>
                <c:pt idx="302">
                  <c:v>284.39175779039999</c:v>
                </c:pt>
                <c:pt idx="303">
                  <c:v>284.52201528659998</c:v>
                </c:pt>
                <c:pt idx="304">
                  <c:v>284.6437777287</c:v>
                </c:pt>
                <c:pt idx="305">
                  <c:v>284.75421343199997</c:v>
                </c:pt>
                <c:pt idx="306">
                  <c:v>284.85615408119997</c:v>
                </c:pt>
                <c:pt idx="307">
                  <c:v>284.94959967629995</c:v>
                </c:pt>
                <c:pt idx="308">
                  <c:v>285.03455021729997</c:v>
                </c:pt>
                <c:pt idx="309">
                  <c:v>285.11100570420001</c:v>
                </c:pt>
                <c:pt idx="310">
                  <c:v>285.17896613699997</c:v>
                </c:pt>
                <c:pt idx="311">
                  <c:v>285.23843151570003</c:v>
                </c:pt>
                <c:pt idx="312">
                  <c:v>285.28657015559997</c:v>
                </c:pt>
                <c:pt idx="313">
                  <c:v>285.32904542609998</c:v>
                </c:pt>
                <c:pt idx="314">
                  <c:v>285.36302564250002</c:v>
                </c:pt>
                <c:pt idx="315">
                  <c:v>285.3913424895</c:v>
                </c:pt>
                <c:pt idx="316">
                  <c:v>285.4083325977</c:v>
                </c:pt>
                <c:pt idx="317">
                  <c:v>285.41965933649999</c:v>
                </c:pt>
                <c:pt idx="318">
                  <c:v>285.42249102120002</c:v>
                </c:pt>
                <c:pt idx="319">
                  <c:v>285.41682765179996</c:v>
                </c:pt>
                <c:pt idx="320">
                  <c:v>285.4026692283</c:v>
                </c:pt>
                <c:pt idx="321">
                  <c:v>285.38284743540004</c:v>
                </c:pt>
                <c:pt idx="322">
                  <c:v>285.35736227309997</c:v>
                </c:pt>
                <c:pt idx="323">
                  <c:v>285.32055037200001</c:v>
                </c:pt>
                <c:pt idx="324">
                  <c:v>285.28090678619998</c:v>
                </c:pt>
                <c:pt idx="325">
                  <c:v>285.22993646159995</c:v>
                </c:pt>
                <c:pt idx="326">
                  <c:v>285.1761344523</c:v>
                </c:pt>
                <c:pt idx="327">
                  <c:v>285.11100570420001</c:v>
                </c:pt>
                <c:pt idx="328">
                  <c:v>285.04304527139999</c:v>
                </c:pt>
                <c:pt idx="329">
                  <c:v>284.9665897845</c:v>
                </c:pt>
                <c:pt idx="330">
                  <c:v>284.88447092820002</c:v>
                </c:pt>
                <c:pt idx="331">
                  <c:v>284.79385701780001</c:v>
                </c:pt>
                <c:pt idx="332">
                  <c:v>284.697579738</c:v>
                </c:pt>
                <c:pt idx="333">
                  <c:v>284.5956390888</c:v>
                </c:pt>
                <c:pt idx="334">
                  <c:v>284.4880350702</c:v>
                </c:pt>
                <c:pt idx="335">
                  <c:v>284.37193599749997</c:v>
                </c:pt>
                <c:pt idx="336">
                  <c:v>284.25300524009998</c:v>
                </c:pt>
                <c:pt idx="337">
                  <c:v>284.12557942859996</c:v>
                </c:pt>
                <c:pt idx="338">
                  <c:v>283.9924902477</c:v>
                </c:pt>
                <c:pt idx="339">
                  <c:v>283.85373769739999</c:v>
                </c:pt>
                <c:pt idx="340">
                  <c:v>283.70932177769998</c:v>
                </c:pt>
                <c:pt idx="341">
                  <c:v>283.55924248859998</c:v>
                </c:pt>
                <c:pt idx="342">
                  <c:v>283.40349983009997</c:v>
                </c:pt>
                <c:pt idx="343">
                  <c:v>283.24209380219997</c:v>
                </c:pt>
                <c:pt idx="344">
                  <c:v>283.07502440490003</c:v>
                </c:pt>
                <c:pt idx="345">
                  <c:v>282.90229163819998</c:v>
                </c:pt>
                <c:pt idx="346">
                  <c:v>282.72672718679996</c:v>
                </c:pt>
                <c:pt idx="347">
                  <c:v>282.54266768129997</c:v>
                </c:pt>
                <c:pt idx="348">
                  <c:v>282.35577649109996</c:v>
                </c:pt>
                <c:pt idx="349">
                  <c:v>282.1632219315</c:v>
                </c:pt>
                <c:pt idx="350">
                  <c:v>281.9650040025</c:v>
                </c:pt>
                <c:pt idx="351">
                  <c:v>281.76112270409999</c:v>
                </c:pt>
                <c:pt idx="352">
                  <c:v>281.55440972100001</c:v>
                </c:pt>
                <c:pt idx="353">
                  <c:v>281.34203336849998</c:v>
                </c:pt>
                <c:pt idx="354">
                  <c:v>281.12399364659996</c:v>
                </c:pt>
                <c:pt idx="355">
                  <c:v>280.90029055529999</c:v>
                </c:pt>
                <c:pt idx="356">
                  <c:v>280.6737557793</c:v>
                </c:pt>
                <c:pt idx="357">
                  <c:v>280.44438931859997</c:v>
                </c:pt>
                <c:pt idx="358">
                  <c:v>280.20652780379999</c:v>
                </c:pt>
                <c:pt idx="359">
                  <c:v>279.968666289</c:v>
                </c:pt>
                <c:pt idx="360">
                  <c:v>279.72230972009999</c:v>
                </c:pt>
                <c:pt idx="361">
                  <c:v>279.4731214665</c:v>
                </c:pt>
                <c:pt idx="362">
                  <c:v>279.22110152819999</c:v>
                </c:pt>
                <c:pt idx="363">
                  <c:v>278.96341822049999</c:v>
                </c:pt>
                <c:pt idx="364">
                  <c:v>278.70290322809996</c:v>
                </c:pt>
                <c:pt idx="365">
                  <c:v>278.43672486629998</c:v>
                </c:pt>
                <c:pt idx="366">
                  <c:v>278.16771481979998</c:v>
                </c:pt>
                <c:pt idx="367">
                  <c:v>277.89304140389999</c:v>
                </c:pt>
                <c:pt idx="368">
                  <c:v>277.61553630329996</c:v>
                </c:pt>
                <c:pt idx="369">
                  <c:v>277.33519951799997</c:v>
                </c:pt>
                <c:pt idx="370">
                  <c:v>277.04919936329998</c:v>
                </c:pt>
                <c:pt idx="371">
                  <c:v>276.76036752390002</c:v>
                </c:pt>
                <c:pt idx="372">
                  <c:v>276.46870399979997</c:v>
                </c:pt>
                <c:pt idx="373">
                  <c:v>276.17420879100001</c:v>
                </c:pt>
                <c:pt idx="374">
                  <c:v>275.8740502128</c:v>
                </c:pt>
                <c:pt idx="375">
                  <c:v>275.57105994990002</c:v>
                </c:pt>
                <c:pt idx="376">
                  <c:v>275.26523800230001</c:v>
                </c:pt>
                <c:pt idx="377">
                  <c:v>274.9537526853</c:v>
                </c:pt>
                <c:pt idx="378">
                  <c:v>274.6422673683</c:v>
                </c:pt>
                <c:pt idx="379">
                  <c:v>274.32511868189999</c:v>
                </c:pt>
                <c:pt idx="380">
                  <c:v>274.00513831079996</c:v>
                </c:pt>
                <c:pt idx="381">
                  <c:v>273.68232625499996</c:v>
                </c:pt>
                <c:pt idx="382">
                  <c:v>273.35668251449999</c:v>
                </c:pt>
                <c:pt idx="383">
                  <c:v>273.0282070893</c:v>
                </c:pt>
                <c:pt idx="384">
                  <c:v>272.69689997940003</c:v>
                </c:pt>
                <c:pt idx="385">
                  <c:v>272.36276118479998</c:v>
                </c:pt>
                <c:pt idx="386">
                  <c:v>272.02295902079999</c:v>
                </c:pt>
                <c:pt idx="387">
                  <c:v>271.6831568568</c:v>
                </c:pt>
                <c:pt idx="388">
                  <c:v>271.34052300809998</c:v>
                </c:pt>
                <c:pt idx="389">
                  <c:v>270.99222578999996</c:v>
                </c:pt>
                <c:pt idx="390">
                  <c:v>270.64392857190001</c:v>
                </c:pt>
                <c:pt idx="391">
                  <c:v>270.29279966909996</c:v>
                </c:pt>
                <c:pt idx="392">
                  <c:v>269.93600739690004</c:v>
                </c:pt>
                <c:pt idx="393">
                  <c:v>269.5792151247</c:v>
                </c:pt>
                <c:pt idx="394">
                  <c:v>269.21959116779999</c:v>
                </c:pt>
                <c:pt idx="395">
                  <c:v>268.85713552620001</c:v>
                </c:pt>
                <c:pt idx="396">
                  <c:v>268.49184819990001</c:v>
                </c:pt>
                <c:pt idx="397">
                  <c:v>268.1265608736</c:v>
                </c:pt>
                <c:pt idx="398">
                  <c:v>267.7556101779</c:v>
                </c:pt>
                <c:pt idx="399">
                  <c:v>267.38465948219999</c:v>
                </c:pt>
                <c:pt idx="400">
                  <c:v>267.01087710179996</c:v>
                </c:pt>
                <c:pt idx="401">
                  <c:v>266.63426303670002</c:v>
                </c:pt>
                <c:pt idx="402">
                  <c:v>266.25481728689999</c:v>
                </c:pt>
                <c:pt idx="403">
                  <c:v>265.8725398524</c:v>
                </c:pt>
                <c:pt idx="404">
                  <c:v>265.4902624179</c:v>
                </c:pt>
                <c:pt idx="405">
                  <c:v>265.10515329869997</c:v>
                </c:pt>
                <c:pt idx="406">
                  <c:v>264.71721249479998</c:v>
                </c:pt>
                <c:pt idx="407">
                  <c:v>264.32644000620002</c:v>
                </c:pt>
                <c:pt idx="408">
                  <c:v>263.9356675176</c:v>
                </c:pt>
                <c:pt idx="409">
                  <c:v>263.5420633443</c:v>
                </c:pt>
                <c:pt idx="410">
                  <c:v>263.14562748629999</c:v>
                </c:pt>
                <c:pt idx="411">
                  <c:v>262.74919162829997</c:v>
                </c:pt>
                <c:pt idx="412">
                  <c:v>262.34992408559998</c:v>
                </c:pt>
                <c:pt idx="413">
                  <c:v>261.94782485820002</c:v>
                </c:pt>
                <c:pt idx="414">
                  <c:v>261.54572563080001</c:v>
                </c:pt>
                <c:pt idx="415">
                  <c:v>261.14079471870002</c:v>
                </c:pt>
                <c:pt idx="416">
                  <c:v>260.73586380659998</c:v>
                </c:pt>
                <c:pt idx="417">
                  <c:v>260.32810120979997</c:v>
                </c:pt>
                <c:pt idx="418">
                  <c:v>259.91750692829999</c:v>
                </c:pt>
                <c:pt idx="419">
                  <c:v>259.5069126468</c:v>
                </c:pt>
                <c:pt idx="420">
                  <c:v>259.09348668059999</c:v>
                </c:pt>
                <c:pt idx="421">
                  <c:v>258.67722902970002</c:v>
                </c:pt>
                <c:pt idx="422">
                  <c:v>258.26097137879998</c:v>
                </c:pt>
                <c:pt idx="423">
                  <c:v>257.8447137279</c:v>
                </c:pt>
                <c:pt idx="424">
                  <c:v>257.42562439229999</c:v>
                </c:pt>
                <c:pt idx="425">
                  <c:v>257.00370337200002</c:v>
                </c:pt>
                <c:pt idx="426">
                  <c:v>256.58178235169999</c:v>
                </c:pt>
                <c:pt idx="427">
                  <c:v>256.15986133140001</c:v>
                </c:pt>
                <c:pt idx="428">
                  <c:v>255.73510862640001</c:v>
                </c:pt>
                <c:pt idx="429">
                  <c:v>255.3075242367</c:v>
                </c:pt>
                <c:pt idx="430">
                  <c:v>254.879939847</c:v>
                </c:pt>
                <c:pt idx="431">
                  <c:v>254.45235545729997</c:v>
                </c:pt>
                <c:pt idx="432">
                  <c:v>254.0219393829</c:v>
                </c:pt>
                <c:pt idx="433">
                  <c:v>253.5915233085</c:v>
                </c:pt>
                <c:pt idx="434">
                  <c:v>253.1582755494</c:v>
                </c:pt>
                <c:pt idx="435">
                  <c:v>252.72502779029998</c:v>
                </c:pt>
                <c:pt idx="436">
                  <c:v>252.28894834649998</c:v>
                </c:pt>
                <c:pt idx="437">
                  <c:v>251.85286890270001</c:v>
                </c:pt>
                <c:pt idx="438">
                  <c:v>251.41678945890001</c:v>
                </c:pt>
                <c:pt idx="439">
                  <c:v>250.97787833040002</c:v>
                </c:pt>
                <c:pt idx="440">
                  <c:v>250.53896720190002</c:v>
                </c:pt>
                <c:pt idx="441">
                  <c:v>250.10005607340003</c:v>
                </c:pt>
                <c:pt idx="442">
                  <c:v>249.6583132602</c:v>
                </c:pt>
                <c:pt idx="443">
                  <c:v>249.21657044699998</c:v>
                </c:pt>
                <c:pt idx="444">
                  <c:v>248.77482763379999</c:v>
                </c:pt>
                <c:pt idx="445">
                  <c:v>248.33025313590002</c:v>
                </c:pt>
                <c:pt idx="446">
                  <c:v>247.885678638</c:v>
                </c:pt>
                <c:pt idx="447">
                  <c:v>247.44110414009998</c:v>
                </c:pt>
                <c:pt idx="448">
                  <c:v>246.99369795749999</c:v>
                </c:pt>
                <c:pt idx="449">
                  <c:v>246.53213335140001</c:v>
                </c:pt>
                <c:pt idx="450">
                  <c:v>246.06773706059997</c:v>
                </c:pt>
                <c:pt idx="451">
                  <c:v>245.60334076979998</c:v>
                </c:pt>
                <c:pt idx="452">
                  <c:v>245.138944479</c:v>
                </c:pt>
                <c:pt idx="453">
                  <c:v>244.67171650349999</c:v>
                </c:pt>
                <c:pt idx="454">
                  <c:v>244.20448852799998</c:v>
                </c:pt>
                <c:pt idx="455">
                  <c:v>243.7372605525</c:v>
                </c:pt>
                <c:pt idx="456">
                  <c:v>243.27003257699999</c:v>
                </c:pt>
                <c:pt idx="457">
                  <c:v>242.79997291679999</c:v>
                </c:pt>
                <c:pt idx="458">
                  <c:v>242.32991325659998</c:v>
                </c:pt>
                <c:pt idx="459">
                  <c:v>241.8598535964</c:v>
                </c:pt>
                <c:pt idx="460">
                  <c:v>241.38979393619999</c:v>
                </c:pt>
                <c:pt idx="461">
                  <c:v>240.91973427599999</c:v>
                </c:pt>
                <c:pt idx="462">
                  <c:v>240.44684293109998</c:v>
                </c:pt>
                <c:pt idx="463">
                  <c:v>239.9767832709</c:v>
                </c:pt>
                <c:pt idx="464">
                  <c:v>239.50389192599999</c:v>
                </c:pt>
                <c:pt idx="465">
                  <c:v>239.03100058109996</c:v>
                </c:pt>
                <c:pt idx="466">
                  <c:v>238.55527755149998</c:v>
                </c:pt>
                <c:pt idx="467">
                  <c:v>238.08238620659998</c:v>
                </c:pt>
                <c:pt idx="468">
                  <c:v>237.606663177</c:v>
                </c:pt>
                <c:pt idx="469">
                  <c:v>237.13377183209997</c:v>
                </c:pt>
                <c:pt idx="470">
                  <c:v>236.65804880249999</c:v>
                </c:pt>
                <c:pt idx="471">
                  <c:v>236.18232577290001</c:v>
                </c:pt>
                <c:pt idx="472">
                  <c:v>235.70660274329998</c:v>
                </c:pt>
                <c:pt idx="473">
                  <c:v>235.23087971370001</c:v>
                </c:pt>
                <c:pt idx="474">
                  <c:v>234.75515668409997</c:v>
                </c:pt>
                <c:pt idx="475">
                  <c:v>234.27660196979997</c:v>
                </c:pt>
                <c:pt idx="476">
                  <c:v>233.80087894019999</c:v>
                </c:pt>
                <c:pt idx="477">
                  <c:v>233.32232422590002</c:v>
                </c:pt>
                <c:pt idx="478">
                  <c:v>232.84660119629999</c:v>
                </c:pt>
                <c:pt idx="479">
                  <c:v>232.36804648199998</c:v>
                </c:pt>
                <c:pt idx="480">
                  <c:v>231.88949176770001</c:v>
                </c:pt>
                <c:pt idx="481">
                  <c:v>231.41093705339998</c:v>
                </c:pt>
                <c:pt idx="482">
                  <c:v>230.9323823391</c:v>
                </c:pt>
                <c:pt idx="483">
                  <c:v>230.45382762479997</c:v>
                </c:pt>
                <c:pt idx="484">
                  <c:v>229.9752729105</c:v>
                </c:pt>
                <c:pt idx="485">
                  <c:v>229.49671819619999</c:v>
                </c:pt>
                <c:pt idx="486">
                  <c:v>229.01816348189999</c:v>
                </c:pt>
                <c:pt idx="487">
                  <c:v>228.53960876759999</c:v>
                </c:pt>
                <c:pt idx="488">
                  <c:v>228.06105405329998</c:v>
                </c:pt>
                <c:pt idx="489">
                  <c:v>227.58249933899998</c:v>
                </c:pt>
                <c:pt idx="490">
                  <c:v>227.10394462470001</c:v>
                </c:pt>
                <c:pt idx="491">
                  <c:v>226.6225582257</c:v>
                </c:pt>
                <c:pt idx="492">
                  <c:v>226.1440035114</c:v>
                </c:pt>
                <c:pt idx="493">
                  <c:v>225.6654487971</c:v>
                </c:pt>
                <c:pt idx="494">
                  <c:v>225.18689408279999</c:v>
                </c:pt>
                <c:pt idx="495">
                  <c:v>224.70833936849999</c:v>
                </c:pt>
                <c:pt idx="496">
                  <c:v>224.22695296949999</c:v>
                </c:pt>
                <c:pt idx="497">
                  <c:v>223.74839825520002</c:v>
                </c:pt>
                <c:pt idx="498">
                  <c:v>223.26984354089998</c:v>
                </c:pt>
                <c:pt idx="499">
                  <c:v>222.79128882660001</c:v>
                </c:pt>
                <c:pt idx="500">
                  <c:v>222.31273411229998</c:v>
                </c:pt>
                <c:pt idx="501">
                  <c:v>221.834179398</c:v>
                </c:pt>
                <c:pt idx="502">
                  <c:v>221.352792999</c:v>
                </c:pt>
                <c:pt idx="503">
                  <c:v>220.8742382847</c:v>
                </c:pt>
                <c:pt idx="504">
                  <c:v>220.3956835704</c:v>
                </c:pt>
                <c:pt idx="505">
                  <c:v>219.91996054079999</c:v>
                </c:pt>
                <c:pt idx="506">
                  <c:v>219.44140582649999</c:v>
                </c:pt>
                <c:pt idx="507">
                  <c:v>218.96285111220001</c:v>
                </c:pt>
                <c:pt idx="508">
                  <c:v>218.48429639789998</c:v>
                </c:pt>
                <c:pt idx="509">
                  <c:v>218.00574168360001</c:v>
                </c:pt>
                <c:pt idx="510">
                  <c:v>217.530018654</c:v>
                </c:pt>
                <c:pt idx="511">
                  <c:v>217.0514639397</c:v>
                </c:pt>
                <c:pt idx="512">
                  <c:v>216.5757409101</c:v>
                </c:pt>
                <c:pt idx="513">
                  <c:v>216.09718619579999</c:v>
                </c:pt>
                <c:pt idx="514">
                  <c:v>215.62146316620002</c:v>
                </c:pt>
                <c:pt idx="515">
                  <c:v>215.14574013660001</c:v>
                </c:pt>
                <c:pt idx="516">
                  <c:v>214.67001710700001</c:v>
                </c:pt>
                <c:pt idx="517">
                  <c:v>214.1914623927</c:v>
                </c:pt>
                <c:pt idx="518">
                  <c:v>213.71857104779997</c:v>
                </c:pt>
                <c:pt idx="519">
                  <c:v>213.24284801819999</c:v>
                </c:pt>
                <c:pt idx="520">
                  <c:v>212.76712498859999</c:v>
                </c:pt>
                <c:pt idx="521">
                  <c:v>212.29140195899998</c:v>
                </c:pt>
                <c:pt idx="522">
                  <c:v>211.81851061410001</c:v>
                </c:pt>
                <c:pt idx="523">
                  <c:v>211.3427875845</c:v>
                </c:pt>
                <c:pt idx="524">
                  <c:v>210.8698962396</c:v>
                </c:pt>
                <c:pt idx="525">
                  <c:v>210.39700489470002</c:v>
                </c:pt>
                <c:pt idx="526">
                  <c:v>209.92411354979998</c:v>
                </c:pt>
                <c:pt idx="527">
                  <c:v>209.45122220489998</c:v>
                </c:pt>
                <c:pt idx="528">
                  <c:v>208.97833086</c:v>
                </c:pt>
                <c:pt idx="529">
                  <c:v>208.50543951509999</c:v>
                </c:pt>
                <c:pt idx="530">
                  <c:v>208.03537985489999</c:v>
                </c:pt>
                <c:pt idx="531">
                  <c:v>207.56248850999998</c:v>
                </c:pt>
                <c:pt idx="532">
                  <c:v>207.09242884979997</c:v>
                </c:pt>
                <c:pt idx="533">
                  <c:v>206.62236918959999</c:v>
                </c:pt>
                <c:pt idx="534">
                  <c:v>206.15230952939999</c:v>
                </c:pt>
                <c:pt idx="535">
                  <c:v>205.68224986920001</c:v>
                </c:pt>
                <c:pt idx="536">
                  <c:v>205.212190209</c:v>
                </c:pt>
                <c:pt idx="537">
                  <c:v>204.74496223349999</c:v>
                </c:pt>
                <c:pt idx="538">
                  <c:v>204.27773425799998</c:v>
                </c:pt>
                <c:pt idx="539">
                  <c:v>203.80767459779997</c:v>
                </c:pt>
                <c:pt idx="540">
                  <c:v>203.34044662229999</c:v>
                </c:pt>
                <c:pt idx="541">
                  <c:v>202.87321864679998</c:v>
                </c:pt>
                <c:pt idx="542">
                  <c:v>202.408822356</c:v>
                </c:pt>
                <c:pt idx="543">
                  <c:v>201.94159438049999</c:v>
                </c:pt>
                <c:pt idx="544">
                  <c:v>201.47719808970001</c:v>
                </c:pt>
                <c:pt idx="545">
                  <c:v>201.0128017989</c:v>
                </c:pt>
                <c:pt idx="546">
                  <c:v>200.54557382339999</c:v>
                </c:pt>
                <c:pt idx="547">
                  <c:v>200.08400921729998</c:v>
                </c:pt>
                <c:pt idx="548">
                  <c:v>199.6196129265</c:v>
                </c:pt>
                <c:pt idx="549">
                  <c:v>199.15521663570001</c:v>
                </c:pt>
                <c:pt idx="550">
                  <c:v>198.6936520296</c:v>
                </c:pt>
                <c:pt idx="551">
                  <c:v>198.23208742349999</c:v>
                </c:pt>
                <c:pt idx="552">
                  <c:v>197.77052281739998</c:v>
                </c:pt>
                <c:pt idx="553">
                  <c:v>197.30895821129999</c:v>
                </c:pt>
                <c:pt idx="554">
                  <c:v>196.85022528989998</c:v>
                </c:pt>
                <c:pt idx="555">
                  <c:v>196.3886606838</c:v>
                </c:pt>
                <c:pt idx="556">
                  <c:v>195.92992776239998</c:v>
                </c:pt>
                <c:pt idx="557">
                  <c:v>195.471194841</c:v>
                </c:pt>
                <c:pt idx="558">
                  <c:v>195.01529360429998</c:v>
                </c:pt>
                <c:pt idx="559">
                  <c:v>194.5565606829</c:v>
                </c:pt>
                <c:pt idx="560">
                  <c:v>194.10065944620001</c:v>
                </c:pt>
                <c:pt idx="561">
                  <c:v>193.64192652479997</c:v>
                </c:pt>
                <c:pt idx="562">
                  <c:v>193.18602528810001</c:v>
                </c:pt>
                <c:pt idx="563">
                  <c:v>192.7329557361</c:v>
                </c:pt>
                <c:pt idx="564">
                  <c:v>192.27705449939998</c:v>
                </c:pt>
                <c:pt idx="565">
                  <c:v>191.82398494739999</c:v>
                </c:pt>
                <c:pt idx="566">
                  <c:v>191.37091539539998</c:v>
                </c:pt>
                <c:pt idx="567">
                  <c:v>190.91784584339999</c:v>
                </c:pt>
                <c:pt idx="568">
                  <c:v>190.4647762914</c:v>
                </c:pt>
                <c:pt idx="569">
                  <c:v>190.01453842410001</c:v>
                </c:pt>
                <c:pt idx="570">
                  <c:v>189.56430055679999</c:v>
                </c:pt>
                <c:pt idx="571">
                  <c:v>189.1140626895</c:v>
                </c:pt>
                <c:pt idx="572">
                  <c:v>188.66382482220001</c:v>
                </c:pt>
                <c:pt idx="573">
                  <c:v>188.21358695489999</c:v>
                </c:pt>
                <c:pt idx="574">
                  <c:v>187.76618077229998</c:v>
                </c:pt>
                <c:pt idx="575">
                  <c:v>187.31877458970001</c:v>
                </c:pt>
                <c:pt idx="576">
                  <c:v>186.87136840709999</c:v>
                </c:pt>
                <c:pt idx="577">
                  <c:v>186.4239622245</c:v>
                </c:pt>
                <c:pt idx="578">
                  <c:v>185.97938772660001</c:v>
                </c:pt>
                <c:pt idx="579">
                  <c:v>185.53481322870002</c:v>
                </c:pt>
                <c:pt idx="580">
                  <c:v>185.0902387308</c:v>
                </c:pt>
                <c:pt idx="581">
                  <c:v>184.6456642329</c:v>
                </c:pt>
                <c:pt idx="582">
                  <c:v>184.20392141970001</c:v>
                </c:pt>
                <c:pt idx="583">
                  <c:v>183.75934692179999</c:v>
                </c:pt>
                <c:pt idx="584">
                  <c:v>183.31760410859999</c:v>
                </c:pt>
                <c:pt idx="585">
                  <c:v>182.8758612954</c:v>
                </c:pt>
                <c:pt idx="586">
                  <c:v>182.43695016689998</c:v>
                </c:pt>
                <c:pt idx="587">
                  <c:v>181.99803903839998</c:v>
                </c:pt>
                <c:pt idx="588">
                  <c:v>181.55912790989998</c:v>
                </c:pt>
                <c:pt idx="589">
                  <c:v>181.12021678139999</c:v>
                </c:pt>
                <c:pt idx="590">
                  <c:v>180.68130565289999</c:v>
                </c:pt>
                <c:pt idx="591">
                  <c:v>180.2452262091</c:v>
                </c:pt>
                <c:pt idx="592">
                  <c:v>179.8063150806</c:v>
                </c:pt>
                <c:pt idx="593">
                  <c:v>179.3730673215</c:v>
                </c:pt>
                <c:pt idx="594">
                  <c:v>178.93698787770001</c:v>
                </c:pt>
                <c:pt idx="595">
                  <c:v>178.50090843389998</c:v>
                </c:pt>
                <c:pt idx="596">
                  <c:v>178.06766067479998</c:v>
                </c:pt>
                <c:pt idx="597">
                  <c:v>177.63441291570001</c:v>
                </c:pt>
                <c:pt idx="598">
                  <c:v>177.20116515660001</c:v>
                </c:pt>
                <c:pt idx="599">
                  <c:v>176.76791739749999</c:v>
                </c:pt>
                <c:pt idx="600">
                  <c:v>176.33750132310001</c:v>
                </c:pt>
                <c:pt idx="601">
                  <c:v>175.90708524870001</c:v>
                </c:pt>
                <c:pt idx="602">
                  <c:v>175.47666917429999</c:v>
                </c:pt>
                <c:pt idx="603">
                  <c:v>175.04625309989999</c:v>
                </c:pt>
                <c:pt idx="604">
                  <c:v>174.61583702549999</c:v>
                </c:pt>
                <c:pt idx="605">
                  <c:v>174.18542095110001</c:v>
                </c:pt>
                <c:pt idx="606">
                  <c:v>173.75783656139998</c:v>
                </c:pt>
                <c:pt idx="607">
                  <c:v>173.33025217170001</c:v>
                </c:pt>
                <c:pt idx="608">
                  <c:v>172.90266778200001</c:v>
                </c:pt>
                <c:pt idx="609">
                  <c:v>172.47508339229998</c:v>
                </c:pt>
                <c:pt idx="610">
                  <c:v>172.04466731789998</c:v>
                </c:pt>
                <c:pt idx="611">
                  <c:v>171.61425124350001</c:v>
                </c:pt>
                <c:pt idx="612">
                  <c:v>171.18100348439998</c:v>
                </c:pt>
                <c:pt idx="613">
                  <c:v>170.74492404060001</c:v>
                </c:pt>
                <c:pt idx="614">
                  <c:v>170.30601291209999</c:v>
                </c:pt>
                <c:pt idx="615">
                  <c:v>169.86993346829999</c:v>
                </c:pt>
                <c:pt idx="616">
                  <c:v>169.43102233979999</c:v>
                </c:pt>
                <c:pt idx="617">
                  <c:v>168.994942896</c:v>
                </c:pt>
                <c:pt idx="618">
                  <c:v>168.5588634522</c:v>
                </c:pt>
                <c:pt idx="619">
                  <c:v>168.1227840084</c:v>
                </c:pt>
                <c:pt idx="620">
                  <c:v>167.68670456460001</c:v>
                </c:pt>
                <c:pt idx="621">
                  <c:v>167.25345680550001</c:v>
                </c:pt>
                <c:pt idx="622">
                  <c:v>166.81737736170001</c:v>
                </c:pt>
                <c:pt idx="623">
                  <c:v>166.38412960260001</c:v>
                </c:pt>
                <c:pt idx="624">
                  <c:v>165.95371352820001</c:v>
                </c:pt>
                <c:pt idx="625">
                  <c:v>165.52046576910001</c:v>
                </c:pt>
                <c:pt idx="626">
                  <c:v>165.09004969470001</c:v>
                </c:pt>
                <c:pt idx="627">
                  <c:v>164.65963362029999</c:v>
                </c:pt>
                <c:pt idx="628">
                  <c:v>164.22921754589998</c:v>
                </c:pt>
                <c:pt idx="629">
                  <c:v>163.79880147149998</c:v>
                </c:pt>
                <c:pt idx="630">
                  <c:v>163.37121708179998</c:v>
                </c:pt>
                <c:pt idx="631">
                  <c:v>162.94080100739998</c:v>
                </c:pt>
                <c:pt idx="632">
                  <c:v>162.51321661770001</c:v>
                </c:pt>
                <c:pt idx="633">
                  <c:v>162.08846391270001</c:v>
                </c:pt>
                <c:pt idx="634">
                  <c:v>161.66087952300001</c:v>
                </c:pt>
                <c:pt idx="635">
                  <c:v>161.236126818</c:v>
                </c:pt>
                <c:pt idx="636">
                  <c:v>160.8142057977</c:v>
                </c:pt>
                <c:pt idx="637">
                  <c:v>160.38945309269999</c:v>
                </c:pt>
                <c:pt idx="638">
                  <c:v>159.96753207239999</c:v>
                </c:pt>
                <c:pt idx="639">
                  <c:v>159.54561105210001</c:v>
                </c:pt>
                <c:pt idx="640">
                  <c:v>159.12652171650001</c:v>
                </c:pt>
                <c:pt idx="641">
                  <c:v>158.7074323809</c:v>
                </c:pt>
                <c:pt idx="642">
                  <c:v>158.2883430453</c:v>
                </c:pt>
                <c:pt idx="643">
                  <c:v>157.86925370970002</c:v>
                </c:pt>
                <c:pt idx="644">
                  <c:v>157.45299605879998</c:v>
                </c:pt>
                <c:pt idx="645">
                  <c:v>157.0367384079</c:v>
                </c:pt>
                <c:pt idx="646">
                  <c:v>156.62331244169999</c:v>
                </c:pt>
                <c:pt idx="647">
                  <c:v>156.20988647549999</c:v>
                </c:pt>
                <c:pt idx="648">
                  <c:v>155.79646050929998</c:v>
                </c:pt>
                <c:pt idx="649">
                  <c:v>155.3830345431</c:v>
                </c:pt>
                <c:pt idx="650">
                  <c:v>154.97244026160001</c:v>
                </c:pt>
                <c:pt idx="651">
                  <c:v>154.5618459801</c:v>
                </c:pt>
                <c:pt idx="652">
                  <c:v>154.15408338329999</c:v>
                </c:pt>
                <c:pt idx="653">
                  <c:v>153.74632078650001</c:v>
                </c:pt>
                <c:pt idx="654">
                  <c:v>153.3385581897</c:v>
                </c:pt>
                <c:pt idx="655">
                  <c:v>152.93079559289998</c:v>
                </c:pt>
                <c:pt idx="656">
                  <c:v>152.5258646808</c:v>
                </c:pt>
                <c:pt idx="657">
                  <c:v>152.12093376870001</c:v>
                </c:pt>
                <c:pt idx="658">
                  <c:v>151.7188345413</c:v>
                </c:pt>
                <c:pt idx="659">
                  <c:v>151.31673531389998</c:v>
                </c:pt>
                <c:pt idx="660">
                  <c:v>150.9146360865</c:v>
                </c:pt>
                <c:pt idx="661">
                  <c:v>150.51253685910001</c:v>
                </c:pt>
                <c:pt idx="662">
                  <c:v>150.11326931639999</c:v>
                </c:pt>
                <c:pt idx="663">
                  <c:v>149.71400177370001</c:v>
                </c:pt>
                <c:pt idx="664">
                  <c:v>149.31756591570002</c:v>
                </c:pt>
                <c:pt idx="665">
                  <c:v>148.9211300577</c:v>
                </c:pt>
                <c:pt idx="666">
                  <c:v>148.52469419970001</c:v>
                </c:pt>
                <c:pt idx="667">
                  <c:v>148.13109002639999</c:v>
                </c:pt>
                <c:pt idx="668">
                  <c:v>147.7346541684</c:v>
                </c:pt>
                <c:pt idx="669">
                  <c:v>147.34388167979998</c:v>
                </c:pt>
                <c:pt idx="670">
                  <c:v>146.95027750649999</c:v>
                </c:pt>
                <c:pt idx="671">
                  <c:v>146.55950501789999</c:v>
                </c:pt>
                <c:pt idx="672">
                  <c:v>146.16873252929997</c:v>
                </c:pt>
                <c:pt idx="673">
                  <c:v>145.78079172539998</c:v>
                </c:pt>
                <c:pt idx="674">
                  <c:v>145.39285092149998</c:v>
                </c:pt>
                <c:pt idx="675">
                  <c:v>145.00491011759999</c:v>
                </c:pt>
                <c:pt idx="676">
                  <c:v>144.6198009984</c:v>
                </c:pt>
                <c:pt idx="677">
                  <c:v>144.2346918792</c:v>
                </c:pt>
                <c:pt idx="678">
                  <c:v>143.84958276</c:v>
                </c:pt>
                <c:pt idx="679">
                  <c:v>143.46447364079998</c:v>
                </c:pt>
                <c:pt idx="680">
                  <c:v>143.08219620629998</c:v>
                </c:pt>
                <c:pt idx="681">
                  <c:v>142.70275045649998</c:v>
                </c:pt>
                <c:pt idx="682">
                  <c:v>142.32047302199999</c:v>
                </c:pt>
                <c:pt idx="683">
                  <c:v>141.94102727220002</c:v>
                </c:pt>
                <c:pt idx="684">
                  <c:v>141.56158152239999</c:v>
                </c:pt>
                <c:pt idx="685">
                  <c:v>141.18496745729999</c:v>
                </c:pt>
                <c:pt idx="686">
                  <c:v>140.80835339220002</c:v>
                </c:pt>
                <c:pt idx="687">
                  <c:v>140.43173932709999</c:v>
                </c:pt>
                <c:pt idx="688">
                  <c:v>140.05795694670002</c:v>
                </c:pt>
                <c:pt idx="689">
                  <c:v>139.68417456629999</c:v>
                </c:pt>
                <c:pt idx="690">
                  <c:v>139.31039218589999</c:v>
                </c:pt>
                <c:pt idx="691">
                  <c:v>138.93944149020001</c:v>
                </c:pt>
                <c:pt idx="692">
                  <c:v>138.56849079450001</c:v>
                </c:pt>
                <c:pt idx="693">
                  <c:v>138.2003717835</c:v>
                </c:pt>
                <c:pt idx="694">
                  <c:v>137.8322527725</c:v>
                </c:pt>
                <c:pt idx="695">
                  <c:v>137.46413376149999</c:v>
                </c:pt>
                <c:pt idx="696">
                  <c:v>137.09601475049999</c:v>
                </c:pt>
                <c:pt idx="697">
                  <c:v>136.73072742420001</c:v>
                </c:pt>
                <c:pt idx="698">
                  <c:v>136.36544009789998</c:v>
                </c:pt>
                <c:pt idx="699">
                  <c:v>136.0029844563</c:v>
                </c:pt>
                <c:pt idx="700">
                  <c:v>135.64052881470002</c:v>
                </c:pt>
                <c:pt idx="701">
                  <c:v>135.27807317310001</c:v>
                </c:pt>
                <c:pt idx="702">
                  <c:v>134.9156175315</c:v>
                </c:pt>
                <c:pt idx="703">
                  <c:v>134.5559935746</c:v>
                </c:pt>
                <c:pt idx="704">
                  <c:v>134.19636961770001</c:v>
                </c:pt>
                <c:pt idx="705">
                  <c:v>133.8395773455</c:v>
                </c:pt>
                <c:pt idx="706">
                  <c:v>133.48278507329999</c:v>
                </c:pt>
                <c:pt idx="707">
                  <c:v>133.12599280110001</c:v>
                </c:pt>
                <c:pt idx="708">
                  <c:v>132.7720322136</c:v>
                </c:pt>
                <c:pt idx="709">
                  <c:v>132.41807162609999</c:v>
                </c:pt>
                <c:pt idx="710">
                  <c:v>132.0641110386</c:v>
                </c:pt>
                <c:pt idx="711">
                  <c:v>131.71015045109999</c:v>
                </c:pt>
                <c:pt idx="712">
                  <c:v>131.35902154829998</c:v>
                </c:pt>
                <c:pt idx="713">
                  <c:v>131.01072433020002</c:v>
                </c:pt>
                <c:pt idx="714">
                  <c:v>130.65959542739998</c:v>
                </c:pt>
                <c:pt idx="715">
                  <c:v>130.31129820929999</c:v>
                </c:pt>
                <c:pt idx="716">
                  <c:v>129.9630009912</c:v>
                </c:pt>
                <c:pt idx="717">
                  <c:v>129.61753545779999</c:v>
                </c:pt>
                <c:pt idx="718">
                  <c:v>129.2720699244</c:v>
                </c:pt>
                <c:pt idx="719">
                  <c:v>128.92660439099998</c:v>
                </c:pt>
                <c:pt idx="720">
                  <c:v>128.58397054229999</c:v>
                </c:pt>
                <c:pt idx="721">
                  <c:v>128.23850500889998</c:v>
                </c:pt>
                <c:pt idx="722">
                  <c:v>127.89870284489999</c:v>
                </c:pt>
                <c:pt idx="723">
                  <c:v>127.55606899620001</c:v>
                </c:pt>
                <c:pt idx="724">
                  <c:v>127.21626683220001</c:v>
                </c:pt>
                <c:pt idx="725">
                  <c:v>126.8764646682</c:v>
                </c:pt>
                <c:pt idx="726">
                  <c:v>126.53666250420001</c:v>
                </c:pt>
                <c:pt idx="727">
                  <c:v>126.19969202489999</c:v>
                </c:pt>
                <c:pt idx="728">
                  <c:v>125.8627215456</c:v>
                </c:pt>
                <c:pt idx="729">
                  <c:v>125.528582751</c:v>
                </c:pt>
                <c:pt idx="730">
                  <c:v>125.19444395639999</c:v>
                </c:pt>
                <c:pt idx="731">
                  <c:v>124.86030516179999</c:v>
                </c:pt>
                <c:pt idx="732">
                  <c:v>124.52616636720001</c:v>
                </c:pt>
                <c:pt idx="733">
                  <c:v>124.19485925729998</c:v>
                </c:pt>
                <c:pt idx="734">
                  <c:v>123.86355214739999</c:v>
                </c:pt>
                <c:pt idx="735">
                  <c:v>123.53224503749999</c:v>
                </c:pt>
                <c:pt idx="736">
                  <c:v>123.20376961229998</c:v>
                </c:pt>
                <c:pt idx="737">
                  <c:v>122.8724625024</c:v>
                </c:pt>
                <c:pt idx="738">
                  <c:v>122.54681876189998</c:v>
                </c:pt>
                <c:pt idx="739">
                  <c:v>122.2183433367</c:v>
                </c:pt>
                <c:pt idx="740">
                  <c:v>121.8926995962</c:v>
                </c:pt>
                <c:pt idx="741">
                  <c:v>121.5670558557</c:v>
                </c:pt>
                <c:pt idx="742">
                  <c:v>121.24424379989999</c:v>
                </c:pt>
                <c:pt idx="743">
                  <c:v>120.9214317441</c:v>
                </c:pt>
                <c:pt idx="744">
                  <c:v>120.59861968829999</c:v>
                </c:pt>
                <c:pt idx="745">
                  <c:v>120.27580763249999</c:v>
                </c:pt>
                <c:pt idx="746">
                  <c:v>119.95582726139999</c:v>
                </c:pt>
                <c:pt idx="747">
                  <c:v>119.63584689029999</c:v>
                </c:pt>
                <c:pt idx="748">
                  <c:v>119.3158665192</c:v>
                </c:pt>
                <c:pt idx="749">
                  <c:v>118.99871783279998</c:v>
                </c:pt>
                <c:pt idx="750">
                  <c:v>118.67873746170001</c:v>
                </c:pt>
                <c:pt idx="751">
                  <c:v>118.36442045999999</c:v>
                </c:pt>
                <c:pt idx="752">
                  <c:v>118.0472717736</c:v>
                </c:pt>
                <c:pt idx="753">
                  <c:v>117.7329547719</c:v>
                </c:pt>
                <c:pt idx="754">
                  <c:v>117.41863777020001</c:v>
                </c:pt>
                <c:pt idx="755">
                  <c:v>117.1043207685</c:v>
                </c:pt>
                <c:pt idx="756">
                  <c:v>116.7928354515</c:v>
                </c:pt>
                <c:pt idx="757">
                  <c:v>116.48135013449999</c:v>
                </c:pt>
                <c:pt idx="758">
                  <c:v>116.1698648175</c:v>
                </c:pt>
                <c:pt idx="759">
                  <c:v>115.86121118519999</c:v>
                </c:pt>
                <c:pt idx="760">
                  <c:v>115.5525575529</c:v>
                </c:pt>
                <c:pt idx="761">
                  <c:v>115.2439039206</c:v>
                </c:pt>
                <c:pt idx="762">
                  <c:v>114.9352502883</c:v>
                </c:pt>
                <c:pt idx="763">
                  <c:v>114.62942834069999</c:v>
                </c:pt>
                <c:pt idx="764">
                  <c:v>114.32360639310001</c:v>
                </c:pt>
                <c:pt idx="765">
                  <c:v>114.0177844455</c:v>
                </c:pt>
                <c:pt idx="766">
                  <c:v>113.7147941826</c:v>
                </c:pt>
                <c:pt idx="767">
                  <c:v>113.41180391969999</c:v>
                </c:pt>
                <c:pt idx="768">
                  <c:v>113.1088136568</c:v>
                </c:pt>
                <c:pt idx="769">
                  <c:v>112.80582339389998</c:v>
                </c:pt>
                <c:pt idx="770">
                  <c:v>112.50566481569999</c:v>
                </c:pt>
                <c:pt idx="771">
                  <c:v>112.2055062375</c:v>
                </c:pt>
                <c:pt idx="772">
                  <c:v>111.90534765930001</c:v>
                </c:pt>
                <c:pt idx="773">
                  <c:v>111.60802076580001</c:v>
                </c:pt>
                <c:pt idx="774">
                  <c:v>111.31069387229999</c:v>
                </c:pt>
                <c:pt idx="775">
                  <c:v>111.01336697879999</c:v>
                </c:pt>
                <c:pt idx="776">
                  <c:v>110.71604008529999</c:v>
                </c:pt>
                <c:pt idx="777">
                  <c:v>110.42154487649999</c:v>
                </c:pt>
                <c:pt idx="778">
                  <c:v>110.12704966769999</c:v>
                </c:pt>
                <c:pt idx="779">
                  <c:v>109.83255445889999</c:v>
                </c:pt>
                <c:pt idx="780">
                  <c:v>109.5408909348</c:v>
                </c:pt>
                <c:pt idx="781">
                  <c:v>109.246395726</c:v>
                </c:pt>
                <c:pt idx="782">
                  <c:v>108.95473220189999</c:v>
                </c:pt>
                <c:pt idx="783">
                  <c:v>108.6659003625</c:v>
                </c:pt>
                <c:pt idx="784">
                  <c:v>108.37423683839999</c:v>
                </c:pt>
                <c:pt idx="785">
                  <c:v>108.08540499899999</c:v>
                </c:pt>
                <c:pt idx="786">
                  <c:v>107.7994048443</c:v>
                </c:pt>
                <c:pt idx="787">
                  <c:v>107.5105730049</c:v>
                </c:pt>
                <c:pt idx="788">
                  <c:v>107.22457285019999</c:v>
                </c:pt>
                <c:pt idx="789">
                  <c:v>106.9385726955</c:v>
                </c:pt>
                <c:pt idx="790">
                  <c:v>106.65257254079999</c:v>
                </c:pt>
                <c:pt idx="791">
                  <c:v>106.3665723861</c:v>
                </c:pt>
                <c:pt idx="792">
                  <c:v>106.0834039161</c:v>
                </c:pt>
                <c:pt idx="793">
                  <c:v>105.8002354461</c:v>
                </c:pt>
                <c:pt idx="794">
                  <c:v>105.5198986608</c:v>
                </c:pt>
                <c:pt idx="795">
                  <c:v>105.2367301908</c:v>
                </c:pt>
                <c:pt idx="796">
                  <c:v>104.95639340549999</c:v>
                </c:pt>
                <c:pt idx="797">
                  <c:v>104.6760566202</c:v>
                </c:pt>
                <c:pt idx="798">
                  <c:v>104.39855151960001</c:v>
                </c:pt>
                <c:pt idx="799">
                  <c:v>104.1182147343</c:v>
                </c:pt>
                <c:pt idx="800">
                  <c:v>103.8407096337</c:v>
                </c:pt>
                <c:pt idx="801">
                  <c:v>103.56320453310001</c:v>
                </c:pt>
                <c:pt idx="802">
                  <c:v>103.28853111719999</c:v>
                </c:pt>
                <c:pt idx="803">
                  <c:v>103.0110260166</c:v>
                </c:pt>
                <c:pt idx="804">
                  <c:v>102.73635260069999</c:v>
                </c:pt>
                <c:pt idx="805">
                  <c:v>102.4645108695</c:v>
                </c:pt>
                <c:pt idx="806">
                  <c:v>102.18983745360001</c:v>
                </c:pt>
                <c:pt idx="807">
                  <c:v>101.91799572239999</c:v>
                </c:pt>
                <c:pt idx="808">
                  <c:v>101.64615399119999</c:v>
                </c:pt>
                <c:pt idx="809">
                  <c:v>101.37431226</c:v>
                </c:pt>
                <c:pt idx="810">
                  <c:v>101.1024705288</c:v>
                </c:pt>
                <c:pt idx="811">
                  <c:v>100.8334604823</c:v>
                </c:pt>
                <c:pt idx="812">
                  <c:v>100.5644504358</c:v>
                </c:pt>
                <c:pt idx="813">
                  <c:v>100.2954403893</c:v>
                </c:pt>
                <c:pt idx="814">
                  <c:v>100.0292620275</c:v>
                </c:pt>
                <c:pt idx="815">
                  <c:v>99.763083665699995</c:v>
                </c:pt>
                <c:pt idx="816">
                  <c:v>99.496905303899993</c:v>
                </c:pt>
                <c:pt idx="817">
                  <c:v>99.230726942100006</c:v>
                </c:pt>
                <c:pt idx="818">
                  <c:v>98.964548580300004</c:v>
                </c:pt>
                <c:pt idx="819">
                  <c:v>98.701201903200001</c:v>
                </c:pt>
                <c:pt idx="820">
                  <c:v>98.437855226099998</c:v>
                </c:pt>
                <c:pt idx="821">
                  <c:v>98.174508548999995</c:v>
                </c:pt>
                <c:pt idx="822">
                  <c:v>97.913993556600005</c:v>
                </c:pt>
                <c:pt idx="823">
                  <c:v>97.6534785642</c:v>
                </c:pt>
                <c:pt idx="824">
                  <c:v>97.392963571799996</c:v>
                </c:pt>
                <c:pt idx="825">
                  <c:v>97.132448579399991</c:v>
                </c:pt>
                <c:pt idx="826">
                  <c:v>96.871933587000001</c:v>
                </c:pt>
                <c:pt idx="827">
                  <c:v>96.614250279299995</c:v>
                </c:pt>
                <c:pt idx="828">
                  <c:v>96.356566971600003</c:v>
                </c:pt>
                <c:pt idx="829">
                  <c:v>96.098883663899997</c:v>
                </c:pt>
                <c:pt idx="830">
                  <c:v>95.84403204089999</c:v>
                </c:pt>
                <c:pt idx="831">
                  <c:v>95.589180417899996</c:v>
                </c:pt>
                <c:pt idx="832">
                  <c:v>95.334328794899989</c:v>
                </c:pt>
                <c:pt idx="833">
                  <c:v>95.079477171899995</c:v>
                </c:pt>
                <c:pt idx="834">
                  <c:v>94.824625548899988</c:v>
                </c:pt>
                <c:pt idx="835">
                  <c:v>94.572605610600007</c:v>
                </c:pt>
                <c:pt idx="836">
                  <c:v>94.320585672299998</c:v>
                </c:pt>
                <c:pt idx="837">
                  <c:v>94.071397418699988</c:v>
                </c:pt>
                <c:pt idx="838">
                  <c:v>93.836367588599998</c:v>
                </c:pt>
                <c:pt idx="839">
                  <c:v>93.604169443199993</c:v>
                </c:pt>
                <c:pt idx="840">
                  <c:v>93.371971297800002</c:v>
                </c:pt>
                <c:pt idx="841">
                  <c:v>93.139773152399997</c:v>
                </c:pt>
                <c:pt idx="842">
                  <c:v>92.91040669169999</c:v>
                </c:pt>
                <c:pt idx="843">
                  <c:v>92.678208546299999</c:v>
                </c:pt>
                <c:pt idx="844">
                  <c:v>92.448842085600006</c:v>
                </c:pt>
                <c:pt idx="845">
                  <c:v>92.219475624899985</c:v>
                </c:pt>
                <c:pt idx="846">
                  <c:v>91.990109164199993</c:v>
                </c:pt>
                <c:pt idx="847">
                  <c:v>91.763574388199999</c:v>
                </c:pt>
                <c:pt idx="848">
                  <c:v>91.534207927499992</c:v>
                </c:pt>
                <c:pt idx="849">
                  <c:v>91.307673151499998</c:v>
                </c:pt>
                <c:pt idx="850">
                  <c:v>91.081138375500004</c:v>
                </c:pt>
                <c:pt idx="851">
                  <c:v>90.854603599499995</c:v>
                </c:pt>
                <c:pt idx="852">
                  <c:v>90.6309005082</c:v>
                </c:pt>
                <c:pt idx="853">
                  <c:v>90.404365732199992</c:v>
                </c:pt>
                <c:pt idx="854">
                  <c:v>90.180662640899996</c:v>
                </c:pt>
                <c:pt idx="855">
                  <c:v>89.956959549600001</c:v>
                </c:pt>
                <c:pt idx="856">
                  <c:v>89.733256458300005</c:v>
                </c:pt>
                <c:pt idx="857">
                  <c:v>89.512385051699994</c:v>
                </c:pt>
                <c:pt idx="858">
                  <c:v>89.288681960399998</c:v>
                </c:pt>
                <c:pt idx="859">
                  <c:v>89.067810553800001</c:v>
                </c:pt>
                <c:pt idx="860">
                  <c:v>88.84693914719999</c:v>
                </c:pt>
                <c:pt idx="861">
                  <c:v>88.626067740600007</c:v>
                </c:pt>
                <c:pt idx="862">
                  <c:v>88.408028018699994</c:v>
                </c:pt>
                <c:pt idx="863">
                  <c:v>88.187156612099997</c:v>
                </c:pt>
                <c:pt idx="864">
                  <c:v>87.969116890199999</c:v>
                </c:pt>
                <c:pt idx="865">
                  <c:v>87.7510771683</c:v>
                </c:pt>
                <c:pt idx="866">
                  <c:v>87.533037446399987</c:v>
                </c:pt>
                <c:pt idx="867">
                  <c:v>87.314997724500003</c:v>
                </c:pt>
                <c:pt idx="868">
                  <c:v>87.099789687300003</c:v>
                </c:pt>
                <c:pt idx="869">
                  <c:v>86.884581650100003</c:v>
                </c:pt>
                <c:pt idx="870">
                  <c:v>86.669373612899989</c:v>
                </c:pt>
                <c:pt idx="871">
                  <c:v>86.454165575699989</c:v>
                </c:pt>
                <c:pt idx="872">
                  <c:v>86.238957538500003</c:v>
                </c:pt>
                <c:pt idx="873">
                  <c:v>86.023749501300003</c:v>
                </c:pt>
                <c:pt idx="874">
                  <c:v>85.811373148800001</c:v>
                </c:pt>
                <c:pt idx="875">
                  <c:v>85.5989967963</c:v>
                </c:pt>
                <c:pt idx="876">
                  <c:v>85.386620443799998</c:v>
                </c:pt>
                <c:pt idx="877">
                  <c:v>85.174244091299997</c:v>
                </c:pt>
                <c:pt idx="878">
                  <c:v>84.964699423499994</c:v>
                </c:pt>
                <c:pt idx="879">
                  <c:v>84.752323070999992</c:v>
                </c:pt>
                <c:pt idx="880">
                  <c:v>84.542778403199989</c:v>
                </c:pt>
                <c:pt idx="881">
                  <c:v>84.333233735399986</c:v>
                </c:pt>
                <c:pt idx="882">
                  <c:v>84.123689067599997</c:v>
                </c:pt>
                <c:pt idx="883">
                  <c:v>83.914144399799994</c:v>
                </c:pt>
                <c:pt idx="884">
                  <c:v>83.70743141669999</c:v>
                </c:pt>
                <c:pt idx="885">
                  <c:v>83.497886748899987</c:v>
                </c:pt>
                <c:pt idx="886">
                  <c:v>83.291173765799996</c:v>
                </c:pt>
                <c:pt idx="887">
                  <c:v>83.084460782699992</c:v>
                </c:pt>
                <c:pt idx="888">
                  <c:v>82.8805794843</c:v>
                </c:pt>
                <c:pt idx="889">
                  <c:v>82.673866501199996</c:v>
                </c:pt>
                <c:pt idx="890">
                  <c:v>82.469985202800004</c:v>
                </c:pt>
                <c:pt idx="891">
                  <c:v>82.263272219699999</c:v>
                </c:pt>
                <c:pt idx="892">
                  <c:v>82.059390921299993</c:v>
                </c:pt>
                <c:pt idx="893">
                  <c:v>81.855509622899987</c:v>
                </c:pt>
                <c:pt idx="894">
                  <c:v>81.654460009199994</c:v>
                </c:pt>
                <c:pt idx="895">
                  <c:v>81.450578710800002</c:v>
                </c:pt>
                <c:pt idx="896">
                  <c:v>81.249529097100009</c:v>
                </c:pt>
                <c:pt idx="897">
                  <c:v>81.048479483399987</c:v>
                </c:pt>
                <c:pt idx="898">
                  <c:v>80.847429869699994</c:v>
                </c:pt>
                <c:pt idx="899">
                  <c:v>80.646380256</c:v>
                </c:pt>
                <c:pt idx="900">
                  <c:v>80.445330642300007</c:v>
                </c:pt>
                <c:pt idx="901">
                  <c:v>80.247112713299998</c:v>
                </c:pt>
                <c:pt idx="902">
                  <c:v>80.046063099600005</c:v>
                </c:pt>
                <c:pt idx="903">
                  <c:v>79.847845170599996</c:v>
                </c:pt>
                <c:pt idx="904">
                  <c:v>79.649627241600001</c:v>
                </c:pt>
                <c:pt idx="905">
                  <c:v>79.454240997300005</c:v>
                </c:pt>
                <c:pt idx="906">
                  <c:v>79.256023068299996</c:v>
                </c:pt>
                <c:pt idx="907">
                  <c:v>79.060636823999999</c:v>
                </c:pt>
                <c:pt idx="908">
                  <c:v>78.862418895000005</c:v>
                </c:pt>
                <c:pt idx="909">
                  <c:v>78.667032650699994</c:v>
                </c:pt>
                <c:pt idx="910">
                  <c:v>78.471646406399998</c:v>
                </c:pt>
                <c:pt idx="911">
                  <c:v>78.2790918468</c:v>
                </c:pt>
                <c:pt idx="912">
                  <c:v>78.083705602500004</c:v>
                </c:pt>
                <c:pt idx="913">
                  <c:v>77.891151042899992</c:v>
                </c:pt>
                <c:pt idx="914">
                  <c:v>77.69576479860001</c:v>
                </c:pt>
                <c:pt idx="915">
                  <c:v>77.503210238999998</c:v>
                </c:pt>
                <c:pt idx="916">
                  <c:v>77.310655679399986</c:v>
                </c:pt>
                <c:pt idx="917">
                  <c:v>77.120932804500001</c:v>
                </c:pt>
                <c:pt idx="918">
                  <c:v>76.928378244899989</c:v>
                </c:pt>
                <c:pt idx="919">
                  <c:v>76.738655370000004</c:v>
                </c:pt>
                <c:pt idx="920">
                  <c:v>76.548932495100004</c:v>
                </c:pt>
                <c:pt idx="921">
                  <c:v>76.359209620199991</c:v>
                </c:pt>
                <c:pt idx="922">
                  <c:v>76.169486745300006</c:v>
                </c:pt>
                <c:pt idx="923">
                  <c:v>75.979763870399992</c:v>
                </c:pt>
                <c:pt idx="924">
                  <c:v>75.790040995499993</c:v>
                </c:pt>
                <c:pt idx="925">
                  <c:v>75.603149805300006</c:v>
                </c:pt>
                <c:pt idx="926">
                  <c:v>75.416258615100006</c:v>
                </c:pt>
                <c:pt idx="927">
                  <c:v>75.229367424899991</c:v>
                </c:pt>
                <c:pt idx="928">
                  <c:v>75.04247623469999</c:v>
                </c:pt>
                <c:pt idx="929">
                  <c:v>74.855585044500003</c:v>
                </c:pt>
                <c:pt idx="930">
                  <c:v>74.671525539000001</c:v>
                </c:pt>
                <c:pt idx="931">
                  <c:v>74.4846343488</c:v>
                </c:pt>
                <c:pt idx="932">
                  <c:v>74.300574843299998</c:v>
                </c:pt>
                <c:pt idx="933">
                  <c:v>74.116515337799996</c:v>
                </c:pt>
                <c:pt idx="934">
                  <c:v>73.932455832299993</c:v>
                </c:pt>
                <c:pt idx="935">
                  <c:v>73.748396326800005</c:v>
                </c:pt>
                <c:pt idx="936">
                  <c:v>73.567168506000002</c:v>
                </c:pt>
                <c:pt idx="937">
                  <c:v>73.383109000499999</c:v>
                </c:pt>
                <c:pt idx="938">
                  <c:v>73.201881179699996</c:v>
                </c:pt>
                <c:pt idx="939">
                  <c:v>73.020653358899992</c:v>
                </c:pt>
                <c:pt idx="940">
                  <c:v>72.839425538100002</c:v>
                </c:pt>
                <c:pt idx="941">
                  <c:v>72.658197717299998</c:v>
                </c:pt>
                <c:pt idx="942">
                  <c:v>72.476969896499995</c:v>
                </c:pt>
                <c:pt idx="943">
                  <c:v>72.298573760399989</c:v>
                </c:pt>
                <c:pt idx="944">
                  <c:v>72.1173459396</c:v>
                </c:pt>
                <c:pt idx="945">
                  <c:v>71.938949803499995</c:v>
                </c:pt>
                <c:pt idx="946">
                  <c:v>71.760553667399989</c:v>
                </c:pt>
                <c:pt idx="947">
                  <c:v>71.582157531299998</c:v>
                </c:pt>
                <c:pt idx="948">
                  <c:v>71.406593079899991</c:v>
                </c:pt>
                <c:pt idx="949">
                  <c:v>71.2281969438</c:v>
                </c:pt>
                <c:pt idx="950">
                  <c:v>71.052632492399994</c:v>
                </c:pt>
                <c:pt idx="951">
                  <c:v>70.877068041000001</c:v>
                </c:pt>
                <c:pt idx="952">
                  <c:v>70.698671904899996</c:v>
                </c:pt>
                <c:pt idx="953">
                  <c:v>70.525939138200002</c:v>
                </c:pt>
                <c:pt idx="954">
                  <c:v>70.350374686799995</c:v>
                </c:pt>
                <c:pt idx="955">
                  <c:v>70.174810235399988</c:v>
                </c:pt>
                <c:pt idx="956">
                  <c:v>70.002077468699994</c:v>
                </c:pt>
                <c:pt idx="957">
                  <c:v>69.826513017300002</c:v>
                </c:pt>
                <c:pt idx="958">
                  <c:v>69.653780250600008</c:v>
                </c:pt>
                <c:pt idx="959">
                  <c:v>69.481047483899999</c:v>
                </c:pt>
                <c:pt idx="960">
                  <c:v>69.308314717199991</c:v>
                </c:pt>
                <c:pt idx="961">
                  <c:v>69.138413635199996</c:v>
                </c:pt>
                <c:pt idx="962">
                  <c:v>68.965680868500002</c:v>
                </c:pt>
                <c:pt idx="963">
                  <c:v>68.795779786499992</c:v>
                </c:pt>
                <c:pt idx="964">
                  <c:v>68.623047019799998</c:v>
                </c:pt>
                <c:pt idx="965">
                  <c:v>68.453145937800002</c:v>
                </c:pt>
                <c:pt idx="966">
                  <c:v>68.283244855800007</c:v>
                </c:pt>
                <c:pt idx="967">
                  <c:v>68.116175458499995</c:v>
                </c:pt>
                <c:pt idx="968">
                  <c:v>67.9462743765</c:v>
                </c:pt>
                <c:pt idx="969">
                  <c:v>67.776373294500004</c:v>
                </c:pt>
                <c:pt idx="970">
                  <c:v>67.609303897199993</c:v>
                </c:pt>
                <c:pt idx="971">
                  <c:v>67.442234499899996</c:v>
                </c:pt>
                <c:pt idx="972">
                  <c:v>67.275165102599999</c:v>
                </c:pt>
                <c:pt idx="973">
                  <c:v>67.108095705300002</c:v>
                </c:pt>
                <c:pt idx="974">
                  <c:v>66.941026308000005</c:v>
                </c:pt>
                <c:pt idx="975">
                  <c:v>66.773956910699994</c:v>
                </c:pt>
                <c:pt idx="976">
                  <c:v>66.609719198100009</c:v>
                </c:pt>
                <c:pt idx="977">
                  <c:v>66.445481485499997</c:v>
                </c:pt>
                <c:pt idx="978">
                  <c:v>66.2784120882</c:v>
                </c:pt>
                <c:pt idx="979">
                  <c:v>66.114174375600001</c:v>
                </c:pt>
                <c:pt idx="980">
                  <c:v>65.949936663000003</c:v>
                </c:pt>
                <c:pt idx="981">
                  <c:v>65.788530635100003</c:v>
                </c:pt>
                <c:pt idx="982">
                  <c:v>65.624292922500004</c:v>
                </c:pt>
                <c:pt idx="983">
                  <c:v>65.460055209899991</c:v>
                </c:pt>
                <c:pt idx="984">
                  <c:v>65.298649181999991</c:v>
                </c:pt>
                <c:pt idx="985">
                  <c:v>65.137243154100005</c:v>
                </c:pt>
                <c:pt idx="986">
                  <c:v>64.975837126199991</c:v>
                </c:pt>
                <c:pt idx="987">
                  <c:v>64.814431098300005</c:v>
                </c:pt>
                <c:pt idx="988">
                  <c:v>64.653025070399991</c:v>
                </c:pt>
                <c:pt idx="989">
                  <c:v>64.49445072719999</c:v>
                </c:pt>
                <c:pt idx="990">
                  <c:v>64.333044699300004</c:v>
                </c:pt>
                <c:pt idx="991">
                  <c:v>64.174470356100002</c:v>
                </c:pt>
                <c:pt idx="992">
                  <c:v>64.015896012899987</c:v>
                </c:pt>
                <c:pt idx="993">
                  <c:v>63.854489985000001</c:v>
                </c:pt>
                <c:pt idx="994">
                  <c:v>63.698747326499998</c:v>
                </c:pt>
                <c:pt idx="995">
                  <c:v>63.540172983300003</c:v>
                </c:pt>
                <c:pt idx="996">
                  <c:v>63.381598640100002</c:v>
                </c:pt>
                <c:pt idx="997">
                  <c:v>63.225855981600006</c:v>
                </c:pt>
                <c:pt idx="998">
                  <c:v>63.06728163839999</c:v>
                </c:pt>
                <c:pt idx="999">
                  <c:v>62.911538979899994</c:v>
                </c:pt>
                <c:pt idx="1000">
                  <c:v>62.755796321399991</c:v>
                </c:pt>
                <c:pt idx="1001">
                  <c:v>62.600053662899995</c:v>
                </c:pt>
                <c:pt idx="1002">
                  <c:v>62.444311004399992</c:v>
                </c:pt>
                <c:pt idx="1003">
                  <c:v>62.288568345899996</c:v>
                </c:pt>
                <c:pt idx="1004">
                  <c:v>62.135657372100006</c:v>
                </c:pt>
                <c:pt idx="1005">
                  <c:v>61.979914713600003</c:v>
                </c:pt>
                <c:pt idx="1006">
                  <c:v>61.827003739799999</c:v>
                </c:pt>
                <c:pt idx="1007">
                  <c:v>61.674092766000001</c:v>
                </c:pt>
                <c:pt idx="1008">
                  <c:v>61.521181792199997</c:v>
                </c:pt>
                <c:pt idx="1009">
                  <c:v>61.368270818399992</c:v>
                </c:pt>
                <c:pt idx="1010">
                  <c:v>61.215359844600002</c:v>
                </c:pt>
                <c:pt idx="1011">
                  <c:v>61.065280555499996</c:v>
                </c:pt>
                <c:pt idx="1012">
                  <c:v>60.912369581699998</c:v>
                </c:pt>
                <c:pt idx="1013">
                  <c:v>60.762290292600007</c:v>
                </c:pt>
                <c:pt idx="1014">
                  <c:v>60.612211003500001</c:v>
                </c:pt>
                <c:pt idx="1015">
                  <c:v>60.459300029699996</c:v>
                </c:pt>
                <c:pt idx="1016">
                  <c:v>60.309220740600004</c:v>
                </c:pt>
                <c:pt idx="1017">
                  <c:v>60.161973136199997</c:v>
                </c:pt>
                <c:pt idx="1018">
                  <c:v>60.011893847100005</c:v>
                </c:pt>
                <c:pt idx="1019">
                  <c:v>59.861814557999999</c:v>
                </c:pt>
                <c:pt idx="1020">
                  <c:v>59.714566953600006</c:v>
                </c:pt>
                <c:pt idx="1021">
                  <c:v>59.567319349199998</c:v>
                </c:pt>
                <c:pt idx="1022">
                  <c:v>59.417240060100006</c:v>
                </c:pt>
                <c:pt idx="1023">
                  <c:v>59.269992455699999</c:v>
                </c:pt>
                <c:pt idx="1024">
                  <c:v>59.125576535999997</c:v>
                </c:pt>
                <c:pt idx="1025">
                  <c:v>58.978328931600004</c:v>
                </c:pt>
                <c:pt idx="1026">
                  <c:v>58.831081327199996</c:v>
                </c:pt>
                <c:pt idx="1027">
                  <c:v>58.686665407500001</c:v>
                </c:pt>
                <c:pt idx="1028">
                  <c:v>58.539417803100001</c:v>
                </c:pt>
                <c:pt idx="1029">
                  <c:v>58.395001883399992</c:v>
                </c:pt>
                <c:pt idx="1030">
                  <c:v>58.250585963699997</c:v>
                </c:pt>
                <c:pt idx="1031">
                  <c:v>58.106170043999995</c:v>
                </c:pt>
                <c:pt idx="1032">
                  <c:v>57.961754124300001</c:v>
                </c:pt>
                <c:pt idx="1033">
                  <c:v>57.817338204599999</c:v>
                </c:pt>
                <c:pt idx="1034">
                  <c:v>57.672922284899997</c:v>
                </c:pt>
                <c:pt idx="1035">
                  <c:v>57.5313380499</c:v>
                </c:pt>
                <c:pt idx="1036">
                  <c:v>57.386922130199999</c:v>
                </c:pt>
                <c:pt idx="1037">
                  <c:v>57.245337895199995</c:v>
                </c:pt>
                <c:pt idx="1038">
                  <c:v>57.103753660199999</c:v>
                </c:pt>
                <c:pt idx="1039">
                  <c:v>56.962169425199995</c:v>
                </c:pt>
                <c:pt idx="1040">
                  <c:v>56.820585190199999</c:v>
                </c:pt>
                <c:pt idx="1041">
                  <c:v>56.679000955199996</c:v>
                </c:pt>
                <c:pt idx="1042">
                  <c:v>56.540248404899998</c:v>
                </c:pt>
                <c:pt idx="1043">
                  <c:v>56.398664169900002</c:v>
                </c:pt>
                <c:pt idx="1044">
                  <c:v>56.259911619599997</c:v>
                </c:pt>
                <c:pt idx="1045">
                  <c:v>56.121159069299999</c:v>
                </c:pt>
                <c:pt idx="1046">
                  <c:v>55.979574834300003</c:v>
                </c:pt>
                <c:pt idx="1047">
                  <c:v>55.840822283999998</c:v>
                </c:pt>
                <c:pt idx="1048">
                  <c:v>55.702069733699993</c:v>
                </c:pt>
                <c:pt idx="1049">
                  <c:v>55.566148868099994</c:v>
                </c:pt>
                <c:pt idx="1050">
                  <c:v>55.427396317800003</c:v>
                </c:pt>
                <c:pt idx="1051">
                  <c:v>55.288643767499998</c:v>
                </c:pt>
                <c:pt idx="1052">
                  <c:v>55.152722901899999</c:v>
                </c:pt>
                <c:pt idx="1053">
                  <c:v>55.0168020363</c:v>
                </c:pt>
                <c:pt idx="1054">
                  <c:v>54.878049486000002</c:v>
                </c:pt>
                <c:pt idx="1055">
                  <c:v>54.742128620400003</c:v>
                </c:pt>
                <c:pt idx="1056">
                  <c:v>54.606207754800003</c:v>
                </c:pt>
                <c:pt idx="1057">
                  <c:v>54.473118573900003</c:v>
                </c:pt>
                <c:pt idx="1058">
                  <c:v>54.337197708300003</c:v>
                </c:pt>
                <c:pt idx="1059">
                  <c:v>54.201276842699997</c:v>
                </c:pt>
                <c:pt idx="1060">
                  <c:v>54.068187661800003</c:v>
                </c:pt>
                <c:pt idx="1061">
                  <c:v>53.932266796199997</c:v>
                </c:pt>
                <c:pt idx="1062">
                  <c:v>53.799177615300003</c:v>
                </c:pt>
                <c:pt idx="1063">
                  <c:v>53.666088434400002</c:v>
                </c:pt>
                <c:pt idx="1064">
                  <c:v>53.532999253500002</c:v>
                </c:pt>
                <c:pt idx="1065">
                  <c:v>53.399910072599994</c:v>
                </c:pt>
                <c:pt idx="1066">
                  <c:v>53.266820891699993</c:v>
                </c:pt>
                <c:pt idx="1067">
                  <c:v>53.136563395499998</c:v>
                </c:pt>
                <c:pt idx="1068">
                  <c:v>53.003474214599997</c:v>
                </c:pt>
                <c:pt idx="1069">
                  <c:v>52.873216718400002</c:v>
                </c:pt>
                <c:pt idx="1070">
                  <c:v>52.740127537500001</c:v>
                </c:pt>
                <c:pt idx="1071">
                  <c:v>52.609870041299999</c:v>
                </c:pt>
                <c:pt idx="1072">
                  <c:v>52.479612545099997</c:v>
                </c:pt>
                <c:pt idx="1073">
                  <c:v>52.349355048900001</c:v>
                </c:pt>
                <c:pt idx="1074">
                  <c:v>52.219097552699999</c:v>
                </c:pt>
                <c:pt idx="1075">
                  <c:v>52.091671741199995</c:v>
                </c:pt>
                <c:pt idx="1076">
                  <c:v>51.961414245</c:v>
                </c:pt>
                <c:pt idx="1077">
                  <c:v>51.833988433499997</c:v>
                </c:pt>
                <c:pt idx="1078">
                  <c:v>51.703730937300001</c:v>
                </c:pt>
                <c:pt idx="1079">
                  <c:v>51.576305125799998</c:v>
                </c:pt>
                <c:pt idx="1080">
                  <c:v>51.448879314300001</c:v>
                </c:pt>
                <c:pt idx="1081">
                  <c:v>51.321453502800004</c:v>
                </c:pt>
                <c:pt idx="1082">
                  <c:v>51.194027691300001</c:v>
                </c:pt>
                <c:pt idx="1083">
                  <c:v>51.066601879800004</c:v>
                </c:pt>
                <c:pt idx="1084">
                  <c:v>50.9391760683</c:v>
                </c:pt>
                <c:pt idx="1085">
                  <c:v>50.811750256800003</c:v>
                </c:pt>
                <c:pt idx="1086">
                  <c:v>50.687156129999998</c:v>
                </c:pt>
                <c:pt idx="1087">
                  <c:v>50.562562003199993</c:v>
                </c:pt>
                <c:pt idx="1088">
                  <c:v>50.435136191699996</c:v>
                </c:pt>
                <c:pt idx="1089">
                  <c:v>50.310542064899998</c:v>
                </c:pt>
                <c:pt idx="1090">
                  <c:v>50.1859479381</c:v>
                </c:pt>
                <c:pt idx="1091">
                  <c:v>50.061353811300002</c:v>
                </c:pt>
                <c:pt idx="1092">
                  <c:v>49.936759684499997</c:v>
                </c:pt>
                <c:pt idx="1093">
                  <c:v>49.812165557699998</c:v>
                </c:pt>
                <c:pt idx="1094">
                  <c:v>49.690403115599999</c:v>
                </c:pt>
                <c:pt idx="1095">
                  <c:v>49.565808988800001</c:v>
                </c:pt>
                <c:pt idx="1096">
                  <c:v>49.444046546699994</c:v>
                </c:pt>
                <c:pt idx="1097">
                  <c:v>49.322284104599994</c:v>
                </c:pt>
                <c:pt idx="1098">
                  <c:v>49.197689977800003</c:v>
                </c:pt>
                <c:pt idx="1099">
                  <c:v>49.075927535699996</c:v>
                </c:pt>
                <c:pt idx="1100">
                  <c:v>48.954165093599997</c:v>
                </c:pt>
                <c:pt idx="1101">
                  <c:v>48.832402651499997</c:v>
                </c:pt>
                <c:pt idx="1102">
                  <c:v>48.713471894099996</c:v>
                </c:pt>
                <c:pt idx="1103">
                  <c:v>48.591709451999996</c:v>
                </c:pt>
                <c:pt idx="1104">
                  <c:v>48.469947009899997</c:v>
                </c:pt>
                <c:pt idx="1105">
                  <c:v>48.351016252499996</c:v>
                </c:pt>
                <c:pt idx="1106">
                  <c:v>48.232085495099994</c:v>
                </c:pt>
                <c:pt idx="1107">
                  <c:v>48.110323053000002</c:v>
                </c:pt>
                <c:pt idx="1108">
                  <c:v>47.991392295600001</c:v>
                </c:pt>
                <c:pt idx="1109">
                  <c:v>47.872461538199993</c:v>
                </c:pt>
                <c:pt idx="1110">
                  <c:v>47.753530780799998</c:v>
                </c:pt>
                <c:pt idx="1111">
                  <c:v>47.634600023399997</c:v>
                </c:pt>
                <c:pt idx="1112">
                  <c:v>47.518500950699995</c:v>
                </c:pt>
                <c:pt idx="1113">
                  <c:v>47.399570193300001</c:v>
                </c:pt>
                <c:pt idx="1114">
                  <c:v>47.283471120599998</c:v>
                </c:pt>
                <c:pt idx="1115">
                  <c:v>47.164540363199997</c:v>
                </c:pt>
                <c:pt idx="1116">
                  <c:v>47.048441290500001</c:v>
                </c:pt>
                <c:pt idx="1117">
                  <c:v>46.932342217799999</c:v>
                </c:pt>
                <c:pt idx="1118">
                  <c:v>46.813411460399998</c:v>
                </c:pt>
                <c:pt idx="1119">
                  <c:v>46.697312387699995</c:v>
                </c:pt>
                <c:pt idx="1120">
                  <c:v>46.584044999699998</c:v>
                </c:pt>
                <c:pt idx="1121">
                  <c:v>46.467945926999995</c:v>
                </c:pt>
                <c:pt idx="1122">
                  <c:v>46.3518468543</c:v>
                </c:pt>
                <c:pt idx="1123">
                  <c:v>46.235747781599997</c:v>
                </c:pt>
                <c:pt idx="1124">
                  <c:v>46.1224803936</c:v>
                </c:pt>
                <c:pt idx="1125">
                  <c:v>46.009213005599996</c:v>
                </c:pt>
                <c:pt idx="1126">
                  <c:v>45.8931139329</c:v>
                </c:pt>
                <c:pt idx="1127">
                  <c:v>45.779846544900003</c:v>
                </c:pt>
                <c:pt idx="1128">
                  <c:v>45.666579156899999</c:v>
                </c:pt>
                <c:pt idx="1129">
                  <c:v>45.553311768900002</c:v>
                </c:pt>
                <c:pt idx="1130">
                  <c:v>45.440044380899998</c:v>
                </c:pt>
                <c:pt idx="1131">
                  <c:v>45.326776992900001</c:v>
                </c:pt>
                <c:pt idx="1132">
                  <c:v>45.216341289599995</c:v>
                </c:pt>
                <c:pt idx="1133">
                  <c:v>45.103073901599998</c:v>
                </c:pt>
                <c:pt idx="1134">
                  <c:v>44.989806513599994</c:v>
                </c:pt>
                <c:pt idx="1135">
                  <c:v>44.879370810300003</c:v>
                </c:pt>
                <c:pt idx="1136">
                  <c:v>44.768935106999997</c:v>
                </c:pt>
                <c:pt idx="1137">
                  <c:v>44.658499403699999</c:v>
                </c:pt>
                <c:pt idx="1138">
                  <c:v>44.545232015699995</c:v>
                </c:pt>
                <c:pt idx="1139">
                  <c:v>44.434796312400003</c:v>
                </c:pt>
                <c:pt idx="1140">
                  <c:v>44.324360609099998</c:v>
                </c:pt>
                <c:pt idx="1141">
                  <c:v>44.216756590499998</c:v>
                </c:pt>
                <c:pt idx="1142">
                  <c:v>44.106320887199999</c:v>
                </c:pt>
                <c:pt idx="1143">
                  <c:v>43.9958851839</c:v>
                </c:pt>
                <c:pt idx="1144">
                  <c:v>43.8882811653</c:v>
                </c:pt>
                <c:pt idx="1145">
                  <c:v>43.777845462000002</c:v>
                </c:pt>
                <c:pt idx="1146">
                  <c:v>43.670241443400002</c:v>
                </c:pt>
                <c:pt idx="1147">
                  <c:v>43.562637424800002</c:v>
                </c:pt>
                <c:pt idx="1148">
                  <c:v>43.455033406199995</c:v>
                </c:pt>
                <c:pt idx="1149">
                  <c:v>43.344597702900003</c:v>
                </c:pt>
                <c:pt idx="1150">
                  <c:v>43.236993684300003</c:v>
                </c:pt>
                <c:pt idx="1151">
                  <c:v>43.132221350400002</c:v>
                </c:pt>
                <c:pt idx="1152">
                  <c:v>43.024617331800002</c:v>
                </c:pt>
                <c:pt idx="1153">
                  <c:v>42.917013313199995</c:v>
                </c:pt>
                <c:pt idx="1154">
                  <c:v>42.8122409793</c:v>
                </c:pt>
                <c:pt idx="1155">
                  <c:v>42.704636960699993</c:v>
                </c:pt>
                <c:pt idx="1156">
                  <c:v>42.599864626799999</c:v>
                </c:pt>
                <c:pt idx="1157">
                  <c:v>42.492260608199999</c:v>
                </c:pt>
                <c:pt idx="1158">
                  <c:v>42.387488274300004</c:v>
                </c:pt>
                <c:pt idx="1159">
                  <c:v>42.282715940400003</c:v>
                </c:pt>
                <c:pt idx="1160">
                  <c:v>42.177943606500001</c:v>
                </c:pt>
                <c:pt idx="1161">
                  <c:v>42.0731712726</c:v>
                </c:pt>
                <c:pt idx="1162">
                  <c:v>41.968398938699998</c:v>
                </c:pt>
                <c:pt idx="1163">
                  <c:v>41.863626604800004</c:v>
                </c:pt>
                <c:pt idx="1164">
                  <c:v>41.761685955600001</c:v>
                </c:pt>
                <c:pt idx="1165">
                  <c:v>41.656913621699999</c:v>
                </c:pt>
                <c:pt idx="1166">
                  <c:v>41.554972972499996</c:v>
                </c:pt>
                <c:pt idx="1167">
                  <c:v>41.450200638599995</c:v>
                </c:pt>
                <c:pt idx="1168">
                  <c:v>41.348259989399999</c:v>
                </c:pt>
                <c:pt idx="1169">
                  <c:v>41.246319340199996</c:v>
                </c:pt>
                <c:pt idx="1170">
                  <c:v>41.144378691</c:v>
                </c:pt>
                <c:pt idx="1171">
                  <c:v>41.042438041800004</c:v>
                </c:pt>
                <c:pt idx="1172">
                  <c:v>40.940497392599994</c:v>
                </c:pt>
                <c:pt idx="1173">
                  <c:v>40.838556743399998</c:v>
                </c:pt>
                <c:pt idx="1174">
                  <c:v>40.736616094199995</c:v>
                </c:pt>
                <c:pt idx="1175">
                  <c:v>40.634675444999999</c:v>
                </c:pt>
                <c:pt idx="1176">
                  <c:v>40.535566480500002</c:v>
                </c:pt>
                <c:pt idx="1177">
                  <c:v>40.433625831299999</c:v>
                </c:pt>
                <c:pt idx="1178">
                  <c:v>40.334516866800001</c:v>
                </c:pt>
                <c:pt idx="1179">
                  <c:v>40.232576217599998</c:v>
                </c:pt>
                <c:pt idx="1180">
                  <c:v>40.133467253100001</c:v>
                </c:pt>
                <c:pt idx="1181">
                  <c:v>40.034358288599996</c:v>
                </c:pt>
                <c:pt idx="1182">
                  <c:v>39.935249324099999</c:v>
                </c:pt>
                <c:pt idx="1183">
                  <c:v>39.836140359599995</c:v>
                </c:pt>
                <c:pt idx="1184">
                  <c:v>39.737031395099997</c:v>
                </c:pt>
                <c:pt idx="1185">
                  <c:v>39.657744223499996</c:v>
                </c:pt>
                <c:pt idx="1186">
                  <c:v>39.589783790699997</c:v>
                </c:pt>
                <c:pt idx="1187">
                  <c:v>39.521823357899997</c:v>
                </c:pt>
                <c:pt idx="1188">
                  <c:v>39.453862925099997</c:v>
                </c:pt>
                <c:pt idx="1189">
                  <c:v>39.385902492300005</c:v>
                </c:pt>
                <c:pt idx="1190">
                  <c:v>39.320773744199997</c:v>
                </c:pt>
                <c:pt idx="1191">
                  <c:v>39.252813311399997</c:v>
                </c:pt>
                <c:pt idx="1192">
                  <c:v>39.184852878599997</c:v>
                </c:pt>
                <c:pt idx="1193">
                  <c:v>39.119724130499996</c:v>
                </c:pt>
                <c:pt idx="1194">
                  <c:v>39.051763697699997</c:v>
                </c:pt>
                <c:pt idx="1195">
                  <c:v>38.983803264899997</c:v>
                </c:pt>
                <c:pt idx="1196">
                  <c:v>38.918674516800003</c:v>
                </c:pt>
                <c:pt idx="1197">
                  <c:v>38.850714083999996</c:v>
                </c:pt>
                <c:pt idx="1198">
                  <c:v>38.785585335900002</c:v>
                </c:pt>
                <c:pt idx="1199">
                  <c:v>38.720456587800001</c:v>
                </c:pt>
                <c:pt idx="1200">
                  <c:v>38.652496155000001</c:v>
                </c:pt>
                <c:pt idx="1201">
                  <c:v>38.5873674069</c:v>
                </c:pt>
                <c:pt idx="1202">
                  <c:v>38.522238658799999</c:v>
                </c:pt>
                <c:pt idx="1203">
                  <c:v>38.454278226</c:v>
                </c:pt>
                <c:pt idx="1204">
                  <c:v>38.389149477899998</c:v>
                </c:pt>
                <c:pt idx="1205">
                  <c:v>38.324020729800004</c:v>
                </c:pt>
                <c:pt idx="1206">
                  <c:v>38.258891981699996</c:v>
                </c:pt>
                <c:pt idx="1207">
                  <c:v>38.193763233599995</c:v>
                </c:pt>
                <c:pt idx="1208">
                  <c:v>38.128634485500001</c:v>
                </c:pt>
                <c:pt idx="1209">
                  <c:v>38.0635057374</c:v>
                </c:pt>
                <c:pt idx="1210">
                  <c:v>37.998376989299999</c:v>
                </c:pt>
                <c:pt idx="1211">
                  <c:v>37.933248241199998</c:v>
                </c:pt>
                <c:pt idx="1212">
                  <c:v>37.868119493099996</c:v>
                </c:pt>
                <c:pt idx="1213">
                  <c:v>37.802990744999995</c:v>
                </c:pt>
                <c:pt idx="1214">
                  <c:v>37.737861996900001</c:v>
                </c:pt>
                <c:pt idx="1215">
                  <c:v>37.675564933499999</c:v>
                </c:pt>
                <c:pt idx="1216">
                  <c:v>37.610436185399998</c:v>
                </c:pt>
                <c:pt idx="1217">
                  <c:v>37.545307437300004</c:v>
                </c:pt>
                <c:pt idx="1218">
                  <c:v>37.480178689199995</c:v>
                </c:pt>
                <c:pt idx="1219">
                  <c:v>37.4178816258</c:v>
                </c:pt>
                <c:pt idx="1220">
                  <c:v>37.352752877699999</c:v>
                </c:pt>
                <c:pt idx="1221">
                  <c:v>37.290455814300003</c:v>
                </c:pt>
                <c:pt idx="1222">
                  <c:v>37.225327066199995</c:v>
                </c:pt>
                <c:pt idx="1223">
                  <c:v>37.163030002799999</c:v>
                </c:pt>
                <c:pt idx="1224">
                  <c:v>37.097901254699998</c:v>
                </c:pt>
                <c:pt idx="1225">
                  <c:v>37.035604191300003</c:v>
                </c:pt>
                <c:pt idx="1226">
                  <c:v>36.9733071279</c:v>
                </c:pt>
                <c:pt idx="1227">
                  <c:v>36.908178379799999</c:v>
                </c:pt>
                <c:pt idx="1228">
                  <c:v>36.845881316400003</c:v>
                </c:pt>
                <c:pt idx="1229">
                  <c:v>36.783584253000001</c:v>
                </c:pt>
                <c:pt idx="1230">
                  <c:v>36.721287189599998</c:v>
                </c:pt>
                <c:pt idx="1231">
                  <c:v>36.656158441499997</c:v>
                </c:pt>
                <c:pt idx="1232">
                  <c:v>36.593861378099994</c:v>
                </c:pt>
                <c:pt idx="1233">
                  <c:v>36.531564314699999</c:v>
                </c:pt>
                <c:pt idx="1234">
                  <c:v>36.469267251300003</c:v>
                </c:pt>
                <c:pt idx="1235">
                  <c:v>36.406970187900001</c:v>
                </c:pt>
                <c:pt idx="1236">
                  <c:v>36.344673124499998</c:v>
                </c:pt>
                <c:pt idx="1237">
                  <c:v>36.282376061099995</c:v>
                </c:pt>
                <c:pt idx="1238">
                  <c:v>36.220078997699993</c:v>
                </c:pt>
                <c:pt idx="1239">
                  <c:v>36.160613618999996</c:v>
                </c:pt>
                <c:pt idx="1240">
                  <c:v>36.0983165556</c:v>
                </c:pt>
                <c:pt idx="1241">
                  <c:v>36.036019492199998</c:v>
                </c:pt>
                <c:pt idx="1242">
                  <c:v>35.973722428800002</c:v>
                </c:pt>
                <c:pt idx="1243">
                  <c:v>35.914257050099998</c:v>
                </c:pt>
                <c:pt idx="1244">
                  <c:v>35.851959986699995</c:v>
                </c:pt>
                <c:pt idx="1245">
                  <c:v>35.7896629233</c:v>
                </c:pt>
                <c:pt idx="1246">
                  <c:v>35.730197544599996</c:v>
                </c:pt>
                <c:pt idx="1247">
                  <c:v>35.667900481199993</c:v>
                </c:pt>
                <c:pt idx="1248">
                  <c:v>35.608435102499996</c:v>
                </c:pt>
                <c:pt idx="1249">
                  <c:v>35.546138039100001</c:v>
                </c:pt>
                <c:pt idx="1250">
                  <c:v>35.486672660400004</c:v>
                </c:pt>
                <c:pt idx="1251">
                  <c:v>35.424375597000001</c:v>
                </c:pt>
                <c:pt idx="1252">
                  <c:v>35.364910218300004</c:v>
                </c:pt>
                <c:pt idx="1253">
                  <c:v>35.3054448396</c:v>
                </c:pt>
                <c:pt idx="1254">
                  <c:v>35.243147776199997</c:v>
                </c:pt>
                <c:pt idx="1255">
                  <c:v>35.1836823975</c:v>
                </c:pt>
                <c:pt idx="1256">
                  <c:v>35.124217018800003</c:v>
                </c:pt>
                <c:pt idx="1257">
                  <c:v>35.064751640099999</c:v>
                </c:pt>
                <c:pt idx="1258">
                  <c:v>35.002454576699996</c:v>
                </c:pt>
                <c:pt idx="1259">
                  <c:v>34.942989197999999</c:v>
                </c:pt>
                <c:pt idx="1260">
                  <c:v>34.883523819300002</c:v>
                </c:pt>
                <c:pt idx="1261">
                  <c:v>34.824058440599998</c:v>
                </c:pt>
                <c:pt idx="1262">
                  <c:v>34.764593061900001</c:v>
                </c:pt>
                <c:pt idx="1263">
                  <c:v>34.705127683199997</c:v>
                </c:pt>
                <c:pt idx="1264">
                  <c:v>34.6456623045</c:v>
                </c:pt>
                <c:pt idx="1265">
                  <c:v>34.586196925800003</c:v>
                </c:pt>
                <c:pt idx="1266">
                  <c:v>34.526731547099999</c:v>
                </c:pt>
                <c:pt idx="1267">
                  <c:v>34.4700978531</c:v>
                </c:pt>
                <c:pt idx="1268">
                  <c:v>34.410632474400003</c:v>
                </c:pt>
                <c:pt idx="1269">
                  <c:v>34.351167095699999</c:v>
                </c:pt>
                <c:pt idx="1270">
                  <c:v>34.291701717000002</c:v>
                </c:pt>
                <c:pt idx="1271">
                  <c:v>34.235068022999997</c:v>
                </c:pt>
                <c:pt idx="1272">
                  <c:v>34.1756026443</c:v>
                </c:pt>
                <c:pt idx="1273">
                  <c:v>34.116137265599995</c:v>
                </c:pt>
                <c:pt idx="1274">
                  <c:v>34.059503571599997</c:v>
                </c:pt>
                <c:pt idx="1275">
                  <c:v>34.0000381929</c:v>
                </c:pt>
                <c:pt idx="1276">
                  <c:v>33.943404498900001</c:v>
                </c:pt>
                <c:pt idx="1277">
                  <c:v>33.883939120199997</c:v>
                </c:pt>
                <c:pt idx="1278">
                  <c:v>33.827305426199999</c:v>
                </c:pt>
                <c:pt idx="1279">
                  <c:v>33.767840047500002</c:v>
                </c:pt>
                <c:pt idx="1280">
                  <c:v>33.711206353499996</c:v>
                </c:pt>
                <c:pt idx="1281">
                  <c:v>33.654572659499998</c:v>
                </c:pt>
                <c:pt idx="1282">
                  <c:v>33.595107280800001</c:v>
                </c:pt>
                <c:pt idx="1283">
                  <c:v>33.538473586800002</c:v>
                </c:pt>
                <c:pt idx="1284">
                  <c:v>33.481839892800004</c:v>
                </c:pt>
                <c:pt idx="1285">
                  <c:v>33.425206198800005</c:v>
                </c:pt>
                <c:pt idx="1286">
                  <c:v>33.368572504799999</c:v>
                </c:pt>
                <c:pt idx="1287">
                  <c:v>33.309107126099995</c:v>
                </c:pt>
                <c:pt idx="1288">
                  <c:v>33.252473432099997</c:v>
                </c:pt>
                <c:pt idx="1289">
                  <c:v>33.195839738099998</c:v>
                </c:pt>
                <c:pt idx="1290">
                  <c:v>33.1392060441</c:v>
                </c:pt>
                <c:pt idx="1291">
                  <c:v>33.082572350099994</c:v>
                </c:pt>
                <c:pt idx="1292">
                  <c:v>33.025938656099996</c:v>
                </c:pt>
                <c:pt idx="1293">
                  <c:v>32.969304962099997</c:v>
                </c:pt>
                <c:pt idx="1294">
                  <c:v>32.912671268099999</c:v>
                </c:pt>
                <c:pt idx="1295">
                  <c:v>32.858869258799999</c:v>
                </c:pt>
                <c:pt idx="1296">
                  <c:v>32.8022355648</c:v>
                </c:pt>
                <c:pt idx="1297">
                  <c:v>32.745601870800002</c:v>
                </c:pt>
                <c:pt idx="1298">
                  <c:v>32.688968176800003</c:v>
                </c:pt>
                <c:pt idx="1299">
                  <c:v>32.635166167499996</c:v>
                </c:pt>
                <c:pt idx="1300">
                  <c:v>32.578532473499997</c:v>
                </c:pt>
                <c:pt idx="1301">
                  <c:v>32.521898779499999</c:v>
                </c:pt>
                <c:pt idx="1302">
                  <c:v>32.468096770199999</c:v>
                </c:pt>
                <c:pt idx="1303">
                  <c:v>32.411463076199993</c:v>
                </c:pt>
                <c:pt idx="1304">
                  <c:v>32.354829382199995</c:v>
                </c:pt>
                <c:pt idx="1305">
                  <c:v>32.301027372900002</c:v>
                </c:pt>
                <c:pt idx="1306">
                  <c:v>32.244393678900003</c:v>
                </c:pt>
                <c:pt idx="1307">
                  <c:v>32.190591669599996</c:v>
                </c:pt>
                <c:pt idx="1308">
                  <c:v>32.136789660300003</c:v>
                </c:pt>
                <c:pt idx="1309">
                  <c:v>32.080155966300005</c:v>
                </c:pt>
                <c:pt idx="1310">
                  <c:v>32.026353956999998</c:v>
                </c:pt>
                <c:pt idx="1311">
                  <c:v>31.969720262999999</c:v>
                </c:pt>
                <c:pt idx="1312">
                  <c:v>31.915918253699996</c:v>
                </c:pt>
                <c:pt idx="1313">
                  <c:v>31.862116244399999</c:v>
                </c:pt>
                <c:pt idx="1314">
                  <c:v>31.808314235099999</c:v>
                </c:pt>
                <c:pt idx="1315">
                  <c:v>31.754512225800003</c:v>
                </c:pt>
                <c:pt idx="1316">
                  <c:v>31.697878531800001</c:v>
                </c:pt>
                <c:pt idx="1317">
                  <c:v>31.644076522500001</c:v>
                </c:pt>
                <c:pt idx="1318">
                  <c:v>31.590274513199997</c:v>
                </c:pt>
                <c:pt idx="1319">
                  <c:v>31.536472503900001</c:v>
                </c:pt>
                <c:pt idx="1320">
                  <c:v>31.482670494599997</c:v>
                </c:pt>
                <c:pt idx="1321">
                  <c:v>31.428868485300001</c:v>
                </c:pt>
                <c:pt idx="1322">
                  <c:v>31.375066476000001</c:v>
                </c:pt>
                <c:pt idx="1323">
                  <c:v>31.321264466699997</c:v>
                </c:pt>
                <c:pt idx="1324">
                  <c:v>31.267462457400001</c:v>
                </c:pt>
                <c:pt idx="1325">
                  <c:v>31.213660448099997</c:v>
                </c:pt>
                <c:pt idx="1326">
                  <c:v>31.162690123499999</c:v>
                </c:pt>
                <c:pt idx="1327">
                  <c:v>31.108888114199996</c:v>
                </c:pt>
                <c:pt idx="1328">
                  <c:v>31.055086104899999</c:v>
                </c:pt>
                <c:pt idx="1329">
                  <c:v>31.001284095599999</c:v>
                </c:pt>
                <c:pt idx="1330">
                  <c:v>30.950313770999998</c:v>
                </c:pt>
                <c:pt idx="1331">
                  <c:v>30.896511761699998</c:v>
                </c:pt>
                <c:pt idx="1332">
                  <c:v>30.842709752400001</c:v>
                </c:pt>
                <c:pt idx="1333">
                  <c:v>30.791739427800003</c:v>
                </c:pt>
                <c:pt idx="1334">
                  <c:v>30.7379374185</c:v>
                </c:pt>
                <c:pt idx="1335">
                  <c:v>30.686967093900002</c:v>
                </c:pt>
                <c:pt idx="1336">
                  <c:v>30.633165084599998</c:v>
                </c:pt>
                <c:pt idx="1337">
                  <c:v>30.58219476</c:v>
                </c:pt>
                <c:pt idx="1338">
                  <c:v>30.528392750699997</c:v>
                </c:pt>
                <c:pt idx="1339">
                  <c:v>30.477422426099999</c:v>
                </c:pt>
                <c:pt idx="1340">
                  <c:v>30.423620416800002</c:v>
                </c:pt>
                <c:pt idx="1341">
                  <c:v>30.372650092199997</c:v>
                </c:pt>
                <c:pt idx="1342">
                  <c:v>30.321679767599999</c:v>
                </c:pt>
                <c:pt idx="1343">
                  <c:v>30.267877758300003</c:v>
                </c:pt>
                <c:pt idx="1344">
                  <c:v>30.216907433699998</c:v>
                </c:pt>
                <c:pt idx="1345">
                  <c:v>30.165937109099996</c:v>
                </c:pt>
                <c:pt idx="1346">
                  <c:v>30.114966784499998</c:v>
                </c:pt>
                <c:pt idx="1347">
                  <c:v>30.061164775199998</c:v>
                </c:pt>
                <c:pt idx="1348">
                  <c:v>30.010194450599997</c:v>
                </c:pt>
                <c:pt idx="1349">
                  <c:v>29.959224125999999</c:v>
                </c:pt>
                <c:pt idx="1350">
                  <c:v>29.908253801400001</c:v>
                </c:pt>
                <c:pt idx="1351">
                  <c:v>29.857283476800003</c:v>
                </c:pt>
                <c:pt idx="1352">
                  <c:v>29.806313152199998</c:v>
                </c:pt>
                <c:pt idx="1353">
                  <c:v>29.755342827599996</c:v>
                </c:pt>
                <c:pt idx="1354">
                  <c:v>29.704372502999998</c:v>
                </c:pt>
                <c:pt idx="1355">
                  <c:v>29.6534021784</c:v>
                </c:pt>
                <c:pt idx="1356">
                  <c:v>29.602431853800002</c:v>
                </c:pt>
                <c:pt idx="1357">
                  <c:v>29.551461529199997</c:v>
                </c:pt>
                <c:pt idx="1358">
                  <c:v>29.503322889300001</c:v>
                </c:pt>
                <c:pt idx="1359">
                  <c:v>29.452352564699996</c:v>
                </c:pt>
                <c:pt idx="1360">
                  <c:v>29.401382240099998</c:v>
                </c:pt>
                <c:pt idx="1361">
                  <c:v>29.350411915500001</c:v>
                </c:pt>
                <c:pt idx="1362">
                  <c:v>29.302273275599998</c:v>
                </c:pt>
                <c:pt idx="1363">
                  <c:v>29.251302951</c:v>
                </c:pt>
                <c:pt idx="1364">
                  <c:v>29.200332626400002</c:v>
                </c:pt>
                <c:pt idx="1365">
                  <c:v>29.152193986499999</c:v>
                </c:pt>
                <c:pt idx="1366">
                  <c:v>29.101223661900001</c:v>
                </c:pt>
                <c:pt idx="1367">
                  <c:v>29.053085021999998</c:v>
                </c:pt>
                <c:pt idx="1368">
                  <c:v>29.0021146974</c:v>
                </c:pt>
                <c:pt idx="1369">
                  <c:v>28.9539760575</c:v>
                </c:pt>
                <c:pt idx="1370">
                  <c:v>28.903005732899999</c:v>
                </c:pt>
                <c:pt idx="1371">
                  <c:v>28.854867092999999</c:v>
                </c:pt>
                <c:pt idx="1372">
                  <c:v>28.803896768400001</c:v>
                </c:pt>
                <c:pt idx="1373">
                  <c:v>28.755758128499998</c:v>
                </c:pt>
                <c:pt idx="1374">
                  <c:v>28.707619488599999</c:v>
                </c:pt>
                <c:pt idx="1375">
                  <c:v>28.656649163999997</c:v>
                </c:pt>
                <c:pt idx="1376">
                  <c:v>28.608510524099998</c:v>
                </c:pt>
                <c:pt idx="1377">
                  <c:v>28.560371884199999</c:v>
                </c:pt>
                <c:pt idx="1378">
                  <c:v>28.509401559599997</c:v>
                </c:pt>
                <c:pt idx="1379">
                  <c:v>28.461262919700001</c:v>
                </c:pt>
                <c:pt idx="1380">
                  <c:v>28.413124279799998</c:v>
                </c:pt>
                <c:pt idx="1381">
                  <c:v>28.364985639900002</c:v>
                </c:pt>
                <c:pt idx="1382">
                  <c:v>28.316846999999999</c:v>
                </c:pt>
                <c:pt idx="1383">
                  <c:v>28.268708360099996</c:v>
                </c:pt>
                <c:pt idx="1384">
                  <c:v>28.2205697202</c:v>
                </c:pt>
                <c:pt idx="1385">
                  <c:v>28.172431080299997</c:v>
                </c:pt>
                <c:pt idx="1386">
                  <c:v>28.124292440400001</c:v>
                </c:pt>
                <c:pt idx="1387">
                  <c:v>28.076153800499998</c:v>
                </c:pt>
                <c:pt idx="1388">
                  <c:v>28.028015160599999</c:v>
                </c:pt>
                <c:pt idx="1389">
                  <c:v>27.9798765207</c:v>
                </c:pt>
                <c:pt idx="1390">
                  <c:v>27.9317378808</c:v>
                </c:pt>
                <c:pt idx="1391">
                  <c:v>27.883599240900001</c:v>
                </c:pt>
                <c:pt idx="1392">
                  <c:v>27.835460600999998</c:v>
                </c:pt>
                <c:pt idx="1393">
                  <c:v>27.787321961099998</c:v>
                </c:pt>
                <c:pt idx="1394">
                  <c:v>27.742015005900001</c:v>
                </c:pt>
                <c:pt idx="1395">
                  <c:v>27.693876365999998</c:v>
                </c:pt>
                <c:pt idx="1396">
                  <c:v>27.645737726099998</c:v>
                </c:pt>
                <c:pt idx="1397">
                  <c:v>27.600430770900001</c:v>
                </c:pt>
                <c:pt idx="1398">
                  <c:v>27.552292130999998</c:v>
                </c:pt>
                <c:pt idx="1399">
                  <c:v>27.504153491099999</c:v>
                </c:pt>
                <c:pt idx="1400">
                  <c:v>27.458846535900001</c:v>
                </c:pt>
                <c:pt idx="1401">
                  <c:v>27.410707895999998</c:v>
                </c:pt>
                <c:pt idx="1402">
                  <c:v>27.365400940799997</c:v>
                </c:pt>
                <c:pt idx="1403">
                  <c:v>27.317262300900001</c:v>
                </c:pt>
                <c:pt idx="1404">
                  <c:v>27.2719553457</c:v>
                </c:pt>
                <c:pt idx="1405">
                  <c:v>27.223816705799997</c:v>
                </c:pt>
                <c:pt idx="1406">
                  <c:v>27.178509750599996</c:v>
                </c:pt>
                <c:pt idx="1407">
                  <c:v>27.130371110700001</c:v>
                </c:pt>
                <c:pt idx="1408">
                  <c:v>27.0850641555</c:v>
                </c:pt>
                <c:pt idx="1409">
                  <c:v>27.039757200299999</c:v>
                </c:pt>
                <c:pt idx="1410">
                  <c:v>26.991618560399999</c:v>
                </c:pt>
                <c:pt idx="1411">
                  <c:v>26.946311605199998</c:v>
                </c:pt>
                <c:pt idx="1412">
                  <c:v>26.901004650000001</c:v>
                </c:pt>
                <c:pt idx="1413">
                  <c:v>26.8556976948</c:v>
                </c:pt>
                <c:pt idx="1414">
                  <c:v>26.8075590549</c:v>
                </c:pt>
                <c:pt idx="1415">
                  <c:v>26.7622520997</c:v>
                </c:pt>
                <c:pt idx="1416">
                  <c:v>26.716945144499999</c:v>
                </c:pt>
                <c:pt idx="1417">
                  <c:v>26.671638189299998</c:v>
                </c:pt>
                <c:pt idx="1418">
                  <c:v>26.626331234099997</c:v>
                </c:pt>
                <c:pt idx="1419">
                  <c:v>26.581024278899999</c:v>
                </c:pt>
                <c:pt idx="1420">
                  <c:v>26.535717323699998</c:v>
                </c:pt>
                <c:pt idx="1421">
                  <c:v>26.490410368500001</c:v>
                </c:pt>
                <c:pt idx="1422">
                  <c:v>26.4451034133</c:v>
                </c:pt>
                <c:pt idx="1423">
                  <c:v>26.399796458099999</c:v>
                </c:pt>
                <c:pt idx="1424">
                  <c:v>26.354489502900002</c:v>
                </c:pt>
                <c:pt idx="1425">
                  <c:v>26.309182547700001</c:v>
                </c:pt>
                <c:pt idx="1426">
                  <c:v>26.2638755925</c:v>
                </c:pt>
                <c:pt idx="1427">
                  <c:v>26.218568637299999</c:v>
                </c:pt>
                <c:pt idx="1428">
                  <c:v>26.173261682099998</c:v>
                </c:pt>
                <c:pt idx="1429">
                  <c:v>26.130786411599999</c:v>
                </c:pt>
                <c:pt idx="1430">
                  <c:v>26.085479456400002</c:v>
                </c:pt>
                <c:pt idx="1431">
                  <c:v>26.040172501200001</c:v>
                </c:pt>
                <c:pt idx="1432">
                  <c:v>25.994865546</c:v>
                </c:pt>
                <c:pt idx="1433">
                  <c:v>25.952390275500001</c:v>
                </c:pt>
                <c:pt idx="1434">
                  <c:v>25.9070833203</c:v>
                </c:pt>
                <c:pt idx="1435">
                  <c:v>25.861776365099999</c:v>
                </c:pt>
                <c:pt idx="1436">
                  <c:v>25.819301094599997</c:v>
                </c:pt>
                <c:pt idx="1437">
                  <c:v>25.773994139399999</c:v>
                </c:pt>
                <c:pt idx="1438">
                  <c:v>25.7315188689</c:v>
                </c:pt>
                <c:pt idx="1439">
                  <c:v>25.686211913699999</c:v>
                </c:pt>
                <c:pt idx="1440">
                  <c:v>25.6437366432</c:v>
                </c:pt>
                <c:pt idx="1441">
                  <c:v>25.598429688</c:v>
                </c:pt>
                <c:pt idx="1442">
                  <c:v>25.555954417500001</c:v>
                </c:pt>
                <c:pt idx="1443">
                  <c:v>25.5106474623</c:v>
                </c:pt>
                <c:pt idx="1444">
                  <c:v>25.468172191799997</c:v>
                </c:pt>
                <c:pt idx="1445">
                  <c:v>25.425696921299998</c:v>
                </c:pt>
                <c:pt idx="1446">
                  <c:v>25.380389966099997</c:v>
                </c:pt>
                <c:pt idx="1447">
                  <c:v>25.337914695599999</c:v>
                </c:pt>
                <c:pt idx="1448">
                  <c:v>25.2954394251</c:v>
                </c:pt>
                <c:pt idx="1449">
                  <c:v>25.250132469900002</c:v>
                </c:pt>
                <c:pt idx="1450">
                  <c:v>25.2076571994</c:v>
                </c:pt>
                <c:pt idx="1451">
                  <c:v>25.165181928900001</c:v>
                </c:pt>
                <c:pt idx="1452">
                  <c:v>25.122706658400002</c:v>
                </c:pt>
                <c:pt idx="1453">
                  <c:v>25.0802313879</c:v>
                </c:pt>
                <c:pt idx="1454">
                  <c:v>25.034924432699999</c:v>
                </c:pt>
                <c:pt idx="1455">
                  <c:v>24.9924491622</c:v>
                </c:pt>
                <c:pt idx="1456">
                  <c:v>24.949973891700001</c:v>
                </c:pt>
                <c:pt idx="1457">
                  <c:v>24.907498621199998</c:v>
                </c:pt>
                <c:pt idx="1458">
                  <c:v>24.8650233507</c:v>
                </c:pt>
                <c:pt idx="1459">
                  <c:v>24.822548080200001</c:v>
                </c:pt>
                <c:pt idx="1460">
                  <c:v>24.780072809699998</c:v>
                </c:pt>
                <c:pt idx="1461">
                  <c:v>24.737597539199999</c:v>
                </c:pt>
                <c:pt idx="1462">
                  <c:v>24.6951222687</c:v>
                </c:pt>
                <c:pt idx="1463">
                  <c:v>24.652646998200002</c:v>
                </c:pt>
                <c:pt idx="1464">
                  <c:v>24.613003412400001</c:v>
                </c:pt>
                <c:pt idx="1465">
                  <c:v>24.570528141899999</c:v>
                </c:pt>
                <c:pt idx="1466">
                  <c:v>24.5280528714</c:v>
                </c:pt>
                <c:pt idx="1467">
                  <c:v>24.485577600900001</c:v>
                </c:pt>
                <c:pt idx="1468">
                  <c:v>24.443102330400002</c:v>
                </c:pt>
                <c:pt idx="1469">
                  <c:v>24.403458744599998</c:v>
                </c:pt>
                <c:pt idx="1470">
                  <c:v>24.360983474099999</c:v>
                </c:pt>
                <c:pt idx="1471">
                  <c:v>24.318508203599997</c:v>
                </c:pt>
                <c:pt idx="1472">
                  <c:v>24.2788646178</c:v>
                </c:pt>
                <c:pt idx="1473">
                  <c:v>24.236389347299998</c:v>
                </c:pt>
                <c:pt idx="1474">
                  <c:v>24.193914076799999</c:v>
                </c:pt>
                <c:pt idx="1475">
                  <c:v>24.154270490999998</c:v>
                </c:pt>
                <c:pt idx="1476">
                  <c:v>24.111795220499999</c:v>
                </c:pt>
                <c:pt idx="1477">
                  <c:v>24.072151634699999</c:v>
                </c:pt>
                <c:pt idx="1478">
                  <c:v>24.0296763642</c:v>
                </c:pt>
                <c:pt idx="1479">
                  <c:v>23.9900327784</c:v>
                </c:pt>
                <c:pt idx="1480">
                  <c:v>23.947557507900001</c:v>
                </c:pt>
                <c:pt idx="1481">
                  <c:v>23.907913922099997</c:v>
                </c:pt>
                <c:pt idx="1482">
                  <c:v>23.865438651599998</c:v>
                </c:pt>
                <c:pt idx="1483">
                  <c:v>23.825795065799998</c:v>
                </c:pt>
                <c:pt idx="1484">
                  <c:v>23.783319795299999</c:v>
                </c:pt>
                <c:pt idx="1485">
                  <c:v>23.743676209499998</c:v>
                </c:pt>
                <c:pt idx="1486">
                  <c:v>23.704032623700002</c:v>
                </c:pt>
                <c:pt idx="1487">
                  <c:v>23.661557353199999</c:v>
                </c:pt>
                <c:pt idx="1488">
                  <c:v>23.621913767399999</c:v>
                </c:pt>
                <c:pt idx="1489">
                  <c:v>23.582270181599998</c:v>
                </c:pt>
                <c:pt idx="1490">
                  <c:v>23.542626595799998</c:v>
                </c:pt>
                <c:pt idx="1491">
                  <c:v>23.500151325299999</c:v>
                </c:pt>
                <c:pt idx="1492">
                  <c:v>23.460507739499999</c:v>
                </c:pt>
                <c:pt idx="1493">
                  <c:v>23.420864153699998</c:v>
                </c:pt>
                <c:pt idx="1494">
                  <c:v>23.381220567900002</c:v>
                </c:pt>
                <c:pt idx="1495">
                  <c:v>23.341576982099998</c:v>
                </c:pt>
                <c:pt idx="1496">
                  <c:v>23.301933396299997</c:v>
                </c:pt>
                <c:pt idx="1497">
                  <c:v>23.2622898105</c:v>
                </c:pt>
                <c:pt idx="1498">
                  <c:v>23.2226462247</c:v>
                </c:pt>
                <c:pt idx="1499">
                  <c:v>23.1830026389</c:v>
                </c:pt>
                <c:pt idx="1500">
                  <c:v>23.143359053099999</c:v>
                </c:pt>
                <c:pt idx="1501">
                  <c:v>23.103715467299999</c:v>
                </c:pt>
                <c:pt idx="1502">
                  <c:v>23.064071881499999</c:v>
                </c:pt>
                <c:pt idx="1503">
                  <c:v>23.024428295700002</c:v>
                </c:pt>
                <c:pt idx="1504">
                  <c:v>22.984784709900001</c:v>
                </c:pt>
                <c:pt idx="1505">
                  <c:v>22.945141124099997</c:v>
                </c:pt>
                <c:pt idx="1506">
                  <c:v>22.905497538299997</c:v>
                </c:pt>
                <c:pt idx="1507">
                  <c:v>22.868685637199999</c:v>
                </c:pt>
                <c:pt idx="1508">
                  <c:v>22.829042051400002</c:v>
                </c:pt>
                <c:pt idx="1509">
                  <c:v>22.789398465599998</c:v>
                </c:pt>
                <c:pt idx="1510">
                  <c:v>22.749754879799998</c:v>
                </c:pt>
                <c:pt idx="1511">
                  <c:v>22.710111294000001</c:v>
                </c:pt>
                <c:pt idx="1512">
                  <c:v>22.673299392899999</c:v>
                </c:pt>
                <c:pt idx="1513">
                  <c:v>22.633655807099998</c:v>
                </c:pt>
                <c:pt idx="1514">
                  <c:v>22.594012221299998</c:v>
                </c:pt>
                <c:pt idx="1515">
                  <c:v>22.5572003202</c:v>
                </c:pt>
                <c:pt idx="1516">
                  <c:v>22.517556734399999</c:v>
                </c:pt>
                <c:pt idx="1517">
                  <c:v>22.480744833299998</c:v>
                </c:pt>
                <c:pt idx="1518">
                  <c:v>22.441101247500001</c:v>
                </c:pt>
                <c:pt idx="1519">
                  <c:v>22.404289346400002</c:v>
                </c:pt>
                <c:pt idx="1520">
                  <c:v>22.364645760599998</c:v>
                </c:pt>
                <c:pt idx="1521">
                  <c:v>22.325002174799998</c:v>
                </c:pt>
                <c:pt idx="1522">
                  <c:v>22.2881902737</c:v>
                </c:pt>
                <c:pt idx="1523">
                  <c:v>22.251378372599998</c:v>
                </c:pt>
                <c:pt idx="1524">
                  <c:v>22.211734786799997</c:v>
                </c:pt>
                <c:pt idx="1525">
                  <c:v>22.174922885699999</c:v>
                </c:pt>
                <c:pt idx="1526">
                  <c:v>22.135279299900002</c:v>
                </c:pt>
                <c:pt idx="1527">
                  <c:v>22.0984673988</c:v>
                </c:pt>
                <c:pt idx="1528">
                  <c:v>22.061655497699999</c:v>
                </c:pt>
                <c:pt idx="1529">
                  <c:v>22.022011911900002</c:v>
                </c:pt>
                <c:pt idx="1530">
                  <c:v>21.9852000108</c:v>
                </c:pt>
                <c:pt idx="1531">
                  <c:v>21.948388109700002</c:v>
                </c:pt>
                <c:pt idx="1532">
                  <c:v>21.9115762086</c:v>
                </c:pt>
                <c:pt idx="1533">
                  <c:v>21.871932622799999</c:v>
                </c:pt>
                <c:pt idx="1534">
                  <c:v>21.835120721700001</c:v>
                </c:pt>
                <c:pt idx="1535">
                  <c:v>21.798308820599999</c:v>
                </c:pt>
                <c:pt idx="1536">
                  <c:v>21.761496919500001</c:v>
                </c:pt>
                <c:pt idx="1537">
                  <c:v>21.724685018399999</c:v>
                </c:pt>
                <c:pt idx="1538">
                  <c:v>21.687873117299997</c:v>
                </c:pt>
                <c:pt idx="1539">
                  <c:v>21.651061216199999</c:v>
                </c:pt>
                <c:pt idx="1540">
                  <c:v>21.611417630400002</c:v>
                </c:pt>
                <c:pt idx="1541">
                  <c:v>21.5746057293</c:v>
                </c:pt>
                <c:pt idx="1542">
                  <c:v>21.537793828200002</c:v>
                </c:pt>
                <c:pt idx="1543">
                  <c:v>21.5009819271</c:v>
                </c:pt>
                <c:pt idx="1544">
                  <c:v>21.464170025999998</c:v>
                </c:pt>
                <c:pt idx="1545">
                  <c:v>21.4273581249</c:v>
                </c:pt>
                <c:pt idx="1546">
                  <c:v>21.3933779085</c:v>
                </c:pt>
                <c:pt idx="1547">
                  <c:v>21.356566007400001</c:v>
                </c:pt>
                <c:pt idx="1548">
                  <c:v>21.3197541063</c:v>
                </c:pt>
                <c:pt idx="1549">
                  <c:v>21.282942205200001</c:v>
                </c:pt>
                <c:pt idx="1550">
                  <c:v>21.246130304099999</c:v>
                </c:pt>
                <c:pt idx="1551">
                  <c:v>21.209318403000001</c:v>
                </c:pt>
                <c:pt idx="1552">
                  <c:v>21.172506501899999</c:v>
                </c:pt>
                <c:pt idx="1553">
                  <c:v>21.138526285499999</c:v>
                </c:pt>
                <c:pt idx="1554">
                  <c:v>21.101714384400001</c:v>
                </c:pt>
                <c:pt idx="1555">
                  <c:v>21.064902483299999</c:v>
                </c:pt>
                <c:pt idx="1556">
                  <c:v>21.028090582200001</c:v>
                </c:pt>
                <c:pt idx="1557">
                  <c:v>20.994110365799997</c:v>
                </c:pt>
                <c:pt idx="1558">
                  <c:v>20.957298464699999</c:v>
                </c:pt>
                <c:pt idx="1559">
                  <c:v>20.923318248299999</c:v>
                </c:pt>
                <c:pt idx="1560">
                  <c:v>20.886506347200001</c:v>
                </c:pt>
                <c:pt idx="1561">
                  <c:v>20.849694446099999</c:v>
                </c:pt>
                <c:pt idx="1562">
                  <c:v>20.815714229699999</c:v>
                </c:pt>
                <c:pt idx="1563">
                  <c:v>20.778902328599997</c:v>
                </c:pt>
                <c:pt idx="1564">
                  <c:v>20.744922112200001</c:v>
                </c:pt>
                <c:pt idx="1565">
                  <c:v>20.708110211099999</c:v>
                </c:pt>
                <c:pt idx="1566">
                  <c:v>20.674129994699999</c:v>
                </c:pt>
                <c:pt idx="1567">
                  <c:v>20.637318093599998</c:v>
                </c:pt>
                <c:pt idx="1568">
                  <c:v>20.603337877200001</c:v>
                </c:pt>
                <c:pt idx="1569">
                  <c:v>20.566525976099999</c:v>
                </c:pt>
                <c:pt idx="1570">
                  <c:v>20.5325457597</c:v>
                </c:pt>
                <c:pt idx="1571">
                  <c:v>20.495733858599998</c:v>
                </c:pt>
                <c:pt idx="1572">
                  <c:v>20.461753642200001</c:v>
                </c:pt>
                <c:pt idx="1573">
                  <c:v>20.427773425799998</c:v>
                </c:pt>
                <c:pt idx="1574">
                  <c:v>20.3909615247</c:v>
                </c:pt>
                <c:pt idx="1575">
                  <c:v>20.3569813083</c:v>
                </c:pt>
                <c:pt idx="1576">
                  <c:v>20.3230010919</c:v>
                </c:pt>
                <c:pt idx="1577">
                  <c:v>20.2890208755</c:v>
                </c:pt>
                <c:pt idx="1578">
                  <c:v>20.252208974400002</c:v>
                </c:pt>
                <c:pt idx="1579">
                  <c:v>20.218228757999999</c:v>
                </c:pt>
                <c:pt idx="1580">
                  <c:v>20.184248541599999</c:v>
                </c:pt>
                <c:pt idx="1581">
                  <c:v>20.150268325199999</c:v>
                </c:pt>
                <c:pt idx="1582">
                  <c:v>20.116288108799999</c:v>
                </c:pt>
                <c:pt idx="1583">
                  <c:v>20.079476207700001</c:v>
                </c:pt>
                <c:pt idx="1584">
                  <c:v>20.045495991299997</c:v>
                </c:pt>
                <c:pt idx="1585">
                  <c:v>20.011515774900001</c:v>
                </c:pt>
                <c:pt idx="1586">
                  <c:v>19.977535558499998</c:v>
                </c:pt>
                <c:pt idx="1587">
                  <c:v>19.943555342099998</c:v>
                </c:pt>
                <c:pt idx="1588">
                  <c:v>19.909575125700002</c:v>
                </c:pt>
                <c:pt idx="1589">
                  <c:v>19.875594909299998</c:v>
                </c:pt>
                <c:pt idx="1590">
                  <c:v>19.841614692900002</c:v>
                </c:pt>
                <c:pt idx="1591">
                  <c:v>19.807634476499999</c:v>
                </c:pt>
                <c:pt idx="1592">
                  <c:v>19.773654260099999</c:v>
                </c:pt>
                <c:pt idx="1593">
                  <c:v>19.739674043699999</c:v>
                </c:pt>
                <c:pt idx="1594">
                  <c:v>19.705693827299999</c:v>
                </c:pt>
                <c:pt idx="1595">
                  <c:v>19.671713610899999</c:v>
                </c:pt>
                <c:pt idx="1596">
                  <c:v>19.640565079200002</c:v>
                </c:pt>
                <c:pt idx="1597">
                  <c:v>19.606584862799998</c:v>
                </c:pt>
                <c:pt idx="1598">
                  <c:v>19.572604646400002</c:v>
                </c:pt>
                <c:pt idx="1599">
                  <c:v>19.538624429999999</c:v>
                </c:pt>
                <c:pt idx="1600">
                  <c:v>19.504644213599999</c:v>
                </c:pt>
                <c:pt idx="1601">
                  <c:v>19.473495681900001</c:v>
                </c:pt>
                <c:pt idx="1602">
                  <c:v>19.439515465499998</c:v>
                </c:pt>
                <c:pt idx="1603">
                  <c:v>19.405535249099998</c:v>
                </c:pt>
                <c:pt idx="1604">
                  <c:v>19.371555032700002</c:v>
                </c:pt>
                <c:pt idx="1605">
                  <c:v>19.340406501</c:v>
                </c:pt>
                <c:pt idx="1606">
                  <c:v>19.306426284599997</c:v>
                </c:pt>
                <c:pt idx="1607">
                  <c:v>19.272446068200001</c:v>
                </c:pt>
                <c:pt idx="1608">
                  <c:v>19.241297536499999</c:v>
                </c:pt>
                <c:pt idx="1609">
                  <c:v>19.2073173201</c:v>
                </c:pt>
                <c:pt idx="1610">
                  <c:v>19.176168788400002</c:v>
                </c:pt>
                <c:pt idx="1611">
                  <c:v>19.142188571999998</c:v>
                </c:pt>
                <c:pt idx="1612">
                  <c:v>19.108208355599999</c:v>
                </c:pt>
                <c:pt idx="1613">
                  <c:v>19.077059823900001</c:v>
                </c:pt>
                <c:pt idx="1614">
                  <c:v>19.043079607500001</c:v>
                </c:pt>
                <c:pt idx="1615">
                  <c:v>19.0119310758</c:v>
                </c:pt>
                <c:pt idx="1616">
                  <c:v>18.9779508594</c:v>
                </c:pt>
                <c:pt idx="1617">
                  <c:v>18.946802327699999</c:v>
                </c:pt>
                <c:pt idx="1618">
                  <c:v>18.915653796000001</c:v>
                </c:pt>
                <c:pt idx="1619">
                  <c:v>18.881673579599997</c:v>
                </c:pt>
                <c:pt idx="1620">
                  <c:v>18.8505250479</c:v>
                </c:pt>
                <c:pt idx="1621">
                  <c:v>18.8165448315</c:v>
                </c:pt>
                <c:pt idx="1622">
                  <c:v>18.785396299799999</c:v>
                </c:pt>
                <c:pt idx="1623">
                  <c:v>18.754247768099997</c:v>
                </c:pt>
                <c:pt idx="1624">
                  <c:v>18.720267551700001</c:v>
                </c:pt>
                <c:pt idx="1625">
                  <c:v>18.68911902</c:v>
                </c:pt>
                <c:pt idx="1626">
                  <c:v>18.657970488299998</c:v>
                </c:pt>
                <c:pt idx="1627">
                  <c:v>18.626821956599997</c:v>
                </c:pt>
                <c:pt idx="1628">
                  <c:v>18.592841740200001</c:v>
                </c:pt>
                <c:pt idx="1629">
                  <c:v>18.561693208499999</c:v>
                </c:pt>
                <c:pt idx="1630">
                  <c:v>18.530544676799998</c:v>
                </c:pt>
                <c:pt idx="1631">
                  <c:v>18.499396145099997</c:v>
                </c:pt>
                <c:pt idx="1632">
                  <c:v>18.468247613399999</c:v>
                </c:pt>
                <c:pt idx="1633">
                  <c:v>18.434267396999999</c:v>
                </c:pt>
                <c:pt idx="1634">
                  <c:v>18.403118865299998</c:v>
                </c:pt>
                <c:pt idx="1635">
                  <c:v>18.371970333599997</c:v>
                </c:pt>
                <c:pt idx="1636">
                  <c:v>18.340821801900002</c:v>
                </c:pt>
                <c:pt idx="1637">
                  <c:v>18.309673270200001</c:v>
                </c:pt>
                <c:pt idx="1638">
                  <c:v>18.2785247385</c:v>
                </c:pt>
                <c:pt idx="1639">
                  <c:v>18.247376206799998</c:v>
                </c:pt>
                <c:pt idx="1640">
                  <c:v>18.216227675099997</c:v>
                </c:pt>
                <c:pt idx="1641">
                  <c:v>18.185079143399999</c:v>
                </c:pt>
                <c:pt idx="1642">
                  <c:v>18.153930611700002</c:v>
                </c:pt>
                <c:pt idx="1643">
                  <c:v>18.12278208</c:v>
                </c:pt>
                <c:pt idx="1644">
                  <c:v>18.091633548299999</c:v>
                </c:pt>
                <c:pt idx="1645">
                  <c:v>18.060485016599998</c:v>
                </c:pt>
                <c:pt idx="1646">
                  <c:v>18.0293364849</c:v>
                </c:pt>
                <c:pt idx="1647">
                  <c:v>17.998187953199999</c:v>
                </c:pt>
                <c:pt idx="1648">
                  <c:v>17.969871106199999</c:v>
                </c:pt>
                <c:pt idx="1649">
                  <c:v>17.938722574499998</c:v>
                </c:pt>
                <c:pt idx="1650">
                  <c:v>17.9075740428</c:v>
                </c:pt>
                <c:pt idx="1651">
                  <c:v>17.876425511099999</c:v>
                </c:pt>
                <c:pt idx="1652">
                  <c:v>17.845276979400001</c:v>
                </c:pt>
                <c:pt idx="1653">
                  <c:v>17.816960132400002</c:v>
                </c:pt>
                <c:pt idx="1654">
                  <c:v>17.785811600700001</c:v>
                </c:pt>
                <c:pt idx="1655">
                  <c:v>17.754663068999999</c:v>
                </c:pt>
                <c:pt idx="1656">
                  <c:v>17.723514537299998</c:v>
                </c:pt>
                <c:pt idx="1657">
                  <c:v>17.695197690299999</c:v>
                </c:pt>
                <c:pt idx="1658">
                  <c:v>17.664049158599997</c:v>
                </c:pt>
                <c:pt idx="1659">
                  <c:v>17.6329006269</c:v>
                </c:pt>
                <c:pt idx="1660">
                  <c:v>17.6045837799</c:v>
                </c:pt>
                <c:pt idx="1661">
                  <c:v>17.573435248199999</c:v>
                </c:pt>
                <c:pt idx="1662">
                  <c:v>17.542286716499998</c:v>
                </c:pt>
                <c:pt idx="1663">
                  <c:v>17.513969869499999</c:v>
                </c:pt>
                <c:pt idx="1664">
                  <c:v>17.482821337799997</c:v>
                </c:pt>
                <c:pt idx="1665">
                  <c:v>17.454504490799998</c:v>
                </c:pt>
                <c:pt idx="1666">
                  <c:v>17.423355959099997</c:v>
                </c:pt>
                <c:pt idx="1667">
                  <c:v>17.395039112099997</c:v>
                </c:pt>
                <c:pt idx="1668">
                  <c:v>17.3638905804</c:v>
                </c:pt>
                <c:pt idx="1669">
                  <c:v>17.3355737334</c:v>
                </c:pt>
                <c:pt idx="1670">
                  <c:v>17.304425201699999</c:v>
                </c:pt>
                <c:pt idx="1671">
                  <c:v>17.2761083547</c:v>
                </c:pt>
                <c:pt idx="1672">
                  <c:v>17.244959822999999</c:v>
                </c:pt>
                <c:pt idx="1673">
                  <c:v>17.216642975999999</c:v>
                </c:pt>
                <c:pt idx="1674">
                  <c:v>17.188326129</c:v>
                </c:pt>
                <c:pt idx="1675">
                  <c:v>17.157177597299999</c:v>
                </c:pt>
                <c:pt idx="1676">
                  <c:v>17.128860750299999</c:v>
                </c:pt>
                <c:pt idx="1677">
                  <c:v>17.1005439033</c:v>
                </c:pt>
                <c:pt idx="1678">
                  <c:v>17.069395371599999</c:v>
                </c:pt>
                <c:pt idx="1679">
                  <c:v>17.0410785246</c:v>
                </c:pt>
                <c:pt idx="1680">
                  <c:v>17.012761677599997</c:v>
                </c:pt>
                <c:pt idx="1681">
                  <c:v>16.981613145899999</c:v>
                </c:pt>
                <c:pt idx="1682">
                  <c:v>16.9532962989</c:v>
                </c:pt>
                <c:pt idx="1683">
                  <c:v>16.924979451900001</c:v>
                </c:pt>
                <c:pt idx="1684">
                  <c:v>16.896662604900001</c:v>
                </c:pt>
                <c:pt idx="1685">
                  <c:v>16.868345757900002</c:v>
                </c:pt>
                <c:pt idx="1686">
                  <c:v>16.837197226200001</c:v>
                </c:pt>
                <c:pt idx="1687">
                  <c:v>16.808880379200001</c:v>
                </c:pt>
                <c:pt idx="1688">
                  <c:v>16.780563532199999</c:v>
                </c:pt>
                <c:pt idx="1689">
                  <c:v>16.752246685199999</c:v>
                </c:pt>
                <c:pt idx="1690">
                  <c:v>16.7239298382</c:v>
                </c:pt>
                <c:pt idx="1691">
                  <c:v>16.695612991200001</c:v>
                </c:pt>
                <c:pt idx="1692">
                  <c:v>16.667296144200002</c:v>
                </c:pt>
                <c:pt idx="1693">
                  <c:v>16.638979297199999</c:v>
                </c:pt>
                <c:pt idx="1694">
                  <c:v>16.6106624502</c:v>
                </c:pt>
                <c:pt idx="1695">
                  <c:v>16.5823456032</c:v>
                </c:pt>
                <c:pt idx="1696">
                  <c:v>16.554028756200001</c:v>
                </c:pt>
                <c:pt idx="1697">
                  <c:v>16.525711909200002</c:v>
                </c:pt>
                <c:pt idx="1698">
                  <c:v>16.497395062199999</c:v>
                </c:pt>
                <c:pt idx="1699">
                  <c:v>16.4690782152</c:v>
                </c:pt>
                <c:pt idx="1700">
                  <c:v>16.4407613682</c:v>
                </c:pt>
                <c:pt idx="1701">
                  <c:v>16.412444521200001</c:v>
                </c:pt>
                <c:pt idx="1702">
                  <c:v>16.384127674199998</c:v>
                </c:pt>
                <c:pt idx="1703">
                  <c:v>16.355810827199999</c:v>
                </c:pt>
                <c:pt idx="1704">
                  <c:v>16.3274939802</c:v>
                </c:pt>
                <c:pt idx="1705">
                  <c:v>16.299177133200001</c:v>
                </c:pt>
                <c:pt idx="1706">
                  <c:v>16.270860286200001</c:v>
                </c:pt>
                <c:pt idx="1707">
                  <c:v>16.245375123900001</c:v>
                </c:pt>
                <c:pt idx="1708">
                  <c:v>16.217058276900001</c:v>
                </c:pt>
                <c:pt idx="1709">
                  <c:v>16.188741429900002</c:v>
                </c:pt>
                <c:pt idx="1710">
                  <c:v>16.160424582899999</c:v>
                </c:pt>
                <c:pt idx="1711">
                  <c:v>16.134939420599999</c:v>
                </c:pt>
                <c:pt idx="1712">
                  <c:v>16.106622573599999</c:v>
                </c:pt>
                <c:pt idx="1713">
                  <c:v>16.078305726599996</c:v>
                </c:pt>
                <c:pt idx="1714">
                  <c:v>16.049988879599997</c:v>
                </c:pt>
                <c:pt idx="1715">
                  <c:v>16.0245037173</c:v>
                </c:pt>
                <c:pt idx="1716">
                  <c:v>15.996186870299999</c:v>
                </c:pt>
                <c:pt idx="1717">
                  <c:v>15.9678700233</c:v>
                </c:pt>
                <c:pt idx="1718">
                  <c:v>15.942384860999999</c:v>
                </c:pt>
                <c:pt idx="1719">
                  <c:v>15.914068014</c:v>
                </c:pt>
                <c:pt idx="1720">
                  <c:v>15.888582851700001</c:v>
                </c:pt>
                <c:pt idx="1721">
                  <c:v>15.8602660047</c:v>
                </c:pt>
                <c:pt idx="1722">
                  <c:v>15.8319491577</c:v>
                </c:pt>
                <c:pt idx="1723">
                  <c:v>15.806463995400001</c:v>
                </c:pt>
                <c:pt idx="1724">
                  <c:v>15.7781471484</c:v>
                </c:pt>
                <c:pt idx="1725">
                  <c:v>15.752661986099998</c:v>
                </c:pt>
                <c:pt idx="1726">
                  <c:v>15.724345139099999</c:v>
                </c:pt>
                <c:pt idx="1727">
                  <c:v>15.6988599768</c:v>
                </c:pt>
                <c:pt idx="1728">
                  <c:v>15.670543129799999</c:v>
                </c:pt>
                <c:pt idx="1729">
                  <c:v>15.6450579675</c:v>
                </c:pt>
                <c:pt idx="1730">
                  <c:v>15.6167411205</c:v>
                </c:pt>
                <c:pt idx="1731">
                  <c:v>15.5912559582</c:v>
                </c:pt>
                <c:pt idx="1732">
                  <c:v>15.565770795900001</c:v>
                </c:pt>
                <c:pt idx="1733">
                  <c:v>15.537453948900001</c:v>
                </c:pt>
                <c:pt idx="1734">
                  <c:v>15.511968786599999</c:v>
                </c:pt>
                <c:pt idx="1735">
                  <c:v>15.483651939599998</c:v>
                </c:pt>
                <c:pt idx="1736">
                  <c:v>15.458166777299999</c:v>
                </c:pt>
                <c:pt idx="1737">
                  <c:v>15.432681615</c:v>
                </c:pt>
                <c:pt idx="1738">
                  <c:v>15.404364767999999</c:v>
                </c:pt>
                <c:pt idx="1739">
                  <c:v>15.3788796057</c:v>
                </c:pt>
                <c:pt idx="1740">
                  <c:v>15.353394443400001</c:v>
                </c:pt>
                <c:pt idx="1741">
                  <c:v>15.327909281099998</c:v>
                </c:pt>
                <c:pt idx="1742">
                  <c:v>15.299592434099999</c:v>
                </c:pt>
                <c:pt idx="1743">
                  <c:v>15.274107271799998</c:v>
                </c:pt>
                <c:pt idx="1744">
                  <c:v>15.248622109499999</c:v>
                </c:pt>
                <c:pt idx="1745">
                  <c:v>15.2231369472</c:v>
                </c:pt>
                <c:pt idx="1746">
                  <c:v>15.197651784900001</c:v>
                </c:pt>
                <c:pt idx="1747">
                  <c:v>15.1693349379</c:v>
                </c:pt>
                <c:pt idx="1748">
                  <c:v>15.143849775599998</c:v>
                </c:pt>
                <c:pt idx="1749">
                  <c:v>15.118364613299999</c:v>
                </c:pt>
                <c:pt idx="1750">
                  <c:v>15.092879451</c:v>
                </c:pt>
                <c:pt idx="1751">
                  <c:v>15.067394288700001</c:v>
                </c:pt>
                <c:pt idx="1752">
                  <c:v>15.0419091264</c:v>
                </c:pt>
                <c:pt idx="1753">
                  <c:v>15.016423964099998</c:v>
                </c:pt>
                <c:pt idx="1754">
                  <c:v>14.990938801799999</c:v>
                </c:pt>
                <c:pt idx="1755">
                  <c:v>14.9654536395</c:v>
                </c:pt>
                <c:pt idx="1756">
                  <c:v>14.939968477200001</c:v>
                </c:pt>
                <c:pt idx="1757">
                  <c:v>14.9144833149</c:v>
                </c:pt>
                <c:pt idx="1758">
                  <c:v>14.888998152599997</c:v>
                </c:pt>
                <c:pt idx="1759">
                  <c:v>14.863512990299999</c:v>
                </c:pt>
                <c:pt idx="1760">
                  <c:v>14.838027828</c:v>
                </c:pt>
                <c:pt idx="1761">
                  <c:v>14.812542665700001</c:v>
                </c:pt>
                <c:pt idx="1762">
                  <c:v>14.787057503400002</c:v>
                </c:pt>
                <c:pt idx="1763">
                  <c:v>14.761572341099999</c:v>
                </c:pt>
                <c:pt idx="1764">
                  <c:v>14.736087178799998</c:v>
                </c:pt>
                <c:pt idx="1765">
                  <c:v>14.710602016499999</c:v>
                </c:pt>
                <c:pt idx="1766">
                  <c:v>14.6851168542</c:v>
                </c:pt>
                <c:pt idx="1767">
                  <c:v>14.659631691900001</c:v>
                </c:pt>
                <c:pt idx="1768">
                  <c:v>14.634146529599999</c:v>
                </c:pt>
                <c:pt idx="1769">
                  <c:v>14.611493052</c:v>
                </c:pt>
                <c:pt idx="1770">
                  <c:v>14.586007889699999</c:v>
                </c:pt>
                <c:pt idx="1771">
                  <c:v>14.5605227274</c:v>
                </c:pt>
                <c:pt idx="1772">
                  <c:v>14.535037565099998</c:v>
                </c:pt>
                <c:pt idx="1773">
                  <c:v>14.509552402799999</c:v>
                </c:pt>
                <c:pt idx="1774">
                  <c:v>14.4868989252</c:v>
                </c:pt>
                <c:pt idx="1775">
                  <c:v>14.461413762899999</c:v>
                </c:pt>
                <c:pt idx="1776">
                  <c:v>14.4359286006</c:v>
                </c:pt>
                <c:pt idx="1777">
                  <c:v>14.413275123</c:v>
                </c:pt>
                <c:pt idx="1778">
                  <c:v>14.387789960700001</c:v>
                </c:pt>
                <c:pt idx="1779">
                  <c:v>14.362304798399999</c:v>
                </c:pt>
                <c:pt idx="1780">
                  <c:v>14.3368196361</c:v>
                </c:pt>
                <c:pt idx="1781">
                  <c:v>14.314166158499999</c:v>
                </c:pt>
                <c:pt idx="1782">
                  <c:v>14.2886809962</c:v>
                </c:pt>
                <c:pt idx="1783">
                  <c:v>14.2660275186</c:v>
                </c:pt>
                <c:pt idx="1784">
                  <c:v>14.240542356299999</c:v>
                </c:pt>
                <c:pt idx="1785">
                  <c:v>14.215057194</c:v>
                </c:pt>
                <c:pt idx="1786">
                  <c:v>14.192403716399999</c:v>
                </c:pt>
                <c:pt idx="1787">
                  <c:v>14.1669185541</c:v>
                </c:pt>
                <c:pt idx="1788">
                  <c:v>14.1442650765</c:v>
                </c:pt>
                <c:pt idx="1789">
                  <c:v>14.118779914200001</c:v>
                </c:pt>
                <c:pt idx="1790">
                  <c:v>14.096126436600001</c:v>
                </c:pt>
                <c:pt idx="1791">
                  <c:v>14.0706412743</c:v>
                </c:pt>
                <c:pt idx="1792">
                  <c:v>14.047987796700001</c:v>
                </c:pt>
                <c:pt idx="1793">
                  <c:v>14.022502634399999</c:v>
                </c:pt>
                <c:pt idx="1794">
                  <c:v>13.999849156799998</c:v>
                </c:pt>
                <c:pt idx="1795">
                  <c:v>13.974363994499999</c:v>
                </c:pt>
                <c:pt idx="1796">
                  <c:v>13.951710516899999</c:v>
                </c:pt>
                <c:pt idx="1797">
                  <c:v>13.9262253546</c:v>
                </c:pt>
                <c:pt idx="1798">
                  <c:v>13.903571876999999</c:v>
                </c:pt>
                <c:pt idx="1799">
                  <c:v>13.880918399399999</c:v>
                </c:pt>
                <c:pt idx="1800">
                  <c:v>13.8554332371</c:v>
                </c:pt>
                <c:pt idx="1801">
                  <c:v>13.832779759499999</c:v>
                </c:pt>
                <c:pt idx="1802">
                  <c:v>13.810126281899999</c:v>
                </c:pt>
                <c:pt idx="1803">
                  <c:v>13.7846411196</c:v>
                </c:pt>
                <c:pt idx="1804">
                  <c:v>13.761987641999999</c:v>
                </c:pt>
                <c:pt idx="1805">
                  <c:v>13.739334164399999</c:v>
                </c:pt>
                <c:pt idx="1806">
                  <c:v>13.7138490021</c:v>
                </c:pt>
                <c:pt idx="1807">
                  <c:v>13.691195524499999</c:v>
                </c:pt>
                <c:pt idx="1808">
                  <c:v>13.668542046899999</c:v>
                </c:pt>
                <c:pt idx="1809">
                  <c:v>13.645888569299998</c:v>
                </c:pt>
                <c:pt idx="1810">
                  <c:v>13.620403407</c:v>
                </c:pt>
                <c:pt idx="1811">
                  <c:v>13.597749929399999</c:v>
                </c:pt>
                <c:pt idx="1812">
                  <c:v>13.575096451799999</c:v>
                </c:pt>
                <c:pt idx="1813">
                  <c:v>13.5524429742</c:v>
                </c:pt>
                <c:pt idx="1814">
                  <c:v>13.529789496599999</c:v>
                </c:pt>
                <c:pt idx="1815">
                  <c:v>13.504304334299999</c:v>
                </c:pt>
                <c:pt idx="1816">
                  <c:v>13.4816508567</c:v>
                </c:pt>
                <c:pt idx="1817">
                  <c:v>13.458997379099999</c:v>
                </c:pt>
                <c:pt idx="1818">
                  <c:v>13.436343901499999</c:v>
                </c:pt>
                <c:pt idx="1819">
                  <c:v>13.413690423899999</c:v>
                </c:pt>
                <c:pt idx="1820">
                  <c:v>13.391036946299998</c:v>
                </c:pt>
                <c:pt idx="1821">
                  <c:v>13.368383468699999</c:v>
                </c:pt>
                <c:pt idx="1822">
                  <c:v>13.345729991100001</c:v>
                </c:pt>
                <c:pt idx="1823">
                  <c:v>13.3230765135</c:v>
                </c:pt>
                <c:pt idx="1824">
                  <c:v>13.3004230359</c:v>
                </c:pt>
                <c:pt idx="1825">
                  <c:v>13.274937873600001</c:v>
                </c:pt>
                <c:pt idx="1826">
                  <c:v>13.252284396</c:v>
                </c:pt>
                <c:pt idx="1827">
                  <c:v>13.2296309184</c:v>
                </c:pt>
                <c:pt idx="1828">
                  <c:v>13.2098091255</c:v>
                </c:pt>
                <c:pt idx="1829">
                  <c:v>13.187155647899999</c:v>
                </c:pt>
                <c:pt idx="1830">
                  <c:v>13.164502170299999</c:v>
                </c:pt>
                <c:pt idx="1831">
                  <c:v>13.1418486927</c:v>
                </c:pt>
                <c:pt idx="1832">
                  <c:v>13.1191952151</c:v>
                </c:pt>
                <c:pt idx="1833">
                  <c:v>13.096541737499999</c:v>
                </c:pt>
                <c:pt idx="1834">
                  <c:v>13.073888259899999</c:v>
                </c:pt>
                <c:pt idx="1835">
                  <c:v>13.051234782299998</c:v>
                </c:pt>
                <c:pt idx="1836">
                  <c:v>13.028581304699999</c:v>
                </c:pt>
                <c:pt idx="1837">
                  <c:v>13.005927827100001</c:v>
                </c:pt>
                <c:pt idx="1838">
                  <c:v>12.9832743495</c:v>
                </c:pt>
                <c:pt idx="1839">
                  <c:v>12.9634525566</c:v>
                </c:pt>
                <c:pt idx="1840">
                  <c:v>12.940799079</c:v>
                </c:pt>
                <c:pt idx="1841">
                  <c:v>12.918145601399999</c:v>
                </c:pt>
                <c:pt idx="1842">
                  <c:v>12.895492123799999</c:v>
                </c:pt>
                <c:pt idx="1843">
                  <c:v>12.8728386462</c:v>
                </c:pt>
                <c:pt idx="1844">
                  <c:v>12.8530168533</c:v>
                </c:pt>
                <c:pt idx="1845">
                  <c:v>12.830363375700001</c:v>
                </c:pt>
                <c:pt idx="1846">
                  <c:v>12.807709898100001</c:v>
                </c:pt>
                <c:pt idx="1847">
                  <c:v>12.7850564205</c:v>
                </c:pt>
                <c:pt idx="1848">
                  <c:v>12.7652346276</c:v>
                </c:pt>
                <c:pt idx="1849">
                  <c:v>12.742581149999999</c:v>
                </c:pt>
                <c:pt idx="1850">
                  <c:v>12.719927672399999</c:v>
                </c:pt>
                <c:pt idx="1851">
                  <c:v>12.700105879499999</c:v>
                </c:pt>
                <c:pt idx="1852">
                  <c:v>12.6774524019</c:v>
                </c:pt>
                <c:pt idx="1853">
                  <c:v>12.6547989243</c:v>
                </c:pt>
                <c:pt idx="1854">
                  <c:v>12.634977131399999</c:v>
                </c:pt>
                <c:pt idx="1855">
                  <c:v>12.612323653799999</c:v>
                </c:pt>
                <c:pt idx="1856">
                  <c:v>12.5896701762</c:v>
                </c:pt>
                <c:pt idx="1857">
                  <c:v>12.569848383299998</c:v>
                </c:pt>
                <c:pt idx="1858">
                  <c:v>12.5471949057</c:v>
                </c:pt>
                <c:pt idx="1859">
                  <c:v>12.527373112799999</c:v>
                </c:pt>
                <c:pt idx="1860">
                  <c:v>12.504719635200001</c:v>
                </c:pt>
                <c:pt idx="1861">
                  <c:v>12.484897842299999</c:v>
                </c:pt>
                <c:pt idx="1862">
                  <c:v>12.4622443647</c:v>
                </c:pt>
                <c:pt idx="1863">
                  <c:v>12.442422571799998</c:v>
                </c:pt>
                <c:pt idx="1864">
                  <c:v>12.419769094199999</c:v>
                </c:pt>
                <c:pt idx="1865">
                  <c:v>12.399947301299999</c:v>
                </c:pt>
                <c:pt idx="1866">
                  <c:v>12.377293823700001</c:v>
                </c:pt>
                <c:pt idx="1867">
                  <c:v>12.357472030799999</c:v>
                </c:pt>
                <c:pt idx="1868">
                  <c:v>12.3348185532</c:v>
                </c:pt>
                <c:pt idx="1869">
                  <c:v>12.3149967603</c:v>
                </c:pt>
                <c:pt idx="1870">
                  <c:v>12.292343282700001</c:v>
                </c:pt>
                <c:pt idx="1871">
                  <c:v>12.272521489799999</c:v>
                </c:pt>
                <c:pt idx="1872">
                  <c:v>12.2498680122</c:v>
                </c:pt>
                <c:pt idx="1873">
                  <c:v>12.230046219299998</c:v>
                </c:pt>
                <c:pt idx="1874">
                  <c:v>12.2102244264</c:v>
                </c:pt>
                <c:pt idx="1875">
                  <c:v>12.187570948799999</c:v>
                </c:pt>
                <c:pt idx="1876">
                  <c:v>12.167749155899999</c:v>
                </c:pt>
                <c:pt idx="1877">
                  <c:v>12.147927362999999</c:v>
                </c:pt>
                <c:pt idx="1878">
                  <c:v>12.125273885399999</c:v>
                </c:pt>
                <c:pt idx="1879">
                  <c:v>12.1054520925</c:v>
                </c:pt>
                <c:pt idx="1880">
                  <c:v>12.0856302996</c:v>
                </c:pt>
                <c:pt idx="1881">
                  <c:v>12.062976822</c:v>
                </c:pt>
                <c:pt idx="1882">
                  <c:v>12.043155029099999</c:v>
                </c:pt>
                <c:pt idx="1883">
                  <c:v>12.023333236200001</c:v>
                </c:pt>
                <c:pt idx="1884">
                  <c:v>12.003511443299999</c:v>
                </c:pt>
                <c:pt idx="1885">
                  <c:v>11.9808579657</c:v>
                </c:pt>
                <c:pt idx="1886">
                  <c:v>11.961036172799998</c:v>
                </c:pt>
                <c:pt idx="1887">
                  <c:v>11.9412143799</c:v>
                </c:pt>
                <c:pt idx="1888">
                  <c:v>11.921392587</c:v>
                </c:pt>
                <c:pt idx="1889">
                  <c:v>11.9015707941</c:v>
                </c:pt>
                <c:pt idx="1890">
                  <c:v>11.878917316499999</c:v>
                </c:pt>
                <c:pt idx="1891">
                  <c:v>11.859095523600001</c:v>
                </c:pt>
                <c:pt idx="1892">
                  <c:v>11.8392737307</c:v>
                </c:pt>
                <c:pt idx="1893">
                  <c:v>11.819451937799998</c:v>
                </c:pt>
                <c:pt idx="1894">
                  <c:v>11.7996301449</c:v>
                </c:pt>
                <c:pt idx="1895">
                  <c:v>11.779808352</c:v>
                </c:pt>
                <c:pt idx="1896">
                  <c:v>11.7599865591</c:v>
                </c:pt>
                <c:pt idx="1897">
                  <c:v>11.737333081499999</c:v>
                </c:pt>
                <c:pt idx="1898">
                  <c:v>11.717511288600001</c:v>
                </c:pt>
                <c:pt idx="1899">
                  <c:v>11.697689495700001</c:v>
                </c:pt>
                <c:pt idx="1900">
                  <c:v>11.677867702799999</c:v>
                </c:pt>
                <c:pt idx="1901">
                  <c:v>11.658045909899998</c:v>
                </c:pt>
                <c:pt idx="1902">
                  <c:v>11.638224117</c:v>
                </c:pt>
                <c:pt idx="1903">
                  <c:v>11.6184023241</c:v>
                </c:pt>
                <c:pt idx="1904">
                  <c:v>11.5985805312</c:v>
                </c:pt>
                <c:pt idx="1905">
                  <c:v>11.578758738299999</c:v>
                </c:pt>
                <c:pt idx="1906">
                  <c:v>11.558936945399999</c:v>
                </c:pt>
                <c:pt idx="1907">
                  <c:v>11.539115152499999</c:v>
                </c:pt>
                <c:pt idx="1908">
                  <c:v>11.519293359600001</c:v>
                </c:pt>
                <c:pt idx="1909">
                  <c:v>11.4994715667</c:v>
                </c:pt>
                <c:pt idx="1910">
                  <c:v>11.479649773799999</c:v>
                </c:pt>
                <c:pt idx="1911">
                  <c:v>11.4598279809</c:v>
                </c:pt>
                <c:pt idx="1912">
                  <c:v>11.440006188</c:v>
                </c:pt>
                <c:pt idx="1913">
                  <c:v>11.423016079799998</c:v>
                </c:pt>
                <c:pt idx="1914">
                  <c:v>11.4031942869</c:v>
                </c:pt>
                <c:pt idx="1915">
                  <c:v>11.383372494</c:v>
                </c:pt>
                <c:pt idx="1916">
                  <c:v>11.363550701099999</c:v>
                </c:pt>
                <c:pt idx="1917">
                  <c:v>11.343728908200001</c:v>
                </c:pt>
                <c:pt idx="1918">
                  <c:v>11.323907115299999</c:v>
                </c:pt>
                <c:pt idx="1919">
                  <c:v>11.304085322399999</c:v>
                </c:pt>
                <c:pt idx="1920">
                  <c:v>11.287095214200001</c:v>
                </c:pt>
                <c:pt idx="1921">
                  <c:v>11.267273421299999</c:v>
                </c:pt>
                <c:pt idx="1922">
                  <c:v>11.247451628399999</c:v>
                </c:pt>
                <c:pt idx="1923">
                  <c:v>11.2276298355</c:v>
                </c:pt>
                <c:pt idx="1924">
                  <c:v>11.2078080426</c:v>
                </c:pt>
                <c:pt idx="1925">
                  <c:v>11.1908179344</c:v>
                </c:pt>
                <c:pt idx="1926">
                  <c:v>11.1709961415</c:v>
                </c:pt>
                <c:pt idx="1927">
                  <c:v>11.1511743486</c:v>
                </c:pt>
                <c:pt idx="1928">
                  <c:v>11.131352555699999</c:v>
                </c:pt>
                <c:pt idx="1929">
                  <c:v>11.1143624475</c:v>
                </c:pt>
                <c:pt idx="1930">
                  <c:v>11.094540654599999</c:v>
                </c:pt>
                <c:pt idx="1931">
                  <c:v>11.074718861700001</c:v>
                </c:pt>
                <c:pt idx="1932">
                  <c:v>11.057728753499999</c:v>
                </c:pt>
                <c:pt idx="1933">
                  <c:v>11.037906960600001</c:v>
                </c:pt>
                <c:pt idx="1934">
                  <c:v>11.018085167700001</c:v>
                </c:pt>
                <c:pt idx="1935">
                  <c:v>11.001095059499999</c:v>
                </c:pt>
                <c:pt idx="1936">
                  <c:v>10.981273266600001</c:v>
                </c:pt>
                <c:pt idx="1937">
                  <c:v>10.9614514737</c:v>
                </c:pt>
                <c:pt idx="1938">
                  <c:v>10.9444613655</c:v>
                </c:pt>
                <c:pt idx="1939">
                  <c:v>10.9246395726</c:v>
                </c:pt>
                <c:pt idx="1940">
                  <c:v>10.907649464399999</c:v>
                </c:pt>
                <c:pt idx="1941">
                  <c:v>10.8878276715</c:v>
                </c:pt>
                <c:pt idx="1942">
                  <c:v>10.8680058786</c:v>
                </c:pt>
                <c:pt idx="1943">
                  <c:v>10.8510157704</c:v>
                </c:pt>
                <c:pt idx="1944">
                  <c:v>10.8311939775</c:v>
                </c:pt>
                <c:pt idx="1945">
                  <c:v>10.814203869299998</c:v>
                </c:pt>
                <c:pt idx="1946">
                  <c:v>10.7943820764</c:v>
                </c:pt>
                <c:pt idx="1947">
                  <c:v>10.7773919682</c:v>
                </c:pt>
                <c:pt idx="1948">
                  <c:v>10.7575701753</c:v>
                </c:pt>
                <c:pt idx="1949">
                  <c:v>10.7405800671</c:v>
                </c:pt>
                <c:pt idx="1950">
                  <c:v>10.7207582742</c:v>
                </c:pt>
                <c:pt idx="1951">
                  <c:v>10.703768166</c:v>
                </c:pt>
                <c:pt idx="1952">
                  <c:v>10.6839463731</c:v>
                </c:pt>
                <c:pt idx="1953">
                  <c:v>10.6669562649</c:v>
                </c:pt>
                <c:pt idx="1954">
                  <c:v>10.647134471999999</c:v>
                </c:pt>
                <c:pt idx="1955">
                  <c:v>10.630144363799999</c:v>
                </c:pt>
                <c:pt idx="1956">
                  <c:v>10.6131542556</c:v>
                </c:pt>
                <c:pt idx="1957">
                  <c:v>10.593332462700001</c:v>
                </c:pt>
                <c:pt idx="1958">
                  <c:v>10.576342354499999</c:v>
                </c:pt>
                <c:pt idx="1959">
                  <c:v>10.556520561599999</c:v>
                </c:pt>
                <c:pt idx="1960">
                  <c:v>10.539530453399999</c:v>
                </c:pt>
                <c:pt idx="1961">
                  <c:v>10.522540345199999</c:v>
                </c:pt>
                <c:pt idx="1962">
                  <c:v>10.502718552299999</c:v>
                </c:pt>
                <c:pt idx="1963">
                  <c:v>10.485728444099999</c:v>
                </c:pt>
                <c:pt idx="1964">
                  <c:v>10.468738335899999</c:v>
                </c:pt>
                <c:pt idx="1965">
                  <c:v>10.448916542999999</c:v>
                </c:pt>
                <c:pt idx="1966">
                  <c:v>10.431926434799999</c:v>
                </c:pt>
                <c:pt idx="1967">
                  <c:v>10.414936326599999</c:v>
                </c:pt>
                <c:pt idx="1968">
                  <c:v>10.3979462184</c:v>
                </c:pt>
                <c:pt idx="1969">
                  <c:v>10.378124425499999</c:v>
                </c:pt>
                <c:pt idx="1970">
                  <c:v>10.361134317299999</c:v>
                </c:pt>
                <c:pt idx="1971">
                  <c:v>10.3441442091</c:v>
                </c:pt>
                <c:pt idx="1972">
                  <c:v>10.3271541009</c:v>
                </c:pt>
                <c:pt idx="1973">
                  <c:v>10.307332307999999</c:v>
                </c:pt>
                <c:pt idx="1974">
                  <c:v>10.2903421998</c:v>
                </c:pt>
                <c:pt idx="1975">
                  <c:v>10.2733520916</c:v>
                </c:pt>
                <c:pt idx="1976">
                  <c:v>10.2563619834</c:v>
                </c:pt>
                <c:pt idx="1977">
                  <c:v>10.2365401905</c:v>
                </c:pt>
                <c:pt idx="1978">
                  <c:v>10.2195500823</c:v>
                </c:pt>
                <c:pt idx="1979">
                  <c:v>10.2025599741</c:v>
                </c:pt>
                <c:pt idx="1980">
                  <c:v>10.1855698659</c:v>
                </c:pt>
                <c:pt idx="1981">
                  <c:v>10.1685797577</c:v>
                </c:pt>
                <c:pt idx="1982">
                  <c:v>10.1515896495</c:v>
                </c:pt>
                <c:pt idx="1983">
                  <c:v>10.134599541299998</c:v>
                </c:pt>
                <c:pt idx="1984">
                  <c:v>10.1147777484</c:v>
                </c:pt>
                <c:pt idx="1985">
                  <c:v>10.0977876402</c:v>
                </c:pt>
                <c:pt idx="1986">
                  <c:v>10.080797532</c:v>
                </c:pt>
                <c:pt idx="1987">
                  <c:v>10.063807423799998</c:v>
                </c:pt>
                <c:pt idx="1988">
                  <c:v>10.0468173156</c:v>
                </c:pt>
                <c:pt idx="1989">
                  <c:v>10.029827207399999</c:v>
                </c:pt>
                <c:pt idx="1990">
                  <c:v>10.0128370992</c:v>
                </c:pt>
                <c:pt idx="1991">
                  <c:v>9.9958469910000005</c:v>
                </c:pt>
                <c:pt idx="1992">
                  <c:v>9.9788568827999988</c:v>
                </c:pt>
                <c:pt idx="1993">
                  <c:v>9.9618667746000007</c:v>
                </c:pt>
                <c:pt idx="1994">
                  <c:v>9.944876666399999</c:v>
                </c:pt>
                <c:pt idx="1995">
                  <c:v>9.9278865582000009</c:v>
                </c:pt>
                <c:pt idx="1996">
                  <c:v>9.9108964499999992</c:v>
                </c:pt>
                <c:pt idx="1997">
                  <c:v>9.8939063417999993</c:v>
                </c:pt>
                <c:pt idx="1998">
                  <c:v>9.8769162335999994</c:v>
                </c:pt>
                <c:pt idx="1999">
                  <c:v>9.8599261253999995</c:v>
                </c:pt>
                <c:pt idx="2000">
                  <c:v>9.8429360171999996</c:v>
                </c:pt>
                <c:pt idx="2001">
                  <c:v>9.8259459089999996</c:v>
                </c:pt>
                <c:pt idx="2002">
                  <c:v>9.8089558007999997</c:v>
                </c:pt>
                <c:pt idx="2003">
                  <c:v>9.7919656925999998</c:v>
                </c:pt>
                <c:pt idx="2004">
                  <c:v>9.7749755843999999</c:v>
                </c:pt>
                <c:pt idx="2005">
                  <c:v>9.7579854762</c:v>
                </c:pt>
                <c:pt idx="2006">
                  <c:v>9.7438270527000004</c:v>
                </c:pt>
                <c:pt idx="2007">
                  <c:v>9.7268369445000005</c:v>
                </c:pt>
                <c:pt idx="2008">
                  <c:v>9.7098468362999988</c:v>
                </c:pt>
                <c:pt idx="2009">
                  <c:v>9.6928567281000007</c:v>
                </c:pt>
                <c:pt idx="2010">
                  <c:v>9.675866619899999</c:v>
                </c:pt>
                <c:pt idx="2011">
                  <c:v>9.6588765117000008</c:v>
                </c:pt>
                <c:pt idx="2012">
                  <c:v>9.6418864034999991</c:v>
                </c:pt>
                <c:pt idx="2013">
                  <c:v>9.6277279799999995</c:v>
                </c:pt>
                <c:pt idx="2014">
                  <c:v>9.6107378717999996</c:v>
                </c:pt>
                <c:pt idx="2015">
                  <c:v>9.5937477635999997</c:v>
                </c:pt>
                <c:pt idx="2016">
                  <c:v>9.5767576553999998</c:v>
                </c:pt>
                <c:pt idx="2017">
                  <c:v>9.5597675471999999</c:v>
                </c:pt>
                <c:pt idx="2018">
                  <c:v>9.5456091237000003</c:v>
                </c:pt>
                <c:pt idx="2019">
                  <c:v>9.5286190155000003</c:v>
                </c:pt>
                <c:pt idx="2020">
                  <c:v>9.5116289072999987</c:v>
                </c:pt>
                <c:pt idx="2021">
                  <c:v>9.4946387991000005</c:v>
                </c:pt>
                <c:pt idx="2022">
                  <c:v>9.4804803756000009</c:v>
                </c:pt>
                <c:pt idx="2023">
                  <c:v>9.4634902673999992</c:v>
                </c:pt>
                <c:pt idx="2024">
                  <c:v>9.4465001592000011</c:v>
                </c:pt>
                <c:pt idx="2025">
                  <c:v>9.4323417356999997</c:v>
                </c:pt>
                <c:pt idx="2026">
                  <c:v>9.4153516274999998</c:v>
                </c:pt>
                <c:pt idx="2027">
                  <c:v>9.3983615192999999</c:v>
                </c:pt>
                <c:pt idx="2028">
                  <c:v>9.3842030957999985</c:v>
                </c:pt>
                <c:pt idx="2029">
                  <c:v>9.3672129876000003</c:v>
                </c:pt>
                <c:pt idx="2030">
                  <c:v>9.3502228793999986</c:v>
                </c:pt>
                <c:pt idx="2031">
                  <c:v>9.336064455899999</c:v>
                </c:pt>
                <c:pt idx="2032">
                  <c:v>9.3190743477000009</c:v>
                </c:pt>
                <c:pt idx="2033">
                  <c:v>9.3020842394999992</c:v>
                </c:pt>
                <c:pt idx="2034">
                  <c:v>9.2879258159999996</c:v>
                </c:pt>
                <c:pt idx="2035">
                  <c:v>9.2709357077999996</c:v>
                </c:pt>
                <c:pt idx="2036">
                  <c:v>9.2567772842999982</c:v>
                </c:pt>
                <c:pt idx="2037">
                  <c:v>9.2397871761000001</c:v>
                </c:pt>
                <c:pt idx="2038">
                  <c:v>9.2227970679000002</c:v>
                </c:pt>
                <c:pt idx="2039">
                  <c:v>9.2086386443999988</c:v>
                </c:pt>
                <c:pt idx="2040">
                  <c:v>9.1916485362000007</c:v>
                </c:pt>
                <c:pt idx="2041">
                  <c:v>9.177490112700001</c:v>
                </c:pt>
                <c:pt idx="2042">
                  <c:v>9.1605000044999993</c:v>
                </c:pt>
                <c:pt idx="2043">
                  <c:v>9.1463415809999997</c:v>
                </c:pt>
                <c:pt idx="2044">
                  <c:v>9.1293514727999998</c:v>
                </c:pt>
                <c:pt idx="2045">
                  <c:v>9.1151930492999984</c:v>
                </c:pt>
                <c:pt idx="2046">
                  <c:v>9.0982029411000003</c:v>
                </c:pt>
                <c:pt idx="2047">
                  <c:v>9.0840445176000006</c:v>
                </c:pt>
                <c:pt idx="2048">
                  <c:v>9.067054409399999</c:v>
                </c:pt>
                <c:pt idx="2049">
                  <c:v>9.0528959858999993</c:v>
                </c:pt>
                <c:pt idx="2050">
                  <c:v>9.0359058777000012</c:v>
                </c:pt>
                <c:pt idx="2051">
                  <c:v>9.0217474541999998</c:v>
                </c:pt>
                <c:pt idx="2052">
                  <c:v>9.0047573459999999</c:v>
                </c:pt>
                <c:pt idx="2053">
                  <c:v>8.9934306072000005</c:v>
                </c:pt>
                <c:pt idx="2054">
                  <c:v>8.9934306072000005</c:v>
                </c:pt>
                <c:pt idx="2055">
                  <c:v>8.9934306072000005</c:v>
                </c:pt>
                <c:pt idx="2056">
                  <c:v>8.9934306072000005</c:v>
                </c:pt>
                <c:pt idx="2057">
                  <c:v>8.9934306072000005</c:v>
                </c:pt>
                <c:pt idx="2058">
                  <c:v>8.9934306072000005</c:v>
                </c:pt>
                <c:pt idx="2059">
                  <c:v>8.9934306072000005</c:v>
                </c:pt>
                <c:pt idx="2060">
                  <c:v>8.9934306072000005</c:v>
                </c:pt>
                <c:pt idx="2061">
                  <c:v>8.9934306072000005</c:v>
                </c:pt>
                <c:pt idx="2062">
                  <c:v>8.9905989225000003</c:v>
                </c:pt>
                <c:pt idx="2063">
                  <c:v>8.9905989225000003</c:v>
                </c:pt>
                <c:pt idx="2064">
                  <c:v>8.9905989225000003</c:v>
                </c:pt>
                <c:pt idx="2065">
                  <c:v>8.9905989225000003</c:v>
                </c:pt>
                <c:pt idx="2066">
                  <c:v>8.9905989225000003</c:v>
                </c:pt>
                <c:pt idx="2067">
                  <c:v>8.9905989225000003</c:v>
                </c:pt>
                <c:pt idx="2068">
                  <c:v>8.9905989225000003</c:v>
                </c:pt>
                <c:pt idx="2069">
                  <c:v>8.9905989225000003</c:v>
                </c:pt>
                <c:pt idx="2070">
                  <c:v>8.9905989225000003</c:v>
                </c:pt>
                <c:pt idx="2071">
                  <c:v>8.9877672378</c:v>
                </c:pt>
                <c:pt idx="2072">
                  <c:v>8.9877672378</c:v>
                </c:pt>
                <c:pt idx="2073">
                  <c:v>8.9877672378</c:v>
                </c:pt>
                <c:pt idx="2074">
                  <c:v>8.9877672378</c:v>
                </c:pt>
                <c:pt idx="2075">
                  <c:v>8.9877672378</c:v>
                </c:pt>
                <c:pt idx="2076">
                  <c:v>8.9877672378</c:v>
                </c:pt>
                <c:pt idx="2077">
                  <c:v>8.9877672378</c:v>
                </c:pt>
                <c:pt idx="2078">
                  <c:v>8.9877672378</c:v>
                </c:pt>
                <c:pt idx="2079">
                  <c:v>8.9877672378</c:v>
                </c:pt>
                <c:pt idx="2080">
                  <c:v>8.9849355530999997</c:v>
                </c:pt>
                <c:pt idx="2081">
                  <c:v>8.9849355530999997</c:v>
                </c:pt>
                <c:pt idx="2082">
                  <c:v>8.9849355530999997</c:v>
                </c:pt>
                <c:pt idx="2083">
                  <c:v>8.9849355530999997</c:v>
                </c:pt>
                <c:pt idx="2084">
                  <c:v>8.9849355530999997</c:v>
                </c:pt>
                <c:pt idx="2085">
                  <c:v>8.9849355530999997</c:v>
                </c:pt>
                <c:pt idx="2086">
                  <c:v>8.9849355530999997</c:v>
                </c:pt>
                <c:pt idx="2087">
                  <c:v>8.9849355530999997</c:v>
                </c:pt>
                <c:pt idx="2088">
                  <c:v>8.9849355530999997</c:v>
                </c:pt>
                <c:pt idx="2089">
                  <c:v>8.9849355530999997</c:v>
                </c:pt>
                <c:pt idx="2090">
                  <c:v>8.9821038683999994</c:v>
                </c:pt>
                <c:pt idx="2091">
                  <c:v>8.9821038683999994</c:v>
                </c:pt>
                <c:pt idx="2092">
                  <c:v>8.9821038683999994</c:v>
                </c:pt>
                <c:pt idx="2093">
                  <c:v>8.9821038683999994</c:v>
                </c:pt>
                <c:pt idx="2094">
                  <c:v>8.9821038683999994</c:v>
                </c:pt>
                <c:pt idx="2095">
                  <c:v>8.9821038683999994</c:v>
                </c:pt>
                <c:pt idx="2096">
                  <c:v>8.9821038683999994</c:v>
                </c:pt>
                <c:pt idx="2097">
                  <c:v>8.9821038683999994</c:v>
                </c:pt>
                <c:pt idx="2098">
                  <c:v>8.9821038683999994</c:v>
                </c:pt>
                <c:pt idx="2099">
                  <c:v>8.9792721837000009</c:v>
                </c:pt>
                <c:pt idx="2100">
                  <c:v>8.9792721837000009</c:v>
                </c:pt>
                <c:pt idx="2101">
                  <c:v>8.9792721837000009</c:v>
                </c:pt>
                <c:pt idx="2102">
                  <c:v>8.9792721837000009</c:v>
                </c:pt>
                <c:pt idx="2103">
                  <c:v>8.9792721837000009</c:v>
                </c:pt>
                <c:pt idx="2104">
                  <c:v>8.9792721837000009</c:v>
                </c:pt>
                <c:pt idx="2105">
                  <c:v>8.9792721837000009</c:v>
                </c:pt>
                <c:pt idx="2106">
                  <c:v>8.9792721837000009</c:v>
                </c:pt>
                <c:pt idx="2107">
                  <c:v>8.9792721837000009</c:v>
                </c:pt>
                <c:pt idx="2108">
                  <c:v>8.9764404989999989</c:v>
                </c:pt>
                <c:pt idx="2109">
                  <c:v>8.9764404989999989</c:v>
                </c:pt>
                <c:pt idx="2110">
                  <c:v>8.9764404989999989</c:v>
                </c:pt>
                <c:pt idx="2111">
                  <c:v>8.9764404989999989</c:v>
                </c:pt>
                <c:pt idx="2112">
                  <c:v>8.9764404989999989</c:v>
                </c:pt>
                <c:pt idx="2113">
                  <c:v>8.9764404989999989</c:v>
                </c:pt>
                <c:pt idx="2114">
                  <c:v>8.9764404989999989</c:v>
                </c:pt>
                <c:pt idx="2115">
                  <c:v>8.9764404989999989</c:v>
                </c:pt>
                <c:pt idx="2116">
                  <c:v>8.9764404989999989</c:v>
                </c:pt>
                <c:pt idx="2117">
                  <c:v>8.9764404989999989</c:v>
                </c:pt>
                <c:pt idx="2118">
                  <c:v>8.9736088142999986</c:v>
                </c:pt>
                <c:pt idx="2119">
                  <c:v>8.9736088142999986</c:v>
                </c:pt>
                <c:pt idx="2120">
                  <c:v>8.9736088142999986</c:v>
                </c:pt>
                <c:pt idx="2121">
                  <c:v>8.9736088142999986</c:v>
                </c:pt>
                <c:pt idx="2122">
                  <c:v>8.9736088142999986</c:v>
                </c:pt>
                <c:pt idx="2123">
                  <c:v>8.9736088142999986</c:v>
                </c:pt>
                <c:pt idx="2124">
                  <c:v>8.9736088142999986</c:v>
                </c:pt>
                <c:pt idx="2125">
                  <c:v>8.9736088142999986</c:v>
                </c:pt>
                <c:pt idx="2126">
                  <c:v>8.9736088142999986</c:v>
                </c:pt>
                <c:pt idx="2127">
                  <c:v>8.9707771296000001</c:v>
                </c:pt>
                <c:pt idx="2128">
                  <c:v>8.9707771296000001</c:v>
                </c:pt>
                <c:pt idx="2129">
                  <c:v>8.9707771296000001</c:v>
                </c:pt>
                <c:pt idx="2130">
                  <c:v>8.9707771296000001</c:v>
                </c:pt>
                <c:pt idx="2131">
                  <c:v>8.9707771296000001</c:v>
                </c:pt>
                <c:pt idx="2132">
                  <c:v>8.9707771296000001</c:v>
                </c:pt>
                <c:pt idx="2133">
                  <c:v>8.9707771296000001</c:v>
                </c:pt>
                <c:pt idx="2134">
                  <c:v>8.9707771296000001</c:v>
                </c:pt>
                <c:pt idx="2135">
                  <c:v>8.9707771296000001</c:v>
                </c:pt>
                <c:pt idx="2136">
                  <c:v>8.9679454448999998</c:v>
                </c:pt>
                <c:pt idx="2137">
                  <c:v>8.9679454448999998</c:v>
                </c:pt>
                <c:pt idx="2138">
                  <c:v>8.9679454448999998</c:v>
                </c:pt>
                <c:pt idx="2139">
                  <c:v>8.9679454448999998</c:v>
                </c:pt>
                <c:pt idx="2140">
                  <c:v>8.9679454448999998</c:v>
                </c:pt>
                <c:pt idx="2141">
                  <c:v>8.9679454448999998</c:v>
                </c:pt>
                <c:pt idx="2142">
                  <c:v>8.9679454448999998</c:v>
                </c:pt>
                <c:pt idx="2143">
                  <c:v>8.9679454448999998</c:v>
                </c:pt>
                <c:pt idx="2144">
                  <c:v>8.9679454448999998</c:v>
                </c:pt>
                <c:pt idx="2145">
                  <c:v>8.9651137601999995</c:v>
                </c:pt>
                <c:pt idx="2146">
                  <c:v>8.9651137601999995</c:v>
                </c:pt>
                <c:pt idx="2147">
                  <c:v>8.9651137601999995</c:v>
                </c:pt>
                <c:pt idx="2148">
                  <c:v>8.9651137601999995</c:v>
                </c:pt>
                <c:pt idx="2149">
                  <c:v>8.9651137601999995</c:v>
                </c:pt>
                <c:pt idx="2150">
                  <c:v>8.9651137601999995</c:v>
                </c:pt>
                <c:pt idx="2151">
                  <c:v>8.9651137601999995</c:v>
                </c:pt>
                <c:pt idx="2152">
                  <c:v>8.9651137601999995</c:v>
                </c:pt>
                <c:pt idx="2153">
                  <c:v>8.9651137601999995</c:v>
                </c:pt>
                <c:pt idx="2154">
                  <c:v>8.9651137601999995</c:v>
                </c:pt>
                <c:pt idx="2155">
                  <c:v>8.9622820754999992</c:v>
                </c:pt>
                <c:pt idx="2156">
                  <c:v>8.9622820754999992</c:v>
                </c:pt>
                <c:pt idx="2157">
                  <c:v>8.9622820754999992</c:v>
                </c:pt>
                <c:pt idx="2158">
                  <c:v>8.9622820754999992</c:v>
                </c:pt>
                <c:pt idx="2159">
                  <c:v>8.9622820754999992</c:v>
                </c:pt>
                <c:pt idx="2160">
                  <c:v>8.9622820754999992</c:v>
                </c:pt>
                <c:pt idx="2161">
                  <c:v>8.9622820754999992</c:v>
                </c:pt>
                <c:pt idx="2162">
                  <c:v>8.9622820754999992</c:v>
                </c:pt>
                <c:pt idx="2163">
                  <c:v>8.9622820754999992</c:v>
                </c:pt>
                <c:pt idx="2164">
                  <c:v>8.9594503907999989</c:v>
                </c:pt>
                <c:pt idx="2165">
                  <c:v>8.9594503907999989</c:v>
                </c:pt>
                <c:pt idx="2166">
                  <c:v>8.9594503907999989</c:v>
                </c:pt>
                <c:pt idx="2167">
                  <c:v>8.9594503907999989</c:v>
                </c:pt>
                <c:pt idx="2168">
                  <c:v>8.9594503907999989</c:v>
                </c:pt>
                <c:pt idx="2169">
                  <c:v>8.9594503907999989</c:v>
                </c:pt>
                <c:pt idx="2170">
                  <c:v>8.9594503907999989</c:v>
                </c:pt>
                <c:pt idx="2171">
                  <c:v>8.9594503907999989</c:v>
                </c:pt>
                <c:pt idx="2172">
                  <c:v>8.9594503907999989</c:v>
                </c:pt>
                <c:pt idx="2173">
                  <c:v>8.9566187061000004</c:v>
                </c:pt>
                <c:pt idx="2174">
                  <c:v>8.9566187061000004</c:v>
                </c:pt>
                <c:pt idx="2175">
                  <c:v>8.9566187061000004</c:v>
                </c:pt>
                <c:pt idx="2176">
                  <c:v>8.9566187061000004</c:v>
                </c:pt>
                <c:pt idx="2177">
                  <c:v>8.9566187061000004</c:v>
                </c:pt>
                <c:pt idx="2178">
                  <c:v>8.9566187061000004</c:v>
                </c:pt>
                <c:pt idx="2179">
                  <c:v>8.9566187061000004</c:v>
                </c:pt>
                <c:pt idx="2180">
                  <c:v>8.9566187061000004</c:v>
                </c:pt>
                <c:pt idx="2181">
                  <c:v>8.9566187061000004</c:v>
                </c:pt>
                <c:pt idx="2182">
                  <c:v>8.9566187061000004</c:v>
                </c:pt>
                <c:pt idx="2183">
                  <c:v>8.9537870214000002</c:v>
                </c:pt>
                <c:pt idx="2184">
                  <c:v>8.9537870214000002</c:v>
                </c:pt>
                <c:pt idx="2185">
                  <c:v>8.9537870214000002</c:v>
                </c:pt>
                <c:pt idx="2186">
                  <c:v>8.9537870214000002</c:v>
                </c:pt>
                <c:pt idx="2187">
                  <c:v>8.9537870214000002</c:v>
                </c:pt>
                <c:pt idx="2188">
                  <c:v>8.9537870214000002</c:v>
                </c:pt>
                <c:pt idx="2189">
                  <c:v>8.9537870214000002</c:v>
                </c:pt>
                <c:pt idx="2190">
                  <c:v>8.9537870214000002</c:v>
                </c:pt>
                <c:pt idx="2191">
                  <c:v>8.9537870214000002</c:v>
                </c:pt>
                <c:pt idx="2192">
                  <c:v>8.9509553366999999</c:v>
                </c:pt>
                <c:pt idx="2193">
                  <c:v>8.9509553366999999</c:v>
                </c:pt>
                <c:pt idx="2194">
                  <c:v>8.9509553366999999</c:v>
                </c:pt>
                <c:pt idx="2195">
                  <c:v>8.9509553366999999</c:v>
                </c:pt>
                <c:pt idx="2196">
                  <c:v>8.9509553366999999</c:v>
                </c:pt>
                <c:pt idx="2197">
                  <c:v>8.9509553366999999</c:v>
                </c:pt>
                <c:pt idx="2198">
                  <c:v>8.9509553366999999</c:v>
                </c:pt>
                <c:pt idx="2199">
                  <c:v>8.9509553366999999</c:v>
                </c:pt>
                <c:pt idx="2200">
                  <c:v>8.9509553366999999</c:v>
                </c:pt>
                <c:pt idx="2201">
                  <c:v>8.9481236519999996</c:v>
                </c:pt>
                <c:pt idx="2202">
                  <c:v>8.9481236519999996</c:v>
                </c:pt>
                <c:pt idx="2203">
                  <c:v>8.9481236519999996</c:v>
                </c:pt>
                <c:pt idx="2204">
                  <c:v>8.9481236519999996</c:v>
                </c:pt>
                <c:pt idx="2205">
                  <c:v>8.9481236519999996</c:v>
                </c:pt>
                <c:pt idx="2206">
                  <c:v>8.9481236519999996</c:v>
                </c:pt>
                <c:pt idx="2207">
                  <c:v>8.9481236519999996</c:v>
                </c:pt>
                <c:pt idx="2208">
                  <c:v>8.9481236519999996</c:v>
                </c:pt>
                <c:pt idx="2209">
                  <c:v>8.9481236519999996</c:v>
                </c:pt>
                <c:pt idx="2210">
                  <c:v>8.9481236519999996</c:v>
                </c:pt>
                <c:pt idx="2211">
                  <c:v>8.9452919672999993</c:v>
                </c:pt>
                <c:pt idx="2212">
                  <c:v>8.9452919672999993</c:v>
                </c:pt>
                <c:pt idx="2213">
                  <c:v>8.9452919672999993</c:v>
                </c:pt>
                <c:pt idx="2214">
                  <c:v>8.9452919672999993</c:v>
                </c:pt>
                <c:pt idx="2215">
                  <c:v>8.9452919672999993</c:v>
                </c:pt>
                <c:pt idx="2216">
                  <c:v>8.9452919672999993</c:v>
                </c:pt>
                <c:pt idx="2217">
                  <c:v>8.9452919672999993</c:v>
                </c:pt>
                <c:pt idx="2218">
                  <c:v>8.9452919672999993</c:v>
                </c:pt>
                <c:pt idx="2219">
                  <c:v>8.9452919672999993</c:v>
                </c:pt>
                <c:pt idx="2220">
                  <c:v>8.9424602826000008</c:v>
                </c:pt>
                <c:pt idx="2221">
                  <c:v>8.9424602826000008</c:v>
                </c:pt>
                <c:pt idx="2222">
                  <c:v>8.9424602826000008</c:v>
                </c:pt>
                <c:pt idx="2223">
                  <c:v>8.9424602826000008</c:v>
                </c:pt>
                <c:pt idx="2224">
                  <c:v>8.9424602826000008</c:v>
                </c:pt>
                <c:pt idx="2225">
                  <c:v>8.9424602826000008</c:v>
                </c:pt>
                <c:pt idx="2226">
                  <c:v>8.9424602826000008</c:v>
                </c:pt>
                <c:pt idx="2227">
                  <c:v>8.9424602826000008</c:v>
                </c:pt>
                <c:pt idx="2228">
                  <c:v>8.9424602826000008</c:v>
                </c:pt>
                <c:pt idx="2229">
                  <c:v>8.9396285978999988</c:v>
                </c:pt>
                <c:pt idx="2230">
                  <c:v>8.9396285978999988</c:v>
                </c:pt>
                <c:pt idx="2231">
                  <c:v>8.9396285978999988</c:v>
                </c:pt>
                <c:pt idx="2232">
                  <c:v>8.9396285978999988</c:v>
                </c:pt>
                <c:pt idx="2233">
                  <c:v>8.9396285978999988</c:v>
                </c:pt>
                <c:pt idx="2234">
                  <c:v>8.9396285978999988</c:v>
                </c:pt>
                <c:pt idx="2235">
                  <c:v>8.9396285978999988</c:v>
                </c:pt>
                <c:pt idx="2236">
                  <c:v>8.9396285978999988</c:v>
                </c:pt>
                <c:pt idx="2237">
                  <c:v>8.9396285978999988</c:v>
                </c:pt>
                <c:pt idx="2238">
                  <c:v>8.9396285978999988</c:v>
                </c:pt>
                <c:pt idx="2239">
                  <c:v>8.9367969132000002</c:v>
                </c:pt>
                <c:pt idx="2240">
                  <c:v>8.9367969132000002</c:v>
                </c:pt>
                <c:pt idx="2241">
                  <c:v>8.9367969132000002</c:v>
                </c:pt>
                <c:pt idx="2242">
                  <c:v>8.9367969132000002</c:v>
                </c:pt>
                <c:pt idx="2243">
                  <c:v>8.9367969132000002</c:v>
                </c:pt>
                <c:pt idx="2244">
                  <c:v>8.9367969132000002</c:v>
                </c:pt>
                <c:pt idx="2245">
                  <c:v>8.9367969132000002</c:v>
                </c:pt>
                <c:pt idx="2246">
                  <c:v>8.9367969132000002</c:v>
                </c:pt>
                <c:pt idx="2247">
                  <c:v>8.9367969132000002</c:v>
                </c:pt>
                <c:pt idx="2248">
                  <c:v>8.9339652285</c:v>
                </c:pt>
                <c:pt idx="2249">
                  <c:v>8.9339652285</c:v>
                </c:pt>
                <c:pt idx="2250">
                  <c:v>8.9339652285</c:v>
                </c:pt>
                <c:pt idx="2251">
                  <c:v>8.9339652285</c:v>
                </c:pt>
                <c:pt idx="2252">
                  <c:v>8.9339652285</c:v>
                </c:pt>
                <c:pt idx="2253">
                  <c:v>8.9339652285</c:v>
                </c:pt>
                <c:pt idx="2254">
                  <c:v>8.9339652285</c:v>
                </c:pt>
                <c:pt idx="2255">
                  <c:v>8.9339652285</c:v>
                </c:pt>
                <c:pt idx="2256">
                  <c:v>8.9339652285</c:v>
                </c:pt>
                <c:pt idx="2257">
                  <c:v>8.9311335437999997</c:v>
                </c:pt>
                <c:pt idx="2258">
                  <c:v>8.9311335437999997</c:v>
                </c:pt>
                <c:pt idx="2259">
                  <c:v>8.9311335437999997</c:v>
                </c:pt>
                <c:pt idx="2260">
                  <c:v>8.9311335437999997</c:v>
                </c:pt>
                <c:pt idx="2261">
                  <c:v>8.9311335437999997</c:v>
                </c:pt>
                <c:pt idx="2262">
                  <c:v>8.9311335437999997</c:v>
                </c:pt>
                <c:pt idx="2263">
                  <c:v>8.9311335437999997</c:v>
                </c:pt>
                <c:pt idx="2264">
                  <c:v>8.9311335437999997</c:v>
                </c:pt>
                <c:pt idx="2265">
                  <c:v>8.9311335437999997</c:v>
                </c:pt>
                <c:pt idx="2266">
                  <c:v>8.9311335437999997</c:v>
                </c:pt>
                <c:pt idx="2267">
                  <c:v>8.9283018590999994</c:v>
                </c:pt>
                <c:pt idx="2268">
                  <c:v>8.9283018590999994</c:v>
                </c:pt>
                <c:pt idx="2269">
                  <c:v>8.9283018590999994</c:v>
                </c:pt>
                <c:pt idx="2270">
                  <c:v>8.9283018590999994</c:v>
                </c:pt>
                <c:pt idx="2271">
                  <c:v>8.9283018590999994</c:v>
                </c:pt>
                <c:pt idx="2272">
                  <c:v>8.9283018590999994</c:v>
                </c:pt>
                <c:pt idx="2273">
                  <c:v>8.9283018590999994</c:v>
                </c:pt>
                <c:pt idx="2274">
                  <c:v>8.9283018590999994</c:v>
                </c:pt>
                <c:pt idx="2275">
                  <c:v>8.9283018590999994</c:v>
                </c:pt>
                <c:pt idx="2276">
                  <c:v>8.9254701743999991</c:v>
                </c:pt>
                <c:pt idx="2277">
                  <c:v>8.9254701743999991</c:v>
                </c:pt>
                <c:pt idx="2278">
                  <c:v>8.9254701743999991</c:v>
                </c:pt>
                <c:pt idx="2279">
                  <c:v>8.9254701743999991</c:v>
                </c:pt>
                <c:pt idx="2280">
                  <c:v>8.9254701743999991</c:v>
                </c:pt>
                <c:pt idx="2281">
                  <c:v>8.9254701743999991</c:v>
                </c:pt>
                <c:pt idx="2282">
                  <c:v>8.9254701743999991</c:v>
                </c:pt>
                <c:pt idx="2283">
                  <c:v>8.9254701743999991</c:v>
                </c:pt>
                <c:pt idx="2284">
                  <c:v>8.9254701743999991</c:v>
                </c:pt>
                <c:pt idx="2285">
                  <c:v>8.9226384897000006</c:v>
                </c:pt>
                <c:pt idx="2286">
                  <c:v>8.9226384897000006</c:v>
                </c:pt>
                <c:pt idx="2287">
                  <c:v>8.9226384897000006</c:v>
                </c:pt>
                <c:pt idx="2288">
                  <c:v>8.9226384897000006</c:v>
                </c:pt>
                <c:pt idx="2289">
                  <c:v>8.9226384897000006</c:v>
                </c:pt>
                <c:pt idx="2290">
                  <c:v>8.9226384897000006</c:v>
                </c:pt>
                <c:pt idx="2291">
                  <c:v>8.9226384897000006</c:v>
                </c:pt>
                <c:pt idx="2292">
                  <c:v>8.9226384897000006</c:v>
                </c:pt>
                <c:pt idx="2293">
                  <c:v>8.9226384897000006</c:v>
                </c:pt>
                <c:pt idx="2294">
                  <c:v>8.9226384897000006</c:v>
                </c:pt>
                <c:pt idx="2295">
                  <c:v>8.9198068050000003</c:v>
                </c:pt>
                <c:pt idx="2296">
                  <c:v>8.9198068050000003</c:v>
                </c:pt>
                <c:pt idx="2297">
                  <c:v>8.9198068050000003</c:v>
                </c:pt>
                <c:pt idx="2298">
                  <c:v>8.9198068050000003</c:v>
                </c:pt>
                <c:pt idx="2299">
                  <c:v>8.9198068050000003</c:v>
                </c:pt>
                <c:pt idx="2300">
                  <c:v>8.9198068050000003</c:v>
                </c:pt>
                <c:pt idx="2301">
                  <c:v>8.9198068050000003</c:v>
                </c:pt>
                <c:pt idx="2302">
                  <c:v>8.9198068050000003</c:v>
                </c:pt>
                <c:pt idx="2303">
                  <c:v>8.9198068050000003</c:v>
                </c:pt>
                <c:pt idx="2304">
                  <c:v>8.9169751202999983</c:v>
                </c:pt>
                <c:pt idx="2305">
                  <c:v>8.9169751202999983</c:v>
                </c:pt>
                <c:pt idx="2306">
                  <c:v>8.9169751202999983</c:v>
                </c:pt>
                <c:pt idx="2307">
                  <c:v>8.9169751202999983</c:v>
                </c:pt>
                <c:pt idx="2308">
                  <c:v>8.9169751202999983</c:v>
                </c:pt>
                <c:pt idx="2309">
                  <c:v>8.9169751202999983</c:v>
                </c:pt>
                <c:pt idx="2310">
                  <c:v>8.9169751202999983</c:v>
                </c:pt>
                <c:pt idx="2311">
                  <c:v>8.9169751202999983</c:v>
                </c:pt>
                <c:pt idx="2312">
                  <c:v>8.9169751202999983</c:v>
                </c:pt>
                <c:pt idx="2313">
                  <c:v>8.9141434355999998</c:v>
                </c:pt>
                <c:pt idx="2314">
                  <c:v>8.9141434355999998</c:v>
                </c:pt>
                <c:pt idx="2315">
                  <c:v>8.9141434355999998</c:v>
                </c:pt>
                <c:pt idx="2316">
                  <c:v>8.9141434355999998</c:v>
                </c:pt>
                <c:pt idx="2317">
                  <c:v>8.9141434355999998</c:v>
                </c:pt>
                <c:pt idx="2318">
                  <c:v>8.9141434355999998</c:v>
                </c:pt>
                <c:pt idx="2319">
                  <c:v>8.9141434355999998</c:v>
                </c:pt>
                <c:pt idx="2320">
                  <c:v>8.9141434355999998</c:v>
                </c:pt>
                <c:pt idx="2321">
                  <c:v>8.9141434355999998</c:v>
                </c:pt>
                <c:pt idx="2322">
                  <c:v>8.9141434355999998</c:v>
                </c:pt>
                <c:pt idx="2323">
                  <c:v>8.9113117508999995</c:v>
                </c:pt>
                <c:pt idx="2324">
                  <c:v>8.9113117508999995</c:v>
                </c:pt>
                <c:pt idx="2325">
                  <c:v>8.9113117508999995</c:v>
                </c:pt>
                <c:pt idx="2326">
                  <c:v>8.9113117508999995</c:v>
                </c:pt>
                <c:pt idx="2327">
                  <c:v>8.9113117508999995</c:v>
                </c:pt>
                <c:pt idx="2328">
                  <c:v>8.9113117508999995</c:v>
                </c:pt>
                <c:pt idx="2329">
                  <c:v>8.9113117508999995</c:v>
                </c:pt>
                <c:pt idx="2330">
                  <c:v>8.9113117508999995</c:v>
                </c:pt>
                <c:pt idx="2331">
                  <c:v>8.9113117508999995</c:v>
                </c:pt>
                <c:pt idx="2332">
                  <c:v>8.908480066200001</c:v>
                </c:pt>
                <c:pt idx="2333">
                  <c:v>8.908480066200001</c:v>
                </c:pt>
                <c:pt idx="2334">
                  <c:v>8.908480066200001</c:v>
                </c:pt>
                <c:pt idx="2335">
                  <c:v>8.908480066200001</c:v>
                </c:pt>
                <c:pt idx="2336">
                  <c:v>8.908480066200001</c:v>
                </c:pt>
                <c:pt idx="2337">
                  <c:v>8.908480066200001</c:v>
                </c:pt>
                <c:pt idx="2338">
                  <c:v>8.908480066200001</c:v>
                </c:pt>
                <c:pt idx="2339">
                  <c:v>8.908480066200001</c:v>
                </c:pt>
                <c:pt idx="2340">
                  <c:v>8.908480066200001</c:v>
                </c:pt>
                <c:pt idx="2341">
                  <c:v>8.908480066200001</c:v>
                </c:pt>
                <c:pt idx="2342">
                  <c:v>8.9056483814999989</c:v>
                </c:pt>
                <c:pt idx="2343">
                  <c:v>8.9056483814999989</c:v>
                </c:pt>
                <c:pt idx="2344">
                  <c:v>8.9056483814999989</c:v>
                </c:pt>
                <c:pt idx="2345">
                  <c:v>8.9056483814999989</c:v>
                </c:pt>
                <c:pt idx="2346">
                  <c:v>8.9056483814999989</c:v>
                </c:pt>
                <c:pt idx="2347">
                  <c:v>8.9056483814999989</c:v>
                </c:pt>
                <c:pt idx="2348">
                  <c:v>8.9056483814999989</c:v>
                </c:pt>
                <c:pt idx="2349">
                  <c:v>8.9056483814999989</c:v>
                </c:pt>
                <c:pt idx="2350">
                  <c:v>8.9056483814999989</c:v>
                </c:pt>
                <c:pt idx="2351">
                  <c:v>8.9028166967999987</c:v>
                </c:pt>
                <c:pt idx="2352">
                  <c:v>8.9028166967999987</c:v>
                </c:pt>
                <c:pt idx="2353">
                  <c:v>8.9028166967999987</c:v>
                </c:pt>
                <c:pt idx="2354">
                  <c:v>8.9028166967999987</c:v>
                </c:pt>
                <c:pt idx="2355">
                  <c:v>8.9028166967999987</c:v>
                </c:pt>
                <c:pt idx="2356">
                  <c:v>8.9028166967999987</c:v>
                </c:pt>
                <c:pt idx="2357">
                  <c:v>8.9028166967999987</c:v>
                </c:pt>
                <c:pt idx="2358">
                  <c:v>8.9028166967999987</c:v>
                </c:pt>
                <c:pt idx="2359">
                  <c:v>8.9028166967999987</c:v>
                </c:pt>
                <c:pt idx="2360">
                  <c:v>8.8999850121000001</c:v>
                </c:pt>
                <c:pt idx="2361">
                  <c:v>8.8999850121000001</c:v>
                </c:pt>
                <c:pt idx="2362">
                  <c:v>8.8999850121000001</c:v>
                </c:pt>
                <c:pt idx="2363">
                  <c:v>8.8999850121000001</c:v>
                </c:pt>
                <c:pt idx="2364">
                  <c:v>8.8999850121000001</c:v>
                </c:pt>
                <c:pt idx="2365">
                  <c:v>8.8999850121000001</c:v>
                </c:pt>
                <c:pt idx="2366">
                  <c:v>8.8999850121000001</c:v>
                </c:pt>
                <c:pt idx="2367">
                  <c:v>8.8999850121000001</c:v>
                </c:pt>
                <c:pt idx="2368">
                  <c:v>8.8999850121000001</c:v>
                </c:pt>
                <c:pt idx="2369">
                  <c:v>8.8999850121000001</c:v>
                </c:pt>
                <c:pt idx="2370">
                  <c:v>8.8971533273999999</c:v>
                </c:pt>
                <c:pt idx="2371">
                  <c:v>8.8971533273999999</c:v>
                </c:pt>
                <c:pt idx="2372">
                  <c:v>8.8971533273999999</c:v>
                </c:pt>
                <c:pt idx="2373">
                  <c:v>8.8971533273999999</c:v>
                </c:pt>
                <c:pt idx="2374">
                  <c:v>8.8971533273999999</c:v>
                </c:pt>
                <c:pt idx="2375">
                  <c:v>8.8971533273999999</c:v>
                </c:pt>
                <c:pt idx="2376">
                  <c:v>8.8971533273999999</c:v>
                </c:pt>
                <c:pt idx="2377">
                  <c:v>8.8971533273999999</c:v>
                </c:pt>
                <c:pt idx="2378">
                  <c:v>8.8971533273999999</c:v>
                </c:pt>
                <c:pt idx="2379">
                  <c:v>8.8943216426999996</c:v>
                </c:pt>
                <c:pt idx="2380">
                  <c:v>8.8943216426999996</c:v>
                </c:pt>
                <c:pt idx="2381">
                  <c:v>8.8943216426999996</c:v>
                </c:pt>
                <c:pt idx="2382">
                  <c:v>8.8943216426999996</c:v>
                </c:pt>
                <c:pt idx="2383">
                  <c:v>8.8943216426999996</c:v>
                </c:pt>
                <c:pt idx="2384">
                  <c:v>8.8943216426999996</c:v>
                </c:pt>
                <c:pt idx="2385">
                  <c:v>8.8943216426999996</c:v>
                </c:pt>
                <c:pt idx="2386">
                  <c:v>8.8943216426999996</c:v>
                </c:pt>
                <c:pt idx="2387">
                  <c:v>8.8943216426999996</c:v>
                </c:pt>
                <c:pt idx="2388">
                  <c:v>8.8943216426999996</c:v>
                </c:pt>
                <c:pt idx="2389">
                  <c:v>8.8914899579999993</c:v>
                </c:pt>
                <c:pt idx="2390">
                  <c:v>8.8914899579999993</c:v>
                </c:pt>
                <c:pt idx="2391">
                  <c:v>8.8914899579999993</c:v>
                </c:pt>
                <c:pt idx="2392">
                  <c:v>8.8914899579999993</c:v>
                </c:pt>
                <c:pt idx="2393">
                  <c:v>8.8914899579999993</c:v>
                </c:pt>
                <c:pt idx="2394">
                  <c:v>8.8914899579999993</c:v>
                </c:pt>
                <c:pt idx="2395">
                  <c:v>8.8914899579999993</c:v>
                </c:pt>
                <c:pt idx="2396">
                  <c:v>8.8914899579999993</c:v>
                </c:pt>
                <c:pt idx="2397">
                  <c:v>8.8914899579999993</c:v>
                </c:pt>
                <c:pt idx="2398">
                  <c:v>8.888658273299999</c:v>
                </c:pt>
                <c:pt idx="2399">
                  <c:v>8.888658273299999</c:v>
                </c:pt>
                <c:pt idx="2400">
                  <c:v>8.888658273299999</c:v>
                </c:pt>
                <c:pt idx="2401">
                  <c:v>8.888658273299999</c:v>
                </c:pt>
                <c:pt idx="2402">
                  <c:v>8.888658273299999</c:v>
                </c:pt>
                <c:pt idx="2403">
                  <c:v>8.888658273299999</c:v>
                </c:pt>
                <c:pt idx="2404">
                  <c:v>8.888658273299999</c:v>
                </c:pt>
                <c:pt idx="2405">
                  <c:v>8.888658273299999</c:v>
                </c:pt>
                <c:pt idx="2406">
                  <c:v>8.888658273299999</c:v>
                </c:pt>
                <c:pt idx="2407">
                  <c:v>8.8858265886000005</c:v>
                </c:pt>
                <c:pt idx="2408">
                  <c:v>8.8858265886000005</c:v>
                </c:pt>
                <c:pt idx="2409">
                  <c:v>8.8858265886000005</c:v>
                </c:pt>
                <c:pt idx="2410">
                  <c:v>8.8858265886000005</c:v>
                </c:pt>
                <c:pt idx="2411">
                  <c:v>8.8858265886000005</c:v>
                </c:pt>
                <c:pt idx="2412">
                  <c:v>8.8858265886000005</c:v>
                </c:pt>
                <c:pt idx="2413">
                  <c:v>8.8858265886000005</c:v>
                </c:pt>
                <c:pt idx="2414">
                  <c:v>8.8858265886000005</c:v>
                </c:pt>
                <c:pt idx="2415">
                  <c:v>8.8858265886000005</c:v>
                </c:pt>
                <c:pt idx="2416">
                  <c:v>8.8858265886000005</c:v>
                </c:pt>
                <c:pt idx="2417">
                  <c:v>8.8829949039000002</c:v>
                </c:pt>
                <c:pt idx="2418">
                  <c:v>8.8829949039000002</c:v>
                </c:pt>
                <c:pt idx="2419">
                  <c:v>8.8829949039000002</c:v>
                </c:pt>
                <c:pt idx="2420">
                  <c:v>8.8829949039000002</c:v>
                </c:pt>
                <c:pt idx="2421">
                  <c:v>8.8829949039000002</c:v>
                </c:pt>
                <c:pt idx="2422">
                  <c:v>8.8829949039000002</c:v>
                </c:pt>
                <c:pt idx="2423">
                  <c:v>8.8829949039000002</c:v>
                </c:pt>
                <c:pt idx="2424">
                  <c:v>8.8829949039000002</c:v>
                </c:pt>
                <c:pt idx="2425">
                  <c:v>8.8829949039000002</c:v>
                </c:pt>
                <c:pt idx="2426">
                  <c:v>8.8801632192</c:v>
                </c:pt>
                <c:pt idx="2427">
                  <c:v>8.8801632192</c:v>
                </c:pt>
                <c:pt idx="2428">
                  <c:v>8.8801632192</c:v>
                </c:pt>
                <c:pt idx="2429">
                  <c:v>8.8801632192</c:v>
                </c:pt>
                <c:pt idx="2430">
                  <c:v>8.8801632192</c:v>
                </c:pt>
                <c:pt idx="2431">
                  <c:v>8.8801632192</c:v>
                </c:pt>
                <c:pt idx="2432">
                  <c:v>8.8801632192</c:v>
                </c:pt>
                <c:pt idx="2433">
                  <c:v>8.8801632192</c:v>
                </c:pt>
                <c:pt idx="2434">
                  <c:v>8.8801632192</c:v>
                </c:pt>
                <c:pt idx="2435">
                  <c:v>8.8773315344999997</c:v>
                </c:pt>
                <c:pt idx="2436">
                  <c:v>8.8773315344999997</c:v>
                </c:pt>
                <c:pt idx="2437">
                  <c:v>8.8773315344999997</c:v>
                </c:pt>
                <c:pt idx="2438">
                  <c:v>8.8773315344999997</c:v>
                </c:pt>
                <c:pt idx="2439">
                  <c:v>8.8773315344999997</c:v>
                </c:pt>
                <c:pt idx="2440">
                  <c:v>8.8773315344999997</c:v>
                </c:pt>
                <c:pt idx="2441">
                  <c:v>8.8773315344999997</c:v>
                </c:pt>
                <c:pt idx="2442">
                  <c:v>8.8773315344999997</c:v>
                </c:pt>
                <c:pt idx="2443">
                  <c:v>8.8773315344999997</c:v>
                </c:pt>
                <c:pt idx="2444">
                  <c:v>8.8773315344999997</c:v>
                </c:pt>
                <c:pt idx="2445">
                  <c:v>8.8744998497999994</c:v>
                </c:pt>
                <c:pt idx="2446">
                  <c:v>8.8744998497999994</c:v>
                </c:pt>
                <c:pt idx="2447">
                  <c:v>8.8744998497999994</c:v>
                </c:pt>
                <c:pt idx="2448">
                  <c:v>8.8744998497999994</c:v>
                </c:pt>
                <c:pt idx="2449">
                  <c:v>8.8744998497999994</c:v>
                </c:pt>
                <c:pt idx="2450">
                  <c:v>8.8744998497999994</c:v>
                </c:pt>
                <c:pt idx="2451">
                  <c:v>8.8744998497999994</c:v>
                </c:pt>
                <c:pt idx="2452">
                  <c:v>8.8744998497999994</c:v>
                </c:pt>
                <c:pt idx="2453">
                  <c:v>8.8744998497999994</c:v>
                </c:pt>
                <c:pt idx="2454">
                  <c:v>8.8716681651000009</c:v>
                </c:pt>
                <c:pt idx="2455">
                  <c:v>8.8716681651000009</c:v>
                </c:pt>
                <c:pt idx="2456">
                  <c:v>8.8716681651000009</c:v>
                </c:pt>
                <c:pt idx="2457">
                  <c:v>8.8716681651000009</c:v>
                </c:pt>
                <c:pt idx="2458">
                  <c:v>8.8716681651000009</c:v>
                </c:pt>
                <c:pt idx="2459">
                  <c:v>8.8716681651000009</c:v>
                </c:pt>
                <c:pt idx="2460">
                  <c:v>8.8716681651000009</c:v>
                </c:pt>
                <c:pt idx="2461">
                  <c:v>8.8716681651000009</c:v>
                </c:pt>
                <c:pt idx="2462">
                  <c:v>8.8716681651000009</c:v>
                </c:pt>
                <c:pt idx="2463">
                  <c:v>8.8716681651000009</c:v>
                </c:pt>
                <c:pt idx="2464">
                  <c:v>8.8688364803999988</c:v>
                </c:pt>
                <c:pt idx="2465">
                  <c:v>8.8688364803999988</c:v>
                </c:pt>
                <c:pt idx="2466">
                  <c:v>8.8688364803999988</c:v>
                </c:pt>
                <c:pt idx="2467">
                  <c:v>8.8688364803999988</c:v>
                </c:pt>
                <c:pt idx="2468">
                  <c:v>8.8688364803999988</c:v>
                </c:pt>
                <c:pt idx="2469">
                  <c:v>8.8688364803999988</c:v>
                </c:pt>
                <c:pt idx="2470">
                  <c:v>8.8688364803999988</c:v>
                </c:pt>
                <c:pt idx="2471">
                  <c:v>8.8688364803999988</c:v>
                </c:pt>
                <c:pt idx="2472">
                  <c:v>8.8688364803999988</c:v>
                </c:pt>
                <c:pt idx="2473">
                  <c:v>8.8660047957000003</c:v>
                </c:pt>
                <c:pt idx="2474">
                  <c:v>8.8660047957000003</c:v>
                </c:pt>
                <c:pt idx="2475">
                  <c:v>8.8660047957000003</c:v>
                </c:pt>
                <c:pt idx="2476">
                  <c:v>8.8660047957000003</c:v>
                </c:pt>
                <c:pt idx="2477">
                  <c:v>8.8660047957000003</c:v>
                </c:pt>
                <c:pt idx="2478">
                  <c:v>8.8660047957000003</c:v>
                </c:pt>
                <c:pt idx="2479">
                  <c:v>8.8660047957000003</c:v>
                </c:pt>
                <c:pt idx="2480">
                  <c:v>8.8660047957000003</c:v>
                </c:pt>
                <c:pt idx="2481">
                  <c:v>8.8660047957000003</c:v>
                </c:pt>
                <c:pt idx="2482">
                  <c:v>8.8660047957000003</c:v>
                </c:pt>
                <c:pt idx="2483">
                  <c:v>8.863173111</c:v>
                </c:pt>
                <c:pt idx="2484">
                  <c:v>8.863173111</c:v>
                </c:pt>
                <c:pt idx="2485">
                  <c:v>8.863173111</c:v>
                </c:pt>
                <c:pt idx="2486">
                  <c:v>8.863173111</c:v>
                </c:pt>
                <c:pt idx="2487">
                  <c:v>8.863173111</c:v>
                </c:pt>
                <c:pt idx="2488">
                  <c:v>8.863173111</c:v>
                </c:pt>
                <c:pt idx="2489">
                  <c:v>8.863173111</c:v>
                </c:pt>
                <c:pt idx="2490">
                  <c:v>8.863173111</c:v>
                </c:pt>
                <c:pt idx="2491">
                  <c:v>8.863173111</c:v>
                </c:pt>
                <c:pt idx="2492">
                  <c:v>8.8603414262999998</c:v>
                </c:pt>
                <c:pt idx="2493">
                  <c:v>8.8603414262999998</c:v>
                </c:pt>
                <c:pt idx="2494">
                  <c:v>8.8603414262999998</c:v>
                </c:pt>
                <c:pt idx="2495">
                  <c:v>8.8603414262999998</c:v>
                </c:pt>
                <c:pt idx="2496">
                  <c:v>8.8603414262999998</c:v>
                </c:pt>
                <c:pt idx="2497">
                  <c:v>8.8603414262999998</c:v>
                </c:pt>
                <c:pt idx="2498">
                  <c:v>8.8603414262999998</c:v>
                </c:pt>
                <c:pt idx="2499">
                  <c:v>8.8603414262999998</c:v>
                </c:pt>
                <c:pt idx="2500">
                  <c:v>8.8603414262999998</c:v>
                </c:pt>
                <c:pt idx="2501">
                  <c:v>8.8575097415999995</c:v>
                </c:pt>
                <c:pt idx="2502">
                  <c:v>8.8575097415999995</c:v>
                </c:pt>
                <c:pt idx="2503">
                  <c:v>8.8575097415999995</c:v>
                </c:pt>
                <c:pt idx="2504">
                  <c:v>8.8575097415999995</c:v>
                </c:pt>
                <c:pt idx="2505">
                  <c:v>8.8575097415999995</c:v>
                </c:pt>
                <c:pt idx="2506">
                  <c:v>8.8575097415999995</c:v>
                </c:pt>
                <c:pt idx="2507">
                  <c:v>8.8575097415999995</c:v>
                </c:pt>
                <c:pt idx="2508">
                  <c:v>8.8575097415999995</c:v>
                </c:pt>
                <c:pt idx="2509">
                  <c:v>8.8575097415999995</c:v>
                </c:pt>
                <c:pt idx="2510">
                  <c:v>8.8575097415999995</c:v>
                </c:pt>
                <c:pt idx="2511">
                  <c:v>8.8546780568999992</c:v>
                </c:pt>
                <c:pt idx="2512">
                  <c:v>8.8546780568999992</c:v>
                </c:pt>
                <c:pt idx="2513">
                  <c:v>8.8546780568999992</c:v>
                </c:pt>
                <c:pt idx="2514">
                  <c:v>8.8546780568999992</c:v>
                </c:pt>
                <c:pt idx="2515">
                  <c:v>8.8546780568999992</c:v>
                </c:pt>
                <c:pt idx="2516">
                  <c:v>8.8546780568999992</c:v>
                </c:pt>
                <c:pt idx="2517">
                  <c:v>8.8546780568999992</c:v>
                </c:pt>
                <c:pt idx="2518">
                  <c:v>8.8546780568999992</c:v>
                </c:pt>
                <c:pt idx="2519">
                  <c:v>8.8546780568999992</c:v>
                </c:pt>
                <c:pt idx="2520">
                  <c:v>8.8518463722000007</c:v>
                </c:pt>
                <c:pt idx="2521">
                  <c:v>8.8518463722000007</c:v>
                </c:pt>
                <c:pt idx="2522">
                  <c:v>8.8518463722000007</c:v>
                </c:pt>
                <c:pt idx="2523">
                  <c:v>8.8518463722000007</c:v>
                </c:pt>
                <c:pt idx="2524">
                  <c:v>8.8518463722000007</c:v>
                </c:pt>
                <c:pt idx="2525">
                  <c:v>8.8518463722000007</c:v>
                </c:pt>
                <c:pt idx="2526">
                  <c:v>8.8518463722000007</c:v>
                </c:pt>
                <c:pt idx="2527">
                  <c:v>8.8518463722000007</c:v>
                </c:pt>
                <c:pt idx="2528">
                  <c:v>8.8518463722000007</c:v>
                </c:pt>
                <c:pt idx="2529">
                  <c:v>8.8518463722000007</c:v>
                </c:pt>
                <c:pt idx="2530">
                  <c:v>8.8490146875000004</c:v>
                </c:pt>
                <c:pt idx="2531">
                  <c:v>8.8490146875000004</c:v>
                </c:pt>
                <c:pt idx="2532">
                  <c:v>8.8490146875000004</c:v>
                </c:pt>
                <c:pt idx="2533">
                  <c:v>8.8490146875000004</c:v>
                </c:pt>
                <c:pt idx="2534">
                  <c:v>8.8490146875000004</c:v>
                </c:pt>
                <c:pt idx="2535">
                  <c:v>8.8490146875000004</c:v>
                </c:pt>
                <c:pt idx="2536">
                  <c:v>8.8490146875000004</c:v>
                </c:pt>
                <c:pt idx="2537">
                  <c:v>8.8490146875000004</c:v>
                </c:pt>
                <c:pt idx="2538">
                  <c:v>8.8490146875000004</c:v>
                </c:pt>
                <c:pt idx="2539">
                  <c:v>8.8461830027999984</c:v>
                </c:pt>
                <c:pt idx="2540">
                  <c:v>8.8461830027999984</c:v>
                </c:pt>
                <c:pt idx="2541">
                  <c:v>8.8461830027999984</c:v>
                </c:pt>
                <c:pt idx="2542">
                  <c:v>8.8461830027999984</c:v>
                </c:pt>
                <c:pt idx="2543">
                  <c:v>8.8461830027999984</c:v>
                </c:pt>
                <c:pt idx="2544">
                  <c:v>8.8461830027999984</c:v>
                </c:pt>
                <c:pt idx="2545">
                  <c:v>8.8461830027999984</c:v>
                </c:pt>
                <c:pt idx="2546">
                  <c:v>8.8461830027999984</c:v>
                </c:pt>
                <c:pt idx="2547">
                  <c:v>8.8461830027999984</c:v>
                </c:pt>
                <c:pt idx="2548">
                  <c:v>8.8461830027999984</c:v>
                </c:pt>
                <c:pt idx="2549">
                  <c:v>8.8433513180999999</c:v>
                </c:pt>
                <c:pt idx="2550">
                  <c:v>8.8433513180999999</c:v>
                </c:pt>
                <c:pt idx="2551">
                  <c:v>8.8433513180999999</c:v>
                </c:pt>
                <c:pt idx="2552">
                  <c:v>8.8433513180999999</c:v>
                </c:pt>
                <c:pt idx="2553">
                  <c:v>8.8433513180999999</c:v>
                </c:pt>
                <c:pt idx="2554">
                  <c:v>8.8433513180999999</c:v>
                </c:pt>
                <c:pt idx="2555">
                  <c:v>8.8433513180999999</c:v>
                </c:pt>
                <c:pt idx="2556">
                  <c:v>8.8433513180999999</c:v>
                </c:pt>
                <c:pt idx="2557">
                  <c:v>8.8433513180999999</c:v>
                </c:pt>
                <c:pt idx="2558">
                  <c:v>8.8405196333999996</c:v>
                </c:pt>
                <c:pt idx="2559">
                  <c:v>8.8405196333999996</c:v>
                </c:pt>
                <c:pt idx="2560">
                  <c:v>8.8405196333999996</c:v>
                </c:pt>
                <c:pt idx="2561">
                  <c:v>8.8405196333999996</c:v>
                </c:pt>
                <c:pt idx="2562">
                  <c:v>8.8405196333999996</c:v>
                </c:pt>
                <c:pt idx="2563">
                  <c:v>8.8405196333999996</c:v>
                </c:pt>
                <c:pt idx="2564">
                  <c:v>8.8405196333999996</c:v>
                </c:pt>
                <c:pt idx="2565">
                  <c:v>8.8405196333999996</c:v>
                </c:pt>
                <c:pt idx="2566">
                  <c:v>8.8405196333999996</c:v>
                </c:pt>
                <c:pt idx="2567">
                  <c:v>8.8376879487000011</c:v>
                </c:pt>
                <c:pt idx="2568">
                  <c:v>8.8376879487000011</c:v>
                </c:pt>
                <c:pt idx="2569">
                  <c:v>8.8376879487000011</c:v>
                </c:pt>
                <c:pt idx="2570">
                  <c:v>8.8376879487000011</c:v>
                </c:pt>
                <c:pt idx="2571">
                  <c:v>8.8376879487000011</c:v>
                </c:pt>
                <c:pt idx="2572">
                  <c:v>8.8376879487000011</c:v>
                </c:pt>
                <c:pt idx="2573">
                  <c:v>8.8376879487000011</c:v>
                </c:pt>
                <c:pt idx="2574">
                  <c:v>8.8376879487000011</c:v>
                </c:pt>
                <c:pt idx="2575">
                  <c:v>8.8376879487000011</c:v>
                </c:pt>
                <c:pt idx="2576">
                  <c:v>8.8376879487000011</c:v>
                </c:pt>
                <c:pt idx="2577">
                  <c:v>8.834856263999999</c:v>
                </c:pt>
                <c:pt idx="2578">
                  <c:v>8.834856263999999</c:v>
                </c:pt>
                <c:pt idx="2579">
                  <c:v>8.834856263999999</c:v>
                </c:pt>
                <c:pt idx="2580">
                  <c:v>8.834856263999999</c:v>
                </c:pt>
                <c:pt idx="2581">
                  <c:v>8.834856263999999</c:v>
                </c:pt>
                <c:pt idx="2582">
                  <c:v>8.834856263999999</c:v>
                </c:pt>
                <c:pt idx="2583">
                  <c:v>8.834856263999999</c:v>
                </c:pt>
                <c:pt idx="2584">
                  <c:v>8.834856263999999</c:v>
                </c:pt>
                <c:pt idx="2585">
                  <c:v>8.834856263999999</c:v>
                </c:pt>
                <c:pt idx="2586">
                  <c:v>8.8320245792999987</c:v>
                </c:pt>
                <c:pt idx="2587">
                  <c:v>8.8320245792999987</c:v>
                </c:pt>
                <c:pt idx="2588">
                  <c:v>8.8320245792999987</c:v>
                </c:pt>
                <c:pt idx="2589">
                  <c:v>8.8320245792999987</c:v>
                </c:pt>
                <c:pt idx="2590">
                  <c:v>8.8320245792999987</c:v>
                </c:pt>
                <c:pt idx="2591">
                  <c:v>8.8320245792999987</c:v>
                </c:pt>
                <c:pt idx="2592">
                  <c:v>8.8320245792999987</c:v>
                </c:pt>
                <c:pt idx="2593">
                  <c:v>8.8320245792999987</c:v>
                </c:pt>
                <c:pt idx="2594">
                  <c:v>8.8320245792999987</c:v>
                </c:pt>
                <c:pt idx="2595">
                  <c:v>8.8320245792999987</c:v>
                </c:pt>
                <c:pt idx="2596">
                  <c:v>8.8291928946000002</c:v>
                </c:pt>
                <c:pt idx="2597">
                  <c:v>8.8291928946000002</c:v>
                </c:pt>
                <c:pt idx="2598">
                  <c:v>8.8291928946000002</c:v>
                </c:pt>
                <c:pt idx="2599">
                  <c:v>8.8291928946000002</c:v>
                </c:pt>
                <c:pt idx="2600">
                  <c:v>8.8291928946000002</c:v>
                </c:pt>
                <c:pt idx="2601">
                  <c:v>8.8291928946000002</c:v>
                </c:pt>
                <c:pt idx="2602">
                  <c:v>8.8291928946000002</c:v>
                </c:pt>
                <c:pt idx="2603">
                  <c:v>8.8291928946000002</c:v>
                </c:pt>
                <c:pt idx="2604">
                  <c:v>8.8291928946000002</c:v>
                </c:pt>
                <c:pt idx="2605">
                  <c:v>8.8263612098999999</c:v>
                </c:pt>
                <c:pt idx="2606">
                  <c:v>8.8263612098999999</c:v>
                </c:pt>
                <c:pt idx="2607">
                  <c:v>8.8263612098999999</c:v>
                </c:pt>
                <c:pt idx="2608">
                  <c:v>8.8263612098999999</c:v>
                </c:pt>
                <c:pt idx="2609">
                  <c:v>8.8263612098999999</c:v>
                </c:pt>
                <c:pt idx="2610">
                  <c:v>8.8263612098999999</c:v>
                </c:pt>
                <c:pt idx="2611">
                  <c:v>8.8263612098999999</c:v>
                </c:pt>
                <c:pt idx="2612">
                  <c:v>8.8263612098999999</c:v>
                </c:pt>
                <c:pt idx="2613">
                  <c:v>8.8263612098999999</c:v>
                </c:pt>
                <c:pt idx="2614">
                  <c:v>8.8263612098999999</c:v>
                </c:pt>
                <c:pt idx="2615">
                  <c:v>8.8235295251999997</c:v>
                </c:pt>
                <c:pt idx="2616">
                  <c:v>8.8235295251999997</c:v>
                </c:pt>
                <c:pt idx="2617">
                  <c:v>8.8235295251999997</c:v>
                </c:pt>
                <c:pt idx="2618">
                  <c:v>8.8235295251999997</c:v>
                </c:pt>
                <c:pt idx="2619">
                  <c:v>8.8235295251999997</c:v>
                </c:pt>
                <c:pt idx="2620">
                  <c:v>8.8235295251999997</c:v>
                </c:pt>
                <c:pt idx="2621">
                  <c:v>8.8235295251999997</c:v>
                </c:pt>
                <c:pt idx="2622">
                  <c:v>8.8235295251999997</c:v>
                </c:pt>
                <c:pt idx="2623">
                  <c:v>8.8235295251999997</c:v>
                </c:pt>
                <c:pt idx="2624">
                  <c:v>8.8206978404999994</c:v>
                </c:pt>
                <c:pt idx="2625">
                  <c:v>8.8206978404999994</c:v>
                </c:pt>
                <c:pt idx="2626">
                  <c:v>8.8206978404999994</c:v>
                </c:pt>
                <c:pt idx="2627">
                  <c:v>8.8206978404999994</c:v>
                </c:pt>
                <c:pt idx="2628">
                  <c:v>8.8206978404999994</c:v>
                </c:pt>
                <c:pt idx="2629">
                  <c:v>8.8206978404999994</c:v>
                </c:pt>
                <c:pt idx="2630">
                  <c:v>8.8206978404999994</c:v>
                </c:pt>
                <c:pt idx="2631">
                  <c:v>8.8206978404999994</c:v>
                </c:pt>
                <c:pt idx="2632">
                  <c:v>8.8206978404999994</c:v>
                </c:pt>
                <c:pt idx="2633">
                  <c:v>8.8206978404999994</c:v>
                </c:pt>
                <c:pt idx="2634">
                  <c:v>8.8178661557999991</c:v>
                </c:pt>
                <c:pt idx="2635">
                  <c:v>8.8178661557999991</c:v>
                </c:pt>
                <c:pt idx="2636">
                  <c:v>8.8178661557999991</c:v>
                </c:pt>
                <c:pt idx="2637">
                  <c:v>8.8178661557999991</c:v>
                </c:pt>
                <c:pt idx="2638">
                  <c:v>8.8178661557999991</c:v>
                </c:pt>
                <c:pt idx="2639">
                  <c:v>8.8178661557999991</c:v>
                </c:pt>
                <c:pt idx="2640">
                  <c:v>8.8178661557999991</c:v>
                </c:pt>
                <c:pt idx="2641">
                  <c:v>8.8178661557999991</c:v>
                </c:pt>
                <c:pt idx="2642">
                  <c:v>8.8178661557999991</c:v>
                </c:pt>
                <c:pt idx="2643">
                  <c:v>8.8150344711000006</c:v>
                </c:pt>
                <c:pt idx="2644">
                  <c:v>8.8150344711000006</c:v>
                </c:pt>
                <c:pt idx="2645">
                  <c:v>8.8150344711000006</c:v>
                </c:pt>
                <c:pt idx="2646">
                  <c:v>8.8150344711000006</c:v>
                </c:pt>
                <c:pt idx="2647">
                  <c:v>8.8150344711000006</c:v>
                </c:pt>
                <c:pt idx="2648">
                  <c:v>8.8150344711000006</c:v>
                </c:pt>
                <c:pt idx="2649">
                  <c:v>8.8150344711000006</c:v>
                </c:pt>
                <c:pt idx="2650">
                  <c:v>8.8150344711000006</c:v>
                </c:pt>
                <c:pt idx="2651">
                  <c:v>8.8150344711000006</c:v>
                </c:pt>
                <c:pt idx="2652">
                  <c:v>8.8150344711000006</c:v>
                </c:pt>
                <c:pt idx="2653">
                  <c:v>8.8122027863999985</c:v>
                </c:pt>
                <c:pt idx="2654">
                  <c:v>8.8122027863999985</c:v>
                </c:pt>
                <c:pt idx="2655">
                  <c:v>8.8122027863999985</c:v>
                </c:pt>
                <c:pt idx="2656">
                  <c:v>8.8122027863999985</c:v>
                </c:pt>
                <c:pt idx="2657">
                  <c:v>8.8122027863999985</c:v>
                </c:pt>
                <c:pt idx="2658">
                  <c:v>8.8122027863999985</c:v>
                </c:pt>
                <c:pt idx="2659">
                  <c:v>8.8122027863999985</c:v>
                </c:pt>
                <c:pt idx="2660">
                  <c:v>8.8122027863999985</c:v>
                </c:pt>
                <c:pt idx="2661">
                  <c:v>8.8122027863999985</c:v>
                </c:pt>
                <c:pt idx="2662">
                  <c:v>8.8093711017</c:v>
                </c:pt>
                <c:pt idx="2663">
                  <c:v>8.8093711017</c:v>
                </c:pt>
                <c:pt idx="2664">
                  <c:v>8.8093711017</c:v>
                </c:pt>
                <c:pt idx="2665">
                  <c:v>8.8093711017</c:v>
                </c:pt>
                <c:pt idx="2666">
                  <c:v>8.8093711017</c:v>
                </c:pt>
                <c:pt idx="2667">
                  <c:v>8.8093711017</c:v>
                </c:pt>
                <c:pt idx="2668">
                  <c:v>8.8093711017</c:v>
                </c:pt>
                <c:pt idx="2669">
                  <c:v>8.8093711017</c:v>
                </c:pt>
                <c:pt idx="2670">
                  <c:v>8.8093711017</c:v>
                </c:pt>
                <c:pt idx="2671">
                  <c:v>8.8065394169999998</c:v>
                </c:pt>
                <c:pt idx="2672">
                  <c:v>8.8065394169999998</c:v>
                </c:pt>
                <c:pt idx="2673">
                  <c:v>8.8065394169999998</c:v>
                </c:pt>
                <c:pt idx="2674">
                  <c:v>8.8065394169999998</c:v>
                </c:pt>
                <c:pt idx="2675">
                  <c:v>8.8065394169999998</c:v>
                </c:pt>
                <c:pt idx="2676">
                  <c:v>8.8065394169999998</c:v>
                </c:pt>
                <c:pt idx="2677">
                  <c:v>8.8065394169999998</c:v>
                </c:pt>
                <c:pt idx="2678">
                  <c:v>8.8065394169999998</c:v>
                </c:pt>
                <c:pt idx="2679">
                  <c:v>8.8065394169999998</c:v>
                </c:pt>
                <c:pt idx="2680">
                  <c:v>8.8065394169999998</c:v>
                </c:pt>
                <c:pt idx="2681">
                  <c:v>8.8037077322999995</c:v>
                </c:pt>
                <c:pt idx="2682">
                  <c:v>8.8037077322999995</c:v>
                </c:pt>
                <c:pt idx="2683">
                  <c:v>8.8037077322999995</c:v>
                </c:pt>
                <c:pt idx="2684">
                  <c:v>8.8037077322999995</c:v>
                </c:pt>
                <c:pt idx="2685">
                  <c:v>8.8037077322999995</c:v>
                </c:pt>
                <c:pt idx="2686">
                  <c:v>8.8037077322999995</c:v>
                </c:pt>
                <c:pt idx="2687">
                  <c:v>8.8037077322999995</c:v>
                </c:pt>
                <c:pt idx="2688">
                  <c:v>8.8037077322999995</c:v>
                </c:pt>
                <c:pt idx="2689">
                  <c:v>8.8037077322999995</c:v>
                </c:pt>
                <c:pt idx="2690">
                  <c:v>8.8008760475999992</c:v>
                </c:pt>
                <c:pt idx="2691">
                  <c:v>8.8008760475999992</c:v>
                </c:pt>
                <c:pt idx="2692">
                  <c:v>8.8008760475999992</c:v>
                </c:pt>
                <c:pt idx="2693">
                  <c:v>8.8008760475999992</c:v>
                </c:pt>
                <c:pt idx="2694">
                  <c:v>8.8008760475999992</c:v>
                </c:pt>
                <c:pt idx="2695">
                  <c:v>8.8008760475999992</c:v>
                </c:pt>
                <c:pt idx="2696">
                  <c:v>8.8008760475999992</c:v>
                </c:pt>
                <c:pt idx="2697">
                  <c:v>8.8008760475999992</c:v>
                </c:pt>
                <c:pt idx="2698">
                  <c:v>8.8008760475999992</c:v>
                </c:pt>
                <c:pt idx="2699">
                  <c:v>8.8008760475999992</c:v>
                </c:pt>
                <c:pt idx="2700">
                  <c:v>8.7980443628999989</c:v>
                </c:pt>
                <c:pt idx="2701">
                  <c:v>8.7980443628999989</c:v>
                </c:pt>
                <c:pt idx="2702">
                  <c:v>8.7980443628999989</c:v>
                </c:pt>
                <c:pt idx="2703">
                  <c:v>8.7980443628999989</c:v>
                </c:pt>
                <c:pt idx="2704">
                  <c:v>8.7980443628999989</c:v>
                </c:pt>
                <c:pt idx="2705">
                  <c:v>8.7980443628999989</c:v>
                </c:pt>
                <c:pt idx="2706">
                  <c:v>8.7980443628999989</c:v>
                </c:pt>
                <c:pt idx="2707">
                  <c:v>8.7980443628999989</c:v>
                </c:pt>
                <c:pt idx="2708">
                  <c:v>8.7980443628999989</c:v>
                </c:pt>
                <c:pt idx="2709">
                  <c:v>8.7952126782000004</c:v>
                </c:pt>
                <c:pt idx="2710">
                  <c:v>8.7952126782000004</c:v>
                </c:pt>
                <c:pt idx="2711">
                  <c:v>8.7952126782000004</c:v>
                </c:pt>
                <c:pt idx="2712">
                  <c:v>8.7952126782000004</c:v>
                </c:pt>
                <c:pt idx="2713">
                  <c:v>8.7952126782000004</c:v>
                </c:pt>
                <c:pt idx="2714">
                  <c:v>8.7952126782000004</c:v>
                </c:pt>
                <c:pt idx="2715">
                  <c:v>8.7952126782000004</c:v>
                </c:pt>
                <c:pt idx="2716">
                  <c:v>8.7952126782000004</c:v>
                </c:pt>
                <c:pt idx="2717">
                  <c:v>8.7952126782000004</c:v>
                </c:pt>
                <c:pt idx="2718">
                  <c:v>8.7952126782000004</c:v>
                </c:pt>
                <c:pt idx="2719">
                  <c:v>8.7923809935000001</c:v>
                </c:pt>
                <c:pt idx="2720">
                  <c:v>8.7923809935000001</c:v>
                </c:pt>
                <c:pt idx="2721">
                  <c:v>8.7923809935000001</c:v>
                </c:pt>
                <c:pt idx="2722">
                  <c:v>8.7923809935000001</c:v>
                </c:pt>
                <c:pt idx="2723">
                  <c:v>8.7923809935000001</c:v>
                </c:pt>
                <c:pt idx="2724">
                  <c:v>8.7923809935000001</c:v>
                </c:pt>
                <c:pt idx="2725">
                  <c:v>8.7923809935000001</c:v>
                </c:pt>
                <c:pt idx="2726">
                  <c:v>8.7923809935000001</c:v>
                </c:pt>
                <c:pt idx="2727">
                  <c:v>8.7923809935000001</c:v>
                </c:pt>
                <c:pt idx="2728">
                  <c:v>8.7895493087999998</c:v>
                </c:pt>
                <c:pt idx="2729">
                  <c:v>8.7895493087999998</c:v>
                </c:pt>
                <c:pt idx="2730">
                  <c:v>8.7895493087999998</c:v>
                </c:pt>
                <c:pt idx="2731">
                  <c:v>8.7895493087999998</c:v>
                </c:pt>
                <c:pt idx="2732">
                  <c:v>8.7895493087999998</c:v>
                </c:pt>
                <c:pt idx="2733">
                  <c:v>8.7895493087999998</c:v>
                </c:pt>
                <c:pt idx="2734">
                  <c:v>8.7895493087999998</c:v>
                </c:pt>
                <c:pt idx="2735">
                  <c:v>8.7895493087999998</c:v>
                </c:pt>
                <c:pt idx="2736">
                  <c:v>8.7895493087999998</c:v>
                </c:pt>
                <c:pt idx="2737">
                  <c:v>8.7895493087999998</c:v>
                </c:pt>
                <c:pt idx="2738">
                  <c:v>8.7867176240999996</c:v>
                </c:pt>
                <c:pt idx="2739">
                  <c:v>8.7867176240999996</c:v>
                </c:pt>
                <c:pt idx="2740">
                  <c:v>8.7867176240999996</c:v>
                </c:pt>
                <c:pt idx="2741">
                  <c:v>8.7867176240999996</c:v>
                </c:pt>
                <c:pt idx="2742">
                  <c:v>8.7867176240999996</c:v>
                </c:pt>
                <c:pt idx="2743">
                  <c:v>8.7867176240999996</c:v>
                </c:pt>
                <c:pt idx="2744">
                  <c:v>8.7867176240999996</c:v>
                </c:pt>
                <c:pt idx="2745">
                  <c:v>8.7867176240999996</c:v>
                </c:pt>
                <c:pt idx="2746">
                  <c:v>8.7867176240999996</c:v>
                </c:pt>
                <c:pt idx="2747">
                  <c:v>8.7838859393999993</c:v>
                </c:pt>
                <c:pt idx="2748">
                  <c:v>8.7838859393999993</c:v>
                </c:pt>
                <c:pt idx="2749">
                  <c:v>8.7838859393999993</c:v>
                </c:pt>
                <c:pt idx="2750">
                  <c:v>8.7838859393999993</c:v>
                </c:pt>
                <c:pt idx="2751">
                  <c:v>8.7838859393999993</c:v>
                </c:pt>
                <c:pt idx="2752">
                  <c:v>8.7838859393999993</c:v>
                </c:pt>
                <c:pt idx="2753">
                  <c:v>8.7838859393999993</c:v>
                </c:pt>
                <c:pt idx="2754">
                  <c:v>8.7838859393999993</c:v>
                </c:pt>
                <c:pt idx="2755">
                  <c:v>8.7838859393999993</c:v>
                </c:pt>
                <c:pt idx="2756">
                  <c:v>8.7838859393999993</c:v>
                </c:pt>
                <c:pt idx="2757">
                  <c:v>8.7810542547000008</c:v>
                </c:pt>
                <c:pt idx="2758">
                  <c:v>8.7810542547000008</c:v>
                </c:pt>
                <c:pt idx="2759">
                  <c:v>8.7810542547000008</c:v>
                </c:pt>
                <c:pt idx="2760">
                  <c:v>8.7810542547000008</c:v>
                </c:pt>
                <c:pt idx="2761">
                  <c:v>8.7810542547000008</c:v>
                </c:pt>
                <c:pt idx="2762">
                  <c:v>8.7810542547000008</c:v>
                </c:pt>
                <c:pt idx="2763">
                  <c:v>8.7810542547000008</c:v>
                </c:pt>
                <c:pt idx="2764">
                  <c:v>8.7810542547000008</c:v>
                </c:pt>
                <c:pt idx="2765">
                  <c:v>8.7810542547000008</c:v>
                </c:pt>
                <c:pt idx="2766">
                  <c:v>8.7782225700000005</c:v>
                </c:pt>
                <c:pt idx="2767">
                  <c:v>8.7782225700000005</c:v>
                </c:pt>
                <c:pt idx="2768">
                  <c:v>8.7782225700000005</c:v>
                </c:pt>
                <c:pt idx="2769">
                  <c:v>8.7782225700000005</c:v>
                </c:pt>
                <c:pt idx="2770">
                  <c:v>8.7782225700000005</c:v>
                </c:pt>
                <c:pt idx="2771">
                  <c:v>8.7782225700000005</c:v>
                </c:pt>
                <c:pt idx="2772">
                  <c:v>8.7782225700000005</c:v>
                </c:pt>
                <c:pt idx="2773">
                  <c:v>8.7782225700000005</c:v>
                </c:pt>
                <c:pt idx="2774">
                  <c:v>8.7782225700000005</c:v>
                </c:pt>
                <c:pt idx="2775">
                  <c:v>8.7782225700000005</c:v>
                </c:pt>
                <c:pt idx="2776">
                  <c:v>8.7753908852999984</c:v>
                </c:pt>
                <c:pt idx="2777">
                  <c:v>8.7753908852999984</c:v>
                </c:pt>
                <c:pt idx="2778">
                  <c:v>8.7753908852999984</c:v>
                </c:pt>
                <c:pt idx="2779">
                  <c:v>8.7753908852999984</c:v>
                </c:pt>
                <c:pt idx="2780">
                  <c:v>8.7753908852999984</c:v>
                </c:pt>
                <c:pt idx="2781">
                  <c:v>8.7753908852999984</c:v>
                </c:pt>
                <c:pt idx="2782">
                  <c:v>8.7753908852999984</c:v>
                </c:pt>
                <c:pt idx="2783">
                  <c:v>8.7753908852999984</c:v>
                </c:pt>
                <c:pt idx="2784">
                  <c:v>8.7753908852999984</c:v>
                </c:pt>
                <c:pt idx="2785">
                  <c:v>8.7725592005999999</c:v>
                </c:pt>
                <c:pt idx="2786">
                  <c:v>8.7725592005999999</c:v>
                </c:pt>
                <c:pt idx="2787">
                  <c:v>8.7725592005999999</c:v>
                </c:pt>
                <c:pt idx="2788">
                  <c:v>8.7725592005999999</c:v>
                </c:pt>
                <c:pt idx="2789">
                  <c:v>8.7725592005999999</c:v>
                </c:pt>
                <c:pt idx="2790">
                  <c:v>8.7725592005999999</c:v>
                </c:pt>
                <c:pt idx="2791">
                  <c:v>8.7725592005999999</c:v>
                </c:pt>
                <c:pt idx="2792">
                  <c:v>8.7725592005999999</c:v>
                </c:pt>
                <c:pt idx="2793">
                  <c:v>8.7725592005999999</c:v>
                </c:pt>
                <c:pt idx="2794">
                  <c:v>8.7725592005999999</c:v>
                </c:pt>
                <c:pt idx="2795">
                  <c:v>8.7697275158999997</c:v>
                </c:pt>
                <c:pt idx="2796">
                  <c:v>8.7697275158999997</c:v>
                </c:pt>
                <c:pt idx="2797">
                  <c:v>8.7697275158999997</c:v>
                </c:pt>
                <c:pt idx="2798">
                  <c:v>8.7697275158999997</c:v>
                </c:pt>
                <c:pt idx="2799">
                  <c:v>8.7697275158999997</c:v>
                </c:pt>
                <c:pt idx="2800">
                  <c:v>8.7697275158999997</c:v>
                </c:pt>
                <c:pt idx="2801">
                  <c:v>8.7697275158999997</c:v>
                </c:pt>
                <c:pt idx="2802">
                  <c:v>8.7697275158999997</c:v>
                </c:pt>
                <c:pt idx="2803">
                  <c:v>8.7697275158999997</c:v>
                </c:pt>
                <c:pt idx="2804">
                  <c:v>8.7668958312000012</c:v>
                </c:pt>
                <c:pt idx="2805">
                  <c:v>8.7668958312000012</c:v>
                </c:pt>
                <c:pt idx="2806">
                  <c:v>8.7668958312000012</c:v>
                </c:pt>
                <c:pt idx="2807">
                  <c:v>8.7668958312000012</c:v>
                </c:pt>
                <c:pt idx="2808">
                  <c:v>8.7668958312000012</c:v>
                </c:pt>
                <c:pt idx="2809">
                  <c:v>8.7668958312000012</c:v>
                </c:pt>
                <c:pt idx="2810">
                  <c:v>8.7668958312000012</c:v>
                </c:pt>
                <c:pt idx="2811">
                  <c:v>8.7668958312000012</c:v>
                </c:pt>
                <c:pt idx="2812">
                  <c:v>8.7668958312000012</c:v>
                </c:pt>
                <c:pt idx="2813">
                  <c:v>8.7668958312000012</c:v>
                </c:pt>
                <c:pt idx="2814">
                  <c:v>8.7640641464999991</c:v>
                </c:pt>
                <c:pt idx="2815">
                  <c:v>8.7640641464999991</c:v>
                </c:pt>
                <c:pt idx="2816">
                  <c:v>8.7640641464999991</c:v>
                </c:pt>
                <c:pt idx="2817">
                  <c:v>8.7640641464999991</c:v>
                </c:pt>
                <c:pt idx="2818">
                  <c:v>8.7640641464999991</c:v>
                </c:pt>
                <c:pt idx="2819">
                  <c:v>8.7640641464999991</c:v>
                </c:pt>
                <c:pt idx="2820">
                  <c:v>8.7640641464999991</c:v>
                </c:pt>
                <c:pt idx="2821">
                  <c:v>8.7640641464999991</c:v>
                </c:pt>
                <c:pt idx="2822">
                  <c:v>8.7640641464999991</c:v>
                </c:pt>
                <c:pt idx="2823">
                  <c:v>8.7640641464999991</c:v>
                </c:pt>
                <c:pt idx="2824">
                  <c:v>8.7612324617999988</c:v>
                </c:pt>
                <c:pt idx="2825">
                  <c:v>8.7612324617999988</c:v>
                </c:pt>
                <c:pt idx="2826">
                  <c:v>8.7612324617999988</c:v>
                </c:pt>
                <c:pt idx="2827">
                  <c:v>8.7612324617999988</c:v>
                </c:pt>
                <c:pt idx="2828">
                  <c:v>8.7612324617999988</c:v>
                </c:pt>
                <c:pt idx="2829">
                  <c:v>8.7612324617999988</c:v>
                </c:pt>
                <c:pt idx="2830">
                  <c:v>8.7612324617999988</c:v>
                </c:pt>
                <c:pt idx="2831">
                  <c:v>8.7612324617999988</c:v>
                </c:pt>
                <c:pt idx="2832">
                  <c:v>8.7612324617999988</c:v>
                </c:pt>
                <c:pt idx="2833">
                  <c:v>8.7584007771000003</c:v>
                </c:pt>
                <c:pt idx="2834">
                  <c:v>8.7584007771000003</c:v>
                </c:pt>
                <c:pt idx="2835">
                  <c:v>8.7584007771000003</c:v>
                </c:pt>
                <c:pt idx="2836">
                  <c:v>8.7584007771000003</c:v>
                </c:pt>
                <c:pt idx="2837">
                  <c:v>8.7584007771000003</c:v>
                </c:pt>
                <c:pt idx="2838">
                  <c:v>8.7584007771000003</c:v>
                </c:pt>
                <c:pt idx="2839">
                  <c:v>8.7584007771000003</c:v>
                </c:pt>
                <c:pt idx="2840">
                  <c:v>8.7584007771000003</c:v>
                </c:pt>
                <c:pt idx="2841">
                  <c:v>8.7584007771000003</c:v>
                </c:pt>
                <c:pt idx="2842">
                  <c:v>8.7584007771000003</c:v>
                </c:pt>
                <c:pt idx="2843">
                  <c:v>8.7555690924</c:v>
                </c:pt>
                <c:pt idx="2844">
                  <c:v>8.7555690924</c:v>
                </c:pt>
                <c:pt idx="2845">
                  <c:v>8.7555690924</c:v>
                </c:pt>
                <c:pt idx="2846">
                  <c:v>8.7555690924</c:v>
                </c:pt>
                <c:pt idx="2847">
                  <c:v>8.7555690924</c:v>
                </c:pt>
                <c:pt idx="2848">
                  <c:v>8.7555690924</c:v>
                </c:pt>
                <c:pt idx="2849">
                  <c:v>8.7555690924</c:v>
                </c:pt>
                <c:pt idx="2850">
                  <c:v>8.7555690924</c:v>
                </c:pt>
                <c:pt idx="2851">
                  <c:v>8.7555690924</c:v>
                </c:pt>
                <c:pt idx="2852">
                  <c:v>8.7527374076999997</c:v>
                </c:pt>
                <c:pt idx="2853">
                  <c:v>8.7527374076999997</c:v>
                </c:pt>
                <c:pt idx="2854">
                  <c:v>8.7527374076999997</c:v>
                </c:pt>
                <c:pt idx="2855">
                  <c:v>8.7527374076999997</c:v>
                </c:pt>
                <c:pt idx="2856">
                  <c:v>8.7527374076999997</c:v>
                </c:pt>
                <c:pt idx="2857">
                  <c:v>8.7527374076999997</c:v>
                </c:pt>
                <c:pt idx="2858">
                  <c:v>8.7527374076999997</c:v>
                </c:pt>
                <c:pt idx="2859">
                  <c:v>8.7527374076999997</c:v>
                </c:pt>
                <c:pt idx="2860">
                  <c:v>8.7527374076999997</c:v>
                </c:pt>
                <c:pt idx="2861">
                  <c:v>8.7527374076999997</c:v>
                </c:pt>
                <c:pt idx="2862">
                  <c:v>8.7499057229999995</c:v>
                </c:pt>
                <c:pt idx="2863">
                  <c:v>8.7499057229999995</c:v>
                </c:pt>
                <c:pt idx="2864">
                  <c:v>8.7499057229999995</c:v>
                </c:pt>
                <c:pt idx="2865">
                  <c:v>8.7499057229999995</c:v>
                </c:pt>
                <c:pt idx="2866">
                  <c:v>8.7499057229999995</c:v>
                </c:pt>
                <c:pt idx="2867">
                  <c:v>8.7499057229999995</c:v>
                </c:pt>
                <c:pt idx="2868">
                  <c:v>8.7499057229999995</c:v>
                </c:pt>
                <c:pt idx="2869">
                  <c:v>8.7499057229999995</c:v>
                </c:pt>
                <c:pt idx="2870">
                  <c:v>8.7499057229999995</c:v>
                </c:pt>
                <c:pt idx="2871">
                  <c:v>8.7470740382999992</c:v>
                </c:pt>
                <c:pt idx="2872">
                  <c:v>8.7470740382999992</c:v>
                </c:pt>
                <c:pt idx="2873">
                  <c:v>8.7470740382999992</c:v>
                </c:pt>
                <c:pt idx="2874">
                  <c:v>8.7470740382999992</c:v>
                </c:pt>
                <c:pt idx="2875">
                  <c:v>8.7470740382999992</c:v>
                </c:pt>
                <c:pt idx="2876">
                  <c:v>8.7470740382999992</c:v>
                </c:pt>
                <c:pt idx="2877">
                  <c:v>8.7470740382999992</c:v>
                </c:pt>
                <c:pt idx="2878">
                  <c:v>8.7470740382999992</c:v>
                </c:pt>
                <c:pt idx="2879">
                  <c:v>8.7470740382999992</c:v>
                </c:pt>
                <c:pt idx="2880">
                  <c:v>8.7470740382999992</c:v>
                </c:pt>
                <c:pt idx="2881">
                  <c:v>8.7442423536000007</c:v>
                </c:pt>
                <c:pt idx="2882">
                  <c:v>8.7442423536000007</c:v>
                </c:pt>
                <c:pt idx="2883">
                  <c:v>8.7442423536000007</c:v>
                </c:pt>
                <c:pt idx="2884">
                  <c:v>8.7442423536000007</c:v>
                </c:pt>
                <c:pt idx="2885">
                  <c:v>8.7442423536000007</c:v>
                </c:pt>
                <c:pt idx="2886">
                  <c:v>8.7442423536000007</c:v>
                </c:pt>
                <c:pt idx="2887">
                  <c:v>8.7442423536000007</c:v>
                </c:pt>
                <c:pt idx="2888">
                  <c:v>8.7442423536000007</c:v>
                </c:pt>
                <c:pt idx="2889">
                  <c:v>8.7442423536000007</c:v>
                </c:pt>
                <c:pt idx="2890">
                  <c:v>8.7414106688999986</c:v>
                </c:pt>
                <c:pt idx="2891">
                  <c:v>8.7414106688999986</c:v>
                </c:pt>
                <c:pt idx="2892">
                  <c:v>8.7414106688999986</c:v>
                </c:pt>
                <c:pt idx="2893">
                  <c:v>8.7414106688999986</c:v>
                </c:pt>
                <c:pt idx="2894">
                  <c:v>8.7414106688999986</c:v>
                </c:pt>
                <c:pt idx="2895">
                  <c:v>8.7414106688999986</c:v>
                </c:pt>
                <c:pt idx="2896">
                  <c:v>8.7414106688999986</c:v>
                </c:pt>
                <c:pt idx="2897">
                  <c:v>8.7414106688999986</c:v>
                </c:pt>
                <c:pt idx="2898">
                  <c:v>8.7414106688999986</c:v>
                </c:pt>
                <c:pt idx="2899">
                  <c:v>8.7414106688999986</c:v>
                </c:pt>
                <c:pt idx="2900">
                  <c:v>8.7385789842000001</c:v>
                </c:pt>
                <c:pt idx="2901">
                  <c:v>8.7385789842000001</c:v>
                </c:pt>
                <c:pt idx="2902">
                  <c:v>8.7385789842000001</c:v>
                </c:pt>
                <c:pt idx="2903">
                  <c:v>8.7385789842000001</c:v>
                </c:pt>
                <c:pt idx="2904">
                  <c:v>8.7385789842000001</c:v>
                </c:pt>
                <c:pt idx="2905">
                  <c:v>8.7385789842000001</c:v>
                </c:pt>
                <c:pt idx="2906">
                  <c:v>8.7385789842000001</c:v>
                </c:pt>
                <c:pt idx="2907">
                  <c:v>8.7385789842000001</c:v>
                </c:pt>
                <c:pt idx="2908">
                  <c:v>8.7385789842000001</c:v>
                </c:pt>
                <c:pt idx="2909">
                  <c:v>8.7357472994999998</c:v>
                </c:pt>
                <c:pt idx="2910">
                  <c:v>8.7357472994999998</c:v>
                </c:pt>
                <c:pt idx="2911">
                  <c:v>8.7357472994999998</c:v>
                </c:pt>
                <c:pt idx="2912">
                  <c:v>8.7357472994999998</c:v>
                </c:pt>
                <c:pt idx="2913">
                  <c:v>8.7357472994999998</c:v>
                </c:pt>
                <c:pt idx="2914">
                  <c:v>8.7357472994999998</c:v>
                </c:pt>
                <c:pt idx="2915">
                  <c:v>8.7357472994999998</c:v>
                </c:pt>
                <c:pt idx="2916">
                  <c:v>8.7357472994999998</c:v>
                </c:pt>
                <c:pt idx="2917">
                  <c:v>8.7357472994999998</c:v>
                </c:pt>
                <c:pt idx="2918">
                  <c:v>8.7357472994999998</c:v>
                </c:pt>
                <c:pt idx="2919">
                  <c:v>8.7329156147999996</c:v>
                </c:pt>
                <c:pt idx="2920">
                  <c:v>8.7329156147999996</c:v>
                </c:pt>
                <c:pt idx="2921">
                  <c:v>8.7329156147999996</c:v>
                </c:pt>
                <c:pt idx="2922">
                  <c:v>8.7329156147999996</c:v>
                </c:pt>
                <c:pt idx="2923">
                  <c:v>8.7329156147999996</c:v>
                </c:pt>
                <c:pt idx="2924">
                  <c:v>8.7329156147999996</c:v>
                </c:pt>
                <c:pt idx="2925">
                  <c:v>8.7329156147999996</c:v>
                </c:pt>
                <c:pt idx="2926">
                  <c:v>8.7329156147999996</c:v>
                </c:pt>
                <c:pt idx="2927">
                  <c:v>8.7329156147999996</c:v>
                </c:pt>
                <c:pt idx="2928">
                  <c:v>8.7329156147999996</c:v>
                </c:pt>
                <c:pt idx="2929">
                  <c:v>8.7300839300999993</c:v>
                </c:pt>
                <c:pt idx="2930">
                  <c:v>8.7300839300999993</c:v>
                </c:pt>
                <c:pt idx="2931">
                  <c:v>8.7300839300999993</c:v>
                </c:pt>
                <c:pt idx="2932">
                  <c:v>8.7300839300999993</c:v>
                </c:pt>
                <c:pt idx="2933">
                  <c:v>8.7300839300999993</c:v>
                </c:pt>
                <c:pt idx="2934">
                  <c:v>8.7300839300999993</c:v>
                </c:pt>
                <c:pt idx="2935">
                  <c:v>8.7300839300999993</c:v>
                </c:pt>
                <c:pt idx="2936">
                  <c:v>8.7300839300999993</c:v>
                </c:pt>
                <c:pt idx="2937">
                  <c:v>8.7300839300999993</c:v>
                </c:pt>
                <c:pt idx="2938">
                  <c:v>8.727252245399999</c:v>
                </c:pt>
                <c:pt idx="2939">
                  <c:v>8.727252245399999</c:v>
                </c:pt>
                <c:pt idx="2940">
                  <c:v>8.727252245399999</c:v>
                </c:pt>
                <c:pt idx="2941">
                  <c:v>8.727252245399999</c:v>
                </c:pt>
                <c:pt idx="2942">
                  <c:v>8.727252245399999</c:v>
                </c:pt>
                <c:pt idx="2943">
                  <c:v>8.727252245399999</c:v>
                </c:pt>
                <c:pt idx="2944">
                  <c:v>8.727252245399999</c:v>
                </c:pt>
                <c:pt idx="2945">
                  <c:v>8.727252245399999</c:v>
                </c:pt>
                <c:pt idx="2946">
                  <c:v>8.727252245399999</c:v>
                </c:pt>
                <c:pt idx="2947">
                  <c:v>8.727252245399999</c:v>
                </c:pt>
                <c:pt idx="2948">
                  <c:v>8.7244205607000005</c:v>
                </c:pt>
                <c:pt idx="2949">
                  <c:v>8.7244205607000005</c:v>
                </c:pt>
                <c:pt idx="2950">
                  <c:v>8.7244205607000005</c:v>
                </c:pt>
                <c:pt idx="2951">
                  <c:v>8.7244205607000005</c:v>
                </c:pt>
                <c:pt idx="2952">
                  <c:v>8.7244205607000005</c:v>
                </c:pt>
                <c:pt idx="2953">
                  <c:v>8.7244205607000005</c:v>
                </c:pt>
                <c:pt idx="2954">
                  <c:v>8.7244205607000005</c:v>
                </c:pt>
                <c:pt idx="2955">
                  <c:v>8.7244205607000005</c:v>
                </c:pt>
                <c:pt idx="2956">
                  <c:v>8.7244205607000005</c:v>
                </c:pt>
                <c:pt idx="2957">
                  <c:v>8.7215888760000002</c:v>
                </c:pt>
                <c:pt idx="2958">
                  <c:v>8.7215888760000002</c:v>
                </c:pt>
                <c:pt idx="2959">
                  <c:v>8.7215888760000002</c:v>
                </c:pt>
                <c:pt idx="2960">
                  <c:v>8.7215888760000002</c:v>
                </c:pt>
                <c:pt idx="2961">
                  <c:v>8.7215888760000002</c:v>
                </c:pt>
                <c:pt idx="2962">
                  <c:v>8.7215888760000002</c:v>
                </c:pt>
                <c:pt idx="2963">
                  <c:v>8.7215888760000002</c:v>
                </c:pt>
                <c:pt idx="2964">
                  <c:v>8.7215888760000002</c:v>
                </c:pt>
                <c:pt idx="2965">
                  <c:v>8.7215888760000002</c:v>
                </c:pt>
                <c:pt idx="2966">
                  <c:v>8.7215888760000002</c:v>
                </c:pt>
                <c:pt idx="2967">
                  <c:v>8.7187571912999999</c:v>
                </c:pt>
                <c:pt idx="2968">
                  <c:v>8.7187571912999999</c:v>
                </c:pt>
                <c:pt idx="2969">
                  <c:v>8.7187571912999999</c:v>
                </c:pt>
                <c:pt idx="2970">
                  <c:v>8.7187571912999999</c:v>
                </c:pt>
                <c:pt idx="2971">
                  <c:v>8.7187571912999999</c:v>
                </c:pt>
                <c:pt idx="2972">
                  <c:v>8.7187571912999999</c:v>
                </c:pt>
                <c:pt idx="2973">
                  <c:v>8.7187571912999999</c:v>
                </c:pt>
                <c:pt idx="2974">
                  <c:v>8.7187571912999999</c:v>
                </c:pt>
                <c:pt idx="2975">
                  <c:v>8.7187571912999999</c:v>
                </c:pt>
                <c:pt idx="2976">
                  <c:v>8.7159255065999997</c:v>
                </c:pt>
                <c:pt idx="2977">
                  <c:v>8.7159255065999997</c:v>
                </c:pt>
                <c:pt idx="2978">
                  <c:v>8.7159255065999997</c:v>
                </c:pt>
                <c:pt idx="2979">
                  <c:v>8.7159255065999997</c:v>
                </c:pt>
                <c:pt idx="2980">
                  <c:v>8.7159255065999997</c:v>
                </c:pt>
                <c:pt idx="2981">
                  <c:v>8.7159255065999997</c:v>
                </c:pt>
                <c:pt idx="2982">
                  <c:v>8.7159255065999997</c:v>
                </c:pt>
                <c:pt idx="2983">
                  <c:v>8.7159255065999997</c:v>
                </c:pt>
                <c:pt idx="2984">
                  <c:v>8.7159255065999997</c:v>
                </c:pt>
                <c:pt idx="2985">
                  <c:v>8.7159255065999997</c:v>
                </c:pt>
                <c:pt idx="2986">
                  <c:v>8.7130938218999994</c:v>
                </c:pt>
                <c:pt idx="2987">
                  <c:v>8.7130938218999994</c:v>
                </c:pt>
                <c:pt idx="2988">
                  <c:v>8.7130938218999994</c:v>
                </c:pt>
                <c:pt idx="2989">
                  <c:v>8.7130938218999994</c:v>
                </c:pt>
                <c:pt idx="2990">
                  <c:v>8.7130938218999994</c:v>
                </c:pt>
                <c:pt idx="2991">
                  <c:v>8.7130938218999994</c:v>
                </c:pt>
                <c:pt idx="2992">
                  <c:v>8.7130938218999994</c:v>
                </c:pt>
                <c:pt idx="2993">
                  <c:v>8.7130938218999994</c:v>
                </c:pt>
                <c:pt idx="2994">
                  <c:v>8.7130938218999994</c:v>
                </c:pt>
                <c:pt idx="2995">
                  <c:v>8.7130938218999994</c:v>
                </c:pt>
                <c:pt idx="2996">
                  <c:v>8.7102621372000009</c:v>
                </c:pt>
                <c:pt idx="2997">
                  <c:v>8.7102621372000009</c:v>
                </c:pt>
                <c:pt idx="2998">
                  <c:v>8.7102621372000009</c:v>
                </c:pt>
                <c:pt idx="2999">
                  <c:v>8.7102621372000009</c:v>
                </c:pt>
                <c:pt idx="3000">
                  <c:v>8.7102621372000009</c:v>
                </c:pt>
                <c:pt idx="3001">
                  <c:v>8.7102621372000009</c:v>
                </c:pt>
                <c:pt idx="3002">
                  <c:v>8.7102621372000009</c:v>
                </c:pt>
                <c:pt idx="3003">
                  <c:v>8.7102621372000009</c:v>
                </c:pt>
                <c:pt idx="3004">
                  <c:v>8.7102621372000009</c:v>
                </c:pt>
                <c:pt idx="3005">
                  <c:v>8.7074304525000006</c:v>
                </c:pt>
                <c:pt idx="3006">
                  <c:v>8.7074304525000006</c:v>
                </c:pt>
                <c:pt idx="3007">
                  <c:v>8.7074304525000006</c:v>
                </c:pt>
                <c:pt idx="3008">
                  <c:v>8.7074304525000006</c:v>
                </c:pt>
                <c:pt idx="3009">
                  <c:v>8.7074304525000006</c:v>
                </c:pt>
                <c:pt idx="3010">
                  <c:v>8.7074304525000006</c:v>
                </c:pt>
                <c:pt idx="3011">
                  <c:v>8.7074304525000006</c:v>
                </c:pt>
                <c:pt idx="3012">
                  <c:v>8.7074304525000006</c:v>
                </c:pt>
                <c:pt idx="3013">
                  <c:v>8.7074304525000006</c:v>
                </c:pt>
                <c:pt idx="3014">
                  <c:v>8.7074304525000006</c:v>
                </c:pt>
                <c:pt idx="3015">
                  <c:v>8.7045987677999985</c:v>
                </c:pt>
                <c:pt idx="3016">
                  <c:v>8.7045987677999985</c:v>
                </c:pt>
                <c:pt idx="3017">
                  <c:v>8.7045987677999985</c:v>
                </c:pt>
                <c:pt idx="3018">
                  <c:v>8.7045987677999985</c:v>
                </c:pt>
                <c:pt idx="3019">
                  <c:v>8.7045987677999985</c:v>
                </c:pt>
                <c:pt idx="3020">
                  <c:v>8.7045987677999985</c:v>
                </c:pt>
                <c:pt idx="3021">
                  <c:v>8.7045987677999985</c:v>
                </c:pt>
                <c:pt idx="3022">
                  <c:v>8.7045987677999985</c:v>
                </c:pt>
                <c:pt idx="3023">
                  <c:v>8.7045987677999985</c:v>
                </c:pt>
                <c:pt idx="3024">
                  <c:v>8.7017670831</c:v>
                </c:pt>
                <c:pt idx="3025">
                  <c:v>8.7017670831</c:v>
                </c:pt>
                <c:pt idx="3026">
                  <c:v>8.7017670831</c:v>
                </c:pt>
                <c:pt idx="3027">
                  <c:v>8.7017670831</c:v>
                </c:pt>
                <c:pt idx="3028">
                  <c:v>8.7017670831</c:v>
                </c:pt>
                <c:pt idx="3029">
                  <c:v>8.7017670831</c:v>
                </c:pt>
                <c:pt idx="3030">
                  <c:v>8.7017670831</c:v>
                </c:pt>
                <c:pt idx="3031">
                  <c:v>8.7017670831</c:v>
                </c:pt>
                <c:pt idx="3032">
                  <c:v>8.7017670831</c:v>
                </c:pt>
                <c:pt idx="3033">
                  <c:v>8.7017670831</c:v>
                </c:pt>
                <c:pt idx="3034">
                  <c:v>8.6989353983999997</c:v>
                </c:pt>
                <c:pt idx="3035">
                  <c:v>8.6989353983999997</c:v>
                </c:pt>
                <c:pt idx="3036">
                  <c:v>8.6989353983999997</c:v>
                </c:pt>
                <c:pt idx="3037">
                  <c:v>8.6989353983999997</c:v>
                </c:pt>
                <c:pt idx="3038">
                  <c:v>8.6989353983999997</c:v>
                </c:pt>
                <c:pt idx="3039">
                  <c:v>8.6989353983999997</c:v>
                </c:pt>
                <c:pt idx="3040">
                  <c:v>8.6989353983999997</c:v>
                </c:pt>
                <c:pt idx="3041">
                  <c:v>8.6989353983999997</c:v>
                </c:pt>
                <c:pt idx="3042">
                  <c:v>8.6989353983999997</c:v>
                </c:pt>
                <c:pt idx="3043">
                  <c:v>8.6961037137000012</c:v>
                </c:pt>
                <c:pt idx="3044">
                  <c:v>8.6961037137000012</c:v>
                </c:pt>
                <c:pt idx="3045">
                  <c:v>8.6961037137000012</c:v>
                </c:pt>
                <c:pt idx="3046">
                  <c:v>8.6961037137000012</c:v>
                </c:pt>
                <c:pt idx="3047">
                  <c:v>8.6961037137000012</c:v>
                </c:pt>
                <c:pt idx="3048">
                  <c:v>8.6961037137000012</c:v>
                </c:pt>
                <c:pt idx="3049">
                  <c:v>8.6961037137000012</c:v>
                </c:pt>
                <c:pt idx="3050">
                  <c:v>8.6961037137000012</c:v>
                </c:pt>
                <c:pt idx="3051">
                  <c:v>8.6961037137000012</c:v>
                </c:pt>
                <c:pt idx="3052">
                  <c:v>8.6961037137000012</c:v>
                </c:pt>
                <c:pt idx="3053">
                  <c:v>8.6932720289999992</c:v>
                </c:pt>
                <c:pt idx="3054">
                  <c:v>8.6932720289999992</c:v>
                </c:pt>
                <c:pt idx="3055">
                  <c:v>8.6932720289999992</c:v>
                </c:pt>
                <c:pt idx="3056">
                  <c:v>8.6932720289999992</c:v>
                </c:pt>
                <c:pt idx="3057">
                  <c:v>8.6932720289999992</c:v>
                </c:pt>
                <c:pt idx="3058">
                  <c:v>8.6932720289999992</c:v>
                </c:pt>
                <c:pt idx="3059">
                  <c:v>8.6932720289999992</c:v>
                </c:pt>
                <c:pt idx="3060">
                  <c:v>8.6932720289999992</c:v>
                </c:pt>
                <c:pt idx="3061">
                  <c:v>8.6932720289999992</c:v>
                </c:pt>
                <c:pt idx="3062">
                  <c:v>8.6932720289999992</c:v>
                </c:pt>
                <c:pt idx="3063">
                  <c:v>8.6904403442999989</c:v>
                </c:pt>
                <c:pt idx="3064">
                  <c:v>8.6904403442999989</c:v>
                </c:pt>
                <c:pt idx="3065">
                  <c:v>8.6904403442999989</c:v>
                </c:pt>
                <c:pt idx="3066">
                  <c:v>8.6904403442999989</c:v>
                </c:pt>
                <c:pt idx="3067">
                  <c:v>8.6904403442999989</c:v>
                </c:pt>
                <c:pt idx="3068">
                  <c:v>8.6904403442999989</c:v>
                </c:pt>
                <c:pt idx="3069">
                  <c:v>8.6904403442999989</c:v>
                </c:pt>
                <c:pt idx="3070">
                  <c:v>8.6904403442999989</c:v>
                </c:pt>
                <c:pt idx="3071">
                  <c:v>8.6904403442999989</c:v>
                </c:pt>
                <c:pt idx="3072">
                  <c:v>8.6876086596000004</c:v>
                </c:pt>
                <c:pt idx="3073">
                  <c:v>8.6876086596000004</c:v>
                </c:pt>
                <c:pt idx="3074">
                  <c:v>8.6876086596000004</c:v>
                </c:pt>
                <c:pt idx="3075">
                  <c:v>8.6876086596000004</c:v>
                </c:pt>
                <c:pt idx="3076">
                  <c:v>8.6876086596000004</c:v>
                </c:pt>
                <c:pt idx="3077">
                  <c:v>8.6876086596000004</c:v>
                </c:pt>
                <c:pt idx="3078">
                  <c:v>8.6876086596000004</c:v>
                </c:pt>
                <c:pt idx="3079">
                  <c:v>8.6876086596000004</c:v>
                </c:pt>
                <c:pt idx="3080">
                  <c:v>8.6876086596000004</c:v>
                </c:pt>
                <c:pt idx="3081">
                  <c:v>8.6876086596000004</c:v>
                </c:pt>
                <c:pt idx="3082">
                  <c:v>8.6847769749000001</c:v>
                </c:pt>
                <c:pt idx="3083">
                  <c:v>8.6847769749000001</c:v>
                </c:pt>
                <c:pt idx="3084">
                  <c:v>8.6847769749000001</c:v>
                </c:pt>
                <c:pt idx="3085">
                  <c:v>8.6847769749000001</c:v>
                </c:pt>
                <c:pt idx="3086">
                  <c:v>8.6847769749000001</c:v>
                </c:pt>
                <c:pt idx="3087">
                  <c:v>8.6847769749000001</c:v>
                </c:pt>
                <c:pt idx="3088">
                  <c:v>8.6847769749000001</c:v>
                </c:pt>
                <c:pt idx="3089">
                  <c:v>8.6847769749000001</c:v>
                </c:pt>
                <c:pt idx="3090">
                  <c:v>8.6847769749000001</c:v>
                </c:pt>
                <c:pt idx="3091">
                  <c:v>8.6819452901999998</c:v>
                </c:pt>
                <c:pt idx="3092">
                  <c:v>8.6819452901999998</c:v>
                </c:pt>
                <c:pt idx="3093">
                  <c:v>8.6819452901999998</c:v>
                </c:pt>
                <c:pt idx="3094">
                  <c:v>8.6819452901999998</c:v>
                </c:pt>
                <c:pt idx="3095">
                  <c:v>8.6819452901999998</c:v>
                </c:pt>
                <c:pt idx="3096">
                  <c:v>8.6819452901999998</c:v>
                </c:pt>
                <c:pt idx="3097">
                  <c:v>8.6819452901999998</c:v>
                </c:pt>
                <c:pt idx="3098">
                  <c:v>8.6819452901999998</c:v>
                </c:pt>
                <c:pt idx="3099">
                  <c:v>8.6819452901999998</c:v>
                </c:pt>
                <c:pt idx="3100">
                  <c:v>8.6819452901999998</c:v>
                </c:pt>
                <c:pt idx="3101">
                  <c:v>8.6791136054999996</c:v>
                </c:pt>
                <c:pt idx="3102">
                  <c:v>8.6791136054999996</c:v>
                </c:pt>
                <c:pt idx="3103">
                  <c:v>8.6791136054999996</c:v>
                </c:pt>
                <c:pt idx="3104">
                  <c:v>8.6791136054999996</c:v>
                </c:pt>
                <c:pt idx="3105">
                  <c:v>8.6791136054999996</c:v>
                </c:pt>
                <c:pt idx="3106">
                  <c:v>8.6791136054999996</c:v>
                </c:pt>
                <c:pt idx="3107">
                  <c:v>8.6791136054999996</c:v>
                </c:pt>
                <c:pt idx="3108">
                  <c:v>8.6791136054999996</c:v>
                </c:pt>
                <c:pt idx="3109">
                  <c:v>8.6791136054999996</c:v>
                </c:pt>
                <c:pt idx="3110">
                  <c:v>8.6791136054999996</c:v>
                </c:pt>
                <c:pt idx="3111">
                  <c:v>8.6762819207999993</c:v>
                </c:pt>
                <c:pt idx="3112">
                  <c:v>8.6762819207999993</c:v>
                </c:pt>
                <c:pt idx="3113">
                  <c:v>8.6762819207999993</c:v>
                </c:pt>
                <c:pt idx="3114">
                  <c:v>8.6762819207999993</c:v>
                </c:pt>
                <c:pt idx="3115">
                  <c:v>8.6762819207999993</c:v>
                </c:pt>
                <c:pt idx="3116">
                  <c:v>8.6762819207999993</c:v>
                </c:pt>
                <c:pt idx="3117">
                  <c:v>8.6762819207999993</c:v>
                </c:pt>
                <c:pt idx="3118">
                  <c:v>8.6762819207999993</c:v>
                </c:pt>
                <c:pt idx="3119">
                  <c:v>8.6762819207999993</c:v>
                </c:pt>
                <c:pt idx="3120">
                  <c:v>8.6734502361000008</c:v>
                </c:pt>
                <c:pt idx="3121">
                  <c:v>8.6734502361000008</c:v>
                </c:pt>
                <c:pt idx="3122">
                  <c:v>8.6734502361000008</c:v>
                </c:pt>
                <c:pt idx="3123">
                  <c:v>8.6734502361000008</c:v>
                </c:pt>
                <c:pt idx="3124">
                  <c:v>8.6734502361000008</c:v>
                </c:pt>
                <c:pt idx="3125">
                  <c:v>8.6734502361000008</c:v>
                </c:pt>
                <c:pt idx="3126">
                  <c:v>8.6734502361000008</c:v>
                </c:pt>
                <c:pt idx="3127">
                  <c:v>8.6734502361000008</c:v>
                </c:pt>
                <c:pt idx="3128">
                  <c:v>8.6734502361000008</c:v>
                </c:pt>
                <c:pt idx="3129">
                  <c:v>8.6734502361000008</c:v>
                </c:pt>
                <c:pt idx="3130">
                  <c:v>8.6706185513999987</c:v>
                </c:pt>
                <c:pt idx="3131">
                  <c:v>8.6706185513999987</c:v>
                </c:pt>
                <c:pt idx="3132">
                  <c:v>8.6706185513999987</c:v>
                </c:pt>
                <c:pt idx="3133">
                  <c:v>8.6706185513999987</c:v>
                </c:pt>
                <c:pt idx="3134">
                  <c:v>8.6706185513999987</c:v>
                </c:pt>
                <c:pt idx="3135">
                  <c:v>8.6706185513999987</c:v>
                </c:pt>
                <c:pt idx="3136">
                  <c:v>8.6706185513999987</c:v>
                </c:pt>
                <c:pt idx="3137">
                  <c:v>8.6706185513999987</c:v>
                </c:pt>
                <c:pt idx="3138">
                  <c:v>8.6706185513999987</c:v>
                </c:pt>
                <c:pt idx="3139">
                  <c:v>8.6706185513999987</c:v>
                </c:pt>
                <c:pt idx="3140">
                  <c:v>8.6677868667000002</c:v>
                </c:pt>
                <c:pt idx="3141">
                  <c:v>8.6677868667000002</c:v>
                </c:pt>
                <c:pt idx="3142">
                  <c:v>8.6677868667000002</c:v>
                </c:pt>
                <c:pt idx="3143">
                  <c:v>8.6677868667000002</c:v>
                </c:pt>
                <c:pt idx="3144">
                  <c:v>8.6677868667000002</c:v>
                </c:pt>
                <c:pt idx="3145">
                  <c:v>8.6677868667000002</c:v>
                </c:pt>
                <c:pt idx="3146">
                  <c:v>8.6677868667000002</c:v>
                </c:pt>
                <c:pt idx="3147">
                  <c:v>8.6677868667000002</c:v>
                </c:pt>
                <c:pt idx="3148">
                  <c:v>8.6677868667000002</c:v>
                </c:pt>
                <c:pt idx="3149">
                  <c:v>8.6649551819999999</c:v>
                </c:pt>
                <c:pt idx="3150">
                  <c:v>8.6649551819999999</c:v>
                </c:pt>
                <c:pt idx="3151">
                  <c:v>8.6649551819999999</c:v>
                </c:pt>
                <c:pt idx="3152">
                  <c:v>8.6649551819999999</c:v>
                </c:pt>
                <c:pt idx="3153">
                  <c:v>8.6649551819999999</c:v>
                </c:pt>
                <c:pt idx="3154">
                  <c:v>8.6649551819999999</c:v>
                </c:pt>
                <c:pt idx="3155">
                  <c:v>8.6649551819999999</c:v>
                </c:pt>
                <c:pt idx="3156">
                  <c:v>8.6649551819999999</c:v>
                </c:pt>
                <c:pt idx="3157">
                  <c:v>8.6649551819999999</c:v>
                </c:pt>
                <c:pt idx="3158">
                  <c:v>8.6649551819999999</c:v>
                </c:pt>
                <c:pt idx="3159">
                  <c:v>8.6621234972999996</c:v>
                </c:pt>
                <c:pt idx="3160">
                  <c:v>8.6621234972999996</c:v>
                </c:pt>
                <c:pt idx="3161">
                  <c:v>8.6621234972999996</c:v>
                </c:pt>
                <c:pt idx="3162">
                  <c:v>8.6621234972999996</c:v>
                </c:pt>
                <c:pt idx="3163">
                  <c:v>8.6621234972999996</c:v>
                </c:pt>
                <c:pt idx="3164">
                  <c:v>8.6621234972999996</c:v>
                </c:pt>
                <c:pt idx="3165">
                  <c:v>8.6621234972999996</c:v>
                </c:pt>
                <c:pt idx="3166">
                  <c:v>8.6621234972999996</c:v>
                </c:pt>
                <c:pt idx="3167">
                  <c:v>8.6621234972999996</c:v>
                </c:pt>
                <c:pt idx="3168">
                  <c:v>8.6621234972999996</c:v>
                </c:pt>
                <c:pt idx="3169">
                  <c:v>8.6592918125999994</c:v>
                </c:pt>
                <c:pt idx="3170">
                  <c:v>8.6592918125999994</c:v>
                </c:pt>
                <c:pt idx="3171">
                  <c:v>8.6592918125999994</c:v>
                </c:pt>
                <c:pt idx="3172">
                  <c:v>8.6592918125999994</c:v>
                </c:pt>
                <c:pt idx="3173">
                  <c:v>8.6592918125999994</c:v>
                </c:pt>
                <c:pt idx="3174">
                  <c:v>8.6592918125999994</c:v>
                </c:pt>
                <c:pt idx="3175">
                  <c:v>8.6592918125999994</c:v>
                </c:pt>
                <c:pt idx="3176">
                  <c:v>8.6592918125999994</c:v>
                </c:pt>
                <c:pt idx="3177">
                  <c:v>8.6592918125999994</c:v>
                </c:pt>
                <c:pt idx="3178">
                  <c:v>8.6564601278999991</c:v>
                </c:pt>
                <c:pt idx="3179">
                  <c:v>8.6564601278999991</c:v>
                </c:pt>
                <c:pt idx="3180">
                  <c:v>8.6564601278999991</c:v>
                </c:pt>
                <c:pt idx="3181">
                  <c:v>8.6564601278999991</c:v>
                </c:pt>
                <c:pt idx="3182">
                  <c:v>8.6564601278999991</c:v>
                </c:pt>
                <c:pt idx="3183">
                  <c:v>8.6564601278999991</c:v>
                </c:pt>
                <c:pt idx="3184">
                  <c:v>8.6564601278999991</c:v>
                </c:pt>
                <c:pt idx="3185">
                  <c:v>8.6564601278999991</c:v>
                </c:pt>
                <c:pt idx="3186">
                  <c:v>8.6564601278999991</c:v>
                </c:pt>
                <c:pt idx="3187">
                  <c:v>8.6564601278999991</c:v>
                </c:pt>
                <c:pt idx="3188">
                  <c:v>8.6536284432000006</c:v>
                </c:pt>
                <c:pt idx="3189">
                  <c:v>8.6536284432000006</c:v>
                </c:pt>
                <c:pt idx="3190">
                  <c:v>8.6536284432000006</c:v>
                </c:pt>
                <c:pt idx="3191">
                  <c:v>8.6536284432000006</c:v>
                </c:pt>
                <c:pt idx="3192">
                  <c:v>8.6536284432000006</c:v>
                </c:pt>
                <c:pt idx="3193">
                  <c:v>8.6536284432000006</c:v>
                </c:pt>
                <c:pt idx="3194">
                  <c:v>8.6536284432000006</c:v>
                </c:pt>
                <c:pt idx="3195">
                  <c:v>8.6536284432000006</c:v>
                </c:pt>
                <c:pt idx="3196">
                  <c:v>8.6536284432000006</c:v>
                </c:pt>
                <c:pt idx="3197">
                  <c:v>8.6507967585000003</c:v>
                </c:pt>
                <c:pt idx="3198">
                  <c:v>8.6507967585000003</c:v>
                </c:pt>
                <c:pt idx="3199">
                  <c:v>8.6507967585000003</c:v>
                </c:pt>
                <c:pt idx="3200">
                  <c:v>8.6507967585000003</c:v>
                </c:pt>
                <c:pt idx="3201">
                  <c:v>8.6507967585000003</c:v>
                </c:pt>
                <c:pt idx="3202">
                  <c:v>8.6507967585000003</c:v>
                </c:pt>
                <c:pt idx="3203">
                  <c:v>8.6507967585000003</c:v>
                </c:pt>
                <c:pt idx="3204">
                  <c:v>8.6507967585000003</c:v>
                </c:pt>
                <c:pt idx="3205">
                  <c:v>8.6507967585000003</c:v>
                </c:pt>
                <c:pt idx="3206">
                  <c:v>8.6507967585000003</c:v>
                </c:pt>
                <c:pt idx="3207">
                  <c:v>8.6479650737999982</c:v>
                </c:pt>
                <c:pt idx="3208">
                  <c:v>8.6479650737999982</c:v>
                </c:pt>
                <c:pt idx="3209">
                  <c:v>8.6479650737999982</c:v>
                </c:pt>
                <c:pt idx="3210">
                  <c:v>8.6479650737999982</c:v>
                </c:pt>
                <c:pt idx="3211">
                  <c:v>8.6479650737999982</c:v>
                </c:pt>
                <c:pt idx="3212">
                  <c:v>8.6479650737999982</c:v>
                </c:pt>
                <c:pt idx="3213">
                  <c:v>8.6479650737999982</c:v>
                </c:pt>
                <c:pt idx="3214">
                  <c:v>8.6479650737999982</c:v>
                </c:pt>
                <c:pt idx="3215">
                  <c:v>8.6479650737999982</c:v>
                </c:pt>
                <c:pt idx="3216">
                  <c:v>8.6479650737999982</c:v>
                </c:pt>
                <c:pt idx="3217">
                  <c:v>8.6451333890999997</c:v>
                </c:pt>
                <c:pt idx="3218">
                  <c:v>8.6451333890999997</c:v>
                </c:pt>
                <c:pt idx="3219">
                  <c:v>8.6451333890999997</c:v>
                </c:pt>
                <c:pt idx="3220">
                  <c:v>8.6451333890999997</c:v>
                </c:pt>
                <c:pt idx="3221">
                  <c:v>8.6451333890999997</c:v>
                </c:pt>
                <c:pt idx="3222">
                  <c:v>8.6451333890999997</c:v>
                </c:pt>
                <c:pt idx="3223">
                  <c:v>8.6451333890999997</c:v>
                </c:pt>
                <c:pt idx="3224">
                  <c:v>8.6451333890999997</c:v>
                </c:pt>
                <c:pt idx="3225">
                  <c:v>8.6451333890999997</c:v>
                </c:pt>
                <c:pt idx="3226">
                  <c:v>8.6423017043999995</c:v>
                </c:pt>
                <c:pt idx="3227">
                  <c:v>8.6423017043999995</c:v>
                </c:pt>
                <c:pt idx="3228">
                  <c:v>8.6423017043999995</c:v>
                </c:pt>
                <c:pt idx="3229">
                  <c:v>8.6423017043999995</c:v>
                </c:pt>
                <c:pt idx="3230">
                  <c:v>8.6423017043999995</c:v>
                </c:pt>
                <c:pt idx="3231">
                  <c:v>8.6423017043999995</c:v>
                </c:pt>
                <c:pt idx="3232">
                  <c:v>8.6423017043999995</c:v>
                </c:pt>
                <c:pt idx="3233">
                  <c:v>8.6423017043999995</c:v>
                </c:pt>
                <c:pt idx="3234">
                  <c:v>8.6423017043999995</c:v>
                </c:pt>
                <c:pt idx="3235">
                  <c:v>8.6423017043999995</c:v>
                </c:pt>
                <c:pt idx="3236">
                  <c:v>8.6394700197000009</c:v>
                </c:pt>
                <c:pt idx="3237">
                  <c:v>8.6394700197000009</c:v>
                </c:pt>
                <c:pt idx="3238">
                  <c:v>8.6394700197000009</c:v>
                </c:pt>
                <c:pt idx="3239">
                  <c:v>8.6394700197000009</c:v>
                </c:pt>
                <c:pt idx="3240">
                  <c:v>8.6394700197000009</c:v>
                </c:pt>
                <c:pt idx="3241">
                  <c:v>8.6394700197000009</c:v>
                </c:pt>
                <c:pt idx="3242">
                  <c:v>8.6394700197000009</c:v>
                </c:pt>
                <c:pt idx="3243">
                  <c:v>8.6394700197000009</c:v>
                </c:pt>
                <c:pt idx="3244">
                  <c:v>8.6394700197000009</c:v>
                </c:pt>
                <c:pt idx="3245">
                  <c:v>8.6394700197000009</c:v>
                </c:pt>
                <c:pt idx="3246">
                  <c:v>8.6366383349999989</c:v>
                </c:pt>
                <c:pt idx="3247">
                  <c:v>8.6366383349999989</c:v>
                </c:pt>
                <c:pt idx="3248">
                  <c:v>8.6366383349999989</c:v>
                </c:pt>
                <c:pt idx="3249">
                  <c:v>8.6366383349999989</c:v>
                </c:pt>
                <c:pt idx="3250">
                  <c:v>8.6366383349999989</c:v>
                </c:pt>
                <c:pt idx="3251">
                  <c:v>8.6366383349999989</c:v>
                </c:pt>
                <c:pt idx="3252">
                  <c:v>8.6366383349999989</c:v>
                </c:pt>
                <c:pt idx="3253">
                  <c:v>8.6366383349999989</c:v>
                </c:pt>
                <c:pt idx="3254">
                  <c:v>8.6366383349999989</c:v>
                </c:pt>
                <c:pt idx="3255">
                  <c:v>8.6338066502999986</c:v>
                </c:pt>
                <c:pt idx="3256">
                  <c:v>8.6338066502999986</c:v>
                </c:pt>
                <c:pt idx="3257">
                  <c:v>8.6338066502999986</c:v>
                </c:pt>
                <c:pt idx="3258">
                  <c:v>8.6338066502999986</c:v>
                </c:pt>
                <c:pt idx="3259">
                  <c:v>8.6338066502999986</c:v>
                </c:pt>
                <c:pt idx="3260">
                  <c:v>8.6338066502999986</c:v>
                </c:pt>
                <c:pt idx="3261">
                  <c:v>8.6338066502999986</c:v>
                </c:pt>
                <c:pt idx="3262">
                  <c:v>8.6338066502999986</c:v>
                </c:pt>
                <c:pt idx="3263">
                  <c:v>8.6338066502999986</c:v>
                </c:pt>
                <c:pt idx="3264">
                  <c:v>8.6338066502999986</c:v>
                </c:pt>
                <c:pt idx="3265">
                  <c:v>8.6309749656000001</c:v>
                </c:pt>
                <c:pt idx="3266">
                  <c:v>8.6309749656000001</c:v>
                </c:pt>
                <c:pt idx="3267">
                  <c:v>8.6309749656000001</c:v>
                </c:pt>
                <c:pt idx="3268">
                  <c:v>8.6309749656000001</c:v>
                </c:pt>
                <c:pt idx="3269">
                  <c:v>8.6309749656000001</c:v>
                </c:pt>
                <c:pt idx="3270">
                  <c:v>8.6309749656000001</c:v>
                </c:pt>
                <c:pt idx="3271">
                  <c:v>8.6309749656000001</c:v>
                </c:pt>
                <c:pt idx="3272">
                  <c:v>8.6309749656000001</c:v>
                </c:pt>
                <c:pt idx="3273">
                  <c:v>8.6309749656000001</c:v>
                </c:pt>
                <c:pt idx="3274">
                  <c:v>8.6309749656000001</c:v>
                </c:pt>
                <c:pt idx="3275">
                  <c:v>8.6281432808999998</c:v>
                </c:pt>
                <c:pt idx="3276">
                  <c:v>8.6281432808999998</c:v>
                </c:pt>
                <c:pt idx="3277">
                  <c:v>8.6281432808999998</c:v>
                </c:pt>
                <c:pt idx="3278">
                  <c:v>8.6281432808999998</c:v>
                </c:pt>
                <c:pt idx="3279">
                  <c:v>8.6281432808999998</c:v>
                </c:pt>
                <c:pt idx="3280">
                  <c:v>8.6281432808999998</c:v>
                </c:pt>
                <c:pt idx="3281">
                  <c:v>8.6281432808999998</c:v>
                </c:pt>
                <c:pt idx="3282">
                  <c:v>8.6281432808999998</c:v>
                </c:pt>
                <c:pt idx="3283">
                  <c:v>8.6281432808999998</c:v>
                </c:pt>
                <c:pt idx="3284">
                  <c:v>8.6253115961999995</c:v>
                </c:pt>
                <c:pt idx="3285">
                  <c:v>8.6253115961999995</c:v>
                </c:pt>
                <c:pt idx="3286">
                  <c:v>8.6253115961999995</c:v>
                </c:pt>
                <c:pt idx="3287">
                  <c:v>8.6253115961999995</c:v>
                </c:pt>
                <c:pt idx="3288">
                  <c:v>8.6253115961999995</c:v>
                </c:pt>
                <c:pt idx="3289">
                  <c:v>8.6253115961999995</c:v>
                </c:pt>
                <c:pt idx="3290">
                  <c:v>8.6253115961999995</c:v>
                </c:pt>
                <c:pt idx="3291">
                  <c:v>8.6253115961999995</c:v>
                </c:pt>
                <c:pt idx="3292">
                  <c:v>8.6253115961999995</c:v>
                </c:pt>
                <c:pt idx="3293">
                  <c:v>8.6253115961999995</c:v>
                </c:pt>
                <c:pt idx="3294">
                  <c:v>8.6224799114999993</c:v>
                </c:pt>
                <c:pt idx="3295">
                  <c:v>8.6224799114999993</c:v>
                </c:pt>
                <c:pt idx="3296">
                  <c:v>8.6224799114999993</c:v>
                </c:pt>
                <c:pt idx="3297">
                  <c:v>8.6224799114999993</c:v>
                </c:pt>
                <c:pt idx="3298">
                  <c:v>8.6224799114999993</c:v>
                </c:pt>
                <c:pt idx="3299">
                  <c:v>8.6224799114999993</c:v>
                </c:pt>
                <c:pt idx="3300">
                  <c:v>8.6224799114999993</c:v>
                </c:pt>
                <c:pt idx="3301">
                  <c:v>8.6224799114999993</c:v>
                </c:pt>
                <c:pt idx="3302">
                  <c:v>8.6224799114999993</c:v>
                </c:pt>
                <c:pt idx="3303">
                  <c:v>8.6224799114999993</c:v>
                </c:pt>
                <c:pt idx="3304">
                  <c:v>8.619648226799999</c:v>
                </c:pt>
                <c:pt idx="3305">
                  <c:v>8.619648226799999</c:v>
                </c:pt>
                <c:pt idx="3306">
                  <c:v>8.619648226799999</c:v>
                </c:pt>
                <c:pt idx="3307">
                  <c:v>8.619648226799999</c:v>
                </c:pt>
                <c:pt idx="3308">
                  <c:v>8.619648226799999</c:v>
                </c:pt>
                <c:pt idx="3309">
                  <c:v>8.619648226799999</c:v>
                </c:pt>
                <c:pt idx="3310">
                  <c:v>8.619648226799999</c:v>
                </c:pt>
                <c:pt idx="3311">
                  <c:v>8.619648226799999</c:v>
                </c:pt>
                <c:pt idx="3312">
                  <c:v>8.619648226799999</c:v>
                </c:pt>
                <c:pt idx="3313">
                  <c:v>8.6168165421000005</c:v>
                </c:pt>
                <c:pt idx="3314">
                  <c:v>8.6168165421000005</c:v>
                </c:pt>
                <c:pt idx="3315">
                  <c:v>8.6168165421000005</c:v>
                </c:pt>
                <c:pt idx="3316">
                  <c:v>8.6168165421000005</c:v>
                </c:pt>
                <c:pt idx="3317">
                  <c:v>8.6168165421000005</c:v>
                </c:pt>
                <c:pt idx="3318">
                  <c:v>8.6168165421000005</c:v>
                </c:pt>
                <c:pt idx="3319">
                  <c:v>8.6168165421000005</c:v>
                </c:pt>
                <c:pt idx="3320">
                  <c:v>8.6168165421000005</c:v>
                </c:pt>
                <c:pt idx="3321">
                  <c:v>8.6168165421000005</c:v>
                </c:pt>
                <c:pt idx="3322">
                  <c:v>8.6168165421000005</c:v>
                </c:pt>
                <c:pt idx="3323">
                  <c:v>8.6139848574000002</c:v>
                </c:pt>
                <c:pt idx="3324">
                  <c:v>8.6139848574000002</c:v>
                </c:pt>
                <c:pt idx="3325">
                  <c:v>8.6139848574000002</c:v>
                </c:pt>
                <c:pt idx="3326">
                  <c:v>8.6139848574000002</c:v>
                </c:pt>
                <c:pt idx="3327">
                  <c:v>8.6139848574000002</c:v>
                </c:pt>
                <c:pt idx="3328">
                  <c:v>8.6139848574000002</c:v>
                </c:pt>
                <c:pt idx="3329">
                  <c:v>8.6139848574000002</c:v>
                </c:pt>
                <c:pt idx="3330">
                  <c:v>8.6139848574000002</c:v>
                </c:pt>
                <c:pt idx="3331">
                  <c:v>8.6139848574000002</c:v>
                </c:pt>
                <c:pt idx="3332">
                  <c:v>8.6139848574000002</c:v>
                </c:pt>
                <c:pt idx="3333">
                  <c:v>8.6111531726999999</c:v>
                </c:pt>
                <c:pt idx="3334">
                  <c:v>8.6111531726999999</c:v>
                </c:pt>
                <c:pt idx="3335">
                  <c:v>8.6111531726999999</c:v>
                </c:pt>
                <c:pt idx="3336">
                  <c:v>8.6111531726999999</c:v>
                </c:pt>
                <c:pt idx="3337">
                  <c:v>8.6111531726999999</c:v>
                </c:pt>
                <c:pt idx="3338">
                  <c:v>8.6111531726999999</c:v>
                </c:pt>
                <c:pt idx="3339">
                  <c:v>8.6111531726999999</c:v>
                </c:pt>
                <c:pt idx="3340">
                  <c:v>8.6111531726999999</c:v>
                </c:pt>
                <c:pt idx="3341">
                  <c:v>8.6111531726999999</c:v>
                </c:pt>
                <c:pt idx="3342">
                  <c:v>8.6111531726999999</c:v>
                </c:pt>
                <c:pt idx="3343">
                  <c:v>8.6083214879999996</c:v>
                </c:pt>
                <c:pt idx="3344">
                  <c:v>8.6083214879999996</c:v>
                </c:pt>
                <c:pt idx="3345">
                  <c:v>8.6083214879999996</c:v>
                </c:pt>
                <c:pt idx="3346">
                  <c:v>8.6083214879999996</c:v>
                </c:pt>
                <c:pt idx="3347">
                  <c:v>8.6083214879999996</c:v>
                </c:pt>
                <c:pt idx="3348">
                  <c:v>8.6083214879999996</c:v>
                </c:pt>
                <c:pt idx="3349">
                  <c:v>8.6083214879999996</c:v>
                </c:pt>
                <c:pt idx="3350">
                  <c:v>8.6083214879999996</c:v>
                </c:pt>
                <c:pt idx="3351">
                  <c:v>8.6083214879999996</c:v>
                </c:pt>
                <c:pt idx="3352">
                  <c:v>8.6054898032999994</c:v>
                </c:pt>
                <c:pt idx="3353">
                  <c:v>8.6054898032999994</c:v>
                </c:pt>
                <c:pt idx="3354">
                  <c:v>8.6054898032999994</c:v>
                </c:pt>
                <c:pt idx="3355">
                  <c:v>8.6054898032999994</c:v>
                </c:pt>
                <c:pt idx="3356">
                  <c:v>8.6054898032999994</c:v>
                </c:pt>
                <c:pt idx="3357">
                  <c:v>8.6054898032999994</c:v>
                </c:pt>
                <c:pt idx="3358">
                  <c:v>8.6054898032999994</c:v>
                </c:pt>
                <c:pt idx="3359">
                  <c:v>8.6054898032999994</c:v>
                </c:pt>
                <c:pt idx="3360">
                  <c:v>8.6054898032999994</c:v>
                </c:pt>
                <c:pt idx="3361">
                  <c:v>8.6054898032999994</c:v>
                </c:pt>
                <c:pt idx="3362">
                  <c:v>8.6026581186000008</c:v>
                </c:pt>
                <c:pt idx="3363">
                  <c:v>8.6026581186000008</c:v>
                </c:pt>
                <c:pt idx="3364">
                  <c:v>8.6026581186000008</c:v>
                </c:pt>
                <c:pt idx="3365">
                  <c:v>8.6026581186000008</c:v>
                </c:pt>
                <c:pt idx="3366">
                  <c:v>8.6026581186000008</c:v>
                </c:pt>
                <c:pt idx="3367">
                  <c:v>8.6026581186000008</c:v>
                </c:pt>
                <c:pt idx="3368">
                  <c:v>8.6026581186000008</c:v>
                </c:pt>
                <c:pt idx="3369">
                  <c:v>8.6026581186000008</c:v>
                </c:pt>
                <c:pt idx="3370">
                  <c:v>8.6026581186000008</c:v>
                </c:pt>
                <c:pt idx="3371">
                  <c:v>8.6026581186000008</c:v>
                </c:pt>
                <c:pt idx="3372">
                  <c:v>8.5998264338999988</c:v>
                </c:pt>
                <c:pt idx="3373">
                  <c:v>8.5998264338999988</c:v>
                </c:pt>
                <c:pt idx="3374">
                  <c:v>8.5998264338999988</c:v>
                </c:pt>
                <c:pt idx="3375">
                  <c:v>8.5998264338999988</c:v>
                </c:pt>
                <c:pt idx="3376">
                  <c:v>8.5998264338999988</c:v>
                </c:pt>
                <c:pt idx="3377">
                  <c:v>8.5998264338999988</c:v>
                </c:pt>
                <c:pt idx="3378">
                  <c:v>8.5998264338999988</c:v>
                </c:pt>
                <c:pt idx="3379">
                  <c:v>8.5998264338999988</c:v>
                </c:pt>
                <c:pt idx="3380">
                  <c:v>8.5998264338999988</c:v>
                </c:pt>
                <c:pt idx="3381">
                  <c:v>8.5969947492000003</c:v>
                </c:pt>
                <c:pt idx="3382">
                  <c:v>8.5969947492000003</c:v>
                </c:pt>
                <c:pt idx="3383">
                  <c:v>8.5969947492000003</c:v>
                </c:pt>
                <c:pt idx="3384">
                  <c:v>8.5969947492000003</c:v>
                </c:pt>
                <c:pt idx="3385">
                  <c:v>8.5969947492000003</c:v>
                </c:pt>
                <c:pt idx="3386">
                  <c:v>8.5969947492000003</c:v>
                </c:pt>
                <c:pt idx="3387">
                  <c:v>8.5969947492000003</c:v>
                </c:pt>
                <c:pt idx="3388">
                  <c:v>8.5969947492000003</c:v>
                </c:pt>
                <c:pt idx="3389">
                  <c:v>8.5969947492000003</c:v>
                </c:pt>
                <c:pt idx="3390">
                  <c:v>8.5969947492000003</c:v>
                </c:pt>
                <c:pt idx="3391">
                  <c:v>8.5941630645</c:v>
                </c:pt>
                <c:pt idx="3392">
                  <c:v>8.5941630645</c:v>
                </c:pt>
                <c:pt idx="3393">
                  <c:v>8.5941630645</c:v>
                </c:pt>
                <c:pt idx="3394">
                  <c:v>8.5941630645</c:v>
                </c:pt>
                <c:pt idx="3395">
                  <c:v>8.5941630645</c:v>
                </c:pt>
                <c:pt idx="3396">
                  <c:v>8.5941630645</c:v>
                </c:pt>
                <c:pt idx="3397">
                  <c:v>8.5941630645</c:v>
                </c:pt>
                <c:pt idx="3398">
                  <c:v>8.5941630645</c:v>
                </c:pt>
                <c:pt idx="3399">
                  <c:v>8.5941630645</c:v>
                </c:pt>
                <c:pt idx="3400">
                  <c:v>8.5941630645</c:v>
                </c:pt>
                <c:pt idx="3401">
                  <c:v>8.5913313797999997</c:v>
                </c:pt>
                <c:pt idx="3402">
                  <c:v>8.5913313797999997</c:v>
                </c:pt>
                <c:pt idx="3403">
                  <c:v>8.5913313797999997</c:v>
                </c:pt>
                <c:pt idx="3404">
                  <c:v>8.5913313797999997</c:v>
                </c:pt>
                <c:pt idx="3405">
                  <c:v>8.5913313797999997</c:v>
                </c:pt>
                <c:pt idx="3406">
                  <c:v>8.5913313797999997</c:v>
                </c:pt>
                <c:pt idx="3407">
                  <c:v>8.5913313797999997</c:v>
                </c:pt>
                <c:pt idx="3408">
                  <c:v>8.5913313797999997</c:v>
                </c:pt>
                <c:pt idx="3409">
                  <c:v>8.5913313797999997</c:v>
                </c:pt>
                <c:pt idx="3410">
                  <c:v>8.5884996950999994</c:v>
                </c:pt>
                <c:pt idx="3411">
                  <c:v>8.5884996950999994</c:v>
                </c:pt>
                <c:pt idx="3412">
                  <c:v>8.5884996950999994</c:v>
                </c:pt>
                <c:pt idx="3413">
                  <c:v>8.5884996950999994</c:v>
                </c:pt>
                <c:pt idx="3414">
                  <c:v>8.5884996950999994</c:v>
                </c:pt>
                <c:pt idx="3415">
                  <c:v>8.5884996950999994</c:v>
                </c:pt>
                <c:pt idx="3416">
                  <c:v>8.5884996950999994</c:v>
                </c:pt>
                <c:pt idx="3417">
                  <c:v>8.5884996950999994</c:v>
                </c:pt>
                <c:pt idx="3418">
                  <c:v>8.5884996950999994</c:v>
                </c:pt>
                <c:pt idx="3419">
                  <c:v>8.5884996950999994</c:v>
                </c:pt>
                <c:pt idx="3420">
                  <c:v>8.5856680103999992</c:v>
                </c:pt>
                <c:pt idx="3421">
                  <c:v>8.5856680103999992</c:v>
                </c:pt>
                <c:pt idx="3422">
                  <c:v>8.5856680103999992</c:v>
                </c:pt>
                <c:pt idx="3423">
                  <c:v>8.5856680103999992</c:v>
                </c:pt>
                <c:pt idx="3424">
                  <c:v>8.5856680103999992</c:v>
                </c:pt>
                <c:pt idx="3425">
                  <c:v>8.5856680103999992</c:v>
                </c:pt>
                <c:pt idx="3426">
                  <c:v>8.5856680103999992</c:v>
                </c:pt>
                <c:pt idx="3427">
                  <c:v>8.5856680103999992</c:v>
                </c:pt>
                <c:pt idx="3428">
                  <c:v>8.5856680103999992</c:v>
                </c:pt>
                <c:pt idx="3429">
                  <c:v>8.5856680103999992</c:v>
                </c:pt>
                <c:pt idx="3430">
                  <c:v>8.5828363257000007</c:v>
                </c:pt>
                <c:pt idx="3431">
                  <c:v>8.5828363257000007</c:v>
                </c:pt>
                <c:pt idx="3432">
                  <c:v>8.5828363257000007</c:v>
                </c:pt>
                <c:pt idx="3433">
                  <c:v>8.5828363257000007</c:v>
                </c:pt>
                <c:pt idx="3434">
                  <c:v>8.5828363257000007</c:v>
                </c:pt>
                <c:pt idx="3435">
                  <c:v>8.5828363257000007</c:v>
                </c:pt>
                <c:pt idx="3436">
                  <c:v>8.5828363257000007</c:v>
                </c:pt>
                <c:pt idx="3437">
                  <c:v>8.5828363257000007</c:v>
                </c:pt>
                <c:pt idx="3438">
                  <c:v>8.5828363257000007</c:v>
                </c:pt>
                <c:pt idx="3439">
                  <c:v>8.5828363257000007</c:v>
                </c:pt>
                <c:pt idx="3440">
                  <c:v>8.5800046410000004</c:v>
                </c:pt>
                <c:pt idx="3441">
                  <c:v>8.5800046410000004</c:v>
                </c:pt>
                <c:pt idx="3442">
                  <c:v>8.5800046410000004</c:v>
                </c:pt>
                <c:pt idx="3443">
                  <c:v>8.5800046410000004</c:v>
                </c:pt>
                <c:pt idx="3444">
                  <c:v>8.5800046410000004</c:v>
                </c:pt>
                <c:pt idx="3445">
                  <c:v>8.5800046410000004</c:v>
                </c:pt>
                <c:pt idx="3446">
                  <c:v>8.5800046410000004</c:v>
                </c:pt>
                <c:pt idx="3447">
                  <c:v>8.5800046410000004</c:v>
                </c:pt>
                <c:pt idx="3448">
                  <c:v>8.5800046410000004</c:v>
                </c:pt>
                <c:pt idx="3449">
                  <c:v>8.5771729562999983</c:v>
                </c:pt>
                <c:pt idx="3450">
                  <c:v>8.5771729562999983</c:v>
                </c:pt>
                <c:pt idx="3451">
                  <c:v>8.5771729562999983</c:v>
                </c:pt>
                <c:pt idx="3452">
                  <c:v>8.5771729562999983</c:v>
                </c:pt>
                <c:pt idx="3453">
                  <c:v>8.5771729562999983</c:v>
                </c:pt>
                <c:pt idx="3454">
                  <c:v>8.5771729562999983</c:v>
                </c:pt>
                <c:pt idx="3455">
                  <c:v>8.5771729562999983</c:v>
                </c:pt>
                <c:pt idx="3456">
                  <c:v>8.5771729562999983</c:v>
                </c:pt>
                <c:pt idx="3457">
                  <c:v>8.5771729562999983</c:v>
                </c:pt>
                <c:pt idx="3458">
                  <c:v>8.5771729562999983</c:v>
                </c:pt>
                <c:pt idx="3459">
                  <c:v>8.5743412715999998</c:v>
                </c:pt>
                <c:pt idx="3460">
                  <c:v>8.5743412715999998</c:v>
                </c:pt>
                <c:pt idx="3461">
                  <c:v>8.5743412715999998</c:v>
                </c:pt>
                <c:pt idx="3462">
                  <c:v>8.5743412715999998</c:v>
                </c:pt>
                <c:pt idx="3463">
                  <c:v>8.5743412715999998</c:v>
                </c:pt>
                <c:pt idx="3464">
                  <c:v>8.5743412715999998</c:v>
                </c:pt>
                <c:pt idx="3465">
                  <c:v>8.5743412715999998</c:v>
                </c:pt>
                <c:pt idx="3466">
                  <c:v>8.5743412715999998</c:v>
                </c:pt>
                <c:pt idx="3467">
                  <c:v>8.5743412715999998</c:v>
                </c:pt>
                <c:pt idx="3468">
                  <c:v>8.5743412715999998</c:v>
                </c:pt>
                <c:pt idx="3469">
                  <c:v>8.5715095868999995</c:v>
                </c:pt>
                <c:pt idx="3470">
                  <c:v>8.5715095868999995</c:v>
                </c:pt>
                <c:pt idx="3471">
                  <c:v>8.5715095868999995</c:v>
                </c:pt>
                <c:pt idx="3472">
                  <c:v>8.5715095868999995</c:v>
                </c:pt>
                <c:pt idx="3473">
                  <c:v>8.5715095868999995</c:v>
                </c:pt>
                <c:pt idx="3474">
                  <c:v>8.5715095868999995</c:v>
                </c:pt>
                <c:pt idx="3475">
                  <c:v>8.5715095868999995</c:v>
                </c:pt>
                <c:pt idx="3476">
                  <c:v>8.5715095868999995</c:v>
                </c:pt>
                <c:pt idx="3477">
                  <c:v>8.5715095868999995</c:v>
                </c:pt>
                <c:pt idx="3478">
                  <c:v>8.5715095868999995</c:v>
                </c:pt>
                <c:pt idx="3479">
                  <c:v>8.568677902200001</c:v>
                </c:pt>
                <c:pt idx="3480">
                  <c:v>8.568677902200001</c:v>
                </c:pt>
                <c:pt idx="3481">
                  <c:v>8.568677902200001</c:v>
                </c:pt>
                <c:pt idx="3482">
                  <c:v>8.568677902200001</c:v>
                </c:pt>
                <c:pt idx="3483">
                  <c:v>8.568677902200001</c:v>
                </c:pt>
                <c:pt idx="3484">
                  <c:v>8.568677902200001</c:v>
                </c:pt>
                <c:pt idx="3485">
                  <c:v>8.568677902200001</c:v>
                </c:pt>
                <c:pt idx="3486">
                  <c:v>8.568677902200001</c:v>
                </c:pt>
                <c:pt idx="3487">
                  <c:v>8.568677902200001</c:v>
                </c:pt>
                <c:pt idx="3488">
                  <c:v>8.565846217499999</c:v>
                </c:pt>
                <c:pt idx="3489">
                  <c:v>8.565846217499999</c:v>
                </c:pt>
                <c:pt idx="3490">
                  <c:v>8.565846217499999</c:v>
                </c:pt>
                <c:pt idx="3491">
                  <c:v>8.565846217499999</c:v>
                </c:pt>
                <c:pt idx="3492">
                  <c:v>8.565846217499999</c:v>
                </c:pt>
                <c:pt idx="3493">
                  <c:v>8.565846217499999</c:v>
                </c:pt>
                <c:pt idx="3494">
                  <c:v>8.565846217499999</c:v>
                </c:pt>
                <c:pt idx="3495">
                  <c:v>8.565846217499999</c:v>
                </c:pt>
                <c:pt idx="3496">
                  <c:v>8.565846217499999</c:v>
                </c:pt>
                <c:pt idx="3497">
                  <c:v>8.565846217499999</c:v>
                </c:pt>
                <c:pt idx="3498">
                  <c:v>8.5630145327999987</c:v>
                </c:pt>
                <c:pt idx="3499">
                  <c:v>8.5630145327999987</c:v>
                </c:pt>
                <c:pt idx="3500">
                  <c:v>8.5630145327999987</c:v>
                </c:pt>
                <c:pt idx="3501">
                  <c:v>8.5630145327999987</c:v>
                </c:pt>
                <c:pt idx="3502">
                  <c:v>8.5630145327999987</c:v>
                </c:pt>
                <c:pt idx="3503">
                  <c:v>8.5630145327999987</c:v>
                </c:pt>
                <c:pt idx="3504">
                  <c:v>8.5630145327999987</c:v>
                </c:pt>
                <c:pt idx="3505">
                  <c:v>8.5630145327999987</c:v>
                </c:pt>
                <c:pt idx="3506">
                  <c:v>8.5630145327999987</c:v>
                </c:pt>
                <c:pt idx="3507">
                  <c:v>8.5630145327999987</c:v>
                </c:pt>
                <c:pt idx="3508">
                  <c:v>8.5601828481000002</c:v>
                </c:pt>
                <c:pt idx="3509">
                  <c:v>8.5601828481000002</c:v>
                </c:pt>
                <c:pt idx="3510">
                  <c:v>8.5601828481000002</c:v>
                </c:pt>
                <c:pt idx="3511">
                  <c:v>8.5601828481000002</c:v>
                </c:pt>
                <c:pt idx="3512">
                  <c:v>8.5601828481000002</c:v>
                </c:pt>
                <c:pt idx="3513">
                  <c:v>8.5601828481000002</c:v>
                </c:pt>
                <c:pt idx="3514">
                  <c:v>8.5601828481000002</c:v>
                </c:pt>
                <c:pt idx="3515">
                  <c:v>8.5601828481000002</c:v>
                </c:pt>
                <c:pt idx="3516">
                  <c:v>8.5601828481000002</c:v>
                </c:pt>
                <c:pt idx="3517">
                  <c:v>8.5601828481000002</c:v>
                </c:pt>
                <c:pt idx="3518">
                  <c:v>8.5573511633999999</c:v>
                </c:pt>
                <c:pt idx="3519">
                  <c:v>8.5573511633999999</c:v>
                </c:pt>
                <c:pt idx="3520">
                  <c:v>8.5573511633999999</c:v>
                </c:pt>
                <c:pt idx="3521">
                  <c:v>8.5573511633999999</c:v>
                </c:pt>
                <c:pt idx="3522">
                  <c:v>8.5573511633999999</c:v>
                </c:pt>
                <c:pt idx="3523">
                  <c:v>8.5573511633999999</c:v>
                </c:pt>
                <c:pt idx="3524">
                  <c:v>8.5573511633999999</c:v>
                </c:pt>
                <c:pt idx="3525">
                  <c:v>8.5573511633999999</c:v>
                </c:pt>
                <c:pt idx="3526">
                  <c:v>8.5573511633999999</c:v>
                </c:pt>
                <c:pt idx="3527">
                  <c:v>8.5545194786999996</c:v>
                </c:pt>
                <c:pt idx="3528">
                  <c:v>8.5545194786999996</c:v>
                </c:pt>
                <c:pt idx="3529">
                  <c:v>8.5545194786999996</c:v>
                </c:pt>
                <c:pt idx="3530">
                  <c:v>8.5545194786999996</c:v>
                </c:pt>
                <c:pt idx="3531">
                  <c:v>8.5545194786999996</c:v>
                </c:pt>
                <c:pt idx="3532">
                  <c:v>8.5545194786999996</c:v>
                </c:pt>
                <c:pt idx="3533">
                  <c:v>8.5545194786999996</c:v>
                </c:pt>
                <c:pt idx="3534">
                  <c:v>8.5545194786999996</c:v>
                </c:pt>
                <c:pt idx="3535">
                  <c:v>8.5545194786999996</c:v>
                </c:pt>
                <c:pt idx="3536">
                  <c:v>8.5545194786999996</c:v>
                </c:pt>
                <c:pt idx="3537">
                  <c:v>8.5516877939999993</c:v>
                </c:pt>
                <c:pt idx="3538">
                  <c:v>8.5516877939999993</c:v>
                </c:pt>
                <c:pt idx="3539">
                  <c:v>8.5516877939999993</c:v>
                </c:pt>
                <c:pt idx="3540">
                  <c:v>8.5516877939999993</c:v>
                </c:pt>
                <c:pt idx="3541">
                  <c:v>8.5516877939999993</c:v>
                </c:pt>
                <c:pt idx="3542">
                  <c:v>8.5516877939999993</c:v>
                </c:pt>
                <c:pt idx="3543">
                  <c:v>8.5516877939999993</c:v>
                </c:pt>
                <c:pt idx="3544">
                  <c:v>8.5516877939999993</c:v>
                </c:pt>
                <c:pt idx="3545">
                  <c:v>8.5516877939999993</c:v>
                </c:pt>
                <c:pt idx="3546">
                  <c:v>8.5516877939999993</c:v>
                </c:pt>
                <c:pt idx="3547">
                  <c:v>8.5488561092999991</c:v>
                </c:pt>
                <c:pt idx="3548">
                  <c:v>8.5488561092999991</c:v>
                </c:pt>
                <c:pt idx="3549">
                  <c:v>8.5488561092999991</c:v>
                </c:pt>
                <c:pt idx="3550">
                  <c:v>8.5488561092999991</c:v>
                </c:pt>
                <c:pt idx="3551">
                  <c:v>8.5488561092999991</c:v>
                </c:pt>
                <c:pt idx="3552">
                  <c:v>8.5488561092999991</c:v>
                </c:pt>
                <c:pt idx="3553">
                  <c:v>8.5488561092999991</c:v>
                </c:pt>
                <c:pt idx="3554">
                  <c:v>8.5488561092999991</c:v>
                </c:pt>
                <c:pt idx="3555">
                  <c:v>8.5488561092999991</c:v>
                </c:pt>
                <c:pt idx="3556">
                  <c:v>8.5488561092999991</c:v>
                </c:pt>
                <c:pt idx="3557">
                  <c:v>8.5460244246000006</c:v>
                </c:pt>
                <c:pt idx="3558">
                  <c:v>8.5460244246000006</c:v>
                </c:pt>
                <c:pt idx="3559">
                  <c:v>8.5460244246000006</c:v>
                </c:pt>
                <c:pt idx="3560">
                  <c:v>8.5460244246000006</c:v>
                </c:pt>
                <c:pt idx="3561">
                  <c:v>8.5460244246000006</c:v>
                </c:pt>
                <c:pt idx="3562">
                  <c:v>8.5460244246000006</c:v>
                </c:pt>
                <c:pt idx="3563">
                  <c:v>8.5460244246000006</c:v>
                </c:pt>
                <c:pt idx="3564">
                  <c:v>8.5460244246000006</c:v>
                </c:pt>
                <c:pt idx="3565">
                  <c:v>8.5460244246000006</c:v>
                </c:pt>
                <c:pt idx="3566">
                  <c:v>8.5431927399000003</c:v>
                </c:pt>
                <c:pt idx="3567">
                  <c:v>8.5431927399000003</c:v>
                </c:pt>
                <c:pt idx="3568">
                  <c:v>8.5431927399000003</c:v>
                </c:pt>
                <c:pt idx="3569">
                  <c:v>8.5431927399000003</c:v>
                </c:pt>
                <c:pt idx="3570">
                  <c:v>8.5431927399000003</c:v>
                </c:pt>
                <c:pt idx="3571">
                  <c:v>8.5431927399000003</c:v>
                </c:pt>
                <c:pt idx="3572">
                  <c:v>8.5431927399000003</c:v>
                </c:pt>
                <c:pt idx="3573">
                  <c:v>8.5431927399000003</c:v>
                </c:pt>
                <c:pt idx="3574">
                  <c:v>8.5431927399000003</c:v>
                </c:pt>
                <c:pt idx="3575">
                  <c:v>8.5431927399000003</c:v>
                </c:pt>
                <c:pt idx="3576">
                  <c:v>8.5403610552</c:v>
                </c:pt>
                <c:pt idx="3577">
                  <c:v>8.5403610552</c:v>
                </c:pt>
                <c:pt idx="3578">
                  <c:v>8.5403610552</c:v>
                </c:pt>
                <c:pt idx="3579">
                  <c:v>8.5403610552</c:v>
                </c:pt>
                <c:pt idx="3580">
                  <c:v>8.5403610552</c:v>
                </c:pt>
                <c:pt idx="3581">
                  <c:v>8.5403610552</c:v>
                </c:pt>
                <c:pt idx="3582">
                  <c:v>8.5403610552</c:v>
                </c:pt>
                <c:pt idx="3583">
                  <c:v>8.5403610552</c:v>
                </c:pt>
                <c:pt idx="3584">
                  <c:v>8.5403610552</c:v>
                </c:pt>
                <c:pt idx="3585">
                  <c:v>8.5403610552</c:v>
                </c:pt>
                <c:pt idx="3586">
                  <c:v>8.5375293704999997</c:v>
                </c:pt>
                <c:pt idx="3587">
                  <c:v>8.5375293704999997</c:v>
                </c:pt>
                <c:pt idx="3588">
                  <c:v>8.5375293704999997</c:v>
                </c:pt>
                <c:pt idx="3589">
                  <c:v>8.5375293704999997</c:v>
                </c:pt>
                <c:pt idx="3590">
                  <c:v>8.5375293704999997</c:v>
                </c:pt>
                <c:pt idx="3591">
                  <c:v>8.5375293704999997</c:v>
                </c:pt>
                <c:pt idx="3592">
                  <c:v>8.5375293704999997</c:v>
                </c:pt>
                <c:pt idx="3593">
                  <c:v>8.5375293704999997</c:v>
                </c:pt>
                <c:pt idx="3594">
                  <c:v>8.5375293704999997</c:v>
                </c:pt>
                <c:pt idx="3595">
                  <c:v>8.5375293704999997</c:v>
                </c:pt>
                <c:pt idx="3596">
                  <c:v>8.5346976857999994</c:v>
                </c:pt>
                <c:pt idx="3597">
                  <c:v>8.5346976857999994</c:v>
                </c:pt>
                <c:pt idx="3598">
                  <c:v>8.5346976857999994</c:v>
                </c:pt>
                <c:pt idx="3599">
                  <c:v>8.5346976857999994</c:v>
                </c:pt>
                <c:pt idx="3600">
                  <c:v>8.5346976857999994</c:v>
                </c:pt>
                <c:pt idx="3601">
                  <c:v>8.5346976857999994</c:v>
                </c:pt>
                <c:pt idx="3602">
                  <c:v>8.5346976857999994</c:v>
                </c:pt>
                <c:pt idx="3603">
                  <c:v>8.5346976857999994</c:v>
                </c:pt>
                <c:pt idx="3604">
                  <c:v>8.5346976857999994</c:v>
                </c:pt>
                <c:pt idx="3605">
                  <c:v>8.5318660011000009</c:v>
                </c:pt>
                <c:pt idx="3606">
                  <c:v>8.5318660011000009</c:v>
                </c:pt>
                <c:pt idx="3607">
                  <c:v>8.5318660011000009</c:v>
                </c:pt>
                <c:pt idx="3608">
                  <c:v>8.5318660011000009</c:v>
                </c:pt>
                <c:pt idx="3609">
                  <c:v>8.5318660011000009</c:v>
                </c:pt>
                <c:pt idx="3610">
                  <c:v>8.5318660011000009</c:v>
                </c:pt>
                <c:pt idx="3611">
                  <c:v>8.5318660011000009</c:v>
                </c:pt>
                <c:pt idx="3612">
                  <c:v>8.5318660011000009</c:v>
                </c:pt>
                <c:pt idx="3613">
                  <c:v>8.5318660011000009</c:v>
                </c:pt>
                <c:pt idx="3614">
                  <c:v>8.5318660011000009</c:v>
                </c:pt>
                <c:pt idx="3615">
                  <c:v>8.5290343163999989</c:v>
                </c:pt>
                <c:pt idx="3616">
                  <c:v>8.5290343163999989</c:v>
                </c:pt>
                <c:pt idx="3617">
                  <c:v>8.5290343163999989</c:v>
                </c:pt>
                <c:pt idx="3618">
                  <c:v>8.5290343163999989</c:v>
                </c:pt>
                <c:pt idx="3619">
                  <c:v>8.5290343163999989</c:v>
                </c:pt>
                <c:pt idx="3620">
                  <c:v>8.5290343163999989</c:v>
                </c:pt>
                <c:pt idx="3621">
                  <c:v>8.5290343163999989</c:v>
                </c:pt>
                <c:pt idx="3622">
                  <c:v>8.5290343163999989</c:v>
                </c:pt>
                <c:pt idx="3623">
                  <c:v>8.5290343163999989</c:v>
                </c:pt>
                <c:pt idx="3624">
                  <c:v>8.5290343163999989</c:v>
                </c:pt>
                <c:pt idx="3625">
                  <c:v>8.5262026317000004</c:v>
                </c:pt>
                <c:pt idx="3626">
                  <c:v>8.5262026317000004</c:v>
                </c:pt>
                <c:pt idx="3627">
                  <c:v>8.5262026317000004</c:v>
                </c:pt>
                <c:pt idx="3628">
                  <c:v>8.5262026317000004</c:v>
                </c:pt>
                <c:pt idx="3629">
                  <c:v>8.5262026317000004</c:v>
                </c:pt>
                <c:pt idx="3630">
                  <c:v>8.5262026317000004</c:v>
                </c:pt>
                <c:pt idx="3631">
                  <c:v>8.5262026317000004</c:v>
                </c:pt>
                <c:pt idx="3632">
                  <c:v>8.5262026317000004</c:v>
                </c:pt>
                <c:pt idx="3633">
                  <c:v>8.5262026317000004</c:v>
                </c:pt>
                <c:pt idx="3634">
                  <c:v>8.5262026317000004</c:v>
                </c:pt>
                <c:pt idx="3635">
                  <c:v>8.5233709470000001</c:v>
                </c:pt>
                <c:pt idx="3636">
                  <c:v>8.5233709470000001</c:v>
                </c:pt>
                <c:pt idx="3637">
                  <c:v>8.5233709470000001</c:v>
                </c:pt>
                <c:pt idx="3638">
                  <c:v>8.5233709470000001</c:v>
                </c:pt>
                <c:pt idx="3639">
                  <c:v>8.5233709470000001</c:v>
                </c:pt>
                <c:pt idx="3640">
                  <c:v>8.5233709470000001</c:v>
                </c:pt>
                <c:pt idx="3641">
                  <c:v>8.5233709470000001</c:v>
                </c:pt>
                <c:pt idx="3642">
                  <c:v>8.5233709470000001</c:v>
                </c:pt>
                <c:pt idx="3643">
                  <c:v>8.5233709470000001</c:v>
                </c:pt>
                <c:pt idx="3644">
                  <c:v>8.5233709470000001</c:v>
                </c:pt>
                <c:pt idx="3645">
                  <c:v>8.5205392622999998</c:v>
                </c:pt>
                <c:pt idx="3646">
                  <c:v>8.5205392622999998</c:v>
                </c:pt>
                <c:pt idx="3647">
                  <c:v>8.5205392622999998</c:v>
                </c:pt>
                <c:pt idx="3648">
                  <c:v>8.5205392622999998</c:v>
                </c:pt>
                <c:pt idx="3649">
                  <c:v>8.5205392622999998</c:v>
                </c:pt>
                <c:pt idx="3650">
                  <c:v>8.5205392622999998</c:v>
                </c:pt>
                <c:pt idx="3651">
                  <c:v>8.5205392622999998</c:v>
                </c:pt>
                <c:pt idx="3652">
                  <c:v>8.5205392622999998</c:v>
                </c:pt>
                <c:pt idx="3653">
                  <c:v>8.5205392622999998</c:v>
                </c:pt>
                <c:pt idx="3654">
                  <c:v>8.5177075775999995</c:v>
                </c:pt>
                <c:pt idx="3655">
                  <c:v>8.5177075775999995</c:v>
                </c:pt>
                <c:pt idx="3656">
                  <c:v>8.5177075775999995</c:v>
                </c:pt>
                <c:pt idx="3657">
                  <c:v>8.5177075775999995</c:v>
                </c:pt>
                <c:pt idx="3658">
                  <c:v>8.5177075775999995</c:v>
                </c:pt>
                <c:pt idx="3659">
                  <c:v>8.5177075775999995</c:v>
                </c:pt>
                <c:pt idx="3660">
                  <c:v>8.5177075775999995</c:v>
                </c:pt>
                <c:pt idx="3661">
                  <c:v>8.5177075775999995</c:v>
                </c:pt>
                <c:pt idx="3662">
                  <c:v>8.5177075775999995</c:v>
                </c:pt>
                <c:pt idx="3663">
                  <c:v>8.5177075775999995</c:v>
                </c:pt>
                <c:pt idx="3664">
                  <c:v>8.5148758928999992</c:v>
                </c:pt>
                <c:pt idx="3665">
                  <c:v>8.5148758928999992</c:v>
                </c:pt>
                <c:pt idx="3666">
                  <c:v>8.5148758928999992</c:v>
                </c:pt>
                <c:pt idx="3667">
                  <c:v>8.5148758928999992</c:v>
                </c:pt>
                <c:pt idx="3668">
                  <c:v>8.5148758928999992</c:v>
                </c:pt>
                <c:pt idx="3669">
                  <c:v>8.5148758928999992</c:v>
                </c:pt>
                <c:pt idx="3670">
                  <c:v>8.5148758928999992</c:v>
                </c:pt>
                <c:pt idx="3671">
                  <c:v>8.5148758928999992</c:v>
                </c:pt>
                <c:pt idx="3672">
                  <c:v>8.5148758928999992</c:v>
                </c:pt>
                <c:pt idx="3673">
                  <c:v>8.5148758928999992</c:v>
                </c:pt>
                <c:pt idx="3674">
                  <c:v>8.5120442082000007</c:v>
                </c:pt>
                <c:pt idx="3675">
                  <c:v>8.5120442082000007</c:v>
                </c:pt>
                <c:pt idx="3676">
                  <c:v>8.5120442082000007</c:v>
                </c:pt>
                <c:pt idx="3677">
                  <c:v>8.5120442082000007</c:v>
                </c:pt>
                <c:pt idx="3678">
                  <c:v>8.5120442082000007</c:v>
                </c:pt>
                <c:pt idx="3679">
                  <c:v>8.5120442082000007</c:v>
                </c:pt>
                <c:pt idx="3680">
                  <c:v>8.5120442082000007</c:v>
                </c:pt>
                <c:pt idx="3681">
                  <c:v>8.5120442082000007</c:v>
                </c:pt>
                <c:pt idx="3682">
                  <c:v>8.5120442082000007</c:v>
                </c:pt>
                <c:pt idx="3683">
                  <c:v>8.5120442082000007</c:v>
                </c:pt>
                <c:pt idx="3684">
                  <c:v>8.5092125235000005</c:v>
                </c:pt>
                <c:pt idx="3685">
                  <c:v>8.5092125235000005</c:v>
                </c:pt>
                <c:pt idx="3686">
                  <c:v>8.5092125235000005</c:v>
                </c:pt>
                <c:pt idx="3687">
                  <c:v>8.5092125235000005</c:v>
                </c:pt>
                <c:pt idx="3688">
                  <c:v>8.5092125235000005</c:v>
                </c:pt>
                <c:pt idx="3689">
                  <c:v>8.5092125235000005</c:v>
                </c:pt>
                <c:pt idx="3690">
                  <c:v>8.5092125235000005</c:v>
                </c:pt>
                <c:pt idx="3691">
                  <c:v>8.5092125235000005</c:v>
                </c:pt>
                <c:pt idx="3692">
                  <c:v>8.5092125235000005</c:v>
                </c:pt>
                <c:pt idx="3693">
                  <c:v>8.5092125235000005</c:v>
                </c:pt>
                <c:pt idx="3694">
                  <c:v>8.5063808387999984</c:v>
                </c:pt>
                <c:pt idx="3695">
                  <c:v>8.5063808387999984</c:v>
                </c:pt>
                <c:pt idx="3696">
                  <c:v>8.5063808387999984</c:v>
                </c:pt>
                <c:pt idx="3697">
                  <c:v>8.5063808387999984</c:v>
                </c:pt>
                <c:pt idx="3698">
                  <c:v>8.5063808387999984</c:v>
                </c:pt>
                <c:pt idx="3699">
                  <c:v>8.5063808387999984</c:v>
                </c:pt>
                <c:pt idx="3700">
                  <c:v>8.5063808387999984</c:v>
                </c:pt>
                <c:pt idx="3701">
                  <c:v>8.5063808387999984</c:v>
                </c:pt>
                <c:pt idx="3702">
                  <c:v>8.5063808387999984</c:v>
                </c:pt>
                <c:pt idx="3703">
                  <c:v>8.5063808387999984</c:v>
                </c:pt>
                <c:pt idx="3704">
                  <c:v>8.5035491540999999</c:v>
                </c:pt>
                <c:pt idx="3705">
                  <c:v>8.5035491540999999</c:v>
                </c:pt>
                <c:pt idx="3706">
                  <c:v>8.5035491540999999</c:v>
                </c:pt>
                <c:pt idx="3707">
                  <c:v>8.5035491540999999</c:v>
                </c:pt>
                <c:pt idx="3708">
                  <c:v>8.5035491540999999</c:v>
                </c:pt>
                <c:pt idx="3709">
                  <c:v>8.5035491540999999</c:v>
                </c:pt>
                <c:pt idx="3710">
                  <c:v>8.5035491540999999</c:v>
                </c:pt>
                <c:pt idx="3711">
                  <c:v>8.5035491540999999</c:v>
                </c:pt>
                <c:pt idx="3712">
                  <c:v>8.5035491540999999</c:v>
                </c:pt>
                <c:pt idx="3713">
                  <c:v>8.5035491540999999</c:v>
                </c:pt>
                <c:pt idx="3714">
                  <c:v>8.5007174693999996</c:v>
                </c:pt>
                <c:pt idx="3715">
                  <c:v>8.5007174693999996</c:v>
                </c:pt>
                <c:pt idx="3716">
                  <c:v>8.5007174693999996</c:v>
                </c:pt>
                <c:pt idx="3717">
                  <c:v>8.5007174693999996</c:v>
                </c:pt>
                <c:pt idx="3718">
                  <c:v>8.5007174693999996</c:v>
                </c:pt>
                <c:pt idx="3719">
                  <c:v>8.5007174693999996</c:v>
                </c:pt>
                <c:pt idx="3720">
                  <c:v>8.5007174693999996</c:v>
                </c:pt>
                <c:pt idx="3721">
                  <c:v>8.5007174693999996</c:v>
                </c:pt>
                <c:pt idx="3722">
                  <c:v>8.5007174693999996</c:v>
                </c:pt>
                <c:pt idx="3723">
                  <c:v>8.5007174693999996</c:v>
                </c:pt>
                <c:pt idx="3724">
                  <c:v>8.4978857847000011</c:v>
                </c:pt>
                <c:pt idx="3725">
                  <c:v>8.4978857847000011</c:v>
                </c:pt>
                <c:pt idx="3726">
                  <c:v>8.4978857847000011</c:v>
                </c:pt>
                <c:pt idx="3727">
                  <c:v>8.4978857847000011</c:v>
                </c:pt>
                <c:pt idx="3728">
                  <c:v>8.4978857847000011</c:v>
                </c:pt>
                <c:pt idx="3729">
                  <c:v>8.4978857847000011</c:v>
                </c:pt>
                <c:pt idx="3730">
                  <c:v>8.4978857847000011</c:v>
                </c:pt>
                <c:pt idx="3731">
                  <c:v>8.4978857847000011</c:v>
                </c:pt>
                <c:pt idx="3732">
                  <c:v>8.4978857847000011</c:v>
                </c:pt>
                <c:pt idx="3733">
                  <c:v>8.4978857847000011</c:v>
                </c:pt>
                <c:pt idx="3734">
                  <c:v>8.4950540999999991</c:v>
                </c:pt>
                <c:pt idx="3735">
                  <c:v>8.4950540999999991</c:v>
                </c:pt>
                <c:pt idx="3736">
                  <c:v>8.4950540999999991</c:v>
                </c:pt>
                <c:pt idx="3737">
                  <c:v>8.4950540999999991</c:v>
                </c:pt>
                <c:pt idx="3738">
                  <c:v>8.4950540999999991</c:v>
                </c:pt>
                <c:pt idx="3739">
                  <c:v>8.4950540999999991</c:v>
                </c:pt>
                <c:pt idx="3740">
                  <c:v>8.4950540999999991</c:v>
                </c:pt>
                <c:pt idx="3741">
                  <c:v>8.4950540999999991</c:v>
                </c:pt>
                <c:pt idx="3742">
                  <c:v>8.4950540999999991</c:v>
                </c:pt>
                <c:pt idx="3743">
                  <c:v>8.4950540999999991</c:v>
                </c:pt>
                <c:pt idx="3744">
                  <c:v>8.4922224152999988</c:v>
                </c:pt>
                <c:pt idx="3745">
                  <c:v>8.4922224152999988</c:v>
                </c:pt>
                <c:pt idx="3746">
                  <c:v>8.4922224152999988</c:v>
                </c:pt>
                <c:pt idx="3747">
                  <c:v>8.4922224152999988</c:v>
                </c:pt>
                <c:pt idx="3748">
                  <c:v>8.4922224152999988</c:v>
                </c:pt>
                <c:pt idx="3749">
                  <c:v>8.4922224152999988</c:v>
                </c:pt>
                <c:pt idx="3750">
                  <c:v>8.4922224152999988</c:v>
                </c:pt>
                <c:pt idx="3751">
                  <c:v>8.4922224152999988</c:v>
                </c:pt>
                <c:pt idx="3752">
                  <c:v>8.4922224152999988</c:v>
                </c:pt>
                <c:pt idx="3753">
                  <c:v>8.4922224152999988</c:v>
                </c:pt>
                <c:pt idx="3754">
                  <c:v>8.4893907306000003</c:v>
                </c:pt>
                <c:pt idx="3755">
                  <c:v>8.4893907306000003</c:v>
                </c:pt>
                <c:pt idx="3756">
                  <c:v>8.4893907306000003</c:v>
                </c:pt>
                <c:pt idx="3757">
                  <c:v>8.4893907306000003</c:v>
                </c:pt>
                <c:pt idx="3758">
                  <c:v>8.4893907306000003</c:v>
                </c:pt>
                <c:pt idx="3759">
                  <c:v>8.4893907306000003</c:v>
                </c:pt>
                <c:pt idx="3760">
                  <c:v>8.4893907306000003</c:v>
                </c:pt>
                <c:pt idx="3761">
                  <c:v>8.4893907306000003</c:v>
                </c:pt>
                <c:pt idx="3762">
                  <c:v>8.4893907306000003</c:v>
                </c:pt>
                <c:pt idx="3763">
                  <c:v>8.4893907306000003</c:v>
                </c:pt>
                <c:pt idx="3764">
                  <c:v>8.4865590459</c:v>
                </c:pt>
                <c:pt idx="3765">
                  <c:v>8.4865590459</c:v>
                </c:pt>
                <c:pt idx="3766">
                  <c:v>8.4865590459</c:v>
                </c:pt>
                <c:pt idx="3767">
                  <c:v>8.4865590459</c:v>
                </c:pt>
                <c:pt idx="3768">
                  <c:v>8.4865590459</c:v>
                </c:pt>
                <c:pt idx="3769">
                  <c:v>8.4865590459</c:v>
                </c:pt>
                <c:pt idx="3770">
                  <c:v>8.4865590459</c:v>
                </c:pt>
                <c:pt idx="3771">
                  <c:v>8.4865590459</c:v>
                </c:pt>
                <c:pt idx="3772">
                  <c:v>8.4865590459</c:v>
                </c:pt>
                <c:pt idx="3773">
                  <c:v>8.4865590459</c:v>
                </c:pt>
                <c:pt idx="3774">
                  <c:v>8.4837273611999997</c:v>
                </c:pt>
                <c:pt idx="3775">
                  <c:v>8.4837273611999997</c:v>
                </c:pt>
                <c:pt idx="3776">
                  <c:v>8.4837273611999997</c:v>
                </c:pt>
                <c:pt idx="3777">
                  <c:v>8.4837273611999997</c:v>
                </c:pt>
                <c:pt idx="3778">
                  <c:v>8.4837273611999997</c:v>
                </c:pt>
                <c:pt idx="3779">
                  <c:v>8.4837273611999997</c:v>
                </c:pt>
                <c:pt idx="3780">
                  <c:v>8.4837273611999997</c:v>
                </c:pt>
                <c:pt idx="3781">
                  <c:v>8.4837273611999997</c:v>
                </c:pt>
                <c:pt idx="3782">
                  <c:v>8.4837273611999997</c:v>
                </c:pt>
                <c:pt idx="3783">
                  <c:v>8.4837273611999997</c:v>
                </c:pt>
                <c:pt idx="3784">
                  <c:v>8.4808956764999994</c:v>
                </c:pt>
                <c:pt idx="3785">
                  <c:v>8.4808956764999994</c:v>
                </c:pt>
                <c:pt idx="3786">
                  <c:v>8.4808956764999994</c:v>
                </c:pt>
                <c:pt idx="3787">
                  <c:v>8.4808956764999994</c:v>
                </c:pt>
                <c:pt idx="3788">
                  <c:v>8.4808956764999994</c:v>
                </c:pt>
                <c:pt idx="3789">
                  <c:v>8.4808956764999994</c:v>
                </c:pt>
                <c:pt idx="3790">
                  <c:v>8.4808956764999994</c:v>
                </c:pt>
                <c:pt idx="3791">
                  <c:v>8.4808956764999994</c:v>
                </c:pt>
                <c:pt idx="3792">
                  <c:v>8.4808956764999994</c:v>
                </c:pt>
                <c:pt idx="3793">
                  <c:v>8.4808956764999994</c:v>
                </c:pt>
                <c:pt idx="3794">
                  <c:v>8.4780639917999991</c:v>
                </c:pt>
                <c:pt idx="3795">
                  <c:v>8.4780639917999991</c:v>
                </c:pt>
                <c:pt idx="3796">
                  <c:v>8.4780639917999991</c:v>
                </c:pt>
                <c:pt idx="3797">
                  <c:v>8.4780639917999991</c:v>
                </c:pt>
                <c:pt idx="3798">
                  <c:v>8.4780639917999991</c:v>
                </c:pt>
                <c:pt idx="3799">
                  <c:v>8.4780639917999991</c:v>
                </c:pt>
                <c:pt idx="3800">
                  <c:v>8.4780639917999991</c:v>
                </c:pt>
                <c:pt idx="3801">
                  <c:v>8.4780639917999991</c:v>
                </c:pt>
                <c:pt idx="3802">
                  <c:v>8.4780639917999991</c:v>
                </c:pt>
                <c:pt idx="3803">
                  <c:v>8.4780639917999991</c:v>
                </c:pt>
                <c:pt idx="3804">
                  <c:v>8.4752323071000006</c:v>
                </c:pt>
                <c:pt idx="3805">
                  <c:v>8.4752323071000006</c:v>
                </c:pt>
                <c:pt idx="3806">
                  <c:v>8.4752323071000006</c:v>
                </c:pt>
                <c:pt idx="3807">
                  <c:v>8.4752323071000006</c:v>
                </c:pt>
                <c:pt idx="3808">
                  <c:v>8.4752323071000006</c:v>
                </c:pt>
                <c:pt idx="3809">
                  <c:v>8.4752323071000006</c:v>
                </c:pt>
                <c:pt idx="3810">
                  <c:v>8.4752323071000006</c:v>
                </c:pt>
                <c:pt idx="3811">
                  <c:v>8.4752323071000006</c:v>
                </c:pt>
                <c:pt idx="3812">
                  <c:v>8.4752323071000006</c:v>
                </c:pt>
                <c:pt idx="3813">
                  <c:v>8.4752323071000006</c:v>
                </c:pt>
                <c:pt idx="3814">
                  <c:v>8.4724006223999986</c:v>
                </c:pt>
                <c:pt idx="3815">
                  <c:v>8.4724006223999986</c:v>
                </c:pt>
                <c:pt idx="3816">
                  <c:v>8.4724006223999986</c:v>
                </c:pt>
                <c:pt idx="3817">
                  <c:v>8.4724006223999986</c:v>
                </c:pt>
                <c:pt idx="3818">
                  <c:v>8.4724006223999986</c:v>
                </c:pt>
                <c:pt idx="3819">
                  <c:v>8.4724006223999986</c:v>
                </c:pt>
                <c:pt idx="3820">
                  <c:v>8.4724006223999986</c:v>
                </c:pt>
                <c:pt idx="3821">
                  <c:v>8.4724006223999986</c:v>
                </c:pt>
                <c:pt idx="3822">
                  <c:v>8.4724006223999986</c:v>
                </c:pt>
                <c:pt idx="3823">
                  <c:v>8.4724006223999986</c:v>
                </c:pt>
                <c:pt idx="3824">
                  <c:v>8.4695689377000001</c:v>
                </c:pt>
                <c:pt idx="3825">
                  <c:v>8.4695689377000001</c:v>
                </c:pt>
                <c:pt idx="3826">
                  <c:v>8.4695689377000001</c:v>
                </c:pt>
                <c:pt idx="3827">
                  <c:v>8.4695689377000001</c:v>
                </c:pt>
                <c:pt idx="3828">
                  <c:v>8.4695689377000001</c:v>
                </c:pt>
                <c:pt idx="3829">
                  <c:v>8.4695689377000001</c:v>
                </c:pt>
                <c:pt idx="3830">
                  <c:v>8.4695689377000001</c:v>
                </c:pt>
                <c:pt idx="3831">
                  <c:v>8.4695689377000001</c:v>
                </c:pt>
                <c:pt idx="3832">
                  <c:v>8.4695689377000001</c:v>
                </c:pt>
                <c:pt idx="3833">
                  <c:v>8.4695689377000001</c:v>
                </c:pt>
                <c:pt idx="3834">
                  <c:v>8.4667372529999998</c:v>
                </c:pt>
                <c:pt idx="3835">
                  <c:v>8.4667372529999998</c:v>
                </c:pt>
                <c:pt idx="3836">
                  <c:v>8.4667372529999998</c:v>
                </c:pt>
                <c:pt idx="3837">
                  <c:v>8.4667372529999998</c:v>
                </c:pt>
                <c:pt idx="3838">
                  <c:v>8.4667372529999998</c:v>
                </c:pt>
                <c:pt idx="3839">
                  <c:v>8.4667372529999998</c:v>
                </c:pt>
                <c:pt idx="3840">
                  <c:v>8.4667372529999998</c:v>
                </c:pt>
                <c:pt idx="3841">
                  <c:v>8.4667372529999998</c:v>
                </c:pt>
                <c:pt idx="3842">
                  <c:v>8.4667372529999998</c:v>
                </c:pt>
                <c:pt idx="3843">
                  <c:v>8.4667372529999998</c:v>
                </c:pt>
                <c:pt idx="3844">
                  <c:v>8.4639055682999995</c:v>
                </c:pt>
                <c:pt idx="3845">
                  <c:v>8.4639055682999995</c:v>
                </c:pt>
                <c:pt idx="3846">
                  <c:v>8.4639055682999995</c:v>
                </c:pt>
                <c:pt idx="3847">
                  <c:v>8.4639055682999995</c:v>
                </c:pt>
                <c:pt idx="3848">
                  <c:v>8.4639055682999995</c:v>
                </c:pt>
                <c:pt idx="3849">
                  <c:v>8.4639055682999995</c:v>
                </c:pt>
                <c:pt idx="3850">
                  <c:v>8.4639055682999995</c:v>
                </c:pt>
                <c:pt idx="3851">
                  <c:v>8.4639055682999995</c:v>
                </c:pt>
                <c:pt idx="3852">
                  <c:v>8.4639055682999995</c:v>
                </c:pt>
                <c:pt idx="3853">
                  <c:v>8.4639055682999995</c:v>
                </c:pt>
                <c:pt idx="3854">
                  <c:v>8.4610738835999992</c:v>
                </c:pt>
                <c:pt idx="3855">
                  <c:v>8.4610738835999992</c:v>
                </c:pt>
                <c:pt idx="3856">
                  <c:v>8.4610738835999992</c:v>
                </c:pt>
                <c:pt idx="3857">
                  <c:v>8.4610738835999992</c:v>
                </c:pt>
                <c:pt idx="3858">
                  <c:v>8.4610738835999992</c:v>
                </c:pt>
                <c:pt idx="3859">
                  <c:v>8.4610738835999992</c:v>
                </c:pt>
                <c:pt idx="3860">
                  <c:v>8.4610738835999992</c:v>
                </c:pt>
                <c:pt idx="3861">
                  <c:v>8.4610738835999992</c:v>
                </c:pt>
                <c:pt idx="3862">
                  <c:v>8.4610738835999992</c:v>
                </c:pt>
                <c:pt idx="3863">
                  <c:v>8.4610738835999992</c:v>
                </c:pt>
                <c:pt idx="3864">
                  <c:v>8.458242198899999</c:v>
                </c:pt>
                <c:pt idx="3865">
                  <c:v>8.458242198899999</c:v>
                </c:pt>
                <c:pt idx="3866">
                  <c:v>8.458242198899999</c:v>
                </c:pt>
                <c:pt idx="3867">
                  <c:v>8.458242198899999</c:v>
                </c:pt>
                <c:pt idx="3868">
                  <c:v>8.458242198899999</c:v>
                </c:pt>
                <c:pt idx="3869">
                  <c:v>8.458242198899999</c:v>
                </c:pt>
                <c:pt idx="3870">
                  <c:v>8.458242198899999</c:v>
                </c:pt>
                <c:pt idx="3871">
                  <c:v>8.458242198899999</c:v>
                </c:pt>
                <c:pt idx="3872">
                  <c:v>8.458242198899999</c:v>
                </c:pt>
                <c:pt idx="3873">
                  <c:v>8.458242198899999</c:v>
                </c:pt>
                <c:pt idx="3874">
                  <c:v>8.4554105142000004</c:v>
                </c:pt>
                <c:pt idx="3875">
                  <c:v>8.4554105142000004</c:v>
                </c:pt>
                <c:pt idx="3876">
                  <c:v>8.4554105142000004</c:v>
                </c:pt>
                <c:pt idx="3877">
                  <c:v>8.4554105142000004</c:v>
                </c:pt>
                <c:pt idx="3878">
                  <c:v>8.4554105142000004</c:v>
                </c:pt>
                <c:pt idx="3879">
                  <c:v>8.4554105142000004</c:v>
                </c:pt>
                <c:pt idx="3880">
                  <c:v>8.4554105142000004</c:v>
                </c:pt>
                <c:pt idx="3881">
                  <c:v>8.4554105142000004</c:v>
                </c:pt>
                <c:pt idx="3882">
                  <c:v>8.4554105142000004</c:v>
                </c:pt>
                <c:pt idx="3883">
                  <c:v>8.4554105142000004</c:v>
                </c:pt>
                <c:pt idx="3884">
                  <c:v>8.4525788295000002</c:v>
                </c:pt>
                <c:pt idx="3885">
                  <c:v>8.4525788295000002</c:v>
                </c:pt>
                <c:pt idx="3886">
                  <c:v>8.4525788295000002</c:v>
                </c:pt>
                <c:pt idx="3887">
                  <c:v>8.4525788295000002</c:v>
                </c:pt>
                <c:pt idx="3888">
                  <c:v>8.4525788295000002</c:v>
                </c:pt>
                <c:pt idx="3889">
                  <c:v>8.4525788295000002</c:v>
                </c:pt>
                <c:pt idx="3890">
                  <c:v>8.4525788295000002</c:v>
                </c:pt>
                <c:pt idx="3891">
                  <c:v>8.4525788295000002</c:v>
                </c:pt>
                <c:pt idx="3892">
                  <c:v>8.4525788295000002</c:v>
                </c:pt>
                <c:pt idx="3893">
                  <c:v>8.4525788295000002</c:v>
                </c:pt>
                <c:pt idx="3894">
                  <c:v>8.4497471447999999</c:v>
                </c:pt>
                <c:pt idx="3895">
                  <c:v>8.4497471447999999</c:v>
                </c:pt>
                <c:pt idx="3896">
                  <c:v>8.4497471447999999</c:v>
                </c:pt>
                <c:pt idx="3897">
                  <c:v>8.4497471447999999</c:v>
                </c:pt>
                <c:pt idx="3898">
                  <c:v>8.4497471447999999</c:v>
                </c:pt>
                <c:pt idx="3899">
                  <c:v>8.4497471447999999</c:v>
                </c:pt>
                <c:pt idx="3900">
                  <c:v>8.4497471447999999</c:v>
                </c:pt>
                <c:pt idx="3901">
                  <c:v>8.4497471447999999</c:v>
                </c:pt>
                <c:pt idx="3902">
                  <c:v>8.4497471447999999</c:v>
                </c:pt>
                <c:pt idx="3903">
                  <c:v>8.4497471447999999</c:v>
                </c:pt>
                <c:pt idx="3904">
                  <c:v>8.4469154600999996</c:v>
                </c:pt>
                <c:pt idx="3905">
                  <c:v>8.4469154600999996</c:v>
                </c:pt>
                <c:pt idx="3906">
                  <c:v>8.4469154600999996</c:v>
                </c:pt>
                <c:pt idx="3907">
                  <c:v>8.4469154600999996</c:v>
                </c:pt>
                <c:pt idx="3908">
                  <c:v>8.4469154600999996</c:v>
                </c:pt>
                <c:pt idx="3909">
                  <c:v>8.4469154600999996</c:v>
                </c:pt>
                <c:pt idx="3910">
                  <c:v>8.4469154600999996</c:v>
                </c:pt>
                <c:pt idx="3911">
                  <c:v>8.4469154600999996</c:v>
                </c:pt>
                <c:pt idx="3912">
                  <c:v>8.4469154600999996</c:v>
                </c:pt>
                <c:pt idx="3913">
                  <c:v>8.4469154600999996</c:v>
                </c:pt>
                <c:pt idx="3914">
                  <c:v>8.4440837753999993</c:v>
                </c:pt>
                <c:pt idx="3915">
                  <c:v>8.4440837753999993</c:v>
                </c:pt>
                <c:pt idx="3916">
                  <c:v>8.4440837753999993</c:v>
                </c:pt>
                <c:pt idx="3917">
                  <c:v>8.4440837753999993</c:v>
                </c:pt>
                <c:pt idx="3918">
                  <c:v>8.4440837753999993</c:v>
                </c:pt>
                <c:pt idx="3919">
                  <c:v>8.4440837753999993</c:v>
                </c:pt>
                <c:pt idx="3920">
                  <c:v>8.4440837753999993</c:v>
                </c:pt>
                <c:pt idx="3921">
                  <c:v>8.4440837753999993</c:v>
                </c:pt>
                <c:pt idx="3922">
                  <c:v>8.4440837753999993</c:v>
                </c:pt>
                <c:pt idx="3923">
                  <c:v>8.4440837753999993</c:v>
                </c:pt>
                <c:pt idx="3924">
                  <c:v>8.4412520907000008</c:v>
                </c:pt>
                <c:pt idx="3925">
                  <c:v>8.4412520907000008</c:v>
                </c:pt>
                <c:pt idx="3926">
                  <c:v>8.4412520907000008</c:v>
                </c:pt>
                <c:pt idx="3927">
                  <c:v>8.4412520907000008</c:v>
                </c:pt>
                <c:pt idx="3928">
                  <c:v>8.4412520907000008</c:v>
                </c:pt>
                <c:pt idx="3929">
                  <c:v>8.4412520907000008</c:v>
                </c:pt>
                <c:pt idx="3930">
                  <c:v>8.4412520907000008</c:v>
                </c:pt>
                <c:pt idx="3931">
                  <c:v>8.4412520907000008</c:v>
                </c:pt>
                <c:pt idx="3932">
                  <c:v>8.4412520907000008</c:v>
                </c:pt>
                <c:pt idx="3933">
                  <c:v>8.4412520907000008</c:v>
                </c:pt>
                <c:pt idx="3934">
                  <c:v>8.4384204060000005</c:v>
                </c:pt>
                <c:pt idx="3935">
                  <c:v>8.4384204060000005</c:v>
                </c:pt>
                <c:pt idx="3936">
                  <c:v>8.4384204060000005</c:v>
                </c:pt>
                <c:pt idx="3937">
                  <c:v>8.4384204060000005</c:v>
                </c:pt>
                <c:pt idx="3938">
                  <c:v>8.4384204060000005</c:v>
                </c:pt>
                <c:pt idx="3939">
                  <c:v>8.4384204060000005</c:v>
                </c:pt>
                <c:pt idx="3940">
                  <c:v>8.4384204060000005</c:v>
                </c:pt>
                <c:pt idx="3941">
                  <c:v>8.4384204060000005</c:v>
                </c:pt>
                <c:pt idx="3942">
                  <c:v>8.4384204060000005</c:v>
                </c:pt>
                <c:pt idx="3943">
                  <c:v>8.4384204060000005</c:v>
                </c:pt>
                <c:pt idx="3944">
                  <c:v>8.4355887212999985</c:v>
                </c:pt>
                <c:pt idx="3945">
                  <c:v>8.4355887212999985</c:v>
                </c:pt>
                <c:pt idx="3946">
                  <c:v>8.4355887212999985</c:v>
                </c:pt>
                <c:pt idx="3947">
                  <c:v>8.4355887212999985</c:v>
                </c:pt>
                <c:pt idx="3948">
                  <c:v>8.4355887212999985</c:v>
                </c:pt>
                <c:pt idx="3949">
                  <c:v>8.4355887212999985</c:v>
                </c:pt>
                <c:pt idx="3950">
                  <c:v>8.4355887212999985</c:v>
                </c:pt>
                <c:pt idx="3951">
                  <c:v>8.4355887212999985</c:v>
                </c:pt>
                <c:pt idx="3952">
                  <c:v>8.4355887212999985</c:v>
                </c:pt>
                <c:pt idx="3953">
                  <c:v>8.4355887212999985</c:v>
                </c:pt>
                <c:pt idx="3954">
                  <c:v>8.4327570366</c:v>
                </c:pt>
                <c:pt idx="3955">
                  <c:v>8.4327570366</c:v>
                </c:pt>
                <c:pt idx="3956">
                  <c:v>8.4327570366</c:v>
                </c:pt>
                <c:pt idx="3957">
                  <c:v>8.4327570366</c:v>
                </c:pt>
                <c:pt idx="3958">
                  <c:v>8.4327570366</c:v>
                </c:pt>
                <c:pt idx="3959">
                  <c:v>8.4327570366</c:v>
                </c:pt>
                <c:pt idx="3960">
                  <c:v>8.4327570366</c:v>
                </c:pt>
                <c:pt idx="3961">
                  <c:v>8.4327570366</c:v>
                </c:pt>
                <c:pt idx="3962">
                  <c:v>8.4327570366</c:v>
                </c:pt>
                <c:pt idx="3963">
                  <c:v>8.4327570366</c:v>
                </c:pt>
                <c:pt idx="3964">
                  <c:v>8.4299253518999997</c:v>
                </c:pt>
                <c:pt idx="3965">
                  <c:v>8.4299253518999997</c:v>
                </c:pt>
                <c:pt idx="3966">
                  <c:v>8.4299253518999997</c:v>
                </c:pt>
                <c:pt idx="3967">
                  <c:v>8.4299253518999997</c:v>
                </c:pt>
                <c:pt idx="3968">
                  <c:v>8.4299253518999997</c:v>
                </c:pt>
                <c:pt idx="3969">
                  <c:v>8.4299253518999997</c:v>
                </c:pt>
                <c:pt idx="3970">
                  <c:v>8.4299253518999997</c:v>
                </c:pt>
                <c:pt idx="3971">
                  <c:v>8.4299253518999997</c:v>
                </c:pt>
                <c:pt idx="3972">
                  <c:v>8.4299253518999997</c:v>
                </c:pt>
                <c:pt idx="3973">
                  <c:v>8.4299253518999997</c:v>
                </c:pt>
                <c:pt idx="3974">
                  <c:v>8.4270936672000012</c:v>
                </c:pt>
                <c:pt idx="3975">
                  <c:v>8.4270936672000012</c:v>
                </c:pt>
                <c:pt idx="3976">
                  <c:v>8.4270936672000012</c:v>
                </c:pt>
                <c:pt idx="3977">
                  <c:v>8.4270936672000012</c:v>
                </c:pt>
                <c:pt idx="3978">
                  <c:v>8.4270936672000012</c:v>
                </c:pt>
                <c:pt idx="3979">
                  <c:v>8.4270936672000012</c:v>
                </c:pt>
                <c:pt idx="3980">
                  <c:v>8.4270936672000012</c:v>
                </c:pt>
                <c:pt idx="3981">
                  <c:v>8.4270936672000012</c:v>
                </c:pt>
                <c:pt idx="3982">
                  <c:v>8.4270936672000012</c:v>
                </c:pt>
                <c:pt idx="3983">
                  <c:v>8.4270936672000012</c:v>
                </c:pt>
                <c:pt idx="3984">
                  <c:v>8.4242619824999991</c:v>
                </c:pt>
                <c:pt idx="3985">
                  <c:v>8.4242619824999991</c:v>
                </c:pt>
                <c:pt idx="3986">
                  <c:v>8.4242619824999991</c:v>
                </c:pt>
                <c:pt idx="3987">
                  <c:v>8.4242619824999991</c:v>
                </c:pt>
                <c:pt idx="3988">
                  <c:v>8.4242619824999991</c:v>
                </c:pt>
                <c:pt idx="3989">
                  <c:v>8.4242619824999991</c:v>
                </c:pt>
                <c:pt idx="3990">
                  <c:v>8.4242619824999991</c:v>
                </c:pt>
                <c:pt idx="3991">
                  <c:v>8.4242619824999991</c:v>
                </c:pt>
                <c:pt idx="3992">
                  <c:v>8.4242619824999991</c:v>
                </c:pt>
                <c:pt idx="3993">
                  <c:v>8.4242619824999991</c:v>
                </c:pt>
                <c:pt idx="3994">
                  <c:v>8.4214302977999989</c:v>
                </c:pt>
                <c:pt idx="3995">
                  <c:v>8.4214302977999989</c:v>
                </c:pt>
                <c:pt idx="3996">
                  <c:v>8.4214302977999989</c:v>
                </c:pt>
                <c:pt idx="3997">
                  <c:v>8.4214302977999989</c:v>
                </c:pt>
                <c:pt idx="3998">
                  <c:v>8.4214302977999989</c:v>
                </c:pt>
                <c:pt idx="3999">
                  <c:v>8.4214302977999989</c:v>
                </c:pt>
                <c:pt idx="4000">
                  <c:v>8.4214302977999989</c:v>
                </c:pt>
                <c:pt idx="4001">
                  <c:v>8.4214302977999989</c:v>
                </c:pt>
                <c:pt idx="4002">
                  <c:v>8.4214302977999989</c:v>
                </c:pt>
                <c:pt idx="4003">
                  <c:v>8.4214302977999989</c:v>
                </c:pt>
                <c:pt idx="4004">
                  <c:v>8.4185986131000003</c:v>
                </c:pt>
                <c:pt idx="4005">
                  <c:v>8.4185986131000003</c:v>
                </c:pt>
                <c:pt idx="4006">
                  <c:v>8.4185986131000003</c:v>
                </c:pt>
                <c:pt idx="4007">
                  <c:v>8.4185986131000003</c:v>
                </c:pt>
                <c:pt idx="4008">
                  <c:v>8.4185986131000003</c:v>
                </c:pt>
                <c:pt idx="4009">
                  <c:v>8.4185986131000003</c:v>
                </c:pt>
                <c:pt idx="4010">
                  <c:v>8.4185986131000003</c:v>
                </c:pt>
                <c:pt idx="4011">
                  <c:v>8.4185986131000003</c:v>
                </c:pt>
                <c:pt idx="4012">
                  <c:v>8.4185986131000003</c:v>
                </c:pt>
                <c:pt idx="4013">
                  <c:v>8.4185986131000003</c:v>
                </c:pt>
                <c:pt idx="4014">
                  <c:v>8.4157669284000001</c:v>
                </c:pt>
                <c:pt idx="4015">
                  <c:v>8.4157669284000001</c:v>
                </c:pt>
                <c:pt idx="4016">
                  <c:v>8.4157669284000001</c:v>
                </c:pt>
                <c:pt idx="4017">
                  <c:v>8.4157669284000001</c:v>
                </c:pt>
                <c:pt idx="4018">
                  <c:v>8.4157669284000001</c:v>
                </c:pt>
                <c:pt idx="4019">
                  <c:v>8.4157669284000001</c:v>
                </c:pt>
                <c:pt idx="4020">
                  <c:v>8.4157669284000001</c:v>
                </c:pt>
                <c:pt idx="4021">
                  <c:v>8.4157669284000001</c:v>
                </c:pt>
                <c:pt idx="4022">
                  <c:v>8.4157669284000001</c:v>
                </c:pt>
                <c:pt idx="4023">
                  <c:v>8.4157669284000001</c:v>
                </c:pt>
                <c:pt idx="4024">
                  <c:v>8.4129352436999998</c:v>
                </c:pt>
                <c:pt idx="4025">
                  <c:v>8.4129352436999998</c:v>
                </c:pt>
                <c:pt idx="4026">
                  <c:v>8.4129352436999998</c:v>
                </c:pt>
                <c:pt idx="4027">
                  <c:v>8.4129352436999998</c:v>
                </c:pt>
                <c:pt idx="4028">
                  <c:v>8.4129352436999998</c:v>
                </c:pt>
                <c:pt idx="4029">
                  <c:v>8.4129352436999998</c:v>
                </c:pt>
                <c:pt idx="4030">
                  <c:v>8.4129352436999998</c:v>
                </c:pt>
                <c:pt idx="4031">
                  <c:v>8.4129352436999998</c:v>
                </c:pt>
                <c:pt idx="4032">
                  <c:v>8.4129352436999998</c:v>
                </c:pt>
                <c:pt idx="4033">
                  <c:v>8.4129352436999998</c:v>
                </c:pt>
                <c:pt idx="4034">
                  <c:v>8.4101035589999995</c:v>
                </c:pt>
                <c:pt idx="4035">
                  <c:v>8.4101035589999995</c:v>
                </c:pt>
                <c:pt idx="4036">
                  <c:v>8.4101035589999995</c:v>
                </c:pt>
                <c:pt idx="4037">
                  <c:v>8.4101035589999995</c:v>
                </c:pt>
                <c:pt idx="4038">
                  <c:v>8.4101035589999995</c:v>
                </c:pt>
                <c:pt idx="4039">
                  <c:v>8.4101035589999995</c:v>
                </c:pt>
                <c:pt idx="4040">
                  <c:v>8.4101035589999995</c:v>
                </c:pt>
                <c:pt idx="4041">
                  <c:v>8.4101035589999995</c:v>
                </c:pt>
                <c:pt idx="4042">
                  <c:v>8.4101035589999995</c:v>
                </c:pt>
                <c:pt idx="4043">
                  <c:v>8.4101035589999995</c:v>
                </c:pt>
                <c:pt idx="4044">
                  <c:v>8.4101035589999995</c:v>
                </c:pt>
                <c:pt idx="4045">
                  <c:v>8.4072718742999992</c:v>
                </c:pt>
                <c:pt idx="4046">
                  <c:v>8.4072718742999992</c:v>
                </c:pt>
                <c:pt idx="4047">
                  <c:v>8.4072718742999992</c:v>
                </c:pt>
                <c:pt idx="4048">
                  <c:v>8.4072718742999992</c:v>
                </c:pt>
                <c:pt idx="4049">
                  <c:v>8.4072718742999992</c:v>
                </c:pt>
                <c:pt idx="4050">
                  <c:v>8.4072718742999992</c:v>
                </c:pt>
                <c:pt idx="4051">
                  <c:v>8.4072718742999992</c:v>
                </c:pt>
                <c:pt idx="4052">
                  <c:v>8.4072718742999992</c:v>
                </c:pt>
                <c:pt idx="4053">
                  <c:v>8.4072718742999992</c:v>
                </c:pt>
                <c:pt idx="4054">
                  <c:v>8.4072718742999992</c:v>
                </c:pt>
                <c:pt idx="4055">
                  <c:v>8.4044401896000007</c:v>
                </c:pt>
                <c:pt idx="4056">
                  <c:v>8.4044401896000007</c:v>
                </c:pt>
                <c:pt idx="4057">
                  <c:v>8.4044401896000007</c:v>
                </c:pt>
                <c:pt idx="4058">
                  <c:v>8.4044401896000007</c:v>
                </c:pt>
                <c:pt idx="4059">
                  <c:v>8.4044401896000007</c:v>
                </c:pt>
                <c:pt idx="4060">
                  <c:v>8.4044401896000007</c:v>
                </c:pt>
                <c:pt idx="4061">
                  <c:v>8.4044401896000007</c:v>
                </c:pt>
                <c:pt idx="4062">
                  <c:v>8.4044401896000007</c:v>
                </c:pt>
                <c:pt idx="4063">
                  <c:v>8.4044401896000007</c:v>
                </c:pt>
                <c:pt idx="4064">
                  <c:v>8.4044401896000007</c:v>
                </c:pt>
                <c:pt idx="4065">
                  <c:v>8.4016085048999987</c:v>
                </c:pt>
                <c:pt idx="4066">
                  <c:v>8.4016085048999987</c:v>
                </c:pt>
                <c:pt idx="4067">
                  <c:v>8.4016085048999987</c:v>
                </c:pt>
                <c:pt idx="4068">
                  <c:v>8.4016085048999987</c:v>
                </c:pt>
                <c:pt idx="4069">
                  <c:v>8.4016085048999987</c:v>
                </c:pt>
                <c:pt idx="4070">
                  <c:v>8.4016085048999987</c:v>
                </c:pt>
                <c:pt idx="4071">
                  <c:v>8.4016085048999987</c:v>
                </c:pt>
                <c:pt idx="4072">
                  <c:v>8.4016085048999987</c:v>
                </c:pt>
                <c:pt idx="4073">
                  <c:v>8.4016085048999987</c:v>
                </c:pt>
                <c:pt idx="4074">
                  <c:v>8.4016085048999987</c:v>
                </c:pt>
                <c:pt idx="4075">
                  <c:v>8.3987768202000002</c:v>
                </c:pt>
                <c:pt idx="4076">
                  <c:v>8.3987768202000002</c:v>
                </c:pt>
                <c:pt idx="4077">
                  <c:v>8.3987768202000002</c:v>
                </c:pt>
                <c:pt idx="4078">
                  <c:v>8.3987768202000002</c:v>
                </c:pt>
                <c:pt idx="4079">
                  <c:v>8.3987768202000002</c:v>
                </c:pt>
                <c:pt idx="4080">
                  <c:v>8.3987768202000002</c:v>
                </c:pt>
                <c:pt idx="4081">
                  <c:v>8.3987768202000002</c:v>
                </c:pt>
                <c:pt idx="4082">
                  <c:v>8.3987768202000002</c:v>
                </c:pt>
                <c:pt idx="4083">
                  <c:v>8.3987768202000002</c:v>
                </c:pt>
                <c:pt idx="4084">
                  <c:v>8.3987768202000002</c:v>
                </c:pt>
                <c:pt idx="4085">
                  <c:v>8.3959451354999999</c:v>
                </c:pt>
                <c:pt idx="4086">
                  <c:v>8.3959451354999999</c:v>
                </c:pt>
                <c:pt idx="4087">
                  <c:v>8.3959451354999999</c:v>
                </c:pt>
                <c:pt idx="4088">
                  <c:v>8.3959451354999999</c:v>
                </c:pt>
                <c:pt idx="4089">
                  <c:v>8.3959451354999999</c:v>
                </c:pt>
                <c:pt idx="4090">
                  <c:v>8.3959451354999999</c:v>
                </c:pt>
                <c:pt idx="4091">
                  <c:v>8.3959451354999999</c:v>
                </c:pt>
                <c:pt idx="4092">
                  <c:v>8.3959451354999999</c:v>
                </c:pt>
                <c:pt idx="4093">
                  <c:v>8.3959451354999999</c:v>
                </c:pt>
                <c:pt idx="4094">
                  <c:v>8.3959451354999999</c:v>
                </c:pt>
                <c:pt idx="4095">
                  <c:v>8.3931134507999996</c:v>
                </c:pt>
                <c:pt idx="4096">
                  <c:v>8.3931134507999996</c:v>
                </c:pt>
                <c:pt idx="4097">
                  <c:v>8.3931134507999996</c:v>
                </c:pt>
                <c:pt idx="4098">
                  <c:v>8.3931134507999996</c:v>
                </c:pt>
                <c:pt idx="4099">
                  <c:v>8.3931134507999996</c:v>
                </c:pt>
                <c:pt idx="4100">
                  <c:v>8.3931134507999996</c:v>
                </c:pt>
                <c:pt idx="4101">
                  <c:v>8.3931134507999996</c:v>
                </c:pt>
                <c:pt idx="4102">
                  <c:v>8.3931134507999996</c:v>
                </c:pt>
                <c:pt idx="4103">
                  <c:v>8.3931134507999996</c:v>
                </c:pt>
                <c:pt idx="4104">
                  <c:v>8.3931134507999996</c:v>
                </c:pt>
                <c:pt idx="4105">
                  <c:v>8.3902817660999993</c:v>
                </c:pt>
                <c:pt idx="4106">
                  <c:v>8.3902817660999993</c:v>
                </c:pt>
                <c:pt idx="4107">
                  <c:v>8.3902817660999993</c:v>
                </c:pt>
                <c:pt idx="4108">
                  <c:v>8.3902817660999993</c:v>
                </c:pt>
                <c:pt idx="4109">
                  <c:v>8.3902817660999993</c:v>
                </c:pt>
                <c:pt idx="4110">
                  <c:v>8.3902817660999993</c:v>
                </c:pt>
                <c:pt idx="4111">
                  <c:v>8.3902817660999993</c:v>
                </c:pt>
                <c:pt idx="4112">
                  <c:v>8.3902817660999993</c:v>
                </c:pt>
                <c:pt idx="4113">
                  <c:v>8.3902817660999993</c:v>
                </c:pt>
                <c:pt idx="4114">
                  <c:v>8.3902817660999993</c:v>
                </c:pt>
                <c:pt idx="4115">
                  <c:v>8.387450081399999</c:v>
                </c:pt>
                <c:pt idx="4116">
                  <c:v>8.387450081399999</c:v>
                </c:pt>
                <c:pt idx="4117">
                  <c:v>8.387450081399999</c:v>
                </c:pt>
                <c:pt idx="4118">
                  <c:v>8.387450081399999</c:v>
                </c:pt>
                <c:pt idx="4119">
                  <c:v>8.387450081399999</c:v>
                </c:pt>
                <c:pt idx="4120">
                  <c:v>8.387450081399999</c:v>
                </c:pt>
                <c:pt idx="4121">
                  <c:v>8.387450081399999</c:v>
                </c:pt>
                <c:pt idx="4122">
                  <c:v>8.387450081399999</c:v>
                </c:pt>
                <c:pt idx="4123">
                  <c:v>8.387450081399999</c:v>
                </c:pt>
                <c:pt idx="4124">
                  <c:v>8.387450081399999</c:v>
                </c:pt>
                <c:pt idx="4125">
                  <c:v>8.3846183967000005</c:v>
                </c:pt>
                <c:pt idx="4126">
                  <c:v>8.3846183967000005</c:v>
                </c:pt>
                <c:pt idx="4127">
                  <c:v>8.3846183967000005</c:v>
                </c:pt>
                <c:pt idx="4128">
                  <c:v>8.3846183967000005</c:v>
                </c:pt>
                <c:pt idx="4129">
                  <c:v>8.3846183967000005</c:v>
                </c:pt>
                <c:pt idx="4130">
                  <c:v>8.3846183967000005</c:v>
                </c:pt>
                <c:pt idx="4131">
                  <c:v>8.3846183967000005</c:v>
                </c:pt>
                <c:pt idx="4132">
                  <c:v>8.3846183967000005</c:v>
                </c:pt>
                <c:pt idx="4133">
                  <c:v>8.3846183967000005</c:v>
                </c:pt>
                <c:pt idx="4134">
                  <c:v>8.3846183967000005</c:v>
                </c:pt>
                <c:pt idx="4135">
                  <c:v>8.3817867120000003</c:v>
                </c:pt>
                <c:pt idx="4136">
                  <c:v>8.3817867120000003</c:v>
                </c:pt>
                <c:pt idx="4137">
                  <c:v>8.3817867120000003</c:v>
                </c:pt>
                <c:pt idx="4138">
                  <c:v>8.3817867120000003</c:v>
                </c:pt>
                <c:pt idx="4139">
                  <c:v>8.3817867120000003</c:v>
                </c:pt>
                <c:pt idx="4140">
                  <c:v>8.3817867120000003</c:v>
                </c:pt>
                <c:pt idx="4141">
                  <c:v>8.3817867120000003</c:v>
                </c:pt>
                <c:pt idx="4142">
                  <c:v>8.3817867120000003</c:v>
                </c:pt>
                <c:pt idx="4143">
                  <c:v>8.3817867120000003</c:v>
                </c:pt>
                <c:pt idx="4144">
                  <c:v>8.3817867120000003</c:v>
                </c:pt>
                <c:pt idx="4145">
                  <c:v>8.3817867120000003</c:v>
                </c:pt>
                <c:pt idx="4146">
                  <c:v>8.3789550273</c:v>
                </c:pt>
                <c:pt idx="4147">
                  <c:v>8.3789550273</c:v>
                </c:pt>
                <c:pt idx="4148">
                  <c:v>8.3789550273</c:v>
                </c:pt>
                <c:pt idx="4149">
                  <c:v>8.3789550273</c:v>
                </c:pt>
                <c:pt idx="4150">
                  <c:v>8.3789550273</c:v>
                </c:pt>
                <c:pt idx="4151">
                  <c:v>8.3789550273</c:v>
                </c:pt>
                <c:pt idx="4152">
                  <c:v>8.3789550273</c:v>
                </c:pt>
                <c:pt idx="4153">
                  <c:v>8.3789550273</c:v>
                </c:pt>
                <c:pt idx="4154">
                  <c:v>8.3789550273</c:v>
                </c:pt>
                <c:pt idx="4155">
                  <c:v>8.3789550273</c:v>
                </c:pt>
                <c:pt idx="4156">
                  <c:v>8.3761233425999997</c:v>
                </c:pt>
                <c:pt idx="4157">
                  <c:v>8.3761233425999997</c:v>
                </c:pt>
                <c:pt idx="4158">
                  <c:v>8.3761233425999997</c:v>
                </c:pt>
                <c:pt idx="4159">
                  <c:v>8.3761233425999997</c:v>
                </c:pt>
                <c:pt idx="4160">
                  <c:v>8.3761233425999997</c:v>
                </c:pt>
                <c:pt idx="4161">
                  <c:v>8.3761233425999997</c:v>
                </c:pt>
                <c:pt idx="4162">
                  <c:v>8.3761233425999997</c:v>
                </c:pt>
                <c:pt idx="4163">
                  <c:v>8.3761233425999997</c:v>
                </c:pt>
                <c:pt idx="4164">
                  <c:v>8.3761233425999997</c:v>
                </c:pt>
                <c:pt idx="4165">
                  <c:v>8.3761233425999997</c:v>
                </c:pt>
                <c:pt idx="4166">
                  <c:v>8.3732916578999994</c:v>
                </c:pt>
                <c:pt idx="4167">
                  <c:v>8.3732916578999994</c:v>
                </c:pt>
                <c:pt idx="4168">
                  <c:v>8.3732916578999994</c:v>
                </c:pt>
                <c:pt idx="4169">
                  <c:v>8.3732916578999994</c:v>
                </c:pt>
                <c:pt idx="4170">
                  <c:v>8.3732916578999994</c:v>
                </c:pt>
                <c:pt idx="4171">
                  <c:v>8.3732916578999994</c:v>
                </c:pt>
                <c:pt idx="4172">
                  <c:v>8.3732916578999994</c:v>
                </c:pt>
                <c:pt idx="4173">
                  <c:v>8.3732916578999994</c:v>
                </c:pt>
                <c:pt idx="4174">
                  <c:v>8.3732916578999994</c:v>
                </c:pt>
                <c:pt idx="4175">
                  <c:v>8.3732916578999994</c:v>
                </c:pt>
                <c:pt idx="4176">
                  <c:v>8.3704599732000009</c:v>
                </c:pt>
                <c:pt idx="4177">
                  <c:v>8.3704599732000009</c:v>
                </c:pt>
                <c:pt idx="4178">
                  <c:v>8.3704599732000009</c:v>
                </c:pt>
                <c:pt idx="4179">
                  <c:v>8.3704599732000009</c:v>
                </c:pt>
                <c:pt idx="4180">
                  <c:v>8.3704599732000009</c:v>
                </c:pt>
                <c:pt idx="4181">
                  <c:v>8.3704599732000009</c:v>
                </c:pt>
                <c:pt idx="4182">
                  <c:v>8.3704599732000009</c:v>
                </c:pt>
                <c:pt idx="4183">
                  <c:v>8.3704599732000009</c:v>
                </c:pt>
                <c:pt idx="4184">
                  <c:v>8.3704599732000009</c:v>
                </c:pt>
                <c:pt idx="4185">
                  <c:v>8.3704599732000009</c:v>
                </c:pt>
                <c:pt idx="4186">
                  <c:v>8.3676282885000006</c:v>
                </c:pt>
                <c:pt idx="4187">
                  <c:v>8.3676282885000006</c:v>
                </c:pt>
                <c:pt idx="4188">
                  <c:v>8.3676282885000006</c:v>
                </c:pt>
                <c:pt idx="4189">
                  <c:v>8.3676282885000006</c:v>
                </c:pt>
                <c:pt idx="4190">
                  <c:v>8.3676282885000006</c:v>
                </c:pt>
                <c:pt idx="4191">
                  <c:v>8.3676282885000006</c:v>
                </c:pt>
                <c:pt idx="4192">
                  <c:v>8.3676282885000006</c:v>
                </c:pt>
                <c:pt idx="4193">
                  <c:v>8.3676282885000006</c:v>
                </c:pt>
                <c:pt idx="4194">
                  <c:v>8.3676282885000006</c:v>
                </c:pt>
                <c:pt idx="4195">
                  <c:v>8.3676282885000006</c:v>
                </c:pt>
                <c:pt idx="4196">
                  <c:v>8.3647966037999986</c:v>
                </c:pt>
                <c:pt idx="4197">
                  <c:v>8.3647966037999986</c:v>
                </c:pt>
                <c:pt idx="4198">
                  <c:v>8.3647966037999986</c:v>
                </c:pt>
                <c:pt idx="4199">
                  <c:v>8.3647966037999986</c:v>
                </c:pt>
                <c:pt idx="4200">
                  <c:v>8.3647966037999986</c:v>
                </c:pt>
                <c:pt idx="4201">
                  <c:v>8.3647966037999986</c:v>
                </c:pt>
                <c:pt idx="4202">
                  <c:v>8.3647966037999986</c:v>
                </c:pt>
                <c:pt idx="4203">
                  <c:v>8.3647966037999986</c:v>
                </c:pt>
                <c:pt idx="4204">
                  <c:v>8.3647966037999986</c:v>
                </c:pt>
                <c:pt idx="4205">
                  <c:v>8.3647966037999986</c:v>
                </c:pt>
                <c:pt idx="4206">
                  <c:v>8.3619649191000001</c:v>
                </c:pt>
                <c:pt idx="4207">
                  <c:v>8.3619649191000001</c:v>
                </c:pt>
                <c:pt idx="4208">
                  <c:v>8.3619649191000001</c:v>
                </c:pt>
                <c:pt idx="4209">
                  <c:v>8.3619649191000001</c:v>
                </c:pt>
                <c:pt idx="4210">
                  <c:v>8.3619649191000001</c:v>
                </c:pt>
                <c:pt idx="4211">
                  <c:v>8.3619649191000001</c:v>
                </c:pt>
                <c:pt idx="4212">
                  <c:v>8.3619649191000001</c:v>
                </c:pt>
                <c:pt idx="4213">
                  <c:v>8.3619649191000001</c:v>
                </c:pt>
                <c:pt idx="4214">
                  <c:v>8.3619649191000001</c:v>
                </c:pt>
                <c:pt idx="4215">
                  <c:v>8.3619649191000001</c:v>
                </c:pt>
                <c:pt idx="4216">
                  <c:v>8.3591332343999998</c:v>
                </c:pt>
                <c:pt idx="4217">
                  <c:v>8.3591332343999998</c:v>
                </c:pt>
                <c:pt idx="4218">
                  <c:v>8.3591332343999998</c:v>
                </c:pt>
                <c:pt idx="4219">
                  <c:v>8.3591332343999998</c:v>
                </c:pt>
                <c:pt idx="4220">
                  <c:v>8.3591332343999998</c:v>
                </c:pt>
                <c:pt idx="4221">
                  <c:v>8.3591332343999998</c:v>
                </c:pt>
                <c:pt idx="4222">
                  <c:v>8.3591332343999998</c:v>
                </c:pt>
                <c:pt idx="4223">
                  <c:v>8.3591332343999998</c:v>
                </c:pt>
                <c:pt idx="4224">
                  <c:v>8.3591332343999998</c:v>
                </c:pt>
                <c:pt idx="4225">
                  <c:v>8.3591332343999998</c:v>
                </c:pt>
                <c:pt idx="4226">
                  <c:v>8.3591332343999998</c:v>
                </c:pt>
                <c:pt idx="4227">
                  <c:v>8.3563015497000013</c:v>
                </c:pt>
                <c:pt idx="4228">
                  <c:v>8.3563015497000013</c:v>
                </c:pt>
                <c:pt idx="4229">
                  <c:v>8.3563015497000013</c:v>
                </c:pt>
                <c:pt idx="4230">
                  <c:v>8.3563015497000013</c:v>
                </c:pt>
                <c:pt idx="4231">
                  <c:v>8.3563015497000013</c:v>
                </c:pt>
                <c:pt idx="4232">
                  <c:v>8.3563015497000013</c:v>
                </c:pt>
                <c:pt idx="4233">
                  <c:v>8.3563015497000013</c:v>
                </c:pt>
                <c:pt idx="4234">
                  <c:v>8.3563015497000013</c:v>
                </c:pt>
                <c:pt idx="4235">
                  <c:v>8.3563015497000013</c:v>
                </c:pt>
                <c:pt idx="4236">
                  <c:v>8.3563015497000013</c:v>
                </c:pt>
                <c:pt idx="4237">
                  <c:v>8.3534698649999992</c:v>
                </c:pt>
                <c:pt idx="4238">
                  <c:v>8.3534698649999992</c:v>
                </c:pt>
                <c:pt idx="4239">
                  <c:v>8.3534698649999992</c:v>
                </c:pt>
                <c:pt idx="4240">
                  <c:v>8.3534698649999992</c:v>
                </c:pt>
                <c:pt idx="4241">
                  <c:v>8.3534698649999992</c:v>
                </c:pt>
                <c:pt idx="4242">
                  <c:v>8.3534698649999992</c:v>
                </c:pt>
                <c:pt idx="4243">
                  <c:v>8.3534698649999992</c:v>
                </c:pt>
                <c:pt idx="4244">
                  <c:v>8.3534698649999992</c:v>
                </c:pt>
                <c:pt idx="4245">
                  <c:v>8.3534698649999992</c:v>
                </c:pt>
                <c:pt idx="4246">
                  <c:v>8.3534698649999992</c:v>
                </c:pt>
                <c:pt idx="4247">
                  <c:v>8.3506381802999989</c:v>
                </c:pt>
                <c:pt idx="4248">
                  <c:v>8.3506381802999989</c:v>
                </c:pt>
                <c:pt idx="4249">
                  <c:v>8.3506381802999989</c:v>
                </c:pt>
                <c:pt idx="4250">
                  <c:v>8.3506381802999989</c:v>
                </c:pt>
                <c:pt idx="4251">
                  <c:v>8.3506381802999989</c:v>
                </c:pt>
                <c:pt idx="4252">
                  <c:v>8.3506381802999989</c:v>
                </c:pt>
                <c:pt idx="4253">
                  <c:v>8.3506381802999989</c:v>
                </c:pt>
                <c:pt idx="4254">
                  <c:v>8.3506381802999989</c:v>
                </c:pt>
                <c:pt idx="4255">
                  <c:v>8.3506381802999989</c:v>
                </c:pt>
                <c:pt idx="4256">
                  <c:v>8.3506381802999989</c:v>
                </c:pt>
                <c:pt idx="4257">
                  <c:v>8.3478064956000004</c:v>
                </c:pt>
                <c:pt idx="4258">
                  <c:v>8.3478064956000004</c:v>
                </c:pt>
                <c:pt idx="4259">
                  <c:v>8.3478064956000004</c:v>
                </c:pt>
                <c:pt idx="4260">
                  <c:v>8.3478064956000004</c:v>
                </c:pt>
                <c:pt idx="4261">
                  <c:v>8.3478064956000004</c:v>
                </c:pt>
                <c:pt idx="4262">
                  <c:v>8.3478064956000004</c:v>
                </c:pt>
                <c:pt idx="4263">
                  <c:v>8.3478064956000004</c:v>
                </c:pt>
                <c:pt idx="4264">
                  <c:v>8.3478064956000004</c:v>
                </c:pt>
                <c:pt idx="4265">
                  <c:v>8.3478064956000004</c:v>
                </c:pt>
                <c:pt idx="4266">
                  <c:v>8.3478064956000004</c:v>
                </c:pt>
                <c:pt idx="4267">
                  <c:v>8.3449748109000002</c:v>
                </c:pt>
                <c:pt idx="4268">
                  <c:v>8.3449748109000002</c:v>
                </c:pt>
                <c:pt idx="4269">
                  <c:v>8.3449748109000002</c:v>
                </c:pt>
                <c:pt idx="4270">
                  <c:v>8.3449748109000002</c:v>
                </c:pt>
                <c:pt idx="4271">
                  <c:v>8.3449748109000002</c:v>
                </c:pt>
                <c:pt idx="4272">
                  <c:v>8.3449748109000002</c:v>
                </c:pt>
                <c:pt idx="4273">
                  <c:v>8.3449748109000002</c:v>
                </c:pt>
                <c:pt idx="4274">
                  <c:v>8.3449748109000002</c:v>
                </c:pt>
                <c:pt idx="4275">
                  <c:v>8.3449748109000002</c:v>
                </c:pt>
                <c:pt idx="4276">
                  <c:v>8.3449748109000002</c:v>
                </c:pt>
                <c:pt idx="4277">
                  <c:v>8.3421431261999999</c:v>
                </c:pt>
                <c:pt idx="4278">
                  <c:v>8.3421431261999999</c:v>
                </c:pt>
                <c:pt idx="4279">
                  <c:v>8.3421431261999999</c:v>
                </c:pt>
                <c:pt idx="4280">
                  <c:v>8.3421431261999999</c:v>
                </c:pt>
                <c:pt idx="4281">
                  <c:v>8.3421431261999999</c:v>
                </c:pt>
                <c:pt idx="4282">
                  <c:v>8.3421431261999999</c:v>
                </c:pt>
                <c:pt idx="4283">
                  <c:v>8.3421431261999999</c:v>
                </c:pt>
                <c:pt idx="4284">
                  <c:v>8.3421431261999999</c:v>
                </c:pt>
                <c:pt idx="4285">
                  <c:v>8.3421431261999999</c:v>
                </c:pt>
                <c:pt idx="4286">
                  <c:v>8.3421431261999999</c:v>
                </c:pt>
                <c:pt idx="4287">
                  <c:v>8.3393114414999996</c:v>
                </c:pt>
                <c:pt idx="4288">
                  <c:v>8.3393114414999996</c:v>
                </c:pt>
                <c:pt idx="4289">
                  <c:v>8.3393114414999996</c:v>
                </c:pt>
                <c:pt idx="4290">
                  <c:v>8.3393114414999996</c:v>
                </c:pt>
                <c:pt idx="4291">
                  <c:v>8.3393114414999996</c:v>
                </c:pt>
                <c:pt idx="4292">
                  <c:v>8.3393114414999996</c:v>
                </c:pt>
                <c:pt idx="4293">
                  <c:v>8.3393114414999996</c:v>
                </c:pt>
                <c:pt idx="4294">
                  <c:v>8.3393114414999996</c:v>
                </c:pt>
                <c:pt idx="4295">
                  <c:v>8.3393114414999996</c:v>
                </c:pt>
                <c:pt idx="4296">
                  <c:v>8.3393114414999996</c:v>
                </c:pt>
                <c:pt idx="4297">
                  <c:v>8.3393114414999996</c:v>
                </c:pt>
                <c:pt idx="4298">
                  <c:v>8.3364797567999993</c:v>
                </c:pt>
                <c:pt idx="4299">
                  <c:v>8.3364797567999993</c:v>
                </c:pt>
                <c:pt idx="4300">
                  <c:v>8.3364797567999993</c:v>
                </c:pt>
                <c:pt idx="4301">
                  <c:v>8.3364797567999993</c:v>
                </c:pt>
                <c:pt idx="4302">
                  <c:v>8.3364797567999993</c:v>
                </c:pt>
                <c:pt idx="4303">
                  <c:v>8.3364797567999993</c:v>
                </c:pt>
                <c:pt idx="4304">
                  <c:v>8.3364797567999993</c:v>
                </c:pt>
                <c:pt idx="4305">
                  <c:v>8.3364797567999993</c:v>
                </c:pt>
                <c:pt idx="4306">
                  <c:v>8.3364797567999993</c:v>
                </c:pt>
                <c:pt idx="4307">
                  <c:v>8.3364797567999993</c:v>
                </c:pt>
                <c:pt idx="4308">
                  <c:v>8.3336480721000008</c:v>
                </c:pt>
                <c:pt idx="4309">
                  <c:v>8.3336480721000008</c:v>
                </c:pt>
                <c:pt idx="4310">
                  <c:v>8.3336480721000008</c:v>
                </c:pt>
                <c:pt idx="4311">
                  <c:v>8.3336480721000008</c:v>
                </c:pt>
                <c:pt idx="4312">
                  <c:v>8.3336480721000008</c:v>
                </c:pt>
                <c:pt idx="4313">
                  <c:v>8.3336480721000008</c:v>
                </c:pt>
                <c:pt idx="4314">
                  <c:v>8.3336480721000008</c:v>
                </c:pt>
                <c:pt idx="4315">
                  <c:v>8.3336480721000008</c:v>
                </c:pt>
                <c:pt idx="4316">
                  <c:v>8.3336480721000008</c:v>
                </c:pt>
                <c:pt idx="4317">
                  <c:v>8.3336480721000008</c:v>
                </c:pt>
                <c:pt idx="4318">
                  <c:v>8.3308163873999987</c:v>
                </c:pt>
                <c:pt idx="4319">
                  <c:v>8.3308163873999987</c:v>
                </c:pt>
                <c:pt idx="4320">
                  <c:v>8.3308163873999987</c:v>
                </c:pt>
                <c:pt idx="4321">
                  <c:v>8.3308163873999987</c:v>
                </c:pt>
                <c:pt idx="4322">
                  <c:v>8.3308163873999987</c:v>
                </c:pt>
                <c:pt idx="4323">
                  <c:v>8.3308163873999987</c:v>
                </c:pt>
                <c:pt idx="4324">
                  <c:v>8.3308163873999987</c:v>
                </c:pt>
                <c:pt idx="4325">
                  <c:v>8.3308163873999987</c:v>
                </c:pt>
                <c:pt idx="4326">
                  <c:v>8.3308163873999987</c:v>
                </c:pt>
                <c:pt idx="4327">
                  <c:v>8.3308163873999987</c:v>
                </c:pt>
                <c:pt idx="4328">
                  <c:v>8.3279847027000002</c:v>
                </c:pt>
                <c:pt idx="4329">
                  <c:v>8.3279847027000002</c:v>
                </c:pt>
                <c:pt idx="4330">
                  <c:v>8.3279847027000002</c:v>
                </c:pt>
                <c:pt idx="4331">
                  <c:v>8.3279847027000002</c:v>
                </c:pt>
                <c:pt idx="4332">
                  <c:v>8.3279847027000002</c:v>
                </c:pt>
                <c:pt idx="4333">
                  <c:v>8.3279847027000002</c:v>
                </c:pt>
                <c:pt idx="4334">
                  <c:v>8.3279847027000002</c:v>
                </c:pt>
                <c:pt idx="4335">
                  <c:v>8.3279847027000002</c:v>
                </c:pt>
                <c:pt idx="4336">
                  <c:v>8.3279847027000002</c:v>
                </c:pt>
                <c:pt idx="4337">
                  <c:v>8.3279847027000002</c:v>
                </c:pt>
                <c:pt idx="4338">
                  <c:v>8.325153018</c:v>
                </c:pt>
                <c:pt idx="4339">
                  <c:v>8.325153018</c:v>
                </c:pt>
                <c:pt idx="4340">
                  <c:v>8.325153018</c:v>
                </c:pt>
                <c:pt idx="4341">
                  <c:v>8.325153018</c:v>
                </c:pt>
                <c:pt idx="4342">
                  <c:v>8.325153018</c:v>
                </c:pt>
                <c:pt idx="4343">
                  <c:v>8.325153018</c:v>
                </c:pt>
                <c:pt idx="4344">
                  <c:v>8.325153018</c:v>
                </c:pt>
                <c:pt idx="4345">
                  <c:v>8.325153018</c:v>
                </c:pt>
                <c:pt idx="4346">
                  <c:v>8.325153018</c:v>
                </c:pt>
                <c:pt idx="4347">
                  <c:v>8.325153018</c:v>
                </c:pt>
                <c:pt idx="4348">
                  <c:v>8.325153018</c:v>
                </c:pt>
                <c:pt idx="4349">
                  <c:v>8.3223213332999997</c:v>
                </c:pt>
                <c:pt idx="4350">
                  <c:v>8.3223213332999997</c:v>
                </c:pt>
                <c:pt idx="4351">
                  <c:v>8.3223213332999997</c:v>
                </c:pt>
                <c:pt idx="4352">
                  <c:v>8.3223213332999997</c:v>
                </c:pt>
                <c:pt idx="4353">
                  <c:v>8.3223213332999997</c:v>
                </c:pt>
                <c:pt idx="4354">
                  <c:v>8.3223213332999997</c:v>
                </c:pt>
                <c:pt idx="4355">
                  <c:v>8.3223213332999997</c:v>
                </c:pt>
                <c:pt idx="4356">
                  <c:v>8.3223213332999997</c:v>
                </c:pt>
                <c:pt idx="4357">
                  <c:v>8.3223213332999997</c:v>
                </c:pt>
                <c:pt idx="4358">
                  <c:v>8.3223213332999997</c:v>
                </c:pt>
                <c:pt idx="4359">
                  <c:v>8.3194896485999994</c:v>
                </c:pt>
                <c:pt idx="4360">
                  <c:v>8.3194896485999994</c:v>
                </c:pt>
                <c:pt idx="4361">
                  <c:v>8.3194896485999994</c:v>
                </c:pt>
                <c:pt idx="4362">
                  <c:v>8.3194896485999994</c:v>
                </c:pt>
                <c:pt idx="4363">
                  <c:v>8.3194896485999994</c:v>
                </c:pt>
                <c:pt idx="4364">
                  <c:v>8.3194896485999994</c:v>
                </c:pt>
                <c:pt idx="4365">
                  <c:v>8.3194896485999994</c:v>
                </c:pt>
                <c:pt idx="4366">
                  <c:v>8.3194896485999994</c:v>
                </c:pt>
                <c:pt idx="4367">
                  <c:v>8.3194896485999994</c:v>
                </c:pt>
                <c:pt idx="4368">
                  <c:v>8.3194896485999994</c:v>
                </c:pt>
                <c:pt idx="4369">
                  <c:v>8.3166579638999991</c:v>
                </c:pt>
                <c:pt idx="4370">
                  <c:v>8.3166579638999991</c:v>
                </c:pt>
                <c:pt idx="4371">
                  <c:v>8.3166579638999991</c:v>
                </c:pt>
                <c:pt idx="4372">
                  <c:v>8.3166579638999991</c:v>
                </c:pt>
                <c:pt idx="4373">
                  <c:v>8.3166579638999991</c:v>
                </c:pt>
                <c:pt idx="4374">
                  <c:v>8.3166579638999991</c:v>
                </c:pt>
                <c:pt idx="4375">
                  <c:v>8.3166579638999991</c:v>
                </c:pt>
                <c:pt idx="4376">
                  <c:v>8.3166579638999991</c:v>
                </c:pt>
                <c:pt idx="4377">
                  <c:v>8.3166579638999991</c:v>
                </c:pt>
                <c:pt idx="4378">
                  <c:v>8.3166579638999991</c:v>
                </c:pt>
                <c:pt idx="4379">
                  <c:v>8.3138262792000006</c:v>
                </c:pt>
                <c:pt idx="4380">
                  <c:v>8.3138262792000006</c:v>
                </c:pt>
                <c:pt idx="4381">
                  <c:v>8.3138262792000006</c:v>
                </c:pt>
                <c:pt idx="4382">
                  <c:v>8.3138262792000006</c:v>
                </c:pt>
                <c:pt idx="4383">
                  <c:v>8.3138262792000006</c:v>
                </c:pt>
                <c:pt idx="4384">
                  <c:v>8.3138262792000006</c:v>
                </c:pt>
                <c:pt idx="4385">
                  <c:v>8.3138262792000006</c:v>
                </c:pt>
                <c:pt idx="4386">
                  <c:v>8.3138262792000006</c:v>
                </c:pt>
                <c:pt idx="4387">
                  <c:v>8.3138262792000006</c:v>
                </c:pt>
                <c:pt idx="4388">
                  <c:v>8.3138262792000006</c:v>
                </c:pt>
                <c:pt idx="4389">
                  <c:v>8.3109945945000003</c:v>
                </c:pt>
                <c:pt idx="4390">
                  <c:v>8.3109945945000003</c:v>
                </c:pt>
                <c:pt idx="4391">
                  <c:v>8.3109945945000003</c:v>
                </c:pt>
                <c:pt idx="4392">
                  <c:v>8.3109945945000003</c:v>
                </c:pt>
                <c:pt idx="4393">
                  <c:v>8.3109945945000003</c:v>
                </c:pt>
                <c:pt idx="4394">
                  <c:v>8.3109945945000003</c:v>
                </c:pt>
                <c:pt idx="4395">
                  <c:v>8.3109945945000003</c:v>
                </c:pt>
                <c:pt idx="4396">
                  <c:v>8.3109945945000003</c:v>
                </c:pt>
                <c:pt idx="4397">
                  <c:v>8.3109945945000003</c:v>
                </c:pt>
                <c:pt idx="4398">
                  <c:v>8.3109945945000003</c:v>
                </c:pt>
                <c:pt idx="4399">
                  <c:v>8.3081629097999983</c:v>
                </c:pt>
                <c:pt idx="4400">
                  <c:v>8.3081629097999983</c:v>
                </c:pt>
                <c:pt idx="4401">
                  <c:v>8.3081629097999983</c:v>
                </c:pt>
                <c:pt idx="4402">
                  <c:v>8.3081629097999983</c:v>
                </c:pt>
                <c:pt idx="4403">
                  <c:v>8.3081629097999983</c:v>
                </c:pt>
                <c:pt idx="4404">
                  <c:v>8.3081629097999983</c:v>
                </c:pt>
                <c:pt idx="4405">
                  <c:v>8.3081629097999983</c:v>
                </c:pt>
                <c:pt idx="4406">
                  <c:v>8.3081629097999983</c:v>
                </c:pt>
                <c:pt idx="4407">
                  <c:v>8.3081629097999983</c:v>
                </c:pt>
                <c:pt idx="4408">
                  <c:v>8.3081629097999983</c:v>
                </c:pt>
                <c:pt idx="4409">
                  <c:v>8.3081629097999983</c:v>
                </c:pt>
                <c:pt idx="4410">
                  <c:v>8.3053312250999998</c:v>
                </c:pt>
                <c:pt idx="4411">
                  <c:v>8.3053312250999998</c:v>
                </c:pt>
                <c:pt idx="4412">
                  <c:v>8.3053312250999998</c:v>
                </c:pt>
                <c:pt idx="4413">
                  <c:v>8.3053312250999998</c:v>
                </c:pt>
                <c:pt idx="4414">
                  <c:v>8.3053312250999998</c:v>
                </c:pt>
                <c:pt idx="4415">
                  <c:v>8.3053312250999998</c:v>
                </c:pt>
                <c:pt idx="4416">
                  <c:v>8.3053312250999998</c:v>
                </c:pt>
                <c:pt idx="4417">
                  <c:v>8.3053312250999998</c:v>
                </c:pt>
                <c:pt idx="4418">
                  <c:v>8.3053312250999998</c:v>
                </c:pt>
                <c:pt idx="4419">
                  <c:v>8.3053312250999998</c:v>
                </c:pt>
                <c:pt idx="4420">
                  <c:v>8.3024995403999995</c:v>
                </c:pt>
                <c:pt idx="4421">
                  <c:v>8.3024995403999995</c:v>
                </c:pt>
                <c:pt idx="4422">
                  <c:v>8.3024995403999995</c:v>
                </c:pt>
                <c:pt idx="4423">
                  <c:v>8.3024995403999995</c:v>
                </c:pt>
                <c:pt idx="4424">
                  <c:v>8.3024995403999995</c:v>
                </c:pt>
                <c:pt idx="4425">
                  <c:v>8.3024995403999995</c:v>
                </c:pt>
                <c:pt idx="4426">
                  <c:v>8.3024995403999995</c:v>
                </c:pt>
                <c:pt idx="4427">
                  <c:v>8.3024995403999995</c:v>
                </c:pt>
                <c:pt idx="4428">
                  <c:v>8.3024995403999995</c:v>
                </c:pt>
                <c:pt idx="4429">
                  <c:v>8.3024995403999995</c:v>
                </c:pt>
                <c:pt idx="4430">
                  <c:v>8.299667855700001</c:v>
                </c:pt>
                <c:pt idx="4431">
                  <c:v>8.299667855700001</c:v>
                </c:pt>
                <c:pt idx="4432">
                  <c:v>8.299667855700001</c:v>
                </c:pt>
                <c:pt idx="4433">
                  <c:v>8.299667855700001</c:v>
                </c:pt>
                <c:pt idx="4434">
                  <c:v>8.299667855700001</c:v>
                </c:pt>
                <c:pt idx="4435">
                  <c:v>8.299667855700001</c:v>
                </c:pt>
                <c:pt idx="4436">
                  <c:v>8.299667855700001</c:v>
                </c:pt>
                <c:pt idx="4437">
                  <c:v>8.299667855700001</c:v>
                </c:pt>
                <c:pt idx="4438">
                  <c:v>8.299667855700001</c:v>
                </c:pt>
                <c:pt idx="4439">
                  <c:v>8.299667855700001</c:v>
                </c:pt>
                <c:pt idx="4440">
                  <c:v>8.2968361709999989</c:v>
                </c:pt>
                <c:pt idx="4441">
                  <c:v>8.2968361709999989</c:v>
                </c:pt>
                <c:pt idx="4442">
                  <c:v>8.2968361709999989</c:v>
                </c:pt>
                <c:pt idx="4443">
                  <c:v>8.2968361709999989</c:v>
                </c:pt>
                <c:pt idx="4444">
                  <c:v>8.2968361709999989</c:v>
                </c:pt>
                <c:pt idx="4445">
                  <c:v>8.2968361709999989</c:v>
                </c:pt>
                <c:pt idx="4446">
                  <c:v>8.2968361709999989</c:v>
                </c:pt>
                <c:pt idx="4447">
                  <c:v>8.2968361709999989</c:v>
                </c:pt>
                <c:pt idx="4448">
                  <c:v>8.2968361709999989</c:v>
                </c:pt>
                <c:pt idx="4449">
                  <c:v>8.2968361709999989</c:v>
                </c:pt>
                <c:pt idx="4450">
                  <c:v>8.2968361709999989</c:v>
                </c:pt>
                <c:pt idx="4451">
                  <c:v>8.2940044862999986</c:v>
                </c:pt>
                <c:pt idx="4452">
                  <c:v>8.2940044862999986</c:v>
                </c:pt>
                <c:pt idx="4453">
                  <c:v>8.2940044862999986</c:v>
                </c:pt>
                <c:pt idx="4454">
                  <c:v>8.2940044862999986</c:v>
                </c:pt>
                <c:pt idx="4455">
                  <c:v>8.2940044862999986</c:v>
                </c:pt>
                <c:pt idx="4456">
                  <c:v>8.2940044862999986</c:v>
                </c:pt>
                <c:pt idx="4457">
                  <c:v>8.2940044862999986</c:v>
                </c:pt>
                <c:pt idx="4458">
                  <c:v>8.2940044862999986</c:v>
                </c:pt>
                <c:pt idx="4459">
                  <c:v>8.2940044862999986</c:v>
                </c:pt>
                <c:pt idx="4460">
                  <c:v>8.2940044862999986</c:v>
                </c:pt>
                <c:pt idx="4461">
                  <c:v>8.2911728016000001</c:v>
                </c:pt>
                <c:pt idx="4462">
                  <c:v>8.2911728016000001</c:v>
                </c:pt>
                <c:pt idx="4463">
                  <c:v>8.2911728016000001</c:v>
                </c:pt>
                <c:pt idx="4464">
                  <c:v>8.2911728016000001</c:v>
                </c:pt>
                <c:pt idx="4465">
                  <c:v>8.2911728016000001</c:v>
                </c:pt>
                <c:pt idx="4466">
                  <c:v>8.2911728016000001</c:v>
                </c:pt>
                <c:pt idx="4467">
                  <c:v>8.2911728016000001</c:v>
                </c:pt>
                <c:pt idx="4468">
                  <c:v>8.2911728016000001</c:v>
                </c:pt>
                <c:pt idx="4469">
                  <c:v>8.2911728016000001</c:v>
                </c:pt>
                <c:pt idx="4470">
                  <c:v>8.2911728016000001</c:v>
                </c:pt>
                <c:pt idx="4471">
                  <c:v>8.2883411168999999</c:v>
                </c:pt>
                <c:pt idx="4472">
                  <c:v>8.2883411168999999</c:v>
                </c:pt>
                <c:pt idx="4473">
                  <c:v>8.2883411168999999</c:v>
                </c:pt>
                <c:pt idx="4474">
                  <c:v>8.2883411168999999</c:v>
                </c:pt>
                <c:pt idx="4475">
                  <c:v>8.2883411168999999</c:v>
                </c:pt>
                <c:pt idx="4476">
                  <c:v>8.2883411168999999</c:v>
                </c:pt>
                <c:pt idx="4477">
                  <c:v>8.2883411168999999</c:v>
                </c:pt>
                <c:pt idx="4478">
                  <c:v>8.2883411168999999</c:v>
                </c:pt>
                <c:pt idx="4479">
                  <c:v>8.2883411168999999</c:v>
                </c:pt>
                <c:pt idx="4480">
                  <c:v>8.2883411168999999</c:v>
                </c:pt>
                <c:pt idx="4481">
                  <c:v>8.2855094321999996</c:v>
                </c:pt>
                <c:pt idx="4482">
                  <c:v>8.2855094321999996</c:v>
                </c:pt>
                <c:pt idx="4483">
                  <c:v>8.2855094321999996</c:v>
                </c:pt>
                <c:pt idx="4484">
                  <c:v>8.2855094321999996</c:v>
                </c:pt>
                <c:pt idx="4485">
                  <c:v>8.2855094321999996</c:v>
                </c:pt>
                <c:pt idx="4486">
                  <c:v>8.2855094321999996</c:v>
                </c:pt>
                <c:pt idx="4487">
                  <c:v>8.2855094321999996</c:v>
                </c:pt>
                <c:pt idx="4488">
                  <c:v>8.2855094321999996</c:v>
                </c:pt>
                <c:pt idx="4489">
                  <c:v>8.2855094321999996</c:v>
                </c:pt>
                <c:pt idx="4490">
                  <c:v>8.2855094321999996</c:v>
                </c:pt>
                <c:pt idx="4491">
                  <c:v>8.2826777474999993</c:v>
                </c:pt>
                <c:pt idx="4492">
                  <c:v>8.2826777474999993</c:v>
                </c:pt>
                <c:pt idx="4493">
                  <c:v>8.2826777474999993</c:v>
                </c:pt>
                <c:pt idx="4494">
                  <c:v>8.2826777474999993</c:v>
                </c:pt>
                <c:pt idx="4495">
                  <c:v>8.2826777474999993</c:v>
                </c:pt>
                <c:pt idx="4496">
                  <c:v>8.2826777474999993</c:v>
                </c:pt>
                <c:pt idx="4497">
                  <c:v>8.2826777474999993</c:v>
                </c:pt>
                <c:pt idx="4498">
                  <c:v>8.2826777474999993</c:v>
                </c:pt>
                <c:pt idx="4499">
                  <c:v>8.2826777474999993</c:v>
                </c:pt>
                <c:pt idx="4500">
                  <c:v>8.2826777474999993</c:v>
                </c:pt>
                <c:pt idx="4501">
                  <c:v>8.2826777474999993</c:v>
                </c:pt>
                <c:pt idx="4502">
                  <c:v>8.279846062799999</c:v>
                </c:pt>
                <c:pt idx="4503">
                  <c:v>8.279846062799999</c:v>
                </c:pt>
                <c:pt idx="4504">
                  <c:v>8.279846062799999</c:v>
                </c:pt>
                <c:pt idx="4505">
                  <c:v>8.279846062799999</c:v>
                </c:pt>
                <c:pt idx="4506">
                  <c:v>8.279846062799999</c:v>
                </c:pt>
                <c:pt idx="4507">
                  <c:v>8.279846062799999</c:v>
                </c:pt>
                <c:pt idx="4508">
                  <c:v>8.279846062799999</c:v>
                </c:pt>
                <c:pt idx="4509">
                  <c:v>8.279846062799999</c:v>
                </c:pt>
                <c:pt idx="4510">
                  <c:v>8.279846062799999</c:v>
                </c:pt>
                <c:pt idx="4511">
                  <c:v>8.279846062799999</c:v>
                </c:pt>
                <c:pt idx="4512">
                  <c:v>8.2770143781000005</c:v>
                </c:pt>
                <c:pt idx="4513">
                  <c:v>8.2770143781000005</c:v>
                </c:pt>
                <c:pt idx="4514">
                  <c:v>8.2770143781000005</c:v>
                </c:pt>
                <c:pt idx="4515">
                  <c:v>8.2770143781000005</c:v>
                </c:pt>
                <c:pt idx="4516">
                  <c:v>8.2770143781000005</c:v>
                </c:pt>
                <c:pt idx="4517">
                  <c:v>8.2770143781000005</c:v>
                </c:pt>
                <c:pt idx="4518">
                  <c:v>8.2770143781000005</c:v>
                </c:pt>
                <c:pt idx="4519">
                  <c:v>8.2770143781000005</c:v>
                </c:pt>
                <c:pt idx="4520">
                  <c:v>8.2770143781000005</c:v>
                </c:pt>
                <c:pt idx="4521">
                  <c:v>8.2770143781000005</c:v>
                </c:pt>
                <c:pt idx="4522">
                  <c:v>8.2741826934000002</c:v>
                </c:pt>
                <c:pt idx="4523">
                  <c:v>8.2741826934000002</c:v>
                </c:pt>
                <c:pt idx="4524">
                  <c:v>8.2741826934000002</c:v>
                </c:pt>
                <c:pt idx="4525">
                  <c:v>8.2741826934000002</c:v>
                </c:pt>
                <c:pt idx="4526">
                  <c:v>8.2741826934000002</c:v>
                </c:pt>
                <c:pt idx="4527">
                  <c:v>8.2741826934000002</c:v>
                </c:pt>
                <c:pt idx="4528">
                  <c:v>8.2741826934000002</c:v>
                </c:pt>
                <c:pt idx="4529">
                  <c:v>8.2741826934000002</c:v>
                </c:pt>
                <c:pt idx="4530">
                  <c:v>8.2741826934000002</c:v>
                </c:pt>
                <c:pt idx="4531">
                  <c:v>8.2741826934000002</c:v>
                </c:pt>
                <c:pt idx="4532">
                  <c:v>8.2713510087</c:v>
                </c:pt>
                <c:pt idx="4533">
                  <c:v>8.2713510087</c:v>
                </c:pt>
                <c:pt idx="4534">
                  <c:v>8.2713510087</c:v>
                </c:pt>
                <c:pt idx="4535">
                  <c:v>8.2713510087</c:v>
                </c:pt>
                <c:pt idx="4536">
                  <c:v>8.2713510087</c:v>
                </c:pt>
                <c:pt idx="4537">
                  <c:v>8.2713510087</c:v>
                </c:pt>
                <c:pt idx="4538">
                  <c:v>8.2713510087</c:v>
                </c:pt>
                <c:pt idx="4539">
                  <c:v>8.2713510087</c:v>
                </c:pt>
                <c:pt idx="4540">
                  <c:v>8.2713510087</c:v>
                </c:pt>
                <c:pt idx="4541">
                  <c:v>8.2713510087</c:v>
                </c:pt>
                <c:pt idx="4542">
                  <c:v>8.2713510087</c:v>
                </c:pt>
                <c:pt idx="4543">
                  <c:v>8.2685193239999997</c:v>
                </c:pt>
                <c:pt idx="4544">
                  <c:v>8.2685193239999997</c:v>
                </c:pt>
                <c:pt idx="4545">
                  <c:v>8.2685193239999997</c:v>
                </c:pt>
                <c:pt idx="4546">
                  <c:v>8.2685193239999997</c:v>
                </c:pt>
                <c:pt idx="4547">
                  <c:v>8.2685193239999997</c:v>
                </c:pt>
                <c:pt idx="4548">
                  <c:v>8.2685193239999997</c:v>
                </c:pt>
                <c:pt idx="4549">
                  <c:v>8.2685193239999997</c:v>
                </c:pt>
                <c:pt idx="4550">
                  <c:v>8.2685193239999997</c:v>
                </c:pt>
                <c:pt idx="4551">
                  <c:v>8.2685193239999997</c:v>
                </c:pt>
                <c:pt idx="4552">
                  <c:v>8.2685193239999997</c:v>
                </c:pt>
                <c:pt idx="4553">
                  <c:v>8.2656876392999994</c:v>
                </c:pt>
                <c:pt idx="4554">
                  <c:v>8.2656876392999994</c:v>
                </c:pt>
                <c:pt idx="4555">
                  <c:v>8.2656876392999994</c:v>
                </c:pt>
                <c:pt idx="4556">
                  <c:v>8.2656876392999994</c:v>
                </c:pt>
                <c:pt idx="4557">
                  <c:v>8.2656876392999994</c:v>
                </c:pt>
                <c:pt idx="4558">
                  <c:v>8.2656876392999994</c:v>
                </c:pt>
                <c:pt idx="4559">
                  <c:v>8.2656876392999994</c:v>
                </c:pt>
                <c:pt idx="4560">
                  <c:v>8.2656876392999994</c:v>
                </c:pt>
                <c:pt idx="4561">
                  <c:v>8.2656876392999994</c:v>
                </c:pt>
                <c:pt idx="4562">
                  <c:v>8.2656876392999994</c:v>
                </c:pt>
                <c:pt idx="4563">
                  <c:v>8.2628559546000009</c:v>
                </c:pt>
                <c:pt idx="4564">
                  <c:v>8.2628559546000009</c:v>
                </c:pt>
                <c:pt idx="4565">
                  <c:v>8.2628559546000009</c:v>
                </c:pt>
                <c:pt idx="4566">
                  <c:v>8.2628559546000009</c:v>
                </c:pt>
                <c:pt idx="4567">
                  <c:v>8.2628559546000009</c:v>
                </c:pt>
                <c:pt idx="4568">
                  <c:v>8.2628559546000009</c:v>
                </c:pt>
                <c:pt idx="4569">
                  <c:v>8.2628559546000009</c:v>
                </c:pt>
                <c:pt idx="4570">
                  <c:v>8.2628559546000009</c:v>
                </c:pt>
                <c:pt idx="4571">
                  <c:v>8.2628559546000009</c:v>
                </c:pt>
                <c:pt idx="4572">
                  <c:v>8.2628559546000009</c:v>
                </c:pt>
                <c:pt idx="4573">
                  <c:v>8.2600242698999988</c:v>
                </c:pt>
                <c:pt idx="4574">
                  <c:v>8.2600242698999988</c:v>
                </c:pt>
                <c:pt idx="4575">
                  <c:v>8.2600242698999988</c:v>
                </c:pt>
                <c:pt idx="4576">
                  <c:v>8.2600242698999988</c:v>
                </c:pt>
                <c:pt idx="4577">
                  <c:v>8.2600242698999988</c:v>
                </c:pt>
                <c:pt idx="4578">
                  <c:v>8.2600242698999988</c:v>
                </c:pt>
                <c:pt idx="4579">
                  <c:v>8.2600242698999988</c:v>
                </c:pt>
                <c:pt idx="4580">
                  <c:v>8.2600242698999988</c:v>
                </c:pt>
                <c:pt idx="4581">
                  <c:v>8.2600242698999988</c:v>
                </c:pt>
                <c:pt idx="4582">
                  <c:v>8.2600242698999988</c:v>
                </c:pt>
                <c:pt idx="4583">
                  <c:v>8.2600242698999988</c:v>
                </c:pt>
                <c:pt idx="4584">
                  <c:v>8.2571925852000003</c:v>
                </c:pt>
                <c:pt idx="4585">
                  <c:v>8.2571925852000003</c:v>
                </c:pt>
                <c:pt idx="4586">
                  <c:v>8.2571925852000003</c:v>
                </c:pt>
                <c:pt idx="4587">
                  <c:v>8.2571925852000003</c:v>
                </c:pt>
                <c:pt idx="4588">
                  <c:v>8.2571925852000003</c:v>
                </c:pt>
                <c:pt idx="4589">
                  <c:v>8.2571925852000003</c:v>
                </c:pt>
                <c:pt idx="4590">
                  <c:v>8.2571925852000003</c:v>
                </c:pt>
                <c:pt idx="4591">
                  <c:v>8.2571925852000003</c:v>
                </c:pt>
                <c:pt idx="4592">
                  <c:v>8.2571925852000003</c:v>
                </c:pt>
                <c:pt idx="4593">
                  <c:v>8.2571925852000003</c:v>
                </c:pt>
                <c:pt idx="4594">
                  <c:v>8.2543609005</c:v>
                </c:pt>
                <c:pt idx="4595">
                  <c:v>8.2543609005</c:v>
                </c:pt>
                <c:pt idx="4596">
                  <c:v>8.2543609005</c:v>
                </c:pt>
                <c:pt idx="4597">
                  <c:v>8.2543609005</c:v>
                </c:pt>
                <c:pt idx="4598">
                  <c:v>8.2543609005</c:v>
                </c:pt>
                <c:pt idx="4599">
                  <c:v>8.2543609005</c:v>
                </c:pt>
                <c:pt idx="4600">
                  <c:v>8.2543609005</c:v>
                </c:pt>
                <c:pt idx="4601">
                  <c:v>8.2543609005</c:v>
                </c:pt>
                <c:pt idx="4602">
                  <c:v>8.2543609005</c:v>
                </c:pt>
                <c:pt idx="4603">
                  <c:v>8.2543609005</c:v>
                </c:pt>
                <c:pt idx="4604">
                  <c:v>8.2515292157999998</c:v>
                </c:pt>
                <c:pt idx="4605">
                  <c:v>8.2515292157999998</c:v>
                </c:pt>
                <c:pt idx="4606">
                  <c:v>8.2515292157999998</c:v>
                </c:pt>
                <c:pt idx="4607">
                  <c:v>8.2515292157999998</c:v>
                </c:pt>
                <c:pt idx="4608">
                  <c:v>8.2515292157999998</c:v>
                </c:pt>
                <c:pt idx="4609">
                  <c:v>8.2515292157999998</c:v>
                </c:pt>
                <c:pt idx="4610">
                  <c:v>8.2515292157999998</c:v>
                </c:pt>
                <c:pt idx="4611">
                  <c:v>8.2515292157999998</c:v>
                </c:pt>
                <c:pt idx="4612">
                  <c:v>8.2515292157999998</c:v>
                </c:pt>
                <c:pt idx="4613">
                  <c:v>8.2515292157999998</c:v>
                </c:pt>
                <c:pt idx="4614">
                  <c:v>8.2515292157999998</c:v>
                </c:pt>
                <c:pt idx="4615">
                  <c:v>8.2486975310999995</c:v>
                </c:pt>
                <c:pt idx="4616">
                  <c:v>8.2486975310999995</c:v>
                </c:pt>
                <c:pt idx="4617">
                  <c:v>8.2486975310999995</c:v>
                </c:pt>
                <c:pt idx="4618">
                  <c:v>8.2486975310999995</c:v>
                </c:pt>
                <c:pt idx="4619">
                  <c:v>8.2486975310999995</c:v>
                </c:pt>
                <c:pt idx="4620">
                  <c:v>8.2486975310999995</c:v>
                </c:pt>
                <c:pt idx="4621">
                  <c:v>8.2486975310999995</c:v>
                </c:pt>
                <c:pt idx="4622">
                  <c:v>8.2486975310999995</c:v>
                </c:pt>
                <c:pt idx="4623">
                  <c:v>8.2486975310999995</c:v>
                </c:pt>
                <c:pt idx="4624">
                  <c:v>8.2486975310999995</c:v>
                </c:pt>
                <c:pt idx="4625">
                  <c:v>8.2458658463999992</c:v>
                </c:pt>
                <c:pt idx="4626">
                  <c:v>8.2458658463999992</c:v>
                </c:pt>
                <c:pt idx="4627">
                  <c:v>8.2458658463999992</c:v>
                </c:pt>
                <c:pt idx="4628">
                  <c:v>8.2458658463999992</c:v>
                </c:pt>
                <c:pt idx="4629">
                  <c:v>8.2458658463999992</c:v>
                </c:pt>
                <c:pt idx="4630">
                  <c:v>8.2458658463999992</c:v>
                </c:pt>
                <c:pt idx="4631">
                  <c:v>8.2458658463999992</c:v>
                </c:pt>
                <c:pt idx="4632">
                  <c:v>8.2458658463999992</c:v>
                </c:pt>
                <c:pt idx="4633">
                  <c:v>8.2458658463999992</c:v>
                </c:pt>
                <c:pt idx="4634">
                  <c:v>8.2458658463999992</c:v>
                </c:pt>
                <c:pt idx="4635">
                  <c:v>8.2430341617000007</c:v>
                </c:pt>
                <c:pt idx="4636">
                  <c:v>8.2430341617000007</c:v>
                </c:pt>
                <c:pt idx="4637">
                  <c:v>8.2430341617000007</c:v>
                </c:pt>
                <c:pt idx="4638">
                  <c:v>8.2430341617000007</c:v>
                </c:pt>
                <c:pt idx="4639">
                  <c:v>8.2430341617000007</c:v>
                </c:pt>
                <c:pt idx="4640">
                  <c:v>8.2430341617000007</c:v>
                </c:pt>
                <c:pt idx="4641">
                  <c:v>8.2430341617000007</c:v>
                </c:pt>
                <c:pt idx="4642">
                  <c:v>8.2430341617000007</c:v>
                </c:pt>
                <c:pt idx="4643">
                  <c:v>8.2430341617000007</c:v>
                </c:pt>
                <c:pt idx="4644">
                  <c:v>8.2430341617000007</c:v>
                </c:pt>
                <c:pt idx="4645">
                  <c:v>8.2402024770000004</c:v>
                </c:pt>
                <c:pt idx="4646">
                  <c:v>8.2402024770000004</c:v>
                </c:pt>
                <c:pt idx="4647">
                  <c:v>8.2402024770000004</c:v>
                </c:pt>
                <c:pt idx="4648">
                  <c:v>8.2402024770000004</c:v>
                </c:pt>
                <c:pt idx="4649">
                  <c:v>8.2402024770000004</c:v>
                </c:pt>
                <c:pt idx="4650">
                  <c:v>8.2402024770000004</c:v>
                </c:pt>
                <c:pt idx="4651">
                  <c:v>8.2402024770000004</c:v>
                </c:pt>
                <c:pt idx="4652">
                  <c:v>8.2402024770000004</c:v>
                </c:pt>
                <c:pt idx="4653">
                  <c:v>8.2402024770000004</c:v>
                </c:pt>
                <c:pt idx="4654">
                  <c:v>8.2402024770000004</c:v>
                </c:pt>
                <c:pt idx="4655">
                  <c:v>8.2402024770000004</c:v>
                </c:pt>
                <c:pt idx="4656">
                  <c:v>8.2373707922999984</c:v>
                </c:pt>
                <c:pt idx="4657">
                  <c:v>8.2373707922999984</c:v>
                </c:pt>
                <c:pt idx="4658">
                  <c:v>8.2373707922999984</c:v>
                </c:pt>
                <c:pt idx="4659">
                  <c:v>8.2373707922999984</c:v>
                </c:pt>
                <c:pt idx="4660">
                  <c:v>8.2373707922999984</c:v>
                </c:pt>
                <c:pt idx="4661">
                  <c:v>8.2373707922999984</c:v>
                </c:pt>
                <c:pt idx="4662">
                  <c:v>8.2373707922999984</c:v>
                </c:pt>
                <c:pt idx="4663">
                  <c:v>8.2373707922999984</c:v>
                </c:pt>
                <c:pt idx="4664">
                  <c:v>8.2373707922999984</c:v>
                </c:pt>
                <c:pt idx="4665">
                  <c:v>8.2373707922999984</c:v>
                </c:pt>
                <c:pt idx="4666">
                  <c:v>8.2345391075999999</c:v>
                </c:pt>
                <c:pt idx="4667">
                  <c:v>8.2345391075999999</c:v>
                </c:pt>
                <c:pt idx="4668">
                  <c:v>8.2345391075999999</c:v>
                </c:pt>
                <c:pt idx="4669">
                  <c:v>8.2345391075999999</c:v>
                </c:pt>
                <c:pt idx="4670">
                  <c:v>8.2345391075999999</c:v>
                </c:pt>
                <c:pt idx="4671">
                  <c:v>8.2345391075999999</c:v>
                </c:pt>
                <c:pt idx="4672">
                  <c:v>8.2345391075999999</c:v>
                </c:pt>
                <c:pt idx="4673">
                  <c:v>8.2345391075999999</c:v>
                </c:pt>
                <c:pt idx="4674">
                  <c:v>8.2345391075999999</c:v>
                </c:pt>
                <c:pt idx="4675">
                  <c:v>8.2345391075999999</c:v>
                </c:pt>
                <c:pt idx="4676">
                  <c:v>8.2317074228999996</c:v>
                </c:pt>
                <c:pt idx="4677">
                  <c:v>8.2317074228999996</c:v>
                </c:pt>
                <c:pt idx="4678">
                  <c:v>8.2317074228999996</c:v>
                </c:pt>
                <c:pt idx="4679">
                  <c:v>8.2317074228999996</c:v>
                </c:pt>
                <c:pt idx="4680">
                  <c:v>8.2317074228999996</c:v>
                </c:pt>
                <c:pt idx="4681">
                  <c:v>8.2317074228999996</c:v>
                </c:pt>
                <c:pt idx="4682">
                  <c:v>8.2317074228999996</c:v>
                </c:pt>
                <c:pt idx="4683">
                  <c:v>8.2317074228999996</c:v>
                </c:pt>
                <c:pt idx="4684">
                  <c:v>8.2317074228999996</c:v>
                </c:pt>
                <c:pt idx="4685">
                  <c:v>8.2317074228999996</c:v>
                </c:pt>
                <c:pt idx="4686">
                  <c:v>8.2317074228999996</c:v>
                </c:pt>
                <c:pt idx="4687">
                  <c:v>8.2288757382000011</c:v>
                </c:pt>
                <c:pt idx="4688">
                  <c:v>8.2288757382000011</c:v>
                </c:pt>
                <c:pt idx="4689">
                  <c:v>8.2288757382000011</c:v>
                </c:pt>
                <c:pt idx="4690">
                  <c:v>8.2288757382000011</c:v>
                </c:pt>
                <c:pt idx="4691">
                  <c:v>8.2288757382000011</c:v>
                </c:pt>
                <c:pt idx="4692">
                  <c:v>8.2288757382000011</c:v>
                </c:pt>
                <c:pt idx="4693">
                  <c:v>8.2288757382000011</c:v>
                </c:pt>
                <c:pt idx="4694">
                  <c:v>8.2288757382000011</c:v>
                </c:pt>
                <c:pt idx="4695">
                  <c:v>8.2288757382000011</c:v>
                </c:pt>
                <c:pt idx="4696">
                  <c:v>8.2288757382000011</c:v>
                </c:pt>
                <c:pt idx="4697">
                  <c:v>8.226044053499999</c:v>
                </c:pt>
                <c:pt idx="4698">
                  <c:v>8.226044053499999</c:v>
                </c:pt>
                <c:pt idx="4699">
                  <c:v>8.226044053499999</c:v>
                </c:pt>
                <c:pt idx="4700">
                  <c:v>8.226044053499999</c:v>
                </c:pt>
                <c:pt idx="4701">
                  <c:v>8.226044053499999</c:v>
                </c:pt>
                <c:pt idx="4702">
                  <c:v>8.226044053499999</c:v>
                </c:pt>
                <c:pt idx="4703">
                  <c:v>8.226044053499999</c:v>
                </c:pt>
                <c:pt idx="4704">
                  <c:v>8.226044053499999</c:v>
                </c:pt>
                <c:pt idx="4705">
                  <c:v>8.226044053499999</c:v>
                </c:pt>
                <c:pt idx="4706">
                  <c:v>8.226044053499999</c:v>
                </c:pt>
                <c:pt idx="4707">
                  <c:v>8.2232123687999987</c:v>
                </c:pt>
                <c:pt idx="4708">
                  <c:v>8.2232123687999987</c:v>
                </c:pt>
                <c:pt idx="4709">
                  <c:v>8.2232123687999987</c:v>
                </c:pt>
                <c:pt idx="4710">
                  <c:v>8.2232123687999987</c:v>
                </c:pt>
                <c:pt idx="4711">
                  <c:v>8.2232123687999987</c:v>
                </c:pt>
                <c:pt idx="4712">
                  <c:v>8.2232123687999987</c:v>
                </c:pt>
                <c:pt idx="4713">
                  <c:v>8.2232123687999987</c:v>
                </c:pt>
                <c:pt idx="4714">
                  <c:v>8.2232123687999987</c:v>
                </c:pt>
                <c:pt idx="4715">
                  <c:v>8.2232123687999987</c:v>
                </c:pt>
                <c:pt idx="4716">
                  <c:v>8.2232123687999987</c:v>
                </c:pt>
                <c:pt idx="4717">
                  <c:v>8.2203806841000002</c:v>
                </c:pt>
                <c:pt idx="4718">
                  <c:v>8.2203806841000002</c:v>
                </c:pt>
                <c:pt idx="4719">
                  <c:v>8.2203806841000002</c:v>
                </c:pt>
                <c:pt idx="4720">
                  <c:v>8.2203806841000002</c:v>
                </c:pt>
                <c:pt idx="4721">
                  <c:v>8.2203806841000002</c:v>
                </c:pt>
                <c:pt idx="4722">
                  <c:v>8.2203806841000002</c:v>
                </c:pt>
                <c:pt idx="4723">
                  <c:v>8.2203806841000002</c:v>
                </c:pt>
                <c:pt idx="4724">
                  <c:v>8.2203806841000002</c:v>
                </c:pt>
                <c:pt idx="4725">
                  <c:v>8.2203806841000002</c:v>
                </c:pt>
                <c:pt idx="4726">
                  <c:v>8.2203806841000002</c:v>
                </c:pt>
                <c:pt idx="4727">
                  <c:v>8.2203806841000002</c:v>
                </c:pt>
                <c:pt idx="4728">
                  <c:v>8.2175489993999999</c:v>
                </c:pt>
                <c:pt idx="4729">
                  <c:v>8.2175489993999999</c:v>
                </c:pt>
                <c:pt idx="4730">
                  <c:v>8.2175489993999999</c:v>
                </c:pt>
                <c:pt idx="4731">
                  <c:v>8.2175489993999999</c:v>
                </c:pt>
                <c:pt idx="4732">
                  <c:v>8.2175489993999999</c:v>
                </c:pt>
                <c:pt idx="4733">
                  <c:v>8.2175489993999999</c:v>
                </c:pt>
                <c:pt idx="4734">
                  <c:v>8.2175489993999999</c:v>
                </c:pt>
                <c:pt idx="4735">
                  <c:v>8.2175489993999999</c:v>
                </c:pt>
                <c:pt idx="4736">
                  <c:v>8.2175489993999999</c:v>
                </c:pt>
                <c:pt idx="4737">
                  <c:v>8.2175489993999999</c:v>
                </c:pt>
                <c:pt idx="4738">
                  <c:v>8.2147173146999997</c:v>
                </c:pt>
                <c:pt idx="4739">
                  <c:v>8.2147173146999997</c:v>
                </c:pt>
                <c:pt idx="4740">
                  <c:v>8.2147173146999997</c:v>
                </c:pt>
                <c:pt idx="4741">
                  <c:v>8.2147173146999997</c:v>
                </c:pt>
                <c:pt idx="4742">
                  <c:v>8.2147173146999997</c:v>
                </c:pt>
                <c:pt idx="4743">
                  <c:v>8.2147173146999997</c:v>
                </c:pt>
                <c:pt idx="4744">
                  <c:v>8.2147173146999997</c:v>
                </c:pt>
                <c:pt idx="4745">
                  <c:v>8.2147173146999997</c:v>
                </c:pt>
                <c:pt idx="4746">
                  <c:v>8.2147173146999997</c:v>
                </c:pt>
                <c:pt idx="4747">
                  <c:v>8.2147173146999997</c:v>
                </c:pt>
                <c:pt idx="4748">
                  <c:v>8.2118856299999994</c:v>
                </c:pt>
                <c:pt idx="4749">
                  <c:v>8.2118856299999994</c:v>
                </c:pt>
                <c:pt idx="4750">
                  <c:v>8.2118856299999994</c:v>
                </c:pt>
                <c:pt idx="4751">
                  <c:v>8.2118856299999994</c:v>
                </c:pt>
                <c:pt idx="4752">
                  <c:v>8.2118856299999994</c:v>
                </c:pt>
                <c:pt idx="4753">
                  <c:v>8.2118856299999994</c:v>
                </c:pt>
                <c:pt idx="4754">
                  <c:v>8.2118856299999994</c:v>
                </c:pt>
                <c:pt idx="4755">
                  <c:v>8.2118856299999994</c:v>
                </c:pt>
                <c:pt idx="4756">
                  <c:v>8.2118856299999994</c:v>
                </c:pt>
                <c:pt idx="4757">
                  <c:v>8.2118856299999994</c:v>
                </c:pt>
                <c:pt idx="4758">
                  <c:v>8.2118856299999994</c:v>
                </c:pt>
                <c:pt idx="4759">
                  <c:v>8.2090539452999991</c:v>
                </c:pt>
                <c:pt idx="4760">
                  <c:v>8.2090539452999991</c:v>
                </c:pt>
                <c:pt idx="4761">
                  <c:v>8.2090539452999991</c:v>
                </c:pt>
                <c:pt idx="4762">
                  <c:v>8.2090539452999991</c:v>
                </c:pt>
                <c:pt idx="4763">
                  <c:v>8.2090539452999991</c:v>
                </c:pt>
                <c:pt idx="4764">
                  <c:v>8.2090539452999991</c:v>
                </c:pt>
                <c:pt idx="4765">
                  <c:v>8.2090539452999991</c:v>
                </c:pt>
                <c:pt idx="4766">
                  <c:v>8.2090539452999991</c:v>
                </c:pt>
                <c:pt idx="4767">
                  <c:v>8.2090539452999991</c:v>
                </c:pt>
                <c:pt idx="4768">
                  <c:v>8.2090539452999991</c:v>
                </c:pt>
                <c:pt idx="4769">
                  <c:v>8.2062222606000006</c:v>
                </c:pt>
                <c:pt idx="4770">
                  <c:v>8.2062222606000006</c:v>
                </c:pt>
                <c:pt idx="4771">
                  <c:v>8.2062222606000006</c:v>
                </c:pt>
                <c:pt idx="4772">
                  <c:v>8.2062222606000006</c:v>
                </c:pt>
                <c:pt idx="4773">
                  <c:v>8.2062222606000006</c:v>
                </c:pt>
                <c:pt idx="4774">
                  <c:v>8.2062222606000006</c:v>
                </c:pt>
                <c:pt idx="4775">
                  <c:v>8.2062222606000006</c:v>
                </c:pt>
                <c:pt idx="4776">
                  <c:v>8.2062222606000006</c:v>
                </c:pt>
                <c:pt idx="4777">
                  <c:v>8.2062222606000006</c:v>
                </c:pt>
                <c:pt idx="4778">
                  <c:v>8.2062222606000006</c:v>
                </c:pt>
                <c:pt idx="4779">
                  <c:v>8.2033905759000003</c:v>
                </c:pt>
                <c:pt idx="4780">
                  <c:v>8.2033905759000003</c:v>
                </c:pt>
                <c:pt idx="4781">
                  <c:v>8.2033905759000003</c:v>
                </c:pt>
                <c:pt idx="4782">
                  <c:v>8.2033905759000003</c:v>
                </c:pt>
                <c:pt idx="4783">
                  <c:v>8.2033905759000003</c:v>
                </c:pt>
                <c:pt idx="4784">
                  <c:v>8.2033905759000003</c:v>
                </c:pt>
                <c:pt idx="4785">
                  <c:v>8.2033905759000003</c:v>
                </c:pt>
                <c:pt idx="4786">
                  <c:v>8.2033905759000003</c:v>
                </c:pt>
                <c:pt idx="4787">
                  <c:v>8.2033905759000003</c:v>
                </c:pt>
                <c:pt idx="4788">
                  <c:v>8.2033905759000003</c:v>
                </c:pt>
                <c:pt idx="4789">
                  <c:v>8.2033905759000003</c:v>
                </c:pt>
                <c:pt idx="4790">
                  <c:v>8.2005588912</c:v>
                </c:pt>
                <c:pt idx="4791">
                  <c:v>8.2005588912</c:v>
                </c:pt>
                <c:pt idx="4792">
                  <c:v>8.2005588912</c:v>
                </c:pt>
                <c:pt idx="4793">
                  <c:v>8.2005588912</c:v>
                </c:pt>
                <c:pt idx="4794">
                  <c:v>8.2005588912</c:v>
                </c:pt>
                <c:pt idx="4795">
                  <c:v>8.2005588912</c:v>
                </c:pt>
                <c:pt idx="4796">
                  <c:v>8.2005588912</c:v>
                </c:pt>
                <c:pt idx="4797">
                  <c:v>8.2005588912</c:v>
                </c:pt>
                <c:pt idx="4798">
                  <c:v>8.2005588912</c:v>
                </c:pt>
                <c:pt idx="4799">
                  <c:v>8.2005588912</c:v>
                </c:pt>
                <c:pt idx="4800">
                  <c:v>8.1977272064999998</c:v>
                </c:pt>
                <c:pt idx="4801">
                  <c:v>8.1977272064999998</c:v>
                </c:pt>
                <c:pt idx="4802">
                  <c:v>8.1977272064999998</c:v>
                </c:pt>
                <c:pt idx="4803">
                  <c:v>8.1977272064999998</c:v>
                </c:pt>
                <c:pt idx="4804">
                  <c:v>8.1977272064999998</c:v>
                </c:pt>
                <c:pt idx="4805">
                  <c:v>8.1977272064999998</c:v>
                </c:pt>
                <c:pt idx="4806">
                  <c:v>8.1977272064999998</c:v>
                </c:pt>
                <c:pt idx="4807">
                  <c:v>8.1977272064999998</c:v>
                </c:pt>
                <c:pt idx="4808">
                  <c:v>8.1977272064999998</c:v>
                </c:pt>
                <c:pt idx="4809">
                  <c:v>8.1977272064999998</c:v>
                </c:pt>
                <c:pt idx="4810">
                  <c:v>8.1948955217999995</c:v>
                </c:pt>
                <c:pt idx="4811">
                  <c:v>8.1948955217999995</c:v>
                </c:pt>
                <c:pt idx="4812">
                  <c:v>8.1948955217999995</c:v>
                </c:pt>
                <c:pt idx="4813">
                  <c:v>8.1948955217999995</c:v>
                </c:pt>
                <c:pt idx="4814">
                  <c:v>8.1948955217999995</c:v>
                </c:pt>
                <c:pt idx="4815">
                  <c:v>8.1948955217999995</c:v>
                </c:pt>
                <c:pt idx="4816">
                  <c:v>8.1948955217999995</c:v>
                </c:pt>
                <c:pt idx="4817">
                  <c:v>8.1948955217999995</c:v>
                </c:pt>
                <c:pt idx="4818">
                  <c:v>8.1948955217999995</c:v>
                </c:pt>
                <c:pt idx="4819">
                  <c:v>8.1948955217999995</c:v>
                </c:pt>
                <c:pt idx="4820">
                  <c:v>8.1948955217999995</c:v>
                </c:pt>
                <c:pt idx="4821">
                  <c:v>8.1920638370999992</c:v>
                </c:pt>
                <c:pt idx="4822">
                  <c:v>8.1920638370999992</c:v>
                </c:pt>
                <c:pt idx="4823">
                  <c:v>8.1920638370999992</c:v>
                </c:pt>
                <c:pt idx="4824">
                  <c:v>8.1920638370999992</c:v>
                </c:pt>
                <c:pt idx="4825">
                  <c:v>8.1920638370999992</c:v>
                </c:pt>
                <c:pt idx="4826">
                  <c:v>8.1920638370999992</c:v>
                </c:pt>
                <c:pt idx="4827">
                  <c:v>8.1920638370999992</c:v>
                </c:pt>
                <c:pt idx="4828">
                  <c:v>8.1920638370999992</c:v>
                </c:pt>
                <c:pt idx="4829">
                  <c:v>8.1920638370999992</c:v>
                </c:pt>
                <c:pt idx="4830">
                  <c:v>8.1920638370999992</c:v>
                </c:pt>
                <c:pt idx="4831">
                  <c:v>8.1892321523999989</c:v>
                </c:pt>
                <c:pt idx="4832">
                  <c:v>8.1892321523999989</c:v>
                </c:pt>
                <c:pt idx="4833">
                  <c:v>8.1892321523999989</c:v>
                </c:pt>
                <c:pt idx="4834">
                  <c:v>8.1892321523999989</c:v>
                </c:pt>
                <c:pt idx="4835">
                  <c:v>8.1892321523999989</c:v>
                </c:pt>
                <c:pt idx="4836">
                  <c:v>8.1892321523999989</c:v>
                </c:pt>
                <c:pt idx="4837">
                  <c:v>8.1892321523999989</c:v>
                </c:pt>
                <c:pt idx="4838">
                  <c:v>8.1892321523999989</c:v>
                </c:pt>
                <c:pt idx="4839">
                  <c:v>8.1892321523999989</c:v>
                </c:pt>
                <c:pt idx="4840">
                  <c:v>8.1892321523999989</c:v>
                </c:pt>
                <c:pt idx="4841">
                  <c:v>8.1864004677000004</c:v>
                </c:pt>
                <c:pt idx="4842">
                  <c:v>8.1864004677000004</c:v>
                </c:pt>
                <c:pt idx="4843">
                  <c:v>8.1864004677000004</c:v>
                </c:pt>
                <c:pt idx="4844">
                  <c:v>8.1864004677000004</c:v>
                </c:pt>
                <c:pt idx="4845">
                  <c:v>8.1864004677000004</c:v>
                </c:pt>
                <c:pt idx="4846">
                  <c:v>8.1864004677000004</c:v>
                </c:pt>
                <c:pt idx="4847">
                  <c:v>8.1864004677000004</c:v>
                </c:pt>
                <c:pt idx="4848">
                  <c:v>8.1864004677000004</c:v>
                </c:pt>
                <c:pt idx="4849">
                  <c:v>8.1864004677000004</c:v>
                </c:pt>
                <c:pt idx="4850">
                  <c:v>8.1864004677000004</c:v>
                </c:pt>
                <c:pt idx="4851">
                  <c:v>8.1864004677000004</c:v>
                </c:pt>
                <c:pt idx="4852">
                  <c:v>8.1835687830000001</c:v>
                </c:pt>
                <c:pt idx="4853">
                  <c:v>8.1835687830000001</c:v>
                </c:pt>
                <c:pt idx="4854">
                  <c:v>8.1835687830000001</c:v>
                </c:pt>
                <c:pt idx="4855">
                  <c:v>8.1835687830000001</c:v>
                </c:pt>
                <c:pt idx="4856">
                  <c:v>8.1835687830000001</c:v>
                </c:pt>
                <c:pt idx="4857">
                  <c:v>8.1835687830000001</c:v>
                </c:pt>
                <c:pt idx="4858">
                  <c:v>8.1835687830000001</c:v>
                </c:pt>
                <c:pt idx="4859">
                  <c:v>8.1835687830000001</c:v>
                </c:pt>
                <c:pt idx="4860">
                  <c:v>8.1835687830000001</c:v>
                </c:pt>
                <c:pt idx="4861">
                  <c:v>8.1835687830000001</c:v>
                </c:pt>
                <c:pt idx="4862">
                  <c:v>8.1807370982999998</c:v>
                </c:pt>
                <c:pt idx="4863">
                  <c:v>8.1807370982999998</c:v>
                </c:pt>
                <c:pt idx="4864">
                  <c:v>8.1807370982999998</c:v>
                </c:pt>
                <c:pt idx="4865">
                  <c:v>8.1807370982999998</c:v>
                </c:pt>
                <c:pt idx="4866">
                  <c:v>8.1807370982999998</c:v>
                </c:pt>
                <c:pt idx="4867">
                  <c:v>8.1807370982999998</c:v>
                </c:pt>
                <c:pt idx="4868">
                  <c:v>8.1807370982999998</c:v>
                </c:pt>
                <c:pt idx="4869">
                  <c:v>8.1807370982999998</c:v>
                </c:pt>
                <c:pt idx="4870">
                  <c:v>8.1807370982999998</c:v>
                </c:pt>
                <c:pt idx="4871">
                  <c:v>8.1807370982999998</c:v>
                </c:pt>
                <c:pt idx="4872">
                  <c:v>8.1807370982999998</c:v>
                </c:pt>
                <c:pt idx="4873">
                  <c:v>8.1779054135999996</c:v>
                </c:pt>
                <c:pt idx="4874">
                  <c:v>8.1779054135999996</c:v>
                </c:pt>
                <c:pt idx="4875">
                  <c:v>8.1779054135999996</c:v>
                </c:pt>
                <c:pt idx="4876">
                  <c:v>8.1779054135999996</c:v>
                </c:pt>
                <c:pt idx="4877">
                  <c:v>8.1779054135999996</c:v>
                </c:pt>
                <c:pt idx="4878">
                  <c:v>8.1779054135999996</c:v>
                </c:pt>
                <c:pt idx="4879">
                  <c:v>8.1779054135999996</c:v>
                </c:pt>
                <c:pt idx="4880">
                  <c:v>8.1779054135999996</c:v>
                </c:pt>
                <c:pt idx="4881">
                  <c:v>8.1779054135999996</c:v>
                </c:pt>
                <c:pt idx="4882">
                  <c:v>8.1779054135999996</c:v>
                </c:pt>
                <c:pt idx="4883">
                  <c:v>8.1750737288999993</c:v>
                </c:pt>
                <c:pt idx="4884">
                  <c:v>8.1750737288999993</c:v>
                </c:pt>
                <c:pt idx="4885">
                  <c:v>8.1750737288999993</c:v>
                </c:pt>
                <c:pt idx="4886">
                  <c:v>8.1750737288999993</c:v>
                </c:pt>
                <c:pt idx="4887">
                  <c:v>8.1750737288999993</c:v>
                </c:pt>
                <c:pt idx="4888">
                  <c:v>8.1750737288999993</c:v>
                </c:pt>
                <c:pt idx="4889">
                  <c:v>8.1750737288999993</c:v>
                </c:pt>
                <c:pt idx="4890">
                  <c:v>8.1750737288999993</c:v>
                </c:pt>
                <c:pt idx="4891">
                  <c:v>8.1750737288999993</c:v>
                </c:pt>
                <c:pt idx="4892">
                  <c:v>8.1750737288999993</c:v>
                </c:pt>
                <c:pt idx="4893">
                  <c:v>8.1722420442000008</c:v>
                </c:pt>
                <c:pt idx="4894">
                  <c:v>8.1722420442000008</c:v>
                </c:pt>
                <c:pt idx="4895">
                  <c:v>8.1722420442000008</c:v>
                </c:pt>
                <c:pt idx="4896">
                  <c:v>8.1722420442000008</c:v>
                </c:pt>
                <c:pt idx="4897">
                  <c:v>8.1722420442000008</c:v>
                </c:pt>
                <c:pt idx="4898">
                  <c:v>8.1722420442000008</c:v>
                </c:pt>
                <c:pt idx="4899">
                  <c:v>8.1722420442000008</c:v>
                </c:pt>
                <c:pt idx="4900">
                  <c:v>8.1722420442000008</c:v>
                </c:pt>
                <c:pt idx="4901">
                  <c:v>8.1722420442000008</c:v>
                </c:pt>
                <c:pt idx="4902">
                  <c:v>8.1722420442000008</c:v>
                </c:pt>
                <c:pt idx="4903">
                  <c:v>8.1722420442000008</c:v>
                </c:pt>
                <c:pt idx="4904">
                  <c:v>8.1694103595000005</c:v>
                </c:pt>
                <c:pt idx="4905">
                  <c:v>8.1694103595000005</c:v>
                </c:pt>
                <c:pt idx="4906">
                  <c:v>8.1694103595000005</c:v>
                </c:pt>
                <c:pt idx="4907">
                  <c:v>8.1694103595000005</c:v>
                </c:pt>
                <c:pt idx="4908">
                  <c:v>8.1694103595000005</c:v>
                </c:pt>
                <c:pt idx="4909">
                  <c:v>8.1694103595000005</c:v>
                </c:pt>
                <c:pt idx="4910">
                  <c:v>8.1694103595000005</c:v>
                </c:pt>
                <c:pt idx="4911">
                  <c:v>8.1694103595000005</c:v>
                </c:pt>
                <c:pt idx="4912">
                  <c:v>8.1694103595000005</c:v>
                </c:pt>
                <c:pt idx="4913">
                  <c:v>8.1694103595000005</c:v>
                </c:pt>
                <c:pt idx="4914">
                  <c:v>8.1665786747999984</c:v>
                </c:pt>
                <c:pt idx="4915">
                  <c:v>8.1665786747999984</c:v>
                </c:pt>
                <c:pt idx="4916">
                  <c:v>8.1665786747999984</c:v>
                </c:pt>
                <c:pt idx="4917">
                  <c:v>8.1665786747999984</c:v>
                </c:pt>
                <c:pt idx="4918">
                  <c:v>8.1665786747999984</c:v>
                </c:pt>
                <c:pt idx="4919">
                  <c:v>8.1665786747999984</c:v>
                </c:pt>
                <c:pt idx="4920">
                  <c:v>8.1665786747999984</c:v>
                </c:pt>
                <c:pt idx="4921">
                  <c:v>8.1665786747999984</c:v>
                </c:pt>
                <c:pt idx="4922">
                  <c:v>8.1665786747999984</c:v>
                </c:pt>
                <c:pt idx="4923">
                  <c:v>8.1665786747999984</c:v>
                </c:pt>
                <c:pt idx="4924">
                  <c:v>8.1637469900999999</c:v>
                </c:pt>
                <c:pt idx="4925">
                  <c:v>8.1637469900999999</c:v>
                </c:pt>
                <c:pt idx="4926">
                  <c:v>8.1637469900999999</c:v>
                </c:pt>
                <c:pt idx="4927">
                  <c:v>8.1637469900999999</c:v>
                </c:pt>
                <c:pt idx="4928">
                  <c:v>8.1637469900999999</c:v>
                </c:pt>
                <c:pt idx="4929">
                  <c:v>8.1637469900999999</c:v>
                </c:pt>
                <c:pt idx="4930">
                  <c:v>8.1637469900999999</c:v>
                </c:pt>
                <c:pt idx="4931">
                  <c:v>8.1637469900999999</c:v>
                </c:pt>
                <c:pt idx="4932">
                  <c:v>8.1637469900999999</c:v>
                </c:pt>
                <c:pt idx="4933">
                  <c:v>8.1637469900999999</c:v>
                </c:pt>
                <c:pt idx="4934">
                  <c:v>8.1637469900999999</c:v>
                </c:pt>
                <c:pt idx="4935">
                  <c:v>8.1609153053999997</c:v>
                </c:pt>
                <c:pt idx="4936">
                  <c:v>8.1609153053999997</c:v>
                </c:pt>
                <c:pt idx="4937">
                  <c:v>8.1609153053999997</c:v>
                </c:pt>
                <c:pt idx="4938">
                  <c:v>8.1609153053999997</c:v>
                </c:pt>
                <c:pt idx="4939">
                  <c:v>8.1609153053999997</c:v>
                </c:pt>
                <c:pt idx="4940">
                  <c:v>8.1609153053999997</c:v>
                </c:pt>
                <c:pt idx="4941">
                  <c:v>8.1609153053999997</c:v>
                </c:pt>
                <c:pt idx="4942">
                  <c:v>8.1609153053999997</c:v>
                </c:pt>
                <c:pt idx="4943">
                  <c:v>8.1609153053999997</c:v>
                </c:pt>
                <c:pt idx="4944">
                  <c:v>8.1609153053999997</c:v>
                </c:pt>
                <c:pt idx="4945">
                  <c:v>8.1580836207000011</c:v>
                </c:pt>
                <c:pt idx="4946">
                  <c:v>8.1580836207000011</c:v>
                </c:pt>
                <c:pt idx="4947">
                  <c:v>8.1580836207000011</c:v>
                </c:pt>
                <c:pt idx="4948">
                  <c:v>8.1580836207000011</c:v>
                </c:pt>
                <c:pt idx="4949">
                  <c:v>8.1580836207000011</c:v>
                </c:pt>
                <c:pt idx="4950">
                  <c:v>8.1580836207000011</c:v>
                </c:pt>
                <c:pt idx="4951">
                  <c:v>8.1580836207000011</c:v>
                </c:pt>
                <c:pt idx="4952">
                  <c:v>8.1580836207000011</c:v>
                </c:pt>
                <c:pt idx="4953">
                  <c:v>8.1580836207000011</c:v>
                </c:pt>
                <c:pt idx="4954">
                  <c:v>8.1580836207000011</c:v>
                </c:pt>
                <c:pt idx="4955">
                  <c:v>8.1580836207000011</c:v>
                </c:pt>
                <c:pt idx="4956">
                  <c:v>8.1552519359999991</c:v>
                </c:pt>
                <c:pt idx="4957">
                  <c:v>8.1552519359999991</c:v>
                </c:pt>
                <c:pt idx="4958">
                  <c:v>8.1552519359999991</c:v>
                </c:pt>
                <c:pt idx="4959">
                  <c:v>8.1552519359999991</c:v>
                </c:pt>
                <c:pt idx="4960">
                  <c:v>8.1552519359999991</c:v>
                </c:pt>
                <c:pt idx="4961">
                  <c:v>8.1552519359999991</c:v>
                </c:pt>
                <c:pt idx="4962">
                  <c:v>8.1552519359999991</c:v>
                </c:pt>
                <c:pt idx="4963">
                  <c:v>8.1552519359999991</c:v>
                </c:pt>
                <c:pt idx="4964">
                  <c:v>8.1552519359999991</c:v>
                </c:pt>
                <c:pt idx="4965">
                  <c:v>8.1552519359999991</c:v>
                </c:pt>
                <c:pt idx="4966">
                  <c:v>8.1524202512999988</c:v>
                </c:pt>
                <c:pt idx="4967">
                  <c:v>8.1524202512999988</c:v>
                </c:pt>
                <c:pt idx="4968">
                  <c:v>8.1524202512999988</c:v>
                </c:pt>
                <c:pt idx="4969">
                  <c:v>8.1524202512999988</c:v>
                </c:pt>
                <c:pt idx="4970">
                  <c:v>8.1524202512999988</c:v>
                </c:pt>
                <c:pt idx="4971">
                  <c:v>8.1524202512999988</c:v>
                </c:pt>
                <c:pt idx="4972">
                  <c:v>8.1524202512999988</c:v>
                </c:pt>
                <c:pt idx="4973">
                  <c:v>8.1524202512999988</c:v>
                </c:pt>
                <c:pt idx="4974">
                  <c:v>8.1524202512999988</c:v>
                </c:pt>
                <c:pt idx="4975">
                  <c:v>8.1524202512999988</c:v>
                </c:pt>
                <c:pt idx="4976">
                  <c:v>8.1495885666000003</c:v>
                </c:pt>
                <c:pt idx="4977">
                  <c:v>8.1495885666000003</c:v>
                </c:pt>
                <c:pt idx="4978">
                  <c:v>8.1495885666000003</c:v>
                </c:pt>
                <c:pt idx="4979">
                  <c:v>8.1495885666000003</c:v>
                </c:pt>
                <c:pt idx="4980">
                  <c:v>8.1495885666000003</c:v>
                </c:pt>
                <c:pt idx="4981">
                  <c:v>8.1495885666000003</c:v>
                </c:pt>
                <c:pt idx="4982">
                  <c:v>8.1495885666000003</c:v>
                </c:pt>
                <c:pt idx="4983">
                  <c:v>8.1495885666000003</c:v>
                </c:pt>
                <c:pt idx="4984">
                  <c:v>8.1495885666000003</c:v>
                </c:pt>
                <c:pt idx="4985">
                  <c:v>8.1495885666000003</c:v>
                </c:pt>
                <c:pt idx="4986">
                  <c:v>8.1495885666000003</c:v>
                </c:pt>
                <c:pt idx="4987">
                  <c:v>8.1467568819</c:v>
                </c:pt>
                <c:pt idx="4988">
                  <c:v>8.1467568819</c:v>
                </c:pt>
                <c:pt idx="4989">
                  <c:v>8.1467568819</c:v>
                </c:pt>
                <c:pt idx="4990">
                  <c:v>8.1467568819</c:v>
                </c:pt>
                <c:pt idx="4991">
                  <c:v>8.1467568819</c:v>
                </c:pt>
                <c:pt idx="4992">
                  <c:v>8.1467568819</c:v>
                </c:pt>
                <c:pt idx="4993">
                  <c:v>8.1467568819</c:v>
                </c:pt>
                <c:pt idx="4994">
                  <c:v>8.1467568819</c:v>
                </c:pt>
                <c:pt idx="4995">
                  <c:v>8.1467568819</c:v>
                </c:pt>
                <c:pt idx="4996">
                  <c:v>8.1467568819</c:v>
                </c:pt>
                <c:pt idx="4997">
                  <c:v>8.1439251971999997</c:v>
                </c:pt>
                <c:pt idx="4998">
                  <c:v>8.1439251971999997</c:v>
                </c:pt>
                <c:pt idx="4999">
                  <c:v>8.1439251971999997</c:v>
                </c:pt>
                <c:pt idx="5000">
                  <c:v>8.1439251971999997</c:v>
                </c:pt>
                <c:pt idx="5001">
                  <c:v>8.1439251971999997</c:v>
                </c:pt>
                <c:pt idx="5002">
                  <c:v>8.1439251971999997</c:v>
                </c:pt>
                <c:pt idx="5003">
                  <c:v>8.1439251971999997</c:v>
                </c:pt>
                <c:pt idx="5004">
                  <c:v>8.1439251971999997</c:v>
                </c:pt>
                <c:pt idx="5005">
                  <c:v>8.1439251971999997</c:v>
                </c:pt>
                <c:pt idx="5006">
                  <c:v>8.1439251971999997</c:v>
                </c:pt>
                <c:pt idx="5007">
                  <c:v>8.1439251971999997</c:v>
                </c:pt>
                <c:pt idx="5008">
                  <c:v>8.1410935124999995</c:v>
                </c:pt>
                <c:pt idx="5009">
                  <c:v>8.1410935124999995</c:v>
                </c:pt>
                <c:pt idx="5010">
                  <c:v>8.1410935124999995</c:v>
                </c:pt>
                <c:pt idx="5011">
                  <c:v>8.1410935124999995</c:v>
                </c:pt>
                <c:pt idx="5012">
                  <c:v>8.1410935124999995</c:v>
                </c:pt>
                <c:pt idx="5013">
                  <c:v>8.1410935124999995</c:v>
                </c:pt>
                <c:pt idx="5014">
                  <c:v>8.1410935124999995</c:v>
                </c:pt>
                <c:pt idx="5015">
                  <c:v>8.1410935124999995</c:v>
                </c:pt>
                <c:pt idx="5016">
                  <c:v>8.1410935124999995</c:v>
                </c:pt>
                <c:pt idx="5017">
                  <c:v>8.1410935124999995</c:v>
                </c:pt>
                <c:pt idx="5018">
                  <c:v>8.1382618277999992</c:v>
                </c:pt>
                <c:pt idx="5019">
                  <c:v>8.1382618277999992</c:v>
                </c:pt>
                <c:pt idx="5020">
                  <c:v>8.1382618277999992</c:v>
                </c:pt>
                <c:pt idx="5021">
                  <c:v>8.1382618277999992</c:v>
                </c:pt>
                <c:pt idx="5022">
                  <c:v>8.1382618277999992</c:v>
                </c:pt>
                <c:pt idx="5023">
                  <c:v>8.1382618277999992</c:v>
                </c:pt>
                <c:pt idx="5024">
                  <c:v>8.1382618277999992</c:v>
                </c:pt>
                <c:pt idx="5025">
                  <c:v>8.1382618277999992</c:v>
                </c:pt>
                <c:pt idx="5026">
                  <c:v>8.1382618277999992</c:v>
                </c:pt>
                <c:pt idx="5027">
                  <c:v>8.1382618277999992</c:v>
                </c:pt>
                <c:pt idx="5028">
                  <c:v>8.1354301431000007</c:v>
                </c:pt>
                <c:pt idx="5029">
                  <c:v>8.1354301431000007</c:v>
                </c:pt>
                <c:pt idx="5030">
                  <c:v>8.1354301431000007</c:v>
                </c:pt>
                <c:pt idx="5031">
                  <c:v>8.1354301431000007</c:v>
                </c:pt>
                <c:pt idx="5032">
                  <c:v>8.1354301431000007</c:v>
                </c:pt>
                <c:pt idx="5033">
                  <c:v>8.1354301431000007</c:v>
                </c:pt>
                <c:pt idx="5034">
                  <c:v>8.1354301431000007</c:v>
                </c:pt>
                <c:pt idx="5035">
                  <c:v>8.1354301431000007</c:v>
                </c:pt>
                <c:pt idx="5036">
                  <c:v>8.1354301431000007</c:v>
                </c:pt>
                <c:pt idx="5037">
                  <c:v>8.1354301431000007</c:v>
                </c:pt>
                <c:pt idx="5038">
                  <c:v>8.1354301431000007</c:v>
                </c:pt>
                <c:pt idx="5039">
                  <c:v>8.1325984583999986</c:v>
                </c:pt>
                <c:pt idx="5040">
                  <c:v>8.1325984583999986</c:v>
                </c:pt>
                <c:pt idx="5041">
                  <c:v>8.1325984583999986</c:v>
                </c:pt>
                <c:pt idx="5042">
                  <c:v>8.1325984583999986</c:v>
                </c:pt>
                <c:pt idx="5043">
                  <c:v>8.1325984583999986</c:v>
                </c:pt>
                <c:pt idx="5044">
                  <c:v>8.1325984583999986</c:v>
                </c:pt>
                <c:pt idx="5045">
                  <c:v>8.1325984583999986</c:v>
                </c:pt>
                <c:pt idx="5046">
                  <c:v>8.1325984583999986</c:v>
                </c:pt>
                <c:pt idx="5047">
                  <c:v>8.1297667737000001</c:v>
                </c:pt>
                <c:pt idx="5048">
                  <c:v>8.1297667737000001</c:v>
                </c:pt>
                <c:pt idx="5049">
                  <c:v>8.1297667737000001</c:v>
                </c:pt>
                <c:pt idx="5050">
                  <c:v>8.1297667737000001</c:v>
                </c:pt>
                <c:pt idx="5051">
                  <c:v>8.1297667737000001</c:v>
                </c:pt>
                <c:pt idx="5052">
                  <c:v>8.1297667737000001</c:v>
                </c:pt>
                <c:pt idx="5053">
                  <c:v>8.1297667737000001</c:v>
                </c:pt>
                <c:pt idx="5054">
                  <c:v>8.1297667737000001</c:v>
                </c:pt>
                <c:pt idx="5055">
                  <c:v>8.1269350889999998</c:v>
                </c:pt>
                <c:pt idx="5056">
                  <c:v>8.1269350889999998</c:v>
                </c:pt>
                <c:pt idx="5057">
                  <c:v>8.1269350889999998</c:v>
                </c:pt>
                <c:pt idx="5058">
                  <c:v>8.1269350889999998</c:v>
                </c:pt>
                <c:pt idx="5059">
                  <c:v>8.1269350889999998</c:v>
                </c:pt>
                <c:pt idx="5060">
                  <c:v>8.1269350889999998</c:v>
                </c:pt>
                <c:pt idx="5061">
                  <c:v>8.1269350889999998</c:v>
                </c:pt>
                <c:pt idx="5062">
                  <c:v>8.1269350889999998</c:v>
                </c:pt>
                <c:pt idx="5063">
                  <c:v>8.1241034042999996</c:v>
                </c:pt>
                <c:pt idx="5064">
                  <c:v>8.1241034042999996</c:v>
                </c:pt>
                <c:pt idx="5065">
                  <c:v>8.1241034042999996</c:v>
                </c:pt>
                <c:pt idx="5066">
                  <c:v>8.1241034042999996</c:v>
                </c:pt>
                <c:pt idx="5067">
                  <c:v>8.1241034042999996</c:v>
                </c:pt>
                <c:pt idx="5068">
                  <c:v>8.1241034042999996</c:v>
                </c:pt>
                <c:pt idx="5069">
                  <c:v>8.1241034042999996</c:v>
                </c:pt>
                <c:pt idx="5070">
                  <c:v>8.1212717195999993</c:v>
                </c:pt>
                <c:pt idx="5071">
                  <c:v>8.1212717195999993</c:v>
                </c:pt>
                <c:pt idx="5072">
                  <c:v>8.1212717195999993</c:v>
                </c:pt>
                <c:pt idx="5073">
                  <c:v>8.1212717195999993</c:v>
                </c:pt>
                <c:pt idx="5074">
                  <c:v>8.1212717195999993</c:v>
                </c:pt>
                <c:pt idx="5075">
                  <c:v>8.1212717195999993</c:v>
                </c:pt>
                <c:pt idx="5076">
                  <c:v>8.1212717195999993</c:v>
                </c:pt>
                <c:pt idx="5077">
                  <c:v>8.1212717195999993</c:v>
                </c:pt>
                <c:pt idx="5078">
                  <c:v>8.118440034899999</c:v>
                </c:pt>
                <c:pt idx="5079">
                  <c:v>8.118440034899999</c:v>
                </c:pt>
                <c:pt idx="5080">
                  <c:v>8.118440034899999</c:v>
                </c:pt>
                <c:pt idx="5081">
                  <c:v>8.118440034899999</c:v>
                </c:pt>
                <c:pt idx="5082">
                  <c:v>8.118440034899999</c:v>
                </c:pt>
                <c:pt idx="5083">
                  <c:v>8.118440034899999</c:v>
                </c:pt>
                <c:pt idx="5084">
                  <c:v>8.118440034899999</c:v>
                </c:pt>
                <c:pt idx="5085">
                  <c:v>8.118440034899999</c:v>
                </c:pt>
                <c:pt idx="5086">
                  <c:v>8.1156083502000005</c:v>
                </c:pt>
                <c:pt idx="5087">
                  <c:v>8.1156083502000005</c:v>
                </c:pt>
                <c:pt idx="5088">
                  <c:v>8.1156083502000005</c:v>
                </c:pt>
                <c:pt idx="5089">
                  <c:v>8.1156083502000005</c:v>
                </c:pt>
                <c:pt idx="5090">
                  <c:v>8.1156083502000005</c:v>
                </c:pt>
                <c:pt idx="5091">
                  <c:v>8.1156083502000005</c:v>
                </c:pt>
                <c:pt idx="5092">
                  <c:v>8.1156083502000005</c:v>
                </c:pt>
                <c:pt idx="5093">
                  <c:v>8.1127766655000002</c:v>
                </c:pt>
                <c:pt idx="5094">
                  <c:v>8.1127766655000002</c:v>
                </c:pt>
                <c:pt idx="5095">
                  <c:v>8.1127766655000002</c:v>
                </c:pt>
                <c:pt idx="5096">
                  <c:v>8.1127766655000002</c:v>
                </c:pt>
                <c:pt idx="5097">
                  <c:v>8.1127766655000002</c:v>
                </c:pt>
                <c:pt idx="5098">
                  <c:v>8.1127766655000002</c:v>
                </c:pt>
                <c:pt idx="5099">
                  <c:v>8.1127766655000002</c:v>
                </c:pt>
                <c:pt idx="5100">
                  <c:v>8.1127766655000002</c:v>
                </c:pt>
                <c:pt idx="5101">
                  <c:v>8.1099449807999999</c:v>
                </c:pt>
                <c:pt idx="5102">
                  <c:v>8.1099449807999999</c:v>
                </c:pt>
                <c:pt idx="5103">
                  <c:v>8.1099449807999999</c:v>
                </c:pt>
                <c:pt idx="5104">
                  <c:v>8.1099449807999999</c:v>
                </c:pt>
                <c:pt idx="5105">
                  <c:v>8.1099449807999999</c:v>
                </c:pt>
                <c:pt idx="5106">
                  <c:v>8.1099449807999999</c:v>
                </c:pt>
                <c:pt idx="5107">
                  <c:v>8.1099449807999999</c:v>
                </c:pt>
                <c:pt idx="5108">
                  <c:v>8.1099449807999999</c:v>
                </c:pt>
                <c:pt idx="5109">
                  <c:v>8.1071132960999996</c:v>
                </c:pt>
                <c:pt idx="5110">
                  <c:v>8.1071132960999996</c:v>
                </c:pt>
                <c:pt idx="5111">
                  <c:v>8.1071132960999996</c:v>
                </c:pt>
                <c:pt idx="5112">
                  <c:v>8.1071132960999996</c:v>
                </c:pt>
                <c:pt idx="5113">
                  <c:v>8.1071132960999996</c:v>
                </c:pt>
                <c:pt idx="5114">
                  <c:v>8.1071132960999996</c:v>
                </c:pt>
                <c:pt idx="5115">
                  <c:v>8.1071132960999996</c:v>
                </c:pt>
                <c:pt idx="5116">
                  <c:v>8.1042816113999994</c:v>
                </c:pt>
                <c:pt idx="5117">
                  <c:v>8.1042816113999994</c:v>
                </c:pt>
                <c:pt idx="5118">
                  <c:v>8.1042816113999994</c:v>
                </c:pt>
                <c:pt idx="5119">
                  <c:v>8.1042816113999994</c:v>
                </c:pt>
                <c:pt idx="5120">
                  <c:v>8.1042816113999994</c:v>
                </c:pt>
                <c:pt idx="5121">
                  <c:v>8.1042816113999994</c:v>
                </c:pt>
                <c:pt idx="5122">
                  <c:v>8.1042816113999994</c:v>
                </c:pt>
                <c:pt idx="5123">
                  <c:v>8.1042816113999994</c:v>
                </c:pt>
                <c:pt idx="5124">
                  <c:v>8.1014499267000009</c:v>
                </c:pt>
                <c:pt idx="5125">
                  <c:v>8.1014499267000009</c:v>
                </c:pt>
                <c:pt idx="5126">
                  <c:v>8.1014499267000009</c:v>
                </c:pt>
                <c:pt idx="5127">
                  <c:v>8.1014499267000009</c:v>
                </c:pt>
                <c:pt idx="5128">
                  <c:v>8.1014499267000009</c:v>
                </c:pt>
                <c:pt idx="5129">
                  <c:v>8.1014499267000009</c:v>
                </c:pt>
                <c:pt idx="5130">
                  <c:v>8.1014499267000009</c:v>
                </c:pt>
                <c:pt idx="5131">
                  <c:v>8.1014499267000009</c:v>
                </c:pt>
                <c:pt idx="5132">
                  <c:v>8.0986182420000006</c:v>
                </c:pt>
                <c:pt idx="5133">
                  <c:v>8.0986182420000006</c:v>
                </c:pt>
                <c:pt idx="5134">
                  <c:v>8.0986182420000006</c:v>
                </c:pt>
                <c:pt idx="5135">
                  <c:v>8.0986182420000006</c:v>
                </c:pt>
                <c:pt idx="5136">
                  <c:v>8.0986182420000006</c:v>
                </c:pt>
                <c:pt idx="5137">
                  <c:v>8.0986182420000006</c:v>
                </c:pt>
                <c:pt idx="5138">
                  <c:v>8.0986182420000006</c:v>
                </c:pt>
                <c:pt idx="5139">
                  <c:v>8.0957865572999985</c:v>
                </c:pt>
                <c:pt idx="5140">
                  <c:v>8.0957865572999985</c:v>
                </c:pt>
                <c:pt idx="5141">
                  <c:v>8.0957865572999985</c:v>
                </c:pt>
                <c:pt idx="5142">
                  <c:v>8.0957865572999985</c:v>
                </c:pt>
                <c:pt idx="5143">
                  <c:v>8.0957865572999985</c:v>
                </c:pt>
                <c:pt idx="5144">
                  <c:v>8.0957865572999985</c:v>
                </c:pt>
                <c:pt idx="5145">
                  <c:v>8.0957865572999985</c:v>
                </c:pt>
                <c:pt idx="5146">
                  <c:v>8.0957865572999985</c:v>
                </c:pt>
                <c:pt idx="5147">
                  <c:v>8.0929548726</c:v>
                </c:pt>
                <c:pt idx="5148">
                  <c:v>8.0929548726</c:v>
                </c:pt>
                <c:pt idx="5149">
                  <c:v>8.0929548726</c:v>
                </c:pt>
                <c:pt idx="5150">
                  <c:v>8.0929548726</c:v>
                </c:pt>
                <c:pt idx="5151">
                  <c:v>8.0929548726</c:v>
                </c:pt>
                <c:pt idx="5152">
                  <c:v>8.0929548726</c:v>
                </c:pt>
                <c:pt idx="5153">
                  <c:v>8.0929548726</c:v>
                </c:pt>
                <c:pt idx="5154">
                  <c:v>8.0929548726</c:v>
                </c:pt>
                <c:pt idx="5155">
                  <c:v>8.0901231878999997</c:v>
                </c:pt>
                <c:pt idx="5156">
                  <c:v>8.0901231878999997</c:v>
                </c:pt>
                <c:pt idx="5157">
                  <c:v>8.0901231878999997</c:v>
                </c:pt>
                <c:pt idx="5158">
                  <c:v>8.0901231878999997</c:v>
                </c:pt>
                <c:pt idx="5159">
                  <c:v>8.0901231878999997</c:v>
                </c:pt>
                <c:pt idx="5160">
                  <c:v>8.0901231878999997</c:v>
                </c:pt>
                <c:pt idx="5161">
                  <c:v>8.0901231878999997</c:v>
                </c:pt>
                <c:pt idx="5162">
                  <c:v>8.0872915032000012</c:v>
                </c:pt>
                <c:pt idx="5163">
                  <c:v>8.0872915032000012</c:v>
                </c:pt>
                <c:pt idx="5164">
                  <c:v>8.0872915032000012</c:v>
                </c:pt>
                <c:pt idx="5165">
                  <c:v>8.0872915032000012</c:v>
                </c:pt>
                <c:pt idx="5166">
                  <c:v>8.0872915032000012</c:v>
                </c:pt>
                <c:pt idx="5167">
                  <c:v>8.0872915032000012</c:v>
                </c:pt>
                <c:pt idx="5168">
                  <c:v>8.0872915032000012</c:v>
                </c:pt>
                <c:pt idx="5169">
                  <c:v>8.0872915032000012</c:v>
                </c:pt>
                <c:pt idx="5170">
                  <c:v>8.0844598184999992</c:v>
                </c:pt>
                <c:pt idx="5171">
                  <c:v>8.0844598184999992</c:v>
                </c:pt>
                <c:pt idx="5172">
                  <c:v>8.0844598184999992</c:v>
                </c:pt>
                <c:pt idx="5173">
                  <c:v>8.0844598184999992</c:v>
                </c:pt>
                <c:pt idx="5174">
                  <c:v>8.0844598184999992</c:v>
                </c:pt>
                <c:pt idx="5175">
                  <c:v>8.0844598184999992</c:v>
                </c:pt>
                <c:pt idx="5176">
                  <c:v>8.0844598184999992</c:v>
                </c:pt>
                <c:pt idx="5177">
                  <c:v>8.0844598184999992</c:v>
                </c:pt>
                <c:pt idx="5178">
                  <c:v>8.0816281337999989</c:v>
                </c:pt>
                <c:pt idx="5179">
                  <c:v>8.0816281337999989</c:v>
                </c:pt>
                <c:pt idx="5180">
                  <c:v>8.0816281337999989</c:v>
                </c:pt>
                <c:pt idx="5181">
                  <c:v>8.0816281337999989</c:v>
                </c:pt>
                <c:pt idx="5182">
                  <c:v>8.0816281337999989</c:v>
                </c:pt>
                <c:pt idx="5183">
                  <c:v>8.0816281337999989</c:v>
                </c:pt>
                <c:pt idx="5184">
                  <c:v>8.0816281337999989</c:v>
                </c:pt>
                <c:pt idx="5185">
                  <c:v>8.0787964491000004</c:v>
                </c:pt>
                <c:pt idx="5186">
                  <c:v>8.0787964491000004</c:v>
                </c:pt>
                <c:pt idx="5187">
                  <c:v>8.0787964491000004</c:v>
                </c:pt>
                <c:pt idx="5188">
                  <c:v>8.0787964491000004</c:v>
                </c:pt>
                <c:pt idx="5189">
                  <c:v>8.0787964491000004</c:v>
                </c:pt>
                <c:pt idx="5190">
                  <c:v>8.0787964491000004</c:v>
                </c:pt>
                <c:pt idx="5191">
                  <c:v>8.0787964491000004</c:v>
                </c:pt>
                <c:pt idx="5192">
                  <c:v>8.0787964491000004</c:v>
                </c:pt>
                <c:pt idx="5193">
                  <c:v>8.0759647644000001</c:v>
                </c:pt>
                <c:pt idx="5194">
                  <c:v>8.0759647644000001</c:v>
                </c:pt>
                <c:pt idx="5195">
                  <c:v>8.0759647644000001</c:v>
                </c:pt>
                <c:pt idx="5196">
                  <c:v>8.0759647644000001</c:v>
                </c:pt>
                <c:pt idx="5197">
                  <c:v>8.0759647644000001</c:v>
                </c:pt>
                <c:pt idx="5198">
                  <c:v>8.0759647644000001</c:v>
                </c:pt>
                <c:pt idx="5199">
                  <c:v>8.0759647644000001</c:v>
                </c:pt>
                <c:pt idx="5200">
                  <c:v>8.0759647644000001</c:v>
                </c:pt>
                <c:pt idx="5201">
                  <c:v>8.0731330796999998</c:v>
                </c:pt>
                <c:pt idx="5202">
                  <c:v>8.0731330796999998</c:v>
                </c:pt>
                <c:pt idx="5203">
                  <c:v>8.0731330796999998</c:v>
                </c:pt>
                <c:pt idx="5204">
                  <c:v>8.0731330796999998</c:v>
                </c:pt>
                <c:pt idx="5205">
                  <c:v>8.0731330796999998</c:v>
                </c:pt>
                <c:pt idx="5206">
                  <c:v>8.0731330796999998</c:v>
                </c:pt>
                <c:pt idx="5207">
                  <c:v>8.0731330796999998</c:v>
                </c:pt>
                <c:pt idx="5208">
                  <c:v>8.0703013949999995</c:v>
                </c:pt>
                <c:pt idx="5209">
                  <c:v>8.0703013949999995</c:v>
                </c:pt>
                <c:pt idx="5210">
                  <c:v>8.0703013949999995</c:v>
                </c:pt>
                <c:pt idx="5211">
                  <c:v>8.0703013949999995</c:v>
                </c:pt>
                <c:pt idx="5212">
                  <c:v>8.0703013949999995</c:v>
                </c:pt>
                <c:pt idx="5213">
                  <c:v>8.0703013949999995</c:v>
                </c:pt>
                <c:pt idx="5214">
                  <c:v>8.0703013949999995</c:v>
                </c:pt>
                <c:pt idx="5215">
                  <c:v>8.0703013949999995</c:v>
                </c:pt>
                <c:pt idx="5216">
                  <c:v>8.0674697102999993</c:v>
                </c:pt>
                <c:pt idx="5217">
                  <c:v>8.0674697102999993</c:v>
                </c:pt>
                <c:pt idx="5218">
                  <c:v>8.0674697102999993</c:v>
                </c:pt>
                <c:pt idx="5219">
                  <c:v>8.0674697102999993</c:v>
                </c:pt>
                <c:pt idx="5220">
                  <c:v>8.0674697102999993</c:v>
                </c:pt>
                <c:pt idx="5221">
                  <c:v>8.0674697102999993</c:v>
                </c:pt>
                <c:pt idx="5222">
                  <c:v>8.0674697102999993</c:v>
                </c:pt>
                <c:pt idx="5223">
                  <c:v>8.0674697102999993</c:v>
                </c:pt>
                <c:pt idx="5224">
                  <c:v>8.0646380256000008</c:v>
                </c:pt>
                <c:pt idx="5225">
                  <c:v>8.0646380256000008</c:v>
                </c:pt>
                <c:pt idx="5226">
                  <c:v>8.0646380256000008</c:v>
                </c:pt>
                <c:pt idx="5227">
                  <c:v>8.0646380256000008</c:v>
                </c:pt>
                <c:pt idx="5228">
                  <c:v>8.0646380256000008</c:v>
                </c:pt>
                <c:pt idx="5229">
                  <c:v>8.0646380256000008</c:v>
                </c:pt>
                <c:pt idx="5230">
                  <c:v>8.0646380256000008</c:v>
                </c:pt>
                <c:pt idx="5231">
                  <c:v>8.0646380256000008</c:v>
                </c:pt>
                <c:pt idx="5232">
                  <c:v>8.0618063408999987</c:v>
                </c:pt>
                <c:pt idx="5233">
                  <c:v>8.0618063408999987</c:v>
                </c:pt>
                <c:pt idx="5234">
                  <c:v>8.0618063408999987</c:v>
                </c:pt>
                <c:pt idx="5235">
                  <c:v>8.0618063408999987</c:v>
                </c:pt>
                <c:pt idx="5236">
                  <c:v>8.0618063408999987</c:v>
                </c:pt>
                <c:pt idx="5237">
                  <c:v>8.0618063408999987</c:v>
                </c:pt>
                <c:pt idx="5238">
                  <c:v>8.0618063408999987</c:v>
                </c:pt>
                <c:pt idx="5239">
                  <c:v>8.0589746562000002</c:v>
                </c:pt>
                <c:pt idx="5240">
                  <c:v>8.0589746562000002</c:v>
                </c:pt>
                <c:pt idx="5241">
                  <c:v>8.0589746562000002</c:v>
                </c:pt>
                <c:pt idx="5242">
                  <c:v>8.0589746562000002</c:v>
                </c:pt>
                <c:pt idx="5243">
                  <c:v>8.0589746562000002</c:v>
                </c:pt>
                <c:pt idx="5244">
                  <c:v>8.0589746562000002</c:v>
                </c:pt>
                <c:pt idx="5245">
                  <c:v>8.0589746562000002</c:v>
                </c:pt>
                <c:pt idx="5246">
                  <c:v>8.0589746562000002</c:v>
                </c:pt>
                <c:pt idx="5247">
                  <c:v>8.0561429714999999</c:v>
                </c:pt>
                <c:pt idx="5248">
                  <c:v>8.0561429714999999</c:v>
                </c:pt>
                <c:pt idx="5249">
                  <c:v>8.0561429714999999</c:v>
                </c:pt>
                <c:pt idx="5250">
                  <c:v>8.0561429714999999</c:v>
                </c:pt>
                <c:pt idx="5251">
                  <c:v>8.0561429714999999</c:v>
                </c:pt>
                <c:pt idx="5252">
                  <c:v>8.0561429714999999</c:v>
                </c:pt>
                <c:pt idx="5253">
                  <c:v>8.0561429714999999</c:v>
                </c:pt>
                <c:pt idx="5254">
                  <c:v>8.0561429714999999</c:v>
                </c:pt>
                <c:pt idx="5255">
                  <c:v>8.0533112867999996</c:v>
                </c:pt>
                <c:pt idx="5256">
                  <c:v>8.0533112867999996</c:v>
                </c:pt>
                <c:pt idx="5257">
                  <c:v>8.0533112867999996</c:v>
                </c:pt>
                <c:pt idx="5258">
                  <c:v>8.0533112867999996</c:v>
                </c:pt>
                <c:pt idx="5259">
                  <c:v>8.0533112867999996</c:v>
                </c:pt>
                <c:pt idx="5260">
                  <c:v>8.0533112867999996</c:v>
                </c:pt>
                <c:pt idx="5261">
                  <c:v>8.0533112867999996</c:v>
                </c:pt>
                <c:pt idx="5262">
                  <c:v>8.0504796020999994</c:v>
                </c:pt>
                <c:pt idx="5263">
                  <c:v>8.0504796020999994</c:v>
                </c:pt>
                <c:pt idx="5264">
                  <c:v>8.0504796020999994</c:v>
                </c:pt>
                <c:pt idx="5265">
                  <c:v>8.0504796020999994</c:v>
                </c:pt>
                <c:pt idx="5266">
                  <c:v>8.0504796020999994</c:v>
                </c:pt>
                <c:pt idx="5267">
                  <c:v>8.0504796020999994</c:v>
                </c:pt>
                <c:pt idx="5268">
                  <c:v>8.0504796020999994</c:v>
                </c:pt>
                <c:pt idx="5269">
                  <c:v>8.0504796020999994</c:v>
                </c:pt>
                <c:pt idx="5270">
                  <c:v>8.0476479173999991</c:v>
                </c:pt>
                <c:pt idx="5271">
                  <c:v>8.0476479173999991</c:v>
                </c:pt>
                <c:pt idx="5272">
                  <c:v>8.0476479173999991</c:v>
                </c:pt>
                <c:pt idx="5273">
                  <c:v>8.0476479173999991</c:v>
                </c:pt>
                <c:pt idx="5274">
                  <c:v>8.0476479173999991</c:v>
                </c:pt>
                <c:pt idx="5275">
                  <c:v>8.0476479173999991</c:v>
                </c:pt>
                <c:pt idx="5276">
                  <c:v>8.0476479173999991</c:v>
                </c:pt>
                <c:pt idx="5277">
                  <c:v>8.0476479173999991</c:v>
                </c:pt>
                <c:pt idx="5278">
                  <c:v>8.0448162327000006</c:v>
                </c:pt>
                <c:pt idx="5279">
                  <c:v>8.0448162327000006</c:v>
                </c:pt>
                <c:pt idx="5280">
                  <c:v>8.0448162327000006</c:v>
                </c:pt>
                <c:pt idx="5281">
                  <c:v>8.0448162327000006</c:v>
                </c:pt>
                <c:pt idx="5282">
                  <c:v>8.0448162327000006</c:v>
                </c:pt>
                <c:pt idx="5283">
                  <c:v>8.0448162327000006</c:v>
                </c:pt>
                <c:pt idx="5284">
                  <c:v>8.0448162327000006</c:v>
                </c:pt>
                <c:pt idx="5285">
                  <c:v>8.0448162327000006</c:v>
                </c:pt>
                <c:pt idx="5286">
                  <c:v>8.0419845480000003</c:v>
                </c:pt>
                <c:pt idx="5287">
                  <c:v>8.0419845480000003</c:v>
                </c:pt>
                <c:pt idx="5288">
                  <c:v>8.0419845480000003</c:v>
                </c:pt>
                <c:pt idx="5289">
                  <c:v>8.0419845480000003</c:v>
                </c:pt>
                <c:pt idx="5290">
                  <c:v>8.0419845480000003</c:v>
                </c:pt>
                <c:pt idx="5291">
                  <c:v>8.0419845480000003</c:v>
                </c:pt>
                <c:pt idx="5292">
                  <c:v>8.0419845480000003</c:v>
                </c:pt>
                <c:pt idx="5293">
                  <c:v>8.0391528632999982</c:v>
                </c:pt>
                <c:pt idx="5294">
                  <c:v>8.0391528632999982</c:v>
                </c:pt>
                <c:pt idx="5295">
                  <c:v>8.0391528632999982</c:v>
                </c:pt>
                <c:pt idx="5296">
                  <c:v>8.0391528632999982</c:v>
                </c:pt>
                <c:pt idx="5297">
                  <c:v>8.0391528632999982</c:v>
                </c:pt>
                <c:pt idx="5298">
                  <c:v>8.0391528632999982</c:v>
                </c:pt>
                <c:pt idx="5299">
                  <c:v>8.0391528632999982</c:v>
                </c:pt>
                <c:pt idx="5300">
                  <c:v>8.0391528632999982</c:v>
                </c:pt>
                <c:pt idx="5301">
                  <c:v>8.0363211785999997</c:v>
                </c:pt>
                <c:pt idx="5302">
                  <c:v>8.0363211785999997</c:v>
                </c:pt>
                <c:pt idx="5303">
                  <c:v>8.0363211785999997</c:v>
                </c:pt>
                <c:pt idx="5304">
                  <c:v>8.0363211785999997</c:v>
                </c:pt>
                <c:pt idx="5305">
                  <c:v>8.0363211785999997</c:v>
                </c:pt>
                <c:pt idx="5306">
                  <c:v>8.0363211785999997</c:v>
                </c:pt>
                <c:pt idx="5307">
                  <c:v>8.0363211785999997</c:v>
                </c:pt>
                <c:pt idx="5308">
                  <c:v>8.0363211785999997</c:v>
                </c:pt>
                <c:pt idx="5309">
                  <c:v>8.0334894938999994</c:v>
                </c:pt>
                <c:pt idx="5310">
                  <c:v>8.0334894938999994</c:v>
                </c:pt>
                <c:pt idx="5311">
                  <c:v>8.0334894938999994</c:v>
                </c:pt>
                <c:pt idx="5312">
                  <c:v>8.0334894938999994</c:v>
                </c:pt>
                <c:pt idx="5313">
                  <c:v>8.0334894938999994</c:v>
                </c:pt>
                <c:pt idx="5314">
                  <c:v>8.0334894938999994</c:v>
                </c:pt>
                <c:pt idx="5315">
                  <c:v>8.0334894938999994</c:v>
                </c:pt>
                <c:pt idx="5316">
                  <c:v>8.0334894938999994</c:v>
                </c:pt>
                <c:pt idx="5317">
                  <c:v>8.0306578092000009</c:v>
                </c:pt>
                <c:pt idx="5318">
                  <c:v>8.0306578092000009</c:v>
                </c:pt>
                <c:pt idx="5319">
                  <c:v>8.0306578092000009</c:v>
                </c:pt>
                <c:pt idx="5320">
                  <c:v>8.0306578092000009</c:v>
                </c:pt>
                <c:pt idx="5321">
                  <c:v>8.0306578092000009</c:v>
                </c:pt>
                <c:pt idx="5322">
                  <c:v>8.0306578092000009</c:v>
                </c:pt>
                <c:pt idx="5323">
                  <c:v>8.0306578092000009</c:v>
                </c:pt>
                <c:pt idx="5324">
                  <c:v>8.0278261244999989</c:v>
                </c:pt>
                <c:pt idx="5325">
                  <c:v>8.0278261244999989</c:v>
                </c:pt>
                <c:pt idx="5326">
                  <c:v>8.0278261244999989</c:v>
                </c:pt>
                <c:pt idx="5327">
                  <c:v>8.0278261244999989</c:v>
                </c:pt>
                <c:pt idx="5328">
                  <c:v>8.0278261244999989</c:v>
                </c:pt>
                <c:pt idx="5329">
                  <c:v>8.0278261244999989</c:v>
                </c:pt>
                <c:pt idx="5330">
                  <c:v>8.0278261244999989</c:v>
                </c:pt>
                <c:pt idx="5331">
                  <c:v>8.0278261244999989</c:v>
                </c:pt>
                <c:pt idx="5332">
                  <c:v>8.0249944397999986</c:v>
                </c:pt>
                <c:pt idx="5333">
                  <c:v>8.0249944397999986</c:v>
                </c:pt>
                <c:pt idx="5334">
                  <c:v>8.0249944397999986</c:v>
                </c:pt>
                <c:pt idx="5335">
                  <c:v>8.0249944397999986</c:v>
                </c:pt>
                <c:pt idx="5336">
                  <c:v>8.0249944397999986</c:v>
                </c:pt>
                <c:pt idx="5337">
                  <c:v>8.0249944397999986</c:v>
                </c:pt>
                <c:pt idx="5338">
                  <c:v>8.0249944397999986</c:v>
                </c:pt>
                <c:pt idx="5339">
                  <c:v>8.0249944397999986</c:v>
                </c:pt>
                <c:pt idx="5340">
                  <c:v>8.0221627551000001</c:v>
                </c:pt>
                <c:pt idx="5341">
                  <c:v>8.0221627551000001</c:v>
                </c:pt>
                <c:pt idx="5342">
                  <c:v>8.0221627551000001</c:v>
                </c:pt>
                <c:pt idx="5343">
                  <c:v>8.0221627551000001</c:v>
                </c:pt>
                <c:pt idx="5344">
                  <c:v>8.0221627551000001</c:v>
                </c:pt>
                <c:pt idx="5345">
                  <c:v>8.0221627551000001</c:v>
                </c:pt>
                <c:pt idx="5346">
                  <c:v>8.0221627551000001</c:v>
                </c:pt>
                <c:pt idx="5347">
                  <c:v>8.0221627551000001</c:v>
                </c:pt>
                <c:pt idx="5348">
                  <c:v>8.0193310703999998</c:v>
                </c:pt>
                <c:pt idx="5349">
                  <c:v>8.0193310703999998</c:v>
                </c:pt>
                <c:pt idx="5350">
                  <c:v>8.0193310703999998</c:v>
                </c:pt>
                <c:pt idx="5351">
                  <c:v>8.0193310703999998</c:v>
                </c:pt>
                <c:pt idx="5352">
                  <c:v>8.0193310703999998</c:v>
                </c:pt>
                <c:pt idx="5353">
                  <c:v>8.0193310703999998</c:v>
                </c:pt>
                <c:pt idx="5354">
                  <c:v>8.0193310703999998</c:v>
                </c:pt>
                <c:pt idx="5355">
                  <c:v>8.0164993856999995</c:v>
                </c:pt>
                <c:pt idx="5356">
                  <c:v>8.0164993856999995</c:v>
                </c:pt>
                <c:pt idx="5357">
                  <c:v>8.0164993856999995</c:v>
                </c:pt>
                <c:pt idx="5358">
                  <c:v>8.0164993856999995</c:v>
                </c:pt>
                <c:pt idx="5359">
                  <c:v>8.0164993856999995</c:v>
                </c:pt>
                <c:pt idx="5360">
                  <c:v>8.0164993856999995</c:v>
                </c:pt>
                <c:pt idx="5361">
                  <c:v>8.0164993856999995</c:v>
                </c:pt>
                <c:pt idx="5362">
                  <c:v>8.0164993856999995</c:v>
                </c:pt>
                <c:pt idx="5363">
                  <c:v>8.0136677009999993</c:v>
                </c:pt>
                <c:pt idx="5364">
                  <c:v>8.0136677009999993</c:v>
                </c:pt>
                <c:pt idx="5365">
                  <c:v>8.0136677009999993</c:v>
                </c:pt>
                <c:pt idx="5366">
                  <c:v>8.0136677009999993</c:v>
                </c:pt>
                <c:pt idx="5367">
                  <c:v>8.0136677009999993</c:v>
                </c:pt>
                <c:pt idx="5368">
                  <c:v>8.0136677009999993</c:v>
                </c:pt>
                <c:pt idx="5369">
                  <c:v>8.0136677009999993</c:v>
                </c:pt>
                <c:pt idx="5370">
                  <c:v>8.0136677009999993</c:v>
                </c:pt>
                <c:pt idx="5371">
                  <c:v>8.010836016299999</c:v>
                </c:pt>
                <c:pt idx="5372">
                  <c:v>8.010836016299999</c:v>
                </c:pt>
                <c:pt idx="5373">
                  <c:v>8.010836016299999</c:v>
                </c:pt>
                <c:pt idx="5374">
                  <c:v>8.010836016299999</c:v>
                </c:pt>
                <c:pt idx="5375">
                  <c:v>8.010836016299999</c:v>
                </c:pt>
                <c:pt idx="5376">
                  <c:v>8.010836016299999</c:v>
                </c:pt>
                <c:pt idx="5377">
                  <c:v>8.010836016299999</c:v>
                </c:pt>
                <c:pt idx="5378">
                  <c:v>8.010836016299999</c:v>
                </c:pt>
                <c:pt idx="5379">
                  <c:v>8.0080043316000005</c:v>
                </c:pt>
                <c:pt idx="5380">
                  <c:v>8.0080043316000005</c:v>
                </c:pt>
                <c:pt idx="5381">
                  <c:v>8.0080043316000005</c:v>
                </c:pt>
                <c:pt idx="5382">
                  <c:v>8.0080043316000005</c:v>
                </c:pt>
                <c:pt idx="5383">
                  <c:v>8.0080043316000005</c:v>
                </c:pt>
                <c:pt idx="5384">
                  <c:v>8.0080043316000005</c:v>
                </c:pt>
                <c:pt idx="5385">
                  <c:v>8.0080043316000005</c:v>
                </c:pt>
                <c:pt idx="5386">
                  <c:v>8.0051726469000002</c:v>
                </c:pt>
                <c:pt idx="5387">
                  <c:v>8.0051726469000002</c:v>
                </c:pt>
                <c:pt idx="5388">
                  <c:v>8.0051726469000002</c:v>
                </c:pt>
                <c:pt idx="5389">
                  <c:v>8.0051726469000002</c:v>
                </c:pt>
                <c:pt idx="5390">
                  <c:v>8.0051726469000002</c:v>
                </c:pt>
                <c:pt idx="5391">
                  <c:v>8.0051726469000002</c:v>
                </c:pt>
                <c:pt idx="5392">
                  <c:v>8.0051726469000002</c:v>
                </c:pt>
                <c:pt idx="5393">
                  <c:v>8.0051726469000002</c:v>
                </c:pt>
                <c:pt idx="5394">
                  <c:v>8.0023409621999999</c:v>
                </c:pt>
                <c:pt idx="5395">
                  <c:v>8.0023409621999999</c:v>
                </c:pt>
                <c:pt idx="5396">
                  <c:v>8.0023409621999999</c:v>
                </c:pt>
                <c:pt idx="5397">
                  <c:v>8.0023409621999999</c:v>
                </c:pt>
                <c:pt idx="5398">
                  <c:v>8.0023409621999999</c:v>
                </c:pt>
                <c:pt idx="5399">
                  <c:v>8.0023409621999999</c:v>
                </c:pt>
                <c:pt idx="5400">
                  <c:v>8.0023409621999999</c:v>
                </c:pt>
                <c:pt idx="5401">
                  <c:v>8.0023409621999999</c:v>
                </c:pt>
                <c:pt idx="5402">
                  <c:v>7.9995092774999996</c:v>
                </c:pt>
                <c:pt idx="5403">
                  <c:v>7.9995092774999996</c:v>
                </c:pt>
                <c:pt idx="5404">
                  <c:v>7.9995092774999996</c:v>
                </c:pt>
                <c:pt idx="5405">
                  <c:v>7.9995092774999996</c:v>
                </c:pt>
                <c:pt idx="5406">
                  <c:v>7.9995092774999996</c:v>
                </c:pt>
                <c:pt idx="5407">
                  <c:v>7.9995092774999996</c:v>
                </c:pt>
                <c:pt idx="5408">
                  <c:v>7.9995092774999996</c:v>
                </c:pt>
                <c:pt idx="5409">
                  <c:v>7.9995092774999996</c:v>
                </c:pt>
                <c:pt idx="5410">
                  <c:v>7.9966775927999993</c:v>
                </c:pt>
                <c:pt idx="5411">
                  <c:v>7.9966775927999993</c:v>
                </c:pt>
                <c:pt idx="5412">
                  <c:v>7.9966775927999993</c:v>
                </c:pt>
                <c:pt idx="5413">
                  <c:v>7.9966775927999993</c:v>
                </c:pt>
                <c:pt idx="5414">
                  <c:v>7.9966775927999993</c:v>
                </c:pt>
                <c:pt idx="5415">
                  <c:v>7.9966775927999993</c:v>
                </c:pt>
                <c:pt idx="5416">
                  <c:v>7.9966775927999993</c:v>
                </c:pt>
                <c:pt idx="5417">
                  <c:v>7.9938459081</c:v>
                </c:pt>
                <c:pt idx="5418">
                  <c:v>7.9938459081</c:v>
                </c:pt>
                <c:pt idx="5419">
                  <c:v>7.9938459081</c:v>
                </c:pt>
                <c:pt idx="5420">
                  <c:v>7.9938459081</c:v>
                </c:pt>
                <c:pt idx="5421">
                  <c:v>7.9938459081</c:v>
                </c:pt>
                <c:pt idx="5422">
                  <c:v>7.9938459081</c:v>
                </c:pt>
                <c:pt idx="5423">
                  <c:v>7.9938459081</c:v>
                </c:pt>
                <c:pt idx="5424">
                  <c:v>7.9938459081</c:v>
                </c:pt>
                <c:pt idx="5425">
                  <c:v>7.9910142233999997</c:v>
                </c:pt>
                <c:pt idx="5426">
                  <c:v>7.9910142233999997</c:v>
                </c:pt>
                <c:pt idx="5427">
                  <c:v>7.9910142233999997</c:v>
                </c:pt>
                <c:pt idx="5428">
                  <c:v>7.9910142233999997</c:v>
                </c:pt>
                <c:pt idx="5429">
                  <c:v>7.9910142233999997</c:v>
                </c:pt>
                <c:pt idx="5430">
                  <c:v>7.9910142233999997</c:v>
                </c:pt>
                <c:pt idx="5431">
                  <c:v>7.9910142233999997</c:v>
                </c:pt>
                <c:pt idx="5432">
                  <c:v>7.9910142233999997</c:v>
                </c:pt>
                <c:pt idx="5433">
                  <c:v>7.9881825387000003</c:v>
                </c:pt>
                <c:pt idx="5434">
                  <c:v>7.9881825387000003</c:v>
                </c:pt>
                <c:pt idx="5435">
                  <c:v>7.9881825387000003</c:v>
                </c:pt>
                <c:pt idx="5436">
                  <c:v>7.9881825387000003</c:v>
                </c:pt>
                <c:pt idx="5437">
                  <c:v>7.9881825387000003</c:v>
                </c:pt>
                <c:pt idx="5438">
                  <c:v>7.9881825387000003</c:v>
                </c:pt>
                <c:pt idx="5439">
                  <c:v>7.9881825387000003</c:v>
                </c:pt>
                <c:pt idx="5440">
                  <c:v>7.9881825387000003</c:v>
                </c:pt>
                <c:pt idx="5441">
                  <c:v>7.985350854</c:v>
                </c:pt>
                <c:pt idx="5442">
                  <c:v>7.985350854</c:v>
                </c:pt>
                <c:pt idx="5443">
                  <c:v>7.985350854</c:v>
                </c:pt>
                <c:pt idx="5444">
                  <c:v>7.985350854</c:v>
                </c:pt>
                <c:pt idx="5445">
                  <c:v>7.985350854</c:v>
                </c:pt>
                <c:pt idx="5446">
                  <c:v>7.985350854</c:v>
                </c:pt>
                <c:pt idx="5447">
                  <c:v>7.985350854</c:v>
                </c:pt>
                <c:pt idx="5448">
                  <c:v>7.985350854</c:v>
                </c:pt>
                <c:pt idx="5449">
                  <c:v>7.9825191692999988</c:v>
                </c:pt>
                <c:pt idx="5450">
                  <c:v>7.9825191692999988</c:v>
                </c:pt>
                <c:pt idx="5451">
                  <c:v>7.9825191692999988</c:v>
                </c:pt>
                <c:pt idx="5452">
                  <c:v>7.9825191692999988</c:v>
                </c:pt>
                <c:pt idx="5453">
                  <c:v>7.9825191692999988</c:v>
                </c:pt>
                <c:pt idx="5454">
                  <c:v>7.9825191692999988</c:v>
                </c:pt>
                <c:pt idx="5455">
                  <c:v>7.9825191692999988</c:v>
                </c:pt>
                <c:pt idx="5456">
                  <c:v>7.9796874846000003</c:v>
                </c:pt>
                <c:pt idx="5457">
                  <c:v>7.9796874846000003</c:v>
                </c:pt>
                <c:pt idx="5458">
                  <c:v>7.9796874846000003</c:v>
                </c:pt>
                <c:pt idx="5459">
                  <c:v>7.9796874846000003</c:v>
                </c:pt>
                <c:pt idx="5460">
                  <c:v>7.9796874846000003</c:v>
                </c:pt>
                <c:pt idx="5461">
                  <c:v>7.9796874846000003</c:v>
                </c:pt>
                <c:pt idx="5462">
                  <c:v>7.9796874846000003</c:v>
                </c:pt>
                <c:pt idx="5463">
                  <c:v>7.9796874846000003</c:v>
                </c:pt>
                <c:pt idx="5464">
                  <c:v>7.9768557998999992</c:v>
                </c:pt>
                <c:pt idx="5465">
                  <c:v>7.9768557998999992</c:v>
                </c:pt>
                <c:pt idx="5466">
                  <c:v>7.9768557998999992</c:v>
                </c:pt>
                <c:pt idx="5467">
                  <c:v>7.9768557998999992</c:v>
                </c:pt>
                <c:pt idx="5468">
                  <c:v>7.9768557998999992</c:v>
                </c:pt>
                <c:pt idx="5469">
                  <c:v>7.9768557998999992</c:v>
                </c:pt>
                <c:pt idx="5470">
                  <c:v>7.9768557998999992</c:v>
                </c:pt>
                <c:pt idx="5471">
                  <c:v>7.9768557998999992</c:v>
                </c:pt>
                <c:pt idx="5472">
                  <c:v>7.9740241152000007</c:v>
                </c:pt>
                <c:pt idx="5473">
                  <c:v>7.9740241152000007</c:v>
                </c:pt>
                <c:pt idx="5474">
                  <c:v>7.9740241152000007</c:v>
                </c:pt>
                <c:pt idx="5475">
                  <c:v>7.9740241152000007</c:v>
                </c:pt>
                <c:pt idx="5476">
                  <c:v>7.9740241152000007</c:v>
                </c:pt>
                <c:pt idx="5477">
                  <c:v>7.9740241152000007</c:v>
                </c:pt>
                <c:pt idx="5478">
                  <c:v>7.9740241152000007</c:v>
                </c:pt>
                <c:pt idx="5479">
                  <c:v>7.9740241152000007</c:v>
                </c:pt>
                <c:pt idx="5480">
                  <c:v>7.9711924304999995</c:v>
                </c:pt>
                <c:pt idx="5481">
                  <c:v>7.9711924304999995</c:v>
                </c:pt>
                <c:pt idx="5482">
                  <c:v>7.9711924304999995</c:v>
                </c:pt>
                <c:pt idx="5483">
                  <c:v>7.9711924304999995</c:v>
                </c:pt>
                <c:pt idx="5484">
                  <c:v>7.9711924304999995</c:v>
                </c:pt>
                <c:pt idx="5485">
                  <c:v>7.9711924304999995</c:v>
                </c:pt>
                <c:pt idx="5486">
                  <c:v>7.9711924304999995</c:v>
                </c:pt>
                <c:pt idx="5487">
                  <c:v>7.9683607457999992</c:v>
                </c:pt>
                <c:pt idx="5488">
                  <c:v>7.9683607457999992</c:v>
                </c:pt>
                <c:pt idx="5489">
                  <c:v>7.9683607457999992</c:v>
                </c:pt>
                <c:pt idx="5490">
                  <c:v>7.9683607457999992</c:v>
                </c:pt>
                <c:pt idx="5491">
                  <c:v>7.9683607457999992</c:v>
                </c:pt>
                <c:pt idx="5492">
                  <c:v>7.9683607457999992</c:v>
                </c:pt>
                <c:pt idx="5493">
                  <c:v>7.9683607457999992</c:v>
                </c:pt>
                <c:pt idx="5494">
                  <c:v>7.9683607457999992</c:v>
                </c:pt>
                <c:pt idx="5495">
                  <c:v>7.9655290610999998</c:v>
                </c:pt>
                <c:pt idx="5496">
                  <c:v>7.9655290610999998</c:v>
                </c:pt>
                <c:pt idx="5497">
                  <c:v>7.9655290610999998</c:v>
                </c:pt>
                <c:pt idx="5498">
                  <c:v>7.9655290610999998</c:v>
                </c:pt>
                <c:pt idx="5499">
                  <c:v>7.9655290610999998</c:v>
                </c:pt>
                <c:pt idx="5500">
                  <c:v>7.9655290610999998</c:v>
                </c:pt>
                <c:pt idx="5501">
                  <c:v>7.9655290610999998</c:v>
                </c:pt>
                <c:pt idx="5502">
                  <c:v>7.9655290610999998</c:v>
                </c:pt>
                <c:pt idx="5503">
                  <c:v>7.9626973763999995</c:v>
                </c:pt>
                <c:pt idx="5504">
                  <c:v>7.9626973763999995</c:v>
                </c:pt>
                <c:pt idx="5505">
                  <c:v>7.9626973763999995</c:v>
                </c:pt>
                <c:pt idx="5506">
                  <c:v>7.9626973763999995</c:v>
                </c:pt>
                <c:pt idx="5507">
                  <c:v>7.9626973763999995</c:v>
                </c:pt>
                <c:pt idx="5508">
                  <c:v>7.9626973763999995</c:v>
                </c:pt>
                <c:pt idx="5509">
                  <c:v>7.9626973763999995</c:v>
                </c:pt>
                <c:pt idx="5510">
                  <c:v>7.9626973763999995</c:v>
                </c:pt>
                <c:pt idx="5511">
                  <c:v>7.9598656917000001</c:v>
                </c:pt>
                <c:pt idx="5512">
                  <c:v>7.9598656917000001</c:v>
                </c:pt>
                <c:pt idx="5513">
                  <c:v>7.9598656917000001</c:v>
                </c:pt>
                <c:pt idx="5514">
                  <c:v>7.9598656917000001</c:v>
                </c:pt>
                <c:pt idx="5515">
                  <c:v>7.9598656917000001</c:v>
                </c:pt>
                <c:pt idx="5516">
                  <c:v>7.9598656917000001</c:v>
                </c:pt>
                <c:pt idx="5517">
                  <c:v>7.9598656917000001</c:v>
                </c:pt>
                <c:pt idx="5518">
                  <c:v>7.9598656917000001</c:v>
                </c:pt>
                <c:pt idx="5519">
                  <c:v>7.9570340069999999</c:v>
                </c:pt>
                <c:pt idx="5520">
                  <c:v>7.9570340069999999</c:v>
                </c:pt>
                <c:pt idx="5521">
                  <c:v>7.9570340069999999</c:v>
                </c:pt>
                <c:pt idx="5522">
                  <c:v>7.9570340069999999</c:v>
                </c:pt>
                <c:pt idx="5523">
                  <c:v>7.9570340069999999</c:v>
                </c:pt>
                <c:pt idx="5524">
                  <c:v>7.9570340069999999</c:v>
                </c:pt>
                <c:pt idx="5525">
                  <c:v>7.9570340069999999</c:v>
                </c:pt>
                <c:pt idx="5526">
                  <c:v>7.9570340069999999</c:v>
                </c:pt>
                <c:pt idx="5527">
                  <c:v>7.9542023222999987</c:v>
                </c:pt>
                <c:pt idx="5528">
                  <c:v>7.9542023222999987</c:v>
                </c:pt>
                <c:pt idx="5529">
                  <c:v>7.9542023222999987</c:v>
                </c:pt>
                <c:pt idx="5530">
                  <c:v>7.9542023222999987</c:v>
                </c:pt>
                <c:pt idx="5531">
                  <c:v>7.9542023222999987</c:v>
                </c:pt>
                <c:pt idx="5532">
                  <c:v>7.9542023222999987</c:v>
                </c:pt>
                <c:pt idx="5533">
                  <c:v>7.9542023222999987</c:v>
                </c:pt>
                <c:pt idx="5534">
                  <c:v>7.9513706376000002</c:v>
                </c:pt>
                <c:pt idx="5535">
                  <c:v>7.9513706376000002</c:v>
                </c:pt>
                <c:pt idx="5536">
                  <c:v>7.9513706376000002</c:v>
                </c:pt>
                <c:pt idx="5537">
                  <c:v>7.9513706376000002</c:v>
                </c:pt>
                <c:pt idx="5538">
                  <c:v>7.9513706376000002</c:v>
                </c:pt>
                <c:pt idx="5539">
                  <c:v>7.9513706376000002</c:v>
                </c:pt>
                <c:pt idx="5540">
                  <c:v>7.9513706376000002</c:v>
                </c:pt>
                <c:pt idx="5541">
                  <c:v>7.9513706376000002</c:v>
                </c:pt>
                <c:pt idx="5542">
                  <c:v>7.948538952899999</c:v>
                </c:pt>
                <c:pt idx="5543">
                  <c:v>7.948538952899999</c:v>
                </c:pt>
                <c:pt idx="5544">
                  <c:v>7.948538952899999</c:v>
                </c:pt>
                <c:pt idx="5545">
                  <c:v>7.948538952899999</c:v>
                </c:pt>
                <c:pt idx="5546">
                  <c:v>7.948538952899999</c:v>
                </c:pt>
                <c:pt idx="5547">
                  <c:v>7.948538952899999</c:v>
                </c:pt>
                <c:pt idx="5548">
                  <c:v>7.948538952899999</c:v>
                </c:pt>
                <c:pt idx="5549">
                  <c:v>7.948538952899999</c:v>
                </c:pt>
                <c:pt idx="5550">
                  <c:v>7.9457072682000005</c:v>
                </c:pt>
                <c:pt idx="5551">
                  <c:v>7.9457072682000005</c:v>
                </c:pt>
                <c:pt idx="5552">
                  <c:v>7.9457072682000005</c:v>
                </c:pt>
                <c:pt idx="5553">
                  <c:v>7.9457072682000005</c:v>
                </c:pt>
                <c:pt idx="5554">
                  <c:v>7.9457072682000005</c:v>
                </c:pt>
                <c:pt idx="5555">
                  <c:v>7.9457072682000005</c:v>
                </c:pt>
                <c:pt idx="5556">
                  <c:v>7.9457072682000005</c:v>
                </c:pt>
                <c:pt idx="5557">
                  <c:v>7.9457072682000005</c:v>
                </c:pt>
                <c:pt idx="5558">
                  <c:v>7.9428755834999993</c:v>
                </c:pt>
                <c:pt idx="5559">
                  <c:v>7.9428755834999993</c:v>
                </c:pt>
                <c:pt idx="5560">
                  <c:v>7.9428755834999993</c:v>
                </c:pt>
                <c:pt idx="5561">
                  <c:v>7.9428755834999993</c:v>
                </c:pt>
                <c:pt idx="5562">
                  <c:v>7.9428755834999993</c:v>
                </c:pt>
                <c:pt idx="5563">
                  <c:v>7.9428755834999993</c:v>
                </c:pt>
                <c:pt idx="5564">
                  <c:v>7.9428755834999993</c:v>
                </c:pt>
                <c:pt idx="5565">
                  <c:v>7.9428755834999993</c:v>
                </c:pt>
                <c:pt idx="5566">
                  <c:v>7.9400438987999991</c:v>
                </c:pt>
                <c:pt idx="5567">
                  <c:v>7.9400438987999991</c:v>
                </c:pt>
                <c:pt idx="5568">
                  <c:v>7.9400438987999991</c:v>
                </c:pt>
                <c:pt idx="5569">
                  <c:v>7.9400438987999991</c:v>
                </c:pt>
                <c:pt idx="5570">
                  <c:v>7.9400438987999991</c:v>
                </c:pt>
                <c:pt idx="5571">
                  <c:v>7.9400438987999991</c:v>
                </c:pt>
                <c:pt idx="5572">
                  <c:v>7.9400438987999991</c:v>
                </c:pt>
                <c:pt idx="5573">
                  <c:v>7.9372122140999997</c:v>
                </c:pt>
                <c:pt idx="5574">
                  <c:v>7.9372122140999997</c:v>
                </c:pt>
                <c:pt idx="5575">
                  <c:v>7.9372122140999997</c:v>
                </c:pt>
                <c:pt idx="5576">
                  <c:v>7.9372122140999997</c:v>
                </c:pt>
                <c:pt idx="5577">
                  <c:v>7.9372122140999997</c:v>
                </c:pt>
                <c:pt idx="5578">
                  <c:v>7.9372122140999997</c:v>
                </c:pt>
                <c:pt idx="5579">
                  <c:v>7.9372122140999997</c:v>
                </c:pt>
                <c:pt idx="5580">
                  <c:v>7.9372122140999997</c:v>
                </c:pt>
                <c:pt idx="5581">
                  <c:v>7.9343805293999994</c:v>
                </c:pt>
                <c:pt idx="5582">
                  <c:v>7.9343805293999994</c:v>
                </c:pt>
                <c:pt idx="5583">
                  <c:v>7.9343805293999994</c:v>
                </c:pt>
                <c:pt idx="5584">
                  <c:v>7.9343805293999994</c:v>
                </c:pt>
                <c:pt idx="5585">
                  <c:v>7.9343805293999994</c:v>
                </c:pt>
                <c:pt idx="5586">
                  <c:v>7.9343805293999994</c:v>
                </c:pt>
                <c:pt idx="5587">
                  <c:v>7.9343805293999994</c:v>
                </c:pt>
                <c:pt idx="5588">
                  <c:v>7.9343805293999994</c:v>
                </c:pt>
                <c:pt idx="5589">
                  <c:v>7.9315488447</c:v>
                </c:pt>
                <c:pt idx="5590">
                  <c:v>7.9315488447</c:v>
                </c:pt>
                <c:pt idx="5591">
                  <c:v>7.9315488447</c:v>
                </c:pt>
                <c:pt idx="5592">
                  <c:v>7.9315488447</c:v>
                </c:pt>
                <c:pt idx="5593">
                  <c:v>7.9315488447</c:v>
                </c:pt>
                <c:pt idx="5594">
                  <c:v>7.9315488447</c:v>
                </c:pt>
                <c:pt idx="5595">
                  <c:v>7.9315488447</c:v>
                </c:pt>
                <c:pt idx="5596">
                  <c:v>7.9315488447</c:v>
                </c:pt>
                <c:pt idx="5597">
                  <c:v>7.9287171599999997</c:v>
                </c:pt>
                <c:pt idx="5598">
                  <c:v>7.9287171599999997</c:v>
                </c:pt>
                <c:pt idx="5599">
                  <c:v>7.9287171599999997</c:v>
                </c:pt>
                <c:pt idx="5600">
                  <c:v>7.9287171599999997</c:v>
                </c:pt>
                <c:pt idx="5601">
                  <c:v>7.9287171599999997</c:v>
                </c:pt>
                <c:pt idx="5602">
                  <c:v>7.9287171599999997</c:v>
                </c:pt>
                <c:pt idx="5603">
                  <c:v>7.9287171599999997</c:v>
                </c:pt>
                <c:pt idx="5604">
                  <c:v>7.9287171599999997</c:v>
                </c:pt>
                <c:pt idx="5605">
                  <c:v>7.9258854752999994</c:v>
                </c:pt>
                <c:pt idx="5606">
                  <c:v>7.9258854752999994</c:v>
                </c:pt>
                <c:pt idx="5607">
                  <c:v>7.9258854752999994</c:v>
                </c:pt>
                <c:pt idx="5608">
                  <c:v>7.9258854752999994</c:v>
                </c:pt>
                <c:pt idx="5609">
                  <c:v>7.9258854752999994</c:v>
                </c:pt>
                <c:pt idx="5610">
                  <c:v>7.9258854752999994</c:v>
                </c:pt>
                <c:pt idx="5611">
                  <c:v>7.9258854752999994</c:v>
                </c:pt>
                <c:pt idx="5612">
                  <c:v>7.9258854752999994</c:v>
                </c:pt>
                <c:pt idx="5613">
                  <c:v>7.9230537906</c:v>
                </c:pt>
                <c:pt idx="5614">
                  <c:v>7.9230537906</c:v>
                </c:pt>
                <c:pt idx="5615">
                  <c:v>7.9230537906</c:v>
                </c:pt>
                <c:pt idx="5616">
                  <c:v>7.9230537906</c:v>
                </c:pt>
                <c:pt idx="5617">
                  <c:v>7.9230537906</c:v>
                </c:pt>
                <c:pt idx="5618">
                  <c:v>7.9230537906</c:v>
                </c:pt>
                <c:pt idx="5619">
                  <c:v>7.9230537906</c:v>
                </c:pt>
                <c:pt idx="5620">
                  <c:v>7.9230537906</c:v>
                </c:pt>
                <c:pt idx="5621">
                  <c:v>7.9202221058999998</c:v>
                </c:pt>
                <c:pt idx="5622">
                  <c:v>7.9202221058999998</c:v>
                </c:pt>
                <c:pt idx="5623">
                  <c:v>7.9202221058999998</c:v>
                </c:pt>
                <c:pt idx="5624">
                  <c:v>7.9202221058999998</c:v>
                </c:pt>
                <c:pt idx="5625">
                  <c:v>7.9202221058999998</c:v>
                </c:pt>
                <c:pt idx="5626">
                  <c:v>7.9202221058999998</c:v>
                </c:pt>
                <c:pt idx="5627">
                  <c:v>7.9202221058999998</c:v>
                </c:pt>
                <c:pt idx="5628">
                  <c:v>7.9173904212000004</c:v>
                </c:pt>
                <c:pt idx="5629">
                  <c:v>7.9173904212000004</c:v>
                </c:pt>
                <c:pt idx="5630">
                  <c:v>7.9173904212000004</c:v>
                </c:pt>
                <c:pt idx="5631">
                  <c:v>7.9173904212000004</c:v>
                </c:pt>
                <c:pt idx="5632">
                  <c:v>7.9173904212000004</c:v>
                </c:pt>
                <c:pt idx="5633">
                  <c:v>7.9173904212000004</c:v>
                </c:pt>
                <c:pt idx="5634">
                  <c:v>7.9173904212000004</c:v>
                </c:pt>
                <c:pt idx="5635">
                  <c:v>7.9173904212000004</c:v>
                </c:pt>
                <c:pt idx="5636">
                  <c:v>7.9145587365000001</c:v>
                </c:pt>
                <c:pt idx="5637">
                  <c:v>7.9145587365000001</c:v>
                </c:pt>
                <c:pt idx="5638">
                  <c:v>7.9145587365000001</c:v>
                </c:pt>
                <c:pt idx="5639">
                  <c:v>7.9145587365000001</c:v>
                </c:pt>
                <c:pt idx="5640">
                  <c:v>7.9145587365000001</c:v>
                </c:pt>
                <c:pt idx="5641">
                  <c:v>7.9145587365000001</c:v>
                </c:pt>
                <c:pt idx="5642">
                  <c:v>7.9145587365000001</c:v>
                </c:pt>
                <c:pt idx="5643">
                  <c:v>7.9145587365000001</c:v>
                </c:pt>
                <c:pt idx="5644">
                  <c:v>7.9117270517999989</c:v>
                </c:pt>
                <c:pt idx="5645">
                  <c:v>7.9117270517999989</c:v>
                </c:pt>
                <c:pt idx="5646">
                  <c:v>7.9117270517999989</c:v>
                </c:pt>
                <c:pt idx="5647">
                  <c:v>7.9117270517999989</c:v>
                </c:pt>
                <c:pt idx="5648">
                  <c:v>7.9117270517999989</c:v>
                </c:pt>
                <c:pt idx="5649">
                  <c:v>7.9117270517999989</c:v>
                </c:pt>
                <c:pt idx="5650">
                  <c:v>7.9117270517999989</c:v>
                </c:pt>
                <c:pt idx="5651">
                  <c:v>7.9117270517999989</c:v>
                </c:pt>
                <c:pt idx="5652">
                  <c:v>7.9088953671000004</c:v>
                </c:pt>
                <c:pt idx="5653">
                  <c:v>7.9088953671000004</c:v>
                </c:pt>
                <c:pt idx="5654">
                  <c:v>7.9088953671000004</c:v>
                </c:pt>
                <c:pt idx="5655">
                  <c:v>7.9088953671000004</c:v>
                </c:pt>
                <c:pt idx="5656">
                  <c:v>7.9088953671000004</c:v>
                </c:pt>
                <c:pt idx="5657">
                  <c:v>7.9088953671000004</c:v>
                </c:pt>
                <c:pt idx="5658">
                  <c:v>7.9088953671000004</c:v>
                </c:pt>
                <c:pt idx="5659">
                  <c:v>7.9088953671000004</c:v>
                </c:pt>
                <c:pt idx="5660">
                  <c:v>7.9060636823999992</c:v>
                </c:pt>
                <c:pt idx="5661">
                  <c:v>7.9060636823999992</c:v>
                </c:pt>
                <c:pt idx="5662">
                  <c:v>7.9060636823999992</c:v>
                </c:pt>
                <c:pt idx="5663">
                  <c:v>7.9060636823999992</c:v>
                </c:pt>
                <c:pt idx="5664">
                  <c:v>7.9060636823999992</c:v>
                </c:pt>
                <c:pt idx="5665">
                  <c:v>7.9060636823999992</c:v>
                </c:pt>
                <c:pt idx="5666">
                  <c:v>7.9060636823999992</c:v>
                </c:pt>
                <c:pt idx="5667">
                  <c:v>7.9060636823999992</c:v>
                </c:pt>
                <c:pt idx="5668">
                  <c:v>7.9032319977000007</c:v>
                </c:pt>
                <c:pt idx="5669">
                  <c:v>7.9032319977000007</c:v>
                </c:pt>
                <c:pt idx="5670">
                  <c:v>7.9032319977000007</c:v>
                </c:pt>
                <c:pt idx="5671">
                  <c:v>7.9032319977000007</c:v>
                </c:pt>
                <c:pt idx="5672">
                  <c:v>7.9032319977000007</c:v>
                </c:pt>
                <c:pt idx="5673">
                  <c:v>7.9032319977000007</c:v>
                </c:pt>
                <c:pt idx="5674">
                  <c:v>7.9032319977000007</c:v>
                </c:pt>
                <c:pt idx="5675">
                  <c:v>7.9032319977000007</c:v>
                </c:pt>
                <c:pt idx="5676">
                  <c:v>7.9004003129999996</c:v>
                </c:pt>
                <c:pt idx="5677">
                  <c:v>7.9004003129999996</c:v>
                </c:pt>
                <c:pt idx="5678">
                  <c:v>7.9004003129999996</c:v>
                </c:pt>
                <c:pt idx="5679">
                  <c:v>7.9004003129999996</c:v>
                </c:pt>
                <c:pt idx="5680">
                  <c:v>7.9004003129999996</c:v>
                </c:pt>
                <c:pt idx="5681">
                  <c:v>7.9004003129999996</c:v>
                </c:pt>
                <c:pt idx="5682">
                  <c:v>7.9004003129999996</c:v>
                </c:pt>
                <c:pt idx="5683">
                  <c:v>7.8975686282999993</c:v>
                </c:pt>
                <c:pt idx="5684">
                  <c:v>7.8975686282999993</c:v>
                </c:pt>
                <c:pt idx="5685">
                  <c:v>7.8975686282999993</c:v>
                </c:pt>
                <c:pt idx="5686">
                  <c:v>7.8975686282999993</c:v>
                </c:pt>
                <c:pt idx="5687">
                  <c:v>7.8975686282999993</c:v>
                </c:pt>
                <c:pt idx="5688">
                  <c:v>7.8975686282999993</c:v>
                </c:pt>
                <c:pt idx="5689">
                  <c:v>7.8975686282999993</c:v>
                </c:pt>
                <c:pt idx="5690">
                  <c:v>7.8975686282999993</c:v>
                </c:pt>
                <c:pt idx="5691">
                  <c:v>7.8947369435999999</c:v>
                </c:pt>
                <c:pt idx="5692">
                  <c:v>7.8947369435999999</c:v>
                </c:pt>
                <c:pt idx="5693">
                  <c:v>7.8947369435999999</c:v>
                </c:pt>
                <c:pt idx="5694">
                  <c:v>7.8947369435999999</c:v>
                </c:pt>
                <c:pt idx="5695">
                  <c:v>7.8947369435999999</c:v>
                </c:pt>
                <c:pt idx="5696">
                  <c:v>7.8947369435999999</c:v>
                </c:pt>
                <c:pt idx="5697">
                  <c:v>7.8947369435999999</c:v>
                </c:pt>
                <c:pt idx="5698">
                  <c:v>7.8947369435999999</c:v>
                </c:pt>
                <c:pt idx="5699">
                  <c:v>7.8919052588999996</c:v>
                </c:pt>
                <c:pt idx="5700">
                  <c:v>7.8919052588999996</c:v>
                </c:pt>
                <c:pt idx="5701">
                  <c:v>7.8919052588999996</c:v>
                </c:pt>
                <c:pt idx="5702">
                  <c:v>7.8919052588999996</c:v>
                </c:pt>
                <c:pt idx="5703">
                  <c:v>7.8919052588999996</c:v>
                </c:pt>
                <c:pt idx="5704">
                  <c:v>7.8919052588999996</c:v>
                </c:pt>
                <c:pt idx="5705">
                  <c:v>7.8919052588999996</c:v>
                </c:pt>
                <c:pt idx="5706">
                  <c:v>7.8919052588999996</c:v>
                </c:pt>
                <c:pt idx="5707">
                  <c:v>7.8890735742000002</c:v>
                </c:pt>
                <c:pt idx="5708">
                  <c:v>7.8890735742000002</c:v>
                </c:pt>
                <c:pt idx="5709">
                  <c:v>7.8890735742000002</c:v>
                </c:pt>
                <c:pt idx="5710">
                  <c:v>7.8890735742000002</c:v>
                </c:pt>
                <c:pt idx="5711">
                  <c:v>7.8890735742000002</c:v>
                </c:pt>
                <c:pt idx="5712">
                  <c:v>7.8890735742000002</c:v>
                </c:pt>
                <c:pt idx="5713">
                  <c:v>7.8890735742000002</c:v>
                </c:pt>
                <c:pt idx="5714">
                  <c:v>7.8890735742000002</c:v>
                </c:pt>
                <c:pt idx="5715">
                  <c:v>7.8862418894999999</c:v>
                </c:pt>
                <c:pt idx="5716">
                  <c:v>7.8862418894999999</c:v>
                </c:pt>
                <c:pt idx="5717">
                  <c:v>7.8862418894999999</c:v>
                </c:pt>
                <c:pt idx="5718">
                  <c:v>7.8862418894999999</c:v>
                </c:pt>
                <c:pt idx="5719">
                  <c:v>7.8862418894999999</c:v>
                </c:pt>
                <c:pt idx="5720">
                  <c:v>7.8862418894999999</c:v>
                </c:pt>
                <c:pt idx="5721">
                  <c:v>7.8862418894999999</c:v>
                </c:pt>
                <c:pt idx="5722">
                  <c:v>7.8862418894999999</c:v>
                </c:pt>
                <c:pt idx="5723">
                  <c:v>7.8834102047999988</c:v>
                </c:pt>
                <c:pt idx="5724">
                  <c:v>7.8834102047999988</c:v>
                </c:pt>
                <c:pt idx="5725">
                  <c:v>7.8834102047999988</c:v>
                </c:pt>
                <c:pt idx="5726">
                  <c:v>7.8834102047999988</c:v>
                </c:pt>
                <c:pt idx="5727">
                  <c:v>7.8834102047999988</c:v>
                </c:pt>
                <c:pt idx="5728">
                  <c:v>7.8834102047999988</c:v>
                </c:pt>
                <c:pt idx="5729">
                  <c:v>7.8834102047999988</c:v>
                </c:pt>
                <c:pt idx="5730">
                  <c:v>7.8834102047999988</c:v>
                </c:pt>
                <c:pt idx="5731">
                  <c:v>7.8805785201000003</c:v>
                </c:pt>
                <c:pt idx="5732">
                  <c:v>7.8805785201000003</c:v>
                </c:pt>
                <c:pt idx="5733">
                  <c:v>7.8805785201000003</c:v>
                </c:pt>
                <c:pt idx="5734">
                  <c:v>7.8805785201000003</c:v>
                </c:pt>
                <c:pt idx="5735">
                  <c:v>7.8805785201000003</c:v>
                </c:pt>
                <c:pt idx="5736">
                  <c:v>7.8805785201000003</c:v>
                </c:pt>
                <c:pt idx="5737">
                  <c:v>7.8805785201000003</c:v>
                </c:pt>
                <c:pt idx="5738">
                  <c:v>7.8805785201000003</c:v>
                </c:pt>
                <c:pt idx="5739">
                  <c:v>7.8777468353999991</c:v>
                </c:pt>
                <c:pt idx="5740">
                  <c:v>7.8777468353999991</c:v>
                </c:pt>
                <c:pt idx="5741">
                  <c:v>7.8777468353999991</c:v>
                </c:pt>
                <c:pt idx="5742">
                  <c:v>7.8777468353999991</c:v>
                </c:pt>
                <c:pt idx="5743">
                  <c:v>7.8777468353999991</c:v>
                </c:pt>
                <c:pt idx="5744">
                  <c:v>7.8777468353999991</c:v>
                </c:pt>
                <c:pt idx="5745">
                  <c:v>7.8777468353999991</c:v>
                </c:pt>
                <c:pt idx="5746">
                  <c:v>7.8749151507000006</c:v>
                </c:pt>
                <c:pt idx="5747">
                  <c:v>7.8749151507000006</c:v>
                </c:pt>
                <c:pt idx="5748">
                  <c:v>7.8749151507000006</c:v>
                </c:pt>
                <c:pt idx="5749">
                  <c:v>7.8749151507000006</c:v>
                </c:pt>
                <c:pt idx="5750">
                  <c:v>7.8749151507000006</c:v>
                </c:pt>
                <c:pt idx="5751">
                  <c:v>7.8749151507000006</c:v>
                </c:pt>
                <c:pt idx="5752">
                  <c:v>7.8749151507000006</c:v>
                </c:pt>
                <c:pt idx="5753">
                  <c:v>7.8749151507000006</c:v>
                </c:pt>
                <c:pt idx="5754">
                  <c:v>7.8720834659999994</c:v>
                </c:pt>
                <c:pt idx="5755">
                  <c:v>7.8720834659999994</c:v>
                </c:pt>
                <c:pt idx="5756">
                  <c:v>7.8720834659999994</c:v>
                </c:pt>
                <c:pt idx="5757">
                  <c:v>7.8720834659999994</c:v>
                </c:pt>
                <c:pt idx="5758">
                  <c:v>7.8720834659999994</c:v>
                </c:pt>
                <c:pt idx="5759">
                  <c:v>7.8720834659999994</c:v>
                </c:pt>
                <c:pt idx="5760">
                  <c:v>7.8720834659999994</c:v>
                </c:pt>
                <c:pt idx="5761">
                  <c:v>7.8720834659999994</c:v>
                </c:pt>
                <c:pt idx="5762">
                  <c:v>7.8692517812999991</c:v>
                </c:pt>
                <c:pt idx="5763">
                  <c:v>7.8692517812999991</c:v>
                </c:pt>
                <c:pt idx="5764">
                  <c:v>7.8692517812999991</c:v>
                </c:pt>
                <c:pt idx="5765">
                  <c:v>7.8692517812999991</c:v>
                </c:pt>
                <c:pt idx="5766">
                  <c:v>7.8692517812999991</c:v>
                </c:pt>
                <c:pt idx="5767">
                  <c:v>7.8692517812999991</c:v>
                </c:pt>
                <c:pt idx="5768">
                  <c:v>7.8692517812999991</c:v>
                </c:pt>
                <c:pt idx="5769">
                  <c:v>7.8692517812999991</c:v>
                </c:pt>
                <c:pt idx="5770">
                  <c:v>7.8664200965999997</c:v>
                </c:pt>
                <c:pt idx="5771">
                  <c:v>7.8664200965999997</c:v>
                </c:pt>
                <c:pt idx="5772">
                  <c:v>7.8664200965999997</c:v>
                </c:pt>
                <c:pt idx="5773">
                  <c:v>7.8664200965999997</c:v>
                </c:pt>
                <c:pt idx="5774">
                  <c:v>7.8664200965999997</c:v>
                </c:pt>
                <c:pt idx="5775">
                  <c:v>7.8664200965999997</c:v>
                </c:pt>
                <c:pt idx="5776">
                  <c:v>7.8664200965999997</c:v>
                </c:pt>
                <c:pt idx="5777">
                  <c:v>7.8664200965999997</c:v>
                </c:pt>
                <c:pt idx="5778">
                  <c:v>7.8635884118999995</c:v>
                </c:pt>
                <c:pt idx="5779">
                  <c:v>7.8635884118999995</c:v>
                </c:pt>
                <c:pt idx="5780">
                  <c:v>7.8635884118999995</c:v>
                </c:pt>
                <c:pt idx="5781">
                  <c:v>7.8635884118999995</c:v>
                </c:pt>
                <c:pt idx="5782">
                  <c:v>7.8635884118999995</c:v>
                </c:pt>
                <c:pt idx="5783">
                  <c:v>7.8635884118999995</c:v>
                </c:pt>
                <c:pt idx="5784">
                  <c:v>7.8635884118999995</c:v>
                </c:pt>
                <c:pt idx="5785">
                  <c:v>7.8635884118999995</c:v>
                </c:pt>
                <c:pt idx="5786">
                  <c:v>7.8607567272000001</c:v>
                </c:pt>
                <c:pt idx="5787">
                  <c:v>7.8607567272000001</c:v>
                </c:pt>
                <c:pt idx="5788">
                  <c:v>7.8607567272000001</c:v>
                </c:pt>
                <c:pt idx="5789">
                  <c:v>7.8607567272000001</c:v>
                </c:pt>
                <c:pt idx="5790">
                  <c:v>7.8607567272000001</c:v>
                </c:pt>
                <c:pt idx="5791">
                  <c:v>7.8607567272000001</c:v>
                </c:pt>
                <c:pt idx="5792">
                  <c:v>7.8607567272000001</c:v>
                </c:pt>
                <c:pt idx="5793">
                  <c:v>7.8607567272000001</c:v>
                </c:pt>
                <c:pt idx="5794">
                  <c:v>7.8579250424999998</c:v>
                </c:pt>
                <c:pt idx="5795">
                  <c:v>7.8579250424999998</c:v>
                </c:pt>
                <c:pt idx="5796">
                  <c:v>7.8579250424999998</c:v>
                </c:pt>
                <c:pt idx="5797">
                  <c:v>7.8579250424999998</c:v>
                </c:pt>
                <c:pt idx="5798">
                  <c:v>7.8579250424999998</c:v>
                </c:pt>
                <c:pt idx="5799">
                  <c:v>7.8579250424999998</c:v>
                </c:pt>
                <c:pt idx="5800">
                  <c:v>7.8579250424999998</c:v>
                </c:pt>
                <c:pt idx="5801">
                  <c:v>7.8579250424999998</c:v>
                </c:pt>
                <c:pt idx="5802">
                  <c:v>7.8550933577999995</c:v>
                </c:pt>
                <c:pt idx="5803">
                  <c:v>7.8550933577999995</c:v>
                </c:pt>
                <c:pt idx="5804">
                  <c:v>7.8550933577999995</c:v>
                </c:pt>
                <c:pt idx="5805">
                  <c:v>7.8550933577999995</c:v>
                </c:pt>
                <c:pt idx="5806">
                  <c:v>7.8550933577999995</c:v>
                </c:pt>
                <c:pt idx="5807">
                  <c:v>7.8550933577999995</c:v>
                </c:pt>
                <c:pt idx="5808">
                  <c:v>7.8550933577999995</c:v>
                </c:pt>
                <c:pt idx="5809">
                  <c:v>7.8550933577999995</c:v>
                </c:pt>
                <c:pt idx="5810">
                  <c:v>7.8522616731000001</c:v>
                </c:pt>
                <c:pt idx="5811">
                  <c:v>7.8522616731000001</c:v>
                </c:pt>
                <c:pt idx="5812">
                  <c:v>7.8522616731000001</c:v>
                </c:pt>
                <c:pt idx="5813">
                  <c:v>7.8522616731000001</c:v>
                </c:pt>
                <c:pt idx="5814">
                  <c:v>7.8522616731000001</c:v>
                </c:pt>
                <c:pt idx="5815">
                  <c:v>7.8522616731000001</c:v>
                </c:pt>
                <c:pt idx="5816">
                  <c:v>7.8522616731000001</c:v>
                </c:pt>
                <c:pt idx="5817">
                  <c:v>7.8522616731000001</c:v>
                </c:pt>
                <c:pt idx="5818">
                  <c:v>7.8494299883999998</c:v>
                </c:pt>
                <c:pt idx="5819">
                  <c:v>7.8494299883999998</c:v>
                </c:pt>
                <c:pt idx="5820">
                  <c:v>7.8494299883999998</c:v>
                </c:pt>
                <c:pt idx="5821">
                  <c:v>7.8494299883999998</c:v>
                </c:pt>
                <c:pt idx="5822">
                  <c:v>7.8494299883999998</c:v>
                </c:pt>
                <c:pt idx="5823">
                  <c:v>7.8494299883999998</c:v>
                </c:pt>
                <c:pt idx="5824">
                  <c:v>7.8494299883999998</c:v>
                </c:pt>
                <c:pt idx="5825">
                  <c:v>7.8494299883999998</c:v>
                </c:pt>
                <c:pt idx="5826">
                  <c:v>7.8465983037000004</c:v>
                </c:pt>
                <c:pt idx="5827">
                  <c:v>7.8465983037000004</c:v>
                </c:pt>
                <c:pt idx="5828">
                  <c:v>7.8465983037000004</c:v>
                </c:pt>
                <c:pt idx="5829">
                  <c:v>7.8465983037000004</c:v>
                </c:pt>
                <c:pt idx="5830">
                  <c:v>7.8465983037000004</c:v>
                </c:pt>
                <c:pt idx="5831">
                  <c:v>7.8465983037000004</c:v>
                </c:pt>
                <c:pt idx="5832">
                  <c:v>7.8465983037000004</c:v>
                </c:pt>
                <c:pt idx="5833">
                  <c:v>7.8437666190000002</c:v>
                </c:pt>
                <c:pt idx="5834">
                  <c:v>7.8437666190000002</c:v>
                </c:pt>
                <c:pt idx="5835">
                  <c:v>7.8437666190000002</c:v>
                </c:pt>
                <c:pt idx="5836">
                  <c:v>7.8437666190000002</c:v>
                </c:pt>
                <c:pt idx="5837">
                  <c:v>7.8437666190000002</c:v>
                </c:pt>
                <c:pt idx="5838">
                  <c:v>7.8437666190000002</c:v>
                </c:pt>
                <c:pt idx="5839">
                  <c:v>7.8437666190000002</c:v>
                </c:pt>
                <c:pt idx="5840">
                  <c:v>7.8437666190000002</c:v>
                </c:pt>
                <c:pt idx="5841">
                  <c:v>7.840934934299999</c:v>
                </c:pt>
                <c:pt idx="5842">
                  <c:v>7.840934934299999</c:v>
                </c:pt>
                <c:pt idx="5843">
                  <c:v>7.840934934299999</c:v>
                </c:pt>
                <c:pt idx="5844">
                  <c:v>7.840934934299999</c:v>
                </c:pt>
                <c:pt idx="5845">
                  <c:v>7.840934934299999</c:v>
                </c:pt>
                <c:pt idx="5846">
                  <c:v>7.840934934299999</c:v>
                </c:pt>
                <c:pt idx="5847">
                  <c:v>7.840934934299999</c:v>
                </c:pt>
                <c:pt idx="5848">
                  <c:v>7.840934934299999</c:v>
                </c:pt>
                <c:pt idx="5849">
                  <c:v>7.8381032496000005</c:v>
                </c:pt>
                <c:pt idx="5850">
                  <c:v>7.8381032496000005</c:v>
                </c:pt>
                <c:pt idx="5851">
                  <c:v>7.8381032496000005</c:v>
                </c:pt>
                <c:pt idx="5852">
                  <c:v>7.8381032496000005</c:v>
                </c:pt>
                <c:pt idx="5853">
                  <c:v>7.8381032496000005</c:v>
                </c:pt>
                <c:pt idx="5854">
                  <c:v>7.8381032496000005</c:v>
                </c:pt>
                <c:pt idx="5855">
                  <c:v>7.8381032496000005</c:v>
                </c:pt>
                <c:pt idx="5856">
                  <c:v>7.8381032496000005</c:v>
                </c:pt>
                <c:pt idx="5857">
                  <c:v>7.8352715648999993</c:v>
                </c:pt>
                <c:pt idx="5858">
                  <c:v>7.8352715648999993</c:v>
                </c:pt>
                <c:pt idx="5859">
                  <c:v>7.8352715648999993</c:v>
                </c:pt>
                <c:pt idx="5860">
                  <c:v>7.8352715648999993</c:v>
                </c:pt>
                <c:pt idx="5861">
                  <c:v>7.8352715648999993</c:v>
                </c:pt>
                <c:pt idx="5862">
                  <c:v>7.8352715648999993</c:v>
                </c:pt>
                <c:pt idx="5863">
                  <c:v>7.8352715648999993</c:v>
                </c:pt>
                <c:pt idx="5864">
                  <c:v>7.8352715648999993</c:v>
                </c:pt>
                <c:pt idx="5865">
                  <c:v>7.8324398802000008</c:v>
                </c:pt>
                <c:pt idx="5866">
                  <c:v>7.8324398802000008</c:v>
                </c:pt>
                <c:pt idx="5867">
                  <c:v>7.8324398802000008</c:v>
                </c:pt>
                <c:pt idx="5868">
                  <c:v>7.8324398802000008</c:v>
                </c:pt>
                <c:pt idx="5869">
                  <c:v>7.8324398802000008</c:v>
                </c:pt>
                <c:pt idx="5870">
                  <c:v>7.8324398802000008</c:v>
                </c:pt>
                <c:pt idx="5871">
                  <c:v>7.8324398802000008</c:v>
                </c:pt>
                <c:pt idx="5872">
                  <c:v>7.8324398802000008</c:v>
                </c:pt>
                <c:pt idx="5873">
                  <c:v>7.8296081954999996</c:v>
                </c:pt>
                <c:pt idx="5874">
                  <c:v>7.8296081954999996</c:v>
                </c:pt>
                <c:pt idx="5875">
                  <c:v>7.8296081954999996</c:v>
                </c:pt>
                <c:pt idx="5876">
                  <c:v>7.8296081954999996</c:v>
                </c:pt>
                <c:pt idx="5877">
                  <c:v>7.8296081954999996</c:v>
                </c:pt>
                <c:pt idx="5878">
                  <c:v>7.8296081954999996</c:v>
                </c:pt>
                <c:pt idx="5879">
                  <c:v>7.8296081954999996</c:v>
                </c:pt>
                <c:pt idx="5880">
                  <c:v>7.8296081954999996</c:v>
                </c:pt>
                <c:pt idx="5881">
                  <c:v>7.8267765107999994</c:v>
                </c:pt>
                <c:pt idx="5882">
                  <c:v>7.8267765107999994</c:v>
                </c:pt>
                <c:pt idx="5883">
                  <c:v>7.8267765107999994</c:v>
                </c:pt>
                <c:pt idx="5884">
                  <c:v>7.8267765107999994</c:v>
                </c:pt>
                <c:pt idx="5885">
                  <c:v>7.8267765107999994</c:v>
                </c:pt>
                <c:pt idx="5886">
                  <c:v>7.8267765107999994</c:v>
                </c:pt>
                <c:pt idx="5887">
                  <c:v>7.8267765107999994</c:v>
                </c:pt>
                <c:pt idx="5888">
                  <c:v>7.8267765107999994</c:v>
                </c:pt>
                <c:pt idx="5889">
                  <c:v>7.8239448261</c:v>
                </c:pt>
                <c:pt idx="5890">
                  <c:v>7.8239448261</c:v>
                </c:pt>
                <c:pt idx="5891">
                  <c:v>7.8239448261</c:v>
                </c:pt>
                <c:pt idx="5892">
                  <c:v>7.8239448261</c:v>
                </c:pt>
                <c:pt idx="5893">
                  <c:v>7.8239448261</c:v>
                </c:pt>
                <c:pt idx="5894">
                  <c:v>7.8239448261</c:v>
                </c:pt>
                <c:pt idx="5895">
                  <c:v>7.8239448261</c:v>
                </c:pt>
                <c:pt idx="5896">
                  <c:v>7.8239448261</c:v>
                </c:pt>
                <c:pt idx="5897">
                  <c:v>7.8211131413999997</c:v>
                </c:pt>
                <c:pt idx="5898">
                  <c:v>7.8211131413999997</c:v>
                </c:pt>
                <c:pt idx="5899">
                  <c:v>7.8211131413999997</c:v>
                </c:pt>
                <c:pt idx="5900">
                  <c:v>7.8211131413999997</c:v>
                </c:pt>
                <c:pt idx="5901">
                  <c:v>7.8211131413999997</c:v>
                </c:pt>
                <c:pt idx="5902">
                  <c:v>7.8211131413999997</c:v>
                </c:pt>
                <c:pt idx="5903">
                  <c:v>7.8211131413999997</c:v>
                </c:pt>
                <c:pt idx="5904">
                  <c:v>7.8211131413999997</c:v>
                </c:pt>
                <c:pt idx="5905">
                  <c:v>7.8182814567000003</c:v>
                </c:pt>
                <c:pt idx="5906">
                  <c:v>7.8182814567000003</c:v>
                </c:pt>
                <c:pt idx="5907">
                  <c:v>7.8182814567000003</c:v>
                </c:pt>
                <c:pt idx="5908">
                  <c:v>7.8182814567000003</c:v>
                </c:pt>
                <c:pt idx="5909">
                  <c:v>7.8182814567000003</c:v>
                </c:pt>
                <c:pt idx="5910">
                  <c:v>7.8182814567000003</c:v>
                </c:pt>
                <c:pt idx="5911">
                  <c:v>7.8182814567000003</c:v>
                </c:pt>
                <c:pt idx="5912">
                  <c:v>7.8182814567000003</c:v>
                </c:pt>
                <c:pt idx="5913">
                  <c:v>7.815449772</c:v>
                </c:pt>
                <c:pt idx="5914">
                  <c:v>7.815449772</c:v>
                </c:pt>
                <c:pt idx="5915">
                  <c:v>7.815449772</c:v>
                </c:pt>
                <c:pt idx="5916">
                  <c:v>7.815449772</c:v>
                </c:pt>
                <c:pt idx="5917">
                  <c:v>7.815449772</c:v>
                </c:pt>
                <c:pt idx="5918">
                  <c:v>7.815449772</c:v>
                </c:pt>
                <c:pt idx="5919">
                  <c:v>7.815449772</c:v>
                </c:pt>
                <c:pt idx="5920">
                  <c:v>7.815449772</c:v>
                </c:pt>
                <c:pt idx="5921">
                  <c:v>7.8126180872999988</c:v>
                </c:pt>
                <c:pt idx="5922">
                  <c:v>7.8126180872999988</c:v>
                </c:pt>
                <c:pt idx="5923">
                  <c:v>7.8126180872999988</c:v>
                </c:pt>
                <c:pt idx="5924">
                  <c:v>7.8126180872999988</c:v>
                </c:pt>
                <c:pt idx="5925">
                  <c:v>7.8126180872999988</c:v>
                </c:pt>
                <c:pt idx="5926">
                  <c:v>7.8126180872999988</c:v>
                </c:pt>
                <c:pt idx="5927">
                  <c:v>7.8126180872999988</c:v>
                </c:pt>
                <c:pt idx="5928">
                  <c:v>7.8126180872999988</c:v>
                </c:pt>
                <c:pt idx="5929">
                  <c:v>7.8097864026000003</c:v>
                </c:pt>
                <c:pt idx="5930">
                  <c:v>7.8097864026000003</c:v>
                </c:pt>
                <c:pt idx="5931">
                  <c:v>7.8097864026000003</c:v>
                </c:pt>
                <c:pt idx="5932">
                  <c:v>7.8097864026000003</c:v>
                </c:pt>
                <c:pt idx="5933">
                  <c:v>7.8097864026000003</c:v>
                </c:pt>
                <c:pt idx="5934">
                  <c:v>7.8097864026000003</c:v>
                </c:pt>
                <c:pt idx="5935">
                  <c:v>7.8097864026000003</c:v>
                </c:pt>
                <c:pt idx="5936">
                  <c:v>7.8097864026000003</c:v>
                </c:pt>
                <c:pt idx="5937">
                  <c:v>7.8069547178999992</c:v>
                </c:pt>
                <c:pt idx="5938">
                  <c:v>7.8069547178999992</c:v>
                </c:pt>
                <c:pt idx="5939">
                  <c:v>7.8069547178999992</c:v>
                </c:pt>
                <c:pt idx="5940">
                  <c:v>7.8069547178999992</c:v>
                </c:pt>
                <c:pt idx="5941">
                  <c:v>7.8069547178999992</c:v>
                </c:pt>
                <c:pt idx="5942">
                  <c:v>7.8069547178999992</c:v>
                </c:pt>
                <c:pt idx="5943">
                  <c:v>7.8069547178999992</c:v>
                </c:pt>
                <c:pt idx="5944">
                  <c:v>7.8069547178999992</c:v>
                </c:pt>
                <c:pt idx="5945">
                  <c:v>7.8041230332000007</c:v>
                </c:pt>
                <c:pt idx="5946">
                  <c:v>7.8041230332000007</c:v>
                </c:pt>
                <c:pt idx="5947">
                  <c:v>7.8041230332000007</c:v>
                </c:pt>
                <c:pt idx="5948">
                  <c:v>7.8041230332000007</c:v>
                </c:pt>
                <c:pt idx="5949">
                  <c:v>7.8041230332000007</c:v>
                </c:pt>
                <c:pt idx="5950">
                  <c:v>7.8041230332000007</c:v>
                </c:pt>
                <c:pt idx="5951">
                  <c:v>7.8041230332000007</c:v>
                </c:pt>
                <c:pt idx="5952">
                  <c:v>7.8041230332000007</c:v>
                </c:pt>
                <c:pt idx="5953">
                  <c:v>7.8012913484999995</c:v>
                </c:pt>
                <c:pt idx="5954">
                  <c:v>7.8012913484999995</c:v>
                </c:pt>
                <c:pt idx="5955">
                  <c:v>7.8012913484999995</c:v>
                </c:pt>
                <c:pt idx="5956">
                  <c:v>7.8012913484999995</c:v>
                </c:pt>
                <c:pt idx="5957">
                  <c:v>7.8012913484999995</c:v>
                </c:pt>
                <c:pt idx="5958">
                  <c:v>7.8012913484999995</c:v>
                </c:pt>
                <c:pt idx="5959">
                  <c:v>7.8012913484999995</c:v>
                </c:pt>
                <c:pt idx="5960">
                  <c:v>7.8012913484999995</c:v>
                </c:pt>
                <c:pt idx="5961">
                  <c:v>7.7984596637999992</c:v>
                </c:pt>
                <c:pt idx="5962">
                  <c:v>7.7984596637999992</c:v>
                </c:pt>
                <c:pt idx="5963">
                  <c:v>7.7984596637999992</c:v>
                </c:pt>
                <c:pt idx="5964">
                  <c:v>7.7984596637999992</c:v>
                </c:pt>
                <c:pt idx="5965">
                  <c:v>7.7984596637999992</c:v>
                </c:pt>
                <c:pt idx="5966">
                  <c:v>7.7984596637999992</c:v>
                </c:pt>
                <c:pt idx="5967">
                  <c:v>7.7984596637999992</c:v>
                </c:pt>
                <c:pt idx="5968">
                  <c:v>7.7984596637999992</c:v>
                </c:pt>
                <c:pt idx="5969">
                  <c:v>7.7956279790999998</c:v>
                </c:pt>
                <c:pt idx="5970">
                  <c:v>7.7956279790999998</c:v>
                </c:pt>
                <c:pt idx="5971">
                  <c:v>7.7956279790999998</c:v>
                </c:pt>
                <c:pt idx="5972">
                  <c:v>7.7956279790999998</c:v>
                </c:pt>
                <c:pt idx="5973">
                  <c:v>7.7956279790999998</c:v>
                </c:pt>
                <c:pt idx="5974">
                  <c:v>7.7956279790999998</c:v>
                </c:pt>
                <c:pt idx="5975">
                  <c:v>7.7956279790999998</c:v>
                </c:pt>
                <c:pt idx="5976">
                  <c:v>7.7956279790999998</c:v>
                </c:pt>
                <c:pt idx="5977">
                  <c:v>7.7927962943999995</c:v>
                </c:pt>
                <c:pt idx="5978">
                  <c:v>7.7927962943999995</c:v>
                </c:pt>
                <c:pt idx="5979">
                  <c:v>7.7927962943999995</c:v>
                </c:pt>
                <c:pt idx="5980">
                  <c:v>7.7927962943999995</c:v>
                </c:pt>
                <c:pt idx="5981">
                  <c:v>7.7927962943999995</c:v>
                </c:pt>
                <c:pt idx="5982">
                  <c:v>7.7927962943999995</c:v>
                </c:pt>
                <c:pt idx="5983">
                  <c:v>7.7927962943999995</c:v>
                </c:pt>
                <c:pt idx="5984">
                  <c:v>7.7927962943999995</c:v>
                </c:pt>
                <c:pt idx="5985">
                  <c:v>7.7899646097000002</c:v>
                </c:pt>
                <c:pt idx="5986">
                  <c:v>7.7899646097000002</c:v>
                </c:pt>
                <c:pt idx="5987">
                  <c:v>7.7899646097000002</c:v>
                </c:pt>
                <c:pt idx="5988">
                  <c:v>7.7899646097000002</c:v>
                </c:pt>
                <c:pt idx="5989">
                  <c:v>7.7899646097000002</c:v>
                </c:pt>
                <c:pt idx="5990">
                  <c:v>7.7899646097000002</c:v>
                </c:pt>
                <c:pt idx="5991">
                  <c:v>7.7899646097000002</c:v>
                </c:pt>
                <c:pt idx="5992">
                  <c:v>7.7899646097000002</c:v>
                </c:pt>
                <c:pt idx="5993">
                  <c:v>7.7871329249999999</c:v>
                </c:pt>
                <c:pt idx="5994">
                  <c:v>7.7871329249999999</c:v>
                </c:pt>
                <c:pt idx="5995">
                  <c:v>7.7871329249999999</c:v>
                </c:pt>
                <c:pt idx="5996">
                  <c:v>7.7871329249999999</c:v>
                </c:pt>
                <c:pt idx="5997">
                  <c:v>7.7871329249999999</c:v>
                </c:pt>
                <c:pt idx="5998">
                  <c:v>7.7871329249999999</c:v>
                </c:pt>
                <c:pt idx="5999">
                  <c:v>7.7871329249999999</c:v>
                </c:pt>
                <c:pt idx="6000">
                  <c:v>7.7871329249999999</c:v>
                </c:pt>
                <c:pt idx="6001">
                  <c:v>7.7843012402999987</c:v>
                </c:pt>
                <c:pt idx="6002">
                  <c:v>7.7843012402999987</c:v>
                </c:pt>
                <c:pt idx="6003">
                  <c:v>7.7843012402999987</c:v>
                </c:pt>
                <c:pt idx="6004">
                  <c:v>7.7843012402999987</c:v>
                </c:pt>
                <c:pt idx="6005">
                  <c:v>7.7843012402999987</c:v>
                </c:pt>
                <c:pt idx="6006">
                  <c:v>7.7843012402999987</c:v>
                </c:pt>
                <c:pt idx="6007">
                  <c:v>7.7843012402999987</c:v>
                </c:pt>
                <c:pt idx="6008">
                  <c:v>7.7843012402999987</c:v>
                </c:pt>
                <c:pt idx="6009">
                  <c:v>7.7814695556000002</c:v>
                </c:pt>
                <c:pt idx="6010">
                  <c:v>7.7814695556000002</c:v>
                </c:pt>
                <c:pt idx="6011">
                  <c:v>7.7814695556000002</c:v>
                </c:pt>
                <c:pt idx="6012">
                  <c:v>7.7814695556000002</c:v>
                </c:pt>
                <c:pt idx="6013">
                  <c:v>7.7814695556000002</c:v>
                </c:pt>
                <c:pt idx="6014">
                  <c:v>7.7814695556000002</c:v>
                </c:pt>
                <c:pt idx="6015">
                  <c:v>7.7814695556000002</c:v>
                </c:pt>
                <c:pt idx="6016">
                  <c:v>7.7814695556000002</c:v>
                </c:pt>
                <c:pt idx="6017">
                  <c:v>7.778637870899999</c:v>
                </c:pt>
                <c:pt idx="6018">
                  <c:v>7.778637870899999</c:v>
                </c:pt>
                <c:pt idx="6019">
                  <c:v>7.778637870899999</c:v>
                </c:pt>
                <c:pt idx="6020">
                  <c:v>7.778637870899999</c:v>
                </c:pt>
                <c:pt idx="6021">
                  <c:v>7.778637870899999</c:v>
                </c:pt>
                <c:pt idx="6022">
                  <c:v>7.778637870899999</c:v>
                </c:pt>
                <c:pt idx="6023">
                  <c:v>7.778637870899999</c:v>
                </c:pt>
                <c:pt idx="6024">
                  <c:v>7.7758061862000005</c:v>
                </c:pt>
                <c:pt idx="6025">
                  <c:v>7.7758061862000005</c:v>
                </c:pt>
                <c:pt idx="6026">
                  <c:v>7.7758061862000005</c:v>
                </c:pt>
                <c:pt idx="6027">
                  <c:v>7.7758061862000005</c:v>
                </c:pt>
                <c:pt idx="6028">
                  <c:v>7.7758061862000005</c:v>
                </c:pt>
                <c:pt idx="6029">
                  <c:v>7.7758061862000005</c:v>
                </c:pt>
                <c:pt idx="6030">
                  <c:v>7.7758061862000005</c:v>
                </c:pt>
                <c:pt idx="6031">
                  <c:v>7.7758061862000005</c:v>
                </c:pt>
                <c:pt idx="6032">
                  <c:v>7.7729745014999994</c:v>
                </c:pt>
                <c:pt idx="6033">
                  <c:v>7.7729745014999994</c:v>
                </c:pt>
                <c:pt idx="6034">
                  <c:v>7.7729745014999994</c:v>
                </c:pt>
                <c:pt idx="6035">
                  <c:v>7.7729745014999994</c:v>
                </c:pt>
                <c:pt idx="6036">
                  <c:v>7.7729745014999994</c:v>
                </c:pt>
                <c:pt idx="6037">
                  <c:v>7.7729745014999994</c:v>
                </c:pt>
                <c:pt idx="6038">
                  <c:v>7.7729745014999994</c:v>
                </c:pt>
                <c:pt idx="6039">
                  <c:v>7.7729745014999994</c:v>
                </c:pt>
                <c:pt idx="6040">
                  <c:v>7.7701428167999991</c:v>
                </c:pt>
                <c:pt idx="6041">
                  <c:v>7.7701428167999991</c:v>
                </c:pt>
                <c:pt idx="6042">
                  <c:v>7.7701428167999991</c:v>
                </c:pt>
                <c:pt idx="6043">
                  <c:v>7.7701428167999991</c:v>
                </c:pt>
                <c:pt idx="6044">
                  <c:v>7.7701428167999991</c:v>
                </c:pt>
                <c:pt idx="6045">
                  <c:v>7.7701428167999991</c:v>
                </c:pt>
                <c:pt idx="6046">
                  <c:v>7.7701428167999991</c:v>
                </c:pt>
                <c:pt idx="6047">
                  <c:v>7.7701428167999991</c:v>
                </c:pt>
                <c:pt idx="6048">
                  <c:v>7.7673111320999997</c:v>
                </c:pt>
                <c:pt idx="6049">
                  <c:v>7.7673111320999997</c:v>
                </c:pt>
                <c:pt idx="6050">
                  <c:v>7.7673111320999997</c:v>
                </c:pt>
                <c:pt idx="6051">
                  <c:v>7.7673111320999997</c:v>
                </c:pt>
                <c:pt idx="6052">
                  <c:v>7.7673111320999997</c:v>
                </c:pt>
                <c:pt idx="6053">
                  <c:v>7.7673111320999997</c:v>
                </c:pt>
                <c:pt idx="6054">
                  <c:v>7.7673111320999997</c:v>
                </c:pt>
                <c:pt idx="6055">
                  <c:v>7.7673111320999997</c:v>
                </c:pt>
                <c:pt idx="6056">
                  <c:v>7.7644794473999994</c:v>
                </c:pt>
                <c:pt idx="6057">
                  <c:v>7.7644794473999994</c:v>
                </c:pt>
                <c:pt idx="6058">
                  <c:v>7.7644794473999994</c:v>
                </c:pt>
                <c:pt idx="6059">
                  <c:v>7.7644794473999994</c:v>
                </c:pt>
                <c:pt idx="6060">
                  <c:v>7.7644794473999994</c:v>
                </c:pt>
                <c:pt idx="6061">
                  <c:v>7.7644794473999994</c:v>
                </c:pt>
                <c:pt idx="6062">
                  <c:v>7.7644794473999994</c:v>
                </c:pt>
                <c:pt idx="6063">
                  <c:v>7.7644794473999994</c:v>
                </c:pt>
                <c:pt idx="6064">
                  <c:v>7.7644794473999994</c:v>
                </c:pt>
                <c:pt idx="6065">
                  <c:v>7.7616477627</c:v>
                </c:pt>
                <c:pt idx="6066">
                  <c:v>7.7616477627</c:v>
                </c:pt>
                <c:pt idx="6067">
                  <c:v>7.7616477627</c:v>
                </c:pt>
                <c:pt idx="6068">
                  <c:v>7.7616477627</c:v>
                </c:pt>
                <c:pt idx="6069">
                  <c:v>7.7616477627</c:v>
                </c:pt>
                <c:pt idx="6070">
                  <c:v>7.7616477627</c:v>
                </c:pt>
                <c:pt idx="6071">
                  <c:v>7.7616477627</c:v>
                </c:pt>
                <c:pt idx="6072">
                  <c:v>7.7616477627</c:v>
                </c:pt>
                <c:pt idx="6073">
                  <c:v>7.7588160779999997</c:v>
                </c:pt>
                <c:pt idx="6074">
                  <c:v>7.7588160779999997</c:v>
                </c:pt>
                <c:pt idx="6075">
                  <c:v>7.7588160779999997</c:v>
                </c:pt>
                <c:pt idx="6076">
                  <c:v>7.7588160779999997</c:v>
                </c:pt>
                <c:pt idx="6077">
                  <c:v>7.7588160779999997</c:v>
                </c:pt>
                <c:pt idx="6078">
                  <c:v>7.7588160779999997</c:v>
                </c:pt>
                <c:pt idx="6079">
                  <c:v>7.7588160779999997</c:v>
                </c:pt>
                <c:pt idx="6080">
                  <c:v>7.7588160779999997</c:v>
                </c:pt>
                <c:pt idx="6081">
                  <c:v>7.7559843932999994</c:v>
                </c:pt>
                <c:pt idx="6082">
                  <c:v>7.7559843932999994</c:v>
                </c:pt>
                <c:pt idx="6083">
                  <c:v>7.7559843932999994</c:v>
                </c:pt>
                <c:pt idx="6084">
                  <c:v>7.7559843932999994</c:v>
                </c:pt>
                <c:pt idx="6085">
                  <c:v>7.7559843932999994</c:v>
                </c:pt>
                <c:pt idx="6086">
                  <c:v>7.7559843932999994</c:v>
                </c:pt>
                <c:pt idx="6087">
                  <c:v>7.7559843932999994</c:v>
                </c:pt>
                <c:pt idx="6088">
                  <c:v>7.7559843932999994</c:v>
                </c:pt>
                <c:pt idx="6089">
                  <c:v>7.7531527086000001</c:v>
                </c:pt>
                <c:pt idx="6090">
                  <c:v>7.7531527086000001</c:v>
                </c:pt>
                <c:pt idx="6091">
                  <c:v>7.7531527086000001</c:v>
                </c:pt>
                <c:pt idx="6092">
                  <c:v>7.7531527086000001</c:v>
                </c:pt>
                <c:pt idx="6093">
                  <c:v>7.7531527086000001</c:v>
                </c:pt>
                <c:pt idx="6094">
                  <c:v>7.7531527086000001</c:v>
                </c:pt>
                <c:pt idx="6095">
                  <c:v>7.7531527086000001</c:v>
                </c:pt>
                <c:pt idx="6096">
                  <c:v>7.7531527086000001</c:v>
                </c:pt>
                <c:pt idx="6097">
                  <c:v>7.7503210238999998</c:v>
                </c:pt>
                <c:pt idx="6098">
                  <c:v>7.7503210238999998</c:v>
                </c:pt>
                <c:pt idx="6099">
                  <c:v>7.7503210238999998</c:v>
                </c:pt>
                <c:pt idx="6100">
                  <c:v>7.7503210238999998</c:v>
                </c:pt>
                <c:pt idx="6101">
                  <c:v>7.7503210238999998</c:v>
                </c:pt>
                <c:pt idx="6102">
                  <c:v>7.7503210238999998</c:v>
                </c:pt>
                <c:pt idx="6103">
                  <c:v>7.7503210238999998</c:v>
                </c:pt>
                <c:pt idx="6104">
                  <c:v>7.7503210238999998</c:v>
                </c:pt>
                <c:pt idx="6105">
                  <c:v>7.7474893392000004</c:v>
                </c:pt>
                <c:pt idx="6106">
                  <c:v>7.7474893392000004</c:v>
                </c:pt>
                <c:pt idx="6107">
                  <c:v>7.7474893392000004</c:v>
                </c:pt>
                <c:pt idx="6108">
                  <c:v>7.7474893392000004</c:v>
                </c:pt>
                <c:pt idx="6109">
                  <c:v>7.7474893392000004</c:v>
                </c:pt>
                <c:pt idx="6110">
                  <c:v>7.7474893392000004</c:v>
                </c:pt>
                <c:pt idx="6111">
                  <c:v>7.7474893392000004</c:v>
                </c:pt>
                <c:pt idx="6112">
                  <c:v>7.7474893392000004</c:v>
                </c:pt>
                <c:pt idx="6113">
                  <c:v>7.7446576545000001</c:v>
                </c:pt>
                <c:pt idx="6114">
                  <c:v>7.7446576545000001</c:v>
                </c:pt>
                <c:pt idx="6115">
                  <c:v>7.7446576545000001</c:v>
                </c:pt>
                <c:pt idx="6116">
                  <c:v>7.7446576545000001</c:v>
                </c:pt>
                <c:pt idx="6117">
                  <c:v>7.7446576545000001</c:v>
                </c:pt>
                <c:pt idx="6118">
                  <c:v>7.7446576545000001</c:v>
                </c:pt>
                <c:pt idx="6119">
                  <c:v>7.7446576545000001</c:v>
                </c:pt>
                <c:pt idx="6120">
                  <c:v>7.7446576545000001</c:v>
                </c:pt>
                <c:pt idx="6121">
                  <c:v>7.7418259697999989</c:v>
                </c:pt>
                <c:pt idx="6122">
                  <c:v>7.7418259697999989</c:v>
                </c:pt>
                <c:pt idx="6123">
                  <c:v>7.7418259697999989</c:v>
                </c:pt>
                <c:pt idx="6124">
                  <c:v>7.7418259697999989</c:v>
                </c:pt>
                <c:pt idx="6125">
                  <c:v>7.7418259697999989</c:v>
                </c:pt>
                <c:pt idx="6126">
                  <c:v>7.7418259697999989</c:v>
                </c:pt>
                <c:pt idx="6127">
                  <c:v>7.7418259697999989</c:v>
                </c:pt>
                <c:pt idx="6128">
                  <c:v>7.7418259697999989</c:v>
                </c:pt>
                <c:pt idx="6129">
                  <c:v>7.7389942851000004</c:v>
                </c:pt>
                <c:pt idx="6130">
                  <c:v>7.7389942851000004</c:v>
                </c:pt>
                <c:pt idx="6131">
                  <c:v>7.7389942851000004</c:v>
                </c:pt>
                <c:pt idx="6132">
                  <c:v>7.7389942851000004</c:v>
                </c:pt>
                <c:pt idx="6133">
                  <c:v>7.7389942851000004</c:v>
                </c:pt>
                <c:pt idx="6134">
                  <c:v>7.7389942851000004</c:v>
                </c:pt>
                <c:pt idx="6135">
                  <c:v>7.7361626003999993</c:v>
                </c:pt>
                <c:pt idx="6136">
                  <c:v>7.7361626003999993</c:v>
                </c:pt>
                <c:pt idx="6137">
                  <c:v>7.7361626003999993</c:v>
                </c:pt>
                <c:pt idx="6138">
                  <c:v>7.7361626003999993</c:v>
                </c:pt>
                <c:pt idx="6139">
                  <c:v>7.7361626003999993</c:v>
                </c:pt>
                <c:pt idx="6140">
                  <c:v>7.7333309157000008</c:v>
                </c:pt>
                <c:pt idx="6141">
                  <c:v>7.7333309157000008</c:v>
                </c:pt>
                <c:pt idx="6142">
                  <c:v>7.7333309157000008</c:v>
                </c:pt>
                <c:pt idx="6143">
                  <c:v>7.7333309157000008</c:v>
                </c:pt>
                <c:pt idx="6144">
                  <c:v>7.7333309157000008</c:v>
                </c:pt>
                <c:pt idx="6145">
                  <c:v>7.7333309157000008</c:v>
                </c:pt>
                <c:pt idx="6146">
                  <c:v>7.7304992309999996</c:v>
                </c:pt>
                <c:pt idx="6147">
                  <c:v>7.7304992309999996</c:v>
                </c:pt>
                <c:pt idx="6148">
                  <c:v>7.7304992309999996</c:v>
                </c:pt>
                <c:pt idx="6149">
                  <c:v>7.7304992309999996</c:v>
                </c:pt>
                <c:pt idx="6150">
                  <c:v>7.7304992309999996</c:v>
                </c:pt>
                <c:pt idx="6151">
                  <c:v>7.7304992309999996</c:v>
                </c:pt>
                <c:pt idx="6152">
                  <c:v>7.7276675462999993</c:v>
                </c:pt>
                <c:pt idx="6153">
                  <c:v>7.7276675462999993</c:v>
                </c:pt>
                <c:pt idx="6154">
                  <c:v>7.7276675462999993</c:v>
                </c:pt>
                <c:pt idx="6155">
                  <c:v>7.7276675462999993</c:v>
                </c:pt>
                <c:pt idx="6156">
                  <c:v>7.7276675462999993</c:v>
                </c:pt>
                <c:pt idx="6157">
                  <c:v>7.7248358615999999</c:v>
                </c:pt>
                <c:pt idx="6158">
                  <c:v>7.7248358615999999</c:v>
                </c:pt>
                <c:pt idx="6159">
                  <c:v>7.7248358615999999</c:v>
                </c:pt>
                <c:pt idx="6160">
                  <c:v>7.7248358615999999</c:v>
                </c:pt>
                <c:pt idx="6161">
                  <c:v>7.7248358615999999</c:v>
                </c:pt>
                <c:pt idx="6162">
                  <c:v>7.7248358615999999</c:v>
                </c:pt>
                <c:pt idx="6163">
                  <c:v>7.7220041768999996</c:v>
                </c:pt>
                <c:pt idx="6164">
                  <c:v>7.7220041768999996</c:v>
                </c:pt>
                <c:pt idx="6165">
                  <c:v>7.7220041768999996</c:v>
                </c:pt>
                <c:pt idx="6166">
                  <c:v>7.7220041768999996</c:v>
                </c:pt>
                <c:pt idx="6167">
                  <c:v>7.7220041768999996</c:v>
                </c:pt>
                <c:pt idx="6168">
                  <c:v>7.7220041768999996</c:v>
                </c:pt>
                <c:pt idx="6169">
                  <c:v>7.7191724922000002</c:v>
                </c:pt>
                <c:pt idx="6170">
                  <c:v>7.7191724922000002</c:v>
                </c:pt>
                <c:pt idx="6171">
                  <c:v>7.7191724922000002</c:v>
                </c:pt>
                <c:pt idx="6172">
                  <c:v>7.7191724922000002</c:v>
                </c:pt>
                <c:pt idx="6173">
                  <c:v>7.7191724922000002</c:v>
                </c:pt>
                <c:pt idx="6174">
                  <c:v>7.7163408075</c:v>
                </c:pt>
                <c:pt idx="6175">
                  <c:v>7.7163408075</c:v>
                </c:pt>
                <c:pt idx="6176">
                  <c:v>7.7163408075</c:v>
                </c:pt>
                <c:pt idx="6177">
                  <c:v>7.7163408075</c:v>
                </c:pt>
                <c:pt idx="6178">
                  <c:v>7.7163408075</c:v>
                </c:pt>
                <c:pt idx="6179">
                  <c:v>7.7163408075</c:v>
                </c:pt>
                <c:pt idx="6180">
                  <c:v>7.7135091227999988</c:v>
                </c:pt>
                <c:pt idx="6181">
                  <c:v>7.7135091227999988</c:v>
                </c:pt>
                <c:pt idx="6182">
                  <c:v>7.7135091227999988</c:v>
                </c:pt>
                <c:pt idx="6183">
                  <c:v>7.7135091227999988</c:v>
                </c:pt>
                <c:pt idx="6184">
                  <c:v>7.7135091227999988</c:v>
                </c:pt>
                <c:pt idx="6185">
                  <c:v>7.7135091227999988</c:v>
                </c:pt>
                <c:pt idx="6186">
                  <c:v>7.7106774381000003</c:v>
                </c:pt>
                <c:pt idx="6187">
                  <c:v>7.7106774381000003</c:v>
                </c:pt>
                <c:pt idx="6188">
                  <c:v>7.7106774381000003</c:v>
                </c:pt>
                <c:pt idx="6189">
                  <c:v>7.7106774381000003</c:v>
                </c:pt>
                <c:pt idx="6190">
                  <c:v>7.7106774381000003</c:v>
                </c:pt>
                <c:pt idx="6191">
                  <c:v>7.7078457533999991</c:v>
                </c:pt>
                <c:pt idx="6192">
                  <c:v>7.7078457533999991</c:v>
                </c:pt>
                <c:pt idx="6193">
                  <c:v>7.7078457533999991</c:v>
                </c:pt>
                <c:pt idx="6194">
                  <c:v>7.7078457533999991</c:v>
                </c:pt>
                <c:pt idx="6195">
                  <c:v>7.7078457533999991</c:v>
                </c:pt>
                <c:pt idx="6196">
                  <c:v>7.7078457533999991</c:v>
                </c:pt>
                <c:pt idx="6197">
                  <c:v>7.7050140687000006</c:v>
                </c:pt>
                <c:pt idx="6198">
                  <c:v>7.7050140687000006</c:v>
                </c:pt>
                <c:pt idx="6199">
                  <c:v>7.7050140687000006</c:v>
                </c:pt>
                <c:pt idx="6200">
                  <c:v>7.7050140687000006</c:v>
                </c:pt>
                <c:pt idx="6201">
                  <c:v>7.7050140687000006</c:v>
                </c:pt>
                <c:pt idx="6202">
                  <c:v>7.7050140687000006</c:v>
                </c:pt>
                <c:pt idx="6203">
                  <c:v>7.7021823839999994</c:v>
                </c:pt>
                <c:pt idx="6204">
                  <c:v>7.7021823839999994</c:v>
                </c:pt>
                <c:pt idx="6205">
                  <c:v>7.7021823839999994</c:v>
                </c:pt>
                <c:pt idx="6206">
                  <c:v>7.7021823839999994</c:v>
                </c:pt>
                <c:pt idx="6207">
                  <c:v>7.7021823839999994</c:v>
                </c:pt>
                <c:pt idx="6208">
                  <c:v>7.6993506992999992</c:v>
                </c:pt>
                <c:pt idx="6209">
                  <c:v>7.6993506992999992</c:v>
                </c:pt>
                <c:pt idx="6210">
                  <c:v>7.6993506992999992</c:v>
                </c:pt>
                <c:pt idx="6211">
                  <c:v>7.6993506992999992</c:v>
                </c:pt>
                <c:pt idx="6212">
                  <c:v>7.6993506992999992</c:v>
                </c:pt>
                <c:pt idx="6213">
                  <c:v>7.6993506992999992</c:v>
                </c:pt>
                <c:pt idx="6214">
                  <c:v>7.6965190145999998</c:v>
                </c:pt>
                <c:pt idx="6215">
                  <c:v>7.6965190145999998</c:v>
                </c:pt>
                <c:pt idx="6216">
                  <c:v>7.6965190145999998</c:v>
                </c:pt>
                <c:pt idx="6217">
                  <c:v>7.6965190145999998</c:v>
                </c:pt>
                <c:pt idx="6218">
                  <c:v>7.6965190145999998</c:v>
                </c:pt>
                <c:pt idx="6219">
                  <c:v>7.6965190145999998</c:v>
                </c:pt>
                <c:pt idx="6220">
                  <c:v>7.6936873298999995</c:v>
                </c:pt>
                <c:pt idx="6221">
                  <c:v>7.6936873298999995</c:v>
                </c:pt>
                <c:pt idx="6222">
                  <c:v>7.6936873298999995</c:v>
                </c:pt>
                <c:pt idx="6223">
                  <c:v>7.6936873298999995</c:v>
                </c:pt>
                <c:pt idx="6224">
                  <c:v>7.6936873298999995</c:v>
                </c:pt>
                <c:pt idx="6225">
                  <c:v>7.6908556452000001</c:v>
                </c:pt>
                <c:pt idx="6226">
                  <c:v>7.6908556452000001</c:v>
                </c:pt>
                <c:pt idx="6227">
                  <c:v>7.6908556452000001</c:v>
                </c:pt>
                <c:pt idx="6228">
                  <c:v>7.6908556452000001</c:v>
                </c:pt>
                <c:pt idx="6229">
                  <c:v>7.6908556452000001</c:v>
                </c:pt>
                <c:pt idx="6230">
                  <c:v>7.6908556452000001</c:v>
                </c:pt>
                <c:pt idx="6231">
                  <c:v>7.6880239604999998</c:v>
                </c:pt>
                <c:pt idx="6232">
                  <c:v>7.6880239604999998</c:v>
                </c:pt>
                <c:pt idx="6233">
                  <c:v>7.6880239604999998</c:v>
                </c:pt>
                <c:pt idx="6234">
                  <c:v>7.6880239604999998</c:v>
                </c:pt>
                <c:pt idx="6235">
                  <c:v>7.6880239604999998</c:v>
                </c:pt>
                <c:pt idx="6236">
                  <c:v>7.6880239604999998</c:v>
                </c:pt>
                <c:pt idx="6237">
                  <c:v>7.6851922757999995</c:v>
                </c:pt>
                <c:pt idx="6238">
                  <c:v>7.6851922757999995</c:v>
                </c:pt>
                <c:pt idx="6239">
                  <c:v>7.6851922757999995</c:v>
                </c:pt>
                <c:pt idx="6240">
                  <c:v>7.6851922757999995</c:v>
                </c:pt>
                <c:pt idx="6241">
                  <c:v>7.6851922757999995</c:v>
                </c:pt>
                <c:pt idx="6242">
                  <c:v>7.6823605911000001</c:v>
                </c:pt>
                <c:pt idx="6243">
                  <c:v>7.6823605911000001</c:v>
                </c:pt>
                <c:pt idx="6244">
                  <c:v>7.6823605911000001</c:v>
                </c:pt>
                <c:pt idx="6245">
                  <c:v>7.6823605911000001</c:v>
                </c:pt>
                <c:pt idx="6246">
                  <c:v>7.6823605911000001</c:v>
                </c:pt>
                <c:pt idx="6247">
                  <c:v>7.6823605911000001</c:v>
                </c:pt>
                <c:pt idx="6248">
                  <c:v>7.6795289063999999</c:v>
                </c:pt>
                <c:pt idx="6249">
                  <c:v>7.6795289063999999</c:v>
                </c:pt>
                <c:pt idx="6250">
                  <c:v>7.6795289063999999</c:v>
                </c:pt>
                <c:pt idx="6251">
                  <c:v>7.6795289063999999</c:v>
                </c:pt>
                <c:pt idx="6252">
                  <c:v>7.6795289063999999</c:v>
                </c:pt>
                <c:pt idx="6253">
                  <c:v>7.6795289063999999</c:v>
                </c:pt>
                <c:pt idx="6254">
                  <c:v>7.6766972217000005</c:v>
                </c:pt>
                <c:pt idx="6255">
                  <c:v>7.6766972217000005</c:v>
                </c:pt>
                <c:pt idx="6256">
                  <c:v>7.6766972217000005</c:v>
                </c:pt>
                <c:pt idx="6257">
                  <c:v>7.6766972217000005</c:v>
                </c:pt>
                <c:pt idx="6258">
                  <c:v>7.6766972217000005</c:v>
                </c:pt>
                <c:pt idx="6259">
                  <c:v>7.6738655370000002</c:v>
                </c:pt>
                <c:pt idx="6260">
                  <c:v>7.6738655370000002</c:v>
                </c:pt>
                <c:pt idx="6261">
                  <c:v>7.6738655370000002</c:v>
                </c:pt>
                <c:pt idx="6262">
                  <c:v>7.6738655370000002</c:v>
                </c:pt>
                <c:pt idx="6263">
                  <c:v>7.6738655370000002</c:v>
                </c:pt>
                <c:pt idx="6264">
                  <c:v>7.6738655370000002</c:v>
                </c:pt>
                <c:pt idx="6265">
                  <c:v>7.671033852299999</c:v>
                </c:pt>
                <c:pt idx="6266">
                  <c:v>7.671033852299999</c:v>
                </c:pt>
                <c:pt idx="6267">
                  <c:v>7.671033852299999</c:v>
                </c:pt>
                <c:pt idx="6268">
                  <c:v>7.671033852299999</c:v>
                </c:pt>
                <c:pt idx="6269">
                  <c:v>7.671033852299999</c:v>
                </c:pt>
                <c:pt idx="6270">
                  <c:v>7.671033852299999</c:v>
                </c:pt>
                <c:pt idx="6271">
                  <c:v>7.6682021676000005</c:v>
                </c:pt>
                <c:pt idx="6272">
                  <c:v>7.6682021676000005</c:v>
                </c:pt>
                <c:pt idx="6273">
                  <c:v>7.6682021676000005</c:v>
                </c:pt>
                <c:pt idx="6274">
                  <c:v>7.6682021676000005</c:v>
                </c:pt>
                <c:pt idx="6275">
                  <c:v>7.6682021676000005</c:v>
                </c:pt>
                <c:pt idx="6276">
                  <c:v>7.6682021676000005</c:v>
                </c:pt>
                <c:pt idx="6277">
                  <c:v>7.6653704828999993</c:v>
                </c:pt>
                <c:pt idx="6278">
                  <c:v>7.6653704828999993</c:v>
                </c:pt>
                <c:pt idx="6279">
                  <c:v>7.6653704828999993</c:v>
                </c:pt>
                <c:pt idx="6280">
                  <c:v>7.6653704828999993</c:v>
                </c:pt>
                <c:pt idx="6281">
                  <c:v>7.6653704828999993</c:v>
                </c:pt>
                <c:pt idx="6282">
                  <c:v>7.6625387982000008</c:v>
                </c:pt>
                <c:pt idx="6283">
                  <c:v>7.6625387982000008</c:v>
                </c:pt>
                <c:pt idx="6284">
                  <c:v>7.6625387982000008</c:v>
                </c:pt>
                <c:pt idx="6285">
                  <c:v>7.6625387982000008</c:v>
                </c:pt>
                <c:pt idx="6286">
                  <c:v>7.6625387982000008</c:v>
                </c:pt>
                <c:pt idx="6287">
                  <c:v>7.6625387982000008</c:v>
                </c:pt>
                <c:pt idx="6288">
                  <c:v>7.6597071134999997</c:v>
                </c:pt>
                <c:pt idx="6289">
                  <c:v>7.6597071134999997</c:v>
                </c:pt>
                <c:pt idx="6290">
                  <c:v>7.6597071134999997</c:v>
                </c:pt>
                <c:pt idx="6291">
                  <c:v>7.6597071134999997</c:v>
                </c:pt>
                <c:pt idx="6292">
                  <c:v>7.6597071134999997</c:v>
                </c:pt>
                <c:pt idx="6293">
                  <c:v>7.6597071134999997</c:v>
                </c:pt>
                <c:pt idx="6294">
                  <c:v>7.6568754287999994</c:v>
                </c:pt>
                <c:pt idx="6295">
                  <c:v>7.6568754287999994</c:v>
                </c:pt>
                <c:pt idx="6296">
                  <c:v>7.6568754287999994</c:v>
                </c:pt>
                <c:pt idx="6297">
                  <c:v>7.6568754287999994</c:v>
                </c:pt>
                <c:pt idx="6298">
                  <c:v>7.6568754287999994</c:v>
                </c:pt>
                <c:pt idx="6299">
                  <c:v>7.6540437441</c:v>
                </c:pt>
                <c:pt idx="6300">
                  <c:v>7.6540437441</c:v>
                </c:pt>
                <c:pt idx="6301">
                  <c:v>7.6540437441</c:v>
                </c:pt>
                <c:pt idx="6302">
                  <c:v>7.6540437441</c:v>
                </c:pt>
                <c:pt idx="6303">
                  <c:v>7.6540437441</c:v>
                </c:pt>
                <c:pt idx="6304">
                  <c:v>7.6540437441</c:v>
                </c:pt>
                <c:pt idx="6305">
                  <c:v>7.6512120593999997</c:v>
                </c:pt>
                <c:pt idx="6306">
                  <c:v>7.6512120593999997</c:v>
                </c:pt>
                <c:pt idx="6307">
                  <c:v>7.6512120593999997</c:v>
                </c:pt>
                <c:pt idx="6308">
                  <c:v>7.6512120593999997</c:v>
                </c:pt>
                <c:pt idx="6309">
                  <c:v>7.6512120593999997</c:v>
                </c:pt>
                <c:pt idx="6310">
                  <c:v>7.6512120593999997</c:v>
                </c:pt>
                <c:pt idx="6311">
                  <c:v>7.6483803747000003</c:v>
                </c:pt>
                <c:pt idx="6312">
                  <c:v>7.6483803747000003</c:v>
                </c:pt>
                <c:pt idx="6313">
                  <c:v>7.6483803747000003</c:v>
                </c:pt>
                <c:pt idx="6314">
                  <c:v>7.6483803747000003</c:v>
                </c:pt>
                <c:pt idx="6315">
                  <c:v>7.6483803747000003</c:v>
                </c:pt>
                <c:pt idx="6316">
                  <c:v>7.6483803747000003</c:v>
                </c:pt>
                <c:pt idx="6317">
                  <c:v>7.64554869</c:v>
                </c:pt>
                <c:pt idx="6318">
                  <c:v>7.64554869</c:v>
                </c:pt>
                <c:pt idx="6319">
                  <c:v>7.64554869</c:v>
                </c:pt>
                <c:pt idx="6320">
                  <c:v>7.64554869</c:v>
                </c:pt>
                <c:pt idx="6321">
                  <c:v>7.64554869</c:v>
                </c:pt>
                <c:pt idx="6322">
                  <c:v>7.6427170052999989</c:v>
                </c:pt>
                <c:pt idx="6323">
                  <c:v>7.6427170052999989</c:v>
                </c:pt>
                <c:pt idx="6324">
                  <c:v>7.6427170052999989</c:v>
                </c:pt>
                <c:pt idx="6325">
                  <c:v>7.6427170052999989</c:v>
                </c:pt>
                <c:pt idx="6326">
                  <c:v>7.6427170052999989</c:v>
                </c:pt>
                <c:pt idx="6327">
                  <c:v>7.6427170052999989</c:v>
                </c:pt>
                <c:pt idx="6328">
                  <c:v>7.6398853206000004</c:v>
                </c:pt>
                <c:pt idx="6329">
                  <c:v>7.6398853206000004</c:v>
                </c:pt>
                <c:pt idx="6330">
                  <c:v>7.6398853206000004</c:v>
                </c:pt>
                <c:pt idx="6331">
                  <c:v>7.6398853206000004</c:v>
                </c:pt>
                <c:pt idx="6332">
                  <c:v>7.6398853206000004</c:v>
                </c:pt>
                <c:pt idx="6333">
                  <c:v>7.6398853206000004</c:v>
                </c:pt>
                <c:pt idx="6334">
                  <c:v>7.6370536358999992</c:v>
                </c:pt>
                <c:pt idx="6335">
                  <c:v>7.6370536358999992</c:v>
                </c:pt>
                <c:pt idx="6336">
                  <c:v>7.6370536358999992</c:v>
                </c:pt>
                <c:pt idx="6337">
                  <c:v>7.6370536358999992</c:v>
                </c:pt>
                <c:pt idx="6338">
                  <c:v>7.6370536358999992</c:v>
                </c:pt>
                <c:pt idx="6339">
                  <c:v>7.6370536358999992</c:v>
                </c:pt>
                <c:pt idx="6340">
                  <c:v>7.6342219512000007</c:v>
                </c:pt>
                <c:pt idx="6341">
                  <c:v>7.6342219512000007</c:v>
                </c:pt>
                <c:pt idx="6342">
                  <c:v>7.6342219512000007</c:v>
                </c:pt>
                <c:pt idx="6343">
                  <c:v>7.6342219512000007</c:v>
                </c:pt>
                <c:pt idx="6344">
                  <c:v>7.6342219512000007</c:v>
                </c:pt>
                <c:pt idx="6345">
                  <c:v>7.6313902664999995</c:v>
                </c:pt>
                <c:pt idx="6346">
                  <c:v>7.6313902664999995</c:v>
                </c:pt>
                <c:pt idx="6347">
                  <c:v>7.6313902664999995</c:v>
                </c:pt>
                <c:pt idx="6348">
                  <c:v>7.6313902664999995</c:v>
                </c:pt>
                <c:pt idx="6349">
                  <c:v>7.6313902664999995</c:v>
                </c:pt>
                <c:pt idx="6350">
                  <c:v>7.6313902664999995</c:v>
                </c:pt>
                <c:pt idx="6351">
                  <c:v>7.6285585817999992</c:v>
                </c:pt>
                <c:pt idx="6352">
                  <c:v>7.6285585817999992</c:v>
                </c:pt>
                <c:pt idx="6353">
                  <c:v>7.6285585817999992</c:v>
                </c:pt>
                <c:pt idx="6354">
                  <c:v>7.6285585817999992</c:v>
                </c:pt>
                <c:pt idx="6355">
                  <c:v>7.6285585817999992</c:v>
                </c:pt>
                <c:pt idx="6356">
                  <c:v>7.6285585817999992</c:v>
                </c:pt>
                <c:pt idx="6357">
                  <c:v>7.6257268970999998</c:v>
                </c:pt>
                <c:pt idx="6358">
                  <c:v>7.6257268970999998</c:v>
                </c:pt>
                <c:pt idx="6359">
                  <c:v>7.6257268970999998</c:v>
                </c:pt>
                <c:pt idx="6360">
                  <c:v>7.6257268970999998</c:v>
                </c:pt>
                <c:pt idx="6361">
                  <c:v>7.6257268970999998</c:v>
                </c:pt>
                <c:pt idx="6362">
                  <c:v>7.6257268970999998</c:v>
                </c:pt>
                <c:pt idx="6363">
                  <c:v>7.6228952123999996</c:v>
                </c:pt>
                <c:pt idx="6364">
                  <c:v>7.6228952123999996</c:v>
                </c:pt>
                <c:pt idx="6365">
                  <c:v>7.6228952123999996</c:v>
                </c:pt>
                <c:pt idx="6366">
                  <c:v>7.6228952123999996</c:v>
                </c:pt>
                <c:pt idx="6367">
                  <c:v>7.6228952123999996</c:v>
                </c:pt>
                <c:pt idx="6368">
                  <c:v>7.6200635277000002</c:v>
                </c:pt>
                <c:pt idx="6369">
                  <c:v>7.6200635277000002</c:v>
                </c:pt>
                <c:pt idx="6370">
                  <c:v>7.6200635277000002</c:v>
                </c:pt>
                <c:pt idx="6371">
                  <c:v>7.6200635277000002</c:v>
                </c:pt>
                <c:pt idx="6372">
                  <c:v>7.6200635277000002</c:v>
                </c:pt>
                <c:pt idx="6373">
                  <c:v>7.6200635277000002</c:v>
                </c:pt>
                <c:pt idx="6374">
                  <c:v>7.6172318429999999</c:v>
                </c:pt>
                <c:pt idx="6375">
                  <c:v>7.6172318429999999</c:v>
                </c:pt>
                <c:pt idx="6376">
                  <c:v>7.6172318429999999</c:v>
                </c:pt>
                <c:pt idx="6377">
                  <c:v>7.6172318429999999</c:v>
                </c:pt>
                <c:pt idx="6378">
                  <c:v>7.6172318429999999</c:v>
                </c:pt>
                <c:pt idx="6379">
                  <c:v>7.6172318429999999</c:v>
                </c:pt>
                <c:pt idx="6380">
                  <c:v>7.6144001582999987</c:v>
                </c:pt>
                <c:pt idx="6381">
                  <c:v>7.6144001582999987</c:v>
                </c:pt>
                <c:pt idx="6382">
                  <c:v>7.6144001582999987</c:v>
                </c:pt>
                <c:pt idx="6383">
                  <c:v>7.6144001582999987</c:v>
                </c:pt>
                <c:pt idx="6384">
                  <c:v>7.6144001582999987</c:v>
                </c:pt>
                <c:pt idx="6385">
                  <c:v>7.6115684736000002</c:v>
                </c:pt>
                <c:pt idx="6386">
                  <c:v>7.6115684736000002</c:v>
                </c:pt>
                <c:pt idx="6387">
                  <c:v>7.6115684736000002</c:v>
                </c:pt>
                <c:pt idx="6388">
                  <c:v>7.6115684736000002</c:v>
                </c:pt>
                <c:pt idx="6389">
                  <c:v>7.6115684736000002</c:v>
                </c:pt>
                <c:pt idx="6390">
                  <c:v>7.6115684736000002</c:v>
                </c:pt>
                <c:pt idx="6391">
                  <c:v>7.608736788899999</c:v>
                </c:pt>
                <c:pt idx="6392">
                  <c:v>7.608736788899999</c:v>
                </c:pt>
                <c:pt idx="6393">
                  <c:v>7.608736788899999</c:v>
                </c:pt>
                <c:pt idx="6394">
                  <c:v>7.608736788899999</c:v>
                </c:pt>
                <c:pt idx="6395">
                  <c:v>7.608736788899999</c:v>
                </c:pt>
                <c:pt idx="6396">
                  <c:v>7.608736788899999</c:v>
                </c:pt>
                <c:pt idx="6397">
                  <c:v>7.6059051042000005</c:v>
                </c:pt>
                <c:pt idx="6398">
                  <c:v>7.6059051042000005</c:v>
                </c:pt>
                <c:pt idx="6399">
                  <c:v>7.6059051042000005</c:v>
                </c:pt>
                <c:pt idx="6400">
                  <c:v>7.6059051042000005</c:v>
                </c:pt>
                <c:pt idx="6401">
                  <c:v>7.6059051042000005</c:v>
                </c:pt>
                <c:pt idx="6402">
                  <c:v>7.6059051042000005</c:v>
                </c:pt>
                <c:pt idx="6403">
                  <c:v>7.6030734194999994</c:v>
                </c:pt>
                <c:pt idx="6404">
                  <c:v>7.6030734194999994</c:v>
                </c:pt>
                <c:pt idx="6405">
                  <c:v>7.6030734194999994</c:v>
                </c:pt>
                <c:pt idx="6406">
                  <c:v>7.6030734194999994</c:v>
                </c:pt>
                <c:pt idx="6407">
                  <c:v>7.6030734194999994</c:v>
                </c:pt>
                <c:pt idx="6408">
                  <c:v>7.6030734194999994</c:v>
                </c:pt>
                <c:pt idx="6409">
                  <c:v>7.6002417347999991</c:v>
                </c:pt>
                <c:pt idx="6410">
                  <c:v>7.6002417347999991</c:v>
                </c:pt>
                <c:pt idx="6411">
                  <c:v>7.6002417347999991</c:v>
                </c:pt>
                <c:pt idx="6412">
                  <c:v>7.6002417347999991</c:v>
                </c:pt>
                <c:pt idx="6413">
                  <c:v>7.6002417347999991</c:v>
                </c:pt>
                <c:pt idx="6414">
                  <c:v>7.5974100500999997</c:v>
                </c:pt>
                <c:pt idx="6415">
                  <c:v>7.5974100500999997</c:v>
                </c:pt>
                <c:pt idx="6416">
                  <c:v>7.5974100500999997</c:v>
                </c:pt>
                <c:pt idx="6417">
                  <c:v>7.5974100500999997</c:v>
                </c:pt>
                <c:pt idx="6418">
                  <c:v>7.5974100500999997</c:v>
                </c:pt>
                <c:pt idx="6419">
                  <c:v>7.5974100500999997</c:v>
                </c:pt>
                <c:pt idx="6420">
                  <c:v>7.5945783653999994</c:v>
                </c:pt>
                <c:pt idx="6421">
                  <c:v>7.5945783653999994</c:v>
                </c:pt>
                <c:pt idx="6422">
                  <c:v>7.5945783653999994</c:v>
                </c:pt>
                <c:pt idx="6423">
                  <c:v>7.5945783653999994</c:v>
                </c:pt>
                <c:pt idx="6424">
                  <c:v>7.5945783653999994</c:v>
                </c:pt>
                <c:pt idx="6425">
                  <c:v>7.5945783653999994</c:v>
                </c:pt>
                <c:pt idx="6426">
                  <c:v>7.5917466807</c:v>
                </c:pt>
                <c:pt idx="6427">
                  <c:v>7.5917466807</c:v>
                </c:pt>
                <c:pt idx="6428">
                  <c:v>7.5917466807</c:v>
                </c:pt>
                <c:pt idx="6429">
                  <c:v>7.5917466807</c:v>
                </c:pt>
                <c:pt idx="6430">
                  <c:v>7.5917466807</c:v>
                </c:pt>
                <c:pt idx="6431">
                  <c:v>7.5917466807</c:v>
                </c:pt>
                <c:pt idx="6432">
                  <c:v>7.5889149959999997</c:v>
                </c:pt>
                <c:pt idx="6433">
                  <c:v>7.5889149959999997</c:v>
                </c:pt>
                <c:pt idx="6434">
                  <c:v>7.5889149959999997</c:v>
                </c:pt>
                <c:pt idx="6435">
                  <c:v>7.5889149959999997</c:v>
                </c:pt>
                <c:pt idx="6436">
                  <c:v>7.5889149959999997</c:v>
                </c:pt>
                <c:pt idx="6437">
                  <c:v>7.5860833112999995</c:v>
                </c:pt>
                <c:pt idx="6438">
                  <c:v>7.5860833112999995</c:v>
                </c:pt>
                <c:pt idx="6439">
                  <c:v>7.5860833112999995</c:v>
                </c:pt>
                <c:pt idx="6440">
                  <c:v>7.5860833112999995</c:v>
                </c:pt>
                <c:pt idx="6441">
                  <c:v>7.5860833112999995</c:v>
                </c:pt>
                <c:pt idx="6442">
                  <c:v>7.5860833112999995</c:v>
                </c:pt>
                <c:pt idx="6443">
                  <c:v>7.5832516266000001</c:v>
                </c:pt>
                <c:pt idx="6444">
                  <c:v>7.5832516266000001</c:v>
                </c:pt>
                <c:pt idx="6445">
                  <c:v>7.5832516266000001</c:v>
                </c:pt>
                <c:pt idx="6446">
                  <c:v>7.5832516266000001</c:v>
                </c:pt>
                <c:pt idx="6447">
                  <c:v>7.5832516266000001</c:v>
                </c:pt>
                <c:pt idx="6448">
                  <c:v>7.5832516266000001</c:v>
                </c:pt>
                <c:pt idx="6449">
                  <c:v>7.5804199418999998</c:v>
                </c:pt>
                <c:pt idx="6450">
                  <c:v>7.5804199418999998</c:v>
                </c:pt>
                <c:pt idx="6451">
                  <c:v>7.5804199418999998</c:v>
                </c:pt>
                <c:pt idx="6452">
                  <c:v>7.5804199418999998</c:v>
                </c:pt>
                <c:pt idx="6453">
                  <c:v>7.5804199418999998</c:v>
                </c:pt>
                <c:pt idx="6454">
                  <c:v>7.5804199418999998</c:v>
                </c:pt>
                <c:pt idx="6455">
                  <c:v>7.5775882572000004</c:v>
                </c:pt>
                <c:pt idx="6456">
                  <c:v>7.5775882572000004</c:v>
                </c:pt>
                <c:pt idx="6457">
                  <c:v>7.5775882572000004</c:v>
                </c:pt>
                <c:pt idx="6458">
                  <c:v>7.5775882572000004</c:v>
                </c:pt>
                <c:pt idx="6459">
                  <c:v>7.5775882572000004</c:v>
                </c:pt>
                <c:pt idx="6460">
                  <c:v>7.5747565725000001</c:v>
                </c:pt>
                <c:pt idx="6461">
                  <c:v>7.5747565725000001</c:v>
                </c:pt>
                <c:pt idx="6462">
                  <c:v>7.5747565725000001</c:v>
                </c:pt>
                <c:pt idx="6463">
                  <c:v>7.5747565725000001</c:v>
                </c:pt>
                <c:pt idx="6464">
                  <c:v>7.5747565725000001</c:v>
                </c:pt>
                <c:pt idx="6465">
                  <c:v>7.5747565725000001</c:v>
                </c:pt>
                <c:pt idx="6466">
                  <c:v>7.5719248877999989</c:v>
                </c:pt>
                <c:pt idx="6467">
                  <c:v>7.5719248877999989</c:v>
                </c:pt>
                <c:pt idx="6468">
                  <c:v>7.5719248877999989</c:v>
                </c:pt>
                <c:pt idx="6469">
                  <c:v>7.5719248877999989</c:v>
                </c:pt>
                <c:pt idx="6470">
                  <c:v>7.5719248877999989</c:v>
                </c:pt>
                <c:pt idx="6471">
                  <c:v>7.5719248877999989</c:v>
                </c:pt>
                <c:pt idx="6472">
                  <c:v>7.5690932031000004</c:v>
                </c:pt>
                <c:pt idx="6473">
                  <c:v>7.5690932031000004</c:v>
                </c:pt>
                <c:pt idx="6474">
                  <c:v>7.5690932031000004</c:v>
                </c:pt>
                <c:pt idx="6475">
                  <c:v>7.5690932031000004</c:v>
                </c:pt>
                <c:pt idx="6476">
                  <c:v>7.5690932031000004</c:v>
                </c:pt>
                <c:pt idx="6477">
                  <c:v>7.5690932031000004</c:v>
                </c:pt>
                <c:pt idx="6478">
                  <c:v>7.5662615183999993</c:v>
                </c:pt>
                <c:pt idx="6479">
                  <c:v>7.5662615183999993</c:v>
                </c:pt>
                <c:pt idx="6480">
                  <c:v>7.5662615183999993</c:v>
                </c:pt>
                <c:pt idx="6481">
                  <c:v>7.5662615183999993</c:v>
                </c:pt>
                <c:pt idx="6482">
                  <c:v>7.5662615183999993</c:v>
                </c:pt>
                <c:pt idx="6483">
                  <c:v>7.5662615183999993</c:v>
                </c:pt>
                <c:pt idx="6484">
                  <c:v>7.5634298337000008</c:v>
                </c:pt>
                <c:pt idx="6485">
                  <c:v>7.5634298337000008</c:v>
                </c:pt>
                <c:pt idx="6486">
                  <c:v>7.5634298337000008</c:v>
                </c:pt>
                <c:pt idx="6487">
                  <c:v>7.5634298337000008</c:v>
                </c:pt>
                <c:pt idx="6488">
                  <c:v>7.5634298337000008</c:v>
                </c:pt>
                <c:pt idx="6489">
                  <c:v>7.5605981489999996</c:v>
                </c:pt>
                <c:pt idx="6490">
                  <c:v>7.5605981489999996</c:v>
                </c:pt>
                <c:pt idx="6491">
                  <c:v>7.5605981489999996</c:v>
                </c:pt>
                <c:pt idx="6492">
                  <c:v>7.5605981489999996</c:v>
                </c:pt>
                <c:pt idx="6493">
                  <c:v>7.5605981489999996</c:v>
                </c:pt>
                <c:pt idx="6494">
                  <c:v>7.5605981489999996</c:v>
                </c:pt>
                <c:pt idx="6495">
                  <c:v>7.5577664642999993</c:v>
                </c:pt>
                <c:pt idx="6496">
                  <c:v>7.5577664642999993</c:v>
                </c:pt>
                <c:pt idx="6497">
                  <c:v>7.5577664642999993</c:v>
                </c:pt>
                <c:pt idx="6498">
                  <c:v>7.5577664642999993</c:v>
                </c:pt>
                <c:pt idx="6499">
                  <c:v>7.5577664642999993</c:v>
                </c:pt>
                <c:pt idx="6500">
                  <c:v>7.5577664642999993</c:v>
                </c:pt>
                <c:pt idx="6501">
                  <c:v>7.5549347795999999</c:v>
                </c:pt>
                <c:pt idx="6502">
                  <c:v>7.5549347795999999</c:v>
                </c:pt>
                <c:pt idx="6503">
                  <c:v>7.5549347795999999</c:v>
                </c:pt>
                <c:pt idx="6504">
                  <c:v>7.5549347795999999</c:v>
                </c:pt>
                <c:pt idx="6505">
                  <c:v>7.5549347795999999</c:v>
                </c:pt>
                <c:pt idx="6506">
                  <c:v>7.5549347795999999</c:v>
                </c:pt>
                <c:pt idx="6507">
                  <c:v>7.5521030948999996</c:v>
                </c:pt>
                <c:pt idx="6508">
                  <c:v>7.5521030948999996</c:v>
                </c:pt>
                <c:pt idx="6509">
                  <c:v>7.5521030948999996</c:v>
                </c:pt>
                <c:pt idx="6510">
                  <c:v>7.5521030948999996</c:v>
                </c:pt>
                <c:pt idx="6511">
                  <c:v>7.5521030948999996</c:v>
                </c:pt>
                <c:pt idx="6512">
                  <c:v>7.5521030948999996</c:v>
                </c:pt>
                <c:pt idx="6513">
                  <c:v>7.5492714102000003</c:v>
                </c:pt>
                <c:pt idx="6514">
                  <c:v>7.5492714102000003</c:v>
                </c:pt>
                <c:pt idx="6515">
                  <c:v>7.5492714102000003</c:v>
                </c:pt>
                <c:pt idx="6516">
                  <c:v>7.5492714102000003</c:v>
                </c:pt>
                <c:pt idx="6517">
                  <c:v>7.5492714102000003</c:v>
                </c:pt>
                <c:pt idx="6518">
                  <c:v>7.5464397255</c:v>
                </c:pt>
                <c:pt idx="6519">
                  <c:v>7.5464397255</c:v>
                </c:pt>
                <c:pt idx="6520">
                  <c:v>7.5464397255</c:v>
                </c:pt>
                <c:pt idx="6521">
                  <c:v>7.5464397255</c:v>
                </c:pt>
                <c:pt idx="6522">
                  <c:v>7.5464397255</c:v>
                </c:pt>
                <c:pt idx="6523">
                  <c:v>7.5464397255</c:v>
                </c:pt>
                <c:pt idx="6524">
                  <c:v>7.5436080407999988</c:v>
                </c:pt>
                <c:pt idx="6525">
                  <c:v>7.5436080407999988</c:v>
                </c:pt>
                <c:pt idx="6526">
                  <c:v>7.5436080407999988</c:v>
                </c:pt>
                <c:pt idx="6527">
                  <c:v>7.5436080407999988</c:v>
                </c:pt>
                <c:pt idx="6528">
                  <c:v>7.5436080407999988</c:v>
                </c:pt>
                <c:pt idx="6529">
                  <c:v>7.5436080407999988</c:v>
                </c:pt>
                <c:pt idx="6530">
                  <c:v>7.5407763561000003</c:v>
                </c:pt>
                <c:pt idx="6531">
                  <c:v>7.5407763561000003</c:v>
                </c:pt>
                <c:pt idx="6532">
                  <c:v>7.5407763561000003</c:v>
                </c:pt>
                <c:pt idx="6533">
                  <c:v>7.5407763561000003</c:v>
                </c:pt>
                <c:pt idx="6534">
                  <c:v>7.5407763561000003</c:v>
                </c:pt>
                <c:pt idx="6535">
                  <c:v>7.5407763561000003</c:v>
                </c:pt>
                <c:pt idx="6536">
                  <c:v>7.5379446713999991</c:v>
                </c:pt>
                <c:pt idx="6537">
                  <c:v>7.5379446713999991</c:v>
                </c:pt>
                <c:pt idx="6538">
                  <c:v>7.5379446713999991</c:v>
                </c:pt>
                <c:pt idx="6539">
                  <c:v>7.5379446713999991</c:v>
                </c:pt>
                <c:pt idx="6540">
                  <c:v>7.5379446713999991</c:v>
                </c:pt>
                <c:pt idx="6541">
                  <c:v>7.5379446713999991</c:v>
                </c:pt>
                <c:pt idx="6542">
                  <c:v>7.5351129867000006</c:v>
                </c:pt>
                <c:pt idx="6543">
                  <c:v>7.5351129867000006</c:v>
                </c:pt>
                <c:pt idx="6544">
                  <c:v>7.5351129867000006</c:v>
                </c:pt>
                <c:pt idx="6545">
                  <c:v>7.5351129867000006</c:v>
                </c:pt>
                <c:pt idx="6546">
                  <c:v>7.5351129867000006</c:v>
                </c:pt>
                <c:pt idx="6547">
                  <c:v>7.5322813019999995</c:v>
                </c:pt>
                <c:pt idx="6548">
                  <c:v>7.5322813019999995</c:v>
                </c:pt>
                <c:pt idx="6549">
                  <c:v>7.5322813019999995</c:v>
                </c:pt>
                <c:pt idx="6550">
                  <c:v>7.5322813019999995</c:v>
                </c:pt>
                <c:pt idx="6551">
                  <c:v>7.5322813019999995</c:v>
                </c:pt>
                <c:pt idx="6552">
                  <c:v>7.5322813019999995</c:v>
                </c:pt>
                <c:pt idx="6553">
                  <c:v>7.5294496172999992</c:v>
                </c:pt>
                <c:pt idx="6554">
                  <c:v>7.5294496172999992</c:v>
                </c:pt>
                <c:pt idx="6555">
                  <c:v>7.5294496172999992</c:v>
                </c:pt>
                <c:pt idx="6556">
                  <c:v>7.5294496172999992</c:v>
                </c:pt>
                <c:pt idx="6557">
                  <c:v>7.5294496172999992</c:v>
                </c:pt>
                <c:pt idx="6558">
                  <c:v>7.5294496172999992</c:v>
                </c:pt>
                <c:pt idx="6559">
                  <c:v>7.5266179325999998</c:v>
                </c:pt>
                <c:pt idx="6560">
                  <c:v>7.5266179325999998</c:v>
                </c:pt>
                <c:pt idx="6561">
                  <c:v>7.5266179325999998</c:v>
                </c:pt>
                <c:pt idx="6562">
                  <c:v>7.5266179325999998</c:v>
                </c:pt>
                <c:pt idx="6563">
                  <c:v>7.5266179325999998</c:v>
                </c:pt>
                <c:pt idx="6564">
                  <c:v>7.5266179325999998</c:v>
                </c:pt>
                <c:pt idx="6565">
                  <c:v>7.5237862478999995</c:v>
                </c:pt>
                <c:pt idx="6566">
                  <c:v>7.5237862478999995</c:v>
                </c:pt>
                <c:pt idx="6567">
                  <c:v>7.5237862478999995</c:v>
                </c:pt>
                <c:pt idx="6568">
                  <c:v>7.5237862478999995</c:v>
                </c:pt>
                <c:pt idx="6569">
                  <c:v>7.5237862478999995</c:v>
                </c:pt>
                <c:pt idx="6570">
                  <c:v>7.5237862478999995</c:v>
                </c:pt>
                <c:pt idx="6571">
                  <c:v>7.5209545632000001</c:v>
                </c:pt>
                <c:pt idx="6572">
                  <c:v>7.5209545632000001</c:v>
                </c:pt>
                <c:pt idx="6573">
                  <c:v>7.5209545632000001</c:v>
                </c:pt>
                <c:pt idx="6574">
                  <c:v>7.5209545632000001</c:v>
                </c:pt>
                <c:pt idx="6575">
                  <c:v>7.5209545632000001</c:v>
                </c:pt>
                <c:pt idx="6576">
                  <c:v>7.5181228784999998</c:v>
                </c:pt>
                <c:pt idx="6577">
                  <c:v>7.5181228784999998</c:v>
                </c:pt>
                <c:pt idx="6578">
                  <c:v>7.5181228784999998</c:v>
                </c:pt>
                <c:pt idx="6579">
                  <c:v>7.5181228784999998</c:v>
                </c:pt>
                <c:pt idx="6580">
                  <c:v>7.5181228784999998</c:v>
                </c:pt>
                <c:pt idx="6581">
                  <c:v>7.5181228784999998</c:v>
                </c:pt>
                <c:pt idx="6582">
                  <c:v>7.5152911937999995</c:v>
                </c:pt>
                <c:pt idx="6583">
                  <c:v>7.5152911937999995</c:v>
                </c:pt>
                <c:pt idx="6584">
                  <c:v>7.5152911937999995</c:v>
                </c:pt>
                <c:pt idx="6585">
                  <c:v>7.5152911937999995</c:v>
                </c:pt>
                <c:pt idx="6586">
                  <c:v>7.5152911937999995</c:v>
                </c:pt>
                <c:pt idx="6587">
                  <c:v>7.5152911937999995</c:v>
                </c:pt>
                <c:pt idx="6588">
                  <c:v>7.5124595091000002</c:v>
                </c:pt>
                <c:pt idx="6589">
                  <c:v>7.5124595091000002</c:v>
                </c:pt>
                <c:pt idx="6590">
                  <c:v>7.5124595091000002</c:v>
                </c:pt>
                <c:pt idx="6591">
                  <c:v>7.5124595091000002</c:v>
                </c:pt>
                <c:pt idx="6592">
                  <c:v>7.5124595091000002</c:v>
                </c:pt>
                <c:pt idx="6593">
                  <c:v>7.5124595091000002</c:v>
                </c:pt>
                <c:pt idx="6594">
                  <c:v>7.5096278243999999</c:v>
                </c:pt>
                <c:pt idx="6595">
                  <c:v>7.5096278243999999</c:v>
                </c:pt>
                <c:pt idx="6596">
                  <c:v>7.5096278243999999</c:v>
                </c:pt>
                <c:pt idx="6597">
                  <c:v>7.5096278243999999</c:v>
                </c:pt>
                <c:pt idx="6598">
                  <c:v>7.5096278243999999</c:v>
                </c:pt>
                <c:pt idx="6599">
                  <c:v>7.5096278243999999</c:v>
                </c:pt>
                <c:pt idx="6600">
                  <c:v>7.5067961397000005</c:v>
                </c:pt>
                <c:pt idx="6601">
                  <c:v>7.5067961397000005</c:v>
                </c:pt>
                <c:pt idx="6602">
                  <c:v>7.5067961397000005</c:v>
                </c:pt>
                <c:pt idx="6603">
                  <c:v>7.5067961397000005</c:v>
                </c:pt>
                <c:pt idx="6604">
                  <c:v>7.5067961397000005</c:v>
                </c:pt>
                <c:pt idx="6605">
                  <c:v>7.5067961397000005</c:v>
                </c:pt>
                <c:pt idx="6606">
                  <c:v>7.5039644550000002</c:v>
                </c:pt>
                <c:pt idx="6607">
                  <c:v>7.5039644550000002</c:v>
                </c:pt>
                <c:pt idx="6608">
                  <c:v>7.5039644550000002</c:v>
                </c:pt>
                <c:pt idx="6609">
                  <c:v>7.5039644550000002</c:v>
                </c:pt>
                <c:pt idx="6610">
                  <c:v>7.5039644550000002</c:v>
                </c:pt>
                <c:pt idx="6611">
                  <c:v>7.501132770299999</c:v>
                </c:pt>
                <c:pt idx="6612">
                  <c:v>7.501132770299999</c:v>
                </c:pt>
                <c:pt idx="6613">
                  <c:v>7.501132770299999</c:v>
                </c:pt>
                <c:pt idx="6614">
                  <c:v>7.501132770299999</c:v>
                </c:pt>
                <c:pt idx="6615">
                  <c:v>7.501132770299999</c:v>
                </c:pt>
                <c:pt idx="6616">
                  <c:v>7.501132770299999</c:v>
                </c:pt>
                <c:pt idx="6617">
                  <c:v>7.4983010856000005</c:v>
                </c:pt>
                <c:pt idx="6618">
                  <c:v>7.4983010856000005</c:v>
                </c:pt>
                <c:pt idx="6619">
                  <c:v>7.4983010856000005</c:v>
                </c:pt>
                <c:pt idx="6620">
                  <c:v>7.4983010856000005</c:v>
                </c:pt>
                <c:pt idx="6621">
                  <c:v>7.4983010856000005</c:v>
                </c:pt>
                <c:pt idx="6622">
                  <c:v>7.4983010856000005</c:v>
                </c:pt>
                <c:pt idx="6623">
                  <c:v>7.4954694008999994</c:v>
                </c:pt>
                <c:pt idx="6624">
                  <c:v>7.4954694008999994</c:v>
                </c:pt>
                <c:pt idx="6625">
                  <c:v>7.4954694008999994</c:v>
                </c:pt>
                <c:pt idx="6626">
                  <c:v>7.4954694008999994</c:v>
                </c:pt>
                <c:pt idx="6627">
                  <c:v>7.4954694008999994</c:v>
                </c:pt>
                <c:pt idx="6628">
                  <c:v>7.4954694008999994</c:v>
                </c:pt>
                <c:pt idx="6629">
                  <c:v>7.4926377162000009</c:v>
                </c:pt>
                <c:pt idx="6630">
                  <c:v>7.4926377162000009</c:v>
                </c:pt>
                <c:pt idx="6631">
                  <c:v>7.4926377162000009</c:v>
                </c:pt>
                <c:pt idx="6632">
                  <c:v>7.4926377162000009</c:v>
                </c:pt>
                <c:pt idx="6633">
                  <c:v>7.4926377162000009</c:v>
                </c:pt>
                <c:pt idx="6634">
                  <c:v>7.4926377162000009</c:v>
                </c:pt>
                <c:pt idx="6635">
                  <c:v>7.4898060314999997</c:v>
                </c:pt>
                <c:pt idx="6636">
                  <c:v>7.4898060314999997</c:v>
                </c:pt>
                <c:pt idx="6637">
                  <c:v>7.4898060314999997</c:v>
                </c:pt>
                <c:pt idx="6638">
                  <c:v>7.4898060314999997</c:v>
                </c:pt>
                <c:pt idx="6639">
                  <c:v>7.4898060314999997</c:v>
                </c:pt>
                <c:pt idx="6640">
                  <c:v>7.4898060314999997</c:v>
                </c:pt>
                <c:pt idx="6641">
                  <c:v>7.4869743467999994</c:v>
                </c:pt>
                <c:pt idx="6642">
                  <c:v>7.4869743467999994</c:v>
                </c:pt>
                <c:pt idx="6643">
                  <c:v>7.4869743467999994</c:v>
                </c:pt>
                <c:pt idx="6644">
                  <c:v>7.4869743467999994</c:v>
                </c:pt>
                <c:pt idx="6645">
                  <c:v>7.4869743467999994</c:v>
                </c:pt>
                <c:pt idx="6646">
                  <c:v>7.4841426621</c:v>
                </c:pt>
                <c:pt idx="6647">
                  <c:v>7.4841426621</c:v>
                </c:pt>
                <c:pt idx="6648">
                  <c:v>7.4841426621</c:v>
                </c:pt>
                <c:pt idx="6649">
                  <c:v>7.4841426621</c:v>
                </c:pt>
                <c:pt idx="6650">
                  <c:v>7.4841426621</c:v>
                </c:pt>
                <c:pt idx="6651">
                  <c:v>7.4841426621</c:v>
                </c:pt>
                <c:pt idx="6652">
                  <c:v>7.4813109773999997</c:v>
                </c:pt>
                <c:pt idx="6653">
                  <c:v>7.4813109773999997</c:v>
                </c:pt>
                <c:pt idx="6654">
                  <c:v>7.4813109773999997</c:v>
                </c:pt>
                <c:pt idx="6655">
                  <c:v>7.4813109773999997</c:v>
                </c:pt>
                <c:pt idx="6656">
                  <c:v>7.4813109773999997</c:v>
                </c:pt>
                <c:pt idx="6657">
                  <c:v>7.4813109773999997</c:v>
                </c:pt>
                <c:pt idx="6658">
                  <c:v>7.4784792927000003</c:v>
                </c:pt>
                <c:pt idx="6659">
                  <c:v>7.4784792927000003</c:v>
                </c:pt>
                <c:pt idx="6660">
                  <c:v>7.4784792927000003</c:v>
                </c:pt>
                <c:pt idx="6661">
                  <c:v>7.4784792927000003</c:v>
                </c:pt>
                <c:pt idx="6662">
                  <c:v>7.4784792927000003</c:v>
                </c:pt>
                <c:pt idx="6663">
                  <c:v>7.4784792927000003</c:v>
                </c:pt>
                <c:pt idx="6664">
                  <c:v>7.4756476080000001</c:v>
                </c:pt>
                <c:pt idx="6665">
                  <c:v>7.4756476080000001</c:v>
                </c:pt>
                <c:pt idx="6666">
                  <c:v>7.4756476080000001</c:v>
                </c:pt>
                <c:pt idx="6667">
                  <c:v>7.4756476080000001</c:v>
                </c:pt>
                <c:pt idx="6668">
                  <c:v>7.4756476080000001</c:v>
                </c:pt>
                <c:pt idx="6669">
                  <c:v>7.4756476080000001</c:v>
                </c:pt>
                <c:pt idx="6670">
                  <c:v>7.4728159232999989</c:v>
                </c:pt>
                <c:pt idx="6671">
                  <c:v>7.4728159232999989</c:v>
                </c:pt>
                <c:pt idx="6672">
                  <c:v>7.4728159232999989</c:v>
                </c:pt>
                <c:pt idx="6673">
                  <c:v>7.4728159232999989</c:v>
                </c:pt>
                <c:pt idx="6674">
                  <c:v>7.4728159232999989</c:v>
                </c:pt>
                <c:pt idx="6675">
                  <c:v>7.4728159232999989</c:v>
                </c:pt>
                <c:pt idx="6676">
                  <c:v>7.4699842386000004</c:v>
                </c:pt>
                <c:pt idx="6677">
                  <c:v>7.4699842386000004</c:v>
                </c:pt>
                <c:pt idx="6678">
                  <c:v>7.4699842386000004</c:v>
                </c:pt>
                <c:pt idx="6679">
                  <c:v>7.4699842386000004</c:v>
                </c:pt>
                <c:pt idx="6680">
                  <c:v>7.4699842386000004</c:v>
                </c:pt>
                <c:pt idx="6681">
                  <c:v>7.4699842386000004</c:v>
                </c:pt>
                <c:pt idx="6682">
                  <c:v>7.4671525538999992</c:v>
                </c:pt>
                <c:pt idx="6683">
                  <c:v>7.4671525538999992</c:v>
                </c:pt>
                <c:pt idx="6684">
                  <c:v>7.4671525538999992</c:v>
                </c:pt>
                <c:pt idx="6685">
                  <c:v>7.4671525538999992</c:v>
                </c:pt>
                <c:pt idx="6686">
                  <c:v>7.4671525538999992</c:v>
                </c:pt>
                <c:pt idx="6687">
                  <c:v>7.4643208692000007</c:v>
                </c:pt>
                <c:pt idx="6688">
                  <c:v>7.4643208692000007</c:v>
                </c:pt>
                <c:pt idx="6689">
                  <c:v>7.4643208692000007</c:v>
                </c:pt>
                <c:pt idx="6690">
                  <c:v>7.4643208692000007</c:v>
                </c:pt>
                <c:pt idx="6691">
                  <c:v>7.4643208692000007</c:v>
                </c:pt>
                <c:pt idx="6692">
                  <c:v>7.4643208692000007</c:v>
                </c:pt>
                <c:pt idx="6693">
                  <c:v>7.4614891844999995</c:v>
                </c:pt>
                <c:pt idx="6694">
                  <c:v>7.4614891844999995</c:v>
                </c:pt>
                <c:pt idx="6695">
                  <c:v>7.4614891844999995</c:v>
                </c:pt>
                <c:pt idx="6696">
                  <c:v>7.4614891844999995</c:v>
                </c:pt>
                <c:pt idx="6697">
                  <c:v>7.4614891844999995</c:v>
                </c:pt>
                <c:pt idx="6698">
                  <c:v>7.4614891844999995</c:v>
                </c:pt>
                <c:pt idx="6699">
                  <c:v>7.4586574997999993</c:v>
                </c:pt>
                <c:pt idx="6700">
                  <c:v>7.4586574997999993</c:v>
                </c:pt>
                <c:pt idx="6701">
                  <c:v>7.4586574997999993</c:v>
                </c:pt>
                <c:pt idx="6702">
                  <c:v>7.4586574997999993</c:v>
                </c:pt>
                <c:pt idx="6703">
                  <c:v>7.4586574997999993</c:v>
                </c:pt>
                <c:pt idx="6704">
                  <c:v>7.4586574997999993</c:v>
                </c:pt>
                <c:pt idx="6705">
                  <c:v>7.4558258150999999</c:v>
                </c:pt>
                <c:pt idx="6706">
                  <c:v>7.4558258150999999</c:v>
                </c:pt>
                <c:pt idx="6707">
                  <c:v>7.4558258150999999</c:v>
                </c:pt>
                <c:pt idx="6708">
                  <c:v>7.4558258150999999</c:v>
                </c:pt>
                <c:pt idx="6709">
                  <c:v>7.4558258150999999</c:v>
                </c:pt>
                <c:pt idx="6710">
                  <c:v>7.4558258150999999</c:v>
                </c:pt>
                <c:pt idx="6711">
                  <c:v>7.4529941303999996</c:v>
                </c:pt>
                <c:pt idx="6712">
                  <c:v>7.4529941303999996</c:v>
                </c:pt>
                <c:pt idx="6713">
                  <c:v>7.4529941303999996</c:v>
                </c:pt>
                <c:pt idx="6714">
                  <c:v>7.4529941303999996</c:v>
                </c:pt>
                <c:pt idx="6715">
                  <c:v>7.4529941303999996</c:v>
                </c:pt>
                <c:pt idx="6716">
                  <c:v>7.4529941303999996</c:v>
                </c:pt>
                <c:pt idx="6717">
                  <c:v>7.4501624457000002</c:v>
                </c:pt>
                <c:pt idx="6718">
                  <c:v>7.4501624457000002</c:v>
                </c:pt>
                <c:pt idx="6719">
                  <c:v>7.4501624457000002</c:v>
                </c:pt>
                <c:pt idx="6720">
                  <c:v>7.4501624457000002</c:v>
                </c:pt>
                <c:pt idx="6721">
                  <c:v>7.4501624457000002</c:v>
                </c:pt>
                <c:pt idx="6722">
                  <c:v>7.4501624457000002</c:v>
                </c:pt>
                <c:pt idx="6723">
                  <c:v>7.4473307609999999</c:v>
                </c:pt>
                <c:pt idx="6724">
                  <c:v>7.4473307609999999</c:v>
                </c:pt>
                <c:pt idx="6725">
                  <c:v>7.4473307609999999</c:v>
                </c:pt>
                <c:pt idx="6726">
                  <c:v>7.4473307609999999</c:v>
                </c:pt>
                <c:pt idx="6727">
                  <c:v>7.4473307609999999</c:v>
                </c:pt>
                <c:pt idx="6728">
                  <c:v>7.4473307609999999</c:v>
                </c:pt>
                <c:pt idx="6729">
                  <c:v>7.4444990762999987</c:v>
                </c:pt>
                <c:pt idx="6730">
                  <c:v>7.4444990762999987</c:v>
                </c:pt>
                <c:pt idx="6731">
                  <c:v>7.4444990762999987</c:v>
                </c:pt>
                <c:pt idx="6732">
                  <c:v>7.4444990762999987</c:v>
                </c:pt>
                <c:pt idx="6733">
                  <c:v>7.4444990762999987</c:v>
                </c:pt>
                <c:pt idx="6734">
                  <c:v>7.4416673916000002</c:v>
                </c:pt>
                <c:pt idx="6735">
                  <c:v>7.4416673916000002</c:v>
                </c:pt>
                <c:pt idx="6736">
                  <c:v>7.4416673916000002</c:v>
                </c:pt>
                <c:pt idx="6737">
                  <c:v>7.4416673916000002</c:v>
                </c:pt>
                <c:pt idx="6738">
                  <c:v>7.4416673916000002</c:v>
                </c:pt>
                <c:pt idx="6739">
                  <c:v>7.4416673916000002</c:v>
                </c:pt>
                <c:pt idx="6740">
                  <c:v>7.4388357068999991</c:v>
                </c:pt>
                <c:pt idx="6741">
                  <c:v>7.4388357068999991</c:v>
                </c:pt>
                <c:pt idx="6742">
                  <c:v>7.4388357068999991</c:v>
                </c:pt>
                <c:pt idx="6743">
                  <c:v>7.4388357068999991</c:v>
                </c:pt>
                <c:pt idx="6744">
                  <c:v>7.4388357068999991</c:v>
                </c:pt>
                <c:pt idx="6745">
                  <c:v>7.4388357068999991</c:v>
                </c:pt>
                <c:pt idx="6746">
                  <c:v>7.4360040222000006</c:v>
                </c:pt>
                <c:pt idx="6747">
                  <c:v>7.4360040222000006</c:v>
                </c:pt>
                <c:pt idx="6748">
                  <c:v>7.4360040222000006</c:v>
                </c:pt>
                <c:pt idx="6749">
                  <c:v>7.4360040222000006</c:v>
                </c:pt>
                <c:pt idx="6750">
                  <c:v>7.4360040222000006</c:v>
                </c:pt>
                <c:pt idx="6751">
                  <c:v>7.4360040222000006</c:v>
                </c:pt>
                <c:pt idx="6752">
                  <c:v>7.4331723374999994</c:v>
                </c:pt>
                <c:pt idx="6753">
                  <c:v>7.4331723374999994</c:v>
                </c:pt>
                <c:pt idx="6754">
                  <c:v>7.4331723374999994</c:v>
                </c:pt>
                <c:pt idx="6755">
                  <c:v>7.4331723374999994</c:v>
                </c:pt>
                <c:pt idx="6756">
                  <c:v>7.4331723374999994</c:v>
                </c:pt>
                <c:pt idx="6757">
                  <c:v>7.4331723374999994</c:v>
                </c:pt>
                <c:pt idx="6758">
                  <c:v>7.4303406527999991</c:v>
                </c:pt>
                <c:pt idx="6759">
                  <c:v>7.4303406527999991</c:v>
                </c:pt>
                <c:pt idx="6760">
                  <c:v>7.4303406527999991</c:v>
                </c:pt>
                <c:pt idx="6761">
                  <c:v>7.4303406527999991</c:v>
                </c:pt>
                <c:pt idx="6762">
                  <c:v>7.4303406527999991</c:v>
                </c:pt>
                <c:pt idx="6763">
                  <c:v>7.4303406527999991</c:v>
                </c:pt>
                <c:pt idx="6764">
                  <c:v>7.4275089680999997</c:v>
                </c:pt>
                <c:pt idx="6765">
                  <c:v>7.4275089680999997</c:v>
                </c:pt>
                <c:pt idx="6766">
                  <c:v>7.4275089680999997</c:v>
                </c:pt>
                <c:pt idx="6767">
                  <c:v>7.4275089680999997</c:v>
                </c:pt>
                <c:pt idx="6768">
                  <c:v>7.4275089680999997</c:v>
                </c:pt>
                <c:pt idx="6769">
                  <c:v>7.4275089680999997</c:v>
                </c:pt>
                <c:pt idx="6770">
                  <c:v>7.4246772833999994</c:v>
                </c:pt>
                <c:pt idx="6771">
                  <c:v>7.4246772833999994</c:v>
                </c:pt>
                <c:pt idx="6772">
                  <c:v>7.4246772833999994</c:v>
                </c:pt>
                <c:pt idx="6773">
                  <c:v>7.4246772833999994</c:v>
                </c:pt>
                <c:pt idx="6774">
                  <c:v>7.4246772833999994</c:v>
                </c:pt>
                <c:pt idx="6775">
                  <c:v>7.4246772833999994</c:v>
                </c:pt>
                <c:pt idx="6776">
                  <c:v>7.4218455987</c:v>
                </c:pt>
                <c:pt idx="6777">
                  <c:v>7.4218455987</c:v>
                </c:pt>
                <c:pt idx="6778">
                  <c:v>7.4218455987</c:v>
                </c:pt>
                <c:pt idx="6779">
                  <c:v>7.4218455987</c:v>
                </c:pt>
                <c:pt idx="6780">
                  <c:v>7.4218455987</c:v>
                </c:pt>
                <c:pt idx="6781">
                  <c:v>7.4218455987</c:v>
                </c:pt>
                <c:pt idx="6782">
                  <c:v>7.4190139139999998</c:v>
                </c:pt>
                <c:pt idx="6783">
                  <c:v>7.4190139139999998</c:v>
                </c:pt>
                <c:pt idx="6784">
                  <c:v>7.4190139139999998</c:v>
                </c:pt>
                <c:pt idx="6785">
                  <c:v>7.4190139139999998</c:v>
                </c:pt>
                <c:pt idx="6786">
                  <c:v>7.4190139139999998</c:v>
                </c:pt>
                <c:pt idx="6787">
                  <c:v>7.4161822292999995</c:v>
                </c:pt>
                <c:pt idx="6788">
                  <c:v>7.4161822292999995</c:v>
                </c:pt>
                <c:pt idx="6789">
                  <c:v>7.4161822292999995</c:v>
                </c:pt>
                <c:pt idx="6790">
                  <c:v>7.4161822292999995</c:v>
                </c:pt>
                <c:pt idx="6791">
                  <c:v>7.4161822292999995</c:v>
                </c:pt>
                <c:pt idx="6792">
                  <c:v>7.4161822292999995</c:v>
                </c:pt>
                <c:pt idx="6793">
                  <c:v>7.4133505446000001</c:v>
                </c:pt>
                <c:pt idx="6794">
                  <c:v>7.4133505446000001</c:v>
                </c:pt>
                <c:pt idx="6795">
                  <c:v>7.4133505446000001</c:v>
                </c:pt>
                <c:pt idx="6796">
                  <c:v>7.4133505446000001</c:v>
                </c:pt>
                <c:pt idx="6797">
                  <c:v>7.4133505446000001</c:v>
                </c:pt>
                <c:pt idx="6798">
                  <c:v>7.4133505446000001</c:v>
                </c:pt>
                <c:pt idx="6799">
                  <c:v>7.4105188598999998</c:v>
                </c:pt>
                <c:pt idx="6800">
                  <c:v>7.4105188598999998</c:v>
                </c:pt>
                <c:pt idx="6801">
                  <c:v>7.4105188598999998</c:v>
                </c:pt>
                <c:pt idx="6802">
                  <c:v>7.4105188598999998</c:v>
                </c:pt>
                <c:pt idx="6803">
                  <c:v>7.4105188598999998</c:v>
                </c:pt>
                <c:pt idx="6804">
                  <c:v>7.4105188598999998</c:v>
                </c:pt>
                <c:pt idx="6805">
                  <c:v>7.4076871752000004</c:v>
                </c:pt>
                <c:pt idx="6806">
                  <c:v>7.4076871752000004</c:v>
                </c:pt>
                <c:pt idx="6807">
                  <c:v>7.4076871752000004</c:v>
                </c:pt>
                <c:pt idx="6808">
                  <c:v>7.4076871752000004</c:v>
                </c:pt>
                <c:pt idx="6809">
                  <c:v>7.4076871752000004</c:v>
                </c:pt>
                <c:pt idx="6810">
                  <c:v>7.4076871752000004</c:v>
                </c:pt>
                <c:pt idx="6811">
                  <c:v>7.4048554905000001</c:v>
                </c:pt>
                <c:pt idx="6812">
                  <c:v>7.4048554905000001</c:v>
                </c:pt>
                <c:pt idx="6813">
                  <c:v>7.4048554905000001</c:v>
                </c:pt>
                <c:pt idx="6814">
                  <c:v>7.4048554905000001</c:v>
                </c:pt>
                <c:pt idx="6815">
                  <c:v>7.4048554905000001</c:v>
                </c:pt>
                <c:pt idx="6816">
                  <c:v>7.4048554905000001</c:v>
                </c:pt>
                <c:pt idx="6817">
                  <c:v>7.402023805799999</c:v>
                </c:pt>
                <c:pt idx="6818">
                  <c:v>7.402023805799999</c:v>
                </c:pt>
                <c:pt idx="6819">
                  <c:v>7.402023805799999</c:v>
                </c:pt>
                <c:pt idx="6820">
                  <c:v>7.402023805799999</c:v>
                </c:pt>
                <c:pt idx="6821">
                  <c:v>7.402023805799999</c:v>
                </c:pt>
                <c:pt idx="6822">
                  <c:v>7.402023805799999</c:v>
                </c:pt>
                <c:pt idx="6823">
                  <c:v>7.3991921211000005</c:v>
                </c:pt>
                <c:pt idx="6824">
                  <c:v>7.3991921211000005</c:v>
                </c:pt>
                <c:pt idx="6825">
                  <c:v>7.3991921211000005</c:v>
                </c:pt>
                <c:pt idx="6826">
                  <c:v>7.3991921211000005</c:v>
                </c:pt>
                <c:pt idx="6827">
                  <c:v>7.3991921211000005</c:v>
                </c:pt>
                <c:pt idx="6828">
                  <c:v>7.3991921211000005</c:v>
                </c:pt>
                <c:pt idx="6829">
                  <c:v>7.3963604363999993</c:v>
                </c:pt>
                <c:pt idx="6830">
                  <c:v>7.3963604363999993</c:v>
                </c:pt>
                <c:pt idx="6831">
                  <c:v>7.3963604363999993</c:v>
                </c:pt>
                <c:pt idx="6832">
                  <c:v>7.3963604363999993</c:v>
                </c:pt>
                <c:pt idx="6833">
                  <c:v>7.3963604363999993</c:v>
                </c:pt>
                <c:pt idx="6834">
                  <c:v>7.3963604363999993</c:v>
                </c:pt>
                <c:pt idx="6835">
                  <c:v>7.3935287517000008</c:v>
                </c:pt>
                <c:pt idx="6836">
                  <c:v>7.3935287517000008</c:v>
                </c:pt>
                <c:pt idx="6837">
                  <c:v>7.3935287517000008</c:v>
                </c:pt>
                <c:pt idx="6838">
                  <c:v>7.3935287517000008</c:v>
                </c:pt>
                <c:pt idx="6839">
                  <c:v>7.3935287517000008</c:v>
                </c:pt>
                <c:pt idx="6840">
                  <c:v>7.3935287517000008</c:v>
                </c:pt>
                <c:pt idx="6841">
                  <c:v>7.3906970669999996</c:v>
                </c:pt>
                <c:pt idx="6842">
                  <c:v>7.3906970669999996</c:v>
                </c:pt>
                <c:pt idx="6843">
                  <c:v>7.3906970669999996</c:v>
                </c:pt>
                <c:pt idx="6844">
                  <c:v>7.3906970669999996</c:v>
                </c:pt>
                <c:pt idx="6845">
                  <c:v>7.3906970669999996</c:v>
                </c:pt>
                <c:pt idx="6846">
                  <c:v>7.3906970669999996</c:v>
                </c:pt>
                <c:pt idx="6847">
                  <c:v>7.3878653822999993</c:v>
                </c:pt>
                <c:pt idx="6848">
                  <c:v>7.3878653822999993</c:v>
                </c:pt>
                <c:pt idx="6849">
                  <c:v>7.3878653822999993</c:v>
                </c:pt>
                <c:pt idx="6850">
                  <c:v>7.3878653822999993</c:v>
                </c:pt>
                <c:pt idx="6851">
                  <c:v>7.3878653822999993</c:v>
                </c:pt>
                <c:pt idx="6852">
                  <c:v>7.3878653822999993</c:v>
                </c:pt>
                <c:pt idx="6853">
                  <c:v>7.3850336975999999</c:v>
                </c:pt>
                <c:pt idx="6854">
                  <c:v>7.3850336975999999</c:v>
                </c:pt>
                <c:pt idx="6855">
                  <c:v>7.3850336975999999</c:v>
                </c:pt>
                <c:pt idx="6856">
                  <c:v>7.3850336975999999</c:v>
                </c:pt>
                <c:pt idx="6857">
                  <c:v>7.3850336975999999</c:v>
                </c:pt>
                <c:pt idx="6858">
                  <c:v>7.3822020128999997</c:v>
                </c:pt>
                <c:pt idx="6859">
                  <c:v>7.3822020128999997</c:v>
                </c:pt>
                <c:pt idx="6860">
                  <c:v>7.3822020128999997</c:v>
                </c:pt>
                <c:pt idx="6861">
                  <c:v>7.3822020128999997</c:v>
                </c:pt>
                <c:pt idx="6862">
                  <c:v>7.3822020128999997</c:v>
                </c:pt>
                <c:pt idx="6863">
                  <c:v>7.3822020128999997</c:v>
                </c:pt>
                <c:pt idx="6864">
                  <c:v>7.3793703282000003</c:v>
                </c:pt>
                <c:pt idx="6865">
                  <c:v>7.3793703282000003</c:v>
                </c:pt>
                <c:pt idx="6866">
                  <c:v>7.3793703282000003</c:v>
                </c:pt>
                <c:pt idx="6867">
                  <c:v>7.3793703282000003</c:v>
                </c:pt>
                <c:pt idx="6868">
                  <c:v>7.3793703282000003</c:v>
                </c:pt>
                <c:pt idx="6869">
                  <c:v>7.3793703282000003</c:v>
                </c:pt>
                <c:pt idx="6870">
                  <c:v>7.3765386435</c:v>
                </c:pt>
                <c:pt idx="6871">
                  <c:v>7.3765386435</c:v>
                </c:pt>
                <c:pt idx="6872">
                  <c:v>7.3765386435</c:v>
                </c:pt>
                <c:pt idx="6873">
                  <c:v>7.3765386435</c:v>
                </c:pt>
                <c:pt idx="6874">
                  <c:v>7.3765386435</c:v>
                </c:pt>
                <c:pt idx="6875">
                  <c:v>7.3765386435</c:v>
                </c:pt>
                <c:pt idx="6876">
                  <c:v>7.3737069587999988</c:v>
                </c:pt>
                <c:pt idx="6877">
                  <c:v>7.3737069587999988</c:v>
                </c:pt>
                <c:pt idx="6878">
                  <c:v>7.3737069587999988</c:v>
                </c:pt>
                <c:pt idx="6879">
                  <c:v>7.3737069587999988</c:v>
                </c:pt>
                <c:pt idx="6880">
                  <c:v>7.3737069587999988</c:v>
                </c:pt>
                <c:pt idx="6881">
                  <c:v>7.3737069587999988</c:v>
                </c:pt>
                <c:pt idx="6882">
                  <c:v>7.3708752741000003</c:v>
                </c:pt>
                <c:pt idx="6883">
                  <c:v>7.3708752741000003</c:v>
                </c:pt>
                <c:pt idx="6884">
                  <c:v>7.3708752741000003</c:v>
                </c:pt>
                <c:pt idx="6885">
                  <c:v>7.3708752741000003</c:v>
                </c:pt>
                <c:pt idx="6886">
                  <c:v>7.3708752741000003</c:v>
                </c:pt>
                <c:pt idx="6887">
                  <c:v>7.3708752741000003</c:v>
                </c:pt>
                <c:pt idx="6888">
                  <c:v>7.3680435893999991</c:v>
                </c:pt>
                <c:pt idx="6889">
                  <c:v>7.3680435893999991</c:v>
                </c:pt>
                <c:pt idx="6890">
                  <c:v>7.3680435893999991</c:v>
                </c:pt>
                <c:pt idx="6891">
                  <c:v>7.3680435893999991</c:v>
                </c:pt>
                <c:pt idx="6892">
                  <c:v>7.3680435893999991</c:v>
                </c:pt>
                <c:pt idx="6893">
                  <c:v>7.3680435893999991</c:v>
                </c:pt>
                <c:pt idx="6894">
                  <c:v>7.3652119047000006</c:v>
                </c:pt>
                <c:pt idx="6895">
                  <c:v>7.3652119047000006</c:v>
                </c:pt>
                <c:pt idx="6896">
                  <c:v>7.3652119047000006</c:v>
                </c:pt>
                <c:pt idx="6897">
                  <c:v>7.3652119047000006</c:v>
                </c:pt>
                <c:pt idx="6898">
                  <c:v>7.3652119047000006</c:v>
                </c:pt>
                <c:pt idx="6899">
                  <c:v>7.3652119047000006</c:v>
                </c:pt>
                <c:pt idx="6900">
                  <c:v>7.3623802199999995</c:v>
                </c:pt>
                <c:pt idx="6901">
                  <c:v>7.3623802199999995</c:v>
                </c:pt>
                <c:pt idx="6902">
                  <c:v>7.3623802199999995</c:v>
                </c:pt>
                <c:pt idx="6903">
                  <c:v>7.3623802199999995</c:v>
                </c:pt>
                <c:pt idx="6904">
                  <c:v>7.3623802199999995</c:v>
                </c:pt>
                <c:pt idx="6905">
                  <c:v>7.3623802199999995</c:v>
                </c:pt>
                <c:pt idx="6906">
                  <c:v>7.3595485352999992</c:v>
                </c:pt>
                <c:pt idx="6907">
                  <c:v>7.3595485352999992</c:v>
                </c:pt>
                <c:pt idx="6908">
                  <c:v>7.3595485352999992</c:v>
                </c:pt>
                <c:pt idx="6909">
                  <c:v>7.3595485352999992</c:v>
                </c:pt>
                <c:pt idx="6910">
                  <c:v>7.3595485352999992</c:v>
                </c:pt>
                <c:pt idx="6911">
                  <c:v>7.3595485352999992</c:v>
                </c:pt>
                <c:pt idx="6912">
                  <c:v>7.3567168505999998</c:v>
                </c:pt>
                <c:pt idx="6913">
                  <c:v>7.3567168505999998</c:v>
                </c:pt>
                <c:pt idx="6914">
                  <c:v>7.3567168505999998</c:v>
                </c:pt>
                <c:pt idx="6915">
                  <c:v>7.3567168505999998</c:v>
                </c:pt>
                <c:pt idx="6916">
                  <c:v>7.3567168505999998</c:v>
                </c:pt>
                <c:pt idx="6917">
                  <c:v>7.3567168505999998</c:v>
                </c:pt>
                <c:pt idx="6918">
                  <c:v>7.3538851658999995</c:v>
                </c:pt>
                <c:pt idx="6919">
                  <c:v>7.3538851658999995</c:v>
                </c:pt>
                <c:pt idx="6920">
                  <c:v>7.3538851658999995</c:v>
                </c:pt>
                <c:pt idx="6921">
                  <c:v>7.3538851658999995</c:v>
                </c:pt>
                <c:pt idx="6922">
                  <c:v>7.3538851658999995</c:v>
                </c:pt>
                <c:pt idx="6923">
                  <c:v>7.3538851658999995</c:v>
                </c:pt>
                <c:pt idx="6924">
                  <c:v>7.3510534812000001</c:v>
                </c:pt>
                <c:pt idx="6925">
                  <c:v>7.3510534812000001</c:v>
                </c:pt>
                <c:pt idx="6926">
                  <c:v>7.3510534812000001</c:v>
                </c:pt>
                <c:pt idx="6927">
                  <c:v>7.3510534812000001</c:v>
                </c:pt>
                <c:pt idx="6928">
                  <c:v>7.3510534812000001</c:v>
                </c:pt>
                <c:pt idx="6929">
                  <c:v>7.3510534812000001</c:v>
                </c:pt>
                <c:pt idx="6930">
                  <c:v>7.3482217964999998</c:v>
                </c:pt>
                <c:pt idx="6931">
                  <c:v>7.3482217964999998</c:v>
                </c:pt>
                <c:pt idx="6932">
                  <c:v>7.3482217964999998</c:v>
                </c:pt>
                <c:pt idx="6933">
                  <c:v>7.3482217964999998</c:v>
                </c:pt>
                <c:pt idx="6934">
                  <c:v>7.3482217964999998</c:v>
                </c:pt>
                <c:pt idx="6935">
                  <c:v>7.3482217964999998</c:v>
                </c:pt>
                <c:pt idx="6936">
                  <c:v>7.3453901117999996</c:v>
                </c:pt>
                <c:pt idx="6937">
                  <c:v>7.3453901117999996</c:v>
                </c:pt>
                <c:pt idx="6938">
                  <c:v>7.3453901117999996</c:v>
                </c:pt>
                <c:pt idx="6939">
                  <c:v>7.3453901117999996</c:v>
                </c:pt>
                <c:pt idx="6940">
                  <c:v>7.3453901117999996</c:v>
                </c:pt>
                <c:pt idx="6941">
                  <c:v>7.3453901117999996</c:v>
                </c:pt>
                <c:pt idx="6942">
                  <c:v>7.3425584271000002</c:v>
                </c:pt>
                <c:pt idx="6943">
                  <c:v>7.3425584271000002</c:v>
                </c:pt>
                <c:pt idx="6944">
                  <c:v>7.3425584271000002</c:v>
                </c:pt>
                <c:pt idx="6945">
                  <c:v>7.3425584271000002</c:v>
                </c:pt>
                <c:pt idx="6946">
                  <c:v>7.3425584271000002</c:v>
                </c:pt>
                <c:pt idx="6947">
                  <c:v>7.3425584271000002</c:v>
                </c:pt>
                <c:pt idx="6948">
                  <c:v>7.3397267423999999</c:v>
                </c:pt>
                <c:pt idx="6949">
                  <c:v>7.3397267423999999</c:v>
                </c:pt>
                <c:pt idx="6950">
                  <c:v>7.3397267423999999</c:v>
                </c:pt>
                <c:pt idx="6951">
                  <c:v>7.3397267423999999</c:v>
                </c:pt>
                <c:pt idx="6952">
                  <c:v>7.3397267423999999</c:v>
                </c:pt>
                <c:pt idx="6953">
                  <c:v>7.3397267423999999</c:v>
                </c:pt>
                <c:pt idx="6954">
                  <c:v>7.3368950577000005</c:v>
                </c:pt>
                <c:pt idx="6955">
                  <c:v>7.3368950577000005</c:v>
                </c:pt>
                <c:pt idx="6956">
                  <c:v>7.3368950577000005</c:v>
                </c:pt>
                <c:pt idx="6957">
                  <c:v>7.3368950577000005</c:v>
                </c:pt>
                <c:pt idx="6958">
                  <c:v>7.3368950577000005</c:v>
                </c:pt>
                <c:pt idx="6959">
                  <c:v>7.3368950577000005</c:v>
                </c:pt>
                <c:pt idx="6960">
                  <c:v>7.3340633730000002</c:v>
                </c:pt>
                <c:pt idx="6961">
                  <c:v>7.3340633730000002</c:v>
                </c:pt>
                <c:pt idx="6962">
                  <c:v>7.3340633730000002</c:v>
                </c:pt>
                <c:pt idx="6963">
                  <c:v>7.3340633730000002</c:v>
                </c:pt>
                <c:pt idx="6964">
                  <c:v>7.3340633730000002</c:v>
                </c:pt>
                <c:pt idx="6965">
                  <c:v>7.3340633730000002</c:v>
                </c:pt>
                <c:pt idx="6966">
                  <c:v>7.331231688299999</c:v>
                </c:pt>
                <c:pt idx="6967">
                  <c:v>7.331231688299999</c:v>
                </c:pt>
                <c:pt idx="6968">
                  <c:v>7.331231688299999</c:v>
                </c:pt>
                <c:pt idx="6969">
                  <c:v>7.331231688299999</c:v>
                </c:pt>
                <c:pt idx="6970">
                  <c:v>7.331231688299999</c:v>
                </c:pt>
                <c:pt idx="6971">
                  <c:v>7.3284000036000005</c:v>
                </c:pt>
                <c:pt idx="6972">
                  <c:v>7.3284000036000005</c:v>
                </c:pt>
                <c:pt idx="6973">
                  <c:v>7.3284000036000005</c:v>
                </c:pt>
                <c:pt idx="6974">
                  <c:v>7.3284000036000005</c:v>
                </c:pt>
                <c:pt idx="6975">
                  <c:v>7.3284000036000005</c:v>
                </c:pt>
                <c:pt idx="6976">
                  <c:v>7.3284000036000005</c:v>
                </c:pt>
                <c:pt idx="6977">
                  <c:v>7.3255683188999994</c:v>
                </c:pt>
                <c:pt idx="6978">
                  <c:v>7.3255683188999994</c:v>
                </c:pt>
                <c:pt idx="6979">
                  <c:v>7.3255683188999994</c:v>
                </c:pt>
                <c:pt idx="6980">
                  <c:v>7.3255683188999994</c:v>
                </c:pt>
                <c:pt idx="6981">
                  <c:v>7.3255683188999994</c:v>
                </c:pt>
                <c:pt idx="6982">
                  <c:v>7.3227366342</c:v>
                </c:pt>
                <c:pt idx="6983">
                  <c:v>7.3227366342</c:v>
                </c:pt>
                <c:pt idx="6984">
                  <c:v>7.3227366342</c:v>
                </c:pt>
                <c:pt idx="6985">
                  <c:v>7.3227366342</c:v>
                </c:pt>
                <c:pt idx="6986">
                  <c:v>7.3199049494999997</c:v>
                </c:pt>
                <c:pt idx="6987">
                  <c:v>7.3199049494999997</c:v>
                </c:pt>
                <c:pt idx="6988">
                  <c:v>7.3199049494999997</c:v>
                </c:pt>
                <c:pt idx="6989">
                  <c:v>7.3199049494999997</c:v>
                </c:pt>
                <c:pt idx="6990">
                  <c:v>7.3170732647999994</c:v>
                </c:pt>
                <c:pt idx="6991">
                  <c:v>7.3170732647999994</c:v>
                </c:pt>
                <c:pt idx="6992">
                  <c:v>7.3170732647999994</c:v>
                </c:pt>
                <c:pt idx="6993">
                  <c:v>7.3170732647999994</c:v>
                </c:pt>
                <c:pt idx="6994">
                  <c:v>7.3142415801</c:v>
                </c:pt>
                <c:pt idx="6995">
                  <c:v>7.3142415801</c:v>
                </c:pt>
                <c:pt idx="6996">
                  <c:v>7.3142415801</c:v>
                </c:pt>
                <c:pt idx="6997">
                  <c:v>7.3142415801</c:v>
                </c:pt>
                <c:pt idx="6998">
                  <c:v>7.3114098953999997</c:v>
                </c:pt>
                <c:pt idx="6999">
                  <c:v>7.3114098953999997</c:v>
                </c:pt>
                <c:pt idx="7000">
                  <c:v>7.3114098953999997</c:v>
                </c:pt>
                <c:pt idx="7001">
                  <c:v>7.3114098953999997</c:v>
                </c:pt>
                <c:pt idx="7002">
                  <c:v>7.3114098953999997</c:v>
                </c:pt>
                <c:pt idx="7003">
                  <c:v>7.3085782107000004</c:v>
                </c:pt>
                <c:pt idx="7004">
                  <c:v>7.3085782107000004</c:v>
                </c:pt>
                <c:pt idx="7005">
                  <c:v>7.3085782107000004</c:v>
                </c:pt>
                <c:pt idx="7006">
                  <c:v>7.3085782107000004</c:v>
                </c:pt>
                <c:pt idx="7007">
                  <c:v>7.3057465260000001</c:v>
                </c:pt>
                <c:pt idx="7008">
                  <c:v>7.3057465260000001</c:v>
                </c:pt>
                <c:pt idx="7009">
                  <c:v>7.3057465260000001</c:v>
                </c:pt>
                <c:pt idx="7010">
                  <c:v>7.3057465260000001</c:v>
                </c:pt>
                <c:pt idx="7011">
                  <c:v>7.3029148412999989</c:v>
                </c:pt>
                <c:pt idx="7012">
                  <c:v>7.3029148412999989</c:v>
                </c:pt>
                <c:pt idx="7013">
                  <c:v>7.3029148412999989</c:v>
                </c:pt>
                <c:pt idx="7014">
                  <c:v>7.3029148412999989</c:v>
                </c:pt>
                <c:pt idx="7015">
                  <c:v>7.3000831566000004</c:v>
                </c:pt>
                <c:pt idx="7016">
                  <c:v>7.3000831566000004</c:v>
                </c:pt>
                <c:pt idx="7017">
                  <c:v>7.3000831566000004</c:v>
                </c:pt>
                <c:pt idx="7018">
                  <c:v>7.3000831566000004</c:v>
                </c:pt>
                <c:pt idx="7019">
                  <c:v>7.2972514718999992</c:v>
                </c:pt>
                <c:pt idx="7020">
                  <c:v>7.2972514718999992</c:v>
                </c:pt>
                <c:pt idx="7021">
                  <c:v>7.2972514718999992</c:v>
                </c:pt>
                <c:pt idx="7022">
                  <c:v>7.2972514718999992</c:v>
                </c:pt>
                <c:pt idx="7023">
                  <c:v>7.2944197872000007</c:v>
                </c:pt>
                <c:pt idx="7024">
                  <c:v>7.2944197872000007</c:v>
                </c:pt>
                <c:pt idx="7025">
                  <c:v>7.2944197872000007</c:v>
                </c:pt>
                <c:pt idx="7026">
                  <c:v>7.2944197872000007</c:v>
                </c:pt>
                <c:pt idx="7027">
                  <c:v>7.2915881024999996</c:v>
                </c:pt>
                <c:pt idx="7028">
                  <c:v>7.2915881024999996</c:v>
                </c:pt>
                <c:pt idx="7029">
                  <c:v>7.2915881024999996</c:v>
                </c:pt>
                <c:pt idx="7030">
                  <c:v>7.2915881024999996</c:v>
                </c:pt>
                <c:pt idx="7031">
                  <c:v>7.2887564177999993</c:v>
                </c:pt>
                <c:pt idx="7032">
                  <c:v>7.2887564177999993</c:v>
                </c:pt>
                <c:pt idx="7033">
                  <c:v>7.2887564177999993</c:v>
                </c:pt>
                <c:pt idx="7034">
                  <c:v>7.2887564177999993</c:v>
                </c:pt>
                <c:pt idx="7035">
                  <c:v>7.2859247330999999</c:v>
                </c:pt>
                <c:pt idx="7036">
                  <c:v>7.2859247330999999</c:v>
                </c:pt>
                <c:pt idx="7037">
                  <c:v>7.2859247330999999</c:v>
                </c:pt>
                <c:pt idx="7038">
                  <c:v>7.2859247330999999</c:v>
                </c:pt>
                <c:pt idx="7039">
                  <c:v>7.2830930483999996</c:v>
                </c:pt>
                <c:pt idx="7040">
                  <c:v>7.2830930483999996</c:v>
                </c:pt>
                <c:pt idx="7041">
                  <c:v>7.2830930483999996</c:v>
                </c:pt>
                <c:pt idx="7042">
                  <c:v>7.2830930483999996</c:v>
                </c:pt>
                <c:pt idx="7043">
                  <c:v>7.2830930483999996</c:v>
                </c:pt>
                <c:pt idx="7044">
                  <c:v>7.2802613637000002</c:v>
                </c:pt>
                <c:pt idx="7045">
                  <c:v>7.2802613637000002</c:v>
                </c:pt>
                <c:pt idx="7046">
                  <c:v>7.2802613637000002</c:v>
                </c:pt>
                <c:pt idx="7047">
                  <c:v>7.2802613637000002</c:v>
                </c:pt>
                <c:pt idx="7048">
                  <c:v>7.2774296789999999</c:v>
                </c:pt>
                <c:pt idx="7049">
                  <c:v>7.2774296789999999</c:v>
                </c:pt>
                <c:pt idx="7050">
                  <c:v>7.2774296789999999</c:v>
                </c:pt>
                <c:pt idx="7051">
                  <c:v>7.2774296789999999</c:v>
                </c:pt>
                <c:pt idx="7052">
                  <c:v>7.2745979942999988</c:v>
                </c:pt>
                <c:pt idx="7053">
                  <c:v>7.2745979942999988</c:v>
                </c:pt>
                <c:pt idx="7054">
                  <c:v>7.2745979942999988</c:v>
                </c:pt>
                <c:pt idx="7055">
                  <c:v>7.2745979942999988</c:v>
                </c:pt>
                <c:pt idx="7056">
                  <c:v>7.2717663096000003</c:v>
                </c:pt>
                <c:pt idx="7057">
                  <c:v>7.2717663096000003</c:v>
                </c:pt>
                <c:pt idx="7058">
                  <c:v>7.2717663096000003</c:v>
                </c:pt>
                <c:pt idx="7059">
                  <c:v>7.2717663096000003</c:v>
                </c:pt>
                <c:pt idx="7060">
                  <c:v>7.2689346248999991</c:v>
                </c:pt>
                <c:pt idx="7061">
                  <c:v>7.2689346248999991</c:v>
                </c:pt>
                <c:pt idx="7062">
                  <c:v>7.2689346248999991</c:v>
                </c:pt>
                <c:pt idx="7063">
                  <c:v>7.2689346248999991</c:v>
                </c:pt>
                <c:pt idx="7064">
                  <c:v>7.2661029402000006</c:v>
                </c:pt>
                <c:pt idx="7065">
                  <c:v>7.2661029402000006</c:v>
                </c:pt>
                <c:pt idx="7066">
                  <c:v>7.2661029402000006</c:v>
                </c:pt>
                <c:pt idx="7067">
                  <c:v>7.2661029402000006</c:v>
                </c:pt>
                <c:pt idx="7068">
                  <c:v>7.2632712554999994</c:v>
                </c:pt>
                <c:pt idx="7069">
                  <c:v>7.2632712554999994</c:v>
                </c:pt>
                <c:pt idx="7070">
                  <c:v>7.2632712554999994</c:v>
                </c:pt>
                <c:pt idx="7071">
                  <c:v>7.2632712554999994</c:v>
                </c:pt>
                <c:pt idx="7072">
                  <c:v>7.2604395707999991</c:v>
                </c:pt>
                <c:pt idx="7073">
                  <c:v>7.2604395707999991</c:v>
                </c:pt>
                <c:pt idx="7074">
                  <c:v>7.2604395707999991</c:v>
                </c:pt>
                <c:pt idx="7075">
                  <c:v>7.2604395707999991</c:v>
                </c:pt>
                <c:pt idx="7076">
                  <c:v>7.2576078860999997</c:v>
                </c:pt>
                <c:pt idx="7077">
                  <c:v>7.2576078860999997</c:v>
                </c:pt>
                <c:pt idx="7078">
                  <c:v>7.2576078860999997</c:v>
                </c:pt>
                <c:pt idx="7079">
                  <c:v>7.2576078860999997</c:v>
                </c:pt>
                <c:pt idx="7080">
                  <c:v>7.2576078860999997</c:v>
                </c:pt>
                <c:pt idx="7081">
                  <c:v>7.2547762013999995</c:v>
                </c:pt>
                <c:pt idx="7082">
                  <c:v>7.2547762013999995</c:v>
                </c:pt>
                <c:pt idx="7083">
                  <c:v>7.2547762013999995</c:v>
                </c:pt>
                <c:pt idx="7084">
                  <c:v>7.2547762013999995</c:v>
                </c:pt>
                <c:pt idx="7085">
                  <c:v>7.2519445167000001</c:v>
                </c:pt>
                <c:pt idx="7086">
                  <c:v>7.2519445167000001</c:v>
                </c:pt>
                <c:pt idx="7087">
                  <c:v>7.2519445167000001</c:v>
                </c:pt>
                <c:pt idx="7088">
                  <c:v>7.2519445167000001</c:v>
                </c:pt>
                <c:pt idx="7089">
                  <c:v>7.2491128319999998</c:v>
                </c:pt>
                <c:pt idx="7090">
                  <c:v>7.2491128319999998</c:v>
                </c:pt>
                <c:pt idx="7091">
                  <c:v>7.2491128319999998</c:v>
                </c:pt>
                <c:pt idx="7092">
                  <c:v>7.2491128319999998</c:v>
                </c:pt>
                <c:pt idx="7093">
                  <c:v>7.2462811472999995</c:v>
                </c:pt>
                <c:pt idx="7094">
                  <c:v>7.2462811472999995</c:v>
                </c:pt>
                <c:pt idx="7095">
                  <c:v>7.2462811472999995</c:v>
                </c:pt>
                <c:pt idx="7096">
                  <c:v>7.2462811472999995</c:v>
                </c:pt>
                <c:pt idx="7097">
                  <c:v>7.2434494626000001</c:v>
                </c:pt>
                <c:pt idx="7098">
                  <c:v>7.2434494626000001</c:v>
                </c:pt>
                <c:pt idx="7099">
                  <c:v>7.2434494626000001</c:v>
                </c:pt>
                <c:pt idx="7100">
                  <c:v>7.2434494626000001</c:v>
                </c:pt>
                <c:pt idx="7101">
                  <c:v>7.2406177778999998</c:v>
                </c:pt>
                <c:pt idx="7102">
                  <c:v>7.2406177778999998</c:v>
                </c:pt>
                <c:pt idx="7103">
                  <c:v>7.2406177778999998</c:v>
                </c:pt>
                <c:pt idx="7104">
                  <c:v>7.2406177778999998</c:v>
                </c:pt>
                <c:pt idx="7105">
                  <c:v>7.2377860931999995</c:v>
                </c:pt>
                <c:pt idx="7106">
                  <c:v>7.2377860931999995</c:v>
                </c:pt>
                <c:pt idx="7107">
                  <c:v>7.2377860931999995</c:v>
                </c:pt>
                <c:pt idx="7108">
                  <c:v>7.2377860931999995</c:v>
                </c:pt>
                <c:pt idx="7109">
                  <c:v>7.2377860931999995</c:v>
                </c:pt>
                <c:pt idx="7110">
                  <c:v>7.2349544085000002</c:v>
                </c:pt>
                <c:pt idx="7111">
                  <c:v>7.2349544085000002</c:v>
                </c:pt>
                <c:pt idx="7112">
                  <c:v>7.2349544085000002</c:v>
                </c:pt>
                <c:pt idx="7113">
                  <c:v>7.2349544085000002</c:v>
                </c:pt>
                <c:pt idx="7114">
                  <c:v>7.2321227237999999</c:v>
                </c:pt>
                <c:pt idx="7115">
                  <c:v>7.2321227237999999</c:v>
                </c:pt>
                <c:pt idx="7116">
                  <c:v>7.2321227237999999</c:v>
                </c:pt>
                <c:pt idx="7117">
                  <c:v>7.2321227237999999</c:v>
                </c:pt>
                <c:pt idx="7118">
                  <c:v>7.2292910391000005</c:v>
                </c:pt>
                <c:pt idx="7119">
                  <c:v>7.2292910391000005</c:v>
                </c:pt>
                <c:pt idx="7120">
                  <c:v>7.2292910391000005</c:v>
                </c:pt>
                <c:pt idx="7121">
                  <c:v>7.2292910391000005</c:v>
                </c:pt>
                <c:pt idx="7122">
                  <c:v>7.2264593543999993</c:v>
                </c:pt>
                <c:pt idx="7123">
                  <c:v>7.2264593543999993</c:v>
                </c:pt>
                <c:pt idx="7124">
                  <c:v>7.2264593543999993</c:v>
                </c:pt>
                <c:pt idx="7125">
                  <c:v>7.2264593543999993</c:v>
                </c:pt>
                <c:pt idx="7126">
                  <c:v>7.2236276696999999</c:v>
                </c:pt>
                <c:pt idx="7127">
                  <c:v>7.2236276696999999</c:v>
                </c:pt>
                <c:pt idx="7128">
                  <c:v>7.2236276696999999</c:v>
                </c:pt>
                <c:pt idx="7129">
                  <c:v>7.2236276696999999</c:v>
                </c:pt>
                <c:pt idx="7130">
                  <c:v>7.2207959849999996</c:v>
                </c:pt>
                <c:pt idx="7131">
                  <c:v>7.2207959849999996</c:v>
                </c:pt>
                <c:pt idx="7132">
                  <c:v>7.2207959849999996</c:v>
                </c:pt>
                <c:pt idx="7133">
                  <c:v>7.2207959849999996</c:v>
                </c:pt>
                <c:pt idx="7134">
                  <c:v>7.2179643003000002</c:v>
                </c:pt>
                <c:pt idx="7135">
                  <c:v>7.2179643003000002</c:v>
                </c:pt>
                <c:pt idx="7136">
                  <c:v>7.2179643003000002</c:v>
                </c:pt>
                <c:pt idx="7137">
                  <c:v>7.2179643003000002</c:v>
                </c:pt>
                <c:pt idx="7138">
                  <c:v>7.2151326156</c:v>
                </c:pt>
                <c:pt idx="7139">
                  <c:v>7.2151326156</c:v>
                </c:pt>
                <c:pt idx="7140">
                  <c:v>7.2151326156</c:v>
                </c:pt>
                <c:pt idx="7141">
                  <c:v>7.2151326156</c:v>
                </c:pt>
                <c:pt idx="7142">
                  <c:v>7.2151326156</c:v>
                </c:pt>
                <c:pt idx="7143">
                  <c:v>7.2123009308999997</c:v>
                </c:pt>
                <c:pt idx="7144">
                  <c:v>7.2123009308999997</c:v>
                </c:pt>
                <c:pt idx="7145">
                  <c:v>7.2123009308999997</c:v>
                </c:pt>
                <c:pt idx="7146">
                  <c:v>7.2123009308999997</c:v>
                </c:pt>
                <c:pt idx="7147">
                  <c:v>7.2094692461999994</c:v>
                </c:pt>
                <c:pt idx="7148">
                  <c:v>7.2094692461999994</c:v>
                </c:pt>
                <c:pt idx="7149">
                  <c:v>7.2094692461999994</c:v>
                </c:pt>
                <c:pt idx="7150">
                  <c:v>7.2094692461999994</c:v>
                </c:pt>
                <c:pt idx="7151">
                  <c:v>7.2066375615</c:v>
                </c:pt>
                <c:pt idx="7152">
                  <c:v>7.2066375615</c:v>
                </c:pt>
                <c:pt idx="7153">
                  <c:v>7.2066375615</c:v>
                </c:pt>
                <c:pt idx="7154">
                  <c:v>7.2066375615</c:v>
                </c:pt>
                <c:pt idx="7155">
                  <c:v>7.2038058767999997</c:v>
                </c:pt>
                <c:pt idx="7156">
                  <c:v>7.2038058767999997</c:v>
                </c:pt>
                <c:pt idx="7157">
                  <c:v>7.2038058767999997</c:v>
                </c:pt>
                <c:pt idx="7158">
                  <c:v>7.2038058767999997</c:v>
                </c:pt>
                <c:pt idx="7159">
                  <c:v>7.2009741921000003</c:v>
                </c:pt>
                <c:pt idx="7160">
                  <c:v>7.2009741921000003</c:v>
                </c:pt>
                <c:pt idx="7161">
                  <c:v>7.2009741921000003</c:v>
                </c:pt>
                <c:pt idx="7162">
                  <c:v>7.2009741921000003</c:v>
                </c:pt>
                <c:pt idx="7163">
                  <c:v>7.1981425073999992</c:v>
                </c:pt>
                <c:pt idx="7164">
                  <c:v>7.1981425073999992</c:v>
                </c:pt>
                <c:pt idx="7165">
                  <c:v>7.1981425073999992</c:v>
                </c:pt>
                <c:pt idx="7166">
                  <c:v>7.1981425073999992</c:v>
                </c:pt>
                <c:pt idx="7167">
                  <c:v>7.1981425073999992</c:v>
                </c:pt>
                <c:pt idx="7168">
                  <c:v>7.1953108226999998</c:v>
                </c:pt>
                <c:pt idx="7169">
                  <c:v>7.1953108226999998</c:v>
                </c:pt>
                <c:pt idx="7170">
                  <c:v>7.1953108226999998</c:v>
                </c:pt>
                <c:pt idx="7171">
                  <c:v>7.1953108226999998</c:v>
                </c:pt>
                <c:pt idx="7172">
                  <c:v>7.1924791379999995</c:v>
                </c:pt>
                <c:pt idx="7173">
                  <c:v>7.1924791379999995</c:v>
                </c:pt>
                <c:pt idx="7174">
                  <c:v>7.1924791379999995</c:v>
                </c:pt>
                <c:pt idx="7175">
                  <c:v>7.1924791379999995</c:v>
                </c:pt>
                <c:pt idx="7176">
                  <c:v>7.1896474533000001</c:v>
                </c:pt>
                <c:pt idx="7177">
                  <c:v>7.1896474533000001</c:v>
                </c:pt>
                <c:pt idx="7178">
                  <c:v>7.1896474533000001</c:v>
                </c:pt>
                <c:pt idx="7179">
                  <c:v>7.1896474533000001</c:v>
                </c:pt>
                <c:pt idx="7180">
                  <c:v>7.1868157685999998</c:v>
                </c:pt>
                <c:pt idx="7181">
                  <c:v>7.1868157685999998</c:v>
                </c:pt>
                <c:pt idx="7182">
                  <c:v>7.1868157685999998</c:v>
                </c:pt>
                <c:pt idx="7183">
                  <c:v>7.1868157685999998</c:v>
                </c:pt>
                <c:pt idx="7184">
                  <c:v>7.1839840838999995</c:v>
                </c:pt>
                <c:pt idx="7185">
                  <c:v>7.1839840838999995</c:v>
                </c:pt>
                <c:pt idx="7186">
                  <c:v>7.1839840838999995</c:v>
                </c:pt>
                <c:pt idx="7187">
                  <c:v>7.1839840838999995</c:v>
                </c:pt>
                <c:pt idx="7188">
                  <c:v>7.1811523991999993</c:v>
                </c:pt>
                <c:pt idx="7189">
                  <c:v>7.1811523991999993</c:v>
                </c:pt>
                <c:pt idx="7190">
                  <c:v>7.1811523991999993</c:v>
                </c:pt>
                <c:pt idx="7191">
                  <c:v>7.1811523991999993</c:v>
                </c:pt>
                <c:pt idx="7192">
                  <c:v>7.1811523991999993</c:v>
                </c:pt>
                <c:pt idx="7193">
                  <c:v>7.1783207144999999</c:v>
                </c:pt>
                <c:pt idx="7194">
                  <c:v>7.1783207144999999</c:v>
                </c:pt>
                <c:pt idx="7195">
                  <c:v>7.1783207144999999</c:v>
                </c:pt>
                <c:pt idx="7196">
                  <c:v>7.1783207144999999</c:v>
                </c:pt>
                <c:pt idx="7197">
                  <c:v>7.1754890297999996</c:v>
                </c:pt>
                <c:pt idx="7198">
                  <c:v>7.1754890297999996</c:v>
                </c:pt>
                <c:pt idx="7199">
                  <c:v>7.1754890297999996</c:v>
                </c:pt>
                <c:pt idx="7200">
                  <c:v>7.1754890297999996</c:v>
                </c:pt>
                <c:pt idx="7201">
                  <c:v>7.1726573451000002</c:v>
                </c:pt>
                <c:pt idx="7202">
                  <c:v>7.1726573451000002</c:v>
                </c:pt>
                <c:pt idx="7203">
                  <c:v>7.1726573451000002</c:v>
                </c:pt>
                <c:pt idx="7204">
                  <c:v>7.1726573451000002</c:v>
                </c:pt>
                <c:pt idx="7205">
                  <c:v>7.169825660399999</c:v>
                </c:pt>
                <c:pt idx="7206">
                  <c:v>7.169825660399999</c:v>
                </c:pt>
                <c:pt idx="7207">
                  <c:v>7.169825660399999</c:v>
                </c:pt>
                <c:pt idx="7208">
                  <c:v>7.169825660399999</c:v>
                </c:pt>
                <c:pt idx="7209">
                  <c:v>7.1669939756999996</c:v>
                </c:pt>
                <c:pt idx="7210">
                  <c:v>7.1669939756999996</c:v>
                </c:pt>
                <c:pt idx="7211">
                  <c:v>7.1669939756999996</c:v>
                </c:pt>
                <c:pt idx="7212">
                  <c:v>7.1669939756999996</c:v>
                </c:pt>
                <c:pt idx="7213">
                  <c:v>7.1641622909999993</c:v>
                </c:pt>
                <c:pt idx="7214">
                  <c:v>7.1641622909999993</c:v>
                </c:pt>
                <c:pt idx="7215">
                  <c:v>7.1641622909999993</c:v>
                </c:pt>
                <c:pt idx="7216">
                  <c:v>7.1641622909999993</c:v>
                </c:pt>
                <c:pt idx="7217">
                  <c:v>7.1641622909999993</c:v>
                </c:pt>
                <c:pt idx="7218">
                  <c:v>7.1613306063</c:v>
                </c:pt>
                <c:pt idx="7219">
                  <c:v>7.1613306063</c:v>
                </c:pt>
                <c:pt idx="7220">
                  <c:v>7.1613306063</c:v>
                </c:pt>
                <c:pt idx="7221">
                  <c:v>7.1613306063</c:v>
                </c:pt>
                <c:pt idx="7222">
                  <c:v>7.1584989215999997</c:v>
                </c:pt>
                <c:pt idx="7223">
                  <c:v>7.1584989215999997</c:v>
                </c:pt>
                <c:pt idx="7224">
                  <c:v>7.1584989215999997</c:v>
                </c:pt>
                <c:pt idx="7225">
                  <c:v>7.1584989215999997</c:v>
                </c:pt>
                <c:pt idx="7226">
                  <c:v>7.1556672368999994</c:v>
                </c:pt>
                <c:pt idx="7227">
                  <c:v>7.1556672368999994</c:v>
                </c:pt>
                <c:pt idx="7228">
                  <c:v>7.1556672368999994</c:v>
                </c:pt>
                <c:pt idx="7229">
                  <c:v>7.1556672368999994</c:v>
                </c:pt>
                <c:pt idx="7230">
                  <c:v>7.1528355522</c:v>
                </c:pt>
                <c:pt idx="7231">
                  <c:v>7.1528355522</c:v>
                </c:pt>
                <c:pt idx="7232">
                  <c:v>7.1528355522</c:v>
                </c:pt>
                <c:pt idx="7233">
                  <c:v>7.1528355522</c:v>
                </c:pt>
                <c:pt idx="7234">
                  <c:v>7.1500038674999997</c:v>
                </c:pt>
                <c:pt idx="7235">
                  <c:v>7.1500038674999997</c:v>
                </c:pt>
                <c:pt idx="7236">
                  <c:v>7.1500038674999997</c:v>
                </c:pt>
                <c:pt idx="7237">
                  <c:v>7.1500038674999997</c:v>
                </c:pt>
                <c:pt idx="7238">
                  <c:v>7.1471721828000003</c:v>
                </c:pt>
                <c:pt idx="7239">
                  <c:v>7.1471721828000003</c:v>
                </c:pt>
                <c:pt idx="7240">
                  <c:v>7.1471721828000003</c:v>
                </c:pt>
                <c:pt idx="7241">
                  <c:v>7.1471721828000003</c:v>
                </c:pt>
                <c:pt idx="7242">
                  <c:v>7.1471721828000003</c:v>
                </c:pt>
                <c:pt idx="7243">
                  <c:v>7.1443404981</c:v>
                </c:pt>
                <c:pt idx="7244">
                  <c:v>7.1443404981</c:v>
                </c:pt>
                <c:pt idx="7245">
                  <c:v>7.1443404981</c:v>
                </c:pt>
                <c:pt idx="7246">
                  <c:v>7.1443404981</c:v>
                </c:pt>
                <c:pt idx="7247">
                  <c:v>7.1415088133999998</c:v>
                </c:pt>
                <c:pt idx="7248">
                  <c:v>7.1415088133999998</c:v>
                </c:pt>
                <c:pt idx="7249">
                  <c:v>7.1415088133999998</c:v>
                </c:pt>
                <c:pt idx="7250">
                  <c:v>7.1415088133999998</c:v>
                </c:pt>
                <c:pt idx="7251">
                  <c:v>7.1386771286999995</c:v>
                </c:pt>
                <c:pt idx="7252">
                  <c:v>7.1386771286999995</c:v>
                </c:pt>
                <c:pt idx="7253">
                  <c:v>7.1386771286999995</c:v>
                </c:pt>
                <c:pt idx="7254">
                  <c:v>7.1386771286999995</c:v>
                </c:pt>
                <c:pt idx="7255">
                  <c:v>7.1358454440000001</c:v>
                </c:pt>
                <c:pt idx="7256">
                  <c:v>7.1358454440000001</c:v>
                </c:pt>
                <c:pt idx="7257">
                  <c:v>7.1358454440000001</c:v>
                </c:pt>
                <c:pt idx="7258">
                  <c:v>7.1358454440000001</c:v>
                </c:pt>
                <c:pt idx="7259">
                  <c:v>7.1330137592999998</c:v>
                </c:pt>
                <c:pt idx="7260">
                  <c:v>7.1330137592999998</c:v>
                </c:pt>
                <c:pt idx="7261">
                  <c:v>7.1330137592999998</c:v>
                </c:pt>
                <c:pt idx="7262">
                  <c:v>7.1330137592999998</c:v>
                </c:pt>
                <c:pt idx="7263">
                  <c:v>7.1330137592999998</c:v>
                </c:pt>
                <c:pt idx="7264">
                  <c:v>7.1301820746000004</c:v>
                </c:pt>
                <c:pt idx="7265">
                  <c:v>7.1301820746000004</c:v>
                </c:pt>
                <c:pt idx="7266">
                  <c:v>7.1301820746000004</c:v>
                </c:pt>
                <c:pt idx="7267">
                  <c:v>7.1301820746000004</c:v>
                </c:pt>
                <c:pt idx="7268">
                  <c:v>7.1273503898999993</c:v>
                </c:pt>
                <c:pt idx="7269">
                  <c:v>7.1273503898999993</c:v>
                </c:pt>
                <c:pt idx="7270">
                  <c:v>7.1273503898999993</c:v>
                </c:pt>
                <c:pt idx="7271">
                  <c:v>7.1273503898999993</c:v>
                </c:pt>
                <c:pt idx="7272">
                  <c:v>7.1245187051999999</c:v>
                </c:pt>
                <c:pt idx="7273">
                  <c:v>7.1245187051999999</c:v>
                </c:pt>
                <c:pt idx="7274">
                  <c:v>7.1245187051999999</c:v>
                </c:pt>
                <c:pt idx="7275">
                  <c:v>7.1245187051999999</c:v>
                </c:pt>
                <c:pt idx="7276">
                  <c:v>7.1216870204999996</c:v>
                </c:pt>
                <c:pt idx="7277">
                  <c:v>7.1216870204999996</c:v>
                </c:pt>
                <c:pt idx="7278">
                  <c:v>7.1216870204999996</c:v>
                </c:pt>
                <c:pt idx="7279">
                  <c:v>7.1216870204999996</c:v>
                </c:pt>
                <c:pt idx="7280">
                  <c:v>7.1188553358000002</c:v>
                </c:pt>
                <c:pt idx="7281">
                  <c:v>7.1188553358000002</c:v>
                </c:pt>
                <c:pt idx="7282">
                  <c:v>7.1188553358000002</c:v>
                </c:pt>
                <c:pt idx="7283">
                  <c:v>7.1188553358000002</c:v>
                </c:pt>
                <c:pt idx="7284">
                  <c:v>7.1188553358000002</c:v>
                </c:pt>
                <c:pt idx="7285">
                  <c:v>7.1160236510999999</c:v>
                </c:pt>
                <c:pt idx="7286">
                  <c:v>7.1160236510999999</c:v>
                </c:pt>
                <c:pt idx="7287">
                  <c:v>7.1160236510999999</c:v>
                </c:pt>
                <c:pt idx="7288">
                  <c:v>7.1160236510999999</c:v>
                </c:pt>
                <c:pt idx="7289">
                  <c:v>7.1131919663999996</c:v>
                </c:pt>
                <c:pt idx="7290">
                  <c:v>7.1131919663999996</c:v>
                </c:pt>
                <c:pt idx="7291">
                  <c:v>7.1131919663999996</c:v>
                </c:pt>
                <c:pt idx="7292">
                  <c:v>7.1131919663999996</c:v>
                </c:pt>
                <c:pt idx="7293">
                  <c:v>7.1103602816999993</c:v>
                </c:pt>
                <c:pt idx="7294">
                  <c:v>7.1103602816999993</c:v>
                </c:pt>
                <c:pt idx="7295">
                  <c:v>7.1103602816999993</c:v>
                </c:pt>
                <c:pt idx="7296">
                  <c:v>7.1103602816999993</c:v>
                </c:pt>
                <c:pt idx="7297">
                  <c:v>7.1075285969999999</c:v>
                </c:pt>
                <c:pt idx="7298">
                  <c:v>7.1075285969999999</c:v>
                </c:pt>
                <c:pt idx="7299">
                  <c:v>7.1075285969999999</c:v>
                </c:pt>
                <c:pt idx="7300">
                  <c:v>7.1075285969999999</c:v>
                </c:pt>
                <c:pt idx="7301">
                  <c:v>7.1046969122999997</c:v>
                </c:pt>
                <c:pt idx="7302">
                  <c:v>7.1046969122999997</c:v>
                </c:pt>
                <c:pt idx="7303">
                  <c:v>7.1046969122999997</c:v>
                </c:pt>
                <c:pt idx="7304">
                  <c:v>7.1046969122999997</c:v>
                </c:pt>
                <c:pt idx="7305">
                  <c:v>7.1046969122999997</c:v>
                </c:pt>
                <c:pt idx="7306">
                  <c:v>7.1018652276000003</c:v>
                </c:pt>
                <c:pt idx="7307">
                  <c:v>7.1018652276000003</c:v>
                </c:pt>
                <c:pt idx="7308">
                  <c:v>7.1018652276000003</c:v>
                </c:pt>
                <c:pt idx="7309">
                  <c:v>7.1018652276000003</c:v>
                </c:pt>
                <c:pt idx="7310">
                  <c:v>7.0990335428999991</c:v>
                </c:pt>
                <c:pt idx="7311">
                  <c:v>7.0990335428999991</c:v>
                </c:pt>
                <c:pt idx="7312">
                  <c:v>7.0990335428999991</c:v>
                </c:pt>
                <c:pt idx="7313">
                  <c:v>7.0990335428999991</c:v>
                </c:pt>
                <c:pt idx="7314">
                  <c:v>7.0962018581999997</c:v>
                </c:pt>
                <c:pt idx="7315">
                  <c:v>7.0962018581999997</c:v>
                </c:pt>
                <c:pt idx="7316">
                  <c:v>7.0962018581999997</c:v>
                </c:pt>
                <c:pt idx="7317">
                  <c:v>7.0962018581999997</c:v>
                </c:pt>
                <c:pt idx="7318">
                  <c:v>7.0933701734999994</c:v>
                </c:pt>
                <c:pt idx="7319">
                  <c:v>7.0933701734999994</c:v>
                </c:pt>
                <c:pt idx="7320">
                  <c:v>7.0933701734999994</c:v>
                </c:pt>
                <c:pt idx="7321">
                  <c:v>7.0933701734999994</c:v>
                </c:pt>
                <c:pt idx="7322">
                  <c:v>7.0905384888</c:v>
                </c:pt>
                <c:pt idx="7323">
                  <c:v>7.0905384888</c:v>
                </c:pt>
                <c:pt idx="7324">
                  <c:v>7.0905384888</c:v>
                </c:pt>
                <c:pt idx="7325">
                  <c:v>7.0905384888</c:v>
                </c:pt>
                <c:pt idx="7326">
                  <c:v>7.0905384888</c:v>
                </c:pt>
                <c:pt idx="7327">
                  <c:v>7.0877068040999998</c:v>
                </c:pt>
                <c:pt idx="7328">
                  <c:v>7.0877068040999998</c:v>
                </c:pt>
                <c:pt idx="7329">
                  <c:v>7.0877068040999998</c:v>
                </c:pt>
                <c:pt idx="7330">
                  <c:v>7.0877068040999998</c:v>
                </c:pt>
                <c:pt idx="7331">
                  <c:v>7.0848751193999995</c:v>
                </c:pt>
                <c:pt idx="7332">
                  <c:v>7.0848751193999995</c:v>
                </c:pt>
                <c:pt idx="7333">
                  <c:v>7.0848751193999995</c:v>
                </c:pt>
                <c:pt idx="7334">
                  <c:v>7.0848751193999995</c:v>
                </c:pt>
                <c:pt idx="7335">
                  <c:v>7.0820434346999992</c:v>
                </c:pt>
                <c:pt idx="7336">
                  <c:v>7.0820434346999992</c:v>
                </c:pt>
                <c:pt idx="7337">
                  <c:v>7.0820434346999992</c:v>
                </c:pt>
                <c:pt idx="7338">
                  <c:v>7.0820434346999992</c:v>
                </c:pt>
                <c:pt idx="7339">
                  <c:v>7.0792117499999998</c:v>
                </c:pt>
                <c:pt idx="7340">
                  <c:v>7.0792117499999998</c:v>
                </c:pt>
                <c:pt idx="7341">
                  <c:v>7.0792117499999998</c:v>
                </c:pt>
                <c:pt idx="7342">
                  <c:v>7.0792117499999998</c:v>
                </c:pt>
                <c:pt idx="7343">
                  <c:v>7.0792117499999998</c:v>
                </c:pt>
                <c:pt idx="7344">
                  <c:v>7.0763800652999995</c:v>
                </c:pt>
                <c:pt idx="7345">
                  <c:v>7.0763800652999995</c:v>
                </c:pt>
                <c:pt idx="7346">
                  <c:v>7.0763800652999995</c:v>
                </c:pt>
                <c:pt idx="7347">
                  <c:v>7.0763800652999995</c:v>
                </c:pt>
                <c:pt idx="7348">
                  <c:v>7.0735483806000001</c:v>
                </c:pt>
                <c:pt idx="7349">
                  <c:v>7.0735483806000001</c:v>
                </c:pt>
                <c:pt idx="7350">
                  <c:v>7.0735483806000001</c:v>
                </c:pt>
                <c:pt idx="7351">
                  <c:v>7.0735483806000001</c:v>
                </c:pt>
                <c:pt idx="7352">
                  <c:v>7.0707166958999998</c:v>
                </c:pt>
                <c:pt idx="7353">
                  <c:v>7.0707166958999998</c:v>
                </c:pt>
                <c:pt idx="7354">
                  <c:v>7.0707166958999998</c:v>
                </c:pt>
                <c:pt idx="7355">
                  <c:v>7.0707166958999998</c:v>
                </c:pt>
                <c:pt idx="7356">
                  <c:v>7.0678850111999996</c:v>
                </c:pt>
                <c:pt idx="7357">
                  <c:v>7.0678850111999996</c:v>
                </c:pt>
                <c:pt idx="7358">
                  <c:v>7.0678850111999996</c:v>
                </c:pt>
                <c:pt idx="7359">
                  <c:v>7.0678850111999996</c:v>
                </c:pt>
                <c:pt idx="7360">
                  <c:v>7.0678850111999996</c:v>
                </c:pt>
                <c:pt idx="7361">
                  <c:v>7.0650533265000002</c:v>
                </c:pt>
                <c:pt idx="7362">
                  <c:v>7.0650533265000002</c:v>
                </c:pt>
                <c:pt idx="7363">
                  <c:v>7.0650533265000002</c:v>
                </c:pt>
                <c:pt idx="7364">
                  <c:v>7.0650533265000002</c:v>
                </c:pt>
                <c:pt idx="7365">
                  <c:v>7.0622216417999999</c:v>
                </c:pt>
                <c:pt idx="7366">
                  <c:v>7.0622216417999999</c:v>
                </c:pt>
                <c:pt idx="7367">
                  <c:v>7.0622216417999999</c:v>
                </c:pt>
                <c:pt idx="7368">
                  <c:v>7.0622216417999999</c:v>
                </c:pt>
                <c:pt idx="7369">
                  <c:v>7.0593899571000005</c:v>
                </c:pt>
                <c:pt idx="7370">
                  <c:v>7.0593899571000005</c:v>
                </c:pt>
                <c:pt idx="7371">
                  <c:v>7.0593899571000005</c:v>
                </c:pt>
                <c:pt idx="7372">
                  <c:v>7.0593899571000005</c:v>
                </c:pt>
                <c:pt idx="7373">
                  <c:v>7.0565582723999993</c:v>
                </c:pt>
                <c:pt idx="7374">
                  <c:v>7.0565582723999993</c:v>
                </c:pt>
                <c:pt idx="7375">
                  <c:v>7.0565582723999993</c:v>
                </c:pt>
                <c:pt idx="7376">
                  <c:v>7.0565582723999993</c:v>
                </c:pt>
                <c:pt idx="7377">
                  <c:v>7.0537265876999999</c:v>
                </c:pt>
                <c:pt idx="7378">
                  <c:v>7.0537265876999999</c:v>
                </c:pt>
                <c:pt idx="7379">
                  <c:v>7.0537265876999999</c:v>
                </c:pt>
                <c:pt idx="7380">
                  <c:v>7.0537265876999999</c:v>
                </c:pt>
                <c:pt idx="7381">
                  <c:v>7.0537265876999999</c:v>
                </c:pt>
                <c:pt idx="7382">
                  <c:v>7.0508949029999997</c:v>
                </c:pt>
                <c:pt idx="7383">
                  <c:v>7.0508949029999997</c:v>
                </c:pt>
                <c:pt idx="7384">
                  <c:v>7.0508949029999997</c:v>
                </c:pt>
                <c:pt idx="7385">
                  <c:v>7.0508949029999997</c:v>
                </c:pt>
                <c:pt idx="7386">
                  <c:v>7.0480632183000003</c:v>
                </c:pt>
                <c:pt idx="7387">
                  <c:v>7.0480632183000003</c:v>
                </c:pt>
                <c:pt idx="7388">
                  <c:v>7.0480632183000003</c:v>
                </c:pt>
                <c:pt idx="7389">
                  <c:v>7.0480632183000003</c:v>
                </c:pt>
                <c:pt idx="7390">
                  <c:v>7.0452315336</c:v>
                </c:pt>
                <c:pt idx="7391">
                  <c:v>7.0452315336</c:v>
                </c:pt>
                <c:pt idx="7392">
                  <c:v>7.0452315336</c:v>
                </c:pt>
                <c:pt idx="7393">
                  <c:v>7.0452315336</c:v>
                </c:pt>
                <c:pt idx="7394">
                  <c:v>7.0423998488999997</c:v>
                </c:pt>
                <c:pt idx="7395">
                  <c:v>7.0423998488999997</c:v>
                </c:pt>
                <c:pt idx="7396">
                  <c:v>7.0423998488999997</c:v>
                </c:pt>
                <c:pt idx="7397">
                  <c:v>7.0423998488999997</c:v>
                </c:pt>
                <c:pt idx="7398">
                  <c:v>7.0423998488999997</c:v>
                </c:pt>
                <c:pt idx="7399">
                  <c:v>7.0395681641999994</c:v>
                </c:pt>
                <c:pt idx="7400">
                  <c:v>7.0395681641999994</c:v>
                </c:pt>
                <c:pt idx="7401">
                  <c:v>7.0395681641999994</c:v>
                </c:pt>
                <c:pt idx="7402">
                  <c:v>7.0395681641999994</c:v>
                </c:pt>
                <c:pt idx="7403">
                  <c:v>7.0367364795</c:v>
                </c:pt>
                <c:pt idx="7404">
                  <c:v>7.0367364795</c:v>
                </c:pt>
                <c:pt idx="7405">
                  <c:v>7.0367364795</c:v>
                </c:pt>
                <c:pt idx="7406">
                  <c:v>7.0367364795</c:v>
                </c:pt>
                <c:pt idx="7407">
                  <c:v>7.0339047947999997</c:v>
                </c:pt>
                <c:pt idx="7408">
                  <c:v>7.0339047947999997</c:v>
                </c:pt>
                <c:pt idx="7409">
                  <c:v>7.0339047947999997</c:v>
                </c:pt>
                <c:pt idx="7410">
                  <c:v>7.0339047947999997</c:v>
                </c:pt>
                <c:pt idx="7411">
                  <c:v>7.0310731101000004</c:v>
                </c:pt>
                <c:pt idx="7412">
                  <c:v>7.0310731101000004</c:v>
                </c:pt>
                <c:pt idx="7413">
                  <c:v>7.0310731101000004</c:v>
                </c:pt>
                <c:pt idx="7414">
                  <c:v>7.0310731101000004</c:v>
                </c:pt>
                <c:pt idx="7415">
                  <c:v>7.0310731101000004</c:v>
                </c:pt>
                <c:pt idx="7416">
                  <c:v>7.0282414253999992</c:v>
                </c:pt>
                <c:pt idx="7417">
                  <c:v>7.0282414253999992</c:v>
                </c:pt>
                <c:pt idx="7418">
                  <c:v>7.0282414253999992</c:v>
                </c:pt>
                <c:pt idx="7419">
                  <c:v>7.0282414253999992</c:v>
                </c:pt>
                <c:pt idx="7420">
                  <c:v>7.0254097406999998</c:v>
                </c:pt>
                <c:pt idx="7421">
                  <c:v>7.0254097406999998</c:v>
                </c:pt>
                <c:pt idx="7422">
                  <c:v>7.0254097406999998</c:v>
                </c:pt>
                <c:pt idx="7423">
                  <c:v>7.0254097406999998</c:v>
                </c:pt>
                <c:pt idx="7424">
                  <c:v>7.0225780559999995</c:v>
                </c:pt>
                <c:pt idx="7425">
                  <c:v>7.0225780559999995</c:v>
                </c:pt>
                <c:pt idx="7426">
                  <c:v>7.0225780559999995</c:v>
                </c:pt>
                <c:pt idx="7427">
                  <c:v>7.0225780559999995</c:v>
                </c:pt>
                <c:pt idx="7428">
                  <c:v>7.0197463713000001</c:v>
                </c:pt>
                <c:pt idx="7429">
                  <c:v>7.0197463713000001</c:v>
                </c:pt>
                <c:pt idx="7430">
                  <c:v>7.0197463713000001</c:v>
                </c:pt>
                <c:pt idx="7431">
                  <c:v>7.0197463713000001</c:v>
                </c:pt>
                <c:pt idx="7432">
                  <c:v>7.0197463713000001</c:v>
                </c:pt>
                <c:pt idx="7433">
                  <c:v>7.0169146865999998</c:v>
                </c:pt>
                <c:pt idx="7434">
                  <c:v>7.0169146865999998</c:v>
                </c:pt>
                <c:pt idx="7435">
                  <c:v>7.0169146865999998</c:v>
                </c:pt>
                <c:pt idx="7436">
                  <c:v>7.0169146865999998</c:v>
                </c:pt>
                <c:pt idx="7437">
                  <c:v>7.0140830018999996</c:v>
                </c:pt>
                <c:pt idx="7438">
                  <c:v>7.0140830018999996</c:v>
                </c:pt>
                <c:pt idx="7439">
                  <c:v>7.0140830018999996</c:v>
                </c:pt>
                <c:pt idx="7440">
                  <c:v>7.0140830018999996</c:v>
                </c:pt>
                <c:pt idx="7441">
                  <c:v>7.0112513171999993</c:v>
                </c:pt>
                <c:pt idx="7442">
                  <c:v>7.0112513171999993</c:v>
                </c:pt>
                <c:pt idx="7443">
                  <c:v>7.0112513171999993</c:v>
                </c:pt>
                <c:pt idx="7444">
                  <c:v>7.0112513171999993</c:v>
                </c:pt>
                <c:pt idx="7445">
                  <c:v>7.0112513171999993</c:v>
                </c:pt>
                <c:pt idx="7446">
                  <c:v>7.0084196324999999</c:v>
                </c:pt>
                <c:pt idx="7447">
                  <c:v>7.0084196324999999</c:v>
                </c:pt>
                <c:pt idx="7448">
                  <c:v>7.0084196324999999</c:v>
                </c:pt>
                <c:pt idx="7449">
                  <c:v>7.0084196324999999</c:v>
                </c:pt>
                <c:pt idx="7450">
                  <c:v>7.0055879477999996</c:v>
                </c:pt>
                <c:pt idx="7451">
                  <c:v>7.0055879477999996</c:v>
                </c:pt>
                <c:pt idx="7452">
                  <c:v>7.0055879477999996</c:v>
                </c:pt>
                <c:pt idx="7453">
                  <c:v>7.0055879477999996</c:v>
                </c:pt>
                <c:pt idx="7454">
                  <c:v>7.0027562631000002</c:v>
                </c:pt>
                <c:pt idx="7455">
                  <c:v>7.0027562631000002</c:v>
                </c:pt>
                <c:pt idx="7456">
                  <c:v>7.0027562631000002</c:v>
                </c:pt>
                <c:pt idx="7457">
                  <c:v>7.0027562631000002</c:v>
                </c:pt>
                <c:pt idx="7458">
                  <c:v>6.999924578399999</c:v>
                </c:pt>
                <c:pt idx="7459">
                  <c:v>6.999924578399999</c:v>
                </c:pt>
                <c:pt idx="7460">
                  <c:v>6.999924578399999</c:v>
                </c:pt>
                <c:pt idx="7461">
                  <c:v>6.999924578399999</c:v>
                </c:pt>
                <c:pt idx="7462">
                  <c:v>6.999924578399999</c:v>
                </c:pt>
                <c:pt idx="7463">
                  <c:v>6.9970928936999996</c:v>
                </c:pt>
                <c:pt idx="7464">
                  <c:v>6.9970928936999996</c:v>
                </c:pt>
                <c:pt idx="7465">
                  <c:v>6.9970928936999996</c:v>
                </c:pt>
                <c:pt idx="7466">
                  <c:v>6.9970928936999996</c:v>
                </c:pt>
                <c:pt idx="7467">
                  <c:v>6.9942612089999994</c:v>
                </c:pt>
                <c:pt idx="7468">
                  <c:v>6.9942612089999994</c:v>
                </c:pt>
                <c:pt idx="7469">
                  <c:v>6.9942612089999994</c:v>
                </c:pt>
                <c:pt idx="7470">
                  <c:v>6.9942612089999994</c:v>
                </c:pt>
                <c:pt idx="7471">
                  <c:v>6.9914295243</c:v>
                </c:pt>
                <c:pt idx="7472">
                  <c:v>6.9914295243</c:v>
                </c:pt>
                <c:pt idx="7473">
                  <c:v>6.9914295243</c:v>
                </c:pt>
                <c:pt idx="7474">
                  <c:v>6.9914295243</c:v>
                </c:pt>
                <c:pt idx="7475">
                  <c:v>6.9885978395999997</c:v>
                </c:pt>
                <c:pt idx="7476">
                  <c:v>6.9885978395999997</c:v>
                </c:pt>
                <c:pt idx="7477">
                  <c:v>6.9885978395999997</c:v>
                </c:pt>
                <c:pt idx="7478">
                  <c:v>6.9885978395999997</c:v>
                </c:pt>
                <c:pt idx="7479">
                  <c:v>6.9885978395999997</c:v>
                </c:pt>
                <c:pt idx="7480">
                  <c:v>6.9857661548999994</c:v>
                </c:pt>
                <c:pt idx="7481">
                  <c:v>6.9857661548999994</c:v>
                </c:pt>
                <c:pt idx="7482">
                  <c:v>6.9857661548999994</c:v>
                </c:pt>
                <c:pt idx="7483">
                  <c:v>6.9857661548999994</c:v>
                </c:pt>
                <c:pt idx="7484">
                  <c:v>6.9829344702</c:v>
                </c:pt>
                <c:pt idx="7485">
                  <c:v>6.9829344702</c:v>
                </c:pt>
                <c:pt idx="7486">
                  <c:v>6.9829344702</c:v>
                </c:pt>
                <c:pt idx="7487">
                  <c:v>6.9829344702</c:v>
                </c:pt>
                <c:pt idx="7488">
                  <c:v>6.9801027854999997</c:v>
                </c:pt>
                <c:pt idx="7489">
                  <c:v>6.9801027854999997</c:v>
                </c:pt>
                <c:pt idx="7490">
                  <c:v>6.9801027854999997</c:v>
                </c:pt>
                <c:pt idx="7491">
                  <c:v>6.9801027854999997</c:v>
                </c:pt>
                <c:pt idx="7492">
                  <c:v>6.9801027854999997</c:v>
                </c:pt>
                <c:pt idx="7493">
                  <c:v>6.9772711008000003</c:v>
                </c:pt>
                <c:pt idx="7494">
                  <c:v>6.9772711008000003</c:v>
                </c:pt>
                <c:pt idx="7495">
                  <c:v>6.9772711008000003</c:v>
                </c:pt>
                <c:pt idx="7496">
                  <c:v>6.9772711008000003</c:v>
                </c:pt>
                <c:pt idx="7497">
                  <c:v>6.9744394161000001</c:v>
                </c:pt>
                <c:pt idx="7498">
                  <c:v>6.9744394161000001</c:v>
                </c:pt>
                <c:pt idx="7499">
                  <c:v>6.9744394161000001</c:v>
                </c:pt>
                <c:pt idx="7500">
                  <c:v>6.9744394161000001</c:v>
                </c:pt>
                <c:pt idx="7501">
                  <c:v>6.9716077313999998</c:v>
                </c:pt>
                <c:pt idx="7502">
                  <c:v>6.9716077313999998</c:v>
                </c:pt>
                <c:pt idx="7503">
                  <c:v>6.9716077313999998</c:v>
                </c:pt>
                <c:pt idx="7504">
                  <c:v>6.9716077313999998</c:v>
                </c:pt>
                <c:pt idx="7505">
                  <c:v>6.9687760466999995</c:v>
                </c:pt>
                <c:pt idx="7506">
                  <c:v>6.9687760466999995</c:v>
                </c:pt>
                <c:pt idx="7507">
                  <c:v>6.9687760466999995</c:v>
                </c:pt>
                <c:pt idx="7508">
                  <c:v>6.9687760466999995</c:v>
                </c:pt>
                <c:pt idx="7509">
                  <c:v>6.9687760466999995</c:v>
                </c:pt>
                <c:pt idx="7510">
                  <c:v>6.9659443620000001</c:v>
                </c:pt>
                <c:pt idx="7511">
                  <c:v>6.9659443620000001</c:v>
                </c:pt>
                <c:pt idx="7512">
                  <c:v>6.9659443620000001</c:v>
                </c:pt>
                <c:pt idx="7513">
                  <c:v>6.9659443620000001</c:v>
                </c:pt>
                <c:pt idx="7514">
                  <c:v>6.9631126772999998</c:v>
                </c:pt>
                <c:pt idx="7515">
                  <c:v>6.9631126772999998</c:v>
                </c:pt>
                <c:pt idx="7516">
                  <c:v>6.9631126772999998</c:v>
                </c:pt>
                <c:pt idx="7517">
                  <c:v>6.9631126772999998</c:v>
                </c:pt>
                <c:pt idx="7518">
                  <c:v>6.9602809926000004</c:v>
                </c:pt>
                <c:pt idx="7519">
                  <c:v>6.9602809926000004</c:v>
                </c:pt>
                <c:pt idx="7520">
                  <c:v>6.9602809926000004</c:v>
                </c:pt>
                <c:pt idx="7521">
                  <c:v>6.9602809926000004</c:v>
                </c:pt>
                <c:pt idx="7522">
                  <c:v>6.9602809926000004</c:v>
                </c:pt>
                <c:pt idx="7523">
                  <c:v>6.9574493078999993</c:v>
                </c:pt>
                <c:pt idx="7524">
                  <c:v>6.9574493078999993</c:v>
                </c:pt>
                <c:pt idx="7525">
                  <c:v>6.9574493078999993</c:v>
                </c:pt>
                <c:pt idx="7526">
                  <c:v>6.9574493078999993</c:v>
                </c:pt>
                <c:pt idx="7527">
                  <c:v>6.9546176231999999</c:v>
                </c:pt>
                <c:pt idx="7528">
                  <c:v>6.9546176231999999</c:v>
                </c:pt>
                <c:pt idx="7529">
                  <c:v>6.9546176231999999</c:v>
                </c:pt>
                <c:pt idx="7530">
                  <c:v>6.9546176231999999</c:v>
                </c:pt>
                <c:pt idx="7531">
                  <c:v>6.9517859384999996</c:v>
                </c:pt>
                <c:pt idx="7532">
                  <c:v>6.9517859384999996</c:v>
                </c:pt>
                <c:pt idx="7533">
                  <c:v>6.9517859384999996</c:v>
                </c:pt>
                <c:pt idx="7534">
                  <c:v>6.9517859384999996</c:v>
                </c:pt>
                <c:pt idx="7535">
                  <c:v>6.9517859384999996</c:v>
                </c:pt>
                <c:pt idx="7536">
                  <c:v>6.9489542538000002</c:v>
                </c:pt>
                <c:pt idx="7537">
                  <c:v>6.9489542538000002</c:v>
                </c:pt>
                <c:pt idx="7538">
                  <c:v>6.9489542538000002</c:v>
                </c:pt>
                <c:pt idx="7539">
                  <c:v>6.9489542538000002</c:v>
                </c:pt>
                <c:pt idx="7540">
                  <c:v>6.9461225690999999</c:v>
                </c:pt>
                <c:pt idx="7541">
                  <c:v>6.9461225690999999</c:v>
                </c:pt>
                <c:pt idx="7542">
                  <c:v>6.9461225690999999</c:v>
                </c:pt>
                <c:pt idx="7543">
                  <c:v>6.9461225690999999</c:v>
                </c:pt>
                <c:pt idx="7544">
                  <c:v>6.9432908843999996</c:v>
                </c:pt>
                <c:pt idx="7545">
                  <c:v>6.9432908843999996</c:v>
                </c:pt>
                <c:pt idx="7546">
                  <c:v>6.9432908843999996</c:v>
                </c:pt>
                <c:pt idx="7547">
                  <c:v>6.9432908843999996</c:v>
                </c:pt>
                <c:pt idx="7548">
                  <c:v>6.9404591996999994</c:v>
                </c:pt>
                <c:pt idx="7549">
                  <c:v>6.9404591996999994</c:v>
                </c:pt>
                <c:pt idx="7550">
                  <c:v>6.9404591996999994</c:v>
                </c:pt>
                <c:pt idx="7551">
                  <c:v>6.9404591996999994</c:v>
                </c:pt>
                <c:pt idx="7552">
                  <c:v>6.9404591996999994</c:v>
                </c:pt>
                <c:pt idx="7553">
                  <c:v>6.937627515</c:v>
                </c:pt>
                <c:pt idx="7554">
                  <c:v>6.937627515</c:v>
                </c:pt>
                <c:pt idx="7555">
                  <c:v>6.937627515</c:v>
                </c:pt>
                <c:pt idx="7556">
                  <c:v>6.937627515</c:v>
                </c:pt>
                <c:pt idx="7557">
                  <c:v>6.9347958302999997</c:v>
                </c:pt>
                <c:pt idx="7558">
                  <c:v>6.9347958302999997</c:v>
                </c:pt>
                <c:pt idx="7559">
                  <c:v>6.9347958302999997</c:v>
                </c:pt>
                <c:pt idx="7560">
                  <c:v>6.9347958302999997</c:v>
                </c:pt>
                <c:pt idx="7561">
                  <c:v>6.9319641456000003</c:v>
                </c:pt>
                <c:pt idx="7562">
                  <c:v>6.9319641456000003</c:v>
                </c:pt>
                <c:pt idx="7563">
                  <c:v>6.9319641456000003</c:v>
                </c:pt>
                <c:pt idx="7564">
                  <c:v>6.9319641456000003</c:v>
                </c:pt>
                <c:pt idx="7565">
                  <c:v>6.9319641456000003</c:v>
                </c:pt>
                <c:pt idx="7566">
                  <c:v>6.9291324608999991</c:v>
                </c:pt>
                <c:pt idx="7567">
                  <c:v>6.9291324608999991</c:v>
                </c:pt>
                <c:pt idx="7568">
                  <c:v>6.9291324608999991</c:v>
                </c:pt>
                <c:pt idx="7569">
                  <c:v>6.9291324608999991</c:v>
                </c:pt>
                <c:pt idx="7570">
                  <c:v>6.9263007761999997</c:v>
                </c:pt>
                <c:pt idx="7571">
                  <c:v>6.9263007761999997</c:v>
                </c:pt>
                <c:pt idx="7572">
                  <c:v>6.9263007761999997</c:v>
                </c:pt>
                <c:pt idx="7573">
                  <c:v>6.9263007761999997</c:v>
                </c:pt>
                <c:pt idx="7574">
                  <c:v>6.9234690914999995</c:v>
                </c:pt>
                <c:pt idx="7575">
                  <c:v>6.9234690914999995</c:v>
                </c:pt>
                <c:pt idx="7576">
                  <c:v>6.9234690914999995</c:v>
                </c:pt>
                <c:pt idx="7577">
                  <c:v>6.9234690914999995</c:v>
                </c:pt>
                <c:pt idx="7578">
                  <c:v>6.9234690914999995</c:v>
                </c:pt>
                <c:pt idx="7579">
                  <c:v>6.9206374068000001</c:v>
                </c:pt>
                <c:pt idx="7580">
                  <c:v>6.9206374068000001</c:v>
                </c:pt>
                <c:pt idx="7581">
                  <c:v>6.9206374068000001</c:v>
                </c:pt>
                <c:pt idx="7582">
                  <c:v>6.9206374068000001</c:v>
                </c:pt>
                <c:pt idx="7583">
                  <c:v>6.9178057220999998</c:v>
                </c:pt>
                <c:pt idx="7584">
                  <c:v>6.9178057220999998</c:v>
                </c:pt>
                <c:pt idx="7585">
                  <c:v>6.9178057220999998</c:v>
                </c:pt>
                <c:pt idx="7586">
                  <c:v>6.9178057220999998</c:v>
                </c:pt>
                <c:pt idx="7587">
                  <c:v>6.9149740373999995</c:v>
                </c:pt>
                <c:pt idx="7588">
                  <c:v>6.9149740373999995</c:v>
                </c:pt>
                <c:pt idx="7589">
                  <c:v>6.9149740373999995</c:v>
                </c:pt>
                <c:pt idx="7590">
                  <c:v>6.9149740373999995</c:v>
                </c:pt>
                <c:pt idx="7591">
                  <c:v>6.9149740373999995</c:v>
                </c:pt>
                <c:pt idx="7592">
                  <c:v>6.9121423526999992</c:v>
                </c:pt>
                <c:pt idx="7593">
                  <c:v>6.9121423526999992</c:v>
                </c:pt>
                <c:pt idx="7594">
                  <c:v>6.9121423526999992</c:v>
                </c:pt>
                <c:pt idx="7595">
                  <c:v>6.9121423526999992</c:v>
                </c:pt>
                <c:pt idx="7596">
                  <c:v>6.9093106679999998</c:v>
                </c:pt>
                <c:pt idx="7597">
                  <c:v>6.9093106679999998</c:v>
                </c:pt>
                <c:pt idx="7598">
                  <c:v>6.9093106679999998</c:v>
                </c:pt>
                <c:pt idx="7599">
                  <c:v>6.9093106679999998</c:v>
                </c:pt>
                <c:pt idx="7600">
                  <c:v>6.9064789832999995</c:v>
                </c:pt>
                <c:pt idx="7601">
                  <c:v>6.9064789832999995</c:v>
                </c:pt>
                <c:pt idx="7602">
                  <c:v>6.9064789832999995</c:v>
                </c:pt>
                <c:pt idx="7603">
                  <c:v>6.9064789832999995</c:v>
                </c:pt>
                <c:pt idx="7604">
                  <c:v>6.9064789832999995</c:v>
                </c:pt>
                <c:pt idx="7605">
                  <c:v>6.9036472986000001</c:v>
                </c:pt>
                <c:pt idx="7606">
                  <c:v>6.9036472986000001</c:v>
                </c:pt>
                <c:pt idx="7607">
                  <c:v>6.9036472986000001</c:v>
                </c:pt>
                <c:pt idx="7608">
                  <c:v>6.9036472986000001</c:v>
                </c:pt>
                <c:pt idx="7609">
                  <c:v>6.9008156138999999</c:v>
                </c:pt>
                <c:pt idx="7610">
                  <c:v>6.9008156138999999</c:v>
                </c:pt>
                <c:pt idx="7611">
                  <c:v>6.9008156138999999</c:v>
                </c:pt>
                <c:pt idx="7612">
                  <c:v>6.9008156138999999</c:v>
                </c:pt>
                <c:pt idx="7613">
                  <c:v>6.8979839291999996</c:v>
                </c:pt>
                <c:pt idx="7614">
                  <c:v>6.8979839291999996</c:v>
                </c:pt>
                <c:pt idx="7615">
                  <c:v>6.8979839291999996</c:v>
                </c:pt>
                <c:pt idx="7616">
                  <c:v>6.8979839291999996</c:v>
                </c:pt>
                <c:pt idx="7617">
                  <c:v>6.8979839291999996</c:v>
                </c:pt>
                <c:pt idx="7618">
                  <c:v>6.8951522445000002</c:v>
                </c:pt>
                <c:pt idx="7619">
                  <c:v>6.8951522445000002</c:v>
                </c:pt>
                <c:pt idx="7620">
                  <c:v>6.8951522445000002</c:v>
                </c:pt>
                <c:pt idx="7621">
                  <c:v>6.8951522445000002</c:v>
                </c:pt>
                <c:pt idx="7622">
                  <c:v>6.8923205597999999</c:v>
                </c:pt>
                <c:pt idx="7623">
                  <c:v>6.8923205597999999</c:v>
                </c:pt>
                <c:pt idx="7624">
                  <c:v>6.8923205597999999</c:v>
                </c:pt>
                <c:pt idx="7625">
                  <c:v>6.8923205597999999</c:v>
                </c:pt>
                <c:pt idx="7626">
                  <c:v>6.8894888751000005</c:v>
                </c:pt>
                <c:pt idx="7627">
                  <c:v>6.8894888751000005</c:v>
                </c:pt>
                <c:pt idx="7628">
                  <c:v>6.8894888751000005</c:v>
                </c:pt>
                <c:pt idx="7629">
                  <c:v>6.8894888751000005</c:v>
                </c:pt>
                <c:pt idx="7630">
                  <c:v>6.8894888751000005</c:v>
                </c:pt>
                <c:pt idx="7631">
                  <c:v>6.8866571903999994</c:v>
                </c:pt>
                <c:pt idx="7632">
                  <c:v>6.8866571903999994</c:v>
                </c:pt>
                <c:pt idx="7633">
                  <c:v>6.8866571903999994</c:v>
                </c:pt>
                <c:pt idx="7634">
                  <c:v>6.8838255057</c:v>
                </c:pt>
                <c:pt idx="7635">
                  <c:v>6.8838255057</c:v>
                </c:pt>
                <c:pt idx="7636">
                  <c:v>6.8838255057</c:v>
                </c:pt>
                <c:pt idx="7637">
                  <c:v>6.8809938209999997</c:v>
                </c:pt>
                <c:pt idx="7638">
                  <c:v>6.8809938209999997</c:v>
                </c:pt>
                <c:pt idx="7639">
                  <c:v>6.8809938209999997</c:v>
                </c:pt>
                <c:pt idx="7640">
                  <c:v>6.8781621363000003</c:v>
                </c:pt>
                <c:pt idx="7641">
                  <c:v>6.8781621363000003</c:v>
                </c:pt>
                <c:pt idx="7642">
                  <c:v>6.8781621363000003</c:v>
                </c:pt>
                <c:pt idx="7643">
                  <c:v>6.8753304516</c:v>
                </c:pt>
                <c:pt idx="7644">
                  <c:v>6.8753304516</c:v>
                </c:pt>
                <c:pt idx="7645">
                  <c:v>6.8724987668999997</c:v>
                </c:pt>
                <c:pt idx="7646">
                  <c:v>6.8724987668999997</c:v>
                </c:pt>
                <c:pt idx="7647">
                  <c:v>6.8724987668999997</c:v>
                </c:pt>
                <c:pt idx="7648">
                  <c:v>6.8696670821999994</c:v>
                </c:pt>
                <c:pt idx="7649">
                  <c:v>6.8696670821999994</c:v>
                </c:pt>
                <c:pt idx="7650">
                  <c:v>6.8696670821999994</c:v>
                </c:pt>
                <c:pt idx="7651">
                  <c:v>6.8668353975</c:v>
                </c:pt>
                <c:pt idx="7652">
                  <c:v>6.8668353975</c:v>
                </c:pt>
                <c:pt idx="7653">
                  <c:v>6.8668353975</c:v>
                </c:pt>
                <c:pt idx="7654">
                  <c:v>6.8640037127999998</c:v>
                </c:pt>
                <c:pt idx="7655">
                  <c:v>6.8640037127999998</c:v>
                </c:pt>
                <c:pt idx="7656">
                  <c:v>6.8640037127999998</c:v>
                </c:pt>
                <c:pt idx="7657">
                  <c:v>6.8611720281000004</c:v>
                </c:pt>
                <c:pt idx="7658">
                  <c:v>6.8611720281000004</c:v>
                </c:pt>
                <c:pt idx="7659">
                  <c:v>6.8611720281000004</c:v>
                </c:pt>
                <c:pt idx="7660">
                  <c:v>6.8583403433999992</c:v>
                </c:pt>
                <c:pt idx="7661">
                  <c:v>6.8583403433999992</c:v>
                </c:pt>
                <c:pt idx="7662">
                  <c:v>6.8583403433999992</c:v>
                </c:pt>
                <c:pt idx="7663">
                  <c:v>6.8555086586999998</c:v>
                </c:pt>
                <c:pt idx="7664">
                  <c:v>6.8555086586999998</c:v>
                </c:pt>
                <c:pt idx="7665">
                  <c:v>6.8555086586999998</c:v>
                </c:pt>
                <c:pt idx="7666">
                  <c:v>6.8526769739999995</c:v>
                </c:pt>
                <c:pt idx="7667">
                  <c:v>6.8526769739999995</c:v>
                </c:pt>
                <c:pt idx="7668">
                  <c:v>6.8526769739999995</c:v>
                </c:pt>
                <c:pt idx="7669">
                  <c:v>6.8498452893000001</c:v>
                </c:pt>
                <c:pt idx="7670">
                  <c:v>6.8498452893000001</c:v>
                </c:pt>
                <c:pt idx="7671">
                  <c:v>6.8470136045999999</c:v>
                </c:pt>
                <c:pt idx="7672">
                  <c:v>6.8470136045999999</c:v>
                </c:pt>
                <c:pt idx="7673">
                  <c:v>6.8470136045999999</c:v>
                </c:pt>
                <c:pt idx="7674">
                  <c:v>6.8441819198999996</c:v>
                </c:pt>
                <c:pt idx="7675">
                  <c:v>6.8441819198999996</c:v>
                </c:pt>
                <c:pt idx="7676">
                  <c:v>6.8441819198999996</c:v>
                </c:pt>
                <c:pt idx="7677">
                  <c:v>6.8413502351999993</c:v>
                </c:pt>
                <c:pt idx="7678">
                  <c:v>6.8413502351999993</c:v>
                </c:pt>
                <c:pt idx="7679">
                  <c:v>6.8413502351999993</c:v>
                </c:pt>
                <c:pt idx="7680">
                  <c:v>6.8385185504999999</c:v>
                </c:pt>
                <c:pt idx="7681">
                  <c:v>6.8385185504999999</c:v>
                </c:pt>
                <c:pt idx="7682">
                  <c:v>6.8385185504999999</c:v>
                </c:pt>
                <c:pt idx="7683">
                  <c:v>6.8356868657999996</c:v>
                </c:pt>
                <c:pt idx="7684">
                  <c:v>6.8356868657999996</c:v>
                </c:pt>
                <c:pt idx="7685">
                  <c:v>6.8356868657999996</c:v>
                </c:pt>
                <c:pt idx="7686">
                  <c:v>6.8328551811000002</c:v>
                </c:pt>
                <c:pt idx="7687">
                  <c:v>6.8328551811000002</c:v>
                </c:pt>
                <c:pt idx="7688">
                  <c:v>6.8328551811000002</c:v>
                </c:pt>
                <c:pt idx="7689">
                  <c:v>6.8300234963999991</c:v>
                </c:pt>
                <c:pt idx="7690">
                  <c:v>6.8300234963999991</c:v>
                </c:pt>
                <c:pt idx="7691">
                  <c:v>6.8300234963999991</c:v>
                </c:pt>
                <c:pt idx="7692">
                  <c:v>6.8271918116999997</c:v>
                </c:pt>
                <c:pt idx="7693">
                  <c:v>6.8271918116999997</c:v>
                </c:pt>
                <c:pt idx="7694">
                  <c:v>6.8271918116999997</c:v>
                </c:pt>
                <c:pt idx="7695">
                  <c:v>6.8243601269999994</c:v>
                </c:pt>
                <c:pt idx="7696">
                  <c:v>6.8243601269999994</c:v>
                </c:pt>
                <c:pt idx="7697">
                  <c:v>6.8243601269999994</c:v>
                </c:pt>
                <c:pt idx="7698">
                  <c:v>6.8215284423</c:v>
                </c:pt>
                <c:pt idx="7699">
                  <c:v>6.8215284423</c:v>
                </c:pt>
                <c:pt idx="7700">
                  <c:v>6.8186967575999997</c:v>
                </c:pt>
                <c:pt idx="7701">
                  <c:v>6.8186967575999997</c:v>
                </c:pt>
                <c:pt idx="7702">
                  <c:v>6.8186967575999997</c:v>
                </c:pt>
                <c:pt idx="7703">
                  <c:v>6.8158650728999994</c:v>
                </c:pt>
                <c:pt idx="7704">
                  <c:v>6.8158650728999994</c:v>
                </c:pt>
                <c:pt idx="7705">
                  <c:v>6.8158650728999994</c:v>
                </c:pt>
                <c:pt idx="7706">
                  <c:v>6.8130333882</c:v>
                </c:pt>
                <c:pt idx="7707">
                  <c:v>6.8130333882</c:v>
                </c:pt>
                <c:pt idx="7708">
                  <c:v>6.8130333882</c:v>
                </c:pt>
                <c:pt idx="7709">
                  <c:v>6.8102017034999998</c:v>
                </c:pt>
                <c:pt idx="7710">
                  <c:v>6.8102017034999998</c:v>
                </c:pt>
                <c:pt idx="7711">
                  <c:v>6.8102017034999998</c:v>
                </c:pt>
                <c:pt idx="7712">
                  <c:v>6.8073700188000004</c:v>
                </c:pt>
                <c:pt idx="7713">
                  <c:v>6.8073700188000004</c:v>
                </c:pt>
                <c:pt idx="7714">
                  <c:v>6.8073700188000004</c:v>
                </c:pt>
                <c:pt idx="7715">
                  <c:v>6.8045383341000001</c:v>
                </c:pt>
                <c:pt idx="7716">
                  <c:v>6.8045383341000001</c:v>
                </c:pt>
                <c:pt idx="7717">
                  <c:v>6.8045383341000001</c:v>
                </c:pt>
                <c:pt idx="7718">
                  <c:v>6.8017066493999998</c:v>
                </c:pt>
                <c:pt idx="7719">
                  <c:v>6.8017066493999998</c:v>
                </c:pt>
                <c:pt idx="7720">
                  <c:v>6.8017066493999998</c:v>
                </c:pt>
                <c:pt idx="7721">
                  <c:v>6.7988749646999995</c:v>
                </c:pt>
                <c:pt idx="7722">
                  <c:v>6.7988749646999995</c:v>
                </c:pt>
                <c:pt idx="7723">
                  <c:v>6.7988749646999995</c:v>
                </c:pt>
                <c:pt idx="7724">
                  <c:v>6.7960432800000001</c:v>
                </c:pt>
                <c:pt idx="7725">
                  <c:v>6.7960432800000001</c:v>
                </c:pt>
                <c:pt idx="7726">
                  <c:v>6.7960432800000001</c:v>
                </c:pt>
                <c:pt idx="7727">
                  <c:v>6.7932115952999998</c:v>
                </c:pt>
                <c:pt idx="7728">
                  <c:v>6.7932115952999998</c:v>
                </c:pt>
                <c:pt idx="7729">
                  <c:v>6.7932115952999998</c:v>
                </c:pt>
                <c:pt idx="7730">
                  <c:v>6.7903799106000005</c:v>
                </c:pt>
                <c:pt idx="7731">
                  <c:v>6.7903799106000005</c:v>
                </c:pt>
                <c:pt idx="7732">
                  <c:v>6.7875482258999993</c:v>
                </c:pt>
                <c:pt idx="7733">
                  <c:v>6.7875482258999993</c:v>
                </c:pt>
                <c:pt idx="7734">
                  <c:v>6.7875482258999993</c:v>
                </c:pt>
                <c:pt idx="7735">
                  <c:v>6.7847165411999999</c:v>
                </c:pt>
                <c:pt idx="7736">
                  <c:v>6.7847165411999999</c:v>
                </c:pt>
                <c:pt idx="7737">
                  <c:v>6.7847165411999999</c:v>
                </c:pt>
                <c:pt idx="7738">
                  <c:v>6.7818848564999996</c:v>
                </c:pt>
                <c:pt idx="7739">
                  <c:v>6.7818848564999996</c:v>
                </c:pt>
                <c:pt idx="7740">
                  <c:v>6.7818848564999996</c:v>
                </c:pt>
                <c:pt idx="7741">
                  <c:v>6.7790531718000002</c:v>
                </c:pt>
                <c:pt idx="7742">
                  <c:v>6.7790531718000002</c:v>
                </c:pt>
                <c:pt idx="7743">
                  <c:v>6.7790531718000002</c:v>
                </c:pt>
                <c:pt idx="7744">
                  <c:v>6.7762214870999999</c:v>
                </c:pt>
                <c:pt idx="7745">
                  <c:v>6.7762214870999999</c:v>
                </c:pt>
                <c:pt idx="7746">
                  <c:v>6.7762214870999999</c:v>
                </c:pt>
                <c:pt idx="7747">
                  <c:v>6.7733898023999997</c:v>
                </c:pt>
                <c:pt idx="7748">
                  <c:v>6.7733898023999997</c:v>
                </c:pt>
                <c:pt idx="7749">
                  <c:v>6.7733898023999997</c:v>
                </c:pt>
                <c:pt idx="7750">
                  <c:v>6.7705581176999994</c:v>
                </c:pt>
                <c:pt idx="7751">
                  <c:v>6.7705581176999994</c:v>
                </c:pt>
                <c:pt idx="7752">
                  <c:v>6.7705581176999994</c:v>
                </c:pt>
                <c:pt idx="7753">
                  <c:v>6.767726433</c:v>
                </c:pt>
                <c:pt idx="7754">
                  <c:v>6.767726433</c:v>
                </c:pt>
                <c:pt idx="7755">
                  <c:v>6.767726433</c:v>
                </c:pt>
                <c:pt idx="7756">
                  <c:v>6.7648947482999997</c:v>
                </c:pt>
                <c:pt idx="7757">
                  <c:v>6.7648947482999997</c:v>
                </c:pt>
                <c:pt idx="7758">
                  <c:v>6.7648947482999997</c:v>
                </c:pt>
                <c:pt idx="7759">
                  <c:v>6.7620630636000003</c:v>
                </c:pt>
                <c:pt idx="7760">
                  <c:v>6.7620630636000003</c:v>
                </c:pt>
                <c:pt idx="7761">
                  <c:v>6.7620630636000003</c:v>
                </c:pt>
                <c:pt idx="7762">
                  <c:v>6.7592313788999991</c:v>
                </c:pt>
                <c:pt idx="7763">
                  <c:v>6.7592313788999991</c:v>
                </c:pt>
                <c:pt idx="7764">
                  <c:v>6.7592313788999991</c:v>
                </c:pt>
                <c:pt idx="7765">
                  <c:v>6.7563996941999998</c:v>
                </c:pt>
                <c:pt idx="7766">
                  <c:v>6.7563996941999998</c:v>
                </c:pt>
                <c:pt idx="7767">
                  <c:v>6.7563996941999998</c:v>
                </c:pt>
                <c:pt idx="7768">
                  <c:v>6.7535680094999995</c:v>
                </c:pt>
                <c:pt idx="7769">
                  <c:v>6.7535680094999995</c:v>
                </c:pt>
                <c:pt idx="7770">
                  <c:v>6.7507363248000001</c:v>
                </c:pt>
                <c:pt idx="7771">
                  <c:v>6.7507363248000001</c:v>
                </c:pt>
                <c:pt idx="7772">
                  <c:v>6.7507363248000001</c:v>
                </c:pt>
                <c:pt idx="7773">
                  <c:v>6.7479046400999998</c:v>
                </c:pt>
                <c:pt idx="7774">
                  <c:v>6.7479046400999998</c:v>
                </c:pt>
                <c:pt idx="7775">
                  <c:v>6.7479046400999998</c:v>
                </c:pt>
                <c:pt idx="7776">
                  <c:v>6.7450729553999995</c:v>
                </c:pt>
                <c:pt idx="7777">
                  <c:v>6.7450729553999995</c:v>
                </c:pt>
                <c:pt idx="7778">
                  <c:v>6.7450729553999995</c:v>
                </c:pt>
                <c:pt idx="7779">
                  <c:v>6.7422412706999992</c:v>
                </c:pt>
                <c:pt idx="7780">
                  <c:v>6.7422412706999992</c:v>
                </c:pt>
                <c:pt idx="7781">
                  <c:v>6.7422412706999992</c:v>
                </c:pt>
                <c:pt idx="7782">
                  <c:v>6.7394095859999998</c:v>
                </c:pt>
                <c:pt idx="7783">
                  <c:v>6.7394095859999998</c:v>
                </c:pt>
                <c:pt idx="7784">
                  <c:v>6.7394095859999998</c:v>
                </c:pt>
                <c:pt idx="7785">
                  <c:v>6.7365779012999996</c:v>
                </c:pt>
                <c:pt idx="7786">
                  <c:v>6.7365779012999996</c:v>
                </c:pt>
                <c:pt idx="7787">
                  <c:v>6.7365779012999996</c:v>
                </c:pt>
                <c:pt idx="7788">
                  <c:v>6.7337462166000002</c:v>
                </c:pt>
                <c:pt idx="7789">
                  <c:v>6.7337462166000002</c:v>
                </c:pt>
                <c:pt idx="7790">
                  <c:v>6.7337462166000002</c:v>
                </c:pt>
                <c:pt idx="7791">
                  <c:v>6.7309145318999999</c:v>
                </c:pt>
                <c:pt idx="7792">
                  <c:v>6.7309145318999999</c:v>
                </c:pt>
                <c:pt idx="7793">
                  <c:v>6.7309145318999999</c:v>
                </c:pt>
                <c:pt idx="7794">
                  <c:v>6.7280828471999996</c:v>
                </c:pt>
                <c:pt idx="7795">
                  <c:v>6.7280828471999996</c:v>
                </c:pt>
                <c:pt idx="7796">
                  <c:v>6.7280828471999996</c:v>
                </c:pt>
                <c:pt idx="7797">
                  <c:v>6.7252511625000002</c:v>
                </c:pt>
                <c:pt idx="7798">
                  <c:v>6.7252511625000002</c:v>
                </c:pt>
                <c:pt idx="7799">
                  <c:v>6.7252511625000002</c:v>
                </c:pt>
                <c:pt idx="7800">
                  <c:v>6.7224194777999999</c:v>
                </c:pt>
                <c:pt idx="7801">
                  <c:v>6.7224194777999999</c:v>
                </c:pt>
                <c:pt idx="7802">
                  <c:v>6.7224194777999999</c:v>
                </c:pt>
                <c:pt idx="7803">
                  <c:v>6.7195877931000005</c:v>
                </c:pt>
                <c:pt idx="7804">
                  <c:v>6.7195877931000005</c:v>
                </c:pt>
                <c:pt idx="7805">
                  <c:v>6.7195877931000005</c:v>
                </c:pt>
                <c:pt idx="7806">
                  <c:v>6.7167561083999994</c:v>
                </c:pt>
                <c:pt idx="7807">
                  <c:v>6.7167561083999994</c:v>
                </c:pt>
                <c:pt idx="7808">
                  <c:v>6.7167561083999994</c:v>
                </c:pt>
                <c:pt idx="7809">
                  <c:v>6.7139244237</c:v>
                </c:pt>
                <c:pt idx="7810">
                  <c:v>6.7139244237</c:v>
                </c:pt>
                <c:pt idx="7811">
                  <c:v>6.7139244237</c:v>
                </c:pt>
                <c:pt idx="7812">
                  <c:v>6.7110927389999997</c:v>
                </c:pt>
                <c:pt idx="7813">
                  <c:v>6.7110927389999997</c:v>
                </c:pt>
                <c:pt idx="7814">
                  <c:v>6.7110927389999997</c:v>
                </c:pt>
                <c:pt idx="7815">
                  <c:v>6.7082610543000003</c:v>
                </c:pt>
                <c:pt idx="7816">
                  <c:v>6.7082610543000003</c:v>
                </c:pt>
                <c:pt idx="7817">
                  <c:v>6.7082610543000003</c:v>
                </c:pt>
                <c:pt idx="7818">
                  <c:v>6.7054293696</c:v>
                </c:pt>
                <c:pt idx="7819">
                  <c:v>6.7054293696</c:v>
                </c:pt>
                <c:pt idx="7820">
                  <c:v>6.7054293696</c:v>
                </c:pt>
                <c:pt idx="7821">
                  <c:v>6.7025976848999997</c:v>
                </c:pt>
                <c:pt idx="7822">
                  <c:v>6.7025976848999997</c:v>
                </c:pt>
                <c:pt idx="7823">
                  <c:v>6.6997660001999995</c:v>
                </c:pt>
                <c:pt idx="7824">
                  <c:v>6.6997660001999995</c:v>
                </c:pt>
                <c:pt idx="7825">
                  <c:v>6.6997660001999995</c:v>
                </c:pt>
                <c:pt idx="7826">
                  <c:v>6.6969343155000001</c:v>
                </c:pt>
                <c:pt idx="7827">
                  <c:v>6.6969343155000001</c:v>
                </c:pt>
                <c:pt idx="7828">
                  <c:v>6.6969343155000001</c:v>
                </c:pt>
                <c:pt idx="7829">
                  <c:v>6.6941026307999998</c:v>
                </c:pt>
                <c:pt idx="7830">
                  <c:v>6.6941026307999998</c:v>
                </c:pt>
                <c:pt idx="7831">
                  <c:v>6.6941026307999998</c:v>
                </c:pt>
                <c:pt idx="7832">
                  <c:v>6.6912709461000004</c:v>
                </c:pt>
                <c:pt idx="7833">
                  <c:v>6.6912709461000004</c:v>
                </c:pt>
                <c:pt idx="7834">
                  <c:v>6.6912709461000004</c:v>
                </c:pt>
                <c:pt idx="7835">
                  <c:v>6.6884392613999992</c:v>
                </c:pt>
                <c:pt idx="7836">
                  <c:v>6.6884392613999992</c:v>
                </c:pt>
                <c:pt idx="7837">
                  <c:v>6.6884392613999992</c:v>
                </c:pt>
                <c:pt idx="7838">
                  <c:v>6.6856075766999998</c:v>
                </c:pt>
                <c:pt idx="7839">
                  <c:v>6.6856075766999998</c:v>
                </c:pt>
                <c:pt idx="7840">
                  <c:v>6.6856075766999998</c:v>
                </c:pt>
                <c:pt idx="7841">
                  <c:v>6.6827758919999996</c:v>
                </c:pt>
                <c:pt idx="7842">
                  <c:v>6.6827758919999996</c:v>
                </c:pt>
                <c:pt idx="7843">
                  <c:v>6.6827758919999996</c:v>
                </c:pt>
                <c:pt idx="7844">
                  <c:v>6.6799442073000002</c:v>
                </c:pt>
                <c:pt idx="7845">
                  <c:v>6.6799442073000002</c:v>
                </c:pt>
                <c:pt idx="7846">
                  <c:v>6.6799442073000002</c:v>
                </c:pt>
                <c:pt idx="7847">
                  <c:v>6.6771125225999999</c:v>
                </c:pt>
                <c:pt idx="7848">
                  <c:v>6.6771125225999999</c:v>
                </c:pt>
                <c:pt idx="7849">
                  <c:v>6.6771125225999999</c:v>
                </c:pt>
                <c:pt idx="7850">
                  <c:v>6.6742808378999996</c:v>
                </c:pt>
                <c:pt idx="7851">
                  <c:v>6.6742808378999996</c:v>
                </c:pt>
                <c:pt idx="7852">
                  <c:v>6.6742808378999996</c:v>
                </c:pt>
                <c:pt idx="7853">
                  <c:v>6.6714491531999993</c:v>
                </c:pt>
                <c:pt idx="7854">
                  <c:v>6.6714491531999993</c:v>
                </c:pt>
                <c:pt idx="7855">
                  <c:v>6.6714491531999993</c:v>
                </c:pt>
                <c:pt idx="7856">
                  <c:v>6.6686174684999999</c:v>
                </c:pt>
                <c:pt idx="7857">
                  <c:v>6.6686174684999999</c:v>
                </c:pt>
                <c:pt idx="7858">
                  <c:v>6.6686174684999999</c:v>
                </c:pt>
                <c:pt idx="7859">
                  <c:v>6.6657857837999996</c:v>
                </c:pt>
                <c:pt idx="7860">
                  <c:v>6.6657857837999996</c:v>
                </c:pt>
                <c:pt idx="7861">
                  <c:v>6.6657857837999996</c:v>
                </c:pt>
                <c:pt idx="7862">
                  <c:v>6.6629540991000002</c:v>
                </c:pt>
                <c:pt idx="7863">
                  <c:v>6.6629540991000002</c:v>
                </c:pt>
                <c:pt idx="7864">
                  <c:v>6.6629540991000002</c:v>
                </c:pt>
                <c:pt idx="7865">
                  <c:v>6.6601224143999991</c:v>
                </c:pt>
                <c:pt idx="7866">
                  <c:v>6.6601224143999991</c:v>
                </c:pt>
                <c:pt idx="7867">
                  <c:v>6.6601224143999991</c:v>
                </c:pt>
                <c:pt idx="7868">
                  <c:v>6.6572907296999997</c:v>
                </c:pt>
                <c:pt idx="7869">
                  <c:v>6.6572907296999997</c:v>
                </c:pt>
                <c:pt idx="7870">
                  <c:v>6.6572907296999997</c:v>
                </c:pt>
                <c:pt idx="7871">
                  <c:v>6.6544590449999994</c:v>
                </c:pt>
                <c:pt idx="7872">
                  <c:v>6.6544590449999994</c:v>
                </c:pt>
                <c:pt idx="7873">
                  <c:v>6.6544590449999994</c:v>
                </c:pt>
                <c:pt idx="7874">
                  <c:v>6.6516273603</c:v>
                </c:pt>
                <c:pt idx="7875">
                  <c:v>6.6516273603</c:v>
                </c:pt>
                <c:pt idx="7876">
                  <c:v>6.6516273603</c:v>
                </c:pt>
                <c:pt idx="7877">
                  <c:v>6.6487956755999997</c:v>
                </c:pt>
                <c:pt idx="7878">
                  <c:v>6.6487956755999997</c:v>
                </c:pt>
                <c:pt idx="7879">
                  <c:v>6.6487956755999997</c:v>
                </c:pt>
                <c:pt idx="7880">
                  <c:v>6.6459639908999995</c:v>
                </c:pt>
                <c:pt idx="7881">
                  <c:v>6.6459639908999995</c:v>
                </c:pt>
                <c:pt idx="7882">
                  <c:v>6.6459639908999995</c:v>
                </c:pt>
                <c:pt idx="7883">
                  <c:v>6.6431323062000001</c:v>
                </c:pt>
                <c:pt idx="7884">
                  <c:v>6.6431323062000001</c:v>
                </c:pt>
                <c:pt idx="7885">
                  <c:v>6.6431323062000001</c:v>
                </c:pt>
                <c:pt idx="7886">
                  <c:v>6.6403006214999998</c:v>
                </c:pt>
                <c:pt idx="7887">
                  <c:v>6.6403006214999998</c:v>
                </c:pt>
                <c:pt idx="7888">
                  <c:v>6.6403006214999998</c:v>
                </c:pt>
                <c:pt idx="7889">
                  <c:v>6.6374689368000004</c:v>
                </c:pt>
                <c:pt idx="7890">
                  <c:v>6.6374689368000004</c:v>
                </c:pt>
                <c:pt idx="7891">
                  <c:v>6.6374689368000004</c:v>
                </c:pt>
                <c:pt idx="7892">
                  <c:v>6.6346372521000001</c:v>
                </c:pt>
                <c:pt idx="7893">
                  <c:v>6.6346372521000001</c:v>
                </c:pt>
                <c:pt idx="7894">
                  <c:v>6.6346372521000001</c:v>
                </c:pt>
                <c:pt idx="7895">
                  <c:v>6.6318055673999998</c:v>
                </c:pt>
                <c:pt idx="7896">
                  <c:v>6.6318055673999998</c:v>
                </c:pt>
                <c:pt idx="7897">
                  <c:v>6.6318055673999998</c:v>
                </c:pt>
                <c:pt idx="7898">
                  <c:v>6.6289738826999995</c:v>
                </c:pt>
                <c:pt idx="7899">
                  <c:v>6.6289738826999995</c:v>
                </c:pt>
                <c:pt idx="7900">
                  <c:v>6.6289738826999995</c:v>
                </c:pt>
                <c:pt idx="7901">
                  <c:v>6.6261421980000001</c:v>
                </c:pt>
                <c:pt idx="7902">
                  <c:v>6.6261421980000001</c:v>
                </c:pt>
                <c:pt idx="7903">
                  <c:v>6.6261421980000001</c:v>
                </c:pt>
                <c:pt idx="7904">
                  <c:v>6.6233105132999999</c:v>
                </c:pt>
                <c:pt idx="7905">
                  <c:v>6.6233105132999999</c:v>
                </c:pt>
                <c:pt idx="7906">
                  <c:v>6.6233105132999999</c:v>
                </c:pt>
                <c:pt idx="7907">
                  <c:v>6.6204788286000005</c:v>
                </c:pt>
                <c:pt idx="7908">
                  <c:v>6.6204788286000005</c:v>
                </c:pt>
                <c:pt idx="7909">
                  <c:v>6.6204788286000005</c:v>
                </c:pt>
                <c:pt idx="7910">
                  <c:v>6.6176471438999993</c:v>
                </c:pt>
                <c:pt idx="7911">
                  <c:v>6.6176471438999993</c:v>
                </c:pt>
                <c:pt idx="7912">
                  <c:v>6.6176471438999993</c:v>
                </c:pt>
                <c:pt idx="7913">
                  <c:v>6.6148154591999999</c:v>
                </c:pt>
                <c:pt idx="7914">
                  <c:v>6.6148154591999999</c:v>
                </c:pt>
                <c:pt idx="7915">
                  <c:v>6.6148154591999999</c:v>
                </c:pt>
                <c:pt idx="7916">
                  <c:v>6.6119837744999996</c:v>
                </c:pt>
                <c:pt idx="7917">
                  <c:v>6.6119837744999996</c:v>
                </c:pt>
                <c:pt idx="7918">
                  <c:v>6.6119837744999996</c:v>
                </c:pt>
                <c:pt idx="7919">
                  <c:v>6.6091520898000002</c:v>
                </c:pt>
                <c:pt idx="7920">
                  <c:v>6.6091520898000002</c:v>
                </c:pt>
                <c:pt idx="7921">
                  <c:v>6.6091520898000002</c:v>
                </c:pt>
                <c:pt idx="7922">
                  <c:v>6.6063204051</c:v>
                </c:pt>
                <c:pt idx="7923">
                  <c:v>6.6063204051</c:v>
                </c:pt>
                <c:pt idx="7924">
                  <c:v>6.6063204051</c:v>
                </c:pt>
                <c:pt idx="7925">
                  <c:v>6.6034887203999997</c:v>
                </c:pt>
                <c:pt idx="7926">
                  <c:v>6.6034887203999997</c:v>
                </c:pt>
                <c:pt idx="7927">
                  <c:v>6.6034887203999997</c:v>
                </c:pt>
                <c:pt idx="7928">
                  <c:v>6.6006570356999994</c:v>
                </c:pt>
                <c:pt idx="7929">
                  <c:v>6.6006570356999994</c:v>
                </c:pt>
                <c:pt idx="7930">
                  <c:v>6.6006570356999994</c:v>
                </c:pt>
                <c:pt idx="7931">
                  <c:v>6.597825351</c:v>
                </c:pt>
                <c:pt idx="7932">
                  <c:v>6.597825351</c:v>
                </c:pt>
                <c:pt idx="7933">
                  <c:v>6.597825351</c:v>
                </c:pt>
                <c:pt idx="7934">
                  <c:v>6.5949936662999997</c:v>
                </c:pt>
                <c:pt idx="7935">
                  <c:v>6.5949936662999997</c:v>
                </c:pt>
                <c:pt idx="7936">
                  <c:v>6.5949936662999997</c:v>
                </c:pt>
                <c:pt idx="7937">
                  <c:v>6.5921619816000003</c:v>
                </c:pt>
                <c:pt idx="7938">
                  <c:v>6.5921619816000003</c:v>
                </c:pt>
                <c:pt idx="7939">
                  <c:v>6.5921619816000003</c:v>
                </c:pt>
                <c:pt idx="7940">
                  <c:v>6.5893302968999992</c:v>
                </c:pt>
                <c:pt idx="7941">
                  <c:v>6.5893302968999992</c:v>
                </c:pt>
                <c:pt idx="7942">
                  <c:v>6.5893302968999992</c:v>
                </c:pt>
                <c:pt idx="7943">
                  <c:v>6.5864986121999998</c:v>
                </c:pt>
                <c:pt idx="7944">
                  <c:v>6.5864986121999998</c:v>
                </c:pt>
                <c:pt idx="7945">
                  <c:v>6.5864986121999998</c:v>
                </c:pt>
                <c:pt idx="7946">
                  <c:v>6.5836669274999995</c:v>
                </c:pt>
                <c:pt idx="7947">
                  <c:v>6.5836669274999995</c:v>
                </c:pt>
                <c:pt idx="7948">
                  <c:v>6.5836669274999995</c:v>
                </c:pt>
                <c:pt idx="7949">
                  <c:v>6.5808352428000001</c:v>
                </c:pt>
                <c:pt idx="7950">
                  <c:v>6.5808352428000001</c:v>
                </c:pt>
                <c:pt idx="7951">
                  <c:v>6.5808352428000001</c:v>
                </c:pt>
                <c:pt idx="7952">
                  <c:v>6.5780035580999998</c:v>
                </c:pt>
                <c:pt idx="7953">
                  <c:v>6.5780035580999998</c:v>
                </c:pt>
                <c:pt idx="7954">
                  <c:v>6.5780035580999998</c:v>
                </c:pt>
                <c:pt idx="7955">
                  <c:v>6.5751718733999995</c:v>
                </c:pt>
                <c:pt idx="7956">
                  <c:v>6.5751718733999995</c:v>
                </c:pt>
                <c:pt idx="7957">
                  <c:v>6.5751718733999995</c:v>
                </c:pt>
                <c:pt idx="7958">
                  <c:v>6.5723401886999993</c:v>
                </c:pt>
                <c:pt idx="7959">
                  <c:v>6.5723401886999993</c:v>
                </c:pt>
                <c:pt idx="7960">
                  <c:v>6.5723401886999993</c:v>
                </c:pt>
                <c:pt idx="7961">
                  <c:v>6.5695085039999999</c:v>
                </c:pt>
                <c:pt idx="7962">
                  <c:v>6.5695085039999999</c:v>
                </c:pt>
                <c:pt idx="7963">
                  <c:v>6.5695085039999999</c:v>
                </c:pt>
                <c:pt idx="7964">
                  <c:v>6.5666768192999996</c:v>
                </c:pt>
                <c:pt idx="7965">
                  <c:v>6.5666768192999996</c:v>
                </c:pt>
                <c:pt idx="7966">
                  <c:v>6.5666768192999996</c:v>
                </c:pt>
                <c:pt idx="7967">
                  <c:v>6.5638451346000002</c:v>
                </c:pt>
                <c:pt idx="7968">
                  <c:v>6.5638451346000002</c:v>
                </c:pt>
                <c:pt idx="7969">
                  <c:v>6.5638451346000002</c:v>
                </c:pt>
                <c:pt idx="7970">
                  <c:v>6.5610134498999999</c:v>
                </c:pt>
                <c:pt idx="7971">
                  <c:v>6.5610134498999999</c:v>
                </c:pt>
                <c:pt idx="7972">
                  <c:v>6.5610134498999999</c:v>
                </c:pt>
                <c:pt idx="7973">
                  <c:v>6.5581817651999996</c:v>
                </c:pt>
                <c:pt idx="7974">
                  <c:v>6.5581817651999996</c:v>
                </c:pt>
                <c:pt idx="7975">
                  <c:v>6.5581817651999996</c:v>
                </c:pt>
                <c:pt idx="7976">
                  <c:v>6.5553500805000002</c:v>
                </c:pt>
                <c:pt idx="7977">
                  <c:v>6.5553500805000002</c:v>
                </c:pt>
                <c:pt idx="7978">
                  <c:v>6.5553500805000002</c:v>
                </c:pt>
                <c:pt idx="7979">
                  <c:v>6.5525183958</c:v>
                </c:pt>
                <c:pt idx="7980">
                  <c:v>6.5525183958</c:v>
                </c:pt>
                <c:pt idx="7981">
                  <c:v>6.5525183958</c:v>
                </c:pt>
                <c:pt idx="7982">
                  <c:v>6.5496867111000006</c:v>
                </c:pt>
                <c:pt idx="7983">
                  <c:v>6.5496867111000006</c:v>
                </c:pt>
                <c:pt idx="7984">
                  <c:v>6.5496867111000006</c:v>
                </c:pt>
                <c:pt idx="7985">
                  <c:v>6.5468550263999994</c:v>
                </c:pt>
                <c:pt idx="7986">
                  <c:v>6.5468550263999994</c:v>
                </c:pt>
                <c:pt idx="7987">
                  <c:v>6.5468550263999994</c:v>
                </c:pt>
                <c:pt idx="7988">
                  <c:v>6.5440233417</c:v>
                </c:pt>
                <c:pt idx="7989">
                  <c:v>6.5440233417</c:v>
                </c:pt>
                <c:pt idx="7990">
                  <c:v>6.5440233417</c:v>
                </c:pt>
                <c:pt idx="7991">
                  <c:v>6.5411916569999997</c:v>
                </c:pt>
                <c:pt idx="7992">
                  <c:v>6.5411916569999997</c:v>
                </c:pt>
                <c:pt idx="7993">
                  <c:v>6.5411916569999997</c:v>
                </c:pt>
                <c:pt idx="7994">
                  <c:v>6.5383599723000003</c:v>
                </c:pt>
                <c:pt idx="7995">
                  <c:v>6.5383599723000003</c:v>
                </c:pt>
                <c:pt idx="7996">
                  <c:v>6.5383599723000003</c:v>
                </c:pt>
                <c:pt idx="7997">
                  <c:v>6.5355282876</c:v>
                </c:pt>
                <c:pt idx="7998">
                  <c:v>6.5355282876</c:v>
                </c:pt>
                <c:pt idx="7999">
                  <c:v>6.5355282876</c:v>
                </c:pt>
                <c:pt idx="8000">
                  <c:v>6.5326966028999998</c:v>
                </c:pt>
                <c:pt idx="8001">
                  <c:v>6.5326966028999998</c:v>
                </c:pt>
                <c:pt idx="8002">
                  <c:v>6.5326966028999998</c:v>
                </c:pt>
                <c:pt idx="8003">
                  <c:v>6.5298649181999995</c:v>
                </c:pt>
                <c:pt idx="8004">
                  <c:v>6.5298649181999995</c:v>
                </c:pt>
                <c:pt idx="8005">
                  <c:v>6.5298649181999995</c:v>
                </c:pt>
                <c:pt idx="8006">
                  <c:v>6.5270332335000001</c:v>
                </c:pt>
                <c:pt idx="8007">
                  <c:v>6.5270332335000001</c:v>
                </c:pt>
                <c:pt idx="8008">
                  <c:v>6.5270332335000001</c:v>
                </c:pt>
                <c:pt idx="8009">
                  <c:v>6.5242015487999998</c:v>
                </c:pt>
                <c:pt idx="8010">
                  <c:v>6.5242015487999998</c:v>
                </c:pt>
                <c:pt idx="8011">
                  <c:v>6.5242015487999998</c:v>
                </c:pt>
                <c:pt idx="8012">
                  <c:v>6.5213698641000004</c:v>
                </c:pt>
                <c:pt idx="8013">
                  <c:v>6.5213698641000004</c:v>
                </c:pt>
                <c:pt idx="8014">
                  <c:v>6.5213698641000004</c:v>
                </c:pt>
                <c:pt idx="8015">
                  <c:v>6.5185381793999992</c:v>
                </c:pt>
                <c:pt idx="8016">
                  <c:v>6.5185381793999992</c:v>
                </c:pt>
                <c:pt idx="8017">
                  <c:v>6.5185381793999992</c:v>
                </c:pt>
                <c:pt idx="8018">
                  <c:v>6.5157064946999999</c:v>
                </c:pt>
                <c:pt idx="8019">
                  <c:v>6.5157064946999999</c:v>
                </c:pt>
                <c:pt idx="8020">
                  <c:v>6.5157064946999999</c:v>
                </c:pt>
                <c:pt idx="8021">
                  <c:v>6.5128748099999996</c:v>
                </c:pt>
                <c:pt idx="8022">
                  <c:v>6.5128748099999996</c:v>
                </c:pt>
                <c:pt idx="8023">
                  <c:v>6.5128748099999996</c:v>
                </c:pt>
                <c:pt idx="8024">
                  <c:v>6.5100431253000002</c:v>
                </c:pt>
                <c:pt idx="8025">
                  <c:v>6.5100431253000002</c:v>
                </c:pt>
                <c:pt idx="8026">
                  <c:v>6.5100431253000002</c:v>
                </c:pt>
                <c:pt idx="8027">
                  <c:v>6.5072114405999999</c:v>
                </c:pt>
                <c:pt idx="8028">
                  <c:v>6.5072114405999999</c:v>
                </c:pt>
                <c:pt idx="8029">
                  <c:v>6.5072114405999999</c:v>
                </c:pt>
                <c:pt idx="8030">
                  <c:v>6.5043797558999996</c:v>
                </c:pt>
                <c:pt idx="8031">
                  <c:v>6.5043797558999996</c:v>
                </c:pt>
                <c:pt idx="8032">
                  <c:v>6.5043797558999996</c:v>
                </c:pt>
                <c:pt idx="8033">
                  <c:v>6.5015480711999993</c:v>
                </c:pt>
                <c:pt idx="8034">
                  <c:v>6.5015480711999993</c:v>
                </c:pt>
                <c:pt idx="8035">
                  <c:v>6.5015480711999993</c:v>
                </c:pt>
                <c:pt idx="8036">
                  <c:v>6.4987163864999999</c:v>
                </c:pt>
                <c:pt idx="8037">
                  <c:v>6.4987163864999999</c:v>
                </c:pt>
                <c:pt idx="8038">
                  <c:v>6.4987163864999999</c:v>
                </c:pt>
                <c:pt idx="8039">
                  <c:v>6.4987163864999999</c:v>
                </c:pt>
                <c:pt idx="8040">
                  <c:v>6.4958847017999997</c:v>
                </c:pt>
                <c:pt idx="8041">
                  <c:v>6.4958847017999997</c:v>
                </c:pt>
                <c:pt idx="8042">
                  <c:v>6.4958847017999997</c:v>
                </c:pt>
                <c:pt idx="8043">
                  <c:v>6.4930530171000003</c:v>
                </c:pt>
                <c:pt idx="8044">
                  <c:v>6.4930530171000003</c:v>
                </c:pt>
                <c:pt idx="8045">
                  <c:v>6.4930530171000003</c:v>
                </c:pt>
                <c:pt idx="8046">
                  <c:v>6.4902213323999991</c:v>
                </c:pt>
                <c:pt idx="8047">
                  <c:v>6.4902213323999991</c:v>
                </c:pt>
                <c:pt idx="8048">
                  <c:v>6.4902213323999991</c:v>
                </c:pt>
                <c:pt idx="8049">
                  <c:v>6.4873896476999997</c:v>
                </c:pt>
                <c:pt idx="8050">
                  <c:v>6.4873896476999997</c:v>
                </c:pt>
                <c:pt idx="8051">
                  <c:v>6.4873896476999997</c:v>
                </c:pt>
                <c:pt idx="8052">
                  <c:v>6.4845579629999994</c:v>
                </c:pt>
                <c:pt idx="8053">
                  <c:v>6.4845579629999994</c:v>
                </c:pt>
                <c:pt idx="8054">
                  <c:v>6.4845579629999994</c:v>
                </c:pt>
                <c:pt idx="8055">
                  <c:v>6.4817262783</c:v>
                </c:pt>
                <c:pt idx="8056">
                  <c:v>6.4817262783</c:v>
                </c:pt>
                <c:pt idx="8057">
                  <c:v>6.4817262783</c:v>
                </c:pt>
                <c:pt idx="8058">
                  <c:v>6.4788945935999998</c:v>
                </c:pt>
                <c:pt idx="8059">
                  <c:v>6.4788945935999998</c:v>
                </c:pt>
                <c:pt idx="8060">
                  <c:v>6.4788945935999998</c:v>
                </c:pt>
                <c:pt idx="8061">
                  <c:v>6.4760629088999995</c:v>
                </c:pt>
                <c:pt idx="8062">
                  <c:v>6.4760629088999995</c:v>
                </c:pt>
                <c:pt idx="8063">
                  <c:v>6.4760629088999995</c:v>
                </c:pt>
                <c:pt idx="8064">
                  <c:v>6.4732312242000001</c:v>
                </c:pt>
                <c:pt idx="8065">
                  <c:v>6.4732312242000001</c:v>
                </c:pt>
                <c:pt idx="8066">
                  <c:v>6.4732312242000001</c:v>
                </c:pt>
                <c:pt idx="8067">
                  <c:v>6.4703995394999998</c:v>
                </c:pt>
                <c:pt idx="8068">
                  <c:v>6.4703995394999998</c:v>
                </c:pt>
                <c:pt idx="8069">
                  <c:v>6.4703995394999998</c:v>
                </c:pt>
                <c:pt idx="8070">
                  <c:v>6.4675678548000004</c:v>
                </c:pt>
                <c:pt idx="8071">
                  <c:v>6.4675678548000004</c:v>
                </c:pt>
                <c:pt idx="8072">
                  <c:v>6.4675678548000004</c:v>
                </c:pt>
                <c:pt idx="8073">
                  <c:v>6.4647361701000001</c:v>
                </c:pt>
                <c:pt idx="8074">
                  <c:v>6.4647361701000001</c:v>
                </c:pt>
                <c:pt idx="8075">
                  <c:v>6.4647361701000001</c:v>
                </c:pt>
                <c:pt idx="8076">
                  <c:v>6.4619044853999998</c:v>
                </c:pt>
                <c:pt idx="8077">
                  <c:v>6.4619044853999998</c:v>
                </c:pt>
                <c:pt idx="8078">
                  <c:v>6.4619044853999998</c:v>
                </c:pt>
                <c:pt idx="8079">
                  <c:v>6.4590728006999996</c:v>
                </c:pt>
                <c:pt idx="8080">
                  <c:v>6.4590728006999996</c:v>
                </c:pt>
                <c:pt idx="8081">
                  <c:v>6.4590728006999996</c:v>
                </c:pt>
                <c:pt idx="8082">
                  <c:v>6.4562411160000002</c:v>
                </c:pt>
                <c:pt idx="8083">
                  <c:v>6.4562411160000002</c:v>
                </c:pt>
                <c:pt idx="8084">
                  <c:v>6.4562411160000002</c:v>
                </c:pt>
                <c:pt idx="8085">
                  <c:v>6.4534094312999999</c:v>
                </c:pt>
                <c:pt idx="8086">
                  <c:v>6.4534094312999999</c:v>
                </c:pt>
                <c:pt idx="8087">
                  <c:v>6.4534094312999999</c:v>
                </c:pt>
                <c:pt idx="8088">
                  <c:v>6.4505777466000005</c:v>
                </c:pt>
                <c:pt idx="8089">
                  <c:v>6.4505777466000005</c:v>
                </c:pt>
                <c:pt idx="8090">
                  <c:v>6.4505777466000005</c:v>
                </c:pt>
                <c:pt idx="8091">
                  <c:v>6.4505777466000005</c:v>
                </c:pt>
                <c:pt idx="8092">
                  <c:v>6.4477460618999993</c:v>
                </c:pt>
                <c:pt idx="8093">
                  <c:v>6.4477460618999993</c:v>
                </c:pt>
                <c:pt idx="8094">
                  <c:v>6.4477460618999993</c:v>
                </c:pt>
                <c:pt idx="8095">
                  <c:v>6.4449143771999999</c:v>
                </c:pt>
                <c:pt idx="8096">
                  <c:v>6.4449143771999999</c:v>
                </c:pt>
                <c:pt idx="8097">
                  <c:v>6.4449143771999999</c:v>
                </c:pt>
                <c:pt idx="8098">
                  <c:v>6.4420826924999997</c:v>
                </c:pt>
                <c:pt idx="8099">
                  <c:v>6.4420826924999997</c:v>
                </c:pt>
                <c:pt idx="8100">
                  <c:v>6.4420826924999997</c:v>
                </c:pt>
                <c:pt idx="8101">
                  <c:v>6.4392510078000003</c:v>
                </c:pt>
                <c:pt idx="8102">
                  <c:v>6.4392510078000003</c:v>
                </c:pt>
                <c:pt idx="8103">
                  <c:v>6.4392510078000003</c:v>
                </c:pt>
                <c:pt idx="8104">
                  <c:v>6.4364193231</c:v>
                </c:pt>
                <c:pt idx="8105">
                  <c:v>6.4364193231</c:v>
                </c:pt>
                <c:pt idx="8106">
                  <c:v>6.4364193231</c:v>
                </c:pt>
                <c:pt idx="8107">
                  <c:v>6.4335876383999997</c:v>
                </c:pt>
                <c:pt idx="8108">
                  <c:v>6.4335876383999997</c:v>
                </c:pt>
                <c:pt idx="8109">
                  <c:v>6.4335876383999997</c:v>
                </c:pt>
                <c:pt idx="8110">
                  <c:v>6.4307559536999994</c:v>
                </c:pt>
                <c:pt idx="8111">
                  <c:v>6.4307559536999994</c:v>
                </c:pt>
                <c:pt idx="8112">
                  <c:v>6.4307559536999994</c:v>
                </c:pt>
                <c:pt idx="8113">
                  <c:v>6.427924269</c:v>
                </c:pt>
                <c:pt idx="8114">
                  <c:v>6.427924269</c:v>
                </c:pt>
                <c:pt idx="8115">
                  <c:v>6.427924269</c:v>
                </c:pt>
                <c:pt idx="8116">
                  <c:v>6.4250925842999997</c:v>
                </c:pt>
                <c:pt idx="8117">
                  <c:v>6.4250925842999997</c:v>
                </c:pt>
                <c:pt idx="8118">
                  <c:v>6.4250925842999997</c:v>
                </c:pt>
                <c:pt idx="8119">
                  <c:v>6.4222608996000004</c:v>
                </c:pt>
                <c:pt idx="8120">
                  <c:v>6.4222608996000004</c:v>
                </c:pt>
                <c:pt idx="8121">
                  <c:v>6.4222608996000004</c:v>
                </c:pt>
                <c:pt idx="8122">
                  <c:v>6.4194292148999992</c:v>
                </c:pt>
                <c:pt idx="8123">
                  <c:v>6.4194292148999992</c:v>
                </c:pt>
                <c:pt idx="8124">
                  <c:v>6.4194292148999992</c:v>
                </c:pt>
                <c:pt idx="8125">
                  <c:v>6.4165975301999998</c:v>
                </c:pt>
                <c:pt idx="8126">
                  <c:v>6.4165975301999998</c:v>
                </c:pt>
                <c:pt idx="8127">
                  <c:v>6.4137658454999995</c:v>
                </c:pt>
                <c:pt idx="8128">
                  <c:v>6.4137658454999995</c:v>
                </c:pt>
                <c:pt idx="8129">
                  <c:v>6.4109341608000001</c:v>
                </c:pt>
                <c:pt idx="8130">
                  <c:v>6.4109341608000001</c:v>
                </c:pt>
                <c:pt idx="8131">
                  <c:v>6.4081024760999998</c:v>
                </c:pt>
                <c:pt idx="8132">
                  <c:v>6.4081024760999998</c:v>
                </c:pt>
                <c:pt idx="8133">
                  <c:v>6.4052707913999996</c:v>
                </c:pt>
                <c:pt idx="8134">
                  <c:v>6.4052707913999996</c:v>
                </c:pt>
                <c:pt idx="8135">
                  <c:v>6.4024391066999993</c:v>
                </c:pt>
                <c:pt idx="8136">
                  <c:v>6.4024391066999993</c:v>
                </c:pt>
                <c:pt idx="8137">
                  <c:v>6.3996074219999999</c:v>
                </c:pt>
                <c:pt idx="8138">
                  <c:v>6.3996074219999999</c:v>
                </c:pt>
                <c:pt idx="8139">
                  <c:v>6.3967757372999996</c:v>
                </c:pt>
                <c:pt idx="8140">
                  <c:v>6.3967757372999996</c:v>
                </c:pt>
                <c:pt idx="8141">
                  <c:v>6.3939440526000002</c:v>
                </c:pt>
                <c:pt idx="8142">
                  <c:v>6.3939440526000002</c:v>
                </c:pt>
                <c:pt idx="8143">
                  <c:v>6.3911123678999999</c:v>
                </c:pt>
                <c:pt idx="8144">
                  <c:v>6.3911123678999999</c:v>
                </c:pt>
                <c:pt idx="8145">
                  <c:v>6.3882806831999996</c:v>
                </c:pt>
                <c:pt idx="8146">
                  <c:v>6.3882806831999996</c:v>
                </c:pt>
                <c:pt idx="8147">
                  <c:v>6.3854489985000003</c:v>
                </c:pt>
                <c:pt idx="8148">
                  <c:v>6.3854489985000003</c:v>
                </c:pt>
                <c:pt idx="8149">
                  <c:v>6.3826173138</c:v>
                </c:pt>
                <c:pt idx="8150">
                  <c:v>6.3826173138</c:v>
                </c:pt>
                <c:pt idx="8151">
                  <c:v>6.3797856290999997</c:v>
                </c:pt>
                <c:pt idx="8152">
                  <c:v>6.3797856290999997</c:v>
                </c:pt>
                <c:pt idx="8153">
                  <c:v>6.3769539443999994</c:v>
                </c:pt>
                <c:pt idx="8154">
                  <c:v>6.3769539443999994</c:v>
                </c:pt>
                <c:pt idx="8155">
                  <c:v>6.3741222597</c:v>
                </c:pt>
                <c:pt idx="8156">
                  <c:v>6.3741222597</c:v>
                </c:pt>
                <c:pt idx="8157">
                  <c:v>6.3712905749999997</c:v>
                </c:pt>
                <c:pt idx="8158">
                  <c:v>6.3712905749999997</c:v>
                </c:pt>
                <c:pt idx="8159">
                  <c:v>6.3684588903000003</c:v>
                </c:pt>
                <c:pt idx="8160">
                  <c:v>6.3684588903000003</c:v>
                </c:pt>
                <c:pt idx="8161">
                  <c:v>6.3656272056000001</c:v>
                </c:pt>
                <c:pt idx="8162">
                  <c:v>6.3656272056000001</c:v>
                </c:pt>
                <c:pt idx="8163">
                  <c:v>6.3627955208999998</c:v>
                </c:pt>
                <c:pt idx="8164">
                  <c:v>6.3627955208999998</c:v>
                </c:pt>
                <c:pt idx="8165">
                  <c:v>6.3599638361999995</c:v>
                </c:pt>
                <c:pt idx="8166">
                  <c:v>6.3599638361999995</c:v>
                </c:pt>
                <c:pt idx="8167">
                  <c:v>6.3571321515000001</c:v>
                </c:pt>
                <c:pt idx="8168">
                  <c:v>6.3571321515000001</c:v>
                </c:pt>
                <c:pt idx="8169">
                  <c:v>6.3543004667999998</c:v>
                </c:pt>
                <c:pt idx="8170">
                  <c:v>6.3543004667999998</c:v>
                </c:pt>
                <c:pt idx="8171">
                  <c:v>6.3514687821000004</c:v>
                </c:pt>
                <c:pt idx="8172">
                  <c:v>6.3514687821000004</c:v>
                </c:pt>
                <c:pt idx="8173">
                  <c:v>6.3486370973999993</c:v>
                </c:pt>
                <c:pt idx="8174">
                  <c:v>6.3486370973999993</c:v>
                </c:pt>
                <c:pt idx="8175">
                  <c:v>6.3458054126999999</c:v>
                </c:pt>
                <c:pt idx="8176">
                  <c:v>6.3458054126999999</c:v>
                </c:pt>
                <c:pt idx="8177">
                  <c:v>6.3429737279999996</c:v>
                </c:pt>
                <c:pt idx="8178">
                  <c:v>6.3429737279999996</c:v>
                </c:pt>
                <c:pt idx="8179">
                  <c:v>6.3401420433000002</c:v>
                </c:pt>
                <c:pt idx="8180">
                  <c:v>6.3401420433000002</c:v>
                </c:pt>
                <c:pt idx="8181">
                  <c:v>6.3373103585999999</c:v>
                </c:pt>
                <c:pt idx="8182">
                  <c:v>6.3373103585999999</c:v>
                </c:pt>
                <c:pt idx="8183">
                  <c:v>6.3344786738999996</c:v>
                </c:pt>
                <c:pt idx="8184">
                  <c:v>6.3344786738999996</c:v>
                </c:pt>
                <c:pt idx="8185">
                  <c:v>6.3316469891999994</c:v>
                </c:pt>
                <c:pt idx="8186">
                  <c:v>6.3316469891999994</c:v>
                </c:pt>
                <c:pt idx="8187">
                  <c:v>6.3288153045</c:v>
                </c:pt>
                <c:pt idx="8188">
                  <c:v>6.3288153045</c:v>
                </c:pt>
                <c:pt idx="8189">
                  <c:v>6.3259836197999997</c:v>
                </c:pt>
                <c:pt idx="8190">
                  <c:v>6.3259836197999997</c:v>
                </c:pt>
                <c:pt idx="8191">
                  <c:v>6.3231519351000003</c:v>
                </c:pt>
                <c:pt idx="8192">
                  <c:v>6.3231519351000003</c:v>
                </c:pt>
                <c:pt idx="8193">
                  <c:v>6.3203202503999991</c:v>
                </c:pt>
                <c:pt idx="8194">
                  <c:v>6.3203202503999991</c:v>
                </c:pt>
                <c:pt idx="8195">
                  <c:v>6.3174885656999997</c:v>
                </c:pt>
                <c:pt idx="8196">
                  <c:v>6.3174885656999997</c:v>
                </c:pt>
                <c:pt idx="8197">
                  <c:v>6.3146568809999994</c:v>
                </c:pt>
                <c:pt idx="8198">
                  <c:v>6.3146568809999994</c:v>
                </c:pt>
                <c:pt idx="8199">
                  <c:v>6.3118251963000001</c:v>
                </c:pt>
                <c:pt idx="8200">
                  <c:v>6.3118251963000001</c:v>
                </c:pt>
                <c:pt idx="8201">
                  <c:v>6.3089935115999998</c:v>
                </c:pt>
                <c:pt idx="8202">
                  <c:v>6.3089935115999998</c:v>
                </c:pt>
                <c:pt idx="8203">
                  <c:v>6.3061618268999995</c:v>
                </c:pt>
                <c:pt idx="8204">
                  <c:v>6.3061618268999995</c:v>
                </c:pt>
                <c:pt idx="8205">
                  <c:v>6.3033301421999992</c:v>
                </c:pt>
                <c:pt idx="8206">
                  <c:v>6.3033301421999992</c:v>
                </c:pt>
                <c:pt idx="8207">
                  <c:v>6.3004984574999998</c:v>
                </c:pt>
                <c:pt idx="8208">
                  <c:v>6.3004984574999998</c:v>
                </c:pt>
                <c:pt idx="8209">
                  <c:v>6.2976667727999995</c:v>
                </c:pt>
                <c:pt idx="8210">
                  <c:v>6.2976667727999995</c:v>
                </c:pt>
                <c:pt idx="8211">
                  <c:v>6.2948350881000001</c:v>
                </c:pt>
                <c:pt idx="8212">
                  <c:v>6.2948350881000001</c:v>
                </c:pt>
                <c:pt idx="8213">
                  <c:v>6.2920034033999999</c:v>
                </c:pt>
                <c:pt idx="8214">
                  <c:v>6.2920034033999999</c:v>
                </c:pt>
                <c:pt idx="8215">
                  <c:v>6.2891717186999996</c:v>
                </c:pt>
                <c:pt idx="8216">
                  <c:v>6.2891717186999996</c:v>
                </c:pt>
                <c:pt idx="8217">
                  <c:v>6.2863400340000002</c:v>
                </c:pt>
                <c:pt idx="8218">
                  <c:v>6.2863400340000002</c:v>
                </c:pt>
                <c:pt idx="8219">
                  <c:v>6.2835083492999999</c:v>
                </c:pt>
                <c:pt idx="8220">
                  <c:v>6.2835083492999999</c:v>
                </c:pt>
                <c:pt idx="8221">
                  <c:v>6.2806766646000005</c:v>
                </c:pt>
                <c:pt idx="8222">
                  <c:v>6.2806766646000005</c:v>
                </c:pt>
                <c:pt idx="8223">
                  <c:v>6.2778449798999993</c:v>
                </c:pt>
                <c:pt idx="8224">
                  <c:v>6.2778449798999993</c:v>
                </c:pt>
                <c:pt idx="8225">
                  <c:v>6.2750132952</c:v>
                </c:pt>
                <c:pt idx="8226">
                  <c:v>6.2750132952</c:v>
                </c:pt>
                <c:pt idx="8227">
                  <c:v>6.2721816104999997</c:v>
                </c:pt>
                <c:pt idx="8228">
                  <c:v>6.2721816104999997</c:v>
                </c:pt>
                <c:pt idx="8229">
                  <c:v>6.2693499258000003</c:v>
                </c:pt>
                <c:pt idx="8230">
                  <c:v>6.2693499258000003</c:v>
                </c:pt>
                <c:pt idx="8231">
                  <c:v>6.2665182411</c:v>
                </c:pt>
                <c:pt idx="8232">
                  <c:v>6.2665182411</c:v>
                </c:pt>
                <c:pt idx="8233">
                  <c:v>6.2636865563999997</c:v>
                </c:pt>
                <c:pt idx="8234">
                  <c:v>6.2636865563999997</c:v>
                </c:pt>
                <c:pt idx="8235">
                  <c:v>6.2608548716999994</c:v>
                </c:pt>
                <c:pt idx="8236">
                  <c:v>6.2608548716999994</c:v>
                </c:pt>
                <c:pt idx="8237">
                  <c:v>6.258023187</c:v>
                </c:pt>
                <c:pt idx="8238">
                  <c:v>6.258023187</c:v>
                </c:pt>
                <c:pt idx="8239">
                  <c:v>6.2551915022999998</c:v>
                </c:pt>
                <c:pt idx="8240">
                  <c:v>6.2551915022999998</c:v>
                </c:pt>
                <c:pt idx="8241">
                  <c:v>6.2523598176000004</c:v>
                </c:pt>
                <c:pt idx="8242">
                  <c:v>6.2523598176000004</c:v>
                </c:pt>
                <c:pt idx="8243">
                  <c:v>6.2495281328999992</c:v>
                </c:pt>
                <c:pt idx="8244">
                  <c:v>6.2495281328999992</c:v>
                </c:pt>
                <c:pt idx="8245">
                  <c:v>6.2466964481999998</c:v>
                </c:pt>
                <c:pt idx="8246">
                  <c:v>6.2466964481999998</c:v>
                </c:pt>
                <c:pt idx="8247">
                  <c:v>6.2438647634999995</c:v>
                </c:pt>
                <c:pt idx="8248">
                  <c:v>6.2438647634999995</c:v>
                </c:pt>
                <c:pt idx="8249">
                  <c:v>6.2410330788000001</c:v>
                </c:pt>
                <c:pt idx="8250">
                  <c:v>6.2410330788000001</c:v>
                </c:pt>
                <c:pt idx="8251">
                  <c:v>6.2382013940999999</c:v>
                </c:pt>
                <c:pt idx="8252">
                  <c:v>6.2382013940999999</c:v>
                </c:pt>
                <c:pt idx="8253">
                  <c:v>6.2353697093999996</c:v>
                </c:pt>
                <c:pt idx="8254">
                  <c:v>6.2353697093999996</c:v>
                </c:pt>
                <c:pt idx="8255">
                  <c:v>6.2325380246999993</c:v>
                </c:pt>
                <c:pt idx="8256">
                  <c:v>6.2325380246999993</c:v>
                </c:pt>
                <c:pt idx="8257">
                  <c:v>6.2325380246999993</c:v>
                </c:pt>
                <c:pt idx="8258">
                  <c:v>6.2297063399999999</c:v>
                </c:pt>
                <c:pt idx="8259">
                  <c:v>6.2297063399999999</c:v>
                </c:pt>
                <c:pt idx="8260">
                  <c:v>6.2268746552999996</c:v>
                </c:pt>
                <c:pt idx="8261">
                  <c:v>6.2268746552999996</c:v>
                </c:pt>
                <c:pt idx="8262">
                  <c:v>6.2240429706000002</c:v>
                </c:pt>
                <c:pt idx="8263">
                  <c:v>6.2240429706000002</c:v>
                </c:pt>
                <c:pt idx="8264">
                  <c:v>6.2212112858999991</c:v>
                </c:pt>
                <c:pt idx="8265">
                  <c:v>6.2212112858999991</c:v>
                </c:pt>
                <c:pt idx="8266">
                  <c:v>6.2183796011999997</c:v>
                </c:pt>
                <c:pt idx="8267">
                  <c:v>6.2183796011999997</c:v>
                </c:pt>
                <c:pt idx="8268">
                  <c:v>6.2155479164999994</c:v>
                </c:pt>
                <c:pt idx="8269">
                  <c:v>6.2155479164999994</c:v>
                </c:pt>
                <c:pt idx="8270">
                  <c:v>6.2127162318</c:v>
                </c:pt>
                <c:pt idx="8271">
                  <c:v>6.2127162318</c:v>
                </c:pt>
                <c:pt idx="8272">
                  <c:v>6.2098845470999997</c:v>
                </c:pt>
                <c:pt idx="8273">
                  <c:v>6.2098845470999997</c:v>
                </c:pt>
                <c:pt idx="8274">
                  <c:v>6.2070528623999994</c:v>
                </c:pt>
                <c:pt idx="8275">
                  <c:v>6.2070528623999994</c:v>
                </c:pt>
                <c:pt idx="8276">
                  <c:v>6.2042211777</c:v>
                </c:pt>
                <c:pt idx="8277">
                  <c:v>6.2042211777</c:v>
                </c:pt>
                <c:pt idx="8278">
                  <c:v>6.2013894929999998</c:v>
                </c:pt>
                <c:pt idx="8279">
                  <c:v>6.2013894929999998</c:v>
                </c:pt>
                <c:pt idx="8280">
                  <c:v>6.1985578083000004</c:v>
                </c:pt>
                <c:pt idx="8281">
                  <c:v>6.1985578083000004</c:v>
                </c:pt>
                <c:pt idx="8282">
                  <c:v>6.1957261236000001</c:v>
                </c:pt>
                <c:pt idx="8283">
                  <c:v>6.1957261236000001</c:v>
                </c:pt>
                <c:pt idx="8284">
                  <c:v>6.1928944388999998</c:v>
                </c:pt>
                <c:pt idx="8285">
                  <c:v>6.1928944388999998</c:v>
                </c:pt>
                <c:pt idx="8286">
                  <c:v>6.1900627541999995</c:v>
                </c:pt>
                <c:pt idx="8287">
                  <c:v>6.1900627541999995</c:v>
                </c:pt>
                <c:pt idx="8288">
                  <c:v>6.1872310695000001</c:v>
                </c:pt>
                <c:pt idx="8289">
                  <c:v>6.1872310695000001</c:v>
                </c:pt>
                <c:pt idx="8290">
                  <c:v>6.1843993847999998</c:v>
                </c:pt>
                <c:pt idx="8291">
                  <c:v>6.1843993847999998</c:v>
                </c:pt>
                <c:pt idx="8292">
                  <c:v>6.1815677001000005</c:v>
                </c:pt>
                <c:pt idx="8293">
                  <c:v>6.1815677001000005</c:v>
                </c:pt>
                <c:pt idx="8294">
                  <c:v>6.1787360153999993</c:v>
                </c:pt>
                <c:pt idx="8295">
                  <c:v>6.1787360153999993</c:v>
                </c:pt>
                <c:pt idx="8296">
                  <c:v>6.1759043306999999</c:v>
                </c:pt>
                <c:pt idx="8297">
                  <c:v>6.1759043306999999</c:v>
                </c:pt>
                <c:pt idx="8298">
                  <c:v>6.1730726459999996</c:v>
                </c:pt>
                <c:pt idx="8299">
                  <c:v>6.1730726459999996</c:v>
                </c:pt>
                <c:pt idx="8300">
                  <c:v>6.1702409613000002</c:v>
                </c:pt>
                <c:pt idx="8301">
                  <c:v>6.1702409613000002</c:v>
                </c:pt>
                <c:pt idx="8302">
                  <c:v>6.1674092765999999</c:v>
                </c:pt>
                <c:pt idx="8303">
                  <c:v>6.1674092765999999</c:v>
                </c:pt>
                <c:pt idx="8304">
                  <c:v>6.1674092765999999</c:v>
                </c:pt>
                <c:pt idx="8305">
                  <c:v>6.1645775918999997</c:v>
                </c:pt>
                <c:pt idx="8306">
                  <c:v>6.1645775918999997</c:v>
                </c:pt>
                <c:pt idx="8307">
                  <c:v>6.1617459071999994</c:v>
                </c:pt>
                <c:pt idx="8308">
                  <c:v>6.1617459071999994</c:v>
                </c:pt>
                <c:pt idx="8309">
                  <c:v>6.1589142225</c:v>
                </c:pt>
                <c:pt idx="8310">
                  <c:v>6.1589142225</c:v>
                </c:pt>
                <c:pt idx="8311">
                  <c:v>6.1560825377999997</c:v>
                </c:pt>
                <c:pt idx="8312">
                  <c:v>6.1560825377999997</c:v>
                </c:pt>
                <c:pt idx="8313">
                  <c:v>6.1532508531000003</c:v>
                </c:pt>
                <c:pt idx="8314">
                  <c:v>6.1532508531000003</c:v>
                </c:pt>
                <c:pt idx="8315">
                  <c:v>6.1504191683999991</c:v>
                </c:pt>
                <c:pt idx="8316">
                  <c:v>6.1504191683999991</c:v>
                </c:pt>
                <c:pt idx="8317">
                  <c:v>6.1475874836999997</c:v>
                </c:pt>
                <c:pt idx="8318">
                  <c:v>6.1475874836999997</c:v>
                </c:pt>
                <c:pt idx="8319">
                  <c:v>6.1447557989999995</c:v>
                </c:pt>
                <c:pt idx="8320">
                  <c:v>6.1447557989999995</c:v>
                </c:pt>
                <c:pt idx="8321">
                  <c:v>6.1419241143000001</c:v>
                </c:pt>
                <c:pt idx="8322">
                  <c:v>6.1419241143000001</c:v>
                </c:pt>
                <c:pt idx="8323">
                  <c:v>6.1390924295999998</c:v>
                </c:pt>
                <c:pt idx="8324">
                  <c:v>6.1390924295999998</c:v>
                </c:pt>
                <c:pt idx="8325">
                  <c:v>6.1362607448999995</c:v>
                </c:pt>
                <c:pt idx="8326">
                  <c:v>6.1362607448999995</c:v>
                </c:pt>
                <c:pt idx="8327">
                  <c:v>6.1334290601999992</c:v>
                </c:pt>
                <c:pt idx="8328">
                  <c:v>6.1334290601999992</c:v>
                </c:pt>
                <c:pt idx="8329">
                  <c:v>6.1305973754999998</c:v>
                </c:pt>
                <c:pt idx="8330">
                  <c:v>6.1305973754999998</c:v>
                </c:pt>
                <c:pt idx="8331">
                  <c:v>6.1277656907999996</c:v>
                </c:pt>
                <c:pt idx="8332">
                  <c:v>6.1277656907999996</c:v>
                </c:pt>
                <c:pt idx="8333">
                  <c:v>6.1249340061000002</c:v>
                </c:pt>
                <c:pt idx="8334">
                  <c:v>6.1249340061000002</c:v>
                </c:pt>
                <c:pt idx="8335">
                  <c:v>6.1221023213999999</c:v>
                </c:pt>
                <c:pt idx="8336">
                  <c:v>6.1221023213999999</c:v>
                </c:pt>
                <c:pt idx="8337">
                  <c:v>6.1221023213999999</c:v>
                </c:pt>
                <c:pt idx="8338">
                  <c:v>6.1192706366999996</c:v>
                </c:pt>
                <c:pt idx="8339">
                  <c:v>6.1192706366999996</c:v>
                </c:pt>
                <c:pt idx="8340">
                  <c:v>6.1164389520000002</c:v>
                </c:pt>
                <c:pt idx="8341">
                  <c:v>6.1164389520000002</c:v>
                </c:pt>
                <c:pt idx="8342">
                  <c:v>6.1136072672999999</c:v>
                </c:pt>
                <c:pt idx="8343">
                  <c:v>6.1136072672999999</c:v>
                </c:pt>
                <c:pt idx="8344">
                  <c:v>6.1107755826000005</c:v>
                </c:pt>
                <c:pt idx="8345">
                  <c:v>6.1107755826000005</c:v>
                </c:pt>
                <c:pt idx="8346">
                  <c:v>6.1079438978999994</c:v>
                </c:pt>
                <c:pt idx="8347">
                  <c:v>6.1079438978999994</c:v>
                </c:pt>
                <c:pt idx="8348">
                  <c:v>6.1051122132</c:v>
                </c:pt>
                <c:pt idx="8349">
                  <c:v>6.1051122132</c:v>
                </c:pt>
                <c:pt idx="8350">
                  <c:v>6.1022805284999997</c:v>
                </c:pt>
                <c:pt idx="8351">
                  <c:v>6.1022805284999997</c:v>
                </c:pt>
                <c:pt idx="8352">
                  <c:v>6.0994488438000003</c:v>
                </c:pt>
                <c:pt idx="8353">
                  <c:v>6.0994488438000003</c:v>
                </c:pt>
                <c:pt idx="8354">
                  <c:v>6.0966171591</c:v>
                </c:pt>
                <c:pt idx="8355">
                  <c:v>6.0966171591</c:v>
                </c:pt>
                <c:pt idx="8356">
                  <c:v>6.0937854743999997</c:v>
                </c:pt>
                <c:pt idx="8357">
                  <c:v>6.0937854743999997</c:v>
                </c:pt>
                <c:pt idx="8358">
                  <c:v>6.0909537896999995</c:v>
                </c:pt>
                <c:pt idx="8359">
                  <c:v>6.0909537896999995</c:v>
                </c:pt>
                <c:pt idx="8360">
                  <c:v>6.0881221050000001</c:v>
                </c:pt>
                <c:pt idx="8361">
                  <c:v>6.0881221050000001</c:v>
                </c:pt>
                <c:pt idx="8362">
                  <c:v>6.0852904202999998</c:v>
                </c:pt>
                <c:pt idx="8363">
                  <c:v>6.0852904202999998</c:v>
                </c:pt>
                <c:pt idx="8364">
                  <c:v>6.0852904202999998</c:v>
                </c:pt>
                <c:pt idx="8365">
                  <c:v>6.0824587356000004</c:v>
                </c:pt>
                <c:pt idx="8366">
                  <c:v>6.0824587356000004</c:v>
                </c:pt>
                <c:pt idx="8367">
                  <c:v>6.0796270508999992</c:v>
                </c:pt>
                <c:pt idx="8368">
                  <c:v>6.0796270508999992</c:v>
                </c:pt>
                <c:pt idx="8369">
                  <c:v>6.0767953661999998</c:v>
                </c:pt>
                <c:pt idx="8370">
                  <c:v>6.0767953661999998</c:v>
                </c:pt>
                <c:pt idx="8371">
                  <c:v>6.0739636814999995</c:v>
                </c:pt>
                <c:pt idx="8372">
                  <c:v>6.0739636814999995</c:v>
                </c:pt>
                <c:pt idx="8373">
                  <c:v>6.0711319968000002</c:v>
                </c:pt>
                <c:pt idx="8374">
                  <c:v>6.0711319968000002</c:v>
                </c:pt>
                <c:pt idx="8375">
                  <c:v>6.0683003120999999</c:v>
                </c:pt>
                <c:pt idx="8376">
                  <c:v>6.0683003120999999</c:v>
                </c:pt>
                <c:pt idx="8377">
                  <c:v>6.0654686273999996</c:v>
                </c:pt>
                <c:pt idx="8378">
                  <c:v>6.0654686273999996</c:v>
                </c:pt>
                <c:pt idx="8379">
                  <c:v>6.0626369426999993</c:v>
                </c:pt>
                <c:pt idx="8380">
                  <c:v>6.0626369426999993</c:v>
                </c:pt>
                <c:pt idx="8381">
                  <c:v>6.0598052579999999</c:v>
                </c:pt>
                <c:pt idx="8382">
                  <c:v>6.0598052579999999</c:v>
                </c:pt>
                <c:pt idx="8383">
                  <c:v>6.0569735732999996</c:v>
                </c:pt>
                <c:pt idx="8384">
                  <c:v>6.0569735732999996</c:v>
                </c:pt>
                <c:pt idx="8385">
                  <c:v>6.0541418886000002</c:v>
                </c:pt>
                <c:pt idx="8386">
                  <c:v>6.0541418886000002</c:v>
                </c:pt>
                <c:pt idx="8387">
                  <c:v>6.0513102038999991</c:v>
                </c:pt>
                <c:pt idx="8388">
                  <c:v>6.0513102038999991</c:v>
                </c:pt>
                <c:pt idx="8389">
                  <c:v>6.0513102038999991</c:v>
                </c:pt>
                <c:pt idx="8390">
                  <c:v>6.0484785191999997</c:v>
                </c:pt>
                <c:pt idx="8391">
                  <c:v>6.0484785191999997</c:v>
                </c:pt>
                <c:pt idx="8392">
                  <c:v>6.0456468344999994</c:v>
                </c:pt>
                <c:pt idx="8393">
                  <c:v>6.0456468344999994</c:v>
                </c:pt>
                <c:pt idx="8394">
                  <c:v>6.0428151498</c:v>
                </c:pt>
                <c:pt idx="8395">
                  <c:v>6.0428151498</c:v>
                </c:pt>
                <c:pt idx="8396">
                  <c:v>6.0399834650999997</c:v>
                </c:pt>
                <c:pt idx="8397">
                  <c:v>6.0399834650999997</c:v>
                </c:pt>
                <c:pt idx="8398">
                  <c:v>6.0371517803999994</c:v>
                </c:pt>
                <c:pt idx="8399">
                  <c:v>6.0371517803999994</c:v>
                </c:pt>
                <c:pt idx="8400">
                  <c:v>6.0343200957000001</c:v>
                </c:pt>
                <c:pt idx="8401">
                  <c:v>6.0343200957000001</c:v>
                </c:pt>
                <c:pt idx="8402">
                  <c:v>6.0314884109999998</c:v>
                </c:pt>
                <c:pt idx="8403">
                  <c:v>6.0314884109999998</c:v>
                </c:pt>
                <c:pt idx="8404">
                  <c:v>6.0286567263000004</c:v>
                </c:pt>
                <c:pt idx="8405">
                  <c:v>6.0286567263000004</c:v>
                </c:pt>
                <c:pt idx="8406">
                  <c:v>6.0258250416000001</c:v>
                </c:pt>
                <c:pt idx="8407">
                  <c:v>6.0258250416000001</c:v>
                </c:pt>
                <c:pt idx="8408">
                  <c:v>6.0229933568999998</c:v>
                </c:pt>
                <c:pt idx="8409">
                  <c:v>6.0229933568999998</c:v>
                </c:pt>
                <c:pt idx="8410">
                  <c:v>6.0229933568999998</c:v>
                </c:pt>
                <c:pt idx="8411">
                  <c:v>6.0201616721999995</c:v>
                </c:pt>
                <c:pt idx="8412">
                  <c:v>6.0201616721999995</c:v>
                </c:pt>
                <c:pt idx="8413">
                  <c:v>6.0173299875000001</c:v>
                </c:pt>
                <c:pt idx="8414">
                  <c:v>6.0173299875000001</c:v>
                </c:pt>
                <c:pt idx="8415">
                  <c:v>6.0144983027999999</c:v>
                </c:pt>
                <c:pt idx="8416">
                  <c:v>6.0144983027999999</c:v>
                </c:pt>
                <c:pt idx="8417">
                  <c:v>6.0116666181000005</c:v>
                </c:pt>
                <c:pt idx="8418">
                  <c:v>6.0116666181000005</c:v>
                </c:pt>
                <c:pt idx="8419">
                  <c:v>6.0088349333999993</c:v>
                </c:pt>
                <c:pt idx="8420">
                  <c:v>6.0088349333999993</c:v>
                </c:pt>
                <c:pt idx="8421">
                  <c:v>6.0060032486999999</c:v>
                </c:pt>
                <c:pt idx="8422">
                  <c:v>6.0060032486999999</c:v>
                </c:pt>
                <c:pt idx="8423">
                  <c:v>6.0031715639999996</c:v>
                </c:pt>
                <c:pt idx="8424">
                  <c:v>6.0031715639999996</c:v>
                </c:pt>
                <c:pt idx="8425">
                  <c:v>6.0003398793000002</c:v>
                </c:pt>
                <c:pt idx="8426">
                  <c:v>6.0003398793000002</c:v>
                </c:pt>
                <c:pt idx="8427">
                  <c:v>5.9975081946</c:v>
                </c:pt>
                <c:pt idx="8428">
                  <c:v>5.9975081946</c:v>
                </c:pt>
                <c:pt idx="8429">
                  <c:v>5.9975081946</c:v>
                </c:pt>
                <c:pt idx="8430">
                  <c:v>5.9946765098999997</c:v>
                </c:pt>
                <c:pt idx="8431">
                  <c:v>5.9946765098999997</c:v>
                </c:pt>
                <c:pt idx="8432">
                  <c:v>5.9918448251999994</c:v>
                </c:pt>
                <c:pt idx="8433">
                  <c:v>5.9918448251999994</c:v>
                </c:pt>
                <c:pt idx="8434">
                  <c:v>5.9890131405</c:v>
                </c:pt>
                <c:pt idx="8435">
                  <c:v>5.9890131405</c:v>
                </c:pt>
                <c:pt idx="8436">
                  <c:v>5.9861814557999997</c:v>
                </c:pt>
                <c:pt idx="8437">
                  <c:v>5.9861814557999997</c:v>
                </c:pt>
                <c:pt idx="8438">
                  <c:v>5.9833497711000003</c:v>
                </c:pt>
                <c:pt idx="8439">
                  <c:v>5.9833497711000003</c:v>
                </c:pt>
                <c:pt idx="8440">
                  <c:v>5.9805180863999992</c:v>
                </c:pt>
                <c:pt idx="8441">
                  <c:v>5.9805180863999992</c:v>
                </c:pt>
                <c:pt idx="8442">
                  <c:v>5.9776864016999998</c:v>
                </c:pt>
                <c:pt idx="8443">
                  <c:v>5.9776864016999998</c:v>
                </c:pt>
                <c:pt idx="8444">
                  <c:v>5.9748547169999995</c:v>
                </c:pt>
                <c:pt idx="8445">
                  <c:v>5.9748547169999995</c:v>
                </c:pt>
                <c:pt idx="8446">
                  <c:v>5.9720230323000001</c:v>
                </c:pt>
                <c:pt idx="8447">
                  <c:v>5.9720230323000001</c:v>
                </c:pt>
                <c:pt idx="8448">
                  <c:v>5.9720230323000001</c:v>
                </c:pt>
                <c:pt idx="8449">
                  <c:v>5.9691913475999998</c:v>
                </c:pt>
                <c:pt idx="8450">
                  <c:v>5.9691913475999998</c:v>
                </c:pt>
                <c:pt idx="8451">
                  <c:v>5.9663596628999995</c:v>
                </c:pt>
                <c:pt idx="8452">
                  <c:v>5.9663596628999995</c:v>
                </c:pt>
                <c:pt idx="8453">
                  <c:v>5.9635279781999992</c:v>
                </c:pt>
                <c:pt idx="8454">
                  <c:v>5.9635279781999992</c:v>
                </c:pt>
                <c:pt idx="8455">
                  <c:v>5.9606962934999999</c:v>
                </c:pt>
                <c:pt idx="8456">
                  <c:v>5.9606962934999999</c:v>
                </c:pt>
                <c:pt idx="8457">
                  <c:v>5.9578646087999996</c:v>
                </c:pt>
                <c:pt idx="8458">
                  <c:v>5.9578646087999996</c:v>
                </c:pt>
                <c:pt idx="8459">
                  <c:v>5.9550329241000002</c:v>
                </c:pt>
                <c:pt idx="8460">
                  <c:v>5.9550329241000002</c:v>
                </c:pt>
                <c:pt idx="8461">
                  <c:v>5.9522012393999999</c:v>
                </c:pt>
                <c:pt idx="8462">
                  <c:v>5.9522012393999999</c:v>
                </c:pt>
                <c:pt idx="8463">
                  <c:v>5.9493695546999996</c:v>
                </c:pt>
                <c:pt idx="8464">
                  <c:v>5.9493695546999996</c:v>
                </c:pt>
                <c:pt idx="8465">
                  <c:v>5.9493695546999996</c:v>
                </c:pt>
                <c:pt idx="8466">
                  <c:v>5.9465378700000002</c:v>
                </c:pt>
                <c:pt idx="8467">
                  <c:v>5.9465378700000002</c:v>
                </c:pt>
                <c:pt idx="8468">
                  <c:v>5.9437061852999999</c:v>
                </c:pt>
                <c:pt idx="8469">
                  <c:v>5.9437061852999999</c:v>
                </c:pt>
                <c:pt idx="8470">
                  <c:v>5.9408745006000006</c:v>
                </c:pt>
                <c:pt idx="8471">
                  <c:v>5.9408745006000006</c:v>
                </c:pt>
                <c:pt idx="8472">
                  <c:v>5.9380428158999994</c:v>
                </c:pt>
                <c:pt idx="8473">
                  <c:v>5.9380428158999994</c:v>
                </c:pt>
                <c:pt idx="8474">
                  <c:v>5.9352111312</c:v>
                </c:pt>
                <c:pt idx="8475">
                  <c:v>5.9352111312</c:v>
                </c:pt>
                <c:pt idx="8476">
                  <c:v>5.9323794464999997</c:v>
                </c:pt>
                <c:pt idx="8477">
                  <c:v>5.9323794464999997</c:v>
                </c:pt>
                <c:pt idx="8478">
                  <c:v>5.9295477618000003</c:v>
                </c:pt>
                <c:pt idx="8479">
                  <c:v>5.9295477618000003</c:v>
                </c:pt>
                <c:pt idx="8480">
                  <c:v>5.9295477618000003</c:v>
                </c:pt>
                <c:pt idx="8481">
                  <c:v>5.9267160771</c:v>
                </c:pt>
                <c:pt idx="8482">
                  <c:v>5.9267160771</c:v>
                </c:pt>
                <c:pt idx="8483">
                  <c:v>5.9238843923999998</c:v>
                </c:pt>
                <c:pt idx="8484">
                  <c:v>5.9238843923999998</c:v>
                </c:pt>
                <c:pt idx="8485">
                  <c:v>5.9210527076999995</c:v>
                </c:pt>
                <c:pt idx="8486">
                  <c:v>5.9210527076999995</c:v>
                </c:pt>
                <c:pt idx="8487">
                  <c:v>5.9182210230000001</c:v>
                </c:pt>
                <c:pt idx="8488">
                  <c:v>5.9182210230000001</c:v>
                </c:pt>
                <c:pt idx="8489">
                  <c:v>5.9153893382999998</c:v>
                </c:pt>
                <c:pt idx="8490">
                  <c:v>5.9153893382999998</c:v>
                </c:pt>
                <c:pt idx="8491">
                  <c:v>5.9125576536000004</c:v>
                </c:pt>
                <c:pt idx="8492">
                  <c:v>5.9125576536000004</c:v>
                </c:pt>
                <c:pt idx="8493">
                  <c:v>5.9097259688999992</c:v>
                </c:pt>
                <c:pt idx="8494">
                  <c:v>5.9068942841999998</c:v>
                </c:pt>
                <c:pt idx="8495">
                  <c:v>5.9068942841999998</c:v>
                </c:pt>
                <c:pt idx="8496">
                  <c:v>5.9040625994999996</c:v>
                </c:pt>
                <c:pt idx="8497">
                  <c:v>5.9012309148000002</c:v>
                </c:pt>
                <c:pt idx="8498">
                  <c:v>5.9012309148000002</c:v>
                </c:pt>
                <c:pt idx="8499">
                  <c:v>5.8983992300999999</c:v>
                </c:pt>
                <c:pt idx="8500">
                  <c:v>5.8955675453999996</c:v>
                </c:pt>
                <c:pt idx="8501">
                  <c:v>5.8927358606999993</c:v>
                </c:pt>
                <c:pt idx="8502">
                  <c:v>5.8927358606999993</c:v>
                </c:pt>
                <c:pt idx="8503">
                  <c:v>5.8899041759999999</c:v>
                </c:pt>
                <c:pt idx="8504">
                  <c:v>5.8870724912999997</c:v>
                </c:pt>
                <c:pt idx="8505">
                  <c:v>5.8842408066000003</c:v>
                </c:pt>
                <c:pt idx="8506">
                  <c:v>5.8842408066000003</c:v>
                </c:pt>
                <c:pt idx="8507">
                  <c:v>5.8814091218999991</c:v>
                </c:pt>
                <c:pt idx="8508">
                  <c:v>5.8785774371999997</c:v>
                </c:pt>
                <c:pt idx="8509">
                  <c:v>5.8785774371999997</c:v>
                </c:pt>
                <c:pt idx="8510">
                  <c:v>5.8757457524999994</c:v>
                </c:pt>
                <c:pt idx="8511">
                  <c:v>5.8729140678</c:v>
                </c:pt>
                <c:pt idx="8512">
                  <c:v>5.8700823830999997</c:v>
                </c:pt>
                <c:pt idx="8513">
                  <c:v>5.8700823830999997</c:v>
                </c:pt>
                <c:pt idx="8514">
                  <c:v>5.8672506983999995</c:v>
                </c:pt>
                <c:pt idx="8515">
                  <c:v>5.8644190137000001</c:v>
                </c:pt>
                <c:pt idx="8516">
                  <c:v>5.8615873289999998</c:v>
                </c:pt>
                <c:pt idx="8517">
                  <c:v>5.8615873289999998</c:v>
                </c:pt>
                <c:pt idx="8518">
                  <c:v>5.8587556443000004</c:v>
                </c:pt>
                <c:pt idx="8519">
                  <c:v>5.8559239596000001</c:v>
                </c:pt>
                <c:pt idx="8520">
                  <c:v>5.8559239596000001</c:v>
                </c:pt>
                <c:pt idx="8521">
                  <c:v>5.8530922748999998</c:v>
                </c:pt>
                <c:pt idx="8522">
                  <c:v>5.8502605901999996</c:v>
                </c:pt>
                <c:pt idx="8523">
                  <c:v>5.8474289055000002</c:v>
                </c:pt>
                <c:pt idx="8524">
                  <c:v>5.8474289055000002</c:v>
                </c:pt>
                <c:pt idx="8525">
                  <c:v>5.8445972207999999</c:v>
                </c:pt>
                <c:pt idx="8526">
                  <c:v>5.8417655361000005</c:v>
                </c:pt>
                <c:pt idx="8527">
                  <c:v>5.8389338513999993</c:v>
                </c:pt>
                <c:pt idx="8528">
                  <c:v>5.8389338513999993</c:v>
                </c:pt>
                <c:pt idx="8529">
                  <c:v>5.8361021666999999</c:v>
                </c:pt>
                <c:pt idx="8530">
                  <c:v>5.8332704819999996</c:v>
                </c:pt>
                <c:pt idx="8531">
                  <c:v>5.8332704819999996</c:v>
                </c:pt>
                <c:pt idx="8532">
                  <c:v>5.8304387973000003</c:v>
                </c:pt>
                <c:pt idx="8533">
                  <c:v>5.8276071126</c:v>
                </c:pt>
                <c:pt idx="8534">
                  <c:v>5.8247754278999997</c:v>
                </c:pt>
                <c:pt idx="8535">
                  <c:v>5.8247754278999997</c:v>
                </c:pt>
                <c:pt idx="8536">
                  <c:v>5.8219437431999994</c:v>
                </c:pt>
                <c:pt idx="8537">
                  <c:v>5.8191120585</c:v>
                </c:pt>
                <c:pt idx="8538">
                  <c:v>5.8191120585</c:v>
                </c:pt>
                <c:pt idx="8539">
                  <c:v>5.8162803737999997</c:v>
                </c:pt>
                <c:pt idx="8540">
                  <c:v>5.8134486891000003</c:v>
                </c:pt>
                <c:pt idx="8541">
                  <c:v>5.8106170043999992</c:v>
                </c:pt>
                <c:pt idx="8542">
                  <c:v>5.8106170043999992</c:v>
                </c:pt>
                <c:pt idx="8543">
                  <c:v>5.8077853196999998</c:v>
                </c:pt>
                <c:pt idx="8544">
                  <c:v>5.8049536349999995</c:v>
                </c:pt>
                <c:pt idx="8545">
                  <c:v>5.8049536349999995</c:v>
                </c:pt>
                <c:pt idx="8546">
                  <c:v>5.8021219503000001</c:v>
                </c:pt>
                <c:pt idx="8547">
                  <c:v>5.7992902655999998</c:v>
                </c:pt>
                <c:pt idx="8548">
                  <c:v>5.7964585808999995</c:v>
                </c:pt>
                <c:pt idx="8549">
                  <c:v>5.7964585808999995</c:v>
                </c:pt>
                <c:pt idx="8550">
                  <c:v>5.7936268961999993</c:v>
                </c:pt>
                <c:pt idx="8551">
                  <c:v>5.7907952114999999</c:v>
                </c:pt>
                <c:pt idx="8552">
                  <c:v>5.7879635267999996</c:v>
                </c:pt>
                <c:pt idx="8553">
                  <c:v>5.7879635267999996</c:v>
                </c:pt>
                <c:pt idx="8554">
                  <c:v>5.7851318421000002</c:v>
                </c:pt>
                <c:pt idx="8555">
                  <c:v>5.7823001573999999</c:v>
                </c:pt>
                <c:pt idx="8556">
                  <c:v>5.7823001573999999</c:v>
                </c:pt>
                <c:pt idx="8557">
                  <c:v>5.7794684726999996</c:v>
                </c:pt>
                <c:pt idx="8558">
                  <c:v>5.7766367880000002</c:v>
                </c:pt>
                <c:pt idx="8559">
                  <c:v>5.7738051033</c:v>
                </c:pt>
                <c:pt idx="8560">
                  <c:v>5.7738051033</c:v>
                </c:pt>
                <c:pt idx="8561">
                  <c:v>5.7709734186000006</c:v>
                </c:pt>
                <c:pt idx="8562">
                  <c:v>5.7681417338999994</c:v>
                </c:pt>
                <c:pt idx="8563">
                  <c:v>5.7681417338999994</c:v>
                </c:pt>
                <c:pt idx="8564">
                  <c:v>5.7653100492</c:v>
                </c:pt>
                <c:pt idx="8565">
                  <c:v>5.7624783644999997</c:v>
                </c:pt>
                <c:pt idx="8566">
                  <c:v>5.7596466798000003</c:v>
                </c:pt>
                <c:pt idx="8567">
                  <c:v>5.7596466798000003</c:v>
                </c:pt>
                <c:pt idx="8568">
                  <c:v>5.7568149951000001</c:v>
                </c:pt>
                <c:pt idx="8569">
                  <c:v>5.7539833103999998</c:v>
                </c:pt>
                <c:pt idx="8570">
                  <c:v>5.7539833103999998</c:v>
                </c:pt>
                <c:pt idx="8571">
                  <c:v>5.7511516256999995</c:v>
                </c:pt>
                <c:pt idx="8572">
                  <c:v>5.7483199410000001</c:v>
                </c:pt>
                <c:pt idx="8573">
                  <c:v>5.7483199410000001</c:v>
                </c:pt>
                <c:pt idx="8574">
                  <c:v>5.7454882562999998</c:v>
                </c:pt>
                <c:pt idx="8575">
                  <c:v>5.7426565716000004</c:v>
                </c:pt>
                <c:pt idx="8576">
                  <c:v>5.7398248868999993</c:v>
                </c:pt>
                <c:pt idx="8577">
                  <c:v>5.7398248868999993</c:v>
                </c:pt>
                <c:pt idx="8578">
                  <c:v>5.7369932021999999</c:v>
                </c:pt>
                <c:pt idx="8579">
                  <c:v>5.7341615174999996</c:v>
                </c:pt>
                <c:pt idx="8580">
                  <c:v>5.7341615174999996</c:v>
                </c:pt>
                <c:pt idx="8581">
                  <c:v>5.7313298328000002</c:v>
                </c:pt>
                <c:pt idx="8582">
                  <c:v>5.7284981480999999</c:v>
                </c:pt>
                <c:pt idx="8583">
                  <c:v>5.7256664633999996</c:v>
                </c:pt>
                <c:pt idx="8584">
                  <c:v>5.7256664633999996</c:v>
                </c:pt>
                <c:pt idx="8585">
                  <c:v>5.7228347786999993</c:v>
                </c:pt>
                <c:pt idx="8586">
                  <c:v>5.720003094</c:v>
                </c:pt>
                <c:pt idx="8587">
                  <c:v>5.720003094</c:v>
                </c:pt>
                <c:pt idx="8588">
                  <c:v>5.7171714092999997</c:v>
                </c:pt>
                <c:pt idx="8589">
                  <c:v>5.7143397246000003</c:v>
                </c:pt>
                <c:pt idx="8590">
                  <c:v>5.7115080398999991</c:v>
                </c:pt>
                <c:pt idx="8591">
                  <c:v>5.7115080398999991</c:v>
                </c:pt>
                <c:pt idx="8592">
                  <c:v>5.7086763551999997</c:v>
                </c:pt>
                <c:pt idx="8593">
                  <c:v>5.7058446704999994</c:v>
                </c:pt>
                <c:pt idx="8594">
                  <c:v>5.7058446704999994</c:v>
                </c:pt>
                <c:pt idx="8595">
                  <c:v>5.7030129858</c:v>
                </c:pt>
                <c:pt idx="8596">
                  <c:v>5.7001813010999998</c:v>
                </c:pt>
                <c:pt idx="8597">
                  <c:v>5.7001813010999998</c:v>
                </c:pt>
                <c:pt idx="8598">
                  <c:v>5.6973496163999995</c:v>
                </c:pt>
                <c:pt idx="8599">
                  <c:v>5.6945179317000001</c:v>
                </c:pt>
                <c:pt idx="8600">
                  <c:v>5.6916862469999998</c:v>
                </c:pt>
                <c:pt idx="8601">
                  <c:v>5.6916862469999998</c:v>
                </c:pt>
                <c:pt idx="8602">
                  <c:v>5.6888545623000004</c:v>
                </c:pt>
                <c:pt idx="8603">
                  <c:v>5.6860228776000001</c:v>
                </c:pt>
                <c:pt idx="8604">
                  <c:v>5.6860228776000001</c:v>
                </c:pt>
                <c:pt idx="8605">
                  <c:v>5.6831911928999999</c:v>
                </c:pt>
                <c:pt idx="8606">
                  <c:v>5.6803595081999996</c:v>
                </c:pt>
                <c:pt idx="8607">
                  <c:v>5.6775278235000002</c:v>
                </c:pt>
                <c:pt idx="8608">
                  <c:v>5.6775278235000002</c:v>
                </c:pt>
                <c:pt idx="8609">
                  <c:v>5.6746961387999999</c:v>
                </c:pt>
                <c:pt idx="8610">
                  <c:v>5.6718644541000005</c:v>
                </c:pt>
                <c:pt idx="8611">
                  <c:v>5.6718644541000005</c:v>
                </c:pt>
                <c:pt idx="8612">
                  <c:v>5.6690327693999993</c:v>
                </c:pt>
                <c:pt idx="8613">
                  <c:v>5.6662010846999999</c:v>
                </c:pt>
                <c:pt idx="8614">
                  <c:v>5.6662010846999999</c:v>
                </c:pt>
                <c:pt idx="8615">
                  <c:v>5.6633693999999997</c:v>
                </c:pt>
                <c:pt idx="8616">
                  <c:v>5.6605377153000003</c:v>
                </c:pt>
                <c:pt idx="8617">
                  <c:v>5.6577060306</c:v>
                </c:pt>
                <c:pt idx="8618">
                  <c:v>5.6577060306</c:v>
                </c:pt>
                <c:pt idx="8619">
                  <c:v>5.6548743458999997</c:v>
                </c:pt>
                <c:pt idx="8620">
                  <c:v>5.6520426611999994</c:v>
                </c:pt>
                <c:pt idx="8621">
                  <c:v>5.6520426611999994</c:v>
                </c:pt>
                <c:pt idx="8622">
                  <c:v>5.6492109765</c:v>
                </c:pt>
                <c:pt idx="8623">
                  <c:v>5.6463792917999998</c:v>
                </c:pt>
                <c:pt idx="8624">
                  <c:v>5.6463792917999998</c:v>
                </c:pt>
                <c:pt idx="8625">
                  <c:v>5.6435476071000004</c:v>
                </c:pt>
                <c:pt idx="8626">
                  <c:v>5.6407159223999992</c:v>
                </c:pt>
                <c:pt idx="8627">
                  <c:v>5.6378842376999998</c:v>
                </c:pt>
                <c:pt idx="8628">
                  <c:v>5.6378842376999998</c:v>
                </c:pt>
                <c:pt idx="8629">
                  <c:v>5.6350525529999995</c:v>
                </c:pt>
                <c:pt idx="8630">
                  <c:v>5.6322208683000001</c:v>
                </c:pt>
                <c:pt idx="8631">
                  <c:v>5.6322208683000001</c:v>
                </c:pt>
                <c:pt idx="8632">
                  <c:v>5.6293891835999998</c:v>
                </c:pt>
                <c:pt idx="8633">
                  <c:v>5.6265574988999996</c:v>
                </c:pt>
                <c:pt idx="8634">
                  <c:v>5.6265574988999996</c:v>
                </c:pt>
                <c:pt idx="8635">
                  <c:v>5.6237258141999993</c:v>
                </c:pt>
                <c:pt idx="8636">
                  <c:v>5.6208941294999999</c:v>
                </c:pt>
                <c:pt idx="8637">
                  <c:v>5.6180624447999996</c:v>
                </c:pt>
                <c:pt idx="8638">
                  <c:v>5.6180624447999996</c:v>
                </c:pt>
                <c:pt idx="8639">
                  <c:v>5.6152307601000002</c:v>
                </c:pt>
                <c:pt idx="8640">
                  <c:v>5.6123990753999999</c:v>
                </c:pt>
                <c:pt idx="8641">
                  <c:v>5.6123990753999999</c:v>
                </c:pt>
                <c:pt idx="8642">
                  <c:v>5.6095673906999997</c:v>
                </c:pt>
                <c:pt idx="8643">
                  <c:v>5.6067357060000003</c:v>
                </c:pt>
                <c:pt idx="8644">
                  <c:v>5.6067357060000003</c:v>
                </c:pt>
                <c:pt idx="8645">
                  <c:v>5.6039040213</c:v>
                </c:pt>
                <c:pt idx="8646">
                  <c:v>5.6010723366000006</c:v>
                </c:pt>
                <c:pt idx="8647">
                  <c:v>5.6010723366000006</c:v>
                </c:pt>
                <c:pt idx="8648">
                  <c:v>5.5982406518999994</c:v>
                </c:pt>
                <c:pt idx="8649">
                  <c:v>5.5954089672</c:v>
                </c:pt>
                <c:pt idx="8650">
                  <c:v>5.5925772824999997</c:v>
                </c:pt>
                <c:pt idx="8651">
                  <c:v>5.5925772824999997</c:v>
                </c:pt>
                <c:pt idx="8652">
                  <c:v>5.5897455978000004</c:v>
                </c:pt>
                <c:pt idx="8653">
                  <c:v>5.5869139131000001</c:v>
                </c:pt>
                <c:pt idx="8654">
                  <c:v>5.5869139131000001</c:v>
                </c:pt>
                <c:pt idx="8655">
                  <c:v>5.5840822283999998</c:v>
                </c:pt>
                <c:pt idx="8656">
                  <c:v>5.5812505436999995</c:v>
                </c:pt>
                <c:pt idx="8657">
                  <c:v>5.5812505436999995</c:v>
                </c:pt>
                <c:pt idx="8658">
                  <c:v>5.5784188590000001</c:v>
                </c:pt>
                <c:pt idx="8659">
                  <c:v>5.5755871742999998</c:v>
                </c:pt>
                <c:pt idx="8660">
                  <c:v>5.5755871742999998</c:v>
                </c:pt>
                <c:pt idx="8661">
                  <c:v>5.5727554896000004</c:v>
                </c:pt>
                <c:pt idx="8662">
                  <c:v>5.5699238048999993</c:v>
                </c:pt>
                <c:pt idx="8663">
                  <c:v>5.5670921201999999</c:v>
                </c:pt>
                <c:pt idx="8664">
                  <c:v>5.5670921201999999</c:v>
                </c:pt>
                <c:pt idx="8665">
                  <c:v>5.5642604354999996</c:v>
                </c:pt>
                <c:pt idx="8666">
                  <c:v>5.5614287508000002</c:v>
                </c:pt>
                <c:pt idx="8667">
                  <c:v>5.5614287508000002</c:v>
                </c:pt>
                <c:pt idx="8668">
                  <c:v>5.5585970660999999</c:v>
                </c:pt>
                <c:pt idx="8669">
                  <c:v>5.5557653813999996</c:v>
                </c:pt>
                <c:pt idx="8670">
                  <c:v>5.5557653813999996</c:v>
                </c:pt>
                <c:pt idx="8671">
                  <c:v>5.5529336966999994</c:v>
                </c:pt>
                <c:pt idx="8672">
                  <c:v>5.550102012</c:v>
                </c:pt>
                <c:pt idx="8673">
                  <c:v>5.550102012</c:v>
                </c:pt>
                <c:pt idx="8674">
                  <c:v>5.5472703272999997</c:v>
                </c:pt>
                <c:pt idx="8675">
                  <c:v>5.5444386426000003</c:v>
                </c:pt>
                <c:pt idx="8676">
                  <c:v>5.5444386426000003</c:v>
                </c:pt>
                <c:pt idx="8677">
                  <c:v>5.5416069578999991</c:v>
                </c:pt>
                <c:pt idx="8678">
                  <c:v>5.5387752731999997</c:v>
                </c:pt>
                <c:pt idx="8679">
                  <c:v>5.5359435884999995</c:v>
                </c:pt>
                <c:pt idx="8680">
                  <c:v>5.5359435884999995</c:v>
                </c:pt>
                <c:pt idx="8681">
                  <c:v>5.5331119038000001</c:v>
                </c:pt>
                <c:pt idx="8682">
                  <c:v>5.5302802190999998</c:v>
                </c:pt>
                <c:pt idx="8683">
                  <c:v>5.5302802190999998</c:v>
                </c:pt>
                <c:pt idx="8684">
                  <c:v>5.5274485343999995</c:v>
                </c:pt>
                <c:pt idx="8685">
                  <c:v>5.5246168497000001</c:v>
                </c:pt>
                <c:pt idx="8686">
                  <c:v>5.5246168497000001</c:v>
                </c:pt>
                <c:pt idx="8687">
                  <c:v>5.5217851649999998</c:v>
                </c:pt>
                <c:pt idx="8688">
                  <c:v>5.5189534803000004</c:v>
                </c:pt>
                <c:pt idx="8689">
                  <c:v>5.5189534803000004</c:v>
                </c:pt>
                <c:pt idx="8690">
                  <c:v>5.5161217956000002</c:v>
                </c:pt>
                <c:pt idx="8691">
                  <c:v>5.5132901108999999</c:v>
                </c:pt>
                <c:pt idx="8692">
                  <c:v>5.5132901108999999</c:v>
                </c:pt>
                <c:pt idx="8693">
                  <c:v>5.5104584261999996</c:v>
                </c:pt>
                <c:pt idx="8694">
                  <c:v>5.5076267415000002</c:v>
                </c:pt>
                <c:pt idx="8695">
                  <c:v>5.5076267415000002</c:v>
                </c:pt>
                <c:pt idx="8696">
                  <c:v>5.5047950567999999</c:v>
                </c:pt>
                <c:pt idx="8697">
                  <c:v>5.5019633721000005</c:v>
                </c:pt>
                <c:pt idx="8698">
                  <c:v>5.5019633721000005</c:v>
                </c:pt>
                <c:pt idx="8699">
                  <c:v>5.4991316873999994</c:v>
                </c:pt>
                <c:pt idx="8700">
                  <c:v>5.4963000027</c:v>
                </c:pt>
                <c:pt idx="8701">
                  <c:v>5.4934683179999997</c:v>
                </c:pt>
                <c:pt idx="8702">
                  <c:v>5.4934683179999997</c:v>
                </c:pt>
                <c:pt idx="8703">
                  <c:v>5.4906366333000003</c:v>
                </c:pt>
                <c:pt idx="8704">
                  <c:v>5.4878049486</c:v>
                </c:pt>
                <c:pt idx="8705">
                  <c:v>5.4878049486</c:v>
                </c:pt>
                <c:pt idx="8706">
                  <c:v>5.4849732638999997</c:v>
                </c:pt>
                <c:pt idx="8707">
                  <c:v>5.4821415791999994</c:v>
                </c:pt>
                <c:pt idx="8708">
                  <c:v>5.4821415791999994</c:v>
                </c:pt>
                <c:pt idx="8709">
                  <c:v>5.4793098945000001</c:v>
                </c:pt>
                <c:pt idx="8710">
                  <c:v>5.4764782097999998</c:v>
                </c:pt>
                <c:pt idx="8711">
                  <c:v>5.4764782097999998</c:v>
                </c:pt>
                <c:pt idx="8712">
                  <c:v>5.4736465251000004</c:v>
                </c:pt>
                <c:pt idx="8713">
                  <c:v>5.4708148403999992</c:v>
                </c:pt>
                <c:pt idx="8714">
                  <c:v>5.4708148403999992</c:v>
                </c:pt>
                <c:pt idx="8715">
                  <c:v>5.4679831556999998</c:v>
                </c:pt>
                <c:pt idx="8716">
                  <c:v>5.4651514709999995</c:v>
                </c:pt>
                <c:pt idx="8717">
                  <c:v>5.4651514709999995</c:v>
                </c:pt>
                <c:pt idx="8718">
                  <c:v>5.4623197863000001</c:v>
                </c:pt>
                <c:pt idx="8719">
                  <c:v>5.4594881015999999</c:v>
                </c:pt>
                <c:pt idx="8720">
                  <c:v>5.4594881015999999</c:v>
                </c:pt>
                <c:pt idx="8721">
                  <c:v>5.4566564168999996</c:v>
                </c:pt>
                <c:pt idx="8722">
                  <c:v>5.4538247321999993</c:v>
                </c:pt>
                <c:pt idx="8723">
                  <c:v>5.4538247321999993</c:v>
                </c:pt>
                <c:pt idx="8724">
                  <c:v>5.4509930474999999</c:v>
                </c:pt>
                <c:pt idx="8725">
                  <c:v>5.4481613627999996</c:v>
                </c:pt>
                <c:pt idx="8726">
                  <c:v>5.4481613627999996</c:v>
                </c:pt>
                <c:pt idx="8727">
                  <c:v>5.4453296781000002</c:v>
                </c:pt>
                <c:pt idx="8728">
                  <c:v>5.4424979934</c:v>
                </c:pt>
                <c:pt idx="8729">
                  <c:v>5.4424979934</c:v>
                </c:pt>
                <c:pt idx="8730">
                  <c:v>5.4396663086999997</c:v>
                </c:pt>
                <c:pt idx="8731">
                  <c:v>5.4368346239999994</c:v>
                </c:pt>
                <c:pt idx="8732">
                  <c:v>5.4368346239999994</c:v>
                </c:pt>
                <c:pt idx="8733">
                  <c:v>5.4340029393</c:v>
                </c:pt>
                <c:pt idx="8734">
                  <c:v>5.4311712545999997</c:v>
                </c:pt>
                <c:pt idx="8735">
                  <c:v>5.4283395698999994</c:v>
                </c:pt>
                <c:pt idx="8736">
                  <c:v>5.4283395698999994</c:v>
                </c:pt>
                <c:pt idx="8737">
                  <c:v>5.4255078852</c:v>
                </c:pt>
                <c:pt idx="8738">
                  <c:v>5.4226762004999998</c:v>
                </c:pt>
                <c:pt idx="8739">
                  <c:v>5.4226762004999998</c:v>
                </c:pt>
                <c:pt idx="8740">
                  <c:v>5.4198445158000004</c:v>
                </c:pt>
                <c:pt idx="8741">
                  <c:v>5.4170128311000001</c:v>
                </c:pt>
                <c:pt idx="8742">
                  <c:v>5.4170128311000001</c:v>
                </c:pt>
                <c:pt idx="8743">
                  <c:v>5.4141811463999998</c:v>
                </c:pt>
                <c:pt idx="8744">
                  <c:v>5.4113494616999995</c:v>
                </c:pt>
                <c:pt idx="8745">
                  <c:v>5.4113494616999995</c:v>
                </c:pt>
                <c:pt idx="8746">
                  <c:v>5.4085177770000001</c:v>
                </c:pt>
                <c:pt idx="8747">
                  <c:v>5.4056860922999999</c:v>
                </c:pt>
                <c:pt idx="8748">
                  <c:v>5.4056860922999999</c:v>
                </c:pt>
                <c:pt idx="8749">
                  <c:v>5.4028544076000005</c:v>
                </c:pt>
                <c:pt idx="8750">
                  <c:v>5.4000227228999993</c:v>
                </c:pt>
                <c:pt idx="8751">
                  <c:v>5.4000227228999993</c:v>
                </c:pt>
                <c:pt idx="8752">
                  <c:v>5.3971910381999999</c:v>
                </c:pt>
                <c:pt idx="8753">
                  <c:v>5.3943593534999996</c:v>
                </c:pt>
                <c:pt idx="8754">
                  <c:v>5.3943593534999996</c:v>
                </c:pt>
                <c:pt idx="8755">
                  <c:v>5.3915276688000002</c:v>
                </c:pt>
                <c:pt idx="8756">
                  <c:v>5.3886959840999999</c:v>
                </c:pt>
                <c:pt idx="8757">
                  <c:v>5.3886959840999999</c:v>
                </c:pt>
                <c:pt idx="8758">
                  <c:v>5.3858642993999997</c:v>
                </c:pt>
                <c:pt idx="8759">
                  <c:v>5.3830326146999994</c:v>
                </c:pt>
                <c:pt idx="8760">
                  <c:v>5.3830326146999994</c:v>
                </c:pt>
                <c:pt idx="8761">
                  <c:v>5.38020093</c:v>
                </c:pt>
                <c:pt idx="8762">
                  <c:v>5.3773692452999997</c:v>
                </c:pt>
                <c:pt idx="8763">
                  <c:v>5.3773692452999997</c:v>
                </c:pt>
                <c:pt idx="8764">
                  <c:v>5.3745375606000003</c:v>
                </c:pt>
                <c:pt idx="8765">
                  <c:v>5.3717058758999991</c:v>
                </c:pt>
                <c:pt idx="8766">
                  <c:v>5.3717058758999991</c:v>
                </c:pt>
                <c:pt idx="8767">
                  <c:v>5.3688741911999998</c:v>
                </c:pt>
                <c:pt idx="8768">
                  <c:v>5.3660425064999995</c:v>
                </c:pt>
                <c:pt idx="8769">
                  <c:v>5.3660425064999995</c:v>
                </c:pt>
                <c:pt idx="8770">
                  <c:v>5.3632108218000001</c:v>
                </c:pt>
                <c:pt idx="8771">
                  <c:v>5.3603791370999998</c:v>
                </c:pt>
                <c:pt idx="8772">
                  <c:v>5.3603791370999998</c:v>
                </c:pt>
                <c:pt idx="8773">
                  <c:v>5.3575474523999995</c:v>
                </c:pt>
                <c:pt idx="8774">
                  <c:v>5.3547157676999992</c:v>
                </c:pt>
                <c:pt idx="8775">
                  <c:v>5.3518840829999998</c:v>
                </c:pt>
                <c:pt idx="8776">
                  <c:v>5.3490523982999996</c:v>
                </c:pt>
                <c:pt idx="8777">
                  <c:v>5.3462207136000002</c:v>
                </c:pt>
                <c:pt idx="8778">
                  <c:v>5.3433890288999999</c:v>
                </c:pt>
                <c:pt idx="8779">
                  <c:v>5.3405573441999996</c:v>
                </c:pt>
                <c:pt idx="8780">
                  <c:v>5.3377256595000002</c:v>
                </c:pt>
                <c:pt idx="8781">
                  <c:v>5.3348939747999999</c:v>
                </c:pt>
                <c:pt idx="8782">
                  <c:v>5.3292306053999994</c:v>
                </c:pt>
                <c:pt idx="8783">
                  <c:v>5.3263989207</c:v>
                </c:pt>
                <c:pt idx="8784">
                  <c:v>5.3235672359999997</c:v>
                </c:pt>
                <c:pt idx="8785">
                  <c:v>5.3207355513000003</c:v>
                </c:pt>
                <c:pt idx="8786">
                  <c:v>5.3179038666</c:v>
                </c:pt>
                <c:pt idx="8787">
                  <c:v>5.3150721818999997</c:v>
                </c:pt>
                <c:pt idx="8788">
                  <c:v>5.3122404971999995</c:v>
                </c:pt>
                <c:pt idx="8789">
                  <c:v>5.3094088125000001</c:v>
                </c:pt>
                <c:pt idx="8790">
                  <c:v>5.3065771277999998</c:v>
                </c:pt>
                <c:pt idx="8791">
                  <c:v>5.3037454431000004</c:v>
                </c:pt>
                <c:pt idx="8792">
                  <c:v>5.3009137583999992</c:v>
                </c:pt>
                <c:pt idx="8793">
                  <c:v>5.2980820736999998</c:v>
                </c:pt>
                <c:pt idx="8794">
                  <c:v>5.2952503889999996</c:v>
                </c:pt>
                <c:pt idx="8795">
                  <c:v>5.2924187043000002</c:v>
                </c:pt>
                <c:pt idx="8796">
                  <c:v>5.2895870195999999</c:v>
                </c:pt>
                <c:pt idx="8797">
                  <c:v>5.2867553348999996</c:v>
                </c:pt>
                <c:pt idx="8798">
                  <c:v>5.2839236501999993</c:v>
                </c:pt>
                <c:pt idx="8799">
                  <c:v>5.2810919654999999</c:v>
                </c:pt>
                <c:pt idx="8800">
                  <c:v>5.2782602807999996</c:v>
                </c:pt>
                <c:pt idx="8801">
                  <c:v>5.2754285961000003</c:v>
                </c:pt>
                <c:pt idx="8802">
                  <c:v>5.2725969113999991</c:v>
                </c:pt>
                <c:pt idx="8803">
                  <c:v>5.2697652266999997</c:v>
                </c:pt>
                <c:pt idx="8804">
                  <c:v>5.2669335419999994</c:v>
                </c:pt>
                <c:pt idx="8805">
                  <c:v>5.2641018573</c:v>
                </c:pt>
                <c:pt idx="8806">
                  <c:v>5.2584384878999995</c:v>
                </c:pt>
                <c:pt idx="8807">
                  <c:v>5.2556068032000001</c:v>
                </c:pt>
                <c:pt idx="8808">
                  <c:v>5.2527751184999998</c:v>
                </c:pt>
                <c:pt idx="8809">
                  <c:v>5.2499434338000004</c:v>
                </c:pt>
                <c:pt idx="8810">
                  <c:v>5.2471117491000001</c:v>
                </c:pt>
                <c:pt idx="8811">
                  <c:v>5.2442800643999998</c:v>
                </c:pt>
                <c:pt idx="8812">
                  <c:v>5.2414483796999995</c:v>
                </c:pt>
                <c:pt idx="8813">
                  <c:v>5.2386166950000002</c:v>
                </c:pt>
                <c:pt idx="8814">
                  <c:v>5.2357850102999999</c:v>
                </c:pt>
                <c:pt idx="8815">
                  <c:v>5.2329533256000005</c:v>
                </c:pt>
                <c:pt idx="8816">
                  <c:v>5.2301216408999993</c:v>
                </c:pt>
                <c:pt idx="8817">
                  <c:v>5.2272899561999999</c:v>
                </c:pt>
                <c:pt idx="8818">
                  <c:v>5.2244582714999996</c:v>
                </c:pt>
                <c:pt idx="8819">
                  <c:v>5.2216265868000002</c:v>
                </c:pt>
                <c:pt idx="8820">
                  <c:v>5.2187949021</c:v>
                </c:pt>
                <c:pt idx="8821">
                  <c:v>5.2159632173999997</c:v>
                </c:pt>
                <c:pt idx="8822">
                  <c:v>5.2131315326999994</c:v>
                </c:pt>
                <c:pt idx="8823">
                  <c:v>5.210299848</c:v>
                </c:pt>
                <c:pt idx="8824">
                  <c:v>5.2074681632999997</c:v>
                </c:pt>
                <c:pt idx="8825">
                  <c:v>5.2046364786000003</c:v>
                </c:pt>
                <c:pt idx="8826">
                  <c:v>5.2018047938999992</c:v>
                </c:pt>
                <c:pt idx="8827">
                  <c:v>5.1989731091999998</c:v>
                </c:pt>
                <c:pt idx="8828">
                  <c:v>5.1961414244999995</c:v>
                </c:pt>
                <c:pt idx="8829">
                  <c:v>5.1933097398000001</c:v>
                </c:pt>
                <c:pt idx="8830">
                  <c:v>5.1904780550999998</c:v>
                </c:pt>
                <c:pt idx="8831">
                  <c:v>5.1876463703999995</c:v>
                </c:pt>
                <c:pt idx="8832">
                  <c:v>5.1848146856999993</c:v>
                </c:pt>
                <c:pt idx="8833">
                  <c:v>5.1819830009999999</c:v>
                </c:pt>
                <c:pt idx="8834">
                  <c:v>5.1791513162999996</c:v>
                </c:pt>
                <c:pt idx="8835">
                  <c:v>5.1763196316000002</c:v>
                </c:pt>
                <c:pt idx="8836">
                  <c:v>5.1734879468999999</c:v>
                </c:pt>
                <c:pt idx="8837">
                  <c:v>5.1706562621999996</c:v>
                </c:pt>
                <c:pt idx="8838">
                  <c:v>5.1678245775000002</c:v>
                </c:pt>
                <c:pt idx="8839">
                  <c:v>5.1649928928</c:v>
                </c:pt>
                <c:pt idx="8840">
                  <c:v>5.1621612081000006</c:v>
                </c:pt>
                <c:pt idx="8841">
                  <c:v>5.1593295233999994</c:v>
                </c:pt>
                <c:pt idx="8842">
                  <c:v>5.1564978387</c:v>
                </c:pt>
                <c:pt idx="8843">
                  <c:v>5.1536661539999997</c:v>
                </c:pt>
                <c:pt idx="8844">
                  <c:v>5.1508344693000003</c:v>
                </c:pt>
                <c:pt idx="8845">
                  <c:v>5.1480027846</c:v>
                </c:pt>
                <c:pt idx="8846">
                  <c:v>5.1451710998999998</c:v>
                </c:pt>
                <c:pt idx="8847">
                  <c:v>5.1423394151999995</c:v>
                </c:pt>
                <c:pt idx="8848">
                  <c:v>5.1395077305000001</c:v>
                </c:pt>
                <c:pt idx="8849">
                  <c:v>5.1338443611000004</c:v>
                </c:pt>
                <c:pt idx="8850">
                  <c:v>5.1310126763999993</c:v>
                </c:pt>
                <c:pt idx="8851">
                  <c:v>5.1281809916999999</c:v>
                </c:pt>
                <c:pt idx="8852">
                  <c:v>5.1253493069999996</c:v>
                </c:pt>
                <c:pt idx="8853">
                  <c:v>5.1225176223000002</c:v>
                </c:pt>
                <c:pt idx="8854">
                  <c:v>5.1196859375999999</c:v>
                </c:pt>
                <c:pt idx="8855">
                  <c:v>5.1168542528999996</c:v>
                </c:pt>
                <c:pt idx="8856">
                  <c:v>5.1140225681999993</c:v>
                </c:pt>
                <c:pt idx="8857">
                  <c:v>5.1111908834999999</c:v>
                </c:pt>
                <c:pt idx="8858">
                  <c:v>5.1083591987999997</c:v>
                </c:pt>
                <c:pt idx="8859">
                  <c:v>5.1055275141000003</c:v>
                </c:pt>
                <c:pt idx="8860">
                  <c:v>5.1026958293999991</c:v>
                </c:pt>
                <c:pt idx="8861">
                  <c:v>5.0998641446999997</c:v>
                </c:pt>
                <c:pt idx="8862">
                  <c:v>5.0970324599999994</c:v>
                </c:pt>
                <c:pt idx="8863">
                  <c:v>5.0942007753</c:v>
                </c:pt>
                <c:pt idx="8864">
                  <c:v>5.0913690905999998</c:v>
                </c:pt>
                <c:pt idx="8865">
                  <c:v>5.0885374058999995</c:v>
                </c:pt>
                <c:pt idx="8866">
                  <c:v>5.0857057212000001</c:v>
                </c:pt>
                <c:pt idx="8867">
                  <c:v>5.0828740364999998</c:v>
                </c:pt>
                <c:pt idx="8868">
                  <c:v>5.0800423518000004</c:v>
                </c:pt>
                <c:pt idx="8869">
                  <c:v>5.0772106671000001</c:v>
                </c:pt>
                <c:pt idx="8870">
                  <c:v>5.0743789823999998</c:v>
                </c:pt>
                <c:pt idx="8871">
                  <c:v>5.0715472976999996</c:v>
                </c:pt>
                <c:pt idx="8872">
                  <c:v>5.0687156130000002</c:v>
                </c:pt>
                <c:pt idx="8873">
                  <c:v>5.0658839282999999</c:v>
                </c:pt>
                <c:pt idx="8874">
                  <c:v>5.0630522436000005</c:v>
                </c:pt>
                <c:pt idx="8875">
                  <c:v>5.0602205588999993</c:v>
                </c:pt>
                <c:pt idx="8876">
                  <c:v>5.0573888741999999</c:v>
                </c:pt>
                <c:pt idx="8877">
                  <c:v>5.0545571894999997</c:v>
                </c:pt>
                <c:pt idx="8878">
                  <c:v>5.0517255048000003</c:v>
                </c:pt>
                <c:pt idx="8879">
                  <c:v>5.0488938201</c:v>
                </c:pt>
                <c:pt idx="8880">
                  <c:v>5.0460621353999997</c:v>
                </c:pt>
                <c:pt idx="8881">
                  <c:v>5.0432304506999994</c:v>
                </c:pt>
                <c:pt idx="8882">
                  <c:v>5.040398766</c:v>
                </c:pt>
                <c:pt idx="8883">
                  <c:v>5.0375670812999997</c:v>
                </c:pt>
                <c:pt idx="8884">
                  <c:v>5.0347353966000004</c:v>
                </c:pt>
                <c:pt idx="8885">
                  <c:v>5.0319037118999992</c:v>
                </c:pt>
                <c:pt idx="8886">
                  <c:v>5.0290720271999998</c:v>
                </c:pt>
                <c:pt idx="8887">
                  <c:v>5.0262403424999995</c:v>
                </c:pt>
                <c:pt idx="8888">
                  <c:v>5.0234086578000001</c:v>
                </c:pt>
                <c:pt idx="8889">
                  <c:v>5.0234086578000001</c:v>
                </c:pt>
                <c:pt idx="8890">
                  <c:v>5.0205769730999998</c:v>
                </c:pt>
                <c:pt idx="8891">
                  <c:v>5.0177452883999996</c:v>
                </c:pt>
                <c:pt idx="8892">
                  <c:v>5.0149136036999993</c:v>
                </c:pt>
                <c:pt idx="8893">
                  <c:v>5.0120819189999999</c:v>
                </c:pt>
                <c:pt idx="8894">
                  <c:v>5.0092502342999996</c:v>
                </c:pt>
                <c:pt idx="8895">
                  <c:v>5.0064185496000002</c:v>
                </c:pt>
                <c:pt idx="8896">
                  <c:v>5.0035868648999999</c:v>
                </c:pt>
                <c:pt idx="8897">
                  <c:v>5.0007551801999996</c:v>
                </c:pt>
                <c:pt idx="8898">
                  <c:v>4.9979234955000003</c:v>
                </c:pt>
                <c:pt idx="8899">
                  <c:v>4.9950918108</c:v>
                </c:pt>
                <c:pt idx="8900">
                  <c:v>4.9922601261000006</c:v>
                </c:pt>
                <c:pt idx="8901">
                  <c:v>4.9894284413999994</c:v>
                </c:pt>
                <c:pt idx="8902">
                  <c:v>4.9865967567</c:v>
                </c:pt>
                <c:pt idx="8903">
                  <c:v>4.9837650719999997</c:v>
                </c:pt>
                <c:pt idx="8904">
                  <c:v>4.9809333873000003</c:v>
                </c:pt>
                <c:pt idx="8905">
                  <c:v>4.9781017026000001</c:v>
                </c:pt>
                <c:pt idx="8906">
                  <c:v>4.9752700178999998</c:v>
                </c:pt>
                <c:pt idx="8907">
                  <c:v>4.9724383331999995</c:v>
                </c:pt>
                <c:pt idx="8908">
                  <c:v>4.9696066485000001</c:v>
                </c:pt>
                <c:pt idx="8909">
                  <c:v>4.9667749637999998</c:v>
                </c:pt>
                <c:pt idx="8910">
                  <c:v>4.9639432791000004</c:v>
                </c:pt>
                <c:pt idx="8911">
                  <c:v>4.9611115943999993</c:v>
                </c:pt>
                <c:pt idx="8912">
                  <c:v>4.9582799096999999</c:v>
                </c:pt>
                <c:pt idx="8913">
                  <c:v>4.9554482249999996</c:v>
                </c:pt>
                <c:pt idx="8914">
                  <c:v>4.9526165403000002</c:v>
                </c:pt>
                <c:pt idx="8915">
                  <c:v>4.9497848555999999</c:v>
                </c:pt>
                <c:pt idx="8916">
                  <c:v>4.9469531708999996</c:v>
                </c:pt>
                <c:pt idx="8917">
                  <c:v>4.9441214861999994</c:v>
                </c:pt>
                <c:pt idx="8918">
                  <c:v>4.9412898015</c:v>
                </c:pt>
                <c:pt idx="8919">
                  <c:v>4.9384581167999997</c:v>
                </c:pt>
                <c:pt idx="8920">
                  <c:v>4.9356264321000003</c:v>
                </c:pt>
                <c:pt idx="8921">
                  <c:v>4.9327947473999991</c:v>
                </c:pt>
                <c:pt idx="8922">
                  <c:v>4.9299630626999997</c:v>
                </c:pt>
                <c:pt idx="8923">
                  <c:v>4.9271313779999995</c:v>
                </c:pt>
                <c:pt idx="8924">
                  <c:v>4.9242996933000001</c:v>
                </c:pt>
                <c:pt idx="8925">
                  <c:v>4.9214680085999998</c:v>
                </c:pt>
                <c:pt idx="8926">
                  <c:v>4.9186363238999995</c:v>
                </c:pt>
                <c:pt idx="8927">
                  <c:v>4.9158046392000001</c:v>
                </c:pt>
                <c:pt idx="8928">
                  <c:v>4.9129729544999998</c:v>
                </c:pt>
                <c:pt idx="8929">
                  <c:v>4.9101412698000004</c:v>
                </c:pt>
                <c:pt idx="8930">
                  <c:v>4.9073095851000001</c:v>
                </c:pt>
                <c:pt idx="8931">
                  <c:v>4.9044779003999999</c:v>
                </c:pt>
                <c:pt idx="8932">
                  <c:v>4.9044779003999999</c:v>
                </c:pt>
                <c:pt idx="8933">
                  <c:v>4.9016462156999996</c:v>
                </c:pt>
                <c:pt idx="8934">
                  <c:v>4.8988145310000002</c:v>
                </c:pt>
                <c:pt idx="8935">
                  <c:v>4.8959828462999999</c:v>
                </c:pt>
                <c:pt idx="8936">
                  <c:v>4.8931511616000005</c:v>
                </c:pt>
                <c:pt idx="8937">
                  <c:v>4.8903194768999994</c:v>
                </c:pt>
                <c:pt idx="8938">
                  <c:v>4.8874877922</c:v>
                </c:pt>
                <c:pt idx="8939">
                  <c:v>4.8846561074999997</c:v>
                </c:pt>
                <c:pt idx="8940">
                  <c:v>4.8818244228000003</c:v>
                </c:pt>
                <c:pt idx="8941">
                  <c:v>4.8789927381</c:v>
                </c:pt>
                <c:pt idx="8942">
                  <c:v>4.8761610533999997</c:v>
                </c:pt>
                <c:pt idx="8943">
                  <c:v>4.8733293686999994</c:v>
                </c:pt>
                <c:pt idx="8944">
                  <c:v>4.870497684</c:v>
                </c:pt>
                <c:pt idx="8945">
                  <c:v>4.8676659992999998</c:v>
                </c:pt>
                <c:pt idx="8946">
                  <c:v>4.8648343146000004</c:v>
                </c:pt>
                <c:pt idx="8947">
                  <c:v>4.8620026298999992</c:v>
                </c:pt>
                <c:pt idx="8948">
                  <c:v>4.8591709451999998</c:v>
                </c:pt>
                <c:pt idx="8949">
                  <c:v>4.8563392604999995</c:v>
                </c:pt>
                <c:pt idx="8950">
                  <c:v>4.8535075758000001</c:v>
                </c:pt>
                <c:pt idx="8951">
                  <c:v>4.8506758910999999</c:v>
                </c:pt>
                <c:pt idx="8952">
                  <c:v>4.8478442063999996</c:v>
                </c:pt>
                <c:pt idx="8953">
                  <c:v>4.8450125216999993</c:v>
                </c:pt>
                <c:pt idx="8954">
                  <c:v>4.8421808369999999</c:v>
                </c:pt>
                <c:pt idx="8955">
                  <c:v>4.8393491522999996</c:v>
                </c:pt>
                <c:pt idx="8956">
                  <c:v>4.8365174676000002</c:v>
                </c:pt>
                <c:pt idx="8957">
                  <c:v>4.8365174676000002</c:v>
                </c:pt>
                <c:pt idx="8958">
                  <c:v>4.8336857828999999</c:v>
                </c:pt>
                <c:pt idx="8959">
                  <c:v>4.8308540981999997</c:v>
                </c:pt>
                <c:pt idx="8960">
                  <c:v>4.8280224135000003</c:v>
                </c:pt>
                <c:pt idx="8961">
                  <c:v>4.8251907288</c:v>
                </c:pt>
                <c:pt idx="8962">
                  <c:v>4.8223590441000006</c:v>
                </c:pt>
                <c:pt idx="8963">
                  <c:v>4.8195273593999994</c:v>
                </c:pt>
                <c:pt idx="8964">
                  <c:v>4.8166956747</c:v>
                </c:pt>
                <c:pt idx="8965">
                  <c:v>4.8138639899999998</c:v>
                </c:pt>
                <c:pt idx="8966">
                  <c:v>4.8110323053000004</c:v>
                </c:pt>
                <c:pt idx="8967">
                  <c:v>4.8082006206000001</c:v>
                </c:pt>
                <c:pt idx="8968">
                  <c:v>4.8053689358999998</c:v>
                </c:pt>
                <c:pt idx="8969">
                  <c:v>4.8025372511999995</c:v>
                </c:pt>
                <c:pt idx="8970">
                  <c:v>4.7997055665000001</c:v>
                </c:pt>
                <c:pt idx="8971">
                  <c:v>4.7968738817999999</c:v>
                </c:pt>
                <c:pt idx="8972">
                  <c:v>4.7940421971000005</c:v>
                </c:pt>
                <c:pt idx="8973">
                  <c:v>4.7912105123999993</c:v>
                </c:pt>
                <c:pt idx="8974">
                  <c:v>4.7883788276999999</c:v>
                </c:pt>
                <c:pt idx="8975">
                  <c:v>4.7855471429999996</c:v>
                </c:pt>
                <c:pt idx="8976">
                  <c:v>4.7855471429999996</c:v>
                </c:pt>
                <c:pt idx="8977">
                  <c:v>4.7827154583000002</c:v>
                </c:pt>
                <c:pt idx="8978">
                  <c:v>4.7798837735999999</c:v>
                </c:pt>
                <c:pt idx="8979">
                  <c:v>4.7770520888999997</c:v>
                </c:pt>
                <c:pt idx="8980">
                  <c:v>4.7742204041999994</c:v>
                </c:pt>
                <c:pt idx="8981">
                  <c:v>4.7713887195</c:v>
                </c:pt>
                <c:pt idx="8982">
                  <c:v>4.7685570347999997</c:v>
                </c:pt>
                <c:pt idx="8983">
                  <c:v>4.7657253501000003</c:v>
                </c:pt>
                <c:pt idx="8984">
                  <c:v>4.7628936653999991</c:v>
                </c:pt>
                <c:pt idx="8985">
                  <c:v>4.7600619806999998</c:v>
                </c:pt>
                <c:pt idx="8986">
                  <c:v>4.7572302959999995</c:v>
                </c:pt>
                <c:pt idx="8987">
                  <c:v>4.7543986113000001</c:v>
                </c:pt>
                <c:pt idx="8988">
                  <c:v>4.7515669265999998</c:v>
                </c:pt>
                <c:pt idx="8989">
                  <c:v>4.7487352418999995</c:v>
                </c:pt>
                <c:pt idx="8990">
                  <c:v>4.7459035572000001</c:v>
                </c:pt>
                <c:pt idx="8991">
                  <c:v>4.7430718724999998</c:v>
                </c:pt>
                <c:pt idx="8992">
                  <c:v>4.7430718724999998</c:v>
                </c:pt>
                <c:pt idx="8993">
                  <c:v>4.7374085031000002</c:v>
                </c:pt>
                <c:pt idx="8994">
                  <c:v>4.7345768183999999</c:v>
                </c:pt>
                <c:pt idx="8995">
                  <c:v>4.7289134490000002</c:v>
                </c:pt>
                <c:pt idx="8996">
                  <c:v>4.7260817642999999</c:v>
                </c:pt>
                <c:pt idx="8997">
                  <c:v>4.7204183948999994</c:v>
                </c:pt>
                <c:pt idx="8998">
                  <c:v>4.7175867102</c:v>
                </c:pt>
                <c:pt idx="8999">
                  <c:v>4.7119233408000003</c:v>
                </c:pt>
                <c:pt idx="9000">
                  <c:v>4.7062599713999997</c:v>
                </c:pt>
                <c:pt idx="9001">
                  <c:v>4.7034282866999995</c:v>
                </c:pt>
                <c:pt idx="9002">
                  <c:v>4.6977649172999998</c:v>
                </c:pt>
                <c:pt idx="9003">
                  <c:v>4.6949332326000004</c:v>
                </c:pt>
                <c:pt idx="9004">
                  <c:v>4.6892698631999998</c:v>
                </c:pt>
                <c:pt idx="9005">
                  <c:v>4.6864381784999996</c:v>
                </c:pt>
                <c:pt idx="9006">
                  <c:v>4.6807748090999999</c:v>
                </c:pt>
                <c:pt idx="9007">
                  <c:v>4.6779431243999996</c:v>
                </c:pt>
                <c:pt idx="9008">
                  <c:v>4.6722797549999999</c:v>
                </c:pt>
                <c:pt idx="9009">
                  <c:v>4.6694480702999996</c:v>
                </c:pt>
                <c:pt idx="9010">
                  <c:v>4.6637847009</c:v>
                </c:pt>
                <c:pt idx="9011">
                  <c:v>4.6609530161999997</c:v>
                </c:pt>
                <c:pt idx="9012">
                  <c:v>4.6552896468</c:v>
                </c:pt>
                <c:pt idx="9013">
                  <c:v>4.6524579621000006</c:v>
                </c:pt>
                <c:pt idx="9014">
                  <c:v>4.6467945927000001</c:v>
                </c:pt>
                <c:pt idx="9015">
                  <c:v>4.6439629079999998</c:v>
                </c:pt>
                <c:pt idx="9016">
                  <c:v>4.6382995386000001</c:v>
                </c:pt>
                <c:pt idx="9017">
                  <c:v>4.6354678538999998</c:v>
                </c:pt>
                <c:pt idx="9018">
                  <c:v>4.6298044845000002</c:v>
                </c:pt>
                <c:pt idx="9019">
                  <c:v>4.6269727997999999</c:v>
                </c:pt>
                <c:pt idx="9020">
                  <c:v>4.6213094303999993</c:v>
                </c:pt>
                <c:pt idx="9021">
                  <c:v>4.6184777456999999</c:v>
                </c:pt>
                <c:pt idx="9022">
                  <c:v>4.6128143763000002</c:v>
                </c:pt>
                <c:pt idx="9023">
                  <c:v>4.6099826916</c:v>
                </c:pt>
                <c:pt idx="9024">
                  <c:v>4.6043193221999994</c:v>
                </c:pt>
                <c:pt idx="9025">
                  <c:v>4.6014876375</c:v>
                </c:pt>
                <c:pt idx="9026">
                  <c:v>4.5958242681000003</c:v>
                </c:pt>
                <c:pt idx="9027">
                  <c:v>4.5929925833999992</c:v>
                </c:pt>
                <c:pt idx="9028">
                  <c:v>4.5873292139999995</c:v>
                </c:pt>
                <c:pt idx="9029">
                  <c:v>4.5844975293000001</c:v>
                </c:pt>
                <c:pt idx="9030">
                  <c:v>4.5788341598999995</c:v>
                </c:pt>
                <c:pt idx="9031">
                  <c:v>4.5760024752000001</c:v>
                </c:pt>
                <c:pt idx="9032">
                  <c:v>4.5703391058000005</c:v>
                </c:pt>
                <c:pt idx="9033">
                  <c:v>4.5675074211000002</c:v>
                </c:pt>
                <c:pt idx="9034">
                  <c:v>4.5618440516999996</c:v>
                </c:pt>
                <c:pt idx="9035">
                  <c:v>4.5590123670000002</c:v>
                </c:pt>
                <c:pt idx="9036">
                  <c:v>4.5533489976000006</c:v>
                </c:pt>
                <c:pt idx="9037">
                  <c:v>4.5505173128999994</c:v>
                </c:pt>
                <c:pt idx="9038">
                  <c:v>4.5448539434999997</c:v>
                </c:pt>
                <c:pt idx="9039">
                  <c:v>4.5420222588000003</c:v>
                </c:pt>
                <c:pt idx="9040">
                  <c:v>4.5363588893999998</c:v>
                </c:pt>
                <c:pt idx="9041">
                  <c:v>4.5335272046999995</c:v>
                </c:pt>
                <c:pt idx="9042">
                  <c:v>4.5306955200000001</c:v>
                </c:pt>
                <c:pt idx="9043">
                  <c:v>4.5250321506000004</c:v>
                </c:pt>
                <c:pt idx="9044">
                  <c:v>4.5222004658999992</c:v>
                </c:pt>
                <c:pt idx="9045">
                  <c:v>4.5165370964999996</c:v>
                </c:pt>
                <c:pt idx="9046">
                  <c:v>4.5137054118000002</c:v>
                </c:pt>
                <c:pt idx="9047">
                  <c:v>4.5080420423999996</c:v>
                </c:pt>
                <c:pt idx="9048">
                  <c:v>4.5052103576999993</c:v>
                </c:pt>
                <c:pt idx="9049">
                  <c:v>4.4995469882999997</c:v>
                </c:pt>
                <c:pt idx="9050">
                  <c:v>4.4967153036000003</c:v>
                </c:pt>
                <c:pt idx="9051">
                  <c:v>4.4910519341999997</c:v>
                </c:pt>
                <c:pt idx="9052">
                  <c:v>4.4882202494999994</c:v>
                </c:pt>
                <c:pt idx="9053">
                  <c:v>4.4825568800999998</c:v>
                </c:pt>
                <c:pt idx="9054">
                  <c:v>4.4797251953999995</c:v>
                </c:pt>
                <c:pt idx="9055">
                  <c:v>4.4768935107000001</c:v>
                </c:pt>
                <c:pt idx="9056">
                  <c:v>4.4712301413000004</c:v>
                </c:pt>
                <c:pt idx="9057">
                  <c:v>4.4683984566000001</c:v>
                </c:pt>
                <c:pt idx="9058">
                  <c:v>4.4627350871999996</c:v>
                </c:pt>
                <c:pt idx="9059">
                  <c:v>4.4599034025000002</c:v>
                </c:pt>
                <c:pt idx="9060">
                  <c:v>4.4542400331000005</c:v>
                </c:pt>
                <c:pt idx="9061">
                  <c:v>4.4514083483999993</c:v>
                </c:pt>
                <c:pt idx="9062">
                  <c:v>4.4457449789999997</c:v>
                </c:pt>
                <c:pt idx="9063">
                  <c:v>4.4429132943000003</c:v>
                </c:pt>
                <c:pt idx="9064">
                  <c:v>4.4400816096</c:v>
                </c:pt>
                <c:pt idx="9065">
                  <c:v>4.4344182401999994</c:v>
                </c:pt>
                <c:pt idx="9066">
                  <c:v>4.4315865555</c:v>
                </c:pt>
                <c:pt idx="9067">
                  <c:v>4.4259231861000004</c:v>
                </c:pt>
                <c:pt idx="9068">
                  <c:v>4.4230915013999992</c:v>
                </c:pt>
                <c:pt idx="9069">
                  <c:v>4.4174281319999995</c:v>
                </c:pt>
                <c:pt idx="9070">
                  <c:v>4.4145964473000001</c:v>
                </c:pt>
                <c:pt idx="9071">
                  <c:v>4.4089330778999996</c:v>
                </c:pt>
                <c:pt idx="9072">
                  <c:v>4.4061013931999993</c:v>
                </c:pt>
                <c:pt idx="9073">
                  <c:v>4.4032697084999999</c:v>
                </c:pt>
                <c:pt idx="9074">
                  <c:v>4.3976063391000002</c:v>
                </c:pt>
                <c:pt idx="9075">
                  <c:v>4.3947746543999999</c:v>
                </c:pt>
                <c:pt idx="9076">
                  <c:v>4.3891112850000003</c:v>
                </c:pt>
                <c:pt idx="9077">
                  <c:v>4.3862796003</c:v>
                </c:pt>
                <c:pt idx="9078">
                  <c:v>4.3834479156000006</c:v>
                </c:pt>
                <c:pt idx="9079">
                  <c:v>4.3777845462</c:v>
                </c:pt>
                <c:pt idx="9080">
                  <c:v>4.3749528614999997</c:v>
                </c:pt>
                <c:pt idx="9081">
                  <c:v>4.3692894921000001</c:v>
                </c:pt>
                <c:pt idx="9082">
                  <c:v>4.3664578073999998</c:v>
                </c:pt>
                <c:pt idx="9083">
                  <c:v>4.3607944380000001</c:v>
                </c:pt>
                <c:pt idx="9084">
                  <c:v>4.3579627532999998</c:v>
                </c:pt>
                <c:pt idx="9085">
                  <c:v>4.3551310686000004</c:v>
                </c:pt>
                <c:pt idx="9086">
                  <c:v>4.3494676991999999</c:v>
                </c:pt>
                <c:pt idx="9087">
                  <c:v>4.3466360144999996</c:v>
                </c:pt>
                <c:pt idx="9088">
                  <c:v>4.3409726450999999</c:v>
                </c:pt>
                <c:pt idx="9089">
                  <c:v>4.3381409603999996</c:v>
                </c:pt>
                <c:pt idx="9090">
                  <c:v>4.3353092756999994</c:v>
                </c:pt>
                <c:pt idx="9091">
                  <c:v>4.3296459062999997</c:v>
                </c:pt>
                <c:pt idx="9092">
                  <c:v>4.3268142216000003</c:v>
                </c:pt>
                <c:pt idx="9093">
                  <c:v>4.3211508521999997</c:v>
                </c:pt>
                <c:pt idx="9094">
                  <c:v>4.3183191674999994</c:v>
                </c:pt>
                <c:pt idx="9095">
                  <c:v>4.3154874828000001</c:v>
                </c:pt>
                <c:pt idx="9096">
                  <c:v>4.3098241133999995</c:v>
                </c:pt>
                <c:pt idx="9097">
                  <c:v>4.3069924287000001</c:v>
                </c:pt>
                <c:pt idx="9098">
                  <c:v>4.3013290593000004</c:v>
                </c:pt>
                <c:pt idx="9099">
                  <c:v>4.2984973746000001</c:v>
                </c:pt>
                <c:pt idx="9100">
                  <c:v>4.2956656898999999</c:v>
                </c:pt>
                <c:pt idx="9101">
                  <c:v>4.2900023205000002</c:v>
                </c:pt>
                <c:pt idx="9102">
                  <c:v>4.2871706357999999</c:v>
                </c:pt>
                <c:pt idx="9103">
                  <c:v>4.2815072663999993</c:v>
                </c:pt>
                <c:pt idx="9104">
                  <c:v>4.2786755817</c:v>
                </c:pt>
                <c:pt idx="9105">
                  <c:v>4.2758438969999997</c:v>
                </c:pt>
                <c:pt idx="9106">
                  <c:v>4.2701805276</c:v>
                </c:pt>
                <c:pt idx="9107">
                  <c:v>4.2673488428999997</c:v>
                </c:pt>
                <c:pt idx="9108">
                  <c:v>4.2616854735</c:v>
                </c:pt>
                <c:pt idx="9109">
                  <c:v>4.2588537887999998</c:v>
                </c:pt>
                <c:pt idx="9110">
                  <c:v>4.2560221041000004</c:v>
                </c:pt>
                <c:pt idx="9111">
                  <c:v>4.2503587346999998</c:v>
                </c:pt>
                <c:pt idx="9112">
                  <c:v>4.2475270499999995</c:v>
                </c:pt>
                <c:pt idx="9113">
                  <c:v>4.2446953653000001</c:v>
                </c:pt>
                <c:pt idx="9114">
                  <c:v>4.2390319958999996</c:v>
                </c:pt>
                <c:pt idx="9115">
                  <c:v>4.2362003111999993</c:v>
                </c:pt>
                <c:pt idx="9116">
                  <c:v>4.2305369417999996</c:v>
                </c:pt>
                <c:pt idx="9117">
                  <c:v>4.2277052571000002</c:v>
                </c:pt>
                <c:pt idx="9118">
                  <c:v>4.2248735723999999</c:v>
                </c:pt>
                <c:pt idx="9119">
                  <c:v>4.2192102030000003</c:v>
                </c:pt>
                <c:pt idx="9120">
                  <c:v>4.2163785183</c:v>
                </c:pt>
                <c:pt idx="9121">
                  <c:v>4.2135468336000006</c:v>
                </c:pt>
                <c:pt idx="9122">
                  <c:v>4.2078834642</c:v>
                </c:pt>
                <c:pt idx="9123">
                  <c:v>4.2050517794999998</c:v>
                </c:pt>
                <c:pt idx="9124">
                  <c:v>4.1993884101000001</c:v>
                </c:pt>
                <c:pt idx="9125">
                  <c:v>4.1965567253999998</c:v>
                </c:pt>
                <c:pt idx="9126">
                  <c:v>4.1937250406999995</c:v>
                </c:pt>
                <c:pt idx="9127">
                  <c:v>4.1880616712999998</c:v>
                </c:pt>
                <c:pt idx="9128">
                  <c:v>4.1852299866000005</c:v>
                </c:pt>
                <c:pt idx="9129">
                  <c:v>4.1823983018999993</c:v>
                </c:pt>
                <c:pt idx="9130">
                  <c:v>4.1767349324999996</c:v>
                </c:pt>
                <c:pt idx="9131">
                  <c:v>4.1739032478000002</c:v>
                </c:pt>
                <c:pt idx="9132">
                  <c:v>4.1710715630999999</c:v>
                </c:pt>
                <c:pt idx="9133">
                  <c:v>4.1654081936999994</c:v>
                </c:pt>
                <c:pt idx="9134">
                  <c:v>4.162576509</c:v>
                </c:pt>
                <c:pt idx="9135">
                  <c:v>4.1597448242999997</c:v>
                </c:pt>
                <c:pt idx="9136">
                  <c:v>4.1540814548999991</c:v>
                </c:pt>
                <c:pt idx="9137">
                  <c:v>4.1512497701999997</c:v>
                </c:pt>
                <c:pt idx="9138">
                  <c:v>4.1484180854999995</c:v>
                </c:pt>
                <c:pt idx="9139">
                  <c:v>4.1427547160999998</c:v>
                </c:pt>
                <c:pt idx="9140">
                  <c:v>4.1399230313999995</c:v>
                </c:pt>
                <c:pt idx="9141">
                  <c:v>4.1342596619999998</c:v>
                </c:pt>
                <c:pt idx="9142">
                  <c:v>4.1314279773000004</c:v>
                </c:pt>
                <c:pt idx="9143">
                  <c:v>4.1285962926000002</c:v>
                </c:pt>
                <c:pt idx="9144">
                  <c:v>4.1229329231999996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5907072"/>
        <c:axId val="35908992"/>
      </c:scatterChart>
      <c:valAx>
        <c:axId val="35907072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000" b="0" i="0" baseline="0" dirty="0" err="1" smtClean="0">
                    <a:effectLst/>
                  </a:rPr>
                  <a:t>Tiempo</a:t>
                </a:r>
                <a:r>
                  <a:rPr lang="en-US" sz="1000" b="0" i="0" baseline="0" dirty="0" smtClean="0">
                    <a:effectLst/>
                  </a:rPr>
                  <a:t> (d</a:t>
                </a:r>
                <a:r>
                  <a:rPr lang="es-DO" sz="1000" b="0" i="0" baseline="0" dirty="0" smtClean="0">
                    <a:effectLst/>
                  </a:rPr>
                  <a:t>í</a:t>
                </a:r>
                <a:r>
                  <a:rPr lang="en-US" sz="1000" b="0" i="0" baseline="0" dirty="0" smtClean="0">
                    <a:effectLst/>
                  </a:rPr>
                  <a:t>as)</a:t>
                </a:r>
                <a:endParaRPr lang="en-US" sz="1000" dirty="0">
                  <a:effectLst/>
                </a:endParaRP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</c:title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908992"/>
        <c:crosses val="autoZero"/>
        <c:crossBetween val="midCat"/>
      </c:valAx>
      <c:valAx>
        <c:axId val="35908992"/>
        <c:scaling>
          <c:orientation val="minMax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dirty="0" smtClean="0"/>
                  <a:t>Caudal (</a:t>
                </a:r>
                <a:r>
                  <a:rPr lang="en-US" dirty="0" err="1" smtClean="0"/>
                  <a:t>cms</a:t>
                </a:r>
                <a:r>
                  <a:rPr lang="en-US" dirty="0"/>
                  <a:t>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</c:title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907072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7473994729676876"/>
          <c:y val="0.11348794982134755"/>
          <c:w val="0.13248617841523808"/>
          <c:h val="0.2630728221415608"/>
        </c:manualLayout>
      </c:layout>
      <c:overlay val="1"/>
      <c:spPr>
        <a:solidFill>
          <a:schemeClr val="bg1"/>
        </a:solidFill>
        <a:ln w="12700">
          <a:solidFill>
            <a:schemeClr val="bg1">
              <a:lumMod val="50000"/>
            </a:schemeClr>
          </a:solidFill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ysClr val="windowText" lastClr="000000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solidFill>
      <a:schemeClr val="bg1"/>
    </a:solidFill>
    <a:ln w="9525" cap="flat" cmpd="sng" algn="ctr">
      <a:solidFill>
        <a:schemeClr val="bg1">
          <a:lumMod val="85000"/>
        </a:schemeClr>
      </a:solidFill>
      <a:round/>
    </a:ln>
    <a:effectLst/>
  </c:spPr>
  <c:txPr>
    <a:bodyPr/>
    <a:lstStyle/>
    <a:p>
      <a:pPr>
        <a:defRPr>
          <a:solidFill>
            <a:sysClr val="windowText" lastClr="000000"/>
          </a:solidFill>
        </a:defRPr>
      </a:pPr>
      <a:endParaRPr lang="en-US"/>
    </a:p>
  </c:txPr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strRef>
              <c:f>'El_Seibo_Res Empty'!$C$2:$D$2</c:f>
              <c:strCache>
                <c:ptCount val="1"/>
                <c:pt idx="0">
                  <c:v>10 Años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'El_Seibo_Res Empty'!$B$4:$B$9148</c:f>
              <c:numCache>
                <c:formatCode>0</c:formatCode>
                <c:ptCount val="9145"/>
                <c:pt idx="0">
                  <c:v>0</c:v>
                </c:pt>
                <c:pt idx="1">
                  <c:v>6.9444444444444441E-3</c:v>
                </c:pt>
                <c:pt idx="2">
                  <c:v>1.3888888888888888E-2</c:v>
                </c:pt>
                <c:pt idx="3">
                  <c:v>2.0833333333333332E-2</c:v>
                </c:pt>
                <c:pt idx="4">
                  <c:v>2.7777777777777776E-2</c:v>
                </c:pt>
                <c:pt idx="5">
                  <c:v>3.4722222222222224E-2</c:v>
                </c:pt>
                <c:pt idx="6">
                  <c:v>4.1666666666666664E-2</c:v>
                </c:pt>
                <c:pt idx="7">
                  <c:v>4.8611111111111112E-2</c:v>
                </c:pt>
                <c:pt idx="8">
                  <c:v>5.5555555555555552E-2</c:v>
                </c:pt>
                <c:pt idx="9">
                  <c:v>6.25E-2</c:v>
                </c:pt>
                <c:pt idx="10">
                  <c:v>6.9444444444444448E-2</c:v>
                </c:pt>
                <c:pt idx="11">
                  <c:v>7.6388888888888881E-2</c:v>
                </c:pt>
                <c:pt idx="12">
                  <c:v>8.3333333333333329E-2</c:v>
                </c:pt>
                <c:pt idx="13">
                  <c:v>9.0277777777777776E-2</c:v>
                </c:pt>
                <c:pt idx="14">
                  <c:v>9.7222222222222224E-2</c:v>
                </c:pt>
                <c:pt idx="15">
                  <c:v>0.10416666666666667</c:v>
                </c:pt>
                <c:pt idx="16">
                  <c:v>0.1111111111111111</c:v>
                </c:pt>
                <c:pt idx="17">
                  <c:v>0.11805555555555557</c:v>
                </c:pt>
                <c:pt idx="18">
                  <c:v>0.125</c:v>
                </c:pt>
                <c:pt idx="19">
                  <c:v>0.13194444444444445</c:v>
                </c:pt>
                <c:pt idx="20">
                  <c:v>0.1388888888888889</c:v>
                </c:pt>
                <c:pt idx="21">
                  <c:v>0.14583333333333334</c:v>
                </c:pt>
                <c:pt idx="22">
                  <c:v>0.15277777777777776</c:v>
                </c:pt>
                <c:pt idx="23">
                  <c:v>0.15972222222222224</c:v>
                </c:pt>
                <c:pt idx="24">
                  <c:v>0.16666666666666666</c:v>
                </c:pt>
                <c:pt idx="25">
                  <c:v>0.17361111111111113</c:v>
                </c:pt>
                <c:pt idx="26">
                  <c:v>0.18055555555555555</c:v>
                </c:pt>
                <c:pt idx="27">
                  <c:v>0.1875</c:v>
                </c:pt>
                <c:pt idx="28">
                  <c:v>0.19444444444444445</c:v>
                </c:pt>
                <c:pt idx="29">
                  <c:v>0.20138888888888887</c:v>
                </c:pt>
                <c:pt idx="30">
                  <c:v>0.20833333333333334</c:v>
                </c:pt>
                <c:pt idx="31">
                  <c:v>0.21527777777777779</c:v>
                </c:pt>
                <c:pt idx="32">
                  <c:v>0.22222222222222221</c:v>
                </c:pt>
                <c:pt idx="33">
                  <c:v>0.22916666666666666</c:v>
                </c:pt>
                <c:pt idx="34">
                  <c:v>0.23611111111111113</c:v>
                </c:pt>
                <c:pt idx="35">
                  <c:v>0.24305555555555555</c:v>
                </c:pt>
                <c:pt idx="36">
                  <c:v>0.25</c:v>
                </c:pt>
                <c:pt idx="37">
                  <c:v>0.25694444444444448</c:v>
                </c:pt>
                <c:pt idx="38">
                  <c:v>0.2638888888888889</c:v>
                </c:pt>
                <c:pt idx="39">
                  <c:v>0.27083333333333331</c:v>
                </c:pt>
                <c:pt idx="40">
                  <c:v>0.27777777777777779</c:v>
                </c:pt>
                <c:pt idx="41">
                  <c:v>0.28472222222222221</c:v>
                </c:pt>
                <c:pt idx="42">
                  <c:v>0.29166666666666669</c:v>
                </c:pt>
                <c:pt idx="43">
                  <c:v>0.2986111111111111</c:v>
                </c:pt>
                <c:pt idx="44">
                  <c:v>0.30555555555555552</c:v>
                </c:pt>
                <c:pt idx="45">
                  <c:v>0.3125</c:v>
                </c:pt>
                <c:pt idx="46">
                  <c:v>0.31944444444444448</c:v>
                </c:pt>
                <c:pt idx="47">
                  <c:v>0.3263888888888889</c:v>
                </c:pt>
                <c:pt idx="48">
                  <c:v>0.33333333333333331</c:v>
                </c:pt>
                <c:pt idx="49">
                  <c:v>0.34027777777777773</c:v>
                </c:pt>
                <c:pt idx="50">
                  <c:v>0.34722222222222227</c:v>
                </c:pt>
                <c:pt idx="51">
                  <c:v>0.35416666666666669</c:v>
                </c:pt>
                <c:pt idx="52">
                  <c:v>0.3611111111111111</c:v>
                </c:pt>
                <c:pt idx="53">
                  <c:v>0.36805555555555558</c:v>
                </c:pt>
                <c:pt idx="54">
                  <c:v>0.375</c:v>
                </c:pt>
                <c:pt idx="55">
                  <c:v>0.38194444444444442</c:v>
                </c:pt>
                <c:pt idx="56">
                  <c:v>0.3888888888888889</c:v>
                </c:pt>
                <c:pt idx="57">
                  <c:v>0.39583333333333331</c:v>
                </c:pt>
                <c:pt idx="58">
                  <c:v>0.40277777777777773</c:v>
                </c:pt>
                <c:pt idx="59">
                  <c:v>0.40972222222222227</c:v>
                </c:pt>
                <c:pt idx="60">
                  <c:v>0.41666666666666669</c:v>
                </c:pt>
                <c:pt idx="61">
                  <c:v>0.4236111111111111</c:v>
                </c:pt>
                <c:pt idx="62">
                  <c:v>0.43055555555555558</c:v>
                </c:pt>
                <c:pt idx="63">
                  <c:v>0.4375</c:v>
                </c:pt>
                <c:pt idx="64">
                  <c:v>0.44444444444444442</c:v>
                </c:pt>
                <c:pt idx="65">
                  <c:v>0.4513888888888889</c:v>
                </c:pt>
                <c:pt idx="66">
                  <c:v>0.45833333333333331</c:v>
                </c:pt>
                <c:pt idx="67">
                  <c:v>0.46527777777777773</c:v>
                </c:pt>
                <c:pt idx="68">
                  <c:v>0.47222222222222227</c:v>
                </c:pt>
                <c:pt idx="69">
                  <c:v>0.47916666666666669</c:v>
                </c:pt>
                <c:pt idx="70">
                  <c:v>0.4861111111111111</c:v>
                </c:pt>
                <c:pt idx="71">
                  <c:v>0.49305555555555558</c:v>
                </c:pt>
                <c:pt idx="72">
                  <c:v>0.5</c:v>
                </c:pt>
                <c:pt idx="73">
                  <c:v>0.50694444444444442</c:v>
                </c:pt>
                <c:pt idx="74">
                  <c:v>0.51388888888888895</c:v>
                </c:pt>
                <c:pt idx="75">
                  <c:v>0.52083333333333337</c:v>
                </c:pt>
                <c:pt idx="76">
                  <c:v>0.52777777777777779</c:v>
                </c:pt>
                <c:pt idx="77">
                  <c:v>0.53472222222222221</c:v>
                </c:pt>
                <c:pt idx="78">
                  <c:v>0.54166666666666663</c:v>
                </c:pt>
                <c:pt idx="79">
                  <c:v>0.54861111111111105</c:v>
                </c:pt>
                <c:pt idx="80">
                  <c:v>0.55555555555555558</c:v>
                </c:pt>
                <c:pt idx="81">
                  <c:v>0.5625</c:v>
                </c:pt>
                <c:pt idx="82">
                  <c:v>0.56944444444444442</c:v>
                </c:pt>
                <c:pt idx="83">
                  <c:v>0.57638888888888895</c:v>
                </c:pt>
                <c:pt idx="84">
                  <c:v>0.58333333333333337</c:v>
                </c:pt>
                <c:pt idx="85">
                  <c:v>0.59027777777777779</c:v>
                </c:pt>
                <c:pt idx="86">
                  <c:v>0.59722222222222221</c:v>
                </c:pt>
                <c:pt idx="87">
                  <c:v>0.60416666666666663</c:v>
                </c:pt>
                <c:pt idx="88">
                  <c:v>0.61111111111111105</c:v>
                </c:pt>
                <c:pt idx="89">
                  <c:v>0.61805555555555558</c:v>
                </c:pt>
                <c:pt idx="90">
                  <c:v>0.625</c:v>
                </c:pt>
                <c:pt idx="91">
                  <c:v>0.63194444444444442</c:v>
                </c:pt>
                <c:pt idx="92">
                  <c:v>0.63888888888888895</c:v>
                </c:pt>
                <c:pt idx="93">
                  <c:v>0.64583333333333337</c:v>
                </c:pt>
                <c:pt idx="94">
                  <c:v>0.65277777777777779</c:v>
                </c:pt>
                <c:pt idx="95">
                  <c:v>0.65972222222222221</c:v>
                </c:pt>
                <c:pt idx="96">
                  <c:v>0.66666666666666663</c:v>
                </c:pt>
                <c:pt idx="97">
                  <c:v>0.67361111111111116</c:v>
                </c:pt>
                <c:pt idx="98">
                  <c:v>0.68055555555555547</c:v>
                </c:pt>
                <c:pt idx="99">
                  <c:v>0.6875</c:v>
                </c:pt>
                <c:pt idx="100">
                  <c:v>0.69444444444444453</c:v>
                </c:pt>
                <c:pt idx="101">
                  <c:v>0.70138888888888884</c:v>
                </c:pt>
                <c:pt idx="102">
                  <c:v>0.70833333333333337</c:v>
                </c:pt>
                <c:pt idx="103">
                  <c:v>0.71527777777777779</c:v>
                </c:pt>
                <c:pt idx="104">
                  <c:v>0.72222222222222221</c:v>
                </c:pt>
                <c:pt idx="105">
                  <c:v>0.72916666666666663</c:v>
                </c:pt>
                <c:pt idx="106">
                  <c:v>0.73611111111111116</c:v>
                </c:pt>
                <c:pt idx="107">
                  <c:v>0.74305555555555547</c:v>
                </c:pt>
                <c:pt idx="108">
                  <c:v>0.75</c:v>
                </c:pt>
                <c:pt idx="109">
                  <c:v>0.75694444444444453</c:v>
                </c:pt>
                <c:pt idx="110">
                  <c:v>0.76388888888888884</c:v>
                </c:pt>
                <c:pt idx="111">
                  <c:v>0.77083333333333337</c:v>
                </c:pt>
                <c:pt idx="112">
                  <c:v>0.77777777777777779</c:v>
                </c:pt>
                <c:pt idx="113">
                  <c:v>0.78472222222222221</c:v>
                </c:pt>
                <c:pt idx="114">
                  <c:v>0.79166666666666663</c:v>
                </c:pt>
                <c:pt idx="115">
                  <c:v>0.79861111111111116</c:v>
                </c:pt>
                <c:pt idx="116">
                  <c:v>0.80555555555555547</c:v>
                </c:pt>
                <c:pt idx="117">
                  <c:v>0.8125</c:v>
                </c:pt>
                <c:pt idx="118">
                  <c:v>0.81944444444444453</c:v>
                </c:pt>
                <c:pt idx="119">
                  <c:v>0.82638888888888884</c:v>
                </c:pt>
                <c:pt idx="120">
                  <c:v>0.83333333333333337</c:v>
                </c:pt>
                <c:pt idx="121">
                  <c:v>0.84027777777777779</c:v>
                </c:pt>
                <c:pt idx="122">
                  <c:v>0.84722222222222221</c:v>
                </c:pt>
                <c:pt idx="123">
                  <c:v>0.85416666666666663</c:v>
                </c:pt>
                <c:pt idx="124">
                  <c:v>0.86111111111111116</c:v>
                </c:pt>
                <c:pt idx="125">
                  <c:v>0.86805555555555547</c:v>
                </c:pt>
                <c:pt idx="126">
                  <c:v>0.875</c:v>
                </c:pt>
                <c:pt idx="127">
                  <c:v>0.88194444444444453</c:v>
                </c:pt>
                <c:pt idx="128">
                  <c:v>0.88888888888888884</c:v>
                </c:pt>
                <c:pt idx="129">
                  <c:v>0.89583333333333337</c:v>
                </c:pt>
                <c:pt idx="130">
                  <c:v>0.90277777777777779</c:v>
                </c:pt>
                <c:pt idx="131">
                  <c:v>0.90972222222222221</c:v>
                </c:pt>
                <c:pt idx="132">
                  <c:v>0.91666666666666663</c:v>
                </c:pt>
                <c:pt idx="133">
                  <c:v>0.92361111111111116</c:v>
                </c:pt>
                <c:pt idx="134">
                  <c:v>0.93055555555555547</c:v>
                </c:pt>
                <c:pt idx="135">
                  <c:v>0.9375</c:v>
                </c:pt>
                <c:pt idx="136">
                  <c:v>0.94444444444444453</c:v>
                </c:pt>
                <c:pt idx="137">
                  <c:v>0.95138888888888884</c:v>
                </c:pt>
                <c:pt idx="138">
                  <c:v>0.95833333333333337</c:v>
                </c:pt>
                <c:pt idx="139">
                  <c:v>0.96527777777777779</c:v>
                </c:pt>
                <c:pt idx="140">
                  <c:v>0.97222222222222221</c:v>
                </c:pt>
                <c:pt idx="141">
                  <c:v>0.97916666666666663</c:v>
                </c:pt>
                <c:pt idx="142">
                  <c:v>0.98611111111111116</c:v>
                </c:pt>
                <c:pt idx="143">
                  <c:v>0.99305555555555547</c:v>
                </c:pt>
                <c:pt idx="144">
                  <c:v>1</c:v>
                </c:pt>
                <c:pt idx="145">
                  <c:v>1.0069444444444444</c:v>
                </c:pt>
                <c:pt idx="146">
                  <c:v>1.0138888888888888</c:v>
                </c:pt>
                <c:pt idx="147">
                  <c:v>1.0208333333333333</c:v>
                </c:pt>
                <c:pt idx="148">
                  <c:v>1.0277777777777779</c:v>
                </c:pt>
                <c:pt idx="149">
                  <c:v>1.0347222222222221</c:v>
                </c:pt>
                <c:pt idx="150">
                  <c:v>1.0416666666666667</c:v>
                </c:pt>
                <c:pt idx="151">
                  <c:v>1.0486111111111112</c:v>
                </c:pt>
                <c:pt idx="152">
                  <c:v>1.0555555555555556</c:v>
                </c:pt>
                <c:pt idx="153">
                  <c:v>1.0625</c:v>
                </c:pt>
                <c:pt idx="154">
                  <c:v>1.0694444444444444</c:v>
                </c:pt>
                <c:pt idx="155">
                  <c:v>1.0763888888888888</c:v>
                </c:pt>
                <c:pt idx="156">
                  <c:v>1.0833333333333333</c:v>
                </c:pt>
                <c:pt idx="157">
                  <c:v>1.0902777777777779</c:v>
                </c:pt>
                <c:pt idx="158">
                  <c:v>1.0972222222222221</c:v>
                </c:pt>
                <c:pt idx="159">
                  <c:v>1.1041666666666667</c:v>
                </c:pt>
                <c:pt idx="160">
                  <c:v>1.1111111111111112</c:v>
                </c:pt>
                <c:pt idx="161">
                  <c:v>1.1180555555555556</c:v>
                </c:pt>
                <c:pt idx="162">
                  <c:v>1.125</c:v>
                </c:pt>
                <c:pt idx="163">
                  <c:v>1.1319444444444444</c:v>
                </c:pt>
                <c:pt idx="164">
                  <c:v>1.1388888888888888</c:v>
                </c:pt>
                <c:pt idx="165">
                  <c:v>1.1458333333333333</c:v>
                </c:pt>
                <c:pt idx="166">
                  <c:v>1.1527777777777779</c:v>
                </c:pt>
                <c:pt idx="167">
                  <c:v>1.1597222222222221</c:v>
                </c:pt>
                <c:pt idx="168">
                  <c:v>1.1666666666666667</c:v>
                </c:pt>
                <c:pt idx="169">
                  <c:v>1.1736111111111112</c:v>
                </c:pt>
                <c:pt idx="170">
                  <c:v>1.1805555555555556</c:v>
                </c:pt>
                <c:pt idx="171">
                  <c:v>1.1875</c:v>
                </c:pt>
                <c:pt idx="172">
                  <c:v>1.1944444444444444</c:v>
                </c:pt>
                <c:pt idx="173">
                  <c:v>1.2013888888888888</c:v>
                </c:pt>
                <c:pt idx="174">
                  <c:v>1.2083333333333333</c:v>
                </c:pt>
                <c:pt idx="175">
                  <c:v>1.2152777777777779</c:v>
                </c:pt>
                <c:pt idx="176">
                  <c:v>1.2222222222222221</c:v>
                </c:pt>
                <c:pt idx="177">
                  <c:v>1.2291666666666667</c:v>
                </c:pt>
                <c:pt idx="178">
                  <c:v>1.2361111111111112</c:v>
                </c:pt>
                <c:pt idx="179">
                  <c:v>1.2430555555555556</c:v>
                </c:pt>
                <c:pt idx="180">
                  <c:v>1.25</c:v>
                </c:pt>
                <c:pt idx="181">
                  <c:v>1.2569444444444444</c:v>
                </c:pt>
                <c:pt idx="182">
                  <c:v>1.2638888888888888</c:v>
                </c:pt>
                <c:pt idx="183">
                  <c:v>1.2708333333333333</c:v>
                </c:pt>
                <c:pt idx="184">
                  <c:v>1.2777777777777779</c:v>
                </c:pt>
                <c:pt idx="185">
                  <c:v>1.2847222222222221</c:v>
                </c:pt>
                <c:pt idx="186">
                  <c:v>1.2916666666666667</c:v>
                </c:pt>
                <c:pt idx="187">
                  <c:v>1.2986111111111112</c:v>
                </c:pt>
                <c:pt idx="188">
                  <c:v>1.3055555555555556</c:v>
                </c:pt>
                <c:pt idx="189">
                  <c:v>1.3125</c:v>
                </c:pt>
                <c:pt idx="190">
                  <c:v>1.3194444444444444</c:v>
                </c:pt>
                <c:pt idx="191">
                  <c:v>1.3263888888888888</c:v>
                </c:pt>
                <c:pt idx="192">
                  <c:v>1.3333333333333333</c:v>
                </c:pt>
                <c:pt idx="193">
                  <c:v>1.3402777777777777</c:v>
                </c:pt>
                <c:pt idx="194">
                  <c:v>1.3472222222222223</c:v>
                </c:pt>
                <c:pt idx="195">
                  <c:v>1.3541666666666667</c:v>
                </c:pt>
                <c:pt idx="196">
                  <c:v>1.3611111111111109</c:v>
                </c:pt>
                <c:pt idx="197">
                  <c:v>1.3680555555555556</c:v>
                </c:pt>
                <c:pt idx="198">
                  <c:v>1.375</c:v>
                </c:pt>
                <c:pt idx="199">
                  <c:v>1.3819444444444444</c:v>
                </c:pt>
                <c:pt idx="200">
                  <c:v>1.3888888888888891</c:v>
                </c:pt>
                <c:pt idx="201">
                  <c:v>1.3958333333333333</c:v>
                </c:pt>
                <c:pt idx="202">
                  <c:v>1.4027777777777777</c:v>
                </c:pt>
                <c:pt idx="203">
                  <c:v>1.4097222222222223</c:v>
                </c:pt>
                <c:pt idx="204">
                  <c:v>1.4166666666666667</c:v>
                </c:pt>
                <c:pt idx="205">
                  <c:v>1.4236111111111109</c:v>
                </c:pt>
                <c:pt idx="206">
                  <c:v>1.4305555555555556</c:v>
                </c:pt>
                <c:pt idx="207">
                  <c:v>1.4375</c:v>
                </c:pt>
                <c:pt idx="208">
                  <c:v>1.4444444444444444</c:v>
                </c:pt>
                <c:pt idx="209">
                  <c:v>1.4513888888888891</c:v>
                </c:pt>
                <c:pt idx="210">
                  <c:v>1.4583333333333333</c:v>
                </c:pt>
                <c:pt idx="211">
                  <c:v>1.4652777777777777</c:v>
                </c:pt>
                <c:pt idx="212">
                  <c:v>1.4722222222222223</c:v>
                </c:pt>
                <c:pt idx="213">
                  <c:v>1.4791666666666667</c:v>
                </c:pt>
                <c:pt idx="214">
                  <c:v>1.4861111111111109</c:v>
                </c:pt>
                <c:pt idx="215">
                  <c:v>1.4930555555555556</c:v>
                </c:pt>
                <c:pt idx="216">
                  <c:v>1.5</c:v>
                </c:pt>
                <c:pt idx="217">
                  <c:v>1.5069444444444444</c:v>
                </c:pt>
                <c:pt idx="218">
                  <c:v>1.5138888888888891</c:v>
                </c:pt>
                <c:pt idx="219">
                  <c:v>1.5208333333333333</c:v>
                </c:pt>
                <c:pt idx="220">
                  <c:v>1.5277777777777777</c:v>
                </c:pt>
                <c:pt idx="221">
                  <c:v>1.5347222222222223</c:v>
                </c:pt>
                <c:pt idx="222">
                  <c:v>1.5416666666666667</c:v>
                </c:pt>
                <c:pt idx="223">
                  <c:v>1.5486111111111109</c:v>
                </c:pt>
                <c:pt idx="224">
                  <c:v>1.5555555555555556</c:v>
                </c:pt>
                <c:pt idx="225">
                  <c:v>1.5625</c:v>
                </c:pt>
                <c:pt idx="226">
                  <c:v>1.5694444444444444</c:v>
                </c:pt>
                <c:pt idx="227">
                  <c:v>1.5763888888888891</c:v>
                </c:pt>
                <c:pt idx="228">
                  <c:v>1.5833333333333333</c:v>
                </c:pt>
                <c:pt idx="229">
                  <c:v>1.5902777777777777</c:v>
                </c:pt>
                <c:pt idx="230">
                  <c:v>1.5972222222222223</c:v>
                </c:pt>
                <c:pt idx="231">
                  <c:v>1.6041666666666667</c:v>
                </c:pt>
                <c:pt idx="232">
                  <c:v>1.6111111111111109</c:v>
                </c:pt>
                <c:pt idx="233">
                  <c:v>1.6180555555555556</c:v>
                </c:pt>
                <c:pt idx="234">
                  <c:v>1.625</c:v>
                </c:pt>
                <c:pt idx="235">
                  <c:v>1.6319444444444444</c:v>
                </c:pt>
                <c:pt idx="236">
                  <c:v>1.6388888888888891</c:v>
                </c:pt>
                <c:pt idx="237">
                  <c:v>1.6458333333333333</c:v>
                </c:pt>
                <c:pt idx="238">
                  <c:v>1.6527777777777777</c:v>
                </c:pt>
                <c:pt idx="239">
                  <c:v>1.6597222222222223</c:v>
                </c:pt>
                <c:pt idx="240">
                  <c:v>1.6666666666666667</c:v>
                </c:pt>
                <c:pt idx="241">
                  <c:v>1.6736111111111109</c:v>
                </c:pt>
                <c:pt idx="242">
                  <c:v>1.6805555555555556</c:v>
                </c:pt>
                <c:pt idx="243">
                  <c:v>1.6875</c:v>
                </c:pt>
                <c:pt idx="244">
                  <c:v>1.6944444444444444</c:v>
                </c:pt>
                <c:pt idx="245">
                  <c:v>1.7013888888888891</c:v>
                </c:pt>
                <c:pt idx="246">
                  <c:v>1.7083333333333333</c:v>
                </c:pt>
                <c:pt idx="247">
                  <c:v>1.7152777777777777</c:v>
                </c:pt>
                <c:pt idx="248">
                  <c:v>1.7222222222222223</c:v>
                </c:pt>
                <c:pt idx="249">
                  <c:v>1.7291666666666667</c:v>
                </c:pt>
                <c:pt idx="250">
                  <c:v>1.7361111111111109</c:v>
                </c:pt>
                <c:pt idx="251">
                  <c:v>1.7430555555555556</c:v>
                </c:pt>
                <c:pt idx="252">
                  <c:v>1.75</c:v>
                </c:pt>
                <c:pt idx="253">
                  <c:v>1.7569444444444444</c:v>
                </c:pt>
                <c:pt idx="254">
                  <c:v>1.7638888888888891</c:v>
                </c:pt>
                <c:pt idx="255">
                  <c:v>1.7708333333333333</c:v>
                </c:pt>
                <c:pt idx="256">
                  <c:v>1.7777777777777777</c:v>
                </c:pt>
                <c:pt idx="257">
                  <c:v>1.7847222222222223</c:v>
                </c:pt>
                <c:pt idx="258">
                  <c:v>1.7916666666666667</c:v>
                </c:pt>
                <c:pt idx="259">
                  <c:v>1.7986111111111109</c:v>
                </c:pt>
                <c:pt idx="260">
                  <c:v>1.8055555555555556</c:v>
                </c:pt>
                <c:pt idx="261">
                  <c:v>1.8125</c:v>
                </c:pt>
                <c:pt idx="262">
                  <c:v>1.8194444444444444</c:v>
                </c:pt>
                <c:pt idx="263">
                  <c:v>1.8263888888888891</c:v>
                </c:pt>
                <c:pt idx="264">
                  <c:v>1.8333333333333333</c:v>
                </c:pt>
                <c:pt idx="265">
                  <c:v>1.8402777777777777</c:v>
                </c:pt>
                <c:pt idx="266">
                  <c:v>1.8472222222222223</c:v>
                </c:pt>
                <c:pt idx="267">
                  <c:v>1.8541666666666667</c:v>
                </c:pt>
                <c:pt idx="268">
                  <c:v>1.8611111111111109</c:v>
                </c:pt>
                <c:pt idx="269">
                  <c:v>1.8680555555555556</c:v>
                </c:pt>
                <c:pt idx="270">
                  <c:v>1.875</c:v>
                </c:pt>
                <c:pt idx="271">
                  <c:v>1.8819444444444444</c:v>
                </c:pt>
                <c:pt idx="272">
                  <c:v>1.8888888888888891</c:v>
                </c:pt>
                <c:pt idx="273">
                  <c:v>1.8958333333333333</c:v>
                </c:pt>
                <c:pt idx="274">
                  <c:v>1.9027777777777777</c:v>
                </c:pt>
                <c:pt idx="275">
                  <c:v>1.9097222222222223</c:v>
                </c:pt>
                <c:pt idx="276">
                  <c:v>1.9166666666666667</c:v>
                </c:pt>
                <c:pt idx="277">
                  <c:v>1.9236111111111109</c:v>
                </c:pt>
                <c:pt idx="278">
                  <c:v>1.9305555555555556</c:v>
                </c:pt>
                <c:pt idx="279">
                  <c:v>1.9375</c:v>
                </c:pt>
                <c:pt idx="280">
                  <c:v>1.9444444444444444</c:v>
                </c:pt>
                <c:pt idx="281">
                  <c:v>1.9513888888888891</c:v>
                </c:pt>
                <c:pt idx="282">
                  <c:v>1.9583333333333333</c:v>
                </c:pt>
                <c:pt idx="283">
                  <c:v>1.9652777777777777</c:v>
                </c:pt>
                <c:pt idx="284">
                  <c:v>1.9722222222222223</c:v>
                </c:pt>
                <c:pt idx="285">
                  <c:v>1.9791666666666667</c:v>
                </c:pt>
                <c:pt idx="286">
                  <c:v>1.9861111111111109</c:v>
                </c:pt>
                <c:pt idx="287">
                  <c:v>1.9930555555555556</c:v>
                </c:pt>
                <c:pt idx="288">
                  <c:v>2</c:v>
                </c:pt>
                <c:pt idx="289">
                  <c:v>2.0069444444444442</c:v>
                </c:pt>
                <c:pt idx="290">
                  <c:v>2.0138888888888888</c:v>
                </c:pt>
                <c:pt idx="291">
                  <c:v>2.0208333333333335</c:v>
                </c:pt>
                <c:pt idx="292">
                  <c:v>2.0277777777777777</c:v>
                </c:pt>
                <c:pt idx="293">
                  <c:v>2.0347222222222223</c:v>
                </c:pt>
                <c:pt idx="294">
                  <c:v>2.0416666666666665</c:v>
                </c:pt>
                <c:pt idx="295">
                  <c:v>2.0486111111111112</c:v>
                </c:pt>
                <c:pt idx="296">
                  <c:v>2.0555555555555558</c:v>
                </c:pt>
                <c:pt idx="297">
                  <c:v>2.0625</c:v>
                </c:pt>
                <c:pt idx="298">
                  <c:v>2.0694444444444442</c:v>
                </c:pt>
                <c:pt idx="299">
                  <c:v>2.0763888888888888</c:v>
                </c:pt>
                <c:pt idx="300">
                  <c:v>2.0833333333333335</c:v>
                </c:pt>
                <c:pt idx="301">
                  <c:v>2.0902777777777777</c:v>
                </c:pt>
                <c:pt idx="302">
                  <c:v>2.0972222222222223</c:v>
                </c:pt>
                <c:pt idx="303">
                  <c:v>2.1041666666666665</c:v>
                </c:pt>
                <c:pt idx="304">
                  <c:v>2.1111111111111112</c:v>
                </c:pt>
                <c:pt idx="305">
                  <c:v>2.1180555555555558</c:v>
                </c:pt>
                <c:pt idx="306">
                  <c:v>2.125</c:v>
                </c:pt>
                <c:pt idx="307">
                  <c:v>2.1319444444444442</c:v>
                </c:pt>
                <c:pt idx="308">
                  <c:v>2.1388888888888888</c:v>
                </c:pt>
                <c:pt idx="309">
                  <c:v>2.1458333333333335</c:v>
                </c:pt>
                <c:pt idx="310">
                  <c:v>2.1527777777777777</c:v>
                </c:pt>
                <c:pt idx="311">
                  <c:v>2.1597222222222223</c:v>
                </c:pt>
                <c:pt idx="312">
                  <c:v>2.1666666666666665</c:v>
                </c:pt>
                <c:pt idx="313">
                  <c:v>2.1736111111111112</c:v>
                </c:pt>
                <c:pt idx="314">
                  <c:v>2.1805555555555558</c:v>
                </c:pt>
                <c:pt idx="315">
                  <c:v>2.1875</c:v>
                </c:pt>
                <c:pt idx="316">
                  <c:v>2.1944444444444442</c:v>
                </c:pt>
                <c:pt idx="317">
                  <c:v>2.2013888888888888</c:v>
                </c:pt>
                <c:pt idx="318">
                  <c:v>2.2083333333333335</c:v>
                </c:pt>
                <c:pt idx="319">
                  <c:v>2.2152777777777777</c:v>
                </c:pt>
                <c:pt idx="320">
                  <c:v>2.2222222222222223</c:v>
                </c:pt>
                <c:pt idx="321">
                  <c:v>2.2291666666666665</c:v>
                </c:pt>
                <c:pt idx="322">
                  <c:v>2.2361111111111112</c:v>
                </c:pt>
                <c:pt idx="323">
                  <c:v>2.2430555555555558</c:v>
                </c:pt>
                <c:pt idx="324">
                  <c:v>2.25</c:v>
                </c:pt>
                <c:pt idx="325">
                  <c:v>2.2569444444444442</c:v>
                </c:pt>
                <c:pt idx="326">
                  <c:v>2.2638888888888888</c:v>
                </c:pt>
                <c:pt idx="327">
                  <c:v>2.2708333333333335</c:v>
                </c:pt>
                <c:pt idx="328">
                  <c:v>2.2777777777777777</c:v>
                </c:pt>
                <c:pt idx="329">
                  <c:v>2.2847222222222223</c:v>
                </c:pt>
                <c:pt idx="330">
                  <c:v>2.2916666666666665</c:v>
                </c:pt>
                <c:pt idx="331">
                  <c:v>2.2986111111111112</c:v>
                </c:pt>
                <c:pt idx="332">
                  <c:v>2.3055555555555558</c:v>
                </c:pt>
                <c:pt idx="333">
                  <c:v>2.3125</c:v>
                </c:pt>
                <c:pt idx="334">
                  <c:v>2.3194444444444442</c:v>
                </c:pt>
                <c:pt idx="335">
                  <c:v>2.3263888888888888</c:v>
                </c:pt>
                <c:pt idx="336">
                  <c:v>2.3333333333333335</c:v>
                </c:pt>
                <c:pt idx="337">
                  <c:v>2.3402777777777777</c:v>
                </c:pt>
                <c:pt idx="338">
                  <c:v>2.3472222222222223</c:v>
                </c:pt>
                <c:pt idx="339">
                  <c:v>2.3541666666666665</c:v>
                </c:pt>
                <c:pt idx="340">
                  <c:v>2.3611111111111112</c:v>
                </c:pt>
                <c:pt idx="341">
                  <c:v>2.3680555555555558</c:v>
                </c:pt>
                <c:pt idx="342">
                  <c:v>2.375</c:v>
                </c:pt>
                <c:pt idx="343">
                  <c:v>2.3819444444444442</c:v>
                </c:pt>
                <c:pt idx="344">
                  <c:v>2.3888888888888888</c:v>
                </c:pt>
                <c:pt idx="345">
                  <c:v>2.3958333333333335</c:v>
                </c:pt>
                <c:pt idx="346">
                  <c:v>2.4027777777777777</c:v>
                </c:pt>
                <c:pt idx="347">
                  <c:v>2.4097222222222223</c:v>
                </c:pt>
                <c:pt idx="348">
                  <c:v>2.4166666666666665</c:v>
                </c:pt>
                <c:pt idx="349">
                  <c:v>2.4236111111111112</c:v>
                </c:pt>
                <c:pt idx="350">
                  <c:v>2.4305555555555558</c:v>
                </c:pt>
                <c:pt idx="351">
                  <c:v>2.4375</c:v>
                </c:pt>
                <c:pt idx="352">
                  <c:v>2.4444444444444442</c:v>
                </c:pt>
                <c:pt idx="353">
                  <c:v>2.4513888888888888</c:v>
                </c:pt>
                <c:pt idx="354">
                  <c:v>2.4583333333333335</c:v>
                </c:pt>
                <c:pt idx="355">
                  <c:v>2.4652777777777777</c:v>
                </c:pt>
                <c:pt idx="356">
                  <c:v>2.4722222222222223</c:v>
                </c:pt>
                <c:pt idx="357">
                  <c:v>2.4791666666666665</c:v>
                </c:pt>
                <c:pt idx="358">
                  <c:v>2.4861111111111112</c:v>
                </c:pt>
                <c:pt idx="359">
                  <c:v>2.4930555555555558</c:v>
                </c:pt>
                <c:pt idx="360">
                  <c:v>2.5</c:v>
                </c:pt>
                <c:pt idx="361">
                  <c:v>2.5069444444444442</c:v>
                </c:pt>
                <c:pt idx="362">
                  <c:v>2.5138888888888888</c:v>
                </c:pt>
                <c:pt idx="363">
                  <c:v>2.5208333333333335</c:v>
                </c:pt>
                <c:pt idx="364">
                  <c:v>2.5277777777777777</c:v>
                </c:pt>
                <c:pt idx="365">
                  <c:v>2.5347222222222223</c:v>
                </c:pt>
                <c:pt idx="366">
                  <c:v>2.5416666666666665</c:v>
                </c:pt>
                <c:pt idx="367">
                  <c:v>2.5486111111111112</c:v>
                </c:pt>
                <c:pt idx="368">
                  <c:v>2.5555555555555558</c:v>
                </c:pt>
                <c:pt idx="369">
                  <c:v>2.5625</c:v>
                </c:pt>
                <c:pt idx="370">
                  <c:v>2.5694444444444442</c:v>
                </c:pt>
                <c:pt idx="371">
                  <c:v>2.5763888888888888</c:v>
                </c:pt>
                <c:pt idx="372">
                  <c:v>2.5833333333333335</c:v>
                </c:pt>
                <c:pt idx="373">
                  <c:v>2.5902777777777777</c:v>
                </c:pt>
                <c:pt idx="374">
                  <c:v>2.5972222222222223</c:v>
                </c:pt>
                <c:pt idx="375">
                  <c:v>2.6041666666666665</c:v>
                </c:pt>
                <c:pt idx="376">
                  <c:v>2.6111111111111112</c:v>
                </c:pt>
                <c:pt idx="377">
                  <c:v>2.6180555555555558</c:v>
                </c:pt>
                <c:pt idx="378">
                  <c:v>2.625</c:v>
                </c:pt>
                <c:pt idx="379">
                  <c:v>2.6319444444444442</c:v>
                </c:pt>
                <c:pt idx="380">
                  <c:v>2.6388888888888888</c:v>
                </c:pt>
                <c:pt idx="381">
                  <c:v>2.6458333333333335</c:v>
                </c:pt>
                <c:pt idx="382">
                  <c:v>2.6527777777777777</c:v>
                </c:pt>
                <c:pt idx="383">
                  <c:v>2.6597222222222223</c:v>
                </c:pt>
                <c:pt idx="384">
                  <c:v>2.6666666666666665</c:v>
                </c:pt>
                <c:pt idx="385">
                  <c:v>2.6736111111111112</c:v>
                </c:pt>
                <c:pt idx="386">
                  <c:v>2.6805555555555554</c:v>
                </c:pt>
                <c:pt idx="387">
                  <c:v>2.6875</c:v>
                </c:pt>
                <c:pt idx="388">
                  <c:v>2.6944444444444446</c:v>
                </c:pt>
                <c:pt idx="389">
                  <c:v>2.7013888888888888</c:v>
                </c:pt>
                <c:pt idx="390">
                  <c:v>2.7083333333333335</c:v>
                </c:pt>
                <c:pt idx="391">
                  <c:v>2.7152777777777781</c:v>
                </c:pt>
                <c:pt idx="392">
                  <c:v>2.7222222222222219</c:v>
                </c:pt>
                <c:pt idx="393">
                  <c:v>2.7291666666666665</c:v>
                </c:pt>
                <c:pt idx="394">
                  <c:v>2.7361111111111112</c:v>
                </c:pt>
                <c:pt idx="395">
                  <c:v>2.7430555555555554</c:v>
                </c:pt>
                <c:pt idx="396">
                  <c:v>2.75</c:v>
                </c:pt>
                <c:pt idx="397">
                  <c:v>2.7569444444444446</c:v>
                </c:pt>
                <c:pt idx="398">
                  <c:v>2.7638888888888888</c:v>
                </c:pt>
                <c:pt idx="399">
                  <c:v>2.7708333333333335</c:v>
                </c:pt>
                <c:pt idx="400">
                  <c:v>2.7777777777777781</c:v>
                </c:pt>
                <c:pt idx="401">
                  <c:v>2.7847222222222219</c:v>
                </c:pt>
                <c:pt idx="402">
                  <c:v>2.7916666666666665</c:v>
                </c:pt>
                <c:pt idx="403">
                  <c:v>2.7986111111111112</c:v>
                </c:pt>
                <c:pt idx="404">
                  <c:v>2.8055555555555554</c:v>
                </c:pt>
                <c:pt idx="405">
                  <c:v>2.8125</c:v>
                </c:pt>
                <c:pt idx="406">
                  <c:v>2.8194444444444446</c:v>
                </c:pt>
                <c:pt idx="407">
                  <c:v>2.8263888888888888</c:v>
                </c:pt>
                <c:pt idx="408">
                  <c:v>2.8333333333333335</c:v>
                </c:pt>
                <c:pt idx="409">
                  <c:v>2.8402777777777781</c:v>
                </c:pt>
                <c:pt idx="410">
                  <c:v>2.8472222222222219</c:v>
                </c:pt>
                <c:pt idx="411">
                  <c:v>2.8541666666666665</c:v>
                </c:pt>
                <c:pt idx="412">
                  <c:v>2.8611111111111112</c:v>
                </c:pt>
                <c:pt idx="413">
                  <c:v>2.8680555555555554</c:v>
                </c:pt>
                <c:pt idx="414">
                  <c:v>2.875</c:v>
                </c:pt>
                <c:pt idx="415">
                  <c:v>2.8819444444444446</c:v>
                </c:pt>
                <c:pt idx="416">
                  <c:v>2.8888888888888888</c:v>
                </c:pt>
                <c:pt idx="417">
                  <c:v>2.8958333333333335</c:v>
                </c:pt>
                <c:pt idx="418">
                  <c:v>2.9027777777777781</c:v>
                </c:pt>
                <c:pt idx="419">
                  <c:v>2.9097222222222219</c:v>
                </c:pt>
                <c:pt idx="420">
                  <c:v>2.9166666666666665</c:v>
                </c:pt>
                <c:pt idx="421">
                  <c:v>2.9236111111111112</c:v>
                </c:pt>
                <c:pt idx="422">
                  <c:v>2.9305555555555554</c:v>
                </c:pt>
                <c:pt idx="423">
                  <c:v>2.9375</c:v>
                </c:pt>
                <c:pt idx="424">
                  <c:v>2.9444444444444446</c:v>
                </c:pt>
                <c:pt idx="425">
                  <c:v>2.9513888888888888</c:v>
                </c:pt>
                <c:pt idx="426">
                  <c:v>2.9583333333333335</c:v>
                </c:pt>
                <c:pt idx="427">
                  <c:v>2.9652777777777781</c:v>
                </c:pt>
                <c:pt idx="428">
                  <c:v>2.9722222222222219</c:v>
                </c:pt>
                <c:pt idx="429">
                  <c:v>2.9791666666666665</c:v>
                </c:pt>
                <c:pt idx="430">
                  <c:v>2.9861111111111112</c:v>
                </c:pt>
                <c:pt idx="431">
                  <c:v>2.9930555555555554</c:v>
                </c:pt>
                <c:pt idx="432">
                  <c:v>3</c:v>
                </c:pt>
                <c:pt idx="433">
                  <c:v>3.0069444444444446</c:v>
                </c:pt>
                <c:pt idx="434">
                  <c:v>3.0138888888888888</c:v>
                </c:pt>
                <c:pt idx="435">
                  <c:v>3.0208333333333335</c:v>
                </c:pt>
                <c:pt idx="436">
                  <c:v>3.0277777777777781</c:v>
                </c:pt>
                <c:pt idx="437">
                  <c:v>3.0347222222222219</c:v>
                </c:pt>
                <c:pt idx="438">
                  <c:v>3.0416666666666665</c:v>
                </c:pt>
                <c:pt idx="439">
                  <c:v>3.0486111111111112</c:v>
                </c:pt>
                <c:pt idx="440">
                  <c:v>3.0555555555555554</c:v>
                </c:pt>
                <c:pt idx="441">
                  <c:v>3.0625</c:v>
                </c:pt>
                <c:pt idx="442">
                  <c:v>3.0694444444444446</c:v>
                </c:pt>
                <c:pt idx="443">
                  <c:v>3.0763888888888888</c:v>
                </c:pt>
                <c:pt idx="444">
                  <c:v>3.0833333333333335</c:v>
                </c:pt>
                <c:pt idx="445">
                  <c:v>3.0902777777777781</c:v>
                </c:pt>
                <c:pt idx="446">
                  <c:v>3.0972222222222219</c:v>
                </c:pt>
                <c:pt idx="447">
                  <c:v>3.1041666666666665</c:v>
                </c:pt>
                <c:pt idx="448">
                  <c:v>3.1111111111111112</c:v>
                </c:pt>
                <c:pt idx="449">
                  <c:v>3.1180555555555554</c:v>
                </c:pt>
                <c:pt idx="450">
                  <c:v>3.125</c:v>
                </c:pt>
                <c:pt idx="451">
                  <c:v>3.1319444444444446</c:v>
                </c:pt>
                <c:pt idx="452">
                  <c:v>3.1388888888888888</c:v>
                </c:pt>
                <c:pt idx="453">
                  <c:v>3.1458333333333335</c:v>
                </c:pt>
                <c:pt idx="454">
                  <c:v>3.1527777777777781</c:v>
                </c:pt>
                <c:pt idx="455">
                  <c:v>3.1597222222222219</c:v>
                </c:pt>
                <c:pt idx="456">
                  <c:v>3.1666666666666665</c:v>
                </c:pt>
                <c:pt idx="457">
                  <c:v>3.1736111111111112</c:v>
                </c:pt>
                <c:pt idx="458">
                  <c:v>3.1805555555555554</c:v>
                </c:pt>
                <c:pt idx="459">
                  <c:v>3.1875</c:v>
                </c:pt>
                <c:pt idx="460">
                  <c:v>3.1944444444444446</c:v>
                </c:pt>
                <c:pt idx="461">
                  <c:v>3.2013888888888888</c:v>
                </c:pt>
                <c:pt idx="462">
                  <c:v>3.2083333333333335</c:v>
                </c:pt>
                <c:pt idx="463">
                  <c:v>3.2152777777777781</c:v>
                </c:pt>
                <c:pt idx="464">
                  <c:v>3.2222222222222219</c:v>
                </c:pt>
                <c:pt idx="465">
                  <c:v>3.2291666666666665</c:v>
                </c:pt>
                <c:pt idx="466">
                  <c:v>3.2361111111111112</c:v>
                </c:pt>
                <c:pt idx="467">
                  <c:v>3.2430555555555554</c:v>
                </c:pt>
                <c:pt idx="468">
                  <c:v>3.25</c:v>
                </c:pt>
                <c:pt idx="469">
                  <c:v>3.2569444444444446</c:v>
                </c:pt>
                <c:pt idx="470">
                  <c:v>3.2638888888888888</c:v>
                </c:pt>
                <c:pt idx="471">
                  <c:v>3.2708333333333335</c:v>
                </c:pt>
                <c:pt idx="472">
                  <c:v>3.2777777777777781</c:v>
                </c:pt>
                <c:pt idx="473">
                  <c:v>3.2847222222222219</c:v>
                </c:pt>
                <c:pt idx="474">
                  <c:v>3.2916666666666665</c:v>
                </c:pt>
                <c:pt idx="475">
                  <c:v>3.2986111111111112</c:v>
                </c:pt>
                <c:pt idx="476">
                  <c:v>3.3055555555555554</c:v>
                </c:pt>
                <c:pt idx="477">
                  <c:v>3.3125</c:v>
                </c:pt>
                <c:pt idx="478">
                  <c:v>3.3194444444444446</c:v>
                </c:pt>
                <c:pt idx="479">
                  <c:v>3.3263888888888888</c:v>
                </c:pt>
                <c:pt idx="480">
                  <c:v>3.3333333333333335</c:v>
                </c:pt>
                <c:pt idx="481">
                  <c:v>3.3402777777777781</c:v>
                </c:pt>
                <c:pt idx="482">
                  <c:v>3.3472222222222219</c:v>
                </c:pt>
                <c:pt idx="483">
                  <c:v>3.3541666666666665</c:v>
                </c:pt>
                <c:pt idx="484">
                  <c:v>3.3611111111111112</c:v>
                </c:pt>
                <c:pt idx="485">
                  <c:v>3.3680555555555554</c:v>
                </c:pt>
                <c:pt idx="486">
                  <c:v>3.375</c:v>
                </c:pt>
                <c:pt idx="487">
                  <c:v>3.3819444444444446</c:v>
                </c:pt>
                <c:pt idx="488">
                  <c:v>3.3888888888888888</c:v>
                </c:pt>
                <c:pt idx="489">
                  <c:v>3.3958333333333335</c:v>
                </c:pt>
                <c:pt idx="490">
                  <c:v>3.4027777777777781</c:v>
                </c:pt>
                <c:pt idx="491">
                  <c:v>3.4097222222222219</c:v>
                </c:pt>
                <c:pt idx="492">
                  <c:v>3.4166666666666665</c:v>
                </c:pt>
                <c:pt idx="493">
                  <c:v>3.4236111111111112</c:v>
                </c:pt>
                <c:pt idx="494">
                  <c:v>3.4305555555555554</c:v>
                </c:pt>
                <c:pt idx="495">
                  <c:v>3.4375</c:v>
                </c:pt>
                <c:pt idx="496">
                  <c:v>3.4444444444444446</c:v>
                </c:pt>
                <c:pt idx="497">
                  <c:v>3.4513888888888888</c:v>
                </c:pt>
                <c:pt idx="498">
                  <c:v>3.4583333333333335</c:v>
                </c:pt>
                <c:pt idx="499">
                  <c:v>3.4652777777777781</c:v>
                </c:pt>
                <c:pt idx="500">
                  <c:v>3.4722222222222219</c:v>
                </c:pt>
                <c:pt idx="501">
                  <c:v>3.4791666666666665</c:v>
                </c:pt>
                <c:pt idx="502">
                  <c:v>3.4861111111111112</c:v>
                </c:pt>
                <c:pt idx="503">
                  <c:v>3.4930555555555554</c:v>
                </c:pt>
                <c:pt idx="504">
                  <c:v>3.5</c:v>
                </c:pt>
                <c:pt idx="505">
                  <c:v>3.5069444444444446</c:v>
                </c:pt>
                <c:pt idx="506">
                  <c:v>3.5138888888888888</c:v>
                </c:pt>
                <c:pt idx="507">
                  <c:v>3.5208333333333335</c:v>
                </c:pt>
                <c:pt idx="508">
                  <c:v>3.5277777777777781</c:v>
                </c:pt>
                <c:pt idx="509">
                  <c:v>3.5347222222222219</c:v>
                </c:pt>
                <c:pt idx="510">
                  <c:v>3.5416666666666665</c:v>
                </c:pt>
                <c:pt idx="511">
                  <c:v>3.5486111111111112</c:v>
                </c:pt>
                <c:pt idx="512">
                  <c:v>3.5555555555555554</c:v>
                </c:pt>
                <c:pt idx="513">
                  <c:v>3.5625</c:v>
                </c:pt>
                <c:pt idx="514">
                  <c:v>3.5694444444444446</c:v>
                </c:pt>
                <c:pt idx="515">
                  <c:v>3.5763888888888888</c:v>
                </c:pt>
                <c:pt idx="516">
                  <c:v>3.5833333333333335</c:v>
                </c:pt>
                <c:pt idx="517">
                  <c:v>3.5902777777777781</c:v>
                </c:pt>
                <c:pt idx="518">
                  <c:v>3.5972222222222219</c:v>
                </c:pt>
                <c:pt idx="519">
                  <c:v>3.6041666666666665</c:v>
                </c:pt>
                <c:pt idx="520">
                  <c:v>3.6111111111111112</c:v>
                </c:pt>
                <c:pt idx="521">
                  <c:v>3.6180555555555554</c:v>
                </c:pt>
                <c:pt idx="522">
                  <c:v>3.625</c:v>
                </c:pt>
                <c:pt idx="523">
                  <c:v>3.6319444444444446</c:v>
                </c:pt>
                <c:pt idx="524">
                  <c:v>3.6388888888888888</c:v>
                </c:pt>
                <c:pt idx="525">
                  <c:v>3.6458333333333335</c:v>
                </c:pt>
                <c:pt idx="526">
                  <c:v>3.6527777777777781</c:v>
                </c:pt>
                <c:pt idx="527">
                  <c:v>3.6597222222222219</c:v>
                </c:pt>
                <c:pt idx="528">
                  <c:v>3.6666666666666665</c:v>
                </c:pt>
                <c:pt idx="529">
                  <c:v>3.6736111111111112</c:v>
                </c:pt>
                <c:pt idx="530">
                  <c:v>3.6805555555555554</c:v>
                </c:pt>
                <c:pt idx="531">
                  <c:v>3.6875</c:v>
                </c:pt>
                <c:pt idx="532">
                  <c:v>3.6944444444444446</c:v>
                </c:pt>
                <c:pt idx="533">
                  <c:v>3.7013888888888888</c:v>
                </c:pt>
                <c:pt idx="534">
                  <c:v>3.7083333333333335</c:v>
                </c:pt>
                <c:pt idx="535">
                  <c:v>3.7152777777777781</c:v>
                </c:pt>
                <c:pt idx="536">
                  <c:v>3.7222222222222219</c:v>
                </c:pt>
                <c:pt idx="537">
                  <c:v>3.7291666666666665</c:v>
                </c:pt>
                <c:pt idx="538">
                  <c:v>3.7361111111111112</c:v>
                </c:pt>
                <c:pt idx="539">
                  <c:v>3.7430555555555554</c:v>
                </c:pt>
                <c:pt idx="540">
                  <c:v>3.75</c:v>
                </c:pt>
                <c:pt idx="541">
                  <c:v>3.7569444444444446</c:v>
                </c:pt>
                <c:pt idx="542">
                  <c:v>3.7638888888888888</c:v>
                </c:pt>
                <c:pt idx="543">
                  <c:v>3.7708333333333335</c:v>
                </c:pt>
                <c:pt idx="544">
                  <c:v>3.7777777777777781</c:v>
                </c:pt>
                <c:pt idx="545">
                  <c:v>3.7847222222222219</c:v>
                </c:pt>
                <c:pt idx="546">
                  <c:v>3.7916666666666665</c:v>
                </c:pt>
                <c:pt idx="547">
                  <c:v>3.7986111111111112</c:v>
                </c:pt>
                <c:pt idx="548">
                  <c:v>3.8055555555555554</c:v>
                </c:pt>
                <c:pt idx="549">
                  <c:v>3.8125</c:v>
                </c:pt>
                <c:pt idx="550">
                  <c:v>3.8194444444444446</c:v>
                </c:pt>
                <c:pt idx="551">
                  <c:v>3.8263888888888888</c:v>
                </c:pt>
                <c:pt idx="552">
                  <c:v>3.8333333333333335</c:v>
                </c:pt>
                <c:pt idx="553">
                  <c:v>3.8402777777777781</c:v>
                </c:pt>
                <c:pt idx="554">
                  <c:v>3.8472222222222219</c:v>
                </c:pt>
                <c:pt idx="555">
                  <c:v>3.8541666666666665</c:v>
                </c:pt>
                <c:pt idx="556">
                  <c:v>3.8611111111111112</c:v>
                </c:pt>
                <c:pt idx="557">
                  <c:v>3.8680555555555554</c:v>
                </c:pt>
                <c:pt idx="558">
                  <c:v>3.875</c:v>
                </c:pt>
                <c:pt idx="559">
                  <c:v>3.8819444444444446</c:v>
                </c:pt>
                <c:pt idx="560">
                  <c:v>3.8888888888888888</c:v>
                </c:pt>
                <c:pt idx="561">
                  <c:v>3.8958333333333335</c:v>
                </c:pt>
                <c:pt idx="562">
                  <c:v>3.9027777777777781</c:v>
                </c:pt>
                <c:pt idx="563">
                  <c:v>3.9097222222222219</c:v>
                </c:pt>
                <c:pt idx="564">
                  <c:v>3.9166666666666665</c:v>
                </c:pt>
                <c:pt idx="565">
                  <c:v>3.9236111111111112</c:v>
                </c:pt>
                <c:pt idx="566">
                  <c:v>3.9305555555555554</c:v>
                </c:pt>
                <c:pt idx="567">
                  <c:v>3.9375</c:v>
                </c:pt>
                <c:pt idx="568">
                  <c:v>3.9444444444444446</c:v>
                </c:pt>
                <c:pt idx="569">
                  <c:v>3.9513888888888888</c:v>
                </c:pt>
                <c:pt idx="570">
                  <c:v>3.9583333333333335</c:v>
                </c:pt>
                <c:pt idx="571">
                  <c:v>3.9652777777777781</c:v>
                </c:pt>
                <c:pt idx="572">
                  <c:v>3.9722222222222219</c:v>
                </c:pt>
                <c:pt idx="573">
                  <c:v>3.9791666666666665</c:v>
                </c:pt>
                <c:pt idx="574">
                  <c:v>3.9861111111111112</c:v>
                </c:pt>
                <c:pt idx="575">
                  <c:v>3.9930555555555554</c:v>
                </c:pt>
                <c:pt idx="576">
                  <c:v>4</c:v>
                </c:pt>
                <c:pt idx="577">
                  <c:v>4.0069444444444446</c:v>
                </c:pt>
                <c:pt idx="578">
                  <c:v>4.0138888888888884</c:v>
                </c:pt>
                <c:pt idx="579">
                  <c:v>4.020833333333333</c:v>
                </c:pt>
                <c:pt idx="580">
                  <c:v>4.0277777777777777</c:v>
                </c:pt>
                <c:pt idx="581">
                  <c:v>4.0347222222222223</c:v>
                </c:pt>
                <c:pt idx="582">
                  <c:v>4.041666666666667</c:v>
                </c:pt>
                <c:pt idx="583">
                  <c:v>4.0486111111111116</c:v>
                </c:pt>
                <c:pt idx="584">
                  <c:v>4.0555555555555554</c:v>
                </c:pt>
                <c:pt idx="585">
                  <c:v>4.0625</c:v>
                </c:pt>
                <c:pt idx="586">
                  <c:v>4.0694444444444446</c:v>
                </c:pt>
                <c:pt idx="587">
                  <c:v>4.0763888888888884</c:v>
                </c:pt>
                <c:pt idx="588">
                  <c:v>4.083333333333333</c:v>
                </c:pt>
                <c:pt idx="589">
                  <c:v>4.0902777777777777</c:v>
                </c:pt>
                <c:pt idx="590">
                  <c:v>4.0972222222222223</c:v>
                </c:pt>
                <c:pt idx="591">
                  <c:v>4.104166666666667</c:v>
                </c:pt>
                <c:pt idx="592">
                  <c:v>4.1111111111111116</c:v>
                </c:pt>
                <c:pt idx="593">
                  <c:v>4.1180555555555554</c:v>
                </c:pt>
                <c:pt idx="594">
                  <c:v>4.125</c:v>
                </c:pt>
                <c:pt idx="595">
                  <c:v>4.1319444444444446</c:v>
                </c:pt>
                <c:pt idx="596">
                  <c:v>4.1388888888888884</c:v>
                </c:pt>
                <c:pt idx="597">
                  <c:v>4.145833333333333</c:v>
                </c:pt>
                <c:pt idx="598">
                  <c:v>4.1527777777777777</c:v>
                </c:pt>
                <c:pt idx="599">
                  <c:v>4.1597222222222223</c:v>
                </c:pt>
                <c:pt idx="600">
                  <c:v>4.166666666666667</c:v>
                </c:pt>
                <c:pt idx="601">
                  <c:v>4.1736111111111116</c:v>
                </c:pt>
                <c:pt idx="602">
                  <c:v>4.1805555555555554</c:v>
                </c:pt>
                <c:pt idx="603">
                  <c:v>4.1875</c:v>
                </c:pt>
                <c:pt idx="604">
                  <c:v>4.1944444444444446</c:v>
                </c:pt>
                <c:pt idx="605">
                  <c:v>4.2013888888888884</c:v>
                </c:pt>
                <c:pt idx="606">
                  <c:v>4.208333333333333</c:v>
                </c:pt>
                <c:pt idx="607">
                  <c:v>4.2152777777777777</c:v>
                </c:pt>
                <c:pt idx="608">
                  <c:v>4.2222222222222223</c:v>
                </c:pt>
                <c:pt idx="609">
                  <c:v>4.229166666666667</c:v>
                </c:pt>
                <c:pt idx="610">
                  <c:v>4.2361111111111116</c:v>
                </c:pt>
                <c:pt idx="611">
                  <c:v>4.2430555555555554</c:v>
                </c:pt>
                <c:pt idx="612">
                  <c:v>4.25</c:v>
                </c:pt>
                <c:pt idx="613">
                  <c:v>4.2569444444444446</c:v>
                </c:pt>
                <c:pt idx="614">
                  <c:v>4.2638888888888884</c:v>
                </c:pt>
                <c:pt idx="615">
                  <c:v>4.270833333333333</c:v>
                </c:pt>
                <c:pt idx="616">
                  <c:v>4.2777777777777777</c:v>
                </c:pt>
                <c:pt idx="617">
                  <c:v>4.2847222222222223</c:v>
                </c:pt>
                <c:pt idx="618">
                  <c:v>4.291666666666667</c:v>
                </c:pt>
                <c:pt idx="619">
                  <c:v>4.2986111111111116</c:v>
                </c:pt>
                <c:pt idx="620">
                  <c:v>4.3055555555555554</c:v>
                </c:pt>
                <c:pt idx="621">
                  <c:v>4.3125</c:v>
                </c:pt>
                <c:pt idx="622">
                  <c:v>4.3194444444444446</c:v>
                </c:pt>
                <c:pt idx="623">
                  <c:v>4.3263888888888884</c:v>
                </c:pt>
                <c:pt idx="624">
                  <c:v>4.333333333333333</c:v>
                </c:pt>
                <c:pt idx="625">
                  <c:v>4.3402777777777777</c:v>
                </c:pt>
                <c:pt idx="626">
                  <c:v>4.3472222222222223</c:v>
                </c:pt>
                <c:pt idx="627">
                  <c:v>4.354166666666667</c:v>
                </c:pt>
                <c:pt idx="628">
                  <c:v>4.3611111111111116</c:v>
                </c:pt>
                <c:pt idx="629">
                  <c:v>4.3680555555555554</c:v>
                </c:pt>
                <c:pt idx="630">
                  <c:v>4.375</c:v>
                </c:pt>
                <c:pt idx="631">
                  <c:v>4.3819444444444446</c:v>
                </c:pt>
                <c:pt idx="632">
                  <c:v>4.3888888888888884</c:v>
                </c:pt>
                <c:pt idx="633">
                  <c:v>4.395833333333333</c:v>
                </c:pt>
                <c:pt idx="634">
                  <c:v>4.4027777777777777</c:v>
                </c:pt>
                <c:pt idx="635">
                  <c:v>4.4097222222222223</c:v>
                </c:pt>
                <c:pt idx="636">
                  <c:v>4.416666666666667</c:v>
                </c:pt>
                <c:pt idx="637">
                  <c:v>4.4236111111111116</c:v>
                </c:pt>
                <c:pt idx="638">
                  <c:v>4.4305555555555554</c:v>
                </c:pt>
                <c:pt idx="639">
                  <c:v>4.4375</c:v>
                </c:pt>
                <c:pt idx="640">
                  <c:v>4.4444444444444446</c:v>
                </c:pt>
                <c:pt idx="641">
                  <c:v>4.4513888888888884</c:v>
                </c:pt>
                <c:pt idx="642">
                  <c:v>4.458333333333333</c:v>
                </c:pt>
                <c:pt idx="643">
                  <c:v>4.4652777777777777</c:v>
                </c:pt>
                <c:pt idx="644">
                  <c:v>4.4722222222222223</c:v>
                </c:pt>
                <c:pt idx="645">
                  <c:v>4.479166666666667</c:v>
                </c:pt>
                <c:pt idx="646">
                  <c:v>4.4861111111111116</c:v>
                </c:pt>
                <c:pt idx="647">
                  <c:v>4.4930555555555554</c:v>
                </c:pt>
                <c:pt idx="648">
                  <c:v>4.5</c:v>
                </c:pt>
                <c:pt idx="649">
                  <c:v>4.5069444444444446</c:v>
                </c:pt>
                <c:pt idx="650">
                  <c:v>4.5138888888888884</c:v>
                </c:pt>
                <c:pt idx="651">
                  <c:v>4.520833333333333</c:v>
                </c:pt>
                <c:pt idx="652">
                  <c:v>4.5277777777777777</c:v>
                </c:pt>
                <c:pt idx="653">
                  <c:v>4.5347222222222223</c:v>
                </c:pt>
                <c:pt idx="654">
                  <c:v>4.541666666666667</c:v>
                </c:pt>
                <c:pt idx="655">
                  <c:v>4.5486111111111116</c:v>
                </c:pt>
                <c:pt idx="656">
                  <c:v>4.5555555555555554</c:v>
                </c:pt>
                <c:pt idx="657">
                  <c:v>4.5625</c:v>
                </c:pt>
                <c:pt idx="658">
                  <c:v>4.5694444444444446</c:v>
                </c:pt>
                <c:pt idx="659">
                  <c:v>4.5763888888888884</c:v>
                </c:pt>
                <c:pt idx="660">
                  <c:v>4.583333333333333</c:v>
                </c:pt>
                <c:pt idx="661">
                  <c:v>4.5902777777777777</c:v>
                </c:pt>
                <c:pt idx="662">
                  <c:v>4.5972222222222223</c:v>
                </c:pt>
                <c:pt idx="663">
                  <c:v>4.604166666666667</c:v>
                </c:pt>
                <c:pt idx="664">
                  <c:v>4.6111111111111116</c:v>
                </c:pt>
                <c:pt idx="665">
                  <c:v>4.6180555555555554</c:v>
                </c:pt>
                <c:pt idx="666">
                  <c:v>4.625</c:v>
                </c:pt>
                <c:pt idx="667">
                  <c:v>4.6319444444444446</c:v>
                </c:pt>
                <c:pt idx="668">
                  <c:v>4.6388888888888884</c:v>
                </c:pt>
                <c:pt idx="669">
                  <c:v>4.645833333333333</c:v>
                </c:pt>
                <c:pt idx="670">
                  <c:v>4.6527777777777777</c:v>
                </c:pt>
                <c:pt idx="671">
                  <c:v>4.6597222222222223</c:v>
                </c:pt>
                <c:pt idx="672">
                  <c:v>4.666666666666667</c:v>
                </c:pt>
                <c:pt idx="673">
                  <c:v>4.6736111111111116</c:v>
                </c:pt>
                <c:pt idx="674">
                  <c:v>4.6805555555555554</c:v>
                </c:pt>
                <c:pt idx="675">
                  <c:v>4.6875</c:v>
                </c:pt>
                <c:pt idx="676">
                  <c:v>4.6944444444444446</c:v>
                </c:pt>
                <c:pt idx="677">
                  <c:v>4.7013888888888884</c:v>
                </c:pt>
                <c:pt idx="678">
                  <c:v>4.708333333333333</c:v>
                </c:pt>
                <c:pt idx="679">
                  <c:v>4.7152777777777777</c:v>
                </c:pt>
                <c:pt idx="680">
                  <c:v>4.7222222222222223</c:v>
                </c:pt>
                <c:pt idx="681">
                  <c:v>4.729166666666667</c:v>
                </c:pt>
                <c:pt idx="682">
                  <c:v>4.7361111111111116</c:v>
                </c:pt>
                <c:pt idx="683">
                  <c:v>4.7430555555555554</c:v>
                </c:pt>
                <c:pt idx="684">
                  <c:v>4.75</c:v>
                </c:pt>
                <c:pt idx="685">
                  <c:v>4.7569444444444446</c:v>
                </c:pt>
                <c:pt idx="686">
                  <c:v>4.7638888888888884</c:v>
                </c:pt>
                <c:pt idx="687">
                  <c:v>4.770833333333333</c:v>
                </c:pt>
                <c:pt idx="688">
                  <c:v>4.7777777777777777</c:v>
                </c:pt>
                <c:pt idx="689">
                  <c:v>4.7847222222222223</c:v>
                </c:pt>
                <c:pt idx="690">
                  <c:v>4.791666666666667</c:v>
                </c:pt>
                <c:pt idx="691">
                  <c:v>4.7986111111111116</c:v>
                </c:pt>
                <c:pt idx="692">
                  <c:v>4.8055555555555554</c:v>
                </c:pt>
                <c:pt idx="693">
                  <c:v>4.8125</c:v>
                </c:pt>
                <c:pt idx="694">
                  <c:v>4.8194444444444446</c:v>
                </c:pt>
                <c:pt idx="695">
                  <c:v>4.8263888888888884</c:v>
                </c:pt>
                <c:pt idx="696">
                  <c:v>4.833333333333333</c:v>
                </c:pt>
                <c:pt idx="697">
                  <c:v>4.8402777777777777</c:v>
                </c:pt>
                <c:pt idx="698">
                  <c:v>4.8472222222222223</c:v>
                </c:pt>
                <c:pt idx="699">
                  <c:v>4.854166666666667</c:v>
                </c:pt>
                <c:pt idx="700">
                  <c:v>4.8611111111111116</c:v>
                </c:pt>
                <c:pt idx="701">
                  <c:v>4.8680555555555554</c:v>
                </c:pt>
                <c:pt idx="702">
                  <c:v>4.875</c:v>
                </c:pt>
                <c:pt idx="703">
                  <c:v>4.8819444444444446</c:v>
                </c:pt>
                <c:pt idx="704">
                  <c:v>4.8888888888888884</c:v>
                </c:pt>
                <c:pt idx="705">
                  <c:v>4.895833333333333</c:v>
                </c:pt>
                <c:pt idx="706">
                  <c:v>4.9027777777777777</c:v>
                </c:pt>
                <c:pt idx="707">
                  <c:v>4.9097222222222223</c:v>
                </c:pt>
                <c:pt idx="708">
                  <c:v>4.916666666666667</c:v>
                </c:pt>
                <c:pt idx="709">
                  <c:v>4.9236111111111116</c:v>
                </c:pt>
                <c:pt idx="710">
                  <c:v>4.9305555555555554</c:v>
                </c:pt>
                <c:pt idx="711">
                  <c:v>4.9375</c:v>
                </c:pt>
                <c:pt idx="712">
                  <c:v>4.9444444444444446</c:v>
                </c:pt>
                <c:pt idx="713">
                  <c:v>4.9513888888888884</c:v>
                </c:pt>
                <c:pt idx="714">
                  <c:v>4.958333333333333</c:v>
                </c:pt>
                <c:pt idx="715">
                  <c:v>4.9652777777777777</c:v>
                </c:pt>
                <c:pt idx="716">
                  <c:v>4.9722222222222223</c:v>
                </c:pt>
                <c:pt idx="717">
                  <c:v>4.979166666666667</c:v>
                </c:pt>
                <c:pt idx="718">
                  <c:v>4.9861111111111116</c:v>
                </c:pt>
                <c:pt idx="719">
                  <c:v>4.9930555555555554</c:v>
                </c:pt>
                <c:pt idx="720">
                  <c:v>5</c:v>
                </c:pt>
                <c:pt idx="721">
                  <c:v>5.0069444444444446</c:v>
                </c:pt>
                <c:pt idx="722">
                  <c:v>5.0138888888888884</c:v>
                </c:pt>
                <c:pt idx="723">
                  <c:v>5.020833333333333</c:v>
                </c:pt>
                <c:pt idx="724">
                  <c:v>5.0277777777777777</c:v>
                </c:pt>
                <c:pt idx="725">
                  <c:v>5.0347222222222223</c:v>
                </c:pt>
                <c:pt idx="726">
                  <c:v>5.041666666666667</c:v>
                </c:pt>
                <c:pt idx="727">
                  <c:v>5.0486111111111116</c:v>
                </c:pt>
                <c:pt idx="728">
                  <c:v>5.0555555555555554</c:v>
                </c:pt>
                <c:pt idx="729">
                  <c:v>5.0625</c:v>
                </c:pt>
                <c:pt idx="730">
                  <c:v>5.0694444444444446</c:v>
                </c:pt>
                <c:pt idx="731">
                  <c:v>5.0763888888888884</c:v>
                </c:pt>
                <c:pt idx="732">
                  <c:v>5.083333333333333</c:v>
                </c:pt>
                <c:pt idx="733">
                  <c:v>5.0902777777777777</c:v>
                </c:pt>
                <c:pt idx="734">
                  <c:v>5.0972222222222223</c:v>
                </c:pt>
                <c:pt idx="735">
                  <c:v>5.104166666666667</c:v>
                </c:pt>
                <c:pt idx="736">
                  <c:v>5.1111111111111116</c:v>
                </c:pt>
                <c:pt idx="737">
                  <c:v>5.1180555555555554</c:v>
                </c:pt>
                <c:pt idx="738">
                  <c:v>5.125</c:v>
                </c:pt>
                <c:pt idx="739">
                  <c:v>5.1319444444444446</c:v>
                </c:pt>
                <c:pt idx="740">
                  <c:v>5.1388888888888884</c:v>
                </c:pt>
                <c:pt idx="741">
                  <c:v>5.145833333333333</c:v>
                </c:pt>
                <c:pt idx="742">
                  <c:v>5.1527777777777777</c:v>
                </c:pt>
                <c:pt idx="743">
                  <c:v>5.1597222222222223</c:v>
                </c:pt>
                <c:pt idx="744">
                  <c:v>5.166666666666667</c:v>
                </c:pt>
                <c:pt idx="745">
                  <c:v>5.1736111111111116</c:v>
                </c:pt>
                <c:pt idx="746">
                  <c:v>5.1805555555555554</c:v>
                </c:pt>
                <c:pt idx="747">
                  <c:v>5.1875</c:v>
                </c:pt>
                <c:pt idx="748">
                  <c:v>5.1944444444444446</c:v>
                </c:pt>
                <c:pt idx="749">
                  <c:v>5.2013888888888884</c:v>
                </c:pt>
                <c:pt idx="750">
                  <c:v>5.208333333333333</c:v>
                </c:pt>
                <c:pt idx="751">
                  <c:v>5.2152777777777777</c:v>
                </c:pt>
                <c:pt idx="752">
                  <c:v>5.2222222222222223</c:v>
                </c:pt>
                <c:pt idx="753">
                  <c:v>5.229166666666667</c:v>
                </c:pt>
                <c:pt idx="754">
                  <c:v>5.2361111111111116</c:v>
                </c:pt>
                <c:pt idx="755">
                  <c:v>5.2430555555555554</c:v>
                </c:pt>
                <c:pt idx="756">
                  <c:v>5.25</c:v>
                </c:pt>
                <c:pt idx="757">
                  <c:v>5.2569444444444446</c:v>
                </c:pt>
                <c:pt idx="758">
                  <c:v>5.2638888888888884</c:v>
                </c:pt>
                <c:pt idx="759">
                  <c:v>5.270833333333333</c:v>
                </c:pt>
                <c:pt idx="760">
                  <c:v>5.2777777777777777</c:v>
                </c:pt>
                <c:pt idx="761">
                  <c:v>5.2847222222222223</c:v>
                </c:pt>
                <c:pt idx="762">
                  <c:v>5.291666666666667</c:v>
                </c:pt>
                <c:pt idx="763">
                  <c:v>5.2986111111111116</c:v>
                </c:pt>
                <c:pt idx="764">
                  <c:v>5.3055555555555554</c:v>
                </c:pt>
                <c:pt idx="765">
                  <c:v>5.3125</c:v>
                </c:pt>
                <c:pt idx="766">
                  <c:v>5.3194444444444446</c:v>
                </c:pt>
                <c:pt idx="767">
                  <c:v>5.3263888888888884</c:v>
                </c:pt>
                <c:pt idx="768">
                  <c:v>5.333333333333333</c:v>
                </c:pt>
                <c:pt idx="769">
                  <c:v>5.3402777777777777</c:v>
                </c:pt>
                <c:pt idx="770">
                  <c:v>5.3472222222222223</c:v>
                </c:pt>
                <c:pt idx="771">
                  <c:v>5.354166666666667</c:v>
                </c:pt>
                <c:pt idx="772">
                  <c:v>5.3611111111111107</c:v>
                </c:pt>
                <c:pt idx="773">
                  <c:v>5.3680555555555562</c:v>
                </c:pt>
                <c:pt idx="774">
                  <c:v>5.375</c:v>
                </c:pt>
                <c:pt idx="775">
                  <c:v>5.3819444444444438</c:v>
                </c:pt>
                <c:pt idx="776">
                  <c:v>5.3888888888888893</c:v>
                </c:pt>
                <c:pt idx="777">
                  <c:v>5.395833333333333</c:v>
                </c:pt>
                <c:pt idx="778">
                  <c:v>5.4027777777777777</c:v>
                </c:pt>
                <c:pt idx="779">
                  <c:v>5.4097222222222223</c:v>
                </c:pt>
                <c:pt idx="780">
                  <c:v>5.416666666666667</c:v>
                </c:pt>
                <c:pt idx="781">
                  <c:v>5.4236111111111107</c:v>
                </c:pt>
                <c:pt idx="782">
                  <c:v>5.4305555555555562</c:v>
                </c:pt>
                <c:pt idx="783">
                  <c:v>5.4375</c:v>
                </c:pt>
                <c:pt idx="784">
                  <c:v>5.4444444444444438</c:v>
                </c:pt>
                <c:pt idx="785">
                  <c:v>5.4513888888888893</c:v>
                </c:pt>
                <c:pt idx="786">
                  <c:v>5.458333333333333</c:v>
                </c:pt>
                <c:pt idx="787">
                  <c:v>5.4652777777777777</c:v>
                </c:pt>
                <c:pt idx="788">
                  <c:v>5.4722222222222223</c:v>
                </c:pt>
                <c:pt idx="789">
                  <c:v>5.479166666666667</c:v>
                </c:pt>
                <c:pt idx="790">
                  <c:v>5.4861111111111107</c:v>
                </c:pt>
                <c:pt idx="791">
                  <c:v>5.4930555555555562</c:v>
                </c:pt>
                <c:pt idx="792">
                  <c:v>5.5</c:v>
                </c:pt>
                <c:pt idx="793">
                  <c:v>5.5069444444444438</c:v>
                </c:pt>
                <c:pt idx="794">
                  <c:v>5.5138888888888893</c:v>
                </c:pt>
                <c:pt idx="795">
                  <c:v>5.520833333333333</c:v>
                </c:pt>
                <c:pt idx="796">
                  <c:v>5.5277777777777777</c:v>
                </c:pt>
                <c:pt idx="797">
                  <c:v>5.5347222222222223</c:v>
                </c:pt>
                <c:pt idx="798">
                  <c:v>5.541666666666667</c:v>
                </c:pt>
                <c:pt idx="799">
                  <c:v>5.5486111111111107</c:v>
                </c:pt>
                <c:pt idx="800">
                  <c:v>5.5555555555555562</c:v>
                </c:pt>
                <c:pt idx="801">
                  <c:v>5.5625</c:v>
                </c:pt>
                <c:pt idx="802">
                  <c:v>5.5694444444444438</c:v>
                </c:pt>
                <c:pt idx="803">
                  <c:v>5.5763888888888893</c:v>
                </c:pt>
                <c:pt idx="804">
                  <c:v>5.583333333333333</c:v>
                </c:pt>
                <c:pt idx="805">
                  <c:v>5.5902777777777777</c:v>
                </c:pt>
                <c:pt idx="806">
                  <c:v>5.5972222222222223</c:v>
                </c:pt>
                <c:pt idx="807">
                  <c:v>5.604166666666667</c:v>
                </c:pt>
                <c:pt idx="808">
                  <c:v>5.6111111111111107</c:v>
                </c:pt>
                <c:pt idx="809">
                  <c:v>5.6180555555555562</c:v>
                </c:pt>
                <c:pt idx="810">
                  <c:v>5.625</c:v>
                </c:pt>
                <c:pt idx="811">
                  <c:v>5.6319444444444438</c:v>
                </c:pt>
                <c:pt idx="812">
                  <c:v>5.6388888888888893</c:v>
                </c:pt>
                <c:pt idx="813">
                  <c:v>5.645833333333333</c:v>
                </c:pt>
                <c:pt idx="814">
                  <c:v>5.6527777777777777</c:v>
                </c:pt>
                <c:pt idx="815">
                  <c:v>5.6597222222222223</c:v>
                </c:pt>
                <c:pt idx="816">
                  <c:v>5.666666666666667</c:v>
                </c:pt>
                <c:pt idx="817">
                  <c:v>5.6736111111111107</c:v>
                </c:pt>
                <c:pt idx="818">
                  <c:v>5.6805555555555562</c:v>
                </c:pt>
                <c:pt idx="819">
                  <c:v>5.6875</c:v>
                </c:pt>
                <c:pt idx="820">
                  <c:v>5.6944444444444438</c:v>
                </c:pt>
                <c:pt idx="821">
                  <c:v>5.7013888888888893</c:v>
                </c:pt>
                <c:pt idx="822">
                  <c:v>5.708333333333333</c:v>
                </c:pt>
                <c:pt idx="823">
                  <c:v>5.7152777777777777</c:v>
                </c:pt>
                <c:pt idx="824">
                  <c:v>5.7222222222222223</c:v>
                </c:pt>
                <c:pt idx="825">
                  <c:v>5.729166666666667</c:v>
                </c:pt>
                <c:pt idx="826">
                  <c:v>5.7361111111111107</c:v>
                </c:pt>
                <c:pt idx="827">
                  <c:v>5.7430555555555562</c:v>
                </c:pt>
                <c:pt idx="828">
                  <c:v>5.75</c:v>
                </c:pt>
                <c:pt idx="829">
                  <c:v>5.7569444444444438</c:v>
                </c:pt>
                <c:pt idx="830">
                  <c:v>5.7638888888888893</c:v>
                </c:pt>
                <c:pt idx="831">
                  <c:v>5.770833333333333</c:v>
                </c:pt>
                <c:pt idx="832">
                  <c:v>5.7777777777777777</c:v>
                </c:pt>
                <c:pt idx="833">
                  <c:v>5.7847222222222223</c:v>
                </c:pt>
                <c:pt idx="834">
                  <c:v>5.791666666666667</c:v>
                </c:pt>
                <c:pt idx="835">
                  <c:v>5.7986111111111107</c:v>
                </c:pt>
                <c:pt idx="836">
                  <c:v>5.8055555555555562</c:v>
                </c:pt>
                <c:pt idx="837">
                  <c:v>5.8125</c:v>
                </c:pt>
                <c:pt idx="838">
                  <c:v>5.8194444444444438</c:v>
                </c:pt>
                <c:pt idx="839">
                  <c:v>5.8263888888888893</c:v>
                </c:pt>
                <c:pt idx="840">
                  <c:v>5.833333333333333</c:v>
                </c:pt>
                <c:pt idx="841">
                  <c:v>5.8402777777777777</c:v>
                </c:pt>
                <c:pt idx="842">
                  <c:v>5.8472222222222223</c:v>
                </c:pt>
                <c:pt idx="843">
                  <c:v>5.854166666666667</c:v>
                </c:pt>
                <c:pt idx="844">
                  <c:v>5.8611111111111107</c:v>
                </c:pt>
                <c:pt idx="845">
                  <c:v>5.8680555555555562</c:v>
                </c:pt>
                <c:pt idx="846">
                  <c:v>5.875</c:v>
                </c:pt>
                <c:pt idx="847">
                  <c:v>5.8819444444444438</c:v>
                </c:pt>
                <c:pt idx="848">
                  <c:v>5.8888888888888893</c:v>
                </c:pt>
                <c:pt idx="849">
                  <c:v>5.895833333333333</c:v>
                </c:pt>
                <c:pt idx="850">
                  <c:v>5.9027777777777777</c:v>
                </c:pt>
                <c:pt idx="851">
                  <c:v>5.9097222222222223</c:v>
                </c:pt>
                <c:pt idx="852">
                  <c:v>5.916666666666667</c:v>
                </c:pt>
                <c:pt idx="853">
                  <c:v>5.9236111111111107</c:v>
                </c:pt>
                <c:pt idx="854">
                  <c:v>5.9305555555555562</c:v>
                </c:pt>
                <c:pt idx="855">
                  <c:v>5.9375</c:v>
                </c:pt>
                <c:pt idx="856">
                  <c:v>5.9444444444444438</c:v>
                </c:pt>
                <c:pt idx="857">
                  <c:v>5.9513888888888893</c:v>
                </c:pt>
                <c:pt idx="858">
                  <c:v>5.958333333333333</c:v>
                </c:pt>
                <c:pt idx="859">
                  <c:v>5.9652777777777777</c:v>
                </c:pt>
                <c:pt idx="860">
                  <c:v>5.9722222222222223</c:v>
                </c:pt>
                <c:pt idx="861">
                  <c:v>5.979166666666667</c:v>
                </c:pt>
                <c:pt idx="862">
                  <c:v>5.9861111111111107</c:v>
                </c:pt>
                <c:pt idx="863">
                  <c:v>5.9930555555555562</c:v>
                </c:pt>
                <c:pt idx="864">
                  <c:v>6</c:v>
                </c:pt>
                <c:pt idx="865">
                  <c:v>6.0069444444444438</c:v>
                </c:pt>
                <c:pt idx="866">
                  <c:v>6.0138888888888893</c:v>
                </c:pt>
                <c:pt idx="867">
                  <c:v>6.020833333333333</c:v>
                </c:pt>
                <c:pt idx="868">
                  <c:v>6.0277777777777777</c:v>
                </c:pt>
                <c:pt idx="869">
                  <c:v>6.0347222222222223</c:v>
                </c:pt>
                <c:pt idx="870">
                  <c:v>6.041666666666667</c:v>
                </c:pt>
                <c:pt idx="871">
                  <c:v>6.0486111111111107</c:v>
                </c:pt>
                <c:pt idx="872">
                  <c:v>6.0555555555555562</c:v>
                </c:pt>
                <c:pt idx="873">
                  <c:v>6.0625</c:v>
                </c:pt>
                <c:pt idx="874">
                  <c:v>6.0694444444444438</c:v>
                </c:pt>
                <c:pt idx="875">
                  <c:v>6.0763888888888893</c:v>
                </c:pt>
                <c:pt idx="876">
                  <c:v>6.083333333333333</c:v>
                </c:pt>
                <c:pt idx="877">
                  <c:v>6.0902777777777777</c:v>
                </c:pt>
                <c:pt idx="878">
                  <c:v>6.0972222222222223</c:v>
                </c:pt>
                <c:pt idx="879">
                  <c:v>6.104166666666667</c:v>
                </c:pt>
                <c:pt idx="880">
                  <c:v>6.1111111111111107</c:v>
                </c:pt>
                <c:pt idx="881">
                  <c:v>6.1180555555555562</c:v>
                </c:pt>
                <c:pt idx="882">
                  <c:v>6.125</c:v>
                </c:pt>
                <c:pt idx="883">
                  <c:v>6.1319444444444438</c:v>
                </c:pt>
                <c:pt idx="884">
                  <c:v>6.1388888888888893</c:v>
                </c:pt>
                <c:pt idx="885">
                  <c:v>6.145833333333333</c:v>
                </c:pt>
                <c:pt idx="886">
                  <c:v>6.1527777777777777</c:v>
                </c:pt>
                <c:pt idx="887">
                  <c:v>6.1597222222222223</c:v>
                </c:pt>
                <c:pt idx="888">
                  <c:v>6.166666666666667</c:v>
                </c:pt>
                <c:pt idx="889">
                  <c:v>6.1736111111111107</c:v>
                </c:pt>
                <c:pt idx="890">
                  <c:v>6.1805555555555562</c:v>
                </c:pt>
                <c:pt idx="891">
                  <c:v>6.1875</c:v>
                </c:pt>
                <c:pt idx="892">
                  <c:v>6.1944444444444438</c:v>
                </c:pt>
                <c:pt idx="893">
                  <c:v>6.2013888888888893</c:v>
                </c:pt>
                <c:pt idx="894">
                  <c:v>6.208333333333333</c:v>
                </c:pt>
                <c:pt idx="895">
                  <c:v>6.2152777777777777</c:v>
                </c:pt>
                <c:pt idx="896">
                  <c:v>6.2222222222222223</c:v>
                </c:pt>
                <c:pt idx="897">
                  <c:v>6.229166666666667</c:v>
                </c:pt>
                <c:pt idx="898">
                  <c:v>6.2361111111111107</c:v>
                </c:pt>
                <c:pt idx="899">
                  <c:v>6.2430555555555562</c:v>
                </c:pt>
                <c:pt idx="900">
                  <c:v>6.25</c:v>
                </c:pt>
                <c:pt idx="901">
                  <c:v>6.2569444444444438</c:v>
                </c:pt>
                <c:pt idx="902">
                  <c:v>6.2638888888888893</c:v>
                </c:pt>
                <c:pt idx="903">
                  <c:v>6.270833333333333</c:v>
                </c:pt>
                <c:pt idx="904">
                  <c:v>6.2777777777777777</c:v>
                </c:pt>
                <c:pt idx="905">
                  <c:v>6.2847222222222223</c:v>
                </c:pt>
                <c:pt idx="906">
                  <c:v>6.291666666666667</c:v>
                </c:pt>
                <c:pt idx="907">
                  <c:v>6.2986111111111107</c:v>
                </c:pt>
                <c:pt idx="908">
                  <c:v>6.3055555555555562</c:v>
                </c:pt>
                <c:pt idx="909">
                  <c:v>6.3125</c:v>
                </c:pt>
                <c:pt idx="910">
                  <c:v>6.3194444444444438</c:v>
                </c:pt>
                <c:pt idx="911">
                  <c:v>6.3263888888888893</c:v>
                </c:pt>
                <c:pt idx="912">
                  <c:v>6.333333333333333</c:v>
                </c:pt>
                <c:pt idx="913">
                  <c:v>6.3402777777777777</c:v>
                </c:pt>
                <c:pt idx="914">
                  <c:v>6.3472222222222223</c:v>
                </c:pt>
                <c:pt idx="915">
                  <c:v>6.354166666666667</c:v>
                </c:pt>
                <c:pt idx="916">
                  <c:v>6.3611111111111107</c:v>
                </c:pt>
                <c:pt idx="917">
                  <c:v>6.3680555555555562</c:v>
                </c:pt>
                <c:pt idx="918">
                  <c:v>6.375</c:v>
                </c:pt>
                <c:pt idx="919">
                  <c:v>6.3819444444444438</c:v>
                </c:pt>
                <c:pt idx="920">
                  <c:v>6.3888888888888893</c:v>
                </c:pt>
                <c:pt idx="921">
                  <c:v>6.395833333333333</c:v>
                </c:pt>
                <c:pt idx="922">
                  <c:v>6.4027777777777777</c:v>
                </c:pt>
                <c:pt idx="923">
                  <c:v>6.4097222222222223</c:v>
                </c:pt>
                <c:pt idx="924">
                  <c:v>6.416666666666667</c:v>
                </c:pt>
                <c:pt idx="925">
                  <c:v>6.4236111111111107</c:v>
                </c:pt>
                <c:pt idx="926">
                  <c:v>6.4305555555555562</c:v>
                </c:pt>
                <c:pt idx="927">
                  <c:v>6.4375</c:v>
                </c:pt>
                <c:pt idx="928">
                  <c:v>6.4444444444444438</c:v>
                </c:pt>
                <c:pt idx="929">
                  <c:v>6.4513888888888893</c:v>
                </c:pt>
                <c:pt idx="930">
                  <c:v>6.458333333333333</c:v>
                </c:pt>
                <c:pt idx="931">
                  <c:v>6.4652777777777777</c:v>
                </c:pt>
                <c:pt idx="932">
                  <c:v>6.4722222222222223</c:v>
                </c:pt>
                <c:pt idx="933">
                  <c:v>6.479166666666667</c:v>
                </c:pt>
                <c:pt idx="934">
                  <c:v>6.4861111111111107</c:v>
                </c:pt>
                <c:pt idx="935">
                  <c:v>6.4930555555555562</c:v>
                </c:pt>
                <c:pt idx="936">
                  <c:v>6.5</c:v>
                </c:pt>
                <c:pt idx="937">
                  <c:v>6.5069444444444438</c:v>
                </c:pt>
                <c:pt idx="938">
                  <c:v>6.5138888888888893</c:v>
                </c:pt>
                <c:pt idx="939">
                  <c:v>6.520833333333333</c:v>
                </c:pt>
                <c:pt idx="940">
                  <c:v>6.5277777777777777</c:v>
                </c:pt>
                <c:pt idx="941">
                  <c:v>6.5347222222222223</c:v>
                </c:pt>
                <c:pt idx="942">
                  <c:v>6.541666666666667</c:v>
                </c:pt>
                <c:pt idx="943">
                  <c:v>6.5486111111111107</c:v>
                </c:pt>
                <c:pt idx="944">
                  <c:v>6.5555555555555562</c:v>
                </c:pt>
                <c:pt idx="945">
                  <c:v>6.5625</c:v>
                </c:pt>
                <c:pt idx="946">
                  <c:v>6.5694444444444438</c:v>
                </c:pt>
                <c:pt idx="947">
                  <c:v>6.5763888888888893</c:v>
                </c:pt>
                <c:pt idx="948">
                  <c:v>6.583333333333333</c:v>
                </c:pt>
                <c:pt idx="949">
                  <c:v>6.5902777777777777</c:v>
                </c:pt>
                <c:pt idx="950">
                  <c:v>6.5972222222222223</c:v>
                </c:pt>
                <c:pt idx="951">
                  <c:v>6.604166666666667</c:v>
                </c:pt>
                <c:pt idx="952">
                  <c:v>6.6111111111111107</c:v>
                </c:pt>
                <c:pt idx="953">
                  <c:v>6.6180555555555562</c:v>
                </c:pt>
                <c:pt idx="954">
                  <c:v>6.625</c:v>
                </c:pt>
                <c:pt idx="955">
                  <c:v>6.6319444444444438</c:v>
                </c:pt>
                <c:pt idx="956">
                  <c:v>6.6388888888888893</c:v>
                </c:pt>
                <c:pt idx="957">
                  <c:v>6.645833333333333</c:v>
                </c:pt>
                <c:pt idx="958">
                  <c:v>6.6527777777777777</c:v>
                </c:pt>
                <c:pt idx="959">
                  <c:v>6.6597222222222223</c:v>
                </c:pt>
                <c:pt idx="960">
                  <c:v>6.666666666666667</c:v>
                </c:pt>
                <c:pt idx="961">
                  <c:v>6.6736111111111107</c:v>
                </c:pt>
                <c:pt idx="962">
                  <c:v>6.6805555555555562</c:v>
                </c:pt>
                <c:pt idx="963">
                  <c:v>6.6875</c:v>
                </c:pt>
                <c:pt idx="964">
                  <c:v>6.6944444444444438</c:v>
                </c:pt>
                <c:pt idx="965">
                  <c:v>6.7013888888888893</c:v>
                </c:pt>
                <c:pt idx="966">
                  <c:v>6.708333333333333</c:v>
                </c:pt>
                <c:pt idx="967">
                  <c:v>6.7152777777777777</c:v>
                </c:pt>
                <c:pt idx="968">
                  <c:v>6.7222222222222223</c:v>
                </c:pt>
                <c:pt idx="969">
                  <c:v>6.729166666666667</c:v>
                </c:pt>
                <c:pt idx="970">
                  <c:v>6.7361111111111107</c:v>
                </c:pt>
                <c:pt idx="971">
                  <c:v>6.7430555555555562</c:v>
                </c:pt>
                <c:pt idx="972">
                  <c:v>6.75</c:v>
                </c:pt>
                <c:pt idx="973">
                  <c:v>6.7569444444444438</c:v>
                </c:pt>
                <c:pt idx="974">
                  <c:v>6.7638888888888893</c:v>
                </c:pt>
                <c:pt idx="975">
                  <c:v>6.770833333333333</c:v>
                </c:pt>
                <c:pt idx="976">
                  <c:v>6.7777777777777777</c:v>
                </c:pt>
                <c:pt idx="977">
                  <c:v>6.7847222222222223</c:v>
                </c:pt>
                <c:pt idx="978">
                  <c:v>6.791666666666667</c:v>
                </c:pt>
                <c:pt idx="979">
                  <c:v>6.7986111111111107</c:v>
                </c:pt>
                <c:pt idx="980">
                  <c:v>6.8055555555555562</c:v>
                </c:pt>
                <c:pt idx="981">
                  <c:v>6.8125</c:v>
                </c:pt>
                <c:pt idx="982">
                  <c:v>6.8194444444444438</c:v>
                </c:pt>
                <c:pt idx="983">
                  <c:v>6.8263888888888893</c:v>
                </c:pt>
                <c:pt idx="984">
                  <c:v>6.833333333333333</c:v>
                </c:pt>
                <c:pt idx="985">
                  <c:v>6.8402777777777777</c:v>
                </c:pt>
                <c:pt idx="986">
                  <c:v>6.8472222222222223</c:v>
                </c:pt>
                <c:pt idx="987">
                  <c:v>6.854166666666667</c:v>
                </c:pt>
                <c:pt idx="988">
                  <c:v>6.8611111111111107</c:v>
                </c:pt>
                <c:pt idx="989">
                  <c:v>6.8680555555555562</c:v>
                </c:pt>
                <c:pt idx="990">
                  <c:v>6.875</c:v>
                </c:pt>
                <c:pt idx="991">
                  <c:v>6.8819444444444438</c:v>
                </c:pt>
                <c:pt idx="992">
                  <c:v>6.8888888888888893</c:v>
                </c:pt>
                <c:pt idx="993">
                  <c:v>6.895833333333333</c:v>
                </c:pt>
                <c:pt idx="994">
                  <c:v>6.9027777777777777</c:v>
                </c:pt>
                <c:pt idx="995">
                  <c:v>6.9097222222222223</c:v>
                </c:pt>
                <c:pt idx="996">
                  <c:v>6.916666666666667</c:v>
                </c:pt>
                <c:pt idx="997">
                  <c:v>6.9236111111111107</c:v>
                </c:pt>
                <c:pt idx="998">
                  <c:v>6.9305555555555562</c:v>
                </c:pt>
                <c:pt idx="999">
                  <c:v>6.9375</c:v>
                </c:pt>
                <c:pt idx="1000">
                  <c:v>6.9444444444444438</c:v>
                </c:pt>
                <c:pt idx="1001">
                  <c:v>6.9513888888888893</c:v>
                </c:pt>
                <c:pt idx="1002">
                  <c:v>6.958333333333333</c:v>
                </c:pt>
                <c:pt idx="1003">
                  <c:v>6.9652777777777777</c:v>
                </c:pt>
                <c:pt idx="1004">
                  <c:v>6.9722222222222223</c:v>
                </c:pt>
                <c:pt idx="1005">
                  <c:v>6.979166666666667</c:v>
                </c:pt>
                <c:pt idx="1006">
                  <c:v>6.9861111111111107</c:v>
                </c:pt>
                <c:pt idx="1007">
                  <c:v>6.9930555555555562</c:v>
                </c:pt>
                <c:pt idx="1008">
                  <c:v>7</c:v>
                </c:pt>
                <c:pt idx="1009">
                  <c:v>7.0069444444444438</c:v>
                </c:pt>
                <c:pt idx="1010">
                  <c:v>7.0138888888888893</c:v>
                </c:pt>
                <c:pt idx="1011">
                  <c:v>7.020833333333333</c:v>
                </c:pt>
                <c:pt idx="1012">
                  <c:v>7.0277777777777777</c:v>
                </c:pt>
                <c:pt idx="1013">
                  <c:v>7.0347222222222223</c:v>
                </c:pt>
                <c:pt idx="1014">
                  <c:v>7.041666666666667</c:v>
                </c:pt>
                <c:pt idx="1015">
                  <c:v>7.0486111111111107</c:v>
                </c:pt>
                <c:pt idx="1016">
                  <c:v>7.0555555555555562</c:v>
                </c:pt>
                <c:pt idx="1017">
                  <c:v>7.0625</c:v>
                </c:pt>
                <c:pt idx="1018">
                  <c:v>7.0694444444444438</c:v>
                </c:pt>
                <c:pt idx="1019">
                  <c:v>7.0763888888888893</c:v>
                </c:pt>
                <c:pt idx="1020">
                  <c:v>7.083333333333333</c:v>
                </c:pt>
                <c:pt idx="1021">
                  <c:v>7.0902777777777777</c:v>
                </c:pt>
                <c:pt idx="1022">
                  <c:v>7.0972222222222223</c:v>
                </c:pt>
                <c:pt idx="1023">
                  <c:v>7.104166666666667</c:v>
                </c:pt>
                <c:pt idx="1024">
                  <c:v>7.1111111111111107</c:v>
                </c:pt>
                <c:pt idx="1025">
                  <c:v>7.1180555555555562</c:v>
                </c:pt>
                <c:pt idx="1026">
                  <c:v>7.125</c:v>
                </c:pt>
                <c:pt idx="1027">
                  <c:v>7.1319444444444438</c:v>
                </c:pt>
                <c:pt idx="1028">
                  <c:v>7.1388888888888893</c:v>
                </c:pt>
                <c:pt idx="1029">
                  <c:v>7.145833333333333</c:v>
                </c:pt>
                <c:pt idx="1030">
                  <c:v>7.1527777777777777</c:v>
                </c:pt>
                <c:pt idx="1031">
                  <c:v>7.1597222222222223</c:v>
                </c:pt>
                <c:pt idx="1032">
                  <c:v>7.166666666666667</c:v>
                </c:pt>
                <c:pt idx="1033">
                  <c:v>7.1736111111111107</c:v>
                </c:pt>
                <c:pt idx="1034">
                  <c:v>7.1805555555555562</c:v>
                </c:pt>
                <c:pt idx="1035">
                  <c:v>7.1875</c:v>
                </c:pt>
                <c:pt idx="1036">
                  <c:v>7.1944444444444438</c:v>
                </c:pt>
                <c:pt idx="1037">
                  <c:v>7.2013888888888893</c:v>
                </c:pt>
                <c:pt idx="1038">
                  <c:v>7.208333333333333</c:v>
                </c:pt>
                <c:pt idx="1039">
                  <c:v>7.2152777777777777</c:v>
                </c:pt>
                <c:pt idx="1040">
                  <c:v>7.2222222222222223</c:v>
                </c:pt>
                <c:pt idx="1041">
                  <c:v>7.229166666666667</c:v>
                </c:pt>
                <c:pt idx="1042">
                  <c:v>7.2361111111111107</c:v>
                </c:pt>
                <c:pt idx="1043">
                  <c:v>7.2430555555555562</c:v>
                </c:pt>
                <c:pt idx="1044">
                  <c:v>7.25</c:v>
                </c:pt>
                <c:pt idx="1045">
                  <c:v>7.2569444444444438</c:v>
                </c:pt>
                <c:pt idx="1046">
                  <c:v>7.2638888888888893</c:v>
                </c:pt>
                <c:pt idx="1047">
                  <c:v>7.270833333333333</c:v>
                </c:pt>
                <c:pt idx="1048">
                  <c:v>7.2777777777777777</c:v>
                </c:pt>
                <c:pt idx="1049">
                  <c:v>7.2847222222222223</c:v>
                </c:pt>
                <c:pt idx="1050">
                  <c:v>7.291666666666667</c:v>
                </c:pt>
                <c:pt idx="1051">
                  <c:v>7.2986111111111107</c:v>
                </c:pt>
                <c:pt idx="1052">
                  <c:v>7.3055555555555562</c:v>
                </c:pt>
                <c:pt idx="1053">
                  <c:v>7.3125</c:v>
                </c:pt>
                <c:pt idx="1054">
                  <c:v>7.3194444444444438</c:v>
                </c:pt>
                <c:pt idx="1055">
                  <c:v>7.3263888888888893</c:v>
                </c:pt>
                <c:pt idx="1056">
                  <c:v>7.333333333333333</c:v>
                </c:pt>
                <c:pt idx="1057">
                  <c:v>7.3402777777777777</c:v>
                </c:pt>
                <c:pt idx="1058">
                  <c:v>7.3472222222222223</c:v>
                </c:pt>
                <c:pt idx="1059">
                  <c:v>7.354166666666667</c:v>
                </c:pt>
                <c:pt idx="1060">
                  <c:v>7.3611111111111107</c:v>
                </c:pt>
                <c:pt idx="1061">
                  <c:v>7.3680555555555562</c:v>
                </c:pt>
                <c:pt idx="1062">
                  <c:v>7.375</c:v>
                </c:pt>
                <c:pt idx="1063">
                  <c:v>7.3819444444444438</c:v>
                </c:pt>
                <c:pt idx="1064">
                  <c:v>7.3888888888888893</c:v>
                </c:pt>
                <c:pt idx="1065">
                  <c:v>7.395833333333333</c:v>
                </c:pt>
                <c:pt idx="1066">
                  <c:v>7.4027777777777777</c:v>
                </c:pt>
                <c:pt idx="1067">
                  <c:v>7.4097222222222223</c:v>
                </c:pt>
                <c:pt idx="1068">
                  <c:v>7.416666666666667</c:v>
                </c:pt>
                <c:pt idx="1069">
                  <c:v>7.4236111111111107</c:v>
                </c:pt>
                <c:pt idx="1070">
                  <c:v>7.4305555555555562</c:v>
                </c:pt>
                <c:pt idx="1071">
                  <c:v>7.4375</c:v>
                </c:pt>
                <c:pt idx="1072">
                  <c:v>7.4444444444444438</c:v>
                </c:pt>
                <c:pt idx="1073">
                  <c:v>7.4513888888888893</c:v>
                </c:pt>
                <c:pt idx="1074">
                  <c:v>7.458333333333333</c:v>
                </c:pt>
                <c:pt idx="1075">
                  <c:v>7.4652777777777777</c:v>
                </c:pt>
                <c:pt idx="1076">
                  <c:v>7.4722222222222223</c:v>
                </c:pt>
                <c:pt idx="1077">
                  <c:v>7.479166666666667</c:v>
                </c:pt>
                <c:pt idx="1078">
                  <c:v>7.4861111111111107</c:v>
                </c:pt>
                <c:pt idx="1079">
                  <c:v>7.4930555555555562</c:v>
                </c:pt>
                <c:pt idx="1080">
                  <c:v>7.5</c:v>
                </c:pt>
                <c:pt idx="1081">
                  <c:v>7.5069444444444438</c:v>
                </c:pt>
                <c:pt idx="1082">
                  <c:v>7.5138888888888893</c:v>
                </c:pt>
                <c:pt idx="1083">
                  <c:v>7.520833333333333</c:v>
                </c:pt>
                <c:pt idx="1084">
                  <c:v>7.5277777777777777</c:v>
                </c:pt>
                <c:pt idx="1085">
                  <c:v>7.5347222222222223</c:v>
                </c:pt>
                <c:pt idx="1086">
                  <c:v>7.541666666666667</c:v>
                </c:pt>
                <c:pt idx="1087">
                  <c:v>7.5486111111111107</c:v>
                </c:pt>
                <c:pt idx="1088">
                  <c:v>7.5555555555555562</c:v>
                </c:pt>
                <c:pt idx="1089">
                  <c:v>7.5625</c:v>
                </c:pt>
                <c:pt idx="1090">
                  <c:v>7.5694444444444438</c:v>
                </c:pt>
                <c:pt idx="1091">
                  <c:v>7.5763888888888893</c:v>
                </c:pt>
                <c:pt idx="1092">
                  <c:v>7.583333333333333</c:v>
                </c:pt>
                <c:pt idx="1093">
                  <c:v>7.5902777777777777</c:v>
                </c:pt>
                <c:pt idx="1094">
                  <c:v>7.5972222222222223</c:v>
                </c:pt>
                <c:pt idx="1095">
                  <c:v>7.604166666666667</c:v>
                </c:pt>
                <c:pt idx="1096">
                  <c:v>7.6111111111111107</c:v>
                </c:pt>
                <c:pt idx="1097">
                  <c:v>7.6180555555555562</c:v>
                </c:pt>
                <c:pt idx="1098">
                  <c:v>7.625</c:v>
                </c:pt>
                <c:pt idx="1099">
                  <c:v>7.6319444444444438</c:v>
                </c:pt>
                <c:pt idx="1100">
                  <c:v>7.6388888888888893</c:v>
                </c:pt>
                <c:pt idx="1101">
                  <c:v>7.645833333333333</c:v>
                </c:pt>
                <c:pt idx="1102">
                  <c:v>7.6527777777777777</c:v>
                </c:pt>
                <c:pt idx="1103">
                  <c:v>7.6597222222222223</c:v>
                </c:pt>
                <c:pt idx="1104">
                  <c:v>7.666666666666667</c:v>
                </c:pt>
                <c:pt idx="1105">
                  <c:v>7.6736111111111107</c:v>
                </c:pt>
                <c:pt idx="1106">
                  <c:v>7.6805555555555562</c:v>
                </c:pt>
                <c:pt idx="1107">
                  <c:v>7.6875</c:v>
                </c:pt>
                <c:pt idx="1108">
                  <c:v>7.6944444444444438</c:v>
                </c:pt>
                <c:pt idx="1109">
                  <c:v>7.7013888888888893</c:v>
                </c:pt>
                <c:pt idx="1110">
                  <c:v>7.708333333333333</c:v>
                </c:pt>
                <c:pt idx="1111">
                  <c:v>7.7152777777777777</c:v>
                </c:pt>
                <c:pt idx="1112">
                  <c:v>7.7222222222222223</c:v>
                </c:pt>
                <c:pt idx="1113">
                  <c:v>7.729166666666667</c:v>
                </c:pt>
                <c:pt idx="1114">
                  <c:v>7.7361111111111107</c:v>
                </c:pt>
                <c:pt idx="1115">
                  <c:v>7.7430555555555562</c:v>
                </c:pt>
                <c:pt idx="1116">
                  <c:v>7.75</c:v>
                </c:pt>
                <c:pt idx="1117">
                  <c:v>7.7569444444444438</c:v>
                </c:pt>
                <c:pt idx="1118">
                  <c:v>7.7638888888888893</c:v>
                </c:pt>
                <c:pt idx="1119">
                  <c:v>7.770833333333333</c:v>
                </c:pt>
                <c:pt idx="1120">
                  <c:v>7.7777777777777777</c:v>
                </c:pt>
                <c:pt idx="1121">
                  <c:v>7.7847222222222223</c:v>
                </c:pt>
                <c:pt idx="1122">
                  <c:v>7.791666666666667</c:v>
                </c:pt>
                <c:pt idx="1123">
                  <c:v>7.7986111111111107</c:v>
                </c:pt>
                <c:pt idx="1124">
                  <c:v>7.8055555555555562</c:v>
                </c:pt>
                <c:pt idx="1125">
                  <c:v>7.8125</c:v>
                </c:pt>
                <c:pt idx="1126">
                  <c:v>7.8194444444444438</c:v>
                </c:pt>
                <c:pt idx="1127">
                  <c:v>7.8263888888888893</c:v>
                </c:pt>
                <c:pt idx="1128">
                  <c:v>7.833333333333333</c:v>
                </c:pt>
                <c:pt idx="1129">
                  <c:v>7.8402777777777777</c:v>
                </c:pt>
                <c:pt idx="1130">
                  <c:v>7.8472222222222223</c:v>
                </c:pt>
                <c:pt idx="1131">
                  <c:v>7.854166666666667</c:v>
                </c:pt>
                <c:pt idx="1132">
                  <c:v>7.8611111111111107</c:v>
                </c:pt>
                <c:pt idx="1133">
                  <c:v>7.8680555555555562</c:v>
                </c:pt>
                <c:pt idx="1134">
                  <c:v>7.875</c:v>
                </c:pt>
                <c:pt idx="1135">
                  <c:v>7.8819444444444438</c:v>
                </c:pt>
                <c:pt idx="1136">
                  <c:v>7.8888888888888893</c:v>
                </c:pt>
                <c:pt idx="1137">
                  <c:v>7.895833333333333</c:v>
                </c:pt>
                <c:pt idx="1138">
                  <c:v>7.9027777777777777</c:v>
                </c:pt>
                <c:pt idx="1139">
                  <c:v>7.9097222222222223</c:v>
                </c:pt>
                <c:pt idx="1140">
                  <c:v>7.916666666666667</c:v>
                </c:pt>
                <c:pt idx="1141">
                  <c:v>7.9236111111111107</c:v>
                </c:pt>
                <c:pt idx="1142">
                  <c:v>7.9305555555555562</c:v>
                </c:pt>
                <c:pt idx="1143">
                  <c:v>7.9375</c:v>
                </c:pt>
                <c:pt idx="1144">
                  <c:v>7.9444444444444438</c:v>
                </c:pt>
                <c:pt idx="1145">
                  <c:v>7.9513888888888893</c:v>
                </c:pt>
                <c:pt idx="1146">
                  <c:v>7.958333333333333</c:v>
                </c:pt>
                <c:pt idx="1147">
                  <c:v>7.9652777777777777</c:v>
                </c:pt>
                <c:pt idx="1148">
                  <c:v>7.9722222222222223</c:v>
                </c:pt>
                <c:pt idx="1149">
                  <c:v>7.979166666666667</c:v>
                </c:pt>
                <c:pt idx="1150">
                  <c:v>7.9861111111111107</c:v>
                </c:pt>
                <c:pt idx="1151">
                  <c:v>7.9930555555555562</c:v>
                </c:pt>
                <c:pt idx="1152">
                  <c:v>8</c:v>
                </c:pt>
                <c:pt idx="1153">
                  <c:v>8.0069444444444446</c:v>
                </c:pt>
                <c:pt idx="1154">
                  <c:v>8.0138888888888893</c:v>
                </c:pt>
                <c:pt idx="1155">
                  <c:v>8.0208333333333339</c:v>
                </c:pt>
                <c:pt idx="1156">
                  <c:v>8.0277777777777768</c:v>
                </c:pt>
                <c:pt idx="1157">
                  <c:v>8.0347222222222232</c:v>
                </c:pt>
                <c:pt idx="1158">
                  <c:v>8.0416666666666661</c:v>
                </c:pt>
                <c:pt idx="1159">
                  <c:v>8.0486111111111107</c:v>
                </c:pt>
                <c:pt idx="1160">
                  <c:v>8.0555555555555554</c:v>
                </c:pt>
                <c:pt idx="1161">
                  <c:v>8.0625</c:v>
                </c:pt>
                <c:pt idx="1162">
                  <c:v>8.0694444444444446</c:v>
                </c:pt>
                <c:pt idx="1163">
                  <c:v>8.0763888888888893</c:v>
                </c:pt>
                <c:pt idx="1164">
                  <c:v>8.0833333333333339</c:v>
                </c:pt>
                <c:pt idx="1165">
                  <c:v>8.0902777777777768</c:v>
                </c:pt>
                <c:pt idx="1166">
                  <c:v>8.0972222222222232</c:v>
                </c:pt>
                <c:pt idx="1167">
                  <c:v>8.1041666666666661</c:v>
                </c:pt>
                <c:pt idx="1168">
                  <c:v>8.1111111111111107</c:v>
                </c:pt>
                <c:pt idx="1169">
                  <c:v>8.1180555555555554</c:v>
                </c:pt>
                <c:pt idx="1170">
                  <c:v>8.125</c:v>
                </c:pt>
                <c:pt idx="1171">
                  <c:v>8.1319444444444446</c:v>
                </c:pt>
                <c:pt idx="1172">
                  <c:v>8.1388888888888893</c:v>
                </c:pt>
                <c:pt idx="1173">
                  <c:v>8.1458333333333339</c:v>
                </c:pt>
                <c:pt idx="1174">
                  <c:v>8.1527777777777768</c:v>
                </c:pt>
                <c:pt idx="1175">
                  <c:v>8.1597222222222232</c:v>
                </c:pt>
                <c:pt idx="1176">
                  <c:v>8.1666666666666661</c:v>
                </c:pt>
                <c:pt idx="1177">
                  <c:v>8.1736111111111107</c:v>
                </c:pt>
                <c:pt idx="1178">
                  <c:v>8.1805555555555554</c:v>
                </c:pt>
                <c:pt idx="1179">
                  <c:v>8.1875</c:v>
                </c:pt>
                <c:pt idx="1180">
                  <c:v>8.1944444444444446</c:v>
                </c:pt>
                <c:pt idx="1181">
                  <c:v>8.2013888888888893</c:v>
                </c:pt>
                <c:pt idx="1182">
                  <c:v>8.2083333333333339</c:v>
                </c:pt>
                <c:pt idx="1183">
                  <c:v>8.2152777777777768</c:v>
                </c:pt>
                <c:pt idx="1184">
                  <c:v>8.2222222222222232</c:v>
                </c:pt>
                <c:pt idx="1185">
                  <c:v>8.2291666666666661</c:v>
                </c:pt>
                <c:pt idx="1186">
                  <c:v>8.2361111111111107</c:v>
                </c:pt>
                <c:pt idx="1187">
                  <c:v>8.2430555555555554</c:v>
                </c:pt>
                <c:pt idx="1188">
                  <c:v>8.25</c:v>
                </c:pt>
                <c:pt idx="1189">
                  <c:v>8.2569444444444446</c:v>
                </c:pt>
                <c:pt idx="1190">
                  <c:v>8.2638888888888893</c:v>
                </c:pt>
                <c:pt idx="1191">
                  <c:v>8.2708333333333339</c:v>
                </c:pt>
                <c:pt idx="1192">
                  <c:v>8.2777777777777768</c:v>
                </c:pt>
                <c:pt idx="1193">
                  <c:v>8.2847222222222232</c:v>
                </c:pt>
                <c:pt idx="1194">
                  <c:v>8.2916666666666661</c:v>
                </c:pt>
                <c:pt idx="1195">
                  <c:v>8.2986111111111107</c:v>
                </c:pt>
                <c:pt idx="1196">
                  <c:v>8.3055555555555554</c:v>
                </c:pt>
                <c:pt idx="1197">
                  <c:v>8.3125</c:v>
                </c:pt>
                <c:pt idx="1198">
                  <c:v>8.3194444444444446</c:v>
                </c:pt>
                <c:pt idx="1199">
                  <c:v>8.3263888888888893</c:v>
                </c:pt>
                <c:pt idx="1200">
                  <c:v>8.3333333333333339</c:v>
                </c:pt>
                <c:pt idx="1201">
                  <c:v>8.3402777777777768</c:v>
                </c:pt>
                <c:pt idx="1202">
                  <c:v>8.3472222222222232</c:v>
                </c:pt>
                <c:pt idx="1203">
                  <c:v>8.3541666666666661</c:v>
                </c:pt>
                <c:pt idx="1204">
                  <c:v>8.3611111111111107</c:v>
                </c:pt>
                <c:pt idx="1205">
                  <c:v>8.3680555555555554</c:v>
                </c:pt>
                <c:pt idx="1206">
                  <c:v>8.375</c:v>
                </c:pt>
                <c:pt idx="1207">
                  <c:v>8.3819444444444446</c:v>
                </c:pt>
                <c:pt idx="1208">
                  <c:v>8.3888888888888893</c:v>
                </c:pt>
                <c:pt idx="1209">
                  <c:v>8.3958333333333339</c:v>
                </c:pt>
                <c:pt idx="1210">
                  <c:v>8.4027777777777768</c:v>
                </c:pt>
                <c:pt idx="1211">
                  <c:v>8.4097222222222232</c:v>
                </c:pt>
                <c:pt idx="1212">
                  <c:v>8.4166666666666661</c:v>
                </c:pt>
                <c:pt idx="1213">
                  <c:v>8.4236111111111107</c:v>
                </c:pt>
                <c:pt idx="1214">
                  <c:v>8.4305555555555554</c:v>
                </c:pt>
                <c:pt idx="1215">
                  <c:v>8.4375</c:v>
                </c:pt>
                <c:pt idx="1216">
                  <c:v>8.4444444444444446</c:v>
                </c:pt>
                <c:pt idx="1217">
                  <c:v>8.4513888888888893</c:v>
                </c:pt>
                <c:pt idx="1218">
                  <c:v>8.4583333333333339</c:v>
                </c:pt>
                <c:pt idx="1219">
                  <c:v>8.4652777777777768</c:v>
                </c:pt>
                <c:pt idx="1220">
                  <c:v>8.4722222222222232</c:v>
                </c:pt>
                <c:pt idx="1221">
                  <c:v>8.4791666666666661</c:v>
                </c:pt>
                <c:pt idx="1222">
                  <c:v>8.4861111111111107</c:v>
                </c:pt>
                <c:pt idx="1223">
                  <c:v>8.4930555555555554</c:v>
                </c:pt>
                <c:pt idx="1224">
                  <c:v>8.5</c:v>
                </c:pt>
                <c:pt idx="1225">
                  <c:v>8.5069444444444446</c:v>
                </c:pt>
                <c:pt idx="1226">
                  <c:v>8.5138888888888893</c:v>
                </c:pt>
                <c:pt idx="1227">
                  <c:v>8.5208333333333339</c:v>
                </c:pt>
                <c:pt idx="1228">
                  <c:v>8.5277777777777768</c:v>
                </c:pt>
                <c:pt idx="1229">
                  <c:v>8.5347222222222232</c:v>
                </c:pt>
                <c:pt idx="1230">
                  <c:v>8.5416666666666661</c:v>
                </c:pt>
                <c:pt idx="1231">
                  <c:v>8.5486111111111107</c:v>
                </c:pt>
                <c:pt idx="1232">
                  <c:v>8.5555555555555554</c:v>
                </c:pt>
                <c:pt idx="1233">
                  <c:v>8.5625</c:v>
                </c:pt>
                <c:pt idx="1234">
                  <c:v>8.5694444444444446</c:v>
                </c:pt>
                <c:pt idx="1235">
                  <c:v>8.5763888888888893</c:v>
                </c:pt>
                <c:pt idx="1236">
                  <c:v>8.5833333333333339</c:v>
                </c:pt>
                <c:pt idx="1237">
                  <c:v>8.5902777777777768</c:v>
                </c:pt>
                <c:pt idx="1238">
                  <c:v>8.5972222222222232</c:v>
                </c:pt>
                <c:pt idx="1239">
                  <c:v>8.6041666666666661</c:v>
                </c:pt>
                <c:pt idx="1240">
                  <c:v>8.6111111111111107</c:v>
                </c:pt>
                <c:pt idx="1241">
                  <c:v>8.6180555555555554</c:v>
                </c:pt>
                <c:pt idx="1242">
                  <c:v>8.625</c:v>
                </c:pt>
                <c:pt idx="1243">
                  <c:v>8.6319444444444446</c:v>
                </c:pt>
                <c:pt idx="1244">
                  <c:v>8.6388888888888893</c:v>
                </c:pt>
                <c:pt idx="1245">
                  <c:v>8.6458333333333339</c:v>
                </c:pt>
                <c:pt idx="1246">
                  <c:v>8.6527777777777768</c:v>
                </c:pt>
                <c:pt idx="1247">
                  <c:v>8.6597222222222232</c:v>
                </c:pt>
                <c:pt idx="1248">
                  <c:v>8.6666666666666661</c:v>
                </c:pt>
                <c:pt idx="1249">
                  <c:v>8.6736111111111107</c:v>
                </c:pt>
                <c:pt idx="1250">
                  <c:v>8.6805555555555554</c:v>
                </c:pt>
                <c:pt idx="1251">
                  <c:v>8.6875</c:v>
                </c:pt>
                <c:pt idx="1252">
                  <c:v>8.6944444444444446</c:v>
                </c:pt>
                <c:pt idx="1253">
                  <c:v>8.7013888888888893</c:v>
                </c:pt>
                <c:pt idx="1254">
                  <c:v>8.7083333333333339</c:v>
                </c:pt>
                <c:pt idx="1255">
                  <c:v>8.7152777777777768</c:v>
                </c:pt>
                <c:pt idx="1256">
                  <c:v>8.7222222222222232</c:v>
                </c:pt>
                <c:pt idx="1257">
                  <c:v>8.7291666666666661</c:v>
                </c:pt>
                <c:pt idx="1258">
                  <c:v>8.7361111111111107</c:v>
                </c:pt>
                <c:pt idx="1259">
                  <c:v>8.7430555555555554</c:v>
                </c:pt>
                <c:pt idx="1260">
                  <c:v>8.75</c:v>
                </c:pt>
                <c:pt idx="1261">
                  <c:v>8.7569444444444446</c:v>
                </c:pt>
                <c:pt idx="1262">
                  <c:v>8.7638888888888893</c:v>
                </c:pt>
                <c:pt idx="1263">
                  <c:v>8.7708333333333339</c:v>
                </c:pt>
                <c:pt idx="1264">
                  <c:v>8.7777777777777768</c:v>
                </c:pt>
                <c:pt idx="1265">
                  <c:v>8.7847222222222232</c:v>
                </c:pt>
                <c:pt idx="1266">
                  <c:v>8.7916666666666661</c:v>
                </c:pt>
                <c:pt idx="1267">
                  <c:v>8.7986111111111107</c:v>
                </c:pt>
                <c:pt idx="1268">
                  <c:v>8.8055555555555554</c:v>
                </c:pt>
                <c:pt idx="1269">
                  <c:v>8.8125</c:v>
                </c:pt>
                <c:pt idx="1270">
                  <c:v>8.8194444444444446</c:v>
                </c:pt>
                <c:pt idx="1271">
                  <c:v>8.8263888888888893</c:v>
                </c:pt>
                <c:pt idx="1272">
                  <c:v>8.8333333333333339</c:v>
                </c:pt>
                <c:pt idx="1273">
                  <c:v>8.8402777777777768</c:v>
                </c:pt>
                <c:pt idx="1274">
                  <c:v>8.8472222222222232</c:v>
                </c:pt>
                <c:pt idx="1275">
                  <c:v>8.8541666666666661</c:v>
                </c:pt>
                <c:pt idx="1276">
                  <c:v>8.8611111111111107</c:v>
                </c:pt>
                <c:pt idx="1277">
                  <c:v>8.8680555555555554</c:v>
                </c:pt>
                <c:pt idx="1278">
                  <c:v>8.875</c:v>
                </c:pt>
                <c:pt idx="1279">
                  <c:v>8.8819444444444446</c:v>
                </c:pt>
                <c:pt idx="1280">
                  <c:v>8.8888888888888893</c:v>
                </c:pt>
                <c:pt idx="1281">
                  <c:v>8.8958333333333339</c:v>
                </c:pt>
                <c:pt idx="1282">
                  <c:v>8.9027777777777768</c:v>
                </c:pt>
                <c:pt idx="1283">
                  <c:v>8.9097222222222232</c:v>
                </c:pt>
                <c:pt idx="1284">
                  <c:v>8.9166666666666661</c:v>
                </c:pt>
                <c:pt idx="1285">
                  <c:v>8.9236111111111107</c:v>
                </c:pt>
                <c:pt idx="1286">
                  <c:v>8.9305555555555554</c:v>
                </c:pt>
                <c:pt idx="1287">
                  <c:v>8.9375</c:v>
                </c:pt>
                <c:pt idx="1288">
                  <c:v>8.9444444444444446</c:v>
                </c:pt>
                <c:pt idx="1289">
                  <c:v>8.9513888888888893</c:v>
                </c:pt>
                <c:pt idx="1290">
                  <c:v>8.9583333333333339</c:v>
                </c:pt>
                <c:pt idx="1291">
                  <c:v>8.9652777777777768</c:v>
                </c:pt>
                <c:pt idx="1292">
                  <c:v>8.9722222222222232</c:v>
                </c:pt>
                <c:pt idx="1293">
                  <c:v>8.9791666666666661</c:v>
                </c:pt>
                <c:pt idx="1294">
                  <c:v>8.9861111111111107</c:v>
                </c:pt>
                <c:pt idx="1295">
                  <c:v>8.9930555555555554</c:v>
                </c:pt>
                <c:pt idx="1296">
                  <c:v>9</c:v>
                </c:pt>
                <c:pt idx="1297">
                  <c:v>9.0069444444444446</c:v>
                </c:pt>
                <c:pt idx="1298">
                  <c:v>9.0138888888888893</c:v>
                </c:pt>
                <c:pt idx="1299">
                  <c:v>9.0208333333333339</c:v>
                </c:pt>
                <c:pt idx="1300">
                  <c:v>9.0277777777777768</c:v>
                </c:pt>
                <c:pt idx="1301">
                  <c:v>9.0347222222222232</c:v>
                </c:pt>
                <c:pt idx="1302">
                  <c:v>9.0416666666666661</c:v>
                </c:pt>
                <c:pt idx="1303">
                  <c:v>9.0486111111111107</c:v>
                </c:pt>
                <c:pt idx="1304">
                  <c:v>9.0555555555555554</c:v>
                </c:pt>
                <c:pt idx="1305">
                  <c:v>9.0625</c:v>
                </c:pt>
                <c:pt idx="1306">
                  <c:v>9.0694444444444446</c:v>
                </c:pt>
                <c:pt idx="1307">
                  <c:v>9.0763888888888893</c:v>
                </c:pt>
                <c:pt idx="1308">
                  <c:v>9.0833333333333339</c:v>
                </c:pt>
                <c:pt idx="1309">
                  <c:v>9.0902777777777768</c:v>
                </c:pt>
                <c:pt idx="1310">
                  <c:v>9.0972222222222232</c:v>
                </c:pt>
                <c:pt idx="1311">
                  <c:v>9.1041666666666661</c:v>
                </c:pt>
                <c:pt idx="1312">
                  <c:v>9.1111111111111107</c:v>
                </c:pt>
                <c:pt idx="1313">
                  <c:v>9.1180555555555554</c:v>
                </c:pt>
                <c:pt idx="1314">
                  <c:v>9.125</c:v>
                </c:pt>
                <c:pt idx="1315">
                  <c:v>9.1319444444444446</c:v>
                </c:pt>
                <c:pt idx="1316">
                  <c:v>9.1388888888888893</c:v>
                </c:pt>
                <c:pt idx="1317">
                  <c:v>9.1458333333333339</c:v>
                </c:pt>
                <c:pt idx="1318">
                  <c:v>9.1527777777777768</c:v>
                </c:pt>
                <c:pt idx="1319">
                  <c:v>9.1597222222222232</c:v>
                </c:pt>
                <c:pt idx="1320">
                  <c:v>9.1666666666666661</c:v>
                </c:pt>
                <c:pt idx="1321">
                  <c:v>9.1736111111111107</c:v>
                </c:pt>
                <c:pt idx="1322">
                  <c:v>9.1805555555555554</c:v>
                </c:pt>
                <c:pt idx="1323">
                  <c:v>9.1875</c:v>
                </c:pt>
                <c:pt idx="1324">
                  <c:v>9.1944444444444446</c:v>
                </c:pt>
                <c:pt idx="1325">
                  <c:v>9.2013888888888893</c:v>
                </c:pt>
                <c:pt idx="1326">
                  <c:v>9.2083333333333339</c:v>
                </c:pt>
                <c:pt idx="1327">
                  <c:v>9.2152777777777768</c:v>
                </c:pt>
                <c:pt idx="1328">
                  <c:v>9.2222222222222232</c:v>
                </c:pt>
                <c:pt idx="1329">
                  <c:v>9.2291666666666661</c:v>
                </c:pt>
                <c:pt idx="1330">
                  <c:v>9.2361111111111107</c:v>
                </c:pt>
                <c:pt idx="1331">
                  <c:v>9.2430555555555554</c:v>
                </c:pt>
                <c:pt idx="1332">
                  <c:v>9.25</c:v>
                </c:pt>
                <c:pt idx="1333">
                  <c:v>9.2569444444444446</c:v>
                </c:pt>
                <c:pt idx="1334">
                  <c:v>9.2638888888888893</c:v>
                </c:pt>
                <c:pt idx="1335">
                  <c:v>9.2708333333333339</c:v>
                </c:pt>
                <c:pt idx="1336">
                  <c:v>9.2777777777777768</c:v>
                </c:pt>
                <c:pt idx="1337">
                  <c:v>9.2847222222222232</c:v>
                </c:pt>
                <c:pt idx="1338">
                  <c:v>9.2916666666666661</c:v>
                </c:pt>
                <c:pt idx="1339">
                  <c:v>9.2986111111111107</c:v>
                </c:pt>
                <c:pt idx="1340">
                  <c:v>9.3055555555555554</c:v>
                </c:pt>
                <c:pt idx="1341">
                  <c:v>9.3125</c:v>
                </c:pt>
                <c:pt idx="1342">
                  <c:v>9.3194444444444446</c:v>
                </c:pt>
                <c:pt idx="1343">
                  <c:v>9.3263888888888893</c:v>
                </c:pt>
                <c:pt idx="1344">
                  <c:v>9.3333333333333339</c:v>
                </c:pt>
                <c:pt idx="1345">
                  <c:v>9.3402777777777768</c:v>
                </c:pt>
                <c:pt idx="1346">
                  <c:v>9.3472222222222232</c:v>
                </c:pt>
                <c:pt idx="1347">
                  <c:v>9.3541666666666661</c:v>
                </c:pt>
                <c:pt idx="1348">
                  <c:v>9.3611111111111107</c:v>
                </c:pt>
                <c:pt idx="1349">
                  <c:v>9.3680555555555554</c:v>
                </c:pt>
                <c:pt idx="1350">
                  <c:v>9.375</c:v>
                </c:pt>
                <c:pt idx="1351">
                  <c:v>9.3819444444444446</c:v>
                </c:pt>
                <c:pt idx="1352">
                  <c:v>9.3888888888888893</c:v>
                </c:pt>
                <c:pt idx="1353">
                  <c:v>9.3958333333333339</c:v>
                </c:pt>
                <c:pt idx="1354">
                  <c:v>9.4027777777777768</c:v>
                </c:pt>
                <c:pt idx="1355">
                  <c:v>9.4097222222222232</c:v>
                </c:pt>
                <c:pt idx="1356">
                  <c:v>9.4166666666666661</c:v>
                </c:pt>
                <c:pt idx="1357">
                  <c:v>9.4236111111111107</c:v>
                </c:pt>
                <c:pt idx="1358">
                  <c:v>9.4305555555555554</c:v>
                </c:pt>
                <c:pt idx="1359">
                  <c:v>9.4375</c:v>
                </c:pt>
                <c:pt idx="1360">
                  <c:v>9.4444444444444446</c:v>
                </c:pt>
                <c:pt idx="1361">
                  <c:v>9.4513888888888893</c:v>
                </c:pt>
                <c:pt idx="1362">
                  <c:v>9.4583333333333339</c:v>
                </c:pt>
                <c:pt idx="1363">
                  <c:v>9.4652777777777768</c:v>
                </c:pt>
                <c:pt idx="1364">
                  <c:v>9.4722222222222232</c:v>
                </c:pt>
                <c:pt idx="1365">
                  <c:v>9.4791666666666661</c:v>
                </c:pt>
                <c:pt idx="1366">
                  <c:v>9.4861111111111107</c:v>
                </c:pt>
                <c:pt idx="1367">
                  <c:v>9.4930555555555554</c:v>
                </c:pt>
                <c:pt idx="1368">
                  <c:v>9.5</c:v>
                </c:pt>
                <c:pt idx="1369">
                  <c:v>9.5069444444444446</c:v>
                </c:pt>
                <c:pt idx="1370">
                  <c:v>9.5138888888888893</c:v>
                </c:pt>
                <c:pt idx="1371">
                  <c:v>9.5208333333333339</c:v>
                </c:pt>
                <c:pt idx="1372">
                  <c:v>9.5277777777777768</c:v>
                </c:pt>
                <c:pt idx="1373">
                  <c:v>9.5347222222222232</c:v>
                </c:pt>
                <c:pt idx="1374">
                  <c:v>9.5416666666666661</c:v>
                </c:pt>
                <c:pt idx="1375">
                  <c:v>9.5486111111111107</c:v>
                </c:pt>
                <c:pt idx="1376">
                  <c:v>9.5555555555555554</c:v>
                </c:pt>
                <c:pt idx="1377">
                  <c:v>9.5625</c:v>
                </c:pt>
                <c:pt idx="1378">
                  <c:v>9.5694444444444446</c:v>
                </c:pt>
                <c:pt idx="1379">
                  <c:v>9.5763888888888893</c:v>
                </c:pt>
                <c:pt idx="1380">
                  <c:v>9.5833333333333339</c:v>
                </c:pt>
                <c:pt idx="1381">
                  <c:v>9.5902777777777768</c:v>
                </c:pt>
                <c:pt idx="1382">
                  <c:v>9.5972222222222232</c:v>
                </c:pt>
                <c:pt idx="1383">
                  <c:v>9.6041666666666661</c:v>
                </c:pt>
                <c:pt idx="1384">
                  <c:v>9.6111111111111107</c:v>
                </c:pt>
                <c:pt idx="1385">
                  <c:v>9.6180555555555554</c:v>
                </c:pt>
                <c:pt idx="1386">
                  <c:v>9.625</c:v>
                </c:pt>
                <c:pt idx="1387">
                  <c:v>9.6319444444444446</c:v>
                </c:pt>
                <c:pt idx="1388">
                  <c:v>9.6388888888888893</c:v>
                </c:pt>
                <c:pt idx="1389">
                  <c:v>9.6458333333333339</c:v>
                </c:pt>
                <c:pt idx="1390">
                  <c:v>9.6527777777777768</c:v>
                </c:pt>
                <c:pt idx="1391">
                  <c:v>9.6597222222222232</c:v>
                </c:pt>
                <c:pt idx="1392">
                  <c:v>9.6666666666666661</c:v>
                </c:pt>
                <c:pt idx="1393">
                  <c:v>9.6736111111111107</c:v>
                </c:pt>
                <c:pt idx="1394">
                  <c:v>9.6805555555555554</c:v>
                </c:pt>
                <c:pt idx="1395">
                  <c:v>9.6875</c:v>
                </c:pt>
                <c:pt idx="1396">
                  <c:v>9.6944444444444446</c:v>
                </c:pt>
                <c:pt idx="1397">
                  <c:v>9.7013888888888893</c:v>
                </c:pt>
                <c:pt idx="1398">
                  <c:v>9.7083333333333339</c:v>
                </c:pt>
                <c:pt idx="1399">
                  <c:v>9.7152777777777768</c:v>
                </c:pt>
                <c:pt idx="1400">
                  <c:v>9.7222222222222232</c:v>
                </c:pt>
                <c:pt idx="1401">
                  <c:v>9.7291666666666661</c:v>
                </c:pt>
                <c:pt idx="1402">
                  <c:v>9.7361111111111107</c:v>
                </c:pt>
                <c:pt idx="1403">
                  <c:v>9.7430555555555554</c:v>
                </c:pt>
                <c:pt idx="1404">
                  <c:v>9.75</c:v>
                </c:pt>
                <c:pt idx="1405">
                  <c:v>9.7569444444444446</c:v>
                </c:pt>
                <c:pt idx="1406">
                  <c:v>9.7638888888888893</c:v>
                </c:pt>
                <c:pt idx="1407">
                  <c:v>9.7708333333333339</c:v>
                </c:pt>
                <c:pt idx="1408">
                  <c:v>9.7777777777777768</c:v>
                </c:pt>
                <c:pt idx="1409">
                  <c:v>9.7847222222222232</c:v>
                </c:pt>
                <c:pt idx="1410">
                  <c:v>9.7916666666666661</c:v>
                </c:pt>
                <c:pt idx="1411">
                  <c:v>9.7986111111111107</c:v>
                </c:pt>
                <c:pt idx="1412">
                  <c:v>9.8055555555555554</c:v>
                </c:pt>
                <c:pt idx="1413">
                  <c:v>9.8125</c:v>
                </c:pt>
                <c:pt idx="1414">
                  <c:v>9.8194444444444446</c:v>
                </c:pt>
                <c:pt idx="1415">
                  <c:v>9.8263888888888893</c:v>
                </c:pt>
                <c:pt idx="1416">
                  <c:v>9.8333333333333339</c:v>
                </c:pt>
                <c:pt idx="1417">
                  <c:v>9.8402777777777768</c:v>
                </c:pt>
                <c:pt idx="1418">
                  <c:v>9.8472222222222232</c:v>
                </c:pt>
                <c:pt idx="1419">
                  <c:v>9.8541666666666661</c:v>
                </c:pt>
                <c:pt idx="1420">
                  <c:v>9.8611111111111107</c:v>
                </c:pt>
                <c:pt idx="1421">
                  <c:v>9.8680555555555554</c:v>
                </c:pt>
                <c:pt idx="1422">
                  <c:v>9.875</c:v>
                </c:pt>
                <c:pt idx="1423">
                  <c:v>9.8819444444444446</c:v>
                </c:pt>
                <c:pt idx="1424">
                  <c:v>9.8888888888888893</c:v>
                </c:pt>
                <c:pt idx="1425">
                  <c:v>9.8958333333333339</c:v>
                </c:pt>
                <c:pt idx="1426">
                  <c:v>9.9027777777777768</c:v>
                </c:pt>
                <c:pt idx="1427">
                  <c:v>9.9097222222222232</c:v>
                </c:pt>
                <c:pt idx="1428">
                  <c:v>9.9166666666666661</c:v>
                </c:pt>
                <c:pt idx="1429">
                  <c:v>9.9236111111111107</c:v>
                </c:pt>
                <c:pt idx="1430">
                  <c:v>9.9305555555555554</c:v>
                </c:pt>
                <c:pt idx="1431">
                  <c:v>9.9375</c:v>
                </c:pt>
                <c:pt idx="1432">
                  <c:v>9.9444444444444446</c:v>
                </c:pt>
                <c:pt idx="1433">
                  <c:v>9.9513888888888893</c:v>
                </c:pt>
                <c:pt idx="1434">
                  <c:v>9.9583333333333339</c:v>
                </c:pt>
                <c:pt idx="1435">
                  <c:v>9.9652777777777768</c:v>
                </c:pt>
                <c:pt idx="1436">
                  <c:v>9.9722222222222232</c:v>
                </c:pt>
                <c:pt idx="1437">
                  <c:v>9.9791666666666661</c:v>
                </c:pt>
                <c:pt idx="1438">
                  <c:v>9.9861111111111107</c:v>
                </c:pt>
                <c:pt idx="1439">
                  <c:v>9.9930555555555554</c:v>
                </c:pt>
                <c:pt idx="1440">
                  <c:v>10</c:v>
                </c:pt>
                <c:pt idx="1441">
                  <c:v>10.006944444444445</c:v>
                </c:pt>
                <c:pt idx="1442">
                  <c:v>10.013888888888889</c:v>
                </c:pt>
                <c:pt idx="1443">
                  <c:v>10.020833333333334</c:v>
                </c:pt>
                <c:pt idx="1444">
                  <c:v>10.027777777777777</c:v>
                </c:pt>
                <c:pt idx="1445">
                  <c:v>10.034722222222223</c:v>
                </c:pt>
                <c:pt idx="1446">
                  <c:v>10.041666666666666</c:v>
                </c:pt>
                <c:pt idx="1447">
                  <c:v>10.048611111111111</c:v>
                </c:pt>
                <c:pt idx="1448">
                  <c:v>10.055555555555555</c:v>
                </c:pt>
                <c:pt idx="1449">
                  <c:v>10.0625</c:v>
                </c:pt>
                <c:pt idx="1450">
                  <c:v>10.069444444444445</c:v>
                </c:pt>
                <c:pt idx="1451">
                  <c:v>10.076388888888889</c:v>
                </c:pt>
                <c:pt idx="1452">
                  <c:v>10.083333333333334</c:v>
                </c:pt>
                <c:pt idx="1453">
                  <c:v>10.090277777777777</c:v>
                </c:pt>
                <c:pt idx="1454">
                  <c:v>10.097222222222223</c:v>
                </c:pt>
                <c:pt idx="1455">
                  <c:v>10.104166666666666</c:v>
                </c:pt>
                <c:pt idx="1456">
                  <c:v>10.111111111111111</c:v>
                </c:pt>
                <c:pt idx="1457">
                  <c:v>10.118055555555555</c:v>
                </c:pt>
                <c:pt idx="1458">
                  <c:v>10.125</c:v>
                </c:pt>
                <c:pt idx="1459">
                  <c:v>10.131944444444445</c:v>
                </c:pt>
                <c:pt idx="1460">
                  <c:v>10.138888888888889</c:v>
                </c:pt>
                <c:pt idx="1461">
                  <c:v>10.145833333333334</c:v>
                </c:pt>
                <c:pt idx="1462">
                  <c:v>10.152777777777777</c:v>
                </c:pt>
                <c:pt idx="1463">
                  <c:v>10.159722222222223</c:v>
                </c:pt>
                <c:pt idx="1464">
                  <c:v>10.166666666666666</c:v>
                </c:pt>
                <c:pt idx="1465">
                  <c:v>10.173611111111111</c:v>
                </c:pt>
                <c:pt idx="1466">
                  <c:v>10.180555555555555</c:v>
                </c:pt>
                <c:pt idx="1467">
                  <c:v>10.1875</c:v>
                </c:pt>
                <c:pt idx="1468">
                  <c:v>10.194444444444445</c:v>
                </c:pt>
                <c:pt idx="1469">
                  <c:v>10.201388888888889</c:v>
                </c:pt>
                <c:pt idx="1470">
                  <c:v>10.208333333333334</c:v>
                </c:pt>
                <c:pt idx="1471">
                  <c:v>10.215277777777777</c:v>
                </c:pt>
                <c:pt idx="1472">
                  <c:v>10.222222222222223</c:v>
                </c:pt>
                <c:pt idx="1473">
                  <c:v>10.229166666666666</c:v>
                </c:pt>
                <c:pt idx="1474">
                  <c:v>10.236111111111111</c:v>
                </c:pt>
                <c:pt idx="1475">
                  <c:v>10.243055555555555</c:v>
                </c:pt>
                <c:pt idx="1476">
                  <c:v>10.25</c:v>
                </c:pt>
                <c:pt idx="1477">
                  <c:v>10.256944444444445</c:v>
                </c:pt>
                <c:pt idx="1478">
                  <c:v>10.263888888888889</c:v>
                </c:pt>
                <c:pt idx="1479">
                  <c:v>10.270833333333334</c:v>
                </c:pt>
                <c:pt idx="1480">
                  <c:v>10.277777777777777</c:v>
                </c:pt>
                <c:pt idx="1481">
                  <c:v>10.284722222222223</c:v>
                </c:pt>
                <c:pt idx="1482">
                  <c:v>10.291666666666666</c:v>
                </c:pt>
                <c:pt idx="1483">
                  <c:v>10.298611111111111</c:v>
                </c:pt>
                <c:pt idx="1484">
                  <c:v>10.305555555555555</c:v>
                </c:pt>
                <c:pt idx="1485">
                  <c:v>10.3125</c:v>
                </c:pt>
                <c:pt idx="1486">
                  <c:v>10.319444444444445</c:v>
                </c:pt>
                <c:pt idx="1487">
                  <c:v>10.326388888888889</c:v>
                </c:pt>
                <c:pt idx="1488">
                  <c:v>10.333333333333334</c:v>
                </c:pt>
                <c:pt idx="1489">
                  <c:v>10.340277777777777</c:v>
                </c:pt>
                <c:pt idx="1490">
                  <c:v>10.347222222222223</c:v>
                </c:pt>
                <c:pt idx="1491">
                  <c:v>10.354166666666666</c:v>
                </c:pt>
                <c:pt idx="1492">
                  <c:v>10.361111111111111</c:v>
                </c:pt>
                <c:pt idx="1493">
                  <c:v>10.368055555555555</c:v>
                </c:pt>
                <c:pt idx="1494">
                  <c:v>10.375</c:v>
                </c:pt>
                <c:pt idx="1495">
                  <c:v>10.381944444444445</c:v>
                </c:pt>
                <c:pt idx="1496">
                  <c:v>10.388888888888889</c:v>
                </c:pt>
                <c:pt idx="1497">
                  <c:v>10.395833333333334</c:v>
                </c:pt>
                <c:pt idx="1498">
                  <c:v>10.402777777777777</c:v>
                </c:pt>
                <c:pt idx="1499">
                  <c:v>10.409722222222223</c:v>
                </c:pt>
                <c:pt idx="1500">
                  <c:v>10.416666666666666</c:v>
                </c:pt>
                <c:pt idx="1501">
                  <c:v>10.423611111111111</c:v>
                </c:pt>
                <c:pt idx="1502">
                  <c:v>10.430555555555555</c:v>
                </c:pt>
                <c:pt idx="1503">
                  <c:v>10.4375</c:v>
                </c:pt>
                <c:pt idx="1504">
                  <c:v>10.444444444444445</c:v>
                </c:pt>
                <c:pt idx="1505">
                  <c:v>10.451388888888889</c:v>
                </c:pt>
                <c:pt idx="1506">
                  <c:v>10.458333333333334</c:v>
                </c:pt>
                <c:pt idx="1507">
                  <c:v>10.465277777777777</c:v>
                </c:pt>
                <c:pt idx="1508">
                  <c:v>10.472222222222223</c:v>
                </c:pt>
                <c:pt idx="1509">
                  <c:v>10.479166666666666</c:v>
                </c:pt>
                <c:pt idx="1510">
                  <c:v>10.486111111111111</c:v>
                </c:pt>
                <c:pt idx="1511">
                  <c:v>10.493055555555555</c:v>
                </c:pt>
                <c:pt idx="1512">
                  <c:v>10.5</c:v>
                </c:pt>
                <c:pt idx="1513">
                  <c:v>10.506944444444445</c:v>
                </c:pt>
                <c:pt idx="1514">
                  <c:v>10.513888888888889</c:v>
                </c:pt>
                <c:pt idx="1515">
                  <c:v>10.520833333333334</c:v>
                </c:pt>
                <c:pt idx="1516">
                  <c:v>10.527777777777777</c:v>
                </c:pt>
                <c:pt idx="1517">
                  <c:v>10.534722222222223</c:v>
                </c:pt>
                <c:pt idx="1518">
                  <c:v>10.541666666666666</c:v>
                </c:pt>
                <c:pt idx="1519">
                  <c:v>10.548611111111111</c:v>
                </c:pt>
                <c:pt idx="1520">
                  <c:v>10.555555555555555</c:v>
                </c:pt>
                <c:pt idx="1521">
                  <c:v>10.5625</c:v>
                </c:pt>
                <c:pt idx="1522">
                  <c:v>10.569444444444445</c:v>
                </c:pt>
                <c:pt idx="1523">
                  <c:v>10.576388888888889</c:v>
                </c:pt>
                <c:pt idx="1524">
                  <c:v>10.583333333333334</c:v>
                </c:pt>
                <c:pt idx="1525">
                  <c:v>10.590277777777777</c:v>
                </c:pt>
                <c:pt idx="1526">
                  <c:v>10.597222222222223</c:v>
                </c:pt>
                <c:pt idx="1527">
                  <c:v>10.604166666666666</c:v>
                </c:pt>
                <c:pt idx="1528">
                  <c:v>10.611111111111111</c:v>
                </c:pt>
                <c:pt idx="1529">
                  <c:v>10.618055555555555</c:v>
                </c:pt>
                <c:pt idx="1530">
                  <c:v>10.625</c:v>
                </c:pt>
                <c:pt idx="1531">
                  <c:v>10.631944444444445</c:v>
                </c:pt>
                <c:pt idx="1532">
                  <c:v>10.638888888888889</c:v>
                </c:pt>
                <c:pt idx="1533">
                  <c:v>10.645833333333334</c:v>
                </c:pt>
                <c:pt idx="1534">
                  <c:v>10.652777777777777</c:v>
                </c:pt>
                <c:pt idx="1535">
                  <c:v>10.659722222222223</c:v>
                </c:pt>
                <c:pt idx="1536">
                  <c:v>10.666666666666666</c:v>
                </c:pt>
                <c:pt idx="1537">
                  <c:v>10.673611111111112</c:v>
                </c:pt>
                <c:pt idx="1538">
                  <c:v>10.680555555555555</c:v>
                </c:pt>
                <c:pt idx="1539">
                  <c:v>10.6875</c:v>
                </c:pt>
                <c:pt idx="1540">
                  <c:v>10.694444444444445</c:v>
                </c:pt>
                <c:pt idx="1541">
                  <c:v>10.701388888888888</c:v>
                </c:pt>
                <c:pt idx="1542">
                  <c:v>10.708333333333334</c:v>
                </c:pt>
                <c:pt idx="1543">
                  <c:v>10.715277777777779</c:v>
                </c:pt>
                <c:pt idx="1544">
                  <c:v>10.722222222222221</c:v>
                </c:pt>
                <c:pt idx="1545">
                  <c:v>10.729166666666666</c:v>
                </c:pt>
                <c:pt idx="1546">
                  <c:v>10.736111111111112</c:v>
                </c:pt>
                <c:pt idx="1547">
                  <c:v>10.743055555555555</c:v>
                </c:pt>
                <c:pt idx="1548">
                  <c:v>10.75</c:v>
                </c:pt>
                <c:pt idx="1549">
                  <c:v>10.756944444444445</c:v>
                </c:pt>
                <c:pt idx="1550">
                  <c:v>10.763888888888888</c:v>
                </c:pt>
                <c:pt idx="1551">
                  <c:v>10.770833333333334</c:v>
                </c:pt>
                <c:pt idx="1552">
                  <c:v>10.777777777777779</c:v>
                </c:pt>
                <c:pt idx="1553">
                  <c:v>10.784722222222221</c:v>
                </c:pt>
                <c:pt idx="1554">
                  <c:v>10.791666666666666</c:v>
                </c:pt>
                <c:pt idx="1555">
                  <c:v>10.798611111111112</c:v>
                </c:pt>
                <c:pt idx="1556">
                  <c:v>10.805555555555555</c:v>
                </c:pt>
                <c:pt idx="1557">
                  <c:v>10.8125</c:v>
                </c:pt>
                <c:pt idx="1558">
                  <c:v>10.819444444444445</c:v>
                </c:pt>
                <c:pt idx="1559">
                  <c:v>10.826388888888888</c:v>
                </c:pt>
                <c:pt idx="1560">
                  <c:v>10.833333333333334</c:v>
                </c:pt>
                <c:pt idx="1561">
                  <c:v>10.840277777777779</c:v>
                </c:pt>
                <c:pt idx="1562">
                  <c:v>10.847222222222221</c:v>
                </c:pt>
                <c:pt idx="1563">
                  <c:v>10.854166666666666</c:v>
                </c:pt>
                <c:pt idx="1564">
                  <c:v>10.861111111111112</c:v>
                </c:pt>
                <c:pt idx="1565">
                  <c:v>10.868055555555555</c:v>
                </c:pt>
                <c:pt idx="1566">
                  <c:v>10.875</c:v>
                </c:pt>
                <c:pt idx="1567">
                  <c:v>10.881944444444445</c:v>
                </c:pt>
                <c:pt idx="1568">
                  <c:v>10.888888888888888</c:v>
                </c:pt>
                <c:pt idx="1569">
                  <c:v>10.895833333333334</c:v>
                </c:pt>
                <c:pt idx="1570">
                  <c:v>10.902777777777779</c:v>
                </c:pt>
                <c:pt idx="1571">
                  <c:v>10.909722222222221</c:v>
                </c:pt>
                <c:pt idx="1572">
                  <c:v>10.916666666666666</c:v>
                </c:pt>
                <c:pt idx="1573">
                  <c:v>10.923611111111112</c:v>
                </c:pt>
                <c:pt idx="1574">
                  <c:v>10.930555555555555</c:v>
                </c:pt>
                <c:pt idx="1575">
                  <c:v>10.9375</c:v>
                </c:pt>
                <c:pt idx="1576">
                  <c:v>10.944444444444445</c:v>
                </c:pt>
                <c:pt idx="1577">
                  <c:v>10.951388888888888</c:v>
                </c:pt>
                <c:pt idx="1578">
                  <c:v>10.958333333333334</c:v>
                </c:pt>
                <c:pt idx="1579">
                  <c:v>10.965277777777779</c:v>
                </c:pt>
                <c:pt idx="1580">
                  <c:v>10.972222222222221</c:v>
                </c:pt>
                <c:pt idx="1581">
                  <c:v>10.979166666666666</c:v>
                </c:pt>
                <c:pt idx="1582">
                  <c:v>10.986111111111112</c:v>
                </c:pt>
                <c:pt idx="1583">
                  <c:v>10.993055555555555</c:v>
                </c:pt>
                <c:pt idx="1584">
                  <c:v>11</c:v>
                </c:pt>
                <c:pt idx="1585">
                  <c:v>11.006944444444445</c:v>
                </c:pt>
                <c:pt idx="1586">
                  <c:v>11.013888888888888</c:v>
                </c:pt>
                <c:pt idx="1587">
                  <c:v>11.020833333333334</c:v>
                </c:pt>
                <c:pt idx="1588">
                  <c:v>11.027777777777779</c:v>
                </c:pt>
                <c:pt idx="1589">
                  <c:v>11.034722222222221</c:v>
                </c:pt>
                <c:pt idx="1590">
                  <c:v>11.041666666666666</c:v>
                </c:pt>
                <c:pt idx="1591">
                  <c:v>11.048611111111112</c:v>
                </c:pt>
                <c:pt idx="1592">
                  <c:v>11.055555555555555</c:v>
                </c:pt>
                <c:pt idx="1593">
                  <c:v>11.0625</c:v>
                </c:pt>
                <c:pt idx="1594">
                  <c:v>11.069444444444445</c:v>
                </c:pt>
                <c:pt idx="1595">
                  <c:v>11.076388888888888</c:v>
                </c:pt>
                <c:pt idx="1596">
                  <c:v>11.083333333333334</c:v>
                </c:pt>
                <c:pt idx="1597">
                  <c:v>11.090277777777779</c:v>
                </c:pt>
                <c:pt idx="1598">
                  <c:v>11.097222222222221</c:v>
                </c:pt>
                <c:pt idx="1599">
                  <c:v>11.104166666666666</c:v>
                </c:pt>
                <c:pt idx="1600">
                  <c:v>11.111111111111112</c:v>
                </c:pt>
                <c:pt idx="1601">
                  <c:v>11.118055555555555</c:v>
                </c:pt>
                <c:pt idx="1602">
                  <c:v>11.125</c:v>
                </c:pt>
                <c:pt idx="1603">
                  <c:v>11.131944444444445</c:v>
                </c:pt>
                <c:pt idx="1604">
                  <c:v>11.138888888888888</c:v>
                </c:pt>
                <c:pt idx="1605">
                  <c:v>11.145833333333334</c:v>
                </c:pt>
                <c:pt idx="1606">
                  <c:v>11.152777777777779</c:v>
                </c:pt>
                <c:pt idx="1607">
                  <c:v>11.159722222222221</c:v>
                </c:pt>
                <c:pt idx="1608">
                  <c:v>11.166666666666666</c:v>
                </c:pt>
                <c:pt idx="1609">
                  <c:v>11.173611111111112</c:v>
                </c:pt>
                <c:pt idx="1610">
                  <c:v>11.180555555555555</c:v>
                </c:pt>
                <c:pt idx="1611">
                  <c:v>11.1875</c:v>
                </c:pt>
                <c:pt idx="1612">
                  <c:v>11.194444444444445</c:v>
                </c:pt>
                <c:pt idx="1613">
                  <c:v>11.201388888888888</c:v>
                </c:pt>
                <c:pt idx="1614">
                  <c:v>11.208333333333334</c:v>
                </c:pt>
                <c:pt idx="1615">
                  <c:v>11.215277777777779</c:v>
                </c:pt>
                <c:pt idx="1616">
                  <c:v>11.222222222222221</c:v>
                </c:pt>
                <c:pt idx="1617">
                  <c:v>11.229166666666666</c:v>
                </c:pt>
                <c:pt idx="1618">
                  <c:v>11.236111111111112</c:v>
                </c:pt>
                <c:pt idx="1619">
                  <c:v>11.243055555555555</c:v>
                </c:pt>
                <c:pt idx="1620">
                  <c:v>11.25</c:v>
                </c:pt>
                <c:pt idx="1621">
                  <c:v>11.256944444444445</c:v>
                </c:pt>
                <c:pt idx="1622">
                  <c:v>11.263888888888888</c:v>
                </c:pt>
                <c:pt idx="1623">
                  <c:v>11.270833333333334</c:v>
                </c:pt>
                <c:pt idx="1624">
                  <c:v>11.277777777777779</c:v>
                </c:pt>
                <c:pt idx="1625">
                  <c:v>11.284722222222221</c:v>
                </c:pt>
                <c:pt idx="1626">
                  <c:v>11.291666666666666</c:v>
                </c:pt>
                <c:pt idx="1627">
                  <c:v>11.298611111111112</c:v>
                </c:pt>
                <c:pt idx="1628">
                  <c:v>11.305555555555555</c:v>
                </c:pt>
                <c:pt idx="1629">
                  <c:v>11.3125</c:v>
                </c:pt>
                <c:pt idx="1630">
                  <c:v>11.319444444444445</c:v>
                </c:pt>
                <c:pt idx="1631">
                  <c:v>11.326388888888888</c:v>
                </c:pt>
                <c:pt idx="1632">
                  <c:v>11.333333333333334</c:v>
                </c:pt>
                <c:pt idx="1633">
                  <c:v>11.340277777777779</c:v>
                </c:pt>
                <c:pt idx="1634">
                  <c:v>11.347222222222221</c:v>
                </c:pt>
                <c:pt idx="1635">
                  <c:v>11.354166666666666</c:v>
                </c:pt>
                <c:pt idx="1636">
                  <c:v>11.361111111111112</c:v>
                </c:pt>
                <c:pt idx="1637">
                  <c:v>11.368055555555555</c:v>
                </c:pt>
                <c:pt idx="1638">
                  <c:v>11.375</c:v>
                </c:pt>
                <c:pt idx="1639">
                  <c:v>11.381944444444445</c:v>
                </c:pt>
                <c:pt idx="1640">
                  <c:v>11.388888888888888</c:v>
                </c:pt>
                <c:pt idx="1641">
                  <c:v>11.395833333333334</c:v>
                </c:pt>
                <c:pt idx="1642">
                  <c:v>11.402777777777779</c:v>
                </c:pt>
                <c:pt idx="1643">
                  <c:v>11.409722222222221</c:v>
                </c:pt>
                <c:pt idx="1644">
                  <c:v>11.416666666666666</c:v>
                </c:pt>
                <c:pt idx="1645">
                  <c:v>11.423611111111112</c:v>
                </c:pt>
                <c:pt idx="1646">
                  <c:v>11.430555555555555</c:v>
                </c:pt>
                <c:pt idx="1647">
                  <c:v>11.4375</c:v>
                </c:pt>
                <c:pt idx="1648">
                  <c:v>11.444444444444445</c:v>
                </c:pt>
                <c:pt idx="1649">
                  <c:v>11.451388888888888</c:v>
                </c:pt>
                <c:pt idx="1650">
                  <c:v>11.458333333333334</c:v>
                </c:pt>
                <c:pt idx="1651">
                  <c:v>11.465277777777779</c:v>
                </c:pt>
                <c:pt idx="1652">
                  <c:v>11.472222222222221</c:v>
                </c:pt>
                <c:pt idx="1653">
                  <c:v>11.479166666666666</c:v>
                </c:pt>
                <c:pt idx="1654">
                  <c:v>11.486111111111112</c:v>
                </c:pt>
                <c:pt idx="1655">
                  <c:v>11.493055555555555</c:v>
                </c:pt>
                <c:pt idx="1656">
                  <c:v>11.5</c:v>
                </c:pt>
                <c:pt idx="1657">
                  <c:v>11.506944444444445</c:v>
                </c:pt>
                <c:pt idx="1658">
                  <c:v>11.513888888888888</c:v>
                </c:pt>
                <c:pt idx="1659">
                  <c:v>11.520833333333334</c:v>
                </c:pt>
                <c:pt idx="1660">
                  <c:v>11.527777777777779</c:v>
                </c:pt>
                <c:pt idx="1661">
                  <c:v>11.534722222222221</c:v>
                </c:pt>
                <c:pt idx="1662">
                  <c:v>11.541666666666666</c:v>
                </c:pt>
                <c:pt idx="1663">
                  <c:v>11.548611111111112</c:v>
                </c:pt>
                <c:pt idx="1664">
                  <c:v>11.555555555555555</c:v>
                </c:pt>
                <c:pt idx="1665">
                  <c:v>11.5625</c:v>
                </c:pt>
                <c:pt idx="1666">
                  <c:v>11.569444444444445</c:v>
                </c:pt>
                <c:pt idx="1667">
                  <c:v>11.576388888888888</c:v>
                </c:pt>
                <c:pt idx="1668">
                  <c:v>11.583333333333334</c:v>
                </c:pt>
                <c:pt idx="1669">
                  <c:v>11.590277777777779</c:v>
                </c:pt>
                <c:pt idx="1670">
                  <c:v>11.597222222222221</c:v>
                </c:pt>
                <c:pt idx="1671">
                  <c:v>11.604166666666666</c:v>
                </c:pt>
                <c:pt idx="1672">
                  <c:v>11.611111111111112</c:v>
                </c:pt>
                <c:pt idx="1673">
                  <c:v>11.618055555555555</c:v>
                </c:pt>
                <c:pt idx="1674">
                  <c:v>11.625</c:v>
                </c:pt>
                <c:pt idx="1675">
                  <c:v>11.631944444444445</c:v>
                </c:pt>
                <c:pt idx="1676">
                  <c:v>11.638888888888888</c:v>
                </c:pt>
                <c:pt idx="1677">
                  <c:v>11.645833333333334</c:v>
                </c:pt>
                <c:pt idx="1678">
                  <c:v>11.652777777777779</c:v>
                </c:pt>
                <c:pt idx="1679">
                  <c:v>11.659722222222221</c:v>
                </c:pt>
                <c:pt idx="1680">
                  <c:v>11.666666666666666</c:v>
                </c:pt>
                <c:pt idx="1681">
                  <c:v>11.673611111111112</c:v>
                </c:pt>
                <c:pt idx="1682">
                  <c:v>11.680555555555555</c:v>
                </c:pt>
                <c:pt idx="1683">
                  <c:v>11.6875</c:v>
                </c:pt>
                <c:pt idx="1684">
                  <c:v>11.694444444444445</c:v>
                </c:pt>
                <c:pt idx="1685">
                  <c:v>11.701388888888888</c:v>
                </c:pt>
                <c:pt idx="1686">
                  <c:v>11.708333333333334</c:v>
                </c:pt>
                <c:pt idx="1687">
                  <c:v>11.715277777777779</c:v>
                </c:pt>
                <c:pt idx="1688">
                  <c:v>11.722222222222221</c:v>
                </c:pt>
                <c:pt idx="1689">
                  <c:v>11.729166666666666</c:v>
                </c:pt>
                <c:pt idx="1690">
                  <c:v>11.736111111111112</c:v>
                </c:pt>
                <c:pt idx="1691">
                  <c:v>11.743055555555555</c:v>
                </c:pt>
                <c:pt idx="1692">
                  <c:v>11.75</c:v>
                </c:pt>
                <c:pt idx="1693">
                  <c:v>11.756944444444445</c:v>
                </c:pt>
                <c:pt idx="1694">
                  <c:v>11.763888888888888</c:v>
                </c:pt>
                <c:pt idx="1695">
                  <c:v>11.770833333333334</c:v>
                </c:pt>
                <c:pt idx="1696">
                  <c:v>11.777777777777779</c:v>
                </c:pt>
                <c:pt idx="1697">
                  <c:v>11.784722222222221</c:v>
                </c:pt>
                <c:pt idx="1698">
                  <c:v>11.791666666666666</c:v>
                </c:pt>
                <c:pt idx="1699">
                  <c:v>11.798611111111112</c:v>
                </c:pt>
                <c:pt idx="1700">
                  <c:v>11.805555555555555</c:v>
                </c:pt>
                <c:pt idx="1701">
                  <c:v>11.8125</c:v>
                </c:pt>
                <c:pt idx="1702">
                  <c:v>11.819444444444445</c:v>
                </c:pt>
                <c:pt idx="1703">
                  <c:v>11.826388888888888</c:v>
                </c:pt>
                <c:pt idx="1704">
                  <c:v>11.833333333333334</c:v>
                </c:pt>
                <c:pt idx="1705">
                  <c:v>11.840277777777779</c:v>
                </c:pt>
                <c:pt idx="1706">
                  <c:v>11.847222222222221</c:v>
                </c:pt>
                <c:pt idx="1707">
                  <c:v>11.854166666666666</c:v>
                </c:pt>
                <c:pt idx="1708">
                  <c:v>11.861111111111112</c:v>
                </c:pt>
                <c:pt idx="1709">
                  <c:v>11.868055555555555</c:v>
                </c:pt>
                <c:pt idx="1710">
                  <c:v>11.875</c:v>
                </c:pt>
                <c:pt idx="1711">
                  <c:v>11.881944444444445</c:v>
                </c:pt>
                <c:pt idx="1712">
                  <c:v>11.888888888888888</c:v>
                </c:pt>
                <c:pt idx="1713">
                  <c:v>11.895833333333334</c:v>
                </c:pt>
                <c:pt idx="1714">
                  <c:v>11.902777777777779</c:v>
                </c:pt>
                <c:pt idx="1715">
                  <c:v>11.909722222222221</c:v>
                </c:pt>
                <c:pt idx="1716">
                  <c:v>11.916666666666666</c:v>
                </c:pt>
                <c:pt idx="1717">
                  <c:v>11.923611111111112</c:v>
                </c:pt>
                <c:pt idx="1718">
                  <c:v>11.930555555555555</c:v>
                </c:pt>
                <c:pt idx="1719">
                  <c:v>11.9375</c:v>
                </c:pt>
                <c:pt idx="1720">
                  <c:v>11.944444444444445</c:v>
                </c:pt>
                <c:pt idx="1721">
                  <c:v>11.951388888888888</c:v>
                </c:pt>
                <c:pt idx="1722">
                  <c:v>11.958333333333334</c:v>
                </c:pt>
                <c:pt idx="1723">
                  <c:v>11.965277777777779</c:v>
                </c:pt>
                <c:pt idx="1724">
                  <c:v>11.972222222222221</c:v>
                </c:pt>
                <c:pt idx="1725">
                  <c:v>11.979166666666666</c:v>
                </c:pt>
                <c:pt idx="1726">
                  <c:v>11.986111111111112</c:v>
                </c:pt>
                <c:pt idx="1727">
                  <c:v>11.993055555555555</c:v>
                </c:pt>
                <c:pt idx="1728">
                  <c:v>12</c:v>
                </c:pt>
                <c:pt idx="1729">
                  <c:v>12.006944444444445</c:v>
                </c:pt>
                <c:pt idx="1730">
                  <c:v>12.013888888888888</c:v>
                </c:pt>
                <c:pt idx="1731">
                  <c:v>12.020833333333334</c:v>
                </c:pt>
                <c:pt idx="1732">
                  <c:v>12.027777777777779</c:v>
                </c:pt>
                <c:pt idx="1733">
                  <c:v>12.034722222222221</c:v>
                </c:pt>
                <c:pt idx="1734">
                  <c:v>12.041666666666666</c:v>
                </c:pt>
                <c:pt idx="1735">
                  <c:v>12.048611111111112</c:v>
                </c:pt>
                <c:pt idx="1736">
                  <c:v>12.055555555555555</c:v>
                </c:pt>
                <c:pt idx="1737">
                  <c:v>12.0625</c:v>
                </c:pt>
                <c:pt idx="1738">
                  <c:v>12.069444444444445</c:v>
                </c:pt>
                <c:pt idx="1739">
                  <c:v>12.076388888888888</c:v>
                </c:pt>
                <c:pt idx="1740">
                  <c:v>12.083333333333334</c:v>
                </c:pt>
                <c:pt idx="1741">
                  <c:v>12.090277777777779</c:v>
                </c:pt>
                <c:pt idx="1742">
                  <c:v>12.097222222222221</c:v>
                </c:pt>
                <c:pt idx="1743">
                  <c:v>12.104166666666666</c:v>
                </c:pt>
                <c:pt idx="1744">
                  <c:v>12.111111111111112</c:v>
                </c:pt>
                <c:pt idx="1745">
                  <c:v>12.118055555555555</c:v>
                </c:pt>
                <c:pt idx="1746">
                  <c:v>12.125</c:v>
                </c:pt>
                <c:pt idx="1747">
                  <c:v>12.131944444444445</c:v>
                </c:pt>
                <c:pt idx="1748">
                  <c:v>12.138888888888888</c:v>
                </c:pt>
                <c:pt idx="1749">
                  <c:v>12.145833333333334</c:v>
                </c:pt>
                <c:pt idx="1750">
                  <c:v>12.152777777777779</c:v>
                </c:pt>
                <c:pt idx="1751">
                  <c:v>12.159722222222221</c:v>
                </c:pt>
                <c:pt idx="1752">
                  <c:v>12.166666666666666</c:v>
                </c:pt>
                <c:pt idx="1753">
                  <c:v>12.173611111111112</c:v>
                </c:pt>
                <c:pt idx="1754">
                  <c:v>12.180555555555555</c:v>
                </c:pt>
                <c:pt idx="1755">
                  <c:v>12.1875</c:v>
                </c:pt>
                <c:pt idx="1756">
                  <c:v>12.194444444444445</c:v>
                </c:pt>
                <c:pt idx="1757">
                  <c:v>12.201388888888888</c:v>
                </c:pt>
                <c:pt idx="1758">
                  <c:v>12.208333333333334</c:v>
                </c:pt>
                <c:pt idx="1759">
                  <c:v>12.215277777777779</c:v>
                </c:pt>
                <c:pt idx="1760">
                  <c:v>12.222222222222221</c:v>
                </c:pt>
                <c:pt idx="1761">
                  <c:v>12.229166666666666</c:v>
                </c:pt>
                <c:pt idx="1762">
                  <c:v>12.236111111111112</c:v>
                </c:pt>
                <c:pt idx="1763">
                  <c:v>12.243055555555555</c:v>
                </c:pt>
                <c:pt idx="1764">
                  <c:v>12.25</c:v>
                </c:pt>
                <c:pt idx="1765">
                  <c:v>12.256944444444445</c:v>
                </c:pt>
                <c:pt idx="1766">
                  <c:v>12.263888888888888</c:v>
                </c:pt>
                <c:pt idx="1767">
                  <c:v>12.270833333333334</c:v>
                </c:pt>
                <c:pt idx="1768">
                  <c:v>12.277777777777779</c:v>
                </c:pt>
                <c:pt idx="1769">
                  <c:v>12.284722222222221</c:v>
                </c:pt>
                <c:pt idx="1770">
                  <c:v>12.291666666666666</c:v>
                </c:pt>
                <c:pt idx="1771">
                  <c:v>12.298611111111112</c:v>
                </c:pt>
                <c:pt idx="1772">
                  <c:v>12.305555555555555</c:v>
                </c:pt>
                <c:pt idx="1773">
                  <c:v>12.3125</c:v>
                </c:pt>
                <c:pt idx="1774">
                  <c:v>12.319444444444445</c:v>
                </c:pt>
                <c:pt idx="1775">
                  <c:v>12.326388888888888</c:v>
                </c:pt>
                <c:pt idx="1776">
                  <c:v>12.333333333333334</c:v>
                </c:pt>
                <c:pt idx="1777">
                  <c:v>12.340277777777779</c:v>
                </c:pt>
                <c:pt idx="1778">
                  <c:v>12.347222222222221</c:v>
                </c:pt>
                <c:pt idx="1779">
                  <c:v>12.354166666666666</c:v>
                </c:pt>
                <c:pt idx="1780">
                  <c:v>12.361111111111112</c:v>
                </c:pt>
                <c:pt idx="1781">
                  <c:v>12.368055555555555</c:v>
                </c:pt>
                <c:pt idx="1782">
                  <c:v>12.375</c:v>
                </c:pt>
                <c:pt idx="1783">
                  <c:v>12.381944444444445</c:v>
                </c:pt>
                <c:pt idx="1784">
                  <c:v>12.388888888888888</c:v>
                </c:pt>
                <c:pt idx="1785">
                  <c:v>12.395833333333334</c:v>
                </c:pt>
                <c:pt idx="1786">
                  <c:v>12.402777777777779</c:v>
                </c:pt>
                <c:pt idx="1787">
                  <c:v>12.409722222222221</c:v>
                </c:pt>
                <c:pt idx="1788">
                  <c:v>12.416666666666666</c:v>
                </c:pt>
                <c:pt idx="1789">
                  <c:v>12.423611111111112</c:v>
                </c:pt>
                <c:pt idx="1790">
                  <c:v>12.430555555555555</c:v>
                </c:pt>
                <c:pt idx="1791">
                  <c:v>12.4375</c:v>
                </c:pt>
                <c:pt idx="1792">
                  <c:v>12.444444444444445</c:v>
                </c:pt>
                <c:pt idx="1793">
                  <c:v>12.451388888888888</c:v>
                </c:pt>
                <c:pt idx="1794">
                  <c:v>12.458333333333334</c:v>
                </c:pt>
                <c:pt idx="1795">
                  <c:v>12.465277777777779</c:v>
                </c:pt>
                <c:pt idx="1796">
                  <c:v>12.472222222222221</c:v>
                </c:pt>
                <c:pt idx="1797">
                  <c:v>12.479166666666666</c:v>
                </c:pt>
                <c:pt idx="1798">
                  <c:v>12.486111111111112</c:v>
                </c:pt>
                <c:pt idx="1799">
                  <c:v>12.493055555555555</c:v>
                </c:pt>
                <c:pt idx="1800">
                  <c:v>12.5</c:v>
                </c:pt>
                <c:pt idx="1801">
                  <c:v>12.506944444444445</c:v>
                </c:pt>
                <c:pt idx="1802">
                  <c:v>12.513888888888888</c:v>
                </c:pt>
                <c:pt idx="1803">
                  <c:v>12.520833333333334</c:v>
                </c:pt>
                <c:pt idx="1804">
                  <c:v>12.527777777777779</c:v>
                </c:pt>
                <c:pt idx="1805">
                  <c:v>12.534722222222221</c:v>
                </c:pt>
                <c:pt idx="1806">
                  <c:v>12.541666666666666</c:v>
                </c:pt>
                <c:pt idx="1807">
                  <c:v>12.548611111111112</c:v>
                </c:pt>
                <c:pt idx="1808">
                  <c:v>12.555555555555555</c:v>
                </c:pt>
                <c:pt idx="1809">
                  <c:v>12.5625</c:v>
                </c:pt>
                <c:pt idx="1810">
                  <c:v>12.569444444444445</c:v>
                </c:pt>
                <c:pt idx="1811">
                  <c:v>12.576388888888888</c:v>
                </c:pt>
                <c:pt idx="1812">
                  <c:v>12.583333333333334</c:v>
                </c:pt>
                <c:pt idx="1813">
                  <c:v>12.590277777777779</c:v>
                </c:pt>
                <c:pt idx="1814">
                  <c:v>12.597222222222221</c:v>
                </c:pt>
                <c:pt idx="1815">
                  <c:v>12.604166666666666</c:v>
                </c:pt>
                <c:pt idx="1816">
                  <c:v>12.611111111111112</c:v>
                </c:pt>
                <c:pt idx="1817">
                  <c:v>12.618055555555555</c:v>
                </c:pt>
                <c:pt idx="1818">
                  <c:v>12.625</c:v>
                </c:pt>
                <c:pt idx="1819">
                  <c:v>12.631944444444445</c:v>
                </c:pt>
                <c:pt idx="1820">
                  <c:v>12.638888888888888</c:v>
                </c:pt>
                <c:pt idx="1821">
                  <c:v>12.645833333333334</c:v>
                </c:pt>
                <c:pt idx="1822">
                  <c:v>12.652777777777779</c:v>
                </c:pt>
                <c:pt idx="1823">
                  <c:v>12.659722222222221</c:v>
                </c:pt>
                <c:pt idx="1824">
                  <c:v>12.666666666666666</c:v>
                </c:pt>
                <c:pt idx="1825">
                  <c:v>12.673611111111112</c:v>
                </c:pt>
                <c:pt idx="1826">
                  <c:v>12.680555555555555</c:v>
                </c:pt>
                <c:pt idx="1827">
                  <c:v>12.6875</c:v>
                </c:pt>
                <c:pt idx="1828">
                  <c:v>12.694444444444445</c:v>
                </c:pt>
                <c:pt idx="1829">
                  <c:v>12.701388888888888</c:v>
                </c:pt>
                <c:pt idx="1830">
                  <c:v>12.708333333333334</c:v>
                </c:pt>
                <c:pt idx="1831">
                  <c:v>12.715277777777779</c:v>
                </c:pt>
                <c:pt idx="1832">
                  <c:v>12.722222222222221</c:v>
                </c:pt>
                <c:pt idx="1833">
                  <c:v>12.729166666666666</c:v>
                </c:pt>
                <c:pt idx="1834">
                  <c:v>12.736111111111112</c:v>
                </c:pt>
                <c:pt idx="1835">
                  <c:v>12.743055555555555</c:v>
                </c:pt>
                <c:pt idx="1836">
                  <c:v>12.75</c:v>
                </c:pt>
                <c:pt idx="1837">
                  <c:v>12.756944444444445</c:v>
                </c:pt>
                <c:pt idx="1838">
                  <c:v>12.763888888888888</c:v>
                </c:pt>
                <c:pt idx="1839">
                  <c:v>12.770833333333334</c:v>
                </c:pt>
                <c:pt idx="1840">
                  <c:v>12.777777777777779</c:v>
                </c:pt>
                <c:pt idx="1841">
                  <c:v>12.784722222222221</c:v>
                </c:pt>
                <c:pt idx="1842">
                  <c:v>12.791666666666666</c:v>
                </c:pt>
                <c:pt idx="1843">
                  <c:v>12.798611111111112</c:v>
                </c:pt>
                <c:pt idx="1844">
                  <c:v>12.805555555555555</c:v>
                </c:pt>
                <c:pt idx="1845">
                  <c:v>12.8125</c:v>
                </c:pt>
                <c:pt idx="1846">
                  <c:v>12.819444444444445</c:v>
                </c:pt>
                <c:pt idx="1847">
                  <c:v>12.826388888888888</c:v>
                </c:pt>
                <c:pt idx="1848">
                  <c:v>12.833333333333334</c:v>
                </c:pt>
                <c:pt idx="1849">
                  <c:v>12.840277777777779</c:v>
                </c:pt>
                <c:pt idx="1850">
                  <c:v>12.847222222222221</c:v>
                </c:pt>
                <c:pt idx="1851">
                  <c:v>12.854166666666666</c:v>
                </c:pt>
                <c:pt idx="1852">
                  <c:v>12.861111111111112</c:v>
                </c:pt>
                <c:pt idx="1853">
                  <c:v>12.868055555555555</c:v>
                </c:pt>
                <c:pt idx="1854">
                  <c:v>12.875</c:v>
                </c:pt>
                <c:pt idx="1855">
                  <c:v>12.881944444444445</c:v>
                </c:pt>
                <c:pt idx="1856">
                  <c:v>12.888888888888888</c:v>
                </c:pt>
                <c:pt idx="1857">
                  <c:v>12.895833333333334</c:v>
                </c:pt>
                <c:pt idx="1858">
                  <c:v>12.902777777777779</c:v>
                </c:pt>
                <c:pt idx="1859">
                  <c:v>12.909722222222221</c:v>
                </c:pt>
                <c:pt idx="1860">
                  <c:v>12.916666666666666</c:v>
                </c:pt>
                <c:pt idx="1861">
                  <c:v>12.923611111111112</c:v>
                </c:pt>
                <c:pt idx="1862">
                  <c:v>12.930555555555555</c:v>
                </c:pt>
                <c:pt idx="1863">
                  <c:v>12.9375</c:v>
                </c:pt>
                <c:pt idx="1864">
                  <c:v>12.944444444444445</c:v>
                </c:pt>
                <c:pt idx="1865">
                  <c:v>12.951388888888888</c:v>
                </c:pt>
                <c:pt idx="1866">
                  <c:v>12.958333333333334</c:v>
                </c:pt>
                <c:pt idx="1867">
                  <c:v>12.965277777777779</c:v>
                </c:pt>
                <c:pt idx="1868">
                  <c:v>12.972222222222221</c:v>
                </c:pt>
                <c:pt idx="1869">
                  <c:v>12.979166666666666</c:v>
                </c:pt>
                <c:pt idx="1870">
                  <c:v>12.986111111111112</c:v>
                </c:pt>
                <c:pt idx="1871">
                  <c:v>12.993055555555555</c:v>
                </c:pt>
                <c:pt idx="1872">
                  <c:v>13</c:v>
                </c:pt>
                <c:pt idx="1873">
                  <c:v>13.006944444444445</c:v>
                </c:pt>
                <c:pt idx="1874">
                  <c:v>13.013888888888888</c:v>
                </c:pt>
                <c:pt idx="1875">
                  <c:v>13.020833333333334</c:v>
                </c:pt>
                <c:pt idx="1876">
                  <c:v>13.027777777777779</c:v>
                </c:pt>
                <c:pt idx="1877">
                  <c:v>13.034722222222221</c:v>
                </c:pt>
                <c:pt idx="1878">
                  <c:v>13.041666666666666</c:v>
                </c:pt>
                <c:pt idx="1879">
                  <c:v>13.048611111111112</c:v>
                </c:pt>
                <c:pt idx="1880">
                  <c:v>13.055555555555555</c:v>
                </c:pt>
                <c:pt idx="1881">
                  <c:v>13.0625</c:v>
                </c:pt>
                <c:pt idx="1882">
                  <c:v>13.069444444444445</c:v>
                </c:pt>
                <c:pt idx="1883">
                  <c:v>13.076388888888888</c:v>
                </c:pt>
                <c:pt idx="1884">
                  <c:v>13.083333333333334</c:v>
                </c:pt>
                <c:pt idx="1885">
                  <c:v>13.090277777777779</c:v>
                </c:pt>
                <c:pt idx="1886">
                  <c:v>13.097222222222221</c:v>
                </c:pt>
                <c:pt idx="1887">
                  <c:v>13.104166666666666</c:v>
                </c:pt>
                <c:pt idx="1888">
                  <c:v>13.111111111111112</c:v>
                </c:pt>
                <c:pt idx="1889">
                  <c:v>13.118055555555555</c:v>
                </c:pt>
                <c:pt idx="1890">
                  <c:v>13.125</c:v>
                </c:pt>
                <c:pt idx="1891">
                  <c:v>13.131944444444445</c:v>
                </c:pt>
                <c:pt idx="1892">
                  <c:v>13.138888888888888</c:v>
                </c:pt>
                <c:pt idx="1893">
                  <c:v>13.145833333333334</c:v>
                </c:pt>
                <c:pt idx="1894">
                  <c:v>13.152777777777779</c:v>
                </c:pt>
                <c:pt idx="1895">
                  <c:v>13.159722222222221</c:v>
                </c:pt>
                <c:pt idx="1896">
                  <c:v>13.166666666666666</c:v>
                </c:pt>
                <c:pt idx="1897">
                  <c:v>13.173611111111112</c:v>
                </c:pt>
                <c:pt idx="1898">
                  <c:v>13.180555555555555</c:v>
                </c:pt>
                <c:pt idx="1899">
                  <c:v>13.1875</c:v>
                </c:pt>
                <c:pt idx="1900">
                  <c:v>13.194444444444445</c:v>
                </c:pt>
                <c:pt idx="1901">
                  <c:v>13.201388888888888</c:v>
                </c:pt>
                <c:pt idx="1902">
                  <c:v>13.208333333333334</c:v>
                </c:pt>
                <c:pt idx="1903">
                  <c:v>13.215277777777779</c:v>
                </c:pt>
                <c:pt idx="1904">
                  <c:v>13.222222222222221</c:v>
                </c:pt>
                <c:pt idx="1905">
                  <c:v>13.229166666666666</c:v>
                </c:pt>
                <c:pt idx="1906">
                  <c:v>13.236111111111112</c:v>
                </c:pt>
                <c:pt idx="1907">
                  <c:v>13.243055555555555</c:v>
                </c:pt>
                <c:pt idx="1908">
                  <c:v>13.25</c:v>
                </c:pt>
                <c:pt idx="1909">
                  <c:v>13.256944444444445</c:v>
                </c:pt>
                <c:pt idx="1910">
                  <c:v>13.263888888888888</c:v>
                </c:pt>
                <c:pt idx="1911">
                  <c:v>13.270833333333334</c:v>
                </c:pt>
                <c:pt idx="1912">
                  <c:v>13.277777777777779</c:v>
                </c:pt>
                <c:pt idx="1913">
                  <c:v>13.284722222222221</c:v>
                </c:pt>
                <c:pt idx="1914">
                  <c:v>13.291666666666666</c:v>
                </c:pt>
                <c:pt idx="1915">
                  <c:v>13.298611111111112</c:v>
                </c:pt>
                <c:pt idx="1916">
                  <c:v>13.305555555555555</c:v>
                </c:pt>
                <c:pt idx="1917">
                  <c:v>13.3125</c:v>
                </c:pt>
                <c:pt idx="1918">
                  <c:v>13.319444444444445</c:v>
                </c:pt>
                <c:pt idx="1919">
                  <c:v>13.326388888888888</c:v>
                </c:pt>
                <c:pt idx="1920">
                  <c:v>13.333333333333334</c:v>
                </c:pt>
                <c:pt idx="1921">
                  <c:v>13.340277777777779</c:v>
                </c:pt>
                <c:pt idx="1922">
                  <c:v>13.347222222222221</c:v>
                </c:pt>
                <c:pt idx="1923">
                  <c:v>13.354166666666666</c:v>
                </c:pt>
                <c:pt idx="1924">
                  <c:v>13.361111111111112</c:v>
                </c:pt>
                <c:pt idx="1925">
                  <c:v>13.368055555555555</c:v>
                </c:pt>
                <c:pt idx="1926">
                  <c:v>13.375</c:v>
                </c:pt>
                <c:pt idx="1927">
                  <c:v>13.381944444444445</c:v>
                </c:pt>
                <c:pt idx="1928">
                  <c:v>13.388888888888888</c:v>
                </c:pt>
                <c:pt idx="1929">
                  <c:v>13.395833333333334</c:v>
                </c:pt>
                <c:pt idx="1930">
                  <c:v>13.402777777777779</c:v>
                </c:pt>
                <c:pt idx="1931">
                  <c:v>13.409722222222221</c:v>
                </c:pt>
                <c:pt idx="1932">
                  <c:v>13.416666666666666</c:v>
                </c:pt>
                <c:pt idx="1933">
                  <c:v>13.423611111111112</c:v>
                </c:pt>
                <c:pt idx="1934">
                  <c:v>13.430555555555555</c:v>
                </c:pt>
                <c:pt idx="1935">
                  <c:v>13.4375</c:v>
                </c:pt>
                <c:pt idx="1936">
                  <c:v>13.444444444444445</c:v>
                </c:pt>
                <c:pt idx="1937">
                  <c:v>13.451388888888888</c:v>
                </c:pt>
                <c:pt idx="1938">
                  <c:v>13.458333333333334</c:v>
                </c:pt>
                <c:pt idx="1939">
                  <c:v>13.465277777777779</c:v>
                </c:pt>
                <c:pt idx="1940">
                  <c:v>13.472222222222221</c:v>
                </c:pt>
                <c:pt idx="1941">
                  <c:v>13.479166666666666</c:v>
                </c:pt>
                <c:pt idx="1942">
                  <c:v>13.486111111111112</c:v>
                </c:pt>
                <c:pt idx="1943">
                  <c:v>13.493055555555555</c:v>
                </c:pt>
                <c:pt idx="1944">
                  <c:v>13.5</c:v>
                </c:pt>
                <c:pt idx="1945">
                  <c:v>13.506944444444445</c:v>
                </c:pt>
                <c:pt idx="1946">
                  <c:v>13.513888888888888</c:v>
                </c:pt>
                <c:pt idx="1947">
                  <c:v>13.520833333333334</c:v>
                </c:pt>
                <c:pt idx="1948">
                  <c:v>13.527777777777779</c:v>
                </c:pt>
                <c:pt idx="1949">
                  <c:v>13.534722222222221</c:v>
                </c:pt>
                <c:pt idx="1950">
                  <c:v>13.541666666666666</c:v>
                </c:pt>
                <c:pt idx="1951">
                  <c:v>13.548611111111112</c:v>
                </c:pt>
                <c:pt idx="1952">
                  <c:v>13.555555555555555</c:v>
                </c:pt>
                <c:pt idx="1953">
                  <c:v>13.5625</c:v>
                </c:pt>
                <c:pt idx="1954">
                  <c:v>13.569444444444445</c:v>
                </c:pt>
                <c:pt idx="1955">
                  <c:v>13.576388888888888</c:v>
                </c:pt>
                <c:pt idx="1956">
                  <c:v>13.583333333333334</c:v>
                </c:pt>
                <c:pt idx="1957">
                  <c:v>13.590277777777779</c:v>
                </c:pt>
                <c:pt idx="1958">
                  <c:v>13.597222222222221</c:v>
                </c:pt>
                <c:pt idx="1959">
                  <c:v>13.604166666666666</c:v>
                </c:pt>
                <c:pt idx="1960">
                  <c:v>13.611111111111112</c:v>
                </c:pt>
                <c:pt idx="1961">
                  <c:v>13.618055555555555</c:v>
                </c:pt>
                <c:pt idx="1962">
                  <c:v>13.625</c:v>
                </c:pt>
                <c:pt idx="1963">
                  <c:v>13.631944444444445</c:v>
                </c:pt>
                <c:pt idx="1964">
                  <c:v>13.638888888888888</c:v>
                </c:pt>
                <c:pt idx="1965">
                  <c:v>13.645833333333334</c:v>
                </c:pt>
                <c:pt idx="1966">
                  <c:v>13.652777777777779</c:v>
                </c:pt>
                <c:pt idx="1967">
                  <c:v>13.659722222222221</c:v>
                </c:pt>
                <c:pt idx="1968">
                  <c:v>13.666666666666666</c:v>
                </c:pt>
                <c:pt idx="1969">
                  <c:v>13.673611111111112</c:v>
                </c:pt>
                <c:pt idx="1970">
                  <c:v>13.680555555555555</c:v>
                </c:pt>
                <c:pt idx="1971">
                  <c:v>13.6875</c:v>
                </c:pt>
                <c:pt idx="1972">
                  <c:v>13.694444444444445</c:v>
                </c:pt>
                <c:pt idx="1973">
                  <c:v>13.701388888888888</c:v>
                </c:pt>
                <c:pt idx="1974">
                  <c:v>13.708333333333334</c:v>
                </c:pt>
                <c:pt idx="1975">
                  <c:v>13.715277777777779</c:v>
                </c:pt>
                <c:pt idx="1976">
                  <c:v>13.722222222222221</c:v>
                </c:pt>
                <c:pt idx="1977">
                  <c:v>13.729166666666666</c:v>
                </c:pt>
                <c:pt idx="1978">
                  <c:v>13.736111111111112</c:v>
                </c:pt>
                <c:pt idx="1979">
                  <c:v>13.743055555555555</c:v>
                </c:pt>
                <c:pt idx="1980">
                  <c:v>13.75</c:v>
                </c:pt>
                <c:pt idx="1981">
                  <c:v>13.756944444444445</c:v>
                </c:pt>
                <c:pt idx="1982">
                  <c:v>13.763888888888888</c:v>
                </c:pt>
                <c:pt idx="1983">
                  <c:v>13.770833333333334</c:v>
                </c:pt>
                <c:pt idx="1984">
                  <c:v>13.777777777777779</c:v>
                </c:pt>
                <c:pt idx="1985">
                  <c:v>13.784722222222221</c:v>
                </c:pt>
                <c:pt idx="1986">
                  <c:v>13.791666666666666</c:v>
                </c:pt>
                <c:pt idx="1987">
                  <c:v>13.798611111111112</c:v>
                </c:pt>
                <c:pt idx="1988">
                  <c:v>13.805555555555555</c:v>
                </c:pt>
                <c:pt idx="1989">
                  <c:v>13.8125</c:v>
                </c:pt>
                <c:pt idx="1990">
                  <c:v>13.819444444444445</c:v>
                </c:pt>
                <c:pt idx="1991">
                  <c:v>13.826388888888888</c:v>
                </c:pt>
                <c:pt idx="1992">
                  <c:v>13.833333333333334</c:v>
                </c:pt>
                <c:pt idx="1993">
                  <c:v>13.840277777777779</c:v>
                </c:pt>
                <c:pt idx="1994">
                  <c:v>13.847222222222221</c:v>
                </c:pt>
                <c:pt idx="1995">
                  <c:v>13.854166666666666</c:v>
                </c:pt>
                <c:pt idx="1996">
                  <c:v>13.861111111111112</c:v>
                </c:pt>
                <c:pt idx="1997">
                  <c:v>13.868055555555555</c:v>
                </c:pt>
                <c:pt idx="1998">
                  <c:v>13.875</c:v>
                </c:pt>
                <c:pt idx="1999">
                  <c:v>13.881944444444445</c:v>
                </c:pt>
                <c:pt idx="2000">
                  <c:v>13.888888888888888</c:v>
                </c:pt>
                <c:pt idx="2001">
                  <c:v>13.895833333333334</c:v>
                </c:pt>
                <c:pt idx="2002">
                  <c:v>13.902777777777779</c:v>
                </c:pt>
                <c:pt idx="2003">
                  <c:v>13.909722222222221</c:v>
                </c:pt>
                <c:pt idx="2004">
                  <c:v>13.916666666666666</c:v>
                </c:pt>
                <c:pt idx="2005">
                  <c:v>13.923611111111112</c:v>
                </c:pt>
                <c:pt idx="2006">
                  <c:v>13.930555555555555</c:v>
                </c:pt>
                <c:pt idx="2007">
                  <c:v>13.9375</c:v>
                </c:pt>
                <c:pt idx="2008">
                  <c:v>13.944444444444445</c:v>
                </c:pt>
                <c:pt idx="2009">
                  <c:v>13.951388888888888</c:v>
                </c:pt>
                <c:pt idx="2010">
                  <c:v>13.958333333333334</c:v>
                </c:pt>
                <c:pt idx="2011">
                  <c:v>13.965277777777779</c:v>
                </c:pt>
                <c:pt idx="2012">
                  <c:v>13.972222222222221</c:v>
                </c:pt>
                <c:pt idx="2013">
                  <c:v>13.979166666666666</c:v>
                </c:pt>
                <c:pt idx="2014">
                  <c:v>13.986111111111112</c:v>
                </c:pt>
                <c:pt idx="2015">
                  <c:v>13.993055555555555</c:v>
                </c:pt>
                <c:pt idx="2016">
                  <c:v>14</c:v>
                </c:pt>
                <c:pt idx="2017">
                  <c:v>14.006944444444445</c:v>
                </c:pt>
                <c:pt idx="2018">
                  <c:v>14.013888888888888</c:v>
                </c:pt>
                <c:pt idx="2019">
                  <c:v>14.020833333333334</c:v>
                </c:pt>
                <c:pt idx="2020">
                  <c:v>14.027777777777779</c:v>
                </c:pt>
                <c:pt idx="2021">
                  <c:v>14.034722222222221</c:v>
                </c:pt>
                <c:pt idx="2022">
                  <c:v>14.041666666666666</c:v>
                </c:pt>
                <c:pt idx="2023">
                  <c:v>14.048611111111112</c:v>
                </c:pt>
                <c:pt idx="2024">
                  <c:v>14.055555555555555</c:v>
                </c:pt>
                <c:pt idx="2025">
                  <c:v>14.0625</c:v>
                </c:pt>
                <c:pt idx="2026">
                  <c:v>14.069444444444445</c:v>
                </c:pt>
                <c:pt idx="2027">
                  <c:v>14.076388888888888</c:v>
                </c:pt>
                <c:pt idx="2028">
                  <c:v>14.083333333333334</c:v>
                </c:pt>
                <c:pt idx="2029">
                  <c:v>14.090277777777779</c:v>
                </c:pt>
                <c:pt idx="2030">
                  <c:v>14.097222222222221</c:v>
                </c:pt>
                <c:pt idx="2031">
                  <c:v>14.104166666666666</c:v>
                </c:pt>
                <c:pt idx="2032">
                  <c:v>14.111111111111112</c:v>
                </c:pt>
                <c:pt idx="2033">
                  <c:v>14.118055555555555</c:v>
                </c:pt>
                <c:pt idx="2034">
                  <c:v>14.125</c:v>
                </c:pt>
                <c:pt idx="2035">
                  <c:v>14.131944444444445</c:v>
                </c:pt>
                <c:pt idx="2036">
                  <c:v>14.138888888888888</c:v>
                </c:pt>
                <c:pt idx="2037">
                  <c:v>14.145833333333334</c:v>
                </c:pt>
                <c:pt idx="2038">
                  <c:v>14.152777777777779</c:v>
                </c:pt>
                <c:pt idx="2039">
                  <c:v>14.159722222222221</c:v>
                </c:pt>
                <c:pt idx="2040">
                  <c:v>14.166666666666666</c:v>
                </c:pt>
                <c:pt idx="2041">
                  <c:v>14.173611111111112</c:v>
                </c:pt>
                <c:pt idx="2042">
                  <c:v>14.180555555555555</c:v>
                </c:pt>
                <c:pt idx="2043">
                  <c:v>14.1875</c:v>
                </c:pt>
                <c:pt idx="2044">
                  <c:v>14.194444444444445</c:v>
                </c:pt>
                <c:pt idx="2045">
                  <c:v>14.201388888888888</c:v>
                </c:pt>
                <c:pt idx="2046">
                  <c:v>14.208333333333334</c:v>
                </c:pt>
                <c:pt idx="2047">
                  <c:v>14.215277777777779</c:v>
                </c:pt>
                <c:pt idx="2048">
                  <c:v>14.222222222222221</c:v>
                </c:pt>
                <c:pt idx="2049">
                  <c:v>14.229166666666666</c:v>
                </c:pt>
                <c:pt idx="2050">
                  <c:v>14.236111111111112</c:v>
                </c:pt>
                <c:pt idx="2051">
                  <c:v>14.243055555555555</c:v>
                </c:pt>
                <c:pt idx="2052">
                  <c:v>14.25</c:v>
                </c:pt>
                <c:pt idx="2053">
                  <c:v>14.256944444444445</c:v>
                </c:pt>
                <c:pt idx="2054">
                  <c:v>14.263888888888888</c:v>
                </c:pt>
                <c:pt idx="2055">
                  <c:v>14.270833333333334</c:v>
                </c:pt>
                <c:pt idx="2056">
                  <c:v>14.277777777777779</c:v>
                </c:pt>
                <c:pt idx="2057">
                  <c:v>14.284722222222221</c:v>
                </c:pt>
                <c:pt idx="2058">
                  <c:v>14.291666666666666</c:v>
                </c:pt>
                <c:pt idx="2059">
                  <c:v>14.298611111111112</c:v>
                </c:pt>
                <c:pt idx="2060">
                  <c:v>14.305555555555555</c:v>
                </c:pt>
                <c:pt idx="2061">
                  <c:v>14.3125</c:v>
                </c:pt>
                <c:pt idx="2062">
                  <c:v>14.319444444444445</c:v>
                </c:pt>
                <c:pt idx="2063">
                  <c:v>14.326388888888888</c:v>
                </c:pt>
                <c:pt idx="2064">
                  <c:v>14.333333333333334</c:v>
                </c:pt>
                <c:pt idx="2065">
                  <c:v>14.340277777777779</c:v>
                </c:pt>
                <c:pt idx="2066">
                  <c:v>14.347222222222221</c:v>
                </c:pt>
                <c:pt idx="2067">
                  <c:v>14.354166666666666</c:v>
                </c:pt>
                <c:pt idx="2068">
                  <c:v>14.361111111111112</c:v>
                </c:pt>
                <c:pt idx="2069">
                  <c:v>14.368055555555555</c:v>
                </c:pt>
                <c:pt idx="2070">
                  <c:v>14.375</c:v>
                </c:pt>
                <c:pt idx="2071">
                  <c:v>14.381944444444445</c:v>
                </c:pt>
                <c:pt idx="2072">
                  <c:v>14.388888888888888</c:v>
                </c:pt>
                <c:pt idx="2073">
                  <c:v>14.395833333333334</c:v>
                </c:pt>
                <c:pt idx="2074">
                  <c:v>14.402777777777779</c:v>
                </c:pt>
                <c:pt idx="2075">
                  <c:v>14.409722222222221</c:v>
                </c:pt>
                <c:pt idx="2076">
                  <c:v>14.416666666666666</c:v>
                </c:pt>
                <c:pt idx="2077">
                  <c:v>14.423611111111112</c:v>
                </c:pt>
                <c:pt idx="2078">
                  <c:v>14.430555555555555</c:v>
                </c:pt>
                <c:pt idx="2079">
                  <c:v>14.4375</c:v>
                </c:pt>
                <c:pt idx="2080">
                  <c:v>14.444444444444445</c:v>
                </c:pt>
                <c:pt idx="2081">
                  <c:v>14.451388888888888</c:v>
                </c:pt>
                <c:pt idx="2082">
                  <c:v>14.458333333333334</c:v>
                </c:pt>
                <c:pt idx="2083">
                  <c:v>14.465277777777779</c:v>
                </c:pt>
                <c:pt idx="2084">
                  <c:v>14.472222222222221</c:v>
                </c:pt>
                <c:pt idx="2085">
                  <c:v>14.479166666666666</c:v>
                </c:pt>
                <c:pt idx="2086">
                  <c:v>14.486111111111112</c:v>
                </c:pt>
                <c:pt idx="2087">
                  <c:v>14.493055555555555</c:v>
                </c:pt>
                <c:pt idx="2088">
                  <c:v>14.5</c:v>
                </c:pt>
                <c:pt idx="2089">
                  <c:v>14.506944444444445</c:v>
                </c:pt>
                <c:pt idx="2090">
                  <c:v>14.513888888888888</c:v>
                </c:pt>
                <c:pt idx="2091">
                  <c:v>14.520833333333334</c:v>
                </c:pt>
                <c:pt idx="2092">
                  <c:v>14.527777777777779</c:v>
                </c:pt>
                <c:pt idx="2093">
                  <c:v>14.534722222222221</c:v>
                </c:pt>
                <c:pt idx="2094">
                  <c:v>14.541666666666666</c:v>
                </c:pt>
                <c:pt idx="2095">
                  <c:v>14.548611111111112</c:v>
                </c:pt>
                <c:pt idx="2096">
                  <c:v>14.555555555555555</c:v>
                </c:pt>
                <c:pt idx="2097">
                  <c:v>14.5625</c:v>
                </c:pt>
                <c:pt idx="2098">
                  <c:v>14.569444444444445</c:v>
                </c:pt>
                <c:pt idx="2099">
                  <c:v>14.576388888888888</c:v>
                </c:pt>
                <c:pt idx="2100">
                  <c:v>14.583333333333334</c:v>
                </c:pt>
                <c:pt idx="2101">
                  <c:v>14.590277777777779</c:v>
                </c:pt>
                <c:pt idx="2102">
                  <c:v>14.597222222222221</c:v>
                </c:pt>
                <c:pt idx="2103">
                  <c:v>14.604166666666666</c:v>
                </c:pt>
                <c:pt idx="2104">
                  <c:v>14.611111111111112</c:v>
                </c:pt>
                <c:pt idx="2105">
                  <c:v>14.618055555555555</c:v>
                </c:pt>
                <c:pt idx="2106">
                  <c:v>14.625</c:v>
                </c:pt>
                <c:pt idx="2107">
                  <c:v>14.631944444444445</c:v>
                </c:pt>
                <c:pt idx="2108">
                  <c:v>14.638888888888888</c:v>
                </c:pt>
                <c:pt idx="2109">
                  <c:v>14.645833333333334</c:v>
                </c:pt>
                <c:pt idx="2110">
                  <c:v>14.652777777777779</c:v>
                </c:pt>
                <c:pt idx="2111">
                  <c:v>14.659722222222221</c:v>
                </c:pt>
                <c:pt idx="2112">
                  <c:v>14.666666666666666</c:v>
                </c:pt>
                <c:pt idx="2113">
                  <c:v>14.673611111111112</c:v>
                </c:pt>
                <c:pt idx="2114">
                  <c:v>14.680555555555555</c:v>
                </c:pt>
                <c:pt idx="2115">
                  <c:v>14.6875</c:v>
                </c:pt>
                <c:pt idx="2116">
                  <c:v>14.694444444444445</c:v>
                </c:pt>
                <c:pt idx="2117">
                  <c:v>14.701388888888888</c:v>
                </c:pt>
                <c:pt idx="2118">
                  <c:v>14.708333333333334</c:v>
                </c:pt>
                <c:pt idx="2119">
                  <c:v>14.715277777777779</c:v>
                </c:pt>
                <c:pt idx="2120">
                  <c:v>14.722222222222221</c:v>
                </c:pt>
                <c:pt idx="2121">
                  <c:v>14.729166666666666</c:v>
                </c:pt>
                <c:pt idx="2122">
                  <c:v>14.736111111111112</c:v>
                </c:pt>
                <c:pt idx="2123">
                  <c:v>14.743055555555555</c:v>
                </c:pt>
                <c:pt idx="2124">
                  <c:v>14.75</c:v>
                </c:pt>
                <c:pt idx="2125">
                  <c:v>14.756944444444445</c:v>
                </c:pt>
                <c:pt idx="2126">
                  <c:v>14.763888888888888</c:v>
                </c:pt>
                <c:pt idx="2127">
                  <c:v>14.770833333333334</c:v>
                </c:pt>
                <c:pt idx="2128">
                  <c:v>14.777777777777779</c:v>
                </c:pt>
                <c:pt idx="2129">
                  <c:v>14.784722222222221</c:v>
                </c:pt>
                <c:pt idx="2130">
                  <c:v>14.791666666666666</c:v>
                </c:pt>
                <c:pt idx="2131">
                  <c:v>14.798611111111112</c:v>
                </c:pt>
                <c:pt idx="2132">
                  <c:v>14.805555555555555</c:v>
                </c:pt>
                <c:pt idx="2133">
                  <c:v>14.8125</c:v>
                </c:pt>
                <c:pt idx="2134">
                  <c:v>14.819444444444445</c:v>
                </c:pt>
                <c:pt idx="2135">
                  <c:v>14.826388888888888</c:v>
                </c:pt>
                <c:pt idx="2136">
                  <c:v>14.833333333333334</c:v>
                </c:pt>
                <c:pt idx="2137">
                  <c:v>14.840277777777779</c:v>
                </c:pt>
                <c:pt idx="2138">
                  <c:v>14.847222222222221</c:v>
                </c:pt>
                <c:pt idx="2139">
                  <c:v>14.854166666666666</c:v>
                </c:pt>
                <c:pt idx="2140">
                  <c:v>14.861111111111112</c:v>
                </c:pt>
                <c:pt idx="2141">
                  <c:v>14.868055555555555</c:v>
                </c:pt>
                <c:pt idx="2142">
                  <c:v>14.875</c:v>
                </c:pt>
                <c:pt idx="2143">
                  <c:v>14.881944444444445</c:v>
                </c:pt>
                <c:pt idx="2144">
                  <c:v>14.888888888888888</c:v>
                </c:pt>
                <c:pt idx="2145">
                  <c:v>14.895833333333334</c:v>
                </c:pt>
                <c:pt idx="2146">
                  <c:v>14.902777777777779</c:v>
                </c:pt>
                <c:pt idx="2147">
                  <c:v>14.909722222222221</c:v>
                </c:pt>
                <c:pt idx="2148">
                  <c:v>14.916666666666666</c:v>
                </c:pt>
                <c:pt idx="2149">
                  <c:v>14.923611111111112</c:v>
                </c:pt>
                <c:pt idx="2150">
                  <c:v>14.930555555555555</c:v>
                </c:pt>
                <c:pt idx="2151">
                  <c:v>14.9375</c:v>
                </c:pt>
                <c:pt idx="2152">
                  <c:v>14.944444444444445</c:v>
                </c:pt>
                <c:pt idx="2153">
                  <c:v>14.951388888888888</c:v>
                </c:pt>
                <c:pt idx="2154">
                  <c:v>14.958333333333334</c:v>
                </c:pt>
                <c:pt idx="2155">
                  <c:v>14.965277777777779</c:v>
                </c:pt>
                <c:pt idx="2156">
                  <c:v>14.972222222222221</c:v>
                </c:pt>
                <c:pt idx="2157">
                  <c:v>14.979166666666666</c:v>
                </c:pt>
                <c:pt idx="2158">
                  <c:v>14.986111111111112</c:v>
                </c:pt>
                <c:pt idx="2159">
                  <c:v>14.993055555555555</c:v>
                </c:pt>
                <c:pt idx="2160">
                  <c:v>15</c:v>
                </c:pt>
                <c:pt idx="2161">
                  <c:v>15.006944444444445</c:v>
                </c:pt>
                <c:pt idx="2162">
                  <c:v>15.013888888888888</c:v>
                </c:pt>
                <c:pt idx="2163">
                  <c:v>15.020833333333334</c:v>
                </c:pt>
                <c:pt idx="2164">
                  <c:v>15.027777777777779</c:v>
                </c:pt>
                <c:pt idx="2165">
                  <c:v>15.034722222222221</c:v>
                </c:pt>
                <c:pt idx="2166">
                  <c:v>15.041666666666666</c:v>
                </c:pt>
                <c:pt idx="2167">
                  <c:v>15.048611111111112</c:v>
                </c:pt>
                <c:pt idx="2168">
                  <c:v>15.055555555555555</c:v>
                </c:pt>
                <c:pt idx="2169">
                  <c:v>15.0625</c:v>
                </c:pt>
                <c:pt idx="2170">
                  <c:v>15.069444444444445</c:v>
                </c:pt>
                <c:pt idx="2171">
                  <c:v>15.076388888888888</c:v>
                </c:pt>
                <c:pt idx="2172">
                  <c:v>15.083333333333334</c:v>
                </c:pt>
                <c:pt idx="2173">
                  <c:v>15.090277777777779</c:v>
                </c:pt>
                <c:pt idx="2174">
                  <c:v>15.097222222222221</c:v>
                </c:pt>
                <c:pt idx="2175">
                  <c:v>15.104166666666666</c:v>
                </c:pt>
                <c:pt idx="2176">
                  <c:v>15.111111111111112</c:v>
                </c:pt>
                <c:pt idx="2177">
                  <c:v>15.118055555555555</c:v>
                </c:pt>
                <c:pt idx="2178">
                  <c:v>15.125</c:v>
                </c:pt>
                <c:pt idx="2179">
                  <c:v>15.131944444444445</c:v>
                </c:pt>
                <c:pt idx="2180">
                  <c:v>15.138888888888888</c:v>
                </c:pt>
                <c:pt idx="2181">
                  <c:v>15.145833333333334</c:v>
                </c:pt>
                <c:pt idx="2182">
                  <c:v>15.152777777777779</c:v>
                </c:pt>
                <c:pt idx="2183">
                  <c:v>15.159722222222221</c:v>
                </c:pt>
                <c:pt idx="2184">
                  <c:v>15.166666666666666</c:v>
                </c:pt>
                <c:pt idx="2185">
                  <c:v>15.173611111111112</c:v>
                </c:pt>
                <c:pt idx="2186">
                  <c:v>15.180555555555555</c:v>
                </c:pt>
                <c:pt idx="2187">
                  <c:v>15.1875</c:v>
                </c:pt>
                <c:pt idx="2188">
                  <c:v>15.194444444444445</c:v>
                </c:pt>
                <c:pt idx="2189">
                  <c:v>15.201388888888888</c:v>
                </c:pt>
                <c:pt idx="2190">
                  <c:v>15.208333333333334</c:v>
                </c:pt>
                <c:pt idx="2191">
                  <c:v>15.215277777777779</c:v>
                </c:pt>
                <c:pt idx="2192">
                  <c:v>15.222222222222221</c:v>
                </c:pt>
                <c:pt idx="2193">
                  <c:v>15.229166666666666</c:v>
                </c:pt>
                <c:pt idx="2194">
                  <c:v>15.236111111111112</c:v>
                </c:pt>
                <c:pt idx="2195">
                  <c:v>15.243055555555555</c:v>
                </c:pt>
                <c:pt idx="2196">
                  <c:v>15.25</c:v>
                </c:pt>
                <c:pt idx="2197">
                  <c:v>15.256944444444445</c:v>
                </c:pt>
                <c:pt idx="2198">
                  <c:v>15.263888888888888</c:v>
                </c:pt>
                <c:pt idx="2199">
                  <c:v>15.270833333333334</c:v>
                </c:pt>
                <c:pt idx="2200">
                  <c:v>15.277777777777779</c:v>
                </c:pt>
                <c:pt idx="2201">
                  <c:v>15.284722222222221</c:v>
                </c:pt>
                <c:pt idx="2202">
                  <c:v>15.291666666666666</c:v>
                </c:pt>
                <c:pt idx="2203">
                  <c:v>15.298611111111112</c:v>
                </c:pt>
                <c:pt idx="2204">
                  <c:v>15.305555555555555</c:v>
                </c:pt>
                <c:pt idx="2205">
                  <c:v>15.3125</c:v>
                </c:pt>
                <c:pt idx="2206">
                  <c:v>15.319444444444445</c:v>
                </c:pt>
                <c:pt idx="2207">
                  <c:v>15.326388888888888</c:v>
                </c:pt>
                <c:pt idx="2208">
                  <c:v>15.333333333333334</c:v>
                </c:pt>
                <c:pt idx="2209">
                  <c:v>15.340277777777779</c:v>
                </c:pt>
                <c:pt idx="2210">
                  <c:v>15.347222222222221</c:v>
                </c:pt>
                <c:pt idx="2211">
                  <c:v>15.354166666666666</c:v>
                </c:pt>
                <c:pt idx="2212">
                  <c:v>15.361111111111112</c:v>
                </c:pt>
                <c:pt idx="2213">
                  <c:v>15.368055555555555</c:v>
                </c:pt>
                <c:pt idx="2214">
                  <c:v>15.375</c:v>
                </c:pt>
                <c:pt idx="2215">
                  <c:v>15.381944444444445</c:v>
                </c:pt>
                <c:pt idx="2216">
                  <c:v>15.388888888888888</c:v>
                </c:pt>
                <c:pt idx="2217">
                  <c:v>15.395833333333334</c:v>
                </c:pt>
                <c:pt idx="2218">
                  <c:v>15.402777777777779</c:v>
                </c:pt>
                <c:pt idx="2219">
                  <c:v>15.409722222222221</c:v>
                </c:pt>
                <c:pt idx="2220">
                  <c:v>15.416666666666666</c:v>
                </c:pt>
                <c:pt idx="2221">
                  <c:v>15.423611111111112</c:v>
                </c:pt>
                <c:pt idx="2222">
                  <c:v>15.430555555555555</c:v>
                </c:pt>
                <c:pt idx="2223">
                  <c:v>15.4375</c:v>
                </c:pt>
                <c:pt idx="2224">
                  <c:v>15.444444444444445</c:v>
                </c:pt>
                <c:pt idx="2225">
                  <c:v>15.451388888888888</c:v>
                </c:pt>
                <c:pt idx="2226">
                  <c:v>15.458333333333334</c:v>
                </c:pt>
                <c:pt idx="2227">
                  <c:v>15.465277777777779</c:v>
                </c:pt>
                <c:pt idx="2228">
                  <c:v>15.472222222222221</c:v>
                </c:pt>
                <c:pt idx="2229">
                  <c:v>15.479166666666666</c:v>
                </c:pt>
                <c:pt idx="2230">
                  <c:v>15.486111111111112</c:v>
                </c:pt>
                <c:pt idx="2231">
                  <c:v>15.493055555555555</c:v>
                </c:pt>
                <c:pt idx="2232">
                  <c:v>15.5</c:v>
                </c:pt>
                <c:pt idx="2233">
                  <c:v>15.506944444444445</c:v>
                </c:pt>
                <c:pt idx="2234">
                  <c:v>15.513888888888888</c:v>
                </c:pt>
                <c:pt idx="2235">
                  <c:v>15.520833333333334</c:v>
                </c:pt>
                <c:pt idx="2236">
                  <c:v>15.527777777777779</c:v>
                </c:pt>
                <c:pt idx="2237">
                  <c:v>15.534722222222221</c:v>
                </c:pt>
                <c:pt idx="2238">
                  <c:v>15.541666666666666</c:v>
                </c:pt>
                <c:pt idx="2239">
                  <c:v>15.548611111111112</c:v>
                </c:pt>
                <c:pt idx="2240">
                  <c:v>15.555555555555555</c:v>
                </c:pt>
                <c:pt idx="2241">
                  <c:v>15.5625</c:v>
                </c:pt>
                <c:pt idx="2242">
                  <c:v>15.569444444444445</c:v>
                </c:pt>
                <c:pt idx="2243">
                  <c:v>15.576388888888888</c:v>
                </c:pt>
                <c:pt idx="2244">
                  <c:v>15.583333333333334</c:v>
                </c:pt>
                <c:pt idx="2245">
                  <c:v>15.590277777777779</c:v>
                </c:pt>
                <c:pt idx="2246">
                  <c:v>15.597222222222221</c:v>
                </c:pt>
                <c:pt idx="2247">
                  <c:v>15.604166666666666</c:v>
                </c:pt>
                <c:pt idx="2248">
                  <c:v>15.611111111111112</c:v>
                </c:pt>
                <c:pt idx="2249">
                  <c:v>15.618055555555555</c:v>
                </c:pt>
                <c:pt idx="2250">
                  <c:v>15.625</c:v>
                </c:pt>
                <c:pt idx="2251">
                  <c:v>15.631944444444445</c:v>
                </c:pt>
                <c:pt idx="2252">
                  <c:v>15.638888888888888</c:v>
                </c:pt>
                <c:pt idx="2253">
                  <c:v>15.645833333333334</c:v>
                </c:pt>
                <c:pt idx="2254">
                  <c:v>15.652777777777779</c:v>
                </c:pt>
                <c:pt idx="2255">
                  <c:v>15.659722222222221</c:v>
                </c:pt>
                <c:pt idx="2256">
                  <c:v>15.666666666666666</c:v>
                </c:pt>
                <c:pt idx="2257">
                  <c:v>15.673611111111112</c:v>
                </c:pt>
                <c:pt idx="2258">
                  <c:v>15.680555555555555</c:v>
                </c:pt>
                <c:pt idx="2259">
                  <c:v>15.6875</c:v>
                </c:pt>
                <c:pt idx="2260">
                  <c:v>15.694444444444445</c:v>
                </c:pt>
                <c:pt idx="2261">
                  <c:v>15.701388888888888</c:v>
                </c:pt>
                <c:pt idx="2262">
                  <c:v>15.708333333333334</c:v>
                </c:pt>
                <c:pt idx="2263">
                  <c:v>15.715277777777779</c:v>
                </c:pt>
                <c:pt idx="2264">
                  <c:v>15.722222222222221</c:v>
                </c:pt>
                <c:pt idx="2265">
                  <c:v>15.729166666666666</c:v>
                </c:pt>
                <c:pt idx="2266">
                  <c:v>15.736111111111112</c:v>
                </c:pt>
                <c:pt idx="2267">
                  <c:v>15.743055555555555</c:v>
                </c:pt>
                <c:pt idx="2268">
                  <c:v>15.75</c:v>
                </c:pt>
                <c:pt idx="2269">
                  <c:v>15.756944444444445</c:v>
                </c:pt>
                <c:pt idx="2270">
                  <c:v>15.763888888888888</c:v>
                </c:pt>
                <c:pt idx="2271">
                  <c:v>15.770833333333334</c:v>
                </c:pt>
                <c:pt idx="2272">
                  <c:v>15.777777777777779</c:v>
                </c:pt>
                <c:pt idx="2273">
                  <c:v>15.784722222222221</c:v>
                </c:pt>
                <c:pt idx="2274">
                  <c:v>15.791666666666666</c:v>
                </c:pt>
                <c:pt idx="2275">
                  <c:v>15.798611111111112</c:v>
                </c:pt>
                <c:pt idx="2276">
                  <c:v>15.805555555555555</c:v>
                </c:pt>
                <c:pt idx="2277">
                  <c:v>15.8125</c:v>
                </c:pt>
                <c:pt idx="2278">
                  <c:v>15.819444444444445</c:v>
                </c:pt>
                <c:pt idx="2279">
                  <c:v>15.826388888888888</c:v>
                </c:pt>
                <c:pt idx="2280">
                  <c:v>15.833333333333334</c:v>
                </c:pt>
                <c:pt idx="2281">
                  <c:v>15.840277777777779</c:v>
                </c:pt>
                <c:pt idx="2282">
                  <c:v>15.847222222222221</c:v>
                </c:pt>
                <c:pt idx="2283">
                  <c:v>15.854166666666666</c:v>
                </c:pt>
                <c:pt idx="2284">
                  <c:v>15.861111111111112</c:v>
                </c:pt>
                <c:pt idx="2285">
                  <c:v>15.868055555555555</c:v>
                </c:pt>
                <c:pt idx="2286">
                  <c:v>15.875</c:v>
                </c:pt>
                <c:pt idx="2287">
                  <c:v>15.881944444444445</c:v>
                </c:pt>
                <c:pt idx="2288">
                  <c:v>15.888888888888888</c:v>
                </c:pt>
                <c:pt idx="2289">
                  <c:v>15.895833333333334</c:v>
                </c:pt>
                <c:pt idx="2290">
                  <c:v>15.902777777777779</c:v>
                </c:pt>
                <c:pt idx="2291">
                  <c:v>15.909722222222221</c:v>
                </c:pt>
                <c:pt idx="2292">
                  <c:v>15.916666666666666</c:v>
                </c:pt>
                <c:pt idx="2293">
                  <c:v>15.923611111111112</c:v>
                </c:pt>
                <c:pt idx="2294">
                  <c:v>15.930555555555555</c:v>
                </c:pt>
                <c:pt idx="2295">
                  <c:v>15.9375</c:v>
                </c:pt>
                <c:pt idx="2296">
                  <c:v>15.944444444444445</c:v>
                </c:pt>
                <c:pt idx="2297">
                  <c:v>15.951388888888888</c:v>
                </c:pt>
                <c:pt idx="2298">
                  <c:v>15.958333333333334</c:v>
                </c:pt>
                <c:pt idx="2299">
                  <c:v>15.965277777777779</c:v>
                </c:pt>
                <c:pt idx="2300">
                  <c:v>15.972222222222221</c:v>
                </c:pt>
                <c:pt idx="2301">
                  <c:v>15.979166666666666</c:v>
                </c:pt>
                <c:pt idx="2302">
                  <c:v>15.986111111111112</c:v>
                </c:pt>
                <c:pt idx="2303">
                  <c:v>15.993055555555555</c:v>
                </c:pt>
                <c:pt idx="2304">
                  <c:v>16</c:v>
                </c:pt>
                <c:pt idx="2305">
                  <c:v>16.006944444444446</c:v>
                </c:pt>
                <c:pt idx="2306">
                  <c:v>16.013888888888889</c:v>
                </c:pt>
                <c:pt idx="2307">
                  <c:v>16.020833333333332</c:v>
                </c:pt>
                <c:pt idx="2308">
                  <c:v>16.027777777777779</c:v>
                </c:pt>
                <c:pt idx="2309">
                  <c:v>16.034722222222221</c:v>
                </c:pt>
                <c:pt idx="2310">
                  <c:v>16.041666666666668</c:v>
                </c:pt>
                <c:pt idx="2311">
                  <c:v>16.048611111111111</c:v>
                </c:pt>
                <c:pt idx="2312">
                  <c:v>16.055555555555554</c:v>
                </c:pt>
                <c:pt idx="2313">
                  <c:v>16.0625</c:v>
                </c:pt>
                <c:pt idx="2314">
                  <c:v>16.069444444444446</c:v>
                </c:pt>
                <c:pt idx="2315">
                  <c:v>16.076388888888889</c:v>
                </c:pt>
                <c:pt idx="2316">
                  <c:v>16.083333333333332</c:v>
                </c:pt>
                <c:pt idx="2317">
                  <c:v>16.090277777777779</c:v>
                </c:pt>
                <c:pt idx="2318">
                  <c:v>16.097222222222221</c:v>
                </c:pt>
                <c:pt idx="2319">
                  <c:v>16.104166666666668</c:v>
                </c:pt>
                <c:pt idx="2320">
                  <c:v>16.111111111111111</c:v>
                </c:pt>
                <c:pt idx="2321">
                  <c:v>16.118055555555554</c:v>
                </c:pt>
                <c:pt idx="2322">
                  <c:v>16.125</c:v>
                </c:pt>
                <c:pt idx="2323">
                  <c:v>16.131944444444446</c:v>
                </c:pt>
                <c:pt idx="2324">
                  <c:v>16.138888888888889</c:v>
                </c:pt>
                <c:pt idx="2325">
                  <c:v>16.145833333333332</c:v>
                </c:pt>
                <c:pt idx="2326">
                  <c:v>16.152777777777779</c:v>
                </c:pt>
                <c:pt idx="2327">
                  <c:v>16.159722222222221</c:v>
                </c:pt>
                <c:pt idx="2328">
                  <c:v>16.166666666666668</c:v>
                </c:pt>
                <c:pt idx="2329">
                  <c:v>16.173611111111111</c:v>
                </c:pt>
                <c:pt idx="2330">
                  <c:v>16.180555555555554</c:v>
                </c:pt>
                <c:pt idx="2331">
                  <c:v>16.1875</c:v>
                </c:pt>
                <c:pt idx="2332">
                  <c:v>16.194444444444446</c:v>
                </c:pt>
                <c:pt idx="2333">
                  <c:v>16.201388888888889</c:v>
                </c:pt>
                <c:pt idx="2334">
                  <c:v>16.208333333333332</c:v>
                </c:pt>
                <c:pt idx="2335">
                  <c:v>16.215277777777779</c:v>
                </c:pt>
                <c:pt idx="2336">
                  <c:v>16.222222222222221</c:v>
                </c:pt>
                <c:pt idx="2337">
                  <c:v>16.229166666666668</c:v>
                </c:pt>
                <c:pt idx="2338">
                  <c:v>16.236111111111111</c:v>
                </c:pt>
                <c:pt idx="2339">
                  <c:v>16.243055555555554</c:v>
                </c:pt>
                <c:pt idx="2340">
                  <c:v>16.25</c:v>
                </c:pt>
                <c:pt idx="2341">
                  <c:v>16.256944444444446</c:v>
                </c:pt>
                <c:pt idx="2342">
                  <c:v>16.263888888888889</c:v>
                </c:pt>
                <c:pt idx="2343">
                  <c:v>16.270833333333332</c:v>
                </c:pt>
                <c:pt idx="2344">
                  <c:v>16.277777777777779</c:v>
                </c:pt>
                <c:pt idx="2345">
                  <c:v>16.284722222222221</c:v>
                </c:pt>
                <c:pt idx="2346">
                  <c:v>16.291666666666668</c:v>
                </c:pt>
                <c:pt idx="2347">
                  <c:v>16.298611111111111</c:v>
                </c:pt>
                <c:pt idx="2348">
                  <c:v>16.305555555555554</c:v>
                </c:pt>
                <c:pt idx="2349">
                  <c:v>16.3125</c:v>
                </c:pt>
                <c:pt idx="2350">
                  <c:v>16.319444444444446</c:v>
                </c:pt>
                <c:pt idx="2351">
                  <c:v>16.326388888888889</c:v>
                </c:pt>
                <c:pt idx="2352">
                  <c:v>16.333333333333332</c:v>
                </c:pt>
                <c:pt idx="2353">
                  <c:v>16.340277777777779</c:v>
                </c:pt>
                <c:pt idx="2354">
                  <c:v>16.347222222222221</c:v>
                </c:pt>
                <c:pt idx="2355">
                  <c:v>16.354166666666668</c:v>
                </c:pt>
                <c:pt idx="2356">
                  <c:v>16.361111111111111</c:v>
                </c:pt>
                <c:pt idx="2357">
                  <c:v>16.368055555555554</c:v>
                </c:pt>
                <c:pt idx="2358">
                  <c:v>16.375</c:v>
                </c:pt>
                <c:pt idx="2359">
                  <c:v>16.381944444444446</c:v>
                </c:pt>
                <c:pt idx="2360">
                  <c:v>16.388888888888889</c:v>
                </c:pt>
                <c:pt idx="2361">
                  <c:v>16.395833333333332</c:v>
                </c:pt>
                <c:pt idx="2362">
                  <c:v>16.402777777777779</c:v>
                </c:pt>
                <c:pt idx="2363">
                  <c:v>16.409722222222221</c:v>
                </c:pt>
                <c:pt idx="2364">
                  <c:v>16.416666666666668</c:v>
                </c:pt>
                <c:pt idx="2365">
                  <c:v>16.423611111111111</c:v>
                </c:pt>
                <c:pt idx="2366">
                  <c:v>16.430555555555554</c:v>
                </c:pt>
                <c:pt idx="2367">
                  <c:v>16.4375</c:v>
                </c:pt>
                <c:pt idx="2368">
                  <c:v>16.444444444444446</c:v>
                </c:pt>
                <c:pt idx="2369">
                  <c:v>16.451388888888889</c:v>
                </c:pt>
                <c:pt idx="2370">
                  <c:v>16.458333333333332</c:v>
                </c:pt>
                <c:pt idx="2371">
                  <c:v>16.465277777777779</c:v>
                </c:pt>
                <c:pt idx="2372">
                  <c:v>16.472222222222221</c:v>
                </c:pt>
                <c:pt idx="2373">
                  <c:v>16.479166666666668</c:v>
                </c:pt>
                <c:pt idx="2374">
                  <c:v>16.486111111111111</c:v>
                </c:pt>
                <c:pt idx="2375">
                  <c:v>16.493055555555554</c:v>
                </c:pt>
                <c:pt idx="2376">
                  <c:v>16.5</c:v>
                </c:pt>
                <c:pt idx="2377">
                  <c:v>16.506944444444446</c:v>
                </c:pt>
                <c:pt idx="2378">
                  <c:v>16.513888888888889</c:v>
                </c:pt>
                <c:pt idx="2379">
                  <c:v>16.520833333333332</c:v>
                </c:pt>
                <c:pt idx="2380">
                  <c:v>16.527777777777779</c:v>
                </c:pt>
                <c:pt idx="2381">
                  <c:v>16.534722222222221</c:v>
                </c:pt>
                <c:pt idx="2382">
                  <c:v>16.541666666666668</c:v>
                </c:pt>
                <c:pt idx="2383">
                  <c:v>16.548611111111111</c:v>
                </c:pt>
                <c:pt idx="2384">
                  <c:v>16.555555555555554</c:v>
                </c:pt>
                <c:pt idx="2385">
                  <c:v>16.5625</c:v>
                </c:pt>
                <c:pt idx="2386">
                  <c:v>16.569444444444446</c:v>
                </c:pt>
                <c:pt idx="2387">
                  <c:v>16.576388888888889</c:v>
                </c:pt>
                <c:pt idx="2388">
                  <c:v>16.583333333333332</c:v>
                </c:pt>
                <c:pt idx="2389">
                  <c:v>16.590277777777779</c:v>
                </c:pt>
                <c:pt idx="2390">
                  <c:v>16.597222222222221</c:v>
                </c:pt>
                <c:pt idx="2391">
                  <c:v>16.604166666666668</c:v>
                </c:pt>
                <c:pt idx="2392">
                  <c:v>16.611111111111111</c:v>
                </c:pt>
                <c:pt idx="2393">
                  <c:v>16.618055555555554</c:v>
                </c:pt>
                <c:pt idx="2394">
                  <c:v>16.625</c:v>
                </c:pt>
                <c:pt idx="2395">
                  <c:v>16.631944444444446</c:v>
                </c:pt>
                <c:pt idx="2396">
                  <c:v>16.638888888888889</c:v>
                </c:pt>
                <c:pt idx="2397">
                  <c:v>16.645833333333332</c:v>
                </c:pt>
                <c:pt idx="2398">
                  <c:v>16.652777777777779</c:v>
                </c:pt>
                <c:pt idx="2399">
                  <c:v>16.659722222222221</c:v>
                </c:pt>
                <c:pt idx="2400">
                  <c:v>16.666666666666668</c:v>
                </c:pt>
                <c:pt idx="2401">
                  <c:v>16.673611111111111</c:v>
                </c:pt>
                <c:pt idx="2402">
                  <c:v>16.680555555555554</c:v>
                </c:pt>
                <c:pt idx="2403">
                  <c:v>16.6875</c:v>
                </c:pt>
                <c:pt idx="2404">
                  <c:v>16.694444444444446</c:v>
                </c:pt>
                <c:pt idx="2405">
                  <c:v>16.701388888888889</c:v>
                </c:pt>
                <c:pt idx="2406">
                  <c:v>16.708333333333332</c:v>
                </c:pt>
                <c:pt idx="2407">
                  <c:v>16.715277777777779</c:v>
                </c:pt>
                <c:pt idx="2408">
                  <c:v>16.722222222222221</c:v>
                </c:pt>
                <c:pt idx="2409">
                  <c:v>16.729166666666668</c:v>
                </c:pt>
                <c:pt idx="2410">
                  <c:v>16.736111111111111</c:v>
                </c:pt>
                <c:pt idx="2411">
                  <c:v>16.743055555555554</c:v>
                </c:pt>
                <c:pt idx="2412">
                  <c:v>16.75</c:v>
                </c:pt>
                <c:pt idx="2413">
                  <c:v>16.756944444444446</c:v>
                </c:pt>
                <c:pt idx="2414">
                  <c:v>16.763888888888889</c:v>
                </c:pt>
                <c:pt idx="2415">
                  <c:v>16.770833333333332</c:v>
                </c:pt>
                <c:pt idx="2416">
                  <c:v>16.777777777777779</c:v>
                </c:pt>
                <c:pt idx="2417">
                  <c:v>16.784722222222221</c:v>
                </c:pt>
                <c:pt idx="2418">
                  <c:v>16.791666666666668</c:v>
                </c:pt>
                <c:pt idx="2419">
                  <c:v>16.798611111111111</c:v>
                </c:pt>
                <c:pt idx="2420">
                  <c:v>16.805555555555554</c:v>
                </c:pt>
                <c:pt idx="2421">
                  <c:v>16.8125</c:v>
                </c:pt>
                <c:pt idx="2422">
                  <c:v>16.819444444444446</c:v>
                </c:pt>
                <c:pt idx="2423">
                  <c:v>16.826388888888889</c:v>
                </c:pt>
                <c:pt idx="2424">
                  <c:v>16.833333333333332</c:v>
                </c:pt>
                <c:pt idx="2425">
                  <c:v>16.840277777777779</c:v>
                </c:pt>
                <c:pt idx="2426">
                  <c:v>16.847222222222221</c:v>
                </c:pt>
                <c:pt idx="2427">
                  <c:v>16.854166666666668</c:v>
                </c:pt>
                <c:pt idx="2428">
                  <c:v>16.861111111111111</c:v>
                </c:pt>
                <c:pt idx="2429">
                  <c:v>16.868055555555554</c:v>
                </c:pt>
                <c:pt idx="2430">
                  <c:v>16.875</c:v>
                </c:pt>
                <c:pt idx="2431">
                  <c:v>16.881944444444446</c:v>
                </c:pt>
                <c:pt idx="2432">
                  <c:v>16.888888888888889</c:v>
                </c:pt>
                <c:pt idx="2433">
                  <c:v>16.895833333333332</c:v>
                </c:pt>
                <c:pt idx="2434">
                  <c:v>16.902777777777779</c:v>
                </c:pt>
                <c:pt idx="2435">
                  <c:v>16.909722222222221</c:v>
                </c:pt>
                <c:pt idx="2436">
                  <c:v>16.916666666666668</c:v>
                </c:pt>
                <c:pt idx="2437">
                  <c:v>16.923611111111111</c:v>
                </c:pt>
                <c:pt idx="2438">
                  <c:v>16.930555555555554</c:v>
                </c:pt>
                <c:pt idx="2439">
                  <c:v>16.9375</c:v>
                </c:pt>
                <c:pt idx="2440">
                  <c:v>16.944444444444446</c:v>
                </c:pt>
                <c:pt idx="2441">
                  <c:v>16.951388888888889</c:v>
                </c:pt>
                <c:pt idx="2442">
                  <c:v>16.958333333333332</c:v>
                </c:pt>
                <c:pt idx="2443">
                  <c:v>16.965277777777779</c:v>
                </c:pt>
                <c:pt idx="2444">
                  <c:v>16.972222222222221</c:v>
                </c:pt>
                <c:pt idx="2445">
                  <c:v>16.979166666666668</c:v>
                </c:pt>
                <c:pt idx="2446">
                  <c:v>16.986111111111111</c:v>
                </c:pt>
                <c:pt idx="2447">
                  <c:v>16.993055555555554</c:v>
                </c:pt>
                <c:pt idx="2448">
                  <c:v>17</c:v>
                </c:pt>
                <c:pt idx="2449">
                  <c:v>17.006944444444446</c:v>
                </c:pt>
                <c:pt idx="2450">
                  <c:v>17.013888888888889</c:v>
                </c:pt>
                <c:pt idx="2451">
                  <c:v>17.020833333333332</c:v>
                </c:pt>
                <c:pt idx="2452">
                  <c:v>17.027777777777779</c:v>
                </c:pt>
                <c:pt idx="2453">
                  <c:v>17.034722222222221</c:v>
                </c:pt>
                <c:pt idx="2454">
                  <c:v>17.041666666666668</c:v>
                </c:pt>
                <c:pt idx="2455">
                  <c:v>17.048611111111111</c:v>
                </c:pt>
                <c:pt idx="2456">
                  <c:v>17.055555555555554</c:v>
                </c:pt>
                <c:pt idx="2457">
                  <c:v>17.0625</c:v>
                </c:pt>
                <c:pt idx="2458">
                  <c:v>17.069444444444446</c:v>
                </c:pt>
                <c:pt idx="2459">
                  <c:v>17.076388888888889</c:v>
                </c:pt>
                <c:pt idx="2460">
                  <c:v>17.083333333333332</c:v>
                </c:pt>
                <c:pt idx="2461">
                  <c:v>17.090277777777779</c:v>
                </c:pt>
                <c:pt idx="2462">
                  <c:v>17.097222222222221</c:v>
                </c:pt>
                <c:pt idx="2463">
                  <c:v>17.104166666666668</c:v>
                </c:pt>
                <c:pt idx="2464">
                  <c:v>17.111111111111111</c:v>
                </c:pt>
                <c:pt idx="2465">
                  <c:v>17.118055555555554</c:v>
                </c:pt>
                <c:pt idx="2466">
                  <c:v>17.125</c:v>
                </c:pt>
                <c:pt idx="2467">
                  <c:v>17.131944444444446</c:v>
                </c:pt>
                <c:pt idx="2468">
                  <c:v>17.138888888888889</c:v>
                </c:pt>
                <c:pt idx="2469">
                  <c:v>17.145833333333332</c:v>
                </c:pt>
                <c:pt idx="2470">
                  <c:v>17.152777777777779</c:v>
                </c:pt>
                <c:pt idx="2471">
                  <c:v>17.159722222222221</c:v>
                </c:pt>
                <c:pt idx="2472">
                  <c:v>17.166666666666668</c:v>
                </c:pt>
                <c:pt idx="2473">
                  <c:v>17.173611111111111</c:v>
                </c:pt>
                <c:pt idx="2474">
                  <c:v>17.180555555555554</c:v>
                </c:pt>
                <c:pt idx="2475">
                  <c:v>17.1875</c:v>
                </c:pt>
                <c:pt idx="2476">
                  <c:v>17.194444444444446</c:v>
                </c:pt>
                <c:pt idx="2477">
                  <c:v>17.201388888888889</c:v>
                </c:pt>
                <c:pt idx="2478">
                  <c:v>17.208333333333332</c:v>
                </c:pt>
                <c:pt idx="2479">
                  <c:v>17.215277777777779</c:v>
                </c:pt>
                <c:pt idx="2480">
                  <c:v>17.222222222222221</c:v>
                </c:pt>
                <c:pt idx="2481">
                  <c:v>17.229166666666668</c:v>
                </c:pt>
                <c:pt idx="2482">
                  <c:v>17.236111111111111</c:v>
                </c:pt>
                <c:pt idx="2483">
                  <c:v>17.243055555555554</c:v>
                </c:pt>
                <c:pt idx="2484">
                  <c:v>17.25</c:v>
                </c:pt>
                <c:pt idx="2485">
                  <c:v>17.256944444444446</c:v>
                </c:pt>
                <c:pt idx="2486">
                  <c:v>17.263888888888889</c:v>
                </c:pt>
                <c:pt idx="2487">
                  <c:v>17.270833333333332</c:v>
                </c:pt>
                <c:pt idx="2488">
                  <c:v>17.277777777777779</c:v>
                </c:pt>
                <c:pt idx="2489">
                  <c:v>17.284722222222221</c:v>
                </c:pt>
                <c:pt idx="2490">
                  <c:v>17.291666666666668</c:v>
                </c:pt>
                <c:pt idx="2491">
                  <c:v>17.298611111111111</c:v>
                </c:pt>
                <c:pt idx="2492">
                  <c:v>17.305555555555554</c:v>
                </c:pt>
                <c:pt idx="2493">
                  <c:v>17.3125</c:v>
                </c:pt>
                <c:pt idx="2494">
                  <c:v>17.319444444444446</c:v>
                </c:pt>
                <c:pt idx="2495">
                  <c:v>17.326388888888889</c:v>
                </c:pt>
                <c:pt idx="2496">
                  <c:v>17.333333333333332</c:v>
                </c:pt>
                <c:pt idx="2497">
                  <c:v>17.340277777777779</c:v>
                </c:pt>
                <c:pt idx="2498">
                  <c:v>17.347222222222221</c:v>
                </c:pt>
                <c:pt idx="2499">
                  <c:v>17.354166666666668</c:v>
                </c:pt>
                <c:pt idx="2500">
                  <c:v>17.361111111111111</c:v>
                </c:pt>
                <c:pt idx="2501">
                  <c:v>17.368055555555554</c:v>
                </c:pt>
                <c:pt idx="2502">
                  <c:v>17.375</c:v>
                </c:pt>
                <c:pt idx="2503">
                  <c:v>17.381944444444446</c:v>
                </c:pt>
                <c:pt idx="2504">
                  <c:v>17.388888888888889</c:v>
                </c:pt>
                <c:pt idx="2505">
                  <c:v>17.395833333333332</c:v>
                </c:pt>
                <c:pt idx="2506">
                  <c:v>17.402777777777779</c:v>
                </c:pt>
                <c:pt idx="2507">
                  <c:v>17.409722222222221</c:v>
                </c:pt>
                <c:pt idx="2508">
                  <c:v>17.416666666666668</c:v>
                </c:pt>
                <c:pt idx="2509">
                  <c:v>17.423611111111111</c:v>
                </c:pt>
                <c:pt idx="2510">
                  <c:v>17.430555555555554</c:v>
                </c:pt>
                <c:pt idx="2511">
                  <c:v>17.4375</c:v>
                </c:pt>
                <c:pt idx="2512">
                  <c:v>17.444444444444446</c:v>
                </c:pt>
                <c:pt idx="2513">
                  <c:v>17.451388888888889</c:v>
                </c:pt>
                <c:pt idx="2514">
                  <c:v>17.458333333333332</c:v>
                </c:pt>
                <c:pt idx="2515">
                  <c:v>17.465277777777779</c:v>
                </c:pt>
                <c:pt idx="2516">
                  <c:v>17.472222222222221</c:v>
                </c:pt>
                <c:pt idx="2517">
                  <c:v>17.479166666666668</c:v>
                </c:pt>
                <c:pt idx="2518">
                  <c:v>17.486111111111111</c:v>
                </c:pt>
                <c:pt idx="2519">
                  <c:v>17.493055555555554</c:v>
                </c:pt>
                <c:pt idx="2520">
                  <c:v>17.5</c:v>
                </c:pt>
                <c:pt idx="2521">
                  <c:v>17.506944444444446</c:v>
                </c:pt>
                <c:pt idx="2522">
                  <c:v>17.513888888888889</c:v>
                </c:pt>
                <c:pt idx="2523">
                  <c:v>17.520833333333332</c:v>
                </c:pt>
                <c:pt idx="2524">
                  <c:v>17.527777777777779</c:v>
                </c:pt>
                <c:pt idx="2525">
                  <c:v>17.534722222222221</c:v>
                </c:pt>
                <c:pt idx="2526">
                  <c:v>17.541666666666668</c:v>
                </c:pt>
                <c:pt idx="2527">
                  <c:v>17.548611111111111</c:v>
                </c:pt>
                <c:pt idx="2528">
                  <c:v>17.555555555555554</c:v>
                </c:pt>
                <c:pt idx="2529">
                  <c:v>17.5625</c:v>
                </c:pt>
                <c:pt idx="2530">
                  <c:v>17.569444444444446</c:v>
                </c:pt>
                <c:pt idx="2531">
                  <c:v>17.576388888888889</c:v>
                </c:pt>
                <c:pt idx="2532">
                  <c:v>17.583333333333332</c:v>
                </c:pt>
                <c:pt idx="2533">
                  <c:v>17.590277777777779</c:v>
                </c:pt>
                <c:pt idx="2534">
                  <c:v>17.597222222222221</c:v>
                </c:pt>
                <c:pt idx="2535">
                  <c:v>17.604166666666668</c:v>
                </c:pt>
                <c:pt idx="2536">
                  <c:v>17.611111111111111</c:v>
                </c:pt>
                <c:pt idx="2537">
                  <c:v>17.618055555555554</c:v>
                </c:pt>
                <c:pt idx="2538">
                  <c:v>17.625</c:v>
                </c:pt>
                <c:pt idx="2539">
                  <c:v>17.631944444444446</c:v>
                </c:pt>
                <c:pt idx="2540">
                  <c:v>17.638888888888889</c:v>
                </c:pt>
                <c:pt idx="2541">
                  <c:v>17.645833333333332</c:v>
                </c:pt>
                <c:pt idx="2542">
                  <c:v>17.652777777777779</c:v>
                </c:pt>
                <c:pt idx="2543">
                  <c:v>17.659722222222221</c:v>
                </c:pt>
                <c:pt idx="2544">
                  <c:v>17.666666666666668</c:v>
                </c:pt>
                <c:pt idx="2545">
                  <c:v>17.673611111111111</c:v>
                </c:pt>
                <c:pt idx="2546">
                  <c:v>17.680555555555554</c:v>
                </c:pt>
                <c:pt idx="2547">
                  <c:v>17.6875</c:v>
                </c:pt>
                <c:pt idx="2548">
                  <c:v>17.694444444444446</c:v>
                </c:pt>
                <c:pt idx="2549">
                  <c:v>17.701388888888889</c:v>
                </c:pt>
                <c:pt idx="2550">
                  <c:v>17.708333333333332</c:v>
                </c:pt>
                <c:pt idx="2551">
                  <c:v>17.715277777777779</c:v>
                </c:pt>
                <c:pt idx="2552">
                  <c:v>17.722222222222221</c:v>
                </c:pt>
                <c:pt idx="2553">
                  <c:v>17.729166666666668</c:v>
                </c:pt>
                <c:pt idx="2554">
                  <c:v>17.736111111111111</c:v>
                </c:pt>
                <c:pt idx="2555">
                  <c:v>17.743055555555554</c:v>
                </c:pt>
                <c:pt idx="2556">
                  <c:v>17.75</c:v>
                </c:pt>
                <c:pt idx="2557">
                  <c:v>17.756944444444446</c:v>
                </c:pt>
                <c:pt idx="2558">
                  <c:v>17.763888888888889</c:v>
                </c:pt>
                <c:pt idx="2559">
                  <c:v>17.770833333333332</c:v>
                </c:pt>
                <c:pt idx="2560">
                  <c:v>17.777777777777779</c:v>
                </c:pt>
                <c:pt idx="2561">
                  <c:v>17.784722222222221</c:v>
                </c:pt>
                <c:pt idx="2562">
                  <c:v>17.791666666666668</c:v>
                </c:pt>
                <c:pt idx="2563">
                  <c:v>17.798611111111111</c:v>
                </c:pt>
                <c:pt idx="2564">
                  <c:v>17.805555555555554</c:v>
                </c:pt>
                <c:pt idx="2565">
                  <c:v>17.8125</c:v>
                </c:pt>
                <c:pt idx="2566">
                  <c:v>17.819444444444446</c:v>
                </c:pt>
                <c:pt idx="2567">
                  <c:v>17.826388888888889</c:v>
                </c:pt>
                <c:pt idx="2568">
                  <c:v>17.833333333333332</c:v>
                </c:pt>
                <c:pt idx="2569">
                  <c:v>17.840277777777779</c:v>
                </c:pt>
                <c:pt idx="2570">
                  <c:v>17.847222222222221</c:v>
                </c:pt>
                <c:pt idx="2571">
                  <c:v>17.854166666666668</c:v>
                </c:pt>
                <c:pt idx="2572">
                  <c:v>17.861111111111111</c:v>
                </c:pt>
                <c:pt idx="2573">
                  <c:v>17.868055555555554</c:v>
                </c:pt>
                <c:pt idx="2574">
                  <c:v>17.875</c:v>
                </c:pt>
                <c:pt idx="2575">
                  <c:v>17.881944444444446</c:v>
                </c:pt>
                <c:pt idx="2576">
                  <c:v>17.888888888888889</c:v>
                </c:pt>
                <c:pt idx="2577">
                  <c:v>17.895833333333332</c:v>
                </c:pt>
                <c:pt idx="2578">
                  <c:v>17.902777777777779</c:v>
                </c:pt>
                <c:pt idx="2579">
                  <c:v>17.909722222222221</c:v>
                </c:pt>
                <c:pt idx="2580">
                  <c:v>17.916666666666668</c:v>
                </c:pt>
                <c:pt idx="2581">
                  <c:v>17.923611111111111</c:v>
                </c:pt>
                <c:pt idx="2582">
                  <c:v>17.930555555555554</c:v>
                </c:pt>
                <c:pt idx="2583">
                  <c:v>17.9375</c:v>
                </c:pt>
                <c:pt idx="2584">
                  <c:v>17.944444444444446</c:v>
                </c:pt>
                <c:pt idx="2585">
                  <c:v>17.951388888888889</c:v>
                </c:pt>
                <c:pt idx="2586">
                  <c:v>17.958333333333332</c:v>
                </c:pt>
                <c:pt idx="2587">
                  <c:v>17.965277777777779</c:v>
                </c:pt>
                <c:pt idx="2588">
                  <c:v>17.972222222222221</c:v>
                </c:pt>
                <c:pt idx="2589">
                  <c:v>17.979166666666668</c:v>
                </c:pt>
                <c:pt idx="2590">
                  <c:v>17.986111111111111</c:v>
                </c:pt>
                <c:pt idx="2591">
                  <c:v>17.993055555555554</c:v>
                </c:pt>
                <c:pt idx="2592">
                  <c:v>18</c:v>
                </c:pt>
                <c:pt idx="2593">
                  <c:v>18.006944444444446</c:v>
                </c:pt>
                <c:pt idx="2594">
                  <c:v>18.013888888888889</c:v>
                </c:pt>
                <c:pt idx="2595">
                  <c:v>18.020833333333332</c:v>
                </c:pt>
                <c:pt idx="2596">
                  <c:v>18.027777777777779</c:v>
                </c:pt>
                <c:pt idx="2597">
                  <c:v>18.034722222222221</c:v>
                </c:pt>
                <c:pt idx="2598">
                  <c:v>18.041666666666668</c:v>
                </c:pt>
                <c:pt idx="2599">
                  <c:v>18.048611111111111</c:v>
                </c:pt>
                <c:pt idx="2600">
                  <c:v>18.055555555555554</c:v>
                </c:pt>
                <c:pt idx="2601">
                  <c:v>18.0625</c:v>
                </c:pt>
                <c:pt idx="2602">
                  <c:v>18.069444444444446</c:v>
                </c:pt>
                <c:pt idx="2603">
                  <c:v>18.076388888888889</c:v>
                </c:pt>
                <c:pt idx="2604">
                  <c:v>18.083333333333332</c:v>
                </c:pt>
                <c:pt idx="2605">
                  <c:v>18.090277777777779</c:v>
                </c:pt>
                <c:pt idx="2606">
                  <c:v>18.097222222222221</c:v>
                </c:pt>
                <c:pt idx="2607">
                  <c:v>18.104166666666668</c:v>
                </c:pt>
                <c:pt idx="2608">
                  <c:v>18.111111111111111</c:v>
                </c:pt>
                <c:pt idx="2609">
                  <c:v>18.118055555555554</c:v>
                </c:pt>
                <c:pt idx="2610">
                  <c:v>18.125</c:v>
                </c:pt>
                <c:pt idx="2611">
                  <c:v>18.131944444444446</c:v>
                </c:pt>
                <c:pt idx="2612">
                  <c:v>18.138888888888889</c:v>
                </c:pt>
                <c:pt idx="2613">
                  <c:v>18.145833333333332</c:v>
                </c:pt>
                <c:pt idx="2614">
                  <c:v>18.152777777777779</c:v>
                </c:pt>
                <c:pt idx="2615">
                  <c:v>18.159722222222221</c:v>
                </c:pt>
                <c:pt idx="2616">
                  <c:v>18.166666666666668</c:v>
                </c:pt>
                <c:pt idx="2617">
                  <c:v>18.173611111111111</c:v>
                </c:pt>
                <c:pt idx="2618">
                  <c:v>18.180555555555554</c:v>
                </c:pt>
                <c:pt idx="2619">
                  <c:v>18.1875</c:v>
                </c:pt>
                <c:pt idx="2620">
                  <c:v>18.194444444444446</c:v>
                </c:pt>
                <c:pt idx="2621">
                  <c:v>18.201388888888889</c:v>
                </c:pt>
                <c:pt idx="2622">
                  <c:v>18.208333333333332</c:v>
                </c:pt>
                <c:pt idx="2623">
                  <c:v>18.215277777777779</c:v>
                </c:pt>
                <c:pt idx="2624">
                  <c:v>18.222222222222221</c:v>
                </c:pt>
                <c:pt idx="2625">
                  <c:v>18.229166666666668</c:v>
                </c:pt>
                <c:pt idx="2626">
                  <c:v>18.236111111111111</c:v>
                </c:pt>
                <c:pt idx="2627">
                  <c:v>18.243055555555554</c:v>
                </c:pt>
                <c:pt idx="2628">
                  <c:v>18.25</c:v>
                </c:pt>
                <c:pt idx="2629">
                  <c:v>18.256944444444446</c:v>
                </c:pt>
                <c:pt idx="2630">
                  <c:v>18.263888888888889</c:v>
                </c:pt>
                <c:pt idx="2631">
                  <c:v>18.270833333333332</c:v>
                </c:pt>
                <c:pt idx="2632">
                  <c:v>18.277777777777779</c:v>
                </c:pt>
                <c:pt idx="2633">
                  <c:v>18.284722222222221</c:v>
                </c:pt>
                <c:pt idx="2634">
                  <c:v>18.291666666666668</c:v>
                </c:pt>
                <c:pt idx="2635">
                  <c:v>18.298611111111111</c:v>
                </c:pt>
                <c:pt idx="2636">
                  <c:v>18.305555555555554</c:v>
                </c:pt>
                <c:pt idx="2637">
                  <c:v>18.3125</c:v>
                </c:pt>
                <c:pt idx="2638">
                  <c:v>18.319444444444446</c:v>
                </c:pt>
                <c:pt idx="2639">
                  <c:v>18.326388888888889</c:v>
                </c:pt>
                <c:pt idx="2640">
                  <c:v>18.333333333333332</c:v>
                </c:pt>
                <c:pt idx="2641">
                  <c:v>18.340277777777779</c:v>
                </c:pt>
                <c:pt idx="2642">
                  <c:v>18.347222222222221</c:v>
                </c:pt>
                <c:pt idx="2643">
                  <c:v>18.354166666666668</c:v>
                </c:pt>
                <c:pt idx="2644">
                  <c:v>18.361111111111111</c:v>
                </c:pt>
                <c:pt idx="2645">
                  <c:v>18.368055555555554</c:v>
                </c:pt>
                <c:pt idx="2646">
                  <c:v>18.375</c:v>
                </c:pt>
                <c:pt idx="2647">
                  <c:v>18.381944444444446</c:v>
                </c:pt>
                <c:pt idx="2648">
                  <c:v>18.388888888888889</c:v>
                </c:pt>
                <c:pt idx="2649">
                  <c:v>18.395833333333332</c:v>
                </c:pt>
                <c:pt idx="2650">
                  <c:v>18.402777777777779</c:v>
                </c:pt>
                <c:pt idx="2651">
                  <c:v>18.409722222222221</c:v>
                </c:pt>
                <c:pt idx="2652">
                  <c:v>18.416666666666668</c:v>
                </c:pt>
                <c:pt idx="2653">
                  <c:v>18.423611111111111</c:v>
                </c:pt>
                <c:pt idx="2654">
                  <c:v>18.430555555555554</c:v>
                </c:pt>
                <c:pt idx="2655">
                  <c:v>18.4375</c:v>
                </c:pt>
                <c:pt idx="2656">
                  <c:v>18.444444444444446</c:v>
                </c:pt>
                <c:pt idx="2657">
                  <c:v>18.451388888888889</c:v>
                </c:pt>
                <c:pt idx="2658">
                  <c:v>18.458333333333332</c:v>
                </c:pt>
                <c:pt idx="2659">
                  <c:v>18.465277777777779</c:v>
                </c:pt>
                <c:pt idx="2660">
                  <c:v>18.472222222222221</c:v>
                </c:pt>
                <c:pt idx="2661">
                  <c:v>18.479166666666668</c:v>
                </c:pt>
                <c:pt idx="2662">
                  <c:v>18.486111111111111</c:v>
                </c:pt>
                <c:pt idx="2663">
                  <c:v>18.493055555555554</c:v>
                </c:pt>
                <c:pt idx="2664">
                  <c:v>18.5</c:v>
                </c:pt>
                <c:pt idx="2665">
                  <c:v>18.506944444444446</c:v>
                </c:pt>
                <c:pt idx="2666">
                  <c:v>18.513888888888889</c:v>
                </c:pt>
                <c:pt idx="2667">
                  <c:v>18.520833333333332</c:v>
                </c:pt>
                <c:pt idx="2668">
                  <c:v>18.527777777777779</c:v>
                </c:pt>
                <c:pt idx="2669">
                  <c:v>18.534722222222221</c:v>
                </c:pt>
                <c:pt idx="2670">
                  <c:v>18.541666666666668</c:v>
                </c:pt>
                <c:pt idx="2671">
                  <c:v>18.548611111111111</c:v>
                </c:pt>
                <c:pt idx="2672">
                  <c:v>18.555555555555554</c:v>
                </c:pt>
                <c:pt idx="2673">
                  <c:v>18.5625</c:v>
                </c:pt>
                <c:pt idx="2674">
                  <c:v>18.569444444444446</c:v>
                </c:pt>
                <c:pt idx="2675">
                  <c:v>18.576388888888889</c:v>
                </c:pt>
                <c:pt idx="2676">
                  <c:v>18.583333333333332</c:v>
                </c:pt>
                <c:pt idx="2677">
                  <c:v>18.590277777777779</c:v>
                </c:pt>
                <c:pt idx="2678">
                  <c:v>18.597222222222221</c:v>
                </c:pt>
                <c:pt idx="2679">
                  <c:v>18.604166666666668</c:v>
                </c:pt>
                <c:pt idx="2680">
                  <c:v>18.611111111111111</c:v>
                </c:pt>
                <c:pt idx="2681">
                  <c:v>18.618055555555554</c:v>
                </c:pt>
                <c:pt idx="2682">
                  <c:v>18.625</c:v>
                </c:pt>
                <c:pt idx="2683">
                  <c:v>18.631944444444446</c:v>
                </c:pt>
                <c:pt idx="2684">
                  <c:v>18.638888888888889</c:v>
                </c:pt>
                <c:pt idx="2685">
                  <c:v>18.645833333333332</c:v>
                </c:pt>
                <c:pt idx="2686">
                  <c:v>18.652777777777779</c:v>
                </c:pt>
                <c:pt idx="2687">
                  <c:v>18.659722222222221</c:v>
                </c:pt>
                <c:pt idx="2688">
                  <c:v>18.666666666666668</c:v>
                </c:pt>
                <c:pt idx="2689">
                  <c:v>18.673611111111111</c:v>
                </c:pt>
                <c:pt idx="2690">
                  <c:v>18.680555555555554</c:v>
                </c:pt>
                <c:pt idx="2691">
                  <c:v>18.6875</c:v>
                </c:pt>
                <c:pt idx="2692">
                  <c:v>18.694444444444446</c:v>
                </c:pt>
                <c:pt idx="2693">
                  <c:v>18.701388888888889</c:v>
                </c:pt>
                <c:pt idx="2694">
                  <c:v>18.708333333333332</c:v>
                </c:pt>
                <c:pt idx="2695">
                  <c:v>18.715277777777779</c:v>
                </c:pt>
                <c:pt idx="2696">
                  <c:v>18.722222222222221</c:v>
                </c:pt>
                <c:pt idx="2697">
                  <c:v>18.729166666666668</c:v>
                </c:pt>
                <c:pt idx="2698">
                  <c:v>18.736111111111111</c:v>
                </c:pt>
                <c:pt idx="2699">
                  <c:v>18.743055555555554</c:v>
                </c:pt>
                <c:pt idx="2700">
                  <c:v>18.75</c:v>
                </c:pt>
                <c:pt idx="2701">
                  <c:v>18.756944444444446</c:v>
                </c:pt>
                <c:pt idx="2702">
                  <c:v>18.763888888888889</c:v>
                </c:pt>
                <c:pt idx="2703">
                  <c:v>18.770833333333332</c:v>
                </c:pt>
                <c:pt idx="2704">
                  <c:v>18.777777777777779</c:v>
                </c:pt>
                <c:pt idx="2705">
                  <c:v>18.784722222222221</c:v>
                </c:pt>
                <c:pt idx="2706">
                  <c:v>18.791666666666668</c:v>
                </c:pt>
                <c:pt idx="2707">
                  <c:v>18.798611111111111</c:v>
                </c:pt>
                <c:pt idx="2708">
                  <c:v>18.805555555555554</c:v>
                </c:pt>
                <c:pt idx="2709">
                  <c:v>18.8125</c:v>
                </c:pt>
                <c:pt idx="2710">
                  <c:v>18.819444444444446</c:v>
                </c:pt>
                <c:pt idx="2711">
                  <c:v>18.826388888888889</c:v>
                </c:pt>
                <c:pt idx="2712">
                  <c:v>18.833333333333332</c:v>
                </c:pt>
                <c:pt idx="2713">
                  <c:v>18.840277777777779</c:v>
                </c:pt>
                <c:pt idx="2714">
                  <c:v>18.847222222222221</c:v>
                </c:pt>
                <c:pt idx="2715">
                  <c:v>18.854166666666668</c:v>
                </c:pt>
                <c:pt idx="2716">
                  <c:v>18.861111111111111</c:v>
                </c:pt>
                <c:pt idx="2717">
                  <c:v>18.868055555555554</c:v>
                </c:pt>
                <c:pt idx="2718">
                  <c:v>18.875</c:v>
                </c:pt>
                <c:pt idx="2719">
                  <c:v>18.881944444444446</c:v>
                </c:pt>
                <c:pt idx="2720">
                  <c:v>18.888888888888889</c:v>
                </c:pt>
                <c:pt idx="2721">
                  <c:v>18.895833333333332</c:v>
                </c:pt>
                <c:pt idx="2722">
                  <c:v>18.902777777777779</c:v>
                </c:pt>
                <c:pt idx="2723">
                  <c:v>18.909722222222221</c:v>
                </c:pt>
                <c:pt idx="2724">
                  <c:v>18.916666666666668</c:v>
                </c:pt>
                <c:pt idx="2725">
                  <c:v>18.923611111111111</c:v>
                </c:pt>
                <c:pt idx="2726">
                  <c:v>18.930555555555554</c:v>
                </c:pt>
                <c:pt idx="2727">
                  <c:v>18.9375</c:v>
                </c:pt>
                <c:pt idx="2728">
                  <c:v>18.944444444444446</c:v>
                </c:pt>
                <c:pt idx="2729">
                  <c:v>18.951388888888889</c:v>
                </c:pt>
                <c:pt idx="2730">
                  <c:v>18.958333333333332</c:v>
                </c:pt>
                <c:pt idx="2731">
                  <c:v>18.965277777777779</c:v>
                </c:pt>
                <c:pt idx="2732">
                  <c:v>18.972222222222221</c:v>
                </c:pt>
                <c:pt idx="2733">
                  <c:v>18.979166666666668</c:v>
                </c:pt>
                <c:pt idx="2734">
                  <c:v>18.986111111111111</c:v>
                </c:pt>
                <c:pt idx="2735">
                  <c:v>18.993055555555554</c:v>
                </c:pt>
                <c:pt idx="2736">
                  <c:v>19</c:v>
                </c:pt>
                <c:pt idx="2737">
                  <c:v>19.006944444444446</c:v>
                </c:pt>
                <c:pt idx="2738">
                  <c:v>19.013888888888889</c:v>
                </c:pt>
                <c:pt idx="2739">
                  <c:v>19.020833333333332</c:v>
                </c:pt>
                <c:pt idx="2740">
                  <c:v>19.027777777777779</c:v>
                </c:pt>
                <c:pt idx="2741">
                  <c:v>19.034722222222221</c:v>
                </c:pt>
                <c:pt idx="2742">
                  <c:v>19.041666666666668</c:v>
                </c:pt>
                <c:pt idx="2743">
                  <c:v>19.048611111111111</c:v>
                </c:pt>
                <c:pt idx="2744">
                  <c:v>19.055555555555554</c:v>
                </c:pt>
                <c:pt idx="2745">
                  <c:v>19.0625</c:v>
                </c:pt>
                <c:pt idx="2746">
                  <c:v>19.069444444444446</c:v>
                </c:pt>
                <c:pt idx="2747">
                  <c:v>19.076388888888889</c:v>
                </c:pt>
                <c:pt idx="2748">
                  <c:v>19.083333333333332</c:v>
                </c:pt>
                <c:pt idx="2749">
                  <c:v>19.090277777777779</c:v>
                </c:pt>
                <c:pt idx="2750">
                  <c:v>19.097222222222221</c:v>
                </c:pt>
                <c:pt idx="2751">
                  <c:v>19.104166666666668</c:v>
                </c:pt>
                <c:pt idx="2752">
                  <c:v>19.111111111111111</c:v>
                </c:pt>
                <c:pt idx="2753">
                  <c:v>19.118055555555554</c:v>
                </c:pt>
                <c:pt idx="2754">
                  <c:v>19.125</c:v>
                </c:pt>
                <c:pt idx="2755">
                  <c:v>19.131944444444446</c:v>
                </c:pt>
                <c:pt idx="2756">
                  <c:v>19.138888888888889</c:v>
                </c:pt>
                <c:pt idx="2757">
                  <c:v>19.145833333333332</c:v>
                </c:pt>
                <c:pt idx="2758">
                  <c:v>19.152777777777779</c:v>
                </c:pt>
                <c:pt idx="2759">
                  <c:v>19.159722222222221</c:v>
                </c:pt>
                <c:pt idx="2760">
                  <c:v>19.166666666666668</c:v>
                </c:pt>
                <c:pt idx="2761">
                  <c:v>19.173611111111111</c:v>
                </c:pt>
                <c:pt idx="2762">
                  <c:v>19.180555555555554</c:v>
                </c:pt>
                <c:pt idx="2763">
                  <c:v>19.1875</c:v>
                </c:pt>
                <c:pt idx="2764">
                  <c:v>19.194444444444446</c:v>
                </c:pt>
                <c:pt idx="2765">
                  <c:v>19.201388888888889</c:v>
                </c:pt>
                <c:pt idx="2766">
                  <c:v>19.208333333333332</c:v>
                </c:pt>
                <c:pt idx="2767">
                  <c:v>19.215277777777779</c:v>
                </c:pt>
                <c:pt idx="2768">
                  <c:v>19.222222222222221</c:v>
                </c:pt>
                <c:pt idx="2769">
                  <c:v>19.229166666666668</c:v>
                </c:pt>
                <c:pt idx="2770">
                  <c:v>19.236111111111111</c:v>
                </c:pt>
                <c:pt idx="2771">
                  <c:v>19.243055555555554</c:v>
                </c:pt>
                <c:pt idx="2772">
                  <c:v>19.25</c:v>
                </c:pt>
                <c:pt idx="2773">
                  <c:v>19.256944444444446</c:v>
                </c:pt>
                <c:pt idx="2774">
                  <c:v>19.263888888888889</c:v>
                </c:pt>
                <c:pt idx="2775">
                  <c:v>19.270833333333332</c:v>
                </c:pt>
                <c:pt idx="2776">
                  <c:v>19.277777777777779</c:v>
                </c:pt>
                <c:pt idx="2777">
                  <c:v>19.284722222222221</c:v>
                </c:pt>
                <c:pt idx="2778">
                  <c:v>19.291666666666668</c:v>
                </c:pt>
                <c:pt idx="2779">
                  <c:v>19.298611111111111</c:v>
                </c:pt>
                <c:pt idx="2780">
                  <c:v>19.305555555555554</c:v>
                </c:pt>
                <c:pt idx="2781">
                  <c:v>19.3125</c:v>
                </c:pt>
                <c:pt idx="2782">
                  <c:v>19.319444444444446</c:v>
                </c:pt>
                <c:pt idx="2783">
                  <c:v>19.326388888888889</c:v>
                </c:pt>
                <c:pt idx="2784">
                  <c:v>19.333333333333332</c:v>
                </c:pt>
                <c:pt idx="2785">
                  <c:v>19.340277777777779</c:v>
                </c:pt>
                <c:pt idx="2786">
                  <c:v>19.347222222222221</c:v>
                </c:pt>
                <c:pt idx="2787">
                  <c:v>19.354166666666668</c:v>
                </c:pt>
                <c:pt idx="2788">
                  <c:v>19.361111111111111</c:v>
                </c:pt>
                <c:pt idx="2789">
                  <c:v>19.368055555555554</c:v>
                </c:pt>
                <c:pt idx="2790">
                  <c:v>19.375</c:v>
                </c:pt>
                <c:pt idx="2791">
                  <c:v>19.381944444444446</c:v>
                </c:pt>
                <c:pt idx="2792">
                  <c:v>19.388888888888889</c:v>
                </c:pt>
                <c:pt idx="2793">
                  <c:v>19.395833333333332</c:v>
                </c:pt>
                <c:pt idx="2794">
                  <c:v>19.402777777777779</c:v>
                </c:pt>
                <c:pt idx="2795">
                  <c:v>19.409722222222221</c:v>
                </c:pt>
                <c:pt idx="2796">
                  <c:v>19.416666666666668</c:v>
                </c:pt>
                <c:pt idx="2797">
                  <c:v>19.423611111111111</c:v>
                </c:pt>
                <c:pt idx="2798">
                  <c:v>19.430555555555554</c:v>
                </c:pt>
                <c:pt idx="2799">
                  <c:v>19.4375</c:v>
                </c:pt>
                <c:pt idx="2800">
                  <c:v>19.444444444444446</c:v>
                </c:pt>
                <c:pt idx="2801">
                  <c:v>19.451388888888889</c:v>
                </c:pt>
                <c:pt idx="2802">
                  <c:v>19.458333333333332</c:v>
                </c:pt>
                <c:pt idx="2803">
                  <c:v>19.465277777777779</c:v>
                </c:pt>
                <c:pt idx="2804">
                  <c:v>19.472222222222221</c:v>
                </c:pt>
                <c:pt idx="2805">
                  <c:v>19.479166666666668</c:v>
                </c:pt>
                <c:pt idx="2806">
                  <c:v>19.486111111111111</c:v>
                </c:pt>
                <c:pt idx="2807">
                  <c:v>19.493055555555554</c:v>
                </c:pt>
                <c:pt idx="2808">
                  <c:v>19.5</c:v>
                </c:pt>
                <c:pt idx="2809">
                  <c:v>19.506944444444446</c:v>
                </c:pt>
                <c:pt idx="2810">
                  <c:v>19.513888888888889</c:v>
                </c:pt>
                <c:pt idx="2811">
                  <c:v>19.520833333333332</c:v>
                </c:pt>
                <c:pt idx="2812">
                  <c:v>19.527777777777779</c:v>
                </c:pt>
                <c:pt idx="2813">
                  <c:v>19.534722222222221</c:v>
                </c:pt>
                <c:pt idx="2814">
                  <c:v>19.541666666666668</c:v>
                </c:pt>
                <c:pt idx="2815">
                  <c:v>19.548611111111111</c:v>
                </c:pt>
                <c:pt idx="2816">
                  <c:v>19.555555555555554</c:v>
                </c:pt>
                <c:pt idx="2817">
                  <c:v>19.5625</c:v>
                </c:pt>
                <c:pt idx="2818">
                  <c:v>19.569444444444446</c:v>
                </c:pt>
                <c:pt idx="2819">
                  <c:v>19.576388888888889</c:v>
                </c:pt>
                <c:pt idx="2820">
                  <c:v>19.583333333333332</c:v>
                </c:pt>
                <c:pt idx="2821">
                  <c:v>19.590277777777779</c:v>
                </c:pt>
                <c:pt idx="2822">
                  <c:v>19.597222222222221</c:v>
                </c:pt>
                <c:pt idx="2823">
                  <c:v>19.604166666666668</c:v>
                </c:pt>
                <c:pt idx="2824">
                  <c:v>19.611111111111111</c:v>
                </c:pt>
                <c:pt idx="2825">
                  <c:v>19.618055555555554</c:v>
                </c:pt>
                <c:pt idx="2826">
                  <c:v>19.625</c:v>
                </c:pt>
                <c:pt idx="2827">
                  <c:v>19.631944444444446</c:v>
                </c:pt>
                <c:pt idx="2828">
                  <c:v>19.638888888888889</c:v>
                </c:pt>
                <c:pt idx="2829">
                  <c:v>19.645833333333332</c:v>
                </c:pt>
                <c:pt idx="2830">
                  <c:v>19.652777777777779</c:v>
                </c:pt>
                <c:pt idx="2831">
                  <c:v>19.659722222222221</c:v>
                </c:pt>
                <c:pt idx="2832">
                  <c:v>19.666666666666668</c:v>
                </c:pt>
                <c:pt idx="2833">
                  <c:v>19.673611111111111</c:v>
                </c:pt>
                <c:pt idx="2834">
                  <c:v>19.680555555555554</c:v>
                </c:pt>
                <c:pt idx="2835">
                  <c:v>19.6875</c:v>
                </c:pt>
                <c:pt idx="2836">
                  <c:v>19.694444444444446</c:v>
                </c:pt>
                <c:pt idx="2837">
                  <c:v>19.701388888888889</c:v>
                </c:pt>
                <c:pt idx="2838">
                  <c:v>19.708333333333332</c:v>
                </c:pt>
                <c:pt idx="2839">
                  <c:v>19.715277777777779</c:v>
                </c:pt>
                <c:pt idx="2840">
                  <c:v>19.722222222222221</c:v>
                </c:pt>
                <c:pt idx="2841">
                  <c:v>19.729166666666668</c:v>
                </c:pt>
                <c:pt idx="2842">
                  <c:v>19.736111111111111</c:v>
                </c:pt>
                <c:pt idx="2843">
                  <c:v>19.743055555555554</c:v>
                </c:pt>
                <c:pt idx="2844">
                  <c:v>19.75</c:v>
                </c:pt>
                <c:pt idx="2845">
                  <c:v>19.756944444444446</c:v>
                </c:pt>
                <c:pt idx="2846">
                  <c:v>19.763888888888889</c:v>
                </c:pt>
                <c:pt idx="2847">
                  <c:v>19.770833333333332</c:v>
                </c:pt>
                <c:pt idx="2848">
                  <c:v>19.777777777777779</c:v>
                </c:pt>
                <c:pt idx="2849">
                  <c:v>19.784722222222221</c:v>
                </c:pt>
                <c:pt idx="2850">
                  <c:v>19.791666666666668</c:v>
                </c:pt>
                <c:pt idx="2851">
                  <c:v>19.798611111111111</c:v>
                </c:pt>
                <c:pt idx="2852">
                  <c:v>19.805555555555554</c:v>
                </c:pt>
                <c:pt idx="2853">
                  <c:v>19.8125</c:v>
                </c:pt>
                <c:pt idx="2854">
                  <c:v>19.819444444444446</c:v>
                </c:pt>
                <c:pt idx="2855">
                  <c:v>19.826388888888889</c:v>
                </c:pt>
                <c:pt idx="2856">
                  <c:v>19.833333333333332</c:v>
                </c:pt>
                <c:pt idx="2857">
                  <c:v>19.840277777777779</c:v>
                </c:pt>
                <c:pt idx="2858">
                  <c:v>19.847222222222221</c:v>
                </c:pt>
                <c:pt idx="2859">
                  <c:v>19.854166666666668</c:v>
                </c:pt>
                <c:pt idx="2860">
                  <c:v>19.861111111111111</c:v>
                </c:pt>
                <c:pt idx="2861">
                  <c:v>19.868055555555554</c:v>
                </c:pt>
                <c:pt idx="2862">
                  <c:v>19.875</c:v>
                </c:pt>
                <c:pt idx="2863">
                  <c:v>19.881944444444446</c:v>
                </c:pt>
                <c:pt idx="2864">
                  <c:v>19.888888888888889</c:v>
                </c:pt>
                <c:pt idx="2865">
                  <c:v>19.895833333333332</c:v>
                </c:pt>
                <c:pt idx="2866">
                  <c:v>19.902777777777779</c:v>
                </c:pt>
                <c:pt idx="2867">
                  <c:v>19.909722222222221</c:v>
                </c:pt>
                <c:pt idx="2868">
                  <c:v>19.916666666666668</c:v>
                </c:pt>
                <c:pt idx="2869">
                  <c:v>19.923611111111111</c:v>
                </c:pt>
                <c:pt idx="2870">
                  <c:v>19.930555555555554</c:v>
                </c:pt>
                <c:pt idx="2871">
                  <c:v>19.9375</c:v>
                </c:pt>
                <c:pt idx="2872">
                  <c:v>19.944444444444446</c:v>
                </c:pt>
                <c:pt idx="2873">
                  <c:v>19.951388888888889</c:v>
                </c:pt>
                <c:pt idx="2874">
                  <c:v>19.958333333333332</c:v>
                </c:pt>
                <c:pt idx="2875">
                  <c:v>19.965277777777779</c:v>
                </c:pt>
                <c:pt idx="2876">
                  <c:v>19.972222222222221</c:v>
                </c:pt>
                <c:pt idx="2877">
                  <c:v>19.979166666666668</c:v>
                </c:pt>
                <c:pt idx="2878">
                  <c:v>19.986111111111111</c:v>
                </c:pt>
                <c:pt idx="2879">
                  <c:v>19.993055555555554</c:v>
                </c:pt>
                <c:pt idx="2880">
                  <c:v>20</c:v>
                </c:pt>
                <c:pt idx="2881">
                  <c:v>20.006944444444446</c:v>
                </c:pt>
                <c:pt idx="2882">
                  <c:v>20.013888888888889</c:v>
                </c:pt>
                <c:pt idx="2883">
                  <c:v>20.020833333333332</c:v>
                </c:pt>
                <c:pt idx="2884">
                  <c:v>20.027777777777779</c:v>
                </c:pt>
                <c:pt idx="2885">
                  <c:v>20.034722222222221</c:v>
                </c:pt>
                <c:pt idx="2886">
                  <c:v>20.041666666666668</c:v>
                </c:pt>
                <c:pt idx="2887">
                  <c:v>20.048611111111111</c:v>
                </c:pt>
                <c:pt idx="2888">
                  <c:v>20.055555555555554</c:v>
                </c:pt>
                <c:pt idx="2889">
                  <c:v>20.0625</c:v>
                </c:pt>
                <c:pt idx="2890">
                  <c:v>20.069444444444446</c:v>
                </c:pt>
                <c:pt idx="2891">
                  <c:v>20.076388888888889</c:v>
                </c:pt>
                <c:pt idx="2892">
                  <c:v>20.083333333333332</c:v>
                </c:pt>
                <c:pt idx="2893">
                  <c:v>20.090277777777779</c:v>
                </c:pt>
                <c:pt idx="2894">
                  <c:v>20.097222222222221</c:v>
                </c:pt>
                <c:pt idx="2895">
                  <c:v>20.104166666666668</c:v>
                </c:pt>
                <c:pt idx="2896">
                  <c:v>20.111111111111111</c:v>
                </c:pt>
                <c:pt idx="2897">
                  <c:v>20.118055555555554</c:v>
                </c:pt>
                <c:pt idx="2898">
                  <c:v>20.125</c:v>
                </c:pt>
                <c:pt idx="2899">
                  <c:v>20.131944444444446</c:v>
                </c:pt>
                <c:pt idx="2900">
                  <c:v>20.138888888888889</c:v>
                </c:pt>
                <c:pt idx="2901">
                  <c:v>20.145833333333332</c:v>
                </c:pt>
                <c:pt idx="2902">
                  <c:v>20.152777777777779</c:v>
                </c:pt>
                <c:pt idx="2903">
                  <c:v>20.159722222222221</c:v>
                </c:pt>
                <c:pt idx="2904">
                  <c:v>20.166666666666668</c:v>
                </c:pt>
                <c:pt idx="2905">
                  <c:v>20.173611111111111</c:v>
                </c:pt>
                <c:pt idx="2906">
                  <c:v>20.180555555555554</c:v>
                </c:pt>
                <c:pt idx="2907">
                  <c:v>20.1875</c:v>
                </c:pt>
                <c:pt idx="2908">
                  <c:v>20.194444444444446</c:v>
                </c:pt>
                <c:pt idx="2909">
                  <c:v>20.201388888888889</c:v>
                </c:pt>
                <c:pt idx="2910">
                  <c:v>20.208333333333332</c:v>
                </c:pt>
                <c:pt idx="2911">
                  <c:v>20.215277777777779</c:v>
                </c:pt>
                <c:pt idx="2912">
                  <c:v>20.222222222222221</c:v>
                </c:pt>
                <c:pt idx="2913">
                  <c:v>20.229166666666668</c:v>
                </c:pt>
                <c:pt idx="2914">
                  <c:v>20.236111111111111</c:v>
                </c:pt>
                <c:pt idx="2915">
                  <c:v>20.243055555555554</c:v>
                </c:pt>
                <c:pt idx="2916">
                  <c:v>20.25</c:v>
                </c:pt>
                <c:pt idx="2917">
                  <c:v>20.256944444444446</c:v>
                </c:pt>
                <c:pt idx="2918">
                  <c:v>20.263888888888889</c:v>
                </c:pt>
                <c:pt idx="2919">
                  <c:v>20.270833333333332</c:v>
                </c:pt>
                <c:pt idx="2920">
                  <c:v>20.277777777777779</c:v>
                </c:pt>
                <c:pt idx="2921">
                  <c:v>20.284722222222221</c:v>
                </c:pt>
                <c:pt idx="2922">
                  <c:v>20.291666666666668</c:v>
                </c:pt>
                <c:pt idx="2923">
                  <c:v>20.298611111111111</c:v>
                </c:pt>
                <c:pt idx="2924">
                  <c:v>20.305555555555554</c:v>
                </c:pt>
                <c:pt idx="2925">
                  <c:v>20.3125</c:v>
                </c:pt>
                <c:pt idx="2926">
                  <c:v>20.319444444444446</c:v>
                </c:pt>
                <c:pt idx="2927">
                  <c:v>20.326388888888889</c:v>
                </c:pt>
                <c:pt idx="2928">
                  <c:v>20.333333333333332</c:v>
                </c:pt>
                <c:pt idx="2929">
                  <c:v>20.340277777777779</c:v>
                </c:pt>
                <c:pt idx="2930">
                  <c:v>20.347222222222221</c:v>
                </c:pt>
                <c:pt idx="2931">
                  <c:v>20.354166666666668</c:v>
                </c:pt>
                <c:pt idx="2932">
                  <c:v>20.361111111111111</c:v>
                </c:pt>
                <c:pt idx="2933">
                  <c:v>20.368055555555554</c:v>
                </c:pt>
                <c:pt idx="2934">
                  <c:v>20.375</c:v>
                </c:pt>
                <c:pt idx="2935">
                  <c:v>20.381944444444446</c:v>
                </c:pt>
                <c:pt idx="2936">
                  <c:v>20.388888888888889</c:v>
                </c:pt>
                <c:pt idx="2937">
                  <c:v>20.395833333333332</c:v>
                </c:pt>
                <c:pt idx="2938">
                  <c:v>20.402777777777779</c:v>
                </c:pt>
                <c:pt idx="2939">
                  <c:v>20.409722222222221</c:v>
                </c:pt>
                <c:pt idx="2940">
                  <c:v>20.416666666666668</c:v>
                </c:pt>
                <c:pt idx="2941">
                  <c:v>20.423611111111111</c:v>
                </c:pt>
                <c:pt idx="2942">
                  <c:v>20.430555555555554</c:v>
                </c:pt>
                <c:pt idx="2943">
                  <c:v>20.4375</c:v>
                </c:pt>
                <c:pt idx="2944">
                  <c:v>20.444444444444446</c:v>
                </c:pt>
                <c:pt idx="2945">
                  <c:v>20.451388888888889</c:v>
                </c:pt>
                <c:pt idx="2946">
                  <c:v>20.458333333333332</c:v>
                </c:pt>
                <c:pt idx="2947">
                  <c:v>20.465277777777779</c:v>
                </c:pt>
                <c:pt idx="2948">
                  <c:v>20.472222222222221</c:v>
                </c:pt>
                <c:pt idx="2949">
                  <c:v>20.479166666666668</c:v>
                </c:pt>
                <c:pt idx="2950">
                  <c:v>20.486111111111111</c:v>
                </c:pt>
                <c:pt idx="2951">
                  <c:v>20.493055555555554</c:v>
                </c:pt>
                <c:pt idx="2952">
                  <c:v>20.5</c:v>
                </c:pt>
                <c:pt idx="2953">
                  <c:v>20.506944444444446</c:v>
                </c:pt>
                <c:pt idx="2954">
                  <c:v>20.513888888888889</c:v>
                </c:pt>
                <c:pt idx="2955">
                  <c:v>20.520833333333332</c:v>
                </c:pt>
                <c:pt idx="2956">
                  <c:v>20.527777777777779</c:v>
                </c:pt>
                <c:pt idx="2957">
                  <c:v>20.534722222222221</c:v>
                </c:pt>
                <c:pt idx="2958">
                  <c:v>20.541666666666668</c:v>
                </c:pt>
                <c:pt idx="2959">
                  <c:v>20.548611111111111</c:v>
                </c:pt>
                <c:pt idx="2960">
                  <c:v>20.555555555555554</c:v>
                </c:pt>
                <c:pt idx="2961">
                  <c:v>20.5625</c:v>
                </c:pt>
                <c:pt idx="2962">
                  <c:v>20.569444444444446</c:v>
                </c:pt>
                <c:pt idx="2963">
                  <c:v>20.576388888888889</c:v>
                </c:pt>
                <c:pt idx="2964">
                  <c:v>20.583333333333332</c:v>
                </c:pt>
                <c:pt idx="2965">
                  <c:v>20.590277777777779</c:v>
                </c:pt>
                <c:pt idx="2966">
                  <c:v>20.597222222222221</c:v>
                </c:pt>
                <c:pt idx="2967">
                  <c:v>20.604166666666668</c:v>
                </c:pt>
                <c:pt idx="2968">
                  <c:v>20.611111111111111</c:v>
                </c:pt>
                <c:pt idx="2969">
                  <c:v>20.618055555555554</c:v>
                </c:pt>
                <c:pt idx="2970">
                  <c:v>20.625</c:v>
                </c:pt>
                <c:pt idx="2971">
                  <c:v>20.631944444444446</c:v>
                </c:pt>
                <c:pt idx="2972">
                  <c:v>20.638888888888889</c:v>
                </c:pt>
                <c:pt idx="2973">
                  <c:v>20.645833333333332</c:v>
                </c:pt>
                <c:pt idx="2974">
                  <c:v>20.652777777777779</c:v>
                </c:pt>
                <c:pt idx="2975">
                  <c:v>20.659722222222221</c:v>
                </c:pt>
                <c:pt idx="2976">
                  <c:v>20.666666666666668</c:v>
                </c:pt>
                <c:pt idx="2977">
                  <c:v>20.673611111111111</c:v>
                </c:pt>
                <c:pt idx="2978">
                  <c:v>20.680555555555554</c:v>
                </c:pt>
                <c:pt idx="2979">
                  <c:v>20.6875</c:v>
                </c:pt>
                <c:pt idx="2980">
                  <c:v>20.694444444444446</c:v>
                </c:pt>
                <c:pt idx="2981">
                  <c:v>20.701388888888889</c:v>
                </c:pt>
                <c:pt idx="2982">
                  <c:v>20.708333333333332</c:v>
                </c:pt>
                <c:pt idx="2983">
                  <c:v>20.715277777777779</c:v>
                </c:pt>
                <c:pt idx="2984">
                  <c:v>20.722222222222221</c:v>
                </c:pt>
                <c:pt idx="2985">
                  <c:v>20.729166666666668</c:v>
                </c:pt>
                <c:pt idx="2986">
                  <c:v>20.736111111111111</c:v>
                </c:pt>
                <c:pt idx="2987">
                  <c:v>20.743055555555554</c:v>
                </c:pt>
                <c:pt idx="2988">
                  <c:v>20.75</c:v>
                </c:pt>
                <c:pt idx="2989">
                  <c:v>20.756944444444446</c:v>
                </c:pt>
                <c:pt idx="2990">
                  <c:v>20.763888888888889</c:v>
                </c:pt>
                <c:pt idx="2991">
                  <c:v>20.770833333333332</c:v>
                </c:pt>
                <c:pt idx="2992">
                  <c:v>20.777777777777779</c:v>
                </c:pt>
                <c:pt idx="2993">
                  <c:v>20.784722222222221</c:v>
                </c:pt>
                <c:pt idx="2994">
                  <c:v>20.791666666666668</c:v>
                </c:pt>
                <c:pt idx="2995">
                  <c:v>20.798611111111111</c:v>
                </c:pt>
                <c:pt idx="2996">
                  <c:v>20.805555555555554</c:v>
                </c:pt>
                <c:pt idx="2997">
                  <c:v>20.8125</c:v>
                </c:pt>
                <c:pt idx="2998">
                  <c:v>20.819444444444446</c:v>
                </c:pt>
                <c:pt idx="2999">
                  <c:v>20.826388888888889</c:v>
                </c:pt>
                <c:pt idx="3000">
                  <c:v>20.833333333333332</c:v>
                </c:pt>
                <c:pt idx="3001">
                  <c:v>20.840277777777779</c:v>
                </c:pt>
                <c:pt idx="3002">
                  <c:v>20.847222222222221</c:v>
                </c:pt>
                <c:pt idx="3003">
                  <c:v>20.854166666666668</c:v>
                </c:pt>
                <c:pt idx="3004">
                  <c:v>20.861111111111111</c:v>
                </c:pt>
                <c:pt idx="3005">
                  <c:v>20.868055555555554</c:v>
                </c:pt>
                <c:pt idx="3006">
                  <c:v>20.875</c:v>
                </c:pt>
                <c:pt idx="3007">
                  <c:v>20.881944444444446</c:v>
                </c:pt>
                <c:pt idx="3008">
                  <c:v>20.888888888888889</c:v>
                </c:pt>
                <c:pt idx="3009">
                  <c:v>20.895833333333332</c:v>
                </c:pt>
                <c:pt idx="3010">
                  <c:v>20.902777777777779</c:v>
                </c:pt>
                <c:pt idx="3011">
                  <c:v>20.909722222222221</c:v>
                </c:pt>
                <c:pt idx="3012">
                  <c:v>20.916666666666668</c:v>
                </c:pt>
                <c:pt idx="3013">
                  <c:v>20.923611111111111</c:v>
                </c:pt>
                <c:pt idx="3014">
                  <c:v>20.930555555555554</c:v>
                </c:pt>
                <c:pt idx="3015">
                  <c:v>20.9375</c:v>
                </c:pt>
                <c:pt idx="3016">
                  <c:v>20.944444444444446</c:v>
                </c:pt>
                <c:pt idx="3017">
                  <c:v>20.951388888888889</c:v>
                </c:pt>
                <c:pt idx="3018">
                  <c:v>20.958333333333332</c:v>
                </c:pt>
                <c:pt idx="3019">
                  <c:v>20.965277777777779</c:v>
                </c:pt>
                <c:pt idx="3020">
                  <c:v>20.972222222222221</c:v>
                </c:pt>
                <c:pt idx="3021">
                  <c:v>20.979166666666668</c:v>
                </c:pt>
                <c:pt idx="3022">
                  <c:v>20.986111111111111</c:v>
                </c:pt>
                <c:pt idx="3023">
                  <c:v>20.993055555555554</c:v>
                </c:pt>
                <c:pt idx="3024">
                  <c:v>21</c:v>
                </c:pt>
                <c:pt idx="3025">
                  <c:v>21.006944444444446</c:v>
                </c:pt>
                <c:pt idx="3026">
                  <c:v>21.013888888888889</c:v>
                </c:pt>
                <c:pt idx="3027">
                  <c:v>21.020833333333332</c:v>
                </c:pt>
                <c:pt idx="3028">
                  <c:v>21.027777777777779</c:v>
                </c:pt>
                <c:pt idx="3029">
                  <c:v>21.034722222222221</c:v>
                </c:pt>
                <c:pt idx="3030">
                  <c:v>21.041666666666668</c:v>
                </c:pt>
                <c:pt idx="3031">
                  <c:v>21.048611111111111</c:v>
                </c:pt>
                <c:pt idx="3032">
                  <c:v>21.055555555555554</c:v>
                </c:pt>
                <c:pt idx="3033">
                  <c:v>21.0625</c:v>
                </c:pt>
                <c:pt idx="3034">
                  <c:v>21.069444444444446</c:v>
                </c:pt>
                <c:pt idx="3035">
                  <c:v>21.076388888888889</c:v>
                </c:pt>
                <c:pt idx="3036">
                  <c:v>21.083333333333332</c:v>
                </c:pt>
                <c:pt idx="3037">
                  <c:v>21.090277777777779</c:v>
                </c:pt>
                <c:pt idx="3038">
                  <c:v>21.097222222222221</c:v>
                </c:pt>
                <c:pt idx="3039">
                  <c:v>21.104166666666668</c:v>
                </c:pt>
                <c:pt idx="3040">
                  <c:v>21.111111111111111</c:v>
                </c:pt>
                <c:pt idx="3041">
                  <c:v>21.118055555555554</c:v>
                </c:pt>
                <c:pt idx="3042">
                  <c:v>21.125</c:v>
                </c:pt>
                <c:pt idx="3043">
                  <c:v>21.131944444444446</c:v>
                </c:pt>
                <c:pt idx="3044">
                  <c:v>21.138888888888889</c:v>
                </c:pt>
                <c:pt idx="3045">
                  <c:v>21.145833333333332</c:v>
                </c:pt>
                <c:pt idx="3046">
                  <c:v>21.152777777777779</c:v>
                </c:pt>
                <c:pt idx="3047">
                  <c:v>21.159722222222221</c:v>
                </c:pt>
                <c:pt idx="3048">
                  <c:v>21.166666666666668</c:v>
                </c:pt>
                <c:pt idx="3049">
                  <c:v>21.173611111111111</c:v>
                </c:pt>
                <c:pt idx="3050">
                  <c:v>21.180555555555554</c:v>
                </c:pt>
                <c:pt idx="3051">
                  <c:v>21.1875</c:v>
                </c:pt>
                <c:pt idx="3052">
                  <c:v>21.194444444444446</c:v>
                </c:pt>
                <c:pt idx="3053">
                  <c:v>21.201388888888889</c:v>
                </c:pt>
                <c:pt idx="3054">
                  <c:v>21.208333333333332</c:v>
                </c:pt>
                <c:pt idx="3055">
                  <c:v>21.215277777777779</c:v>
                </c:pt>
                <c:pt idx="3056">
                  <c:v>21.222222222222221</c:v>
                </c:pt>
                <c:pt idx="3057">
                  <c:v>21.229166666666668</c:v>
                </c:pt>
                <c:pt idx="3058">
                  <c:v>21.236111111111111</c:v>
                </c:pt>
                <c:pt idx="3059">
                  <c:v>21.243055555555554</c:v>
                </c:pt>
                <c:pt idx="3060">
                  <c:v>21.25</c:v>
                </c:pt>
                <c:pt idx="3061">
                  <c:v>21.256944444444446</c:v>
                </c:pt>
                <c:pt idx="3062">
                  <c:v>21.263888888888889</c:v>
                </c:pt>
                <c:pt idx="3063">
                  <c:v>21.270833333333332</c:v>
                </c:pt>
                <c:pt idx="3064">
                  <c:v>21.277777777777779</c:v>
                </c:pt>
                <c:pt idx="3065">
                  <c:v>21.284722222222221</c:v>
                </c:pt>
                <c:pt idx="3066">
                  <c:v>21.291666666666668</c:v>
                </c:pt>
                <c:pt idx="3067">
                  <c:v>21.298611111111111</c:v>
                </c:pt>
                <c:pt idx="3068">
                  <c:v>21.305555555555554</c:v>
                </c:pt>
                <c:pt idx="3069">
                  <c:v>21.3125</c:v>
                </c:pt>
                <c:pt idx="3070">
                  <c:v>21.319444444444446</c:v>
                </c:pt>
                <c:pt idx="3071">
                  <c:v>21.326388888888889</c:v>
                </c:pt>
                <c:pt idx="3072">
                  <c:v>21.333333333333332</c:v>
                </c:pt>
                <c:pt idx="3073">
                  <c:v>21.340277777777775</c:v>
                </c:pt>
                <c:pt idx="3074">
                  <c:v>21.347222222222225</c:v>
                </c:pt>
                <c:pt idx="3075">
                  <c:v>21.354166666666668</c:v>
                </c:pt>
                <c:pt idx="3076">
                  <c:v>21.361111111111111</c:v>
                </c:pt>
                <c:pt idx="3077">
                  <c:v>21.368055555555557</c:v>
                </c:pt>
                <c:pt idx="3078">
                  <c:v>21.375</c:v>
                </c:pt>
                <c:pt idx="3079">
                  <c:v>21.381944444444443</c:v>
                </c:pt>
                <c:pt idx="3080">
                  <c:v>21.388888888888889</c:v>
                </c:pt>
                <c:pt idx="3081">
                  <c:v>21.395833333333332</c:v>
                </c:pt>
                <c:pt idx="3082">
                  <c:v>21.402777777777775</c:v>
                </c:pt>
                <c:pt idx="3083">
                  <c:v>21.409722222222225</c:v>
                </c:pt>
                <c:pt idx="3084">
                  <c:v>21.416666666666668</c:v>
                </c:pt>
                <c:pt idx="3085">
                  <c:v>21.423611111111111</c:v>
                </c:pt>
                <c:pt idx="3086">
                  <c:v>21.430555555555557</c:v>
                </c:pt>
                <c:pt idx="3087">
                  <c:v>21.4375</c:v>
                </c:pt>
                <c:pt idx="3088">
                  <c:v>21.444444444444443</c:v>
                </c:pt>
                <c:pt idx="3089">
                  <c:v>21.451388888888889</c:v>
                </c:pt>
                <c:pt idx="3090">
                  <c:v>21.458333333333332</c:v>
                </c:pt>
                <c:pt idx="3091">
                  <c:v>21.465277777777775</c:v>
                </c:pt>
                <c:pt idx="3092">
                  <c:v>21.472222222222225</c:v>
                </c:pt>
                <c:pt idx="3093">
                  <c:v>21.479166666666668</c:v>
                </c:pt>
                <c:pt idx="3094">
                  <c:v>21.486111111111111</c:v>
                </c:pt>
                <c:pt idx="3095">
                  <c:v>21.493055555555557</c:v>
                </c:pt>
                <c:pt idx="3096">
                  <c:v>21.5</c:v>
                </c:pt>
                <c:pt idx="3097">
                  <c:v>21.506944444444443</c:v>
                </c:pt>
                <c:pt idx="3098">
                  <c:v>21.513888888888889</c:v>
                </c:pt>
                <c:pt idx="3099">
                  <c:v>21.520833333333332</c:v>
                </c:pt>
                <c:pt idx="3100">
                  <c:v>21.527777777777775</c:v>
                </c:pt>
                <c:pt idx="3101">
                  <c:v>21.534722222222225</c:v>
                </c:pt>
                <c:pt idx="3102">
                  <c:v>21.541666666666668</c:v>
                </c:pt>
                <c:pt idx="3103">
                  <c:v>21.548611111111111</c:v>
                </c:pt>
                <c:pt idx="3104">
                  <c:v>21.555555555555557</c:v>
                </c:pt>
                <c:pt idx="3105">
                  <c:v>21.5625</c:v>
                </c:pt>
                <c:pt idx="3106">
                  <c:v>21.569444444444443</c:v>
                </c:pt>
                <c:pt idx="3107">
                  <c:v>21.576388888888889</c:v>
                </c:pt>
                <c:pt idx="3108">
                  <c:v>21.583333333333332</c:v>
                </c:pt>
                <c:pt idx="3109">
                  <c:v>21.590277777777775</c:v>
                </c:pt>
                <c:pt idx="3110">
                  <c:v>21.597222222222225</c:v>
                </c:pt>
                <c:pt idx="3111">
                  <c:v>21.604166666666668</c:v>
                </c:pt>
                <c:pt idx="3112">
                  <c:v>21.611111111111111</c:v>
                </c:pt>
                <c:pt idx="3113">
                  <c:v>21.618055555555557</c:v>
                </c:pt>
                <c:pt idx="3114">
                  <c:v>21.625</c:v>
                </c:pt>
                <c:pt idx="3115">
                  <c:v>21.631944444444443</c:v>
                </c:pt>
                <c:pt idx="3116">
                  <c:v>21.638888888888889</c:v>
                </c:pt>
                <c:pt idx="3117">
                  <c:v>21.645833333333332</c:v>
                </c:pt>
                <c:pt idx="3118">
                  <c:v>21.652777777777775</c:v>
                </c:pt>
                <c:pt idx="3119">
                  <c:v>21.659722222222225</c:v>
                </c:pt>
                <c:pt idx="3120">
                  <c:v>21.666666666666668</c:v>
                </c:pt>
                <c:pt idx="3121">
                  <c:v>21.673611111111111</c:v>
                </c:pt>
                <c:pt idx="3122">
                  <c:v>21.680555555555557</c:v>
                </c:pt>
                <c:pt idx="3123">
                  <c:v>21.6875</c:v>
                </c:pt>
                <c:pt idx="3124">
                  <c:v>21.694444444444443</c:v>
                </c:pt>
                <c:pt idx="3125">
                  <c:v>21.701388888888889</c:v>
                </c:pt>
                <c:pt idx="3126">
                  <c:v>21.708333333333332</c:v>
                </c:pt>
                <c:pt idx="3127">
                  <c:v>21.715277777777775</c:v>
                </c:pt>
                <c:pt idx="3128">
                  <c:v>21.722222222222225</c:v>
                </c:pt>
                <c:pt idx="3129">
                  <c:v>21.729166666666668</c:v>
                </c:pt>
                <c:pt idx="3130">
                  <c:v>21.736111111111111</c:v>
                </c:pt>
                <c:pt idx="3131">
                  <c:v>21.743055555555557</c:v>
                </c:pt>
                <c:pt idx="3132">
                  <c:v>21.75</c:v>
                </c:pt>
                <c:pt idx="3133">
                  <c:v>21.756944444444443</c:v>
                </c:pt>
                <c:pt idx="3134">
                  <c:v>21.763888888888889</c:v>
                </c:pt>
                <c:pt idx="3135">
                  <c:v>21.770833333333332</c:v>
                </c:pt>
                <c:pt idx="3136">
                  <c:v>21.777777777777775</c:v>
                </c:pt>
                <c:pt idx="3137">
                  <c:v>21.784722222222225</c:v>
                </c:pt>
                <c:pt idx="3138">
                  <c:v>21.791666666666668</c:v>
                </c:pt>
                <c:pt idx="3139">
                  <c:v>21.798611111111111</c:v>
                </c:pt>
                <c:pt idx="3140">
                  <c:v>21.805555555555557</c:v>
                </c:pt>
                <c:pt idx="3141">
                  <c:v>21.8125</c:v>
                </c:pt>
                <c:pt idx="3142">
                  <c:v>21.819444444444443</c:v>
                </c:pt>
                <c:pt idx="3143">
                  <c:v>21.826388888888889</c:v>
                </c:pt>
                <c:pt idx="3144">
                  <c:v>21.833333333333332</c:v>
                </c:pt>
                <c:pt idx="3145">
                  <c:v>21.840277777777775</c:v>
                </c:pt>
                <c:pt idx="3146">
                  <c:v>21.847222222222225</c:v>
                </c:pt>
                <c:pt idx="3147">
                  <c:v>21.854166666666668</c:v>
                </c:pt>
                <c:pt idx="3148">
                  <c:v>21.861111111111111</c:v>
                </c:pt>
                <c:pt idx="3149">
                  <c:v>21.868055555555557</c:v>
                </c:pt>
                <c:pt idx="3150">
                  <c:v>21.875</c:v>
                </c:pt>
                <c:pt idx="3151">
                  <c:v>21.881944444444443</c:v>
                </c:pt>
                <c:pt idx="3152">
                  <c:v>21.888888888888889</c:v>
                </c:pt>
                <c:pt idx="3153">
                  <c:v>21.895833333333332</c:v>
                </c:pt>
                <c:pt idx="3154">
                  <c:v>21.902777777777775</c:v>
                </c:pt>
                <c:pt idx="3155">
                  <c:v>21.909722222222225</c:v>
                </c:pt>
                <c:pt idx="3156">
                  <c:v>21.916666666666668</c:v>
                </c:pt>
                <c:pt idx="3157">
                  <c:v>21.923611111111111</c:v>
                </c:pt>
                <c:pt idx="3158">
                  <c:v>21.930555555555557</c:v>
                </c:pt>
                <c:pt idx="3159">
                  <c:v>21.9375</c:v>
                </c:pt>
                <c:pt idx="3160">
                  <c:v>21.944444444444443</c:v>
                </c:pt>
                <c:pt idx="3161">
                  <c:v>21.951388888888889</c:v>
                </c:pt>
                <c:pt idx="3162">
                  <c:v>21.958333333333332</c:v>
                </c:pt>
                <c:pt idx="3163">
                  <c:v>21.965277777777775</c:v>
                </c:pt>
                <c:pt idx="3164">
                  <c:v>21.972222222222225</c:v>
                </c:pt>
                <c:pt idx="3165">
                  <c:v>21.979166666666668</c:v>
                </c:pt>
                <c:pt idx="3166">
                  <c:v>21.986111111111111</c:v>
                </c:pt>
                <c:pt idx="3167">
                  <c:v>21.993055555555557</c:v>
                </c:pt>
                <c:pt idx="3168">
                  <c:v>22</c:v>
                </c:pt>
                <c:pt idx="3169">
                  <c:v>22.006944444444443</c:v>
                </c:pt>
                <c:pt idx="3170">
                  <c:v>22.013888888888889</c:v>
                </c:pt>
                <c:pt idx="3171">
                  <c:v>22.020833333333332</c:v>
                </c:pt>
                <c:pt idx="3172">
                  <c:v>22.027777777777775</c:v>
                </c:pt>
                <c:pt idx="3173">
                  <c:v>22.034722222222225</c:v>
                </c:pt>
                <c:pt idx="3174">
                  <c:v>22.041666666666668</c:v>
                </c:pt>
                <c:pt idx="3175">
                  <c:v>22.048611111111111</c:v>
                </c:pt>
                <c:pt idx="3176">
                  <c:v>22.055555555555557</c:v>
                </c:pt>
                <c:pt idx="3177">
                  <c:v>22.0625</c:v>
                </c:pt>
                <c:pt idx="3178">
                  <c:v>22.069444444444443</c:v>
                </c:pt>
                <c:pt idx="3179">
                  <c:v>22.076388888888889</c:v>
                </c:pt>
                <c:pt idx="3180">
                  <c:v>22.083333333333332</c:v>
                </c:pt>
                <c:pt idx="3181">
                  <c:v>22.090277777777775</c:v>
                </c:pt>
                <c:pt idx="3182">
                  <c:v>22.097222222222225</c:v>
                </c:pt>
                <c:pt idx="3183">
                  <c:v>22.104166666666668</c:v>
                </c:pt>
                <c:pt idx="3184">
                  <c:v>22.111111111111111</c:v>
                </c:pt>
                <c:pt idx="3185">
                  <c:v>22.118055555555557</c:v>
                </c:pt>
                <c:pt idx="3186">
                  <c:v>22.125</c:v>
                </c:pt>
                <c:pt idx="3187">
                  <c:v>22.131944444444443</c:v>
                </c:pt>
                <c:pt idx="3188">
                  <c:v>22.138888888888889</c:v>
                </c:pt>
                <c:pt idx="3189">
                  <c:v>22.145833333333332</c:v>
                </c:pt>
                <c:pt idx="3190">
                  <c:v>22.152777777777775</c:v>
                </c:pt>
                <c:pt idx="3191">
                  <c:v>22.159722222222225</c:v>
                </c:pt>
                <c:pt idx="3192">
                  <c:v>22.166666666666668</c:v>
                </c:pt>
                <c:pt idx="3193">
                  <c:v>22.173611111111111</c:v>
                </c:pt>
                <c:pt idx="3194">
                  <c:v>22.180555555555557</c:v>
                </c:pt>
                <c:pt idx="3195">
                  <c:v>22.1875</c:v>
                </c:pt>
                <c:pt idx="3196">
                  <c:v>22.194444444444443</c:v>
                </c:pt>
                <c:pt idx="3197">
                  <c:v>22.201388888888889</c:v>
                </c:pt>
                <c:pt idx="3198">
                  <c:v>22.208333333333332</c:v>
                </c:pt>
                <c:pt idx="3199">
                  <c:v>22.215277777777775</c:v>
                </c:pt>
                <c:pt idx="3200">
                  <c:v>22.222222222222225</c:v>
                </c:pt>
                <c:pt idx="3201">
                  <c:v>22.229166666666668</c:v>
                </c:pt>
                <c:pt idx="3202">
                  <c:v>22.236111111111111</c:v>
                </c:pt>
                <c:pt idx="3203">
                  <c:v>22.243055555555557</c:v>
                </c:pt>
                <c:pt idx="3204">
                  <c:v>22.25</c:v>
                </c:pt>
                <c:pt idx="3205">
                  <c:v>22.256944444444443</c:v>
                </c:pt>
                <c:pt idx="3206">
                  <c:v>22.263888888888889</c:v>
                </c:pt>
                <c:pt idx="3207">
                  <c:v>22.270833333333332</c:v>
                </c:pt>
                <c:pt idx="3208">
                  <c:v>22.277777777777775</c:v>
                </c:pt>
                <c:pt idx="3209">
                  <c:v>22.284722222222225</c:v>
                </c:pt>
                <c:pt idx="3210">
                  <c:v>22.291666666666668</c:v>
                </c:pt>
                <c:pt idx="3211">
                  <c:v>22.298611111111111</c:v>
                </c:pt>
                <c:pt idx="3212">
                  <c:v>22.305555555555557</c:v>
                </c:pt>
                <c:pt idx="3213">
                  <c:v>22.3125</c:v>
                </c:pt>
                <c:pt idx="3214">
                  <c:v>22.319444444444443</c:v>
                </c:pt>
                <c:pt idx="3215">
                  <c:v>22.326388888888889</c:v>
                </c:pt>
                <c:pt idx="3216">
                  <c:v>22.333333333333332</c:v>
                </c:pt>
                <c:pt idx="3217">
                  <c:v>22.340277777777775</c:v>
                </c:pt>
                <c:pt idx="3218">
                  <c:v>22.347222222222225</c:v>
                </c:pt>
                <c:pt idx="3219">
                  <c:v>22.354166666666668</c:v>
                </c:pt>
                <c:pt idx="3220">
                  <c:v>22.361111111111111</c:v>
                </c:pt>
                <c:pt idx="3221">
                  <c:v>22.368055555555557</c:v>
                </c:pt>
                <c:pt idx="3222">
                  <c:v>22.375</c:v>
                </c:pt>
                <c:pt idx="3223">
                  <c:v>22.381944444444443</c:v>
                </c:pt>
                <c:pt idx="3224">
                  <c:v>22.388888888888889</c:v>
                </c:pt>
                <c:pt idx="3225">
                  <c:v>22.395833333333332</c:v>
                </c:pt>
                <c:pt idx="3226">
                  <c:v>22.402777777777775</c:v>
                </c:pt>
                <c:pt idx="3227">
                  <c:v>22.409722222222225</c:v>
                </c:pt>
                <c:pt idx="3228">
                  <c:v>22.416666666666668</c:v>
                </c:pt>
                <c:pt idx="3229">
                  <c:v>22.423611111111111</c:v>
                </c:pt>
                <c:pt idx="3230">
                  <c:v>22.430555555555557</c:v>
                </c:pt>
                <c:pt idx="3231">
                  <c:v>22.4375</c:v>
                </c:pt>
                <c:pt idx="3232">
                  <c:v>22.444444444444443</c:v>
                </c:pt>
                <c:pt idx="3233">
                  <c:v>22.451388888888889</c:v>
                </c:pt>
                <c:pt idx="3234">
                  <c:v>22.458333333333332</c:v>
                </c:pt>
                <c:pt idx="3235">
                  <c:v>22.465277777777775</c:v>
                </c:pt>
                <c:pt idx="3236">
                  <c:v>22.472222222222225</c:v>
                </c:pt>
                <c:pt idx="3237">
                  <c:v>22.479166666666668</c:v>
                </c:pt>
                <c:pt idx="3238">
                  <c:v>22.486111111111111</c:v>
                </c:pt>
                <c:pt idx="3239">
                  <c:v>22.493055555555557</c:v>
                </c:pt>
                <c:pt idx="3240">
                  <c:v>22.5</c:v>
                </c:pt>
                <c:pt idx="3241">
                  <c:v>22.506944444444443</c:v>
                </c:pt>
                <c:pt idx="3242">
                  <c:v>22.513888888888889</c:v>
                </c:pt>
                <c:pt idx="3243">
                  <c:v>22.520833333333332</c:v>
                </c:pt>
                <c:pt idx="3244">
                  <c:v>22.527777777777775</c:v>
                </c:pt>
                <c:pt idx="3245">
                  <c:v>22.534722222222225</c:v>
                </c:pt>
                <c:pt idx="3246">
                  <c:v>22.541666666666668</c:v>
                </c:pt>
                <c:pt idx="3247">
                  <c:v>22.548611111111111</c:v>
                </c:pt>
                <c:pt idx="3248">
                  <c:v>22.555555555555557</c:v>
                </c:pt>
                <c:pt idx="3249">
                  <c:v>22.5625</c:v>
                </c:pt>
                <c:pt idx="3250">
                  <c:v>22.569444444444443</c:v>
                </c:pt>
                <c:pt idx="3251">
                  <c:v>22.576388888888889</c:v>
                </c:pt>
                <c:pt idx="3252">
                  <c:v>22.583333333333332</c:v>
                </c:pt>
                <c:pt idx="3253">
                  <c:v>22.590277777777775</c:v>
                </c:pt>
                <c:pt idx="3254">
                  <c:v>22.597222222222225</c:v>
                </c:pt>
                <c:pt idx="3255">
                  <c:v>22.604166666666668</c:v>
                </c:pt>
                <c:pt idx="3256">
                  <c:v>22.611111111111111</c:v>
                </c:pt>
                <c:pt idx="3257">
                  <c:v>22.618055555555557</c:v>
                </c:pt>
                <c:pt idx="3258">
                  <c:v>22.625</c:v>
                </c:pt>
                <c:pt idx="3259">
                  <c:v>22.631944444444443</c:v>
                </c:pt>
                <c:pt idx="3260">
                  <c:v>22.638888888888889</c:v>
                </c:pt>
                <c:pt idx="3261">
                  <c:v>22.645833333333332</c:v>
                </c:pt>
                <c:pt idx="3262">
                  <c:v>22.652777777777775</c:v>
                </c:pt>
                <c:pt idx="3263">
                  <c:v>22.659722222222225</c:v>
                </c:pt>
                <c:pt idx="3264">
                  <c:v>22.666666666666668</c:v>
                </c:pt>
                <c:pt idx="3265">
                  <c:v>22.673611111111111</c:v>
                </c:pt>
                <c:pt idx="3266">
                  <c:v>22.680555555555557</c:v>
                </c:pt>
                <c:pt idx="3267">
                  <c:v>22.6875</c:v>
                </c:pt>
                <c:pt idx="3268">
                  <c:v>22.694444444444443</c:v>
                </c:pt>
                <c:pt idx="3269">
                  <c:v>22.701388888888889</c:v>
                </c:pt>
                <c:pt idx="3270">
                  <c:v>22.708333333333332</c:v>
                </c:pt>
                <c:pt idx="3271">
                  <c:v>22.715277777777775</c:v>
                </c:pt>
                <c:pt idx="3272">
                  <c:v>22.722222222222225</c:v>
                </c:pt>
                <c:pt idx="3273">
                  <c:v>22.729166666666668</c:v>
                </c:pt>
                <c:pt idx="3274">
                  <c:v>22.736111111111111</c:v>
                </c:pt>
                <c:pt idx="3275">
                  <c:v>22.743055555555557</c:v>
                </c:pt>
                <c:pt idx="3276">
                  <c:v>22.75</c:v>
                </c:pt>
                <c:pt idx="3277">
                  <c:v>22.756944444444443</c:v>
                </c:pt>
                <c:pt idx="3278">
                  <c:v>22.763888888888889</c:v>
                </c:pt>
                <c:pt idx="3279">
                  <c:v>22.770833333333332</c:v>
                </c:pt>
                <c:pt idx="3280">
                  <c:v>22.777777777777775</c:v>
                </c:pt>
                <c:pt idx="3281">
                  <c:v>22.784722222222225</c:v>
                </c:pt>
                <c:pt idx="3282">
                  <c:v>22.791666666666668</c:v>
                </c:pt>
                <c:pt idx="3283">
                  <c:v>22.798611111111111</c:v>
                </c:pt>
                <c:pt idx="3284">
                  <c:v>22.805555555555557</c:v>
                </c:pt>
                <c:pt idx="3285">
                  <c:v>22.8125</c:v>
                </c:pt>
                <c:pt idx="3286">
                  <c:v>22.819444444444443</c:v>
                </c:pt>
                <c:pt idx="3287">
                  <c:v>22.826388888888889</c:v>
                </c:pt>
                <c:pt idx="3288">
                  <c:v>22.833333333333332</c:v>
                </c:pt>
                <c:pt idx="3289">
                  <c:v>22.840277777777775</c:v>
                </c:pt>
                <c:pt idx="3290">
                  <c:v>22.847222222222225</c:v>
                </c:pt>
                <c:pt idx="3291">
                  <c:v>22.854166666666668</c:v>
                </c:pt>
                <c:pt idx="3292">
                  <c:v>22.861111111111111</c:v>
                </c:pt>
                <c:pt idx="3293">
                  <c:v>22.868055555555557</c:v>
                </c:pt>
                <c:pt idx="3294">
                  <c:v>22.875</c:v>
                </c:pt>
                <c:pt idx="3295">
                  <c:v>22.881944444444443</c:v>
                </c:pt>
                <c:pt idx="3296">
                  <c:v>22.888888888888889</c:v>
                </c:pt>
                <c:pt idx="3297">
                  <c:v>22.895833333333332</c:v>
                </c:pt>
                <c:pt idx="3298">
                  <c:v>22.902777777777775</c:v>
                </c:pt>
                <c:pt idx="3299">
                  <c:v>22.909722222222225</c:v>
                </c:pt>
                <c:pt idx="3300">
                  <c:v>22.916666666666668</c:v>
                </c:pt>
                <c:pt idx="3301">
                  <c:v>22.923611111111111</c:v>
                </c:pt>
                <c:pt idx="3302">
                  <c:v>22.930555555555557</c:v>
                </c:pt>
                <c:pt idx="3303">
                  <c:v>22.9375</c:v>
                </c:pt>
                <c:pt idx="3304">
                  <c:v>22.944444444444443</c:v>
                </c:pt>
                <c:pt idx="3305">
                  <c:v>22.951388888888889</c:v>
                </c:pt>
                <c:pt idx="3306">
                  <c:v>22.958333333333332</c:v>
                </c:pt>
                <c:pt idx="3307">
                  <c:v>22.965277777777775</c:v>
                </c:pt>
                <c:pt idx="3308">
                  <c:v>22.972222222222225</c:v>
                </c:pt>
                <c:pt idx="3309">
                  <c:v>22.979166666666668</c:v>
                </c:pt>
                <c:pt idx="3310">
                  <c:v>22.986111111111111</c:v>
                </c:pt>
                <c:pt idx="3311">
                  <c:v>22.993055555555557</c:v>
                </c:pt>
                <c:pt idx="3312">
                  <c:v>23</c:v>
                </c:pt>
                <c:pt idx="3313">
                  <c:v>23.006944444444443</c:v>
                </c:pt>
                <c:pt idx="3314">
                  <c:v>23.013888888888889</c:v>
                </c:pt>
                <c:pt idx="3315">
                  <c:v>23.020833333333332</c:v>
                </c:pt>
                <c:pt idx="3316">
                  <c:v>23.027777777777775</c:v>
                </c:pt>
                <c:pt idx="3317">
                  <c:v>23.034722222222225</c:v>
                </c:pt>
                <c:pt idx="3318">
                  <c:v>23.041666666666668</c:v>
                </c:pt>
                <c:pt idx="3319">
                  <c:v>23.048611111111111</c:v>
                </c:pt>
                <c:pt idx="3320">
                  <c:v>23.055555555555557</c:v>
                </c:pt>
                <c:pt idx="3321">
                  <c:v>23.0625</c:v>
                </c:pt>
                <c:pt idx="3322">
                  <c:v>23.069444444444443</c:v>
                </c:pt>
                <c:pt idx="3323">
                  <c:v>23.076388888888889</c:v>
                </c:pt>
                <c:pt idx="3324">
                  <c:v>23.083333333333332</c:v>
                </c:pt>
                <c:pt idx="3325">
                  <c:v>23.090277777777775</c:v>
                </c:pt>
                <c:pt idx="3326">
                  <c:v>23.097222222222225</c:v>
                </c:pt>
                <c:pt idx="3327">
                  <c:v>23.104166666666668</c:v>
                </c:pt>
                <c:pt idx="3328">
                  <c:v>23.111111111111111</c:v>
                </c:pt>
                <c:pt idx="3329">
                  <c:v>23.118055555555557</c:v>
                </c:pt>
                <c:pt idx="3330">
                  <c:v>23.125</c:v>
                </c:pt>
                <c:pt idx="3331">
                  <c:v>23.131944444444443</c:v>
                </c:pt>
                <c:pt idx="3332">
                  <c:v>23.138888888888889</c:v>
                </c:pt>
                <c:pt idx="3333">
                  <c:v>23.145833333333332</c:v>
                </c:pt>
                <c:pt idx="3334">
                  <c:v>23.152777777777775</c:v>
                </c:pt>
                <c:pt idx="3335">
                  <c:v>23.159722222222225</c:v>
                </c:pt>
                <c:pt idx="3336">
                  <c:v>23.166666666666668</c:v>
                </c:pt>
                <c:pt idx="3337">
                  <c:v>23.173611111111111</c:v>
                </c:pt>
                <c:pt idx="3338">
                  <c:v>23.180555555555557</c:v>
                </c:pt>
                <c:pt idx="3339">
                  <c:v>23.1875</c:v>
                </c:pt>
                <c:pt idx="3340">
                  <c:v>23.194444444444443</c:v>
                </c:pt>
                <c:pt idx="3341">
                  <c:v>23.201388888888889</c:v>
                </c:pt>
                <c:pt idx="3342">
                  <c:v>23.208333333333332</c:v>
                </c:pt>
                <c:pt idx="3343">
                  <c:v>23.215277777777775</c:v>
                </c:pt>
                <c:pt idx="3344">
                  <c:v>23.222222222222225</c:v>
                </c:pt>
                <c:pt idx="3345">
                  <c:v>23.229166666666668</c:v>
                </c:pt>
                <c:pt idx="3346">
                  <c:v>23.236111111111111</c:v>
                </c:pt>
                <c:pt idx="3347">
                  <c:v>23.243055555555557</c:v>
                </c:pt>
                <c:pt idx="3348">
                  <c:v>23.25</c:v>
                </c:pt>
                <c:pt idx="3349">
                  <c:v>23.256944444444443</c:v>
                </c:pt>
                <c:pt idx="3350">
                  <c:v>23.263888888888889</c:v>
                </c:pt>
                <c:pt idx="3351">
                  <c:v>23.270833333333332</c:v>
                </c:pt>
                <c:pt idx="3352">
                  <c:v>23.277777777777775</c:v>
                </c:pt>
                <c:pt idx="3353">
                  <c:v>23.284722222222225</c:v>
                </c:pt>
                <c:pt idx="3354">
                  <c:v>23.291666666666668</c:v>
                </c:pt>
                <c:pt idx="3355">
                  <c:v>23.298611111111111</c:v>
                </c:pt>
                <c:pt idx="3356">
                  <c:v>23.305555555555557</c:v>
                </c:pt>
                <c:pt idx="3357">
                  <c:v>23.3125</c:v>
                </c:pt>
                <c:pt idx="3358">
                  <c:v>23.319444444444443</c:v>
                </c:pt>
                <c:pt idx="3359">
                  <c:v>23.326388888888889</c:v>
                </c:pt>
                <c:pt idx="3360">
                  <c:v>23.333333333333332</c:v>
                </c:pt>
                <c:pt idx="3361">
                  <c:v>23.340277777777775</c:v>
                </c:pt>
                <c:pt idx="3362">
                  <c:v>23.347222222222225</c:v>
                </c:pt>
                <c:pt idx="3363">
                  <c:v>23.354166666666668</c:v>
                </c:pt>
                <c:pt idx="3364">
                  <c:v>23.361111111111111</c:v>
                </c:pt>
                <c:pt idx="3365">
                  <c:v>23.368055555555557</c:v>
                </c:pt>
                <c:pt idx="3366">
                  <c:v>23.375</c:v>
                </c:pt>
                <c:pt idx="3367">
                  <c:v>23.381944444444443</c:v>
                </c:pt>
                <c:pt idx="3368">
                  <c:v>23.388888888888889</c:v>
                </c:pt>
                <c:pt idx="3369">
                  <c:v>23.395833333333332</c:v>
                </c:pt>
                <c:pt idx="3370">
                  <c:v>23.402777777777775</c:v>
                </c:pt>
                <c:pt idx="3371">
                  <c:v>23.409722222222225</c:v>
                </c:pt>
                <c:pt idx="3372">
                  <c:v>23.416666666666668</c:v>
                </c:pt>
                <c:pt idx="3373">
                  <c:v>23.423611111111111</c:v>
                </c:pt>
                <c:pt idx="3374">
                  <c:v>23.430555555555557</c:v>
                </c:pt>
                <c:pt idx="3375">
                  <c:v>23.4375</c:v>
                </c:pt>
                <c:pt idx="3376">
                  <c:v>23.444444444444443</c:v>
                </c:pt>
                <c:pt idx="3377">
                  <c:v>23.451388888888889</c:v>
                </c:pt>
                <c:pt idx="3378">
                  <c:v>23.458333333333332</c:v>
                </c:pt>
                <c:pt idx="3379">
                  <c:v>23.465277777777775</c:v>
                </c:pt>
                <c:pt idx="3380">
                  <c:v>23.472222222222225</c:v>
                </c:pt>
                <c:pt idx="3381">
                  <c:v>23.479166666666668</c:v>
                </c:pt>
                <c:pt idx="3382">
                  <c:v>23.486111111111111</c:v>
                </c:pt>
                <c:pt idx="3383">
                  <c:v>23.493055555555557</c:v>
                </c:pt>
                <c:pt idx="3384">
                  <c:v>23.5</c:v>
                </c:pt>
                <c:pt idx="3385">
                  <c:v>23.506944444444443</c:v>
                </c:pt>
                <c:pt idx="3386">
                  <c:v>23.513888888888889</c:v>
                </c:pt>
                <c:pt idx="3387">
                  <c:v>23.520833333333332</c:v>
                </c:pt>
                <c:pt idx="3388">
                  <c:v>23.527777777777775</c:v>
                </c:pt>
                <c:pt idx="3389">
                  <c:v>23.534722222222225</c:v>
                </c:pt>
                <c:pt idx="3390">
                  <c:v>23.541666666666668</c:v>
                </c:pt>
                <c:pt idx="3391">
                  <c:v>23.548611111111111</c:v>
                </c:pt>
                <c:pt idx="3392">
                  <c:v>23.555555555555557</c:v>
                </c:pt>
                <c:pt idx="3393">
                  <c:v>23.5625</c:v>
                </c:pt>
                <c:pt idx="3394">
                  <c:v>23.569444444444443</c:v>
                </c:pt>
                <c:pt idx="3395">
                  <c:v>23.576388888888889</c:v>
                </c:pt>
                <c:pt idx="3396">
                  <c:v>23.583333333333332</c:v>
                </c:pt>
                <c:pt idx="3397">
                  <c:v>23.590277777777775</c:v>
                </c:pt>
                <c:pt idx="3398">
                  <c:v>23.597222222222225</c:v>
                </c:pt>
                <c:pt idx="3399">
                  <c:v>23.604166666666668</c:v>
                </c:pt>
                <c:pt idx="3400">
                  <c:v>23.611111111111111</c:v>
                </c:pt>
                <c:pt idx="3401">
                  <c:v>23.618055555555557</c:v>
                </c:pt>
                <c:pt idx="3402">
                  <c:v>23.625</c:v>
                </c:pt>
                <c:pt idx="3403">
                  <c:v>23.631944444444443</c:v>
                </c:pt>
                <c:pt idx="3404">
                  <c:v>23.638888888888889</c:v>
                </c:pt>
                <c:pt idx="3405">
                  <c:v>23.645833333333332</c:v>
                </c:pt>
                <c:pt idx="3406">
                  <c:v>23.652777777777775</c:v>
                </c:pt>
                <c:pt idx="3407">
                  <c:v>23.659722222222225</c:v>
                </c:pt>
                <c:pt idx="3408">
                  <c:v>23.666666666666668</c:v>
                </c:pt>
                <c:pt idx="3409">
                  <c:v>23.673611111111111</c:v>
                </c:pt>
                <c:pt idx="3410">
                  <c:v>23.680555555555557</c:v>
                </c:pt>
                <c:pt idx="3411">
                  <c:v>23.6875</c:v>
                </c:pt>
                <c:pt idx="3412">
                  <c:v>23.694444444444443</c:v>
                </c:pt>
                <c:pt idx="3413">
                  <c:v>23.701388888888889</c:v>
                </c:pt>
                <c:pt idx="3414">
                  <c:v>23.708333333333332</c:v>
                </c:pt>
                <c:pt idx="3415">
                  <c:v>23.715277777777775</c:v>
                </c:pt>
                <c:pt idx="3416">
                  <c:v>23.722222222222225</c:v>
                </c:pt>
                <c:pt idx="3417">
                  <c:v>23.729166666666668</c:v>
                </c:pt>
                <c:pt idx="3418">
                  <c:v>23.736111111111111</c:v>
                </c:pt>
                <c:pt idx="3419">
                  <c:v>23.743055555555557</c:v>
                </c:pt>
                <c:pt idx="3420">
                  <c:v>23.75</c:v>
                </c:pt>
                <c:pt idx="3421">
                  <c:v>23.756944444444443</c:v>
                </c:pt>
                <c:pt idx="3422">
                  <c:v>23.763888888888889</c:v>
                </c:pt>
                <c:pt idx="3423">
                  <c:v>23.770833333333332</c:v>
                </c:pt>
                <c:pt idx="3424">
                  <c:v>23.777777777777775</c:v>
                </c:pt>
                <c:pt idx="3425">
                  <c:v>23.784722222222225</c:v>
                </c:pt>
                <c:pt idx="3426">
                  <c:v>23.791666666666668</c:v>
                </c:pt>
                <c:pt idx="3427">
                  <c:v>23.798611111111111</c:v>
                </c:pt>
                <c:pt idx="3428">
                  <c:v>23.805555555555557</c:v>
                </c:pt>
                <c:pt idx="3429">
                  <c:v>23.8125</c:v>
                </c:pt>
                <c:pt idx="3430">
                  <c:v>23.819444444444443</c:v>
                </c:pt>
                <c:pt idx="3431">
                  <c:v>23.826388888888889</c:v>
                </c:pt>
                <c:pt idx="3432">
                  <c:v>23.833333333333332</c:v>
                </c:pt>
                <c:pt idx="3433">
                  <c:v>23.840277777777775</c:v>
                </c:pt>
                <c:pt idx="3434">
                  <c:v>23.847222222222225</c:v>
                </c:pt>
                <c:pt idx="3435">
                  <c:v>23.854166666666668</c:v>
                </c:pt>
                <c:pt idx="3436">
                  <c:v>23.861111111111111</c:v>
                </c:pt>
                <c:pt idx="3437">
                  <c:v>23.868055555555557</c:v>
                </c:pt>
                <c:pt idx="3438">
                  <c:v>23.875</c:v>
                </c:pt>
                <c:pt idx="3439">
                  <c:v>23.881944444444443</c:v>
                </c:pt>
                <c:pt idx="3440">
                  <c:v>23.888888888888889</c:v>
                </c:pt>
                <c:pt idx="3441">
                  <c:v>23.895833333333332</c:v>
                </c:pt>
                <c:pt idx="3442">
                  <c:v>23.902777777777775</c:v>
                </c:pt>
                <c:pt idx="3443">
                  <c:v>23.909722222222225</c:v>
                </c:pt>
                <c:pt idx="3444">
                  <c:v>23.916666666666668</c:v>
                </c:pt>
                <c:pt idx="3445">
                  <c:v>23.923611111111111</c:v>
                </c:pt>
                <c:pt idx="3446">
                  <c:v>23.930555555555557</c:v>
                </c:pt>
                <c:pt idx="3447">
                  <c:v>23.9375</c:v>
                </c:pt>
                <c:pt idx="3448">
                  <c:v>23.944444444444443</c:v>
                </c:pt>
                <c:pt idx="3449">
                  <c:v>23.951388888888889</c:v>
                </c:pt>
                <c:pt idx="3450">
                  <c:v>23.958333333333332</c:v>
                </c:pt>
                <c:pt idx="3451">
                  <c:v>23.965277777777775</c:v>
                </c:pt>
                <c:pt idx="3452">
                  <c:v>23.972222222222225</c:v>
                </c:pt>
                <c:pt idx="3453">
                  <c:v>23.979166666666668</c:v>
                </c:pt>
                <c:pt idx="3454">
                  <c:v>23.986111111111111</c:v>
                </c:pt>
                <c:pt idx="3455">
                  <c:v>23.993055555555557</c:v>
                </c:pt>
                <c:pt idx="3456">
                  <c:v>24</c:v>
                </c:pt>
                <c:pt idx="3457">
                  <c:v>24.006944444444443</c:v>
                </c:pt>
                <c:pt idx="3458">
                  <c:v>24.013888888888889</c:v>
                </c:pt>
                <c:pt idx="3459">
                  <c:v>24.020833333333332</c:v>
                </c:pt>
                <c:pt idx="3460">
                  <c:v>24.027777777777775</c:v>
                </c:pt>
                <c:pt idx="3461">
                  <c:v>24.034722222222225</c:v>
                </c:pt>
                <c:pt idx="3462">
                  <c:v>24.041666666666668</c:v>
                </c:pt>
                <c:pt idx="3463">
                  <c:v>24.048611111111111</c:v>
                </c:pt>
                <c:pt idx="3464">
                  <c:v>24.055555555555557</c:v>
                </c:pt>
                <c:pt idx="3465">
                  <c:v>24.0625</c:v>
                </c:pt>
                <c:pt idx="3466">
                  <c:v>24.069444444444443</c:v>
                </c:pt>
                <c:pt idx="3467">
                  <c:v>24.076388888888889</c:v>
                </c:pt>
                <c:pt idx="3468">
                  <c:v>24.083333333333332</c:v>
                </c:pt>
                <c:pt idx="3469">
                  <c:v>24.090277777777775</c:v>
                </c:pt>
                <c:pt idx="3470">
                  <c:v>24.097222222222225</c:v>
                </c:pt>
                <c:pt idx="3471">
                  <c:v>24.104166666666668</c:v>
                </c:pt>
                <c:pt idx="3472">
                  <c:v>24.111111111111111</c:v>
                </c:pt>
                <c:pt idx="3473">
                  <c:v>24.118055555555557</c:v>
                </c:pt>
                <c:pt idx="3474">
                  <c:v>24.125</c:v>
                </c:pt>
                <c:pt idx="3475">
                  <c:v>24.131944444444443</c:v>
                </c:pt>
                <c:pt idx="3476">
                  <c:v>24.138888888888889</c:v>
                </c:pt>
                <c:pt idx="3477">
                  <c:v>24.145833333333332</c:v>
                </c:pt>
                <c:pt idx="3478">
                  <c:v>24.152777777777775</c:v>
                </c:pt>
                <c:pt idx="3479">
                  <c:v>24.159722222222225</c:v>
                </c:pt>
                <c:pt idx="3480">
                  <c:v>24.166666666666668</c:v>
                </c:pt>
                <c:pt idx="3481">
                  <c:v>24.173611111111111</c:v>
                </c:pt>
                <c:pt idx="3482">
                  <c:v>24.180555555555557</c:v>
                </c:pt>
                <c:pt idx="3483">
                  <c:v>24.1875</c:v>
                </c:pt>
                <c:pt idx="3484">
                  <c:v>24.194444444444443</c:v>
                </c:pt>
                <c:pt idx="3485">
                  <c:v>24.201388888888889</c:v>
                </c:pt>
                <c:pt idx="3486">
                  <c:v>24.208333333333332</c:v>
                </c:pt>
                <c:pt idx="3487">
                  <c:v>24.215277777777775</c:v>
                </c:pt>
                <c:pt idx="3488">
                  <c:v>24.222222222222225</c:v>
                </c:pt>
                <c:pt idx="3489">
                  <c:v>24.229166666666668</c:v>
                </c:pt>
                <c:pt idx="3490">
                  <c:v>24.236111111111111</c:v>
                </c:pt>
                <c:pt idx="3491">
                  <c:v>24.243055555555557</c:v>
                </c:pt>
                <c:pt idx="3492">
                  <c:v>24.25</c:v>
                </c:pt>
                <c:pt idx="3493">
                  <c:v>24.256944444444443</c:v>
                </c:pt>
                <c:pt idx="3494">
                  <c:v>24.263888888888889</c:v>
                </c:pt>
                <c:pt idx="3495">
                  <c:v>24.270833333333332</c:v>
                </c:pt>
                <c:pt idx="3496">
                  <c:v>24.277777777777775</c:v>
                </c:pt>
                <c:pt idx="3497">
                  <c:v>24.284722222222225</c:v>
                </c:pt>
                <c:pt idx="3498">
                  <c:v>24.291666666666668</c:v>
                </c:pt>
                <c:pt idx="3499">
                  <c:v>24.298611111111111</c:v>
                </c:pt>
                <c:pt idx="3500">
                  <c:v>24.305555555555557</c:v>
                </c:pt>
                <c:pt idx="3501">
                  <c:v>24.3125</c:v>
                </c:pt>
                <c:pt idx="3502">
                  <c:v>24.319444444444443</c:v>
                </c:pt>
                <c:pt idx="3503">
                  <c:v>24.326388888888889</c:v>
                </c:pt>
                <c:pt idx="3504">
                  <c:v>24.333333333333332</c:v>
                </c:pt>
                <c:pt idx="3505">
                  <c:v>24.340277777777775</c:v>
                </c:pt>
                <c:pt idx="3506">
                  <c:v>24.347222222222225</c:v>
                </c:pt>
                <c:pt idx="3507">
                  <c:v>24.354166666666668</c:v>
                </c:pt>
                <c:pt idx="3508">
                  <c:v>24.361111111111111</c:v>
                </c:pt>
                <c:pt idx="3509">
                  <c:v>24.368055555555557</c:v>
                </c:pt>
                <c:pt idx="3510">
                  <c:v>24.375</c:v>
                </c:pt>
                <c:pt idx="3511">
                  <c:v>24.381944444444443</c:v>
                </c:pt>
                <c:pt idx="3512">
                  <c:v>24.388888888888889</c:v>
                </c:pt>
                <c:pt idx="3513">
                  <c:v>24.395833333333332</c:v>
                </c:pt>
                <c:pt idx="3514">
                  <c:v>24.402777777777775</c:v>
                </c:pt>
                <c:pt idx="3515">
                  <c:v>24.409722222222225</c:v>
                </c:pt>
                <c:pt idx="3516">
                  <c:v>24.416666666666668</c:v>
                </c:pt>
                <c:pt idx="3517">
                  <c:v>24.423611111111111</c:v>
                </c:pt>
                <c:pt idx="3518">
                  <c:v>24.430555555555557</c:v>
                </c:pt>
                <c:pt idx="3519">
                  <c:v>24.4375</c:v>
                </c:pt>
                <c:pt idx="3520">
                  <c:v>24.444444444444443</c:v>
                </c:pt>
                <c:pt idx="3521">
                  <c:v>24.451388888888889</c:v>
                </c:pt>
                <c:pt idx="3522">
                  <c:v>24.458333333333332</c:v>
                </c:pt>
                <c:pt idx="3523">
                  <c:v>24.465277777777775</c:v>
                </c:pt>
                <c:pt idx="3524">
                  <c:v>24.472222222222225</c:v>
                </c:pt>
                <c:pt idx="3525">
                  <c:v>24.479166666666668</c:v>
                </c:pt>
                <c:pt idx="3526">
                  <c:v>24.486111111111111</c:v>
                </c:pt>
                <c:pt idx="3527">
                  <c:v>24.493055555555557</c:v>
                </c:pt>
                <c:pt idx="3528">
                  <c:v>24.5</c:v>
                </c:pt>
                <c:pt idx="3529">
                  <c:v>24.506944444444443</c:v>
                </c:pt>
                <c:pt idx="3530">
                  <c:v>24.513888888888889</c:v>
                </c:pt>
                <c:pt idx="3531">
                  <c:v>24.520833333333332</c:v>
                </c:pt>
                <c:pt idx="3532">
                  <c:v>24.527777777777775</c:v>
                </c:pt>
                <c:pt idx="3533">
                  <c:v>24.534722222222225</c:v>
                </c:pt>
                <c:pt idx="3534">
                  <c:v>24.541666666666668</c:v>
                </c:pt>
                <c:pt idx="3535">
                  <c:v>24.548611111111111</c:v>
                </c:pt>
                <c:pt idx="3536">
                  <c:v>24.555555555555557</c:v>
                </c:pt>
                <c:pt idx="3537">
                  <c:v>24.5625</c:v>
                </c:pt>
                <c:pt idx="3538">
                  <c:v>24.569444444444443</c:v>
                </c:pt>
                <c:pt idx="3539">
                  <c:v>24.576388888888889</c:v>
                </c:pt>
                <c:pt idx="3540">
                  <c:v>24.583333333333332</c:v>
                </c:pt>
                <c:pt idx="3541">
                  <c:v>24.590277777777775</c:v>
                </c:pt>
                <c:pt idx="3542">
                  <c:v>24.597222222222225</c:v>
                </c:pt>
                <c:pt idx="3543">
                  <c:v>24.604166666666668</c:v>
                </c:pt>
                <c:pt idx="3544">
                  <c:v>24.611111111111111</c:v>
                </c:pt>
                <c:pt idx="3545">
                  <c:v>24.618055555555557</c:v>
                </c:pt>
                <c:pt idx="3546">
                  <c:v>24.625</c:v>
                </c:pt>
                <c:pt idx="3547">
                  <c:v>24.631944444444443</c:v>
                </c:pt>
                <c:pt idx="3548">
                  <c:v>24.638888888888889</c:v>
                </c:pt>
                <c:pt idx="3549">
                  <c:v>24.645833333333332</c:v>
                </c:pt>
                <c:pt idx="3550">
                  <c:v>24.652777777777775</c:v>
                </c:pt>
                <c:pt idx="3551">
                  <c:v>24.659722222222225</c:v>
                </c:pt>
                <c:pt idx="3552">
                  <c:v>24.666666666666668</c:v>
                </c:pt>
                <c:pt idx="3553">
                  <c:v>24.673611111111111</c:v>
                </c:pt>
                <c:pt idx="3554">
                  <c:v>24.680555555555557</c:v>
                </c:pt>
                <c:pt idx="3555">
                  <c:v>24.6875</c:v>
                </c:pt>
                <c:pt idx="3556">
                  <c:v>24.694444444444443</c:v>
                </c:pt>
                <c:pt idx="3557">
                  <c:v>24.701388888888889</c:v>
                </c:pt>
                <c:pt idx="3558">
                  <c:v>24.708333333333332</c:v>
                </c:pt>
                <c:pt idx="3559">
                  <c:v>24.715277777777775</c:v>
                </c:pt>
                <c:pt idx="3560">
                  <c:v>24.722222222222225</c:v>
                </c:pt>
                <c:pt idx="3561">
                  <c:v>24.729166666666668</c:v>
                </c:pt>
                <c:pt idx="3562">
                  <c:v>24.736111111111111</c:v>
                </c:pt>
                <c:pt idx="3563">
                  <c:v>24.743055555555557</c:v>
                </c:pt>
                <c:pt idx="3564">
                  <c:v>24.75</c:v>
                </c:pt>
                <c:pt idx="3565">
                  <c:v>24.756944444444443</c:v>
                </c:pt>
                <c:pt idx="3566">
                  <c:v>24.763888888888889</c:v>
                </c:pt>
                <c:pt idx="3567">
                  <c:v>24.770833333333332</c:v>
                </c:pt>
                <c:pt idx="3568">
                  <c:v>24.777777777777775</c:v>
                </c:pt>
                <c:pt idx="3569">
                  <c:v>24.784722222222225</c:v>
                </c:pt>
                <c:pt idx="3570">
                  <c:v>24.791666666666668</c:v>
                </c:pt>
                <c:pt idx="3571">
                  <c:v>24.798611111111111</c:v>
                </c:pt>
                <c:pt idx="3572">
                  <c:v>24.805555555555557</c:v>
                </c:pt>
                <c:pt idx="3573">
                  <c:v>24.8125</c:v>
                </c:pt>
                <c:pt idx="3574">
                  <c:v>24.819444444444443</c:v>
                </c:pt>
                <c:pt idx="3575">
                  <c:v>24.826388888888889</c:v>
                </c:pt>
                <c:pt idx="3576">
                  <c:v>24.833333333333332</c:v>
                </c:pt>
                <c:pt idx="3577">
                  <c:v>24.840277777777775</c:v>
                </c:pt>
                <c:pt idx="3578">
                  <c:v>24.847222222222225</c:v>
                </c:pt>
                <c:pt idx="3579">
                  <c:v>24.854166666666668</c:v>
                </c:pt>
                <c:pt idx="3580">
                  <c:v>24.861111111111111</c:v>
                </c:pt>
                <c:pt idx="3581">
                  <c:v>24.868055555555557</c:v>
                </c:pt>
                <c:pt idx="3582">
                  <c:v>24.875</c:v>
                </c:pt>
                <c:pt idx="3583">
                  <c:v>24.881944444444443</c:v>
                </c:pt>
                <c:pt idx="3584">
                  <c:v>24.888888888888889</c:v>
                </c:pt>
                <c:pt idx="3585">
                  <c:v>24.895833333333332</c:v>
                </c:pt>
                <c:pt idx="3586">
                  <c:v>24.902777777777775</c:v>
                </c:pt>
                <c:pt idx="3587">
                  <c:v>24.909722222222225</c:v>
                </c:pt>
                <c:pt idx="3588">
                  <c:v>24.916666666666668</c:v>
                </c:pt>
                <c:pt idx="3589">
                  <c:v>24.923611111111111</c:v>
                </c:pt>
                <c:pt idx="3590">
                  <c:v>24.930555555555557</c:v>
                </c:pt>
                <c:pt idx="3591">
                  <c:v>24.9375</c:v>
                </c:pt>
                <c:pt idx="3592">
                  <c:v>24.944444444444443</c:v>
                </c:pt>
                <c:pt idx="3593">
                  <c:v>24.951388888888889</c:v>
                </c:pt>
                <c:pt idx="3594">
                  <c:v>24.958333333333332</c:v>
                </c:pt>
                <c:pt idx="3595">
                  <c:v>24.965277777777775</c:v>
                </c:pt>
                <c:pt idx="3596">
                  <c:v>24.972222222222225</c:v>
                </c:pt>
                <c:pt idx="3597">
                  <c:v>24.979166666666668</c:v>
                </c:pt>
                <c:pt idx="3598">
                  <c:v>24.986111111111111</c:v>
                </c:pt>
                <c:pt idx="3599">
                  <c:v>24.993055555555557</c:v>
                </c:pt>
                <c:pt idx="3600">
                  <c:v>25</c:v>
                </c:pt>
                <c:pt idx="3601">
                  <c:v>25.006944444444443</c:v>
                </c:pt>
                <c:pt idx="3602">
                  <c:v>25.013888888888889</c:v>
                </c:pt>
                <c:pt idx="3603">
                  <c:v>25.020833333333332</c:v>
                </c:pt>
                <c:pt idx="3604">
                  <c:v>25.027777777777775</c:v>
                </c:pt>
                <c:pt idx="3605">
                  <c:v>25.034722222222225</c:v>
                </c:pt>
                <c:pt idx="3606">
                  <c:v>25.041666666666668</c:v>
                </c:pt>
                <c:pt idx="3607">
                  <c:v>25.048611111111111</c:v>
                </c:pt>
                <c:pt idx="3608">
                  <c:v>25.055555555555557</c:v>
                </c:pt>
                <c:pt idx="3609">
                  <c:v>25.0625</c:v>
                </c:pt>
                <c:pt idx="3610">
                  <c:v>25.069444444444443</c:v>
                </c:pt>
                <c:pt idx="3611">
                  <c:v>25.076388888888889</c:v>
                </c:pt>
                <c:pt idx="3612">
                  <c:v>25.083333333333332</c:v>
                </c:pt>
                <c:pt idx="3613">
                  <c:v>25.090277777777775</c:v>
                </c:pt>
                <c:pt idx="3614">
                  <c:v>25.097222222222225</c:v>
                </c:pt>
                <c:pt idx="3615">
                  <c:v>25.104166666666668</c:v>
                </c:pt>
                <c:pt idx="3616">
                  <c:v>25.111111111111111</c:v>
                </c:pt>
                <c:pt idx="3617">
                  <c:v>25.118055555555557</c:v>
                </c:pt>
                <c:pt idx="3618">
                  <c:v>25.125</c:v>
                </c:pt>
                <c:pt idx="3619">
                  <c:v>25.131944444444443</c:v>
                </c:pt>
                <c:pt idx="3620">
                  <c:v>25.138888888888889</c:v>
                </c:pt>
                <c:pt idx="3621">
                  <c:v>25.145833333333332</c:v>
                </c:pt>
                <c:pt idx="3622">
                  <c:v>25.152777777777775</c:v>
                </c:pt>
                <c:pt idx="3623">
                  <c:v>25.159722222222225</c:v>
                </c:pt>
                <c:pt idx="3624">
                  <c:v>25.166666666666668</c:v>
                </c:pt>
                <c:pt idx="3625">
                  <c:v>25.173611111111111</c:v>
                </c:pt>
                <c:pt idx="3626">
                  <c:v>25.180555555555557</c:v>
                </c:pt>
                <c:pt idx="3627">
                  <c:v>25.1875</c:v>
                </c:pt>
                <c:pt idx="3628">
                  <c:v>25.194444444444443</c:v>
                </c:pt>
                <c:pt idx="3629">
                  <c:v>25.201388888888889</c:v>
                </c:pt>
                <c:pt idx="3630">
                  <c:v>25.208333333333332</c:v>
                </c:pt>
                <c:pt idx="3631">
                  <c:v>25.215277777777775</c:v>
                </c:pt>
                <c:pt idx="3632">
                  <c:v>25.222222222222225</c:v>
                </c:pt>
                <c:pt idx="3633">
                  <c:v>25.229166666666668</c:v>
                </c:pt>
                <c:pt idx="3634">
                  <c:v>25.236111111111111</c:v>
                </c:pt>
                <c:pt idx="3635">
                  <c:v>25.243055555555557</c:v>
                </c:pt>
                <c:pt idx="3636">
                  <c:v>25.25</c:v>
                </c:pt>
                <c:pt idx="3637">
                  <c:v>25.256944444444443</c:v>
                </c:pt>
                <c:pt idx="3638">
                  <c:v>25.263888888888889</c:v>
                </c:pt>
                <c:pt idx="3639">
                  <c:v>25.270833333333332</c:v>
                </c:pt>
                <c:pt idx="3640">
                  <c:v>25.277777777777775</c:v>
                </c:pt>
                <c:pt idx="3641">
                  <c:v>25.284722222222225</c:v>
                </c:pt>
                <c:pt idx="3642">
                  <c:v>25.291666666666668</c:v>
                </c:pt>
                <c:pt idx="3643">
                  <c:v>25.298611111111111</c:v>
                </c:pt>
                <c:pt idx="3644">
                  <c:v>25.305555555555557</c:v>
                </c:pt>
                <c:pt idx="3645">
                  <c:v>25.3125</c:v>
                </c:pt>
                <c:pt idx="3646">
                  <c:v>25.319444444444443</c:v>
                </c:pt>
                <c:pt idx="3647">
                  <c:v>25.326388888888889</c:v>
                </c:pt>
                <c:pt idx="3648">
                  <c:v>25.333333333333332</c:v>
                </c:pt>
                <c:pt idx="3649">
                  <c:v>25.340277777777775</c:v>
                </c:pt>
                <c:pt idx="3650">
                  <c:v>25.347222222222225</c:v>
                </c:pt>
                <c:pt idx="3651">
                  <c:v>25.354166666666668</c:v>
                </c:pt>
                <c:pt idx="3652">
                  <c:v>25.361111111111111</c:v>
                </c:pt>
                <c:pt idx="3653">
                  <c:v>25.368055555555557</c:v>
                </c:pt>
                <c:pt idx="3654">
                  <c:v>25.375</c:v>
                </c:pt>
                <c:pt idx="3655">
                  <c:v>25.381944444444443</c:v>
                </c:pt>
                <c:pt idx="3656">
                  <c:v>25.388888888888889</c:v>
                </c:pt>
                <c:pt idx="3657">
                  <c:v>25.395833333333332</c:v>
                </c:pt>
                <c:pt idx="3658">
                  <c:v>25.402777777777775</c:v>
                </c:pt>
                <c:pt idx="3659">
                  <c:v>25.409722222222225</c:v>
                </c:pt>
                <c:pt idx="3660">
                  <c:v>25.416666666666668</c:v>
                </c:pt>
                <c:pt idx="3661">
                  <c:v>25.423611111111111</c:v>
                </c:pt>
                <c:pt idx="3662">
                  <c:v>25.430555555555557</c:v>
                </c:pt>
                <c:pt idx="3663">
                  <c:v>25.4375</c:v>
                </c:pt>
                <c:pt idx="3664">
                  <c:v>25.444444444444443</c:v>
                </c:pt>
                <c:pt idx="3665">
                  <c:v>25.451388888888889</c:v>
                </c:pt>
                <c:pt idx="3666">
                  <c:v>25.458333333333332</c:v>
                </c:pt>
                <c:pt idx="3667">
                  <c:v>25.465277777777775</c:v>
                </c:pt>
                <c:pt idx="3668">
                  <c:v>25.472222222222225</c:v>
                </c:pt>
                <c:pt idx="3669">
                  <c:v>25.479166666666668</c:v>
                </c:pt>
                <c:pt idx="3670">
                  <c:v>25.486111111111111</c:v>
                </c:pt>
                <c:pt idx="3671">
                  <c:v>25.493055555555557</c:v>
                </c:pt>
                <c:pt idx="3672">
                  <c:v>25.5</c:v>
                </c:pt>
                <c:pt idx="3673">
                  <c:v>25.506944444444443</c:v>
                </c:pt>
                <c:pt idx="3674">
                  <c:v>25.513888888888889</c:v>
                </c:pt>
                <c:pt idx="3675">
                  <c:v>25.520833333333332</c:v>
                </c:pt>
                <c:pt idx="3676">
                  <c:v>25.527777777777775</c:v>
                </c:pt>
                <c:pt idx="3677">
                  <c:v>25.534722222222225</c:v>
                </c:pt>
                <c:pt idx="3678">
                  <c:v>25.541666666666668</c:v>
                </c:pt>
                <c:pt idx="3679">
                  <c:v>25.548611111111111</c:v>
                </c:pt>
                <c:pt idx="3680">
                  <c:v>25.555555555555557</c:v>
                </c:pt>
                <c:pt idx="3681">
                  <c:v>25.5625</c:v>
                </c:pt>
                <c:pt idx="3682">
                  <c:v>25.569444444444443</c:v>
                </c:pt>
                <c:pt idx="3683">
                  <c:v>25.576388888888889</c:v>
                </c:pt>
                <c:pt idx="3684">
                  <c:v>25.583333333333332</c:v>
                </c:pt>
                <c:pt idx="3685">
                  <c:v>25.590277777777775</c:v>
                </c:pt>
                <c:pt idx="3686">
                  <c:v>25.597222222222225</c:v>
                </c:pt>
                <c:pt idx="3687">
                  <c:v>25.604166666666668</c:v>
                </c:pt>
                <c:pt idx="3688">
                  <c:v>25.611111111111111</c:v>
                </c:pt>
                <c:pt idx="3689">
                  <c:v>25.618055555555557</c:v>
                </c:pt>
                <c:pt idx="3690">
                  <c:v>25.625</c:v>
                </c:pt>
                <c:pt idx="3691">
                  <c:v>25.631944444444443</c:v>
                </c:pt>
                <c:pt idx="3692">
                  <c:v>25.638888888888889</c:v>
                </c:pt>
                <c:pt idx="3693">
                  <c:v>25.645833333333332</c:v>
                </c:pt>
                <c:pt idx="3694">
                  <c:v>25.652777777777775</c:v>
                </c:pt>
                <c:pt idx="3695">
                  <c:v>25.659722222222225</c:v>
                </c:pt>
                <c:pt idx="3696">
                  <c:v>25.666666666666668</c:v>
                </c:pt>
                <c:pt idx="3697">
                  <c:v>25.673611111111111</c:v>
                </c:pt>
                <c:pt idx="3698">
                  <c:v>25.680555555555557</c:v>
                </c:pt>
                <c:pt idx="3699">
                  <c:v>25.6875</c:v>
                </c:pt>
                <c:pt idx="3700">
                  <c:v>25.694444444444443</c:v>
                </c:pt>
                <c:pt idx="3701">
                  <c:v>25.701388888888889</c:v>
                </c:pt>
                <c:pt idx="3702">
                  <c:v>25.708333333333332</c:v>
                </c:pt>
                <c:pt idx="3703">
                  <c:v>25.715277777777775</c:v>
                </c:pt>
                <c:pt idx="3704">
                  <c:v>25.722222222222225</c:v>
                </c:pt>
                <c:pt idx="3705">
                  <c:v>25.729166666666668</c:v>
                </c:pt>
                <c:pt idx="3706">
                  <c:v>25.736111111111111</c:v>
                </c:pt>
                <c:pt idx="3707">
                  <c:v>25.743055555555557</c:v>
                </c:pt>
                <c:pt idx="3708">
                  <c:v>25.75</c:v>
                </c:pt>
                <c:pt idx="3709">
                  <c:v>25.756944444444443</c:v>
                </c:pt>
                <c:pt idx="3710">
                  <c:v>25.763888888888889</c:v>
                </c:pt>
                <c:pt idx="3711">
                  <c:v>25.770833333333332</c:v>
                </c:pt>
                <c:pt idx="3712">
                  <c:v>25.777777777777775</c:v>
                </c:pt>
                <c:pt idx="3713">
                  <c:v>25.784722222222225</c:v>
                </c:pt>
                <c:pt idx="3714">
                  <c:v>25.791666666666668</c:v>
                </c:pt>
                <c:pt idx="3715">
                  <c:v>25.798611111111111</c:v>
                </c:pt>
                <c:pt idx="3716">
                  <c:v>25.805555555555557</c:v>
                </c:pt>
                <c:pt idx="3717">
                  <c:v>25.8125</c:v>
                </c:pt>
                <c:pt idx="3718">
                  <c:v>25.819444444444443</c:v>
                </c:pt>
                <c:pt idx="3719">
                  <c:v>25.826388888888889</c:v>
                </c:pt>
                <c:pt idx="3720">
                  <c:v>25.833333333333332</c:v>
                </c:pt>
                <c:pt idx="3721">
                  <c:v>25.840277777777775</c:v>
                </c:pt>
                <c:pt idx="3722">
                  <c:v>25.847222222222225</c:v>
                </c:pt>
                <c:pt idx="3723">
                  <c:v>25.854166666666668</c:v>
                </c:pt>
                <c:pt idx="3724">
                  <c:v>25.861111111111111</c:v>
                </c:pt>
                <c:pt idx="3725">
                  <c:v>25.868055555555557</c:v>
                </c:pt>
                <c:pt idx="3726">
                  <c:v>25.875</c:v>
                </c:pt>
                <c:pt idx="3727">
                  <c:v>25.881944444444443</c:v>
                </c:pt>
                <c:pt idx="3728">
                  <c:v>25.888888888888889</c:v>
                </c:pt>
                <c:pt idx="3729">
                  <c:v>25.895833333333332</c:v>
                </c:pt>
                <c:pt idx="3730">
                  <c:v>25.902777777777775</c:v>
                </c:pt>
                <c:pt idx="3731">
                  <c:v>25.909722222222225</c:v>
                </c:pt>
                <c:pt idx="3732">
                  <c:v>25.916666666666668</c:v>
                </c:pt>
                <c:pt idx="3733">
                  <c:v>25.923611111111111</c:v>
                </c:pt>
                <c:pt idx="3734">
                  <c:v>25.930555555555557</c:v>
                </c:pt>
                <c:pt idx="3735">
                  <c:v>25.9375</c:v>
                </c:pt>
                <c:pt idx="3736">
                  <c:v>25.944444444444443</c:v>
                </c:pt>
                <c:pt idx="3737">
                  <c:v>25.951388888888889</c:v>
                </c:pt>
                <c:pt idx="3738">
                  <c:v>25.958333333333332</c:v>
                </c:pt>
                <c:pt idx="3739">
                  <c:v>25.965277777777775</c:v>
                </c:pt>
                <c:pt idx="3740">
                  <c:v>25.972222222222225</c:v>
                </c:pt>
                <c:pt idx="3741">
                  <c:v>25.979166666666668</c:v>
                </c:pt>
                <c:pt idx="3742">
                  <c:v>25.986111111111111</c:v>
                </c:pt>
                <c:pt idx="3743">
                  <c:v>25.993055555555557</c:v>
                </c:pt>
                <c:pt idx="3744">
                  <c:v>26</c:v>
                </c:pt>
                <c:pt idx="3745">
                  <c:v>26.006944444444443</c:v>
                </c:pt>
                <c:pt idx="3746">
                  <c:v>26.013888888888889</c:v>
                </c:pt>
                <c:pt idx="3747">
                  <c:v>26.020833333333332</c:v>
                </c:pt>
                <c:pt idx="3748">
                  <c:v>26.027777777777775</c:v>
                </c:pt>
                <c:pt idx="3749">
                  <c:v>26.034722222222225</c:v>
                </c:pt>
                <c:pt idx="3750">
                  <c:v>26.041666666666668</c:v>
                </c:pt>
                <c:pt idx="3751">
                  <c:v>26.048611111111111</c:v>
                </c:pt>
                <c:pt idx="3752">
                  <c:v>26.055555555555557</c:v>
                </c:pt>
                <c:pt idx="3753">
                  <c:v>26.0625</c:v>
                </c:pt>
                <c:pt idx="3754">
                  <c:v>26.069444444444443</c:v>
                </c:pt>
                <c:pt idx="3755">
                  <c:v>26.076388888888889</c:v>
                </c:pt>
                <c:pt idx="3756">
                  <c:v>26.083333333333332</c:v>
                </c:pt>
                <c:pt idx="3757">
                  <c:v>26.090277777777775</c:v>
                </c:pt>
                <c:pt idx="3758">
                  <c:v>26.097222222222225</c:v>
                </c:pt>
                <c:pt idx="3759">
                  <c:v>26.104166666666668</c:v>
                </c:pt>
                <c:pt idx="3760">
                  <c:v>26.111111111111111</c:v>
                </c:pt>
                <c:pt idx="3761">
                  <c:v>26.118055555555557</c:v>
                </c:pt>
                <c:pt idx="3762">
                  <c:v>26.125</c:v>
                </c:pt>
                <c:pt idx="3763">
                  <c:v>26.131944444444443</c:v>
                </c:pt>
                <c:pt idx="3764">
                  <c:v>26.138888888888889</c:v>
                </c:pt>
                <c:pt idx="3765">
                  <c:v>26.145833333333332</c:v>
                </c:pt>
                <c:pt idx="3766">
                  <c:v>26.152777777777775</c:v>
                </c:pt>
                <c:pt idx="3767">
                  <c:v>26.159722222222225</c:v>
                </c:pt>
                <c:pt idx="3768">
                  <c:v>26.166666666666668</c:v>
                </c:pt>
                <c:pt idx="3769">
                  <c:v>26.173611111111111</c:v>
                </c:pt>
                <c:pt idx="3770">
                  <c:v>26.180555555555557</c:v>
                </c:pt>
                <c:pt idx="3771">
                  <c:v>26.1875</c:v>
                </c:pt>
                <c:pt idx="3772">
                  <c:v>26.194444444444443</c:v>
                </c:pt>
                <c:pt idx="3773">
                  <c:v>26.201388888888889</c:v>
                </c:pt>
                <c:pt idx="3774">
                  <c:v>26.208333333333332</c:v>
                </c:pt>
                <c:pt idx="3775">
                  <c:v>26.215277777777775</c:v>
                </c:pt>
                <c:pt idx="3776">
                  <c:v>26.222222222222225</c:v>
                </c:pt>
                <c:pt idx="3777">
                  <c:v>26.229166666666668</c:v>
                </c:pt>
                <c:pt idx="3778">
                  <c:v>26.236111111111111</c:v>
                </c:pt>
                <c:pt idx="3779">
                  <c:v>26.243055555555557</c:v>
                </c:pt>
                <c:pt idx="3780">
                  <c:v>26.25</c:v>
                </c:pt>
                <c:pt idx="3781">
                  <c:v>26.256944444444443</c:v>
                </c:pt>
                <c:pt idx="3782">
                  <c:v>26.263888888888889</c:v>
                </c:pt>
                <c:pt idx="3783">
                  <c:v>26.270833333333332</c:v>
                </c:pt>
                <c:pt idx="3784">
                  <c:v>26.277777777777775</c:v>
                </c:pt>
                <c:pt idx="3785">
                  <c:v>26.284722222222225</c:v>
                </c:pt>
                <c:pt idx="3786">
                  <c:v>26.291666666666668</c:v>
                </c:pt>
                <c:pt idx="3787">
                  <c:v>26.298611111111111</c:v>
                </c:pt>
                <c:pt idx="3788">
                  <c:v>26.305555555555557</c:v>
                </c:pt>
                <c:pt idx="3789">
                  <c:v>26.3125</c:v>
                </c:pt>
                <c:pt idx="3790">
                  <c:v>26.319444444444443</c:v>
                </c:pt>
                <c:pt idx="3791">
                  <c:v>26.326388888888889</c:v>
                </c:pt>
                <c:pt idx="3792">
                  <c:v>26.333333333333332</c:v>
                </c:pt>
                <c:pt idx="3793">
                  <c:v>26.340277777777775</c:v>
                </c:pt>
                <c:pt idx="3794">
                  <c:v>26.347222222222225</c:v>
                </c:pt>
                <c:pt idx="3795">
                  <c:v>26.354166666666668</c:v>
                </c:pt>
                <c:pt idx="3796">
                  <c:v>26.361111111111111</c:v>
                </c:pt>
                <c:pt idx="3797">
                  <c:v>26.368055555555557</c:v>
                </c:pt>
                <c:pt idx="3798">
                  <c:v>26.375</c:v>
                </c:pt>
                <c:pt idx="3799">
                  <c:v>26.381944444444443</c:v>
                </c:pt>
                <c:pt idx="3800">
                  <c:v>26.388888888888889</c:v>
                </c:pt>
                <c:pt idx="3801">
                  <c:v>26.395833333333332</c:v>
                </c:pt>
                <c:pt idx="3802">
                  <c:v>26.402777777777775</c:v>
                </c:pt>
                <c:pt idx="3803">
                  <c:v>26.409722222222225</c:v>
                </c:pt>
                <c:pt idx="3804">
                  <c:v>26.416666666666668</c:v>
                </c:pt>
                <c:pt idx="3805">
                  <c:v>26.423611111111111</c:v>
                </c:pt>
                <c:pt idx="3806">
                  <c:v>26.430555555555557</c:v>
                </c:pt>
                <c:pt idx="3807">
                  <c:v>26.4375</c:v>
                </c:pt>
                <c:pt idx="3808">
                  <c:v>26.444444444444443</c:v>
                </c:pt>
                <c:pt idx="3809">
                  <c:v>26.451388888888889</c:v>
                </c:pt>
                <c:pt idx="3810">
                  <c:v>26.458333333333332</c:v>
                </c:pt>
                <c:pt idx="3811">
                  <c:v>26.465277777777775</c:v>
                </c:pt>
                <c:pt idx="3812">
                  <c:v>26.472222222222225</c:v>
                </c:pt>
                <c:pt idx="3813">
                  <c:v>26.479166666666668</c:v>
                </c:pt>
                <c:pt idx="3814">
                  <c:v>26.486111111111111</c:v>
                </c:pt>
                <c:pt idx="3815">
                  <c:v>26.493055555555557</c:v>
                </c:pt>
                <c:pt idx="3816">
                  <c:v>26.5</c:v>
                </c:pt>
                <c:pt idx="3817">
                  <c:v>26.506944444444443</c:v>
                </c:pt>
                <c:pt idx="3818">
                  <c:v>26.513888888888889</c:v>
                </c:pt>
                <c:pt idx="3819">
                  <c:v>26.520833333333332</c:v>
                </c:pt>
                <c:pt idx="3820">
                  <c:v>26.527777777777775</c:v>
                </c:pt>
                <c:pt idx="3821">
                  <c:v>26.534722222222225</c:v>
                </c:pt>
                <c:pt idx="3822">
                  <c:v>26.541666666666668</c:v>
                </c:pt>
                <c:pt idx="3823">
                  <c:v>26.548611111111111</c:v>
                </c:pt>
                <c:pt idx="3824">
                  <c:v>26.555555555555557</c:v>
                </c:pt>
                <c:pt idx="3825">
                  <c:v>26.5625</c:v>
                </c:pt>
                <c:pt idx="3826">
                  <c:v>26.569444444444443</c:v>
                </c:pt>
                <c:pt idx="3827">
                  <c:v>26.576388888888889</c:v>
                </c:pt>
                <c:pt idx="3828">
                  <c:v>26.583333333333332</c:v>
                </c:pt>
                <c:pt idx="3829">
                  <c:v>26.590277777777775</c:v>
                </c:pt>
                <c:pt idx="3830">
                  <c:v>26.597222222222225</c:v>
                </c:pt>
                <c:pt idx="3831">
                  <c:v>26.604166666666668</c:v>
                </c:pt>
                <c:pt idx="3832">
                  <c:v>26.611111111111111</c:v>
                </c:pt>
                <c:pt idx="3833">
                  <c:v>26.618055555555557</c:v>
                </c:pt>
                <c:pt idx="3834">
                  <c:v>26.625</c:v>
                </c:pt>
                <c:pt idx="3835">
                  <c:v>26.631944444444443</c:v>
                </c:pt>
                <c:pt idx="3836">
                  <c:v>26.638888888888889</c:v>
                </c:pt>
                <c:pt idx="3837">
                  <c:v>26.645833333333332</c:v>
                </c:pt>
                <c:pt idx="3838">
                  <c:v>26.652777777777775</c:v>
                </c:pt>
                <c:pt idx="3839">
                  <c:v>26.659722222222225</c:v>
                </c:pt>
                <c:pt idx="3840">
                  <c:v>26.666666666666668</c:v>
                </c:pt>
                <c:pt idx="3841">
                  <c:v>26.673611111111111</c:v>
                </c:pt>
                <c:pt idx="3842">
                  <c:v>26.680555555555557</c:v>
                </c:pt>
                <c:pt idx="3843">
                  <c:v>26.6875</c:v>
                </c:pt>
                <c:pt idx="3844">
                  <c:v>26.694444444444443</c:v>
                </c:pt>
                <c:pt idx="3845">
                  <c:v>26.701388888888889</c:v>
                </c:pt>
                <c:pt idx="3846">
                  <c:v>26.708333333333332</c:v>
                </c:pt>
                <c:pt idx="3847">
                  <c:v>26.715277777777775</c:v>
                </c:pt>
                <c:pt idx="3848">
                  <c:v>26.722222222222225</c:v>
                </c:pt>
                <c:pt idx="3849">
                  <c:v>26.729166666666668</c:v>
                </c:pt>
                <c:pt idx="3850">
                  <c:v>26.736111111111111</c:v>
                </c:pt>
                <c:pt idx="3851">
                  <c:v>26.743055555555557</c:v>
                </c:pt>
                <c:pt idx="3852">
                  <c:v>26.75</c:v>
                </c:pt>
                <c:pt idx="3853">
                  <c:v>26.756944444444443</c:v>
                </c:pt>
                <c:pt idx="3854">
                  <c:v>26.763888888888889</c:v>
                </c:pt>
                <c:pt idx="3855">
                  <c:v>26.770833333333332</c:v>
                </c:pt>
                <c:pt idx="3856">
                  <c:v>26.777777777777775</c:v>
                </c:pt>
                <c:pt idx="3857">
                  <c:v>26.784722222222225</c:v>
                </c:pt>
                <c:pt idx="3858">
                  <c:v>26.791666666666668</c:v>
                </c:pt>
                <c:pt idx="3859">
                  <c:v>26.798611111111111</c:v>
                </c:pt>
                <c:pt idx="3860">
                  <c:v>26.805555555555557</c:v>
                </c:pt>
                <c:pt idx="3861">
                  <c:v>26.8125</c:v>
                </c:pt>
                <c:pt idx="3862">
                  <c:v>26.819444444444443</c:v>
                </c:pt>
                <c:pt idx="3863">
                  <c:v>26.826388888888889</c:v>
                </c:pt>
                <c:pt idx="3864">
                  <c:v>26.833333333333332</c:v>
                </c:pt>
                <c:pt idx="3865">
                  <c:v>26.840277777777775</c:v>
                </c:pt>
                <c:pt idx="3866">
                  <c:v>26.847222222222225</c:v>
                </c:pt>
                <c:pt idx="3867">
                  <c:v>26.854166666666668</c:v>
                </c:pt>
                <c:pt idx="3868">
                  <c:v>26.861111111111111</c:v>
                </c:pt>
                <c:pt idx="3869">
                  <c:v>26.868055555555557</c:v>
                </c:pt>
                <c:pt idx="3870">
                  <c:v>26.875</c:v>
                </c:pt>
                <c:pt idx="3871">
                  <c:v>26.881944444444443</c:v>
                </c:pt>
                <c:pt idx="3872">
                  <c:v>26.888888888888889</c:v>
                </c:pt>
                <c:pt idx="3873">
                  <c:v>26.895833333333332</c:v>
                </c:pt>
                <c:pt idx="3874">
                  <c:v>26.902777777777775</c:v>
                </c:pt>
                <c:pt idx="3875">
                  <c:v>26.909722222222225</c:v>
                </c:pt>
                <c:pt idx="3876">
                  <c:v>26.916666666666668</c:v>
                </c:pt>
                <c:pt idx="3877">
                  <c:v>26.923611111111111</c:v>
                </c:pt>
                <c:pt idx="3878">
                  <c:v>26.930555555555557</c:v>
                </c:pt>
                <c:pt idx="3879">
                  <c:v>26.9375</c:v>
                </c:pt>
                <c:pt idx="3880">
                  <c:v>26.944444444444443</c:v>
                </c:pt>
                <c:pt idx="3881">
                  <c:v>26.951388888888889</c:v>
                </c:pt>
                <c:pt idx="3882">
                  <c:v>26.958333333333332</c:v>
                </c:pt>
                <c:pt idx="3883">
                  <c:v>26.965277777777775</c:v>
                </c:pt>
                <c:pt idx="3884">
                  <c:v>26.972222222222225</c:v>
                </c:pt>
                <c:pt idx="3885">
                  <c:v>26.979166666666668</c:v>
                </c:pt>
                <c:pt idx="3886">
                  <c:v>26.986111111111111</c:v>
                </c:pt>
                <c:pt idx="3887">
                  <c:v>26.993055555555557</c:v>
                </c:pt>
                <c:pt idx="3888">
                  <c:v>27</c:v>
                </c:pt>
                <c:pt idx="3889">
                  <c:v>27.006944444444443</c:v>
                </c:pt>
                <c:pt idx="3890">
                  <c:v>27.013888888888889</c:v>
                </c:pt>
                <c:pt idx="3891">
                  <c:v>27.020833333333332</c:v>
                </c:pt>
                <c:pt idx="3892">
                  <c:v>27.027777777777775</c:v>
                </c:pt>
                <c:pt idx="3893">
                  <c:v>27.034722222222225</c:v>
                </c:pt>
                <c:pt idx="3894">
                  <c:v>27.041666666666668</c:v>
                </c:pt>
                <c:pt idx="3895">
                  <c:v>27.048611111111111</c:v>
                </c:pt>
                <c:pt idx="3896">
                  <c:v>27.055555555555557</c:v>
                </c:pt>
                <c:pt idx="3897">
                  <c:v>27.0625</c:v>
                </c:pt>
                <c:pt idx="3898">
                  <c:v>27.069444444444443</c:v>
                </c:pt>
                <c:pt idx="3899">
                  <c:v>27.076388888888889</c:v>
                </c:pt>
                <c:pt idx="3900">
                  <c:v>27.083333333333332</c:v>
                </c:pt>
                <c:pt idx="3901">
                  <c:v>27.090277777777775</c:v>
                </c:pt>
                <c:pt idx="3902">
                  <c:v>27.097222222222225</c:v>
                </c:pt>
                <c:pt idx="3903">
                  <c:v>27.104166666666668</c:v>
                </c:pt>
                <c:pt idx="3904">
                  <c:v>27.111111111111111</c:v>
                </c:pt>
                <c:pt idx="3905">
                  <c:v>27.118055555555557</c:v>
                </c:pt>
                <c:pt idx="3906">
                  <c:v>27.125</c:v>
                </c:pt>
                <c:pt idx="3907">
                  <c:v>27.131944444444443</c:v>
                </c:pt>
                <c:pt idx="3908">
                  <c:v>27.138888888888889</c:v>
                </c:pt>
                <c:pt idx="3909">
                  <c:v>27.145833333333332</c:v>
                </c:pt>
                <c:pt idx="3910">
                  <c:v>27.152777777777775</c:v>
                </c:pt>
                <c:pt idx="3911">
                  <c:v>27.159722222222225</c:v>
                </c:pt>
                <c:pt idx="3912">
                  <c:v>27.166666666666668</c:v>
                </c:pt>
                <c:pt idx="3913">
                  <c:v>27.173611111111111</c:v>
                </c:pt>
                <c:pt idx="3914">
                  <c:v>27.180555555555557</c:v>
                </c:pt>
                <c:pt idx="3915">
                  <c:v>27.1875</c:v>
                </c:pt>
                <c:pt idx="3916">
                  <c:v>27.194444444444443</c:v>
                </c:pt>
                <c:pt idx="3917">
                  <c:v>27.201388888888889</c:v>
                </c:pt>
                <c:pt idx="3918">
                  <c:v>27.208333333333332</c:v>
                </c:pt>
                <c:pt idx="3919">
                  <c:v>27.215277777777775</c:v>
                </c:pt>
                <c:pt idx="3920">
                  <c:v>27.222222222222225</c:v>
                </c:pt>
                <c:pt idx="3921">
                  <c:v>27.229166666666668</c:v>
                </c:pt>
                <c:pt idx="3922">
                  <c:v>27.236111111111111</c:v>
                </c:pt>
                <c:pt idx="3923">
                  <c:v>27.243055555555557</c:v>
                </c:pt>
                <c:pt idx="3924">
                  <c:v>27.25</c:v>
                </c:pt>
                <c:pt idx="3925">
                  <c:v>27.256944444444443</c:v>
                </c:pt>
                <c:pt idx="3926">
                  <c:v>27.263888888888889</c:v>
                </c:pt>
                <c:pt idx="3927">
                  <c:v>27.270833333333332</c:v>
                </c:pt>
                <c:pt idx="3928">
                  <c:v>27.277777777777775</c:v>
                </c:pt>
                <c:pt idx="3929">
                  <c:v>27.284722222222225</c:v>
                </c:pt>
                <c:pt idx="3930">
                  <c:v>27.291666666666668</c:v>
                </c:pt>
                <c:pt idx="3931">
                  <c:v>27.298611111111111</c:v>
                </c:pt>
                <c:pt idx="3932">
                  <c:v>27.305555555555557</c:v>
                </c:pt>
                <c:pt idx="3933">
                  <c:v>27.3125</c:v>
                </c:pt>
                <c:pt idx="3934">
                  <c:v>27.319444444444443</c:v>
                </c:pt>
                <c:pt idx="3935">
                  <c:v>27.326388888888889</c:v>
                </c:pt>
                <c:pt idx="3936">
                  <c:v>27.333333333333332</c:v>
                </c:pt>
                <c:pt idx="3937">
                  <c:v>27.340277777777775</c:v>
                </c:pt>
                <c:pt idx="3938">
                  <c:v>27.347222222222225</c:v>
                </c:pt>
                <c:pt idx="3939">
                  <c:v>27.354166666666668</c:v>
                </c:pt>
                <c:pt idx="3940">
                  <c:v>27.361111111111111</c:v>
                </c:pt>
                <c:pt idx="3941">
                  <c:v>27.368055555555557</c:v>
                </c:pt>
                <c:pt idx="3942">
                  <c:v>27.375</c:v>
                </c:pt>
                <c:pt idx="3943">
                  <c:v>27.381944444444443</c:v>
                </c:pt>
                <c:pt idx="3944">
                  <c:v>27.388888888888889</c:v>
                </c:pt>
                <c:pt idx="3945">
                  <c:v>27.395833333333332</c:v>
                </c:pt>
                <c:pt idx="3946">
                  <c:v>27.402777777777775</c:v>
                </c:pt>
                <c:pt idx="3947">
                  <c:v>27.409722222222225</c:v>
                </c:pt>
                <c:pt idx="3948">
                  <c:v>27.416666666666668</c:v>
                </c:pt>
                <c:pt idx="3949">
                  <c:v>27.423611111111111</c:v>
                </c:pt>
                <c:pt idx="3950">
                  <c:v>27.430555555555557</c:v>
                </c:pt>
                <c:pt idx="3951">
                  <c:v>27.4375</c:v>
                </c:pt>
                <c:pt idx="3952">
                  <c:v>27.444444444444443</c:v>
                </c:pt>
                <c:pt idx="3953">
                  <c:v>27.451388888888889</c:v>
                </c:pt>
                <c:pt idx="3954">
                  <c:v>27.458333333333332</c:v>
                </c:pt>
                <c:pt idx="3955">
                  <c:v>27.465277777777775</c:v>
                </c:pt>
                <c:pt idx="3956">
                  <c:v>27.472222222222225</c:v>
                </c:pt>
                <c:pt idx="3957">
                  <c:v>27.479166666666668</c:v>
                </c:pt>
                <c:pt idx="3958">
                  <c:v>27.486111111111111</c:v>
                </c:pt>
                <c:pt idx="3959">
                  <c:v>27.493055555555557</c:v>
                </c:pt>
                <c:pt idx="3960">
                  <c:v>27.5</c:v>
                </c:pt>
                <c:pt idx="3961">
                  <c:v>27.506944444444443</c:v>
                </c:pt>
                <c:pt idx="3962">
                  <c:v>27.513888888888889</c:v>
                </c:pt>
                <c:pt idx="3963">
                  <c:v>27.520833333333332</c:v>
                </c:pt>
                <c:pt idx="3964">
                  <c:v>27.527777777777775</c:v>
                </c:pt>
                <c:pt idx="3965">
                  <c:v>27.534722222222225</c:v>
                </c:pt>
                <c:pt idx="3966">
                  <c:v>27.541666666666668</c:v>
                </c:pt>
                <c:pt idx="3967">
                  <c:v>27.548611111111111</c:v>
                </c:pt>
                <c:pt idx="3968">
                  <c:v>27.555555555555557</c:v>
                </c:pt>
                <c:pt idx="3969">
                  <c:v>27.5625</c:v>
                </c:pt>
                <c:pt idx="3970">
                  <c:v>27.569444444444443</c:v>
                </c:pt>
                <c:pt idx="3971">
                  <c:v>27.576388888888889</c:v>
                </c:pt>
                <c:pt idx="3972">
                  <c:v>27.583333333333332</c:v>
                </c:pt>
                <c:pt idx="3973">
                  <c:v>27.590277777777775</c:v>
                </c:pt>
                <c:pt idx="3974">
                  <c:v>27.597222222222225</c:v>
                </c:pt>
                <c:pt idx="3975">
                  <c:v>27.604166666666668</c:v>
                </c:pt>
                <c:pt idx="3976">
                  <c:v>27.611111111111111</c:v>
                </c:pt>
                <c:pt idx="3977">
                  <c:v>27.618055555555557</c:v>
                </c:pt>
                <c:pt idx="3978">
                  <c:v>27.625</c:v>
                </c:pt>
                <c:pt idx="3979">
                  <c:v>27.631944444444443</c:v>
                </c:pt>
                <c:pt idx="3980">
                  <c:v>27.638888888888889</c:v>
                </c:pt>
                <c:pt idx="3981">
                  <c:v>27.645833333333332</c:v>
                </c:pt>
                <c:pt idx="3982">
                  <c:v>27.652777777777775</c:v>
                </c:pt>
                <c:pt idx="3983">
                  <c:v>27.659722222222225</c:v>
                </c:pt>
                <c:pt idx="3984">
                  <c:v>27.666666666666668</c:v>
                </c:pt>
                <c:pt idx="3985">
                  <c:v>27.673611111111111</c:v>
                </c:pt>
                <c:pt idx="3986">
                  <c:v>27.680555555555557</c:v>
                </c:pt>
                <c:pt idx="3987">
                  <c:v>27.6875</c:v>
                </c:pt>
                <c:pt idx="3988">
                  <c:v>27.694444444444443</c:v>
                </c:pt>
                <c:pt idx="3989">
                  <c:v>27.701388888888889</c:v>
                </c:pt>
                <c:pt idx="3990">
                  <c:v>27.708333333333332</c:v>
                </c:pt>
                <c:pt idx="3991">
                  <c:v>27.715277777777775</c:v>
                </c:pt>
                <c:pt idx="3992">
                  <c:v>27.722222222222225</c:v>
                </c:pt>
                <c:pt idx="3993">
                  <c:v>27.729166666666668</c:v>
                </c:pt>
                <c:pt idx="3994">
                  <c:v>27.736111111111111</c:v>
                </c:pt>
                <c:pt idx="3995">
                  <c:v>27.743055555555557</c:v>
                </c:pt>
                <c:pt idx="3996">
                  <c:v>27.75</c:v>
                </c:pt>
                <c:pt idx="3997">
                  <c:v>27.756944444444443</c:v>
                </c:pt>
                <c:pt idx="3998">
                  <c:v>27.763888888888889</c:v>
                </c:pt>
                <c:pt idx="3999">
                  <c:v>27.770833333333332</c:v>
                </c:pt>
                <c:pt idx="4000">
                  <c:v>27.777777777777775</c:v>
                </c:pt>
                <c:pt idx="4001">
                  <c:v>27.784722222222225</c:v>
                </c:pt>
                <c:pt idx="4002">
                  <c:v>27.791666666666668</c:v>
                </c:pt>
                <c:pt idx="4003">
                  <c:v>27.798611111111111</c:v>
                </c:pt>
                <c:pt idx="4004">
                  <c:v>27.805555555555557</c:v>
                </c:pt>
                <c:pt idx="4005">
                  <c:v>27.8125</c:v>
                </c:pt>
                <c:pt idx="4006">
                  <c:v>27.819444444444443</c:v>
                </c:pt>
                <c:pt idx="4007">
                  <c:v>27.826388888888889</c:v>
                </c:pt>
                <c:pt idx="4008">
                  <c:v>27.833333333333332</c:v>
                </c:pt>
                <c:pt idx="4009">
                  <c:v>27.840277777777775</c:v>
                </c:pt>
                <c:pt idx="4010">
                  <c:v>27.847222222222225</c:v>
                </c:pt>
                <c:pt idx="4011">
                  <c:v>27.854166666666668</c:v>
                </c:pt>
                <c:pt idx="4012">
                  <c:v>27.861111111111111</c:v>
                </c:pt>
                <c:pt idx="4013">
                  <c:v>27.868055555555557</c:v>
                </c:pt>
                <c:pt idx="4014">
                  <c:v>27.875</c:v>
                </c:pt>
                <c:pt idx="4015">
                  <c:v>27.881944444444443</c:v>
                </c:pt>
                <c:pt idx="4016">
                  <c:v>27.888888888888889</c:v>
                </c:pt>
                <c:pt idx="4017">
                  <c:v>27.895833333333332</c:v>
                </c:pt>
                <c:pt idx="4018">
                  <c:v>27.902777777777775</c:v>
                </c:pt>
                <c:pt idx="4019">
                  <c:v>27.909722222222225</c:v>
                </c:pt>
                <c:pt idx="4020">
                  <c:v>27.916666666666668</c:v>
                </c:pt>
                <c:pt idx="4021">
                  <c:v>27.923611111111111</c:v>
                </c:pt>
                <c:pt idx="4022">
                  <c:v>27.930555555555557</c:v>
                </c:pt>
                <c:pt idx="4023">
                  <c:v>27.9375</c:v>
                </c:pt>
                <c:pt idx="4024">
                  <c:v>27.944444444444443</c:v>
                </c:pt>
                <c:pt idx="4025">
                  <c:v>27.951388888888889</c:v>
                </c:pt>
                <c:pt idx="4026">
                  <c:v>27.958333333333332</c:v>
                </c:pt>
                <c:pt idx="4027">
                  <c:v>27.965277777777775</c:v>
                </c:pt>
                <c:pt idx="4028">
                  <c:v>27.972222222222225</c:v>
                </c:pt>
                <c:pt idx="4029">
                  <c:v>27.979166666666668</c:v>
                </c:pt>
                <c:pt idx="4030">
                  <c:v>27.986111111111111</c:v>
                </c:pt>
                <c:pt idx="4031">
                  <c:v>27.993055555555557</c:v>
                </c:pt>
                <c:pt idx="4032">
                  <c:v>28</c:v>
                </c:pt>
                <c:pt idx="4033">
                  <c:v>28.006944444444443</c:v>
                </c:pt>
                <c:pt idx="4034">
                  <c:v>28.013888888888889</c:v>
                </c:pt>
                <c:pt idx="4035">
                  <c:v>28.020833333333332</c:v>
                </c:pt>
                <c:pt idx="4036">
                  <c:v>28.027777777777775</c:v>
                </c:pt>
                <c:pt idx="4037">
                  <c:v>28.034722222222225</c:v>
                </c:pt>
                <c:pt idx="4038">
                  <c:v>28.041666666666668</c:v>
                </c:pt>
                <c:pt idx="4039">
                  <c:v>28.048611111111111</c:v>
                </c:pt>
                <c:pt idx="4040">
                  <c:v>28.055555555555557</c:v>
                </c:pt>
                <c:pt idx="4041">
                  <c:v>28.0625</c:v>
                </c:pt>
                <c:pt idx="4042">
                  <c:v>28.069444444444443</c:v>
                </c:pt>
                <c:pt idx="4043">
                  <c:v>28.076388888888889</c:v>
                </c:pt>
                <c:pt idx="4044">
                  <c:v>28.083333333333332</c:v>
                </c:pt>
                <c:pt idx="4045">
                  <c:v>28.090277777777775</c:v>
                </c:pt>
                <c:pt idx="4046">
                  <c:v>28.097222222222225</c:v>
                </c:pt>
                <c:pt idx="4047">
                  <c:v>28.104166666666668</c:v>
                </c:pt>
                <c:pt idx="4048">
                  <c:v>28.111111111111111</c:v>
                </c:pt>
                <c:pt idx="4049">
                  <c:v>28.118055555555557</c:v>
                </c:pt>
                <c:pt idx="4050">
                  <c:v>28.125</c:v>
                </c:pt>
                <c:pt idx="4051">
                  <c:v>28.131944444444443</c:v>
                </c:pt>
                <c:pt idx="4052">
                  <c:v>28.138888888888889</c:v>
                </c:pt>
                <c:pt idx="4053">
                  <c:v>28.145833333333332</c:v>
                </c:pt>
                <c:pt idx="4054">
                  <c:v>28.152777777777775</c:v>
                </c:pt>
                <c:pt idx="4055">
                  <c:v>28.159722222222225</c:v>
                </c:pt>
                <c:pt idx="4056">
                  <c:v>28.166666666666668</c:v>
                </c:pt>
                <c:pt idx="4057">
                  <c:v>28.173611111111111</c:v>
                </c:pt>
                <c:pt idx="4058">
                  <c:v>28.180555555555557</c:v>
                </c:pt>
                <c:pt idx="4059">
                  <c:v>28.1875</c:v>
                </c:pt>
                <c:pt idx="4060">
                  <c:v>28.194444444444443</c:v>
                </c:pt>
                <c:pt idx="4061">
                  <c:v>28.201388888888889</c:v>
                </c:pt>
                <c:pt idx="4062">
                  <c:v>28.208333333333332</c:v>
                </c:pt>
                <c:pt idx="4063">
                  <c:v>28.215277777777775</c:v>
                </c:pt>
                <c:pt idx="4064">
                  <c:v>28.222222222222225</c:v>
                </c:pt>
                <c:pt idx="4065">
                  <c:v>28.229166666666668</c:v>
                </c:pt>
                <c:pt idx="4066">
                  <c:v>28.236111111111111</c:v>
                </c:pt>
                <c:pt idx="4067">
                  <c:v>28.243055555555557</c:v>
                </c:pt>
                <c:pt idx="4068">
                  <c:v>28.25</c:v>
                </c:pt>
                <c:pt idx="4069">
                  <c:v>28.256944444444443</c:v>
                </c:pt>
                <c:pt idx="4070">
                  <c:v>28.263888888888889</c:v>
                </c:pt>
                <c:pt idx="4071">
                  <c:v>28.270833333333332</c:v>
                </c:pt>
                <c:pt idx="4072">
                  <c:v>28.277777777777775</c:v>
                </c:pt>
                <c:pt idx="4073">
                  <c:v>28.284722222222225</c:v>
                </c:pt>
                <c:pt idx="4074">
                  <c:v>28.291666666666668</c:v>
                </c:pt>
                <c:pt idx="4075">
                  <c:v>28.298611111111111</c:v>
                </c:pt>
                <c:pt idx="4076">
                  <c:v>28.305555555555557</c:v>
                </c:pt>
                <c:pt idx="4077">
                  <c:v>28.3125</c:v>
                </c:pt>
                <c:pt idx="4078">
                  <c:v>28.319444444444443</c:v>
                </c:pt>
                <c:pt idx="4079">
                  <c:v>28.326388888888889</c:v>
                </c:pt>
                <c:pt idx="4080">
                  <c:v>28.333333333333332</c:v>
                </c:pt>
                <c:pt idx="4081">
                  <c:v>28.340277777777775</c:v>
                </c:pt>
                <c:pt idx="4082">
                  <c:v>28.347222222222225</c:v>
                </c:pt>
                <c:pt idx="4083">
                  <c:v>28.354166666666668</c:v>
                </c:pt>
                <c:pt idx="4084">
                  <c:v>28.361111111111111</c:v>
                </c:pt>
                <c:pt idx="4085">
                  <c:v>28.368055555555557</c:v>
                </c:pt>
                <c:pt idx="4086">
                  <c:v>28.375</c:v>
                </c:pt>
                <c:pt idx="4087">
                  <c:v>28.381944444444443</c:v>
                </c:pt>
                <c:pt idx="4088">
                  <c:v>28.388888888888889</c:v>
                </c:pt>
                <c:pt idx="4089">
                  <c:v>28.395833333333332</c:v>
                </c:pt>
                <c:pt idx="4090">
                  <c:v>28.402777777777775</c:v>
                </c:pt>
                <c:pt idx="4091">
                  <c:v>28.409722222222225</c:v>
                </c:pt>
                <c:pt idx="4092">
                  <c:v>28.416666666666668</c:v>
                </c:pt>
                <c:pt idx="4093">
                  <c:v>28.423611111111111</c:v>
                </c:pt>
                <c:pt idx="4094">
                  <c:v>28.430555555555557</c:v>
                </c:pt>
                <c:pt idx="4095">
                  <c:v>28.4375</c:v>
                </c:pt>
                <c:pt idx="4096">
                  <c:v>28.444444444444443</c:v>
                </c:pt>
                <c:pt idx="4097">
                  <c:v>28.451388888888889</c:v>
                </c:pt>
                <c:pt idx="4098">
                  <c:v>28.458333333333332</c:v>
                </c:pt>
                <c:pt idx="4099">
                  <c:v>28.465277777777775</c:v>
                </c:pt>
                <c:pt idx="4100">
                  <c:v>28.472222222222225</c:v>
                </c:pt>
                <c:pt idx="4101">
                  <c:v>28.479166666666668</c:v>
                </c:pt>
                <c:pt idx="4102">
                  <c:v>28.486111111111111</c:v>
                </c:pt>
                <c:pt idx="4103">
                  <c:v>28.493055555555557</c:v>
                </c:pt>
                <c:pt idx="4104">
                  <c:v>28.5</c:v>
                </c:pt>
                <c:pt idx="4105">
                  <c:v>28.506944444444443</c:v>
                </c:pt>
                <c:pt idx="4106">
                  <c:v>28.513888888888889</c:v>
                </c:pt>
                <c:pt idx="4107">
                  <c:v>28.520833333333332</c:v>
                </c:pt>
                <c:pt idx="4108">
                  <c:v>28.527777777777775</c:v>
                </c:pt>
                <c:pt idx="4109">
                  <c:v>28.534722222222225</c:v>
                </c:pt>
                <c:pt idx="4110">
                  <c:v>28.541666666666668</c:v>
                </c:pt>
                <c:pt idx="4111">
                  <c:v>28.548611111111111</c:v>
                </c:pt>
                <c:pt idx="4112">
                  <c:v>28.555555555555557</c:v>
                </c:pt>
                <c:pt idx="4113">
                  <c:v>28.5625</c:v>
                </c:pt>
                <c:pt idx="4114">
                  <c:v>28.569444444444443</c:v>
                </c:pt>
                <c:pt idx="4115">
                  <c:v>28.576388888888889</c:v>
                </c:pt>
                <c:pt idx="4116">
                  <c:v>28.583333333333332</c:v>
                </c:pt>
                <c:pt idx="4117">
                  <c:v>28.590277777777775</c:v>
                </c:pt>
                <c:pt idx="4118">
                  <c:v>28.597222222222225</c:v>
                </c:pt>
                <c:pt idx="4119">
                  <c:v>28.604166666666668</c:v>
                </c:pt>
                <c:pt idx="4120">
                  <c:v>28.611111111111111</c:v>
                </c:pt>
                <c:pt idx="4121">
                  <c:v>28.618055555555557</c:v>
                </c:pt>
                <c:pt idx="4122">
                  <c:v>28.625</c:v>
                </c:pt>
                <c:pt idx="4123">
                  <c:v>28.631944444444443</c:v>
                </c:pt>
                <c:pt idx="4124">
                  <c:v>28.638888888888889</c:v>
                </c:pt>
                <c:pt idx="4125">
                  <c:v>28.645833333333332</c:v>
                </c:pt>
                <c:pt idx="4126">
                  <c:v>28.652777777777775</c:v>
                </c:pt>
                <c:pt idx="4127">
                  <c:v>28.659722222222225</c:v>
                </c:pt>
                <c:pt idx="4128">
                  <c:v>28.666666666666668</c:v>
                </c:pt>
                <c:pt idx="4129">
                  <c:v>28.673611111111111</c:v>
                </c:pt>
                <c:pt idx="4130">
                  <c:v>28.680555555555557</c:v>
                </c:pt>
                <c:pt idx="4131">
                  <c:v>28.6875</c:v>
                </c:pt>
                <c:pt idx="4132">
                  <c:v>28.694444444444443</c:v>
                </c:pt>
                <c:pt idx="4133">
                  <c:v>28.701388888888889</c:v>
                </c:pt>
                <c:pt idx="4134">
                  <c:v>28.708333333333332</c:v>
                </c:pt>
                <c:pt idx="4135">
                  <c:v>28.715277777777775</c:v>
                </c:pt>
                <c:pt idx="4136">
                  <c:v>28.722222222222225</c:v>
                </c:pt>
                <c:pt idx="4137">
                  <c:v>28.729166666666668</c:v>
                </c:pt>
                <c:pt idx="4138">
                  <c:v>28.736111111111111</c:v>
                </c:pt>
                <c:pt idx="4139">
                  <c:v>28.743055555555557</c:v>
                </c:pt>
                <c:pt idx="4140">
                  <c:v>28.75</c:v>
                </c:pt>
                <c:pt idx="4141">
                  <c:v>28.756944444444443</c:v>
                </c:pt>
                <c:pt idx="4142">
                  <c:v>28.763888888888889</c:v>
                </c:pt>
                <c:pt idx="4143">
                  <c:v>28.770833333333332</c:v>
                </c:pt>
                <c:pt idx="4144">
                  <c:v>28.777777777777775</c:v>
                </c:pt>
                <c:pt idx="4145">
                  <c:v>28.784722222222225</c:v>
                </c:pt>
                <c:pt idx="4146">
                  <c:v>28.791666666666668</c:v>
                </c:pt>
                <c:pt idx="4147">
                  <c:v>28.798611111111111</c:v>
                </c:pt>
                <c:pt idx="4148">
                  <c:v>28.805555555555557</c:v>
                </c:pt>
                <c:pt idx="4149">
                  <c:v>28.8125</c:v>
                </c:pt>
                <c:pt idx="4150">
                  <c:v>28.819444444444443</c:v>
                </c:pt>
                <c:pt idx="4151">
                  <c:v>28.826388888888889</c:v>
                </c:pt>
                <c:pt idx="4152">
                  <c:v>28.833333333333332</c:v>
                </c:pt>
                <c:pt idx="4153">
                  <c:v>28.840277777777775</c:v>
                </c:pt>
                <c:pt idx="4154">
                  <c:v>28.847222222222225</c:v>
                </c:pt>
                <c:pt idx="4155">
                  <c:v>28.854166666666668</c:v>
                </c:pt>
                <c:pt idx="4156">
                  <c:v>28.861111111111111</c:v>
                </c:pt>
                <c:pt idx="4157">
                  <c:v>28.868055555555557</c:v>
                </c:pt>
                <c:pt idx="4158">
                  <c:v>28.875</c:v>
                </c:pt>
                <c:pt idx="4159">
                  <c:v>28.881944444444443</c:v>
                </c:pt>
                <c:pt idx="4160">
                  <c:v>28.888888888888889</c:v>
                </c:pt>
                <c:pt idx="4161">
                  <c:v>28.895833333333332</c:v>
                </c:pt>
                <c:pt idx="4162">
                  <c:v>28.902777777777775</c:v>
                </c:pt>
                <c:pt idx="4163">
                  <c:v>28.909722222222225</c:v>
                </c:pt>
                <c:pt idx="4164">
                  <c:v>28.916666666666668</c:v>
                </c:pt>
                <c:pt idx="4165">
                  <c:v>28.923611111111111</c:v>
                </c:pt>
                <c:pt idx="4166">
                  <c:v>28.930555555555557</c:v>
                </c:pt>
                <c:pt idx="4167">
                  <c:v>28.9375</c:v>
                </c:pt>
                <c:pt idx="4168">
                  <c:v>28.944444444444443</c:v>
                </c:pt>
                <c:pt idx="4169">
                  <c:v>28.951388888888889</c:v>
                </c:pt>
                <c:pt idx="4170">
                  <c:v>28.958333333333332</c:v>
                </c:pt>
                <c:pt idx="4171">
                  <c:v>28.965277777777775</c:v>
                </c:pt>
                <c:pt idx="4172">
                  <c:v>28.972222222222225</c:v>
                </c:pt>
                <c:pt idx="4173">
                  <c:v>28.979166666666668</c:v>
                </c:pt>
                <c:pt idx="4174">
                  <c:v>28.986111111111111</c:v>
                </c:pt>
                <c:pt idx="4175">
                  <c:v>28.993055555555557</c:v>
                </c:pt>
                <c:pt idx="4176">
                  <c:v>29</c:v>
                </c:pt>
                <c:pt idx="4177">
                  <c:v>29.006944444444443</c:v>
                </c:pt>
                <c:pt idx="4178">
                  <c:v>29.013888888888889</c:v>
                </c:pt>
                <c:pt idx="4179">
                  <c:v>29.020833333333332</c:v>
                </c:pt>
                <c:pt idx="4180">
                  <c:v>29.027777777777775</c:v>
                </c:pt>
                <c:pt idx="4181">
                  <c:v>29.034722222222225</c:v>
                </c:pt>
                <c:pt idx="4182">
                  <c:v>29.041666666666668</c:v>
                </c:pt>
                <c:pt idx="4183">
                  <c:v>29.048611111111111</c:v>
                </c:pt>
                <c:pt idx="4184">
                  <c:v>29.055555555555557</c:v>
                </c:pt>
                <c:pt idx="4185">
                  <c:v>29.0625</c:v>
                </c:pt>
                <c:pt idx="4186">
                  <c:v>29.069444444444443</c:v>
                </c:pt>
                <c:pt idx="4187">
                  <c:v>29.076388888888889</c:v>
                </c:pt>
                <c:pt idx="4188">
                  <c:v>29.083333333333332</c:v>
                </c:pt>
                <c:pt idx="4189">
                  <c:v>29.090277777777775</c:v>
                </c:pt>
                <c:pt idx="4190">
                  <c:v>29.097222222222225</c:v>
                </c:pt>
                <c:pt idx="4191">
                  <c:v>29.104166666666668</c:v>
                </c:pt>
                <c:pt idx="4192">
                  <c:v>29.111111111111111</c:v>
                </c:pt>
                <c:pt idx="4193">
                  <c:v>29.118055555555557</c:v>
                </c:pt>
                <c:pt idx="4194">
                  <c:v>29.125</c:v>
                </c:pt>
                <c:pt idx="4195">
                  <c:v>29.131944444444443</c:v>
                </c:pt>
                <c:pt idx="4196">
                  <c:v>29.138888888888889</c:v>
                </c:pt>
                <c:pt idx="4197">
                  <c:v>29.145833333333332</c:v>
                </c:pt>
                <c:pt idx="4198">
                  <c:v>29.152777777777775</c:v>
                </c:pt>
                <c:pt idx="4199">
                  <c:v>29.159722222222225</c:v>
                </c:pt>
                <c:pt idx="4200">
                  <c:v>29.166666666666668</c:v>
                </c:pt>
                <c:pt idx="4201">
                  <c:v>29.173611111111111</c:v>
                </c:pt>
                <c:pt idx="4202">
                  <c:v>29.180555555555557</c:v>
                </c:pt>
                <c:pt idx="4203">
                  <c:v>29.1875</c:v>
                </c:pt>
                <c:pt idx="4204">
                  <c:v>29.194444444444443</c:v>
                </c:pt>
                <c:pt idx="4205">
                  <c:v>29.201388888888889</c:v>
                </c:pt>
                <c:pt idx="4206">
                  <c:v>29.208333333333332</c:v>
                </c:pt>
                <c:pt idx="4207">
                  <c:v>29.215277777777775</c:v>
                </c:pt>
                <c:pt idx="4208">
                  <c:v>29.222222222222225</c:v>
                </c:pt>
                <c:pt idx="4209">
                  <c:v>29.229166666666668</c:v>
                </c:pt>
                <c:pt idx="4210">
                  <c:v>29.236111111111111</c:v>
                </c:pt>
                <c:pt idx="4211">
                  <c:v>29.243055555555557</c:v>
                </c:pt>
                <c:pt idx="4212">
                  <c:v>29.25</c:v>
                </c:pt>
                <c:pt idx="4213">
                  <c:v>29.256944444444443</c:v>
                </c:pt>
                <c:pt idx="4214">
                  <c:v>29.263888888888889</c:v>
                </c:pt>
                <c:pt idx="4215">
                  <c:v>29.270833333333332</c:v>
                </c:pt>
                <c:pt idx="4216">
                  <c:v>29.277777777777775</c:v>
                </c:pt>
                <c:pt idx="4217">
                  <c:v>29.284722222222225</c:v>
                </c:pt>
                <c:pt idx="4218">
                  <c:v>29.291666666666668</c:v>
                </c:pt>
                <c:pt idx="4219">
                  <c:v>29.298611111111111</c:v>
                </c:pt>
                <c:pt idx="4220">
                  <c:v>29.305555555555557</c:v>
                </c:pt>
                <c:pt idx="4221">
                  <c:v>29.3125</c:v>
                </c:pt>
                <c:pt idx="4222">
                  <c:v>29.319444444444443</c:v>
                </c:pt>
                <c:pt idx="4223">
                  <c:v>29.326388888888889</c:v>
                </c:pt>
                <c:pt idx="4224">
                  <c:v>29.333333333333332</c:v>
                </c:pt>
                <c:pt idx="4225">
                  <c:v>29.340277777777775</c:v>
                </c:pt>
                <c:pt idx="4226">
                  <c:v>29.347222222222225</c:v>
                </c:pt>
                <c:pt idx="4227">
                  <c:v>29.354166666666668</c:v>
                </c:pt>
                <c:pt idx="4228">
                  <c:v>29.361111111111111</c:v>
                </c:pt>
                <c:pt idx="4229">
                  <c:v>29.368055555555557</c:v>
                </c:pt>
                <c:pt idx="4230">
                  <c:v>29.375</c:v>
                </c:pt>
                <c:pt idx="4231">
                  <c:v>29.381944444444443</c:v>
                </c:pt>
                <c:pt idx="4232">
                  <c:v>29.388888888888889</c:v>
                </c:pt>
                <c:pt idx="4233">
                  <c:v>29.395833333333332</c:v>
                </c:pt>
                <c:pt idx="4234">
                  <c:v>29.402777777777775</c:v>
                </c:pt>
                <c:pt idx="4235">
                  <c:v>29.409722222222225</c:v>
                </c:pt>
                <c:pt idx="4236">
                  <c:v>29.416666666666668</c:v>
                </c:pt>
                <c:pt idx="4237">
                  <c:v>29.423611111111111</c:v>
                </c:pt>
                <c:pt idx="4238">
                  <c:v>29.430555555555557</c:v>
                </c:pt>
                <c:pt idx="4239">
                  <c:v>29.4375</c:v>
                </c:pt>
                <c:pt idx="4240">
                  <c:v>29.444444444444443</c:v>
                </c:pt>
                <c:pt idx="4241">
                  <c:v>29.451388888888889</c:v>
                </c:pt>
                <c:pt idx="4242">
                  <c:v>29.458333333333332</c:v>
                </c:pt>
                <c:pt idx="4243">
                  <c:v>29.465277777777775</c:v>
                </c:pt>
                <c:pt idx="4244">
                  <c:v>29.472222222222225</c:v>
                </c:pt>
                <c:pt idx="4245">
                  <c:v>29.479166666666668</c:v>
                </c:pt>
                <c:pt idx="4246">
                  <c:v>29.486111111111111</c:v>
                </c:pt>
                <c:pt idx="4247">
                  <c:v>29.493055555555557</c:v>
                </c:pt>
                <c:pt idx="4248">
                  <c:v>29.5</c:v>
                </c:pt>
                <c:pt idx="4249">
                  <c:v>29.506944444444443</c:v>
                </c:pt>
                <c:pt idx="4250">
                  <c:v>29.513888888888889</c:v>
                </c:pt>
                <c:pt idx="4251">
                  <c:v>29.520833333333332</c:v>
                </c:pt>
                <c:pt idx="4252">
                  <c:v>29.527777777777775</c:v>
                </c:pt>
                <c:pt idx="4253">
                  <c:v>29.534722222222225</c:v>
                </c:pt>
                <c:pt idx="4254">
                  <c:v>29.541666666666668</c:v>
                </c:pt>
                <c:pt idx="4255">
                  <c:v>29.548611111111111</c:v>
                </c:pt>
                <c:pt idx="4256">
                  <c:v>29.555555555555557</c:v>
                </c:pt>
                <c:pt idx="4257">
                  <c:v>29.5625</c:v>
                </c:pt>
                <c:pt idx="4258">
                  <c:v>29.569444444444443</c:v>
                </c:pt>
                <c:pt idx="4259">
                  <c:v>29.576388888888889</c:v>
                </c:pt>
                <c:pt idx="4260">
                  <c:v>29.583333333333332</c:v>
                </c:pt>
                <c:pt idx="4261">
                  <c:v>29.590277777777775</c:v>
                </c:pt>
                <c:pt idx="4262">
                  <c:v>29.597222222222225</c:v>
                </c:pt>
                <c:pt idx="4263">
                  <c:v>29.604166666666668</c:v>
                </c:pt>
                <c:pt idx="4264">
                  <c:v>29.611111111111111</c:v>
                </c:pt>
                <c:pt idx="4265">
                  <c:v>29.618055555555557</c:v>
                </c:pt>
                <c:pt idx="4266">
                  <c:v>29.625</c:v>
                </c:pt>
                <c:pt idx="4267">
                  <c:v>29.631944444444443</c:v>
                </c:pt>
                <c:pt idx="4268">
                  <c:v>29.638888888888889</c:v>
                </c:pt>
                <c:pt idx="4269">
                  <c:v>29.645833333333332</c:v>
                </c:pt>
                <c:pt idx="4270">
                  <c:v>29.652777777777775</c:v>
                </c:pt>
                <c:pt idx="4271">
                  <c:v>29.659722222222225</c:v>
                </c:pt>
                <c:pt idx="4272">
                  <c:v>29.666666666666668</c:v>
                </c:pt>
                <c:pt idx="4273">
                  <c:v>29.673611111111111</c:v>
                </c:pt>
                <c:pt idx="4274">
                  <c:v>29.680555555555557</c:v>
                </c:pt>
                <c:pt idx="4275">
                  <c:v>29.6875</c:v>
                </c:pt>
                <c:pt idx="4276">
                  <c:v>29.694444444444443</c:v>
                </c:pt>
                <c:pt idx="4277">
                  <c:v>29.701388888888889</c:v>
                </c:pt>
                <c:pt idx="4278">
                  <c:v>29.708333333333332</c:v>
                </c:pt>
                <c:pt idx="4279">
                  <c:v>29.715277777777775</c:v>
                </c:pt>
                <c:pt idx="4280">
                  <c:v>29.722222222222225</c:v>
                </c:pt>
                <c:pt idx="4281">
                  <c:v>29.729166666666668</c:v>
                </c:pt>
                <c:pt idx="4282">
                  <c:v>29.736111111111111</c:v>
                </c:pt>
                <c:pt idx="4283">
                  <c:v>29.743055555555557</c:v>
                </c:pt>
                <c:pt idx="4284">
                  <c:v>29.75</c:v>
                </c:pt>
                <c:pt idx="4285">
                  <c:v>29.756944444444443</c:v>
                </c:pt>
                <c:pt idx="4286">
                  <c:v>29.763888888888889</c:v>
                </c:pt>
                <c:pt idx="4287">
                  <c:v>29.770833333333332</c:v>
                </c:pt>
                <c:pt idx="4288">
                  <c:v>29.777777777777775</c:v>
                </c:pt>
                <c:pt idx="4289">
                  <c:v>29.784722222222225</c:v>
                </c:pt>
                <c:pt idx="4290">
                  <c:v>29.791666666666668</c:v>
                </c:pt>
                <c:pt idx="4291">
                  <c:v>29.798611111111111</c:v>
                </c:pt>
                <c:pt idx="4292">
                  <c:v>29.805555555555557</c:v>
                </c:pt>
                <c:pt idx="4293">
                  <c:v>29.8125</c:v>
                </c:pt>
                <c:pt idx="4294">
                  <c:v>29.819444444444443</c:v>
                </c:pt>
                <c:pt idx="4295">
                  <c:v>29.826388888888889</c:v>
                </c:pt>
                <c:pt idx="4296">
                  <c:v>29.833333333333332</c:v>
                </c:pt>
                <c:pt idx="4297">
                  <c:v>29.840277777777775</c:v>
                </c:pt>
                <c:pt idx="4298">
                  <c:v>29.847222222222225</c:v>
                </c:pt>
                <c:pt idx="4299">
                  <c:v>29.854166666666668</c:v>
                </c:pt>
                <c:pt idx="4300">
                  <c:v>29.861111111111111</c:v>
                </c:pt>
                <c:pt idx="4301">
                  <c:v>29.868055555555557</c:v>
                </c:pt>
                <c:pt idx="4302">
                  <c:v>29.875</c:v>
                </c:pt>
                <c:pt idx="4303">
                  <c:v>29.881944444444443</c:v>
                </c:pt>
                <c:pt idx="4304">
                  <c:v>29.888888888888889</c:v>
                </c:pt>
                <c:pt idx="4305">
                  <c:v>29.895833333333332</c:v>
                </c:pt>
                <c:pt idx="4306">
                  <c:v>29.902777777777775</c:v>
                </c:pt>
                <c:pt idx="4307">
                  <c:v>29.909722222222225</c:v>
                </c:pt>
                <c:pt idx="4308">
                  <c:v>29.916666666666668</c:v>
                </c:pt>
                <c:pt idx="4309">
                  <c:v>29.923611111111111</c:v>
                </c:pt>
                <c:pt idx="4310">
                  <c:v>29.930555555555557</c:v>
                </c:pt>
                <c:pt idx="4311">
                  <c:v>29.9375</c:v>
                </c:pt>
                <c:pt idx="4312">
                  <c:v>29.944444444444443</c:v>
                </c:pt>
                <c:pt idx="4313">
                  <c:v>29.951388888888889</c:v>
                </c:pt>
                <c:pt idx="4314">
                  <c:v>29.958333333333332</c:v>
                </c:pt>
                <c:pt idx="4315">
                  <c:v>29.965277777777775</c:v>
                </c:pt>
                <c:pt idx="4316">
                  <c:v>29.972222222222225</c:v>
                </c:pt>
                <c:pt idx="4317">
                  <c:v>29.979166666666668</c:v>
                </c:pt>
                <c:pt idx="4318">
                  <c:v>29.986111111111111</c:v>
                </c:pt>
                <c:pt idx="4319">
                  <c:v>29.993055555555557</c:v>
                </c:pt>
                <c:pt idx="4320">
                  <c:v>30</c:v>
                </c:pt>
                <c:pt idx="4321">
                  <c:v>30.006944444444443</c:v>
                </c:pt>
                <c:pt idx="4322">
                  <c:v>30.013888888888889</c:v>
                </c:pt>
                <c:pt idx="4323">
                  <c:v>30.020833333333332</c:v>
                </c:pt>
                <c:pt idx="4324">
                  <c:v>30.027777777777775</c:v>
                </c:pt>
                <c:pt idx="4325">
                  <c:v>30.034722222222225</c:v>
                </c:pt>
                <c:pt idx="4326">
                  <c:v>30.041666666666668</c:v>
                </c:pt>
                <c:pt idx="4327">
                  <c:v>30.048611111111111</c:v>
                </c:pt>
                <c:pt idx="4328">
                  <c:v>30.055555555555557</c:v>
                </c:pt>
                <c:pt idx="4329">
                  <c:v>30.0625</c:v>
                </c:pt>
                <c:pt idx="4330">
                  <c:v>30.069444444444443</c:v>
                </c:pt>
                <c:pt idx="4331">
                  <c:v>30.076388888888889</c:v>
                </c:pt>
                <c:pt idx="4332">
                  <c:v>30.083333333333332</c:v>
                </c:pt>
                <c:pt idx="4333">
                  <c:v>30.090277777777775</c:v>
                </c:pt>
                <c:pt idx="4334">
                  <c:v>30.097222222222225</c:v>
                </c:pt>
                <c:pt idx="4335">
                  <c:v>30.104166666666668</c:v>
                </c:pt>
                <c:pt idx="4336">
                  <c:v>30.111111111111111</c:v>
                </c:pt>
                <c:pt idx="4337">
                  <c:v>30.118055555555557</c:v>
                </c:pt>
                <c:pt idx="4338">
                  <c:v>30.125</c:v>
                </c:pt>
                <c:pt idx="4339">
                  <c:v>30.131944444444443</c:v>
                </c:pt>
                <c:pt idx="4340">
                  <c:v>30.138888888888889</c:v>
                </c:pt>
                <c:pt idx="4341">
                  <c:v>30.145833333333332</c:v>
                </c:pt>
                <c:pt idx="4342">
                  <c:v>30.152777777777775</c:v>
                </c:pt>
                <c:pt idx="4343">
                  <c:v>30.159722222222225</c:v>
                </c:pt>
                <c:pt idx="4344">
                  <c:v>30.166666666666668</c:v>
                </c:pt>
                <c:pt idx="4345">
                  <c:v>30.173611111111111</c:v>
                </c:pt>
                <c:pt idx="4346">
                  <c:v>30.180555555555557</c:v>
                </c:pt>
                <c:pt idx="4347">
                  <c:v>30.1875</c:v>
                </c:pt>
                <c:pt idx="4348">
                  <c:v>30.194444444444443</c:v>
                </c:pt>
                <c:pt idx="4349">
                  <c:v>30.201388888888889</c:v>
                </c:pt>
                <c:pt idx="4350">
                  <c:v>30.208333333333332</c:v>
                </c:pt>
                <c:pt idx="4351">
                  <c:v>30.215277777777775</c:v>
                </c:pt>
                <c:pt idx="4352">
                  <c:v>30.222222222222225</c:v>
                </c:pt>
                <c:pt idx="4353">
                  <c:v>30.229166666666668</c:v>
                </c:pt>
                <c:pt idx="4354">
                  <c:v>30.236111111111111</c:v>
                </c:pt>
                <c:pt idx="4355">
                  <c:v>30.243055555555557</c:v>
                </c:pt>
                <c:pt idx="4356">
                  <c:v>30.25</c:v>
                </c:pt>
                <c:pt idx="4357">
                  <c:v>30.256944444444443</c:v>
                </c:pt>
                <c:pt idx="4358">
                  <c:v>30.263888888888889</c:v>
                </c:pt>
                <c:pt idx="4359">
                  <c:v>30.270833333333332</c:v>
                </c:pt>
                <c:pt idx="4360">
                  <c:v>30.277777777777775</c:v>
                </c:pt>
                <c:pt idx="4361">
                  <c:v>30.284722222222225</c:v>
                </c:pt>
                <c:pt idx="4362">
                  <c:v>30.291666666666668</c:v>
                </c:pt>
                <c:pt idx="4363">
                  <c:v>30.298611111111111</c:v>
                </c:pt>
                <c:pt idx="4364">
                  <c:v>30.305555555555557</c:v>
                </c:pt>
                <c:pt idx="4365">
                  <c:v>30.3125</c:v>
                </c:pt>
                <c:pt idx="4366">
                  <c:v>30.319444444444443</c:v>
                </c:pt>
                <c:pt idx="4367">
                  <c:v>30.326388888888889</c:v>
                </c:pt>
                <c:pt idx="4368">
                  <c:v>30.333333333333332</c:v>
                </c:pt>
                <c:pt idx="4369">
                  <c:v>30.340277777777775</c:v>
                </c:pt>
                <c:pt idx="4370">
                  <c:v>30.347222222222225</c:v>
                </c:pt>
                <c:pt idx="4371">
                  <c:v>30.354166666666668</c:v>
                </c:pt>
                <c:pt idx="4372">
                  <c:v>30.361111111111111</c:v>
                </c:pt>
                <c:pt idx="4373">
                  <c:v>30.368055555555557</c:v>
                </c:pt>
                <c:pt idx="4374">
                  <c:v>30.375</c:v>
                </c:pt>
                <c:pt idx="4375">
                  <c:v>30.381944444444443</c:v>
                </c:pt>
                <c:pt idx="4376">
                  <c:v>30.388888888888889</c:v>
                </c:pt>
                <c:pt idx="4377">
                  <c:v>30.395833333333332</c:v>
                </c:pt>
                <c:pt idx="4378">
                  <c:v>30.402777777777775</c:v>
                </c:pt>
                <c:pt idx="4379">
                  <c:v>30.409722222222225</c:v>
                </c:pt>
                <c:pt idx="4380">
                  <c:v>30.416666666666668</c:v>
                </c:pt>
                <c:pt idx="4381">
                  <c:v>30.423611111111111</c:v>
                </c:pt>
                <c:pt idx="4382">
                  <c:v>30.430555555555557</c:v>
                </c:pt>
                <c:pt idx="4383">
                  <c:v>30.4375</c:v>
                </c:pt>
                <c:pt idx="4384">
                  <c:v>30.444444444444443</c:v>
                </c:pt>
                <c:pt idx="4385">
                  <c:v>30.451388888888889</c:v>
                </c:pt>
                <c:pt idx="4386">
                  <c:v>30.458333333333332</c:v>
                </c:pt>
                <c:pt idx="4387">
                  <c:v>30.465277777777775</c:v>
                </c:pt>
                <c:pt idx="4388">
                  <c:v>30.472222222222225</c:v>
                </c:pt>
                <c:pt idx="4389">
                  <c:v>30.479166666666668</c:v>
                </c:pt>
                <c:pt idx="4390">
                  <c:v>30.486111111111111</c:v>
                </c:pt>
                <c:pt idx="4391">
                  <c:v>30.493055555555557</c:v>
                </c:pt>
                <c:pt idx="4392">
                  <c:v>30.5</c:v>
                </c:pt>
                <c:pt idx="4393">
                  <c:v>30.506944444444443</c:v>
                </c:pt>
                <c:pt idx="4394">
                  <c:v>30.513888888888889</c:v>
                </c:pt>
                <c:pt idx="4395">
                  <c:v>30.520833333333332</c:v>
                </c:pt>
                <c:pt idx="4396">
                  <c:v>30.527777777777775</c:v>
                </c:pt>
                <c:pt idx="4397">
                  <c:v>30.534722222222225</c:v>
                </c:pt>
                <c:pt idx="4398">
                  <c:v>30.541666666666668</c:v>
                </c:pt>
                <c:pt idx="4399">
                  <c:v>30.548611111111111</c:v>
                </c:pt>
                <c:pt idx="4400">
                  <c:v>30.555555555555557</c:v>
                </c:pt>
                <c:pt idx="4401">
                  <c:v>30.5625</c:v>
                </c:pt>
                <c:pt idx="4402">
                  <c:v>30.569444444444443</c:v>
                </c:pt>
                <c:pt idx="4403">
                  <c:v>30.576388888888889</c:v>
                </c:pt>
                <c:pt idx="4404">
                  <c:v>30.583333333333332</c:v>
                </c:pt>
                <c:pt idx="4405">
                  <c:v>30.590277777777775</c:v>
                </c:pt>
                <c:pt idx="4406">
                  <c:v>30.597222222222225</c:v>
                </c:pt>
                <c:pt idx="4407">
                  <c:v>30.604166666666668</c:v>
                </c:pt>
                <c:pt idx="4408">
                  <c:v>30.611111111111111</c:v>
                </c:pt>
                <c:pt idx="4409">
                  <c:v>30.618055555555557</c:v>
                </c:pt>
                <c:pt idx="4410">
                  <c:v>30.625</c:v>
                </c:pt>
                <c:pt idx="4411">
                  <c:v>30.631944444444443</c:v>
                </c:pt>
                <c:pt idx="4412">
                  <c:v>30.638888888888889</c:v>
                </c:pt>
                <c:pt idx="4413">
                  <c:v>30.645833333333332</c:v>
                </c:pt>
                <c:pt idx="4414">
                  <c:v>30.652777777777775</c:v>
                </c:pt>
                <c:pt idx="4415">
                  <c:v>30.659722222222225</c:v>
                </c:pt>
                <c:pt idx="4416">
                  <c:v>30.666666666666668</c:v>
                </c:pt>
                <c:pt idx="4417">
                  <c:v>30.673611111111111</c:v>
                </c:pt>
                <c:pt idx="4418">
                  <c:v>30.680555555555557</c:v>
                </c:pt>
                <c:pt idx="4419">
                  <c:v>30.6875</c:v>
                </c:pt>
                <c:pt idx="4420">
                  <c:v>30.694444444444443</c:v>
                </c:pt>
                <c:pt idx="4421">
                  <c:v>30.701388888888889</c:v>
                </c:pt>
                <c:pt idx="4422">
                  <c:v>30.708333333333332</c:v>
                </c:pt>
                <c:pt idx="4423">
                  <c:v>30.715277777777775</c:v>
                </c:pt>
                <c:pt idx="4424">
                  <c:v>30.722222222222225</c:v>
                </c:pt>
                <c:pt idx="4425">
                  <c:v>30.729166666666668</c:v>
                </c:pt>
                <c:pt idx="4426">
                  <c:v>30.736111111111111</c:v>
                </c:pt>
                <c:pt idx="4427">
                  <c:v>30.743055555555557</c:v>
                </c:pt>
                <c:pt idx="4428">
                  <c:v>30.75</c:v>
                </c:pt>
                <c:pt idx="4429">
                  <c:v>30.756944444444443</c:v>
                </c:pt>
                <c:pt idx="4430">
                  <c:v>30.763888888888889</c:v>
                </c:pt>
                <c:pt idx="4431">
                  <c:v>30.770833333333332</c:v>
                </c:pt>
                <c:pt idx="4432">
                  <c:v>30.777777777777775</c:v>
                </c:pt>
                <c:pt idx="4433">
                  <c:v>30.784722222222225</c:v>
                </c:pt>
                <c:pt idx="4434">
                  <c:v>30.791666666666668</c:v>
                </c:pt>
                <c:pt idx="4435">
                  <c:v>30.798611111111111</c:v>
                </c:pt>
                <c:pt idx="4436">
                  <c:v>30.805555555555557</c:v>
                </c:pt>
                <c:pt idx="4437">
                  <c:v>30.8125</c:v>
                </c:pt>
                <c:pt idx="4438">
                  <c:v>30.819444444444443</c:v>
                </c:pt>
                <c:pt idx="4439">
                  <c:v>30.826388888888889</c:v>
                </c:pt>
                <c:pt idx="4440">
                  <c:v>30.833333333333332</c:v>
                </c:pt>
                <c:pt idx="4441">
                  <c:v>30.840277777777775</c:v>
                </c:pt>
                <c:pt idx="4442">
                  <c:v>30.847222222222225</c:v>
                </c:pt>
                <c:pt idx="4443">
                  <c:v>30.854166666666668</c:v>
                </c:pt>
                <c:pt idx="4444">
                  <c:v>30.861111111111111</c:v>
                </c:pt>
                <c:pt idx="4445">
                  <c:v>30.868055555555557</c:v>
                </c:pt>
                <c:pt idx="4446">
                  <c:v>30.875</c:v>
                </c:pt>
                <c:pt idx="4447">
                  <c:v>30.881944444444443</c:v>
                </c:pt>
                <c:pt idx="4448">
                  <c:v>30.888888888888889</c:v>
                </c:pt>
                <c:pt idx="4449">
                  <c:v>30.895833333333332</c:v>
                </c:pt>
                <c:pt idx="4450">
                  <c:v>30.902777777777775</c:v>
                </c:pt>
                <c:pt idx="4451">
                  <c:v>30.909722222222225</c:v>
                </c:pt>
                <c:pt idx="4452">
                  <c:v>30.916666666666668</c:v>
                </c:pt>
                <c:pt idx="4453">
                  <c:v>30.923611111111111</c:v>
                </c:pt>
                <c:pt idx="4454">
                  <c:v>30.930555555555557</c:v>
                </c:pt>
                <c:pt idx="4455">
                  <c:v>30.9375</c:v>
                </c:pt>
                <c:pt idx="4456">
                  <c:v>30.944444444444443</c:v>
                </c:pt>
                <c:pt idx="4457">
                  <c:v>30.951388888888889</c:v>
                </c:pt>
                <c:pt idx="4458">
                  <c:v>30.958333333333332</c:v>
                </c:pt>
                <c:pt idx="4459">
                  <c:v>30.965277777777775</c:v>
                </c:pt>
                <c:pt idx="4460">
                  <c:v>30.972222222222225</c:v>
                </c:pt>
                <c:pt idx="4461">
                  <c:v>30.979166666666668</c:v>
                </c:pt>
                <c:pt idx="4462">
                  <c:v>30.986111111111111</c:v>
                </c:pt>
                <c:pt idx="4463">
                  <c:v>30.993055555555557</c:v>
                </c:pt>
                <c:pt idx="4464">
                  <c:v>31</c:v>
                </c:pt>
                <c:pt idx="4465">
                  <c:v>31.006944444444443</c:v>
                </c:pt>
                <c:pt idx="4466">
                  <c:v>31.013888888888889</c:v>
                </c:pt>
                <c:pt idx="4467">
                  <c:v>31.020833333333332</c:v>
                </c:pt>
                <c:pt idx="4468">
                  <c:v>31.027777777777775</c:v>
                </c:pt>
                <c:pt idx="4469">
                  <c:v>31.034722222222225</c:v>
                </c:pt>
                <c:pt idx="4470">
                  <c:v>31.041666666666668</c:v>
                </c:pt>
                <c:pt idx="4471">
                  <c:v>31.048611111111111</c:v>
                </c:pt>
                <c:pt idx="4472">
                  <c:v>31.055555555555557</c:v>
                </c:pt>
                <c:pt idx="4473">
                  <c:v>31.0625</c:v>
                </c:pt>
                <c:pt idx="4474">
                  <c:v>31.069444444444443</c:v>
                </c:pt>
                <c:pt idx="4475">
                  <c:v>31.076388888888889</c:v>
                </c:pt>
                <c:pt idx="4476">
                  <c:v>31.083333333333332</c:v>
                </c:pt>
                <c:pt idx="4477">
                  <c:v>31.090277777777775</c:v>
                </c:pt>
                <c:pt idx="4478">
                  <c:v>31.097222222222225</c:v>
                </c:pt>
                <c:pt idx="4479">
                  <c:v>31.104166666666668</c:v>
                </c:pt>
                <c:pt idx="4480">
                  <c:v>31.111111111111111</c:v>
                </c:pt>
                <c:pt idx="4481">
                  <c:v>31.118055555555557</c:v>
                </c:pt>
                <c:pt idx="4482">
                  <c:v>31.125</c:v>
                </c:pt>
                <c:pt idx="4483">
                  <c:v>31.131944444444443</c:v>
                </c:pt>
                <c:pt idx="4484">
                  <c:v>31.138888888888889</c:v>
                </c:pt>
                <c:pt idx="4485">
                  <c:v>31.145833333333332</c:v>
                </c:pt>
                <c:pt idx="4486">
                  <c:v>31.152777777777775</c:v>
                </c:pt>
                <c:pt idx="4487">
                  <c:v>31.159722222222225</c:v>
                </c:pt>
                <c:pt idx="4488">
                  <c:v>31.166666666666668</c:v>
                </c:pt>
                <c:pt idx="4489">
                  <c:v>31.173611111111111</c:v>
                </c:pt>
                <c:pt idx="4490">
                  <c:v>31.180555555555557</c:v>
                </c:pt>
                <c:pt idx="4491">
                  <c:v>31.1875</c:v>
                </c:pt>
                <c:pt idx="4492">
                  <c:v>31.194444444444443</c:v>
                </c:pt>
                <c:pt idx="4493">
                  <c:v>31.201388888888889</c:v>
                </c:pt>
                <c:pt idx="4494">
                  <c:v>31.208333333333332</c:v>
                </c:pt>
                <c:pt idx="4495">
                  <c:v>31.215277777777775</c:v>
                </c:pt>
                <c:pt idx="4496">
                  <c:v>31.222222222222225</c:v>
                </c:pt>
                <c:pt idx="4497">
                  <c:v>31.229166666666668</c:v>
                </c:pt>
                <c:pt idx="4498">
                  <c:v>31.236111111111111</c:v>
                </c:pt>
                <c:pt idx="4499">
                  <c:v>31.243055555555557</c:v>
                </c:pt>
                <c:pt idx="4500">
                  <c:v>31.25</c:v>
                </c:pt>
                <c:pt idx="4501">
                  <c:v>31.256944444444443</c:v>
                </c:pt>
                <c:pt idx="4502">
                  <c:v>31.263888888888889</c:v>
                </c:pt>
                <c:pt idx="4503">
                  <c:v>31.270833333333332</c:v>
                </c:pt>
                <c:pt idx="4504">
                  <c:v>31.277777777777775</c:v>
                </c:pt>
                <c:pt idx="4505">
                  <c:v>31.284722222222225</c:v>
                </c:pt>
                <c:pt idx="4506">
                  <c:v>31.291666666666668</c:v>
                </c:pt>
                <c:pt idx="4507">
                  <c:v>31.298611111111111</c:v>
                </c:pt>
                <c:pt idx="4508">
                  <c:v>31.305555555555557</c:v>
                </c:pt>
                <c:pt idx="4509">
                  <c:v>31.3125</c:v>
                </c:pt>
                <c:pt idx="4510">
                  <c:v>31.319444444444443</c:v>
                </c:pt>
                <c:pt idx="4511">
                  <c:v>31.326388888888889</c:v>
                </c:pt>
                <c:pt idx="4512">
                  <c:v>31.333333333333332</c:v>
                </c:pt>
                <c:pt idx="4513">
                  <c:v>31.340277777777775</c:v>
                </c:pt>
                <c:pt idx="4514">
                  <c:v>31.347222222222225</c:v>
                </c:pt>
                <c:pt idx="4515">
                  <c:v>31.354166666666668</c:v>
                </c:pt>
                <c:pt idx="4516">
                  <c:v>31.361111111111111</c:v>
                </c:pt>
                <c:pt idx="4517">
                  <c:v>31.368055555555557</c:v>
                </c:pt>
                <c:pt idx="4518">
                  <c:v>31.375</c:v>
                </c:pt>
                <c:pt idx="4519">
                  <c:v>31.381944444444443</c:v>
                </c:pt>
                <c:pt idx="4520">
                  <c:v>31.388888888888889</c:v>
                </c:pt>
                <c:pt idx="4521">
                  <c:v>31.395833333333332</c:v>
                </c:pt>
                <c:pt idx="4522">
                  <c:v>31.402777777777775</c:v>
                </c:pt>
                <c:pt idx="4523">
                  <c:v>31.409722222222225</c:v>
                </c:pt>
                <c:pt idx="4524">
                  <c:v>31.416666666666668</c:v>
                </c:pt>
                <c:pt idx="4525">
                  <c:v>31.423611111111111</c:v>
                </c:pt>
                <c:pt idx="4526">
                  <c:v>31.430555555555557</c:v>
                </c:pt>
                <c:pt idx="4527">
                  <c:v>31.4375</c:v>
                </c:pt>
                <c:pt idx="4528">
                  <c:v>31.444444444444443</c:v>
                </c:pt>
                <c:pt idx="4529">
                  <c:v>31.451388888888889</c:v>
                </c:pt>
                <c:pt idx="4530">
                  <c:v>31.458333333333332</c:v>
                </c:pt>
                <c:pt idx="4531">
                  <c:v>31.465277777777775</c:v>
                </c:pt>
                <c:pt idx="4532">
                  <c:v>31.472222222222225</c:v>
                </c:pt>
                <c:pt idx="4533">
                  <c:v>31.479166666666668</c:v>
                </c:pt>
                <c:pt idx="4534">
                  <c:v>31.486111111111111</c:v>
                </c:pt>
                <c:pt idx="4535">
                  <c:v>31.493055555555557</c:v>
                </c:pt>
                <c:pt idx="4536">
                  <c:v>31.5</c:v>
                </c:pt>
                <c:pt idx="4537">
                  <c:v>31.506944444444443</c:v>
                </c:pt>
                <c:pt idx="4538">
                  <c:v>31.513888888888889</c:v>
                </c:pt>
                <c:pt idx="4539">
                  <c:v>31.520833333333332</c:v>
                </c:pt>
                <c:pt idx="4540">
                  <c:v>31.527777777777775</c:v>
                </c:pt>
                <c:pt idx="4541">
                  <c:v>31.534722222222225</c:v>
                </c:pt>
                <c:pt idx="4542">
                  <c:v>31.541666666666668</c:v>
                </c:pt>
                <c:pt idx="4543">
                  <c:v>31.548611111111111</c:v>
                </c:pt>
                <c:pt idx="4544">
                  <c:v>31.555555555555557</c:v>
                </c:pt>
                <c:pt idx="4545">
                  <c:v>31.5625</c:v>
                </c:pt>
                <c:pt idx="4546">
                  <c:v>31.569444444444443</c:v>
                </c:pt>
                <c:pt idx="4547">
                  <c:v>31.576388888888889</c:v>
                </c:pt>
                <c:pt idx="4548">
                  <c:v>31.583333333333332</c:v>
                </c:pt>
                <c:pt idx="4549">
                  <c:v>31.590277777777775</c:v>
                </c:pt>
                <c:pt idx="4550">
                  <c:v>31.597222222222225</c:v>
                </c:pt>
                <c:pt idx="4551">
                  <c:v>31.604166666666668</c:v>
                </c:pt>
                <c:pt idx="4552">
                  <c:v>31.611111111111111</c:v>
                </c:pt>
                <c:pt idx="4553">
                  <c:v>31.618055555555557</c:v>
                </c:pt>
                <c:pt idx="4554">
                  <c:v>31.625</c:v>
                </c:pt>
                <c:pt idx="4555">
                  <c:v>31.631944444444443</c:v>
                </c:pt>
                <c:pt idx="4556">
                  <c:v>31.638888888888889</c:v>
                </c:pt>
                <c:pt idx="4557">
                  <c:v>31.645833333333332</c:v>
                </c:pt>
                <c:pt idx="4558">
                  <c:v>31.652777777777775</c:v>
                </c:pt>
                <c:pt idx="4559">
                  <c:v>31.659722222222225</c:v>
                </c:pt>
                <c:pt idx="4560">
                  <c:v>31.666666666666668</c:v>
                </c:pt>
                <c:pt idx="4561">
                  <c:v>31.673611111111111</c:v>
                </c:pt>
                <c:pt idx="4562">
                  <c:v>31.680555555555557</c:v>
                </c:pt>
                <c:pt idx="4563">
                  <c:v>31.6875</c:v>
                </c:pt>
                <c:pt idx="4564">
                  <c:v>31.694444444444443</c:v>
                </c:pt>
                <c:pt idx="4565">
                  <c:v>31.701388888888889</c:v>
                </c:pt>
                <c:pt idx="4566">
                  <c:v>31.708333333333332</c:v>
                </c:pt>
                <c:pt idx="4567">
                  <c:v>31.715277777777775</c:v>
                </c:pt>
                <c:pt idx="4568">
                  <c:v>31.722222222222225</c:v>
                </c:pt>
                <c:pt idx="4569">
                  <c:v>31.729166666666668</c:v>
                </c:pt>
                <c:pt idx="4570">
                  <c:v>31.736111111111111</c:v>
                </c:pt>
                <c:pt idx="4571">
                  <c:v>31.743055555555557</c:v>
                </c:pt>
                <c:pt idx="4572">
                  <c:v>31.75</c:v>
                </c:pt>
                <c:pt idx="4573">
                  <c:v>31.756944444444443</c:v>
                </c:pt>
                <c:pt idx="4574">
                  <c:v>31.763888888888889</c:v>
                </c:pt>
                <c:pt idx="4575">
                  <c:v>31.770833333333332</c:v>
                </c:pt>
                <c:pt idx="4576">
                  <c:v>31.777777777777775</c:v>
                </c:pt>
                <c:pt idx="4577">
                  <c:v>31.784722222222225</c:v>
                </c:pt>
                <c:pt idx="4578">
                  <c:v>31.791666666666668</c:v>
                </c:pt>
                <c:pt idx="4579">
                  <c:v>31.798611111111111</c:v>
                </c:pt>
                <c:pt idx="4580">
                  <c:v>31.805555555555557</c:v>
                </c:pt>
                <c:pt idx="4581">
                  <c:v>31.8125</c:v>
                </c:pt>
                <c:pt idx="4582">
                  <c:v>31.819444444444443</c:v>
                </c:pt>
                <c:pt idx="4583">
                  <c:v>31.826388888888889</c:v>
                </c:pt>
                <c:pt idx="4584">
                  <c:v>31.833333333333332</c:v>
                </c:pt>
                <c:pt idx="4585">
                  <c:v>31.840277777777775</c:v>
                </c:pt>
                <c:pt idx="4586">
                  <c:v>31.847222222222225</c:v>
                </c:pt>
                <c:pt idx="4587">
                  <c:v>31.854166666666668</c:v>
                </c:pt>
                <c:pt idx="4588">
                  <c:v>31.861111111111111</c:v>
                </c:pt>
                <c:pt idx="4589">
                  <c:v>31.868055555555557</c:v>
                </c:pt>
                <c:pt idx="4590">
                  <c:v>31.875</c:v>
                </c:pt>
                <c:pt idx="4591">
                  <c:v>31.881944444444443</c:v>
                </c:pt>
                <c:pt idx="4592">
                  <c:v>31.888888888888889</c:v>
                </c:pt>
                <c:pt idx="4593">
                  <c:v>31.895833333333332</c:v>
                </c:pt>
                <c:pt idx="4594">
                  <c:v>31.902777777777775</c:v>
                </c:pt>
                <c:pt idx="4595">
                  <c:v>31.909722222222225</c:v>
                </c:pt>
                <c:pt idx="4596">
                  <c:v>31.916666666666668</c:v>
                </c:pt>
                <c:pt idx="4597">
                  <c:v>31.923611111111111</c:v>
                </c:pt>
                <c:pt idx="4598">
                  <c:v>31.930555555555557</c:v>
                </c:pt>
                <c:pt idx="4599">
                  <c:v>31.9375</c:v>
                </c:pt>
                <c:pt idx="4600">
                  <c:v>31.944444444444443</c:v>
                </c:pt>
                <c:pt idx="4601">
                  <c:v>31.951388888888889</c:v>
                </c:pt>
                <c:pt idx="4602">
                  <c:v>31.958333333333332</c:v>
                </c:pt>
                <c:pt idx="4603">
                  <c:v>31.965277777777775</c:v>
                </c:pt>
                <c:pt idx="4604">
                  <c:v>31.972222222222225</c:v>
                </c:pt>
                <c:pt idx="4605">
                  <c:v>31.979166666666668</c:v>
                </c:pt>
                <c:pt idx="4606">
                  <c:v>31.986111111111111</c:v>
                </c:pt>
                <c:pt idx="4607">
                  <c:v>31.993055555555557</c:v>
                </c:pt>
                <c:pt idx="4608">
                  <c:v>32</c:v>
                </c:pt>
                <c:pt idx="4609">
                  <c:v>32.006944444444443</c:v>
                </c:pt>
                <c:pt idx="4610">
                  <c:v>32.013888888888893</c:v>
                </c:pt>
                <c:pt idx="4611">
                  <c:v>32.020833333333336</c:v>
                </c:pt>
                <c:pt idx="4612">
                  <c:v>32.027777777777779</c:v>
                </c:pt>
                <c:pt idx="4613">
                  <c:v>32.034722222222221</c:v>
                </c:pt>
                <c:pt idx="4614">
                  <c:v>32.041666666666664</c:v>
                </c:pt>
                <c:pt idx="4615">
                  <c:v>32.048611111111107</c:v>
                </c:pt>
                <c:pt idx="4616">
                  <c:v>32.055555555555557</c:v>
                </c:pt>
                <c:pt idx="4617">
                  <c:v>32.0625</c:v>
                </c:pt>
                <c:pt idx="4618">
                  <c:v>32.069444444444443</c:v>
                </c:pt>
                <c:pt idx="4619">
                  <c:v>32.076388888888893</c:v>
                </c:pt>
                <c:pt idx="4620">
                  <c:v>32.083333333333336</c:v>
                </c:pt>
                <c:pt idx="4621">
                  <c:v>32.090277777777779</c:v>
                </c:pt>
                <c:pt idx="4622">
                  <c:v>32.097222222222221</c:v>
                </c:pt>
                <c:pt idx="4623">
                  <c:v>32.104166666666664</c:v>
                </c:pt>
                <c:pt idx="4624">
                  <c:v>32.111111111111107</c:v>
                </c:pt>
                <c:pt idx="4625">
                  <c:v>32.118055555555557</c:v>
                </c:pt>
                <c:pt idx="4626">
                  <c:v>32.125</c:v>
                </c:pt>
                <c:pt idx="4627">
                  <c:v>32.131944444444443</c:v>
                </c:pt>
                <c:pt idx="4628">
                  <c:v>32.138888888888893</c:v>
                </c:pt>
                <c:pt idx="4629">
                  <c:v>32.145833333333336</c:v>
                </c:pt>
                <c:pt idx="4630">
                  <c:v>32.152777777777779</c:v>
                </c:pt>
                <c:pt idx="4631">
                  <c:v>32.159722222222221</c:v>
                </c:pt>
                <c:pt idx="4632">
                  <c:v>32.166666666666664</c:v>
                </c:pt>
                <c:pt idx="4633">
                  <c:v>32.173611111111107</c:v>
                </c:pt>
                <c:pt idx="4634">
                  <c:v>32.180555555555557</c:v>
                </c:pt>
                <c:pt idx="4635">
                  <c:v>32.1875</c:v>
                </c:pt>
                <c:pt idx="4636">
                  <c:v>32.194444444444443</c:v>
                </c:pt>
                <c:pt idx="4637">
                  <c:v>32.201388888888893</c:v>
                </c:pt>
                <c:pt idx="4638">
                  <c:v>32.208333333333336</c:v>
                </c:pt>
                <c:pt idx="4639">
                  <c:v>32.215277777777779</c:v>
                </c:pt>
                <c:pt idx="4640">
                  <c:v>32.222222222222221</c:v>
                </c:pt>
                <c:pt idx="4641">
                  <c:v>32.229166666666664</c:v>
                </c:pt>
                <c:pt idx="4642">
                  <c:v>32.236111111111107</c:v>
                </c:pt>
                <c:pt idx="4643">
                  <c:v>32.243055555555557</c:v>
                </c:pt>
                <c:pt idx="4644">
                  <c:v>32.25</c:v>
                </c:pt>
                <c:pt idx="4645">
                  <c:v>32.256944444444443</c:v>
                </c:pt>
                <c:pt idx="4646">
                  <c:v>32.263888888888893</c:v>
                </c:pt>
                <c:pt idx="4647">
                  <c:v>32.270833333333336</c:v>
                </c:pt>
                <c:pt idx="4648">
                  <c:v>32.277777777777779</c:v>
                </c:pt>
                <c:pt idx="4649">
                  <c:v>32.284722222222221</c:v>
                </c:pt>
                <c:pt idx="4650">
                  <c:v>32.291666666666664</c:v>
                </c:pt>
                <c:pt idx="4651">
                  <c:v>32.298611111111107</c:v>
                </c:pt>
                <c:pt idx="4652">
                  <c:v>32.305555555555557</c:v>
                </c:pt>
                <c:pt idx="4653">
                  <c:v>32.3125</c:v>
                </c:pt>
                <c:pt idx="4654">
                  <c:v>32.319444444444443</c:v>
                </c:pt>
                <c:pt idx="4655">
                  <c:v>32.326388888888893</c:v>
                </c:pt>
                <c:pt idx="4656">
                  <c:v>32.333333333333336</c:v>
                </c:pt>
                <c:pt idx="4657">
                  <c:v>32.340277777777779</c:v>
                </c:pt>
                <c:pt idx="4658">
                  <c:v>32.347222222222221</c:v>
                </c:pt>
                <c:pt idx="4659">
                  <c:v>32.354166666666664</c:v>
                </c:pt>
                <c:pt idx="4660">
                  <c:v>32.361111111111107</c:v>
                </c:pt>
                <c:pt idx="4661">
                  <c:v>32.368055555555557</c:v>
                </c:pt>
                <c:pt idx="4662">
                  <c:v>32.375</c:v>
                </c:pt>
                <c:pt idx="4663">
                  <c:v>32.381944444444443</c:v>
                </c:pt>
                <c:pt idx="4664">
                  <c:v>32.388888888888893</c:v>
                </c:pt>
                <c:pt idx="4665">
                  <c:v>32.395833333333336</c:v>
                </c:pt>
                <c:pt idx="4666">
                  <c:v>32.402777777777779</c:v>
                </c:pt>
                <c:pt idx="4667">
                  <c:v>32.409722222222221</c:v>
                </c:pt>
                <c:pt idx="4668">
                  <c:v>32.416666666666664</c:v>
                </c:pt>
                <c:pt idx="4669">
                  <c:v>32.423611111111107</c:v>
                </c:pt>
                <c:pt idx="4670">
                  <c:v>32.430555555555557</c:v>
                </c:pt>
                <c:pt idx="4671">
                  <c:v>32.4375</c:v>
                </c:pt>
                <c:pt idx="4672">
                  <c:v>32.444444444444443</c:v>
                </c:pt>
                <c:pt idx="4673">
                  <c:v>32.451388888888893</c:v>
                </c:pt>
                <c:pt idx="4674">
                  <c:v>32.458333333333336</c:v>
                </c:pt>
                <c:pt idx="4675">
                  <c:v>32.465277777777779</c:v>
                </c:pt>
                <c:pt idx="4676">
                  <c:v>32.472222222222221</c:v>
                </c:pt>
                <c:pt idx="4677">
                  <c:v>32.479166666666664</c:v>
                </c:pt>
                <c:pt idx="4678">
                  <c:v>32.486111111111107</c:v>
                </c:pt>
                <c:pt idx="4679">
                  <c:v>32.493055555555557</c:v>
                </c:pt>
                <c:pt idx="4680">
                  <c:v>32.5</c:v>
                </c:pt>
                <c:pt idx="4681">
                  <c:v>32.506944444444443</c:v>
                </c:pt>
                <c:pt idx="4682">
                  <c:v>32.513888888888893</c:v>
                </c:pt>
                <c:pt idx="4683">
                  <c:v>32.520833333333336</c:v>
                </c:pt>
                <c:pt idx="4684">
                  <c:v>32.527777777777779</c:v>
                </c:pt>
                <c:pt idx="4685">
                  <c:v>32.534722222222221</c:v>
                </c:pt>
                <c:pt idx="4686">
                  <c:v>32.541666666666664</c:v>
                </c:pt>
                <c:pt idx="4687">
                  <c:v>32.548611111111107</c:v>
                </c:pt>
                <c:pt idx="4688">
                  <c:v>32.555555555555557</c:v>
                </c:pt>
                <c:pt idx="4689">
                  <c:v>32.5625</c:v>
                </c:pt>
                <c:pt idx="4690">
                  <c:v>32.569444444444443</c:v>
                </c:pt>
                <c:pt idx="4691">
                  <c:v>32.576388888888893</c:v>
                </c:pt>
                <c:pt idx="4692">
                  <c:v>32.583333333333336</c:v>
                </c:pt>
                <c:pt idx="4693">
                  <c:v>32.590277777777779</c:v>
                </c:pt>
                <c:pt idx="4694">
                  <c:v>32.597222222222221</c:v>
                </c:pt>
                <c:pt idx="4695">
                  <c:v>32.604166666666664</c:v>
                </c:pt>
                <c:pt idx="4696">
                  <c:v>32.611111111111107</c:v>
                </c:pt>
                <c:pt idx="4697">
                  <c:v>32.618055555555557</c:v>
                </c:pt>
                <c:pt idx="4698">
                  <c:v>32.625</c:v>
                </c:pt>
                <c:pt idx="4699">
                  <c:v>32.631944444444443</c:v>
                </c:pt>
                <c:pt idx="4700">
                  <c:v>32.638888888888893</c:v>
                </c:pt>
                <c:pt idx="4701">
                  <c:v>32.645833333333336</c:v>
                </c:pt>
                <c:pt idx="4702">
                  <c:v>32.652777777777779</c:v>
                </c:pt>
                <c:pt idx="4703">
                  <c:v>32.659722222222221</c:v>
                </c:pt>
                <c:pt idx="4704">
                  <c:v>32.666666666666664</c:v>
                </c:pt>
                <c:pt idx="4705">
                  <c:v>32.673611111111107</c:v>
                </c:pt>
                <c:pt idx="4706">
                  <c:v>32.680555555555557</c:v>
                </c:pt>
                <c:pt idx="4707">
                  <c:v>32.6875</c:v>
                </c:pt>
                <c:pt idx="4708">
                  <c:v>32.694444444444443</c:v>
                </c:pt>
                <c:pt idx="4709">
                  <c:v>32.701388888888893</c:v>
                </c:pt>
                <c:pt idx="4710">
                  <c:v>32.708333333333336</c:v>
                </c:pt>
                <c:pt idx="4711">
                  <c:v>32.715277777777779</c:v>
                </c:pt>
                <c:pt idx="4712">
                  <c:v>32.722222222222221</c:v>
                </c:pt>
                <c:pt idx="4713">
                  <c:v>32.729166666666664</c:v>
                </c:pt>
                <c:pt idx="4714">
                  <c:v>32.736111111111107</c:v>
                </c:pt>
                <c:pt idx="4715">
                  <c:v>32.743055555555557</c:v>
                </c:pt>
                <c:pt idx="4716">
                  <c:v>32.75</c:v>
                </c:pt>
                <c:pt idx="4717">
                  <c:v>32.756944444444443</c:v>
                </c:pt>
                <c:pt idx="4718">
                  <c:v>32.763888888888893</c:v>
                </c:pt>
                <c:pt idx="4719">
                  <c:v>32.770833333333336</c:v>
                </c:pt>
                <c:pt idx="4720">
                  <c:v>32.777777777777779</c:v>
                </c:pt>
                <c:pt idx="4721">
                  <c:v>32.784722222222221</c:v>
                </c:pt>
                <c:pt idx="4722">
                  <c:v>32.791666666666664</c:v>
                </c:pt>
                <c:pt idx="4723">
                  <c:v>32.798611111111107</c:v>
                </c:pt>
                <c:pt idx="4724">
                  <c:v>32.805555555555557</c:v>
                </c:pt>
                <c:pt idx="4725">
                  <c:v>32.8125</c:v>
                </c:pt>
                <c:pt idx="4726">
                  <c:v>32.819444444444443</c:v>
                </c:pt>
                <c:pt idx="4727">
                  <c:v>32.826388888888893</c:v>
                </c:pt>
                <c:pt idx="4728">
                  <c:v>32.833333333333336</c:v>
                </c:pt>
                <c:pt idx="4729">
                  <c:v>32.840277777777779</c:v>
                </c:pt>
                <c:pt idx="4730">
                  <c:v>32.847222222222221</c:v>
                </c:pt>
                <c:pt idx="4731">
                  <c:v>32.854166666666664</c:v>
                </c:pt>
                <c:pt idx="4732">
                  <c:v>32.861111111111107</c:v>
                </c:pt>
                <c:pt idx="4733">
                  <c:v>32.868055555555557</c:v>
                </c:pt>
                <c:pt idx="4734">
                  <c:v>32.875</c:v>
                </c:pt>
                <c:pt idx="4735">
                  <c:v>32.881944444444443</c:v>
                </c:pt>
                <c:pt idx="4736">
                  <c:v>32.888888888888893</c:v>
                </c:pt>
                <c:pt idx="4737">
                  <c:v>32.895833333333336</c:v>
                </c:pt>
                <c:pt idx="4738">
                  <c:v>32.902777777777779</c:v>
                </c:pt>
                <c:pt idx="4739">
                  <c:v>32.909722222222221</c:v>
                </c:pt>
                <c:pt idx="4740">
                  <c:v>32.916666666666664</c:v>
                </c:pt>
                <c:pt idx="4741">
                  <c:v>32.923611111111107</c:v>
                </c:pt>
                <c:pt idx="4742">
                  <c:v>32.930555555555557</c:v>
                </c:pt>
                <c:pt idx="4743">
                  <c:v>32.9375</c:v>
                </c:pt>
                <c:pt idx="4744">
                  <c:v>32.944444444444443</c:v>
                </c:pt>
                <c:pt idx="4745">
                  <c:v>32.951388888888893</c:v>
                </c:pt>
                <c:pt idx="4746">
                  <c:v>32.958333333333336</c:v>
                </c:pt>
                <c:pt idx="4747">
                  <c:v>32.965277777777779</c:v>
                </c:pt>
                <c:pt idx="4748">
                  <c:v>32.972222222222221</c:v>
                </c:pt>
                <c:pt idx="4749">
                  <c:v>32.979166666666664</c:v>
                </c:pt>
                <c:pt idx="4750">
                  <c:v>32.986111111111107</c:v>
                </c:pt>
                <c:pt idx="4751">
                  <c:v>32.993055555555557</c:v>
                </c:pt>
                <c:pt idx="4752">
                  <c:v>33</c:v>
                </c:pt>
                <c:pt idx="4753">
                  <c:v>33.006944444444443</c:v>
                </c:pt>
                <c:pt idx="4754">
                  <c:v>33.013888888888893</c:v>
                </c:pt>
                <c:pt idx="4755">
                  <c:v>33.020833333333336</c:v>
                </c:pt>
                <c:pt idx="4756">
                  <c:v>33.027777777777779</c:v>
                </c:pt>
                <c:pt idx="4757">
                  <c:v>33.034722222222221</c:v>
                </c:pt>
                <c:pt idx="4758">
                  <c:v>33.041666666666664</c:v>
                </c:pt>
                <c:pt idx="4759">
                  <c:v>33.048611111111107</c:v>
                </c:pt>
                <c:pt idx="4760">
                  <c:v>33.055555555555557</c:v>
                </c:pt>
                <c:pt idx="4761">
                  <c:v>33.0625</c:v>
                </c:pt>
                <c:pt idx="4762">
                  <c:v>33.069444444444443</c:v>
                </c:pt>
                <c:pt idx="4763">
                  <c:v>33.076388888888893</c:v>
                </c:pt>
                <c:pt idx="4764">
                  <c:v>33.083333333333336</c:v>
                </c:pt>
                <c:pt idx="4765">
                  <c:v>33.090277777777779</c:v>
                </c:pt>
                <c:pt idx="4766">
                  <c:v>33.097222222222221</c:v>
                </c:pt>
                <c:pt idx="4767">
                  <c:v>33.104166666666664</c:v>
                </c:pt>
                <c:pt idx="4768">
                  <c:v>33.111111111111107</c:v>
                </c:pt>
                <c:pt idx="4769">
                  <c:v>33.118055555555557</c:v>
                </c:pt>
                <c:pt idx="4770">
                  <c:v>33.125</c:v>
                </c:pt>
                <c:pt idx="4771">
                  <c:v>33.131944444444443</c:v>
                </c:pt>
                <c:pt idx="4772">
                  <c:v>33.138888888888893</c:v>
                </c:pt>
                <c:pt idx="4773">
                  <c:v>33.145833333333336</c:v>
                </c:pt>
                <c:pt idx="4774">
                  <c:v>33.152777777777779</c:v>
                </c:pt>
                <c:pt idx="4775">
                  <c:v>33.159722222222221</c:v>
                </c:pt>
                <c:pt idx="4776">
                  <c:v>33.166666666666664</c:v>
                </c:pt>
                <c:pt idx="4777">
                  <c:v>33.173611111111107</c:v>
                </c:pt>
                <c:pt idx="4778">
                  <c:v>33.180555555555557</c:v>
                </c:pt>
                <c:pt idx="4779">
                  <c:v>33.1875</c:v>
                </c:pt>
                <c:pt idx="4780">
                  <c:v>33.194444444444443</c:v>
                </c:pt>
                <c:pt idx="4781">
                  <c:v>33.201388888888893</c:v>
                </c:pt>
                <c:pt idx="4782">
                  <c:v>33.208333333333336</c:v>
                </c:pt>
                <c:pt idx="4783">
                  <c:v>33.215277777777779</c:v>
                </c:pt>
                <c:pt idx="4784">
                  <c:v>33.222222222222221</c:v>
                </c:pt>
                <c:pt idx="4785">
                  <c:v>33.229166666666664</c:v>
                </c:pt>
                <c:pt idx="4786">
                  <c:v>33.236111111111107</c:v>
                </c:pt>
                <c:pt idx="4787">
                  <c:v>33.243055555555557</c:v>
                </c:pt>
                <c:pt idx="4788">
                  <c:v>33.25</c:v>
                </c:pt>
                <c:pt idx="4789">
                  <c:v>33.256944444444443</c:v>
                </c:pt>
                <c:pt idx="4790">
                  <c:v>33.263888888888893</c:v>
                </c:pt>
                <c:pt idx="4791">
                  <c:v>33.270833333333336</c:v>
                </c:pt>
                <c:pt idx="4792">
                  <c:v>33.277777777777779</c:v>
                </c:pt>
                <c:pt idx="4793">
                  <c:v>33.284722222222221</c:v>
                </c:pt>
                <c:pt idx="4794">
                  <c:v>33.291666666666664</c:v>
                </c:pt>
                <c:pt idx="4795">
                  <c:v>33.298611111111107</c:v>
                </c:pt>
                <c:pt idx="4796">
                  <c:v>33.305555555555557</c:v>
                </c:pt>
                <c:pt idx="4797">
                  <c:v>33.3125</c:v>
                </c:pt>
                <c:pt idx="4798">
                  <c:v>33.319444444444443</c:v>
                </c:pt>
                <c:pt idx="4799">
                  <c:v>33.326388888888893</c:v>
                </c:pt>
                <c:pt idx="4800">
                  <c:v>33.333333333333336</c:v>
                </c:pt>
                <c:pt idx="4801">
                  <c:v>33.340277777777779</c:v>
                </c:pt>
                <c:pt idx="4802">
                  <c:v>33.347222222222221</c:v>
                </c:pt>
                <c:pt idx="4803">
                  <c:v>33.354166666666664</c:v>
                </c:pt>
                <c:pt idx="4804">
                  <c:v>33.361111111111107</c:v>
                </c:pt>
                <c:pt idx="4805">
                  <c:v>33.368055555555557</c:v>
                </c:pt>
                <c:pt idx="4806">
                  <c:v>33.375</c:v>
                </c:pt>
                <c:pt idx="4807">
                  <c:v>33.381944444444443</c:v>
                </c:pt>
                <c:pt idx="4808">
                  <c:v>33.388888888888893</c:v>
                </c:pt>
                <c:pt idx="4809">
                  <c:v>33.395833333333336</c:v>
                </c:pt>
                <c:pt idx="4810">
                  <c:v>33.402777777777779</c:v>
                </c:pt>
                <c:pt idx="4811">
                  <c:v>33.409722222222221</c:v>
                </c:pt>
                <c:pt idx="4812">
                  <c:v>33.416666666666664</c:v>
                </c:pt>
                <c:pt idx="4813">
                  <c:v>33.423611111111107</c:v>
                </c:pt>
                <c:pt idx="4814">
                  <c:v>33.430555555555557</c:v>
                </c:pt>
                <c:pt idx="4815">
                  <c:v>33.4375</c:v>
                </c:pt>
                <c:pt idx="4816">
                  <c:v>33.444444444444443</c:v>
                </c:pt>
                <c:pt idx="4817">
                  <c:v>33.451388888888893</c:v>
                </c:pt>
                <c:pt idx="4818">
                  <c:v>33.458333333333336</c:v>
                </c:pt>
                <c:pt idx="4819">
                  <c:v>33.465277777777779</c:v>
                </c:pt>
                <c:pt idx="4820">
                  <c:v>33.472222222222221</c:v>
                </c:pt>
                <c:pt idx="4821">
                  <c:v>33.479166666666664</c:v>
                </c:pt>
                <c:pt idx="4822">
                  <c:v>33.486111111111107</c:v>
                </c:pt>
                <c:pt idx="4823">
                  <c:v>33.493055555555557</c:v>
                </c:pt>
                <c:pt idx="4824">
                  <c:v>33.5</c:v>
                </c:pt>
                <c:pt idx="4825">
                  <c:v>33.506944444444443</c:v>
                </c:pt>
                <c:pt idx="4826">
                  <c:v>33.513888888888893</c:v>
                </c:pt>
                <c:pt idx="4827">
                  <c:v>33.520833333333336</c:v>
                </c:pt>
                <c:pt idx="4828">
                  <c:v>33.527777777777779</c:v>
                </c:pt>
                <c:pt idx="4829">
                  <c:v>33.534722222222221</c:v>
                </c:pt>
                <c:pt idx="4830">
                  <c:v>33.541666666666664</c:v>
                </c:pt>
                <c:pt idx="4831">
                  <c:v>33.548611111111107</c:v>
                </c:pt>
                <c:pt idx="4832">
                  <c:v>33.555555555555557</c:v>
                </c:pt>
                <c:pt idx="4833">
                  <c:v>33.5625</c:v>
                </c:pt>
                <c:pt idx="4834">
                  <c:v>33.569444444444443</c:v>
                </c:pt>
                <c:pt idx="4835">
                  <c:v>33.576388888888893</c:v>
                </c:pt>
                <c:pt idx="4836">
                  <c:v>33.583333333333336</c:v>
                </c:pt>
                <c:pt idx="4837">
                  <c:v>33.590277777777779</c:v>
                </c:pt>
                <c:pt idx="4838">
                  <c:v>33.597222222222221</c:v>
                </c:pt>
                <c:pt idx="4839">
                  <c:v>33.604166666666664</c:v>
                </c:pt>
                <c:pt idx="4840">
                  <c:v>33.611111111111107</c:v>
                </c:pt>
                <c:pt idx="4841">
                  <c:v>33.618055555555557</c:v>
                </c:pt>
                <c:pt idx="4842">
                  <c:v>33.625</c:v>
                </c:pt>
                <c:pt idx="4843">
                  <c:v>33.631944444444443</c:v>
                </c:pt>
                <c:pt idx="4844">
                  <c:v>33.638888888888893</c:v>
                </c:pt>
                <c:pt idx="4845">
                  <c:v>33.645833333333336</c:v>
                </c:pt>
                <c:pt idx="4846">
                  <c:v>33.652777777777779</c:v>
                </c:pt>
                <c:pt idx="4847">
                  <c:v>33.659722222222221</c:v>
                </c:pt>
                <c:pt idx="4848">
                  <c:v>33.666666666666664</c:v>
                </c:pt>
                <c:pt idx="4849">
                  <c:v>33.673611111111107</c:v>
                </c:pt>
                <c:pt idx="4850">
                  <c:v>33.680555555555557</c:v>
                </c:pt>
                <c:pt idx="4851">
                  <c:v>33.6875</c:v>
                </c:pt>
                <c:pt idx="4852">
                  <c:v>33.694444444444443</c:v>
                </c:pt>
                <c:pt idx="4853">
                  <c:v>33.701388888888893</c:v>
                </c:pt>
                <c:pt idx="4854">
                  <c:v>33.708333333333336</c:v>
                </c:pt>
                <c:pt idx="4855">
                  <c:v>33.715277777777779</c:v>
                </c:pt>
                <c:pt idx="4856">
                  <c:v>33.722222222222221</c:v>
                </c:pt>
                <c:pt idx="4857">
                  <c:v>33.729166666666664</c:v>
                </c:pt>
                <c:pt idx="4858">
                  <c:v>33.736111111111107</c:v>
                </c:pt>
                <c:pt idx="4859">
                  <c:v>33.743055555555557</c:v>
                </c:pt>
                <c:pt idx="4860">
                  <c:v>33.75</c:v>
                </c:pt>
                <c:pt idx="4861">
                  <c:v>33.756944444444443</c:v>
                </c:pt>
                <c:pt idx="4862">
                  <c:v>33.763888888888893</c:v>
                </c:pt>
                <c:pt idx="4863">
                  <c:v>33.770833333333336</c:v>
                </c:pt>
                <c:pt idx="4864">
                  <c:v>33.777777777777779</c:v>
                </c:pt>
                <c:pt idx="4865">
                  <c:v>33.784722222222221</c:v>
                </c:pt>
                <c:pt idx="4866">
                  <c:v>33.791666666666664</c:v>
                </c:pt>
                <c:pt idx="4867">
                  <c:v>33.798611111111107</c:v>
                </c:pt>
                <c:pt idx="4868">
                  <c:v>33.805555555555557</c:v>
                </c:pt>
                <c:pt idx="4869">
                  <c:v>33.8125</c:v>
                </c:pt>
                <c:pt idx="4870">
                  <c:v>33.819444444444443</c:v>
                </c:pt>
                <c:pt idx="4871">
                  <c:v>33.826388888888893</c:v>
                </c:pt>
                <c:pt idx="4872">
                  <c:v>33.833333333333336</c:v>
                </c:pt>
                <c:pt idx="4873">
                  <c:v>33.840277777777779</c:v>
                </c:pt>
                <c:pt idx="4874">
                  <c:v>33.847222222222221</c:v>
                </c:pt>
                <c:pt idx="4875">
                  <c:v>33.854166666666664</c:v>
                </c:pt>
                <c:pt idx="4876">
                  <c:v>33.861111111111107</c:v>
                </c:pt>
                <c:pt idx="4877">
                  <c:v>33.868055555555557</c:v>
                </c:pt>
                <c:pt idx="4878">
                  <c:v>33.875</c:v>
                </c:pt>
                <c:pt idx="4879">
                  <c:v>33.881944444444443</c:v>
                </c:pt>
                <c:pt idx="4880">
                  <c:v>33.888888888888893</c:v>
                </c:pt>
                <c:pt idx="4881">
                  <c:v>33.895833333333336</c:v>
                </c:pt>
                <c:pt idx="4882">
                  <c:v>33.902777777777779</c:v>
                </c:pt>
                <c:pt idx="4883">
                  <c:v>33.909722222222221</c:v>
                </c:pt>
                <c:pt idx="4884">
                  <c:v>33.916666666666664</c:v>
                </c:pt>
                <c:pt idx="4885">
                  <c:v>33.923611111111107</c:v>
                </c:pt>
                <c:pt idx="4886">
                  <c:v>33.930555555555557</c:v>
                </c:pt>
                <c:pt idx="4887">
                  <c:v>33.9375</c:v>
                </c:pt>
                <c:pt idx="4888">
                  <c:v>33.944444444444443</c:v>
                </c:pt>
                <c:pt idx="4889">
                  <c:v>33.951388888888893</c:v>
                </c:pt>
                <c:pt idx="4890">
                  <c:v>33.958333333333336</c:v>
                </c:pt>
                <c:pt idx="4891">
                  <c:v>33.965277777777779</c:v>
                </c:pt>
                <c:pt idx="4892">
                  <c:v>33.972222222222221</c:v>
                </c:pt>
                <c:pt idx="4893">
                  <c:v>33.979166666666664</c:v>
                </c:pt>
                <c:pt idx="4894">
                  <c:v>33.986111111111107</c:v>
                </c:pt>
                <c:pt idx="4895">
                  <c:v>33.993055555555557</c:v>
                </c:pt>
                <c:pt idx="4896">
                  <c:v>34</c:v>
                </c:pt>
                <c:pt idx="4897">
                  <c:v>34.006944444444443</c:v>
                </c:pt>
                <c:pt idx="4898">
                  <c:v>34.013888888888893</c:v>
                </c:pt>
                <c:pt idx="4899">
                  <c:v>34.020833333333336</c:v>
                </c:pt>
                <c:pt idx="4900">
                  <c:v>34.027777777777779</c:v>
                </c:pt>
                <c:pt idx="4901">
                  <c:v>34.034722222222221</c:v>
                </c:pt>
                <c:pt idx="4902">
                  <c:v>34.041666666666664</c:v>
                </c:pt>
                <c:pt idx="4903">
                  <c:v>34.048611111111107</c:v>
                </c:pt>
                <c:pt idx="4904">
                  <c:v>34.055555555555557</c:v>
                </c:pt>
                <c:pt idx="4905">
                  <c:v>34.0625</c:v>
                </c:pt>
                <c:pt idx="4906">
                  <c:v>34.069444444444443</c:v>
                </c:pt>
                <c:pt idx="4907">
                  <c:v>34.076388888888893</c:v>
                </c:pt>
                <c:pt idx="4908">
                  <c:v>34.083333333333336</c:v>
                </c:pt>
                <c:pt idx="4909">
                  <c:v>34.090277777777779</c:v>
                </c:pt>
                <c:pt idx="4910">
                  <c:v>34.097222222222221</c:v>
                </c:pt>
                <c:pt idx="4911">
                  <c:v>34.104166666666664</c:v>
                </c:pt>
                <c:pt idx="4912">
                  <c:v>34.111111111111107</c:v>
                </c:pt>
                <c:pt idx="4913">
                  <c:v>34.118055555555557</c:v>
                </c:pt>
                <c:pt idx="4914">
                  <c:v>34.125</c:v>
                </c:pt>
                <c:pt idx="4915">
                  <c:v>34.131944444444443</c:v>
                </c:pt>
                <c:pt idx="4916">
                  <c:v>34.138888888888893</c:v>
                </c:pt>
                <c:pt idx="4917">
                  <c:v>34.145833333333336</c:v>
                </c:pt>
                <c:pt idx="4918">
                  <c:v>34.152777777777779</c:v>
                </c:pt>
                <c:pt idx="4919">
                  <c:v>34.159722222222221</c:v>
                </c:pt>
                <c:pt idx="4920">
                  <c:v>34.166666666666664</c:v>
                </c:pt>
                <c:pt idx="4921">
                  <c:v>34.173611111111107</c:v>
                </c:pt>
                <c:pt idx="4922">
                  <c:v>34.180555555555557</c:v>
                </c:pt>
                <c:pt idx="4923">
                  <c:v>34.1875</c:v>
                </c:pt>
                <c:pt idx="4924">
                  <c:v>34.194444444444443</c:v>
                </c:pt>
                <c:pt idx="4925">
                  <c:v>34.201388888888893</c:v>
                </c:pt>
                <c:pt idx="4926">
                  <c:v>34.208333333333336</c:v>
                </c:pt>
                <c:pt idx="4927">
                  <c:v>34.215277777777779</c:v>
                </c:pt>
                <c:pt idx="4928">
                  <c:v>34.222222222222221</c:v>
                </c:pt>
                <c:pt idx="4929">
                  <c:v>34.229166666666664</c:v>
                </c:pt>
                <c:pt idx="4930">
                  <c:v>34.236111111111107</c:v>
                </c:pt>
                <c:pt idx="4931">
                  <c:v>34.243055555555557</c:v>
                </c:pt>
                <c:pt idx="4932">
                  <c:v>34.25</c:v>
                </c:pt>
                <c:pt idx="4933">
                  <c:v>34.256944444444443</c:v>
                </c:pt>
                <c:pt idx="4934">
                  <c:v>34.263888888888893</c:v>
                </c:pt>
                <c:pt idx="4935">
                  <c:v>34.270833333333336</c:v>
                </c:pt>
                <c:pt idx="4936">
                  <c:v>34.277777777777779</c:v>
                </c:pt>
                <c:pt idx="4937">
                  <c:v>34.284722222222221</c:v>
                </c:pt>
                <c:pt idx="4938">
                  <c:v>34.291666666666664</c:v>
                </c:pt>
                <c:pt idx="4939">
                  <c:v>34.298611111111107</c:v>
                </c:pt>
                <c:pt idx="4940">
                  <c:v>34.305555555555557</c:v>
                </c:pt>
                <c:pt idx="4941">
                  <c:v>34.3125</c:v>
                </c:pt>
                <c:pt idx="4942">
                  <c:v>34.319444444444443</c:v>
                </c:pt>
                <c:pt idx="4943">
                  <c:v>34.326388888888893</c:v>
                </c:pt>
                <c:pt idx="4944">
                  <c:v>34.333333333333336</c:v>
                </c:pt>
                <c:pt idx="4945">
                  <c:v>34.340277777777779</c:v>
                </c:pt>
                <c:pt idx="4946">
                  <c:v>34.347222222222221</c:v>
                </c:pt>
                <c:pt idx="4947">
                  <c:v>34.354166666666664</c:v>
                </c:pt>
                <c:pt idx="4948">
                  <c:v>34.361111111111107</c:v>
                </c:pt>
                <c:pt idx="4949">
                  <c:v>34.368055555555557</c:v>
                </c:pt>
                <c:pt idx="4950">
                  <c:v>34.375</c:v>
                </c:pt>
                <c:pt idx="4951">
                  <c:v>34.381944444444443</c:v>
                </c:pt>
                <c:pt idx="4952">
                  <c:v>34.388888888888893</c:v>
                </c:pt>
                <c:pt idx="4953">
                  <c:v>34.395833333333336</c:v>
                </c:pt>
                <c:pt idx="4954">
                  <c:v>34.402777777777779</c:v>
                </c:pt>
                <c:pt idx="4955">
                  <c:v>34.409722222222221</c:v>
                </c:pt>
                <c:pt idx="4956">
                  <c:v>34.416666666666664</c:v>
                </c:pt>
                <c:pt idx="4957">
                  <c:v>34.423611111111107</c:v>
                </c:pt>
                <c:pt idx="4958">
                  <c:v>34.430555555555557</c:v>
                </c:pt>
                <c:pt idx="4959">
                  <c:v>34.4375</c:v>
                </c:pt>
                <c:pt idx="4960">
                  <c:v>34.444444444444443</c:v>
                </c:pt>
                <c:pt idx="4961">
                  <c:v>34.451388888888893</c:v>
                </c:pt>
                <c:pt idx="4962">
                  <c:v>34.458333333333336</c:v>
                </c:pt>
                <c:pt idx="4963">
                  <c:v>34.465277777777779</c:v>
                </c:pt>
                <c:pt idx="4964">
                  <c:v>34.472222222222221</c:v>
                </c:pt>
                <c:pt idx="4965">
                  <c:v>34.479166666666664</c:v>
                </c:pt>
                <c:pt idx="4966">
                  <c:v>34.486111111111107</c:v>
                </c:pt>
                <c:pt idx="4967">
                  <c:v>34.493055555555557</c:v>
                </c:pt>
                <c:pt idx="4968">
                  <c:v>34.5</c:v>
                </c:pt>
                <c:pt idx="4969">
                  <c:v>34.506944444444443</c:v>
                </c:pt>
                <c:pt idx="4970">
                  <c:v>34.513888888888893</c:v>
                </c:pt>
                <c:pt idx="4971">
                  <c:v>34.520833333333336</c:v>
                </c:pt>
                <c:pt idx="4972">
                  <c:v>34.527777777777779</c:v>
                </c:pt>
                <c:pt idx="4973">
                  <c:v>34.534722222222221</c:v>
                </c:pt>
                <c:pt idx="4974">
                  <c:v>34.541666666666664</c:v>
                </c:pt>
                <c:pt idx="4975">
                  <c:v>34.548611111111107</c:v>
                </c:pt>
                <c:pt idx="4976">
                  <c:v>34.555555555555557</c:v>
                </c:pt>
                <c:pt idx="4977">
                  <c:v>34.5625</c:v>
                </c:pt>
                <c:pt idx="4978">
                  <c:v>34.569444444444443</c:v>
                </c:pt>
                <c:pt idx="4979">
                  <c:v>34.576388888888893</c:v>
                </c:pt>
                <c:pt idx="4980">
                  <c:v>34.583333333333336</c:v>
                </c:pt>
                <c:pt idx="4981">
                  <c:v>34.590277777777779</c:v>
                </c:pt>
                <c:pt idx="4982">
                  <c:v>34.597222222222221</c:v>
                </c:pt>
                <c:pt idx="4983">
                  <c:v>34.604166666666664</c:v>
                </c:pt>
                <c:pt idx="4984">
                  <c:v>34.611111111111107</c:v>
                </c:pt>
                <c:pt idx="4985">
                  <c:v>34.618055555555557</c:v>
                </c:pt>
                <c:pt idx="4986">
                  <c:v>34.625</c:v>
                </c:pt>
                <c:pt idx="4987">
                  <c:v>34.631944444444443</c:v>
                </c:pt>
                <c:pt idx="4988">
                  <c:v>34.638888888888893</c:v>
                </c:pt>
                <c:pt idx="4989">
                  <c:v>34.645833333333336</c:v>
                </c:pt>
                <c:pt idx="4990">
                  <c:v>34.652777777777779</c:v>
                </c:pt>
                <c:pt idx="4991">
                  <c:v>34.659722222222221</c:v>
                </c:pt>
                <c:pt idx="4992">
                  <c:v>34.666666666666664</c:v>
                </c:pt>
                <c:pt idx="4993">
                  <c:v>34.673611111111107</c:v>
                </c:pt>
                <c:pt idx="4994">
                  <c:v>34.680555555555557</c:v>
                </c:pt>
                <c:pt idx="4995">
                  <c:v>34.6875</c:v>
                </c:pt>
                <c:pt idx="4996">
                  <c:v>34.694444444444443</c:v>
                </c:pt>
                <c:pt idx="4997">
                  <c:v>34.701388888888893</c:v>
                </c:pt>
                <c:pt idx="4998">
                  <c:v>34.708333333333336</c:v>
                </c:pt>
                <c:pt idx="4999">
                  <c:v>34.715277777777779</c:v>
                </c:pt>
                <c:pt idx="5000">
                  <c:v>34.722222222222221</c:v>
                </c:pt>
                <c:pt idx="5001">
                  <c:v>34.729166666666664</c:v>
                </c:pt>
                <c:pt idx="5002">
                  <c:v>34.736111111111107</c:v>
                </c:pt>
                <c:pt idx="5003">
                  <c:v>34.743055555555557</c:v>
                </c:pt>
                <c:pt idx="5004">
                  <c:v>34.75</c:v>
                </c:pt>
                <c:pt idx="5005">
                  <c:v>34.756944444444443</c:v>
                </c:pt>
                <c:pt idx="5006">
                  <c:v>34.763888888888893</c:v>
                </c:pt>
                <c:pt idx="5007">
                  <c:v>34.770833333333336</c:v>
                </c:pt>
                <c:pt idx="5008">
                  <c:v>34.777777777777779</c:v>
                </c:pt>
                <c:pt idx="5009">
                  <c:v>34.784722222222221</c:v>
                </c:pt>
                <c:pt idx="5010">
                  <c:v>34.791666666666664</c:v>
                </c:pt>
                <c:pt idx="5011">
                  <c:v>34.798611111111107</c:v>
                </c:pt>
                <c:pt idx="5012">
                  <c:v>34.805555555555557</c:v>
                </c:pt>
                <c:pt idx="5013">
                  <c:v>34.8125</c:v>
                </c:pt>
                <c:pt idx="5014">
                  <c:v>34.819444444444443</c:v>
                </c:pt>
                <c:pt idx="5015">
                  <c:v>34.826388888888893</c:v>
                </c:pt>
                <c:pt idx="5016">
                  <c:v>34.833333333333336</c:v>
                </c:pt>
                <c:pt idx="5017">
                  <c:v>34.840277777777779</c:v>
                </c:pt>
                <c:pt idx="5018">
                  <c:v>34.847222222222221</c:v>
                </c:pt>
                <c:pt idx="5019">
                  <c:v>34.854166666666664</c:v>
                </c:pt>
                <c:pt idx="5020">
                  <c:v>34.861111111111107</c:v>
                </c:pt>
                <c:pt idx="5021">
                  <c:v>34.868055555555557</c:v>
                </c:pt>
                <c:pt idx="5022">
                  <c:v>34.875</c:v>
                </c:pt>
                <c:pt idx="5023">
                  <c:v>34.881944444444443</c:v>
                </c:pt>
                <c:pt idx="5024">
                  <c:v>34.888888888888893</c:v>
                </c:pt>
                <c:pt idx="5025">
                  <c:v>34.895833333333336</c:v>
                </c:pt>
                <c:pt idx="5026">
                  <c:v>34.902777777777779</c:v>
                </c:pt>
                <c:pt idx="5027">
                  <c:v>34.909722222222221</c:v>
                </c:pt>
                <c:pt idx="5028">
                  <c:v>34.916666666666664</c:v>
                </c:pt>
                <c:pt idx="5029">
                  <c:v>34.923611111111107</c:v>
                </c:pt>
                <c:pt idx="5030">
                  <c:v>34.930555555555557</c:v>
                </c:pt>
                <c:pt idx="5031">
                  <c:v>34.9375</c:v>
                </c:pt>
                <c:pt idx="5032">
                  <c:v>34.944444444444443</c:v>
                </c:pt>
                <c:pt idx="5033">
                  <c:v>34.951388888888893</c:v>
                </c:pt>
                <c:pt idx="5034">
                  <c:v>34.958333333333336</c:v>
                </c:pt>
                <c:pt idx="5035">
                  <c:v>34.965277777777779</c:v>
                </c:pt>
                <c:pt idx="5036">
                  <c:v>34.972222222222221</c:v>
                </c:pt>
                <c:pt idx="5037">
                  <c:v>34.979166666666664</c:v>
                </c:pt>
                <c:pt idx="5038">
                  <c:v>34.986111111111107</c:v>
                </c:pt>
                <c:pt idx="5039">
                  <c:v>34.993055555555557</c:v>
                </c:pt>
                <c:pt idx="5040">
                  <c:v>35</c:v>
                </c:pt>
                <c:pt idx="5041">
                  <c:v>35.006944444444443</c:v>
                </c:pt>
                <c:pt idx="5042">
                  <c:v>35.013888888888893</c:v>
                </c:pt>
                <c:pt idx="5043">
                  <c:v>35.020833333333336</c:v>
                </c:pt>
                <c:pt idx="5044">
                  <c:v>35.027777777777779</c:v>
                </c:pt>
                <c:pt idx="5045">
                  <c:v>35.034722222222221</c:v>
                </c:pt>
                <c:pt idx="5046">
                  <c:v>35.041666666666664</c:v>
                </c:pt>
                <c:pt idx="5047">
                  <c:v>35.048611111111107</c:v>
                </c:pt>
                <c:pt idx="5048">
                  <c:v>35.055555555555557</c:v>
                </c:pt>
                <c:pt idx="5049">
                  <c:v>35.0625</c:v>
                </c:pt>
                <c:pt idx="5050">
                  <c:v>35.069444444444443</c:v>
                </c:pt>
                <c:pt idx="5051">
                  <c:v>35.076388888888893</c:v>
                </c:pt>
                <c:pt idx="5052">
                  <c:v>35.083333333333336</c:v>
                </c:pt>
                <c:pt idx="5053">
                  <c:v>35.090277777777779</c:v>
                </c:pt>
                <c:pt idx="5054">
                  <c:v>35.097222222222221</c:v>
                </c:pt>
                <c:pt idx="5055">
                  <c:v>35.104166666666664</c:v>
                </c:pt>
                <c:pt idx="5056">
                  <c:v>35.111111111111107</c:v>
                </c:pt>
                <c:pt idx="5057">
                  <c:v>35.118055555555557</c:v>
                </c:pt>
                <c:pt idx="5058">
                  <c:v>35.125</c:v>
                </c:pt>
                <c:pt idx="5059">
                  <c:v>35.131944444444443</c:v>
                </c:pt>
                <c:pt idx="5060">
                  <c:v>35.138888888888893</c:v>
                </c:pt>
                <c:pt idx="5061">
                  <c:v>35.145833333333336</c:v>
                </c:pt>
                <c:pt idx="5062">
                  <c:v>35.152777777777779</c:v>
                </c:pt>
                <c:pt idx="5063">
                  <c:v>35.159722222222221</c:v>
                </c:pt>
                <c:pt idx="5064">
                  <c:v>35.166666666666664</c:v>
                </c:pt>
                <c:pt idx="5065">
                  <c:v>35.173611111111107</c:v>
                </c:pt>
                <c:pt idx="5066">
                  <c:v>35.180555555555557</c:v>
                </c:pt>
                <c:pt idx="5067">
                  <c:v>35.1875</c:v>
                </c:pt>
                <c:pt idx="5068">
                  <c:v>35.194444444444443</c:v>
                </c:pt>
                <c:pt idx="5069">
                  <c:v>35.201388888888893</c:v>
                </c:pt>
                <c:pt idx="5070">
                  <c:v>35.208333333333336</c:v>
                </c:pt>
                <c:pt idx="5071">
                  <c:v>35.215277777777779</c:v>
                </c:pt>
                <c:pt idx="5072">
                  <c:v>35.222222222222221</c:v>
                </c:pt>
                <c:pt idx="5073">
                  <c:v>35.229166666666664</c:v>
                </c:pt>
                <c:pt idx="5074">
                  <c:v>35.236111111111107</c:v>
                </c:pt>
                <c:pt idx="5075">
                  <c:v>35.243055555555557</c:v>
                </c:pt>
                <c:pt idx="5076">
                  <c:v>35.25</c:v>
                </c:pt>
                <c:pt idx="5077">
                  <c:v>35.256944444444443</c:v>
                </c:pt>
                <c:pt idx="5078">
                  <c:v>35.263888888888893</c:v>
                </c:pt>
                <c:pt idx="5079">
                  <c:v>35.270833333333336</c:v>
                </c:pt>
                <c:pt idx="5080">
                  <c:v>35.277777777777779</c:v>
                </c:pt>
                <c:pt idx="5081">
                  <c:v>35.284722222222221</c:v>
                </c:pt>
                <c:pt idx="5082">
                  <c:v>35.291666666666664</c:v>
                </c:pt>
                <c:pt idx="5083">
                  <c:v>35.298611111111107</c:v>
                </c:pt>
                <c:pt idx="5084">
                  <c:v>35.305555555555557</c:v>
                </c:pt>
                <c:pt idx="5085">
                  <c:v>35.3125</c:v>
                </c:pt>
                <c:pt idx="5086">
                  <c:v>35.319444444444443</c:v>
                </c:pt>
                <c:pt idx="5087">
                  <c:v>35.326388888888893</c:v>
                </c:pt>
                <c:pt idx="5088">
                  <c:v>35.333333333333336</c:v>
                </c:pt>
                <c:pt idx="5089">
                  <c:v>35.340277777777779</c:v>
                </c:pt>
                <c:pt idx="5090">
                  <c:v>35.347222222222221</c:v>
                </c:pt>
                <c:pt idx="5091">
                  <c:v>35.354166666666664</c:v>
                </c:pt>
                <c:pt idx="5092">
                  <c:v>35.361111111111107</c:v>
                </c:pt>
                <c:pt idx="5093">
                  <c:v>35.368055555555557</c:v>
                </c:pt>
                <c:pt idx="5094">
                  <c:v>35.375</c:v>
                </c:pt>
                <c:pt idx="5095">
                  <c:v>35.381944444444443</c:v>
                </c:pt>
                <c:pt idx="5096">
                  <c:v>35.388888888888893</c:v>
                </c:pt>
                <c:pt idx="5097">
                  <c:v>35.395833333333336</c:v>
                </c:pt>
                <c:pt idx="5098">
                  <c:v>35.402777777777779</c:v>
                </c:pt>
                <c:pt idx="5099">
                  <c:v>35.409722222222221</c:v>
                </c:pt>
                <c:pt idx="5100">
                  <c:v>35.416666666666664</c:v>
                </c:pt>
                <c:pt idx="5101">
                  <c:v>35.423611111111107</c:v>
                </c:pt>
                <c:pt idx="5102">
                  <c:v>35.430555555555557</c:v>
                </c:pt>
                <c:pt idx="5103">
                  <c:v>35.4375</c:v>
                </c:pt>
                <c:pt idx="5104">
                  <c:v>35.444444444444443</c:v>
                </c:pt>
                <c:pt idx="5105">
                  <c:v>35.451388888888893</c:v>
                </c:pt>
                <c:pt idx="5106">
                  <c:v>35.458333333333336</c:v>
                </c:pt>
                <c:pt idx="5107">
                  <c:v>35.465277777777779</c:v>
                </c:pt>
                <c:pt idx="5108">
                  <c:v>35.472222222222221</c:v>
                </c:pt>
                <c:pt idx="5109">
                  <c:v>35.479166666666664</c:v>
                </c:pt>
                <c:pt idx="5110">
                  <c:v>35.486111111111107</c:v>
                </c:pt>
                <c:pt idx="5111">
                  <c:v>35.493055555555557</c:v>
                </c:pt>
                <c:pt idx="5112">
                  <c:v>35.5</c:v>
                </c:pt>
                <c:pt idx="5113">
                  <c:v>35.506944444444443</c:v>
                </c:pt>
                <c:pt idx="5114">
                  <c:v>35.513888888888893</c:v>
                </c:pt>
                <c:pt idx="5115">
                  <c:v>35.520833333333336</c:v>
                </c:pt>
                <c:pt idx="5116">
                  <c:v>35.527777777777779</c:v>
                </c:pt>
                <c:pt idx="5117">
                  <c:v>35.534722222222221</c:v>
                </c:pt>
                <c:pt idx="5118">
                  <c:v>35.541666666666664</c:v>
                </c:pt>
                <c:pt idx="5119">
                  <c:v>35.548611111111107</c:v>
                </c:pt>
                <c:pt idx="5120">
                  <c:v>35.555555555555557</c:v>
                </c:pt>
                <c:pt idx="5121">
                  <c:v>35.5625</c:v>
                </c:pt>
                <c:pt idx="5122">
                  <c:v>35.569444444444443</c:v>
                </c:pt>
                <c:pt idx="5123">
                  <c:v>35.576388888888893</c:v>
                </c:pt>
                <c:pt idx="5124">
                  <c:v>35.583333333333336</c:v>
                </c:pt>
                <c:pt idx="5125">
                  <c:v>35.590277777777779</c:v>
                </c:pt>
                <c:pt idx="5126">
                  <c:v>35.597222222222221</c:v>
                </c:pt>
                <c:pt idx="5127">
                  <c:v>35.604166666666664</c:v>
                </c:pt>
                <c:pt idx="5128">
                  <c:v>35.611111111111107</c:v>
                </c:pt>
                <c:pt idx="5129">
                  <c:v>35.618055555555557</c:v>
                </c:pt>
                <c:pt idx="5130">
                  <c:v>35.625</c:v>
                </c:pt>
                <c:pt idx="5131">
                  <c:v>35.631944444444443</c:v>
                </c:pt>
                <c:pt idx="5132">
                  <c:v>35.638888888888893</c:v>
                </c:pt>
                <c:pt idx="5133">
                  <c:v>35.645833333333336</c:v>
                </c:pt>
                <c:pt idx="5134">
                  <c:v>35.652777777777779</c:v>
                </c:pt>
                <c:pt idx="5135">
                  <c:v>35.659722222222221</c:v>
                </c:pt>
                <c:pt idx="5136">
                  <c:v>35.666666666666664</c:v>
                </c:pt>
                <c:pt idx="5137">
                  <c:v>35.673611111111107</c:v>
                </c:pt>
                <c:pt idx="5138">
                  <c:v>35.680555555555557</c:v>
                </c:pt>
                <c:pt idx="5139">
                  <c:v>35.6875</c:v>
                </c:pt>
                <c:pt idx="5140">
                  <c:v>35.694444444444443</c:v>
                </c:pt>
                <c:pt idx="5141">
                  <c:v>35.701388888888893</c:v>
                </c:pt>
                <c:pt idx="5142">
                  <c:v>35.708333333333336</c:v>
                </c:pt>
                <c:pt idx="5143">
                  <c:v>35.715277777777779</c:v>
                </c:pt>
                <c:pt idx="5144">
                  <c:v>35.722222222222221</c:v>
                </c:pt>
                <c:pt idx="5145">
                  <c:v>35.729166666666664</c:v>
                </c:pt>
                <c:pt idx="5146">
                  <c:v>35.736111111111107</c:v>
                </c:pt>
                <c:pt idx="5147">
                  <c:v>35.743055555555557</c:v>
                </c:pt>
                <c:pt idx="5148">
                  <c:v>35.75</c:v>
                </c:pt>
                <c:pt idx="5149">
                  <c:v>35.756944444444443</c:v>
                </c:pt>
                <c:pt idx="5150">
                  <c:v>35.763888888888893</c:v>
                </c:pt>
                <c:pt idx="5151">
                  <c:v>35.770833333333336</c:v>
                </c:pt>
                <c:pt idx="5152">
                  <c:v>35.777777777777779</c:v>
                </c:pt>
                <c:pt idx="5153">
                  <c:v>35.784722222222221</c:v>
                </c:pt>
                <c:pt idx="5154">
                  <c:v>35.791666666666664</c:v>
                </c:pt>
                <c:pt idx="5155">
                  <c:v>35.798611111111107</c:v>
                </c:pt>
                <c:pt idx="5156">
                  <c:v>35.805555555555557</c:v>
                </c:pt>
                <c:pt idx="5157">
                  <c:v>35.8125</c:v>
                </c:pt>
                <c:pt idx="5158">
                  <c:v>35.819444444444443</c:v>
                </c:pt>
                <c:pt idx="5159">
                  <c:v>35.826388888888893</c:v>
                </c:pt>
                <c:pt idx="5160">
                  <c:v>35.833333333333336</c:v>
                </c:pt>
                <c:pt idx="5161">
                  <c:v>35.840277777777779</c:v>
                </c:pt>
                <c:pt idx="5162">
                  <c:v>35.847222222222221</c:v>
                </c:pt>
                <c:pt idx="5163">
                  <c:v>35.854166666666664</c:v>
                </c:pt>
                <c:pt idx="5164">
                  <c:v>35.861111111111107</c:v>
                </c:pt>
                <c:pt idx="5165">
                  <c:v>35.868055555555557</c:v>
                </c:pt>
                <c:pt idx="5166">
                  <c:v>35.875</c:v>
                </c:pt>
                <c:pt idx="5167">
                  <c:v>35.881944444444443</c:v>
                </c:pt>
                <c:pt idx="5168">
                  <c:v>35.888888888888893</c:v>
                </c:pt>
                <c:pt idx="5169">
                  <c:v>35.895833333333336</c:v>
                </c:pt>
                <c:pt idx="5170">
                  <c:v>35.902777777777779</c:v>
                </c:pt>
                <c:pt idx="5171">
                  <c:v>35.909722222222221</c:v>
                </c:pt>
                <c:pt idx="5172">
                  <c:v>35.916666666666664</c:v>
                </c:pt>
                <c:pt idx="5173">
                  <c:v>35.923611111111107</c:v>
                </c:pt>
                <c:pt idx="5174">
                  <c:v>35.930555555555557</c:v>
                </c:pt>
                <c:pt idx="5175">
                  <c:v>35.9375</c:v>
                </c:pt>
                <c:pt idx="5176">
                  <c:v>35.944444444444443</c:v>
                </c:pt>
                <c:pt idx="5177">
                  <c:v>35.951388888888893</c:v>
                </c:pt>
                <c:pt idx="5178">
                  <c:v>35.958333333333336</c:v>
                </c:pt>
                <c:pt idx="5179">
                  <c:v>35.965277777777779</c:v>
                </c:pt>
                <c:pt idx="5180">
                  <c:v>35.972222222222221</c:v>
                </c:pt>
                <c:pt idx="5181">
                  <c:v>35.979166666666664</c:v>
                </c:pt>
                <c:pt idx="5182">
                  <c:v>35.986111111111107</c:v>
                </c:pt>
                <c:pt idx="5183">
                  <c:v>35.993055555555557</c:v>
                </c:pt>
                <c:pt idx="5184">
                  <c:v>36</c:v>
                </c:pt>
                <c:pt idx="5185">
                  <c:v>36.006944444444443</c:v>
                </c:pt>
                <c:pt idx="5186">
                  <c:v>36.013888888888893</c:v>
                </c:pt>
                <c:pt idx="5187">
                  <c:v>36.020833333333336</c:v>
                </c:pt>
                <c:pt idx="5188">
                  <c:v>36.027777777777779</c:v>
                </c:pt>
                <c:pt idx="5189">
                  <c:v>36.034722222222221</c:v>
                </c:pt>
                <c:pt idx="5190">
                  <c:v>36.041666666666664</c:v>
                </c:pt>
                <c:pt idx="5191">
                  <c:v>36.048611111111107</c:v>
                </c:pt>
                <c:pt idx="5192">
                  <c:v>36.055555555555557</c:v>
                </c:pt>
                <c:pt idx="5193">
                  <c:v>36.0625</c:v>
                </c:pt>
                <c:pt idx="5194">
                  <c:v>36.069444444444443</c:v>
                </c:pt>
                <c:pt idx="5195">
                  <c:v>36.076388888888893</c:v>
                </c:pt>
                <c:pt idx="5196">
                  <c:v>36.083333333333336</c:v>
                </c:pt>
                <c:pt idx="5197">
                  <c:v>36.090277777777779</c:v>
                </c:pt>
                <c:pt idx="5198">
                  <c:v>36.097222222222221</c:v>
                </c:pt>
                <c:pt idx="5199">
                  <c:v>36.104166666666664</c:v>
                </c:pt>
                <c:pt idx="5200">
                  <c:v>36.111111111111107</c:v>
                </c:pt>
                <c:pt idx="5201">
                  <c:v>36.118055555555557</c:v>
                </c:pt>
                <c:pt idx="5202">
                  <c:v>36.125</c:v>
                </c:pt>
                <c:pt idx="5203">
                  <c:v>36.131944444444443</c:v>
                </c:pt>
                <c:pt idx="5204">
                  <c:v>36.138888888888893</c:v>
                </c:pt>
                <c:pt idx="5205">
                  <c:v>36.145833333333336</c:v>
                </c:pt>
                <c:pt idx="5206">
                  <c:v>36.152777777777779</c:v>
                </c:pt>
                <c:pt idx="5207">
                  <c:v>36.159722222222221</c:v>
                </c:pt>
                <c:pt idx="5208">
                  <c:v>36.166666666666664</c:v>
                </c:pt>
                <c:pt idx="5209">
                  <c:v>36.173611111111107</c:v>
                </c:pt>
                <c:pt idx="5210">
                  <c:v>36.180555555555557</c:v>
                </c:pt>
                <c:pt idx="5211">
                  <c:v>36.1875</c:v>
                </c:pt>
                <c:pt idx="5212">
                  <c:v>36.194444444444443</c:v>
                </c:pt>
                <c:pt idx="5213">
                  <c:v>36.201388888888893</c:v>
                </c:pt>
                <c:pt idx="5214">
                  <c:v>36.208333333333336</c:v>
                </c:pt>
                <c:pt idx="5215">
                  <c:v>36.215277777777779</c:v>
                </c:pt>
                <c:pt idx="5216">
                  <c:v>36.222222222222221</c:v>
                </c:pt>
                <c:pt idx="5217">
                  <c:v>36.229166666666664</c:v>
                </c:pt>
                <c:pt idx="5218">
                  <c:v>36.236111111111107</c:v>
                </c:pt>
                <c:pt idx="5219">
                  <c:v>36.243055555555557</c:v>
                </c:pt>
                <c:pt idx="5220">
                  <c:v>36.25</c:v>
                </c:pt>
                <c:pt idx="5221">
                  <c:v>36.256944444444443</c:v>
                </c:pt>
                <c:pt idx="5222">
                  <c:v>36.263888888888893</c:v>
                </c:pt>
                <c:pt idx="5223">
                  <c:v>36.270833333333336</c:v>
                </c:pt>
                <c:pt idx="5224">
                  <c:v>36.277777777777779</c:v>
                </c:pt>
                <c:pt idx="5225">
                  <c:v>36.284722222222221</c:v>
                </c:pt>
                <c:pt idx="5226">
                  <c:v>36.291666666666664</c:v>
                </c:pt>
                <c:pt idx="5227">
                  <c:v>36.298611111111107</c:v>
                </c:pt>
                <c:pt idx="5228">
                  <c:v>36.305555555555557</c:v>
                </c:pt>
                <c:pt idx="5229">
                  <c:v>36.3125</c:v>
                </c:pt>
                <c:pt idx="5230">
                  <c:v>36.319444444444443</c:v>
                </c:pt>
                <c:pt idx="5231">
                  <c:v>36.326388888888893</c:v>
                </c:pt>
                <c:pt idx="5232">
                  <c:v>36.333333333333336</c:v>
                </c:pt>
                <c:pt idx="5233">
                  <c:v>36.340277777777779</c:v>
                </c:pt>
                <c:pt idx="5234">
                  <c:v>36.347222222222221</c:v>
                </c:pt>
                <c:pt idx="5235">
                  <c:v>36.354166666666664</c:v>
                </c:pt>
                <c:pt idx="5236">
                  <c:v>36.361111111111107</c:v>
                </c:pt>
                <c:pt idx="5237">
                  <c:v>36.368055555555557</c:v>
                </c:pt>
                <c:pt idx="5238">
                  <c:v>36.375</c:v>
                </c:pt>
                <c:pt idx="5239">
                  <c:v>36.381944444444443</c:v>
                </c:pt>
                <c:pt idx="5240">
                  <c:v>36.388888888888893</c:v>
                </c:pt>
                <c:pt idx="5241">
                  <c:v>36.395833333333336</c:v>
                </c:pt>
                <c:pt idx="5242">
                  <c:v>36.402777777777779</c:v>
                </c:pt>
                <c:pt idx="5243">
                  <c:v>36.409722222222221</c:v>
                </c:pt>
                <c:pt idx="5244">
                  <c:v>36.416666666666664</c:v>
                </c:pt>
                <c:pt idx="5245">
                  <c:v>36.423611111111107</c:v>
                </c:pt>
                <c:pt idx="5246">
                  <c:v>36.430555555555557</c:v>
                </c:pt>
                <c:pt idx="5247">
                  <c:v>36.4375</c:v>
                </c:pt>
                <c:pt idx="5248">
                  <c:v>36.444444444444443</c:v>
                </c:pt>
                <c:pt idx="5249">
                  <c:v>36.451388888888893</c:v>
                </c:pt>
                <c:pt idx="5250">
                  <c:v>36.458333333333336</c:v>
                </c:pt>
                <c:pt idx="5251">
                  <c:v>36.465277777777779</c:v>
                </c:pt>
                <c:pt idx="5252">
                  <c:v>36.472222222222221</c:v>
                </c:pt>
                <c:pt idx="5253">
                  <c:v>36.479166666666664</c:v>
                </c:pt>
                <c:pt idx="5254">
                  <c:v>36.486111111111107</c:v>
                </c:pt>
                <c:pt idx="5255">
                  <c:v>36.493055555555557</c:v>
                </c:pt>
                <c:pt idx="5256">
                  <c:v>36.5</c:v>
                </c:pt>
                <c:pt idx="5257">
                  <c:v>36.506944444444443</c:v>
                </c:pt>
                <c:pt idx="5258">
                  <c:v>36.513888888888893</c:v>
                </c:pt>
                <c:pt idx="5259">
                  <c:v>36.520833333333336</c:v>
                </c:pt>
                <c:pt idx="5260">
                  <c:v>36.527777777777779</c:v>
                </c:pt>
                <c:pt idx="5261">
                  <c:v>36.534722222222221</c:v>
                </c:pt>
                <c:pt idx="5262">
                  <c:v>36.541666666666664</c:v>
                </c:pt>
                <c:pt idx="5263">
                  <c:v>36.548611111111107</c:v>
                </c:pt>
                <c:pt idx="5264">
                  <c:v>36.555555555555557</c:v>
                </c:pt>
                <c:pt idx="5265">
                  <c:v>36.5625</c:v>
                </c:pt>
                <c:pt idx="5266">
                  <c:v>36.569444444444443</c:v>
                </c:pt>
                <c:pt idx="5267">
                  <c:v>36.576388888888893</c:v>
                </c:pt>
                <c:pt idx="5268">
                  <c:v>36.583333333333336</c:v>
                </c:pt>
                <c:pt idx="5269">
                  <c:v>36.590277777777779</c:v>
                </c:pt>
                <c:pt idx="5270">
                  <c:v>36.597222222222221</c:v>
                </c:pt>
                <c:pt idx="5271">
                  <c:v>36.604166666666664</c:v>
                </c:pt>
                <c:pt idx="5272">
                  <c:v>36.611111111111107</c:v>
                </c:pt>
                <c:pt idx="5273">
                  <c:v>36.618055555555557</c:v>
                </c:pt>
                <c:pt idx="5274">
                  <c:v>36.625</c:v>
                </c:pt>
                <c:pt idx="5275">
                  <c:v>36.631944444444443</c:v>
                </c:pt>
                <c:pt idx="5276">
                  <c:v>36.638888888888893</c:v>
                </c:pt>
                <c:pt idx="5277">
                  <c:v>36.645833333333336</c:v>
                </c:pt>
                <c:pt idx="5278">
                  <c:v>36.652777777777779</c:v>
                </c:pt>
                <c:pt idx="5279">
                  <c:v>36.659722222222221</c:v>
                </c:pt>
                <c:pt idx="5280">
                  <c:v>36.666666666666664</c:v>
                </c:pt>
                <c:pt idx="5281">
                  <c:v>36.673611111111107</c:v>
                </c:pt>
                <c:pt idx="5282">
                  <c:v>36.680555555555557</c:v>
                </c:pt>
                <c:pt idx="5283">
                  <c:v>36.6875</c:v>
                </c:pt>
                <c:pt idx="5284">
                  <c:v>36.694444444444443</c:v>
                </c:pt>
                <c:pt idx="5285">
                  <c:v>36.701388888888893</c:v>
                </c:pt>
                <c:pt idx="5286">
                  <c:v>36.708333333333336</c:v>
                </c:pt>
                <c:pt idx="5287">
                  <c:v>36.715277777777779</c:v>
                </c:pt>
                <c:pt idx="5288">
                  <c:v>36.722222222222221</c:v>
                </c:pt>
                <c:pt idx="5289">
                  <c:v>36.729166666666664</c:v>
                </c:pt>
                <c:pt idx="5290">
                  <c:v>36.736111111111107</c:v>
                </c:pt>
                <c:pt idx="5291">
                  <c:v>36.743055555555557</c:v>
                </c:pt>
                <c:pt idx="5292">
                  <c:v>36.75</c:v>
                </c:pt>
                <c:pt idx="5293">
                  <c:v>36.756944444444443</c:v>
                </c:pt>
                <c:pt idx="5294">
                  <c:v>36.763888888888893</c:v>
                </c:pt>
                <c:pt idx="5295">
                  <c:v>36.770833333333336</c:v>
                </c:pt>
                <c:pt idx="5296">
                  <c:v>36.777777777777779</c:v>
                </c:pt>
                <c:pt idx="5297">
                  <c:v>36.784722222222221</c:v>
                </c:pt>
                <c:pt idx="5298">
                  <c:v>36.791666666666664</c:v>
                </c:pt>
                <c:pt idx="5299">
                  <c:v>36.798611111111107</c:v>
                </c:pt>
                <c:pt idx="5300">
                  <c:v>36.805555555555557</c:v>
                </c:pt>
                <c:pt idx="5301">
                  <c:v>36.8125</c:v>
                </c:pt>
                <c:pt idx="5302">
                  <c:v>36.819444444444443</c:v>
                </c:pt>
                <c:pt idx="5303">
                  <c:v>36.826388888888893</c:v>
                </c:pt>
                <c:pt idx="5304">
                  <c:v>36.833333333333336</c:v>
                </c:pt>
                <c:pt idx="5305">
                  <c:v>36.840277777777779</c:v>
                </c:pt>
                <c:pt idx="5306">
                  <c:v>36.847222222222221</c:v>
                </c:pt>
                <c:pt idx="5307">
                  <c:v>36.854166666666664</c:v>
                </c:pt>
                <c:pt idx="5308">
                  <c:v>36.861111111111107</c:v>
                </c:pt>
                <c:pt idx="5309">
                  <c:v>36.868055555555557</c:v>
                </c:pt>
                <c:pt idx="5310">
                  <c:v>36.875</c:v>
                </c:pt>
                <c:pt idx="5311">
                  <c:v>36.881944444444443</c:v>
                </c:pt>
                <c:pt idx="5312">
                  <c:v>36.888888888888893</c:v>
                </c:pt>
                <c:pt idx="5313">
                  <c:v>36.895833333333336</c:v>
                </c:pt>
                <c:pt idx="5314">
                  <c:v>36.902777777777779</c:v>
                </c:pt>
                <c:pt idx="5315">
                  <c:v>36.909722222222221</c:v>
                </c:pt>
                <c:pt idx="5316">
                  <c:v>36.916666666666664</c:v>
                </c:pt>
                <c:pt idx="5317">
                  <c:v>36.923611111111107</c:v>
                </c:pt>
                <c:pt idx="5318">
                  <c:v>36.930555555555557</c:v>
                </c:pt>
                <c:pt idx="5319">
                  <c:v>36.9375</c:v>
                </c:pt>
                <c:pt idx="5320">
                  <c:v>36.944444444444443</c:v>
                </c:pt>
                <c:pt idx="5321">
                  <c:v>36.951388888888893</c:v>
                </c:pt>
                <c:pt idx="5322">
                  <c:v>36.958333333333336</c:v>
                </c:pt>
                <c:pt idx="5323">
                  <c:v>36.965277777777779</c:v>
                </c:pt>
                <c:pt idx="5324">
                  <c:v>36.972222222222221</c:v>
                </c:pt>
                <c:pt idx="5325">
                  <c:v>36.979166666666664</c:v>
                </c:pt>
                <c:pt idx="5326">
                  <c:v>36.986111111111107</c:v>
                </c:pt>
                <c:pt idx="5327">
                  <c:v>36.993055555555557</c:v>
                </c:pt>
                <c:pt idx="5328">
                  <c:v>37</c:v>
                </c:pt>
                <c:pt idx="5329">
                  <c:v>37.006944444444443</c:v>
                </c:pt>
                <c:pt idx="5330">
                  <c:v>37.013888888888893</c:v>
                </c:pt>
                <c:pt idx="5331">
                  <c:v>37.020833333333336</c:v>
                </c:pt>
                <c:pt idx="5332">
                  <c:v>37.027777777777779</c:v>
                </c:pt>
                <c:pt idx="5333">
                  <c:v>37.034722222222221</c:v>
                </c:pt>
                <c:pt idx="5334">
                  <c:v>37.041666666666664</c:v>
                </c:pt>
                <c:pt idx="5335">
                  <c:v>37.048611111111107</c:v>
                </c:pt>
                <c:pt idx="5336">
                  <c:v>37.055555555555557</c:v>
                </c:pt>
                <c:pt idx="5337">
                  <c:v>37.0625</c:v>
                </c:pt>
                <c:pt idx="5338">
                  <c:v>37.069444444444443</c:v>
                </c:pt>
                <c:pt idx="5339">
                  <c:v>37.076388888888893</c:v>
                </c:pt>
                <c:pt idx="5340">
                  <c:v>37.083333333333336</c:v>
                </c:pt>
                <c:pt idx="5341">
                  <c:v>37.090277777777779</c:v>
                </c:pt>
                <c:pt idx="5342">
                  <c:v>37.097222222222221</c:v>
                </c:pt>
                <c:pt idx="5343">
                  <c:v>37.104166666666664</c:v>
                </c:pt>
                <c:pt idx="5344">
                  <c:v>37.111111111111107</c:v>
                </c:pt>
                <c:pt idx="5345">
                  <c:v>37.118055555555557</c:v>
                </c:pt>
                <c:pt idx="5346">
                  <c:v>37.125</c:v>
                </c:pt>
                <c:pt idx="5347">
                  <c:v>37.131944444444443</c:v>
                </c:pt>
                <c:pt idx="5348">
                  <c:v>37.138888888888893</c:v>
                </c:pt>
                <c:pt idx="5349">
                  <c:v>37.145833333333336</c:v>
                </c:pt>
                <c:pt idx="5350">
                  <c:v>37.152777777777779</c:v>
                </c:pt>
                <c:pt idx="5351">
                  <c:v>37.159722222222221</c:v>
                </c:pt>
                <c:pt idx="5352">
                  <c:v>37.166666666666664</c:v>
                </c:pt>
                <c:pt idx="5353">
                  <c:v>37.173611111111107</c:v>
                </c:pt>
                <c:pt idx="5354">
                  <c:v>37.180555555555557</c:v>
                </c:pt>
                <c:pt idx="5355">
                  <c:v>37.1875</c:v>
                </c:pt>
                <c:pt idx="5356">
                  <c:v>37.194444444444443</c:v>
                </c:pt>
                <c:pt idx="5357">
                  <c:v>37.201388888888893</c:v>
                </c:pt>
                <c:pt idx="5358">
                  <c:v>37.208333333333336</c:v>
                </c:pt>
                <c:pt idx="5359">
                  <c:v>37.215277777777779</c:v>
                </c:pt>
                <c:pt idx="5360">
                  <c:v>37.222222222222221</c:v>
                </c:pt>
                <c:pt idx="5361">
                  <c:v>37.229166666666664</c:v>
                </c:pt>
                <c:pt idx="5362">
                  <c:v>37.236111111111107</c:v>
                </c:pt>
                <c:pt idx="5363">
                  <c:v>37.243055555555557</c:v>
                </c:pt>
                <c:pt idx="5364">
                  <c:v>37.25</c:v>
                </c:pt>
                <c:pt idx="5365">
                  <c:v>37.256944444444443</c:v>
                </c:pt>
                <c:pt idx="5366">
                  <c:v>37.263888888888893</c:v>
                </c:pt>
                <c:pt idx="5367">
                  <c:v>37.270833333333336</c:v>
                </c:pt>
                <c:pt idx="5368">
                  <c:v>37.277777777777779</c:v>
                </c:pt>
                <c:pt idx="5369">
                  <c:v>37.284722222222221</c:v>
                </c:pt>
                <c:pt idx="5370">
                  <c:v>37.291666666666664</c:v>
                </c:pt>
                <c:pt idx="5371">
                  <c:v>37.298611111111107</c:v>
                </c:pt>
                <c:pt idx="5372">
                  <c:v>37.305555555555557</c:v>
                </c:pt>
                <c:pt idx="5373">
                  <c:v>37.3125</c:v>
                </c:pt>
                <c:pt idx="5374">
                  <c:v>37.319444444444443</c:v>
                </c:pt>
                <c:pt idx="5375">
                  <c:v>37.326388888888893</c:v>
                </c:pt>
                <c:pt idx="5376">
                  <c:v>37.333333333333336</c:v>
                </c:pt>
                <c:pt idx="5377">
                  <c:v>37.340277777777779</c:v>
                </c:pt>
                <c:pt idx="5378">
                  <c:v>37.347222222222221</c:v>
                </c:pt>
                <c:pt idx="5379">
                  <c:v>37.354166666666664</c:v>
                </c:pt>
                <c:pt idx="5380">
                  <c:v>37.361111111111107</c:v>
                </c:pt>
                <c:pt idx="5381">
                  <c:v>37.368055555555557</c:v>
                </c:pt>
                <c:pt idx="5382">
                  <c:v>37.375</c:v>
                </c:pt>
                <c:pt idx="5383">
                  <c:v>37.381944444444443</c:v>
                </c:pt>
                <c:pt idx="5384">
                  <c:v>37.388888888888893</c:v>
                </c:pt>
                <c:pt idx="5385">
                  <c:v>37.395833333333336</c:v>
                </c:pt>
                <c:pt idx="5386">
                  <c:v>37.402777777777779</c:v>
                </c:pt>
                <c:pt idx="5387">
                  <c:v>37.409722222222221</c:v>
                </c:pt>
                <c:pt idx="5388">
                  <c:v>37.416666666666664</c:v>
                </c:pt>
                <c:pt idx="5389">
                  <c:v>37.423611111111107</c:v>
                </c:pt>
                <c:pt idx="5390">
                  <c:v>37.430555555555557</c:v>
                </c:pt>
                <c:pt idx="5391">
                  <c:v>37.4375</c:v>
                </c:pt>
                <c:pt idx="5392">
                  <c:v>37.444444444444443</c:v>
                </c:pt>
                <c:pt idx="5393">
                  <c:v>37.451388888888893</c:v>
                </c:pt>
                <c:pt idx="5394">
                  <c:v>37.458333333333336</c:v>
                </c:pt>
                <c:pt idx="5395">
                  <c:v>37.465277777777779</c:v>
                </c:pt>
                <c:pt idx="5396">
                  <c:v>37.472222222222221</c:v>
                </c:pt>
                <c:pt idx="5397">
                  <c:v>37.479166666666664</c:v>
                </c:pt>
                <c:pt idx="5398">
                  <c:v>37.486111111111107</c:v>
                </c:pt>
                <c:pt idx="5399">
                  <c:v>37.493055555555557</c:v>
                </c:pt>
                <c:pt idx="5400">
                  <c:v>37.5</c:v>
                </c:pt>
                <c:pt idx="5401">
                  <c:v>37.506944444444443</c:v>
                </c:pt>
                <c:pt idx="5402">
                  <c:v>37.513888888888893</c:v>
                </c:pt>
                <c:pt idx="5403">
                  <c:v>37.520833333333336</c:v>
                </c:pt>
                <c:pt idx="5404">
                  <c:v>37.527777777777779</c:v>
                </c:pt>
                <c:pt idx="5405">
                  <c:v>37.534722222222221</c:v>
                </c:pt>
                <c:pt idx="5406">
                  <c:v>37.541666666666664</c:v>
                </c:pt>
                <c:pt idx="5407">
                  <c:v>37.548611111111107</c:v>
                </c:pt>
                <c:pt idx="5408">
                  <c:v>37.555555555555557</c:v>
                </c:pt>
                <c:pt idx="5409">
                  <c:v>37.5625</c:v>
                </c:pt>
                <c:pt idx="5410">
                  <c:v>37.569444444444443</c:v>
                </c:pt>
                <c:pt idx="5411">
                  <c:v>37.576388888888893</c:v>
                </c:pt>
                <c:pt idx="5412">
                  <c:v>37.583333333333336</c:v>
                </c:pt>
                <c:pt idx="5413">
                  <c:v>37.590277777777779</c:v>
                </c:pt>
                <c:pt idx="5414">
                  <c:v>37.597222222222221</c:v>
                </c:pt>
                <c:pt idx="5415">
                  <c:v>37.604166666666664</c:v>
                </c:pt>
                <c:pt idx="5416">
                  <c:v>37.611111111111107</c:v>
                </c:pt>
                <c:pt idx="5417">
                  <c:v>37.618055555555557</c:v>
                </c:pt>
                <c:pt idx="5418">
                  <c:v>37.625</c:v>
                </c:pt>
                <c:pt idx="5419">
                  <c:v>37.631944444444443</c:v>
                </c:pt>
                <c:pt idx="5420">
                  <c:v>37.638888888888893</c:v>
                </c:pt>
                <c:pt idx="5421">
                  <c:v>37.645833333333336</c:v>
                </c:pt>
                <c:pt idx="5422">
                  <c:v>37.652777777777779</c:v>
                </c:pt>
                <c:pt idx="5423">
                  <c:v>37.659722222222221</c:v>
                </c:pt>
                <c:pt idx="5424">
                  <c:v>37.666666666666664</c:v>
                </c:pt>
                <c:pt idx="5425">
                  <c:v>37.673611111111107</c:v>
                </c:pt>
                <c:pt idx="5426">
                  <c:v>37.680555555555557</c:v>
                </c:pt>
                <c:pt idx="5427">
                  <c:v>37.6875</c:v>
                </c:pt>
                <c:pt idx="5428">
                  <c:v>37.694444444444443</c:v>
                </c:pt>
                <c:pt idx="5429">
                  <c:v>37.701388888888893</c:v>
                </c:pt>
                <c:pt idx="5430">
                  <c:v>37.708333333333336</c:v>
                </c:pt>
                <c:pt idx="5431">
                  <c:v>37.715277777777779</c:v>
                </c:pt>
                <c:pt idx="5432">
                  <c:v>37.722222222222221</c:v>
                </c:pt>
                <c:pt idx="5433">
                  <c:v>37.729166666666664</c:v>
                </c:pt>
                <c:pt idx="5434">
                  <c:v>37.736111111111107</c:v>
                </c:pt>
                <c:pt idx="5435">
                  <c:v>37.743055555555557</c:v>
                </c:pt>
                <c:pt idx="5436">
                  <c:v>37.75</c:v>
                </c:pt>
                <c:pt idx="5437">
                  <c:v>37.756944444444443</c:v>
                </c:pt>
                <c:pt idx="5438">
                  <c:v>37.763888888888893</c:v>
                </c:pt>
                <c:pt idx="5439">
                  <c:v>37.770833333333336</c:v>
                </c:pt>
                <c:pt idx="5440">
                  <c:v>37.777777777777779</c:v>
                </c:pt>
                <c:pt idx="5441">
                  <c:v>37.784722222222221</c:v>
                </c:pt>
                <c:pt idx="5442">
                  <c:v>37.791666666666664</c:v>
                </c:pt>
                <c:pt idx="5443">
                  <c:v>37.798611111111107</c:v>
                </c:pt>
                <c:pt idx="5444">
                  <c:v>37.805555555555557</c:v>
                </c:pt>
                <c:pt idx="5445">
                  <c:v>37.8125</c:v>
                </c:pt>
                <c:pt idx="5446">
                  <c:v>37.819444444444443</c:v>
                </c:pt>
                <c:pt idx="5447">
                  <c:v>37.826388888888893</c:v>
                </c:pt>
                <c:pt idx="5448">
                  <c:v>37.833333333333336</c:v>
                </c:pt>
                <c:pt idx="5449">
                  <c:v>37.840277777777779</c:v>
                </c:pt>
                <c:pt idx="5450">
                  <c:v>37.847222222222221</c:v>
                </c:pt>
                <c:pt idx="5451">
                  <c:v>37.854166666666664</c:v>
                </c:pt>
                <c:pt idx="5452">
                  <c:v>37.861111111111107</c:v>
                </c:pt>
                <c:pt idx="5453">
                  <c:v>37.868055555555557</c:v>
                </c:pt>
                <c:pt idx="5454">
                  <c:v>37.875</c:v>
                </c:pt>
                <c:pt idx="5455">
                  <c:v>37.881944444444443</c:v>
                </c:pt>
                <c:pt idx="5456">
                  <c:v>37.888888888888893</c:v>
                </c:pt>
                <c:pt idx="5457">
                  <c:v>37.895833333333336</c:v>
                </c:pt>
                <c:pt idx="5458">
                  <c:v>37.902777777777779</c:v>
                </c:pt>
                <c:pt idx="5459">
                  <c:v>37.909722222222221</c:v>
                </c:pt>
                <c:pt idx="5460">
                  <c:v>37.916666666666664</c:v>
                </c:pt>
                <c:pt idx="5461">
                  <c:v>37.923611111111107</c:v>
                </c:pt>
                <c:pt idx="5462">
                  <c:v>37.930555555555557</c:v>
                </c:pt>
                <c:pt idx="5463">
                  <c:v>37.9375</c:v>
                </c:pt>
                <c:pt idx="5464">
                  <c:v>37.944444444444443</c:v>
                </c:pt>
                <c:pt idx="5465">
                  <c:v>37.951388888888893</c:v>
                </c:pt>
                <c:pt idx="5466">
                  <c:v>37.958333333333336</c:v>
                </c:pt>
                <c:pt idx="5467">
                  <c:v>37.965277777777779</c:v>
                </c:pt>
                <c:pt idx="5468">
                  <c:v>37.972222222222221</c:v>
                </c:pt>
                <c:pt idx="5469">
                  <c:v>37.979166666666664</c:v>
                </c:pt>
                <c:pt idx="5470">
                  <c:v>37.986111111111107</c:v>
                </c:pt>
                <c:pt idx="5471">
                  <c:v>37.993055555555557</c:v>
                </c:pt>
                <c:pt idx="5472">
                  <c:v>38</c:v>
                </c:pt>
                <c:pt idx="5473">
                  <c:v>38.006944444444443</c:v>
                </c:pt>
                <c:pt idx="5474">
                  <c:v>38.013888888888893</c:v>
                </c:pt>
                <c:pt idx="5475">
                  <c:v>38.020833333333336</c:v>
                </c:pt>
                <c:pt idx="5476">
                  <c:v>38.027777777777779</c:v>
                </c:pt>
                <c:pt idx="5477">
                  <c:v>38.034722222222221</c:v>
                </c:pt>
                <c:pt idx="5478">
                  <c:v>38.041666666666664</c:v>
                </c:pt>
                <c:pt idx="5479">
                  <c:v>38.048611111111107</c:v>
                </c:pt>
                <c:pt idx="5480">
                  <c:v>38.055555555555557</c:v>
                </c:pt>
                <c:pt idx="5481">
                  <c:v>38.0625</c:v>
                </c:pt>
                <c:pt idx="5482">
                  <c:v>38.069444444444443</c:v>
                </c:pt>
                <c:pt idx="5483">
                  <c:v>38.076388888888893</c:v>
                </c:pt>
                <c:pt idx="5484">
                  <c:v>38.083333333333336</c:v>
                </c:pt>
                <c:pt idx="5485">
                  <c:v>38.090277777777779</c:v>
                </c:pt>
                <c:pt idx="5486">
                  <c:v>38.097222222222221</c:v>
                </c:pt>
                <c:pt idx="5487">
                  <c:v>38.104166666666664</c:v>
                </c:pt>
                <c:pt idx="5488">
                  <c:v>38.111111111111107</c:v>
                </c:pt>
                <c:pt idx="5489">
                  <c:v>38.118055555555557</c:v>
                </c:pt>
                <c:pt idx="5490">
                  <c:v>38.125</c:v>
                </c:pt>
                <c:pt idx="5491">
                  <c:v>38.131944444444443</c:v>
                </c:pt>
                <c:pt idx="5492">
                  <c:v>38.138888888888893</c:v>
                </c:pt>
                <c:pt idx="5493">
                  <c:v>38.145833333333336</c:v>
                </c:pt>
                <c:pt idx="5494">
                  <c:v>38.152777777777779</c:v>
                </c:pt>
                <c:pt idx="5495">
                  <c:v>38.159722222222221</c:v>
                </c:pt>
                <c:pt idx="5496">
                  <c:v>38.166666666666664</c:v>
                </c:pt>
                <c:pt idx="5497">
                  <c:v>38.173611111111107</c:v>
                </c:pt>
                <c:pt idx="5498">
                  <c:v>38.180555555555557</c:v>
                </c:pt>
                <c:pt idx="5499">
                  <c:v>38.1875</c:v>
                </c:pt>
                <c:pt idx="5500">
                  <c:v>38.194444444444443</c:v>
                </c:pt>
                <c:pt idx="5501">
                  <c:v>38.201388888888893</c:v>
                </c:pt>
                <c:pt idx="5502">
                  <c:v>38.208333333333336</c:v>
                </c:pt>
                <c:pt idx="5503">
                  <c:v>38.215277777777779</c:v>
                </c:pt>
                <c:pt idx="5504">
                  <c:v>38.222222222222221</c:v>
                </c:pt>
                <c:pt idx="5505">
                  <c:v>38.229166666666664</c:v>
                </c:pt>
                <c:pt idx="5506">
                  <c:v>38.236111111111107</c:v>
                </c:pt>
                <c:pt idx="5507">
                  <c:v>38.243055555555557</c:v>
                </c:pt>
                <c:pt idx="5508">
                  <c:v>38.25</c:v>
                </c:pt>
                <c:pt idx="5509">
                  <c:v>38.256944444444443</c:v>
                </c:pt>
                <c:pt idx="5510">
                  <c:v>38.263888888888893</c:v>
                </c:pt>
                <c:pt idx="5511">
                  <c:v>38.270833333333336</c:v>
                </c:pt>
                <c:pt idx="5512">
                  <c:v>38.277777777777779</c:v>
                </c:pt>
                <c:pt idx="5513">
                  <c:v>38.284722222222221</c:v>
                </c:pt>
                <c:pt idx="5514">
                  <c:v>38.291666666666664</c:v>
                </c:pt>
                <c:pt idx="5515">
                  <c:v>38.298611111111107</c:v>
                </c:pt>
                <c:pt idx="5516">
                  <c:v>38.305555555555557</c:v>
                </c:pt>
                <c:pt idx="5517">
                  <c:v>38.3125</c:v>
                </c:pt>
                <c:pt idx="5518">
                  <c:v>38.319444444444443</c:v>
                </c:pt>
                <c:pt idx="5519">
                  <c:v>38.326388888888893</c:v>
                </c:pt>
                <c:pt idx="5520">
                  <c:v>38.333333333333336</c:v>
                </c:pt>
                <c:pt idx="5521">
                  <c:v>38.340277777777779</c:v>
                </c:pt>
                <c:pt idx="5522">
                  <c:v>38.347222222222221</c:v>
                </c:pt>
                <c:pt idx="5523">
                  <c:v>38.354166666666664</c:v>
                </c:pt>
                <c:pt idx="5524">
                  <c:v>38.361111111111107</c:v>
                </c:pt>
                <c:pt idx="5525">
                  <c:v>38.368055555555557</c:v>
                </c:pt>
                <c:pt idx="5526">
                  <c:v>38.375</c:v>
                </c:pt>
                <c:pt idx="5527">
                  <c:v>38.381944444444443</c:v>
                </c:pt>
                <c:pt idx="5528">
                  <c:v>38.388888888888893</c:v>
                </c:pt>
                <c:pt idx="5529">
                  <c:v>38.395833333333336</c:v>
                </c:pt>
                <c:pt idx="5530">
                  <c:v>38.402777777777779</c:v>
                </c:pt>
                <c:pt idx="5531">
                  <c:v>38.409722222222221</c:v>
                </c:pt>
                <c:pt idx="5532">
                  <c:v>38.416666666666664</c:v>
                </c:pt>
                <c:pt idx="5533">
                  <c:v>38.423611111111107</c:v>
                </c:pt>
                <c:pt idx="5534">
                  <c:v>38.430555555555557</c:v>
                </c:pt>
                <c:pt idx="5535">
                  <c:v>38.4375</c:v>
                </c:pt>
                <c:pt idx="5536">
                  <c:v>38.444444444444443</c:v>
                </c:pt>
                <c:pt idx="5537">
                  <c:v>38.451388888888893</c:v>
                </c:pt>
                <c:pt idx="5538">
                  <c:v>38.458333333333336</c:v>
                </c:pt>
                <c:pt idx="5539">
                  <c:v>38.465277777777779</c:v>
                </c:pt>
                <c:pt idx="5540">
                  <c:v>38.472222222222221</c:v>
                </c:pt>
                <c:pt idx="5541">
                  <c:v>38.479166666666664</c:v>
                </c:pt>
                <c:pt idx="5542">
                  <c:v>38.486111111111107</c:v>
                </c:pt>
                <c:pt idx="5543">
                  <c:v>38.493055555555557</c:v>
                </c:pt>
                <c:pt idx="5544">
                  <c:v>38.5</c:v>
                </c:pt>
                <c:pt idx="5545">
                  <c:v>38.506944444444443</c:v>
                </c:pt>
                <c:pt idx="5546">
                  <c:v>38.513888888888893</c:v>
                </c:pt>
                <c:pt idx="5547">
                  <c:v>38.520833333333336</c:v>
                </c:pt>
                <c:pt idx="5548">
                  <c:v>38.527777777777779</c:v>
                </c:pt>
                <c:pt idx="5549">
                  <c:v>38.534722222222221</c:v>
                </c:pt>
                <c:pt idx="5550">
                  <c:v>38.541666666666664</c:v>
                </c:pt>
                <c:pt idx="5551">
                  <c:v>38.548611111111107</c:v>
                </c:pt>
                <c:pt idx="5552">
                  <c:v>38.555555555555557</c:v>
                </c:pt>
                <c:pt idx="5553">
                  <c:v>38.5625</c:v>
                </c:pt>
                <c:pt idx="5554">
                  <c:v>38.569444444444443</c:v>
                </c:pt>
                <c:pt idx="5555">
                  <c:v>38.576388888888893</c:v>
                </c:pt>
                <c:pt idx="5556">
                  <c:v>38.583333333333336</c:v>
                </c:pt>
                <c:pt idx="5557">
                  <c:v>38.590277777777779</c:v>
                </c:pt>
                <c:pt idx="5558">
                  <c:v>38.597222222222221</c:v>
                </c:pt>
                <c:pt idx="5559">
                  <c:v>38.604166666666664</c:v>
                </c:pt>
                <c:pt idx="5560">
                  <c:v>38.611111111111107</c:v>
                </c:pt>
                <c:pt idx="5561">
                  <c:v>38.618055555555557</c:v>
                </c:pt>
                <c:pt idx="5562">
                  <c:v>38.625</c:v>
                </c:pt>
                <c:pt idx="5563">
                  <c:v>38.631944444444443</c:v>
                </c:pt>
                <c:pt idx="5564">
                  <c:v>38.638888888888893</c:v>
                </c:pt>
                <c:pt idx="5565">
                  <c:v>38.645833333333336</c:v>
                </c:pt>
                <c:pt idx="5566">
                  <c:v>38.652777777777779</c:v>
                </c:pt>
                <c:pt idx="5567">
                  <c:v>38.659722222222221</c:v>
                </c:pt>
                <c:pt idx="5568">
                  <c:v>38.666666666666664</c:v>
                </c:pt>
                <c:pt idx="5569">
                  <c:v>38.673611111111107</c:v>
                </c:pt>
                <c:pt idx="5570">
                  <c:v>38.680555555555557</c:v>
                </c:pt>
                <c:pt idx="5571">
                  <c:v>38.6875</c:v>
                </c:pt>
                <c:pt idx="5572">
                  <c:v>38.694444444444443</c:v>
                </c:pt>
                <c:pt idx="5573">
                  <c:v>38.701388888888893</c:v>
                </c:pt>
                <c:pt idx="5574">
                  <c:v>38.708333333333336</c:v>
                </c:pt>
                <c:pt idx="5575">
                  <c:v>38.715277777777779</c:v>
                </c:pt>
                <c:pt idx="5576">
                  <c:v>38.722222222222221</c:v>
                </c:pt>
                <c:pt idx="5577">
                  <c:v>38.729166666666664</c:v>
                </c:pt>
                <c:pt idx="5578">
                  <c:v>38.736111111111107</c:v>
                </c:pt>
                <c:pt idx="5579">
                  <c:v>38.743055555555557</c:v>
                </c:pt>
                <c:pt idx="5580">
                  <c:v>38.75</c:v>
                </c:pt>
                <c:pt idx="5581">
                  <c:v>38.756944444444443</c:v>
                </c:pt>
                <c:pt idx="5582">
                  <c:v>38.763888888888893</c:v>
                </c:pt>
                <c:pt idx="5583">
                  <c:v>38.770833333333336</c:v>
                </c:pt>
                <c:pt idx="5584">
                  <c:v>38.777777777777779</c:v>
                </c:pt>
                <c:pt idx="5585">
                  <c:v>38.784722222222221</c:v>
                </c:pt>
                <c:pt idx="5586">
                  <c:v>38.791666666666664</c:v>
                </c:pt>
                <c:pt idx="5587">
                  <c:v>38.798611111111107</c:v>
                </c:pt>
                <c:pt idx="5588">
                  <c:v>38.805555555555557</c:v>
                </c:pt>
                <c:pt idx="5589">
                  <c:v>38.8125</c:v>
                </c:pt>
                <c:pt idx="5590">
                  <c:v>38.819444444444443</c:v>
                </c:pt>
                <c:pt idx="5591">
                  <c:v>38.826388888888893</c:v>
                </c:pt>
                <c:pt idx="5592">
                  <c:v>38.833333333333336</c:v>
                </c:pt>
                <c:pt idx="5593">
                  <c:v>38.840277777777779</c:v>
                </c:pt>
                <c:pt idx="5594">
                  <c:v>38.847222222222221</c:v>
                </c:pt>
                <c:pt idx="5595">
                  <c:v>38.854166666666664</c:v>
                </c:pt>
                <c:pt idx="5596">
                  <c:v>38.861111111111107</c:v>
                </c:pt>
                <c:pt idx="5597">
                  <c:v>38.868055555555557</c:v>
                </c:pt>
                <c:pt idx="5598">
                  <c:v>38.875</c:v>
                </c:pt>
                <c:pt idx="5599">
                  <c:v>38.881944444444443</c:v>
                </c:pt>
                <c:pt idx="5600">
                  <c:v>38.888888888888893</c:v>
                </c:pt>
                <c:pt idx="5601">
                  <c:v>38.895833333333336</c:v>
                </c:pt>
                <c:pt idx="5602">
                  <c:v>38.902777777777779</c:v>
                </c:pt>
                <c:pt idx="5603">
                  <c:v>38.909722222222221</c:v>
                </c:pt>
                <c:pt idx="5604">
                  <c:v>38.916666666666664</c:v>
                </c:pt>
                <c:pt idx="5605">
                  <c:v>38.923611111111107</c:v>
                </c:pt>
                <c:pt idx="5606">
                  <c:v>38.930555555555557</c:v>
                </c:pt>
                <c:pt idx="5607">
                  <c:v>38.9375</c:v>
                </c:pt>
                <c:pt idx="5608">
                  <c:v>38.944444444444443</c:v>
                </c:pt>
                <c:pt idx="5609">
                  <c:v>38.951388888888893</c:v>
                </c:pt>
                <c:pt idx="5610">
                  <c:v>38.958333333333336</c:v>
                </c:pt>
                <c:pt idx="5611">
                  <c:v>38.965277777777779</c:v>
                </c:pt>
                <c:pt idx="5612">
                  <c:v>38.972222222222221</c:v>
                </c:pt>
                <c:pt idx="5613">
                  <c:v>38.979166666666664</c:v>
                </c:pt>
                <c:pt idx="5614">
                  <c:v>38.986111111111107</c:v>
                </c:pt>
                <c:pt idx="5615">
                  <c:v>38.993055555555557</c:v>
                </c:pt>
                <c:pt idx="5616">
                  <c:v>39</c:v>
                </c:pt>
                <c:pt idx="5617">
                  <c:v>39.006944444444443</c:v>
                </c:pt>
                <c:pt idx="5618">
                  <c:v>39.013888888888893</c:v>
                </c:pt>
                <c:pt idx="5619">
                  <c:v>39.020833333333336</c:v>
                </c:pt>
                <c:pt idx="5620">
                  <c:v>39.027777777777779</c:v>
                </c:pt>
                <c:pt idx="5621">
                  <c:v>39.034722222222221</c:v>
                </c:pt>
                <c:pt idx="5622">
                  <c:v>39.041666666666664</c:v>
                </c:pt>
                <c:pt idx="5623">
                  <c:v>39.048611111111107</c:v>
                </c:pt>
                <c:pt idx="5624">
                  <c:v>39.055555555555557</c:v>
                </c:pt>
                <c:pt idx="5625">
                  <c:v>39.0625</c:v>
                </c:pt>
                <c:pt idx="5626">
                  <c:v>39.069444444444443</c:v>
                </c:pt>
                <c:pt idx="5627">
                  <c:v>39.076388888888893</c:v>
                </c:pt>
                <c:pt idx="5628">
                  <c:v>39.083333333333336</c:v>
                </c:pt>
                <c:pt idx="5629">
                  <c:v>39.090277777777779</c:v>
                </c:pt>
                <c:pt idx="5630">
                  <c:v>39.097222222222221</c:v>
                </c:pt>
                <c:pt idx="5631">
                  <c:v>39.104166666666664</c:v>
                </c:pt>
                <c:pt idx="5632">
                  <c:v>39.111111111111107</c:v>
                </c:pt>
                <c:pt idx="5633">
                  <c:v>39.118055555555557</c:v>
                </c:pt>
                <c:pt idx="5634">
                  <c:v>39.125</c:v>
                </c:pt>
                <c:pt idx="5635">
                  <c:v>39.131944444444443</c:v>
                </c:pt>
                <c:pt idx="5636">
                  <c:v>39.138888888888893</c:v>
                </c:pt>
                <c:pt idx="5637">
                  <c:v>39.145833333333336</c:v>
                </c:pt>
                <c:pt idx="5638">
                  <c:v>39.152777777777779</c:v>
                </c:pt>
                <c:pt idx="5639">
                  <c:v>39.159722222222221</c:v>
                </c:pt>
                <c:pt idx="5640">
                  <c:v>39.166666666666664</c:v>
                </c:pt>
                <c:pt idx="5641">
                  <c:v>39.173611111111107</c:v>
                </c:pt>
                <c:pt idx="5642">
                  <c:v>39.180555555555557</c:v>
                </c:pt>
                <c:pt idx="5643">
                  <c:v>39.1875</c:v>
                </c:pt>
                <c:pt idx="5644">
                  <c:v>39.194444444444443</c:v>
                </c:pt>
                <c:pt idx="5645">
                  <c:v>39.201388888888893</c:v>
                </c:pt>
                <c:pt idx="5646">
                  <c:v>39.208333333333336</c:v>
                </c:pt>
                <c:pt idx="5647">
                  <c:v>39.215277777777779</c:v>
                </c:pt>
                <c:pt idx="5648">
                  <c:v>39.222222222222221</c:v>
                </c:pt>
                <c:pt idx="5649">
                  <c:v>39.229166666666664</c:v>
                </c:pt>
                <c:pt idx="5650">
                  <c:v>39.236111111111107</c:v>
                </c:pt>
                <c:pt idx="5651">
                  <c:v>39.243055555555557</c:v>
                </c:pt>
                <c:pt idx="5652">
                  <c:v>39.25</c:v>
                </c:pt>
                <c:pt idx="5653">
                  <c:v>39.256944444444443</c:v>
                </c:pt>
                <c:pt idx="5654">
                  <c:v>39.263888888888893</c:v>
                </c:pt>
                <c:pt idx="5655">
                  <c:v>39.270833333333336</c:v>
                </c:pt>
                <c:pt idx="5656">
                  <c:v>39.277777777777779</c:v>
                </c:pt>
                <c:pt idx="5657">
                  <c:v>39.284722222222221</c:v>
                </c:pt>
                <c:pt idx="5658">
                  <c:v>39.291666666666664</c:v>
                </c:pt>
                <c:pt idx="5659">
                  <c:v>39.298611111111107</c:v>
                </c:pt>
                <c:pt idx="5660">
                  <c:v>39.305555555555557</c:v>
                </c:pt>
                <c:pt idx="5661">
                  <c:v>39.3125</c:v>
                </c:pt>
                <c:pt idx="5662">
                  <c:v>39.319444444444443</c:v>
                </c:pt>
                <c:pt idx="5663">
                  <c:v>39.326388888888893</c:v>
                </c:pt>
                <c:pt idx="5664">
                  <c:v>39.333333333333336</c:v>
                </c:pt>
                <c:pt idx="5665">
                  <c:v>39.340277777777779</c:v>
                </c:pt>
                <c:pt idx="5666">
                  <c:v>39.347222222222221</c:v>
                </c:pt>
                <c:pt idx="5667">
                  <c:v>39.354166666666664</c:v>
                </c:pt>
                <c:pt idx="5668">
                  <c:v>39.361111111111107</c:v>
                </c:pt>
                <c:pt idx="5669">
                  <c:v>39.368055555555557</c:v>
                </c:pt>
                <c:pt idx="5670">
                  <c:v>39.375</c:v>
                </c:pt>
                <c:pt idx="5671">
                  <c:v>39.381944444444443</c:v>
                </c:pt>
                <c:pt idx="5672">
                  <c:v>39.388888888888893</c:v>
                </c:pt>
                <c:pt idx="5673">
                  <c:v>39.395833333333336</c:v>
                </c:pt>
                <c:pt idx="5674">
                  <c:v>39.402777777777779</c:v>
                </c:pt>
                <c:pt idx="5675">
                  <c:v>39.409722222222221</c:v>
                </c:pt>
                <c:pt idx="5676">
                  <c:v>39.416666666666664</c:v>
                </c:pt>
                <c:pt idx="5677">
                  <c:v>39.423611111111107</c:v>
                </c:pt>
                <c:pt idx="5678">
                  <c:v>39.430555555555557</c:v>
                </c:pt>
                <c:pt idx="5679">
                  <c:v>39.4375</c:v>
                </c:pt>
                <c:pt idx="5680">
                  <c:v>39.444444444444443</c:v>
                </c:pt>
                <c:pt idx="5681">
                  <c:v>39.451388888888893</c:v>
                </c:pt>
                <c:pt idx="5682">
                  <c:v>39.458333333333336</c:v>
                </c:pt>
                <c:pt idx="5683">
                  <c:v>39.465277777777779</c:v>
                </c:pt>
                <c:pt idx="5684">
                  <c:v>39.472222222222221</c:v>
                </c:pt>
                <c:pt idx="5685">
                  <c:v>39.479166666666664</c:v>
                </c:pt>
                <c:pt idx="5686">
                  <c:v>39.486111111111107</c:v>
                </c:pt>
                <c:pt idx="5687">
                  <c:v>39.493055555555557</c:v>
                </c:pt>
                <c:pt idx="5688">
                  <c:v>39.5</c:v>
                </c:pt>
                <c:pt idx="5689">
                  <c:v>39.506944444444443</c:v>
                </c:pt>
                <c:pt idx="5690">
                  <c:v>39.513888888888893</c:v>
                </c:pt>
                <c:pt idx="5691">
                  <c:v>39.520833333333336</c:v>
                </c:pt>
                <c:pt idx="5692">
                  <c:v>39.527777777777779</c:v>
                </c:pt>
                <c:pt idx="5693">
                  <c:v>39.534722222222221</c:v>
                </c:pt>
                <c:pt idx="5694">
                  <c:v>39.541666666666664</c:v>
                </c:pt>
                <c:pt idx="5695">
                  <c:v>39.548611111111107</c:v>
                </c:pt>
                <c:pt idx="5696">
                  <c:v>39.555555555555557</c:v>
                </c:pt>
                <c:pt idx="5697">
                  <c:v>39.5625</c:v>
                </c:pt>
                <c:pt idx="5698">
                  <c:v>39.569444444444443</c:v>
                </c:pt>
                <c:pt idx="5699">
                  <c:v>39.576388888888893</c:v>
                </c:pt>
                <c:pt idx="5700">
                  <c:v>39.583333333333336</c:v>
                </c:pt>
                <c:pt idx="5701">
                  <c:v>39.590277777777779</c:v>
                </c:pt>
                <c:pt idx="5702">
                  <c:v>39.597222222222221</c:v>
                </c:pt>
                <c:pt idx="5703">
                  <c:v>39.604166666666664</c:v>
                </c:pt>
                <c:pt idx="5704">
                  <c:v>39.611111111111107</c:v>
                </c:pt>
                <c:pt idx="5705">
                  <c:v>39.618055555555557</c:v>
                </c:pt>
                <c:pt idx="5706">
                  <c:v>39.625</c:v>
                </c:pt>
                <c:pt idx="5707">
                  <c:v>39.631944444444443</c:v>
                </c:pt>
                <c:pt idx="5708">
                  <c:v>39.638888888888893</c:v>
                </c:pt>
                <c:pt idx="5709">
                  <c:v>39.645833333333336</c:v>
                </c:pt>
                <c:pt idx="5710">
                  <c:v>39.652777777777779</c:v>
                </c:pt>
                <c:pt idx="5711">
                  <c:v>39.659722222222221</c:v>
                </c:pt>
                <c:pt idx="5712">
                  <c:v>39.666666666666664</c:v>
                </c:pt>
                <c:pt idx="5713">
                  <c:v>39.673611111111107</c:v>
                </c:pt>
                <c:pt idx="5714">
                  <c:v>39.680555555555557</c:v>
                </c:pt>
                <c:pt idx="5715">
                  <c:v>39.6875</c:v>
                </c:pt>
                <c:pt idx="5716">
                  <c:v>39.694444444444443</c:v>
                </c:pt>
                <c:pt idx="5717">
                  <c:v>39.701388888888893</c:v>
                </c:pt>
                <c:pt idx="5718">
                  <c:v>39.708333333333336</c:v>
                </c:pt>
                <c:pt idx="5719">
                  <c:v>39.715277777777779</c:v>
                </c:pt>
                <c:pt idx="5720">
                  <c:v>39.722222222222221</c:v>
                </c:pt>
                <c:pt idx="5721">
                  <c:v>39.729166666666664</c:v>
                </c:pt>
                <c:pt idx="5722">
                  <c:v>39.736111111111107</c:v>
                </c:pt>
                <c:pt idx="5723">
                  <c:v>39.743055555555557</c:v>
                </c:pt>
                <c:pt idx="5724">
                  <c:v>39.75</c:v>
                </c:pt>
                <c:pt idx="5725">
                  <c:v>39.756944444444443</c:v>
                </c:pt>
                <c:pt idx="5726">
                  <c:v>39.763888888888893</c:v>
                </c:pt>
                <c:pt idx="5727">
                  <c:v>39.770833333333336</c:v>
                </c:pt>
                <c:pt idx="5728">
                  <c:v>39.777777777777779</c:v>
                </c:pt>
                <c:pt idx="5729">
                  <c:v>39.784722222222221</c:v>
                </c:pt>
                <c:pt idx="5730">
                  <c:v>39.791666666666664</c:v>
                </c:pt>
                <c:pt idx="5731">
                  <c:v>39.798611111111107</c:v>
                </c:pt>
                <c:pt idx="5732">
                  <c:v>39.805555555555557</c:v>
                </c:pt>
                <c:pt idx="5733">
                  <c:v>39.8125</c:v>
                </c:pt>
                <c:pt idx="5734">
                  <c:v>39.819444444444443</c:v>
                </c:pt>
                <c:pt idx="5735">
                  <c:v>39.826388888888893</c:v>
                </c:pt>
                <c:pt idx="5736">
                  <c:v>39.833333333333336</c:v>
                </c:pt>
                <c:pt idx="5737">
                  <c:v>39.840277777777779</c:v>
                </c:pt>
                <c:pt idx="5738">
                  <c:v>39.847222222222221</c:v>
                </c:pt>
                <c:pt idx="5739">
                  <c:v>39.854166666666664</c:v>
                </c:pt>
                <c:pt idx="5740">
                  <c:v>39.861111111111107</c:v>
                </c:pt>
                <c:pt idx="5741">
                  <c:v>39.868055555555557</c:v>
                </c:pt>
                <c:pt idx="5742">
                  <c:v>39.875</c:v>
                </c:pt>
                <c:pt idx="5743">
                  <c:v>39.881944444444443</c:v>
                </c:pt>
                <c:pt idx="5744">
                  <c:v>39.888888888888893</c:v>
                </c:pt>
                <c:pt idx="5745">
                  <c:v>39.895833333333336</c:v>
                </c:pt>
                <c:pt idx="5746">
                  <c:v>39.902777777777779</c:v>
                </c:pt>
                <c:pt idx="5747">
                  <c:v>39.909722222222221</c:v>
                </c:pt>
                <c:pt idx="5748">
                  <c:v>39.916666666666664</c:v>
                </c:pt>
                <c:pt idx="5749">
                  <c:v>39.923611111111107</c:v>
                </c:pt>
                <c:pt idx="5750">
                  <c:v>39.930555555555557</c:v>
                </c:pt>
                <c:pt idx="5751">
                  <c:v>39.9375</c:v>
                </c:pt>
                <c:pt idx="5752">
                  <c:v>39.944444444444443</c:v>
                </c:pt>
                <c:pt idx="5753">
                  <c:v>39.951388888888893</c:v>
                </c:pt>
                <c:pt idx="5754">
                  <c:v>39.958333333333336</c:v>
                </c:pt>
                <c:pt idx="5755">
                  <c:v>39.965277777777779</c:v>
                </c:pt>
                <c:pt idx="5756">
                  <c:v>39.972222222222221</c:v>
                </c:pt>
                <c:pt idx="5757">
                  <c:v>39.979166666666664</c:v>
                </c:pt>
                <c:pt idx="5758">
                  <c:v>39.986111111111107</c:v>
                </c:pt>
                <c:pt idx="5759">
                  <c:v>39.993055555555557</c:v>
                </c:pt>
                <c:pt idx="5760">
                  <c:v>40</c:v>
                </c:pt>
                <c:pt idx="5761">
                  <c:v>40.006944444444443</c:v>
                </c:pt>
                <c:pt idx="5762">
                  <c:v>40.013888888888893</c:v>
                </c:pt>
                <c:pt idx="5763">
                  <c:v>40.020833333333336</c:v>
                </c:pt>
                <c:pt idx="5764">
                  <c:v>40.027777777777779</c:v>
                </c:pt>
                <c:pt idx="5765">
                  <c:v>40.034722222222221</c:v>
                </c:pt>
                <c:pt idx="5766">
                  <c:v>40.041666666666664</c:v>
                </c:pt>
                <c:pt idx="5767">
                  <c:v>40.048611111111107</c:v>
                </c:pt>
                <c:pt idx="5768">
                  <c:v>40.055555555555557</c:v>
                </c:pt>
                <c:pt idx="5769">
                  <c:v>40.0625</c:v>
                </c:pt>
                <c:pt idx="5770">
                  <c:v>40.069444444444443</c:v>
                </c:pt>
                <c:pt idx="5771">
                  <c:v>40.076388888888893</c:v>
                </c:pt>
                <c:pt idx="5772">
                  <c:v>40.083333333333336</c:v>
                </c:pt>
                <c:pt idx="5773">
                  <c:v>40.090277777777779</c:v>
                </c:pt>
                <c:pt idx="5774">
                  <c:v>40.097222222222221</c:v>
                </c:pt>
                <c:pt idx="5775">
                  <c:v>40.104166666666664</c:v>
                </c:pt>
                <c:pt idx="5776">
                  <c:v>40.111111111111107</c:v>
                </c:pt>
                <c:pt idx="5777">
                  <c:v>40.118055555555557</c:v>
                </c:pt>
                <c:pt idx="5778">
                  <c:v>40.125</c:v>
                </c:pt>
                <c:pt idx="5779">
                  <c:v>40.131944444444443</c:v>
                </c:pt>
                <c:pt idx="5780">
                  <c:v>40.138888888888893</c:v>
                </c:pt>
                <c:pt idx="5781">
                  <c:v>40.145833333333336</c:v>
                </c:pt>
                <c:pt idx="5782">
                  <c:v>40.152777777777779</c:v>
                </c:pt>
                <c:pt idx="5783">
                  <c:v>40.159722222222221</c:v>
                </c:pt>
                <c:pt idx="5784">
                  <c:v>40.166666666666664</c:v>
                </c:pt>
                <c:pt idx="5785">
                  <c:v>40.173611111111107</c:v>
                </c:pt>
                <c:pt idx="5786">
                  <c:v>40.180555555555557</c:v>
                </c:pt>
                <c:pt idx="5787">
                  <c:v>40.1875</c:v>
                </c:pt>
                <c:pt idx="5788">
                  <c:v>40.194444444444443</c:v>
                </c:pt>
                <c:pt idx="5789">
                  <c:v>40.201388888888893</c:v>
                </c:pt>
                <c:pt idx="5790">
                  <c:v>40.208333333333336</c:v>
                </c:pt>
                <c:pt idx="5791">
                  <c:v>40.215277777777779</c:v>
                </c:pt>
                <c:pt idx="5792">
                  <c:v>40.222222222222221</c:v>
                </c:pt>
                <c:pt idx="5793">
                  <c:v>40.229166666666664</c:v>
                </c:pt>
                <c:pt idx="5794">
                  <c:v>40.236111111111107</c:v>
                </c:pt>
                <c:pt idx="5795">
                  <c:v>40.243055555555557</c:v>
                </c:pt>
                <c:pt idx="5796">
                  <c:v>40.25</c:v>
                </c:pt>
                <c:pt idx="5797">
                  <c:v>40.256944444444443</c:v>
                </c:pt>
                <c:pt idx="5798">
                  <c:v>40.263888888888893</c:v>
                </c:pt>
                <c:pt idx="5799">
                  <c:v>40.270833333333336</c:v>
                </c:pt>
                <c:pt idx="5800">
                  <c:v>40.277777777777779</c:v>
                </c:pt>
                <c:pt idx="5801">
                  <c:v>40.284722222222221</c:v>
                </c:pt>
                <c:pt idx="5802">
                  <c:v>40.291666666666664</c:v>
                </c:pt>
                <c:pt idx="5803">
                  <c:v>40.298611111111107</c:v>
                </c:pt>
                <c:pt idx="5804">
                  <c:v>40.305555555555557</c:v>
                </c:pt>
                <c:pt idx="5805">
                  <c:v>40.3125</c:v>
                </c:pt>
                <c:pt idx="5806">
                  <c:v>40.319444444444443</c:v>
                </c:pt>
                <c:pt idx="5807">
                  <c:v>40.326388888888893</c:v>
                </c:pt>
                <c:pt idx="5808">
                  <c:v>40.333333333333336</c:v>
                </c:pt>
                <c:pt idx="5809">
                  <c:v>40.340277777777779</c:v>
                </c:pt>
                <c:pt idx="5810">
                  <c:v>40.347222222222221</c:v>
                </c:pt>
                <c:pt idx="5811">
                  <c:v>40.354166666666664</c:v>
                </c:pt>
                <c:pt idx="5812">
                  <c:v>40.361111111111107</c:v>
                </c:pt>
                <c:pt idx="5813">
                  <c:v>40.368055555555557</c:v>
                </c:pt>
                <c:pt idx="5814">
                  <c:v>40.375</c:v>
                </c:pt>
                <c:pt idx="5815">
                  <c:v>40.381944444444443</c:v>
                </c:pt>
                <c:pt idx="5816">
                  <c:v>40.388888888888893</c:v>
                </c:pt>
                <c:pt idx="5817">
                  <c:v>40.395833333333336</c:v>
                </c:pt>
                <c:pt idx="5818">
                  <c:v>40.402777777777779</c:v>
                </c:pt>
                <c:pt idx="5819">
                  <c:v>40.409722222222221</c:v>
                </c:pt>
                <c:pt idx="5820">
                  <c:v>40.416666666666664</c:v>
                </c:pt>
                <c:pt idx="5821">
                  <c:v>40.423611111111107</c:v>
                </c:pt>
                <c:pt idx="5822">
                  <c:v>40.430555555555557</c:v>
                </c:pt>
                <c:pt idx="5823">
                  <c:v>40.4375</c:v>
                </c:pt>
                <c:pt idx="5824">
                  <c:v>40.444444444444443</c:v>
                </c:pt>
                <c:pt idx="5825">
                  <c:v>40.451388888888893</c:v>
                </c:pt>
                <c:pt idx="5826">
                  <c:v>40.458333333333336</c:v>
                </c:pt>
                <c:pt idx="5827">
                  <c:v>40.465277777777779</c:v>
                </c:pt>
                <c:pt idx="5828">
                  <c:v>40.472222222222221</c:v>
                </c:pt>
                <c:pt idx="5829">
                  <c:v>40.479166666666664</c:v>
                </c:pt>
                <c:pt idx="5830">
                  <c:v>40.486111111111107</c:v>
                </c:pt>
                <c:pt idx="5831">
                  <c:v>40.493055555555557</c:v>
                </c:pt>
                <c:pt idx="5832">
                  <c:v>40.5</c:v>
                </c:pt>
                <c:pt idx="5833">
                  <c:v>40.506944444444443</c:v>
                </c:pt>
                <c:pt idx="5834">
                  <c:v>40.513888888888893</c:v>
                </c:pt>
                <c:pt idx="5835">
                  <c:v>40.520833333333336</c:v>
                </c:pt>
                <c:pt idx="5836">
                  <c:v>40.527777777777779</c:v>
                </c:pt>
                <c:pt idx="5837">
                  <c:v>40.534722222222221</c:v>
                </c:pt>
                <c:pt idx="5838">
                  <c:v>40.541666666666664</c:v>
                </c:pt>
                <c:pt idx="5839">
                  <c:v>40.548611111111107</c:v>
                </c:pt>
                <c:pt idx="5840">
                  <c:v>40.555555555555557</c:v>
                </c:pt>
                <c:pt idx="5841">
                  <c:v>40.5625</c:v>
                </c:pt>
                <c:pt idx="5842">
                  <c:v>40.569444444444443</c:v>
                </c:pt>
                <c:pt idx="5843">
                  <c:v>40.576388888888893</c:v>
                </c:pt>
                <c:pt idx="5844">
                  <c:v>40.583333333333336</c:v>
                </c:pt>
                <c:pt idx="5845">
                  <c:v>40.590277777777779</c:v>
                </c:pt>
                <c:pt idx="5846">
                  <c:v>40.597222222222221</c:v>
                </c:pt>
                <c:pt idx="5847">
                  <c:v>40.604166666666664</c:v>
                </c:pt>
                <c:pt idx="5848">
                  <c:v>40.611111111111107</c:v>
                </c:pt>
                <c:pt idx="5849">
                  <c:v>40.618055555555557</c:v>
                </c:pt>
                <c:pt idx="5850">
                  <c:v>40.625</c:v>
                </c:pt>
                <c:pt idx="5851">
                  <c:v>40.631944444444443</c:v>
                </c:pt>
                <c:pt idx="5852">
                  <c:v>40.638888888888893</c:v>
                </c:pt>
                <c:pt idx="5853">
                  <c:v>40.645833333333336</c:v>
                </c:pt>
                <c:pt idx="5854">
                  <c:v>40.652777777777779</c:v>
                </c:pt>
                <c:pt idx="5855">
                  <c:v>40.659722222222221</c:v>
                </c:pt>
                <c:pt idx="5856">
                  <c:v>40.666666666666664</c:v>
                </c:pt>
                <c:pt idx="5857">
                  <c:v>40.673611111111107</c:v>
                </c:pt>
                <c:pt idx="5858">
                  <c:v>40.680555555555557</c:v>
                </c:pt>
                <c:pt idx="5859">
                  <c:v>40.6875</c:v>
                </c:pt>
                <c:pt idx="5860">
                  <c:v>40.694444444444443</c:v>
                </c:pt>
                <c:pt idx="5861">
                  <c:v>40.701388888888893</c:v>
                </c:pt>
                <c:pt idx="5862">
                  <c:v>40.708333333333336</c:v>
                </c:pt>
                <c:pt idx="5863">
                  <c:v>40.715277777777779</c:v>
                </c:pt>
                <c:pt idx="5864">
                  <c:v>40.722222222222221</c:v>
                </c:pt>
                <c:pt idx="5865">
                  <c:v>40.729166666666664</c:v>
                </c:pt>
                <c:pt idx="5866">
                  <c:v>40.736111111111107</c:v>
                </c:pt>
                <c:pt idx="5867">
                  <c:v>40.743055555555557</c:v>
                </c:pt>
                <c:pt idx="5868">
                  <c:v>40.75</c:v>
                </c:pt>
                <c:pt idx="5869">
                  <c:v>40.756944444444443</c:v>
                </c:pt>
                <c:pt idx="5870">
                  <c:v>40.763888888888893</c:v>
                </c:pt>
                <c:pt idx="5871">
                  <c:v>40.770833333333336</c:v>
                </c:pt>
                <c:pt idx="5872">
                  <c:v>40.777777777777779</c:v>
                </c:pt>
                <c:pt idx="5873">
                  <c:v>40.784722222222221</c:v>
                </c:pt>
                <c:pt idx="5874">
                  <c:v>40.791666666666664</c:v>
                </c:pt>
                <c:pt idx="5875">
                  <c:v>40.798611111111107</c:v>
                </c:pt>
                <c:pt idx="5876">
                  <c:v>40.805555555555557</c:v>
                </c:pt>
                <c:pt idx="5877">
                  <c:v>40.8125</c:v>
                </c:pt>
                <c:pt idx="5878">
                  <c:v>40.819444444444443</c:v>
                </c:pt>
                <c:pt idx="5879">
                  <c:v>40.826388888888893</c:v>
                </c:pt>
                <c:pt idx="5880">
                  <c:v>40.833333333333336</c:v>
                </c:pt>
                <c:pt idx="5881">
                  <c:v>40.840277777777779</c:v>
                </c:pt>
                <c:pt idx="5882">
                  <c:v>40.847222222222221</c:v>
                </c:pt>
                <c:pt idx="5883">
                  <c:v>40.854166666666664</c:v>
                </c:pt>
                <c:pt idx="5884">
                  <c:v>40.861111111111107</c:v>
                </c:pt>
                <c:pt idx="5885">
                  <c:v>40.868055555555557</c:v>
                </c:pt>
                <c:pt idx="5886">
                  <c:v>40.875</c:v>
                </c:pt>
                <c:pt idx="5887">
                  <c:v>40.881944444444443</c:v>
                </c:pt>
                <c:pt idx="5888">
                  <c:v>40.888888888888893</c:v>
                </c:pt>
                <c:pt idx="5889">
                  <c:v>40.895833333333336</c:v>
                </c:pt>
                <c:pt idx="5890">
                  <c:v>40.902777777777779</c:v>
                </c:pt>
                <c:pt idx="5891">
                  <c:v>40.909722222222221</c:v>
                </c:pt>
                <c:pt idx="5892">
                  <c:v>40.916666666666664</c:v>
                </c:pt>
                <c:pt idx="5893">
                  <c:v>40.923611111111107</c:v>
                </c:pt>
                <c:pt idx="5894">
                  <c:v>40.930555555555557</c:v>
                </c:pt>
                <c:pt idx="5895">
                  <c:v>40.9375</c:v>
                </c:pt>
                <c:pt idx="5896">
                  <c:v>40.944444444444443</c:v>
                </c:pt>
                <c:pt idx="5897">
                  <c:v>40.951388888888893</c:v>
                </c:pt>
                <c:pt idx="5898">
                  <c:v>40.958333333333336</c:v>
                </c:pt>
                <c:pt idx="5899">
                  <c:v>40.965277777777779</c:v>
                </c:pt>
                <c:pt idx="5900">
                  <c:v>40.972222222222221</c:v>
                </c:pt>
                <c:pt idx="5901">
                  <c:v>40.979166666666664</c:v>
                </c:pt>
                <c:pt idx="5902">
                  <c:v>40.986111111111107</c:v>
                </c:pt>
                <c:pt idx="5903">
                  <c:v>40.993055555555557</c:v>
                </c:pt>
                <c:pt idx="5904">
                  <c:v>41</c:v>
                </c:pt>
                <c:pt idx="5905">
                  <c:v>41.006944444444443</c:v>
                </c:pt>
                <c:pt idx="5906">
                  <c:v>41.013888888888893</c:v>
                </c:pt>
                <c:pt idx="5907">
                  <c:v>41.020833333333336</c:v>
                </c:pt>
                <c:pt idx="5908">
                  <c:v>41.027777777777779</c:v>
                </c:pt>
                <c:pt idx="5909">
                  <c:v>41.034722222222221</c:v>
                </c:pt>
                <c:pt idx="5910">
                  <c:v>41.041666666666664</c:v>
                </c:pt>
                <c:pt idx="5911">
                  <c:v>41.048611111111107</c:v>
                </c:pt>
                <c:pt idx="5912">
                  <c:v>41.055555555555557</c:v>
                </c:pt>
                <c:pt idx="5913">
                  <c:v>41.0625</c:v>
                </c:pt>
                <c:pt idx="5914">
                  <c:v>41.069444444444443</c:v>
                </c:pt>
                <c:pt idx="5915">
                  <c:v>41.076388888888893</c:v>
                </c:pt>
                <c:pt idx="5916">
                  <c:v>41.083333333333336</c:v>
                </c:pt>
                <c:pt idx="5917">
                  <c:v>41.090277777777779</c:v>
                </c:pt>
                <c:pt idx="5918">
                  <c:v>41.097222222222221</c:v>
                </c:pt>
                <c:pt idx="5919">
                  <c:v>41.104166666666664</c:v>
                </c:pt>
                <c:pt idx="5920">
                  <c:v>41.111111111111107</c:v>
                </c:pt>
                <c:pt idx="5921">
                  <c:v>41.118055555555557</c:v>
                </c:pt>
                <c:pt idx="5922">
                  <c:v>41.125</c:v>
                </c:pt>
                <c:pt idx="5923">
                  <c:v>41.131944444444443</c:v>
                </c:pt>
                <c:pt idx="5924">
                  <c:v>41.138888888888893</c:v>
                </c:pt>
                <c:pt idx="5925">
                  <c:v>41.145833333333336</c:v>
                </c:pt>
                <c:pt idx="5926">
                  <c:v>41.152777777777779</c:v>
                </c:pt>
                <c:pt idx="5927">
                  <c:v>41.159722222222221</c:v>
                </c:pt>
                <c:pt idx="5928">
                  <c:v>41.166666666666664</c:v>
                </c:pt>
                <c:pt idx="5929">
                  <c:v>41.173611111111107</c:v>
                </c:pt>
                <c:pt idx="5930">
                  <c:v>41.180555555555557</c:v>
                </c:pt>
                <c:pt idx="5931">
                  <c:v>41.1875</c:v>
                </c:pt>
                <c:pt idx="5932">
                  <c:v>41.194444444444443</c:v>
                </c:pt>
                <c:pt idx="5933">
                  <c:v>41.201388888888893</c:v>
                </c:pt>
                <c:pt idx="5934">
                  <c:v>41.208333333333336</c:v>
                </c:pt>
                <c:pt idx="5935">
                  <c:v>41.215277777777779</c:v>
                </c:pt>
                <c:pt idx="5936">
                  <c:v>41.222222222222221</c:v>
                </c:pt>
                <c:pt idx="5937">
                  <c:v>41.229166666666664</c:v>
                </c:pt>
                <c:pt idx="5938">
                  <c:v>41.236111111111107</c:v>
                </c:pt>
                <c:pt idx="5939">
                  <c:v>41.243055555555557</c:v>
                </c:pt>
                <c:pt idx="5940">
                  <c:v>41.25</c:v>
                </c:pt>
                <c:pt idx="5941">
                  <c:v>41.256944444444443</c:v>
                </c:pt>
                <c:pt idx="5942">
                  <c:v>41.263888888888893</c:v>
                </c:pt>
                <c:pt idx="5943">
                  <c:v>41.270833333333336</c:v>
                </c:pt>
                <c:pt idx="5944">
                  <c:v>41.277777777777779</c:v>
                </c:pt>
                <c:pt idx="5945">
                  <c:v>41.284722222222221</c:v>
                </c:pt>
                <c:pt idx="5946">
                  <c:v>41.291666666666664</c:v>
                </c:pt>
                <c:pt idx="5947">
                  <c:v>41.298611111111107</c:v>
                </c:pt>
                <c:pt idx="5948">
                  <c:v>41.305555555555557</c:v>
                </c:pt>
                <c:pt idx="5949">
                  <c:v>41.3125</c:v>
                </c:pt>
                <c:pt idx="5950">
                  <c:v>41.319444444444443</c:v>
                </c:pt>
                <c:pt idx="5951">
                  <c:v>41.326388888888893</c:v>
                </c:pt>
                <c:pt idx="5952">
                  <c:v>41.333333333333336</c:v>
                </c:pt>
                <c:pt idx="5953">
                  <c:v>41.340277777777779</c:v>
                </c:pt>
                <c:pt idx="5954">
                  <c:v>41.347222222222221</c:v>
                </c:pt>
                <c:pt idx="5955">
                  <c:v>41.354166666666664</c:v>
                </c:pt>
                <c:pt idx="5956">
                  <c:v>41.361111111111107</c:v>
                </c:pt>
                <c:pt idx="5957">
                  <c:v>41.368055555555557</c:v>
                </c:pt>
                <c:pt idx="5958">
                  <c:v>41.375</c:v>
                </c:pt>
                <c:pt idx="5959">
                  <c:v>41.381944444444443</c:v>
                </c:pt>
                <c:pt idx="5960">
                  <c:v>41.388888888888893</c:v>
                </c:pt>
                <c:pt idx="5961">
                  <c:v>41.395833333333336</c:v>
                </c:pt>
                <c:pt idx="5962">
                  <c:v>41.402777777777779</c:v>
                </c:pt>
                <c:pt idx="5963">
                  <c:v>41.409722222222221</c:v>
                </c:pt>
                <c:pt idx="5964">
                  <c:v>41.416666666666664</c:v>
                </c:pt>
                <c:pt idx="5965">
                  <c:v>41.423611111111107</c:v>
                </c:pt>
                <c:pt idx="5966">
                  <c:v>41.430555555555557</c:v>
                </c:pt>
                <c:pt idx="5967">
                  <c:v>41.4375</c:v>
                </c:pt>
                <c:pt idx="5968">
                  <c:v>41.444444444444443</c:v>
                </c:pt>
                <c:pt idx="5969">
                  <c:v>41.451388888888893</c:v>
                </c:pt>
                <c:pt idx="5970">
                  <c:v>41.458333333333336</c:v>
                </c:pt>
                <c:pt idx="5971">
                  <c:v>41.465277777777779</c:v>
                </c:pt>
                <c:pt idx="5972">
                  <c:v>41.472222222222221</c:v>
                </c:pt>
                <c:pt idx="5973">
                  <c:v>41.479166666666664</c:v>
                </c:pt>
                <c:pt idx="5974">
                  <c:v>41.486111111111107</c:v>
                </c:pt>
                <c:pt idx="5975">
                  <c:v>41.493055555555557</c:v>
                </c:pt>
                <c:pt idx="5976">
                  <c:v>41.5</c:v>
                </c:pt>
                <c:pt idx="5977">
                  <c:v>41.506944444444443</c:v>
                </c:pt>
                <c:pt idx="5978">
                  <c:v>41.513888888888893</c:v>
                </c:pt>
                <c:pt idx="5979">
                  <c:v>41.520833333333336</c:v>
                </c:pt>
                <c:pt idx="5980">
                  <c:v>41.527777777777779</c:v>
                </c:pt>
                <c:pt idx="5981">
                  <c:v>41.534722222222221</c:v>
                </c:pt>
                <c:pt idx="5982">
                  <c:v>41.541666666666664</c:v>
                </c:pt>
                <c:pt idx="5983">
                  <c:v>41.548611111111107</c:v>
                </c:pt>
                <c:pt idx="5984">
                  <c:v>41.555555555555557</c:v>
                </c:pt>
                <c:pt idx="5985">
                  <c:v>41.5625</c:v>
                </c:pt>
                <c:pt idx="5986">
                  <c:v>41.569444444444443</c:v>
                </c:pt>
                <c:pt idx="5987">
                  <c:v>41.576388888888893</c:v>
                </c:pt>
                <c:pt idx="5988">
                  <c:v>41.583333333333336</c:v>
                </c:pt>
                <c:pt idx="5989">
                  <c:v>41.590277777777779</c:v>
                </c:pt>
                <c:pt idx="5990">
                  <c:v>41.597222222222221</c:v>
                </c:pt>
                <c:pt idx="5991">
                  <c:v>41.604166666666664</c:v>
                </c:pt>
                <c:pt idx="5992">
                  <c:v>41.611111111111107</c:v>
                </c:pt>
                <c:pt idx="5993">
                  <c:v>41.618055555555557</c:v>
                </c:pt>
                <c:pt idx="5994">
                  <c:v>41.625</c:v>
                </c:pt>
                <c:pt idx="5995">
                  <c:v>41.631944444444443</c:v>
                </c:pt>
                <c:pt idx="5996">
                  <c:v>41.638888888888893</c:v>
                </c:pt>
                <c:pt idx="5997">
                  <c:v>41.645833333333336</c:v>
                </c:pt>
                <c:pt idx="5998">
                  <c:v>41.652777777777779</c:v>
                </c:pt>
                <c:pt idx="5999">
                  <c:v>41.659722222222221</c:v>
                </c:pt>
                <c:pt idx="6000">
                  <c:v>41.666666666666664</c:v>
                </c:pt>
                <c:pt idx="6001">
                  <c:v>41.673611111111107</c:v>
                </c:pt>
                <c:pt idx="6002">
                  <c:v>41.680555555555557</c:v>
                </c:pt>
                <c:pt idx="6003">
                  <c:v>41.6875</c:v>
                </c:pt>
                <c:pt idx="6004">
                  <c:v>41.694444444444443</c:v>
                </c:pt>
                <c:pt idx="6005">
                  <c:v>41.701388888888893</c:v>
                </c:pt>
                <c:pt idx="6006">
                  <c:v>41.708333333333336</c:v>
                </c:pt>
                <c:pt idx="6007">
                  <c:v>41.715277777777779</c:v>
                </c:pt>
                <c:pt idx="6008">
                  <c:v>41.722222222222221</c:v>
                </c:pt>
                <c:pt idx="6009">
                  <c:v>41.729166666666664</c:v>
                </c:pt>
                <c:pt idx="6010">
                  <c:v>41.736111111111107</c:v>
                </c:pt>
                <c:pt idx="6011">
                  <c:v>41.743055555555557</c:v>
                </c:pt>
                <c:pt idx="6012">
                  <c:v>41.75</c:v>
                </c:pt>
                <c:pt idx="6013">
                  <c:v>41.756944444444443</c:v>
                </c:pt>
                <c:pt idx="6014">
                  <c:v>41.763888888888893</c:v>
                </c:pt>
                <c:pt idx="6015">
                  <c:v>41.770833333333336</c:v>
                </c:pt>
                <c:pt idx="6016">
                  <c:v>41.777777777777779</c:v>
                </c:pt>
                <c:pt idx="6017">
                  <c:v>41.784722222222221</c:v>
                </c:pt>
                <c:pt idx="6018">
                  <c:v>41.791666666666664</c:v>
                </c:pt>
                <c:pt idx="6019">
                  <c:v>41.798611111111107</c:v>
                </c:pt>
                <c:pt idx="6020">
                  <c:v>41.805555555555557</c:v>
                </c:pt>
                <c:pt idx="6021">
                  <c:v>41.8125</c:v>
                </c:pt>
                <c:pt idx="6022">
                  <c:v>41.819444444444443</c:v>
                </c:pt>
                <c:pt idx="6023">
                  <c:v>41.826388888888893</c:v>
                </c:pt>
                <c:pt idx="6024">
                  <c:v>41.833333333333336</c:v>
                </c:pt>
                <c:pt idx="6025">
                  <c:v>41.840277777777779</c:v>
                </c:pt>
                <c:pt idx="6026">
                  <c:v>41.847222222222221</c:v>
                </c:pt>
                <c:pt idx="6027">
                  <c:v>41.854166666666664</c:v>
                </c:pt>
                <c:pt idx="6028">
                  <c:v>41.861111111111107</c:v>
                </c:pt>
                <c:pt idx="6029">
                  <c:v>41.868055555555557</c:v>
                </c:pt>
                <c:pt idx="6030">
                  <c:v>41.875</c:v>
                </c:pt>
                <c:pt idx="6031">
                  <c:v>41.881944444444443</c:v>
                </c:pt>
                <c:pt idx="6032">
                  <c:v>41.888888888888893</c:v>
                </c:pt>
                <c:pt idx="6033">
                  <c:v>41.895833333333336</c:v>
                </c:pt>
                <c:pt idx="6034">
                  <c:v>41.902777777777779</c:v>
                </c:pt>
                <c:pt idx="6035">
                  <c:v>41.909722222222221</c:v>
                </c:pt>
                <c:pt idx="6036">
                  <c:v>41.916666666666664</c:v>
                </c:pt>
                <c:pt idx="6037">
                  <c:v>41.923611111111107</c:v>
                </c:pt>
                <c:pt idx="6038">
                  <c:v>41.930555555555557</c:v>
                </c:pt>
                <c:pt idx="6039">
                  <c:v>41.9375</c:v>
                </c:pt>
                <c:pt idx="6040">
                  <c:v>41.944444444444443</c:v>
                </c:pt>
                <c:pt idx="6041">
                  <c:v>41.951388888888893</c:v>
                </c:pt>
                <c:pt idx="6042">
                  <c:v>41.958333333333336</c:v>
                </c:pt>
                <c:pt idx="6043">
                  <c:v>41.965277777777779</c:v>
                </c:pt>
                <c:pt idx="6044">
                  <c:v>41.972222222222221</c:v>
                </c:pt>
                <c:pt idx="6045">
                  <c:v>41.979166666666664</c:v>
                </c:pt>
                <c:pt idx="6046">
                  <c:v>41.986111111111107</c:v>
                </c:pt>
                <c:pt idx="6047">
                  <c:v>41.993055555555557</c:v>
                </c:pt>
                <c:pt idx="6048">
                  <c:v>42</c:v>
                </c:pt>
                <c:pt idx="6049">
                  <c:v>42.006944444444443</c:v>
                </c:pt>
                <c:pt idx="6050">
                  <c:v>42.013888888888893</c:v>
                </c:pt>
                <c:pt idx="6051">
                  <c:v>42.020833333333336</c:v>
                </c:pt>
                <c:pt idx="6052">
                  <c:v>42.027777777777779</c:v>
                </c:pt>
                <c:pt idx="6053">
                  <c:v>42.034722222222221</c:v>
                </c:pt>
                <c:pt idx="6054">
                  <c:v>42.041666666666664</c:v>
                </c:pt>
                <c:pt idx="6055">
                  <c:v>42.048611111111107</c:v>
                </c:pt>
                <c:pt idx="6056">
                  <c:v>42.055555555555557</c:v>
                </c:pt>
                <c:pt idx="6057">
                  <c:v>42.0625</c:v>
                </c:pt>
                <c:pt idx="6058">
                  <c:v>42.069444444444443</c:v>
                </c:pt>
                <c:pt idx="6059">
                  <c:v>42.076388888888893</c:v>
                </c:pt>
                <c:pt idx="6060">
                  <c:v>42.083333333333336</c:v>
                </c:pt>
                <c:pt idx="6061">
                  <c:v>42.090277777777779</c:v>
                </c:pt>
                <c:pt idx="6062">
                  <c:v>42.097222222222221</c:v>
                </c:pt>
                <c:pt idx="6063">
                  <c:v>42.104166666666664</c:v>
                </c:pt>
                <c:pt idx="6064">
                  <c:v>42.111111111111107</c:v>
                </c:pt>
                <c:pt idx="6065">
                  <c:v>42.118055555555557</c:v>
                </c:pt>
                <c:pt idx="6066">
                  <c:v>42.125</c:v>
                </c:pt>
                <c:pt idx="6067">
                  <c:v>42.131944444444443</c:v>
                </c:pt>
                <c:pt idx="6068">
                  <c:v>42.138888888888893</c:v>
                </c:pt>
                <c:pt idx="6069">
                  <c:v>42.145833333333336</c:v>
                </c:pt>
                <c:pt idx="6070">
                  <c:v>42.152777777777779</c:v>
                </c:pt>
                <c:pt idx="6071">
                  <c:v>42.159722222222221</c:v>
                </c:pt>
                <c:pt idx="6072">
                  <c:v>42.166666666666664</c:v>
                </c:pt>
                <c:pt idx="6073">
                  <c:v>42.173611111111107</c:v>
                </c:pt>
                <c:pt idx="6074">
                  <c:v>42.180555555555557</c:v>
                </c:pt>
                <c:pt idx="6075">
                  <c:v>42.1875</c:v>
                </c:pt>
                <c:pt idx="6076">
                  <c:v>42.194444444444443</c:v>
                </c:pt>
                <c:pt idx="6077">
                  <c:v>42.201388888888893</c:v>
                </c:pt>
                <c:pt idx="6078">
                  <c:v>42.208333333333336</c:v>
                </c:pt>
                <c:pt idx="6079">
                  <c:v>42.215277777777779</c:v>
                </c:pt>
                <c:pt idx="6080">
                  <c:v>42.222222222222221</c:v>
                </c:pt>
                <c:pt idx="6081">
                  <c:v>42.229166666666664</c:v>
                </c:pt>
                <c:pt idx="6082">
                  <c:v>42.236111111111107</c:v>
                </c:pt>
                <c:pt idx="6083">
                  <c:v>42.243055555555557</c:v>
                </c:pt>
                <c:pt idx="6084">
                  <c:v>42.25</c:v>
                </c:pt>
                <c:pt idx="6085">
                  <c:v>42.256944444444443</c:v>
                </c:pt>
                <c:pt idx="6086">
                  <c:v>42.263888888888893</c:v>
                </c:pt>
                <c:pt idx="6087">
                  <c:v>42.270833333333336</c:v>
                </c:pt>
                <c:pt idx="6088">
                  <c:v>42.277777777777779</c:v>
                </c:pt>
                <c:pt idx="6089">
                  <c:v>42.284722222222221</c:v>
                </c:pt>
                <c:pt idx="6090">
                  <c:v>42.291666666666664</c:v>
                </c:pt>
                <c:pt idx="6091">
                  <c:v>42.298611111111107</c:v>
                </c:pt>
                <c:pt idx="6092">
                  <c:v>42.305555555555557</c:v>
                </c:pt>
                <c:pt idx="6093">
                  <c:v>42.3125</c:v>
                </c:pt>
                <c:pt idx="6094">
                  <c:v>42.319444444444443</c:v>
                </c:pt>
                <c:pt idx="6095">
                  <c:v>42.326388888888893</c:v>
                </c:pt>
                <c:pt idx="6096">
                  <c:v>42.333333333333336</c:v>
                </c:pt>
                <c:pt idx="6097">
                  <c:v>42.340277777777779</c:v>
                </c:pt>
                <c:pt idx="6098">
                  <c:v>42.347222222222221</c:v>
                </c:pt>
                <c:pt idx="6099">
                  <c:v>42.354166666666664</c:v>
                </c:pt>
                <c:pt idx="6100">
                  <c:v>42.361111111111107</c:v>
                </c:pt>
                <c:pt idx="6101">
                  <c:v>42.368055555555557</c:v>
                </c:pt>
                <c:pt idx="6102">
                  <c:v>42.375</c:v>
                </c:pt>
                <c:pt idx="6103">
                  <c:v>42.381944444444443</c:v>
                </c:pt>
                <c:pt idx="6104">
                  <c:v>42.388888888888893</c:v>
                </c:pt>
                <c:pt idx="6105">
                  <c:v>42.395833333333336</c:v>
                </c:pt>
                <c:pt idx="6106">
                  <c:v>42.402777777777779</c:v>
                </c:pt>
                <c:pt idx="6107">
                  <c:v>42.409722222222221</c:v>
                </c:pt>
                <c:pt idx="6108">
                  <c:v>42.416666666666664</c:v>
                </c:pt>
                <c:pt idx="6109">
                  <c:v>42.423611111111107</c:v>
                </c:pt>
                <c:pt idx="6110">
                  <c:v>42.430555555555557</c:v>
                </c:pt>
                <c:pt idx="6111">
                  <c:v>42.4375</c:v>
                </c:pt>
                <c:pt idx="6112">
                  <c:v>42.444444444444443</c:v>
                </c:pt>
                <c:pt idx="6113">
                  <c:v>42.451388888888893</c:v>
                </c:pt>
                <c:pt idx="6114">
                  <c:v>42.458333333333336</c:v>
                </c:pt>
                <c:pt idx="6115">
                  <c:v>42.465277777777779</c:v>
                </c:pt>
                <c:pt idx="6116">
                  <c:v>42.472222222222221</c:v>
                </c:pt>
                <c:pt idx="6117">
                  <c:v>42.479166666666664</c:v>
                </c:pt>
                <c:pt idx="6118">
                  <c:v>42.486111111111107</c:v>
                </c:pt>
                <c:pt idx="6119">
                  <c:v>42.493055555555557</c:v>
                </c:pt>
                <c:pt idx="6120">
                  <c:v>42.5</c:v>
                </c:pt>
                <c:pt idx="6121">
                  <c:v>42.506944444444443</c:v>
                </c:pt>
                <c:pt idx="6122">
                  <c:v>42.513888888888893</c:v>
                </c:pt>
                <c:pt idx="6123">
                  <c:v>42.520833333333336</c:v>
                </c:pt>
                <c:pt idx="6124">
                  <c:v>42.527777777777779</c:v>
                </c:pt>
                <c:pt idx="6125">
                  <c:v>42.534722222222221</c:v>
                </c:pt>
                <c:pt idx="6126">
                  <c:v>42.541666666666664</c:v>
                </c:pt>
                <c:pt idx="6127">
                  <c:v>42.548611111111107</c:v>
                </c:pt>
                <c:pt idx="6128">
                  <c:v>42.555555555555557</c:v>
                </c:pt>
                <c:pt idx="6129">
                  <c:v>42.5625</c:v>
                </c:pt>
                <c:pt idx="6130">
                  <c:v>42.569444444444443</c:v>
                </c:pt>
                <c:pt idx="6131">
                  <c:v>42.576388888888893</c:v>
                </c:pt>
                <c:pt idx="6132">
                  <c:v>42.583333333333336</c:v>
                </c:pt>
                <c:pt idx="6133">
                  <c:v>42.590277777777779</c:v>
                </c:pt>
                <c:pt idx="6134">
                  <c:v>42.597222222222221</c:v>
                </c:pt>
                <c:pt idx="6135">
                  <c:v>42.604166666666664</c:v>
                </c:pt>
                <c:pt idx="6136">
                  <c:v>42.611111111111107</c:v>
                </c:pt>
                <c:pt idx="6137">
                  <c:v>42.618055555555557</c:v>
                </c:pt>
                <c:pt idx="6138">
                  <c:v>42.625</c:v>
                </c:pt>
                <c:pt idx="6139">
                  <c:v>42.631944444444443</c:v>
                </c:pt>
                <c:pt idx="6140">
                  <c:v>42.638888888888893</c:v>
                </c:pt>
                <c:pt idx="6141">
                  <c:v>42.645833333333336</c:v>
                </c:pt>
                <c:pt idx="6142">
                  <c:v>42.652777777777779</c:v>
                </c:pt>
                <c:pt idx="6143">
                  <c:v>42.659722222222221</c:v>
                </c:pt>
                <c:pt idx="6144">
                  <c:v>42.666666666666664</c:v>
                </c:pt>
                <c:pt idx="6145">
                  <c:v>42.673611111111114</c:v>
                </c:pt>
                <c:pt idx="6146">
                  <c:v>42.68055555555555</c:v>
                </c:pt>
                <c:pt idx="6147">
                  <c:v>42.6875</c:v>
                </c:pt>
                <c:pt idx="6148">
                  <c:v>42.69444444444445</c:v>
                </c:pt>
                <c:pt idx="6149">
                  <c:v>42.701388888888886</c:v>
                </c:pt>
                <c:pt idx="6150">
                  <c:v>42.708333333333336</c:v>
                </c:pt>
                <c:pt idx="6151">
                  <c:v>42.715277777777779</c:v>
                </c:pt>
                <c:pt idx="6152">
                  <c:v>42.722222222222221</c:v>
                </c:pt>
                <c:pt idx="6153">
                  <c:v>42.729166666666664</c:v>
                </c:pt>
                <c:pt idx="6154">
                  <c:v>42.736111111111114</c:v>
                </c:pt>
                <c:pt idx="6155">
                  <c:v>42.74305555555555</c:v>
                </c:pt>
                <c:pt idx="6156">
                  <c:v>42.75</c:v>
                </c:pt>
                <c:pt idx="6157">
                  <c:v>42.75694444444445</c:v>
                </c:pt>
                <c:pt idx="6158">
                  <c:v>42.763888888888886</c:v>
                </c:pt>
                <c:pt idx="6159">
                  <c:v>42.770833333333336</c:v>
                </c:pt>
                <c:pt idx="6160">
                  <c:v>42.777777777777779</c:v>
                </c:pt>
                <c:pt idx="6161">
                  <c:v>42.784722222222221</c:v>
                </c:pt>
                <c:pt idx="6162">
                  <c:v>42.791666666666664</c:v>
                </c:pt>
                <c:pt idx="6163">
                  <c:v>42.798611111111114</c:v>
                </c:pt>
                <c:pt idx="6164">
                  <c:v>42.80555555555555</c:v>
                </c:pt>
                <c:pt idx="6165">
                  <c:v>42.8125</c:v>
                </c:pt>
                <c:pt idx="6166">
                  <c:v>42.81944444444445</c:v>
                </c:pt>
                <c:pt idx="6167">
                  <c:v>42.826388888888886</c:v>
                </c:pt>
                <c:pt idx="6168">
                  <c:v>42.833333333333336</c:v>
                </c:pt>
                <c:pt idx="6169">
                  <c:v>42.840277777777779</c:v>
                </c:pt>
                <c:pt idx="6170">
                  <c:v>42.847222222222221</c:v>
                </c:pt>
                <c:pt idx="6171">
                  <c:v>42.854166666666664</c:v>
                </c:pt>
                <c:pt idx="6172">
                  <c:v>42.861111111111114</c:v>
                </c:pt>
                <c:pt idx="6173">
                  <c:v>42.86805555555555</c:v>
                </c:pt>
                <c:pt idx="6174">
                  <c:v>42.875</c:v>
                </c:pt>
                <c:pt idx="6175">
                  <c:v>42.88194444444445</c:v>
                </c:pt>
                <c:pt idx="6176">
                  <c:v>42.888888888888886</c:v>
                </c:pt>
                <c:pt idx="6177">
                  <c:v>42.895833333333336</c:v>
                </c:pt>
                <c:pt idx="6178">
                  <c:v>42.902777777777779</c:v>
                </c:pt>
                <c:pt idx="6179">
                  <c:v>42.909722222222221</c:v>
                </c:pt>
                <c:pt idx="6180">
                  <c:v>42.916666666666664</c:v>
                </c:pt>
                <c:pt idx="6181">
                  <c:v>42.923611111111114</c:v>
                </c:pt>
                <c:pt idx="6182">
                  <c:v>42.93055555555555</c:v>
                </c:pt>
                <c:pt idx="6183">
                  <c:v>42.9375</c:v>
                </c:pt>
                <c:pt idx="6184">
                  <c:v>42.94444444444445</c:v>
                </c:pt>
                <c:pt idx="6185">
                  <c:v>42.951388888888886</c:v>
                </c:pt>
                <c:pt idx="6186">
                  <c:v>42.958333333333336</c:v>
                </c:pt>
                <c:pt idx="6187">
                  <c:v>42.965277777777779</c:v>
                </c:pt>
                <c:pt idx="6188">
                  <c:v>42.972222222222221</c:v>
                </c:pt>
                <c:pt idx="6189">
                  <c:v>42.979166666666664</c:v>
                </c:pt>
                <c:pt idx="6190">
                  <c:v>42.986111111111114</c:v>
                </c:pt>
                <c:pt idx="6191">
                  <c:v>42.99305555555555</c:v>
                </c:pt>
                <c:pt idx="6192">
                  <c:v>43</c:v>
                </c:pt>
                <c:pt idx="6193">
                  <c:v>43.00694444444445</c:v>
                </c:pt>
                <c:pt idx="6194">
                  <c:v>43.013888888888886</c:v>
                </c:pt>
                <c:pt idx="6195">
                  <c:v>43.020833333333336</c:v>
                </c:pt>
                <c:pt idx="6196">
                  <c:v>43.027777777777779</c:v>
                </c:pt>
                <c:pt idx="6197">
                  <c:v>43.034722222222221</c:v>
                </c:pt>
                <c:pt idx="6198">
                  <c:v>43.041666666666664</c:v>
                </c:pt>
                <c:pt idx="6199">
                  <c:v>43.048611111111114</c:v>
                </c:pt>
                <c:pt idx="6200">
                  <c:v>43.05555555555555</c:v>
                </c:pt>
                <c:pt idx="6201">
                  <c:v>43.0625</c:v>
                </c:pt>
                <c:pt idx="6202">
                  <c:v>43.06944444444445</c:v>
                </c:pt>
                <c:pt idx="6203">
                  <c:v>43.076388888888886</c:v>
                </c:pt>
                <c:pt idx="6204">
                  <c:v>43.083333333333336</c:v>
                </c:pt>
                <c:pt idx="6205">
                  <c:v>43.090277777777779</c:v>
                </c:pt>
                <c:pt idx="6206">
                  <c:v>43.097222222222221</c:v>
                </c:pt>
                <c:pt idx="6207">
                  <c:v>43.104166666666664</c:v>
                </c:pt>
                <c:pt idx="6208">
                  <c:v>43.111111111111114</c:v>
                </c:pt>
                <c:pt idx="6209">
                  <c:v>43.11805555555555</c:v>
                </c:pt>
                <c:pt idx="6210">
                  <c:v>43.125</c:v>
                </c:pt>
                <c:pt idx="6211">
                  <c:v>43.13194444444445</c:v>
                </c:pt>
                <c:pt idx="6212">
                  <c:v>43.138888888888886</c:v>
                </c:pt>
                <c:pt idx="6213">
                  <c:v>43.145833333333336</c:v>
                </c:pt>
                <c:pt idx="6214">
                  <c:v>43.152777777777779</c:v>
                </c:pt>
                <c:pt idx="6215">
                  <c:v>43.159722222222221</c:v>
                </c:pt>
                <c:pt idx="6216">
                  <c:v>43.166666666666664</c:v>
                </c:pt>
                <c:pt idx="6217">
                  <c:v>43.173611111111114</c:v>
                </c:pt>
                <c:pt idx="6218">
                  <c:v>43.18055555555555</c:v>
                </c:pt>
                <c:pt idx="6219">
                  <c:v>43.1875</c:v>
                </c:pt>
                <c:pt idx="6220">
                  <c:v>43.19444444444445</c:v>
                </c:pt>
                <c:pt idx="6221">
                  <c:v>43.201388888888886</c:v>
                </c:pt>
                <c:pt idx="6222">
                  <c:v>43.208333333333336</c:v>
                </c:pt>
                <c:pt idx="6223">
                  <c:v>43.215277777777779</c:v>
                </c:pt>
                <c:pt idx="6224">
                  <c:v>43.222222222222221</c:v>
                </c:pt>
                <c:pt idx="6225">
                  <c:v>43.229166666666664</c:v>
                </c:pt>
                <c:pt idx="6226">
                  <c:v>43.236111111111114</c:v>
                </c:pt>
                <c:pt idx="6227">
                  <c:v>43.24305555555555</c:v>
                </c:pt>
                <c:pt idx="6228">
                  <c:v>43.25</c:v>
                </c:pt>
                <c:pt idx="6229">
                  <c:v>43.25694444444445</c:v>
                </c:pt>
                <c:pt idx="6230">
                  <c:v>43.263888888888886</c:v>
                </c:pt>
                <c:pt idx="6231">
                  <c:v>43.270833333333336</c:v>
                </c:pt>
                <c:pt idx="6232">
                  <c:v>43.277777777777779</c:v>
                </c:pt>
                <c:pt idx="6233">
                  <c:v>43.284722222222221</c:v>
                </c:pt>
                <c:pt idx="6234">
                  <c:v>43.291666666666664</c:v>
                </c:pt>
                <c:pt idx="6235">
                  <c:v>43.298611111111114</c:v>
                </c:pt>
                <c:pt idx="6236">
                  <c:v>43.30555555555555</c:v>
                </c:pt>
                <c:pt idx="6237">
                  <c:v>43.3125</c:v>
                </c:pt>
                <c:pt idx="6238">
                  <c:v>43.31944444444445</c:v>
                </c:pt>
                <c:pt idx="6239">
                  <c:v>43.326388888888886</c:v>
                </c:pt>
                <c:pt idx="6240">
                  <c:v>43.333333333333336</c:v>
                </c:pt>
                <c:pt idx="6241">
                  <c:v>43.340277777777779</c:v>
                </c:pt>
                <c:pt idx="6242">
                  <c:v>43.347222222222221</c:v>
                </c:pt>
                <c:pt idx="6243">
                  <c:v>43.354166666666664</c:v>
                </c:pt>
                <c:pt idx="6244">
                  <c:v>43.361111111111114</c:v>
                </c:pt>
                <c:pt idx="6245">
                  <c:v>43.36805555555555</c:v>
                </c:pt>
                <c:pt idx="6246">
                  <c:v>43.375</c:v>
                </c:pt>
                <c:pt idx="6247">
                  <c:v>43.38194444444445</c:v>
                </c:pt>
                <c:pt idx="6248">
                  <c:v>43.388888888888886</c:v>
                </c:pt>
                <c:pt idx="6249">
                  <c:v>43.395833333333336</c:v>
                </c:pt>
                <c:pt idx="6250">
                  <c:v>43.402777777777779</c:v>
                </c:pt>
                <c:pt idx="6251">
                  <c:v>43.409722222222221</c:v>
                </c:pt>
                <c:pt idx="6252">
                  <c:v>43.416666666666664</c:v>
                </c:pt>
                <c:pt idx="6253">
                  <c:v>43.423611111111114</c:v>
                </c:pt>
                <c:pt idx="6254">
                  <c:v>43.43055555555555</c:v>
                </c:pt>
                <c:pt idx="6255">
                  <c:v>43.4375</c:v>
                </c:pt>
                <c:pt idx="6256">
                  <c:v>43.44444444444445</c:v>
                </c:pt>
                <c:pt idx="6257">
                  <c:v>43.451388888888886</c:v>
                </c:pt>
                <c:pt idx="6258">
                  <c:v>43.458333333333336</c:v>
                </c:pt>
                <c:pt idx="6259">
                  <c:v>43.465277777777779</c:v>
                </c:pt>
                <c:pt idx="6260">
                  <c:v>43.472222222222221</c:v>
                </c:pt>
                <c:pt idx="6261">
                  <c:v>43.479166666666664</c:v>
                </c:pt>
                <c:pt idx="6262">
                  <c:v>43.486111111111114</c:v>
                </c:pt>
                <c:pt idx="6263">
                  <c:v>43.49305555555555</c:v>
                </c:pt>
                <c:pt idx="6264">
                  <c:v>43.5</c:v>
                </c:pt>
                <c:pt idx="6265">
                  <c:v>43.50694444444445</c:v>
                </c:pt>
                <c:pt idx="6266">
                  <c:v>43.513888888888886</c:v>
                </c:pt>
                <c:pt idx="6267">
                  <c:v>43.520833333333336</c:v>
                </c:pt>
                <c:pt idx="6268">
                  <c:v>43.527777777777779</c:v>
                </c:pt>
                <c:pt idx="6269">
                  <c:v>43.534722222222221</c:v>
                </c:pt>
                <c:pt idx="6270">
                  <c:v>43.541666666666664</c:v>
                </c:pt>
                <c:pt idx="6271">
                  <c:v>43.548611111111114</c:v>
                </c:pt>
                <c:pt idx="6272">
                  <c:v>43.55555555555555</c:v>
                </c:pt>
                <c:pt idx="6273">
                  <c:v>43.5625</c:v>
                </c:pt>
                <c:pt idx="6274">
                  <c:v>43.56944444444445</c:v>
                </c:pt>
                <c:pt idx="6275">
                  <c:v>43.576388888888886</c:v>
                </c:pt>
                <c:pt idx="6276">
                  <c:v>43.583333333333336</c:v>
                </c:pt>
                <c:pt idx="6277">
                  <c:v>43.590277777777779</c:v>
                </c:pt>
                <c:pt idx="6278">
                  <c:v>43.597222222222221</c:v>
                </c:pt>
                <c:pt idx="6279">
                  <c:v>43.604166666666664</c:v>
                </c:pt>
                <c:pt idx="6280">
                  <c:v>43.611111111111114</c:v>
                </c:pt>
                <c:pt idx="6281">
                  <c:v>43.61805555555555</c:v>
                </c:pt>
                <c:pt idx="6282">
                  <c:v>43.625</c:v>
                </c:pt>
                <c:pt idx="6283">
                  <c:v>43.63194444444445</c:v>
                </c:pt>
                <c:pt idx="6284">
                  <c:v>43.638888888888886</c:v>
                </c:pt>
                <c:pt idx="6285">
                  <c:v>43.645833333333336</c:v>
                </c:pt>
                <c:pt idx="6286">
                  <c:v>43.652777777777779</c:v>
                </c:pt>
                <c:pt idx="6287">
                  <c:v>43.659722222222221</c:v>
                </c:pt>
                <c:pt idx="6288">
                  <c:v>43.666666666666664</c:v>
                </c:pt>
                <c:pt idx="6289">
                  <c:v>43.673611111111114</c:v>
                </c:pt>
                <c:pt idx="6290">
                  <c:v>43.68055555555555</c:v>
                </c:pt>
                <c:pt idx="6291">
                  <c:v>43.6875</c:v>
                </c:pt>
                <c:pt idx="6292">
                  <c:v>43.69444444444445</c:v>
                </c:pt>
                <c:pt idx="6293">
                  <c:v>43.701388888888886</c:v>
                </c:pt>
                <c:pt idx="6294">
                  <c:v>43.708333333333336</c:v>
                </c:pt>
                <c:pt idx="6295">
                  <c:v>43.715277777777779</c:v>
                </c:pt>
                <c:pt idx="6296">
                  <c:v>43.722222222222221</c:v>
                </c:pt>
                <c:pt idx="6297">
                  <c:v>43.729166666666664</c:v>
                </c:pt>
                <c:pt idx="6298">
                  <c:v>43.736111111111114</c:v>
                </c:pt>
                <c:pt idx="6299">
                  <c:v>43.74305555555555</c:v>
                </c:pt>
                <c:pt idx="6300">
                  <c:v>43.75</c:v>
                </c:pt>
                <c:pt idx="6301">
                  <c:v>43.75694444444445</c:v>
                </c:pt>
                <c:pt idx="6302">
                  <c:v>43.763888888888886</c:v>
                </c:pt>
                <c:pt idx="6303">
                  <c:v>43.770833333333336</c:v>
                </c:pt>
                <c:pt idx="6304">
                  <c:v>43.777777777777779</c:v>
                </c:pt>
                <c:pt idx="6305">
                  <c:v>43.784722222222221</c:v>
                </c:pt>
                <c:pt idx="6306">
                  <c:v>43.791666666666664</c:v>
                </c:pt>
                <c:pt idx="6307">
                  <c:v>43.798611111111114</c:v>
                </c:pt>
                <c:pt idx="6308">
                  <c:v>43.80555555555555</c:v>
                </c:pt>
                <c:pt idx="6309">
                  <c:v>43.8125</c:v>
                </c:pt>
                <c:pt idx="6310">
                  <c:v>43.81944444444445</c:v>
                </c:pt>
                <c:pt idx="6311">
                  <c:v>43.826388888888886</c:v>
                </c:pt>
                <c:pt idx="6312">
                  <c:v>43.833333333333336</c:v>
                </c:pt>
                <c:pt idx="6313">
                  <c:v>43.840277777777779</c:v>
                </c:pt>
                <c:pt idx="6314">
                  <c:v>43.847222222222221</c:v>
                </c:pt>
                <c:pt idx="6315">
                  <c:v>43.854166666666664</c:v>
                </c:pt>
                <c:pt idx="6316">
                  <c:v>43.861111111111114</c:v>
                </c:pt>
                <c:pt idx="6317">
                  <c:v>43.86805555555555</c:v>
                </c:pt>
                <c:pt idx="6318">
                  <c:v>43.875</c:v>
                </c:pt>
                <c:pt idx="6319">
                  <c:v>43.88194444444445</c:v>
                </c:pt>
                <c:pt idx="6320">
                  <c:v>43.888888888888886</c:v>
                </c:pt>
                <c:pt idx="6321">
                  <c:v>43.895833333333336</c:v>
                </c:pt>
                <c:pt idx="6322">
                  <c:v>43.902777777777779</c:v>
                </c:pt>
                <c:pt idx="6323">
                  <c:v>43.909722222222221</c:v>
                </c:pt>
                <c:pt idx="6324">
                  <c:v>43.916666666666664</c:v>
                </c:pt>
                <c:pt idx="6325">
                  <c:v>43.923611111111114</c:v>
                </c:pt>
                <c:pt idx="6326">
                  <c:v>43.93055555555555</c:v>
                </c:pt>
                <c:pt idx="6327">
                  <c:v>43.9375</c:v>
                </c:pt>
                <c:pt idx="6328">
                  <c:v>43.94444444444445</c:v>
                </c:pt>
                <c:pt idx="6329">
                  <c:v>43.951388888888886</c:v>
                </c:pt>
                <c:pt idx="6330">
                  <c:v>43.958333333333336</c:v>
                </c:pt>
                <c:pt idx="6331">
                  <c:v>43.965277777777779</c:v>
                </c:pt>
                <c:pt idx="6332">
                  <c:v>43.972222222222221</c:v>
                </c:pt>
                <c:pt idx="6333">
                  <c:v>43.979166666666664</c:v>
                </c:pt>
                <c:pt idx="6334">
                  <c:v>43.986111111111114</c:v>
                </c:pt>
                <c:pt idx="6335">
                  <c:v>43.99305555555555</c:v>
                </c:pt>
                <c:pt idx="6336">
                  <c:v>44</c:v>
                </c:pt>
                <c:pt idx="6337">
                  <c:v>44.00694444444445</c:v>
                </c:pt>
                <c:pt idx="6338">
                  <c:v>44.013888888888886</c:v>
                </c:pt>
                <c:pt idx="6339">
                  <c:v>44.020833333333336</c:v>
                </c:pt>
                <c:pt idx="6340">
                  <c:v>44.027777777777779</c:v>
                </c:pt>
                <c:pt idx="6341">
                  <c:v>44.034722222222221</c:v>
                </c:pt>
                <c:pt idx="6342">
                  <c:v>44.041666666666664</c:v>
                </c:pt>
                <c:pt idx="6343">
                  <c:v>44.048611111111114</c:v>
                </c:pt>
                <c:pt idx="6344">
                  <c:v>44.05555555555555</c:v>
                </c:pt>
                <c:pt idx="6345">
                  <c:v>44.0625</c:v>
                </c:pt>
                <c:pt idx="6346">
                  <c:v>44.06944444444445</c:v>
                </c:pt>
                <c:pt idx="6347">
                  <c:v>44.076388888888886</c:v>
                </c:pt>
                <c:pt idx="6348">
                  <c:v>44.083333333333336</c:v>
                </c:pt>
                <c:pt idx="6349">
                  <c:v>44.090277777777779</c:v>
                </c:pt>
                <c:pt idx="6350">
                  <c:v>44.097222222222221</c:v>
                </c:pt>
                <c:pt idx="6351">
                  <c:v>44.104166666666664</c:v>
                </c:pt>
                <c:pt idx="6352">
                  <c:v>44.111111111111114</c:v>
                </c:pt>
                <c:pt idx="6353">
                  <c:v>44.11805555555555</c:v>
                </c:pt>
                <c:pt idx="6354">
                  <c:v>44.125</c:v>
                </c:pt>
                <c:pt idx="6355">
                  <c:v>44.13194444444445</c:v>
                </c:pt>
                <c:pt idx="6356">
                  <c:v>44.138888888888886</c:v>
                </c:pt>
                <c:pt idx="6357">
                  <c:v>44.145833333333336</c:v>
                </c:pt>
                <c:pt idx="6358">
                  <c:v>44.152777777777779</c:v>
                </c:pt>
                <c:pt idx="6359">
                  <c:v>44.159722222222221</c:v>
                </c:pt>
                <c:pt idx="6360">
                  <c:v>44.166666666666664</c:v>
                </c:pt>
                <c:pt idx="6361">
                  <c:v>44.173611111111114</c:v>
                </c:pt>
                <c:pt idx="6362">
                  <c:v>44.18055555555555</c:v>
                </c:pt>
                <c:pt idx="6363">
                  <c:v>44.1875</c:v>
                </c:pt>
                <c:pt idx="6364">
                  <c:v>44.19444444444445</c:v>
                </c:pt>
                <c:pt idx="6365">
                  <c:v>44.201388888888886</c:v>
                </c:pt>
                <c:pt idx="6366">
                  <c:v>44.208333333333336</c:v>
                </c:pt>
                <c:pt idx="6367">
                  <c:v>44.215277777777779</c:v>
                </c:pt>
                <c:pt idx="6368">
                  <c:v>44.222222222222221</c:v>
                </c:pt>
                <c:pt idx="6369">
                  <c:v>44.229166666666664</c:v>
                </c:pt>
                <c:pt idx="6370">
                  <c:v>44.236111111111114</c:v>
                </c:pt>
                <c:pt idx="6371">
                  <c:v>44.24305555555555</c:v>
                </c:pt>
                <c:pt idx="6372">
                  <c:v>44.25</c:v>
                </c:pt>
                <c:pt idx="6373">
                  <c:v>44.25694444444445</c:v>
                </c:pt>
                <c:pt idx="6374">
                  <c:v>44.263888888888886</c:v>
                </c:pt>
                <c:pt idx="6375">
                  <c:v>44.270833333333336</c:v>
                </c:pt>
                <c:pt idx="6376">
                  <c:v>44.277777777777779</c:v>
                </c:pt>
                <c:pt idx="6377">
                  <c:v>44.284722222222221</c:v>
                </c:pt>
                <c:pt idx="6378">
                  <c:v>44.291666666666664</c:v>
                </c:pt>
                <c:pt idx="6379">
                  <c:v>44.298611111111114</c:v>
                </c:pt>
                <c:pt idx="6380">
                  <c:v>44.30555555555555</c:v>
                </c:pt>
                <c:pt idx="6381">
                  <c:v>44.3125</c:v>
                </c:pt>
                <c:pt idx="6382">
                  <c:v>44.31944444444445</c:v>
                </c:pt>
                <c:pt idx="6383">
                  <c:v>44.326388888888886</c:v>
                </c:pt>
                <c:pt idx="6384">
                  <c:v>44.333333333333336</c:v>
                </c:pt>
                <c:pt idx="6385">
                  <c:v>44.340277777777779</c:v>
                </c:pt>
                <c:pt idx="6386">
                  <c:v>44.347222222222221</c:v>
                </c:pt>
                <c:pt idx="6387">
                  <c:v>44.354166666666664</c:v>
                </c:pt>
                <c:pt idx="6388">
                  <c:v>44.361111111111114</c:v>
                </c:pt>
                <c:pt idx="6389">
                  <c:v>44.36805555555555</c:v>
                </c:pt>
                <c:pt idx="6390">
                  <c:v>44.375</c:v>
                </c:pt>
                <c:pt idx="6391">
                  <c:v>44.38194444444445</c:v>
                </c:pt>
                <c:pt idx="6392">
                  <c:v>44.388888888888886</c:v>
                </c:pt>
                <c:pt idx="6393">
                  <c:v>44.395833333333336</c:v>
                </c:pt>
                <c:pt idx="6394">
                  <c:v>44.402777777777779</c:v>
                </c:pt>
                <c:pt idx="6395">
                  <c:v>44.409722222222221</c:v>
                </c:pt>
                <c:pt idx="6396">
                  <c:v>44.416666666666664</c:v>
                </c:pt>
                <c:pt idx="6397">
                  <c:v>44.423611111111114</c:v>
                </c:pt>
                <c:pt idx="6398">
                  <c:v>44.43055555555555</c:v>
                </c:pt>
                <c:pt idx="6399">
                  <c:v>44.4375</c:v>
                </c:pt>
                <c:pt idx="6400">
                  <c:v>44.44444444444445</c:v>
                </c:pt>
                <c:pt idx="6401">
                  <c:v>44.451388888888886</c:v>
                </c:pt>
                <c:pt idx="6402">
                  <c:v>44.458333333333336</c:v>
                </c:pt>
                <c:pt idx="6403">
                  <c:v>44.465277777777779</c:v>
                </c:pt>
                <c:pt idx="6404">
                  <c:v>44.472222222222221</c:v>
                </c:pt>
                <c:pt idx="6405">
                  <c:v>44.479166666666664</c:v>
                </c:pt>
                <c:pt idx="6406">
                  <c:v>44.486111111111114</c:v>
                </c:pt>
                <c:pt idx="6407">
                  <c:v>44.49305555555555</c:v>
                </c:pt>
                <c:pt idx="6408">
                  <c:v>44.5</c:v>
                </c:pt>
                <c:pt idx="6409">
                  <c:v>44.50694444444445</c:v>
                </c:pt>
                <c:pt idx="6410">
                  <c:v>44.513888888888886</c:v>
                </c:pt>
                <c:pt idx="6411">
                  <c:v>44.520833333333336</c:v>
                </c:pt>
                <c:pt idx="6412">
                  <c:v>44.527777777777779</c:v>
                </c:pt>
                <c:pt idx="6413">
                  <c:v>44.534722222222221</c:v>
                </c:pt>
                <c:pt idx="6414">
                  <c:v>44.541666666666664</c:v>
                </c:pt>
                <c:pt idx="6415">
                  <c:v>44.548611111111114</c:v>
                </c:pt>
                <c:pt idx="6416">
                  <c:v>44.55555555555555</c:v>
                </c:pt>
                <c:pt idx="6417">
                  <c:v>44.5625</c:v>
                </c:pt>
                <c:pt idx="6418">
                  <c:v>44.56944444444445</c:v>
                </c:pt>
                <c:pt idx="6419">
                  <c:v>44.576388888888886</c:v>
                </c:pt>
                <c:pt idx="6420">
                  <c:v>44.583333333333336</c:v>
                </c:pt>
                <c:pt idx="6421">
                  <c:v>44.590277777777779</c:v>
                </c:pt>
                <c:pt idx="6422">
                  <c:v>44.597222222222221</c:v>
                </c:pt>
                <c:pt idx="6423">
                  <c:v>44.604166666666664</c:v>
                </c:pt>
                <c:pt idx="6424">
                  <c:v>44.611111111111114</c:v>
                </c:pt>
                <c:pt idx="6425">
                  <c:v>44.61805555555555</c:v>
                </c:pt>
                <c:pt idx="6426">
                  <c:v>44.625</c:v>
                </c:pt>
                <c:pt idx="6427">
                  <c:v>44.63194444444445</c:v>
                </c:pt>
                <c:pt idx="6428">
                  <c:v>44.638888888888886</c:v>
                </c:pt>
                <c:pt idx="6429">
                  <c:v>44.645833333333336</c:v>
                </c:pt>
                <c:pt idx="6430">
                  <c:v>44.652777777777779</c:v>
                </c:pt>
                <c:pt idx="6431">
                  <c:v>44.659722222222221</c:v>
                </c:pt>
                <c:pt idx="6432">
                  <c:v>44.666666666666664</c:v>
                </c:pt>
                <c:pt idx="6433">
                  <c:v>44.673611111111114</c:v>
                </c:pt>
                <c:pt idx="6434">
                  <c:v>44.68055555555555</c:v>
                </c:pt>
                <c:pt idx="6435">
                  <c:v>44.6875</c:v>
                </c:pt>
                <c:pt idx="6436">
                  <c:v>44.69444444444445</c:v>
                </c:pt>
                <c:pt idx="6437">
                  <c:v>44.701388888888886</c:v>
                </c:pt>
                <c:pt idx="6438">
                  <c:v>44.708333333333336</c:v>
                </c:pt>
                <c:pt idx="6439">
                  <c:v>44.715277777777779</c:v>
                </c:pt>
                <c:pt idx="6440">
                  <c:v>44.722222222222221</c:v>
                </c:pt>
                <c:pt idx="6441">
                  <c:v>44.729166666666664</c:v>
                </c:pt>
                <c:pt idx="6442">
                  <c:v>44.736111111111114</c:v>
                </c:pt>
                <c:pt idx="6443">
                  <c:v>44.74305555555555</c:v>
                </c:pt>
                <c:pt idx="6444">
                  <c:v>44.75</c:v>
                </c:pt>
                <c:pt idx="6445">
                  <c:v>44.75694444444445</c:v>
                </c:pt>
                <c:pt idx="6446">
                  <c:v>44.763888888888886</c:v>
                </c:pt>
                <c:pt idx="6447">
                  <c:v>44.770833333333336</c:v>
                </c:pt>
                <c:pt idx="6448">
                  <c:v>44.777777777777779</c:v>
                </c:pt>
                <c:pt idx="6449">
                  <c:v>44.784722222222221</c:v>
                </c:pt>
                <c:pt idx="6450">
                  <c:v>44.791666666666664</c:v>
                </c:pt>
                <c:pt idx="6451">
                  <c:v>44.798611111111114</c:v>
                </c:pt>
                <c:pt idx="6452">
                  <c:v>44.80555555555555</c:v>
                </c:pt>
                <c:pt idx="6453">
                  <c:v>44.8125</c:v>
                </c:pt>
                <c:pt idx="6454">
                  <c:v>44.81944444444445</c:v>
                </c:pt>
                <c:pt idx="6455">
                  <c:v>44.826388888888886</c:v>
                </c:pt>
                <c:pt idx="6456">
                  <c:v>44.833333333333336</c:v>
                </c:pt>
                <c:pt idx="6457">
                  <c:v>44.840277777777779</c:v>
                </c:pt>
                <c:pt idx="6458">
                  <c:v>44.847222222222221</c:v>
                </c:pt>
                <c:pt idx="6459">
                  <c:v>44.854166666666664</c:v>
                </c:pt>
                <c:pt idx="6460">
                  <c:v>44.861111111111114</c:v>
                </c:pt>
                <c:pt idx="6461">
                  <c:v>44.86805555555555</c:v>
                </c:pt>
                <c:pt idx="6462">
                  <c:v>44.875</c:v>
                </c:pt>
                <c:pt idx="6463">
                  <c:v>44.88194444444445</c:v>
                </c:pt>
                <c:pt idx="6464">
                  <c:v>44.888888888888886</c:v>
                </c:pt>
                <c:pt idx="6465">
                  <c:v>44.895833333333336</c:v>
                </c:pt>
                <c:pt idx="6466">
                  <c:v>44.902777777777779</c:v>
                </c:pt>
                <c:pt idx="6467">
                  <c:v>44.909722222222221</c:v>
                </c:pt>
                <c:pt idx="6468">
                  <c:v>44.916666666666664</c:v>
                </c:pt>
                <c:pt idx="6469">
                  <c:v>44.923611111111114</c:v>
                </c:pt>
                <c:pt idx="6470">
                  <c:v>44.93055555555555</c:v>
                </c:pt>
                <c:pt idx="6471">
                  <c:v>44.9375</c:v>
                </c:pt>
                <c:pt idx="6472">
                  <c:v>44.94444444444445</c:v>
                </c:pt>
                <c:pt idx="6473">
                  <c:v>44.951388888888886</c:v>
                </c:pt>
                <c:pt idx="6474">
                  <c:v>44.958333333333336</c:v>
                </c:pt>
                <c:pt idx="6475">
                  <c:v>44.965277777777779</c:v>
                </c:pt>
                <c:pt idx="6476">
                  <c:v>44.972222222222221</c:v>
                </c:pt>
                <c:pt idx="6477">
                  <c:v>44.979166666666664</c:v>
                </c:pt>
                <c:pt idx="6478">
                  <c:v>44.986111111111114</c:v>
                </c:pt>
                <c:pt idx="6479">
                  <c:v>44.99305555555555</c:v>
                </c:pt>
                <c:pt idx="6480">
                  <c:v>45</c:v>
                </c:pt>
                <c:pt idx="6481">
                  <c:v>45.00694444444445</c:v>
                </c:pt>
                <c:pt idx="6482">
                  <c:v>45.013888888888886</c:v>
                </c:pt>
                <c:pt idx="6483">
                  <c:v>45.020833333333336</c:v>
                </c:pt>
                <c:pt idx="6484">
                  <c:v>45.027777777777779</c:v>
                </c:pt>
                <c:pt idx="6485">
                  <c:v>45.034722222222221</c:v>
                </c:pt>
                <c:pt idx="6486">
                  <c:v>45.041666666666664</c:v>
                </c:pt>
                <c:pt idx="6487">
                  <c:v>45.048611111111114</c:v>
                </c:pt>
                <c:pt idx="6488">
                  <c:v>45.05555555555555</c:v>
                </c:pt>
                <c:pt idx="6489">
                  <c:v>45.0625</c:v>
                </c:pt>
                <c:pt idx="6490">
                  <c:v>45.06944444444445</c:v>
                </c:pt>
                <c:pt idx="6491">
                  <c:v>45.076388888888886</c:v>
                </c:pt>
                <c:pt idx="6492">
                  <c:v>45.083333333333336</c:v>
                </c:pt>
                <c:pt idx="6493">
                  <c:v>45.090277777777779</c:v>
                </c:pt>
                <c:pt idx="6494">
                  <c:v>45.097222222222221</c:v>
                </c:pt>
                <c:pt idx="6495">
                  <c:v>45.104166666666664</c:v>
                </c:pt>
                <c:pt idx="6496">
                  <c:v>45.111111111111114</c:v>
                </c:pt>
                <c:pt idx="6497">
                  <c:v>45.11805555555555</c:v>
                </c:pt>
                <c:pt idx="6498">
                  <c:v>45.125</c:v>
                </c:pt>
                <c:pt idx="6499">
                  <c:v>45.13194444444445</c:v>
                </c:pt>
                <c:pt idx="6500">
                  <c:v>45.138888888888886</c:v>
                </c:pt>
                <c:pt idx="6501">
                  <c:v>45.145833333333336</c:v>
                </c:pt>
                <c:pt idx="6502">
                  <c:v>45.152777777777779</c:v>
                </c:pt>
                <c:pt idx="6503">
                  <c:v>45.159722222222221</c:v>
                </c:pt>
                <c:pt idx="6504">
                  <c:v>45.166666666666664</c:v>
                </c:pt>
                <c:pt idx="6505">
                  <c:v>45.173611111111114</c:v>
                </c:pt>
                <c:pt idx="6506">
                  <c:v>45.18055555555555</c:v>
                </c:pt>
                <c:pt idx="6507">
                  <c:v>45.1875</c:v>
                </c:pt>
                <c:pt idx="6508">
                  <c:v>45.19444444444445</c:v>
                </c:pt>
                <c:pt idx="6509">
                  <c:v>45.201388888888886</c:v>
                </c:pt>
                <c:pt idx="6510">
                  <c:v>45.208333333333336</c:v>
                </c:pt>
                <c:pt idx="6511">
                  <c:v>45.215277777777779</c:v>
                </c:pt>
                <c:pt idx="6512">
                  <c:v>45.222222222222221</c:v>
                </c:pt>
                <c:pt idx="6513">
                  <c:v>45.229166666666664</c:v>
                </c:pt>
                <c:pt idx="6514">
                  <c:v>45.236111111111114</c:v>
                </c:pt>
                <c:pt idx="6515">
                  <c:v>45.24305555555555</c:v>
                </c:pt>
                <c:pt idx="6516">
                  <c:v>45.25</c:v>
                </c:pt>
                <c:pt idx="6517">
                  <c:v>45.25694444444445</c:v>
                </c:pt>
                <c:pt idx="6518">
                  <c:v>45.263888888888886</c:v>
                </c:pt>
                <c:pt idx="6519">
                  <c:v>45.270833333333336</c:v>
                </c:pt>
                <c:pt idx="6520">
                  <c:v>45.277777777777779</c:v>
                </c:pt>
                <c:pt idx="6521">
                  <c:v>45.284722222222221</c:v>
                </c:pt>
                <c:pt idx="6522">
                  <c:v>45.291666666666664</c:v>
                </c:pt>
                <c:pt idx="6523">
                  <c:v>45.298611111111114</c:v>
                </c:pt>
                <c:pt idx="6524">
                  <c:v>45.30555555555555</c:v>
                </c:pt>
                <c:pt idx="6525">
                  <c:v>45.3125</c:v>
                </c:pt>
                <c:pt idx="6526">
                  <c:v>45.31944444444445</c:v>
                </c:pt>
                <c:pt idx="6527">
                  <c:v>45.326388888888886</c:v>
                </c:pt>
                <c:pt idx="6528">
                  <c:v>45.333333333333336</c:v>
                </c:pt>
                <c:pt idx="6529">
                  <c:v>45.340277777777779</c:v>
                </c:pt>
                <c:pt idx="6530">
                  <c:v>45.347222222222221</c:v>
                </c:pt>
                <c:pt idx="6531">
                  <c:v>45.354166666666664</c:v>
                </c:pt>
                <c:pt idx="6532">
                  <c:v>45.361111111111114</c:v>
                </c:pt>
                <c:pt idx="6533">
                  <c:v>45.36805555555555</c:v>
                </c:pt>
                <c:pt idx="6534">
                  <c:v>45.375</c:v>
                </c:pt>
                <c:pt idx="6535">
                  <c:v>45.38194444444445</c:v>
                </c:pt>
                <c:pt idx="6536">
                  <c:v>45.388888888888886</c:v>
                </c:pt>
                <c:pt idx="6537">
                  <c:v>45.395833333333336</c:v>
                </c:pt>
                <c:pt idx="6538">
                  <c:v>45.402777777777779</c:v>
                </c:pt>
                <c:pt idx="6539">
                  <c:v>45.409722222222221</c:v>
                </c:pt>
                <c:pt idx="6540">
                  <c:v>45.416666666666664</c:v>
                </c:pt>
                <c:pt idx="6541">
                  <c:v>45.423611111111114</c:v>
                </c:pt>
                <c:pt idx="6542">
                  <c:v>45.43055555555555</c:v>
                </c:pt>
                <c:pt idx="6543">
                  <c:v>45.4375</c:v>
                </c:pt>
                <c:pt idx="6544">
                  <c:v>45.44444444444445</c:v>
                </c:pt>
                <c:pt idx="6545">
                  <c:v>45.451388888888886</c:v>
                </c:pt>
                <c:pt idx="6546">
                  <c:v>45.458333333333336</c:v>
                </c:pt>
                <c:pt idx="6547">
                  <c:v>45.465277777777779</c:v>
                </c:pt>
                <c:pt idx="6548">
                  <c:v>45.472222222222221</c:v>
                </c:pt>
                <c:pt idx="6549">
                  <c:v>45.479166666666664</c:v>
                </c:pt>
                <c:pt idx="6550">
                  <c:v>45.486111111111114</c:v>
                </c:pt>
                <c:pt idx="6551">
                  <c:v>45.49305555555555</c:v>
                </c:pt>
                <c:pt idx="6552">
                  <c:v>45.5</c:v>
                </c:pt>
                <c:pt idx="6553">
                  <c:v>45.50694444444445</c:v>
                </c:pt>
                <c:pt idx="6554">
                  <c:v>45.513888888888886</c:v>
                </c:pt>
                <c:pt idx="6555">
                  <c:v>45.520833333333336</c:v>
                </c:pt>
                <c:pt idx="6556">
                  <c:v>45.527777777777779</c:v>
                </c:pt>
                <c:pt idx="6557">
                  <c:v>45.534722222222221</c:v>
                </c:pt>
                <c:pt idx="6558">
                  <c:v>45.541666666666664</c:v>
                </c:pt>
                <c:pt idx="6559">
                  <c:v>45.548611111111114</c:v>
                </c:pt>
                <c:pt idx="6560">
                  <c:v>45.55555555555555</c:v>
                </c:pt>
                <c:pt idx="6561">
                  <c:v>45.5625</c:v>
                </c:pt>
                <c:pt idx="6562">
                  <c:v>45.56944444444445</c:v>
                </c:pt>
                <c:pt idx="6563">
                  <c:v>45.576388888888886</c:v>
                </c:pt>
                <c:pt idx="6564">
                  <c:v>45.583333333333336</c:v>
                </c:pt>
                <c:pt idx="6565">
                  <c:v>45.590277777777779</c:v>
                </c:pt>
                <c:pt idx="6566">
                  <c:v>45.597222222222221</c:v>
                </c:pt>
                <c:pt idx="6567">
                  <c:v>45.604166666666664</c:v>
                </c:pt>
                <c:pt idx="6568">
                  <c:v>45.611111111111114</c:v>
                </c:pt>
                <c:pt idx="6569">
                  <c:v>45.61805555555555</c:v>
                </c:pt>
                <c:pt idx="6570">
                  <c:v>45.625</c:v>
                </c:pt>
                <c:pt idx="6571">
                  <c:v>45.63194444444445</c:v>
                </c:pt>
                <c:pt idx="6572">
                  <c:v>45.638888888888886</c:v>
                </c:pt>
                <c:pt idx="6573">
                  <c:v>45.645833333333336</c:v>
                </c:pt>
                <c:pt idx="6574">
                  <c:v>45.652777777777779</c:v>
                </c:pt>
                <c:pt idx="6575">
                  <c:v>45.659722222222221</c:v>
                </c:pt>
                <c:pt idx="6576">
                  <c:v>45.666666666666664</c:v>
                </c:pt>
                <c:pt idx="6577">
                  <c:v>45.673611111111114</c:v>
                </c:pt>
                <c:pt idx="6578">
                  <c:v>45.68055555555555</c:v>
                </c:pt>
                <c:pt idx="6579">
                  <c:v>45.6875</c:v>
                </c:pt>
                <c:pt idx="6580">
                  <c:v>45.69444444444445</c:v>
                </c:pt>
                <c:pt idx="6581">
                  <c:v>45.701388888888886</c:v>
                </c:pt>
                <c:pt idx="6582">
                  <c:v>45.708333333333336</c:v>
                </c:pt>
                <c:pt idx="6583">
                  <c:v>45.715277777777779</c:v>
                </c:pt>
                <c:pt idx="6584">
                  <c:v>45.722222222222221</c:v>
                </c:pt>
                <c:pt idx="6585">
                  <c:v>45.729166666666664</c:v>
                </c:pt>
                <c:pt idx="6586">
                  <c:v>45.736111111111114</c:v>
                </c:pt>
                <c:pt idx="6587">
                  <c:v>45.74305555555555</c:v>
                </c:pt>
                <c:pt idx="6588">
                  <c:v>45.75</c:v>
                </c:pt>
                <c:pt idx="6589">
                  <c:v>45.75694444444445</c:v>
                </c:pt>
                <c:pt idx="6590">
                  <c:v>45.763888888888886</c:v>
                </c:pt>
                <c:pt idx="6591">
                  <c:v>45.770833333333336</c:v>
                </c:pt>
                <c:pt idx="6592">
                  <c:v>45.777777777777779</c:v>
                </c:pt>
                <c:pt idx="6593">
                  <c:v>45.784722222222221</c:v>
                </c:pt>
                <c:pt idx="6594">
                  <c:v>45.791666666666664</c:v>
                </c:pt>
                <c:pt idx="6595">
                  <c:v>45.798611111111114</c:v>
                </c:pt>
                <c:pt idx="6596">
                  <c:v>45.80555555555555</c:v>
                </c:pt>
                <c:pt idx="6597">
                  <c:v>45.8125</c:v>
                </c:pt>
                <c:pt idx="6598">
                  <c:v>45.81944444444445</c:v>
                </c:pt>
                <c:pt idx="6599">
                  <c:v>45.826388888888886</c:v>
                </c:pt>
                <c:pt idx="6600">
                  <c:v>45.833333333333336</c:v>
                </c:pt>
                <c:pt idx="6601">
                  <c:v>45.840277777777779</c:v>
                </c:pt>
                <c:pt idx="6602">
                  <c:v>45.847222222222221</c:v>
                </c:pt>
                <c:pt idx="6603">
                  <c:v>45.854166666666664</c:v>
                </c:pt>
                <c:pt idx="6604">
                  <c:v>45.861111111111114</c:v>
                </c:pt>
                <c:pt idx="6605">
                  <c:v>45.86805555555555</c:v>
                </c:pt>
                <c:pt idx="6606">
                  <c:v>45.875</c:v>
                </c:pt>
                <c:pt idx="6607">
                  <c:v>45.88194444444445</c:v>
                </c:pt>
                <c:pt idx="6608">
                  <c:v>45.888888888888886</c:v>
                </c:pt>
                <c:pt idx="6609">
                  <c:v>45.895833333333336</c:v>
                </c:pt>
                <c:pt idx="6610">
                  <c:v>45.902777777777779</c:v>
                </c:pt>
                <c:pt idx="6611">
                  <c:v>45.909722222222221</c:v>
                </c:pt>
                <c:pt idx="6612">
                  <c:v>45.916666666666664</c:v>
                </c:pt>
                <c:pt idx="6613">
                  <c:v>45.923611111111114</c:v>
                </c:pt>
                <c:pt idx="6614">
                  <c:v>45.93055555555555</c:v>
                </c:pt>
                <c:pt idx="6615">
                  <c:v>45.9375</c:v>
                </c:pt>
                <c:pt idx="6616">
                  <c:v>45.94444444444445</c:v>
                </c:pt>
                <c:pt idx="6617">
                  <c:v>45.951388888888886</c:v>
                </c:pt>
                <c:pt idx="6618">
                  <c:v>45.958333333333336</c:v>
                </c:pt>
                <c:pt idx="6619">
                  <c:v>45.965277777777779</c:v>
                </c:pt>
                <c:pt idx="6620">
                  <c:v>45.972222222222221</c:v>
                </c:pt>
                <c:pt idx="6621">
                  <c:v>45.979166666666664</c:v>
                </c:pt>
                <c:pt idx="6622">
                  <c:v>45.986111111111114</c:v>
                </c:pt>
                <c:pt idx="6623">
                  <c:v>45.99305555555555</c:v>
                </c:pt>
                <c:pt idx="6624">
                  <c:v>46</c:v>
                </c:pt>
                <c:pt idx="6625">
                  <c:v>46.00694444444445</c:v>
                </c:pt>
                <c:pt idx="6626">
                  <c:v>46.013888888888886</c:v>
                </c:pt>
                <c:pt idx="6627">
                  <c:v>46.020833333333336</c:v>
                </c:pt>
                <c:pt idx="6628">
                  <c:v>46.027777777777779</c:v>
                </c:pt>
                <c:pt idx="6629">
                  <c:v>46.034722222222221</c:v>
                </c:pt>
                <c:pt idx="6630">
                  <c:v>46.041666666666664</c:v>
                </c:pt>
                <c:pt idx="6631">
                  <c:v>46.048611111111114</c:v>
                </c:pt>
                <c:pt idx="6632">
                  <c:v>46.05555555555555</c:v>
                </c:pt>
                <c:pt idx="6633">
                  <c:v>46.0625</c:v>
                </c:pt>
                <c:pt idx="6634">
                  <c:v>46.06944444444445</c:v>
                </c:pt>
                <c:pt idx="6635">
                  <c:v>46.076388888888886</c:v>
                </c:pt>
                <c:pt idx="6636">
                  <c:v>46.083333333333336</c:v>
                </c:pt>
                <c:pt idx="6637">
                  <c:v>46.090277777777779</c:v>
                </c:pt>
                <c:pt idx="6638">
                  <c:v>46.097222222222221</c:v>
                </c:pt>
                <c:pt idx="6639">
                  <c:v>46.104166666666664</c:v>
                </c:pt>
                <c:pt idx="6640">
                  <c:v>46.111111111111114</c:v>
                </c:pt>
                <c:pt idx="6641">
                  <c:v>46.11805555555555</c:v>
                </c:pt>
                <c:pt idx="6642">
                  <c:v>46.125</c:v>
                </c:pt>
                <c:pt idx="6643">
                  <c:v>46.13194444444445</c:v>
                </c:pt>
                <c:pt idx="6644">
                  <c:v>46.138888888888886</c:v>
                </c:pt>
                <c:pt idx="6645">
                  <c:v>46.145833333333336</c:v>
                </c:pt>
                <c:pt idx="6646">
                  <c:v>46.152777777777779</c:v>
                </c:pt>
                <c:pt idx="6647">
                  <c:v>46.159722222222221</c:v>
                </c:pt>
                <c:pt idx="6648">
                  <c:v>46.166666666666664</c:v>
                </c:pt>
                <c:pt idx="6649">
                  <c:v>46.173611111111114</c:v>
                </c:pt>
                <c:pt idx="6650">
                  <c:v>46.18055555555555</c:v>
                </c:pt>
                <c:pt idx="6651">
                  <c:v>46.1875</c:v>
                </c:pt>
                <c:pt idx="6652">
                  <c:v>46.19444444444445</c:v>
                </c:pt>
                <c:pt idx="6653">
                  <c:v>46.201388888888886</c:v>
                </c:pt>
                <c:pt idx="6654">
                  <c:v>46.208333333333336</c:v>
                </c:pt>
                <c:pt idx="6655">
                  <c:v>46.215277777777779</c:v>
                </c:pt>
                <c:pt idx="6656">
                  <c:v>46.222222222222221</c:v>
                </c:pt>
                <c:pt idx="6657">
                  <c:v>46.229166666666664</c:v>
                </c:pt>
                <c:pt idx="6658">
                  <c:v>46.236111111111114</c:v>
                </c:pt>
                <c:pt idx="6659">
                  <c:v>46.24305555555555</c:v>
                </c:pt>
                <c:pt idx="6660">
                  <c:v>46.25</c:v>
                </c:pt>
                <c:pt idx="6661">
                  <c:v>46.25694444444445</c:v>
                </c:pt>
                <c:pt idx="6662">
                  <c:v>46.263888888888886</c:v>
                </c:pt>
                <c:pt idx="6663">
                  <c:v>46.270833333333336</c:v>
                </c:pt>
                <c:pt idx="6664">
                  <c:v>46.277777777777779</c:v>
                </c:pt>
                <c:pt idx="6665">
                  <c:v>46.284722222222221</c:v>
                </c:pt>
                <c:pt idx="6666">
                  <c:v>46.291666666666664</c:v>
                </c:pt>
                <c:pt idx="6667">
                  <c:v>46.298611111111114</c:v>
                </c:pt>
                <c:pt idx="6668">
                  <c:v>46.30555555555555</c:v>
                </c:pt>
                <c:pt idx="6669">
                  <c:v>46.3125</c:v>
                </c:pt>
                <c:pt idx="6670">
                  <c:v>46.31944444444445</c:v>
                </c:pt>
                <c:pt idx="6671">
                  <c:v>46.326388888888886</c:v>
                </c:pt>
                <c:pt idx="6672">
                  <c:v>46.333333333333336</c:v>
                </c:pt>
                <c:pt idx="6673">
                  <c:v>46.340277777777779</c:v>
                </c:pt>
                <c:pt idx="6674">
                  <c:v>46.347222222222221</c:v>
                </c:pt>
                <c:pt idx="6675">
                  <c:v>46.354166666666664</c:v>
                </c:pt>
                <c:pt idx="6676">
                  <c:v>46.361111111111114</c:v>
                </c:pt>
                <c:pt idx="6677">
                  <c:v>46.36805555555555</c:v>
                </c:pt>
                <c:pt idx="6678">
                  <c:v>46.375</c:v>
                </c:pt>
                <c:pt idx="6679">
                  <c:v>46.38194444444445</c:v>
                </c:pt>
                <c:pt idx="6680">
                  <c:v>46.388888888888886</c:v>
                </c:pt>
                <c:pt idx="6681">
                  <c:v>46.395833333333336</c:v>
                </c:pt>
                <c:pt idx="6682">
                  <c:v>46.402777777777779</c:v>
                </c:pt>
                <c:pt idx="6683">
                  <c:v>46.409722222222221</c:v>
                </c:pt>
                <c:pt idx="6684">
                  <c:v>46.416666666666664</c:v>
                </c:pt>
                <c:pt idx="6685">
                  <c:v>46.423611111111114</c:v>
                </c:pt>
                <c:pt idx="6686">
                  <c:v>46.43055555555555</c:v>
                </c:pt>
                <c:pt idx="6687">
                  <c:v>46.4375</c:v>
                </c:pt>
                <c:pt idx="6688">
                  <c:v>46.44444444444445</c:v>
                </c:pt>
                <c:pt idx="6689">
                  <c:v>46.451388888888886</c:v>
                </c:pt>
                <c:pt idx="6690">
                  <c:v>46.458333333333336</c:v>
                </c:pt>
                <c:pt idx="6691">
                  <c:v>46.465277777777779</c:v>
                </c:pt>
                <c:pt idx="6692">
                  <c:v>46.472222222222221</c:v>
                </c:pt>
                <c:pt idx="6693">
                  <c:v>46.479166666666664</c:v>
                </c:pt>
                <c:pt idx="6694">
                  <c:v>46.486111111111114</c:v>
                </c:pt>
                <c:pt idx="6695">
                  <c:v>46.49305555555555</c:v>
                </c:pt>
                <c:pt idx="6696">
                  <c:v>46.5</c:v>
                </c:pt>
                <c:pt idx="6697">
                  <c:v>46.50694444444445</c:v>
                </c:pt>
                <c:pt idx="6698">
                  <c:v>46.513888888888886</c:v>
                </c:pt>
                <c:pt idx="6699">
                  <c:v>46.520833333333336</c:v>
                </c:pt>
                <c:pt idx="6700">
                  <c:v>46.527777777777779</c:v>
                </c:pt>
                <c:pt idx="6701">
                  <c:v>46.534722222222221</c:v>
                </c:pt>
                <c:pt idx="6702">
                  <c:v>46.541666666666664</c:v>
                </c:pt>
                <c:pt idx="6703">
                  <c:v>46.548611111111114</c:v>
                </c:pt>
                <c:pt idx="6704">
                  <c:v>46.55555555555555</c:v>
                </c:pt>
                <c:pt idx="6705">
                  <c:v>46.5625</c:v>
                </c:pt>
                <c:pt idx="6706">
                  <c:v>46.56944444444445</c:v>
                </c:pt>
                <c:pt idx="6707">
                  <c:v>46.576388888888886</c:v>
                </c:pt>
                <c:pt idx="6708">
                  <c:v>46.583333333333336</c:v>
                </c:pt>
                <c:pt idx="6709">
                  <c:v>46.590277777777779</c:v>
                </c:pt>
                <c:pt idx="6710">
                  <c:v>46.597222222222221</c:v>
                </c:pt>
                <c:pt idx="6711">
                  <c:v>46.604166666666664</c:v>
                </c:pt>
                <c:pt idx="6712">
                  <c:v>46.611111111111114</c:v>
                </c:pt>
                <c:pt idx="6713">
                  <c:v>46.61805555555555</c:v>
                </c:pt>
                <c:pt idx="6714">
                  <c:v>46.625</c:v>
                </c:pt>
                <c:pt idx="6715">
                  <c:v>46.63194444444445</c:v>
                </c:pt>
                <c:pt idx="6716">
                  <c:v>46.638888888888886</c:v>
                </c:pt>
                <c:pt idx="6717">
                  <c:v>46.645833333333336</c:v>
                </c:pt>
                <c:pt idx="6718">
                  <c:v>46.652777777777779</c:v>
                </c:pt>
                <c:pt idx="6719">
                  <c:v>46.659722222222221</c:v>
                </c:pt>
                <c:pt idx="6720">
                  <c:v>46.666666666666664</c:v>
                </c:pt>
                <c:pt idx="6721">
                  <c:v>46.673611111111114</c:v>
                </c:pt>
                <c:pt idx="6722">
                  <c:v>46.68055555555555</c:v>
                </c:pt>
                <c:pt idx="6723">
                  <c:v>46.6875</c:v>
                </c:pt>
                <c:pt idx="6724">
                  <c:v>46.69444444444445</c:v>
                </c:pt>
                <c:pt idx="6725">
                  <c:v>46.701388888888886</c:v>
                </c:pt>
                <c:pt idx="6726">
                  <c:v>46.708333333333336</c:v>
                </c:pt>
                <c:pt idx="6727">
                  <c:v>46.715277777777779</c:v>
                </c:pt>
                <c:pt idx="6728">
                  <c:v>46.722222222222221</c:v>
                </c:pt>
                <c:pt idx="6729">
                  <c:v>46.729166666666664</c:v>
                </c:pt>
                <c:pt idx="6730">
                  <c:v>46.736111111111114</c:v>
                </c:pt>
                <c:pt idx="6731">
                  <c:v>46.74305555555555</c:v>
                </c:pt>
                <c:pt idx="6732">
                  <c:v>46.75</c:v>
                </c:pt>
                <c:pt idx="6733">
                  <c:v>46.75694444444445</c:v>
                </c:pt>
                <c:pt idx="6734">
                  <c:v>46.763888888888886</c:v>
                </c:pt>
                <c:pt idx="6735">
                  <c:v>46.770833333333336</c:v>
                </c:pt>
                <c:pt idx="6736">
                  <c:v>46.777777777777779</c:v>
                </c:pt>
                <c:pt idx="6737">
                  <c:v>46.784722222222221</c:v>
                </c:pt>
                <c:pt idx="6738">
                  <c:v>46.791666666666664</c:v>
                </c:pt>
                <c:pt idx="6739">
                  <c:v>46.798611111111114</c:v>
                </c:pt>
                <c:pt idx="6740">
                  <c:v>46.80555555555555</c:v>
                </c:pt>
                <c:pt idx="6741">
                  <c:v>46.8125</c:v>
                </c:pt>
                <c:pt idx="6742">
                  <c:v>46.81944444444445</c:v>
                </c:pt>
                <c:pt idx="6743">
                  <c:v>46.826388888888886</c:v>
                </c:pt>
                <c:pt idx="6744">
                  <c:v>46.833333333333336</c:v>
                </c:pt>
                <c:pt idx="6745">
                  <c:v>46.840277777777779</c:v>
                </c:pt>
                <c:pt idx="6746">
                  <c:v>46.847222222222221</c:v>
                </c:pt>
                <c:pt idx="6747">
                  <c:v>46.854166666666664</c:v>
                </c:pt>
                <c:pt idx="6748">
                  <c:v>46.861111111111114</c:v>
                </c:pt>
                <c:pt idx="6749">
                  <c:v>46.86805555555555</c:v>
                </c:pt>
                <c:pt idx="6750">
                  <c:v>46.875</c:v>
                </c:pt>
                <c:pt idx="6751">
                  <c:v>46.88194444444445</c:v>
                </c:pt>
                <c:pt idx="6752">
                  <c:v>46.888888888888886</c:v>
                </c:pt>
                <c:pt idx="6753">
                  <c:v>46.895833333333336</c:v>
                </c:pt>
                <c:pt idx="6754">
                  <c:v>46.902777777777779</c:v>
                </c:pt>
                <c:pt idx="6755">
                  <c:v>46.909722222222221</c:v>
                </c:pt>
                <c:pt idx="6756">
                  <c:v>46.916666666666664</c:v>
                </c:pt>
                <c:pt idx="6757">
                  <c:v>46.923611111111114</c:v>
                </c:pt>
                <c:pt idx="6758">
                  <c:v>46.93055555555555</c:v>
                </c:pt>
                <c:pt idx="6759">
                  <c:v>46.9375</c:v>
                </c:pt>
                <c:pt idx="6760">
                  <c:v>46.94444444444445</c:v>
                </c:pt>
                <c:pt idx="6761">
                  <c:v>46.951388888888886</c:v>
                </c:pt>
                <c:pt idx="6762">
                  <c:v>46.958333333333336</c:v>
                </c:pt>
                <c:pt idx="6763">
                  <c:v>46.965277777777779</c:v>
                </c:pt>
                <c:pt idx="6764">
                  <c:v>46.972222222222221</c:v>
                </c:pt>
                <c:pt idx="6765">
                  <c:v>46.979166666666664</c:v>
                </c:pt>
                <c:pt idx="6766">
                  <c:v>46.986111111111114</c:v>
                </c:pt>
                <c:pt idx="6767">
                  <c:v>46.99305555555555</c:v>
                </c:pt>
                <c:pt idx="6768">
                  <c:v>47</c:v>
                </c:pt>
                <c:pt idx="6769">
                  <c:v>47.00694444444445</c:v>
                </c:pt>
                <c:pt idx="6770">
                  <c:v>47.013888888888886</c:v>
                </c:pt>
                <c:pt idx="6771">
                  <c:v>47.020833333333336</c:v>
                </c:pt>
                <c:pt idx="6772">
                  <c:v>47.027777777777779</c:v>
                </c:pt>
                <c:pt idx="6773">
                  <c:v>47.034722222222221</c:v>
                </c:pt>
                <c:pt idx="6774">
                  <c:v>47.041666666666664</c:v>
                </c:pt>
                <c:pt idx="6775">
                  <c:v>47.048611111111114</c:v>
                </c:pt>
                <c:pt idx="6776">
                  <c:v>47.05555555555555</c:v>
                </c:pt>
                <c:pt idx="6777">
                  <c:v>47.0625</c:v>
                </c:pt>
                <c:pt idx="6778">
                  <c:v>47.06944444444445</c:v>
                </c:pt>
                <c:pt idx="6779">
                  <c:v>47.076388888888886</c:v>
                </c:pt>
                <c:pt idx="6780">
                  <c:v>47.083333333333336</c:v>
                </c:pt>
                <c:pt idx="6781">
                  <c:v>47.090277777777779</c:v>
                </c:pt>
                <c:pt idx="6782">
                  <c:v>47.097222222222221</c:v>
                </c:pt>
                <c:pt idx="6783">
                  <c:v>47.104166666666664</c:v>
                </c:pt>
                <c:pt idx="6784">
                  <c:v>47.111111111111114</c:v>
                </c:pt>
                <c:pt idx="6785">
                  <c:v>47.11805555555555</c:v>
                </c:pt>
                <c:pt idx="6786">
                  <c:v>47.125</c:v>
                </c:pt>
                <c:pt idx="6787">
                  <c:v>47.13194444444445</c:v>
                </c:pt>
                <c:pt idx="6788">
                  <c:v>47.138888888888886</c:v>
                </c:pt>
                <c:pt idx="6789">
                  <c:v>47.145833333333336</c:v>
                </c:pt>
                <c:pt idx="6790">
                  <c:v>47.152777777777779</c:v>
                </c:pt>
                <c:pt idx="6791">
                  <c:v>47.159722222222221</c:v>
                </c:pt>
                <c:pt idx="6792">
                  <c:v>47.166666666666664</c:v>
                </c:pt>
                <c:pt idx="6793">
                  <c:v>47.173611111111114</c:v>
                </c:pt>
                <c:pt idx="6794">
                  <c:v>47.18055555555555</c:v>
                </c:pt>
                <c:pt idx="6795">
                  <c:v>47.1875</c:v>
                </c:pt>
                <c:pt idx="6796">
                  <c:v>47.19444444444445</c:v>
                </c:pt>
                <c:pt idx="6797">
                  <c:v>47.201388888888886</c:v>
                </c:pt>
                <c:pt idx="6798">
                  <c:v>47.208333333333336</c:v>
                </c:pt>
                <c:pt idx="6799">
                  <c:v>47.215277777777779</c:v>
                </c:pt>
                <c:pt idx="6800">
                  <c:v>47.222222222222221</c:v>
                </c:pt>
                <c:pt idx="6801">
                  <c:v>47.229166666666664</c:v>
                </c:pt>
                <c:pt idx="6802">
                  <c:v>47.236111111111114</c:v>
                </c:pt>
                <c:pt idx="6803">
                  <c:v>47.24305555555555</c:v>
                </c:pt>
                <c:pt idx="6804">
                  <c:v>47.25</c:v>
                </c:pt>
                <c:pt idx="6805">
                  <c:v>47.25694444444445</c:v>
                </c:pt>
                <c:pt idx="6806">
                  <c:v>47.263888888888886</c:v>
                </c:pt>
                <c:pt idx="6807">
                  <c:v>47.270833333333336</c:v>
                </c:pt>
                <c:pt idx="6808">
                  <c:v>47.277777777777779</c:v>
                </c:pt>
                <c:pt idx="6809">
                  <c:v>47.284722222222221</c:v>
                </c:pt>
                <c:pt idx="6810">
                  <c:v>47.291666666666664</c:v>
                </c:pt>
                <c:pt idx="6811">
                  <c:v>47.298611111111114</c:v>
                </c:pt>
                <c:pt idx="6812">
                  <c:v>47.30555555555555</c:v>
                </c:pt>
                <c:pt idx="6813">
                  <c:v>47.3125</c:v>
                </c:pt>
                <c:pt idx="6814">
                  <c:v>47.31944444444445</c:v>
                </c:pt>
                <c:pt idx="6815">
                  <c:v>47.326388888888886</c:v>
                </c:pt>
                <c:pt idx="6816">
                  <c:v>47.333333333333336</c:v>
                </c:pt>
                <c:pt idx="6817">
                  <c:v>47.340277777777779</c:v>
                </c:pt>
                <c:pt idx="6818">
                  <c:v>47.347222222222221</c:v>
                </c:pt>
                <c:pt idx="6819">
                  <c:v>47.354166666666664</c:v>
                </c:pt>
                <c:pt idx="6820">
                  <c:v>47.361111111111114</c:v>
                </c:pt>
                <c:pt idx="6821">
                  <c:v>47.36805555555555</c:v>
                </c:pt>
                <c:pt idx="6822">
                  <c:v>47.375</c:v>
                </c:pt>
                <c:pt idx="6823">
                  <c:v>47.38194444444445</c:v>
                </c:pt>
                <c:pt idx="6824">
                  <c:v>47.388888888888886</c:v>
                </c:pt>
                <c:pt idx="6825">
                  <c:v>47.395833333333336</c:v>
                </c:pt>
                <c:pt idx="6826">
                  <c:v>47.402777777777779</c:v>
                </c:pt>
                <c:pt idx="6827">
                  <c:v>47.409722222222221</c:v>
                </c:pt>
                <c:pt idx="6828">
                  <c:v>47.416666666666664</c:v>
                </c:pt>
                <c:pt idx="6829">
                  <c:v>47.423611111111114</c:v>
                </c:pt>
                <c:pt idx="6830">
                  <c:v>47.43055555555555</c:v>
                </c:pt>
                <c:pt idx="6831">
                  <c:v>47.4375</c:v>
                </c:pt>
                <c:pt idx="6832">
                  <c:v>47.44444444444445</c:v>
                </c:pt>
                <c:pt idx="6833">
                  <c:v>47.451388888888886</c:v>
                </c:pt>
                <c:pt idx="6834">
                  <c:v>47.458333333333336</c:v>
                </c:pt>
                <c:pt idx="6835">
                  <c:v>47.465277777777779</c:v>
                </c:pt>
                <c:pt idx="6836">
                  <c:v>47.472222222222221</c:v>
                </c:pt>
                <c:pt idx="6837">
                  <c:v>47.479166666666664</c:v>
                </c:pt>
                <c:pt idx="6838">
                  <c:v>47.486111111111114</c:v>
                </c:pt>
                <c:pt idx="6839">
                  <c:v>47.49305555555555</c:v>
                </c:pt>
                <c:pt idx="6840">
                  <c:v>47.5</c:v>
                </c:pt>
                <c:pt idx="6841">
                  <c:v>47.50694444444445</c:v>
                </c:pt>
                <c:pt idx="6842">
                  <c:v>47.513888888888886</c:v>
                </c:pt>
                <c:pt idx="6843">
                  <c:v>47.520833333333336</c:v>
                </c:pt>
                <c:pt idx="6844">
                  <c:v>47.527777777777779</c:v>
                </c:pt>
                <c:pt idx="6845">
                  <c:v>47.534722222222221</c:v>
                </c:pt>
                <c:pt idx="6846">
                  <c:v>47.541666666666664</c:v>
                </c:pt>
                <c:pt idx="6847">
                  <c:v>47.548611111111114</c:v>
                </c:pt>
                <c:pt idx="6848">
                  <c:v>47.55555555555555</c:v>
                </c:pt>
                <c:pt idx="6849">
                  <c:v>47.5625</c:v>
                </c:pt>
                <c:pt idx="6850">
                  <c:v>47.56944444444445</c:v>
                </c:pt>
                <c:pt idx="6851">
                  <c:v>47.576388888888886</c:v>
                </c:pt>
                <c:pt idx="6852">
                  <c:v>47.583333333333336</c:v>
                </c:pt>
                <c:pt idx="6853">
                  <c:v>47.590277777777779</c:v>
                </c:pt>
                <c:pt idx="6854">
                  <c:v>47.597222222222221</c:v>
                </c:pt>
                <c:pt idx="6855">
                  <c:v>47.604166666666664</c:v>
                </c:pt>
                <c:pt idx="6856">
                  <c:v>47.611111111111114</c:v>
                </c:pt>
                <c:pt idx="6857">
                  <c:v>47.61805555555555</c:v>
                </c:pt>
                <c:pt idx="6858">
                  <c:v>47.625</c:v>
                </c:pt>
                <c:pt idx="6859">
                  <c:v>47.63194444444445</c:v>
                </c:pt>
                <c:pt idx="6860">
                  <c:v>47.638888888888886</c:v>
                </c:pt>
                <c:pt idx="6861">
                  <c:v>47.645833333333336</c:v>
                </c:pt>
                <c:pt idx="6862">
                  <c:v>47.652777777777779</c:v>
                </c:pt>
                <c:pt idx="6863">
                  <c:v>47.659722222222221</c:v>
                </c:pt>
                <c:pt idx="6864">
                  <c:v>47.666666666666664</c:v>
                </c:pt>
                <c:pt idx="6865">
                  <c:v>47.673611111111114</c:v>
                </c:pt>
                <c:pt idx="6866">
                  <c:v>47.68055555555555</c:v>
                </c:pt>
                <c:pt idx="6867">
                  <c:v>47.6875</c:v>
                </c:pt>
                <c:pt idx="6868">
                  <c:v>47.69444444444445</c:v>
                </c:pt>
                <c:pt idx="6869">
                  <c:v>47.701388888888886</c:v>
                </c:pt>
                <c:pt idx="6870">
                  <c:v>47.708333333333336</c:v>
                </c:pt>
                <c:pt idx="6871">
                  <c:v>47.715277777777779</c:v>
                </c:pt>
                <c:pt idx="6872">
                  <c:v>47.722222222222221</c:v>
                </c:pt>
                <c:pt idx="6873">
                  <c:v>47.729166666666664</c:v>
                </c:pt>
                <c:pt idx="6874">
                  <c:v>47.736111111111114</c:v>
                </c:pt>
                <c:pt idx="6875">
                  <c:v>47.74305555555555</c:v>
                </c:pt>
                <c:pt idx="6876">
                  <c:v>47.75</c:v>
                </c:pt>
                <c:pt idx="6877">
                  <c:v>47.75694444444445</c:v>
                </c:pt>
                <c:pt idx="6878">
                  <c:v>47.763888888888886</c:v>
                </c:pt>
                <c:pt idx="6879">
                  <c:v>47.770833333333336</c:v>
                </c:pt>
                <c:pt idx="6880">
                  <c:v>47.777777777777779</c:v>
                </c:pt>
                <c:pt idx="6881">
                  <c:v>47.784722222222221</c:v>
                </c:pt>
                <c:pt idx="6882">
                  <c:v>47.791666666666664</c:v>
                </c:pt>
                <c:pt idx="6883">
                  <c:v>47.798611111111114</c:v>
                </c:pt>
                <c:pt idx="6884">
                  <c:v>47.80555555555555</c:v>
                </c:pt>
                <c:pt idx="6885">
                  <c:v>47.8125</c:v>
                </c:pt>
                <c:pt idx="6886">
                  <c:v>47.81944444444445</c:v>
                </c:pt>
                <c:pt idx="6887">
                  <c:v>47.826388888888886</c:v>
                </c:pt>
                <c:pt idx="6888">
                  <c:v>47.833333333333336</c:v>
                </c:pt>
                <c:pt idx="6889">
                  <c:v>47.840277777777779</c:v>
                </c:pt>
                <c:pt idx="6890">
                  <c:v>47.847222222222221</c:v>
                </c:pt>
                <c:pt idx="6891">
                  <c:v>47.854166666666664</c:v>
                </c:pt>
                <c:pt idx="6892">
                  <c:v>47.861111111111114</c:v>
                </c:pt>
                <c:pt idx="6893">
                  <c:v>47.86805555555555</c:v>
                </c:pt>
                <c:pt idx="6894">
                  <c:v>47.875</c:v>
                </c:pt>
                <c:pt idx="6895">
                  <c:v>47.88194444444445</c:v>
                </c:pt>
                <c:pt idx="6896">
                  <c:v>47.888888888888886</c:v>
                </c:pt>
                <c:pt idx="6897">
                  <c:v>47.895833333333336</c:v>
                </c:pt>
                <c:pt idx="6898">
                  <c:v>47.902777777777779</c:v>
                </c:pt>
                <c:pt idx="6899">
                  <c:v>47.909722222222221</c:v>
                </c:pt>
                <c:pt idx="6900">
                  <c:v>47.916666666666664</c:v>
                </c:pt>
                <c:pt idx="6901">
                  <c:v>47.923611111111114</c:v>
                </c:pt>
                <c:pt idx="6902">
                  <c:v>47.93055555555555</c:v>
                </c:pt>
                <c:pt idx="6903">
                  <c:v>47.9375</c:v>
                </c:pt>
                <c:pt idx="6904">
                  <c:v>47.94444444444445</c:v>
                </c:pt>
                <c:pt idx="6905">
                  <c:v>47.951388888888886</c:v>
                </c:pt>
                <c:pt idx="6906">
                  <c:v>47.958333333333336</c:v>
                </c:pt>
                <c:pt idx="6907">
                  <c:v>47.965277777777779</c:v>
                </c:pt>
                <c:pt idx="6908">
                  <c:v>47.972222222222221</c:v>
                </c:pt>
                <c:pt idx="6909">
                  <c:v>47.979166666666664</c:v>
                </c:pt>
                <c:pt idx="6910">
                  <c:v>47.986111111111114</c:v>
                </c:pt>
                <c:pt idx="6911">
                  <c:v>47.99305555555555</c:v>
                </c:pt>
                <c:pt idx="6912">
                  <c:v>48</c:v>
                </c:pt>
                <c:pt idx="6913">
                  <c:v>48.00694444444445</c:v>
                </c:pt>
                <c:pt idx="6914">
                  <c:v>48.013888888888886</c:v>
                </c:pt>
                <c:pt idx="6915">
                  <c:v>48.020833333333336</c:v>
                </c:pt>
                <c:pt idx="6916">
                  <c:v>48.027777777777779</c:v>
                </c:pt>
                <c:pt idx="6917">
                  <c:v>48.034722222222221</c:v>
                </c:pt>
                <c:pt idx="6918">
                  <c:v>48.041666666666664</c:v>
                </c:pt>
                <c:pt idx="6919">
                  <c:v>48.048611111111114</c:v>
                </c:pt>
                <c:pt idx="6920">
                  <c:v>48.05555555555555</c:v>
                </c:pt>
                <c:pt idx="6921">
                  <c:v>48.0625</c:v>
                </c:pt>
                <c:pt idx="6922">
                  <c:v>48.06944444444445</c:v>
                </c:pt>
                <c:pt idx="6923">
                  <c:v>48.076388888888886</c:v>
                </c:pt>
                <c:pt idx="6924">
                  <c:v>48.083333333333336</c:v>
                </c:pt>
                <c:pt idx="6925">
                  <c:v>48.090277777777779</c:v>
                </c:pt>
                <c:pt idx="6926">
                  <c:v>48.097222222222221</c:v>
                </c:pt>
                <c:pt idx="6927">
                  <c:v>48.104166666666664</c:v>
                </c:pt>
                <c:pt idx="6928">
                  <c:v>48.111111111111114</c:v>
                </c:pt>
                <c:pt idx="6929">
                  <c:v>48.11805555555555</c:v>
                </c:pt>
                <c:pt idx="6930">
                  <c:v>48.125</c:v>
                </c:pt>
                <c:pt idx="6931">
                  <c:v>48.13194444444445</c:v>
                </c:pt>
                <c:pt idx="6932">
                  <c:v>48.138888888888886</c:v>
                </c:pt>
                <c:pt idx="6933">
                  <c:v>48.145833333333336</c:v>
                </c:pt>
                <c:pt idx="6934">
                  <c:v>48.152777777777779</c:v>
                </c:pt>
                <c:pt idx="6935">
                  <c:v>48.159722222222221</c:v>
                </c:pt>
                <c:pt idx="6936">
                  <c:v>48.166666666666664</c:v>
                </c:pt>
                <c:pt idx="6937">
                  <c:v>48.173611111111114</c:v>
                </c:pt>
                <c:pt idx="6938">
                  <c:v>48.18055555555555</c:v>
                </c:pt>
                <c:pt idx="6939">
                  <c:v>48.1875</c:v>
                </c:pt>
                <c:pt idx="6940">
                  <c:v>48.19444444444445</c:v>
                </c:pt>
                <c:pt idx="6941">
                  <c:v>48.201388888888886</c:v>
                </c:pt>
                <c:pt idx="6942">
                  <c:v>48.208333333333336</c:v>
                </c:pt>
                <c:pt idx="6943">
                  <c:v>48.215277777777779</c:v>
                </c:pt>
                <c:pt idx="6944">
                  <c:v>48.222222222222221</c:v>
                </c:pt>
                <c:pt idx="6945">
                  <c:v>48.229166666666664</c:v>
                </c:pt>
                <c:pt idx="6946">
                  <c:v>48.236111111111114</c:v>
                </c:pt>
                <c:pt idx="6947">
                  <c:v>48.24305555555555</c:v>
                </c:pt>
                <c:pt idx="6948">
                  <c:v>48.25</c:v>
                </c:pt>
                <c:pt idx="6949">
                  <c:v>48.25694444444445</c:v>
                </c:pt>
                <c:pt idx="6950">
                  <c:v>48.263888888888886</c:v>
                </c:pt>
                <c:pt idx="6951">
                  <c:v>48.270833333333336</c:v>
                </c:pt>
                <c:pt idx="6952">
                  <c:v>48.277777777777779</c:v>
                </c:pt>
                <c:pt idx="6953">
                  <c:v>48.284722222222221</c:v>
                </c:pt>
                <c:pt idx="6954">
                  <c:v>48.291666666666664</c:v>
                </c:pt>
                <c:pt idx="6955">
                  <c:v>48.298611111111114</c:v>
                </c:pt>
                <c:pt idx="6956">
                  <c:v>48.30555555555555</c:v>
                </c:pt>
                <c:pt idx="6957">
                  <c:v>48.3125</c:v>
                </c:pt>
                <c:pt idx="6958">
                  <c:v>48.31944444444445</c:v>
                </c:pt>
                <c:pt idx="6959">
                  <c:v>48.326388888888886</c:v>
                </c:pt>
                <c:pt idx="6960">
                  <c:v>48.333333333333336</c:v>
                </c:pt>
                <c:pt idx="6961">
                  <c:v>48.340277777777779</c:v>
                </c:pt>
                <c:pt idx="6962">
                  <c:v>48.347222222222221</c:v>
                </c:pt>
                <c:pt idx="6963">
                  <c:v>48.354166666666664</c:v>
                </c:pt>
                <c:pt idx="6964">
                  <c:v>48.361111111111114</c:v>
                </c:pt>
                <c:pt idx="6965">
                  <c:v>48.36805555555555</c:v>
                </c:pt>
                <c:pt idx="6966">
                  <c:v>48.375</c:v>
                </c:pt>
                <c:pt idx="6967">
                  <c:v>48.38194444444445</c:v>
                </c:pt>
                <c:pt idx="6968">
                  <c:v>48.388888888888886</c:v>
                </c:pt>
                <c:pt idx="6969">
                  <c:v>48.395833333333336</c:v>
                </c:pt>
                <c:pt idx="6970">
                  <c:v>48.402777777777779</c:v>
                </c:pt>
                <c:pt idx="6971">
                  <c:v>48.409722222222221</c:v>
                </c:pt>
                <c:pt idx="6972">
                  <c:v>48.416666666666664</c:v>
                </c:pt>
                <c:pt idx="6973">
                  <c:v>48.423611111111114</c:v>
                </c:pt>
                <c:pt idx="6974">
                  <c:v>48.43055555555555</c:v>
                </c:pt>
                <c:pt idx="6975">
                  <c:v>48.4375</c:v>
                </c:pt>
                <c:pt idx="6976">
                  <c:v>48.44444444444445</c:v>
                </c:pt>
                <c:pt idx="6977">
                  <c:v>48.451388888888886</c:v>
                </c:pt>
                <c:pt idx="6978">
                  <c:v>48.458333333333336</c:v>
                </c:pt>
                <c:pt idx="6979">
                  <c:v>48.465277777777779</c:v>
                </c:pt>
                <c:pt idx="6980">
                  <c:v>48.472222222222221</c:v>
                </c:pt>
                <c:pt idx="6981">
                  <c:v>48.479166666666664</c:v>
                </c:pt>
                <c:pt idx="6982">
                  <c:v>48.486111111111114</c:v>
                </c:pt>
                <c:pt idx="6983">
                  <c:v>48.49305555555555</c:v>
                </c:pt>
                <c:pt idx="6984">
                  <c:v>48.5</c:v>
                </c:pt>
                <c:pt idx="6985">
                  <c:v>48.50694444444445</c:v>
                </c:pt>
                <c:pt idx="6986">
                  <c:v>48.513888888888886</c:v>
                </c:pt>
                <c:pt idx="6987">
                  <c:v>48.520833333333336</c:v>
                </c:pt>
                <c:pt idx="6988">
                  <c:v>48.527777777777779</c:v>
                </c:pt>
                <c:pt idx="6989">
                  <c:v>48.534722222222221</c:v>
                </c:pt>
                <c:pt idx="6990">
                  <c:v>48.541666666666664</c:v>
                </c:pt>
                <c:pt idx="6991">
                  <c:v>48.548611111111114</c:v>
                </c:pt>
                <c:pt idx="6992">
                  <c:v>48.55555555555555</c:v>
                </c:pt>
                <c:pt idx="6993">
                  <c:v>48.5625</c:v>
                </c:pt>
                <c:pt idx="6994">
                  <c:v>48.56944444444445</c:v>
                </c:pt>
                <c:pt idx="6995">
                  <c:v>48.576388888888886</c:v>
                </c:pt>
                <c:pt idx="6996">
                  <c:v>48.583333333333336</c:v>
                </c:pt>
                <c:pt idx="6997">
                  <c:v>48.590277777777779</c:v>
                </c:pt>
                <c:pt idx="6998">
                  <c:v>48.597222222222221</c:v>
                </c:pt>
                <c:pt idx="6999">
                  <c:v>48.604166666666664</c:v>
                </c:pt>
                <c:pt idx="7000">
                  <c:v>48.611111111111114</c:v>
                </c:pt>
                <c:pt idx="7001">
                  <c:v>48.61805555555555</c:v>
                </c:pt>
                <c:pt idx="7002">
                  <c:v>48.625</c:v>
                </c:pt>
                <c:pt idx="7003">
                  <c:v>48.63194444444445</c:v>
                </c:pt>
                <c:pt idx="7004">
                  <c:v>48.638888888888886</c:v>
                </c:pt>
                <c:pt idx="7005">
                  <c:v>48.645833333333336</c:v>
                </c:pt>
                <c:pt idx="7006">
                  <c:v>48.652777777777779</c:v>
                </c:pt>
                <c:pt idx="7007">
                  <c:v>48.659722222222221</c:v>
                </c:pt>
                <c:pt idx="7008">
                  <c:v>48.666666666666664</c:v>
                </c:pt>
                <c:pt idx="7009">
                  <c:v>48.673611111111114</c:v>
                </c:pt>
                <c:pt idx="7010">
                  <c:v>48.68055555555555</c:v>
                </c:pt>
                <c:pt idx="7011">
                  <c:v>48.6875</c:v>
                </c:pt>
                <c:pt idx="7012">
                  <c:v>48.69444444444445</c:v>
                </c:pt>
                <c:pt idx="7013">
                  <c:v>48.701388888888886</c:v>
                </c:pt>
                <c:pt idx="7014">
                  <c:v>48.708333333333336</c:v>
                </c:pt>
                <c:pt idx="7015">
                  <c:v>48.715277777777779</c:v>
                </c:pt>
                <c:pt idx="7016">
                  <c:v>48.722222222222221</c:v>
                </c:pt>
                <c:pt idx="7017">
                  <c:v>48.729166666666664</c:v>
                </c:pt>
                <c:pt idx="7018">
                  <c:v>48.736111111111114</c:v>
                </c:pt>
                <c:pt idx="7019">
                  <c:v>48.74305555555555</c:v>
                </c:pt>
                <c:pt idx="7020">
                  <c:v>48.75</c:v>
                </c:pt>
                <c:pt idx="7021">
                  <c:v>48.75694444444445</c:v>
                </c:pt>
                <c:pt idx="7022">
                  <c:v>48.763888888888886</c:v>
                </c:pt>
                <c:pt idx="7023">
                  <c:v>48.770833333333336</c:v>
                </c:pt>
                <c:pt idx="7024">
                  <c:v>48.777777777777779</c:v>
                </c:pt>
                <c:pt idx="7025">
                  <c:v>48.784722222222221</c:v>
                </c:pt>
                <c:pt idx="7026">
                  <c:v>48.791666666666664</c:v>
                </c:pt>
                <c:pt idx="7027">
                  <c:v>48.798611111111114</c:v>
                </c:pt>
                <c:pt idx="7028">
                  <c:v>48.80555555555555</c:v>
                </c:pt>
                <c:pt idx="7029">
                  <c:v>48.8125</c:v>
                </c:pt>
                <c:pt idx="7030">
                  <c:v>48.81944444444445</c:v>
                </c:pt>
                <c:pt idx="7031">
                  <c:v>48.826388888888886</c:v>
                </c:pt>
                <c:pt idx="7032">
                  <c:v>48.833333333333336</c:v>
                </c:pt>
                <c:pt idx="7033">
                  <c:v>48.840277777777779</c:v>
                </c:pt>
                <c:pt idx="7034">
                  <c:v>48.847222222222221</c:v>
                </c:pt>
                <c:pt idx="7035">
                  <c:v>48.854166666666664</c:v>
                </c:pt>
                <c:pt idx="7036">
                  <c:v>48.861111111111114</c:v>
                </c:pt>
                <c:pt idx="7037">
                  <c:v>48.86805555555555</c:v>
                </c:pt>
                <c:pt idx="7038">
                  <c:v>48.875</c:v>
                </c:pt>
                <c:pt idx="7039">
                  <c:v>48.88194444444445</c:v>
                </c:pt>
                <c:pt idx="7040">
                  <c:v>48.888888888888886</c:v>
                </c:pt>
                <c:pt idx="7041">
                  <c:v>48.895833333333336</c:v>
                </c:pt>
                <c:pt idx="7042">
                  <c:v>48.902777777777779</c:v>
                </c:pt>
                <c:pt idx="7043">
                  <c:v>48.909722222222221</c:v>
                </c:pt>
                <c:pt idx="7044">
                  <c:v>48.916666666666664</c:v>
                </c:pt>
                <c:pt idx="7045">
                  <c:v>48.923611111111114</c:v>
                </c:pt>
                <c:pt idx="7046">
                  <c:v>48.93055555555555</c:v>
                </c:pt>
                <c:pt idx="7047">
                  <c:v>48.9375</c:v>
                </c:pt>
                <c:pt idx="7048">
                  <c:v>48.94444444444445</c:v>
                </c:pt>
                <c:pt idx="7049">
                  <c:v>48.951388888888886</c:v>
                </c:pt>
                <c:pt idx="7050">
                  <c:v>48.958333333333336</c:v>
                </c:pt>
                <c:pt idx="7051">
                  <c:v>48.965277777777779</c:v>
                </c:pt>
                <c:pt idx="7052">
                  <c:v>48.972222222222221</c:v>
                </c:pt>
                <c:pt idx="7053">
                  <c:v>48.979166666666664</c:v>
                </c:pt>
                <c:pt idx="7054">
                  <c:v>48.986111111111114</c:v>
                </c:pt>
                <c:pt idx="7055">
                  <c:v>48.99305555555555</c:v>
                </c:pt>
                <c:pt idx="7056">
                  <c:v>49</c:v>
                </c:pt>
                <c:pt idx="7057">
                  <c:v>49.00694444444445</c:v>
                </c:pt>
                <c:pt idx="7058">
                  <c:v>49.013888888888886</c:v>
                </c:pt>
                <c:pt idx="7059">
                  <c:v>49.020833333333336</c:v>
                </c:pt>
                <c:pt idx="7060">
                  <c:v>49.027777777777779</c:v>
                </c:pt>
                <c:pt idx="7061">
                  <c:v>49.034722222222221</c:v>
                </c:pt>
                <c:pt idx="7062">
                  <c:v>49.041666666666664</c:v>
                </c:pt>
                <c:pt idx="7063">
                  <c:v>49.048611111111114</c:v>
                </c:pt>
                <c:pt idx="7064">
                  <c:v>49.05555555555555</c:v>
                </c:pt>
                <c:pt idx="7065">
                  <c:v>49.0625</c:v>
                </c:pt>
                <c:pt idx="7066">
                  <c:v>49.06944444444445</c:v>
                </c:pt>
                <c:pt idx="7067">
                  <c:v>49.076388888888886</c:v>
                </c:pt>
                <c:pt idx="7068">
                  <c:v>49.083333333333336</c:v>
                </c:pt>
                <c:pt idx="7069">
                  <c:v>49.090277777777779</c:v>
                </c:pt>
                <c:pt idx="7070">
                  <c:v>49.097222222222221</c:v>
                </c:pt>
                <c:pt idx="7071">
                  <c:v>49.104166666666664</c:v>
                </c:pt>
                <c:pt idx="7072">
                  <c:v>49.111111111111114</c:v>
                </c:pt>
                <c:pt idx="7073">
                  <c:v>49.11805555555555</c:v>
                </c:pt>
                <c:pt idx="7074">
                  <c:v>49.125</c:v>
                </c:pt>
                <c:pt idx="7075">
                  <c:v>49.13194444444445</c:v>
                </c:pt>
                <c:pt idx="7076">
                  <c:v>49.138888888888886</c:v>
                </c:pt>
                <c:pt idx="7077">
                  <c:v>49.145833333333336</c:v>
                </c:pt>
                <c:pt idx="7078">
                  <c:v>49.152777777777779</c:v>
                </c:pt>
                <c:pt idx="7079">
                  <c:v>49.159722222222221</c:v>
                </c:pt>
                <c:pt idx="7080">
                  <c:v>49.166666666666664</c:v>
                </c:pt>
                <c:pt idx="7081">
                  <c:v>49.173611111111114</c:v>
                </c:pt>
                <c:pt idx="7082">
                  <c:v>49.18055555555555</c:v>
                </c:pt>
                <c:pt idx="7083">
                  <c:v>49.1875</c:v>
                </c:pt>
                <c:pt idx="7084">
                  <c:v>49.19444444444445</c:v>
                </c:pt>
                <c:pt idx="7085">
                  <c:v>49.201388888888886</c:v>
                </c:pt>
                <c:pt idx="7086">
                  <c:v>49.208333333333336</c:v>
                </c:pt>
                <c:pt idx="7087">
                  <c:v>49.215277777777779</c:v>
                </c:pt>
                <c:pt idx="7088">
                  <c:v>49.222222222222221</c:v>
                </c:pt>
                <c:pt idx="7089">
                  <c:v>49.229166666666664</c:v>
                </c:pt>
                <c:pt idx="7090">
                  <c:v>49.236111111111114</c:v>
                </c:pt>
                <c:pt idx="7091">
                  <c:v>49.24305555555555</c:v>
                </c:pt>
                <c:pt idx="7092">
                  <c:v>49.25</c:v>
                </c:pt>
                <c:pt idx="7093">
                  <c:v>49.25694444444445</c:v>
                </c:pt>
                <c:pt idx="7094">
                  <c:v>49.263888888888886</c:v>
                </c:pt>
                <c:pt idx="7095">
                  <c:v>49.270833333333336</c:v>
                </c:pt>
                <c:pt idx="7096">
                  <c:v>49.277777777777779</c:v>
                </c:pt>
                <c:pt idx="7097">
                  <c:v>49.284722222222221</c:v>
                </c:pt>
                <c:pt idx="7098">
                  <c:v>49.291666666666664</c:v>
                </c:pt>
                <c:pt idx="7099">
                  <c:v>49.298611111111114</c:v>
                </c:pt>
                <c:pt idx="7100">
                  <c:v>49.30555555555555</c:v>
                </c:pt>
                <c:pt idx="7101">
                  <c:v>49.3125</c:v>
                </c:pt>
                <c:pt idx="7102">
                  <c:v>49.31944444444445</c:v>
                </c:pt>
                <c:pt idx="7103">
                  <c:v>49.326388888888886</c:v>
                </c:pt>
                <c:pt idx="7104">
                  <c:v>49.333333333333336</c:v>
                </c:pt>
                <c:pt idx="7105">
                  <c:v>49.340277777777779</c:v>
                </c:pt>
                <c:pt idx="7106">
                  <c:v>49.347222222222221</c:v>
                </c:pt>
                <c:pt idx="7107">
                  <c:v>49.354166666666664</c:v>
                </c:pt>
                <c:pt idx="7108">
                  <c:v>49.361111111111114</c:v>
                </c:pt>
                <c:pt idx="7109">
                  <c:v>49.36805555555555</c:v>
                </c:pt>
                <c:pt idx="7110">
                  <c:v>49.375</c:v>
                </c:pt>
                <c:pt idx="7111">
                  <c:v>49.38194444444445</c:v>
                </c:pt>
                <c:pt idx="7112">
                  <c:v>49.388888888888886</c:v>
                </c:pt>
                <c:pt idx="7113">
                  <c:v>49.395833333333336</c:v>
                </c:pt>
                <c:pt idx="7114">
                  <c:v>49.402777777777779</c:v>
                </c:pt>
                <c:pt idx="7115">
                  <c:v>49.409722222222221</c:v>
                </c:pt>
                <c:pt idx="7116">
                  <c:v>49.416666666666664</c:v>
                </c:pt>
                <c:pt idx="7117">
                  <c:v>49.423611111111114</c:v>
                </c:pt>
                <c:pt idx="7118">
                  <c:v>49.43055555555555</c:v>
                </c:pt>
                <c:pt idx="7119">
                  <c:v>49.4375</c:v>
                </c:pt>
                <c:pt idx="7120">
                  <c:v>49.44444444444445</c:v>
                </c:pt>
                <c:pt idx="7121">
                  <c:v>49.451388888888886</c:v>
                </c:pt>
                <c:pt idx="7122">
                  <c:v>49.458333333333336</c:v>
                </c:pt>
                <c:pt idx="7123">
                  <c:v>49.465277777777779</c:v>
                </c:pt>
                <c:pt idx="7124">
                  <c:v>49.472222222222221</c:v>
                </c:pt>
                <c:pt idx="7125">
                  <c:v>49.479166666666664</c:v>
                </c:pt>
                <c:pt idx="7126">
                  <c:v>49.486111111111114</c:v>
                </c:pt>
                <c:pt idx="7127">
                  <c:v>49.49305555555555</c:v>
                </c:pt>
                <c:pt idx="7128">
                  <c:v>49.5</c:v>
                </c:pt>
                <c:pt idx="7129">
                  <c:v>49.50694444444445</c:v>
                </c:pt>
                <c:pt idx="7130">
                  <c:v>49.513888888888886</c:v>
                </c:pt>
                <c:pt idx="7131">
                  <c:v>49.520833333333336</c:v>
                </c:pt>
                <c:pt idx="7132">
                  <c:v>49.527777777777779</c:v>
                </c:pt>
                <c:pt idx="7133">
                  <c:v>49.534722222222221</c:v>
                </c:pt>
                <c:pt idx="7134">
                  <c:v>49.541666666666664</c:v>
                </c:pt>
                <c:pt idx="7135">
                  <c:v>49.548611111111114</c:v>
                </c:pt>
                <c:pt idx="7136">
                  <c:v>49.55555555555555</c:v>
                </c:pt>
                <c:pt idx="7137">
                  <c:v>49.5625</c:v>
                </c:pt>
                <c:pt idx="7138">
                  <c:v>49.56944444444445</c:v>
                </c:pt>
                <c:pt idx="7139">
                  <c:v>49.576388888888886</c:v>
                </c:pt>
                <c:pt idx="7140">
                  <c:v>49.583333333333336</c:v>
                </c:pt>
                <c:pt idx="7141">
                  <c:v>49.590277777777779</c:v>
                </c:pt>
                <c:pt idx="7142">
                  <c:v>49.597222222222221</c:v>
                </c:pt>
                <c:pt idx="7143">
                  <c:v>49.604166666666664</c:v>
                </c:pt>
                <c:pt idx="7144">
                  <c:v>49.611111111111114</c:v>
                </c:pt>
                <c:pt idx="7145">
                  <c:v>49.61805555555555</c:v>
                </c:pt>
                <c:pt idx="7146">
                  <c:v>49.625</c:v>
                </c:pt>
                <c:pt idx="7147">
                  <c:v>49.63194444444445</c:v>
                </c:pt>
                <c:pt idx="7148">
                  <c:v>49.638888888888886</c:v>
                </c:pt>
                <c:pt idx="7149">
                  <c:v>49.645833333333336</c:v>
                </c:pt>
                <c:pt idx="7150">
                  <c:v>49.652777777777779</c:v>
                </c:pt>
                <c:pt idx="7151">
                  <c:v>49.659722222222221</c:v>
                </c:pt>
                <c:pt idx="7152">
                  <c:v>49.666666666666664</c:v>
                </c:pt>
                <c:pt idx="7153">
                  <c:v>49.673611111111114</c:v>
                </c:pt>
                <c:pt idx="7154">
                  <c:v>49.68055555555555</c:v>
                </c:pt>
                <c:pt idx="7155">
                  <c:v>49.6875</c:v>
                </c:pt>
                <c:pt idx="7156">
                  <c:v>49.69444444444445</c:v>
                </c:pt>
                <c:pt idx="7157">
                  <c:v>49.701388888888886</c:v>
                </c:pt>
                <c:pt idx="7158">
                  <c:v>49.708333333333336</c:v>
                </c:pt>
                <c:pt idx="7159">
                  <c:v>49.715277777777779</c:v>
                </c:pt>
                <c:pt idx="7160">
                  <c:v>49.722222222222221</c:v>
                </c:pt>
                <c:pt idx="7161">
                  <c:v>49.729166666666664</c:v>
                </c:pt>
                <c:pt idx="7162">
                  <c:v>49.736111111111114</c:v>
                </c:pt>
                <c:pt idx="7163">
                  <c:v>49.74305555555555</c:v>
                </c:pt>
                <c:pt idx="7164">
                  <c:v>49.75</c:v>
                </c:pt>
                <c:pt idx="7165">
                  <c:v>49.75694444444445</c:v>
                </c:pt>
                <c:pt idx="7166">
                  <c:v>49.763888888888886</c:v>
                </c:pt>
                <c:pt idx="7167">
                  <c:v>49.770833333333336</c:v>
                </c:pt>
                <c:pt idx="7168">
                  <c:v>49.777777777777779</c:v>
                </c:pt>
                <c:pt idx="7169">
                  <c:v>49.784722222222221</c:v>
                </c:pt>
                <c:pt idx="7170">
                  <c:v>49.791666666666664</c:v>
                </c:pt>
                <c:pt idx="7171">
                  <c:v>49.798611111111114</c:v>
                </c:pt>
                <c:pt idx="7172">
                  <c:v>49.80555555555555</c:v>
                </c:pt>
                <c:pt idx="7173">
                  <c:v>49.8125</c:v>
                </c:pt>
                <c:pt idx="7174">
                  <c:v>49.81944444444445</c:v>
                </c:pt>
                <c:pt idx="7175">
                  <c:v>49.826388888888886</c:v>
                </c:pt>
                <c:pt idx="7176">
                  <c:v>49.833333333333336</c:v>
                </c:pt>
                <c:pt idx="7177">
                  <c:v>49.840277777777779</c:v>
                </c:pt>
                <c:pt idx="7178">
                  <c:v>49.847222222222221</c:v>
                </c:pt>
                <c:pt idx="7179">
                  <c:v>49.854166666666664</c:v>
                </c:pt>
                <c:pt idx="7180">
                  <c:v>49.861111111111114</c:v>
                </c:pt>
                <c:pt idx="7181">
                  <c:v>49.86805555555555</c:v>
                </c:pt>
                <c:pt idx="7182">
                  <c:v>49.875</c:v>
                </c:pt>
                <c:pt idx="7183">
                  <c:v>49.88194444444445</c:v>
                </c:pt>
                <c:pt idx="7184">
                  <c:v>49.888888888888886</c:v>
                </c:pt>
                <c:pt idx="7185">
                  <c:v>49.895833333333336</c:v>
                </c:pt>
                <c:pt idx="7186">
                  <c:v>49.902777777777779</c:v>
                </c:pt>
                <c:pt idx="7187">
                  <c:v>49.909722222222221</c:v>
                </c:pt>
                <c:pt idx="7188">
                  <c:v>49.916666666666664</c:v>
                </c:pt>
                <c:pt idx="7189">
                  <c:v>49.923611111111114</c:v>
                </c:pt>
                <c:pt idx="7190">
                  <c:v>49.93055555555555</c:v>
                </c:pt>
                <c:pt idx="7191">
                  <c:v>49.9375</c:v>
                </c:pt>
                <c:pt idx="7192">
                  <c:v>49.94444444444445</c:v>
                </c:pt>
                <c:pt idx="7193">
                  <c:v>49.951388888888886</c:v>
                </c:pt>
                <c:pt idx="7194">
                  <c:v>49.958333333333336</c:v>
                </c:pt>
                <c:pt idx="7195">
                  <c:v>49.965277777777779</c:v>
                </c:pt>
                <c:pt idx="7196">
                  <c:v>49.972222222222221</c:v>
                </c:pt>
                <c:pt idx="7197">
                  <c:v>49.979166666666664</c:v>
                </c:pt>
                <c:pt idx="7198">
                  <c:v>49.986111111111114</c:v>
                </c:pt>
                <c:pt idx="7199">
                  <c:v>49.99305555555555</c:v>
                </c:pt>
                <c:pt idx="7200">
                  <c:v>50</c:v>
                </c:pt>
                <c:pt idx="7201">
                  <c:v>50.00694444444445</c:v>
                </c:pt>
                <c:pt idx="7202">
                  <c:v>50.013888888888886</c:v>
                </c:pt>
                <c:pt idx="7203">
                  <c:v>50.020833333333336</c:v>
                </c:pt>
                <c:pt idx="7204">
                  <c:v>50.027777777777779</c:v>
                </c:pt>
                <c:pt idx="7205">
                  <c:v>50.034722222222221</c:v>
                </c:pt>
                <c:pt idx="7206">
                  <c:v>50.041666666666664</c:v>
                </c:pt>
                <c:pt idx="7207">
                  <c:v>50.048611111111114</c:v>
                </c:pt>
                <c:pt idx="7208">
                  <c:v>50.05555555555555</c:v>
                </c:pt>
                <c:pt idx="7209">
                  <c:v>50.0625</c:v>
                </c:pt>
                <c:pt idx="7210">
                  <c:v>50.06944444444445</c:v>
                </c:pt>
                <c:pt idx="7211">
                  <c:v>50.076388888888886</c:v>
                </c:pt>
                <c:pt idx="7212">
                  <c:v>50.083333333333336</c:v>
                </c:pt>
                <c:pt idx="7213">
                  <c:v>50.090277777777779</c:v>
                </c:pt>
                <c:pt idx="7214">
                  <c:v>50.097222222222221</c:v>
                </c:pt>
                <c:pt idx="7215">
                  <c:v>50.104166666666664</c:v>
                </c:pt>
                <c:pt idx="7216">
                  <c:v>50.111111111111114</c:v>
                </c:pt>
                <c:pt idx="7217">
                  <c:v>50.11805555555555</c:v>
                </c:pt>
                <c:pt idx="7218">
                  <c:v>50.125</c:v>
                </c:pt>
                <c:pt idx="7219">
                  <c:v>50.13194444444445</c:v>
                </c:pt>
                <c:pt idx="7220">
                  <c:v>50.138888888888886</c:v>
                </c:pt>
                <c:pt idx="7221">
                  <c:v>50.145833333333336</c:v>
                </c:pt>
                <c:pt idx="7222">
                  <c:v>50.152777777777779</c:v>
                </c:pt>
                <c:pt idx="7223">
                  <c:v>50.159722222222221</c:v>
                </c:pt>
                <c:pt idx="7224">
                  <c:v>50.166666666666664</c:v>
                </c:pt>
                <c:pt idx="7225">
                  <c:v>50.173611111111114</c:v>
                </c:pt>
                <c:pt idx="7226">
                  <c:v>50.18055555555555</c:v>
                </c:pt>
                <c:pt idx="7227">
                  <c:v>50.1875</c:v>
                </c:pt>
                <c:pt idx="7228">
                  <c:v>50.19444444444445</c:v>
                </c:pt>
                <c:pt idx="7229">
                  <c:v>50.201388888888886</c:v>
                </c:pt>
                <c:pt idx="7230">
                  <c:v>50.208333333333336</c:v>
                </c:pt>
                <c:pt idx="7231">
                  <c:v>50.215277777777779</c:v>
                </c:pt>
                <c:pt idx="7232">
                  <c:v>50.222222222222221</c:v>
                </c:pt>
                <c:pt idx="7233">
                  <c:v>50.229166666666664</c:v>
                </c:pt>
                <c:pt idx="7234">
                  <c:v>50.236111111111114</c:v>
                </c:pt>
                <c:pt idx="7235">
                  <c:v>50.24305555555555</c:v>
                </c:pt>
                <c:pt idx="7236">
                  <c:v>50.25</c:v>
                </c:pt>
                <c:pt idx="7237">
                  <c:v>50.25694444444445</c:v>
                </c:pt>
                <c:pt idx="7238">
                  <c:v>50.263888888888886</c:v>
                </c:pt>
                <c:pt idx="7239">
                  <c:v>50.270833333333336</c:v>
                </c:pt>
                <c:pt idx="7240">
                  <c:v>50.277777777777779</c:v>
                </c:pt>
                <c:pt idx="7241">
                  <c:v>50.284722222222221</c:v>
                </c:pt>
                <c:pt idx="7242">
                  <c:v>50.291666666666664</c:v>
                </c:pt>
                <c:pt idx="7243">
                  <c:v>50.298611111111114</c:v>
                </c:pt>
                <c:pt idx="7244">
                  <c:v>50.30555555555555</c:v>
                </c:pt>
                <c:pt idx="7245">
                  <c:v>50.3125</c:v>
                </c:pt>
                <c:pt idx="7246">
                  <c:v>50.31944444444445</c:v>
                </c:pt>
                <c:pt idx="7247">
                  <c:v>50.326388888888886</c:v>
                </c:pt>
                <c:pt idx="7248">
                  <c:v>50.333333333333336</c:v>
                </c:pt>
                <c:pt idx="7249">
                  <c:v>50.340277777777779</c:v>
                </c:pt>
                <c:pt idx="7250">
                  <c:v>50.347222222222221</c:v>
                </c:pt>
                <c:pt idx="7251">
                  <c:v>50.354166666666664</c:v>
                </c:pt>
                <c:pt idx="7252">
                  <c:v>50.361111111111114</c:v>
                </c:pt>
                <c:pt idx="7253">
                  <c:v>50.36805555555555</c:v>
                </c:pt>
                <c:pt idx="7254">
                  <c:v>50.375</c:v>
                </c:pt>
                <c:pt idx="7255">
                  <c:v>50.38194444444445</c:v>
                </c:pt>
                <c:pt idx="7256">
                  <c:v>50.388888888888886</c:v>
                </c:pt>
                <c:pt idx="7257">
                  <c:v>50.395833333333336</c:v>
                </c:pt>
                <c:pt idx="7258">
                  <c:v>50.402777777777779</c:v>
                </c:pt>
                <c:pt idx="7259">
                  <c:v>50.409722222222221</c:v>
                </c:pt>
                <c:pt idx="7260">
                  <c:v>50.416666666666664</c:v>
                </c:pt>
                <c:pt idx="7261">
                  <c:v>50.423611111111114</c:v>
                </c:pt>
                <c:pt idx="7262">
                  <c:v>50.43055555555555</c:v>
                </c:pt>
                <c:pt idx="7263">
                  <c:v>50.4375</c:v>
                </c:pt>
                <c:pt idx="7264">
                  <c:v>50.44444444444445</c:v>
                </c:pt>
                <c:pt idx="7265">
                  <c:v>50.451388888888886</c:v>
                </c:pt>
                <c:pt idx="7266">
                  <c:v>50.458333333333336</c:v>
                </c:pt>
                <c:pt idx="7267">
                  <c:v>50.465277777777779</c:v>
                </c:pt>
                <c:pt idx="7268">
                  <c:v>50.472222222222221</c:v>
                </c:pt>
                <c:pt idx="7269">
                  <c:v>50.479166666666664</c:v>
                </c:pt>
                <c:pt idx="7270">
                  <c:v>50.486111111111114</c:v>
                </c:pt>
                <c:pt idx="7271">
                  <c:v>50.49305555555555</c:v>
                </c:pt>
                <c:pt idx="7272">
                  <c:v>50.5</c:v>
                </c:pt>
                <c:pt idx="7273">
                  <c:v>50.50694444444445</c:v>
                </c:pt>
                <c:pt idx="7274">
                  <c:v>50.513888888888886</c:v>
                </c:pt>
                <c:pt idx="7275">
                  <c:v>50.520833333333336</c:v>
                </c:pt>
                <c:pt idx="7276">
                  <c:v>50.527777777777779</c:v>
                </c:pt>
                <c:pt idx="7277">
                  <c:v>50.534722222222221</c:v>
                </c:pt>
                <c:pt idx="7278">
                  <c:v>50.541666666666664</c:v>
                </c:pt>
                <c:pt idx="7279">
                  <c:v>50.548611111111114</c:v>
                </c:pt>
                <c:pt idx="7280">
                  <c:v>50.55555555555555</c:v>
                </c:pt>
                <c:pt idx="7281">
                  <c:v>50.5625</c:v>
                </c:pt>
                <c:pt idx="7282">
                  <c:v>50.56944444444445</c:v>
                </c:pt>
                <c:pt idx="7283">
                  <c:v>50.576388888888886</c:v>
                </c:pt>
                <c:pt idx="7284">
                  <c:v>50.583333333333336</c:v>
                </c:pt>
                <c:pt idx="7285">
                  <c:v>50.590277777777779</c:v>
                </c:pt>
                <c:pt idx="7286">
                  <c:v>50.597222222222221</c:v>
                </c:pt>
                <c:pt idx="7287">
                  <c:v>50.604166666666664</c:v>
                </c:pt>
                <c:pt idx="7288">
                  <c:v>50.611111111111114</c:v>
                </c:pt>
                <c:pt idx="7289">
                  <c:v>50.61805555555555</c:v>
                </c:pt>
                <c:pt idx="7290">
                  <c:v>50.625</c:v>
                </c:pt>
                <c:pt idx="7291">
                  <c:v>50.63194444444445</c:v>
                </c:pt>
                <c:pt idx="7292">
                  <c:v>50.638888888888886</c:v>
                </c:pt>
                <c:pt idx="7293">
                  <c:v>50.645833333333336</c:v>
                </c:pt>
                <c:pt idx="7294">
                  <c:v>50.652777777777779</c:v>
                </c:pt>
                <c:pt idx="7295">
                  <c:v>50.659722222222221</c:v>
                </c:pt>
                <c:pt idx="7296">
                  <c:v>50.666666666666664</c:v>
                </c:pt>
                <c:pt idx="7297">
                  <c:v>50.673611111111114</c:v>
                </c:pt>
                <c:pt idx="7298">
                  <c:v>50.68055555555555</c:v>
                </c:pt>
                <c:pt idx="7299">
                  <c:v>50.6875</c:v>
                </c:pt>
                <c:pt idx="7300">
                  <c:v>50.69444444444445</c:v>
                </c:pt>
                <c:pt idx="7301">
                  <c:v>50.701388888888886</c:v>
                </c:pt>
                <c:pt idx="7302">
                  <c:v>50.708333333333336</c:v>
                </c:pt>
                <c:pt idx="7303">
                  <c:v>50.715277777777779</c:v>
                </c:pt>
                <c:pt idx="7304">
                  <c:v>50.722222222222221</c:v>
                </c:pt>
                <c:pt idx="7305">
                  <c:v>50.729166666666664</c:v>
                </c:pt>
                <c:pt idx="7306">
                  <c:v>50.736111111111114</c:v>
                </c:pt>
                <c:pt idx="7307">
                  <c:v>50.74305555555555</c:v>
                </c:pt>
                <c:pt idx="7308">
                  <c:v>50.75</c:v>
                </c:pt>
                <c:pt idx="7309">
                  <c:v>50.75694444444445</c:v>
                </c:pt>
                <c:pt idx="7310">
                  <c:v>50.763888888888886</c:v>
                </c:pt>
                <c:pt idx="7311">
                  <c:v>50.770833333333336</c:v>
                </c:pt>
                <c:pt idx="7312">
                  <c:v>50.777777777777779</c:v>
                </c:pt>
                <c:pt idx="7313">
                  <c:v>50.784722222222221</c:v>
                </c:pt>
                <c:pt idx="7314">
                  <c:v>50.791666666666664</c:v>
                </c:pt>
                <c:pt idx="7315">
                  <c:v>50.798611111111114</c:v>
                </c:pt>
                <c:pt idx="7316">
                  <c:v>50.80555555555555</c:v>
                </c:pt>
                <c:pt idx="7317">
                  <c:v>50.8125</c:v>
                </c:pt>
                <c:pt idx="7318">
                  <c:v>50.81944444444445</c:v>
                </c:pt>
                <c:pt idx="7319">
                  <c:v>50.826388888888886</c:v>
                </c:pt>
                <c:pt idx="7320">
                  <c:v>50.833333333333336</c:v>
                </c:pt>
                <c:pt idx="7321">
                  <c:v>50.840277777777779</c:v>
                </c:pt>
                <c:pt idx="7322">
                  <c:v>50.847222222222221</c:v>
                </c:pt>
                <c:pt idx="7323">
                  <c:v>50.854166666666664</c:v>
                </c:pt>
                <c:pt idx="7324">
                  <c:v>50.861111111111114</c:v>
                </c:pt>
                <c:pt idx="7325">
                  <c:v>50.86805555555555</c:v>
                </c:pt>
                <c:pt idx="7326">
                  <c:v>50.875</c:v>
                </c:pt>
                <c:pt idx="7327">
                  <c:v>50.88194444444445</c:v>
                </c:pt>
                <c:pt idx="7328">
                  <c:v>50.888888888888886</c:v>
                </c:pt>
                <c:pt idx="7329">
                  <c:v>50.895833333333336</c:v>
                </c:pt>
                <c:pt idx="7330">
                  <c:v>50.902777777777779</c:v>
                </c:pt>
                <c:pt idx="7331">
                  <c:v>50.909722222222221</c:v>
                </c:pt>
                <c:pt idx="7332">
                  <c:v>50.916666666666664</c:v>
                </c:pt>
                <c:pt idx="7333">
                  <c:v>50.923611111111114</c:v>
                </c:pt>
                <c:pt idx="7334">
                  <c:v>50.93055555555555</c:v>
                </c:pt>
                <c:pt idx="7335">
                  <c:v>50.9375</c:v>
                </c:pt>
                <c:pt idx="7336">
                  <c:v>50.94444444444445</c:v>
                </c:pt>
                <c:pt idx="7337">
                  <c:v>50.951388888888886</c:v>
                </c:pt>
                <c:pt idx="7338">
                  <c:v>50.958333333333336</c:v>
                </c:pt>
                <c:pt idx="7339">
                  <c:v>50.965277777777779</c:v>
                </c:pt>
                <c:pt idx="7340">
                  <c:v>50.972222222222221</c:v>
                </c:pt>
                <c:pt idx="7341">
                  <c:v>50.979166666666664</c:v>
                </c:pt>
                <c:pt idx="7342">
                  <c:v>50.986111111111114</c:v>
                </c:pt>
                <c:pt idx="7343">
                  <c:v>50.99305555555555</c:v>
                </c:pt>
                <c:pt idx="7344">
                  <c:v>51</c:v>
                </c:pt>
                <c:pt idx="7345">
                  <c:v>51.00694444444445</c:v>
                </c:pt>
                <c:pt idx="7346">
                  <c:v>51.013888888888886</c:v>
                </c:pt>
                <c:pt idx="7347">
                  <c:v>51.020833333333336</c:v>
                </c:pt>
                <c:pt idx="7348">
                  <c:v>51.027777777777779</c:v>
                </c:pt>
                <c:pt idx="7349">
                  <c:v>51.034722222222221</c:v>
                </c:pt>
                <c:pt idx="7350">
                  <c:v>51.041666666666664</c:v>
                </c:pt>
                <c:pt idx="7351">
                  <c:v>51.048611111111114</c:v>
                </c:pt>
                <c:pt idx="7352">
                  <c:v>51.05555555555555</c:v>
                </c:pt>
                <c:pt idx="7353">
                  <c:v>51.0625</c:v>
                </c:pt>
                <c:pt idx="7354">
                  <c:v>51.06944444444445</c:v>
                </c:pt>
                <c:pt idx="7355">
                  <c:v>51.076388888888886</c:v>
                </c:pt>
                <c:pt idx="7356">
                  <c:v>51.083333333333336</c:v>
                </c:pt>
                <c:pt idx="7357">
                  <c:v>51.090277777777779</c:v>
                </c:pt>
                <c:pt idx="7358">
                  <c:v>51.097222222222221</c:v>
                </c:pt>
                <c:pt idx="7359">
                  <c:v>51.104166666666664</c:v>
                </c:pt>
                <c:pt idx="7360">
                  <c:v>51.111111111111114</c:v>
                </c:pt>
                <c:pt idx="7361">
                  <c:v>51.11805555555555</c:v>
                </c:pt>
                <c:pt idx="7362">
                  <c:v>51.125</c:v>
                </c:pt>
                <c:pt idx="7363">
                  <c:v>51.13194444444445</c:v>
                </c:pt>
                <c:pt idx="7364">
                  <c:v>51.138888888888886</c:v>
                </c:pt>
                <c:pt idx="7365">
                  <c:v>51.145833333333336</c:v>
                </c:pt>
                <c:pt idx="7366">
                  <c:v>51.152777777777779</c:v>
                </c:pt>
                <c:pt idx="7367">
                  <c:v>51.159722222222221</c:v>
                </c:pt>
                <c:pt idx="7368">
                  <c:v>51.166666666666664</c:v>
                </c:pt>
                <c:pt idx="7369">
                  <c:v>51.173611111111114</c:v>
                </c:pt>
                <c:pt idx="7370">
                  <c:v>51.18055555555555</c:v>
                </c:pt>
                <c:pt idx="7371">
                  <c:v>51.1875</c:v>
                </c:pt>
                <c:pt idx="7372">
                  <c:v>51.19444444444445</c:v>
                </c:pt>
                <c:pt idx="7373">
                  <c:v>51.201388888888886</c:v>
                </c:pt>
                <c:pt idx="7374">
                  <c:v>51.208333333333336</c:v>
                </c:pt>
                <c:pt idx="7375">
                  <c:v>51.215277777777779</c:v>
                </c:pt>
                <c:pt idx="7376">
                  <c:v>51.222222222222221</c:v>
                </c:pt>
                <c:pt idx="7377">
                  <c:v>51.229166666666664</c:v>
                </c:pt>
                <c:pt idx="7378">
                  <c:v>51.236111111111114</c:v>
                </c:pt>
                <c:pt idx="7379">
                  <c:v>51.24305555555555</c:v>
                </c:pt>
                <c:pt idx="7380">
                  <c:v>51.25</c:v>
                </c:pt>
                <c:pt idx="7381">
                  <c:v>51.25694444444445</c:v>
                </c:pt>
                <c:pt idx="7382">
                  <c:v>51.263888888888886</c:v>
                </c:pt>
                <c:pt idx="7383">
                  <c:v>51.270833333333336</c:v>
                </c:pt>
                <c:pt idx="7384">
                  <c:v>51.277777777777779</c:v>
                </c:pt>
                <c:pt idx="7385">
                  <c:v>51.284722222222221</c:v>
                </c:pt>
                <c:pt idx="7386">
                  <c:v>51.291666666666664</c:v>
                </c:pt>
                <c:pt idx="7387">
                  <c:v>51.298611111111114</c:v>
                </c:pt>
                <c:pt idx="7388">
                  <c:v>51.30555555555555</c:v>
                </c:pt>
                <c:pt idx="7389">
                  <c:v>51.3125</c:v>
                </c:pt>
                <c:pt idx="7390">
                  <c:v>51.31944444444445</c:v>
                </c:pt>
                <c:pt idx="7391">
                  <c:v>51.326388888888886</c:v>
                </c:pt>
                <c:pt idx="7392">
                  <c:v>51.333333333333336</c:v>
                </c:pt>
                <c:pt idx="7393">
                  <c:v>51.340277777777779</c:v>
                </c:pt>
                <c:pt idx="7394">
                  <c:v>51.347222222222221</c:v>
                </c:pt>
                <c:pt idx="7395">
                  <c:v>51.354166666666664</c:v>
                </c:pt>
                <c:pt idx="7396">
                  <c:v>51.361111111111114</c:v>
                </c:pt>
                <c:pt idx="7397">
                  <c:v>51.36805555555555</c:v>
                </c:pt>
                <c:pt idx="7398">
                  <c:v>51.375</c:v>
                </c:pt>
                <c:pt idx="7399">
                  <c:v>51.38194444444445</c:v>
                </c:pt>
                <c:pt idx="7400">
                  <c:v>51.388888888888886</c:v>
                </c:pt>
                <c:pt idx="7401">
                  <c:v>51.395833333333336</c:v>
                </c:pt>
                <c:pt idx="7402">
                  <c:v>51.402777777777779</c:v>
                </c:pt>
                <c:pt idx="7403">
                  <c:v>51.409722222222221</c:v>
                </c:pt>
                <c:pt idx="7404">
                  <c:v>51.416666666666664</c:v>
                </c:pt>
                <c:pt idx="7405">
                  <c:v>51.423611111111114</c:v>
                </c:pt>
                <c:pt idx="7406">
                  <c:v>51.43055555555555</c:v>
                </c:pt>
                <c:pt idx="7407">
                  <c:v>51.4375</c:v>
                </c:pt>
                <c:pt idx="7408">
                  <c:v>51.44444444444445</c:v>
                </c:pt>
                <c:pt idx="7409">
                  <c:v>51.451388888888886</c:v>
                </c:pt>
                <c:pt idx="7410">
                  <c:v>51.458333333333336</c:v>
                </c:pt>
                <c:pt idx="7411">
                  <c:v>51.465277777777779</c:v>
                </c:pt>
                <c:pt idx="7412">
                  <c:v>51.472222222222221</c:v>
                </c:pt>
                <c:pt idx="7413">
                  <c:v>51.479166666666664</c:v>
                </c:pt>
                <c:pt idx="7414">
                  <c:v>51.486111111111114</c:v>
                </c:pt>
                <c:pt idx="7415">
                  <c:v>51.49305555555555</c:v>
                </c:pt>
                <c:pt idx="7416">
                  <c:v>51.5</c:v>
                </c:pt>
                <c:pt idx="7417">
                  <c:v>51.50694444444445</c:v>
                </c:pt>
                <c:pt idx="7418">
                  <c:v>51.513888888888886</c:v>
                </c:pt>
                <c:pt idx="7419">
                  <c:v>51.520833333333336</c:v>
                </c:pt>
                <c:pt idx="7420">
                  <c:v>51.527777777777779</c:v>
                </c:pt>
                <c:pt idx="7421">
                  <c:v>51.534722222222221</c:v>
                </c:pt>
                <c:pt idx="7422">
                  <c:v>51.541666666666664</c:v>
                </c:pt>
                <c:pt idx="7423">
                  <c:v>51.548611111111114</c:v>
                </c:pt>
                <c:pt idx="7424">
                  <c:v>51.55555555555555</c:v>
                </c:pt>
                <c:pt idx="7425">
                  <c:v>51.5625</c:v>
                </c:pt>
                <c:pt idx="7426">
                  <c:v>51.56944444444445</c:v>
                </c:pt>
                <c:pt idx="7427">
                  <c:v>51.576388888888886</c:v>
                </c:pt>
                <c:pt idx="7428">
                  <c:v>51.583333333333336</c:v>
                </c:pt>
                <c:pt idx="7429">
                  <c:v>51.590277777777779</c:v>
                </c:pt>
                <c:pt idx="7430">
                  <c:v>51.597222222222221</c:v>
                </c:pt>
                <c:pt idx="7431">
                  <c:v>51.604166666666664</c:v>
                </c:pt>
                <c:pt idx="7432">
                  <c:v>51.611111111111114</c:v>
                </c:pt>
                <c:pt idx="7433">
                  <c:v>51.61805555555555</c:v>
                </c:pt>
                <c:pt idx="7434">
                  <c:v>51.625</c:v>
                </c:pt>
                <c:pt idx="7435">
                  <c:v>51.63194444444445</c:v>
                </c:pt>
                <c:pt idx="7436">
                  <c:v>51.638888888888886</c:v>
                </c:pt>
                <c:pt idx="7437">
                  <c:v>51.645833333333336</c:v>
                </c:pt>
                <c:pt idx="7438">
                  <c:v>51.652777777777779</c:v>
                </c:pt>
                <c:pt idx="7439">
                  <c:v>51.659722222222221</c:v>
                </c:pt>
                <c:pt idx="7440">
                  <c:v>51.666666666666664</c:v>
                </c:pt>
                <c:pt idx="7441">
                  <c:v>51.673611111111114</c:v>
                </c:pt>
                <c:pt idx="7442">
                  <c:v>51.68055555555555</c:v>
                </c:pt>
                <c:pt idx="7443">
                  <c:v>51.6875</c:v>
                </c:pt>
                <c:pt idx="7444">
                  <c:v>51.69444444444445</c:v>
                </c:pt>
                <c:pt idx="7445">
                  <c:v>51.701388888888886</c:v>
                </c:pt>
                <c:pt idx="7446">
                  <c:v>51.708333333333336</c:v>
                </c:pt>
                <c:pt idx="7447">
                  <c:v>51.715277777777779</c:v>
                </c:pt>
                <c:pt idx="7448">
                  <c:v>51.722222222222221</c:v>
                </c:pt>
                <c:pt idx="7449">
                  <c:v>51.729166666666664</c:v>
                </c:pt>
                <c:pt idx="7450">
                  <c:v>51.736111111111114</c:v>
                </c:pt>
                <c:pt idx="7451">
                  <c:v>51.74305555555555</c:v>
                </c:pt>
                <c:pt idx="7452">
                  <c:v>51.75</c:v>
                </c:pt>
                <c:pt idx="7453">
                  <c:v>51.75694444444445</c:v>
                </c:pt>
                <c:pt idx="7454">
                  <c:v>51.763888888888886</c:v>
                </c:pt>
                <c:pt idx="7455">
                  <c:v>51.770833333333336</c:v>
                </c:pt>
                <c:pt idx="7456">
                  <c:v>51.777777777777779</c:v>
                </c:pt>
                <c:pt idx="7457">
                  <c:v>51.784722222222221</c:v>
                </c:pt>
                <c:pt idx="7458">
                  <c:v>51.791666666666664</c:v>
                </c:pt>
                <c:pt idx="7459">
                  <c:v>51.798611111111114</c:v>
                </c:pt>
                <c:pt idx="7460">
                  <c:v>51.80555555555555</c:v>
                </c:pt>
                <c:pt idx="7461">
                  <c:v>51.8125</c:v>
                </c:pt>
                <c:pt idx="7462">
                  <c:v>51.81944444444445</c:v>
                </c:pt>
                <c:pt idx="7463">
                  <c:v>51.826388888888886</c:v>
                </c:pt>
                <c:pt idx="7464">
                  <c:v>51.833333333333336</c:v>
                </c:pt>
                <c:pt idx="7465">
                  <c:v>51.840277777777779</c:v>
                </c:pt>
                <c:pt idx="7466">
                  <c:v>51.847222222222221</c:v>
                </c:pt>
                <c:pt idx="7467">
                  <c:v>51.854166666666664</c:v>
                </c:pt>
                <c:pt idx="7468">
                  <c:v>51.861111111111114</c:v>
                </c:pt>
                <c:pt idx="7469">
                  <c:v>51.86805555555555</c:v>
                </c:pt>
                <c:pt idx="7470">
                  <c:v>51.875</c:v>
                </c:pt>
                <c:pt idx="7471">
                  <c:v>51.88194444444445</c:v>
                </c:pt>
                <c:pt idx="7472">
                  <c:v>51.888888888888886</c:v>
                </c:pt>
                <c:pt idx="7473">
                  <c:v>51.895833333333336</c:v>
                </c:pt>
                <c:pt idx="7474">
                  <c:v>51.902777777777779</c:v>
                </c:pt>
                <c:pt idx="7475">
                  <c:v>51.909722222222221</c:v>
                </c:pt>
                <c:pt idx="7476">
                  <c:v>51.916666666666664</c:v>
                </c:pt>
                <c:pt idx="7477">
                  <c:v>51.923611111111114</c:v>
                </c:pt>
                <c:pt idx="7478">
                  <c:v>51.93055555555555</c:v>
                </c:pt>
                <c:pt idx="7479">
                  <c:v>51.9375</c:v>
                </c:pt>
                <c:pt idx="7480">
                  <c:v>51.94444444444445</c:v>
                </c:pt>
                <c:pt idx="7481">
                  <c:v>51.951388888888886</c:v>
                </c:pt>
                <c:pt idx="7482">
                  <c:v>51.958333333333336</c:v>
                </c:pt>
                <c:pt idx="7483">
                  <c:v>51.965277777777779</c:v>
                </c:pt>
                <c:pt idx="7484">
                  <c:v>51.972222222222221</c:v>
                </c:pt>
                <c:pt idx="7485">
                  <c:v>51.979166666666664</c:v>
                </c:pt>
                <c:pt idx="7486">
                  <c:v>51.986111111111114</c:v>
                </c:pt>
                <c:pt idx="7487">
                  <c:v>51.99305555555555</c:v>
                </c:pt>
                <c:pt idx="7488">
                  <c:v>52</c:v>
                </c:pt>
                <c:pt idx="7489">
                  <c:v>52.00694444444445</c:v>
                </c:pt>
                <c:pt idx="7490">
                  <c:v>52.013888888888886</c:v>
                </c:pt>
                <c:pt idx="7491">
                  <c:v>52.020833333333336</c:v>
                </c:pt>
                <c:pt idx="7492">
                  <c:v>52.027777777777779</c:v>
                </c:pt>
                <c:pt idx="7493">
                  <c:v>52.034722222222221</c:v>
                </c:pt>
                <c:pt idx="7494">
                  <c:v>52.041666666666664</c:v>
                </c:pt>
                <c:pt idx="7495">
                  <c:v>52.048611111111114</c:v>
                </c:pt>
                <c:pt idx="7496">
                  <c:v>52.05555555555555</c:v>
                </c:pt>
                <c:pt idx="7497">
                  <c:v>52.0625</c:v>
                </c:pt>
                <c:pt idx="7498">
                  <c:v>52.06944444444445</c:v>
                </c:pt>
                <c:pt idx="7499">
                  <c:v>52.076388888888886</c:v>
                </c:pt>
                <c:pt idx="7500">
                  <c:v>52.083333333333336</c:v>
                </c:pt>
                <c:pt idx="7501">
                  <c:v>52.090277777777779</c:v>
                </c:pt>
                <c:pt idx="7502">
                  <c:v>52.097222222222221</c:v>
                </c:pt>
                <c:pt idx="7503">
                  <c:v>52.104166666666664</c:v>
                </c:pt>
                <c:pt idx="7504">
                  <c:v>52.111111111111114</c:v>
                </c:pt>
                <c:pt idx="7505">
                  <c:v>52.11805555555555</c:v>
                </c:pt>
                <c:pt idx="7506">
                  <c:v>52.125</c:v>
                </c:pt>
                <c:pt idx="7507">
                  <c:v>52.13194444444445</c:v>
                </c:pt>
                <c:pt idx="7508">
                  <c:v>52.138888888888886</c:v>
                </c:pt>
                <c:pt idx="7509">
                  <c:v>52.145833333333336</c:v>
                </c:pt>
                <c:pt idx="7510">
                  <c:v>52.152777777777779</c:v>
                </c:pt>
                <c:pt idx="7511">
                  <c:v>52.159722222222221</c:v>
                </c:pt>
                <c:pt idx="7512">
                  <c:v>52.166666666666664</c:v>
                </c:pt>
                <c:pt idx="7513">
                  <c:v>52.173611111111114</c:v>
                </c:pt>
                <c:pt idx="7514">
                  <c:v>52.18055555555555</c:v>
                </c:pt>
                <c:pt idx="7515">
                  <c:v>52.1875</c:v>
                </c:pt>
                <c:pt idx="7516">
                  <c:v>52.19444444444445</c:v>
                </c:pt>
                <c:pt idx="7517">
                  <c:v>52.201388888888886</c:v>
                </c:pt>
                <c:pt idx="7518">
                  <c:v>52.208333333333336</c:v>
                </c:pt>
                <c:pt idx="7519">
                  <c:v>52.215277777777779</c:v>
                </c:pt>
                <c:pt idx="7520">
                  <c:v>52.222222222222221</c:v>
                </c:pt>
                <c:pt idx="7521">
                  <c:v>52.229166666666664</c:v>
                </c:pt>
                <c:pt idx="7522">
                  <c:v>52.236111111111114</c:v>
                </c:pt>
                <c:pt idx="7523">
                  <c:v>52.24305555555555</c:v>
                </c:pt>
                <c:pt idx="7524">
                  <c:v>52.25</c:v>
                </c:pt>
                <c:pt idx="7525">
                  <c:v>52.25694444444445</c:v>
                </c:pt>
                <c:pt idx="7526">
                  <c:v>52.263888888888886</c:v>
                </c:pt>
                <c:pt idx="7527">
                  <c:v>52.270833333333336</c:v>
                </c:pt>
                <c:pt idx="7528">
                  <c:v>52.277777777777779</c:v>
                </c:pt>
                <c:pt idx="7529">
                  <c:v>52.284722222222221</c:v>
                </c:pt>
                <c:pt idx="7530">
                  <c:v>52.291666666666664</c:v>
                </c:pt>
                <c:pt idx="7531">
                  <c:v>52.298611111111114</c:v>
                </c:pt>
                <c:pt idx="7532">
                  <c:v>52.30555555555555</c:v>
                </c:pt>
                <c:pt idx="7533">
                  <c:v>52.3125</c:v>
                </c:pt>
                <c:pt idx="7534">
                  <c:v>52.31944444444445</c:v>
                </c:pt>
                <c:pt idx="7535">
                  <c:v>52.326388888888886</c:v>
                </c:pt>
                <c:pt idx="7536">
                  <c:v>52.333333333333336</c:v>
                </c:pt>
                <c:pt idx="7537">
                  <c:v>52.340277777777779</c:v>
                </c:pt>
                <c:pt idx="7538">
                  <c:v>52.347222222222221</c:v>
                </c:pt>
                <c:pt idx="7539">
                  <c:v>52.354166666666664</c:v>
                </c:pt>
                <c:pt idx="7540">
                  <c:v>52.361111111111114</c:v>
                </c:pt>
                <c:pt idx="7541">
                  <c:v>52.36805555555555</c:v>
                </c:pt>
                <c:pt idx="7542">
                  <c:v>52.375</c:v>
                </c:pt>
                <c:pt idx="7543">
                  <c:v>52.38194444444445</c:v>
                </c:pt>
                <c:pt idx="7544">
                  <c:v>52.388888888888886</c:v>
                </c:pt>
                <c:pt idx="7545">
                  <c:v>52.395833333333336</c:v>
                </c:pt>
                <c:pt idx="7546">
                  <c:v>52.402777777777779</c:v>
                </c:pt>
                <c:pt idx="7547">
                  <c:v>52.409722222222221</c:v>
                </c:pt>
                <c:pt idx="7548">
                  <c:v>52.416666666666664</c:v>
                </c:pt>
                <c:pt idx="7549">
                  <c:v>52.423611111111114</c:v>
                </c:pt>
                <c:pt idx="7550">
                  <c:v>52.43055555555555</c:v>
                </c:pt>
                <c:pt idx="7551">
                  <c:v>52.4375</c:v>
                </c:pt>
                <c:pt idx="7552">
                  <c:v>52.44444444444445</c:v>
                </c:pt>
                <c:pt idx="7553">
                  <c:v>52.451388888888886</c:v>
                </c:pt>
                <c:pt idx="7554">
                  <c:v>52.458333333333336</c:v>
                </c:pt>
                <c:pt idx="7555">
                  <c:v>52.465277777777779</c:v>
                </c:pt>
                <c:pt idx="7556">
                  <c:v>52.472222222222221</c:v>
                </c:pt>
                <c:pt idx="7557">
                  <c:v>52.479166666666664</c:v>
                </c:pt>
                <c:pt idx="7558">
                  <c:v>52.486111111111114</c:v>
                </c:pt>
                <c:pt idx="7559">
                  <c:v>52.49305555555555</c:v>
                </c:pt>
                <c:pt idx="7560">
                  <c:v>52.5</c:v>
                </c:pt>
                <c:pt idx="7561">
                  <c:v>52.50694444444445</c:v>
                </c:pt>
                <c:pt idx="7562">
                  <c:v>52.513888888888886</c:v>
                </c:pt>
                <c:pt idx="7563">
                  <c:v>52.520833333333336</c:v>
                </c:pt>
                <c:pt idx="7564">
                  <c:v>52.527777777777779</c:v>
                </c:pt>
                <c:pt idx="7565">
                  <c:v>52.534722222222221</c:v>
                </c:pt>
                <c:pt idx="7566">
                  <c:v>52.541666666666664</c:v>
                </c:pt>
                <c:pt idx="7567">
                  <c:v>52.548611111111114</c:v>
                </c:pt>
                <c:pt idx="7568">
                  <c:v>52.55555555555555</c:v>
                </c:pt>
                <c:pt idx="7569">
                  <c:v>52.5625</c:v>
                </c:pt>
                <c:pt idx="7570">
                  <c:v>52.56944444444445</c:v>
                </c:pt>
                <c:pt idx="7571">
                  <c:v>52.576388888888886</c:v>
                </c:pt>
                <c:pt idx="7572">
                  <c:v>52.583333333333336</c:v>
                </c:pt>
                <c:pt idx="7573">
                  <c:v>52.590277777777779</c:v>
                </c:pt>
                <c:pt idx="7574">
                  <c:v>52.597222222222221</c:v>
                </c:pt>
                <c:pt idx="7575">
                  <c:v>52.604166666666664</c:v>
                </c:pt>
                <c:pt idx="7576">
                  <c:v>52.611111111111114</c:v>
                </c:pt>
                <c:pt idx="7577">
                  <c:v>52.61805555555555</c:v>
                </c:pt>
                <c:pt idx="7578">
                  <c:v>52.625</c:v>
                </c:pt>
                <c:pt idx="7579">
                  <c:v>52.63194444444445</c:v>
                </c:pt>
                <c:pt idx="7580">
                  <c:v>52.638888888888886</c:v>
                </c:pt>
                <c:pt idx="7581">
                  <c:v>52.645833333333336</c:v>
                </c:pt>
                <c:pt idx="7582">
                  <c:v>52.652777777777779</c:v>
                </c:pt>
                <c:pt idx="7583">
                  <c:v>52.659722222222221</c:v>
                </c:pt>
                <c:pt idx="7584">
                  <c:v>52.666666666666664</c:v>
                </c:pt>
                <c:pt idx="7585">
                  <c:v>52.673611111111114</c:v>
                </c:pt>
                <c:pt idx="7586">
                  <c:v>52.68055555555555</c:v>
                </c:pt>
                <c:pt idx="7587">
                  <c:v>52.6875</c:v>
                </c:pt>
                <c:pt idx="7588">
                  <c:v>52.69444444444445</c:v>
                </c:pt>
                <c:pt idx="7589">
                  <c:v>52.701388888888886</c:v>
                </c:pt>
                <c:pt idx="7590">
                  <c:v>52.708333333333336</c:v>
                </c:pt>
                <c:pt idx="7591">
                  <c:v>52.715277777777779</c:v>
                </c:pt>
                <c:pt idx="7592">
                  <c:v>52.722222222222221</c:v>
                </c:pt>
                <c:pt idx="7593">
                  <c:v>52.729166666666664</c:v>
                </c:pt>
                <c:pt idx="7594">
                  <c:v>52.736111111111114</c:v>
                </c:pt>
                <c:pt idx="7595">
                  <c:v>52.74305555555555</c:v>
                </c:pt>
                <c:pt idx="7596">
                  <c:v>52.75</c:v>
                </c:pt>
                <c:pt idx="7597">
                  <c:v>52.75694444444445</c:v>
                </c:pt>
                <c:pt idx="7598">
                  <c:v>52.763888888888886</c:v>
                </c:pt>
                <c:pt idx="7599">
                  <c:v>52.770833333333336</c:v>
                </c:pt>
                <c:pt idx="7600">
                  <c:v>52.777777777777779</c:v>
                </c:pt>
                <c:pt idx="7601">
                  <c:v>52.784722222222221</c:v>
                </c:pt>
                <c:pt idx="7602">
                  <c:v>52.791666666666664</c:v>
                </c:pt>
                <c:pt idx="7603">
                  <c:v>52.798611111111114</c:v>
                </c:pt>
                <c:pt idx="7604">
                  <c:v>52.80555555555555</c:v>
                </c:pt>
                <c:pt idx="7605">
                  <c:v>52.8125</c:v>
                </c:pt>
                <c:pt idx="7606">
                  <c:v>52.81944444444445</c:v>
                </c:pt>
                <c:pt idx="7607">
                  <c:v>52.826388888888886</c:v>
                </c:pt>
                <c:pt idx="7608">
                  <c:v>52.833333333333336</c:v>
                </c:pt>
                <c:pt idx="7609">
                  <c:v>52.840277777777779</c:v>
                </c:pt>
                <c:pt idx="7610">
                  <c:v>52.847222222222221</c:v>
                </c:pt>
                <c:pt idx="7611">
                  <c:v>52.854166666666664</c:v>
                </c:pt>
                <c:pt idx="7612">
                  <c:v>52.861111111111114</c:v>
                </c:pt>
                <c:pt idx="7613">
                  <c:v>52.86805555555555</c:v>
                </c:pt>
                <c:pt idx="7614">
                  <c:v>52.875</c:v>
                </c:pt>
                <c:pt idx="7615">
                  <c:v>52.88194444444445</c:v>
                </c:pt>
                <c:pt idx="7616">
                  <c:v>52.888888888888886</c:v>
                </c:pt>
                <c:pt idx="7617">
                  <c:v>52.895833333333336</c:v>
                </c:pt>
                <c:pt idx="7618">
                  <c:v>52.902777777777779</c:v>
                </c:pt>
                <c:pt idx="7619">
                  <c:v>52.909722222222221</c:v>
                </c:pt>
                <c:pt idx="7620">
                  <c:v>52.916666666666664</c:v>
                </c:pt>
                <c:pt idx="7621">
                  <c:v>52.923611111111114</c:v>
                </c:pt>
                <c:pt idx="7622">
                  <c:v>52.93055555555555</c:v>
                </c:pt>
                <c:pt idx="7623">
                  <c:v>52.9375</c:v>
                </c:pt>
                <c:pt idx="7624">
                  <c:v>52.94444444444445</c:v>
                </c:pt>
                <c:pt idx="7625">
                  <c:v>52.951388888888886</c:v>
                </c:pt>
                <c:pt idx="7626">
                  <c:v>52.958333333333336</c:v>
                </c:pt>
                <c:pt idx="7627">
                  <c:v>52.965277777777779</c:v>
                </c:pt>
                <c:pt idx="7628">
                  <c:v>52.972222222222221</c:v>
                </c:pt>
                <c:pt idx="7629">
                  <c:v>52.979166666666664</c:v>
                </c:pt>
                <c:pt idx="7630">
                  <c:v>52.986111111111114</c:v>
                </c:pt>
                <c:pt idx="7631">
                  <c:v>52.99305555555555</c:v>
                </c:pt>
                <c:pt idx="7632">
                  <c:v>53</c:v>
                </c:pt>
                <c:pt idx="7633">
                  <c:v>53.00694444444445</c:v>
                </c:pt>
                <c:pt idx="7634">
                  <c:v>53.013888888888886</c:v>
                </c:pt>
                <c:pt idx="7635">
                  <c:v>53.020833333333336</c:v>
                </c:pt>
                <c:pt idx="7636">
                  <c:v>53.027777777777779</c:v>
                </c:pt>
                <c:pt idx="7637">
                  <c:v>53.034722222222221</c:v>
                </c:pt>
                <c:pt idx="7638">
                  <c:v>53.041666666666664</c:v>
                </c:pt>
                <c:pt idx="7639">
                  <c:v>53.048611111111114</c:v>
                </c:pt>
                <c:pt idx="7640">
                  <c:v>53.05555555555555</c:v>
                </c:pt>
                <c:pt idx="7641">
                  <c:v>53.0625</c:v>
                </c:pt>
                <c:pt idx="7642">
                  <c:v>53.06944444444445</c:v>
                </c:pt>
                <c:pt idx="7643">
                  <c:v>53.076388888888886</c:v>
                </c:pt>
                <c:pt idx="7644">
                  <c:v>53.083333333333336</c:v>
                </c:pt>
                <c:pt idx="7645">
                  <c:v>53.090277777777779</c:v>
                </c:pt>
                <c:pt idx="7646">
                  <c:v>53.097222222222221</c:v>
                </c:pt>
                <c:pt idx="7647">
                  <c:v>53.104166666666664</c:v>
                </c:pt>
                <c:pt idx="7648">
                  <c:v>53.111111111111114</c:v>
                </c:pt>
                <c:pt idx="7649">
                  <c:v>53.11805555555555</c:v>
                </c:pt>
                <c:pt idx="7650">
                  <c:v>53.125</c:v>
                </c:pt>
                <c:pt idx="7651">
                  <c:v>53.13194444444445</c:v>
                </c:pt>
                <c:pt idx="7652">
                  <c:v>53.138888888888886</c:v>
                </c:pt>
                <c:pt idx="7653">
                  <c:v>53.145833333333336</c:v>
                </c:pt>
                <c:pt idx="7654">
                  <c:v>53.152777777777779</c:v>
                </c:pt>
                <c:pt idx="7655">
                  <c:v>53.159722222222221</c:v>
                </c:pt>
                <c:pt idx="7656">
                  <c:v>53.166666666666664</c:v>
                </c:pt>
                <c:pt idx="7657">
                  <c:v>53.173611111111114</c:v>
                </c:pt>
                <c:pt idx="7658">
                  <c:v>53.18055555555555</c:v>
                </c:pt>
                <c:pt idx="7659">
                  <c:v>53.1875</c:v>
                </c:pt>
                <c:pt idx="7660">
                  <c:v>53.19444444444445</c:v>
                </c:pt>
                <c:pt idx="7661">
                  <c:v>53.201388888888886</c:v>
                </c:pt>
                <c:pt idx="7662">
                  <c:v>53.208333333333336</c:v>
                </c:pt>
                <c:pt idx="7663">
                  <c:v>53.215277777777779</c:v>
                </c:pt>
                <c:pt idx="7664">
                  <c:v>53.222222222222221</c:v>
                </c:pt>
                <c:pt idx="7665">
                  <c:v>53.229166666666664</c:v>
                </c:pt>
                <c:pt idx="7666">
                  <c:v>53.236111111111114</c:v>
                </c:pt>
                <c:pt idx="7667">
                  <c:v>53.24305555555555</c:v>
                </c:pt>
                <c:pt idx="7668">
                  <c:v>53.25</c:v>
                </c:pt>
                <c:pt idx="7669">
                  <c:v>53.25694444444445</c:v>
                </c:pt>
                <c:pt idx="7670">
                  <c:v>53.263888888888886</c:v>
                </c:pt>
                <c:pt idx="7671">
                  <c:v>53.270833333333336</c:v>
                </c:pt>
                <c:pt idx="7672">
                  <c:v>53.277777777777779</c:v>
                </c:pt>
                <c:pt idx="7673">
                  <c:v>53.284722222222221</c:v>
                </c:pt>
                <c:pt idx="7674">
                  <c:v>53.291666666666664</c:v>
                </c:pt>
                <c:pt idx="7675">
                  <c:v>53.298611111111114</c:v>
                </c:pt>
                <c:pt idx="7676">
                  <c:v>53.30555555555555</c:v>
                </c:pt>
                <c:pt idx="7677">
                  <c:v>53.3125</c:v>
                </c:pt>
                <c:pt idx="7678">
                  <c:v>53.31944444444445</c:v>
                </c:pt>
                <c:pt idx="7679">
                  <c:v>53.326388888888886</c:v>
                </c:pt>
                <c:pt idx="7680">
                  <c:v>53.333333333333336</c:v>
                </c:pt>
                <c:pt idx="7681">
                  <c:v>53.340277777777779</c:v>
                </c:pt>
                <c:pt idx="7682">
                  <c:v>53.347222222222221</c:v>
                </c:pt>
                <c:pt idx="7683">
                  <c:v>53.354166666666664</c:v>
                </c:pt>
                <c:pt idx="7684">
                  <c:v>53.361111111111114</c:v>
                </c:pt>
                <c:pt idx="7685">
                  <c:v>53.36805555555555</c:v>
                </c:pt>
                <c:pt idx="7686">
                  <c:v>53.375</c:v>
                </c:pt>
                <c:pt idx="7687">
                  <c:v>53.38194444444445</c:v>
                </c:pt>
                <c:pt idx="7688">
                  <c:v>53.388888888888886</c:v>
                </c:pt>
                <c:pt idx="7689">
                  <c:v>53.395833333333336</c:v>
                </c:pt>
                <c:pt idx="7690">
                  <c:v>53.402777777777779</c:v>
                </c:pt>
                <c:pt idx="7691">
                  <c:v>53.409722222222221</c:v>
                </c:pt>
                <c:pt idx="7692">
                  <c:v>53.416666666666664</c:v>
                </c:pt>
                <c:pt idx="7693">
                  <c:v>53.423611111111114</c:v>
                </c:pt>
                <c:pt idx="7694">
                  <c:v>53.43055555555555</c:v>
                </c:pt>
                <c:pt idx="7695">
                  <c:v>53.4375</c:v>
                </c:pt>
                <c:pt idx="7696">
                  <c:v>53.44444444444445</c:v>
                </c:pt>
                <c:pt idx="7697">
                  <c:v>53.451388888888886</c:v>
                </c:pt>
                <c:pt idx="7698">
                  <c:v>53.458333333333336</c:v>
                </c:pt>
                <c:pt idx="7699">
                  <c:v>53.465277777777779</c:v>
                </c:pt>
                <c:pt idx="7700">
                  <c:v>53.472222222222221</c:v>
                </c:pt>
                <c:pt idx="7701">
                  <c:v>53.479166666666664</c:v>
                </c:pt>
                <c:pt idx="7702">
                  <c:v>53.486111111111114</c:v>
                </c:pt>
                <c:pt idx="7703">
                  <c:v>53.49305555555555</c:v>
                </c:pt>
                <c:pt idx="7704">
                  <c:v>53.5</c:v>
                </c:pt>
                <c:pt idx="7705">
                  <c:v>53.50694444444445</c:v>
                </c:pt>
                <c:pt idx="7706">
                  <c:v>53.513888888888886</c:v>
                </c:pt>
                <c:pt idx="7707">
                  <c:v>53.520833333333336</c:v>
                </c:pt>
                <c:pt idx="7708">
                  <c:v>53.527777777777779</c:v>
                </c:pt>
                <c:pt idx="7709">
                  <c:v>53.534722222222221</c:v>
                </c:pt>
                <c:pt idx="7710">
                  <c:v>53.541666666666664</c:v>
                </c:pt>
                <c:pt idx="7711">
                  <c:v>53.548611111111114</c:v>
                </c:pt>
                <c:pt idx="7712">
                  <c:v>53.55555555555555</c:v>
                </c:pt>
                <c:pt idx="7713">
                  <c:v>53.5625</c:v>
                </c:pt>
                <c:pt idx="7714">
                  <c:v>53.56944444444445</c:v>
                </c:pt>
                <c:pt idx="7715">
                  <c:v>53.576388888888886</c:v>
                </c:pt>
                <c:pt idx="7716">
                  <c:v>53.583333333333336</c:v>
                </c:pt>
                <c:pt idx="7717">
                  <c:v>53.590277777777779</c:v>
                </c:pt>
                <c:pt idx="7718">
                  <c:v>53.597222222222221</c:v>
                </c:pt>
                <c:pt idx="7719">
                  <c:v>53.604166666666664</c:v>
                </c:pt>
                <c:pt idx="7720">
                  <c:v>53.611111111111114</c:v>
                </c:pt>
                <c:pt idx="7721">
                  <c:v>53.61805555555555</c:v>
                </c:pt>
                <c:pt idx="7722">
                  <c:v>53.625</c:v>
                </c:pt>
                <c:pt idx="7723">
                  <c:v>53.63194444444445</c:v>
                </c:pt>
                <c:pt idx="7724">
                  <c:v>53.638888888888886</c:v>
                </c:pt>
                <c:pt idx="7725">
                  <c:v>53.645833333333336</c:v>
                </c:pt>
                <c:pt idx="7726">
                  <c:v>53.652777777777779</c:v>
                </c:pt>
                <c:pt idx="7727">
                  <c:v>53.659722222222221</c:v>
                </c:pt>
                <c:pt idx="7728">
                  <c:v>53.666666666666664</c:v>
                </c:pt>
                <c:pt idx="7729">
                  <c:v>53.673611111111114</c:v>
                </c:pt>
                <c:pt idx="7730">
                  <c:v>53.68055555555555</c:v>
                </c:pt>
                <c:pt idx="7731">
                  <c:v>53.6875</c:v>
                </c:pt>
                <c:pt idx="7732">
                  <c:v>53.69444444444445</c:v>
                </c:pt>
                <c:pt idx="7733">
                  <c:v>53.701388888888886</c:v>
                </c:pt>
                <c:pt idx="7734">
                  <c:v>53.708333333333336</c:v>
                </c:pt>
                <c:pt idx="7735">
                  <c:v>53.715277777777779</c:v>
                </c:pt>
                <c:pt idx="7736">
                  <c:v>53.722222222222221</c:v>
                </c:pt>
                <c:pt idx="7737">
                  <c:v>53.729166666666664</c:v>
                </c:pt>
                <c:pt idx="7738">
                  <c:v>53.736111111111114</c:v>
                </c:pt>
                <c:pt idx="7739">
                  <c:v>53.74305555555555</c:v>
                </c:pt>
                <c:pt idx="7740">
                  <c:v>53.75</c:v>
                </c:pt>
                <c:pt idx="7741">
                  <c:v>53.75694444444445</c:v>
                </c:pt>
                <c:pt idx="7742">
                  <c:v>53.763888888888886</c:v>
                </c:pt>
                <c:pt idx="7743">
                  <c:v>53.770833333333336</c:v>
                </c:pt>
                <c:pt idx="7744">
                  <c:v>53.777777777777779</c:v>
                </c:pt>
                <c:pt idx="7745">
                  <c:v>53.784722222222221</c:v>
                </c:pt>
                <c:pt idx="7746">
                  <c:v>53.791666666666664</c:v>
                </c:pt>
                <c:pt idx="7747">
                  <c:v>53.798611111111114</c:v>
                </c:pt>
                <c:pt idx="7748">
                  <c:v>53.80555555555555</c:v>
                </c:pt>
                <c:pt idx="7749">
                  <c:v>53.8125</c:v>
                </c:pt>
                <c:pt idx="7750">
                  <c:v>53.81944444444445</c:v>
                </c:pt>
                <c:pt idx="7751">
                  <c:v>53.826388888888886</c:v>
                </c:pt>
                <c:pt idx="7752">
                  <c:v>53.833333333333336</c:v>
                </c:pt>
                <c:pt idx="7753">
                  <c:v>53.840277777777779</c:v>
                </c:pt>
                <c:pt idx="7754">
                  <c:v>53.847222222222221</c:v>
                </c:pt>
                <c:pt idx="7755">
                  <c:v>53.854166666666664</c:v>
                </c:pt>
                <c:pt idx="7756">
                  <c:v>53.861111111111114</c:v>
                </c:pt>
                <c:pt idx="7757">
                  <c:v>53.86805555555555</c:v>
                </c:pt>
                <c:pt idx="7758">
                  <c:v>53.875</c:v>
                </c:pt>
                <c:pt idx="7759">
                  <c:v>53.88194444444445</c:v>
                </c:pt>
                <c:pt idx="7760">
                  <c:v>53.888888888888886</c:v>
                </c:pt>
                <c:pt idx="7761">
                  <c:v>53.895833333333336</c:v>
                </c:pt>
                <c:pt idx="7762">
                  <c:v>53.902777777777779</c:v>
                </c:pt>
                <c:pt idx="7763">
                  <c:v>53.909722222222221</c:v>
                </c:pt>
                <c:pt idx="7764">
                  <c:v>53.916666666666664</c:v>
                </c:pt>
                <c:pt idx="7765">
                  <c:v>53.923611111111114</c:v>
                </c:pt>
                <c:pt idx="7766">
                  <c:v>53.93055555555555</c:v>
                </c:pt>
                <c:pt idx="7767">
                  <c:v>53.9375</c:v>
                </c:pt>
                <c:pt idx="7768">
                  <c:v>53.94444444444445</c:v>
                </c:pt>
                <c:pt idx="7769">
                  <c:v>53.951388888888886</c:v>
                </c:pt>
                <c:pt idx="7770">
                  <c:v>53.958333333333336</c:v>
                </c:pt>
                <c:pt idx="7771">
                  <c:v>53.965277777777779</c:v>
                </c:pt>
                <c:pt idx="7772">
                  <c:v>53.972222222222221</c:v>
                </c:pt>
                <c:pt idx="7773">
                  <c:v>53.979166666666664</c:v>
                </c:pt>
                <c:pt idx="7774">
                  <c:v>53.986111111111114</c:v>
                </c:pt>
                <c:pt idx="7775">
                  <c:v>53.99305555555555</c:v>
                </c:pt>
                <c:pt idx="7776">
                  <c:v>54</c:v>
                </c:pt>
                <c:pt idx="7777">
                  <c:v>54.00694444444445</c:v>
                </c:pt>
                <c:pt idx="7778">
                  <c:v>54.013888888888886</c:v>
                </c:pt>
                <c:pt idx="7779">
                  <c:v>54.020833333333336</c:v>
                </c:pt>
                <c:pt idx="7780">
                  <c:v>54.027777777777779</c:v>
                </c:pt>
                <c:pt idx="7781">
                  <c:v>54.034722222222221</c:v>
                </c:pt>
                <c:pt idx="7782">
                  <c:v>54.041666666666664</c:v>
                </c:pt>
                <c:pt idx="7783">
                  <c:v>54.048611111111114</c:v>
                </c:pt>
                <c:pt idx="7784">
                  <c:v>54.05555555555555</c:v>
                </c:pt>
                <c:pt idx="7785">
                  <c:v>54.0625</c:v>
                </c:pt>
                <c:pt idx="7786">
                  <c:v>54.06944444444445</c:v>
                </c:pt>
                <c:pt idx="7787">
                  <c:v>54.076388888888886</c:v>
                </c:pt>
                <c:pt idx="7788">
                  <c:v>54.083333333333336</c:v>
                </c:pt>
                <c:pt idx="7789">
                  <c:v>54.090277777777779</c:v>
                </c:pt>
                <c:pt idx="7790">
                  <c:v>54.097222222222221</c:v>
                </c:pt>
                <c:pt idx="7791">
                  <c:v>54.104166666666664</c:v>
                </c:pt>
                <c:pt idx="7792">
                  <c:v>54.111111111111114</c:v>
                </c:pt>
                <c:pt idx="7793">
                  <c:v>54.11805555555555</c:v>
                </c:pt>
                <c:pt idx="7794">
                  <c:v>54.125</c:v>
                </c:pt>
                <c:pt idx="7795">
                  <c:v>54.13194444444445</c:v>
                </c:pt>
                <c:pt idx="7796">
                  <c:v>54.138888888888886</c:v>
                </c:pt>
                <c:pt idx="7797">
                  <c:v>54.145833333333336</c:v>
                </c:pt>
                <c:pt idx="7798">
                  <c:v>54.152777777777779</c:v>
                </c:pt>
                <c:pt idx="7799">
                  <c:v>54.159722222222221</c:v>
                </c:pt>
                <c:pt idx="7800">
                  <c:v>54.166666666666664</c:v>
                </c:pt>
                <c:pt idx="7801">
                  <c:v>54.173611111111114</c:v>
                </c:pt>
                <c:pt idx="7802">
                  <c:v>54.18055555555555</c:v>
                </c:pt>
                <c:pt idx="7803">
                  <c:v>54.1875</c:v>
                </c:pt>
                <c:pt idx="7804">
                  <c:v>54.19444444444445</c:v>
                </c:pt>
                <c:pt idx="7805">
                  <c:v>54.201388888888886</c:v>
                </c:pt>
                <c:pt idx="7806">
                  <c:v>54.208333333333336</c:v>
                </c:pt>
                <c:pt idx="7807">
                  <c:v>54.215277777777779</c:v>
                </c:pt>
                <c:pt idx="7808">
                  <c:v>54.222222222222221</c:v>
                </c:pt>
                <c:pt idx="7809">
                  <c:v>54.229166666666664</c:v>
                </c:pt>
                <c:pt idx="7810">
                  <c:v>54.236111111111114</c:v>
                </c:pt>
                <c:pt idx="7811">
                  <c:v>54.24305555555555</c:v>
                </c:pt>
                <c:pt idx="7812">
                  <c:v>54.25</c:v>
                </c:pt>
                <c:pt idx="7813">
                  <c:v>54.25694444444445</c:v>
                </c:pt>
                <c:pt idx="7814">
                  <c:v>54.263888888888886</c:v>
                </c:pt>
                <c:pt idx="7815">
                  <c:v>54.270833333333336</c:v>
                </c:pt>
                <c:pt idx="7816">
                  <c:v>54.277777777777779</c:v>
                </c:pt>
                <c:pt idx="7817">
                  <c:v>54.284722222222221</c:v>
                </c:pt>
                <c:pt idx="7818">
                  <c:v>54.291666666666664</c:v>
                </c:pt>
                <c:pt idx="7819">
                  <c:v>54.298611111111114</c:v>
                </c:pt>
                <c:pt idx="7820">
                  <c:v>54.30555555555555</c:v>
                </c:pt>
                <c:pt idx="7821">
                  <c:v>54.3125</c:v>
                </c:pt>
                <c:pt idx="7822">
                  <c:v>54.31944444444445</c:v>
                </c:pt>
                <c:pt idx="7823">
                  <c:v>54.326388888888886</c:v>
                </c:pt>
                <c:pt idx="7824">
                  <c:v>54.333333333333336</c:v>
                </c:pt>
                <c:pt idx="7825">
                  <c:v>54.340277777777779</c:v>
                </c:pt>
                <c:pt idx="7826">
                  <c:v>54.347222222222221</c:v>
                </c:pt>
                <c:pt idx="7827">
                  <c:v>54.354166666666664</c:v>
                </c:pt>
                <c:pt idx="7828">
                  <c:v>54.361111111111114</c:v>
                </c:pt>
                <c:pt idx="7829">
                  <c:v>54.36805555555555</c:v>
                </c:pt>
                <c:pt idx="7830">
                  <c:v>54.375</c:v>
                </c:pt>
                <c:pt idx="7831">
                  <c:v>54.38194444444445</c:v>
                </c:pt>
                <c:pt idx="7832">
                  <c:v>54.388888888888886</c:v>
                </c:pt>
                <c:pt idx="7833">
                  <c:v>54.395833333333336</c:v>
                </c:pt>
                <c:pt idx="7834">
                  <c:v>54.402777777777779</c:v>
                </c:pt>
                <c:pt idx="7835">
                  <c:v>54.409722222222221</c:v>
                </c:pt>
                <c:pt idx="7836">
                  <c:v>54.416666666666664</c:v>
                </c:pt>
                <c:pt idx="7837">
                  <c:v>54.423611111111114</c:v>
                </c:pt>
                <c:pt idx="7838">
                  <c:v>54.43055555555555</c:v>
                </c:pt>
                <c:pt idx="7839">
                  <c:v>54.4375</c:v>
                </c:pt>
                <c:pt idx="7840">
                  <c:v>54.44444444444445</c:v>
                </c:pt>
                <c:pt idx="7841">
                  <c:v>54.451388888888886</c:v>
                </c:pt>
                <c:pt idx="7842">
                  <c:v>54.458333333333336</c:v>
                </c:pt>
                <c:pt idx="7843">
                  <c:v>54.465277777777779</c:v>
                </c:pt>
                <c:pt idx="7844">
                  <c:v>54.472222222222221</c:v>
                </c:pt>
                <c:pt idx="7845">
                  <c:v>54.479166666666664</c:v>
                </c:pt>
                <c:pt idx="7846">
                  <c:v>54.486111111111114</c:v>
                </c:pt>
                <c:pt idx="7847">
                  <c:v>54.49305555555555</c:v>
                </c:pt>
                <c:pt idx="7848">
                  <c:v>54.5</c:v>
                </c:pt>
                <c:pt idx="7849">
                  <c:v>54.50694444444445</c:v>
                </c:pt>
                <c:pt idx="7850">
                  <c:v>54.513888888888886</c:v>
                </c:pt>
                <c:pt idx="7851">
                  <c:v>54.520833333333336</c:v>
                </c:pt>
                <c:pt idx="7852">
                  <c:v>54.527777777777779</c:v>
                </c:pt>
                <c:pt idx="7853">
                  <c:v>54.534722222222221</c:v>
                </c:pt>
                <c:pt idx="7854">
                  <c:v>54.541666666666664</c:v>
                </c:pt>
                <c:pt idx="7855">
                  <c:v>54.548611111111114</c:v>
                </c:pt>
                <c:pt idx="7856">
                  <c:v>54.55555555555555</c:v>
                </c:pt>
                <c:pt idx="7857">
                  <c:v>54.5625</c:v>
                </c:pt>
                <c:pt idx="7858">
                  <c:v>54.56944444444445</c:v>
                </c:pt>
                <c:pt idx="7859">
                  <c:v>54.576388888888886</c:v>
                </c:pt>
                <c:pt idx="7860">
                  <c:v>54.583333333333336</c:v>
                </c:pt>
                <c:pt idx="7861">
                  <c:v>54.590277777777779</c:v>
                </c:pt>
                <c:pt idx="7862">
                  <c:v>54.597222222222221</c:v>
                </c:pt>
                <c:pt idx="7863">
                  <c:v>54.604166666666664</c:v>
                </c:pt>
                <c:pt idx="7864">
                  <c:v>54.611111111111114</c:v>
                </c:pt>
                <c:pt idx="7865">
                  <c:v>54.61805555555555</c:v>
                </c:pt>
                <c:pt idx="7866">
                  <c:v>54.625</c:v>
                </c:pt>
                <c:pt idx="7867">
                  <c:v>54.63194444444445</c:v>
                </c:pt>
                <c:pt idx="7868">
                  <c:v>54.638888888888886</c:v>
                </c:pt>
                <c:pt idx="7869">
                  <c:v>54.645833333333336</c:v>
                </c:pt>
                <c:pt idx="7870">
                  <c:v>54.652777777777779</c:v>
                </c:pt>
                <c:pt idx="7871">
                  <c:v>54.659722222222221</c:v>
                </c:pt>
                <c:pt idx="7872">
                  <c:v>54.666666666666664</c:v>
                </c:pt>
                <c:pt idx="7873">
                  <c:v>54.673611111111114</c:v>
                </c:pt>
                <c:pt idx="7874">
                  <c:v>54.68055555555555</c:v>
                </c:pt>
                <c:pt idx="7875">
                  <c:v>54.6875</c:v>
                </c:pt>
                <c:pt idx="7876">
                  <c:v>54.69444444444445</c:v>
                </c:pt>
                <c:pt idx="7877">
                  <c:v>54.701388888888886</c:v>
                </c:pt>
                <c:pt idx="7878">
                  <c:v>54.708333333333336</c:v>
                </c:pt>
                <c:pt idx="7879">
                  <c:v>54.715277777777779</c:v>
                </c:pt>
                <c:pt idx="7880">
                  <c:v>54.722222222222221</c:v>
                </c:pt>
                <c:pt idx="7881">
                  <c:v>54.729166666666664</c:v>
                </c:pt>
                <c:pt idx="7882">
                  <c:v>54.736111111111114</c:v>
                </c:pt>
                <c:pt idx="7883">
                  <c:v>54.74305555555555</c:v>
                </c:pt>
                <c:pt idx="7884">
                  <c:v>54.75</c:v>
                </c:pt>
                <c:pt idx="7885">
                  <c:v>54.75694444444445</c:v>
                </c:pt>
                <c:pt idx="7886">
                  <c:v>54.763888888888886</c:v>
                </c:pt>
                <c:pt idx="7887">
                  <c:v>54.770833333333336</c:v>
                </c:pt>
                <c:pt idx="7888">
                  <c:v>54.777777777777779</c:v>
                </c:pt>
                <c:pt idx="7889">
                  <c:v>54.784722222222221</c:v>
                </c:pt>
                <c:pt idx="7890">
                  <c:v>54.791666666666664</c:v>
                </c:pt>
                <c:pt idx="7891">
                  <c:v>54.798611111111114</c:v>
                </c:pt>
                <c:pt idx="7892">
                  <c:v>54.80555555555555</c:v>
                </c:pt>
                <c:pt idx="7893">
                  <c:v>54.8125</c:v>
                </c:pt>
                <c:pt idx="7894">
                  <c:v>54.81944444444445</c:v>
                </c:pt>
                <c:pt idx="7895">
                  <c:v>54.826388888888886</c:v>
                </c:pt>
                <c:pt idx="7896">
                  <c:v>54.833333333333336</c:v>
                </c:pt>
                <c:pt idx="7897">
                  <c:v>54.840277777777779</c:v>
                </c:pt>
                <c:pt idx="7898">
                  <c:v>54.847222222222221</c:v>
                </c:pt>
                <c:pt idx="7899">
                  <c:v>54.854166666666664</c:v>
                </c:pt>
                <c:pt idx="7900">
                  <c:v>54.861111111111114</c:v>
                </c:pt>
                <c:pt idx="7901">
                  <c:v>54.86805555555555</c:v>
                </c:pt>
                <c:pt idx="7902">
                  <c:v>54.875</c:v>
                </c:pt>
                <c:pt idx="7903">
                  <c:v>54.88194444444445</c:v>
                </c:pt>
                <c:pt idx="7904">
                  <c:v>54.888888888888886</c:v>
                </c:pt>
                <c:pt idx="7905">
                  <c:v>54.895833333333336</c:v>
                </c:pt>
                <c:pt idx="7906">
                  <c:v>54.902777777777779</c:v>
                </c:pt>
                <c:pt idx="7907">
                  <c:v>54.909722222222221</c:v>
                </c:pt>
                <c:pt idx="7908">
                  <c:v>54.916666666666664</c:v>
                </c:pt>
                <c:pt idx="7909">
                  <c:v>54.923611111111114</c:v>
                </c:pt>
                <c:pt idx="7910">
                  <c:v>54.93055555555555</c:v>
                </c:pt>
                <c:pt idx="7911">
                  <c:v>54.9375</c:v>
                </c:pt>
                <c:pt idx="7912">
                  <c:v>54.94444444444445</c:v>
                </c:pt>
                <c:pt idx="7913">
                  <c:v>54.951388888888886</c:v>
                </c:pt>
                <c:pt idx="7914">
                  <c:v>54.958333333333336</c:v>
                </c:pt>
                <c:pt idx="7915">
                  <c:v>54.965277777777779</c:v>
                </c:pt>
                <c:pt idx="7916">
                  <c:v>54.972222222222221</c:v>
                </c:pt>
                <c:pt idx="7917">
                  <c:v>54.979166666666664</c:v>
                </c:pt>
                <c:pt idx="7918">
                  <c:v>54.986111111111114</c:v>
                </c:pt>
                <c:pt idx="7919">
                  <c:v>54.99305555555555</c:v>
                </c:pt>
                <c:pt idx="7920">
                  <c:v>55</c:v>
                </c:pt>
                <c:pt idx="7921">
                  <c:v>55.00694444444445</c:v>
                </c:pt>
                <c:pt idx="7922">
                  <c:v>55.013888888888886</c:v>
                </c:pt>
                <c:pt idx="7923">
                  <c:v>55.020833333333336</c:v>
                </c:pt>
                <c:pt idx="7924">
                  <c:v>55.027777777777779</c:v>
                </c:pt>
                <c:pt idx="7925">
                  <c:v>55.034722222222221</c:v>
                </c:pt>
                <c:pt idx="7926">
                  <c:v>55.041666666666664</c:v>
                </c:pt>
                <c:pt idx="7927">
                  <c:v>55.048611111111114</c:v>
                </c:pt>
                <c:pt idx="7928">
                  <c:v>55.05555555555555</c:v>
                </c:pt>
                <c:pt idx="7929">
                  <c:v>55.0625</c:v>
                </c:pt>
                <c:pt idx="7930">
                  <c:v>55.06944444444445</c:v>
                </c:pt>
                <c:pt idx="7931">
                  <c:v>55.076388888888886</c:v>
                </c:pt>
                <c:pt idx="7932">
                  <c:v>55.083333333333336</c:v>
                </c:pt>
                <c:pt idx="7933">
                  <c:v>55.090277777777779</c:v>
                </c:pt>
                <c:pt idx="7934">
                  <c:v>55.097222222222221</c:v>
                </c:pt>
                <c:pt idx="7935">
                  <c:v>55.104166666666664</c:v>
                </c:pt>
                <c:pt idx="7936">
                  <c:v>55.111111111111114</c:v>
                </c:pt>
                <c:pt idx="7937">
                  <c:v>55.11805555555555</c:v>
                </c:pt>
                <c:pt idx="7938">
                  <c:v>55.125</c:v>
                </c:pt>
                <c:pt idx="7939">
                  <c:v>55.13194444444445</c:v>
                </c:pt>
                <c:pt idx="7940">
                  <c:v>55.138888888888886</c:v>
                </c:pt>
                <c:pt idx="7941">
                  <c:v>55.145833333333336</c:v>
                </c:pt>
                <c:pt idx="7942">
                  <c:v>55.152777777777779</c:v>
                </c:pt>
                <c:pt idx="7943">
                  <c:v>55.159722222222221</c:v>
                </c:pt>
                <c:pt idx="7944">
                  <c:v>55.166666666666664</c:v>
                </c:pt>
                <c:pt idx="7945">
                  <c:v>55.173611111111114</c:v>
                </c:pt>
                <c:pt idx="7946">
                  <c:v>55.18055555555555</c:v>
                </c:pt>
                <c:pt idx="7947">
                  <c:v>55.1875</c:v>
                </c:pt>
                <c:pt idx="7948">
                  <c:v>55.19444444444445</c:v>
                </c:pt>
                <c:pt idx="7949">
                  <c:v>55.201388888888886</c:v>
                </c:pt>
                <c:pt idx="7950">
                  <c:v>55.208333333333336</c:v>
                </c:pt>
                <c:pt idx="7951">
                  <c:v>55.215277777777779</c:v>
                </c:pt>
                <c:pt idx="7952">
                  <c:v>55.222222222222221</c:v>
                </c:pt>
                <c:pt idx="7953">
                  <c:v>55.229166666666664</c:v>
                </c:pt>
                <c:pt idx="7954">
                  <c:v>55.236111111111114</c:v>
                </c:pt>
                <c:pt idx="7955">
                  <c:v>55.24305555555555</c:v>
                </c:pt>
                <c:pt idx="7956">
                  <c:v>55.25</c:v>
                </c:pt>
                <c:pt idx="7957">
                  <c:v>55.25694444444445</c:v>
                </c:pt>
                <c:pt idx="7958">
                  <c:v>55.263888888888886</c:v>
                </c:pt>
                <c:pt idx="7959">
                  <c:v>55.270833333333336</c:v>
                </c:pt>
                <c:pt idx="7960">
                  <c:v>55.277777777777779</c:v>
                </c:pt>
                <c:pt idx="7961">
                  <c:v>55.284722222222221</c:v>
                </c:pt>
                <c:pt idx="7962">
                  <c:v>55.291666666666664</c:v>
                </c:pt>
                <c:pt idx="7963">
                  <c:v>55.298611111111114</c:v>
                </c:pt>
                <c:pt idx="7964">
                  <c:v>55.30555555555555</c:v>
                </c:pt>
                <c:pt idx="7965">
                  <c:v>55.3125</c:v>
                </c:pt>
                <c:pt idx="7966">
                  <c:v>55.31944444444445</c:v>
                </c:pt>
                <c:pt idx="7967">
                  <c:v>55.326388888888886</c:v>
                </c:pt>
                <c:pt idx="7968">
                  <c:v>55.333333333333336</c:v>
                </c:pt>
                <c:pt idx="7969">
                  <c:v>55.340277777777779</c:v>
                </c:pt>
                <c:pt idx="7970">
                  <c:v>55.347222222222221</c:v>
                </c:pt>
                <c:pt idx="7971">
                  <c:v>55.354166666666664</c:v>
                </c:pt>
                <c:pt idx="7972">
                  <c:v>55.361111111111114</c:v>
                </c:pt>
                <c:pt idx="7973">
                  <c:v>55.36805555555555</c:v>
                </c:pt>
                <c:pt idx="7974">
                  <c:v>55.375</c:v>
                </c:pt>
                <c:pt idx="7975">
                  <c:v>55.38194444444445</c:v>
                </c:pt>
                <c:pt idx="7976">
                  <c:v>55.388888888888886</c:v>
                </c:pt>
                <c:pt idx="7977">
                  <c:v>55.395833333333336</c:v>
                </c:pt>
                <c:pt idx="7978">
                  <c:v>55.402777777777779</c:v>
                </c:pt>
                <c:pt idx="7979">
                  <c:v>55.409722222222221</c:v>
                </c:pt>
                <c:pt idx="7980">
                  <c:v>55.416666666666664</c:v>
                </c:pt>
                <c:pt idx="7981">
                  <c:v>55.423611111111114</c:v>
                </c:pt>
                <c:pt idx="7982">
                  <c:v>55.43055555555555</c:v>
                </c:pt>
                <c:pt idx="7983">
                  <c:v>55.4375</c:v>
                </c:pt>
                <c:pt idx="7984">
                  <c:v>55.44444444444445</c:v>
                </c:pt>
                <c:pt idx="7985">
                  <c:v>55.451388888888886</c:v>
                </c:pt>
                <c:pt idx="7986">
                  <c:v>55.458333333333336</c:v>
                </c:pt>
                <c:pt idx="7987">
                  <c:v>55.465277777777779</c:v>
                </c:pt>
                <c:pt idx="7988">
                  <c:v>55.472222222222221</c:v>
                </c:pt>
                <c:pt idx="7989">
                  <c:v>55.479166666666664</c:v>
                </c:pt>
                <c:pt idx="7990">
                  <c:v>55.486111111111114</c:v>
                </c:pt>
                <c:pt idx="7991">
                  <c:v>55.49305555555555</c:v>
                </c:pt>
                <c:pt idx="7992">
                  <c:v>55.5</c:v>
                </c:pt>
                <c:pt idx="7993">
                  <c:v>55.50694444444445</c:v>
                </c:pt>
                <c:pt idx="7994">
                  <c:v>55.513888888888886</c:v>
                </c:pt>
                <c:pt idx="7995">
                  <c:v>55.520833333333336</c:v>
                </c:pt>
                <c:pt idx="7996">
                  <c:v>55.527777777777779</c:v>
                </c:pt>
                <c:pt idx="7997">
                  <c:v>55.534722222222221</c:v>
                </c:pt>
                <c:pt idx="7998">
                  <c:v>55.541666666666664</c:v>
                </c:pt>
                <c:pt idx="7999">
                  <c:v>55.548611111111114</c:v>
                </c:pt>
                <c:pt idx="8000">
                  <c:v>55.55555555555555</c:v>
                </c:pt>
                <c:pt idx="8001">
                  <c:v>55.5625</c:v>
                </c:pt>
                <c:pt idx="8002">
                  <c:v>55.56944444444445</c:v>
                </c:pt>
                <c:pt idx="8003">
                  <c:v>55.576388888888886</c:v>
                </c:pt>
                <c:pt idx="8004">
                  <c:v>55.583333333333336</c:v>
                </c:pt>
                <c:pt idx="8005">
                  <c:v>55.590277777777779</c:v>
                </c:pt>
                <c:pt idx="8006">
                  <c:v>55.597222222222221</c:v>
                </c:pt>
                <c:pt idx="8007">
                  <c:v>55.604166666666664</c:v>
                </c:pt>
                <c:pt idx="8008">
                  <c:v>55.611111111111114</c:v>
                </c:pt>
                <c:pt idx="8009">
                  <c:v>55.61805555555555</c:v>
                </c:pt>
                <c:pt idx="8010">
                  <c:v>55.625</c:v>
                </c:pt>
                <c:pt idx="8011">
                  <c:v>55.63194444444445</c:v>
                </c:pt>
                <c:pt idx="8012">
                  <c:v>55.638888888888886</c:v>
                </c:pt>
                <c:pt idx="8013">
                  <c:v>55.645833333333336</c:v>
                </c:pt>
                <c:pt idx="8014">
                  <c:v>55.652777777777779</c:v>
                </c:pt>
                <c:pt idx="8015">
                  <c:v>55.659722222222221</c:v>
                </c:pt>
                <c:pt idx="8016">
                  <c:v>55.666666666666664</c:v>
                </c:pt>
                <c:pt idx="8017">
                  <c:v>55.673611111111114</c:v>
                </c:pt>
                <c:pt idx="8018">
                  <c:v>55.68055555555555</c:v>
                </c:pt>
                <c:pt idx="8019">
                  <c:v>55.6875</c:v>
                </c:pt>
                <c:pt idx="8020">
                  <c:v>55.69444444444445</c:v>
                </c:pt>
                <c:pt idx="8021">
                  <c:v>55.701388888888886</c:v>
                </c:pt>
                <c:pt idx="8022">
                  <c:v>55.708333333333336</c:v>
                </c:pt>
                <c:pt idx="8023">
                  <c:v>55.715277777777779</c:v>
                </c:pt>
                <c:pt idx="8024">
                  <c:v>55.722222222222221</c:v>
                </c:pt>
                <c:pt idx="8025">
                  <c:v>55.729166666666664</c:v>
                </c:pt>
                <c:pt idx="8026">
                  <c:v>55.736111111111114</c:v>
                </c:pt>
                <c:pt idx="8027">
                  <c:v>55.74305555555555</c:v>
                </c:pt>
                <c:pt idx="8028">
                  <c:v>55.75</c:v>
                </c:pt>
                <c:pt idx="8029">
                  <c:v>55.75694444444445</c:v>
                </c:pt>
                <c:pt idx="8030">
                  <c:v>55.763888888888886</c:v>
                </c:pt>
                <c:pt idx="8031">
                  <c:v>55.770833333333336</c:v>
                </c:pt>
                <c:pt idx="8032">
                  <c:v>55.777777777777779</c:v>
                </c:pt>
                <c:pt idx="8033">
                  <c:v>55.784722222222221</c:v>
                </c:pt>
                <c:pt idx="8034">
                  <c:v>55.791666666666664</c:v>
                </c:pt>
                <c:pt idx="8035">
                  <c:v>55.798611111111114</c:v>
                </c:pt>
                <c:pt idx="8036">
                  <c:v>55.80555555555555</c:v>
                </c:pt>
                <c:pt idx="8037">
                  <c:v>55.8125</c:v>
                </c:pt>
                <c:pt idx="8038">
                  <c:v>55.81944444444445</c:v>
                </c:pt>
                <c:pt idx="8039">
                  <c:v>55.826388888888886</c:v>
                </c:pt>
                <c:pt idx="8040">
                  <c:v>55.833333333333336</c:v>
                </c:pt>
                <c:pt idx="8041">
                  <c:v>55.840277777777779</c:v>
                </c:pt>
                <c:pt idx="8042">
                  <c:v>55.847222222222221</c:v>
                </c:pt>
                <c:pt idx="8043">
                  <c:v>55.854166666666664</c:v>
                </c:pt>
                <c:pt idx="8044">
                  <c:v>55.861111111111114</c:v>
                </c:pt>
                <c:pt idx="8045">
                  <c:v>55.86805555555555</c:v>
                </c:pt>
                <c:pt idx="8046">
                  <c:v>55.875</c:v>
                </c:pt>
                <c:pt idx="8047">
                  <c:v>55.88194444444445</c:v>
                </c:pt>
                <c:pt idx="8048">
                  <c:v>55.888888888888886</c:v>
                </c:pt>
                <c:pt idx="8049">
                  <c:v>55.895833333333336</c:v>
                </c:pt>
                <c:pt idx="8050">
                  <c:v>55.902777777777779</c:v>
                </c:pt>
                <c:pt idx="8051">
                  <c:v>55.909722222222221</c:v>
                </c:pt>
                <c:pt idx="8052">
                  <c:v>55.916666666666664</c:v>
                </c:pt>
                <c:pt idx="8053">
                  <c:v>55.923611111111114</c:v>
                </c:pt>
                <c:pt idx="8054">
                  <c:v>55.93055555555555</c:v>
                </c:pt>
                <c:pt idx="8055">
                  <c:v>55.9375</c:v>
                </c:pt>
                <c:pt idx="8056">
                  <c:v>55.94444444444445</c:v>
                </c:pt>
                <c:pt idx="8057">
                  <c:v>55.951388888888886</c:v>
                </c:pt>
                <c:pt idx="8058">
                  <c:v>55.958333333333336</c:v>
                </c:pt>
                <c:pt idx="8059">
                  <c:v>55.965277777777779</c:v>
                </c:pt>
                <c:pt idx="8060">
                  <c:v>55.972222222222221</c:v>
                </c:pt>
                <c:pt idx="8061">
                  <c:v>55.979166666666664</c:v>
                </c:pt>
                <c:pt idx="8062">
                  <c:v>55.986111111111114</c:v>
                </c:pt>
                <c:pt idx="8063">
                  <c:v>55.99305555555555</c:v>
                </c:pt>
                <c:pt idx="8064">
                  <c:v>56</c:v>
                </c:pt>
                <c:pt idx="8065">
                  <c:v>56.00694444444445</c:v>
                </c:pt>
                <c:pt idx="8066">
                  <c:v>56.013888888888886</c:v>
                </c:pt>
                <c:pt idx="8067">
                  <c:v>56.020833333333336</c:v>
                </c:pt>
                <c:pt idx="8068">
                  <c:v>56.027777777777779</c:v>
                </c:pt>
                <c:pt idx="8069">
                  <c:v>56.034722222222221</c:v>
                </c:pt>
                <c:pt idx="8070">
                  <c:v>56.041666666666664</c:v>
                </c:pt>
                <c:pt idx="8071">
                  <c:v>56.048611111111114</c:v>
                </c:pt>
                <c:pt idx="8072">
                  <c:v>56.05555555555555</c:v>
                </c:pt>
                <c:pt idx="8073">
                  <c:v>56.0625</c:v>
                </c:pt>
                <c:pt idx="8074">
                  <c:v>56.06944444444445</c:v>
                </c:pt>
                <c:pt idx="8075">
                  <c:v>56.076388888888886</c:v>
                </c:pt>
                <c:pt idx="8076">
                  <c:v>56.083333333333336</c:v>
                </c:pt>
                <c:pt idx="8077">
                  <c:v>56.090277777777779</c:v>
                </c:pt>
                <c:pt idx="8078">
                  <c:v>56.097222222222221</c:v>
                </c:pt>
                <c:pt idx="8079">
                  <c:v>56.104166666666664</c:v>
                </c:pt>
                <c:pt idx="8080">
                  <c:v>56.111111111111114</c:v>
                </c:pt>
                <c:pt idx="8081">
                  <c:v>56.11805555555555</c:v>
                </c:pt>
                <c:pt idx="8082">
                  <c:v>56.125</c:v>
                </c:pt>
                <c:pt idx="8083">
                  <c:v>56.13194444444445</c:v>
                </c:pt>
                <c:pt idx="8084">
                  <c:v>56.138888888888886</c:v>
                </c:pt>
                <c:pt idx="8085">
                  <c:v>56.145833333333336</c:v>
                </c:pt>
                <c:pt idx="8086">
                  <c:v>56.152777777777779</c:v>
                </c:pt>
                <c:pt idx="8087">
                  <c:v>56.159722222222221</c:v>
                </c:pt>
                <c:pt idx="8088">
                  <c:v>56.166666666666664</c:v>
                </c:pt>
                <c:pt idx="8089">
                  <c:v>56.173611111111114</c:v>
                </c:pt>
                <c:pt idx="8090">
                  <c:v>56.18055555555555</c:v>
                </c:pt>
                <c:pt idx="8091">
                  <c:v>56.1875</c:v>
                </c:pt>
                <c:pt idx="8092">
                  <c:v>56.19444444444445</c:v>
                </c:pt>
                <c:pt idx="8093">
                  <c:v>56.201388888888886</c:v>
                </c:pt>
                <c:pt idx="8094">
                  <c:v>56.208333333333336</c:v>
                </c:pt>
                <c:pt idx="8095">
                  <c:v>56.215277777777779</c:v>
                </c:pt>
                <c:pt idx="8096">
                  <c:v>56.222222222222221</c:v>
                </c:pt>
                <c:pt idx="8097">
                  <c:v>56.229166666666664</c:v>
                </c:pt>
                <c:pt idx="8098">
                  <c:v>56.236111111111114</c:v>
                </c:pt>
                <c:pt idx="8099">
                  <c:v>56.24305555555555</c:v>
                </c:pt>
                <c:pt idx="8100">
                  <c:v>56.25</c:v>
                </c:pt>
                <c:pt idx="8101">
                  <c:v>56.25694444444445</c:v>
                </c:pt>
                <c:pt idx="8102">
                  <c:v>56.263888888888886</c:v>
                </c:pt>
                <c:pt idx="8103">
                  <c:v>56.270833333333336</c:v>
                </c:pt>
                <c:pt idx="8104">
                  <c:v>56.277777777777779</c:v>
                </c:pt>
                <c:pt idx="8105">
                  <c:v>56.284722222222221</c:v>
                </c:pt>
                <c:pt idx="8106">
                  <c:v>56.291666666666664</c:v>
                </c:pt>
                <c:pt idx="8107">
                  <c:v>56.298611111111114</c:v>
                </c:pt>
                <c:pt idx="8108">
                  <c:v>56.30555555555555</c:v>
                </c:pt>
                <c:pt idx="8109">
                  <c:v>56.3125</c:v>
                </c:pt>
                <c:pt idx="8110">
                  <c:v>56.31944444444445</c:v>
                </c:pt>
                <c:pt idx="8111">
                  <c:v>56.326388888888886</c:v>
                </c:pt>
                <c:pt idx="8112">
                  <c:v>56.333333333333336</c:v>
                </c:pt>
                <c:pt idx="8113">
                  <c:v>56.340277777777779</c:v>
                </c:pt>
                <c:pt idx="8114">
                  <c:v>56.347222222222221</c:v>
                </c:pt>
                <c:pt idx="8115">
                  <c:v>56.354166666666664</c:v>
                </c:pt>
                <c:pt idx="8116">
                  <c:v>56.361111111111114</c:v>
                </c:pt>
                <c:pt idx="8117">
                  <c:v>56.36805555555555</c:v>
                </c:pt>
                <c:pt idx="8118">
                  <c:v>56.375</c:v>
                </c:pt>
                <c:pt idx="8119">
                  <c:v>56.38194444444445</c:v>
                </c:pt>
                <c:pt idx="8120">
                  <c:v>56.388888888888886</c:v>
                </c:pt>
                <c:pt idx="8121">
                  <c:v>56.395833333333336</c:v>
                </c:pt>
                <c:pt idx="8122">
                  <c:v>56.402777777777779</c:v>
                </c:pt>
                <c:pt idx="8123">
                  <c:v>56.409722222222221</c:v>
                </c:pt>
                <c:pt idx="8124">
                  <c:v>56.416666666666664</c:v>
                </c:pt>
                <c:pt idx="8125">
                  <c:v>56.423611111111114</c:v>
                </c:pt>
                <c:pt idx="8126">
                  <c:v>56.43055555555555</c:v>
                </c:pt>
                <c:pt idx="8127">
                  <c:v>56.4375</c:v>
                </c:pt>
                <c:pt idx="8128">
                  <c:v>56.44444444444445</c:v>
                </c:pt>
                <c:pt idx="8129">
                  <c:v>56.451388888888886</c:v>
                </c:pt>
                <c:pt idx="8130">
                  <c:v>56.458333333333336</c:v>
                </c:pt>
                <c:pt idx="8131">
                  <c:v>56.465277777777779</c:v>
                </c:pt>
                <c:pt idx="8132">
                  <c:v>56.472222222222221</c:v>
                </c:pt>
                <c:pt idx="8133">
                  <c:v>56.479166666666664</c:v>
                </c:pt>
                <c:pt idx="8134">
                  <c:v>56.486111111111114</c:v>
                </c:pt>
                <c:pt idx="8135">
                  <c:v>56.49305555555555</c:v>
                </c:pt>
                <c:pt idx="8136">
                  <c:v>56.5</c:v>
                </c:pt>
                <c:pt idx="8137">
                  <c:v>56.50694444444445</c:v>
                </c:pt>
                <c:pt idx="8138">
                  <c:v>56.513888888888886</c:v>
                </c:pt>
                <c:pt idx="8139">
                  <c:v>56.520833333333336</c:v>
                </c:pt>
                <c:pt idx="8140">
                  <c:v>56.527777777777779</c:v>
                </c:pt>
                <c:pt idx="8141">
                  <c:v>56.534722222222221</c:v>
                </c:pt>
                <c:pt idx="8142">
                  <c:v>56.541666666666664</c:v>
                </c:pt>
                <c:pt idx="8143">
                  <c:v>56.548611111111114</c:v>
                </c:pt>
                <c:pt idx="8144">
                  <c:v>56.55555555555555</c:v>
                </c:pt>
                <c:pt idx="8145">
                  <c:v>56.5625</c:v>
                </c:pt>
                <c:pt idx="8146">
                  <c:v>56.56944444444445</c:v>
                </c:pt>
                <c:pt idx="8147">
                  <c:v>56.576388888888886</c:v>
                </c:pt>
                <c:pt idx="8148">
                  <c:v>56.583333333333336</c:v>
                </c:pt>
                <c:pt idx="8149">
                  <c:v>56.590277777777779</c:v>
                </c:pt>
                <c:pt idx="8150">
                  <c:v>56.597222222222221</c:v>
                </c:pt>
                <c:pt idx="8151">
                  <c:v>56.604166666666664</c:v>
                </c:pt>
                <c:pt idx="8152">
                  <c:v>56.611111111111114</c:v>
                </c:pt>
                <c:pt idx="8153">
                  <c:v>56.61805555555555</c:v>
                </c:pt>
                <c:pt idx="8154">
                  <c:v>56.625</c:v>
                </c:pt>
                <c:pt idx="8155">
                  <c:v>56.63194444444445</c:v>
                </c:pt>
                <c:pt idx="8156">
                  <c:v>56.638888888888886</c:v>
                </c:pt>
                <c:pt idx="8157">
                  <c:v>56.645833333333336</c:v>
                </c:pt>
                <c:pt idx="8158">
                  <c:v>56.652777777777779</c:v>
                </c:pt>
                <c:pt idx="8159">
                  <c:v>56.659722222222221</c:v>
                </c:pt>
                <c:pt idx="8160">
                  <c:v>56.666666666666664</c:v>
                </c:pt>
                <c:pt idx="8161">
                  <c:v>56.673611111111114</c:v>
                </c:pt>
                <c:pt idx="8162">
                  <c:v>56.68055555555555</c:v>
                </c:pt>
                <c:pt idx="8163">
                  <c:v>56.6875</c:v>
                </c:pt>
                <c:pt idx="8164">
                  <c:v>56.69444444444445</c:v>
                </c:pt>
                <c:pt idx="8165">
                  <c:v>56.701388888888886</c:v>
                </c:pt>
                <c:pt idx="8166">
                  <c:v>56.708333333333336</c:v>
                </c:pt>
                <c:pt idx="8167">
                  <c:v>56.715277777777779</c:v>
                </c:pt>
                <c:pt idx="8168">
                  <c:v>56.722222222222221</c:v>
                </c:pt>
                <c:pt idx="8169">
                  <c:v>56.729166666666664</c:v>
                </c:pt>
                <c:pt idx="8170">
                  <c:v>56.736111111111114</c:v>
                </c:pt>
                <c:pt idx="8171">
                  <c:v>56.74305555555555</c:v>
                </c:pt>
                <c:pt idx="8172">
                  <c:v>56.75</c:v>
                </c:pt>
                <c:pt idx="8173">
                  <c:v>56.75694444444445</c:v>
                </c:pt>
                <c:pt idx="8174">
                  <c:v>56.763888888888886</c:v>
                </c:pt>
                <c:pt idx="8175">
                  <c:v>56.770833333333336</c:v>
                </c:pt>
                <c:pt idx="8176">
                  <c:v>56.777777777777779</c:v>
                </c:pt>
                <c:pt idx="8177">
                  <c:v>56.784722222222221</c:v>
                </c:pt>
                <c:pt idx="8178">
                  <c:v>56.791666666666664</c:v>
                </c:pt>
                <c:pt idx="8179">
                  <c:v>56.798611111111114</c:v>
                </c:pt>
                <c:pt idx="8180">
                  <c:v>56.80555555555555</c:v>
                </c:pt>
                <c:pt idx="8181">
                  <c:v>56.8125</c:v>
                </c:pt>
                <c:pt idx="8182">
                  <c:v>56.81944444444445</c:v>
                </c:pt>
                <c:pt idx="8183">
                  <c:v>56.826388888888886</c:v>
                </c:pt>
                <c:pt idx="8184">
                  <c:v>56.833333333333336</c:v>
                </c:pt>
                <c:pt idx="8185">
                  <c:v>56.840277777777779</c:v>
                </c:pt>
                <c:pt idx="8186">
                  <c:v>56.847222222222221</c:v>
                </c:pt>
                <c:pt idx="8187">
                  <c:v>56.854166666666664</c:v>
                </c:pt>
                <c:pt idx="8188">
                  <c:v>56.861111111111114</c:v>
                </c:pt>
                <c:pt idx="8189">
                  <c:v>56.86805555555555</c:v>
                </c:pt>
                <c:pt idx="8190">
                  <c:v>56.875</c:v>
                </c:pt>
                <c:pt idx="8191">
                  <c:v>56.88194444444445</c:v>
                </c:pt>
                <c:pt idx="8192">
                  <c:v>56.888888888888886</c:v>
                </c:pt>
                <c:pt idx="8193">
                  <c:v>56.895833333333336</c:v>
                </c:pt>
                <c:pt idx="8194">
                  <c:v>56.902777777777779</c:v>
                </c:pt>
                <c:pt idx="8195">
                  <c:v>56.909722222222221</c:v>
                </c:pt>
                <c:pt idx="8196">
                  <c:v>56.916666666666664</c:v>
                </c:pt>
                <c:pt idx="8197">
                  <c:v>56.923611111111114</c:v>
                </c:pt>
                <c:pt idx="8198">
                  <c:v>56.93055555555555</c:v>
                </c:pt>
                <c:pt idx="8199">
                  <c:v>56.9375</c:v>
                </c:pt>
                <c:pt idx="8200">
                  <c:v>56.94444444444445</c:v>
                </c:pt>
                <c:pt idx="8201">
                  <c:v>56.951388888888886</c:v>
                </c:pt>
                <c:pt idx="8202">
                  <c:v>56.958333333333336</c:v>
                </c:pt>
                <c:pt idx="8203">
                  <c:v>56.965277777777779</c:v>
                </c:pt>
                <c:pt idx="8204">
                  <c:v>56.972222222222221</c:v>
                </c:pt>
                <c:pt idx="8205">
                  <c:v>56.979166666666664</c:v>
                </c:pt>
                <c:pt idx="8206">
                  <c:v>56.986111111111114</c:v>
                </c:pt>
                <c:pt idx="8207">
                  <c:v>56.99305555555555</c:v>
                </c:pt>
                <c:pt idx="8208">
                  <c:v>57</c:v>
                </c:pt>
                <c:pt idx="8209">
                  <c:v>57.00694444444445</c:v>
                </c:pt>
                <c:pt idx="8210">
                  <c:v>57.013888888888886</c:v>
                </c:pt>
                <c:pt idx="8211">
                  <c:v>57.020833333333336</c:v>
                </c:pt>
                <c:pt idx="8212">
                  <c:v>57.027777777777779</c:v>
                </c:pt>
                <c:pt idx="8213">
                  <c:v>57.034722222222221</c:v>
                </c:pt>
                <c:pt idx="8214">
                  <c:v>57.041666666666664</c:v>
                </c:pt>
                <c:pt idx="8215">
                  <c:v>57.048611111111114</c:v>
                </c:pt>
                <c:pt idx="8216">
                  <c:v>57.05555555555555</c:v>
                </c:pt>
                <c:pt idx="8217">
                  <c:v>57.0625</c:v>
                </c:pt>
                <c:pt idx="8218">
                  <c:v>57.06944444444445</c:v>
                </c:pt>
                <c:pt idx="8219">
                  <c:v>57.076388888888886</c:v>
                </c:pt>
                <c:pt idx="8220">
                  <c:v>57.083333333333336</c:v>
                </c:pt>
                <c:pt idx="8221">
                  <c:v>57.090277777777779</c:v>
                </c:pt>
                <c:pt idx="8222">
                  <c:v>57.097222222222221</c:v>
                </c:pt>
                <c:pt idx="8223">
                  <c:v>57.104166666666664</c:v>
                </c:pt>
                <c:pt idx="8224">
                  <c:v>57.111111111111114</c:v>
                </c:pt>
                <c:pt idx="8225">
                  <c:v>57.11805555555555</c:v>
                </c:pt>
                <c:pt idx="8226">
                  <c:v>57.125</c:v>
                </c:pt>
                <c:pt idx="8227">
                  <c:v>57.13194444444445</c:v>
                </c:pt>
                <c:pt idx="8228">
                  <c:v>57.138888888888886</c:v>
                </c:pt>
                <c:pt idx="8229">
                  <c:v>57.145833333333336</c:v>
                </c:pt>
                <c:pt idx="8230">
                  <c:v>57.152777777777779</c:v>
                </c:pt>
                <c:pt idx="8231">
                  <c:v>57.159722222222221</c:v>
                </c:pt>
                <c:pt idx="8232">
                  <c:v>57.166666666666664</c:v>
                </c:pt>
                <c:pt idx="8233">
                  <c:v>57.173611111111114</c:v>
                </c:pt>
                <c:pt idx="8234">
                  <c:v>57.18055555555555</c:v>
                </c:pt>
                <c:pt idx="8235">
                  <c:v>57.1875</c:v>
                </c:pt>
                <c:pt idx="8236">
                  <c:v>57.19444444444445</c:v>
                </c:pt>
                <c:pt idx="8237">
                  <c:v>57.201388888888886</c:v>
                </c:pt>
                <c:pt idx="8238">
                  <c:v>57.208333333333336</c:v>
                </c:pt>
                <c:pt idx="8239">
                  <c:v>57.215277777777779</c:v>
                </c:pt>
                <c:pt idx="8240">
                  <c:v>57.222222222222221</c:v>
                </c:pt>
                <c:pt idx="8241">
                  <c:v>57.229166666666664</c:v>
                </c:pt>
                <c:pt idx="8242">
                  <c:v>57.236111111111114</c:v>
                </c:pt>
                <c:pt idx="8243">
                  <c:v>57.24305555555555</c:v>
                </c:pt>
                <c:pt idx="8244">
                  <c:v>57.25</c:v>
                </c:pt>
                <c:pt idx="8245">
                  <c:v>57.25694444444445</c:v>
                </c:pt>
                <c:pt idx="8246">
                  <c:v>57.263888888888886</c:v>
                </c:pt>
                <c:pt idx="8247">
                  <c:v>57.270833333333336</c:v>
                </c:pt>
                <c:pt idx="8248">
                  <c:v>57.277777777777779</c:v>
                </c:pt>
                <c:pt idx="8249">
                  <c:v>57.284722222222221</c:v>
                </c:pt>
                <c:pt idx="8250">
                  <c:v>57.291666666666664</c:v>
                </c:pt>
                <c:pt idx="8251">
                  <c:v>57.298611111111114</c:v>
                </c:pt>
                <c:pt idx="8252">
                  <c:v>57.30555555555555</c:v>
                </c:pt>
                <c:pt idx="8253">
                  <c:v>57.3125</c:v>
                </c:pt>
                <c:pt idx="8254">
                  <c:v>57.31944444444445</c:v>
                </c:pt>
                <c:pt idx="8255">
                  <c:v>57.326388888888886</c:v>
                </c:pt>
                <c:pt idx="8256">
                  <c:v>57.333333333333336</c:v>
                </c:pt>
                <c:pt idx="8257">
                  <c:v>57.340277777777779</c:v>
                </c:pt>
                <c:pt idx="8258">
                  <c:v>57.347222222222221</c:v>
                </c:pt>
                <c:pt idx="8259">
                  <c:v>57.354166666666664</c:v>
                </c:pt>
                <c:pt idx="8260">
                  <c:v>57.361111111111114</c:v>
                </c:pt>
                <c:pt idx="8261">
                  <c:v>57.36805555555555</c:v>
                </c:pt>
                <c:pt idx="8262">
                  <c:v>57.375</c:v>
                </c:pt>
                <c:pt idx="8263">
                  <c:v>57.38194444444445</c:v>
                </c:pt>
                <c:pt idx="8264">
                  <c:v>57.388888888888886</c:v>
                </c:pt>
                <c:pt idx="8265">
                  <c:v>57.395833333333336</c:v>
                </c:pt>
                <c:pt idx="8266">
                  <c:v>57.402777777777779</c:v>
                </c:pt>
                <c:pt idx="8267">
                  <c:v>57.409722222222221</c:v>
                </c:pt>
                <c:pt idx="8268">
                  <c:v>57.416666666666664</c:v>
                </c:pt>
                <c:pt idx="8269">
                  <c:v>57.423611111111114</c:v>
                </c:pt>
                <c:pt idx="8270">
                  <c:v>57.43055555555555</c:v>
                </c:pt>
                <c:pt idx="8271">
                  <c:v>57.4375</c:v>
                </c:pt>
                <c:pt idx="8272">
                  <c:v>57.44444444444445</c:v>
                </c:pt>
                <c:pt idx="8273">
                  <c:v>57.451388888888886</c:v>
                </c:pt>
                <c:pt idx="8274">
                  <c:v>57.458333333333336</c:v>
                </c:pt>
                <c:pt idx="8275">
                  <c:v>57.465277777777779</c:v>
                </c:pt>
                <c:pt idx="8276">
                  <c:v>57.472222222222221</c:v>
                </c:pt>
                <c:pt idx="8277">
                  <c:v>57.479166666666664</c:v>
                </c:pt>
                <c:pt idx="8278">
                  <c:v>57.486111111111114</c:v>
                </c:pt>
                <c:pt idx="8279">
                  <c:v>57.49305555555555</c:v>
                </c:pt>
                <c:pt idx="8280">
                  <c:v>57.5</c:v>
                </c:pt>
                <c:pt idx="8281">
                  <c:v>57.50694444444445</c:v>
                </c:pt>
                <c:pt idx="8282">
                  <c:v>57.513888888888886</c:v>
                </c:pt>
                <c:pt idx="8283">
                  <c:v>57.520833333333336</c:v>
                </c:pt>
                <c:pt idx="8284">
                  <c:v>57.527777777777779</c:v>
                </c:pt>
                <c:pt idx="8285">
                  <c:v>57.534722222222221</c:v>
                </c:pt>
                <c:pt idx="8286">
                  <c:v>57.541666666666664</c:v>
                </c:pt>
                <c:pt idx="8287">
                  <c:v>57.548611111111114</c:v>
                </c:pt>
                <c:pt idx="8288">
                  <c:v>57.55555555555555</c:v>
                </c:pt>
                <c:pt idx="8289">
                  <c:v>57.5625</c:v>
                </c:pt>
                <c:pt idx="8290">
                  <c:v>57.56944444444445</c:v>
                </c:pt>
                <c:pt idx="8291">
                  <c:v>57.576388888888886</c:v>
                </c:pt>
                <c:pt idx="8292">
                  <c:v>57.583333333333336</c:v>
                </c:pt>
                <c:pt idx="8293">
                  <c:v>57.590277777777779</c:v>
                </c:pt>
                <c:pt idx="8294">
                  <c:v>57.597222222222221</c:v>
                </c:pt>
                <c:pt idx="8295">
                  <c:v>57.604166666666664</c:v>
                </c:pt>
                <c:pt idx="8296">
                  <c:v>57.611111111111114</c:v>
                </c:pt>
                <c:pt idx="8297">
                  <c:v>57.61805555555555</c:v>
                </c:pt>
                <c:pt idx="8298">
                  <c:v>57.625</c:v>
                </c:pt>
                <c:pt idx="8299">
                  <c:v>57.63194444444445</c:v>
                </c:pt>
                <c:pt idx="8300">
                  <c:v>57.638888888888886</c:v>
                </c:pt>
                <c:pt idx="8301">
                  <c:v>57.645833333333336</c:v>
                </c:pt>
                <c:pt idx="8302">
                  <c:v>57.652777777777779</c:v>
                </c:pt>
                <c:pt idx="8303">
                  <c:v>57.659722222222221</c:v>
                </c:pt>
                <c:pt idx="8304">
                  <c:v>57.666666666666664</c:v>
                </c:pt>
                <c:pt idx="8305">
                  <c:v>57.673611111111114</c:v>
                </c:pt>
                <c:pt idx="8306">
                  <c:v>57.68055555555555</c:v>
                </c:pt>
                <c:pt idx="8307">
                  <c:v>57.6875</c:v>
                </c:pt>
                <c:pt idx="8308">
                  <c:v>57.69444444444445</c:v>
                </c:pt>
                <c:pt idx="8309">
                  <c:v>57.701388888888886</c:v>
                </c:pt>
                <c:pt idx="8310">
                  <c:v>57.708333333333336</c:v>
                </c:pt>
                <c:pt idx="8311">
                  <c:v>57.715277777777779</c:v>
                </c:pt>
                <c:pt idx="8312">
                  <c:v>57.722222222222221</c:v>
                </c:pt>
                <c:pt idx="8313">
                  <c:v>57.729166666666664</c:v>
                </c:pt>
                <c:pt idx="8314">
                  <c:v>57.736111111111114</c:v>
                </c:pt>
                <c:pt idx="8315">
                  <c:v>57.74305555555555</c:v>
                </c:pt>
                <c:pt idx="8316">
                  <c:v>57.75</c:v>
                </c:pt>
                <c:pt idx="8317">
                  <c:v>57.75694444444445</c:v>
                </c:pt>
                <c:pt idx="8318">
                  <c:v>57.763888888888886</c:v>
                </c:pt>
                <c:pt idx="8319">
                  <c:v>57.770833333333336</c:v>
                </c:pt>
                <c:pt idx="8320">
                  <c:v>57.777777777777779</c:v>
                </c:pt>
                <c:pt idx="8321">
                  <c:v>57.784722222222221</c:v>
                </c:pt>
                <c:pt idx="8322">
                  <c:v>57.791666666666664</c:v>
                </c:pt>
                <c:pt idx="8323">
                  <c:v>57.798611111111114</c:v>
                </c:pt>
                <c:pt idx="8324">
                  <c:v>57.80555555555555</c:v>
                </c:pt>
                <c:pt idx="8325">
                  <c:v>57.8125</c:v>
                </c:pt>
                <c:pt idx="8326">
                  <c:v>57.81944444444445</c:v>
                </c:pt>
                <c:pt idx="8327">
                  <c:v>57.826388888888886</c:v>
                </c:pt>
                <c:pt idx="8328">
                  <c:v>57.833333333333336</c:v>
                </c:pt>
                <c:pt idx="8329">
                  <c:v>57.840277777777779</c:v>
                </c:pt>
                <c:pt idx="8330">
                  <c:v>57.847222222222221</c:v>
                </c:pt>
                <c:pt idx="8331">
                  <c:v>57.854166666666664</c:v>
                </c:pt>
                <c:pt idx="8332">
                  <c:v>57.861111111111114</c:v>
                </c:pt>
                <c:pt idx="8333">
                  <c:v>57.86805555555555</c:v>
                </c:pt>
                <c:pt idx="8334">
                  <c:v>57.875</c:v>
                </c:pt>
                <c:pt idx="8335">
                  <c:v>57.88194444444445</c:v>
                </c:pt>
                <c:pt idx="8336">
                  <c:v>57.888888888888886</c:v>
                </c:pt>
                <c:pt idx="8337">
                  <c:v>57.895833333333336</c:v>
                </c:pt>
                <c:pt idx="8338">
                  <c:v>57.902777777777779</c:v>
                </c:pt>
                <c:pt idx="8339">
                  <c:v>57.909722222222221</c:v>
                </c:pt>
                <c:pt idx="8340">
                  <c:v>57.916666666666664</c:v>
                </c:pt>
                <c:pt idx="8341">
                  <c:v>57.923611111111114</c:v>
                </c:pt>
                <c:pt idx="8342">
                  <c:v>57.93055555555555</c:v>
                </c:pt>
                <c:pt idx="8343">
                  <c:v>57.9375</c:v>
                </c:pt>
                <c:pt idx="8344">
                  <c:v>57.94444444444445</c:v>
                </c:pt>
                <c:pt idx="8345">
                  <c:v>57.951388888888886</c:v>
                </c:pt>
                <c:pt idx="8346">
                  <c:v>57.958333333333336</c:v>
                </c:pt>
                <c:pt idx="8347">
                  <c:v>57.965277777777779</c:v>
                </c:pt>
                <c:pt idx="8348">
                  <c:v>57.972222222222221</c:v>
                </c:pt>
                <c:pt idx="8349">
                  <c:v>57.979166666666664</c:v>
                </c:pt>
                <c:pt idx="8350">
                  <c:v>57.986111111111114</c:v>
                </c:pt>
                <c:pt idx="8351">
                  <c:v>57.99305555555555</c:v>
                </c:pt>
                <c:pt idx="8352">
                  <c:v>58</c:v>
                </c:pt>
                <c:pt idx="8353">
                  <c:v>58.00694444444445</c:v>
                </c:pt>
                <c:pt idx="8354">
                  <c:v>58.013888888888886</c:v>
                </c:pt>
                <c:pt idx="8355">
                  <c:v>58.020833333333336</c:v>
                </c:pt>
                <c:pt idx="8356">
                  <c:v>58.027777777777779</c:v>
                </c:pt>
                <c:pt idx="8357">
                  <c:v>58.034722222222221</c:v>
                </c:pt>
                <c:pt idx="8358">
                  <c:v>58.041666666666664</c:v>
                </c:pt>
                <c:pt idx="8359">
                  <c:v>58.048611111111114</c:v>
                </c:pt>
                <c:pt idx="8360">
                  <c:v>58.05555555555555</c:v>
                </c:pt>
                <c:pt idx="8361">
                  <c:v>58.0625</c:v>
                </c:pt>
                <c:pt idx="8362">
                  <c:v>58.06944444444445</c:v>
                </c:pt>
                <c:pt idx="8363">
                  <c:v>58.076388888888886</c:v>
                </c:pt>
                <c:pt idx="8364">
                  <c:v>58.083333333333336</c:v>
                </c:pt>
                <c:pt idx="8365">
                  <c:v>58.090277777777779</c:v>
                </c:pt>
                <c:pt idx="8366">
                  <c:v>58.097222222222221</c:v>
                </c:pt>
                <c:pt idx="8367">
                  <c:v>58.104166666666664</c:v>
                </c:pt>
                <c:pt idx="8368">
                  <c:v>58.111111111111114</c:v>
                </c:pt>
                <c:pt idx="8369">
                  <c:v>58.11805555555555</c:v>
                </c:pt>
                <c:pt idx="8370">
                  <c:v>58.125</c:v>
                </c:pt>
                <c:pt idx="8371">
                  <c:v>58.13194444444445</c:v>
                </c:pt>
                <c:pt idx="8372">
                  <c:v>58.138888888888886</c:v>
                </c:pt>
                <c:pt idx="8373">
                  <c:v>58.145833333333336</c:v>
                </c:pt>
                <c:pt idx="8374">
                  <c:v>58.152777777777779</c:v>
                </c:pt>
                <c:pt idx="8375">
                  <c:v>58.159722222222221</c:v>
                </c:pt>
                <c:pt idx="8376">
                  <c:v>58.166666666666664</c:v>
                </c:pt>
                <c:pt idx="8377">
                  <c:v>58.173611111111114</c:v>
                </c:pt>
                <c:pt idx="8378">
                  <c:v>58.18055555555555</c:v>
                </c:pt>
                <c:pt idx="8379">
                  <c:v>58.1875</c:v>
                </c:pt>
                <c:pt idx="8380">
                  <c:v>58.19444444444445</c:v>
                </c:pt>
                <c:pt idx="8381">
                  <c:v>58.201388888888886</c:v>
                </c:pt>
                <c:pt idx="8382">
                  <c:v>58.208333333333336</c:v>
                </c:pt>
                <c:pt idx="8383">
                  <c:v>58.215277777777779</c:v>
                </c:pt>
                <c:pt idx="8384">
                  <c:v>58.222222222222221</c:v>
                </c:pt>
                <c:pt idx="8385">
                  <c:v>58.229166666666664</c:v>
                </c:pt>
                <c:pt idx="8386">
                  <c:v>58.236111111111114</c:v>
                </c:pt>
                <c:pt idx="8387">
                  <c:v>58.24305555555555</c:v>
                </c:pt>
                <c:pt idx="8388">
                  <c:v>58.25</c:v>
                </c:pt>
                <c:pt idx="8389">
                  <c:v>58.25694444444445</c:v>
                </c:pt>
                <c:pt idx="8390">
                  <c:v>58.263888888888886</c:v>
                </c:pt>
                <c:pt idx="8391">
                  <c:v>58.270833333333336</c:v>
                </c:pt>
                <c:pt idx="8392">
                  <c:v>58.277777777777779</c:v>
                </c:pt>
                <c:pt idx="8393">
                  <c:v>58.284722222222221</c:v>
                </c:pt>
                <c:pt idx="8394">
                  <c:v>58.291666666666664</c:v>
                </c:pt>
                <c:pt idx="8395">
                  <c:v>58.298611111111114</c:v>
                </c:pt>
                <c:pt idx="8396">
                  <c:v>58.30555555555555</c:v>
                </c:pt>
                <c:pt idx="8397">
                  <c:v>58.3125</c:v>
                </c:pt>
                <c:pt idx="8398">
                  <c:v>58.31944444444445</c:v>
                </c:pt>
                <c:pt idx="8399">
                  <c:v>58.326388888888886</c:v>
                </c:pt>
                <c:pt idx="8400">
                  <c:v>58.333333333333336</c:v>
                </c:pt>
                <c:pt idx="8401">
                  <c:v>58.340277777777779</c:v>
                </c:pt>
                <c:pt idx="8402">
                  <c:v>58.347222222222221</c:v>
                </c:pt>
                <c:pt idx="8403">
                  <c:v>58.354166666666664</c:v>
                </c:pt>
                <c:pt idx="8404">
                  <c:v>58.361111111111114</c:v>
                </c:pt>
                <c:pt idx="8405">
                  <c:v>58.36805555555555</c:v>
                </c:pt>
                <c:pt idx="8406">
                  <c:v>58.375</c:v>
                </c:pt>
                <c:pt idx="8407">
                  <c:v>58.38194444444445</c:v>
                </c:pt>
                <c:pt idx="8408">
                  <c:v>58.388888888888886</c:v>
                </c:pt>
                <c:pt idx="8409">
                  <c:v>58.395833333333336</c:v>
                </c:pt>
                <c:pt idx="8410">
                  <c:v>58.402777777777779</c:v>
                </c:pt>
                <c:pt idx="8411">
                  <c:v>58.409722222222221</c:v>
                </c:pt>
                <c:pt idx="8412">
                  <c:v>58.416666666666664</c:v>
                </c:pt>
                <c:pt idx="8413">
                  <c:v>58.423611111111114</c:v>
                </c:pt>
                <c:pt idx="8414">
                  <c:v>58.43055555555555</c:v>
                </c:pt>
                <c:pt idx="8415">
                  <c:v>58.4375</c:v>
                </c:pt>
                <c:pt idx="8416">
                  <c:v>58.44444444444445</c:v>
                </c:pt>
                <c:pt idx="8417">
                  <c:v>58.451388888888886</c:v>
                </c:pt>
                <c:pt idx="8418">
                  <c:v>58.458333333333336</c:v>
                </c:pt>
                <c:pt idx="8419">
                  <c:v>58.465277777777779</c:v>
                </c:pt>
                <c:pt idx="8420">
                  <c:v>58.472222222222221</c:v>
                </c:pt>
                <c:pt idx="8421">
                  <c:v>58.479166666666664</c:v>
                </c:pt>
                <c:pt idx="8422">
                  <c:v>58.486111111111114</c:v>
                </c:pt>
                <c:pt idx="8423">
                  <c:v>58.49305555555555</c:v>
                </c:pt>
                <c:pt idx="8424">
                  <c:v>58.5</c:v>
                </c:pt>
                <c:pt idx="8425">
                  <c:v>58.50694444444445</c:v>
                </c:pt>
                <c:pt idx="8426">
                  <c:v>58.513888888888886</c:v>
                </c:pt>
                <c:pt idx="8427">
                  <c:v>58.520833333333336</c:v>
                </c:pt>
                <c:pt idx="8428">
                  <c:v>58.527777777777779</c:v>
                </c:pt>
                <c:pt idx="8429">
                  <c:v>58.534722222222221</c:v>
                </c:pt>
                <c:pt idx="8430">
                  <c:v>58.541666666666664</c:v>
                </c:pt>
                <c:pt idx="8431">
                  <c:v>58.548611111111114</c:v>
                </c:pt>
                <c:pt idx="8432">
                  <c:v>58.55555555555555</c:v>
                </c:pt>
                <c:pt idx="8433">
                  <c:v>58.5625</c:v>
                </c:pt>
                <c:pt idx="8434">
                  <c:v>58.56944444444445</c:v>
                </c:pt>
                <c:pt idx="8435">
                  <c:v>58.576388888888886</c:v>
                </c:pt>
                <c:pt idx="8436">
                  <c:v>58.583333333333336</c:v>
                </c:pt>
                <c:pt idx="8437">
                  <c:v>58.590277777777779</c:v>
                </c:pt>
                <c:pt idx="8438">
                  <c:v>58.597222222222221</c:v>
                </c:pt>
                <c:pt idx="8439">
                  <c:v>58.604166666666664</c:v>
                </c:pt>
                <c:pt idx="8440">
                  <c:v>58.611111111111114</c:v>
                </c:pt>
                <c:pt idx="8441">
                  <c:v>58.61805555555555</c:v>
                </c:pt>
                <c:pt idx="8442">
                  <c:v>58.625</c:v>
                </c:pt>
                <c:pt idx="8443">
                  <c:v>58.63194444444445</c:v>
                </c:pt>
                <c:pt idx="8444">
                  <c:v>58.638888888888886</c:v>
                </c:pt>
                <c:pt idx="8445">
                  <c:v>58.645833333333336</c:v>
                </c:pt>
                <c:pt idx="8446">
                  <c:v>58.652777777777779</c:v>
                </c:pt>
                <c:pt idx="8447">
                  <c:v>58.659722222222221</c:v>
                </c:pt>
                <c:pt idx="8448">
                  <c:v>58.666666666666664</c:v>
                </c:pt>
                <c:pt idx="8449">
                  <c:v>58.673611111111114</c:v>
                </c:pt>
                <c:pt idx="8450">
                  <c:v>58.68055555555555</c:v>
                </c:pt>
                <c:pt idx="8451">
                  <c:v>58.6875</c:v>
                </c:pt>
                <c:pt idx="8452">
                  <c:v>58.69444444444445</c:v>
                </c:pt>
                <c:pt idx="8453">
                  <c:v>58.701388888888886</c:v>
                </c:pt>
                <c:pt idx="8454">
                  <c:v>58.708333333333336</c:v>
                </c:pt>
                <c:pt idx="8455">
                  <c:v>58.715277777777779</c:v>
                </c:pt>
                <c:pt idx="8456">
                  <c:v>58.722222222222221</c:v>
                </c:pt>
                <c:pt idx="8457">
                  <c:v>58.729166666666664</c:v>
                </c:pt>
                <c:pt idx="8458">
                  <c:v>58.736111111111114</c:v>
                </c:pt>
                <c:pt idx="8459">
                  <c:v>58.74305555555555</c:v>
                </c:pt>
                <c:pt idx="8460">
                  <c:v>58.75</c:v>
                </c:pt>
                <c:pt idx="8461">
                  <c:v>58.75694444444445</c:v>
                </c:pt>
                <c:pt idx="8462">
                  <c:v>58.763888888888886</c:v>
                </c:pt>
                <c:pt idx="8463">
                  <c:v>58.770833333333336</c:v>
                </c:pt>
                <c:pt idx="8464">
                  <c:v>58.777777777777779</c:v>
                </c:pt>
                <c:pt idx="8465">
                  <c:v>58.784722222222221</c:v>
                </c:pt>
                <c:pt idx="8466">
                  <c:v>58.791666666666664</c:v>
                </c:pt>
                <c:pt idx="8467">
                  <c:v>58.798611111111114</c:v>
                </c:pt>
                <c:pt idx="8468">
                  <c:v>58.80555555555555</c:v>
                </c:pt>
                <c:pt idx="8469">
                  <c:v>58.8125</c:v>
                </c:pt>
                <c:pt idx="8470">
                  <c:v>58.81944444444445</c:v>
                </c:pt>
                <c:pt idx="8471">
                  <c:v>58.826388888888886</c:v>
                </c:pt>
                <c:pt idx="8472">
                  <c:v>58.833333333333336</c:v>
                </c:pt>
                <c:pt idx="8473">
                  <c:v>58.840277777777779</c:v>
                </c:pt>
                <c:pt idx="8474">
                  <c:v>58.847222222222221</c:v>
                </c:pt>
                <c:pt idx="8475">
                  <c:v>58.854166666666664</c:v>
                </c:pt>
                <c:pt idx="8476">
                  <c:v>58.861111111111114</c:v>
                </c:pt>
                <c:pt idx="8477">
                  <c:v>58.86805555555555</c:v>
                </c:pt>
                <c:pt idx="8478">
                  <c:v>58.875</c:v>
                </c:pt>
                <c:pt idx="8479">
                  <c:v>58.88194444444445</c:v>
                </c:pt>
                <c:pt idx="8480">
                  <c:v>58.888888888888886</c:v>
                </c:pt>
                <c:pt idx="8481">
                  <c:v>58.895833333333336</c:v>
                </c:pt>
                <c:pt idx="8482">
                  <c:v>58.902777777777779</c:v>
                </c:pt>
                <c:pt idx="8483">
                  <c:v>58.909722222222221</c:v>
                </c:pt>
                <c:pt idx="8484">
                  <c:v>58.916666666666664</c:v>
                </c:pt>
                <c:pt idx="8485">
                  <c:v>58.923611111111114</c:v>
                </c:pt>
                <c:pt idx="8486">
                  <c:v>58.93055555555555</c:v>
                </c:pt>
                <c:pt idx="8487">
                  <c:v>58.9375</c:v>
                </c:pt>
                <c:pt idx="8488">
                  <c:v>58.94444444444445</c:v>
                </c:pt>
                <c:pt idx="8489">
                  <c:v>58.951388888888886</c:v>
                </c:pt>
                <c:pt idx="8490">
                  <c:v>58.958333333333336</c:v>
                </c:pt>
                <c:pt idx="8491">
                  <c:v>58.965277777777779</c:v>
                </c:pt>
                <c:pt idx="8492">
                  <c:v>58.972222222222221</c:v>
                </c:pt>
                <c:pt idx="8493">
                  <c:v>58.979166666666664</c:v>
                </c:pt>
                <c:pt idx="8494">
                  <c:v>58.986111111111114</c:v>
                </c:pt>
                <c:pt idx="8495">
                  <c:v>58.99305555555555</c:v>
                </c:pt>
                <c:pt idx="8496">
                  <c:v>59</c:v>
                </c:pt>
                <c:pt idx="8497">
                  <c:v>59.00694444444445</c:v>
                </c:pt>
                <c:pt idx="8498">
                  <c:v>59.013888888888886</c:v>
                </c:pt>
                <c:pt idx="8499">
                  <c:v>59.020833333333336</c:v>
                </c:pt>
                <c:pt idx="8500">
                  <c:v>59.027777777777779</c:v>
                </c:pt>
                <c:pt idx="8501">
                  <c:v>59.034722222222221</c:v>
                </c:pt>
                <c:pt idx="8502">
                  <c:v>59.041666666666664</c:v>
                </c:pt>
                <c:pt idx="8503">
                  <c:v>59.048611111111114</c:v>
                </c:pt>
                <c:pt idx="8504">
                  <c:v>59.05555555555555</c:v>
                </c:pt>
                <c:pt idx="8505">
                  <c:v>59.0625</c:v>
                </c:pt>
                <c:pt idx="8506">
                  <c:v>59.06944444444445</c:v>
                </c:pt>
                <c:pt idx="8507">
                  <c:v>59.076388888888886</c:v>
                </c:pt>
                <c:pt idx="8508">
                  <c:v>59.083333333333336</c:v>
                </c:pt>
                <c:pt idx="8509">
                  <c:v>59.090277777777779</c:v>
                </c:pt>
                <c:pt idx="8510">
                  <c:v>59.097222222222221</c:v>
                </c:pt>
                <c:pt idx="8511">
                  <c:v>59.104166666666664</c:v>
                </c:pt>
                <c:pt idx="8512">
                  <c:v>59.111111111111114</c:v>
                </c:pt>
                <c:pt idx="8513">
                  <c:v>59.11805555555555</c:v>
                </c:pt>
                <c:pt idx="8514">
                  <c:v>59.125</c:v>
                </c:pt>
                <c:pt idx="8515">
                  <c:v>59.13194444444445</c:v>
                </c:pt>
                <c:pt idx="8516">
                  <c:v>59.138888888888886</c:v>
                </c:pt>
                <c:pt idx="8517">
                  <c:v>59.145833333333336</c:v>
                </c:pt>
                <c:pt idx="8518">
                  <c:v>59.152777777777779</c:v>
                </c:pt>
                <c:pt idx="8519">
                  <c:v>59.159722222222221</c:v>
                </c:pt>
                <c:pt idx="8520">
                  <c:v>59.166666666666664</c:v>
                </c:pt>
                <c:pt idx="8521">
                  <c:v>59.173611111111114</c:v>
                </c:pt>
                <c:pt idx="8522">
                  <c:v>59.18055555555555</c:v>
                </c:pt>
                <c:pt idx="8523">
                  <c:v>59.1875</c:v>
                </c:pt>
                <c:pt idx="8524">
                  <c:v>59.19444444444445</c:v>
                </c:pt>
                <c:pt idx="8525">
                  <c:v>59.201388888888886</c:v>
                </c:pt>
                <c:pt idx="8526">
                  <c:v>59.208333333333336</c:v>
                </c:pt>
                <c:pt idx="8527">
                  <c:v>59.215277777777779</c:v>
                </c:pt>
                <c:pt idx="8528">
                  <c:v>59.222222222222221</c:v>
                </c:pt>
                <c:pt idx="8529">
                  <c:v>59.229166666666664</c:v>
                </c:pt>
                <c:pt idx="8530">
                  <c:v>59.236111111111114</c:v>
                </c:pt>
                <c:pt idx="8531">
                  <c:v>59.24305555555555</c:v>
                </c:pt>
                <c:pt idx="8532">
                  <c:v>59.25</c:v>
                </c:pt>
                <c:pt idx="8533">
                  <c:v>59.25694444444445</c:v>
                </c:pt>
                <c:pt idx="8534">
                  <c:v>59.263888888888886</c:v>
                </c:pt>
                <c:pt idx="8535">
                  <c:v>59.270833333333336</c:v>
                </c:pt>
                <c:pt idx="8536">
                  <c:v>59.277777777777779</c:v>
                </c:pt>
                <c:pt idx="8537">
                  <c:v>59.284722222222221</c:v>
                </c:pt>
                <c:pt idx="8538">
                  <c:v>59.291666666666664</c:v>
                </c:pt>
                <c:pt idx="8539">
                  <c:v>59.298611111111114</c:v>
                </c:pt>
                <c:pt idx="8540">
                  <c:v>59.30555555555555</c:v>
                </c:pt>
                <c:pt idx="8541">
                  <c:v>59.3125</c:v>
                </c:pt>
                <c:pt idx="8542">
                  <c:v>59.31944444444445</c:v>
                </c:pt>
                <c:pt idx="8543">
                  <c:v>59.326388888888886</c:v>
                </c:pt>
                <c:pt idx="8544">
                  <c:v>59.333333333333336</c:v>
                </c:pt>
                <c:pt idx="8545">
                  <c:v>59.340277777777779</c:v>
                </c:pt>
                <c:pt idx="8546">
                  <c:v>59.347222222222221</c:v>
                </c:pt>
                <c:pt idx="8547">
                  <c:v>59.354166666666664</c:v>
                </c:pt>
                <c:pt idx="8548">
                  <c:v>59.361111111111114</c:v>
                </c:pt>
                <c:pt idx="8549">
                  <c:v>59.36805555555555</c:v>
                </c:pt>
                <c:pt idx="8550">
                  <c:v>59.375</c:v>
                </c:pt>
                <c:pt idx="8551">
                  <c:v>59.38194444444445</c:v>
                </c:pt>
                <c:pt idx="8552">
                  <c:v>59.388888888888886</c:v>
                </c:pt>
                <c:pt idx="8553">
                  <c:v>59.395833333333336</c:v>
                </c:pt>
                <c:pt idx="8554">
                  <c:v>59.402777777777779</c:v>
                </c:pt>
                <c:pt idx="8555">
                  <c:v>59.409722222222221</c:v>
                </c:pt>
                <c:pt idx="8556">
                  <c:v>59.416666666666664</c:v>
                </c:pt>
                <c:pt idx="8557">
                  <c:v>59.423611111111114</c:v>
                </c:pt>
                <c:pt idx="8558">
                  <c:v>59.43055555555555</c:v>
                </c:pt>
                <c:pt idx="8559">
                  <c:v>59.4375</c:v>
                </c:pt>
                <c:pt idx="8560">
                  <c:v>59.44444444444445</c:v>
                </c:pt>
                <c:pt idx="8561">
                  <c:v>59.451388888888886</c:v>
                </c:pt>
                <c:pt idx="8562">
                  <c:v>59.458333333333336</c:v>
                </c:pt>
                <c:pt idx="8563">
                  <c:v>59.465277777777779</c:v>
                </c:pt>
                <c:pt idx="8564">
                  <c:v>59.472222222222221</c:v>
                </c:pt>
                <c:pt idx="8565">
                  <c:v>59.479166666666664</c:v>
                </c:pt>
                <c:pt idx="8566">
                  <c:v>59.486111111111114</c:v>
                </c:pt>
                <c:pt idx="8567">
                  <c:v>59.49305555555555</c:v>
                </c:pt>
                <c:pt idx="8568">
                  <c:v>59.5</c:v>
                </c:pt>
                <c:pt idx="8569">
                  <c:v>59.50694444444445</c:v>
                </c:pt>
                <c:pt idx="8570">
                  <c:v>59.513888888888886</c:v>
                </c:pt>
                <c:pt idx="8571">
                  <c:v>59.520833333333336</c:v>
                </c:pt>
                <c:pt idx="8572">
                  <c:v>59.527777777777779</c:v>
                </c:pt>
                <c:pt idx="8573">
                  <c:v>59.534722222222221</c:v>
                </c:pt>
                <c:pt idx="8574">
                  <c:v>59.541666666666664</c:v>
                </c:pt>
                <c:pt idx="8575">
                  <c:v>59.548611111111114</c:v>
                </c:pt>
                <c:pt idx="8576">
                  <c:v>59.55555555555555</c:v>
                </c:pt>
                <c:pt idx="8577">
                  <c:v>59.5625</c:v>
                </c:pt>
                <c:pt idx="8578">
                  <c:v>59.56944444444445</c:v>
                </c:pt>
                <c:pt idx="8579">
                  <c:v>59.576388888888886</c:v>
                </c:pt>
                <c:pt idx="8580">
                  <c:v>59.583333333333336</c:v>
                </c:pt>
                <c:pt idx="8581">
                  <c:v>59.590277777777779</c:v>
                </c:pt>
                <c:pt idx="8582">
                  <c:v>59.597222222222221</c:v>
                </c:pt>
                <c:pt idx="8583">
                  <c:v>59.604166666666664</c:v>
                </c:pt>
                <c:pt idx="8584">
                  <c:v>59.611111111111114</c:v>
                </c:pt>
                <c:pt idx="8585">
                  <c:v>59.61805555555555</c:v>
                </c:pt>
                <c:pt idx="8586">
                  <c:v>59.625</c:v>
                </c:pt>
                <c:pt idx="8587">
                  <c:v>59.63194444444445</c:v>
                </c:pt>
                <c:pt idx="8588">
                  <c:v>59.638888888888886</c:v>
                </c:pt>
                <c:pt idx="8589">
                  <c:v>59.645833333333336</c:v>
                </c:pt>
                <c:pt idx="8590">
                  <c:v>59.652777777777779</c:v>
                </c:pt>
                <c:pt idx="8591">
                  <c:v>59.659722222222221</c:v>
                </c:pt>
                <c:pt idx="8592">
                  <c:v>59.666666666666664</c:v>
                </c:pt>
                <c:pt idx="8593">
                  <c:v>59.673611111111114</c:v>
                </c:pt>
                <c:pt idx="8594">
                  <c:v>59.68055555555555</c:v>
                </c:pt>
                <c:pt idx="8595">
                  <c:v>59.6875</c:v>
                </c:pt>
                <c:pt idx="8596">
                  <c:v>59.69444444444445</c:v>
                </c:pt>
                <c:pt idx="8597">
                  <c:v>59.701388888888886</c:v>
                </c:pt>
                <c:pt idx="8598">
                  <c:v>59.708333333333336</c:v>
                </c:pt>
                <c:pt idx="8599">
                  <c:v>59.715277777777779</c:v>
                </c:pt>
                <c:pt idx="8600">
                  <c:v>59.722222222222221</c:v>
                </c:pt>
                <c:pt idx="8601">
                  <c:v>59.729166666666664</c:v>
                </c:pt>
                <c:pt idx="8602">
                  <c:v>59.736111111111114</c:v>
                </c:pt>
                <c:pt idx="8603">
                  <c:v>59.74305555555555</c:v>
                </c:pt>
                <c:pt idx="8604">
                  <c:v>59.75</c:v>
                </c:pt>
                <c:pt idx="8605">
                  <c:v>59.75694444444445</c:v>
                </c:pt>
                <c:pt idx="8606">
                  <c:v>59.763888888888886</c:v>
                </c:pt>
                <c:pt idx="8607">
                  <c:v>59.770833333333336</c:v>
                </c:pt>
                <c:pt idx="8608">
                  <c:v>59.777777777777779</c:v>
                </c:pt>
                <c:pt idx="8609">
                  <c:v>59.784722222222221</c:v>
                </c:pt>
                <c:pt idx="8610">
                  <c:v>59.791666666666664</c:v>
                </c:pt>
                <c:pt idx="8611">
                  <c:v>59.798611111111114</c:v>
                </c:pt>
                <c:pt idx="8612">
                  <c:v>59.80555555555555</c:v>
                </c:pt>
                <c:pt idx="8613">
                  <c:v>59.8125</c:v>
                </c:pt>
                <c:pt idx="8614">
                  <c:v>59.81944444444445</c:v>
                </c:pt>
                <c:pt idx="8615">
                  <c:v>59.826388888888886</c:v>
                </c:pt>
                <c:pt idx="8616">
                  <c:v>59.833333333333336</c:v>
                </c:pt>
                <c:pt idx="8617">
                  <c:v>59.840277777777779</c:v>
                </c:pt>
                <c:pt idx="8618">
                  <c:v>59.847222222222221</c:v>
                </c:pt>
                <c:pt idx="8619">
                  <c:v>59.854166666666664</c:v>
                </c:pt>
                <c:pt idx="8620">
                  <c:v>59.861111111111114</c:v>
                </c:pt>
                <c:pt idx="8621">
                  <c:v>59.86805555555555</c:v>
                </c:pt>
                <c:pt idx="8622">
                  <c:v>59.875</c:v>
                </c:pt>
                <c:pt idx="8623">
                  <c:v>59.88194444444445</c:v>
                </c:pt>
                <c:pt idx="8624">
                  <c:v>59.888888888888886</c:v>
                </c:pt>
                <c:pt idx="8625">
                  <c:v>59.895833333333336</c:v>
                </c:pt>
                <c:pt idx="8626">
                  <c:v>59.902777777777779</c:v>
                </c:pt>
                <c:pt idx="8627">
                  <c:v>59.909722222222221</c:v>
                </c:pt>
                <c:pt idx="8628">
                  <c:v>59.916666666666664</c:v>
                </c:pt>
                <c:pt idx="8629">
                  <c:v>59.923611111111114</c:v>
                </c:pt>
                <c:pt idx="8630">
                  <c:v>59.93055555555555</c:v>
                </c:pt>
                <c:pt idx="8631">
                  <c:v>59.9375</c:v>
                </c:pt>
                <c:pt idx="8632">
                  <c:v>59.94444444444445</c:v>
                </c:pt>
                <c:pt idx="8633">
                  <c:v>59.951388888888886</c:v>
                </c:pt>
                <c:pt idx="8634">
                  <c:v>59.958333333333336</c:v>
                </c:pt>
                <c:pt idx="8635">
                  <c:v>59.965277777777779</c:v>
                </c:pt>
                <c:pt idx="8636">
                  <c:v>59.972222222222221</c:v>
                </c:pt>
                <c:pt idx="8637">
                  <c:v>59.979166666666664</c:v>
                </c:pt>
                <c:pt idx="8638">
                  <c:v>59.986111111111114</c:v>
                </c:pt>
                <c:pt idx="8639">
                  <c:v>59.99305555555555</c:v>
                </c:pt>
                <c:pt idx="8640">
                  <c:v>60</c:v>
                </c:pt>
                <c:pt idx="8641">
                  <c:v>60.00694444444445</c:v>
                </c:pt>
                <c:pt idx="8642">
                  <c:v>60.013888888888886</c:v>
                </c:pt>
                <c:pt idx="8643">
                  <c:v>60.020833333333336</c:v>
                </c:pt>
                <c:pt idx="8644">
                  <c:v>60.027777777777779</c:v>
                </c:pt>
                <c:pt idx="8645">
                  <c:v>60.034722222222221</c:v>
                </c:pt>
                <c:pt idx="8646">
                  <c:v>60.041666666666664</c:v>
                </c:pt>
                <c:pt idx="8647">
                  <c:v>60.048611111111114</c:v>
                </c:pt>
                <c:pt idx="8648">
                  <c:v>60.05555555555555</c:v>
                </c:pt>
                <c:pt idx="8649">
                  <c:v>60.0625</c:v>
                </c:pt>
                <c:pt idx="8650">
                  <c:v>60.06944444444445</c:v>
                </c:pt>
                <c:pt idx="8651">
                  <c:v>60.076388888888886</c:v>
                </c:pt>
                <c:pt idx="8652">
                  <c:v>60.083333333333336</c:v>
                </c:pt>
                <c:pt idx="8653">
                  <c:v>60.090277777777779</c:v>
                </c:pt>
                <c:pt idx="8654">
                  <c:v>60.097222222222221</c:v>
                </c:pt>
                <c:pt idx="8655">
                  <c:v>60.104166666666664</c:v>
                </c:pt>
                <c:pt idx="8656">
                  <c:v>60.111111111111114</c:v>
                </c:pt>
                <c:pt idx="8657">
                  <c:v>60.11805555555555</c:v>
                </c:pt>
                <c:pt idx="8658">
                  <c:v>60.125</c:v>
                </c:pt>
                <c:pt idx="8659">
                  <c:v>60.13194444444445</c:v>
                </c:pt>
                <c:pt idx="8660">
                  <c:v>60.138888888888886</c:v>
                </c:pt>
                <c:pt idx="8661">
                  <c:v>60.145833333333336</c:v>
                </c:pt>
                <c:pt idx="8662">
                  <c:v>60.152777777777779</c:v>
                </c:pt>
                <c:pt idx="8663">
                  <c:v>60.159722222222221</c:v>
                </c:pt>
                <c:pt idx="8664">
                  <c:v>60.166666666666664</c:v>
                </c:pt>
                <c:pt idx="8665">
                  <c:v>60.173611111111114</c:v>
                </c:pt>
                <c:pt idx="8666">
                  <c:v>60.18055555555555</c:v>
                </c:pt>
                <c:pt idx="8667">
                  <c:v>60.1875</c:v>
                </c:pt>
                <c:pt idx="8668">
                  <c:v>60.19444444444445</c:v>
                </c:pt>
                <c:pt idx="8669">
                  <c:v>60.201388888888886</c:v>
                </c:pt>
                <c:pt idx="8670">
                  <c:v>60.208333333333336</c:v>
                </c:pt>
                <c:pt idx="8671">
                  <c:v>60.215277777777779</c:v>
                </c:pt>
                <c:pt idx="8672">
                  <c:v>60.222222222222221</c:v>
                </c:pt>
                <c:pt idx="8673">
                  <c:v>60.229166666666664</c:v>
                </c:pt>
                <c:pt idx="8674">
                  <c:v>60.236111111111114</c:v>
                </c:pt>
                <c:pt idx="8675">
                  <c:v>60.24305555555555</c:v>
                </c:pt>
                <c:pt idx="8676">
                  <c:v>60.25</c:v>
                </c:pt>
                <c:pt idx="8677">
                  <c:v>60.25694444444445</c:v>
                </c:pt>
                <c:pt idx="8678">
                  <c:v>60.263888888888886</c:v>
                </c:pt>
                <c:pt idx="8679">
                  <c:v>60.270833333333336</c:v>
                </c:pt>
                <c:pt idx="8680">
                  <c:v>60.277777777777779</c:v>
                </c:pt>
                <c:pt idx="8681">
                  <c:v>60.284722222222221</c:v>
                </c:pt>
                <c:pt idx="8682">
                  <c:v>60.291666666666664</c:v>
                </c:pt>
                <c:pt idx="8683">
                  <c:v>60.298611111111114</c:v>
                </c:pt>
                <c:pt idx="8684">
                  <c:v>60.30555555555555</c:v>
                </c:pt>
                <c:pt idx="8685">
                  <c:v>60.3125</c:v>
                </c:pt>
                <c:pt idx="8686">
                  <c:v>60.31944444444445</c:v>
                </c:pt>
                <c:pt idx="8687">
                  <c:v>60.326388888888886</c:v>
                </c:pt>
                <c:pt idx="8688">
                  <c:v>60.333333333333336</c:v>
                </c:pt>
                <c:pt idx="8689">
                  <c:v>60.340277777777779</c:v>
                </c:pt>
                <c:pt idx="8690">
                  <c:v>60.347222222222221</c:v>
                </c:pt>
                <c:pt idx="8691">
                  <c:v>60.354166666666664</c:v>
                </c:pt>
                <c:pt idx="8692">
                  <c:v>60.361111111111114</c:v>
                </c:pt>
                <c:pt idx="8693">
                  <c:v>60.36805555555555</c:v>
                </c:pt>
                <c:pt idx="8694">
                  <c:v>60.375</c:v>
                </c:pt>
                <c:pt idx="8695">
                  <c:v>60.38194444444445</c:v>
                </c:pt>
                <c:pt idx="8696">
                  <c:v>60.388888888888886</c:v>
                </c:pt>
                <c:pt idx="8697">
                  <c:v>60.395833333333336</c:v>
                </c:pt>
                <c:pt idx="8698">
                  <c:v>60.402777777777779</c:v>
                </c:pt>
                <c:pt idx="8699">
                  <c:v>60.409722222222221</c:v>
                </c:pt>
                <c:pt idx="8700">
                  <c:v>60.416666666666664</c:v>
                </c:pt>
                <c:pt idx="8701">
                  <c:v>60.423611111111114</c:v>
                </c:pt>
                <c:pt idx="8702">
                  <c:v>60.43055555555555</c:v>
                </c:pt>
                <c:pt idx="8703">
                  <c:v>60.4375</c:v>
                </c:pt>
                <c:pt idx="8704">
                  <c:v>60.44444444444445</c:v>
                </c:pt>
                <c:pt idx="8705">
                  <c:v>60.451388888888886</c:v>
                </c:pt>
                <c:pt idx="8706">
                  <c:v>60.458333333333336</c:v>
                </c:pt>
                <c:pt idx="8707">
                  <c:v>60.465277777777779</c:v>
                </c:pt>
                <c:pt idx="8708">
                  <c:v>60.472222222222221</c:v>
                </c:pt>
                <c:pt idx="8709">
                  <c:v>60.479166666666664</c:v>
                </c:pt>
                <c:pt idx="8710">
                  <c:v>60.486111111111114</c:v>
                </c:pt>
                <c:pt idx="8711">
                  <c:v>60.49305555555555</c:v>
                </c:pt>
                <c:pt idx="8712">
                  <c:v>60.5</c:v>
                </c:pt>
                <c:pt idx="8713">
                  <c:v>60.50694444444445</c:v>
                </c:pt>
                <c:pt idx="8714">
                  <c:v>60.513888888888886</c:v>
                </c:pt>
                <c:pt idx="8715">
                  <c:v>60.520833333333336</c:v>
                </c:pt>
                <c:pt idx="8716">
                  <c:v>60.527777777777779</c:v>
                </c:pt>
                <c:pt idx="8717">
                  <c:v>60.534722222222221</c:v>
                </c:pt>
                <c:pt idx="8718">
                  <c:v>60.541666666666664</c:v>
                </c:pt>
                <c:pt idx="8719">
                  <c:v>60.548611111111114</c:v>
                </c:pt>
                <c:pt idx="8720">
                  <c:v>60.55555555555555</c:v>
                </c:pt>
                <c:pt idx="8721">
                  <c:v>60.5625</c:v>
                </c:pt>
                <c:pt idx="8722">
                  <c:v>60.56944444444445</c:v>
                </c:pt>
                <c:pt idx="8723">
                  <c:v>60.576388888888886</c:v>
                </c:pt>
                <c:pt idx="8724">
                  <c:v>60.583333333333336</c:v>
                </c:pt>
                <c:pt idx="8725">
                  <c:v>60.590277777777779</c:v>
                </c:pt>
                <c:pt idx="8726">
                  <c:v>60.597222222222221</c:v>
                </c:pt>
                <c:pt idx="8727">
                  <c:v>60.604166666666664</c:v>
                </c:pt>
                <c:pt idx="8728">
                  <c:v>60.611111111111114</c:v>
                </c:pt>
                <c:pt idx="8729">
                  <c:v>60.61805555555555</c:v>
                </c:pt>
                <c:pt idx="8730">
                  <c:v>60.625</c:v>
                </c:pt>
                <c:pt idx="8731">
                  <c:v>60.63194444444445</c:v>
                </c:pt>
                <c:pt idx="8732">
                  <c:v>60.638888888888886</c:v>
                </c:pt>
                <c:pt idx="8733">
                  <c:v>60.645833333333336</c:v>
                </c:pt>
                <c:pt idx="8734">
                  <c:v>60.652777777777779</c:v>
                </c:pt>
                <c:pt idx="8735">
                  <c:v>60.659722222222221</c:v>
                </c:pt>
                <c:pt idx="8736">
                  <c:v>60.666666666666664</c:v>
                </c:pt>
                <c:pt idx="8737">
                  <c:v>60.673611111111114</c:v>
                </c:pt>
                <c:pt idx="8738">
                  <c:v>60.68055555555555</c:v>
                </c:pt>
                <c:pt idx="8739">
                  <c:v>60.6875</c:v>
                </c:pt>
                <c:pt idx="8740">
                  <c:v>60.69444444444445</c:v>
                </c:pt>
                <c:pt idx="8741">
                  <c:v>60.701388888888886</c:v>
                </c:pt>
                <c:pt idx="8742">
                  <c:v>60.708333333333336</c:v>
                </c:pt>
                <c:pt idx="8743">
                  <c:v>60.715277777777779</c:v>
                </c:pt>
                <c:pt idx="8744">
                  <c:v>60.722222222222221</c:v>
                </c:pt>
                <c:pt idx="8745">
                  <c:v>60.729166666666664</c:v>
                </c:pt>
                <c:pt idx="8746">
                  <c:v>60.736111111111114</c:v>
                </c:pt>
                <c:pt idx="8747">
                  <c:v>60.74305555555555</c:v>
                </c:pt>
                <c:pt idx="8748">
                  <c:v>60.75</c:v>
                </c:pt>
                <c:pt idx="8749">
                  <c:v>60.75694444444445</c:v>
                </c:pt>
                <c:pt idx="8750">
                  <c:v>60.763888888888886</c:v>
                </c:pt>
                <c:pt idx="8751">
                  <c:v>60.770833333333336</c:v>
                </c:pt>
                <c:pt idx="8752">
                  <c:v>60.777777777777779</c:v>
                </c:pt>
                <c:pt idx="8753">
                  <c:v>60.784722222222221</c:v>
                </c:pt>
                <c:pt idx="8754">
                  <c:v>60.791666666666664</c:v>
                </c:pt>
                <c:pt idx="8755">
                  <c:v>60.798611111111114</c:v>
                </c:pt>
                <c:pt idx="8756">
                  <c:v>60.80555555555555</c:v>
                </c:pt>
                <c:pt idx="8757">
                  <c:v>60.8125</c:v>
                </c:pt>
                <c:pt idx="8758">
                  <c:v>60.81944444444445</c:v>
                </c:pt>
                <c:pt idx="8759">
                  <c:v>60.826388888888886</c:v>
                </c:pt>
                <c:pt idx="8760">
                  <c:v>60.833333333333336</c:v>
                </c:pt>
                <c:pt idx="8761">
                  <c:v>60.840277777777779</c:v>
                </c:pt>
                <c:pt idx="8762">
                  <c:v>60.847222222222221</c:v>
                </c:pt>
                <c:pt idx="8763">
                  <c:v>60.854166666666664</c:v>
                </c:pt>
                <c:pt idx="8764">
                  <c:v>60.861111111111114</c:v>
                </c:pt>
                <c:pt idx="8765">
                  <c:v>60.86805555555555</c:v>
                </c:pt>
                <c:pt idx="8766">
                  <c:v>60.875</c:v>
                </c:pt>
                <c:pt idx="8767">
                  <c:v>60.88194444444445</c:v>
                </c:pt>
                <c:pt idx="8768">
                  <c:v>60.888888888888886</c:v>
                </c:pt>
                <c:pt idx="8769">
                  <c:v>60.895833333333336</c:v>
                </c:pt>
                <c:pt idx="8770">
                  <c:v>60.902777777777779</c:v>
                </c:pt>
                <c:pt idx="8771">
                  <c:v>60.909722222222221</c:v>
                </c:pt>
                <c:pt idx="8772">
                  <c:v>60.916666666666664</c:v>
                </c:pt>
                <c:pt idx="8773">
                  <c:v>60.923611111111114</c:v>
                </c:pt>
                <c:pt idx="8774">
                  <c:v>60.93055555555555</c:v>
                </c:pt>
                <c:pt idx="8775">
                  <c:v>60.9375</c:v>
                </c:pt>
                <c:pt idx="8776">
                  <c:v>60.94444444444445</c:v>
                </c:pt>
                <c:pt idx="8777">
                  <c:v>60.951388888888886</c:v>
                </c:pt>
                <c:pt idx="8778">
                  <c:v>60.958333333333336</c:v>
                </c:pt>
                <c:pt idx="8779">
                  <c:v>60.965277777777779</c:v>
                </c:pt>
                <c:pt idx="8780">
                  <c:v>60.972222222222221</c:v>
                </c:pt>
                <c:pt idx="8781">
                  <c:v>60.979166666666664</c:v>
                </c:pt>
                <c:pt idx="8782">
                  <c:v>60.986111111111114</c:v>
                </c:pt>
                <c:pt idx="8783">
                  <c:v>60.99305555555555</c:v>
                </c:pt>
                <c:pt idx="8784">
                  <c:v>61</c:v>
                </c:pt>
                <c:pt idx="8785">
                  <c:v>61.00694444444445</c:v>
                </c:pt>
                <c:pt idx="8786">
                  <c:v>61.013888888888886</c:v>
                </c:pt>
                <c:pt idx="8787">
                  <c:v>61.020833333333336</c:v>
                </c:pt>
                <c:pt idx="8788">
                  <c:v>61.027777777777779</c:v>
                </c:pt>
                <c:pt idx="8789">
                  <c:v>61.034722222222221</c:v>
                </c:pt>
                <c:pt idx="8790">
                  <c:v>61.041666666666664</c:v>
                </c:pt>
                <c:pt idx="8791">
                  <c:v>61.048611111111114</c:v>
                </c:pt>
                <c:pt idx="8792">
                  <c:v>61.05555555555555</c:v>
                </c:pt>
                <c:pt idx="8793">
                  <c:v>61.0625</c:v>
                </c:pt>
                <c:pt idx="8794">
                  <c:v>61.06944444444445</c:v>
                </c:pt>
                <c:pt idx="8795">
                  <c:v>61.076388888888886</c:v>
                </c:pt>
                <c:pt idx="8796">
                  <c:v>61.083333333333336</c:v>
                </c:pt>
                <c:pt idx="8797">
                  <c:v>61.090277777777779</c:v>
                </c:pt>
                <c:pt idx="8798">
                  <c:v>61.097222222222221</c:v>
                </c:pt>
                <c:pt idx="8799">
                  <c:v>61.104166666666664</c:v>
                </c:pt>
                <c:pt idx="8800">
                  <c:v>61.111111111111114</c:v>
                </c:pt>
                <c:pt idx="8801">
                  <c:v>61.11805555555555</c:v>
                </c:pt>
                <c:pt idx="8802">
                  <c:v>61.125</c:v>
                </c:pt>
                <c:pt idx="8803">
                  <c:v>61.13194444444445</c:v>
                </c:pt>
                <c:pt idx="8804">
                  <c:v>61.138888888888886</c:v>
                </c:pt>
                <c:pt idx="8805">
                  <c:v>61.145833333333336</c:v>
                </c:pt>
                <c:pt idx="8806">
                  <c:v>61.152777777777779</c:v>
                </c:pt>
                <c:pt idx="8807">
                  <c:v>61.159722222222221</c:v>
                </c:pt>
                <c:pt idx="8808">
                  <c:v>61.166666666666664</c:v>
                </c:pt>
                <c:pt idx="8809">
                  <c:v>61.173611111111114</c:v>
                </c:pt>
                <c:pt idx="8810">
                  <c:v>61.18055555555555</c:v>
                </c:pt>
                <c:pt idx="8811">
                  <c:v>61.1875</c:v>
                </c:pt>
                <c:pt idx="8812">
                  <c:v>61.19444444444445</c:v>
                </c:pt>
                <c:pt idx="8813">
                  <c:v>61.201388888888886</c:v>
                </c:pt>
                <c:pt idx="8814">
                  <c:v>61.208333333333336</c:v>
                </c:pt>
                <c:pt idx="8815">
                  <c:v>61.215277777777779</c:v>
                </c:pt>
                <c:pt idx="8816">
                  <c:v>61.222222222222221</c:v>
                </c:pt>
                <c:pt idx="8817">
                  <c:v>61.229166666666664</c:v>
                </c:pt>
                <c:pt idx="8818">
                  <c:v>61.236111111111114</c:v>
                </c:pt>
                <c:pt idx="8819">
                  <c:v>61.24305555555555</c:v>
                </c:pt>
                <c:pt idx="8820">
                  <c:v>61.25</c:v>
                </c:pt>
                <c:pt idx="8821">
                  <c:v>61.25694444444445</c:v>
                </c:pt>
                <c:pt idx="8822">
                  <c:v>61.263888888888886</c:v>
                </c:pt>
                <c:pt idx="8823">
                  <c:v>61.270833333333336</c:v>
                </c:pt>
                <c:pt idx="8824">
                  <c:v>61.277777777777779</c:v>
                </c:pt>
                <c:pt idx="8825">
                  <c:v>61.284722222222221</c:v>
                </c:pt>
                <c:pt idx="8826">
                  <c:v>61.291666666666664</c:v>
                </c:pt>
                <c:pt idx="8827">
                  <c:v>61.298611111111114</c:v>
                </c:pt>
                <c:pt idx="8828">
                  <c:v>61.30555555555555</c:v>
                </c:pt>
                <c:pt idx="8829">
                  <c:v>61.3125</c:v>
                </c:pt>
                <c:pt idx="8830">
                  <c:v>61.31944444444445</c:v>
                </c:pt>
                <c:pt idx="8831">
                  <c:v>61.326388888888886</c:v>
                </c:pt>
                <c:pt idx="8832">
                  <c:v>61.333333333333336</c:v>
                </c:pt>
                <c:pt idx="8833">
                  <c:v>61.340277777777779</c:v>
                </c:pt>
                <c:pt idx="8834">
                  <c:v>61.347222222222221</c:v>
                </c:pt>
                <c:pt idx="8835">
                  <c:v>61.354166666666664</c:v>
                </c:pt>
                <c:pt idx="8836">
                  <c:v>61.361111111111114</c:v>
                </c:pt>
                <c:pt idx="8837">
                  <c:v>61.36805555555555</c:v>
                </c:pt>
                <c:pt idx="8838">
                  <c:v>61.375</c:v>
                </c:pt>
                <c:pt idx="8839">
                  <c:v>61.38194444444445</c:v>
                </c:pt>
                <c:pt idx="8840">
                  <c:v>61.388888888888886</c:v>
                </c:pt>
                <c:pt idx="8841">
                  <c:v>61.395833333333336</c:v>
                </c:pt>
                <c:pt idx="8842">
                  <c:v>61.402777777777779</c:v>
                </c:pt>
                <c:pt idx="8843">
                  <c:v>61.409722222222221</c:v>
                </c:pt>
                <c:pt idx="8844">
                  <c:v>61.416666666666664</c:v>
                </c:pt>
                <c:pt idx="8845">
                  <c:v>61.423611111111114</c:v>
                </c:pt>
                <c:pt idx="8846">
                  <c:v>61.43055555555555</c:v>
                </c:pt>
                <c:pt idx="8847">
                  <c:v>61.4375</c:v>
                </c:pt>
                <c:pt idx="8848">
                  <c:v>61.44444444444445</c:v>
                </c:pt>
                <c:pt idx="8849">
                  <c:v>61.451388888888886</c:v>
                </c:pt>
                <c:pt idx="8850">
                  <c:v>61.458333333333336</c:v>
                </c:pt>
                <c:pt idx="8851">
                  <c:v>61.465277777777779</c:v>
                </c:pt>
                <c:pt idx="8852">
                  <c:v>61.472222222222221</c:v>
                </c:pt>
                <c:pt idx="8853">
                  <c:v>61.479166666666664</c:v>
                </c:pt>
                <c:pt idx="8854">
                  <c:v>61.486111111111114</c:v>
                </c:pt>
                <c:pt idx="8855">
                  <c:v>61.49305555555555</c:v>
                </c:pt>
                <c:pt idx="8856">
                  <c:v>61.5</c:v>
                </c:pt>
                <c:pt idx="8857">
                  <c:v>61.50694444444445</c:v>
                </c:pt>
                <c:pt idx="8858">
                  <c:v>61.513888888888886</c:v>
                </c:pt>
                <c:pt idx="8859">
                  <c:v>61.520833333333336</c:v>
                </c:pt>
                <c:pt idx="8860">
                  <c:v>61.527777777777779</c:v>
                </c:pt>
                <c:pt idx="8861">
                  <c:v>61.534722222222221</c:v>
                </c:pt>
                <c:pt idx="8862">
                  <c:v>61.541666666666664</c:v>
                </c:pt>
                <c:pt idx="8863">
                  <c:v>61.548611111111114</c:v>
                </c:pt>
                <c:pt idx="8864">
                  <c:v>61.55555555555555</c:v>
                </c:pt>
                <c:pt idx="8865">
                  <c:v>61.5625</c:v>
                </c:pt>
                <c:pt idx="8866">
                  <c:v>61.56944444444445</c:v>
                </c:pt>
                <c:pt idx="8867">
                  <c:v>61.576388888888886</c:v>
                </c:pt>
                <c:pt idx="8868">
                  <c:v>61.583333333333336</c:v>
                </c:pt>
                <c:pt idx="8869">
                  <c:v>61.590277777777779</c:v>
                </c:pt>
                <c:pt idx="8870">
                  <c:v>61.597222222222221</c:v>
                </c:pt>
                <c:pt idx="8871">
                  <c:v>61.604166666666664</c:v>
                </c:pt>
                <c:pt idx="8872">
                  <c:v>61.611111111111114</c:v>
                </c:pt>
                <c:pt idx="8873">
                  <c:v>61.61805555555555</c:v>
                </c:pt>
                <c:pt idx="8874">
                  <c:v>61.625</c:v>
                </c:pt>
                <c:pt idx="8875">
                  <c:v>61.63194444444445</c:v>
                </c:pt>
                <c:pt idx="8876">
                  <c:v>61.638888888888886</c:v>
                </c:pt>
                <c:pt idx="8877">
                  <c:v>61.645833333333336</c:v>
                </c:pt>
                <c:pt idx="8878">
                  <c:v>61.652777777777779</c:v>
                </c:pt>
                <c:pt idx="8879">
                  <c:v>61.659722222222221</c:v>
                </c:pt>
                <c:pt idx="8880">
                  <c:v>61.666666666666664</c:v>
                </c:pt>
                <c:pt idx="8881">
                  <c:v>61.673611111111114</c:v>
                </c:pt>
                <c:pt idx="8882">
                  <c:v>61.68055555555555</c:v>
                </c:pt>
                <c:pt idx="8883">
                  <c:v>61.6875</c:v>
                </c:pt>
                <c:pt idx="8884">
                  <c:v>61.69444444444445</c:v>
                </c:pt>
                <c:pt idx="8885">
                  <c:v>61.701388888888886</c:v>
                </c:pt>
                <c:pt idx="8886">
                  <c:v>61.708333333333336</c:v>
                </c:pt>
                <c:pt idx="8887">
                  <c:v>61.715277777777779</c:v>
                </c:pt>
                <c:pt idx="8888">
                  <c:v>61.722222222222221</c:v>
                </c:pt>
                <c:pt idx="8889">
                  <c:v>61.729166666666664</c:v>
                </c:pt>
                <c:pt idx="8890">
                  <c:v>61.736111111111114</c:v>
                </c:pt>
                <c:pt idx="8891">
                  <c:v>61.74305555555555</c:v>
                </c:pt>
                <c:pt idx="8892">
                  <c:v>61.75</c:v>
                </c:pt>
                <c:pt idx="8893">
                  <c:v>61.75694444444445</c:v>
                </c:pt>
                <c:pt idx="8894">
                  <c:v>61.763888888888886</c:v>
                </c:pt>
                <c:pt idx="8895">
                  <c:v>61.770833333333336</c:v>
                </c:pt>
                <c:pt idx="8896">
                  <c:v>61.777777777777779</c:v>
                </c:pt>
                <c:pt idx="8897">
                  <c:v>61.784722222222221</c:v>
                </c:pt>
                <c:pt idx="8898">
                  <c:v>61.791666666666664</c:v>
                </c:pt>
                <c:pt idx="8899">
                  <c:v>61.798611111111114</c:v>
                </c:pt>
                <c:pt idx="8900">
                  <c:v>61.80555555555555</c:v>
                </c:pt>
                <c:pt idx="8901">
                  <c:v>61.8125</c:v>
                </c:pt>
                <c:pt idx="8902">
                  <c:v>61.81944444444445</c:v>
                </c:pt>
                <c:pt idx="8903">
                  <c:v>61.826388888888886</c:v>
                </c:pt>
                <c:pt idx="8904">
                  <c:v>61.833333333333336</c:v>
                </c:pt>
                <c:pt idx="8905">
                  <c:v>61.840277777777779</c:v>
                </c:pt>
                <c:pt idx="8906">
                  <c:v>61.847222222222221</c:v>
                </c:pt>
                <c:pt idx="8907">
                  <c:v>61.854166666666664</c:v>
                </c:pt>
                <c:pt idx="8908">
                  <c:v>61.861111111111114</c:v>
                </c:pt>
                <c:pt idx="8909">
                  <c:v>61.86805555555555</c:v>
                </c:pt>
                <c:pt idx="8910">
                  <c:v>61.875</c:v>
                </c:pt>
                <c:pt idx="8911">
                  <c:v>61.88194444444445</c:v>
                </c:pt>
                <c:pt idx="8912">
                  <c:v>61.888888888888886</c:v>
                </c:pt>
                <c:pt idx="8913">
                  <c:v>61.895833333333336</c:v>
                </c:pt>
                <c:pt idx="8914">
                  <c:v>61.902777777777779</c:v>
                </c:pt>
                <c:pt idx="8915">
                  <c:v>61.909722222222221</c:v>
                </c:pt>
                <c:pt idx="8916">
                  <c:v>61.916666666666664</c:v>
                </c:pt>
                <c:pt idx="8917">
                  <c:v>61.923611111111114</c:v>
                </c:pt>
                <c:pt idx="8918">
                  <c:v>61.93055555555555</c:v>
                </c:pt>
                <c:pt idx="8919">
                  <c:v>61.9375</c:v>
                </c:pt>
                <c:pt idx="8920">
                  <c:v>61.94444444444445</c:v>
                </c:pt>
                <c:pt idx="8921">
                  <c:v>61.951388888888886</c:v>
                </c:pt>
                <c:pt idx="8922">
                  <c:v>61.958333333333336</c:v>
                </c:pt>
                <c:pt idx="8923">
                  <c:v>61.965277777777779</c:v>
                </c:pt>
                <c:pt idx="8924">
                  <c:v>61.972222222222221</c:v>
                </c:pt>
                <c:pt idx="8925">
                  <c:v>61.979166666666664</c:v>
                </c:pt>
                <c:pt idx="8926">
                  <c:v>61.986111111111114</c:v>
                </c:pt>
                <c:pt idx="8927">
                  <c:v>61.99305555555555</c:v>
                </c:pt>
                <c:pt idx="8928">
                  <c:v>62</c:v>
                </c:pt>
                <c:pt idx="8929">
                  <c:v>62.00694444444445</c:v>
                </c:pt>
                <c:pt idx="8930">
                  <c:v>62.013888888888886</c:v>
                </c:pt>
                <c:pt idx="8931">
                  <c:v>62.020833333333336</c:v>
                </c:pt>
                <c:pt idx="8932">
                  <c:v>62.027777777777779</c:v>
                </c:pt>
                <c:pt idx="8933">
                  <c:v>62.034722222222221</c:v>
                </c:pt>
                <c:pt idx="8934">
                  <c:v>62.041666666666664</c:v>
                </c:pt>
                <c:pt idx="8935">
                  <c:v>62.048611111111114</c:v>
                </c:pt>
                <c:pt idx="8936">
                  <c:v>62.05555555555555</c:v>
                </c:pt>
                <c:pt idx="8937">
                  <c:v>62.0625</c:v>
                </c:pt>
                <c:pt idx="8938">
                  <c:v>62.06944444444445</c:v>
                </c:pt>
                <c:pt idx="8939">
                  <c:v>62.076388888888886</c:v>
                </c:pt>
                <c:pt idx="8940">
                  <c:v>62.083333333333336</c:v>
                </c:pt>
                <c:pt idx="8941">
                  <c:v>62.090277777777779</c:v>
                </c:pt>
                <c:pt idx="8942">
                  <c:v>62.097222222222221</c:v>
                </c:pt>
                <c:pt idx="8943">
                  <c:v>62.104166666666664</c:v>
                </c:pt>
                <c:pt idx="8944">
                  <c:v>62.111111111111114</c:v>
                </c:pt>
                <c:pt idx="8945">
                  <c:v>62.11805555555555</c:v>
                </c:pt>
                <c:pt idx="8946">
                  <c:v>62.125</c:v>
                </c:pt>
                <c:pt idx="8947">
                  <c:v>62.13194444444445</c:v>
                </c:pt>
                <c:pt idx="8948">
                  <c:v>62.138888888888886</c:v>
                </c:pt>
                <c:pt idx="8949">
                  <c:v>62.145833333333336</c:v>
                </c:pt>
                <c:pt idx="8950">
                  <c:v>62.152777777777779</c:v>
                </c:pt>
                <c:pt idx="8951">
                  <c:v>62.159722222222221</c:v>
                </c:pt>
                <c:pt idx="8952">
                  <c:v>62.166666666666664</c:v>
                </c:pt>
                <c:pt idx="8953">
                  <c:v>62.173611111111114</c:v>
                </c:pt>
                <c:pt idx="8954">
                  <c:v>62.18055555555555</c:v>
                </c:pt>
                <c:pt idx="8955">
                  <c:v>62.1875</c:v>
                </c:pt>
                <c:pt idx="8956">
                  <c:v>62.19444444444445</c:v>
                </c:pt>
                <c:pt idx="8957">
                  <c:v>62.201388888888886</c:v>
                </c:pt>
                <c:pt idx="8958">
                  <c:v>62.208333333333336</c:v>
                </c:pt>
                <c:pt idx="8959">
                  <c:v>62.215277777777779</c:v>
                </c:pt>
                <c:pt idx="8960">
                  <c:v>62.222222222222221</c:v>
                </c:pt>
                <c:pt idx="8961">
                  <c:v>62.229166666666664</c:v>
                </c:pt>
                <c:pt idx="8962">
                  <c:v>62.236111111111114</c:v>
                </c:pt>
                <c:pt idx="8963">
                  <c:v>62.24305555555555</c:v>
                </c:pt>
                <c:pt idx="8964">
                  <c:v>62.25</c:v>
                </c:pt>
                <c:pt idx="8965">
                  <c:v>62.25694444444445</c:v>
                </c:pt>
                <c:pt idx="8966">
                  <c:v>62.263888888888886</c:v>
                </c:pt>
                <c:pt idx="8967">
                  <c:v>62.270833333333336</c:v>
                </c:pt>
                <c:pt idx="8968">
                  <c:v>62.277777777777779</c:v>
                </c:pt>
                <c:pt idx="8969">
                  <c:v>62.284722222222221</c:v>
                </c:pt>
                <c:pt idx="8970">
                  <c:v>62.291666666666664</c:v>
                </c:pt>
                <c:pt idx="8971">
                  <c:v>62.298611111111114</c:v>
                </c:pt>
                <c:pt idx="8972">
                  <c:v>62.30555555555555</c:v>
                </c:pt>
                <c:pt idx="8973">
                  <c:v>62.3125</c:v>
                </c:pt>
                <c:pt idx="8974">
                  <c:v>62.31944444444445</c:v>
                </c:pt>
                <c:pt idx="8975">
                  <c:v>62.326388888888886</c:v>
                </c:pt>
                <c:pt idx="8976">
                  <c:v>62.333333333333336</c:v>
                </c:pt>
                <c:pt idx="8977">
                  <c:v>62.340277777777779</c:v>
                </c:pt>
                <c:pt idx="8978">
                  <c:v>62.347222222222221</c:v>
                </c:pt>
                <c:pt idx="8979">
                  <c:v>62.354166666666664</c:v>
                </c:pt>
                <c:pt idx="8980">
                  <c:v>62.361111111111114</c:v>
                </c:pt>
                <c:pt idx="8981">
                  <c:v>62.36805555555555</c:v>
                </c:pt>
                <c:pt idx="8982">
                  <c:v>62.375</c:v>
                </c:pt>
                <c:pt idx="8983">
                  <c:v>62.38194444444445</c:v>
                </c:pt>
                <c:pt idx="8984">
                  <c:v>62.388888888888886</c:v>
                </c:pt>
                <c:pt idx="8985">
                  <c:v>62.395833333333336</c:v>
                </c:pt>
                <c:pt idx="8986">
                  <c:v>62.402777777777779</c:v>
                </c:pt>
                <c:pt idx="8987">
                  <c:v>62.409722222222221</c:v>
                </c:pt>
                <c:pt idx="8988">
                  <c:v>62.416666666666664</c:v>
                </c:pt>
                <c:pt idx="8989">
                  <c:v>62.423611111111114</c:v>
                </c:pt>
                <c:pt idx="8990">
                  <c:v>62.43055555555555</c:v>
                </c:pt>
                <c:pt idx="8991">
                  <c:v>62.4375</c:v>
                </c:pt>
                <c:pt idx="8992">
                  <c:v>62.44444444444445</c:v>
                </c:pt>
                <c:pt idx="8993">
                  <c:v>62.451388888888886</c:v>
                </c:pt>
                <c:pt idx="8994">
                  <c:v>62.458333333333336</c:v>
                </c:pt>
                <c:pt idx="8995">
                  <c:v>62.465277777777779</c:v>
                </c:pt>
                <c:pt idx="8996">
                  <c:v>62.472222222222221</c:v>
                </c:pt>
                <c:pt idx="8997">
                  <c:v>62.479166666666664</c:v>
                </c:pt>
                <c:pt idx="8998">
                  <c:v>62.486111111111114</c:v>
                </c:pt>
                <c:pt idx="8999">
                  <c:v>62.49305555555555</c:v>
                </c:pt>
                <c:pt idx="9000">
                  <c:v>62.5</c:v>
                </c:pt>
                <c:pt idx="9001">
                  <c:v>62.50694444444445</c:v>
                </c:pt>
                <c:pt idx="9002">
                  <c:v>62.513888888888886</c:v>
                </c:pt>
                <c:pt idx="9003">
                  <c:v>62.520833333333336</c:v>
                </c:pt>
                <c:pt idx="9004">
                  <c:v>62.527777777777779</c:v>
                </c:pt>
                <c:pt idx="9005">
                  <c:v>62.534722222222221</c:v>
                </c:pt>
                <c:pt idx="9006">
                  <c:v>62.541666666666664</c:v>
                </c:pt>
                <c:pt idx="9007">
                  <c:v>62.548611111111114</c:v>
                </c:pt>
                <c:pt idx="9008">
                  <c:v>62.55555555555555</c:v>
                </c:pt>
                <c:pt idx="9009">
                  <c:v>62.5625</c:v>
                </c:pt>
                <c:pt idx="9010">
                  <c:v>62.56944444444445</c:v>
                </c:pt>
                <c:pt idx="9011">
                  <c:v>62.576388888888886</c:v>
                </c:pt>
                <c:pt idx="9012">
                  <c:v>62.583333333333336</c:v>
                </c:pt>
                <c:pt idx="9013">
                  <c:v>62.590277777777779</c:v>
                </c:pt>
                <c:pt idx="9014">
                  <c:v>62.597222222222221</c:v>
                </c:pt>
                <c:pt idx="9015">
                  <c:v>62.604166666666664</c:v>
                </c:pt>
                <c:pt idx="9016">
                  <c:v>62.611111111111114</c:v>
                </c:pt>
                <c:pt idx="9017">
                  <c:v>62.61805555555555</c:v>
                </c:pt>
                <c:pt idx="9018">
                  <c:v>62.625</c:v>
                </c:pt>
                <c:pt idx="9019">
                  <c:v>62.63194444444445</c:v>
                </c:pt>
                <c:pt idx="9020">
                  <c:v>62.638888888888886</c:v>
                </c:pt>
                <c:pt idx="9021">
                  <c:v>62.645833333333336</c:v>
                </c:pt>
                <c:pt idx="9022">
                  <c:v>62.652777777777779</c:v>
                </c:pt>
                <c:pt idx="9023">
                  <c:v>62.659722222222221</c:v>
                </c:pt>
                <c:pt idx="9024">
                  <c:v>62.666666666666664</c:v>
                </c:pt>
                <c:pt idx="9025">
                  <c:v>62.673611111111114</c:v>
                </c:pt>
                <c:pt idx="9026">
                  <c:v>62.68055555555555</c:v>
                </c:pt>
                <c:pt idx="9027">
                  <c:v>62.6875</c:v>
                </c:pt>
                <c:pt idx="9028">
                  <c:v>62.69444444444445</c:v>
                </c:pt>
                <c:pt idx="9029">
                  <c:v>62.701388888888886</c:v>
                </c:pt>
                <c:pt idx="9030">
                  <c:v>62.708333333333336</c:v>
                </c:pt>
                <c:pt idx="9031">
                  <c:v>62.715277777777779</c:v>
                </c:pt>
                <c:pt idx="9032">
                  <c:v>62.722222222222221</c:v>
                </c:pt>
                <c:pt idx="9033">
                  <c:v>62.729166666666664</c:v>
                </c:pt>
                <c:pt idx="9034">
                  <c:v>62.736111111111114</c:v>
                </c:pt>
                <c:pt idx="9035">
                  <c:v>62.74305555555555</c:v>
                </c:pt>
                <c:pt idx="9036">
                  <c:v>62.75</c:v>
                </c:pt>
                <c:pt idx="9037">
                  <c:v>62.75694444444445</c:v>
                </c:pt>
                <c:pt idx="9038">
                  <c:v>62.763888888888886</c:v>
                </c:pt>
                <c:pt idx="9039">
                  <c:v>62.770833333333336</c:v>
                </c:pt>
                <c:pt idx="9040">
                  <c:v>62.777777777777779</c:v>
                </c:pt>
                <c:pt idx="9041">
                  <c:v>62.784722222222221</c:v>
                </c:pt>
                <c:pt idx="9042">
                  <c:v>62.791666666666664</c:v>
                </c:pt>
                <c:pt idx="9043">
                  <c:v>62.798611111111114</c:v>
                </c:pt>
                <c:pt idx="9044">
                  <c:v>62.80555555555555</c:v>
                </c:pt>
                <c:pt idx="9045">
                  <c:v>62.8125</c:v>
                </c:pt>
                <c:pt idx="9046">
                  <c:v>62.81944444444445</c:v>
                </c:pt>
                <c:pt idx="9047">
                  <c:v>62.826388888888886</c:v>
                </c:pt>
                <c:pt idx="9048">
                  <c:v>62.833333333333336</c:v>
                </c:pt>
                <c:pt idx="9049">
                  <c:v>62.840277777777779</c:v>
                </c:pt>
                <c:pt idx="9050">
                  <c:v>62.847222222222221</c:v>
                </c:pt>
                <c:pt idx="9051">
                  <c:v>62.854166666666664</c:v>
                </c:pt>
                <c:pt idx="9052">
                  <c:v>62.861111111111114</c:v>
                </c:pt>
                <c:pt idx="9053">
                  <c:v>62.86805555555555</c:v>
                </c:pt>
                <c:pt idx="9054">
                  <c:v>62.875</c:v>
                </c:pt>
                <c:pt idx="9055">
                  <c:v>62.88194444444445</c:v>
                </c:pt>
                <c:pt idx="9056">
                  <c:v>62.888888888888886</c:v>
                </c:pt>
                <c:pt idx="9057">
                  <c:v>62.895833333333336</c:v>
                </c:pt>
                <c:pt idx="9058">
                  <c:v>62.902777777777779</c:v>
                </c:pt>
                <c:pt idx="9059">
                  <c:v>62.909722222222221</c:v>
                </c:pt>
                <c:pt idx="9060">
                  <c:v>62.916666666666664</c:v>
                </c:pt>
                <c:pt idx="9061">
                  <c:v>62.923611111111114</c:v>
                </c:pt>
                <c:pt idx="9062">
                  <c:v>62.93055555555555</c:v>
                </c:pt>
                <c:pt idx="9063">
                  <c:v>62.9375</c:v>
                </c:pt>
                <c:pt idx="9064">
                  <c:v>62.94444444444445</c:v>
                </c:pt>
                <c:pt idx="9065">
                  <c:v>62.951388888888886</c:v>
                </c:pt>
                <c:pt idx="9066">
                  <c:v>62.958333333333336</c:v>
                </c:pt>
                <c:pt idx="9067">
                  <c:v>62.965277777777779</c:v>
                </c:pt>
                <c:pt idx="9068">
                  <c:v>62.972222222222221</c:v>
                </c:pt>
                <c:pt idx="9069">
                  <c:v>62.979166666666664</c:v>
                </c:pt>
                <c:pt idx="9070">
                  <c:v>62.986111111111114</c:v>
                </c:pt>
                <c:pt idx="9071">
                  <c:v>62.99305555555555</c:v>
                </c:pt>
                <c:pt idx="9072">
                  <c:v>63</c:v>
                </c:pt>
                <c:pt idx="9073">
                  <c:v>63.00694444444445</c:v>
                </c:pt>
                <c:pt idx="9074">
                  <c:v>63.013888888888886</c:v>
                </c:pt>
                <c:pt idx="9075">
                  <c:v>63.020833333333336</c:v>
                </c:pt>
                <c:pt idx="9076">
                  <c:v>63.027777777777779</c:v>
                </c:pt>
                <c:pt idx="9077">
                  <c:v>63.034722222222221</c:v>
                </c:pt>
                <c:pt idx="9078">
                  <c:v>63.041666666666664</c:v>
                </c:pt>
                <c:pt idx="9079">
                  <c:v>63.048611111111114</c:v>
                </c:pt>
                <c:pt idx="9080">
                  <c:v>63.05555555555555</c:v>
                </c:pt>
                <c:pt idx="9081">
                  <c:v>63.0625</c:v>
                </c:pt>
                <c:pt idx="9082">
                  <c:v>63.06944444444445</c:v>
                </c:pt>
                <c:pt idx="9083">
                  <c:v>63.076388888888886</c:v>
                </c:pt>
                <c:pt idx="9084">
                  <c:v>63.083333333333336</c:v>
                </c:pt>
                <c:pt idx="9085">
                  <c:v>63.090277777777779</c:v>
                </c:pt>
                <c:pt idx="9086">
                  <c:v>63.097222222222221</c:v>
                </c:pt>
                <c:pt idx="9087">
                  <c:v>63.104166666666664</c:v>
                </c:pt>
                <c:pt idx="9088">
                  <c:v>63.111111111111114</c:v>
                </c:pt>
                <c:pt idx="9089">
                  <c:v>63.11805555555555</c:v>
                </c:pt>
                <c:pt idx="9090">
                  <c:v>63.125</c:v>
                </c:pt>
                <c:pt idx="9091">
                  <c:v>63.13194444444445</c:v>
                </c:pt>
                <c:pt idx="9092">
                  <c:v>63.138888888888886</c:v>
                </c:pt>
                <c:pt idx="9093">
                  <c:v>63.145833333333336</c:v>
                </c:pt>
                <c:pt idx="9094">
                  <c:v>63.152777777777779</c:v>
                </c:pt>
                <c:pt idx="9095">
                  <c:v>63.159722222222221</c:v>
                </c:pt>
                <c:pt idx="9096">
                  <c:v>63.166666666666664</c:v>
                </c:pt>
                <c:pt idx="9097">
                  <c:v>63.173611111111114</c:v>
                </c:pt>
                <c:pt idx="9098">
                  <c:v>63.18055555555555</c:v>
                </c:pt>
                <c:pt idx="9099">
                  <c:v>63.1875</c:v>
                </c:pt>
                <c:pt idx="9100">
                  <c:v>63.19444444444445</c:v>
                </c:pt>
                <c:pt idx="9101">
                  <c:v>63.201388888888886</c:v>
                </c:pt>
                <c:pt idx="9102">
                  <c:v>63.208333333333336</c:v>
                </c:pt>
                <c:pt idx="9103">
                  <c:v>63.215277777777779</c:v>
                </c:pt>
                <c:pt idx="9104">
                  <c:v>63.222222222222221</c:v>
                </c:pt>
                <c:pt idx="9105">
                  <c:v>63.229166666666664</c:v>
                </c:pt>
                <c:pt idx="9106">
                  <c:v>63.236111111111114</c:v>
                </c:pt>
                <c:pt idx="9107">
                  <c:v>63.24305555555555</c:v>
                </c:pt>
                <c:pt idx="9108">
                  <c:v>63.25</c:v>
                </c:pt>
                <c:pt idx="9109">
                  <c:v>63.25694444444445</c:v>
                </c:pt>
                <c:pt idx="9110">
                  <c:v>63.263888888888886</c:v>
                </c:pt>
                <c:pt idx="9111">
                  <c:v>63.270833333333336</c:v>
                </c:pt>
                <c:pt idx="9112">
                  <c:v>63.277777777777779</c:v>
                </c:pt>
                <c:pt idx="9113">
                  <c:v>63.284722222222221</c:v>
                </c:pt>
                <c:pt idx="9114">
                  <c:v>63.291666666666664</c:v>
                </c:pt>
                <c:pt idx="9115">
                  <c:v>63.298611111111114</c:v>
                </c:pt>
                <c:pt idx="9116">
                  <c:v>63.30555555555555</c:v>
                </c:pt>
                <c:pt idx="9117">
                  <c:v>63.3125</c:v>
                </c:pt>
                <c:pt idx="9118">
                  <c:v>63.31944444444445</c:v>
                </c:pt>
                <c:pt idx="9119">
                  <c:v>63.326388888888886</c:v>
                </c:pt>
                <c:pt idx="9120">
                  <c:v>63.333333333333336</c:v>
                </c:pt>
                <c:pt idx="9121">
                  <c:v>63.340277777777779</c:v>
                </c:pt>
                <c:pt idx="9122">
                  <c:v>63.347222222222221</c:v>
                </c:pt>
                <c:pt idx="9123">
                  <c:v>63.354166666666664</c:v>
                </c:pt>
                <c:pt idx="9124">
                  <c:v>63.361111111111114</c:v>
                </c:pt>
                <c:pt idx="9125">
                  <c:v>63.36805555555555</c:v>
                </c:pt>
                <c:pt idx="9126">
                  <c:v>63.375</c:v>
                </c:pt>
                <c:pt idx="9127">
                  <c:v>63.38194444444445</c:v>
                </c:pt>
                <c:pt idx="9128">
                  <c:v>63.388888888888886</c:v>
                </c:pt>
                <c:pt idx="9129">
                  <c:v>63.395833333333336</c:v>
                </c:pt>
                <c:pt idx="9130">
                  <c:v>63.402777777777779</c:v>
                </c:pt>
                <c:pt idx="9131">
                  <c:v>63.409722222222221</c:v>
                </c:pt>
                <c:pt idx="9132">
                  <c:v>63.416666666666664</c:v>
                </c:pt>
                <c:pt idx="9133">
                  <c:v>63.423611111111114</c:v>
                </c:pt>
                <c:pt idx="9134">
                  <c:v>63.43055555555555</c:v>
                </c:pt>
                <c:pt idx="9135">
                  <c:v>63.4375</c:v>
                </c:pt>
                <c:pt idx="9136">
                  <c:v>63.44444444444445</c:v>
                </c:pt>
                <c:pt idx="9137">
                  <c:v>63.451388888888886</c:v>
                </c:pt>
                <c:pt idx="9138">
                  <c:v>63.458333333333336</c:v>
                </c:pt>
                <c:pt idx="9139">
                  <c:v>63.465277777777779</c:v>
                </c:pt>
                <c:pt idx="9140">
                  <c:v>63.472222222222221</c:v>
                </c:pt>
                <c:pt idx="9141">
                  <c:v>63.479166666666664</c:v>
                </c:pt>
                <c:pt idx="9142">
                  <c:v>63.486111111111114</c:v>
                </c:pt>
                <c:pt idx="9143">
                  <c:v>63.49305555555555</c:v>
                </c:pt>
                <c:pt idx="9144">
                  <c:v>63.5</c:v>
                </c:pt>
              </c:numCache>
            </c:numRef>
          </c:xVal>
          <c:yVal>
            <c:numRef>
              <c:f>'El_Seibo_Res Empty'!$D$4:$D$9148</c:f>
              <c:numCache>
                <c:formatCode>0</c:formatCode>
                <c:ptCount val="914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2.8316846999999999E-3</c:v>
                </c:pt>
                <c:pt idx="63">
                  <c:v>5.6633693999999998E-3</c:v>
                </c:pt>
                <c:pt idx="64">
                  <c:v>1.41584235E-2</c:v>
                </c:pt>
                <c:pt idx="65">
                  <c:v>2.5485162299999999E-2</c:v>
                </c:pt>
                <c:pt idx="66">
                  <c:v>4.2475270499999995E-2</c:v>
                </c:pt>
                <c:pt idx="67">
                  <c:v>6.7960432799999998E-2</c:v>
                </c:pt>
                <c:pt idx="68">
                  <c:v>0.10760401859999999</c:v>
                </c:pt>
                <c:pt idx="69">
                  <c:v>0.1642377126</c:v>
                </c:pt>
                <c:pt idx="70">
                  <c:v>0.24069319949999998</c:v>
                </c:pt>
                <c:pt idx="71">
                  <c:v>0.35396058749999998</c:v>
                </c:pt>
                <c:pt idx="72">
                  <c:v>0.51819830010000001</c:v>
                </c:pt>
                <c:pt idx="73">
                  <c:v>0.78154497720000005</c:v>
                </c:pt>
                <c:pt idx="74">
                  <c:v>1.2034659974999999</c:v>
                </c:pt>
                <c:pt idx="75">
                  <c:v>1.7046741893999999</c:v>
                </c:pt>
                <c:pt idx="76">
                  <c:v>2.0982783626999999</c:v>
                </c:pt>
                <c:pt idx="77">
                  <c:v>2.6362984556999995</c:v>
                </c:pt>
                <c:pt idx="78">
                  <c:v>3.3385562612999999</c:v>
                </c:pt>
                <c:pt idx="79">
                  <c:v>3.7944574979999999</c:v>
                </c:pt>
                <c:pt idx="80">
                  <c:v>3.9530318411999996</c:v>
                </c:pt>
                <c:pt idx="81">
                  <c:v>4.1455864008000001</c:v>
                </c:pt>
                <c:pt idx="82">
                  <c:v>4.3749528614999997</c:v>
                </c:pt>
                <c:pt idx="83">
                  <c:v>4.6354678538999998</c:v>
                </c:pt>
                <c:pt idx="84">
                  <c:v>4.9356264321000003</c:v>
                </c:pt>
                <c:pt idx="85">
                  <c:v>5.0772106671000001</c:v>
                </c:pt>
                <c:pt idx="86">
                  <c:v>5.1649928928</c:v>
                </c:pt>
                <c:pt idx="87">
                  <c:v>5.2584384878999995</c:v>
                </c:pt>
                <c:pt idx="88">
                  <c:v>5.3575474523999995</c:v>
                </c:pt>
                <c:pt idx="89">
                  <c:v>5.4651514709999995</c:v>
                </c:pt>
                <c:pt idx="90">
                  <c:v>5.5784188590000001</c:v>
                </c:pt>
                <c:pt idx="91">
                  <c:v>5.6973496163999995</c:v>
                </c:pt>
                <c:pt idx="92">
                  <c:v>5.8191120585</c:v>
                </c:pt>
                <c:pt idx="93">
                  <c:v>5.9465378700000002</c:v>
                </c:pt>
                <c:pt idx="94">
                  <c:v>6.0513102038999991</c:v>
                </c:pt>
                <c:pt idx="95">
                  <c:v>6.0937854743999997</c:v>
                </c:pt>
                <c:pt idx="96">
                  <c:v>6.1390924295999998</c:v>
                </c:pt>
                <c:pt idx="97">
                  <c:v>6.1815677001000005</c:v>
                </c:pt>
                <c:pt idx="98">
                  <c:v>6.2240429706000002</c:v>
                </c:pt>
                <c:pt idx="99">
                  <c:v>6.2693499258000003</c:v>
                </c:pt>
                <c:pt idx="100">
                  <c:v>6.3118251963000001</c:v>
                </c:pt>
                <c:pt idx="101">
                  <c:v>6.3543004667999998</c:v>
                </c:pt>
                <c:pt idx="102">
                  <c:v>6.3967757372999996</c:v>
                </c:pt>
                <c:pt idx="103">
                  <c:v>6.4392510078000003</c:v>
                </c:pt>
                <c:pt idx="104">
                  <c:v>6.4817262783</c:v>
                </c:pt>
                <c:pt idx="105">
                  <c:v>6.5213698641000004</c:v>
                </c:pt>
                <c:pt idx="106">
                  <c:v>6.5638451346000002</c:v>
                </c:pt>
                <c:pt idx="107">
                  <c:v>6.6034887203999997</c:v>
                </c:pt>
                <c:pt idx="108">
                  <c:v>6.6431323062000001</c:v>
                </c:pt>
                <c:pt idx="109">
                  <c:v>6.6827758919999996</c:v>
                </c:pt>
                <c:pt idx="110">
                  <c:v>6.7224194777999999</c:v>
                </c:pt>
                <c:pt idx="111">
                  <c:v>6.7620630636000003</c:v>
                </c:pt>
                <c:pt idx="112">
                  <c:v>6.7988749646999995</c:v>
                </c:pt>
                <c:pt idx="113">
                  <c:v>6.8356868657999996</c:v>
                </c:pt>
                <c:pt idx="114">
                  <c:v>6.8724987668999997</c:v>
                </c:pt>
                <c:pt idx="115">
                  <c:v>6.9093106679999998</c:v>
                </c:pt>
                <c:pt idx="116">
                  <c:v>6.9263007761999997</c:v>
                </c:pt>
                <c:pt idx="117">
                  <c:v>6.9461225690999999</c:v>
                </c:pt>
                <c:pt idx="118">
                  <c:v>6.9631126772999998</c:v>
                </c:pt>
                <c:pt idx="119">
                  <c:v>6.9801027854999997</c:v>
                </c:pt>
                <c:pt idx="120">
                  <c:v>6.9942612089999994</c:v>
                </c:pt>
                <c:pt idx="121">
                  <c:v>7.0112513171999993</c:v>
                </c:pt>
                <c:pt idx="122">
                  <c:v>7.0282414253999992</c:v>
                </c:pt>
                <c:pt idx="123">
                  <c:v>7.0423998488999997</c:v>
                </c:pt>
                <c:pt idx="124">
                  <c:v>7.0593899571000005</c:v>
                </c:pt>
                <c:pt idx="125">
                  <c:v>7.0735483806000001</c:v>
                </c:pt>
                <c:pt idx="126">
                  <c:v>7.0877068040999998</c:v>
                </c:pt>
                <c:pt idx="127">
                  <c:v>7.1046969122999997</c:v>
                </c:pt>
                <c:pt idx="128">
                  <c:v>7.1188553358000002</c:v>
                </c:pt>
                <c:pt idx="129">
                  <c:v>7.1330137592999998</c:v>
                </c:pt>
                <c:pt idx="130">
                  <c:v>7.1471721828000003</c:v>
                </c:pt>
                <c:pt idx="131">
                  <c:v>7.1613306063</c:v>
                </c:pt>
                <c:pt idx="132">
                  <c:v>7.1726573451000002</c:v>
                </c:pt>
                <c:pt idx="133">
                  <c:v>7.1868157685999998</c:v>
                </c:pt>
                <c:pt idx="134">
                  <c:v>7.2009741921000003</c:v>
                </c:pt>
                <c:pt idx="135">
                  <c:v>7.2123009308999997</c:v>
                </c:pt>
                <c:pt idx="136">
                  <c:v>7.2264593543999993</c:v>
                </c:pt>
                <c:pt idx="137">
                  <c:v>7.2377860931999995</c:v>
                </c:pt>
                <c:pt idx="138">
                  <c:v>7.2491128319999998</c:v>
                </c:pt>
                <c:pt idx="139">
                  <c:v>7.2604395707999991</c:v>
                </c:pt>
                <c:pt idx="140">
                  <c:v>7.2745979942999988</c:v>
                </c:pt>
                <c:pt idx="141">
                  <c:v>7.2859247330999999</c:v>
                </c:pt>
                <c:pt idx="142">
                  <c:v>7.2972514718999992</c:v>
                </c:pt>
                <c:pt idx="143">
                  <c:v>7.3085782107000004</c:v>
                </c:pt>
                <c:pt idx="144">
                  <c:v>7.3170732647999994</c:v>
                </c:pt>
                <c:pt idx="145">
                  <c:v>7.3284000036000005</c:v>
                </c:pt>
                <c:pt idx="146">
                  <c:v>7.3397267423999999</c:v>
                </c:pt>
                <c:pt idx="147">
                  <c:v>7.3510534812000001</c:v>
                </c:pt>
                <c:pt idx="148">
                  <c:v>7.3595485352999992</c:v>
                </c:pt>
                <c:pt idx="149">
                  <c:v>7.3708752741000003</c:v>
                </c:pt>
                <c:pt idx="150">
                  <c:v>7.3793703282000003</c:v>
                </c:pt>
                <c:pt idx="151">
                  <c:v>7.3906970669999996</c:v>
                </c:pt>
                <c:pt idx="152">
                  <c:v>7.3991921211000005</c:v>
                </c:pt>
                <c:pt idx="153">
                  <c:v>7.4076871752000004</c:v>
                </c:pt>
                <c:pt idx="154">
                  <c:v>7.4161822292999995</c:v>
                </c:pt>
                <c:pt idx="155">
                  <c:v>7.4246772833999994</c:v>
                </c:pt>
                <c:pt idx="156">
                  <c:v>7.4331723374999994</c:v>
                </c:pt>
                <c:pt idx="157">
                  <c:v>7.4416673916000002</c:v>
                </c:pt>
                <c:pt idx="158">
                  <c:v>7.4501624457000002</c:v>
                </c:pt>
                <c:pt idx="159">
                  <c:v>7.4586574997999993</c:v>
                </c:pt>
                <c:pt idx="160">
                  <c:v>7.4671525538999992</c:v>
                </c:pt>
                <c:pt idx="161">
                  <c:v>7.4728159232999989</c:v>
                </c:pt>
                <c:pt idx="162">
                  <c:v>7.4813109773999997</c:v>
                </c:pt>
                <c:pt idx="163">
                  <c:v>7.4869743467999994</c:v>
                </c:pt>
                <c:pt idx="164">
                  <c:v>7.4954694008999994</c:v>
                </c:pt>
                <c:pt idx="165">
                  <c:v>7.501132770299999</c:v>
                </c:pt>
                <c:pt idx="166">
                  <c:v>7.5096278243999999</c:v>
                </c:pt>
                <c:pt idx="167">
                  <c:v>7.5152911937999995</c:v>
                </c:pt>
                <c:pt idx="168">
                  <c:v>7.5209545632000001</c:v>
                </c:pt>
                <c:pt idx="169">
                  <c:v>7.5266179325999998</c:v>
                </c:pt>
                <c:pt idx="170">
                  <c:v>7.5322813019999995</c:v>
                </c:pt>
                <c:pt idx="171">
                  <c:v>7.5379446713999991</c:v>
                </c:pt>
                <c:pt idx="172">
                  <c:v>7.5436080407999988</c:v>
                </c:pt>
                <c:pt idx="173">
                  <c:v>7.5492714102000003</c:v>
                </c:pt>
                <c:pt idx="174">
                  <c:v>7.5521030948999996</c:v>
                </c:pt>
                <c:pt idx="175">
                  <c:v>7.5577664642999993</c:v>
                </c:pt>
                <c:pt idx="176">
                  <c:v>7.5634298337000008</c:v>
                </c:pt>
                <c:pt idx="177">
                  <c:v>7.5662615183999993</c:v>
                </c:pt>
                <c:pt idx="178">
                  <c:v>7.5719248877999989</c:v>
                </c:pt>
                <c:pt idx="179">
                  <c:v>7.5747565725000001</c:v>
                </c:pt>
                <c:pt idx="180">
                  <c:v>7.5804199418999998</c:v>
                </c:pt>
                <c:pt idx="181">
                  <c:v>7.5832516266000001</c:v>
                </c:pt>
                <c:pt idx="182">
                  <c:v>7.5860833112999995</c:v>
                </c:pt>
                <c:pt idx="183">
                  <c:v>7.5917466807</c:v>
                </c:pt>
                <c:pt idx="184">
                  <c:v>7.5945783653999994</c:v>
                </c:pt>
                <c:pt idx="185">
                  <c:v>7.5974100500999997</c:v>
                </c:pt>
                <c:pt idx="186">
                  <c:v>7.6002417347999991</c:v>
                </c:pt>
                <c:pt idx="187">
                  <c:v>7.6030734194999994</c:v>
                </c:pt>
                <c:pt idx="188">
                  <c:v>7.6059051042000005</c:v>
                </c:pt>
                <c:pt idx="189">
                  <c:v>7.6115684736000002</c:v>
                </c:pt>
                <c:pt idx="190">
                  <c:v>7.6144001582999987</c:v>
                </c:pt>
                <c:pt idx="191">
                  <c:v>7.6172318429999999</c:v>
                </c:pt>
                <c:pt idx="192">
                  <c:v>7.6172318429999999</c:v>
                </c:pt>
                <c:pt idx="193">
                  <c:v>7.6200635277000002</c:v>
                </c:pt>
                <c:pt idx="194">
                  <c:v>7.6228952123999996</c:v>
                </c:pt>
                <c:pt idx="195">
                  <c:v>7.6257268970999998</c:v>
                </c:pt>
                <c:pt idx="196">
                  <c:v>7.6285585817999992</c:v>
                </c:pt>
                <c:pt idx="197">
                  <c:v>7.6313902664999995</c:v>
                </c:pt>
                <c:pt idx="198">
                  <c:v>7.6313902664999995</c:v>
                </c:pt>
                <c:pt idx="199">
                  <c:v>7.6342219512000007</c:v>
                </c:pt>
                <c:pt idx="200">
                  <c:v>7.6370536358999992</c:v>
                </c:pt>
                <c:pt idx="201">
                  <c:v>7.6370536358999992</c:v>
                </c:pt>
                <c:pt idx="202">
                  <c:v>7.6398853206000004</c:v>
                </c:pt>
                <c:pt idx="203">
                  <c:v>7.6427170052999989</c:v>
                </c:pt>
                <c:pt idx="204">
                  <c:v>7.6427170052999989</c:v>
                </c:pt>
                <c:pt idx="205">
                  <c:v>7.64554869</c:v>
                </c:pt>
                <c:pt idx="206">
                  <c:v>7.64554869</c:v>
                </c:pt>
                <c:pt idx="207">
                  <c:v>7.6483803747000003</c:v>
                </c:pt>
                <c:pt idx="208">
                  <c:v>7.6483803747000003</c:v>
                </c:pt>
                <c:pt idx="209">
                  <c:v>7.6512120593999997</c:v>
                </c:pt>
                <c:pt idx="210">
                  <c:v>7.6512120593999997</c:v>
                </c:pt>
                <c:pt idx="211">
                  <c:v>7.6540437441</c:v>
                </c:pt>
                <c:pt idx="212">
                  <c:v>7.6540437441</c:v>
                </c:pt>
                <c:pt idx="213">
                  <c:v>7.6540437441</c:v>
                </c:pt>
                <c:pt idx="214">
                  <c:v>7.6568754287999994</c:v>
                </c:pt>
                <c:pt idx="215">
                  <c:v>7.6568754287999994</c:v>
                </c:pt>
                <c:pt idx="216">
                  <c:v>7.6568754287999994</c:v>
                </c:pt>
                <c:pt idx="217">
                  <c:v>7.6597071134999997</c:v>
                </c:pt>
                <c:pt idx="218">
                  <c:v>7.6597071134999997</c:v>
                </c:pt>
                <c:pt idx="219">
                  <c:v>7.6597071134999997</c:v>
                </c:pt>
                <c:pt idx="220">
                  <c:v>7.6625387982000008</c:v>
                </c:pt>
                <c:pt idx="221">
                  <c:v>7.6625387982000008</c:v>
                </c:pt>
                <c:pt idx="222">
                  <c:v>7.6625387982000008</c:v>
                </c:pt>
                <c:pt idx="223">
                  <c:v>7.6625387982000008</c:v>
                </c:pt>
                <c:pt idx="224">
                  <c:v>7.6625387982000008</c:v>
                </c:pt>
                <c:pt idx="225">
                  <c:v>7.6653704828999993</c:v>
                </c:pt>
                <c:pt idx="226">
                  <c:v>7.6653704828999993</c:v>
                </c:pt>
                <c:pt idx="227">
                  <c:v>7.6653704828999993</c:v>
                </c:pt>
                <c:pt idx="228">
                  <c:v>7.6653704828999993</c:v>
                </c:pt>
                <c:pt idx="229">
                  <c:v>7.6653704828999993</c:v>
                </c:pt>
                <c:pt idx="230">
                  <c:v>7.6653704828999993</c:v>
                </c:pt>
                <c:pt idx="231">
                  <c:v>7.6653704828999993</c:v>
                </c:pt>
                <c:pt idx="232">
                  <c:v>7.6682021676000005</c:v>
                </c:pt>
                <c:pt idx="233">
                  <c:v>7.6682021676000005</c:v>
                </c:pt>
                <c:pt idx="234">
                  <c:v>7.6682021676000005</c:v>
                </c:pt>
                <c:pt idx="235">
                  <c:v>7.6682021676000005</c:v>
                </c:pt>
                <c:pt idx="236">
                  <c:v>7.6682021676000005</c:v>
                </c:pt>
                <c:pt idx="237">
                  <c:v>7.6682021676000005</c:v>
                </c:pt>
                <c:pt idx="238">
                  <c:v>7.6682021676000005</c:v>
                </c:pt>
                <c:pt idx="239">
                  <c:v>7.6682021676000005</c:v>
                </c:pt>
                <c:pt idx="240">
                  <c:v>7.6682021676000005</c:v>
                </c:pt>
                <c:pt idx="241">
                  <c:v>7.6682021676000005</c:v>
                </c:pt>
                <c:pt idx="242">
                  <c:v>7.6682021676000005</c:v>
                </c:pt>
                <c:pt idx="243">
                  <c:v>7.6682021676000005</c:v>
                </c:pt>
                <c:pt idx="244">
                  <c:v>7.6682021676000005</c:v>
                </c:pt>
                <c:pt idx="245">
                  <c:v>7.6682021676000005</c:v>
                </c:pt>
                <c:pt idx="246">
                  <c:v>7.6682021676000005</c:v>
                </c:pt>
                <c:pt idx="247">
                  <c:v>7.6682021676000005</c:v>
                </c:pt>
                <c:pt idx="248">
                  <c:v>7.6682021676000005</c:v>
                </c:pt>
                <c:pt idx="249">
                  <c:v>7.6682021676000005</c:v>
                </c:pt>
                <c:pt idx="250">
                  <c:v>7.6682021676000005</c:v>
                </c:pt>
                <c:pt idx="251">
                  <c:v>7.6682021676000005</c:v>
                </c:pt>
                <c:pt idx="252">
                  <c:v>7.6682021676000005</c:v>
                </c:pt>
                <c:pt idx="253">
                  <c:v>7.6653704828999993</c:v>
                </c:pt>
                <c:pt idx="254">
                  <c:v>7.6653704828999993</c:v>
                </c:pt>
                <c:pt idx="255">
                  <c:v>7.6653704828999993</c:v>
                </c:pt>
                <c:pt idx="256">
                  <c:v>7.6653704828999993</c:v>
                </c:pt>
                <c:pt idx="257">
                  <c:v>7.6653704828999993</c:v>
                </c:pt>
                <c:pt idx="258">
                  <c:v>7.6653704828999993</c:v>
                </c:pt>
                <c:pt idx="259">
                  <c:v>7.6653704828999993</c:v>
                </c:pt>
                <c:pt idx="260">
                  <c:v>7.6653704828999993</c:v>
                </c:pt>
                <c:pt idx="261">
                  <c:v>7.6653704828999993</c:v>
                </c:pt>
                <c:pt idx="262">
                  <c:v>7.6625387982000008</c:v>
                </c:pt>
                <c:pt idx="263">
                  <c:v>7.6625387982000008</c:v>
                </c:pt>
                <c:pt idx="264">
                  <c:v>7.6625387982000008</c:v>
                </c:pt>
                <c:pt idx="265">
                  <c:v>7.6625387982000008</c:v>
                </c:pt>
                <c:pt idx="266">
                  <c:v>7.6625387982000008</c:v>
                </c:pt>
                <c:pt idx="267">
                  <c:v>7.6625387982000008</c:v>
                </c:pt>
                <c:pt idx="268">
                  <c:v>7.6625387982000008</c:v>
                </c:pt>
                <c:pt idx="269">
                  <c:v>7.6597071134999997</c:v>
                </c:pt>
                <c:pt idx="270">
                  <c:v>7.6597071134999997</c:v>
                </c:pt>
                <c:pt idx="271">
                  <c:v>7.6597071134999997</c:v>
                </c:pt>
                <c:pt idx="272">
                  <c:v>7.6597071134999997</c:v>
                </c:pt>
                <c:pt idx="273">
                  <c:v>7.6597071134999997</c:v>
                </c:pt>
                <c:pt idx="274">
                  <c:v>7.6568754287999994</c:v>
                </c:pt>
                <c:pt idx="275">
                  <c:v>7.6568754287999994</c:v>
                </c:pt>
                <c:pt idx="276">
                  <c:v>7.6568754287999994</c:v>
                </c:pt>
                <c:pt idx="277">
                  <c:v>7.6568754287999994</c:v>
                </c:pt>
                <c:pt idx="278">
                  <c:v>7.6568754287999994</c:v>
                </c:pt>
                <c:pt idx="279">
                  <c:v>7.6540437441</c:v>
                </c:pt>
                <c:pt idx="280">
                  <c:v>7.6540437441</c:v>
                </c:pt>
                <c:pt idx="281">
                  <c:v>7.6540437441</c:v>
                </c:pt>
                <c:pt idx="282">
                  <c:v>7.6540437441</c:v>
                </c:pt>
                <c:pt idx="283">
                  <c:v>7.6512120593999997</c:v>
                </c:pt>
                <c:pt idx="284">
                  <c:v>7.6512120593999997</c:v>
                </c:pt>
                <c:pt idx="285">
                  <c:v>7.6512120593999997</c:v>
                </c:pt>
                <c:pt idx="286">
                  <c:v>7.6512120593999997</c:v>
                </c:pt>
                <c:pt idx="287">
                  <c:v>7.6483803747000003</c:v>
                </c:pt>
                <c:pt idx="288">
                  <c:v>7.6483803747000003</c:v>
                </c:pt>
                <c:pt idx="289">
                  <c:v>7.6483803747000003</c:v>
                </c:pt>
                <c:pt idx="290">
                  <c:v>7.6483803747000003</c:v>
                </c:pt>
                <c:pt idx="291">
                  <c:v>7.64554869</c:v>
                </c:pt>
                <c:pt idx="292">
                  <c:v>7.64554869</c:v>
                </c:pt>
                <c:pt idx="293">
                  <c:v>7.64554869</c:v>
                </c:pt>
                <c:pt idx="294">
                  <c:v>7.64554869</c:v>
                </c:pt>
                <c:pt idx="295">
                  <c:v>7.6427170052999989</c:v>
                </c:pt>
                <c:pt idx="296">
                  <c:v>7.6427170052999989</c:v>
                </c:pt>
                <c:pt idx="297">
                  <c:v>7.6427170052999989</c:v>
                </c:pt>
                <c:pt idx="298">
                  <c:v>7.6398853206000004</c:v>
                </c:pt>
                <c:pt idx="299">
                  <c:v>7.6398853206000004</c:v>
                </c:pt>
                <c:pt idx="300">
                  <c:v>7.6398853206000004</c:v>
                </c:pt>
                <c:pt idx="301">
                  <c:v>7.6398853206000004</c:v>
                </c:pt>
                <c:pt idx="302">
                  <c:v>7.6370536358999992</c:v>
                </c:pt>
                <c:pt idx="303">
                  <c:v>7.6370536358999992</c:v>
                </c:pt>
                <c:pt idx="304">
                  <c:v>7.6370536358999992</c:v>
                </c:pt>
                <c:pt idx="305">
                  <c:v>7.6370536358999992</c:v>
                </c:pt>
                <c:pt idx="306">
                  <c:v>7.6342219512000007</c:v>
                </c:pt>
                <c:pt idx="307">
                  <c:v>7.6342219512000007</c:v>
                </c:pt>
                <c:pt idx="308">
                  <c:v>7.6342219512000007</c:v>
                </c:pt>
                <c:pt idx="309">
                  <c:v>7.6313902664999995</c:v>
                </c:pt>
                <c:pt idx="310">
                  <c:v>7.6313902664999995</c:v>
                </c:pt>
                <c:pt idx="311">
                  <c:v>7.6313902664999995</c:v>
                </c:pt>
                <c:pt idx="312">
                  <c:v>7.6313902664999995</c:v>
                </c:pt>
                <c:pt idx="313">
                  <c:v>7.6285585817999992</c:v>
                </c:pt>
                <c:pt idx="314">
                  <c:v>7.6285585817999992</c:v>
                </c:pt>
                <c:pt idx="315">
                  <c:v>7.6285585817999992</c:v>
                </c:pt>
                <c:pt idx="316">
                  <c:v>7.6257268970999998</c:v>
                </c:pt>
                <c:pt idx="317">
                  <c:v>7.6257268970999998</c:v>
                </c:pt>
                <c:pt idx="318">
                  <c:v>7.6257268970999998</c:v>
                </c:pt>
                <c:pt idx="319">
                  <c:v>7.6257268970999998</c:v>
                </c:pt>
                <c:pt idx="320">
                  <c:v>7.6228952123999996</c:v>
                </c:pt>
                <c:pt idx="321">
                  <c:v>7.6228952123999996</c:v>
                </c:pt>
                <c:pt idx="322">
                  <c:v>7.6228952123999996</c:v>
                </c:pt>
                <c:pt idx="323">
                  <c:v>7.6200635277000002</c:v>
                </c:pt>
                <c:pt idx="324">
                  <c:v>7.6200635277000002</c:v>
                </c:pt>
                <c:pt idx="325">
                  <c:v>7.6200635277000002</c:v>
                </c:pt>
                <c:pt idx="326">
                  <c:v>7.6172318429999999</c:v>
                </c:pt>
                <c:pt idx="327">
                  <c:v>7.6172318429999999</c:v>
                </c:pt>
                <c:pt idx="328">
                  <c:v>7.6172318429999999</c:v>
                </c:pt>
                <c:pt idx="329">
                  <c:v>7.6172318429999999</c:v>
                </c:pt>
                <c:pt idx="330">
                  <c:v>7.6144001582999987</c:v>
                </c:pt>
                <c:pt idx="331">
                  <c:v>7.6144001582999987</c:v>
                </c:pt>
                <c:pt idx="332">
                  <c:v>7.6144001582999987</c:v>
                </c:pt>
                <c:pt idx="333">
                  <c:v>7.6115684736000002</c:v>
                </c:pt>
                <c:pt idx="334">
                  <c:v>7.6115684736000002</c:v>
                </c:pt>
                <c:pt idx="335">
                  <c:v>7.6115684736000002</c:v>
                </c:pt>
                <c:pt idx="336">
                  <c:v>7.6115684736000002</c:v>
                </c:pt>
                <c:pt idx="337">
                  <c:v>7.608736788899999</c:v>
                </c:pt>
                <c:pt idx="338">
                  <c:v>7.608736788899999</c:v>
                </c:pt>
                <c:pt idx="339">
                  <c:v>7.608736788899999</c:v>
                </c:pt>
                <c:pt idx="340">
                  <c:v>7.6059051042000005</c:v>
                </c:pt>
                <c:pt idx="341">
                  <c:v>7.6059051042000005</c:v>
                </c:pt>
                <c:pt idx="342">
                  <c:v>7.6059051042000005</c:v>
                </c:pt>
                <c:pt idx="343">
                  <c:v>7.6030734194999994</c:v>
                </c:pt>
                <c:pt idx="344">
                  <c:v>7.6030734194999994</c:v>
                </c:pt>
                <c:pt idx="345">
                  <c:v>7.6030734194999994</c:v>
                </c:pt>
                <c:pt idx="346">
                  <c:v>7.6030734194999994</c:v>
                </c:pt>
                <c:pt idx="347">
                  <c:v>7.6002417347999991</c:v>
                </c:pt>
                <c:pt idx="348">
                  <c:v>7.6002417347999991</c:v>
                </c:pt>
                <c:pt idx="349">
                  <c:v>7.6002417347999991</c:v>
                </c:pt>
                <c:pt idx="350">
                  <c:v>7.5974100500999997</c:v>
                </c:pt>
                <c:pt idx="351">
                  <c:v>7.5974100500999997</c:v>
                </c:pt>
                <c:pt idx="352">
                  <c:v>7.5974100500999997</c:v>
                </c:pt>
                <c:pt idx="353">
                  <c:v>7.5974100500999997</c:v>
                </c:pt>
                <c:pt idx="354">
                  <c:v>7.5945783653999994</c:v>
                </c:pt>
                <c:pt idx="355">
                  <c:v>7.5945783653999994</c:v>
                </c:pt>
                <c:pt idx="356">
                  <c:v>7.5945783653999994</c:v>
                </c:pt>
                <c:pt idx="357">
                  <c:v>7.5917466807</c:v>
                </c:pt>
                <c:pt idx="358">
                  <c:v>7.5917466807</c:v>
                </c:pt>
                <c:pt idx="359">
                  <c:v>7.5917466807</c:v>
                </c:pt>
                <c:pt idx="360">
                  <c:v>7.5889149959999997</c:v>
                </c:pt>
                <c:pt idx="361">
                  <c:v>7.5889149959999997</c:v>
                </c:pt>
                <c:pt idx="362">
                  <c:v>7.5889149959999997</c:v>
                </c:pt>
                <c:pt idx="363">
                  <c:v>7.5889149959999997</c:v>
                </c:pt>
                <c:pt idx="364">
                  <c:v>7.5860833112999995</c:v>
                </c:pt>
                <c:pt idx="365">
                  <c:v>7.5860833112999995</c:v>
                </c:pt>
                <c:pt idx="366">
                  <c:v>7.5860833112999995</c:v>
                </c:pt>
                <c:pt idx="367">
                  <c:v>7.5832516266000001</c:v>
                </c:pt>
                <c:pt idx="368">
                  <c:v>7.5832516266000001</c:v>
                </c:pt>
                <c:pt idx="369">
                  <c:v>7.5832516266000001</c:v>
                </c:pt>
                <c:pt idx="370">
                  <c:v>7.5804199418999998</c:v>
                </c:pt>
                <c:pt idx="371">
                  <c:v>7.5804199418999998</c:v>
                </c:pt>
                <c:pt idx="372">
                  <c:v>7.5804199418999998</c:v>
                </c:pt>
                <c:pt idx="373">
                  <c:v>7.5804199418999998</c:v>
                </c:pt>
                <c:pt idx="374">
                  <c:v>7.5775882572000004</c:v>
                </c:pt>
                <c:pt idx="375">
                  <c:v>7.5775882572000004</c:v>
                </c:pt>
                <c:pt idx="376">
                  <c:v>7.5775882572000004</c:v>
                </c:pt>
                <c:pt idx="377">
                  <c:v>7.5747565725000001</c:v>
                </c:pt>
                <c:pt idx="378">
                  <c:v>7.5747565725000001</c:v>
                </c:pt>
                <c:pt idx="379">
                  <c:v>7.5747565725000001</c:v>
                </c:pt>
                <c:pt idx="380">
                  <c:v>7.5719248877999989</c:v>
                </c:pt>
                <c:pt idx="381">
                  <c:v>7.5719248877999989</c:v>
                </c:pt>
                <c:pt idx="382">
                  <c:v>7.5719248877999989</c:v>
                </c:pt>
                <c:pt idx="383">
                  <c:v>7.5719248877999989</c:v>
                </c:pt>
                <c:pt idx="384">
                  <c:v>7.5690932031000004</c:v>
                </c:pt>
                <c:pt idx="385">
                  <c:v>7.5690932031000004</c:v>
                </c:pt>
                <c:pt idx="386">
                  <c:v>7.5690932031000004</c:v>
                </c:pt>
                <c:pt idx="387">
                  <c:v>7.5662615183999993</c:v>
                </c:pt>
                <c:pt idx="388">
                  <c:v>7.5662615183999993</c:v>
                </c:pt>
                <c:pt idx="389">
                  <c:v>7.5662615183999993</c:v>
                </c:pt>
                <c:pt idx="390">
                  <c:v>7.5662615183999993</c:v>
                </c:pt>
                <c:pt idx="391">
                  <c:v>7.5634298337000008</c:v>
                </c:pt>
                <c:pt idx="392">
                  <c:v>7.5634298337000008</c:v>
                </c:pt>
                <c:pt idx="393">
                  <c:v>7.5634298337000008</c:v>
                </c:pt>
                <c:pt idx="394">
                  <c:v>7.5605981489999996</c:v>
                </c:pt>
                <c:pt idx="395">
                  <c:v>7.5605981489999996</c:v>
                </c:pt>
                <c:pt idx="396">
                  <c:v>7.5605981489999996</c:v>
                </c:pt>
                <c:pt idx="397">
                  <c:v>7.5577664642999993</c:v>
                </c:pt>
                <c:pt idx="398">
                  <c:v>7.5577664642999993</c:v>
                </c:pt>
                <c:pt idx="399">
                  <c:v>7.5577664642999993</c:v>
                </c:pt>
                <c:pt idx="400">
                  <c:v>7.5577664642999993</c:v>
                </c:pt>
                <c:pt idx="401">
                  <c:v>7.5549347795999999</c:v>
                </c:pt>
                <c:pt idx="402">
                  <c:v>7.5549347795999999</c:v>
                </c:pt>
                <c:pt idx="403">
                  <c:v>7.5549347795999999</c:v>
                </c:pt>
                <c:pt idx="404">
                  <c:v>7.5521030948999996</c:v>
                </c:pt>
                <c:pt idx="405">
                  <c:v>7.5521030948999996</c:v>
                </c:pt>
                <c:pt idx="406">
                  <c:v>7.5521030948999996</c:v>
                </c:pt>
                <c:pt idx="407">
                  <c:v>7.5521030948999996</c:v>
                </c:pt>
                <c:pt idx="408">
                  <c:v>7.5492714102000003</c:v>
                </c:pt>
                <c:pt idx="409">
                  <c:v>7.5492714102000003</c:v>
                </c:pt>
                <c:pt idx="410">
                  <c:v>7.5492714102000003</c:v>
                </c:pt>
                <c:pt idx="411">
                  <c:v>7.5464397255</c:v>
                </c:pt>
                <c:pt idx="412">
                  <c:v>7.5464397255</c:v>
                </c:pt>
                <c:pt idx="413">
                  <c:v>7.5464397255</c:v>
                </c:pt>
                <c:pt idx="414">
                  <c:v>7.5436080407999988</c:v>
                </c:pt>
                <c:pt idx="415">
                  <c:v>7.5436080407999988</c:v>
                </c:pt>
                <c:pt idx="416">
                  <c:v>7.5436080407999988</c:v>
                </c:pt>
                <c:pt idx="417">
                  <c:v>7.5436080407999988</c:v>
                </c:pt>
                <c:pt idx="418">
                  <c:v>7.5407763561000003</c:v>
                </c:pt>
                <c:pt idx="419">
                  <c:v>7.5407763561000003</c:v>
                </c:pt>
                <c:pt idx="420">
                  <c:v>7.5407763561000003</c:v>
                </c:pt>
                <c:pt idx="421">
                  <c:v>7.5379446713999991</c:v>
                </c:pt>
                <c:pt idx="422">
                  <c:v>7.5379446713999991</c:v>
                </c:pt>
                <c:pt idx="423">
                  <c:v>7.5379446713999991</c:v>
                </c:pt>
                <c:pt idx="424">
                  <c:v>7.5379446713999991</c:v>
                </c:pt>
                <c:pt idx="425">
                  <c:v>7.5351129867000006</c:v>
                </c:pt>
                <c:pt idx="426">
                  <c:v>7.5351129867000006</c:v>
                </c:pt>
                <c:pt idx="427">
                  <c:v>7.5351129867000006</c:v>
                </c:pt>
                <c:pt idx="428">
                  <c:v>7.5322813019999995</c:v>
                </c:pt>
                <c:pt idx="429">
                  <c:v>7.5322813019999995</c:v>
                </c:pt>
                <c:pt idx="430">
                  <c:v>7.5322813019999995</c:v>
                </c:pt>
                <c:pt idx="431">
                  <c:v>7.5294496172999992</c:v>
                </c:pt>
                <c:pt idx="432">
                  <c:v>7.5294496172999992</c:v>
                </c:pt>
                <c:pt idx="433">
                  <c:v>7.5294496172999992</c:v>
                </c:pt>
                <c:pt idx="434">
                  <c:v>7.5294496172999992</c:v>
                </c:pt>
                <c:pt idx="435">
                  <c:v>7.5266179325999998</c:v>
                </c:pt>
                <c:pt idx="436">
                  <c:v>7.5266179325999998</c:v>
                </c:pt>
                <c:pt idx="437">
                  <c:v>7.5266179325999998</c:v>
                </c:pt>
                <c:pt idx="438">
                  <c:v>7.5237862478999995</c:v>
                </c:pt>
                <c:pt idx="439">
                  <c:v>7.5237862478999995</c:v>
                </c:pt>
                <c:pt idx="440">
                  <c:v>7.5237862478999995</c:v>
                </c:pt>
                <c:pt idx="441">
                  <c:v>7.5237862478999995</c:v>
                </c:pt>
                <c:pt idx="442">
                  <c:v>7.5209545632000001</c:v>
                </c:pt>
                <c:pt idx="443">
                  <c:v>7.5209545632000001</c:v>
                </c:pt>
                <c:pt idx="444">
                  <c:v>7.5209545632000001</c:v>
                </c:pt>
                <c:pt idx="445">
                  <c:v>7.5181228784999998</c:v>
                </c:pt>
                <c:pt idx="446">
                  <c:v>7.5181228784999998</c:v>
                </c:pt>
                <c:pt idx="447">
                  <c:v>7.5181228784999998</c:v>
                </c:pt>
                <c:pt idx="448">
                  <c:v>7.5152911937999995</c:v>
                </c:pt>
                <c:pt idx="449">
                  <c:v>7.5152911937999995</c:v>
                </c:pt>
                <c:pt idx="450">
                  <c:v>7.5152911937999995</c:v>
                </c:pt>
                <c:pt idx="451">
                  <c:v>7.5152911937999995</c:v>
                </c:pt>
                <c:pt idx="452">
                  <c:v>7.5124595091000002</c:v>
                </c:pt>
                <c:pt idx="453">
                  <c:v>7.5124595091000002</c:v>
                </c:pt>
                <c:pt idx="454">
                  <c:v>7.5124595091000002</c:v>
                </c:pt>
                <c:pt idx="455">
                  <c:v>7.5096278243999999</c:v>
                </c:pt>
                <c:pt idx="456">
                  <c:v>7.5096278243999999</c:v>
                </c:pt>
                <c:pt idx="457">
                  <c:v>7.5096278243999999</c:v>
                </c:pt>
                <c:pt idx="458">
                  <c:v>7.5096278243999999</c:v>
                </c:pt>
                <c:pt idx="459">
                  <c:v>7.5067961397000005</c:v>
                </c:pt>
                <c:pt idx="460">
                  <c:v>7.5067961397000005</c:v>
                </c:pt>
                <c:pt idx="461">
                  <c:v>7.5067961397000005</c:v>
                </c:pt>
                <c:pt idx="462">
                  <c:v>7.5039644550000002</c:v>
                </c:pt>
                <c:pt idx="463">
                  <c:v>7.5039644550000002</c:v>
                </c:pt>
                <c:pt idx="464">
                  <c:v>7.5039644550000002</c:v>
                </c:pt>
                <c:pt idx="465">
                  <c:v>7.501132770299999</c:v>
                </c:pt>
                <c:pt idx="466">
                  <c:v>7.501132770299999</c:v>
                </c:pt>
                <c:pt idx="467">
                  <c:v>7.501132770299999</c:v>
                </c:pt>
                <c:pt idx="468">
                  <c:v>7.501132770299999</c:v>
                </c:pt>
                <c:pt idx="469">
                  <c:v>7.4983010856000005</c:v>
                </c:pt>
                <c:pt idx="470">
                  <c:v>7.4983010856000005</c:v>
                </c:pt>
                <c:pt idx="471">
                  <c:v>7.4983010856000005</c:v>
                </c:pt>
                <c:pt idx="472">
                  <c:v>7.4954694008999994</c:v>
                </c:pt>
                <c:pt idx="473">
                  <c:v>7.4954694008999994</c:v>
                </c:pt>
                <c:pt idx="474">
                  <c:v>7.4954694008999994</c:v>
                </c:pt>
                <c:pt idx="475">
                  <c:v>7.4954694008999994</c:v>
                </c:pt>
                <c:pt idx="476">
                  <c:v>7.4926377162000009</c:v>
                </c:pt>
                <c:pt idx="477">
                  <c:v>7.4926377162000009</c:v>
                </c:pt>
                <c:pt idx="478">
                  <c:v>7.4926377162000009</c:v>
                </c:pt>
                <c:pt idx="479">
                  <c:v>7.4898060314999997</c:v>
                </c:pt>
                <c:pt idx="480">
                  <c:v>7.4898060314999997</c:v>
                </c:pt>
                <c:pt idx="481">
                  <c:v>7.4898060314999997</c:v>
                </c:pt>
                <c:pt idx="482">
                  <c:v>7.4869743467999994</c:v>
                </c:pt>
                <c:pt idx="483">
                  <c:v>7.4869743467999994</c:v>
                </c:pt>
                <c:pt idx="484">
                  <c:v>7.4869743467999994</c:v>
                </c:pt>
                <c:pt idx="485">
                  <c:v>7.4869743467999994</c:v>
                </c:pt>
                <c:pt idx="486">
                  <c:v>7.4841426621</c:v>
                </c:pt>
                <c:pt idx="487">
                  <c:v>7.4841426621</c:v>
                </c:pt>
                <c:pt idx="488">
                  <c:v>7.4841426621</c:v>
                </c:pt>
                <c:pt idx="489">
                  <c:v>7.4813109773999997</c:v>
                </c:pt>
                <c:pt idx="490">
                  <c:v>7.4813109773999997</c:v>
                </c:pt>
                <c:pt idx="491">
                  <c:v>7.4813109773999997</c:v>
                </c:pt>
                <c:pt idx="492">
                  <c:v>7.4813109773999997</c:v>
                </c:pt>
                <c:pt idx="493">
                  <c:v>7.4784792927000003</c:v>
                </c:pt>
                <c:pt idx="494">
                  <c:v>7.4784792927000003</c:v>
                </c:pt>
                <c:pt idx="495">
                  <c:v>7.4784792927000003</c:v>
                </c:pt>
                <c:pt idx="496">
                  <c:v>7.4756476080000001</c:v>
                </c:pt>
                <c:pt idx="497">
                  <c:v>7.4756476080000001</c:v>
                </c:pt>
                <c:pt idx="498">
                  <c:v>7.4756476080000001</c:v>
                </c:pt>
                <c:pt idx="499">
                  <c:v>7.4756476080000001</c:v>
                </c:pt>
                <c:pt idx="500">
                  <c:v>7.4728159232999989</c:v>
                </c:pt>
                <c:pt idx="501">
                  <c:v>7.4728159232999989</c:v>
                </c:pt>
                <c:pt idx="502">
                  <c:v>7.4728159232999989</c:v>
                </c:pt>
                <c:pt idx="503">
                  <c:v>7.4699842386000004</c:v>
                </c:pt>
                <c:pt idx="504">
                  <c:v>7.4699842386000004</c:v>
                </c:pt>
                <c:pt idx="505">
                  <c:v>7.4699842386000004</c:v>
                </c:pt>
                <c:pt idx="506">
                  <c:v>7.4671525538999992</c:v>
                </c:pt>
                <c:pt idx="507">
                  <c:v>7.4671525538999992</c:v>
                </c:pt>
                <c:pt idx="508">
                  <c:v>7.4671525538999992</c:v>
                </c:pt>
                <c:pt idx="509">
                  <c:v>7.4671525538999992</c:v>
                </c:pt>
                <c:pt idx="510">
                  <c:v>7.4643208692000007</c:v>
                </c:pt>
                <c:pt idx="511">
                  <c:v>7.4643208692000007</c:v>
                </c:pt>
                <c:pt idx="512">
                  <c:v>7.4643208692000007</c:v>
                </c:pt>
                <c:pt idx="513">
                  <c:v>7.4614891844999995</c:v>
                </c:pt>
                <c:pt idx="514">
                  <c:v>7.4614891844999995</c:v>
                </c:pt>
                <c:pt idx="515">
                  <c:v>7.4614891844999995</c:v>
                </c:pt>
                <c:pt idx="516">
                  <c:v>7.4614891844999995</c:v>
                </c:pt>
                <c:pt idx="517">
                  <c:v>7.4586574997999993</c:v>
                </c:pt>
                <c:pt idx="518">
                  <c:v>7.4586574997999993</c:v>
                </c:pt>
                <c:pt idx="519">
                  <c:v>7.4586574997999993</c:v>
                </c:pt>
                <c:pt idx="520">
                  <c:v>7.4558258150999999</c:v>
                </c:pt>
                <c:pt idx="521">
                  <c:v>7.4558258150999999</c:v>
                </c:pt>
                <c:pt idx="522">
                  <c:v>7.4558258150999999</c:v>
                </c:pt>
                <c:pt idx="523">
                  <c:v>7.4558258150999999</c:v>
                </c:pt>
                <c:pt idx="524">
                  <c:v>7.4529941303999996</c:v>
                </c:pt>
                <c:pt idx="525">
                  <c:v>7.4529941303999996</c:v>
                </c:pt>
                <c:pt idx="526">
                  <c:v>7.4529941303999996</c:v>
                </c:pt>
                <c:pt idx="527">
                  <c:v>7.4501624457000002</c:v>
                </c:pt>
                <c:pt idx="528">
                  <c:v>7.4501624457000002</c:v>
                </c:pt>
                <c:pt idx="529">
                  <c:v>7.4501624457000002</c:v>
                </c:pt>
                <c:pt idx="530">
                  <c:v>7.4473307609999999</c:v>
                </c:pt>
                <c:pt idx="531">
                  <c:v>7.4473307609999999</c:v>
                </c:pt>
                <c:pt idx="532">
                  <c:v>7.4473307609999999</c:v>
                </c:pt>
                <c:pt idx="533">
                  <c:v>7.4473307609999999</c:v>
                </c:pt>
                <c:pt idx="534">
                  <c:v>7.4444990762999987</c:v>
                </c:pt>
                <c:pt idx="535">
                  <c:v>7.4444990762999987</c:v>
                </c:pt>
                <c:pt idx="536">
                  <c:v>7.4444990762999987</c:v>
                </c:pt>
                <c:pt idx="537">
                  <c:v>7.4416673916000002</c:v>
                </c:pt>
                <c:pt idx="538">
                  <c:v>7.4416673916000002</c:v>
                </c:pt>
                <c:pt idx="539">
                  <c:v>7.4416673916000002</c:v>
                </c:pt>
                <c:pt idx="540">
                  <c:v>7.4416673916000002</c:v>
                </c:pt>
                <c:pt idx="541">
                  <c:v>7.4388357068999991</c:v>
                </c:pt>
                <c:pt idx="542">
                  <c:v>7.4388357068999991</c:v>
                </c:pt>
                <c:pt idx="543">
                  <c:v>7.4388357068999991</c:v>
                </c:pt>
                <c:pt idx="544">
                  <c:v>7.4360040222000006</c:v>
                </c:pt>
                <c:pt idx="545">
                  <c:v>7.4360040222000006</c:v>
                </c:pt>
                <c:pt idx="546">
                  <c:v>7.4360040222000006</c:v>
                </c:pt>
                <c:pt idx="547">
                  <c:v>7.4360040222000006</c:v>
                </c:pt>
                <c:pt idx="548">
                  <c:v>7.4331723374999994</c:v>
                </c:pt>
                <c:pt idx="549">
                  <c:v>7.4331723374999994</c:v>
                </c:pt>
                <c:pt idx="550">
                  <c:v>7.4331723374999994</c:v>
                </c:pt>
                <c:pt idx="551">
                  <c:v>7.4303406527999991</c:v>
                </c:pt>
                <c:pt idx="552">
                  <c:v>7.4303406527999991</c:v>
                </c:pt>
                <c:pt idx="553">
                  <c:v>7.4303406527999991</c:v>
                </c:pt>
                <c:pt idx="554">
                  <c:v>7.4275089680999997</c:v>
                </c:pt>
                <c:pt idx="555">
                  <c:v>7.4275089680999997</c:v>
                </c:pt>
                <c:pt idx="556">
                  <c:v>7.4275089680999997</c:v>
                </c:pt>
                <c:pt idx="557">
                  <c:v>7.4275089680999997</c:v>
                </c:pt>
                <c:pt idx="558">
                  <c:v>7.4246772833999994</c:v>
                </c:pt>
                <c:pt idx="559">
                  <c:v>7.4246772833999994</c:v>
                </c:pt>
                <c:pt idx="560">
                  <c:v>7.4246772833999994</c:v>
                </c:pt>
                <c:pt idx="561">
                  <c:v>7.4218455987</c:v>
                </c:pt>
                <c:pt idx="562">
                  <c:v>7.4218455987</c:v>
                </c:pt>
                <c:pt idx="563">
                  <c:v>7.4218455987</c:v>
                </c:pt>
                <c:pt idx="564">
                  <c:v>7.4218455987</c:v>
                </c:pt>
                <c:pt idx="565">
                  <c:v>7.4190139139999998</c:v>
                </c:pt>
                <c:pt idx="566">
                  <c:v>7.4190139139999998</c:v>
                </c:pt>
                <c:pt idx="567">
                  <c:v>7.4190139139999998</c:v>
                </c:pt>
                <c:pt idx="568">
                  <c:v>7.4161822292999995</c:v>
                </c:pt>
                <c:pt idx="569">
                  <c:v>7.4161822292999995</c:v>
                </c:pt>
                <c:pt idx="570">
                  <c:v>7.4161822292999995</c:v>
                </c:pt>
                <c:pt idx="571">
                  <c:v>7.4161822292999995</c:v>
                </c:pt>
                <c:pt idx="572">
                  <c:v>7.4133505446000001</c:v>
                </c:pt>
                <c:pt idx="573">
                  <c:v>7.4133505446000001</c:v>
                </c:pt>
                <c:pt idx="574">
                  <c:v>7.4133505446000001</c:v>
                </c:pt>
                <c:pt idx="575">
                  <c:v>7.4105188598999998</c:v>
                </c:pt>
                <c:pt idx="576">
                  <c:v>7.4105188598999998</c:v>
                </c:pt>
                <c:pt idx="577">
                  <c:v>7.4105188598999998</c:v>
                </c:pt>
                <c:pt idx="578">
                  <c:v>7.4105188598999998</c:v>
                </c:pt>
                <c:pt idx="579">
                  <c:v>7.4076871752000004</c:v>
                </c:pt>
                <c:pt idx="580">
                  <c:v>7.4076871752000004</c:v>
                </c:pt>
                <c:pt idx="581">
                  <c:v>7.4076871752000004</c:v>
                </c:pt>
                <c:pt idx="582">
                  <c:v>7.4048554905000001</c:v>
                </c:pt>
                <c:pt idx="583">
                  <c:v>7.4048554905000001</c:v>
                </c:pt>
                <c:pt idx="584">
                  <c:v>7.4048554905000001</c:v>
                </c:pt>
                <c:pt idx="585">
                  <c:v>7.4048554905000001</c:v>
                </c:pt>
                <c:pt idx="586">
                  <c:v>7.402023805799999</c:v>
                </c:pt>
                <c:pt idx="587">
                  <c:v>7.402023805799999</c:v>
                </c:pt>
                <c:pt idx="588">
                  <c:v>7.402023805799999</c:v>
                </c:pt>
                <c:pt idx="589">
                  <c:v>7.3991921211000005</c:v>
                </c:pt>
                <c:pt idx="590">
                  <c:v>7.3991921211000005</c:v>
                </c:pt>
                <c:pt idx="591">
                  <c:v>7.3991921211000005</c:v>
                </c:pt>
                <c:pt idx="592">
                  <c:v>7.3963604363999993</c:v>
                </c:pt>
                <c:pt idx="593">
                  <c:v>7.3963604363999993</c:v>
                </c:pt>
                <c:pt idx="594">
                  <c:v>7.3963604363999993</c:v>
                </c:pt>
                <c:pt idx="595">
                  <c:v>7.3963604363999993</c:v>
                </c:pt>
                <c:pt idx="596">
                  <c:v>7.3935287517000008</c:v>
                </c:pt>
                <c:pt idx="597">
                  <c:v>7.3935287517000008</c:v>
                </c:pt>
                <c:pt idx="598">
                  <c:v>7.3935287517000008</c:v>
                </c:pt>
                <c:pt idx="599">
                  <c:v>7.3906970669999996</c:v>
                </c:pt>
                <c:pt idx="600">
                  <c:v>7.3906970669999996</c:v>
                </c:pt>
                <c:pt idx="601">
                  <c:v>7.3906970669999996</c:v>
                </c:pt>
                <c:pt idx="602">
                  <c:v>7.3906970669999996</c:v>
                </c:pt>
                <c:pt idx="603">
                  <c:v>7.3878653822999993</c:v>
                </c:pt>
                <c:pt idx="604">
                  <c:v>7.3878653822999993</c:v>
                </c:pt>
                <c:pt idx="605">
                  <c:v>7.3878653822999993</c:v>
                </c:pt>
                <c:pt idx="606">
                  <c:v>7.3850336975999999</c:v>
                </c:pt>
                <c:pt idx="607">
                  <c:v>7.3850336975999999</c:v>
                </c:pt>
                <c:pt idx="608">
                  <c:v>7.3850336975999999</c:v>
                </c:pt>
                <c:pt idx="609">
                  <c:v>7.3850336975999999</c:v>
                </c:pt>
                <c:pt idx="610">
                  <c:v>7.3822020128999997</c:v>
                </c:pt>
                <c:pt idx="611">
                  <c:v>7.3822020128999997</c:v>
                </c:pt>
                <c:pt idx="612">
                  <c:v>7.3822020128999997</c:v>
                </c:pt>
                <c:pt idx="613">
                  <c:v>7.3793703282000003</c:v>
                </c:pt>
                <c:pt idx="614">
                  <c:v>7.3793703282000003</c:v>
                </c:pt>
                <c:pt idx="615">
                  <c:v>7.3793703282000003</c:v>
                </c:pt>
                <c:pt idx="616">
                  <c:v>7.3793703282000003</c:v>
                </c:pt>
                <c:pt idx="617">
                  <c:v>7.3765386435</c:v>
                </c:pt>
                <c:pt idx="618">
                  <c:v>7.3765386435</c:v>
                </c:pt>
                <c:pt idx="619">
                  <c:v>7.3765386435</c:v>
                </c:pt>
                <c:pt idx="620">
                  <c:v>7.3737069587999988</c:v>
                </c:pt>
                <c:pt idx="621">
                  <c:v>7.3737069587999988</c:v>
                </c:pt>
                <c:pt idx="622">
                  <c:v>7.3737069587999988</c:v>
                </c:pt>
                <c:pt idx="623">
                  <c:v>7.3737069587999988</c:v>
                </c:pt>
                <c:pt idx="624">
                  <c:v>7.3708752741000003</c:v>
                </c:pt>
                <c:pt idx="625">
                  <c:v>7.3708752741000003</c:v>
                </c:pt>
                <c:pt idx="626">
                  <c:v>7.3708752741000003</c:v>
                </c:pt>
                <c:pt idx="627">
                  <c:v>7.3680435893999991</c:v>
                </c:pt>
                <c:pt idx="628">
                  <c:v>7.3680435893999991</c:v>
                </c:pt>
                <c:pt idx="629">
                  <c:v>7.3680435893999991</c:v>
                </c:pt>
                <c:pt idx="630">
                  <c:v>7.3680435893999991</c:v>
                </c:pt>
                <c:pt idx="631">
                  <c:v>7.3652119047000006</c:v>
                </c:pt>
                <c:pt idx="632">
                  <c:v>7.3652119047000006</c:v>
                </c:pt>
                <c:pt idx="633">
                  <c:v>7.3652119047000006</c:v>
                </c:pt>
                <c:pt idx="634">
                  <c:v>7.3623802199999995</c:v>
                </c:pt>
                <c:pt idx="635">
                  <c:v>7.3623802199999995</c:v>
                </c:pt>
                <c:pt idx="636">
                  <c:v>7.3623802199999995</c:v>
                </c:pt>
                <c:pt idx="637">
                  <c:v>7.3595485352999992</c:v>
                </c:pt>
                <c:pt idx="638">
                  <c:v>7.3595485352999992</c:v>
                </c:pt>
                <c:pt idx="639">
                  <c:v>7.3595485352999992</c:v>
                </c:pt>
                <c:pt idx="640">
                  <c:v>7.3595485352999992</c:v>
                </c:pt>
                <c:pt idx="641">
                  <c:v>7.3567168505999998</c:v>
                </c:pt>
                <c:pt idx="642">
                  <c:v>7.3567168505999998</c:v>
                </c:pt>
                <c:pt idx="643">
                  <c:v>7.3567168505999998</c:v>
                </c:pt>
                <c:pt idx="644">
                  <c:v>7.3538851658999995</c:v>
                </c:pt>
                <c:pt idx="645">
                  <c:v>7.3538851658999995</c:v>
                </c:pt>
                <c:pt idx="646">
                  <c:v>7.3538851658999995</c:v>
                </c:pt>
                <c:pt idx="647">
                  <c:v>7.3538851658999995</c:v>
                </c:pt>
                <c:pt idx="648">
                  <c:v>7.3510534812000001</c:v>
                </c:pt>
                <c:pt idx="649">
                  <c:v>7.3510534812000001</c:v>
                </c:pt>
                <c:pt idx="650">
                  <c:v>7.3510534812000001</c:v>
                </c:pt>
                <c:pt idx="651">
                  <c:v>7.3482217964999998</c:v>
                </c:pt>
                <c:pt idx="652">
                  <c:v>7.3482217964999998</c:v>
                </c:pt>
                <c:pt idx="653">
                  <c:v>7.3482217964999998</c:v>
                </c:pt>
                <c:pt idx="654">
                  <c:v>7.3482217964999998</c:v>
                </c:pt>
                <c:pt idx="655">
                  <c:v>7.3453901117999996</c:v>
                </c:pt>
                <c:pt idx="656">
                  <c:v>7.3453901117999996</c:v>
                </c:pt>
                <c:pt idx="657">
                  <c:v>7.3453901117999996</c:v>
                </c:pt>
                <c:pt idx="658">
                  <c:v>7.3425584271000002</c:v>
                </c:pt>
                <c:pt idx="659">
                  <c:v>7.3425584271000002</c:v>
                </c:pt>
                <c:pt idx="660">
                  <c:v>7.3425584271000002</c:v>
                </c:pt>
                <c:pt idx="661">
                  <c:v>7.3425584271000002</c:v>
                </c:pt>
                <c:pt idx="662">
                  <c:v>7.3397267423999999</c:v>
                </c:pt>
                <c:pt idx="663">
                  <c:v>7.3397267423999999</c:v>
                </c:pt>
                <c:pt idx="664">
                  <c:v>7.3397267423999999</c:v>
                </c:pt>
                <c:pt idx="665">
                  <c:v>7.3368950577000005</c:v>
                </c:pt>
                <c:pt idx="666">
                  <c:v>7.3368950577000005</c:v>
                </c:pt>
                <c:pt idx="667">
                  <c:v>7.3368950577000005</c:v>
                </c:pt>
                <c:pt idx="668">
                  <c:v>7.3368950577000005</c:v>
                </c:pt>
                <c:pt idx="669">
                  <c:v>7.3340633730000002</c:v>
                </c:pt>
                <c:pt idx="670">
                  <c:v>7.3340633730000002</c:v>
                </c:pt>
                <c:pt idx="671">
                  <c:v>7.3340633730000002</c:v>
                </c:pt>
                <c:pt idx="672">
                  <c:v>7.331231688299999</c:v>
                </c:pt>
                <c:pt idx="673">
                  <c:v>7.331231688299999</c:v>
                </c:pt>
                <c:pt idx="674">
                  <c:v>7.331231688299999</c:v>
                </c:pt>
                <c:pt idx="675">
                  <c:v>7.331231688299999</c:v>
                </c:pt>
                <c:pt idx="676">
                  <c:v>7.3284000036000005</c:v>
                </c:pt>
                <c:pt idx="677">
                  <c:v>7.3284000036000005</c:v>
                </c:pt>
                <c:pt idx="678">
                  <c:v>7.3284000036000005</c:v>
                </c:pt>
                <c:pt idx="679">
                  <c:v>7.3255683188999994</c:v>
                </c:pt>
                <c:pt idx="680">
                  <c:v>7.3255683188999994</c:v>
                </c:pt>
                <c:pt idx="681">
                  <c:v>7.3255683188999994</c:v>
                </c:pt>
                <c:pt idx="682">
                  <c:v>7.3255683188999994</c:v>
                </c:pt>
                <c:pt idx="683">
                  <c:v>7.3227366342</c:v>
                </c:pt>
                <c:pt idx="684">
                  <c:v>7.3227366342</c:v>
                </c:pt>
                <c:pt idx="685">
                  <c:v>7.3227366342</c:v>
                </c:pt>
                <c:pt idx="686">
                  <c:v>7.3199049494999997</c:v>
                </c:pt>
                <c:pt idx="687">
                  <c:v>7.3199049494999997</c:v>
                </c:pt>
                <c:pt idx="688">
                  <c:v>7.3199049494999997</c:v>
                </c:pt>
                <c:pt idx="689">
                  <c:v>7.3199049494999997</c:v>
                </c:pt>
                <c:pt idx="690">
                  <c:v>7.3170732647999994</c:v>
                </c:pt>
                <c:pt idx="691">
                  <c:v>7.3170732647999994</c:v>
                </c:pt>
                <c:pt idx="692">
                  <c:v>7.3170732647999994</c:v>
                </c:pt>
                <c:pt idx="693">
                  <c:v>7.3142415801</c:v>
                </c:pt>
                <c:pt idx="694">
                  <c:v>7.3142415801</c:v>
                </c:pt>
                <c:pt idx="695">
                  <c:v>7.3142415801</c:v>
                </c:pt>
                <c:pt idx="696">
                  <c:v>7.3142415801</c:v>
                </c:pt>
                <c:pt idx="697">
                  <c:v>7.3114098953999997</c:v>
                </c:pt>
                <c:pt idx="698">
                  <c:v>7.3114098953999997</c:v>
                </c:pt>
                <c:pt idx="699">
                  <c:v>7.3114098953999997</c:v>
                </c:pt>
                <c:pt idx="700">
                  <c:v>7.3085782107000004</c:v>
                </c:pt>
                <c:pt idx="701">
                  <c:v>7.3085782107000004</c:v>
                </c:pt>
                <c:pt idx="702">
                  <c:v>7.3085782107000004</c:v>
                </c:pt>
                <c:pt idx="703">
                  <c:v>7.3085782107000004</c:v>
                </c:pt>
                <c:pt idx="704">
                  <c:v>7.3057465260000001</c:v>
                </c:pt>
                <c:pt idx="705">
                  <c:v>7.3057465260000001</c:v>
                </c:pt>
                <c:pt idx="706">
                  <c:v>7.3057465260000001</c:v>
                </c:pt>
                <c:pt idx="707">
                  <c:v>7.3029148412999989</c:v>
                </c:pt>
                <c:pt idx="708">
                  <c:v>7.3029148412999989</c:v>
                </c:pt>
                <c:pt idx="709">
                  <c:v>7.3029148412999989</c:v>
                </c:pt>
                <c:pt idx="710">
                  <c:v>7.3029148412999989</c:v>
                </c:pt>
                <c:pt idx="711">
                  <c:v>7.3000831566000004</c:v>
                </c:pt>
                <c:pt idx="712">
                  <c:v>7.3000831566000004</c:v>
                </c:pt>
                <c:pt idx="713">
                  <c:v>7.3000831566000004</c:v>
                </c:pt>
                <c:pt idx="714">
                  <c:v>7.2972514718999992</c:v>
                </c:pt>
                <c:pt idx="715">
                  <c:v>7.2972514718999992</c:v>
                </c:pt>
                <c:pt idx="716">
                  <c:v>7.2972514718999992</c:v>
                </c:pt>
                <c:pt idx="717">
                  <c:v>7.2972514718999992</c:v>
                </c:pt>
                <c:pt idx="718">
                  <c:v>7.2944197872000007</c:v>
                </c:pt>
                <c:pt idx="719">
                  <c:v>7.2944197872000007</c:v>
                </c:pt>
                <c:pt idx="720">
                  <c:v>7.2944197872000007</c:v>
                </c:pt>
                <c:pt idx="721">
                  <c:v>7.2915881024999996</c:v>
                </c:pt>
                <c:pt idx="722">
                  <c:v>7.2915881024999996</c:v>
                </c:pt>
                <c:pt idx="723">
                  <c:v>7.2915881024999996</c:v>
                </c:pt>
                <c:pt idx="724">
                  <c:v>7.2915881024999996</c:v>
                </c:pt>
                <c:pt idx="725">
                  <c:v>7.2887564177999993</c:v>
                </c:pt>
                <c:pt idx="726">
                  <c:v>7.2887564177999993</c:v>
                </c:pt>
                <c:pt idx="727">
                  <c:v>7.2887564177999993</c:v>
                </c:pt>
                <c:pt idx="728">
                  <c:v>7.2859247330999999</c:v>
                </c:pt>
                <c:pt idx="729">
                  <c:v>7.2859247330999999</c:v>
                </c:pt>
                <c:pt idx="730">
                  <c:v>7.2859247330999999</c:v>
                </c:pt>
                <c:pt idx="731">
                  <c:v>7.2859247330999999</c:v>
                </c:pt>
                <c:pt idx="732">
                  <c:v>7.2830930483999996</c:v>
                </c:pt>
                <c:pt idx="733">
                  <c:v>7.2830930483999996</c:v>
                </c:pt>
                <c:pt idx="734">
                  <c:v>7.2830930483999996</c:v>
                </c:pt>
                <c:pt idx="735">
                  <c:v>7.2802613637000002</c:v>
                </c:pt>
                <c:pt idx="736">
                  <c:v>7.2802613637000002</c:v>
                </c:pt>
                <c:pt idx="737">
                  <c:v>7.2802613637000002</c:v>
                </c:pt>
                <c:pt idx="738">
                  <c:v>7.2802613637000002</c:v>
                </c:pt>
                <c:pt idx="739">
                  <c:v>7.2774296789999999</c:v>
                </c:pt>
                <c:pt idx="740">
                  <c:v>7.2774296789999999</c:v>
                </c:pt>
                <c:pt idx="741">
                  <c:v>7.2774296789999999</c:v>
                </c:pt>
                <c:pt idx="742">
                  <c:v>7.2745979942999988</c:v>
                </c:pt>
                <c:pt idx="743">
                  <c:v>7.2745979942999988</c:v>
                </c:pt>
                <c:pt idx="744">
                  <c:v>7.2745979942999988</c:v>
                </c:pt>
                <c:pt idx="745">
                  <c:v>7.2745979942999988</c:v>
                </c:pt>
                <c:pt idx="746">
                  <c:v>7.2717663096000003</c:v>
                </c:pt>
                <c:pt idx="747">
                  <c:v>7.2717663096000003</c:v>
                </c:pt>
                <c:pt idx="748">
                  <c:v>7.2717663096000003</c:v>
                </c:pt>
                <c:pt idx="749">
                  <c:v>7.2689346248999991</c:v>
                </c:pt>
                <c:pt idx="750">
                  <c:v>7.2689346248999991</c:v>
                </c:pt>
                <c:pt idx="751">
                  <c:v>7.2689346248999991</c:v>
                </c:pt>
                <c:pt idx="752">
                  <c:v>7.2689346248999991</c:v>
                </c:pt>
                <c:pt idx="753">
                  <c:v>7.2661029402000006</c:v>
                </c:pt>
                <c:pt idx="754">
                  <c:v>7.2661029402000006</c:v>
                </c:pt>
                <c:pt idx="755">
                  <c:v>7.2661029402000006</c:v>
                </c:pt>
                <c:pt idx="756">
                  <c:v>7.2632712554999994</c:v>
                </c:pt>
                <c:pt idx="757">
                  <c:v>7.2632712554999994</c:v>
                </c:pt>
                <c:pt idx="758">
                  <c:v>7.2632712554999994</c:v>
                </c:pt>
                <c:pt idx="759">
                  <c:v>7.2632712554999994</c:v>
                </c:pt>
                <c:pt idx="760">
                  <c:v>7.2604395707999991</c:v>
                </c:pt>
                <c:pt idx="761">
                  <c:v>7.2604395707999991</c:v>
                </c:pt>
                <c:pt idx="762">
                  <c:v>7.2604395707999991</c:v>
                </c:pt>
                <c:pt idx="763">
                  <c:v>7.2604395707999991</c:v>
                </c:pt>
                <c:pt idx="764">
                  <c:v>7.2576078860999997</c:v>
                </c:pt>
                <c:pt idx="765">
                  <c:v>7.2576078860999997</c:v>
                </c:pt>
                <c:pt idx="766">
                  <c:v>7.2576078860999997</c:v>
                </c:pt>
                <c:pt idx="767">
                  <c:v>7.2547762013999995</c:v>
                </c:pt>
                <c:pt idx="768">
                  <c:v>7.2547762013999995</c:v>
                </c:pt>
                <c:pt idx="769">
                  <c:v>7.2547762013999995</c:v>
                </c:pt>
                <c:pt idx="770">
                  <c:v>7.2547762013999995</c:v>
                </c:pt>
                <c:pt idx="771">
                  <c:v>7.2519445167000001</c:v>
                </c:pt>
                <c:pt idx="772">
                  <c:v>7.2519445167000001</c:v>
                </c:pt>
                <c:pt idx="773">
                  <c:v>7.2519445167000001</c:v>
                </c:pt>
                <c:pt idx="774">
                  <c:v>7.2491128319999998</c:v>
                </c:pt>
                <c:pt idx="775">
                  <c:v>7.2491128319999998</c:v>
                </c:pt>
                <c:pt idx="776">
                  <c:v>7.2491128319999998</c:v>
                </c:pt>
                <c:pt idx="777">
                  <c:v>7.2491128319999998</c:v>
                </c:pt>
                <c:pt idx="778">
                  <c:v>7.2462811472999995</c:v>
                </c:pt>
                <c:pt idx="779">
                  <c:v>7.2462811472999995</c:v>
                </c:pt>
                <c:pt idx="780">
                  <c:v>7.2462811472999995</c:v>
                </c:pt>
                <c:pt idx="781">
                  <c:v>7.2434494626000001</c:v>
                </c:pt>
                <c:pt idx="782">
                  <c:v>7.2434494626000001</c:v>
                </c:pt>
                <c:pt idx="783">
                  <c:v>7.2434494626000001</c:v>
                </c:pt>
                <c:pt idx="784">
                  <c:v>7.2434494626000001</c:v>
                </c:pt>
                <c:pt idx="785">
                  <c:v>7.2406177778999998</c:v>
                </c:pt>
                <c:pt idx="786">
                  <c:v>7.2406177778999998</c:v>
                </c:pt>
                <c:pt idx="787">
                  <c:v>7.2406177778999998</c:v>
                </c:pt>
                <c:pt idx="788">
                  <c:v>7.2377860931999995</c:v>
                </c:pt>
                <c:pt idx="789">
                  <c:v>7.2377860931999995</c:v>
                </c:pt>
                <c:pt idx="790">
                  <c:v>7.2377860931999995</c:v>
                </c:pt>
                <c:pt idx="791">
                  <c:v>7.2377860931999995</c:v>
                </c:pt>
                <c:pt idx="792">
                  <c:v>7.2349544085000002</c:v>
                </c:pt>
                <c:pt idx="793">
                  <c:v>7.2349544085000002</c:v>
                </c:pt>
                <c:pt idx="794">
                  <c:v>7.2349544085000002</c:v>
                </c:pt>
                <c:pt idx="795">
                  <c:v>7.2321227237999999</c:v>
                </c:pt>
                <c:pt idx="796">
                  <c:v>7.2321227237999999</c:v>
                </c:pt>
                <c:pt idx="797">
                  <c:v>7.2321227237999999</c:v>
                </c:pt>
                <c:pt idx="798">
                  <c:v>7.2321227237999999</c:v>
                </c:pt>
                <c:pt idx="799">
                  <c:v>7.2292910391000005</c:v>
                </c:pt>
                <c:pt idx="800">
                  <c:v>7.2292910391000005</c:v>
                </c:pt>
                <c:pt idx="801">
                  <c:v>7.2292910391000005</c:v>
                </c:pt>
                <c:pt idx="802">
                  <c:v>7.2264593543999993</c:v>
                </c:pt>
                <c:pt idx="803">
                  <c:v>7.2264593543999993</c:v>
                </c:pt>
                <c:pt idx="804">
                  <c:v>7.2264593543999993</c:v>
                </c:pt>
                <c:pt idx="805">
                  <c:v>7.2264593543999993</c:v>
                </c:pt>
                <c:pt idx="806">
                  <c:v>7.2236276696999999</c:v>
                </c:pt>
                <c:pt idx="807">
                  <c:v>7.2236276696999999</c:v>
                </c:pt>
                <c:pt idx="808">
                  <c:v>7.2236276696999999</c:v>
                </c:pt>
                <c:pt idx="809">
                  <c:v>7.2207959849999996</c:v>
                </c:pt>
                <c:pt idx="810">
                  <c:v>7.2207959849999996</c:v>
                </c:pt>
                <c:pt idx="811">
                  <c:v>7.2207959849999996</c:v>
                </c:pt>
                <c:pt idx="812">
                  <c:v>7.2207959849999996</c:v>
                </c:pt>
                <c:pt idx="813">
                  <c:v>7.2179643003000002</c:v>
                </c:pt>
                <c:pt idx="814">
                  <c:v>7.2179643003000002</c:v>
                </c:pt>
                <c:pt idx="815">
                  <c:v>7.2179643003000002</c:v>
                </c:pt>
                <c:pt idx="816">
                  <c:v>7.2179643003000002</c:v>
                </c:pt>
                <c:pt idx="817">
                  <c:v>7.2151326156</c:v>
                </c:pt>
                <c:pt idx="818">
                  <c:v>7.2151326156</c:v>
                </c:pt>
                <c:pt idx="819">
                  <c:v>7.2151326156</c:v>
                </c:pt>
                <c:pt idx="820">
                  <c:v>7.2123009308999997</c:v>
                </c:pt>
                <c:pt idx="821">
                  <c:v>7.2123009308999997</c:v>
                </c:pt>
                <c:pt idx="822">
                  <c:v>7.2123009308999997</c:v>
                </c:pt>
                <c:pt idx="823">
                  <c:v>7.2123009308999997</c:v>
                </c:pt>
                <c:pt idx="824">
                  <c:v>7.2094692461999994</c:v>
                </c:pt>
                <c:pt idx="825">
                  <c:v>7.2094692461999994</c:v>
                </c:pt>
                <c:pt idx="826">
                  <c:v>7.2094692461999994</c:v>
                </c:pt>
                <c:pt idx="827">
                  <c:v>7.2066375615</c:v>
                </c:pt>
                <c:pt idx="828">
                  <c:v>7.2066375615</c:v>
                </c:pt>
                <c:pt idx="829">
                  <c:v>7.2066375615</c:v>
                </c:pt>
                <c:pt idx="830">
                  <c:v>7.2066375615</c:v>
                </c:pt>
                <c:pt idx="831">
                  <c:v>7.2038058767999997</c:v>
                </c:pt>
                <c:pt idx="832">
                  <c:v>7.2038058767999997</c:v>
                </c:pt>
                <c:pt idx="833">
                  <c:v>7.2038058767999997</c:v>
                </c:pt>
                <c:pt idx="834">
                  <c:v>7.2009741921000003</c:v>
                </c:pt>
                <c:pt idx="835">
                  <c:v>7.2009741921000003</c:v>
                </c:pt>
                <c:pt idx="836">
                  <c:v>7.2009741921000003</c:v>
                </c:pt>
                <c:pt idx="837">
                  <c:v>7.2009741921000003</c:v>
                </c:pt>
                <c:pt idx="838">
                  <c:v>7.1981425073999992</c:v>
                </c:pt>
                <c:pt idx="839">
                  <c:v>7.1981425073999992</c:v>
                </c:pt>
                <c:pt idx="840">
                  <c:v>7.1981425073999992</c:v>
                </c:pt>
                <c:pt idx="841">
                  <c:v>7.1953108226999998</c:v>
                </c:pt>
                <c:pt idx="842">
                  <c:v>7.1953108226999998</c:v>
                </c:pt>
                <c:pt idx="843">
                  <c:v>7.1953108226999998</c:v>
                </c:pt>
                <c:pt idx="844">
                  <c:v>7.1953108226999998</c:v>
                </c:pt>
                <c:pt idx="845">
                  <c:v>7.1924791379999995</c:v>
                </c:pt>
                <c:pt idx="846">
                  <c:v>7.1924791379999995</c:v>
                </c:pt>
                <c:pt idx="847">
                  <c:v>7.1924791379999995</c:v>
                </c:pt>
                <c:pt idx="848">
                  <c:v>7.1924791379999995</c:v>
                </c:pt>
                <c:pt idx="849">
                  <c:v>7.1896474533000001</c:v>
                </c:pt>
                <c:pt idx="850">
                  <c:v>7.1896474533000001</c:v>
                </c:pt>
                <c:pt idx="851">
                  <c:v>7.1896474533000001</c:v>
                </c:pt>
                <c:pt idx="852">
                  <c:v>7.1868157685999998</c:v>
                </c:pt>
                <c:pt idx="853">
                  <c:v>7.1868157685999998</c:v>
                </c:pt>
                <c:pt idx="854">
                  <c:v>7.1868157685999998</c:v>
                </c:pt>
                <c:pt idx="855">
                  <c:v>7.1868157685999998</c:v>
                </c:pt>
                <c:pt idx="856">
                  <c:v>7.1839840838999995</c:v>
                </c:pt>
                <c:pt idx="857">
                  <c:v>7.1839840838999995</c:v>
                </c:pt>
                <c:pt idx="858">
                  <c:v>7.1839840838999995</c:v>
                </c:pt>
                <c:pt idx="859">
                  <c:v>7.1811523991999993</c:v>
                </c:pt>
                <c:pt idx="860">
                  <c:v>7.1811523991999993</c:v>
                </c:pt>
                <c:pt idx="861">
                  <c:v>7.1811523991999993</c:v>
                </c:pt>
                <c:pt idx="862">
                  <c:v>7.1811523991999993</c:v>
                </c:pt>
                <c:pt idx="863">
                  <c:v>7.1783207144999999</c:v>
                </c:pt>
                <c:pt idx="864">
                  <c:v>7.1783207144999999</c:v>
                </c:pt>
                <c:pt idx="865">
                  <c:v>7.1783207144999999</c:v>
                </c:pt>
                <c:pt idx="866">
                  <c:v>7.1754890297999996</c:v>
                </c:pt>
                <c:pt idx="867">
                  <c:v>7.1754890297999996</c:v>
                </c:pt>
                <c:pt idx="868">
                  <c:v>7.1754890297999996</c:v>
                </c:pt>
                <c:pt idx="869">
                  <c:v>7.1754890297999996</c:v>
                </c:pt>
                <c:pt idx="870">
                  <c:v>7.1726573451000002</c:v>
                </c:pt>
                <c:pt idx="871">
                  <c:v>7.1726573451000002</c:v>
                </c:pt>
                <c:pt idx="872">
                  <c:v>7.1726573451000002</c:v>
                </c:pt>
                <c:pt idx="873">
                  <c:v>7.169825660399999</c:v>
                </c:pt>
                <c:pt idx="874">
                  <c:v>7.169825660399999</c:v>
                </c:pt>
                <c:pt idx="875">
                  <c:v>7.169825660399999</c:v>
                </c:pt>
                <c:pt idx="876">
                  <c:v>7.169825660399999</c:v>
                </c:pt>
                <c:pt idx="877">
                  <c:v>7.1669939756999996</c:v>
                </c:pt>
                <c:pt idx="878">
                  <c:v>7.1669939756999996</c:v>
                </c:pt>
                <c:pt idx="879">
                  <c:v>7.1669939756999996</c:v>
                </c:pt>
                <c:pt idx="880">
                  <c:v>7.1669939756999996</c:v>
                </c:pt>
                <c:pt idx="881">
                  <c:v>7.1641622909999993</c:v>
                </c:pt>
                <c:pt idx="882">
                  <c:v>7.1641622909999993</c:v>
                </c:pt>
                <c:pt idx="883">
                  <c:v>7.1641622909999993</c:v>
                </c:pt>
                <c:pt idx="884">
                  <c:v>7.1613306063</c:v>
                </c:pt>
                <c:pt idx="885">
                  <c:v>7.1613306063</c:v>
                </c:pt>
                <c:pt idx="886">
                  <c:v>7.1613306063</c:v>
                </c:pt>
                <c:pt idx="887">
                  <c:v>7.1613306063</c:v>
                </c:pt>
                <c:pt idx="888">
                  <c:v>7.1584989215999997</c:v>
                </c:pt>
                <c:pt idx="889">
                  <c:v>7.1584989215999997</c:v>
                </c:pt>
                <c:pt idx="890">
                  <c:v>7.1584989215999997</c:v>
                </c:pt>
                <c:pt idx="891">
                  <c:v>7.1556672368999994</c:v>
                </c:pt>
                <c:pt idx="892">
                  <c:v>7.1556672368999994</c:v>
                </c:pt>
                <c:pt idx="893">
                  <c:v>7.1556672368999994</c:v>
                </c:pt>
                <c:pt idx="894">
                  <c:v>7.1556672368999994</c:v>
                </c:pt>
                <c:pt idx="895">
                  <c:v>7.1528355522</c:v>
                </c:pt>
                <c:pt idx="896">
                  <c:v>7.1528355522</c:v>
                </c:pt>
                <c:pt idx="897">
                  <c:v>7.1528355522</c:v>
                </c:pt>
                <c:pt idx="898">
                  <c:v>7.1500038674999997</c:v>
                </c:pt>
                <c:pt idx="899">
                  <c:v>7.1500038674999997</c:v>
                </c:pt>
                <c:pt idx="900">
                  <c:v>7.1500038674999997</c:v>
                </c:pt>
                <c:pt idx="901">
                  <c:v>7.1500038674999997</c:v>
                </c:pt>
                <c:pt idx="902">
                  <c:v>7.1471721828000003</c:v>
                </c:pt>
                <c:pt idx="903">
                  <c:v>7.1471721828000003</c:v>
                </c:pt>
                <c:pt idx="904">
                  <c:v>7.1471721828000003</c:v>
                </c:pt>
                <c:pt idx="905">
                  <c:v>7.1471721828000003</c:v>
                </c:pt>
                <c:pt idx="906">
                  <c:v>7.1443404981</c:v>
                </c:pt>
                <c:pt idx="907">
                  <c:v>7.1443404981</c:v>
                </c:pt>
                <c:pt idx="908">
                  <c:v>7.1443404981</c:v>
                </c:pt>
                <c:pt idx="909">
                  <c:v>7.1415088133999998</c:v>
                </c:pt>
                <c:pt idx="910">
                  <c:v>7.1415088133999998</c:v>
                </c:pt>
                <c:pt idx="911">
                  <c:v>7.1415088133999998</c:v>
                </c:pt>
                <c:pt idx="912">
                  <c:v>7.1415088133999998</c:v>
                </c:pt>
                <c:pt idx="913">
                  <c:v>7.1386771286999995</c:v>
                </c:pt>
                <c:pt idx="914">
                  <c:v>7.1386771286999995</c:v>
                </c:pt>
                <c:pt idx="915">
                  <c:v>7.1386771286999995</c:v>
                </c:pt>
                <c:pt idx="916">
                  <c:v>7.1358454440000001</c:v>
                </c:pt>
                <c:pt idx="917">
                  <c:v>7.1358454440000001</c:v>
                </c:pt>
                <c:pt idx="918">
                  <c:v>7.1358454440000001</c:v>
                </c:pt>
                <c:pt idx="919">
                  <c:v>7.1358454440000001</c:v>
                </c:pt>
                <c:pt idx="920">
                  <c:v>7.1330137592999998</c:v>
                </c:pt>
                <c:pt idx="921">
                  <c:v>7.1330137592999998</c:v>
                </c:pt>
                <c:pt idx="922">
                  <c:v>7.1330137592999998</c:v>
                </c:pt>
                <c:pt idx="923">
                  <c:v>7.1330137592999998</c:v>
                </c:pt>
                <c:pt idx="924">
                  <c:v>7.1301820746000004</c:v>
                </c:pt>
                <c:pt idx="925">
                  <c:v>7.1301820746000004</c:v>
                </c:pt>
                <c:pt idx="926">
                  <c:v>7.1301820746000004</c:v>
                </c:pt>
                <c:pt idx="927">
                  <c:v>7.1273503898999993</c:v>
                </c:pt>
                <c:pt idx="928">
                  <c:v>7.1273503898999993</c:v>
                </c:pt>
                <c:pt idx="929">
                  <c:v>7.1273503898999993</c:v>
                </c:pt>
                <c:pt idx="930">
                  <c:v>7.1273503898999993</c:v>
                </c:pt>
                <c:pt idx="931">
                  <c:v>7.1245187051999999</c:v>
                </c:pt>
                <c:pt idx="932">
                  <c:v>7.1245187051999999</c:v>
                </c:pt>
                <c:pt idx="933">
                  <c:v>7.1245187051999999</c:v>
                </c:pt>
                <c:pt idx="934">
                  <c:v>7.1216870204999996</c:v>
                </c:pt>
                <c:pt idx="935">
                  <c:v>7.1216870204999996</c:v>
                </c:pt>
                <c:pt idx="936">
                  <c:v>7.1216870204999996</c:v>
                </c:pt>
                <c:pt idx="937">
                  <c:v>7.1216870204999996</c:v>
                </c:pt>
                <c:pt idx="938">
                  <c:v>7.1188553358000002</c:v>
                </c:pt>
                <c:pt idx="939">
                  <c:v>7.1188553358000002</c:v>
                </c:pt>
                <c:pt idx="940">
                  <c:v>7.1188553358000002</c:v>
                </c:pt>
                <c:pt idx="941">
                  <c:v>7.1160236510999999</c:v>
                </c:pt>
                <c:pt idx="942">
                  <c:v>7.1160236510999999</c:v>
                </c:pt>
                <c:pt idx="943">
                  <c:v>7.1160236510999999</c:v>
                </c:pt>
                <c:pt idx="944">
                  <c:v>7.1160236510999999</c:v>
                </c:pt>
                <c:pt idx="945">
                  <c:v>7.1131919663999996</c:v>
                </c:pt>
                <c:pt idx="946">
                  <c:v>7.1131919663999996</c:v>
                </c:pt>
                <c:pt idx="947">
                  <c:v>7.1131919663999996</c:v>
                </c:pt>
                <c:pt idx="948">
                  <c:v>7.1131919663999996</c:v>
                </c:pt>
                <c:pt idx="949">
                  <c:v>7.1103602816999993</c:v>
                </c:pt>
                <c:pt idx="950">
                  <c:v>7.1103602816999993</c:v>
                </c:pt>
                <c:pt idx="951">
                  <c:v>7.1103602816999993</c:v>
                </c:pt>
                <c:pt idx="952">
                  <c:v>7.1075285969999999</c:v>
                </c:pt>
                <c:pt idx="953">
                  <c:v>7.1075285969999999</c:v>
                </c:pt>
                <c:pt idx="954">
                  <c:v>7.1075285969999999</c:v>
                </c:pt>
                <c:pt idx="955">
                  <c:v>7.1075285969999999</c:v>
                </c:pt>
                <c:pt idx="956">
                  <c:v>7.1046969122999997</c:v>
                </c:pt>
                <c:pt idx="957">
                  <c:v>7.1046969122999997</c:v>
                </c:pt>
                <c:pt idx="958">
                  <c:v>7.1046969122999997</c:v>
                </c:pt>
                <c:pt idx="959">
                  <c:v>7.1018652276000003</c:v>
                </c:pt>
                <c:pt idx="960">
                  <c:v>7.1018652276000003</c:v>
                </c:pt>
                <c:pt idx="961">
                  <c:v>7.1018652276000003</c:v>
                </c:pt>
                <c:pt idx="962">
                  <c:v>7.1018652276000003</c:v>
                </c:pt>
                <c:pt idx="963">
                  <c:v>7.0990335428999991</c:v>
                </c:pt>
                <c:pt idx="964">
                  <c:v>7.0990335428999991</c:v>
                </c:pt>
                <c:pt idx="965">
                  <c:v>7.0990335428999991</c:v>
                </c:pt>
                <c:pt idx="966">
                  <c:v>7.0990335428999991</c:v>
                </c:pt>
                <c:pt idx="967">
                  <c:v>7.0962018581999997</c:v>
                </c:pt>
                <c:pt idx="968">
                  <c:v>7.0962018581999997</c:v>
                </c:pt>
                <c:pt idx="969">
                  <c:v>7.0962018581999997</c:v>
                </c:pt>
                <c:pt idx="970">
                  <c:v>7.0933701734999994</c:v>
                </c:pt>
                <c:pt idx="971">
                  <c:v>7.0933701734999994</c:v>
                </c:pt>
                <c:pt idx="972">
                  <c:v>7.0933701734999994</c:v>
                </c:pt>
                <c:pt idx="973">
                  <c:v>7.0933701734999994</c:v>
                </c:pt>
                <c:pt idx="974">
                  <c:v>7.0905384888</c:v>
                </c:pt>
                <c:pt idx="975">
                  <c:v>7.0905384888</c:v>
                </c:pt>
                <c:pt idx="976">
                  <c:v>7.0905384888</c:v>
                </c:pt>
                <c:pt idx="977">
                  <c:v>7.0905384888</c:v>
                </c:pt>
                <c:pt idx="978">
                  <c:v>7.0877068040999998</c:v>
                </c:pt>
                <c:pt idx="979">
                  <c:v>7.0877068040999998</c:v>
                </c:pt>
                <c:pt idx="980">
                  <c:v>7.0877068040999998</c:v>
                </c:pt>
                <c:pt idx="981">
                  <c:v>7.0848751193999995</c:v>
                </c:pt>
                <c:pt idx="982">
                  <c:v>7.0848751193999995</c:v>
                </c:pt>
                <c:pt idx="983">
                  <c:v>7.0848751193999995</c:v>
                </c:pt>
                <c:pt idx="984">
                  <c:v>7.0848751193999995</c:v>
                </c:pt>
                <c:pt idx="985">
                  <c:v>7.0820434346999992</c:v>
                </c:pt>
                <c:pt idx="986">
                  <c:v>7.0820434346999992</c:v>
                </c:pt>
                <c:pt idx="987">
                  <c:v>7.0820434346999992</c:v>
                </c:pt>
                <c:pt idx="988">
                  <c:v>7.0792117499999998</c:v>
                </c:pt>
                <c:pt idx="989">
                  <c:v>7.0792117499999998</c:v>
                </c:pt>
                <c:pt idx="990">
                  <c:v>7.0792117499999998</c:v>
                </c:pt>
                <c:pt idx="991">
                  <c:v>7.0792117499999998</c:v>
                </c:pt>
                <c:pt idx="992">
                  <c:v>7.0763800652999995</c:v>
                </c:pt>
                <c:pt idx="993">
                  <c:v>7.0763800652999995</c:v>
                </c:pt>
                <c:pt idx="994">
                  <c:v>7.0763800652999995</c:v>
                </c:pt>
                <c:pt idx="995">
                  <c:v>7.0763800652999995</c:v>
                </c:pt>
                <c:pt idx="996">
                  <c:v>7.0735483806000001</c:v>
                </c:pt>
                <c:pt idx="997">
                  <c:v>7.0735483806000001</c:v>
                </c:pt>
                <c:pt idx="998">
                  <c:v>7.0735483806000001</c:v>
                </c:pt>
                <c:pt idx="999">
                  <c:v>7.0707166958999998</c:v>
                </c:pt>
                <c:pt idx="1000">
                  <c:v>7.0707166958999998</c:v>
                </c:pt>
                <c:pt idx="1001">
                  <c:v>7.0707166958999998</c:v>
                </c:pt>
                <c:pt idx="1002">
                  <c:v>7.0707166958999998</c:v>
                </c:pt>
                <c:pt idx="1003">
                  <c:v>7.0678850111999996</c:v>
                </c:pt>
                <c:pt idx="1004">
                  <c:v>7.0678850111999996</c:v>
                </c:pt>
                <c:pt idx="1005">
                  <c:v>7.0678850111999996</c:v>
                </c:pt>
                <c:pt idx="1006">
                  <c:v>7.0650533265000002</c:v>
                </c:pt>
                <c:pt idx="1007">
                  <c:v>7.0650533265000002</c:v>
                </c:pt>
                <c:pt idx="1008">
                  <c:v>7.0650533265000002</c:v>
                </c:pt>
                <c:pt idx="1009">
                  <c:v>7.0650533265000002</c:v>
                </c:pt>
                <c:pt idx="1010">
                  <c:v>7.0622216417999999</c:v>
                </c:pt>
                <c:pt idx="1011">
                  <c:v>7.0622216417999999</c:v>
                </c:pt>
                <c:pt idx="1012">
                  <c:v>7.0622216417999999</c:v>
                </c:pt>
                <c:pt idx="1013">
                  <c:v>7.0622216417999999</c:v>
                </c:pt>
                <c:pt idx="1014">
                  <c:v>7.0593899571000005</c:v>
                </c:pt>
                <c:pt idx="1015">
                  <c:v>7.0593899571000005</c:v>
                </c:pt>
                <c:pt idx="1016">
                  <c:v>7.0593899571000005</c:v>
                </c:pt>
                <c:pt idx="1017">
                  <c:v>7.0565582723999993</c:v>
                </c:pt>
                <c:pt idx="1018">
                  <c:v>7.0565582723999993</c:v>
                </c:pt>
                <c:pt idx="1019">
                  <c:v>7.0565582723999993</c:v>
                </c:pt>
                <c:pt idx="1020">
                  <c:v>7.0565582723999993</c:v>
                </c:pt>
                <c:pt idx="1021">
                  <c:v>7.0537265876999999</c:v>
                </c:pt>
                <c:pt idx="1022">
                  <c:v>7.0537265876999999</c:v>
                </c:pt>
                <c:pt idx="1023">
                  <c:v>7.0537265876999999</c:v>
                </c:pt>
                <c:pt idx="1024">
                  <c:v>7.0537265876999999</c:v>
                </c:pt>
                <c:pt idx="1025">
                  <c:v>7.0508949029999997</c:v>
                </c:pt>
                <c:pt idx="1026">
                  <c:v>7.0508949029999997</c:v>
                </c:pt>
                <c:pt idx="1027">
                  <c:v>7.0508949029999997</c:v>
                </c:pt>
                <c:pt idx="1028">
                  <c:v>7.0480632183000003</c:v>
                </c:pt>
                <c:pt idx="1029">
                  <c:v>7.0480632183000003</c:v>
                </c:pt>
                <c:pt idx="1030">
                  <c:v>7.0480632183000003</c:v>
                </c:pt>
                <c:pt idx="1031">
                  <c:v>7.0480632183000003</c:v>
                </c:pt>
                <c:pt idx="1032">
                  <c:v>7.0452315336</c:v>
                </c:pt>
                <c:pt idx="1033">
                  <c:v>7.0452315336</c:v>
                </c:pt>
                <c:pt idx="1034">
                  <c:v>7.0452315336</c:v>
                </c:pt>
                <c:pt idx="1035">
                  <c:v>7.0423998488999997</c:v>
                </c:pt>
                <c:pt idx="1036">
                  <c:v>7.0423998488999997</c:v>
                </c:pt>
                <c:pt idx="1037">
                  <c:v>7.0423998488999997</c:v>
                </c:pt>
                <c:pt idx="1038">
                  <c:v>7.0423998488999997</c:v>
                </c:pt>
                <c:pt idx="1039">
                  <c:v>7.0395681641999994</c:v>
                </c:pt>
                <c:pt idx="1040">
                  <c:v>7.0395681641999994</c:v>
                </c:pt>
                <c:pt idx="1041">
                  <c:v>7.0395681641999994</c:v>
                </c:pt>
                <c:pt idx="1042">
                  <c:v>7.0395681641999994</c:v>
                </c:pt>
                <c:pt idx="1043">
                  <c:v>7.0367364795</c:v>
                </c:pt>
                <c:pt idx="1044">
                  <c:v>7.0367364795</c:v>
                </c:pt>
                <c:pt idx="1045">
                  <c:v>7.0367364795</c:v>
                </c:pt>
                <c:pt idx="1046">
                  <c:v>7.0339047947999997</c:v>
                </c:pt>
                <c:pt idx="1047">
                  <c:v>7.0339047947999997</c:v>
                </c:pt>
                <c:pt idx="1048">
                  <c:v>7.0339047947999997</c:v>
                </c:pt>
                <c:pt idx="1049">
                  <c:v>7.0339047947999997</c:v>
                </c:pt>
                <c:pt idx="1050">
                  <c:v>7.0310731101000004</c:v>
                </c:pt>
                <c:pt idx="1051">
                  <c:v>7.0310731101000004</c:v>
                </c:pt>
                <c:pt idx="1052">
                  <c:v>7.0310731101000004</c:v>
                </c:pt>
                <c:pt idx="1053">
                  <c:v>7.0310731101000004</c:v>
                </c:pt>
                <c:pt idx="1054">
                  <c:v>7.0282414253999992</c:v>
                </c:pt>
                <c:pt idx="1055">
                  <c:v>7.0282414253999992</c:v>
                </c:pt>
                <c:pt idx="1056">
                  <c:v>7.0282414253999992</c:v>
                </c:pt>
                <c:pt idx="1057">
                  <c:v>7.0254097406999998</c:v>
                </c:pt>
                <c:pt idx="1058">
                  <c:v>7.0254097406999998</c:v>
                </c:pt>
                <c:pt idx="1059">
                  <c:v>7.0254097406999998</c:v>
                </c:pt>
                <c:pt idx="1060">
                  <c:v>7.0254097406999998</c:v>
                </c:pt>
                <c:pt idx="1061">
                  <c:v>7.0225780559999995</c:v>
                </c:pt>
                <c:pt idx="1062">
                  <c:v>7.0225780559999995</c:v>
                </c:pt>
                <c:pt idx="1063">
                  <c:v>7.0225780559999995</c:v>
                </c:pt>
                <c:pt idx="1064">
                  <c:v>7.0225780559999995</c:v>
                </c:pt>
                <c:pt idx="1065">
                  <c:v>7.0197463713000001</c:v>
                </c:pt>
                <c:pt idx="1066">
                  <c:v>7.0197463713000001</c:v>
                </c:pt>
                <c:pt idx="1067">
                  <c:v>7.0197463713000001</c:v>
                </c:pt>
                <c:pt idx="1068">
                  <c:v>7.0169146865999998</c:v>
                </c:pt>
                <c:pt idx="1069">
                  <c:v>7.0169146865999998</c:v>
                </c:pt>
                <c:pt idx="1070">
                  <c:v>7.0169146865999998</c:v>
                </c:pt>
                <c:pt idx="1071">
                  <c:v>7.0169146865999998</c:v>
                </c:pt>
                <c:pt idx="1072">
                  <c:v>7.0140830018999996</c:v>
                </c:pt>
                <c:pt idx="1073">
                  <c:v>7.0140830018999996</c:v>
                </c:pt>
                <c:pt idx="1074">
                  <c:v>7.0140830018999996</c:v>
                </c:pt>
                <c:pt idx="1075">
                  <c:v>7.0112513171999993</c:v>
                </c:pt>
                <c:pt idx="1076">
                  <c:v>7.0112513171999993</c:v>
                </c:pt>
                <c:pt idx="1077">
                  <c:v>7.0112513171999993</c:v>
                </c:pt>
                <c:pt idx="1078">
                  <c:v>7.0112513171999993</c:v>
                </c:pt>
                <c:pt idx="1079">
                  <c:v>7.0084196324999999</c:v>
                </c:pt>
                <c:pt idx="1080">
                  <c:v>7.0084196324999999</c:v>
                </c:pt>
                <c:pt idx="1081">
                  <c:v>7.0084196324999999</c:v>
                </c:pt>
                <c:pt idx="1082">
                  <c:v>7.0084196324999999</c:v>
                </c:pt>
                <c:pt idx="1083">
                  <c:v>7.0055879477999996</c:v>
                </c:pt>
                <c:pt idx="1084">
                  <c:v>7.0055879477999996</c:v>
                </c:pt>
                <c:pt idx="1085">
                  <c:v>7.0055879477999996</c:v>
                </c:pt>
                <c:pt idx="1086">
                  <c:v>7.0027562631000002</c:v>
                </c:pt>
                <c:pt idx="1087">
                  <c:v>7.0027562631000002</c:v>
                </c:pt>
                <c:pt idx="1088">
                  <c:v>7.0027562631000002</c:v>
                </c:pt>
                <c:pt idx="1089">
                  <c:v>7.0027562631000002</c:v>
                </c:pt>
                <c:pt idx="1090">
                  <c:v>6.999924578399999</c:v>
                </c:pt>
                <c:pt idx="1091">
                  <c:v>6.999924578399999</c:v>
                </c:pt>
                <c:pt idx="1092">
                  <c:v>6.999924578399999</c:v>
                </c:pt>
                <c:pt idx="1093">
                  <c:v>6.999924578399999</c:v>
                </c:pt>
                <c:pt idx="1094">
                  <c:v>6.9970928936999996</c:v>
                </c:pt>
                <c:pt idx="1095">
                  <c:v>6.9970928936999996</c:v>
                </c:pt>
                <c:pt idx="1096">
                  <c:v>6.9970928936999996</c:v>
                </c:pt>
                <c:pt idx="1097">
                  <c:v>6.9942612089999994</c:v>
                </c:pt>
                <c:pt idx="1098">
                  <c:v>6.9942612089999994</c:v>
                </c:pt>
                <c:pt idx="1099">
                  <c:v>6.9942612089999994</c:v>
                </c:pt>
                <c:pt idx="1100">
                  <c:v>6.9942612089999994</c:v>
                </c:pt>
                <c:pt idx="1101">
                  <c:v>6.9914295243</c:v>
                </c:pt>
                <c:pt idx="1102">
                  <c:v>6.9914295243</c:v>
                </c:pt>
                <c:pt idx="1103">
                  <c:v>6.9914295243</c:v>
                </c:pt>
                <c:pt idx="1104">
                  <c:v>6.9914295243</c:v>
                </c:pt>
                <c:pt idx="1105">
                  <c:v>6.9885978395999997</c:v>
                </c:pt>
                <c:pt idx="1106">
                  <c:v>6.9885978395999997</c:v>
                </c:pt>
                <c:pt idx="1107">
                  <c:v>6.9885978395999997</c:v>
                </c:pt>
                <c:pt idx="1108">
                  <c:v>6.9857661548999994</c:v>
                </c:pt>
                <c:pt idx="1109">
                  <c:v>6.9857661548999994</c:v>
                </c:pt>
                <c:pt idx="1110">
                  <c:v>6.9857661548999994</c:v>
                </c:pt>
                <c:pt idx="1111">
                  <c:v>6.9857661548999994</c:v>
                </c:pt>
                <c:pt idx="1112">
                  <c:v>6.9829344702</c:v>
                </c:pt>
                <c:pt idx="1113">
                  <c:v>6.9829344702</c:v>
                </c:pt>
                <c:pt idx="1114">
                  <c:v>6.9829344702</c:v>
                </c:pt>
                <c:pt idx="1115">
                  <c:v>6.9829344702</c:v>
                </c:pt>
                <c:pt idx="1116">
                  <c:v>6.9801027854999997</c:v>
                </c:pt>
                <c:pt idx="1117">
                  <c:v>6.9801027854999997</c:v>
                </c:pt>
                <c:pt idx="1118">
                  <c:v>6.9801027854999997</c:v>
                </c:pt>
                <c:pt idx="1119">
                  <c:v>6.9772711008000003</c:v>
                </c:pt>
                <c:pt idx="1120">
                  <c:v>6.9772711008000003</c:v>
                </c:pt>
                <c:pt idx="1121">
                  <c:v>6.9772711008000003</c:v>
                </c:pt>
                <c:pt idx="1122">
                  <c:v>6.9772711008000003</c:v>
                </c:pt>
                <c:pt idx="1123">
                  <c:v>6.9744394161000001</c:v>
                </c:pt>
                <c:pt idx="1124">
                  <c:v>6.9744394161000001</c:v>
                </c:pt>
                <c:pt idx="1125">
                  <c:v>6.9744394161000001</c:v>
                </c:pt>
                <c:pt idx="1126">
                  <c:v>6.9744394161000001</c:v>
                </c:pt>
                <c:pt idx="1127">
                  <c:v>6.9716077313999998</c:v>
                </c:pt>
                <c:pt idx="1128">
                  <c:v>6.9716077313999998</c:v>
                </c:pt>
                <c:pt idx="1129">
                  <c:v>6.9716077313999998</c:v>
                </c:pt>
                <c:pt idx="1130">
                  <c:v>6.9687760466999995</c:v>
                </c:pt>
                <c:pt idx="1131">
                  <c:v>6.9687760466999995</c:v>
                </c:pt>
                <c:pt idx="1132">
                  <c:v>6.9687760466999995</c:v>
                </c:pt>
                <c:pt idx="1133">
                  <c:v>6.9687760466999995</c:v>
                </c:pt>
                <c:pt idx="1134">
                  <c:v>6.9659443620000001</c:v>
                </c:pt>
                <c:pt idx="1135">
                  <c:v>6.9659443620000001</c:v>
                </c:pt>
                <c:pt idx="1136">
                  <c:v>6.9659443620000001</c:v>
                </c:pt>
                <c:pt idx="1137">
                  <c:v>6.9659443620000001</c:v>
                </c:pt>
                <c:pt idx="1138">
                  <c:v>6.9631126772999998</c:v>
                </c:pt>
                <c:pt idx="1139">
                  <c:v>6.9631126772999998</c:v>
                </c:pt>
                <c:pt idx="1140">
                  <c:v>6.9631126772999998</c:v>
                </c:pt>
                <c:pt idx="1141">
                  <c:v>6.9602809926000004</c:v>
                </c:pt>
                <c:pt idx="1142">
                  <c:v>6.9602809926000004</c:v>
                </c:pt>
                <c:pt idx="1143">
                  <c:v>6.9602809926000004</c:v>
                </c:pt>
                <c:pt idx="1144">
                  <c:v>6.9602809926000004</c:v>
                </c:pt>
                <c:pt idx="1145">
                  <c:v>6.9574493078999993</c:v>
                </c:pt>
                <c:pt idx="1146">
                  <c:v>6.9574493078999993</c:v>
                </c:pt>
                <c:pt idx="1147">
                  <c:v>6.9574493078999993</c:v>
                </c:pt>
                <c:pt idx="1148">
                  <c:v>6.9574493078999993</c:v>
                </c:pt>
                <c:pt idx="1149">
                  <c:v>6.9546176231999999</c:v>
                </c:pt>
                <c:pt idx="1150">
                  <c:v>6.9546176231999999</c:v>
                </c:pt>
                <c:pt idx="1151">
                  <c:v>6.9546176231999999</c:v>
                </c:pt>
                <c:pt idx="1152">
                  <c:v>6.9517859384999996</c:v>
                </c:pt>
                <c:pt idx="1153">
                  <c:v>6.9517859384999996</c:v>
                </c:pt>
                <c:pt idx="1154">
                  <c:v>6.9517859384999996</c:v>
                </c:pt>
                <c:pt idx="1155">
                  <c:v>6.9517859384999996</c:v>
                </c:pt>
                <c:pt idx="1156">
                  <c:v>6.9489542538000002</c:v>
                </c:pt>
                <c:pt idx="1157">
                  <c:v>6.9489542538000002</c:v>
                </c:pt>
                <c:pt idx="1158">
                  <c:v>6.9489542538000002</c:v>
                </c:pt>
                <c:pt idx="1159">
                  <c:v>6.9489542538000002</c:v>
                </c:pt>
                <c:pt idx="1160">
                  <c:v>6.9461225690999999</c:v>
                </c:pt>
                <c:pt idx="1161">
                  <c:v>6.9461225690999999</c:v>
                </c:pt>
                <c:pt idx="1162">
                  <c:v>6.9461225690999999</c:v>
                </c:pt>
                <c:pt idx="1163">
                  <c:v>6.9432908843999996</c:v>
                </c:pt>
                <c:pt idx="1164">
                  <c:v>6.9432908843999996</c:v>
                </c:pt>
                <c:pt idx="1165">
                  <c:v>6.9432908843999996</c:v>
                </c:pt>
                <c:pt idx="1166">
                  <c:v>6.9432908843999996</c:v>
                </c:pt>
                <c:pt idx="1167">
                  <c:v>6.9404591996999994</c:v>
                </c:pt>
                <c:pt idx="1168">
                  <c:v>6.9404591996999994</c:v>
                </c:pt>
                <c:pt idx="1169">
                  <c:v>6.9404591996999994</c:v>
                </c:pt>
                <c:pt idx="1170">
                  <c:v>6.9404591996999994</c:v>
                </c:pt>
                <c:pt idx="1171">
                  <c:v>6.937627515</c:v>
                </c:pt>
                <c:pt idx="1172">
                  <c:v>6.937627515</c:v>
                </c:pt>
                <c:pt idx="1173">
                  <c:v>6.937627515</c:v>
                </c:pt>
                <c:pt idx="1174">
                  <c:v>6.937627515</c:v>
                </c:pt>
                <c:pt idx="1175">
                  <c:v>6.9347958302999997</c:v>
                </c:pt>
                <c:pt idx="1176">
                  <c:v>6.9347958302999997</c:v>
                </c:pt>
                <c:pt idx="1177">
                  <c:v>6.9347958302999997</c:v>
                </c:pt>
                <c:pt idx="1178">
                  <c:v>6.9319641456000003</c:v>
                </c:pt>
                <c:pt idx="1179">
                  <c:v>6.9319641456000003</c:v>
                </c:pt>
                <c:pt idx="1180">
                  <c:v>6.9319641456000003</c:v>
                </c:pt>
                <c:pt idx="1181">
                  <c:v>6.9319641456000003</c:v>
                </c:pt>
                <c:pt idx="1182">
                  <c:v>6.9291324608999991</c:v>
                </c:pt>
                <c:pt idx="1183">
                  <c:v>6.9291324608999991</c:v>
                </c:pt>
                <c:pt idx="1184">
                  <c:v>6.9291324608999991</c:v>
                </c:pt>
                <c:pt idx="1185">
                  <c:v>6.9291324608999991</c:v>
                </c:pt>
                <c:pt idx="1186">
                  <c:v>6.9263007761999997</c:v>
                </c:pt>
                <c:pt idx="1187">
                  <c:v>6.9263007761999997</c:v>
                </c:pt>
                <c:pt idx="1188">
                  <c:v>6.9263007761999997</c:v>
                </c:pt>
                <c:pt idx="1189">
                  <c:v>6.9234690914999995</c:v>
                </c:pt>
                <c:pt idx="1190">
                  <c:v>6.9234690914999995</c:v>
                </c:pt>
                <c:pt idx="1191">
                  <c:v>6.9234690914999995</c:v>
                </c:pt>
                <c:pt idx="1192">
                  <c:v>6.9234690914999995</c:v>
                </c:pt>
                <c:pt idx="1193">
                  <c:v>6.9206374068000001</c:v>
                </c:pt>
                <c:pt idx="1194">
                  <c:v>6.9206374068000001</c:v>
                </c:pt>
                <c:pt idx="1195">
                  <c:v>6.9206374068000001</c:v>
                </c:pt>
                <c:pt idx="1196">
                  <c:v>6.9206374068000001</c:v>
                </c:pt>
                <c:pt idx="1197">
                  <c:v>6.9178057220999998</c:v>
                </c:pt>
                <c:pt idx="1198">
                  <c:v>6.9178057220999998</c:v>
                </c:pt>
                <c:pt idx="1199">
                  <c:v>6.9178057220999998</c:v>
                </c:pt>
                <c:pt idx="1200">
                  <c:v>6.9149740373999995</c:v>
                </c:pt>
                <c:pt idx="1201">
                  <c:v>6.9149740373999995</c:v>
                </c:pt>
                <c:pt idx="1202">
                  <c:v>6.9149740373999995</c:v>
                </c:pt>
                <c:pt idx="1203">
                  <c:v>6.9149740373999995</c:v>
                </c:pt>
                <c:pt idx="1204">
                  <c:v>6.9121423526999992</c:v>
                </c:pt>
                <c:pt idx="1205">
                  <c:v>6.9121423526999992</c:v>
                </c:pt>
                <c:pt idx="1206">
                  <c:v>6.9121423526999992</c:v>
                </c:pt>
                <c:pt idx="1207">
                  <c:v>6.9121423526999992</c:v>
                </c:pt>
                <c:pt idx="1208">
                  <c:v>6.9093106679999998</c:v>
                </c:pt>
                <c:pt idx="1209">
                  <c:v>6.9093106679999998</c:v>
                </c:pt>
                <c:pt idx="1210">
                  <c:v>6.9064789832999995</c:v>
                </c:pt>
                <c:pt idx="1211">
                  <c:v>6.9064789832999995</c:v>
                </c:pt>
                <c:pt idx="1212">
                  <c:v>6.9036472986000001</c:v>
                </c:pt>
                <c:pt idx="1213">
                  <c:v>6.9036472986000001</c:v>
                </c:pt>
                <c:pt idx="1214">
                  <c:v>6.9008156138999999</c:v>
                </c:pt>
                <c:pt idx="1215">
                  <c:v>6.9008156138999999</c:v>
                </c:pt>
                <c:pt idx="1216">
                  <c:v>6.8979839291999996</c:v>
                </c:pt>
                <c:pt idx="1217">
                  <c:v>6.8951522445000002</c:v>
                </c:pt>
                <c:pt idx="1218">
                  <c:v>6.8951522445000002</c:v>
                </c:pt>
                <c:pt idx="1219">
                  <c:v>6.8923205597999999</c:v>
                </c:pt>
                <c:pt idx="1220">
                  <c:v>6.8923205597999999</c:v>
                </c:pt>
                <c:pt idx="1221">
                  <c:v>6.8894888751000005</c:v>
                </c:pt>
                <c:pt idx="1222">
                  <c:v>6.8894888751000005</c:v>
                </c:pt>
                <c:pt idx="1223">
                  <c:v>6.8866571903999994</c:v>
                </c:pt>
                <c:pt idx="1224">
                  <c:v>6.8866571903999994</c:v>
                </c:pt>
                <c:pt idx="1225">
                  <c:v>6.8838255057</c:v>
                </c:pt>
                <c:pt idx="1226">
                  <c:v>6.8838255057</c:v>
                </c:pt>
                <c:pt idx="1227">
                  <c:v>6.8809938209999997</c:v>
                </c:pt>
                <c:pt idx="1228">
                  <c:v>6.8781621363000003</c:v>
                </c:pt>
                <c:pt idx="1229">
                  <c:v>6.8781621363000003</c:v>
                </c:pt>
                <c:pt idx="1230">
                  <c:v>6.8753304516</c:v>
                </c:pt>
                <c:pt idx="1231">
                  <c:v>6.8753304516</c:v>
                </c:pt>
                <c:pt idx="1232">
                  <c:v>6.8724987668999997</c:v>
                </c:pt>
                <c:pt idx="1233">
                  <c:v>6.8724987668999997</c:v>
                </c:pt>
                <c:pt idx="1234">
                  <c:v>6.8696670821999994</c:v>
                </c:pt>
                <c:pt idx="1235">
                  <c:v>6.8696670821999994</c:v>
                </c:pt>
                <c:pt idx="1236">
                  <c:v>6.8668353975</c:v>
                </c:pt>
                <c:pt idx="1237">
                  <c:v>6.8668353975</c:v>
                </c:pt>
                <c:pt idx="1238">
                  <c:v>6.8640037127999998</c:v>
                </c:pt>
                <c:pt idx="1239">
                  <c:v>6.8611720281000004</c:v>
                </c:pt>
                <c:pt idx="1240">
                  <c:v>6.8611720281000004</c:v>
                </c:pt>
                <c:pt idx="1241">
                  <c:v>6.8583403433999992</c:v>
                </c:pt>
                <c:pt idx="1242">
                  <c:v>6.8583403433999992</c:v>
                </c:pt>
                <c:pt idx="1243">
                  <c:v>6.8555086586999998</c:v>
                </c:pt>
                <c:pt idx="1244">
                  <c:v>6.8555086586999998</c:v>
                </c:pt>
                <c:pt idx="1245">
                  <c:v>6.8526769739999995</c:v>
                </c:pt>
                <c:pt idx="1246">
                  <c:v>6.8526769739999995</c:v>
                </c:pt>
                <c:pt idx="1247">
                  <c:v>6.8498452893000001</c:v>
                </c:pt>
                <c:pt idx="1248">
                  <c:v>6.8498452893000001</c:v>
                </c:pt>
                <c:pt idx="1249">
                  <c:v>6.8470136045999999</c:v>
                </c:pt>
                <c:pt idx="1250">
                  <c:v>6.8441819198999996</c:v>
                </c:pt>
                <c:pt idx="1251">
                  <c:v>6.8441819198999996</c:v>
                </c:pt>
                <c:pt idx="1252">
                  <c:v>6.8413502351999993</c:v>
                </c:pt>
                <c:pt idx="1253">
                  <c:v>6.8413502351999993</c:v>
                </c:pt>
                <c:pt idx="1254">
                  <c:v>6.8385185504999999</c:v>
                </c:pt>
                <c:pt idx="1255">
                  <c:v>6.8385185504999999</c:v>
                </c:pt>
                <c:pt idx="1256">
                  <c:v>6.8356868657999996</c:v>
                </c:pt>
                <c:pt idx="1257">
                  <c:v>6.8356868657999996</c:v>
                </c:pt>
                <c:pt idx="1258">
                  <c:v>6.8328551811000002</c:v>
                </c:pt>
                <c:pt idx="1259">
                  <c:v>6.8328551811000002</c:v>
                </c:pt>
                <c:pt idx="1260">
                  <c:v>6.8300234963999991</c:v>
                </c:pt>
                <c:pt idx="1261">
                  <c:v>6.8271918116999997</c:v>
                </c:pt>
                <c:pt idx="1262">
                  <c:v>6.8271918116999997</c:v>
                </c:pt>
                <c:pt idx="1263">
                  <c:v>6.8243601269999994</c:v>
                </c:pt>
                <c:pt idx="1264">
                  <c:v>6.8243601269999994</c:v>
                </c:pt>
                <c:pt idx="1265">
                  <c:v>6.8215284423</c:v>
                </c:pt>
                <c:pt idx="1266">
                  <c:v>6.8215284423</c:v>
                </c:pt>
                <c:pt idx="1267">
                  <c:v>6.8186967575999997</c:v>
                </c:pt>
                <c:pt idx="1268">
                  <c:v>6.8186967575999997</c:v>
                </c:pt>
                <c:pt idx="1269">
                  <c:v>6.8158650728999994</c:v>
                </c:pt>
                <c:pt idx="1270">
                  <c:v>6.8158650728999994</c:v>
                </c:pt>
                <c:pt idx="1271">
                  <c:v>6.8130333882</c:v>
                </c:pt>
                <c:pt idx="1272">
                  <c:v>6.8130333882</c:v>
                </c:pt>
                <c:pt idx="1273">
                  <c:v>6.8102017034999998</c:v>
                </c:pt>
                <c:pt idx="1274">
                  <c:v>6.8073700188000004</c:v>
                </c:pt>
                <c:pt idx="1275">
                  <c:v>6.8073700188000004</c:v>
                </c:pt>
                <c:pt idx="1276">
                  <c:v>6.8045383341000001</c:v>
                </c:pt>
                <c:pt idx="1277">
                  <c:v>6.8045383341000001</c:v>
                </c:pt>
                <c:pt idx="1278">
                  <c:v>6.8017066493999998</c:v>
                </c:pt>
                <c:pt idx="1279">
                  <c:v>6.8017066493999998</c:v>
                </c:pt>
                <c:pt idx="1280">
                  <c:v>6.7988749646999995</c:v>
                </c:pt>
                <c:pt idx="1281">
                  <c:v>6.7988749646999995</c:v>
                </c:pt>
                <c:pt idx="1282">
                  <c:v>6.7960432800000001</c:v>
                </c:pt>
                <c:pt idx="1283">
                  <c:v>6.7960432800000001</c:v>
                </c:pt>
                <c:pt idx="1284">
                  <c:v>6.7932115952999998</c:v>
                </c:pt>
                <c:pt idx="1285">
                  <c:v>6.7932115952999998</c:v>
                </c:pt>
                <c:pt idx="1286">
                  <c:v>6.7903799106000005</c:v>
                </c:pt>
                <c:pt idx="1287">
                  <c:v>6.7875482258999993</c:v>
                </c:pt>
                <c:pt idx="1288">
                  <c:v>6.7875482258999993</c:v>
                </c:pt>
                <c:pt idx="1289">
                  <c:v>6.7847165411999999</c:v>
                </c:pt>
                <c:pt idx="1290">
                  <c:v>6.7847165411999999</c:v>
                </c:pt>
                <c:pt idx="1291">
                  <c:v>6.7818848564999996</c:v>
                </c:pt>
                <c:pt idx="1292">
                  <c:v>6.7818848564999996</c:v>
                </c:pt>
                <c:pt idx="1293">
                  <c:v>6.7790531718000002</c:v>
                </c:pt>
                <c:pt idx="1294">
                  <c:v>6.7790531718000002</c:v>
                </c:pt>
                <c:pt idx="1295">
                  <c:v>6.7762214870999999</c:v>
                </c:pt>
                <c:pt idx="1296">
                  <c:v>6.7762214870999999</c:v>
                </c:pt>
                <c:pt idx="1297">
                  <c:v>6.7733898023999997</c:v>
                </c:pt>
                <c:pt idx="1298">
                  <c:v>6.7705581176999994</c:v>
                </c:pt>
                <c:pt idx="1299">
                  <c:v>6.7705581176999994</c:v>
                </c:pt>
                <c:pt idx="1300">
                  <c:v>6.767726433</c:v>
                </c:pt>
                <c:pt idx="1301">
                  <c:v>6.767726433</c:v>
                </c:pt>
                <c:pt idx="1302">
                  <c:v>6.7648947482999997</c:v>
                </c:pt>
                <c:pt idx="1303">
                  <c:v>6.7648947482999997</c:v>
                </c:pt>
                <c:pt idx="1304">
                  <c:v>6.7620630636000003</c:v>
                </c:pt>
                <c:pt idx="1305">
                  <c:v>6.7620630636000003</c:v>
                </c:pt>
                <c:pt idx="1306">
                  <c:v>6.7592313788999991</c:v>
                </c:pt>
                <c:pt idx="1307">
                  <c:v>6.7592313788999991</c:v>
                </c:pt>
                <c:pt idx="1308">
                  <c:v>6.7563996941999998</c:v>
                </c:pt>
                <c:pt idx="1309">
                  <c:v>6.7563996941999998</c:v>
                </c:pt>
                <c:pt idx="1310">
                  <c:v>6.7535680094999995</c:v>
                </c:pt>
                <c:pt idx="1311">
                  <c:v>6.7535680094999995</c:v>
                </c:pt>
                <c:pt idx="1312">
                  <c:v>6.7507363248000001</c:v>
                </c:pt>
                <c:pt idx="1313">
                  <c:v>6.7479046400999998</c:v>
                </c:pt>
                <c:pt idx="1314">
                  <c:v>6.7479046400999998</c:v>
                </c:pt>
                <c:pt idx="1315">
                  <c:v>6.7450729553999995</c:v>
                </c:pt>
                <c:pt idx="1316">
                  <c:v>6.7450729553999995</c:v>
                </c:pt>
                <c:pt idx="1317">
                  <c:v>6.7422412706999992</c:v>
                </c:pt>
                <c:pt idx="1318">
                  <c:v>6.7422412706999992</c:v>
                </c:pt>
                <c:pt idx="1319">
                  <c:v>6.7394095859999998</c:v>
                </c:pt>
                <c:pt idx="1320">
                  <c:v>6.7394095859999998</c:v>
                </c:pt>
                <c:pt idx="1321">
                  <c:v>6.7365779012999996</c:v>
                </c:pt>
                <c:pt idx="1322">
                  <c:v>6.7365779012999996</c:v>
                </c:pt>
                <c:pt idx="1323">
                  <c:v>6.7337462166000002</c:v>
                </c:pt>
                <c:pt idx="1324">
                  <c:v>6.7337462166000002</c:v>
                </c:pt>
                <c:pt idx="1325">
                  <c:v>6.7309145318999999</c:v>
                </c:pt>
                <c:pt idx="1326">
                  <c:v>6.7280828471999996</c:v>
                </c:pt>
                <c:pt idx="1327">
                  <c:v>6.7280828471999996</c:v>
                </c:pt>
                <c:pt idx="1328">
                  <c:v>6.7252511625000002</c:v>
                </c:pt>
                <c:pt idx="1329">
                  <c:v>6.7252511625000002</c:v>
                </c:pt>
                <c:pt idx="1330">
                  <c:v>6.7224194777999999</c:v>
                </c:pt>
                <c:pt idx="1331">
                  <c:v>6.7224194777999999</c:v>
                </c:pt>
                <c:pt idx="1332">
                  <c:v>6.7195877931000005</c:v>
                </c:pt>
                <c:pt idx="1333">
                  <c:v>6.7195877931000005</c:v>
                </c:pt>
                <c:pt idx="1334">
                  <c:v>6.7167561083999994</c:v>
                </c:pt>
                <c:pt idx="1335">
                  <c:v>6.7167561083999994</c:v>
                </c:pt>
                <c:pt idx="1336">
                  <c:v>6.7139244237</c:v>
                </c:pt>
                <c:pt idx="1337">
                  <c:v>6.7139244237</c:v>
                </c:pt>
                <c:pt idx="1338">
                  <c:v>6.7110927389999997</c:v>
                </c:pt>
                <c:pt idx="1339">
                  <c:v>6.7110927389999997</c:v>
                </c:pt>
                <c:pt idx="1340">
                  <c:v>6.7082610543000003</c:v>
                </c:pt>
                <c:pt idx="1341">
                  <c:v>6.7054293696</c:v>
                </c:pt>
                <c:pt idx="1342">
                  <c:v>6.7054293696</c:v>
                </c:pt>
                <c:pt idx="1343">
                  <c:v>6.7025976848999997</c:v>
                </c:pt>
                <c:pt idx="1344">
                  <c:v>6.7025976848999997</c:v>
                </c:pt>
                <c:pt idx="1345">
                  <c:v>6.6997660001999995</c:v>
                </c:pt>
                <c:pt idx="1346">
                  <c:v>6.6997660001999995</c:v>
                </c:pt>
                <c:pt idx="1347">
                  <c:v>6.6969343155000001</c:v>
                </c:pt>
                <c:pt idx="1348">
                  <c:v>6.6969343155000001</c:v>
                </c:pt>
                <c:pt idx="1349">
                  <c:v>6.6941026307999998</c:v>
                </c:pt>
                <c:pt idx="1350">
                  <c:v>6.6941026307999998</c:v>
                </c:pt>
                <c:pt idx="1351">
                  <c:v>6.6912709461000004</c:v>
                </c:pt>
                <c:pt idx="1352">
                  <c:v>6.6912709461000004</c:v>
                </c:pt>
                <c:pt idx="1353">
                  <c:v>6.6884392613999992</c:v>
                </c:pt>
                <c:pt idx="1354">
                  <c:v>6.6884392613999992</c:v>
                </c:pt>
                <c:pt idx="1355">
                  <c:v>6.6856075766999998</c:v>
                </c:pt>
                <c:pt idx="1356">
                  <c:v>6.6827758919999996</c:v>
                </c:pt>
                <c:pt idx="1357">
                  <c:v>6.6827758919999996</c:v>
                </c:pt>
                <c:pt idx="1358">
                  <c:v>6.6799442073000002</c:v>
                </c:pt>
                <c:pt idx="1359">
                  <c:v>6.6799442073000002</c:v>
                </c:pt>
                <c:pt idx="1360">
                  <c:v>6.6771125225999999</c:v>
                </c:pt>
                <c:pt idx="1361">
                  <c:v>6.6771125225999999</c:v>
                </c:pt>
                <c:pt idx="1362">
                  <c:v>6.6742808378999996</c:v>
                </c:pt>
                <c:pt idx="1363">
                  <c:v>6.6742808378999996</c:v>
                </c:pt>
                <c:pt idx="1364">
                  <c:v>6.6714491531999993</c:v>
                </c:pt>
                <c:pt idx="1365">
                  <c:v>6.6714491531999993</c:v>
                </c:pt>
                <c:pt idx="1366">
                  <c:v>6.6686174684999999</c:v>
                </c:pt>
                <c:pt idx="1367">
                  <c:v>6.6686174684999999</c:v>
                </c:pt>
                <c:pt idx="1368">
                  <c:v>6.6657857837999996</c:v>
                </c:pt>
                <c:pt idx="1369">
                  <c:v>6.6657857837999996</c:v>
                </c:pt>
                <c:pt idx="1370">
                  <c:v>6.6629540991000002</c:v>
                </c:pt>
                <c:pt idx="1371">
                  <c:v>6.6629540991000002</c:v>
                </c:pt>
                <c:pt idx="1372">
                  <c:v>6.6601224143999991</c:v>
                </c:pt>
                <c:pt idx="1373">
                  <c:v>6.6572907296999997</c:v>
                </c:pt>
                <c:pt idx="1374">
                  <c:v>6.6572907296999997</c:v>
                </c:pt>
                <c:pt idx="1375">
                  <c:v>6.6544590449999994</c:v>
                </c:pt>
                <c:pt idx="1376">
                  <c:v>6.6544590449999994</c:v>
                </c:pt>
                <c:pt idx="1377">
                  <c:v>6.6516273603</c:v>
                </c:pt>
                <c:pt idx="1378">
                  <c:v>6.6516273603</c:v>
                </c:pt>
                <c:pt idx="1379">
                  <c:v>6.6487956755999997</c:v>
                </c:pt>
                <c:pt idx="1380">
                  <c:v>6.6487956755999997</c:v>
                </c:pt>
                <c:pt idx="1381">
                  <c:v>6.6459639908999995</c:v>
                </c:pt>
                <c:pt idx="1382">
                  <c:v>6.6459639908999995</c:v>
                </c:pt>
                <c:pt idx="1383">
                  <c:v>6.6431323062000001</c:v>
                </c:pt>
                <c:pt idx="1384">
                  <c:v>6.6431323062000001</c:v>
                </c:pt>
                <c:pt idx="1385">
                  <c:v>6.6403006214999998</c:v>
                </c:pt>
                <c:pt idx="1386">
                  <c:v>6.6403006214999998</c:v>
                </c:pt>
                <c:pt idx="1387">
                  <c:v>6.6374689368000004</c:v>
                </c:pt>
                <c:pt idx="1388">
                  <c:v>6.6374689368000004</c:v>
                </c:pt>
                <c:pt idx="1389">
                  <c:v>6.6346372521000001</c:v>
                </c:pt>
                <c:pt idx="1390">
                  <c:v>6.6318055673999998</c:v>
                </c:pt>
                <c:pt idx="1391">
                  <c:v>6.6318055673999998</c:v>
                </c:pt>
                <c:pt idx="1392">
                  <c:v>6.6289738826999995</c:v>
                </c:pt>
                <c:pt idx="1393">
                  <c:v>6.6289738826999995</c:v>
                </c:pt>
                <c:pt idx="1394">
                  <c:v>6.6261421980000001</c:v>
                </c:pt>
                <c:pt idx="1395">
                  <c:v>6.6261421980000001</c:v>
                </c:pt>
                <c:pt idx="1396">
                  <c:v>6.6233105132999999</c:v>
                </c:pt>
                <c:pt idx="1397">
                  <c:v>6.6233105132999999</c:v>
                </c:pt>
                <c:pt idx="1398">
                  <c:v>6.6204788286000005</c:v>
                </c:pt>
                <c:pt idx="1399">
                  <c:v>6.6204788286000005</c:v>
                </c:pt>
                <c:pt idx="1400">
                  <c:v>6.6176471438999993</c:v>
                </c:pt>
                <c:pt idx="1401">
                  <c:v>6.6176471438999993</c:v>
                </c:pt>
                <c:pt idx="1402">
                  <c:v>6.6148154591999999</c:v>
                </c:pt>
                <c:pt idx="1403">
                  <c:v>6.6148154591999999</c:v>
                </c:pt>
                <c:pt idx="1404">
                  <c:v>6.6119837744999996</c:v>
                </c:pt>
                <c:pt idx="1405">
                  <c:v>6.6119837744999996</c:v>
                </c:pt>
                <c:pt idx="1406">
                  <c:v>6.6091520898000002</c:v>
                </c:pt>
                <c:pt idx="1407">
                  <c:v>6.6091520898000002</c:v>
                </c:pt>
                <c:pt idx="1408">
                  <c:v>6.6063204051</c:v>
                </c:pt>
                <c:pt idx="1409">
                  <c:v>6.6034887203999997</c:v>
                </c:pt>
                <c:pt idx="1410">
                  <c:v>6.6034887203999997</c:v>
                </c:pt>
                <c:pt idx="1411">
                  <c:v>6.6006570356999994</c:v>
                </c:pt>
                <c:pt idx="1412">
                  <c:v>6.6006570356999994</c:v>
                </c:pt>
                <c:pt idx="1413">
                  <c:v>6.597825351</c:v>
                </c:pt>
                <c:pt idx="1414">
                  <c:v>6.597825351</c:v>
                </c:pt>
                <c:pt idx="1415">
                  <c:v>6.5949936662999997</c:v>
                </c:pt>
                <c:pt idx="1416">
                  <c:v>6.5949936662999997</c:v>
                </c:pt>
                <c:pt idx="1417">
                  <c:v>6.5921619816000003</c:v>
                </c:pt>
                <c:pt idx="1418">
                  <c:v>6.5921619816000003</c:v>
                </c:pt>
                <c:pt idx="1419">
                  <c:v>6.5893302968999992</c:v>
                </c:pt>
                <c:pt idx="1420">
                  <c:v>6.5893302968999992</c:v>
                </c:pt>
                <c:pt idx="1421">
                  <c:v>6.5864986121999998</c:v>
                </c:pt>
                <c:pt idx="1422">
                  <c:v>6.5864986121999998</c:v>
                </c:pt>
                <c:pt idx="1423">
                  <c:v>6.5836669274999995</c:v>
                </c:pt>
                <c:pt idx="1424">
                  <c:v>6.5836669274999995</c:v>
                </c:pt>
                <c:pt idx="1425">
                  <c:v>6.5808352428000001</c:v>
                </c:pt>
                <c:pt idx="1426">
                  <c:v>6.5808352428000001</c:v>
                </c:pt>
                <c:pt idx="1427">
                  <c:v>6.5780035580999998</c:v>
                </c:pt>
                <c:pt idx="1428">
                  <c:v>6.5780035580999998</c:v>
                </c:pt>
                <c:pt idx="1429">
                  <c:v>6.5751718733999995</c:v>
                </c:pt>
                <c:pt idx="1430">
                  <c:v>6.5751718733999995</c:v>
                </c:pt>
                <c:pt idx="1431">
                  <c:v>6.5723401886999993</c:v>
                </c:pt>
                <c:pt idx="1432">
                  <c:v>6.5695085039999999</c:v>
                </c:pt>
                <c:pt idx="1433">
                  <c:v>6.5695085039999999</c:v>
                </c:pt>
                <c:pt idx="1434">
                  <c:v>6.5666768192999996</c:v>
                </c:pt>
                <c:pt idx="1435">
                  <c:v>6.5666768192999996</c:v>
                </c:pt>
                <c:pt idx="1436">
                  <c:v>6.5638451346000002</c:v>
                </c:pt>
                <c:pt idx="1437">
                  <c:v>6.5638451346000002</c:v>
                </c:pt>
                <c:pt idx="1438">
                  <c:v>6.5610134498999999</c:v>
                </c:pt>
                <c:pt idx="1439">
                  <c:v>6.5610134498999999</c:v>
                </c:pt>
                <c:pt idx="1440">
                  <c:v>6.5581817651999996</c:v>
                </c:pt>
                <c:pt idx="1441">
                  <c:v>6.5581817651999996</c:v>
                </c:pt>
                <c:pt idx="1442">
                  <c:v>6.5553500805000002</c:v>
                </c:pt>
                <c:pt idx="1443">
                  <c:v>6.5553500805000002</c:v>
                </c:pt>
                <c:pt idx="1444">
                  <c:v>6.5525183958</c:v>
                </c:pt>
                <c:pt idx="1445">
                  <c:v>6.5525183958</c:v>
                </c:pt>
                <c:pt idx="1446">
                  <c:v>6.5496867111000006</c:v>
                </c:pt>
                <c:pt idx="1447">
                  <c:v>6.5496867111000006</c:v>
                </c:pt>
                <c:pt idx="1448">
                  <c:v>6.5468550263999994</c:v>
                </c:pt>
                <c:pt idx="1449">
                  <c:v>6.5468550263999994</c:v>
                </c:pt>
                <c:pt idx="1450">
                  <c:v>6.5440233417</c:v>
                </c:pt>
                <c:pt idx="1451">
                  <c:v>6.5440233417</c:v>
                </c:pt>
                <c:pt idx="1452">
                  <c:v>6.5411916569999997</c:v>
                </c:pt>
                <c:pt idx="1453">
                  <c:v>6.5411916569999997</c:v>
                </c:pt>
                <c:pt idx="1454">
                  <c:v>6.5383599723000003</c:v>
                </c:pt>
                <c:pt idx="1455">
                  <c:v>6.5355282876</c:v>
                </c:pt>
                <c:pt idx="1456">
                  <c:v>6.5355282876</c:v>
                </c:pt>
                <c:pt idx="1457">
                  <c:v>6.5326966028999998</c:v>
                </c:pt>
                <c:pt idx="1458">
                  <c:v>6.5326966028999998</c:v>
                </c:pt>
                <c:pt idx="1459">
                  <c:v>6.5298649181999995</c:v>
                </c:pt>
                <c:pt idx="1460">
                  <c:v>6.5298649181999995</c:v>
                </c:pt>
                <c:pt idx="1461">
                  <c:v>6.5270332335000001</c:v>
                </c:pt>
                <c:pt idx="1462">
                  <c:v>6.5270332335000001</c:v>
                </c:pt>
                <c:pt idx="1463">
                  <c:v>6.5242015487999998</c:v>
                </c:pt>
                <c:pt idx="1464">
                  <c:v>6.5242015487999998</c:v>
                </c:pt>
                <c:pt idx="1465">
                  <c:v>6.5213698641000004</c:v>
                </c:pt>
                <c:pt idx="1466">
                  <c:v>6.5213698641000004</c:v>
                </c:pt>
                <c:pt idx="1467">
                  <c:v>6.5185381793999992</c:v>
                </c:pt>
                <c:pt idx="1468">
                  <c:v>6.5185381793999992</c:v>
                </c:pt>
                <c:pt idx="1469">
                  <c:v>6.5157064946999999</c:v>
                </c:pt>
                <c:pt idx="1470">
                  <c:v>6.5157064946999999</c:v>
                </c:pt>
                <c:pt idx="1471">
                  <c:v>6.5128748099999996</c:v>
                </c:pt>
                <c:pt idx="1472">
                  <c:v>6.5128748099999996</c:v>
                </c:pt>
                <c:pt idx="1473">
                  <c:v>6.5100431253000002</c:v>
                </c:pt>
                <c:pt idx="1474">
                  <c:v>6.5100431253000002</c:v>
                </c:pt>
                <c:pt idx="1475">
                  <c:v>6.5072114405999999</c:v>
                </c:pt>
                <c:pt idx="1476">
                  <c:v>6.5072114405999999</c:v>
                </c:pt>
                <c:pt idx="1477">
                  <c:v>6.5043797558999996</c:v>
                </c:pt>
                <c:pt idx="1478">
                  <c:v>6.5043797558999996</c:v>
                </c:pt>
                <c:pt idx="1479">
                  <c:v>6.5015480711999993</c:v>
                </c:pt>
                <c:pt idx="1480">
                  <c:v>6.5015480711999993</c:v>
                </c:pt>
                <c:pt idx="1481">
                  <c:v>6.4987163864999999</c:v>
                </c:pt>
                <c:pt idx="1482">
                  <c:v>6.4958847017999997</c:v>
                </c:pt>
                <c:pt idx="1483">
                  <c:v>6.4958847017999997</c:v>
                </c:pt>
                <c:pt idx="1484">
                  <c:v>6.4930530171000003</c:v>
                </c:pt>
                <c:pt idx="1485">
                  <c:v>6.4930530171000003</c:v>
                </c:pt>
                <c:pt idx="1486">
                  <c:v>6.4902213323999991</c:v>
                </c:pt>
                <c:pt idx="1487">
                  <c:v>6.4902213323999991</c:v>
                </c:pt>
                <c:pt idx="1488">
                  <c:v>6.4873896476999997</c:v>
                </c:pt>
                <c:pt idx="1489">
                  <c:v>6.4873896476999997</c:v>
                </c:pt>
                <c:pt idx="1490">
                  <c:v>6.4845579629999994</c:v>
                </c:pt>
                <c:pt idx="1491">
                  <c:v>6.4845579629999994</c:v>
                </c:pt>
                <c:pt idx="1492">
                  <c:v>6.4817262783</c:v>
                </c:pt>
                <c:pt idx="1493">
                  <c:v>6.4817262783</c:v>
                </c:pt>
                <c:pt idx="1494">
                  <c:v>6.4788945935999998</c:v>
                </c:pt>
                <c:pt idx="1495">
                  <c:v>6.4788945935999998</c:v>
                </c:pt>
                <c:pt idx="1496">
                  <c:v>6.4760629088999995</c:v>
                </c:pt>
                <c:pt idx="1497">
                  <c:v>6.4760629088999995</c:v>
                </c:pt>
                <c:pt idx="1498">
                  <c:v>6.4732312242000001</c:v>
                </c:pt>
                <c:pt idx="1499">
                  <c:v>6.4732312242000001</c:v>
                </c:pt>
                <c:pt idx="1500">
                  <c:v>6.4703995394999998</c:v>
                </c:pt>
                <c:pt idx="1501">
                  <c:v>6.4703995394999998</c:v>
                </c:pt>
                <c:pt idx="1502">
                  <c:v>6.4675678548000004</c:v>
                </c:pt>
                <c:pt idx="1503">
                  <c:v>6.4675678548000004</c:v>
                </c:pt>
                <c:pt idx="1504">
                  <c:v>6.4647361701000001</c:v>
                </c:pt>
                <c:pt idx="1505">
                  <c:v>6.4647361701000001</c:v>
                </c:pt>
                <c:pt idx="1506">
                  <c:v>6.4619044853999998</c:v>
                </c:pt>
                <c:pt idx="1507">
                  <c:v>6.4619044853999998</c:v>
                </c:pt>
                <c:pt idx="1508">
                  <c:v>6.4590728006999996</c:v>
                </c:pt>
                <c:pt idx="1509">
                  <c:v>6.4590728006999996</c:v>
                </c:pt>
                <c:pt idx="1510">
                  <c:v>6.4562411160000002</c:v>
                </c:pt>
                <c:pt idx="1511">
                  <c:v>6.4562411160000002</c:v>
                </c:pt>
                <c:pt idx="1512">
                  <c:v>6.4534094312999999</c:v>
                </c:pt>
                <c:pt idx="1513">
                  <c:v>6.4534094312999999</c:v>
                </c:pt>
                <c:pt idx="1514">
                  <c:v>6.4505777466000005</c:v>
                </c:pt>
                <c:pt idx="1515">
                  <c:v>6.4505777466000005</c:v>
                </c:pt>
                <c:pt idx="1516">
                  <c:v>6.4477460618999993</c:v>
                </c:pt>
                <c:pt idx="1517">
                  <c:v>6.4449143771999999</c:v>
                </c:pt>
                <c:pt idx="1518">
                  <c:v>6.4449143771999999</c:v>
                </c:pt>
                <c:pt idx="1519">
                  <c:v>6.4420826924999997</c:v>
                </c:pt>
                <c:pt idx="1520">
                  <c:v>6.4420826924999997</c:v>
                </c:pt>
                <c:pt idx="1521">
                  <c:v>6.4392510078000003</c:v>
                </c:pt>
                <c:pt idx="1522">
                  <c:v>6.4392510078000003</c:v>
                </c:pt>
                <c:pt idx="1523">
                  <c:v>6.4364193231</c:v>
                </c:pt>
                <c:pt idx="1524">
                  <c:v>6.4364193231</c:v>
                </c:pt>
                <c:pt idx="1525">
                  <c:v>6.4335876383999997</c:v>
                </c:pt>
                <c:pt idx="1526">
                  <c:v>6.4335876383999997</c:v>
                </c:pt>
                <c:pt idx="1527">
                  <c:v>6.4307559536999994</c:v>
                </c:pt>
                <c:pt idx="1528">
                  <c:v>6.4307559536999994</c:v>
                </c:pt>
                <c:pt idx="1529">
                  <c:v>6.427924269</c:v>
                </c:pt>
                <c:pt idx="1530">
                  <c:v>6.427924269</c:v>
                </c:pt>
                <c:pt idx="1531">
                  <c:v>6.4250925842999997</c:v>
                </c:pt>
                <c:pt idx="1532">
                  <c:v>6.4250925842999997</c:v>
                </c:pt>
                <c:pt idx="1533">
                  <c:v>6.4222608996000004</c:v>
                </c:pt>
                <c:pt idx="1534">
                  <c:v>6.4222608996000004</c:v>
                </c:pt>
                <c:pt idx="1535">
                  <c:v>6.4194292148999992</c:v>
                </c:pt>
                <c:pt idx="1536">
                  <c:v>6.4194292148999992</c:v>
                </c:pt>
                <c:pt idx="1537">
                  <c:v>6.4165975301999998</c:v>
                </c:pt>
                <c:pt idx="1538">
                  <c:v>6.4165975301999998</c:v>
                </c:pt>
                <c:pt idx="1539">
                  <c:v>6.4137658454999995</c:v>
                </c:pt>
                <c:pt idx="1540">
                  <c:v>6.4137658454999995</c:v>
                </c:pt>
                <c:pt idx="1541">
                  <c:v>6.4109341608000001</c:v>
                </c:pt>
                <c:pt idx="1542">
                  <c:v>6.4109341608000001</c:v>
                </c:pt>
                <c:pt idx="1543">
                  <c:v>6.4081024760999998</c:v>
                </c:pt>
                <c:pt idx="1544">
                  <c:v>6.4081024760999998</c:v>
                </c:pt>
                <c:pt idx="1545">
                  <c:v>6.4052707913999996</c:v>
                </c:pt>
                <c:pt idx="1546">
                  <c:v>6.4052707913999996</c:v>
                </c:pt>
                <c:pt idx="1547">
                  <c:v>6.4024391066999993</c:v>
                </c:pt>
                <c:pt idx="1548">
                  <c:v>6.4024391066999993</c:v>
                </c:pt>
                <c:pt idx="1549">
                  <c:v>6.3996074219999999</c:v>
                </c:pt>
                <c:pt idx="1550">
                  <c:v>6.3996074219999999</c:v>
                </c:pt>
                <c:pt idx="1551">
                  <c:v>6.3967757372999996</c:v>
                </c:pt>
                <c:pt idx="1552">
                  <c:v>6.3967757372999996</c:v>
                </c:pt>
                <c:pt idx="1553">
                  <c:v>6.3939440526000002</c:v>
                </c:pt>
                <c:pt idx="1554">
                  <c:v>6.3939440526000002</c:v>
                </c:pt>
                <c:pt idx="1555">
                  <c:v>6.3911123678999999</c:v>
                </c:pt>
                <c:pt idx="1556">
                  <c:v>6.3911123678999999</c:v>
                </c:pt>
                <c:pt idx="1557">
                  <c:v>6.3882806831999996</c:v>
                </c:pt>
                <c:pt idx="1558">
                  <c:v>6.3882806831999996</c:v>
                </c:pt>
                <c:pt idx="1559">
                  <c:v>6.3854489985000003</c:v>
                </c:pt>
                <c:pt idx="1560">
                  <c:v>6.3854489985000003</c:v>
                </c:pt>
                <c:pt idx="1561">
                  <c:v>6.3826173138</c:v>
                </c:pt>
                <c:pt idx="1562">
                  <c:v>6.3826173138</c:v>
                </c:pt>
                <c:pt idx="1563">
                  <c:v>6.3797856290999997</c:v>
                </c:pt>
                <c:pt idx="1564">
                  <c:v>6.3797856290999997</c:v>
                </c:pt>
                <c:pt idx="1565">
                  <c:v>6.3769539443999994</c:v>
                </c:pt>
                <c:pt idx="1566">
                  <c:v>6.3769539443999994</c:v>
                </c:pt>
                <c:pt idx="1567">
                  <c:v>6.3741222597</c:v>
                </c:pt>
                <c:pt idx="1568">
                  <c:v>6.3741222597</c:v>
                </c:pt>
                <c:pt idx="1569">
                  <c:v>6.3712905749999997</c:v>
                </c:pt>
                <c:pt idx="1570">
                  <c:v>6.3712905749999997</c:v>
                </c:pt>
                <c:pt idx="1571">
                  <c:v>6.3684588903000003</c:v>
                </c:pt>
                <c:pt idx="1572">
                  <c:v>6.3656272056000001</c:v>
                </c:pt>
                <c:pt idx="1573">
                  <c:v>6.3656272056000001</c:v>
                </c:pt>
                <c:pt idx="1574">
                  <c:v>6.3627955208999998</c:v>
                </c:pt>
                <c:pt idx="1575">
                  <c:v>6.3627955208999998</c:v>
                </c:pt>
                <c:pt idx="1576">
                  <c:v>6.3599638361999995</c:v>
                </c:pt>
                <c:pt idx="1577">
                  <c:v>6.3599638361999995</c:v>
                </c:pt>
                <c:pt idx="1578">
                  <c:v>6.3571321515000001</c:v>
                </c:pt>
                <c:pt idx="1579">
                  <c:v>6.3571321515000001</c:v>
                </c:pt>
                <c:pt idx="1580">
                  <c:v>6.3543004667999998</c:v>
                </c:pt>
                <c:pt idx="1581">
                  <c:v>6.3543004667999998</c:v>
                </c:pt>
                <c:pt idx="1582">
                  <c:v>6.3514687821000004</c:v>
                </c:pt>
                <c:pt idx="1583">
                  <c:v>6.3514687821000004</c:v>
                </c:pt>
                <c:pt idx="1584">
                  <c:v>6.3486370973999993</c:v>
                </c:pt>
                <c:pt idx="1585">
                  <c:v>6.3486370973999993</c:v>
                </c:pt>
                <c:pt idx="1586">
                  <c:v>6.3458054126999999</c:v>
                </c:pt>
                <c:pt idx="1587">
                  <c:v>6.3458054126999999</c:v>
                </c:pt>
                <c:pt idx="1588">
                  <c:v>6.3429737279999996</c:v>
                </c:pt>
                <c:pt idx="1589">
                  <c:v>6.3429737279999996</c:v>
                </c:pt>
                <c:pt idx="1590">
                  <c:v>6.3401420433000002</c:v>
                </c:pt>
                <c:pt idx="1591">
                  <c:v>6.3401420433000002</c:v>
                </c:pt>
                <c:pt idx="1592">
                  <c:v>6.3373103585999999</c:v>
                </c:pt>
                <c:pt idx="1593">
                  <c:v>6.3373103585999999</c:v>
                </c:pt>
                <c:pt idx="1594">
                  <c:v>6.3344786738999996</c:v>
                </c:pt>
                <c:pt idx="1595">
                  <c:v>6.3344786738999996</c:v>
                </c:pt>
                <c:pt idx="1596">
                  <c:v>6.3316469891999994</c:v>
                </c:pt>
                <c:pt idx="1597">
                  <c:v>6.3316469891999994</c:v>
                </c:pt>
                <c:pt idx="1598">
                  <c:v>6.3288153045</c:v>
                </c:pt>
                <c:pt idx="1599">
                  <c:v>6.3288153045</c:v>
                </c:pt>
                <c:pt idx="1600">
                  <c:v>6.3259836197999997</c:v>
                </c:pt>
                <c:pt idx="1601">
                  <c:v>6.3259836197999997</c:v>
                </c:pt>
                <c:pt idx="1602">
                  <c:v>6.3231519351000003</c:v>
                </c:pt>
                <c:pt idx="1603">
                  <c:v>6.3231519351000003</c:v>
                </c:pt>
                <c:pt idx="1604">
                  <c:v>6.3203202503999991</c:v>
                </c:pt>
                <c:pt idx="1605">
                  <c:v>6.3203202503999991</c:v>
                </c:pt>
                <c:pt idx="1606">
                  <c:v>6.3174885656999997</c:v>
                </c:pt>
                <c:pt idx="1607">
                  <c:v>6.3174885656999997</c:v>
                </c:pt>
                <c:pt idx="1608">
                  <c:v>6.3146568809999994</c:v>
                </c:pt>
                <c:pt idx="1609">
                  <c:v>6.3146568809999994</c:v>
                </c:pt>
                <c:pt idx="1610">
                  <c:v>6.3118251963000001</c:v>
                </c:pt>
                <c:pt idx="1611">
                  <c:v>6.3118251963000001</c:v>
                </c:pt>
                <c:pt idx="1612">
                  <c:v>6.3089935115999998</c:v>
                </c:pt>
                <c:pt idx="1613">
                  <c:v>6.3089935115999998</c:v>
                </c:pt>
                <c:pt idx="1614">
                  <c:v>6.3061618268999995</c:v>
                </c:pt>
                <c:pt idx="1615">
                  <c:v>6.3061618268999995</c:v>
                </c:pt>
                <c:pt idx="1616">
                  <c:v>6.3033301421999992</c:v>
                </c:pt>
                <c:pt idx="1617">
                  <c:v>6.3033301421999992</c:v>
                </c:pt>
                <c:pt idx="1618">
                  <c:v>6.3004984574999998</c:v>
                </c:pt>
                <c:pt idx="1619">
                  <c:v>6.3004984574999998</c:v>
                </c:pt>
                <c:pt idx="1620">
                  <c:v>6.2976667727999995</c:v>
                </c:pt>
                <c:pt idx="1621">
                  <c:v>6.2976667727999995</c:v>
                </c:pt>
                <c:pt idx="1622">
                  <c:v>6.2948350881000001</c:v>
                </c:pt>
                <c:pt idx="1623">
                  <c:v>6.2948350881000001</c:v>
                </c:pt>
                <c:pt idx="1624">
                  <c:v>6.2920034033999999</c:v>
                </c:pt>
                <c:pt idx="1625">
                  <c:v>6.2920034033999999</c:v>
                </c:pt>
                <c:pt idx="1626">
                  <c:v>6.2891717186999996</c:v>
                </c:pt>
                <c:pt idx="1627">
                  <c:v>6.2891717186999996</c:v>
                </c:pt>
                <c:pt idx="1628">
                  <c:v>6.2863400340000002</c:v>
                </c:pt>
                <c:pt idx="1629">
                  <c:v>6.2863400340000002</c:v>
                </c:pt>
                <c:pt idx="1630">
                  <c:v>6.2835083492999999</c:v>
                </c:pt>
                <c:pt idx="1631">
                  <c:v>6.2835083492999999</c:v>
                </c:pt>
                <c:pt idx="1632">
                  <c:v>6.2806766646000005</c:v>
                </c:pt>
                <c:pt idx="1633">
                  <c:v>6.2806766646000005</c:v>
                </c:pt>
                <c:pt idx="1634">
                  <c:v>6.2778449798999993</c:v>
                </c:pt>
                <c:pt idx="1635">
                  <c:v>6.2778449798999993</c:v>
                </c:pt>
                <c:pt idx="1636">
                  <c:v>6.2750132952</c:v>
                </c:pt>
                <c:pt idx="1637">
                  <c:v>6.2750132952</c:v>
                </c:pt>
                <c:pt idx="1638">
                  <c:v>6.2721816104999997</c:v>
                </c:pt>
                <c:pt idx="1639">
                  <c:v>6.2721816104999997</c:v>
                </c:pt>
                <c:pt idx="1640">
                  <c:v>6.2693499258000003</c:v>
                </c:pt>
                <c:pt idx="1641">
                  <c:v>6.2693499258000003</c:v>
                </c:pt>
                <c:pt idx="1642">
                  <c:v>6.2665182411</c:v>
                </c:pt>
                <c:pt idx="1643">
                  <c:v>6.2665182411</c:v>
                </c:pt>
                <c:pt idx="1644">
                  <c:v>6.2636865563999997</c:v>
                </c:pt>
                <c:pt idx="1645">
                  <c:v>6.2636865563999997</c:v>
                </c:pt>
                <c:pt idx="1646">
                  <c:v>6.2608548716999994</c:v>
                </c:pt>
                <c:pt idx="1647">
                  <c:v>6.2608548716999994</c:v>
                </c:pt>
                <c:pt idx="1648">
                  <c:v>6.258023187</c:v>
                </c:pt>
                <c:pt idx="1649">
                  <c:v>6.258023187</c:v>
                </c:pt>
                <c:pt idx="1650">
                  <c:v>6.2551915022999998</c:v>
                </c:pt>
                <c:pt idx="1651">
                  <c:v>6.2551915022999998</c:v>
                </c:pt>
                <c:pt idx="1652">
                  <c:v>6.2523598176000004</c:v>
                </c:pt>
                <c:pt idx="1653">
                  <c:v>6.2523598176000004</c:v>
                </c:pt>
                <c:pt idx="1654">
                  <c:v>6.2495281328999992</c:v>
                </c:pt>
                <c:pt idx="1655">
                  <c:v>6.2495281328999992</c:v>
                </c:pt>
                <c:pt idx="1656">
                  <c:v>6.2466964481999998</c:v>
                </c:pt>
                <c:pt idx="1657">
                  <c:v>6.2466964481999998</c:v>
                </c:pt>
                <c:pt idx="1658">
                  <c:v>6.2438647634999995</c:v>
                </c:pt>
                <c:pt idx="1659">
                  <c:v>6.2438647634999995</c:v>
                </c:pt>
                <c:pt idx="1660">
                  <c:v>6.2410330788000001</c:v>
                </c:pt>
                <c:pt idx="1661">
                  <c:v>6.2410330788000001</c:v>
                </c:pt>
                <c:pt idx="1662">
                  <c:v>6.2382013940999999</c:v>
                </c:pt>
                <c:pt idx="1663">
                  <c:v>6.2382013940999999</c:v>
                </c:pt>
                <c:pt idx="1664">
                  <c:v>6.2353697093999996</c:v>
                </c:pt>
                <c:pt idx="1665">
                  <c:v>6.2353697093999996</c:v>
                </c:pt>
                <c:pt idx="1666">
                  <c:v>6.2325380246999993</c:v>
                </c:pt>
                <c:pt idx="1667">
                  <c:v>6.2325380246999993</c:v>
                </c:pt>
                <c:pt idx="1668">
                  <c:v>6.2297063399999999</c:v>
                </c:pt>
                <c:pt idx="1669">
                  <c:v>6.2297063399999999</c:v>
                </c:pt>
                <c:pt idx="1670">
                  <c:v>6.2268746552999996</c:v>
                </c:pt>
                <c:pt idx="1671">
                  <c:v>6.2268746552999996</c:v>
                </c:pt>
                <c:pt idx="1672">
                  <c:v>6.2240429706000002</c:v>
                </c:pt>
                <c:pt idx="1673">
                  <c:v>6.2240429706000002</c:v>
                </c:pt>
                <c:pt idx="1674">
                  <c:v>6.2212112858999991</c:v>
                </c:pt>
                <c:pt idx="1675">
                  <c:v>6.2212112858999991</c:v>
                </c:pt>
                <c:pt idx="1676">
                  <c:v>6.2183796011999997</c:v>
                </c:pt>
                <c:pt idx="1677">
                  <c:v>6.2183796011999997</c:v>
                </c:pt>
                <c:pt idx="1678">
                  <c:v>6.2155479164999994</c:v>
                </c:pt>
                <c:pt idx="1679">
                  <c:v>6.2155479164999994</c:v>
                </c:pt>
                <c:pt idx="1680">
                  <c:v>6.2155479164999994</c:v>
                </c:pt>
                <c:pt idx="1681">
                  <c:v>6.2127162318</c:v>
                </c:pt>
                <c:pt idx="1682">
                  <c:v>6.2127162318</c:v>
                </c:pt>
                <c:pt idx="1683">
                  <c:v>6.2098845470999997</c:v>
                </c:pt>
                <c:pt idx="1684">
                  <c:v>6.2098845470999997</c:v>
                </c:pt>
                <c:pt idx="1685">
                  <c:v>6.2070528623999994</c:v>
                </c:pt>
                <c:pt idx="1686">
                  <c:v>6.2070528623999994</c:v>
                </c:pt>
                <c:pt idx="1687">
                  <c:v>6.2042211777</c:v>
                </c:pt>
                <c:pt idx="1688">
                  <c:v>6.2042211777</c:v>
                </c:pt>
                <c:pt idx="1689">
                  <c:v>6.2013894929999998</c:v>
                </c:pt>
                <c:pt idx="1690">
                  <c:v>6.2013894929999998</c:v>
                </c:pt>
                <c:pt idx="1691">
                  <c:v>6.1985578083000004</c:v>
                </c:pt>
                <c:pt idx="1692">
                  <c:v>6.1985578083000004</c:v>
                </c:pt>
                <c:pt idx="1693">
                  <c:v>6.1957261236000001</c:v>
                </c:pt>
                <c:pt idx="1694">
                  <c:v>6.1957261236000001</c:v>
                </c:pt>
                <c:pt idx="1695">
                  <c:v>6.1928944388999998</c:v>
                </c:pt>
                <c:pt idx="1696">
                  <c:v>6.1928944388999998</c:v>
                </c:pt>
                <c:pt idx="1697">
                  <c:v>6.1900627541999995</c:v>
                </c:pt>
                <c:pt idx="1698">
                  <c:v>6.1900627541999995</c:v>
                </c:pt>
                <c:pt idx="1699">
                  <c:v>6.1872310695000001</c:v>
                </c:pt>
                <c:pt idx="1700">
                  <c:v>6.1872310695000001</c:v>
                </c:pt>
                <c:pt idx="1701">
                  <c:v>6.1843993847999998</c:v>
                </c:pt>
                <c:pt idx="1702">
                  <c:v>6.1843993847999998</c:v>
                </c:pt>
                <c:pt idx="1703">
                  <c:v>6.1815677001000005</c:v>
                </c:pt>
                <c:pt idx="1704">
                  <c:v>6.1815677001000005</c:v>
                </c:pt>
                <c:pt idx="1705">
                  <c:v>6.1787360153999993</c:v>
                </c:pt>
                <c:pt idx="1706">
                  <c:v>6.1787360153999993</c:v>
                </c:pt>
                <c:pt idx="1707">
                  <c:v>6.1759043306999999</c:v>
                </c:pt>
                <c:pt idx="1708">
                  <c:v>6.1759043306999999</c:v>
                </c:pt>
                <c:pt idx="1709">
                  <c:v>6.1730726459999996</c:v>
                </c:pt>
                <c:pt idx="1710">
                  <c:v>6.1730726459999996</c:v>
                </c:pt>
                <c:pt idx="1711">
                  <c:v>6.1702409613000002</c:v>
                </c:pt>
                <c:pt idx="1712">
                  <c:v>6.1702409613000002</c:v>
                </c:pt>
                <c:pt idx="1713">
                  <c:v>6.1674092765999999</c:v>
                </c:pt>
                <c:pt idx="1714">
                  <c:v>6.1674092765999999</c:v>
                </c:pt>
                <c:pt idx="1715">
                  <c:v>6.1645775918999997</c:v>
                </c:pt>
                <c:pt idx="1716">
                  <c:v>6.1645775918999997</c:v>
                </c:pt>
                <c:pt idx="1717">
                  <c:v>6.1617459071999994</c:v>
                </c:pt>
                <c:pt idx="1718">
                  <c:v>6.1617459071999994</c:v>
                </c:pt>
                <c:pt idx="1719">
                  <c:v>6.1589142225</c:v>
                </c:pt>
                <c:pt idx="1720">
                  <c:v>6.1589142225</c:v>
                </c:pt>
                <c:pt idx="1721">
                  <c:v>6.1560825377999997</c:v>
                </c:pt>
                <c:pt idx="1722">
                  <c:v>6.1560825377999997</c:v>
                </c:pt>
                <c:pt idx="1723">
                  <c:v>6.1532508531000003</c:v>
                </c:pt>
                <c:pt idx="1724">
                  <c:v>6.1532508531000003</c:v>
                </c:pt>
                <c:pt idx="1725">
                  <c:v>6.1504191683999991</c:v>
                </c:pt>
                <c:pt idx="1726">
                  <c:v>6.1504191683999991</c:v>
                </c:pt>
                <c:pt idx="1727">
                  <c:v>6.1475874836999997</c:v>
                </c:pt>
                <c:pt idx="1728">
                  <c:v>6.1475874836999997</c:v>
                </c:pt>
                <c:pt idx="1729">
                  <c:v>6.1447557989999995</c:v>
                </c:pt>
                <c:pt idx="1730">
                  <c:v>6.1447557989999995</c:v>
                </c:pt>
                <c:pt idx="1731">
                  <c:v>6.1419241143000001</c:v>
                </c:pt>
                <c:pt idx="1732">
                  <c:v>6.1419241143000001</c:v>
                </c:pt>
                <c:pt idx="1733">
                  <c:v>6.1390924295999998</c:v>
                </c:pt>
                <c:pt idx="1734">
                  <c:v>6.1390924295999998</c:v>
                </c:pt>
                <c:pt idx="1735">
                  <c:v>6.1390924295999998</c:v>
                </c:pt>
                <c:pt idx="1736">
                  <c:v>6.1362607448999995</c:v>
                </c:pt>
                <c:pt idx="1737">
                  <c:v>6.1362607448999995</c:v>
                </c:pt>
                <c:pt idx="1738">
                  <c:v>6.1334290601999992</c:v>
                </c:pt>
                <c:pt idx="1739">
                  <c:v>6.1334290601999992</c:v>
                </c:pt>
                <c:pt idx="1740">
                  <c:v>6.1305973754999998</c:v>
                </c:pt>
                <c:pt idx="1741">
                  <c:v>6.1305973754999998</c:v>
                </c:pt>
                <c:pt idx="1742">
                  <c:v>6.1277656907999996</c:v>
                </c:pt>
                <c:pt idx="1743">
                  <c:v>6.1277656907999996</c:v>
                </c:pt>
                <c:pt idx="1744">
                  <c:v>6.1249340061000002</c:v>
                </c:pt>
                <c:pt idx="1745">
                  <c:v>6.1249340061000002</c:v>
                </c:pt>
                <c:pt idx="1746">
                  <c:v>6.1221023213999999</c:v>
                </c:pt>
                <c:pt idx="1747">
                  <c:v>6.1221023213999999</c:v>
                </c:pt>
                <c:pt idx="1748">
                  <c:v>6.1192706366999996</c:v>
                </c:pt>
                <c:pt idx="1749">
                  <c:v>6.1192706366999996</c:v>
                </c:pt>
                <c:pt idx="1750">
                  <c:v>6.1164389520000002</c:v>
                </c:pt>
                <c:pt idx="1751">
                  <c:v>6.1164389520000002</c:v>
                </c:pt>
                <c:pt idx="1752">
                  <c:v>6.1136072672999999</c:v>
                </c:pt>
                <c:pt idx="1753">
                  <c:v>6.1136072672999999</c:v>
                </c:pt>
                <c:pt idx="1754">
                  <c:v>6.1107755826000005</c:v>
                </c:pt>
                <c:pt idx="1755">
                  <c:v>6.1107755826000005</c:v>
                </c:pt>
                <c:pt idx="1756">
                  <c:v>6.1079438978999994</c:v>
                </c:pt>
                <c:pt idx="1757">
                  <c:v>6.1079438978999994</c:v>
                </c:pt>
                <c:pt idx="1758">
                  <c:v>6.1051122132</c:v>
                </c:pt>
                <c:pt idx="1759">
                  <c:v>6.1051122132</c:v>
                </c:pt>
                <c:pt idx="1760">
                  <c:v>6.1022805284999997</c:v>
                </c:pt>
                <c:pt idx="1761">
                  <c:v>6.1022805284999997</c:v>
                </c:pt>
                <c:pt idx="1762">
                  <c:v>6.0994488438000003</c:v>
                </c:pt>
                <c:pt idx="1763">
                  <c:v>6.0994488438000003</c:v>
                </c:pt>
                <c:pt idx="1764">
                  <c:v>6.0966171591</c:v>
                </c:pt>
                <c:pt idx="1765">
                  <c:v>6.0966171591</c:v>
                </c:pt>
                <c:pt idx="1766">
                  <c:v>6.0937854743999997</c:v>
                </c:pt>
                <c:pt idx="1767">
                  <c:v>6.0937854743999997</c:v>
                </c:pt>
                <c:pt idx="1768">
                  <c:v>6.0909537896999995</c:v>
                </c:pt>
                <c:pt idx="1769">
                  <c:v>6.0909537896999995</c:v>
                </c:pt>
                <c:pt idx="1770">
                  <c:v>6.0909537896999995</c:v>
                </c:pt>
                <c:pt idx="1771">
                  <c:v>6.0881221050000001</c:v>
                </c:pt>
                <c:pt idx="1772">
                  <c:v>6.0881221050000001</c:v>
                </c:pt>
                <c:pt idx="1773">
                  <c:v>6.0852904202999998</c:v>
                </c:pt>
                <c:pt idx="1774">
                  <c:v>6.0852904202999998</c:v>
                </c:pt>
                <c:pt idx="1775">
                  <c:v>6.0824587356000004</c:v>
                </c:pt>
                <c:pt idx="1776">
                  <c:v>6.0824587356000004</c:v>
                </c:pt>
                <c:pt idx="1777">
                  <c:v>6.0796270508999992</c:v>
                </c:pt>
                <c:pt idx="1778">
                  <c:v>6.0796270508999992</c:v>
                </c:pt>
                <c:pt idx="1779">
                  <c:v>6.0767953661999998</c:v>
                </c:pt>
                <c:pt idx="1780">
                  <c:v>6.0767953661999998</c:v>
                </c:pt>
                <c:pt idx="1781">
                  <c:v>6.0739636814999995</c:v>
                </c:pt>
                <c:pt idx="1782">
                  <c:v>6.0739636814999995</c:v>
                </c:pt>
                <c:pt idx="1783">
                  <c:v>6.0711319968000002</c:v>
                </c:pt>
                <c:pt idx="1784">
                  <c:v>6.0711319968000002</c:v>
                </c:pt>
                <c:pt idx="1785">
                  <c:v>6.0683003120999999</c:v>
                </c:pt>
                <c:pt idx="1786">
                  <c:v>6.0683003120999999</c:v>
                </c:pt>
                <c:pt idx="1787">
                  <c:v>6.0654686273999996</c:v>
                </c:pt>
                <c:pt idx="1788">
                  <c:v>6.0654686273999996</c:v>
                </c:pt>
                <c:pt idx="1789">
                  <c:v>6.0626369426999993</c:v>
                </c:pt>
                <c:pt idx="1790">
                  <c:v>6.0626369426999993</c:v>
                </c:pt>
                <c:pt idx="1791">
                  <c:v>6.0598052579999999</c:v>
                </c:pt>
                <c:pt idx="1792">
                  <c:v>6.0598052579999999</c:v>
                </c:pt>
                <c:pt idx="1793">
                  <c:v>6.0569735732999996</c:v>
                </c:pt>
                <c:pt idx="1794">
                  <c:v>6.0569735732999996</c:v>
                </c:pt>
                <c:pt idx="1795">
                  <c:v>6.0541418886000002</c:v>
                </c:pt>
                <c:pt idx="1796">
                  <c:v>6.0541418886000002</c:v>
                </c:pt>
                <c:pt idx="1797">
                  <c:v>6.0513102038999991</c:v>
                </c:pt>
                <c:pt idx="1798">
                  <c:v>6.0513102038999991</c:v>
                </c:pt>
                <c:pt idx="1799">
                  <c:v>6.0513102038999991</c:v>
                </c:pt>
                <c:pt idx="1800">
                  <c:v>6.0484785191999997</c:v>
                </c:pt>
                <c:pt idx="1801">
                  <c:v>6.0484785191999997</c:v>
                </c:pt>
                <c:pt idx="1802">
                  <c:v>6.0456468344999994</c:v>
                </c:pt>
                <c:pt idx="1803">
                  <c:v>6.0456468344999994</c:v>
                </c:pt>
                <c:pt idx="1804">
                  <c:v>6.0428151498</c:v>
                </c:pt>
                <c:pt idx="1805">
                  <c:v>6.0428151498</c:v>
                </c:pt>
                <c:pt idx="1806">
                  <c:v>6.0399834650999997</c:v>
                </c:pt>
                <c:pt idx="1807">
                  <c:v>6.0371517803999994</c:v>
                </c:pt>
                <c:pt idx="1808">
                  <c:v>6.0343200957000001</c:v>
                </c:pt>
                <c:pt idx="1809">
                  <c:v>6.0286567263000004</c:v>
                </c:pt>
                <c:pt idx="1810">
                  <c:v>6.0258250416000001</c:v>
                </c:pt>
                <c:pt idx="1811">
                  <c:v>6.0201616721999995</c:v>
                </c:pt>
                <c:pt idx="1812">
                  <c:v>6.0173299875000001</c:v>
                </c:pt>
                <c:pt idx="1813">
                  <c:v>6.0116666181000005</c:v>
                </c:pt>
                <c:pt idx="1814">
                  <c:v>6.0088349333999993</c:v>
                </c:pt>
                <c:pt idx="1815">
                  <c:v>6.0060032486999999</c:v>
                </c:pt>
                <c:pt idx="1816">
                  <c:v>6.0003398793000002</c:v>
                </c:pt>
                <c:pt idx="1817">
                  <c:v>5.9975081946</c:v>
                </c:pt>
                <c:pt idx="1818">
                  <c:v>5.9918448251999994</c:v>
                </c:pt>
                <c:pt idx="1819">
                  <c:v>5.9890131405</c:v>
                </c:pt>
                <c:pt idx="1820">
                  <c:v>5.9833497711000003</c:v>
                </c:pt>
                <c:pt idx="1821">
                  <c:v>5.9805180863999992</c:v>
                </c:pt>
                <c:pt idx="1822">
                  <c:v>5.9776864016999998</c:v>
                </c:pt>
                <c:pt idx="1823">
                  <c:v>5.9720230323000001</c:v>
                </c:pt>
                <c:pt idx="1824">
                  <c:v>5.9691913475999998</c:v>
                </c:pt>
                <c:pt idx="1825">
                  <c:v>5.9635279781999992</c:v>
                </c:pt>
                <c:pt idx="1826">
                  <c:v>5.9606962934999999</c:v>
                </c:pt>
                <c:pt idx="1827">
                  <c:v>5.9550329241000002</c:v>
                </c:pt>
                <c:pt idx="1828">
                  <c:v>5.9522012393999999</c:v>
                </c:pt>
                <c:pt idx="1829">
                  <c:v>5.9493695546999996</c:v>
                </c:pt>
                <c:pt idx="1830">
                  <c:v>5.9437061852999999</c:v>
                </c:pt>
                <c:pt idx="1831">
                  <c:v>5.9408745006000006</c:v>
                </c:pt>
                <c:pt idx="1832">
                  <c:v>5.9352111312</c:v>
                </c:pt>
                <c:pt idx="1833">
                  <c:v>5.9323794464999997</c:v>
                </c:pt>
                <c:pt idx="1834">
                  <c:v>5.9267160771</c:v>
                </c:pt>
                <c:pt idx="1835">
                  <c:v>5.9238843923999998</c:v>
                </c:pt>
                <c:pt idx="1836">
                  <c:v>5.9210527076999995</c:v>
                </c:pt>
                <c:pt idx="1837">
                  <c:v>5.9153893382999998</c:v>
                </c:pt>
                <c:pt idx="1838">
                  <c:v>5.9125576536000004</c:v>
                </c:pt>
                <c:pt idx="1839">
                  <c:v>5.9068942841999998</c:v>
                </c:pt>
                <c:pt idx="1840">
                  <c:v>5.9040625994999996</c:v>
                </c:pt>
                <c:pt idx="1841">
                  <c:v>5.9012309148000002</c:v>
                </c:pt>
                <c:pt idx="1842">
                  <c:v>5.8955675453999996</c:v>
                </c:pt>
                <c:pt idx="1843">
                  <c:v>5.8927358606999993</c:v>
                </c:pt>
                <c:pt idx="1844">
                  <c:v>5.8870724912999997</c:v>
                </c:pt>
                <c:pt idx="1845">
                  <c:v>5.8842408066000003</c:v>
                </c:pt>
                <c:pt idx="1846">
                  <c:v>5.8814091218999991</c:v>
                </c:pt>
                <c:pt idx="1847">
                  <c:v>5.8757457524999994</c:v>
                </c:pt>
                <c:pt idx="1848">
                  <c:v>5.8729140678</c:v>
                </c:pt>
                <c:pt idx="1849">
                  <c:v>5.8672506983999995</c:v>
                </c:pt>
                <c:pt idx="1850">
                  <c:v>5.8644190137000001</c:v>
                </c:pt>
                <c:pt idx="1851">
                  <c:v>5.8615873289999998</c:v>
                </c:pt>
                <c:pt idx="1852">
                  <c:v>5.8559239596000001</c:v>
                </c:pt>
                <c:pt idx="1853">
                  <c:v>5.8530922748999998</c:v>
                </c:pt>
                <c:pt idx="1854">
                  <c:v>5.8474289055000002</c:v>
                </c:pt>
                <c:pt idx="1855">
                  <c:v>5.8445972207999999</c:v>
                </c:pt>
                <c:pt idx="1856">
                  <c:v>5.8417655361000005</c:v>
                </c:pt>
                <c:pt idx="1857">
                  <c:v>5.8361021666999999</c:v>
                </c:pt>
                <c:pt idx="1858">
                  <c:v>5.8332704819999996</c:v>
                </c:pt>
                <c:pt idx="1859">
                  <c:v>5.8276071126</c:v>
                </c:pt>
                <c:pt idx="1860">
                  <c:v>5.8247754278999997</c:v>
                </c:pt>
                <c:pt idx="1861">
                  <c:v>5.8219437431999994</c:v>
                </c:pt>
                <c:pt idx="1862">
                  <c:v>5.8162803737999997</c:v>
                </c:pt>
                <c:pt idx="1863">
                  <c:v>5.8134486891000003</c:v>
                </c:pt>
                <c:pt idx="1864">
                  <c:v>5.8106170043999992</c:v>
                </c:pt>
                <c:pt idx="1865">
                  <c:v>5.8049536349999995</c:v>
                </c:pt>
                <c:pt idx="1866">
                  <c:v>5.8021219503000001</c:v>
                </c:pt>
                <c:pt idx="1867">
                  <c:v>5.7964585808999995</c:v>
                </c:pt>
                <c:pt idx="1868">
                  <c:v>5.7936268961999993</c:v>
                </c:pt>
                <c:pt idx="1869">
                  <c:v>5.7907952114999999</c:v>
                </c:pt>
                <c:pt idx="1870">
                  <c:v>5.7851318421000002</c:v>
                </c:pt>
                <c:pt idx="1871">
                  <c:v>5.7823001573999999</c:v>
                </c:pt>
                <c:pt idx="1872">
                  <c:v>5.7766367880000002</c:v>
                </c:pt>
                <c:pt idx="1873">
                  <c:v>5.7738051033</c:v>
                </c:pt>
                <c:pt idx="1874">
                  <c:v>5.7709734186000006</c:v>
                </c:pt>
                <c:pt idx="1875">
                  <c:v>5.7653100492</c:v>
                </c:pt>
                <c:pt idx="1876">
                  <c:v>5.7624783644999997</c:v>
                </c:pt>
                <c:pt idx="1877">
                  <c:v>5.7596466798000003</c:v>
                </c:pt>
                <c:pt idx="1878">
                  <c:v>5.7539833103999998</c:v>
                </c:pt>
                <c:pt idx="1879">
                  <c:v>5.7511516256999995</c:v>
                </c:pt>
                <c:pt idx="1880">
                  <c:v>5.7454882562999998</c:v>
                </c:pt>
                <c:pt idx="1881">
                  <c:v>5.7426565716000004</c:v>
                </c:pt>
                <c:pt idx="1882">
                  <c:v>5.7398248868999993</c:v>
                </c:pt>
                <c:pt idx="1883">
                  <c:v>5.7341615174999996</c:v>
                </c:pt>
                <c:pt idx="1884">
                  <c:v>5.7313298328000002</c:v>
                </c:pt>
                <c:pt idx="1885">
                  <c:v>5.7284981480999999</c:v>
                </c:pt>
                <c:pt idx="1886">
                  <c:v>5.7228347786999993</c:v>
                </c:pt>
                <c:pt idx="1887">
                  <c:v>5.720003094</c:v>
                </c:pt>
                <c:pt idx="1888">
                  <c:v>5.7171714092999997</c:v>
                </c:pt>
                <c:pt idx="1889">
                  <c:v>5.7115080398999991</c:v>
                </c:pt>
                <c:pt idx="1890">
                  <c:v>5.7086763551999997</c:v>
                </c:pt>
                <c:pt idx="1891">
                  <c:v>5.7030129858</c:v>
                </c:pt>
                <c:pt idx="1892">
                  <c:v>5.7001813010999998</c:v>
                </c:pt>
                <c:pt idx="1893">
                  <c:v>5.6973496163999995</c:v>
                </c:pt>
                <c:pt idx="1894">
                  <c:v>5.6916862469999998</c:v>
                </c:pt>
                <c:pt idx="1895">
                  <c:v>5.6888545623000004</c:v>
                </c:pt>
                <c:pt idx="1896">
                  <c:v>5.6860228776000001</c:v>
                </c:pt>
                <c:pt idx="1897">
                  <c:v>5.6803595081999996</c:v>
                </c:pt>
                <c:pt idx="1898">
                  <c:v>5.6775278235000002</c:v>
                </c:pt>
                <c:pt idx="1899">
                  <c:v>5.6746961387999999</c:v>
                </c:pt>
                <c:pt idx="1900">
                  <c:v>5.6690327693999993</c:v>
                </c:pt>
                <c:pt idx="1901">
                  <c:v>5.6662010846999999</c:v>
                </c:pt>
                <c:pt idx="1902">
                  <c:v>5.6633693999999997</c:v>
                </c:pt>
                <c:pt idx="1903">
                  <c:v>5.6577060306</c:v>
                </c:pt>
                <c:pt idx="1904">
                  <c:v>5.6548743458999997</c:v>
                </c:pt>
                <c:pt idx="1905">
                  <c:v>5.6492109765</c:v>
                </c:pt>
                <c:pt idx="1906">
                  <c:v>5.6463792917999998</c:v>
                </c:pt>
                <c:pt idx="1907">
                  <c:v>5.6435476071000004</c:v>
                </c:pt>
                <c:pt idx="1908">
                  <c:v>5.6378842376999998</c:v>
                </c:pt>
                <c:pt idx="1909">
                  <c:v>5.6350525529999995</c:v>
                </c:pt>
                <c:pt idx="1910">
                  <c:v>5.6322208683000001</c:v>
                </c:pt>
                <c:pt idx="1911">
                  <c:v>5.6265574988999996</c:v>
                </c:pt>
                <c:pt idx="1912">
                  <c:v>5.6237258141999993</c:v>
                </c:pt>
                <c:pt idx="1913">
                  <c:v>5.6208941294999999</c:v>
                </c:pt>
                <c:pt idx="1914">
                  <c:v>5.6152307601000002</c:v>
                </c:pt>
                <c:pt idx="1915">
                  <c:v>5.6123990753999999</c:v>
                </c:pt>
                <c:pt idx="1916">
                  <c:v>5.6095673906999997</c:v>
                </c:pt>
                <c:pt idx="1917">
                  <c:v>5.6039040213</c:v>
                </c:pt>
                <c:pt idx="1918">
                  <c:v>5.6010723366000006</c:v>
                </c:pt>
                <c:pt idx="1919">
                  <c:v>5.5982406518999994</c:v>
                </c:pt>
                <c:pt idx="1920">
                  <c:v>5.5925772824999997</c:v>
                </c:pt>
                <c:pt idx="1921">
                  <c:v>5.5897455978000004</c:v>
                </c:pt>
                <c:pt idx="1922">
                  <c:v>5.5869139131000001</c:v>
                </c:pt>
                <c:pt idx="1923">
                  <c:v>5.5812505436999995</c:v>
                </c:pt>
                <c:pt idx="1924">
                  <c:v>5.5784188590000001</c:v>
                </c:pt>
                <c:pt idx="1925">
                  <c:v>5.5755871742999998</c:v>
                </c:pt>
                <c:pt idx="1926">
                  <c:v>5.5699238048999993</c:v>
                </c:pt>
                <c:pt idx="1927">
                  <c:v>5.5670921201999999</c:v>
                </c:pt>
                <c:pt idx="1928">
                  <c:v>5.5642604354999996</c:v>
                </c:pt>
                <c:pt idx="1929">
                  <c:v>5.5585970660999999</c:v>
                </c:pt>
                <c:pt idx="1930">
                  <c:v>5.5557653813999996</c:v>
                </c:pt>
                <c:pt idx="1931">
                  <c:v>5.5529336966999994</c:v>
                </c:pt>
                <c:pt idx="1932">
                  <c:v>5.5472703272999997</c:v>
                </c:pt>
                <c:pt idx="1933">
                  <c:v>5.5444386426000003</c:v>
                </c:pt>
                <c:pt idx="1934">
                  <c:v>5.5416069578999991</c:v>
                </c:pt>
                <c:pt idx="1935">
                  <c:v>5.5359435884999995</c:v>
                </c:pt>
                <c:pt idx="1936">
                  <c:v>5.5331119038000001</c:v>
                </c:pt>
                <c:pt idx="1937">
                  <c:v>5.5302802190999998</c:v>
                </c:pt>
                <c:pt idx="1938">
                  <c:v>5.5274485343999995</c:v>
                </c:pt>
                <c:pt idx="1939">
                  <c:v>5.5217851649999998</c:v>
                </c:pt>
                <c:pt idx="1940">
                  <c:v>5.5189534803000004</c:v>
                </c:pt>
                <c:pt idx="1941">
                  <c:v>5.5161217956000002</c:v>
                </c:pt>
                <c:pt idx="1942">
                  <c:v>5.5104584261999996</c:v>
                </c:pt>
                <c:pt idx="1943">
                  <c:v>5.5076267415000002</c:v>
                </c:pt>
                <c:pt idx="1944">
                  <c:v>5.5047950567999999</c:v>
                </c:pt>
                <c:pt idx="1945">
                  <c:v>5.4991316873999994</c:v>
                </c:pt>
                <c:pt idx="1946">
                  <c:v>5.4963000027</c:v>
                </c:pt>
                <c:pt idx="1947">
                  <c:v>5.4934683179999997</c:v>
                </c:pt>
                <c:pt idx="1948">
                  <c:v>5.4878049486</c:v>
                </c:pt>
                <c:pt idx="1949">
                  <c:v>5.4849732638999997</c:v>
                </c:pt>
                <c:pt idx="1950">
                  <c:v>5.4821415791999994</c:v>
                </c:pt>
                <c:pt idx="1951">
                  <c:v>5.4764782097999998</c:v>
                </c:pt>
                <c:pt idx="1952">
                  <c:v>5.4736465251000004</c:v>
                </c:pt>
                <c:pt idx="1953">
                  <c:v>5.4708148403999992</c:v>
                </c:pt>
                <c:pt idx="1954">
                  <c:v>5.4679831556999998</c:v>
                </c:pt>
                <c:pt idx="1955">
                  <c:v>5.4623197863000001</c:v>
                </c:pt>
                <c:pt idx="1956">
                  <c:v>5.4594881015999999</c:v>
                </c:pt>
                <c:pt idx="1957">
                  <c:v>5.4566564168999996</c:v>
                </c:pt>
                <c:pt idx="1958">
                  <c:v>5.4509930474999999</c:v>
                </c:pt>
                <c:pt idx="1959">
                  <c:v>5.4481613627999996</c:v>
                </c:pt>
                <c:pt idx="1960">
                  <c:v>5.4453296781000002</c:v>
                </c:pt>
                <c:pt idx="1961">
                  <c:v>5.4396663086999997</c:v>
                </c:pt>
                <c:pt idx="1962">
                  <c:v>5.4368346239999994</c:v>
                </c:pt>
                <c:pt idx="1963">
                  <c:v>5.4340029393</c:v>
                </c:pt>
                <c:pt idx="1964">
                  <c:v>5.4311712545999997</c:v>
                </c:pt>
                <c:pt idx="1965">
                  <c:v>5.4255078852</c:v>
                </c:pt>
                <c:pt idx="1966">
                  <c:v>5.4226762004999998</c:v>
                </c:pt>
                <c:pt idx="1967">
                  <c:v>5.4198445158000004</c:v>
                </c:pt>
                <c:pt idx="1968">
                  <c:v>5.4141811463999998</c:v>
                </c:pt>
                <c:pt idx="1969">
                  <c:v>5.4113494616999995</c:v>
                </c:pt>
                <c:pt idx="1970">
                  <c:v>5.4085177770000001</c:v>
                </c:pt>
                <c:pt idx="1971">
                  <c:v>5.4056860922999999</c:v>
                </c:pt>
                <c:pt idx="1972">
                  <c:v>5.4000227228999993</c:v>
                </c:pt>
                <c:pt idx="1973">
                  <c:v>5.3971910381999999</c:v>
                </c:pt>
                <c:pt idx="1974">
                  <c:v>5.3943593534999996</c:v>
                </c:pt>
                <c:pt idx="1975">
                  <c:v>5.3886959840999999</c:v>
                </c:pt>
                <c:pt idx="1976">
                  <c:v>5.3858642993999997</c:v>
                </c:pt>
                <c:pt idx="1977">
                  <c:v>5.3830326146999994</c:v>
                </c:pt>
                <c:pt idx="1978">
                  <c:v>5.38020093</c:v>
                </c:pt>
                <c:pt idx="1979">
                  <c:v>5.3745375606000003</c:v>
                </c:pt>
                <c:pt idx="1980">
                  <c:v>5.3717058758999991</c:v>
                </c:pt>
                <c:pt idx="1981">
                  <c:v>5.3688741911999998</c:v>
                </c:pt>
                <c:pt idx="1982">
                  <c:v>5.3632108218000001</c:v>
                </c:pt>
                <c:pt idx="1983">
                  <c:v>5.3603791370999998</c:v>
                </c:pt>
                <c:pt idx="1984">
                  <c:v>5.3575474523999995</c:v>
                </c:pt>
                <c:pt idx="1985">
                  <c:v>5.3547157676999992</c:v>
                </c:pt>
                <c:pt idx="1986">
                  <c:v>5.3490523982999996</c:v>
                </c:pt>
                <c:pt idx="1987">
                  <c:v>5.3462207136000002</c:v>
                </c:pt>
                <c:pt idx="1988">
                  <c:v>5.3433890288999999</c:v>
                </c:pt>
                <c:pt idx="1989">
                  <c:v>5.3377256595000002</c:v>
                </c:pt>
                <c:pt idx="1990">
                  <c:v>5.3348939747999999</c:v>
                </c:pt>
                <c:pt idx="1991">
                  <c:v>5.3320622901000005</c:v>
                </c:pt>
                <c:pt idx="1992">
                  <c:v>5.3292306053999994</c:v>
                </c:pt>
                <c:pt idx="1993">
                  <c:v>5.3235672359999997</c:v>
                </c:pt>
                <c:pt idx="1994">
                  <c:v>5.3207355513000003</c:v>
                </c:pt>
                <c:pt idx="1995">
                  <c:v>5.3179038666</c:v>
                </c:pt>
                <c:pt idx="1996">
                  <c:v>5.3150721818999997</c:v>
                </c:pt>
                <c:pt idx="1997">
                  <c:v>5.3094088125000001</c:v>
                </c:pt>
                <c:pt idx="1998">
                  <c:v>5.3065771277999998</c:v>
                </c:pt>
                <c:pt idx="1999">
                  <c:v>5.3037454431000004</c:v>
                </c:pt>
                <c:pt idx="2000">
                  <c:v>5.3009137583999992</c:v>
                </c:pt>
                <c:pt idx="2001">
                  <c:v>5.2952503889999996</c:v>
                </c:pt>
                <c:pt idx="2002">
                  <c:v>5.2924187043000002</c:v>
                </c:pt>
                <c:pt idx="2003">
                  <c:v>5.2895870195999999</c:v>
                </c:pt>
                <c:pt idx="2004">
                  <c:v>5.2839236501999993</c:v>
                </c:pt>
                <c:pt idx="2005">
                  <c:v>5.2810919654999999</c:v>
                </c:pt>
                <c:pt idx="2006">
                  <c:v>5.2782602807999996</c:v>
                </c:pt>
                <c:pt idx="2007">
                  <c:v>5.2754285961000003</c:v>
                </c:pt>
                <c:pt idx="2008">
                  <c:v>5.2697652266999997</c:v>
                </c:pt>
                <c:pt idx="2009">
                  <c:v>5.2669335419999994</c:v>
                </c:pt>
                <c:pt idx="2010">
                  <c:v>5.2641018573</c:v>
                </c:pt>
                <c:pt idx="2011">
                  <c:v>5.2612701725999997</c:v>
                </c:pt>
                <c:pt idx="2012">
                  <c:v>5.2556068032000001</c:v>
                </c:pt>
                <c:pt idx="2013">
                  <c:v>5.2527751184999998</c:v>
                </c:pt>
                <c:pt idx="2014">
                  <c:v>5.2499434338000004</c:v>
                </c:pt>
                <c:pt idx="2015">
                  <c:v>5.2471117491000001</c:v>
                </c:pt>
                <c:pt idx="2016">
                  <c:v>5.2414483796999995</c:v>
                </c:pt>
                <c:pt idx="2017">
                  <c:v>5.2386166950000002</c:v>
                </c:pt>
                <c:pt idx="2018">
                  <c:v>5.2357850102999999</c:v>
                </c:pt>
                <c:pt idx="2019">
                  <c:v>5.2329533256000005</c:v>
                </c:pt>
                <c:pt idx="2020">
                  <c:v>5.2272899561999999</c:v>
                </c:pt>
                <c:pt idx="2021">
                  <c:v>5.2244582714999996</c:v>
                </c:pt>
                <c:pt idx="2022">
                  <c:v>5.2216265868000002</c:v>
                </c:pt>
                <c:pt idx="2023">
                  <c:v>5.2187949021</c:v>
                </c:pt>
                <c:pt idx="2024">
                  <c:v>5.2131315326999994</c:v>
                </c:pt>
                <c:pt idx="2025">
                  <c:v>5.210299848</c:v>
                </c:pt>
                <c:pt idx="2026">
                  <c:v>5.2074681632999997</c:v>
                </c:pt>
                <c:pt idx="2027">
                  <c:v>5.2046364786000003</c:v>
                </c:pt>
                <c:pt idx="2028">
                  <c:v>5.1989731091999998</c:v>
                </c:pt>
                <c:pt idx="2029">
                  <c:v>5.1961414244999995</c:v>
                </c:pt>
                <c:pt idx="2030">
                  <c:v>5.1933097398000001</c:v>
                </c:pt>
                <c:pt idx="2031">
                  <c:v>5.1904780550999998</c:v>
                </c:pt>
                <c:pt idx="2032">
                  <c:v>5.1876463703999995</c:v>
                </c:pt>
                <c:pt idx="2033">
                  <c:v>5.1819830009999999</c:v>
                </c:pt>
                <c:pt idx="2034">
                  <c:v>5.1791513162999996</c:v>
                </c:pt>
                <c:pt idx="2035">
                  <c:v>5.1763196316000002</c:v>
                </c:pt>
                <c:pt idx="2036">
                  <c:v>5.1734879468999999</c:v>
                </c:pt>
                <c:pt idx="2037">
                  <c:v>5.1678245775000002</c:v>
                </c:pt>
                <c:pt idx="2038">
                  <c:v>5.1649928928</c:v>
                </c:pt>
                <c:pt idx="2039">
                  <c:v>5.1621612081000006</c:v>
                </c:pt>
                <c:pt idx="2040">
                  <c:v>5.1593295233999994</c:v>
                </c:pt>
                <c:pt idx="2041">
                  <c:v>5.1536661539999997</c:v>
                </c:pt>
                <c:pt idx="2042">
                  <c:v>5.1508344693000003</c:v>
                </c:pt>
                <c:pt idx="2043">
                  <c:v>5.1480027846</c:v>
                </c:pt>
                <c:pt idx="2044">
                  <c:v>5.1451710998999998</c:v>
                </c:pt>
                <c:pt idx="2045">
                  <c:v>5.1395077305000001</c:v>
                </c:pt>
                <c:pt idx="2046">
                  <c:v>5.1366760457999998</c:v>
                </c:pt>
                <c:pt idx="2047">
                  <c:v>5.1338443611000004</c:v>
                </c:pt>
                <c:pt idx="2048">
                  <c:v>5.1310126763999993</c:v>
                </c:pt>
                <c:pt idx="2049">
                  <c:v>5.1281809916999999</c:v>
                </c:pt>
                <c:pt idx="2050">
                  <c:v>5.1225176223000002</c:v>
                </c:pt>
                <c:pt idx="2051">
                  <c:v>5.1196859375999999</c:v>
                </c:pt>
                <c:pt idx="2052">
                  <c:v>5.1168542528999996</c:v>
                </c:pt>
                <c:pt idx="2053">
                  <c:v>5.1140225681999993</c:v>
                </c:pt>
                <c:pt idx="2054">
                  <c:v>5.1083591987999997</c:v>
                </c:pt>
                <c:pt idx="2055">
                  <c:v>5.1055275141000003</c:v>
                </c:pt>
                <c:pt idx="2056">
                  <c:v>5.1026958293999991</c:v>
                </c:pt>
                <c:pt idx="2057">
                  <c:v>5.0998641446999997</c:v>
                </c:pt>
                <c:pt idx="2058">
                  <c:v>5.0970324599999994</c:v>
                </c:pt>
                <c:pt idx="2059">
                  <c:v>5.0913690905999998</c:v>
                </c:pt>
                <c:pt idx="2060">
                  <c:v>5.0885374058999995</c:v>
                </c:pt>
                <c:pt idx="2061">
                  <c:v>5.0857057212000001</c:v>
                </c:pt>
                <c:pt idx="2062">
                  <c:v>5.0828740364999998</c:v>
                </c:pt>
                <c:pt idx="2063">
                  <c:v>5.0800423518000004</c:v>
                </c:pt>
                <c:pt idx="2064">
                  <c:v>5.0743789823999998</c:v>
                </c:pt>
                <c:pt idx="2065">
                  <c:v>5.0715472976999996</c:v>
                </c:pt>
                <c:pt idx="2066">
                  <c:v>5.0687156130000002</c:v>
                </c:pt>
                <c:pt idx="2067">
                  <c:v>5.0658839282999999</c:v>
                </c:pt>
                <c:pt idx="2068">
                  <c:v>5.0630522436000005</c:v>
                </c:pt>
                <c:pt idx="2069">
                  <c:v>5.0573888741999999</c:v>
                </c:pt>
                <c:pt idx="2070">
                  <c:v>5.0545571894999997</c:v>
                </c:pt>
                <c:pt idx="2071">
                  <c:v>5.0517255048000003</c:v>
                </c:pt>
                <c:pt idx="2072">
                  <c:v>5.0488938201</c:v>
                </c:pt>
                <c:pt idx="2073">
                  <c:v>5.0432304506999994</c:v>
                </c:pt>
                <c:pt idx="2074">
                  <c:v>5.040398766</c:v>
                </c:pt>
                <c:pt idx="2075">
                  <c:v>5.0375670812999997</c:v>
                </c:pt>
                <c:pt idx="2076">
                  <c:v>5.0347353966000004</c:v>
                </c:pt>
                <c:pt idx="2077">
                  <c:v>5.0319037118999992</c:v>
                </c:pt>
                <c:pt idx="2078">
                  <c:v>5.0262403424999995</c:v>
                </c:pt>
                <c:pt idx="2079">
                  <c:v>5.0234086578000001</c:v>
                </c:pt>
                <c:pt idx="2080">
                  <c:v>5.0205769730999998</c:v>
                </c:pt>
                <c:pt idx="2081">
                  <c:v>5.0092502342999996</c:v>
                </c:pt>
                <c:pt idx="2082">
                  <c:v>4.9950918108</c:v>
                </c:pt>
                <c:pt idx="2083">
                  <c:v>4.9809333873000003</c:v>
                </c:pt>
                <c:pt idx="2084">
                  <c:v>4.9667749637999998</c:v>
                </c:pt>
                <c:pt idx="2085">
                  <c:v>4.9526165403000002</c:v>
                </c:pt>
                <c:pt idx="2086">
                  <c:v>4.9356264321000003</c:v>
                </c:pt>
                <c:pt idx="2087">
                  <c:v>4.9214680085999998</c:v>
                </c:pt>
                <c:pt idx="2088">
                  <c:v>4.9073095851000001</c:v>
                </c:pt>
                <c:pt idx="2089">
                  <c:v>4.8931511616000005</c:v>
                </c:pt>
                <c:pt idx="2090">
                  <c:v>4.8789927381</c:v>
                </c:pt>
                <c:pt idx="2091">
                  <c:v>4.8648343146000004</c:v>
                </c:pt>
                <c:pt idx="2092">
                  <c:v>4.8506758910999999</c:v>
                </c:pt>
                <c:pt idx="2093">
                  <c:v>4.8365174676000002</c:v>
                </c:pt>
                <c:pt idx="2094">
                  <c:v>4.8223590441000006</c:v>
                </c:pt>
                <c:pt idx="2095">
                  <c:v>4.8082006206000001</c:v>
                </c:pt>
                <c:pt idx="2096">
                  <c:v>4.7968738817999999</c:v>
                </c:pt>
                <c:pt idx="2097">
                  <c:v>4.7827154583000002</c:v>
                </c:pt>
                <c:pt idx="2098">
                  <c:v>4.7685570347999997</c:v>
                </c:pt>
                <c:pt idx="2099">
                  <c:v>4.7543986113000001</c:v>
                </c:pt>
                <c:pt idx="2100">
                  <c:v>4.7402401878000004</c:v>
                </c:pt>
                <c:pt idx="2101">
                  <c:v>4.7260817642999999</c:v>
                </c:pt>
                <c:pt idx="2102">
                  <c:v>4.7119233408000003</c:v>
                </c:pt>
                <c:pt idx="2103">
                  <c:v>4.7005966020000001</c:v>
                </c:pt>
                <c:pt idx="2104">
                  <c:v>4.6864381784999996</c:v>
                </c:pt>
                <c:pt idx="2105">
                  <c:v>4.6722797549999999</c:v>
                </c:pt>
                <c:pt idx="2106">
                  <c:v>4.6581213315000003</c:v>
                </c:pt>
                <c:pt idx="2107">
                  <c:v>4.6439629079999998</c:v>
                </c:pt>
                <c:pt idx="2108">
                  <c:v>4.6326361691999995</c:v>
                </c:pt>
                <c:pt idx="2109">
                  <c:v>4.6184777456999999</c:v>
                </c:pt>
                <c:pt idx="2110">
                  <c:v>4.6043193221999994</c:v>
                </c:pt>
                <c:pt idx="2111">
                  <c:v>4.5901608986999998</c:v>
                </c:pt>
                <c:pt idx="2112">
                  <c:v>4.5788341598999995</c:v>
                </c:pt>
                <c:pt idx="2113">
                  <c:v>4.5646757363999999</c:v>
                </c:pt>
                <c:pt idx="2114">
                  <c:v>4.5505173128999994</c:v>
                </c:pt>
                <c:pt idx="2115">
                  <c:v>4.5391905741</c:v>
                </c:pt>
                <c:pt idx="2116">
                  <c:v>4.5250321506000004</c:v>
                </c:pt>
                <c:pt idx="2117">
                  <c:v>4.5108737270999999</c:v>
                </c:pt>
                <c:pt idx="2118">
                  <c:v>4.4995469882999997</c:v>
                </c:pt>
                <c:pt idx="2119">
                  <c:v>4.4853885648</c:v>
                </c:pt>
                <c:pt idx="2120">
                  <c:v>4.4740618259999998</c:v>
                </c:pt>
                <c:pt idx="2121">
                  <c:v>4.4599034025000002</c:v>
                </c:pt>
                <c:pt idx="2122">
                  <c:v>4.4485766636999999</c:v>
                </c:pt>
                <c:pt idx="2123">
                  <c:v>4.4344182401999994</c:v>
                </c:pt>
                <c:pt idx="2124">
                  <c:v>4.4202598166999998</c:v>
                </c:pt>
                <c:pt idx="2125">
                  <c:v>4.4089330778999996</c:v>
                </c:pt>
                <c:pt idx="2126">
                  <c:v>4.3947746543999999</c:v>
                </c:pt>
                <c:pt idx="2127">
                  <c:v>4.3834479156000006</c:v>
                </c:pt>
                <c:pt idx="2128">
                  <c:v>4.3692894921000001</c:v>
                </c:pt>
                <c:pt idx="2129">
                  <c:v>4.3579627532999998</c:v>
                </c:pt>
                <c:pt idx="2130">
                  <c:v>4.3438043298000002</c:v>
                </c:pt>
                <c:pt idx="2131">
                  <c:v>4.332477591</c:v>
                </c:pt>
                <c:pt idx="2132">
                  <c:v>4.3211508521999997</c:v>
                </c:pt>
                <c:pt idx="2133">
                  <c:v>4.3069924287000001</c:v>
                </c:pt>
                <c:pt idx="2134">
                  <c:v>4.2956656898999999</c:v>
                </c:pt>
                <c:pt idx="2135">
                  <c:v>4.2815072663999993</c:v>
                </c:pt>
                <c:pt idx="2136">
                  <c:v>4.2701805276</c:v>
                </c:pt>
                <c:pt idx="2137">
                  <c:v>4.2588537887999998</c:v>
                </c:pt>
                <c:pt idx="2138">
                  <c:v>4.2446953653000001</c:v>
                </c:pt>
                <c:pt idx="2139">
                  <c:v>4.2333686264999999</c:v>
                </c:pt>
                <c:pt idx="2140">
                  <c:v>4.2220418876999997</c:v>
                </c:pt>
                <c:pt idx="2141">
                  <c:v>4.2078834642</c:v>
                </c:pt>
                <c:pt idx="2142">
                  <c:v>4.1965567253999998</c:v>
                </c:pt>
                <c:pt idx="2143">
                  <c:v>4.1852299866000005</c:v>
                </c:pt>
                <c:pt idx="2144">
                  <c:v>4.1710715630999999</c:v>
                </c:pt>
                <c:pt idx="2145">
                  <c:v>4.1597448242999997</c:v>
                </c:pt>
                <c:pt idx="2146">
                  <c:v>4.1484180854999995</c:v>
                </c:pt>
                <c:pt idx="2147">
                  <c:v>4.1370913467000001</c:v>
                </c:pt>
                <c:pt idx="2148">
                  <c:v>4.1229329231999996</c:v>
                </c:pt>
                <c:pt idx="2149">
                  <c:v>4.1116061843999994</c:v>
                </c:pt>
                <c:pt idx="2150">
                  <c:v>4.1002794456</c:v>
                </c:pt>
                <c:pt idx="2151">
                  <c:v>4.0889527067999998</c:v>
                </c:pt>
                <c:pt idx="2152">
                  <c:v>4.0776259679999995</c:v>
                </c:pt>
                <c:pt idx="2153">
                  <c:v>4.0634675444999999</c:v>
                </c:pt>
                <c:pt idx="2154">
                  <c:v>4.0521408056999997</c:v>
                </c:pt>
                <c:pt idx="2155">
                  <c:v>4.0408140668999994</c:v>
                </c:pt>
                <c:pt idx="2156">
                  <c:v>4.0294873281000001</c:v>
                </c:pt>
                <c:pt idx="2157">
                  <c:v>4.0181605892999999</c:v>
                </c:pt>
                <c:pt idx="2158">
                  <c:v>4.0068338504999996</c:v>
                </c:pt>
                <c:pt idx="2159">
                  <c:v>3.9955071116999998</c:v>
                </c:pt>
                <c:pt idx="2160">
                  <c:v>3.9841803728999996</c:v>
                </c:pt>
                <c:pt idx="2161">
                  <c:v>3.9700219493999995</c:v>
                </c:pt>
                <c:pt idx="2162">
                  <c:v>3.9586952106000002</c:v>
                </c:pt>
                <c:pt idx="2163">
                  <c:v>3.9473684717999999</c:v>
                </c:pt>
                <c:pt idx="2164">
                  <c:v>3.9360417329999997</c:v>
                </c:pt>
                <c:pt idx="2165">
                  <c:v>3.9247149941999999</c:v>
                </c:pt>
                <c:pt idx="2166">
                  <c:v>3.9133882553999997</c:v>
                </c:pt>
                <c:pt idx="2167">
                  <c:v>3.9020615166000003</c:v>
                </c:pt>
                <c:pt idx="2168">
                  <c:v>3.8907347778000001</c:v>
                </c:pt>
                <c:pt idx="2169">
                  <c:v>3.8794080389999999</c:v>
                </c:pt>
                <c:pt idx="2170">
                  <c:v>3.8680813001999996</c:v>
                </c:pt>
                <c:pt idx="2171">
                  <c:v>3.8567545613999994</c:v>
                </c:pt>
                <c:pt idx="2172">
                  <c:v>3.8454278226</c:v>
                </c:pt>
                <c:pt idx="2173">
                  <c:v>3.8341010838000003</c:v>
                </c:pt>
                <c:pt idx="2174">
                  <c:v>3.8256060296999999</c:v>
                </c:pt>
                <c:pt idx="2175">
                  <c:v>3.8142792908999996</c:v>
                </c:pt>
                <c:pt idx="2176">
                  <c:v>3.8029525521000003</c:v>
                </c:pt>
                <c:pt idx="2177">
                  <c:v>3.7916258133</c:v>
                </c:pt>
                <c:pt idx="2178">
                  <c:v>3.7802990744999998</c:v>
                </c:pt>
                <c:pt idx="2179">
                  <c:v>3.7689723356999996</c:v>
                </c:pt>
                <c:pt idx="2180">
                  <c:v>3.7576455968999998</c:v>
                </c:pt>
                <c:pt idx="2181">
                  <c:v>3.7463188581000004</c:v>
                </c:pt>
                <c:pt idx="2182">
                  <c:v>3.737823804</c:v>
                </c:pt>
                <c:pt idx="2183">
                  <c:v>3.7264970651999998</c:v>
                </c:pt>
                <c:pt idx="2184">
                  <c:v>3.6868534793999994</c:v>
                </c:pt>
                <c:pt idx="2185">
                  <c:v>3.6132296771999997</c:v>
                </c:pt>
                <c:pt idx="2186">
                  <c:v>3.5452692444</c:v>
                </c:pt>
                <c:pt idx="2187">
                  <c:v>3.4744771269000001</c:v>
                </c:pt>
                <c:pt idx="2188">
                  <c:v>3.4065166941</c:v>
                </c:pt>
                <c:pt idx="2189">
                  <c:v>3.3413879459999998</c:v>
                </c:pt>
                <c:pt idx="2190">
                  <c:v>3.2762591979</c:v>
                </c:pt>
                <c:pt idx="2191">
                  <c:v>3.2111304498000002</c:v>
                </c:pt>
                <c:pt idx="2192">
                  <c:v>3.1488333863999998</c:v>
                </c:pt>
                <c:pt idx="2193">
                  <c:v>3.0893680076999996</c:v>
                </c:pt>
                <c:pt idx="2194">
                  <c:v>3.0270709443000001</c:v>
                </c:pt>
                <c:pt idx="2195">
                  <c:v>2.9704372503000003</c:v>
                </c:pt>
                <c:pt idx="2196">
                  <c:v>2.9109718715999997</c:v>
                </c:pt>
                <c:pt idx="2197">
                  <c:v>2.8543381775999999</c:v>
                </c:pt>
                <c:pt idx="2198">
                  <c:v>2.7977044836</c:v>
                </c:pt>
                <c:pt idx="2199">
                  <c:v>2.7439024743</c:v>
                </c:pt>
                <c:pt idx="2200">
                  <c:v>2.690100465</c:v>
                </c:pt>
                <c:pt idx="2201">
                  <c:v>2.6391301403999998</c:v>
                </c:pt>
                <c:pt idx="2202">
                  <c:v>2.5881598158000001</c:v>
                </c:pt>
                <c:pt idx="2203">
                  <c:v>2.5371894911999999</c:v>
                </c:pt>
                <c:pt idx="2204">
                  <c:v>2.4862191665999998</c:v>
                </c:pt>
                <c:pt idx="2205">
                  <c:v>2.4380805266999999</c:v>
                </c:pt>
                <c:pt idx="2206">
                  <c:v>2.3927735714999998</c:v>
                </c:pt>
                <c:pt idx="2207">
                  <c:v>2.3446349315999999</c:v>
                </c:pt>
                <c:pt idx="2208">
                  <c:v>2.2993279763999999</c:v>
                </c:pt>
                <c:pt idx="2209">
                  <c:v>2.2540210211999998</c:v>
                </c:pt>
                <c:pt idx="2210">
                  <c:v>2.2115457506999996</c:v>
                </c:pt>
                <c:pt idx="2211">
                  <c:v>2.1690704801999998</c:v>
                </c:pt>
                <c:pt idx="2212">
                  <c:v>2.1265952096999996</c:v>
                </c:pt>
                <c:pt idx="2213">
                  <c:v>2.0841199391999998</c:v>
                </c:pt>
                <c:pt idx="2214">
                  <c:v>2.0444763533999999</c:v>
                </c:pt>
                <c:pt idx="2215">
                  <c:v>2.0048327676</c:v>
                </c:pt>
                <c:pt idx="2216">
                  <c:v>1.9651891818</c:v>
                </c:pt>
                <c:pt idx="2217">
                  <c:v>1.9255455959999999</c:v>
                </c:pt>
                <c:pt idx="2218">
                  <c:v>1.8887336949</c:v>
                </c:pt>
                <c:pt idx="2219">
                  <c:v>1.8519217938000001</c:v>
                </c:pt>
                <c:pt idx="2220">
                  <c:v>1.8151098926999998</c:v>
                </c:pt>
                <c:pt idx="2221">
                  <c:v>1.7811296763</c:v>
                </c:pt>
                <c:pt idx="2222">
                  <c:v>1.7471494598999999</c:v>
                </c:pt>
                <c:pt idx="2223">
                  <c:v>1.7131692434999999</c:v>
                </c:pt>
                <c:pt idx="2224">
                  <c:v>1.6791890270999998</c:v>
                </c:pt>
                <c:pt idx="2225">
                  <c:v>1.6452088107</c:v>
                </c:pt>
                <c:pt idx="2226">
                  <c:v>1.614060279</c:v>
                </c:pt>
                <c:pt idx="2227">
                  <c:v>1.5602582697</c:v>
                </c:pt>
                <c:pt idx="2228">
                  <c:v>1.4866344675000001</c:v>
                </c:pt>
                <c:pt idx="2229">
                  <c:v>1.4186740347</c:v>
                </c:pt>
                <c:pt idx="2230">
                  <c:v>1.3563769713</c:v>
                </c:pt>
                <c:pt idx="2231">
                  <c:v>1.2940799079</c:v>
                </c:pt>
                <c:pt idx="2232">
                  <c:v>1.2346145291999999</c:v>
                </c:pt>
                <c:pt idx="2233">
                  <c:v>1.1779808352000001</c:v>
                </c:pt>
                <c:pt idx="2234">
                  <c:v>1.1241788259000001</c:v>
                </c:pt>
                <c:pt idx="2235">
                  <c:v>1.0732085012999999</c:v>
                </c:pt>
                <c:pt idx="2236">
                  <c:v>1.0250698614</c:v>
                </c:pt>
                <c:pt idx="2237">
                  <c:v>0.9769312215</c:v>
                </c:pt>
                <c:pt idx="2238">
                  <c:v>0.93162426629999995</c:v>
                </c:pt>
                <c:pt idx="2239">
                  <c:v>0.88914899579999995</c:v>
                </c:pt>
                <c:pt idx="2240">
                  <c:v>0.84950541000000002</c:v>
                </c:pt>
                <c:pt idx="2241">
                  <c:v>0.80986182419999997</c:v>
                </c:pt>
                <c:pt idx="2242">
                  <c:v>0.77304992309999998</c:v>
                </c:pt>
                <c:pt idx="2243">
                  <c:v>0.73906970670000005</c:v>
                </c:pt>
                <c:pt idx="2244">
                  <c:v>0.7050894902999999</c:v>
                </c:pt>
                <c:pt idx="2245">
                  <c:v>0.67394095860000003</c:v>
                </c:pt>
                <c:pt idx="2246">
                  <c:v>0.64279242689999994</c:v>
                </c:pt>
                <c:pt idx="2247">
                  <c:v>0.61164389520000007</c:v>
                </c:pt>
                <c:pt idx="2248">
                  <c:v>0.58332704820000003</c:v>
                </c:pt>
                <c:pt idx="2249">
                  <c:v>0.55784188589999995</c:v>
                </c:pt>
                <c:pt idx="2250">
                  <c:v>0.53235672359999997</c:v>
                </c:pt>
                <c:pt idx="2251">
                  <c:v>0.5068715613</c:v>
                </c:pt>
                <c:pt idx="2252">
                  <c:v>0.48421808370000002</c:v>
                </c:pt>
                <c:pt idx="2253">
                  <c:v>0.4615646061</c:v>
                </c:pt>
                <c:pt idx="2254">
                  <c:v>0.44174281319999997</c:v>
                </c:pt>
                <c:pt idx="2255">
                  <c:v>0.4219210203</c:v>
                </c:pt>
                <c:pt idx="2256">
                  <c:v>0.40209922739999998</c:v>
                </c:pt>
                <c:pt idx="2257">
                  <c:v>0.38510911919999996</c:v>
                </c:pt>
                <c:pt idx="2258">
                  <c:v>0.36528732629999999</c:v>
                </c:pt>
                <c:pt idx="2259">
                  <c:v>0.35112890279999998</c:v>
                </c:pt>
                <c:pt idx="2260">
                  <c:v>0.33413879460000001</c:v>
                </c:pt>
                <c:pt idx="2261">
                  <c:v>0.31714868639999999</c:v>
                </c:pt>
                <c:pt idx="2262">
                  <c:v>0.30299026289999997</c:v>
                </c:pt>
                <c:pt idx="2263">
                  <c:v>0.28883183939999996</c:v>
                </c:pt>
                <c:pt idx="2264">
                  <c:v>0.2775051006</c:v>
                </c:pt>
                <c:pt idx="2265">
                  <c:v>0.26334667710000004</c:v>
                </c:pt>
                <c:pt idx="2266">
                  <c:v>0.25201993830000002</c:v>
                </c:pt>
                <c:pt idx="2267">
                  <c:v>0.24069319949999998</c:v>
                </c:pt>
                <c:pt idx="2268">
                  <c:v>0.2293664607</c:v>
                </c:pt>
                <c:pt idx="2269">
                  <c:v>0.21803972190000001</c:v>
                </c:pt>
                <c:pt idx="2270">
                  <c:v>0.2095446678</c:v>
                </c:pt>
                <c:pt idx="2271">
                  <c:v>0.20104961369999999</c:v>
                </c:pt>
                <c:pt idx="2272">
                  <c:v>0.1897228749</c:v>
                </c:pt>
                <c:pt idx="2273">
                  <c:v>0.18122782079999999</c:v>
                </c:pt>
                <c:pt idx="2274">
                  <c:v>0.17273276669999998</c:v>
                </c:pt>
                <c:pt idx="2275">
                  <c:v>0.1642377126</c:v>
                </c:pt>
                <c:pt idx="2276">
                  <c:v>0.1585743432</c:v>
                </c:pt>
                <c:pt idx="2277">
                  <c:v>0.15007928909999999</c:v>
                </c:pt>
                <c:pt idx="2278">
                  <c:v>0.14441591969999998</c:v>
                </c:pt>
                <c:pt idx="2279">
                  <c:v>0.1387525503</c:v>
                </c:pt>
                <c:pt idx="2280">
                  <c:v>0.13025749619999999</c:v>
                </c:pt>
                <c:pt idx="2281">
                  <c:v>0.12459412680000001</c:v>
                </c:pt>
                <c:pt idx="2282">
                  <c:v>0.1189307574</c:v>
                </c:pt>
                <c:pt idx="2283">
                  <c:v>0.113267388</c:v>
                </c:pt>
                <c:pt idx="2284">
                  <c:v>0.10760401859999999</c:v>
                </c:pt>
                <c:pt idx="2285">
                  <c:v>0.1047723339</c:v>
                </c:pt>
                <c:pt idx="2286">
                  <c:v>9.9108964499999994E-2</c:v>
                </c:pt>
                <c:pt idx="2287">
                  <c:v>9.3445595099999987E-2</c:v>
                </c:pt>
                <c:pt idx="2288">
                  <c:v>9.0613910399999997E-2</c:v>
                </c:pt>
                <c:pt idx="2289">
                  <c:v>8.4950540999999991E-2</c:v>
                </c:pt>
                <c:pt idx="2290">
                  <c:v>8.2118856300000001E-2</c:v>
                </c:pt>
                <c:pt idx="2291">
                  <c:v>7.9287171599999998E-2</c:v>
                </c:pt>
                <c:pt idx="2292">
                  <c:v>7.3623802200000005E-2</c:v>
                </c:pt>
                <c:pt idx="2293">
                  <c:v>7.0792117500000001E-2</c:v>
                </c:pt>
                <c:pt idx="2294">
                  <c:v>6.7960432799999998E-2</c:v>
                </c:pt>
                <c:pt idx="2295">
                  <c:v>6.5128748099999995E-2</c:v>
                </c:pt>
                <c:pt idx="2296">
                  <c:v>6.2297063400000005E-2</c:v>
                </c:pt>
                <c:pt idx="2297">
                  <c:v>5.9465378700000002E-2</c:v>
                </c:pt>
                <c:pt idx="2298">
                  <c:v>5.6633693999999998E-2</c:v>
                </c:pt>
                <c:pt idx="2299">
                  <c:v>5.3802009299999995E-2</c:v>
                </c:pt>
                <c:pt idx="2300">
                  <c:v>5.0970324599999998E-2</c:v>
                </c:pt>
                <c:pt idx="2301">
                  <c:v>4.8138639899999995E-2</c:v>
                </c:pt>
                <c:pt idx="2302">
                  <c:v>4.8138639899999995E-2</c:v>
                </c:pt>
                <c:pt idx="2303">
                  <c:v>4.5306955199999999E-2</c:v>
                </c:pt>
                <c:pt idx="2304">
                  <c:v>4.2475270499999995E-2</c:v>
                </c:pt>
                <c:pt idx="2305">
                  <c:v>3.9643585799999999E-2</c:v>
                </c:pt>
                <c:pt idx="2306">
                  <c:v>3.9643585799999999E-2</c:v>
                </c:pt>
                <c:pt idx="2307">
                  <c:v>3.6811901100000002E-2</c:v>
                </c:pt>
                <c:pt idx="2308">
                  <c:v>3.6811901100000002E-2</c:v>
                </c:pt>
                <c:pt idx="2309">
                  <c:v>3.3980216399999999E-2</c:v>
                </c:pt>
                <c:pt idx="2310">
                  <c:v>3.1148531700000003E-2</c:v>
                </c:pt>
                <c:pt idx="2311">
                  <c:v>3.1148531700000003E-2</c:v>
                </c:pt>
                <c:pt idx="2312">
                  <c:v>2.8316846999999999E-2</c:v>
                </c:pt>
                <c:pt idx="2313">
                  <c:v>2.8316846999999999E-2</c:v>
                </c:pt>
                <c:pt idx="2314">
                  <c:v>2.5485162299999999E-2</c:v>
                </c:pt>
                <c:pt idx="2315">
                  <c:v>2.5485162299999999E-2</c:v>
                </c:pt>
                <c:pt idx="2316">
                  <c:v>2.5485162299999999E-2</c:v>
                </c:pt>
                <c:pt idx="2317">
                  <c:v>2.2653477599999999E-2</c:v>
                </c:pt>
                <c:pt idx="2318">
                  <c:v>2.2653477599999999E-2</c:v>
                </c:pt>
                <c:pt idx="2319">
                  <c:v>1.9821792899999999E-2</c:v>
                </c:pt>
                <c:pt idx="2320">
                  <c:v>1.9821792899999999E-2</c:v>
                </c:pt>
                <c:pt idx="2321">
                  <c:v>1.9821792899999999E-2</c:v>
                </c:pt>
                <c:pt idx="2322">
                  <c:v>1.9821792899999999E-2</c:v>
                </c:pt>
                <c:pt idx="2323">
                  <c:v>1.6990108199999999E-2</c:v>
                </c:pt>
                <c:pt idx="2324">
                  <c:v>1.6990108199999999E-2</c:v>
                </c:pt>
                <c:pt idx="2325">
                  <c:v>1.6990108199999999E-2</c:v>
                </c:pt>
                <c:pt idx="2326">
                  <c:v>1.41584235E-2</c:v>
                </c:pt>
                <c:pt idx="2327">
                  <c:v>1.41584235E-2</c:v>
                </c:pt>
                <c:pt idx="2328">
                  <c:v>1.41584235E-2</c:v>
                </c:pt>
                <c:pt idx="2329">
                  <c:v>1.41584235E-2</c:v>
                </c:pt>
                <c:pt idx="2330">
                  <c:v>1.13267388E-2</c:v>
                </c:pt>
                <c:pt idx="2331">
                  <c:v>1.13267388E-2</c:v>
                </c:pt>
                <c:pt idx="2332">
                  <c:v>1.13267388E-2</c:v>
                </c:pt>
                <c:pt idx="2333">
                  <c:v>1.13267388E-2</c:v>
                </c:pt>
                <c:pt idx="2334">
                  <c:v>1.13267388E-2</c:v>
                </c:pt>
                <c:pt idx="2335">
                  <c:v>1.13267388E-2</c:v>
                </c:pt>
                <c:pt idx="2336">
                  <c:v>8.4950540999999997E-3</c:v>
                </c:pt>
                <c:pt idx="2337">
                  <c:v>8.4950540999999997E-3</c:v>
                </c:pt>
                <c:pt idx="2338">
                  <c:v>8.4950540999999997E-3</c:v>
                </c:pt>
                <c:pt idx="2339">
                  <c:v>8.4950540999999997E-3</c:v>
                </c:pt>
                <c:pt idx="2340">
                  <c:v>8.4950540999999997E-3</c:v>
                </c:pt>
                <c:pt idx="2341">
                  <c:v>8.4950540999999997E-3</c:v>
                </c:pt>
                <c:pt idx="2342">
                  <c:v>8.4950540999999997E-3</c:v>
                </c:pt>
                <c:pt idx="2343">
                  <c:v>5.6633693999999998E-3</c:v>
                </c:pt>
                <c:pt idx="2344">
                  <c:v>5.6633693999999998E-3</c:v>
                </c:pt>
                <c:pt idx="2345">
                  <c:v>5.6633693999999998E-3</c:v>
                </c:pt>
                <c:pt idx="2346">
                  <c:v>5.6633693999999998E-3</c:v>
                </c:pt>
                <c:pt idx="2347">
                  <c:v>5.6633693999999998E-3</c:v>
                </c:pt>
                <c:pt idx="2348">
                  <c:v>5.6633693999999998E-3</c:v>
                </c:pt>
                <c:pt idx="2349">
                  <c:v>5.6633693999999998E-3</c:v>
                </c:pt>
                <c:pt idx="2350">
                  <c:v>5.6633693999999998E-3</c:v>
                </c:pt>
                <c:pt idx="2351">
                  <c:v>5.6633693999999998E-3</c:v>
                </c:pt>
                <c:pt idx="2352">
                  <c:v>5.6633693999999998E-3</c:v>
                </c:pt>
                <c:pt idx="2353">
                  <c:v>5.6633693999999998E-3</c:v>
                </c:pt>
                <c:pt idx="2354">
                  <c:v>2.8316846999999999E-3</c:v>
                </c:pt>
                <c:pt idx="2355">
                  <c:v>2.8316846999999999E-3</c:v>
                </c:pt>
                <c:pt idx="2356">
                  <c:v>2.8316846999999999E-3</c:v>
                </c:pt>
                <c:pt idx="2357">
                  <c:v>2.8316846999999999E-3</c:v>
                </c:pt>
                <c:pt idx="2358">
                  <c:v>2.8316846999999999E-3</c:v>
                </c:pt>
                <c:pt idx="2359">
                  <c:v>2.8316846999999999E-3</c:v>
                </c:pt>
                <c:pt idx="2360">
                  <c:v>2.8316846999999999E-3</c:v>
                </c:pt>
                <c:pt idx="2361">
                  <c:v>2.8316846999999999E-3</c:v>
                </c:pt>
                <c:pt idx="2362">
                  <c:v>2.8316846999999999E-3</c:v>
                </c:pt>
                <c:pt idx="2363">
                  <c:v>2.8316846999999999E-3</c:v>
                </c:pt>
                <c:pt idx="2364">
                  <c:v>2.8316846999999999E-3</c:v>
                </c:pt>
                <c:pt idx="2365">
                  <c:v>2.8316846999999999E-3</c:v>
                </c:pt>
                <c:pt idx="2366">
                  <c:v>2.8316846999999999E-3</c:v>
                </c:pt>
                <c:pt idx="2367">
                  <c:v>2.8316846999999999E-3</c:v>
                </c:pt>
                <c:pt idx="2368">
                  <c:v>2.8316846999999999E-3</c:v>
                </c:pt>
                <c:pt idx="2369">
                  <c:v>2.8316846999999999E-3</c:v>
                </c:pt>
                <c:pt idx="2370">
                  <c:v>2.8316846999999999E-3</c:v>
                </c:pt>
                <c:pt idx="2371">
                  <c:v>2.8316846999999999E-3</c:v>
                </c:pt>
                <c:pt idx="2372">
                  <c:v>2.8316846999999999E-3</c:v>
                </c:pt>
                <c:pt idx="2373">
                  <c:v>2.8316846999999999E-3</c:v>
                </c:pt>
                <c:pt idx="2374">
                  <c:v>2.8316846999999999E-3</c:v>
                </c:pt>
                <c:pt idx="2375">
                  <c:v>2.8316846999999999E-3</c:v>
                </c:pt>
                <c:pt idx="2376">
                  <c:v>2.8316846999999999E-3</c:v>
                </c:pt>
                <c:pt idx="2377">
                  <c:v>0</c:v>
                </c:pt>
                <c:pt idx="2378">
                  <c:v>0</c:v>
                </c:pt>
                <c:pt idx="2379">
                  <c:v>0</c:v>
                </c:pt>
                <c:pt idx="2380">
                  <c:v>0</c:v>
                </c:pt>
                <c:pt idx="2381">
                  <c:v>0</c:v>
                </c:pt>
                <c:pt idx="2382">
                  <c:v>0</c:v>
                </c:pt>
                <c:pt idx="2383">
                  <c:v>0</c:v>
                </c:pt>
                <c:pt idx="2384">
                  <c:v>0</c:v>
                </c:pt>
                <c:pt idx="2385">
                  <c:v>0</c:v>
                </c:pt>
                <c:pt idx="2386">
                  <c:v>0</c:v>
                </c:pt>
                <c:pt idx="2387">
                  <c:v>0</c:v>
                </c:pt>
                <c:pt idx="2388">
                  <c:v>0</c:v>
                </c:pt>
                <c:pt idx="2389">
                  <c:v>0</c:v>
                </c:pt>
                <c:pt idx="2390">
                  <c:v>0</c:v>
                </c:pt>
                <c:pt idx="2391">
                  <c:v>0</c:v>
                </c:pt>
                <c:pt idx="2392">
                  <c:v>0</c:v>
                </c:pt>
                <c:pt idx="2393">
                  <c:v>0</c:v>
                </c:pt>
                <c:pt idx="2394">
                  <c:v>0</c:v>
                </c:pt>
                <c:pt idx="2395">
                  <c:v>0</c:v>
                </c:pt>
                <c:pt idx="2396">
                  <c:v>0</c:v>
                </c:pt>
                <c:pt idx="2397">
                  <c:v>0</c:v>
                </c:pt>
                <c:pt idx="2398">
                  <c:v>0</c:v>
                </c:pt>
                <c:pt idx="2399">
                  <c:v>0</c:v>
                </c:pt>
                <c:pt idx="2400">
                  <c:v>0</c:v>
                </c:pt>
                <c:pt idx="2401">
                  <c:v>0</c:v>
                </c:pt>
                <c:pt idx="2402">
                  <c:v>0</c:v>
                </c:pt>
                <c:pt idx="2403">
                  <c:v>0</c:v>
                </c:pt>
                <c:pt idx="2404">
                  <c:v>0</c:v>
                </c:pt>
                <c:pt idx="2405">
                  <c:v>0</c:v>
                </c:pt>
                <c:pt idx="2406">
                  <c:v>0</c:v>
                </c:pt>
                <c:pt idx="2407">
                  <c:v>0</c:v>
                </c:pt>
                <c:pt idx="2408">
                  <c:v>0</c:v>
                </c:pt>
                <c:pt idx="2409">
                  <c:v>0</c:v>
                </c:pt>
                <c:pt idx="2410">
                  <c:v>0</c:v>
                </c:pt>
                <c:pt idx="2411">
                  <c:v>0</c:v>
                </c:pt>
                <c:pt idx="2412">
                  <c:v>0</c:v>
                </c:pt>
                <c:pt idx="2413">
                  <c:v>0</c:v>
                </c:pt>
                <c:pt idx="2414">
                  <c:v>0</c:v>
                </c:pt>
                <c:pt idx="2415">
                  <c:v>0</c:v>
                </c:pt>
                <c:pt idx="2416">
                  <c:v>0</c:v>
                </c:pt>
                <c:pt idx="2417">
                  <c:v>0</c:v>
                </c:pt>
                <c:pt idx="2418">
                  <c:v>0</c:v>
                </c:pt>
                <c:pt idx="2419">
                  <c:v>0</c:v>
                </c:pt>
                <c:pt idx="2420">
                  <c:v>0</c:v>
                </c:pt>
                <c:pt idx="2421">
                  <c:v>0</c:v>
                </c:pt>
                <c:pt idx="2422">
                  <c:v>0</c:v>
                </c:pt>
                <c:pt idx="2423">
                  <c:v>0</c:v>
                </c:pt>
                <c:pt idx="2424">
                  <c:v>0</c:v>
                </c:pt>
                <c:pt idx="2425">
                  <c:v>0</c:v>
                </c:pt>
                <c:pt idx="2426">
                  <c:v>0</c:v>
                </c:pt>
                <c:pt idx="2427">
                  <c:v>0</c:v>
                </c:pt>
                <c:pt idx="2428">
                  <c:v>0</c:v>
                </c:pt>
                <c:pt idx="2429">
                  <c:v>0</c:v>
                </c:pt>
                <c:pt idx="2430">
                  <c:v>0</c:v>
                </c:pt>
                <c:pt idx="2431">
                  <c:v>0</c:v>
                </c:pt>
                <c:pt idx="2432">
                  <c:v>0</c:v>
                </c:pt>
                <c:pt idx="2433">
                  <c:v>0</c:v>
                </c:pt>
                <c:pt idx="2434">
                  <c:v>0</c:v>
                </c:pt>
                <c:pt idx="2435">
                  <c:v>0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0</c:v>
                </c:pt>
                <c:pt idx="2440">
                  <c:v>0</c:v>
                </c:pt>
                <c:pt idx="2441">
                  <c:v>0</c:v>
                </c:pt>
                <c:pt idx="2442">
                  <c:v>0</c:v>
                </c:pt>
                <c:pt idx="2443">
                  <c:v>0</c:v>
                </c:pt>
                <c:pt idx="2444">
                  <c:v>0</c:v>
                </c:pt>
                <c:pt idx="2445">
                  <c:v>0</c:v>
                </c:pt>
                <c:pt idx="2446">
                  <c:v>0</c:v>
                </c:pt>
                <c:pt idx="2447">
                  <c:v>0</c:v>
                </c:pt>
                <c:pt idx="2448">
                  <c:v>0</c:v>
                </c:pt>
                <c:pt idx="2449">
                  <c:v>0</c:v>
                </c:pt>
                <c:pt idx="2450">
                  <c:v>0</c:v>
                </c:pt>
                <c:pt idx="2451">
                  <c:v>0</c:v>
                </c:pt>
                <c:pt idx="2452">
                  <c:v>0</c:v>
                </c:pt>
                <c:pt idx="2453">
                  <c:v>0</c:v>
                </c:pt>
                <c:pt idx="2454">
                  <c:v>0</c:v>
                </c:pt>
                <c:pt idx="2455">
                  <c:v>0</c:v>
                </c:pt>
                <c:pt idx="2456">
                  <c:v>0</c:v>
                </c:pt>
                <c:pt idx="2457">
                  <c:v>0</c:v>
                </c:pt>
                <c:pt idx="2458">
                  <c:v>0</c:v>
                </c:pt>
                <c:pt idx="2459">
                  <c:v>0</c:v>
                </c:pt>
                <c:pt idx="2460">
                  <c:v>0</c:v>
                </c:pt>
                <c:pt idx="2461">
                  <c:v>0</c:v>
                </c:pt>
                <c:pt idx="2462">
                  <c:v>0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0</c:v>
                </c:pt>
                <c:pt idx="2467">
                  <c:v>0</c:v>
                </c:pt>
                <c:pt idx="2468">
                  <c:v>0</c:v>
                </c:pt>
                <c:pt idx="2469">
                  <c:v>0</c:v>
                </c:pt>
                <c:pt idx="2470">
                  <c:v>0</c:v>
                </c:pt>
                <c:pt idx="2471">
                  <c:v>0</c:v>
                </c:pt>
                <c:pt idx="2472">
                  <c:v>0</c:v>
                </c:pt>
                <c:pt idx="2473">
                  <c:v>0</c:v>
                </c:pt>
                <c:pt idx="2474">
                  <c:v>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</c:v>
                </c:pt>
                <c:pt idx="2485">
                  <c:v>0</c:v>
                </c:pt>
                <c:pt idx="2486">
                  <c:v>0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</c:v>
                </c:pt>
                <c:pt idx="2503">
                  <c:v>0</c:v>
                </c:pt>
                <c:pt idx="2504">
                  <c:v>0</c:v>
                </c:pt>
                <c:pt idx="2505">
                  <c:v>0</c:v>
                </c:pt>
                <c:pt idx="2506">
                  <c:v>0</c:v>
                </c:pt>
                <c:pt idx="2507">
                  <c:v>0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</c:v>
                </c:pt>
                <c:pt idx="2526">
                  <c:v>0</c:v>
                </c:pt>
                <c:pt idx="2527">
                  <c:v>0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0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0</c:v>
                </c:pt>
                <c:pt idx="2555">
                  <c:v>0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0</c:v>
                </c:pt>
                <c:pt idx="2566">
                  <c:v>0</c:v>
                </c:pt>
                <c:pt idx="2567">
                  <c:v>0</c:v>
                </c:pt>
                <c:pt idx="2568">
                  <c:v>0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0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</c:v>
                </c:pt>
                <c:pt idx="2582">
                  <c:v>0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0</c:v>
                </c:pt>
                <c:pt idx="2597">
                  <c:v>0</c:v>
                </c:pt>
                <c:pt idx="2598">
                  <c:v>0</c:v>
                </c:pt>
                <c:pt idx="2599">
                  <c:v>0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0</c:v>
                </c:pt>
                <c:pt idx="2637">
                  <c:v>0</c:v>
                </c:pt>
                <c:pt idx="2638">
                  <c:v>0</c:v>
                </c:pt>
                <c:pt idx="2639">
                  <c:v>0</c:v>
                </c:pt>
                <c:pt idx="2640">
                  <c:v>0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</c:v>
                </c:pt>
                <c:pt idx="2645">
                  <c:v>0</c:v>
                </c:pt>
                <c:pt idx="2646">
                  <c:v>0</c:v>
                </c:pt>
                <c:pt idx="2647">
                  <c:v>0</c:v>
                </c:pt>
                <c:pt idx="2648">
                  <c:v>0</c:v>
                </c:pt>
                <c:pt idx="2649">
                  <c:v>0</c:v>
                </c:pt>
                <c:pt idx="2650">
                  <c:v>0</c:v>
                </c:pt>
                <c:pt idx="2651">
                  <c:v>0</c:v>
                </c:pt>
                <c:pt idx="2652">
                  <c:v>0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</c:v>
                </c:pt>
                <c:pt idx="2660">
                  <c:v>0</c:v>
                </c:pt>
                <c:pt idx="2661">
                  <c:v>0</c:v>
                </c:pt>
                <c:pt idx="2662">
                  <c:v>0</c:v>
                </c:pt>
                <c:pt idx="2663">
                  <c:v>0</c:v>
                </c:pt>
                <c:pt idx="2664">
                  <c:v>0</c:v>
                </c:pt>
                <c:pt idx="2665">
                  <c:v>0</c:v>
                </c:pt>
                <c:pt idx="2666">
                  <c:v>0</c:v>
                </c:pt>
                <c:pt idx="2667">
                  <c:v>0</c:v>
                </c:pt>
                <c:pt idx="2668">
                  <c:v>0</c:v>
                </c:pt>
                <c:pt idx="2669">
                  <c:v>0</c:v>
                </c:pt>
                <c:pt idx="2670">
                  <c:v>0</c:v>
                </c:pt>
                <c:pt idx="2671">
                  <c:v>0</c:v>
                </c:pt>
                <c:pt idx="2672">
                  <c:v>0</c:v>
                </c:pt>
                <c:pt idx="2673">
                  <c:v>0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</c:v>
                </c:pt>
                <c:pt idx="2683">
                  <c:v>0</c:v>
                </c:pt>
                <c:pt idx="2684">
                  <c:v>0</c:v>
                </c:pt>
                <c:pt idx="2685">
                  <c:v>0</c:v>
                </c:pt>
                <c:pt idx="2686">
                  <c:v>0</c:v>
                </c:pt>
                <c:pt idx="2687">
                  <c:v>0</c:v>
                </c:pt>
                <c:pt idx="2688">
                  <c:v>0</c:v>
                </c:pt>
                <c:pt idx="2689">
                  <c:v>0</c:v>
                </c:pt>
                <c:pt idx="2690">
                  <c:v>0</c:v>
                </c:pt>
                <c:pt idx="2691">
                  <c:v>0</c:v>
                </c:pt>
                <c:pt idx="2692">
                  <c:v>0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0</c:v>
                </c:pt>
                <c:pt idx="2698">
                  <c:v>0</c:v>
                </c:pt>
                <c:pt idx="2699">
                  <c:v>0</c:v>
                </c:pt>
                <c:pt idx="2700">
                  <c:v>0</c:v>
                </c:pt>
                <c:pt idx="2701">
                  <c:v>0</c:v>
                </c:pt>
                <c:pt idx="2702">
                  <c:v>0</c:v>
                </c:pt>
                <c:pt idx="2703">
                  <c:v>0</c:v>
                </c:pt>
                <c:pt idx="2704">
                  <c:v>0</c:v>
                </c:pt>
                <c:pt idx="2705">
                  <c:v>0</c:v>
                </c:pt>
                <c:pt idx="2706">
                  <c:v>0</c:v>
                </c:pt>
                <c:pt idx="2707">
                  <c:v>0</c:v>
                </c:pt>
                <c:pt idx="2708">
                  <c:v>0</c:v>
                </c:pt>
                <c:pt idx="2709">
                  <c:v>0</c:v>
                </c:pt>
                <c:pt idx="2710">
                  <c:v>0</c:v>
                </c:pt>
                <c:pt idx="2711">
                  <c:v>0</c:v>
                </c:pt>
                <c:pt idx="2712">
                  <c:v>0</c:v>
                </c:pt>
                <c:pt idx="2713">
                  <c:v>0</c:v>
                </c:pt>
                <c:pt idx="2714">
                  <c:v>0</c:v>
                </c:pt>
                <c:pt idx="2715">
                  <c:v>0</c:v>
                </c:pt>
                <c:pt idx="2716">
                  <c:v>0</c:v>
                </c:pt>
                <c:pt idx="2717">
                  <c:v>0</c:v>
                </c:pt>
                <c:pt idx="2718">
                  <c:v>0</c:v>
                </c:pt>
                <c:pt idx="2719">
                  <c:v>0</c:v>
                </c:pt>
                <c:pt idx="2720">
                  <c:v>0</c:v>
                </c:pt>
                <c:pt idx="2721">
                  <c:v>0</c:v>
                </c:pt>
                <c:pt idx="2722">
                  <c:v>0</c:v>
                </c:pt>
                <c:pt idx="2723">
                  <c:v>0</c:v>
                </c:pt>
                <c:pt idx="2724">
                  <c:v>0</c:v>
                </c:pt>
                <c:pt idx="2725">
                  <c:v>0</c:v>
                </c:pt>
                <c:pt idx="2726">
                  <c:v>0</c:v>
                </c:pt>
                <c:pt idx="2727">
                  <c:v>0</c:v>
                </c:pt>
                <c:pt idx="2728">
                  <c:v>0</c:v>
                </c:pt>
                <c:pt idx="2729">
                  <c:v>0</c:v>
                </c:pt>
                <c:pt idx="2730">
                  <c:v>0</c:v>
                </c:pt>
                <c:pt idx="2731">
                  <c:v>0</c:v>
                </c:pt>
                <c:pt idx="2732">
                  <c:v>0</c:v>
                </c:pt>
                <c:pt idx="2733">
                  <c:v>0</c:v>
                </c:pt>
                <c:pt idx="2734">
                  <c:v>0</c:v>
                </c:pt>
                <c:pt idx="2735">
                  <c:v>0</c:v>
                </c:pt>
                <c:pt idx="2736">
                  <c:v>0</c:v>
                </c:pt>
                <c:pt idx="2737">
                  <c:v>0</c:v>
                </c:pt>
                <c:pt idx="2738">
                  <c:v>0</c:v>
                </c:pt>
                <c:pt idx="2739">
                  <c:v>0</c:v>
                </c:pt>
                <c:pt idx="2740">
                  <c:v>0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</c:v>
                </c:pt>
                <c:pt idx="2747">
                  <c:v>0</c:v>
                </c:pt>
                <c:pt idx="2748">
                  <c:v>0</c:v>
                </c:pt>
                <c:pt idx="2749">
                  <c:v>0</c:v>
                </c:pt>
                <c:pt idx="2750">
                  <c:v>0</c:v>
                </c:pt>
                <c:pt idx="2751">
                  <c:v>0</c:v>
                </c:pt>
                <c:pt idx="2752">
                  <c:v>0</c:v>
                </c:pt>
                <c:pt idx="2753">
                  <c:v>0</c:v>
                </c:pt>
                <c:pt idx="2754">
                  <c:v>0</c:v>
                </c:pt>
                <c:pt idx="2755">
                  <c:v>0</c:v>
                </c:pt>
                <c:pt idx="2756">
                  <c:v>0</c:v>
                </c:pt>
                <c:pt idx="2757">
                  <c:v>0</c:v>
                </c:pt>
                <c:pt idx="2758">
                  <c:v>0</c:v>
                </c:pt>
                <c:pt idx="2759">
                  <c:v>0</c:v>
                </c:pt>
                <c:pt idx="2760">
                  <c:v>0</c:v>
                </c:pt>
                <c:pt idx="2761">
                  <c:v>0</c:v>
                </c:pt>
                <c:pt idx="2762">
                  <c:v>0</c:v>
                </c:pt>
                <c:pt idx="2763">
                  <c:v>0</c:v>
                </c:pt>
                <c:pt idx="2764">
                  <c:v>0</c:v>
                </c:pt>
                <c:pt idx="2765">
                  <c:v>0</c:v>
                </c:pt>
                <c:pt idx="2766">
                  <c:v>0</c:v>
                </c:pt>
                <c:pt idx="2767">
                  <c:v>0</c:v>
                </c:pt>
                <c:pt idx="2768">
                  <c:v>0</c:v>
                </c:pt>
                <c:pt idx="2769">
                  <c:v>0</c:v>
                </c:pt>
                <c:pt idx="2770">
                  <c:v>0</c:v>
                </c:pt>
                <c:pt idx="2771">
                  <c:v>0</c:v>
                </c:pt>
                <c:pt idx="2772">
                  <c:v>0</c:v>
                </c:pt>
                <c:pt idx="2773">
                  <c:v>0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</c:v>
                </c:pt>
                <c:pt idx="2778">
                  <c:v>0</c:v>
                </c:pt>
                <c:pt idx="2779">
                  <c:v>0</c:v>
                </c:pt>
                <c:pt idx="2780">
                  <c:v>0</c:v>
                </c:pt>
                <c:pt idx="2781">
                  <c:v>0</c:v>
                </c:pt>
                <c:pt idx="2782">
                  <c:v>0</c:v>
                </c:pt>
                <c:pt idx="2783">
                  <c:v>0</c:v>
                </c:pt>
                <c:pt idx="2784">
                  <c:v>0</c:v>
                </c:pt>
                <c:pt idx="2785">
                  <c:v>0</c:v>
                </c:pt>
                <c:pt idx="2786">
                  <c:v>0</c:v>
                </c:pt>
                <c:pt idx="2787">
                  <c:v>0</c:v>
                </c:pt>
                <c:pt idx="2788">
                  <c:v>0</c:v>
                </c:pt>
                <c:pt idx="2789">
                  <c:v>0</c:v>
                </c:pt>
                <c:pt idx="2790">
                  <c:v>0</c:v>
                </c:pt>
                <c:pt idx="2791">
                  <c:v>0</c:v>
                </c:pt>
                <c:pt idx="2792">
                  <c:v>0</c:v>
                </c:pt>
                <c:pt idx="2793">
                  <c:v>0</c:v>
                </c:pt>
                <c:pt idx="2794">
                  <c:v>0</c:v>
                </c:pt>
                <c:pt idx="2795">
                  <c:v>0</c:v>
                </c:pt>
                <c:pt idx="2796">
                  <c:v>0</c:v>
                </c:pt>
                <c:pt idx="2797">
                  <c:v>0</c:v>
                </c:pt>
                <c:pt idx="2798">
                  <c:v>0</c:v>
                </c:pt>
                <c:pt idx="2799">
                  <c:v>0</c:v>
                </c:pt>
                <c:pt idx="2800">
                  <c:v>0</c:v>
                </c:pt>
                <c:pt idx="2801">
                  <c:v>0</c:v>
                </c:pt>
                <c:pt idx="2802">
                  <c:v>0</c:v>
                </c:pt>
                <c:pt idx="2803">
                  <c:v>0</c:v>
                </c:pt>
                <c:pt idx="2804">
                  <c:v>0</c:v>
                </c:pt>
                <c:pt idx="2805">
                  <c:v>0</c:v>
                </c:pt>
                <c:pt idx="2806">
                  <c:v>0</c:v>
                </c:pt>
                <c:pt idx="2807">
                  <c:v>0</c:v>
                </c:pt>
                <c:pt idx="2808">
                  <c:v>0</c:v>
                </c:pt>
                <c:pt idx="2809">
                  <c:v>0</c:v>
                </c:pt>
                <c:pt idx="2810">
                  <c:v>0</c:v>
                </c:pt>
                <c:pt idx="2811">
                  <c:v>0</c:v>
                </c:pt>
                <c:pt idx="2812">
                  <c:v>0</c:v>
                </c:pt>
                <c:pt idx="2813">
                  <c:v>0</c:v>
                </c:pt>
                <c:pt idx="2814">
                  <c:v>0</c:v>
                </c:pt>
                <c:pt idx="2815">
                  <c:v>0</c:v>
                </c:pt>
                <c:pt idx="2816">
                  <c:v>0</c:v>
                </c:pt>
                <c:pt idx="2817">
                  <c:v>0</c:v>
                </c:pt>
                <c:pt idx="2818">
                  <c:v>0</c:v>
                </c:pt>
                <c:pt idx="2819">
                  <c:v>0</c:v>
                </c:pt>
                <c:pt idx="2820">
                  <c:v>0</c:v>
                </c:pt>
                <c:pt idx="2821">
                  <c:v>0</c:v>
                </c:pt>
                <c:pt idx="2822">
                  <c:v>0</c:v>
                </c:pt>
                <c:pt idx="2823">
                  <c:v>0</c:v>
                </c:pt>
                <c:pt idx="2824">
                  <c:v>0</c:v>
                </c:pt>
                <c:pt idx="2825">
                  <c:v>0</c:v>
                </c:pt>
                <c:pt idx="2826">
                  <c:v>0</c:v>
                </c:pt>
                <c:pt idx="2827">
                  <c:v>0</c:v>
                </c:pt>
                <c:pt idx="2828">
                  <c:v>0</c:v>
                </c:pt>
                <c:pt idx="2829">
                  <c:v>0</c:v>
                </c:pt>
                <c:pt idx="2830">
                  <c:v>0</c:v>
                </c:pt>
                <c:pt idx="2831">
                  <c:v>0</c:v>
                </c:pt>
                <c:pt idx="2832">
                  <c:v>0</c:v>
                </c:pt>
                <c:pt idx="2833">
                  <c:v>0</c:v>
                </c:pt>
                <c:pt idx="2834">
                  <c:v>0</c:v>
                </c:pt>
                <c:pt idx="2835">
                  <c:v>0</c:v>
                </c:pt>
                <c:pt idx="2836">
                  <c:v>0</c:v>
                </c:pt>
                <c:pt idx="2837">
                  <c:v>0</c:v>
                </c:pt>
                <c:pt idx="2838">
                  <c:v>0</c:v>
                </c:pt>
                <c:pt idx="2839">
                  <c:v>0</c:v>
                </c:pt>
                <c:pt idx="2840">
                  <c:v>0</c:v>
                </c:pt>
                <c:pt idx="2841">
                  <c:v>0</c:v>
                </c:pt>
                <c:pt idx="2842">
                  <c:v>0</c:v>
                </c:pt>
                <c:pt idx="2843">
                  <c:v>0</c:v>
                </c:pt>
                <c:pt idx="2844">
                  <c:v>0</c:v>
                </c:pt>
                <c:pt idx="2845">
                  <c:v>0</c:v>
                </c:pt>
                <c:pt idx="2846">
                  <c:v>0</c:v>
                </c:pt>
                <c:pt idx="2847">
                  <c:v>0</c:v>
                </c:pt>
                <c:pt idx="2848">
                  <c:v>0</c:v>
                </c:pt>
                <c:pt idx="2849">
                  <c:v>0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</c:v>
                </c:pt>
                <c:pt idx="2869">
                  <c:v>0</c:v>
                </c:pt>
                <c:pt idx="2870">
                  <c:v>0</c:v>
                </c:pt>
                <c:pt idx="2871">
                  <c:v>0</c:v>
                </c:pt>
                <c:pt idx="2872">
                  <c:v>0</c:v>
                </c:pt>
                <c:pt idx="2873">
                  <c:v>0</c:v>
                </c:pt>
                <c:pt idx="2874">
                  <c:v>0</c:v>
                </c:pt>
                <c:pt idx="2875">
                  <c:v>0</c:v>
                </c:pt>
                <c:pt idx="2876">
                  <c:v>0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</c:v>
                </c:pt>
                <c:pt idx="2889">
                  <c:v>0</c:v>
                </c:pt>
                <c:pt idx="2890">
                  <c:v>0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</c:v>
                </c:pt>
                <c:pt idx="2895">
                  <c:v>0</c:v>
                </c:pt>
                <c:pt idx="2896">
                  <c:v>0</c:v>
                </c:pt>
                <c:pt idx="2897">
                  <c:v>0</c:v>
                </c:pt>
                <c:pt idx="2898">
                  <c:v>0</c:v>
                </c:pt>
                <c:pt idx="2899">
                  <c:v>0</c:v>
                </c:pt>
                <c:pt idx="2900">
                  <c:v>0</c:v>
                </c:pt>
                <c:pt idx="2901">
                  <c:v>0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</c:v>
                </c:pt>
                <c:pt idx="2906">
                  <c:v>0</c:v>
                </c:pt>
                <c:pt idx="2907">
                  <c:v>0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</c:v>
                </c:pt>
                <c:pt idx="2912">
                  <c:v>0</c:v>
                </c:pt>
                <c:pt idx="2913">
                  <c:v>0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</c:v>
                </c:pt>
                <c:pt idx="2919">
                  <c:v>0</c:v>
                </c:pt>
                <c:pt idx="2920">
                  <c:v>0</c:v>
                </c:pt>
                <c:pt idx="2921">
                  <c:v>0</c:v>
                </c:pt>
                <c:pt idx="2922">
                  <c:v>0</c:v>
                </c:pt>
                <c:pt idx="2923">
                  <c:v>0</c:v>
                </c:pt>
                <c:pt idx="2924">
                  <c:v>0</c:v>
                </c:pt>
                <c:pt idx="2925">
                  <c:v>0</c:v>
                </c:pt>
                <c:pt idx="2926">
                  <c:v>0</c:v>
                </c:pt>
                <c:pt idx="2927">
                  <c:v>0</c:v>
                </c:pt>
                <c:pt idx="2928">
                  <c:v>0</c:v>
                </c:pt>
                <c:pt idx="2929">
                  <c:v>0</c:v>
                </c:pt>
                <c:pt idx="2930">
                  <c:v>0</c:v>
                </c:pt>
                <c:pt idx="2931">
                  <c:v>0</c:v>
                </c:pt>
                <c:pt idx="2932">
                  <c:v>0</c:v>
                </c:pt>
                <c:pt idx="2933">
                  <c:v>0</c:v>
                </c:pt>
                <c:pt idx="2934">
                  <c:v>0</c:v>
                </c:pt>
                <c:pt idx="2935">
                  <c:v>0</c:v>
                </c:pt>
                <c:pt idx="2936">
                  <c:v>0</c:v>
                </c:pt>
                <c:pt idx="2937">
                  <c:v>0</c:v>
                </c:pt>
                <c:pt idx="2938">
                  <c:v>0</c:v>
                </c:pt>
                <c:pt idx="2939">
                  <c:v>0</c:v>
                </c:pt>
                <c:pt idx="2940">
                  <c:v>0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</c:v>
                </c:pt>
                <c:pt idx="2945">
                  <c:v>0</c:v>
                </c:pt>
                <c:pt idx="2946">
                  <c:v>0</c:v>
                </c:pt>
                <c:pt idx="2947">
                  <c:v>0</c:v>
                </c:pt>
                <c:pt idx="2948">
                  <c:v>0</c:v>
                </c:pt>
                <c:pt idx="2949">
                  <c:v>0</c:v>
                </c:pt>
                <c:pt idx="2950">
                  <c:v>0</c:v>
                </c:pt>
                <c:pt idx="2951">
                  <c:v>0</c:v>
                </c:pt>
                <c:pt idx="2952">
                  <c:v>0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0</c:v>
                </c:pt>
                <c:pt idx="2965">
                  <c:v>0</c:v>
                </c:pt>
                <c:pt idx="2966">
                  <c:v>0</c:v>
                </c:pt>
                <c:pt idx="2967">
                  <c:v>0</c:v>
                </c:pt>
                <c:pt idx="2968">
                  <c:v>0</c:v>
                </c:pt>
                <c:pt idx="2969">
                  <c:v>0</c:v>
                </c:pt>
                <c:pt idx="2970">
                  <c:v>0</c:v>
                </c:pt>
                <c:pt idx="2971">
                  <c:v>0</c:v>
                </c:pt>
                <c:pt idx="2972">
                  <c:v>0</c:v>
                </c:pt>
                <c:pt idx="2973">
                  <c:v>0</c:v>
                </c:pt>
                <c:pt idx="2974">
                  <c:v>0</c:v>
                </c:pt>
                <c:pt idx="2975">
                  <c:v>0</c:v>
                </c:pt>
                <c:pt idx="2976">
                  <c:v>0</c:v>
                </c:pt>
                <c:pt idx="2977">
                  <c:v>0</c:v>
                </c:pt>
                <c:pt idx="2978">
                  <c:v>0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0</c:v>
                </c:pt>
                <c:pt idx="2989">
                  <c:v>0</c:v>
                </c:pt>
                <c:pt idx="2990">
                  <c:v>0</c:v>
                </c:pt>
                <c:pt idx="2991">
                  <c:v>0</c:v>
                </c:pt>
                <c:pt idx="2992">
                  <c:v>0</c:v>
                </c:pt>
                <c:pt idx="2993">
                  <c:v>0</c:v>
                </c:pt>
                <c:pt idx="2994">
                  <c:v>0</c:v>
                </c:pt>
                <c:pt idx="2995">
                  <c:v>0</c:v>
                </c:pt>
                <c:pt idx="2996">
                  <c:v>0</c:v>
                </c:pt>
                <c:pt idx="2997">
                  <c:v>0</c:v>
                </c:pt>
                <c:pt idx="2998">
                  <c:v>0</c:v>
                </c:pt>
                <c:pt idx="2999">
                  <c:v>0</c:v>
                </c:pt>
                <c:pt idx="3000">
                  <c:v>0</c:v>
                </c:pt>
                <c:pt idx="3001">
                  <c:v>0</c:v>
                </c:pt>
                <c:pt idx="3002">
                  <c:v>0</c:v>
                </c:pt>
                <c:pt idx="3003">
                  <c:v>0</c:v>
                </c:pt>
                <c:pt idx="3004">
                  <c:v>0</c:v>
                </c:pt>
                <c:pt idx="3005">
                  <c:v>0</c:v>
                </c:pt>
                <c:pt idx="3006">
                  <c:v>0</c:v>
                </c:pt>
                <c:pt idx="3007">
                  <c:v>0</c:v>
                </c:pt>
                <c:pt idx="3008">
                  <c:v>0</c:v>
                </c:pt>
                <c:pt idx="3009">
                  <c:v>0</c:v>
                </c:pt>
                <c:pt idx="3010">
                  <c:v>0</c:v>
                </c:pt>
                <c:pt idx="3011">
                  <c:v>0</c:v>
                </c:pt>
                <c:pt idx="3012">
                  <c:v>0</c:v>
                </c:pt>
                <c:pt idx="3013">
                  <c:v>0</c:v>
                </c:pt>
                <c:pt idx="3014">
                  <c:v>0</c:v>
                </c:pt>
                <c:pt idx="3015">
                  <c:v>0</c:v>
                </c:pt>
                <c:pt idx="3016">
                  <c:v>0</c:v>
                </c:pt>
                <c:pt idx="3017">
                  <c:v>0</c:v>
                </c:pt>
                <c:pt idx="3018">
                  <c:v>0</c:v>
                </c:pt>
                <c:pt idx="3019">
                  <c:v>0</c:v>
                </c:pt>
                <c:pt idx="3020">
                  <c:v>0</c:v>
                </c:pt>
                <c:pt idx="3021">
                  <c:v>0</c:v>
                </c:pt>
                <c:pt idx="3022">
                  <c:v>0</c:v>
                </c:pt>
                <c:pt idx="3023">
                  <c:v>0</c:v>
                </c:pt>
                <c:pt idx="3024">
                  <c:v>0</c:v>
                </c:pt>
                <c:pt idx="3025">
                  <c:v>0</c:v>
                </c:pt>
                <c:pt idx="3026">
                  <c:v>0</c:v>
                </c:pt>
                <c:pt idx="3027">
                  <c:v>0</c:v>
                </c:pt>
                <c:pt idx="3028">
                  <c:v>0</c:v>
                </c:pt>
                <c:pt idx="3029">
                  <c:v>0</c:v>
                </c:pt>
                <c:pt idx="3030">
                  <c:v>0</c:v>
                </c:pt>
                <c:pt idx="3031">
                  <c:v>0</c:v>
                </c:pt>
                <c:pt idx="3032">
                  <c:v>0</c:v>
                </c:pt>
                <c:pt idx="3033">
                  <c:v>0</c:v>
                </c:pt>
                <c:pt idx="3034">
                  <c:v>0</c:v>
                </c:pt>
                <c:pt idx="3035">
                  <c:v>0</c:v>
                </c:pt>
                <c:pt idx="3036">
                  <c:v>0</c:v>
                </c:pt>
                <c:pt idx="3037">
                  <c:v>0</c:v>
                </c:pt>
                <c:pt idx="3038">
                  <c:v>0</c:v>
                </c:pt>
                <c:pt idx="3039">
                  <c:v>0</c:v>
                </c:pt>
                <c:pt idx="3040">
                  <c:v>0</c:v>
                </c:pt>
                <c:pt idx="3041">
                  <c:v>0</c:v>
                </c:pt>
                <c:pt idx="3042">
                  <c:v>0</c:v>
                </c:pt>
                <c:pt idx="3043">
                  <c:v>0</c:v>
                </c:pt>
                <c:pt idx="3044">
                  <c:v>0</c:v>
                </c:pt>
                <c:pt idx="3045">
                  <c:v>0</c:v>
                </c:pt>
                <c:pt idx="3046">
                  <c:v>0</c:v>
                </c:pt>
                <c:pt idx="3047">
                  <c:v>0</c:v>
                </c:pt>
                <c:pt idx="3048">
                  <c:v>0</c:v>
                </c:pt>
                <c:pt idx="3049">
                  <c:v>0</c:v>
                </c:pt>
                <c:pt idx="3050">
                  <c:v>0</c:v>
                </c:pt>
                <c:pt idx="3051">
                  <c:v>0</c:v>
                </c:pt>
                <c:pt idx="3052">
                  <c:v>0</c:v>
                </c:pt>
                <c:pt idx="3053">
                  <c:v>0</c:v>
                </c:pt>
                <c:pt idx="3054">
                  <c:v>0</c:v>
                </c:pt>
                <c:pt idx="3055">
                  <c:v>0</c:v>
                </c:pt>
                <c:pt idx="3056">
                  <c:v>0</c:v>
                </c:pt>
                <c:pt idx="3057">
                  <c:v>0</c:v>
                </c:pt>
                <c:pt idx="3058">
                  <c:v>0</c:v>
                </c:pt>
                <c:pt idx="3059">
                  <c:v>0</c:v>
                </c:pt>
                <c:pt idx="3060">
                  <c:v>0</c:v>
                </c:pt>
                <c:pt idx="3061">
                  <c:v>0</c:v>
                </c:pt>
                <c:pt idx="3062">
                  <c:v>0</c:v>
                </c:pt>
                <c:pt idx="3063">
                  <c:v>0</c:v>
                </c:pt>
                <c:pt idx="3064">
                  <c:v>0</c:v>
                </c:pt>
                <c:pt idx="3065">
                  <c:v>0</c:v>
                </c:pt>
                <c:pt idx="3066">
                  <c:v>0</c:v>
                </c:pt>
                <c:pt idx="3067">
                  <c:v>0</c:v>
                </c:pt>
                <c:pt idx="3068">
                  <c:v>0</c:v>
                </c:pt>
                <c:pt idx="3069">
                  <c:v>0</c:v>
                </c:pt>
                <c:pt idx="3070">
                  <c:v>0</c:v>
                </c:pt>
                <c:pt idx="3071">
                  <c:v>0</c:v>
                </c:pt>
                <c:pt idx="3072">
                  <c:v>0</c:v>
                </c:pt>
                <c:pt idx="3073">
                  <c:v>0</c:v>
                </c:pt>
                <c:pt idx="3074">
                  <c:v>0</c:v>
                </c:pt>
                <c:pt idx="3075">
                  <c:v>0</c:v>
                </c:pt>
                <c:pt idx="3076">
                  <c:v>0</c:v>
                </c:pt>
                <c:pt idx="3077">
                  <c:v>0</c:v>
                </c:pt>
                <c:pt idx="3078">
                  <c:v>0</c:v>
                </c:pt>
                <c:pt idx="3079">
                  <c:v>0</c:v>
                </c:pt>
                <c:pt idx="3080">
                  <c:v>0</c:v>
                </c:pt>
                <c:pt idx="3081">
                  <c:v>0</c:v>
                </c:pt>
                <c:pt idx="3082">
                  <c:v>0</c:v>
                </c:pt>
                <c:pt idx="3083">
                  <c:v>0</c:v>
                </c:pt>
                <c:pt idx="3084">
                  <c:v>0</c:v>
                </c:pt>
                <c:pt idx="3085">
                  <c:v>0</c:v>
                </c:pt>
                <c:pt idx="3086">
                  <c:v>0</c:v>
                </c:pt>
                <c:pt idx="3087">
                  <c:v>0</c:v>
                </c:pt>
                <c:pt idx="3088">
                  <c:v>0</c:v>
                </c:pt>
                <c:pt idx="3089">
                  <c:v>0</c:v>
                </c:pt>
                <c:pt idx="3090">
                  <c:v>0</c:v>
                </c:pt>
                <c:pt idx="3091">
                  <c:v>0</c:v>
                </c:pt>
                <c:pt idx="3092">
                  <c:v>0</c:v>
                </c:pt>
                <c:pt idx="3093">
                  <c:v>0</c:v>
                </c:pt>
                <c:pt idx="3094">
                  <c:v>0</c:v>
                </c:pt>
                <c:pt idx="3095">
                  <c:v>0</c:v>
                </c:pt>
                <c:pt idx="3096">
                  <c:v>0</c:v>
                </c:pt>
                <c:pt idx="3097">
                  <c:v>0</c:v>
                </c:pt>
                <c:pt idx="3098">
                  <c:v>0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0</c:v>
                </c:pt>
                <c:pt idx="3105">
                  <c:v>0</c:v>
                </c:pt>
                <c:pt idx="3106">
                  <c:v>0</c:v>
                </c:pt>
                <c:pt idx="3107">
                  <c:v>0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0</c:v>
                </c:pt>
                <c:pt idx="3112">
                  <c:v>0</c:v>
                </c:pt>
                <c:pt idx="3113">
                  <c:v>0</c:v>
                </c:pt>
                <c:pt idx="3114">
                  <c:v>0</c:v>
                </c:pt>
                <c:pt idx="3115">
                  <c:v>0</c:v>
                </c:pt>
                <c:pt idx="3116">
                  <c:v>0</c:v>
                </c:pt>
                <c:pt idx="3117">
                  <c:v>0</c:v>
                </c:pt>
                <c:pt idx="3118">
                  <c:v>0</c:v>
                </c:pt>
                <c:pt idx="3119">
                  <c:v>0</c:v>
                </c:pt>
                <c:pt idx="3120">
                  <c:v>0</c:v>
                </c:pt>
                <c:pt idx="3121">
                  <c:v>0</c:v>
                </c:pt>
                <c:pt idx="3122">
                  <c:v>0</c:v>
                </c:pt>
                <c:pt idx="3123">
                  <c:v>0</c:v>
                </c:pt>
                <c:pt idx="3124">
                  <c:v>0</c:v>
                </c:pt>
                <c:pt idx="3125">
                  <c:v>0</c:v>
                </c:pt>
                <c:pt idx="3126">
                  <c:v>0</c:v>
                </c:pt>
                <c:pt idx="3127">
                  <c:v>0</c:v>
                </c:pt>
                <c:pt idx="3128">
                  <c:v>0</c:v>
                </c:pt>
                <c:pt idx="3129">
                  <c:v>0</c:v>
                </c:pt>
                <c:pt idx="3130">
                  <c:v>0</c:v>
                </c:pt>
                <c:pt idx="3131">
                  <c:v>0</c:v>
                </c:pt>
                <c:pt idx="3132">
                  <c:v>0</c:v>
                </c:pt>
                <c:pt idx="3133">
                  <c:v>0</c:v>
                </c:pt>
                <c:pt idx="3134">
                  <c:v>0</c:v>
                </c:pt>
                <c:pt idx="3135">
                  <c:v>0</c:v>
                </c:pt>
                <c:pt idx="3136">
                  <c:v>0</c:v>
                </c:pt>
                <c:pt idx="3137">
                  <c:v>0</c:v>
                </c:pt>
                <c:pt idx="3138">
                  <c:v>0</c:v>
                </c:pt>
                <c:pt idx="3139">
                  <c:v>0</c:v>
                </c:pt>
                <c:pt idx="3140">
                  <c:v>0</c:v>
                </c:pt>
                <c:pt idx="3141">
                  <c:v>0</c:v>
                </c:pt>
                <c:pt idx="3142">
                  <c:v>0</c:v>
                </c:pt>
                <c:pt idx="3143">
                  <c:v>0</c:v>
                </c:pt>
                <c:pt idx="3144">
                  <c:v>0</c:v>
                </c:pt>
                <c:pt idx="3145">
                  <c:v>0</c:v>
                </c:pt>
                <c:pt idx="3146">
                  <c:v>0</c:v>
                </c:pt>
                <c:pt idx="3147">
                  <c:v>0</c:v>
                </c:pt>
                <c:pt idx="3148">
                  <c:v>0</c:v>
                </c:pt>
                <c:pt idx="3149">
                  <c:v>0</c:v>
                </c:pt>
                <c:pt idx="3150">
                  <c:v>0</c:v>
                </c:pt>
                <c:pt idx="3151">
                  <c:v>0</c:v>
                </c:pt>
                <c:pt idx="3152">
                  <c:v>0</c:v>
                </c:pt>
                <c:pt idx="3153">
                  <c:v>0</c:v>
                </c:pt>
                <c:pt idx="3154">
                  <c:v>0</c:v>
                </c:pt>
                <c:pt idx="3155">
                  <c:v>0</c:v>
                </c:pt>
                <c:pt idx="3156">
                  <c:v>0</c:v>
                </c:pt>
                <c:pt idx="3157">
                  <c:v>0</c:v>
                </c:pt>
                <c:pt idx="3158">
                  <c:v>0</c:v>
                </c:pt>
                <c:pt idx="3159">
                  <c:v>0</c:v>
                </c:pt>
                <c:pt idx="3160">
                  <c:v>0</c:v>
                </c:pt>
                <c:pt idx="3161">
                  <c:v>0</c:v>
                </c:pt>
                <c:pt idx="3162">
                  <c:v>0</c:v>
                </c:pt>
                <c:pt idx="3163">
                  <c:v>0</c:v>
                </c:pt>
                <c:pt idx="3164">
                  <c:v>0</c:v>
                </c:pt>
                <c:pt idx="3165">
                  <c:v>0</c:v>
                </c:pt>
                <c:pt idx="3166">
                  <c:v>0</c:v>
                </c:pt>
                <c:pt idx="3167">
                  <c:v>0</c:v>
                </c:pt>
                <c:pt idx="3168">
                  <c:v>0</c:v>
                </c:pt>
                <c:pt idx="3169">
                  <c:v>0</c:v>
                </c:pt>
                <c:pt idx="3170">
                  <c:v>0</c:v>
                </c:pt>
                <c:pt idx="3171">
                  <c:v>0</c:v>
                </c:pt>
                <c:pt idx="3172">
                  <c:v>0</c:v>
                </c:pt>
                <c:pt idx="3173">
                  <c:v>0</c:v>
                </c:pt>
                <c:pt idx="3174">
                  <c:v>0</c:v>
                </c:pt>
                <c:pt idx="3175">
                  <c:v>0</c:v>
                </c:pt>
                <c:pt idx="3176">
                  <c:v>0</c:v>
                </c:pt>
                <c:pt idx="3177">
                  <c:v>0</c:v>
                </c:pt>
                <c:pt idx="3178">
                  <c:v>0</c:v>
                </c:pt>
                <c:pt idx="3179">
                  <c:v>0</c:v>
                </c:pt>
                <c:pt idx="3180">
                  <c:v>0</c:v>
                </c:pt>
                <c:pt idx="3181">
                  <c:v>0</c:v>
                </c:pt>
                <c:pt idx="3182">
                  <c:v>0</c:v>
                </c:pt>
                <c:pt idx="3183">
                  <c:v>0</c:v>
                </c:pt>
                <c:pt idx="3184">
                  <c:v>0</c:v>
                </c:pt>
                <c:pt idx="3185">
                  <c:v>0</c:v>
                </c:pt>
                <c:pt idx="3186">
                  <c:v>0</c:v>
                </c:pt>
                <c:pt idx="3187">
                  <c:v>0</c:v>
                </c:pt>
                <c:pt idx="3188">
                  <c:v>0</c:v>
                </c:pt>
                <c:pt idx="3189">
                  <c:v>0</c:v>
                </c:pt>
                <c:pt idx="3190">
                  <c:v>0</c:v>
                </c:pt>
                <c:pt idx="3191">
                  <c:v>0</c:v>
                </c:pt>
                <c:pt idx="3192">
                  <c:v>0</c:v>
                </c:pt>
                <c:pt idx="3193">
                  <c:v>0</c:v>
                </c:pt>
                <c:pt idx="3194">
                  <c:v>0</c:v>
                </c:pt>
                <c:pt idx="3195">
                  <c:v>0</c:v>
                </c:pt>
                <c:pt idx="3196">
                  <c:v>0</c:v>
                </c:pt>
                <c:pt idx="3197">
                  <c:v>0</c:v>
                </c:pt>
                <c:pt idx="3198">
                  <c:v>0</c:v>
                </c:pt>
                <c:pt idx="3199">
                  <c:v>0</c:v>
                </c:pt>
                <c:pt idx="3200">
                  <c:v>0</c:v>
                </c:pt>
                <c:pt idx="3201">
                  <c:v>0</c:v>
                </c:pt>
                <c:pt idx="3202">
                  <c:v>0</c:v>
                </c:pt>
                <c:pt idx="3203">
                  <c:v>0</c:v>
                </c:pt>
                <c:pt idx="3204">
                  <c:v>0</c:v>
                </c:pt>
                <c:pt idx="3205">
                  <c:v>0</c:v>
                </c:pt>
                <c:pt idx="3206">
                  <c:v>0</c:v>
                </c:pt>
                <c:pt idx="3207">
                  <c:v>0</c:v>
                </c:pt>
                <c:pt idx="3208">
                  <c:v>0</c:v>
                </c:pt>
                <c:pt idx="3209">
                  <c:v>0</c:v>
                </c:pt>
                <c:pt idx="3210">
                  <c:v>0</c:v>
                </c:pt>
                <c:pt idx="3211">
                  <c:v>0</c:v>
                </c:pt>
                <c:pt idx="3212">
                  <c:v>0</c:v>
                </c:pt>
                <c:pt idx="3213">
                  <c:v>0</c:v>
                </c:pt>
                <c:pt idx="3214">
                  <c:v>0</c:v>
                </c:pt>
                <c:pt idx="3215">
                  <c:v>0</c:v>
                </c:pt>
                <c:pt idx="3216">
                  <c:v>0</c:v>
                </c:pt>
                <c:pt idx="3217">
                  <c:v>0</c:v>
                </c:pt>
                <c:pt idx="3218">
                  <c:v>0</c:v>
                </c:pt>
                <c:pt idx="3219">
                  <c:v>0</c:v>
                </c:pt>
                <c:pt idx="3220">
                  <c:v>0</c:v>
                </c:pt>
                <c:pt idx="3221">
                  <c:v>0</c:v>
                </c:pt>
                <c:pt idx="3222">
                  <c:v>0</c:v>
                </c:pt>
                <c:pt idx="3223">
                  <c:v>0</c:v>
                </c:pt>
                <c:pt idx="3224">
                  <c:v>0</c:v>
                </c:pt>
                <c:pt idx="3225">
                  <c:v>0</c:v>
                </c:pt>
                <c:pt idx="3226">
                  <c:v>0</c:v>
                </c:pt>
                <c:pt idx="3227">
                  <c:v>0</c:v>
                </c:pt>
                <c:pt idx="3228">
                  <c:v>0</c:v>
                </c:pt>
                <c:pt idx="3229">
                  <c:v>0</c:v>
                </c:pt>
                <c:pt idx="3230">
                  <c:v>0</c:v>
                </c:pt>
                <c:pt idx="3231">
                  <c:v>0</c:v>
                </c:pt>
                <c:pt idx="3232">
                  <c:v>0</c:v>
                </c:pt>
                <c:pt idx="3233">
                  <c:v>0</c:v>
                </c:pt>
                <c:pt idx="3234">
                  <c:v>0</c:v>
                </c:pt>
                <c:pt idx="3235">
                  <c:v>0</c:v>
                </c:pt>
                <c:pt idx="3236">
                  <c:v>0</c:v>
                </c:pt>
                <c:pt idx="3237">
                  <c:v>0</c:v>
                </c:pt>
                <c:pt idx="3238">
                  <c:v>0</c:v>
                </c:pt>
                <c:pt idx="3239">
                  <c:v>0</c:v>
                </c:pt>
                <c:pt idx="3240">
                  <c:v>0</c:v>
                </c:pt>
                <c:pt idx="3241">
                  <c:v>0</c:v>
                </c:pt>
                <c:pt idx="3242">
                  <c:v>0</c:v>
                </c:pt>
                <c:pt idx="3243">
                  <c:v>0</c:v>
                </c:pt>
                <c:pt idx="3244">
                  <c:v>0</c:v>
                </c:pt>
                <c:pt idx="3245">
                  <c:v>0</c:v>
                </c:pt>
                <c:pt idx="3246">
                  <c:v>0</c:v>
                </c:pt>
                <c:pt idx="3247">
                  <c:v>0</c:v>
                </c:pt>
                <c:pt idx="3248">
                  <c:v>0</c:v>
                </c:pt>
                <c:pt idx="3249">
                  <c:v>0</c:v>
                </c:pt>
                <c:pt idx="3250">
                  <c:v>0</c:v>
                </c:pt>
                <c:pt idx="3251">
                  <c:v>0</c:v>
                </c:pt>
                <c:pt idx="3252">
                  <c:v>0</c:v>
                </c:pt>
                <c:pt idx="3253">
                  <c:v>0</c:v>
                </c:pt>
                <c:pt idx="3254">
                  <c:v>0</c:v>
                </c:pt>
                <c:pt idx="3255">
                  <c:v>0</c:v>
                </c:pt>
                <c:pt idx="3256">
                  <c:v>0</c:v>
                </c:pt>
                <c:pt idx="3257">
                  <c:v>0</c:v>
                </c:pt>
                <c:pt idx="3258">
                  <c:v>0</c:v>
                </c:pt>
                <c:pt idx="3259">
                  <c:v>0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0</c:v>
                </c:pt>
                <c:pt idx="3268">
                  <c:v>0</c:v>
                </c:pt>
                <c:pt idx="3269">
                  <c:v>0</c:v>
                </c:pt>
                <c:pt idx="3270">
                  <c:v>0</c:v>
                </c:pt>
                <c:pt idx="3271">
                  <c:v>0</c:v>
                </c:pt>
                <c:pt idx="3272">
                  <c:v>0</c:v>
                </c:pt>
                <c:pt idx="3273">
                  <c:v>0</c:v>
                </c:pt>
                <c:pt idx="3274">
                  <c:v>0</c:v>
                </c:pt>
                <c:pt idx="3275">
                  <c:v>0</c:v>
                </c:pt>
                <c:pt idx="3276">
                  <c:v>0</c:v>
                </c:pt>
                <c:pt idx="3277">
                  <c:v>0</c:v>
                </c:pt>
                <c:pt idx="3278">
                  <c:v>0</c:v>
                </c:pt>
                <c:pt idx="3279">
                  <c:v>0</c:v>
                </c:pt>
                <c:pt idx="3280">
                  <c:v>0</c:v>
                </c:pt>
                <c:pt idx="3281">
                  <c:v>0</c:v>
                </c:pt>
                <c:pt idx="3282">
                  <c:v>0</c:v>
                </c:pt>
                <c:pt idx="3283">
                  <c:v>0</c:v>
                </c:pt>
                <c:pt idx="3284">
                  <c:v>0</c:v>
                </c:pt>
                <c:pt idx="3285">
                  <c:v>0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0</c:v>
                </c:pt>
                <c:pt idx="3292">
                  <c:v>0</c:v>
                </c:pt>
                <c:pt idx="3293">
                  <c:v>0</c:v>
                </c:pt>
                <c:pt idx="3294">
                  <c:v>0</c:v>
                </c:pt>
                <c:pt idx="3295">
                  <c:v>0</c:v>
                </c:pt>
                <c:pt idx="3296">
                  <c:v>0</c:v>
                </c:pt>
                <c:pt idx="3297">
                  <c:v>0</c:v>
                </c:pt>
                <c:pt idx="3298">
                  <c:v>0</c:v>
                </c:pt>
                <c:pt idx="3299">
                  <c:v>0</c:v>
                </c:pt>
                <c:pt idx="3300">
                  <c:v>0</c:v>
                </c:pt>
                <c:pt idx="3301">
                  <c:v>0</c:v>
                </c:pt>
                <c:pt idx="3302">
                  <c:v>0</c:v>
                </c:pt>
                <c:pt idx="3303">
                  <c:v>0</c:v>
                </c:pt>
                <c:pt idx="3304">
                  <c:v>0</c:v>
                </c:pt>
                <c:pt idx="3305">
                  <c:v>0</c:v>
                </c:pt>
                <c:pt idx="3306">
                  <c:v>0</c:v>
                </c:pt>
                <c:pt idx="3307">
                  <c:v>0</c:v>
                </c:pt>
                <c:pt idx="3308">
                  <c:v>0</c:v>
                </c:pt>
                <c:pt idx="3309">
                  <c:v>0</c:v>
                </c:pt>
                <c:pt idx="3310">
                  <c:v>0</c:v>
                </c:pt>
                <c:pt idx="3311">
                  <c:v>0</c:v>
                </c:pt>
                <c:pt idx="3312">
                  <c:v>0</c:v>
                </c:pt>
                <c:pt idx="3313">
                  <c:v>0</c:v>
                </c:pt>
                <c:pt idx="3314">
                  <c:v>0</c:v>
                </c:pt>
                <c:pt idx="3315">
                  <c:v>0</c:v>
                </c:pt>
                <c:pt idx="3316">
                  <c:v>0</c:v>
                </c:pt>
                <c:pt idx="3317">
                  <c:v>0</c:v>
                </c:pt>
                <c:pt idx="3318">
                  <c:v>0</c:v>
                </c:pt>
                <c:pt idx="3319">
                  <c:v>0</c:v>
                </c:pt>
                <c:pt idx="3320">
                  <c:v>0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</c:v>
                </c:pt>
                <c:pt idx="3326">
                  <c:v>0</c:v>
                </c:pt>
                <c:pt idx="3327">
                  <c:v>0</c:v>
                </c:pt>
                <c:pt idx="3328">
                  <c:v>0</c:v>
                </c:pt>
                <c:pt idx="3329">
                  <c:v>0</c:v>
                </c:pt>
                <c:pt idx="3330">
                  <c:v>0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0</c:v>
                </c:pt>
                <c:pt idx="3335">
                  <c:v>0</c:v>
                </c:pt>
                <c:pt idx="3336">
                  <c:v>0</c:v>
                </c:pt>
                <c:pt idx="3337">
                  <c:v>0</c:v>
                </c:pt>
                <c:pt idx="3338">
                  <c:v>0</c:v>
                </c:pt>
                <c:pt idx="3339">
                  <c:v>0</c:v>
                </c:pt>
                <c:pt idx="3340">
                  <c:v>0</c:v>
                </c:pt>
                <c:pt idx="3341">
                  <c:v>0</c:v>
                </c:pt>
                <c:pt idx="3342">
                  <c:v>0</c:v>
                </c:pt>
                <c:pt idx="3343">
                  <c:v>0</c:v>
                </c:pt>
                <c:pt idx="3344">
                  <c:v>0</c:v>
                </c:pt>
                <c:pt idx="3345">
                  <c:v>0</c:v>
                </c:pt>
                <c:pt idx="3346">
                  <c:v>0</c:v>
                </c:pt>
                <c:pt idx="3347">
                  <c:v>0</c:v>
                </c:pt>
                <c:pt idx="3348">
                  <c:v>0</c:v>
                </c:pt>
                <c:pt idx="3349">
                  <c:v>0</c:v>
                </c:pt>
                <c:pt idx="3350">
                  <c:v>0</c:v>
                </c:pt>
                <c:pt idx="3351">
                  <c:v>0</c:v>
                </c:pt>
                <c:pt idx="3352">
                  <c:v>0</c:v>
                </c:pt>
                <c:pt idx="3353">
                  <c:v>0</c:v>
                </c:pt>
                <c:pt idx="3354">
                  <c:v>0</c:v>
                </c:pt>
                <c:pt idx="3355">
                  <c:v>0</c:v>
                </c:pt>
                <c:pt idx="3356">
                  <c:v>0</c:v>
                </c:pt>
                <c:pt idx="3357">
                  <c:v>0</c:v>
                </c:pt>
                <c:pt idx="3358">
                  <c:v>0</c:v>
                </c:pt>
                <c:pt idx="3359">
                  <c:v>0</c:v>
                </c:pt>
                <c:pt idx="3360">
                  <c:v>0</c:v>
                </c:pt>
                <c:pt idx="3361">
                  <c:v>0</c:v>
                </c:pt>
                <c:pt idx="3362">
                  <c:v>0</c:v>
                </c:pt>
                <c:pt idx="3363">
                  <c:v>0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</c:v>
                </c:pt>
                <c:pt idx="3368">
                  <c:v>0</c:v>
                </c:pt>
                <c:pt idx="3369">
                  <c:v>0</c:v>
                </c:pt>
                <c:pt idx="3370">
                  <c:v>0</c:v>
                </c:pt>
                <c:pt idx="3371">
                  <c:v>0</c:v>
                </c:pt>
                <c:pt idx="3372">
                  <c:v>0</c:v>
                </c:pt>
                <c:pt idx="3373">
                  <c:v>0</c:v>
                </c:pt>
                <c:pt idx="3374">
                  <c:v>0</c:v>
                </c:pt>
                <c:pt idx="3375">
                  <c:v>0</c:v>
                </c:pt>
                <c:pt idx="3376">
                  <c:v>0</c:v>
                </c:pt>
                <c:pt idx="3377">
                  <c:v>0</c:v>
                </c:pt>
                <c:pt idx="3378">
                  <c:v>0</c:v>
                </c:pt>
                <c:pt idx="3379">
                  <c:v>0</c:v>
                </c:pt>
                <c:pt idx="3380">
                  <c:v>0</c:v>
                </c:pt>
                <c:pt idx="3381">
                  <c:v>0</c:v>
                </c:pt>
                <c:pt idx="3382">
                  <c:v>0</c:v>
                </c:pt>
                <c:pt idx="3383">
                  <c:v>0</c:v>
                </c:pt>
                <c:pt idx="3384">
                  <c:v>0</c:v>
                </c:pt>
                <c:pt idx="3385">
                  <c:v>0</c:v>
                </c:pt>
                <c:pt idx="3386">
                  <c:v>0</c:v>
                </c:pt>
                <c:pt idx="3387">
                  <c:v>0</c:v>
                </c:pt>
                <c:pt idx="3388">
                  <c:v>0</c:v>
                </c:pt>
                <c:pt idx="3389">
                  <c:v>0</c:v>
                </c:pt>
                <c:pt idx="3390">
                  <c:v>0</c:v>
                </c:pt>
                <c:pt idx="3391">
                  <c:v>0</c:v>
                </c:pt>
                <c:pt idx="3392">
                  <c:v>0</c:v>
                </c:pt>
                <c:pt idx="3393">
                  <c:v>0</c:v>
                </c:pt>
                <c:pt idx="3394">
                  <c:v>0</c:v>
                </c:pt>
                <c:pt idx="3395">
                  <c:v>0</c:v>
                </c:pt>
                <c:pt idx="3396">
                  <c:v>0</c:v>
                </c:pt>
                <c:pt idx="3397">
                  <c:v>0</c:v>
                </c:pt>
                <c:pt idx="3398">
                  <c:v>0</c:v>
                </c:pt>
                <c:pt idx="3399">
                  <c:v>0</c:v>
                </c:pt>
                <c:pt idx="3400">
                  <c:v>0</c:v>
                </c:pt>
                <c:pt idx="3401">
                  <c:v>0</c:v>
                </c:pt>
                <c:pt idx="3402">
                  <c:v>0</c:v>
                </c:pt>
                <c:pt idx="3403">
                  <c:v>0</c:v>
                </c:pt>
                <c:pt idx="3404">
                  <c:v>0</c:v>
                </c:pt>
                <c:pt idx="3405">
                  <c:v>0</c:v>
                </c:pt>
                <c:pt idx="3406">
                  <c:v>0</c:v>
                </c:pt>
                <c:pt idx="3407">
                  <c:v>0</c:v>
                </c:pt>
                <c:pt idx="3408">
                  <c:v>0</c:v>
                </c:pt>
                <c:pt idx="3409">
                  <c:v>0</c:v>
                </c:pt>
                <c:pt idx="3410">
                  <c:v>0</c:v>
                </c:pt>
                <c:pt idx="3411">
                  <c:v>0</c:v>
                </c:pt>
                <c:pt idx="3412">
                  <c:v>0</c:v>
                </c:pt>
                <c:pt idx="3413">
                  <c:v>0</c:v>
                </c:pt>
                <c:pt idx="3414">
                  <c:v>0</c:v>
                </c:pt>
                <c:pt idx="3415">
                  <c:v>0</c:v>
                </c:pt>
                <c:pt idx="3416">
                  <c:v>0</c:v>
                </c:pt>
                <c:pt idx="3417">
                  <c:v>0</c:v>
                </c:pt>
                <c:pt idx="3418">
                  <c:v>0</c:v>
                </c:pt>
                <c:pt idx="3419">
                  <c:v>0</c:v>
                </c:pt>
                <c:pt idx="3420">
                  <c:v>0</c:v>
                </c:pt>
                <c:pt idx="3421">
                  <c:v>0</c:v>
                </c:pt>
                <c:pt idx="3422">
                  <c:v>0</c:v>
                </c:pt>
                <c:pt idx="3423">
                  <c:v>0</c:v>
                </c:pt>
                <c:pt idx="3424">
                  <c:v>0</c:v>
                </c:pt>
                <c:pt idx="3425">
                  <c:v>0</c:v>
                </c:pt>
                <c:pt idx="3426">
                  <c:v>0</c:v>
                </c:pt>
                <c:pt idx="3427">
                  <c:v>0</c:v>
                </c:pt>
                <c:pt idx="3428">
                  <c:v>0</c:v>
                </c:pt>
                <c:pt idx="3429">
                  <c:v>0</c:v>
                </c:pt>
                <c:pt idx="3430">
                  <c:v>0</c:v>
                </c:pt>
                <c:pt idx="3431">
                  <c:v>0</c:v>
                </c:pt>
                <c:pt idx="3432">
                  <c:v>0</c:v>
                </c:pt>
                <c:pt idx="3433">
                  <c:v>0</c:v>
                </c:pt>
                <c:pt idx="3434">
                  <c:v>0</c:v>
                </c:pt>
                <c:pt idx="3435">
                  <c:v>0</c:v>
                </c:pt>
                <c:pt idx="3436">
                  <c:v>0</c:v>
                </c:pt>
                <c:pt idx="3437">
                  <c:v>0</c:v>
                </c:pt>
                <c:pt idx="3438">
                  <c:v>0</c:v>
                </c:pt>
                <c:pt idx="3439">
                  <c:v>0</c:v>
                </c:pt>
                <c:pt idx="3440">
                  <c:v>0</c:v>
                </c:pt>
                <c:pt idx="3441">
                  <c:v>0</c:v>
                </c:pt>
                <c:pt idx="3442">
                  <c:v>0</c:v>
                </c:pt>
                <c:pt idx="3443">
                  <c:v>0</c:v>
                </c:pt>
                <c:pt idx="3444">
                  <c:v>0</c:v>
                </c:pt>
                <c:pt idx="3445">
                  <c:v>0</c:v>
                </c:pt>
                <c:pt idx="3446">
                  <c:v>0</c:v>
                </c:pt>
                <c:pt idx="3447">
                  <c:v>0</c:v>
                </c:pt>
                <c:pt idx="3448">
                  <c:v>0</c:v>
                </c:pt>
                <c:pt idx="3449">
                  <c:v>0</c:v>
                </c:pt>
                <c:pt idx="3450">
                  <c:v>0</c:v>
                </c:pt>
                <c:pt idx="3451">
                  <c:v>0</c:v>
                </c:pt>
                <c:pt idx="3452">
                  <c:v>0</c:v>
                </c:pt>
                <c:pt idx="3453">
                  <c:v>0</c:v>
                </c:pt>
                <c:pt idx="3454">
                  <c:v>0</c:v>
                </c:pt>
                <c:pt idx="3455">
                  <c:v>0</c:v>
                </c:pt>
                <c:pt idx="3456">
                  <c:v>0</c:v>
                </c:pt>
                <c:pt idx="3457">
                  <c:v>0</c:v>
                </c:pt>
                <c:pt idx="3458">
                  <c:v>0</c:v>
                </c:pt>
                <c:pt idx="3459">
                  <c:v>0</c:v>
                </c:pt>
                <c:pt idx="3460">
                  <c:v>0</c:v>
                </c:pt>
                <c:pt idx="3461">
                  <c:v>0</c:v>
                </c:pt>
                <c:pt idx="3462">
                  <c:v>0</c:v>
                </c:pt>
                <c:pt idx="3463">
                  <c:v>0</c:v>
                </c:pt>
                <c:pt idx="3464">
                  <c:v>0</c:v>
                </c:pt>
                <c:pt idx="3465">
                  <c:v>0</c:v>
                </c:pt>
                <c:pt idx="3466">
                  <c:v>0</c:v>
                </c:pt>
                <c:pt idx="3467">
                  <c:v>0</c:v>
                </c:pt>
                <c:pt idx="3468">
                  <c:v>0</c:v>
                </c:pt>
                <c:pt idx="3469">
                  <c:v>0</c:v>
                </c:pt>
                <c:pt idx="3470">
                  <c:v>0</c:v>
                </c:pt>
                <c:pt idx="3471">
                  <c:v>0</c:v>
                </c:pt>
                <c:pt idx="3472">
                  <c:v>0</c:v>
                </c:pt>
                <c:pt idx="3473">
                  <c:v>0</c:v>
                </c:pt>
                <c:pt idx="3474">
                  <c:v>0</c:v>
                </c:pt>
                <c:pt idx="3475">
                  <c:v>0</c:v>
                </c:pt>
                <c:pt idx="3476">
                  <c:v>0</c:v>
                </c:pt>
                <c:pt idx="3477">
                  <c:v>0</c:v>
                </c:pt>
                <c:pt idx="3478">
                  <c:v>0</c:v>
                </c:pt>
                <c:pt idx="3479">
                  <c:v>0</c:v>
                </c:pt>
                <c:pt idx="3480">
                  <c:v>0</c:v>
                </c:pt>
                <c:pt idx="3481">
                  <c:v>0</c:v>
                </c:pt>
                <c:pt idx="3482">
                  <c:v>0</c:v>
                </c:pt>
                <c:pt idx="3483">
                  <c:v>0</c:v>
                </c:pt>
                <c:pt idx="3484">
                  <c:v>0</c:v>
                </c:pt>
                <c:pt idx="3485">
                  <c:v>0</c:v>
                </c:pt>
                <c:pt idx="3486">
                  <c:v>0</c:v>
                </c:pt>
                <c:pt idx="3487">
                  <c:v>0</c:v>
                </c:pt>
                <c:pt idx="3488">
                  <c:v>0</c:v>
                </c:pt>
                <c:pt idx="3489">
                  <c:v>0</c:v>
                </c:pt>
                <c:pt idx="3490">
                  <c:v>0</c:v>
                </c:pt>
                <c:pt idx="3491">
                  <c:v>0</c:v>
                </c:pt>
                <c:pt idx="3492">
                  <c:v>0</c:v>
                </c:pt>
                <c:pt idx="3493">
                  <c:v>0</c:v>
                </c:pt>
                <c:pt idx="3494">
                  <c:v>0</c:v>
                </c:pt>
                <c:pt idx="3495">
                  <c:v>0</c:v>
                </c:pt>
                <c:pt idx="3496">
                  <c:v>0</c:v>
                </c:pt>
                <c:pt idx="3497">
                  <c:v>0</c:v>
                </c:pt>
                <c:pt idx="3498">
                  <c:v>0</c:v>
                </c:pt>
                <c:pt idx="3499">
                  <c:v>0</c:v>
                </c:pt>
                <c:pt idx="3500">
                  <c:v>0</c:v>
                </c:pt>
                <c:pt idx="3501">
                  <c:v>0</c:v>
                </c:pt>
                <c:pt idx="3502">
                  <c:v>0</c:v>
                </c:pt>
                <c:pt idx="3503">
                  <c:v>0</c:v>
                </c:pt>
                <c:pt idx="3504">
                  <c:v>0</c:v>
                </c:pt>
                <c:pt idx="3505">
                  <c:v>0</c:v>
                </c:pt>
                <c:pt idx="3506">
                  <c:v>0</c:v>
                </c:pt>
                <c:pt idx="3507">
                  <c:v>0</c:v>
                </c:pt>
                <c:pt idx="3508">
                  <c:v>0</c:v>
                </c:pt>
                <c:pt idx="3509">
                  <c:v>0</c:v>
                </c:pt>
                <c:pt idx="3510">
                  <c:v>0</c:v>
                </c:pt>
                <c:pt idx="3511">
                  <c:v>0</c:v>
                </c:pt>
                <c:pt idx="3512">
                  <c:v>0</c:v>
                </c:pt>
                <c:pt idx="3513">
                  <c:v>0</c:v>
                </c:pt>
                <c:pt idx="3514">
                  <c:v>0</c:v>
                </c:pt>
                <c:pt idx="3515">
                  <c:v>0</c:v>
                </c:pt>
                <c:pt idx="3516">
                  <c:v>0</c:v>
                </c:pt>
                <c:pt idx="3517">
                  <c:v>0</c:v>
                </c:pt>
                <c:pt idx="3518">
                  <c:v>0</c:v>
                </c:pt>
                <c:pt idx="3519">
                  <c:v>0</c:v>
                </c:pt>
                <c:pt idx="3520">
                  <c:v>0</c:v>
                </c:pt>
                <c:pt idx="3521">
                  <c:v>0</c:v>
                </c:pt>
                <c:pt idx="3522">
                  <c:v>0</c:v>
                </c:pt>
                <c:pt idx="3523">
                  <c:v>0</c:v>
                </c:pt>
                <c:pt idx="3524">
                  <c:v>0</c:v>
                </c:pt>
                <c:pt idx="3525">
                  <c:v>0</c:v>
                </c:pt>
                <c:pt idx="3526">
                  <c:v>0</c:v>
                </c:pt>
                <c:pt idx="3527">
                  <c:v>0</c:v>
                </c:pt>
                <c:pt idx="3528">
                  <c:v>0</c:v>
                </c:pt>
                <c:pt idx="3529">
                  <c:v>0</c:v>
                </c:pt>
                <c:pt idx="3530">
                  <c:v>0</c:v>
                </c:pt>
                <c:pt idx="3531">
                  <c:v>0</c:v>
                </c:pt>
                <c:pt idx="3532">
                  <c:v>0</c:v>
                </c:pt>
                <c:pt idx="3533">
                  <c:v>0</c:v>
                </c:pt>
                <c:pt idx="3534">
                  <c:v>0</c:v>
                </c:pt>
                <c:pt idx="3535">
                  <c:v>0</c:v>
                </c:pt>
                <c:pt idx="3536">
                  <c:v>0</c:v>
                </c:pt>
                <c:pt idx="3537">
                  <c:v>0</c:v>
                </c:pt>
                <c:pt idx="3538">
                  <c:v>0</c:v>
                </c:pt>
                <c:pt idx="3539">
                  <c:v>0</c:v>
                </c:pt>
                <c:pt idx="3540">
                  <c:v>0</c:v>
                </c:pt>
                <c:pt idx="3541">
                  <c:v>0</c:v>
                </c:pt>
                <c:pt idx="3542">
                  <c:v>0</c:v>
                </c:pt>
                <c:pt idx="3543">
                  <c:v>0</c:v>
                </c:pt>
                <c:pt idx="3544">
                  <c:v>0</c:v>
                </c:pt>
                <c:pt idx="3545">
                  <c:v>0</c:v>
                </c:pt>
                <c:pt idx="3546">
                  <c:v>0</c:v>
                </c:pt>
                <c:pt idx="3547">
                  <c:v>0</c:v>
                </c:pt>
                <c:pt idx="3548">
                  <c:v>0</c:v>
                </c:pt>
                <c:pt idx="3549">
                  <c:v>0</c:v>
                </c:pt>
                <c:pt idx="3550">
                  <c:v>0</c:v>
                </c:pt>
                <c:pt idx="3551">
                  <c:v>0</c:v>
                </c:pt>
                <c:pt idx="3552">
                  <c:v>0</c:v>
                </c:pt>
                <c:pt idx="3553">
                  <c:v>0</c:v>
                </c:pt>
                <c:pt idx="3554">
                  <c:v>0</c:v>
                </c:pt>
                <c:pt idx="3555">
                  <c:v>0</c:v>
                </c:pt>
                <c:pt idx="3556">
                  <c:v>0</c:v>
                </c:pt>
                <c:pt idx="3557">
                  <c:v>0</c:v>
                </c:pt>
                <c:pt idx="3558">
                  <c:v>0</c:v>
                </c:pt>
                <c:pt idx="3559">
                  <c:v>0</c:v>
                </c:pt>
                <c:pt idx="3560">
                  <c:v>0</c:v>
                </c:pt>
                <c:pt idx="3561">
                  <c:v>0</c:v>
                </c:pt>
                <c:pt idx="3562">
                  <c:v>0</c:v>
                </c:pt>
                <c:pt idx="3563">
                  <c:v>0</c:v>
                </c:pt>
                <c:pt idx="3564">
                  <c:v>0</c:v>
                </c:pt>
                <c:pt idx="3565">
                  <c:v>0</c:v>
                </c:pt>
                <c:pt idx="3566">
                  <c:v>0</c:v>
                </c:pt>
                <c:pt idx="3567">
                  <c:v>0</c:v>
                </c:pt>
                <c:pt idx="3568">
                  <c:v>0</c:v>
                </c:pt>
                <c:pt idx="3569">
                  <c:v>0</c:v>
                </c:pt>
                <c:pt idx="3570">
                  <c:v>0</c:v>
                </c:pt>
                <c:pt idx="3571">
                  <c:v>0</c:v>
                </c:pt>
                <c:pt idx="3572">
                  <c:v>0</c:v>
                </c:pt>
                <c:pt idx="3573">
                  <c:v>0</c:v>
                </c:pt>
                <c:pt idx="3574">
                  <c:v>0</c:v>
                </c:pt>
                <c:pt idx="3575">
                  <c:v>0</c:v>
                </c:pt>
                <c:pt idx="3576">
                  <c:v>0</c:v>
                </c:pt>
                <c:pt idx="3577">
                  <c:v>0</c:v>
                </c:pt>
                <c:pt idx="3578">
                  <c:v>0</c:v>
                </c:pt>
                <c:pt idx="3579">
                  <c:v>0</c:v>
                </c:pt>
                <c:pt idx="3580">
                  <c:v>0</c:v>
                </c:pt>
                <c:pt idx="3581">
                  <c:v>0</c:v>
                </c:pt>
                <c:pt idx="3582">
                  <c:v>0</c:v>
                </c:pt>
                <c:pt idx="3583">
                  <c:v>0</c:v>
                </c:pt>
                <c:pt idx="3584">
                  <c:v>0</c:v>
                </c:pt>
                <c:pt idx="3585">
                  <c:v>0</c:v>
                </c:pt>
                <c:pt idx="3586">
                  <c:v>0</c:v>
                </c:pt>
                <c:pt idx="3587">
                  <c:v>0</c:v>
                </c:pt>
                <c:pt idx="3588">
                  <c:v>0</c:v>
                </c:pt>
                <c:pt idx="3589">
                  <c:v>0</c:v>
                </c:pt>
                <c:pt idx="3590">
                  <c:v>0</c:v>
                </c:pt>
                <c:pt idx="3591">
                  <c:v>0</c:v>
                </c:pt>
                <c:pt idx="3592">
                  <c:v>0</c:v>
                </c:pt>
                <c:pt idx="3593">
                  <c:v>0</c:v>
                </c:pt>
                <c:pt idx="3594">
                  <c:v>0</c:v>
                </c:pt>
                <c:pt idx="3595">
                  <c:v>0</c:v>
                </c:pt>
                <c:pt idx="3596">
                  <c:v>0</c:v>
                </c:pt>
                <c:pt idx="3597">
                  <c:v>0</c:v>
                </c:pt>
                <c:pt idx="3598">
                  <c:v>0</c:v>
                </c:pt>
                <c:pt idx="3599">
                  <c:v>0</c:v>
                </c:pt>
                <c:pt idx="3600">
                  <c:v>0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</c:v>
                </c:pt>
                <c:pt idx="3611">
                  <c:v>0</c:v>
                </c:pt>
                <c:pt idx="3612">
                  <c:v>0</c:v>
                </c:pt>
                <c:pt idx="3613">
                  <c:v>0</c:v>
                </c:pt>
                <c:pt idx="3614">
                  <c:v>0</c:v>
                </c:pt>
                <c:pt idx="3615">
                  <c:v>0</c:v>
                </c:pt>
                <c:pt idx="3616">
                  <c:v>0</c:v>
                </c:pt>
                <c:pt idx="3617">
                  <c:v>0</c:v>
                </c:pt>
                <c:pt idx="3618">
                  <c:v>0</c:v>
                </c:pt>
                <c:pt idx="3619">
                  <c:v>0</c:v>
                </c:pt>
                <c:pt idx="3620">
                  <c:v>0</c:v>
                </c:pt>
                <c:pt idx="3621">
                  <c:v>0</c:v>
                </c:pt>
                <c:pt idx="3622">
                  <c:v>0</c:v>
                </c:pt>
                <c:pt idx="3623">
                  <c:v>0</c:v>
                </c:pt>
                <c:pt idx="3624">
                  <c:v>0</c:v>
                </c:pt>
                <c:pt idx="3625">
                  <c:v>0</c:v>
                </c:pt>
                <c:pt idx="3626">
                  <c:v>0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</c:v>
                </c:pt>
                <c:pt idx="3631">
                  <c:v>0</c:v>
                </c:pt>
                <c:pt idx="3632">
                  <c:v>0</c:v>
                </c:pt>
                <c:pt idx="3633">
                  <c:v>0</c:v>
                </c:pt>
                <c:pt idx="3634">
                  <c:v>0</c:v>
                </c:pt>
                <c:pt idx="3635">
                  <c:v>0</c:v>
                </c:pt>
                <c:pt idx="3636">
                  <c:v>0</c:v>
                </c:pt>
                <c:pt idx="3637">
                  <c:v>0</c:v>
                </c:pt>
                <c:pt idx="3638">
                  <c:v>0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</c:v>
                </c:pt>
                <c:pt idx="3645">
                  <c:v>0</c:v>
                </c:pt>
                <c:pt idx="3646">
                  <c:v>0</c:v>
                </c:pt>
                <c:pt idx="3647">
                  <c:v>0</c:v>
                </c:pt>
                <c:pt idx="3648">
                  <c:v>0</c:v>
                </c:pt>
                <c:pt idx="3649">
                  <c:v>0</c:v>
                </c:pt>
                <c:pt idx="3650">
                  <c:v>0</c:v>
                </c:pt>
                <c:pt idx="3651">
                  <c:v>0</c:v>
                </c:pt>
                <c:pt idx="3652">
                  <c:v>0</c:v>
                </c:pt>
                <c:pt idx="3653">
                  <c:v>0</c:v>
                </c:pt>
                <c:pt idx="3654">
                  <c:v>0</c:v>
                </c:pt>
                <c:pt idx="3655">
                  <c:v>0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0</c:v>
                </c:pt>
                <c:pt idx="3673">
                  <c:v>0</c:v>
                </c:pt>
                <c:pt idx="3674">
                  <c:v>0</c:v>
                </c:pt>
                <c:pt idx="3675">
                  <c:v>0</c:v>
                </c:pt>
                <c:pt idx="3676">
                  <c:v>0</c:v>
                </c:pt>
                <c:pt idx="3677">
                  <c:v>0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0</c:v>
                </c:pt>
                <c:pt idx="3687">
                  <c:v>0</c:v>
                </c:pt>
                <c:pt idx="3688">
                  <c:v>0</c:v>
                </c:pt>
                <c:pt idx="3689">
                  <c:v>0</c:v>
                </c:pt>
                <c:pt idx="3690">
                  <c:v>0</c:v>
                </c:pt>
                <c:pt idx="3691">
                  <c:v>0</c:v>
                </c:pt>
                <c:pt idx="3692">
                  <c:v>0</c:v>
                </c:pt>
                <c:pt idx="3693">
                  <c:v>0</c:v>
                </c:pt>
                <c:pt idx="3694">
                  <c:v>0</c:v>
                </c:pt>
                <c:pt idx="3695">
                  <c:v>0</c:v>
                </c:pt>
                <c:pt idx="3696">
                  <c:v>0</c:v>
                </c:pt>
                <c:pt idx="3697">
                  <c:v>0</c:v>
                </c:pt>
                <c:pt idx="3698">
                  <c:v>0</c:v>
                </c:pt>
                <c:pt idx="3699">
                  <c:v>0</c:v>
                </c:pt>
                <c:pt idx="3700">
                  <c:v>0</c:v>
                </c:pt>
                <c:pt idx="3701">
                  <c:v>0</c:v>
                </c:pt>
                <c:pt idx="3702">
                  <c:v>0</c:v>
                </c:pt>
                <c:pt idx="3703">
                  <c:v>0</c:v>
                </c:pt>
                <c:pt idx="3704">
                  <c:v>0</c:v>
                </c:pt>
                <c:pt idx="3705">
                  <c:v>0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0</c:v>
                </c:pt>
                <c:pt idx="3712">
                  <c:v>0</c:v>
                </c:pt>
                <c:pt idx="3713">
                  <c:v>0</c:v>
                </c:pt>
                <c:pt idx="3714">
                  <c:v>0</c:v>
                </c:pt>
                <c:pt idx="3715">
                  <c:v>0</c:v>
                </c:pt>
                <c:pt idx="3716">
                  <c:v>0</c:v>
                </c:pt>
                <c:pt idx="3717">
                  <c:v>0</c:v>
                </c:pt>
                <c:pt idx="3718">
                  <c:v>0</c:v>
                </c:pt>
                <c:pt idx="3719">
                  <c:v>0</c:v>
                </c:pt>
                <c:pt idx="3720">
                  <c:v>0</c:v>
                </c:pt>
                <c:pt idx="3721">
                  <c:v>0</c:v>
                </c:pt>
                <c:pt idx="3722">
                  <c:v>0</c:v>
                </c:pt>
                <c:pt idx="3723">
                  <c:v>0</c:v>
                </c:pt>
                <c:pt idx="3724">
                  <c:v>0</c:v>
                </c:pt>
                <c:pt idx="3725">
                  <c:v>0</c:v>
                </c:pt>
                <c:pt idx="3726">
                  <c:v>0</c:v>
                </c:pt>
                <c:pt idx="3727">
                  <c:v>0</c:v>
                </c:pt>
                <c:pt idx="3728">
                  <c:v>0</c:v>
                </c:pt>
                <c:pt idx="3729">
                  <c:v>0</c:v>
                </c:pt>
                <c:pt idx="3730">
                  <c:v>0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0</c:v>
                </c:pt>
                <c:pt idx="3737">
                  <c:v>0</c:v>
                </c:pt>
                <c:pt idx="3738">
                  <c:v>0</c:v>
                </c:pt>
                <c:pt idx="3739">
                  <c:v>0</c:v>
                </c:pt>
                <c:pt idx="3740">
                  <c:v>0</c:v>
                </c:pt>
                <c:pt idx="3741">
                  <c:v>0</c:v>
                </c:pt>
                <c:pt idx="3742">
                  <c:v>0</c:v>
                </c:pt>
                <c:pt idx="3743">
                  <c:v>0</c:v>
                </c:pt>
                <c:pt idx="3744">
                  <c:v>0</c:v>
                </c:pt>
                <c:pt idx="3745">
                  <c:v>0</c:v>
                </c:pt>
                <c:pt idx="3746">
                  <c:v>0</c:v>
                </c:pt>
                <c:pt idx="3747">
                  <c:v>0</c:v>
                </c:pt>
                <c:pt idx="3748">
                  <c:v>0</c:v>
                </c:pt>
                <c:pt idx="3749">
                  <c:v>0</c:v>
                </c:pt>
                <c:pt idx="3750">
                  <c:v>0</c:v>
                </c:pt>
                <c:pt idx="3751">
                  <c:v>0</c:v>
                </c:pt>
                <c:pt idx="3752">
                  <c:v>0</c:v>
                </c:pt>
                <c:pt idx="3753">
                  <c:v>0</c:v>
                </c:pt>
                <c:pt idx="3754">
                  <c:v>0</c:v>
                </c:pt>
                <c:pt idx="3755">
                  <c:v>0</c:v>
                </c:pt>
                <c:pt idx="3756">
                  <c:v>0</c:v>
                </c:pt>
                <c:pt idx="3757">
                  <c:v>0</c:v>
                </c:pt>
                <c:pt idx="3758">
                  <c:v>0</c:v>
                </c:pt>
                <c:pt idx="3759">
                  <c:v>0</c:v>
                </c:pt>
                <c:pt idx="3760">
                  <c:v>0</c:v>
                </c:pt>
                <c:pt idx="3761">
                  <c:v>0</c:v>
                </c:pt>
                <c:pt idx="3762">
                  <c:v>0</c:v>
                </c:pt>
                <c:pt idx="3763">
                  <c:v>0</c:v>
                </c:pt>
                <c:pt idx="3764">
                  <c:v>0</c:v>
                </c:pt>
                <c:pt idx="3765">
                  <c:v>0</c:v>
                </c:pt>
                <c:pt idx="3766">
                  <c:v>0</c:v>
                </c:pt>
                <c:pt idx="3767">
                  <c:v>0</c:v>
                </c:pt>
                <c:pt idx="3768">
                  <c:v>0</c:v>
                </c:pt>
                <c:pt idx="3769">
                  <c:v>0</c:v>
                </c:pt>
                <c:pt idx="3770">
                  <c:v>0</c:v>
                </c:pt>
                <c:pt idx="3771">
                  <c:v>0</c:v>
                </c:pt>
                <c:pt idx="3772">
                  <c:v>0</c:v>
                </c:pt>
                <c:pt idx="3773">
                  <c:v>0</c:v>
                </c:pt>
                <c:pt idx="3774">
                  <c:v>0</c:v>
                </c:pt>
                <c:pt idx="3775">
                  <c:v>0</c:v>
                </c:pt>
                <c:pt idx="3776">
                  <c:v>0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</c:v>
                </c:pt>
                <c:pt idx="3782">
                  <c:v>0</c:v>
                </c:pt>
                <c:pt idx="3783">
                  <c:v>0</c:v>
                </c:pt>
                <c:pt idx="3784">
                  <c:v>0</c:v>
                </c:pt>
                <c:pt idx="3785">
                  <c:v>0</c:v>
                </c:pt>
                <c:pt idx="3786">
                  <c:v>0</c:v>
                </c:pt>
                <c:pt idx="3787">
                  <c:v>0</c:v>
                </c:pt>
                <c:pt idx="3788">
                  <c:v>0</c:v>
                </c:pt>
                <c:pt idx="3789">
                  <c:v>0</c:v>
                </c:pt>
                <c:pt idx="3790">
                  <c:v>0</c:v>
                </c:pt>
                <c:pt idx="3791">
                  <c:v>0</c:v>
                </c:pt>
                <c:pt idx="3792">
                  <c:v>0</c:v>
                </c:pt>
                <c:pt idx="3793">
                  <c:v>0</c:v>
                </c:pt>
                <c:pt idx="3794">
                  <c:v>0</c:v>
                </c:pt>
                <c:pt idx="3795">
                  <c:v>0</c:v>
                </c:pt>
                <c:pt idx="3796">
                  <c:v>0</c:v>
                </c:pt>
                <c:pt idx="3797">
                  <c:v>0</c:v>
                </c:pt>
                <c:pt idx="3798">
                  <c:v>0</c:v>
                </c:pt>
                <c:pt idx="3799">
                  <c:v>0</c:v>
                </c:pt>
                <c:pt idx="3800">
                  <c:v>0</c:v>
                </c:pt>
                <c:pt idx="3801">
                  <c:v>0</c:v>
                </c:pt>
                <c:pt idx="3802">
                  <c:v>0</c:v>
                </c:pt>
                <c:pt idx="3803">
                  <c:v>0</c:v>
                </c:pt>
                <c:pt idx="3804">
                  <c:v>0</c:v>
                </c:pt>
                <c:pt idx="3805">
                  <c:v>0</c:v>
                </c:pt>
                <c:pt idx="3806">
                  <c:v>0</c:v>
                </c:pt>
                <c:pt idx="3807">
                  <c:v>0</c:v>
                </c:pt>
                <c:pt idx="3808">
                  <c:v>0</c:v>
                </c:pt>
                <c:pt idx="3809">
                  <c:v>0</c:v>
                </c:pt>
                <c:pt idx="3810">
                  <c:v>0</c:v>
                </c:pt>
                <c:pt idx="3811">
                  <c:v>0</c:v>
                </c:pt>
                <c:pt idx="3812">
                  <c:v>0</c:v>
                </c:pt>
                <c:pt idx="3813">
                  <c:v>0</c:v>
                </c:pt>
                <c:pt idx="3814">
                  <c:v>0</c:v>
                </c:pt>
                <c:pt idx="3815">
                  <c:v>0</c:v>
                </c:pt>
                <c:pt idx="3816">
                  <c:v>0</c:v>
                </c:pt>
                <c:pt idx="3817">
                  <c:v>0</c:v>
                </c:pt>
                <c:pt idx="3818">
                  <c:v>0</c:v>
                </c:pt>
                <c:pt idx="3819">
                  <c:v>0</c:v>
                </c:pt>
                <c:pt idx="3820">
                  <c:v>0</c:v>
                </c:pt>
                <c:pt idx="3821">
                  <c:v>0</c:v>
                </c:pt>
                <c:pt idx="3822">
                  <c:v>0</c:v>
                </c:pt>
                <c:pt idx="3823">
                  <c:v>0</c:v>
                </c:pt>
                <c:pt idx="3824">
                  <c:v>0</c:v>
                </c:pt>
                <c:pt idx="3825">
                  <c:v>0</c:v>
                </c:pt>
                <c:pt idx="3826">
                  <c:v>0</c:v>
                </c:pt>
                <c:pt idx="3827">
                  <c:v>0</c:v>
                </c:pt>
                <c:pt idx="3828">
                  <c:v>0</c:v>
                </c:pt>
                <c:pt idx="3829">
                  <c:v>0</c:v>
                </c:pt>
                <c:pt idx="3830">
                  <c:v>0</c:v>
                </c:pt>
                <c:pt idx="3831">
                  <c:v>0</c:v>
                </c:pt>
                <c:pt idx="3832">
                  <c:v>0</c:v>
                </c:pt>
                <c:pt idx="3833">
                  <c:v>0</c:v>
                </c:pt>
                <c:pt idx="3834">
                  <c:v>0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0</c:v>
                </c:pt>
                <c:pt idx="3841">
                  <c:v>0</c:v>
                </c:pt>
                <c:pt idx="3842">
                  <c:v>0</c:v>
                </c:pt>
                <c:pt idx="3843">
                  <c:v>0</c:v>
                </c:pt>
                <c:pt idx="3844">
                  <c:v>0</c:v>
                </c:pt>
                <c:pt idx="3845">
                  <c:v>0</c:v>
                </c:pt>
                <c:pt idx="3846">
                  <c:v>0</c:v>
                </c:pt>
                <c:pt idx="3847">
                  <c:v>0</c:v>
                </c:pt>
                <c:pt idx="3848">
                  <c:v>0</c:v>
                </c:pt>
                <c:pt idx="3849">
                  <c:v>0</c:v>
                </c:pt>
                <c:pt idx="3850">
                  <c:v>0</c:v>
                </c:pt>
                <c:pt idx="3851">
                  <c:v>0</c:v>
                </c:pt>
                <c:pt idx="3852">
                  <c:v>0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</c:v>
                </c:pt>
                <c:pt idx="3857">
                  <c:v>0</c:v>
                </c:pt>
                <c:pt idx="3858">
                  <c:v>0</c:v>
                </c:pt>
                <c:pt idx="3859">
                  <c:v>0</c:v>
                </c:pt>
                <c:pt idx="3860">
                  <c:v>0</c:v>
                </c:pt>
                <c:pt idx="3861">
                  <c:v>0</c:v>
                </c:pt>
                <c:pt idx="3862">
                  <c:v>0</c:v>
                </c:pt>
                <c:pt idx="3863">
                  <c:v>0</c:v>
                </c:pt>
                <c:pt idx="3864">
                  <c:v>0</c:v>
                </c:pt>
                <c:pt idx="3865">
                  <c:v>0</c:v>
                </c:pt>
                <c:pt idx="3866">
                  <c:v>0</c:v>
                </c:pt>
                <c:pt idx="3867">
                  <c:v>0</c:v>
                </c:pt>
                <c:pt idx="3868">
                  <c:v>0</c:v>
                </c:pt>
                <c:pt idx="3869">
                  <c:v>0</c:v>
                </c:pt>
                <c:pt idx="3870">
                  <c:v>0</c:v>
                </c:pt>
                <c:pt idx="3871">
                  <c:v>0</c:v>
                </c:pt>
                <c:pt idx="3872">
                  <c:v>0</c:v>
                </c:pt>
                <c:pt idx="3873">
                  <c:v>0</c:v>
                </c:pt>
                <c:pt idx="3874">
                  <c:v>0</c:v>
                </c:pt>
                <c:pt idx="3875">
                  <c:v>0</c:v>
                </c:pt>
                <c:pt idx="3876">
                  <c:v>0</c:v>
                </c:pt>
                <c:pt idx="3877">
                  <c:v>0</c:v>
                </c:pt>
                <c:pt idx="3878">
                  <c:v>0</c:v>
                </c:pt>
                <c:pt idx="3879">
                  <c:v>0</c:v>
                </c:pt>
                <c:pt idx="3880">
                  <c:v>0</c:v>
                </c:pt>
                <c:pt idx="3881">
                  <c:v>0</c:v>
                </c:pt>
                <c:pt idx="3882">
                  <c:v>0</c:v>
                </c:pt>
                <c:pt idx="3883">
                  <c:v>0</c:v>
                </c:pt>
                <c:pt idx="3884">
                  <c:v>0</c:v>
                </c:pt>
                <c:pt idx="3885">
                  <c:v>0</c:v>
                </c:pt>
                <c:pt idx="3886">
                  <c:v>0</c:v>
                </c:pt>
                <c:pt idx="3887">
                  <c:v>0</c:v>
                </c:pt>
                <c:pt idx="3888">
                  <c:v>0</c:v>
                </c:pt>
                <c:pt idx="3889">
                  <c:v>0</c:v>
                </c:pt>
                <c:pt idx="3890">
                  <c:v>0</c:v>
                </c:pt>
                <c:pt idx="3891">
                  <c:v>0</c:v>
                </c:pt>
                <c:pt idx="3892">
                  <c:v>0</c:v>
                </c:pt>
                <c:pt idx="3893">
                  <c:v>0</c:v>
                </c:pt>
                <c:pt idx="3894">
                  <c:v>0</c:v>
                </c:pt>
                <c:pt idx="3895">
                  <c:v>0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0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0</c:v>
                </c:pt>
                <c:pt idx="3905">
                  <c:v>0</c:v>
                </c:pt>
                <c:pt idx="3906">
                  <c:v>0</c:v>
                </c:pt>
                <c:pt idx="3907">
                  <c:v>0</c:v>
                </c:pt>
                <c:pt idx="3908">
                  <c:v>0</c:v>
                </c:pt>
                <c:pt idx="3909">
                  <c:v>0</c:v>
                </c:pt>
                <c:pt idx="3910">
                  <c:v>0</c:v>
                </c:pt>
                <c:pt idx="3911">
                  <c:v>0</c:v>
                </c:pt>
                <c:pt idx="3912">
                  <c:v>0</c:v>
                </c:pt>
                <c:pt idx="3913">
                  <c:v>0</c:v>
                </c:pt>
                <c:pt idx="3914">
                  <c:v>0</c:v>
                </c:pt>
                <c:pt idx="3915">
                  <c:v>0</c:v>
                </c:pt>
                <c:pt idx="3916">
                  <c:v>0</c:v>
                </c:pt>
                <c:pt idx="3917">
                  <c:v>0</c:v>
                </c:pt>
                <c:pt idx="3918">
                  <c:v>0</c:v>
                </c:pt>
                <c:pt idx="3919">
                  <c:v>0</c:v>
                </c:pt>
                <c:pt idx="3920">
                  <c:v>0</c:v>
                </c:pt>
                <c:pt idx="3921">
                  <c:v>0</c:v>
                </c:pt>
                <c:pt idx="3922">
                  <c:v>0</c:v>
                </c:pt>
                <c:pt idx="3923">
                  <c:v>0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0</c:v>
                </c:pt>
                <c:pt idx="3929">
                  <c:v>0</c:v>
                </c:pt>
                <c:pt idx="3930">
                  <c:v>0</c:v>
                </c:pt>
                <c:pt idx="3931">
                  <c:v>0</c:v>
                </c:pt>
                <c:pt idx="3932">
                  <c:v>0</c:v>
                </c:pt>
                <c:pt idx="3933">
                  <c:v>0</c:v>
                </c:pt>
                <c:pt idx="3934">
                  <c:v>0</c:v>
                </c:pt>
                <c:pt idx="3935">
                  <c:v>0</c:v>
                </c:pt>
                <c:pt idx="3936">
                  <c:v>0</c:v>
                </c:pt>
                <c:pt idx="3937">
                  <c:v>0</c:v>
                </c:pt>
                <c:pt idx="3938">
                  <c:v>0</c:v>
                </c:pt>
                <c:pt idx="3939">
                  <c:v>0</c:v>
                </c:pt>
                <c:pt idx="3940">
                  <c:v>0</c:v>
                </c:pt>
                <c:pt idx="3941">
                  <c:v>0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</c:v>
                </c:pt>
                <c:pt idx="3949">
                  <c:v>0</c:v>
                </c:pt>
                <c:pt idx="3950">
                  <c:v>0</c:v>
                </c:pt>
                <c:pt idx="3951">
                  <c:v>0</c:v>
                </c:pt>
                <c:pt idx="3952">
                  <c:v>0</c:v>
                </c:pt>
                <c:pt idx="3953">
                  <c:v>0</c:v>
                </c:pt>
                <c:pt idx="3954">
                  <c:v>0</c:v>
                </c:pt>
                <c:pt idx="3955">
                  <c:v>0</c:v>
                </c:pt>
                <c:pt idx="3956">
                  <c:v>0</c:v>
                </c:pt>
                <c:pt idx="3957">
                  <c:v>0</c:v>
                </c:pt>
                <c:pt idx="3958">
                  <c:v>0</c:v>
                </c:pt>
                <c:pt idx="3959">
                  <c:v>0</c:v>
                </c:pt>
                <c:pt idx="3960">
                  <c:v>0</c:v>
                </c:pt>
                <c:pt idx="3961">
                  <c:v>0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0</c:v>
                </c:pt>
                <c:pt idx="3966">
                  <c:v>0</c:v>
                </c:pt>
                <c:pt idx="3967">
                  <c:v>0</c:v>
                </c:pt>
                <c:pt idx="3968">
                  <c:v>0</c:v>
                </c:pt>
                <c:pt idx="3969">
                  <c:v>0</c:v>
                </c:pt>
                <c:pt idx="3970">
                  <c:v>0</c:v>
                </c:pt>
                <c:pt idx="3971">
                  <c:v>0</c:v>
                </c:pt>
                <c:pt idx="3972">
                  <c:v>0</c:v>
                </c:pt>
                <c:pt idx="3973">
                  <c:v>0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</c:v>
                </c:pt>
                <c:pt idx="3980">
                  <c:v>0</c:v>
                </c:pt>
                <c:pt idx="3981">
                  <c:v>0</c:v>
                </c:pt>
                <c:pt idx="3982">
                  <c:v>0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0</c:v>
                </c:pt>
                <c:pt idx="3997">
                  <c:v>0</c:v>
                </c:pt>
                <c:pt idx="3998">
                  <c:v>0</c:v>
                </c:pt>
                <c:pt idx="3999">
                  <c:v>0</c:v>
                </c:pt>
                <c:pt idx="4000">
                  <c:v>0</c:v>
                </c:pt>
                <c:pt idx="4001">
                  <c:v>0</c:v>
                </c:pt>
                <c:pt idx="4002">
                  <c:v>0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</c:v>
                </c:pt>
                <c:pt idx="4007">
                  <c:v>0</c:v>
                </c:pt>
                <c:pt idx="4008">
                  <c:v>0</c:v>
                </c:pt>
                <c:pt idx="4009">
                  <c:v>0</c:v>
                </c:pt>
                <c:pt idx="4010">
                  <c:v>0</c:v>
                </c:pt>
                <c:pt idx="4011">
                  <c:v>0</c:v>
                </c:pt>
                <c:pt idx="4012">
                  <c:v>0</c:v>
                </c:pt>
                <c:pt idx="4013">
                  <c:v>0</c:v>
                </c:pt>
                <c:pt idx="4014">
                  <c:v>0</c:v>
                </c:pt>
                <c:pt idx="4015">
                  <c:v>0</c:v>
                </c:pt>
                <c:pt idx="4016">
                  <c:v>0</c:v>
                </c:pt>
                <c:pt idx="4017">
                  <c:v>0</c:v>
                </c:pt>
                <c:pt idx="4018">
                  <c:v>0</c:v>
                </c:pt>
                <c:pt idx="4019">
                  <c:v>0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0</c:v>
                </c:pt>
                <c:pt idx="4032">
                  <c:v>0</c:v>
                </c:pt>
                <c:pt idx="4033">
                  <c:v>0</c:v>
                </c:pt>
                <c:pt idx="4034">
                  <c:v>0</c:v>
                </c:pt>
                <c:pt idx="4035">
                  <c:v>0</c:v>
                </c:pt>
                <c:pt idx="4036">
                  <c:v>0</c:v>
                </c:pt>
                <c:pt idx="4037">
                  <c:v>0</c:v>
                </c:pt>
                <c:pt idx="4038">
                  <c:v>0</c:v>
                </c:pt>
                <c:pt idx="4039">
                  <c:v>0</c:v>
                </c:pt>
                <c:pt idx="4040">
                  <c:v>0</c:v>
                </c:pt>
                <c:pt idx="4041">
                  <c:v>0</c:v>
                </c:pt>
                <c:pt idx="4042">
                  <c:v>0</c:v>
                </c:pt>
                <c:pt idx="4043">
                  <c:v>0</c:v>
                </c:pt>
                <c:pt idx="4044">
                  <c:v>0</c:v>
                </c:pt>
                <c:pt idx="4045">
                  <c:v>0</c:v>
                </c:pt>
                <c:pt idx="4046">
                  <c:v>0</c:v>
                </c:pt>
                <c:pt idx="4047">
                  <c:v>0</c:v>
                </c:pt>
                <c:pt idx="4048">
                  <c:v>0</c:v>
                </c:pt>
                <c:pt idx="4049">
                  <c:v>0</c:v>
                </c:pt>
                <c:pt idx="4050">
                  <c:v>0</c:v>
                </c:pt>
                <c:pt idx="4051">
                  <c:v>0</c:v>
                </c:pt>
                <c:pt idx="4052">
                  <c:v>0</c:v>
                </c:pt>
                <c:pt idx="4053">
                  <c:v>0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0</c:v>
                </c:pt>
                <c:pt idx="4059">
                  <c:v>0</c:v>
                </c:pt>
                <c:pt idx="4060">
                  <c:v>0</c:v>
                </c:pt>
                <c:pt idx="4061">
                  <c:v>0</c:v>
                </c:pt>
                <c:pt idx="4062">
                  <c:v>0</c:v>
                </c:pt>
                <c:pt idx="4063">
                  <c:v>0</c:v>
                </c:pt>
                <c:pt idx="4064">
                  <c:v>0</c:v>
                </c:pt>
                <c:pt idx="4065">
                  <c:v>0</c:v>
                </c:pt>
                <c:pt idx="4066">
                  <c:v>0</c:v>
                </c:pt>
                <c:pt idx="4067">
                  <c:v>0</c:v>
                </c:pt>
                <c:pt idx="4068">
                  <c:v>0</c:v>
                </c:pt>
                <c:pt idx="4069">
                  <c:v>0</c:v>
                </c:pt>
                <c:pt idx="4070">
                  <c:v>0</c:v>
                </c:pt>
                <c:pt idx="4071">
                  <c:v>0</c:v>
                </c:pt>
                <c:pt idx="4072">
                  <c:v>0</c:v>
                </c:pt>
                <c:pt idx="4073">
                  <c:v>0</c:v>
                </c:pt>
                <c:pt idx="4074">
                  <c:v>0</c:v>
                </c:pt>
                <c:pt idx="4075">
                  <c:v>0</c:v>
                </c:pt>
                <c:pt idx="4076">
                  <c:v>0</c:v>
                </c:pt>
                <c:pt idx="4077">
                  <c:v>0</c:v>
                </c:pt>
                <c:pt idx="4078">
                  <c:v>0</c:v>
                </c:pt>
                <c:pt idx="4079">
                  <c:v>0</c:v>
                </c:pt>
                <c:pt idx="4080">
                  <c:v>0</c:v>
                </c:pt>
                <c:pt idx="4081">
                  <c:v>0</c:v>
                </c:pt>
                <c:pt idx="4082">
                  <c:v>0</c:v>
                </c:pt>
                <c:pt idx="4083">
                  <c:v>0</c:v>
                </c:pt>
                <c:pt idx="4084">
                  <c:v>0</c:v>
                </c:pt>
                <c:pt idx="4085">
                  <c:v>0</c:v>
                </c:pt>
                <c:pt idx="4086">
                  <c:v>0</c:v>
                </c:pt>
                <c:pt idx="4087">
                  <c:v>0</c:v>
                </c:pt>
                <c:pt idx="4088">
                  <c:v>0</c:v>
                </c:pt>
                <c:pt idx="4089">
                  <c:v>0</c:v>
                </c:pt>
                <c:pt idx="4090">
                  <c:v>0</c:v>
                </c:pt>
                <c:pt idx="4091">
                  <c:v>0</c:v>
                </c:pt>
                <c:pt idx="4092">
                  <c:v>0</c:v>
                </c:pt>
                <c:pt idx="4093">
                  <c:v>0</c:v>
                </c:pt>
                <c:pt idx="4094">
                  <c:v>0</c:v>
                </c:pt>
                <c:pt idx="4095">
                  <c:v>0</c:v>
                </c:pt>
                <c:pt idx="4096">
                  <c:v>0</c:v>
                </c:pt>
                <c:pt idx="4097">
                  <c:v>0</c:v>
                </c:pt>
                <c:pt idx="4098">
                  <c:v>0</c:v>
                </c:pt>
                <c:pt idx="4099">
                  <c:v>0</c:v>
                </c:pt>
                <c:pt idx="4100">
                  <c:v>0</c:v>
                </c:pt>
                <c:pt idx="4101">
                  <c:v>0</c:v>
                </c:pt>
                <c:pt idx="4102">
                  <c:v>0</c:v>
                </c:pt>
                <c:pt idx="4103">
                  <c:v>0</c:v>
                </c:pt>
                <c:pt idx="4104">
                  <c:v>0</c:v>
                </c:pt>
                <c:pt idx="4105">
                  <c:v>0</c:v>
                </c:pt>
                <c:pt idx="4106">
                  <c:v>0</c:v>
                </c:pt>
                <c:pt idx="4107">
                  <c:v>0</c:v>
                </c:pt>
                <c:pt idx="4108">
                  <c:v>0</c:v>
                </c:pt>
                <c:pt idx="4109">
                  <c:v>0</c:v>
                </c:pt>
                <c:pt idx="4110">
                  <c:v>0</c:v>
                </c:pt>
                <c:pt idx="4111">
                  <c:v>0</c:v>
                </c:pt>
                <c:pt idx="4112">
                  <c:v>0</c:v>
                </c:pt>
                <c:pt idx="4113">
                  <c:v>0</c:v>
                </c:pt>
                <c:pt idx="4114">
                  <c:v>0</c:v>
                </c:pt>
                <c:pt idx="4115">
                  <c:v>0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</c:v>
                </c:pt>
                <c:pt idx="4123">
                  <c:v>0</c:v>
                </c:pt>
                <c:pt idx="4124">
                  <c:v>0</c:v>
                </c:pt>
                <c:pt idx="4125">
                  <c:v>0</c:v>
                </c:pt>
                <c:pt idx="4126">
                  <c:v>0</c:v>
                </c:pt>
                <c:pt idx="4127">
                  <c:v>0</c:v>
                </c:pt>
                <c:pt idx="4128">
                  <c:v>0</c:v>
                </c:pt>
                <c:pt idx="4129">
                  <c:v>0</c:v>
                </c:pt>
                <c:pt idx="4130">
                  <c:v>0</c:v>
                </c:pt>
                <c:pt idx="4131">
                  <c:v>0</c:v>
                </c:pt>
                <c:pt idx="4132">
                  <c:v>0</c:v>
                </c:pt>
                <c:pt idx="4133">
                  <c:v>0</c:v>
                </c:pt>
                <c:pt idx="4134">
                  <c:v>0</c:v>
                </c:pt>
                <c:pt idx="4135">
                  <c:v>0</c:v>
                </c:pt>
                <c:pt idx="4136">
                  <c:v>0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0</c:v>
                </c:pt>
                <c:pt idx="4141">
                  <c:v>0</c:v>
                </c:pt>
                <c:pt idx="4142">
                  <c:v>0</c:v>
                </c:pt>
                <c:pt idx="4143">
                  <c:v>0</c:v>
                </c:pt>
                <c:pt idx="4144">
                  <c:v>0</c:v>
                </c:pt>
                <c:pt idx="4145">
                  <c:v>0</c:v>
                </c:pt>
                <c:pt idx="4146">
                  <c:v>0</c:v>
                </c:pt>
                <c:pt idx="4147">
                  <c:v>0</c:v>
                </c:pt>
                <c:pt idx="4148">
                  <c:v>0</c:v>
                </c:pt>
                <c:pt idx="4149">
                  <c:v>0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</c:v>
                </c:pt>
                <c:pt idx="4155">
                  <c:v>0</c:v>
                </c:pt>
                <c:pt idx="4156">
                  <c:v>0</c:v>
                </c:pt>
                <c:pt idx="4157">
                  <c:v>0</c:v>
                </c:pt>
                <c:pt idx="4158">
                  <c:v>0</c:v>
                </c:pt>
                <c:pt idx="4159">
                  <c:v>0</c:v>
                </c:pt>
                <c:pt idx="4160">
                  <c:v>0</c:v>
                </c:pt>
                <c:pt idx="4161">
                  <c:v>0</c:v>
                </c:pt>
                <c:pt idx="4162">
                  <c:v>0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0</c:v>
                </c:pt>
                <c:pt idx="4167">
                  <c:v>0</c:v>
                </c:pt>
                <c:pt idx="4168">
                  <c:v>0</c:v>
                </c:pt>
                <c:pt idx="4169">
                  <c:v>0</c:v>
                </c:pt>
                <c:pt idx="4170">
                  <c:v>0</c:v>
                </c:pt>
                <c:pt idx="4171">
                  <c:v>0</c:v>
                </c:pt>
                <c:pt idx="4172">
                  <c:v>0</c:v>
                </c:pt>
                <c:pt idx="4173">
                  <c:v>0</c:v>
                </c:pt>
                <c:pt idx="4174">
                  <c:v>0</c:v>
                </c:pt>
                <c:pt idx="4175">
                  <c:v>0</c:v>
                </c:pt>
                <c:pt idx="4176">
                  <c:v>0</c:v>
                </c:pt>
                <c:pt idx="4177">
                  <c:v>0</c:v>
                </c:pt>
                <c:pt idx="4178">
                  <c:v>0</c:v>
                </c:pt>
                <c:pt idx="4179">
                  <c:v>0</c:v>
                </c:pt>
                <c:pt idx="4180">
                  <c:v>0</c:v>
                </c:pt>
                <c:pt idx="4181">
                  <c:v>0</c:v>
                </c:pt>
                <c:pt idx="4182">
                  <c:v>0</c:v>
                </c:pt>
                <c:pt idx="4183">
                  <c:v>0</c:v>
                </c:pt>
                <c:pt idx="4184">
                  <c:v>0</c:v>
                </c:pt>
                <c:pt idx="4185">
                  <c:v>0</c:v>
                </c:pt>
                <c:pt idx="4186">
                  <c:v>0</c:v>
                </c:pt>
                <c:pt idx="4187">
                  <c:v>0</c:v>
                </c:pt>
                <c:pt idx="4188">
                  <c:v>0</c:v>
                </c:pt>
                <c:pt idx="4189">
                  <c:v>0</c:v>
                </c:pt>
                <c:pt idx="4190">
                  <c:v>0</c:v>
                </c:pt>
                <c:pt idx="4191">
                  <c:v>0</c:v>
                </c:pt>
                <c:pt idx="4192">
                  <c:v>0</c:v>
                </c:pt>
                <c:pt idx="4193">
                  <c:v>0</c:v>
                </c:pt>
                <c:pt idx="4194">
                  <c:v>0</c:v>
                </c:pt>
                <c:pt idx="4195">
                  <c:v>0</c:v>
                </c:pt>
                <c:pt idx="4196">
                  <c:v>0</c:v>
                </c:pt>
                <c:pt idx="4197">
                  <c:v>0</c:v>
                </c:pt>
                <c:pt idx="4198">
                  <c:v>0</c:v>
                </c:pt>
                <c:pt idx="4199">
                  <c:v>0</c:v>
                </c:pt>
                <c:pt idx="4200">
                  <c:v>0</c:v>
                </c:pt>
                <c:pt idx="4201">
                  <c:v>0</c:v>
                </c:pt>
                <c:pt idx="4202">
                  <c:v>0</c:v>
                </c:pt>
                <c:pt idx="4203">
                  <c:v>0</c:v>
                </c:pt>
                <c:pt idx="4204">
                  <c:v>0</c:v>
                </c:pt>
                <c:pt idx="4205">
                  <c:v>0</c:v>
                </c:pt>
                <c:pt idx="4206">
                  <c:v>0</c:v>
                </c:pt>
                <c:pt idx="4207">
                  <c:v>0</c:v>
                </c:pt>
                <c:pt idx="4208">
                  <c:v>0</c:v>
                </c:pt>
                <c:pt idx="4209">
                  <c:v>0</c:v>
                </c:pt>
                <c:pt idx="4210">
                  <c:v>0</c:v>
                </c:pt>
                <c:pt idx="4211">
                  <c:v>0</c:v>
                </c:pt>
                <c:pt idx="4212">
                  <c:v>0</c:v>
                </c:pt>
                <c:pt idx="4213">
                  <c:v>0</c:v>
                </c:pt>
                <c:pt idx="4214">
                  <c:v>0</c:v>
                </c:pt>
                <c:pt idx="4215">
                  <c:v>0</c:v>
                </c:pt>
                <c:pt idx="4216">
                  <c:v>0</c:v>
                </c:pt>
                <c:pt idx="4217">
                  <c:v>0</c:v>
                </c:pt>
                <c:pt idx="4218">
                  <c:v>0</c:v>
                </c:pt>
                <c:pt idx="4219">
                  <c:v>0</c:v>
                </c:pt>
                <c:pt idx="4220">
                  <c:v>0</c:v>
                </c:pt>
                <c:pt idx="4221">
                  <c:v>0</c:v>
                </c:pt>
                <c:pt idx="4222">
                  <c:v>0</c:v>
                </c:pt>
                <c:pt idx="4223">
                  <c:v>0</c:v>
                </c:pt>
                <c:pt idx="4224">
                  <c:v>0</c:v>
                </c:pt>
                <c:pt idx="4225">
                  <c:v>0</c:v>
                </c:pt>
                <c:pt idx="4226">
                  <c:v>0</c:v>
                </c:pt>
                <c:pt idx="4227">
                  <c:v>0</c:v>
                </c:pt>
                <c:pt idx="4228">
                  <c:v>0</c:v>
                </c:pt>
                <c:pt idx="4229">
                  <c:v>0</c:v>
                </c:pt>
                <c:pt idx="4230">
                  <c:v>0</c:v>
                </c:pt>
                <c:pt idx="4231">
                  <c:v>0</c:v>
                </c:pt>
                <c:pt idx="4232">
                  <c:v>0</c:v>
                </c:pt>
                <c:pt idx="4233">
                  <c:v>0</c:v>
                </c:pt>
                <c:pt idx="4234">
                  <c:v>0</c:v>
                </c:pt>
                <c:pt idx="4235">
                  <c:v>0</c:v>
                </c:pt>
                <c:pt idx="4236">
                  <c:v>0</c:v>
                </c:pt>
                <c:pt idx="4237">
                  <c:v>0</c:v>
                </c:pt>
                <c:pt idx="4238">
                  <c:v>0</c:v>
                </c:pt>
                <c:pt idx="4239">
                  <c:v>0</c:v>
                </c:pt>
                <c:pt idx="4240">
                  <c:v>0</c:v>
                </c:pt>
                <c:pt idx="4241">
                  <c:v>0</c:v>
                </c:pt>
                <c:pt idx="4242">
                  <c:v>0</c:v>
                </c:pt>
                <c:pt idx="4243">
                  <c:v>0</c:v>
                </c:pt>
                <c:pt idx="4244">
                  <c:v>0</c:v>
                </c:pt>
                <c:pt idx="4245">
                  <c:v>0</c:v>
                </c:pt>
                <c:pt idx="4246">
                  <c:v>0</c:v>
                </c:pt>
                <c:pt idx="4247">
                  <c:v>0</c:v>
                </c:pt>
                <c:pt idx="4248">
                  <c:v>0</c:v>
                </c:pt>
                <c:pt idx="4249">
                  <c:v>0</c:v>
                </c:pt>
                <c:pt idx="4250">
                  <c:v>0</c:v>
                </c:pt>
                <c:pt idx="4251">
                  <c:v>0</c:v>
                </c:pt>
                <c:pt idx="4252">
                  <c:v>0</c:v>
                </c:pt>
                <c:pt idx="4253">
                  <c:v>0</c:v>
                </c:pt>
                <c:pt idx="4254">
                  <c:v>0</c:v>
                </c:pt>
                <c:pt idx="4255">
                  <c:v>0</c:v>
                </c:pt>
                <c:pt idx="4256">
                  <c:v>0</c:v>
                </c:pt>
                <c:pt idx="4257">
                  <c:v>0</c:v>
                </c:pt>
                <c:pt idx="4258">
                  <c:v>0</c:v>
                </c:pt>
                <c:pt idx="4259">
                  <c:v>0</c:v>
                </c:pt>
                <c:pt idx="4260">
                  <c:v>0</c:v>
                </c:pt>
                <c:pt idx="4261">
                  <c:v>0</c:v>
                </c:pt>
                <c:pt idx="4262">
                  <c:v>0</c:v>
                </c:pt>
                <c:pt idx="4263">
                  <c:v>0</c:v>
                </c:pt>
                <c:pt idx="4264">
                  <c:v>0</c:v>
                </c:pt>
                <c:pt idx="4265">
                  <c:v>0</c:v>
                </c:pt>
                <c:pt idx="4266">
                  <c:v>0</c:v>
                </c:pt>
                <c:pt idx="4267">
                  <c:v>0</c:v>
                </c:pt>
                <c:pt idx="4268">
                  <c:v>0</c:v>
                </c:pt>
                <c:pt idx="4269">
                  <c:v>0</c:v>
                </c:pt>
                <c:pt idx="4270">
                  <c:v>0</c:v>
                </c:pt>
                <c:pt idx="4271">
                  <c:v>0</c:v>
                </c:pt>
                <c:pt idx="4272">
                  <c:v>0</c:v>
                </c:pt>
                <c:pt idx="4273">
                  <c:v>0</c:v>
                </c:pt>
                <c:pt idx="4274">
                  <c:v>0</c:v>
                </c:pt>
                <c:pt idx="4275">
                  <c:v>0</c:v>
                </c:pt>
                <c:pt idx="4276">
                  <c:v>0</c:v>
                </c:pt>
                <c:pt idx="4277">
                  <c:v>0</c:v>
                </c:pt>
                <c:pt idx="4278">
                  <c:v>0</c:v>
                </c:pt>
                <c:pt idx="4279">
                  <c:v>0</c:v>
                </c:pt>
                <c:pt idx="4280">
                  <c:v>0</c:v>
                </c:pt>
                <c:pt idx="4281">
                  <c:v>0</c:v>
                </c:pt>
                <c:pt idx="4282">
                  <c:v>0</c:v>
                </c:pt>
                <c:pt idx="4283">
                  <c:v>0</c:v>
                </c:pt>
                <c:pt idx="4284">
                  <c:v>0</c:v>
                </c:pt>
                <c:pt idx="4285">
                  <c:v>0</c:v>
                </c:pt>
                <c:pt idx="4286">
                  <c:v>0</c:v>
                </c:pt>
                <c:pt idx="4287">
                  <c:v>0</c:v>
                </c:pt>
                <c:pt idx="4288">
                  <c:v>0</c:v>
                </c:pt>
                <c:pt idx="4289">
                  <c:v>0</c:v>
                </c:pt>
                <c:pt idx="4290">
                  <c:v>0</c:v>
                </c:pt>
                <c:pt idx="4291">
                  <c:v>0</c:v>
                </c:pt>
                <c:pt idx="4292">
                  <c:v>0</c:v>
                </c:pt>
                <c:pt idx="4293">
                  <c:v>0</c:v>
                </c:pt>
                <c:pt idx="4294">
                  <c:v>0</c:v>
                </c:pt>
                <c:pt idx="4295">
                  <c:v>0</c:v>
                </c:pt>
                <c:pt idx="4296">
                  <c:v>0</c:v>
                </c:pt>
                <c:pt idx="4297">
                  <c:v>0</c:v>
                </c:pt>
                <c:pt idx="4298">
                  <c:v>0</c:v>
                </c:pt>
                <c:pt idx="4299">
                  <c:v>0</c:v>
                </c:pt>
                <c:pt idx="4300">
                  <c:v>0</c:v>
                </c:pt>
                <c:pt idx="4301">
                  <c:v>0</c:v>
                </c:pt>
                <c:pt idx="4302">
                  <c:v>0</c:v>
                </c:pt>
                <c:pt idx="4303">
                  <c:v>0</c:v>
                </c:pt>
                <c:pt idx="4304">
                  <c:v>0</c:v>
                </c:pt>
                <c:pt idx="4305">
                  <c:v>0</c:v>
                </c:pt>
                <c:pt idx="4306">
                  <c:v>0</c:v>
                </c:pt>
                <c:pt idx="4307">
                  <c:v>0</c:v>
                </c:pt>
                <c:pt idx="4308">
                  <c:v>0</c:v>
                </c:pt>
                <c:pt idx="4309">
                  <c:v>0</c:v>
                </c:pt>
                <c:pt idx="4310">
                  <c:v>0</c:v>
                </c:pt>
                <c:pt idx="4311">
                  <c:v>0</c:v>
                </c:pt>
                <c:pt idx="4312">
                  <c:v>0</c:v>
                </c:pt>
                <c:pt idx="4313">
                  <c:v>0</c:v>
                </c:pt>
                <c:pt idx="4314">
                  <c:v>0</c:v>
                </c:pt>
                <c:pt idx="4315">
                  <c:v>0</c:v>
                </c:pt>
                <c:pt idx="4316">
                  <c:v>0</c:v>
                </c:pt>
                <c:pt idx="4317">
                  <c:v>0</c:v>
                </c:pt>
                <c:pt idx="4318">
                  <c:v>0</c:v>
                </c:pt>
                <c:pt idx="4319">
                  <c:v>0</c:v>
                </c:pt>
                <c:pt idx="4320">
                  <c:v>0</c:v>
                </c:pt>
                <c:pt idx="4321">
                  <c:v>0</c:v>
                </c:pt>
                <c:pt idx="4322">
                  <c:v>0</c:v>
                </c:pt>
                <c:pt idx="4323">
                  <c:v>0</c:v>
                </c:pt>
                <c:pt idx="4324">
                  <c:v>0</c:v>
                </c:pt>
                <c:pt idx="4325">
                  <c:v>0</c:v>
                </c:pt>
                <c:pt idx="4326">
                  <c:v>0</c:v>
                </c:pt>
                <c:pt idx="4327">
                  <c:v>0</c:v>
                </c:pt>
                <c:pt idx="4328">
                  <c:v>0</c:v>
                </c:pt>
                <c:pt idx="4329">
                  <c:v>0</c:v>
                </c:pt>
                <c:pt idx="4330">
                  <c:v>0</c:v>
                </c:pt>
                <c:pt idx="4331">
                  <c:v>0</c:v>
                </c:pt>
                <c:pt idx="4332">
                  <c:v>0</c:v>
                </c:pt>
                <c:pt idx="4333">
                  <c:v>0</c:v>
                </c:pt>
                <c:pt idx="4334">
                  <c:v>0</c:v>
                </c:pt>
                <c:pt idx="4335">
                  <c:v>0</c:v>
                </c:pt>
                <c:pt idx="4336">
                  <c:v>0</c:v>
                </c:pt>
                <c:pt idx="4337">
                  <c:v>0</c:v>
                </c:pt>
                <c:pt idx="4338">
                  <c:v>0</c:v>
                </c:pt>
                <c:pt idx="4339">
                  <c:v>0</c:v>
                </c:pt>
                <c:pt idx="4340">
                  <c:v>0</c:v>
                </c:pt>
                <c:pt idx="4341">
                  <c:v>0</c:v>
                </c:pt>
                <c:pt idx="4342">
                  <c:v>0</c:v>
                </c:pt>
                <c:pt idx="4343">
                  <c:v>0</c:v>
                </c:pt>
                <c:pt idx="4344">
                  <c:v>0</c:v>
                </c:pt>
                <c:pt idx="4345">
                  <c:v>0</c:v>
                </c:pt>
                <c:pt idx="4346">
                  <c:v>0</c:v>
                </c:pt>
                <c:pt idx="4347">
                  <c:v>0</c:v>
                </c:pt>
                <c:pt idx="4348">
                  <c:v>0</c:v>
                </c:pt>
                <c:pt idx="4349">
                  <c:v>0</c:v>
                </c:pt>
                <c:pt idx="4350">
                  <c:v>0</c:v>
                </c:pt>
                <c:pt idx="4351">
                  <c:v>0</c:v>
                </c:pt>
                <c:pt idx="4352">
                  <c:v>0</c:v>
                </c:pt>
                <c:pt idx="4353">
                  <c:v>0</c:v>
                </c:pt>
                <c:pt idx="4354">
                  <c:v>0</c:v>
                </c:pt>
                <c:pt idx="4355">
                  <c:v>0</c:v>
                </c:pt>
                <c:pt idx="4356">
                  <c:v>0</c:v>
                </c:pt>
                <c:pt idx="4357">
                  <c:v>0</c:v>
                </c:pt>
                <c:pt idx="4358">
                  <c:v>0</c:v>
                </c:pt>
                <c:pt idx="4359">
                  <c:v>0</c:v>
                </c:pt>
                <c:pt idx="4360">
                  <c:v>0</c:v>
                </c:pt>
                <c:pt idx="4361">
                  <c:v>0</c:v>
                </c:pt>
                <c:pt idx="4362">
                  <c:v>0</c:v>
                </c:pt>
                <c:pt idx="4363">
                  <c:v>0</c:v>
                </c:pt>
                <c:pt idx="4364">
                  <c:v>0</c:v>
                </c:pt>
                <c:pt idx="4365">
                  <c:v>0</c:v>
                </c:pt>
                <c:pt idx="4366">
                  <c:v>0</c:v>
                </c:pt>
                <c:pt idx="4367">
                  <c:v>0</c:v>
                </c:pt>
                <c:pt idx="4368">
                  <c:v>0</c:v>
                </c:pt>
                <c:pt idx="4369">
                  <c:v>0</c:v>
                </c:pt>
                <c:pt idx="4370">
                  <c:v>0</c:v>
                </c:pt>
                <c:pt idx="4371">
                  <c:v>0</c:v>
                </c:pt>
                <c:pt idx="4372">
                  <c:v>0</c:v>
                </c:pt>
                <c:pt idx="4373">
                  <c:v>0</c:v>
                </c:pt>
                <c:pt idx="4374">
                  <c:v>0</c:v>
                </c:pt>
                <c:pt idx="4375">
                  <c:v>0</c:v>
                </c:pt>
                <c:pt idx="4376">
                  <c:v>0</c:v>
                </c:pt>
                <c:pt idx="4377">
                  <c:v>0</c:v>
                </c:pt>
                <c:pt idx="4378">
                  <c:v>0</c:v>
                </c:pt>
                <c:pt idx="4379">
                  <c:v>0</c:v>
                </c:pt>
                <c:pt idx="4380">
                  <c:v>0</c:v>
                </c:pt>
                <c:pt idx="4381">
                  <c:v>0</c:v>
                </c:pt>
                <c:pt idx="4382">
                  <c:v>0</c:v>
                </c:pt>
                <c:pt idx="4383">
                  <c:v>0</c:v>
                </c:pt>
                <c:pt idx="4384">
                  <c:v>0</c:v>
                </c:pt>
                <c:pt idx="4385">
                  <c:v>0</c:v>
                </c:pt>
                <c:pt idx="4386">
                  <c:v>0</c:v>
                </c:pt>
                <c:pt idx="4387">
                  <c:v>0</c:v>
                </c:pt>
                <c:pt idx="4388">
                  <c:v>0</c:v>
                </c:pt>
                <c:pt idx="4389">
                  <c:v>0</c:v>
                </c:pt>
                <c:pt idx="4390">
                  <c:v>0</c:v>
                </c:pt>
                <c:pt idx="4391">
                  <c:v>0</c:v>
                </c:pt>
                <c:pt idx="4392">
                  <c:v>0</c:v>
                </c:pt>
                <c:pt idx="4393">
                  <c:v>0</c:v>
                </c:pt>
                <c:pt idx="4394">
                  <c:v>0</c:v>
                </c:pt>
                <c:pt idx="4395">
                  <c:v>0</c:v>
                </c:pt>
                <c:pt idx="4396">
                  <c:v>0</c:v>
                </c:pt>
                <c:pt idx="4397">
                  <c:v>0</c:v>
                </c:pt>
                <c:pt idx="4398">
                  <c:v>0</c:v>
                </c:pt>
                <c:pt idx="4399">
                  <c:v>0</c:v>
                </c:pt>
                <c:pt idx="4400">
                  <c:v>0</c:v>
                </c:pt>
                <c:pt idx="4401">
                  <c:v>0</c:v>
                </c:pt>
                <c:pt idx="4402">
                  <c:v>0</c:v>
                </c:pt>
                <c:pt idx="4403">
                  <c:v>0</c:v>
                </c:pt>
                <c:pt idx="4404">
                  <c:v>0</c:v>
                </c:pt>
                <c:pt idx="4405">
                  <c:v>0</c:v>
                </c:pt>
                <c:pt idx="4406">
                  <c:v>0</c:v>
                </c:pt>
                <c:pt idx="4407">
                  <c:v>0</c:v>
                </c:pt>
                <c:pt idx="4408">
                  <c:v>0</c:v>
                </c:pt>
                <c:pt idx="4409">
                  <c:v>0</c:v>
                </c:pt>
                <c:pt idx="4410">
                  <c:v>0</c:v>
                </c:pt>
                <c:pt idx="4411">
                  <c:v>0</c:v>
                </c:pt>
                <c:pt idx="4412">
                  <c:v>0</c:v>
                </c:pt>
                <c:pt idx="4413">
                  <c:v>0</c:v>
                </c:pt>
                <c:pt idx="4414">
                  <c:v>0</c:v>
                </c:pt>
                <c:pt idx="4415">
                  <c:v>0</c:v>
                </c:pt>
                <c:pt idx="4416">
                  <c:v>0</c:v>
                </c:pt>
                <c:pt idx="4417">
                  <c:v>0</c:v>
                </c:pt>
                <c:pt idx="4418">
                  <c:v>0</c:v>
                </c:pt>
                <c:pt idx="4419">
                  <c:v>0</c:v>
                </c:pt>
                <c:pt idx="4420">
                  <c:v>0</c:v>
                </c:pt>
                <c:pt idx="4421">
                  <c:v>0</c:v>
                </c:pt>
                <c:pt idx="4422">
                  <c:v>0</c:v>
                </c:pt>
                <c:pt idx="4423">
                  <c:v>0</c:v>
                </c:pt>
                <c:pt idx="4424">
                  <c:v>0</c:v>
                </c:pt>
                <c:pt idx="4425">
                  <c:v>0</c:v>
                </c:pt>
                <c:pt idx="4426">
                  <c:v>0</c:v>
                </c:pt>
                <c:pt idx="4427">
                  <c:v>0</c:v>
                </c:pt>
                <c:pt idx="4428">
                  <c:v>0</c:v>
                </c:pt>
                <c:pt idx="4429">
                  <c:v>0</c:v>
                </c:pt>
                <c:pt idx="4430">
                  <c:v>0</c:v>
                </c:pt>
                <c:pt idx="4431">
                  <c:v>0</c:v>
                </c:pt>
                <c:pt idx="4432">
                  <c:v>0</c:v>
                </c:pt>
                <c:pt idx="4433">
                  <c:v>0</c:v>
                </c:pt>
                <c:pt idx="4434">
                  <c:v>0</c:v>
                </c:pt>
                <c:pt idx="4435">
                  <c:v>0</c:v>
                </c:pt>
                <c:pt idx="4436">
                  <c:v>0</c:v>
                </c:pt>
                <c:pt idx="4437">
                  <c:v>0</c:v>
                </c:pt>
                <c:pt idx="4438">
                  <c:v>0</c:v>
                </c:pt>
                <c:pt idx="4439">
                  <c:v>0</c:v>
                </c:pt>
                <c:pt idx="4440">
                  <c:v>0</c:v>
                </c:pt>
                <c:pt idx="4441">
                  <c:v>0</c:v>
                </c:pt>
                <c:pt idx="4442">
                  <c:v>0</c:v>
                </c:pt>
                <c:pt idx="4443">
                  <c:v>0</c:v>
                </c:pt>
                <c:pt idx="4444">
                  <c:v>0</c:v>
                </c:pt>
                <c:pt idx="4445">
                  <c:v>0</c:v>
                </c:pt>
                <c:pt idx="4446">
                  <c:v>0</c:v>
                </c:pt>
                <c:pt idx="4447">
                  <c:v>0</c:v>
                </c:pt>
                <c:pt idx="4448">
                  <c:v>0</c:v>
                </c:pt>
                <c:pt idx="4449">
                  <c:v>0</c:v>
                </c:pt>
                <c:pt idx="4450">
                  <c:v>0</c:v>
                </c:pt>
                <c:pt idx="4451">
                  <c:v>0</c:v>
                </c:pt>
                <c:pt idx="4452">
                  <c:v>0</c:v>
                </c:pt>
                <c:pt idx="4453">
                  <c:v>0</c:v>
                </c:pt>
                <c:pt idx="4454">
                  <c:v>0</c:v>
                </c:pt>
                <c:pt idx="4455">
                  <c:v>0</c:v>
                </c:pt>
                <c:pt idx="4456">
                  <c:v>0</c:v>
                </c:pt>
                <c:pt idx="4457">
                  <c:v>0</c:v>
                </c:pt>
                <c:pt idx="4458">
                  <c:v>0</c:v>
                </c:pt>
                <c:pt idx="4459">
                  <c:v>0</c:v>
                </c:pt>
                <c:pt idx="4460">
                  <c:v>0</c:v>
                </c:pt>
                <c:pt idx="4461">
                  <c:v>0</c:v>
                </c:pt>
                <c:pt idx="4462">
                  <c:v>0</c:v>
                </c:pt>
                <c:pt idx="4463">
                  <c:v>0</c:v>
                </c:pt>
                <c:pt idx="4464">
                  <c:v>0</c:v>
                </c:pt>
                <c:pt idx="4465">
                  <c:v>0</c:v>
                </c:pt>
                <c:pt idx="4466">
                  <c:v>0</c:v>
                </c:pt>
                <c:pt idx="4467">
                  <c:v>0</c:v>
                </c:pt>
                <c:pt idx="4468">
                  <c:v>0</c:v>
                </c:pt>
                <c:pt idx="4469">
                  <c:v>0</c:v>
                </c:pt>
                <c:pt idx="4470">
                  <c:v>0</c:v>
                </c:pt>
                <c:pt idx="4471">
                  <c:v>0</c:v>
                </c:pt>
                <c:pt idx="4472">
                  <c:v>0</c:v>
                </c:pt>
                <c:pt idx="4473">
                  <c:v>0</c:v>
                </c:pt>
                <c:pt idx="4474">
                  <c:v>0</c:v>
                </c:pt>
                <c:pt idx="4475">
                  <c:v>0</c:v>
                </c:pt>
                <c:pt idx="4476">
                  <c:v>0</c:v>
                </c:pt>
                <c:pt idx="4477">
                  <c:v>0</c:v>
                </c:pt>
                <c:pt idx="4478">
                  <c:v>0</c:v>
                </c:pt>
                <c:pt idx="4479">
                  <c:v>0</c:v>
                </c:pt>
                <c:pt idx="4480">
                  <c:v>0</c:v>
                </c:pt>
                <c:pt idx="4481">
                  <c:v>0</c:v>
                </c:pt>
                <c:pt idx="4482">
                  <c:v>0</c:v>
                </c:pt>
                <c:pt idx="4483">
                  <c:v>0</c:v>
                </c:pt>
                <c:pt idx="4484">
                  <c:v>0</c:v>
                </c:pt>
                <c:pt idx="4485">
                  <c:v>0</c:v>
                </c:pt>
                <c:pt idx="4486">
                  <c:v>0</c:v>
                </c:pt>
                <c:pt idx="4487">
                  <c:v>0</c:v>
                </c:pt>
                <c:pt idx="4488">
                  <c:v>0</c:v>
                </c:pt>
                <c:pt idx="4489">
                  <c:v>0</c:v>
                </c:pt>
                <c:pt idx="4490">
                  <c:v>0</c:v>
                </c:pt>
                <c:pt idx="4491">
                  <c:v>0</c:v>
                </c:pt>
                <c:pt idx="4492">
                  <c:v>0</c:v>
                </c:pt>
                <c:pt idx="4493">
                  <c:v>0</c:v>
                </c:pt>
                <c:pt idx="4494">
                  <c:v>0</c:v>
                </c:pt>
                <c:pt idx="4495">
                  <c:v>0</c:v>
                </c:pt>
                <c:pt idx="4496">
                  <c:v>0</c:v>
                </c:pt>
                <c:pt idx="4497">
                  <c:v>0</c:v>
                </c:pt>
                <c:pt idx="4498">
                  <c:v>0</c:v>
                </c:pt>
                <c:pt idx="4499">
                  <c:v>0</c:v>
                </c:pt>
                <c:pt idx="4500">
                  <c:v>0</c:v>
                </c:pt>
                <c:pt idx="4501">
                  <c:v>0</c:v>
                </c:pt>
                <c:pt idx="4502">
                  <c:v>0</c:v>
                </c:pt>
                <c:pt idx="4503">
                  <c:v>0</c:v>
                </c:pt>
                <c:pt idx="4504">
                  <c:v>0</c:v>
                </c:pt>
                <c:pt idx="4505">
                  <c:v>0</c:v>
                </c:pt>
                <c:pt idx="4506">
                  <c:v>0</c:v>
                </c:pt>
                <c:pt idx="4507">
                  <c:v>0</c:v>
                </c:pt>
                <c:pt idx="4508">
                  <c:v>0</c:v>
                </c:pt>
                <c:pt idx="4509">
                  <c:v>0</c:v>
                </c:pt>
                <c:pt idx="4510">
                  <c:v>0</c:v>
                </c:pt>
                <c:pt idx="4511">
                  <c:v>0</c:v>
                </c:pt>
                <c:pt idx="4512">
                  <c:v>0</c:v>
                </c:pt>
                <c:pt idx="4513">
                  <c:v>0</c:v>
                </c:pt>
                <c:pt idx="4514">
                  <c:v>0</c:v>
                </c:pt>
                <c:pt idx="4515">
                  <c:v>0</c:v>
                </c:pt>
                <c:pt idx="4516">
                  <c:v>0</c:v>
                </c:pt>
                <c:pt idx="4517">
                  <c:v>0</c:v>
                </c:pt>
                <c:pt idx="4518">
                  <c:v>0</c:v>
                </c:pt>
                <c:pt idx="4519">
                  <c:v>0</c:v>
                </c:pt>
                <c:pt idx="4520">
                  <c:v>0</c:v>
                </c:pt>
                <c:pt idx="4521">
                  <c:v>0</c:v>
                </c:pt>
                <c:pt idx="4522">
                  <c:v>0</c:v>
                </c:pt>
                <c:pt idx="4523">
                  <c:v>0</c:v>
                </c:pt>
                <c:pt idx="4524">
                  <c:v>0</c:v>
                </c:pt>
                <c:pt idx="4525">
                  <c:v>0</c:v>
                </c:pt>
                <c:pt idx="4526">
                  <c:v>0</c:v>
                </c:pt>
                <c:pt idx="4527">
                  <c:v>0</c:v>
                </c:pt>
                <c:pt idx="4528">
                  <c:v>0</c:v>
                </c:pt>
                <c:pt idx="4529">
                  <c:v>0</c:v>
                </c:pt>
                <c:pt idx="4530">
                  <c:v>0</c:v>
                </c:pt>
                <c:pt idx="4531">
                  <c:v>0</c:v>
                </c:pt>
                <c:pt idx="4532">
                  <c:v>0</c:v>
                </c:pt>
                <c:pt idx="4533">
                  <c:v>0</c:v>
                </c:pt>
                <c:pt idx="4534">
                  <c:v>0</c:v>
                </c:pt>
                <c:pt idx="4535">
                  <c:v>0</c:v>
                </c:pt>
                <c:pt idx="4536">
                  <c:v>0</c:v>
                </c:pt>
                <c:pt idx="4537">
                  <c:v>0</c:v>
                </c:pt>
                <c:pt idx="4538">
                  <c:v>0</c:v>
                </c:pt>
                <c:pt idx="4539">
                  <c:v>0</c:v>
                </c:pt>
                <c:pt idx="4540">
                  <c:v>0</c:v>
                </c:pt>
                <c:pt idx="4541">
                  <c:v>0</c:v>
                </c:pt>
                <c:pt idx="4542">
                  <c:v>0</c:v>
                </c:pt>
                <c:pt idx="4543">
                  <c:v>0</c:v>
                </c:pt>
                <c:pt idx="4544">
                  <c:v>0</c:v>
                </c:pt>
                <c:pt idx="4545">
                  <c:v>0</c:v>
                </c:pt>
                <c:pt idx="4546">
                  <c:v>0</c:v>
                </c:pt>
                <c:pt idx="4547">
                  <c:v>0</c:v>
                </c:pt>
                <c:pt idx="4548">
                  <c:v>0</c:v>
                </c:pt>
                <c:pt idx="4549">
                  <c:v>0</c:v>
                </c:pt>
                <c:pt idx="4550">
                  <c:v>0</c:v>
                </c:pt>
                <c:pt idx="4551">
                  <c:v>0</c:v>
                </c:pt>
                <c:pt idx="4552">
                  <c:v>0</c:v>
                </c:pt>
                <c:pt idx="4553">
                  <c:v>0</c:v>
                </c:pt>
                <c:pt idx="4554">
                  <c:v>0</c:v>
                </c:pt>
                <c:pt idx="4555">
                  <c:v>0</c:v>
                </c:pt>
                <c:pt idx="4556">
                  <c:v>0</c:v>
                </c:pt>
                <c:pt idx="4557">
                  <c:v>0</c:v>
                </c:pt>
                <c:pt idx="4558">
                  <c:v>0</c:v>
                </c:pt>
                <c:pt idx="4559">
                  <c:v>0</c:v>
                </c:pt>
                <c:pt idx="4560">
                  <c:v>0</c:v>
                </c:pt>
                <c:pt idx="4561">
                  <c:v>0</c:v>
                </c:pt>
                <c:pt idx="4562">
                  <c:v>0</c:v>
                </c:pt>
                <c:pt idx="4563">
                  <c:v>0</c:v>
                </c:pt>
                <c:pt idx="4564">
                  <c:v>0</c:v>
                </c:pt>
                <c:pt idx="4565">
                  <c:v>0</c:v>
                </c:pt>
                <c:pt idx="4566">
                  <c:v>0</c:v>
                </c:pt>
                <c:pt idx="4567">
                  <c:v>0</c:v>
                </c:pt>
                <c:pt idx="4568">
                  <c:v>0</c:v>
                </c:pt>
                <c:pt idx="4569">
                  <c:v>0</c:v>
                </c:pt>
                <c:pt idx="4570">
                  <c:v>0</c:v>
                </c:pt>
                <c:pt idx="4571">
                  <c:v>0</c:v>
                </c:pt>
                <c:pt idx="4572">
                  <c:v>0</c:v>
                </c:pt>
                <c:pt idx="4573">
                  <c:v>0</c:v>
                </c:pt>
                <c:pt idx="4574">
                  <c:v>0</c:v>
                </c:pt>
                <c:pt idx="4575">
                  <c:v>0</c:v>
                </c:pt>
                <c:pt idx="4576">
                  <c:v>0</c:v>
                </c:pt>
                <c:pt idx="4577">
                  <c:v>0</c:v>
                </c:pt>
                <c:pt idx="4578">
                  <c:v>0</c:v>
                </c:pt>
                <c:pt idx="4579">
                  <c:v>0</c:v>
                </c:pt>
                <c:pt idx="4580">
                  <c:v>0</c:v>
                </c:pt>
                <c:pt idx="4581">
                  <c:v>0</c:v>
                </c:pt>
                <c:pt idx="4582">
                  <c:v>0</c:v>
                </c:pt>
                <c:pt idx="4583">
                  <c:v>0</c:v>
                </c:pt>
                <c:pt idx="4584">
                  <c:v>0</c:v>
                </c:pt>
                <c:pt idx="4585">
                  <c:v>0</c:v>
                </c:pt>
                <c:pt idx="4586">
                  <c:v>0</c:v>
                </c:pt>
                <c:pt idx="4587">
                  <c:v>0</c:v>
                </c:pt>
                <c:pt idx="4588">
                  <c:v>0</c:v>
                </c:pt>
                <c:pt idx="4589">
                  <c:v>0</c:v>
                </c:pt>
                <c:pt idx="4590">
                  <c:v>0</c:v>
                </c:pt>
                <c:pt idx="4591">
                  <c:v>0</c:v>
                </c:pt>
                <c:pt idx="4592">
                  <c:v>0</c:v>
                </c:pt>
                <c:pt idx="4593">
                  <c:v>0</c:v>
                </c:pt>
                <c:pt idx="4594">
                  <c:v>0</c:v>
                </c:pt>
                <c:pt idx="4595">
                  <c:v>0</c:v>
                </c:pt>
                <c:pt idx="4596">
                  <c:v>0</c:v>
                </c:pt>
                <c:pt idx="4597">
                  <c:v>0</c:v>
                </c:pt>
                <c:pt idx="4598">
                  <c:v>0</c:v>
                </c:pt>
                <c:pt idx="4599">
                  <c:v>0</c:v>
                </c:pt>
                <c:pt idx="4600">
                  <c:v>0</c:v>
                </c:pt>
                <c:pt idx="4601">
                  <c:v>0</c:v>
                </c:pt>
                <c:pt idx="4602">
                  <c:v>0</c:v>
                </c:pt>
                <c:pt idx="4603">
                  <c:v>0</c:v>
                </c:pt>
                <c:pt idx="4604">
                  <c:v>0</c:v>
                </c:pt>
                <c:pt idx="4605">
                  <c:v>0</c:v>
                </c:pt>
                <c:pt idx="4606">
                  <c:v>0</c:v>
                </c:pt>
                <c:pt idx="4607">
                  <c:v>0</c:v>
                </c:pt>
                <c:pt idx="4608">
                  <c:v>0</c:v>
                </c:pt>
                <c:pt idx="4609">
                  <c:v>0</c:v>
                </c:pt>
                <c:pt idx="4610">
                  <c:v>0</c:v>
                </c:pt>
                <c:pt idx="4611">
                  <c:v>0</c:v>
                </c:pt>
                <c:pt idx="4612">
                  <c:v>0</c:v>
                </c:pt>
                <c:pt idx="4613">
                  <c:v>0</c:v>
                </c:pt>
                <c:pt idx="4614">
                  <c:v>0</c:v>
                </c:pt>
                <c:pt idx="4615">
                  <c:v>0</c:v>
                </c:pt>
                <c:pt idx="4616">
                  <c:v>0</c:v>
                </c:pt>
                <c:pt idx="4617">
                  <c:v>0</c:v>
                </c:pt>
                <c:pt idx="4618">
                  <c:v>0</c:v>
                </c:pt>
                <c:pt idx="4619">
                  <c:v>0</c:v>
                </c:pt>
                <c:pt idx="4620">
                  <c:v>0</c:v>
                </c:pt>
                <c:pt idx="4621">
                  <c:v>0</c:v>
                </c:pt>
                <c:pt idx="4622">
                  <c:v>0</c:v>
                </c:pt>
                <c:pt idx="4623">
                  <c:v>0</c:v>
                </c:pt>
                <c:pt idx="4624">
                  <c:v>0</c:v>
                </c:pt>
                <c:pt idx="4625">
                  <c:v>0</c:v>
                </c:pt>
                <c:pt idx="4626">
                  <c:v>0</c:v>
                </c:pt>
                <c:pt idx="4627">
                  <c:v>0</c:v>
                </c:pt>
                <c:pt idx="4628">
                  <c:v>0</c:v>
                </c:pt>
                <c:pt idx="4629">
                  <c:v>0</c:v>
                </c:pt>
                <c:pt idx="4630">
                  <c:v>0</c:v>
                </c:pt>
                <c:pt idx="4631">
                  <c:v>0</c:v>
                </c:pt>
                <c:pt idx="4632">
                  <c:v>0</c:v>
                </c:pt>
                <c:pt idx="4633">
                  <c:v>0</c:v>
                </c:pt>
                <c:pt idx="4634">
                  <c:v>0</c:v>
                </c:pt>
                <c:pt idx="4635">
                  <c:v>0</c:v>
                </c:pt>
                <c:pt idx="4636">
                  <c:v>0</c:v>
                </c:pt>
                <c:pt idx="4637">
                  <c:v>0</c:v>
                </c:pt>
                <c:pt idx="4638">
                  <c:v>0</c:v>
                </c:pt>
                <c:pt idx="4639">
                  <c:v>0</c:v>
                </c:pt>
                <c:pt idx="4640">
                  <c:v>0</c:v>
                </c:pt>
                <c:pt idx="4641">
                  <c:v>0</c:v>
                </c:pt>
                <c:pt idx="4642">
                  <c:v>0</c:v>
                </c:pt>
                <c:pt idx="4643">
                  <c:v>0</c:v>
                </c:pt>
                <c:pt idx="4644">
                  <c:v>0</c:v>
                </c:pt>
                <c:pt idx="4645">
                  <c:v>0</c:v>
                </c:pt>
                <c:pt idx="4646">
                  <c:v>0</c:v>
                </c:pt>
                <c:pt idx="4647">
                  <c:v>0</c:v>
                </c:pt>
                <c:pt idx="4648">
                  <c:v>0</c:v>
                </c:pt>
                <c:pt idx="4649">
                  <c:v>0</c:v>
                </c:pt>
                <c:pt idx="4650">
                  <c:v>0</c:v>
                </c:pt>
                <c:pt idx="4651">
                  <c:v>0</c:v>
                </c:pt>
                <c:pt idx="4652">
                  <c:v>0</c:v>
                </c:pt>
                <c:pt idx="4653">
                  <c:v>0</c:v>
                </c:pt>
                <c:pt idx="4654">
                  <c:v>0</c:v>
                </c:pt>
                <c:pt idx="4655">
                  <c:v>0</c:v>
                </c:pt>
                <c:pt idx="4656">
                  <c:v>0</c:v>
                </c:pt>
                <c:pt idx="4657">
                  <c:v>0</c:v>
                </c:pt>
                <c:pt idx="4658">
                  <c:v>0</c:v>
                </c:pt>
                <c:pt idx="4659">
                  <c:v>0</c:v>
                </c:pt>
                <c:pt idx="4660">
                  <c:v>0</c:v>
                </c:pt>
                <c:pt idx="4661">
                  <c:v>0</c:v>
                </c:pt>
                <c:pt idx="4662">
                  <c:v>0</c:v>
                </c:pt>
                <c:pt idx="4663">
                  <c:v>0</c:v>
                </c:pt>
                <c:pt idx="4664">
                  <c:v>0</c:v>
                </c:pt>
                <c:pt idx="4665">
                  <c:v>0</c:v>
                </c:pt>
                <c:pt idx="4666">
                  <c:v>0</c:v>
                </c:pt>
                <c:pt idx="4667">
                  <c:v>0</c:v>
                </c:pt>
                <c:pt idx="4668">
                  <c:v>0</c:v>
                </c:pt>
                <c:pt idx="4669">
                  <c:v>0</c:v>
                </c:pt>
                <c:pt idx="4670">
                  <c:v>0</c:v>
                </c:pt>
                <c:pt idx="4671">
                  <c:v>0</c:v>
                </c:pt>
                <c:pt idx="4672">
                  <c:v>0</c:v>
                </c:pt>
                <c:pt idx="4673">
                  <c:v>0</c:v>
                </c:pt>
                <c:pt idx="4674">
                  <c:v>0</c:v>
                </c:pt>
                <c:pt idx="4675">
                  <c:v>0</c:v>
                </c:pt>
                <c:pt idx="4676">
                  <c:v>0</c:v>
                </c:pt>
                <c:pt idx="4677">
                  <c:v>0</c:v>
                </c:pt>
                <c:pt idx="4678">
                  <c:v>0</c:v>
                </c:pt>
                <c:pt idx="4679">
                  <c:v>0</c:v>
                </c:pt>
                <c:pt idx="4680">
                  <c:v>0</c:v>
                </c:pt>
                <c:pt idx="4681">
                  <c:v>0</c:v>
                </c:pt>
                <c:pt idx="4682">
                  <c:v>0</c:v>
                </c:pt>
                <c:pt idx="4683">
                  <c:v>0</c:v>
                </c:pt>
                <c:pt idx="4684">
                  <c:v>0</c:v>
                </c:pt>
                <c:pt idx="4685">
                  <c:v>0</c:v>
                </c:pt>
                <c:pt idx="4686">
                  <c:v>0</c:v>
                </c:pt>
                <c:pt idx="4687">
                  <c:v>0</c:v>
                </c:pt>
                <c:pt idx="4688">
                  <c:v>0</c:v>
                </c:pt>
                <c:pt idx="4689">
                  <c:v>0</c:v>
                </c:pt>
                <c:pt idx="4690">
                  <c:v>0</c:v>
                </c:pt>
                <c:pt idx="4691">
                  <c:v>0</c:v>
                </c:pt>
                <c:pt idx="4692">
                  <c:v>0</c:v>
                </c:pt>
                <c:pt idx="4693">
                  <c:v>0</c:v>
                </c:pt>
                <c:pt idx="4694">
                  <c:v>0</c:v>
                </c:pt>
                <c:pt idx="4695">
                  <c:v>0</c:v>
                </c:pt>
                <c:pt idx="4696">
                  <c:v>0</c:v>
                </c:pt>
                <c:pt idx="4697">
                  <c:v>0</c:v>
                </c:pt>
                <c:pt idx="4698">
                  <c:v>0</c:v>
                </c:pt>
                <c:pt idx="4699">
                  <c:v>0</c:v>
                </c:pt>
                <c:pt idx="4700">
                  <c:v>0</c:v>
                </c:pt>
                <c:pt idx="4701">
                  <c:v>0</c:v>
                </c:pt>
                <c:pt idx="4702">
                  <c:v>0</c:v>
                </c:pt>
                <c:pt idx="4703">
                  <c:v>0</c:v>
                </c:pt>
                <c:pt idx="4704">
                  <c:v>0</c:v>
                </c:pt>
                <c:pt idx="4705">
                  <c:v>0</c:v>
                </c:pt>
                <c:pt idx="4706">
                  <c:v>0</c:v>
                </c:pt>
                <c:pt idx="4707">
                  <c:v>0</c:v>
                </c:pt>
                <c:pt idx="4708">
                  <c:v>0</c:v>
                </c:pt>
                <c:pt idx="4709">
                  <c:v>0</c:v>
                </c:pt>
                <c:pt idx="4710">
                  <c:v>0</c:v>
                </c:pt>
                <c:pt idx="4711">
                  <c:v>0</c:v>
                </c:pt>
                <c:pt idx="4712">
                  <c:v>0</c:v>
                </c:pt>
                <c:pt idx="4713">
                  <c:v>0</c:v>
                </c:pt>
                <c:pt idx="4714">
                  <c:v>0</c:v>
                </c:pt>
                <c:pt idx="4715">
                  <c:v>0</c:v>
                </c:pt>
                <c:pt idx="4716">
                  <c:v>0</c:v>
                </c:pt>
                <c:pt idx="4717">
                  <c:v>0</c:v>
                </c:pt>
                <c:pt idx="4718">
                  <c:v>0</c:v>
                </c:pt>
                <c:pt idx="4719">
                  <c:v>0</c:v>
                </c:pt>
                <c:pt idx="4720">
                  <c:v>0</c:v>
                </c:pt>
                <c:pt idx="4721">
                  <c:v>0</c:v>
                </c:pt>
                <c:pt idx="4722">
                  <c:v>0</c:v>
                </c:pt>
                <c:pt idx="4723">
                  <c:v>0</c:v>
                </c:pt>
                <c:pt idx="4724">
                  <c:v>0</c:v>
                </c:pt>
                <c:pt idx="4725">
                  <c:v>0</c:v>
                </c:pt>
                <c:pt idx="4726">
                  <c:v>0</c:v>
                </c:pt>
                <c:pt idx="4727">
                  <c:v>0</c:v>
                </c:pt>
                <c:pt idx="4728">
                  <c:v>0</c:v>
                </c:pt>
                <c:pt idx="4729">
                  <c:v>0</c:v>
                </c:pt>
                <c:pt idx="4730">
                  <c:v>0</c:v>
                </c:pt>
                <c:pt idx="4731">
                  <c:v>0</c:v>
                </c:pt>
                <c:pt idx="4732">
                  <c:v>0</c:v>
                </c:pt>
                <c:pt idx="4733">
                  <c:v>0</c:v>
                </c:pt>
                <c:pt idx="4734">
                  <c:v>0</c:v>
                </c:pt>
                <c:pt idx="4735">
                  <c:v>0</c:v>
                </c:pt>
                <c:pt idx="4736">
                  <c:v>0</c:v>
                </c:pt>
                <c:pt idx="4737">
                  <c:v>0</c:v>
                </c:pt>
                <c:pt idx="4738">
                  <c:v>0</c:v>
                </c:pt>
                <c:pt idx="4739">
                  <c:v>0</c:v>
                </c:pt>
                <c:pt idx="4740">
                  <c:v>0</c:v>
                </c:pt>
                <c:pt idx="4741">
                  <c:v>0</c:v>
                </c:pt>
                <c:pt idx="4742">
                  <c:v>0</c:v>
                </c:pt>
                <c:pt idx="4743">
                  <c:v>0</c:v>
                </c:pt>
                <c:pt idx="4744">
                  <c:v>0</c:v>
                </c:pt>
                <c:pt idx="4745">
                  <c:v>0</c:v>
                </c:pt>
                <c:pt idx="4746">
                  <c:v>0</c:v>
                </c:pt>
                <c:pt idx="4747">
                  <c:v>0</c:v>
                </c:pt>
                <c:pt idx="4748">
                  <c:v>0</c:v>
                </c:pt>
                <c:pt idx="4749">
                  <c:v>0</c:v>
                </c:pt>
                <c:pt idx="4750">
                  <c:v>0</c:v>
                </c:pt>
                <c:pt idx="4751">
                  <c:v>0</c:v>
                </c:pt>
                <c:pt idx="4752">
                  <c:v>0</c:v>
                </c:pt>
                <c:pt idx="4753">
                  <c:v>0</c:v>
                </c:pt>
                <c:pt idx="4754">
                  <c:v>0</c:v>
                </c:pt>
                <c:pt idx="4755">
                  <c:v>0</c:v>
                </c:pt>
                <c:pt idx="4756">
                  <c:v>0</c:v>
                </c:pt>
                <c:pt idx="4757">
                  <c:v>0</c:v>
                </c:pt>
                <c:pt idx="4758">
                  <c:v>0</c:v>
                </c:pt>
                <c:pt idx="4759">
                  <c:v>0</c:v>
                </c:pt>
                <c:pt idx="4760">
                  <c:v>0</c:v>
                </c:pt>
                <c:pt idx="4761">
                  <c:v>0</c:v>
                </c:pt>
                <c:pt idx="4762">
                  <c:v>0</c:v>
                </c:pt>
                <c:pt idx="4763">
                  <c:v>0</c:v>
                </c:pt>
                <c:pt idx="4764">
                  <c:v>0</c:v>
                </c:pt>
                <c:pt idx="4765">
                  <c:v>0</c:v>
                </c:pt>
                <c:pt idx="4766">
                  <c:v>0</c:v>
                </c:pt>
                <c:pt idx="4767">
                  <c:v>0</c:v>
                </c:pt>
                <c:pt idx="4768">
                  <c:v>0</c:v>
                </c:pt>
                <c:pt idx="4769">
                  <c:v>0</c:v>
                </c:pt>
                <c:pt idx="4770">
                  <c:v>0</c:v>
                </c:pt>
                <c:pt idx="4771">
                  <c:v>0</c:v>
                </c:pt>
                <c:pt idx="4772">
                  <c:v>0</c:v>
                </c:pt>
                <c:pt idx="4773">
                  <c:v>0</c:v>
                </c:pt>
                <c:pt idx="4774">
                  <c:v>0</c:v>
                </c:pt>
                <c:pt idx="4775">
                  <c:v>0</c:v>
                </c:pt>
                <c:pt idx="4776">
                  <c:v>0</c:v>
                </c:pt>
                <c:pt idx="4777">
                  <c:v>0</c:v>
                </c:pt>
                <c:pt idx="4778">
                  <c:v>0</c:v>
                </c:pt>
                <c:pt idx="4779">
                  <c:v>0</c:v>
                </c:pt>
                <c:pt idx="4780">
                  <c:v>0</c:v>
                </c:pt>
                <c:pt idx="4781">
                  <c:v>0</c:v>
                </c:pt>
                <c:pt idx="4782">
                  <c:v>0</c:v>
                </c:pt>
                <c:pt idx="4783">
                  <c:v>0</c:v>
                </c:pt>
                <c:pt idx="4784">
                  <c:v>0</c:v>
                </c:pt>
                <c:pt idx="4785">
                  <c:v>0</c:v>
                </c:pt>
                <c:pt idx="4786">
                  <c:v>0</c:v>
                </c:pt>
                <c:pt idx="4787">
                  <c:v>0</c:v>
                </c:pt>
                <c:pt idx="4788">
                  <c:v>0</c:v>
                </c:pt>
                <c:pt idx="4789">
                  <c:v>0</c:v>
                </c:pt>
                <c:pt idx="4790">
                  <c:v>0</c:v>
                </c:pt>
                <c:pt idx="4791">
                  <c:v>0</c:v>
                </c:pt>
                <c:pt idx="4792">
                  <c:v>0</c:v>
                </c:pt>
                <c:pt idx="4793">
                  <c:v>0</c:v>
                </c:pt>
                <c:pt idx="4794">
                  <c:v>0</c:v>
                </c:pt>
                <c:pt idx="4795">
                  <c:v>0</c:v>
                </c:pt>
                <c:pt idx="4796">
                  <c:v>0</c:v>
                </c:pt>
                <c:pt idx="4797">
                  <c:v>0</c:v>
                </c:pt>
                <c:pt idx="4798">
                  <c:v>0</c:v>
                </c:pt>
                <c:pt idx="4799">
                  <c:v>0</c:v>
                </c:pt>
                <c:pt idx="4800">
                  <c:v>0</c:v>
                </c:pt>
                <c:pt idx="4801">
                  <c:v>0</c:v>
                </c:pt>
                <c:pt idx="4802">
                  <c:v>0</c:v>
                </c:pt>
                <c:pt idx="4803">
                  <c:v>0</c:v>
                </c:pt>
                <c:pt idx="4804">
                  <c:v>0</c:v>
                </c:pt>
                <c:pt idx="4805">
                  <c:v>0</c:v>
                </c:pt>
                <c:pt idx="4806">
                  <c:v>0</c:v>
                </c:pt>
                <c:pt idx="4807">
                  <c:v>0</c:v>
                </c:pt>
                <c:pt idx="4808">
                  <c:v>0</c:v>
                </c:pt>
                <c:pt idx="4809">
                  <c:v>0</c:v>
                </c:pt>
                <c:pt idx="4810">
                  <c:v>0</c:v>
                </c:pt>
                <c:pt idx="4811">
                  <c:v>0</c:v>
                </c:pt>
                <c:pt idx="4812">
                  <c:v>0</c:v>
                </c:pt>
                <c:pt idx="4813">
                  <c:v>0</c:v>
                </c:pt>
                <c:pt idx="4814">
                  <c:v>0</c:v>
                </c:pt>
                <c:pt idx="4815">
                  <c:v>0</c:v>
                </c:pt>
                <c:pt idx="4816">
                  <c:v>0</c:v>
                </c:pt>
                <c:pt idx="4817">
                  <c:v>0</c:v>
                </c:pt>
                <c:pt idx="4818">
                  <c:v>0</c:v>
                </c:pt>
                <c:pt idx="4819">
                  <c:v>0</c:v>
                </c:pt>
                <c:pt idx="4820">
                  <c:v>0</c:v>
                </c:pt>
                <c:pt idx="4821">
                  <c:v>0</c:v>
                </c:pt>
                <c:pt idx="4822">
                  <c:v>0</c:v>
                </c:pt>
                <c:pt idx="4823">
                  <c:v>0</c:v>
                </c:pt>
                <c:pt idx="4824">
                  <c:v>0</c:v>
                </c:pt>
                <c:pt idx="4825">
                  <c:v>0</c:v>
                </c:pt>
                <c:pt idx="4826">
                  <c:v>0</c:v>
                </c:pt>
                <c:pt idx="4827">
                  <c:v>0</c:v>
                </c:pt>
                <c:pt idx="4828">
                  <c:v>0</c:v>
                </c:pt>
                <c:pt idx="4829">
                  <c:v>0</c:v>
                </c:pt>
                <c:pt idx="4830">
                  <c:v>0</c:v>
                </c:pt>
                <c:pt idx="4831">
                  <c:v>0</c:v>
                </c:pt>
                <c:pt idx="4832">
                  <c:v>0</c:v>
                </c:pt>
                <c:pt idx="4833">
                  <c:v>0</c:v>
                </c:pt>
                <c:pt idx="4834">
                  <c:v>0</c:v>
                </c:pt>
                <c:pt idx="4835">
                  <c:v>0</c:v>
                </c:pt>
                <c:pt idx="4836">
                  <c:v>0</c:v>
                </c:pt>
                <c:pt idx="4837">
                  <c:v>0</c:v>
                </c:pt>
                <c:pt idx="4838">
                  <c:v>0</c:v>
                </c:pt>
                <c:pt idx="4839">
                  <c:v>0</c:v>
                </c:pt>
                <c:pt idx="4840">
                  <c:v>0</c:v>
                </c:pt>
                <c:pt idx="4841">
                  <c:v>0</c:v>
                </c:pt>
                <c:pt idx="4842">
                  <c:v>0</c:v>
                </c:pt>
                <c:pt idx="4843">
                  <c:v>0</c:v>
                </c:pt>
                <c:pt idx="4844">
                  <c:v>0</c:v>
                </c:pt>
                <c:pt idx="4845">
                  <c:v>0</c:v>
                </c:pt>
                <c:pt idx="4846">
                  <c:v>0</c:v>
                </c:pt>
                <c:pt idx="4847">
                  <c:v>0</c:v>
                </c:pt>
                <c:pt idx="4848">
                  <c:v>0</c:v>
                </c:pt>
                <c:pt idx="4849">
                  <c:v>0</c:v>
                </c:pt>
                <c:pt idx="4850">
                  <c:v>0</c:v>
                </c:pt>
                <c:pt idx="4851">
                  <c:v>0</c:v>
                </c:pt>
                <c:pt idx="4852">
                  <c:v>0</c:v>
                </c:pt>
                <c:pt idx="4853">
                  <c:v>0</c:v>
                </c:pt>
                <c:pt idx="4854">
                  <c:v>0</c:v>
                </c:pt>
                <c:pt idx="4855">
                  <c:v>0</c:v>
                </c:pt>
                <c:pt idx="4856">
                  <c:v>0</c:v>
                </c:pt>
                <c:pt idx="4857">
                  <c:v>0</c:v>
                </c:pt>
                <c:pt idx="4858">
                  <c:v>0</c:v>
                </c:pt>
                <c:pt idx="4859">
                  <c:v>0</c:v>
                </c:pt>
                <c:pt idx="4860">
                  <c:v>0</c:v>
                </c:pt>
                <c:pt idx="4861">
                  <c:v>0</c:v>
                </c:pt>
                <c:pt idx="4862">
                  <c:v>0</c:v>
                </c:pt>
                <c:pt idx="4863">
                  <c:v>0</c:v>
                </c:pt>
                <c:pt idx="4864">
                  <c:v>0</c:v>
                </c:pt>
                <c:pt idx="4865">
                  <c:v>0</c:v>
                </c:pt>
                <c:pt idx="4866">
                  <c:v>0</c:v>
                </c:pt>
                <c:pt idx="4867">
                  <c:v>0</c:v>
                </c:pt>
                <c:pt idx="4868">
                  <c:v>0</c:v>
                </c:pt>
                <c:pt idx="4869">
                  <c:v>0</c:v>
                </c:pt>
                <c:pt idx="4870">
                  <c:v>0</c:v>
                </c:pt>
                <c:pt idx="4871">
                  <c:v>0</c:v>
                </c:pt>
                <c:pt idx="4872">
                  <c:v>0</c:v>
                </c:pt>
                <c:pt idx="4873">
                  <c:v>0</c:v>
                </c:pt>
                <c:pt idx="4874">
                  <c:v>0</c:v>
                </c:pt>
                <c:pt idx="4875">
                  <c:v>0</c:v>
                </c:pt>
                <c:pt idx="4876">
                  <c:v>0</c:v>
                </c:pt>
                <c:pt idx="4877">
                  <c:v>0</c:v>
                </c:pt>
                <c:pt idx="4878">
                  <c:v>0</c:v>
                </c:pt>
                <c:pt idx="4879">
                  <c:v>0</c:v>
                </c:pt>
                <c:pt idx="4880">
                  <c:v>0</c:v>
                </c:pt>
                <c:pt idx="4881">
                  <c:v>0</c:v>
                </c:pt>
                <c:pt idx="4882">
                  <c:v>0</c:v>
                </c:pt>
                <c:pt idx="4883">
                  <c:v>0</c:v>
                </c:pt>
                <c:pt idx="4884">
                  <c:v>0</c:v>
                </c:pt>
                <c:pt idx="4885">
                  <c:v>0</c:v>
                </c:pt>
                <c:pt idx="4886">
                  <c:v>0</c:v>
                </c:pt>
                <c:pt idx="4887">
                  <c:v>0</c:v>
                </c:pt>
                <c:pt idx="4888">
                  <c:v>0</c:v>
                </c:pt>
                <c:pt idx="4889">
                  <c:v>0</c:v>
                </c:pt>
                <c:pt idx="4890">
                  <c:v>0</c:v>
                </c:pt>
                <c:pt idx="4891">
                  <c:v>0</c:v>
                </c:pt>
                <c:pt idx="4892">
                  <c:v>0</c:v>
                </c:pt>
                <c:pt idx="4893">
                  <c:v>0</c:v>
                </c:pt>
                <c:pt idx="4894">
                  <c:v>0</c:v>
                </c:pt>
                <c:pt idx="4895">
                  <c:v>0</c:v>
                </c:pt>
                <c:pt idx="4896">
                  <c:v>0</c:v>
                </c:pt>
                <c:pt idx="4897">
                  <c:v>0</c:v>
                </c:pt>
                <c:pt idx="4898">
                  <c:v>0</c:v>
                </c:pt>
                <c:pt idx="4899">
                  <c:v>0</c:v>
                </c:pt>
                <c:pt idx="4900">
                  <c:v>0</c:v>
                </c:pt>
                <c:pt idx="4901">
                  <c:v>0</c:v>
                </c:pt>
                <c:pt idx="4902">
                  <c:v>0</c:v>
                </c:pt>
                <c:pt idx="4903">
                  <c:v>0</c:v>
                </c:pt>
                <c:pt idx="4904">
                  <c:v>0</c:v>
                </c:pt>
                <c:pt idx="4905">
                  <c:v>0</c:v>
                </c:pt>
                <c:pt idx="4906">
                  <c:v>0</c:v>
                </c:pt>
                <c:pt idx="4907">
                  <c:v>0</c:v>
                </c:pt>
                <c:pt idx="4908">
                  <c:v>0</c:v>
                </c:pt>
                <c:pt idx="4909">
                  <c:v>0</c:v>
                </c:pt>
                <c:pt idx="4910">
                  <c:v>0</c:v>
                </c:pt>
                <c:pt idx="4911">
                  <c:v>0</c:v>
                </c:pt>
                <c:pt idx="4912">
                  <c:v>0</c:v>
                </c:pt>
                <c:pt idx="4913">
                  <c:v>0</c:v>
                </c:pt>
                <c:pt idx="4914">
                  <c:v>0</c:v>
                </c:pt>
                <c:pt idx="4915">
                  <c:v>0</c:v>
                </c:pt>
                <c:pt idx="4916">
                  <c:v>0</c:v>
                </c:pt>
                <c:pt idx="4917">
                  <c:v>0</c:v>
                </c:pt>
                <c:pt idx="4918">
                  <c:v>0</c:v>
                </c:pt>
                <c:pt idx="4919">
                  <c:v>0</c:v>
                </c:pt>
                <c:pt idx="4920">
                  <c:v>0</c:v>
                </c:pt>
                <c:pt idx="4921">
                  <c:v>0</c:v>
                </c:pt>
                <c:pt idx="4922">
                  <c:v>0</c:v>
                </c:pt>
                <c:pt idx="4923">
                  <c:v>0</c:v>
                </c:pt>
                <c:pt idx="4924">
                  <c:v>0</c:v>
                </c:pt>
                <c:pt idx="4925">
                  <c:v>0</c:v>
                </c:pt>
                <c:pt idx="4926">
                  <c:v>0</c:v>
                </c:pt>
                <c:pt idx="4927">
                  <c:v>0</c:v>
                </c:pt>
                <c:pt idx="4928">
                  <c:v>0</c:v>
                </c:pt>
                <c:pt idx="4929">
                  <c:v>0</c:v>
                </c:pt>
                <c:pt idx="4930">
                  <c:v>0</c:v>
                </c:pt>
                <c:pt idx="4931">
                  <c:v>0</c:v>
                </c:pt>
                <c:pt idx="4932">
                  <c:v>0</c:v>
                </c:pt>
                <c:pt idx="4933">
                  <c:v>0</c:v>
                </c:pt>
                <c:pt idx="4934">
                  <c:v>0</c:v>
                </c:pt>
                <c:pt idx="4935">
                  <c:v>0</c:v>
                </c:pt>
                <c:pt idx="4936">
                  <c:v>0</c:v>
                </c:pt>
                <c:pt idx="4937">
                  <c:v>0</c:v>
                </c:pt>
                <c:pt idx="4938">
                  <c:v>0</c:v>
                </c:pt>
                <c:pt idx="4939">
                  <c:v>0</c:v>
                </c:pt>
                <c:pt idx="4940">
                  <c:v>0</c:v>
                </c:pt>
                <c:pt idx="4941">
                  <c:v>0</c:v>
                </c:pt>
                <c:pt idx="4942">
                  <c:v>0</c:v>
                </c:pt>
                <c:pt idx="4943">
                  <c:v>0</c:v>
                </c:pt>
                <c:pt idx="4944">
                  <c:v>0</c:v>
                </c:pt>
                <c:pt idx="4945">
                  <c:v>0</c:v>
                </c:pt>
                <c:pt idx="4946">
                  <c:v>0</c:v>
                </c:pt>
                <c:pt idx="4947">
                  <c:v>0</c:v>
                </c:pt>
                <c:pt idx="4948">
                  <c:v>0</c:v>
                </c:pt>
                <c:pt idx="4949">
                  <c:v>0</c:v>
                </c:pt>
                <c:pt idx="4950">
                  <c:v>0</c:v>
                </c:pt>
                <c:pt idx="4951">
                  <c:v>0</c:v>
                </c:pt>
                <c:pt idx="4952">
                  <c:v>0</c:v>
                </c:pt>
                <c:pt idx="4953">
                  <c:v>0</c:v>
                </c:pt>
                <c:pt idx="4954">
                  <c:v>0</c:v>
                </c:pt>
                <c:pt idx="4955">
                  <c:v>0</c:v>
                </c:pt>
                <c:pt idx="4956">
                  <c:v>0</c:v>
                </c:pt>
                <c:pt idx="4957">
                  <c:v>0</c:v>
                </c:pt>
                <c:pt idx="4958">
                  <c:v>0</c:v>
                </c:pt>
                <c:pt idx="4959">
                  <c:v>0</c:v>
                </c:pt>
                <c:pt idx="4960">
                  <c:v>0</c:v>
                </c:pt>
                <c:pt idx="4961">
                  <c:v>0</c:v>
                </c:pt>
                <c:pt idx="4962">
                  <c:v>0</c:v>
                </c:pt>
                <c:pt idx="4963">
                  <c:v>0</c:v>
                </c:pt>
                <c:pt idx="4964">
                  <c:v>0</c:v>
                </c:pt>
                <c:pt idx="4965">
                  <c:v>0</c:v>
                </c:pt>
                <c:pt idx="4966">
                  <c:v>0</c:v>
                </c:pt>
                <c:pt idx="4967">
                  <c:v>0</c:v>
                </c:pt>
                <c:pt idx="4968">
                  <c:v>0</c:v>
                </c:pt>
                <c:pt idx="4969">
                  <c:v>0</c:v>
                </c:pt>
                <c:pt idx="4970">
                  <c:v>0</c:v>
                </c:pt>
                <c:pt idx="4971">
                  <c:v>0</c:v>
                </c:pt>
                <c:pt idx="4972">
                  <c:v>0</c:v>
                </c:pt>
                <c:pt idx="4973">
                  <c:v>0</c:v>
                </c:pt>
                <c:pt idx="4974">
                  <c:v>0</c:v>
                </c:pt>
                <c:pt idx="4975">
                  <c:v>0</c:v>
                </c:pt>
                <c:pt idx="4976">
                  <c:v>0</c:v>
                </c:pt>
                <c:pt idx="4977">
                  <c:v>0</c:v>
                </c:pt>
                <c:pt idx="4978">
                  <c:v>0</c:v>
                </c:pt>
                <c:pt idx="4979">
                  <c:v>0</c:v>
                </c:pt>
                <c:pt idx="4980">
                  <c:v>0</c:v>
                </c:pt>
                <c:pt idx="4981">
                  <c:v>0</c:v>
                </c:pt>
                <c:pt idx="4982">
                  <c:v>0</c:v>
                </c:pt>
                <c:pt idx="4983">
                  <c:v>0</c:v>
                </c:pt>
                <c:pt idx="4984">
                  <c:v>0</c:v>
                </c:pt>
                <c:pt idx="4985">
                  <c:v>0</c:v>
                </c:pt>
                <c:pt idx="4986">
                  <c:v>0</c:v>
                </c:pt>
                <c:pt idx="4987">
                  <c:v>0</c:v>
                </c:pt>
                <c:pt idx="4988">
                  <c:v>0</c:v>
                </c:pt>
                <c:pt idx="4989">
                  <c:v>0</c:v>
                </c:pt>
                <c:pt idx="4990">
                  <c:v>0</c:v>
                </c:pt>
                <c:pt idx="4991">
                  <c:v>0</c:v>
                </c:pt>
                <c:pt idx="4992">
                  <c:v>0</c:v>
                </c:pt>
                <c:pt idx="4993">
                  <c:v>0</c:v>
                </c:pt>
                <c:pt idx="4994">
                  <c:v>0</c:v>
                </c:pt>
                <c:pt idx="4995">
                  <c:v>0</c:v>
                </c:pt>
                <c:pt idx="4996">
                  <c:v>0</c:v>
                </c:pt>
                <c:pt idx="4997">
                  <c:v>0</c:v>
                </c:pt>
                <c:pt idx="4998">
                  <c:v>0</c:v>
                </c:pt>
                <c:pt idx="4999">
                  <c:v>0</c:v>
                </c:pt>
                <c:pt idx="5000">
                  <c:v>0</c:v>
                </c:pt>
                <c:pt idx="5001">
                  <c:v>0</c:v>
                </c:pt>
                <c:pt idx="5002">
                  <c:v>0</c:v>
                </c:pt>
                <c:pt idx="5003">
                  <c:v>0</c:v>
                </c:pt>
                <c:pt idx="5004">
                  <c:v>0</c:v>
                </c:pt>
                <c:pt idx="5005">
                  <c:v>0</c:v>
                </c:pt>
                <c:pt idx="5006">
                  <c:v>0</c:v>
                </c:pt>
                <c:pt idx="5007">
                  <c:v>0</c:v>
                </c:pt>
                <c:pt idx="5008">
                  <c:v>0</c:v>
                </c:pt>
                <c:pt idx="5009">
                  <c:v>0</c:v>
                </c:pt>
                <c:pt idx="5010">
                  <c:v>0</c:v>
                </c:pt>
                <c:pt idx="5011">
                  <c:v>0</c:v>
                </c:pt>
                <c:pt idx="5012">
                  <c:v>0</c:v>
                </c:pt>
                <c:pt idx="5013">
                  <c:v>0</c:v>
                </c:pt>
                <c:pt idx="5014">
                  <c:v>0</c:v>
                </c:pt>
                <c:pt idx="5015">
                  <c:v>0</c:v>
                </c:pt>
                <c:pt idx="5016">
                  <c:v>0</c:v>
                </c:pt>
                <c:pt idx="5017">
                  <c:v>0</c:v>
                </c:pt>
                <c:pt idx="5018">
                  <c:v>0</c:v>
                </c:pt>
                <c:pt idx="5019">
                  <c:v>0</c:v>
                </c:pt>
                <c:pt idx="5020">
                  <c:v>0</c:v>
                </c:pt>
                <c:pt idx="5021">
                  <c:v>0</c:v>
                </c:pt>
                <c:pt idx="5022">
                  <c:v>0</c:v>
                </c:pt>
                <c:pt idx="5023">
                  <c:v>0</c:v>
                </c:pt>
                <c:pt idx="5024">
                  <c:v>0</c:v>
                </c:pt>
                <c:pt idx="5025">
                  <c:v>0</c:v>
                </c:pt>
                <c:pt idx="5026">
                  <c:v>0</c:v>
                </c:pt>
                <c:pt idx="5027">
                  <c:v>0</c:v>
                </c:pt>
                <c:pt idx="5028">
                  <c:v>0</c:v>
                </c:pt>
                <c:pt idx="5029">
                  <c:v>0</c:v>
                </c:pt>
                <c:pt idx="5030">
                  <c:v>0</c:v>
                </c:pt>
                <c:pt idx="5031">
                  <c:v>0</c:v>
                </c:pt>
                <c:pt idx="5032">
                  <c:v>0</c:v>
                </c:pt>
                <c:pt idx="5033">
                  <c:v>0</c:v>
                </c:pt>
                <c:pt idx="5034">
                  <c:v>0</c:v>
                </c:pt>
                <c:pt idx="5035">
                  <c:v>0</c:v>
                </c:pt>
                <c:pt idx="5036">
                  <c:v>0</c:v>
                </c:pt>
                <c:pt idx="5037">
                  <c:v>0</c:v>
                </c:pt>
                <c:pt idx="5038">
                  <c:v>0</c:v>
                </c:pt>
                <c:pt idx="5039">
                  <c:v>0</c:v>
                </c:pt>
                <c:pt idx="5040">
                  <c:v>0</c:v>
                </c:pt>
                <c:pt idx="5041">
                  <c:v>0</c:v>
                </c:pt>
                <c:pt idx="5042">
                  <c:v>0</c:v>
                </c:pt>
                <c:pt idx="5043">
                  <c:v>0</c:v>
                </c:pt>
                <c:pt idx="5044">
                  <c:v>0</c:v>
                </c:pt>
                <c:pt idx="5045">
                  <c:v>0</c:v>
                </c:pt>
                <c:pt idx="5046">
                  <c:v>0</c:v>
                </c:pt>
                <c:pt idx="5047">
                  <c:v>0</c:v>
                </c:pt>
                <c:pt idx="5048">
                  <c:v>0</c:v>
                </c:pt>
                <c:pt idx="5049">
                  <c:v>0</c:v>
                </c:pt>
                <c:pt idx="5050">
                  <c:v>0</c:v>
                </c:pt>
                <c:pt idx="5051">
                  <c:v>0</c:v>
                </c:pt>
                <c:pt idx="5052">
                  <c:v>0</c:v>
                </c:pt>
                <c:pt idx="5053">
                  <c:v>0</c:v>
                </c:pt>
                <c:pt idx="5054">
                  <c:v>0</c:v>
                </c:pt>
                <c:pt idx="5055">
                  <c:v>0</c:v>
                </c:pt>
                <c:pt idx="5056">
                  <c:v>0</c:v>
                </c:pt>
                <c:pt idx="5057">
                  <c:v>0</c:v>
                </c:pt>
                <c:pt idx="5058">
                  <c:v>0</c:v>
                </c:pt>
                <c:pt idx="5059">
                  <c:v>0</c:v>
                </c:pt>
                <c:pt idx="5060">
                  <c:v>0</c:v>
                </c:pt>
                <c:pt idx="5061">
                  <c:v>0</c:v>
                </c:pt>
                <c:pt idx="5062">
                  <c:v>0</c:v>
                </c:pt>
                <c:pt idx="5063">
                  <c:v>0</c:v>
                </c:pt>
                <c:pt idx="5064">
                  <c:v>0</c:v>
                </c:pt>
                <c:pt idx="5065">
                  <c:v>0</c:v>
                </c:pt>
                <c:pt idx="5066">
                  <c:v>0</c:v>
                </c:pt>
                <c:pt idx="5067">
                  <c:v>0</c:v>
                </c:pt>
                <c:pt idx="5068">
                  <c:v>0</c:v>
                </c:pt>
                <c:pt idx="5069">
                  <c:v>0</c:v>
                </c:pt>
                <c:pt idx="5070">
                  <c:v>0</c:v>
                </c:pt>
                <c:pt idx="5071">
                  <c:v>0</c:v>
                </c:pt>
                <c:pt idx="5072">
                  <c:v>0</c:v>
                </c:pt>
                <c:pt idx="5073">
                  <c:v>0</c:v>
                </c:pt>
                <c:pt idx="5074">
                  <c:v>0</c:v>
                </c:pt>
                <c:pt idx="5075">
                  <c:v>0</c:v>
                </c:pt>
                <c:pt idx="5076">
                  <c:v>0</c:v>
                </c:pt>
                <c:pt idx="5077">
                  <c:v>0</c:v>
                </c:pt>
                <c:pt idx="5078">
                  <c:v>0</c:v>
                </c:pt>
                <c:pt idx="5079">
                  <c:v>0</c:v>
                </c:pt>
                <c:pt idx="5080">
                  <c:v>0</c:v>
                </c:pt>
                <c:pt idx="5081">
                  <c:v>0</c:v>
                </c:pt>
                <c:pt idx="5082">
                  <c:v>0</c:v>
                </c:pt>
                <c:pt idx="5083">
                  <c:v>0</c:v>
                </c:pt>
                <c:pt idx="5084">
                  <c:v>0</c:v>
                </c:pt>
                <c:pt idx="5085">
                  <c:v>0</c:v>
                </c:pt>
                <c:pt idx="5086">
                  <c:v>0</c:v>
                </c:pt>
                <c:pt idx="5087">
                  <c:v>0</c:v>
                </c:pt>
                <c:pt idx="5088">
                  <c:v>0</c:v>
                </c:pt>
                <c:pt idx="5089">
                  <c:v>0</c:v>
                </c:pt>
                <c:pt idx="5090">
                  <c:v>0</c:v>
                </c:pt>
                <c:pt idx="5091">
                  <c:v>0</c:v>
                </c:pt>
                <c:pt idx="5092">
                  <c:v>0</c:v>
                </c:pt>
                <c:pt idx="5093">
                  <c:v>0</c:v>
                </c:pt>
                <c:pt idx="5094">
                  <c:v>0</c:v>
                </c:pt>
                <c:pt idx="5095">
                  <c:v>0</c:v>
                </c:pt>
                <c:pt idx="5096">
                  <c:v>0</c:v>
                </c:pt>
                <c:pt idx="5097">
                  <c:v>0</c:v>
                </c:pt>
                <c:pt idx="5098">
                  <c:v>0</c:v>
                </c:pt>
                <c:pt idx="5099">
                  <c:v>0</c:v>
                </c:pt>
                <c:pt idx="5100">
                  <c:v>0</c:v>
                </c:pt>
                <c:pt idx="5101">
                  <c:v>0</c:v>
                </c:pt>
                <c:pt idx="5102">
                  <c:v>0</c:v>
                </c:pt>
                <c:pt idx="5103">
                  <c:v>0</c:v>
                </c:pt>
                <c:pt idx="5104">
                  <c:v>0</c:v>
                </c:pt>
                <c:pt idx="5105">
                  <c:v>0</c:v>
                </c:pt>
                <c:pt idx="5106">
                  <c:v>0</c:v>
                </c:pt>
                <c:pt idx="5107">
                  <c:v>0</c:v>
                </c:pt>
                <c:pt idx="5108">
                  <c:v>0</c:v>
                </c:pt>
                <c:pt idx="5109">
                  <c:v>0</c:v>
                </c:pt>
                <c:pt idx="5110">
                  <c:v>0</c:v>
                </c:pt>
                <c:pt idx="5111">
                  <c:v>0</c:v>
                </c:pt>
                <c:pt idx="5112">
                  <c:v>0</c:v>
                </c:pt>
                <c:pt idx="5113">
                  <c:v>0</c:v>
                </c:pt>
                <c:pt idx="5114">
                  <c:v>0</c:v>
                </c:pt>
                <c:pt idx="5115">
                  <c:v>0</c:v>
                </c:pt>
                <c:pt idx="5116">
                  <c:v>0</c:v>
                </c:pt>
                <c:pt idx="5117">
                  <c:v>0</c:v>
                </c:pt>
                <c:pt idx="5118">
                  <c:v>0</c:v>
                </c:pt>
                <c:pt idx="5119">
                  <c:v>0</c:v>
                </c:pt>
                <c:pt idx="5120">
                  <c:v>0</c:v>
                </c:pt>
                <c:pt idx="5121">
                  <c:v>0</c:v>
                </c:pt>
                <c:pt idx="5122">
                  <c:v>0</c:v>
                </c:pt>
                <c:pt idx="5123">
                  <c:v>0</c:v>
                </c:pt>
                <c:pt idx="5124">
                  <c:v>0</c:v>
                </c:pt>
                <c:pt idx="5125">
                  <c:v>0</c:v>
                </c:pt>
                <c:pt idx="5126">
                  <c:v>0</c:v>
                </c:pt>
                <c:pt idx="5127">
                  <c:v>0</c:v>
                </c:pt>
                <c:pt idx="5128">
                  <c:v>0</c:v>
                </c:pt>
                <c:pt idx="5129">
                  <c:v>0</c:v>
                </c:pt>
                <c:pt idx="5130">
                  <c:v>0</c:v>
                </c:pt>
                <c:pt idx="5131">
                  <c:v>0</c:v>
                </c:pt>
                <c:pt idx="5132">
                  <c:v>0</c:v>
                </c:pt>
                <c:pt idx="5133">
                  <c:v>0</c:v>
                </c:pt>
                <c:pt idx="5134">
                  <c:v>0</c:v>
                </c:pt>
                <c:pt idx="5135">
                  <c:v>0</c:v>
                </c:pt>
                <c:pt idx="5136">
                  <c:v>0</c:v>
                </c:pt>
                <c:pt idx="5137">
                  <c:v>0</c:v>
                </c:pt>
                <c:pt idx="5138">
                  <c:v>0</c:v>
                </c:pt>
                <c:pt idx="5139">
                  <c:v>0</c:v>
                </c:pt>
                <c:pt idx="5140">
                  <c:v>0</c:v>
                </c:pt>
                <c:pt idx="5141">
                  <c:v>0</c:v>
                </c:pt>
                <c:pt idx="5142">
                  <c:v>0</c:v>
                </c:pt>
                <c:pt idx="5143">
                  <c:v>0</c:v>
                </c:pt>
                <c:pt idx="5144">
                  <c:v>0</c:v>
                </c:pt>
                <c:pt idx="5145">
                  <c:v>0</c:v>
                </c:pt>
                <c:pt idx="5146">
                  <c:v>0</c:v>
                </c:pt>
                <c:pt idx="5147">
                  <c:v>0</c:v>
                </c:pt>
                <c:pt idx="5148">
                  <c:v>0</c:v>
                </c:pt>
                <c:pt idx="5149">
                  <c:v>0</c:v>
                </c:pt>
                <c:pt idx="5150">
                  <c:v>0</c:v>
                </c:pt>
                <c:pt idx="5151">
                  <c:v>0</c:v>
                </c:pt>
                <c:pt idx="5152">
                  <c:v>0</c:v>
                </c:pt>
                <c:pt idx="5153">
                  <c:v>0</c:v>
                </c:pt>
                <c:pt idx="5154">
                  <c:v>0</c:v>
                </c:pt>
                <c:pt idx="5155">
                  <c:v>0</c:v>
                </c:pt>
                <c:pt idx="5156">
                  <c:v>0</c:v>
                </c:pt>
                <c:pt idx="5157">
                  <c:v>0</c:v>
                </c:pt>
                <c:pt idx="5158">
                  <c:v>0</c:v>
                </c:pt>
                <c:pt idx="5159">
                  <c:v>0</c:v>
                </c:pt>
                <c:pt idx="5160">
                  <c:v>0</c:v>
                </c:pt>
                <c:pt idx="5161">
                  <c:v>0</c:v>
                </c:pt>
                <c:pt idx="5162">
                  <c:v>0</c:v>
                </c:pt>
                <c:pt idx="5163">
                  <c:v>0</c:v>
                </c:pt>
                <c:pt idx="5164">
                  <c:v>0</c:v>
                </c:pt>
                <c:pt idx="5165">
                  <c:v>0</c:v>
                </c:pt>
                <c:pt idx="5166">
                  <c:v>0</c:v>
                </c:pt>
                <c:pt idx="5167">
                  <c:v>0</c:v>
                </c:pt>
                <c:pt idx="5168">
                  <c:v>0</c:v>
                </c:pt>
                <c:pt idx="5169">
                  <c:v>0</c:v>
                </c:pt>
                <c:pt idx="5170">
                  <c:v>0</c:v>
                </c:pt>
                <c:pt idx="5171">
                  <c:v>0</c:v>
                </c:pt>
                <c:pt idx="5172">
                  <c:v>0</c:v>
                </c:pt>
                <c:pt idx="5173">
                  <c:v>0</c:v>
                </c:pt>
                <c:pt idx="5174">
                  <c:v>0</c:v>
                </c:pt>
                <c:pt idx="5175">
                  <c:v>0</c:v>
                </c:pt>
                <c:pt idx="5176">
                  <c:v>0</c:v>
                </c:pt>
                <c:pt idx="5177">
                  <c:v>0</c:v>
                </c:pt>
                <c:pt idx="5178">
                  <c:v>0</c:v>
                </c:pt>
                <c:pt idx="5179">
                  <c:v>0</c:v>
                </c:pt>
                <c:pt idx="5180">
                  <c:v>0</c:v>
                </c:pt>
                <c:pt idx="5181">
                  <c:v>0</c:v>
                </c:pt>
                <c:pt idx="5182">
                  <c:v>0</c:v>
                </c:pt>
                <c:pt idx="5183">
                  <c:v>0</c:v>
                </c:pt>
                <c:pt idx="5184">
                  <c:v>0</c:v>
                </c:pt>
                <c:pt idx="5185">
                  <c:v>0</c:v>
                </c:pt>
                <c:pt idx="5186">
                  <c:v>0</c:v>
                </c:pt>
                <c:pt idx="5187">
                  <c:v>0</c:v>
                </c:pt>
                <c:pt idx="5188">
                  <c:v>0</c:v>
                </c:pt>
                <c:pt idx="5189">
                  <c:v>0</c:v>
                </c:pt>
                <c:pt idx="5190">
                  <c:v>0</c:v>
                </c:pt>
                <c:pt idx="5191">
                  <c:v>0</c:v>
                </c:pt>
                <c:pt idx="5192">
                  <c:v>0</c:v>
                </c:pt>
                <c:pt idx="5193">
                  <c:v>0</c:v>
                </c:pt>
                <c:pt idx="5194">
                  <c:v>0</c:v>
                </c:pt>
                <c:pt idx="5195">
                  <c:v>0</c:v>
                </c:pt>
                <c:pt idx="5196">
                  <c:v>0</c:v>
                </c:pt>
                <c:pt idx="5197">
                  <c:v>0</c:v>
                </c:pt>
                <c:pt idx="5198">
                  <c:v>0</c:v>
                </c:pt>
                <c:pt idx="5199">
                  <c:v>0</c:v>
                </c:pt>
                <c:pt idx="5200">
                  <c:v>0</c:v>
                </c:pt>
                <c:pt idx="5201">
                  <c:v>0</c:v>
                </c:pt>
                <c:pt idx="5202">
                  <c:v>0</c:v>
                </c:pt>
                <c:pt idx="5203">
                  <c:v>0</c:v>
                </c:pt>
                <c:pt idx="5204">
                  <c:v>0</c:v>
                </c:pt>
                <c:pt idx="5205">
                  <c:v>0</c:v>
                </c:pt>
                <c:pt idx="5206">
                  <c:v>0</c:v>
                </c:pt>
                <c:pt idx="5207">
                  <c:v>0</c:v>
                </c:pt>
                <c:pt idx="5208">
                  <c:v>0</c:v>
                </c:pt>
                <c:pt idx="5209">
                  <c:v>0</c:v>
                </c:pt>
                <c:pt idx="5210">
                  <c:v>0</c:v>
                </c:pt>
                <c:pt idx="5211">
                  <c:v>0</c:v>
                </c:pt>
                <c:pt idx="5212">
                  <c:v>0</c:v>
                </c:pt>
                <c:pt idx="5213">
                  <c:v>0</c:v>
                </c:pt>
                <c:pt idx="5214">
                  <c:v>0</c:v>
                </c:pt>
                <c:pt idx="5215">
                  <c:v>0</c:v>
                </c:pt>
                <c:pt idx="5216">
                  <c:v>0</c:v>
                </c:pt>
                <c:pt idx="5217">
                  <c:v>0</c:v>
                </c:pt>
                <c:pt idx="5218">
                  <c:v>0</c:v>
                </c:pt>
                <c:pt idx="5219">
                  <c:v>0</c:v>
                </c:pt>
                <c:pt idx="5220">
                  <c:v>0</c:v>
                </c:pt>
                <c:pt idx="5221">
                  <c:v>0</c:v>
                </c:pt>
                <c:pt idx="5222">
                  <c:v>0</c:v>
                </c:pt>
                <c:pt idx="5223">
                  <c:v>0</c:v>
                </c:pt>
                <c:pt idx="5224">
                  <c:v>0</c:v>
                </c:pt>
                <c:pt idx="5225">
                  <c:v>0</c:v>
                </c:pt>
                <c:pt idx="5226">
                  <c:v>0</c:v>
                </c:pt>
                <c:pt idx="5227">
                  <c:v>0</c:v>
                </c:pt>
                <c:pt idx="5228">
                  <c:v>0</c:v>
                </c:pt>
                <c:pt idx="5229">
                  <c:v>0</c:v>
                </c:pt>
                <c:pt idx="5230">
                  <c:v>0</c:v>
                </c:pt>
                <c:pt idx="5231">
                  <c:v>0</c:v>
                </c:pt>
                <c:pt idx="5232">
                  <c:v>0</c:v>
                </c:pt>
                <c:pt idx="5233">
                  <c:v>0</c:v>
                </c:pt>
                <c:pt idx="5234">
                  <c:v>0</c:v>
                </c:pt>
                <c:pt idx="5235">
                  <c:v>0</c:v>
                </c:pt>
                <c:pt idx="5236">
                  <c:v>0</c:v>
                </c:pt>
                <c:pt idx="5237">
                  <c:v>0</c:v>
                </c:pt>
                <c:pt idx="5238">
                  <c:v>0</c:v>
                </c:pt>
                <c:pt idx="5239">
                  <c:v>0</c:v>
                </c:pt>
                <c:pt idx="5240">
                  <c:v>0</c:v>
                </c:pt>
                <c:pt idx="5241">
                  <c:v>0</c:v>
                </c:pt>
                <c:pt idx="5242">
                  <c:v>0</c:v>
                </c:pt>
                <c:pt idx="5243">
                  <c:v>0</c:v>
                </c:pt>
                <c:pt idx="5244">
                  <c:v>0</c:v>
                </c:pt>
                <c:pt idx="5245">
                  <c:v>0</c:v>
                </c:pt>
                <c:pt idx="5246">
                  <c:v>0</c:v>
                </c:pt>
                <c:pt idx="5247">
                  <c:v>0</c:v>
                </c:pt>
                <c:pt idx="5248">
                  <c:v>0</c:v>
                </c:pt>
                <c:pt idx="5249">
                  <c:v>0</c:v>
                </c:pt>
                <c:pt idx="5250">
                  <c:v>0</c:v>
                </c:pt>
                <c:pt idx="5251">
                  <c:v>0</c:v>
                </c:pt>
                <c:pt idx="5252">
                  <c:v>0</c:v>
                </c:pt>
                <c:pt idx="5253">
                  <c:v>0</c:v>
                </c:pt>
                <c:pt idx="5254">
                  <c:v>0</c:v>
                </c:pt>
                <c:pt idx="5255">
                  <c:v>0</c:v>
                </c:pt>
                <c:pt idx="5256">
                  <c:v>0</c:v>
                </c:pt>
                <c:pt idx="5257">
                  <c:v>0</c:v>
                </c:pt>
                <c:pt idx="5258">
                  <c:v>0</c:v>
                </c:pt>
                <c:pt idx="5259">
                  <c:v>0</c:v>
                </c:pt>
                <c:pt idx="5260">
                  <c:v>0</c:v>
                </c:pt>
                <c:pt idx="5261">
                  <c:v>0</c:v>
                </c:pt>
                <c:pt idx="5262">
                  <c:v>0</c:v>
                </c:pt>
                <c:pt idx="5263">
                  <c:v>0</c:v>
                </c:pt>
                <c:pt idx="5264">
                  <c:v>0</c:v>
                </c:pt>
                <c:pt idx="5265">
                  <c:v>0</c:v>
                </c:pt>
                <c:pt idx="5266">
                  <c:v>0</c:v>
                </c:pt>
                <c:pt idx="5267">
                  <c:v>0</c:v>
                </c:pt>
                <c:pt idx="5268">
                  <c:v>0</c:v>
                </c:pt>
                <c:pt idx="5269">
                  <c:v>0</c:v>
                </c:pt>
                <c:pt idx="5270">
                  <c:v>0</c:v>
                </c:pt>
                <c:pt idx="5271">
                  <c:v>0</c:v>
                </c:pt>
                <c:pt idx="5272">
                  <c:v>0</c:v>
                </c:pt>
                <c:pt idx="5273">
                  <c:v>0</c:v>
                </c:pt>
                <c:pt idx="5274">
                  <c:v>0</c:v>
                </c:pt>
                <c:pt idx="5275">
                  <c:v>0</c:v>
                </c:pt>
                <c:pt idx="5276">
                  <c:v>0</c:v>
                </c:pt>
                <c:pt idx="5277">
                  <c:v>0</c:v>
                </c:pt>
                <c:pt idx="5278">
                  <c:v>0</c:v>
                </c:pt>
                <c:pt idx="5279">
                  <c:v>0</c:v>
                </c:pt>
                <c:pt idx="5280">
                  <c:v>0</c:v>
                </c:pt>
                <c:pt idx="5281">
                  <c:v>0</c:v>
                </c:pt>
                <c:pt idx="5282">
                  <c:v>0</c:v>
                </c:pt>
                <c:pt idx="5283">
                  <c:v>0</c:v>
                </c:pt>
                <c:pt idx="5284">
                  <c:v>0</c:v>
                </c:pt>
                <c:pt idx="5285">
                  <c:v>0</c:v>
                </c:pt>
                <c:pt idx="5286">
                  <c:v>0</c:v>
                </c:pt>
                <c:pt idx="5287">
                  <c:v>0</c:v>
                </c:pt>
                <c:pt idx="5288">
                  <c:v>0</c:v>
                </c:pt>
                <c:pt idx="5289">
                  <c:v>0</c:v>
                </c:pt>
                <c:pt idx="5290">
                  <c:v>0</c:v>
                </c:pt>
                <c:pt idx="5291">
                  <c:v>0</c:v>
                </c:pt>
                <c:pt idx="5292">
                  <c:v>0</c:v>
                </c:pt>
                <c:pt idx="5293">
                  <c:v>0</c:v>
                </c:pt>
                <c:pt idx="5294">
                  <c:v>0</c:v>
                </c:pt>
                <c:pt idx="5295">
                  <c:v>0</c:v>
                </c:pt>
                <c:pt idx="5296">
                  <c:v>0</c:v>
                </c:pt>
                <c:pt idx="5297">
                  <c:v>0</c:v>
                </c:pt>
                <c:pt idx="5298">
                  <c:v>0</c:v>
                </c:pt>
                <c:pt idx="5299">
                  <c:v>0</c:v>
                </c:pt>
                <c:pt idx="5300">
                  <c:v>0</c:v>
                </c:pt>
                <c:pt idx="5301">
                  <c:v>0</c:v>
                </c:pt>
                <c:pt idx="5302">
                  <c:v>0</c:v>
                </c:pt>
                <c:pt idx="5303">
                  <c:v>0</c:v>
                </c:pt>
                <c:pt idx="5304">
                  <c:v>0</c:v>
                </c:pt>
                <c:pt idx="5305">
                  <c:v>0</c:v>
                </c:pt>
                <c:pt idx="5306">
                  <c:v>0</c:v>
                </c:pt>
                <c:pt idx="5307">
                  <c:v>0</c:v>
                </c:pt>
                <c:pt idx="5308">
                  <c:v>0</c:v>
                </c:pt>
                <c:pt idx="5309">
                  <c:v>0</c:v>
                </c:pt>
                <c:pt idx="5310">
                  <c:v>0</c:v>
                </c:pt>
                <c:pt idx="5311">
                  <c:v>0</c:v>
                </c:pt>
                <c:pt idx="5312">
                  <c:v>0</c:v>
                </c:pt>
                <c:pt idx="5313">
                  <c:v>0</c:v>
                </c:pt>
                <c:pt idx="5314">
                  <c:v>0</c:v>
                </c:pt>
                <c:pt idx="5315">
                  <c:v>0</c:v>
                </c:pt>
                <c:pt idx="5316">
                  <c:v>0</c:v>
                </c:pt>
                <c:pt idx="5317">
                  <c:v>0</c:v>
                </c:pt>
                <c:pt idx="5318">
                  <c:v>0</c:v>
                </c:pt>
                <c:pt idx="5319">
                  <c:v>0</c:v>
                </c:pt>
                <c:pt idx="5320">
                  <c:v>0</c:v>
                </c:pt>
                <c:pt idx="5321">
                  <c:v>0</c:v>
                </c:pt>
                <c:pt idx="5322">
                  <c:v>0</c:v>
                </c:pt>
                <c:pt idx="5323">
                  <c:v>0</c:v>
                </c:pt>
                <c:pt idx="5324">
                  <c:v>0</c:v>
                </c:pt>
                <c:pt idx="5325">
                  <c:v>0</c:v>
                </c:pt>
                <c:pt idx="5326">
                  <c:v>0</c:v>
                </c:pt>
                <c:pt idx="5327">
                  <c:v>0</c:v>
                </c:pt>
                <c:pt idx="5328">
                  <c:v>0</c:v>
                </c:pt>
                <c:pt idx="5329">
                  <c:v>0</c:v>
                </c:pt>
                <c:pt idx="5330">
                  <c:v>0</c:v>
                </c:pt>
                <c:pt idx="5331">
                  <c:v>0</c:v>
                </c:pt>
                <c:pt idx="5332">
                  <c:v>0</c:v>
                </c:pt>
                <c:pt idx="5333">
                  <c:v>0</c:v>
                </c:pt>
                <c:pt idx="5334">
                  <c:v>0</c:v>
                </c:pt>
                <c:pt idx="5335">
                  <c:v>0</c:v>
                </c:pt>
                <c:pt idx="5336">
                  <c:v>0</c:v>
                </c:pt>
                <c:pt idx="5337">
                  <c:v>0</c:v>
                </c:pt>
                <c:pt idx="5338">
                  <c:v>0</c:v>
                </c:pt>
                <c:pt idx="5339">
                  <c:v>0</c:v>
                </c:pt>
                <c:pt idx="5340">
                  <c:v>0</c:v>
                </c:pt>
                <c:pt idx="5341">
                  <c:v>0</c:v>
                </c:pt>
                <c:pt idx="5342">
                  <c:v>0</c:v>
                </c:pt>
                <c:pt idx="5343">
                  <c:v>0</c:v>
                </c:pt>
                <c:pt idx="5344">
                  <c:v>0</c:v>
                </c:pt>
                <c:pt idx="5345">
                  <c:v>0</c:v>
                </c:pt>
                <c:pt idx="5346">
                  <c:v>0</c:v>
                </c:pt>
                <c:pt idx="5347">
                  <c:v>0</c:v>
                </c:pt>
                <c:pt idx="5348">
                  <c:v>0</c:v>
                </c:pt>
                <c:pt idx="5349">
                  <c:v>0</c:v>
                </c:pt>
                <c:pt idx="5350">
                  <c:v>0</c:v>
                </c:pt>
                <c:pt idx="5351">
                  <c:v>0</c:v>
                </c:pt>
                <c:pt idx="5352">
                  <c:v>0</c:v>
                </c:pt>
                <c:pt idx="5353">
                  <c:v>0</c:v>
                </c:pt>
                <c:pt idx="5354">
                  <c:v>0</c:v>
                </c:pt>
                <c:pt idx="5355">
                  <c:v>0</c:v>
                </c:pt>
                <c:pt idx="5356">
                  <c:v>0</c:v>
                </c:pt>
                <c:pt idx="5357">
                  <c:v>0</c:v>
                </c:pt>
                <c:pt idx="5358">
                  <c:v>0</c:v>
                </c:pt>
                <c:pt idx="5359">
                  <c:v>0</c:v>
                </c:pt>
                <c:pt idx="5360">
                  <c:v>0</c:v>
                </c:pt>
                <c:pt idx="5361">
                  <c:v>0</c:v>
                </c:pt>
                <c:pt idx="5362">
                  <c:v>0</c:v>
                </c:pt>
                <c:pt idx="5363">
                  <c:v>0</c:v>
                </c:pt>
                <c:pt idx="5364">
                  <c:v>0</c:v>
                </c:pt>
                <c:pt idx="5365">
                  <c:v>0</c:v>
                </c:pt>
                <c:pt idx="5366">
                  <c:v>0</c:v>
                </c:pt>
                <c:pt idx="5367">
                  <c:v>0</c:v>
                </c:pt>
                <c:pt idx="5368">
                  <c:v>0</c:v>
                </c:pt>
                <c:pt idx="5369">
                  <c:v>0</c:v>
                </c:pt>
                <c:pt idx="5370">
                  <c:v>0</c:v>
                </c:pt>
                <c:pt idx="5371">
                  <c:v>0</c:v>
                </c:pt>
                <c:pt idx="5372">
                  <c:v>0</c:v>
                </c:pt>
                <c:pt idx="5373">
                  <c:v>0</c:v>
                </c:pt>
                <c:pt idx="5374">
                  <c:v>0</c:v>
                </c:pt>
                <c:pt idx="5375">
                  <c:v>0</c:v>
                </c:pt>
                <c:pt idx="5376">
                  <c:v>0</c:v>
                </c:pt>
                <c:pt idx="5377">
                  <c:v>0</c:v>
                </c:pt>
                <c:pt idx="5378">
                  <c:v>0</c:v>
                </c:pt>
                <c:pt idx="5379">
                  <c:v>0</c:v>
                </c:pt>
                <c:pt idx="5380">
                  <c:v>0</c:v>
                </c:pt>
                <c:pt idx="5381">
                  <c:v>0</c:v>
                </c:pt>
                <c:pt idx="5382">
                  <c:v>0</c:v>
                </c:pt>
                <c:pt idx="5383">
                  <c:v>0</c:v>
                </c:pt>
                <c:pt idx="5384">
                  <c:v>0</c:v>
                </c:pt>
                <c:pt idx="5385">
                  <c:v>0</c:v>
                </c:pt>
                <c:pt idx="5386">
                  <c:v>0</c:v>
                </c:pt>
                <c:pt idx="5387">
                  <c:v>0</c:v>
                </c:pt>
                <c:pt idx="5388">
                  <c:v>0</c:v>
                </c:pt>
                <c:pt idx="5389">
                  <c:v>0</c:v>
                </c:pt>
                <c:pt idx="5390">
                  <c:v>0</c:v>
                </c:pt>
                <c:pt idx="5391">
                  <c:v>0</c:v>
                </c:pt>
                <c:pt idx="5392">
                  <c:v>0</c:v>
                </c:pt>
                <c:pt idx="5393">
                  <c:v>0</c:v>
                </c:pt>
                <c:pt idx="5394">
                  <c:v>0</c:v>
                </c:pt>
                <c:pt idx="5395">
                  <c:v>0</c:v>
                </c:pt>
                <c:pt idx="5396">
                  <c:v>0</c:v>
                </c:pt>
                <c:pt idx="5397">
                  <c:v>0</c:v>
                </c:pt>
                <c:pt idx="5398">
                  <c:v>0</c:v>
                </c:pt>
                <c:pt idx="5399">
                  <c:v>0</c:v>
                </c:pt>
                <c:pt idx="5400">
                  <c:v>0</c:v>
                </c:pt>
                <c:pt idx="5401">
                  <c:v>0</c:v>
                </c:pt>
                <c:pt idx="5402">
                  <c:v>0</c:v>
                </c:pt>
                <c:pt idx="5403">
                  <c:v>0</c:v>
                </c:pt>
                <c:pt idx="5404">
                  <c:v>0</c:v>
                </c:pt>
                <c:pt idx="5405">
                  <c:v>0</c:v>
                </c:pt>
                <c:pt idx="5406">
                  <c:v>0</c:v>
                </c:pt>
                <c:pt idx="5407">
                  <c:v>0</c:v>
                </c:pt>
                <c:pt idx="5408">
                  <c:v>0</c:v>
                </c:pt>
                <c:pt idx="5409">
                  <c:v>0</c:v>
                </c:pt>
                <c:pt idx="5410">
                  <c:v>0</c:v>
                </c:pt>
                <c:pt idx="5411">
                  <c:v>0</c:v>
                </c:pt>
                <c:pt idx="5412">
                  <c:v>0</c:v>
                </c:pt>
                <c:pt idx="5413">
                  <c:v>0</c:v>
                </c:pt>
                <c:pt idx="5414">
                  <c:v>0</c:v>
                </c:pt>
                <c:pt idx="5415">
                  <c:v>0</c:v>
                </c:pt>
                <c:pt idx="5416">
                  <c:v>0</c:v>
                </c:pt>
                <c:pt idx="5417">
                  <c:v>0</c:v>
                </c:pt>
                <c:pt idx="5418">
                  <c:v>0</c:v>
                </c:pt>
                <c:pt idx="5419">
                  <c:v>0</c:v>
                </c:pt>
                <c:pt idx="5420">
                  <c:v>0</c:v>
                </c:pt>
                <c:pt idx="5421">
                  <c:v>0</c:v>
                </c:pt>
                <c:pt idx="5422">
                  <c:v>0</c:v>
                </c:pt>
                <c:pt idx="5423">
                  <c:v>0</c:v>
                </c:pt>
                <c:pt idx="5424">
                  <c:v>0</c:v>
                </c:pt>
                <c:pt idx="5425">
                  <c:v>0</c:v>
                </c:pt>
                <c:pt idx="5426">
                  <c:v>0</c:v>
                </c:pt>
                <c:pt idx="5427">
                  <c:v>0</c:v>
                </c:pt>
                <c:pt idx="5428">
                  <c:v>0</c:v>
                </c:pt>
                <c:pt idx="5429">
                  <c:v>0</c:v>
                </c:pt>
                <c:pt idx="5430">
                  <c:v>0</c:v>
                </c:pt>
                <c:pt idx="5431">
                  <c:v>0</c:v>
                </c:pt>
                <c:pt idx="5432">
                  <c:v>0</c:v>
                </c:pt>
                <c:pt idx="5433">
                  <c:v>0</c:v>
                </c:pt>
                <c:pt idx="5434">
                  <c:v>0</c:v>
                </c:pt>
                <c:pt idx="5435">
                  <c:v>0</c:v>
                </c:pt>
                <c:pt idx="5436">
                  <c:v>0</c:v>
                </c:pt>
                <c:pt idx="5437">
                  <c:v>0</c:v>
                </c:pt>
                <c:pt idx="5438">
                  <c:v>0</c:v>
                </c:pt>
                <c:pt idx="5439">
                  <c:v>0</c:v>
                </c:pt>
                <c:pt idx="5440">
                  <c:v>0</c:v>
                </c:pt>
                <c:pt idx="5441">
                  <c:v>0</c:v>
                </c:pt>
                <c:pt idx="5442">
                  <c:v>0</c:v>
                </c:pt>
                <c:pt idx="5443">
                  <c:v>0</c:v>
                </c:pt>
                <c:pt idx="5444">
                  <c:v>0</c:v>
                </c:pt>
                <c:pt idx="5445">
                  <c:v>0</c:v>
                </c:pt>
                <c:pt idx="5446">
                  <c:v>0</c:v>
                </c:pt>
                <c:pt idx="5447">
                  <c:v>0</c:v>
                </c:pt>
                <c:pt idx="5448">
                  <c:v>0</c:v>
                </c:pt>
                <c:pt idx="5449">
                  <c:v>0</c:v>
                </c:pt>
                <c:pt idx="5450">
                  <c:v>0</c:v>
                </c:pt>
                <c:pt idx="5451">
                  <c:v>0</c:v>
                </c:pt>
                <c:pt idx="5452">
                  <c:v>0</c:v>
                </c:pt>
                <c:pt idx="5453">
                  <c:v>0</c:v>
                </c:pt>
                <c:pt idx="5454">
                  <c:v>0</c:v>
                </c:pt>
                <c:pt idx="5455">
                  <c:v>0</c:v>
                </c:pt>
                <c:pt idx="5456">
                  <c:v>0</c:v>
                </c:pt>
                <c:pt idx="5457">
                  <c:v>0</c:v>
                </c:pt>
                <c:pt idx="5458">
                  <c:v>0</c:v>
                </c:pt>
                <c:pt idx="5459">
                  <c:v>0</c:v>
                </c:pt>
                <c:pt idx="5460">
                  <c:v>0</c:v>
                </c:pt>
                <c:pt idx="5461">
                  <c:v>0</c:v>
                </c:pt>
                <c:pt idx="5462">
                  <c:v>0</c:v>
                </c:pt>
                <c:pt idx="5463">
                  <c:v>0</c:v>
                </c:pt>
                <c:pt idx="5464">
                  <c:v>0</c:v>
                </c:pt>
                <c:pt idx="5465">
                  <c:v>0</c:v>
                </c:pt>
                <c:pt idx="5466">
                  <c:v>0</c:v>
                </c:pt>
                <c:pt idx="5467">
                  <c:v>0</c:v>
                </c:pt>
                <c:pt idx="5468">
                  <c:v>0</c:v>
                </c:pt>
                <c:pt idx="5469">
                  <c:v>0</c:v>
                </c:pt>
                <c:pt idx="5470">
                  <c:v>0</c:v>
                </c:pt>
                <c:pt idx="5471">
                  <c:v>0</c:v>
                </c:pt>
                <c:pt idx="5472">
                  <c:v>0</c:v>
                </c:pt>
                <c:pt idx="5473">
                  <c:v>0</c:v>
                </c:pt>
                <c:pt idx="5474">
                  <c:v>0</c:v>
                </c:pt>
                <c:pt idx="5475">
                  <c:v>0</c:v>
                </c:pt>
                <c:pt idx="5476">
                  <c:v>0</c:v>
                </c:pt>
                <c:pt idx="5477">
                  <c:v>0</c:v>
                </c:pt>
                <c:pt idx="5478">
                  <c:v>0</c:v>
                </c:pt>
                <c:pt idx="5479">
                  <c:v>0</c:v>
                </c:pt>
                <c:pt idx="5480">
                  <c:v>0</c:v>
                </c:pt>
                <c:pt idx="5481">
                  <c:v>0</c:v>
                </c:pt>
                <c:pt idx="5482">
                  <c:v>0</c:v>
                </c:pt>
                <c:pt idx="5483">
                  <c:v>0</c:v>
                </c:pt>
                <c:pt idx="5484">
                  <c:v>0</c:v>
                </c:pt>
                <c:pt idx="5485">
                  <c:v>0</c:v>
                </c:pt>
                <c:pt idx="5486">
                  <c:v>0</c:v>
                </c:pt>
                <c:pt idx="5487">
                  <c:v>0</c:v>
                </c:pt>
                <c:pt idx="5488">
                  <c:v>0</c:v>
                </c:pt>
                <c:pt idx="5489">
                  <c:v>0</c:v>
                </c:pt>
                <c:pt idx="5490">
                  <c:v>0</c:v>
                </c:pt>
                <c:pt idx="5491">
                  <c:v>0</c:v>
                </c:pt>
                <c:pt idx="5492">
                  <c:v>0</c:v>
                </c:pt>
                <c:pt idx="5493">
                  <c:v>0</c:v>
                </c:pt>
                <c:pt idx="5494">
                  <c:v>0</c:v>
                </c:pt>
                <c:pt idx="5495">
                  <c:v>0</c:v>
                </c:pt>
                <c:pt idx="5496">
                  <c:v>0</c:v>
                </c:pt>
                <c:pt idx="5497">
                  <c:v>0</c:v>
                </c:pt>
                <c:pt idx="5498">
                  <c:v>0</c:v>
                </c:pt>
                <c:pt idx="5499">
                  <c:v>0</c:v>
                </c:pt>
                <c:pt idx="5500">
                  <c:v>0</c:v>
                </c:pt>
                <c:pt idx="5501">
                  <c:v>0</c:v>
                </c:pt>
                <c:pt idx="5502">
                  <c:v>0</c:v>
                </c:pt>
                <c:pt idx="5503">
                  <c:v>0</c:v>
                </c:pt>
                <c:pt idx="5504">
                  <c:v>0</c:v>
                </c:pt>
                <c:pt idx="5505">
                  <c:v>0</c:v>
                </c:pt>
                <c:pt idx="5506">
                  <c:v>0</c:v>
                </c:pt>
                <c:pt idx="5507">
                  <c:v>0</c:v>
                </c:pt>
                <c:pt idx="5508">
                  <c:v>0</c:v>
                </c:pt>
                <c:pt idx="5509">
                  <c:v>0</c:v>
                </c:pt>
                <c:pt idx="5510">
                  <c:v>0</c:v>
                </c:pt>
                <c:pt idx="5511">
                  <c:v>0</c:v>
                </c:pt>
                <c:pt idx="5512">
                  <c:v>0</c:v>
                </c:pt>
                <c:pt idx="5513">
                  <c:v>0</c:v>
                </c:pt>
                <c:pt idx="5514">
                  <c:v>0</c:v>
                </c:pt>
                <c:pt idx="5515">
                  <c:v>0</c:v>
                </c:pt>
                <c:pt idx="5516">
                  <c:v>0</c:v>
                </c:pt>
                <c:pt idx="5517">
                  <c:v>0</c:v>
                </c:pt>
                <c:pt idx="5518">
                  <c:v>0</c:v>
                </c:pt>
                <c:pt idx="5519">
                  <c:v>0</c:v>
                </c:pt>
                <c:pt idx="5520">
                  <c:v>0</c:v>
                </c:pt>
                <c:pt idx="5521">
                  <c:v>0</c:v>
                </c:pt>
                <c:pt idx="5522">
                  <c:v>0</c:v>
                </c:pt>
                <c:pt idx="5523">
                  <c:v>0</c:v>
                </c:pt>
                <c:pt idx="5524">
                  <c:v>0</c:v>
                </c:pt>
                <c:pt idx="5525">
                  <c:v>0</c:v>
                </c:pt>
                <c:pt idx="5526">
                  <c:v>0</c:v>
                </c:pt>
                <c:pt idx="5527">
                  <c:v>0</c:v>
                </c:pt>
                <c:pt idx="5528">
                  <c:v>0</c:v>
                </c:pt>
                <c:pt idx="5529">
                  <c:v>0</c:v>
                </c:pt>
                <c:pt idx="5530">
                  <c:v>0</c:v>
                </c:pt>
                <c:pt idx="5531">
                  <c:v>0</c:v>
                </c:pt>
                <c:pt idx="5532">
                  <c:v>0</c:v>
                </c:pt>
                <c:pt idx="5533">
                  <c:v>0</c:v>
                </c:pt>
                <c:pt idx="5534">
                  <c:v>0</c:v>
                </c:pt>
                <c:pt idx="5535">
                  <c:v>0</c:v>
                </c:pt>
                <c:pt idx="5536">
                  <c:v>0</c:v>
                </c:pt>
                <c:pt idx="5537">
                  <c:v>0</c:v>
                </c:pt>
                <c:pt idx="5538">
                  <c:v>0</c:v>
                </c:pt>
                <c:pt idx="5539">
                  <c:v>0</c:v>
                </c:pt>
                <c:pt idx="5540">
                  <c:v>0</c:v>
                </c:pt>
                <c:pt idx="5541">
                  <c:v>0</c:v>
                </c:pt>
                <c:pt idx="5542">
                  <c:v>0</c:v>
                </c:pt>
                <c:pt idx="5543">
                  <c:v>0</c:v>
                </c:pt>
                <c:pt idx="5544">
                  <c:v>0</c:v>
                </c:pt>
                <c:pt idx="5545">
                  <c:v>0</c:v>
                </c:pt>
                <c:pt idx="5546">
                  <c:v>0</c:v>
                </c:pt>
                <c:pt idx="5547">
                  <c:v>0</c:v>
                </c:pt>
                <c:pt idx="5548">
                  <c:v>0</c:v>
                </c:pt>
                <c:pt idx="5549">
                  <c:v>0</c:v>
                </c:pt>
                <c:pt idx="5550">
                  <c:v>0</c:v>
                </c:pt>
                <c:pt idx="5551">
                  <c:v>0</c:v>
                </c:pt>
                <c:pt idx="5552">
                  <c:v>0</c:v>
                </c:pt>
                <c:pt idx="5553">
                  <c:v>0</c:v>
                </c:pt>
                <c:pt idx="5554">
                  <c:v>0</c:v>
                </c:pt>
                <c:pt idx="5555">
                  <c:v>0</c:v>
                </c:pt>
                <c:pt idx="5556">
                  <c:v>0</c:v>
                </c:pt>
                <c:pt idx="5557">
                  <c:v>0</c:v>
                </c:pt>
                <c:pt idx="5558">
                  <c:v>0</c:v>
                </c:pt>
                <c:pt idx="5559">
                  <c:v>0</c:v>
                </c:pt>
                <c:pt idx="5560">
                  <c:v>0</c:v>
                </c:pt>
                <c:pt idx="5561">
                  <c:v>0</c:v>
                </c:pt>
                <c:pt idx="5562">
                  <c:v>0</c:v>
                </c:pt>
                <c:pt idx="5563">
                  <c:v>0</c:v>
                </c:pt>
                <c:pt idx="5564">
                  <c:v>0</c:v>
                </c:pt>
                <c:pt idx="5565">
                  <c:v>0</c:v>
                </c:pt>
                <c:pt idx="5566">
                  <c:v>0</c:v>
                </c:pt>
                <c:pt idx="5567">
                  <c:v>0</c:v>
                </c:pt>
                <c:pt idx="5568">
                  <c:v>0</c:v>
                </c:pt>
                <c:pt idx="5569">
                  <c:v>0</c:v>
                </c:pt>
                <c:pt idx="5570">
                  <c:v>0</c:v>
                </c:pt>
                <c:pt idx="5571">
                  <c:v>0</c:v>
                </c:pt>
                <c:pt idx="5572">
                  <c:v>0</c:v>
                </c:pt>
                <c:pt idx="5573">
                  <c:v>0</c:v>
                </c:pt>
                <c:pt idx="5574">
                  <c:v>0</c:v>
                </c:pt>
                <c:pt idx="5575">
                  <c:v>0</c:v>
                </c:pt>
                <c:pt idx="5576">
                  <c:v>0</c:v>
                </c:pt>
                <c:pt idx="5577">
                  <c:v>0</c:v>
                </c:pt>
                <c:pt idx="5578">
                  <c:v>0</c:v>
                </c:pt>
                <c:pt idx="5579">
                  <c:v>0</c:v>
                </c:pt>
                <c:pt idx="5580">
                  <c:v>0</c:v>
                </c:pt>
                <c:pt idx="5581">
                  <c:v>0</c:v>
                </c:pt>
                <c:pt idx="5582">
                  <c:v>0</c:v>
                </c:pt>
                <c:pt idx="5583">
                  <c:v>0</c:v>
                </c:pt>
                <c:pt idx="5584">
                  <c:v>0</c:v>
                </c:pt>
                <c:pt idx="5585">
                  <c:v>0</c:v>
                </c:pt>
                <c:pt idx="5586">
                  <c:v>0</c:v>
                </c:pt>
                <c:pt idx="5587">
                  <c:v>0</c:v>
                </c:pt>
                <c:pt idx="5588">
                  <c:v>0</c:v>
                </c:pt>
                <c:pt idx="5589">
                  <c:v>0</c:v>
                </c:pt>
                <c:pt idx="5590">
                  <c:v>0</c:v>
                </c:pt>
                <c:pt idx="5591">
                  <c:v>0</c:v>
                </c:pt>
                <c:pt idx="5592">
                  <c:v>0</c:v>
                </c:pt>
                <c:pt idx="5593">
                  <c:v>0</c:v>
                </c:pt>
                <c:pt idx="5594">
                  <c:v>0</c:v>
                </c:pt>
                <c:pt idx="5595">
                  <c:v>0</c:v>
                </c:pt>
                <c:pt idx="5596">
                  <c:v>0</c:v>
                </c:pt>
                <c:pt idx="5597">
                  <c:v>0</c:v>
                </c:pt>
                <c:pt idx="5598">
                  <c:v>0</c:v>
                </c:pt>
                <c:pt idx="5599">
                  <c:v>0</c:v>
                </c:pt>
                <c:pt idx="5600">
                  <c:v>0</c:v>
                </c:pt>
                <c:pt idx="5601">
                  <c:v>0</c:v>
                </c:pt>
                <c:pt idx="5602">
                  <c:v>0</c:v>
                </c:pt>
                <c:pt idx="5603">
                  <c:v>0</c:v>
                </c:pt>
                <c:pt idx="5604">
                  <c:v>0</c:v>
                </c:pt>
                <c:pt idx="5605">
                  <c:v>0</c:v>
                </c:pt>
                <c:pt idx="5606">
                  <c:v>0</c:v>
                </c:pt>
                <c:pt idx="5607">
                  <c:v>0</c:v>
                </c:pt>
                <c:pt idx="5608">
                  <c:v>0</c:v>
                </c:pt>
                <c:pt idx="5609">
                  <c:v>0</c:v>
                </c:pt>
                <c:pt idx="5610">
                  <c:v>0</c:v>
                </c:pt>
                <c:pt idx="5611">
                  <c:v>0</c:v>
                </c:pt>
                <c:pt idx="5612">
                  <c:v>0</c:v>
                </c:pt>
                <c:pt idx="5613">
                  <c:v>0</c:v>
                </c:pt>
                <c:pt idx="5614">
                  <c:v>0</c:v>
                </c:pt>
                <c:pt idx="5615">
                  <c:v>0</c:v>
                </c:pt>
                <c:pt idx="5616">
                  <c:v>0</c:v>
                </c:pt>
                <c:pt idx="5617">
                  <c:v>0</c:v>
                </c:pt>
                <c:pt idx="5618">
                  <c:v>0</c:v>
                </c:pt>
                <c:pt idx="5619">
                  <c:v>0</c:v>
                </c:pt>
                <c:pt idx="5620">
                  <c:v>0</c:v>
                </c:pt>
                <c:pt idx="5621">
                  <c:v>0</c:v>
                </c:pt>
                <c:pt idx="5622">
                  <c:v>0</c:v>
                </c:pt>
                <c:pt idx="5623">
                  <c:v>0</c:v>
                </c:pt>
                <c:pt idx="5624">
                  <c:v>0</c:v>
                </c:pt>
                <c:pt idx="5625">
                  <c:v>0</c:v>
                </c:pt>
                <c:pt idx="5626">
                  <c:v>0</c:v>
                </c:pt>
                <c:pt idx="5627">
                  <c:v>0</c:v>
                </c:pt>
                <c:pt idx="5628">
                  <c:v>0</c:v>
                </c:pt>
                <c:pt idx="5629">
                  <c:v>0</c:v>
                </c:pt>
                <c:pt idx="5630">
                  <c:v>0</c:v>
                </c:pt>
                <c:pt idx="5631">
                  <c:v>0</c:v>
                </c:pt>
                <c:pt idx="5632">
                  <c:v>0</c:v>
                </c:pt>
                <c:pt idx="5633">
                  <c:v>0</c:v>
                </c:pt>
                <c:pt idx="5634">
                  <c:v>0</c:v>
                </c:pt>
                <c:pt idx="5635">
                  <c:v>0</c:v>
                </c:pt>
                <c:pt idx="5636">
                  <c:v>0</c:v>
                </c:pt>
                <c:pt idx="5637">
                  <c:v>0</c:v>
                </c:pt>
                <c:pt idx="5638">
                  <c:v>0</c:v>
                </c:pt>
                <c:pt idx="5639">
                  <c:v>0</c:v>
                </c:pt>
                <c:pt idx="5640">
                  <c:v>0</c:v>
                </c:pt>
                <c:pt idx="5641">
                  <c:v>0</c:v>
                </c:pt>
                <c:pt idx="5642">
                  <c:v>0</c:v>
                </c:pt>
                <c:pt idx="5643">
                  <c:v>0</c:v>
                </c:pt>
                <c:pt idx="5644">
                  <c:v>0</c:v>
                </c:pt>
                <c:pt idx="5645">
                  <c:v>0</c:v>
                </c:pt>
                <c:pt idx="5646">
                  <c:v>0</c:v>
                </c:pt>
                <c:pt idx="5647">
                  <c:v>0</c:v>
                </c:pt>
                <c:pt idx="5648">
                  <c:v>0</c:v>
                </c:pt>
                <c:pt idx="5649">
                  <c:v>0</c:v>
                </c:pt>
                <c:pt idx="5650">
                  <c:v>0</c:v>
                </c:pt>
                <c:pt idx="5651">
                  <c:v>0</c:v>
                </c:pt>
                <c:pt idx="5652">
                  <c:v>0</c:v>
                </c:pt>
                <c:pt idx="5653">
                  <c:v>0</c:v>
                </c:pt>
                <c:pt idx="5654">
                  <c:v>0</c:v>
                </c:pt>
                <c:pt idx="5655">
                  <c:v>0</c:v>
                </c:pt>
                <c:pt idx="5656">
                  <c:v>0</c:v>
                </c:pt>
                <c:pt idx="5657">
                  <c:v>0</c:v>
                </c:pt>
                <c:pt idx="5658">
                  <c:v>0</c:v>
                </c:pt>
                <c:pt idx="5659">
                  <c:v>0</c:v>
                </c:pt>
                <c:pt idx="5660">
                  <c:v>0</c:v>
                </c:pt>
                <c:pt idx="5661">
                  <c:v>0</c:v>
                </c:pt>
                <c:pt idx="5662">
                  <c:v>0</c:v>
                </c:pt>
                <c:pt idx="5663">
                  <c:v>0</c:v>
                </c:pt>
                <c:pt idx="5664">
                  <c:v>0</c:v>
                </c:pt>
                <c:pt idx="5665">
                  <c:v>0</c:v>
                </c:pt>
                <c:pt idx="5666">
                  <c:v>0</c:v>
                </c:pt>
                <c:pt idx="5667">
                  <c:v>0</c:v>
                </c:pt>
                <c:pt idx="5668">
                  <c:v>0</c:v>
                </c:pt>
                <c:pt idx="5669">
                  <c:v>0</c:v>
                </c:pt>
                <c:pt idx="5670">
                  <c:v>0</c:v>
                </c:pt>
                <c:pt idx="5671">
                  <c:v>0</c:v>
                </c:pt>
                <c:pt idx="5672">
                  <c:v>0</c:v>
                </c:pt>
                <c:pt idx="5673">
                  <c:v>0</c:v>
                </c:pt>
                <c:pt idx="5674">
                  <c:v>0</c:v>
                </c:pt>
                <c:pt idx="5675">
                  <c:v>0</c:v>
                </c:pt>
                <c:pt idx="5676">
                  <c:v>0</c:v>
                </c:pt>
                <c:pt idx="5677">
                  <c:v>0</c:v>
                </c:pt>
                <c:pt idx="5678">
                  <c:v>0</c:v>
                </c:pt>
                <c:pt idx="5679">
                  <c:v>0</c:v>
                </c:pt>
                <c:pt idx="5680">
                  <c:v>0</c:v>
                </c:pt>
                <c:pt idx="5681">
                  <c:v>0</c:v>
                </c:pt>
                <c:pt idx="5682">
                  <c:v>0</c:v>
                </c:pt>
                <c:pt idx="5683">
                  <c:v>0</c:v>
                </c:pt>
                <c:pt idx="5684">
                  <c:v>0</c:v>
                </c:pt>
                <c:pt idx="5685">
                  <c:v>0</c:v>
                </c:pt>
                <c:pt idx="5686">
                  <c:v>0</c:v>
                </c:pt>
                <c:pt idx="5687">
                  <c:v>0</c:v>
                </c:pt>
                <c:pt idx="5688">
                  <c:v>0</c:v>
                </c:pt>
                <c:pt idx="5689">
                  <c:v>0</c:v>
                </c:pt>
                <c:pt idx="5690">
                  <c:v>0</c:v>
                </c:pt>
                <c:pt idx="5691">
                  <c:v>0</c:v>
                </c:pt>
                <c:pt idx="5692">
                  <c:v>0</c:v>
                </c:pt>
                <c:pt idx="5693">
                  <c:v>0</c:v>
                </c:pt>
                <c:pt idx="5694">
                  <c:v>0</c:v>
                </c:pt>
                <c:pt idx="5695">
                  <c:v>0</c:v>
                </c:pt>
                <c:pt idx="5696">
                  <c:v>0</c:v>
                </c:pt>
                <c:pt idx="5697">
                  <c:v>0</c:v>
                </c:pt>
                <c:pt idx="5698">
                  <c:v>0</c:v>
                </c:pt>
                <c:pt idx="5699">
                  <c:v>0</c:v>
                </c:pt>
                <c:pt idx="5700">
                  <c:v>0</c:v>
                </c:pt>
                <c:pt idx="5701">
                  <c:v>0</c:v>
                </c:pt>
                <c:pt idx="5702">
                  <c:v>0</c:v>
                </c:pt>
                <c:pt idx="5703">
                  <c:v>0</c:v>
                </c:pt>
                <c:pt idx="5704">
                  <c:v>0</c:v>
                </c:pt>
                <c:pt idx="5705">
                  <c:v>0</c:v>
                </c:pt>
                <c:pt idx="5706">
                  <c:v>0</c:v>
                </c:pt>
                <c:pt idx="5707">
                  <c:v>0</c:v>
                </c:pt>
                <c:pt idx="5708">
                  <c:v>0</c:v>
                </c:pt>
                <c:pt idx="5709">
                  <c:v>0</c:v>
                </c:pt>
                <c:pt idx="5710">
                  <c:v>0</c:v>
                </c:pt>
                <c:pt idx="5711">
                  <c:v>0</c:v>
                </c:pt>
                <c:pt idx="5712">
                  <c:v>0</c:v>
                </c:pt>
                <c:pt idx="5713">
                  <c:v>0</c:v>
                </c:pt>
                <c:pt idx="5714">
                  <c:v>0</c:v>
                </c:pt>
                <c:pt idx="5715">
                  <c:v>0</c:v>
                </c:pt>
                <c:pt idx="5716">
                  <c:v>0</c:v>
                </c:pt>
                <c:pt idx="5717">
                  <c:v>0</c:v>
                </c:pt>
                <c:pt idx="5718">
                  <c:v>0</c:v>
                </c:pt>
                <c:pt idx="5719">
                  <c:v>0</c:v>
                </c:pt>
                <c:pt idx="5720">
                  <c:v>0</c:v>
                </c:pt>
                <c:pt idx="5721">
                  <c:v>0</c:v>
                </c:pt>
                <c:pt idx="5722">
                  <c:v>0</c:v>
                </c:pt>
                <c:pt idx="5723">
                  <c:v>0</c:v>
                </c:pt>
                <c:pt idx="5724">
                  <c:v>0</c:v>
                </c:pt>
                <c:pt idx="5725">
                  <c:v>0</c:v>
                </c:pt>
                <c:pt idx="5726">
                  <c:v>0</c:v>
                </c:pt>
                <c:pt idx="5727">
                  <c:v>0</c:v>
                </c:pt>
                <c:pt idx="5728">
                  <c:v>0</c:v>
                </c:pt>
                <c:pt idx="5729">
                  <c:v>0</c:v>
                </c:pt>
                <c:pt idx="5730">
                  <c:v>0</c:v>
                </c:pt>
                <c:pt idx="5731">
                  <c:v>0</c:v>
                </c:pt>
                <c:pt idx="5732">
                  <c:v>0</c:v>
                </c:pt>
                <c:pt idx="5733">
                  <c:v>0</c:v>
                </c:pt>
                <c:pt idx="5734">
                  <c:v>0</c:v>
                </c:pt>
                <c:pt idx="5735">
                  <c:v>0</c:v>
                </c:pt>
                <c:pt idx="5736">
                  <c:v>0</c:v>
                </c:pt>
                <c:pt idx="5737">
                  <c:v>0</c:v>
                </c:pt>
                <c:pt idx="5738">
                  <c:v>0</c:v>
                </c:pt>
                <c:pt idx="5739">
                  <c:v>0</c:v>
                </c:pt>
                <c:pt idx="5740">
                  <c:v>0</c:v>
                </c:pt>
                <c:pt idx="5741">
                  <c:v>0</c:v>
                </c:pt>
                <c:pt idx="5742">
                  <c:v>0</c:v>
                </c:pt>
                <c:pt idx="5743">
                  <c:v>0</c:v>
                </c:pt>
                <c:pt idx="5744">
                  <c:v>0</c:v>
                </c:pt>
                <c:pt idx="5745">
                  <c:v>0</c:v>
                </c:pt>
                <c:pt idx="5746">
                  <c:v>0</c:v>
                </c:pt>
                <c:pt idx="5747">
                  <c:v>0</c:v>
                </c:pt>
                <c:pt idx="5748">
                  <c:v>0</c:v>
                </c:pt>
                <c:pt idx="5749">
                  <c:v>0</c:v>
                </c:pt>
                <c:pt idx="5750">
                  <c:v>0</c:v>
                </c:pt>
                <c:pt idx="5751">
                  <c:v>0</c:v>
                </c:pt>
                <c:pt idx="5752">
                  <c:v>0</c:v>
                </c:pt>
                <c:pt idx="5753">
                  <c:v>0</c:v>
                </c:pt>
                <c:pt idx="5754">
                  <c:v>0</c:v>
                </c:pt>
                <c:pt idx="5755">
                  <c:v>0</c:v>
                </c:pt>
                <c:pt idx="5756">
                  <c:v>0</c:v>
                </c:pt>
                <c:pt idx="5757">
                  <c:v>0</c:v>
                </c:pt>
                <c:pt idx="5758">
                  <c:v>0</c:v>
                </c:pt>
                <c:pt idx="5759">
                  <c:v>0</c:v>
                </c:pt>
                <c:pt idx="5760">
                  <c:v>0</c:v>
                </c:pt>
                <c:pt idx="5761">
                  <c:v>0</c:v>
                </c:pt>
                <c:pt idx="5762">
                  <c:v>0</c:v>
                </c:pt>
                <c:pt idx="5763">
                  <c:v>0</c:v>
                </c:pt>
                <c:pt idx="5764">
                  <c:v>0</c:v>
                </c:pt>
                <c:pt idx="5765">
                  <c:v>0</c:v>
                </c:pt>
                <c:pt idx="5766">
                  <c:v>0</c:v>
                </c:pt>
                <c:pt idx="5767">
                  <c:v>0</c:v>
                </c:pt>
                <c:pt idx="5768">
                  <c:v>0</c:v>
                </c:pt>
                <c:pt idx="5769">
                  <c:v>0</c:v>
                </c:pt>
                <c:pt idx="5770">
                  <c:v>0</c:v>
                </c:pt>
                <c:pt idx="5771">
                  <c:v>0</c:v>
                </c:pt>
                <c:pt idx="5772">
                  <c:v>0</c:v>
                </c:pt>
                <c:pt idx="5773">
                  <c:v>0</c:v>
                </c:pt>
                <c:pt idx="5774">
                  <c:v>0</c:v>
                </c:pt>
                <c:pt idx="5775">
                  <c:v>0</c:v>
                </c:pt>
                <c:pt idx="5776">
                  <c:v>0</c:v>
                </c:pt>
                <c:pt idx="5777">
                  <c:v>0</c:v>
                </c:pt>
                <c:pt idx="5778">
                  <c:v>0</c:v>
                </c:pt>
                <c:pt idx="5779">
                  <c:v>0</c:v>
                </c:pt>
                <c:pt idx="5780">
                  <c:v>0</c:v>
                </c:pt>
                <c:pt idx="5781">
                  <c:v>0</c:v>
                </c:pt>
                <c:pt idx="5782">
                  <c:v>0</c:v>
                </c:pt>
                <c:pt idx="5783">
                  <c:v>0</c:v>
                </c:pt>
                <c:pt idx="5784">
                  <c:v>0</c:v>
                </c:pt>
                <c:pt idx="5785">
                  <c:v>0</c:v>
                </c:pt>
                <c:pt idx="5786">
                  <c:v>0</c:v>
                </c:pt>
                <c:pt idx="5787">
                  <c:v>0</c:v>
                </c:pt>
                <c:pt idx="5788">
                  <c:v>0</c:v>
                </c:pt>
                <c:pt idx="5789">
                  <c:v>0</c:v>
                </c:pt>
                <c:pt idx="5790">
                  <c:v>0</c:v>
                </c:pt>
                <c:pt idx="5791">
                  <c:v>0</c:v>
                </c:pt>
                <c:pt idx="5792">
                  <c:v>0</c:v>
                </c:pt>
                <c:pt idx="5793">
                  <c:v>0</c:v>
                </c:pt>
                <c:pt idx="5794">
                  <c:v>0</c:v>
                </c:pt>
                <c:pt idx="5795">
                  <c:v>0</c:v>
                </c:pt>
                <c:pt idx="5796">
                  <c:v>0</c:v>
                </c:pt>
                <c:pt idx="5797">
                  <c:v>0</c:v>
                </c:pt>
                <c:pt idx="5798">
                  <c:v>0</c:v>
                </c:pt>
                <c:pt idx="5799">
                  <c:v>0</c:v>
                </c:pt>
                <c:pt idx="5800">
                  <c:v>0</c:v>
                </c:pt>
                <c:pt idx="5801">
                  <c:v>0</c:v>
                </c:pt>
                <c:pt idx="5802">
                  <c:v>0</c:v>
                </c:pt>
                <c:pt idx="5803">
                  <c:v>0</c:v>
                </c:pt>
                <c:pt idx="5804">
                  <c:v>0</c:v>
                </c:pt>
                <c:pt idx="5805">
                  <c:v>0</c:v>
                </c:pt>
                <c:pt idx="5806">
                  <c:v>0</c:v>
                </c:pt>
                <c:pt idx="5807">
                  <c:v>0</c:v>
                </c:pt>
                <c:pt idx="5808">
                  <c:v>0</c:v>
                </c:pt>
                <c:pt idx="5809">
                  <c:v>0</c:v>
                </c:pt>
                <c:pt idx="5810">
                  <c:v>0</c:v>
                </c:pt>
                <c:pt idx="5811">
                  <c:v>0</c:v>
                </c:pt>
                <c:pt idx="5812">
                  <c:v>0</c:v>
                </c:pt>
                <c:pt idx="5813">
                  <c:v>0</c:v>
                </c:pt>
                <c:pt idx="5814">
                  <c:v>0</c:v>
                </c:pt>
                <c:pt idx="5815">
                  <c:v>0</c:v>
                </c:pt>
                <c:pt idx="5816">
                  <c:v>0</c:v>
                </c:pt>
                <c:pt idx="5817">
                  <c:v>0</c:v>
                </c:pt>
                <c:pt idx="5818">
                  <c:v>0</c:v>
                </c:pt>
                <c:pt idx="5819">
                  <c:v>0</c:v>
                </c:pt>
                <c:pt idx="5820">
                  <c:v>0</c:v>
                </c:pt>
                <c:pt idx="5821">
                  <c:v>0</c:v>
                </c:pt>
                <c:pt idx="5822">
                  <c:v>0</c:v>
                </c:pt>
                <c:pt idx="5823">
                  <c:v>0</c:v>
                </c:pt>
                <c:pt idx="5824">
                  <c:v>0</c:v>
                </c:pt>
                <c:pt idx="5825">
                  <c:v>0</c:v>
                </c:pt>
                <c:pt idx="5826">
                  <c:v>0</c:v>
                </c:pt>
                <c:pt idx="5827">
                  <c:v>0</c:v>
                </c:pt>
                <c:pt idx="5828">
                  <c:v>0</c:v>
                </c:pt>
                <c:pt idx="5829">
                  <c:v>0</c:v>
                </c:pt>
                <c:pt idx="5830">
                  <c:v>0</c:v>
                </c:pt>
                <c:pt idx="5831">
                  <c:v>0</c:v>
                </c:pt>
                <c:pt idx="5832">
                  <c:v>0</c:v>
                </c:pt>
                <c:pt idx="5833">
                  <c:v>0</c:v>
                </c:pt>
                <c:pt idx="5834">
                  <c:v>0</c:v>
                </c:pt>
                <c:pt idx="5835">
                  <c:v>0</c:v>
                </c:pt>
                <c:pt idx="5836">
                  <c:v>0</c:v>
                </c:pt>
                <c:pt idx="5837">
                  <c:v>0</c:v>
                </c:pt>
                <c:pt idx="5838">
                  <c:v>0</c:v>
                </c:pt>
                <c:pt idx="5839">
                  <c:v>0</c:v>
                </c:pt>
                <c:pt idx="5840">
                  <c:v>0</c:v>
                </c:pt>
                <c:pt idx="5841">
                  <c:v>0</c:v>
                </c:pt>
                <c:pt idx="5842">
                  <c:v>0</c:v>
                </c:pt>
                <c:pt idx="5843">
                  <c:v>0</c:v>
                </c:pt>
                <c:pt idx="5844">
                  <c:v>0</c:v>
                </c:pt>
                <c:pt idx="5845">
                  <c:v>0</c:v>
                </c:pt>
                <c:pt idx="5846">
                  <c:v>0</c:v>
                </c:pt>
                <c:pt idx="5847">
                  <c:v>0</c:v>
                </c:pt>
                <c:pt idx="5848">
                  <c:v>0</c:v>
                </c:pt>
                <c:pt idx="5849">
                  <c:v>0</c:v>
                </c:pt>
                <c:pt idx="5850">
                  <c:v>0</c:v>
                </c:pt>
                <c:pt idx="5851">
                  <c:v>0</c:v>
                </c:pt>
                <c:pt idx="5852">
                  <c:v>0</c:v>
                </c:pt>
                <c:pt idx="5853">
                  <c:v>0</c:v>
                </c:pt>
                <c:pt idx="5854">
                  <c:v>0</c:v>
                </c:pt>
                <c:pt idx="5855">
                  <c:v>0</c:v>
                </c:pt>
                <c:pt idx="5856">
                  <c:v>0</c:v>
                </c:pt>
                <c:pt idx="5857">
                  <c:v>0</c:v>
                </c:pt>
                <c:pt idx="5858">
                  <c:v>0</c:v>
                </c:pt>
                <c:pt idx="5859">
                  <c:v>0</c:v>
                </c:pt>
                <c:pt idx="5860">
                  <c:v>0</c:v>
                </c:pt>
                <c:pt idx="5861">
                  <c:v>0</c:v>
                </c:pt>
                <c:pt idx="5862">
                  <c:v>0</c:v>
                </c:pt>
                <c:pt idx="5863">
                  <c:v>0</c:v>
                </c:pt>
                <c:pt idx="5864">
                  <c:v>0</c:v>
                </c:pt>
                <c:pt idx="5865">
                  <c:v>0</c:v>
                </c:pt>
                <c:pt idx="5866">
                  <c:v>0</c:v>
                </c:pt>
                <c:pt idx="5867">
                  <c:v>0</c:v>
                </c:pt>
                <c:pt idx="5868">
                  <c:v>0</c:v>
                </c:pt>
                <c:pt idx="5869">
                  <c:v>0</c:v>
                </c:pt>
                <c:pt idx="5870">
                  <c:v>0</c:v>
                </c:pt>
                <c:pt idx="5871">
                  <c:v>0</c:v>
                </c:pt>
                <c:pt idx="5872">
                  <c:v>0</c:v>
                </c:pt>
                <c:pt idx="5873">
                  <c:v>0</c:v>
                </c:pt>
                <c:pt idx="5874">
                  <c:v>0</c:v>
                </c:pt>
                <c:pt idx="5875">
                  <c:v>0</c:v>
                </c:pt>
                <c:pt idx="5876">
                  <c:v>0</c:v>
                </c:pt>
                <c:pt idx="5877">
                  <c:v>0</c:v>
                </c:pt>
                <c:pt idx="5878">
                  <c:v>0</c:v>
                </c:pt>
                <c:pt idx="5879">
                  <c:v>0</c:v>
                </c:pt>
                <c:pt idx="5880">
                  <c:v>0</c:v>
                </c:pt>
                <c:pt idx="5881">
                  <c:v>0</c:v>
                </c:pt>
                <c:pt idx="5882">
                  <c:v>0</c:v>
                </c:pt>
                <c:pt idx="5883">
                  <c:v>0</c:v>
                </c:pt>
                <c:pt idx="5884">
                  <c:v>0</c:v>
                </c:pt>
                <c:pt idx="5885">
                  <c:v>0</c:v>
                </c:pt>
                <c:pt idx="5886">
                  <c:v>0</c:v>
                </c:pt>
                <c:pt idx="5887">
                  <c:v>0</c:v>
                </c:pt>
                <c:pt idx="5888">
                  <c:v>0</c:v>
                </c:pt>
                <c:pt idx="5889">
                  <c:v>0</c:v>
                </c:pt>
                <c:pt idx="5890">
                  <c:v>0</c:v>
                </c:pt>
                <c:pt idx="5891">
                  <c:v>0</c:v>
                </c:pt>
                <c:pt idx="5892">
                  <c:v>0</c:v>
                </c:pt>
                <c:pt idx="5893">
                  <c:v>0</c:v>
                </c:pt>
                <c:pt idx="5894">
                  <c:v>0</c:v>
                </c:pt>
                <c:pt idx="5895">
                  <c:v>0</c:v>
                </c:pt>
                <c:pt idx="5896">
                  <c:v>0</c:v>
                </c:pt>
                <c:pt idx="5897">
                  <c:v>0</c:v>
                </c:pt>
                <c:pt idx="5898">
                  <c:v>0</c:v>
                </c:pt>
                <c:pt idx="5899">
                  <c:v>0</c:v>
                </c:pt>
                <c:pt idx="5900">
                  <c:v>0</c:v>
                </c:pt>
                <c:pt idx="5901">
                  <c:v>0</c:v>
                </c:pt>
                <c:pt idx="5902">
                  <c:v>0</c:v>
                </c:pt>
                <c:pt idx="5903">
                  <c:v>0</c:v>
                </c:pt>
                <c:pt idx="5904">
                  <c:v>0</c:v>
                </c:pt>
                <c:pt idx="5905">
                  <c:v>0</c:v>
                </c:pt>
                <c:pt idx="5906">
                  <c:v>0</c:v>
                </c:pt>
                <c:pt idx="5907">
                  <c:v>0</c:v>
                </c:pt>
                <c:pt idx="5908">
                  <c:v>0</c:v>
                </c:pt>
                <c:pt idx="5909">
                  <c:v>0</c:v>
                </c:pt>
                <c:pt idx="5910">
                  <c:v>0</c:v>
                </c:pt>
                <c:pt idx="5911">
                  <c:v>0</c:v>
                </c:pt>
                <c:pt idx="5912">
                  <c:v>0</c:v>
                </c:pt>
                <c:pt idx="5913">
                  <c:v>0</c:v>
                </c:pt>
                <c:pt idx="5914">
                  <c:v>0</c:v>
                </c:pt>
                <c:pt idx="5915">
                  <c:v>0</c:v>
                </c:pt>
                <c:pt idx="5916">
                  <c:v>0</c:v>
                </c:pt>
                <c:pt idx="5917">
                  <c:v>0</c:v>
                </c:pt>
                <c:pt idx="5918">
                  <c:v>0</c:v>
                </c:pt>
                <c:pt idx="5919">
                  <c:v>0</c:v>
                </c:pt>
                <c:pt idx="5920">
                  <c:v>0</c:v>
                </c:pt>
                <c:pt idx="5921">
                  <c:v>0</c:v>
                </c:pt>
                <c:pt idx="5922">
                  <c:v>0</c:v>
                </c:pt>
                <c:pt idx="5923">
                  <c:v>0</c:v>
                </c:pt>
                <c:pt idx="5924">
                  <c:v>0</c:v>
                </c:pt>
                <c:pt idx="5925">
                  <c:v>0</c:v>
                </c:pt>
                <c:pt idx="5926">
                  <c:v>0</c:v>
                </c:pt>
                <c:pt idx="5927">
                  <c:v>0</c:v>
                </c:pt>
                <c:pt idx="5928">
                  <c:v>0</c:v>
                </c:pt>
                <c:pt idx="5929">
                  <c:v>0</c:v>
                </c:pt>
                <c:pt idx="5930">
                  <c:v>0</c:v>
                </c:pt>
                <c:pt idx="5931">
                  <c:v>0</c:v>
                </c:pt>
                <c:pt idx="5932">
                  <c:v>0</c:v>
                </c:pt>
                <c:pt idx="5933">
                  <c:v>0</c:v>
                </c:pt>
                <c:pt idx="5934">
                  <c:v>0</c:v>
                </c:pt>
                <c:pt idx="5935">
                  <c:v>0</c:v>
                </c:pt>
                <c:pt idx="5936">
                  <c:v>0</c:v>
                </c:pt>
                <c:pt idx="5937">
                  <c:v>0</c:v>
                </c:pt>
                <c:pt idx="5938">
                  <c:v>0</c:v>
                </c:pt>
                <c:pt idx="5939">
                  <c:v>0</c:v>
                </c:pt>
                <c:pt idx="5940">
                  <c:v>0</c:v>
                </c:pt>
                <c:pt idx="5941">
                  <c:v>0</c:v>
                </c:pt>
                <c:pt idx="5942">
                  <c:v>0</c:v>
                </c:pt>
                <c:pt idx="5943">
                  <c:v>0</c:v>
                </c:pt>
                <c:pt idx="5944">
                  <c:v>0</c:v>
                </c:pt>
                <c:pt idx="5945">
                  <c:v>0</c:v>
                </c:pt>
                <c:pt idx="5946">
                  <c:v>0</c:v>
                </c:pt>
                <c:pt idx="5947">
                  <c:v>0</c:v>
                </c:pt>
                <c:pt idx="5948">
                  <c:v>0</c:v>
                </c:pt>
                <c:pt idx="5949">
                  <c:v>0</c:v>
                </c:pt>
                <c:pt idx="5950">
                  <c:v>0</c:v>
                </c:pt>
                <c:pt idx="5951">
                  <c:v>0</c:v>
                </c:pt>
                <c:pt idx="5952">
                  <c:v>0</c:v>
                </c:pt>
                <c:pt idx="5953">
                  <c:v>0</c:v>
                </c:pt>
                <c:pt idx="5954">
                  <c:v>0</c:v>
                </c:pt>
                <c:pt idx="5955">
                  <c:v>0</c:v>
                </c:pt>
                <c:pt idx="5956">
                  <c:v>0</c:v>
                </c:pt>
                <c:pt idx="5957">
                  <c:v>0</c:v>
                </c:pt>
                <c:pt idx="5958">
                  <c:v>0</c:v>
                </c:pt>
                <c:pt idx="5959">
                  <c:v>0</c:v>
                </c:pt>
                <c:pt idx="5960">
                  <c:v>0</c:v>
                </c:pt>
                <c:pt idx="5961">
                  <c:v>0</c:v>
                </c:pt>
                <c:pt idx="5962">
                  <c:v>0</c:v>
                </c:pt>
                <c:pt idx="5963">
                  <c:v>0</c:v>
                </c:pt>
                <c:pt idx="5964">
                  <c:v>0</c:v>
                </c:pt>
                <c:pt idx="5965">
                  <c:v>0</c:v>
                </c:pt>
                <c:pt idx="5966">
                  <c:v>0</c:v>
                </c:pt>
                <c:pt idx="5967">
                  <c:v>0</c:v>
                </c:pt>
                <c:pt idx="5968">
                  <c:v>0</c:v>
                </c:pt>
                <c:pt idx="5969">
                  <c:v>0</c:v>
                </c:pt>
                <c:pt idx="5970">
                  <c:v>0</c:v>
                </c:pt>
                <c:pt idx="5971">
                  <c:v>0</c:v>
                </c:pt>
                <c:pt idx="5972">
                  <c:v>0</c:v>
                </c:pt>
                <c:pt idx="5973">
                  <c:v>0</c:v>
                </c:pt>
                <c:pt idx="5974">
                  <c:v>0</c:v>
                </c:pt>
                <c:pt idx="5975">
                  <c:v>0</c:v>
                </c:pt>
                <c:pt idx="5976">
                  <c:v>0</c:v>
                </c:pt>
                <c:pt idx="5977">
                  <c:v>0</c:v>
                </c:pt>
                <c:pt idx="5978">
                  <c:v>0</c:v>
                </c:pt>
                <c:pt idx="5979">
                  <c:v>0</c:v>
                </c:pt>
                <c:pt idx="5980">
                  <c:v>0</c:v>
                </c:pt>
                <c:pt idx="5981">
                  <c:v>0</c:v>
                </c:pt>
                <c:pt idx="5982">
                  <c:v>0</c:v>
                </c:pt>
                <c:pt idx="5983">
                  <c:v>0</c:v>
                </c:pt>
                <c:pt idx="5984">
                  <c:v>0</c:v>
                </c:pt>
                <c:pt idx="5985">
                  <c:v>0</c:v>
                </c:pt>
                <c:pt idx="5986">
                  <c:v>0</c:v>
                </c:pt>
                <c:pt idx="5987">
                  <c:v>0</c:v>
                </c:pt>
                <c:pt idx="5988">
                  <c:v>0</c:v>
                </c:pt>
                <c:pt idx="5989">
                  <c:v>0</c:v>
                </c:pt>
                <c:pt idx="5990">
                  <c:v>0</c:v>
                </c:pt>
                <c:pt idx="5991">
                  <c:v>0</c:v>
                </c:pt>
                <c:pt idx="5992">
                  <c:v>0</c:v>
                </c:pt>
                <c:pt idx="5993">
                  <c:v>0</c:v>
                </c:pt>
                <c:pt idx="5994">
                  <c:v>0</c:v>
                </c:pt>
                <c:pt idx="5995">
                  <c:v>0</c:v>
                </c:pt>
                <c:pt idx="5996">
                  <c:v>0</c:v>
                </c:pt>
                <c:pt idx="5997">
                  <c:v>0</c:v>
                </c:pt>
                <c:pt idx="5998">
                  <c:v>0</c:v>
                </c:pt>
                <c:pt idx="5999">
                  <c:v>0</c:v>
                </c:pt>
                <c:pt idx="6000">
                  <c:v>0</c:v>
                </c:pt>
                <c:pt idx="6001">
                  <c:v>0</c:v>
                </c:pt>
                <c:pt idx="6002">
                  <c:v>0</c:v>
                </c:pt>
                <c:pt idx="6003">
                  <c:v>0</c:v>
                </c:pt>
                <c:pt idx="6004">
                  <c:v>0</c:v>
                </c:pt>
                <c:pt idx="6005">
                  <c:v>0</c:v>
                </c:pt>
                <c:pt idx="6006">
                  <c:v>0</c:v>
                </c:pt>
                <c:pt idx="6007">
                  <c:v>0</c:v>
                </c:pt>
                <c:pt idx="6008">
                  <c:v>0</c:v>
                </c:pt>
                <c:pt idx="6009">
                  <c:v>0</c:v>
                </c:pt>
                <c:pt idx="6010">
                  <c:v>0</c:v>
                </c:pt>
                <c:pt idx="6011">
                  <c:v>0</c:v>
                </c:pt>
                <c:pt idx="6012">
                  <c:v>0</c:v>
                </c:pt>
                <c:pt idx="6013">
                  <c:v>0</c:v>
                </c:pt>
                <c:pt idx="6014">
                  <c:v>0</c:v>
                </c:pt>
                <c:pt idx="6015">
                  <c:v>0</c:v>
                </c:pt>
                <c:pt idx="6016">
                  <c:v>0</c:v>
                </c:pt>
                <c:pt idx="6017">
                  <c:v>0</c:v>
                </c:pt>
                <c:pt idx="6018">
                  <c:v>0</c:v>
                </c:pt>
                <c:pt idx="6019">
                  <c:v>0</c:v>
                </c:pt>
                <c:pt idx="6020">
                  <c:v>0</c:v>
                </c:pt>
                <c:pt idx="6021">
                  <c:v>0</c:v>
                </c:pt>
                <c:pt idx="6022">
                  <c:v>0</c:v>
                </c:pt>
                <c:pt idx="6023">
                  <c:v>0</c:v>
                </c:pt>
                <c:pt idx="6024">
                  <c:v>0</c:v>
                </c:pt>
                <c:pt idx="6025">
                  <c:v>0</c:v>
                </c:pt>
                <c:pt idx="6026">
                  <c:v>0</c:v>
                </c:pt>
                <c:pt idx="6027">
                  <c:v>0</c:v>
                </c:pt>
                <c:pt idx="6028">
                  <c:v>0</c:v>
                </c:pt>
                <c:pt idx="6029">
                  <c:v>0</c:v>
                </c:pt>
                <c:pt idx="6030">
                  <c:v>0</c:v>
                </c:pt>
                <c:pt idx="6031">
                  <c:v>0</c:v>
                </c:pt>
                <c:pt idx="6032">
                  <c:v>0</c:v>
                </c:pt>
                <c:pt idx="6033">
                  <c:v>0</c:v>
                </c:pt>
                <c:pt idx="6034">
                  <c:v>0</c:v>
                </c:pt>
                <c:pt idx="6035">
                  <c:v>0</c:v>
                </c:pt>
                <c:pt idx="6036">
                  <c:v>0</c:v>
                </c:pt>
                <c:pt idx="6037">
                  <c:v>0</c:v>
                </c:pt>
                <c:pt idx="6038">
                  <c:v>0</c:v>
                </c:pt>
                <c:pt idx="6039">
                  <c:v>0</c:v>
                </c:pt>
                <c:pt idx="6040">
                  <c:v>0</c:v>
                </c:pt>
                <c:pt idx="6041">
                  <c:v>0</c:v>
                </c:pt>
                <c:pt idx="6042">
                  <c:v>0</c:v>
                </c:pt>
                <c:pt idx="6043">
                  <c:v>0</c:v>
                </c:pt>
                <c:pt idx="6044">
                  <c:v>0</c:v>
                </c:pt>
                <c:pt idx="6045">
                  <c:v>0</c:v>
                </c:pt>
                <c:pt idx="6046">
                  <c:v>0</c:v>
                </c:pt>
                <c:pt idx="6047">
                  <c:v>0</c:v>
                </c:pt>
                <c:pt idx="6048">
                  <c:v>0</c:v>
                </c:pt>
                <c:pt idx="6049">
                  <c:v>0</c:v>
                </c:pt>
                <c:pt idx="6050">
                  <c:v>0</c:v>
                </c:pt>
                <c:pt idx="6051">
                  <c:v>0</c:v>
                </c:pt>
                <c:pt idx="6052">
                  <c:v>0</c:v>
                </c:pt>
                <c:pt idx="6053">
                  <c:v>0</c:v>
                </c:pt>
                <c:pt idx="6054">
                  <c:v>0</c:v>
                </c:pt>
                <c:pt idx="6055">
                  <c:v>0</c:v>
                </c:pt>
                <c:pt idx="6056">
                  <c:v>0</c:v>
                </c:pt>
                <c:pt idx="6057">
                  <c:v>0</c:v>
                </c:pt>
                <c:pt idx="6058">
                  <c:v>0</c:v>
                </c:pt>
                <c:pt idx="6059">
                  <c:v>0</c:v>
                </c:pt>
                <c:pt idx="6060">
                  <c:v>0</c:v>
                </c:pt>
                <c:pt idx="6061">
                  <c:v>0</c:v>
                </c:pt>
                <c:pt idx="6062">
                  <c:v>0</c:v>
                </c:pt>
                <c:pt idx="6063">
                  <c:v>0</c:v>
                </c:pt>
                <c:pt idx="6064">
                  <c:v>0</c:v>
                </c:pt>
                <c:pt idx="6065">
                  <c:v>0</c:v>
                </c:pt>
                <c:pt idx="6066">
                  <c:v>0</c:v>
                </c:pt>
                <c:pt idx="6067">
                  <c:v>0</c:v>
                </c:pt>
                <c:pt idx="6068">
                  <c:v>0</c:v>
                </c:pt>
                <c:pt idx="6069">
                  <c:v>0</c:v>
                </c:pt>
                <c:pt idx="6070">
                  <c:v>0</c:v>
                </c:pt>
                <c:pt idx="6071">
                  <c:v>0</c:v>
                </c:pt>
                <c:pt idx="6072">
                  <c:v>0</c:v>
                </c:pt>
                <c:pt idx="6073">
                  <c:v>0</c:v>
                </c:pt>
                <c:pt idx="6074">
                  <c:v>0</c:v>
                </c:pt>
                <c:pt idx="6075">
                  <c:v>0</c:v>
                </c:pt>
                <c:pt idx="6076">
                  <c:v>0</c:v>
                </c:pt>
                <c:pt idx="6077">
                  <c:v>0</c:v>
                </c:pt>
                <c:pt idx="6078">
                  <c:v>0</c:v>
                </c:pt>
                <c:pt idx="6079">
                  <c:v>0</c:v>
                </c:pt>
                <c:pt idx="6080">
                  <c:v>0</c:v>
                </c:pt>
                <c:pt idx="6081">
                  <c:v>0</c:v>
                </c:pt>
                <c:pt idx="6082">
                  <c:v>0</c:v>
                </c:pt>
                <c:pt idx="6083">
                  <c:v>0</c:v>
                </c:pt>
                <c:pt idx="6084">
                  <c:v>0</c:v>
                </c:pt>
                <c:pt idx="6085">
                  <c:v>0</c:v>
                </c:pt>
                <c:pt idx="6086">
                  <c:v>0</c:v>
                </c:pt>
                <c:pt idx="6087">
                  <c:v>0</c:v>
                </c:pt>
                <c:pt idx="6088">
                  <c:v>0</c:v>
                </c:pt>
                <c:pt idx="6089">
                  <c:v>0</c:v>
                </c:pt>
                <c:pt idx="6090">
                  <c:v>0</c:v>
                </c:pt>
                <c:pt idx="6091">
                  <c:v>0</c:v>
                </c:pt>
                <c:pt idx="6092">
                  <c:v>0</c:v>
                </c:pt>
                <c:pt idx="6093">
                  <c:v>0</c:v>
                </c:pt>
                <c:pt idx="6094">
                  <c:v>0</c:v>
                </c:pt>
                <c:pt idx="6095">
                  <c:v>0</c:v>
                </c:pt>
                <c:pt idx="6096">
                  <c:v>0</c:v>
                </c:pt>
                <c:pt idx="6097">
                  <c:v>0</c:v>
                </c:pt>
                <c:pt idx="6098">
                  <c:v>0</c:v>
                </c:pt>
                <c:pt idx="6099">
                  <c:v>0</c:v>
                </c:pt>
                <c:pt idx="6100">
                  <c:v>0</c:v>
                </c:pt>
                <c:pt idx="6101">
                  <c:v>0</c:v>
                </c:pt>
                <c:pt idx="6102">
                  <c:v>0</c:v>
                </c:pt>
                <c:pt idx="6103">
                  <c:v>0</c:v>
                </c:pt>
                <c:pt idx="6104">
                  <c:v>0</c:v>
                </c:pt>
                <c:pt idx="6105">
                  <c:v>0</c:v>
                </c:pt>
                <c:pt idx="6106">
                  <c:v>0</c:v>
                </c:pt>
                <c:pt idx="6107">
                  <c:v>0</c:v>
                </c:pt>
                <c:pt idx="6108">
                  <c:v>0</c:v>
                </c:pt>
                <c:pt idx="6109">
                  <c:v>0</c:v>
                </c:pt>
                <c:pt idx="6110">
                  <c:v>0</c:v>
                </c:pt>
                <c:pt idx="6111">
                  <c:v>0</c:v>
                </c:pt>
                <c:pt idx="6112">
                  <c:v>0</c:v>
                </c:pt>
                <c:pt idx="6113">
                  <c:v>0</c:v>
                </c:pt>
                <c:pt idx="6114">
                  <c:v>0</c:v>
                </c:pt>
                <c:pt idx="6115">
                  <c:v>0</c:v>
                </c:pt>
                <c:pt idx="6116">
                  <c:v>0</c:v>
                </c:pt>
                <c:pt idx="6117">
                  <c:v>0</c:v>
                </c:pt>
                <c:pt idx="6118">
                  <c:v>0</c:v>
                </c:pt>
                <c:pt idx="6119">
                  <c:v>0</c:v>
                </c:pt>
                <c:pt idx="6120">
                  <c:v>0</c:v>
                </c:pt>
                <c:pt idx="6121">
                  <c:v>0</c:v>
                </c:pt>
                <c:pt idx="6122">
                  <c:v>0</c:v>
                </c:pt>
                <c:pt idx="6123">
                  <c:v>0</c:v>
                </c:pt>
                <c:pt idx="6124">
                  <c:v>0</c:v>
                </c:pt>
                <c:pt idx="6125">
                  <c:v>0</c:v>
                </c:pt>
                <c:pt idx="6126">
                  <c:v>0</c:v>
                </c:pt>
                <c:pt idx="6127">
                  <c:v>0</c:v>
                </c:pt>
                <c:pt idx="6128">
                  <c:v>0</c:v>
                </c:pt>
                <c:pt idx="6129">
                  <c:v>0</c:v>
                </c:pt>
                <c:pt idx="6130">
                  <c:v>0</c:v>
                </c:pt>
                <c:pt idx="6131">
                  <c:v>0</c:v>
                </c:pt>
                <c:pt idx="6132">
                  <c:v>0</c:v>
                </c:pt>
                <c:pt idx="6133">
                  <c:v>0</c:v>
                </c:pt>
                <c:pt idx="6134">
                  <c:v>0</c:v>
                </c:pt>
                <c:pt idx="6135">
                  <c:v>0</c:v>
                </c:pt>
                <c:pt idx="6136">
                  <c:v>0</c:v>
                </c:pt>
                <c:pt idx="6137">
                  <c:v>0</c:v>
                </c:pt>
                <c:pt idx="6138">
                  <c:v>0</c:v>
                </c:pt>
                <c:pt idx="6139">
                  <c:v>0</c:v>
                </c:pt>
                <c:pt idx="6140">
                  <c:v>0</c:v>
                </c:pt>
                <c:pt idx="6141">
                  <c:v>0</c:v>
                </c:pt>
                <c:pt idx="6142">
                  <c:v>0</c:v>
                </c:pt>
                <c:pt idx="6143">
                  <c:v>0</c:v>
                </c:pt>
                <c:pt idx="6144">
                  <c:v>0</c:v>
                </c:pt>
                <c:pt idx="6145">
                  <c:v>0</c:v>
                </c:pt>
                <c:pt idx="6146">
                  <c:v>0</c:v>
                </c:pt>
                <c:pt idx="6147">
                  <c:v>0</c:v>
                </c:pt>
                <c:pt idx="6148">
                  <c:v>0</c:v>
                </c:pt>
                <c:pt idx="6149">
                  <c:v>0</c:v>
                </c:pt>
                <c:pt idx="6150">
                  <c:v>0</c:v>
                </c:pt>
                <c:pt idx="6151">
                  <c:v>0</c:v>
                </c:pt>
                <c:pt idx="6152">
                  <c:v>0</c:v>
                </c:pt>
                <c:pt idx="6153">
                  <c:v>0</c:v>
                </c:pt>
                <c:pt idx="6154">
                  <c:v>0</c:v>
                </c:pt>
                <c:pt idx="6155">
                  <c:v>0</c:v>
                </c:pt>
                <c:pt idx="6156">
                  <c:v>0</c:v>
                </c:pt>
                <c:pt idx="6157">
                  <c:v>0</c:v>
                </c:pt>
                <c:pt idx="6158">
                  <c:v>0</c:v>
                </c:pt>
                <c:pt idx="6159">
                  <c:v>0</c:v>
                </c:pt>
                <c:pt idx="6160">
                  <c:v>0</c:v>
                </c:pt>
                <c:pt idx="6161">
                  <c:v>0</c:v>
                </c:pt>
                <c:pt idx="6162">
                  <c:v>0</c:v>
                </c:pt>
                <c:pt idx="6163">
                  <c:v>0</c:v>
                </c:pt>
                <c:pt idx="6164">
                  <c:v>0</c:v>
                </c:pt>
                <c:pt idx="6165">
                  <c:v>0</c:v>
                </c:pt>
                <c:pt idx="6166">
                  <c:v>0</c:v>
                </c:pt>
                <c:pt idx="6167">
                  <c:v>0</c:v>
                </c:pt>
                <c:pt idx="6168">
                  <c:v>0</c:v>
                </c:pt>
                <c:pt idx="6169">
                  <c:v>0</c:v>
                </c:pt>
                <c:pt idx="6170">
                  <c:v>0</c:v>
                </c:pt>
                <c:pt idx="6171">
                  <c:v>0</c:v>
                </c:pt>
                <c:pt idx="6172">
                  <c:v>0</c:v>
                </c:pt>
                <c:pt idx="6173">
                  <c:v>0</c:v>
                </c:pt>
                <c:pt idx="6174">
                  <c:v>0</c:v>
                </c:pt>
                <c:pt idx="6175">
                  <c:v>0</c:v>
                </c:pt>
                <c:pt idx="6176">
                  <c:v>0</c:v>
                </c:pt>
                <c:pt idx="6177">
                  <c:v>0</c:v>
                </c:pt>
                <c:pt idx="6178">
                  <c:v>0</c:v>
                </c:pt>
                <c:pt idx="6179">
                  <c:v>0</c:v>
                </c:pt>
                <c:pt idx="6180">
                  <c:v>0</c:v>
                </c:pt>
                <c:pt idx="6181">
                  <c:v>0</c:v>
                </c:pt>
                <c:pt idx="6182">
                  <c:v>0</c:v>
                </c:pt>
                <c:pt idx="6183">
                  <c:v>0</c:v>
                </c:pt>
                <c:pt idx="6184">
                  <c:v>0</c:v>
                </c:pt>
                <c:pt idx="6185">
                  <c:v>0</c:v>
                </c:pt>
                <c:pt idx="6186">
                  <c:v>0</c:v>
                </c:pt>
                <c:pt idx="6187">
                  <c:v>0</c:v>
                </c:pt>
                <c:pt idx="6188">
                  <c:v>0</c:v>
                </c:pt>
                <c:pt idx="6189">
                  <c:v>0</c:v>
                </c:pt>
                <c:pt idx="6190">
                  <c:v>0</c:v>
                </c:pt>
                <c:pt idx="6191">
                  <c:v>0</c:v>
                </c:pt>
                <c:pt idx="6192">
                  <c:v>0</c:v>
                </c:pt>
                <c:pt idx="6193">
                  <c:v>0</c:v>
                </c:pt>
                <c:pt idx="6194">
                  <c:v>0</c:v>
                </c:pt>
                <c:pt idx="6195">
                  <c:v>0</c:v>
                </c:pt>
                <c:pt idx="6196">
                  <c:v>0</c:v>
                </c:pt>
                <c:pt idx="6197">
                  <c:v>0</c:v>
                </c:pt>
                <c:pt idx="6198">
                  <c:v>0</c:v>
                </c:pt>
                <c:pt idx="6199">
                  <c:v>0</c:v>
                </c:pt>
                <c:pt idx="6200">
                  <c:v>0</c:v>
                </c:pt>
                <c:pt idx="6201">
                  <c:v>0</c:v>
                </c:pt>
                <c:pt idx="6202">
                  <c:v>0</c:v>
                </c:pt>
                <c:pt idx="6203">
                  <c:v>0</c:v>
                </c:pt>
                <c:pt idx="6204">
                  <c:v>0</c:v>
                </c:pt>
                <c:pt idx="6205">
                  <c:v>0</c:v>
                </c:pt>
                <c:pt idx="6206">
                  <c:v>0</c:v>
                </c:pt>
                <c:pt idx="6207">
                  <c:v>0</c:v>
                </c:pt>
                <c:pt idx="6208">
                  <c:v>0</c:v>
                </c:pt>
                <c:pt idx="6209">
                  <c:v>0</c:v>
                </c:pt>
                <c:pt idx="6210">
                  <c:v>0</c:v>
                </c:pt>
                <c:pt idx="6211">
                  <c:v>0</c:v>
                </c:pt>
                <c:pt idx="6212">
                  <c:v>0</c:v>
                </c:pt>
                <c:pt idx="6213">
                  <c:v>0</c:v>
                </c:pt>
                <c:pt idx="6214">
                  <c:v>0</c:v>
                </c:pt>
                <c:pt idx="6215">
                  <c:v>0</c:v>
                </c:pt>
                <c:pt idx="6216">
                  <c:v>0</c:v>
                </c:pt>
                <c:pt idx="6217">
                  <c:v>0</c:v>
                </c:pt>
                <c:pt idx="6218">
                  <c:v>0</c:v>
                </c:pt>
                <c:pt idx="6219">
                  <c:v>0</c:v>
                </c:pt>
                <c:pt idx="6220">
                  <c:v>0</c:v>
                </c:pt>
                <c:pt idx="6221">
                  <c:v>0</c:v>
                </c:pt>
                <c:pt idx="6222">
                  <c:v>0</c:v>
                </c:pt>
                <c:pt idx="6223">
                  <c:v>0</c:v>
                </c:pt>
                <c:pt idx="6224">
                  <c:v>0</c:v>
                </c:pt>
                <c:pt idx="6225">
                  <c:v>0</c:v>
                </c:pt>
                <c:pt idx="6226">
                  <c:v>0</c:v>
                </c:pt>
                <c:pt idx="6227">
                  <c:v>0</c:v>
                </c:pt>
                <c:pt idx="6228">
                  <c:v>0</c:v>
                </c:pt>
                <c:pt idx="6229">
                  <c:v>0</c:v>
                </c:pt>
                <c:pt idx="6230">
                  <c:v>0</c:v>
                </c:pt>
                <c:pt idx="6231">
                  <c:v>0</c:v>
                </c:pt>
                <c:pt idx="6232">
                  <c:v>0</c:v>
                </c:pt>
                <c:pt idx="6233">
                  <c:v>0</c:v>
                </c:pt>
                <c:pt idx="6234">
                  <c:v>0</c:v>
                </c:pt>
                <c:pt idx="6235">
                  <c:v>0</c:v>
                </c:pt>
                <c:pt idx="6236">
                  <c:v>0</c:v>
                </c:pt>
                <c:pt idx="6237">
                  <c:v>0</c:v>
                </c:pt>
                <c:pt idx="6238">
                  <c:v>0</c:v>
                </c:pt>
                <c:pt idx="6239">
                  <c:v>0</c:v>
                </c:pt>
                <c:pt idx="6240">
                  <c:v>0</c:v>
                </c:pt>
                <c:pt idx="6241">
                  <c:v>0</c:v>
                </c:pt>
                <c:pt idx="6242">
                  <c:v>0</c:v>
                </c:pt>
                <c:pt idx="6243">
                  <c:v>0</c:v>
                </c:pt>
                <c:pt idx="6244">
                  <c:v>0</c:v>
                </c:pt>
                <c:pt idx="6245">
                  <c:v>0</c:v>
                </c:pt>
                <c:pt idx="6246">
                  <c:v>0</c:v>
                </c:pt>
                <c:pt idx="6247">
                  <c:v>0</c:v>
                </c:pt>
                <c:pt idx="6248">
                  <c:v>0</c:v>
                </c:pt>
                <c:pt idx="6249">
                  <c:v>0</c:v>
                </c:pt>
                <c:pt idx="6250">
                  <c:v>0</c:v>
                </c:pt>
                <c:pt idx="6251">
                  <c:v>0</c:v>
                </c:pt>
                <c:pt idx="6252">
                  <c:v>0</c:v>
                </c:pt>
                <c:pt idx="6253">
                  <c:v>0</c:v>
                </c:pt>
                <c:pt idx="6254">
                  <c:v>0</c:v>
                </c:pt>
                <c:pt idx="6255">
                  <c:v>0</c:v>
                </c:pt>
                <c:pt idx="6256">
                  <c:v>0</c:v>
                </c:pt>
                <c:pt idx="6257">
                  <c:v>0</c:v>
                </c:pt>
                <c:pt idx="6258">
                  <c:v>0</c:v>
                </c:pt>
                <c:pt idx="6259">
                  <c:v>0</c:v>
                </c:pt>
                <c:pt idx="6260">
                  <c:v>0</c:v>
                </c:pt>
                <c:pt idx="6261">
                  <c:v>0</c:v>
                </c:pt>
                <c:pt idx="6262">
                  <c:v>0</c:v>
                </c:pt>
                <c:pt idx="6263">
                  <c:v>0</c:v>
                </c:pt>
                <c:pt idx="6264">
                  <c:v>0</c:v>
                </c:pt>
                <c:pt idx="6265">
                  <c:v>0</c:v>
                </c:pt>
                <c:pt idx="6266">
                  <c:v>0</c:v>
                </c:pt>
                <c:pt idx="6267">
                  <c:v>0</c:v>
                </c:pt>
                <c:pt idx="6268">
                  <c:v>0</c:v>
                </c:pt>
                <c:pt idx="6269">
                  <c:v>0</c:v>
                </c:pt>
                <c:pt idx="6270">
                  <c:v>0</c:v>
                </c:pt>
                <c:pt idx="6271">
                  <c:v>0</c:v>
                </c:pt>
                <c:pt idx="6272">
                  <c:v>0</c:v>
                </c:pt>
                <c:pt idx="6273">
                  <c:v>0</c:v>
                </c:pt>
                <c:pt idx="6274">
                  <c:v>0</c:v>
                </c:pt>
                <c:pt idx="6275">
                  <c:v>0</c:v>
                </c:pt>
                <c:pt idx="6276">
                  <c:v>0</c:v>
                </c:pt>
                <c:pt idx="6277">
                  <c:v>0</c:v>
                </c:pt>
                <c:pt idx="6278">
                  <c:v>0</c:v>
                </c:pt>
                <c:pt idx="6279">
                  <c:v>0</c:v>
                </c:pt>
                <c:pt idx="6280">
                  <c:v>0</c:v>
                </c:pt>
                <c:pt idx="6281">
                  <c:v>0</c:v>
                </c:pt>
                <c:pt idx="6282">
                  <c:v>0</c:v>
                </c:pt>
                <c:pt idx="6283">
                  <c:v>0</c:v>
                </c:pt>
                <c:pt idx="6284">
                  <c:v>0</c:v>
                </c:pt>
                <c:pt idx="6285">
                  <c:v>0</c:v>
                </c:pt>
                <c:pt idx="6286">
                  <c:v>0</c:v>
                </c:pt>
                <c:pt idx="6287">
                  <c:v>0</c:v>
                </c:pt>
                <c:pt idx="6288">
                  <c:v>0</c:v>
                </c:pt>
                <c:pt idx="6289">
                  <c:v>0</c:v>
                </c:pt>
                <c:pt idx="6290">
                  <c:v>0</c:v>
                </c:pt>
                <c:pt idx="6291">
                  <c:v>0</c:v>
                </c:pt>
                <c:pt idx="6292">
                  <c:v>0</c:v>
                </c:pt>
                <c:pt idx="6293">
                  <c:v>0</c:v>
                </c:pt>
                <c:pt idx="6294">
                  <c:v>0</c:v>
                </c:pt>
                <c:pt idx="6295">
                  <c:v>0</c:v>
                </c:pt>
                <c:pt idx="6296">
                  <c:v>0</c:v>
                </c:pt>
                <c:pt idx="6297">
                  <c:v>0</c:v>
                </c:pt>
                <c:pt idx="6298">
                  <c:v>0</c:v>
                </c:pt>
                <c:pt idx="6299">
                  <c:v>0</c:v>
                </c:pt>
                <c:pt idx="6300">
                  <c:v>0</c:v>
                </c:pt>
                <c:pt idx="6301">
                  <c:v>0</c:v>
                </c:pt>
                <c:pt idx="6302">
                  <c:v>0</c:v>
                </c:pt>
                <c:pt idx="6303">
                  <c:v>0</c:v>
                </c:pt>
                <c:pt idx="6304">
                  <c:v>0</c:v>
                </c:pt>
                <c:pt idx="6305">
                  <c:v>0</c:v>
                </c:pt>
                <c:pt idx="6306">
                  <c:v>0</c:v>
                </c:pt>
                <c:pt idx="6307">
                  <c:v>0</c:v>
                </c:pt>
                <c:pt idx="6308">
                  <c:v>0</c:v>
                </c:pt>
                <c:pt idx="6309">
                  <c:v>0</c:v>
                </c:pt>
                <c:pt idx="6310">
                  <c:v>0</c:v>
                </c:pt>
                <c:pt idx="6311">
                  <c:v>0</c:v>
                </c:pt>
                <c:pt idx="6312">
                  <c:v>0</c:v>
                </c:pt>
                <c:pt idx="6313">
                  <c:v>0</c:v>
                </c:pt>
                <c:pt idx="6314">
                  <c:v>0</c:v>
                </c:pt>
                <c:pt idx="6315">
                  <c:v>0</c:v>
                </c:pt>
                <c:pt idx="6316">
                  <c:v>0</c:v>
                </c:pt>
                <c:pt idx="6317">
                  <c:v>0</c:v>
                </c:pt>
                <c:pt idx="6318">
                  <c:v>0</c:v>
                </c:pt>
                <c:pt idx="6319">
                  <c:v>0</c:v>
                </c:pt>
                <c:pt idx="6320">
                  <c:v>0</c:v>
                </c:pt>
                <c:pt idx="6321">
                  <c:v>0</c:v>
                </c:pt>
                <c:pt idx="6322">
                  <c:v>0</c:v>
                </c:pt>
                <c:pt idx="6323">
                  <c:v>0</c:v>
                </c:pt>
                <c:pt idx="6324">
                  <c:v>0</c:v>
                </c:pt>
                <c:pt idx="6325">
                  <c:v>0</c:v>
                </c:pt>
                <c:pt idx="6326">
                  <c:v>0</c:v>
                </c:pt>
                <c:pt idx="6327">
                  <c:v>0</c:v>
                </c:pt>
                <c:pt idx="6328">
                  <c:v>0</c:v>
                </c:pt>
                <c:pt idx="6329">
                  <c:v>0</c:v>
                </c:pt>
                <c:pt idx="6330">
                  <c:v>0</c:v>
                </c:pt>
                <c:pt idx="6331">
                  <c:v>0</c:v>
                </c:pt>
                <c:pt idx="6332">
                  <c:v>0</c:v>
                </c:pt>
                <c:pt idx="6333">
                  <c:v>0</c:v>
                </c:pt>
                <c:pt idx="6334">
                  <c:v>0</c:v>
                </c:pt>
                <c:pt idx="6335">
                  <c:v>0</c:v>
                </c:pt>
                <c:pt idx="6336">
                  <c:v>0</c:v>
                </c:pt>
                <c:pt idx="6337">
                  <c:v>0</c:v>
                </c:pt>
                <c:pt idx="6338">
                  <c:v>0</c:v>
                </c:pt>
                <c:pt idx="6339">
                  <c:v>0</c:v>
                </c:pt>
                <c:pt idx="6340">
                  <c:v>0</c:v>
                </c:pt>
                <c:pt idx="6341">
                  <c:v>0</c:v>
                </c:pt>
                <c:pt idx="6342">
                  <c:v>0</c:v>
                </c:pt>
                <c:pt idx="6343">
                  <c:v>0</c:v>
                </c:pt>
                <c:pt idx="6344">
                  <c:v>0</c:v>
                </c:pt>
                <c:pt idx="6345">
                  <c:v>0</c:v>
                </c:pt>
                <c:pt idx="6346">
                  <c:v>0</c:v>
                </c:pt>
                <c:pt idx="6347">
                  <c:v>0</c:v>
                </c:pt>
                <c:pt idx="6348">
                  <c:v>0</c:v>
                </c:pt>
                <c:pt idx="6349">
                  <c:v>0</c:v>
                </c:pt>
                <c:pt idx="6350">
                  <c:v>0</c:v>
                </c:pt>
                <c:pt idx="6351">
                  <c:v>0</c:v>
                </c:pt>
                <c:pt idx="6352">
                  <c:v>0</c:v>
                </c:pt>
                <c:pt idx="6353">
                  <c:v>0</c:v>
                </c:pt>
                <c:pt idx="6354">
                  <c:v>0</c:v>
                </c:pt>
                <c:pt idx="6355">
                  <c:v>0</c:v>
                </c:pt>
                <c:pt idx="6356">
                  <c:v>0</c:v>
                </c:pt>
                <c:pt idx="6357">
                  <c:v>0</c:v>
                </c:pt>
                <c:pt idx="6358">
                  <c:v>0</c:v>
                </c:pt>
                <c:pt idx="6359">
                  <c:v>0</c:v>
                </c:pt>
                <c:pt idx="6360">
                  <c:v>0</c:v>
                </c:pt>
                <c:pt idx="6361">
                  <c:v>0</c:v>
                </c:pt>
                <c:pt idx="6362">
                  <c:v>0</c:v>
                </c:pt>
                <c:pt idx="6363">
                  <c:v>0</c:v>
                </c:pt>
                <c:pt idx="6364">
                  <c:v>0</c:v>
                </c:pt>
                <c:pt idx="6365">
                  <c:v>0</c:v>
                </c:pt>
                <c:pt idx="6366">
                  <c:v>0</c:v>
                </c:pt>
                <c:pt idx="6367">
                  <c:v>0</c:v>
                </c:pt>
                <c:pt idx="6368">
                  <c:v>0</c:v>
                </c:pt>
                <c:pt idx="6369">
                  <c:v>0</c:v>
                </c:pt>
                <c:pt idx="6370">
                  <c:v>0</c:v>
                </c:pt>
                <c:pt idx="6371">
                  <c:v>0</c:v>
                </c:pt>
                <c:pt idx="6372">
                  <c:v>0</c:v>
                </c:pt>
                <c:pt idx="6373">
                  <c:v>0</c:v>
                </c:pt>
                <c:pt idx="6374">
                  <c:v>0</c:v>
                </c:pt>
                <c:pt idx="6375">
                  <c:v>0</c:v>
                </c:pt>
                <c:pt idx="6376">
                  <c:v>0</c:v>
                </c:pt>
                <c:pt idx="6377">
                  <c:v>0</c:v>
                </c:pt>
                <c:pt idx="6378">
                  <c:v>0</c:v>
                </c:pt>
                <c:pt idx="6379">
                  <c:v>0</c:v>
                </c:pt>
                <c:pt idx="6380">
                  <c:v>0</c:v>
                </c:pt>
                <c:pt idx="6381">
                  <c:v>0</c:v>
                </c:pt>
                <c:pt idx="6382">
                  <c:v>0</c:v>
                </c:pt>
                <c:pt idx="6383">
                  <c:v>0</c:v>
                </c:pt>
                <c:pt idx="6384">
                  <c:v>0</c:v>
                </c:pt>
                <c:pt idx="6385">
                  <c:v>0</c:v>
                </c:pt>
                <c:pt idx="6386">
                  <c:v>0</c:v>
                </c:pt>
                <c:pt idx="6387">
                  <c:v>0</c:v>
                </c:pt>
                <c:pt idx="6388">
                  <c:v>0</c:v>
                </c:pt>
                <c:pt idx="6389">
                  <c:v>0</c:v>
                </c:pt>
                <c:pt idx="6390">
                  <c:v>0</c:v>
                </c:pt>
                <c:pt idx="6391">
                  <c:v>0</c:v>
                </c:pt>
                <c:pt idx="6392">
                  <c:v>0</c:v>
                </c:pt>
                <c:pt idx="6393">
                  <c:v>0</c:v>
                </c:pt>
                <c:pt idx="6394">
                  <c:v>0</c:v>
                </c:pt>
                <c:pt idx="6395">
                  <c:v>0</c:v>
                </c:pt>
                <c:pt idx="6396">
                  <c:v>0</c:v>
                </c:pt>
                <c:pt idx="6397">
                  <c:v>0</c:v>
                </c:pt>
                <c:pt idx="6398">
                  <c:v>0</c:v>
                </c:pt>
                <c:pt idx="6399">
                  <c:v>0</c:v>
                </c:pt>
                <c:pt idx="6400">
                  <c:v>0</c:v>
                </c:pt>
                <c:pt idx="6401">
                  <c:v>0</c:v>
                </c:pt>
                <c:pt idx="6402">
                  <c:v>0</c:v>
                </c:pt>
                <c:pt idx="6403">
                  <c:v>0</c:v>
                </c:pt>
                <c:pt idx="6404">
                  <c:v>0</c:v>
                </c:pt>
                <c:pt idx="6405">
                  <c:v>0</c:v>
                </c:pt>
                <c:pt idx="6406">
                  <c:v>0</c:v>
                </c:pt>
                <c:pt idx="6407">
                  <c:v>0</c:v>
                </c:pt>
                <c:pt idx="6408">
                  <c:v>0</c:v>
                </c:pt>
                <c:pt idx="6409">
                  <c:v>0</c:v>
                </c:pt>
                <c:pt idx="6410">
                  <c:v>0</c:v>
                </c:pt>
                <c:pt idx="6411">
                  <c:v>0</c:v>
                </c:pt>
                <c:pt idx="6412">
                  <c:v>0</c:v>
                </c:pt>
                <c:pt idx="6413">
                  <c:v>0</c:v>
                </c:pt>
                <c:pt idx="6414">
                  <c:v>0</c:v>
                </c:pt>
                <c:pt idx="6415">
                  <c:v>0</c:v>
                </c:pt>
                <c:pt idx="6416">
                  <c:v>0</c:v>
                </c:pt>
                <c:pt idx="6417">
                  <c:v>0</c:v>
                </c:pt>
                <c:pt idx="6418">
                  <c:v>0</c:v>
                </c:pt>
                <c:pt idx="6419">
                  <c:v>0</c:v>
                </c:pt>
                <c:pt idx="6420">
                  <c:v>0</c:v>
                </c:pt>
                <c:pt idx="6421">
                  <c:v>0</c:v>
                </c:pt>
                <c:pt idx="6422">
                  <c:v>0</c:v>
                </c:pt>
                <c:pt idx="6423">
                  <c:v>0</c:v>
                </c:pt>
                <c:pt idx="6424">
                  <c:v>0</c:v>
                </c:pt>
                <c:pt idx="6425">
                  <c:v>0</c:v>
                </c:pt>
                <c:pt idx="6426">
                  <c:v>0</c:v>
                </c:pt>
                <c:pt idx="6427">
                  <c:v>0</c:v>
                </c:pt>
                <c:pt idx="6428">
                  <c:v>0</c:v>
                </c:pt>
                <c:pt idx="6429">
                  <c:v>0</c:v>
                </c:pt>
                <c:pt idx="6430">
                  <c:v>0</c:v>
                </c:pt>
                <c:pt idx="6431">
                  <c:v>0</c:v>
                </c:pt>
                <c:pt idx="6432">
                  <c:v>0</c:v>
                </c:pt>
                <c:pt idx="6433">
                  <c:v>0</c:v>
                </c:pt>
                <c:pt idx="6434">
                  <c:v>0</c:v>
                </c:pt>
                <c:pt idx="6435">
                  <c:v>0</c:v>
                </c:pt>
                <c:pt idx="6436">
                  <c:v>0</c:v>
                </c:pt>
                <c:pt idx="6437">
                  <c:v>0</c:v>
                </c:pt>
                <c:pt idx="6438">
                  <c:v>0</c:v>
                </c:pt>
                <c:pt idx="6439">
                  <c:v>0</c:v>
                </c:pt>
                <c:pt idx="6440">
                  <c:v>0</c:v>
                </c:pt>
                <c:pt idx="6441">
                  <c:v>0</c:v>
                </c:pt>
                <c:pt idx="6442">
                  <c:v>0</c:v>
                </c:pt>
                <c:pt idx="6443">
                  <c:v>0</c:v>
                </c:pt>
                <c:pt idx="6444">
                  <c:v>0</c:v>
                </c:pt>
                <c:pt idx="6445">
                  <c:v>0</c:v>
                </c:pt>
                <c:pt idx="6446">
                  <c:v>0</c:v>
                </c:pt>
                <c:pt idx="6447">
                  <c:v>0</c:v>
                </c:pt>
                <c:pt idx="6448">
                  <c:v>0</c:v>
                </c:pt>
                <c:pt idx="6449">
                  <c:v>0</c:v>
                </c:pt>
                <c:pt idx="6450">
                  <c:v>0</c:v>
                </c:pt>
                <c:pt idx="6451">
                  <c:v>0</c:v>
                </c:pt>
                <c:pt idx="6452">
                  <c:v>0</c:v>
                </c:pt>
                <c:pt idx="6453">
                  <c:v>0</c:v>
                </c:pt>
                <c:pt idx="6454">
                  <c:v>0</c:v>
                </c:pt>
                <c:pt idx="6455">
                  <c:v>0</c:v>
                </c:pt>
                <c:pt idx="6456">
                  <c:v>0</c:v>
                </c:pt>
                <c:pt idx="6457">
                  <c:v>0</c:v>
                </c:pt>
                <c:pt idx="6458">
                  <c:v>0</c:v>
                </c:pt>
                <c:pt idx="6459">
                  <c:v>0</c:v>
                </c:pt>
                <c:pt idx="6460">
                  <c:v>0</c:v>
                </c:pt>
                <c:pt idx="6461">
                  <c:v>0</c:v>
                </c:pt>
                <c:pt idx="6462">
                  <c:v>0</c:v>
                </c:pt>
                <c:pt idx="6463">
                  <c:v>0</c:v>
                </c:pt>
                <c:pt idx="6464">
                  <c:v>0</c:v>
                </c:pt>
                <c:pt idx="6465">
                  <c:v>0</c:v>
                </c:pt>
                <c:pt idx="6466">
                  <c:v>0</c:v>
                </c:pt>
                <c:pt idx="6467">
                  <c:v>0</c:v>
                </c:pt>
                <c:pt idx="6468">
                  <c:v>0</c:v>
                </c:pt>
                <c:pt idx="6469">
                  <c:v>0</c:v>
                </c:pt>
                <c:pt idx="6470">
                  <c:v>0</c:v>
                </c:pt>
                <c:pt idx="6471">
                  <c:v>0</c:v>
                </c:pt>
                <c:pt idx="6472">
                  <c:v>0</c:v>
                </c:pt>
                <c:pt idx="6473">
                  <c:v>0</c:v>
                </c:pt>
                <c:pt idx="6474">
                  <c:v>0</c:v>
                </c:pt>
                <c:pt idx="6475">
                  <c:v>0</c:v>
                </c:pt>
                <c:pt idx="6476">
                  <c:v>0</c:v>
                </c:pt>
                <c:pt idx="6477">
                  <c:v>0</c:v>
                </c:pt>
                <c:pt idx="6478">
                  <c:v>0</c:v>
                </c:pt>
                <c:pt idx="6479">
                  <c:v>0</c:v>
                </c:pt>
                <c:pt idx="6480">
                  <c:v>0</c:v>
                </c:pt>
                <c:pt idx="6481">
                  <c:v>0</c:v>
                </c:pt>
                <c:pt idx="6482">
                  <c:v>0</c:v>
                </c:pt>
                <c:pt idx="6483">
                  <c:v>0</c:v>
                </c:pt>
                <c:pt idx="6484">
                  <c:v>0</c:v>
                </c:pt>
                <c:pt idx="6485">
                  <c:v>0</c:v>
                </c:pt>
                <c:pt idx="6486">
                  <c:v>0</c:v>
                </c:pt>
                <c:pt idx="6487">
                  <c:v>0</c:v>
                </c:pt>
                <c:pt idx="6488">
                  <c:v>0</c:v>
                </c:pt>
                <c:pt idx="6489">
                  <c:v>0</c:v>
                </c:pt>
                <c:pt idx="6490">
                  <c:v>0</c:v>
                </c:pt>
                <c:pt idx="6491">
                  <c:v>0</c:v>
                </c:pt>
                <c:pt idx="6492">
                  <c:v>0</c:v>
                </c:pt>
                <c:pt idx="6493">
                  <c:v>0</c:v>
                </c:pt>
                <c:pt idx="6494">
                  <c:v>0</c:v>
                </c:pt>
                <c:pt idx="6495">
                  <c:v>0</c:v>
                </c:pt>
                <c:pt idx="6496">
                  <c:v>0</c:v>
                </c:pt>
                <c:pt idx="6497">
                  <c:v>0</c:v>
                </c:pt>
                <c:pt idx="6498">
                  <c:v>0</c:v>
                </c:pt>
                <c:pt idx="6499">
                  <c:v>0</c:v>
                </c:pt>
                <c:pt idx="6500">
                  <c:v>0</c:v>
                </c:pt>
                <c:pt idx="6501">
                  <c:v>0</c:v>
                </c:pt>
                <c:pt idx="6502">
                  <c:v>0</c:v>
                </c:pt>
                <c:pt idx="6503">
                  <c:v>0</c:v>
                </c:pt>
                <c:pt idx="6504">
                  <c:v>0</c:v>
                </c:pt>
                <c:pt idx="6505">
                  <c:v>0</c:v>
                </c:pt>
                <c:pt idx="6506">
                  <c:v>0</c:v>
                </c:pt>
                <c:pt idx="6507">
                  <c:v>0</c:v>
                </c:pt>
                <c:pt idx="6508">
                  <c:v>0</c:v>
                </c:pt>
                <c:pt idx="6509">
                  <c:v>0</c:v>
                </c:pt>
                <c:pt idx="6510">
                  <c:v>0</c:v>
                </c:pt>
                <c:pt idx="6511">
                  <c:v>0</c:v>
                </c:pt>
                <c:pt idx="6512">
                  <c:v>0</c:v>
                </c:pt>
                <c:pt idx="6513">
                  <c:v>0</c:v>
                </c:pt>
                <c:pt idx="6514">
                  <c:v>0</c:v>
                </c:pt>
                <c:pt idx="6515">
                  <c:v>0</c:v>
                </c:pt>
                <c:pt idx="6516">
                  <c:v>0</c:v>
                </c:pt>
                <c:pt idx="6517">
                  <c:v>0</c:v>
                </c:pt>
                <c:pt idx="6518">
                  <c:v>0</c:v>
                </c:pt>
                <c:pt idx="6519">
                  <c:v>0</c:v>
                </c:pt>
                <c:pt idx="6520">
                  <c:v>0</c:v>
                </c:pt>
                <c:pt idx="6521">
                  <c:v>0</c:v>
                </c:pt>
                <c:pt idx="6522">
                  <c:v>0</c:v>
                </c:pt>
                <c:pt idx="6523">
                  <c:v>0</c:v>
                </c:pt>
                <c:pt idx="6524">
                  <c:v>0</c:v>
                </c:pt>
                <c:pt idx="6525">
                  <c:v>0</c:v>
                </c:pt>
                <c:pt idx="6526">
                  <c:v>0</c:v>
                </c:pt>
                <c:pt idx="6527">
                  <c:v>0</c:v>
                </c:pt>
                <c:pt idx="6528">
                  <c:v>0</c:v>
                </c:pt>
                <c:pt idx="6529">
                  <c:v>0</c:v>
                </c:pt>
                <c:pt idx="6530">
                  <c:v>0</c:v>
                </c:pt>
                <c:pt idx="6531">
                  <c:v>0</c:v>
                </c:pt>
                <c:pt idx="6532">
                  <c:v>0</c:v>
                </c:pt>
                <c:pt idx="6533">
                  <c:v>0</c:v>
                </c:pt>
                <c:pt idx="6534">
                  <c:v>0</c:v>
                </c:pt>
                <c:pt idx="6535">
                  <c:v>0</c:v>
                </c:pt>
                <c:pt idx="6536">
                  <c:v>0</c:v>
                </c:pt>
                <c:pt idx="6537">
                  <c:v>0</c:v>
                </c:pt>
                <c:pt idx="6538">
                  <c:v>0</c:v>
                </c:pt>
                <c:pt idx="6539">
                  <c:v>0</c:v>
                </c:pt>
                <c:pt idx="6540">
                  <c:v>0</c:v>
                </c:pt>
                <c:pt idx="6541">
                  <c:v>0</c:v>
                </c:pt>
                <c:pt idx="6542">
                  <c:v>0</c:v>
                </c:pt>
                <c:pt idx="6543">
                  <c:v>0</c:v>
                </c:pt>
                <c:pt idx="6544">
                  <c:v>0</c:v>
                </c:pt>
                <c:pt idx="6545">
                  <c:v>0</c:v>
                </c:pt>
                <c:pt idx="6546">
                  <c:v>0</c:v>
                </c:pt>
                <c:pt idx="6547">
                  <c:v>0</c:v>
                </c:pt>
                <c:pt idx="6548">
                  <c:v>0</c:v>
                </c:pt>
                <c:pt idx="6549">
                  <c:v>0</c:v>
                </c:pt>
                <c:pt idx="6550">
                  <c:v>0</c:v>
                </c:pt>
                <c:pt idx="6551">
                  <c:v>0</c:v>
                </c:pt>
                <c:pt idx="6552">
                  <c:v>0</c:v>
                </c:pt>
                <c:pt idx="6553">
                  <c:v>0</c:v>
                </c:pt>
                <c:pt idx="6554">
                  <c:v>0</c:v>
                </c:pt>
                <c:pt idx="6555">
                  <c:v>0</c:v>
                </c:pt>
                <c:pt idx="6556">
                  <c:v>0</c:v>
                </c:pt>
                <c:pt idx="6557">
                  <c:v>0</c:v>
                </c:pt>
                <c:pt idx="6558">
                  <c:v>0</c:v>
                </c:pt>
                <c:pt idx="6559">
                  <c:v>0</c:v>
                </c:pt>
                <c:pt idx="6560">
                  <c:v>0</c:v>
                </c:pt>
                <c:pt idx="6561">
                  <c:v>0</c:v>
                </c:pt>
                <c:pt idx="6562">
                  <c:v>0</c:v>
                </c:pt>
                <c:pt idx="6563">
                  <c:v>0</c:v>
                </c:pt>
                <c:pt idx="6564">
                  <c:v>0</c:v>
                </c:pt>
                <c:pt idx="6565">
                  <c:v>0</c:v>
                </c:pt>
                <c:pt idx="6566">
                  <c:v>0</c:v>
                </c:pt>
                <c:pt idx="6567">
                  <c:v>0</c:v>
                </c:pt>
                <c:pt idx="6568">
                  <c:v>0</c:v>
                </c:pt>
                <c:pt idx="6569">
                  <c:v>0</c:v>
                </c:pt>
                <c:pt idx="6570">
                  <c:v>0</c:v>
                </c:pt>
                <c:pt idx="6571">
                  <c:v>0</c:v>
                </c:pt>
                <c:pt idx="6572">
                  <c:v>0</c:v>
                </c:pt>
                <c:pt idx="6573">
                  <c:v>0</c:v>
                </c:pt>
                <c:pt idx="6574">
                  <c:v>0</c:v>
                </c:pt>
                <c:pt idx="6575">
                  <c:v>0</c:v>
                </c:pt>
                <c:pt idx="6576">
                  <c:v>0</c:v>
                </c:pt>
                <c:pt idx="6577">
                  <c:v>0</c:v>
                </c:pt>
                <c:pt idx="6578">
                  <c:v>0</c:v>
                </c:pt>
                <c:pt idx="6579">
                  <c:v>0</c:v>
                </c:pt>
                <c:pt idx="6580">
                  <c:v>0</c:v>
                </c:pt>
                <c:pt idx="6581">
                  <c:v>0</c:v>
                </c:pt>
                <c:pt idx="6582">
                  <c:v>0</c:v>
                </c:pt>
                <c:pt idx="6583">
                  <c:v>0</c:v>
                </c:pt>
                <c:pt idx="6584">
                  <c:v>0</c:v>
                </c:pt>
                <c:pt idx="6585">
                  <c:v>0</c:v>
                </c:pt>
                <c:pt idx="6586">
                  <c:v>0</c:v>
                </c:pt>
                <c:pt idx="6587">
                  <c:v>0</c:v>
                </c:pt>
                <c:pt idx="6588">
                  <c:v>0</c:v>
                </c:pt>
                <c:pt idx="6589">
                  <c:v>0</c:v>
                </c:pt>
                <c:pt idx="6590">
                  <c:v>0</c:v>
                </c:pt>
                <c:pt idx="6591">
                  <c:v>0</c:v>
                </c:pt>
                <c:pt idx="6592">
                  <c:v>0</c:v>
                </c:pt>
                <c:pt idx="6593">
                  <c:v>0</c:v>
                </c:pt>
                <c:pt idx="6594">
                  <c:v>0</c:v>
                </c:pt>
                <c:pt idx="6595">
                  <c:v>0</c:v>
                </c:pt>
                <c:pt idx="6596">
                  <c:v>0</c:v>
                </c:pt>
                <c:pt idx="6597">
                  <c:v>0</c:v>
                </c:pt>
                <c:pt idx="6598">
                  <c:v>0</c:v>
                </c:pt>
                <c:pt idx="6599">
                  <c:v>0</c:v>
                </c:pt>
                <c:pt idx="6600">
                  <c:v>0</c:v>
                </c:pt>
                <c:pt idx="6601">
                  <c:v>0</c:v>
                </c:pt>
                <c:pt idx="6602">
                  <c:v>0</c:v>
                </c:pt>
                <c:pt idx="6603">
                  <c:v>0</c:v>
                </c:pt>
                <c:pt idx="6604">
                  <c:v>0</c:v>
                </c:pt>
                <c:pt idx="6605">
                  <c:v>0</c:v>
                </c:pt>
                <c:pt idx="6606">
                  <c:v>0</c:v>
                </c:pt>
                <c:pt idx="6607">
                  <c:v>0</c:v>
                </c:pt>
                <c:pt idx="6608">
                  <c:v>0</c:v>
                </c:pt>
                <c:pt idx="6609">
                  <c:v>0</c:v>
                </c:pt>
                <c:pt idx="6610">
                  <c:v>0</c:v>
                </c:pt>
                <c:pt idx="6611">
                  <c:v>0</c:v>
                </c:pt>
                <c:pt idx="6612">
                  <c:v>0</c:v>
                </c:pt>
                <c:pt idx="6613">
                  <c:v>0</c:v>
                </c:pt>
                <c:pt idx="6614">
                  <c:v>0</c:v>
                </c:pt>
                <c:pt idx="6615">
                  <c:v>0</c:v>
                </c:pt>
                <c:pt idx="6616">
                  <c:v>0</c:v>
                </c:pt>
                <c:pt idx="6617">
                  <c:v>0</c:v>
                </c:pt>
                <c:pt idx="6618">
                  <c:v>0</c:v>
                </c:pt>
                <c:pt idx="6619">
                  <c:v>0</c:v>
                </c:pt>
                <c:pt idx="6620">
                  <c:v>0</c:v>
                </c:pt>
                <c:pt idx="6621">
                  <c:v>0</c:v>
                </c:pt>
                <c:pt idx="6622">
                  <c:v>0</c:v>
                </c:pt>
                <c:pt idx="6623">
                  <c:v>0</c:v>
                </c:pt>
                <c:pt idx="6624">
                  <c:v>0</c:v>
                </c:pt>
                <c:pt idx="6625">
                  <c:v>0</c:v>
                </c:pt>
                <c:pt idx="6626">
                  <c:v>0</c:v>
                </c:pt>
                <c:pt idx="6627">
                  <c:v>0</c:v>
                </c:pt>
                <c:pt idx="6628">
                  <c:v>0</c:v>
                </c:pt>
                <c:pt idx="6629">
                  <c:v>0</c:v>
                </c:pt>
                <c:pt idx="6630">
                  <c:v>0</c:v>
                </c:pt>
                <c:pt idx="6631">
                  <c:v>0</c:v>
                </c:pt>
                <c:pt idx="6632">
                  <c:v>0</c:v>
                </c:pt>
                <c:pt idx="6633">
                  <c:v>0</c:v>
                </c:pt>
                <c:pt idx="6634">
                  <c:v>0</c:v>
                </c:pt>
                <c:pt idx="6635">
                  <c:v>0</c:v>
                </c:pt>
                <c:pt idx="6636">
                  <c:v>0</c:v>
                </c:pt>
                <c:pt idx="6637">
                  <c:v>0</c:v>
                </c:pt>
                <c:pt idx="6638">
                  <c:v>0</c:v>
                </c:pt>
                <c:pt idx="6639">
                  <c:v>0</c:v>
                </c:pt>
                <c:pt idx="6640">
                  <c:v>0</c:v>
                </c:pt>
                <c:pt idx="6641">
                  <c:v>0</c:v>
                </c:pt>
                <c:pt idx="6642">
                  <c:v>0</c:v>
                </c:pt>
                <c:pt idx="6643">
                  <c:v>0</c:v>
                </c:pt>
                <c:pt idx="6644">
                  <c:v>0</c:v>
                </c:pt>
                <c:pt idx="6645">
                  <c:v>0</c:v>
                </c:pt>
                <c:pt idx="6646">
                  <c:v>0</c:v>
                </c:pt>
                <c:pt idx="6647">
                  <c:v>0</c:v>
                </c:pt>
                <c:pt idx="6648">
                  <c:v>0</c:v>
                </c:pt>
                <c:pt idx="6649">
                  <c:v>0</c:v>
                </c:pt>
                <c:pt idx="6650">
                  <c:v>0</c:v>
                </c:pt>
                <c:pt idx="6651">
                  <c:v>0</c:v>
                </c:pt>
                <c:pt idx="6652">
                  <c:v>0</c:v>
                </c:pt>
                <c:pt idx="6653">
                  <c:v>0</c:v>
                </c:pt>
                <c:pt idx="6654">
                  <c:v>0</c:v>
                </c:pt>
                <c:pt idx="6655">
                  <c:v>0</c:v>
                </c:pt>
                <c:pt idx="6656">
                  <c:v>0</c:v>
                </c:pt>
                <c:pt idx="6657">
                  <c:v>0</c:v>
                </c:pt>
                <c:pt idx="6658">
                  <c:v>0</c:v>
                </c:pt>
                <c:pt idx="6659">
                  <c:v>0</c:v>
                </c:pt>
                <c:pt idx="6660">
                  <c:v>0</c:v>
                </c:pt>
                <c:pt idx="6661">
                  <c:v>0</c:v>
                </c:pt>
                <c:pt idx="6662">
                  <c:v>0</c:v>
                </c:pt>
                <c:pt idx="6663">
                  <c:v>0</c:v>
                </c:pt>
                <c:pt idx="6664">
                  <c:v>0</c:v>
                </c:pt>
                <c:pt idx="6665">
                  <c:v>0</c:v>
                </c:pt>
                <c:pt idx="6666">
                  <c:v>0</c:v>
                </c:pt>
                <c:pt idx="6667">
                  <c:v>0</c:v>
                </c:pt>
                <c:pt idx="6668">
                  <c:v>0</c:v>
                </c:pt>
                <c:pt idx="6669">
                  <c:v>0</c:v>
                </c:pt>
                <c:pt idx="6670">
                  <c:v>0</c:v>
                </c:pt>
                <c:pt idx="6671">
                  <c:v>0</c:v>
                </c:pt>
                <c:pt idx="6672">
                  <c:v>0</c:v>
                </c:pt>
                <c:pt idx="6673">
                  <c:v>0</c:v>
                </c:pt>
                <c:pt idx="6674">
                  <c:v>0</c:v>
                </c:pt>
                <c:pt idx="6675">
                  <c:v>0</c:v>
                </c:pt>
                <c:pt idx="6676">
                  <c:v>0</c:v>
                </c:pt>
                <c:pt idx="6677">
                  <c:v>0</c:v>
                </c:pt>
                <c:pt idx="6678">
                  <c:v>0</c:v>
                </c:pt>
                <c:pt idx="6679">
                  <c:v>0</c:v>
                </c:pt>
                <c:pt idx="6680">
                  <c:v>0</c:v>
                </c:pt>
                <c:pt idx="6681">
                  <c:v>0</c:v>
                </c:pt>
                <c:pt idx="6682">
                  <c:v>0</c:v>
                </c:pt>
                <c:pt idx="6683">
                  <c:v>0</c:v>
                </c:pt>
                <c:pt idx="6684">
                  <c:v>0</c:v>
                </c:pt>
                <c:pt idx="6685">
                  <c:v>0</c:v>
                </c:pt>
                <c:pt idx="6686">
                  <c:v>0</c:v>
                </c:pt>
                <c:pt idx="6687">
                  <c:v>0</c:v>
                </c:pt>
                <c:pt idx="6688">
                  <c:v>0</c:v>
                </c:pt>
                <c:pt idx="6689">
                  <c:v>0</c:v>
                </c:pt>
                <c:pt idx="6690">
                  <c:v>0</c:v>
                </c:pt>
                <c:pt idx="6691">
                  <c:v>0</c:v>
                </c:pt>
                <c:pt idx="6692">
                  <c:v>0</c:v>
                </c:pt>
                <c:pt idx="6693">
                  <c:v>0</c:v>
                </c:pt>
                <c:pt idx="6694">
                  <c:v>0</c:v>
                </c:pt>
                <c:pt idx="6695">
                  <c:v>0</c:v>
                </c:pt>
                <c:pt idx="6696">
                  <c:v>0</c:v>
                </c:pt>
                <c:pt idx="6697">
                  <c:v>0</c:v>
                </c:pt>
                <c:pt idx="6698">
                  <c:v>0</c:v>
                </c:pt>
                <c:pt idx="6699">
                  <c:v>0</c:v>
                </c:pt>
                <c:pt idx="6700">
                  <c:v>0</c:v>
                </c:pt>
                <c:pt idx="6701">
                  <c:v>0</c:v>
                </c:pt>
                <c:pt idx="6702">
                  <c:v>0</c:v>
                </c:pt>
                <c:pt idx="6703">
                  <c:v>0</c:v>
                </c:pt>
                <c:pt idx="6704">
                  <c:v>0</c:v>
                </c:pt>
                <c:pt idx="6705">
                  <c:v>0</c:v>
                </c:pt>
                <c:pt idx="6706">
                  <c:v>0</c:v>
                </c:pt>
                <c:pt idx="6707">
                  <c:v>0</c:v>
                </c:pt>
                <c:pt idx="6708">
                  <c:v>0</c:v>
                </c:pt>
                <c:pt idx="6709">
                  <c:v>0</c:v>
                </c:pt>
                <c:pt idx="6710">
                  <c:v>0</c:v>
                </c:pt>
                <c:pt idx="6711">
                  <c:v>0</c:v>
                </c:pt>
                <c:pt idx="6712">
                  <c:v>0</c:v>
                </c:pt>
                <c:pt idx="6713">
                  <c:v>0</c:v>
                </c:pt>
                <c:pt idx="6714">
                  <c:v>0</c:v>
                </c:pt>
                <c:pt idx="6715">
                  <c:v>0</c:v>
                </c:pt>
                <c:pt idx="6716">
                  <c:v>0</c:v>
                </c:pt>
                <c:pt idx="6717">
                  <c:v>0</c:v>
                </c:pt>
                <c:pt idx="6718">
                  <c:v>0</c:v>
                </c:pt>
                <c:pt idx="6719">
                  <c:v>0</c:v>
                </c:pt>
                <c:pt idx="6720">
                  <c:v>0</c:v>
                </c:pt>
                <c:pt idx="6721">
                  <c:v>0</c:v>
                </c:pt>
                <c:pt idx="6722">
                  <c:v>0</c:v>
                </c:pt>
                <c:pt idx="6723">
                  <c:v>0</c:v>
                </c:pt>
                <c:pt idx="6724">
                  <c:v>0</c:v>
                </c:pt>
                <c:pt idx="6725">
                  <c:v>0</c:v>
                </c:pt>
                <c:pt idx="6726">
                  <c:v>0</c:v>
                </c:pt>
                <c:pt idx="6727">
                  <c:v>0</c:v>
                </c:pt>
                <c:pt idx="6728">
                  <c:v>0</c:v>
                </c:pt>
                <c:pt idx="6729">
                  <c:v>0</c:v>
                </c:pt>
                <c:pt idx="6730">
                  <c:v>0</c:v>
                </c:pt>
                <c:pt idx="6731">
                  <c:v>0</c:v>
                </c:pt>
                <c:pt idx="6732">
                  <c:v>0</c:v>
                </c:pt>
                <c:pt idx="6733">
                  <c:v>0</c:v>
                </c:pt>
                <c:pt idx="6734">
                  <c:v>0</c:v>
                </c:pt>
                <c:pt idx="6735">
                  <c:v>0</c:v>
                </c:pt>
                <c:pt idx="6736">
                  <c:v>0</c:v>
                </c:pt>
                <c:pt idx="6737">
                  <c:v>0</c:v>
                </c:pt>
                <c:pt idx="6738">
                  <c:v>0</c:v>
                </c:pt>
                <c:pt idx="6739">
                  <c:v>0</c:v>
                </c:pt>
                <c:pt idx="6740">
                  <c:v>0</c:v>
                </c:pt>
                <c:pt idx="6741">
                  <c:v>0</c:v>
                </c:pt>
                <c:pt idx="6742">
                  <c:v>0</c:v>
                </c:pt>
                <c:pt idx="6743">
                  <c:v>0</c:v>
                </c:pt>
                <c:pt idx="6744">
                  <c:v>0</c:v>
                </c:pt>
                <c:pt idx="6745">
                  <c:v>0</c:v>
                </c:pt>
                <c:pt idx="6746">
                  <c:v>0</c:v>
                </c:pt>
                <c:pt idx="6747">
                  <c:v>0</c:v>
                </c:pt>
                <c:pt idx="6748">
                  <c:v>0</c:v>
                </c:pt>
                <c:pt idx="6749">
                  <c:v>0</c:v>
                </c:pt>
                <c:pt idx="6750">
                  <c:v>0</c:v>
                </c:pt>
                <c:pt idx="6751">
                  <c:v>0</c:v>
                </c:pt>
                <c:pt idx="6752">
                  <c:v>0</c:v>
                </c:pt>
                <c:pt idx="6753">
                  <c:v>0</c:v>
                </c:pt>
                <c:pt idx="6754">
                  <c:v>0</c:v>
                </c:pt>
                <c:pt idx="6755">
                  <c:v>0</c:v>
                </c:pt>
                <c:pt idx="6756">
                  <c:v>0</c:v>
                </c:pt>
                <c:pt idx="6757">
                  <c:v>0</c:v>
                </c:pt>
                <c:pt idx="6758">
                  <c:v>0</c:v>
                </c:pt>
                <c:pt idx="6759">
                  <c:v>0</c:v>
                </c:pt>
                <c:pt idx="6760">
                  <c:v>0</c:v>
                </c:pt>
                <c:pt idx="6761">
                  <c:v>0</c:v>
                </c:pt>
                <c:pt idx="6762">
                  <c:v>0</c:v>
                </c:pt>
                <c:pt idx="6763">
                  <c:v>0</c:v>
                </c:pt>
                <c:pt idx="6764">
                  <c:v>0</c:v>
                </c:pt>
                <c:pt idx="6765">
                  <c:v>0</c:v>
                </c:pt>
                <c:pt idx="6766">
                  <c:v>0</c:v>
                </c:pt>
                <c:pt idx="6767">
                  <c:v>0</c:v>
                </c:pt>
                <c:pt idx="6768">
                  <c:v>0</c:v>
                </c:pt>
                <c:pt idx="6769">
                  <c:v>0</c:v>
                </c:pt>
                <c:pt idx="6770">
                  <c:v>0</c:v>
                </c:pt>
                <c:pt idx="6771">
                  <c:v>0</c:v>
                </c:pt>
                <c:pt idx="6772">
                  <c:v>0</c:v>
                </c:pt>
                <c:pt idx="6773">
                  <c:v>0</c:v>
                </c:pt>
                <c:pt idx="6774">
                  <c:v>0</c:v>
                </c:pt>
                <c:pt idx="6775">
                  <c:v>0</c:v>
                </c:pt>
                <c:pt idx="6776">
                  <c:v>0</c:v>
                </c:pt>
                <c:pt idx="6777">
                  <c:v>0</c:v>
                </c:pt>
                <c:pt idx="6778">
                  <c:v>0</c:v>
                </c:pt>
                <c:pt idx="6779">
                  <c:v>0</c:v>
                </c:pt>
                <c:pt idx="6780">
                  <c:v>0</c:v>
                </c:pt>
                <c:pt idx="6781">
                  <c:v>0</c:v>
                </c:pt>
                <c:pt idx="6782">
                  <c:v>0</c:v>
                </c:pt>
                <c:pt idx="6783">
                  <c:v>0</c:v>
                </c:pt>
                <c:pt idx="6784">
                  <c:v>0</c:v>
                </c:pt>
                <c:pt idx="6785">
                  <c:v>0</c:v>
                </c:pt>
                <c:pt idx="6786">
                  <c:v>0</c:v>
                </c:pt>
                <c:pt idx="6787">
                  <c:v>0</c:v>
                </c:pt>
                <c:pt idx="6788">
                  <c:v>0</c:v>
                </c:pt>
                <c:pt idx="6789">
                  <c:v>0</c:v>
                </c:pt>
                <c:pt idx="6790">
                  <c:v>0</c:v>
                </c:pt>
                <c:pt idx="6791">
                  <c:v>0</c:v>
                </c:pt>
                <c:pt idx="6792">
                  <c:v>0</c:v>
                </c:pt>
                <c:pt idx="6793">
                  <c:v>0</c:v>
                </c:pt>
                <c:pt idx="6794">
                  <c:v>0</c:v>
                </c:pt>
                <c:pt idx="6795">
                  <c:v>0</c:v>
                </c:pt>
                <c:pt idx="6796">
                  <c:v>0</c:v>
                </c:pt>
                <c:pt idx="6797">
                  <c:v>0</c:v>
                </c:pt>
                <c:pt idx="6798">
                  <c:v>0</c:v>
                </c:pt>
                <c:pt idx="6799">
                  <c:v>0</c:v>
                </c:pt>
                <c:pt idx="6800">
                  <c:v>0</c:v>
                </c:pt>
                <c:pt idx="6801">
                  <c:v>0</c:v>
                </c:pt>
                <c:pt idx="6802">
                  <c:v>0</c:v>
                </c:pt>
                <c:pt idx="6803">
                  <c:v>0</c:v>
                </c:pt>
                <c:pt idx="6804">
                  <c:v>0</c:v>
                </c:pt>
                <c:pt idx="6805">
                  <c:v>0</c:v>
                </c:pt>
                <c:pt idx="6806">
                  <c:v>0</c:v>
                </c:pt>
                <c:pt idx="6807">
                  <c:v>0</c:v>
                </c:pt>
                <c:pt idx="6808">
                  <c:v>0</c:v>
                </c:pt>
                <c:pt idx="6809">
                  <c:v>0</c:v>
                </c:pt>
                <c:pt idx="6810">
                  <c:v>0</c:v>
                </c:pt>
                <c:pt idx="6811">
                  <c:v>0</c:v>
                </c:pt>
                <c:pt idx="6812">
                  <c:v>0</c:v>
                </c:pt>
                <c:pt idx="6813">
                  <c:v>0</c:v>
                </c:pt>
                <c:pt idx="6814">
                  <c:v>0</c:v>
                </c:pt>
                <c:pt idx="6815">
                  <c:v>0</c:v>
                </c:pt>
                <c:pt idx="6816">
                  <c:v>0</c:v>
                </c:pt>
                <c:pt idx="6817">
                  <c:v>0</c:v>
                </c:pt>
                <c:pt idx="6818">
                  <c:v>0</c:v>
                </c:pt>
                <c:pt idx="6819">
                  <c:v>0</c:v>
                </c:pt>
                <c:pt idx="6820">
                  <c:v>0</c:v>
                </c:pt>
                <c:pt idx="6821">
                  <c:v>0</c:v>
                </c:pt>
                <c:pt idx="6822">
                  <c:v>0</c:v>
                </c:pt>
                <c:pt idx="6823">
                  <c:v>0</c:v>
                </c:pt>
                <c:pt idx="6824">
                  <c:v>0</c:v>
                </c:pt>
                <c:pt idx="6825">
                  <c:v>0</c:v>
                </c:pt>
                <c:pt idx="6826">
                  <c:v>0</c:v>
                </c:pt>
                <c:pt idx="6827">
                  <c:v>0</c:v>
                </c:pt>
                <c:pt idx="6828">
                  <c:v>0</c:v>
                </c:pt>
                <c:pt idx="6829">
                  <c:v>0</c:v>
                </c:pt>
                <c:pt idx="6830">
                  <c:v>0</c:v>
                </c:pt>
                <c:pt idx="6831">
                  <c:v>0</c:v>
                </c:pt>
                <c:pt idx="6832">
                  <c:v>0</c:v>
                </c:pt>
                <c:pt idx="6833">
                  <c:v>0</c:v>
                </c:pt>
                <c:pt idx="6834">
                  <c:v>0</c:v>
                </c:pt>
                <c:pt idx="6835">
                  <c:v>0</c:v>
                </c:pt>
                <c:pt idx="6836">
                  <c:v>0</c:v>
                </c:pt>
                <c:pt idx="6837">
                  <c:v>0</c:v>
                </c:pt>
                <c:pt idx="6838">
                  <c:v>0</c:v>
                </c:pt>
                <c:pt idx="6839">
                  <c:v>0</c:v>
                </c:pt>
                <c:pt idx="6840">
                  <c:v>0</c:v>
                </c:pt>
                <c:pt idx="6841">
                  <c:v>0</c:v>
                </c:pt>
                <c:pt idx="6842">
                  <c:v>0</c:v>
                </c:pt>
                <c:pt idx="6843">
                  <c:v>0</c:v>
                </c:pt>
                <c:pt idx="6844">
                  <c:v>0</c:v>
                </c:pt>
                <c:pt idx="6845">
                  <c:v>0</c:v>
                </c:pt>
                <c:pt idx="6846">
                  <c:v>0</c:v>
                </c:pt>
                <c:pt idx="6847">
                  <c:v>0</c:v>
                </c:pt>
                <c:pt idx="6848">
                  <c:v>0</c:v>
                </c:pt>
                <c:pt idx="6849">
                  <c:v>0</c:v>
                </c:pt>
                <c:pt idx="6850">
                  <c:v>0</c:v>
                </c:pt>
                <c:pt idx="6851">
                  <c:v>0</c:v>
                </c:pt>
                <c:pt idx="6852">
                  <c:v>0</c:v>
                </c:pt>
                <c:pt idx="6853">
                  <c:v>0</c:v>
                </c:pt>
                <c:pt idx="6854">
                  <c:v>0</c:v>
                </c:pt>
                <c:pt idx="6855">
                  <c:v>0</c:v>
                </c:pt>
                <c:pt idx="6856">
                  <c:v>0</c:v>
                </c:pt>
                <c:pt idx="6857">
                  <c:v>0</c:v>
                </c:pt>
                <c:pt idx="6858">
                  <c:v>0</c:v>
                </c:pt>
                <c:pt idx="6859">
                  <c:v>0</c:v>
                </c:pt>
                <c:pt idx="6860">
                  <c:v>0</c:v>
                </c:pt>
                <c:pt idx="6861">
                  <c:v>0</c:v>
                </c:pt>
                <c:pt idx="6862">
                  <c:v>0</c:v>
                </c:pt>
                <c:pt idx="6863">
                  <c:v>0</c:v>
                </c:pt>
                <c:pt idx="6864">
                  <c:v>0</c:v>
                </c:pt>
                <c:pt idx="6865">
                  <c:v>0</c:v>
                </c:pt>
                <c:pt idx="6866">
                  <c:v>0</c:v>
                </c:pt>
                <c:pt idx="6867">
                  <c:v>0</c:v>
                </c:pt>
                <c:pt idx="6868">
                  <c:v>0</c:v>
                </c:pt>
                <c:pt idx="6869">
                  <c:v>0</c:v>
                </c:pt>
                <c:pt idx="6870">
                  <c:v>0</c:v>
                </c:pt>
                <c:pt idx="6871">
                  <c:v>0</c:v>
                </c:pt>
                <c:pt idx="6872">
                  <c:v>0</c:v>
                </c:pt>
                <c:pt idx="6873">
                  <c:v>0</c:v>
                </c:pt>
                <c:pt idx="6874">
                  <c:v>0</c:v>
                </c:pt>
                <c:pt idx="6875">
                  <c:v>0</c:v>
                </c:pt>
                <c:pt idx="6876">
                  <c:v>0</c:v>
                </c:pt>
                <c:pt idx="6877">
                  <c:v>0</c:v>
                </c:pt>
                <c:pt idx="6878">
                  <c:v>0</c:v>
                </c:pt>
                <c:pt idx="6879">
                  <c:v>0</c:v>
                </c:pt>
                <c:pt idx="6880">
                  <c:v>0</c:v>
                </c:pt>
                <c:pt idx="6881">
                  <c:v>0</c:v>
                </c:pt>
                <c:pt idx="6882">
                  <c:v>0</c:v>
                </c:pt>
                <c:pt idx="6883">
                  <c:v>0</c:v>
                </c:pt>
                <c:pt idx="6884">
                  <c:v>0</c:v>
                </c:pt>
                <c:pt idx="6885">
                  <c:v>0</c:v>
                </c:pt>
                <c:pt idx="6886">
                  <c:v>0</c:v>
                </c:pt>
                <c:pt idx="6887">
                  <c:v>0</c:v>
                </c:pt>
                <c:pt idx="6888">
                  <c:v>0</c:v>
                </c:pt>
                <c:pt idx="6889">
                  <c:v>0</c:v>
                </c:pt>
                <c:pt idx="6890">
                  <c:v>0</c:v>
                </c:pt>
                <c:pt idx="6891">
                  <c:v>0</c:v>
                </c:pt>
                <c:pt idx="6892">
                  <c:v>0</c:v>
                </c:pt>
                <c:pt idx="6893">
                  <c:v>0</c:v>
                </c:pt>
                <c:pt idx="6894">
                  <c:v>0</c:v>
                </c:pt>
                <c:pt idx="6895">
                  <c:v>0</c:v>
                </c:pt>
                <c:pt idx="6896">
                  <c:v>0</c:v>
                </c:pt>
                <c:pt idx="6897">
                  <c:v>0</c:v>
                </c:pt>
                <c:pt idx="6898">
                  <c:v>0</c:v>
                </c:pt>
                <c:pt idx="6899">
                  <c:v>0</c:v>
                </c:pt>
                <c:pt idx="6900">
                  <c:v>0</c:v>
                </c:pt>
                <c:pt idx="6901">
                  <c:v>0</c:v>
                </c:pt>
                <c:pt idx="6902">
                  <c:v>0</c:v>
                </c:pt>
                <c:pt idx="6903">
                  <c:v>0</c:v>
                </c:pt>
                <c:pt idx="6904">
                  <c:v>0</c:v>
                </c:pt>
                <c:pt idx="6905">
                  <c:v>0</c:v>
                </c:pt>
                <c:pt idx="6906">
                  <c:v>0</c:v>
                </c:pt>
                <c:pt idx="6907">
                  <c:v>0</c:v>
                </c:pt>
                <c:pt idx="6908">
                  <c:v>0</c:v>
                </c:pt>
                <c:pt idx="6909">
                  <c:v>0</c:v>
                </c:pt>
                <c:pt idx="6910">
                  <c:v>0</c:v>
                </c:pt>
                <c:pt idx="6911">
                  <c:v>0</c:v>
                </c:pt>
                <c:pt idx="6912">
                  <c:v>0</c:v>
                </c:pt>
                <c:pt idx="6913">
                  <c:v>0</c:v>
                </c:pt>
                <c:pt idx="6914">
                  <c:v>0</c:v>
                </c:pt>
                <c:pt idx="6915">
                  <c:v>0</c:v>
                </c:pt>
                <c:pt idx="6916">
                  <c:v>0</c:v>
                </c:pt>
                <c:pt idx="6917">
                  <c:v>0</c:v>
                </c:pt>
                <c:pt idx="6918">
                  <c:v>0</c:v>
                </c:pt>
                <c:pt idx="6919">
                  <c:v>0</c:v>
                </c:pt>
                <c:pt idx="6920">
                  <c:v>0</c:v>
                </c:pt>
                <c:pt idx="6921">
                  <c:v>0</c:v>
                </c:pt>
                <c:pt idx="6922">
                  <c:v>0</c:v>
                </c:pt>
                <c:pt idx="6923">
                  <c:v>0</c:v>
                </c:pt>
                <c:pt idx="6924">
                  <c:v>0</c:v>
                </c:pt>
                <c:pt idx="6925">
                  <c:v>0</c:v>
                </c:pt>
                <c:pt idx="6926">
                  <c:v>0</c:v>
                </c:pt>
                <c:pt idx="6927">
                  <c:v>0</c:v>
                </c:pt>
                <c:pt idx="6928">
                  <c:v>0</c:v>
                </c:pt>
                <c:pt idx="6929">
                  <c:v>0</c:v>
                </c:pt>
                <c:pt idx="6930">
                  <c:v>0</c:v>
                </c:pt>
                <c:pt idx="6931">
                  <c:v>0</c:v>
                </c:pt>
                <c:pt idx="6932">
                  <c:v>0</c:v>
                </c:pt>
                <c:pt idx="6933">
                  <c:v>0</c:v>
                </c:pt>
                <c:pt idx="6934">
                  <c:v>0</c:v>
                </c:pt>
                <c:pt idx="6935">
                  <c:v>0</c:v>
                </c:pt>
                <c:pt idx="6936">
                  <c:v>0</c:v>
                </c:pt>
                <c:pt idx="6937">
                  <c:v>0</c:v>
                </c:pt>
                <c:pt idx="6938">
                  <c:v>0</c:v>
                </c:pt>
                <c:pt idx="6939">
                  <c:v>0</c:v>
                </c:pt>
                <c:pt idx="6940">
                  <c:v>0</c:v>
                </c:pt>
                <c:pt idx="6941">
                  <c:v>0</c:v>
                </c:pt>
                <c:pt idx="6942">
                  <c:v>0</c:v>
                </c:pt>
                <c:pt idx="6943">
                  <c:v>0</c:v>
                </c:pt>
                <c:pt idx="6944">
                  <c:v>0</c:v>
                </c:pt>
                <c:pt idx="6945">
                  <c:v>0</c:v>
                </c:pt>
                <c:pt idx="6946">
                  <c:v>0</c:v>
                </c:pt>
                <c:pt idx="6947">
                  <c:v>0</c:v>
                </c:pt>
                <c:pt idx="6948">
                  <c:v>0</c:v>
                </c:pt>
                <c:pt idx="6949">
                  <c:v>0</c:v>
                </c:pt>
                <c:pt idx="6950">
                  <c:v>0</c:v>
                </c:pt>
                <c:pt idx="6951">
                  <c:v>0</c:v>
                </c:pt>
                <c:pt idx="6952">
                  <c:v>0</c:v>
                </c:pt>
                <c:pt idx="6953">
                  <c:v>0</c:v>
                </c:pt>
                <c:pt idx="6954">
                  <c:v>0</c:v>
                </c:pt>
                <c:pt idx="6955">
                  <c:v>0</c:v>
                </c:pt>
                <c:pt idx="6956">
                  <c:v>0</c:v>
                </c:pt>
                <c:pt idx="6957">
                  <c:v>0</c:v>
                </c:pt>
                <c:pt idx="6958">
                  <c:v>0</c:v>
                </c:pt>
                <c:pt idx="6959">
                  <c:v>0</c:v>
                </c:pt>
                <c:pt idx="6960">
                  <c:v>0</c:v>
                </c:pt>
                <c:pt idx="6961">
                  <c:v>0</c:v>
                </c:pt>
                <c:pt idx="6962">
                  <c:v>0</c:v>
                </c:pt>
                <c:pt idx="6963">
                  <c:v>0</c:v>
                </c:pt>
                <c:pt idx="6964">
                  <c:v>0</c:v>
                </c:pt>
                <c:pt idx="6965">
                  <c:v>0</c:v>
                </c:pt>
                <c:pt idx="6966">
                  <c:v>0</c:v>
                </c:pt>
                <c:pt idx="6967">
                  <c:v>0</c:v>
                </c:pt>
                <c:pt idx="6968">
                  <c:v>0</c:v>
                </c:pt>
                <c:pt idx="6969">
                  <c:v>0</c:v>
                </c:pt>
                <c:pt idx="6970">
                  <c:v>0</c:v>
                </c:pt>
                <c:pt idx="6971">
                  <c:v>0</c:v>
                </c:pt>
                <c:pt idx="6972">
                  <c:v>0</c:v>
                </c:pt>
                <c:pt idx="6973">
                  <c:v>0</c:v>
                </c:pt>
                <c:pt idx="6974">
                  <c:v>0</c:v>
                </c:pt>
                <c:pt idx="6975">
                  <c:v>0</c:v>
                </c:pt>
                <c:pt idx="6976">
                  <c:v>0</c:v>
                </c:pt>
                <c:pt idx="6977">
                  <c:v>0</c:v>
                </c:pt>
                <c:pt idx="6978">
                  <c:v>0</c:v>
                </c:pt>
                <c:pt idx="6979">
                  <c:v>0</c:v>
                </c:pt>
                <c:pt idx="6980">
                  <c:v>0</c:v>
                </c:pt>
                <c:pt idx="6981">
                  <c:v>0</c:v>
                </c:pt>
                <c:pt idx="6982">
                  <c:v>0</c:v>
                </c:pt>
                <c:pt idx="6983">
                  <c:v>0</c:v>
                </c:pt>
                <c:pt idx="6984">
                  <c:v>0</c:v>
                </c:pt>
                <c:pt idx="6985">
                  <c:v>0</c:v>
                </c:pt>
                <c:pt idx="6986">
                  <c:v>0</c:v>
                </c:pt>
                <c:pt idx="6987">
                  <c:v>0</c:v>
                </c:pt>
                <c:pt idx="6988">
                  <c:v>0</c:v>
                </c:pt>
                <c:pt idx="6989">
                  <c:v>0</c:v>
                </c:pt>
                <c:pt idx="6990">
                  <c:v>0</c:v>
                </c:pt>
                <c:pt idx="6991">
                  <c:v>0</c:v>
                </c:pt>
                <c:pt idx="6992">
                  <c:v>0</c:v>
                </c:pt>
                <c:pt idx="6993">
                  <c:v>0</c:v>
                </c:pt>
                <c:pt idx="6994">
                  <c:v>0</c:v>
                </c:pt>
                <c:pt idx="6995">
                  <c:v>0</c:v>
                </c:pt>
                <c:pt idx="6996">
                  <c:v>0</c:v>
                </c:pt>
                <c:pt idx="6997">
                  <c:v>0</c:v>
                </c:pt>
                <c:pt idx="6998">
                  <c:v>0</c:v>
                </c:pt>
                <c:pt idx="6999">
                  <c:v>0</c:v>
                </c:pt>
                <c:pt idx="7000">
                  <c:v>0</c:v>
                </c:pt>
                <c:pt idx="7001">
                  <c:v>0</c:v>
                </c:pt>
                <c:pt idx="7002">
                  <c:v>0</c:v>
                </c:pt>
                <c:pt idx="7003">
                  <c:v>0</c:v>
                </c:pt>
                <c:pt idx="7004">
                  <c:v>0</c:v>
                </c:pt>
                <c:pt idx="7005">
                  <c:v>0</c:v>
                </c:pt>
                <c:pt idx="7006">
                  <c:v>0</c:v>
                </c:pt>
                <c:pt idx="7007">
                  <c:v>0</c:v>
                </c:pt>
                <c:pt idx="7008">
                  <c:v>0</c:v>
                </c:pt>
                <c:pt idx="7009">
                  <c:v>0</c:v>
                </c:pt>
                <c:pt idx="7010">
                  <c:v>0</c:v>
                </c:pt>
                <c:pt idx="7011">
                  <c:v>0</c:v>
                </c:pt>
                <c:pt idx="7012">
                  <c:v>0</c:v>
                </c:pt>
                <c:pt idx="7013">
                  <c:v>0</c:v>
                </c:pt>
                <c:pt idx="7014">
                  <c:v>0</c:v>
                </c:pt>
                <c:pt idx="7015">
                  <c:v>0</c:v>
                </c:pt>
                <c:pt idx="7016">
                  <c:v>0</c:v>
                </c:pt>
                <c:pt idx="7017">
                  <c:v>0</c:v>
                </c:pt>
                <c:pt idx="7018">
                  <c:v>0</c:v>
                </c:pt>
                <c:pt idx="7019">
                  <c:v>0</c:v>
                </c:pt>
                <c:pt idx="7020">
                  <c:v>0</c:v>
                </c:pt>
                <c:pt idx="7021">
                  <c:v>0</c:v>
                </c:pt>
                <c:pt idx="7022">
                  <c:v>0</c:v>
                </c:pt>
                <c:pt idx="7023">
                  <c:v>0</c:v>
                </c:pt>
                <c:pt idx="7024">
                  <c:v>0</c:v>
                </c:pt>
                <c:pt idx="7025">
                  <c:v>0</c:v>
                </c:pt>
                <c:pt idx="7026">
                  <c:v>0</c:v>
                </c:pt>
                <c:pt idx="7027">
                  <c:v>0</c:v>
                </c:pt>
                <c:pt idx="7028">
                  <c:v>0</c:v>
                </c:pt>
                <c:pt idx="7029">
                  <c:v>0</c:v>
                </c:pt>
                <c:pt idx="7030">
                  <c:v>0</c:v>
                </c:pt>
                <c:pt idx="7031">
                  <c:v>0</c:v>
                </c:pt>
                <c:pt idx="7032">
                  <c:v>0</c:v>
                </c:pt>
                <c:pt idx="7033">
                  <c:v>0</c:v>
                </c:pt>
                <c:pt idx="7034">
                  <c:v>0</c:v>
                </c:pt>
                <c:pt idx="7035">
                  <c:v>0</c:v>
                </c:pt>
                <c:pt idx="7036">
                  <c:v>0</c:v>
                </c:pt>
                <c:pt idx="7037">
                  <c:v>0</c:v>
                </c:pt>
                <c:pt idx="7038">
                  <c:v>0</c:v>
                </c:pt>
                <c:pt idx="7039">
                  <c:v>0</c:v>
                </c:pt>
                <c:pt idx="7040">
                  <c:v>0</c:v>
                </c:pt>
                <c:pt idx="7041">
                  <c:v>0</c:v>
                </c:pt>
                <c:pt idx="7042">
                  <c:v>0</c:v>
                </c:pt>
                <c:pt idx="7043">
                  <c:v>0</c:v>
                </c:pt>
                <c:pt idx="7044">
                  <c:v>0</c:v>
                </c:pt>
                <c:pt idx="7045">
                  <c:v>0</c:v>
                </c:pt>
                <c:pt idx="7046">
                  <c:v>0</c:v>
                </c:pt>
                <c:pt idx="7047">
                  <c:v>0</c:v>
                </c:pt>
                <c:pt idx="7048">
                  <c:v>0</c:v>
                </c:pt>
                <c:pt idx="7049">
                  <c:v>0</c:v>
                </c:pt>
                <c:pt idx="7050">
                  <c:v>0</c:v>
                </c:pt>
                <c:pt idx="7051">
                  <c:v>0</c:v>
                </c:pt>
                <c:pt idx="7052">
                  <c:v>0</c:v>
                </c:pt>
                <c:pt idx="7053">
                  <c:v>0</c:v>
                </c:pt>
                <c:pt idx="7054">
                  <c:v>0</c:v>
                </c:pt>
                <c:pt idx="7055">
                  <c:v>0</c:v>
                </c:pt>
                <c:pt idx="7056">
                  <c:v>0</c:v>
                </c:pt>
                <c:pt idx="7057">
                  <c:v>0</c:v>
                </c:pt>
                <c:pt idx="7058">
                  <c:v>0</c:v>
                </c:pt>
                <c:pt idx="7059">
                  <c:v>0</c:v>
                </c:pt>
                <c:pt idx="7060">
                  <c:v>0</c:v>
                </c:pt>
                <c:pt idx="7061">
                  <c:v>0</c:v>
                </c:pt>
                <c:pt idx="7062">
                  <c:v>0</c:v>
                </c:pt>
                <c:pt idx="7063">
                  <c:v>0</c:v>
                </c:pt>
                <c:pt idx="7064">
                  <c:v>0</c:v>
                </c:pt>
                <c:pt idx="7065">
                  <c:v>0</c:v>
                </c:pt>
                <c:pt idx="7066">
                  <c:v>0</c:v>
                </c:pt>
                <c:pt idx="7067">
                  <c:v>0</c:v>
                </c:pt>
                <c:pt idx="7068">
                  <c:v>0</c:v>
                </c:pt>
                <c:pt idx="7069">
                  <c:v>0</c:v>
                </c:pt>
                <c:pt idx="7070">
                  <c:v>0</c:v>
                </c:pt>
                <c:pt idx="7071">
                  <c:v>0</c:v>
                </c:pt>
                <c:pt idx="7072">
                  <c:v>0</c:v>
                </c:pt>
                <c:pt idx="7073">
                  <c:v>0</c:v>
                </c:pt>
                <c:pt idx="7074">
                  <c:v>0</c:v>
                </c:pt>
                <c:pt idx="7075">
                  <c:v>0</c:v>
                </c:pt>
                <c:pt idx="7076">
                  <c:v>0</c:v>
                </c:pt>
                <c:pt idx="7077">
                  <c:v>0</c:v>
                </c:pt>
                <c:pt idx="7078">
                  <c:v>0</c:v>
                </c:pt>
                <c:pt idx="7079">
                  <c:v>0</c:v>
                </c:pt>
                <c:pt idx="7080">
                  <c:v>0</c:v>
                </c:pt>
                <c:pt idx="7081">
                  <c:v>0</c:v>
                </c:pt>
                <c:pt idx="7082">
                  <c:v>0</c:v>
                </c:pt>
                <c:pt idx="7083">
                  <c:v>0</c:v>
                </c:pt>
                <c:pt idx="7084">
                  <c:v>0</c:v>
                </c:pt>
                <c:pt idx="7085">
                  <c:v>0</c:v>
                </c:pt>
                <c:pt idx="7086">
                  <c:v>0</c:v>
                </c:pt>
                <c:pt idx="7087">
                  <c:v>0</c:v>
                </c:pt>
                <c:pt idx="7088">
                  <c:v>0</c:v>
                </c:pt>
                <c:pt idx="7089">
                  <c:v>0</c:v>
                </c:pt>
                <c:pt idx="7090">
                  <c:v>0</c:v>
                </c:pt>
                <c:pt idx="7091">
                  <c:v>0</c:v>
                </c:pt>
                <c:pt idx="7092">
                  <c:v>0</c:v>
                </c:pt>
                <c:pt idx="7093">
                  <c:v>0</c:v>
                </c:pt>
                <c:pt idx="7094">
                  <c:v>0</c:v>
                </c:pt>
                <c:pt idx="7095">
                  <c:v>0</c:v>
                </c:pt>
                <c:pt idx="7096">
                  <c:v>0</c:v>
                </c:pt>
                <c:pt idx="7097">
                  <c:v>0</c:v>
                </c:pt>
                <c:pt idx="7098">
                  <c:v>0</c:v>
                </c:pt>
                <c:pt idx="7099">
                  <c:v>0</c:v>
                </c:pt>
                <c:pt idx="7100">
                  <c:v>0</c:v>
                </c:pt>
                <c:pt idx="7101">
                  <c:v>0</c:v>
                </c:pt>
                <c:pt idx="7102">
                  <c:v>0</c:v>
                </c:pt>
                <c:pt idx="7103">
                  <c:v>0</c:v>
                </c:pt>
                <c:pt idx="7104">
                  <c:v>0</c:v>
                </c:pt>
                <c:pt idx="7105">
                  <c:v>0</c:v>
                </c:pt>
                <c:pt idx="7106">
                  <c:v>0</c:v>
                </c:pt>
                <c:pt idx="7107">
                  <c:v>0</c:v>
                </c:pt>
                <c:pt idx="7108">
                  <c:v>0</c:v>
                </c:pt>
                <c:pt idx="7109">
                  <c:v>0</c:v>
                </c:pt>
                <c:pt idx="7110">
                  <c:v>0</c:v>
                </c:pt>
                <c:pt idx="7111">
                  <c:v>0</c:v>
                </c:pt>
                <c:pt idx="7112">
                  <c:v>0</c:v>
                </c:pt>
                <c:pt idx="7113">
                  <c:v>0</c:v>
                </c:pt>
                <c:pt idx="7114">
                  <c:v>0</c:v>
                </c:pt>
                <c:pt idx="7115">
                  <c:v>0</c:v>
                </c:pt>
                <c:pt idx="7116">
                  <c:v>0</c:v>
                </c:pt>
                <c:pt idx="7117">
                  <c:v>0</c:v>
                </c:pt>
                <c:pt idx="7118">
                  <c:v>0</c:v>
                </c:pt>
                <c:pt idx="7119">
                  <c:v>0</c:v>
                </c:pt>
                <c:pt idx="7120">
                  <c:v>0</c:v>
                </c:pt>
                <c:pt idx="7121">
                  <c:v>0</c:v>
                </c:pt>
                <c:pt idx="7122">
                  <c:v>0</c:v>
                </c:pt>
                <c:pt idx="7123">
                  <c:v>0</c:v>
                </c:pt>
                <c:pt idx="7124">
                  <c:v>0</c:v>
                </c:pt>
                <c:pt idx="7125">
                  <c:v>0</c:v>
                </c:pt>
                <c:pt idx="7126">
                  <c:v>0</c:v>
                </c:pt>
                <c:pt idx="7127">
                  <c:v>0</c:v>
                </c:pt>
                <c:pt idx="7128">
                  <c:v>0</c:v>
                </c:pt>
                <c:pt idx="7129">
                  <c:v>0</c:v>
                </c:pt>
                <c:pt idx="7130">
                  <c:v>0</c:v>
                </c:pt>
                <c:pt idx="7131">
                  <c:v>0</c:v>
                </c:pt>
                <c:pt idx="7132">
                  <c:v>0</c:v>
                </c:pt>
                <c:pt idx="7133">
                  <c:v>0</c:v>
                </c:pt>
                <c:pt idx="7134">
                  <c:v>0</c:v>
                </c:pt>
                <c:pt idx="7135">
                  <c:v>0</c:v>
                </c:pt>
                <c:pt idx="7136">
                  <c:v>0</c:v>
                </c:pt>
                <c:pt idx="7137">
                  <c:v>0</c:v>
                </c:pt>
                <c:pt idx="7138">
                  <c:v>0</c:v>
                </c:pt>
                <c:pt idx="7139">
                  <c:v>0</c:v>
                </c:pt>
                <c:pt idx="7140">
                  <c:v>0</c:v>
                </c:pt>
                <c:pt idx="7141">
                  <c:v>0</c:v>
                </c:pt>
                <c:pt idx="7142">
                  <c:v>0</c:v>
                </c:pt>
                <c:pt idx="7143">
                  <c:v>0</c:v>
                </c:pt>
                <c:pt idx="7144">
                  <c:v>0</c:v>
                </c:pt>
                <c:pt idx="7145">
                  <c:v>0</c:v>
                </c:pt>
                <c:pt idx="7146">
                  <c:v>0</c:v>
                </c:pt>
                <c:pt idx="7147">
                  <c:v>0</c:v>
                </c:pt>
                <c:pt idx="7148">
                  <c:v>0</c:v>
                </c:pt>
                <c:pt idx="7149">
                  <c:v>0</c:v>
                </c:pt>
                <c:pt idx="7150">
                  <c:v>0</c:v>
                </c:pt>
                <c:pt idx="7151">
                  <c:v>0</c:v>
                </c:pt>
                <c:pt idx="7152">
                  <c:v>0</c:v>
                </c:pt>
                <c:pt idx="7153">
                  <c:v>0</c:v>
                </c:pt>
                <c:pt idx="7154">
                  <c:v>0</c:v>
                </c:pt>
                <c:pt idx="7155">
                  <c:v>0</c:v>
                </c:pt>
                <c:pt idx="7156">
                  <c:v>0</c:v>
                </c:pt>
                <c:pt idx="7157">
                  <c:v>0</c:v>
                </c:pt>
                <c:pt idx="7158">
                  <c:v>0</c:v>
                </c:pt>
                <c:pt idx="7159">
                  <c:v>0</c:v>
                </c:pt>
                <c:pt idx="7160">
                  <c:v>0</c:v>
                </c:pt>
                <c:pt idx="7161">
                  <c:v>0</c:v>
                </c:pt>
                <c:pt idx="7162">
                  <c:v>0</c:v>
                </c:pt>
                <c:pt idx="7163">
                  <c:v>0</c:v>
                </c:pt>
                <c:pt idx="7164">
                  <c:v>0</c:v>
                </c:pt>
                <c:pt idx="7165">
                  <c:v>0</c:v>
                </c:pt>
                <c:pt idx="7166">
                  <c:v>0</c:v>
                </c:pt>
                <c:pt idx="7167">
                  <c:v>0</c:v>
                </c:pt>
                <c:pt idx="7168">
                  <c:v>0</c:v>
                </c:pt>
                <c:pt idx="7169">
                  <c:v>0</c:v>
                </c:pt>
                <c:pt idx="7170">
                  <c:v>0</c:v>
                </c:pt>
                <c:pt idx="7171">
                  <c:v>0</c:v>
                </c:pt>
                <c:pt idx="7172">
                  <c:v>0</c:v>
                </c:pt>
                <c:pt idx="7173">
                  <c:v>0</c:v>
                </c:pt>
                <c:pt idx="7174">
                  <c:v>0</c:v>
                </c:pt>
                <c:pt idx="7175">
                  <c:v>0</c:v>
                </c:pt>
                <c:pt idx="7176">
                  <c:v>0</c:v>
                </c:pt>
                <c:pt idx="7177">
                  <c:v>0</c:v>
                </c:pt>
                <c:pt idx="7178">
                  <c:v>0</c:v>
                </c:pt>
                <c:pt idx="7179">
                  <c:v>0</c:v>
                </c:pt>
                <c:pt idx="7180">
                  <c:v>0</c:v>
                </c:pt>
                <c:pt idx="7181">
                  <c:v>0</c:v>
                </c:pt>
                <c:pt idx="7182">
                  <c:v>0</c:v>
                </c:pt>
                <c:pt idx="7183">
                  <c:v>0</c:v>
                </c:pt>
                <c:pt idx="7184">
                  <c:v>0</c:v>
                </c:pt>
                <c:pt idx="7185">
                  <c:v>0</c:v>
                </c:pt>
                <c:pt idx="7186">
                  <c:v>0</c:v>
                </c:pt>
                <c:pt idx="7187">
                  <c:v>0</c:v>
                </c:pt>
                <c:pt idx="7188">
                  <c:v>0</c:v>
                </c:pt>
                <c:pt idx="7189">
                  <c:v>0</c:v>
                </c:pt>
                <c:pt idx="7190">
                  <c:v>0</c:v>
                </c:pt>
                <c:pt idx="7191">
                  <c:v>0</c:v>
                </c:pt>
                <c:pt idx="7192">
                  <c:v>0</c:v>
                </c:pt>
                <c:pt idx="7193">
                  <c:v>0</c:v>
                </c:pt>
                <c:pt idx="7194">
                  <c:v>0</c:v>
                </c:pt>
                <c:pt idx="7195">
                  <c:v>0</c:v>
                </c:pt>
                <c:pt idx="7196">
                  <c:v>0</c:v>
                </c:pt>
                <c:pt idx="7197">
                  <c:v>0</c:v>
                </c:pt>
                <c:pt idx="7198">
                  <c:v>0</c:v>
                </c:pt>
                <c:pt idx="7199">
                  <c:v>0</c:v>
                </c:pt>
                <c:pt idx="7200">
                  <c:v>0</c:v>
                </c:pt>
                <c:pt idx="7201">
                  <c:v>0</c:v>
                </c:pt>
                <c:pt idx="7202">
                  <c:v>0</c:v>
                </c:pt>
                <c:pt idx="7203">
                  <c:v>0</c:v>
                </c:pt>
                <c:pt idx="7204">
                  <c:v>0</c:v>
                </c:pt>
                <c:pt idx="7205">
                  <c:v>0</c:v>
                </c:pt>
                <c:pt idx="7206">
                  <c:v>0</c:v>
                </c:pt>
                <c:pt idx="7207">
                  <c:v>0</c:v>
                </c:pt>
                <c:pt idx="7208">
                  <c:v>0</c:v>
                </c:pt>
                <c:pt idx="7209">
                  <c:v>0</c:v>
                </c:pt>
                <c:pt idx="7210">
                  <c:v>0</c:v>
                </c:pt>
                <c:pt idx="7211">
                  <c:v>0</c:v>
                </c:pt>
                <c:pt idx="7212">
                  <c:v>0</c:v>
                </c:pt>
                <c:pt idx="7213">
                  <c:v>0</c:v>
                </c:pt>
                <c:pt idx="7214">
                  <c:v>0</c:v>
                </c:pt>
                <c:pt idx="7215">
                  <c:v>0</c:v>
                </c:pt>
                <c:pt idx="7216">
                  <c:v>0</c:v>
                </c:pt>
                <c:pt idx="7217">
                  <c:v>0</c:v>
                </c:pt>
                <c:pt idx="7218">
                  <c:v>0</c:v>
                </c:pt>
                <c:pt idx="7219">
                  <c:v>0</c:v>
                </c:pt>
                <c:pt idx="7220">
                  <c:v>0</c:v>
                </c:pt>
                <c:pt idx="7221">
                  <c:v>0</c:v>
                </c:pt>
                <c:pt idx="7222">
                  <c:v>0</c:v>
                </c:pt>
                <c:pt idx="7223">
                  <c:v>0</c:v>
                </c:pt>
                <c:pt idx="7224">
                  <c:v>0</c:v>
                </c:pt>
                <c:pt idx="7225">
                  <c:v>0</c:v>
                </c:pt>
                <c:pt idx="7226">
                  <c:v>0</c:v>
                </c:pt>
                <c:pt idx="7227">
                  <c:v>0</c:v>
                </c:pt>
                <c:pt idx="7228">
                  <c:v>0</c:v>
                </c:pt>
                <c:pt idx="7229">
                  <c:v>0</c:v>
                </c:pt>
                <c:pt idx="7230">
                  <c:v>0</c:v>
                </c:pt>
                <c:pt idx="7231">
                  <c:v>0</c:v>
                </c:pt>
                <c:pt idx="7232">
                  <c:v>0</c:v>
                </c:pt>
                <c:pt idx="7233">
                  <c:v>0</c:v>
                </c:pt>
                <c:pt idx="7234">
                  <c:v>0</c:v>
                </c:pt>
                <c:pt idx="7235">
                  <c:v>0</c:v>
                </c:pt>
                <c:pt idx="7236">
                  <c:v>0</c:v>
                </c:pt>
                <c:pt idx="7237">
                  <c:v>0</c:v>
                </c:pt>
                <c:pt idx="7238">
                  <c:v>0</c:v>
                </c:pt>
                <c:pt idx="7239">
                  <c:v>0</c:v>
                </c:pt>
                <c:pt idx="7240">
                  <c:v>0</c:v>
                </c:pt>
                <c:pt idx="7241">
                  <c:v>0</c:v>
                </c:pt>
                <c:pt idx="7242">
                  <c:v>0</c:v>
                </c:pt>
                <c:pt idx="7243">
                  <c:v>0</c:v>
                </c:pt>
                <c:pt idx="7244">
                  <c:v>0</c:v>
                </c:pt>
                <c:pt idx="7245">
                  <c:v>0</c:v>
                </c:pt>
                <c:pt idx="7246">
                  <c:v>0</c:v>
                </c:pt>
                <c:pt idx="7247">
                  <c:v>0</c:v>
                </c:pt>
                <c:pt idx="7248">
                  <c:v>0</c:v>
                </c:pt>
                <c:pt idx="7249">
                  <c:v>0</c:v>
                </c:pt>
                <c:pt idx="7250">
                  <c:v>0</c:v>
                </c:pt>
                <c:pt idx="7251">
                  <c:v>0</c:v>
                </c:pt>
                <c:pt idx="7252">
                  <c:v>0</c:v>
                </c:pt>
                <c:pt idx="7253">
                  <c:v>0</c:v>
                </c:pt>
                <c:pt idx="7254">
                  <c:v>0</c:v>
                </c:pt>
                <c:pt idx="7255">
                  <c:v>0</c:v>
                </c:pt>
                <c:pt idx="7256">
                  <c:v>0</c:v>
                </c:pt>
                <c:pt idx="7257">
                  <c:v>0</c:v>
                </c:pt>
                <c:pt idx="7258">
                  <c:v>0</c:v>
                </c:pt>
                <c:pt idx="7259">
                  <c:v>0</c:v>
                </c:pt>
                <c:pt idx="7260">
                  <c:v>0</c:v>
                </c:pt>
                <c:pt idx="7261">
                  <c:v>0</c:v>
                </c:pt>
                <c:pt idx="7262">
                  <c:v>0</c:v>
                </c:pt>
                <c:pt idx="7263">
                  <c:v>0</c:v>
                </c:pt>
                <c:pt idx="7264">
                  <c:v>0</c:v>
                </c:pt>
                <c:pt idx="7265">
                  <c:v>0</c:v>
                </c:pt>
                <c:pt idx="7266">
                  <c:v>0</c:v>
                </c:pt>
                <c:pt idx="7267">
                  <c:v>0</c:v>
                </c:pt>
                <c:pt idx="7268">
                  <c:v>0</c:v>
                </c:pt>
                <c:pt idx="7269">
                  <c:v>0</c:v>
                </c:pt>
                <c:pt idx="7270">
                  <c:v>0</c:v>
                </c:pt>
                <c:pt idx="7271">
                  <c:v>0</c:v>
                </c:pt>
                <c:pt idx="7272">
                  <c:v>0</c:v>
                </c:pt>
                <c:pt idx="7273">
                  <c:v>0</c:v>
                </c:pt>
                <c:pt idx="7274">
                  <c:v>0</c:v>
                </c:pt>
                <c:pt idx="7275">
                  <c:v>0</c:v>
                </c:pt>
                <c:pt idx="7276">
                  <c:v>0</c:v>
                </c:pt>
                <c:pt idx="7277">
                  <c:v>0</c:v>
                </c:pt>
                <c:pt idx="7278">
                  <c:v>0</c:v>
                </c:pt>
                <c:pt idx="7279">
                  <c:v>0</c:v>
                </c:pt>
                <c:pt idx="7280">
                  <c:v>0</c:v>
                </c:pt>
                <c:pt idx="7281">
                  <c:v>0</c:v>
                </c:pt>
                <c:pt idx="7282">
                  <c:v>0</c:v>
                </c:pt>
                <c:pt idx="7283">
                  <c:v>0</c:v>
                </c:pt>
                <c:pt idx="7284">
                  <c:v>0</c:v>
                </c:pt>
                <c:pt idx="7285">
                  <c:v>0</c:v>
                </c:pt>
                <c:pt idx="7286">
                  <c:v>0</c:v>
                </c:pt>
                <c:pt idx="7287">
                  <c:v>0</c:v>
                </c:pt>
                <c:pt idx="7288">
                  <c:v>0</c:v>
                </c:pt>
                <c:pt idx="7289">
                  <c:v>0</c:v>
                </c:pt>
                <c:pt idx="7290">
                  <c:v>0</c:v>
                </c:pt>
                <c:pt idx="7291">
                  <c:v>0</c:v>
                </c:pt>
                <c:pt idx="7292">
                  <c:v>0</c:v>
                </c:pt>
                <c:pt idx="7293">
                  <c:v>0</c:v>
                </c:pt>
                <c:pt idx="7294">
                  <c:v>0</c:v>
                </c:pt>
                <c:pt idx="7295">
                  <c:v>0</c:v>
                </c:pt>
                <c:pt idx="7296">
                  <c:v>0</c:v>
                </c:pt>
                <c:pt idx="7297">
                  <c:v>0</c:v>
                </c:pt>
                <c:pt idx="7298">
                  <c:v>0</c:v>
                </c:pt>
                <c:pt idx="7299">
                  <c:v>0</c:v>
                </c:pt>
                <c:pt idx="7300">
                  <c:v>0</c:v>
                </c:pt>
                <c:pt idx="7301">
                  <c:v>0</c:v>
                </c:pt>
                <c:pt idx="7302">
                  <c:v>0</c:v>
                </c:pt>
                <c:pt idx="7303">
                  <c:v>0</c:v>
                </c:pt>
                <c:pt idx="7304">
                  <c:v>0</c:v>
                </c:pt>
                <c:pt idx="7305">
                  <c:v>0</c:v>
                </c:pt>
                <c:pt idx="7306">
                  <c:v>0</c:v>
                </c:pt>
                <c:pt idx="7307">
                  <c:v>0</c:v>
                </c:pt>
                <c:pt idx="7308">
                  <c:v>0</c:v>
                </c:pt>
                <c:pt idx="7309">
                  <c:v>0</c:v>
                </c:pt>
                <c:pt idx="7310">
                  <c:v>0</c:v>
                </c:pt>
                <c:pt idx="7311">
                  <c:v>0</c:v>
                </c:pt>
                <c:pt idx="7312">
                  <c:v>0</c:v>
                </c:pt>
                <c:pt idx="7313">
                  <c:v>0</c:v>
                </c:pt>
                <c:pt idx="7314">
                  <c:v>0</c:v>
                </c:pt>
                <c:pt idx="7315">
                  <c:v>0</c:v>
                </c:pt>
                <c:pt idx="7316">
                  <c:v>0</c:v>
                </c:pt>
                <c:pt idx="7317">
                  <c:v>0</c:v>
                </c:pt>
                <c:pt idx="7318">
                  <c:v>0</c:v>
                </c:pt>
                <c:pt idx="7319">
                  <c:v>0</c:v>
                </c:pt>
                <c:pt idx="7320">
                  <c:v>0</c:v>
                </c:pt>
                <c:pt idx="7321">
                  <c:v>0</c:v>
                </c:pt>
                <c:pt idx="7322">
                  <c:v>0</c:v>
                </c:pt>
                <c:pt idx="7323">
                  <c:v>0</c:v>
                </c:pt>
                <c:pt idx="7324">
                  <c:v>0</c:v>
                </c:pt>
                <c:pt idx="7325">
                  <c:v>0</c:v>
                </c:pt>
                <c:pt idx="7326">
                  <c:v>0</c:v>
                </c:pt>
                <c:pt idx="7327">
                  <c:v>0</c:v>
                </c:pt>
                <c:pt idx="7328">
                  <c:v>0</c:v>
                </c:pt>
                <c:pt idx="7329">
                  <c:v>0</c:v>
                </c:pt>
                <c:pt idx="7330">
                  <c:v>0</c:v>
                </c:pt>
                <c:pt idx="7331">
                  <c:v>0</c:v>
                </c:pt>
                <c:pt idx="7332">
                  <c:v>0</c:v>
                </c:pt>
                <c:pt idx="7333">
                  <c:v>0</c:v>
                </c:pt>
                <c:pt idx="7334">
                  <c:v>0</c:v>
                </c:pt>
                <c:pt idx="7335">
                  <c:v>0</c:v>
                </c:pt>
                <c:pt idx="7336">
                  <c:v>0</c:v>
                </c:pt>
                <c:pt idx="7337">
                  <c:v>0</c:v>
                </c:pt>
                <c:pt idx="7338">
                  <c:v>0</c:v>
                </c:pt>
                <c:pt idx="7339">
                  <c:v>0</c:v>
                </c:pt>
                <c:pt idx="7340">
                  <c:v>0</c:v>
                </c:pt>
                <c:pt idx="7341">
                  <c:v>0</c:v>
                </c:pt>
                <c:pt idx="7342">
                  <c:v>0</c:v>
                </c:pt>
                <c:pt idx="7343">
                  <c:v>0</c:v>
                </c:pt>
                <c:pt idx="7344">
                  <c:v>0</c:v>
                </c:pt>
                <c:pt idx="7345">
                  <c:v>0</c:v>
                </c:pt>
                <c:pt idx="7346">
                  <c:v>0</c:v>
                </c:pt>
                <c:pt idx="7347">
                  <c:v>0</c:v>
                </c:pt>
                <c:pt idx="7348">
                  <c:v>0</c:v>
                </c:pt>
                <c:pt idx="7349">
                  <c:v>0</c:v>
                </c:pt>
                <c:pt idx="7350">
                  <c:v>0</c:v>
                </c:pt>
                <c:pt idx="7351">
                  <c:v>0</c:v>
                </c:pt>
                <c:pt idx="7352">
                  <c:v>0</c:v>
                </c:pt>
                <c:pt idx="7353">
                  <c:v>0</c:v>
                </c:pt>
                <c:pt idx="7354">
                  <c:v>0</c:v>
                </c:pt>
                <c:pt idx="7355">
                  <c:v>0</c:v>
                </c:pt>
                <c:pt idx="7356">
                  <c:v>0</c:v>
                </c:pt>
                <c:pt idx="7357">
                  <c:v>0</c:v>
                </c:pt>
                <c:pt idx="7358">
                  <c:v>0</c:v>
                </c:pt>
                <c:pt idx="7359">
                  <c:v>0</c:v>
                </c:pt>
                <c:pt idx="7360">
                  <c:v>0</c:v>
                </c:pt>
                <c:pt idx="7361">
                  <c:v>0</c:v>
                </c:pt>
                <c:pt idx="7362">
                  <c:v>0</c:v>
                </c:pt>
                <c:pt idx="7363">
                  <c:v>0</c:v>
                </c:pt>
                <c:pt idx="7364">
                  <c:v>0</c:v>
                </c:pt>
                <c:pt idx="7365">
                  <c:v>0</c:v>
                </c:pt>
                <c:pt idx="7366">
                  <c:v>0</c:v>
                </c:pt>
                <c:pt idx="7367">
                  <c:v>0</c:v>
                </c:pt>
                <c:pt idx="7368">
                  <c:v>0</c:v>
                </c:pt>
                <c:pt idx="7369">
                  <c:v>0</c:v>
                </c:pt>
                <c:pt idx="7370">
                  <c:v>0</c:v>
                </c:pt>
                <c:pt idx="7371">
                  <c:v>0</c:v>
                </c:pt>
                <c:pt idx="7372">
                  <c:v>0</c:v>
                </c:pt>
                <c:pt idx="7373">
                  <c:v>0</c:v>
                </c:pt>
                <c:pt idx="7374">
                  <c:v>0</c:v>
                </c:pt>
                <c:pt idx="7375">
                  <c:v>0</c:v>
                </c:pt>
                <c:pt idx="7376">
                  <c:v>0</c:v>
                </c:pt>
                <c:pt idx="7377">
                  <c:v>0</c:v>
                </c:pt>
                <c:pt idx="7378">
                  <c:v>0</c:v>
                </c:pt>
                <c:pt idx="7379">
                  <c:v>0</c:v>
                </c:pt>
                <c:pt idx="7380">
                  <c:v>0</c:v>
                </c:pt>
                <c:pt idx="7381">
                  <c:v>0</c:v>
                </c:pt>
                <c:pt idx="7382">
                  <c:v>0</c:v>
                </c:pt>
                <c:pt idx="7383">
                  <c:v>0</c:v>
                </c:pt>
                <c:pt idx="7384">
                  <c:v>0</c:v>
                </c:pt>
                <c:pt idx="7385">
                  <c:v>0</c:v>
                </c:pt>
                <c:pt idx="7386">
                  <c:v>0</c:v>
                </c:pt>
                <c:pt idx="7387">
                  <c:v>0</c:v>
                </c:pt>
                <c:pt idx="7388">
                  <c:v>0</c:v>
                </c:pt>
                <c:pt idx="7389">
                  <c:v>0</c:v>
                </c:pt>
                <c:pt idx="7390">
                  <c:v>0</c:v>
                </c:pt>
                <c:pt idx="7391">
                  <c:v>0</c:v>
                </c:pt>
                <c:pt idx="7392">
                  <c:v>0</c:v>
                </c:pt>
                <c:pt idx="7393">
                  <c:v>0</c:v>
                </c:pt>
                <c:pt idx="7394">
                  <c:v>0</c:v>
                </c:pt>
                <c:pt idx="7395">
                  <c:v>0</c:v>
                </c:pt>
                <c:pt idx="7396">
                  <c:v>0</c:v>
                </c:pt>
                <c:pt idx="7397">
                  <c:v>0</c:v>
                </c:pt>
                <c:pt idx="7398">
                  <c:v>0</c:v>
                </c:pt>
                <c:pt idx="7399">
                  <c:v>0</c:v>
                </c:pt>
                <c:pt idx="7400">
                  <c:v>0</c:v>
                </c:pt>
                <c:pt idx="7401">
                  <c:v>0</c:v>
                </c:pt>
                <c:pt idx="7402">
                  <c:v>0</c:v>
                </c:pt>
                <c:pt idx="7403">
                  <c:v>0</c:v>
                </c:pt>
                <c:pt idx="7404">
                  <c:v>0</c:v>
                </c:pt>
                <c:pt idx="7405">
                  <c:v>0</c:v>
                </c:pt>
                <c:pt idx="7406">
                  <c:v>0</c:v>
                </c:pt>
                <c:pt idx="7407">
                  <c:v>0</c:v>
                </c:pt>
                <c:pt idx="7408">
                  <c:v>0</c:v>
                </c:pt>
                <c:pt idx="7409">
                  <c:v>0</c:v>
                </c:pt>
                <c:pt idx="7410">
                  <c:v>0</c:v>
                </c:pt>
                <c:pt idx="7411">
                  <c:v>0</c:v>
                </c:pt>
                <c:pt idx="7412">
                  <c:v>0</c:v>
                </c:pt>
                <c:pt idx="7413">
                  <c:v>0</c:v>
                </c:pt>
                <c:pt idx="7414">
                  <c:v>0</c:v>
                </c:pt>
                <c:pt idx="7415">
                  <c:v>0</c:v>
                </c:pt>
                <c:pt idx="7416">
                  <c:v>0</c:v>
                </c:pt>
                <c:pt idx="7417">
                  <c:v>0</c:v>
                </c:pt>
                <c:pt idx="7418">
                  <c:v>0</c:v>
                </c:pt>
                <c:pt idx="7419">
                  <c:v>0</c:v>
                </c:pt>
                <c:pt idx="7420">
                  <c:v>0</c:v>
                </c:pt>
                <c:pt idx="7421">
                  <c:v>0</c:v>
                </c:pt>
                <c:pt idx="7422">
                  <c:v>0</c:v>
                </c:pt>
                <c:pt idx="7423">
                  <c:v>0</c:v>
                </c:pt>
                <c:pt idx="7424">
                  <c:v>0</c:v>
                </c:pt>
                <c:pt idx="7425">
                  <c:v>0</c:v>
                </c:pt>
                <c:pt idx="7426">
                  <c:v>0</c:v>
                </c:pt>
                <c:pt idx="7427">
                  <c:v>0</c:v>
                </c:pt>
                <c:pt idx="7428">
                  <c:v>0</c:v>
                </c:pt>
                <c:pt idx="7429">
                  <c:v>0</c:v>
                </c:pt>
                <c:pt idx="7430">
                  <c:v>0</c:v>
                </c:pt>
                <c:pt idx="7431">
                  <c:v>0</c:v>
                </c:pt>
                <c:pt idx="7432">
                  <c:v>0</c:v>
                </c:pt>
                <c:pt idx="7433">
                  <c:v>0</c:v>
                </c:pt>
                <c:pt idx="7434">
                  <c:v>0</c:v>
                </c:pt>
                <c:pt idx="7435">
                  <c:v>0</c:v>
                </c:pt>
                <c:pt idx="7436">
                  <c:v>0</c:v>
                </c:pt>
                <c:pt idx="7437">
                  <c:v>0</c:v>
                </c:pt>
                <c:pt idx="7438">
                  <c:v>0</c:v>
                </c:pt>
                <c:pt idx="7439">
                  <c:v>0</c:v>
                </c:pt>
                <c:pt idx="7440">
                  <c:v>0</c:v>
                </c:pt>
                <c:pt idx="7441">
                  <c:v>0</c:v>
                </c:pt>
                <c:pt idx="7442">
                  <c:v>0</c:v>
                </c:pt>
                <c:pt idx="7443">
                  <c:v>0</c:v>
                </c:pt>
                <c:pt idx="7444">
                  <c:v>0</c:v>
                </c:pt>
                <c:pt idx="7445">
                  <c:v>0</c:v>
                </c:pt>
                <c:pt idx="7446">
                  <c:v>0</c:v>
                </c:pt>
                <c:pt idx="7447">
                  <c:v>0</c:v>
                </c:pt>
                <c:pt idx="7448">
                  <c:v>0</c:v>
                </c:pt>
                <c:pt idx="7449">
                  <c:v>0</c:v>
                </c:pt>
                <c:pt idx="7450">
                  <c:v>0</c:v>
                </c:pt>
                <c:pt idx="7451">
                  <c:v>0</c:v>
                </c:pt>
                <c:pt idx="7452">
                  <c:v>0</c:v>
                </c:pt>
                <c:pt idx="7453">
                  <c:v>0</c:v>
                </c:pt>
                <c:pt idx="7454">
                  <c:v>0</c:v>
                </c:pt>
                <c:pt idx="7455">
                  <c:v>0</c:v>
                </c:pt>
                <c:pt idx="7456">
                  <c:v>0</c:v>
                </c:pt>
                <c:pt idx="7457">
                  <c:v>0</c:v>
                </c:pt>
                <c:pt idx="7458">
                  <c:v>0</c:v>
                </c:pt>
                <c:pt idx="7459">
                  <c:v>0</c:v>
                </c:pt>
                <c:pt idx="7460">
                  <c:v>0</c:v>
                </c:pt>
                <c:pt idx="7461">
                  <c:v>0</c:v>
                </c:pt>
                <c:pt idx="7462">
                  <c:v>0</c:v>
                </c:pt>
                <c:pt idx="7463">
                  <c:v>0</c:v>
                </c:pt>
                <c:pt idx="7464">
                  <c:v>0</c:v>
                </c:pt>
                <c:pt idx="7465">
                  <c:v>0</c:v>
                </c:pt>
                <c:pt idx="7466">
                  <c:v>0</c:v>
                </c:pt>
                <c:pt idx="7467">
                  <c:v>0</c:v>
                </c:pt>
                <c:pt idx="7468">
                  <c:v>0</c:v>
                </c:pt>
                <c:pt idx="7469">
                  <c:v>0</c:v>
                </c:pt>
                <c:pt idx="7470">
                  <c:v>0</c:v>
                </c:pt>
                <c:pt idx="7471">
                  <c:v>0</c:v>
                </c:pt>
                <c:pt idx="7472">
                  <c:v>0</c:v>
                </c:pt>
                <c:pt idx="7473">
                  <c:v>0</c:v>
                </c:pt>
                <c:pt idx="7474">
                  <c:v>0</c:v>
                </c:pt>
                <c:pt idx="7475">
                  <c:v>0</c:v>
                </c:pt>
                <c:pt idx="7476">
                  <c:v>0</c:v>
                </c:pt>
                <c:pt idx="7477">
                  <c:v>0</c:v>
                </c:pt>
                <c:pt idx="7478">
                  <c:v>0</c:v>
                </c:pt>
                <c:pt idx="7479">
                  <c:v>0</c:v>
                </c:pt>
                <c:pt idx="7480">
                  <c:v>0</c:v>
                </c:pt>
                <c:pt idx="7481">
                  <c:v>0</c:v>
                </c:pt>
                <c:pt idx="7482">
                  <c:v>0</c:v>
                </c:pt>
                <c:pt idx="7483">
                  <c:v>0</c:v>
                </c:pt>
                <c:pt idx="7484">
                  <c:v>0</c:v>
                </c:pt>
                <c:pt idx="7485">
                  <c:v>0</c:v>
                </c:pt>
                <c:pt idx="7486">
                  <c:v>0</c:v>
                </c:pt>
                <c:pt idx="7487">
                  <c:v>0</c:v>
                </c:pt>
                <c:pt idx="7488">
                  <c:v>0</c:v>
                </c:pt>
                <c:pt idx="7489">
                  <c:v>0</c:v>
                </c:pt>
                <c:pt idx="7490">
                  <c:v>0</c:v>
                </c:pt>
                <c:pt idx="7491">
                  <c:v>0</c:v>
                </c:pt>
                <c:pt idx="7492">
                  <c:v>0</c:v>
                </c:pt>
                <c:pt idx="7493">
                  <c:v>0</c:v>
                </c:pt>
                <c:pt idx="7494">
                  <c:v>0</c:v>
                </c:pt>
                <c:pt idx="7495">
                  <c:v>0</c:v>
                </c:pt>
                <c:pt idx="7496">
                  <c:v>0</c:v>
                </c:pt>
                <c:pt idx="7497">
                  <c:v>0</c:v>
                </c:pt>
                <c:pt idx="7498">
                  <c:v>0</c:v>
                </c:pt>
                <c:pt idx="7499">
                  <c:v>0</c:v>
                </c:pt>
                <c:pt idx="7500">
                  <c:v>0</c:v>
                </c:pt>
                <c:pt idx="7501">
                  <c:v>0</c:v>
                </c:pt>
                <c:pt idx="7502">
                  <c:v>0</c:v>
                </c:pt>
                <c:pt idx="7503">
                  <c:v>0</c:v>
                </c:pt>
                <c:pt idx="7504">
                  <c:v>0</c:v>
                </c:pt>
                <c:pt idx="7505">
                  <c:v>0</c:v>
                </c:pt>
                <c:pt idx="7506">
                  <c:v>0</c:v>
                </c:pt>
                <c:pt idx="7507">
                  <c:v>0</c:v>
                </c:pt>
                <c:pt idx="7508">
                  <c:v>0</c:v>
                </c:pt>
                <c:pt idx="7509">
                  <c:v>0</c:v>
                </c:pt>
                <c:pt idx="7510">
                  <c:v>0</c:v>
                </c:pt>
                <c:pt idx="7511">
                  <c:v>0</c:v>
                </c:pt>
                <c:pt idx="7512">
                  <c:v>0</c:v>
                </c:pt>
                <c:pt idx="7513">
                  <c:v>0</c:v>
                </c:pt>
                <c:pt idx="7514">
                  <c:v>0</c:v>
                </c:pt>
                <c:pt idx="7515">
                  <c:v>0</c:v>
                </c:pt>
                <c:pt idx="7516">
                  <c:v>0</c:v>
                </c:pt>
                <c:pt idx="7517">
                  <c:v>0</c:v>
                </c:pt>
                <c:pt idx="7518">
                  <c:v>0</c:v>
                </c:pt>
                <c:pt idx="7519">
                  <c:v>0</c:v>
                </c:pt>
                <c:pt idx="7520">
                  <c:v>0</c:v>
                </c:pt>
                <c:pt idx="7521">
                  <c:v>0</c:v>
                </c:pt>
                <c:pt idx="7522">
                  <c:v>0</c:v>
                </c:pt>
                <c:pt idx="7523">
                  <c:v>0</c:v>
                </c:pt>
                <c:pt idx="7524">
                  <c:v>0</c:v>
                </c:pt>
                <c:pt idx="7525">
                  <c:v>0</c:v>
                </c:pt>
                <c:pt idx="7526">
                  <c:v>0</c:v>
                </c:pt>
                <c:pt idx="7527">
                  <c:v>0</c:v>
                </c:pt>
                <c:pt idx="7528">
                  <c:v>0</c:v>
                </c:pt>
                <c:pt idx="7529">
                  <c:v>0</c:v>
                </c:pt>
                <c:pt idx="7530">
                  <c:v>0</c:v>
                </c:pt>
                <c:pt idx="7531">
                  <c:v>0</c:v>
                </c:pt>
                <c:pt idx="7532">
                  <c:v>0</c:v>
                </c:pt>
                <c:pt idx="7533">
                  <c:v>0</c:v>
                </c:pt>
                <c:pt idx="7534">
                  <c:v>0</c:v>
                </c:pt>
                <c:pt idx="7535">
                  <c:v>0</c:v>
                </c:pt>
                <c:pt idx="7536">
                  <c:v>0</c:v>
                </c:pt>
                <c:pt idx="7537">
                  <c:v>0</c:v>
                </c:pt>
                <c:pt idx="7538">
                  <c:v>0</c:v>
                </c:pt>
                <c:pt idx="7539">
                  <c:v>0</c:v>
                </c:pt>
                <c:pt idx="7540">
                  <c:v>0</c:v>
                </c:pt>
                <c:pt idx="7541">
                  <c:v>0</c:v>
                </c:pt>
                <c:pt idx="7542">
                  <c:v>0</c:v>
                </c:pt>
                <c:pt idx="7543">
                  <c:v>0</c:v>
                </c:pt>
                <c:pt idx="7544">
                  <c:v>0</c:v>
                </c:pt>
                <c:pt idx="7545">
                  <c:v>0</c:v>
                </c:pt>
                <c:pt idx="7546">
                  <c:v>0</c:v>
                </c:pt>
                <c:pt idx="7547">
                  <c:v>0</c:v>
                </c:pt>
                <c:pt idx="7548">
                  <c:v>0</c:v>
                </c:pt>
                <c:pt idx="7549">
                  <c:v>0</c:v>
                </c:pt>
                <c:pt idx="7550">
                  <c:v>0</c:v>
                </c:pt>
                <c:pt idx="7551">
                  <c:v>0</c:v>
                </c:pt>
                <c:pt idx="7552">
                  <c:v>0</c:v>
                </c:pt>
                <c:pt idx="7553">
                  <c:v>0</c:v>
                </c:pt>
                <c:pt idx="7554">
                  <c:v>0</c:v>
                </c:pt>
                <c:pt idx="7555">
                  <c:v>0</c:v>
                </c:pt>
                <c:pt idx="7556">
                  <c:v>0</c:v>
                </c:pt>
                <c:pt idx="7557">
                  <c:v>0</c:v>
                </c:pt>
                <c:pt idx="7558">
                  <c:v>0</c:v>
                </c:pt>
                <c:pt idx="7559">
                  <c:v>0</c:v>
                </c:pt>
                <c:pt idx="7560">
                  <c:v>0</c:v>
                </c:pt>
                <c:pt idx="7561">
                  <c:v>0</c:v>
                </c:pt>
                <c:pt idx="7562">
                  <c:v>0</c:v>
                </c:pt>
                <c:pt idx="7563">
                  <c:v>0</c:v>
                </c:pt>
                <c:pt idx="7564">
                  <c:v>0</c:v>
                </c:pt>
                <c:pt idx="7565">
                  <c:v>0</c:v>
                </c:pt>
                <c:pt idx="7566">
                  <c:v>0</c:v>
                </c:pt>
                <c:pt idx="7567">
                  <c:v>0</c:v>
                </c:pt>
                <c:pt idx="7568">
                  <c:v>0</c:v>
                </c:pt>
                <c:pt idx="7569">
                  <c:v>0</c:v>
                </c:pt>
                <c:pt idx="7570">
                  <c:v>0</c:v>
                </c:pt>
                <c:pt idx="7571">
                  <c:v>0</c:v>
                </c:pt>
                <c:pt idx="7572">
                  <c:v>0</c:v>
                </c:pt>
                <c:pt idx="7573">
                  <c:v>0</c:v>
                </c:pt>
                <c:pt idx="7574">
                  <c:v>0</c:v>
                </c:pt>
                <c:pt idx="7575">
                  <c:v>0</c:v>
                </c:pt>
                <c:pt idx="7576">
                  <c:v>0</c:v>
                </c:pt>
                <c:pt idx="7577">
                  <c:v>0</c:v>
                </c:pt>
                <c:pt idx="7578">
                  <c:v>0</c:v>
                </c:pt>
                <c:pt idx="7579">
                  <c:v>0</c:v>
                </c:pt>
                <c:pt idx="7580">
                  <c:v>0</c:v>
                </c:pt>
                <c:pt idx="7581">
                  <c:v>0</c:v>
                </c:pt>
                <c:pt idx="7582">
                  <c:v>0</c:v>
                </c:pt>
                <c:pt idx="7583">
                  <c:v>0</c:v>
                </c:pt>
                <c:pt idx="7584">
                  <c:v>0</c:v>
                </c:pt>
                <c:pt idx="7585">
                  <c:v>0</c:v>
                </c:pt>
                <c:pt idx="7586">
                  <c:v>0</c:v>
                </c:pt>
                <c:pt idx="7587">
                  <c:v>0</c:v>
                </c:pt>
                <c:pt idx="7588">
                  <c:v>0</c:v>
                </c:pt>
                <c:pt idx="7589">
                  <c:v>0</c:v>
                </c:pt>
                <c:pt idx="7590">
                  <c:v>0</c:v>
                </c:pt>
                <c:pt idx="7591">
                  <c:v>0</c:v>
                </c:pt>
                <c:pt idx="7592">
                  <c:v>0</c:v>
                </c:pt>
                <c:pt idx="7593">
                  <c:v>0</c:v>
                </c:pt>
                <c:pt idx="7594">
                  <c:v>0</c:v>
                </c:pt>
                <c:pt idx="7595">
                  <c:v>0</c:v>
                </c:pt>
                <c:pt idx="7596">
                  <c:v>0</c:v>
                </c:pt>
                <c:pt idx="7597">
                  <c:v>0</c:v>
                </c:pt>
                <c:pt idx="7598">
                  <c:v>0</c:v>
                </c:pt>
                <c:pt idx="7599">
                  <c:v>0</c:v>
                </c:pt>
                <c:pt idx="7600">
                  <c:v>0</c:v>
                </c:pt>
                <c:pt idx="7601">
                  <c:v>0</c:v>
                </c:pt>
                <c:pt idx="7602">
                  <c:v>0</c:v>
                </c:pt>
                <c:pt idx="7603">
                  <c:v>0</c:v>
                </c:pt>
                <c:pt idx="7604">
                  <c:v>0</c:v>
                </c:pt>
                <c:pt idx="7605">
                  <c:v>0</c:v>
                </c:pt>
                <c:pt idx="7606">
                  <c:v>0</c:v>
                </c:pt>
                <c:pt idx="7607">
                  <c:v>0</c:v>
                </c:pt>
                <c:pt idx="7608">
                  <c:v>0</c:v>
                </c:pt>
                <c:pt idx="7609">
                  <c:v>0</c:v>
                </c:pt>
                <c:pt idx="7610">
                  <c:v>0</c:v>
                </c:pt>
                <c:pt idx="7611">
                  <c:v>0</c:v>
                </c:pt>
                <c:pt idx="7612">
                  <c:v>0</c:v>
                </c:pt>
                <c:pt idx="7613">
                  <c:v>0</c:v>
                </c:pt>
                <c:pt idx="7614">
                  <c:v>0</c:v>
                </c:pt>
                <c:pt idx="7615">
                  <c:v>0</c:v>
                </c:pt>
                <c:pt idx="7616">
                  <c:v>0</c:v>
                </c:pt>
                <c:pt idx="7617">
                  <c:v>0</c:v>
                </c:pt>
                <c:pt idx="7618">
                  <c:v>0</c:v>
                </c:pt>
                <c:pt idx="7619">
                  <c:v>0</c:v>
                </c:pt>
                <c:pt idx="7620">
                  <c:v>0</c:v>
                </c:pt>
                <c:pt idx="7621">
                  <c:v>0</c:v>
                </c:pt>
                <c:pt idx="7622">
                  <c:v>0</c:v>
                </c:pt>
                <c:pt idx="7623">
                  <c:v>0</c:v>
                </c:pt>
                <c:pt idx="7624">
                  <c:v>0</c:v>
                </c:pt>
                <c:pt idx="7625">
                  <c:v>0</c:v>
                </c:pt>
                <c:pt idx="7626">
                  <c:v>0</c:v>
                </c:pt>
                <c:pt idx="7627">
                  <c:v>0</c:v>
                </c:pt>
                <c:pt idx="7628">
                  <c:v>0</c:v>
                </c:pt>
                <c:pt idx="7629">
                  <c:v>0</c:v>
                </c:pt>
                <c:pt idx="7630">
                  <c:v>0</c:v>
                </c:pt>
                <c:pt idx="7631">
                  <c:v>0</c:v>
                </c:pt>
                <c:pt idx="7632">
                  <c:v>0</c:v>
                </c:pt>
                <c:pt idx="7633">
                  <c:v>0</c:v>
                </c:pt>
                <c:pt idx="7634">
                  <c:v>0</c:v>
                </c:pt>
                <c:pt idx="7635">
                  <c:v>0</c:v>
                </c:pt>
                <c:pt idx="7636">
                  <c:v>0</c:v>
                </c:pt>
                <c:pt idx="7637">
                  <c:v>0</c:v>
                </c:pt>
                <c:pt idx="7638">
                  <c:v>0</c:v>
                </c:pt>
                <c:pt idx="7639">
                  <c:v>0</c:v>
                </c:pt>
                <c:pt idx="7640">
                  <c:v>0</c:v>
                </c:pt>
                <c:pt idx="7641">
                  <c:v>0</c:v>
                </c:pt>
                <c:pt idx="7642">
                  <c:v>0</c:v>
                </c:pt>
                <c:pt idx="7643">
                  <c:v>0</c:v>
                </c:pt>
                <c:pt idx="7644">
                  <c:v>0</c:v>
                </c:pt>
                <c:pt idx="7645">
                  <c:v>0</c:v>
                </c:pt>
                <c:pt idx="7646">
                  <c:v>0</c:v>
                </c:pt>
                <c:pt idx="7647">
                  <c:v>0</c:v>
                </c:pt>
                <c:pt idx="7648">
                  <c:v>0</c:v>
                </c:pt>
                <c:pt idx="7649">
                  <c:v>0</c:v>
                </c:pt>
                <c:pt idx="7650">
                  <c:v>0</c:v>
                </c:pt>
                <c:pt idx="7651">
                  <c:v>0</c:v>
                </c:pt>
                <c:pt idx="7652">
                  <c:v>0</c:v>
                </c:pt>
                <c:pt idx="7653">
                  <c:v>0</c:v>
                </c:pt>
                <c:pt idx="7654">
                  <c:v>0</c:v>
                </c:pt>
                <c:pt idx="7655">
                  <c:v>0</c:v>
                </c:pt>
                <c:pt idx="7656">
                  <c:v>0</c:v>
                </c:pt>
                <c:pt idx="7657">
                  <c:v>0</c:v>
                </c:pt>
                <c:pt idx="7658">
                  <c:v>0</c:v>
                </c:pt>
                <c:pt idx="7659">
                  <c:v>0</c:v>
                </c:pt>
                <c:pt idx="7660">
                  <c:v>0</c:v>
                </c:pt>
                <c:pt idx="7661">
                  <c:v>0</c:v>
                </c:pt>
                <c:pt idx="7662">
                  <c:v>0</c:v>
                </c:pt>
                <c:pt idx="7663">
                  <c:v>0</c:v>
                </c:pt>
                <c:pt idx="7664">
                  <c:v>0</c:v>
                </c:pt>
                <c:pt idx="7665">
                  <c:v>0</c:v>
                </c:pt>
                <c:pt idx="7666">
                  <c:v>0</c:v>
                </c:pt>
                <c:pt idx="7667">
                  <c:v>0</c:v>
                </c:pt>
                <c:pt idx="7668">
                  <c:v>0</c:v>
                </c:pt>
                <c:pt idx="7669">
                  <c:v>0</c:v>
                </c:pt>
                <c:pt idx="7670">
                  <c:v>0</c:v>
                </c:pt>
                <c:pt idx="7671">
                  <c:v>0</c:v>
                </c:pt>
                <c:pt idx="7672">
                  <c:v>0</c:v>
                </c:pt>
                <c:pt idx="7673">
                  <c:v>0</c:v>
                </c:pt>
                <c:pt idx="7674">
                  <c:v>0</c:v>
                </c:pt>
                <c:pt idx="7675">
                  <c:v>0</c:v>
                </c:pt>
                <c:pt idx="7676">
                  <c:v>0</c:v>
                </c:pt>
                <c:pt idx="7677">
                  <c:v>0</c:v>
                </c:pt>
                <c:pt idx="7678">
                  <c:v>0</c:v>
                </c:pt>
                <c:pt idx="7679">
                  <c:v>0</c:v>
                </c:pt>
                <c:pt idx="7680">
                  <c:v>0</c:v>
                </c:pt>
                <c:pt idx="7681">
                  <c:v>0</c:v>
                </c:pt>
                <c:pt idx="7682">
                  <c:v>0</c:v>
                </c:pt>
                <c:pt idx="7683">
                  <c:v>0</c:v>
                </c:pt>
                <c:pt idx="7684">
                  <c:v>0</c:v>
                </c:pt>
                <c:pt idx="7685">
                  <c:v>0</c:v>
                </c:pt>
                <c:pt idx="7686">
                  <c:v>0</c:v>
                </c:pt>
                <c:pt idx="7687">
                  <c:v>0</c:v>
                </c:pt>
                <c:pt idx="7688">
                  <c:v>0</c:v>
                </c:pt>
                <c:pt idx="7689">
                  <c:v>0</c:v>
                </c:pt>
                <c:pt idx="7690">
                  <c:v>0</c:v>
                </c:pt>
                <c:pt idx="7691">
                  <c:v>0</c:v>
                </c:pt>
                <c:pt idx="7692">
                  <c:v>0</c:v>
                </c:pt>
                <c:pt idx="7693">
                  <c:v>0</c:v>
                </c:pt>
                <c:pt idx="7694">
                  <c:v>0</c:v>
                </c:pt>
                <c:pt idx="7695">
                  <c:v>0</c:v>
                </c:pt>
                <c:pt idx="7696">
                  <c:v>0</c:v>
                </c:pt>
                <c:pt idx="7697">
                  <c:v>0</c:v>
                </c:pt>
                <c:pt idx="7698">
                  <c:v>0</c:v>
                </c:pt>
                <c:pt idx="7699">
                  <c:v>0</c:v>
                </c:pt>
                <c:pt idx="7700">
                  <c:v>0</c:v>
                </c:pt>
                <c:pt idx="7701">
                  <c:v>0</c:v>
                </c:pt>
                <c:pt idx="7702">
                  <c:v>0</c:v>
                </c:pt>
                <c:pt idx="7703">
                  <c:v>0</c:v>
                </c:pt>
                <c:pt idx="7704">
                  <c:v>0</c:v>
                </c:pt>
                <c:pt idx="7705">
                  <c:v>0</c:v>
                </c:pt>
                <c:pt idx="7706">
                  <c:v>0</c:v>
                </c:pt>
                <c:pt idx="7707">
                  <c:v>0</c:v>
                </c:pt>
                <c:pt idx="7708">
                  <c:v>0</c:v>
                </c:pt>
                <c:pt idx="7709">
                  <c:v>0</c:v>
                </c:pt>
                <c:pt idx="7710">
                  <c:v>0</c:v>
                </c:pt>
                <c:pt idx="7711">
                  <c:v>0</c:v>
                </c:pt>
                <c:pt idx="7712">
                  <c:v>0</c:v>
                </c:pt>
                <c:pt idx="7713">
                  <c:v>0</c:v>
                </c:pt>
                <c:pt idx="7714">
                  <c:v>0</c:v>
                </c:pt>
                <c:pt idx="7715">
                  <c:v>0</c:v>
                </c:pt>
                <c:pt idx="7716">
                  <c:v>0</c:v>
                </c:pt>
                <c:pt idx="7717">
                  <c:v>0</c:v>
                </c:pt>
                <c:pt idx="7718">
                  <c:v>0</c:v>
                </c:pt>
                <c:pt idx="7719">
                  <c:v>0</c:v>
                </c:pt>
                <c:pt idx="7720">
                  <c:v>0</c:v>
                </c:pt>
                <c:pt idx="7721">
                  <c:v>0</c:v>
                </c:pt>
                <c:pt idx="7722">
                  <c:v>0</c:v>
                </c:pt>
                <c:pt idx="7723">
                  <c:v>0</c:v>
                </c:pt>
                <c:pt idx="7724">
                  <c:v>0</c:v>
                </c:pt>
                <c:pt idx="7725">
                  <c:v>0</c:v>
                </c:pt>
                <c:pt idx="7726">
                  <c:v>0</c:v>
                </c:pt>
                <c:pt idx="7727">
                  <c:v>0</c:v>
                </c:pt>
                <c:pt idx="7728">
                  <c:v>0</c:v>
                </c:pt>
                <c:pt idx="7729">
                  <c:v>0</c:v>
                </c:pt>
                <c:pt idx="7730">
                  <c:v>0</c:v>
                </c:pt>
                <c:pt idx="7731">
                  <c:v>0</c:v>
                </c:pt>
                <c:pt idx="7732">
                  <c:v>0</c:v>
                </c:pt>
                <c:pt idx="7733">
                  <c:v>0</c:v>
                </c:pt>
                <c:pt idx="7734">
                  <c:v>0</c:v>
                </c:pt>
                <c:pt idx="7735">
                  <c:v>0</c:v>
                </c:pt>
                <c:pt idx="7736">
                  <c:v>0</c:v>
                </c:pt>
                <c:pt idx="7737">
                  <c:v>0</c:v>
                </c:pt>
                <c:pt idx="7738">
                  <c:v>0</c:v>
                </c:pt>
                <c:pt idx="7739">
                  <c:v>0</c:v>
                </c:pt>
                <c:pt idx="7740">
                  <c:v>0</c:v>
                </c:pt>
                <c:pt idx="7741">
                  <c:v>0</c:v>
                </c:pt>
                <c:pt idx="7742">
                  <c:v>0</c:v>
                </c:pt>
                <c:pt idx="7743">
                  <c:v>0</c:v>
                </c:pt>
                <c:pt idx="7744">
                  <c:v>0</c:v>
                </c:pt>
                <c:pt idx="7745">
                  <c:v>0</c:v>
                </c:pt>
                <c:pt idx="7746">
                  <c:v>0</c:v>
                </c:pt>
                <c:pt idx="7747">
                  <c:v>0</c:v>
                </c:pt>
                <c:pt idx="7748">
                  <c:v>0</c:v>
                </c:pt>
                <c:pt idx="7749">
                  <c:v>0</c:v>
                </c:pt>
                <c:pt idx="7750">
                  <c:v>0</c:v>
                </c:pt>
                <c:pt idx="7751">
                  <c:v>0</c:v>
                </c:pt>
                <c:pt idx="7752">
                  <c:v>0</c:v>
                </c:pt>
                <c:pt idx="7753">
                  <c:v>0</c:v>
                </c:pt>
                <c:pt idx="7754">
                  <c:v>0</c:v>
                </c:pt>
                <c:pt idx="7755">
                  <c:v>0</c:v>
                </c:pt>
                <c:pt idx="7756">
                  <c:v>0</c:v>
                </c:pt>
                <c:pt idx="7757">
                  <c:v>0</c:v>
                </c:pt>
                <c:pt idx="7758">
                  <c:v>0</c:v>
                </c:pt>
                <c:pt idx="7759">
                  <c:v>0</c:v>
                </c:pt>
                <c:pt idx="7760">
                  <c:v>0</c:v>
                </c:pt>
                <c:pt idx="7761">
                  <c:v>0</c:v>
                </c:pt>
                <c:pt idx="7762">
                  <c:v>0</c:v>
                </c:pt>
                <c:pt idx="7763">
                  <c:v>0</c:v>
                </c:pt>
                <c:pt idx="7764">
                  <c:v>0</c:v>
                </c:pt>
                <c:pt idx="7765">
                  <c:v>0</c:v>
                </c:pt>
                <c:pt idx="7766">
                  <c:v>0</c:v>
                </c:pt>
                <c:pt idx="7767">
                  <c:v>0</c:v>
                </c:pt>
                <c:pt idx="7768">
                  <c:v>0</c:v>
                </c:pt>
                <c:pt idx="7769">
                  <c:v>0</c:v>
                </c:pt>
                <c:pt idx="7770">
                  <c:v>0</c:v>
                </c:pt>
                <c:pt idx="7771">
                  <c:v>0</c:v>
                </c:pt>
                <c:pt idx="7772">
                  <c:v>0</c:v>
                </c:pt>
                <c:pt idx="7773">
                  <c:v>0</c:v>
                </c:pt>
                <c:pt idx="7774">
                  <c:v>0</c:v>
                </c:pt>
                <c:pt idx="7775">
                  <c:v>0</c:v>
                </c:pt>
                <c:pt idx="7776">
                  <c:v>0</c:v>
                </c:pt>
                <c:pt idx="7777">
                  <c:v>0</c:v>
                </c:pt>
                <c:pt idx="7778">
                  <c:v>0</c:v>
                </c:pt>
                <c:pt idx="7779">
                  <c:v>0</c:v>
                </c:pt>
                <c:pt idx="7780">
                  <c:v>0</c:v>
                </c:pt>
                <c:pt idx="7781">
                  <c:v>0</c:v>
                </c:pt>
                <c:pt idx="7782">
                  <c:v>0</c:v>
                </c:pt>
                <c:pt idx="7783">
                  <c:v>0</c:v>
                </c:pt>
                <c:pt idx="7784">
                  <c:v>0</c:v>
                </c:pt>
                <c:pt idx="7785">
                  <c:v>0</c:v>
                </c:pt>
                <c:pt idx="7786">
                  <c:v>0</c:v>
                </c:pt>
                <c:pt idx="7787">
                  <c:v>0</c:v>
                </c:pt>
                <c:pt idx="7788">
                  <c:v>0</c:v>
                </c:pt>
                <c:pt idx="7789">
                  <c:v>0</c:v>
                </c:pt>
                <c:pt idx="7790">
                  <c:v>0</c:v>
                </c:pt>
                <c:pt idx="7791">
                  <c:v>0</c:v>
                </c:pt>
                <c:pt idx="7792">
                  <c:v>0</c:v>
                </c:pt>
                <c:pt idx="7793">
                  <c:v>0</c:v>
                </c:pt>
                <c:pt idx="7794">
                  <c:v>0</c:v>
                </c:pt>
                <c:pt idx="7795">
                  <c:v>0</c:v>
                </c:pt>
                <c:pt idx="7796">
                  <c:v>0</c:v>
                </c:pt>
                <c:pt idx="7797">
                  <c:v>0</c:v>
                </c:pt>
                <c:pt idx="7798">
                  <c:v>0</c:v>
                </c:pt>
                <c:pt idx="7799">
                  <c:v>0</c:v>
                </c:pt>
                <c:pt idx="7800">
                  <c:v>0</c:v>
                </c:pt>
                <c:pt idx="7801">
                  <c:v>0</c:v>
                </c:pt>
                <c:pt idx="7802">
                  <c:v>0</c:v>
                </c:pt>
                <c:pt idx="7803">
                  <c:v>0</c:v>
                </c:pt>
                <c:pt idx="7804">
                  <c:v>0</c:v>
                </c:pt>
                <c:pt idx="7805">
                  <c:v>0</c:v>
                </c:pt>
                <c:pt idx="7806">
                  <c:v>0</c:v>
                </c:pt>
                <c:pt idx="7807">
                  <c:v>0</c:v>
                </c:pt>
                <c:pt idx="7808">
                  <c:v>0</c:v>
                </c:pt>
                <c:pt idx="7809">
                  <c:v>0</c:v>
                </c:pt>
                <c:pt idx="7810">
                  <c:v>0</c:v>
                </c:pt>
                <c:pt idx="7811">
                  <c:v>0</c:v>
                </c:pt>
                <c:pt idx="7812">
                  <c:v>0</c:v>
                </c:pt>
                <c:pt idx="7813">
                  <c:v>0</c:v>
                </c:pt>
                <c:pt idx="7814">
                  <c:v>0</c:v>
                </c:pt>
                <c:pt idx="7815">
                  <c:v>0</c:v>
                </c:pt>
                <c:pt idx="7816">
                  <c:v>0</c:v>
                </c:pt>
                <c:pt idx="7817">
                  <c:v>0</c:v>
                </c:pt>
                <c:pt idx="7818">
                  <c:v>0</c:v>
                </c:pt>
                <c:pt idx="7819">
                  <c:v>0</c:v>
                </c:pt>
                <c:pt idx="7820">
                  <c:v>0</c:v>
                </c:pt>
                <c:pt idx="7821">
                  <c:v>0</c:v>
                </c:pt>
                <c:pt idx="7822">
                  <c:v>0</c:v>
                </c:pt>
                <c:pt idx="7823">
                  <c:v>0</c:v>
                </c:pt>
                <c:pt idx="7824">
                  <c:v>0</c:v>
                </c:pt>
                <c:pt idx="7825">
                  <c:v>0</c:v>
                </c:pt>
                <c:pt idx="7826">
                  <c:v>0</c:v>
                </c:pt>
                <c:pt idx="7827">
                  <c:v>0</c:v>
                </c:pt>
                <c:pt idx="7828">
                  <c:v>0</c:v>
                </c:pt>
                <c:pt idx="7829">
                  <c:v>0</c:v>
                </c:pt>
                <c:pt idx="7830">
                  <c:v>0</c:v>
                </c:pt>
                <c:pt idx="7831">
                  <c:v>0</c:v>
                </c:pt>
                <c:pt idx="7832">
                  <c:v>0</c:v>
                </c:pt>
                <c:pt idx="7833">
                  <c:v>0</c:v>
                </c:pt>
                <c:pt idx="7834">
                  <c:v>0</c:v>
                </c:pt>
                <c:pt idx="7835">
                  <c:v>0</c:v>
                </c:pt>
                <c:pt idx="7836">
                  <c:v>0</c:v>
                </c:pt>
                <c:pt idx="7837">
                  <c:v>0</c:v>
                </c:pt>
                <c:pt idx="7838">
                  <c:v>0</c:v>
                </c:pt>
                <c:pt idx="7839">
                  <c:v>0</c:v>
                </c:pt>
                <c:pt idx="7840">
                  <c:v>0</c:v>
                </c:pt>
                <c:pt idx="7841">
                  <c:v>0</c:v>
                </c:pt>
                <c:pt idx="7842">
                  <c:v>0</c:v>
                </c:pt>
                <c:pt idx="7843">
                  <c:v>0</c:v>
                </c:pt>
                <c:pt idx="7844">
                  <c:v>0</c:v>
                </c:pt>
                <c:pt idx="7845">
                  <c:v>0</c:v>
                </c:pt>
                <c:pt idx="7846">
                  <c:v>0</c:v>
                </c:pt>
                <c:pt idx="7847">
                  <c:v>0</c:v>
                </c:pt>
                <c:pt idx="7848">
                  <c:v>0</c:v>
                </c:pt>
                <c:pt idx="7849">
                  <c:v>0</c:v>
                </c:pt>
                <c:pt idx="7850">
                  <c:v>0</c:v>
                </c:pt>
                <c:pt idx="7851">
                  <c:v>0</c:v>
                </c:pt>
                <c:pt idx="7852">
                  <c:v>0</c:v>
                </c:pt>
                <c:pt idx="7853">
                  <c:v>0</c:v>
                </c:pt>
                <c:pt idx="7854">
                  <c:v>0</c:v>
                </c:pt>
                <c:pt idx="7855">
                  <c:v>0</c:v>
                </c:pt>
                <c:pt idx="7856">
                  <c:v>0</c:v>
                </c:pt>
                <c:pt idx="7857">
                  <c:v>0</c:v>
                </c:pt>
                <c:pt idx="7858">
                  <c:v>0</c:v>
                </c:pt>
                <c:pt idx="7859">
                  <c:v>0</c:v>
                </c:pt>
                <c:pt idx="7860">
                  <c:v>0</c:v>
                </c:pt>
                <c:pt idx="7861">
                  <c:v>0</c:v>
                </c:pt>
                <c:pt idx="7862">
                  <c:v>0</c:v>
                </c:pt>
                <c:pt idx="7863">
                  <c:v>0</c:v>
                </c:pt>
                <c:pt idx="7864">
                  <c:v>0</c:v>
                </c:pt>
                <c:pt idx="7865">
                  <c:v>0</c:v>
                </c:pt>
                <c:pt idx="7866">
                  <c:v>0</c:v>
                </c:pt>
                <c:pt idx="7867">
                  <c:v>0</c:v>
                </c:pt>
                <c:pt idx="7868">
                  <c:v>0</c:v>
                </c:pt>
                <c:pt idx="7869">
                  <c:v>0</c:v>
                </c:pt>
                <c:pt idx="7870">
                  <c:v>0</c:v>
                </c:pt>
                <c:pt idx="7871">
                  <c:v>0</c:v>
                </c:pt>
                <c:pt idx="7872">
                  <c:v>0</c:v>
                </c:pt>
                <c:pt idx="7873">
                  <c:v>0</c:v>
                </c:pt>
                <c:pt idx="7874">
                  <c:v>0</c:v>
                </c:pt>
                <c:pt idx="7875">
                  <c:v>0</c:v>
                </c:pt>
                <c:pt idx="7876">
                  <c:v>0</c:v>
                </c:pt>
                <c:pt idx="7877">
                  <c:v>0</c:v>
                </c:pt>
                <c:pt idx="7878">
                  <c:v>0</c:v>
                </c:pt>
                <c:pt idx="7879">
                  <c:v>0</c:v>
                </c:pt>
                <c:pt idx="7880">
                  <c:v>0</c:v>
                </c:pt>
                <c:pt idx="7881">
                  <c:v>0</c:v>
                </c:pt>
                <c:pt idx="7882">
                  <c:v>0</c:v>
                </c:pt>
                <c:pt idx="7883">
                  <c:v>0</c:v>
                </c:pt>
                <c:pt idx="7884">
                  <c:v>0</c:v>
                </c:pt>
                <c:pt idx="7885">
                  <c:v>0</c:v>
                </c:pt>
                <c:pt idx="7886">
                  <c:v>0</c:v>
                </c:pt>
                <c:pt idx="7887">
                  <c:v>0</c:v>
                </c:pt>
                <c:pt idx="7888">
                  <c:v>0</c:v>
                </c:pt>
                <c:pt idx="7889">
                  <c:v>0</c:v>
                </c:pt>
                <c:pt idx="7890">
                  <c:v>0</c:v>
                </c:pt>
                <c:pt idx="7891">
                  <c:v>0</c:v>
                </c:pt>
                <c:pt idx="7892">
                  <c:v>0</c:v>
                </c:pt>
                <c:pt idx="7893">
                  <c:v>0</c:v>
                </c:pt>
                <c:pt idx="7894">
                  <c:v>0</c:v>
                </c:pt>
                <c:pt idx="7895">
                  <c:v>0</c:v>
                </c:pt>
                <c:pt idx="7896">
                  <c:v>0</c:v>
                </c:pt>
                <c:pt idx="7897">
                  <c:v>0</c:v>
                </c:pt>
                <c:pt idx="7898">
                  <c:v>0</c:v>
                </c:pt>
                <c:pt idx="7899">
                  <c:v>0</c:v>
                </c:pt>
                <c:pt idx="7900">
                  <c:v>0</c:v>
                </c:pt>
                <c:pt idx="7901">
                  <c:v>0</c:v>
                </c:pt>
                <c:pt idx="7902">
                  <c:v>0</c:v>
                </c:pt>
                <c:pt idx="7903">
                  <c:v>0</c:v>
                </c:pt>
                <c:pt idx="7904">
                  <c:v>0</c:v>
                </c:pt>
                <c:pt idx="7905">
                  <c:v>0</c:v>
                </c:pt>
                <c:pt idx="7906">
                  <c:v>0</c:v>
                </c:pt>
                <c:pt idx="7907">
                  <c:v>0</c:v>
                </c:pt>
                <c:pt idx="7908">
                  <c:v>0</c:v>
                </c:pt>
                <c:pt idx="7909">
                  <c:v>0</c:v>
                </c:pt>
                <c:pt idx="7910">
                  <c:v>0</c:v>
                </c:pt>
                <c:pt idx="7911">
                  <c:v>0</c:v>
                </c:pt>
                <c:pt idx="7912">
                  <c:v>0</c:v>
                </c:pt>
                <c:pt idx="7913">
                  <c:v>0</c:v>
                </c:pt>
                <c:pt idx="7914">
                  <c:v>0</c:v>
                </c:pt>
                <c:pt idx="7915">
                  <c:v>0</c:v>
                </c:pt>
                <c:pt idx="7916">
                  <c:v>0</c:v>
                </c:pt>
                <c:pt idx="7917">
                  <c:v>0</c:v>
                </c:pt>
                <c:pt idx="7918">
                  <c:v>0</c:v>
                </c:pt>
                <c:pt idx="7919">
                  <c:v>0</c:v>
                </c:pt>
                <c:pt idx="7920">
                  <c:v>0</c:v>
                </c:pt>
                <c:pt idx="7921">
                  <c:v>0</c:v>
                </c:pt>
                <c:pt idx="7922">
                  <c:v>0</c:v>
                </c:pt>
                <c:pt idx="7923">
                  <c:v>0</c:v>
                </c:pt>
                <c:pt idx="7924">
                  <c:v>0</c:v>
                </c:pt>
                <c:pt idx="7925">
                  <c:v>0</c:v>
                </c:pt>
                <c:pt idx="7926">
                  <c:v>0</c:v>
                </c:pt>
                <c:pt idx="7927">
                  <c:v>0</c:v>
                </c:pt>
                <c:pt idx="7928">
                  <c:v>0</c:v>
                </c:pt>
                <c:pt idx="7929">
                  <c:v>0</c:v>
                </c:pt>
                <c:pt idx="7930">
                  <c:v>0</c:v>
                </c:pt>
                <c:pt idx="7931">
                  <c:v>0</c:v>
                </c:pt>
                <c:pt idx="7932">
                  <c:v>0</c:v>
                </c:pt>
                <c:pt idx="7933">
                  <c:v>0</c:v>
                </c:pt>
                <c:pt idx="7934">
                  <c:v>0</c:v>
                </c:pt>
                <c:pt idx="7935">
                  <c:v>0</c:v>
                </c:pt>
                <c:pt idx="7936">
                  <c:v>0</c:v>
                </c:pt>
                <c:pt idx="7937">
                  <c:v>0</c:v>
                </c:pt>
                <c:pt idx="7938">
                  <c:v>0</c:v>
                </c:pt>
                <c:pt idx="7939">
                  <c:v>0</c:v>
                </c:pt>
                <c:pt idx="7940">
                  <c:v>0</c:v>
                </c:pt>
                <c:pt idx="7941">
                  <c:v>0</c:v>
                </c:pt>
                <c:pt idx="7942">
                  <c:v>0</c:v>
                </c:pt>
                <c:pt idx="7943">
                  <c:v>0</c:v>
                </c:pt>
                <c:pt idx="7944">
                  <c:v>0</c:v>
                </c:pt>
                <c:pt idx="7945">
                  <c:v>0</c:v>
                </c:pt>
                <c:pt idx="7946">
                  <c:v>0</c:v>
                </c:pt>
                <c:pt idx="7947">
                  <c:v>0</c:v>
                </c:pt>
                <c:pt idx="7948">
                  <c:v>0</c:v>
                </c:pt>
                <c:pt idx="7949">
                  <c:v>0</c:v>
                </c:pt>
                <c:pt idx="7950">
                  <c:v>0</c:v>
                </c:pt>
                <c:pt idx="7951">
                  <c:v>0</c:v>
                </c:pt>
                <c:pt idx="7952">
                  <c:v>0</c:v>
                </c:pt>
                <c:pt idx="7953">
                  <c:v>0</c:v>
                </c:pt>
                <c:pt idx="7954">
                  <c:v>0</c:v>
                </c:pt>
                <c:pt idx="7955">
                  <c:v>0</c:v>
                </c:pt>
                <c:pt idx="7956">
                  <c:v>0</c:v>
                </c:pt>
                <c:pt idx="7957">
                  <c:v>0</c:v>
                </c:pt>
                <c:pt idx="7958">
                  <c:v>0</c:v>
                </c:pt>
                <c:pt idx="7959">
                  <c:v>0</c:v>
                </c:pt>
                <c:pt idx="7960">
                  <c:v>0</c:v>
                </c:pt>
                <c:pt idx="7961">
                  <c:v>0</c:v>
                </c:pt>
                <c:pt idx="7962">
                  <c:v>0</c:v>
                </c:pt>
                <c:pt idx="7963">
                  <c:v>0</c:v>
                </c:pt>
                <c:pt idx="7964">
                  <c:v>0</c:v>
                </c:pt>
                <c:pt idx="7965">
                  <c:v>0</c:v>
                </c:pt>
                <c:pt idx="7966">
                  <c:v>0</c:v>
                </c:pt>
                <c:pt idx="7967">
                  <c:v>0</c:v>
                </c:pt>
                <c:pt idx="7968">
                  <c:v>0</c:v>
                </c:pt>
                <c:pt idx="7969">
                  <c:v>0</c:v>
                </c:pt>
                <c:pt idx="7970">
                  <c:v>0</c:v>
                </c:pt>
                <c:pt idx="7971">
                  <c:v>0</c:v>
                </c:pt>
                <c:pt idx="7972">
                  <c:v>0</c:v>
                </c:pt>
                <c:pt idx="7973">
                  <c:v>0</c:v>
                </c:pt>
                <c:pt idx="7974">
                  <c:v>0</c:v>
                </c:pt>
                <c:pt idx="7975">
                  <c:v>0</c:v>
                </c:pt>
                <c:pt idx="7976">
                  <c:v>0</c:v>
                </c:pt>
                <c:pt idx="7977">
                  <c:v>0</c:v>
                </c:pt>
                <c:pt idx="7978">
                  <c:v>0</c:v>
                </c:pt>
                <c:pt idx="7979">
                  <c:v>0</c:v>
                </c:pt>
                <c:pt idx="7980">
                  <c:v>0</c:v>
                </c:pt>
                <c:pt idx="7981">
                  <c:v>0</c:v>
                </c:pt>
                <c:pt idx="7982">
                  <c:v>0</c:v>
                </c:pt>
                <c:pt idx="7983">
                  <c:v>0</c:v>
                </c:pt>
                <c:pt idx="7984">
                  <c:v>0</c:v>
                </c:pt>
                <c:pt idx="7985">
                  <c:v>0</c:v>
                </c:pt>
                <c:pt idx="7986">
                  <c:v>0</c:v>
                </c:pt>
                <c:pt idx="7987">
                  <c:v>0</c:v>
                </c:pt>
                <c:pt idx="7988">
                  <c:v>0</c:v>
                </c:pt>
                <c:pt idx="7989">
                  <c:v>0</c:v>
                </c:pt>
                <c:pt idx="7990">
                  <c:v>0</c:v>
                </c:pt>
                <c:pt idx="7991">
                  <c:v>0</c:v>
                </c:pt>
                <c:pt idx="7992">
                  <c:v>0</c:v>
                </c:pt>
                <c:pt idx="7993">
                  <c:v>0</c:v>
                </c:pt>
                <c:pt idx="7994">
                  <c:v>0</c:v>
                </c:pt>
                <c:pt idx="7995">
                  <c:v>0</c:v>
                </c:pt>
                <c:pt idx="7996">
                  <c:v>0</c:v>
                </c:pt>
                <c:pt idx="7997">
                  <c:v>0</c:v>
                </c:pt>
                <c:pt idx="7998">
                  <c:v>0</c:v>
                </c:pt>
                <c:pt idx="7999">
                  <c:v>0</c:v>
                </c:pt>
                <c:pt idx="8000">
                  <c:v>0</c:v>
                </c:pt>
                <c:pt idx="8001">
                  <c:v>0</c:v>
                </c:pt>
                <c:pt idx="8002">
                  <c:v>0</c:v>
                </c:pt>
                <c:pt idx="8003">
                  <c:v>0</c:v>
                </c:pt>
                <c:pt idx="8004">
                  <c:v>0</c:v>
                </c:pt>
                <c:pt idx="8005">
                  <c:v>0</c:v>
                </c:pt>
                <c:pt idx="8006">
                  <c:v>0</c:v>
                </c:pt>
                <c:pt idx="8007">
                  <c:v>0</c:v>
                </c:pt>
                <c:pt idx="8008">
                  <c:v>0</c:v>
                </c:pt>
                <c:pt idx="8009">
                  <c:v>0</c:v>
                </c:pt>
                <c:pt idx="8010">
                  <c:v>0</c:v>
                </c:pt>
                <c:pt idx="8011">
                  <c:v>0</c:v>
                </c:pt>
                <c:pt idx="8012">
                  <c:v>0</c:v>
                </c:pt>
                <c:pt idx="8013">
                  <c:v>0</c:v>
                </c:pt>
                <c:pt idx="8014">
                  <c:v>0</c:v>
                </c:pt>
                <c:pt idx="8015">
                  <c:v>0</c:v>
                </c:pt>
                <c:pt idx="8016">
                  <c:v>0</c:v>
                </c:pt>
                <c:pt idx="8017">
                  <c:v>0</c:v>
                </c:pt>
                <c:pt idx="8018">
                  <c:v>0</c:v>
                </c:pt>
                <c:pt idx="8019">
                  <c:v>0</c:v>
                </c:pt>
                <c:pt idx="8020">
                  <c:v>0</c:v>
                </c:pt>
                <c:pt idx="8021">
                  <c:v>0</c:v>
                </c:pt>
                <c:pt idx="8022">
                  <c:v>0</c:v>
                </c:pt>
                <c:pt idx="8023">
                  <c:v>0</c:v>
                </c:pt>
                <c:pt idx="8024">
                  <c:v>0</c:v>
                </c:pt>
                <c:pt idx="8025">
                  <c:v>0</c:v>
                </c:pt>
                <c:pt idx="8026">
                  <c:v>0</c:v>
                </c:pt>
                <c:pt idx="8027">
                  <c:v>0</c:v>
                </c:pt>
                <c:pt idx="8028">
                  <c:v>0</c:v>
                </c:pt>
                <c:pt idx="8029">
                  <c:v>0</c:v>
                </c:pt>
                <c:pt idx="8030">
                  <c:v>0</c:v>
                </c:pt>
                <c:pt idx="8031">
                  <c:v>0</c:v>
                </c:pt>
                <c:pt idx="8032">
                  <c:v>0</c:v>
                </c:pt>
                <c:pt idx="8033">
                  <c:v>0</c:v>
                </c:pt>
                <c:pt idx="8034">
                  <c:v>0</c:v>
                </c:pt>
                <c:pt idx="8035">
                  <c:v>0</c:v>
                </c:pt>
                <c:pt idx="8036">
                  <c:v>0</c:v>
                </c:pt>
                <c:pt idx="8037">
                  <c:v>0</c:v>
                </c:pt>
                <c:pt idx="8038">
                  <c:v>0</c:v>
                </c:pt>
                <c:pt idx="8039">
                  <c:v>0</c:v>
                </c:pt>
                <c:pt idx="8040">
                  <c:v>0</c:v>
                </c:pt>
                <c:pt idx="8041">
                  <c:v>0</c:v>
                </c:pt>
                <c:pt idx="8042">
                  <c:v>0</c:v>
                </c:pt>
                <c:pt idx="8043">
                  <c:v>0</c:v>
                </c:pt>
                <c:pt idx="8044">
                  <c:v>0</c:v>
                </c:pt>
                <c:pt idx="8045">
                  <c:v>0</c:v>
                </c:pt>
                <c:pt idx="8046">
                  <c:v>0</c:v>
                </c:pt>
                <c:pt idx="8047">
                  <c:v>0</c:v>
                </c:pt>
                <c:pt idx="8048">
                  <c:v>0</c:v>
                </c:pt>
                <c:pt idx="8049">
                  <c:v>0</c:v>
                </c:pt>
                <c:pt idx="8050">
                  <c:v>0</c:v>
                </c:pt>
                <c:pt idx="8051">
                  <c:v>0</c:v>
                </c:pt>
                <c:pt idx="8052">
                  <c:v>0</c:v>
                </c:pt>
                <c:pt idx="8053">
                  <c:v>0</c:v>
                </c:pt>
                <c:pt idx="8054">
                  <c:v>0</c:v>
                </c:pt>
                <c:pt idx="8055">
                  <c:v>0</c:v>
                </c:pt>
                <c:pt idx="8056">
                  <c:v>0</c:v>
                </c:pt>
                <c:pt idx="8057">
                  <c:v>0</c:v>
                </c:pt>
                <c:pt idx="8058">
                  <c:v>0</c:v>
                </c:pt>
                <c:pt idx="8059">
                  <c:v>0</c:v>
                </c:pt>
                <c:pt idx="8060">
                  <c:v>0</c:v>
                </c:pt>
                <c:pt idx="8061">
                  <c:v>0</c:v>
                </c:pt>
                <c:pt idx="8062">
                  <c:v>0</c:v>
                </c:pt>
                <c:pt idx="8063">
                  <c:v>0</c:v>
                </c:pt>
                <c:pt idx="8064">
                  <c:v>0</c:v>
                </c:pt>
                <c:pt idx="8065">
                  <c:v>0</c:v>
                </c:pt>
                <c:pt idx="8066">
                  <c:v>0</c:v>
                </c:pt>
                <c:pt idx="8067">
                  <c:v>0</c:v>
                </c:pt>
                <c:pt idx="8068">
                  <c:v>0</c:v>
                </c:pt>
                <c:pt idx="8069">
                  <c:v>0</c:v>
                </c:pt>
                <c:pt idx="8070">
                  <c:v>0</c:v>
                </c:pt>
                <c:pt idx="8071">
                  <c:v>0</c:v>
                </c:pt>
                <c:pt idx="8072">
                  <c:v>0</c:v>
                </c:pt>
                <c:pt idx="8073">
                  <c:v>0</c:v>
                </c:pt>
                <c:pt idx="8074">
                  <c:v>0</c:v>
                </c:pt>
                <c:pt idx="8075">
                  <c:v>0</c:v>
                </c:pt>
                <c:pt idx="8076">
                  <c:v>0</c:v>
                </c:pt>
                <c:pt idx="8077">
                  <c:v>0</c:v>
                </c:pt>
                <c:pt idx="8078">
                  <c:v>0</c:v>
                </c:pt>
                <c:pt idx="8079">
                  <c:v>0</c:v>
                </c:pt>
                <c:pt idx="8080">
                  <c:v>0</c:v>
                </c:pt>
                <c:pt idx="8081">
                  <c:v>0</c:v>
                </c:pt>
                <c:pt idx="8082">
                  <c:v>0</c:v>
                </c:pt>
                <c:pt idx="8083">
                  <c:v>0</c:v>
                </c:pt>
                <c:pt idx="8084">
                  <c:v>0</c:v>
                </c:pt>
                <c:pt idx="8085">
                  <c:v>0</c:v>
                </c:pt>
                <c:pt idx="8086">
                  <c:v>0</c:v>
                </c:pt>
                <c:pt idx="8087">
                  <c:v>0</c:v>
                </c:pt>
                <c:pt idx="8088">
                  <c:v>0</c:v>
                </c:pt>
                <c:pt idx="8089">
                  <c:v>0</c:v>
                </c:pt>
                <c:pt idx="8090">
                  <c:v>0</c:v>
                </c:pt>
                <c:pt idx="8091">
                  <c:v>0</c:v>
                </c:pt>
                <c:pt idx="8092">
                  <c:v>0</c:v>
                </c:pt>
                <c:pt idx="8093">
                  <c:v>0</c:v>
                </c:pt>
                <c:pt idx="8094">
                  <c:v>0</c:v>
                </c:pt>
                <c:pt idx="8095">
                  <c:v>0</c:v>
                </c:pt>
                <c:pt idx="8096">
                  <c:v>0</c:v>
                </c:pt>
                <c:pt idx="8097">
                  <c:v>0</c:v>
                </c:pt>
                <c:pt idx="8098">
                  <c:v>0</c:v>
                </c:pt>
                <c:pt idx="8099">
                  <c:v>0</c:v>
                </c:pt>
                <c:pt idx="8100">
                  <c:v>0</c:v>
                </c:pt>
                <c:pt idx="8101">
                  <c:v>0</c:v>
                </c:pt>
                <c:pt idx="8102">
                  <c:v>0</c:v>
                </c:pt>
                <c:pt idx="8103">
                  <c:v>0</c:v>
                </c:pt>
                <c:pt idx="8104">
                  <c:v>0</c:v>
                </c:pt>
                <c:pt idx="8105">
                  <c:v>0</c:v>
                </c:pt>
                <c:pt idx="8106">
                  <c:v>0</c:v>
                </c:pt>
                <c:pt idx="8107">
                  <c:v>0</c:v>
                </c:pt>
                <c:pt idx="8108">
                  <c:v>0</c:v>
                </c:pt>
                <c:pt idx="8109">
                  <c:v>0</c:v>
                </c:pt>
                <c:pt idx="8110">
                  <c:v>0</c:v>
                </c:pt>
                <c:pt idx="8111">
                  <c:v>0</c:v>
                </c:pt>
                <c:pt idx="8112">
                  <c:v>0</c:v>
                </c:pt>
                <c:pt idx="8113">
                  <c:v>0</c:v>
                </c:pt>
                <c:pt idx="8114">
                  <c:v>0</c:v>
                </c:pt>
                <c:pt idx="8115">
                  <c:v>0</c:v>
                </c:pt>
                <c:pt idx="8116">
                  <c:v>0</c:v>
                </c:pt>
                <c:pt idx="8117">
                  <c:v>0</c:v>
                </c:pt>
                <c:pt idx="8118">
                  <c:v>0</c:v>
                </c:pt>
                <c:pt idx="8119">
                  <c:v>0</c:v>
                </c:pt>
                <c:pt idx="8120">
                  <c:v>0</c:v>
                </c:pt>
                <c:pt idx="8121">
                  <c:v>0</c:v>
                </c:pt>
                <c:pt idx="8122">
                  <c:v>0</c:v>
                </c:pt>
                <c:pt idx="8123">
                  <c:v>0</c:v>
                </c:pt>
                <c:pt idx="8124">
                  <c:v>0</c:v>
                </c:pt>
                <c:pt idx="8125">
                  <c:v>0</c:v>
                </c:pt>
                <c:pt idx="8126">
                  <c:v>0</c:v>
                </c:pt>
                <c:pt idx="8127">
                  <c:v>0</c:v>
                </c:pt>
                <c:pt idx="8128">
                  <c:v>0</c:v>
                </c:pt>
                <c:pt idx="8129">
                  <c:v>0</c:v>
                </c:pt>
                <c:pt idx="8130">
                  <c:v>0</c:v>
                </c:pt>
                <c:pt idx="8131">
                  <c:v>0</c:v>
                </c:pt>
                <c:pt idx="8132">
                  <c:v>0</c:v>
                </c:pt>
                <c:pt idx="8133">
                  <c:v>0</c:v>
                </c:pt>
                <c:pt idx="8134">
                  <c:v>0</c:v>
                </c:pt>
                <c:pt idx="8135">
                  <c:v>0</c:v>
                </c:pt>
                <c:pt idx="8136">
                  <c:v>0</c:v>
                </c:pt>
                <c:pt idx="8137">
                  <c:v>0</c:v>
                </c:pt>
                <c:pt idx="8138">
                  <c:v>0</c:v>
                </c:pt>
                <c:pt idx="8139">
                  <c:v>0</c:v>
                </c:pt>
                <c:pt idx="8140">
                  <c:v>0</c:v>
                </c:pt>
                <c:pt idx="8141">
                  <c:v>0</c:v>
                </c:pt>
                <c:pt idx="8142">
                  <c:v>0</c:v>
                </c:pt>
                <c:pt idx="8143">
                  <c:v>0</c:v>
                </c:pt>
                <c:pt idx="8144">
                  <c:v>0</c:v>
                </c:pt>
                <c:pt idx="8145">
                  <c:v>0</c:v>
                </c:pt>
                <c:pt idx="8146">
                  <c:v>0</c:v>
                </c:pt>
                <c:pt idx="8147">
                  <c:v>0</c:v>
                </c:pt>
                <c:pt idx="8148">
                  <c:v>0</c:v>
                </c:pt>
                <c:pt idx="8149">
                  <c:v>0</c:v>
                </c:pt>
                <c:pt idx="8150">
                  <c:v>0</c:v>
                </c:pt>
                <c:pt idx="8151">
                  <c:v>0</c:v>
                </c:pt>
                <c:pt idx="8152">
                  <c:v>0</c:v>
                </c:pt>
                <c:pt idx="8153">
                  <c:v>0</c:v>
                </c:pt>
                <c:pt idx="8154">
                  <c:v>0</c:v>
                </c:pt>
                <c:pt idx="8155">
                  <c:v>0</c:v>
                </c:pt>
                <c:pt idx="8156">
                  <c:v>0</c:v>
                </c:pt>
                <c:pt idx="8157">
                  <c:v>0</c:v>
                </c:pt>
                <c:pt idx="8158">
                  <c:v>0</c:v>
                </c:pt>
                <c:pt idx="8159">
                  <c:v>0</c:v>
                </c:pt>
                <c:pt idx="8160">
                  <c:v>0</c:v>
                </c:pt>
                <c:pt idx="8161">
                  <c:v>0</c:v>
                </c:pt>
                <c:pt idx="8162">
                  <c:v>0</c:v>
                </c:pt>
                <c:pt idx="8163">
                  <c:v>0</c:v>
                </c:pt>
                <c:pt idx="8164">
                  <c:v>0</c:v>
                </c:pt>
                <c:pt idx="8165">
                  <c:v>0</c:v>
                </c:pt>
                <c:pt idx="8166">
                  <c:v>0</c:v>
                </c:pt>
                <c:pt idx="8167">
                  <c:v>0</c:v>
                </c:pt>
                <c:pt idx="8168">
                  <c:v>0</c:v>
                </c:pt>
                <c:pt idx="8169">
                  <c:v>0</c:v>
                </c:pt>
                <c:pt idx="8170">
                  <c:v>0</c:v>
                </c:pt>
                <c:pt idx="8171">
                  <c:v>0</c:v>
                </c:pt>
                <c:pt idx="8172">
                  <c:v>0</c:v>
                </c:pt>
                <c:pt idx="8173">
                  <c:v>0</c:v>
                </c:pt>
                <c:pt idx="8174">
                  <c:v>0</c:v>
                </c:pt>
                <c:pt idx="8175">
                  <c:v>0</c:v>
                </c:pt>
                <c:pt idx="8176">
                  <c:v>0</c:v>
                </c:pt>
                <c:pt idx="8177">
                  <c:v>0</c:v>
                </c:pt>
                <c:pt idx="8178">
                  <c:v>0</c:v>
                </c:pt>
                <c:pt idx="8179">
                  <c:v>0</c:v>
                </c:pt>
                <c:pt idx="8180">
                  <c:v>0</c:v>
                </c:pt>
                <c:pt idx="8181">
                  <c:v>0</c:v>
                </c:pt>
                <c:pt idx="8182">
                  <c:v>0</c:v>
                </c:pt>
                <c:pt idx="8183">
                  <c:v>0</c:v>
                </c:pt>
                <c:pt idx="8184">
                  <c:v>0</c:v>
                </c:pt>
                <c:pt idx="8185">
                  <c:v>0</c:v>
                </c:pt>
                <c:pt idx="8186">
                  <c:v>0</c:v>
                </c:pt>
                <c:pt idx="8187">
                  <c:v>0</c:v>
                </c:pt>
                <c:pt idx="8188">
                  <c:v>0</c:v>
                </c:pt>
                <c:pt idx="8189">
                  <c:v>0</c:v>
                </c:pt>
                <c:pt idx="8190">
                  <c:v>0</c:v>
                </c:pt>
                <c:pt idx="8191">
                  <c:v>0</c:v>
                </c:pt>
                <c:pt idx="8192">
                  <c:v>0</c:v>
                </c:pt>
                <c:pt idx="8193">
                  <c:v>0</c:v>
                </c:pt>
                <c:pt idx="8194">
                  <c:v>0</c:v>
                </c:pt>
                <c:pt idx="8195">
                  <c:v>0</c:v>
                </c:pt>
                <c:pt idx="8196">
                  <c:v>0</c:v>
                </c:pt>
                <c:pt idx="8197">
                  <c:v>0</c:v>
                </c:pt>
                <c:pt idx="8198">
                  <c:v>0</c:v>
                </c:pt>
                <c:pt idx="8199">
                  <c:v>0</c:v>
                </c:pt>
                <c:pt idx="8200">
                  <c:v>0</c:v>
                </c:pt>
                <c:pt idx="8201">
                  <c:v>0</c:v>
                </c:pt>
                <c:pt idx="8202">
                  <c:v>0</c:v>
                </c:pt>
                <c:pt idx="8203">
                  <c:v>0</c:v>
                </c:pt>
                <c:pt idx="8204">
                  <c:v>0</c:v>
                </c:pt>
                <c:pt idx="8205">
                  <c:v>0</c:v>
                </c:pt>
                <c:pt idx="8206">
                  <c:v>0</c:v>
                </c:pt>
                <c:pt idx="8207">
                  <c:v>0</c:v>
                </c:pt>
                <c:pt idx="8208">
                  <c:v>0</c:v>
                </c:pt>
                <c:pt idx="8209">
                  <c:v>0</c:v>
                </c:pt>
                <c:pt idx="8210">
                  <c:v>0</c:v>
                </c:pt>
                <c:pt idx="8211">
                  <c:v>0</c:v>
                </c:pt>
                <c:pt idx="8212">
                  <c:v>0</c:v>
                </c:pt>
                <c:pt idx="8213">
                  <c:v>0</c:v>
                </c:pt>
                <c:pt idx="8214">
                  <c:v>0</c:v>
                </c:pt>
                <c:pt idx="8215">
                  <c:v>0</c:v>
                </c:pt>
                <c:pt idx="8216">
                  <c:v>0</c:v>
                </c:pt>
                <c:pt idx="8217">
                  <c:v>0</c:v>
                </c:pt>
                <c:pt idx="8218">
                  <c:v>0</c:v>
                </c:pt>
                <c:pt idx="8219">
                  <c:v>0</c:v>
                </c:pt>
                <c:pt idx="8220">
                  <c:v>0</c:v>
                </c:pt>
                <c:pt idx="8221">
                  <c:v>0</c:v>
                </c:pt>
                <c:pt idx="8222">
                  <c:v>0</c:v>
                </c:pt>
                <c:pt idx="8223">
                  <c:v>0</c:v>
                </c:pt>
                <c:pt idx="8224">
                  <c:v>0</c:v>
                </c:pt>
                <c:pt idx="8225">
                  <c:v>0</c:v>
                </c:pt>
                <c:pt idx="8226">
                  <c:v>0</c:v>
                </c:pt>
                <c:pt idx="8227">
                  <c:v>0</c:v>
                </c:pt>
                <c:pt idx="8228">
                  <c:v>0</c:v>
                </c:pt>
                <c:pt idx="8229">
                  <c:v>0</c:v>
                </c:pt>
                <c:pt idx="8230">
                  <c:v>0</c:v>
                </c:pt>
                <c:pt idx="8231">
                  <c:v>0</c:v>
                </c:pt>
                <c:pt idx="8232">
                  <c:v>0</c:v>
                </c:pt>
                <c:pt idx="8233">
                  <c:v>0</c:v>
                </c:pt>
                <c:pt idx="8234">
                  <c:v>0</c:v>
                </c:pt>
                <c:pt idx="8235">
                  <c:v>0</c:v>
                </c:pt>
                <c:pt idx="8236">
                  <c:v>0</c:v>
                </c:pt>
                <c:pt idx="8237">
                  <c:v>0</c:v>
                </c:pt>
                <c:pt idx="8238">
                  <c:v>0</c:v>
                </c:pt>
                <c:pt idx="8239">
                  <c:v>0</c:v>
                </c:pt>
                <c:pt idx="8240">
                  <c:v>0</c:v>
                </c:pt>
                <c:pt idx="8241">
                  <c:v>0</c:v>
                </c:pt>
                <c:pt idx="8242">
                  <c:v>0</c:v>
                </c:pt>
                <c:pt idx="8243">
                  <c:v>0</c:v>
                </c:pt>
                <c:pt idx="8244">
                  <c:v>0</c:v>
                </c:pt>
                <c:pt idx="8245">
                  <c:v>0</c:v>
                </c:pt>
                <c:pt idx="8246">
                  <c:v>0</c:v>
                </c:pt>
                <c:pt idx="8247">
                  <c:v>0</c:v>
                </c:pt>
                <c:pt idx="8248">
                  <c:v>0</c:v>
                </c:pt>
                <c:pt idx="8249">
                  <c:v>0</c:v>
                </c:pt>
                <c:pt idx="8250">
                  <c:v>0</c:v>
                </c:pt>
                <c:pt idx="8251">
                  <c:v>0</c:v>
                </c:pt>
                <c:pt idx="8252">
                  <c:v>0</c:v>
                </c:pt>
                <c:pt idx="8253">
                  <c:v>0</c:v>
                </c:pt>
                <c:pt idx="8254">
                  <c:v>0</c:v>
                </c:pt>
                <c:pt idx="8255">
                  <c:v>0</c:v>
                </c:pt>
                <c:pt idx="8256">
                  <c:v>0</c:v>
                </c:pt>
                <c:pt idx="8257">
                  <c:v>0</c:v>
                </c:pt>
                <c:pt idx="8258">
                  <c:v>0</c:v>
                </c:pt>
                <c:pt idx="8259">
                  <c:v>0</c:v>
                </c:pt>
                <c:pt idx="8260">
                  <c:v>0</c:v>
                </c:pt>
                <c:pt idx="8261">
                  <c:v>0</c:v>
                </c:pt>
                <c:pt idx="8262">
                  <c:v>0</c:v>
                </c:pt>
                <c:pt idx="8263">
                  <c:v>0</c:v>
                </c:pt>
                <c:pt idx="8264">
                  <c:v>0</c:v>
                </c:pt>
                <c:pt idx="8265">
                  <c:v>0</c:v>
                </c:pt>
                <c:pt idx="8266">
                  <c:v>0</c:v>
                </c:pt>
                <c:pt idx="8267">
                  <c:v>0</c:v>
                </c:pt>
                <c:pt idx="8268">
                  <c:v>0</c:v>
                </c:pt>
                <c:pt idx="8269">
                  <c:v>0</c:v>
                </c:pt>
                <c:pt idx="8270">
                  <c:v>0</c:v>
                </c:pt>
                <c:pt idx="8271">
                  <c:v>0</c:v>
                </c:pt>
                <c:pt idx="8272">
                  <c:v>0</c:v>
                </c:pt>
                <c:pt idx="8273">
                  <c:v>0</c:v>
                </c:pt>
                <c:pt idx="8274">
                  <c:v>0</c:v>
                </c:pt>
                <c:pt idx="8275">
                  <c:v>0</c:v>
                </c:pt>
                <c:pt idx="8276">
                  <c:v>0</c:v>
                </c:pt>
                <c:pt idx="8277">
                  <c:v>0</c:v>
                </c:pt>
                <c:pt idx="8278">
                  <c:v>0</c:v>
                </c:pt>
                <c:pt idx="8279">
                  <c:v>0</c:v>
                </c:pt>
                <c:pt idx="8280">
                  <c:v>0</c:v>
                </c:pt>
                <c:pt idx="8281">
                  <c:v>0</c:v>
                </c:pt>
                <c:pt idx="8282">
                  <c:v>0</c:v>
                </c:pt>
                <c:pt idx="8283">
                  <c:v>0</c:v>
                </c:pt>
                <c:pt idx="8284">
                  <c:v>0</c:v>
                </c:pt>
                <c:pt idx="8285">
                  <c:v>0</c:v>
                </c:pt>
                <c:pt idx="8286">
                  <c:v>0</c:v>
                </c:pt>
                <c:pt idx="8287">
                  <c:v>0</c:v>
                </c:pt>
                <c:pt idx="8288">
                  <c:v>0</c:v>
                </c:pt>
                <c:pt idx="8289">
                  <c:v>0</c:v>
                </c:pt>
                <c:pt idx="8290">
                  <c:v>0</c:v>
                </c:pt>
                <c:pt idx="8291">
                  <c:v>0</c:v>
                </c:pt>
                <c:pt idx="8292">
                  <c:v>0</c:v>
                </c:pt>
                <c:pt idx="8293">
                  <c:v>0</c:v>
                </c:pt>
                <c:pt idx="8294">
                  <c:v>0</c:v>
                </c:pt>
                <c:pt idx="8295">
                  <c:v>0</c:v>
                </c:pt>
                <c:pt idx="8296">
                  <c:v>0</c:v>
                </c:pt>
                <c:pt idx="8297">
                  <c:v>0</c:v>
                </c:pt>
                <c:pt idx="8298">
                  <c:v>0</c:v>
                </c:pt>
                <c:pt idx="8299">
                  <c:v>0</c:v>
                </c:pt>
                <c:pt idx="8300">
                  <c:v>0</c:v>
                </c:pt>
                <c:pt idx="8301">
                  <c:v>0</c:v>
                </c:pt>
                <c:pt idx="8302">
                  <c:v>0</c:v>
                </c:pt>
                <c:pt idx="8303">
                  <c:v>0</c:v>
                </c:pt>
                <c:pt idx="8304">
                  <c:v>0</c:v>
                </c:pt>
                <c:pt idx="8305">
                  <c:v>0</c:v>
                </c:pt>
                <c:pt idx="8306">
                  <c:v>0</c:v>
                </c:pt>
                <c:pt idx="8307">
                  <c:v>0</c:v>
                </c:pt>
                <c:pt idx="8308">
                  <c:v>0</c:v>
                </c:pt>
                <c:pt idx="8309">
                  <c:v>0</c:v>
                </c:pt>
                <c:pt idx="8310">
                  <c:v>0</c:v>
                </c:pt>
                <c:pt idx="8311">
                  <c:v>0</c:v>
                </c:pt>
                <c:pt idx="8312">
                  <c:v>0</c:v>
                </c:pt>
                <c:pt idx="8313">
                  <c:v>0</c:v>
                </c:pt>
                <c:pt idx="8314">
                  <c:v>0</c:v>
                </c:pt>
                <c:pt idx="8315">
                  <c:v>0</c:v>
                </c:pt>
                <c:pt idx="8316">
                  <c:v>0</c:v>
                </c:pt>
                <c:pt idx="8317">
                  <c:v>0</c:v>
                </c:pt>
                <c:pt idx="8318">
                  <c:v>0</c:v>
                </c:pt>
                <c:pt idx="8319">
                  <c:v>0</c:v>
                </c:pt>
                <c:pt idx="8320">
                  <c:v>0</c:v>
                </c:pt>
                <c:pt idx="8321">
                  <c:v>0</c:v>
                </c:pt>
                <c:pt idx="8322">
                  <c:v>0</c:v>
                </c:pt>
                <c:pt idx="8323">
                  <c:v>0</c:v>
                </c:pt>
                <c:pt idx="8324">
                  <c:v>0</c:v>
                </c:pt>
                <c:pt idx="8325">
                  <c:v>0</c:v>
                </c:pt>
                <c:pt idx="8326">
                  <c:v>0</c:v>
                </c:pt>
                <c:pt idx="8327">
                  <c:v>0</c:v>
                </c:pt>
                <c:pt idx="8328">
                  <c:v>0</c:v>
                </c:pt>
                <c:pt idx="8329">
                  <c:v>0</c:v>
                </c:pt>
                <c:pt idx="8330">
                  <c:v>0</c:v>
                </c:pt>
                <c:pt idx="8331">
                  <c:v>0</c:v>
                </c:pt>
                <c:pt idx="8332">
                  <c:v>0</c:v>
                </c:pt>
                <c:pt idx="8333">
                  <c:v>0</c:v>
                </c:pt>
                <c:pt idx="8334">
                  <c:v>0</c:v>
                </c:pt>
                <c:pt idx="8335">
                  <c:v>0</c:v>
                </c:pt>
                <c:pt idx="8336">
                  <c:v>0</c:v>
                </c:pt>
                <c:pt idx="8337">
                  <c:v>0</c:v>
                </c:pt>
                <c:pt idx="8338">
                  <c:v>0</c:v>
                </c:pt>
                <c:pt idx="8339">
                  <c:v>0</c:v>
                </c:pt>
                <c:pt idx="8340">
                  <c:v>0</c:v>
                </c:pt>
                <c:pt idx="8341">
                  <c:v>0</c:v>
                </c:pt>
                <c:pt idx="8342">
                  <c:v>0</c:v>
                </c:pt>
                <c:pt idx="8343">
                  <c:v>0</c:v>
                </c:pt>
                <c:pt idx="8344">
                  <c:v>0</c:v>
                </c:pt>
                <c:pt idx="8345">
                  <c:v>0</c:v>
                </c:pt>
                <c:pt idx="8346">
                  <c:v>0</c:v>
                </c:pt>
                <c:pt idx="8347">
                  <c:v>0</c:v>
                </c:pt>
                <c:pt idx="8348">
                  <c:v>0</c:v>
                </c:pt>
                <c:pt idx="8349">
                  <c:v>0</c:v>
                </c:pt>
                <c:pt idx="8350">
                  <c:v>0</c:v>
                </c:pt>
                <c:pt idx="8351">
                  <c:v>0</c:v>
                </c:pt>
                <c:pt idx="8352">
                  <c:v>0</c:v>
                </c:pt>
                <c:pt idx="8353">
                  <c:v>0</c:v>
                </c:pt>
                <c:pt idx="8354">
                  <c:v>0</c:v>
                </c:pt>
                <c:pt idx="8355">
                  <c:v>0</c:v>
                </c:pt>
                <c:pt idx="8356">
                  <c:v>0</c:v>
                </c:pt>
                <c:pt idx="8357">
                  <c:v>0</c:v>
                </c:pt>
                <c:pt idx="8358">
                  <c:v>0</c:v>
                </c:pt>
                <c:pt idx="8359">
                  <c:v>0</c:v>
                </c:pt>
                <c:pt idx="8360">
                  <c:v>0</c:v>
                </c:pt>
                <c:pt idx="8361">
                  <c:v>0</c:v>
                </c:pt>
                <c:pt idx="8362">
                  <c:v>0</c:v>
                </c:pt>
                <c:pt idx="8363">
                  <c:v>0</c:v>
                </c:pt>
                <c:pt idx="8364">
                  <c:v>0</c:v>
                </c:pt>
                <c:pt idx="8365">
                  <c:v>0</c:v>
                </c:pt>
                <c:pt idx="8366">
                  <c:v>0</c:v>
                </c:pt>
                <c:pt idx="8367">
                  <c:v>0</c:v>
                </c:pt>
                <c:pt idx="8368">
                  <c:v>0</c:v>
                </c:pt>
                <c:pt idx="8369">
                  <c:v>0</c:v>
                </c:pt>
                <c:pt idx="8370">
                  <c:v>0</c:v>
                </c:pt>
                <c:pt idx="8371">
                  <c:v>0</c:v>
                </c:pt>
                <c:pt idx="8372">
                  <c:v>0</c:v>
                </c:pt>
                <c:pt idx="8373">
                  <c:v>0</c:v>
                </c:pt>
                <c:pt idx="8374">
                  <c:v>0</c:v>
                </c:pt>
                <c:pt idx="8375">
                  <c:v>0</c:v>
                </c:pt>
                <c:pt idx="8376">
                  <c:v>0</c:v>
                </c:pt>
                <c:pt idx="8377">
                  <c:v>0</c:v>
                </c:pt>
                <c:pt idx="8378">
                  <c:v>0</c:v>
                </c:pt>
                <c:pt idx="8379">
                  <c:v>0</c:v>
                </c:pt>
                <c:pt idx="8380">
                  <c:v>0</c:v>
                </c:pt>
                <c:pt idx="8381">
                  <c:v>0</c:v>
                </c:pt>
                <c:pt idx="8382">
                  <c:v>0</c:v>
                </c:pt>
                <c:pt idx="8383">
                  <c:v>0</c:v>
                </c:pt>
                <c:pt idx="8384">
                  <c:v>0</c:v>
                </c:pt>
                <c:pt idx="8385">
                  <c:v>0</c:v>
                </c:pt>
                <c:pt idx="8386">
                  <c:v>0</c:v>
                </c:pt>
                <c:pt idx="8387">
                  <c:v>0</c:v>
                </c:pt>
                <c:pt idx="8388">
                  <c:v>0</c:v>
                </c:pt>
                <c:pt idx="8389">
                  <c:v>0</c:v>
                </c:pt>
                <c:pt idx="8390">
                  <c:v>0</c:v>
                </c:pt>
                <c:pt idx="8391">
                  <c:v>0</c:v>
                </c:pt>
                <c:pt idx="8392">
                  <c:v>0</c:v>
                </c:pt>
                <c:pt idx="8393">
                  <c:v>0</c:v>
                </c:pt>
                <c:pt idx="8394">
                  <c:v>0</c:v>
                </c:pt>
                <c:pt idx="8395">
                  <c:v>0</c:v>
                </c:pt>
                <c:pt idx="8396">
                  <c:v>0</c:v>
                </c:pt>
                <c:pt idx="8397">
                  <c:v>0</c:v>
                </c:pt>
                <c:pt idx="8398">
                  <c:v>0</c:v>
                </c:pt>
                <c:pt idx="8399">
                  <c:v>0</c:v>
                </c:pt>
                <c:pt idx="8400">
                  <c:v>0</c:v>
                </c:pt>
                <c:pt idx="8401">
                  <c:v>0</c:v>
                </c:pt>
                <c:pt idx="8402">
                  <c:v>0</c:v>
                </c:pt>
                <c:pt idx="8403">
                  <c:v>0</c:v>
                </c:pt>
                <c:pt idx="8404">
                  <c:v>0</c:v>
                </c:pt>
                <c:pt idx="8405">
                  <c:v>0</c:v>
                </c:pt>
                <c:pt idx="8406">
                  <c:v>0</c:v>
                </c:pt>
                <c:pt idx="8407">
                  <c:v>0</c:v>
                </c:pt>
                <c:pt idx="8408">
                  <c:v>0</c:v>
                </c:pt>
                <c:pt idx="8409">
                  <c:v>0</c:v>
                </c:pt>
                <c:pt idx="8410">
                  <c:v>0</c:v>
                </c:pt>
                <c:pt idx="8411">
                  <c:v>0</c:v>
                </c:pt>
                <c:pt idx="8412">
                  <c:v>0</c:v>
                </c:pt>
                <c:pt idx="8413">
                  <c:v>0</c:v>
                </c:pt>
                <c:pt idx="8414">
                  <c:v>0</c:v>
                </c:pt>
                <c:pt idx="8415">
                  <c:v>0</c:v>
                </c:pt>
                <c:pt idx="8416">
                  <c:v>0</c:v>
                </c:pt>
                <c:pt idx="8417">
                  <c:v>0</c:v>
                </c:pt>
                <c:pt idx="8418">
                  <c:v>0</c:v>
                </c:pt>
                <c:pt idx="8419">
                  <c:v>0</c:v>
                </c:pt>
                <c:pt idx="8420">
                  <c:v>0</c:v>
                </c:pt>
                <c:pt idx="8421">
                  <c:v>0</c:v>
                </c:pt>
                <c:pt idx="8422">
                  <c:v>0</c:v>
                </c:pt>
                <c:pt idx="8423">
                  <c:v>0</c:v>
                </c:pt>
                <c:pt idx="8424">
                  <c:v>0</c:v>
                </c:pt>
                <c:pt idx="8425">
                  <c:v>0</c:v>
                </c:pt>
                <c:pt idx="8426">
                  <c:v>0</c:v>
                </c:pt>
                <c:pt idx="8427">
                  <c:v>0</c:v>
                </c:pt>
                <c:pt idx="8428">
                  <c:v>0</c:v>
                </c:pt>
                <c:pt idx="8429">
                  <c:v>0</c:v>
                </c:pt>
                <c:pt idx="8430">
                  <c:v>0</c:v>
                </c:pt>
                <c:pt idx="8431">
                  <c:v>0</c:v>
                </c:pt>
                <c:pt idx="8432">
                  <c:v>0</c:v>
                </c:pt>
                <c:pt idx="8433">
                  <c:v>0</c:v>
                </c:pt>
                <c:pt idx="8434">
                  <c:v>0</c:v>
                </c:pt>
                <c:pt idx="8435">
                  <c:v>0</c:v>
                </c:pt>
                <c:pt idx="8436">
                  <c:v>0</c:v>
                </c:pt>
                <c:pt idx="8437">
                  <c:v>0</c:v>
                </c:pt>
                <c:pt idx="8438">
                  <c:v>0</c:v>
                </c:pt>
                <c:pt idx="8439">
                  <c:v>0</c:v>
                </c:pt>
                <c:pt idx="8440">
                  <c:v>0</c:v>
                </c:pt>
                <c:pt idx="8441">
                  <c:v>0</c:v>
                </c:pt>
                <c:pt idx="8442">
                  <c:v>0</c:v>
                </c:pt>
                <c:pt idx="8443">
                  <c:v>0</c:v>
                </c:pt>
                <c:pt idx="8444">
                  <c:v>0</c:v>
                </c:pt>
                <c:pt idx="8445">
                  <c:v>0</c:v>
                </c:pt>
                <c:pt idx="8446">
                  <c:v>0</c:v>
                </c:pt>
                <c:pt idx="8447">
                  <c:v>0</c:v>
                </c:pt>
                <c:pt idx="8448">
                  <c:v>0</c:v>
                </c:pt>
                <c:pt idx="8449">
                  <c:v>0</c:v>
                </c:pt>
                <c:pt idx="8450">
                  <c:v>0</c:v>
                </c:pt>
                <c:pt idx="8451">
                  <c:v>0</c:v>
                </c:pt>
                <c:pt idx="8452">
                  <c:v>0</c:v>
                </c:pt>
                <c:pt idx="8453">
                  <c:v>0</c:v>
                </c:pt>
                <c:pt idx="8454">
                  <c:v>0</c:v>
                </c:pt>
                <c:pt idx="8455">
                  <c:v>0</c:v>
                </c:pt>
                <c:pt idx="8456">
                  <c:v>0</c:v>
                </c:pt>
                <c:pt idx="8457">
                  <c:v>0</c:v>
                </c:pt>
                <c:pt idx="8458">
                  <c:v>0</c:v>
                </c:pt>
                <c:pt idx="8459">
                  <c:v>0</c:v>
                </c:pt>
                <c:pt idx="8460">
                  <c:v>0</c:v>
                </c:pt>
                <c:pt idx="8461">
                  <c:v>0</c:v>
                </c:pt>
                <c:pt idx="8462">
                  <c:v>0</c:v>
                </c:pt>
                <c:pt idx="8463">
                  <c:v>0</c:v>
                </c:pt>
                <c:pt idx="8464">
                  <c:v>0</c:v>
                </c:pt>
                <c:pt idx="8465">
                  <c:v>0</c:v>
                </c:pt>
                <c:pt idx="8466">
                  <c:v>0</c:v>
                </c:pt>
                <c:pt idx="8467">
                  <c:v>0</c:v>
                </c:pt>
                <c:pt idx="8468">
                  <c:v>0</c:v>
                </c:pt>
                <c:pt idx="8469">
                  <c:v>0</c:v>
                </c:pt>
                <c:pt idx="8470">
                  <c:v>0</c:v>
                </c:pt>
                <c:pt idx="8471">
                  <c:v>0</c:v>
                </c:pt>
                <c:pt idx="8472">
                  <c:v>0</c:v>
                </c:pt>
                <c:pt idx="8473">
                  <c:v>0</c:v>
                </c:pt>
                <c:pt idx="8474">
                  <c:v>0</c:v>
                </c:pt>
                <c:pt idx="8475">
                  <c:v>0</c:v>
                </c:pt>
                <c:pt idx="8476">
                  <c:v>0</c:v>
                </c:pt>
                <c:pt idx="8477">
                  <c:v>0</c:v>
                </c:pt>
                <c:pt idx="8478">
                  <c:v>0</c:v>
                </c:pt>
                <c:pt idx="8479">
                  <c:v>0</c:v>
                </c:pt>
                <c:pt idx="8480">
                  <c:v>0</c:v>
                </c:pt>
                <c:pt idx="8481">
                  <c:v>0</c:v>
                </c:pt>
                <c:pt idx="8482">
                  <c:v>0</c:v>
                </c:pt>
                <c:pt idx="8483">
                  <c:v>0</c:v>
                </c:pt>
                <c:pt idx="8484">
                  <c:v>0</c:v>
                </c:pt>
                <c:pt idx="8485">
                  <c:v>0</c:v>
                </c:pt>
                <c:pt idx="8486">
                  <c:v>0</c:v>
                </c:pt>
                <c:pt idx="8487">
                  <c:v>0</c:v>
                </c:pt>
                <c:pt idx="8488">
                  <c:v>0</c:v>
                </c:pt>
                <c:pt idx="8489">
                  <c:v>0</c:v>
                </c:pt>
                <c:pt idx="8490">
                  <c:v>0</c:v>
                </c:pt>
                <c:pt idx="8491">
                  <c:v>0</c:v>
                </c:pt>
                <c:pt idx="8492">
                  <c:v>0</c:v>
                </c:pt>
                <c:pt idx="8493">
                  <c:v>0</c:v>
                </c:pt>
                <c:pt idx="8494">
                  <c:v>0</c:v>
                </c:pt>
                <c:pt idx="8495">
                  <c:v>0</c:v>
                </c:pt>
                <c:pt idx="8496">
                  <c:v>0</c:v>
                </c:pt>
                <c:pt idx="8497">
                  <c:v>0</c:v>
                </c:pt>
                <c:pt idx="8498">
                  <c:v>0</c:v>
                </c:pt>
                <c:pt idx="8499">
                  <c:v>0</c:v>
                </c:pt>
                <c:pt idx="8500">
                  <c:v>0</c:v>
                </c:pt>
                <c:pt idx="8501">
                  <c:v>0</c:v>
                </c:pt>
                <c:pt idx="8502">
                  <c:v>0</c:v>
                </c:pt>
                <c:pt idx="8503">
                  <c:v>0</c:v>
                </c:pt>
                <c:pt idx="8504">
                  <c:v>0</c:v>
                </c:pt>
                <c:pt idx="8505">
                  <c:v>0</c:v>
                </c:pt>
                <c:pt idx="8506">
                  <c:v>0</c:v>
                </c:pt>
                <c:pt idx="8507">
                  <c:v>0</c:v>
                </c:pt>
                <c:pt idx="8508">
                  <c:v>0</c:v>
                </c:pt>
                <c:pt idx="8509">
                  <c:v>0</c:v>
                </c:pt>
                <c:pt idx="8510">
                  <c:v>0</c:v>
                </c:pt>
                <c:pt idx="8511">
                  <c:v>0</c:v>
                </c:pt>
                <c:pt idx="8512">
                  <c:v>0</c:v>
                </c:pt>
                <c:pt idx="8513">
                  <c:v>0</c:v>
                </c:pt>
                <c:pt idx="8514">
                  <c:v>0</c:v>
                </c:pt>
                <c:pt idx="8515">
                  <c:v>0</c:v>
                </c:pt>
                <c:pt idx="8516">
                  <c:v>0</c:v>
                </c:pt>
                <c:pt idx="8517">
                  <c:v>0</c:v>
                </c:pt>
                <c:pt idx="8518">
                  <c:v>0</c:v>
                </c:pt>
                <c:pt idx="8519">
                  <c:v>0</c:v>
                </c:pt>
                <c:pt idx="8520">
                  <c:v>0</c:v>
                </c:pt>
                <c:pt idx="8521">
                  <c:v>0</c:v>
                </c:pt>
                <c:pt idx="8522">
                  <c:v>0</c:v>
                </c:pt>
                <c:pt idx="8523">
                  <c:v>0</c:v>
                </c:pt>
                <c:pt idx="8524">
                  <c:v>0</c:v>
                </c:pt>
                <c:pt idx="8525">
                  <c:v>0</c:v>
                </c:pt>
                <c:pt idx="8526">
                  <c:v>0</c:v>
                </c:pt>
                <c:pt idx="8527">
                  <c:v>0</c:v>
                </c:pt>
                <c:pt idx="8528">
                  <c:v>0</c:v>
                </c:pt>
                <c:pt idx="8529">
                  <c:v>0</c:v>
                </c:pt>
                <c:pt idx="8530">
                  <c:v>0</c:v>
                </c:pt>
                <c:pt idx="8531">
                  <c:v>0</c:v>
                </c:pt>
                <c:pt idx="8532">
                  <c:v>0</c:v>
                </c:pt>
                <c:pt idx="8533">
                  <c:v>0</c:v>
                </c:pt>
                <c:pt idx="8534">
                  <c:v>0</c:v>
                </c:pt>
                <c:pt idx="8535">
                  <c:v>0</c:v>
                </c:pt>
                <c:pt idx="8536">
                  <c:v>0</c:v>
                </c:pt>
                <c:pt idx="8537">
                  <c:v>0</c:v>
                </c:pt>
                <c:pt idx="8538">
                  <c:v>0</c:v>
                </c:pt>
                <c:pt idx="8539">
                  <c:v>0</c:v>
                </c:pt>
                <c:pt idx="8540">
                  <c:v>0</c:v>
                </c:pt>
                <c:pt idx="8541">
                  <c:v>0</c:v>
                </c:pt>
                <c:pt idx="8542">
                  <c:v>0</c:v>
                </c:pt>
                <c:pt idx="8543">
                  <c:v>0</c:v>
                </c:pt>
                <c:pt idx="8544">
                  <c:v>0</c:v>
                </c:pt>
                <c:pt idx="8545">
                  <c:v>0</c:v>
                </c:pt>
                <c:pt idx="8546">
                  <c:v>0</c:v>
                </c:pt>
                <c:pt idx="8547">
                  <c:v>0</c:v>
                </c:pt>
                <c:pt idx="8548">
                  <c:v>0</c:v>
                </c:pt>
                <c:pt idx="8549">
                  <c:v>0</c:v>
                </c:pt>
                <c:pt idx="8550">
                  <c:v>0</c:v>
                </c:pt>
                <c:pt idx="8551">
                  <c:v>0</c:v>
                </c:pt>
                <c:pt idx="8552">
                  <c:v>0</c:v>
                </c:pt>
                <c:pt idx="8553">
                  <c:v>0</c:v>
                </c:pt>
                <c:pt idx="8554">
                  <c:v>0</c:v>
                </c:pt>
                <c:pt idx="8555">
                  <c:v>0</c:v>
                </c:pt>
                <c:pt idx="8556">
                  <c:v>0</c:v>
                </c:pt>
                <c:pt idx="8557">
                  <c:v>0</c:v>
                </c:pt>
                <c:pt idx="8558">
                  <c:v>0</c:v>
                </c:pt>
                <c:pt idx="8559">
                  <c:v>0</c:v>
                </c:pt>
                <c:pt idx="8560">
                  <c:v>0</c:v>
                </c:pt>
                <c:pt idx="8561">
                  <c:v>0</c:v>
                </c:pt>
                <c:pt idx="8562">
                  <c:v>0</c:v>
                </c:pt>
                <c:pt idx="8563">
                  <c:v>0</c:v>
                </c:pt>
                <c:pt idx="8564">
                  <c:v>0</c:v>
                </c:pt>
                <c:pt idx="8565">
                  <c:v>0</c:v>
                </c:pt>
                <c:pt idx="8566">
                  <c:v>0</c:v>
                </c:pt>
                <c:pt idx="8567">
                  <c:v>0</c:v>
                </c:pt>
                <c:pt idx="8568">
                  <c:v>0</c:v>
                </c:pt>
                <c:pt idx="8569">
                  <c:v>0</c:v>
                </c:pt>
                <c:pt idx="8570">
                  <c:v>0</c:v>
                </c:pt>
                <c:pt idx="8571">
                  <c:v>0</c:v>
                </c:pt>
                <c:pt idx="8572">
                  <c:v>0</c:v>
                </c:pt>
                <c:pt idx="8573">
                  <c:v>0</c:v>
                </c:pt>
                <c:pt idx="8574">
                  <c:v>0</c:v>
                </c:pt>
                <c:pt idx="8575">
                  <c:v>0</c:v>
                </c:pt>
                <c:pt idx="8576">
                  <c:v>0</c:v>
                </c:pt>
                <c:pt idx="8577">
                  <c:v>0</c:v>
                </c:pt>
                <c:pt idx="8578">
                  <c:v>0</c:v>
                </c:pt>
                <c:pt idx="8579">
                  <c:v>0</c:v>
                </c:pt>
                <c:pt idx="8580">
                  <c:v>0</c:v>
                </c:pt>
                <c:pt idx="8581">
                  <c:v>0</c:v>
                </c:pt>
                <c:pt idx="8582">
                  <c:v>0</c:v>
                </c:pt>
                <c:pt idx="8583">
                  <c:v>0</c:v>
                </c:pt>
                <c:pt idx="8584">
                  <c:v>0</c:v>
                </c:pt>
                <c:pt idx="8585">
                  <c:v>0</c:v>
                </c:pt>
                <c:pt idx="8586">
                  <c:v>0</c:v>
                </c:pt>
                <c:pt idx="8587">
                  <c:v>0</c:v>
                </c:pt>
                <c:pt idx="8588">
                  <c:v>0</c:v>
                </c:pt>
                <c:pt idx="8589">
                  <c:v>0</c:v>
                </c:pt>
                <c:pt idx="8590">
                  <c:v>0</c:v>
                </c:pt>
                <c:pt idx="8591">
                  <c:v>0</c:v>
                </c:pt>
                <c:pt idx="8592">
                  <c:v>0</c:v>
                </c:pt>
                <c:pt idx="8593">
                  <c:v>0</c:v>
                </c:pt>
                <c:pt idx="8594">
                  <c:v>0</c:v>
                </c:pt>
                <c:pt idx="8595">
                  <c:v>0</c:v>
                </c:pt>
                <c:pt idx="8596">
                  <c:v>0</c:v>
                </c:pt>
                <c:pt idx="8597">
                  <c:v>0</c:v>
                </c:pt>
                <c:pt idx="8598">
                  <c:v>0</c:v>
                </c:pt>
                <c:pt idx="8599">
                  <c:v>0</c:v>
                </c:pt>
                <c:pt idx="8600">
                  <c:v>0</c:v>
                </c:pt>
                <c:pt idx="8601">
                  <c:v>0</c:v>
                </c:pt>
                <c:pt idx="8602">
                  <c:v>0</c:v>
                </c:pt>
                <c:pt idx="8603">
                  <c:v>0</c:v>
                </c:pt>
                <c:pt idx="8604">
                  <c:v>0</c:v>
                </c:pt>
                <c:pt idx="8605">
                  <c:v>0</c:v>
                </c:pt>
                <c:pt idx="8606">
                  <c:v>0</c:v>
                </c:pt>
                <c:pt idx="8607">
                  <c:v>0</c:v>
                </c:pt>
                <c:pt idx="8608">
                  <c:v>0</c:v>
                </c:pt>
                <c:pt idx="8609">
                  <c:v>0</c:v>
                </c:pt>
                <c:pt idx="8610">
                  <c:v>0</c:v>
                </c:pt>
                <c:pt idx="8611">
                  <c:v>0</c:v>
                </c:pt>
                <c:pt idx="8612">
                  <c:v>0</c:v>
                </c:pt>
                <c:pt idx="8613">
                  <c:v>0</c:v>
                </c:pt>
                <c:pt idx="8614">
                  <c:v>0</c:v>
                </c:pt>
                <c:pt idx="8615">
                  <c:v>0</c:v>
                </c:pt>
                <c:pt idx="8616">
                  <c:v>0</c:v>
                </c:pt>
                <c:pt idx="8617">
                  <c:v>0</c:v>
                </c:pt>
                <c:pt idx="8618">
                  <c:v>0</c:v>
                </c:pt>
                <c:pt idx="8619">
                  <c:v>0</c:v>
                </c:pt>
                <c:pt idx="8620">
                  <c:v>0</c:v>
                </c:pt>
                <c:pt idx="8621">
                  <c:v>0</c:v>
                </c:pt>
                <c:pt idx="8622">
                  <c:v>0</c:v>
                </c:pt>
                <c:pt idx="8623">
                  <c:v>0</c:v>
                </c:pt>
                <c:pt idx="8624">
                  <c:v>0</c:v>
                </c:pt>
                <c:pt idx="8625">
                  <c:v>0</c:v>
                </c:pt>
                <c:pt idx="8626">
                  <c:v>0</c:v>
                </c:pt>
                <c:pt idx="8627">
                  <c:v>0</c:v>
                </c:pt>
                <c:pt idx="8628">
                  <c:v>0</c:v>
                </c:pt>
                <c:pt idx="8629">
                  <c:v>0</c:v>
                </c:pt>
                <c:pt idx="8630">
                  <c:v>0</c:v>
                </c:pt>
                <c:pt idx="8631">
                  <c:v>0</c:v>
                </c:pt>
                <c:pt idx="8632">
                  <c:v>0</c:v>
                </c:pt>
                <c:pt idx="8633">
                  <c:v>0</c:v>
                </c:pt>
                <c:pt idx="8634">
                  <c:v>0</c:v>
                </c:pt>
                <c:pt idx="8635">
                  <c:v>0</c:v>
                </c:pt>
                <c:pt idx="8636">
                  <c:v>0</c:v>
                </c:pt>
                <c:pt idx="8637">
                  <c:v>0</c:v>
                </c:pt>
                <c:pt idx="8638">
                  <c:v>0</c:v>
                </c:pt>
                <c:pt idx="8639">
                  <c:v>0</c:v>
                </c:pt>
                <c:pt idx="8640">
                  <c:v>0</c:v>
                </c:pt>
                <c:pt idx="8641">
                  <c:v>0</c:v>
                </c:pt>
                <c:pt idx="8642">
                  <c:v>0</c:v>
                </c:pt>
                <c:pt idx="8643">
                  <c:v>0</c:v>
                </c:pt>
                <c:pt idx="8644">
                  <c:v>0</c:v>
                </c:pt>
                <c:pt idx="8645">
                  <c:v>0</c:v>
                </c:pt>
                <c:pt idx="8646">
                  <c:v>0</c:v>
                </c:pt>
                <c:pt idx="8647">
                  <c:v>0</c:v>
                </c:pt>
                <c:pt idx="8648">
                  <c:v>0</c:v>
                </c:pt>
                <c:pt idx="8649">
                  <c:v>0</c:v>
                </c:pt>
                <c:pt idx="8650">
                  <c:v>0</c:v>
                </c:pt>
                <c:pt idx="8651">
                  <c:v>0</c:v>
                </c:pt>
                <c:pt idx="8652">
                  <c:v>0</c:v>
                </c:pt>
                <c:pt idx="8653">
                  <c:v>0</c:v>
                </c:pt>
                <c:pt idx="8654">
                  <c:v>0</c:v>
                </c:pt>
                <c:pt idx="8655">
                  <c:v>0</c:v>
                </c:pt>
                <c:pt idx="8656">
                  <c:v>0</c:v>
                </c:pt>
                <c:pt idx="8657">
                  <c:v>0</c:v>
                </c:pt>
                <c:pt idx="8658">
                  <c:v>0</c:v>
                </c:pt>
                <c:pt idx="8659">
                  <c:v>0</c:v>
                </c:pt>
                <c:pt idx="8660">
                  <c:v>0</c:v>
                </c:pt>
                <c:pt idx="8661">
                  <c:v>0</c:v>
                </c:pt>
                <c:pt idx="8662">
                  <c:v>0</c:v>
                </c:pt>
                <c:pt idx="8663">
                  <c:v>0</c:v>
                </c:pt>
                <c:pt idx="8664">
                  <c:v>0</c:v>
                </c:pt>
                <c:pt idx="8665">
                  <c:v>0</c:v>
                </c:pt>
                <c:pt idx="8666">
                  <c:v>0</c:v>
                </c:pt>
                <c:pt idx="8667">
                  <c:v>0</c:v>
                </c:pt>
                <c:pt idx="8668">
                  <c:v>0</c:v>
                </c:pt>
                <c:pt idx="8669">
                  <c:v>0</c:v>
                </c:pt>
                <c:pt idx="8670">
                  <c:v>0</c:v>
                </c:pt>
                <c:pt idx="8671">
                  <c:v>0</c:v>
                </c:pt>
                <c:pt idx="8672">
                  <c:v>0</c:v>
                </c:pt>
                <c:pt idx="8673">
                  <c:v>0</c:v>
                </c:pt>
                <c:pt idx="8674">
                  <c:v>0</c:v>
                </c:pt>
                <c:pt idx="8675">
                  <c:v>0</c:v>
                </c:pt>
                <c:pt idx="8676">
                  <c:v>0</c:v>
                </c:pt>
                <c:pt idx="8677">
                  <c:v>0</c:v>
                </c:pt>
                <c:pt idx="8678">
                  <c:v>0</c:v>
                </c:pt>
                <c:pt idx="8679">
                  <c:v>0</c:v>
                </c:pt>
                <c:pt idx="8680">
                  <c:v>0</c:v>
                </c:pt>
                <c:pt idx="8681">
                  <c:v>0</c:v>
                </c:pt>
                <c:pt idx="8682">
                  <c:v>0</c:v>
                </c:pt>
                <c:pt idx="8683">
                  <c:v>0</c:v>
                </c:pt>
                <c:pt idx="8684">
                  <c:v>0</c:v>
                </c:pt>
                <c:pt idx="8685">
                  <c:v>0</c:v>
                </c:pt>
                <c:pt idx="8686">
                  <c:v>0</c:v>
                </c:pt>
                <c:pt idx="8687">
                  <c:v>0</c:v>
                </c:pt>
                <c:pt idx="8688">
                  <c:v>0</c:v>
                </c:pt>
                <c:pt idx="8689">
                  <c:v>0</c:v>
                </c:pt>
                <c:pt idx="8690">
                  <c:v>0</c:v>
                </c:pt>
                <c:pt idx="8691">
                  <c:v>0</c:v>
                </c:pt>
                <c:pt idx="8692">
                  <c:v>0</c:v>
                </c:pt>
                <c:pt idx="8693">
                  <c:v>0</c:v>
                </c:pt>
                <c:pt idx="8694">
                  <c:v>0</c:v>
                </c:pt>
                <c:pt idx="8695">
                  <c:v>0</c:v>
                </c:pt>
                <c:pt idx="8696">
                  <c:v>0</c:v>
                </c:pt>
                <c:pt idx="8697">
                  <c:v>0</c:v>
                </c:pt>
                <c:pt idx="8698">
                  <c:v>0</c:v>
                </c:pt>
                <c:pt idx="8699">
                  <c:v>0</c:v>
                </c:pt>
                <c:pt idx="8700">
                  <c:v>0</c:v>
                </c:pt>
                <c:pt idx="8701">
                  <c:v>0</c:v>
                </c:pt>
                <c:pt idx="8702">
                  <c:v>0</c:v>
                </c:pt>
                <c:pt idx="8703">
                  <c:v>0</c:v>
                </c:pt>
                <c:pt idx="8704">
                  <c:v>0</c:v>
                </c:pt>
                <c:pt idx="8705">
                  <c:v>0</c:v>
                </c:pt>
                <c:pt idx="8706">
                  <c:v>0</c:v>
                </c:pt>
                <c:pt idx="8707">
                  <c:v>0</c:v>
                </c:pt>
                <c:pt idx="8708">
                  <c:v>0</c:v>
                </c:pt>
                <c:pt idx="8709">
                  <c:v>0</c:v>
                </c:pt>
                <c:pt idx="8710">
                  <c:v>0</c:v>
                </c:pt>
                <c:pt idx="8711">
                  <c:v>0</c:v>
                </c:pt>
                <c:pt idx="8712">
                  <c:v>0</c:v>
                </c:pt>
                <c:pt idx="8713">
                  <c:v>0</c:v>
                </c:pt>
                <c:pt idx="8714">
                  <c:v>0</c:v>
                </c:pt>
                <c:pt idx="8715">
                  <c:v>0</c:v>
                </c:pt>
                <c:pt idx="8716">
                  <c:v>0</c:v>
                </c:pt>
                <c:pt idx="8717">
                  <c:v>0</c:v>
                </c:pt>
                <c:pt idx="8718">
                  <c:v>0</c:v>
                </c:pt>
                <c:pt idx="8719">
                  <c:v>0</c:v>
                </c:pt>
                <c:pt idx="8720">
                  <c:v>0</c:v>
                </c:pt>
                <c:pt idx="8721">
                  <c:v>0</c:v>
                </c:pt>
                <c:pt idx="8722">
                  <c:v>0</c:v>
                </c:pt>
                <c:pt idx="8723">
                  <c:v>0</c:v>
                </c:pt>
                <c:pt idx="8724">
                  <c:v>0</c:v>
                </c:pt>
                <c:pt idx="8725">
                  <c:v>0</c:v>
                </c:pt>
                <c:pt idx="8726">
                  <c:v>0</c:v>
                </c:pt>
                <c:pt idx="8727">
                  <c:v>0</c:v>
                </c:pt>
                <c:pt idx="8728">
                  <c:v>0</c:v>
                </c:pt>
                <c:pt idx="8729">
                  <c:v>0</c:v>
                </c:pt>
                <c:pt idx="8730">
                  <c:v>0</c:v>
                </c:pt>
                <c:pt idx="8731">
                  <c:v>0</c:v>
                </c:pt>
                <c:pt idx="8732">
                  <c:v>0</c:v>
                </c:pt>
                <c:pt idx="8733">
                  <c:v>0</c:v>
                </c:pt>
                <c:pt idx="8734">
                  <c:v>0</c:v>
                </c:pt>
                <c:pt idx="8735">
                  <c:v>0</c:v>
                </c:pt>
                <c:pt idx="8736">
                  <c:v>0</c:v>
                </c:pt>
                <c:pt idx="8737">
                  <c:v>0</c:v>
                </c:pt>
                <c:pt idx="8738">
                  <c:v>0</c:v>
                </c:pt>
                <c:pt idx="8739">
                  <c:v>0</c:v>
                </c:pt>
                <c:pt idx="8740">
                  <c:v>0</c:v>
                </c:pt>
                <c:pt idx="8741">
                  <c:v>0</c:v>
                </c:pt>
                <c:pt idx="8742">
                  <c:v>0</c:v>
                </c:pt>
                <c:pt idx="8743">
                  <c:v>0</c:v>
                </c:pt>
                <c:pt idx="8744">
                  <c:v>0</c:v>
                </c:pt>
                <c:pt idx="8745">
                  <c:v>0</c:v>
                </c:pt>
                <c:pt idx="8746">
                  <c:v>0</c:v>
                </c:pt>
                <c:pt idx="8747">
                  <c:v>0</c:v>
                </c:pt>
                <c:pt idx="8748">
                  <c:v>0</c:v>
                </c:pt>
                <c:pt idx="8749">
                  <c:v>0</c:v>
                </c:pt>
                <c:pt idx="8750">
                  <c:v>0</c:v>
                </c:pt>
                <c:pt idx="8751">
                  <c:v>0</c:v>
                </c:pt>
                <c:pt idx="8752">
                  <c:v>0</c:v>
                </c:pt>
                <c:pt idx="8753">
                  <c:v>0</c:v>
                </c:pt>
                <c:pt idx="8754">
                  <c:v>0</c:v>
                </c:pt>
                <c:pt idx="8755">
                  <c:v>0</c:v>
                </c:pt>
                <c:pt idx="8756">
                  <c:v>0</c:v>
                </c:pt>
                <c:pt idx="8757">
                  <c:v>0</c:v>
                </c:pt>
                <c:pt idx="8758">
                  <c:v>0</c:v>
                </c:pt>
                <c:pt idx="8759">
                  <c:v>0</c:v>
                </c:pt>
                <c:pt idx="8760">
                  <c:v>0</c:v>
                </c:pt>
                <c:pt idx="8761">
                  <c:v>0</c:v>
                </c:pt>
                <c:pt idx="8762">
                  <c:v>0</c:v>
                </c:pt>
                <c:pt idx="8763">
                  <c:v>0</c:v>
                </c:pt>
                <c:pt idx="8764">
                  <c:v>0</c:v>
                </c:pt>
                <c:pt idx="8765">
                  <c:v>0</c:v>
                </c:pt>
                <c:pt idx="8766">
                  <c:v>0</c:v>
                </c:pt>
                <c:pt idx="8767">
                  <c:v>0</c:v>
                </c:pt>
                <c:pt idx="8768">
                  <c:v>0</c:v>
                </c:pt>
                <c:pt idx="8769">
                  <c:v>0</c:v>
                </c:pt>
                <c:pt idx="8770">
                  <c:v>0</c:v>
                </c:pt>
                <c:pt idx="8771">
                  <c:v>0</c:v>
                </c:pt>
                <c:pt idx="8772">
                  <c:v>0</c:v>
                </c:pt>
                <c:pt idx="8773">
                  <c:v>0</c:v>
                </c:pt>
                <c:pt idx="8774">
                  <c:v>0</c:v>
                </c:pt>
                <c:pt idx="8775">
                  <c:v>0</c:v>
                </c:pt>
                <c:pt idx="8776">
                  <c:v>0</c:v>
                </c:pt>
                <c:pt idx="8777">
                  <c:v>0</c:v>
                </c:pt>
                <c:pt idx="8778">
                  <c:v>0</c:v>
                </c:pt>
                <c:pt idx="8779">
                  <c:v>0</c:v>
                </c:pt>
                <c:pt idx="8780">
                  <c:v>0</c:v>
                </c:pt>
                <c:pt idx="8781">
                  <c:v>0</c:v>
                </c:pt>
                <c:pt idx="8782">
                  <c:v>0</c:v>
                </c:pt>
                <c:pt idx="8783">
                  <c:v>0</c:v>
                </c:pt>
                <c:pt idx="8784">
                  <c:v>0</c:v>
                </c:pt>
                <c:pt idx="8785">
                  <c:v>0</c:v>
                </c:pt>
                <c:pt idx="8786">
                  <c:v>0</c:v>
                </c:pt>
                <c:pt idx="8787">
                  <c:v>0</c:v>
                </c:pt>
                <c:pt idx="8788">
                  <c:v>0</c:v>
                </c:pt>
                <c:pt idx="8789">
                  <c:v>0</c:v>
                </c:pt>
                <c:pt idx="8790">
                  <c:v>0</c:v>
                </c:pt>
                <c:pt idx="8791">
                  <c:v>0</c:v>
                </c:pt>
                <c:pt idx="8792">
                  <c:v>0</c:v>
                </c:pt>
                <c:pt idx="8793">
                  <c:v>0</c:v>
                </c:pt>
                <c:pt idx="8794">
                  <c:v>0</c:v>
                </c:pt>
                <c:pt idx="8795">
                  <c:v>0</c:v>
                </c:pt>
                <c:pt idx="8796">
                  <c:v>0</c:v>
                </c:pt>
                <c:pt idx="8797">
                  <c:v>0</c:v>
                </c:pt>
                <c:pt idx="8798">
                  <c:v>0</c:v>
                </c:pt>
                <c:pt idx="8799">
                  <c:v>0</c:v>
                </c:pt>
                <c:pt idx="8800">
                  <c:v>0</c:v>
                </c:pt>
                <c:pt idx="8801">
                  <c:v>0</c:v>
                </c:pt>
                <c:pt idx="8802">
                  <c:v>0</c:v>
                </c:pt>
                <c:pt idx="8803">
                  <c:v>0</c:v>
                </c:pt>
                <c:pt idx="8804">
                  <c:v>0</c:v>
                </c:pt>
                <c:pt idx="8805">
                  <c:v>0</c:v>
                </c:pt>
                <c:pt idx="8806">
                  <c:v>0</c:v>
                </c:pt>
                <c:pt idx="8807">
                  <c:v>0</c:v>
                </c:pt>
                <c:pt idx="8808">
                  <c:v>0</c:v>
                </c:pt>
                <c:pt idx="8809">
                  <c:v>0</c:v>
                </c:pt>
                <c:pt idx="8810">
                  <c:v>0</c:v>
                </c:pt>
                <c:pt idx="8811">
                  <c:v>0</c:v>
                </c:pt>
                <c:pt idx="8812">
                  <c:v>0</c:v>
                </c:pt>
                <c:pt idx="8813">
                  <c:v>0</c:v>
                </c:pt>
                <c:pt idx="8814">
                  <c:v>0</c:v>
                </c:pt>
                <c:pt idx="8815">
                  <c:v>0</c:v>
                </c:pt>
                <c:pt idx="8816">
                  <c:v>0</c:v>
                </c:pt>
                <c:pt idx="8817">
                  <c:v>0</c:v>
                </c:pt>
                <c:pt idx="8818">
                  <c:v>0</c:v>
                </c:pt>
                <c:pt idx="8819">
                  <c:v>0</c:v>
                </c:pt>
                <c:pt idx="8820">
                  <c:v>0</c:v>
                </c:pt>
                <c:pt idx="8821">
                  <c:v>0</c:v>
                </c:pt>
                <c:pt idx="8822">
                  <c:v>0</c:v>
                </c:pt>
                <c:pt idx="8823">
                  <c:v>0</c:v>
                </c:pt>
                <c:pt idx="8824">
                  <c:v>0</c:v>
                </c:pt>
                <c:pt idx="8825">
                  <c:v>0</c:v>
                </c:pt>
                <c:pt idx="8826">
                  <c:v>0</c:v>
                </c:pt>
                <c:pt idx="8827">
                  <c:v>0</c:v>
                </c:pt>
                <c:pt idx="8828">
                  <c:v>0</c:v>
                </c:pt>
                <c:pt idx="8829">
                  <c:v>0</c:v>
                </c:pt>
                <c:pt idx="8830">
                  <c:v>0</c:v>
                </c:pt>
                <c:pt idx="8831">
                  <c:v>0</c:v>
                </c:pt>
                <c:pt idx="8832">
                  <c:v>0</c:v>
                </c:pt>
                <c:pt idx="8833">
                  <c:v>0</c:v>
                </c:pt>
                <c:pt idx="8834">
                  <c:v>0</c:v>
                </c:pt>
                <c:pt idx="8835">
                  <c:v>0</c:v>
                </c:pt>
                <c:pt idx="8836">
                  <c:v>0</c:v>
                </c:pt>
                <c:pt idx="8837">
                  <c:v>0</c:v>
                </c:pt>
                <c:pt idx="8838">
                  <c:v>0</c:v>
                </c:pt>
                <c:pt idx="8839">
                  <c:v>0</c:v>
                </c:pt>
                <c:pt idx="8840">
                  <c:v>0</c:v>
                </c:pt>
                <c:pt idx="8841">
                  <c:v>0</c:v>
                </c:pt>
                <c:pt idx="8842">
                  <c:v>0</c:v>
                </c:pt>
                <c:pt idx="8843">
                  <c:v>0</c:v>
                </c:pt>
                <c:pt idx="8844">
                  <c:v>0</c:v>
                </c:pt>
                <c:pt idx="8845">
                  <c:v>0</c:v>
                </c:pt>
                <c:pt idx="8846">
                  <c:v>0</c:v>
                </c:pt>
                <c:pt idx="8847">
                  <c:v>0</c:v>
                </c:pt>
                <c:pt idx="8848">
                  <c:v>0</c:v>
                </c:pt>
                <c:pt idx="8849">
                  <c:v>0</c:v>
                </c:pt>
                <c:pt idx="8850">
                  <c:v>0</c:v>
                </c:pt>
                <c:pt idx="8851">
                  <c:v>0</c:v>
                </c:pt>
                <c:pt idx="8852">
                  <c:v>0</c:v>
                </c:pt>
                <c:pt idx="8853">
                  <c:v>0</c:v>
                </c:pt>
                <c:pt idx="8854">
                  <c:v>0</c:v>
                </c:pt>
                <c:pt idx="8855">
                  <c:v>0</c:v>
                </c:pt>
                <c:pt idx="8856">
                  <c:v>0</c:v>
                </c:pt>
                <c:pt idx="8857">
                  <c:v>0</c:v>
                </c:pt>
                <c:pt idx="8858">
                  <c:v>0</c:v>
                </c:pt>
                <c:pt idx="8859">
                  <c:v>0</c:v>
                </c:pt>
                <c:pt idx="8860">
                  <c:v>0</c:v>
                </c:pt>
                <c:pt idx="8861">
                  <c:v>0</c:v>
                </c:pt>
                <c:pt idx="8862">
                  <c:v>0</c:v>
                </c:pt>
                <c:pt idx="8863">
                  <c:v>0</c:v>
                </c:pt>
                <c:pt idx="8864">
                  <c:v>0</c:v>
                </c:pt>
                <c:pt idx="8865">
                  <c:v>0</c:v>
                </c:pt>
                <c:pt idx="8866">
                  <c:v>0</c:v>
                </c:pt>
                <c:pt idx="8867">
                  <c:v>0</c:v>
                </c:pt>
                <c:pt idx="8868">
                  <c:v>0</c:v>
                </c:pt>
                <c:pt idx="8869">
                  <c:v>0</c:v>
                </c:pt>
                <c:pt idx="8870">
                  <c:v>0</c:v>
                </c:pt>
                <c:pt idx="8871">
                  <c:v>0</c:v>
                </c:pt>
                <c:pt idx="8872">
                  <c:v>0</c:v>
                </c:pt>
                <c:pt idx="8873">
                  <c:v>0</c:v>
                </c:pt>
                <c:pt idx="8874">
                  <c:v>0</c:v>
                </c:pt>
                <c:pt idx="8875">
                  <c:v>0</c:v>
                </c:pt>
                <c:pt idx="8876">
                  <c:v>0</c:v>
                </c:pt>
                <c:pt idx="8877">
                  <c:v>0</c:v>
                </c:pt>
                <c:pt idx="8878">
                  <c:v>0</c:v>
                </c:pt>
                <c:pt idx="8879">
                  <c:v>0</c:v>
                </c:pt>
                <c:pt idx="8880">
                  <c:v>0</c:v>
                </c:pt>
                <c:pt idx="8881">
                  <c:v>0</c:v>
                </c:pt>
                <c:pt idx="8882">
                  <c:v>0</c:v>
                </c:pt>
                <c:pt idx="8883">
                  <c:v>0</c:v>
                </c:pt>
                <c:pt idx="8884">
                  <c:v>0</c:v>
                </c:pt>
                <c:pt idx="8885">
                  <c:v>0</c:v>
                </c:pt>
                <c:pt idx="8886">
                  <c:v>0</c:v>
                </c:pt>
                <c:pt idx="8887">
                  <c:v>0</c:v>
                </c:pt>
                <c:pt idx="8888">
                  <c:v>0</c:v>
                </c:pt>
                <c:pt idx="8889">
                  <c:v>0</c:v>
                </c:pt>
                <c:pt idx="8890">
                  <c:v>0</c:v>
                </c:pt>
                <c:pt idx="8891">
                  <c:v>0</c:v>
                </c:pt>
                <c:pt idx="8892">
                  <c:v>0</c:v>
                </c:pt>
                <c:pt idx="8893">
                  <c:v>0</c:v>
                </c:pt>
                <c:pt idx="8894">
                  <c:v>0</c:v>
                </c:pt>
                <c:pt idx="8895">
                  <c:v>0</c:v>
                </c:pt>
                <c:pt idx="8896">
                  <c:v>0</c:v>
                </c:pt>
                <c:pt idx="8897">
                  <c:v>0</c:v>
                </c:pt>
                <c:pt idx="8898">
                  <c:v>0</c:v>
                </c:pt>
                <c:pt idx="8899">
                  <c:v>0</c:v>
                </c:pt>
                <c:pt idx="8900">
                  <c:v>0</c:v>
                </c:pt>
                <c:pt idx="8901">
                  <c:v>0</c:v>
                </c:pt>
                <c:pt idx="8902">
                  <c:v>0</c:v>
                </c:pt>
                <c:pt idx="8903">
                  <c:v>0</c:v>
                </c:pt>
                <c:pt idx="8904">
                  <c:v>0</c:v>
                </c:pt>
                <c:pt idx="8905">
                  <c:v>0</c:v>
                </c:pt>
                <c:pt idx="8906">
                  <c:v>0</c:v>
                </c:pt>
                <c:pt idx="8907">
                  <c:v>0</c:v>
                </c:pt>
                <c:pt idx="8908">
                  <c:v>0</c:v>
                </c:pt>
                <c:pt idx="8909">
                  <c:v>0</c:v>
                </c:pt>
                <c:pt idx="8910">
                  <c:v>0</c:v>
                </c:pt>
                <c:pt idx="8911">
                  <c:v>0</c:v>
                </c:pt>
                <c:pt idx="8912">
                  <c:v>0</c:v>
                </c:pt>
                <c:pt idx="8913">
                  <c:v>0</c:v>
                </c:pt>
                <c:pt idx="8914">
                  <c:v>0</c:v>
                </c:pt>
                <c:pt idx="8915">
                  <c:v>0</c:v>
                </c:pt>
                <c:pt idx="8916">
                  <c:v>0</c:v>
                </c:pt>
                <c:pt idx="8917">
                  <c:v>0</c:v>
                </c:pt>
                <c:pt idx="8918">
                  <c:v>0</c:v>
                </c:pt>
                <c:pt idx="8919">
                  <c:v>0</c:v>
                </c:pt>
                <c:pt idx="8920">
                  <c:v>0</c:v>
                </c:pt>
                <c:pt idx="8921">
                  <c:v>0</c:v>
                </c:pt>
                <c:pt idx="8922">
                  <c:v>0</c:v>
                </c:pt>
                <c:pt idx="8923">
                  <c:v>0</c:v>
                </c:pt>
                <c:pt idx="8924">
                  <c:v>0</c:v>
                </c:pt>
                <c:pt idx="8925">
                  <c:v>0</c:v>
                </c:pt>
                <c:pt idx="8926">
                  <c:v>0</c:v>
                </c:pt>
                <c:pt idx="8927">
                  <c:v>0</c:v>
                </c:pt>
                <c:pt idx="8928">
                  <c:v>0</c:v>
                </c:pt>
                <c:pt idx="8929">
                  <c:v>0</c:v>
                </c:pt>
                <c:pt idx="8930">
                  <c:v>0</c:v>
                </c:pt>
                <c:pt idx="8931">
                  <c:v>0</c:v>
                </c:pt>
                <c:pt idx="8932">
                  <c:v>0</c:v>
                </c:pt>
                <c:pt idx="8933">
                  <c:v>0</c:v>
                </c:pt>
                <c:pt idx="8934">
                  <c:v>0</c:v>
                </c:pt>
                <c:pt idx="8935">
                  <c:v>0</c:v>
                </c:pt>
                <c:pt idx="8936">
                  <c:v>0</c:v>
                </c:pt>
                <c:pt idx="8937">
                  <c:v>0</c:v>
                </c:pt>
                <c:pt idx="8938">
                  <c:v>0</c:v>
                </c:pt>
                <c:pt idx="8939">
                  <c:v>0</c:v>
                </c:pt>
                <c:pt idx="8940">
                  <c:v>0</c:v>
                </c:pt>
                <c:pt idx="8941">
                  <c:v>0</c:v>
                </c:pt>
                <c:pt idx="8942">
                  <c:v>0</c:v>
                </c:pt>
                <c:pt idx="8943">
                  <c:v>0</c:v>
                </c:pt>
                <c:pt idx="8944">
                  <c:v>0</c:v>
                </c:pt>
                <c:pt idx="8945">
                  <c:v>0</c:v>
                </c:pt>
                <c:pt idx="8946">
                  <c:v>0</c:v>
                </c:pt>
                <c:pt idx="8947">
                  <c:v>0</c:v>
                </c:pt>
                <c:pt idx="8948">
                  <c:v>0</c:v>
                </c:pt>
                <c:pt idx="8949">
                  <c:v>0</c:v>
                </c:pt>
                <c:pt idx="8950">
                  <c:v>0</c:v>
                </c:pt>
                <c:pt idx="8951">
                  <c:v>0</c:v>
                </c:pt>
                <c:pt idx="8952">
                  <c:v>0</c:v>
                </c:pt>
                <c:pt idx="8953">
                  <c:v>0</c:v>
                </c:pt>
                <c:pt idx="8954">
                  <c:v>0</c:v>
                </c:pt>
                <c:pt idx="8955">
                  <c:v>0</c:v>
                </c:pt>
                <c:pt idx="8956">
                  <c:v>0</c:v>
                </c:pt>
                <c:pt idx="8957">
                  <c:v>0</c:v>
                </c:pt>
                <c:pt idx="8958">
                  <c:v>0</c:v>
                </c:pt>
                <c:pt idx="8959">
                  <c:v>0</c:v>
                </c:pt>
                <c:pt idx="8960">
                  <c:v>0</c:v>
                </c:pt>
                <c:pt idx="8961">
                  <c:v>0</c:v>
                </c:pt>
                <c:pt idx="8962">
                  <c:v>0</c:v>
                </c:pt>
                <c:pt idx="8963">
                  <c:v>0</c:v>
                </c:pt>
                <c:pt idx="8964">
                  <c:v>0</c:v>
                </c:pt>
                <c:pt idx="8965">
                  <c:v>0</c:v>
                </c:pt>
                <c:pt idx="8966">
                  <c:v>0</c:v>
                </c:pt>
                <c:pt idx="8967">
                  <c:v>0</c:v>
                </c:pt>
                <c:pt idx="8968">
                  <c:v>0</c:v>
                </c:pt>
                <c:pt idx="8969">
                  <c:v>0</c:v>
                </c:pt>
                <c:pt idx="8970">
                  <c:v>0</c:v>
                </c:pt>
                <c:pt idx="8971">
                  <c:v>0</c:v>
                </c:pt>
                <c:pt idx="8972">
                  <c:v>0</c:v>
                </c:pt>
                <c:pt idx="8973">
                  <c:v>0</c:v>
                </c:pt>
                <c:pt idx="8974">
                  <c:v>0</c:v>
                </c:pt>
                <c:pt idx="8975">
                  <c:v>0</c:v>
                </c:pt>
                <c:pt idx="8976">
                  <c:v>0</c:v>
                </c:pt>
                <c:pt idx="8977">
                  <c:v>0</c:v>
                </c:pt>
                <c:pt idx="8978">
                  <c:v>0</c:v>
                </c:pt>
                <c:pt idx="8979">
                  <c:v>0</c:v>
                </c:pt>
                <c:pt idx="8980">
                  <c:v>0</c:v>
                </c:pt>
                <c:pt idx="8981">
                  <c:v>0</c:v>
                </c:pt>
                <c:pt idx="8982">
                  <c:v>0</c:v>
                </c:pt>
                <c:pt idx="8983">
                  <c:v>0</c:v>
                </c:pt>
                <c:pt idx="8984">
                  <c:v>0</c:v>
                </c:pt>
                <c:pt idx="8985">
                  <c:v>0</c:v>
                </c:pt>
                <c:pt idx="8986">
                  <c:v>0</c:v>
                </c:pt>
                <c:pt idx="8987">
                  <c:v>0</c:v>
                </c:pt>
                <c:pt idx="8988">
                  <c:v>0</c:v>
                </c:pt>
                <c:pt idx="8989">
                  <c:v>0</c:v>
                </c:pt>
                <c:pt idx="8990">
                  <c:v>0</c:v>
                </c:pt>
                <c:pt idx="8991">
                  <c:v>0</c:v>
                </c:pt>
                <c:pt idx="8992">
                  <c:v>0</c:v>
                </c:pt>
                <c:pt idx="8993">
                  <c:v>0</c:v>
                </c:pt>
                <c:pt idx="8994">
                  <c:v>0</c:v>
                </c:pt>
                <c:pt idx="8995">
                  <c:v>0</c:v>
                </c:pt>
                <c:pt idx="8996">
                  <c:v>0</c:v>
                </c:pt>
                <c:pt idx="8997">
                  <c:v>0</c:v>
                </c:pt>
                <c:pt idx="8998">
                  <c:v>0</c:v>
                </c:pt>
                <c:pt idx="8999">
                  <c:v>0</c:v>
                </c:pt>
                <c:pt idx="9000">
                  <c:v>0</c:v>
                </c:pt>
                <c:pt idx="9001">
                  <c:v>0</c:v>
                </c:pt>
                <c:pt idx="9002">
                  <c:v>0</c:v>
                </c:pt>
                <c:pt idx="9003">
                  <c:v>0</c:v>
                </c:pt>
                <c:pt idx="9004">
                  <c:v>0</c:v>
                </c:pt>
                <c:pt idx="9005">
                  <c:v>0</c:v>
                </c:pt>
                <c:pt idx="9006">
                  <c:v>0</c:v>
                </c:pt>
                <c:pt idx="9007">
                  <c:v>0</c:v>
                </c:pt>
                <c:pt idx="9008">
                  <c:v>0</c:v>
                </c:pt>
                <c:pt idx="9009">
                  <c:v>0</c:v>
                </c:pt>
                <c:pt idx="9010">
                  <c:v>0</c:v>
                </c:pt>
                <c:pt idx="9011">
                  <c:v>0</c:v>
                </c:pt>
                <c:pt idx="9012">
                  <c:v>0</c:v>
                </c:pt>
                <c:pt idx="9013">
                  <c:v>0</c:v>
                </c:pt>
                <c:pt idx="9014">
                  <c:v>0</c:v>
                </c:pt>
                <c:pt idx="9015">
                  <c:v>0</c:v>
                </c:pt>
                <c:pt idx="9016">
                  <c:v>0</c:v>
                </c:pt>
                <c:pt idx="9017">
                  <c:v>0</c:v>
                </c:pt>
                <c:pt idx="9018">
                  <c:v>0</c:v>
                </c:pt>
                <c:pt idx="9019">
                  <c:v>0</c:v>
                </c:pt>
                <c:pt idx="9020">
                  <c:v>0</c:v>
                </c:pt>
                <c:pt idx="9021">
                  <c:v>0</c:v>
                </c:pt>
                <c:pt idx="9022">
                  <c:v>0</c:v>
                </c:pt>
                <c:pt idx="9023">
                  <c:v>0</c:v>
                </c:pt>
                <c:pt idx="9024">
                  <c:v>0</c:v>
                </c:pt>
                <c:pt idx="9025">
                  <c:v>0</c:v>
                </c:pt>
                <c:pt idx="9026">
                  <c:v>0</c:v>
                </c:pt>
                <c:pt idx="9027">
                  <c:v>0</c:v>
                </c:pt>
                <c:pt idx="9028">
                  <c:v>0</c:v>
                </c:pt>
                <c:pt idx="9029">
                  <c:v>0</c:v>
                </c:pt>
                <c:pt idx="9030">
                  <c:v>0</c:v>
                </c:pt>
                <c:pt idx="9031">
                  <c:v>0</c:v>
                </c:pt>
                <c:pt idx="9032">
                  <c:v>0</c:v>
                </c:pt>
                <c:pt idx="9033">
                  <c:v>0</c:v>
                </c:pt>
                <c:pt idx="9034">
                  <c:v>0</c:v>
                </c:pt>
                <c:pt idx="9035">
                  <c:v>0</c:v>
                </c:pt>
                <c:pt idx="9036">
                  <c:v>0</c:v>
                </c:pt>
                <c:pt idx="9037">
                  <c:v>0</c:v>
                </c:pt>
                <c:pt idx="9038">
                  <c:v>0</c:v>
                </c:pt>
                <c:pt idx="9039">
                  <c:v>0</c:v>
                </c:pt>
                <c:pt idx="9040">
                  <c:v>0</c:v>
                </c:pt>
                <c:pt idx="9041">
                  <c:v>0</c:v>
                </c:pt>
                <c:pt idx="9042">
                  <c:v>0</c:v>
                </c:pt>
                <c:pt idx="9043">
                  <c:v>0</c:v>
                </c:pt>
                <c:pt idx="9044">
                  <c:v>0</c:v>
                </c:pt>
                <c:pt idx="9045">
                  <c:v>0</c:v>
                </c:pt>
                <c:pt idx="9046">
                  <c:v>0</c:v>
                </c:pt>
                <c:pt idx="9047">
                  <c:v>0</c:v>
                </c:pt>
                <c:pt idx="9048">
                  <c:v>0</c:v>
                </c:pt>
                <c:pt idx="9049">
                  <c:v>0</c:v>
                </c:pt>
                <c:pt idx="9050">
                  <c:v>0</c:v>
                </c:pt>
                <c:pt idx="9051">
                  <c:v>0</c:v>
                </c:pt>
                <c:pt idx="9052">
                  <c:v>0</c:v>
                </c:pt>
                <c:pt idx="9053">
                  <c:v>0</c:v>
                </c:pt>
                <c:pt idx="9054">
                  <c:v>0</c:v>
                </c:pt>
                <c:pt idx="9055">
                  <c:v>0</c:v>
                </c:pt>
                <c:pt idx="9056">
                  <c:v>0</c:v>
                </c:pt>
                <c:pt idx="9057">
                  <c:v>0</c:v>
                </c:pt>
                <c:pt idx="9058">
                  <c:v>0</c:v>
                </c:pt>
                <c:pt idx="9059">
                  <c:v>0</c:v>
                </c:pt>
                <c:pt idx="9060">
                  <c:v>0</c:v>
                </c:pt>
                <c:pt idx="9061">
                  <c:v>0</c:v>
                </c:pt>
                <c:pt idx="9062">
                  <c:v>0</c:v>
                </c:pt>
                <c:pt idx="9063">
                  <c:v>0</c:v>
                </c:pt>
                <c:pt idx="9064">
                  <c:v>0</c:v>
                </c:pt>
                <c:pt idx="9065">
                  <c:v>0</c:v>
                </c:pt>
                <c:pt idx="9066">
                  <c:v>0</c:v>
                </c:pt>
                <c:pt idx="9067">
                  <c:v>0</c:v>
                </c:pt>
                <c:pt idx="9068">
                  <c:v>0</c:v>
                </c:pt>
                <c:pt idx="9069">
                  <c:v>0</c:v>
                </c:pt>
                <c:pt idx="9070">
                  <c:v>0</c:v>
                </c:pt>
                <c:pt idx="9071">
                  <c:v>0</c:v>
                </c:pt>
                <c:pt idx="9072">
                  <c:v>0</c:v>
                </c:pt>
                <c:pt idx="9073">
                  <c:v>0</c:v>
                </c:pt>
                <c:pt idx="9074">
                  <c:v>0</c:v>
                </c:pt>
                <c:pt idx="9075">
                  <c:v>0</c:v>
                </c:pt>
                <c:pt idx="9076">
                  <c:v>0</c:v>
                </c:pt>
                <c:pt idx="9077">
                  <c:v>0</c:v>
                </c:pt>
                <c:pt idx="9078">
                  <c:v>0</c:v>
                </c:pt>
                <c:pt idx="9079">
                  <c:v>0</c:v>
                </c:pt>
                <c:pt idx="9080">
                  <c:v>0</c:v>
                </c:pt>
                <c:pt idx="9081">
                  <c:v>0</c:v>
                </c:pt>
                <c:pt idx="9082">
                  <c:v>0</c:v>
                </c:pt>
                <c:pt idx="9083">
                  <c:v>0</c:v>
                </c:pt>
                <c:pt idx="9084">
                  <c:v>0</c:v>
                </c:pt>
                <c:pt idx="9085">
                  <c:v>0</c:v>
                </c:pt>
                <c:pt idx="9086">
                  <c:v>0</c:v>
                </c:pt>
                <c:pt idx="9087">
                  <c:v>0</c:v>
                </c:pt>
                <c:pt idx="9088">
                  <c:v>0</c:v>
                </c:pt>
                <c:pt idx="9089">
                  <c:v>0</c:v>
                </c:pt>
                <c:pt idx="9090">
                  <c:v>0</c:v>
                </c:pt>
                <c:pt idx="9091">
                  <c:v>0</c:v>
                </c:pt>
                <c:pt idx="9092">
                  <c:v>0</c:v>
                </c:pt>
                <c:pt idx="9093">
                  <c:v>0</c:v>
                </c:pt>
                <c:pt idx="9094">
                  <c:v>0</c:v>
                </c:pt>
                <c:pt idx="9095">
                  <c:v>0</c:v>
                </c:pt>
                <c:pt idx="9096">
                  <c:v>0</c:v>
                </c:pt>
                <c:pt idx="9097">
                  <c:v>0</c:v>
                </c:pt>
                <c:pt idx="9098">
                  <c:v>0</c:v>
                </c:pt>
                <c:pt idx="9099">
                  <c:v>0</c:v>
                </c:pt>
                <c:pt idx="9100">
                  <c:v>0</c:v>
                </c:pt>
                <c:pt idx="9101">
                  <c:v>0</c:v>
                </c:pt>
                <c:pt idx="9102">
                  <c:v>0</c:v>
                </c:pt>
                <c:pt idx="9103">
                  <c:v>0</c:v>
                </c:pt>
                <c:pt idx="9104">
                  <c:v>0</c:v>
                </c:pt>
                <c:pt idx="9105">
                  <c:v>0</c:v>
                </c:pt>
                <c:pt idx="9106">
                  <c:v>0</c:v>
                </c:pt>
                <c:pt idx="9107">
                  <c:v>0</c:v>
                </c:pt>
                <c:pt idx="9108">
                  <c:v>0</c:v>
                </c:pt>
                <c:pt idx="9109">
                  <c:v>0</c:v>
                </c:pt>
                <c:pt idx="9110">
                  <c:v>0</c:v>
                </c:pt>
                <c:pt idx="9111">
                  <c:v>0</c:v>
                </c:pt>
                <c:pt idx="9112">
                  <c:v>0</c:v>
                </c:pt>
                <c:pt idx="9113">
                  <c:v>0</c:v>
                </c:pt>
                <c:pt idx="9114">
                  <c:v>0</c:v>
                </c:pt>
                <c:pt idx="9115">
                  <c:v>0</c:v>
                </c:pt>
                <c:pt idx="9116">
                  <c:v>0</c:v>
                </c:pt>
                <c:pt idx="9117">
                  <c:v>0</c:v>
                </c:pt>
                <c:pt idx="9118">
                  <c:v>0</c:v>
                </c:pt>
                <c:pt idx="9119">
                  <c:v>0</c:v>
                </c:pt>
                <c:pt idx="9120">
                  <c:v>0</c:v>
                </c:pt>
                <c:pt idx="9121">
                  <c:v>0</c:v>
                </c:pt>
                <c:pt idx="9122">
                  <c:v>0</c:v>
                </c:pt>
                <c:pt idx="9123">
                  <c:v>0</c:v>
                </c:pt>
                <c:pt idx="9124">
                  <c:v>0</c:v>
                </c:pt>
                <c:pt idx="9125">
                  <c:v>0</c:v>
                </c:pt>
                <c:pt idx="9126">
                  <c:v>0</c:v>
                </c:pt>
                <c:pt idx="9127">
                  <c:v>0</c:v>
                </c:pt>
                <c:pt idx="9128">
                  <c:v>0</c:v>
                </c:pt>
                <c:pt idx="9129">
                  <c:v>0</c:v>
                </c:pt>
                <c:pt idx="9130">
                  <c:v>0</c:v>
                </c:pt>
                <c:pt idx="9131">
                  <c:v>0</c:v>
                </c:pt>
                <c:pt idx="9132">
                  <c:v>0</c:v>
                </c:pt>
                <c:pt idx="9133">
                  <c:v>0</c:v>
                </c:pt>
                <c:pt idx="9134">
                  <c:v>0</c:v>
                </c:pt>
                <c:pt idx="9135">
                  <c:v>0</c:v>
                </c:pt>
                <c:pt idx="9136">
                  <c:v>0</c:v>
                </c:pt>
                <c:pt idx="9137">
                  <c:v>0</c:v>
                </c:pt>
                <c:pt idx="9138">
                  <c:v>0</c:v>
                </c:pt>
                <c:pt idx="9139">
                  <c:v>0</c:v>
                </c:pt>
                <c:pt idx="9140">
                  <c:v>0</c:v>
                </c:pt>
                <c:pt idx="9141">
                  <c:v>0</c:v>
                </c:pt>
                <c:pt idx="9142">
                  <c:v>0</c:v>
                </c:pt>
                <c:pt idx="9143">
                  <c:v>0</c:v>
                </c:pt>
                <c:pt idx="9144">
                  <c:v>0</c:v>
                </c:pt>
              </c:numCache>
            </c:numRef>
          </c:yVal>
          <c:smooth val="1"/>
        </c:ser>
        <c:ser>
          <c:idx val="1"/>
          <c:order val="1"/>
          <c:tx>
            <c:strRef>
              <c:f>'El_Seibo_Res Empty'!$E$2:$F$2</c:f>
              <c:strCache>
                <c:ptCount val="1"/>
                <c:pt idx="0">
                  <c:v>25 Años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'El_Seibo_Res Empty'!$B$4:$B$9148</c:f>
              <c:numCache>
                <c:formatCode>0</c:formatCode>
                <c:ptCount val="9145"/>
                <c:pt idx="0">
                  <c:v>0</c:v>
                </c:pt>
                <c:pt idx="1">
                  <c:v>6.9444444444444441E-3</c:v>
                </c:pt>
                <c:pt idx="2">
                  <c:v>1.3888888888888888E-2</c:v>
                </c:pt>
                <c:pt idx="3">
                  <c:v>2.0833333333333332E-2</c:v>
                </c:pt>
                <c:pt idx="4">
                  <c:v>2.7777777777777776E-2</c:v>
                </c:pt>
                <c:pt idx="5">
                  <c:v>3.4722222222222224E-2</c:v>
                </c:pt>
                <c:pt idx="6">
                  <c:v>4.1666666666666664E-2</c:v>
                </c:pt>
                <c:pt idx="7">
                  <c:v>4.8611111111111112E-2</c:v>
                </c:pt>
                <c:pt idx="8">
                  <c:v>5.5555555555555552E-2</c:v>
                </c:pt>
                <c:pt idx="9">
                  <c:v>6.25E-2</c:v>
                </c:pt>
                <c:pt idx="10">
                  <c:v>6.9444444444444448E-2</c:v>
                </c:pt>
                <c:pt idx="11">
                  <c:v>7.6388888888888881E-2</c:v>
                </c:pt>
                <c:pt idx="12">
                  <c:v>8.3333333333333329E-2</c:v>
                </c:pt>
                <c:pt idx="13">
                  <c:v>9.0277777777777776E-2</c:v>
                </c:pt>
                <c:pt idx="14">
                  <c:v>9.7222222222222224E-2</c:v>
                </c:pt>
                <c:pt idx="15">
                  <c:v>0.10416666666666667</c:v>
                </c:pt>
                <c:pt idx="16">
                  <c:v>0.1111111111111111</c:v>
                </c:pt>
                <c:pt idx="17">
                  <c:v>0.11805555555555557</c:v>
                </c:pt>
                <c:pt idx="18">
                  <c:v>0.125</c:v>
                </c:pt>
                <c:pt idx="19">
                  <c:v>0.13194444444444445</c:v>
                </c:pt>
                <c:pt idx="20">
                  <c:v>0.1388888888888889</c:v>
                </c:pt>
                <c:pt idx="21">
                  <c:v>0.14583333333333334</c:v>
                </c:pt>
                <c:pt idx="22">
                  <c:v>0.15277777777777776</c:v>
                </c:pt>
                <c:pt idx="23">
                  <c:v>0.15972222222222224</c:v>
                </c:pt>
                <c:pt idx="24">
                  <c:v>0.16666666666666666</c:v>
                </c:pt>
                <c:pt idx="25">
                  <c:v>0.17361111111111113</c:v>
                </c:pt>
                <c:pt idx="26">
                  <c:v>0.18055555555555555</c:v>
                </c:pt>
                <c:pt idx="27">
                  <c:v>0.1875</c:v>
                </c:pt>
                <c:pt idx="28">
                  <c:v>0.19444444444444445</c:v>
                </c:pt>
                <c:pt idx="29">
                  <c:v>0.20138888888888887</c:v>
                </c:pt>
                <c:pt idx="30">
                  <c:v>0.20833333333333334</c:v>
                </c:pt>
                <c:pt idx="31">
                  <c:v>0.21527777777777779</c:v>
                </c:pt>
                <c:pt idx="32">
                  <c:v>0.22222222222222221</c:v>
                </c:pt>
                <c:pt idx="33">
                  <c:v>0.22916666666666666</c:v>
                </c:pt>
                <c:pt idx="34">
                  <c:v>0.23611111111111113</c:v>
                </c:pt>
                <c:pt idx="35">
                  <c:v>0.24305555555555555</c:v>
                </c:pt>
                <c:pt idx="36">
                  <c:v>0.25</c:v>
                </c:pt>
                <c:pt idx="37">
                  <c:v>0.25694444444444448</c:v>
                </c:pt>
                <c:pt idx="38">
                  <c:v>0.2638888888888889</c:v>
                </c:pt>
                <c:pt idx="39">
                  <c:v>0.27083333333333331</c:v>
                </c:pt>
                <c:pt idx="40">
                  <c:v>0.27777777777777779</c:v>
                </c:pt>
                <c:pt idx="41">
                  <c:v>0.28472222222222221</c:v>
                </c:pt>
                <c:pt idx="42">
                  <c:v>0.29166666666666669</c:v>
                </c:pt>
                <c:pt idx="43">
                  <c:v>0.2986111111111111</c:v>
                </c:pt>
                <c:pt idx="44">
                  <c:v>0.30555555555555552</c:v>
                </c:pt>
                <c:pt idx="45">
                  <c:v>0.3125</c:v>
                </c:pt>
                <c:pt idx="46">
                  <c:v>0.31944444444444448</c:v>
                </c:pt>
                <c:pt idx="47">
                  <c:v>0.3263888888888889</c:v>
                </c:pt>
                <c:pt idx="48">
                  <c:v>0.33333333333333331</c:v>
                </c:pt>
                <c:pt idx="49">
                  <c:v>0.34027777777777773</c:v>
                </c:pt>
                <c:pt idx="50">
                  <c:v>0.34722222222222227</c:v>
                </c:pt>
                <c:pt idx="51">
                  <c:v>0.35416666666666669</c:v>
                </c:pt>
                <c:pt idx="52">
                  <c:v>0.3611111111111111</c:v>
                </c:pt>
                <c:pt idx="53">
                  <c:v>0.36805555555555558</c:v>
                </c:pt>
                <c:pt idx="54">
                  <c:v>0.375</c:v>
                </c:pt>
                <c:pt idx="55">
                  <c:v>0.38194444444444442</c:v>
                </c:pt>
                <c:pt idx="56">
                  <c:v>0.3888888888888889</c:v>
                </c:pt>
                <c:pt idx="57">
                  <c:v>0.39583333333333331</c:v>
                </c:pt>
                <c:pt idx="58">
                  <c:v>0.40277777777777773</c:v>
                </c:pt>
                <c:pt idx="59">
                  <c:v>0.40972222222222227</c:v>
                </c:pt>
                <c:pt idx="60">
                  <c:v>0.41666666666666669</c:v>
                </c:pt>
                <c:pt idx="61">
                  <c:v>0.4236111111111111</c:v>
                </c:pt>
                <c:pt idx="62">
                  <c:v>0.43055555555555558</c:v>
                </c:pt>
                <c:pt idx="63">
                  <c:v>0.4375</c:v>
                </c:pt>
                <c:pt idx="64">
                  <c:v>0.44444444444444442</c:v>
                </c:pt>
                <c:pt idx="65">
                  <c:v>0.4513888888888889</c:v>
                </c:pt>
                <c:pt idx="66">
                  <c:v>0.45833333333333331</c:v>
                </c:pt>
                <c:pt idx="67">
                  <c:v>0.46527777777777773</c:v>
                </c:pt>
                <c:pt idx="68">
                  <c:v>0.47222222222222227</c:v>
                </c:pt>
                <c:pt idx="69">
                  <c:v>0.47916666666666669</c:v>
                </c:pt>
                <c:pt idx="70">
                  <c:v>0.4861111111111111</c:v>
                </c:pt>
                <c:pt idx="71">
                  <c:v>0.49305555555555558</c:v>
                </c:pt>
                <c:pt idx="72">
                  <c:v>0.5</c:v>
                </c:pt>
                <c:pt idx="73">
                  <c:v>0.50694444444444442</c:v>
                </c:pt>
                <c:pt idx="74">
                  <c:v>0.51388888888888895</c:v>
                </c:pt>
                <c:pt idx="75">
                  <c:v>0.52083333333333337</c:v>
                </c:pt>
                <c:pt idx="76">
                  <c:v>0.52777777777777779</c:v>
                </c:pt>
                <c:pt idx="77">
                  <c:v>0.53472222222222221</c:v>
                </c:pt>
                <c:pt idx="78">
                  <c:v>0.54166666666666663</c:v>
                </c:pt>
                <c:pt idx="79">
                  <c:v>0.54861111111111105</c:v>
                </c:pt>
                <c:pt idx="80">
                  <c:v>0.55555555555555558</c:v>
                </c:pt>
                <c:pt idx="81">
                  <c:v>0.5625</c:v>
                </c:pt>
                <c:pt idx="82">
                  <c:v>0.56944444444444442</c:v>
                </c:pt>
                <c:pt idx="83">
                  <c:v>0.57638888888888895</c:v>
                </c:pt>
                <c:pt idx="84">
                  <c:v>0.58333333333333337</c:v>
                </c:pt>
                <c:pt idx="85">
                  <c:v>0.59027777777777779</c:v>
                </c:pt>
                <c:pt idx="86">
                  <c:v>0.59722222222222221</c:v>
                </c:pt>
                <c:pt idx="87">
                  <c:v>0.60416666666666663</c:v>
                </c:pt>
                <c:pt idx="88">
                  <c:v>0.61111111111111105</c:v>
                </c:pt>
                <c:pt idx="89">
                  <c:v>0.61805555555555558</c:v>
                </c:pt>
                <c:pt idx="90">
                  <c:v>0.625</c:v>
                </c:pt>
                <c:pt idx="91">
                  <c:v>0.63194444444444442</c:v>
                </c:pt>
                <c:pt idx="92">
                  <c:v>0.63888888888888895</c:v>
                </c:pt>
                <c:pt idx="93">
                  <c:v>0.64583333333333337</c:v>
                </c:pt>
                <c:pt idx="94">
                  <c:v>0.65277777777777779</c:v>
                </c:pt>
                <c:pt idx="95">
                  <c:v>0.65972222222222221</c:v>
                </c:pt>
                <c:pt idx="96">
                  <c:v>0.66666666666666663</c:v>
                </c:pt>
                <c:pt idx="97">
                  <c:v>0.67361111111111116</c:v>
                </c:pt>
                <c:pt idx="98">
                  <c:v>0.68055555555555547</c:v>
                </c:pt>
                <c:pt idx="99">
                  <c:v>0.6875</c:v>
                </c:pt>
                <c:pt idx="100">
                  <c:v>0.69444444444444453</c:v>
                </c:pt>
                <c:pt idx="101">
                  <c:v>0.70138888888888884</c:v>
                </c:pt>
                <c:pt idx="102">
                  <c:v>0.70833333333333337</c:v>
                </c:pt>
                <c:pt idx="103">
                  <c:v>0.71527777777777779</c:v>
                </c:pt>
                <c:pt idx="104">
                  <c:v>0.72222222222222221</c:v>
                </c:pt>
                <c:pt idx="105">
                  <c:v>0.72916666666666663</c:v>
                </c:pt>
                <c:pt idx="106">
                  <c:v>0.73611111111111116</c:v>
                </c:pt>
                <c:pt idx="107">
                  <c:v>0.74305555555555547</c:v>
                </c:pt>
                <c:pt idx="108">
                  <c:v>0.75</c:v>
                </c:pt>
                <c:pt idx="109">
                  <c:v>0.75694444444444453</c:v>
                </c:pt>
                <c:pt idx="110">
                  <c:v>0.76388888888888884</c:v>
                </c:pt>
                <c:pt idx="111">
                  <c:v>0.77083333333333337</c:v>
                </c:pt>
                <c:pt idx="112">
                  <c:v>0.77777777777777779</c:v>
                </c:pt>
                <c:pt idx="113">
                  <c:v>0.78472222222222221</c:v>
                </c:pt>
                <c:pt idx="114">
                  <c:v>0.79166666666666663</c:v>
                </c:pt>
                <c:pt idx="115">
                  <c:v>0.79861111111111116</c:v>
                </c:pt>
                <c:pt idx="116">
                  <c:v>0.80555555555555547</c:v>
                </c:pt>
                <c:pt idx="117">
                  <c:v>0.8125</c:v>
                </c:pt>
                <c:pt idx="118">
                  <c:v>0.81944444444444453</c:v>
                </c:pt>
                <c:pt idx="119">
                  <c:v>0.82638888888888884</c:v>
                </c:pt>
                <c:pt idx="120">
                  <c:v>0.83333333333333337</c:v>
                </c:pt>
                <c:pt idx="121">
                  <c:v>0.84027777777777779</c:v>
                </c:pt>
                <c:pt idx="122">
                  <c:v>0.84722222222222221</c:v>
                </c:pt>
                <c:pt idx="123">
                  <c:v>0.85416666666666663</c:v>
                </c:pt>
                <c:pt idx="124">
                  <c:v>0.86111111111111116</c:v>
                </c:pt>
                <c:pt idx="125">
                  <c:v>0.86805555555555547</c:v>
                </c:pt>
                <c:pt idx="126">
                  <c:v>0.875</c:v>
                </c:pt>
                <c:pt idx="127">
                  <c:v>0.88194444444444453</c:v>
                </c:pt>
                <c:pt idx="128">
                  <c:v>0.88888888888888884</c:v>
                </c:pt>
                <c:pt idx="129">
                  <c:v>0.89583333333333337</c:v>
                </c:pt>
                <c:pt idx="130">
                  <c:v>0.90277777777777779</c:v>
                </c:pt>
                <c:pt idx="131">
                  <c:v>0.90972222222222221</c:v>
                </c:pt>
                <c:pt idx="132">
                  <c:v>0.91666666666666663</c:v>
                </c:pt>
                <c:pt idx="133">
                  <c:v>0.92361111111111116</c:v>
                </c:pt>
                <c:pt idx="134">
                  <c:v>0.93055555555555547</c:v>
                </c:pt>
                <c:pt idx="135">
                  <c:v>0.9375</c:v>
                </c:pt>
                <c:pt idx="136">
                  <c:v>0.94444444444444453</c:v>
                </c:pt>
                <c:pt idx="137">
                  <c:v>0.95138888888888884</c:v>
                </c:pt>
                <c:pt idx="138">
                  <c:v>0.95833333333333337</c:v>
                </c:pt>
                <c:pt idx="139">
                  <c:v>0.96527777777777779</c:v>
                </c:pt>
                <c:pt idx="140">
                  <c:v>0.97222222222222221</c:v>
                </c:pt>
                <c:pt idx="141">
                  <c:v>0.97916666666666663</c:v>
                </c:pt>
                <c:pt idx="142">
                  <c:v>0.98611111111111116</c:v>
                </c:pt>
                <c:pt idx="143">
                  <c:v>0.99305555555555547</c:v>
                </c:pt>
                <c:pt idx="144">
                  <c:v>1</c:v>
                </c:pt>
                <c:pt idx="145">
                  <c:v>1.0069444444444444</c:v>
                </c:pt>
                <c:pt idx="146">
                  <c:v>1.0138888888888888</c:v>
                </c:pt>
                <c:pt idx="147">
                  <c:v>1.0208333333333333</c:v>
                </c:pt>
                <c:pt idx="148">
                  <c:v>1.0277777777777779</c:v>
                </c:pt>
                <c:pt idx="149">
                  <c:v>1.0347222222222221</c:v>
                </c:pt>
                <c:pt idx="150">
                  <c:v>1.0416666666666667</c:v>
                </c:pt>
                <c:pt idx="151">
                  <c:v>1.0486111111111112</c:v>
                </c:pt>
                <c:pt idx="152">
                  <c:v>1.0555555555555556</c:v>
                </c:pt>
                <c:pt idx="153">
                  <c:v>1.0625</c:v>
                </c:pt>
                <c:pt idx="154">
                  <c:v>1.0694444444444444</c:v>
                </c:pt>
                <c:pt idx="155">
                  <c:v>1.0763888888888888</c:v>
                </c:pt>
                <c:pt idx="156">
                  <c:v>1.0833333333333333</c:v>
                </c:pt>
                <c:pt idx="157">
                  <c:v>1.0902777777777779</c:v>
                </c:pt>
                <c:pt idx="158">
                  <c:v>1.0972222222222221</c:v>
                </c:pt>
                <c:pt idx="159">
                  <c:v>1.1041666666666667</c:v>
                </c:pt>
                <c:pt idx="160">
                  <c:v>1.1111111111111112</c:v>
                </c:pt>
                <c:pt idx="161">
                  <c:v>1.1180555555555556</c:v>
                </c:pt>
                <c:pt idx="162">
                  <c:v>1.125</c:v>
                </c:pt>
                <c:pt idx="163">
                  <c:v>1.1319444444444444</c:v>
                </c:pt>
                <c:pt idx="164">
                  <c:v>1.1388888888888888</c:v>
                </c:pt>
                <c:pt idx="165">
                  <c:v>1.1458333333333333</c:v>
                </c:pt>
                <c:pt idx="166">
                  <c:v>1.1527777777777779</c:v>
                </c:pt>
                <c:pt idx="167">
                  <c:v>1.1597222222222221</c:v>
                </c:pt>
                <c:pt idx="168">
                  <c:v>1.1666666666666667</c:v>
                </c:pt>
                <c:pt idx="169">
                  <c:v>1.1736111111111112</c:v>
                </c:pt>
                <c:pt idx="170">
                  <c:v>1.1805555555555556</c:v>
                </c:pt>
                <c:pt idx="171">
                  <c:v>1.1875</c:v>
                </c:pt>
                <c:pt idx="172">
                  <c:v>1.1944444444444444</c:v>
                </c:pt>
                <c:pt idx="173">
                  <c:v>1.2013888888888888</c:v>
                </c:pt>
                <c:pt idx="174">
                  <c:v>1.2083333333333333</c:v>
                </c:pt>
                <c:pt idx="175">
                  <c:v>1.2152777777777779</c:v>
                </c:pt>
                <c:pt idx="176">
                  <c:v>1.2222222222222221</c:v>
                </c:pt>
                <c:pt idx="177">
                  <c:v>1.2291666666666667</c:v>
                </c:pt>
                <c:pt idx="178">
                  <c:v>1.2361111111111112</c:v>
                </c:pt>
                <c:pt idx="179">
                  <c:v>1.2430555555555556</c:v>
                </c:pt>
                <c:pt idx="180">
                  <c:v>1.25</c:v>
                </c:pt>
                <c:pt idx="181">
                  <c:v>1.2569444444444444</c:v>
                </c:pt>
                <c:pt idx="182">
                  <c:v>1.2638888888888888</c:v>
                </c:pt>
                <c:pt idx="183">
                  <c:v>1.2708333333333333</c:v>
                </c:pt>
                <c:pt idx="184">
                  <c:v>1.2777777777777779</c:v>
                </c:pt>
                <c:pt idx="185">
                  <c:v>1.2847222222222221</c:v>
                </c:pt>
                <c:pt idx="186">
                  <c:v>1.2916666666666667</c:v>
                </c:pt>
                <c:pt idx="187">
                  <c:v>1.2986111111111112</c:v>
                </c:pt>
                <c:pt idx="188">
                  <c:v>1.3055555555555556</c:v>
                </c:pt>
                <c:pt idx="189">
                  <c:v>1.3125</c:v>
                </c:pt>
                <c:pt idx="190">
                  <c:v>1.3194444444444444</c:v>
                </c:pt>
                <c:pt idx="191">
                  <c:v>1.3263888888888888</c:v>
                </c:pt>
                <c:pt idx="192">
                  <c:v>1.3333333333333333</c:v>
                </c:pt>
                <c:pt idx="193">
                  <c:v>1.3402777777777777</c:v>
                </c:pt>
                <c:pt idx="194">
                  <c:v>1.3472222222222223</c:v>
                </c:pt>
                <c:pt idx="195">
                  <c:v>1.3541666666666667</c:v>
                </c:pt>
                <c:pt idx="196">
                  <c:v>1.3611111111111109</c:v>
                </c:pt>
                <c:pt idx="197">
                  <c:v>1.3680555555555556</c:v>
                </c:pt>
                <c:pt idx="198">
                  <c:v>1.375</c:v>
                </c:pt>
                <c:pt idx="199">
                  <c:v>1.3819444444444444</c:v>
                </c:pt>
                <c:pt idx="200">
                  <c:v>1.3888888888888891</c:v>
                </c:pt>
                <c:pt idx="201">
                  <c:v>1.3958333333333333</c:v>
                </c:pt>
                <c:pt idx="202">
                  <c:v>1.4027777777777777</c:v>
                </c:pt>
                <c:pt idx="203">
                  <c:v>1.4097222222222223</c:v>
                </c:pt>
                <c:pt idx="204">
                  <c:v>1.4166666666666667</c:v>
                </c:pt>
                <c:pt idx="205">
                  <c:v>1.4236111111111109</c:v>
                </c:pt>
                <c:pt idx="206">
                  <c:v>1.4305555555555556</c:v>
                </c:pt>
                <c:pt idx="207">
                  <c:v>1.4375</c:v>
                </c:pt>
                <c:pt idx="208">
                  <c:v>1.4444444444444444</c:v>
                </c:pt>
                <c:pt idx="209">
                  <c:v>1.4513888888888891</c:v>
                </c:pt>
                <c:pt idx="210">
                  <c:v>1.4583333333333333</c:v>
                </c:pt>
                <c:pt idx="211">
                  <c:v>1.4652777777777777</c:v>
                </c:pt>
                <c:pt idx="212">
                  <c:v>1.4722222222222223</c:v>
                </c:pt>
                <c:pt idx="213">
                  <c:v>1.4791666666666667</c:v>
                </c:pt>
                <c:pt idx="214">
                  <c:v>1.4861111111111109</c:v>
                </c:pt>
                <c:pt idx="215">
                  <c:v>1.4930555555555556</c:v>
                </c:pt>
                <c:pt idx="216">
                  <c:v>1.5</c:v>
                </c:pt>
                <c:pt idx="217">
                  <c:v>1.5069444444444444</c:v>
                </c:pt>
                <c:pt idx="218">
                  <c:v>1.5138888888888891</c:v>
                </c:pt>
                <c:pt idx="219">
                  <c:v>1.5208333333333333</c:v>
                </c:pt>
                <c:pt idx="220">
                  <c:v>1.5277777777777777</c:v>
                </c:pt>
                <c:pt idx="221">
                  <c:v>1.5347222222222223</c:v>
                </c:pt>
                <c:pt idx="222">
                  <c:v>1.5416666666666667</c:v>
                </c:pt>
                <c:pt idx="223">
                  <c:v>1.5486111111111109</c:v>
                </c:pt>
                <c:pt idx="224">
                  <c:v>1.5555555555555556</c:v>
                </c:pt>
                <c:pt idx="225">
                  <c:v>1.5625</c:v>
                </c:pt>
                <c:pt idx="226">
                  <c:v>1.5694444444444444</c:v>
                </c:pt>
                <c:pt idx="227">
                  <c:v>1.5763888888888891</c:v>
                </c:pt>
                <c:pt idx="228">
                  <c:v>1.5833333333333333</c:v>
                </c:pt>
                <c:pt idx="229">
                  <c:v>1.5902777777777777</c:v>
                </c:pt>
                <c:pt idx="230">
                  <c:v>1.5972222222222223</c:v>
                </c:pt>
                <c:pt idx="231">
                  <c:v>1.6041666666666667</c:v>
                </c:pt>
                <c:pt idx="232">
                  <c:v>1.6111111111111109</c:v>
                </c:pt>
                <c:pt idx="233">
                  <c:v>1.6180555555555556</c:v>
                </c:pt>
                <c:pt idx="234">
                  <c:v>1.625</c:v>
                </c:pt>
                <c:pt idx="235">
                  <c:v>1.6319444444444444</c:v>
                </c:pt>
                <c:pt idx="236">
                  <c:v>1.6388888888888891</c:v>
                </c:pt>
                <c:pt idx="237">
                  <c:v>1.6458333333333333</c:v>
                </c:pt>
                <c:pt idx="238">
                  <c:v>1.6527777777777777</c:v>
                </c:pt>
                <c:pt idx="239">
                  <c:v>1.6597222222222223</c:v>
                </c:pt>
                <c:pt idx="240">
                  <c:v>1.6666666666666667</c:v>
                </c:pt>
                <c:pt idx="241">
                  <c:v>1.6736111111111109</c:v>
                </c:pt>
                <c:pt idx="242">
                  <c:v>1.6805555555555556</c:v>
                </c:pt>
                <c:pt idx="243">
                  <c:v>1.6875</c:v>
                </c:pt>
                <c:pt idx="244">
                  <c:v>1.6944444444444444</c:v>
                </c:pt>
                <c:pt idx="245">
                  <c:v>1.7013888888888891</c:v>
                </c:pt>
                <c:pt idx="246">
                  <c:v>1.7083333333333333</c:v>
                </c:pt>
                <c:pt idx="247">
                  <c:v>1.7152777777777777</c:v>
                </c:pt>
                <c:pt idx="248">
                  <c:v>1.7222222222222223</c:v>
                </c:pt>
                <c:pt idx="249">
                  <c:v>1.7291666666666667</c:v>
                </c:pt>
                <c:pt idx="250">
                  <c:v>1.7361111111111109</c:v>
                </c:pt>
                <c:pt idx="251">
                  <c:v>1.7430555555555556</c:v>
                </c:pt>
                <c:pt idx="252">
                  <c:v>1.75</c:v>
                </c:pt>
                <c:pt idx="253">
                  <c:v>1.7569444444444444</c:v>
                </c:pt>
                <c:pt idx="254">
                  <c:v>1.7638888888888891</c:v>
                </c:pt>
                <c:pt idx="255">
                  <c:v>1.7708333333333333</c:v>
                </c:pt>
                <c:pt idx="256">
                  <c:v>1.7777777777777777</c:v>
                </c:pt>
                <c:pt idx="257">
                  <c:v>1.7847222222222223</c:v>
                </c:pt>
                <c:pt idx="258">
                  <c:v>1.7916666666666667</c:v>
                </c:pt>
                <c:pt idx="259">
                  <c:v>1.7986111111111109</c:v>
                </c:pt>
                <c:pt idx="260">
                  <c:v>1.8055555555555556</c:v>
                </c:pt>
                <c:pt idx="261">
                  <c:v>1.8125</c:v>
                </c:pt>
                <c:pt idx="262">
                  <c:v>1.8194444444444444</c:v>
                </c:pt>
                <c:pt idx="263">
                  <c:v>1.8263888888888891</c:v>
                </c:pt>
                <c:pt idx="264">
                  <c:v>1.8333333333333333</c:v>
                </c:pt>
                <c:pt idx="265">
                  <c:v>1.8402777777777777</c:v>
                </c:pt>
                <c:pt idx="266">
                  <c:v>1.8472222222222223</c:v>
                </c:pt>
                <c:pt idx="267">
                  <c:v>1.8541666666666667</c:v>
                </c:pt>
                <c:pt idx="268">
                  <c:v>1.8611111111111109</c:v>
                </c:pt>
                <c:pt idx="269">
                  <c:v>1.8680555555555556</c:v>
                </c:pt>
                <c:pt idx="270">
                  <c:v>1.875</c:v>
                </c:pt>
                <c:pt idx="271">
                  <c:v>1.8819444444444444</c:v>
                </c:pt>
                <c:pt idx="272">
                  <c:v>1.8888888888888891</c:v>
                </c:pt>
                <c:pt idx="273">
                  <c:v>1.8958333333333333</c:v>
                </c:pt>
                <c:pt idx="274">
                  <c:v>1.9027777777777777</c:v>
                </c:pt>
                <c:pt idx="275">
                  <c:v>1.9097222222222223</c:v>
                </c:pt>
                <c:pt idx="276">
                  <c:v>1.9166666666666667</c:v>
                </c:pt>
                <c:pt idx="277">
                  <c:v>1.9236111111111109</c:v>
                </c:pt>
                <c:pt idx="278">
                  <c:v>1.9305555555555556</c:v>
                </c:pt>
                <c:pt idx="279">
                  <c:v>1.9375</c:v>
                </c:pt>
                <c:pt idx="280">
                  <c:v>1.9444444444444444</c:v>
                </c:pt>
                <c:pt idx="281">
                  <c:v>1.9513888888888891</c:v>
                </c:pt>
                <c:pt idx="282">
                  <c:v>1.9583333333333333</c:v>
                </c:pt>
                <c:pt idx="283">
                  <c:v>1.9652777777777777</c:v>
                </c:pt>
                <c:pt idx="284">
                  <c:v>1.9722222222222223</c:v>
                </c:pt>
                <c:pt idx="285">
                  <c:v>1.9791666666666667</c:v>
                </c:pt>
                <c:pt idx="286">
                  <c:v>1.9861111111111109</c:v>
                </c:pt>
                <c:pt idx="287">
                  <c:v>1.9930555555555556</c:v>
                </c:pt>
                <c:pt idx="288">
                  <c:v>2</c:v>
                </c:pt>
                <c:pt idx="289">
                  <c:v>2.0069444444444442</c:v>
                </c:pt>
                <c:pt idx="290">
                  <c:v>2.0138888888888888</c:v>
                </c:pt>
                <c:pt idx="291">
                  <c:v>2.0208333333333335</c:v>
                </c:pt>
                <c:pt idx="292">
                  <c:v>2.0277777777777777</c:v>
                </c:pt>
                <c:pt idx="293">
                  <c:v>2.0347222222222223</c:v>
                </c:pt>
                <c:pt idx="294">
                  <c:v>2.0416666666666665</c:v>
                </c:pt>
                <c:pt idx="295">
                  <c:v>2.0486111111111112</c:v>
                </c:pt>
                <c:pt idx="296">
                  <c:v>2.0555555555555558</c:v>
                </c:pt>
                <c:pt idx="297">
                  <c:v>2.0625</c:v>
                </c:pt>
                <c:pt idx="298">
                  <c:v>2.0694444444444442</c:v>
                </c:pt>
                <c:pt idx="299">
                  <c:v>2.0763888888888888</c:v>
                </c:pt>
                <c:pt idx="300">
                  <c:v>2.0833333333333335</c:v>
                </c:pt>
                <c:pt idx="301">
                  <c:v>2.0902777777777777</c:v>
                </c:pt>
                <c:pt idx="302">
                  <c:v>2.0972222222222223</c:v>
                </c:pt>
                <c:pt idx="303">
                  <c:v>2.1041666666666665</c:v>
                </c:pt>
                <c:pt idx="304">
                  <c:v>2.1111111111111112</c:v>
                </c:pt>
                <c:pt idx="305">
                  <c:v>2.1180555555555558</c:v>
                </c:pt>
                <c:pt idx="306">
                  <c:v>2.125</c:v>
                </c:pt>
                <c:pt idx="307">
                  <c:v>2.1319444444444442</c:v>
                </c:pt>
                <c:pt idx="308">
                  <c:v>2.1388888888888888</c:v>
                </c:pt>
                <c:pt idx="309">
                  <c:v>2.1458333333333335</c:v>
                </c:pt>
                <c:pt idx="310">
                  <c:v>2.1527777777777777</c:v>
                </c:pt>
                <c:pt idx="311">
                  <c:v>2.1597222222222223</c:v>
                </c:pt>
                <c:pt idx="312">
                  <c:v>2.1666666666666665</c:v>
                </c:pt>
                <c:pt idx="313">
                  <c:v>2.1736111111111112</c:v>
                </c:pt>
                <c:pt idx="314">
                  <c:v>2.1805555555555558</c:v>
                </c:pt>
                <c:pt idx="315">
                  <c:v>2.1875</c:v>
                </c:pt>
                <c:pt idx="316">
                  <c:v>2.1944444444444442</c:v>
                </c:pt>
                <c:pt idx="317">
                  <c:v>2.2013888888888888</c:v>
                </c:pt>
                <c:pt idx="318">
                  <c:v>2.2083333333333335</c:v>
                </c:pt>
                <c:pt idx="319">
                  <c:v>2.2152777777777777</c:v>
                </c:pt>
                <c:pt idx="320">
                  <c:v>2.2222222222222223</c:v>
                </c:pt>
                <c:pt idx="321">
                  <c:v>2.2291666666666665</c:v>
                </c:pt>
                <c:pt idx="322">
                  <c:v>2.2361111111111112</c:v>
                </c:pt>
                <c:pt idx="323">
                  <c:v>2.2430555555555558</c:v>
                </c:pt>
                <c:pt idx="324">
                  <c:v>2.25</c:v>
                </c:pt>
                <c:pt idx="325">
                  <c:v>2.2569444444444442</c:v>
                </c:pt>
                <c:pt idx="326">
                  <c:v>2.2638888888888888</c:v>
                </c:pt>
                <c:pt idx="327">
                  <c:v>2.2708333333333335</c:v>
                </c:pt>
                <c:pt idx="328">
                  <c:v>2.2777777777777777</c:v>
                </c:pt>
                <c:pt idx="329">
                  <c:v>2.2847222222222223</c:v>
                </c:pt>
                <c:pt idx="330">
                  <c:v>2.2916666666666665</c:v>
                </c:pt>
                <c:pt idx="331">
                  <c:v>2.2986111111111112</c:v>
                </c:pt>
                <c:pt idx="332">
                  <c:v>2.3055555555555558</c:v>
                </c:pt>
                <c:pt idx="333">
                  <c:v>2.3125</c:v>
                </c:pt>
                <c:pt idx="334">
                  <c:v>2.3194444444444442</c:v>
                </c:pt>
                <c:pt idx="335">
                  <c:v>2.3263888888888888</c:v>
                </c:pt>
                <c:pt idx="336">
                  <c:v>2.3333333333333335</c:v>
                </c:pt>
                <c:pt idx="337">
                  <c:v>2.3402777777777777</c:v>
                </c:pt>
                <c:pt idx="338">
                  <c:v>2.3472222222222223</c:v>
                </c:pt>
                <c:pt idx="339">
                  <c:v>2.3541666666666665</c:v>
                </c:pt>
                <c:pt idx="340">
                  <c:v>2.3611111111111112</c:v>
                </c:pt>
                <c:pt idx="341">
                  <c:v>2.3680555555555558</c:v>
                </c:pt>
                <c:pt idx="342">
                  <c:v>2.375</c:v>
                </c:pt>
                <c:pt idx="343">
                  <c:v>2.3819444444444442</c:v>
                </c:pt>
                <c:pt idx="344">
                  <c:v>2.3888888888888888</c:v>
                </c:pt>
                <c:pt idx="345">
                  <c:v>2.3958333333333335</c:v>
                </c:pt>
                <c:pt idx="346">
                  <c:v>2.4027777777777777</c:v>
                </c:pt>
                <c:pt idx="347">
                  <c:v>2.4097222222222223</c:v>
                </c:pt>
                <c:pt idx="348">
                  <c:v>2.4166666666666665</c:v>
                </c:pt>
                <c:pt idx="349">
                  <c:v>2.4236111111111112</c:v>
                </c:pt>
                <c:pt idx="350">
                  <c:v>2.4305555555555558</c:v>
                </c:pt>
                <c:pt idx="351">
                  <c:v>2.4375</c:v>
                </c:pt>
                <c:pt idx="352">
                  <c:v>2.4444444444444442</c:v>
                </c:pt>
                <c:pt idx="353">
                  <c:v>2.4513888888888888</c:v>
                </c:pt>
                <c:pt idx="354">
                  <c:v>2.4583333333333335</c:v>
                </c:pt>
                <c:pt idx="355">
                  <c:v>2.4652777777777777</c:v>
                </c:pt>
                <c:pt idx="356">
                  <c:v>2.4722222222222223</c:v>
                </c:pt>
                <c:pt idx="357">
                  <c:v>2.4791666666666665</c:v>
                </c:pt>
                <c:pt idx="358">
                  <c:v>2.4861111111111112</c:v>
                </c:pt>
                <c:pt idx="359">
                  <c:v>2.4930555555555558</c:v>
                </c:pt>
                <c:pt idx="360">
                  <c:v>2.5</c:v>
                </c:pt>
                <c:pt idx="361">
                  <c:v>2.5069444444444442</c:v>
                </c:pt>
                <c:pt idx="362">
                  <c:v>2.5138888888888888</c:v>
                </c:pt>
                <c:pt idx="363">
                  <c:v>2.5208333333333335</c:v>
                </c:pt>
                <c:pt idx="364">
                  <c:v>2.5277777777777777</c:v>
                </c:pt>
                <c:pt idx="365">
                  <c:v>2.5347222222222223</c:v>
                </c:pt>
                <c:pt idx="366">
                  <c:v>2.5416666666666665</c:v>
                </c:pt>
                <c:pt idx="367">
                  <c:v>2.5486111111111112</c:v>
                </c:pt>
                <c:pt idx="368">
                  <c:v>2.5555555555555558</c:v>
                </c:pt>
                <c:pt idx="369">
                  <c:v>2.5625</c:v>
                </c:pt>
                <c:pt idx="370">
                  <c:v>2.5694444444444442</c:v>
                </c:pt>
                <c:pt idx="371">
                  <c:v>2.5763888888888888</c:v>
                </c:pt>
                <c:pt idx="372">
                  <c:v>2.5833333333333335</c:v>
                </c:pt>
                <c:pt idx="373">
                  <c:v>2.5902777777777777</c:v>
                </c:pt>
                <c:pt idx="374">
                  <c:v>2.5972222222222223</c:v>
                </c:pt>
                <c:pt idx="375">
                  <c:v>2.6041666666666665</c:v>
                </c:pt>
                <c:pt idx="376">
                  <c:v>2.6111111111111112</c:v>
                </c:pt>
                <c:pt idx="377">
                  <c:v>2.6180555555555558</c:v>
                </c:pt>
                <c:pt idx="378">
                  <c:v>2.625</c:v>
                </c:pt>
                <c:pt idx="379">
                  <c:v>2.6319444444444442</c:v>
                </c:pt>
                <c:pt idx="380">
                  <c:v>2.6388888888888888</c:v>
                </c:pt>
                <c:pt idx="381">
                  <c:v>2.6458333333333335</c:v>
                </c:pt>
                <c:pt idx="382">
                  <c:v>2.6527777777777777</c:v>
                </c:pt>
                <c:pt idx="383">
                  <c:v>2.6597222222222223</c:v>
                </c:pt>
                <c:pt idx="384">
                  <c:v>2.6666666666666665</c:v>
                </c:pt>
                <c:pt idx="385">
                  <c:v>2.6736111111111112</c:v>
                </c:pt>
                <c:pt idx="386">
                  <c:v>2.6805555555555554</c:v>
                </c:pt>
                <c:pt idx="387">
                  <c:v>2.6875</c:v>
                </c:pt>
                <c:pt idx="388">
                  <c:v>2.6944444444444446</c:v>
                </c:pt>
                <c:pt idx="389">
                  <c:v>2.7013888888888888</c:v>
                </c:pt>
                <c:pt idx="390">
                  <c:v>2.7083333333333335</c:v>
                </c:pt>
                <c:pt idx="391">
                  <c:v>2.7152777777777781</c:v>
                </c:pt>
                <c:pt idx="392">
                  <c:v>2.7222222222222219</c:v>
                </c:pt>
                <c:pt idx="393">
                  <c:v>2.7291666666666665</c:v>
                </c:pt>
                <c:pt idx="394">
                  <c:v>2.7361111111111112</c:v>
                </c:pt>
                <c:pt idx="395">
                  <c:v>2.7430555555555554</c:v>
                </c:pt>
                <c:pt idx="396">
                  <c:v>2.75</c:v>
                </c:pt>
                <c:pt idx="397">
                  <c:v>2.7569444444444446</c:v>
                </c:pt>
                <c:pt idx="398">
                  <c:v>2.7638888888888888</c:v>
                </c:pt>
                <c:pt idx="399">
                  <c:v>2.7708333333333335</c:v>
                </c:pt>
                <c:pt idx="400">
                  <c:v>2.7777777777777781</c:v>
                </c:pt>
                <c:pt idx="401">
                  <c:v>2.7847222222222219</c:v>
                </c:pt>
                <c:pt idx="402">
                  <c:v>2.7916666666666665</c:v>
                </c:pt>
                <c:pt idx="403">
                  <c:v>2.7986111111111112</c:v>
                </c:pt>
                <c:pt idx="404">
                  <c:v>2.8055555555555554</c:v>
                </c:pt>
                <c:pt idx="405">
                  <c:v>2.8125</c:v>
                </c:pt>
                <c:pt idx="406">
                  <c:v>2.8194444444444446</c:v>
                </c:pt>
                <c:pt idx="407">
                  <c:v>2.8263888888888888</c:v>
                </c:pt>
                <c:pt idx="408">
                  <c:v>2.8333333333333335</c:v>
                </c:pt>
                <c:pt idx="409">
                  <c:v>2.8402777777777781</c:v>
                </c:pt>
                <c:pt idx="410">
                  <c:v>2.8472222222222219</c:v>
                </c:pt>
                <c:pt idx="411">
                  <c:v>2.8541666666666665</c:v>
                </c:pt>
                <c:pt idx="412">
                  <c:v>2.8611111111111112</c:v>
                </c:pt>
                <c:pt idx="413">
                  <c:v>2.8680555555555554</c:v>
                </c:pt>
                <c:pt idx="414">
                  <c:v>2.875</c:v>
                </c:pt>
                <c:pt idx="415">
                  <c:v>2.8819444444444446</c:v>
                </c:pt>
                <c:pt idx="416">
                  <c:v>2.8888888888888888</c:v>
                </c:pt>
                <c:pt idx="417">
                  <c:v>2.8958333333333335</c:v>
                </c:pt>
                <c:pt idx="418">
                  <c:v>2.9027777777777781</c:v>
                </c:pt>
                <c:pt idx="419">
                  <c:v>2.9097222222222219</c:v>
                </c:pt>
                <c:pt idx="420">
                  <c:v>2.9166666666666665</c:v>
                </c:pt>
                <c:pt idx="421">
                  <c:v>2.9236111111111112</c:v>
                </c:pt>
                <c:pt idx="422">
                  <c:v>2.9305555555555554</c:v>
                </c:pt>
                <c:pt idx="423">
                  <c:v>2.9375</c:v>
                </c:pt>
                <c:pt idx="424">
                  <c:v>2.9444444444444446</c:v>
                </c:pt>
                <c:pt idx="425">
                  <c:v>2.9513888888888888</c:v>
                </c:pt>
                <c:pt idx="426">
                  <c:v>2.9583333333333335</c:v>
                </c:pt>
                <c:pt idx="427">
                  <c:v>2.9652777777777781</c:v>
                </c:pt>
                <c:pt idx="428">
                  <c:v>2.9722222222222219</c:v>
                </c:pt>
                <c:pt idx="429">
                  <c:v>2.9791666666666665</c:v>
                </c:pt>
                <c:pt idx="430">
                  <c:v>2.9861111111111112</c:v>
                </c:pt>
                <c:pt idx="431">
                  <c:v>2.9930555555555554</c:v>
                </c:pt>
                <c:pt idx="432">
                  <c:v>3</c:v>
                </c:pt>
                <c:pt idx="433">
                  <c:v>3.0069444444444446</c:v>
                </c:pt>
                <c:pt idx="434">
                  <c:v>3.0138888888888888</c:v>
                </c:pt>
                <c:pt idx="435">
                  <c:v>3.0208333333333335</c:v>
                </c:pt>
                <c:pt idx="436">
                  <c:v>3.0277777777777781</c:v>
                </c:pt>
                <c:pt idx="437">
                  <c:v>3.0347222222222219</c:v>
                </c:pt>
                <c:pt idx="438">
                  <c:v>3.0416666666666665</c:v>
                </c:pt>
                <c:pt idx="439">
                  <c:v>3.0486111111111112</c:v>
                </c:pt>
                <c:pt idx="440">
                  <c:v>3.0555555555555554</c:v>
                </c:pt>
                <c:pt idx="441">
                  <c:v>3.0625</c:v>
                </c:pt>
                <c:pt idx="442">
                  <c:v>3.0694444444444446</c:v>
                </c:pt>
                <c:pt idx="443">
                  <c:v>3.0763888888888888</c:v>
                </c:pt>
                <c:pt idx="444">
                  <c:v>3.0833333333333335</c:v>
                </c:pt>
                <c:pt idx="445">
                  <c:v>3.0902777777777781</c:v>
                </c:pt>
                <c:pt idx="446">
                  <c:v>3.0972222222222219</c:v>
                </c:pt>
                <c:pt idx="447">
                  <c:v>3.1041666666666665</c:v>
                </c:pt>
                <c:pt idx="448">
                  <c:v>3.1111111111111112</c:v>
                </c:pt>
                <c:pt idx="449">
                  <c:v>3.1180555555555554</c:v>
                </c:pt>
                <c:pt idx="450">
                  <c:v>3.125</c:v>
                </c:pt>
                <c:pt idx="451">
                  <c:v>3.1319444444444446</c:v>
                </c:pt>
                <c:pt idx="452">
                  <c:v>3.1388888888888888</c:v>
                </c:pt>
                <c:pt idx="453">
                  <c:v>3.1458333333333335</c:v>
                </c:pt>
                <c:pt idx="454">
                  <c:v>3.1527777777777781</c:v>
                </c:pt>
                <c:pt idx="455">
                  <c:v>3.1597222222222219</c:v>
                </c:pt>
                <c:pt idx="456">
                  <c:v>3.1666666666666665</c:v>
                </c:pt>
                <c:pt idx="457">
                  <c:v>3.1736111111111112</c:v>
                </c:pt>
                <c:pt idx="458">
                  <c:v>3.1805555555555554</c:v>
                </c:pt>
                <c:pt idx="459">
                  <c:v>3.1875</c:v>
                </c:pt>
                <c:pt idx="460">
                  <c:v>3.1944444444444446</c:v>
                </c:pt>
                <c:pt idx="461">
                  <c:v>3.2013888888888888</c:v>
                </c:pt>
                <c:pt idx="462">
                  <c:v>3.2083333333333335</c:v>
                </c:pt>
                <c:pt idx="463">
                  <c:v>3.2152777777777781</c:v>
                </c:pt>
                <c:pt idx="464">
                  <c:v>3.2222222222222219</c:v>
                </c:pt>
                <c:pt idx="465">
                  <c:v>3.2291666666666665</c:v>
                </c:pt>
                <c:pt idx="466">
                  <c:v>3.2361111111111112</c:v>
                </c:pt>
                <c:pt idx="467">
                  <c:v>3.2430555555555554</c:v>
                </c:pt>
                <c:pt idx="468">
                  <c:v>3.25</c:v>
                </c:pt>
                <c:pt idx="469">
                  <c:v>3.2569444444444446</c:v>
                </c:pt>
                <c:pt idx="470">
                  <c:v>3.2638888888888888</c:v>
                </c:pt>
                <c:pt idx="471">
                  <c:v>3.2708333333333335</c:v>
                </c:pt>
                <c:pt idx="472">
                  <c:v>3.2777777777777781</c:v>
                </c:pt>
                <c:pt idx="473">
                  <c:v>3.2847222222222219</c:v>
                </c:pt>
                <c:pt idx="474">
                  <c:v>3.2916666666666665</c:v>
                </c:pt>
                <c:pt idx="475">
                  <c:v>3.2986111111111112</c:v>
                </c:pt>
                <c:pt idx="476">
                  <c:v>3.3055555555555554</c:v>
                </c:pt>
                <c:pt idx="477">
                  <c:v>3.3125</c:v>
                </c:pt>
                <c:pt idx="478">
                  <c:v>3.3194444444444446</c:v>
                </c:pt>
                <c:pt idx="479">
                  <c:v>3.3263888888888888</c:v>
                </c:pt>
                <c:pt idx="480">
                  <c:v>3.3333333333333335</c:v>
                </c:pt>
                <c:pt idx="481">
                  <c:v>3.3402777777777781</c:v>
                </c:pt>
                <c:pt idx="482">
                  <c:v>3.3472222222222219</c:v>
                </c:pt>
                <c:pt idx="483">
                  <c:v>3.3541666666666665</c:v>
                </c:pt>
                <c:pt idx="484">
                  <c:v>3.3611111111111112</c:v>
                </c:pt>
                <c:pt idx="485">
                  <c:v>3.3680555555555554</c:v>
                </c:pt>
                <c:pt idx="486">
                  <c:v>3.375</c:v>
                </c:pt>
                <c:pt idx="487">
                  <c:v>3.3819444444444446</c:v>
                </c:pt>
                <c:pt idx="488">
                  <c:v>3.3888888888888888</c:v>
                </c:pt>
                <c:pt idx="489">
                  <c:v>3.3958333333333335</c:v>
                </c:pt>
                <c:pt idx="490">
                  <c:v>3.4027777777777781</c:v>
                </c:pt>
                <c:pt idx="491">
                  <c:v>3.4097222222222219</c:v>
                </c:pt>
                <c:pt idx="492">
                  <c:v>3.4166666666666665</c:v>
                </c:pt>
                <c:pt idx="493">
                  <c:v>3.4236111111111112</c:v>
                </c:pt>
                <c:pt idx="494">
                  <c:v>3.4305555555555554</c:v>
                </c:pt>
                <c:pt idx="495">
                  <c:v>3.4375</c:v>
                </c:pt>
                <c:pt idx="496">
                  <c:v>3.4444444444444446</c:v>
                </c:pt>
                <c:pt idx="497">
                  <c:v>3.4513888888888888</c:v>
                </c:pt>
                <c:pt idx="498">
                  <c:v>3.4583333333333335</c:v>
                </c:pt>
                <c:pt idx="499">
                  <c:v>3.4652777777777781</c:v>
                </c:pt>
                <c:pt idx="500">
                  <c:v>3.4722222222222219</c:v>
                </c:pt>
                <c:pt idx="501">
                  <c:v>3.4791666666666665</c:v>
                </c:pt>
                <c:pt idx="502">
                  <c:v>3.4861111111111112</c:v>
                </c:pt>
                <c:pt idx="503">
                  <c:v>3.4930555555555554</c:v>
                </c:pt>
                <c:pt idx="504">
                  <c:v>3.5</c:v>
                </c:pt>
                <c:pt idx="505">
                  <c:v>3.5069444444444446</c:v>
                </c:pt>
                <c:pt idx="506">
                  <c:v>3.5138888888888888</c:v>
                </c:pt>
                <c:pt idx="507">
                  <c:v>3.5208333333333335</c:v>
                </c:pt>
                <c:pt idx="508">
                  <c:v>3.5277777777777781</c:v>
                </c:pt>
                <c:pt idx="509">
                  <c:v>3.5347222222222219</c:v>
                </c:pt>
                <c:pt idx="510">
                  <c:v>3.5416666666666665</c:v>
                </c:pt>
                <c:pt idx="511">
                  <c:v>3.5486111111111112</c:v>
                </c:pt>
                <c:pt idx="512">
                  <c:v>3.5555555555555554</c:v>
                </c:pt>
                <c:pt idx="513">
                  <c:v>3.5625</c:v>
                </c:pt>
                <c:pt idx="514">
                  <c:v>3.5694444444444446</c:v>
                </c:pt>
                <c:pt idx="515">
                  <c:v>3.5763888888888888</c:v>
                </c:pt>
                <c:pt idx="516">
                  <c:v>3.5833333333333335</c:v>
                </c:pt>
                <c:pt idx="517">
                  <c:v>3.5902777777777781</c:v>
                </c:pt>
                <c:pt idx="518">
                  <c:v>3.5972222222222219</c:v>
                </c:pt>
                <c:pt idx="519">
                  <c:v>3.6041666666666665</c:v>
                </c:pt>
                <c:pt idx="520">
                  <c:v>3.6111111111111112</c:v>
                </c:pt>
                <c:pt idx="521">
                  <c:v>3.6180555555555554</c:v>
                </c:pt>
                <c:pt idx="522">
                  <c:v>3.625</c:v>
                </c:pt>
                <c:pt idx="523">
                  <c:v>3.6319444444444446</c:v>
                </c:pt>
                <c:pt idx="524">
                  <c:v>3.6388888888888888</c:v>
                </c:pt>
                <c:pt idx="525">
                  <c:v>3.6458333333333335</c:v>
                </c:pt>
                <c:pt idx="526">
                  <c:v>3.6527777777777781</c:v>
                </c:pt>
                <c:pt idx="527">
                  <c:v>3.6597222222222219</c:v>
                </c:pt>
                <c:pt idx="528">
                  <c:v>3.6666666666666665</c:v>
                </c:pt>
                <c:pt idx="529">
                  <c:v>3.6736111111111112</c:v>
                </c:pt>
                <c:pt idx="530">
                  <c:v>3.6805555555555554</c:v>
                </c:pt>
                <c:pt idx="531">
                  <c:v>3.6875</c:v>
                </c:pt>
                <c:pt idx="532">
                  <c:v>3.6944444444444446</c:v>
                </c:pt>
                <c:pt idx="533">
                  <c:v>3.7013888888888888</c:v>
                </c:pt>
                <c:pt idx="534">
                  <c:v>3.7083333333333335</c:v>
                </c:pt>
                <c:pt idx="535">
                  <c:v>3.7152777777777781</c:v>
                </c:pt>
                <c:pt idx="536">
                  <c:v>3.7222222222222219</c:v>
                </c:pt>
                <c:pt idx="537">
                  <c:v>3.7291666666666665</c:v>
                </c:pt>
                <c:pt idx="538">
                  <c:v>3.7361111111111112</c:v>
                </c:pt>
                <c:pt idx="539">
                  <c:v>3.7430555555555554</c:v>
                </c:pt>
                <c:pt idx="540">
                  <c:v>3.75</c:v>
                </c:pt>
                <c:pt idx="541">
                  <c:v>3.7569444444444446</c:v>
                </c:pt>
                <c:pt idx="542">
                  <c:v>3.7638888888888888</c:v>
                </c:pt>
                <c:pt idx="543">
                  <c:v>3.7708333333333335</c:v>
                </c:pt>
                <c:pt idx="544">
                  <c:v>3.7777777777777781</c:v>
                </c:pt>
                <c:pt idx="545">
                  <c:v>3.7847222222222219</c:v>
                </c:pt>
                <c:pt idx="546">
                  <c:v>3.7916666666666665</c:v>
                </c:pt>
                <c:pt idx="547">
                  <c:v>3.7986111111111112</c:v>
                </c:pt>
                <c:pt idx="548">
                  <c:v>3.8055555555555554</c:v>
                </c:pt>
                <c:pt idx="549">
                  <c:v>3.8125</c:v>
                </c:pt>
                <c:pt idx="550">
                  <c:v>3.8194444444444446</c:v>
                </c:pt>
                <c:pt idx="551">
                  <c:v>3.8263888888888888</c:v>
                </c:pt>
                <c:pt idx="552">
                  <c:v>3.8333333333333335</c:v>
                </c:pt>
                <c:pt idx="553">
                  <c:v>3.8402777777777781</c:v>
                </c:pt>
                <c:pt idx="554">
                  <c:v>3.8472222222222219</c:v>
                </c:pt>
                <c:pt idx="555">
                  <c:v>3.8541666666666665</c:v>
                </c:pt>
                <c:pt idx="556">
                  <c:v>3.8611111111111112</c:v>
                </c:pt>
                <c:pt idx="557">
                  <c:v>3.8680555555555554</c:v>
                </c:pt>
                <c:pt idx="558">
                  <c:v>3.875</c:v>
                </c:pt>
                <c:pt idx="559">
                  <c:v>3.8819444444444446</c:v>
                </c:pt>
                <c:pt idx="560">
                  <c:v>3.8888888888888888</c:v>
                </c:pt>
                <c:pt idx="561">
                  <c:v>3.8958333333333335</c:v>
                </c:pt>
                <c:pt idx="562">
                  <c:v>3.9027777777777781</c:v>
                </c:pt>
                <c:pt idx="563">
                  <c:v>3.9097222222222219</c:v>
                </c:pt>
                <c:pt idx="564">
                  <c:v>3.9166666666666665</c:v>
                </c:pt>
                <c:pt idx="565">
                  <c:v>3.9236111111111112</c:v>
                </c:pt>
                <c:pt idx="566">
                  <c:v>3.9305555555555554</c:v>
                </c:pt>
                <c:pt idx="567">
                  <c:v>3.9375</c:v>
                </c:pt>
                <c:pt idx="568">
                  <c:v>3.9444444444444446</c:v>
                </c:pt>
                <c:pt idx="569">
                  <c:v>3.9513888888888888</c:v>
                </c:pt>
                <c:pt idx="570">
                  <c:v>3.9583333333333335</c:v>
                </c:pt>
                <c:pt idx="571">
                  <c:v>3.9652777777777781</c:v>
                </c:pt>
                <c:pt idx="572">
                  <c:v>3.9722222222222219</c:v>
                </c:pt>
                <c:pt idx="573">
                  <c:v>3.9791666666666665</c:v>
                </c:pt>
                <c:pt idx="574">
                  <c:v>3.9861111111111112</c:v>
                </c:pt>
                <c:pt idx="575">
                  <c:v>3.9930555555555554</c:v>
                </c:pt>
                <c:pt idx="576">
                  <c:v>4</c:v>
                </c:pt>
                <c:pt idx="577">
                  <c:v>4.0069444444444446</c:v>
                </c:pt>
                <c:pt idx="578">
                  <c:v>4.0138888888888884</c:v>
                </c:pt>
                <c:pt idx="579">
                  <c:v>4.020833333333333</c:v>
                </c:pt>
                <c:pt idx="580">
                  <c:v>4.0277777777777777</c:v>
                </c:pt>
                <c:pt idx="581">
                  <c:v>4.0347222222222223</c:v>
                </c:pt>
                <c:pt idx="582">
                  <c:v>4.041666666666667</c:v>
                </c:pt>
                <c:pt idx="583">
                  <c:v>4.0486111111111116</c:v>
                </c:pt>
                <c:pt idx="584">
                  <c:v>4.0555555555555554</c:v>
                </c:pt>
                <c:pt idx="585">
                  <c:v>4.0625</c:v>
                </c:pt>
                <c:pt idx="586">
                  <c:v>4.0694444444444446</c:v>
                </c:pt>
                <c:pt idx="587">
                  <c:v>4.0763888888888884</c:v>
                </c:pt>
                <c:pt idx="588">
                  <c:v>4.083333333333333</c:v>
                </c:pt>
                <c:pt idx="589">
                  <c:v>4.0902777777777777</c:v>
                </c:pt>
                <c:pt idx="590">
                  <c:v>4.0972222222222223</c:v>
                </c:pt>
                <c:pt idx="591">
                  <c:v>4.104166666666667</c:v>
                </c:pt>
                <c:pt idx="592">
                  <c:v>4.1111111111111116</c:v>
                </c:pt>
                <c:pt idx="593">
                  <c:v>4.1180555555555554</c:v>
                </c:pt>
                <c:pt idx="594">
                  <c:v>4.125</c:v>
                </c:pt>
                <c:pt idx="595">
                  <c:v>4.1319444444444446</c:v>
                </c:pt>
                <c:pt idx="596">
                  <c:v>4.1388888888888884</c:v>
                </c:pt>
                <c:pt idx="597">
                  <c:v>4.145833333333333</c:v>
                </c:pt>
                <c:pt idx="598">
                  <c:v>4.1527777777777777</c:v>
                </c:pt>
                <c:pt idx="599">
                  <c:v>4.1597222222222223</c:v>
                </c:pt>
                <c:pt idx="600">
                  <c:v>4.166666666666667</c:v>
                </c:pt>
                <c:pt idx="601">
                  <c:v>4.1736111111111116</c:v>
                </c:pt>
                <c:pt idx="602">
                  <c:v>4.1805555555555554</c:v>
                </c:pt>
                <c:pt idx="603">
                  <c:v>4.1875</c:v>
                </c:pt>
                <c:pt idx="604">
                  <c:v>4.1944444444444446</c:v>
                </c:pt>
                <c:pt idx="605">
                  <c:v>4.2013888888888884</c:v>
                </c:pt>
                <c:pt idx="606">
                  <c:v>4.208333333333333</c:v>
                </c:pt>
                <c:pt idx="607">
                  <c:v>4.2152777777777777</c:v>
                </c:pt>
                <c:pt idx="608">
                  <c:v>4.2222222222222223</c:v>
                </c:pt>
                <c:pt idx="609">
                  <c:v>4.229166666666667</c:v>
                </c:pt>
                <c:pt idx="610">
                  <c:v>4.2361111111111116</c:v>
                </c:pt>
                <c:pt idx="611">
                  <c:v>4.2430555555555554</c:v>
                </c:pt>
                <c:pt idx="612">
                  <c:v>4.25</c:v>
                </c:pt>
                <c:pt idx="613">
                  <c:v>4.2569444444444446</c:v>
                </c:pt>
                <c:pt idx="614">
                  <c:v>4.2638888888888884</c:v>
                </c:pt>
                <c:pt idx="615">
                  <c:v>4.270833333333333</c:v>
                </c:pt>
                <c:pt idx="616">
                  <c:v>4.2777777777777777</c:v>
                </c:pt>
                <c:pt idx="617">
                  <c:v>4.2847222222222223</c:v>
                </c:pt>
                <c:pt idx="618">
                  <c:v>4.291666666666667</c:v>
                </c:pt>
                <c:pt idx="619">
                  <c:v>4.2986111111111116</c:v>
                </c:pt>
                <c:pt idx="620">
                  <c:v>4.3055555555555554</c:v>
                </c:pt>
                <c:pt idx="621">
                  <c:v>4.3125</c:v>
                </c:pt>
                <c:pt idx="622">
                  <c:v>4.3194444444444446</c:v>
                </c:pt>
                <c:pt idx="623">
                  <c:v>4.3263888888888884</c:v>
                </c:pt>
                <c:pt idx="624">
                  <c:v>4.333333333333333</c:v>
                </c:pt>
                <c:pt idx="625">
                  <c:v>4.3402777777777777</c:v>
                </c:pt>
                <c:pt idx="626">
                  <c:v>4.3472222222222223</c:v>
                </c:pt>
                <c:pt idx="627">
                  <c:v>4.354166666666667</c:v>
                </c:pt>
                <c:pt idx="628">
                  <c:v>4.3611111111111116</c:v>
                </c:pt>
                <c:pt idx="629">
                  <c:v>4.3680555555555554</c:v>
                </c:pt>
                <c:pt idx="630">
                  <c:v>4.375</c:v>
                </c:pt>
                <c:pt idx="631">
                  <c:v>4.3819444444444446</c:v>
                </c:pt>
                <c:pt idx="632">
                  <c:v>4.3888888888888884</c:v>
                </c:pt>
                <c:pt idx="633">
                  <c:v>4.395833333333333</c:v>
                </c:pt>
                <c:pt idx="634">
                  <c:v>4.4027777777777777</c:v>
                </c:pt>
                <c:pt idx="635">
                  <c:v>4.4097222222222223</c:v>
                </c:pt>
                <c:pt idx="636">
                  <c:v>4.416666666666667</c:v>
                </c:pt>
                <c:pt idx="637">
                  <c:v>4.4236111111111116</c:v>
                </c:pt>
                <c:pt idx="638">
                  <c:v>4.4305555555555554</c:v>
                </c:pt>
                <c:pt idx="639">
                  <c:v>4.4375</c:v>
                </c:pt>
                <c:pt idx="640">
                  <c:v>4.4444444444444446</c:v>
                </c:pt>
                <c:pt idx="641">
                  <c:v>4.4513888888888884</c:v>
                </c:pt>
                <c:pt idx="642">
                  <c:v>4.458333333333333</c:v>
                </c:pt>
                <c:pt idx="643">
                  <c:v>4.4652777777777777</c:v>
                </c:pt>
                <c:pt idx="644">
                  <c:v>4.4722222222222223</c:v>
                </c:pt>
                <c:pt idx="645">
                  <c:v>4.479166666666667</c:v>
                </c:pt>
                <c:pt idx="646">
                  <c:v>4.4861111111111116</c:v>
                </c:pt>
                <c:pt idx="647">
                  <c:v>4.4930555555555554</c:v>
                </c:pt>
                <c:pt idx="648">
                  <c:v>4.5</c:v>
                </c:pt>
                <c:pt idx="649">
                  <c:v>4.5069444444444446</c:v>
                </c:pt>
                <c:pt idx="650">
                  <c:v>4.5138888888888884</c:v>
                </c:pt>
                <c:pt idx="651">
                  <c:v>4.520833333333333</c:v>
                </c:pt>
                <c:pt idx="652">
                  <c:v>4.5277777777777777</c:v>
                </c:pt>
                <c:pt idx="653">
                  <c:v>4.5347222222222223</c:v>
                </c:pt>
                <c:pt idx="654">
                  <c:v>4.541666666666667</c:v>
                </c:pt>
                <c:pt idx="655">
                  <c:v>4.5486111111111116</c:v>
                </c:pt>
                <c:pt idx="656">
                  <c:v>4.5555555555555554</c:v>
                </c:pt>
                <c:pt idx="657">
                  <c:v>4.5625</c:v>
                </c:pt>
                <c:pt idx="658">
                  <c:v>4.5694444444444446</c:v>
                </c:pt>
                <c:pt idx="659">
                  <c:v>4.5763888888888884</c:v>
                </c:pt>
                <c:pt idx="660">
                  <c:v>4.583333333333333</c:v>
                </c:pt>
                <c:pt idx="661">
                  <c:v>4.5902777777777777</c:v>
                </c:pt>
                <c:pt idx="662">
                  <c:v>4.5972222222222223</c:v>
                </c:pt>
                <c:pt idx="663">
                  <c:v>4.604166666666667</c:v>
                </c:pt>
                <c:pt idx="664">
                  <c:v>4.6111111111111116</c:v>
                </c:pt>
                <c:pt idx="665">
                  <c:v>4.6180555555555554</c:v>
                </c:pt>
                <c:pt idx="666">
                  <c:v>4.625</c:v>
                </c:pt>
                <c:pt idx="667">
                  <c:v>4.6319444444444446</c:v>
                </c:pt>
                <c:pt idx="668">
                  <c:v>4.6388888888888884</c:v>
                </c:pt>
                <c:pt idx="669">
                  <c:v>4.645833333333333</c:v>
                </c:pt>
                <c:pt idx="670">
                  <c:v>4.6527777777777777</c:v>
                </c:pt>
                <c:pt idx="671">
                  <c:v>4.6597222222222223</c:v>
                </c:pt>
                <c:pt idx="672">
                  <c:v>4.666666666666667</c:v>
                </c:pt>
                <c:pt idx="673">
                  <c:v>4.6736111111111116</c:v>
                </c:pt>
                <c:pt idx="674">
                  <c:v>4.6805555555555554</c:v>
                </c:pt>
                <c:pt idx="675">
                  <c:v>4.6875</c:v>
                </c:pt>
                <c:pt idx="676">
                  <c:v>4.6944444444444446</c:v>
                </c:pt>
                <c:pt idx="677">
                  <c:v>4.7013888888888884</c:v>
                </c:pt>
                <c:pt idx="678">
                  <c:v>4.708333333333333</c:v>
                </c:pt>
                <c:pt idx="679">
                  <c:v>4.7152777777777777</c:v>
                </c:pt>
                <c:pt idx="680">
                  <c:v>4.7222222222222223</c:v>
                </c:pt>
                <c:pt idx="681">
                  <c:v>4.729166666666667</c:v>
                </c:pt>
                <c:pt idx="682">
                  <c:v>4.7361111111111116</c:v>
                </c:pt>
                <c:pt idx="683">
                  <c:v>4.7430555555555554</c:v>
                </c:pt>
                <c:pt idx="684">
                  <c:v>4.75</c:v>
                </c:pt>
                <c:pt idx="685">
                  <c:v>4.7569444444444446</c:v>
                </c:pt>
                <c:pt idx="686">
                  <c:v>4.7638888888888884</c:v>
                </c:pt>
                <c:pt idx="687">
                  <c:v>4.770833333333333</c:v>
                </c:pt>
                <c:pt idx="688">
                  <c:v>4.7777777777777777</c:v>
                </c:pt>
                <c:pt idx="689">
                  <c:v>4.7847222222222223</c:v>
                </c:pt>
                <c:pt idx="690">
                  <c:v>4.791666666666667</c:v>
                </c:pt>
                <c:pt idx="691">
                  <c:v>4.7986111111111116</c:v>
                </c:pt>
                <c:pt idx="692">
                  <c:v>4.8055555555555554</c:v>
                </c:pt>
                <c:pt idx="693">
                  <c:v>4.8125</c:v>
                </c:pt>
                <c:pt idx="694">
                  <c:v>4.8194444444444446</c:v>
                </c:pt>
                <c:pt idx="695">
                  <c:v>4.8263888888888884</c:v>
                </c:pt>
                <c:pt idx="696">
                  <c:v>4.833333333333333</c:v>
                </c:pt>
                <c:pt idx="697">
                  <c:v>4.8402777777777777</c:v>
                </c:pt>
                <c:pt idx="698">
                  <c:v>4.8472222222222223</c:v>
                </c:pt>
                <c:pt idx="699">
                  <c:v>4.854166666666667</c:v>
                </c:pt>
                <c:pt idx="700">
                  <c:v>4.8611111111111116</c:v>
                </c:pt>
                <c:pt idx="701">
                  <c:v>4.8680555555555554</c:v>
                </c:pt>
                <c:pt idx="702">
                  <c:v>4.875</c:v>
                </c:pt>
                <c:pt idx="703">
                  <c:v>4.8819444444444446</c:v>
                </c:pt>
                <c:pt idx="704">
                  <c:v>4.8888888888888884</c:v>
                </c:pt>
                <c:pt idx="705">
                  <c:v>4.895833333333333</c:v>
                </c:pt>
                <c:pt idx="706">
                  <c:v>4.9027777777777777</c:v>
                </c:pt>
                <c:pt idx="707">
                  <c:v>4.9097222222222223</c:v>
                </c:pt>
                <c:pt idx="708">
                  <c:v>4.916666666666667</c:v>
                </c:pt>
                <c:pt idx="709">
                  <c:v>4.9236111111111116</c:v>
                </c:pt>
                <c:pt idx="710">
                  <c:v>4.9305555555555554</c:v>
                </c:pt>
                <c:pt idx="711">
                  <c:v>4.9375</c:v>
                </c:pt>
                <c:pt idx="712">
                  <c:v>4.9444444444444446</c:v>
                </c:pt>
                <c:pt idx="713">
                  <c:v>4.9513888888888884</c:v>
                </c:pt>
                <c:pt idx="714">
                  <c:v>4.958333333333333</c:v>
                </c:pt>
                <c:pt idx="715">
                  <c:v>4.9652777777777777</c:v>
                </c:pt>
                <c:pt idx="716">
                  <c:v>4.9722222222222223</c:v>
                </c:pt>
                <c:pt idx="717">
                  <c:v>4.979166666666667</c:v>
                </c:pt>
                <c:pt idx="718">
                  <c:v>4.9861111111111116</c:v>
                </c:pt>
                <c:pt idx="719">
                  <c:v>4.9930555555555554</c:v>
                </c:pt>
                <c:pt idx="720">
                  <c:v>5</c:v>
                </c:pt>
                <c:pt idx="721">
                  <c:v>5.0069444444444446</c:v>
                </c:pt>
                <c:pt idx="722">
                  <c:v>5.0138888888888884</c:v>
                </c:pt>
                <c:pt idx="723">
                  <c:v>5.020833333333333</c:v>
                </c:pt>
                <c:pt idx="724">
                  <c:v>5.0277777777777777</c:v>
                </c:pt>
                <c:pt idx="725">
                  <c:v>5.0347222222222223</c:v>
                </c:pt>
                <c:pt idx="726">
                  <c:v>5.041666666666667</c:v>
                </c:pt>
                <c:pt idx="727">
                  <c:v>5.0486111111111116</c:v>
                </c:pt>
                <c:pt idx="728">
                  <c:v>5.0555555555555554</c:v>
                </c:pt>
                <c:pt idx="729">
                  <c:v>5.0625</c:v>
                </c:pt>
                <c:pt idx="730">
                  <c:v>5.0694444444444446</c:v>
                </c:pt>
                <c:pt idx="731">
                  <c:v>5.0763888888888884</c:v>
                </c:pt>
                <c:pt idx="732">
                  <c:v>5.083333333333333</c:v>
                </c:pt>
                <c:pt idx="733">
                  <c:v>5.0902777777777777</c:v>
                </c:pt>
                <c:pt idx="734">
                  <c:v>5.0972222222222223</c:v>
                </c:pt>
                <c:pt idx="735">
                  <c:v>5.104166666666667</c:v>
                </c:pt>
                <c:pt idx="736">
                  <c:v>5.1111111111111116</c:v>
                </c:pt>
                <c:pt idx="737">
                  <c:v>5.1180555555555554</c:v>
                </c:pt>
                <c:pt idx="738">
                  <c:v>5.125</c:v>
                </c:pt>
                <c:pt idx="739">
                  <c:v>5.1319444444444446</c:v>
                </c:pt>
                <c:pt idx="740">
                  <c:v>5.1388888888888884</c:v>
                </c:pt>
                <c:pt idx="741">
                  <c:v>5.145833333333333</c:v>
                </c:pt>
                <c:pt idx="742">
                  <c:v>5.1527777777777777</c:v>
                </c:pt>
                <c:pt idx="743">
                  <c:v>5.1597222222222223</c:v>
                </c:pt>
                <c:pt idx="744">
                  <c:v>5.166666666666667</c:v>
                </c:pt>
                <c:pt idx="745">
                  <c:v>5.1736111111111116</c:v>
                </c:pt>
                <c:pt idx="746">
                  <c:v>5.1805555555555554</c:v>
                </c:pt>
                <c:pt idx="747">
                  <c:v>5.1875</c:v>
                </c:pt>
                <c:pt idx="748">
                  <c:v>5.1944444444444446</c:v>
                </c:pt>
                <c:pt idx="749">
                  <c:v>5.2013888888888884</c:v>
                </c:pt>
                <c:pt idx="750">
                  <c:v>5.208333333333333</c:v>
                </c:pt>
                <c:pt idx="751">
                  <c:v>5.2152777777777777</c:v>
                </c:pt>
                <c:pt idx="752">
                  <c:v>5.2222222222222223</c:v>
                </c:pt>
                <c:pt idx="753">
                  <c:v>5.229166666666667</c:v>
                </c:pt>
                <c:pt idx="754">
                  <c:v>5.2361111111111116</c:v>
                </c:pt>
                <c:pt idx="755">
                  <c:v>5.2430555555555554</c:v>
                </c:pt>
                <c:pt idx="756">
                  <c:v>5.25</c:v>
                </c:pt>
                <c:pt idx="757">
                  <c:v>5.2569444444444446</c:v>
                </c:pt>
                <c:pt idx="758">
                  <c:v>5.2638888888888884</c:v>
                </c:pt>
                <c:pt idx="759">
                  <c:v>5.270833333333333</c:v>
                </c:pt>
                <c:pt idx="760">
                  <c:v>5.2777777777777777</c:v>
                </c:pt>
                <c:pt idx="761">
                  <c:v>5.2847222222222223</c:v>
                </c:pt>
                <c:pt idx="762">
                  <c:v>5.291666666666667</c:v>
                </c:pt>
                <c:pt idx="763">
                  <c:v>5.2986111111111116</c:v>
                </c:pt>
                <c:pt idx="764">
                  <c:v>5.3055555555555554</c:v>
                </c:pt>
                <c:pt idx="765">
                  <c:v>5.3125</c:v>
                </c:pt>
                <c:pt idx="766">
                  <c:v>5.3194444444444446</c:v>
                </c:pt>
                <c:pt idx="767">
                  <c:v>5.3263888888888884</c:v>
                </c:pt>
                <c:pt idx="768">
                  <c:v>5.333333333333333</c:v>
                </c:pt>
                <c:pt idx="769">
                  <c:v>5.3402777777777777</c:v>
                </c:pt>
                <c:pt idx="770">
                  <c:v>5.3472222222222223</c:v>
                </c:pt>
                <c:pt idx="771">
                  <c:v>5.354166666666667</c:v>
                </c:pt>
                <c:pt idx="772">
                  <c:v>5.3611111111111107</c:v>
                </c:pt>
                <c:pt idx="773">
                  <c:v>5.3680555555555562</c:v>
                </c:pt>
                <c:pt idx="774">
                  <c:v>5.375</c:v>
                </c:pt>
                <c:pt idx="775">
                  <c:v>5.3819444444444438</c:v>
                </c:pt>
                <c:pt idx="776">
                  <c:v>5.3888888888888893</c:v>
                </c:pt>
                <c:pt idx="777">
                  <c:v>5.395833333333333</c:v>
                </c:pt>
                <c:pt idx="778">
                  <c:v>5.4027777777777777</c:v>
                </c:pt>
                <c:pt idx="779">
                  <c:v>5.4097222222222223</c:v>
                </c:pt>
                <c:pt idx="780">
                  <c:v>5.416666666666667</c:v>
                </c:pt>
                <c:pt idx="781">
                  <c:v>5.4236111111111107</c:v>
                </c:pt>
                <c:pt idx="782">
                  <c:v>5.4305555555555562</c:v>
                </c:pt>
                <c:pt idx="783">
                  <c:v>5.4375</c:v>
                </c:pt>
                <c:pt idx="784">
                  <c:v>5.4444444444444438</c:v>
                </c:pt>
                <c:pt idx="785">
                  <c:v>5.4513888888888893</c:v>
                </c:pt>
                <c:pt idx="786">
                  <c:v>5.458333333333333</c:v>
                </c:pt>
                <c:pt idx="787">
                  <c:v>5.4652777777777777</c:v>
                </c:pt>
                <c:pt idx="788">
                  <c:v>5.4722222222222223</c:v>
                </c:pt>
                <c:pt idx="789">
                  <c:v>5.479166666666667</c:v>
                </c:pt>
                <c:pt idx="790">
                  <c:v>5.4861111111111107</c:v>
                </c:pt>
                <c:pt idx="791">
                  <c:v>5.4930555555555562</c:v>
                </c:pt>
                <c:pt idx="792">
                  <c:v>5.5</c:v>
                </c:pt>
                <c:pt idx="793">
                  <c:v>5.5069444444444438</c:v>
                </c:pt>
                <c:pt idx="794">
                  <c:v>5.5138888888888893</c:v>
                </c:pt>
                <c:pt idx="795">
                  <c:v>5.520833333333333</c:v>
                </c:pt>
                <c:pt idx="796">
                  <c:v>5.5277777777777777</c:v>
                </c:pt>
                <c:pt idx="797">
                  <c:v>5.5347222222222223</c:v>
                </c:pt>
                <c:pt idx="798">
                  <c:v>5.541666666666667</c:v>
                </c:pt>
                <c:pt idx="799">
                  <c:v>5.5486111111111107</c:v>
                </c:pt>
                <c:pt idx="800">
                  <c:v>5.5555555555555562</c:v>
                </c:pt>
                <c:pt idx="801">
                  <c:v>5.5625</c:v>
                </c:pt>
                <c:pt idx="802">
                  <c:v>5.5694444444444438</c:v>
                </c:pt>
                <c:pt idx="803">
                  <c:v>5.5763888888888893</c:v>
                </c:pt>
                <c:pt idx="804">
                  <c:v>5.583333333333333</c:v>
                </c:pt>
                <c:pt idx="805">
                  <c:v>5.5902777777777777</c:v>
                </c:pt>
                <c:pt idx="806">
                  <c:v>5.5972222222222223</c:v>
                </c:pt>
                <c:pt idx="807">
                  <c:v>5.604166666666667</c:v>
                </c:pt>
                <c:pt idx="808">
                  <c:v>5.6111111111111107</c:v>
                </c:pt>
                <c:pt idx="809">
                  <c:v>5.6180555555555562</c:v>
                </c:pt>
                <c:pt idx="810">
                  <c:v>5.625</c:v>
                </c:pt>
                <c:pt idx="811">
                  <c:v>5.6319444444444438</c:v>
                </c:pt>
                <c:pt idx="812">
                  <c:v>5.6388888888888893</c:v>
                </c:pt>
                <c:pt idx="813">
                  <c:v>5.645833333333333</c:v>
                </c:pt>
                <c:pt idx="814">
                  <c:v>5.6527777777777777</c:v>
                </c:pt>
                <c:pt idx="815">
                  <c:v>5.6597222222222223</c:v>
                </c:pt>
                <c:pt idx="816">
                  <c:v>5.666666666666667</c:v>
                </c:pt>
                <c:pt idx="817">
                  <c:v>5.6736111111111107</c:v>
                </c:pt>
                <c:pt idx="818">
                  <c:v>5.6805555555555562</c:v>
                </c:pt>
                <c:pt idx="819">
                  <c:v>5.6875</c:v>
                </c:pt>
                <c:pt idx="820">
                  <c:v>5.6944444444444438</c:v>
                </c:pt>
                <c:pt idx="821">
                  <c:v>5.7013888888888893</c:v>
                </c:pt>
                <c:pt idx="822">
                  <c:v>5.708333333333333</c:v>
                </c:pt>
                <c:pt idx="823">
                  <c:v>5.7152777777777777</c:v>
                </c:pt>
                <c:pt idx="824">
                  <c:v>5.7222222222222223</c:v>
                </c:pt>
                <c:pt idx="825">
                  <c:v>5.729166666666667</c:v>
                </c:pt>
                <c:pt idx="826">
                  <c:v>5.7361111111111107</c:v>
                </c:pt>
                <c:pt idx="827">
                  <c:v>5.7430555555555562</c:v>
                </c:pt>
                <c:pt idx="828">
                  <c:v>5.75</c:v>
                </c:pt>
                <c:pt idx="829">
                  <c:v>5.7569444444444438</c:v>
                </c:pt>
                <c:pt idx="830">
                  <c:v>5.7638888888888893</c:v>
                </c:pt>
                <c:pt idx="831">
                  <c:v>5.770833333333333</c:v>
                </c:pt>
                <c:pt idx="832">
                  <c:v>5.7777777777777777</c:v>
                </c:pt>
                <c:pt idx="833">
                  <c:v>5.7847222222222223</c:v>
                </c:pt>
                <c:pt idx="834">
                  <c:v>5.791666666666667</c:v>
                </c:pt>
                <c:pt idx="835">
                  <c:v>5.7986111111111107</c:v>
                </c:pt>
                <c:pt idx="836">
                  <c:v>5.8055555555555562</c:v>
                </c:pt>
                <c:pt idx="837">
                  <c:v>5.8125</c:v>
                </c:pt>
                <c:pt idx="838">
                  <c:v>5.8194444444444438</c:v>
                </c:pt>
                <c:pt idx="839">
                  <c:v>5.8263888888888893</c:v>
                </c:pt>
                <c:pt idx="840">
                  <c:v>5.833333333333333</c:v>
                </c:pt>
                <c:pt idx="841">
                  <c:v>5.8402777777777777</c:v>
                </c:pt>
                <c:pt idx="842">
                  <c:v>5.8472222222222223</c:v>
                </c:pt>
                <c:pt idx="843">
                  <c:v>5.854166666666667</c:v>
                </c:pt>
                <c:pt idx="844">
                  <c:v>5.8611111111111107</c:v>
                </c:pt>
                <c:pt idx="845">
                  <c:v>5.8680555555555562</c:v>
                </c:pt>
                <c:pt idx="846">
                  <c:v>5.875</c:v>
                </c:pt>
                <c:pt idx="847">
                  <c:v>5.8819444444444438</c:v>
                </c:pt>
                <c:pt idx="848">
                  <c:v>5.8888888888888893</c:v>
                </c:pt>
                <c:pt idx="849">
                  <c:v>5.895833333333333</c:v>
                </c:pt>
                <c:pt idx="850">
                  <c:v>5.9027777777777777</c:v>
                </c:pt>
                <c:pt idx="851">
                  <c:v>5.9097222222222223</c:v>
                </c:pt>
                <c:pt idx="852">
                  <c:v>5.916666666666667</c:v>
                </c:pt>
                <c:pt idx="853">
                  <c:v>5.9236111111111107</c:v>
                </c:pt>
                <c:pt idx="854">
                  <c:v>5.9305555555555562</c:v>
                </c:pt>
                <c:pt idx="855">
                  <c:v>5.9375</c:v>
                </c:pt>
                <c:pt idx="856">
                  <c:v>5.9444444444444438</c:v>
                </c:pt>
                <c:pt idx="857">
                  <c:v>5.9513888888888893</c:v>
                </c:pt>
                <c:pt idx="858">
                  <c:v>5.958333333333333</c:v>
                </c:pt>
                <c:pt idx="859">
                  <c:v>5.9652777777777777</c:v>
                </c:pt>
                <c:pt idx="860">
                  <c:v>5.9722222222222223</c:v>
                </c:pt>
                <c:pt idx="861">
                  <c:v>5.979166666666667</c:v>
                </c:pt>
                <c:pt idx="862">
                  <c:v>5.9861111111111107</c:v>
                </c:pt>
                <c:pt idx="863">
                  <c:v>5.9930555555555562</c:v>
                </c:pt>
                <c:pt idx="864">
                  <c:v>6</c:v>
                </c:pt>
                <c:pt idx="865">
                  <c:v>6.0069444444444438</c:v>
                </c:pt>
                <c:pt idx="866">
                  <c:v>6.0138888888888893</c:v>
                </c:pt>
                <c:pt idx="867">
                  <c:v>6.020833333333333</c:v>
                </c:pt>
                <c:pt idx="868">
                  <c:v>6.0277777777777777</c:v>
                </c:pt>
                <c:pt idx="869">
                  <c:v>6.0347222222222223</c:v>
                </c:pt>
                <c:pt idx="870">
                  <c:v>6.041666666666667</c:v>
                </c:pt>
                <c:pt idx="871">
                  <c:v>6.0486111111111107</c:v>
                </c:pt>
                <c:pt idx="872">
                  <c:v>6.0555555555555562</c:v>
                </c:pt>
                <c:pt idx="873">
                  <c:v>6.0625</c:v>
                </c:pt>
                <c:pt idx="874">
                  <c:v>6.0694444444444438</c:v>
                </c:pt>
                <c:pt idx="875">
                  <c:v>6.0763888888888893</c:v>
                </c:pt>
                <c:pt idx="876">
                  <c:v>6.083333333333333</c:v>
                </c:pt>
                <c:pt idx="877">
                  <c:v>6.0902777777777777</c:v>
                </c:pt>
                <c:pt idx="878">
                  <c:v>6.0972222222222223</c:v>
                </c:pt>
                <c:pt idx="879">
                  <c:v>6.104166666666667</c:v>
                </c:pt>
                <c:pt idx="880">
                  <c:v>6.1111111111111107</c:v>
                </c:pt>
                <c:pt idx="881">
                  <c:v>6.1180555555555562</c:v>
                </c:pt>
                <c:pt idx="882">
                  <c:v>6.125</c:v>
                </c:pt>
                <c:pt idx="883">
                  <c:v>6.1319444444444438</c:v>
                </c:pt>
                <c:pt idx="884">
                  <c:v>6.1388888888888893</c:v>
                </c:pt>
                <c:pt idx="885">
                  <c:v>6.145833333333333</c:v>
                </c:pt>
                <c:pt idx="886">
                  <c:v>6.1527777777777777</c:v>
                </c:pt>
                <c:pt idx="887">
                  <c:v>6.1597222222222223</c:v>
                </c:pt>
                <c:pt idx="888">
                  <c:v>6.166666666666667</c:v>
                </c:pt>
                <c:pt idx="889">
                  <c:v>6.1736111111111107</c:v>
                </c:pt>
                <c:pt idx="890">
                  <c:v>6.1805555555555562</c:v>
                </c:pt>
                <c:pt idx="891">
                  <c:v>6.1875</c:v>
                </c:pt>
                <c:pt idx="892">
                  <c:v>6.1944444444444438</c:v>
                </c:pt>
                <c:pt idx="893">
                  <c:v>6.2013888888888893</c:v>
                </c:pt>
                <c:pt idx="894">
                  <c:v>6.208333333333333</c:v>
                </c:pt>
                <c:pt idx="895">
                  <c:v>6.2152777777777777</c:v>
                </c:pt>
                <c:pt idx="896">
                  <c:v>6.2222222222222223</c:v>
                </c:pt>
                <c:pt idx="897">
                  <c:v>6.229166666666667</c:v>
                </c:pt>
                <c:pt idx="898">
                  <c:v>6.2361111111111107</c:v>
                </c:pt>
                <c:pt idx="899">
                  <c:v>6.2430555555555562</c:v>
                </c:pt>
                <c:pt idx="900">
                  <c:v>6.25</c:v>
                </c:pt>
                <c:pt idx="901">
                  <c:v>6.2569444444444438</c:v>
                </c:pt>
                <c:pt idx="902">
                  <c:v>6.2638888888888893</c:v>
                </c:pt>
                <c:pt idx="903">
                  <c:v>6.270833333333333</c:v>
                </c:pt>
                <c:pt idx="904">
                  <c:v>6.2777777777777777</c:v>
                </c:pt>
                <c:pt idx="905">
                  <c:v>6.2847222222222223</c:v>
                </c:pt>
                <c:pt idx="906">
                  <c:v>6.291666666666667</c:v>
                </c:pt>
                <c:pt idx="907">
                  <c:v>6.2986111111111107</c:v>
                </c:pt>
                <c:pt idx="908">
                  <c:v>6.3055555555555562</c:v>
                </c:pt>
                <c:pt idx="909">
                  <c:v>6.3125</c:v>
                </c:pt>
                <c:pt idx="910">
                  <c:v>6.3194444444444438</c:v>
                </c:pt>
                <c:pt idx="911">
                  <c:v>6.3263888888888893</c:v>
                </c:pt>
                <c:pt idx="912">
                  <c:v>6.333333333333333</c:v>
                </c:pt>
                <c:pt idx="913">
                  <c:v>6.3402777777777777</c:v>
                </c:pt>
                <c:pt idx="914">
                  <c:v>6.3472222222222223</c:v>
                </c:pt>
                <c:pt idx="915">
                  <c:v>6.354166666666667</c:v>
                </c:pt>
                <c:pt idx="916">
                  <c:v>6.3611111111111107</c:v>
                </c:pt>
                <c:pt idx="917">
                  <c:v>6.3680555555555562</c:v>
                </c:pt>
                <c:pt idx="918">
                  <c:v>6.375</c:v>
                </c:pt>
                <c:pt idx="919">
                  <c:v>6.3819444444444438</c:v>
                </c:pt>
                <c:pt idx="920">
                  <c:v>6.3888888888888893</c:v>
                </c:pt>
                <c:pt idx="921">
                  <c:v>6.395833333333333</c:v>
                </c:pt>
                <c:pt idx="922">
                  <c:v>6.4027777777777777</c:v>
                </c:pt>
                <c:pt idx="923">
                  <c:v>6.4097222222222223</c:v>
                </c:pt>
                <c:pt idx="924">
                  <c:v>6.416666666666667</c:v>
                </c:pt>
                <c:pt idx="925">
                  <c:v>6.4236111111111107</c:v>
                </c:pt>
                <c:pt idx="926">
                  <c:v>6.4305555555555562</c:v>
                </c:pt>
                <c:pt idx="927">
                  <c:v>6.4375</c:v>
                </c:pt>
                <c:pt idx="928">
                  <c:v>6.4444444444444438</c:v>
                </c:pt>
                <c:pt idx="929">
                  <c:v>6.4513888888888893</c:v>
                </c:pt>
                <c:pt idx="930">
                  <c:v>6.458333333333333</c:v>
                </c:pt>
                <c:pt idx="931">
                  <c:v>6.4652777777777777</c:v>
                </c:pt>
                <c:pt idx="932">
                  <c:v>6.4722222222222223</c:v>
                </c:pt>
                <c:pt idx="933">
                  <c:v>6.479166666666667</c:v>
                </c:pt>
                <c:pt idx="934">
                  <c:v>6.4861111111111107</c:v>
                </c:pt>
                <c:pt idx="935">
                  <c:v>6.4930555555555562</c:v>
                </c:pt>
                <c:pt idx="936">
                  <c:v>6.5</c:v>
                </c:pt>
                <c:pt idx="937">
                  <c:v>6.5069444444444438</c:v>
                </c:pt>
                <c:pt idx="938">
                  <c:v>6.5138888888888893</c:v>
                </c:pt>
                <c:pt idx="939">
                  <c:v>6.520833333333333</c:v>
                </c:pt>
                <c:pt idx="940">
                  <c:v>6.5277777777777777</c:v>
                </c:pt>
                <c:pt idx="941">
                  <c:v>6.5347222222222223</c:v>
                </c:pt>
                <c:pt idx="942">
                  <c:v>6.541666666666667</c:v>
                </c:pt>
                <c:pt idx="943">
                  <c:v>6.5486111111111107</c:v>
                </c:pt>
                <c:pt idx="944">
                  <c:v>6.5555555555555562</c:v>
                </c:pt>
                <c:pt idx="945">
                  <c:v>6.5625</c:v>
                </c:pt>
                <c:pt idx="946">
                  <c:v>6.5694444444444438</c:v>
                </c:pt>
                <c:pt idx="947">
                  <c:v>6.5763888888888893</c:v>
                </c:pt>
                <c:pt idx="948">
                  <c:v>6.583333333333333</c:v>
                </c:pt>
                <c:pt idx="949">
                  <c:v>6.5902777777777777</c:v>
                </c:pt>
                <c:pt idx="950">
                  <c:v>6.5972222222222223</c:v>
                </c:pt>
                <c:pt idx="951">
                  <c:v>6.604166666666667</c:v>
                </c:pt>
                <c:pt idx="952">
                  <c:v>6.6111111111111107</c:v>
                </c:pt>
                <c:pt idx="953">
                  <c:v>6.6180555555555562</c:v>
                </c:pt>
                <c:pt idx="954">
                  <c:v>6.625</c:v>
                </c:pt>
                <c:pt idx="955">
                  <c:v>6.6319444444444438</c:v>
                </c:pt>
                <c:pt idx="956">
                  <c:v>6.6388888888888893</c:v>
                </c:pt>
                <c:pt idx="957">
                  <c:v>6.645833333333333</c:v>
                </c:pt>
                <c:pt idx="958">
                  <c:v>6.6527777777777777</c:v>
                </c:pt>
                <c:pt idx="959">
                  <c:v>6.6597222222222223</c:v>
                </c:pt>
                <c:pt idx="960">
                  <c:v>6.666666666666667</c:v>
                </c:pt>
                <c:pt idx="961">
                  <c:v>6.6736111111111107</c:v>
                </c:pt>
                <c:pt idx="962">
                  <c:v>6.6805555555555562</c:v>
                </c:pt>
                <c:pt idx="963">
                  <c:v>6.6875</c:v>
                </c:pt>
                <c:pt idx="964">
                  <c:v>6.6944444444444438</c:v>
                </c:pt>
                <c:pt idx="965">
                  <c:v>6.7013888888888893</c:v>
                </c:pt>
                <c:pt idx="966">
                  <c:v>6.708333333333333</c:v>
                </c:pt>
                <c:pt idx="967">
                  <c:v>6.7152777777777777</c:v>
                </c:pt>
                <c:pt idx="968">
                  <c:v>6.7222222222222223</c:v>
                </c:pt>
                <c:pt idx="969">
                  <c:v>6.729166666666667</c:v>
                </c:pt>
                <c:pt idx="970">
                  <c:v>6.7361111111111107</c:v>
                </c:pt>
                <c:pt idx="971">
                  <c:v>6.7430555555555562</c:v>
                </c:pt>
                <c:pt idx="972">
                  <c:v>6.75</c:v>
                </c:pt>
                <c:pt idx="973">
                  <c:v>6.7569444444444438</c:v>
                </c:pt>
                <c:pt idx="974">
                  <c:v>6.7638888888888893</c:v>
                </c:pt>
                <c:pt idx="975">
                  <c:v>6.770833333333333</c:v>
                </c:pt>
                <c:pt idx="976">
                  <c:v>6.7777777777777777</c:v>
                </c:pt>
                <c:pt idx="977">
                  <c:v>6.7847222222222223</c:v>
                </c:pt>
                <c:pt idx="978">
                  <c:v>6.791666666666667</c:v>
                </c:pt>
                <c:pt idx="979">
                  <c:v>6.7986111111111107</c:v>
                </c:pt>
                <c:pt idx="980">
                  <c:v>6.8055555555555562</c:v>
                </c:pt>
                <c:pt idx="981">
                  <c:v>6.8125</c:v>
                </c:pt>
                <c:pt idx="982">
                  <c:v>6.8194444444444438</c:v>
                </c:pt>
                <c:pt idx="983">
                  <c:v>6.8263888888888893</c:v>
                </c:pt>
                <c:pt idx="984">
                  <c:v>6.833333333333333</c:v>
                </c:pt>
                <c:pt idx="985">
                  <c:v>6.8402777777777777</c:v>
                </c:pt>
                <c:pt idx="986">
                  <c:v>6.8472222222222223</c:v>
                </c:pt>
                <c:pt idx="987">
                  <c:v>6.854166666666667</c:v>
                </c:pt>
                <c:pt idx="988">
                  <c:v>6.8611111111111107</c:v>
                </c:pt>
                <c:pt idx="989">
                  <c:v>6.8680555555555562</c:v>
                </c:pt>
                <c:pt idx="990">
                  <c:v>6.875</c:v>
                </c:pt>
                <c:pt idx="991">
                  <c:v>6.8819444444444438</c:v>
                </c:pt>
                <c:pt idx="992">
                  <c:v>6.8888888888888893</c:v>
                </c:pt>
                <c:pt idx="993">
                  <c:v>6.895833333333333</c:v>
                </c:pt>
                <c:pt idx="994">
                  <c:v>6.9027777777777777</c:v>
                </c:pt>
                <c:pt idx="995">
                  <c:v>6.9097222222222223</c:v>
                </c:pt>
                <c:pt idx="996">
                  <c:v>6.916666666666667</c:v>
                </c:pt>
                <c:pt idx="997">
                  <c:v>6.9236111111111107</c:v>
                </c:pt>
                <c:pt idx="998">
                  <c:v>6.9305555555555562</c:v>
                </c:pt>
                <c:pt idx="999">
                  <c:v>6.9375</c:v>
                </c:pt>
                <c:pt idx="1000">
                  <c:v>6.9444444444444438</c:v>
                </c:pt>
                <c:pt idx="1001">
                  <c:v>6.9513888888888893</c:v>
                </c:pt>
                <c:pt idx="1002">
                  <c:v>6.958333333333333</c:v>
                </c:pt>
                <c:pt idx="1003">
                  <c:v>6.9652777777777777</c:v>
                </c:pt>
                <c:pt idx="1004">
                  <c:v>6.9722222222222223</c:v>
                </c:pt>
                <c:pt idx="1005">
                  <c:v>6.979166666666667</c:v>
                </c:pt>
                <c:pt idx="1006">
                  <c:v>6.9861111111111107</c:v>
                </c:pt>
                <c:pt idx="1007">
                  <c:v>6.9930555555555562</c:v>
                </c:pt>
                <c:pt idx="1008">
                  <c:v>7</c:v>
                </c:pt>
                <c:pt idx="1009">
                  <c:v>7.0069444444444438</c:v>
                </c:pt>
                <c:pt idx="1010">
                  <c:v>7.0138888888888893</c:v>
                </c:pt>
                <c:pt idx="1011">
                  <c:v>7.020833333333333</c:v>
                </c:pt>
                <c:pt idx="1012">
                  <c:v>7.0277777777777777</c:v>
                </c:pt>
                <c:pt idx="1013">
                  <c:v>7.0347222222222223</c:v>
                </c:pt>
                <c:pt idx="1014">
                  <c:v>7.041666666666667</c:v>
                </c:pt>
                <c:pt idx="1015">
                  <c:v>7.0486111111111107</c:v>
                </c:pt>
                <c:pt idx="1016">
                  <c:v>7.0555555555555562</c:v>
                </c:pt>
                <c:pt idx="1017">
                  <c:v>7.0625</c:v>
                </c:pt>
                <c:pt idx="1018">
                  <c:v>7.0694444444444438</c:v>
                </c:pt>
                <c:pt idx="1019">
                  <c:v>7.0763888888888893</c:v>
                </c:pt>
                <c:pt idx="1020">
                  <c:v>7.083333333333333</c:v>
                </c:pt>
                <c:pt idx="1021">
                  <c:v>7.0902777777777777</c:v>
                </c:pt>
                <c:pt idx="1022">
                  <c:v>7.0972222222222223</c:v>
                </c:pt>
                <c:pt idx="1023">
                  <c:v>7.104166666666667</c:v>
                </c:pt>
                <c:pt idx="1024">
                  <c:v>7.1111111111111107</c:v>
                </c:pt>
                <c:pt idx="1025">
                  <c:v>7.1180555555555562</c:v>
                </c:pt>
                <c:pt idx="1026">
                  <c:v>7.125</c:v>
                </c:pt>
                <c:pt idx="1027">
                  <c:v>7.1319444444444438</c:v>
                </c:pt>
                <c:pt idx="1028">
                  <c:v>7.1388888888888893</c:v>
                </c:pt>
                <c:pt idx="1029">
                  <c:v>7.145833333333333</c:v>
                </c:pt>
                <c:pt idx="1030">
                  <c:v>7.1527777777777777</c:v>
                </c:pt>
                <c:pt idx="1031">
                  <c:v>7.1597222222222223</c:v>
                </c:pt>
                <c:pt idx="1032">
                  <c:v>7.166666666666667</c:v>
                </c:pt>
                <c:pt idx="1033">
                  <c:v>7.1736111111111107</c:v>
                </c:pt>
                <c:pt idx="1034">
                  <c:v>7.1805555555555562</c:v>
                </c:pt>
                <c:pt idx="1035">
                  <c:v>7.1875</c:v>
                </c:pt>
                <c:pt idx="1036">
                  <c:v>7.1944444444444438</c:v>
                </c:pt>
                <c:pt idx="1037">
                  <c:v>7.2013888888888893</c:v>
                </c:pt>
                <c:pt idx="1038">
                  <c:v>7.208333333333333</c:v>
                </c:pt>
                <c:pt idx="1039">
                  <c:v>7.2152777777777777</c:v>
                </c:pt>
                <c:pt idx="1040">
                  <c:v>7.2222222222222223</c:v>
                </c:pt>
                <c:pt idx="1041">
                  <c:v>7.229166666666667</c:v>
                </c:pt>
                <c:pt idx="1042">
                  <c:v>7.2361111111111107</c:v>
                </c:pt>
                <c:pt idx="1043">
                  <c:v>7.2430555555555562</c:v>
                </c:pt>
                <c:pt idx="1044">
                  <c:v>7.25</c:v>
                </c:pt>
                <c:pt idx="1045">
                  <c:v>7.2569444444444438</c:v>
                </c:pt>
                <c:pt idx="1046">
                  <c:v>7.2638888888888893</c:v>
                </c:pt>
                <c:pt idx="1047">
                  <c:v>7.270833333333333</c:v>
                </c:pt>
                <c:pt idx="1048">
                  <c:v>7.2777777777777777</c:v>
                </c:pt>
                <c:pt idx="1049">
                  <c:v>7.2847222222222223</c:v>
                </c:pt>
                <c:pt idx="1050">
                  <c:v>7.291666666666667</c:v>
                </c:pt>
                <c:pt idx="1051">
                  <c:v>7.2986111111111107</c:v>
                </c:pt>
                <c:pt idx="1052">
                  <c:v>7.3055555555555562</c:v>
                </c:pt>
                <c:pt idx="1053">
                  <c:v>7.3125</c:v>
                </c:pt>
                <c:pt idx="1054">
                  <c:v>7.3194444444444438</c:v>
                </c:pt>
                <c:pt idx="1055">
                  <c:v>7.3263888888888893</c:v>
                </c:pt>
                <c:pt idx="1056">
                  <c:v>7.333333333333333</c:v>
                </c:pt>
                <c:pt idx="1057">
                  <c:v>7.3402777777777777</c:v>
                </c:pt>
                <c:pt idx="1058">
                  <c:v>7.3472222222222223</c:v>
                </c:pt>
                <c:pt idx="1059">
                  <c:v>7.354166666666667</c:v>
                </c:pt>
                <c:pt idx="1060">
                  <c:v>7.3611111111111107</c:v>
                </c:pt>
                <c:pt idx="1061">
                  <c:v>7.3680555555555562</c:v>
                </c:pt>
                <c:pt idx="1062">
                  <c:v>7.375</c:v>
                </c:pt>
                <c:pt idx="1063">
                  <c:v>7.3819444444444438</c:v>
                </c:pt>
                <c:pt idx="1064">
                  <c:v>7.3888888888888893</c:v>
                </c:pt>
                <c:pt idx="1065">
                  <c:v>7.395833333333333</c:v>
                </c:pt>
                <c:pt idx="1066">
                  <c:v>7.4027777777777777</c:v>
                </c:pt>
                <c:pt idx="1067">
                  <c:v>7.4097222222222223</c:v>
                </c:pt>
                <c:pt idx="1068">
                  <c:v>7.416666666666667</c:v>
                </c:pt>
                <c:pt idx="1069">
                  <c:v>7.4236111111111107</c:v>
                </c:pt>
                <c:pt idx="1070">
                  <c:v>7.4305555555555562</c:v>
                </c:pt>
                <c:pt idx="1071">
                  <c:v>7.4375</c:v>
                </c:pt>
                <c:pt idx="1072">
                  <c:v>7.4444444444444438</c:v>
                </c:pt>
                <c:pt idx="1073">
                  <c:v>7.4513888888888893</c:v>
                </c:pt>
                <c:pt idx="1074">
                  <c:v>7.458333333333333</c:v>
                </c:pt>
                <c:pt idx="1075">
                  <c:v>7.4652777777777777</c:v>
                </c:pt>
                <c:pt idx="1076">
                  <c:v>7.4722222222222223</c:v>
                </c:pt>
                <c:pt idx="1077">
                  <c:v>7.479166666666667</c:v>
                </c:pt>
                <c:pt idx="1078">
                  <c:v>7.4861111111111107</c:v>
                </c:pt>
                <c:pt idx="1079">
                  <c:v>7.4930555555555562</c:v>
                </c:pt>
                <c:pt idx="1080">
                  <c:v>7.5</c:v>
                </c:pt>
                <c:pt idx="1081">
                  <c:v>7.5069444444444438</c:v>
                </c:pt>
                <c:pt idx="1082">
                  <c:v>7.5138888888888893</c:v>
                </c:pt>
                <c:pt idx="1083">
                  <c:v>7.520833333333333</c:v>
                </c:pt>
                <c:pt idx="1084">
                  <c:v>7.5277777777777777</c:v>
                </c:pt>
                <c:pt idx="1085">
                  <c:v>7.5347222222222223</c:v>
                </c:pt>
                <c:pt idx="1086">
                  <c:v>7.541666666666667</c:v>
                </c:pt>
                <c:pt idx="1087">
                  <c:v>7.5486111111111107</c:v>
                </c:pt>
                <c:pt idx="1088">
                  <c:v>7.5555555555555562</c:v>
                </c:pt>
                <c:pt idx="1089">
                  <c:v>7.5625</c:v>
                </c:pt>
                <c:pt idx="1090">
                  <c:v>7.5694444444444438</c:v>
                </c:pt>
                <c:pt idx="1091">
                  <c:v>7.5763888888888893</c:v>
                </c:pt>
                <c:pt idx="1092">
                  <c:v>7.583333333333333</c:v>
                </c:pt>
                <c:pt idx="1093">
                  <c:v>7.5902777777777777</c:v>
                </c:pt>
                <c:pt idx="1094">
                  <c:v>7.5972222222222223</c:v>
                </c:pt>
                <c:pt idx="1095">
                  <c:v>7.604166666666667</c:v>
                </c:pt>
                <c:pt idx="1096">
                  <c:v>7.6111111111111107</c:v>
                </c:pt>
                <c:pt idx="1097">
                  <c:v>7.6180555555555562</c:v>
                </c:pt>
                <c:pt idx="1098">
                  <c:v>7.625</c:v>
                </c:pt>
                <c:pt idx="1099">
                  <c:v>7.6319444444444438</c:v>
                </c:pt>
                <c:pt idx="1100">
                  <c:v>7.6388888888888893</c:v>
                </c:pt>
                <c:pt idx="1101">
                  <c:v>7.645833333333333</c:v>
                </c:pt>
                <c:pt idx="1102">
                  <c:v>7.6527777777777777</c:v>
                </c:pt>
                <c:pt idx="1103">
                  <c:v>7.6597222222222223</c:v>
                </c:pt>
                <c:pt idx="1104">
                  <c:v>7.666666666666667</c:v>
                </c:pt>
                <c:pt idx="1105">
                  <c:v>7.6736111111111107</c:v>
                </c:pt>
                <c:pt idx="1106">
                  <c:v>7.6805555555555562</c:v>
                </c:pt>
                <c:pt idx="1107">
                  <c:v>7.6875</c:v>
                </c:pt>
                <c:pt idx="1108">
                  <c:v>7.6944444444444438</c:v>
                </c:pt>
                <c:pt idx="1109">
                  <c:v>7.7013888888888893</c:v>
                </c:pt>
                <c:pt idx="1110">
                  <c:v>7.708333333333333</c:v>
                </c:pt>
                <c:pt idx="1111">
                  <c:v>7.7152777777777777</c:v>
                </c:pt>
                <c:pt idx="1112">
                  <c:v>7.7222222222222223</c:v>
                </c:pt>
                <c:pt idx="1113">
                  <c:v>7.729166666666667</c:v>
                </c:pt>
                <c:pt idx="1114">
                  <c:v>7.7361111111111107</c:v>
                </c:pt>
                <c:pt idx="1115">
                  <c:v>7.7430555555555562</c:v>
                </c:pt>
                <c:pt idx="1116">
                  <c:v>7.75</c:v>
                </c:pt>
                <c:pt idx="1117">
                  <c:v>7.7569444444444438</c:v>
                </c:pt>
                <c:pt idx="1118">
                  <c:v>7.7638888888888893</c:v>
                </c:pt>
                <c:pt idx="1119">
                  <c:v>7.770833333333333</c:v>
                </c:pt>
                <c:pt idx="1120">
                  <c:v>7.7777777777777777</c:v>
                </c:pt>
                <c:pt idx="1121">
                  <c:v>7.7847222222222223</c:v>
                </c:pt>
                <c:pt idx="1122">
                  <c:v>7.791666666666667</c:v>
                </c:pt>
                <c:pt idx="1123">
                  <c:v>7.7986111111111107</c:v>
                </c:pt>
                <c:pt idx="1124">
                  <c:v>7.8055555555555562</c:v>
                </c:pt>
                <c:pt idx="1125">
                  <c:v>7.8125</c:v>
                </c:pt>
                <c:pt idx="1126">
                  <c:v>7.8194444444444438</c:v>
                </c:pt>
                <c:pt idx="1127">
                  <c:v>7.8263888888888893</c:v>
                </c:pt>
                <c:pt idx="1128">
                  <c:v>7.833333333333333</c:v>
                </c:pt>
                <c:pt idx="1129">
                  <c:v>7.8402777777777777</c:v>
                </c:pt>
                <c:pt idx="1130">
                  <c:v>7.8472222222222223</c:v>
                </c:pt>
                <c:pt idx="1131">
                  <c:v>7.854166666666667</c:v>
                </c:pt>
                <c:pt idx="1132">
                  <c:v>7.8611111111111107</c:v>
                </c:pt>
                <c:pt idx="1133">
                  <c:v>7.8680555555555562</c:v>
                </c:pt>
                <c:pt idx="1134">
                  <c:v>7.875</c:v>
                </c:pt>
                <c:pt idx="1135">
                  <c:v>7.8819444444444438</c:v>
                </c:pt>
                <c:pt idx="1136">
                  <c:v>7.8888888888888893</c:v>
                </c:pt>
                <c:pt idx="1137">
                  <c:v>7.895833333333333</c:v>
                </c:pt>
                <c:pt idx="1138">
                  <c:v>7.9027777777777777</c:v>
                </c:pt>
                <c:pt idx="1139">
                  <c:v>7.9097222222222223</c:v>
                </c:pt>
                <c:pt idx="1140">
                  <c:v>7.916666666666667</c:v>
                </c:pt>
                <c:pt idx="1141">
                  <c:v>7.9236111111111107</c:v>
                </c:pt>
                <c:pt idx="1142">
                  <c:v>7.9305555555555562</c:v>
                </c:pt>
                <c:pt idx="1143">
                  <c:v>7.9375</c:v>
                </c:pt>
                <c:pt idx="1144">
                  <c:v>7.9444444444444438</c:v>
                </c:pt>
                <c:pt idx="1145">
                  <c:v>7.9513888888888893</c:v>
                </c:pt>
                <c:pt idx="1146">
                  <c:v>7.958333333333333</c:v>
                </c:pt>
                <c:pt idx="1147">
                  <c:v>7.9652777777777777</c:v>
                </c:pt>
                <c:pt idx="1148">
                  <c:v>7.9722222222222223</c:v>
                </c:pt>
                <c:pt idx="1149">
                  <c:v>7.979166666666667</c:v>
                </c:pt>
                <c:pt idx="1150">
                  <c:v>7.9861111111111107</c:v>
                </c:pt>
                <c:pt idx="1151">
                  <c:v>7.9930555555555562</c:v>
                </c:pt>
                <c:pt idx="1152">
                  <c:v>8</c:v>
                </c:pt>
                <c:pt idx="1153">
                  <c:v>8.0069444444444446</c:v>
                </c:pt>
                <c:pt idx="1154">
                  <c:v>8.0138888888888893</c:v>
                </c:pt>
                <c:pt idx="1155">
                  <c:v>8.0208333333333339</c:v>
                </c:pt>
                <c:pt idx="1156">
                  <c:v>8.0277777777777768</c:v>
                </c:pt>
                <c:pt idx="1157">
                  <c:v>8.0347222222222232</c:v>
                </c:pt>
                <c:pt idx="1158">
                  <c:v>8.0416666666666661</c:v>
                </c:pt>
                <c:pt idx="1159">
                  <c:v>8.0486111111111107</c:v>
                </c:pt>
                <c:pt idx="1160">
                  <c:v>8.0555555555555554</c:v>
                </c:pt>
                <c:pt idx="1161">
                  <c:v>8.0625</c:v>
                </c:pt>
                <c:pt idx="1162">
                  <c:v>8.0694444444444446</c:v>
                </c:pt>
                <c:pt idx="1163">
                  <c:v>8.0763888888888893</c:v>
                </c:pt>
                <c:pt idx="1164">
                  <c:v>8.0833333333333339</c:v>
                </c:pt>
                <c:pt idx="1165">
                  <c:v>8.0902777777777768</c:v>
                </c:pt>
                <c:pt idx="1166">
                  <c:v>8.0972222222222232</c:v>
                </c:pt>
                <c:pt idx="1167">
                  <c:v>8.1041666666666661</c:v>
                </c:pt>
                <c:pt idx="1168">
                  <c:v>8.1111111111111107</c:v>
                </c:pt>
                <c:pt idx="1169">
                  <c:v>8.1180555555555554</c:v>
                </c:pt>
                <c:pt idx="1170">
                  <c:v>8.125</c:v>
                </c:pt>
                <c:pt idx="1171">
                  <c:v>8.1319444444444446</c:v>
                </c:pt>
                <c:pt idx="1172">
                  <c:v>8.1388888888888893</c:v>
                </c:pt>
                <c:pt idx="1173">
                  <c:v>8.1458333333333339</c:v>
                </c:pt>
                <c:pt idx="1174">
                  <c:v>8.1527777777777768</c:v>
                </c:pt>
                <c:pt idx="1175">
                  <c:v>8.1597222222222232</c:v>
                </c:pt>
                <c:pt idx="1176">
                  <c:v>8.1666666666666661</c:v>
                </c:pt>
                <c:pt idx="1177">
                  <c:v>8.1736111111111107</c:v>
                </c:pt>
                <c:pt idx="1178">
                  <c:v>8.1805555555555554</c:v>
                </c:pt>
                <c:pt idx="1179">
                  <c:v>8.1875</c:v>
                </c:pt>
                <c:pt idx="1180">
                  <c:v>8.1944444444444446</c:v>
                </c:pt>
                <c:pt idx="1181">
                  <c:v>8.2013888888888893</c:v>
                </c:pt>
                <c:pt idx="1182">
                  <c:v>8.2083333333333339</c:v>
                </c:pt>
                <c:pt idx="1183">
                  <c:v>8.2152777777777768</c:v>
                </c:pt>
                <c:pt idx="1184">
                  <c:v>8.2222222222222232</c:v>
                </c:pt>
                <c:pt idx="1185">
                  <c:v>8.2291666666666661</c:v>
                </c:pt>
                <c:pt idx="1186">
                  <c:v>8.2361111111111107</c:v>
                </c:pt>
                <c:pt idx="1187">
                  <c:v>8.2430555555555554</c:v>
                </c:pt>
                <c:pt idx="1188">
                  <c:v>8.25</c:v>
                </c:pt>
                <c:pt idx="1189">
                  <c:v>8.2569444444444446</c:v>
                </c:pt>
                <c:pt idx="1190">
                  <c:v>8.2638888888888893</c:v>
                </c:pt>
                <c:pt idx="1191">
                  <c:v>8.2708333333333339</c:v>
                </c:pt>
                <c:pt idx="1192">
                  <c:v>8.2777777777777768</c:v>
                </c:pt>
                <c:pt idx="1193">
                  <c:v>8.2847222222222232</c:v>
                </c:pt>
                <c:pt idx="1194">
                  <c:v>8.2916666666666661</c:v>
                </c:pt>
                <c:pt idx="1195">
                  <c:v>8.2986111111111107</c:v>
                </c:pt>
                <c:pt idx="1196">
                  <c:v>8.3055555555555554</c:v>
                </c:pt>
                <c:pt idx="1197">
                  <c:v>8.3125</c:v>
                </c:pt>
                <c:pt idx="1198">
                  <c:v>8.3194444444444446</c:v>
                </c:pt>
                <c:pt idx="1199">
                  <c:v>8.3263888888888893</c:v>
                </c:pt>
                <c:pt idx="1200">
                  <c:v>8.3333333333333339</c:v>
                </c:pt>
                <c:pt idx="1201">
                  <c:v>8.3402777777777768</c:v>
                </c:pt>
                <c:pt idx="1202">
                  <c:v>8.3472222222222232</c:v>
                </c:pt>
                <c:pt idx="1203">
                  <c:v>8.3541666666666661</c:v>
                </c:pt>
                <c:pt idx="1204">
                  <c:v>8.3611111111111107</c:v>
                </c:pt>
                <c:pt idx="1205">
                  <c:v>8.3680555555555554</c:v>
                </c:pt>
                <c:pt idx="1206">
                  <c:v>8.375</c:v>
                </c:pt>
                <c:pt idx="1207">
                  <c:v>8.3819444444444446</c:v>
                </c:pt>
                <c:pt idx="1208">
                  <c:v>8.3888888888888893</c:v>
                </c:pt>
                <c:pt idx="1209">
                  <c:v>8.3958333333333339</c:v>
                </c:pt>
                <c:pt idx="1210">
                  <c:v>8.4027777777777768</c:v>
                </c:pt>
                <c:pt idx="1211">
                  <c:v>8.4097222222222232</c:v>
                </c:pt>
                <c:pt idx="1212">
                  <c:v>8.4166666666666661</c:v>
                </c:pt>
                <c:pt idx="1213">
                  <c:v>8.4236111111111107</c:v>
                </c:pt>
                <c:pt idx="1214">
                  <c:v>8.4305555555555554</c:v>
                </c:pt>
                <c:pt idx="1215">
                  <c:v>8.4375</c:v>
                </c:pt>
                <c:pt idx="1216">
                  <c:v>8.4444444444444446</c:v>
                </c:pt>
                <c:pt idx="1217">
                  <c:v>8.4513888888888893</c:v>
                </c:pt>
                <c:pt idx="1218">
                  <c:v>8.4583333333333339</c:v>
                </c:pt>
                <c:pt idx="1219">
                  <c:v>8.4652777777777768</c:v>
                </c:pt>
                <c:pt idx="1220">
                  <c:v>8.4722222222222232</c:v>
                </c:pt>
                <c:pt idx="1221">
                  <c:v>8.4791666666666661</c:v>
                </c:pt>
                <c:pt idx="1222">
                  <c:v>8.4861111111111107</c:v>
                </c:pt>
                <c:pt idx="1223">
                  <c:v>8.4930555555555554</c:v>
                </c:pt>
                <c:pt idx="1224">
                  <c:v>8.5</c:v>
                </c:pt>
                <c:pt idx="1225">
                  <c:v>8.5069444444444446</c:v>
                </c:pt>
                <c:pt idx="1226">
                  <c:v>8.5138888888888893</c:v>
                </c:pt>
                <c:pt idx="1227">
                  <c:v>8.5208333333333339</c:v>
                </c:pt>
                <c:pt idx="1228">
                  <c:v>8.5277777777777768</c:v>
                </c:pt>
                <c:pt idx="1229">
                  <c:v>8.5347222222222232</c:v>
                </c:pt>
                <c:pt idx="1230">
                  <c:v>8.5416666666666661</c:v>
                </c:pt>
                <c:pt idx="1231">
                  <c:v>8.5486111111111107</c:v>
                </c:pt>
                <c:pt idx="1232">
                  <c:v>8.5555555555555554</c:v>
                </c:pt>
                <c:pt idx="1233">
                  <c:v>8.5625</c:v>
                </c:pt>
                <c:pt idx="1234">
                  <c:v>8.5694444444444446</c:v>
                </c:pt>
                <c:pt idx="1235">
                  <c:v>8.5763888888888893</c:v>
                </c:pt>
                <c:pt idx="1236">
                  <c:v>8.5833333333333339</c:v>
                </c:pt>
                <c:pt idx="1237">
                  <c:v>8.5902777777777768</c:v>
                </c:pt>
                <c:pt idx="1238">
                  <c:v>8.5972222222222232</c:v>
                </c:pt>
                <c:pt idx="1239">
                  <c:v>8.6041666666666661</c:v>
                </c:pt>
                <c:pt idx="1240">
                  <c:v>8.6111111111111107</c:v>
                </c:pt>
                <c:pt idx="1241">
                  <c:v>8.6180555555555554</c:v>
                </c:pt>
                <c:pt idx="1242">
                  <c:v>8.625</c:v>
                </c:pt>
                <c:pt idx="1243">
                  <c:v>8.6319444444444446</c:v>
                </c:pt>
                <c:pt idx="1244">
                  <c:v>8.6388888888888893</c:v>
                </c:pt>
                <c:pt idx="1245">
                  <c:v>8.6458333333333339</c:v>
                </c:pt>
                <c:pt idx="1246">
                  <c:v>8.6527777777777768</c:v>
                </c:pt>
                <c:pt idx="1247">
                  <c:v>8.6597222222222232</c:v>
                </c:pt>
                <c:pt idx="1248">
                  <c:v>8.6666666666666661</c:v>
                </c:pt>
                <c:pt idx="1249">
                  <c:v>8.6736111111111107</c:v>
                </c:pt>
                <c:pt idx="1250">
                  <c:v>8.6805555555555554</c:v>
                </c:pt>
                <c:pt idx="1251">
                  <c:v>8.6875</c:v>
                </c:pt>
                <c:pt idx="1252">
                  <c:v>8.6944444444444446</c:v>
                </c:pt>
                <c:pt idx="1253">
                  <c:v>8.7013888888888893</c:v>
                </c:pt>
                <c:pt idx="1254">
                  <c:v>8.7083333333333339</c:v>
                </c:pt>
                <c:pt idx="1255">
                  <c:v>8.7152777777777768</c:v>
                </c:pt>
                <c:pt idx="1256">
                  <c:v>8.7222222222222232</c:v>
                </c:pt>
                <c:pt idx="1257">
                  <c:v>8.7291666666666661</c:v>
                </c:pt>
                <c:pt idx="1258">
                  <c:v>8.7361111111111107</c:v>
                </c:pt>
                <c:pt idx="1259">
                  <c:v>8.7430555555555554</c:v>
                </c:pt>
                <c:pt idx="1260">
                  <c:v>8.75</c:v>
                </c:pt>
                <c:pt idx="1261">
                  <c:v>8.7569444444444446</c:v>
                </c:pt>
                <c:pt idx="1262">
                  <c:v>8.7638888888888893</c:v>
                </c:pt>
                <c:pt idx="1263">
                  <c:v>8.7708333333333339</c:v>
                </c:pt>
                <c:pt idx="1264">
                  <c:v>8.7777777777777768</c:v>
                </c:pt>
                <c:pt idx="1265">
                  <c:v>8.7847222222222232</c:v>
                </c:pt>
                <c:pt idx="1266">
                  <c:v>8.7916666666666661</c:v>
                </c:pt>
                <c:pt idx="1267">
                  <c:v>8.7986111111111107</c:v>
                </c:pt>
                <c:pt idx="1268">
                  <c:v>8.8055555555555554</c:v>
                </c:pt>
                <c:pt idx="1269">
                  <c:v>8.8125</c:v>
                </c:pt>
                <c:pt idx="1270">
                  <c:v>8.8194444444444446</c:v>
                </c:pt>
                <c:pt idx="1271">
                  <c:v>8.8263888888888893</c:v>
                </c:pt>
                <c:pt idx="1272">
                  <c:v>8.8333333333333339</c:v>
                </c:pt>
                <c:pt idx="1273">
                  <c:v>8.8402777777777768</c:v>
                </c:pt>
                <c:pt idx="1274">
                  <c:v>8.8472222222222232</c:v>
                </c:pt>
                <c:pt idx="1275">
                  <c:v>8.8541666666666661</c:v>
                </c:pt>
                <c:pt idx="1276">
                  <c:v>8.8611111111111107</c:v>
                </c:pt>
                <c:pt idx="1277">
                  <c:v>8.8680555555555554</c:v>
                </c:pt>
                <c:pt idx="1278">
                  <c:v>8.875</c:v>
                </c:pt>
                <c:pt idx="1279">
                  <c:v>8.8819444444444446</c:v>
                </c:pt>
                <c:pt idx="1280">
                  <c:v>8.8888888888888893</c:v>
                </c:pt>
                <c:pt idx="1281">
                  <c:v>8.8958333333333339</c:v>
                </c:pt>
                <c:pt idx="1282">
                  <c:v>8.9027777777777768</c:v>
                </c:pt>
                <c:pt idx="1283">
                  <c:v>8.9097222222222232</c:v>
                </c:pt>
                <c:pt idx="1284">
                  <c:v>8.9166666666666661</c:v>
                </c:pt>
                <c:pt idx="1285">
                  <c:v>8.9236111111111107</c:v>
                </c:pt>
                <c:pt idx="1286">
                  <c:v>8.9305555555555554</c:v>
                </c:pt>
                <c:pt idx="1287">
                  <c:v>8.9375</c:v>
                </c:pt>
                <c:pt idx="1288">
                  <c:v>8.9444444444444446</c:v>
                </c:pt>
                <c:pt idx="1289">
                  <c:v>8.9513888888888893</c:v>
                </c:pt>
                <c:pt idx="1290">
                  <c:v>8.9583333333333339</c:v>
                </c:pt>
                <c:pt idx="1291">
                  <c:v>8.9652777777777768</c:v>
                </c:pt>
                <c:pt idx="1292">
                  <c:v>8.9722222222222232</c:v>
                </c:pt>
                <c:pt idx="1293">
                  <c:v>8.9791666666666661</c:v>
                </c:pt>
                <c:pt idx="1294">
                  <c:v>8.9861111111111107</c:v>
                </c:pt>
                <c:pt idx="1295">
                  <c:v>8.9930555555555554</c:v>
                </c:pt>
                <c:pt idx="1296">
                  <c:v>9</c:v>
                </c:pt>
                <c:pt idx="1297">
                  <c:v>9.0069444444444446</c:v>
                </c:pt>
                <c:pt idx="1298">
                  <c:v>9.0138888888888893</c:v>
                </c:pt>
                <c:pt idx="1299">
                  <c:v>9.0208333333333339</c:v>
                </c:pt>
                <c:pt idx="1300">
                  <c:v>9.0277777777777768</c:v>
                </c:pt>
                <c:pt idx="1301">
                  <c:v>9.0347222222222232</c:v>
                </c:pt>
                <c:pt idx="1302">
                  <c:v>9.0416666666666661</c:v>
                </c:pt>
                <c:pt idx="1303">
                  <c:v>9.0486111111111107</c:v>
                </c:pt>
                <c:pt idx="1304">
                  <c:v>9.0555555555555554</c:v>
                </c:pt>
                <c:pt idx="1305">
                  <c:v>9.0625</c:v>
                </c:pt>
                <c:pt idx="1306">
                  <c:v>9.0694444444444446</c:v>
                </c:pt>
                <c:pt idx="1307">
                  <c:v>9.0763888888888893</c:v>
                </c:pt>
                <c:pt idx="1308">
                  <c:v>9.0833333333333339</c:v>
                </c:pt>
                <c:pt idx="1309">
                  <c:v>9.0902777777777768</c:v>
                </c:pt>
                <c:pt idx="1310">
                  <c:v>9.0972222222222232</c:v>
                </c:pt>
                <c:pt idx="1311">
                  <c:v>9.1041666666666661</c:v>
                </c:pt>
                <c:pt idx="1312">
                  <c:v>9.1111111111111107</c:v>
                </c:pt>
                <c:pt idx="1313">
                  <c:v>9.1180555555555554</c:v>
                </c:pt>
                <c:pt idx="1314">
                  <c:v>9.125</c:v>
                </c:pt>
                <c:pt idx="1315">
                  <c:v>9.1319444444444446</c:v>
                </c:pt>
                <c:pt idx="1316">
                  <c:v>9.1388888888888893</c:v>
                </c:pt>
                <c:pt idx="1317">
                  <c:v>9.1458333333333339</c:v>
                </c:pt>
                <c:pt idx="1318">
                  <c:v>9.1527777777777768</c:v>
                </c:pt>
                <c:pt idx="1319">
                  <c:v>9.1597222222222232</c:v>
                </c:pt>
                <c:pt idx="1320">
                  <c:v>9.1666666666666661</c:v>
                </c:pt>
                <c:pt idx="1321">
                  <c:v>9.1736111111111107</c:v>
                </c:pt>
                <c:pt idx="1322">
                  <c:v>9.1805555555555554</c:v>
                </c:pt>
                <c:pt idx="1323">
                  <c:v>9.1875</c:v>
                </c:pt>
                <c:pt idx="1324">
                  <c:v>9.1944444444444446</c:v>
                </c:pt>
                <c:pt idx="1325">
                  <c:v>9.2013888888888893</c:v>
                </c:pt>
                <c:pt idx="1326">
                  <c:v>9.2083333333333339</c:v>
                </c:pt>
                <c:pt idx="1327">
                  <c:v>9.2152777777777768</c:v>
                </c:pt>
                <c:pt idx="1328">
                  <c:v>9.2222222222222232</c:v>
                </c:pt>
                <c:pt idx="1329">
                  <c:v>9.2291666666666661</c:v>
                </c:pt>
                <c:pt idx="1330">
                  <c:v>9.2361111111111107</c:v>
                </c:pt>
                <c:pt idx="1331">
                  <c:v>9.2430555555555554</c:v>
                </c:pt>
                <c:pt idx="1332">
                  <c:v>9.25</c:v>
                </c:pt>
                <c:pt idx="1333">
                  <c:v>9.2569444444444446</c:v>
                </c:pt>
                <c:pt idx="1334">
                  <c:v>9.2638888888888893</c:v>
                </c:pt>
                <c:pt idx="1335">
                  <c:v>9.2708333333333339</c:v>
                </c:pt>
                <c:pt idx="1336">
                  <c:v>9.2777777777777768</c:v>
                </c:pt>
                <c:pt idx="1337">
                  <c:v>9.2847222222222232</c:v>
                </c:pt>
                <c:pt idx="1338">
                  <c:v>9.2916666666666661</c:v>
                </c:pt>
                <c:pt idx="1339">
                  <c:v>9.2986111111111107</c:v>
                </c:pt>
                <c:pt idx="1340">
                  <c:v>9.3055555555555554</c:v>
                </c:pt>
                <c:pt idx="1341">
                  <c:v>9.3125</c:v>
                </c:pt>
                <c:pt idx="1342">
                  <c:v>9.3194444444444446</c:v>
                </c:pt>
                <c:pt idx="1343">
                  <c:v>9.3263888888888893</c:v>
                </c:pt>
                <c:pt idx="1344">
                  <c:v>9.3333333333333339</c:v>
                </c:pt>
                <c:pt idx="1345">
                  <c:v>9.3402777777777768</c:v>
                </c:pt>
                <c:pt idx="1346">
                  <c:v>9.3472222222222232</c:v>
                </c:pt>
                <c:pt idx="1347">
                  <c:v>9.3541666666666661</c:v>
                </c:pt>
                <c:pt idx="1348">
                  <c:v>9.3611111111111107</c:v>
                </c:pt>
                <c:pt idx="1349">
                  <c:v>9.3680555555555554</c:v>
                </c:pt>
                <c:pt idx="1350">
                  <c:v>9.375</c:v>
                </c:pt>
                <c:pt idx="1351">
                  <c:v>9.3819444444444446</c:v>
                </c:pt>
                <c:pt idx="1352">
                  <c:v>9.3888888888888893</c:v>
                </c:pt>
                <c:pt idx="1353">
                  <c:v>9.3958333333333339</c:v>
                </c:pt>
                <c:pt idx="1354">
                  <c:v>9.4027777777777768</c:v>
                </c:pt>
                <c:pt idx="1355">
                  <c:v>9.4097222222222232</c:v>
                </c:pt>
                <c:pt idx="1356">
                  <c:v>9.4166666666666661</c:v>
                </c:pt>
                <c:pt idx="1357">
                  <c:v>9.4236111111111107</c:v>
                </c:pt>
                <c:pt idx="1358">
                  <c:v>9.4305555555555554</c:v>
                </c:pt>
                <c:pt idx="1359">
                  <c:v>9.4375</c:v>
                </c:pt>
                <c:pt idx="1360">
                  <c:v>9.4444444444444446</c:v>
                </c:pt>
                <c:pt idx="1361">
                  <c:v>9.4513888888888893</c:v>
                </c:pt>
                <c:pt idx="1362">
                  <c:v>9.4583333333333339</c:v>
                </c:pt>
                <c:pt idx="1363">
                  <c:v>9.4652777777777768</c:v>
                </c:pt>
                <c:pt idx="1364">
                  <c:v>9.4722222222222232</c:v>
                </c:pt>
                <c:pt idx="1365">
                  <c:v>9.4791666666666661</c:v>
                </c:pt>
                <c:pt idx="1366">
                  <c:v>9.4861111111111107</c:v>
                </c:pt>
                <c:pt idx="1367">
                  <c:v>9.4930555555555554</c:v>
                </c:pt>
                <c:pt idx="1368">
                  <c:v>9.5</c:v>
                </c:pt>
                <c:pt idx="1369">
                  <c:v>9.5069444444444446</c:v>
                </c:pt>
                <c:pt idx="1370">
                  <c:v>9.5138888888888893</c:v>
                </c:pt>
                <c:pt idx="1371">
                  <c:v>9.5208333333333339</c:v>
                </c:pt>
                <c:pt idx="1372">
                  <c:v>9.5277777777777768</c:v>
                </c:pt>
                <c:pt idx="1373">
                  <c:v>9.5347222222222232</c:v>
                </c:pt>
                <c:pt idx="1374">
                  <c:v>9.5416666666666661</c:v>
                </c:pt>
                <c:pt idx="1375">
                  <c:v>9.5486111111111107</c:v>
                </c:pt>
                <c:pt idx="1376">
                  <c:v>9.5555555555555554</c:v>
                </c:pt>
                <c:pt idx="1377">
                  <c:v>9.5625</c:v>
                </c:pt>
                <c:pt idx="1378">
                  <c:v>9.5694444444444446</c:v>
                </c:pt>
                <c:pt idx="1379">
                  <c:v>9.5763888888888893</c:v>
                </c:pt>
                <c:pt idx="1380">
                  <c:v>9.5833333333333339</c:v>
                </c:pt>
                <c:pt idx="1381">
                  <c:v>9.5902777777777768</c:v>
                </c:pt>
                <c:pt idx="1382">
                  <c:v>9.5972222222222232</c:v>
                </c:pt>
                <c:pt idx="1383">
                  <c:v>9.6041666666666661</c:v>
                </c:pt>
                <c:pt idx="1384">
                  <c:v>9.6111111111111107</c:v>
                </c:pt>
                <c:pt idx="1385">
                  <c:v>9.6180555555555554</c:v>
                </c:pt>
                <c:pt idx="1386">
                  <c:v>9.625</c:v>
                </c:pt>
                <c:pt idx="1387">
                  <c:v>9.6319444444444446</c:v>
                </c:pt>
                <c:pt idx="1388">
                  <c:v>9.6388888888888893</c:v>
                </c:pt>
                <c:pt idx="1389">
                  <c:v>9.6458333333333339</c:v>
                </c:pt>
                <c:pt idx="1390">
                  <c:v>9.6527777777777768</c:v>
                </c:pt>
                <c:pt idx="1391">
                  <c:v>9.6597222222222232</c:v>
                </c:pt>
                <c:pt idx="1392">
                  <c:v>9.6666666666666661</c:v>
                </c:pt>
                <c:pt idx="1393">
                  <c:v>9.6736111111111107</c:v>
                </c:pt>
                <c:pt idx="1394">
                  <c:v>9.6805555555555554</c:v>
                </c:pt>
                <c:pt idx="1395">
                  <c:v>9.6875</c:v>
                </c:pt>
                <c:pt idx="1396">
                  <c:v>9.6944444444444446</c:v>
                </c:pt>
                <c:pt idx="1397">
                  <c:v>9.7013888888888893</c:v>
                </c:pt>
                <c:pt idx="1398">
                  <c:v>9.7083333333333339</c:v>
                </c:pt>
                <c:pt idx="1399">
                  <c:v>9.7152777777777768</c:v>
                </c:pt>
                <c:pt idx="1400">
                  <c:v>9.7222222222222232</c:v>
                </c:pt>
                <c:pt idx="1401">
                  <c:v>9.7291666666666661</c:v>
                </c:pt>
                <c:pt idx="1402">
                  <c:v>9.7361111111111107</c:v>
                </c:pt>
                <c:pt idx="1403">
                  <c:v>9.7430555555555554</c:v>
                </c:pt>
                <c:pt idx="1404">
                  <c:v>9.75</c:v>
                </c:pt>
                <c:pt idx="1405">
                  <c:v>9.7569444444444446</c:v>
                </c:pt>
                <c:pt idx="1406">
                  <c:v>9.7638888888888893</c:v>
                </c:pt>
                <c:pt idx="1407">
                  <c:v>9.7708333333333339</c:v>
                </c:pt>
                <c:pt idx="1408">
                  <c:v>9.7777777777777768</c:v>
                </c:pt>
                <c:pt idx="1409">
                  <c:v>9.7847222222222232</c:v>
                </c:pt>
                <c:pt idx="1410">
                  <c:v>9.7916666666666661</c:v>
                </c:pt>
                <c:pt idx="1411">
                  <c:v>9.7986111111111107</c:v>
                </c:pt>
                <c:pt idx="1412">
                  <c:v>9.8055555555555554</c:v>
                </c:pt>
                <c:pt idx="1413">
                  <c:v>9.8125</c:v>
                </c:pt>
                <c:pt idx="1414">
                  <c:v>9.8194444444444446</c:v>
                </c:pt>
                <c:pt idx="1415">
                  <c:v>9.8263888888888893</c:v>
                </c:pt>
                <c:pt idx="1416">
                  <c:v>9.8333333333333339</c:v>
                </c:pt>
                <c:pt idx="1417">
                  <c:v>9.8402777777777768</c:v>
                </c:pt>
                <c:pt idx="1418">
                  <c:v>9.8472222222222232</c:v>
                </c:pt>
                <c:pt idx="1419">
                  <c:v>9.8541666666666661</c:v>
                </c:pt>
                <c:pt idx="1420">
                  <c:v>9.8611111111111107</c:v>
                </c:pt>
                <c:pt idx="1421">
                  <c:v>9.8680555555555554</c:v>
                </c:pt>
                <c:pt idx="1422">
                  <c:v>9.875</c:v>
                </c:pt>
                <c:pt idx="1423">
                  <c:v>9.8819444444444446</c:v>
                </c:pt>
                <c:pt idx="1424">
                  <c:v>9.8888888888888893</c:v>
                </c:pt>
                <c:pt idx="1425">
                  <c:v>9.8958333333333339</c:v>
                </c:pt>
                <c:pt idx="1426">
                  <c:v>9.9027777777777768</c:v>
                </c:pt>
                <c:pt idx="1427">
                  <c:v>9.9097222222222232</c:v>
                </c:pt>
                <c:pt idx="1428">
                  <c:v>9.9166666666666661</c:v>
                </c:pt>
                <c:pt idx="1429">
                  <c:v>9.9236111111111107</c:v>
                </c:pt>
                <c:pt idx="1430">
                  <c:v>9.9305555555555554</c:v>
                </c:pt>
                <c:pt idx="1431">
                  <c:v>9.9375</c:v>
                </c:pt>
                <c:pt idx="1432">
                  <c:v>9.9444444444444446</c:v>
                </c:pt>
                <c:pt idx="1433">
                  <c:v>9.9513888888888893</c:v>
                </c:pt>
                <c:pt idx="1434">
                  <c:v>9.9583333333333339</c:v>
                </c:pt>
                <c:pt idx="1435">
                  <c:v>9.9652777777777768</c:v>
                </c:pt>
                <c:pt idx="1436">
                  <c:v>9.9722222222222232</c:v>
                </c:pt>
                <c:pt idx="1437">
                  <c:v>9.9791666666666661</c:v>
                </c:pt>
                <c:pt idx="1438">
                  <c:v>9.9861111111111107</c:v>
                </c:pt>
                <c:pt idx="1439">
                  <c:v>9.9930555555555554</c:v>
                </c:pt>
                <c:pt idx="1440">
                  <c:v>10</c:v>
                </c:pt>
                <c:pt idx="1441">
                  <c:v>10.006944444444445</c:v>
                </c:pt>
                <c:pt idx="1442">
                  <c:v>10.013888888888889</c:v>
                </c:pt>
                <c:pt idx="1443">
                  <c:v>10.020833333333334</c:v>
                </c:pt>
                <c:pt idx="1444">
                  <c:v>10.027777777777777</c:v>
                </c:pt>
                <c:pt idx="1445">
                  <c:v>10.034722222222223</c:v>
                </c:pt>
                <c:pt idx="1446">
                  <c:v>10.041666666666666</c:v>
                </c:pt>
                <c:pt idx="1447">
                  <c:v>10.048611111111111</c:v>
                </c:pt>
                <c:pt idx="1448">
                  <c:v>10.055555555555555</c:v>
                </c:pt>
                <c:pt idx="1449">
                  <c:v>10.0625</c:v>
                </c:pt>
                <c:pt idx="1450">
                  <c:v>10.069444444444445</c:v>
                </c:pt>
                <c:pt idx="1451">
                  <c:v>10.076388888888889</c:v>
                </c:pt>
                <c:pt idx="1452">
                  <c:v>10.083333333333334</c:v>
                </c:pt>
                <c:pt idx="1453">
                  <c:v>10.090277777777777</c:v>
                </c:pt>
                <c:pt idx="1454">
                  <c:v>10.097222222222223</c:v>
                </c:pt>
                <c:pt idx="1455">
                  <c:v>10.104166666666666</c:v>
                </c:pt>
                <c:pt idx="1456">
                  <c:v>10.111111111111111</c:v>
                </c:pt>
                <c:pt idx="1457">
                  <c:v>10.118055555555555</c:v>
                </c:pt>
                <c:pt idx="1458">
                  <c:v>10.125</c:v>
                </c:pt>
                <c:pt idx="1459">
                  <c:v>10.131944444444445</c:v>
                </c:pt>
                <c:pt idx="1460">
                  <c:v>10.138888888888889</c:v>
                </c:pt>
                <c:pt idx="1461">
                  <c:v>10.145833333333334</c:v>
                </c:pt>
                <c:pt idx="1462">
                  <c:v>10.152777777777777</c:v>
                </c:pt>
                <c:pt idx="1463">
                  <c:v>10.159722222222223</c:v>
                </c:pt>
                <c:pt idx="1464">
                  <c:v>10.166666666666666</c:v>
                </c:pt>
                <c:pt idx="1465">
                  <c:v>10.173611111111111</c:v>
                </c:pt>
                <c:pt idx="1466">
                  <c:v>10.180555555555555</c:v>
                </c:pt>
                <c:pt idx="1467">
                  <c:v>10.1875</c:v>
                </c:pt>
                <c:pt idx="1468">
                  <c:v>10.194444444444445</c:v>
                </c:pt>
                <c:pt idx="1469">
                  <c:v>10.201388888888889</c:v>
                </c:pt>
                <c:pt idx="1470">
                  <c:v>10.208333333333334</c:v>
                </c:pt>
                <c:pt idx="1471">
                  <c:v>10.215277777777777</c:v>
                </c:pt>
                <c:pt idx="1472">
                  <c:v>10.222222222222223</c:v>
                </c:pt>
                <c:pt idx="1473">
                  <c:v>10.229166666666666</c:v>
                </c:pt>
                <c:pt idx="1474">
                  <c:v>10.236111111111111</c:v>
                </c:pt>
                <c:pt idx="1475">
                  <c:v>10.243055555555555</c:v>
                </c:pt>
                <c:pt idx="1476">
                  <c:v>10.25</c:v>
                </c:pt>
                <c:pt idx="1477">
                  <c:v>10.256944444444445</c:v>
                </c:pt>
                <c:pt idx="1478">
                  <c:v>10.263888888888889</c:v>
                </c:pt>
                <c:pt idx="1479">
                  <c:v>10.270833333333334</c:v>
                </c:pt>
                <c:pt idx="1480">
                  <c:v>10.277777777777777</c:v>
                </c:pt>
                <c:pt idx="1481">
                  <c:v>10.284722222222223</c:v>
                </c:pt>
                <c:pt idx="1482">
                  <c:v>10.291666666666666</c:v>
                </c:pt>
                <c:pt idx="1483">
                  <c:v>10.298611111111111</c:v>
                </c:pt>
                <c:pt idx="1484">
                  <c:v>10.305555555555555</c:v>
                </c:pt>
                <c:pt idx="1485">
                  <c:v>10.3125</c:v>
                </c:pt>
                <c:pt idx="1486">
                  <c:v>10.319444444444445</c:v>
                </c:pt>
                <c:pt idx="1487">
                  <c:v>10.326388888888889</c:v>
                </c:pt>
                <c:pt idx="1488">
                  <c:v>10.333333333333334</c:v>
                </c:pt>
                <c:pt idx="1489">
                  <c:v>10.340277777777777</c:v>
                </c:pt>
                <c:pt idx="1490">
                  <c:v>10.347222222222223</c:v>
                </c:pt>
                <c:pt idx="1491">
                  <c:v>10.354166666666666</c:v>
                </c:pt>
                <c:pt idx="1492">
                  <c:v>10.361111111111111</c:v>
                </c:pt>
                <c:pt idx="1493">
                  <c:v>10.368055555555555</c:v>
                </c:pt>
                <c:pt idx="1494">
                  <c:v>10.375</c:v>
                </c:pt>
                <c:pt idx="1495">
                  <c:v>10.381944444444445</c:v>
                </c:pt>
                <c:pt idx="1496">
                  <c:v>10.388888888888889</c:v>
                </c:pt>
                <c:pt idx="1497">
                  <c:v>10.395833333333334</c:v>
                </c:pt>
                <c:pt idx="1498">
                  <c:v>10.402777777777777</c:v>
                </c:pt>
                <c:pt idx="1499">
                  <c:v>10.409722222222223</c:v>
                </c:pt>
                <c:pt idx="1500">
                  <c:v>10.416666666666666</c:v>
                </c:pt>
                <c:pt idx="1501">
                  <c:v>10.423611111111111</c:v>
                </c:pt>
                <c:pt idx="1502">
                  <c:v>10.430555555555555</c:v>
                </c:pt>
                <c:pt idx="1503">
                  <c:v>10.4375</c:v>
                </c:pt>
                <c:pt idx="1504">
                  <c:v>10.444444444444445</c:v>
                </c:pt>
                <c:pt idx="1505">
                  <c:v>10.451388888888889</c:v>
                </c:pt>
                <c:pt idx="1506">
                  <c:v>10.458333333333334</c:v>
                </c:pt>
                <c:pt idx="1507">
                  <c:v>10.465277777777777</c:v>
                </c:pt>
                <c:pt idx="1508">
                  <c:v>10.472222222222223</c:v>
                </c:pt>
                <c:pt idx="1509">
                  <c:v>10.479166666666666</c:v>
                </c:pt>
                <c:pt idx="1510">
                  <c:v>10.486111111111111</c:v>
                </c:pt>
                <c:pt idx="1511">
                  <c:v>10.493055555555555</c:v>
                </c:pt>
                <c:pt idx="1512">
                  <c:v>10.5</c:v>
                </c:pt>
                <c:pt idx="1513">
                  <c:v>10.506944444444445</c:v>
                </c:pt>
                <c:pt idx="1514">
                  <c:v>10.513888888888889</c:v>
                </c:pt>
                <c:pt idx="1515">
                  <c:v>10.520833333333334</c:v>
                </c:pt>
                <c:pt idx="1516">
                  <c:v>10.527777777777777</c:v>
                </c:pt>
                <c:pt idx="1517">
                  <c:v>10.534722222222223</c:v>
                </c:pt>
                <c:pt idx="1518">
                  <c:v>10.541666666666666</c:v>
                </c:pt>
                <c:pt idx="1519">
                  <c:v>10.548611111111111</c:v>
                </c:pt>
                <c:pt idx="1520">
                  <c:v>10.555555555555555</c:v>
                </c:pt>
                <c:pt idx="1521">
                  <c:v>10.5625</c:v>
                </c:pt>
                <c:pt idx="1522">
                  <c:v>10.569444444444445</c:v>
                </c:pt>
                <c:pt idx="1523">
                  <c:v>10.576388888888889</c:v>
                </c:pt>
                <c:pt idx="1524">
                  <c:v>10.583333333333334</c:v>
                </c:pt>
                <c:pt idx="1525">
                  <c:v>10.590277777777777</c:v>
                </c:pt>
                <c:pt idx="1526">
                  <c:v>10.597222222222223</c:v>
                </c:pt>
                <c:pt idx="1527">
                  <c:v>10.604166666666666</c:v>
                </c:pt>
                <c:pt idx="1528">
                  <c:v>10.611111111111111</c:v>
                </c:pt>
                <c:pt idx="1529">
                  <c:v>10.618055555555555</c:v>
                </c:pt>
                <c:pt idx="1530">
                  <c:v>10.625</c:v>
                </c:pt>
                <c:pt idx="1531">
                  <c:v>10.631944444444445</c:v>
                </c:pt>
                <c:pt idx="1532">
                  <c:v>10.638888888888889</c:v>
                </c:pt>
                <c:pt idx="1533">
                  <c:v>10.645833333333334</c:v>
                </c:pt>
                <c:pt idx="1534">
                  <c:v>10.652777777777777</c:v>
                </c:pt>
                <c:pt idx="1535">
                  <c:v>10.659722222222223</c:v>
                </c:pt>
                <c:pt idx="1536">
                  <c:v>10.666666666666666</c:v>
                </c:pt>
                <c:pt idx="1537">
                  <c:v>10.673611111111112</c:v>
                </c:pt>
                <c:pt idx="1538">
                  <c:v>10.680555555555555</c:v>
                </c:pt>
                <c:pt idx="1539">
                  <c:v>10.6875</c:v>
                </c:pt>
                <c:pt idx="1540">
                  <c:v>10.694444444444445</c:v>
                </c:pt>
                <c:pt idx="1541">
                  <c:v>10.701388888888888</c:v>
                </c:pt>
                <c:pt idx="1542">
                  <c:v>10.708333333333334</c:v>
                </c:pt>
                <c:pt idx="1543">
                  <c:v>10.715277777777779</c:v>
                </c:pt>
                <c:pt idx="1544">
                  <c:v>10.722222222222221</c:v>
                </c:pt>
                <c:pt idx="1545">
                  <c:v>10.729166666666666</c:v>
                </c:pt>
                <c:pt idx="1546">
                  <c:v>10.736111111111112</c:v>
                </c:pt>
                <c:pt idx="1547">
                  <c:v>10.743055555555555</c:v>
                </c:pt>
                <c:pt idx="1548">
                  <c:v>10.75</c:v>
                </c:pt>
                <c:pt idx="1549">
                  <c:v>10.756944444444445</c:v>
                </c:pt>
                <c:pt idx="1550">
                  <c:v>10.763888888888888</c:v>
                </c:pt>
                <c:pt idx="1551">
                  <c:v>10.770833333333334</c:v>
                </c:pt>
                <c:pt idx="1552">
                  <c:v>10.777777777777779</c:v>
                </c:pt>
                <c:pt idx="1553">
                  <c:v>10.784722222222221</c:v>
                </c:pt>
                <c:pt idx="1554">
                  <c:v>10.791666666666666</c:v>
                </c:pt>
                <c:pt idx="1555">
                  <c:v>10.798611111111112</c:v>
                </c:pt>
                <c:pt idx="1556">
                  <c:v>10.805555555555555</c:v>
                </c:pt>
                <c:pt idx="1557">
                  <c:v>10.8125</c:v>
                </c:pt>
                <c:pt idx="1558">
                  <c:v>10.819444444444445</c:v>
                </c:pt>
                <c:pt idx="1559">
                  <c:v>10.826388888888888</c:v>
                </c:pt>
                <c:pt idx="1560">
                  <c:v>10.833333333333334</c:v>
                </c:pt>
                <c:pt idx="1561">
                  <c:v>10.840277777777779</c:v>
                </c:pt>
                <c:pt idx="1562">
                  <c:v>10.847222222222221</c:v>
                </c:pt>
                <c:pt idx="1563">
                  <c:v>10.854166666666666</c:v>
                </c:pt>
                <c:pt idx="1564">
                  <c:v>10.861111111111112</c:v>
                </c:pt>
                <c:pt idx="1565">
                  <c:v>10.868055555555555</c:v>
                </c:pt>
                <c:pt idx="1566">
                  <c:v>10.875</c:v>
                </c:pt>
                <c:pt idx="1567">
                  <c:v>10.881944444444445</c:v>
                </c:pt>
                <c:pt idx="1568">
                  <c:v>10.888888888888888</c:v>
                </c:pt>
                <c:pt idx="1569">
                  <c:v>10.895833333333334</c:v>
                </c:pt>
                <c:pt idx="1570">
                  <c:v>10.902777777777779</c:v>
                </c:pt>
                <c:pt idx="1571">
                  <c:v>10.909722222222221</c:v>
                </c:pt>
                <c:pt idx="1572">
                  <c:v>10.916666666666666</c:v>
                </c:pt>
                <c:pt idx="1573">
                  <c:v>10.923611111111112</c:v>
                </c:pt>
                <c:pt idx="1574">
                  <c:v>10.930555555555555</c:v>
                </c:pt>
                <c:pt idx="1575">
                  <c:v>10.9375</c:v>
                </c:pt>
                <c:pt idx="1576">
                  <c:v>10.944444444444445</c:v>
                </c:pt>
                <c:pt idx="1577">
                  <c:v>10.951388888888888</c:v>
                </c:pt>
                <c:pt idx="1578">
                  <c:v>10.958333333333334</c:v>
                </c:pt>
                <c:pt idx="1579">
                  <c:v>10.965277777777779</c:v>
                </c:pt>
                <c:pt idx="1580">
                  <c:v>10.972222222222221</c:v>
                </c:pt>
                <c:pt idx="1581">
                  <c:v>10.979166666666666</c:v>
                </c:pt>
                <c:pt idx="1582">
                  <c:v>10.986111111111112</c:v>
                </c:pt>
                <c:pt idx="1583">
                  <c:v>10.993055555555555</c:v>
                </c:pt>
                <c:pt idx="1584">
                  <c:v>11</c:v>
                </c:pt>
                <c:pt idx="1585">
                  <c:v>11.006944444444445</c:v>
                </c:pt>
                <c:pt idx="1586">
                  <c:v>11.013888888888888</c:v>
                </c:pt>
                <c:pt idx="1587">
                  <c:v>11.020833333333334</c:v>
                </c:pt>
                <c:pt idx="1588">
                  <c:v>11.027777777777779</c:v>
                </c:pt>
                <c:pt idx="1589">
                  <c:v>11.034722222222221</c:v>
                </c:pt>
                <c:pt idx="1590">
                  <c:v>11.041666666666666</c:v>
                </c:pt>
                <c:pt idx="1591">
                  <c:v>11.048611111111112</c:v>
                </c:pt>
                <c:pt idx="1592">
                  <c:v>11.055555555555555</c:v>
                </c:pt>
                <c:pt idx="1593">
                  <c:v>11.0625</c:v>
                </c:pt>
                <c:pt idx="1594">
                  <c:v>11.069444444444445</c:v>
                </c:pt>
                <c:pt idx="1595">
                  <c:v>11.076388888888888</c:v>
                </c:pt>
                <c:pt idx="1596">
                  <c:v>11.083333333333334</c:v>
                </c:pt>
                <c:pt idx="1597">
                  <c:v>11.090277777777779</c:v>
                </c:pt>
                <c:pt idx="1598">
                  <c:v>11.097222222222221</c:v>
                </c:pt>
                <c:pt idx="1599">
                  <c:v>11.104166666666666</c:v>
                </c:pt>
                <c:pt idx="1600">
                  <c:v>11.111111111111112</c:v>
                </c:pt>
                <c:pt idx="1601">
                  <c:v>11.118055555555555</c:v>
                </c:pt>
                <c:pt idx="1602">
                  <c:v>11.125</c:v>
                </c:pt>
                <c:pt idx="1603">
                  <c:v>11.131944444444445</c:v>
                </c:pt>
                <c:pt idx="1604">
                  <c:v>11.138888888888888</c:v>
                </c:pt>
                <c:pt idx="1605">
                  <c:v>11.145833333333334</c:v>
                </c:pt>
                <c:pt idx="1606">
                  <c:v>11.152777777777779</c:v>
                </c:pt>
                <c:pt idx="1607">
                  <c:v>11.159722222222221</c:v>
                </c:pt>
                <c:pt idx="1608">
                  <c:v>11.166666666666666</c:v>
                </c:pt>
                <c:pt idx="1609">
                  <c:v>11.173611111111112</c:v>
                </c:pt>
                <c:pt idx="1610">
                  <c:v>11.180555555555555</c:v>
                </c:pt>
                <c:pt idx="1611">
                  <c:v>11.1875</c:v>
                </c:pt>
                <c:pt idx="1612">
                  <c:v>11.194444444444445</c:v>
                </c:pt>
                <c:pt idx="1613">
                  <c:v>11.201388888888888</c:v>
                </c:pt>
                <c:pt idx="1614">
                  <c:v>11.208333333333334</c:v>
                </c:pt>
                <c:pt idx="1615">
                  <c:v>11.215277777777779</c:v>
                </c:pt>
                <c:pt idx="1616">
                  <c:v>11.222222222222221</c:v>
                </c:pt>
                <c:pt idx="1617">
                  <c:v>11.229166666666666</c:v>
                </c:pt>
                <c:pt idx="1618">
                  <c:v>11.236111111111112</c:v>
                </c:pt>
                <c:pt idx="1619">
                  <c:v>11.243055555555555</c:v>
                </c:pt>
                <c:pt idx="1620">
                  <c:v>11.25</c:v>
                </c:pt>
                <c:pt idx="1621">
                  <c:v>11.256944444444445</c:v>
                </c:pt>
                <c:pt idx="1622">
                  <c:v>11.263888888888888</c:v>
                </c:pt>
                <c:pt idx="1623">
                  <c:v>11.270833333333334</c:v>
                </c:pt>
                <c:pt idx="1624">
                  <c:v>11.277777777777779</c:v>
                </c:pt>
                <c:pt idx="1625">
                  <c:v>11.284722222222221</c:v>
                </c:pt>
                <c:pt idx="1626">
                  <c:v>11.291666666666666</c:v>
                </c:pt>
                <c:pt idx="1627">
                  <c:v>11.298611111111112</c:v>
                </c:pt>
                <c:pt idx="1628">
                  <c:v>11.305555555555555</c:v>
                </c:pt>
                <c:pt idx="1629">
                  <c:v>11.3125</c:v>
                </c:pt>
                <c:pt idx="1630">
                  <c:v>11.319444444444445</c:v>
                </c:pt>
                <c:pt idx="1631">
                  <c:v>11.326388888888888</c:v>
                </c:pt>
                <c:pt idx="1632">
                  <c:v>11.333333333333334</c:v>
                </c:pt>
                <c:pt idx="1633">
                  <c:v>11.340277777777779</c:v>
                </c:pt>
                <c:pt idx="1634">
                  <c:v>11.347222222222221</c:v>
                </c:pt>
                <c:pt idx="1635">
                  <c:v>11.354166666666666</c:v>
                </c:pt>
                <c:pt idx="1636">
                  <c:v>11.361111111111112</c:v>
                </c:pt>
                <c:pt idx="1637">
                  <c:v>11.368055555555555</c:v>
                </c:pt>
                <c:pt idx="1638">
                  <c:v>11.375</c:v>
                </c:pt>
                <c:pt idx="1639">
                  <c:v>11.381944444444445</c:v>
                </c:pt>
                <c:pt idx="1640">
                  <c:v>11.388888888888888</c:v>
                </c:pt>
                <c:pt idx="1641">
                  <c:v>11.395833333333334</c:v>
                </c:pt>
                <c:pt idx="1642">
                  <c:v>11.402777777777779</c:v>
                </c:pt>
                <c:pt idx="1643">
                  <c:v>11.409722222222221</c:v>
                </c:pt>
                <c:pt idx="1644">
                  <c:v>11.416666666666666</c:v>
                </c:pt>
                <c:pt idx="1645">
                  <c:v>11.423611111111112</c:v>
                </c:pt>
                <c:pt idx="1646">
                  <c:v>11.430555555555555</c:v>
                </c:pt>
                <c:pt idx="1647">
                  <c:v>11.4375</c:v>
                </c:pt>
                <c:pt idx="1648">
                  <c:v>11.444444444444445</c:v>
                </c:pt>
                <c:pt idx="1649">
                  <c:v>11.451388888888888</c:v>
                </c:pt>
                <c:pt idx="1650">
                  <c:v>11.458333333333334</c:v>
                </c:pt>
                <c:pt idx="1651">
                  <c:v>11.465277777777779</c:v>
                </c:pt>
                <c:pt idx="1652">
                  <c:v>11.472222222222221</c:v>
                </c:pt>
                <c:pt idx="1653">
                  <c:v>11.479166666666666</c:v>
                </c:pt>
                <c:pt idx="1654">
                  <c:v>11.486111111111112</c:v>
                </c:pt>
                <c:pt idx="1655">
                  <c:v>11.493055555555555</c:v>
                </c:pt>
                <c:pt idx="1656">
                  <c:v>11.5</c:v>
                </c:pt>
                <c:pt idx="1657">
                  <c:v>11.506944444444445</c:v>
                </c:pt>
                <c:pt idx="1658">
                  <c:v>11.513888888888888</c:v>
                </c:pt>
                <c:pt idx="1659">
                  <c:v>11.520833333333334</c:v>
                </c:pt>
                <c:pt idx="1660">
                  <c:v>11.527777777777779</c:v>
                </c:pt>
                <c:pt idx="1661">
                  <c:v>11.534722222222221</c:v>
                </c:pt>
                <c:pt idx="1662">
                  <c:v>11.541666666666666</c:v>
                </c:pt>
                <c:pt idx="1663">
                  <c:v>11.548611111111112</c:v>
                </c:pt>
                <c:pt idx="1664">
                  <c:v>11.555555555555555</c:v>
                </c:pt>
                <c:pt idx="1665">
                  <c:v>11.5625</c:v>
                </c:pt>
                <c:pt idx="1666">
                  <c:v>11.569444444444445</c:v>
                </c:pt>
                <c:pt idx="1667">
                  <c:v>11.576388888888888</c:v>
                </c:pt>
                <c:pt idx="1668">
                  <c:v>11.583333333333334</c:v>
                </c:pt>
                <c:pt idx="1669">
                  <c:v>11.590277777777779</c:v>
                </c:pt>
                <c:pt idx="1670">
                  <c:v>11.597222222222221</c:v>
                </c:pt>
                <c:pt idx="1671">
                  <c:v>11.604166666666666</c:v>
                </c:pt>
                <c:pt idx="1672">
                  <c:v>11.611111111111112</c:v>
                </c:pt>
                <c:pt idx="1673">
                  <c:v>11.618055555555555</c:v>
                </c:pt>
                <c:pt idx="1674">
                  <c:v>11.625</c:v>
                </c:pt>
                <c:pt idx="1675">
                  <c:v>11.631944444444445</c:v>
                </c:pt>
                <c:pt idx="1676">
                  <c:v>11.638888888888888</c:v>
                </c:pt>
                <c:pt idx="1677">
                  <c:v>11.645833333333334</c:v>
                </c:pt>
                <c:pt idx="1678">
                  <c:v>11.652777777777779</c:v>
                </c:pt>
                <c:pt idx="1679">
                  <c:v>11.659722222222221</c:v>
                </c:pt>
                <c:pt idx="1680">
                  <c:v>11.666666666666666</c:v>
                </c:pt>
                <c:pt idx="1681">
                  <c:v>11.673611111111112</c:v>
                </c:pt>
                <c:pt idx="1682">
                  <c:v>11.680555555555555</c:v>
                </c:pt>
                <c:pt idx="1683">
                  <c:v>11.6875</c:v>
                </c:pt>
                <c:pt idx="1684">
                  <c:v>11.694444444444445</c:v>
                </c:pt>
                <c:pt idx="1685">
                  <c:v>11.701388888888888</c:v>
                </c:pt>
                <c:pt idx="1686">
                  <c:v>11.708333333333334</c:v>
                </c:pt>
                <c:pt idx="1687">
                  <c:v>11.715277777777779</c:v>
                </c:pt>
                <c:pt idx="1688">
                  <c:v>11.722222222222221</c:v>
                </c:pt>
                <c:pt idx="1689">
                  <c:v>11.729166666666666</c:v>
                </c:pt>
                <c:pt idx="1690">
                  <c:v>11.736111111111112</c:v>
                </c:pt>
                <c:pt idx="1691">
                  <c:v>11.743055555555555</c:v>
                </c:pt>
                <c:pt idx="1692">
                  <c:v>11.75</c:v>
                </c:pt>
                <c:pt idx="1693">
                  <c:v>11.756944444444445</c:v>
                </c:pt>
                <c:pt idx="1694">
                  <c:v>11.763888888888888</c:v>
                </c:pt>
                <c:pt idx="1695">
                  <c:v>11.770833333333334</c:v>
                </c:pt>
                <c:pt idx="1696">
                  <c:v>11.777777777777779</c:v>
                </c:pt>
                <c:pt idx="1697">
                  <c:v>11.784722222222221</c:v>
                </c:pt>
                <c:pt idx="1698">
                  <c:v>11.791666666666666</c:v>
                </c:pt>
                <c:pt idx="1699">
                  <c:v>11.798611111111112</c:v>
                </c:pt>
                <c:pt idx="1700">
                  <c:v>11.805555555555555</c:v>
                </c:pt>
                <c:pt idx="1701">
                  <c:v>11.8125</c:v>
                </c:pt>
                <c:pt idx="1702">
                  <c:v>11.819444444444445</c:v>
                </c:pt>
                <c:pt idx="1703">
                  <c:v>11.826388888888888</c:v>
                </c:pt>
                <c:pt idx="1704">
                  <c:v>11.833333333333334</c:v>
                </c:pt>
                <c:pt idx="1705">
                  <c:v>11.840277777777779</c:v>
                </c:pt>
                <c:pt idx="1706">
                  <c:v>11.847222222222221</c:v>
                </c:pt>
                <c:pt idx="1707">
                  <c:v>11.854166666666666</c:v>
                </c:pt>
                <c:pt idx="1708">
                  <c:v>11.861111111111112</c:v>
                </c:pt>
                <c:pt idx="1709">
                  <c:v>11.868055555555555</c:v>
                </c:pt>
                <c:pt idx="1710">
                  <c:v>11.875</c:v>
                </c:pt>
                <c:pt idx="1711">
                  <c:v>11.881944444444445</c:v>
                </c:pt>
                <c:pt idx="1712">
                  <c:v>11.888888888888888</c:v>
                </c:pt>
                <c:pt idx="1713">
                  <c:v>11.895833333333334</c:v>
                </c:pt>
                <c:pt idx="1714">
                  <c:v>11.902777777777779</c:v>
                </c:pt>
                <c:pt idx="1715">
                  <c:v>11.909722222222221</c:v>
                </c:pt>
                <c:pt idx="1716">
                  <c:v>11.916666666666666</c:v>
                </c:pt>
                <c:pt idx="1717">
                  <c:v>11.923611111111112</c:v>
                </c:pt>
                <c:pt idx="1718">
                  <c:v>11.930555555555555</c:v>
                </c:pt>
                <c:pt idx="1719">
                  <c:v>11.9375</c:v>
                </c:pt>
                <c:pt idx="1720">
                  <c:v>11.944444444444445</c:v>
                </c:pt>
                <c:pt idx="1721">
                  <c:v>11.951388888888888</c:v>
                </c:pt>
                <c:pt idx="1722">
                  <c:v>11.958333333333334</c:v>
                </c:pt>
                <c:pt idx="1723">
                  <c:v>11.965277777777779</c:v>
                </c:pt>
                <c:pt idx="1724">
                  <c:v>11.972222222222221</c:v>
                </c:pt>
                <c:pt idx="1725">
                  <c:v>11.979166666666666</c:v>
                </c:pt>
                <c:pt idx="1726">
                  <c:v>11.986111111111112</c:v>
                </c:pt>
                <c:pt idx="1727">
                  <c:v>11.993055555555555</c:v>
                </c:pt>
                <c:pt idx="1728">
                  <c:v>12</c:v>
                </c:pt>
                <c:pt idx="1729">
                  <c:v>12.006944444444445</c:v>
                </c:pt>
                <c:pt idx="1730">
                  <c:v>12.013888888888888</c:v>
                </c:pt>
                <c:pt idx="1731">
                  <c:v>12.020833333333334</c:v>
                </c:pt>
                <c:pt idx="1732">
                  <c:v>12.027777777777779</c:v>
                </c:pt>
                <c:pt idx="1733">
                  <c:v>12.034722222222221</c:v>
                </c:pt>
                <c:pt idx="1734">
                  <c:v>12.041666666666666</c:v>
                </c:pt>
                <c:pt idx="1735">
                  <c:v>12.048611111111112</c:v>
                </c:pt>
                <c:pt idx="1736">
                  <c:v>12.055555555555555</c:v>
                </c:pt>
                <c:pt idx="1737">
                  <c:v>12.0625</c:v>
                </c:pt>
                <c:pt idx="1738">
                  <c:v>12.069444444444445</c:v>
                </c:pt>
                <c:pt idx="1739">
                  <c:v>12.076388888888888</c:v>
                </c:pt>
                <c:pt idx="1740">
                  <c:v>12.083333333333334</c:v>
                </c:pt>
                <c:pt idx="1741">
                  <c:v>12.090277777777779</c:v>
                </c:pt>
                <c:pt idx="1742">
                  <c:v>12.097222222222221</c:v>
                </c:pt>
                <c:pt idx="1743">
                  <c:v>12.104166666666666</c:v>
                </c:pt>
                <c:pt idx="1744">
                  <c:v>12.111111111111112</c:v>
                </c:pt>
                <c:pt idx="1745">
                  <c:v>12.118055555555555</c:v>
                </c:pt>
                <c:pt idx="1746">
                  <c:v>12.125</c:v>
                </c:pt>
                <c:pt idx="1747">
                  <c:v>12.131944444444445</c:v>
                </c:pt>
                <c:pt idx="1748">
                  <c:v>12.138888888888888</c:v>
                </c:pt>
                <c:pt idx="1749">
                  <c:v>12.145833333333334</c:v>
                </c:pt>
                <c:pt idx="1750">
                  <c:v>12.152777777777779</c:v>
                </c:pt>
                <c:pt idx="1751">
                  <c:v>12.159722222222221</c:v>
                </c:pt>
                <c:pt idx="1752">
                  <c:v>12.166666666666666</c:v>
                </c:pt>
                <c:pt idx="1753">
                  <c:v>12.173611111111112</c:v>
                </c:pt>
                <c:pt idx="1754">
                  <c:v>12.180555555555555</c:v>
                </c:pt>
                <c:pt idx="1755">
                  <c:v>12.1875</c:v>
                </c:pt>
                <c:pt idx="1756">
                  <c:v>12.194444444444445</c:v>
                </c:pt>
                <c:pt idx="1757">
                  <c:v>12.201388888888888</c:v>
                </c:pt>
                <c:pt idx="1758">
                  <c:v>12.208333333333334</c:v>
                </c:pt>
                <c:pt idx="1759">
                  <c:v>12.215277777777779</c:v>
                </c:pt>
                <c:pt idx="1760">
                  <c:v>12.222222222222221</c:v>
                </c:pt>
                <c:pt idx="1761">
                  <c:v>12.229166666666666</c:v>
                </c:pt>
                <c:pt idx="1762">
                  <c:v>12.236111111111112</c:v>
                </c:pt>
                <c:pt idx="1763">
                  <c:v>12.243055555555555</c:v>
                </c:pt>
                <c:pt idx="1764">
                  <c:v>12.25</c:v>
                </c:pt>
                <c:pt idx="1765">
                  <c:v>12.256944444444445</c:v>
                </c:pt>
                <c:pt idx="1766">
                  <c:v>12.263888888888888</c:v>
                </c:pt>
                <c:pt idx="1767">
                  <c:v>12.270833333333334</c:v>
                </c:pt>
                <c:pt idx="1768">
                  <c:v>12.277777777777779</c:v>
                </c:pt>
                <c:pt idx="1769">
                  <c:v>12.284722222222221</c:v>
                </c:pt>
                <c:pt idx="1770">
                  <c:v>12.291666666666666</c:v>
                </c:pt>
                <c:pt idx="1771">
                  <c:v>12.298611111111112</c:v>
                </c:pt>
                <c:pt idx="1772">
                  <c:v>12.305555555555555</c:v>
                </c:pt>
                <c:pt idx="1773">
                  <c:v>12.3125</c:v>
                </c:pt>
                <c:pt idx="1774">
                  <c:v>12.319444444444445</c:v>
                </c:pt>
                <c:pt idx="1775">
                  <c:v>12.326388888888888</c:v>
                </c:pt>
                <c:pt idx="1776">
                  <c:v>12.333333333333334</c:v>
                </c:pt>
                <c:pt idx="1777">
                  <c:v>12.340277777777779</c:v>
                </c:pt>
                <c:pt idx="1778">
                  <c:v>12.347222222222221</c:v>
                </c:pt>
                <c:pt idx="1779">
                  <c:v>12.354166666666666</c:v>
                </c:pt>
                <c:pt idx="1780">
                  <c:v>12.361111111111112</c:v>
                </c:pt>
                <c:pt idx="1781">
                  <c:v>12.368055555555555</c:v>
                </c:pt>
                <c:pt idx="1782">
                  <c:v>12.375</c:v>
                </c:pt>
                <c:pt idx="1783">
                  <c:v>12.381944444444445</c:v>
                </c:pt>
                <c:pt idx="1784">
                  <c:v>12.388888888888888</c:v>
                </c:pt>
                <c:pt idx="1785">
                  <c:v>12.395833333333334</c:v>
                </c:pt>
                <c:pt idx="1786">
                  <c:v>12.402777777777779</c:v>
                </c:pt>
                <c:pt idx="1787">
                  <c:v>12.409722222222221</c:v>
                </c:pt>
                <c:pt idx="1788">
                  <c:v>12.416666666666666</c:v>
                </c:pt>
                <c:pt idx="1789">
                  <c:v>12.423611111111112</c:v>
                </c:pt>
                <c:pt idx="1790">
                  <c:v>12.430555555555555</c:v>
                </c:pt>
                <c:pt idx="1791">
                  <c:v>12.4375</c:v>
                </c:pt>
                <c:pt idx="1792">
                  <c:v>12.444444444444445</c:v>
                </c:pt>
                <c:pt idx="1793">
                  <c:v>12.451388888888888</c:v>
                </c:pt>
                <c:pt idx="1794">
                  <c:v>12.458333333333334</c:v>
                </c:pt>
                <c:pt idx="1795">
                  <c:v>12.465277777777779</c:v>
                </c:pt>
                <c:pt idx="1796">
                  <c:v>12.472222222222221</c:v>
                </c:pt>
                <c:pt idx="1797">
                  <c:v>12.479166666666666</c:v>
                </c:pt>
                <c:pt idx="1798">
                  <c:v>12.486111111111112</c:v>
                </c:pt>
                <c:pt idx="1799">
                  <c:v>12.493055555555555</c:v>
                </c:pt>
                <c:pt idx="1800">
                  <c:v>12.5</c:v>
                </c:pt>
                <c:pt idx="1801">
                  <c:v>12.506944444444445</c:v>
                </c:pt>
                <c:pt idx="1802">
                  <c:v>12.513888888888888</c:v>
                </c:pt>
                <c:pt idx="1803">
                  <c:v>12.520833333333334</c:v>
                </c:pt>
                <c:pt idx="1804">
                  <c:v>12.527777777777779</c:v>
                </c:pt>
                <c:pt idx="1805">
                  <c:v>12.534722222222221</c:v>
                </c:pt>
                <c:pt idx="1806">
                  <c:v>12.541666666666666</c:v>
                </c:pt>
                <c:pt idx="1807">
                  <c:v>12.548611111111112</c:v>
                </c:pt>
                <c:pt idx="1808">
                  <c:v>12.555555555555555</c:v>
                </c:pt>
                <c:pt idx="1809">
                  <c:v>12.5625</c:v>
                </c:pt>
                <c:pt idx="1810">
                  <c:v>12.569444444444445</c:v>
                </c:pt>
                <c:pt idx="1811">
                  <c:v>12.576388888888888</c:v>
                </c:pt>
                <c:pt idx="1812">
                  <c:v>12.583333333333334</c:v>
                </c:pt>
                <c:pt idx="1813">
                  <c:v>12.590277777777779</c:v>
                </c:pt>
                <c:pt idx="1814">
                  <c:v>12.597222222222221</c:v>
                </c:pt>
                <c:pt idx="1815">
                  <c:v>12.604166666666666</c:v>
                </c:pt>
                <c:pt idx="1816">
                  <c:v>12.611111111111112</c:v>
                </c:pt>
                <c:pt idx="1817">
                  <c:v>12.618055555555555</c:v>
                </c:pt>
                <c:pt idx="1818">
                  <c:v>12.625</c:v>
                </c:pt>
                <c:pt idx="1819">
                  <c:v>12.631944444444445</c:v>
                </c:pt>
                <c:pt idx="1820">
                  <c:v>12.638888888888888</c:v>
                </c:pt>
                <c:pt idx="1821">
                  <c:v>12.645833333333334</c:v>
                </c:pt>
                <c:pt idx="1822">
                  <c:v>12.652777777777779</c:v>
                </c:pt>
                <c:pt idx="1823">
                  <c:v>12.659722222222221</c:v>
                </c:pt>
                <c:pt idx="1824">
                  <c:v>12.666666666666666</c:v>
                </c:pt>
                <c:pt idx="1825">
                  <c:v>12.673611111111112</c:v>
                </c:pt>
                <c:pt idx="1826">
                  <c:v>12.680555555555555</c:v>
                </c:pt>
                <c:pt idx="1827">
                  <c:v>12.6875</c:v>
                </c:pt>
                <c:pt idx="1828">
                  <c:v>12.694444444444445</c:v>
                </c:pt>
                <c:pt idx="1829">
                  <c:v>12.701388888888888</c:v>
                </c:pt>
                <c:pt idx="1830">
                  <c:v>12.708333333333334</c:v>
                </c:pt>
                <c:pt idx="1831">
                  <c:v>12.715277777777779</c:v>
                </c:pt>
                <c:pt idx="1832">
                  <c:v>12.722222222222221</c:v>
                </c:pt>
                <c:pt idx="1833">
                  <c:v>12.729166666666666</c:v>
                </c:pt>
                <c:pt idx="1834">
                  <c:v>12.736111111111112</c:v>
                </c:pt>
                <c:pt idx="1835">
                  <c:v>12.743055555555555</c:v>
                </c:pt>
                <c:pt idx="1836">
                  <c:v>12.75</c:v>
                </c:pt>
                <c:pt idx="1837">
                  <c:v>12.756944444444445</c:v>
                </c:pt>
                <c:pt idx="1838">
                  <c:v>12.763888888888888</c:v>
                </c:pt>
                <c:pt idx="1839">
                  <c:v>12.770833333333334</c:v>
                </c:pt>
                <c:pt idx="1840">
                  <c:v>12.777777777777779</c:v>
                </c:pt>
                <c:pt idx="1841">
                  <c:v>12.784722222222221</c:v>
                </c:pt>
                <c:pt idx="1842">
                  <c:v>12.791666666666666</c:v>
                </c:pt>
                <c:pt idx="1843">
                  <c:v>12.798611111111112</c:v>
                </c:pt>
                <c:pt idx="1844">
                  <c:v>12.805555555555555</c:v>
                </c:pt>
                <c:pt idx="1845">
                  <c:v>12.8125</c:v>
                </c:pt>
                <c:pt idx="1846">
                  <c:v>12.819444444444445</c:v>
                </c:pt>
                <c:pt idx="1847">
                  <c:v>12.826388888888888</c:v>
                </c:pt>
                <c:pt idx="1848">
                  <c:v>12.833333333333334</c:v>
                </c:pt>
                <c:pt idx="1849">
                  <c:v>12.840277777777779</c:v>
                </c:pt>
                <c:pt idx="1850">
                  <c:v>12.847222222222221</c:v>
                </c:pt>
                <c:pt idx="1851">
                  <c:v>12.854166666666666</c:v>
                </c:pt>
                <c:pt idx="1852">
                  <c:v>12.861111111111112</c:v>
                </c:pt>
                <c:pt idx="1853">
                  <c:v>12.868055555555555</c:v>
                </c:pt>
                <c:pt idx="1854">
                  <c:v>12.875</c:v>
                </c:pt>
                <c:pt idx="1855">
                  <c:v>12.881944444444445</c:v>
                </c:pt>
                <c:pt idx="1856">
                  <c:v>12.888888888888888</c:v>
                </c:pt>
                <c:pt idx="1857">
                  <c:v>12.895833333333334</c:v>
                </c:pt>
                <c:pt idx="1858">
                  <c:v>12.902777777777779</c:v>
                </c:pt>
                <c:pt idx="1859">
                  <c:v>12.909722222222221</c:v>
                </c:pt>
                <c:pt idx="1860">
                  <c:v>12.916666666666666</c:v>
                </c:pt>
                <c:pt idx="1861">
                  <c:v>12.923611111111112</c:v>
                </c:pt>
                <c:pt idx="1862">
                  <c:v>12.930555555555555</c:v>
                </c:pt>
                <c:pt idx="1863">
                  <c:v>12.9375</c:v>
                </c:pt>
                <c:pt idx="1864">
                  <c:v>12.944444444444445</c:v>
                </c:pt>
                <c:pt idx="1865">
                  <c:v>12.951388888888888</c:v>
                </c:pt>
                <c:pt idx="1866">
                  <c:v>12.958333333333334</c:v>
                </c:pt>
                <c:pt idx="1867">
                  <c:v>12.965277777777779</c:v>
                </c:pt>
                <c:pt idx="1868">
                  <c:v>12.972222222222221</c:v>
                </c:pt>
                <c:pt idx="1869">
                  <c:v>12.979166666666666</c:v>
                </c:pt>
                <c:pt idx="1870">
                  <c:v>12.986111111111112</c:v>
                </c:pt>
                <c:pt idx="1871">
                  <c:v>12.993055555555555</c:v>
                </c:pt>
                <c:pt idx="1872">
                  <c:v>13</c:v>
                </c:pt>
                <c:pt idx="1873">
                  <c:v>13.006944444444445</c:v>
                </c:pt>
                <c:pt idx="1874">
                  <c:v>13.013888888888888</c:v>
                </c:pt>
                <c:pt idx="1875">
                  <c:v>13.020833333333334</c:v>
                </c:pt>
                <c:pt idx="1876">
                  <c:v>13.027777777777779</c:v>
                </c:pt>
                <c:pt idx="1877">
                  <c:v>13.034722222222221</c:v>
                </c:pt>
                <c:pt idx="1878">
                  <c:v>13.041666666666666</c:v>
                </c:pt>
                <c:pt idx="1879">
                  <c:v>13.048611111111112</c:v>
                </c:pt>
                <c:pt idx="1880">
                  <c:v>13.055555555555555</c:v>
                </c:pt>
                <c:pt idx="1881">
                  <c:v>13.0625</c:v>
                </c:pt>
                <c:pt idx="1882">
                  <c:v>13.069444444444445</c:v>
                </c:pt>
                <c:pt idx="1883">
                  <c:v>13.076388888888888</c:v>
                </c:pt>
                <c:pt idx="1884">
                  <c:v>13.083333333333334</c:v>
                </c:pt>
                <c:pt idx="1885">
                  <c:v>13.090277777777779</c:v>
                </c:pt>
                <c:pt idx="1886">
                  <c:v>13.097222222222221</c:v>
                </c:pt>
                <c:pt idx="1887">
                  <c:v>13.104166666666666</c:v>
                </c:pt>
                <c:pt idx="1888">
                  <c:v>13.111111111111112</c:v>
                </c:pt>
                <c:pt idx="1889">
                  <c:v>13.118055555555555</c:v>
                </c:pt>
                <c:pt idx="1890">
                  <c:v>13.125</c:v>
                </c:pt>
                <c:pt idx="1891">
                  <c:v>13.131944444444445</c:v>
                </c:pt>
                <c:pt idx="1892">
                  <c:v>13.138888888888888</c:v>
                </c:pt>
                <c:pt idx="1893">
                  <c:v>13.145833333333334</c:v>
                </c:pt>
                <c:pt idx="1894">
                  <c:v>13.152777777777779</c:v>
                </c:pt>
                <c:pt idx="1895">
                  <c:v>13.159722222222221</c:v>
                </c:pt>
                <c:pt idx="1896">
                  <c:v>13.166666666666666</c:v>
                </c:pt>
                <c:pt idx="1897">
                  <c:v>13.173611111111112</c:v>
                </c:pt>
                <c:pt idx="1898">
                  <c:v>13.180555555555555</c:v>
                </c:pt>
                <c:pt idx="1899">
                  <c:v>13.1875</c:v>
                </c:pt>
                <c:pt idx="1900">
                  <c:v>13.194444444444445</c:v>
                </c:pt>
                <c:pt idx="1901">
                  <c:v>13.201388888888888</c:v>
                </c:pt>
                <c:pt idx="1902">
                  <c:v>13.208333333333334</c:v>
                </c:pt>
                <c:pt idx="1903">
                  <c:v>13.215277777777779</c:v>
                </c:pt>
                <c:pt idx="1904">
                  <c:v>13.222222222222221</c:v>
                </c:pt>
                <c:pt idx="1905">
                  <c:v>13.229166666666666</c:v>
                </c:pt>
                <c:pt idx="1906">
                  <c:v>13.236111111111112</c:v>
                </c:pt>
                <c:pt idx="1907">
                  <c:v>13.243055555555555</c:v>
                </c:pt>
                <c:pt idx="1908">
                  <c:v>13.25</c:v>
                </c:pt>
                <c:pt idx="1909">
                  <c:v>13.256944444444445</c:v>
                </c:pt>
                <c:pt idx="1910">
                  <c:v>13.263888888888888</c:v>
                </c:pt>
                <c:pt idx="1911">
                  <c:v>13.270833333333334</c:v>
                </c:pt>
                <c:pt idx="1912">
                  <c:v>13.277777777777779</c:v>
                </c:pt>
                <c:pt idx="1913">
                  <c:v>13.284722222222221</c:v>
                </c:pt>
                <c:pt idx="1914">
                  <c:v>13.291666666666666</c:v>
                </c:pt>
                <c:pt idx="1915">
                  <c:v>13.298611111111112</c:v>
                </c:pt>
                <c:pt idx="1916">
                  <c:v>13.305555555555555</c:v>
                </c:pt>
                <c:pt idx="1917">
                  <c:v>13.3125</c:v>
                </c:pt>
                <c:pt idx="1918">
                  <c:v>13.319444444444445</c:v>
                </c:pt>
                <c:pt idx="1919">
                  <c:v>13.326388888888888</c:v>
                </c:pt>
                <c:pt idx="1920">
                  <c:v>13.333333333333334</c:v>
                </c:pt>
                <c:pt idx="1921">
                  <c:v>13.340277777777779</c:v>
                </c:pt>
                <c:pt idx="1922">
                  <c:v>13.347222222222221</c:v>
                </c:pt>
                <c:pt idx="1923">
                  <c:v>13.354166666666666</c:v>
                </c:pt>
                <c:pt idx="1924">
                  <c:v>13.361111111111112</c:v>
                </c:pt>
                <c:pt idx="1925">
                  <c:v>13.368055555555555</c:v>
                </c:pt>
                <c:pt idx="1926">
                  <c:v>13.375</c:v>
                </c:pt>
                <c:pt idx="1927">
                  <c:v>13.381944444444445</c:v>
                </c:pt>
                <c:pt idx="1928">
                  <c:v>13.388888888888888</c:v>
                </c:pt>
                <c:pt idx="1929">
                  <c:v>13.395833333333334</c:v>
                </c:pt>
                <c:pt idx="1930">
                  <c:v>13.402777777777779</c:v>
                </c:pt>
                <c:pt idx="1931">
                  <c:v>13.409722222222221</c:v>
                </c:pt>
                <c:pt idx="1932">
                  <c:v>13.416666666666666</c:v>
                </c:pt>
                <c:pt idx="1933">
                  <c:v>13.423611111111112</c:v>
                </c:pt>
                <c:pt idx="1934">
                  <c:v>13.430555555555555</c:v>
                </c:pt>
                <c:pt idx="1935">
                  <c:v>13.4375</c:v>
                </c:pt>
                <c:pt idx="1936">
                  <c:v>13.444444444444445</c:v>
                </c:pt>
                <c:pt idx="1937">
                  <c:v>13.451388888888888</c:v>
                </c:pt>
                <c:pt idx="1938">
                  <c:v>13.458333333333334</c:v>
                </c:pt>
                <c:pt idx="1939">
                  <c:v>13.465277777777779</c:v>
                </c:pt>
                <c:pt idx="1940">
                  <c:v>13.472222222222221</c:v>
                </c:pt>
                <c:pt idx="1941">
                  <c:v>13.479166666666666</c:v>
                </c:pt>
                <c:pt idx="1942">
                  <c:v>13.486111111111112</c:v>
                </c:pt>
                <c:pt idx="1943">
                  <c:v>13.493055555555555</c:v>
                </c:pt>
                <c:pt idx="1944">
                  <c:v>13.5</c:v>
                </c:pt>
                <c:pt idx="1945">
                  <c:v>13.506944444444445</c:v>
                </c:pt>
                <c:pt idx="1946">
                  <c:v>13.513888888888888</c:v>
                </c:pt>
                <c:pt idx="1947">
                  <c:v>13.520833333333334</c:v>
                </c:pt>
                <c:pt idx="1948">
                  <c:v>13.527777777777779</c:v>
                </c:pt>
                <c:pt idx="1949">
                  <c:v>13.534722222222221</c:v>
                </c:pt>
                <c:pt idx="1950">
                  <c:v>13.541666666666666</c:v>
                </c:pt>
                <c:pt idx="1951">
                  <c:v>13.548611111111112</c:v>
                </c:pt>
                <c:pt idx="1952">
                  <c:v>13.555555555555555</c:v>
                </c:pt>
                <c:pt idx="1953">
                  <c:v>13.5625</c:v>
                </c:pt>
                <c:pt idx="1954">
                  <c:v>13.569444444444445</c:v>
                </c:pt>
                <c:pt idx="1955">
                  <c:v>13.576388888888888</c:v>
                </c:pt>
                <c:pt idx="1956">
                  <c:v>13.583333333333334</c:v>
                </c:pt>
                <c:pt idx="1957">
                  <c:v>13.590277777777779</c:v>
                </c:pt>
                <c:pt idx="1958">
                  <c:v>13.597222222222221</c:v>
                </c:pt>
                <c:pt idx="1959">
                  <c:v>13.604166666666666</c:v>
                </c:pt>
                <c:pt idx="1960">
                  <c:v>13.611111111111112</c:v>
                </c:pt>
                <c:pt idx="1961">
                  <c:v>13.618055555555555</c:v>
                </c:pt>
                <c:pt idx="1962">
                  <c:v>13.625</c:v>
                </c:pt>
                <c:pt idx="1963">
                  <c:v>13.631944444444445</c:v>
                </c:pt>
                <c:pt idx="1964">
                  <c:v>13.638888888888888</c:v>
                </c:pt>
                <c:pt idx="1965">
                  <c:v>13.645833333333334</c:v>
                </c:pt>
                <c:pt idx="1966">
                  <c:v>13.652777777777779</c:v>
                </c:pt>
                <c:pt idx="1967">
                  <c:v>13.659722222222221</c:v>
                </c:pt>
                <c:pt idx="1968">
                  <c:v>13.666666666666666</c:v>
                </c:pt>
                <c:pt idx="1969">
                  <c:v>13.673611111111112</c:v>
                </c:pt>
                <c:pt idx="1970">
                  <c:v>13.680555555555555</c:v>
                </c:pt>
                <c:pt idx="1971">
                  <c:v>13.6875</c:v>
                </c:pt>
                <c:pt idx="1972">
                  <c:v>13.694444444444445</c:v>
                </c:pt>
                <c:pt idx="1973">
                  <c:v>13.701388888888888</c:v>
                </c:pt>
                <c:pt idx="1974">
                  <c:v>13.708333333333334</c:v>
                </c:pt>
                <c:pt idx="1975">
                  <c:v>13.715277777777779</c:v>
                </c:pt>
                <c:pt idx="1976">
                  <c:v>13.722222222222221</c:v>
                </c:pt>
                <c:pt idx="1977">
                  <c:v>13.729166666666666</c:v>
                </c:pt>
                <c:pt idx="1978">
                  <c:v>13.736111111111112</c:v>
                </c:pt>
                <c:pt idx="1979">
                  <c:v>13.743055555555555</c:v>
                </c:pt>
                <c:pt idx="1980">
                  <c:v>13.75</c:v>
                </c:pt>
                <c:pt idx="1981">
                  <c:v>13.756944444444445</c:v>
                </c:pt>
                <c:pt idx="1982">
                  <c:v>13.763888888888888</c:v>
                </c:pt>
                <c:pt idx="1983">
                  <c:v>13.770833333333334</c:v>
                </c:pt>
                <c:pt idx="1984">
                  <c:v>13.777777777777779</c:v>
                </c:pt>
                <c:pt idx="1985">
                  <c:v>13.784722222222221</c:v>
                </c:pt>
                <c:pt idx="1986">
                  <c:v>13.791666666666666</c:v>
                </c:pt>
                <c:pt idx="1987">
                  <c:v>13.798611111111112</c:v>
                </c:pt>
                <c:pt idx="1988">
                  <c:v>13.805555555555555</c:v>
                </c:pt>
                <c:pt idx="1989">
                  <c:v>13.8125</c:v>
                </c:pt>
                <c:pt idx="1990">
                  <c:v>13.819444444444445</c:v>
                </c:pt>
                <c:pt idx="1991">
                  <c:v>13.826388888888888</c:v>
                </c:pt>
                <c:pt idx="1992">
                  <c:v>13.833333333333334</c:v>
                </c:pt>
                <c:pt idx="1993">
                  <c:v>13.840277777777779</c:v>
                </c:pt>
                <c:pt idx="1994">
                  <c:v>13.847222222222221</c:v>
                </c:pt>
                <c:pt idx="1995">
                  <c:v>13.854166666666666</c:v>
                </c:pt>
                <c:pt idx="1996">
                  <c:v>13.861111111111112</c:v>
                </c:pt>
                <c:pt idx="1997">
                  <c:v>13.868055555555555</c:v>
                </c:pt>
                <c:pt idx="1998">
                  <c:v>13.875</c:v>
                </c:pt>
                <c:pt idx="1999">
                  <c:v>13.881944444444445</c:v>
                </c:pt>
                <c:pt idx="2000">
                  <c:v>13.888888888888888</c:v>
                </c:pt>
                <c:pt idx="2001">
                  <c:v>13.895833333333334</c:v>
                </c:pt>
                <c:pt idx="2002">
                  <c:v>13.902777777777779</c:v>
                </c:pt>
                <c:pt idx="2003">
                  <c:v>13.909722222222221</c:v>
                </c:pt>
                <c:pt idx="2004">
                  <c:v>13.916666666666666</c:v>
                </c:pt>
                <c:pt idx="2005">
                  <c:v>13.923611111111112</c:v>
                </c:pt>
                <c:pt idx="2006">
                  <c:v>13.930555555555555</c:v>
                </c:pt>
                <c:pt idx="2007">
                  <c:v>13.9375</c:v>
                </c:pt>
                <c:pt idx="2008">
                  <c:v>13.944444444444445</c:v>
                </c:pt>
                <c:pt idx="2009">
                  <c:v>13.951388888888888</c:v>
                </c:pt>
                <c:pt idx="2010">
                  <c:v>13.958333333333334</c:v>
                </c:pt>
                <c:pt idx="2011">
                  <c:v>13.965277777777779</c:v>
                </c:pt>
                <c:pt idx="2012">
                  <c:v>13.972222222222221</c:v>
                </c:pt>
                <c:pt idx="2013">
                  <c:v>13.979166666666666</c:v>
                </c:pt>
                <c:pt idx="2014">
                  <c:v>13.986111111111112</c:v>
                </c:pt>
                <c:pt idx="2015">
                  <c:v>13.993055555555555</c:v>
                </c:pt>
                <c:pt idx="2016">
                  <c:v>14</c:v>
                </c:pt>
                <c:pt idx="2017">
                  <c:v>14.006944444444445</c:v>
                </c:pt>
                <c:pt idx="2018">
                  <c:v>14.013888888888888</c:v>
                </c:pt>
                <c:pt idx="2019">
                  <c:v>14.020833333333334</c:v>
                </c:pt>
                <c:pt idx="2020">
                  <c:v>14.027777777777779</c:v>
                </c:pt>
                <c:pt idx="2021">
                  <c:v>14.034722222222221</c:v>
                </c:pt>
                <c:pt idx="2022">
                  <c:v>14.041666666666666</c:v>
                </c:pt>
                <c:pt idx="2023">
                  <c:v>14.048611111111112</c:v>
                </c:pt>
                <c:pt idx="2024">
                  <c:v>14.055555555555555</c:v>
                </c:pt>
                <c:pt idx="2025">
                  <c:v>14.0625</c:v>
                </c:pt>
                <c:pt idx="2026">
                  <c:v>14.069444444444445</c:v>
                </c:pt>
                <c:pt idx="2027">
                  <c:v>14.076388888888888</c:v>
                </c:pt>
                <c:pt idx="2028">
                  <c:v>14.083333333333334</c:v>
                </c:pt>
                <c:pt idx="2029">
                  <c:v>14.090277777777779</c:v>
                </c:pt>
                <c:pt idx="2030">
                  <c:v>14.097222222222221</c:v>
                </c:pt>
                <c:pt idx="2031">
                  <c:v>14.104166666666666</c:v>
                </c:pt>
                <c:pt idx="2032">
                  <c:v>14.111111111111112</c:v>
                </c:pt>
                <c:pt idx="2033">
                  <c:v>14.118055555555555</c:v>
                </c:pt>
                <c:pt idx="2034">
                  <c:v>14.125</c:v>
                </c:pt>
                <c:pt idx="2035">
                  <c:v>14.131944444444445</c:v>
                </c:pt>
                <c:pt idx="2036">
                  <c:v>14.138888888888888</c:v>
                </c:pt>
                <c:pt idx="2037">
                  <c:v>14.145833333333334</c:v>
                </c:pt>
                <c:pt idx="2038">
                  <c:v>14.152777777777779</c:v>
                </c:pt>
                <c:pt idx="2039">
                  <c:v>14.159722222222221</c:v>
                </c:pt>
                <c:pt idx="2040">
                  <c:v>14.166666666666666</c:v>
                </c:pt>
                <c:pt idx="2041">
                  <c:v>14.173611111111112</c:v>
                </c:pt>
                <c:pt idx="2042">
                  <c:v>14.180555555555555</c:v>
                </c:pt>
                <c:pt idx="2043">
                  <c:v>14.1875</c:v>
                </c:pt>
                <c:pt idx="2044">
                  <c:v>14.194444444444445</c:v>
                </c:pt>
                <c:pt idx="2045">
                  <c:v>14.201388888888888</c:v>
                </c:pt>
                <c:pt idx="2046">
                  <c:v>14.208333333333334</c:v>
                </c:pt>
                <c:pt idx="2047">
                  <c:v>14.215277777777779</c:v>
                </c:pt>
                <c:pt idx="2048">
                  <c:v>14.222222222222221</c:v>
                </c:pt>
                <c:pt idx="2049">
                  <c:v>14.229166666666666</c:v>
                </c:pt>
                <c:pt idx="2050">
                  <c:v>14.236111111111112</c:v>
                </c:pt>
                <c:pt idx="2051">
                  <c:v>14.243055555555555</c:v>
                </c:pt>
                <c:pt idx="2052">
                  <c:v>14.25</c:v>
                </c:pt>
                <c:pt idx="2053">
                  <c:v>14.256944444444445</c:v>
                </c:pt>
                <c:pt idx="2054">
                  <c:v>14.263888888888888</c:v>
                </c:pt>
                <c:pt idx="2055">
                  <c:v>14.270833333333334</c:v>
                </c:pt>
                <c:pt idx="2056">
                  <c:v>14.277777777777779</c:v>
                </c:pt>
                <c:pt idx="2057">
                  <c:v>14.284722222222221</c:v>
                </c:pt>
                <c:pt idx="2058">
                  <c:v>14.291666666666666</c:v>
                </c:pt>
                <c:pt idx="2059">
                  <c:v>14.298611111111112</c:v>
                </c:pt>
                <c:pt idx="2060">
                  <c:v>14.305555555555555</c:v>
                </c:pt>
                <c:pt idx="2061">
                  <c:v>14.3125</c:v>
                </c:pt>
                <c:pt idx="2062">
                  <c:v>14.319444444444445</c:v>
                </c:pt>
                <c:pt idx="2063">
                  <c:v>14.326388888888888</c:v>
                </c:pt>
                <c:pt idx="2064">
                  <c:v>14.333333333333334</c:v>
                </c:pt>
                <c:pt idx="2065">
                  <c:v>14.340277777777779</c:v>
                </c:pt>
                <c:pt idx="2066">
                  <c:v>14.347222222222221</c:v>
                </c:pt>
                <c:pt idx="2067">
                  <c:v>14.354166666666666</c:v>
                </c:pt>
                <c:pt idx="2068">
                  <c:v>14.361111111111112</c:v>
                </c:pt>
                <c:pt idx="2069">
                  <c:v>14.368055555555555</c:v>
                </c:pt>
                <c:pt idx="2070">
                  <c:v>14.375</c:v>
                </c:pt>
                <c:pt idx="2071">
                  <c:v>14.381944444444445</c:v>
                </c:pt>
                <c:pt idx="2072">
                  <c:v>14.388888888888888</c:v>
                </c:pt>
                <c:pt idx="2073">
                  <c:v>14.395833333333334</c:v>
                </c:pt>
                <c:pt idx="2074">
                  <c:v>14.402777777777779</c:v>
                </c:pt>
                <c:pt idx="2075">
                  <c:v>14.409722222222221</c:v>
                </c:pt>
                <c:pt idx="2076">
                  <c:v>14.416666666666666</c:v>
                </c:pt>
                <c:pt idx="2077">
                  <c:v>14.423611111111112</c:v>
                </c:pt>
                <c:pt idx="2078">
                  <c:v>14.430555555555555</c:v>
                </c:pt>
                <c:pt idx="2079">
                  <c:v>14.4375</c:v>
                </c:pt>
                <c:pt idx="2080">
                  <c:v>14.444444444444445</c:v>
                </c:pt>
                <c:pt idx="2081">
                  <c:v>14.451388888888888</c:v>
                </c:pt>
                <c:pt idx="2082">
                  <c:v>14.458333333333334</c:v>
                </c:pt>
                <c:pt idx="2083">
                  <c:v>14.465277777777779</c:v>
                </c:pt>
                <c:pt idx="2084">
                  <c:v>14.472222222222221</c:v>
                </c:pt>
                <c:pt idx="2085">
                  <c:v>14.479166666666666</c:v>
                </c:pt>
                <c:pt idx="2086">
                  <c:v>14.486111111111112</c:v>
                </c:pt>
                <c:pt idx="2087">
                  <c:v>14.493055555555555</c:v>
                </c:pt>
                <c:pt idx="2088">
                  <c:v>14.5</c:v>
                </c:pt>
                <c:pt idx="2089">
                  <c:v>14.506944444444445</c:v>
                </c:pt>
                <c:pt idx="2090">
                  <c:v>14.513888888888888</c:v>
                </c:pt>
                <c:pt idx="2091">
                  <c:v>14.520833333333334</c:v>
                </c:pt>
                <c:pt idx="2092">
                  <c:v>14.527777777777779</c:v>
                </c:pt>
                <c:pt idx="2093">
                  <c:v>14.534722222222221</c:v>
                </c:pt>
                <c:pt idx="2094">
                  <c:v>14.541666666666666</c:v>
                </c:pt>
                <c:pt idx="2095">
                  <c:v>14.548611111111112</c:v>
                </c:pt>
                <c:pt idx="2096">
                  <c:v>14.555555555555555</c:v>
                </c:pt>
                <c:pt idx="2097">
                  <c:v>14.5625</c:v>
                </c:pt>
                <c:pt idx="2098">
                  <c:v>14.569444444444445</c:v>
                </c:pt>
                <c:pt idx="2099">
                  <c:v>14.576388888888888</c:v>
                </c:pt>
                <c:pt idx="2100">
                  <c:v>14.583333333333334</c:v>
                </c:pt>
                <c:pt idx="2101">
                  <c:v>14.590277777777779</c:v>
                </c:pt>
                <c:pt idx="2102">
                  <c:v>14.597222222222221</c:v>
                </c:pt>
                <c:pt idx="2103">
                  <c:v>14.604166666666666</c:v>
                </c:pt>
                <c:pt idx="2104">
                  <c:v>14.611111111111112</c:v>
                </c:pt>
                <c:pt idx="2105">
                  <c:v>14.618055555555555</c:v>
                </c:pt>
                <c:pt idx="2106">
                  <c:v>14.625</c:v>
                </c:pt>
                <c:pt idx="2107">
                  <c:v>14.631944444444445</c:v>
                </c:pt>
                <c:pt idx="2108">
                  <c:v>14.638888888888888</c:v>
                </c:pt>
                <c:pt idx="2109">
                  <c:v>14.645833333333334</c:v>
                </c:pt>
                <c:pt idx="2110">
                  <c:v>14.652777777777779</c:v>
                </c:pt>
                <c:pt idx="2111">
                  <c:v>14.659722222222221</c:v>
                </c:pt>
                <c:pt idx="2112">
                  <c:v>14.666666666666666</c:v>
                </c:pt>
                <c:pt idx="2113">
                  <c:v>14.673611111111112</c:v>
                </c:pt>
                <c:pt idx="2114">
                  <c:v>14.680555555555555</c:v>
                </c:pt>
                <c:pt idx="2115">
                  <c:v>14.6875</c:v>
                </c:pt>
                <c:pt idx="2116">
                  <c:v>14.694444444444445</c:v>
                </c:pt>
                <c:pt idx="2117">
                  <c:v>14.701388888888888</c:v>
                </c:pt>
                <c:pt idx="2118">
                  <c:v>14.708333333333334</c:v>
                </c:pt>
                <c:pt idx="2119">
                  <c:v>14.715277777777779</c:v>
                </c:pt>
                <c:pt idx="2120">
                  <c:v>14.722222222222221</c:v>
                </c:pt>
                <c:pt idx="2121">
                  <c:v>14.729166666666666</c:v>
                </c:pt>
                <c:pt idx="2122">
                  <c:v>14.736111111111112</c:v>
                </c:pt>
                <c:pt idx="2123">
                  <c:v>14.743055555555555</c:v>
                </c:pt>
                <c:pt idx="2124">
                  <c:v>14.75</c:v>
                </c:pt>
                <c:pt idx="2125">
                  <c:v>14.756944444444445</c:v>
                </c:pt>
                <c:pt idx="2126">
                  <c:v>14.763888888888888</c:v>
                </c:pt>
                <c:pt idx="2127">
                  <c:v>14.770833333333334</c:v>
                </c:pt>
                <c:pt idx="2128">
                  <c:v>14.777777777777779</c:v>
                </c:pt>
                <c:pt idx="2129">
                  <c:v>14.784722222222221</c:v>
                </c:pt>
                <c:pt idx="2130">
                  <c:v>14.791666666666666</c:v>
                </c:pt>
                <c:pt idx="2131">
                  <c:v>14.798611111111112</c:v>
                </c:pt>
                <c:pt idx="2132">
                  <c:v>14.805555555555555</c:v>
                </c:pt>
                <c:pt idx="2133">
                  <c:v>14.8125</c:v>
                </c:pt>
                <c:pt idx="2134">
                  <c:v>14.819444444444445</c:v>
                </c:pt>
                <c:pt idx="2135">
                  <c:v>14.826388888888888</c:v>
                </c:pt>
                <c:pt idx="2136">
                  <c:v>14.833333333333334</c:v>
                </c:pt>
                <c:pt idx="2137">
                  <c:v>14.840277777777779</c:v>
                </c:pt>
                <c:pt idx="2138">
                  <c:v>14.847222222222221</c:v>
                </c:pt>
                <c:pt idx="2139">
                  <c:v>14.854166666666666</c:v>
                </c:pt>
                <c:pt idx="2140">
                  <c:v>14.861111111111112</c:v>
                </c:pt>
                <c:pt idx="2141">
                  <c:v>14.868055555555555</c:v>
                </c:pt>
                <c:pt idx="2142">
                  <c:v>14.875</c:v>
                </c:pt>
                <c:pt idx="2143">
                  <c:v>14.881944444444445</c:v>
                </c:pt>
                <c:pt idx="2144">
                  <c:v>14.888888888888888</c:v>
                </c:pt>
                <c:pt idx="2145">
                  <c:v>14.895833333333334</c:v>
                </c:pt>
                <c:pt idx="2146">
                  <c:v>14.902777777777779</c:v>
                </c:pt>
                <c:pt idx="2147">
                  <c:v>14.909722222222221</c:v>
                </c:pt>
                <c:pt idx="2148">
                  <c:v>14.916666666666666</c:v>
                </c:pt>
                <c:pt idx="2149">
                  <c:v>14.923611111111112</c:v>
                </c:pt>
                <c:pt idx="2150">
                  <c:v>14.930555555555555</c:v>
                </c:pt>
                <c:pt idx="2151">
                  <c:v>14.9375</c:v>
                </c:pt>
                <c:pt idx="2152">
                  <c:v>14.944444444444445</c:v>
                </c:pt>
                <c:pt idx="2153">
                  <c:v>14.951388888888888</c:v>
                </c:pt>
                <c:pt idx="2154">
                  <c:v>14.958333333333334</c:v>
                </c:pt>
                <c:pt idx="2155">
                  <c:v>14.965277777777779</c:v>
                </c:pt>
                <c:pt idx="2156">
                  <c:v>14.972222222222221</c:v>
                </c:pt>
                <c:pt idx="2157">
                  <c:v>14.979166666666666</c:v>
                </c:pt>
                <c:pt idx="2158">
                  <c:v>14.986111111111112</c:v>
                </c:pt>
                <c:pt idx="2159">
                  <c:v>14.993055555555555</c:v>
                </c:pt>
                <c:pt idx="2160">
                  <c:v>15</c:v>
                </c:pt>
                <c:pt idx="2161">
                  <c:v>15.006944444444445</c:v>
                </c:pt>
                <c:pt idx="2162">
                  <c:v>15.013888888888888</c:v>
                </c:pt>
                <c:pt idx="2163">
                  <c:v>15.020833333333334</c:v>
                </c:pt>
                <c:pt idx="2164">
                  <c:v>15.027777777777779</c:v>
                </c:pt>
                <c:pt idx="2165">
                  <c:v>15.034722222222221</c:v>
                </c:pt>
                <c:pt idx="2166">
                  <c:v>15.041666666666666</c:v>
                </c:pt>
                <c:pt idx="2167">
                  <c:v>15.048611111111112</c:v>
                </c:pt>
                <c:pt idx="2168">
                  <c:v>15.055555555555555</c:v>
                </c:pt>
                <c:pt idx="2169">
                  <c:v>15.0625</c:v>
                </c:pt>
                <c:pt idx="2170">
                  <c:v>15.069444444444445</c:v>
                </c:pt>
                <c:pt idx="2171">
                  <c:v>15.076388888888888</c:v>
                </c:pt>
                <c:pt idx="2172">
                  <c:v>15.083333333333334</c:v>
                </c:pt>
                <c:pt idx="2173">
                  <c:v>15.090277777777779</c:v>
                </c:pt>
                <c:pt idx="2174">
                  <c:v>15.097222222222221</c:v>
                </c:pt>
                <c:pt idx="2175">
                  <c:v>15.104166666666666</c:v>
                </c:pt>
                <c:pt idx="2176">
                  <c:v>15.111111111111112</c:v>
                </c:pt>
                <c:pt idx="2177">
                  <c:v>15.118055555555555</c:v>
                </c:pt>
                <c:pt idx="2178">
                  <c:v>15.125</c:v>
                </c:pt>
                <c:pt idx="2179">
                  <c:v>15.131944444444445</c:v>
                </c:pt>
                <c:pt idx="2180">
                  <c:v>15.138888888888888</c:v>
                </c:pt>
                <c:pt idx="2181">
                  <c:v>15.145833333333334</c:v>
                </c:pt>
                <c:pt idx="2182">
                  <c:v>15.152777777777779</c:v>
                </c:pt>
                <c:pt idx="2183">
                  <c:v>15.159722222222221</c:v>
                </c:pt>
                <c:pt idx="2184">
                  <c:v>15.166666666666666</c:v>
                </c:pt>
                <c:pt idx="2185">
                  <c:v>15.173611111111112</c:v>
                </c:pt>
                <c:pt idx="2186">
                  <c:v>15.180555555555555</c:v>
                </c:pt>
                <c:pt idx="2187">
                  <c:v>15.1875</c:v>
                </c:pt>
                <c:pt idx="2188">
                  <c:v>15.194444444444445</c:v>
                </c:pt>
                <c:pt idx="2189">
                  <c:v>15.201388888888888</c:v>
                </c:pt>
                <c:pt idx="2190">
                  <c:v>15.208333333333334</c:v>
                </c:pt>
                <c:pt idx="2191">
                  <c:v>15.215277777777779</c:v>
                </c:pt>
                <c:pt idx="2192">
                  <c:v>15.222222222222221</c:v>
                </c:pt>
                <c:pt idx="2193">
                  <c:v>15.229166666666666</c:v>
                </c:pt>
                <c:pt idx="2194">
                  <c:v>15.236111111111112</c:v>
                </c:pt>
                <c:pt idx="2195">
                  <c:v>15.243055555555555</c:v>
                </c:pt>
                <c:pt idx="2196">
                  <c:v>15.25</c:v>
                </c:pt>
                <c:pt idx="2197">
                  <c:v>15.256944444444445</c:v>
                </c:pt>
                <c:pt idx="2198">
                  <c:v>15.263888888888888</c:v>
                </c:pt>
                <c:pt idx="2199">
                  <c:v>15.270833333333334</c:v>
                </c:pt>
                <c:pt idx="2200">
                  <c:v>15.277777777777779</c:v>
                </c:pt>
                <c:pt idx="2201">
                  <c:v>15.284722222222221</c:v>
                </c:pt>
                <c:pt idx="2202">
                  <c:v>15.291666666666666</c:v>
                </c:pt>
                <c:pt idx="2203">
                  <c:v>15.298611111111112</c:v>
                </c:pt>
                <c:pt idx="2204">
                  <c:v>15.305555555555555</c:v>
                </c:pt>
                <c:pt idx="2205">
                  <c:v>15.3125</c:v>
                </c:pt>
                <c:pt idx="2206">
                  <c:v>15.319444444444445</c:v>
                </c:pt>
                <c:pt idx="2207">
                  <c:v>15.326388888888888</c:v>
                </c:pt>
                <c:pt idx="2208">
                  <c:v>15.333333333333334</c:v>
                </c:pt>
                <c:pt idx="2209">
                  <c:v>15.340277777777779</c:v>
                </c:pt>
                <c:pt idx="2210">
                  <c:v>15.347222222222221</c:v>
                </c:pt>
                <c:pt idx="2211">
                  <c:v>15.354166666666666</c:v>
                </c:pt>
                <c:pt idx="2212">
                  <c:v>15.361111111111112</c:v>
                </c:pt>
                <c:pt idx="2213">
                  <c:v>15.368055555555555</c:v>
                </c:pt>
                <c:pt idx="2214">
                  <c:v>15.375</c:v>
                </c:pt>
                <c:pt idx="2215">
                  <c:v>15.381944444444445</c:v>
                </c:pt>
                <c:pt idx="2216">
                  <c:v>15.388888888888888</c:v>
                </c:pt>
                <c:pt idx="2217">
                  <c:v>15.395833333333334</c:v>
                </c:pt>
                <c:pt idx="2218">
                  <c:v>15.402777777777779</c:v>
                </c:pt>
                <c:pt idx="2219">
                  <c:v>15.409722222222221</c:v>
                </c:pt>
                <c:pt idx="2220">
                  <c:v>15.416666666666666</c:v>
                </c:pt>
                <c:pt idx="2221">
                  <c:v>15.423611111111112</c:v>
                </c:pt>
                <c:pt idx="2222">
                  <c:v>15.430555555555555</c:v>
                </c:pt>
                <c:pt idx="2223">
                  <c:v>15.4375</c:v>
                </c:pt>
                <c:pt idx="2224">
                  <c:v>15.444444444444445</c:v>
                </c:pt>
                <c:pt idx="2225">
                  <c:v>15.451388888888888</c:v>
                </c:pt>
                <c:pt idx="2226">
                  <c:v>15.458333333333334</c:v>
                </c:pt>
                <c:pt idx="2227">
                  <c:v>15.465277777777779</c:v>
                </c:pt>
                <c:pt idx="2228">
                  <c:v>15.472222222222221</c:v>
                </c:pt>
                <c:pt idx="2229">
                  <c:v>15.479166666666666</c:v>
                </c:pt>
                <c:pt idx="2230">
                  <c:v>15.486111111111112</c:v>
                </c:pt>
                <c:pt idx="2231">
                  <c:v>15.493055555555555</c:v>
                </c:pt>
                <c:pt idx="2232">
                  <c:v>15.5</c:v>
                </c:pt>
                <c:pt idx="2233">
                  <c:v>15.506944444444445</c:v>
                </c:pt>
                <c:pt idx="2234">
                  <c:v>15.513888888888888</c:v>
                </c:pt>
                <c:pt idx="2235">
                  <c:v>15.520833333333334</c:v>
                </c:pt>
                <c:pt idx="2236">
                  <c:v>15.527777777777779</c:v>
                </c:pt>
                <c:pt idx="2237">
                  <c:v>15.534722222222221</c:v>
                </c:pt>
                <c:pt idx="2238">
                  <c:v>15.541666666666666</c:v>
                </c:pt>
                <c:pt idx="2239">
                  <c:v>15.548611111111112</c:v>
                </c:pt>
                <c:pt idx="2240">
                  <c:v>15.555555555555555</c:v>
                </c:pt>
                <c:pt idx="2241">
                  <c:v>15.5625</c:v>
                </c:pt>
                <c:pt idx="2242">
                  <c:v>15.569444444444445</c:v>
                </c:pt>
                <c:pt idx="2243">
                  <c:v>15.576388888888888</c:v>
                </c:pt>
                <c:pt idx="2244">
                  <c:v>15.583333333333334</c:v>
                </c:pt>
                <c:pt idx="2245">
                  <c:v>15.590277777777779</c:v>
                </c:pt>
                <c:pt idx="2246">
                  <c:v>15.597222222222221</c:v>
                </c:pt>
                <c:pt idx="2247">
                  <c:v>15.604166666666666</c:v>
                </c:pt>
                <c:pt idx="2248">
                  <c:v>15.611111111111112</c:v>
                </c:pt>
                <c:pt idx="2249">
                  <c:v>15.618055555555555</c:v>
                </c:pt>
                <c:pt idx="2250">
                  <c:v>15.625</c:v>
                </c:pt>
                <c:pt idx="2251">
                  <c:v>15.631944444444445</c:v>
                </c:pt>
                <c:pt idx="2252">
                  <c:v>15.638888888888888</c:v>
                </c:pt>
                <c:pt idx="2253">
                  <c:v>15.645833333333334</c:v>
                </c:pt>
                <c:pt idx="2254">
                  <c:v>15.652777777777779</c:v>
                </c:pt>
                <c:pt idx="2255">
                  <c:v>15.659722222222221</c:v>
                </c:pt>
                <c:pt idx="2256">
                  <c:v>15.666666666666666</c:v>
                </c:pt>
                <c:pt idx="2257">
                  <c:v>15.673611111111112</c:v>
                </c:pt>
                <c:pt idx="2258">
                  <c:v>15.680555555555555</c:v>
                </c:pt>
                <c:pt idx="2259">
                  <c:v>15.6875</c:v>
                </c:pt>
                <c:pt idx="2260">
                  <c:v>15.694444444444445</c:v>
                </c:pt>
                <c:pt idx="2261">
                  <c:v>15.701388888888888</c:v>
                </c:pt>
                <c:pt idx="2262">
                  <c:v>15.708333333333334</c:v>
                </c:pt>
                <c:pt idx="2263">
                  <c:v>15.715277777777779</c:v>
                </c:pt>
                <c:pt idx="2264">
                  <c:v>15.722222222222221</c:v>
                </c:pt>
                <c:pt idx="2265">
                  <c:v>15.729166666666666</c:v>
                </c:pt>
                <c:pt idx="2266">
                  <c:v>15.736111111111112</c:v>
                </c:pt>
                <c:pt idx="2267">
                  <c:v>15.743055555555555</c:v>
                </c:pt>
                <c:pt idx="2268">
                  <c:v>15.75</c:v>
                </c:pt>
                <c:pt idx="2269">
                  <c:v>15.756944444444445</c:v>
                </c:pt>
                <c:pt idx="2270">
                  <c:v>15.763888888888888</c:v>
                </c:pt>
                <c:pt idx="2271">
                  <c:v>15.770833333333334</c:v>
                </c:pt>
                <c:pt idx="2272">
                  <c:v>15.777777777777779</c:v>
                </c:pt>
                <c:pt idx="2273">
                  <c:v>15.784722222222221</c:v>
                </c:pt>
                <c:pt idx="2274">
                  <c:v>15.791666666666666</c:v>
                </c:pt>
                <c:pt idx="2275">
                  <c:v>15.798611111111112</c:v>
                </c:pt>
                <c:pt idx="2276">
                  <c:v>15.805555555555555</c:v>
                </c:pt>
                <c:pt idx="2277">
                  <c:v>15.8125</c:v>
                </c:pt>
                <c:pt idx="2278">
                  <c:v>15.819444444444445</c:v>
                </c:pt>
                <c:pt idx="2279">
                  <c:v>15.826388888888888</c:v>
                </c:pt>
                <c:pt idx="2280">
                  <c:v>15.833333333333334</c:v>
                </c:pt>
                <c:pt idx="2281">
                  <c:v>15.840277777777779</c:v>
                </c:pt>
                <c:pt idx="2282">
                  <c:v>15.847222222222221</c:v>
                </c:pt>
                <c:pt idx="2283">
                  <c:v>15.854166666666666</c:v>
                </c:pt>
                <c:pt idx="2284">
                  <c:v>15.861111111111112</c:v>
                </c:pt>
                <c:pt idx="2285">
                  <c:v>15.868055555555555</c:v>
                </c:pt>
                <c:pt idx="2286">
                  <c:v>15.875</c:v>
                </c:pt>
                <c:pt idx="2287">
                  <c:v>15.881944444444445</c:v>
                </c:pt>
                <c:pt idx="2288">
                  <c:v>15.888888888888888</c:v>
                </c:pt>
                <c:pt idx="2289">
                  <c:v>15.895833333333334</c:v>
                </c:pt>
                <c:pt idx="2290">
                  <c:v>15.902777777777779</c:v>
                </c:pt>
                <c:pt idx="2291">
                  <c:v>15.909722222222221</c:v>
                </c:pt>
                <c:pt idx="2292">
                  <c:v>15.916666666666666</c:v>
                </c:pt>
                <c:pt idx="2293">
                  <c:v>15.923611111111112</c:v>
                </c:pt>
                <c:pt idx="2294">
                  <c:v>15.930555555555555</c:v>
                </c:pt>
                <c:pt idx="2295">
                  <c:v>15.9375</c:v>
                </c:pt>
                <c:pt idx="2296">
                  <c:v>15.944444444444445</c:v>
                </c:pt>
                <c:pt idx="2297">
                  <c:v>15.951388888888888</c:v>
                </c:pt>
                <c:pt idx="2298">
                  <c:v>15.958333333333334</c:v>
                </c:pt>
                <c:pt idx="2299">
                  <c:v>15.965277777777779</c:v>
                </c:pt>
                <c:pt idx="2300">
                  <c:v>15.972222222222221</c:v>
                </c:pt>
                <c:pt idx="2301">
                  <c:v>15.979166666666666</c:v>
                </c:pt>
                <c:pt idx="2302">
                  <c:v>15.986111111111112</c:v>
                </c:pt>
                <c:pt idx="2303">
                  <c:v>15.993055555555555</c:v>
                </c:pt>
                <c:pt idx="2304">
                  <c:v>16</c:v>
                </c:pt>
                <c:pt idx="2305">
                  <c:v>16.006944444444446</c:v>
                </c:pt>
                <c:pt idx="2306">
                  <c:v>16.013888888888889</c:v>
                </c:pt>
                <c:pt idx="2307">
                  <c:v>16.020833333333332</c:v>
                </c:pt>
                <c:pt idx="2308">
                  <c:v>16.027777777777779</c:v>
                </c:pt>
                <c:pt idx="2309">
                  <c:v>16.034722222222221</c:v>
                </c:pt>
                <c:pt idx="2310">
                  <c:v>16.041666666666668</c:v>
                </c:pt>
                <c:pt idx="2311">
                  <c:v>16.048611111111111</c:v>
                </c:pt>
                <c:pt idx="2312">
                  <c:v>16.055555555555554</c:v>
                </c:pt>
                <c:pt idx="2313">
                  <c:v>16.0625</c:v>
                </c:pt>
                <c:pt idx="2314">
                  <c:v>16.069444444444446</c:v>
                </c:pt>
                <c:pt idx="2315">
                  <c:v>16.076388888888889</c:v>
                </c:pt>
                <c:pt idx="2316">
                  <c:v>16.083333333333332</c:v>
                </c:pt>
                <c:pt idx="2317">
                  <c:v>16.090277777777779</c:v>
                </c:pt>
                <c:pt idx="2318">
                  <c:v>16.097222222222221</c:v>
                </c:pt>
                <c:pt idx="2319">
                  <c:v>16.104166666666668</c:v>
                </c:pt>
                <c:pt idx="2320">
                  <c:v>16.111111111111111</c:v>
                </c:pt>
                <c:pt idx="2321">
                  <c:v>16.118055555555554</c:v>
                </c:pt>
                <c:pt idx="2322">
                  <c:v>16.125</c:v>
                </c:pt>
                <c:pt idx="2323">
                  <c:v>16.131944444444446</c:v>
                </c:pt>
                <c:pt idx="2324">
                  <c:v>16.138888888888889</c:v>
                </c:pt>
                <c:pt idx="2325">
                  <c:v>16.145833333333332</c:v>
                </c:pt>
                <c:pt idx="2326">
                  <c:v>16.152777777777779</c:v>
                </c:pt>
                <c:pt idx="2327">
                  <c:v>16.159722222222221</c:v>
                </c:pt>
                <c:pt idx="2328">
                  <c:v>16.166666666666668</c:v>
                </c:pt>
                <c:pt idx="2329">
                  <c:v>16.173611111111111</c:v>
                </c:pt>
                <c:pt idx="2330">
                  <c:v>16.180555555555554</c:v>
                </c:pt>
                <c:pt idx="2331">
                  <c:v>16.1875</c:v>
                </c:pt>
                <c:pt idx="2332">
                  <c:v>16.194444444444446</c:v>
                </c:pt>
                <c:pt idx="2333">
                  <c:v>16.201388888888889</c:v>
                </c:pt>
                <c:pt idx="2334">
                  <c:v>16.208333333333332</c:v>
                </c:pt>
                <c:pt idx="2335">
                  <c:v>16.215277777777779</c:v>
                </c:pt>
                <c:pt idx="2336">
                  <c:v>16.222222222222221</c:v>
                </c:pt>
                <c:pt idx="2337">
                  <c:v>16.229166666666668</c:v>
                </c:pt>
                <c:pt idx="2338">
                  <c:v>16.236111111111111</c:v>
                </c:pt>
                <c:pt idx="2339">
                  <c:v>16.243055555555554</c:v>
                </c:pt>
                <c:pt idx="2340">
                  <c:v>16.25</c:v>
                </c:pt>
                <c:pt idx="2341">
                  <c:v>16.256944444444446</c:v>
                </c:pt>
                <c:pt idx="2342">
                  <c:v>16.263888888888889</c:v>
                </c:pt>
                <c:pt idx="2343">
                  <c:v>16.270833333333332</c:v>
                </c:pt>
                <c:pt idx="2344">
                  <c:v>16.277777777777779</c:v>
                </c:pt>
                <c:pt idx="2345">
                  <c:v>16.284722222222221</c:v>
                </c:pt>
                <c:pt idx="2346">
                  <c:v>16.291666666666668</c:v>
                </c:pt>
                <c:pt idx="2347">
                  <c:v>16.298611111111111</c:v>
                </c:pt>
                <c:pt idx="2348">
                  <c:v>16.305555555555554</c:v>
                </c:pt>
                <c:pt idx="2349">
                  <c:v>16.3125</c:v>
                </c:pt>
                <c:pt idx="2350">
                  <c:v>16.319444444444446</c:v>
                </c:pt>
                <c:pt idx="2351">
                  <c:v>16.326388888888889</c:v>
                </c:pt>
                <c:pt idx="2352">
                  <c:v>16.333333333333332</c:v>
                </c:pt>
                <c:pt idx="2353">
                  <c:v>16.340277777777779</c:v>
                </c:pt>
                <c:pt idx="2354">
                  <c:v>16.347222222222221</c:v>
                </c:pt>
                <c:pt idx="2355">
                  <c:v>16.354166666666668</c:v>
                </c:pt>
                <c:pt idx="2356">
                  <c:v>16.361111111111111</c:v>
                </c:pt>
                <c:pt idx="2357">
                  <c:v>16.368055555555554</c:v>
                </c:pt>
                <c:pt idx="2358">
                  <c:v>16.375</c:v>
                </c:pt>
                <c:pt idx="2359">
                  <c:v>16.381944444444446</c:v>
                </c:pt>
                <c:pt idx="2360">
                  <c:v>16.388888888888889</c:v>
                </c:pt>
                <c:pt idx="2361">
                  <c:v>16.395833333333332</c:v>
                </c:pt>
                <c:pt idx="2362">
                  <c:v>16.402777777777779</c:v>
                </c:pt>
                <c:pt idx="2363">
                  <c:v>16.409722222222221</c:v>
                </c:pt>
                <c:pt idx="2364">
                  <c:v>16.416666666666668</c:v>
                </c:pt>
                <c:pt idx="2365">
                  <c:v>16.423611111111111</c:v>
                </c:pt>
                <c:pt idx="2366">
                  <c:v>16.430555555555554</c:v>
                </c:pt>
                <c:pt idx="2367">
                  <c:v>16.4375</c:v>
                </c:pt>
                <c:pt idx="2368">
                  <c:v>16.444444444444446</c:v>
                </c:pt>
                <c:pt idx="2369">
                  <c:v>16.451388888888889</c:v>
                </c:pt>
                <c:pt idx="2370">
                  <c:v>16.458333333333332</c:v>
                </c:pt>
                <c:pt idx="2371">
                  <c:v>16.465277777777779</c:v>
                </c:pt>
                <c:pt idx="2372">
                  <c:v>16.472222222222221</c:v>
                </c:pt>
                <c:pt idx="2373">
                  <c:v>16.479166666666668</c:v>
                </c:pt>
                <c:pt idx="2374">
                  <c:v>16.486111111111111</c:v>
                </c:pt>
                <c:pt idx="2375">
                  <c:v>16.493055555555554</c:v>
                </c:pt>
                <c:pt idx="2376">
                  <c:v>16.5</c:v>
                </c:pt>
                <c:pt idx="2377">
                  <c:v>16.506944444444446</c:v>
                </c:pt>
                <c:pt idx="2378">
                  <c:v>16.513888888888889</c:v>
                </c:pt>
                <c:pt idx="2379">
                  <c:v>16.520833333333332</c:v>
                </c:pt>
                <c:pt idx="2380">
                  <c:v>16.527777777777779</c:v>
                </c:pt>
                <c:pt idx="2381">
                  <c:v>16.534722222222221</c:v>
                </c:pt>
                <c:pt idx="2382">
                  <c:v>16.541666666666668</c:v>
                </c:pt>
                <c:pt idx="2383">
                  <c:v>16.548611111111111</c:v>
                </c:pt>
                <c:pt idx="2384">
                  <c:v>16.555555555555554</c:v>
                </c:pt>
                <c:pt idx="2385">
                  <c:v>16.5625</c:v>
                </c:pt>
                <c:pt idx="2386">
                  <c:v>16.569444444444446</c:v>
                </c:pt>
                <c:pt idx="2387">
                  <c:v>16.576388888888889</c:v>
                </c:pt>
                <c:pt idx="2388">
                  <c:v>16.583333333333332</c:v>
                </c:pt>
                <c:pt idx="2389">
                  <c:v>16.590277777777779</c:v>
                </c:pt>
                <c:pt idx="2390">
                  <c:v>16.597222222222221</c:v>
                </c:pt>
                <c:pt idx="2391">
                  <c:v>16.604166666666668</c:v>
                </c:pt>
                <c:pt idx="2392">
                  <c:v>16.611111111111111</c:v>
                </c:pt>
                <c:pt idx="2393">
                  <c:v>16.618055555555554</c:v>
                </c:pt>
                <c:pt idx="2394">
                  <c:v>16.625</c:v>
                </c:pt>
                <c:pt idx="2395">
                  <c:v>16.631944444444446</c:v>
                </c:pt>
                <c:pt idx="2396">
                  <c:v>16.638888888888889</c:v>
                </c:pt>
                <c:pt idx="2397">
                  <c:v>16.645833333333332</c:v>
                </c:pt>
                <c:pt idx="2398">
                  <c:v>16.652777777777779</c:v>
                </c:pt>
                <c:pt idx="2399">
                  <c:v>16.659722222222221</c:v>
                </c:pt>
                <c:pt idx="2400">
                  <c:v>16.666666666666668</c:v>
                </c:pt>
                <c:pt idx="2401">
                  <c:v>16.673611111111111</c:v>
                </c:pt>
                <c:pt idx="2402">
                  <c:v>16.680555555555554</c:v>
                </c:pt>
                <c:pt idx="2403">
                  <c:v>16.6875</c:v>
                </c:pt>
                <c:pt idx="2404">
                  <c:v>16.694444444444446</c:v>
                </c:pt>
                <c:pt idx="2405">
                  <c:v>16.701388888888889</c:v>
                </c:pt>
                <c:pt idx="2406">
                  <c:v>16.708333333333332</c:v>
                </c:pt>
                <c:pt idx="2407">
                  <c:v>16.715277777777779</c:v>
                </c:pt>
                <c:pt idx="2408">
                  <c:v>16.722222222222221</c:v>
                </c:pt>
                <c:pt idx="2409">
                  <c:v>16.729166666666668</c:v>
                </c:pt>
                <c:pt idx="2410">
                  <c:v>16.736111111111111</c:v>
                </c:pt>
                <c:pt idx="2411">
                  <c:v>16.743055555555554</c:v>
                </c:pt>
                <c:pt idx="2412">
                  <c:v>16.75</c:v>
                </c:pt>
                <c:pt idx="2413">
                  <c:v>16.756944444444446</c:v>
                </c:pt>
                <c:pt idx="2414">
                  <c:v>16.763888888888889</c:v>
                </c:pt>
                <c:pt idx="2415">
                  <c:v>16.770833333333332</c:v>
                </c:pt>
                <c:pt idx="2416">
                  <c:v>16.777777777777779</c:v>
                </c:pt>
                <c:pt idx="2417">
                  <c:v>16.784722222222221</c:v>
                </c:pt>
                <c:pt idx="2418">
                  <c:v>16.791666666666668</c:v>
                </c:pt>
                <c:pt idx="2419">
                  <c:v>16.798611111111111</c:v>
                </c:pt>
                <c:pt idx="2420">
                  <c:v>16.805555555555554</c:v>
                </c:pt>
                <c:pt idx="2421">
                  <c:v>16.8125</c:v>
                </c:pt>
                <c:pt idx="2422">
                  <c:v>16.819444444444446</c:v>
                </c:pt>
                <c:pt idx="2423">
                  <c:v>16.826388888888889</c:v>
                </c:pt>
                <c:pt idx="2424">
                  <c:v>16.833333333333332</c:v>
                </c:pt>
                <c:pt idx="2425">
                  <c:v>16.840277777777779</c:v>
                </c:pt>
                <c:pt idx="2426">
                  <c:v>16.847222222222221</c:v>
                </c:pt>
                <c:pt idx="2427">
                  <c:v>16.854166666666668</c:v>
                </c:pt>
                <c:pt idx="2428">
                  <c:v>16.861111111111111</c:v>
                </c:pt>
                <c:pt idx="2429">
                  <c:v>16.868055555555554</c:v>
                </c:pt>
                <c:pt idx="2430">
                  <c:v>16.875</c:v>
                </c:pt>
                <c:pt idx="2431">
                  <c:v>16.881944444444446</c:v>
                </c:pt>
                <c:pt idx="2432">
                  <c:v>16.888888888888889</c:v>
                </c:pt>
                <c:pt idx="2433">
                  <c:v>16.895833333333332</c:v>
                </c:pt>
                <c:pt idx="2434">
                  <c:v>16.902777777777779</c:v>
                </c:pt>
                <c:pt idx="2435">
                  <c:v>16.909722222222221</c:v>
                </c:pt>
                <c:pt idx="2436">
                  <c:v>16.916666666666668</c:v>
                </c:pt>
                <c:pt idx="2437">
                  <c:v>16.923611111111111</c:v>
                </c:pt>
                <c:pt idx="2438">
                  <c:v>16.930555555555554</c:v>
                </c:pt>
                <c:pt idx="2439">
                  <c:v>16.9375</c:v>
                </c:pt>
                <c:pt idx="2440">
                  <c:v>16.944444444444446</c:v>
                </c:pt>
                <c:pt idx="2441">
                  <c:v>16.951388888888889</c:v>
                </c:pt>
                <c:pt idx="2442">
                  <c:v>16.958333333333332</c:v>
                </c:pt>
                <c:pt idx="2443">
                  <c:v>16.965277777777779</c:v>
                </c:pt>
                <c:pt idx="2444">
                  <c:v>16.972222222222221</c:v>
                </c:pt>
                <c:pt idx="2445">
                  <c:v>16.979166666666668</c:v>
                </c:pt>
                <c:pt idx="2446">
                  <c:v>16.986111111111111</c:v>
                </c:pt>
                <c:pt idx="2447">
                  <c:v>16.993055555555554</c:v>
                </c:pt>
                <c:pt idx="2448">
                  <c:v>17</c:v>
                </c:pt>
                <c:pt idx="2449">
                  <c:v>17.006944444444446</c:v>
                </c:pt>
                <c:pt idx="2450">
                  <c:v>17.013888888888889</c:v>
                </c:pt>
                <c:pt idx="2451">
                  <c:v>17.020833333333332</c:v>
                </c:pt>
                <c:pt idx="2452">
                  <c:v>17.027777777777779</c:v>
                </c:pt>
                <c:pt idx="2453">
                  <c:v>17.034722222222221</c:v>
                </c:pt>
                <c:pt idx="2454">
                  <c:v>17.041666666666668</c:v>
                </c:pt>
                <c:pt idx="2455">
                  <c:v>17.048611111111111</c:v>
                </c:pt>
                <c:pt idx="2456">
                  <c:v>17.055555555555554</c:v>
                </c:pt>
                <c:pt idx="2457">
                  <c:v>17.0625</c:v>
                </c:pt>
                <c:pt idx="2458">
                  <c:v>17.069444444444446</c:v>
                </c:pt>
                <c:pt idx="2459">
                  <c:v>17.076388888888889</c:v>
                </c:pt>
                <c:pt idx="2460">
                  <c:v>17.083333333333332</c:v>
                </c:pt>
                <c:pt idx="2461">
                  <c:v>17.090277777777779</c:v>
                </c:pt>
                <c:pt idx="2462">
                  <c:v>17.097222222222221</c:v>
                </c:pt>
                <c:pt idx="2463">
                  <c:v>17.104166666666668</c:v>
                </c:pt>
                <c:pt idx="2464">
                  <c:v>17.111111111111111</c:v>
                </c:pt>
                <c:pt idx="2465">
                  <c:v>17.118055555555554</c:v>
                </c:pt>
                <c:pt idx="2466">
                  <c:v>17.125</c:v>
                </c:pt>
                <c:pt idx="2467">
                  <c:v>17.131944444444446</c:v>
                </c:pt>
                <c:pt idx="2468">
                  <c:v>17.138888888888889</c:v>
                </c:pt>
                <c:pt idx="2469">
                  <c:v>17.145833333333332</c:v>
                </c:pt>
                <c:pt idx="2470">
                  <c:v>17.152777777777779</c:v>
                </c:pt>
                <c:pt idx="2471">
                  <c:v>17.159722222222221</c:v>
                </c:pt>
                <c:pt idx="2472">
                  <c:v>17.166666666666668</c:v>
                </c:pt>
                <c:pt idx="2473">
                  <c:v>17.173611111111111</c:v>
                </c:pt>
                <c:pt idx="2474">
                  <c:v>17.180555555555554</c:v>
                </c:pt>
                <c:pt idx="2475">
                  <c:v>17.1875</c:v>
                </c:pt>
                <c:pt idx="2476">
                  <c:v>17.194444444444446</c:v>
                </c:pt>
                <c:pt idx="2477">
                  <c:v>17.201388888888889</c:v>
                </c:pt>
                <c:pt idx="2478">
                  <c:v>17.208333333333332</c:v>
                </c:pt>
                <c:pt idx="2479">
                  <c:v>17.215277777777779</c:v>
                </c:pt>
                <c:pt idx="2480">
                  <c:v>17.222222222222221</c:v>
                </c:pt>
                <c:pt idx="2481">
                  <c:v>17.229166666666668</c:v>
                </c:pt>
                <c:pt idx="2482">
                  <c:v>17.236111111111111</c:v>
                </c:pt>
                <c:pt idx="2483">
                  <c:v>17.243055555555554</c:v>
                </c:pt>
                <c:pt idx="2484">
                  <c:v>17.25</c:v>
                </c:pt>
                <c:pt idx="2485">
                  <c:v>17.256944444444446</c:v>
                </c:pt>
                <c:pt idx="2486">
                  <c:v>17.263888888888889</c:v>
                </c:pt>
                <c:pt idx="2487">
                  <c:v>17.270833333333332</c:v>
                </c:pt>
                <c:pt idx="2488">
                  <c:v>17.277777777777779</c:v>
                </c:pt>
                <c:pt idx="2489">
                  <c:v>17.284722222222221</c:v>
                </c:pt>
                <c:pt idx="2490">
                  <c:v>17.291666666666668</c:v>
                </c:pt>
                <c:pt idx="2491">
                  <c:v>17.298611111111111</c:v>
                </c:pt>
                <c:pt idx="2492">
                  <c:v>17.305555555555554</c:v>
                </c:pt>
                <c:pt idx="2493">
                  <c:v>17.3125</c:v>
                </c:pt>
                <c:pt idx="2494">
                  <c:v>17.319444444444446</c:v>
                </c:pt>
                <c:pt idx="2495">
                  <c:v>17.326388888888889</c:v>
                </c:pt>
                <c:pt idx="2496">
                  <c:v>17.333333333333332</c:v>
                </c:pt>
                <c:pt idx="2497">
                  <c:v>17.340277777777779</c:v>
                </c:pt>
                <c:pt idx="2498">
                  <c:v>17.347222222222221</c:v>
                </c:pt>
                <c:pt idx="2499">
                  <c:v>17.354166666666668</c:v>
                </c:pt>
                <c:pt idx="2500">
                  <c:v>17.361111111111111</c:v>
                </c:pt>
                <c:pt idx="2501">
                  <c:v>17.368055555555554</c:v>
                </c:pt>
                <c:pt idx="2502">
                  <c:v>17.375</c:v>
                </c:pt>
                <c:pt idx="2503">
                  <c:v>17.381944444444446</c:v>
                </c:pt>
                <c:pt idx="2504">
                  <c:v>17.388888888888889</c:v>
                </c:pt>
                <c:pt idx="2505">
                  <c:v>17.395833333333332</c:v>
                </c:pt>
                <c:pt idx="2506">
                  <c:v>17.402777777777779</c:v>
                </c:pt>
                <c:pt idx="2507">
                  <c:v>17.409722222222221</c:v>
                </c:pt>
                <c:pt idx="2508">
                  <c:v>17.416666666666668</c:v>
                </c:pt>
                <c:pt idx="2509">
                  <c:v>17.423611111111111</c:v>
                </c:pt>
                <c:pt idx="2510">
                  <c:v>17.430555555555554</c:v>
                </c:pt>
                <c:pt idx="2511">
                  <c:v>17.4375</c:v>
                </c:pt>
                <c:pt idx="2512">
                  <c:v>17.444444444444446</c:v>
                </c:pt>
                <c:pt idx="2513">
                  <c:v>17.451388888888889</c:v>
                </c:pt>
                <c:pt idx="2514">
                  <c:v>17.458333333333332</c:v>
                </c:pt>
                <c:pt idx="2515">
                  <c:v>17.465277777777779</c:v>
                </c:pt>
                <c:pt idx="2516">
                  <c:v>17.472222222222221</c:v>
                </c:pt>
                <c:pt idx="2517">
                  <c:v>17.479166666666668</c:v>
                </c:pt>
                <c:pt idx="2518">
                  <c:v>17.486111111111111</c:v>
                </c:pt>
                <c:pt idx="2519">
                  <c:v>17.493055555555554</c:v>
                </c:pt>
                <c:pt idx="2520">
                  <c:v>17.5</c:v>
                </c:pt>
                <c:pt idx="2521">
                  <c:v>17.506944444444446</c:v>
                </c:pt>
                <c:pt idx="2522">
                  <c:v>17.513888888888889</c:v>
                </c:pt>
                <c:pt idx="2523">
                  <c:v>17.520833333333332</c:v>
                </c:pt>
                <c:pt idx="2524">
                  <c:v>17.527777777777779</c:v>
                </c:pt>
                <c:pt idx="2525">
                  <c:v>17.534722222222221</c:v>
                </c:pt>
                <c:pt idx="2526">
                  <c:v>17.541666666666668</c:v>
                </c:pt>
                <c:pt idx="2527">
                  <c:v>17.548611111111111</c:v>
                </c:pt>
                <c:pt idx="2528">
                  <c:v>17.555555555555554</c:v>
                </c:pt>
                <c:pt idx="2529">
                  <c:v>17.5625</c:v>
                </c:pt>
                <c:pt idx="2530">
                  <c:v>17.569444444444446</c:v>
                </c:pt>
                <c:pt idx="2531">
                  <c:v>17.576388888888889</c:v>
                </c:pt>
                <c:pt idx="2532">
                  <c:v>17.583333333333332</c:v>
                </c:pt>
                <c:pt idx="2533">
                  <c:v>17.590277777777779</c:v>
                </c:pt>
                <c:pt idx="2534">
                  <c:v>17.597222222222221</c:v>
                </c:pt>
                <c:pt idx="2535">
                  <c:v>17.604166666666668</c:v>
                </c:pt>
                <c:pt idx="2536">
                  <c:v>17.611111111111111</c:v>
                </c:pt>
                <c:pt idx="2537">
                  <c:v>17.618055555555554</c:v>
                </c:pt>
                <c:pt idx="2538">
                  <c:v>17.625</c:v>
                </c:pt>
                <c:pt idx="2539">
                  <c:v>17.631944444444446</c:v>
                </c:pt>
                <c:pt idx="2540">
                  <c:v>17.638888888888889</c:v>
                </c:pt>
                <c:pt idx="2541">
                  <c:v>17.645833333333332</c:v>
                </c:pt>
                <c:pt idx="2542">
                  <c:v>17.652777777777779</c:v>
                </c:pt>
                <c:pt idx="2543">
                  <c:v>17.659722222222221</c:v>
                </c:pt>
                <c:pt idx="2544">
                  <c:v>17.666666666666668</c:v>
                </c:pt>
                <c:pt idx="2545">
                  <c:v>17.673611111111111</c:v>
                </c:pt>
                <c:pt idx="2546">
                  <c:v>17.680555555555554</c:v>
                </c:pt>
                <c:pt idx="2547">
                  <c:v>17.6875</c:v>
                </c:pt>
                <c:pt idx="2548">
                  <c:v>17.694444444444446</c:v>
                </c:pt>
                <c:pt idx="2549">
                  <c:v>17.701388888888889</c:v>
                </c:pt>
                <c:pt idx="2550">
                  <c:v>17.708333333333332</c:v>
                </c:pt>
                <c:pt idx="2551">
                  <c:v>17.715277777777779</c:v>
                </c:pt>
                <c:pt idx="2552">
                  <c:v>17.722222222222221</c:v>
                </c:pt>
                <c:pt idx="2553">
                  <c:v>17.729166666666668</c:v>
                </c:pt>
                <c:pt idx="2554">
                  <c:v>17.736111111111111</c:v>
                </c:pt>
                <c:pt idx="2555">
                  <c:v>17.743055555555554</c:v>
                </c:pt>
                <c:pt idx="2556">
                  <c:v>17.75</c:v>
                </c:pt>
                <c:pt idx="2557">
                  <c:v>17.756944444444446</c:v>
                </c:pt>
                <c:pt idx="2558">
                  <c:v>17.763888888888889</c:v>
                </c:pt>
                <c:pt idx="2559">
                  <c:v>17.770833333333332</c:v>
                </c:pt>
                <c:pt idx="2560">
                  <c:v>17.777777777777779</c:v>
                </c:pt>
                <c:pt idx="2561">
                  <c:v>17.784722222222221</c:v>
                </c:pt>
                <c:pt idx="2562">
                  <c:v>17.791666666666668</c:v>
                </c:pt>
                <c:pt idx="2563">
                  <c:v>17.798611111111111</c:v>
                </c:pt>
                <c:pt idx="2564">
                  <c:v>17.805555555555554</c:v>
                </c:pt>
                <c:pt idx="2565">
                  <c:v>17.8125</c:v>
                </c:pt>
                <c:pt idx="2566">
                  <c:v>17.819444444444446</c:v>
                </c:pt>
                <c:pt idx="2567">
                  <c:v>17.826388888888889</c:v>
                </c:pt>
                <c:pt idx="2568">
                  <c:v>17.833333333333332</c:v>
                </c:pt>
                <c:pt idx="2569">
                  <c:v>17.840277777777779</c:v>
                </c:pt>
                <c:pt idx="2570">
                  <c:v>17.847222222222221</c:v>
                </c:pt>
                <c:pt idx="2571">
                  <c:v>17.854166666666668</c:v>
                </c:pt>
                <c:pt idx="2572">
                  <c:v>17.861111111111111</c:v>
                </c:pt>
                <c:pt idx="2573">
                  <c:v>17.868055555555554</c:v>
                </c:pt>
                <c:pt idx="2574">
                  <c:v>17.875</c:v>
                </c:pt>
                <c:pt idx="2575">
                  <c:v>17.881944444444446</c:v>
                </c:pt>
                <c:pt idx="2576">
                  <c:v>17.888888888888889</c:v>
                </c:pt>
                <c:pt idx="2577">
                  <c:v>17.895833333333332</c:v>
                </c:pt>
                <c:pt idx="2578">
                  <c:v>17.902777777777779</c:v>
                </c:pt>
                <c:pt idx="2579">
                  <c:v>17.909722222222221</c:v>
                </c:pt>
                <c:pt idx="2580">
                  <c:v>17.916666666666668</c:v>
                </c:pt>
                <c:pt idx="2581">
                  <c:v>17.923611111111111</c:v>
                </c:pt>
                <c:pt idx="2582">
                  <c:v>17.930555555555554</c:v>
                </c:pt>
                <c:pt idx="2583">
                  <c:v>17.9375</c:v>
                </c:pt>
                <c:pt idx="2584">
                  <c:v>17.944444444444446</c:v>
                </c:pt>
                <c:pt idx="2585">
                  <c:v>17.951388888888889</c:v>
                </c:pt>
                <c:pt idx="2586">
                  <c:v>17.958333333333332</c:v>
                </c:pt>
                <c:pt idx="2587">
                  <c:v>17.965277777777779</c:v>
                </c:pt>
                <c:pt idx="2588">
                  <c:v>17.972222222222221</c:v>
                </c:pt>
                <c:pt idx="2589">
                  <c:v>17.979166666666668</c:v>
                </c:pt>
                <c:pt idx="2590">
                  <c:v>17.986111111111111</c:v>
                </c:pt>
                <c:pt idx="2591">
                  <c:v>17.993055555555554</c:v>
                </c:pt>
                <c:pt idx="2592">
                  <c:v>18</c:v>
                </c:pt>
                <c:pt idx="2593">
                  <c:v>18.006944444444446</c:v>
                </c:pt>
                <c:pt idx="2594">
                  <c:v>18.013888888888889</c:v>
                </c:pt>
                <c:pt idx="2595">
                  <c:v>18.020833333333332</c:v>
                </c:pt>
                <c:pt idx="2596">
                  <c:v>18.027777777777779</c:v>
                </c:pt>
                <c:pt idx="2597">
                  <c:v>18.034722222222221</c:v>
                </c:pt>
                <c:pt idx="2598">
                  <c:v>18.041666666666668</c:v>
                </c:pt>
                <c:pt idx="2599">
                  <c:v>18.048611111111111</c:v>
                </c:pt>
                <c:pt idx="2600">
                  <c:v>18.055555555555554</c:v>
                </c:pt>
                <c:pt idx="2601">
                  <c:v>18.0625</c:v>
                </c:pt>
                <c:pt idx="2602">
                  <c:v>18.069444444444446</c:v>
                </c:pt>
                <c:pt idx="2603">
                  <c:v>18.076388888888889</c:v>
                </c:pt>
                <c:pt idx="2604">
                  <c:v>18.083333333333332</c:v>
                </c:pt>
                <c:pt idx="2605">
                  <c:v>18.090277777777779</c:v>
                </c:pt>
                <c:pt idx="2606">
                  <c:v>18.097222222222221</c:v>
                </c:pt>
                <c:pt idx="2607">
                  <c:v>18.104166666666668</c:v>
                </c:pt>
                <c:pt idx="2608">
                  <c:v>18.111111111111111</c:v>
                </c:pt>
                <c:pt idx="2609">
                  <c:v>18.118055555555554</c:v>
                </c:pt>
                <c:pt idx="2610">
                  <c:v>18.125</c:v>
                </c:pt>
                <c:pt idx="2611">
                  <c:v>18.131944444444446</c:v>
                </c:pt>
                <c:pt idx="2612">
                  <c:v>18.138888888888889</c:v>
                </c:pt>
                <c:pt idx="2613">
                  <c:v>18.145833333333332</c:v>
                </c:pt>
                <c:pt idx="2614">
                  <c:v>18.152777777777779</c:v>
                </c:pt>
                <c:pt idx="2615">
                  <c:v>18.159722222222221</c:v>
                </c:pt>
                <c:pt idx="2616">
                  <c:v>18.166666666666668</c:v>
                </c:pt>
                <c:pt idx="2617">
                  <c:v>18.173611111111111</c:v>
                </c:pt>
                <c:pt idx="2618">
                  <c:v>18.180555555555554</c:v>
                </c:pt>
                <c:pt idx="2619">
                  <c:v>18.1875</c:v>
                </c:pt>
                <c:pt idx="2620">
                  <c:v>18.194444444444446</c:v>
                </c:pt>
                <c:pt idx="2621">
                  <c:v>18.201388888888889</c:v>
                </c:pt>
                <c:pt idx="2622">
                  <c:v>18.208333333333332</c:v>
                </c:pt>
                <c:pt idx="2623">
                  <c:v>18.215277777777779</c:v>
                </c:pt>
                <c:pt idx="2624">
                  <c:v>18.222222222222221</c:v>
                </c:pt>
                <c:pt idx="2625">
                  <c:v>18.229166666666668</c:v>
                </c:pt>
                <c:pt idx="2626">
                  <c:v>18.236111111111111</c:v>
                </c:pt>
                <c:pt idx="2627">
                  <c:v>18.243055555555554</c:v>
                </c:pt>
                <c:pt idx="2628">
                  <c:v>18.25</c:v>
                </c:pt>
                <c:pt idx="2629">
                  <c:v>18.256944444444446</c:v>
                </c:pt>
                <c:pt idx="2630">
                  <c:v>18.263888888888889</c:v>
                </c:pt>
                <c:pt idx="2631">
                  <c:v>18.270833333333332</c:v>
                </c:pt>
                <c:pt idx="2632">
                  <c:v>18.277777777777779</c:v>
                </c:pt>
                <c:pt idx="2633">
                  <c:v>18.284722222222221</c:v>
                </c:pt>
                <c:pt idx="2634">
                  <c:v>18.291666666666668</c:v>
                </c:pt>
                <c:pt idx="2635">
                  <c:v>18.298611111111111</c:v>
                </c:pt>
                <c:pt idx="2636">
                  <c:v>18.305555555555554</c:v>
                </c:pt>
                <c:pt idx="2637">
                  <c:v>18.3125</c:v>
                </c:pt>
                <c:pt idx="2638">
                  <c:v>18.319444444444446</c:v>
                </c:pt>
                <c:pt idx="2639">
                  <c:v>18.326388888888889</c:v>
                </c:pt>
                <c:pt idx="2640">
                  <c:v>18.333333333333332</c:v>
                </c:pt>
                <c:pt idx="2641">
                  <c:v>18.340277777777779</c:v>
                </c:pt>
                <c:pt idx="2642">
                  <c:v>18.347222222222221</c:v>
                </c:pt>
                <c:pt idx="2643">
                  <c:v>18.354166666666668</c:v>
                </c:pt>
                <c:pt idx="2644">
                  <c:v>18.361111111111111</c:v>
                </c:pt>
                <c:pt idx="2645">
                  <c:v>18.368055555555554</c:v>
                </c:pt>
                <c:pt idx="2646">
                  <c:v>18.375</c:v>
                </c:pt>
                <c:pt idx="2647">
                  <c:v>18.381944444444446</c:v>
                </c:pt>
                <c:pt idx="2648">
                  <c:v>18.388888888888889</c:v>
                </c:pt>
                <c:pt idx="2649">
                  <c:v>18.395833333333332</c:v>
                </c:pt>
                <c:pt idx="2650">
                  <c:v>18.402777777777779</c:v>
                </c:pt>
                <c:pt idx="2651">
                  <c:v>18.409722222222221</c:v>
                </c:pt>
                <c:pt idx="2652">
                  <c:v>18.416666666666668</c:v>
                </c:pt>
                <c:pt idx="2653">
                  <c:v>18.423611111111111</c:v>
                </c:pt>
                <c:pt idx="2654">
                  <c:v>18.430555555555554</c:v>
                </c:pt>
                <c:pt idx="2655">
                  <c:v>18.4375</c:v>
                </c:pt>
                <c:pt idx="2656">
                  <c:v>18.444444444444446</c:v>
                </c:pt>
                <c:pt idx="2657">
                  <c:v>18.451388888888889</c:v>
                </c:pt>
                <c:pt idx="2658">
                  <c:v>18.458333333333332</c:v>
                </c:pt>
                <c:pt idx="2659">
                  <c:v>18.465277777777779</c:v>
                </c:pt>
                <c:pt idx="2660">
                  <c:v>18.472222222222221</c:v>
                </c:pt>
                <c:pt idx="2661">
                  <c:v>18.479166666666668</c:v>
                </c:pt>
                <c:pt idx="2662">
                  <c:v>18.486111111111111</c:v>
                </c:pt>
                <c:pt idx="2663">
                  <c:v>18.493055555555554</c:v>
                </c:pt>
                <c:pt idx="2664">
                  <c:v>18.5</c:v>
                </c:pt>
                <c:pt idx="2665">
                  <c:v>18.506944444444446</c:v>
                </c:pt>
                <c:pt idx="2666">
                  <c:v>18.513888888888889</c:v>
                </c:pt>
                <c:pt idx="2667">
                  <c:v>18.520833333333332</c:v>
                </c:pt>
                <c:pt idx="2668">
                  <c:v>18.527777777777779</c:v>
                </c:pt>
                <c:pt idx="2669">
                  <c:v>18.534722222222221</c:v>
                </c:pt>
                <c:pt idx="2670">
                  <c:v>18.541666666666668</c:v>
                </c:pt>
                <c:pt idx="2671">
                  <c:v>18.548611111111111</c:v>
                </c:pt>
                <c:pt idx="2672">
                  <c:v>18.555555555555554</c:v>
                </c:pt>
                <c:pt idx="2673">
                  <c:v>18.5625</c:v>
                </c:pt>
                <c:pt idx="2674">
                  <c:v>18.569444444444446</c:v>
                </c:pt>
                <c:pt idx="2675">
                  <c:v>18.576388888888889</c:v>
                </c:pt>
                <c:pt idx="2676">
                  <c:v>18.583333333333332</c:v>
                </c:pt>
                <c:pt idx="2677">
                  <c:v>18.590277777777779</c:v>
                </c:pt>
                <c:pt idx="2678">
                  <c:v>18.597222222222221</c:v>
                </c:pt>
                <c:pt idx="2679">
                  <c:v>18.604166666666668</c:v>
                </c:pt>
                <c:pt idx="2680">
                  <c:v>18.611111111111111</c:v>
                </c:pt>
                <c:pt idx="2681">
                  <c:v>18.618055555555554</c:v>
                </c:pt>
                <c:pt idx="2682">
                  <c:v>18.625</c:v>
                </c:pt>
                <c:pt idx="2683">
                  <c:v>18.631944444444446</c:v>
                </c:pt>
                <c:pt idx="2684">
                  <c:v>18.638888888888889</c:v>
                </c:pt>
                <c:pt idx="2685">
                  <c:v>18.645833333333332</c:v>
                </c:pt>
                <c:pt idx="2686">
                  <c:v>18.652777777777779</c:v>
                </c:pt>
                <c:pt idx="2687">
                  <c:v>18.659722222222221</c:v>
                </c:pt>
                <c:pt idx="2688">
                  <c:v>18.666666666666668</c:v>
                </c:pt>
                <c:pt idx="2689">
                  <c:v>18.673611111111111</c:v>
                </c:pt>
                <c:pt idx="2690">
                  <c:v>18.680555555555554</c:v>
                </c:pt>
                <c:pt idx="2691">
                  <c:v>18.6875</c:v>
                </c:pt>
                <c:pt idx="2692">
                  <c:v>18.694444444444446</c:v>
                </c:pt>
                <c:pt idx="2693">
                  <c:v>18.701388888888889</c:v>
                </c:pt>
                <c:pt idx="2694">
                  <c:v>18.708333333333332</c:v>
                </c:pt>
                <c:pt idx="2695">
                  <c:v>18.715277777777779</c:v>
                </c:pt>
                <c:pt idx="2696">
                  <c:v>18.722222222222221</c:v>
                </c:pt>
                <c:pt idx="2697">
                  <c:v>18.729166666666668</c:v>
                </c:pt>
                <c:pt idx="2698">
                  <c:v>18.736111111111111</c:v>
                </c:pt>
                <c:pt idx="2699">
                  <c:v>18.743055555555554</c:v>
                </c:pt>
                <c:pt idx="2700">
                  <c:v>18.75</c:v>
                </c:pt>
                <c:pt idx="2701">
                  <c:v>18.756944444444446</c:v>
                </c:pt>
                <c:pt idx="2702">
                  <c:v>18.763888888888889</c:v>
                </c:pt>
                <c:pt idx="2703">
                  <c:v>18.770833333333332</c:v>
                </c:pt>
                <c:pt idx="2704">
                  <c:v>18.777777777777779</c:v>
                </c:pt>
                <c:pt idx="2705">
                  <c:v>18.784722222222221</c:v>
                </c:pt>
                <c:pt idx="2706">
                  <c:v>18.791666666666668</c:v>
                </c:pt>
                <c:pt idx="2707">
                  <c:v>18.798611111111111</c:v>
                </c:pt>
                <c:pt idx="2708">
                  <c:v>18.805555555555554</c:v>
                </c:pt>
                <c:pt idx="2709">
                  <c:v>18.8125</c:v>
                </c:pt>
                <c:pt idx="2710">
                  <c:v>18.819444444444446</c:v>
                </c:pt>
                <c:pt idx="2711">
                  <c:v>18.826388888888889</c:v>
                </c:pt>
                <c:pt idx="2712">
                  <c:v>18.833333333333332</c:v>
                </c:pt>
                <c:pt idx="2713">
                  <c:v>18.840277777777779</c:v>
                </c:pt>
                <c:pt idx="2714">
                  <c:v>18.847222222222221</c:v>
                </c:pt>
                <c:pt idx="2715">
                  <c:v>18.854166666666668</c:v>
                </c:pt>
                <c:pt idx="2716">
                  <c:v>18.861111111111111</c:v>
                </c:pt>
                <c:pt idx="2717">
                  <c:v>18.868055555555554</c:v>
                </c:pt>
                <c:pt idx="2718">
                  <c:v>18.875</c:v>
                </c:pt>
                <c:pt idx="2719">
                  <c:v>18.881944444444446</c:v>
                </c:pt>
                <c:pt idx="2720">
                  <c:v>18.888888888888889</c:v>
                </c:pt>
                <c:pt idx="2721">
                  <c:v>18.895833333333332</c:v>
                </c:pt>
                <c:pt idx="2722">
                  <c:v>18.902777777777779</c:v>
                </c:pt>
                <c:pt idx="2723">
                  <c:v>18.909722222222221</c:v>
                </c:pt>
                <c:pt idx="2724">
                  <c:v>18.916666666666668</c:v>
                </c:pt>
                <c:pt idx="2725">
                  <c:v>18.923611111111111</c:v>
                </c:pt>
                <c:pt idx="2726">
                  <c:v>18.930555555555554</c:v>
                </c:pt>
                <c:pt idx="2727">
                  <c:v>18.9375</c:v>
                </c:pt>
                <c:pt idx="2728">
                  <c:v>18.944444444444446</c:v>
                </c:pt>
                <c:pt idx="2729">
                  <c:v>18.951388888888889</c:v>
                </c:pt>
                <c:pt idx="2730">
                  <c:v>18.958333333333332</c:v>
                </c:pt>
                <c:pt idx="2731">
                  <c:v>18.965277777777779</c:v>
                </c:pt>
                <c:pt idx="2732">
                  <c:v>18.972222222222221</c:v>
                </c:pt>
                <c:pt idx="2733">
                  <c:v>18.979166666666668</c:v>
                </c:pt>
                <c:pt idx="2734">
                  <c:v>18.986111111111111</c:v>
                </c:pt>
                <c:pt idx="2735">
                  <c:v>18.993055555555554</c:v>
                </c:pt>
                <c:pt idx="2736">
                  <c:v>19</c:v>
                </c:pt>
                <c:pt idx="2737">
                  <c:v>19.006944444444446</c:v>
                </c:pt>
                <c:pt idx="2738">
                  <c:v>19.013888888888889</c:v>
                </c:pt>
                <c:pt idx="2739">
                  <c:v>19.020833333333332</c:v>
                </c:pt>
                <c:pt idx="2740">
                  <c:v>19.027777777777779</c:v>
                </c:pt>
                <c:pt idx="2741">
                  <c:v>19.034722222222221</c:v>
                </c:pt>
                <c:pt idx="2742">
                  <c:v>19.041666666666668</c:v>
                </c:pt>
                <c:pt idx="2743">
                  <c:v>19.048611111111111</c:v>
                </c:pt>
                <c:pt idx="2744">
                  <c:v>19.055555555555554</c:v>
                </c:pt>
                <c:pt idx="2745">
                  <c:v>19.0625</c:v>
                </c:pt>
                <c:pt idx="2746">
                  <c:v>19.069444444444446</c:v>
                </c:pt>
                <c:pt idx="2747">
                  <c:v>19.076388888888889</c:v>
                </c:pt>
                <c:pt idx="2748">
                  <c:v>19.083333333333332</c:v>
                </c:pt>
                <c:pt idx="2749">
                  <c:v>19.090277777777779</c:v>
                </c:pt>
                <c:pt idx="2750">
                  <c:v>19.097222222222221</c:v>
                </c:pt>
                <c:pt idx="2751">
                  <c:v>19.104166666666668</c:v>
                </c:pt>
                <c:pt idx="2752">
                  <c:v>19.111111111111111</c:v>
                </c:pt>
                <c:pt idx="2753">
                  <c:v>19.118055555555554</c:v>
                </c:pt>
                <c:pt idx="2754">
                  <c:v>19.125</c:v>
                </c:pt>
                <c:pt idx="2755">
                  <c:v>19.131944444444446</c:v>
                </c:pt>
                <c:pt idx="2756">
                  <c:v>19.138888888888889</c:v>
                </c:pt>
                <c:pt idx="2757">
                  <c:v>19.145833333333332</c:v>
                </c:pt>
                <c:pt idx="2758">
                  <c:v>19.152777777777779</c:v>
                </c:pt>
                <c:pt idx="2759">
                  <c:v>19.159722222222221</c:v>
                </c:pt>
                <c:pt idx="2760">
                  <c:v>19.166666666666668</c:v>
                </c:pt>
                <c:pt idx="2761">
                  <c:v>19.173611111111111</c:v>
                </c:pt>
                <c:pt idx="2762">
                  <c:v>19.180555555555554</c:v>
                </c:pt>
                <c:pt idx="2763">
                  <c:v>19.1875</c:v>
                </c:pt>
                <c:pt idx="2764">
                  <c:v>19.194444444444446</c:v>
                </c:pt>
                <c:pt idx="2765">
                  <c:v>19.201388888888889</c:v>
                </c:pt>
                <c:pt idx="2766">
                  <c:v>19.208333333333332</c:v>
                </c:pt>
                <c:pt idx="2767">
                  <c:v>19.215277777777779</c:v>
                </c:pt>
                <c:pt idx="2768">
                  <c:v>19.222222222222221</c:v>
                </c:pt>
                <c:pt idx="2769">
                  <c:v>19.229166666666668</c:v>
                </c:pt>
                <c:pt idx="2770">
                  <c:v>19.236111111111111</c:v>
                </c:pt>
                <c:pt idx="2771">
                  <c:v>19.243055555555554</c:v>
                </c:pt>
                <c:pt idx="2772">
                  <c:v>19.25</c:v>
                </c:pt>
                <c:pt idx="2773">
                  <c:v>19.256944444444446</c:v>
                </c:pt>
                <c:pt idx="2774">
                  <c:v>19.263888888888889</c:v>
                </c:pt>
                <c:pt idx="2775">
                  <c:v>19.270833333333332</c:v>
                </c:pt>
                <c:pt idx="2776">
                  <c:v>19.277777777777779</c:v>
                </c:pt>
                <c:pt idx="2777">
                  <c:v>19.284722222222221</c:v>
                </c:pt>
                <c:pt idx="2778">
                  <c:v>19.291666666666668</c:v>
                </c:pt>
                <c:pt idx="2779">
                  <c:v>19.298611111111111</c:v>
                </c:pt>
                <c:pt idx="2780">
                  <c:v>19.305555555555554</c:v>
                </c:pt>
                <c:pt idx="2781">
                  <c:v>19.3125</c:v>
                </c:pt>
                <c:pt idx="2782">
                  <c:v>19.319444444444446</c:v>
                </c:pt>
                <c:pt idx="2783">
                  <c:v>19.326388888888889</c:v>
                </c:pt>
                <c:pt idx="2784">
                  <c:v>19.333333333333332</c:v>
                </c:pt>
                <c:pt idx="2785">
                  <c:v>19.340277777777779</c:v>
                </c:pt>
                <c:pt idx="2786">
                  <c:v>19.347222222222221</c:v>
                </c:pt>
                <c:pt idx="2787">
                  <c:v>19.354166666666668</c:v>
                </c:pt>
                <c:pt idx="2788">
                  <c:v>19.361111111111111</c:v>
                </c:pt>
                <c:pt idx="2789">
                  <c:v>19.368055555555554</c:v>
                </c:pt>
                <c:pt idx="2790">
                  <c:v>19.375</c:v>
                </c:pt>
                <c:pt idx="2791">
                  <c:v>19.381944444444446</c:v>
                </c:pt>
                <c:pt idx="2792">
                  <c:v>19.388888888888889</c:v>
                </c:pt>
                <c:pt idx="2793">
                  <c:v>19.395833333333332</c:v>
                </c:pt>
                <c:pt idx="2794">
                  <c:v>19.402777777777779</c:v>
                </c:pt>
                <c:pt idx="2795">
                  <c:v>19.409722222222221</c:v>
                </c:pt>
                <c:pt idx="2796">
                  <c:v>19.416666666666668</c:v>
                </c:pt>
                <c:pt idx="2797">
                  <c:v>19.423611111111111</c:v>
                </c:pt>
                <c:pt idx="2798">
                  <c:v>19.430555555555554</c:v>
                </c:pt>
                <c:pt idx="2799">
                  <c:v>19.4375</c:v>
                </c:pt>
                <c:pt idx="2800">
                  <c:v>19.444444444444446</c:v>
                </c:pt>
                <c:pt idx="2801">
                  <c:v>19.451388888888889</c:v>
                </c:pt>
                <c:pt idx="2802">
                  <c:v>19.458333333333332</c:v>
                </c:pt>
                <c:pt idx="2803">
                  <c:v>19.465277777777779</c:v>
                </c:pt>
                <c:pt idx="2804">
                  <c:v>19.472222222222221</c:v>
                </c:pt>
                <c:pt idx="2805">
                  <c:v>19.479166666666668</c:v>
                </c:pt>
                <c:pt idx="2806">
                  <c:v>19.486111111111111</c:v>
                </c:pt>
                <c:pt idx="2807">
                  <c:v>19.493055555555554</c:v>
                </c:pt>
                <c:pt idx="2808">
                  <c:v>19.5</c:v>
                </c:pt>
                <c:pt idx="2809">
                  <c:v>19.506944444444446</c:v>
                </c:pt>
                <c:pt idx="2810">
                  <c:v>19.513888888888889</c:v>
                </c:pt>
                <c:pt idx="2811">
                  <c:v>19.520833333333332</c:v>
                </c:pt>
                <c:pt idx="2812">
                  <c:v>19.527777777777779</c:v>
                </c:pt>
                <c:pt idx="2813">
                  <c:v>19.534722222222221</c:v>
                </c:pt>
                <c:pt idx="2814">
                  <c:v>19.541666666666668</c:v>
                </c:pt>
                <c:pt idx="2815">
                  <c:v>19.548611111111111</c:v>
                </c:pt>
                <c:pt idx="2816">
                  <c:v>19.555555555555554</c:v>
                </c:pt>
                <c:pt idx="2817">
                  <c:v>19.5625</c:v>
                </c:pt>
                <c:pt idx="2818">
                  <c:v>19.569444444444446</c:v>
                </c:pt>
                <c:pt idx="2819">
                  <c:v>19.576388888888889</c:v>
                </c:pt>
                <c:pt idx="2820">
                  <c:v>19.583333333333332</c:v>
                </c:pt>
                <c:pt idx="2821">
                  <c:v>19.590277777777779</c:v>
                </c:pt>
                <c:pt idx="2822">
                  <c:v>19.597222222222221</c:v>
                </c:pt>
                <c:pt idx="2823">
                  <c:v>19.604166666666668</c:v>
                </c:pt>
                <c:pt idx="2824">
                  <c:v>19.611111111111111</c:v>
                </c:pt>
                <c:pt idx="2825">
                  <c:v>19.618055555555554</c:v>
                </c:pt>
                <c:pt idx="2826">
                  <c:v>19.625</c:v>
                </c:pt>
                <c:pt idx="2827">
                  <c:v>19.631944444444446</c:v>
                </c:pt>
                <c:pt idx="2828">
                  <c:v>19.638888888888889</c:v>
                </c:pt>
                <c:pt idx="2829">
                  <c:v>19.645833333333332</c:v>
                </c:pt>
                <c:pt idx="2830">
                  <c:v>19.652777777777779</c:v>
                </c:pt>
                <c:pt idx="2831">
                  <c:v>19.659722222222221</c:v>
                </c:pt>
                <c:pt idx="2832">
                  <c:v>19.666666666666668</c:v>
                </c:pt>
                <c:pt idx="2833">
                  <c:v>19.673611111111111</c:v>
                </c:pt>
                <c:pt idx="2834">
                  <c:v>19.680555555555554</c:v>
                </c:pt>
                <c:pt idx="2835">
                  <c:v>19.6875</c:v>
                </c:pt>
                <c:pt idx="2836">
                  <c:v>19.694444444444446</c:v>
                </c:pt>
                <c:pt idx="2837">
                  <c:v>19.701388888888889</c:v>
                </c:pt>
                <c:pt idx="2838">
                  <c:v>19.708333333333332</c:v>
                </c:pt>
                <c:pt idx="2839">
                  <c:v>19.715277777777779</c:v>
                </c:pt>
                <c:pt idx="2840">
                  <c:v>19.722222222222221</c:v>
                </c:pt>
                <c:pt idx="2841">
                  <c:v>19.729166666666668</c:v>
                </c:pt>
                <c:pt idx="2842">
                  <c:v>19.736111111111111</c:v>
                </c:pt>
                <c:pt idx="2843">
                  <c:v>19.743055555555554</c:v>
                </c:pt>
                <c:pt idx="2844">
                  <c:v>19.75</c:v>
                </c:pt>
                <c:pt idx="2845">
                  <c:v>19.756944444444446</c:v>
                </c:pt>
                <c:pt idx="2846">
                  <c:v>19.763888888888889</c:v>
                </c:pt>
                <c:pt idx="2847">
                  <c:v>19.770833333333332</c:v>
                </c:pt>
                <c:pt idx="2848">
                  <c:v>19.777777777777779</c:v>
                </c:pt>
                <c:pt idx="2849">
                  <c:v>19.784722222222221</c:v>
                </c:pt>
                <c:pt idx="2850">
                  <c:v>19.791666666666668</c:v>
                </c:pt>
                <c:pt idx="2851">
                  <c:v>19.798611111111111</c:v>
                </c:pt>
                <c:pt idx="2852">
                  <c:v>19.805555555555554</c:v>
                </c:pt>
                <c:pt idx="2853">
                  <c:v>19.8125</c:v>
                </c:pt>
                <c:pt idx="2854">
                  <c:v>19.819444444444446</c:v>
                </c:pt>
                <c:pt idx="2855">
                  <c:v>19.826388888888889</c:v>
                </c:pt>
                <c:pt idx="2856">
                  <c:v>19.833333333333332</c:v>
                </c:pt>
                <c:pt idx="2857">
                  <c:v>19.840277777777779</c:v>
                </c:pt>
                <c:pt idx="2858">
                  <c:v>19.847222222222221</c:v>
                </c:pt>
                <c:pt idx="2859">
                  <c:v>19.854166666666668</c:v>
                </c:pt>
                <c:pt idx="2860">
                  <c:v>19.861111111111111</c:v>
                </c:pt>
                <c:pt idx="2861">
                  <c:v>19.868055555555554</c:v>
                </c:pt>
                <c:pt idx="2862">
                  <c:v>19.875</c:v>
                </c:pt>
                <c:pt idx="2863">
                  <c:v>19.881944444444446</c:v>
                </c:pt>
                <c:pt idx="2864">
                  <c:v>19.888888888888889</c:v>
                </c:pt>
                <c:pt idx="2865">
                  <c:v>19.895833333333332</c:v>
                </c:pt>
                <c:pt idx="2866">
                  <c:v>19.902777777777779</c:v>
                </c:pt>
                <c:pt idx="2867">
                  <c:v>19.909722222222221</c:v>
                </c:pt>
                <c:pt idx="2868">
                  <c:v>19.916666666666668</c:v>
                </c:pt>
                <c:pt idx="2869">
                  <c:v>19.923611111111111</c:v>
                </c:pt>
                <c:pt idx="2870">
                  <c:v>19.930555555555554</c:v>
                </c:pt>
                <c:pt idx="2871">
                  <c:v>19.9375</c:v>
                </c:pt>
                <c:pt idx="2872">
                  <c:v>19.944444444444446</c:v>
                </c:pt>
                <c:pt idx="2873">
                  <c:v>19.951388888888889</c:v>
                </c:pt>
                <c:pt idx="2874">
                  <c:v>19.958333333333332</c:v>
                </c:pt>
                <c:pt idx="2875">
                  <c:v>19.965277777777779</c:v>
                </c:pt>
                <c:pt idx="2876">
                  <c:v>19.972222222222221</c:v>
                </c:pt>
                <c:pt idx="2877">
                  <c:v>19.979166666666668</c:v>
                </c:pt>
                <c:pt idx="2878">
                  <c:v>19.986111111111111</c:v>
                </c:pt>
                <c:pt idx="2879">
                  <c:v>19.993055555555554</c:v>
                </c:pt>
                <c:pt idx="2880">
                  <c:v>20</c:v>
                </c:pt>
                <c:pt idx="2881">
                  <c:v>20.006944444444446</c:v>
                </c:pt>
                <c:pt idx="2882">
                  <c:v>20.013888888888889</c:v>
                </c:pt>
                <c:pt idx="2883">
                  <c:v>20.020833333333332</c:v>
                </c:pt>
                <c:pt idx="2884">
                  <c:v>20.027777777777779</c:v>
                </c:pt>
                <c:pt idx="2885">
                  <c:v>20.034722222222221</c:v>
                </c:pt>
                <c:pt idx="2886">
                  <c:v>20.041666666666668</c:v>
                </c:pt>
                <c:pt idx="2887">
                  <c:v>20.048611111111111</c:v>
                </c:pt>
                <c:pt idx="2888">
                  <c:v>20.055555555555554</c:v>
                </c:pt>
                <c:pt idx="2889">
                  <c:v>20.0625</c:v>
                </c:pt>
                <c:pt idx="2890">
                  <c:v>20.069444444444446</c:v>
                </c:pt>
                <c:pt idx="2891">
                  <c:v>20.076388888888889</c:v>
                </c:pt>
                <c:pt idx="2892">
                  <c:v>20.083333333333332</c:v>
                </c:pt>
                <c:pt idx="2893">
                  <c:v>20.090277777777779</c:v>
                </c:pt>
                <c:pt idx="2894">
                  <c:v>20.097222222222221</c:v>
                </c:pt>
                <c:pt idx="2895">
                  <c:v>20.104166666666668</c:v>
                </c:pt>
                <c:pt idx="2896">
                  <c:v>20.111111111111111</c:v>
                </c:pt>
                <c:pt idx="2897">
                  <c:v>20.118055555555554</c:v>
                </c:pt>
                <c:pt idx="2898">
                  <c:v>20.125</c:v>
                </c:pt>
                <c:pt idx="2899">
                  <c:v>20.131944444444446</c:v>
                </c:pt>
                <c:pt idx="2900">
                  <c:v>20.138888888888889</c:v>
                </c:pt>
                <c:pt idx="2901">
                  <c:v>20.145833333333332</c:v>
                </c:pt>
                <c:pt idx="2902">
                  <c:v>20.152777777777779</c:v>
                </c:pt>
                <c:pt idx="2903">
                  <c:v>20.159722222222221</c:v>
                </c:pt>
                <c:pt idx="2904">
                  <c:v>20.166666666666668</c:v>
                </c:pt>
                <c:pt idx="2905">
                  <c:v>20.173611111111111</c:v>
                </c:pt>
                <c:pt idx="2906">
                  <c:v>20.180555555555554</c:v>
                </c:pt>
                <c:pt idx="2907">
                  <c:v>20.1875</c:v>
                </c:pt>
                <c:pt idx="2908">
                  <c:v>20.194444444444446</c:v>
                </c:pt>
                <c:pt idx="2909">
                  <c:v>20.201388888888889</c:v>
                </c:pt>
                <c:pt idx="2910">
                  <c:v>20.208333333333332</c:v>
                </c:pt>
                <c:pt idx="2911">
                  <c:v>20.215277777777779</c:v>
                </c:pt>
                <c:pt idx="2912">
                  <c:v>20.222222222222221</c:v>
                </c:pt>
                <c:pt idx="2913">
                  <c:v>20.229166666666668</c:v>
                </c:pt>
                <c:pt idx="2914">
                  <c:v>20.236111111111111</c:v>
                </c:pt>
                <c:pt idx="2915">
                  <c:v>20.243055555555554</c:v>
                </c:pt>
                <c:pt idx="2916">
                  <c:v>20.25</c:v>
                </c:pt>
                <c:pt idx="2917">
                  <c:v>20.256944444444446</c:v>
                </c:pt>
                <c:pt idx="2918">
                  <c:v>20.263888888888889</c:v>
                </c:pt>
                <c:pt idx="2919">
                  <c:v>20.270833333333332</c:v>
                </c:pt>
                <c:pt idx="2920">
                  <c:v>20.277777777777779</c:v>
                </c:pt>
                <c:pt idx="2921">
                  <c:v>20.284722222222221</c:v>
                </c:pt>
                <c:pt idx="2922">
                  <c:v>20.291666666666668</c:v>
                </c:pt>
                <c:pt idx="2923">
                  <c:v>20.298611111111111</c:v>
                </c:pt>
                <c:pt idx="2924">
                  <c:v>20.305555555555554</c:v>
                </c:pt>
                <c:pt idx="2925">
                  <c:v>20.3125</c:v>
                </c:pt>
                <c:pt idx="2926">
                  <c:v>20.319444444444446</c:v>
                </c:pt>
                <c:pt idx="2927">
                  <c:v>20.326388888888889</c:v>
                </c:pt>
                <c:pt idx="2928">
                  <c:v>20.333333333333332</c:v>
                </c:pt>
                <c:pt idx="2929">
                  <c:v>20.340277777777779</c:v>
                </c:pt>
                <c:pt idx="2930">
                  <c:v>20.347222222222221</c:v>
                </c:pt>
                <c:pt idx="2931">
                  <c:v>20.354166666666668</c:v>
                </c:pt>
                <c:pt idx="2932">
                  <c:v>20.361111111111111</c:v>
                </c:pt>
                <c:pt idx="2933">
                  <c:v>20.368055555555554</c:v>
                </c:pt>
                <c:pt idx="2934">
                  <c:v>20.375</c:v>
                </c:pt>
                <c:pt idx="2935">
                  <c:v>20.381944444444446</c:v>
                </c:pt>
                <c:pt idx="2936">
                  <c:v>20.388888888888889</c:v>
                </c:pt>
                <c:pt idx="2937">
                  <c:v>20.395833333333332</c:v>
                </c:pt>
                <c:pt idx="2938">
                  <c:v>20.402777777777779</c:v>
                </c:pt>
                <c:pt idx="2939">
                  <c:v>20.409722222222221</c:v>
                </c:pt>
                <c:pt idx="2940">
                  <c:v>20.416666666666668</c:v>
                </c:pt>
                <c:pt idx="2941">
                  <c:v>20.423611111111111</c:v>
                </c:pt>
                <c:pt idx="2942">
                  <c:v>20.430555555555554</c:v>
                </c:pt>
                <c:pt idx="2943">
                  <c:v>20.4375</c:v>
                </c:pt>
                <c:pt idx="2944">
                  <c:v>20.444444444444446</c:v>
                </c:pt>
                <c:pt idx="2945">
                  <c:v>20.451388888888889</c:v>
                </c:pt>
                <c:pt idx="2946">
                  <c:v>20.458333333333332</c:v>
                </c:pt>
                <c:pt idx="2947">
                  <c:v>20.465277777777779</c:v>
                </c:pt>
                <c:pt idx="2948">
                  <c:v>20.472222222222221</c:v>
                </c:pt>
                <c:pt idx="2949">
                  <c:v>20.479166666666668</c:v>
                </c:pt>
                <c:pt idx="2950">
                  <c:v>20.486111111111111</c:v>
                </c:pt>
                <c:pt idx="2951">
                  <c:v>20.493055555555554</c:v>
                </c:pt>
                <c:pt idx="2952">
                  <c:v>20.5</c:v>
                </c:pt>
                <c:pt idx="2953">
                  <c:v>20.506944444444446</c:v>
                </c:pt>
                <c:pt idx="2954">
                  <c:v>20.513888888888889</c:v>
                </c:pt>
                <c:pt idx="2955">
                  <c:v>20.520833333333332</c:v>
                </c:pt>
                <c:pt idx="2956">
                  <c:v>20.527777777777779</c:v>
                </c:pt>
                <c:pt idx="2957">
                  <c:v>20.534722222222221</c:v>
                </c:pt>
                <c:pt idx="2958">
                  <c:v>20.541666666666668</c:v>
                </c:pt>
                <c:pt idx="2959">
                  <c:v>20.548611111111111</c:v>
                </c:pt>
                <c:pt idx="2960">
                  <c:v>20.555555555555554</c:v>
                </c:pt>
                <c:pt idx="2961">
                  <c:v>20.5625</c:v>
                </c:pt>
                <c:pt idx="2962">
                  <c:v>20.569444444444446</c:v>
                </c:pt>
                <c:pt idx="2963">
                  <c:v>20.576388888888889</c:v>
                </c:pt>
                <c:pt idx="2964">
                  <c:v>20.583333333333332</c:v>
                </c:pt>
                <c:pt idx="2965">
                  <c:v>20.590277777777779</c:v>
                </c:pt>
                <c:pt idx="2966">
                  <c:v>20.597222222222221</c:v>
                </c:pt>
                <c:pt idx="2967">
                  <c:v>20.604166666666668</c:v>
                </c:pt>
                <c:pt idx="2968">
                  <c:v>20.611111111111111</c:v>
                </c:pt>
                <c:pt idx="2969">
                  <c:v>20.618055555555554</c:v>
                </c:pt>
                <c:pt idx="2970">
                  <c:v>20.625</c:v>
                </c:pt>
                <c:pt idx="2971">
                  <c:v>20.631944444444446</c:v>
                </c:pt>
                <c:pt idx="2972">
                  <c:v>20.638888888888889</c:v>
                </c:pt>
                <c:pt idx="2973">
                  <c:v>20.645833333333332</c:v>
                </c:pt>
                <c:pt idx="2974">
                  <c:v>20.652777777777779</c:v>
                </c:pt>
                <c:pt idx="2975">
                  <c:v>20.659722222222221</c:v>
                </c:pt>
                <c:pt idx="2976">
                  <c:v>20.666666666666668</c:v>
                </c:pt>
                <c:pt idx="2977">
                  <c:v>20.673611111111111</c:v>
                </c:pt>
                <c:pt idx="2978">
                  <c:v>20.680555555555554</c:v>
                </c:pt>
                <c:pt idx="2979">
                  <c:v>20.6875</c:v>
                </c:pt>
                <c:pt idx="2980">
                  <c:v>20.694444444444446</c:v>
                </c:pt>
                <c:pt idx="2981">
                  <c:v>20.701388888888889</c:v>
                </c:pt>
                <c:pt idx="2982">
                  <c:v>20.708333333333332</c:v>
                </c:pt>
                <c:pt idx="2983">
                  <c:v>20.715277777777779</c:v>
                </c:pt>
                <c:pt idx="2984">
                  <c:v>20.722222222222221</c:v>
                </c:pt>
                <c:pt idx="2985">
                  <c:v>20.729166666666668</c:v>
                </c:pt>
                <c:pt idx="2986">
                  <c:v>20.736111111111111</c:v>
                </c:pt>
                <c:pt idx="2987">
                  <c:v>20.743055555555554</c:v>
                </c:pt>
                <c:pt idx="2988">
                  <c:v>20.75</c:v>
                </c:pt>
                <c:pt idx="2989">
                  <c:v>20.756944444444446</c:v>
                </c:pt>
                <c:pt idx="2990">
                  <c:v>20.763888888888889</c:v>
                </c:pt>
                <c:pt idx="2991">
                  <c:v>20.770833333333332</c:v>
                </c:pt>
                <c:pt idx="2992">
                  <c:v>20.777777777777779</c:v>
                </c:pt>
                <c:pt idx="2993">
                  <c:v>20.784722222222221</c:v>
                </c:pt>
                <c:pt idx="2994">
                  <c:v>20.791666666666668</c:v>
                </c:pt>
                <c:pt idx="2995">
                  <c:v>20.798611111111111</c:v>
                </c:pt>
                <c:pt idx="2996">
                  <c:v>20.805555555555554</c:v>
                </c:pt>
                <c:pt idx="2997">
                  <c:v>20.8125</c:v>
                </c:pt>
                <c:pt idx="2998">
                  <c:v>20.819444444444446</c:v>
                </c:pt>
                <c:pt idx="2999">
                  <c:v>20.826388888888889</c:v>
                </c:pt>
                <c:pt idx="3000">
                  <c:v>20.833333333333332</c:v>
                </c:pt>
                <c:pt idx="3001">
                  <c:v>20.840277777777779</c:v>
                </c:pt>
                <c:pt idx="3002">
                  <c:v>20.847222222222221</c:v>
                </c:pt>
                <c:pt idx="3003">
                  <c:v>20.854166666666668</c:v>
                </c:pt>
                <c:pt idx="3004">
                  <c:v>20.861111111111111</c:v>
                </c:pt>
                <c:pt idx="3005">
                  <c:v>20.868055555555554</c:v>
                </c:pt>
                <c:pt idx="3006">
                  <c:v>20.875</c:v>
                </c:pt>
                <c:pt idx="3007">
                  <c:v>20.881944444444446</c:v>
                </c:pt>
                <c:pt idx="3008">
                  <c:v>20.888888888888889</c:v>
                </c:pt>
                <c:pt idx="3009">
                  <c:v>20.895833333333332</c:v>
                </c:pt>
                <c:pt idx="3010">
                  <c:v>20.902777777777779</c:v>
                </c:pt>
                <c:pt idx="3011">
                  <c:v>20.909722222222221</c:v>
                </c:pt>
                <c:pt idx="3012">
                  <c:v>20.916666666666668</c:v>
                </c:pt>
                <c:pt idx="3013">
                  <c:v>20.923611111111111</c:v>
                </c:pt>
                <c:pt idx="3014">
                  <c:v>20.930555555555554</c:v>
                </c:pt>
                <c:pt idx="3015">
                  <c:v>20.9375</c:v>
                </c:pt>
                <c:pt idx="3016">
                  <c:v>20.944444444444446</c:v>
                </c:pt>
                <c:pt idx="3017">
                  <c:v>20.951388888888889</c:v>
                </c:pt>
                <c:pt idx="3018">
                  <c:v>20.958333333333332</c:v>
                </c:pt>
                <c:pt idx="3019">
                  <c:v>20.965277777777779</c:v>
                </c:pt>
                <c:pt idx="3020">
                  <c:v>20.972222222222221</c:v>
                </c:pt>
                <c:pt idx="3021">
                  <c:v>20.979166666666668</c:v>
                </c:pt>
                <c:pt idx="3022">
                  <c:v>20.986111111111111</c:v>
                </c:pt>
                <c:pt idx="3023">
                  <c:v>20.993055555555554</c:v>
                </c:pt>
                <c:pt idx="3024">
                  <c:v>21</c:v>
                </c:pt>
                <c:pt idx="3025">
                  <c:v>21.006944444444446</c:v>
                </c:pt>
                <c:pt idx="3026">
                  <c:v>21.013888888888889</c:v>
                </c:pt>
                <c:pt idx="3027">
                  <c:v>21.020833333333332</c:v>
                </c:pt>
                <c:pt idx="3028">
                  <c:v>21.027777777777779</c:v>
                </c:pt>
                <c:pt idx="3029">
                  <c:v>21.034722222222221</c:v>
                </c:pt>
                <c:pt idx="3030">
                  <c:v>21.041666666666668</c:v>
                </c:pt>
                <c:pt idx="3031">
                  <c:v>21.048611111111111</c:v>
                </c:pt>
                <c:pt idx="3032">
                  <c:v>21.055555555555554</c:v>
                </c:pt>
                <c:pt idx="3033">
                  <c:v>21.0625</c:v>
                </c:pt>
                <c:pt idx="3034">
                  <c:v>21.069444444444446</c:v>
                </c:pt>
                <c:pt idx="3035">
                  <c:v>21.076388888888889</c:v>
                </c:pt>
                <c:pt idx="3036">
                  <c:v>21.083333333333332</c:v>
                </c:pt>
                <c:pt idx="3037">
                  <c:v>21.090277777777779</c:v>
                </c:pt>
                <c:pt idx="3038">
                  <c:v>21.097222222222221</c:v>
                </c:pt>
                <c:pt idx="3039">
                  <c:v>21.104166666666668</c:v>
                </c:pt>
                <c:pt idx="3040">
                  <c:v>21.111111111111111</c:v>
                </c:pt>
                <c:pt idx="3041">
                  <c:v>21.118055555555554</c:v>
                </c:pt>
                <c:pt idx="3042">
                  <c:v>21.125</c:v>
                </c:pt>
                <c:pt idx="3043">
                  <c:v>21.131944444444446</c:v>
                </c:pt>
                <c:pt idx="3044">
                  <c:v>21.138888888888889</c:v>
                </c:pt>
                <c:pt idx="3045">
                  <c:v>21.145833333333332</c:v>
                </c:pt>
                <c:pt idx="3046">
                  <c:v>21.152777777777779</c:v>
                </c:pt>
                <c:pt idx="3047">
                  <c:v>21.159722222222221</c:v>
                </c:pt>
                <c:pt idx="3048">
                  <c:v>21.166666666666668</c:v>
                </c:pt>
                <c:pt idx="3049">
                  <c:v>21.173611111111111</c:v>
                </c:pt>
                <c:pt idx="3050">
                  <c:v>21.180555555555554</c:v>
                </c:pt>
                <c:pt idx="3051">
                  <c:v>21.1875</c:v>
                </c:pt>
                <c:pt idx="3052">
                  <c:v>21.194444444444446</c:v>
                </c:pt>
                <c:pt idx="3053">
                  <c:v>21.201388888888889</c:v>
                </c:pt>
                <c:pt idx="3054">
                  <c:v>21.208333333333332</c:v>
                </c:pt>
                <c:pt idx="3055">
                  <c:v>21.215277777777779</c:v>
                </c:pt>
                <c:pt idx="3056">
                  <c:v>21.222222222222221</c:v>
                </c:pt>
                <c:pt idx="3057">
                  <c:v>21.229166666666668</c:v>
                </c:pt>
                <c:pt idx="3058">
                  <c:v>21.236111111111111</c:v>
                </c:pt>
                <c:pt idx="3059">
                  <c:v>21.243055555555554</c:v>
                </c:pt>
                <c:pt idx="3060">
                  <c:v>21.25</c:v>
                </c:pt>
                <c:pt idx="3061">
                  <c:v>21.256944444444446</c:v>
                </c:pt>
                <c:pt idx="3062">
                  <c:v>21.263888888888889</c:v>
                </c:pt>
                <c:pt idx="3063">
                  <c:v>21.270833333333332</c:v>
                </c:pt>
                <c:pt idx="3064">
                  <c:v>21.277777777777779</c:v>
                </c:pt>
                <c:pt idx="3065">
                  <c:v>21.284722222222221</c:v>
                </c:pt>
                <c:pt idx="3066">
                  <c:v>21.291666666666668</c:v>
                </c:pt>
                <c:pt idx="3067">
                  <c:v>21.298611111111111</c:v>
                </c:pt>
                <c:pt idx="3068">
                  <c:v>21.305555555555554</c:v>
                </c:pt>
                <c:pt idx="3069">
                  <c:v>21.3125</c:v>
                </c:pt>
                <c:pt idx="3070">
                  <c:v>21.319444444444446</c:v>
                </c:pt>
                <c:pt idx="3071">
                  <c:v>21.326388888888889</c:v>
                </c:pt>
                <c:pt idx="3072">
                  <c:v>21.333333333333332</c:v>
                </c:pt>
                <c:pt idx="3073">
                  <c:v>21.340277777777775</c:v>
                </c:pt>
                <c:pt idx="3074">
                  <c:v>21.347222222222225</c:v>
                </c:pt>
                <c:pt idx="3075">
                  <c:v>21.354166666666668</c:v>
                </c:pt>
                <c:pt idx="3076">
                  <c:v>21.361111111111111</c:v>
                </c:pt>
                <c:pt idx="3077">
                  <c:v>21.368055555555557</c:v>
                </c:pt>
                <c:pt idx="3078">
                  <c:v>21.375</c:v>
                </c:pt>
                <c:pt idx="3079">
                  <c:v>21.381944444444443</c:v>
                </c:pt>
                <c:pt idx="3080">
                  <c:v>21.388888888888889</c:v>
                </c:pt>
                <c:pt idx="3081">
                  <c:v>21.395833333333332</c:v>
                </c:pt>
                <c:pt idx="3082">
                  <c:v>21.402777777777775</c:v>
                </c:pt>
                <c:pt idx="3083">
                  <c:v>21.409722222222225</c:v>
                </c:pt>
                <c:pt idx="3084">
                  <c:v>21.416666666666668</c:v>
                </c:pt>
                <c:pt idx="3085">
                  <c:v>21.423611111111111</c:v>
                </c:pt>
                <c:pt idx="3086">
                  <c:v>21.430555555555557</c:v>
                </c:pt>
                <c:pt idx="3087">
                  <c:v>21.4375</c:v>
                </c:pt>
                <c:pt idx="3088">
                  <c:v>21.444444444444443</c:v>
                </c:pt>
                <c:pt idx="3089">
                  <c:v>21.451388888888889</c:v>
                </c:pt>
                <c:pt idx="3090">
                  <c:v>21.458333333333332</c:v>
                </c:pt>
                <c:pt idx="3091">
                  <c:v>21.465277777777775</c:v>
                </c:pt>
                <c:pt idx="3092">
                  <c:v>21.472222222222225</c:v>
                </c:pt>
                <c:pt idx="3093">
                  <c:v>21.479166666666668</c:v>
                </c:pt>
                <c:pt idx="3094">
                  <c:v>21.486111111111111</c:v>
                </c:pt>
                <c:pt idx="3095">
                  <c:v>21.493055555555557</c:v>
                </c:pt>
                <c:pt idx="3096">
                  <c:v>21.5</c:v>
                </c:pt>
                <c:pt idx="3097">
                  <c:v>21.506944444444443</c:v>
                </c:pt>
                <c:pt idx="3098">
                  <c:v>21.513888888888889</c:v>
                </c:pt>
                <c:pt idx="3099">
                  <c:v>21.520833333333332</c:v>
                </c:pt>
                <c:pt idx="3100">
                  <c:v>21.527777777777775</c:v>
                </c:pt>
                <c:pt idx="3101">
                  <c:v>21.534722222222225</c:v>
                </c:pt>
                <c:pt idx="3102">
                  <c:v>21.541666666666668</c:v>
                </c:pt>
                <c:pt idx="3103">
                  <c:v>21.548611111111111</c:v>
                </c:pt>
                <c:pt idx="3104">
                  <c:v>21.555555555555557</c:v>
                </c:pt>
                <c:pt idx="3105">
                  <c:v>21.5625</c:v>
                </c:pt>
                <c:pt idx="3106">
                  <c:v>21.569444444444443</c:v>
                </c:pt>
                <c:pt idx="3107">
                  <c:v>21.576388888888889</c:v>
                </c:pt>
                <c:pt idx="3108">
                  <c:v>21.583333333333332</c:v>
                </c:pt>
                <c:pt idx="3109">
                  <c:v>21.590277777777775</c:v>
                </c:pt>
                <c:pt idx="3110">
                  <c:v>21.597222222222225</c:v>
                </c:pt>
                <c:pt idx="3111">
                  <c:v>21.604166666666668</c:v>
                </c:pt>
                <c:pt idx="3112">
                  <c:v>21.611111111111111</c:v>
                </c:pt>
                <c:pt idx="3113">
                  <c:v>21.618055555555557</c:v>
                </c:pt>
                <c:pt idx="3114">
                  <c:v>21.625</c:v>
                </c:pt>
                <c:pt idx="3115">
                  <c:v>21.631944444444443</c:v>
                </c:pt>
                <c:pt idx="3116">
                  <c:v>21.638888888888889</c:v>
                </c:pt>
                <c:pt idx="3117">
                  <c:v>21.645833333333332</c:v>
                </c:pt>
                <c:pt idx="3118">
                  <c:v>21.652777777777775</c:v>
                </c:pt>
                <c:pt idx="3119">
                  <c:v>21.659722222222225</c:v>
                </c:pt>
                <c:pt idx="3120">
                  <c:v>21.666666666666668</c:v>
                </c:pt>
                <c:pt idx="3121">
                  <c:v>21.673611111111111</c:v>
                </c:pt>
                <c:pt idx="3122">
                  <c:v>21.680555555555557</c:v>
                </c:pt>
                <c:pt idx="3123">
                  <c:v>21.6875</c:v>
                </c:pt>
                <c:pt idx="3124">
                  <c:v>21.694444444444443</c:v>
                </c:pt>
                <c:pt idx="3125">
                  <c:v>21.701388888888889</c:v>
                </c:pt>
                <c:pt idx="3126">
                  <c:v>21.708333333333332</c:v>
                </c:pt>
                <c:pt idx="3127">
                  <c:v>21.715277777777775</c:v>
                </c:pt>
                <c:pt idx="3128">
                  <c:v>21.722222222222225</c:v>
                </c:pt>
                <c:pt idx="3129">
                  <c:v>21.729166666666668</c:v>
                </c:pt>
                <c:pt idx="3130">
                  <c:v>21.736111111111111</c:v>
                </c:pt>
                <c:pt idx="3131">
                  <c:v>21.743055555555557</c:v>
                </c:pt>
                <c:pt idx="3132">
                  <c:v>21.75</c:v>
                </c:pt>
                <c:pt idx="3133">
                  <c:v>21.756944444444443</c:v>
                </c:pt>
                <c:pt idx="3134">
                  <c:v>21.763888888888889</c:v>
                </c:pt>
                <c:pt idx="3135">
                  <c:v>21.770833333333332</c:v>
                </c:pt>
                <c:pt idx="3136">
                  <c:v>21.777777777777775</c:v>
                </c:pt>
                <c:pt idx="3137">
                  <c:v>21.784722222222225</c:v>
                </c:pt>
                <c:pt idx="3138">
                  <c:v>21.791666666666668</c:v>
                </c:pt>
                <c:pt idx="3139">
                  <c:v>21.798611111111111</c:v>
                </c:pt>
                <c:pt idx="3140">
                  <c:v>21.805555555555557</c:v>
                </c:pt>
                <c:pt idx="3141">
                  <c:v>21.8125</c:v>
                </c:pt>
                <c:pt idx="3142">
                  <c:v>21.819444444444443</c:v>
                </c:pt>
                <c:pt idx="3143">
                  <c:v>21.826388888888889</c:v>
                </c:pt>
                <c:pt idx="3144">
                  <c:v>21.833333333333332</c:v>
                </c:pt>
                <c:pt idx="3145">
                  <c:v>21.840277777777775</c:v>
                </c:pt>
                <c:pt idx="3146">
                  <c:v>21.847222222222225</c:v>
                </c:pt>
                <c:pt idx="3147">
                  <c:v>21.854166666666668</c:v>
                </c:pt>
                <c:pt idx="3148">
                  <c:v>21.861111111111111</c:v>
                </c:pt>
                <c:pt idx="3149">
                  <c:v>21.868055555555557</c:v>
                </c:pt>
                <c:pt idx="3150">
                  <c:v>21.875</c:v>
                </c:pt>
                <c:pt idx="3151">
                  <c:v>21.881944444444443</c:v>
                </c:pt>
                <c:pt idx="3152">
                  <c:v>21.888888888888889</c:v>
                </c:pt>
                <c:pt idx="3153">
                  <c:v>21.895833333333332</c:v>
                </c:pt>
                <c:pt idx="3154">
                  <c:v>21.902777777777775</c:v>
                </c:pt>
                <c:pt idx="3155">
                  <c:v>21.909722222222225</c:v>
                </c:pt>
                <c:pt idx="3156">
                  <c:v>21.916666666666668</c:v>
                </c:pt>
                <c:pt idx="3157">
                  <c:v>21.923611111111111</c:v>
                </c:pt>
                <c:pt idx="3158">
                  <c:v>21.930555555555557</c:v>
                </c:pt>
                <c:pt idx="3159">
                  <c:v>21.9375</c:v>
                </c:pt>
                <c:pt idx="3160">
                  <c:v>21.944444444444443</c:v>
                </c:pt>
                <c:pt idx="3161">
                  <c:v>21.951388888888889</c:v>
                </c:pt>
                <c:pt idx="3162">
                  <c:v>21.958333333333332</c:v>
                </c:pt>
                <c:pt idx="3163">
                  <c:v>21.965277777777775</c:v>
                </c:pt>
                <c:pt idx="3164">
                  <c:v>21.972222222222225</c:v>
                </c:pt>
                <c:pt idx="3165">
                  <c:v>21.979166666666668</c:v>
                </c:pt>
                <c:pt idx="3166">
                  <c:v>21.986111111111111</c:v>
                </c:pt>
                <c:pt idx="3167">
                  <c:v>21.993055555555557</c:v>
                </c:pt>
                <c:pt idx="3168">
                  <c:v>22</c:v>
                </c:pt>
                <c:pt idx="3169">
                  <c:v>22.006944444444443</c:v>
                </c:pt>
                <c:pt idx="3170">
                  <c:v>22.013888888888889</c:v>
                </c:pt>
                <c:pt idx="3171">
                  <c:v>22.020833333333332</c:v>
                </c:pt>
                <c:pt idx="3172">
                  <c:v>22.027777777777775</c:v>
                </c:pt>
                <c:pt idx="3173">
                  <c:v>22.034722222222225</c:v>
                </c:pt>
                <c:pt idx="3174">
                  <c:v>22.041666666666668</c:v>
                </c:pt>
                <c:pt idx="3175">
                  <c:v>22.048611111111111</c:v>
                </c:pt>
                <c:pt idx="3176">
                  <c:v>22.055555555555557</c:v>
                </c:pt>
                <c:pt idx="3177">
                  <c:v>22.0625</c:v>
                </c:pt>
                <c:pt idx="3178">
                  <c:v>22.069444444444443</c:v>
                </c:pt>
                <c:pt idx="3179">
                  <c:v>22.076388888888889</c:v>
                </c:pt>
                <c:pt idx="3180">
                  <c:v>22.083333333333332</c:v>
                </c:pt>
                <c:pt idx="3181">
                  <c:v>22.090277777777775</c:v>
                </c:pt>
                <c:pt idx="3182">
                  <c:v>22.097222222222225</c:v>
                </c:pt>
                <c:pt idx="3183">
                  <c:v>22.104166666666668</c:v>
                </c:pt>
                <c:pt idx="3184">
                  <c:v>22.111111111111111</c:v>
                </c:pt>
                <c:pt idx="3185">
                  <c:v>22.118055555555557</c:v>
                </c:pt>
                <c:pt idx="3186">
                  <c:v>22.125</c:v>
                </c:pt>
                <c:pt idx="3187">
                  <c:v>22.131944444444443</c:v>
                </c:pt>
                <c:pt idx="3188">
                  <c:v>22.138888888888889</c:v>
                </c:pt>
                <c:pt idx="3189">
                  <c:v>22.145833333333332</c:v>
                </c:pt>
                <c:pt idx="3190">
                  <c:v>22.152777777777775</c:v>
                </c:pt>
                <c:pt idx="3191">
                  <c:v>22.159722222222225</c:v>
                </c:pt>
                <c:pt idx="3192">
                  <c:v>22.166666666666668</c:v>
                </c:pt>
                <c:pt idx="3193">
                  <c:v>22.173611111111111</c:v>
                </c:pt>
                <c:pt idx="3194">
                  <c:v>22.180555555555557</c:v>
                </c:pt>
                <c:pt idx="3195">
                  <c:v>22.1875</c:v>
                </c:pt>
                <c:pt idx="3196">
                  <c:v>22.194444444444443</c:v>
                </c:pt>
                <c:pt idx="3197">
                  <c:v>22.201388888888889</c:v>
                </c:pt>
                <c:pt idx="3198">
                  <c:v>22.208333333333332</c:v>
                </c:pt>
                <c:pt idx="3199">
                  <c:v>22.215277777777775</c:v>
                </c:pt>
                <c:pt idx="3200">
                  <c:v>22.222222222222225</c:v>
                </c:pt>
                <c:pt idx="3201">
                  <c:v>22.229166666666668</c:v>
                </c:pt>
                <c:pt idx="3202">
                  <c:v>22.236111111111111</c:v>
                </c:pt>
                <c:pt idx="3203">
                  <c:v>22.243055555555557</c:v>
                </c:pt>
                <c:pt idx="3204">
                  <c:v>22.25</c:v>
                </c:pt>
                <c:pt idx="3205">
                  <c:v>22.256944444444443</c:v>
                </c:pt>
                <c:pt idx="3206">
                  <c:v>22.263888888888889</c:v>
                </c:pt>
                <c:pt idx="3207">
                  <c:v>22.270833333333332</c:v>
                </c:pt>
                <c:pt idx="3208">
                  <c:v>22.277777777777775</c:v>
                </c:pt>
                <c:pt idx="3209">
                  <c:v>22.284722222222225</c:v>
                </c:pt>
                <c:pt idx="3210">
                  <c:v>22.291666666666668</c:v>
                </c:pt>
                <c:pt idx="3211">
                  <c:v>22.298611111111111</c:v>
                </c:pt>
                <c:pt idx="3212">
                  <c:v>22.305555555555557</c:v>
                </c:pt>
                <c:pt idx="3213">
                  <c:v>22.3125</c:v>
                </c:pt>
                <c:pt idx="3214">
                  <c:v>22.319444444444443</c:v>
                </c:pt>
                <c:pt idx="3215">
                  <c:v>22.326388888888889</c:v>
                </c:pt>
                <c:pt idx="3216">
                  <c:v>22.333333333333332</c:v>
                </c:pt>
                <c:pt idx="3217">
                  <c:v>22.340277777777775</c:v>
                </c:pt>
                <c:pt idx="3218">
                  <c:v>22.347222222222225</c:v>
                </c:pt>
                <c:pt idx="3219">
                  <c:v>22.354166666666668</c:v>
                </c:pt>
                <c:pt idx="3220">
                  <c:v>22.361111111111111</c:v>
                </c:pt>
                <c:pt idx="3221">
                  <c:v>22.368055555555557</c:v>
                </c:pt>
                <c:pt idx="3222">
                  <c:v>22.375</c:v>
                </c:pt>
                <c:pt idx="3223">
                  <c:v>22.381944444444443</c:v>
                </c:pt>
                <c:pt idx="3224">
                  <c:v>22.388888888888889</c:v>
                </c:pt>
                <c:pt idx="3225">
                  <c:v>22.395833333333332</c:v>
                </c:pt>
                <c:pt idx="3226">
                  <c:v>22.402777777777775</c:v>
                </c:pt>
                <c:pt idx="3227">
                  <c:v>22.409722222222225</c:v>
                </c:pt>
                <c:pt idx="3228">
                  <c:v>22.416666666666668</c:v>
                </c:pt>
                <c:pt idx="3229">
                  <c:v>22.423611111111111</c:v>
                </c:pt>
                <c:pt idx="3230">
                  <c:v>22.430555555555557</c:v>
                </c:pt>
                <c:pt idx="3231">
                  <c:v>22.4375</c:v>
                </c:pt>
                <c:pt idx="3232">
                  <c:v>22.444444444444443</c:v>
                </c:pt>
                <c:pt idx="3233">
                  <c:v>22.451388888888889</c:v>
                </c:pt>
                <c:pt idx="3234">
                  <c:v>22.458333333333332</c:v>
                </c:pt>
                <c:pt idx="3235">
                  <c:v>22.465277777777775</c:v>
                </c:pt>
                <c:pt idx="3236">
                  <c:v>22.472222222222225</c:v>
                </c:pt>
                <c:pt idx="3237">
                  <c:v>22.479166666666668</c:v>
                </c:pt>
                <c:pt idx="3238">
                  <c:v>22.486111111111111</c:v>
                </c:pt>
                <c:pt idx="3239">
                  <c:v>22.493055555555557</c:v>
                </c:pt>
                <c:pt idx="3240">
                  <c:v>22.5</c:v>
                </c:pt>
                <c:pt idx="3241">
                  <c:v>22.506944444444443</c:v>
                </c:pt>
                <c:pt idx="3242">
                  <c:v>22.513888888888889</c:v>
                </c:pt>
                <c:pt idx="3243">
                  <c:v>22.520833333333332</c:v>
                </c:pt>
                <c:pt idx="3244">
                  <c:v>22.527777777777775</c:v>
                </c:pt>
                <c:pt idx="3245">
                  <c:v>22.534722222222225</c:v>
                </c:pt>
                <c:pt idx="3246">
                  <c:v>22.541666666666668</c:v>
                </c:pt>
                <c:pt idx="3247">
                  <c:v>22.548611111111111</c:v>
                </c:pt>
                <c:pt idx="3248">
                  <c:v>22.555555555555557</c:v>
                </c:pt>
                <c:pt idx="3249">
                  <c:v>22.5625</c:v>
                </c:pt>
                <c:pt idx="3250">
                  <c:v>22.569444444444443</c:v>
                </c:pt>
                <c:pt idx="3251">
                  <c:v>22.576388888888889</c:v>
                </c:pt>
                <c:pt idx="3252">
                  <c:v>22.583333333333332</c:v>
                </c:pt>
                <c:pt idx="3253">
                  <c:v>22.590277777777775</c:v>
                </c:pt>
                <c:pt idx="3254">
                  <c:v>22.597222222222225</c:v>
                </c:pt>
                <c:pt idx="3255">
                  <c:v>22.604166666666668</c:v>
                </c:pt>
                <c:pt idx="3256">
                  <c:v>22.611111111111111</c:v>
                </c:pt>
                <c:pt idx="3257">
                  <c:v>22.618055555555557</c:v>
                </c:pt>
                <c:pt idx="3258">
                  <c:v>22.625</c:v>
                </c:pt>
                <c:pt idx="3259">
                  <c:v>22.631944444444443</c:v>
                </c:pt>
                <c:pt idx="3260">
                  <c:v>22.638888888888889</c:v>
                </c:pt>
                <c:pt idx="3261">
                  <c:v>22.645833333333332</c:v>
                </c:pt>
                <c:pt idx="3262">
                  <c:v>22.652777777777775</c:v>
                </c:pt>
                <c:pt idx="3263">
                  <c:v>22.659722222222225</c:v>
                </c:pt>
                <c:pt idx="3264">
                  <c:v>22.666666666666668</c:v>
                </c:pt>
                <c:pt idx="3265">
                  <c:v>22.673611111111111</c:v>
                </c:pt>
                <c:pt idx="3266">
                  <c:v>22.680555555555557</c:v>
                </c:pt>
                <c:pt idx="3267">
                  <c:v>22.6875</c:v>
                </c:pt>
                <c:pt idx="3268">
                  <c:v>22.694444444444443</c:v>
                </c:pt>
                <c:pt idx="3269">
                  <c:v>22.701388888888889</c:v>
                </c:pt>
                <c:pt idx="3270">
                  <c:v>22.708333333333332</c:v>
                </c:pt>
                <c:pt idx="3271">
                  <c:v>22.715277777777775</c:v>
                </c:pt>
                <c:pt idx="3272">
                  <c:v>22.722222222222225</c:v>
                </c:pt>
                <c:pt idx="3273">
                  <c:v>22.729166666666668</c:v>
                </c:pt>
                <c:pt idx="3274">
                  <c:v>22.736111111111111</c:v>
                </c:pt>
                <c:pt idx="3275">
                  <c:v>22.743055555555557</c:v>
                </c:pt>
                <c:pt idx="3276">
                  <c:v>22.75</c:v>
                </c:pt>
                <c:pt idx="3277">
                  <c:v>22.756944444444443</c:v>
                </c:pt>
                <c:pt idx="3278">
                  <c:v>22.763888888888889</c:v>
                </c:pt>
                <c:pt idx="3279">
                  <c:v>22.770833333333332</c:v>
                </c:pt>
                <c:pt idx="3280">
                  <c:v>22.777777777777775</c:v>
                </c:pt>
                <c:pt idx="3281">
                  <c:v>22.784722222222225</c:v>
                </c:pt>
                <c:pt idx="3282">
                  <c:v>22.791666666666668</c:v>
                </c:pt>
                <c:pt idx="3283">
                  <c:v>22.798611111111111</c:v>
                </c:pt>
                <c:pt idx="3284">
                  <c:v>22.805555555555557</c:v>
                </c:pt>
                <c:pt idx="3285">
                  <c:v>22.8125</c:v>
                </c:pt>
                <c:pt idx="3286">
                  <c:v>22.819444444444443</c:v>
                </c:pt>
                <c:pt idx="3287">
                  <c:v>22.826388888888889</c:v>
                </c:pt>
                <c:pt idx="3288">
                  <c:v>22.833333333333332</c:v>
                </c:pt>
                <c:pt idx="3289">
                  <c:v>22.840277777777775</c:v>
                </c:pt>
                <c:pt idx="3290">
                  <c:v>22.847222222222225</c:v>
                </c:pt>
                <c:pt idx="3291">
                  <c:v>22.854166666666668</c:v>
                </c:pt>
                <c:pt idx="3292">
                  <c:v>22.861111111111111</c:v>
                </c:pt>
                <c:pt idx="3293">
                  <c:v>22.868055555555557</c:v>
                </c:pt>
                <c:pt idx="3294">
                  <c:v>22.875</c:v>
                </c:pt>
                <c:pt idx="3295">
                  <c:v>22.881944444444443</c:v>
                </c:pt>
                <c:pt idx="3296">
                  <c:v>22.888888888888889</c:v>
                </c:pt>
                <c:pt idx="3297">
                  <c:v>22.895833333333332</c:v>
                </c:pt>
                <c:pt idx="3298">
                  <c:v>22.902777777777775</c:v>
                </c:pt>
                <c:pt idx="3299">
                  <c:v>22.909722222222225</c:v>
                </c:pt>
                <c:pt idx="3300">
                  <c:v>22.916666666666668</c:v>
                </c:pt>
                <c:pt idx="3301">
                  <c:v>22.923611111111111</c:v>
                </c:pt>
                <c:pt idx="3302">
                  <c:v>22.930555555555557</c:v>
                </c:pt>
                <c:pt idx="3303">
                  <c:v>22.9375</c:v>
                </c:pt>
                <c:pt idx="3304">
                  <c:v>22.944444444444443</c:v>
                </c:pt>
                <c:pt idx="3305">
                  <c:v>22.951388888888889</c:v>
                </c:pt>
                <c:pt idx="3306">
                  <c:v>22.958333333333332</c:v>
                </c:pt>
                <c:pt idx="3307">
                  <c:v>22.965277777777775</c:v>
                </c:pt>
                <c:pt idx="3308">
                  <c:v>22.972222222222225</c:v>
                </c:pt>
                <c:pt idx="3309">
                  <c:v>22.979166666666668</c:v>
                </c:pt>
                <c:pt idx="3310">
                  <c:v>22.986111111111111</c:v>
                </c:pt>
                <c:pt idx="3311">
                  <c:v>22.993055555555557</c:v>
                </c:pt>
                <c:pt idx="3312">
                  <c:v>23</c:v>
                </c:pt>
                <c:pt idx="3313">
                  <c:v>23.006944444444443</c:v>
                </c:pt>
                <c:pt idx="3314">
                  <c:v>23.013888888888889</c:v>
                </c:pt>
                <c:pt idx="3315">
                  <c:v>23.020833333333332</c:v>
                </c:pt>
                <c:pt idx="3316">
                  <c:v>23.027777777777775</c:v>
                </c:pt>
                <c:pt idx="3317">
                  <c:v>23.034722222222225</c:v>
                </c:pt>
                <c:pt idx="3318">
                  <c:v>23.041666666666668</c:v>
                </c:pt>
                <c:pt idx="3319">
                  <c:v>23.048611111111111</c:v>
                </c:pt>
                <c:pt idx="3320">
                  <c:v>23.055555555555557</c:v>
                </c:pt>
                <c:pt idx="3321">
                  <c:v>23.0625</c:v>
                </c:pt>
                <c:pt idx="3322">
                  <c:v>23.069444444444443</c:v>
                </c:pt>
                <c:pt idx="3323">
                  <c:v>23.076388888888889</c:v>
                </c:pt>
                <c:pt idx="3324">
                  <c:v>23.083333333333332</c:v>
                </c:pt>
                <c:pt idx="3325">
                  <c:v>23.090277777777775</c:v>
                </c:pt>
                <c:pt idx="3326">
                  <c:v>23.097222222222225</c:v>
                </c:pt>
                <c:pt idx="3327">
                  <c:v>23.104166666666668</c:v>
                </c:pt>
                <c:pt idx="3328">
                  <c:v>23.111111111111111</c:v>
                </c:pt>
                <c:pt idx="3329">
                  <c:v>23.118055555555557</c:v>
                </c:pt>
                <c:pt idx="3330">
                  <c:v>23.125</c:v>
                </c:pt>
                <c:pt idx="3331">
                  <c:v>23.131944444444443</c:v>
                </c:pt>
                <c:pt idx="3332">
                  <c:v>23.138888888888889</c:v>
                </c:pt>
                <c:pt idx="3333">
                  <c:v>23.145833333333332</c:v>
                </c:pt>
                <c:pt idx="3334">
                  <c:v>23.152777777777775</c:v>
                </c:pt>
                <c:pt idx="3335">
                  <c:v>23.159722222222225</c:v>
                </c:pt>
                <c:pt idx="3336">
                  <c:v>23.166666666666668</c:v>
                </c:pt>
                <c:pt idx="3337">
                  <c:v>23.173611111111111</c:v>
                </c:pt>
                <c:pt idx="3338">
                  <c:v>23.180555555555557</c:v>
                </c:pt>
                <c:pt idx="3339">
                  <c:v>23.1875</c:v>
                </c:pt>
                <c:pt idx="3340">
                  <c:v>23.194444444444443</c:v>
                </c:pt>
                <c:pt idx="3341">
                  <c:v>23.201388888888889</c:v>
                </c:pt>
                <c:pt idx="3342">
                  <c:v>23.208333333333332</c:v>
                </c:pt>
                <c:pt idx="3343">
                  <c:v>23.215277777777775</c:v>
                </c:pt>
                <c:pt idx="3344">
                  <c:v>23.222222222222225</c:v>
                </c:pt>
                <c:pt idx="3345">
                  <c:v>23.229166666666668</c:v>
                </c:pt>
                <c:pt idx="3346">
                  <c:v>23.236111111111111</c:v>
                </c:pt>
                <c:pt idx="3347">
                  <c:v>23.243055555555557</c:v>
                </c:pt>
                <c:pt idx="3348">
                  <c:v>23.25</c:v>
                </c:pt>
                <c:pt idx="3349">
                  <c:v>23.256944444444443</c:v>
                </c:pt>
                <c:pt idx="3350">
                  <c:v>23.263888888888889</c:v>
                </c:pt>
                <c:pt idx="3351">
                  <c:v>23.270833333333332</c:v>
                </c:pt>
                <c:pt idx="3352">
                  <c:v>23.277777777777775</c:v>
                </c:pt>
                <c:pt idx="3353">
                  <c:v>23.284722222222225</c:v>
                </c:pt>
                <c:pt idx="3354">
                  <c:v>23.291666666666668</c:v>
                </c:pt>
                <c:pt idx="3355">
                  <c:v>23.298611111111111</c:v>
                </c:pt>
                <c:pt idx="3356">
                  <c:v>23.305555555555557</c:v>
                </c:pt>
                <c:pt idx="3357">
                  <c:v>23.3125</c:v>
                </c:pt>
                <c:pt idx="3358">
                  <c:v>23.319444444444443</c:v>
                </c:pt>
                <c:pt idx="3359">
                  <c:v>23.326388888888889</c:v>
                </c:pt>
                <c:pt idx="3360">
                  <c:v>23.333333333333332</c:v>
                </c:pt>
                <c:pt idx="3361">
                  <c:v>23.340277777777775</c:v>
                </c:pt>
                <c:pt idx="3362">
                  <c:v>23.347222222222225</c:v>
                </c:pt>
                <c:pt idx="3363">
                  <c:v>23.354166666666668</c:v>
                </c:pt>
                <c:pt idx="3364">
                  <c:v>23.361111111111111</c:v>
                </c:pt>
                <c:pt idx="3365">
                  <c:v>23.368055555555557</c:v>
                </c:pt>
                <c:pt idx="3366">
                  <c:v>23.375</c:v>
                </c:pt>
                <c:pt idx="3367">
                  <c:v>23.381944444444443</c:v>
                </c:pt>
                <c:pt idx="3368">
                  <c:v>23.388888888888889</c:v>
                </c:pt>
                <c:pt idx="3369">
                  <c:v>23.395833333333332</c:v>
                </c:pt>
                <c:pt idx="3370">
                  <c:v>23.402777777777775</c:v>
                </c:pt>
                <c:pt idx="3371">
                  <c:v>23.409722222222225</c:v>
                </c:pt>
                <c:pt idx="3372">
                  <c:v>23.416666666666668</c:v>
                </c:pt>
                <c:pt idx="3373">
                  <c:v>23.423611111111111</c:v>
                </c:pt>
                <c:pt idx="3374">
                  <c:v>23.430555555555557</c:v>
                </c:pt>
                <c:pt idx="3375">
                  <c:v>23.4375</c:v>
                </c:pt>
                <c:pt idx="3376">
                  <c:v>23.444444444444443</c:v>
                </c:pt>
                <c:pt idx="3377">
                  <c:v>23.451388888888889</c:v>
                </c:pt>
                <c:pt idx="3378">
                  <c:v>23.458333333333332</c:v>
                </c:pt>
                <c:pt idx="3379">
                  <c:v>23.465277777777775</c:v>
                </c:pt>
                <c:pt idx="3380">
                  <c:v>23.472222222222225</c:v>
                </c:pt>
                <c:pt idx="3381">
                  <c:v>23.479166666666668</c:v>
                </c:pt>
                <c:pt idx="3382">
                  <c:v>23.486111111111111</c:v>
                </c:pt>
                <c:pt idx="3383">
                  <c:v>23.493055555555557</c:v>
                </c:pt>
                <c:pt idx="3384">
                  <c:v>23.5</c:v>
                </c:pt>
                <c:pt idx="3385">
                  <c:v>23.506944444444443</c:v>
                </c:pt>
                <c:pt idx="3386">
                  <c:v>23.513888888888889</c:v>
                </c:pt>
                <c:pt idx="3387">
                  <c:v>23.520833333333332</c:v>
                </c:pt>
                <c:pt idx="3388">
                  <c:v>23.527777777777775</c:v>
                </c:pt>
                <c:pt idx="3389">
                  <c:v>23.534722222222225</c:v>
                </c:pt>
                <c:pt idx="3390">
                  <c:v>23.541666666666668</c:v>
                </c:pt>
                <c:pt idx="3391">
                  <c:v>23.548611111111111</c:v>
                </c:pt>
                <c:pt idx="3392">
                  <c:v>23.555555555555557</c:v>
                </c:pt>
                <c:pt idx="3393">
                  <c:v>23.5625</c:v>
                </c:pt>
                <c:pt idx="3394">
                  <c:v>23.569444444444443</c:v>
                </c:pt>
                <c:pt idx="3395">
                  <c:v>23.576388888888889</c:v>
                </c:pt>
                <c:pt idx="3396">
                  <c:v>23.583333333333332</c:v>
                </c:pt>
                <c:pt idx="3397">
                  <c:v>23.590277777777775</c:v>
                </c:pt>
                <c:pt idx="3398">
                  <c:v>23.597222222222225</c:v>
                </c:pt>
                <c:pt idx="3399">
                  <c:v>23.604166666666668</c:v>
                </c:pt>
                <c:pt idx="3400">
                  <c:v>23.611111111111111</c:v>
                </c:pt>
                <c:pt idx="3401">
                  <c:v>23.618055555555557</c:v>
                </c:pt>
                <c:pt idx="3402">
                  <c:v>23.625</c:v>
                </c:pt>
                <c:pt idx="3403">
                  <c:v>23.631944444444443</c:v>
                </c:pt>
                <c:pt idx="3404">
                  <c:v>23.638888888888889</c:v>
                </c:pt>
                <c:pt idx="3405">
                  <c:v>23.645833333333332</c:v>
                </c:pt>
                <c:pt idx="3406">
                  <c:v>23.652777777777775</c:v>
                </c:pt>
                <c:pt idx="3407">
                  <c:v>23.659722222222225</c:v>
                </c:pt>
                <c:pt idx="3408">
                  <c:v>23.666666666666668</c:v>
                </c:pt>
                <c:pt idx="3409">
                  <c:v>23.673611111111111</c:v>
                </c:pt>
                <c:pt idx="3410">
                  <c:v>23.680555555555557</c:v>
                </c:pt>
                <c:pt idx="3411">
                  <c:v>23.6875</c:v>
                </c:pt>
                <c:pt idx="3412">
                  <c:v>23.694444444444443</c:v>
                </c:pt>
                <c:pt idx="3413">
                  <c:v>23.701388888888889</c:v>
                </c:pt>
                <c:pt idx="3414">
                  <c:v>23.708333333333332</c:v>
                </c:pt>
                <c:pt idx="3415">
                  <c:v>23.715277777777775</c:v>
                </c:pt>
                <c:pt idx="3416">
                  <c:v>23.722222222222225</c:v>
                </c:pt>
                <c:pt idx="3417">
                  <c:v>23.729166666666668</c:v>
                </c:pt>
                <c:pt idx="3418">
                  <c:v>23.736111111111111</c:v>
                </c:pt>
                <c:pt idx="3419">
                  <c:v>23.743055555555557</c:v>
                </c:pt>
                <c:pt idx="3420">
                  <c:v>23.75</c:v>
                </c:pt>
                <c:pt idx="3421">
                  <c:v>23.756944444444443</c:v>
                </c:pt>
                <c:pt idx="3422">
                  <c:v>23.763888888888889</c:v>
                </c:pt>
                <c:pt idx="3423">
                  <c:v>23.770833333333332</c:v>
                </c:pt>
                <c:pt idx="3424">
                  <c:v>23.777777777777775</c:v>
                </c:pt>
                <c:pt idx="3425">
                  <c:v>23.784722222222225</c:v>
                </c:pt>
                <c:pt idx="3426">
                  <c:v>23.791666666666668</c:v>
                </c:pt>
                <c:pt idx="3427">
                  <c:v>23.798611111111111</c:v>
                </c:pt>
                <c:pt idx="3428">
                  <c:v>23.805555555555557</c:v>
                </c:pt>
                <c:pt idx="3429">
                  <c:v>23.8125</c:v>
                </c:pt>
                <c:pt idx="3430">
                  <c:v>23.819444444444443</c:v>
                </c:pt>
                <c:pt idx="3431">
                  <c:v>23.826388888888889</c:v>
                </c:pt>
                <c:pt idx="3432">
                  <c:v>23.833333333333332</c:v>
                </c:pt>
                <c:pt idx="3433">
                  <c:v>23.840277777777775</c:v>
                </c:pt>
                <c:pt idx="3434">
                  <c:v>23.847222222222225</c:v>
                </c:pt>
                <c:pt idx="3435">
                  <c:v>23.854166666666668</c:v>
                </c:pt>
                <c:pt idx="3436">
                  <c:v>23.861111111111111</c:v>
                </c:pt>
                <c:pt idx="3437">
                  <c:v>23.868055555555557</c:v>
                </c:pt>
                <c:pt idx="3438">
                  <c:v>23.875</c:v>
                </c:pt>
                <c:pt idx="3439">
                  <c:v>23.881944444444443</c:v>
                </c:pt>
                <c:pt idx="3440">
                  <c:v>23.888888888888889</c:v>
                </c:pt>
                <c:pt idx="3441">
                  <c:v>23.895833333333332</c:v>
                </c:pt>
                <c:pt idx="3442">
                  <c:v>23.902777777777775</c:v>
                </c:pt>
                <c:pt idx="3443">
                  <c:v>23.909722222222225</c:v>
                </c:pt>
                <c:pt idx="3444">
                  <c:v>23.916666666666668</c:v>
                </c:pt>
                <c:pt idx="3445">
                  <c:v>23.923611111111111</c:v>
                </c:pt>
                <c:pt idx="3446">
                  <c:v>23.930555555555557</c:v>
                </c:pt>
                <c:pt idx="3447">
                  <c:v>23.9375</c:v>
                </c:pt>
                <c:pt idx="3448">
                  <c:v>23.944444444444443</c:v>
                </c:pt>
                <c:pt idx="3449">
                  <c:v>23.951388888888889</c:v>
                </c:pt>
                <c:pt idx="3450">
                  <c:v>23.958333333333332</c:v>
                </c:pt>
                <c:pt idx="3451">
                  <c:v>23.965277777777775</c:v>
                </c:pt>
                <c:pt idx="3452">
                  <c:v>23.972222222222225</c:v>
                </c:pt>
                <c:pt idx="3453">
                  <c:v>23.979166666666668</c:v>
                </c:pt>
                <c:pt idx="3454">
                  <c:v>23.986111111111111</c:v>
                </c:pt>
                <c:pt idx="3455">
                  <c:v>23.993055555555557</c:v>
                </c:pt>
                <c:pt idx="3456">
                  <c:v>24</c:v>
                </c:pt>
                <c:pt idx="3457">
                  <c:v>24.006944444444443</c:v>
                </c:pt>
                <c:pt idx="3458">
                  <c:v>24.013888888888889</c:v>
                </c:pt>
                <c:pt idx="3459">
                  <c:v>24.020833333333332</c:v>
                </c:pt>
                <c:pt idx="3460">
                  <c:v>24.027777777777775</c:v>
                </c:pt>
                <c:pt idx="3461">
                  <c:v>24.034722222222225</c:v>
                </c:pt>
                <c:pt idx="3462">
                  <c:v>24.041666666666668</c:v>
                </c:pt>
                <c:pt idx="3463">
                  <c:v>24.048611111111111</c:v>
                </c:pt>
                <c:pt idx="3464">
                  <c:v>24.055555555555557</c:v>
                </c:pt>
                <c:pt idx="3465">
                  <c:v>24.0625</c:v>
                </c:pt>
                <c:pt idx="3466">
                  <c:v>24.069444444444443</c:v>
                </c:pt>
                <c:pt idx="3467">
                  <c:v>24.076388888888889</c:v>
                </c:pt>
                <c:pt idx="3468">
                  <c:v>24.083333333333332</c:v>
                </c:pt>
                <c:pt idx="3469">
                  <c:v>24.090277777777775</c:v>
                </c:pt>
                <c:pt idx="3470">
                  <c:v>24.097222222222225</c:v>
                </c:pt>
                <c:pt idx="3471">
                  <c:v>24.104166666666668</c:v>
                </c:pt>
                <c:pt idx="3472">
                  <c:v>24.111111111111111</c:v>
                </c:pt>
                <c:pt idx="3473">
                  <c:v>24.118055555555557</c:v>
                </c:pt>
                <c:pt idx="3474">
                  <c:v>24.125</c:v>
                </c:pt>
                <c:pt idx="3475">
                  <c:v>24.131944444444443</c:v>
                </c:pt>
                <c:pt idx="3476">
                  <c:v>24.138888888888889</c:v>
                </c:pt>
                <c:pt idx="3477">
                  <c:v>24.145833333333332</c:v>
                </c:pt>
                <c:pt idx="3478">
                  <c:v>24.152777777777775</c:v>
                </c:pt>
                <c:pt idx="3479">
                  <c:v>24.159722222222225</c:v>
                </c:pt>
                <c:pt idx="3480">
                  <c:v>24.166666666666668</c:v>
                </c:pt>
                <c:pt idx="3481">
                  <c:v>24.173611111111111</c:v>
                </c:pt>
                <c:pt idx="3482">
                  <c:v>24.180555555555557</c:v>
                </c:pt>
                <c:pt idx="3483">
                  <c:v>24.1875</c:v>
                </c:pt>
                <c:pt idx="3484">
                  <c:v>24.194444444444443</c:v>
                </c:pt>
                <c:pt idx="3485">
                  <c:v>24.201388888888889</c:v>
                </c:pt>
                <c:pt idx="3486">
                  <c:v>24.208333333333332</c:v>
                </c:pt>
                <c:pt idx="3487">
                  <c:v>24.215277777777775</c:v>
                </c:pt>
                <c:pt idx="3488">
                  <c:v>24.222222222222225</c:v>
                </c:pt>
                <c:pt idx="3489">
                  <c:v>24.229166666666668</c:v>
                </c:pt>
                <c:pt idx="3490">
                  <c:v>24.236111111111111</c:v>
                </c:pt>
                <c:pt idx="3491">
                  <c:v>24.243055555555557</c:v>
                </c:pt>
                <c:pt idx="3492">
                  <c:v>24.25</c:v>
                </c:pt>
                <c:pt idx="3493">
                  <c:v>24.256944444444443</c:v>
                </c:pt>
                <c:pt idx="3494">
                  <c:v>24.263888888888889</c:v>
                </c:pt>
                <c:pt idx="3495">
                  <c:v>24.270833333333332</c:v>
                </c:pt>
                <c:pt idx="3496">
                  <c:v>24.277777777777775</c:v>
                </c:pt>
                <c:pt idx="3497">
                  <c:v>24.284722222222225</c:v>
                </c:pt>
                <c:pt idx="3498">
                  <c:v>24.291666666666668</c:v>
                </c:pt>
                <c:pt idx="3499">
                  <c:v>24.298611111111111</c:v>
                </c:pt>
                <c:pt idx="3500">
                  <c:v>24.305555555555557</c:v>
                </c:pt>
                <c:pt idx="3501">
                  <c:v>24.3125</c:v>
                </c:pt>
                <c:pt idx="3502">
                  <c:v>24.319444444444443</c:v>
                </c:pt>
                <c:pt idx="3503">
                  <c:v>24.326388888888889</c:v>
                </c:pt>
                <c:pt idx="3504">
                  <c:v>24.333333333333332</c:v>
                </c:pt>
                <c:pt idx="3505">
                  <c:v>24.340277777777775</c:v>
                </c:pt>
                <c:pt idx="3506">
                  <c:v>24.347222222222225</c:v>
                </c:pt>
                <c:pt idx="3507">
                  <c:v>24.354166666666668</c:v>
                </c:pt>
                <c:pt idx="3508">
                  <c:v>24.361111111111111</c:v>
                </c:pt>
                <c:pt idx="3509">
                  <c:v>24.368055555555557</c:v>
                </c:pt>
                <c:pt idx="3510">
                  <c:v>24.375</c:v>
                </c:pt>
                <c:pt idx="3511">
                  <c:v>24.381944444444443</c:v>
                </c:pt>
                <c:pt idx="3512">
                  <c:v>24.388888888888889</c:v>
                </c:pt>
                <c:pt idx="3513">
                  <c:v>24.395833333333332</c:v>
                </c:pt>
                <c:pt idx="3514">
                  <c:v>24.402777777777775</c:v>
                </c:pt>
                <c:pt idx="3515">
                  <c:v>24.409722222222225</c:v>
                </c:pt>
                <c:pt idx="3516">
                  <c:v>24.416666666666668</c:v>
                </c:pt>
                <c:pt idx="3517">
                  <c:v>24.423611111111111</c:v>
                </c:pt>
                <c:pt idx="3518">
                  <c:v>24.430555555555557</c:v>
                </c:pt>
                <c:pt idx="3519">
                  <c:v>24.4375</c:v>
                </c:pt>
                <c:pt idx="3520">
                  <c:v>24.444444444444443</c:v>
                </c:pt>
                <c:pt idx="3521">
                  <c:v>24.451388888888889</c:v>
                </c:pt>
                <c:pt idx="3522">
                  <c:v>24.458333333333332</c:v>
                </c:pt>
                <c:pt idx="3523">
                  <c:v>24.465277777777775</c:v>
                </c:pt>
                <c:pt idx="3524">
                  <c:v>24.472222222222225</c:v>
                </c:pt>
                <c:pt idx="3525">
                  <c:v>24.479166666666668</c:v>
                </c:pt>
                <c:pt idx="3526">
                  <c:v>24.486111111111111</c:v>
                </c:pt>
                <c:pt idx="3527">
                  <c:v>24.493055555555557</c:v>
                </c:pt>
                <c:pt idx="3528">
                  <c:v>24.5</c:v>
                </c:pt>
                <c:pt idx="3529">
                  <c:v>24.506944444444443</c:v>
                </c:pt>
                <c:pt idx="3530">
                  <c:v>24.513888888888889</c:v>
                </c:pt>
                <c:pt idx="3531">
                  <c:v>24.520833333333332</c:v>
                </c:pt>
                <c:pt idx="3532">
                  <c:v>24.527777777777775</c:v>
                </c:pt>
                <c:pt idx="3533">
                  <c:v>24.534722222222225</c:v>
                </c:pt>
                <c:pt idx="3534">
                  <c:v>24.541666666666668</c:v>
                </c:pt>
                <c:pt idx="3535">
                  <c:v>24.548611111111111</c:v>
                </c:pt>
                <c:pt idx="3536">
                  <c:v>24.555555555555557</c:v>
                </c:pt>
                <c:pt idx="3537">
                  <c:v>24.5625</c:v>
                </c:pt>
                <c:pt idx="3538">
                  <c:v>24.569444444444443</c:v>
                </c:pt>
                <c:pt idx="3539">
                  <c:v>24.576388888888889</c:v>
                </c:pt>
                <c:pt idx="3540">
                  <c:v>24.583333333333332</c:v>
                </c:pt>
                <c:pt idx="3541">
                  <c:v>24.590277777777775</c:v>
                </c:pt>
                <c:pt idx="3542">
                  <c:v>24.597222222222225</c:v>
                </c:pt>
                <c:pt idx="3543">
                  <c:v>24.604166666666668</c:v>
                </c:pt>
                <c:pt idx="3544">
                  <c:v>24.611111111111111</c:v>
                </c:pt>
                <c:pt idx="3545">
                  <c:v>24.618055555555557</c:v>
                </c:pt>
                <c:pt idx="3546">
                  <c:v>24.625</c:v>
                </c:pt>
                <c:pt idx="3547">
                  <c:v>24.631944444444443</c:v>
                </c:pt>
                <c:pt idx="3548">
                  <c:v>24.638888888888889</c:v>
                </c:pt>
                <c:pt idx="3549">
                  <c:v>24.645833333333332</c:v>
                </c:pt>
                <c:pt idx="3550">
                  <c:v>24.652777777777775</c:v>
                </c:pt>
                <c:pt idx="3551">
                  <c:v>24.659722222222225</c:v>
                </c:pt>
                <c:pt idx="3552">
                  <c:v>24.666666666666668</c:v>
                </c:pt>
                <c:pt idx="3553">
                  <c:v>24.673611111111111</c:v>
                </c:pt>
                <c:pt idx="3554">
                  <c:v>24.680555555555557</c:v>
                </c:pt>
                <c:pt idx="3555">
                  <c:v>24.6875</c:v>
                </c:pt>
                <c:pt idx="3556">
                  <c:v>24.694444444444443</c:v>
                </c:pt>
                <c:pt idx="3557">
                  <c:v>24.701388888888889</c:v>
                </c:pt>
                <c:pt idx="3558">
                  <c:v>24.708333333333332</c:v>
                </c:pt>
                <c:pt idx="3559">
                  <c:v>24.715277777777775</c:v>
                </c:pt>
                <c:pt idx="3560">
                  <c:v>24.722222222222225</c:v>
                </c:pt>
                <c:pt idx="3561">
                  <c:v>24.729166666666668</c:v>
                </c:pt>
                <c:pt idx="3562">
                  <c:v>24.736111111111111</c:v>
                </c:pt>
                <c:pt idx="3563">
                  <c:v>24.743055555555557</c:v>
                </c:pt>
                <c:pt idx="3564">
                  <c:v>24.75</c:v>
                </c:pt>
                <c:pt idx="3565">
                  <c:v>24.756944444444443</c:v>
                </c:pt>
                <c:pt idx="3566">
                  <c:v>24.763888888888889</c:v>
                </c:pt>
                <c:pt idx="3567">
                  <c:v>24.770833333333332</c:v>
                </c:pt>
                <c:pt idx="3568">
                  <c:v>24.777777777777775</c:v>
                </c:pt>
                <c:pt idx="3569">
                  <c:v>24.784722222222225</c:v>
                </c:pt>
                <c:pt idx="3570">
                  <c:v>24.791666666666668</c:v>
                </c:pt>
                <c:pt idx="3571">
                  <c:v>24.798611111111111</c:v>
                </c:pt>
                <c:pt idx="3572">
                  <c:v>24.805555555555557</c:v>
                </c:pt>
                <c:pt idx="3573">
                  <c:v>24.8125</c:v>
                </c:pt>
                <c:pt idx="3574">
                  <c:v>24.819444444444443</c:v>
                </c:pt>
                <c:pt idx="3575">
                  <c:v>24.826388888888889</c:v>
                </c:pt>
                <c:pt idx="3576">
                  <c:v>24.833333333333332</c:v>
                </c:pt>
                <c:pt idx="3577">
                  <c:v>24.840277777777775</c:v>
                </c:pt>
                <c:pt idx="3578">
                  <c:v>24.847222222222225</c:v>
                </c:pt>
                <c:pt idx="3579">
                  <c:v>24.854166666666668</c:v>
                </c:pt>
                <c:pt idx="3580">
                  <c:v>24.861111111111111</c:v>
                </c:pt>
                <c:pt idx="3581">
                  <c:v>24.868055555555557</c:v>
                </c:pt>
                <c:pt idx="3582">
                  <c:v>24.875</c:v>
                </c:pt>
                <c:pt idx="3583">
                  <c:v>24.881944444444443</c:v>
                </c:pt>
                <c:pt idx="3584">
                  <c:v>24.888888888888889</c:v>
                </c:pt>
                <c:pt idx="3585">
                  <c:v>24.895833333333332</c:v>
                </c:pt>
                <c:pt idx="3586">
                  <c:v>24.902777777777775</c:v>
                </c:pt>
                <c:pt idx="3587">
                  <c:v>24.909722222222225</c:v>
                </c:pt>
                <c:pt idx="3588">
                  <c:v>24.916666666666668</c:v>
                </c:pt>
                <c:pt idx="3589">
                  <c:v>24.923611111111111</c:v>
                </c:pt>
                <c:pt idx="3590">
                  <c:v>24.930555555555557</c:v>
                </c:pt>
                <c:pt idx="3591">
                  <c:v>24.9375</c:v>
                </c:pt>
                <c:pt idx="3592">
                  <c:v>24.944444444444443</c:v>
                </c:pt>
                <c:pt idx="3593">
                  <c:v>24.951388888888889</c:v>
                </c:pt>
                <c:pt idx="3594">
                  <c:v>24.958333333333332</c:v>
                </c:pt>
                <c:pt idx="3595">
                  <c:v>24.965277777777775</c:v>
                </c:pt>
                <c:pt idx="3596">
                  <c:v>24.972222222222225</c:v>
                </c:pt>
                <c:pt idx="3597">
                  <c:v>24.979166666666668</c:v>
                </c:pt>
                <c:pt idx="3598">
                  <c:v>24.986111111111111</c:v>
                </c:pt>
                <c:pt idx="3599">
                  <c:v>24.993055555555557</c:v>
                </c:pt>
                <c:pt idx="3600">
                  <c:v>25</c:v>
                </c:pt>
                <c:pt idx="3601">
                  <c:v>25.006944444444443</c:v>
                </c:pt>
                <c:pt idx="3602">
                  <c:v>25.013888888888889</c:v>
                </c:pt>
                <c:pt idx="3603">
                  <c:v>25.020833333333332</c:v>
                </c:pt>
                <c:pt idx="3604">
                  <c:v>25.027777777777775</c:v>
                </c:pt>
                <c:pt idx="3605">
                  <c:v>25.034722222222225</c:v>
                </c:pt>
                <c:pt idx="3606">
                  <c:v>25.041666666666668</c:v>
                </c:pt>
                <c:pt idx="3607">
                  <c:v>25.048611111111111</c:v>
                </c:pt>
                <c:pt idx="3608">
                  <c:v>25.055555555555557</c:v>
                </c:pt>
                <c:pt idx="3609">
                  <c:v>25.0625</c:v>
                </c:pt>
                <c:pt idx="3610">
                  <c:v>25.069444444444443</c:v>
                </c:pt>
                <c:pt idx="3611">
                  <c:v>25.076388888888889</c:v>
                </c:pt>
                <c:pt idx="3612">
                  <c:v>25.083333333333332</c:v>
                </c:pt>
                <c:pt idx="3613">
                  <c:v>25.090277777777775</c:v>
                </c:pt>
                <c:pt idx="3614">
                  <c:v>25.097222222222225</c:v>
                </c:pt>
                <c:pt idx="3615">
                  <c:v>25.104166666666668</c:v>
                </c:pt>
                <c:pt idx="3616">
                  <c:v>25.111111111111111</c:v>
                </c:pt>
                <c:pt idx="3617">
                  <c:v>25.118055555555557</c:v>
                </c:pt>
                <c:pt idx="3618">
                  <c:v>25.125</c:v>
                </c:pt>
                <c:pt idx="3619">
                  <c:v>25.131944444444443</c:v>
                </c:pt>
                <c:pt idx="3620">
                  <c:v>25.138888888888889</c:v>
                </c:pt>
                <c:pt idx="3621">
                  <c:v>25.145833333333332</c:v>
                </c:pt>
                <c:pt idx="3622">
                  <c:v>25.152777777777775</c:v>
                </c:pt>
                <c:pt idx="3623">
                  <c:v>25.159722222222225</c:v>
                </c:pt>
                <c:pt idx="3624">
                  <c:v>25.166666666666668</c:v>
                </c:pt>
                <c:pt idx="3625">
                  <c:v>25.173611111111111</c:v>
                </c:pt>
                <c:pt idx="3626">
                  <c:v>25.180555555555557</c:v>
                </c:pt>
                <c:pt idx="3627">
                  <c:v>25.1875</c:v>
                </c:pt>
                <c:pt idx="3628">
                  <c:v>25.194444444444443</c:v>
                </c:pt>
                <c:pt idx="3629">
                  <c:v>25.201388888888889</c:v>
                </c:pt>
                <c:pt idx="3630">
                  <c:v>25.208333333333332</c:v>
                </c:pt>
                <c:pt idx="3631">
                  <c:v>25.215277777777775</c:v>
                </c:pt>
                <c:pt idx="3632">
                  <c:v>25.222222222222225</c:v>
                </c:pt>
                <c:pt idx="3633">
                  <c:v>25.229166666666668</c:v>
                </c:pt>
                <c:pt idx="3634">
                  <c:v>25.236111111111111</c:v>
                </c:pt>
                <c:pt idx="3635">
                  <c:v>25.243055555555557</c:v>
                </c:pt>
                <c:pt idx="3636">
                  <c:v>25.25</c:v>
                </c:pt>
                <c:pt idx="3637">
                  <c:v>25.256944444444443</c:v>
                </c:pt>
                <c:pt idx="3638">
                  <c:v>25.263888888888889</c:v>
                </c:pt>
                <c:pt idx="3639">
                  <c:v>25.270833333333332</c:v>
                </c:pt>
                <c:pt idx="3640">
                  <c:v>25.277777777777775</c:v>
                </c:pt>
                <c:pt idx="3641">
                  <c:v>25.284722222222225</c:v>
                </c:pt>
                <c:pt idx="3642">
                  <c:v>25.291666666666668</c:v>
                </c:pt>
                <c:pt idx="3643">
                  <c:v>25.298611111111111</c:v>
                </c:pt>
                <c:pt idx="3644">
                  <c:v>25.305555555555557</c:v>
                </c:pt>
                <c:pt idx="3645">
                  <c:v>25.3125</c:v>
                </c:pt>
                <c:pt idx="3646">
                  <c:v>25.319444444444443</c:v>
                </c:pt>
                <c:pt idx="3647">
                  <c:v>25.326388888888889</c:v>
                </c:pt>
                <c:pt idx="3648">
                  <c:v>25.333333333333332</c:v>
                </c:pt>
                <c:pt idx="3649">
                  <c:v>25.340277777777775</c:v>
                </c:pt>
                <c:pt idx="3650">
                  <c:v>25.347222222222225</c:v>
                </c:pt>
                <c:pt idx="3651">
                  <c:v>25.354166666666668</c:v>
                </c:pt>
                <c:pt idx="3652">
                  <c:v>25.361111111111111</c:v>
                </c:pt>
                <c:pt idx="3653">
                  <c:v>25.368055555555557</c:v>
                </c:pt>
                <c:pt idx="3654">
                  <c:v>25.375</c:v>
                </c:pt>
                <c:pt idx="3655">
                  <c:v>25.381944444444443</c:v>
                </c:pt>
                <c:pt idx="3656">
                  <c:v>25.388888888888889</c:v>
                </c:pt>
                <c:pt idx="3657">
                  <c:v>25.395833333333332</c:v>
                </c:pt>
                <c:pt idx="3658">
                  <c:v>25.402777777777775</c:v>
                </c:pt>
                <c:pt idx="3659">
                  <c:v>25.409722222222225</c:v>
                </c:pt>
                <c:pt idx="3660">
                  <c:v>25.416666666666668</c:v>
                </c:pt>
                <c:pt idx="3661">
                  <c:v>25.423611111111111</c:v>
                </c:pt>
                <c:pt idx="3662">
                  <c:v>25.430555555555557</c:v>
                </c:pt>
                <c:pt idx="3663">
                  <c:v>25.4375</c:v>
                </c:pt>
                <c:pt idx="3664">
                  <c:v>25.444444444444443</c:v>
                </c:pt>
                <c:pt idx="3665">
                  <c:v>25.451388888888889</c:v>
                </c:pt>
                <c:pt idx="3666">
                  <c:v>25.458333333333332</c:v>
                </c:pt>
                <c:pt idx="3667">
                  <c:v>25.465277777777775</c:v>
                </c:pt>
                <c:pt idx="3668">
                  <c:v>25.472222222222225</c:v>
                </c:pt>
                <c:pt idx="3669">
                  <c:v>25.479166666666668</c:v>
                </c:pt>
                <c:pt idx="3670">
                  <c:v>25.486111111111111</c:v>
                </c:pt>
                <c:pt idx="3671">
                  <c:v>25.493055555555557</c:v>
                </c:pt>
                <c:pt idx="3672">
                  <c:v>25.5</c:v>
                </c:pt>
                <c:pt idx="3673">
                  <c:v>25.506944444444443</c:v>
                </c:pt>
                <c:pt idx="3674">
                  <c:v>25.513888888888889</c:v>
                </c:pt>
                <c:pt idx="3675">
                  <c:v>25.520833333333332</c:v>
                </c:pt>
                <c:pt idx="3676">
                  <c:v>25.527777777777775</c:v>
                </c:pt>
                <c:pt idx="3677">
                  <c:v>25.534722222222225</c:v>
                </c:pt>
                <c:pt idx="3678">
                  <c:v>25.541666666666668</c:v>
                </c:pt>
                <c:pt idx="3679">
                  <c:v>25.548611111111111</c:v>
                </c:pt>
                <c:pt idx="3680">
                  <c:v>25.555555555555557</c:v>
                </c:pt>
                <c:pt idx="3681">
                  <c:v>25.5625</c:v>
                </c:pt>
                <c:pt idx="3682">
                  <c:v>25.569444444444443</c:v>
                </c:pt>
                <c:pt idx="3683">
                  <c:v>25.576388888888889</c:v>
                </c:pt>
                <c:pt idx="3684">
                  <c:v>25.583333333333332</c:v>
                </c:pt>
                <c:pt idx="3685">
                  <c:v>25.590277777777775</c:v>
                </c:pt>
                <c:pt idx="3686">
                  <c:v>25.597222222222225</c:v>
                </c:pt>
                <c:pt idx="3687">
                  <c:v>25.604166666666668</c:v>
                </c:pt>
                <c:pt idx="3688">
                  <c:v>25.611111111111111</c:v>
                </c:pt>
                <c:pt idx="3689">
                  <c:v>25.618055555555557</c:v>
                </c:pt>
                <c:pt idx="3690">
                  <c:v>25.625</c:v>
                </c:pt>
                <c:pt idx="3691">
                  <c:v>25.631944444444443</c:v>
                </c:pt>
                <c:pt idx="3692">
                  <c:v>25.638888888888889</c:v>
                </c:pt>
                <c:pt idx="3693">
                  <c:v>25.645833333333332</c:v>
                </c:pt>
                <c:pt idx="3694">
                  <c:v>25.652777777777775</c:v>
                </c:pt>
                <c:pt idx="3695">
                  <c:v>25.659722222222225</c:v>
                </c:pt>
                <c:pt idx="3696">
                  <c:v>25.666666666666668</c:v>
                </c:pt>
                <c:pt idx="3697">
                  <c:v>25.673611111111111</c:v>
                </c:pt>
                <c:pt idx="3698">
                  <c:v>25.680555555555557</c:v>
                </c:pt>
                <c:pt idx="3699">
                  <c:v>25.6875</c:v>
                </c:pt>
                <c:pt idx="3700">
                  <c:v>25.694444444444443</c:v>
                </c:pt>
                <c:pt idx="3701">
                  <c:v>25.701388888888889</c:v>
                </c:pt>
                <c:pt idx="3702">
                  <c:v>25.708333333333332</c:v>
                </c:pt>
                <c:pt idx="3703">
                  <c:v>25.715277777777775</c:v>
                </c:pt>
                <c:pt idx="3704">
                  <c:v>25.722222222222225</c:v>
                </c:pt>
                <c:pt idx="3705">
                  <c:v>25.729166666666668</c:v>
                </c:pt>
                <c:pt idx="3706">
                  <c:v>25.736111111111111</c:v>
                </c:pt>
                <c:pt idx="3707">
                  <c:v>25.743055555555557</c:v>
                </c:pt>
                <c:pt idx="3708">
                  <c:v>25.75</c:v>
                </c:pt>
                <c:pt idx="3709">
                  <c:v>25.756944444444443</c:v>
                </c:pt>
                <c:pt idx="3710">
                  <c:v>25.763888888888889</c:v>
                </c:pt>
                <c:pt idx="3711">
                  <c:v>25.770833333333332</c:v>
                </c:pt>
                <c:pt idx="3712">
                  <c:v>25.777777777777775</c:v>
                </c:pt>
                <c:pt idx="3713">
                  <c:v>25.784722222222225</c:v>
                </c:pt>
                <c:pt idx="3714">
                  <c:v>25.791666666666668</c:v>
                </c:pt>
                <c:pt idx="3715">
                  <c:v>25.798611111111111</c:v>
                </c:pt>
                <c:pt idx="3716">
                  <c:v>25.805555555555557</c:v>
                </c:pt>
                <c:pt idx="3717">
                  <c:v>25.8125</c:v>
                </c:pt>
                <c:pt idx="3718">
                  <c:v>25.819444444444443</c:v>
                </c:pt>
                <c:pt idx="3719">
                  <c:v>25.826388888888889</c:v>
                </c:pt>
                <c:pt idx="3720">
                  <c:v>25.833333333333332</c:v>
                </c:pt>
                <c:pt idx="3721">
                  <c:v>25.840277777777775</c:v>
                </c:pt>
                <c:pt idx="3722">
                  <c:v>25.847222222222225</c:v>
                </c:pt>
                <c:pt idx="3723">
                  <c:v>25.854166666666668</c:v>
                </c:pt>
                <c:pt idx="3724">
                  <c:v>25.861111111111111</c:v>
                </c:pt>
                <c:pt idx="3725">
                  <c:v>25.868055555555557</c:v>
                </c:pt>
                <c:pt idx="3726">
                  <c:v>25.875</c:v>
                </c:pt>
                <c:pt idx="3727">
                  <c:v>25.881944444444443</c:v>
                </c:pt>
                <c:pt idx="3728">
                  <c:v>25.888888888888889</c:v>
                </c:pt>
                <c:pt idx="3729">
                  <c:v>25.895833333333332</c:v>
                </c:pt>
                <c:pt idx="3730">
                  <c:v>25.902777777777775</c:v>
                </c:pt>
                <c:pt idx="3731">
                  <c:v>25.909722222222225</c:v>
                </c:pt>
                <c:pt idx="3732">
                  <c:v>25.916666666666668</c:v>
                </c:pt>
                <c:pt idx="3733">
                  <c:v>25.923611111111111</c:v>
                </c:pt>
                <c:pt idx="3734">
                  <c:v>25.930555555555557</c:v>
                </c:pt>
                <c:pt idx="3735">
                  <c:v>25.9375</c:v>
                </c:pt>
                <c:pt idx="3736">
                  <c:v>25.944444444444443</c:v>
                </c:pt>
                <c:pt idx="3737">
                  <c:v>25.951388888888889</c:v>
                </c:pt>
                <c:pt idx="3738">
                  <c:v>25.958333333333332</c:v>
                </c:pt>
                <c:pt idx="3739">
                  <c:v>25.965277777777775</c:v>
                </c:pt>
                <c:pt idx="3740">
                  <c:v>25.972222222222225</c:v>
                </c:pt>
                <c:pt idx="3741">
                  <c:v>25.979166666666668</c:v>
                </c:pt>
                <c:pt idx="3742">
                  <c:v>25.986111111111111</c:v>
                </c:pt>
                <c:pt idx="3743">
                  <c:v>25.993055555555557</c:v>
                </c:pt>
                <c:pt idx="3744">
                  <c:v>26</c:v>
                </c:pt>
                <c:pt idx="3745">
                  <c:v>26.006944444444443</c:v>
                </c:pt>
                <c:pt idx="3746">
                  <c:v>26.013888888888889</c:v>
                </c:pt>
                <c:pt idx="3747">
                  <c:v>26.020833333333332</c:v>
                </c:pt>
                <c:pt idx="3748">
                  <c:v>26.027777777777775</c:v>
                </c:pt>
                <c:pt idx="3749">
                  <c:v>26.034722222222225</c:v>
                </c:pt>
                <c:pt idx="3750">
                  <c:v>26.041666666666668</c:v>
                </c:pt>
                <c:pt idx="3751">
                  <c:v>26.048611111111111</c:v>
                </c:pt>
                <c:pt idx="3752">
                  <c:v>26.055555555555557</c:v>
                </c:pt>
                <c:pt idx="3753">
                  <c:v>26.0625</c:v>
                </c:pt>
                <c:pt idx="3754">
                  <c:v>26.069444444444443</c:v>
                </c:pt>
                <c:pt idx="3755">
                  <c:v>26.076388888888889</c:v>
                </c:pt>
                <c:pt idx="3756">
                  <c:v>26.083333333333332</c:v>
                </c:pt>
                <c:pt idx="3757">
                  <c:v>26.090277777777775</c:v>
                </c:pt>
                <c:pt idx="3758">
                  <c:v>26.097222222222225</c:v>
                </c:pt>
                <c:pt idx="3759">
                  <c:v>26.104166666666668</c:v>
                </c:pt>
                <c:pt idx="3760">
                  <c:v>26.111111111111111</c:v>
                </c:pt>
                <c:pt idx="3761">
                  <c:v>26.118055555555557</c:v>
                </c:pt>
                <c:pt idx="3762">
                  <c:v>26.125</c:v>
                </c:pt>
                <c:pt idx="3763">
                  <c:v>26.131944444444443</c:v>
                </c:pt>
                <c:pt idx="3764">
                  <c:v>26.138888888888889</c:v>
                </c:pt>
                <c:pt idx="3765">
                  <c:v>26.145833333333332</c:v>
                </c:pt>
                <c:pt idx="3766">
                  <c:v>26.152777777777775</c:v>
                </c:pt>
                <c:pt idx="3767">
                  <c:v>26.159722222222225</c:v>
                </c:pt>
                <c:pt idx="3768">
                  <c:v>26.166666666666668</c:v>
                </c:pt>
                <c:pt idx="3769">
                  <c:v>26.173611111111111</c:v>
                </c:pt>
                <c:pt idx="3770">
                  <c:v>26.180555555555557</c:v>
                </c:pt>
                <c:pt idx="3771">
                  <c:v>26.1875</c:v>
                </c:pt>
                <c:pt idx="3772">
                  <c:v>26.194444444444443</c:v>
                </c:pt>
                <c:pt idx="3773">
                  <c:v>26.201388888888889</c:v>
                </c:pt>
                <c:pt idx="3774">
                  <c:v>26.208333333333332</c:v>
                </c:pt>
                <c:pt idx="3775">
                  <c:v>26.215277777777775</c:v>
                </c:pt>
                <c:pt idx="3776">
                  <c:v>26.222222222222225</c:v>
                </c:pt>
                <c:pt idx="3777">
                  <c:v>26.229166666666668</c:v>
                </c:pt>
                <c:pt idx="3778">
                  <c:v>26.236111111111111</c:v>
                </c:pt>
                <c:pt idx="3779">
                  <c:v>26.243055555555557</c:v>
                </c:pt>
                <c:pt idx="3780">
                  <c:v>26.25</c:v>
                </c:pt>
                <c:pt idx="3781">
                  <c:v>26.256944444444443</c:v>
                </c:pt>
                <c:pt idx="3782">
                  <c:v>26.263888888888889</c:v>
                </c:pt>
                <c:pt idx="3783">
                  <c:v>26.270833333333332</c:v>
                </c:pt>
                <c:pt idx="3784">
                  <c:v>26.277777777777775</c:v>
                </c:pt>
                <c:pt idx="3785">
                  <c:v>26.284722222222225</c:v>
                </c:pt>
                <c:pt idx="3786">
                  <c:v>26.291666666666668</c:v>
                </c:pt>
                <c:pt idx="3787">
                  <c:v>26.298611111111111</c:v>
                </c:pt>
                <c:pt idx="3788">
                  <c:v>26.305555555555557</c:v>
                </c:pt>
                <c:pt idx="3789">
                  <c:v>26.3125</c:v>
                </c:pt>
                <c:pt idx="3790">
                  <c:v>26.319444444444443</c:v>
                </c:pt>
                <c:pt idx="3791">
                  <c:v>26.326388888888889</c:v>
                </c:pt>
                <c:pt idx="3792">
                  <c:v>26.333333333333332</c:v>
                </c:pt>
                <c:pt idx="3793">
                  <c:v>26.340277777777775</c:v>
                </c:pt>
                <c:pt idx="3794">
                  <c:v>26.347222222222225</c:v>
                </c:pt>
                <c:pt idx="3795">
                  <c:v>26.354166666666668</c:v>
                </c:pt>
                <c:pt idx="3796">
                  <c:v>26.361111111111111</c:v>
                </c:pt>
                <c:pt idx="3797">
                  <c:v>26.368055555555557</c:v>
                </c:pt>
                <c:pt idx="3798">
                  <c:v>26.375</c:v>
                </c:pt>
                <c:pt idx="3799">
                  <c:v>26.381944444444443</c:v>
                </c:pt>
                <c:pt idx="3800">
                  <c:v>26.388888888888889</c:v>
                </c:pt>
                <c:pt idx="3801">
                  <c:v>26.395833333333332</c:v>
                </c:pt>
                <c:pt idx="3802">
                  <c:v>26.402777777777775</c:v>
                </c:pt>
                <c:pt idx="3803">
                  <c:v>26.409722222222225</c:v>
                </c:pt>
                <c:pt idx="3804">
                  <c:v>26.416666666666668</c:v>
                </c:pt>
                <c:pt idx="3805">
                  <c:v>26.423611111111111</c:v>
                </c:pt>
                <c:pt idx="3806">
                  <c:v>26.430555555555557</c:v>
                </c:pt>
                <c:pt idx="3807">
                  <c:v>26.4375</c:v>
                </c:pt>
                <c:pt idx="3808">
                  <c:v>26.444444444444443</c:v>
                </c:pt>
                <c:pt idx="3809">
                  <c:v>26.451388888888889</c:v>
                </c:pt>
                <c:pt idx="3810">
                  <c:v>26.458333333333332</c:v>
                </c:pt>
                <c:pt idx="3811">
                  <c:v>26.465277777777775</c:v>
                </c:pt>
                <c:pt idx="3812">
                  <c:v>26.472222222222225</c:v>
                </c:pt>
                <c:pt idx="3813">
                  <c:v>26.479166666666668</c:v>
                </c:pt>
                <c:pt idx="3814">
                  <c:v>26.486111111111111</c:v>
                </c:pt>
                <c:pt idx="3815">
                  <c:v>26.493055555555557</c:v>
                </c:pt>
                <c:pt idx="3816">
                  <c:v>26.5</c:v>
                </c:pt>
                <c:pt idx="3817">
                  <c:v>26.506944444444443</c:v>
                </c:pt>
                <c:pt idx="3818">
                  <c:v>26.513888888888889</c:v>
                </c:pt>
                <c:pt idx="3819">
                  <c:v>26.520833333333332</c:v>
                </c:pt>
                <c:pt idx="3820">
                  <c:v>26.527777777777775</c:v>
                </c:pt>
                <c:pt idx="3821">
                  <c:v>26.534722222222225</c:v>
                </c:pt>
                <c:pt idx="3822">
                  <c:v>26.541666666666668</c:v>
                </c:pt>
                <c:pt idx="3823">
                  <c:v>26.548611111111111</c:v>
                </c:pt>
                <c:pt idx="3824">
                  <c:v>26.555555555555557</c:v>
                </c:pt>
                <c:pt idx="3825">
                  <c:v>26.5625</c:v>
                </c:pt>
                <c:pt idx="3826">
                  <c:v>26.569444444444443</c:v>
                </c:pt>
                <c:pt idx="3827">
                  <c:v>26.576388888888889</c:v>
                </c:pt>
                <c:pt idx="3828">
                  <c:v>26.583333333333332</c:v>
                </c:pt>
                <c:pt idx="3829">
                  <c:v>26.590277777777775</c:v>
                </c:pt>
                <c:pt idx="3830">
                  <c:v>26.597222222222225</c:v>
                </c:pt>
                <c:pt idx="3831">
                  <c:v>26.604166666666668</c:v>
                </c:pt>
                <c:pt idx="3832">
                  <c:v>26.611111111111111</c:v>
                </c:pt>
                <c:pt idx="3833">
                  <c:v>26.618055555555557</c:v>
                </c:pt>
                <c:pt idx="3834">
                  <c:v>26.625</c:v>
                </c:pt>
                <c:pt idx="3835">
                  <c:v>26.631944444444443</c:v>
                </c:pt>
                <c:pt idx="3836">
                  <c:v>26.638888888888889</c:v>
                </c:pt>
                <c:pt idx="3837">
                  <c:v>26.645833333333332</c:v>
                </c:pt>
                <c:pt idx="3838">
                  <c:v>26.652777777777775</c:v>
                </c:pt>
                <c:pt idx="3839">
                  <c:v>26.659722222222225</c:v>
                </c:pt>
                <c:pt idx="3840">
                  <c:v>26.666666666666668</c:v>
                </c:pt>
                <c:pt idx="3841">
                  <c:v>26.673611111111111</c:v>
                </c:pt>
                <c:pt idx="3842">
                  <c:v>26.680555555555557</c:v>
                </c:pt>
                <c:pt idx="3843">
                  <c:v>26.6875</c:v>
                </c:pt>
                <c:pt idx="3844">
                  <c:v>26.694444444444443</c:v>
                </c:pt>
                <c:pt idx="3845">
                  <c:v>26.701388888888889</c:v>
                </c:pt>
                <c:pt idx="3846">
                  <c:v>26.708333333333332</c:v>
                </c:pt>
                <c:pt idx="3847">
                  <c:v>26.715277777777775</c:v>
                </c:pt>
                <c:pt idx="3848">
                  <c:v>26.722222222222225</c:v>
                </c:pt>
                <c:pt idx="3849">
                  <c:v>26.729166666666668</c:v>
                </c:pt>
                <c:pt idx="3850">
                  <c:v>26.736111111111111</c:v>
                </c:pt>
                <c:pt idx="3851">
                  <c:v>26.743055555555557</c:v>
                </c:pt>
                <c:pt idx="3852">
                  <c:v>26.75</c:v>
                </c:pt>
                <c:pt idx="3853">
                  <c:v>26.756944444444443</c:v>
                </c:pt>
                <c:pt idx="3854">
                  <c:v>26.763888888888889</c:v>
                </c:pt>
                <c:pt idx="3855">
                  <c:v>26.770833333333332</c:v>
                </c:pt>
                <c:pt idx="3856">
                  <c:v>26.777777777777775</c:v>
                </c:pt>
                <c:pt idx="3857">
                  <c:v>26.784722222222225</c:v>
                </c:pt>
                <c:pt idx="3858">
                  <c:v>26.791666666666668</c:v>
                </c:pt>
                <c:pt idx="3859">
                  <c:v>26.798611111111111</c:v>
                </c:pt>
                <c:pt idx="3860">
                  <c:v>26.805555555555557</c:v>
                </c:pt>
                <c:pt idx="3861">
                  <c:v>26.8125</c:v>
                </c:pt>
                <c:pt idx="3862">
                  <c:v>26.819444444444443</c:v>
                </c:pt>
                <c:pt idx="3863">
                  <c:v>26.826388888888889</c:v>
                </c:pt>
                <c:pt idx="3864">
                  <c:v>26.833333333333332</c:v>
                </c:pt>
                <c:pt idx="3865">
                  <c:v>26.840277777777775</c:v>
                </c:pt>
                <c:pt idx="3866">
                  <c:v>26.847222222222225</c:v>
                </c:pt>
                <c:pt idx="3867">
                  <c:v>26.854166666666668</c:v>
                </c:pt>
                <c:pt idx="3868">
                  <c:v>26.861111111111111</c:v>
                </c:pt>
                <c:pt idx="3869">
                  <c:v>26.868055555555557</c:v>
                </c:pt>
                <c:pt idx="3870">
                  <c:v>26.875</c:v>
                </c:pt>
                <c:pt idx="3871">
                  <c:v>26.881944444444443</c:v>
                </c:pt>
                <c:pt idx="3872">
                  <c:v>26.888888888888889</c:v>
                </c:pt>
                <c:pt idx="3873">
                  <c:v>26.895833333333332</c:v>
                </c:pt>
                <c:pt idx="3874">
                  <c:v>26.902777777777775</c:v>
                </c:pt>
                <c:pt idx="3875">
                  <c:v>26.909722222222225</c:v>
                </c:pt>
                <c:pt idx="3876">
                  <c:v>26.916666666666668</c:v>
                </c:pt>
                <c:pt idx="3877">
                  <c:v>26.923611111111111</c:v>
                </c:pt>
                <c:pt idx="3878">
                  <c:v>26.930555555555557</c:v>
                </c:pt>
                <c:pt idx="3879">
                  <c:v>26.9375</c:v>
                </c:pt>
                <c:pt idx="3880">
                  <c:v>26.944444444444443</c:v>
                </c:pt>
                <c:pt idx="3881">
                  <c:v>26.951388888888889</c:v>
                </c:pt>
                <c:pt idx="3882">
                  <c:v>26.958333333333332</c:v>
                </c:pt>
                <c:pt idx="3883">
                  <c:v>26.965277777777775</c:v>
                </c:pt>
                <c:pt idx="3884">
                  <c:v>26.972222222222225</c:v>
                </c:pt>
                <c:pt idx="3885">
                  <c:v>26.979166666666668</c:v>
                </c:pt>
                <c:pt idx="3886">
                  <c:v>26.986111111111111</c:v>
                </c:pt>
                <c:pt idx="3887">
                  <c:v>26.993055555555557</c:v>
                </c:pt>
                <c:pt idx="3888">
                  <c:v>27</c:v>
                </c:pt>
                <c:pt idx="3889">
                  <c:v>27.006944444444443</c:v>
                </c:pt>
                <c:pt idx="3890">
                  <c:v>27.013888888888889</c:v>
                </c:pt>
                <c:pt idx="3891">
                  <c:v>27.020833333333332</c:v>
                </c:pt>
                <c:pt idx="3892">
                  <c:v>27.027777777777775</c:v>
                </c:pt>
                <c:pt idx="3893">
                  <c:v>27.034722222222225</c:v>
                </c:pt>
                <c:pt idx="3894">
                  <c:v>27.041666666666668</c:v>
                </c:pt>
                <c:pt idx="3895">
                  <c:v>27.048611111111111</c:v>
                </c:pt>
                <c:pt idx="3896">
                  <c:v>27.055555555555557</c:v>
                </c:pt>
                <c:pt idx="3897">
                  <c:v>27.0625</c:v>
                </c:pt>
                <c:pt idx="3898">
                  <c:v>27.069444444444443</c:v>
                </c:pt>
                <c:pt idx="3899">
                  <c:v>27.076388888888889</c:v>
                </c:pt>
                <c:pt idx="3900">
                  <c:v>27.083333333333332</c:v>
                </c:pt>
                <c:pt idx="3901">
                  <c:v>27.090277777777775</c:v>
                </c:pt>
                <c:pt idx="3902">
                  <c:v>27.097222222222225</c:v>
                </c:pt>
                <c:pt idx="3903">
                  <c:v>27.104166666666668</c:v>
                </c:pt>
                <c:pt idx="3904">
                  <c:v>27.111111111111111</c:v>
                </c:pt>
                <c:pt idx="3905">
                  <c:v>27.118055555555557</c:v>
                </c:pt>
                <c:pt idx="3906">
                  <c:v>27.125</c:v>
                </c:pt>
                <c:pt idx="3907">
                  <c:v>27.131944444444443</c:v>
                </c:pt>
                <c:pt idx="3908">
                  <c:v>27.138888888888889</c:v>
                </c:pt>
                <c:pt idx="3909">
                  <c:v>27.145833333333332</c:v>
                </c:pt>
                <c:pt idx="3910">
                  <c:v>27.152777777777775</c:v>
                </c:pt>
                <c:pt idx="3911">
                  <c:v>27.159722222222225</c:v>
                </c:pt>
                <c:pt idx="3912">
                  <c:v>27.166666666666668</c:v>
                </c:pt>
                <c:pt idx="3913">
                  <c:v>27.173611111111111</c:v>
                </c:pt>
                <c:pt idx="3914">
                  <c:v>27.180555555555557</c:v>
                </c:pt>
                <c:pt idx="3915">
                  <c:v>27.1875</c:v>
                </c:pt>
                <c:pt idx="3916">
                  <c:v>27.194444444444443</c:v>
                </c:pt>
                <c:pt idx="3917">
                  <c:v>27.201388888888889</c:v>
                </c:pt>
                <c:pt idx="3918">
                  <c:v>27.208333333333332</c:v>
                </c:pt>
                <c:pt idx="3919">
                  <c:v>27.215277777777775</c:v>
                </c:pt>
                <c:pt idx="3920">
                  <c:v>27.222222222222225</c:v>
                </c:pt>
                <c:pt idx="3921">
                  <c:v>27.229166666666668</c:v>
                </c:pt>
                <c:pt idx="3922">
                  <c:v>27.236111111111111</c:v>
                </c:pt>
                <c:pt idx="3923">
                  <c:v>27.243055555555557</c:v>
                </c:pt>
                <c:pt idx="3924">
                  <c:v>27.25</c:v>
                </c:pt>
                <c:pt idx="3925">
                  <c:v>27.256944444444443</c:v>
                </c:pt>
                <c:pt idx="3926">
                  <c:v>27.263888888888889</c:v>
                </c:pt>
                <c:pt idx="3927">
                  <c:v>27.270833333333332</c:v>
                </c:pt>
                <c:pt idx="3928">
                  <c:v>27.277777777777775</c:v>
                </c:pt>
                <c:pt idx="3929">
                  <c:v>27.284722222222225</c:v>
                </c:pt>
                <c:pt idx="3930">
                  <c:v>27.291666666666668</c:v>
                </c:pt>
                <c:pt idx="3931">
                  <c:v>27.298611111111111</c:v>
                </c:pt>
                <c:pt idx="3932">
                  <c:v>27.305555555555557</c:v>
                </c:pt>
                <c:pt idx="3933">
                  <c:v>27.3125</c:v>
                </c:pt>
                <c:pt idx="3934">
                  <c:v>27.319444444444443</c:v>
                </c:pt>
                <c:pt idx="3935">
                  <c:v>27.326388888888889</c:v>
                </c:pt>
                <c:pt idx="3936">
                  <c:v>27.333333333333332</c:v>
                </c:pt>
                <c:pt idx="3937">
                  <c:v>27.340277777777775</c:v>
                </c:pt>
                <c:pt idx="3938">
                  <c:v>27.347222222222225</c:v>
                </c:pt>
                <c:pt idx="3939">
                  <c:v>27.354166666666668</c:v>
                </c:pt>
                <c:pt idx="3940">
                  <c:v>27.361111111111111</c:v>
                </c:pt>
                <c:pt idx="3941">
                  <c:v>27.368055555555557</c:v>
                </c:pt>
                <c:pt idx="3942">
                  <c:v>27.375</c:v>
                </c:pt>
                <c:pt idx="3943">
                  <c:v>27.381944444444443</c:v>
                </c:pt>
                <c:pt idx="3944">
                  <c:v>27.388888888888889</c:v>
                </c:pt>
                <c:pt idx="3945">
                  <c:v>27.395833333333332</c:v>
                </c:pt>
                <c:pt idx="3946">
                  <c:v>27.402777777777775</c:v>
                </c:pt>
                <c:pt idx="3947">
                  <c:v>27.409722222222225</c:v>
                </c:pt>
                <c:pt idx="3948">
                  <c:v>27.416666666666668</c:v>
                </c:pt>
                <c:pt idx="3949">
                  <c:v>27.423611111111111</c:v>
                </c:pt>
                <c:pt idx="3950">
                  <c:v>27.430555555555557</c:v>
                </c:pt>
                <c:pt idx="3951">
                  <c:v>27.4375</c:v>
                </c:pt>
                <c:pt idx="3952">
                  <c:v>27.444444444444443</c:v>
                </c:pt>
                <c:pt idx="3953">
                  <c:v>27.451388888888889</c:v>
                </c:pt>
                <c:pt idx="3954">
                  <c:v>27.458333333333332</c:v>
                </c:pt>
                <c:pt idx="3955">
                  <c:v>27.465277777777775</c:v>
                </c:pt>
                <c:pt idx="3956">
                  <c:v>27.472222222222225</c:v>
                </c:pt>
                <c:pt idx="3957">
                  <c:v>27.479166666666668</c:v>
                </c:pt>
                <c:pt idx="3958">
                  <c:v>27.486111111111111</c:v>
                </c:pt>
                <c:pt idx="3959">
                  <c:v>27.493055555555557</c:v>
                </c:pt>
                <c:pt idx="3960">
                  <c:v>27.5</c:v>
                </c:pt>
                <c:pt idx="3961">
                  <c:v>27.506944444444443</c:v>
                </c:pt>
                <c:pt idx="3962">
                  <c:v>27.513888888888889</c:v>
                </c:pt>
                <c:pt idx="3963">
                  <c:v>27.520833333333332</c:v>
                </c:pt>
                <c:pt idx="3964">
                  <c:v>27.527777777777775</c:v>
                </c:pt>
                <c:pt idx="3965">
                  <c:v>27.534722222222225</c:v>
                </c:pt>
                <c:pt idx="3966">
                  <c:v>27.541666666666668</c:v>
                </c:pt>
                <c:pt idx="3967">
                  <c:v>27.548611111111111</c:v>
                </c:pt>
                <c:pt idx="3968">
                  <c:v>27.555555555555557</c:v>
                </c:pt>
                <c:pt idx="3969">
                  <c:v>27.5625</c:v>
                </c:pt>
                <c:pt idx="3970">
                  <c:v>27.569444444444443</c:v>
                </c:pt>
                <c:pt idx="3971">
                  <c:v>27.576388888888889</c:v>
                </c:pt>
                <c:pt idx="3972">
                  <c:v>27.583333333333332</c:v>
                </c:pt>
                <c:pt idx="3973">
                  <c:v>27.590277777777775</c:v>
                </c:pt>
                <c:pt idx="3974">
                  <c:v>27.597222222222225</c:v>
                </c:pt>
                <c:pt idx="3975">
                  <c:v>27.604166666666668</c:v>
                </c:pt>
                <c:pt idx="3976">
                  <c:v>27.611111111111111</c:v>
                </c:pt>
                <c:pt idx="3977">
                  <c:v>27.618055555555557</c:v>
                </c:pt>
                <c:pt idx="3978">
                  <c:v>27.625</c:v>
                </c:pt>
                <c:pt idx="3979">
                  <c:v>27.631944444444443</c:v>
                </c:pt>
                <c:pt idx="3980">
                  <c:v>27.638888888888889</c:v>
                </c:pt>
                <c:pt idx="3981">
                  <c:v>27.645833333333332</c:v>
                </c:pt>
                <c:pt idx="3982">
                  <c:v>27.652777777777775</c:v>
                </c:pt>
                <c:pt idx="3983">
                  <c:v>27.659722222222225</c:v>
                </c:pt>
                <c:pt idx="3984">
                  <c:v>27.666666666666668</c:v>
                </c:pt>
                <c:pt idx="3985">
                  <c:v>27.673611111111111</c:v>
                </c:pt>
                <c:pt idx="3986">
                  <c:v>27.680555555555557</c:v>
                </c:pt>
                <c:pt idx="3987">
                  <c:v>27.6875</c:v>
                </c:pt>
                <c:pt idx="3988">
                  <c:v>27.694444444444443</c:v>
                </c:pt>
                <c:pt idx="3989">
                  <c:v>27.701388888888889</c:v>
                </c:pt>
                <c:pt idx="3990">
                  <c:v>27.708333333333332</c:v>
                </c:pt>
                <c:pt idx="3991">
                  <c:v>27.715277777777775</c:v>
                </c:pt>
                <c:pt idx="3992">
                  <c:v>27.722222222222225</c:v>
                </c:pt>
                <c:pt idx="3993">
                  <c:v>27.729166666666668</c:v>
                </c:pt>
                <c:pt idx="3994">
                  <c:v>27.736111111111111</c:v>
                </c:pt>
                <c:pt idx="3995">
                  <c:v>27.743055555555557</c:v>
                </c:pt>
                <c:pt idx="3996">
                  <c:v>27.75</c:v>
                </c:pt>
                <c:pt idx="3997">
                  <c:v>27.756944444444443</c:v>
                </c:pt>
                <c:pt idx="3998">
                  <c:v>27.763888888888889</c:v>
                </c:pt>
                <c:pt idx="3999">
                  <c:v>27.770833333333332</c:v>
                </c:pt>
                <c:pt idx="4000">
                  <c:v>27.777777777777775</c:v>
                </c:pt>
                <c:pt idx="4001">
                  <c:v>27.784722222222225</c:v>
                </c:pt>
                <c:pt idx="4002">
                  <c:v>27.791666666666668</c:v>
                </c:pt>
                <c:pt idx="4003">
                  <c:v>27.798611111111111</c:v>
                </c:pt>
                <c:pt idx="4004">
                  <c:v>27.805555555555557</c:v>
                </c:pt>
                <c:pt idx="4005">
                  <c:v>27.8125</c:v>
                </c:pt>
                <c:pt idx="4006">
                  <c:v>27.819444444444443</c:v>
                </c:pt>
                <c:pt idx="4007">
                  <c:v>27.826388888888889</c:v>
                </c:pt>
                <c:pt idx="4008">
                  <c:v>27.833333333333332</c:v>
                </c:pt>
                <c:pt idx="4009">
                  <c:v>27.840277777777775</c:v>
                </c:pt>
                <c:pt idx="4010">
                  <c:v>27.847222222222225</c:v>
                </c:pt>
                <c:pt idx="4011">
                  <c:v>27.854166666666668</c:v>
                </c:pt>
                <c:pt idx="4012">
                  <c:v>27.861111111111111</c:v>
                </c:pt>
                <c:pt idx="4013">
                  <c:v>27.868055555555557</c:v>
                </c:pt>
                <c:pt idx="4014">
                  <c:v>27.875</c:v>
                </c:pt>
                <c:pt idx="4015">
                  <c:v>27.881944444444443</c:v>
                </c:pt>
                <c:pt idx="4016">
                  <c:v>27.888888888888889</c:v>
                </c:pt>
                <c:pt idx="4017">
                  <c:v>27.895833333333332</c:v>
                </c:pt>
                <c:pt idx="4018">
                  <c:v>27.902777777777775</c:v>
                </c:pt>
                <c:pt idx="4019">
                  <c:v>27.909722222222225</c:v>
                </c:pt>
                <c:pt idx="4020">
                  <c:v>27.916666666666668</c:v>
                </c:pt>
                <c:pt idx="4021">
                  <c:v>27.923611111111111</c:v>
                </c:pt>
                <c:pt idx="4022">
                  <c:v>27.930555555555557</c:v>
                </c:pt>
                <c:pt idx="4023">
                  <c:v>27.9375</c:v>
                </c:pt>
                <c:pt idx="4024">
                  <c:v>27.944444444444443</c:v>
                </c:pt>
                <c:pt idx="4025">
                  <c:v>27.951388888888889</c:v>
                </c:pt>
                <c:pt idx="4026">
                  <c:v>27.958333333333332</c:v>
                </c:pt>
                <c:pt idx="4027">
                  <c:v>27.965277777777775</c:v>
                </c:pt>
                <c:pt idx="4028">
                  <c:v>27.972222222222225</c:v>
                </c:pt>
                <c:pt idx="4029">
                  <c:v>27.979166666666668</c:v>
                </c:pt>
                <c:pt idx="4030">
                  <c:v>27.986111111111111</c:v>
                </c:pt>
                <c:pt idx="4031">
                  <c:v>27.993055555555557</c:v>
                </c:pt>
                <c:pt idx="4032">
                  <c:v>28</c:v>
                </c:pt>
                <c:pt idx="4033">
                  <c:v>28.006944444444443</c:v>
                </c:pt>
                <c:pt idx="4034">
                  <c:v>28.013888888888889</c:v>
                </c:pt>
                <c:pt idx="4035">
                  <c:v>28.020833333333332</c:v>
                </c:pt>
                <c:pt idx="4036">
                  <c:v>28.027777777777775</c:v>
                </c:pt>
                <c:pt idx="4037">
                  <c:v>28.034722222222225</c:v>
                </c:pt>
                <c:pt idx="4038">
                  <c:v>28.041666666666668</c:v>
                </c:pt>
                <c:pt idx="4039">
                  <c:v>28.048611111111111</c:v>
                </c:pt>
                <c:pt idx="4040">
                  <c:v>28.055555555555557</c:v>
                </c:pt>
                <c:pt idx="4041">
                  <c:v>28.0625</c:v>
                </c:pt>
                <c:pt idx="4042">
                  <c:v>28.069444444444443</c:v>
                </c:pt>
                <c:pt idx="4043">
                  <c:v>28.076388888888889</c:v>
                </c:pt>
                <c:pt idx="4044">
                  <c:v>28.083333333333332</c:v>
                </c:pt>
                <c:pt idx="4045">
                  <c:v>28.090277777777775</c:v>
                </c:pt>
                <c:pt idx="4046">
                  <c:v>28.097222222222225</c:v>
                </c:pt>
                <c:pt idx="4047">
                  <c:v>28.104166666666668</c:v>
                </c:pt>
                <c:pt idx="4048">
                  <c:v>28.111111111111111</c:v>
                </c:pt>
                <c:pt idx="4049">
                  <c:v>28.118055555555557</c:v>
                </c:pt>
                <c:pt idx="4050">
                  <c:v>28.125</c:v>
                </c:pt>
                <c:pt idx="4051">
                  <c:v>28.131944444444443</c:v>
                </c:pt>
                <c:pt idx="4052">
                  <c:v>28.138888888888889</c:v>
                </c:pt>
                <c:pt idx="4053">
                  <c:v>28.145833333333332</c:v>
                </c:pt>
                <c:pt idx="4054">
                  <c:v>28.152777777777775</c:v>
                </c:pt>
                <c:pt idx="4055">
                  <c:v>28.159722222222225</c:v>
                </c:pt>
                <c:pt idx="4056">
                  <c:v>28.166666666666668</c:v>
                </c:pt>
                <c:pt idx="4057">
                  <c:v>28.173611111111111</c:v>
                </c:pt>
                <c:pt idx="4058">
                  <c:v>28.180555555555557</c:v>
                </c:pt>
                <c:pt idx="4059">
                  <c:v>28.1875</c:v>
                </c:pt>
                <c:pt idx="4060">
                  <c:v>28.194444444444443</c:v>
                </c:pt>
                <c:pt idx="4061">
                  <c:v>28.201388888888889</c:v>
                </c:pt>
                <c:pt idx="4062">
                  <c:v>28.208333333333332</c:v>
                </c:pt>
                <c:pt idx="4063">
                  <c:v>28.215277777777775</c:v>
                </c:pt>
                <c:pt idx="4064">
                  <c:v>28.222222222222225</c:v>
                </c:pt>
                <c:pt idx="4065">
                  <c:v>28.229166666666668</c:v>
                </c:pt>
                <c:pt idx="4066">
                  <c:v>28.236111111111111</c:v>
                </c:pt>
                <c:pt idx="4067">
                  <c:v>28.243055555555557</c:v>
                </c:pt>
                <c:pt idx="4068">
                  <c:v>28.25</c:v>
                </c:pt>
                <c:pt idx="4069">
                  <c:v>28.256944444444443</c:v>
                </c:pt>
                <c:pt idx="4070">
                  <c:v>28.263888888888889</c:v>
                </c:pt>
                <c:pt idx="4071">
                  <c:v>28.270833333333332</c:v>
                </c:pt>
                <c:pt idx="4072">
                  <c:v>28.277777777777775</c:v>
                </c:pt>
                <c:pt idx="4073">
                  <c:v>28.284722222222225</c:v>
                </c:pt>
                <c:pt idx="4074">
                  <c:v>28.291666666666668</c:v>
                </c:pt>
                <c:pt idx="4075">
                  <c:v>28.298611111111111</c:v>
                </c:pt>
                <c:pt idx="4076">
                  <c:v>28.305555555555557</c:v>
                </c:pt>
                <c:pt idx="4077">
                  <c:v>28.3125</c:v>
                </c:pt>
                <c:pt idx="4078">
                  <c:v>28.319444444444443</c:v>
                </c:pt>
                <c:pt idx="4079">
                  <c:v>28.326388888888889</c:v>
                </c:pt>
                <c:pt idx="4080">
                  <c:v>28.333333333333332</c:v>
                </c:pt>
                <c:pt idx="4081">
                  <c:v>28.340277777777775</c:v>
                </c:pt>
                <c:pt idx="4082">
                  <c:v>28.347222222222225</c:v>
                </c:pt>
                <c:pt idx="4083">
                  <c:v>28.354166666666668</c:v>
                </c:pt>
                <c:pt idx="4084">
                  <c:v>28.361111111111111</c:v>
                </c:pt>
                <c:pt idx="4085">
                  <c:v>28.368055555555557</c:v>
                </c:pt>
                <c:pt idx="4086">
                  <c:v>28.375</c:v>
                </c:pt>
                <c:pt idx="4087">
                  <c:v>28.381944444444443</c:v>
                </c:pt>
                <c:pt idx="4088">
                  <c:v>28.388888888888889</c:v>
                </c:pt>
                <c:pt idx="4089">
                  <c:v>28.395833333333332</c:v>
                </c:pt>
                <c:pt idx="4090">
                  <c:v>28.402777777777775</c:v>
                </c:pt>
                <c:pt idx="4091">
                  <c:v>28.409722222222225</c:v>
                </c:pt>
                <c:pt idx="4092">
                  <c:v>28.416666666666668</c:v>
                </c:pt>
                <c:pt idx="4093">
                  <c:v>28.423611111111111</c:v>
                </c:pt>
                <c:pt idx="4094">
                  <c:v>28.430555555555557</c:v>
                </c:pt>
                <c:pt idx="4095">
                  <c:v>28.4375</c:v>
                </c:pt>
                <c:pt idx="4096">
                  <c:v>28.444444444444443</c:v>
                </c:pt>
                <c:pt idx="4097">
                  <c:v>28.451388888888889</c:v>
                </c:pt>
                <c:pt idx="4098">
                  <c:v>28.458333333333332</c:v>
                </c:pt>
                <c:pt idx="4099">
                  <c:v>28.465277777777775</c:v>
                </c:pt>
                <c:pt idx="4100">
                  <c:v>28.472222222222225</c:v>
                </c:pt>
                <c:pt idx="4101">
                  <c:v>28.479166666666668</c:v>
                </c:pt>
                <c:pt idx="4102">
                  <c:v>28.486111111111111</c:v>
                </c:pt>
                <c:pt idx="4103">
                  <c:v>28.493055555555557</c:v>
                </c:pt>
                <c:pt idx="4104">
                  <c:v>28.5</c:v>
                </c:pt>
                <c:pt idx="4105">
                  <c:v>28.506944444444443</c:v>
                </c:pt>
                <c:pt idx="4106">
                  <c:v>28.513888888888889</c:v>
                </c:pt>
                <c:pt idx="4107">
                  <c:v>28.520833333333332</c:v>
                </c:pt>
                <c:pt idx="4108">
                  <c:v>28.527777777777775</c:v>
                </c:pt>
                <c:pt idx="4109">
                  <c:v>28.534722222222225</c:v>
                </c:pt>
                <c:pt idx="4110">
                  <c:v>28.541666666666668</c:v>
                </c:pt>
                <c:pt idx="4111">
                  <c:v>28.548611111111111</c:v>
                </c:pt>
                <c:pt idx="4112">
                  <c:v>28.555555555555557</c:v>
                </c:pt>
                <c:pt idx="4113">
                  <c:v>28.5625</c:v>
                </c:pt>
                <c:pt idx="4114">
                  <c:v>28.569444444444443</c:v>
                </c:pt>
                <c:pt idx="4115">
                  <c:v>28.576388888888889</c:v>
                </c:pt>
                <c:pt idx="4116">
                  <c:v>28.583333333333332</c:v>
                </c:pt>
                <c:pt idx="4117">
                  <c:v>28.590277777777775</c:v>
                </c:pt>
                <c:pt idx="4118">
                  <c:v>28.597222222222225</c:v>
                </c:pt>
                <c:pt idx="4119">
                  <c:v>28.604166666666668</c:v>
                </c:pt>
                <c:pt idx="4120">
                  <c:v>28.611111111111111</c:v>
                </c:pt>
                <c:pt idx="4121">
                  <c:v>28.618055555555557</c:v>
                </c:pt>
                <c:pt idx="4122">
                  <c:v>28.625</c:v>
                </c:pt>
                <c:pt idx="4123">
                  <c:v>28.631944444444443</c:v>
                </c:pt>
                <c:pt idx="4124">
                  <c:v>28.638888888888889</c:v>
                </c:pt>
                <c:pt idx="4125">
                  <c:v>28.645833333333332</c:v>
                </c:pt>
                <c:pt idx="4126">
                  <c:v>28.652777777777775</c:v>
                </c:pt>
                <c:pt idx="4127">
                  <c:v>28.659722222222225</c:v>
                </c:pt>
                <c:pt idx="4128">
                  <c:v>28.666666666666668</c:v>
                </c:pt>
                <c:pt idx="4129">
                  <c:v>28.673611111111111</c:v>
                </c:pt>
                <c:pt idx="4130">
                  <c:v>28.680555555555557</c:v>
                </c:pt>
                <c:pt idx="4131">
                  <c:v>28.6875</c:v>
                </c:pt>
                <c:pt idx="4132">
                  <c:v>28.694444444444443</c:v>
                </c:pt>
                <c:pt idx="4133">
                  <c:v>28.701388888888889</c:v>
                </c:pt>
                <c:pt idx="4134">
                  <c:v>28.708333333333332</c:v>
                </c:pt>
                <c:pt idx="4135">
                  <c:v>28.715277777777775</c:v>
                </c:pt>
                <c:pt idx="4136">
                  <c:v>28.722222222222225</c:v>
                </c:pt>
                <c:pt idx="4137">
                  <c:v>28.729166666666668</c:v>
                </c:pt>
                <c:pt idx="4138">
                  <c:v>28.736111111111111</c:v>
                </c:pt>
                <c:pt idx="4139">
                  <c:v>28.743055555555557</c:v>
                </c:pt>
                <c:pt idx="4140">
                  <c:v>28.75</c:v>
                </c:pt>
                <c:pt idx="4141">
                  <c:v>28.756944444444443</c:v>
                </c:pt>
                <c:pt idx="4142">
                  <c:v>28.763888888888889</c:v>
                </c:pt>
                <c:pt idx="4143">
                  <c:v>28.770833333333332</c:v>
                </c:pt>
                <c:pt idx="4144">
                  <c:v>28.777777777777775</c:v>
                </c:pt>
                <c:pt idx="4145">
                  <c:v>28.784722222222225</c:v>
                </c:pt>
                <c:pt idx="4146">
                  <c:v>28.791666666666668</c:v>
                </c:pt>
                <c:pt idx="4147">
                  <c:v>28.798611111111111</c:v>
                </c:pt>
                <c:pt idx="4148">
                  <c:v>28.805555555555557</c:v>
                </c:pt>
                <c:pt idx="4149">
                  <c:v>28.8125</c:v>
                </c:pt>
                <c:pt idx="4150">
                  <c:v>28.819444444444443</c:v>
                </c:pt>
                <c:pt idx="4151">
                  <c:v>28.826388888888889</c:v>
                </c:pt>
                <c:pt idx="4152">
                  <c:v>28.833333333333332</c:v>
                </c:pt>
                <c:pt idx="4153">
                  <c:v>28.840277777777775</c:v>
                </c:pt>
                <c:pt idx="4154">
                  <c:v>28.847222222222225</c:v>
                </c:pt>
                <c:pt idx="4155">
                  <c:v>28.854166666666668</c:v>
                </c:pt>
                <c:pt idx="4156">
                  <c:v>28.861111111111111</c:v>
                </c:pt>
                <c:pt idx="4157">
                  <c:v>28.868055555555557</c:v>
                </c:pt>
                <c:pt idx="4158">
                  <c:v>28.875</c:v>
                </c:pt>
                <c:pt idx="4159">
                  <c:v>28.881944444444443</c:v>
                </c:pt>
                <c:pt idx="4160">
                  <c:v>28.888888888888889</c:v>
                </c:pt>
                <c:pt idx="4161">
                  <c:v>28.895833333333332</c:v>
                </c:pt>
                <c:pt idx="4162">
                  <c:v>28.902777777777775</c:v>
                </c:pt>
                <c:pt idx="4163">
                  <c:v>28.909722222222225</c:v>
                </c:pt>
                <c:pt idx="4164">
                  <c:v>28.916666666666668</c:v>
                </c:pt>
                <c:pt idx="4165">
                  <c:v>28.923611111111111</c:v>
                </c:pt>
                <c:pt idx="4166">
                  <c:v>28.930555555555557</c:v>
                </c:pt>
                <c:pt idx="4167">
                  <c:v>28.9375</c:v>
                </c:pt>
                <c:pt idx="4168">
                  <c:v>28.944444444444443</c:v>
                </c:pt>
                <c:pt idx="4169">
                  <c:v>28.951388888888889</c:v>
                </c:pt>
                <c:pt idx="4170">
                  <c:v>28.958333333333332</c:v>
                </c:pt>
                <c:pt idx="4171">
                  <c:v>28.965277777777775</c:v>
                </c:pt>
                <c:pt idx="4172">
                  <c:v>28.972222222222225</c:v>
                </c:pt>
                <c:pt idx="4173">
                  <c:v>28.979166666666668</c:v>
                </c:pt>
                <c:pt idx="4174">
                  <c:v>28.986111111111111</c:v>
                </c:pt>
                <c:pt idx="4175">
                  <c:v>28.993055555555557</c:v>
                </c:pt>
                <c:pt idx="4176">
                  <c:v>29</c:v>
                </c:pt>
                <c:pt idx="4177">
                  <c:v>29.006944444444443</c:v>
                </c:pt>
                <c:pt idx="4178">
                  <c:v>29.013888888888889</c:v>
                </c:pt>
                <c:pt idx="4179">
                  <c:v>29.020833333333332</c:v>
                </c:pt>
                <c:pt idx="4180">
                  <c:v>29.027777777777775</c:v>
                </c:pt>
                <c:pt idx="4181">
                  <c:v>29.034722222222225</c:v>
                </c:pt>
                <c:pt idx="4182">
                  <c:v>29.041666666666668</c:v>
                </c:pt>
                <c:pt idx="4183">
                  <c:v>29.048611111111111</c:v>
                </c:pt>
                <c:pt idx="4184">
                  <c:v>29.055555555555557</c:v>
                </c:pt>
                <c:pt idx="4185">
                  <c:v>29.0625</c:v>
                </c:pt>
                <c:pt idx="4186">
                  <c:v>29.069444444444443</c:v>
                </c:pt>
                <c:pt idx="4187">
                  <c:v>29.076388888888889</c:v>
                </c:pt>
                <c:pt idx="4188">
                  <c:v>29.083333333333332</c:v>
                </c:pt>
                <c:pt idx="4189">
                  <c:v>29.090277777777775</c:v>
                </c:pt>
                <c:pt idx="4190">
                  <c:v>29.097222222222225</c:v>
                </c:pt>
                <c:pt idx="4191">
                  <c:v>29.104166666666668</c:v>
                </c:pt>
                <c:pt idx="4192">
                  <c:v>29.111111111111111</c:v>
                </c:pt>
                <c:pt idx="4193">
                  <c:v>29.118055555555557</c:v>
                </c:pt>
                <c:pt idx="4194">
                  <c:v>29.125</c:v>
                </c:pt>
                <c:pt idx="4195">
                  <c:v>29.131944444444443</c:v>
                </c:pt>
                <c:pt idx="4196">
                  <c:v>29.138888888888889</c:v>
                </c:pt>
                <c:pt idx="4197">
                  <c:v>29.145833333333332</c:v>
                </c:pt>
                <c:pt idx="4198">
                  <c:v>29.152777777777775</c:v>
                </c:pt>
                <c:pt idx="4199">
                  <c:v>29.159722222222225</c:v>
                </c:pt>
                <c:pt idx="4200">
                  <c:v>29.166666666666668</c:v>
                </c:pt>
                <c:pt idx="4201">
                  <c:v>29.173611111111111</c:v>
                </c:pt>
                <c:pt idx="4202">
                  <c:v>29.180555555555557</c:v>
                </c:pt>
                <c:pt idx="4203">
                  <c:v>29.1875</c:v>
                </c:pt>
                <c:pt idx="4204">
                  <c:v>29.194444444444443</c:v>
                </c:pt>
                <c:pt idx="4205">
                  <c:v>29.201388888888889</c:v>
                </c:pt>
                <c:pt idx="4206">
                  <c:v>29.208333333333332</c:v>
                </c:pt>
                <c:pt idx="4207">
                  <c:v>29.215277777777775</c:v>
                </c:pt>
                <c:pt idx="4208">
                  <c:v>29.222222222222225</c:v>
                </c:pt>
                <c:pt idx="4209">
                  <c:v>29.229166666666668</c:v>
                </c:pt>
                <c:pt idx="4210">
                  <c:v>29.236111111111111</c:v>
                </c:pt>
                <c:pt idx="4211">
                  <c:v>29.243055555555557</c:v>
                </c:pt>
                <c:pt idx="4212">
                  <c:v>29.25</c:v>
                </c:pt>
                <c:pt idx="4213">
                  <c:v>29.256944444444443</c:v>
                </c:pt>
                <c:pt idx="4214">
                  <c:v>29.263888888888889</c:v>
                </c:pt>
                <c:pt idx="4215">
                  <c:v>29.270833333333332</c:v>
                </c:pt>
                <c:pt idx="4216">
                  <c:v>29.277777777777775</c:v>
                </c:pt>
                <c:pt idx="4217">
                  <c:v>29.284722222222225</c:v>
                </c:pt>
                <c:pt idx="4218">
                  <c:v>29.291666666666668</c:v>
                </c:pt>
                <c:pt idx="4219">
                  <c:v>29.298611111111111</c:v>
                </c:pt>
                <c:pt idx="4220">
                  <c:v>29.305555555555557</c:v>
                </c:pt>
                <c:pt idx="4221">
                  <c:v>29.3125</c:v>
                </c:pt>
                <c:pt idx="4222">
                  <c:v>29.319444444444443</c:v>
                </c:pt>
                <c:pt idx="4223">
                  <c:v>29.326388888888889</c:v>
                </c:pt>
                <c:pt idx="4224">
                  <c:v>29.333333333333332</c:v>
                </c:pt>
                <c:pt idx="4225">
                  <c:v>29.340277777777775</c:v>
                </c:pt>
                <c:pt idx="4226">
                  <c:v>29.347222222222225</c:v>
                </c:pt>
                <c:pt idx="4227">
                  <c:v>29.354166666666668</c:v>
                </c:pt>
                <c:pt idx="4228">
                  <c:v>29.361111111111111</c:v>
                </c:pt>
                <c:pt idx="4229">
                  <c:v>29.368055555555557</c:v>
                </c:pt>
                <c:pt idx="4230">
                  <c:v>29.375</c:v>
                </c:pt>
                <c:pt idx="4231">
                  <c:v>29.381944444444443</c:v>
                </c:pt>
                <c:pt idx="4232">
                  <c:v>29.388888888888889</c:v>
                </c:pt>
                <c:pt idx="4233">
                  <c:v>29.395833333333332</c:v>
                </c:pt>
                <c:pt idx="4234">
                  <c:v>29.402777777777775</c:v>
                </c:pt>
                <c:pt idx="4235">
                  <c:v>29.409722222222225</c:v>
                </c:pt>
                <c:pt idx="4236">
                  <c:v>29.416666666666668</c:v>
                </c:pt>
                <c:pt idx="4237">
                  <c:v>29.423611111111111</c:v>
                </c:pt>
                <c:pt idx="4238">
                  <c:v>29.430555555555557</c:v>
                </c:pt>
                <c:pt idx="4239">
                  <c:v>29.4375</c:v>
                </c:pt>
                <c:pt idx="4240">
                  <c:v>29.444444444444443</c:v>
                </c:pt>
                <c:pt idx="4241">
                  <c:v>29.451388888888889</c:v>
                </c:pt>
                <c:pt idx="4242">
                  <c:v>29.458333333333332</c:v>
                </c:pt>
                <c:pt idx="4243">
                  <c:v>29.465277777777775</c:v>
                </c:pt>
                <c:pt idx="4244">
                  <c:v>29.472222222222225</c:v>
                </c:pt>
                <c:pt idx="4245">
                  <c:v>29.479166666666668</c:v>
                </c:pt>
                <c:pt idx="4246">
                  <c:v>29.486111111111111</c:v>
                </c:pt>
                <c:pt idx="4247">
                  <c:v>29.493055555555557</c:v>
                </c:pt>
                <c:pt idx="4248">
                  <c:v>29.5</c:v>
                </c:pt>
                <c:pt idx="4249">
                  <c:v>29.506944444444443</c:v>
                </c:pt>
                <c:pt idx="4250">
                  <c:v>29.513888888888889</c:v>
                </c:pt>
                <c:pt idx="4251">
                  <c:v>29.520833333333332</c:v>
                </c:pt>
                <c:pt idx="4252">
                  <c:v>29.527777777777775</c:v>
                </c:pt>
                <c:pt idx="4253">
                  <c:v>29.534722222222225</c:v>
                </c:pt>
                <c:pt idx="4254">
                  <c:v>29.541666666666668</c:v>
                </c:pt>
                <c:pt idx="4255">
                  <c:v>29.548611111111111</c:v>
                </c:pt>
                <c:pt idx="4256">
                  <c:v>29.555555555555557</c:v>
                </c:pt>
                <c:pt idx="4257">
                  <c:v>29.5625</c:v>
                </c:pt>
                <c:pt idx="4258">
                  <c:v>29.569444444444443</c:v>
                </c:pt>
                <c:pt idx="4259">
                  <c:v>29.576388888888889</c:v>
                </c:pt>
                <c:pt idx="4260">
                  <c:v>29.583333333333332</c:v>
                </c:pt>
                <c:pt idx="4261">
                  <c:v>29.590277777777775</c:v>
                </c:pt>
                <c:pt idx="4262">
                  <c:v>29.597222222222225</c:v>
                </c:pt>
                <c:pt idx="4263">
                  <c:v>29.604166666666668</c:v>
                </c:pt>
                <c:pt idx="4264">
                  <c:v>29.611111111111111</c:v>
                </c:pt>
                <c:pt idx="4265">
                  <c:v>29.618055555555557</c:v>
                </c:pt>
                <c:pt idx="4266">
                  <c:v>29.625</c:v>
                </c:pt>
                <c:pt idx="4267">
                  <c:v>29.631944444444443</c:v>
                </c:pt>
                <c:pt idx="4268">
                  <c:v>29.638888888888889</c:v>
                </c:pt>
                <c:pt idx="4269">
                  <c:v>29.645833333333332</c:v>
                </c:pt>
                <c:pt idx="4270">
                  <c:v>29.652777777777775</c:v>
                </c:pt>
                <c:pt idx="4271">
                  <c:v>29.659722222222225</c:v>
                </c:pt>
                <c:pt idx="4272">
                  <c:v>29.666666666666668</c:v>
                </c:pt>
                <c:pt idx="4273">
                  <c:v>29.673611111111111</c:v>
                </c:pt>
                <c:pt idx="4274">
                  <c:v>29.680555555555557</c:v>
                </c:pt>
                <c:pt idx="4275">
                  <c:v>29.6875</c:v>
                </c:pt>
                <c:pt idx="4276">
                  <c:v>29.694444444444443</c:v>
                </c:pt>
                <c:pt idx="4277">
                  <c:v>29.701388888888889</c:v>
                </c:pt>
                <c:pt idx="4278">
                  <c:v>29.708333333333332</c:v>
                </c:pt>
                <c:pt idx="4279">
                  <c:v>29.715277777777775</c:v>
                </c:pt>
                <c:pt idx="4280">
                  <c:v>29.722222222222225</c:v>
                </c:pt>
                <c:pt idx="4281">
                  <c:v>29.729166666666668</c:v>
                </c:pt>
                <c:pt idx="4282">
                  <c:v>29.736111111111111</c:v>
                </c:pt>
                <c:pt idx="4283">
                  <c:v>29.743055555555557</c:v>
                </c:pt>
                <c:pt idx="4284">
                  <c:v>29.75</c:v>
                </c:pt>
                <c:pt idx="4285">
                  <c:v>29.756944444444443</c:v>
                </c:pt>
                <c:pt idx="4286">
                  <c:v>29.763888888888889</c:v>
                </c:pt>
                <c:pt idx="4287">
                  <c:v>29.770833333333332</c:v>
                </c:pt>
                <c:pt idx="4288">
                  <c:v>29.777777777777775</c:v>
                </c:pt>
                <c:pt idx="4289">
                  <c:v>29.784722222222225</c:v>
                </c:pt>
                <c:pt idx="4290">
                  <c:v>29.791666666666668</c:v>
                </c:pt>
                <c:pt idx="4291">
                  <c:v>29.798611111111111</c:v>
                </c:pt>
                <c:pt idx="4292">
                  <c:v>29.805555555555557</c:v>
                </c:pt>
                <c:pt idx="4293">
                  <c:v>29.8125</c:v>
                </c:pt>
                <c:pt idx="4294">
                  <c:v>29.819444444444443</c:v>
                </c:pt>
                <c:pt idx="4295">
                  <c:v>29.826388888888889</c:v>
                </c:pt>
                <c:pt idx="4296">
                  <c:v>29.833333333333332</c:v>
                </c:pt>
                <c:pt idx="4297">
                  <c:v>29.840277777777775</c:v>
                </c:pt>
                <c:pt idx="4298">
                  <c:v>29.847222222222225</c:v>
                </c:pt>
                <c:pt idx="4299">
                  <c:v>29.854166666666668</c:v>
                </c:pt>
                <c:pt idx="4300">
                  <c:v>29.861111111111111</c:v>
                </c:pt>
                <c:pt idx="4301">
                  <c:v>29.868055555555557</c:v>
                </c:pt>
                <c:pt idx="4302">
                  <c:v>29.875</c:v>
                </c:pt>
                <c:pt idx="4303">
                  <c:v>29.881944444444443</c:v>
                </c:pt>
                <c:pt idx="4304">
                  <c:v>29.888888888888889</c:v>
                </c:pt>
                <c:pt idx="4305">
                  <c:v>29.895833333333332</c:v>
                </c:pt>
                <c:pt idx="4306">
                  <c:v>29.902777777777775</c:v>
                </c:pt>
                <c:pt idx="4307">
                  <c:v>29.909722222222225</c:v>
                </c:pt>
                <c:pt idx="4308">
                  <c:v>29.916666666666668</c:v>
                </c:pt>
                <c:pt idx="4309">
                  <c:v>29.923611111111111</c:v>
                </c:pt>
                <c:pt idx="4310">
                  <c:v>29.930555555555557</c:v>
                </c:pt>
                <c:pt idx="4311">
                  <c:v>29.9375</c:v>
                </c:pt>
                <c:pt idx="4312">
                  <c:v>29.944444444444443</c:v>
                </c:pt>
                <c:pt idx="4313">
                  <c:v>29.951388888888889</c:v>
                </c:pt>
                <c:pt idx="4314">
                  <c:v>29.958333333333332</c:v>
                </c:pt>
                <c:pt idx="4315">
                  <c:v>29.965277777777775</c:v>
                </c:pt>
                <c:pt idx="4316">
                  <c:v>29.972222222222225</c:v>
                </c:pt>
                <c:pt idx="4317">
                  <c:v>29.979166666666668</c:v>
                </c:pt>
                <c:pt idx="4318">
                  <c:v>29.986111111111111</c:v>
                </c:pt>
                <c:pt idx="4319">
                  <c:v>29.993055555555557</c:v>
                </c:pt>
                <c:pt idx="4320">
                  <c:v>30</c:v>
                </c:pt>
                <c:pt idx="4321">
                  <c:v>30.006944444444443</c:v>
                </c:pt>
                <c:pt idx="4322">
                  <c:v>30.013888888888889</c:v>
                </c:pt>
                <c:pt idx="4323">
                  <c:v>30.020833333333332</c:v>
                </c:pt>
                <c:pt idx="4324">
                  <c:v>30.027777777777775</c:v>
                </c:pt>
                <c:pt idx="4325">
                  <c:v>30.034722222222225</c:v>
                </c:pt>
                <c:pt idx="4326">
                  <c:v>30.041666666666668</c:v>
                </c:pt>
                <c:pt idx="4327">
                  <c:v>30.048611111111111</c:v>
                </c:pt>
                <c:pt idx="4328">
                  <c:v>30.055555555555557</c:v>
                </c:pt>
                <c:pt idx="4329">
                  <c:v>30.0625</c:v>
                </c:pt>
                <c:pt idx="4330">
                  <c:v>30.069444444444443</c:v>
                </c:pt>
                <c:pt idx="4331">
                  <c:v>30.076388888888889</c:v>
                </c:pt>
                <c:pt idx="4332">
                  <c:v>30.083333333333332</c:v>
                </c:pt>
                <c:pt idx="4333">
                  <c:v>30.090277777777775</c:v>
                </c:pt>
                <c:pt idx="4334">
                  <c:v>30.097222222222225</c:v>
                </c:pt>
                <c:pt idx="4335">
                  <c:v>30.104166666666668</c:v>
                </c:pt>
                <c:pt idx="4336">
                  <c:v>30.111111111111111</c:v>
                </c:pt>
                <c:pt idx="4337">
                  <c:v>30.118055555555557</c:v>
                </c:pt>
                <c:pt idx="4338">
                  <c:v>30.125</c:v>
                </c:pt>
                <c:pt idx="4339">
                  <c:v>30.131944444444443</c:v>
                </c:pt>
                <c:pt idx="4340">
                  <c:v>30.138888888888889</c:v>
                </c:pt>
                <c:pt idx="4341">
                  <c:v>30.145833333333332</c:v>
                </c:pt>
                <c:pt idx="4342">
                  <c:v>30.152777777777775</c:v>
                </c:pt>
                <c:pt idx="4343">
                  <c:v>30.159722222222225</c:v>
                </c:pt>
                <c:pt idx="4344">
                  <c:v>30.166666666666668</c:v>
                </c:pt>
                <c:pt idx="4345">
                  <c:v>30.173611111111111</c:v>
                </c:pt>
                <c:pt idx="4346">
                  <c:v>30.180555555555557</c:v>
                </c:pt>
                <c:pt idx="4347">
                  <c:v>30.1875</c:v>
                </c:pt>
                <c:pt idx="4348">
                  <c:v>30.194444444444443</c:v>
                </c:pt>
                <c:pt idx="4349">
                  <c:v>30.201388888888889</c:v>
                </c:pt>
                <c:pt idx="4350">
                  <c:v>30.208333333333332</c:v>
                </c:pt>
                <c:pt idx="4351">
                  <c:v>30.215277777777775</c:v>
                </c:pt>
                <c:pt idx="4352">
                  <c:v>30.222222222222225</c:v>
                </c:pt>
                <c:pt idx="4353">
                  <c:v>30.229166666666668</c:v>
                </c:pt>
                <c:pt idx="4354">
                  <c:v>30.236111111111111</c:v>
                </c:pt>
                <c:pt idx="4355">
                  <c:v>30.243055555555557</c:v>
                </c:pt>
                <c:pt idx="4356">
                  <c:v>30.25</c:v>
                </c:pt>
                <c:pt idx="4357">
                  <c:v>30.256944444444443</c:v>
                </c:pt>
                <c:pt idx="4358">
                  <c:v>30.263888888888889</c:v>
                </c:pt>
                <c:pt idx="4359">
                  <c:v>30.270833333333332</c:v>
                </c:pt>
                <c:pt idx="4360">
                  <c:v>30.277777777777775</c:v>
                </c:pt>
                <c:pt idx="4361">
                  <c:v>30.284722222222225</c:v>
                </c:pt>
                <c:pt idx="4362">
                  <c:v>30.291666666666668</c:v>
                </c:pt>
                <c:pt idx="4363">
                  <c:v>30.298611111111111</c:v>
                </c:pt>
                <c:pt idx="4364">
                  <c:v>30.305555555555557</c:v>
                </c:pt>
                <c:pt idx="4365">
                  <c:v>30.3125</c:v>
                </c:pt>
                <c:pt idx="4366">
                  <c:v>30.319444444444443</c:v>
                </c:pt>
                <c:pt idx="4367">
                  <c:v>30.326388888888889</c:v>
                </c:pt>
                <c:pt idx="4368">
                  <c:v>30.333333333333332</c:v>
                </c:pt>
                <c:pt idx="4369">
                  <c:v>30.340277777777775</c:v>
                </c:pt>
                <c:pt idx="4370">
                  <c:v>30.347222222222225</c:v>
                </c:pt>
                <c:pt idx="4371">
                  <c:v>30.354166666666668</c:v>
                </c:pt>
                <c:pt idx="4372">
                  <c:v>30.361111111111111</c:v>
                </c:pt>
                <c:pt idx="4373">
                  <c:v>30.368055555555557</c:v>
                </c:pt>
                <c:pt idx="4374">
                  <c:v>30.375</c:v>
                </c:pt>
                <c:pt idx="4375">
                  <c:v>30.381944444444443</c:v>
                </c:pt>
                <c:pt idx="4376">
                  <c:v>30.388888888888889</c:v>
                </c:pt>
                <c:pt idx="4377">
                  <c:v>30.395833333333332</c:v>
                </c:pt>
                <c:pt idx="4378">
                  <c:v>30.402777777777775</c:v>
                </c:pt>
                <c:pt idx="4379">
                  <c:v>30.409722222222225</c:v>
                </c:pt>
                <c:pt idx="4380">
                  <c:v>30.416666666666668</c:v>
                </c:pt>
                <c:pt idx="4381">
                  <c:v>30.423611111111111</c:v>
                </c:pt>
                <c:pt idx="4382">
                  <c:v>30.430555555555557</c:v>
                </c:pt>
                <c:pt idx="4383">
                  <c:v>30.4375</c:v>
                </c:pt>
                <c:pt idx="4384">
                  <c:v>30.444444444444443</c:v>
                </c:pt>
                <c:pt idx="4385">
                  <c:v>30.451388888888889</c:v>
                </c:pt>
                <c:pt idx="4386">
                  <c:v>30.458333333333332</c:v>
                </c:pt>
                <c:pt idx="4387">
                  <c:v>30.465277777777775</c:v>
                </c:pt>
                <c:pt idx="4388">
                  <c:v>30.472222222222225</c:v>
                </c:pt>
                <c:pt idx="4389">
                  <c:v>30.479166666666668</c:v>
                </c:pt>
                <c:pt idx="4390">
                  <c:v>30.486111111111111</c:v>
                </c:pt>
                <c:pt idx="4391">
                  <c:v>30.493055555555557</c:v>
                </c:pt>
                <c:pt idx="4392">
                  <c:v>30.5</c:v>
                </c:pt>
                <c:pt idx="4393">
                  <c:v>30.506944444444443</c:v>
                </c:pt>
                <c:pt idx="4394">
                  <c:v>30.513888888888889</c:v>
                </c:pt>
                <c:pt idx="4395">
                  <c:v>30.520833333333332</c:v>
                </c:pt>
                <c:pt idx="4396">
                  <c:v>30.527777777777775</c:v>
                </c:pt>
                <c:pt idx="4397">
                  <c:v>30.534722222222225</c:v>
                </c:pt>
                <c:pt idx="4398">
                  <c:v>30.541666666666668</c:v>
                </c:pt>
                <c:pt idx="4399">
                  <c:v>30.548611111111111</c:v>
                </c:pt>
                <c:pt idx="4400">
                  <c:v>30.555555555555557</c:v>
                </c:pt>
                <c:pt idx="4401">
                  <c:v>30.5625</c:v>
                </c:pt>
                <c:pt idx="4402">
                  <c:v>30.569444444444443</c:v>
                </c:pt>
                <c:pt idx="4403">
                  <c:v>30.576388888888889</c:v>
                </c:pt>
                <c:pt idx="4404">
                  <c:v>30.583333333333332</c:v>
                </c:pt>
                <c:pt idx="4405">
                  <c:v>30.590277777777775</c:v>
                </c:pt>
                <c:pt idx="4406">
                  <c:v>30.597222222222225</c:v>
                </c:pt>
                <c:pt idx="4407">
                  <c:v>30.604166666666668</c:v>
                </c:pt>
                <c:pt idx="4408">
                  <c:v>30.611111111111111</c:v>
                </c:pt>
                <c:pt idx="4409">
                  <c:v>30.618055555555557</c:v>
                </c:pt>
                <c:pt idx="4410">
                  <c:v>30.625</c:v>
                </c:pt>
                <c:pt idx="4411">
                  <c:v>30.631944444444443</c:v>
                </c:pt>
                <c:pt idx="4412">
                  <c:v>30.638888888888889</c:v>
                </c:pt>
                <c:pt idx="4413">
                  <c:v>30.645833333333332</c:v>
                </c:pt>
                <c:pt idx="4414">
                  <c:v>30.652777777777775</c:v>
                </c:pt>
                <c:pt idx="4415">
                  <c:v>30.659722222222225</c:v>
                </c:pt>
                <c:pt idx="4416">
                  <c:v>30.666666666666668</c:v>
                </c:pt>
                <c:pt idx="4417">
                  <c:v>30.673611111111111</c:v>
                </c:pt>
                <c:pt idx="4418">
                  <c:v>30.680555555555557</c:v>
                </c:pt>
                <c:pt idx="4419">
                  <c:v>30.6875</c:v>
                </c:pt>
                <c:pt idx="4420">
                  <c:v>30.694444444444443</c:v>
                </c:pt>
                <c:pt idx="4421">
                  <c:v>30.701388888888889</c:v>
                </c:pt>
                <c:pt idx="4422">
                  <c:v>30.708333333333332</c:v>
                </c:pt>
                <c:pt idx="4423">
                  <c:v>30.715277777777775</c:v>
                </c:pt>
                <c:pt idx="4424">
                  <c:v>30.722222222222225</c:v>
                </c:pt>
                <c:pt idx="4425">
                  <c:v>30.729166666666668</c:v>
                </c:pt>
                <c:pt idx="4426">
                  <c:v>30.736111111111111</c:v>
                </c:pt>
                <c:pt idx="4427">
                  <c:v>30.743055555555557</c:v>
                </c:pt>
                <c:pt idx="4428">
                  <c:v>30.75</c:v>
                </c:pt>
                <c:pt idx="4429">
                  <c:v>30.756944444444443</c:v>
                </c:pt>
                <c:pt idx="4430">
                  <c:v>30.763888888888889</c:v>
                </c:pt>
                <c:pt idx="4431">
                  <c:v>30.770833333333332</c:v>
                </c:pt>
                <c:pt idx="4432">
                  <c:v>30.777777777777775</c:v>
                </c:pt>
                <c:pt idx="4433">
                  <c:v>30.784722222222225</c:v>
                </c:pt>
                <c:pt idx="4434">
                  <c:v>30.791666666666668</c:v>
                </c:pt>
                <c:pt idx="4435">
                  <c:v>30.798611111111111</c:v>
                </c:pt>
                <c:pt idx="4436">
                  <c:v>30.805555555555557</c:v>
                </c:pt>
                <c:pt idx="4437">
                  <c:v>30.8125</c:v>
                </c:pt>
                <c:pt idx="4438">
                  <c:v>30.819444444444443</c:v>
                </c:pt>
                <c:pt idx="4439">
                  <c:v>30.826388888888889</c:v>
                </c:pt>
                <c:pt idx="4440">
                  <c:v>30.833333333333332</c:v>
                </c:pt>
                <c:pt idx="4441">
                  <c:v>30.840277777777775</c:v>
                </c:pt>
                <c:pt idx="4442">
                  <c:v>30.847222222222225</c:v>
                </c:pt>
                <c:pt idx="4443">
                  <c:v>30.854166666666668</c:v>
                </c:pt>
                <c:pt idx="4444">
                  <c:v>30.861111111111111</c:v>
                </c:pt>
                <c:pt idx="4445">
                  <c:v>30.868055555555557</c:v>
                </c:pt>
                <c:pt idx="4446">
                  <c:v>30.875</c:v>
                </c:pt>
                <c:pt idx="4447">
                  <c:v>30.881944444444443</c:v>
                </c:pt>
                <c:pt idx="4448">
                  <c:v>30.888888888888889</c:v>
                </c:pt>
                <c:pt idx="4449">
                  <c:v>30.895833333333332</c:v>
                </c:pt>
                <c:pt idx="4450">
                  <c:v>30.902777777777775</c:v>
                </c:pt>
                <c:pt idx="4451">
                  <c:v>30.909722222222225</c:v>
                </c:pt>
                <c:pt idx="4452">
                  <c:v>30.916666666666668</c:v>
                </c:pt>
                <c:pt idx="4453">
                  <c:v>30.923611111111111</c:v>
                </c:pt>
                <c:pt idx="4454">
                  <c:v>30.930555555555557</c:v>
                </c:pt>
                <c:pt idx="4455">
                  <c:v>30.9375</c:v>
                </c:pt>
                <c:pt idx="4456">
                  <c:v>30.944444444444443</c:v>
                </c:pt>
                <c:pt idx="4457">
                  <c:v>30.951388888888889</c:v>
                </c:pt>
                <c:pt idx="4458">
                  <c:v>30.958333333333332</c:v>
                </c:pt>
                <c:pt idx="4459">
                  <c:v>30.965277777777775</c:v>
                </c:pt>
                <c:pt idx="4460">
                  <c:v>30.972222222222225</c:v>
                </c:pt>
                <c:pt idx="4461">
                  <c:v>30.979166666666668</c:v>
                </c:pt>
                <c:pt idx="4462">
                  <c:v>30.986111111111111</c:v>
                </c:pt>
                <c:pt idx="4463">
                  <c:v>30.993055555555557</c:v>
                </c:pt>
                <c:pt idx="4464">
                  <c:v>31</c:v>
                </c:pt>
                <c:pt idx="4465">
                  <c:v>31.006944444444443</c:v>
                </c:pt>
                <c:pt idx="4466">
                  <c:v>31.013888888888889</c:v>
                </c:pt>
                <c:pt idx="4467">
                  <c:v>31.020833333333332</c:v>
                </c:pt>
                <c:pt idx="4468">
                  <c:v>31.027777777777775</c:v>
                </c:pt>
                <c:pt idx="4469">
                  <c:v>31.034722222222225</c:v>
                </c:pt>
                <c:pt idx="4470">
                  <c:v>31.041666666666668</c:v>
                </c:pt>
                <c:pt idx="4471">
                  <c:v>31.048611111111111</c:v>
                </c:pt>
                <c:pt idx="4472">
                  <c:v>31.055555555555557</c:v>
                </c:pt>
                <c:pt idx="4473">
                  <c:v>31.0625</c:v>
                </c:pt>
                <c:pt idx="4474">
                  <c:v>31.069444444444443</c:v>
                </c:pt>
                <c:pt idx="4475">
                  <c:v>31.076388888888889</c:v>
                </c:pt>
                <c:pt idx="4476">
                  <c:v>31.083333333333332</c:v>
                </c:pt>
                <c:pt idx="4477">
                  <c:v>31.090277777777775</c:v>
                </c:pt>
                <c:pt idx="4478">
                  <c:v>31.097222222222225</c:v>
                </c:pt>
                <c:pt idx="4479">
                  <c:v>31.104166666666668</c:v>
                </c:pt>
                <c:pt idx="4480">
                  <c:v>31.111111111111111</c:v>
                </c:pt>
                <c:pt idx="4481">
                  <c:v>31.118055555555557</c:v>
                </c:pt>
                <c:pt idx="4482">
                  <c:v>31.125</c:v>
                </c:pt>
                <c:pt idx="4483">
                  <c:v>31.131944444444443</c:v>
                </c:pt>
                <c:pt idx="4484">
                  <c:v>31.138888888888889</c:v>
                </c:pt>
                <c:pt idx="4485">
                  <c:v>31.145833333333332</c:v>
                </c:pt>
                <c:pt idx="4486">
                  <c:v>31.152777777777775</c:v>
                </c:pt>
                <c:pt idx="4487">
                  <c:v>31.159722222222225</c:v>
                </c:pt>
                <c:pt idx="4488">
                  <c:v>31.166666666666668</c:v>
                </c:pt>
                <c:pt idx="4489">
                  <c:v>31.173611111111111</c:v>
                </c:pt>
                <c:pt idx="4490">
                  <c:v>31.180555555555557</c:v>
                </c:pt>
                <c:pt idx="4491">
                  <c:v>31.1875</c:v>
                </c:pt>
                <c:pt idx="4492">
                  <c:v>31.194444444444443</c:v>
                </c:pt>
                <c:pt idx="4493">
                  <c:v>31.201388888888889</c:v>
                </c:pt>
                <c:pt idx="4494">
                  <c:v>31.208333333333332</c:v>
                </c:pt>
                <c:pt idx="4495">
                  <c:v>31.215277777777775</c:v>
                </c:pt>
                <c:pt idx="4496">
                  <c:v>31.222222222222225</c:v>
                </c:pt>
                <c:pt idx="4497">
                  <c:v>31.229166666666668</c:v>
                </c:pt>
                <c:pt idx="4498">
                  <c:v>31.236111111111111</c:v>
                </c:pt>
                <c:pt idx="4499">
                  <c:v>31.243055555555557</c:v>
                </c:pt>
                <c:pt idx="4500">
                  <c:v>31.25</c:v>
                </c:pt>
                <c:pt idx="4501">
                  <c:v>31.256944444444443</c:v>
                </c:pt>
                <c:pt idx="4502">
                  <c:v>31.263888888888889</c:v>
                </c:pt>
                <c:pt idx="4503">
                  <c:v>31.270833333333332</c:v>
                </c:pt>
                <c:pt idx="4504">
                  <c:v>31.277777777777775</c:v>
                </c:pt>
                <c:pt idx="4505">
                  <c:v>31.284722222222225</c:v>
                </c:pt>
                <c:pt idx="4506">
                  <c:v>31.291666666666668</c:v>
                </c:pt>
                <c:pt idx="4507">
                  <c:v>31.298611111111111</c:v>
                </c:pt>
                <c:pt idx="4508">
                  <c:v>31.305555555555557</c:v>
                </c:pt>
                <c:pt idx="4509">
                  <c:v>31.3125</c:v>
                </c:pt>
                <c:pt idx="4510">
                  <c:v>31.319444444444443</c:v>
                </c:pt>
                <c:pt idx="4511">
                  <c:v>31.326388888888889</c:v>
                </c:pt>
                <c:pt idx="4512">
                  <c:v>31.333333333333332</c:v>
                </c:pt>
                <c:pt idx="4513">
                  <c:v>31.340277777777775</c:v>
                </c:pt>
                <c:pt idx="4514">
                  <c:v>31.347222222222225</c:v>
                </c:pt>
                <c:pt idx="4515">
                  <c:v>31.354166666666668</c:v>
                </c:pt>
                <c:pt idx="4516">
                  <c:v>31.361111111111111</c:v>
                </c:pt>
                <c:pt idx="4517">
                  <c:v>31.368055555555557</c:v>
                </c:pt>
                <c:pt idx="4518">
                  <c:v>31.375</c:v>
                </c:pt>
                <c:pt idx="4519">
                  <c:v>31.381944444444443</c:v>
                </c:pt>
                <c:pt idx="4520">
                  <c:v>31.388888888888889</c:v>
                </c:pt>
                <c:pt idx="4521">
                  <c:v>31.395833333333332</c:v>
                </c:pt>
                <c:pt idx="4522">
                  <c:v>31.402777777777775</c:v>
                </c:pt>
                <c:pt idx="4523">
                  <c:v>31.409722222222225</c:v>
                </c:pt>
                <c:pt idx="4524">
                  <c:v>31.416666666666668</c:v>
                </c:pt>
                <c:pt idx="4525">
                  <c:v>31.423611111111111</c:v>
                </c:pt>
                <c:pt idx="4526">
                  <c:v>31.430555555555557</c:v>
                </c:pt>
                <c:pt idx="4527">
                  <c:v>31.4375</c:v>
                </c:pt>
                <c:pt idx="4528">
                  <c:v>31.444444444444443</c:v>
                </c:pt>
                <c:pt idx="4529">
                  <c:v>31.451388888888889</c:v>
                </c:pt>
                <c:pt idx="4530">
                  <c:v>31.458333333333332</c:v>
                </c:pt>
                <c:pt idx="4531">
                  <c:v>31.465277777777775</c:v>
                </c:pt>
                <c:pt idx="4532">
                  <c:v>31.472222222222225</c:v>
                </c:pt>
                <c:pt idx="4533">
                  <c:v>31.479166666666668</c:v>
                </c:pt>
                <c:pt idx="4534">
                  <c:v>31.486111111111111</c:v>
                </c:pt>
                <c:pt idx="4535">
                  <c:v>31.493055555555557</c:v>
                </c:pt>
                <c:pt idx="4536">
                  <c:v>31.5</c:v>
                </c:pt>
                <c:pt idx="4537">
                  <c:v>31.506944444444443</c:v>
                </c:pt>
                <c:pt idx="4538">
                  <c:v>31.513888888888889</c:v>
                </c:pt>
                <c:pt idx="4539">
                  <c:v>31.520833333333332</c:v>
                </c:pt>
                <c:pt idx="4540">
                  <c:v>31.527777777777775</c:v>
                </c:pt>
                <c:pt idx="4541">
                  <c:v>31.534722222222225</c:v>
                </c:pt>
                <c:pt idx="4542">
                  <c:v>31.541666666666668</c:v>
                </c:pt>
                <c:pt idx="4543">
                  <c:v>31.548611111111111</c:v>
                </c:pt>
                <c:pt idx="4544">
                  <c:v>31.555555555555557</c:v>
                </c:pt>
                <c:pt idx="4545">
                  <c:v>31.5625</c:v>
                </c:pt>
                <c:pt idx="4546">
                  <c:v>31.569444444444443</c:v>
                </c:pt>
                <c:pt idx="4547">
                  <c:v>31.576388888888889</c:v>
                </c:pt>
                <c:pt idx="4548">
                  <c:v>31.583333333333332</c:v>
                </c:pt>
                <c:pt idx="4549">
                  <c:v>31.590277777777775</c:v>
                </c:pt>
                <c:pt idx="4550">
                  <c:v>31.597222222222225</c:v>
                </c:pt>
                <c:pt idx="4551">
                  <c:v>31.604166666666668</c:v>
                </c:pt>
                <c:pt idx="4552">
                  <c:v>31.611111111111111</c:v>
                </c:pt>
                <c:pt idx="4553">
                  <c:v>31.618055555555557</c:v>
                </c:pt>
                <c:pt idx="4554">
                  <c:v>31.625</c:v>
                </c:pt>
                <c:pt idx="4555">
                  <c:v>31.631944444444443</c:v>
                </c:pt>
                <c:pt idx="4556">
                  <c:v>31.638888888888889</c:v>
                </c:pt>
                <c:pt idx="4557">
                  <c:v>31.645833333333332</c:v>
                </c:pt>
                <c:pt idx="4558">
                  <c:v>31.652777777777775</c:v>
                </c:pt>
                <c:pt idx="4559">
                  <c:v>31.659722222222225</c:v>
                </c:pt>
                <c:pt idx="4560">
                  <c:v>31.666666666666668</c:v>
                </c:pt>
                <c:pt idx="4561">
                  <c:v>31.673611111111111</c:v>
                </c:pt>
                <c:pt idx="4562">
                  <c:v>31.680555555555557</c:v>
                </c:pt>
                <c:pt idx="4563">
                  <c:v>31.6875</c:v>
                </c:pt>
                <c:pt idx="4564">
                  <c:v>31.694444444444443</c:v>
                </c:pt>
                <c:pt idx="4565">
                  <c:v>31.701388888888889</c:v>
                </c:pt>
                <c:pt idx="4566">
                  <c:v>31.708333333333332</c:v>
                </c:pt>
                <c:pt idx="4567">
                  <c:v>31.715277777777775</c:v>
                </c:pt>
                <c:pt idx="4568">
                  <c:v>31.722222222222225</c:v>
                </c:pt>
                <c:pt idx="4569">
                  <c:v>31.729166666666668</c:v>
                </c:pt>
                <c:pt idx="4570">
                  <c:v>31.736111111111111</c:v>
                </c:pt>
                <c:pt idx="4571">
                  <c:v>31.743055555555557</c:v>
                </c:pt>
                <c:pt idx="4572">
                  <c:v>31.75</c:v>
                </c:pt>
                <c:pt idx="4573">
                  <c:v>31.756944444444443</c:v>
                </c:pt>
                <c:pt idx="4574">
                  <c:v>31.763888888888889</c:v>
                </c:pt>
                <c:pt idx="4575">
                  <c:v>31.770833333333332</c:v>
                </c:pt>
                <c:pt idx="4576">
                  <c:v>31.777777777777775</c:v>
                </c:pt>
                <c:pt idx="4577">
                  <c:v>31.784722222222225</c:v>
                </c:pt>
                <c:pt idx="4578">
                  <c:v>31.791666666666668</c:v>
                </c:pt>
                <c:pt idx="4579">
                  <c:v>31.798611111111111</c:v>
                </c:pt>
                <c:pt idx="4580">
                  <c:v>31.805555555555557</c:v>
                </c:pt>
                <c:pt idx="4581">
                  <c:v>31.8125</c:v>
                </c:pt>
                <c:pt idx="4582">
                  <c:v>31.819444444444443</c:v>
                </c:pt>
                <c:pt idx="4583">
                  <c:v>31.826388888888889</c:v>
                </c:pt>
                <c:pt idx="4584">
                  <c:v>31.833333333333332</c:v>
                </c:pt>
                <c:pt idx="4585">
                  <c:v>31.840277777777775</c:v>
                </c:pt>
                <c:pt idx="4586">
                  <c:v>31.847222222222225</c:v>
                </c:pt>
                <c:pt idx="4587">
                  <c:v>31.854166666666668</c:v>
                </c:pt>
                <c:pt idx="4588">
                  <c:v>31.861111111111111</c:v>
                </c:pt>
                <c:pt idx="4589">
                  <c:v>31.868055555555557</c:v>
                </c:pt>
                <c:pt idx="4590">
                  <c:v>31.875</c:v>
                </c:pt>
                <c:pt idx="4591">
                  <c:v>31.881944444444443</c:v>
                </c:pt>
                <c:pt idx="4592">
                  <c:v>31.888888888888889</c:v>
                </c:pt>
                <c:pt idx="4593">
                  <c:v>31.895833333333332</c:v>
                </c:pt>
                <c:pt idx="4594">
                  <c:v>31.902777777777775</c:v>
                </c:pt>
                <c:pt idx="4595">
                  <c:v>31.909722222222225</c:v>
                </c:pt>
                <c:pt idx="4596">
                  <c:v>31.916666666666668</c:v>
                </c:pt>
                <c:pt idx="4597">
                  <c:v>31.923611111111111</c:v>
                </c:pt>
                <c:pt idx="4598">
                  <c:v>31.930555555555557</c:v>
                </c:pt>
                <c:pt idx="4599">
                  <c:v>31.9375</c:v>
                </c:pt>
                <c:pt idx="4600">
                  <c:v>31.944444444444443</c:v>
                </c:pt>
                <c:pt idx="4601">
                  <c:v>31.951388888888889</c:v>
                </c:pt>
                <c:pt idx="4602">
                  <c:v>31.958333333333332</c:v>
                </c:pt>
                <c:pt idx="4603">
                  <c:v>31.965277777777775</c:v>
                </c:pt>
                <c:pt idx="4604">
                  <c:v>31.972222222222225</c:v>
                </c:pt>
                <c:pt idx="4605">
                  <c:v>31.979166666666668</c:v>
                </c:pt>
                <c:pt idx="4606">
                  <c:v>31.986111111111111</c:v>
                </c:pt>
                <c:pt idx="4607">
                  <c:v>31.993055555555557</c:v>
                </c:pt>
                <c:pt idx="4608">
                  <c:v>32</c:v>
                </c:pt>
                <c:pt idx="4609">
                  <c:v>32.006944444444443</c:v>
                </c:pt>
                <c:pt idx="4610">
                  <c:v>32.013888888888893</c:v>
                </c:pt>
                <c:pt idx="4611">
                  <c:v>32.020833333333336</c:v>
                </c:pt>
                <c:pt idx="4612">
                  <c:v>32.027777777777779</c:v>
                </c:pt>
                <c:pt idx="4613">
                  <c:v>32.034722222222221</c:v>
                </c:pt>
                <c:pt idx="4614">
                  <c:v>32.041666666666664</c:v>
                </c:pt>
                <c:pt idx="4615">
                  <c:v>32.048611111111107</c:v>
                </c:pt>
                <c:pt idx="4616">
                  <c:v>32.055555555555557</c:v>
                </c:pt>
                <c:pt idx="4617">
                  <c:v>32.0625</c:v>
                </c:pt>
                <c:pt idx="4618">
                  <c:v>32.069444444444443</c:v>
                </c:pt>
                <c:pt idx="4619">
                  <c:v>32.076388888888893</c:v>
                </c:pt>
                <c:pt idx="4620">
                  <c:v>32.083333333333336</c:v>
                </c:pt>
                <c:pt idx="4621">
                  <c:v>32.090277777777779</c:v>
                </c:pt>
                <c:pt idx="4622">
                  <c:v>32.097222222222221</c:v>
                </c:pt>
                <c:pt idx="4623">
                  <c:v>32.104166666666664</c:v>
                </c:pt>
                <c:pt idx="4624">
                  <c:v>32.111111111111107</c:v>
                </c:pt>
                <c:pt idx="4625">
                  <c:v>32.118055555555557</c:v>
                </c:pt>
                <c:pt idx="4626">
                  <c:v>32.125</c:v>
                </c:pt>
                <c:pt idx="4627">
                  <c:v>32.131944444444443</c:v>
                </c:pt>
                <c:pt idx="4628">
                  <c:v>32.138888888888893</c:v>
                </c:pt>
                <c:pt idx="4629">
                  <c:v>32.145833333333336</c:v>
                </c:pt>
                <c:pt idx="4630">
                  <c:v>32.152777777777779</c:v>
                </c:pt>
                <c:pt idx="4631">
                  <c:v>32.159722222222221</c:v>
                </c:pt>
                <c:pt idx="4632">
                  <c:v>32.166666666666664</c:v>
                </c:pt>
                <c:pt idx="4633">
                  <c:v>32.173611111111107</c:v>
                </c:pt>
                <c:pt idx="4634">
                  <c:v>32.180555555555557</c:v>
                </c:pt>
                <c:pt idx="4635">
                  <c:v>32.1875</c:v>
                </c:pt>
                <c:pt idx="4636">
                  <c:v>32.194444444444443</c:v>
                </c:pt>
                <c:pt idx="4637">
                  <c:v>32.201388888888893</c:v>
                </c:pt>
                <c:pt idx="4638">
                  <c:v>32.208333333333336</c:v>
                </c:pt>
                <c:pt idx="4639">
                  <c:v>32.215277777777779</c:v>
                </c:pt>
                <c:pt idx="4640">
                  <c:v>32.222222222222221</c:v>
                </c:pt>
                <c:pt idx="4641">
                  <c:v>32.229166666666664</c:v>
                </c:pt>
                <c:pt idx="4642">
                  <c:v>32.236111111111107</c:v>
                </c:pt>
                <c:pt idx="4643">
                  <c:v>32.243055555555557</c:v>
                </c:pt>
                <c:pt idx="4644">
                  <c:v>32.25</c:v>
                </c:pt>
                <c:pt idx="4645">
                  <c:v>32.256944444444443</c:v>
                </c:pt>
                <c:pt idx="4646">
                  <c:v>32.263888888888893</c:v>
                </c:pt>
                <c:pt idx="4647">
                  <c:v>32.270833333333336</c:v>
                </c:pt>
                <c:pt idx="4648">
                  <c:v>32.277777777777779</c:v>
                </c:pt>
                <c:pt idx="4649">
                  <c:v>32.284722222222221</c:v>
                </c:pt>
                <c:pt idx="4650">
                  <c:v>32.291666666666664</c:v>
                </c:pt>
                <c:pt idx="4651">
                  <c:v>32.298611111111107</c:v>
                </c:pt>
                <c:pt idx="4652">
                  <c:v>32.305555555555557</c:v>
                </c:pt>
                <c:pt idx="4653">
                  <c:v>32.3125</c:v>
                </c:pt>
                <c:pt idx="4654">
                  <c:v>32.319444444444443</c:v>
                </c:pt>
                <c:pt idx="4655">
                  <c:v>32.326388888888893</c:v>
                </c:pt>
                <c:pt idx="4656">
                  <c:v>32.333333333333336</c:v>
                </c:pt>
                <c:pt idx="4657">
                  <c:v>32.340277777777779</c:v>
                </c:pt>
                <c:pt idx="4658">
                  <c:v>32.347222222222221</c:v>
                </c:pt>
                <c:pt idx="4659">
                  <c:v>32.354166666666664</c:v>
                </c:pt>
                <c:pt idx="4660">
                  <c:v>32.361111111111107</c:v>
                </c:pt>
                <c:pt idx="4661">
                  <c:v>32.368055555555557</c:v>
                </c:pt>
                <c:pt idx="4662">
                  <c:v>32.375</c:v>
                </c:pt>
                <c:pt idx="4663">
                  <c:v>32.381944444444443</c:v>
                </c:pt>
                <c:pt idx="4664">
                  <c:v>32.388888888888893</c:v>
                </c:pt>
                <c:pt idx="4665">
                  <c:v>32.395833333333336</c:v>
                </c:pt>
                <c:pt idx="4666">
                  <c:v>32.402777777777779</c:v>
                </c:pt>
                <c:pt idx="4667">
                  <c:v>32.409722222222221</c:v>
                </c:pt>
                <c:pt idx="4668">
                  <c:v>32.416666666666664</c:v>
                </c:pt>
                <c:pt idx="4669">
                  <c:v>32.423611111111107</c:v>
                </c:pt>
                <c:pt idx="4670">
                  <c:v>32.430555555555557</c:v>
                </c:pt>
                <c:pt idx="4671">
                  <c:v>32.4375</c:v>
                </c:pt>
                <c:pt idx="4672">
                  <c:v>32.444444444444443</c:v>
                </c:pt>
                <c:pt idx="4673">
                  <c:v>32.451388888888893</c:v>
                </c:pt>
                <c:pt idx="4674">
                  <c:v>32.458333333333336</c:v>
                </c:pt>
                <c:pt idx="4675">
                  <c:v>32.465277777777779</c:v>
                </c:pt>
                <c:pt idx="4676">
                  <c:v>32.472222222222221</c:v>
                </c:pt>
                <c:pt idx="4677">
                  <c:v>32.479166666666664</c:v>
                </c:pt>
                <c:pt idx="4678">
                  <c:v>32.486111111111107</c:v>
                </c:pt>
                <c:pt idx="4679">
                  <c:v>32.493055555555557</c:v>
                </c:pt>
                <c:pt idx="4680">
                  <c:v>32.5</c:v>
                </c:pt>
                <c:pt idx="4681">
                  <c:v>32.506944444444443</c:v>
                </c:pt>
                <c:pt idx="4682">
                  <c:v>32.513888888888893</c:v>
                </c:pt>
                <c:pt idx="4683">
                  <c:v>32.520833333333336</c:v>
                </c:pt>
                <c:pt idx="4684">
                  <c:v>32.527777777777779</c:v>
                </c:pt>
                <c:pt idx="4685">
                  <c:v>32.534722222222221</c:v>
                </c:pt>
                <c:pt idx="4686">
                  <c:v>32.541666666666664</c:v>
                </c:pt>
                <c:pt idx="4687">
                  <c:v>32.548611111111107</c:v>
                </c:pt>
                <c:pt idx="4688">
                  <c:v>32.555555555555557</c:v>
                </c:pt>
                <c:pt idx="4689">
                  <c:v>32.5625</c:v>
                </c:pt>
                <c:pt idx="4690">
                  <c:v>32.569444444444443</c:v>
                </c:pt>
                <c:pt idx="4691">
                  <c:v>32.576388888888893</c:v>
                </c:pt>
                <c:pt idx="4692">
                  <c:v>32.583333333333336</c:v>
                </c:pt>
                <c:pt idx="4693">
                  <c:v>32.590277777777779</c:v>
                </c:pt>
                <c:pt idx="4694">
                  <c:v>32.597222222222221</c:v>
                </c:pt>
                <c:pt idx="4695">
                  <c:v>32.604166666666664</c:v>
                </c:pt>
                <c:pt idx="4696">
                  <c:v>32.611111111111107</c:v>
                </c:pt>
                <c:pt idx="4697">
                  <c:v>32.618055555555557</c:v>
                </c:pt>
                <c:pt idx="4698">
                  <c:v>32.625</c:v>
                </c:pt>
                <c:pt idx="4699">
                  <c:v>32.631944444444443</c:v>
                </c:pt>
                <c:pt idx="4700">
                  <c:v>32.638888888888893</c:v>
                </c:pt>
                <c:pt idx="4701">
                  <c:v>32.645833333333336</c:v>
                </c:pt>
                <c:pt idx="4702">
                  <c:v>32.652777777777779</c:v>
                </c:pt>
                <c:pt idx="4703">
                  <c:v>32.659722222222221</c:v>
                </c:pt>
                <c:pt idx="4704">
                  <c:v>32.666666666666664</c:v>
                </c:pt>
                <c:pt idx="4705">
                  <c:v>32.673611111111107</c:v>
                </c:pt>
                <c:pt idx="4706">
                  <c:v>32.680555555555557</c:v>
                </c:pt>
                <c:pt idx="4707">
                  <c:v>32.6875</c:v>
                </c:pt>
                <c:pt idx="4708">
                  <c:v>32.694444444444443</c:v>
                </c:pt>
                <c:pt idx="4709">
                  <c:v>32.701388888888893</c:v>
                </c:pt>
                <c:pt idx="4710">
                  <c:v>32.708333333333336</c:v>
                </c:pt>
                <c:pt idx="4711">
                  <c:v>32.715277777777779</c:v>
                </c:pt>
                <c:pt idx="4712">
                  <c:v>32.722222222222221</c:v>
                </c:pt>
                <c:pt idx="4713">
                  <c:v>32.729166666666664</c:v>
                </c:pt>
                <c:pt idx="4714">
                  <c:v>32.736111111111107</c:v>
                </c:pt>
                <c:pt idx="4715">
                  <c:v>32.743055555555557</c:v>
                </c:pt>
                <c:pt idx="4716">
                  <c:v>32.75</c:v>
                </c:pt>
                <c:pt idx="4717">
                  <c:v>32.756944444444443</c:v>
                </c:pt>
                <c:pt idx="4718">
                  <c:v>32.763888888888893</c:v>
                </c:pt>
                <c:pt idx="4719">
                  <c:v>32.770833333333336</c:v>
                </c:pt>
                <c:pt idx="4720">
                  <c:v>32.777777777777779</c:v>
                </c:pt>
                <c:pt idx="4721">
                  <c:v>32.784722222222221</c:v>
                </c:pt>
                <c:pt idx="4722">
                  <c:v>32.791666666666664</c:v>
                </c:pt>
                <c:pt idx="4723">
                  <c:v>32.798611111111107</c:v>
                </c:pt>
                <c:pt idx="4724">
                  <c:v>32.805555555555557</c:v>
                </c:pt>
                <c:pt idx="4725">
                  <c:v>32.8125</c:v>
                </c:pt>
                <c:pt idx="4726">
                  <c:v>32.819444444444443</c:v>
                </c:pt>
                <c:pt idx="4727">
                  <c:v>32.826388888888893</c:v>
                </c:pt>
                <c:pt idx="4728">
                  <c:v>32.833333333333336</c:v>
                </c:pt>
                <c:pt idx="4729">
                  <c:v>32.840277777777779</c:v>
                </c:pt>
                <c:pt idx="4730">
                  <c:v>32.847222222222221</c:v>
                </c:pt>
                <c:pt idx="4731">
                  <c:v>32.854166666666664</c:v>
                </c:pt>
                <c:pt idx="4732">
                  <c:v>32.861111111111107</c:v>
                </c:pt>
                <c:pt idx="4733">
                  <c:v>32.868055555555557</c:v>
                </c:pt>
                <c:pt idx="4734">
                  <c:v>32.875</c:v>
                </c:pt>
                <c:pt idx="4735">
                  <c:v>32.881944444444443</c:v>
                </c:pt>
                <c:pt idx="4736">
                  <c:v>32.888888888888893</c:v>
                </c:pt>
                <c:pt idx="4737">
                  <c:v>32.895833333333336</c:v>
                </c:pt>
                <c:pt idx="4738">
                  <c:v>32.902777777777779</c:v>
                </c:pt>
                <c:pt idx="4739">
                  <c:v>32.909722222222221</c:v>
                </c:pt>
                <c:pt idx="4740">
                  <c:v>32.916666666666664</c:v>
                </c:pt>
                <c:pt idx="4741">
                  <c:v>32.923611111111107</c:v>
                </c:pt>
                <c:pt idx="4742">
                  <c:v>32.930555555555557</c:v>
                </c:pt>
                <c:pt idx="4743">
                  <c:v>32.9375</c:v>
                </c:pt>
                <c:pt idx="4744">
                  <c:v>32.944444444444443</c:v>
                </c:pt>
                <c:pt idx="4745">
                  <c:v>32.951388888888893</c:v>
                </c:pt>
                <c:pt idx="4746">
                  <c:v>32.958333333333336</c:v>
                </c:pt>
                <c:pt idx="4747">
                  <c:v>32.965277777777779</c:v>
                </c:pt>
                <c:pt idx="4748">
                  <c:v>32.972222222222221</c:v>
                </c:pt>
                <c:pt idx="4749">
                  <c:v>32.979166666666664</c:v>
                </c:pt>
                <c:pt idx="4750">
                  <c:v>32.986111111111107</c:v>
                </c:pt>
                <c:pt idx="4751">
                  <c:v>32.993055555555557</c:v>
                </c:pt>
                <c:pt idx="4752">
                  <c:v>33</c:v>
                </c:pt>
                <c:pt idx="4753">
                  <c:v>33.006944444444443</c:v>
                </c:pt>
                <c:pt idx="4754">
                  <c:v>33.013888888888893</c:v>
                </c:pt>
                <c:pt idx="4755">
                  <c:v>33.020833333333336</c:v>
                </c:pt>
                <c:pt idx="4756">
                  <c:v>33.027777777777779</c:v>
                </c:pt>
                <c:pt idx="4757">
                  <c:v>33.034722222222221</c:v>
                </c:pt>
                <c:pt idx="4758">
                  <c:v>33.041666666666664</c:v>
                </c:pt>
                <c:pt idx="4759">
                  <c:v>33.048611111111107</c:v>
                </c:pt>
                <c:pt idx="4760">
                  <c:v>33.055555555555557</c:v>
                </c:pt>
                <c:pt idx="4761">
                  <c:v>33.0625</c:v>
                </c:pt>
                <c:pt idx="4762">
                  <c:v>33.069444444444443</c:v>
                </c:pt>
                <c:pt idx="4763">
                  <c:v>33.076388888888893</c:v>
                </c:pt>
                <c:pt idx="4764">
                  <c:v>33.083333333333336</c:v>
                </c:pt>
                <c:pt idx="4765">
                  <c:v>33.090277777777779</c:v>
                </c:pt>
                <c:pt idx="4766">
                  <c:v>33.097222222222221</c:v>
                </c:pt>
                <c:pt idx="4767">
                  <c:v>33.104166666666664</c:v>
                </c:pt>
                <c:pt idx="4768">
                  <c:v>33.111111111111107</c:v>
                </c:pt>
                <c:pt idx="4769">
                  <c:v>33.118055555555557</c:v>
                </c:pt>
                <c:pt idx="4770">
                  <c:v>33.125</c:v>
                </c:pt>
                <c:pt idx="4771">
                  <c:v>33.131944444444443</c:v>
                </c:pt>
                <c:pt idx="4772">
                  <c:v>33.138888888888893</c:v>
                </c:pt>
                <c:pt idx="4773">
                  <c:v>33.145833333333336</c:v>
                </c:pt>
                <c:pt idx="4774">
                  <c:v>33.152777777777779</c:v>
                </c:pt>
                <c:pt idx="4775">
                  <c:v>33.159722222222221</c:v>
                </c:pt>
                <c:pt idx="4776">
                  <c:v>33.166666666666664</c:v>
                </c:pt>
                <c:pt idx="4777">
                  <c:v>33.173611111111107</c:v>
                </c:pt>
                <c:pt idx="4778">
                  <c:v>33.180555555555557</c:v>
                </c:pt>
                <c:pt idx="4779">
                  <c:v>33.1875</c:v>
                </c:pt>
                <c:pt idx="4780">
                  <c:v>33.194444444444443</c:v>
                </c:pt>
                <c:pt idx="4781">
                  <c:v>33.201388888888893</c:v>
                </c:pt>
                <c:pt idx="4782">
                  <c:v>33.208333333333336</c:v>
                </c:pt>
                <c:pt idx="4783">
                  <c:v>33.215277777777779</c:v>
                </c:pt>
                <c:pt idx="4784">
                  <c:v>33.222222222222221</c:v>
                </c:pt>
                <c:pt idx="4785">
                  <c:v>33.229166666666664</c:v>
                </c:pt>
                <c:pt idx="4786">
                  <c:v>33.236111111111107</c:v>
                </c:pt>
                <c:pt idx="4787">
                  <c:v>33.243055555555557</c:v>
                </c:pt>
                <c:pt idx="4788">
                  <c:v>33.25</c:v>
                </c:pt>
                <c:pt idx="4789">
                  <c:v>33.256944444444443</c:v>
                </c:pt>
                <c:pt idx="4790">
                  <c:v>33.263888888888893</c:v>
                </c:pt>
                <c:pt idx="4791">
                  <c:v>33.270833333333336</c:v>
                </c:pt>
                <c:pt idx="4792">
                  <c:v>33.277777777777779</c:v>
                </c:pt>
                <c:pt idx="4793">
                  <c:v>33.284722222222221</c:v>
                </c:pt>
                <c:pt idx="4794">
                  <c:v>33.291666666666664</c:v>
                </c:pt>
                <c:pt idx="4795">
                  <c:v>33.298611111111107</c:v>
                </c:pt>
                <c:pt idx="4796">
                  <c:v>33.305555555555557</c:v>
                </c:pt>
                <c:pt idx="4797">
                  <c:v>33.3125</c:v>
                </c:pt>
                <c:pt idx="4798">
                  <c:v>33.319444444444443</c:v>
                </c:pt>
                <c:pt idx="4799">
                  <c:v>33.326388888888893</c:v>
                </c:pt>
                <c:pt idx="4800">
                  <c:v>33.333333333333336</c:v>
                </c:pt>
                <c:pt idx="4801">
                  <c:v>33.340277777777779</c:v>
                </c:pt>
                <c:pt idx="4802">
                  <c:v>33.347222222222221</c:v>
                </c:pt>
                <c:pt idx="4803">
                  <c:v>33.354166666666664</c:v>
                </c:pt>
                <c:pt idx="4804">
                  <c:v>33.361111111111107</c:v>
                </c:pt>
                <c:pt idx="4805">
                  <c:v>33.368055555555557</c:v>
                </c:pt>
                <c:pt idx="4806">
                  <c:v>33.375</c:v>
                </c:pt>
                <c:pt idx="4807">
                  <c:v>33.381944444444443</c:v>
                </c:pt>
                <c:pt idx="4808">
                  <c:v>33.388888888888893</c:v>
                </c:pt>
                <c:pt idx="4809">
                  <c:v>33.395833333333336</c:v>
                </c:pt>
                <c:pt idx="4810">
                  <c:v>33.402777777777779</c:v>
                </c:pt>
                <c:pt idx="4811">
                  <c:v>33.409722222222221</c:v>
                </c:pt>
                <c:pt idx="4812">
                  <c:v>33.416666666666664</c:v>
                </c:pt>
                <c:pt idx="4813">
                  <c:v>33.423611111111107</c:v>
                </c:pt>
                <c:pt idx="4814">
                  <c:v>33.430555555555557</c:v>
                </c:pt>
                <c:pt idx="4815">
                  <c:v>33.4375</c:v>
                </c:pt>
                <c:pt idx="4816">
                  <c:v>33.444444444444443</c:v>
                </c:pt>
                <c:pt idx="4817">
                  <c:v>33.451388888888893</c:v>
                </c:pt>
                <c:pt idx="4818">
                  <c:v>33.458333333333336</c:v>
                </c:pt>
                <c:pt idx="4819">
                  <c:v>33.465277777777779</c:v>
                </c:pt>
                <c:pt idx="4820">
                  <c:v>33.472222222222221</c:v>
                </c:pt>
                <c:pt idx="4821">
                  <c:v>33.479166666666664</c:v>
                </c:pt>
                <c:pt idx="4822">
                  <c:v>33.486111111111107</c:v>
                </c:pt>
                <c:pt idx="4823">
                  <c:v>33.493055555555557</c:v>
                </c:pt>
                <c:pt idx="4824">
                  <c:v>33.5</c:v>
                </c:pt>
                <c:pt idx="4825">
                  <c:v>33.506944444444443</c:v>
                </c:pt>
                <c:pt idx="4826">
                  <c:v>33.513888888888893</c:v>
                </c:pt>
                <c:pt idx="4827">
                  <c:v>33.520833333333336</c:v>
                </c:pt>
                <c:pt idx="4828">
                  <c:v>33.527777777777779</c:v>
                </c:pt>
                <c:pt idx="4829">
                  <c:v>33.534722222222221</c:v>
                </c:pt>
                <c:pt idx="4830">
                  <c:v>33.541666666666664</c:v>
                </c:pt>
                <c:pt idx="4831">
                  <c:v>33.548611111111107</c:v>
                </c:pt>
                <c:pt idx="4832">
                  <c:v>33.555555555555557</c:v>
                </c:pt>
                <c:pt idx="4833">
                  <c:v>33.5625</c:v>
                </c:pt>
                <c:pt idx="4834">
                  <c:v>33.569444444444443</c:v>
                </c:pt>
                <c:pt idx="4835">
                  <c:v>33.576388888888893</c:v>
                </c:pt>
                <c:pt idx="4836">
                  <c:v>33.583333333333336</c:v>
                </c:pt>
                <c:pt idx="4837">
                  <c:v>33.590277777777779</c:v>
                </c:pt>
                <c:pt idx="4838">
                  <c:v>33.597222222222221</c:v>
                </c:pt>
                <c:pt idx="4839">
                  <c:v>33.604166666666664</c:v>
                </c:pt>
                <c:pt idx="4840">
                  <c:v>33.611111111111107</c:v>
                </c:pt>
                <c:pt idx="4841">
                  <c:v>33.618055555555557</c:v>
                </c:pt>
                <c:pt idx="4842">
                  <c:v>33.625</c:v>
                </c:pt>
                <c:pt idx="4843">
                  <c:v>33.631944444444443</c:v>
                </c:pt>
                <c:pt idx="4844">
                  <c:v>33.638888888888893</c:v>
                </c:pt>
                <c:pt idx="4845">
                  <c:v>33.645833333333336</c:v>
                </c:pt>
                <c:pt idx="4846">
                  <c:v>33.652777777777779</c:v>
                </c:pt>
                <c:pt idx="4847">
                  <c:v>33.659722222222221</c:v>
                </c:pt>
                <c:pt idx="4848">
                  <c:v>33.666666666666664</c:v>
                </c:pt>
                <c:pt idx="4849">
                  <c:v>33.673611111111107</c:v>
                </c:pt>
                <c:pt idx="4850">
                  <c:v>33.680555555555557</c:v>
                </c:pt>
                <c:pt idx="4851">
                  <c:v>33.6875</c:v>
                </c:pt>
                <c:pt idx="4852">
                  <c:v>33.694444444444443</c:v>
                </c:pt>
                <c:pt idx="4853">
                  <c:v>33.701388888888893</c:v>
                </c:pt>
                <c:pt idx="4854">
                  <c:v>33.708333333333336</c:v>
                </c:pt>
                <c:pt idx="4855">
                  <c:v>33.715277777777779</c:v>
                </c:pt>
                <c:pt idx="4856">
                  <c:v>33.722222222222221</c:v>
                </c:pt>
                <c:pt idx="4857">
                  <c:v>33.729166666666664</c:v>
                </c:pt>
                <c:pt idx="4858">
                  <c:v>33.736111111111107</c:v>
                </c:pt>
                <c:pt idx="4859">
                  <c:v>33.743055555555557</c:v>
                </c:pt>
                <c:pt idx="4860">
                  <c:v>33.75</c:v>
                </c:pt>
                <c:pt idx="4861">
                  <c:v>33.756944444444443</c:v>
                </c:pt>
                <c:pt idx="4862">
                  <c:v>33.763888888888893</c:v>
                </c:pt>
                <c:pt idx="4863">
                  <c:v>33.770833333333336</c:v>
                </c:pt>
                <c:pt idx="4864">
                  <c:v>33.777777777777779</c:v>
                </c:pt>
                <c:pt idx="4865">
                  <c:v>33.784722222222221</c:v>
                </c:pt>
                <c:pt idx="4866">
                  <c:v>33.791666666666664</c:v>
                </c:pt>
                <c:pt idx="4867">
                  <c:v>33.798611111111107</c:v>
                </c:pt>
                <c:pt idx="4868">
                  <c:v>33.805555555555557</c:v>
                </c:pt>
                <c:pt idx="4869">
                  <c:v>33.8125</c:v>
                </c:pt>
                <c:pt idx="4870">
                  <c:v>33.819444444444443</c:v>
                </c:pt>
                <c:pt idx="4871">
                  <c:v>33.826388888888893</c:v>
                </c:pt>
                <c:pt idx="4872">
                  <c:v>33.833333333333336</c:v>
                </c:pt>
                <c:pt idx="4873">
                  <c:v>33.840277777777779</c:v>
                </c:pt>
                <c:pt idx="4874">
                  <c:v>33.847222222222221</c:v>
                </c:pt>
                <c:pt idx="4875">
                  <c:v>33.854166666666664</c:v>
                </c:pt>
                <c:pt idx="4876">
                  <c:v>33.861111111111107</c:v>
                </c:pt>
                <c:pt idx="4877">
                  <c:v>33.868055555555557</c:v>
                </c:pt>
                <c:pt idx="4878">
                  <c:v>33.875</c:v>
                </c:pt>
                <c:pt idx="4879">
                  <c:v>33.881944444444443</c:v>
                </c:pt>
                <c:pt idx="4880">
                  <c:v>33.888888888888893</c:v>
                </c:pt>
                <c:pt idx="4881">
                  <c:v>33.895833333333336</c:v>
                </c:pt>
                <c:pt idx="4882">
                  <c:v>33.902777777777779</c:v>
                </c:pt>
                <c:pt idx="4883">
                  <c:v>33.909722222222221</c:v>
                </c:pt>
                <c:pt idx="4884">
                  <c:v>33.916666666666664</c:v>
                </c:pt>
                <c:pt idx="4885">
                  <c:v>33.923611111111107</c:v>
                </c:pt>
                <c:pt idx="4886">
                  <c:v>33.930555555555557</c:v>
                </c:pt>
                <c:pt idx="4887">
                  <c:v>33.9375</c:v>
                </c:pt>
                <c:pt idx="4888">
                  <c:v>33.944444444444443</c:v>
                </c:pt>
                <c:pt idx="4889">
                  <c:v>33.951388888888893</c:v>
                </c:pt>
                <c:pt idx="4890">
                  <c:v>33.958333333333336</c:v>
                </c:pt>
                <c:pt idx="4891">
                  <c:v>33.965277777777779</c:v>
                </c:pt>
                <c:pt idx="4892">
                  <c:v>33.972222222222221</c:v>
                </c:pt>
                <c:pt idx="4893">
                  <c:v>33.979166666666664</c:v>
                </c:pt>
                <c:pt idx="4894">
                  <c:v>33.986111111111107</c:v>
                </c:pt>
                <c:pt idx="4895">
                  <c:v>33.993055555555557</c:v>
                </c:pt>
                <c:pt idx="4896">
                  <c:v>34</c:v>
                </c:pt>
                <c:pt idx="4897">
                  <c:v>34.006944444444443</c:v>
                </c:pt>
                <c:pt idx="4898">
                  <c:v>34.013888888888893</c:v>
                </c:pt>
                <c:pt idx="4899">
                  <c:v>34.020833333333336</c:v>
                </c:pt>
                <c:pt idx="4900">
                  <c:v>34.027777777777779</c:v>
                </c:pt>
                <c:pt idx="4901">
                  <c:v>34.034722222222221</c:v>
                </c:pt>
                <c:pt idx="4902">
                  <c:v>34.041666666666664</c:v>
                </c:pt>
                <c:pt idx="4903">
                  <c:v>34.048611111111107</c:v>
                </c:pt>
                <c:pt idx="4904">
                  <c:v>34.055555555555557</c:v>
                </c:pt>
                <c:pt idx="4905">
                  <c:v>34.0625</c:v>
                </c:pt>
                <c:pt idx="4906">
                  <c:v>34.069444444444443</c:v>
                </c:pt>
                <c:pt idx="4907">
                  <c:v>34.076388888888893</c:v>
                </c:pt>
                <c:pt idx="4908">
                  <c:v>34.083333333333336</c:v>
                </c:pt>
                <c:pt idx="4909">
                  <c:v>34.090277777777779</c:v>
                </c:pt>
                <c:pt idx="4910">
                  <c:v>34.097222222222221</c:v>
                </c:pt>
                <c:pt idx="4911">
                  <c:v>34.104166666666664</c:v>
                </c:pt>
                <c:pt idx="4912">
                  <c:v>34.111111111111107</c:v>
                </c:pt>
                <c:pt idx="4913">
                  <c:v>34.118055555555557</c:v>
                </c:pt>
                <c:pt idx="4914">
                  <c:v>34.125</c:v>
                </c:pt>
                <c:pt idx="4915">
                  <c:v>34.131944444444443</c:v>
                </c:pt>
                <c:pt idx="4916">
                  <c:v>34.138888888888893</c:v>
                </c:pt>
                <c:pt idx="4917">
                  <c:v>34.145833333333336</c:v>
                </c:pt>
                <c:pt idx="4918">
                  <c:v>34.152777777777779</c:v>
                </c:pt>
                <c:pt idx="4919">
                  <c:v>34.159722222222221</c:v>
                </c:pt>
                <c:pt idx="4920">
                  <c:v>34.166666666666664</c:v>
                </c:pt>
                <c:pt idx="4921">
                  <c:v>34.173611111111107</c:v>
                </c:pt>
                <c:pt idx="4922">
                  <c:v>34.180555555555557</c:v>
                </c:pt>
                <c:pt idx="4923">
                  <c:v>34.1875</c:v>
                </c:pt>
                <c:pt idx="4924">
                  <c:v>34.194444444444443</c:v>
                </c:pt>
                <c:pt idx="4925">
                  <c:v>34.201388888888893</c:v>
                </c:pt>
                <c:pt idx="4926">
                  <c:v>34.208333333333336</c:v>
                </c:pt>
                <c:pt idx="4927">
                  <c:v>34.215277777777779</c:v>
                </c:pt>
                <c:pt idx="4928">
                  <c:v>34.222222222222221</c:v>
                </c:pt>
                <c:pt idx="4929">
                  <c:v>34.229166666666664</c:v>
                </c:pt>
                <c:pt idx="4930">
                  <c:v>34.236111111111107</c:v>
                </c:pt>
                <c:pt idx="4931">
                  <c:v>34.243055555555557</c:v>
                </c:pt>
                <c:pt idx="4932">
                  <c:v>34.25</c:v>
                </c:pt>
                <c:pt idx="4933">
                  <c:v>34.256944444444443</c:v>
                </c:pt>
                <c:pt idx="4934">
                  <c:v>34.263888888888893</c:v>
                </c:pt>
                <c:pt idx="4935">
                  <c:v>34.270833333333336</c:v>
                </c:pt>
                <c:pt idx="4936">
                  <c:v>34.277777777777779</c:v>
                </c:pt>
                <c:pt idx="4937">
                  <c:v>34.284722222222221</c:v>
                </c:pt>
                <c:pt idx="4938">
                  <c:v>34.291666666666664</c:v>
                </c:pt>
                <c:pt idx="4939">
                  <c:v>34.298611111111107</c:v>
                </c:pt>
                <c:pt idx="4940">
                  <c:v>34.305555555555557</c:v>
                </c:pt>
                <c:pt idx="4941">
                  <c:v>34.3125</c:v>
                </c:pt>
                <c:pt idx="4942">
                  <c:v>34.319444444444443</c:v>
                </c:pt>
                <c:pt idx="4943">
                  <c:v>34.326388888888893</c:v>
                </c:pt>
                <c:pt idx="4944">
                  <c:v>34.333333333333336</c:v>
                </c:pt>
                <c:pt idx="4945">
                  <c:v>34.340277777777779</c:v>
                </c:pt>
                <c:pt idx="4946">
                  <c:v>34.347222222222221</c:v>
                </c:pt>
                <c:pt idx="4947">
                  <c:v>34.354166666666664</c:v>
                </c:pt>
                <c:pt idx="4948">
                  <c:v>34.361111111111107</c:v>
                </c:pt>
                <c:pt idx="4949">
                  <c:v>34.368055555555557</c:v>
                </c:pt>
                <c:pt idx="4950">
                  <c:v>34.375</c:v>
                </c:pt>
                <c:pt idx="4951">
                  <c:v>34.381944444444443</c:v>
                </c:pt>
                <c:pt idx="4952">
                  <c:v>34.388888888888893</c:v>
                </c:pt>
                <c:pt idx="4953">
                  <c:v>34.395833333333336</c:v>
                </c:pt>
                <c:pt idx="4954">
                  <c:v>34.402777777777779</c:v>
                </c:pt>
                <c:pt idx="4955">
                  <c:v>34.409722222222221</c:v>
                </c:pt>
                <c:pt idx="4956">
                  <c:v>34.416666666666664</c:v>
                </c:pt>
                <c:pt idx="4957">
                  <c:v>34.423611111111107</c:v>
                </c:pt>
                <c:pt idx="4958">
                  <c:v>34.430555555555557</c:v>
                </c:pt>
                <c:pt idx="4959">
                  <c:v>34.4375</c:v>
                </c:pt>
                <c:pt idx="4960">
                  <c:v>34.444444444444443</c:v>
                </c:pt>
                <c:pt idx="4961">
                  <c:v>34.451388888888893</c:v>
                </c:pt>
                <c:pt idx="4962">
                  <c:v>34.458333333333336</c:v>
                </c:pt>
                <c:pt idx="4963">
                  <c:v>34.465277777777779</c:v>
                </c:pt>
                <c:pt idx="4964">
                  <c:v>34.472222222222221</c:v>
                </c:pt>
                <c:pt idx="4965">
                  <c:v>34.479166666666664</c:v>
                </c:pt>
                <c:pt idx="4966">
                  <c:v>34.486111111111107</c:v>
                </c:pt>
                <c:pt idx="4967">
                  <c:v>34.493055555555557</c:v>
                </c:pt>
                <c:pt idx="4968">
                  <c:v>34.5</c:v>
                </c:pt>
                <c:pt idx="4969">
                  <c:v>34.506944444444443</c:v>
                </c:pt>
                <c:pt idx="4970">
                  <c:v>34.513888888888893</c:v>
                </c:pt>
                <c:pt idx="4971">
                  <c:v>34.520833333333336</c:v>
                </c:pt>
                <c:pt idx="4972">
                  <c:v>34.527777777777779</c:v>
                </c:pt>
                <c:pt idx="4973">
                  <c:v>34.534722222222221</c:v>
                </c:pt>
                <c:pt idx="4974">
                  <c:v>34.541666666666664</c:v>
                </c:pt>
                <c:pt idx="4975">
                  <c:v>34.548611111111107</c:v>
                </c:pt>
                <c:pt idx="4976">
                  <c:v>34.555555555555557</c:v>
                </c:pt>
                <c:pt idx="4977">
                  <c:v>34.5625</c:v>
                </c:pt>
                <c:pt idx="4978">
                  <c:v>34.569444444444443</c:v>
                </c:pt>
                <c:pt idx="4979">
                  <c:v>34.576388888888893</c:v>
                </c:pt>
                <c:pt idx="4980">
                  <c:v>34.583333333333336</c:v>
                </c:pt>
                <c:pt idx="4981">
                  <c:v>34.590277777777779</c:v>
                </c:pt>
                <c:pt idx="4982">
                  <c:v>34.597222222222221</c:v>
                </c:pt>
                <c:pt idx="4983">
                  <c:v>34.604166666666664</c:v>
                </c:pt>
                <c:pt idx="4984">
                  <c:v>34.611111111111107</c:v>
                </c:pt>
                <c:pt idx="4985">
                  <c:v>34.618055555555557</c:v>
                </c:pt>
                <c:pt idx="4986">
                  <c:v>34.625</c:v>
                </c:pt>
                <c:pt idx="4987">
                  <c:v>34.631944444444443</c:v>
                </c:pt>
                <c:pt idx="4988">
                  <c:v>34.638888888888893</c:v>
                </c:pt>
                <c:pt idx="4989">
                  <c:v>34.645833333333336</c:v>
                </c:pt>
                <c:pt idx="4990">
                  <c:v>34.652777777777779</c:v>
                </c:pt>
                <c:pt idx="4991">
                  <c:v>34.659722222222221</c:v>
                </c:pt>
                <c:pt idx="4992">
                  <c:v>34.666666666666664</c:v>
                </c:pt>
                <c:pt idx="4993">
                  <c:v>34.673611111111107</c:v>
                </c:pt>
                <c:pt idx="4994">
                  <c:v>34.680555555555557</c:v>
                </c:pt>
                <c:pt idx="4995">
                  <c:v>34.6875</c:v>
                </c:pt>
                <c:pt idx="4996">
                  <c:v>34.694444444444443</c:v>
                </c:pt>
                <c:pt idx="4997">
                  <c:v>34.701388888888893</c:v>
                </c:pt>
                <c:pt idx="4998">
                  <c:v>34.708333333333336</c:v>
                </c:pt>
                <c:pt idx="4999">
                  <c:v>34.715277777777779</c:v>
                </c:pt>
                <c:pt idx="5000">
                  <c:v>34.722222222222221</c:v>
                </c:pt>
                <c:pt idx="5001">
                  <c:v>34.729166666666664</c:v>
                </c:pt>
                <c:pt idx="5002">
                  <c:v>34.736111111111107</c:v>
                </c:pt>
                <c:pt idx="5003">
                  <c:v>34.743055555555557</c:v>
                </c:pt>
                <c:pt idx="5004">
                  <c:v>34.75</c:v>
                </c:pt>
                <c:pt idx="5005">
                  <c:v>34.756944444444443</c:v>
                </c:pt>
                <c:pt idx="5006">
                  <c:v>34.763888888888893</c:v>
                </c:pt>
                <c:pt idx="5007">
                  <c:v>34.770833333333336</c:v>
                </c:pt>
                <c:pt idx="5008">
                  <c:v>34.777777777777779</c:v>
                </c:pt>
                <c:pt idx="5009">
                  <c:v>34.784722222222221</c:v>
                </c:pt>
                <c:pt idx="5010">
                  <c:v>34.791666666666664</c:v>
                </c:pt>
                <c:pt idx="5011">
                  <c:v>34.798611111111107</c:v>
                </c:pt>
                <c:pt idx="5012">
                  <c:v>34.805555555555557</c:v>
                </c:pt>
                <c:pt idx="5013">
                  <c:v>34.8125</c:v>
                </c:pt>
                <c:pt idx="5014">
                  <c:v>34.819444444444443</c:v>
                </c:pt>
                <c:pt idx="5015">
                  <c:v>34.826388888888893</c:v>
                </c:pt>
                <c:pt idx="5016">
                  <c:v>34.833333333333336</c:v>
                </c:pt>
                <c:pt idx="5017">
                  <c:v>34.840277777777779</c:v>
                </c:pt>
                <c:pt idx="5018">
                  <c:v>34.847222222222221</c:v>
                </c:pt>
                <c:pt idx="5019">
                  <c:v>34.854166666666664</c:v>
                </c:pt>
                <c:pt idx="5020">
                  <c:v>34.861111111111107</c:v>
                </c:pt>
                <c:pt idx="5021">
                  <c:v>34.868055555555557</c:v>
                </c:pt>
                <c:pt idx="5022">
                  <c:v>34.875</c:v>
                </c:pt>
                <c:pt idx="5023">
                  <c:v>34.881944444444443</c:v>
                </c:pt>
                <c:pt idx="5024">
                  <c:v>34.888888888888893</c:v>
                </c:pt>
                <c:pt idx="5025">
                  <c:v>34.895833333333336</c:v>
                </c:pt>
                <c:pt idx="5026">
                  <c:v>34.902777777777779</c:v>
                </c:pt>
                <c:pt idx="5027">
                  <c:v>34.909722222222221</c:v>
                </c:pt>
                <c:pt idx="5028">
                  <c:v>34.916666666666664</c:v>
                </c:pt>
                <c:pt idx="5029">
                  <c:v>34.923611111111107</c:v>
                </c:pt>
                <c:pt idx="5030">
                  <c:v>34.930555555555557</c:v>
                </c:pt>
                <c:pt idx="5031">
                  <c:v>34.9375</c:v>
                </c:pt>
                <c:pt idx="5032">
                  <c:v>34.944444444444443</c:v>
                </c:pt>
                <c:pt idx="5033">
                  <c:v>34.951388888888893</c:v>
                </c:pt>
                <c:pt idx="5034">
                  <c:v>34.958333333333336</c:v>
                </c:pt>
                <c:pt idx="5035">
                  <c:v>34.965277777777779</c:v>
                </c:pt>
                <c:pt idx="5036">
                  <c:v>34.972222222222221</c:v>
                </c:pt>
                <c:pt idx="5037">
                  <c:v>34.979166666666664</c:v>
                </c:pt>
                <c:pt idx="5038">
                  <c:v>34.986111111111107</c:v>
                </c:pt>
                <c:pt idx="5039">
                  <c:v>34.993055555555557</c:v>
                </c:pt>
                <c:pt idx="5040">
                  <c:v>35</c:v>
                </c:pt>
                <c:pt idx="5041">
                  <c:v>35.006944444444443</c:v>
                </c:pt>
                <c:pt idx="5042">
                  <c:v>35.013888888888893</c:v>
                </c:pt>
                <c:pt idx="5043">
                  <c:v>35.020833333333336</c:v>
                </c:pt>
                <c:pt idx="5044">
                  <c:v>35.027777777777779</c:v>
                </c:pt>
                <c:pt idx="5045">
                  <c:v>35.034722222222221</c:v>
                </c:pt>
                <c:pt idx="5046">
                  <c:v>35.041666666666664</c:v>
                </c:pt>
                <c:pt idx="5047">
                  <c:v>35.048611111111107</c:v>
                </c:pt>
                <c:pt idx="5048">
                  <c:v>35.055555555555557</c:v>
                </c:pt>
                <c:pt idx="5049">
                  <c:v>35.0625</c:v>
                </c:pt>
                <c:pt idx="5050">
                  <c:v>35.069444444444443</c:v>
                </c:pt>
                <c:pt idx="5051">
                  <c:v>35.076388888888893</c:v>
                </c:pt>
                <c:pt idx="5052">
                  <c:v>35.083333333333336</c:v>
                </c:pt>
                <c:pt idx="5053">
                  <c:v>35.090277777777779</c:v>
                </c:pt>
                <c:pt idx="5054">
                  <c:v>35.097222222222221</c:v>
                </c:pt>
                <c:pt idx="5055">
                  <c:v>35.104166666666664</c:v>
                </c:pt>
                <c:pt idx="5056">
                  <c:v>35.111111111111107</c:v>
                </c:pt>
                <c:pt idx="5057">
                  <c:v>35.118055555555557</c:v>
                </c:pt>
                <c:pt idx="5058">
                  <c:v>35.125</c:v>
                </c:pt>
                <c:pt idx="5059">
                  <c:v>35.131944444444443</c:v>
                </c:pt>
                <c:pt idx="5060">
                  <c:v>35.138888888888893</c:v>
                </c:pt>
                <c:pt idx="5061">
                  <c:v>35.145833333333336</c:v>
                </c:pt>
                <c:pt idx="5062">
                  <c:v>35.152777777777779</c:v>
                </c:pt>
                <c:pt idx="5063">
                  <c:v>35.159722222222221</c:v>
                </c:pt>
                <c:pt idx="5064">
                  <c:v>35.166666666666664</c:v>
                </c:pt>
                <c:pt idx="5065">
                  <c:v>35.173611111111107</c:v>
                </c:pt>
                <c:pt idx="5066">
                  <c:v>35.180555555555557</c:v>
                </c:pt>
                <c:pt idx="5067">
                  <c:v>35.1875</c:v>
                </c:pt>
                <c:pt idx="5068">
                  <c:v>35.194444444444443</c:v>
                </c:pt>
                <c:pt idx="5069">
                  <c:v>35.201388888888893</c:v>
                </c:pt>
                <c:pt idx="5070">
                  <c:v>35.208333333333336</c:v>
                </c:pt>
                <c:pt idx="5071">
                  <c:v>35.215277777777779</c:v>
                </c:pt>
                <c:pt idx="5072">
                  <c:v>35.222222222222221</c:v>
                </c:pt>
                <c:pt idx="5073">
                  <c:v>35.229166666666664</c:v>
                </c:pt>
                <c:pt idx="5074">
                  <c:v>35.236111111111107</c:v>
                </c:pt>
                <c:pt idx="5075">
                  <c:v>35.243055555555557</c:v>
                </c:pt>
                <c:pt idx="5076">
                  <c:v>35.25</c:v>
                </c:pt>
                <c:pt idx="5077">
                  <c:v>35.256944444444443</c:v>
                </c:pt>
                <c:pt idx="5078">
                  <c:v>35.263888888888893</c:v>
                </c:pt>
                <c:pt idx="5079">
                  <c:v>35.270833333333336</c:v>
                </c:pt>
                <c:pt idx="5080">
                  <c:v>35.277777777777779</c:v>
                </c:pt>
                <c:pt idx="5081">
                  <c:v>35.284722222222221</c:v>
                </c:pt>
                <c:pt idx="5082">
                  <c:v>35.291666666666664</c:v>
                </c:pt>
                <c:pt idx="5083">
                  <c:v>35.298611111111107</c:v>
                </c:pt>
                <c:pt idx="5084">
                  <c:v>35.305555555555557</c:v>
                </c:pt>
                <c:pt idx="5085">
                  <c:v>35.3125</c:v>
                </c:pt>
                <c:pt idx="5086">
                  <c:v>35.319444444444443</c:v>
                </c:pt>
                <c:pt idx="5087">
                  <c:v>35.326388888888893</c:v>
                </c:pt>
                <c:pt idx="5088">
                  <c:v>35.333333333333336</c:v>
                </c:pt>
                <c:pt idx="5089">
                  <c:v>35.340277777777779</c:v>
                </c:pt>
                <c:pt idx="5090">
                  <c:v>35.347222222222221</c:v>
                </c:pt>
                <c:pt idx="5091">
                  <c:v>35.354166666666664</c:v>
                </c:pt>
                <c:pt idx="5092">
                  <c:v>35.361111111111107</c:v>
                </c:pt>
                <c:pt idx="5093">
                  <c:v>35.368055555555557</c:v>
                </c:pt>
                <c:pt idx="5094">
                  <c:v>35.375</c:v>
                </c:pt>
                <c:pt idx="5095">
                  <c:v>35.381944444444443</c:v>
                </c:pt>
                <c:pt idx="5096">
                  <c:v>35.388888888888893</c:v>
                </c:pt>
                <c:pt idx="5097">
                  <c:v>35.395833333333336</c:v>
                </c:pt>
                <c:pt idx="5098">
                  <c:v>35.402777777777779</c:v>
                </c:pt>
                <c:pt idx="5099">
                  <c:v>35.409722222222221</c:v>
                </c:pt>
                <c:pt idx="5100">
                  <c:v>35.416666666666664</c:v>
                </c:pt>
                <c:pt idx="5101">
                  <c:v>35.423611111111107</c:v>
                </c:pt>
                <c:pt idx="5102">
                  <c:v>35.430555555555557</c:v>
                </c:pt>
                <c:pt idx="5103">
                  <c:v>35.4375</c:v>
                </c:pt>
                <c:pt idx="5104">
                  <c:v>35.444444444444443</c:v>
                </c:pt>
                <c:pt idx="5105">
                  <c:v>35.451388888888893</c:v>
                </c:pt>
                <c:pt idx="5106">
                  <c:v>35.458333333333336</c:v>
                </c:pt>
                <c:pt idx="5107">
                  <c:v>35.465277777777779</c:v>
                </c:pt>
                <c:pt idx="5108">
                  <c:v>35.472222222222221</c:v>
                </c:pt>
                <c:pt idx="5109">
                  <c:v>35.479166666666664</c:v>
                </c:pt>
                <c:pt idx="5110">
                  <c:v>35.486111111111107</c:v>
                </c:pt>
                <c:pt idx="5111">
                  <c:v>35.493055555555557</c:v>
                </c:pt>
                <c:pt idx="5112">
                  <c:v>35.5</c:v>
                </c:pt>
                <c:pt idx="5113">
                  <c:v>35.506944444444443</c:v>
                </c:pt>
                <c:pt idx="5114">
                  <c:v>35.513888888888893</c:v>
                </c:pt>
                <c:pt idx="5115">
                  <c:v>35.520833333333336</c:v>
                </c:pt>
                <c:pt idx="5116">
                  <c:v>35.527777777777779</c:v>
                </c:pt>
                <c:pt idx="5117">
                  <c:v>35.534722222222221</c:v>
                </c:pt>
                <c:pt idx="5118">
                  <c:v>35.541666666666664</c:v>
                </c:pt>
                <c:pt idx="5119">
                  <c:v>35.548611111111107</c:v>
                </c:pt>
                <c:pt idx="5120">
                  <c:v>35.555555555555557</c:v>
                </c:pt>
                <c:pt idx="5121">
                  <c:v>35.5625</c:v>
                </c:pt>
                <c:pt idx="5122">
                  <c:v>35.569444444444443</c:v>
                </c:pt>
                <c:pt idx="5123">
                  <c:v>35.576388888888893</c:v>
                </c:pt>
                <c:pt idx="5124">
                  <c:v>35.583333333333336</c:v>
                </c:pt>
                <c:pt idx="5125">
                  <c:v>35.590277777777779</c:v>
                </c:pt>
                <c:pt idx="5126">
                  <c:v>35.597222222222221</c:v>
                </c:pt>
                <c:pt idx="5127">
                  <c:v>35.604166666666664</c:v>
                </c:pt>
                <c:pt idx="5128">
                  <c:v>35.611111111111107</c:v>
                </c:pt>
                <c:pt idx="5129">
                  <c:v>35.618055555555557</c:v>
                </c:pt>
                <c:pt idx="5130">
                  <c:v>35.625</c:v>
                </c:pt>
                <c:pt idx="5131">
                  <c:v>35.631944444444443</c:v>
                </c:pt>
                <c:pt idx="5132">
                  <c:v>35.638888888888893</c:v>
                </c:pt>
                <c:pt idx="5133">
                  <c:v>35.645833333333336</c:v>
                </c:pt>
                <c:pt idx="5134">
                  <c:v>35.652777777777779</c:v>
                </c:pt>
                <c:pt idx="5135">
                  <c:v>35.659722222222221</c:v>
                </c:pt>
                <c:pt idx="5136">
                  <c:v>35.666666666666664</c:v>
                </c:pt>
                <c:pt idx="5137">
                  <c:v>35.673611111111107</c:v>
                </c:pt>
                <c:pt idx="5138">
                  <c:v>35.680555555555557</c:v>
                </c:pt>
                <c:pt idx="5139">
                  <c:v>35.6875</c:v>
                </c:pt>
                <c:pt idx="5140">
                  <c:v>35.694444444444443</c:v>
                </c:pt>
                <c:pt idx="5141">
                  <c:v>35.701388888888893</c:v>
                </c:pt>
                <c:pt idx="5142">
                  <c:v>35.708333333333336</c:v>
                </c:pt>
                <c:pt idx="5143">
                  <c:v>35.715277777777779</c:v>
                </c:pt>
                <c:pt idx="5144">
                  <c:v>35.722222222222221</c:v>
                </c:pt>
                <c:pt idx="5145">
                  <c:v>35.729166666666664</c:v>
                </c:pt>
                <c:pt idx="5146">
                  <c:v>35.736111111111107</c:v>
                </c:pt>
                <c:pt idx="5147">
                  <c:v>35.743055555555557</c:v>
                </c:pt>
                <c:pt idx="5148">
                  <c:v>35.75</c:v>
                </c:pt>
                <c:pt idx="5149">
                  <c:v>35.756944444444443</c:v>
                </c:pt>
                <c:pt idx="5150">
                  <c:v>35.763888888888893</c:v>
                </c:pt>
                <c:pt idx="5151">
                  <c:v>35.770833333333336</c:v>
                </c:pt>
                <c:pt idx="5152">
                  <c:v>35.777777777777779</c:v>
                </c:pt>
                <c:pt idx="5153">
                  <c:v>35.784722222222221</c:v>
                </c:pt>
                <c:pt idx="5154">
                  <c:v>35.791666666666664</c:v>
                </c:pt>
                <c:pt idx="5155">
                  <c:v>35.798611111111107</c:v>
                </c:pt>
                <c:pt idx="5156">
                  <c:v>35.805555555555557</c:v>
                </c:pt>
                <c:pt idx="5157">
                  <c:v>35.8125</c:v>
                </c:pt>
                <c:pt idx="5158">
                  <c:v>35.819444444444443</c:v>
                </c:pt>
                <c:pt idx="5159">
                  <c:v>35.826388888888893</c:v>
                </c:pt>
                <c:pt idx="5160">
                  <c:v>35.833333333333336</c:v>
                </c:pt>
                <c:pt idx="5161">
                  <c:v>35.840277777777779</c:v>
                </c:pt>
                <c:pt idx="5162">
                  <c:v>35.847222222222221</c:v>
                </c:pt>
                <c:pt idx="5163">
                  <c:v>35.854166666666664</c:v>
                </c:pt>
                <c:pt idx="5164">
                  <c:v>35.861111111111107</c:v>
                </c:pt>
                <c:pt idx="5165">
                  <c:v>35.868055555555557</c:v>
                </c:pt>
                <c:pt idx="5166">
                  <c:v>35.875</c:v>
                </c:pt>
                <c:pt idx="5167">
                  <c:v>35.881944444444443</c:v>
                </c:pt>
                <c:pt idx="5168">
                  <c:v>35.888888888888893</c:v>
                </c:pt>
                <c:pt idx="5169">
                  <c:v>35.895833333333336</c:v>
                </c:pt>
                <c:pt idx="5170">
                  <c:v>35.902777777777779</c:v>
                </c:pt>
                <c:pt idx="5171">
                  <c:v>35.909722222222221</c:v>
                </c:pt>
                <c:pt idx="5172">
                  <c:v>35.916666666666664</c:v>
                </c:pt>
                <c:pt idx="5173">
                  <c:v>35.923611111111107</c:v>
                </c:pt>
                <c:pt idx="5174">
                  <c:v>35.930555555555557</c:v>
                </c:pt>
                <c:pt idx="5175">
                  <c:v>35.9375</c:v>
                </c:pt>
                <c:pt idx="5176">
                  <c:v>35.944444444444443</c:v>
                </c:pt>
                <c:pt idx="5177">
                  <c:v>35.951388888888893</c:v>
                </c:pt>
                <c:pt idx="5178">
                  <c:v>35.958333333333336</c:v>
                </c:pt>
                <c:pt idx="5179">
                  <c:v>35.965277777777779</c:v>
                </c:pt>
                <c:pt idx="5180">
                  <c:v>35.972222222222221</c:v>
                </c:pt>
                <c:pt idx="5181">
                  <c:v>35.979166666666664</c:v>
                </c:pt>
                <c:pt idx="5182">
                  <c:v>35.986111111111107</c:v>
                </c:pt>
                <c:pt idx="5183">
                  <c:v>35.993055555555557</c:v>
                </c:pt>
                <c:pt idx="5184">
                  <c:v>36</c:v>
                </c:pt>
                <c:pt idx="5185">
                  <c:v>36.006944444444443</c:v>
                </c:pt>
                <c:pt idx="5186">
                  <c:v>36.013888888888893</c:v>
                </c:pt>
                <c:pt idx="5187">
                  <c:v>36.020833333333336</c:v>
                </c:pt>
                <c:pt idx="5188">
                  <c:v>36.027777777777779</c:v>
                </c:pt>
                <c:pt idx="5189">
                  <c:v>36.034722222222221</c:v>
                </c:pt>
                <c:pt idx="5190">
                  <c:v>36.041666666666664</c:v>
                </c:pt>
                <c:pt idx="5191">
                  <c:v>36.048611111111107</c:v>
                </c:pt>
                <c:pt idx="5192">
                  <c:v>36.055555555555557</c:v>
                </c:pt>
                <c:pt idx="5193">
                  <c:v>36.0625</c:v>
                </c:pt>
                <c:pt idx="5194">
                  <c:v>36.069444444444443</c:v>
                </c:pt>
                <c:pt idx="5195">
                  <c:v>36.076388888888893</c:v>
                </c:pt>
                <c:pt idx="5196">
                  <c:v>36.083333333333336</c:v>
                </c:pt>
                <c:pt idx="5197">
                  <c:v>36.090277777777779</c:v>
                </c:pt>
                <c:pt idx="5198">
                  <c:v>36.097222222222221</c:v>
                </c:pt>
                <c:pt idx="5199">
                  <c:v>36.104166666666664</c:v>
                </c:pt>
                <c:pt idx="5200">
                  <c:v>36.111111111111107</c:v>
                </c:pt>
                <c:pt idx="5201">
                  <c:v>36.118055555555557</c:v>
                </c:pt>
                <c:pt idx="5202">
                  <c:v>36.125</c:v>
                </c:pt>
                <c:pt idx="5203">
                  <c:v>36.131944444444443</c:v>
                </c:pt>
                <c:pt idx="5204">
                  <c:v>36.138888888888893</c:v>
                </c:pt>
                <c:pt idx="5205">
                  <c:v>36.145833333333336</c:v>
                </c:pt>
                <c:pt idx="5206">
                  <c:v>36.152777777777779</c:v>
                </c:pt>
                <c:pt idx="5207">
                  <c:v>36.159722222222221</c:v>
                </c:pt>
                <c:pt idx="5208">
                  <c:v>36.166666666666664</c:v>
                </c:pt>
                <c:pt idx="5209">
                  <c:v>36.173611111111107</c:v>
                </c:pt>
                <c:pt idx="5210">
                  <c:v>36.180555555555557</c:v>
                </c:pt>
                <c:pt idx="5211">
                  <c:v>36.1875</c:v>
                </c:pt>
                <c:pt idx="5212">
                  <c:v>36.194444444444443</c:v>
                </c:pt>
                <c:pt idx="5213">
                  <c:v>36.201388888888893</c:v>
                </c:pt>
                <c:pt idx="5214">
                  <c:v>36.208333333333336</c:v>
                </c:pt>
                <c:pt idx="5215">
                  <c:v>36.215277777777779</c:v>
                </c:pt>
                <c:pt idx="5216">
                  <c:v>36.222222222222221</c:v>
                </c:pt>
                <c:pt idx="5217">
                  <c:v>36.229166666666664</c:v>
                </c:pt>
                <c:pt idx="5218">
                  <c:v>36.236111111111107</c:v>
                </c:pt>
                <c:pt idx="5219">
                  <c:v>36.243055555555557</c:v>
                </c:pt>
                <c:pt idx="5220">
                  <c:v>36.25</c:v>
                </c:pt>
                <c:pt idx="5221">
                  <c:v>36.256944444444443</c:v>
                </c:pt>
                <c:pt idx="5222">
                  <c:v>36.263888888888893</c:v>
                </c:pt>
                <c:pt idx="5223">
                  <c:v>36.270833333333336</c:v>
                </c:pt>
                <c:pt idx="5224">
                  <c:v>36.277777777777779</c:v>
                </c:pt>
                <c:pt idx="5225">
                  <c:v>36.284722222222221</c:v>
                </c:pt>
                <c:pt idx="5226">
                  <c:v>36.291666666666664</c:v>
                </c:pt>
                <c:pt idx="5227">
                  <c:v>36.298611111111107</c:v>
                </c:pt>
                <c:pt idx="5228">
                  <c:v>36.305555555555557</c:v>
                </c:pt>
                <c:pt idx="5229">
                  <c:v>36.3125</c:v>
                </c:pt>
                <c:pt idx="5230">
                  <c:v>36.319444444444443</c:v>
                </c:pt>
                <c:pt idx="5231">
                  <c:v>36.326388888888893</c:v>
                </c:pt>
                <c:pt idx="5232">
                  <c:v>36.333333333333336</c:v>
                </c:pt>
                <c:pt idx="5233">
                  <c:v>36.340277777777779</c:v>
                </c:pt>
                <c:pt idx="5234">
                  <c:v>36.347222222222221</c:v>
                </c:pt>
                <c:pt idx="5235">
                  <c:v>36.354166666666664</c:v>
                </c:pt>
                <c:pt idx="5236">
                  <c:v>36.361111111111107</c:v>
                </c:pt>
                <c:pt idx="5237">
                  <c:v>36.368055555555557</c:v>
                </c:pt>
                <c:pt idx="5238">
                  <c:v>36.375</c:v>
                </c:pt>
                <c:pt idx="5239">
                  <c:v>36.381944444444443</c:v>
                </c:pt>
                <c:pt idx="5240">
                  <c:v>36.388888888888893</c:v>
                </c:pt>
                <c:pt idx="5241">
                  <c:v>36.395833333333336</c:v>
                </c:pt>
                <c:pt idx="5242">
                  <c:v>36.402777777777779</c:v>
                </c:pt>
                <c:pt idx="5243">
                  <c:v>36.409722222222221</c:v>
                </c:pt>
                <c:pt idx="5244">
                  <c:v>36.416666666666664</c:v>
                </c:pt>
                <c:pt idx="5245">
                  <c:v>36.423611111111107</c:v>
                </c:pt>
                <c:pt idx="5246">
                  <c:v>36.430555555555557</c:v>
                </c:pt>
                <c:pt idx="5247">
                  <c:v>36.4375</c:v>
                </c:pt>
                <c:pt idx="5248">
                  <c:v>36.444444444444443</c:v>
                </c:pt>
                <c:pt idx="5249">
                  <c:v>36.451388888888893</c:v>
                </c:pt>
                <c:pt idx="5250">
                  <c:v>36.458333333333336</c:v>
                </c:pt>
                <c:pt idx="5251">
                  <c:v>36.465277777777779</c:v>
                </c:pt>
                <c:pt idx="5252">
                  <c:v>36.472222222222221</c:v>
                </c:pt>
                <c:pt idx="5253">
                  <c:v>36.479166666666664</c:v>
                </c:pt>
                <c:pt idx="5254">
                  <c:v>36.486111111111107</c:v>
                </c:pt>
                <c:pt idx="5255">
                  <c:v>36.493055555555557</c:v>
                </c:pt>
                <c:pt idx="5256">
                  <c:v>36.5</c:v>
                </c:pt>
                <c:pt idx="5257">
                  <c:v>36.506944444444443</c:v>
                </c:pt>
                <c:pt idx="5258">
                  <c:v>36.513888888888893</c:v>
                </c:pt>
                <c:pt idx="5259">
                  <c:v>36.520833333333336</c:v>
                </c:pt>
                <c:pt idx="5260">
                  <c:v>36.527777777777779</c:v>
                </c:pt>
                <c:pt idx="5261">
                  <c:v>36.534722222222221</c:v>
                </c:pt>
                <c:pt idx="5262">
                  <c:v>36.541666666666664</c:v>
                </c:pt>
                <c:pt idx="5263">
                  <c:v>36.548611111111107</c:v>
                </c:pt>
                <c:pt idx="5264">
                  <c:v>36.555555555555557</c:v>
                </c:pt>
                <c:pt idx="5265">
                  <c:v>36.5625</c:v>
                </c:pt>
                <c:pt idx="5266">
                  <c:v>36.569444444444443</c:v>
                </c:pt>
                <c:pt idx="5267">
                  <c:v>36.576388888888893</c:v>
                </c:pt>
                <c:pt idx="5268">
                  <c:v>36.583333333333336</c:v>
                </c:pt>
                <c:pt idx="5269">
                  <c:v>36.590277777777779</c:v>
                </c:pt>
                <c:pt idx="5270">
                  <c:v>36.597222222222221</c:v>
                </c:pt>
                <c:pt idx="5271">
                  <c:v>36.604166666666664</c:v>
                </c:pt>
                <c:pt idx="5272">
                  <c:v>36.611111111111107</c:v>
                </c:pt>
                <c:pt idx="5273">
                  <c:v>36.618055555555557</c:v>
                </c:pt>
                <c:pt idx="5274">
                  <c:v>36.625</c:v>
                </c:pt>
                <c:pt idx="5275">
                  <c:v>36.631944444444443</c:v>
                </c:pt>
                <c:pt idx="5276">
                  <c:v>36.638888888888893</c:v>
                </c:pt>
                <c:pt idx="5277">
                  <c:v>36.645833333333336</c:v>
                </c:pt>
                <c:pt idx="5278">
                  <c:v>36.652777777777779</c:v>
                </c:pt>
                <c:pt idx="5279">
                  <c:v>36.659722222222221</c:v>
                </c:pt>
                <c:pt idx="5280">
                  <c:v>36.666666666666664</c:v>
                </c:pt>
                <c:pt idx="5281">
                  <c:v>36.673611111111107</c:v>
                </c:pt>
                <c:pt idx="5282">
                  <c:v>36.680555555555557</c:v>
                </c:pt>
                <c:pt idx="5283">
                  <c:v>36.6875</c:v>
                </c:pt>
                <c:pt idx="5284">
                  <c:v>36.694444444444443</c:v>
                </c:pt>
                <c:pt idx="5285">
                  <c:v>36.701388888888893</c:v>
                </c:pt>
                <c:pt idx="5286">
                  <c:v>36.708333333333336</c:v>
                </c:pt>
                <c:pt idx="5287">
                  <c:v>36.715277777777779</c:v>
                </c:pt>
                <c:pt idx="5288">
                  <c:v>36.722222222222221</c:v>
                </c:pt>
                <c:pt idx="5289">
                  <c:v>36.729166666666664</c:v>
                </c:pt>
                <c:pt idx="5290">
                  <c:v>36.736111111111107</c:v>
                </c:pt>
                <c:pt idx="5291">
                  <c:v>36.743055555555557</c:v>
                </c:pt>
                <c:pt idx="5292">
                  <c:v>36.75</c:v>
                </c:pt>
                <c:pt idx="5293">
                  <c:v>36.756944444444443</c:v>
                </c:pt>
                <c:pt idx="5294">
                  <c:v>36.763888888888893</c:v>
                </c:pt>
                <c:pt idx="5295">
                  <c:v>36.770833333333336</c:v>
                </c:pt>
                <c:pt idx="5296">
                  <c:v>36.777777777777779</c:v>
                </c:pt>
                <c:pt idx="5297">
                  <c:v>36.784722222222221</c:v>
                </c:pt>
                <c:pt idx="5298">
                  <c:v>36.791666666666664</c:v>
                </c:pt>
                <c:pt idx="5299">
                  <c:v>36.798611111111107</c:v>
                </c:pt>
                <c:pt idx="5300">
                  <c:v>36.805555555555557</c:v>
                </c:pt>
                <c:pt idx="5301">
                  <c:v>36.8125</c:v>
                </c:pt>
                <c:pt idx="5302">
                  <c:v>36.819444444444443</c:v>
                </c:pt>
                <c:pt idx="5303">
                  <c:v>36.826388888888893</c:v>
                </c:pt>
                <c:pt idx="5304">
                  <c:v>36.833333333333336</c:v>
                </c:pt>
                <c:pt idx="5305">
                  <c:v>36.840277777777779</c:v>
                </c:pt>
                <c:pt idx="5306">
                  <c:v>36.847222222222221</c:v>
                </c:pt>
                <c:pt idx="5307">
                  <c:v>36.854166666666664</c:v>
                </c:pt>
                <c:pt idx="5308">
                  <c:v>36.861111111111107</c:v>
                </c:pt>
                <c:pt idx="5309">
                  <c:v>36.868055555555557</c:v>
                </c:pt>
                <c:pt idx="5310">
                  <c:v>36.875</c:v>
                </c:pt>
                <c:pt idx="5311">
                  <c:v>36.881944444444443</c:v>
                </c:pt>
                <c:pt idx="5312">
                  <c:v>36.888888888888893</c:v>
                </c:pt>
                <c:pt idx="5313">
                  <c:v>36.895833333333336</c:v>
                </c:pt>
                <c:pt idx="5314">
                  <c:v>36.902777777777779</c:v>
                </c:pt>
                <c:pt idx="5315">
                  <c:v>36.909722222222221</c:v>
                </c:pt>
                <c:pt idx="5316">
                  <c:v>36.916666666666664</c:v>
                </c:pt>
                <c:pt idx="5317">
                  <c:v>36.923611111111107</c:v>
                </c:pt>
                <c:pt idx="5318">
                  <c:v>36.930555555555557</c:v>
                </c:pt>
                <c:pt idx="5319">
                  <c:v>36.9375</c:v>
                </c:pt>
                <c:pt idx="5320">
                  <c:v>36.944444444444443</c:v>
                </c:pt>
                <c:pt idx="5321">
                  <c:v>36.951388888888893</c:v>
                </c:pt>
                <c:pt idx="5322">
                  <c:v>36.958333333333336</c:v>
                </c:pt>
                <c:pt idx="5323">
                  <c:v>36.965277777777779</c:v>
                </c:pt>
                <c:pt idx="5324">
                  <c:v>36.972222222222221</c:v>
                </c:pt>
                <c:pt idx="5325">
                  <c:v>36.979166666666664</c:v>
                </c:pt>
                <c:pt idx="5326">
                  <c:v>36.986111111111107</c:v>
                </c:pt>
                <c:pt idx="5327">
                  <c:v>36.993055555555557</c:v>
                </c:pt>
                <c:pt idx="5328">
                  <c:v>37</c:v>
                </c:pt>
                <c:pt idx="5329">
                  <c:v>37.006944444444443</c:v>
                </c:pt>
                <c:pt idx="5330">
                  <c:v>37.013888888888893</c:v>
                </c:pt>
                <c:pt idx="5331">
                  <c:v>37.020833333333336</c:v>
                </c:pt>
                <c:pt idx="5332">
                  <c:v>37.027777777777779</c:v>
                </c:pt>
                <c:pt idx="5333">
                  <c:v>37.034722222222221</c:v>
                </c:pt>
                <c:pt idx="5334">
                  <c:v>37.041666666666664</c:v>
                </c:pt>
                <c:pt idx="5335">
                  <c:v>37.048611111111107</c:v>
                </c:pt>
                <c:pt idx="5336">
                  <c:v>37.055555555555557</c:v>
                </c:pt>
                <c:pt idx="5337">
                  <c:v>37.0625</c:v>
                </c:pt>
                <c:pt idx="5338">
                  <c:v>37.069444444444443</c:v>
                </c:pt>
                <c:pt idx="5339">
                  <c:v>37.076388888888893</c:v>
                </c:pt>
                <c:pt idx="5340">
                  <c:v>37.083333333333336</c:v>
                </c:pt>
                <c:pt idx="5341">
                  <c:v>37.090277777777779</c:v>
                </c:pt>
                <c:pt idx="5342">
                  <c:v>37.097222222222221</c:v>
                </c:pt>
                <c:pt idx="5343">
                  <c:v>37.104166666666664</c:v>
                </c:pt>
                <c:pt idx="5344">
                  <c:v>37.111111111111107</c:v>
                </c:pt>
                <c:pt idx="5345">
                  <c:v>37.118055555555557</c:v>
                </c:pt>
                <c:pt idx="5346">
                  <c:v>37.125</c:v>
                </c:pt>
                <c:pt idx="5347">
                  <c:v>37.131944444444443</c:v>
                </c:pt>
                <c:pt idx="5348">
                  <c:v>37.138888888888893</c:v>
                </c:pt>
                <c:pt idx="5349">
                  <c:v>37.145833333333336</c:v>
                </c:pt>
                <c:pt idx="5350">
                  <c:v>37.152777777777779</c:v>
                </c:pt>
                <c:pt idx="5351">
                  <c:v>37.159722222222221</c:v>
                </c:pt>
                <c:pt idx="5352">
                  <c:v>37.166666666666664</c:v>
                </c:pt>
                <c:pt idx="5353">
                  <c:v>37.173611111111107</c:v>
                </c:pt>
                <c:pt idx="5354">
                  <c:v>37.180555555555557</c:v>
                </c:pt>
                <c:pt idx="5355">
                  <c:v>37.1875</c:v>
                </c:pt>
                <c:pt idx="5356">
                  <c:v>37.194444444444443</c:v>
                </c:pt>
                <c:pt idx="5357">
                  <c:v>37.201388888888893</c:v>
                </c:pt>
                <c:pt idx="5358">
                  <c:v>37.208333333333336</c:v>
                </c:pt>
                <c:pt idx="5359">
                  <c:v>37.215277777777779</c:v>
                </c:pt>
                <c:pt idx="5360">
                  <c:v>37.222222222222221</c:v>
                </c:pt>
                <c:pt idx="5361">
                  <c:v>37.229166666666664</c:v>
                </c:pt>
                <c:pt idx="5362">
                  <c:v>37.236111111111107</c:v>
                </c:pt>
                <c:pt idx="5363">
                  <c:v>37.243055555555557</c:v>
                </c:pt>
                <c:pt idx="5364">
                  <c:v>37.25</c:v>
                </c:pt>
                <c:pt idx="5365">
                  <c:v>37.256944444444443</c:v>
                </c:pt>
                <c:pt idx="5366">
                  <c:v>37.263888888888893</c:v>
                </c:pt>
                <c:pt idx="5367">
                  <c:v>37.270833333333336</c:v>
                </c:pt>
                <c:pt idx="5368">
                  <c:v>37.277777777777779</c:v>
                </c:pt>
                <c:pt idx="5369">
                  <c:v>37.284722222222221</c:v>
                </c:pt>
                <c:pt idx="5370">
                  <c:v>37.291666666666664</c:v>
                </c:pt>
                <c:pt idx="5371">
                  <c:v>37.298611111111107</c:v>
                </c:pt>
                <c:pt idx="5372">
                  <c:v>37.305555555555557</c:v>
                </c:pt>
                <c:pt idx="5373">
                  <c:v>37.3125</c:v>
                </c:pt>
                <c:pt idx="5374">
                  <c:v>37.319444444444443</c:v>
                </c:pt>
                <c:pt idx="5375">
                  <c:v>37.326388888888893</c:v>
                </c:pt>
                <c:pt idx="5376">
                  <c:v>37.333333333333336</c:v>
                </c:pt>
                <c:pt idx="5377">
                  <c:v>37.340277777777779</c:v>
                </c:pt>
                <c:pt idx="5378">
                  <c:v>37.347222222222221</c:v>
                </c:pt>
                <c:pt idx="5379">
                  <c:v>37.354166666666664</c:v>
                </c:pt>
                <c:pt idx="5380">
                  <c:v>37.361111111111107</c:v>
                </c:pt>
                <c:pt idx="5381">
                  <c:v>37.368055555555557</c:v>
                </c:pt>
                <c:pt idx="5382">
                  <c:v>37.375</c:v>
                </c:pt>
                <c:pt idx="5383">
                  <c:v>37.381944444444443</c:v>
                </c:pt>
                <c:pt idx="5384">
                  <c:v>37.388888888888893</c:v>
                </c:pt>
                <c:pt idx="5385">
                  <c:v>37.395833333333336</c:v>
                </c:pt>
                <c:pt idx="5386">
                  <c:v>37.402777777777779</c:v>
                </c:pt>
                <c:pt idx="5387">
                  <c:v>37.409722222222221</c:v>
                </c:pt>
                <c:pt idx="5388">
                  <c:v>37.416666666666664</c:v>
                </c:pt>
                <c:pt idx="5389">
                  <c:v>37.423611111111107</c:v>
                </c:pt>
                <c:pt idx="5390">
                  <c:v>37.430555555555557</c:v>
                </c:pt>
                <c:pt idx="5391">
                  <c:v>37.4375</c:v>
                </c:pt>
                <c:pt idx="5392">
                  <c:v>37.444444444444443</c:v>
                </c:pt>
                <c:pt idx="5393">
                  <c:v>37.451388888888893</c:v>
                </c:pt>
                <c:pt idx="5394">
                  <c:v>37.458333333333336</c:v>
                </c:pt>
                <c:pt idx="5395">
                  <c:v>37.465277777777779</c:v>
                </c:pt>
                <c:pt idx="5396">
                  <c:v>37.472222222222221</c:v>
                </c:pt>
                <c:pt idx="5397">
                  <c:v>37.479166666666664</c:v>
                </c:pt>
                <c:pt idx="5398">
                  <c:v>37.486111111111107</c:v>
                </c:pt>
                <c:pt idx="5399">
                  <c:v>37.493055555555557</c:v>
                </c:pt>
                <c:pt idx="5400">
                  <c:v>37.5</c:v>
                </c:pt>
                <c:pt idx="5401">
                  <c:v>37.506944444444443</c:v>
                </c:pt>
                <c:pt idx="5402">
                  <c:v>37.513888888888893</c:v>
                </c:pt>
                <c:pt idx="5403">
                  <c:v>37.520833333333336</c:v>
                </c:pt>
                <c:pt idx="5404">
                  <c:v>37.527777777777779</c:v>
                </c:pt>
                <c:pt idx="5405">
                  <c:v>37.534722222222221</c:v>
                </c:pt>
                <c:pt idx="5406">
                  <c:v>37.541666666666664</c:v>
                </c:pt>
                <c:pt idx="5407">
                  <c:v>37.548611111111107</c:v>
                </c:pt>
                <c:pt idx="5408">
                  <c:v>37.555555555555557</c:v>
                </c:pt>
                <c:pt idx="5409">
                  <c:v>37.5625</c:v>
                </c:pt>
                <c:pt idx="5410">
                  <c:v>37.569444444444443</c:v>
                </c:pt>
                <c:pt idx="5411">
                  <c:v>37.576388888888893</c:v>
                </c:pt>
                <c:pt idx="5412">
                  <c:v>37.583333333333336</c:v>
                </c:pt>
                <c:pt idx="5413">
                  <c:v>37.590277777777779</c:v>
                </c:pt>
                <c:pt idx="5414">
                  <c:v>37.597222222222221</c:v>
                </c:pt>
                <c:pt idx="5415">
                  <c:v>37.604166666666664</c:v>
                </c:pt>
                <c:pt idx="5416">
                  <c:v>37.611111111111107</c:v>
                </c:pt>
                <c:pt idx="5417">
                  <c:v>37.618055555555557</c:v>
                </c:pt>
                <c:pt idx="5418">
                  <c:v>37.625</c:v>
                </c:pt>
                <c:pt idx="5419">
                  <c:v>37.631944444444443</c:v>
                </c:pt>
                <c:pt idx="5420">
                  <c:v>37.638888888888893</c:v>
                </c:pt>
                <c:pt idx="5421">
                  <c:v>37.645833333333336</c:v>
                </c:pt>
                <c:pt idx="5422">
                  <c:v>37.652777777777779</c:v>
                </c:pt>
                <c:pt idx="5423">
                  <c:v>37.659722222222221</c:v>
                </c:pt>
                <c:pt idx="5424">
                  <c:v>37.666666666666664</c:v>
                </c:pt>
                <c:pt idx="5425">
                  <c:v>37.673611111111107</c:v>
                </c:pt>
                <c:pt idx="5426">
                  <c:v>37.680555555555557</c:v>
                </c:pt>
                <c:pt idx="5427">
                  <c:v>37.6875</c:v>
                </c:pt>
                <c:pt idx="5428">
                  <c:v>37.694444444444443</c:v>
                </c:pt>
                <c:pt idx="5429">
                  <c:v>37.701388888888893</c:v>
                </c:pt>
                <c:pt idx="5430">
                  <c:v>37.708333333333336</c:v>
                </c:pt>
                <c:pt idx="5431">
                  <c:v>37.715277777777779</c:v>
                </c:pt>
                <c:pt idx="5432">
                  <c:v>37.722222222222221</c:v>
                </c:pt>
                <c:pt idx="5433">
                  <c:v>37.729166666666664</c:v>
                </c:pt>
                <c:pt idx="5434">
                  <c:v>37.736111111111107</c:v>
                </c:pt>
                <c:pt idx="5435">
                  <c:v>37.743055555555557</c:v>
                </c:pt>
                <c:pt idx="5436">
                  <c:v>37.75</c:v>
                </c:pt>
                <c:pt idx="5437">
                  <c:v>37.756944444444443</c:v>
                </c:pt>
                <c:pt idx="5438">
                  <c:v>37.763888888888893</c:v>
                </c:pt>
                <c:pt idx="5439">
                  <c:v>37.770833333333336</c:v>
                </c:pt>
                <c:pt idx="5440">
                  <c:v>37.777777777777779</c:v>
                </c:pt>
                <c:pt idx="5441">
                  <c:v>37.784722222222221</c:v>
                </c:pt>
                <c:pt idx="5442">
                  <c:v>37.791666666666664</c:v>
                </c:pt>
                <c:pt idx="5443">
                  <c:v>37.798611111111107</c:v>
                </c:pt>
                <c:pt idx="5444">
                  <c:v>37.805555555555557</c:v>
                </c:pt>
                <c:pt idx="5445">
                  <c:v>37.8125</c:v>
                </c:pt>
                <c:pt idx="5446">
                  <c:v>37.819444444444443</c:v>
                </c:pt>
                <c:pt idx="5447">
                  <c:v>37.826388888888893</c:v>
                </c:pt>
                <c:pt idx="5448">
                  <c:v>37.833333333333336</c:v>
                </c:pt>
                <c:pt idx="5449">
                  <c:v>37.840277777777779</c:v>
                </c:pt>
                <c:pt idx="5450">
                  <c:v>37.847222222222221</c:v>
                </c:pt>
                <c:pt idx="5451">
                  <c:v>37.854166666666664</c:v>
                </c:pt>
                <c:pt idx="5452">
                  <c:v>37.861111111111107</c:v>
                </c:pt>
                <c:pt idx="5453">
                  <c:v>37.868055555555557</c:v>
                </c:pt>
                <c:pt idx="5454">
                  <c:v>37.875</c:v>
                </c:pt>
                <c:pt idx="5455">
                  <c:v>37.881944444444443</c:v>
                </c:pt>
                <c:pt idx="5456">
                  <c:v>37.888888888888893</c:v>
                </c:pt>
                <c:pt idx="5457">
                  <c:v>37.895833333333336</c:v>
                </c:pt>
                <c:pt idx="5458">
                  <c:v>37.902777777777779</c:v>
                </c:pt>
                <c:pt idx="5459">
                  <c:v>37.909722222222221</c:v>
                </c:pt>
                <c:pt idx="5460">
                  <c:v>37.916666666666664</c:v>
                </c:pt>
                <c:pt idx="5461">
                  <c:v>37.923611111111107</c:v>
                </c:pt>
                <c:pt idx="5462">
                  <c:v>37.930555555555557</c:v>
                </c:pt>
                <c:pt idx="5463">
                  <c:v>37.9375</c:v>
                </c:pt>
                <c:pt idx="5464">
                  <c:v>37.944444444444443</c:v>
                </c:pt>
                <c:pt idx="5465">
                  <c:v>37.951388888888893</c:v>
                </c:pt>
                <c:pt idx="5466">
                  <c:v>37.958333333333336</c:v>
                </c:pt>
                <c:pt idx="5467">
                  <c:v>37.965277777777779</c:v>
                </c:pt>
                <c:pt idx="5468">
                  <c:v>37.972222222222221</c:v>
                </c:pt>
                <c:pt idx="5469">
                  <c:v>37.979166666666664</c:v>
                </c:pt>
                <c:pt idx="5470">
                  <c:v>37.986111111111107</c:v>
                </c:pt>
                <c:pt idx="5471">
                  <c:v>37.993055555555557</c:v>
                </c:pt>
                <c:pt idx="5472">
                  <c:v>38</c:v>
                </c:pt>
                <c:pt idx="5473">
                  <c:v>38.006944444444443</c:v>
                </c:pt>
                <c:pt idx="5474">
                  <c:v>38.013888888888893</c:v>
                </c:pt>
                <c:pt idx="5475">
                  <c:v>38.020833333333336</c:v>
                </c:pt>
                <c:pt idx="5476">
                  <c:v>38.027777777777779</c:v>
                </c:pt>
                <c:pt idx="5477">
                  <c:v>38.034722222222221</c:v>
                </c:pt>
                <c:pt idx="5478">
                  <c:v>38.041666666666664</c:v>
                </c:pt>
                <c:pt idx="5479">
                  <c:v>38.048611111111107</c:v>
                </c:pt>
                <c:pt idx="5480">
                  <c:v>38.055555555555557</c:v>
                </c:pt>
                <c:pt idx="5481">
                  <c:v>38.0625</c:v>
                </c:pt>
                <c:pt idx="5482">
                  <c:v>38.069444444444443</c:v>
                </c:pt>
                <c:pt idx="5483">
                  <c:v>38.076388888888893</c:v>
                </c:pt>
                <c:pt idx="5484">
                  <c:v>38.083333333333336</c:v>
                </c:pt>
                <c:pt idx="5485">
                  <c:v>38.090277777777779</c:v>
                </c:pt>
                <c:pt idx="5486">
                  <c:v>38.097222222222221</c:v>
                </c:pt>
                <c:pt idx="5487">
                  <c:v>38.104166666666664</c:v>
                </c:pt>
                <c:pt idx="5488">
                  <c:v>38.111111111111107</c:v>
                </c:pt>
                <c:pt idx="5489">
                  <c:v>38.118055555555557</c:v>
                </c:pt>
                <c:pt idx="5490">
                  <c:v>38.125</c:v>
                </c:pt>
                <c:pt idx="5491">
                  <c:v>38.131944444444443</c:v>
                </c:pt>
                <c:pt idx="5492">
                  <c:v>38.138888888888893</c:v>
                </c:pt>
                <c:pt idx="5493">
                  <c:v>38.145833333333336</c:v>
                </c:pt>
                <c:pt idx="5494">
                  <c:v>38.152777777777779</c:v>
                </c:pt>
                <c:pt idx="5495">
                  <c:v>38.159722222222221</c:v>
                </c:pt>
                <c:pt idx="5496">
                  <c:v>38.166666666666664</c:v>
                </c:pt>
                <c:pt idx="5497">
                  <c:v>38.173611111111107</c:v>
                </c:pt>
                <c:pt idx="5498">
                  <c:v>38.180555555555557</c:v>
                </c:pt>
                <c:pt idx="5499">
                  <c:v>38.1875</c:v>
                </c:pt>
                <c:pt idx="5500">
                  <c:v>38.194444444444443</c:v>
                </c:pt>
                <c:pt idx="5501">
                  <c:v>38.201388888888893</c:v>
                </c:pt>
                <c:pt idx="5502">
                  <c:v>38.208333333333336</c:v>
                </c:pt>
                <c:pt idx="5503">
                  <c:v>38.215277777777779</c:v>
                </c:pt>
                <c:pt idx="5504">
                  <c:v>38.222222222222221</c:v>
                </c:pt>
                <c:pt idx="5505">
                  <c:v>38.229166666666664</c:v>
                </c:pt>
                <c:pt idx="5506">
                  <c:v>38.236111111111107</c:v>
                </c:pt>
                <c:pt idx="5507">
                  <c:v>38.243055555555557</c:v>
                </c:pt>
                <c:pt idx="5508">
                  <c:v>38.25</c:v>
                </c:pt>
                <c:pt idx="5509">
                  <c:v>38.256944444444443</c:v>
                </c:pt>
                <c:pt idx="5510">
                  <c:v>38.263888888888893</c:v>
                </c:pt>
                <c:pt idx="5511">
                  <c:v>38.270833333333336</c:v>
                </c:pt>
                <c:pt idx="5512">
                  <c:v>38.277777777777779</c:v>
                </c:pt>
                <c:pt idx="5513">
                  <c:v>38.284722222222221</c:v>
                </c:pt>
                <c:pt idx="5514">
                  <c:v>38.291666666666664</c:v>
                </c:pt>
                <c:pt idx="5515">
                  <c:v>38.298611111111107</c:v>
                </c:pt>
                <c:pt idx="5516">
                  <c:v>38.305555555555557</c:v>
                </c:pt>
                <c:pt idx="5517">
                  <c:v>38.3125</c:v>
                </c:pt>
                <c:pt idx="5518">
                  <c:v>38.319444444444443</c:v>
                </c:pt>
                <c:pt idx="5519">
                  <c:v>38.326388888888893</c:v>
                </c:pt>
                <c:pt idx="5520">
                  <c:v>38.333333333333336</c:v>
                </c:pt>
                <c:pt idx="5521">
                  <c:v>38.340277777777779</c:v>
                </c:pt>
                <c:pt idx="5522">
                  <c:v>38.347222222222221</c:v>
                </c:pt>
                <c:pt idx="5523">
                  <c:v>38.354166666666664</c:v>
                </c:pt>
                <c:pt idx="5524">
                  <c:v>38.361111111111107</c:v>
                </c:pt>
                <c:pt idx="5525">
                  <c:v>38.368055555555557</c:v>
                </c:pt>
                <c:pt idx="5526">
                  <c:v>38.375</c:v>
                </c:pt>
                <c:pt idx="5527">
                  <c:v>38.381944444444443</c:v>
                </c:pt>
                <c:pt idx="5528">
                  <c:v>38.388888888888893</c:v>
                </c:pt>
                <c:pt idx="5529">
                  <c:v>38.395833333333336</c:v>
                </c:pt>
                <c:pt idx="5530">
                  <c:v>38.402777777777779</c:v>
                </c:pt>
                <c:pt idx="5531">
                  <c:v>38.409722222222221</c:v>
                </c:pt>
                <c:pt idx="5532">
                  <c:v>38.416666666666664</c:v>
                </c:pt>
                <c:pt idx="5533">
                  <c:v>38.423611111111107</c:v>
                </c:pt>
                <c:pt idx="5534">
                  <c:v>38.430555555555557</c:v>
                </c:pt>
                <c:pt idx="5535">
                  <c:v>38.4375</c:v>
                </c:pt>
                <c:pt idx="5536">
                  <c:v>38.444444444444443</c:v>
                </c:pt>
                <c:pt idx="5537">
                  <c:v>38.451388888888893</c:v>
                </c:pt>
                <c:pt idx="5538">
                  <c:v>38.458333333333336</c:v>
                </c:pt>
                <c:pt idx="5539">
                  <c:v>38.465277777777779</c:v>
                </c:pt>
                <c:pt idx="5540">
                  <c:v>38.472222222222221</c:v>
                </c:pt>
                <c:pt idx="5541">
                  <c:v>38.479166666666664</c:v>
                </c:pt>
                <c:pt idx="5542">
                  <c:v>38.486111111111107</c:v>
                </c:pt>
                <c:pt idx="5543">
                  <c:v>38.493055555555557</c:v>
                </c:pt>
                <c:pt idx="5544">
                  <c:v>38.5</c:v>
                </c:pt>
                <c:pt idx="5545">
                  <c:v>38.506944444444443</c:v>
                </c:pt>
                <c:pt idx="5546">
                  <c:v>38.513888888888893</c:v>
                </c:pt>
                <c:pt idx="5547">
                  <c:v>38.520833333333336</c:v>
                </c:pt>
                <c:pt idx="5548">
                  <c:v>38.527777777777779</c:v>
                </c:pt>
                <c:pt idx="5549">
                  <c:v>38.534722222222221</c:v>
                </c:pt>
                <c:pt idx="5550">
                  <c:v>38.541666666666664</c:v>
                </c:pt>
                <c:pt idx="5551">
                  <c:v>38.548611111111107</c:v>
                </c:pt>
                <c:pt idx="5552">
                  <c:v>38.555555555555557</c:v>
                </c:pt>
                <c:pt idx="5553">
                  <c:v>38.5625</c:v>
                </c:pt>
                <c:pt idx="5554">
                  <c:v>38.569444444444443</c:v>
                </c:pt>
                <c:pt idx="5555">
                  <c:v>38.576388888888893</c:v>
                </c:pt>
                <c:pt idx="5556">
                  <c:v>38.583333333333336</c:v>
                </c:pt>
                <c:pt idx="5557">
                  <c:v>38.590277777777779</c:v>
                </c:pt>
                <c:pt idx="5558">
                  <c:v>38.597222222222221</c:v>
                </c:pt>
                <c:pt idx="5559">
                  <c:v>38.604166666666664</c:v>
                </c:pt>
                <c:pt idx="5560">
                  <c:v>38.611111111111107</c:v>
                </c:pt>
                <c:pt idx="5561">
                  <c:v>38.618055555555557</c:v>
                </c:pt>
                <c:pt idx="5562">
                  <c:v>38.625</c:v>
                </c:pt>
                <c:pt idx="5563">
                  <c:v>38.631944444444443</c:v>
                </c:pt>
                <c:pt idx="5564">
                  <c:v>38.638888888888893</c:v>
                </c:pt>
                <c:pt idx="5565">
                  <c:v>38.645833333333336</c:v>
                </c:pt>
                <c:pt idx="5566">
                  <c:v>38.652777777777779</c:v>
                </c:pt>
                <c:pt idx="5567">
                  <c:v>38.659722222222221</c:v>
                </c:pt>
                <c:pt idx="5568">
                  <c:v>38.666666666666664</c:v>
                </c:pt>
                <c:pt idx="5569">
                  <c:v>38.673611111111107</c:v>
                </c:pt>
                <c:pt idx="5570">
                  <c:v>38.680555555555557</c:v>
                </c:pt>
                <c:pt idx="5571">
                  <c:v>38.6875</c:v>
                </c:pt>
                <c:pt idx="5572">
                  <c:v>38.694444444444443</c:v>
                </c:pt>
                <c:pt idx="5573">
                  <c:v>38.701388888888893</c:v>
                </c:pt>
                <c:pt idx="5574">
                  <c:v>38.708333333333336</c:v>
                </c:pt>
                <c:pt idx="5575">
                  <c:v>38.715277777777779</c:v>
                </c:pt>
                <c:pt idx="5576">
                  <c:v>38.722222222222221</c:v>
                </c:pt>
                <c:pt idx="5577">
                  <c:v>38.729166666666664</c:v>
                </c:pt>
                <c:pt idx="5578">
                  <c:v>38.736111111111107</c:v>
                </c:pt>
                <c:pt idx="5579">
                  <c:v>38.743055555555557</c:v>
                </c:pt>
                <c:pt idx="5580">
                  <c:v>38.75</c:v>
                </c:pt>
                <c:pt idx="5581">
                  <c:v>38.756944444444443</c:v>
                </c:pt>
                <c:pt idx="5582">
                  <c:v>38.763888888888893</c:v>
                </c:pt>
                <c:pt idx="5583">
                  <c:v>38.770833333333336</c:v>
                </c:pt>
                <c:pt idx="5584">
                  <c:v>38.777777777777779</c:v>
                </c:pt>
                <c:pt idx="5585">
                  <c:v>38.784722222222221</c:v>
                </c:pt>
                <c:pt idx="5586">
                  <c:v>38.791666666666664</c:v>
                </c:pt>
                <c:pt idx="5587">
                  <c:v>38.798611111111107</c:v>
                </c:pt>
                <c:pt idx="5588">
                  <c:v>38.805555555555557</c:v>
                </c:pt>
                <c:pt idx="5589">
                  <c:v>38.8125</c:v>
                </c:pt>
                <c:pt idx="5590">
                  <c:v>38.819444444444443</c:v>
                </c:pt>
                <c:pt idx="5591">
                  <c:v>38.826388888888893</c:v>
                </c:pt>
                <c:pt idx="5592">
                  <c:v>38.833333333333336</c:v>
                </c:pt>
                <c:pt idx="5593">
                  <c:v>38.840277777777779</c:v>
                </c:pt>
                <c:pt idx="5594">
                  <c:v>38.847222222222221</c:v>
                </c:pt>
                <c:pt idx="5595">
                  <c:v>38.854166666666664</c:v>
                </c:pt>
                <c:pt idx="5596">
                  <c:v>38.861111111111107</c:v>
                </c:pt>
                <c:pt idx="5597">
                  <c:v>38.868055555555557</c:v>
                </c:pt>
                <c:pt idx="5598">
                  <c:v>38.875</c:v>
                </c:pt>
                <c:pt idx="5599">
                  <c:v>38.881944444444443</c:v>
                </c:pt>
                <c:pt idx="5600">
                  <c:v>38.888888888888893</c:v>
                </c:pt>
                <c:pt idx="5601">
                  <c:v>38.895833333333336</c:v>
                </c:pt>
                <c:pt idx="5602">
                  <c:v>38.902777777777779</c:v>
                </c:pt>
                <c:pt idx="5603">
                  <c:v>38.909722222222221</c:v>
                </c:pt>
                <c:pt idx="5604">
                  <c:v>38.916666666666664</c:v>
                </c:pt>
                <c:pt idx="5605">
                  <c:v>38.923611111111107</c:v>
                </c:pt>
                <c:pt idx="5606">
                  <c:v>38.930555555555557</c:v>
                </c:pt>
                <c:pt idx="5607">
                  <c:v>38.9375</c:v>
                </c:pt>
                <c:pt idx="5608">
                  <c:v>38.944444444444443</c:v>
                </c:pt>
                <c:pt idx="5609">
                  <c:v>38.951388888888893</c:v>
                </c:pt>
                <c:pt idx="5610">
                  <c:v>38.958333333333336</c:v>
                </c:pt>
                <c:pt idx="5611">
                  <c:v>38.965277777777779</c:v>
                </c:pt>
                <c:pt idx="5612">
                  <c:v>38.972222222222221</c:v>
                </c:pt>
                <c:pt idx="5613">
                  <c:v>38.979166666666664</c:v>
                </c:pt>
                <c:pt idx="5614">
                  <c:v>38.986111111111107</c:v>
                </c:pt>
                <c:pt idx="5615">
                  <c:v>38.993055555555557</c:v>
                </c:pt>
                <c:pt idx="5616">
                  <c:v>39</c:v>
                </c:pt>
                <c:pt idx="5617">
                  <c:v>39.006944444444443</c:v>
                </c:pt>
                <c:pt idx="5618">
                  <c:v>39.013888888888893</c:v>
                </c:pt>
                <c:pt idx="5619">
                  <c:v>39.020833333333336</c:v>
                </c:pt>
                <c:pt idx="5620">
                  <c:v>39.027777777777779</c:v>
                </c:pt>
                <c:pt idx="5621">
                  <c:v>39.034722222222221</c:v>
                </c:pt>
                <c:pt idx="5622">
                  <c:v>39.041666666666664</c:v>
                </c:pt>
                <c:pt idx="5623">
                  <c:v>39.048611111111107</c:v>
                </c:pt>
                <c:pt idx="5624">
                  <c:v>39.055555555555557</c:v>
                </c:pt>
                <c:pt idx="5625">
                  <c:v>39.0625</c:v>
                </c:pt>
                <c:pt idx="5626">
                  <c:v>39.069444444444443</c:v>
                </c:pt>
                <c:pt idx="5627">
                  <c:v>39.076388888888893</c:v>
                </c:pt>
                <c:pt idx="5628">
                  <c:v>39.083333333333336</c:v>
                </c:pt>
                <c:pt idx="5629">
                  <c:v>39.090277777777779</c:v>
                </c:pt>
                <c:pt idx="5630">
                  <c:v>39.097222222222221</c:v>
                </c:pt>
                <c:pt idx="5631">
                  <c:v>39.104166666666664</c:v>
                </c:pt>
                <c:pt idx="5632">
                  <c:v>39.111111111111107</c:v>
                </c:pt>
                <c:pt idx="5633">
                  <c:v>39.118055555555557</c:v>
                </c:pt>
                <c:pt idx="5634">
                  <c:v>39.125</c:v>
                </c:pt>
                <c:pt idx="5635">
                  <c:v>39.131944444444443</c:v>
                </c:pt>
                <c:pt idx="5636">
                  <c:v>39.138888888888893</c:v>
                </c:pt>
                <c:pt idx="5637">
                  <c:v>39.145833333333336</c:v>
                </c:pt>
                <c:pt idx="5638">
                  <c:v>39.152777777777779</c:v>
                </c:pt>
                <c:pt idx="5639">
                  <c:v>39.159722222222221</c:v>
                </c:pt>
                <c:pt idx="5640">
                  <c:v>39.166666666666664</c:v>
                </c:pt>
                <c:pt idx="5641">
                  <c:v>39.173611111111107</c:v>
                </c:pt>
                <c:pt idx="5642">
                  <c:v>39.180555555555557</c:v>
                </c:pt>
                <c:pt idx="5643">
                  <c:v>39.1875</c:v>
                </c:pt>
                <c:pt idx="5644">
                  <c:v>39.194444444444443</c:v>
                </c:pt>
                <c:pt idx="5645">
                  <c:v>39.201388888888893</c:v>
                </c:pt>
                <c:pt idx="5646">
                  <c:v>39.208333333333336</c:v>
                </c:pt>
                <c:pt idx="5647">
                  <c:v>39.215277777777779</c:v>
                </c:pt>
                <c:pt idx="5648">
                  <c:v>39.222222222222221</c:v>
                </c:pt>
                <c:pt idx="5649">
                  <c:v>39.229166666666664</c:v>
                </c:pt>
                <c:pt idx="5650">
                  <c:v>39.236111111111107</c:v>
                </c:pt>
                <c:pt idx="5651">
                  <c:v>39.243055555555557</c:v>
                </c:pt>
                <c:pt idx="5652">
                  <c:v>39.25</c:v>
                </c:pt>
                <c:pt idx="5653">
                  <c:v>39.256944444444443</c:v>
                </c:pt>
                <c:pt idx="5654">
                  <c:v>39.263888888888893</c:v>
                </c:pt>
                <c:pt idx="5655">
                  <c:v>39.270833333333336</c:v>
                </c:pt>
                <c:pt idx="5656">
                  <c:v>39.277777777777779</c:v>
                </c:pt>
                <c:pt idx="5657">
                  <c:v>39.284722222222221</c:v>
                </c:pt>
                <c:pt idx="5658">
                  <c:v>39.291666666666664</c:v>
                </c:pt>
                <c:pt idx="5659">
                  <c:v>39.298611111111107</c:v>
                </c:pt>
                <c:pt idx="5660">
                  <c:v>39.305555555555557</c:v>
                </c:pt>
                <c:pt idx="5661">
                  <c:v>39.3125</c:v>
                </c:pt>
                <c:pt idx="5662">
                  <c:v>39.319444444444443</c:v>
                </c:pt>
                <c:pt idx="5663">
                  <c:v>39.326388888888893</c:v>
                </c:pt>
                <c:pt idx="5664">
                  <c:v>39.333333333333336</c:v>
                </c:pt>
                <c:pt idx="5665">
                  <c:v>39.340277777777779</c:v>
                </c:pt>
                <c:pt idx="5666">
                  <c:v>39.347222222222221</c:v>
                </c:pt>
                <c:pt idx="5667">
                  <c:v>39.354166666666664</c:v>
                </c:pt>
                <c:pt idx="5668">
                  <c:v>39.361111111111107</c:v>
                </c:pt>
                <c:pt idx="5669">
                  <c:v>39.368055555555557</c:v>
                </c:pt>
                <c:pt idx="5670">
                  <c:v>39.375</c:v>
                </c:pt>
                <c:pt idx="5671">
                  <c:v>39.381944444444443</c:v>
                </c:pt>
                <c:pt idx="5672">
                  <c:v>39.388888888888893</c:v>
                </c:pt>
                <c:pt idx="5673">
                  <c:v>39.395833333333336</c:v>
                </c:pt>
                <c:pt idx="5674">
                  <c:v>39.402777777777779</c:v>
                </c:pt>
                <c:pt idx="5675">
                  <c:v>39.409722222222221</c:v>
                </c:pt>
                <c:pt idx="5676">
                  <c:v>39.416666666666664</c:v>
                </c:pt>
                <c:pt idx="5677">
                  <c:v>39.423611111111107</c:v>
                </c:pt>
                <c:pt idx="5678">
                  <c:v>39.430555555555557</c:v>
                </c:pt>
                <c:pt idx="5679">
                  <c:v>39.4375</c:v>
                </c:pt>
                <c:pt idx="5680">
                  <c:v>39.444444444444443</c:v>
                </c:pt>
                <c:pt idx="5681">
                  <c:v>39.451388888888893</c:v>
                </c:pt>
                <c:pt idx="5682">
                  <c:v>39.458333333333336</c:v>
                </c:pt>
                <c:pt idx="5683">
                  <c:v>39.465277777777779</c:v>
                </c:pt>
                <c:pt idx="5684">
                  <c:v>39.472222222222221</c:v>
                </c:pt>
                <c:pt idx="5685">
                  <c:v>39.479166666666664</c:v>
                </c:pt>
                <c:pt idx="5686">
                  <c:v>39.486111111111107</c:v>
                </c:pt>
                <c:pt idx="5687">
                  <c:v>39.493055555555557</c:v>
                </c:pt>
                <c:pt idx="5688">
                  <c:v>39.5</c:v>
                </c:pt>
                <c:pt idx="5689">
                  <c:v>39.506944444444443</c:v>
                </c:pt>
                <c:pt idx="5690">
                  <c:v>39.513888888888893</c:v>
                </c:pt>
                <c:pt idx="5691">
                  <c:v>39.520833333333336</c:v>
                </c:pt>
                <c:pt idx="5692">
                  <c:v>39.527777777777779</c:v>
                </c:pt>
                <c:pt idx="5693">
                  <c:v>39.534722222222221</c:v>
                </c:pt>
                <c:pt idx="5694">
                  <c:v>39.541666666666664</c:v>
                </c:pt>
                <c:pt idx="5695">
                  <c:v>39.548611111111107</c:v>
                </c:pt>
                <c:pt idx="5696">
                  <c:v>39.555555555555557</c:v>
                </c:pt>
                <c:pt idx="5697">
                  <c:v>39.5625</c:v>
                </c:pt>
                <c:pt idx="5698">
                  <c:v>39.569444444444443</c:v>
                </c:pt>
                <c:pt idx="5699">
                  <c:v>39.576388888888893</c:v>
                </c:pt>
                <c:pt idx="5700">
                  <c:v>39.583333333333336</c:v>
                </c:pt>
                <c:pt idx="5701">
                  <c:v>39.590277777777779</c:v>
                </c:pt>
                <c:pt idx="5702">
                  <c:v>39.597222222222221</c:v>
                </c:pt>
                <c:pt idx="5703">
                  <c:v>39.604166666666664</c:v>
                </c:pt>
                <c:pt idx="5704">
                  <c:v>39.611111111111107</c:v>
                </c:pt>
                <c:pt idx="5705">
                  <c:v>39.618055555555557</c:v>
                </c:pt>
                <c:pt idx="5706">
                  <c:v>39.625</c:v>
                </c:pt>
                <c:pt idx="5707">
                  <c:v>39.631944444444443</c:v>
                </c:pt>
                <c:pt idx="5708">
                  <c:v>39.638888888888893</c:v>
                </c:pt>
                <c:pt idx="5709">
                  <c:v>39.645833333333336</c:v>
                </c:pt>
                <c:pt idx="5710">
                  <c:v>39.652777777777779</c:v>
                </c:pt>
                <c:pt idx="5711">
                  <c:v>39.659722222222221</c:v>
                </c:pt>
                <c:pt idx="5712">
                  <c:v>39.666666666666664</c:v>
                </c:pt>
                <c:pt idx="5713">
                  <c:v>39.673611111111107</c:v>
                </c:pt>
                <c:pt idx="5714">
                  <c:v>39.680555555555557</c:v>
                </c:pt>
                <c:pt idx="5715">
                  <c:v>39.6875</c:v>
                </c:pt>
                <c:pt idx="5716">
                  <c:v>39.694444444444443</c:v>
                </c:pt>
                <c:pt idx="5717">
                  <c:v>39.701388888888893</c:v>
                </c:pt>
                <c:pt idx="5718">
                  <c:v>39.708333333333336</c:v>
                </c:pt>
                <c:pt idx="5719">
                  <c:v>39.715277777777779</c:v>
                </c:pt>
                <c:pt idx="5720">
                  <c:v>39.722222222222221</c:v>
                </c:pt>
                <c:pt idx="5721">
                  <c:v>39.729166666666664</c:v>
                </c:pt>
                <c:pt idx="5722">
                  <c:v>39.736111111111107</c:v>
                </c:pt>
                <c:pt idx="5723">
                  <c:v>39.743055555555557</c:v>
                </c:pt>
                <c:pt idx="5724">
                  <c:v>39.75</c:v>
                </c:pt>
                <c:pt idx="5725">
                  <c:v>39.756944444444443</c:v>
                </c:pt>
                <c:pt idx="5726">
                  <c:v>39.763888888888893</c:v>
                </c:pt>
                <c:pt idx="5727">
                  <c:v>39.770833333333336</c:v>
                </c:pt>
                <c:pt idx="5728">
                  <c:v>39.777777777777779</c:v>
                </c:pt>
                <c:pt idx="5729">
                  <c:v>39.784722222222221</c:v>
                </c:pt>
                <c:pt idx="5730">
                  <c:v>39.791666666666664</c:v>
                </c:pt>
                <c:pt idx="5731">
                  <c:v>39.798611111111107</c:v>
                </c:pt>
                <c:pt idx="5732">
                  <c:v>39.805555555555557</c:v>
                </c:pt>
                <c:pt idx="5733">
                  <c:v>39.8125</c:v>
                </c:pt>
                <c:pt idx="5734">
                  <c:v>39.819444444444443</c:v>
                </c:pt>
                <c:pt idx="5735">
                  <c:v>39.826388888888893</c:v>
                </c:pt>
                <c:pt idx="5736">
                  <c:v>39.833333333333336</c:v>
                </c:pt>
                <c:pt idx="5737">
                  <c:v>39.840277777777779</c:v>
                </c:pt>
                <c:pt idx="5738">
                  <c:v>39.847222222222221</c:v>
                </c:pt>
                <c:pt idx="5739">
                  <c:v>39.854166666666664</c:v>
                </c:pt>
                <c:pt idx="5740">
                  <c:v>39.861111111111107</c:v>
                </c:pt>
                <c:pt idx="5741">
                  <c:v>39.868055555555557</c:v>
                </c:pt>
                <c:pt idx="5742">
                  <c:v>39.875</c:v>
                </c:pt>
                <c:pt idx="5743">
                  <c:v>39.881944444444443</c:v>
                </c:pt>
                <c:pt idx="5744">
                  <c:v>39.888888888888893</c:v>
                </c:pt>
                <c:pt idx="5745">
                  <c:v>39.895833333333336</c:v>
                </c:pt>
                <c:pt idx="5746">
                  <c:v>39.902777777777779</c:v>
                </c:pt>
                <c:pt idx="5747">
                  <c:v>39.909722222222221</c:v>
                </c:pt>
                <c:pt idx="5748">
                  <c:v>39.916666666666664</c:v>
                </c:pt>
                <c:pt idx="5749">
                  <c:v>39.923611111111107</c:v>
                </c:pt>
                <c:pt idx="5750">
                  <c:v>39.930555555555557</c:v>
                </c:pt>
                <c:pt idx="5751">
                  <c:v>39.9375</c:v>
                </c:pt>
                <c:pt idx="5752">
                  <c:v>39.944444444444443</c:v>
                </c:pt>
                <c:pt idx="5753">
                  <c:v>39.951388888888893</c:v>
                </c:pt>
                <c:pt idx="5754">
                  <c:v>39.958333333333336</c:v>
                </c:pt>
                <c:pt idx="5755">
                  <c:v>39.965277777777779</c:v>
                </c:pt>
                <c:pt idx="5756">
                  <c:v>39.972222222222221</c:v>
                </c:pt>
                <c:pt idx="5757">
                  <c:v>39.979166666666664</c:v>
                </c:pt>
                <c:pt idx="5758">
                  <c:v>39.986111111111107</c:v>
                </c:pt>
                <c:pt idx="5759">
                  <c:v>39.993055555555557</c:v>
                </c:pt>
                <c:pt idx="5760">
                  <c:v>40</c:v>
                </c:pt>
                <c:pt idx="5761">
                  <c:v>40.006944444444443</c:v>
                </c:pt>
                <c:pt idx="5762">
                  <c:v>40.013888888888893</c:v>
                </c:pt>
                <c:pt idx="5763">
                  <c:v>40.020833333333336</c:v>
                </c:pt>
                <c:pt idx="5764">
                  <c:v>40.027777777777779</c:v>
                </c:pt>
                <c:pt idx="5765">
                  <c:v>40.034722222222221</c:v>
                </c:pt>
                <c:pt idx="5766">
                  <c:v>40.041666666666664</c:v>
                </c:pt>
                <c:pt idx="5767">
                  <c:v>40.048611111111107</c:v>
                </c:pt>
                <c:pt idx="5768">
                  <c:v>40.055555555555557</c:v>
                </c:pt>
                <c:pt idx="5769">
                  <c:v>40.0625</c:v>
                </c:pt>
                <c:pt idx="5770">
                  <c:v>40.069444444444443</c:v>
                </c:pt>
                <c:pt idx="5771">
                  <c:v>40.076388888888893</c:v>
                </c:pt>
                <c:pt idx="5772">
                  <c:v>40.083333333333336</c:v>
                </c:pt>
                <c:pt idx="5773">
                  <c:v>40.090277777777779</c:v>
                </c:pt>
                <c:pt idx="5774">
                  <c:v>40.097222222222221</c:v>
                </c:pt>
                <c:pt idx="5775">
                  <c:v>40.104166666666664</c:v>
                </c:pt>
                <c:pt idx="5776">
                  <c:v>40.111111111111107</c:v>
                </c:pt>
                <c:pt idx="5777">
                  <c:v>40.118055555555557</c:v>
                </c:pt>
                <c:pt idx="5778">
                  <c:v>40.125</c:v>
                </c:pt>
                <c:pt idx="5779">
                  <c:v>40.131944444444443</c:v>
                </c:pt>
                <c:pt idx="5780">
                  <c:v>40.138888888888893</c:v>
                </c:pt>
                <c:pt idx="5781">
                  <c:v>40.145833333333336</c:v>
                </c:pt>
                <c:pt idx="5782">
                  <c:v>40.152777777777779</c:v>
                </c:pt>
                <c:pt idx="5783">
                  <c:v>40.159722222222221</c:v>
                </c:pt>
                <c:pt idx="5784">
                  <c:v>40.166666666666664</c:v>
                </c:pt>
                <c:pt idx="5785">
                  <c:v>40.173611111111107</c:v>
                </c:pt>
                <c:pt idx="5786">
                  <c:v>40.180555555555557</c:v>
                </c:pt>
                <c:pt idx="5787">
                  <c:v>40.1875</c:v>
                </c:pt>
                <c:pt idx="5788">
                  <c:v>40.194444444444443</c:v>
                </c:pt>
                <c:pt idx="5789">
                  <c:v>40.201388888888893</c:v>
                </c:pt>
                <c:pt idx="5790">
                  <c:v>40.208333333333336</c:v>
                </c:pt>
                <c:pt idx="5791">
                  <c:v>40.215277777777779</c:v>
                </c:pt>
                <c:pt idx="5792">
                  <c:v>40.222222222222221</c:v>
                </c:pt>
                <c:pt idx="5793">
                  <c:v>40.229166666666664</c:v>
                </c:pt>
                <c:pt idx="5794">
                  <c:v>40.236111111111107</c:v>
                </c:pt>
                <c:pt idx="5795">
                  <c:v>40.243055555555557</c:v>
                </c:pt>
                <c:pt idx="5796">
                  <c:v>40.25</c:v>
                </c:pt>
                <c:pt idx="5797">
                  <c:v>40.256944444444443</c:v>
                </c:pt>
                <c:pt idx="5798">
                  <c:v>40.263888888888893</c:v>
                </c:pt>
                <c:pt idx="5799">
                  <c:v>40.270833333333336</c:v>
                </c:pt>
                <c:pt idx="5800">
                  <c:v>40.277777777777779</c:v>
                </c:pt>
                <c:pt idx="5801">
                  <c:v>40.284722222222221</c:v>
                </c:pt>
                <c:pt idx="5802">
                  <c:v>40.291666666666664</c:v>
                </c:pt>
                <c:pt idx="5803">
                  <c:v>40.298611111111107</c:v>
                </c:pt>
                <c:pt idx="5804">
                  <c:v>40.305555555555557</c:v>
                </c:pt>
                <c:pt idx="5805">
                  <c:v>40.3125</c:v>
                </c:pt>
                <c:pt idx="5806">
                  <c:v>40.319444444444443</c:v>
                </c:pt>
                <c:pt idx="5807">
                  <c:v>40.326388888888893</c:v>
                </c:pt>
                <c:pt idx="5808">
                  <c:v>40.333333333333336</c:v>
                </c:pt>
                <c:pt idx="5809">
                  <c:v>40.340277777777779</c:v>
                </c:pt>
                <c:pt idx="5810">
                  <c:v>40.347222222222221</c:v>
                </c:pt>
                <c:pt idx="5811">
                  <c:v>40.354166666666664</c:v>
                </c:pt>
                <c:pt idx="5812">
                  <c:v>40.361111111111107</c:v>
                </c:pt>
                <c:pt idx="5813">
                  <c:v>40.368055555555557</c:v>
                </c:pt>
                <c:pt idx="5814">
                  <c:v>40.375</c:v>
                </c:pt>
                <c:pt idx="5815">
                  <c:v>40.381944444444443</c:v>
                </c:pt>
                <c:pt idx="5816">
                  <c:v>40.388888888888893</c:v>
                </c:pt>
                <c:pt idx="5817">
                  <c:v>40.395833333333336</c:v>
                </c:pt>
                <c:pt idx="5818">
                  <c:v>40.402777777777779</c:v>
                </c:pt>
                <c:pt idx="5819">
                  <c:v>40.409722222222221</c:v>
                </c:pt>
                <c:pt idx="5820">
                  <c:v>40.416666666666664</c:v>
                </c:pt>
                <c:pt idx="5821">
                  <c:v>40.423611111111107</c:v>
                </c:pt>
                <c:pt idx="5822">
                  <c:v>40.430555555555557</c:v>
                </c:pt>
                <c:pt idx="5823">
                  <c:v>40.4375</c:v>
                </c:pt>
                <c:pt idx="5824">
                  <c:v>40.444444444444443</c:v>
                </c:pt>
                <c:pt idx="5825">
                  <c:v>40.451388888888893</c:v>
                </c:pt>
                <c:pt idx="5826">
                  <c:v>40.458333333333336</c:v>
                </c:pt>
                <c:pt idx="5827">
                  <c:v>40.465277777777779</c:v>
                </c:pt>
                <c:pt idx="5828">
                  <c:v>40.472222222222221</c:v>
                </c:pt>
                <c:pt idx="5829">
                  <c:v>40.479166666666664</c:v>
                </c:pt>
                <c:pt idx="5830">
                  <c:v>40.486111111111107</c:v>
                </c:pt>
                <c:pt idx="5831">
                  <c:v>40.493055555555557</c:v>
                </c:pt>
                <c:pt idx="5832">
                  <c:v>40.5</c:v>
                </c:pt>
                <c:pt idx="5833">
                  <c:v>40.506944444444443</c:v>
                </c:pt>
                <c:pt idx="5834">
                  <c:v>40.513888888888893</c:v>
                </c:pt>
                <c:pt idx="5835">
                  <c:v>40.520833333333336</c:v>
                </c:pt>
                <c:pt idx="5836">
                  <c:v>40.527777777777779</c:v>
                </c:pt>
                <c:pt idx="5837">
                  <c:v>40.534722222222221</c:v>
                </c:pt>
                <c:pt idx="5838">
                  <c:v>40.541666666666664</c:v>
                </c:pt>
                <c:pt idx="5839">
                  <c:v>40.548611111111107</c:v>
                </c:pt>
                <c:pt idx="5840">
                  <c:v>40.555555555555557</c:v>
                </c:pt>
                <c:pt idx="5841">
                  <c:v>40.5625</c:v>
                </c:pt>
                <c:pt idx="5842">
                  <c:v>40.569444444444443</c:v>
                </c:pt>
                <c:pt idx="5843">
                  <c:v>40.576388888888893</c:v>
                </c:pt>
                <c:pt idx="5844">
                  <c:v>40.583333333333336</c:v>
                </c:pt>
                <c:pt idx="5845">
                  <c:v>40.590277777777779</c:v>
                </c:pt>
                <c:pt idx="5846">
                  <c:v>40.597222222222221</c:v>
                </c:pt>
                <c:pt idx="5847">
                  <c:v>40.604166666666664</c:v>
                </c:pt>
                <c:pt idx="5848">
                  <c:v>40.611111111111107</c:v>
                </c:pt>
                <c:pt idx="5849">
                  <c:v>40.618055555555557</c:v>
                </c:pt>
                <c:pt idx="5850">
                  <c:v>40.625</c:v>
                </c:pt>
                <c:pt idx="5851">
                  <c:v>40.631944444444443</c:v>
                </c:pt>
                <c:pt idx="5852">
                  <c:v>40.638888888888893</c:v>
                </c:pt>
                <c:pt idx="5853">
                  <c:v>40.645833333333336</c:v>
                </c:pt>
                <c:pt idx="5854">
                  <c:v>40.652777777777779</c:v>
                </c:pt>
                <c:pt idx="5855">
                  <c:v>40.659722222222221</c:v>
                </c:pt>
                <c:pt idx="5856">
                  <c:v>40.666666666666664</c:v>
                </c:pt>
                <c:pt idx="5857">
                  <c:v>40.673611111111107</c:v>
                </c:pt>
                <c:pt idx="5858">
                  <c:v>40.680555555555557</c:v>
                </c:pt>
                <c:pt idx="5859">
                  <c:v>40.6875</c:v>
                </c:pt>
                <c:pt idx="5860">
                  <c:v>40.694444444444443</c:v>
                </c:pt>
                <c:pt idx="5861">
                  <c:v>40.701388888888893</c:v>
                </c:pt>
                <c:pt idx="5862">
                  <c:v>40.708333333333336</c:v>
                </c:pt>
                <c:pt idx="5863">
                  <c:v>40.715277777777779</c:v>
                </c:pt>
                <c:pt idx="5864">
                  <c:v>40.722222222222221</c:v>
                </c:pt>
                <c:pt idx="5865">
                  <c:v>40.729166666666664</c:v>
                </c:pt>
                <c:pt idx="5866">
                  <c:v>40.736111111111107</c:v>
                </c:pt>
                <c:pt idx="5867">
                  <c:v>40.743055555555557</c:v>
                </c:pt>
                <c:pt idx="5868">
                  <c:v>40.75</c:v>
                </c:pt>
                <c:pt idx="5869">
                  <c:v>40.756944444444443</c:v>
                </c:pt>
                <c:pt idx="5870">
                  <c:v>40.763888888888893</c:v>
                </c:pt>
                <c:pt idx="5871">
                  <c:v>40.770833333333336</c:v>
                </c:pt>
                <c:pt idx="5872">
                  <c:v>40.777777777777779</c:v>
                </c:pt>
                <c:pt idx="5873">
                  <c:v>40.784722222222221</c:v>
                </c:pt>
                <c:pt idx="5874">
                  <c:v>40.791666666666664</c:v>
                </c:pt>
                <c:pt idx="5875">
                  <c:v>40.798611111111107</c:v>
                </c:pt>
                <c:pt idx="5876">
                  <c:v>40.805555555555557</c:v>
                </c:pt>
                <c:pt idx="5877">
                  <c:v>40.8125</c:v>
                </c:pt>
                <c:pt idx="5878">
                  <c:v>40.819444444444443</c:v>
                </c:pt>
                <c:pt idx="5879">
                  <c:v>40.826388888888893</c:v>
                </c:pt>
                <c:pt idx="5880">
                  <c:v>40.833333333333336</c:v>
                </c:pt>
                <c:pt idx="5881">
                  <c:v>40.840277777777779</c:v>
                </c:pt>
                <c:pt idx="5882">
                  <c:v>40.847222222222221</c:v>
                </c:pt>
                <c:pt idx="5883">
                  <c:v>40.854166666666664</c:v>
                </c:pt>
                <c:pt idx="5884">
                  <c:v>40.861111111111107</c:v>
                </c:pt>
                <c:pt idx="5885">
                  <c:v>40.868055555555557</c:v>
                </c:pt>
                <c:pt idx="5886">
                  <c:v>40.875</c:v>
                </c:pt>
                <c:pt idx="5887">
                  <c:v>40.881944444444443</c:v>
                </c:pt>
                <c:pt idx="5888">
                  <c:v>40.888888888888893</c:v>
                </c:pt>
                <c:pt idx="5889">
                  <c:v>40.895833333333336</c:v>
                </c:pt>
                <c:pt idx="5890">
                  <c:v>40.902777777777779</c:v>
                </c:pt>
                <c:pt idx="5891">
                  <c:v>40.909722222222221</c:v>
                </c:pt>
                <c:pt idx="5892">
                  <c:v>40.916666666666664</c:v>
                </c:pt>
                <c:pt idx="5893">
                  <c:v>40.923611111111107</c:v>
                </c:pt>
                <c:pt idx="5894">
                  <c:v>40.930555555555557</c:v>
                </c:pt>
                <c:pt idx="5895">
                  <c:v>40.9375</c:v>
                </c:pt>
                <c:pt idx="5896">
                  <c:v>40.944444444444443</c:v>
                </c:pt>
                <c:pt idx="5897">
                  <c:v>40.951388888888893</c:v>
                </c:pt>
                <c:pt idx="5898">
                  <c:v>40.958333333333336</c:v>
                </c:pt>
                <c:pt idx="5899">
                  <c:v>40.965277777777779</c:v>
                </c:pt>
                <c:pt idx="5900">
                  <c:v>40.972222222222221</c:v>
                </c:pt>
                <c:pt idx="5901">
                  <c:v>40.979166666666664</c:v>
                </c:pt>
                <c:pt idx="5902">
                  <c:v>40.986111111111107</c:v>
                </c:pt>
                <c:pt idx="5903">
                  <c:v>40.993055555555557</c:v>
                </c:pt>
                <c:pt idx="5904">
                  <c:v>41</c:v>
                </c:pt>
                <c:pt idx="5905">
                  <c:v>41.006944444444443</c:v>
                </c:pt>
                <c:pt idx="5906">
                  <c:v>41.013888888888893</c:v>
                </c:pt>
                <c:pt idx="5907">
                  <c:v>41.020833333333336</c:v>
                </c:pt>
                <c:pt idx="5908">
                  <c:v>41.027777777777779</c:v>
                </c:pt>
                <c:pt idx="5909">
                  <c:v>41.034722222222221</c:v>
                </c:pt>
                <c:pt idx="5910">
                  <c:v>41.041666666666664</c:v>
                </c:pt>
                <c:pt idx="5911">
                  <c:v>41.048611111111107</c:v>
                </c:pt>
                <c:pt idx="5912">
                  <c:v>41.055555555555557</c:v>
                </c:pt>
                <c:pt idx="5913">
                  <c:v>41.0625</c:v>
                </c:pt>
                <c:pt idx="5914">
                  <c:v>41.069444444444443</c:v>
                </c:pt>
                <c:pt idx="5915">
                  <c:v>41.076388888888893</c:v>
                </c:pt>
                <c:pt idx="5916">
                  <c:v>41.083333333333336</c:v>
                </c:pt>
                <c:pt idx="5917">
                  <c:v>41.090277777777779</c:v>
                </c:pt>
                <c:pt idx="5918">
                  <c:v>41.097222222222221</c:v>
                </c:pt>
                <c:pt idx="5919">
                  <c:v>41.104166666666664</c:v>
                </c:pt>
                <c:pt idx="5920">
                  <c:v>41.111111111111107</c:v>
                </c:pt>
                <c:pt idx="5921">
                  <c:v>41.118055555555557</c:v>
                </c:pt>
                <c:pt idx="5922">
                  <c:v>41.125</c:v>
                </c:pt>
                <c:pt idx="5923">
                  <c:v>41.131944444444443</c:v>
                </c:pt>
                <c:pt idx="5924">
                  <c:v>41.138888888888893</c:v>
                </c:pt>
                <c:pt idx="5925">
                  <c:v>41.145833333333336</c:v>
                </c:pt>
                <c:pt idx="5926">
                  <c:v>41.152777777777779</c:v>
                </c:pt>
                <c:pt idx="5927">
                  <c:v>41.159722222222221</c:v>
                </c:pt>
                <c:pt idx="5928">
                  <c:v>41.166666666666664</c:v>
                </c:pt>
                <c:pt idx="5929">
                  <c:v>41.173611111111107</c:v>
                </c:pt>
                <c:pt idx="5930">
                  <c:v>41.180555555555557</c:v>
                </c:pt>
                <c:pt idx="5931">
                  <c:v>41.1875</c:v>
                </c:pt>
                <c:pt idx="5932">
                  <c:v>41.194444444444443</c:v>
                </c:pt>
                <c:pt idx="5933">
                  <c:v>41.201388888888893</c:v>
                </c:pt>
                <c:pt idx="5934">
                  <c:v>41.208333333333336</c:v>
                </c:pt>
                <c:pt idx="5935">
                  <c:v>41.215277777777779</c:v>
                </c:pt>
                <c:pt idx="5936">
                  <c:v>41.222222222222221</c:v>
                </c:pt>
                <c:pt idx="5937">
                  <c:v>41.229166666666664</c:v>
                </c:pt>
                <c:pt idx="5938">
                  <c:v>41.236111111111107</c:v>
                </c:pt>
                <c:pt idx="5939">
                  <c:v>41.243055555555557</c:v>
                </c:pt>
                <c:pt idx="5940">
                  <c:v>41.25</c:v>
                </c:pt>
                <c:pt idx="5941">
                  <c:v>41.256944444444443</c:v>
                </c:pt>
                <c:pt idx="5942">
                  <c:v>41.263888888888893</c:v>
                </c:pt>
                <c:pt idx="5943">
                  <c:v>41.270833333333336</c:v>
                </c:pt>
                <c:pt idx="5944">
                  <c:v>41.277777777777779</c:v>
                </c:pt>
                <c:pt idx="5945">
                  <c:v>41.284722222222221</c:v>
                </c:pt>
                <c:pt idx="5946">
                  <c:v>41.291666666666664</c:v>
                </c:pt>
                <c:pt idx="5947">
                  <c:v>41.298611111111107</c:v>
                </c:pt>
                <c:pt idx="5948">
                  <c:v>41.305555555555557</c:v>
                </c:pt>
                <c:pt idx="5949">
                  <c:v>41.3125</c:v>
                </c:pt>
                <c:pt idx="5950">
                  <c:v>41.319444444444443</c:v>
                </c:pt>
                <c:pt idx="5951">
                  <c:v>41.326388888888893</c:v>
                </c:pt>
                <c:pt idx="5952">
                  <c:v>41.333333333333336</c:v>
                </c:pt>
                <c:pt idx="5953">
                  <c:v>41.340277777777779</c:v>
                </c:pt>
                <c:pt idx="5954">
                  <c:v>41.347222222222221</c:v>
                </c:pt>
                <c:pt idx="5955">
                  <c:v>41.354166666666664</c:v>
                </c:pt>
                <c:pt idx="5956">
                  <c:v>41.361111111111107</c:v>
                </c:pt>
                <c:pt idx="5957">
                  <c:v>41.368055555555557</c:v>
                </c:pt>
                <c:pt idx="5958">
                  <c:v>41.375</c:v>
                </c:pt>
                <c:pt idx="5959">
                  <c:v>41.381944444444443</c:v>
                </c:pt>
                <c:pt idx="5960">
                  <c:v>41.388888888888893</c:v>
                </c:pt>
                <c:pt idx="5961">
                  <c:v>41.395833333333336</c:v>
                </c:pt>
                <c:pt idx="5962">
                  <c:v>41.402777777777779</c:v>
                </c:pt>
                <c:pt idx="5963">
                  <c:v>41.409722222222221</c:v>
                </c:pt>
                <c:pt idx="5964">
                  <c:v>41.416666666666664</c:v>
                </c:pt>
                <c:pt idx="5965">
                  <c:v>41.423611111111107</c:v>
                </c:pt>
                <c:pt idx="5966">
                  <c:v>41.430555555555557</c:v>
                </c:pt>
                <c:pt idx="5967">
                  <c:v>41.4375</c:v>
                </c:pt>
                <c:pt idx="5968">
                  <c:v>41.444444444444443</c:v>
                </c:pt>
                <c:pt idx="5969">
                  <c:v>41.451388888888893</c:v>
                </c:pt>
                <c:pt idx="5970">
                  <c:v>41.458333333333336</c:v>
                </c:pt>
                <c:pt idx="5971">
                  <c:v>41.465277777777779</c:v>
                </c:pt>
                <c:pt idx="5972">
                  <c:v>41.472222222222221</c:v>
                </c:pt>
                <c:pt idx="5973">
                  <c:v>41.479166666666664</c:v>
                </c:pt>
                <c:pt idx="5974">
                  <c:v>41.486111111111107</c:v>
                </c:pt>
                <c:pt idx="5975">
                  <c:v>41.493055555555557</c:v>
                </c:pt>
                <c:pt idx="5976">
                  <c:v>41.5</c:v>
                </c:pt>
                <c:pt idx="5977">
                  <c:v>41.506944444444443</c:v>
                </c:pt>
                <c:pt idx="5978">
                  <c:v>41.513888888888893</c:v>
                </c:pt>
                <c:pt idx="5979">
                  <c:v>41.520833333333336</c:v>
                </c:pt>
                <c:pt idx="5980">
                  <c:v>41.527777777777779</c:v>
                </c:pt>
                <c:pt idx="5981">
                  <c:v>41.534722222222221</c:v>
                </c:pt>
                <c:pt idx="5982">
                  <c:v>41.541666666666664</c:v>
                </c:pt>
                <c:pt idx="5983">
                  <c:v>41.548611111111107</c:v>
                </c:pt>
                <c:pt idx="5984">
                  <c:v>41.555555555555557</c:v>
                </c:pt>
                <c:pt idx="5985">
                  <c:v>41.5625</c:v>
                </c:pt>
                <c:pt idx="5986">
                  <c:v>41.569444444444443</c:v>
                </c:pt>
                <c:pt idx="5987">
                  <c:v>41.576388888888893</c:v>
                </c:pt>
                <c:pt idx="5988">
                  <c:v>41.583333333333336</c:v>
                </c:pt>
                <c:pt idx="5989">
                  <c:v>41.590277777777779</c:v>
                </c:pt>
                <c:pt idx="5990">
                  <c:v>41.597222222222221</c:v>
                </c:pt>
                <c:pt idx="5991">
                  <c:v>41.604166666666664</c:v>
                </c:pt>
                <c:pt idx="5992">
                  <c:v>41.611111111111107</c:v>
                </c:pt>
                <c:pt idx="5993">
                  <c:v>41.618055555555557</c:v>
                </c:pt>
                <c:pt idx="5994">
                  <c:v>41.625</c:v>
                </c:pt>
                <c:pt idx="5995">
                  <c:v>41.631944444444443</c:v>
                </c:pt>
                <c:pt idx="5996">
                  <c:v>41.638888888888893</c:v>
                </c:pt>
                <c:pt idx="5997">
                  <c:v>41.645833333333336</c:v>
                </c:pt>
                <c:pt idx="5998">
                  <c:v>41.652777777777779</c:v>
                </c:pt>
                <c:pt idx="5999">
                  <c:v>41.659722222222221</c:v>
                </c:pt>
                <c:pt idx="6000">
                  <c:v>41.666666666666664</c:v>
                </c:pt>
                <c:pt idx="6001">
                  <c:v>41.673611111111107</c:v>
                </c:pt>
                <c:pt idx="6002">
                  <c:v>41.680555555555557</c:v>
                </c:pt>
                <c:pt idx="6003">
                  <c:v>41.6875</c:v>
                </c:pt>
                <c:pt idx="6004">
                  <c:v>41.694444444444443</c:v>
                </c:pt>
                <c:pt idx="6005">
                  <c:v>41.701388888888893</c:v>
                </c:pt>
                <c:pt idx="6006">
                  <c:v>41.708333333333336</c:v>
                </c:pt>
                <c:pt idx="6007">
                  <c:v>41.715277777777779</c:v>
                </c:pt>
                <c:pt idx="6008">
                  <c:v>41.722222222222221</c:v>
                </c:pt>
                <c:pt idx="6009">
                  <c:v>41.729166666666664</c:v>
                </c:pt>
                <c:pt idx="6010">
                  <c:v>41.736111111111107</c:v>
                </c:pt>
                <c:pt idx="6011">
                  <c:v>41.743055555555557</c:v>
                </c:pt>
                <c:pt idx="6012">
                  <c:v>41.75</c:v>
                </c:pt>
                <c:pt idx="6013">
                  <c:v>41.756944444444443</c:v>
                </c:pt>
                <c:pt idx="6014">
                  <c:v>41.763888888888893</c:v>
                </c:pt>
                <c:pt idx="6015">
                  <c:v>41.770833333333336</c:v>
                </c:pt>
                <c:pt idx="6016">
                  <c:v>41.777777777777779</c:v>
                </c:pt>
                <c:pt idx="6017">
                  <c:v>41.784722222222221</c:v>
                </c:pt>
                <c:pt idx="6018">
                  <c:v>41.791666666666664</c:v>
                </c:pt>
                <c:pt idx="6019">
                  <c:v>41.798611111111107</c:v>
                </c:pt>
                <c:pt idx="6020">
                  <c:v>41.805555555555557</c:v>
                </c:pt>
                <c:pt idx="6021">
                  <c:v>41.8125</c:v>
                </c:pt>
                <c:pt idx="6022">
                  <c:v>41.819444444444443</c:v>
                </c:pt>
                <c:pt idx="6023">
                  <c:v>41.826388888888893</c:v>
                </c:pt>
                <c:pt idx="6024">
                  <c:v>41.833333333333336</c:v>
                </c:pt>
                <c:pt idx="6025">
                  <c:v>41.840277777777779</c:v>
                </c:pt>
                <c:pt idx="6026">
                  <c:v>41.847222222222221</c:v>
                </c:pt>
                <c:pt idx="6027">
                  <c:v>41.854166666666664</c:v>
                </c:pt>
                <c:pt idx="6028">
                  <c:v>41.861111111111107</c:v>
                </c:pt>
                <c:pt idx="6029">
                  <c:v>41.868055555555557</c:v>
                </c:pt>
                <c:pt idx="6030">
                  <c:v>41.875</c:v>
                </c:pt>
                <c:pt idx="6031">
                  <c:v>41.881944444444443</c:v>
                </c:pt>
                <c:pt idx="6032">
                  <c:v>41.888888888888893</c:v>
                </c:pt>
                <c:pt idx="6033">
                  <c:v>41.895833333333336</c:v>
                </c:pt>
                <c:pt idx="6034">
                  <c:v>41.902777777777779</c:v>
                </c:pt>
                <c:pt idx="6035">
                  <c:v>41.909722222222221</c:v>
                </c:pt>
                <c:pt idx="6036">
                  <c:v>41.916666666666664</c:v>
                </c:pt>
                <c:pt idx="6037">
                  <c:v>41.923611111111107</c:v>
                </c:pt>
                <c:pt idx="6038">
                  <c:v>41.930555555555557</c:v>
                </c:pt>
                <c:pt idx="6039">
                  <c:v>41.9375</c:v>
                </c:pt>
                <c:pt idx="6040">
                  <c:v>41.944444444444443</c:v>
                </c:pt>
                <c:pt idx="6041">
                  <c:v>41.951388888888893</c:v>
                </c:pt>
                <c:pt idx="6042">
                  <c:v>41.958333333333336</c:v>
                </c:pt>
                <c:pt idx="6043">
                  <c:v>41.965277777777779</c:v>
                </c:pt>
                <c:pt idx="6044">
                  <c:v>41.972222222222221</c:v>
                </c:pt>
                <c:pt idx="6045">
                  <c:v>41.979166666666664</c:v>
                </c:pt>
                <c:pt idx="6046">
                  <c:v>41.986111111111107</c:v>
                </c:pt>
                <c:pt idx="6047">
                  <c:v>41.993055555555557</c:v>
                </c:pt>
                <c:pt idx="6048">
                  <c:v>42</c:v>
                </c:pt>
                <c:pt idx="6049">
                  <c:v>42.006944444444443</c:v>
                </c:pt>
                <c:pt idx="6050">
                  <c:v>42.013888888888893</c:v>
                </c:pt>
                <c:pt idx="6051">
                  <c:v>42.020833333333336</c:v>
                </c:pt>
                <c:pt idx="6052">
                  <c:v>42.027777777777779</c:v>
                </c:pt>
                <c:pt idx="6053">
                  <c:v>42.034722222222221</c:v>
                </c:pt>
                <c:pt idx="6054">
                  <c:v>42.041666666666664</c:v>
                </c:pt>
                <c:pt idx="6055">
                  <c:v>42.048611111111107</c:v>
                </c:pt>
                <c:pt idx="6056">
                  <c:v>42.055555555555557</c:v>
                </c:pt>
                <c:pt idx="6057">
                  <c:v>42.0625</c:v>
                </c:pt>
                <c:pt idx="6058">
                  <c:v>42.069444444444443</c:v>
                </c:pt>
                <c:pt idx="6059">
                  <c:v>42.076388888888893</c:v>
                </c:pt>
                <c:pt idx="6060">
                  <c:v>42.083333333333336</c:v>
                </c:pt>
                <c:pt idx="6061">
                  <c:v>42.090277777777779</c:v>
                </c:pt>
                <c:pt idx="6062">
                  <c:v>42.097222222222221</c:v>
                </c:pt>
                <c:pt idx="6063">
                  <c:v>42.104166666666664</c:v>
                </c:pt>
                <c:pt idx="6064">
                  <c:v>42.111111111111107</c:v>
                </c:pt>
                <c:pt idx="6065">
                  <c:v>42.118055555555557</c:v>
                </c:pt>
                <c:pt idx="6066">
                  <c:v>42.125</c:v>
                </c:pt>
                <c:pt idx="6067">
                  <c:v>42.131944444444443</c:v>
                </c:pt>
                <c:pt idx="6068">
                  <c:v>42.138888888888893</c:v>
                </c:pt>
                <c:pt idx="6069">
                  <c:v>42.145833333333336</c:v>
                </c:pt>
                <c:pt idx="6070">
                  <c:v>42.152777777777779</c:v>
                </c:pt>
                <c:pt idx="6071">
                  <c:v>42.159722222222221</c:v>
                </c:pt>
                <c:pt idx="6072">
                  <c:v>42.166666666666664</c:v>
                </c:pt>
                <c:pt idx="6073">
                  <c:v>42.173611111111107</c:v>
                </c:pt>
                <c:pt idx="6074">
                  <c:v>42.180555555555557</c:v>
                </c:pt>
                <c:pt idx="6075">
                  <c:v>42.1875</c:v>
                </c:pt>
                <c:pt idx="6076">
                  <c:v>42.194444444444443</c:v>
                </c:pt>
                <c:pt idx="6077">
                  <c:v>42.201388888888893</c:v>
                </c:pt>
                <c:pt idx="6078">
                  <c:v>42.208333333333336</c:v>
                </c:pt>
                <c:pt idx="6079">
                  <c:v>42.215277777777779</c:v>
                </c:pt>
                <c:pt idx="6080">
                  <c:v>42.222222222222221</c:v>
                </c:pt>
                <c:pt idx="6081">
                  <c:v>42.229166666666664</c:v>
                </c:pt>
                <c:pt idx="6082">
                  <c:v>42.236111111111107</c:v>
                </c:pt>
                <c:pt idx="6083">
                  <c:v>42.243055555555557</c:v>
                </c:pt>
                <c:pt idx="6084">
                  <c:v>42.25</c:v>
                </c:pt>
                <c:pt idx="6085">
                  <c:v>42.256944444444443</c:v>
                </c:pt>
                <c:pt idx="6086">
                  <c:v>42.263888888888893</c:v>
                </c:pt>
                <c:pt idx="6087">
                  <c:v>42.270833333333336</c:v>
                </c:pt>
                <c:pt idx="6088">
                  <c:v>42.277777777777779</c:v>
                </c:pt>
                <c:pt idx="6089">
                  <c:v>42.284722222222221</c:v>
                </c:pt>
                <c:pt idx="6090">
                  <c:v>42.291666666666664</c:v>
                </c:pt>
                <c:pt idx="6091">
                  <c:v>42.298611111111107</c:v>
                </c:pt>
                <c:pt idx="6092">
                  <c:v>42.305555555555557</c:v>
                </c:pt>
                <c:pt idx="6093">
                  <c:v>42.3125</c:v>
                </c:pt>
                <c:pt idx="6094">
                  <c:v>42.319444444444443</c:v>
                </c:pt>
                <c:pt idx="6095">
                  <c:v>42.326388888888893</c:v>
                </c:pt>
                <c:pt idx="6096">
                  <c:v>42.333333333333336</c:v>
                </c:pt>
                <c:pt idx="6097">
                  <c:v>42.340277777777779</c:v>
                </c:pt>
                <c:pt idx="6098">
                  <c:v>42.347222222222221</c:v>
                </c:pt>
                <c:pt idx="6099">
                  <c:v>42.354166666666664</c:v>
                </c:pt>
                <c:pt idx="6100">
                  <c:v>42.361111111111107</c:v>
                </c:pt>
                <c:pt idx="6101">
                  <c:v>42.368055555555557</c:v>
                </c:pt>
                <c:pt idx="6102">
                  <c:v>42.375</c:v>
                </c:pt>
                <c:pt idx="6103">
                  <c:v>42.381944444444443</c:v>
                </c:pt>
                <c:pt idx="6104">
                  <c:v>42.388888888888893</c:v>
                </c:pt>
                <c:pt idx="6105">
                  <c:v>42.395833333333336</c:v>
                </c:pt>
                <c:pt idx="6106">
                  <c:v>42.402777777777779</c:v>
                </c:pt>
                <c:pt idx="6107">
                  <c:v>42.409722222222221</c:v>
                </c:pt>
                <c:pt idx="6108">
                  <c:v>42.416666666666664</c:v>
                </c:pt>
                <c:pt idx="6109">
                  <c:v>42.423611111111107</c:v>
                </c:pt>
                <c:pt idx="6110">
                  <c:v>42.430555555555557</c:v>
                </c:pt>
                <c:pt idx="6111">
                  <c:v>42.4375</c:v>
                </c:pt>
                <c:pt idx="6112">
                  <c:v>42.444444444444443</c:v>
                </c:pt>
                <c:pt idx="6113">
                  <c:v>42.451388888888893</c:v>
                </c:pt>
                <c:pt idx="6114">
                  <c:v>42.458333333333336</c:v>
                </c:pt>
                <c:pt idx="6115">
                  <c:v>42.465277777777779</c:v>
                </c:pt>
                <c:pt idx="6116">
                  <c:v>42.472222222222221</c:v>
                </c:pt>
                <c:pt idx="6117">
                  <c:v>42.479166666666664</c:v>
                </c:pt>
                <c:pt idx="6118">
                  <c:v>42.486111111111107</c:v>
                </c:pt>
                <c:pt idx="6119">
                  <c:v>42.493055555555557</c:v>
                </c:pt>
                <c:pt idx="6120">
                  <c:v>42.5</c:v>
                </c:pt>
                <c:pt idx="6121">
                  <c:v>42.506944444444443</c:v>
                </c:pt>
                <c:pt idx="6122">
                  <c:v>42.513888888888893</c:v>
                </c:pt>
                <c:pt idx="6123">
                  <c:v>42.520833333333336</c:v>
                </c:pt>
                <c:pt idx="6124">
                  <c:v>42.527777777777779</c:v>
                </c:pt>
                <c:pt idx="6125">
                  <c:v>42.534722222222221</c:v>
                </c:pt>
                <c:pt idx="6126">
                  <c:v>42.541666666666664</c:v>
                </c:pt>
                <c:pt idx="6127">
                  <c:v>42.548611111111107</c:v>
                </c:pt>
                <c:pt idx="6128">
                  <c:v>42.555555555555557</c:v>
                </c:pt>
                <c:pt idx="6129">
                  <c:v>42.5625</c:v>
                </c:pt>
                <c:pt idx="6130">
                  <c:v>42.569444444444443</c:v>
                </c:pt>
                <c:pt idx="6131">
                  <c:v>42.576388888888893</c:v>
                </c:pt>
                <c:pt idx="6132">
                  <c:v>42.583333333333336</c:v>
                </c:pt>
                <c:pt idx="6133">
                  <c:v>42.590277777777779</c:v>
                </c:pt>
                <c:pt idx="6134">
                  <c:v>42.597222222222221</c:v>
                </c:pt>
                <c:pt idx="6135">
                  <c:v>42.604166666666664</c:v>
                </c:pt>
                <c:pt idx="6136">
                  <c:v>42.611111111111107</c:v>
                </c:pt>
                <c:pt idx="6137">
                  <c:v>42.618055555555557</c:v>
                </c:pt>
                <c:pt idx="6138">
                  <c:v>42.625</c:v>
                </c:pt>
                <c:pt idx="6139">
                  <c:v>42.631944444444443</c:v>
                </c:pt>
                <c:pt idx="6140">
                  <c:v>42.638888888888893</c:v>
                </c:pt>
                <c:pt idx="6141">
                  <c:v>42.645833333333336</c:v>
                </c:pt>
                <c:pt idx="6142">
                  <c:v>42.652777777777779</c:v>
                </c:pt>
                <c:pt idx="6143">
                  <c:v>42.659722222222221</c:v>
                </c:pt>
                <c:pt idx="6144">
                  <c:v>42.666666666666664</c:v>
                </c:pt>
                <c:pt idx="6145">
                  <c:v>42.673611111111114</c:v>
                </c:pt>
                <c:pt idx="6146">
                  <c:v>42.68055555555555</c:v>
                </c:pt>
                <c:pt idx="6147">
                  <c:v>42.6875</c:v>
                </c:pt>
                <c:pt idx="6148">
                  <c:v>42.69444444444445</c:v>
                </c:pt>
                <c:pt idx="6149">
                  <c:v>42.701388888888886</c:v>
                </c:pt>
                <c:pt idx="6150">
                  <c:v>42.708333333333336</c:v>
                </c:pt>
                <c:pt idx="6151">
                  <c:v>42.715277777777779</c:v>
                </c:pt>
                <c:pt idx="6152">
                  <c:v>42.722222222222221</c:v>
                </c:pt>
                <c:pt idx="6153">
                  <c:v>42.729166666666664</c:v>
                </c:pt>
                <c:pt idx="6154">
                  <c:v>42.736111111111114</c:v>
                </c:pt>
                <c:pt idx="6155">
                  <c:v>42.74305555555555</c:v>
                </c:pt>
                <c:pt idx="6156">
                  <c:v>42.75</c:v>
                </c:pt>
                <c:pt idx="6157">
                  <c:v>42.75694444444445</c:v>
                </c:pt>
                <c:pt idx="6158">
                  <c:v>42.763888888888886</c:v>
                </c:pt>
                <c:pt idx="6159">
                  <c:v>42.770833333333336</c:v>
                </c:pt>
                <c:pt idx="6160">
                  <c:v>42.777777777777779</c:v>
                </c:pt>
                <c:pt idx="6161">
                  <c:v>42.784722222222221</c:v>
                </c:pt>
                <c:pt idx="6162">
                  <c:v>42.791666666666664</c:v>
                </c:pt>
                <c:pt idx="6163">
                  <c:v>42.798611111111114</c:v>
                </c:pt>
                <c:pt idx="6164">
                  <c:v>42.80555555555555</c:v>
                </c:pt>
                <c:pt idx="6165">
                  <c:v>42.8125</c:v>
                </c:pt>
                <c:pt idx="6166">
                  <c:v>42.81944444444445</c:v>
                </c:pt>
                <c:pt idx="6167">
                  <c:v>42.826388888888886</c:v>
                </c:pt>
                <c:pt idx="6168">
                  <c:v>42.833333333333336</c:v>
                </c:pt>
                <c:pt idx="6169">
                  <c:v>42.840277777777779</c:v>
                </c:pt>
                <c:pt idx="6170">
                  <c:v>42.847222222222221</c:v>
                </c:pt>
                <c:pt idx="6171">
                  <c:v>42.854166666666664</c:v>
                </c:pt>
                <c:pt idx="6172">
                  <c:v>42.861111111111114</c:v>
                </c:pt>
                <c:pt idx="6173">
                  <c:v>42.86805555555555</c:v>
                </c:pt>
                <c:pt idx="6174">
                  <c:v>42.875</c:v>
                </c:pt>
                <c:pt idx="6175">
                  <c:v>42.88194444444445</c:v>
                </c:pt>
                <c:pt idx="6176">
                  <c:v>42.888888888888886</c:v>
                </c:pt>
                <c:pt idx="6177">
                  <c:v>42.895833333333336</c:v>
                </c:pt>
                <c:pt idx="6178">
                  <c:v>42.902777777777779</c:v>
                </c:pt>
                <c:pt idx="6179">
                  <c:v>42.909722222222221</c:v>
                </c:pt>
                <c:pt idx="6180">
                  <c:v>42.916666666666664</c:v>
                </c:pt>
                <c:pt idx="6181">
                  <c:v>42.923611111111114</c:v>
                </c:pt>
                <c:pt idx="6182">
                  <c:v>42.93055555555555</c:v>
                </c:pt>
                <c:pt idx="6183">
                  <c:v>42.9375</c:v>
                </c:pt>
                <c:pt idx="6184">
                  <c:v>42.94444444444445</c:v>
                </c:pt>
                <c:pt idx="6185">
                  <c:v>42.951388888888886</c:v>
                </c:pt>
                <c:pt idx="6186">
                  <c:v>42.958333333333336</c:v>
                </c:pt>
                <c:pt idx="6187">
                  <c:v>42.965277777777779</c:v>
                </c:pt>
                <c:pt idx="6188">
                  <c:v>42.972222222222221</c:v>
                </c:pt>
                <c:pt idx="6189">
                  <c:v>42.979166666666664</c:v>
                </c:pt>
                <c:pt idx="6190">
                  <c:v>42.986111111111114</c:v>
                </c:pt>
                <c:pt idx="6191">
                  <c:v>42.99305555555555</c:v>
                </c:pt>
                <c:pt idx="6192">
                  <c:v>43</c:v>
                </c:pt>
                <c:pt idx="6193">
                  <c:v>43.00694444444445</c:v>
                </c:pt>
                <c:pt idx="6194">
                  <c:v>43.013888888888886</c:v>
                </c:pt>
                <c:pt idx="6195">
                  <c:v>43.020833333333336</c:v>
                </c:pt>
                <c:pt idx="6196">
                  <c:v>43.027777777777779</c:v>
                </c:pt>
                <c:pt idx="6197">
                  <c:v>43.034722222222221</c:v>
                </c:pt>
                <c:pt idx="6198">
                  <c:v>43.041666666666664</c:v>
                </c:pt>
                <c:pt idx="6199">
                  <c:v>43.048611111111114</c:v>
                </c:pt>
                <c:pt idx="6200">
                  <c:v>43.05555555555555</c:v>
                </c:pt>
                <c:pt idx="6201">
                  <c:v>43.0625</c:v>
                </c:pt>
                <c:pt idx="6202">
                  <c:v>43.06944444444445</c:v>
                </c:pt>
                <c:pt idx="6203">
                  <c:v>43.076388888888886</c:v>
                </c:pt>
                <c:pt idx="6204">
                  <c:v>43.083333333333336</c:v>
                </c:pt>
                <c:pt idx="6205">
                  <c:v>43.090277777777779</c:v>
                </c:pt>
                <c:pt idx="6206">
                  <c:v>43.097222222222221</c:v>
                </c:pt>
                <c:pt idx="6207">
                  <c:v>43.104166666666664</c:v>
                </c:pt>
                <c:pt idx="6208">
                  <c:v>43.111111111111114</c:v>
                </c:pt>
                <c:pt idx="6209">
                  <c:v>43.11805555555555</c:v>
                </c:pt>
                <c:pt idx="6210">
                  <c:v>43.125</c:v>
                </c:pt>
                <c:pt idx="6211">
                  <c:v>43.13194444444445</c:v>
                </c:pt>
                <c:pt idx="6212">
                  <c:v>43.138888888888886</c:v>
                </c:pt>
                <c:pt idx="6213">
                  <c:v>43.145833333333336</c:v>
                </c:pt>
                <c:pt idx="6214">
                  <c:v>43.152777777777779</c:v>
                </c:pt>
                <c:pt idx="6215">
                  <c:v>43.159722222222221</c:v>
                </c:pt>
                <c:pt idx="6216">
                  <c:v>43.166666666666664</c:v>
                </c:pt>
                <c:pt idx="6217">
                  <c:v>43.173611111111114</c:v>
                </c:pt>
                <c:pt idx="6218">
                  <c:v>43.18055555555555</c:v>
                </c:pt>
                <c:pt idx="6219">
                  <c:v>43.1875</c:v>
                </c:pt>
                <c:pt idx="6220">
                  <c:v>43.19444444444445</c:v>
                </c:pt>
                <c:pt idx="6221">
                  <c:v>43.201388888888886</c:v>
                </c:pt>
                <c:pt idx="6222">
                  <c:v>43.208333333333336</c:v>
                </c:pt>
                <c:pt idx="6223">
                  <c:v>43.215277777777779</c:v>
                </c:pt>
                <c:pt idx="6224">
                  <c:v>43.222222222222221</c:v>
                </c:pt>
                <c:pt idx="6225">
                  <c:v>43.229166666666664</c:v>
                </c:pt>
                <c:pt idx="6226">
                  <c:v>43.236111111111114</c:v>
                </c:pt>
                <c:pt idx="6227">
                  <c:v>43.24305555555555</c:v>
                </c:pt>
                <c:pt idx="6228">
                  <c:v>43.25</c:v>
                </c:pt>
                <c:pt idx="6229">
                  <c:v>43.25694444444445</c:v>
                </c:pt>
                <c:pt idx="6230">
                  <c:v>43.263888888888886</c:v>
                </c:pt>
                <c:pt idx="6231">
                  <c:v>43.270833333333336</c:v>
                </c:pt>
                <c:pt idx="6232">
                  <c:v>43.277777777777779</c:v>
                </c:pt>
                <c:pt idx="6233">
                  <c:v>43.284722222222221</c:v>
                </c:pt>
                <c:pt idx="6234">
                  <c:v>43.291666666666664</c:v>
                </c:pt>
                <c:pt idx="6235">
                  <c:v>43.298611111111114</c:v>
                </c:pt>
                <c:pt idx="6236">
                  <c:v>43.30555555555555</c:v>
                </c:pt>
                <c:pt idx="6237">
                  <c:v>43.3125</c:v>
                </c:pt>
                <c:pt idx="6238">
                  <c:v>43.31944444444445</c:v>
                </c:pt>
                <c:pt idx="6239">
                  <c:v>43.326388888888886</c:v>
                </c:pt>
                <c:pt idx="6240">
                  <c:v>43.333333333333336</c:v>
                </c:pt>
                <c:pt idx="6241">
                  <c:v>43.340277777777779</c:v>
                </c:pt>
                <c:pt idx="6242">
                  <c:v>43.347222222222221</c:v>
                </c:pt>
                <c:pt idx="6243">
                  <c:v>43.354166666666664</c:v>
                </c:pt>
                <c:pt idx="6244">
                  <c:v>43.361111111111114</c:v>
                </c:pt>
                <c:pt idx="6245">
                  <c:v>43.36805555555555</c:v>
                </c:pt>
                <c:pt idx="6246">
                  <c:v>43.375</c:v>
                </c:pt>
                <c:pt idx="6247">
                  <c:v>43.38194444444445</c:v>
                </c:pt>
                <c:pt idx="6248">
                  <c:v>43.388888888888886</c:v>
                </c:pt>
                <c:pt idx="6249">
                  <c:v>43.395833333333336</c:v>
                </c:pt>
                <c:pt idx="6250">
                  <c:v>43.402777777777779</c:v>
                </c:pt>
                <c:pt idx="6251">
                  <c:v>43.409722222222221</c:v>
                </c:pt>
                <c:pt idx="6252">
                  <c:v>43.416666666666664</c:v>
                </c:pt>
                <c:pt idx="6253">
                  <c:v>43.423611111111114</c:v>
                </c:pt>
                <c:pt idx="6254">
                  <c:v>43.43055555555555</c:v>
                </c:pt>
                <c:pt idx="6255">
                  <c:v>43.4375</c:v>
                </c:pt>
                <c:pt idx="6256">
                  <c:v>43.44444444444445</c:v>
                </c:pt>
                <c:pt idx="6257">
                  <c:v>43.451388888888886</c:v>
                </c:pt>
                <c:pt idx="6258">
                  <c:v>43.458333333333336</c:v>
                </c:pt>
                <c:pt idx="6259">
                  <c:v>43.465277777777779</c:v>
                </c:pt>
                <c:pt idx="6260">
                  <c:v>43.472222222222221</c:v>
                </c:pt>
                <c:pt idx="6261">
                  <c:v>43.479166666666664</c:v>
                </c:pt>
                <c:pt idx="6262">
                  <c:v>43.486111111111114</c:v>
                </c:pt>
                <c:pt idx="6263">
                  <c:v>43.49305555555555</c:v>
                </c:pt>
                <c:pt idx="6264">
                  <c:v>43.5</c:v>
                </c:pt>
                <c:pt idx="6265">
                  <c:v>43.50694444444445</c:v>
                </c:pt>
                <c:pt idx="6266">
                  <c:v>43.513888888888886</c:v>
                </c:pt>
                <c:pt idx="6267">
                  <c:v>43.520833333333336</c:v>
                </c:pt>
                <c:pt idx="6268">
                  <c:v>43.527777777777779</c:v>
                </c:pt>
                <c:pt idx="6269">
                  <c:v>43.534722222222221</c:v>
                </c:pt>
                <c:pt idx="6270">
                  <c:v>43.541666666666664</c:v>
                </c:pt>
                <c:pt idx="6271">
                  <c:v>43.548611111111114</c:v>
                </c:pt>
                <c:pt idx="6272">
                  <c:v>43.55555555555555</c:v>
                </c:pt>
                <c:pt idx="6273">
                  <c:v>43.5625</c:v>
                </c:pt>
                <c:pt idx="6274">
                  <c:v>43.56944444444445</c:v>
                </c:pt>
                <c:pt idx="6275">
                  <c:v>43.576388888888886</c:v>
                </c:pt>
                <c:pt idx="6276">
                  <c:v>43.583333333333336</c:v>
                </c:pt>
                <c:pt idx="6277">
                  <c:v>43.590277777777779</c:v>
                </c:pt>
                <c:pt idx="6278">
                  <c:v>43.597222222222221</c:v>
                </c:pt>
                <c:pt idx="6279">
                  <c:v>43.604166666666664</c:v>
                </c:pt>
                <c:pt idx="6280">
                  <c:v>43.611111111111114</c:v>
                </c:pt>
                <c:pt idx="6281">
                  <c:v>43.61805555555555</c:v>
                </c:pt>
                <c:pt idx="6282">
                  <c:v>43.625</c:v>
                </c:pt>
                <c:pt idx="6283">
                  <c:v>43.63194444444445</c:v>
                </c:pt>
                <c:pt idx="6284">
                  <c:v>43.638888888888886</c:v>
                </c:pt>
                <c:pt idx="6285">
                  <c:v>43.645833333333336</c:v>
                </c:pt>
                <c:pt idx="6286">
                  <c:v>43.652777777777779</c:v>
                </c:pt>
                <c:pt idx="6287">
                  <c:v>43.659722222222221</c:v>
                </c:pt>
                <c:pt idx="6288">
                  <c:v>43.666666666666664</c:v>
                </c:pt>
                <c:pt idx="6289">
                  <c:v>43.673611111111114</c:v>
                </c:pt>
                <c:pt idx="6290">
                  <c:v>43.68055555555555</c:v>
                </c:pt>
                <c:pt idx="6291">
                  <c:v>43.6875</c:v>
                </c:pt>
                <c:pt idx="6292">
                  <c:v>43.69444444444445</c:v>
                </c:pt>
                <c:pt idx="6293">
                  <c:v>43.701388888888886</c:v>
                </c:pt>
                <c:pt idx="6294">
                  <c:v>43.708333333333336</c:v>
                </c:pt>
                <c:pt idx="6295">
                  <c:v>43.715277777777779</c:v>
                </c:pt>
                <c:pt idx="6296">
                  <c:v>43.722222222222221</c:v>
                </c:pt>
                <c:pt idx="6297">
                  <c:v>43.729166666666664</c:v>
                </c:pt>
                <c:pt idx="6298">
                  <c:v>43.736111111111114</c:v>
                </c:pt>
                <c:pt idx="6299">
                  <c:v>43.74305555555555</c:v>
                </c:pt>
                <c:pt idx="6300">
                  <c:v>43.75</c:v>
                </c:pt>
                <c:pt idx="6301">
                  <c:v>43.75694444444445</c:v>
                </c:pt>
                <c:pt idx="6302">
                  <c:v>43.763888888888886</c:v>
                </c:pt>
                <c:pt idx="6303">
                  <c:v>43.770833333333336</c:v>
                </c:pt>
                <c:pt idx="6304">
                  <c:v>43.777777777777779</c:v>
                </c:pt>
                <c:pt idx="6305">
                  <c:v>43.784722222222221</c:v>
                </c:pt>
                <c:pt idx="6306">
                  <c:v>43.791666666666664</c:v>
                </c:pt>
                <c:pt idx="6307">
                  <c:v>43.798611111111114</c:v>
                </c:pt>
                <c:pt idx="6308">
                  <c:v>43.80555555555555</c:v>
                </c:pt>
                <c:pt idx="6309">
                  <c:v>43.8125</c:v>
                </c:pt>
                <c:pt idx="6310">
                  <c:v>43.81944444444445</c:v>
                </c:pt>
                <c:pt idx="6311">
                  <c:v>43.826388888888886</c:v>
                </c:pt>
                <c:pt idx="6312">
                  <c:v>43.833333333333336</c:v>
                </c:pt>
                <c:pt idx="6313">
                  <c:v>43.840277777777779</c:v>
                </c:pt>
                <c:pt idx="6314">
                  <c:v>43.847222222222221</c:v>
                </c:pt>
                <c:pt idx="6315">
                  <c:v>43.854166666666664</c:v>
                </c:pt>
                <c:pt idx="6316">
                  <c:v>43.861111111111114</c:v>
                </c:pt>
                <c:pt idx="6317">
                  <c:v>43.86805555555555</c:v>
                </c:pt>
                <c:pt idx="6318">
                  <c:v>43.875</c:v>
                </c:pt>
                <c:pt idx="6319">
                  <c:v>43.88194444444445</c:v>
                </c:pt>
                <c:pt idx="6320">
                  <c:v>43.888888888888886</c:v>
                </c:pt>
                <c:pt idx="6321">
                  <c:v>43.895833333333336</c:v>
                </c:pt>
                <c:pt idx="6322">
                  <c:v>43.902777777777779</c:v>
                </c:pt>
                <c:pt idx="6323">
                  <c:v>43.909722222222221</c:v>
                </c:pt>
                <c:pt idx="6324">
                  <c:v>43.916666666666664</c:v>
                </c:pt>
                <c:pt idx="6325">
                  <c:v>43.923611111111114</c:v>
                </c:pt>
                <c:pt idx="6326">
                  <c:v>43.93055555555555</c:v>
                </c:pt>
                <c:pt idx="6327">
                  <c:v>43.9375</c:v>
                </c:pt>
                <c:pt idx="6328">
                  <c:v>43.94444444444445</c:v>
                </c:pt>
                <c:pt idx="6329">
                  <c:v>43.951388888888886</c:v>
                </c:pt>
                <c:pt idx="6330">
                  <c:v>43.958333333333336</c:v>
                </c:pt>
                <c:pt idx="6331">
                  <c:v>43.965277777777779</c:v>
                </c:pt>
                <c:pt idx="6332">
                  <c:v>43.972222222222221</c:v>
                </c:pt>
                <c:pt idx="6333">
                  <c:v>43.979166666666664</c:v>
                </c:pt>
                <c:pt idx="6334">
                  <c:v>43.986111111111114</c:v>
                </c:pt>
                <c:pt idx="6335">
                  <c:v>43.99305555555555</c:v>
                </c:pt>
                <c:pt idx="6336">
                  <c:v>44</c:v>
                </c:pt>
                <c:pt idx="6337">
                  <c:v>44.00694444444445</c:v>
                </c:pt>
                <c:pt idx="6338">
                  <c:v>44.013888888888886</c:v>
                </c:pt>
                <c:pt idx="6339">
                  <c:v>44.020833333333336</c:v>
                </c:pt>
                <c:pt idx="6340">
                  <c:v>44.027777777777779</c:v>
                </c:pt>
                <c:pt idx="6341">
                  <c:v>44.034722222222221</c:v>
                </c:pt>
                <c:pt idx="6342">
                  <c:v>44.041666666666664</c:v>
                </c:pt>
                <c:pt idx="6343">
                  <c:v>44.048611111111114</c:v>
                </c:pt>
                <c:pt idx="6344">
                  <c:v>44.05555555555555</c:v>
                </c:pt>
                <c:pt idx="6345">
                  <c:v>44.0625</c:v>
                </c:pt>
                <c:pt idx="6346">
                  <c:v>44.06944444444445</c:v>
                </c:pt>
                <c:pt idx="6347">
                  <c:v>44.076388888888886</c:v>
                </c:pt>
                <c:pt idx="6348">
                  <c:v>44.083333333333336</c:v>
                </c:pt>
                <c:pt idx="6349">
                  <c:v>44.090277777777779</c:v>
                </c:pt>
                <c:pt idx="6350">
                  <c:v>44.097222222222221</c:v>
                </c:pt>
                <c:pt idx="6351">
                  <c:v>44.104166666666664</c:v>
                </c:pt>
                <c:pt idx="6352">
                  <c:v>44.111111111111114</c:v>
                </c:pt>
                <c:pt idx="6353">
                  <c:v>44.11805555555555</c:v>
                </c:pt>
                <c:pt idx="6354">
                  <c:v>44.125</c:v>
                </c:pt>
                <c:pt idx="6355">
                  <c:v>44.13194444444445</c:v>
                </c:pt>
                <c:pt idx="6356">
                  <c:v>44.138888888888886</c:v>
                </c:pt>
                <c:pt idx="6357">
                  <c:v>44.145833333333336</c:v>
                </c:pt>
                <c:pt idx="6358">
                  <c:v>44.152777777777779</c:v>
                </c:pt>
                <c:pt idx="6359">
                  <c:v>44.159722222222221</c:v>
                </c:pt>
                <c:pt idx="6360">
                  <c:v>44.166666666666664</c:v>
                </c:pt>
                <c:pt idx="6361">
                  <c:v>44.173611111111114</c:v>
                </c:pt>
                <c:pt idx="6362">
                  <c:v>44.18055555555555</c:v>
                </c:pt>
                <c:pt idx="6363">
                  <c:v>44.1875</c:v>
                </c:pt>
                <c:pt idx="6364">
                  <c:v>44.19444444444445</c:v>
                </c:pt>
                <c:pt idx="6365">
                  <c:v>44.201388888888886</c:v>
                </c:pt>
                <c:pt idx="6366">
                  <c:v>44.208333333333336</c:v>
                </c:pt>
                <c:pt idx="6367">
                  <c:v>44.215277777777779</c:v>
                </c:pt>
                <c:pt idx="6368">
                  <c:v>44.222222222222221</c:v>
                </c:pt>
                <c:pt idx="6369">
                  <c:v>44.229166666666664</c:v>
                </c:pt>
                <c:pt idx="6370">
                  <c:v>44.236111111111114</c:v>
                </c:pt>
                <c:pt idx="6371">
                  <c:v>44.24305555555555</c:v>
                </c:pt>
                <c:pt idx="6372">
                  <c:v>44.25</c:v>
                </c:pt>
                <c:pt idx="6373">
                  <c:v>44.25694444444445</c:v>
                </c:pt>
                <c:pt idx="6374">
                  <c:v>44.263888888888886</c:v>
                </c:pt>
                <c:pt idx="6375">
                  <c:v>44.270833333333336</c:v>
                </c:pt>
                <c:pt idx="6376">
                  <c:v>44.277777777777779</c:v>
                </c:pt>
                <c:pt idx="6377">
                  <c:v>44.284722222222221</c:v>
                </c:pt>
                <c:pt idx="6378">
                  <c:v>44.291666666666664</c:v>
                </c:pt>
                <c:pt idx="6379">
                  <c:v>44.298611111111114</c:v>
                </c:pt>
                <c:pt idx="6380">
                  <c:v>44.30555555555555</c:v>
                </c:pt>
                <c:pt idx="6381">
                  <c:v>44.3125</c:v>
                </c:pt>
                <c:pt idx="6382">
                  <c:v>44.31944444444445</c:v>
                </c:pt>
                <c:pt idx="6383">
                  <c:v>44.326388888888886</c:v>
                </c:pt>
                <c:pt idx="6384">
                  <c:v>44.333333333333336</c:v>
                </c:pt>
                <c:pt idx="6385">
                  <c:v>44.340277777777779</c:v>
                </c:pt>
                <c:pt idx="6386">
                  <c:v>44.347222222222221</c:v>
                </c:pt>
                <c:pt idx="6387">
                  <c:v>44.354166666666664</c:v>
                </c:pt>
                <c:pt idx="6388">
                  <c:v>44.361111111111114</c:v>
                </c:pt>
                <c:pt idx="6389">
                  <c:v>44.36805555555555</c:v>
                </c:pt>
                <c:pt idx="6390">
                  <c:v>44.375</c:v>
                </c:pt>
                <c:pt idx="6391">
                  <c:v>44.38194444444445</c:v>
                </c:pt>
                <c:pt idx="6392">
                  <c:v>44.388888888888886</c:v>
                </c:pt>
                <c:pt idx="6393">
                  <c:v>44.395833333333336</c:v>
                </c:pt>
                <c:pt idx="6394">
                  <c:v>44.402777777777779</c:v>
                </c:pt>
                <c:pt idx="6395">
                  <c:v>44.409722222222221</c:v>
                </c:pt>
                <c:pt idx="6396">
                  <c:v>44.416666666666664</c:v>
                </c:pt>
                <c:pt idx="6397">
                  <c:v>44.423611111111114</c:v>
                </c:pt>
                <c:pt idx="6398">
                  <c:v>44.43055555555555</c:v>
                </c:pt>
                <c:pt idx="6399">
                  <c:v>44.4375</c:v>
                </c:pt>
                <c:pt idx="6400">
                  <c:v>44.44444444444445</c:v>
                </c:pt>
                <c:pt idx="6401">
                  <c:v>44.451388888888886</c:v>
                </c:pt>
                <c:pt idx="6402">
                  <c:v>44.458333333333336</c:v>
                </c:pt>
                <c:pt idx="6403">
                  <c:v>44.465277777777779</c:v>
                </c:pt>
                <c:pt idx="6404">
                  <c:v>44.472222222222221</c:v>
                </c:pt>
                <c:pt idx="6405">
                  <c:v>44.479166666666664</c:v>
                </c:pt>
                <c:pt idx="6406">
                  <c:v>44.486111111111114</c:v>
                </c:pt>
                <c:pt idx="6407">
                  <c:v>44.49305555555555</c:v>
                </c:pt>
                <c:pt idx="6408">
                  <c:v>44.5</c:v>
                </c:pt>
                <c:pt idx="6409">
                  <c:v>44.50694444444445</c:v>
                </c:pt>
                <c:pt idx="6410">
                  <c:v>44.513888888888886</c:v>
                </c:pt>
                <c:pt idx="6411">
                  <c:v>44.520833333333336</c:v>
                </c:pt>
                <c:pt idx="6412">
                  <c:v>44.527777777777779</c:v>
                </c:pt>
                <c:pt idx="6413">
                  <c:v>44.534722222222221</c:v>
                </c:pt>
                <c:pt idx="6414">
                  <c:v>44.541666666666664</c:v>
                </c:pt>
                <c:pt idx="6415">
                  <c:v>44.548611111111114</c:v>
                </c:pt>
                <c:pt idx="6416">
                  <c:v>44.55555555555555</c:v>
                </c:pt>
                <c:pt idx="6417">
                  <c:v>44.5625</c:v>
                </c:pt>
                <c:pt idx="6418">
                  <c:v>44.56944444444445</c:v>
                </c:pt>
                <c:pt idx="6419">
                  <c:v>44.576388888888886</c:v>
                </c:pt>
                <c:pt idx="6420">
                  <c:v>44.583333333333336</c:v>
                </c:pt>
                <c:pt idx="6421">
                  <c:v>44.590277777777779</c:v>
                </c:pt>
                <c:pt idx="6422">
                  <c:v>44.597222222222221</c:v>
                </c:pt>
                <c:pt idx="6423">
                  <c:v>44.604166666666664</c:v>
                </c:pt>
                <c:pt idx="6424">
                  <c:v>44.611111111111114</c:v>
                </c:pt>
                <c:pt idx="6425">
                  <c:v>44.61805555555555</c:v>
                </c:pt>
                <c:pt idx="6426">
                  <c:v>44.625</c:v>
                </c:pt>
                <c:pt idx="6427">
                  <c:v>44.63194444444445</c:v>
                </c:pt>
                <c:pt idx="6428">
                  <c:v>44.638888888888886</c:v>
                </c:pt>
                <c:pt idx="6429">
                  <c:v>44.645833333333336</c:v>
                </c:pt>
                <c:pt idx="6430">
                  <c:v>44.652777777777779</c:v>
                </c:pt>
                <c:pt idx="6431">
                  <c:v>44.659722222222221</c:v>
                </c:pt>
                <c:pt idx="6432">
                  <c:v>44.666666666666664</c:v>
                </c:pt>
                <c:pt idx="6433">
                  <c:v>44.673611111111114</c:v>
                </c:pt>
                <c:pt idx="6434">
                  <c:v>44.68055555555555</c:v>
                </c:pt>
                <c:pt idx="6435">
                  <c:v>44.6875</c:v>
                </c:pt>
                <c:pt idx="6436">
                  <c:v>44.69444444444445</c:v>
                </c:pt>
                <c:pt idx="6437">
                  <c:v>44.701388888888886</c:v>
                </c:pt>
                <c:pt idx="6438">
                  <c:v>44.708333333333336</c:v>
                </c:pt>
                <c:pt idx="6439">
                  <c:v>44.715277777777779</c:v>
                </c:pt>
                <c:pt idx="6440">
                  <c:v>44.722222222222221</c:v>
                </c:pt>
                <c:pt idx="6441">
                  <c:v>44.729166666666664</c:v>
                </c:pt>
                <c:pt idx="6442">
                  <c:v>44.736111111111114</c:v>
                </c:pt>
                <c:pt idx="6443">
                  <c:v>44.74305555555555</c:v>
                </c:pt>
                <c:pt idx="6444">
                  <c:v>44.75</c:v>
                </c:pt>
                <c:pt idx="6445">
                  <c:v>44.75694444444445</c:v>
                </c:pt>
                <c:pt idx="6446">
                  <c:v>44.763888888888886</c:v>
                </c:pt>
                <c:pt idx="6447">
                  <c:v>44.770833333333336</c:v>
                </c:pt>
                <c:pt idx="6448">
                  <c:v>44.777777777777779</c:v>
                </c:pt>
                <c:pt idx="6449">
                  <c:v>44.784722222222221</c:v>
                </c:pt>
                <c:pt idx="6450">
                  <c:v>44.791666666666664</c:v>
                </c:pt>
                <c:pt idx="6451">
                  <c:v>44.798611111111114</c:v>
                </c:pt>
                <c:pt idx="6452">
                  <c:v>44.80555555555555</c:v>
                </c:pt>
                <c:pt idx="6453">
                  <c:v>44.8125</c:v>
                </c:pt>
                <c:pt idx="6454">
                  <c:v>44.81944444444445</c:v>
                </c:pt>
                <c:pt idx="6455">
                  <c:v>44.826388888888886</c:v>
                </c:pt>
                <c:pt idx="6456">
                  <c:v>44.833333333333336</c:v>
                </c:pt>
                <c:pt idx="6457">
                  <c:v>44.840277777777779</c:v>
                </c:pt>
                <c:pt idx="6458">
                  <c:v>44.847222222222221</c:v>
                </c:pt>
                <c:pt idx="6459">
                  <c:v>44.854166666666664</c:v>
                </c:pt>
                <c:pt idx="6460">
                  <c:v>44.861111111111114</c:v>
                </c:pt>
                <c:pt idx="6461">
                  <c:v>44.86805555555555</c:v>
                </c:pt>
                <c:pt idx="6462">
                  <c:v>44.875</c:v>
                </c:pt>
                <c:pt idx="6463">
                  <c:v>44.88194444444445</c:v>
                </c:pt>
                <c:pt idx="6464">
                  <c:v>44.888888888888886</c:v>
                </c:pt>
                <c:pt idx="6465">
                  <c:v>44.895833333333336</c:v>
                </c:pt>
                <c:pt idx="6466">
                  <c:v>44.902777777777779</c:v>
                </c:pt>
                <c:pt idx="6467">
                  <c:v>44.909722222222221</c:v>
                </c:pt>
                <c:pt idx="6468">
                  <c:v>44.916666666666664</c:v>
                </c:pt>
                <c:pt idx="6469">
                  <c:v>44.923611111111114</c:v>
                </c:pt>
                <c:pt idx="6470">
                  <c:v>44.93055555555555</c:v>
                </c:pt>
                <c:pt idx="6471">
                  <c:v>44.9375</c:v>
                </c:pt>
                <c:pt idx="6472">
                  <c:v>44.94444444444445</c:v>
                </c:pt>
                <c:pt idx="6473">
                  <c:v>44.951388888888886</c:v>
                </c:pt>
                <c:pt idx="6474">
                  <c:v>44.958333333333336</c:v>
                </c:pt>
                <c:pt idx="6475">
                  <c:v>44.965277777777779</c:v>
                </c:pt>
                <c:pt idx="6476">
                  <c:v>44.972222222222221</c:v>
                </c:pt>
                <c:pt idx="6477">
                  <c:v>44.979166666666664</c:v>
                </c:pt>
                <c:pt idx="6478">
                  <c:v>44.986111111111114</c:v>
                </c:pt>
                <c:pt idx="6479">
                  <c:v>44.99305555555555</c:v>
                </c:pt>
                <c:pt idx="6480">
                  <c:v>45</c:v>
                </c:pt>
                <c:pt idx="6481">
                  <c:v>45.00694444444445</c:v>
                </c:pt>
                <c:pt idx="6482">
                  <c:v>45.013888888888886</c:v>
                </c:pt>
                <c:pt idx="6483">
                  <c:v>45.020833333333336</c:v>
                </c:pt>
                <c:pt idx="6484">
                  <c:v>45.027777777777779</c:v>
                </c:pt>
                <c:pt idx="6485">
                  <c:v>45.034722222222221</c:v>
                </c:pt>
                <c:pt idx="6486">
                  <c:v>45.041666666666664</c:v>
                </c:pt>
                <c:pt idx="6487">
                  <c:v>45.048611111111114</c:v>
                </c:pt>
                <c:pt idx="6488">
                  <c:v>45.05555555555555</c:v>
                </c:pt>
                <c:pt idx="6489">
                  <c:v>45.0625</c:v>
                </c:pt>
                <c:pt idx="6490">
                  <c:v>45.06944444444445</c:v>
                </c:pt>
                <c:pt idx="6491">
                  <c:v>45.076388888888886</c:v>
                </c:pt>
                <c:pt idx="6492">
                  <c:v>45.083333333333336</c:v>
                </c:pt>
                <c:pt idx="6493">
                  <c:v>45.090277777777779</c:v>
                </c:pt>
                <c:pt idx="6494">
                  <c:v>45.097222222222221</c:v>
                </c:pt>
                <c:pt idx="6495">
                  <c:v>45.104166666666664</c:v>
                </c:pt>
                <c:pt idx="6496">
                  <c:v>45.111111111111114</c:v>
                </c:pt>
                <c:pt idx="6497">
                  <c:v>45.11805555555555</c:v>
                </c:pt>
                <c:pt idx="6498">
                  <c:v>45.125</c:v>
                </c:pt>
                <c:pt idx="6499">
                  <c:v>45.13194444444445</c:v>
                </c:pt>
                <c:pt idx="6500">
                  <c:v>45.138888888888886</c:v>
                </c:pt>
                <c:pt idx="6501">
                  <c:v>45.145833333333336</c:v>
                </c:pt>
                <c:pt idx="6502">
                  <c:v>45.152777777777779</c:v>
                </c:pt>
                <c:pt idx="6503">
                  <c:v>45.159722222222221</c:v>
                </c:pt>
                <c:pt idx="6504">
                  <c:v>45.166666666666664</c:v>
                </c:pt>
                <c:pt idx="6505">
                  <c:v>45.173611111111114</c:v>
                </c:pt>
                <c:pt idx="6506">
                  <c:v>45.18055555555555</c:v>
                </c:pt>
                <c:pt idx="6507">
                  <c:v>45.1875</c:v>
                </c:pt>
                <c:pt idx="6508">
                  <c:v>45.19444444444445</c:v>
                </c:pt>
                <c:pt idx="6509">
                  <c:v>45.201388888888886</c:v>
                </c:pt>
                <c:pt idx="6510">
                  <c:v>45.208333333333336</c:v>
                </c:pt>
                <c:pt idx="6511">
                  <c:v>45.215277777777779</c:v>
                </c:pt>
                <c:pt idx="6512">
                  <c:v>45.222222222222221</c:v>
                </c:pt>
                <c:pt idx="6513">
                  <c:v>45.229166666666664</c:v>
                </c:pt>
                <c:pt idx="6514">
                  <c:v>45.236111111111114</c:v>
                </c:pt>
                <c:pt idx="6515">
                  <c:v>45.24305555555555</c:v>
                </c:pt>
                <c:pt idx="6516">
                  <c:v>45.25</c:v>
                </c:pt>
                <c:pt idx="6517">
                  <c:v>45.25694444444445</c:v>
                </c:pt>
                <c:pt idx="6518">
                  <c:v>45.263888888888886</c:v>
                </c:pt>
                <c:pt idx="6519">
                  <c:v>45.270833333333336</c:v>
                </c:pt>
                <c:pt idx="6520">
                  <c:v>45.277777777777779</c:v>
                </c:pt>
                <c:pt idx="6521">
                  <c:v>45.284722222222221</c:v>
                </c:pt>
                <c:pt idx="6522">
                  <c:v>45.291666666666664</c:v>
                </c:pt>
                <c:pt idx="6523">
                  <c:v>45.298611111111114</c:v>
                </c:pt>
                <c:pt idx="6524">
                  <c:v>45.30555555555555</c:v>
                </c:pt>
                <c:pt idx="6525">
                  <c:v>45.3125</c:v>
                </c:pt>
                <c:pt idx="6526">
                  <c:v>45.31944444444445</c:v>
                </c:pt>
                <c:pt idx="6527">
                  <c:v>45.326388888888886</c:v>
                </c:pt>
                <c:pt idx="6528">
                  <c:v>45.333333333333336</c:v>
                </c:pt>
                <c:pt idx="6529">
                  <c:v>45.340277777777779</c:v>
                </c:pt>
                <c:pt idx="6530">
                  <c:v>45.347222222222221</c:v>
                </c:pt>
                <c:pt idx="6531">
                  <c:v>45.354166666666664</c:v>
                </c:pt>
                <c:pt idx="6532">
                  <c:v>45.361111111111114</c:v>
                </c:pt>
                <c:pt idx="6533">
                  <c:v>45.36805555555555</c:v>
                </c:pt>
                <c:pt idx="6534">
                  <c:v>45.375</c:v>
                </c:pt>
                <c:pt idx="6535">
                  <c:v>45.38194444444445</c:v>
                </c:pt>
                <c:pt idx="6536">
                  <c:v>45.388888888888886</c:v>
                </c:pt>
                <c:pt idx="6537">
                  <c:v>45.395833333333336</c:v>
                </c:pt>
                <c:pt idx="6538">
                  <c:v>45.402777777777779</c:v>
                </c:pt>
                <c:pt idx="6539">
                  <c:v>45.409722222222221</c:v>
                </c:pt>
                <c:pt idx="6540">
                  <c:v>45.416666666666664</c:v>
                </c:pt>
                <c:pt idx="6541">
                  <c:v>45.423611111111114</c:v>
                </c:pt>
                <c:pt idx="6542">
                  <c:v>45.43055555555555</c:v>
                </c:pt>
                <c:pt idx="6543">
                  <c:v>45.4375</c:v>
                </c:pt>
                <c:pt idx="6544">
                  <c:v>45.44444444444445</c:v>
                </c:pt>
                <c:pt idx="6545">
                  <c:v>45.451388888888886</c:v>
                </c:pt>
                <c:pt idx="6546">
                  <c:v>45.458333333333336</c:v>
                </c:pt>
                <c:pt idx="6547">
                  <c:v>45.465277777777779</c:v>
                </c:pt>
                <c:pt idx="6548">
                  <c:v>45.472222222222221</c:v>
                </c:pt>
                <c:pt idx="6549">
                  <c:v>45.479166666666664</c:v>
                </c:pt>
                <c:pt idx="6550">
                  <c:v>45.486111111111114</c:v>
                </c:pt>
                <c:pt idx="6551">
                  <c:v>45.49305555555555</c:v>
                </c:pt>
                <c:pt idx="6552">
                  <c:v>45.5</c:v>
                </c:pt>
                <c:pt idx="6553">
                  <c:v>45.50694444444445</c:v>
                </c:pt>
                <c:pt idx="6554">
                  <c:v>45.513888888888886</c:v>
                </c:pt>
                <c:pt idx="6555">
                  <c:v>45.520833333333336</c:v>
                </c:pt>
                <c:pt idx="6556">
                  <c:v>45.527777777777779</c:v>
                </c:pt>
                <c:pt idx="6557">
                  <c:v>45.534722222222221</c:v>
                </c:pt>
                <c:pt idx="6558">
                  <c:v>45.541666666666664</c:v>
                </c:pt>
                <c:pt idx="6559">
                  <c:v>45.548611111111114</c:v>
                </c:pt>
                <c:pt idx="6560">
                  <c:v>45.55555555555555</c:v>
                </c:pt>
                <c:pt idx="6561">
                  <c:v>45.5625</c:v>
                </c:pt>
                <c:pt idx="6562">
                  <c:v>45.56944444444445</c:v>
                </c:pt>
                <c:pt idx="6563">
                  <c:v>45.576388888888886</c:v>
                </c:pt>
                <c:pt idx="6564">
                  <c:v>45.583333333333336</c:v>
                </c:pt>
                <c:pt idx="6565">
                  <c:v>45.590277777777779</c:v>
                </c:pt>
                <c:pt idx="6566">
                  <c:v>45.597222222222221</c:v>
                </c:pt>
                <c:pt idx="6567">
                  <c:v>45.604166666666664</c:v>
                </c:pt>
                <c:pt idx="6568">
                  <c:v>45.611111111111114</c:v>
                </c:pt>
                <c:pt idx="6569">
                  <c:v>45.61805555555555</c:v>
                </c:pt>
                <c:pt idx="6570">
                  <c:v>45.625</c:v>
                </c:pt>
                <c:pt idx="6571">
                  <c:v>45.63194444444445</c:v>
                </c:pt>
                <c:pt idx="6572">
                  <c:v>45.638888888888886</c:v>
                </c:pt>
                <c:pt idx="6573">
                  <c:v>45.645833333333336</c:v>
                </c:pt>
                <c:pt idx="6574">
                  <c:v>45.652777777777779</c:v>
                </c:pt>
                <c:pt idx="6575">
                  <c:v>45.659722222222221</c:v>
                </c:pt>
                <c:pt idx="6576">
                  <c:v>45.666666666666664</c:v>
                </c:pt>
                <c:pt idx="6577">
                  <c:v>45.673611111111114</c:v>
                </c:pt>
                <c:pt idx="6578">
                  <c:v>45.68055555555555</c:v>
                </c:pt>
                <c:pt idx="6579">
                  <c:v>45.6875</c:v>
                </c:pt>
                <c:pt idx="6580">
                  <c:v>45.69444444444445</c:v>
                </c:pt>
                <c:pt idx="6581">
                  <c:v>45.701388888888886</c:v>
                </c:pt>
                <c:pt idx="6582">
                  <c:v>45.708333333333336</c:v>
                </c:pt>
                <c:pt idx="6583">
                  <c:v>45.715277777777779</c:v>
                </c:pt>
                <c:pt idx="6584">
                  <c:v>45.722222222222221</c:v>
                </c:pt>
                <c:pt idx="6585">
                  <c:v>45.729166666666664</c:v>
                </c:pt>
                <c:pt idx="6586">
                  <c:v>45.736111111111114</c:v>
                </c:pt>
                <c:pt idx="6587">
                  <c:v>45.74305555555555</c:v>
                </c:pt>
                <c:pt idx="6588">
                  <c:v>45.75</c:v>
                </c:pt>
                <c:pt idx="6589">
                  <c:v>45.75694444444445</c:v>
                </c:pt>
                <c:pt idx="6590">
                  <c:v>45.763888888888886</c:v>
                </c:pt>
                <c:pt idx="6591">
                  <c:v>45.770833333333336</c:v>
                </c:pt>
                <c:pt idx="6592">
                  <c:v>45.777777777777779</c:v>
                </c:pt>
                <c:pt idx="6593">
                  <c:v>45.784722222222221</c:v>
                </c:pt>
                <c:pt idx="6594">
                  <c:v>45.791666666666664</c:v>
                </c:pt>
                <c:pt idx="6595">
                  <c:v>45.798611111111114</c:v>
                </c:pt>
                <c:pt idx="6596">
                  <c:v>45.80555555555555</c:v>
                </c:pt>
                <c:pt idx="6597">
                  <c:v>45.8125</c:v>
                </c:pt>
                <c:pt idx="6598">
                  <c:v>45.81944444444445</c:v>
                </c:pt>
                <c:pt idx="6599">
                  <c:v>45.826388888888886</c:v>
                </c:pt>
                <c:pt idx="6600">
                  <c:v>45.833333333333336</c:v>
                </c:pt>
                <c:pt idx="6601">
                  <c:v>45.840277777777779</c:v>
                </c:pt>
                <c:pt idx="6602">
                  <c:v>45.847222222222221</c:v>
                </c:pt>
                <c:pt idx="6603">
                  <c:v>45.854166666666664</c:v>
                </c:pt>
                <c:pt idx="6604">
                  <c:v>45.861111111111114</c:v>
                </c:pt>
                <c:pt idx="6605">
                  <c:v>45.86805555555555</c:v>
                </c:pt>
                <c:pt idx="6606">
                  <c:v>45.875</c:v>
                </c:pt>
                <c:pt idx="6607">
                  <c:v>45.88194444444445</c:v>
                </c:pt>
                <c:pt idx="6608">
                  <c:v>45.888888888888886</c:v>
                </c:pt>
                <c:pt idx="6609">
                  <c:v>45.895833333333336</c:v>
                </c:pt>
                <c:pt idx="6610">
                  <c:v>45.902777777777779</c:v>
                </c:pt>
                <c:pt idx="6611">
                  <c:v>45.909722222222221</c:v>
                </c:pt>
                <c:pt idx="6612">
                  <c:v>45.916666666666664</c:v>
                </c:pt>
                <c:pt idx="6613">
                  <c:v>45.923611111111114</c:v>
                </c:pt>
                <c:pt idx="6614">
                  <c:v>45.93055555555555</c:v>
                </c:pt>
                <c:pt idx="6615">
                  <c:v>45.9375</c:v>
                </c:pt>
                <c:pt idx="6616">
                  <c:v>45.94444444444445</c:v>
                </c:pt>
                <c:pt idx="6617">
                  <c:v>45.951388888888886</c:v>
                </c:pt>
                <c:pt idx="6618">
                  <c:v>45.958333333333336</c:v>
                </c:pt>
                <c:pt idx="6619">
                  <c:v>45.965277777777779</c:v>
                </c:pt>
                <c:pt idx="6620">
                  <c:v>45.972222222222221</c:v>
                </c:pt>
                <c:pt idx="6621">
                  <c:v>45.979166666666664</c:v>
                </c:pt>
                <c:pt idx="6622">
                  <c:v>45.986111111111114</c:v>
                </c:pt>
                <c:pt idx="6623">
                  <c:v>45.99305555555555</c:v>
                </c:pt>
                <c:pt idx="6624">
                  <c:v>46</c:v>
                </c:pt>
                <c:pt idx="6625">
                  <c:v>46.00694444444445</c:v>
                </c:pt>
                <c:pt idx="6626">
                  <c:v>46.013888888888886</c:v>
                </c:pt>
                <c:pt idx="6627">
                  <c:v>46.020833333333336</c:v>
                </c:pt>
                <c:pt idx="6628">
                  <c:v>46.027777777777779</c:v>
                </c:pt>
                <c:pt idx="6629">
                  <c:v>46.034722222222221</c:v>
                </c:pt>
                <c:pt idx="6630">
                  <c:v>46.041666666666664</c:v>
                </c:pt>
                <c:pt idx="6631">
                  <c:v>46.048611111111114</c:v>
                </c:pt>
                <c:pt idx="6632">
                  <c:v>46.05555555555555</c:v>
                </c:pt>
                <c:pt idx="6633">
                  <c:v>46.0625</c:v>
                </c:pt>
                <c:pt idx="6634">
                  <c:v>46.06944444444445</c:v>
                </c:pt>
                <c:pt idx="6635">
                  <c:v>46.076388888888886</c:v>
                </c:pt>
                <c:pt idx="6636">
                  <c:v>46.083333333333336</c:v>
                </c:pt>
                <c:pt idx="6637">
                  <c:v>46.090277777777779</c:v>
                </c:pt>
                <c:pt idx="6638">
                  <c:v>46.097222222222221</c:v>
                </c:pt>
                <c:pt idx="6639">
                  <c:v>46.104166666666664</c:v>
                </c:pt>
                <c:pt idx="6640">
                  <c:v>46.111111111111114</c:v>
                </c:pt>
                <c:pt idx="6641">
                  <c:v>46.11805555555555</c:v>
                </c:pt>
                <c:pt idx="6642">
                  <c:v>46.125</c:v>
                </c:pt>
                <c:pt idx="6643">
                  <c:v>46.13194444444445</c:v>
                </c:pt>
                <c:pt idx="6644">
                  <c:v>46.138888888888886</c:v>
                </c:pt>
                <c:pt idx="6645">
                  <c:v>46.145833333333336</c:v>
                </c:pt>
                <c:pt idx="6646">
                  <c:v>46.152777777777779</c:v>
                </c:pt>
                <c:pt idx="6647">
                  <c:v>46.159722222222221</c:v>
                </c:pt>
                <c:pt idx="6648">
                  <c:v>46.166666666666664</c:v>
                </c:pt>
                <c:pt idx="6649">
                  <c:v>46.173611111111114</c:v>
                </c:pt>
                <c:pt idx="6650">
                  <c:v>46.18055555555555</c:v>
                </c:pt>
                <c:pt idx="6651">
                  <c:v>46.1875</c:v>
                </c:pt>
                <c:pt idx="6652">
                  <c:v>46.19444444444445</c:v>
                </c:pt>
                <c:pt idx="6653">
                  <c:v>46.201388888888886</c:v>
                </c:pt>
                <c:pt idx="6654">
                  <c:v>46.208333333333336</c:v>
                </c:pt>
                <c:pt idx="6655">
                  <c:v>46.215277777777779</c:v>
                </c:pt>
                <c:pt idx="6656">
                  <c:v>46.222222222222221</c:v>
                </c:pt>
                <c:pt idx="6657">
                  <c:v>46.229166666666664</c:v>
                </c:pt>
                <c:pt idx="6658">
                  <c:v>46.236111111111114</c:v>
                </c:pt>
                <c:pt idx="6659">
                  <c:v>46.24305555555555</c:v>
                </c:pt>
                <c:pt idx="6660">
                  <c:v>46.25</c:v>
                </c:pt>
                <c:pt idx="6661">
                  <c:v>46.25694444444445</c:v>
                </c:pt>
                <c:pt idx="6662">
                  <c:v>46.263888888888886</c:v>
                </c:pt>
                <c:pt idx="6663">
                  <c:v>46.270833333333336</c:v>
                </c:pt>
                <c:pt idx="6664">
                  <c:v>46.277777777777779</c:v>
                </c:pt>
                <c:pt idx="6665">
                  <c:v>46.284722222222221</c:v>
                </c:pt>
                <c:pt idx="6666">
                  <c:v>46.291666666666664</c:v>
                </c:pt>
                <c:pt idx="6667">
                  <c:v>46.298611111111114</c:v>
                </c:pt>
                <c:pt idx="6668">
                  <c:v>46.30555555555555</c:v>
                </c:pt>
                <c:pt idx="6669">
                  <c:v>46.3125</c:v>
                </c:pt>
                <c:pt idx="6670">
                  <c:v>46.31944444444445</c:v>
                </c:pt>
                <c:pt idx="6671">
                  <c:v>46.326388888888886</c:v>
                </c:pt>
                <c:pt idx="6672">
                  <c:v>46.333333333333336</c:v>
                </c:pt>
                <c:pt idx="6673">
                  <c:v>46.340277777777779</c:v>
                </c:pt>
                <c:pt idx="6674">
                  <c:v>46.347222222222221</c:v>
                </c:pt>
                <c:pt idx="6675">
                  <c:v>46.354166666666664</c:v>
                </c:pt>
                <c:pt idx="6676">
                  <c:v>46.361111111111114</c:v>
                </c:pt>
                <c:pt idx="6677">
                  <c:v>46.36805555555555</c:v>
                </c:pt>
                <c:pt idx="6678">
                  <c:v>46.375</c:v>
                </c:pt>
                <c:pt idx="6679">
                  <c:v>46.38194444444445</c:v>
                </c:pt>
                <c:pt idx="6680">
                  <c:v>46.388888888888886</c:v>
                </c:pt>
                <c:pt idx="6681">
                  <c:v>46.395833333333336</c:v>
                </c:pt>
                <c:pt idx="6682">
                  <c:v>46.402777777777779</c:v>
                </c:pt>
                <c:pt idx="6683">
                  <c:v>46.409722222222221</c:v>
                </c:pt>
                <c:pt idx="6684">
                  <c:v>46.416666666666664</c:v>
                </c:pt>
                <c:pt idx="6685">
                  <c:v>46.423611111111114</c:v>
                </c:pt>
                <c:pt idx="6686">
                  <c:v>46.43055555555555</c:v>
                </c:pt>
                <c:pt idx="6687">
                  <c:v>46.4375</c:v>
                </c:pt>
                <c:pt idx="6688">
                  <c:v>46.44444444444445</c:v>
                </c:pt>
                <c:pt idx="6689">
                  <c:v>46.451388888888886</c:v>
                </c:pt>
                <c:pt idx="6690">
                  <c:v>46.458333333333336</c:v>
                </c:pt>
                <c:pt idx="6691">
                  <c:v>46.465277777777779</c:v>
                </c:pt>
                <c:pt idx="6692">
                  <c:v>46.472222222222221</c:v>
                </c:pt>
                <c:pt idx="6693">
                  <c:v>46.479166666666664</c:v>
                </c:pt>
                <c:pt idx="6694">
                  <c:v>46.486111111111114</c:v>
                </c:pt>
                <c:pt idx="6695">
                  <c:v>46.49305555555555</c:v>
                </c:pt>
                <c:pt idx="6696">
                  <c:v>46.5</c:v>
                </c:pt>
                <c:pt idx="6697">
                  <c:v>46.50694444444445</c:v>
                </c:pt>
                <c:pt idx="6698">
                  <c:v>46.513888888888886</c:v>
                </c:pt>
                <c:pt idx="6699">
                  <c:v>46.520833333333336</c:v>
                </c:pt>
                <c:pt idx="6700">
                  <c:v>46.527777777777779</c:v>
                </c:pt>
                <c:pt idx="6701">
                  <c:v>46.534722222222221</c:v>
                </c:pt>
                <c:pt idx="6702">
                  <c:v>46.541666666666664</c:v>
                </c:pt>
                <c:pt idx="6703">
                  <c:v>46.548611111111114</c:v>
                </c:pt>
                <c:pt idx="6704">
                  <c:v>46.55555555555555</c:v>
                </c:pt>
                <c:pt idx="6705">
                  <c:v>46.5625</c:v>
                </c:pt>
                <c:pt idx="6706">
                  <c:v>46.56944444444445</c:v>
                </c:pt>
                <c:pt idx="6707">
                  <c:v>46.576388888888886</c:v>
                </c:pt>
                <c:pt idx="6708">
                  <c:v>46.583333333333336</c:v>
                </c:pt>
                <c:pt idx="6709">
                  <c:v>46.590277777777779</c:v>
                </c:pt>
                <c:pt idx="6710">
                  <c:v>46.597222222222221</c:v>
                </c:pt>
                <c:pt idx="6711">
                  <c:v>46.604166666666664</c:v>
                </c:pt>
                <c:pt idx="6712">
                  <c:v>46.611111111111114</c:v>
                </c:pt>
                <c:pt idx="6713">
                  <c:v>46.61805555555555</c:v>
                </c:pt>
                <c:pt idx="6714">
                  <c:v>46.625</c:v>
                </c:pt>
                <c:pt idx="6715">
                  <c:v>46.63194444444445</c:v>
                </c:pt>
                <c:pt idx="6716">
                  <c:v>46.638888888888886</c:v>
                </c:pt>
                <c:pt idx="6717">
                  <c:v>46.645833333333336</c:v>
                </c:pt>
                <c:pt idx="6718">
                  <c:v>46.652777777777779</c:v>
                </c:pt>
                <c:pt idx="6719">
                  <c:v>46.659722222222221</c:v>
                </c:pt>
                <c:pt idx="6720">
                  <c:v>46.666666666666664</c:v>
                </c:pt>
                <c:pt idx="6721">
                  <c:v>46.673611111111114</c:v>
                </c:pt>
                <c:pt idx="6722">
                  <c:v>46.68055555555555</c:v>
                </c:pt>
                <c:pt idx="6723">
                  <c:v>46.6875</c:v>
                </c:pt>
                <c:pt idx="6724">
                  <c:v>46.69444444444445</c:v>
                </c:pt>
                <c:pt idx="6725">
                  <c:v>46.701388888888886</c:v>
                </c:pt>
                <c:pt idx="6726">
                  <c:v>46.708333333333336</c:v>
                </c:pt>
                <c:pt idx="6727">
                  <c:v>46.715277777777779</c:v>
                </c:pt>
                <c:pt idx="6728">
                  <c:v>46.722222222222221</c:v>
                </c:pt>
                <c:pt idx="6729">
                  <c:v>46.729166666666664</c:v>
                </c:pt>
                <c:pt idx="6730">
                  <c:v>46.736111111111114</c:v>
                </c:pt>
                <c:pt idx="6731">
                  <c:v>46.74305555555555</c:v>
                </c:pt>
                <c:pt idx="6732">
                  <c:v>46.75</c:v>
                </c:pt>
                <c:pt idx="6733">
                  <c:v>46.75694444444445</c:v>
                </c:pt>
                <c:pt idx="6734">
                  <c:v>46.763888888888886</c:v>
                </c:pt>
                <c:pt idx="6735">
                  <c:v>46.770833333333336</c:v>
                </c:pt>
                <c:pt idx="6736">
                  <c:v>46.777777777777779</c:v>
                </c:pt>
                <c:pt idx="6737">
                  <c:v>46.784722222222221</c:v>
                </c:pt>
                <c:pt idx="6738">
                  <c:v>46.791666666666664</c:v>
                </c:pt>
                <c:pt idx="6739">
                  <c:v>46.798611111111114</c:v>
                </c:pt>
                <c:pt idx="6740">
                  <c:v>46.80555555555555</c:v>
                </c:pt>
                <c:pt idx="6741">
                  <c:v>46.8125</c:v>
                </c:pt>
                <c:pt idx="6742">
                  <c:v>46.81944444444445</c:v>
                </c:pt>
                <c:pt idx="6743">
                  <c:v>46.826388888888886</c:v>
                </c:pt>
                <c:pt idx="6744">
                  <c:v>46.833333333333336</c:v>
                </c:pt>
                <c:pt idx="6745">
                  <c:v>46.840277777777779</c:v>
                </c:pt>
                <c:pt idx="6746">
                  <c:v>46.847222222222221</c:v>
                </c:pt>
                <c:pt idx="6747">
                  <c:v>46.854166666666664</c:v>
                </c:pt>
                <c:pt idx="6748">
                  <c:v>46.861111111111114</c:v>
                </c:pt>
                <c:pt idx="6749">
                  <c:v>46.86805555555555</c:v>
                </c:pt>
                <c:pt idx="6750">
                  <c:v>46.875</c:v>
                </c:pt>
                <c:pt idx="6751">
                  <c:v>46.88194444444445</c:v>
                </c:pt>
                <c:pt idx="6752">
                  <c:v>46.888888888888886</c:v>
                </c:pt>
                <c:pt idx="6753">
                  <c:v>46.895833333333336</c:v>
                </c:pt>
                <c:pt idx="6754">
                  <c:v>46.902777777777779</c:v>
                </c:pt>
                <c:pt idx="6755">
                  <c:v>46.909722222222221</c:v>
                </c:pt>
                <c:pt idx="6756">
                  <c:v>46.916666666666664</c:v>
                </c:pt>
                <c:pt idx="6757">
                  <c:v>46.923611111111114</c:v>
                </c:pt>
                <c:pt idx="6758">
                  <c:v>46.93055555555555</c:v>
                </c:pt>
                <c:pt idx="6759">
                  <c:v>46.9375</c:v>
                </c:pt>
                <c:pt idx="6760">
                  <c:v>46.94444444444445</c:v>
                </c:pt>
                <c:pt idx="6761">
                  <c:v>46.951388888888886</c:v>
                </c:pt>
                <c:pt idx="6762">
                  <c:v>46.958333333333336</c:v>
                </c:pt>
                <c:pt idx="6763">
                  <c:v>46.965277777777779</c:v>
                </c:pt>
                <c:pt idx="6764">
                  <c:v>46.972222222222221</c:v>
                </c:pt>
                <c:pt idx="6765">
                  <c:v>46.979166666666664</c:v>
                </c:pt>
                <c:pt idx="6766">
                  <c:v>46.986111111111114</c:v>
                </c:pt>
                <c:pt idx="6767">
                  <c:v>46.99305555555555</c:v>
                </c:pt>
                <c:pt idx="6768">
                  <c:v>47</c:v>
                </c:pt>
                <c:pt idx="6769">
                  <c:v>47.00694444444445</c:v>
                </c:pt>
                <c:pt idx="6770">
                  <c:v>47.013888888888886</c:v>
                </c:pt>
                <c:pt idx="6771">
                  <c:v>47.020833333333336</c:v>
                </c:pt>
                <c:pt idx="6772">
                  <c:v>47.027777777777779</c:v>
                </c:pt>
                <c:pt idx="6773">
                  <c:v>47.034722222222221</c:v>
                </c:pt>
                <c:pt idx="6774">
                  <c:v>47.041666666666664</c:v>
                </c:pt>
                <c:pt idx="6775">
                  <c:v>47.048611111111114</c:v>
                </c:pt>
                <c:pt idx="6776">
                  <c:v>47.05555555555555</c:v>
                </c:pt>
                <c:pt idx="6777">
                  <c:v>47.0625</c:v>
                </c:pt>
                <c:pt idx="6778">
                  <c:v>47.06944444444445</c:v>
                </c:pt>
                <c:pt idx="6779">
                  <c:v>47.076388888888886</c:v>
                </c:pt>
                <c:pt idx="6780">
                  <c:v>47.083333333333336</c:v>
                </c:pt>
                <c:pt idx="6781">
                  <c:v>47.090277777777779</c:v>
                </c:pt>
                <c:pt idx="6782">
                  <c:v>47.097222222222221</c:v>
                </c:pt>
                <c:pt idx="6783">
                  <c:v>47.104166666666664</c:v>
                </c:pt>
                <c:pt idx="6784">
                  <c:v>47.111111111111114</c:v>
                </c:pt>
                <c:pt idx="6785">
                  <c:v>47.11805555555555</c:v>
                </c:pt>
                <c:pt idx="6786">
                  <c:v>47.125</c:v>
                </c:pt>
                <c:pt idx="6787">
                  <c:v>47.13194444444445</c:v>
                </c:pt>
                <c:pt idx="6788">
                  <c:v>47.138888888888886</c:v>
                </c:pt>
                <c:pt idx="6789">
                  <c:v>47.145833333333336</c:v>
                </c:pt>
                <c:pt idx="6790">
                  <c:v>47.152777777777779</c:v>
                </c:pt>
                <c:pt idx="6791">
                  <c:v>47.159722222222221</c:v>
                </c:pt>
                <c:pt idx="6792">
                  <c:v>47.166666666666664</c:v>
                </c:pt>
                <c:pt idx="6793">
                  <c:v>47.173611111111114</c:v>
                </c:pt>
                <c:pt idx="6794">
                  <c:v>47.18055555555555</c:v>
                </c:pt>
                <c:pt idx="6795">
                  <c:v>47.1875</c:v>
                </c:pt>
                <c:pt idx="6796">
                  <c:v>47.19444444444445</c:v>
                </c:pt>
                <c:pt idx="6797">
                  <c:v>47.201388888888886</c:v>
                </c:pt>
                <c:pt idx="6798">
                  <c:v>47.208333333333336</c:v>
                </c:pt>
                <c:pt idx="6799">
                  <c:v>47.215277777777779</c:v>
                </c:pt>
                <c:pt idx="6800">
                  <c:v>47.222222222222221</c:v>
                </c:pt>
                <c:pt idx="6801">
                  <c:v>47.229166666666664</c:v>
                </c:pt>
                <c:pt idx="6802">
                  <c:v>47.236111111111114</c:v>
                </c:pt>
                <c:pt idx="6803">
                  <c:v>47.24305555555555</c:v>
                </c:pt>
                <c:pt idx="6804">
                  <c:v>47.25</c:v>
                </c:pt>
                <c:pt idx="6805">
                  <c:v>47.25694444444445</c:v>
                </c:pt>
                <c:pt idx="6806">
                  <c:v>47.263888888888886</c:v>
                </c:pt>
                <c:pt idx="6807">
                  <c:v>47.270833333333336</c:v>
                </c:pt>
                <c:pt idx="6808">
                  <c:v>47.277777777777779</c:v>
                </c:pt>
                <c:pt idx="6809">
                  <c:v>47.284722222222221</c:v>
                </c:pt>
                <c:pt idx="6810">
                  <c:v>47.291666666666664</c:v>
                </c:pt>
                <c:pt idx="6811">
                  <c:v>47.298611111111114</c:v>
                </c:pt>
                <c:pt idx="6812">
                  <c:v>47.30555555555555</c:v>
                </c:pt>
                <c:pt idx="6813">
                  <c:v>47.3125</c:v>
                </c:pt>
                <c:pt idx="6814">
                  <c:v>47.31944444444445</c:v>
                </c:pt>
                <c:pt idx="6815">
                  <c:v>47.326388888888886</c:v>
                </c:pt>
                <c:pt idx="6816">
                  <c:v>47.333333333333336</c:v>
                </c:pt>
                <c:pt idx="6817">
                  <c:v>47.340277777777779</c:v>
                </c:pt>
                <c:pt idx="6818">
                  <c:v>47.347222222222221</c:v>
                </c:pt>
                <c:pt idx="6819">
                  <c:v>47.354166666666664</c:v>
                </c:pt>
                <c:pt idx="6820">
                  <c:v>47.361111111111114</c:v>
                </c:pt>
                <c:pt idx="6821">
                  <c:v>47.36805555555555</c:v>
                </c:pt>
                <c:pt idx="6822">
                  <c:v>47.375</c:v>
                </c:pt>
                <c:pt idx="6823">
                  <c:v>47.38194444444445</c:v>
                </c:pt>
                <c:pt idx="6824">
                  <c:v>47.388888888888886</c:v>
                </c:pt>
                <c:pt idx="6825">
                  <c:v>47.395833333333336</c:v>
                </c:pt>
                <c:pt idx="6826">
                  <c:v>47.402777777777779</c:v>
                </c:pt>
                <c:pt idx="6827">
                  <c:v>47.409722222222221</c:v>
                </c:pt>
                <c:pt idx="6828">
                  <c:v>47.416666666666664</c:v>
                </c:pt>
                <c:pt idx="6829">
                  <c:v>47.423611111111114</c:v>
                </c:pt>
                <c:pt idx="6830">
                  <c:v>47.43055555555555</c:v>
                </c:pt>
                <c:pt idx="6831">
                  <c:v>47.4375</c:v>
                </c:pt>
                <c:pt idx="6832">
                  <c:v>47.44444444444445</c:v>
                </c:pt>
                <c:pt idx="6833">
                  <c:v>47.451388888888886</c:v>
                </c:pt>
                <c:pt idx="6834">
                  <c:v>47.458333333333336</c:v>
                </c:pt>
                <c:pt idx="6835">
                  <c:v>47.465277777777779</c:v>
                </c:pt>
                <c:pt idx="6836">
                  <c:v>47.472222222222221</c:v>
                </c:pt>
                <c:pt idx="6837">
                  <c:v>47.479166666666664</c:v>
                </c:pt>
                <c:pt idx="6838">
                  <c:v>47.486111111111114</c:v>
                </c:pt>
                <c:pt idx="6839">
                  <c:v>47.49305555555555</c:v>
                </c:pt>
                <c:pt idx="6840">
                  <c:v>47.5</c:v>
                </c:pt>
                <c:pt idx="6841">
                  <c:v>47.50694444444445</c:v>
                </c:pt>
                <c:pt idx="6842">
                  <c:v>47.513888888888886</c:v>
                </c:pt>
                <c:pt idx="6843">
                  <c:v>47.520833333333336</c:v>
                </c:pt>
                <c:pt idx="6844">
                  <c:v>47.527777777777779</c:v>
                </c:pt>
                <c:pt idx="6845">
                  <c:v>47.534722222222221</c:v>
                </c:pt>
                <c:pt idx="6846">
                  <c:v>47.541666666666664</c:v>
                </c:pt>
                <c:pt idx="6847">
                  <c:v>47.548611111111114</c:v>
                </c:pt>
                <c:pt idx="6848">
                  <c:v>47.55555555555555</c:v>
                </c:pt>
                <c:pt idx="6849">
                  <c:v>47.5625</c:v>
                </c:pt>
                <c:pt idx="6850">
                  <c:v>47.56944444444445</c:v>
                </c:pt>
                <c:pt idx="6851">
                  <c:v>47.576388888888886</c:v>
                </c:pt>
                <c:pt idx="6852">
                  <c:v>47.583333333333336</c:v>
                </c:pt>
                <c:pt idx="6853">
                  <c:v>47.590277777777779</c:v>
                </c:pt>
                <c:pt idx="6854">
                  <c:v>47.597222222222221</c:v>
                </c:pt>
                <c:pt idx="6855">
                  <c:v>47.604166666666664</c:v>
                </c:pt>
                <c:pt idx="6856">
                  <c:v>47.611111111111114</c:v>
                </c:pt>
                <c:pt idx="6857">
                  <c:v>47.61805555555555</c:v>
                </c:pt>
                <c:pt idx="6858">
                  <c:v>47.625</c:v>
                </c:pt>
                <c:pt idx="6859">
                  <c:v>47.63194444444445</c:v>
                </c:pt>
                <c:pt idx="6860">
                  <c:v>47.638888888888886</c:v>
                </c:pt>
                <c:pt idx="6861">
                  <c:v>47.645833333333336</c:v>
                </c:pt>
                <c:pt idx="6862">
                  <c:v>47.652777777777779</c:v>
                </c:pt>
                <c:pt idx="6863">
                  <c:v>47.659722222222221</c:v>
                </c:pt>
                <c:pt idx="6864">
                  <c:v>47.666666666666664</c:v>
                </c:pt>
                <c:pt idx="6865">
                  <c:v>47.673611111111114</c:v>
                </c:pt>
                <c:pt idx="6866">
                  <c:v>47.68055555555555</c:v>
                </c:pt>
                <c:pt idx="6867">
                  <c:v>47.6875</c:v>
                </c:pt>
                <c:pt idx="6868">
                  <c:v>47.69444444444445</c:v>
                </c:pt>
                <c:pt idx="6869">
                  <c:v>47.701388888888886</c:v>
                </c:pt>
                <c:pt idx="6870">
                  <c:v>47.708333333333336</c:v>
                </c:pt>
                <c:pt idx="6871">
                  <c:v>47.715277777777779</c:v>
                </c:pt>
                <c:pt idx="6872">
                  <c:v>47.722222222222221</c:v>
                </c:pt>
                <c:pt idx="6873">
                  <c:v>47.729166666666664</c:v>
                </c:pt>
                <c:pt idx="6874">
                  <c:v>47.736111111111114</c:v>
                </c:pt>
                <c:pt idx="6875">
                  <c:v>47.74305555555555</c:v>
                </c:pt>
                <c:pt idx="6876">
                  <c:v>47.75</c:v>
                </c:pt>
                <c:pt idx="6877">
                  <c:v>47.75694444444445</c:v>
                </c:pt>
                <c:pt idx="6878">
                  <c:v>47.763888888888886</c:v>
                </c:pt>
                <c:pt idx="6879">
                  <c:v>47.770833333333336</c:v>
                </c:pt>
                <c:pt idx="6880">
                  <c:v>47.777777777777779</c:v>
                </c:pt>
                <c:pt idx="6881">
                  <c:v>47.784722222222221</c:v>
                </c:pt>
                <c:pt idx="6882">
                  <c:v>47.791666666666664</c:v>
                </c:pt>
                <c:pt idx="6883">
                  <c:v>47.798611111111114</c:v>
                </c:pt>
                <c:pt idx="6884">
                  <c:v>47.80555555555555</c:v>
                </c:pt>
                <c:pt idx="6885">
                  <c:v>47.8125</c:v>
                </c:pt>
                <c:pt idx="6886">
                  <c:v>47.81944444444445</c:v>
                </c:pt>
                <c:pt idx="6887">
                  <c:v>47.826388888888886</c:v>
                </c:pt>
                <c:pt idx="6888">
                  <c:v>47.833333333333336</c:v>
                </c:pt>
                <c:pt idx="6889">
                  <c:v>47.840277777777779</c:v>
                </c:pt>
                <c:pt idx="6890">
                  <c:v>47.847222222222221</c:v>
                </c:pt>
                <c:pt idx="6891">
                  <c:v>47.854166666666664</c:v>
                </c:pt>
                <c:pt idx="6892">
                  <c:v>47.861111111111114</c:v>
                </c:pt>
                <c:pt idx="6893">
                  <c:v>47.86805555555555</c:v>
                </c:pt>
                <c:pt idx="6894">
                  <c:v>47.875</c:v>
                </c:pt>
                <c:pt idx="6895">
                  <c:v>47.88194444444445</c:v>
                </c:pt>
                <c:pt idx="6896">
                  <c:v>47.888888888888886</c:v>
                </c:pt>
                <c:pt idx="6897">
                  <c:v>47.895833333333336</c:v>
                </c:pt>
                <c:pt idx="6898">
                  <c:v>47.902777777777779</c:v>
                </c:pt>
                <c:pt idx="6899">
                  <c:v>47.909722222222221</c:v>
                </c:pt>
                <c:pt idx="6900">
                  <c:v>47.916666666666664</c:v>
                </c:pt>
                <c:pt idx="6901">
                  <c:v>47.923611111111114</c:v>
                </c:pt>
                <c:pt idx="6902">
                  <c:v>47.93055555555555</c:v>
                </c:pt>
                <c:pt idx="6903">
                  <c:v>47.9375</c:v>
                </c:pt>
                <c:pt idx="6904">
                  <c:v>47.94444444444445</c:v>
                </c:pt>
                <c:pt idx="6905">
                  <c:v>47.951388888888886</c:v>
                </c:pt>
                <c:pt idx="6906">
                  <c:v>47.958333333333336</c:v>
                </c:pt>
                <c:pt idx="6907">
                  <c:v>47.965277777777779</c:v>
                </c:pt>
                <c:pt idx="6908">
                  <c:v>47.972222222222221</c:v>
                </c:pt>
                <c:pt idx="6909">
                  <c:v>47.979166666666664</c:v>
                </c:pt>
                <c:pt idx="6910">
                  <c:v>47.986111111111114</c:v>
                </c:pt>
                <c:pt idx="6911">
                  <c:v>47.99305555555555</c:v>
                </c:pt>
                <c:pt idx="6912">
                  <c:v>48</c:v>
                </c:pt>
                <c:pt idx="6913">
                  <c:v>48.00694444444445</c:v>
                </c:pt>
                <c:pt idx="6914">
                  <c:v>48.013888888888886</c:v>
                </c:pt>
                <c:pt idx="6915">
                  <c:v>48.020833333333336</c:v>
                </c:pt>
                <c:pt idx="6916">
                  <c:v>48.027777777777779</c:v>
                </c:pt>
                <c:pt idx="6917">
                  <c:v>48.034722222222221</c:v>
                </c:pt>
                <c:pt idx="6918">
                  <c:v>48.041666666666664</c:v>
                </c:pt>
                <c:pt idx="6919">
                  <c:v>48.048611111111114</c:v>
                </c:pt>
                <c:pt idx="6920">
                  <c:v>48.05555555555555</c:v>
                </c:pt>
                <c:pt idx="6921">
                  <c:v>48.0625</c:v>
                </c:pt>
                <c:pt idx="6922">
                  <c:v>48.06944444444445</c:v>
                </c:pt>
                <c:pt idx="6923">
                  <c:v>48.076388888888886</c:v>
                </c:pt>
                <c:pt idx="6924">
                  <c:v>48.083333333333336</c:v>
                </c:pt>
                <c:pt idx="6925">
                  <c:v>48.090277777777779</c:v>
                </c:pt>
                <c:pt idx="6926">
                  <c:v>48.097222222222221</c:v>
                </c:pt>
                <c:pt idx="6927">
                  <c:v>48.104166666666664</c:v>
                </c:pt>
                <c:pt idx="6928">
                  <c:v>48.111111111111114</c:v>
                </c:pt>
                <c:pt idx="6929">
                  <c:v>48.11805555555555</c:v>
                </c:pt>
                <c:pt idx="6930">
                  <c:v>48.125</c:v>
                </c:pt>
                <c:pt idx="6931">
                  <c:v>48.13194444444445</c:v>
                </c:pt>
                <c:pt idx="6932">
                  <c:v>48.138888888888886</c:v>
                </c:pt>
                <c:pt idx="6933">
                  <c:v>48.145833333333336</c:v>
                </c:pt>
                <c:pt idx="6934">
                  <c:v>48.152777777777779</c:v>
                </c:pt>
                <c:pt idx="6935">
                  <c:v>48.159722222222221</c:v>
                </c:pt>
                <c:pt idx="6936">
                  <c:v>48.166666666666664</c:v>
                </c:pt>
                <c:pt idx="6937">
                  <c:v>48.173611111111114</c:v>
                </c:pt>
                <c:pt idx="6938">
                  <c:v>48.18055555555555</c:v>
                </c:pt>
                <c:pt idx="6939">
                  <c:v>48.1875</c:v>
                </c:pt>
                <c:pt idx="6940">
                  <c:v>48.19444444444445</c:v>
                </c:pt>
                <c:pt idx="6941">
                  <c:v>48.201388888888886</c:v>
                </c:pt>
                <c:pt idx="6942">
                  <c:v>48.208333333333336</c:v>
                </c:pt>
                <c:pt idx="6943">
                  <c:v>48.215277777777779</c:v>
                </c:pt>
                <c:pt idx="6944">
                  <c:v>48.222222222222221</c:v>
                </c:pt>
                <c:pt idx="6945">
                  <c:v>48.229166666666664</c:v>
                </c:pt>
                <c:pt idx="6946">
                  <c:v>48.236111111111114</c:v>
                </c:pt>
                <c:pt idx="6947">
                  <c:v>48.24305555555555</c:v>
                </c:pt>
                <c:pt idx="6948">
                  <c:v>48.25</c:v>
                </c:pt>
                <c:pt idx="6949">
                  <c:v>48.25694444444445</c:v>
                </c:pt>
                <c:pt idx="6950">
                  <c:v>48.263888888888886</c:v>
                </c:pt>
                <c:pt idx="6951">
                  <c:v>48.270833333333336</c:v>
                </c:pt>
                <c:pt idx="6952">
                  <c:v>48.277777777777779</c:v>
                </c:pt>
                <c:pt idx="6953">
                  <c:v>48.284722222222221</c:v>
                </c:pt>
                <c:pt idx="6954">
                  <c:v>48.291666666666664</c:v>
                </c:pt>
                <c:pt idx="6955">
                  <c:v>48.298611111111114</c:v>
                </c:pt>
                <c:pt idx="6956">
                  <c:v>48.30555555555555</c:v>
                </c:pt>
                <c:pt idx="6957">
                  <c:v>48.3125</c:v>
                </c:pt>
                <c:pt idx="6958">
                  <c:v>48.31944444444445</c:v>
                </c:pt>
                <c:pt idx="6959">
                  <c:v>48.326388888888886</c:v>
                </c:pt>
                <c:pt idx="6960">
                  <c:v>48.333333333333336</c:v>
                </c:pt>
                <c:pt idx="6961">
                  <c:v>48.340277777777779</c:v>
                </c:pt>
                <c:pt idx="6962">
                  <c:v>48.347222222222221</c:v>
                </c:pt>
                <c:pt idx="6963">
                  <c:v>48.354166666666664</c:v>
                </c:pt>
                <c:pt idx="6964">
                  <c:v>48.361111111111114</c:v>
                </c:pt>
                <c:pt idx="6965">
                  <c:v>48.36805555555555</c:v>
                </c:pt>
                <c:pt idx="6966">
                  <c:v>48.375</c:v>
                </c:pt>
                <c:pt idx="6967">
                  <c:v>48.38194444444445</c:v>
                </c:pt>
                <c:pt idx="6968">
                  <c:v>48.388888888888886</c:v>
                </c:pt>
                <c:pt idx="6969">
                  <c:v>48.395833333333336</c:v>
                </c:pt>
                <c:pt idx="6970">
                  <c:v>48.402777777777779</c:v>
                </c:pt>
                <c:pt idx="6971">
                  <c:v>48.409722222222221</c:v>
                </c:pt>
                <c:pt idx="6972">
                  <c:v>48.416666666666664</c:v>
                </c:pt>
                <c:pt idx="6973">
                  <c:v>48.423611111111114</c:v>
                </c:pt>
                <c:pt idx="6974">
                  <c:v>48.43055555555555</c:v>
                </c:pt>
                <c:pt idx="6975">
                  <c:v>48.4375</c:v>
                </c:pt>
                <c:pt idx="6976">
                  <c:v>48.44444444444445</c:v>
                </c:pt>
                <c:pt idx="6977">
                  <c:v>48.451388888888886</c:v>
                </c:pt>
                <c:pt idx="6978">
                  <c:v>48.458333333333336</c:v>
                </c:pt>
                <c:pt idx="6979">
                  <c:v>48.465277777777779</c:v>
                </c:pt>
                <c:pt idx="6980">
                  <c:v>48.472222222222221</c:v>
                </c:pt>
                <c:pt idx="6981">
                  <c:v>48.479166666666664</c:v>
                </c:pt>
                <c:pt idx="6982">
                  <c:v>48.486111111111114</c:v>
                </c:pt>
                <c:pt idx="6983">
                  <c:v>48.49305555555555</c:v>
                </c:pt>
                <c:pt idx="6984">
                  <c:v>48.5</c:v>
                </c:pt>
                <c:pt idx="6985">
                  <c:v>48.50694444444445</c:v>
                </c:pt>
                <c:pt idx="6986">
                  <c:v>48.513888888888886</c:v>
                </c:pt>
                <c:pt idx="6987">
                  <c:v>48.520833333333336</c:v>
                </c:pt>
                <c:pt idx="6988">
                  <c:v>48.527777777777779</c:v>
                </c:pt>
                <c:pt idx="6989">
                  <c:v>48.534722222222221</c:v>
                </c:pt>
                <c:pt idx="6990">
                  <c:v>48.541666666666664</c:v>
                </c:pt>
                <c:pt idx="6991">
                  <c:v>48.548611111111114</c:v>
                </c:pt>
                <c:pt idx="6992">
                  <c:v>48.55555555555555</c:v>
                </c:pt>
                <c:pt idx="6993">
                  <c:v>48.5625</c:v>
                </c:pt>
                <c:pt idx="6994">
                  <c:v>48.56944444444445</c:v>
                </c:pt>
                <c:pt idx="6995">
                  <c:v>48.576388888888886</c:v>
                </c:pt>
                <c:pt idx="6996">
                  <c:v>48.583333333333336</c:v>
                </c:pt>
                <c:pt idx="6997">
                  <c:v>48.590277777777779</c:v>
                </c:pt>
                <c:pt idx="6998">
                  <c:v>48.597222222222221</c:v>
                </c:pt>
                <c:pt idx="6999">
                  <c:v>48.604166666666664</c:v>
                </c:pt>
                <c:pt idx="7000">
                  <c:v>48.611111111111114</c:v>
                </c:pt>
                <c:pt idx="7001">
                  <c:v>48.61805555555555</c:v>
                </c:pt>
                <c:pt idx="7002">
                  <c:v>48.625</c:v>
                </c:pt>
                <c:pt idx="7003">
                  <c:v>48.63194444444445</c:v>
                </c:pt>
                <c:pt idx="7004">
                  <c:v>48.638888888888886</c:v>
                </c:pt>
                <c:pt idx="7005">
                  <c:v>48.645833333333336</c:v>
                </c:pt>
                <c:pt idx="7006">
                  <c:v>48.652777777777779</c:v>
                </c:pt>
                <c:pt idx="7007">
                  <c:v>48.659722222222221</c:v>
                </c:pt>
                <c:pt idx="7008">
                  <c:v>48.666666666666664</c:v>
                </c:pt>
                <c:pt idx="7009">
                  <c:v>48.673611111111114</c:v>
                </c:pt>
                <c:pt idx="7010">
                  <c:v>48.68055555555555</c:v>
                </c:pt>
                <c:pt idx="7011">
                  <c:v>48.6875</c:v>
                </c:pt>
                <c:pt idx="7012">
                  <c:v>48.69444444444445</c:v>
                </c:pt>
                <c:pt idx="7013">
                  <c:v>48.701388888888886</c:v>
                </c:pt>
                <c:pt idx="7014">
                  <c:v>48.708333333333336</c:v>
                </c:pt>
                <c:pt idx="7015">
                  <c:v>48.715277777777779</c:v>
                </c:pt>
                <c:pt idx="7016">
                  <c:v>48.722222222222221</c:v>
                </c:pt>
                <c:pt idx="7017">
                  <c:v>48.729166666666664</c:v>
                </c:pt>
                <c:pt idx="7018">
                  <c:v>48.736111111111114</c:v>
                </c:pt>
                <c:pt idx="7019">
                  <c:v>48.74305555555555</c:v>
                </c:pt>
                <c:pt idx="7020">
                  <c:v>48.75</c:v>
                </c:pt>
                <c:pt idx="7021">
                  <c:v>48.75694444444445</c:v>
                </c:pt>
                <c:pt idx="7022">
                  <c:v>48.763888888888886</c:v>
                </c:pt>
                <c:pt idx="7023">
                  <c:v>48.770833333333336</c:v>
                </c:pt>
                <c:pt idx="7024">
                  <c:v>48.777777777777779</c:v>
                </c:pt>
                <c:pt idx="7025">
                  <c:v>48.784722222222221</c:v>
                </c:pt>
                <c:pt idx="7026">
                  <c:v>48.791666666666664</c:v>
                </c:pt>
                <c:pt idx="7027">
                  <c:v>48.798611111111114</c:v>
                </c:pt>
                <c:pt idx="7028">
                  <c:v>48.80555555555555</c:v>
                </c:pt>
                <c:pt idx="7029">
                  <c:v>48.8125</c:v>
                </c:pt>
                <c:pt idx="7030">
                  <c:v>48.81944444444445</c:v>
                </c:pt>
                <c:pt idx="7031">
                  <c:v>48.826388888888886</c:v>
                </c:pt>
                <c:pt idx="7032">
                  <c:v>48.833333333333336</c:v>
                </c:pt>
                <c:pt idx="7033">
                  <c:v>48.840277777777779</c:v>
                </c:pt>
                <c:pt idx="7034">
                  <c:v>48.847222222222221</c:v>
                </c:pt>
                <c:pt idx="7035">
                  <c:v>48.854166666666664</c:v>
                </c:pt>
                <c:pt idx="7036">
                  <c:v>48.861111111111114</c:v>
                </c:pt>
                <c:pt idx="7037">
                  <c:v>48.86805555555555</c:v>
                </c:pt>
                <c:pt idx="7038">
                  <c:v>48.875</c:v>
                </c:pt>
                <c:pt idx="7039">
                  <c:v>48.88194444444445</c:v>
                </c:pt>
                <c:pt idx="7040">
                  <c:v>48.888888888888886</c:v>
                </c:pt>
                <c:pt idx="7041">
                  <c:v>48.895833333333336</c:v>
                </c:pt>
                <c:pt idx="7042">
                  <c:v>48.902777777777779</c:v>
                </c:pt>
                <c:pt idx="7043">
                  <c:v>48.909722222222221</c:v>
                </c:pt>
                <c:pt idx="7044">
                  <c:v>48.916666666666664</c:v>
                </c:pt>
                <c:pt idx="7045">
                  <c:v>48.923611111111114</c:v>
                </c:pt>
                <c:pt idx="7046">
                  <c:v>48.93055555555555</c:v>
                </c:pt>
                <c:pt idx="7047">
                  <c:v>48.9375</c:v>
                </c:pt>
                <c:pt idx="7048">
                  <c:v>48.94444444444445</c:v>
                </c:pt>
                <c:pt idx="7049">
                  <c:v>48.951388888888886</c:v>
                </c:pt>
                <c:pt idx="7050">
                  <c:v>48.958333333333336</c:v>
                </c:pt>
                <c:pt idx="7051">
                  <c:v>48.965277777777779</c:v>
                </c:pt>
                <c:pt idx="7052">
                  <c:v>48.972222222222221</c:v>
                </c:pt>
                <c:pt idx="7053">
                  <c:v>48.979166666666664</c:v>
                </c:pt>
                <c:pt idx="7054">
                  <c:v>48.986111111111114</c:v>
                </c:pt>
                <c:pt idx="7055">
                  <c:v>48.99305555555555</c:v>
                </c:pt>
                <c:pt idx="7056">
                  <c:v>49</c:v>
                </c:pt>
                <c:pt idx="7057">
                  <c:v>49.00694444444445</c:v>
                </c:pt>
                <c:pt idx="7058">
                  <c:v>49.013888888888886</c:v>
                </c:pt>
                <c:pt idx="7059">
                  <c:v>49.020833333333336</c:v>
                </c:pt>
                <c:pt idx="7060">
                  <c:v>49.027777777777779</c:v>
                </c:pt>
                <c:pt idx="7061">
                  <c:v>49.034722222222221</c:v>
                </c:pt>
                <c:pt idx="7062">
                  <c:v>49.041666666666664</c:v>
                </c:pt>
                <c:pt idx="7063">
                  <c:v>49.048611111111114</c:v>
                </c:pt>
                <c:pt idx="7064">
                  <c:v>49.05555555555555</c:v>
                </c:pt>
                <c:pt idx="7065">
                  <c:v>49.0625</c:v>
                </c:pt>
                <c:pt idx="7066">
                  <c:v>49.06944444444445</c:v>
                </c:pt>
                <c:pt idx="7067">
                  <c:v>49.076388888888886</c:v>
                </c:pt>
                <c:pt idx="7068">
                  <c:v>49.083333333333336</c:v>
                </c:pt>
                <c:pt idx="7069">
                  <c:v>49.090277777777779</c:v>
                </c:pt>
                <c:pt idx="7070">
                  <c:v>49.097222222222221</c:v>
                </c:pt>
                <c:pt idx="7071">
                  <c:v>49.104166666666664</c:v>
                </c:pt>
                <c:pt idx="7072">
                  <c:v>49.111111111111114</c:v>
                </c:pt>
                <c:pt idx="7073">
                  <c:v>49.11805555555555</c:v>
                </c:pt>
                <c:pt idx="7074">
                  <c:v>49.125</c:v>
                </c:pt>
                <c:pt idx="7075">
                  <c:v>49.13194444444445</c:v>
                </c:pt>
                <c:pt idx="7076">
                  <c:v>49.138888888888886</c:v>
                </c:pt>
                <c:pt idx="7077">
                  <c:v>49.145833333333336</c:v>
                </c:pt>
                <c:pt idx="7078">
                  <c:v>49.152777777777779</c:v>
                </c:pt>
                <c:pt idx="7079">
                  <c:v>49.159722222222221</c:v>
                </c:pt>
                <c:pt idx="7080">
                  <c:v>49.166666666666664</c:v>
                </c:pt>
                <c:pt idx="7081">
                  <c:v>49.173611111111114</c:v>
                </c:pt>
                <c:pt idx="7082">
                  <c:v>49.18055555555555</c:v>
                </c:pt>
                <c:pt idx="7083">
                  <c:v>49.1875</c:v>
                </c:pt>
                <c:pt idx="7084">
                  <c:v>49.19444444444445</c:v>
                </c:pt>
                <c:pt idx="7085">
                  <c:v>49.201388888888886</c:v>
                </c:pt>
                <c:pt idx="7086">
                  <c:v>49.208333333333336</c:v>
                </c:pt>
                <c:pt idx="7087">
                  <c:v>49.215277777777779</c:v>
                </c:pt>
                <c:pt idx="7088">
                  <c:v>49.222222222222221</c:v>
                </c:pt>
                <c:pt idx="7089">
                  <c:v>49.229166666666664</c:v>
                </c:pt>
                <c:pt idx="7090">
                  <c:v>49.236111111111114</c:v>
                </c:pt>
                <c:pt idx="7091">
                  <c:v>49.24305555555555</c:v>
                </c:pt>
                <c:pt idx="7092">
                  <c:v>49.25</c:v>
                </c:pt>
                <c:pt idx="7093">
                  <c:v>49.25694444444445</c:v>
                </c:pt>
                <c:pt idx="7094">
                  <c:v>49.263888888888886</c:v>
                </c:pt>
                <c:pt idx="7095">
                  <c:v>49.270833333333336</c:v>
                </c:pt>
                <c:pt idx="7096">
                  <c:v>49.277777777777779</c:v>
                </c:pt>
                <c:pt idx="7097">
                  <c:v>49.284722222222221</c:v>
                </c:pt>
                <c:pt idx="7098">
                  <c:v>49.291666666666664</c:v>
                </c:pt>
                <c:pt idx="7099">
                  <c:v>49.298611111111114</c:v>
                </c:pt>
                <c:pt idx="7100">
                  <c:v>49.30555555555555</c:v>
                </c:pt>
                <c:pt idx="7101">
                  <c:v>49.3125</c:v>
                </c:pt>
                <c:pt idx="7102">
                  <c:v>49.31944444444445</c:v>
                </c:pt>
                <c:pt idx="7103">
                  <c:v>49.326388888888886</c:v>
                </c:pt>
                <c:pt idx="7104">
                  <c:v>49.333333333333336</c:v>
                </c:pt>
                <c:pt idx="7105">
                  <c:v>49.340277777777779</c:v>
                </c:pt>
                <c:pt idx="7106">
                  <c:v>49.347222222222221</c:v>
                </c:pt>
                <c:pt idx="7107">
                  <c:v>49.354166666666664</c:v>
                </c:pt>
                <c:pt idx="7108">
                  <c:v>49.361111111111114</c:v>
                </c:pt>
                <c:pt idx="7109">
                  <c:v>49.36805555555555</c:v>
                </c:pt>
                <c:pt idx="7110">
                  <c:v>49.375</c:v>
                </c:pt>
                <c:pt idx="7111">
                  <c:v>49.38194444444445</c:v>
                </c:pt>
                <c:pt idx="7112">
                  <c:v>49.388888888888886</c:v>
                </c:pt>
                <c:pt idx="7113">
                  <c:v>49.395833333333336</c:v>
                </c:pt>
                <c:pt idx="7114">
                  <c:v>49.402777777777779</c:v>
                </c:pt>
                <c:pt idx="7115">
                  <c:v>49.409722222222221</c:v>
                </c:pt>
                <c:pt idx="7116">
                  <c:v>49.416666666666664</c:v>
                </c:pt>
                <c:pt idx="7117">
                  <c:v>49.423611111111114</c:v>
                </c:pt>
                <c:pt idx="7118">
                  <c:v>49.43055555555555</c:v>
                </c:pt>
                <c:pt idx="7119">
                  <c:v>49.4375</c:v>
                </c:pt>
                <c:pt idx="7120">
                  <c:v>49.44444444444445</c:v>
                </c:pt>
                <c:pt idx="7121">
                  <c:v>49.451388888888886</c:v>
                </c:pt>
                <c:pt idx="7122">
                  <c:v>49.458333333333336</c:v>
                </c:pt>
                <c:pt idx="7123">
                  <c:v>49.465277777777779</c:v>
                </c:pt>
                <c:pt idx="7124">
                  <c:v>49.472222222222221</c:v>
                </c:pt>
                <c:pt idx="7125">
                  <c:v>49.479166666666664</c:v>
                </c:pt>
                <c:pt idx="7126">
                  <c:v>49.486111111111114</c:v>
                </c:pt>
                <c:pt idx="7127">
                  <c:v>49.49305555555555</c:v>
                </c:pt>
                <c:pt idx="7128">
                  <c:v>49.5</c:v>
                </c:pt>
                <c:pt idx="7129">
                  <c:v>49.50694444444445</c:v>
                </c:pt>
                <c:pt idx="7130">
                  <c:v>49.513888888888886</c:v>
                </c:pt>
                <c:pt idx="7131">
                  <c:v>49.520833333333336</c:v>
                </c:pt>
                <c:pt idx="7132">
                  <c:v>49.527777777777779</c:v>
                </c:pt>
                <c:pt idx="7133">
                  <c:v>49.534722222222221</c:v>
                </c:pt>
                <c:pt idx="7134">
                  <c:v>49.541666666666664</c:v>
                </c:pt>
                <c:pt idx="7135">
                  <c:v>49.548611111111114</c:v>
                </c:pt>
                <c:pt idx="7136">
                  <c:v>49.55555555555555</c:v>
                </c:pt>
                <c:pt idx="7137">
                  <c:v>49.5625</c:v>
                </c:pt>
                <c:pt idx="7138">
                  <c:v>49.56944444444445</c:v>
                </c:pt>
                <c:pt idx="7139">
                  <c:v>49.576388888888886</c:v>
                </c:pt>
                <c:pt idx="7140">
                  <c:v>49.583333333333336</c:v>
                </c:pt>
                <c:pt idx="7141">
                  <c:v>49.590277777777779</c:v>
                </c:pt>
                <c:pt idx="7142">
                  <c:v>49.597222222222221</c:v>
                </c:pt>
                <c:pt idx="7143">
                  <c:v>49.604166666666664</c:v>
                </c:pt>
                <c:pt idx="7144">
                  <c:v>49.611111111111114</c:v>
                </c:pt>
                <c:pt idx="7145">
                  <c:v>49.61805555555555</c:v>
                </c:pt>
                <c:pt idx="7146">
                  <c:v>49.625</c:v>
                </c:pt>
                <c:pt idx="7147">
                  <c:v>49.63194444444445</c:v>
                </c:pt>
                <c:pt idx="7148">
                  <c:v>49.638888888888886</c:v>
                </c:pt>
                <c:pt idx="7149">
                  <c:v>49.645833333333336</c:v>
                </c:pt>
                <c:pt idx="7150">
                  <c:v>49.652777777777779</c:v>
                </c:pt>
                <c:pt idx="7151">
                  <c:v>49.659722222222221</c:v>
                </c:pt>
                <c:pt idx="7152">
                  <c:v>49.666666666666664</c:v>
                </c:pt>
                <c:pt idx="7153">
                  <c:v>49.673611111111114</c:v>
                </c:pt>
                <c:pt idx="7154">
                  <c:v>49.68055555555555</c:v>
                </c:pt>
                <c:pt idx="7155">
                  <c:v>49.6875</c:v>
                </c:pt>
                <c:pt idx="7156">
                  <c:v>49.69444444444445</c:v>
                </c:pt>
                <c:pt idx="7157">
                  <c:v>49.701388888888886</c:v>
                </c:pt>
                <c:pt idx="7158">
                  <c:v>49.708333333333336</c:v>
                </c:pt>
                <c:pt idx="7159">
                  <c:v>49.715277777777779</c:v>
                </c:pt>
                <c:pt idx="7160">
                  <c:v>49.722222222222221</c:v>
                </c:pt>
                <c:pt idx="7161">
                  <c:v>49.729166666666664</c:v>
                </c:pt>
                <c:pt idx="7162">
                  <c:v>49.736111111111114</c:v>
                </c:pt>
                <c:pt idx="7163">
                  <c:v>49.74305555555555</c:v>
                </c:pt>
                <c:pt idx="7164">
                  <c:v>49.75</c:v>
                </c:pt>
                <c:pt idx="7165">
                  <c:v>49.75694444444445</c:v>
                </c:pt>
                <c:pt idx="7166">
                  <c:v>49.763888888888886</c:v>
                </c:pt>
                <c:pt idx="7167">
                  <c:v>49.770833333333336</c:v>
                </c:pt>
                <c:pt idx="7168">
                  <c:v>49.777777777777779</c:v>
                </c:pt>
                <c:pt idx="7169">
                  <c:v>49.784722222222221</c:v>
                </c:pt>
                <c:pt idx="7170">
                  <c:v>49.791666666666664</c:v>
                </c:pt>
                <c:pt idx="7171">
                  <c:v>49.798611111111114</c:v>
                </c:pt>
                <c:pt idx="7172">
                  <c:v>49.80555555555555</c:v>
                </c:pt>
                <c:pt idx="7173">
                  <c:v>49.8125</c:v>
                </c:pt>
                <c:pt idx="7174">
                  <c:v>49.81944444444445</c:v>
                </c:pt>
                <c:pt idx="7175">
                  <c:v>49.826388888888886</c:v>
                </c:pt>
                <c:pt idx="7176">
                  <c:v>49.833333333333336</c:v>
                </c:pt>
                <c:pt idx="7177">
                  <c:v>49.840277777777779</c:v>
                </c:pt>
                <c:pt idx="7178">
                  <c:v>49.847222222222221</c:v>
                </c:pt>
                <c:pt idx="7179">
                  <c:v>49.854166666666664</c:v>
                </c:pt>
                <c:pt idx="7180">
                  <c:v>49.861111111111114</c:v>
                </c:pt>
                <c:pt idx="7181">
                  <c:v>49.86805555555555</c:v>
                </c:pt>
                <c:pt idx="7182">
                  <c:v>49.875</c:v>
                </c:pt>
                <c:pt idx="7183">
                  <c:v>49.88194444444445</c:v>
                </c:pt>
                <c:pt idx="7184">
                  <c:v>49.888888888888886</c:v>
                </c:pt>
                <c:pt idx="7185">
                  <c:v>49.895833333333336</c:v>
                </c:pt>
                <c:pt idx="7186">
                  <c:v>49.902777777777779</c:v>
                </c:pt>
                <c:pt idx="7187">
                  <c:v>49.909722222222221</c:v>
                </c:pt>
                <c:pt idx="7188">
                  <c:v>49.916666666666664</c:v>
                </c:pt>
                <c:pt idx="7189">
                  <c:v>49.923611111111114</c:v>
                </c:pt>
                <c:pt idx="7190">
                  <c:v>49.93055555555555</c:v>
                </c:pt>
                <c:pt idx="7191">
                  <c:v>49.9375</c:v>
                </c:pt>
                <c:pt idx="7192">
                  <c:v>49.94444444444445</c:v>
                </c:pt>
                <c:pt idx="7193">
                  <c:v>49.951388888888886</c:v>
                </c:pt>
                <c:pt idx="7194">
                  <c:v>49.958333333333336</c:v>
                </c:pt>
                <c:pt idx="7195">
                  <c:v>49.965277777777779</c:v>
                </c:pt>
                <c:pt idx="7196">
                  <c:v>49.972222222222221</c:v>
                </c:pt>
                <c:pt idx="7197">
                  <c:v>49.979166666666664</c:v>
                </c:pt>
                <c:pt idx="7198">
                  <c:v>49.986111111111114</c:v>
                </c:pt>
                <c:pt idx="7199">
                  <c:v>49.99305555555555</c:v>
                </c:pt>
                <c:pt idx="7200">
                  <c:v>50</c:v>
                </c:pt>
                <c:pt idx="7201">
                  <c:v>50.00694444444445</c:v>
                </c:pt>
                <c:pt idx="7202">
                  <c:v>50.013888888888886</c:v>
                </c:pt>
                <c:pt idx="7203">
                  <c:v>50.020833333333336</c:v>
                </c:pt>
                <c:pt idx="7204">
                  <c:v>50.027777777777779</c:v>
                </c:pt>
                <c:pt idx="7205">
                  <c:v>50.034722222222221</c:v>
                </c:pt>
                <c:pt idx="7206">
                  <c:v>50.041666666666664</c:v>
                </c:pt>
                <c:pt idx="7207">
                  <c:v>50.048611111111114</c:v>
                </c:pt>
                <c:pt idx="7208">
                  <c:v>50.05555555555555</c:v>
                </c:pt>
                <c:pt idx="7209">
                  <c:v>50.0625</c:v>
                </c:pt>
                <c:pt idx="7210">
                  <c:v>50.06944444444445</c:v>
                </c:pt>
                <c:pt idx="7211">
                  <c:v>50.076388888888886</c:v>
                </c:pt>
                <c:pt idx="7212">
                  <c:v>50.083333333333336</c:v>
                </c:pt>
                <c:pt idx="7213">
                  <c:v>50.090277777777779</c:v>
                </c:pt>
                <c:pt idx="7214">
                  <c:v>50.097222222222221</c:v>
                </c:pt>
                <c:pt idx="7215">
                  <c:v>50.104166666666664</c:v>
                </c:pt>
                <c:pt idx="7216">
                  <c:v>50.111111111111114</c:v>
                </c:pt>
                <c:pt idx="7217">
                  <c:v>50.11805555555555</c:v>
                </c:pt>
                <c:pt idx="7218">
                  <c:v>50.125</c:v>
                </c:pt>
                <c:pt idx="7219">
                  <c:v>50.13194444444445</c:v>
                </c:pt>
                <c:pt idx="7220">
                  <c:v>50.138888888888886</c:v>
                </c:pt>
                <c:pt idx="7221">
                  <c:v>50.145833333333336</c:v>
                </c:pt>
                <c:pt idx="7222">
                  <c:v>50.152777777777779</c:v>
                </c:pt>
                <c:pt idx="7223">
                  <c:v>50.159722222222221</c:v>
                </c:pt>
                <c:pt idx="7224">
                  <c:v>50.166666666666664</c:v>
                </c:pt>
                <c:pt idx="7225">
                  <c:v>50.173611111111114</c:v>
                </c:pt>
                <c:pt idx="7226">
                  <c:v>50.18055555555555</c:v>
                </c:pt>
                <c:pt idx="7227">
                  <c:v>50.1875</c:v>
                </c:pt>
                <c:pt idx="7228">
                  <c:v>50.19444444444445</c:v>
                </c:pt>
                <c:pt idx="7229">
                  <c:v>50.201388888888886</c:v>
                </c:pt>
                <c:pt idx="7230">
                  <c:v>50.208333333333336</c:v>
                </c:pt>
                <c:pt idx="7231">
                  <c:v>50.215277777777779</c:v>
                </c:pt>
                <c:pt idx="7232">
                  <c:v>50.222222222222221</c:v>
                </c:pt>
                <c:pt idx="7233">
                  <c:v>50.229166666666664</c:v>
                </c:pt>
                <c:pt idx="7234">
                  <c:v>50.236111111111114</c:v>
                </c:pt>
                <c:pt idx="7235">
                  <c:v>50.24305555555555</c:v>
                </c:pt>
                <c:pt idx="7236">
                  <c:v>50.25</c:v>
                </c:pt>
                <c:pt idx="7237">
                  <c:v>50.25694444444445</c:v>
                </c:pt>
                <c:pt idx="7238">
                  <c:v>50.263888888888886</c:v>
                </c:pt>
                <c:pt idx="7239">
                  <c:v>50.270833333333336</c:v>
                </c:pt>
                <c:pt idx="7240">
                  <c:v>50.277777777777779</c:v>
                </c:pt>
                <c:pt idx="7241">
                  <c:v>50.284722222222221</c:v>
                </c:pt>
                <c:pt idx="7242">
                  <c:v>50.291666666666664</c:v>
                </c:pt>
                <c:pt idx="7243">
                  <c:v>50.298611111111114</c:v>
                </c:pt>
                <c:pt idx="7244">
                  <c:v>50.30555555555555</c:v>
                </c:pt>
                <c:pt idx="7245">
                  <c:v>50.3125</c:v>
                </c:pt>
                <c:pt idx="7246">
                  <c:v>50.31944444444445</c:v>
                </c:pt>
                <c:pt idx="7247">
                  <c:v>50.326388888888886</c:v>
                </c:pt>
                <c:pt idx="7248">
                  <c:v>50.333333333333336</c:v>
                </c:pt>
                <c:pt idx="7249">
                  <c:v>50.340277777777779</c:v>
                </c:pt>
                <c:pt idx="7250">
                  <c:v>50.347222222222221</c:v>
                </c:pt>
                <c:pt idx="7251">
                  <c:v>50.354166666666664</c:v>
                </c:pt>
                <c:pt idx="7252">
                  <c:v>50.361111111111114</c:v>
                </c:pt>
                <c:pt idx="7253">
                  <c:v>50.36805555555555</c:v>
                </c:pt>
                <c:pt idx="7254">
                  <c:v>50.375</c:v>
                </c:pt>
                <c:pt idx="7255">
                  <c:v>50.38194444444445</c:v>
                </c:pt>
                <c:pt idx="7256">
                  <c:v>50.388888888888886</c:v>
                </c:pt>
                <c:pt idx="7257">
                  <c:v>50.395833333333336</c:v>
                </c:pt>
                <c:pt idx="7258">
                  <c:v>50.402777777777779</c:v>
                </c:pt>
                <c:pt idx="7259">
                  <c:v>50.409722222222221</c:v>
                </c:pt>
                <c:pt idx="7260">
                  <c:v>50.416666666666664</c:v>
                </c:pt>
                <c:pt idx="7261">
                  <c:v>50.423611111111114</c:v>
                </c:pt>
                <c:pt idx="7262">
                  <c:v>50.43055555555555</c:v>
                </c:pt>
                <c:pt idx="7263">
                  <c:v>50.4375</c:v>
                </c:pt>
                <c:pt idx="7264">
                  <c:v>50.44444444444445</c:v>
                </c:pt>
                <c:pt idx="7265">
                  <c:v>50.451388888888886</c:v>
                </c:pt>
                <c:pt idx="7266">
                  <c:v>50.458333333333336</c:v>
                </c:pt>
                <c:pt idx="7267">
                  <c:v>50.465277777777779</c:v>
                </c:pt>
                <c:pt idx="7268">
                  <c:v>50.472222222222221</c:v>
                </c:pt>
                <c:pt idx="7269">
                  <c:v>50.479166666666664</c:v>
                </c:pt>
                <c:pt idx="7270">
                  <c:v>50.486111111111114</c:v>
                </c:pt>
                <c:pt idx="7271">
                  <c:v>50.49305555555555</c:v>
                </c:pt>
                <c:pt idx="7272">
                  <c:v>50.5</c:v>
                </c:pt>
                <c:pt idx="7273">
                  <c:v>50.50694444444445</c:v>
                </c:pt>
                <c:pt idx="7274">
                  <c:v>50.513888888888886</c:v>
                </c:pt>
                <c:pt idx="7275">
                  <c:v>50.520833333333336</c:v>
                </c:pt>
                <c:pt idx="7276">
                  <c:v>50.527777777777779</c:v>
                </c:pt>
                <c:pt idx="7277">
                  <c:v>50.534722222222221</c:v>
                </c:pt>
                <c:pt idx="7278">
                  <c:v>50.541666666666664</c:v>
                </c:pt>
                <c:pt idx="7279">
                  <c:v>50.548611111111114</c:v>
                </c:pt>
                <c:pt idx="7280">
                  <c:v>50.55555555555555</c:v>
                </c:pt>
                <c:pt idx="7281">
                  <c:v>50.5625</c:v>
                </c:pt>
                <c:pt idx="7282">
                  <c:v>50.56944444444445</c:v>
                </c:pt>
                <c:pt idx="7283">
                  <c:v>50.576388888888886</c:v>
                </c:pt>
                <c:pt idx="7284">
                  <c:v>50.583333333333336</c:v>
                </c:pt>
                <c:pt idx="7285">
                  <c:v>50.590277777777779</c:v>
                </c:pt>
                <c:pt idx="7286">
                  <c:v>50.597222222222221</c:v>
                </c:pt>
                <c:pt idx="7287">
                  <c:v>50.604166666666664</c:v>
                </c:pt>
                <c:pt idx="7288">
                  <c:v>50.611111111111114</c:v>
                </c:pt>
                <c:pt idx="7289">
                  <c:v>50.61805555555555</c:v>
                </c:pt>
                <c:pt idx="7290">
                  <c:v>50.625</c:v>
                </c:pt>
                <c:pt idx="7291">
                  <c:v>50.63194444444445</c:v>
                </c:pt>
                <c:pt idx="7292">
                  <c:v>50.638888888888886</c:v>
                </c:pt>
                <c:pt idx="7293">
                  <c:v>50.645833333333336</c:v>
                </c:pt>
                <c:pt idx="7294">
                  <c:v>50.652777777777779</c:v>
                </c:pt>
                <c:pt idx="7295">
                  <c:v>50.659722222222221</c:v>
                </c:pt>
                <c:pt idx="7296">
                  <c:v>50.666666666666664</c:v>
                </c:pt>
                <c:pt idx="7297">
                  <c:v>50.673611111111114</c:v>
                </c:pt>
                <c:pt idx="7298">
                  <c:v>50.68055555555555</c:v>
                </c:pt>
                <c:pt idx="7299">
                  <c:v>50.6875</c:v>
                </c:pt>
                <c:pt idx="7300">
                  <c:v>50.69444444444445</c:v>
                </c:pt>
                <c:pt idx="7301">
                  <c:v>50.701388888888886</c:v>
                </c:pt>
                <c:pt idx="7302">
                  <c:v>50.708333333333336</c:v>
                </c:pt>
                <c:pt idx="7303">
                  <c:v>50.715277777777779</c:v>
                </c:pt>
                <c:pt idx="7304">
                  <c:v>50.722222222222221</c:v>
                </c:pt>
                <c:pt idx="7305">
                  <c:v>50.729166666666664</c:v>
                </c:pt>
                <c:pt idx="7306">
                  <c:v>50.736111111111114</c:v>
                </c:pt>
                <c:pt idx="7307">
                  <c:v>50.74305555555555</c:v>
                </c:pt>
                <c:pt idx="7308">
                  <c:v>50.75</c:v>
                </c:pt>
                <c:pt idx="7309">
                  <c:v>50.75694444444445</c:v>
                </c:pt>
                <c:pt idx="7310">
                  <c:v>50.763888888888886</c:v>
                </c:pt>
                <c:pt idx="7311">
                  <c:v>50.770833333333336</c:v>
                </c:pt>
                <c:pt idx="7312">
                  <c:v>50.777777777777779</c:v>
                </c:pt>
                <c:pt idx="7313">
                  <c:v>50.784722222222221</c:v>
                </c:pt>
                <c:pt idx="7314">
                  <c:v>50.791666666666664</c:v>
                </c:pt>
                <c:pt idx="7315">
                  <c:v>50.798611111111114</c:v>
                </c:pt>
                <c:pt idx="7316">
                  <c:v>50.80555555555555</c:v>
                </c:pt>
                <c:pt idx="7317">
                  <c:v>50.8125</c:v>
                </c:pt>
                <c:pt idx="7318">
                  <c:v>50.81944444444445</c:v>
                </c:pt>
                <c:pt idx="7319">
                  <c:v>50.826388888888886</c:v>
                </c:pt>
                <c:pt idx="7320">
                  <c:v>50.833333333333336</c:v>
                </c:pt>
                <c:pt idx="7321">
                  <c:v>50.840277777777779</c:v>
                </c:pt>
                <c:pt idx="7322">
                  <c:v>50.847222222222221</c:v>
                </c:pt>
                <c:pt idx="7323">
                  <c:v>50.854166666666664</c:v>
                </c:pt>
                <c:pt idx="7324">
                  <c:v>50.861111111111114</c:v>
                </c:pt>
                <c:pt idx="7325">
                  <c:v>50.86805555555555</c:v>
                </c:pt>
                <c:pt idx="7326">
                  <c:v>50.875</c:v>
                </c:pt>
                <c:pt idx="7327">
                  <c:v>50.88194444444445</c:v>
                </c:pt>
                <c:pt idx="7328">
                  <c:v>50.888888888888886</c:v>
                </c:pt>
                <c:pt idx="7329">
                  <c:v>50.895833333333336</c:v>
                </c:pt>
                <c:pt idx="7330">
                  <c:v>50.902777777777779</c:v>
                </c:pt>
                <c:pt idx="7331">
                  <c:v>50.909722222222221</c:v>
                </c:pt>
                <c:pt idx="7332">
                  <c:v>50.916666666666664</c:v>
                </c:pt>
                <c:pt idx="7333">
                  <c:v>50.923611111111114</c:v>
                </c:pt>
                <c:pt idx="7334">
                  <c:v>50.93055555555555</c:v>
                </c:pt>
                <c:pt idx="7335">
                  <c:v>50.9375</c:v>
                </c:pt>
                <c:pt idx="7336">
                  <c:v>50.94444444444445</c:v>
                </c:pt>
                <c:pt idx="7337">
                  <c:v>50.951388888888886</c:v>
                </c:pt>
                <c:pt idx="7338">
                  <c:v>50.958333333333336</c:v>
                </c:pt>
                <c:pt idx="7339">
                  <c:v>50.965277777777779</c:v>
                </c:pt>
                <c:pt idx="7340">
                  <c:v>50.972222222222221</c:v>
                </c:pt>
                <c:pt idx="7341">
                  <c:v>50.979166666666664</c:v>
                </c:pt>
                <c:pt idx="7342">
                  <c:v>50.986111111111114</c:v>
                </c:pt>
                <c:pt idx="7343">
                  <c:v>50.99305555555555</c:v>
                </c:pt>
                <c:pt idx="7344">
                  <c:v>51</c:v>
                </c:pt>
                <c:pt idx="7345">
                  <c:v>51.00694444444445</c:v>
                </c:pt>
                <c:pt idx="7346">
                  <c:v>51.013888888888886</c:v>
                </c:pt>
                <c:pt idx="7347">
                  <c:v>51.020833333333336</c:v>
                </c:pt>
                <c:pt idx="7348">
                  <c:v>51.027777777777779</c:v>
                </c:pt>
                <c:pt idx="7349">
                  <c:v>51.034722222222221</c:v>
                </c:pt>
                <c:pt idx="7350">
                  <c:v>51.041666666666664</c:v>
                </c:pt>
                <c:pt idx="7351">
                  <c:v>51.048611111111114</c:v>
                </c:pt>
                <c:pt idx="7352">
                  <c:v>51.05555555555555</c:v>
                </c:pt>
                <c:pt idx="7353">
                  <c:v>51.0625</c:v>
                </c:pt>
                <c:pt idx="7354">
                  <c:v>51.06944444444445</c:v>
                </c:pt>
                <c:pt idx="7355">
                  <c:v>51.076388888888886</c:v>
                </c:pt>
                <c:pt idx="7356">
                  <c:v>51.083333333333336</c:v>
                </c:pt>
                <c:pt idx="7357">
                  <c:v>51.090277777777779</c:v>
                </c:pt>
                <c:pt idx="7358">
                  <c:v>51.097222222222221</c:v>
                </c:pt>
                <c:pt idx="7359">
                  <c:v>51.104166666666664</c:v>
                </c:pt>
                <c:pt idx="7360">
                  <c:v>51.111111111111114</c:v>
                </c:pt>
                <c:pt idx="7361">
                  <c:v>51.11805555555555</c:v>
                </c:pt>
                <c:pt idx="7362">
                  <c:v>51.125</c:v>
                </c:pt>
                <c:pt idx="7363">
                  <c:v>51.13194444444445</c:v>
                </c:pt>
                <c:pt idx="7364">
                  <c:v>51.138888888888886</c:v>
                </c:pt>
                <c:pt idx="7365">
                  <c:v>51.145833333333336</c:v>
                </c:pt>
                <c:pt idx="7366">
                  <c:v>51.152777777777779</c:v>
                </c:pt>
                <c:pt idx="7367">
                  <c:v>51.159722222222221</c:v>
                </c:pt>
                <c:pt idx="7368">
                  <c:v>51.166666666666664</c:v>
                </c:pt>
                <c:pt idx="7369">
                  <c:v>51.173611111111114</c:v>
                </c:pt>
                <c:pt idx="7370">
                  <c:v>51.18055555555555</c:v>
                </c:pt>
                <c:pt idx="7371">
                  <c:v>51.1875</c:v>
                </c:pt>
                <c:pt idx="7372">
                  <c:v>51.19444444444445</c:v>
                </c:pt>
                <c:pt idx="7373">
                  <c:v>51.201388888888886</c:v>
                </c:pt>
                <c:pt idx="7374">
                  <c:v>51.208333333333336</c:v>
                </c:pt>
                <c:pt idx="7375">
                  <c:v>51.215277777777779</c:v>
                </c:pt>
                <c:pt idx="7376">
                  <c:v>51.222222222222221</c:v>
                </c:pt>
                <c:pt idx="7377">
                  <c:v>51.229166666666664</c:v>
                </c:pt>
                <c:pt idx="7378">
                  <c:v>51.236111111111114</c:v>
                </c:pt>
                <c:pt idx="7379">
                  <c:v>51.24305555555555</c:v>
                </c:pt>
                <c:pt idx="7380">
                  <c:v>51.25</c:v>
                </c:pt>
                <c:pt idx="7381">
                  <c:v>51.25694444444445</c:v>
                </c:pt>
                <c:pt idx="7382">
                  <c:v>51.263888888888886</c:v>
                </c:pt>
                <c:pt idx="7383">
                  <c:v>51.270833333333336</c:v>
                </c:pt>
                <c:pt idx="7384">
                  <c:v>51.277777777777779</c:v>
                </c:pt>
                <c:pt idx="7385">
                  <c:v>51.284722222222221</c:v>
                </c:pt>
                <c:pt idx="7386">
                  <c:v>51.291666666666664</c:v>
                </c:pt>
                <c:pt idx="7387">
                  <c:v>51.298611111111114</c:v>
                </c:pt>
                <c:pt idx="7388">
                  <c:v>51.30555555555555</c:v>
                </c:pt>
                <c:pt idx="7389">
                  <c:v>51.3125</c:v>
                </c:pt>
                <c:pt idx="7390">
                  <c:v>51.31944444444445</c:v>
                </c:pt>
                <c:pt idx="7391">
                  <c:v>51.326388888888886</c:v>
                </c:pt>
                <c:pt idx="7392">
                  <c:v>51.333333333333336</c:v>
                </c:pt>
                <c:pt idx="7393">
                  <c:v>51.340277777777779</c:v>
                </c:pt>
                <c:pt idx="7394">
                  <c:v>51.347222222222221</c:v>
                </c:pt>
                <c:pt idx="7395">
                  <c:v>51.354166666666664</c:v>
                </c:pt>
                <c:pt idx="7396">
                  <c:v>51.361111111111114</c:v>
                </c:pt>
                <c:pt idx="7397">
                  <c:v>51.36805555555555</c:v>
                </c:pt>
                <c:pt idx="7398">
                  <c:v>51.375</c:v>
                </c:pt>
                <c:pt idx="7399">
                  <c:v>51.38194444444445</c:v>
                </c:pt>
                <c:pt idx="7400">
                  <c:v>51.388888888888886</c:v>
                </c:pt>
                <c:pt idx="7401">
                  <c:v>51.395833333333336</c:v>
                </c:pt>
                <c:pt idx="7402">
                  <c:v>51.402777777777779</c:v>
                </c:pt>
                <c:pt idx="7403">
                  <c:v>51.409722222222221</c:v>
                </c:pt>
                <c:pt idx="7404">
                  <c:v>51.416666666666664</c:v>
                </c:pt>
                <c:pt idx="7405">
                  <c:v>51.423611111111114</c:v>
                </c:pt>
                <c:pt idx="7406">
                  <c:v>51.43055555555555</c:v>
                </c:pt>
                <c:pt idx="7407">
                  <c:v>51.4375</c:v>
                </c:pt>
                <c:pt idx="7408">
                  <c:v>51.44444444444445</c:v>
                </c:pt>
                <c:pt idx="7409">
                  <c:v>51.451388888888886</c:v>
                </c:pt>
                <c:pt idx="7410">
                  <c:v>51.458333333333336</c:v>
                </c:pt>
                <c:pt idx="7411">
                  <c:v>51.465277777777779</c:v>
                </c:pt>
                <c:pt idx="7412">
                  <c:v>51.472222222222221</c:v>
                </c:pt>
                <c:pt idx="7413">
                  <c:v>51.479166666666664</c:v>
                </c:pt>
                <c:pt idx="7414">
                  <c:v>51.486111111111114</c:v>
                </c:pt>
                <c:pt idx="7415">
                  <c:v>51.49305555555555</c:v>
                </c:pt>
                <c:pt idx="7416">
                  <c:v>51.5</c:v>
                </c:pt>
                <c:pt idx="7417">
                  <c:v>51.50694444444445</c:v>
                </c:pt>
                <c:pt idx="7418">
                  <c:v>51.513888888888886</c:v>
                </c:pt>
                <c:pt idx="7419">
                  <c:v>51.520833333333336</c:v>
                </c:pt>
                <c:pt idx="7420">
                  <c:v>51.527777777777779</c:v>
                </c:pt>
                <c:pt idx="7421">
                  <c:v>51.534722222222221</c:v>
                </c:pt>
                <c:pt idx="7422">
                  <c:v>51.541666666666664</c:v>
                </c:pt>
                <c:pt idx="7423">
                  <c:v>51.548611111111114</c:v>
                </c:pt>
                <c:pt idx="7424">
                  <c:v>51.55555555555555</c:v>
                </c:pt>
                <c:pt idx="7425">
                  <c:v>51.5625</c:v>
                </c:pt>
                <c:pt idx="7426">
                  <c:v>51.56944444444445</c:v>
                </c:pt>
                <c:pt idx="7427">
                  <c:v>51.576388888888886</c:v>
                </c:pt>
                <c:pt idx="7428">
                  <c:v>51.583333333333336</c:v>
                </c:pt>
                <c:pt idx="7429">
                  <c:v>51.590277777777779</c:v>
                </c:pt>
                <c:pt idx="7430">
                  <c:v>51.597222222222221</c:v>
                </c:pt>
                <c:pt idx="7431">
                  <c:v>51.604166666666664</c:v>
                </c:pt>
                <c:pt idx="7432">
                  <c:v>51.611111111111114</c:v>
                </c:pt>
                <c:pt idx="7433">
                  <c:v>51.61805555555555</c:v>
                </c:pt>
                <c:pt idx="7434">
                  <c:v>51.625</c:v>
                </c:pt>
                <c:pt idx="7435">
                  <c:v>51.63194444444445</c:v>
                </c:pt>
                <c:pt idx="7436">
                  <c:v>51.638888888888886</c:v>
                </c:pt>
                <c:pt idx="7437">
                  <c:v>51.645833333333336</c:v>
                </c:pt>
                <c:pt idx="7438">
                  <c:v>51.652777777777779</c:v>
                </c:pt>
                <c:pt idx="7439">
                  <c:v>51.659722222222221</c:v>
                </c:pt>
                <c:pt idx="7440">
                  <c:v>51.666666666666664</c:v>
                </c:pt>
                <c:pt idx="7441">
                  <c:v>51.673611111111114</c:v>
                </c:pt>
                <c:pt idx="7442">
                  <c:v>51.68055555555555</c:v>
                </c:pt>
                <c:pt idx="7443">
                  <c:v>51.6875</c:v>
                </c:pt>
                <c:pt idx="7444">
                  <c:v>51.69444444444445</c:v>
                </c:pt>
                <c:pt idx="7445">
                  <c:v>51.701388888888886</c:v>
                </c:pt>
                <c:pt idx="7446">
                  <c:v>51.708333333333336</c:v>
                </c:pt>
                <c:pt idx="7447">
                  <c:v>51.715277777777779</c:v>
                </c:pt>
                <c:pt idx="7448">
                  <c:v>51.722222222222221</c:v>
                </c:pt>
                <c:pt idx="7449">
                  <c:v>51.729166666666664</c:v>
                </c:pt>
                <c:pt idx="7450">
                  <c:v>51.736111111111114</c:v>
                </c:pt>
                <c:pt idx="7451">
                  <c:v>51.74305555555555</c:v>
                </c:pt>
                <c:pt idx="7452">
                  <c:v>51.75</c:v>
                </c:pt>
                <c:pt idx="7453">
                  <c:v>51.75694444444445</c:v>
                </c:pt>
                <c:pt idx="7454">
                  <c:v>51.763888888888886</c:v>
                </c:pt>
                <c:pt idx="7455">
                  <c:v>51.770833333333336</c:v>
                </c:pt>
                <c:pt idx="7456">
                  <c:v>51.777777777777779</c:v>
                </c:pt>
                <c:pt idx="7457">
                  <c:v>51.784722222222221</c:v>
                </c:pt>
                <c:pt idx="7458">
                  <c:v>51.791666666666664</c:v>
                </c:pt>
                <c:pt idx="7459">
                  <c:v>51.798611111111114</c:v>
                </c:pt>
                <c:pt idx="7460">
                  <c:v>51.80555555555555</c:v>
                </c:pt>
                <c:pt idx="7461">
                  <c:v>51.8125</c:v>
                </c:pt>
                <c:pt idx="7462">
                  <c:v>51.81944444444445</c:v>
                </c:pt>
                <c:pt idx="7463">
                  <c:v>51.826388888888886</c:v>
                </c:pt>
                <c:pt idx="7464">
                  <c:v>51.833333333333336</c:v>
                </c:pt>
                <c:pt idx="7465">
                  <c:v>51.840277777777779</c:v>
                </c:pt>
                <c:pt idx="7466">
                  <c:v>51.847222222222221</c:v>
                </c:pt>
                <c:pt idx="7467">
                  <c:v>51.854166666666664</c:v>
                </c:pt>
                <c:pt idx="7468">
                  <c:v>51.861111111111114</c:v>
                </c:pt>
                <c:pt idx="7469">
                  <c:v>51.86805555555555</c:v>
                </c:pt>
                <c:pt idx="7470">
                  <c:v>51.875</c:v>
                </c:pt>
                <c:pt idx="7471">
                  <c:v>51.88194444444445</c:v>
                </c:pt>
                <c:pt idx="7472">
                  <c:v>51.888888888888886</c:v>
                </c:pt>
                <c:pt idx="7473">
                  <c:v>51.895833333333336</c:v>
                </c:pt>
                <c:pt idx="7474">
                  <c:v>51.902777777777779</c:v>
                </c:pt>
                <c:pt idx="7475">
                  <c:v>51.909722222222221</c:v>
                </c:pt>
                <c:pt idx="7476">
                  <c:v>51.916666666666664</c:v>
                </c:pt>
                <c:pt idx="7477">
                  <c:v>51.923611111111114</c:v>
                </c:pt>
                <c:pt idx="7478">
                  <c:v>51.93055555555555</c:v>
                </c:pt>
                <c:pt idx="7479">
                  <c:v>51.9375</c:v>
                </c:pt>
                <c:pt idx="7480">
                  <c:v>51.94444444444445</c:v>
                </c:pt>
                <c:pt idx="7481">
                  <c:v>51.951388888888886</c:v>
                </c:pt>
                <c:pt idx="7482">
                  <c:v>51.958333333333336</c:v>
                </c:pt>
                <c:pt idx="7483">
                  <c:v>51.965277777777779</c:v>
                </c:pt>
                <c:pt idx="7484">
                  <c:v>51.972222222222221</c:v>
                </c:pt>
                <c:pt idx="7485">
                  <c:v>51.979166666666664</c:v>
                </c:pt>
                <c:pt idx="7486">
                  <c:v>51.986111111111114</c:v>
                </c:pt>
                <c:pt idx="7487">
                  <c:v>51.99305555555555</c:v>
                </c:pt>
                <c:pt idx="7488">
                  <c:v>52</c:v>
                </c:pt>
                <c:pt idx="7489">
                  <c:v>52.00694444444445</c:v>
                </c:pt>
                <c:pt idx="7490">
                  <c:v>52.013888888888886</c:v>
                </c:pt>
                <c:pt idx="7491">
                  <c:v>52.020833333333336</c:v>
                </c:pt>
                <c:pt idx="7492">
                  <c:v>52.027777777777779</c:v>
                </c:pt>
                <c:pt idx="7493">
                  <c:v>52.034722222222221</c:v>
                </c:pt>
                <c:pt idx="7494">
                  <c:v>52.041666666666664</c:v>
                </c:pt>
                <c:pt idx="7495">
                  <c:v>52.048611111111114</c:v>
                </c:pt>
                <c:pt idx="7496">
                  <c:v>52.05555555555555</c:v>
                </c:pt>
                <c:pt idx="7497">
                  <c:v>52.0625</c:v>
                </c:pt>
                <c:pt idx="7498">
                  <c:v>52.06944444444445</c:v>
                </c:pt>
                <c:pt idx="7499">
                  <c:v>52.076388888888886</c:v>
                </c:pt>
                <c:pt idx="7500">
                  <c:v>52.083333333333336</c:v>
                </c:pt>
                <c:pt idx="7501">
                  <c:v>52.090277777777779</c:v>
                </c:pt>
                <c:pt idx="7502">
                  <c:v>52.097222222222221</c:v>
                </c:pt>
                <c:pt idx="7503">
                  <c:v>52.104166666666664</c:v>
                </c:pt>
                <c:pt idx="7504">
                  <c:v>52.111111111111114</c:v>
                </c:pt>
                <c:pt idx="7505">
                  <c:v>52.11805555555555</c:v>
                </c:pt>
                <c:pt idx="7506">
                  <c:v>52.125</c:v>
                </c:pt>
                <c:pt idx="7507">
                  <c:v>52.13194444444445</c:v>
                </c:pt>
                <c:pt idx="7508">
                  <c:v>52.138888888888886</c:v>
                </c:pt>
                <c:pt idx="7509">
                  <c:v>52.145833333333336</c:v>
                </c:pt>
                <c:pt idx="7510">
                  <c:v>52.152777777777779</c:v>
                </c:pt>
                <c:pt idx="7511">
                  <c:v>52.159722222222221</c:v>
                </c:pt>
                <c:pt idx="7512">
                  <c:v>52.166666666666664</c:v>
                </c:pt>
                <c:pt idx="7513">
                  <c:v>52.173611111111114</c:v>
                </c:pt>
                <c:pt idx="7514">
                  <c:v>52.18055555555555</c:v>
                </c:pt>
                <c:pt idx="7515">
                  <c:v>52.1875</c:v>
                </c:pt>
                <c:pt idx="7516">
                  <c:v>52.19444444444445</c:v>
                </c:pt>
                <c:pt idx="7517">
                  <c:v>52.201388888888886</c:v>
                </c:pt>
                <c:pt idx="7518">
                  <c:v>52.208333333333336</c:v>
                </c:pt>
                <c:pt idx="7519">
                  <c:v>52.215277777777779</c:v>
                </c:pt>
                <c:pt idx="7520">
                  <c:v>52.222222222222221</c:v>
                </c:pt>
                <c:pt idx="7521">
                  <c:v>52.229166666666664</c:v>
                </c:pt>
                <c:pt idx="7522">
                  <c:v>52.236111111111114</c:v>
                </c:pt>
                <c:pt idx="7523">
                  <c:v>52.24305555555555</c:v>
                </c:pt>
                <c:pt idx="7524">
                  <c:v>52.25</c:v>
                </c:pt>
                <c:pt idx="7525">
                  <c:v>52.25694444444445</c:v>
                </c:pt>
                <c:pt idx="7526">
                  <c:v>52.263888888888886</c:v>
                </c:pt>
                <c:pt idx="7527">
                  <c:v>52.270833333333336</c:v>
                </c:pt>
                <c:pt idx="7528">
                  <c:v>52.277777777777779</c:v>
                </c:pt>
                <c:pt idx="7529">
                  <c:v>52.284722222222221</c:v>
                </c:pt>
                <c:pt idx="7530">
                  <c:v>52.291666666666664</c:v>
                </c:pt>
                <c:pt idx="7531">
                  <c:v>52.298611111111114</c:v>
                </c:pt>
                <c:pt idx="7532">
                  <c:v>52.30555555555555</c:v>
                </c:pt>
                <c:pt idx="7533">
                  <c:v>52.3125</c:v>
                </c:pt>
                <c:pt idx="7534">
                  <c:v>52.31944444444445</c:v>
                </c:pt>
                <c:pt idx="7535">
                  <c:v>52.326388888888886</c:v>
                </c:pt>
                <c:pt idx="7536">
                  <c:v>52.333333333333336</c:v>
                </c:pt>
                <c:pt idx="7537">
                  <c:v>52.340277777777779</c:v>
                </c:pt>
                <c:pt idx="7538">
                  <c:v>52.347222222222221</c:v>
                </c:pt>
                <c:pt idx="7539">
                  <c:v>52.354166666666664</c:v>
                </c:pt>
                <c:pt idx="7540">
                  <c:v>52.361111111111114</c:v>
                </c:pt>
                <c:pt idx="7541">
                  <c:v>52.36805555555555</c:v>
                </c:pt>
                <c:pt idx="7542">
                  <c:v>52.375</c:v>
                </c:pt>
                <c:pt idx="7543">
                  <c:v>52.38194444444445</c:v>
                </c:pt>
                <c:pt idx="7544">
                  <c:v>52.388888888888886</c:v>
                </c:pt>
                <c:pt idx="7545">
                  <c:v>52.395833333333336</c:v>
                </c:pt>
                <c:pt idx="7546">
                  <c:v>52.402777777777779</c:v>
                </c:pt>
                <c:pt idx="7547">
                  <c:v>52.409722222222221</c:v>
                </c:pt>
                <c:pt idx="7548">
                  <c:v>52.416666666666664</c:v>
                </c:pt>
                <c:pt idx="7549">
                  <c:v>52.423611111111114</c:v>
                </c:pt>
                <c:pt idx="7550">
                  <c:v>52.43055555555555</c:v>
                </c:pt>
                <c:pt idx="7551">
                  <c:v>52.4375</c:v>
                </c:pt>
                <c:pt idx="7552">
                  <c:v>52.44444444444445</c:v>
                </c:pt>
                <c:pt idx="7553">
                  <c:v>52.451388888888886</c:v>
                </c:pt>
                <c:pt idx="7554">
                  <c:v>52.458333333333336</c:v>
                </c:pt>
                <c:pt idx="7555">
                  <c:v>52.465277777777779</c:v>
                </c:pt>
                <c:pt idx="7556">
                  <c:v>52.472222222222221</c:v>
                </c:pt>
                <c:pt idx="7557">
                  <c:v>52.479166666666664</c:v>
                </c:pt>
                <c:pt idx="7558">
                  <c:v>52.486111111111114</c:v>
                </c:pt>
                <c:pt idx="7559">
                  <c:v>52.49305555555555</c:v>
                </c:pt>
                <c:pt idx="7560">
                  <c:v>52.5</c:v>
                </c:pt>
                <c:pt idx="7561">
                  <c:v>52.50694444444445</c:v>
                </c:pt>
                <c:pt idx="7562">
                  <c:v>52.513888888888886</c:v>
                </c:pt>
                <c:pt idx="7563">
                  <c:v>52.520833333333336</c:v>
                </c:pt>
                <c:pt idx="7564">
                  <c:v>52.527777777777779</c:v>
                </c:pt>
                <c:pt idx="7565">
                  <c:v>52.534722222222221</c:v>
                </c:pt>
                <c:pt idx="7566">
                  <c:v>52.541666666666664</c:v>
                </c:pt>
                <c:pt idx="7567">
                  <c:v>52.548611111111114</c:v>
                </c:pt>
                <c:pt idx="7568">
                  <c:v>52.55555555555555</c:v>
                </c:pt>
                <c:pt idx="7569">
                  <c:v>52.5625</c:v>
                </c:pt>
                <c:pt idx="7570">
                  <c:v>52.56944444444445</c:v>
                </c:pt>
                <c:pt idx="7571">
                  <c:v>52.576388888888886</c:v>
                </c:pt>
                <c:pt idx="7572">
                  <c:v>52.583333333333336</c:v>
                </c:pt>
                <c:pt idx="7573">
                  <c:v>52.590277777777779</c:v>
                </c:pt>
                <c:pt idx="7574">
                  <c:v>52.597222222222221</c:v>
                </c:pt>
                <c:pt idx="7575">
                  <c:v>52.604166666666664</c:v>
                </c:pt>
                <c:pt idx="7576">
                  <c:v>52.611111111111114</c:v>
                </c:pt>
                <c:pt idx="7577">
                  <c:v>52.61805555555555</c:v>
                </c:pt>
                <c:pt idx="7578">
                  <c:v>52.625</c:v>
                </c:pt>
                <c:pt idx="7579">
                  <c:v>52.63194444444445</c:v>
                </c:pt>
                <c:pt idx="7580">
                  <c:v>52.638888888888886</c:v>
                </c:pt>
                <c:pt idx="7581">
                  <c:v>52.645833333333336</c:v>
                </c:pt>
                <c:pt idx="7582">
                  <c:v>52.652777777777779</c:v>
                </c:pt>
                <c:pt idx="7583">
                  <c:v>52.659722222222221</c:v>
                </c:pt>
                <c:pt idx="7584">
                  <c:v>52.666666666666664</c:v>
                </c:pt>
                <c:pt idx="7585">
                  <c:v>52.673611111111114</c:v>
                </c:pt>
                <c:pt idx="7586">
                  <c:v>52.68055555555555</c:v>
                </c:pt>
                <c:pt idx="7587">
                  <c:v>52.6875</c:v>
                </c:pt>
                <c:pt idx="7588">
                  <c:v>52.69444444444445</c:v>
                </c:pt>
                <c:pt idx="7589">
                  <c:v>52.701388888888886</c:v>
                </c:pt>
                <c:pt idx="7590">
                  <c:v>52.708333333333336</c:v>
                </c:pt>
                <c:pt idx="7591">
                  <c:v>52.715277777777779</c:v>
                </c:pt>
                <c:pt idx="7592">
                  <c:v>52.722222222222221</c:v>
                </c:pt>
                <c:pt idx="7593">
                  <c:v>52.729166666666664</c:v>
                </c:pt>
                <c:pt idx="7594">
                  <c:v>52.736111111111114</c:v>
                </c:pt>
                <c:pt idx="7595">
                  <c:v>52.74305555555555</c:v>
                </c:pt>
                <c:pt idx="7596">
                  <c:v>52.75</c:v>
                </c:pt>
                <c:pt idx="7597">
                  <c:v>52.75694444444445</c:v>
                </c:pt>
                <c:pt idx="7598">
                  <c:v>52.763888888888886</c:v>
                </c:pt>
                <c:pt idx="7599">
                  <c:v>52.770833333333336</c:v>
                </c:pt>
                <c:pt idx="7600">
                  <c:v>52.777777777777779</c:v>
                </c:pt>
                <c:pt idx="7601">
                  <c:v>52.784722222222221</c:v>
                </c:pt>
                <c:pt idx="7602">
                  <c:v>52.791666666666664</c:v>
                </c:pt>
                <c:pt idx="7603">
                  <c:v>52.798611111111114</c:v>
                </c:pt>
                <c:pt idx="7604">
                  <c:v>52.80555555555555</c:v>
                </c:pt>
                <c:pt idx="7605">
                  <c:v>52.8125</c:v>
                </c:pt>
                <c:pt idx="7606">
                  <c:v>52.81944444444445</c:v>
                </c:pt>
                <c:pt idx="7607">
                  <c:v>52.826388888888886</c:v>
                </c:pt>
                <c:pt idx="7608">
                  <c:v>52.833333333333336</c:v>
                </c:pt>
                <c:pt idx="7609">
                  <c:v>52.840277777777779</c:v>
                </c:pt>
                <c:pt idx="7610">
                  <c:v>52.847222222222221</c:v>
                </c:pt>
                <c:pt idx="7611">
                  <c:v>52.854166666666664</c:v>
                </c:pt>
                <c:pt idx="7612">
                  <c:v>52.861111111111114</c:v>
                </c:pt>
                <c:pt idx="7613">
                  <c:v>52.86805555555555</c:v>
                </c:pt>
                <c:pt idx="7614">
                  <c:v>52.875</c:v>
                </c:pt>
                <c:pt idx="7615">
                  <c:v>52.88194444444445</c:v>
                </c:pt>
                <c:pt idx="7616">
                  <c:v>52.888888888888886</c:v>
                </c:pt>
                <c:pt idx="7617">
                  <c:v>52.895833333333336</c:v>
                </c:pt>
                <c:pt idx="7618">
                  <c:v>52.902777777777779</c:v>
                </c:pt>
                <c:pt idx="7619">
                  <c:v>52.909722222222221</c:v>
                </c:pt>
                <c:pt idx="7620">
                  <c:v>52.916666666666664</c:v>
                </c:pt>
                <c:pt idx="7621">
                  <c:v>52.923611111111114</c:v>
                </c:pt>
                <c:pt idx="7622">
                  <c:v>52.93055555555555</c:v>
                </c:pt>
                <c:pt idx="7623">
                  <c:v>52.9375</c:v>
                </c:pt>
                <c:pt idx="7624">
                  <c:v>52.94444444444445</c:v>
                </c:pt>
                <c:pt idx="7625">
                  <c:v>52.951388888888886</c:v>
                </c:pt>
                <c:pt idx="7626">
                  <c:v>52.958333333333336</c:v>
                </c:pt>
                <c:pt idx="7627">
                  <c:v>52.965277777777779</c:v>
                </c:pt>
                <c:pt idx="7628">
                  <c:v>52.972222222222221</c:v>
                </c:pt>
                <c:pt idx="7629">
                  <c:v>52.979166666666664</c:v>
                </c:pt>
                <c:pt idx="7630">
                  <c:v>52.986111111111114</c:v>
                </c:pt>
                <c:pt idx="7631">
                  <c:v>52.99305555555555</c:v>
                </c:pt>
                <c:pt idx="7632">
                  <c:v>53</c:v>
                </c:pt>
                <c:pt idx="7633">
                  <c:v>53.00694444444445</c:v>
                </c:pt>
                <c:pt idx="7634">
                  <c:v>53.013888888888886</c:v>
                </c:pt>
                <c:pt idx="7635">
                  <c:v>53.020833333333336</c:v>
                </c:pt>
                <c:pt idx="7636">
                  <c:v>53.027777777777779</c:v>
                </c:pt>
                <c:pt idx="7637">
                  <c:v>53.034722222222221</c:v>
                </c:pt>
                <c:pt idx="7638">
                  <c:v>53.041666666666664</c:v>
                </c:pt>
                <c:pt idx="7639">
                  <c:v>53.048611111111114</c:v>
                </c:pt>
                <c:pt idx="7640">
                  <c:v>53.05555555555555</c:v>
                </c:pt>
                <c:pt idx="7641">
                  <c:v>53.0625</c:v>
                </c:pt>
                <c:pt idx="7642">
                  <c:v>53.06944444444445</c:v>
                </c:pt>
                <c:pt idx="7643">
                  <c:v>53.076388888888886</c:v>
                </c:pt>
                <c:pt idx="7644">
                  <c:v>53.083333333333336</c:v>
                </c:pt>
                <c:pt idx="7645">
                  <c:v>53.090277777777779</c:v>
                </c:pt>
                <c:pt idx="7646">
                  <c:v>53.097222222222221</c:v>
                </c:pt>
                <c:pt idx="7647">
                  <c:v>53.104166666666664</c:v>
                </c:pt>
                <c:pt idx="7648">
                  <c:v>53.111111111111114</c:v>
                </c:pt>
                <c:pt idx="7649">
                  <c:v>53.11805555555555</c:v>
                </c:pt>
                <c:pt idx="7650">
                  <c:v>53.125</c:v>
                </c:pt>
                <c:pt idx="7651">
                  <c:v>53.13194444444445</c:v>
                </c:pt>
                <c:pt idx="7652">
                  <c:v>53.138888888888886</c:v>
                </c:pt>
                <c:pt idx="7653">
                  <c:v>53.145833333333336</c:v>
                </c:pt>
                <c:pt idx="7654">
                  <c:v>53.152777777777779</c:v>
                </c:pt>
                <c:pt idx="7655">
                  <c:v>53.159722222222221</c:v>
                </c:pt>
                <c:pt idx="7656">
                  <c:v>53.166666666666664</c:v>
                </c:pt>
                <c:pt idx="7657">
                  <c:v>53.173611111111114</c:v>
                </c:pt>
                <c:pt idx="7658">
                  <c:v>53.18055555555555</c:v>
                </c:pt>
                <c:pt idx="7659">
                  <c:v>53.1875</c:v>
                </c:pt>
                <c:pt idx="7660">
                  <c:v>53.19444444444445</c:v>
                </c:pt>
                <c:pt idx="7661">
                  <c:v>53.201388888888886</c:v>
                </c:pt>
                <c:pt idx="7662">
                  <c:v>53.208333333333336</c:v>
                </c:pt>
                <c:pt idx="7663">
                  <c:v>53.215277777777779</c:v>
                </c:pt>
                <c:pt idx="7664">
                  <c:v>53.222222222222221</c:v>
                </c:pt>
                <c:pt idx="7665">
                  <c:v>53.229166666666664</c:v>
                </c:pt>
                <c:pt idx="7666">
                  <c:v>53.236111111111114</c:v>
                </c:pt>
                <c:pt idx="7667">
                  <c:v>53.24305555555555</c:v>
                </c:pt>
                <c:pt idx="7668">
                  <c:v>53.25</c:v>
                </c:pt>
                <c:pt idx="7669">
                  <c:v>53.25694444444445</c:v>
                </c:pt>
                <c:pt idx="7670">
                  <c:v>53.263888888888886</c:v>
                </c:pt>
                <c:pt idx="7671">
                  <c:v>53.270833333333336</c:v>
                </c:pt>
                <c:pt idx="7672">
                  <c:v>53.277777777777779</c:v>
                </c:pt>
                <c:pt idx="7673">
                  <c:v>53.284722222222221</c:v>
                </c:pt>
                <c:pt idx="7674">
                  <c:v>53.291666666666664</c:v>
                </c:pt>
                <c:pt idx="7675">
                  <c:v>53.298611111111114</c:v>
                </c:pt>
                <c:pt idx="7676">
                  <c:v>53.30555555555555</c:v>
                </c:pt>
                <c:pt idx="7677">
                  <c:v>53.3125</c:v>
                </c:pt>
                <c:pt idx="7678">
                  <c:v>53.31944444444445</c:v>
                </c:pt>
                <c:pt idx="7679">
                  <c:v>53.326388888888886</c:v>
                </c:pt>
                <c:pt idx="7680">
                  <c:v>53.333333333333336</c:v>
                </c:pt>
                <c:pt idx="7681">
                  <c:v>53.340277777777779</c:v>
                </c:pt>
                <c:pt idx="7682">
                  <c:v>53.347222222222221</c:v>
                </c:pt>
                <c:pt idx="7683">
                  <c:v>53.354166666666664</c:v>
                </c:pt>
                <c:pt idx="7684">
                  <c:v>53.361111111111114</c:v>
                </c:pt>
                <c:pt idx="7685">
                  <c:v>53.36805555555555</c:v>
                </c:pt>
                <c:pt idx="7686">
                  <c:v>53.375</c:v>
                </c:pt>
                <c:pt idx="7687">
                  <c:v>53.38194444444445</c:v>
                </c:pt>
                <c:pt idx="7688">
                  <c:v>53.388888888888886</c:v>
                </c:pt>
                <c:pt idx="7689">
                  <c:v>53.395833333333336</c:v>
                </c:pt>
                <c:pt idx="7690">
                  <c:v>53.402777777777779</c:v>
                </c:pt>
                <c:pt idx="7691">
                  <c:v>53.409722222222221</c:v>
                </c:pt>
                <c:pt idx="7692">
                  <c:v>53.416666666666664</c:v>
                </c:pt>
                <c:pt idx="7693">
                  <c:v>53.423611111111114</c:v>
                </c:pt>
                <c:pt idx="7694">
                  <c:v>53.43055555555555</c:v>
                </c:pt>
                <c:pt idx="7695">
                  <c:v>53.4375</c:v>
                </c:pt>
                <c:pt idx="7696">
                  <c:v>53.44444444444445</c:v>
                </c:pt>
                <c:pt idx="7697">
                  <c:v>53.451388888888886</c:v>
                </c:pt>
                <c:pt idx="7698">
                  <c:v>53.458333333333336</c:v>
                </c:pt>
                <c:pt idx="7699">
                  <c:v>53.465277777777779</c:v>
                </c:pt>
                <c:pt idx="7700">
                  <c:v>53.472222222222221</c:v>
                </c:pt>
                <c:pt idx="7701">
                  <c:v>53.479166666666664</c:v>
                </c:pt>
                <c:pt idx="7702">
                  <c:v>53.486111111111114</c:v>
                </c:pt>
                <c:pt idx="7703">
                  <c:v>53.49305555555555</c:v>
                </c:pt>
                <c:pt idx="7704">
                  <c:v>53.5</c:v>
                </c:pt>
                <c:pt idx="7705">
                  <c:v>53.50694444444445</c:v>
                </c:pt>
                <c:pt idx="7706">
                  <c:v>53.513888888888886</c:v>
                </c:pt>
                <c:pt idx="7707">
                  <c:v>53.520833333333336</c:v>
                </c:pt>
                <c:pt idx="7708">
                  <c:v>53.527777777777779</c:v>
                </c:pt>
                <c:pt idx="7709">
                  <c:v>53.534722222222221</c:v>
                </c:pt>
                <c:pt idx="7710">
                  <c:v>53.541666666666664</c:v>
                </c:pt>
                <c:pt idx="7711">
                  <c:v>53.548611111111114</c:v>
                </c:pt>
                <c:pt idx="7712">
                  <c:v>53.55555555555555</c:v>
                </c:pt>
                <c:pt idx="7713">
                  <c:v>53.5625</c:v>
                </c:pt>
                <c:pt idx="7714">
                  <c:v>53.56944444444445</c:v>
                </c:pt>
                <c:pt idx="7715">
                  <c:v>53.576388888888886</c:v>
                </c:pt>
                <c:pt idx="7716">
                  <c:v>53.583333333333336</c:v>
                </c:pt>
                <c:pt idx="7717">
                  <c:v>53.590277777777779</c:v>
                </c:pt>
                <c:pt idx="7718">
                  <c:v>53.597222222222221</c:v>
                </c:pt>
                <c:pt idx="7719">
                  <c:v>53.604166666666664</c:v>
                </c:pt>
                <c:pt idx="7720">
                  <c:v>53.611111111111114</c:v>
                </c:pt>
                <c:pt idx="7721">
                  <c:v>53.61805555555555</c:v>
                </c:pt>
                <c:pt idx="7722">
                  <c:v>53.625</c:v>
                </c:pt>
                <c:pt idx="7723">
                  <c:v>53.63194444444445</c:v>
                </c:pt>
                <c:pt idx="7724">
                  <c:v>53.638888888888886</c:v>
                </c:pt>
                <c:pt idx="7725">
                  <c:v>53.645833333333336</c:v>
                </c:pt>
                <c:pt idx="7726">
                  <c:v>53.652777777777779</c:v>
                </c:pt>
                <c:pt idx="7727">
                  <c:v>53.659722222222221</c:v>
                </c:pt>
                <c:pt idx="7728">
                  <c:v>53.666666666666664</c:v>
                </c:pt>
                <c:pt idx="7729">
                  <c:v>53.673611111111114</c:v>
                </c:pt>
                <c:pt idx="7730">
                  <c:v>53.68055555555555</c:v>
                </c:pt>
                <c:pt idx="7731">
                  <c:v>53.6875</c:v>
                </c:pt>
                <c:pt idx="7732">
                  <c:v>53.69444444444445</c:v>
                </c:pt>
                <c:pt idx="7733">
                  <c:v>53.701388888888886</c:v>
                </c:pt>
                <c:pt idx="7734">
                  <c:v>53.708333333333336</c:v>
                </c:pt>
                <c:pt idx="7735">
                  <c:v>53.715277777777779</c:v>
                </c:pt>
                <c:pt idx="7736">
                  <c:v>53.722222222222221</c:v>
                </c:pt>
                <c:pt idx="7737">
                  <c:v>53.729166666666664</c:v>
                </c:pt>
                <c:pt idx="7738">
                  <c:v>53.736111111111114</c:v>
                </c:pt>
                <c:pt idx="7739">
                  <c:v>53.74305555555555</c:v>
                </c:pt>
                <c:pt idx="7740">
                  <c:v>53.75</c:v>
                </c:pt>
                <c:pt idx="7741">
                  <c:v>53.75694444444445</c:v>
                </c:pt>
                <c:pt idx="7742">
                  <c:v>53.763888888888886</c:v>
                </c:pt>
                <c:pt idx="7743">
                  <c:v>53.770833333333336</c:v>
                </c:pt>
                <c:pt idx="7744">
                  <c:v>53.777777777777779</c:v>
                </c:pt>
                <c:pt idx="7745">
                  <c:v>53.784722222222221</c:v>
                </c:pt>
                <c:pt idx="7746">
                  <c:v>53.791666666666664</c:v>
                </c:pt>
                <c:pt idx="7747">
                  <c:v>53.798611111111114</c:v>
                </c:pt>
                <c:pt idx="7748">
                  <c:v>53.80555555555555</c:v>
                </c:pt>
                <c:pt idx="7749">
                  <c:v>53.8125</c:v>
                </c:pt>
                <c:pt idx="7750">
                  <c:v>53.81944444444445</c:v>
                </c:pt>
                <c:pt idx="7751">
                  <c:v>53.826388888888886</c:v>
                </c:pt>
                <c:pt idx="7752">
                  <c:v>53.833333333333336</c:v>
                </c:pt>
                <c:pt idx="7753">
                  <c:v>53.840277777777779</c:v>
                </c:pt>
                <c:pt idx="7754">
                  <c:v>53.847222222222221</c:v>
                </c:pt>
                <c:pt idx="7755">
                  <c:v>53.854166666666664</c:v>
                </c:pt>
                <c:pt idx="7756">
                  <c:v>53.861111111111114</c:v>
                </c:pt>
                <c:pt idx="7757">
                  <c:v>53.86805555555555</c:v>
                </c:pt>
                <c:pt idx="7758">
                  <c:v>53.875</c:v>
                </c:pt>
                <c:pt idx="7759">
                  <c:v>53.88194444444445</c:v>
                </c:pt>
                <c:pt idx="7760">
                  <c:v>53.888888888888886</c:v>
                </c:pt>
                <c:pt idx="7761">
                  <c:v>53.895833333333336</c:v>
                </c:pt>
                <c:pt idx="7762">
                  <c:v>53.902777777777779</c:v>
                </c:pt>
                <c:pt idx="7763">
                  <c:v>53.909722222222221</c:v>
                </c:pt>
                <c:pt idx="7764">
                  <c:v>53.916666666666664</c:v>
                </c:pt>
                <c:pt idx="7765">
                  <c:v>53.923611111111114</c:v>
                </c:pt>
                <c:pt idx="7766">
                  <c:v>53.93055555555555</c:v>
                </c:pt>
                <c:pt idx="7767">
                  <c:v>53.9375</c:v>
                </c:pt>
                <c:pt idx="7768">
                  <c:v>53.94444444444445</c:v>
                </c:pt>
                <c:pt idx="7769">
                  <c:v>53.951388888888886</c:v>
                </c:pt>
                <c:pt idx="7770">
                  <c:v>53.958333333333336</c:v>
                </c:pt>
                <c:pt idx="7771">
                  <c:v>53.965277777777779</c:v>
                </c:pt>
                <c:pt idx="7772">
                  <c:v>53.972222222222221</c:v>
                </c:pt>
                <c:pt idx="7773">
                  <c:v>53.979166666666664</c:v>
                </c:pt>
                <c:pt idx="7774">
                  <c:v>53.986111111111114</c:v>
                </c:pt>
                <c:pt idx="7775">
                  <c:v>53.99305555555555</c:v>
                </c:pt>
                <c:pt idx="7776">
                  <c:v>54</c:v>
                </c:pt>
                <c:pt idx="7777">
                  <c:v>54.00694444444445</c:v>
                </c:pt>
                <c:pt idx="7778">
                  <c:v>54.013888888888886</c:v>
                </c:pt>
                <c:pt idx="7779">
                  <c:v>54.020833333333336</c:v>
                </c:pt>
                <c:pt idx="7780">
                  <c:v>54.027777777777779</c:v>
                </c:pt>
                <c:pt idx="7781">
                  <c:v>54.034722222222221</c:v>
                </c:pt>
                <c:pt idx="7782">
                  <c:v>54.041666666666664</c:v>
                </c:pt>
                <c:pt idx="7783">
                  <c:v>54.048611111111114</c:v>
                </c:pt>
                <c:pt idx="7784">
                  <c:v>54.05555555555555</c:v>
                </c:pt>
                <c:pt idx="7785">
                  <c:v>54.0625</c:v>
                </c:pt>
                <c:pt idx="7786">
                  <c:v>54.06944444444445</c:v>
                </c:pt>
                <c:pt idx="7787">
                  <c:v>54.076388888888886</c:v>
                </c:pt>
                <c:pt idx="7788">
                  <c:v>54.083333333333336</c:v>
                </c:pt>
                <c:pt idx="7789">
                  <c:v>54.090277777777779</c:v>
                </c:pt>
                <c:pt idx="7790">
                  <c:v>54.097222222222221</c:v>
                </c:pt>
                <c:pt idx="7791">
                  <c:v>54.104166666666664</c:v>
                </c:pt>
                <c:pt idx="7792">
                  <c:v>54.111111111111114</c:v>
                </c:pt>
                <c:pt idx="7793">
                  <c:v>54.11805555555555</c:v>
                </c:pt>
                <c:pt idx="7794">
                  <c:v>54.125</c:v>
                </c:pt>
                <c:pt idx="7795">
                  <c:v>54.13194444444445</c:v>
                </c:pt>
                <c:pt idx="7796">
                  <c:v>54.138888888888886</c:v>
                </c:pt>
                <c:pt idx="7797">
                  <c:v>54.145833333333336</c:v>
                </c:pt>
                <c:pt idx="7798">
                  <c:v>54.152777777777779</c:v>
                </c:pt>
                <c:pt idx="7799">
                  <c:v>54.159722222222221</c:v>
                </c:pt>
                <c:pt idx="7800">
                  <c:v>54.166666666666664</c:v>
                </c:pt>
                <c:pt idx="7801">
                  <c:v>54.173611111111114</c:v>
                </c:pt>
                <c:pt idx="7802">
                  <c:v>54.18055555555555</c:v>
                </c:pt>
                <c:pt idx="7803">
                  <c:v>54.1875</c:v>
                </c:pt>
                <c:pt idx="7804">
                  <c:v>54.19444444444445</c:v>
                </c:pt>
                <c:pt idx="7805">
                  <c:v>54.201388888888886</c:v>
                </c:pt>
                <c:pt idx="7806">
                  <c:v>54.208333333333336</c:v>
                </c:pt>
                <c:pt idx="7807">
                  <c:v>54.215277777777779</c:v>
                </c:pt>
                <c:pt idx="7808">
                  <c:v>54.222222222222221</c:v>
                </c:pt>
                <c:pt idx="7809">
                  <c:v>54.229166666666664</c:v>
                </c:pt>
                <c:pt idx="7810">
                  <c:v>54.236111111111114</c:v>
                </c:pt>
                <c:pt idx="7811">
                  <c:v>54.24305555555555</c:v>
                </c:pt>
                <c:pt idx="7812">
                  <c:v>54.25</c:v>
                </c:pt>
                <c:pt idx="7813">
                  <c:v>54.25694444444445</c:v>
                </c:pt>
                <c:pt idx="7814">
                  <c:v>54.263888888888886</c:v>
                </c:pt>
                <c:pt idx="7815">
                  <c:v>54.270833333333336</c:v>
                </c:pt>
                <c:pt idx="7816">
                  <c:v>54.277777777777779</c:v>
                </c:pt>
                <c:pt idx="7817">
                  <c:v>54.284722222222221</c:v>
                </c:pt>
                <c:pt idx="7818">
                  <c:v>54.291666666666664</c:v>
                </c:pt>
                <c:pt idx="7819">
                  <c:v>54.298611111111114</c:v>
                </c:pt>
                <c:pt idx="7820">
                  <c:v>54.30555555555555</c:v>
                </c:pt>
                <c:pt idx="7821">
                  <c:v>54.3125</c:v>
                </c:pt>
                <c:pt idx="7822">
                  <c:v>54.31944444444445</c:v>
                </c:pt>
                <c:pt idx="7823">
                  <c:v>54.326388888888886</c:v>
                </c:pt>
                <c:pt idx="7824">
                  <c:v>54.333333333333336</c:v>
                </c:pt>
                <c:pt idx="7825">
                  <c:v>54.340277777777779</c:v>
                </c:pt>
                <c:pt idx="7826">
                  <c:v>54.347222222222221</c:v>
                </c:pt>
                <c:pt idx="7827">
                  <c:v>54.354166666666664</c:v>
                </c:pt>
                <c:pt idx="7828">
                  <c:v>54.361111111111114</c:v>
                </c:pt>
                <c:pt idx="7829">
                  <c:v>54.36805555555555</c:v>
                </c:pt>
                <c:pt idx="7830">
                  <c:v>54.375</c:v>
                </c:pt>
                <c:pt idx="7831">
                  <c:v>54.38194444444445</c:v>
                </c:pt>
                <c:pt idx="7832">
                  <c:v>54.388888888888886</c:v>
                </c:pt>
                <c:pt idx="7833">
                  <c:v>54.395833333333336</c:v>
                </c:pt>
                <c:pt idx="7834">
                  <c:v>54.402777777777779</c:v>
                </c:pt>
                <c:pt idx="7835">
                  <c:v>54.409722222222221</c:v>
                </c:pt>
                <c:pt idx="7836">
                  <c:v>54.416666666666664</c:v>
                </c:pt>
                <c:pt idx="7837">
                  <c:v>54.423611111111114</c:v>
                </c:pt>
                <c:pt idx="7838">
                  <c:v>54.43055555555555</c:v>
                </c:pt>
                <c:pt idx="7839">
                  <c:v>54.4375</c:v>
                </c:pt>
                <c:pt idx="7840">
                  <c:v>54.44444444444445</c:v>
                </c:pt>
                <c:pt idx="7841">
                  <c:v>54.451388888888886</c:v>
                </c:pt>
                <c:pt idx="7842">
                  <c:v>54.458333333333336</c:v>
                </c:pt>
                <c:pt idx="7843">
                  <c:v>54.465277777777779</c:v>
                </c:pt>
                <c:pt idx="7844">
                  <c:v>54.472222222222221</c:v>
                </c:pt>
                <c:pt idx="7845">
                  <c:v>54.479166666666664</c:v>
                </c:pt>
                <c:pt idx="7846">
                  <c:v>54.486111111111114</c:v>
                </c:pt>
                <c:pt idx="7847">
                  <c:v>54.49305555555555</c:v>
                </c:pt>
                <c:pt idx="7848">
                  <c:v>54.5</c:v>
                </c:pt>
                <c:pt idx="7849">
                  <c:v>54.50694444444445</c:v>
                </c:pt>
                <c:pt idx="7850">
                  <c:v>54.513888888888886</c:v>
                </c:pt>
                <c:pt idx="7851">
                  <c:v>54.520833333333336</c:v>
                </c:pt>
                <c:pt idx="7852">
                  <c:v>54.527777777777779</c:v>
                </c:pt>
                <c:pt idx="7853">
                  <c:v>54.534722222222221</c:v>
                </c:pt>
                <c:pt idx="7854">
                  <c:v>54.541666666666664</c:v>
                </c:pt>
                <c:pt idx="7855">
                  <c:v>54.548611111111114</c:v>
                </c:pt>
                <c:pt idx="7856">
                  <c:v>54.55555555555555</c:v>
                </c:pt>
                <c:pt idx="7857">
                  <c:v>54.5625</c:v>
                </c:pt>
                <c:pt idx="7858">
                  <c:v>54.56944444444445</c:v>
                </c:pt>
                <c:pt idx="7859">
                  <c:v>54.576388888888886</c:v>
                </c:pt>
                <c:pt idx="7860">
                  <c:v>54.583333333333336</c:v>
                </c:pt>
                <c:pt idx="7861">
                  <c:v>54.590277777777779</c:v>
                </c:pt>
                <c:pt idx="7862">
                  <c:v>54.597222222222221</c:v>
                </c:pt>
                <c:pt idx="7863">
                  <c:v>54.604166666666664</c:v>
                </c:pt>
                <c:pt idx="7864">
                  <c:v>54.611111111111114</c:v>
                </c:pt>
                <c:pt idx="7865">
                  <c:v>54.61805555555555</c:v>
                </c:pt>
                <c:pt idx="7866">
                  <c:v>54.625</c:v>
                </c:pt>
                <c:pt idx="7867">
                  <c:v>54.63194444444445</c:v>
                </c:pt>
                <c:pt idx="7868">
                  <c:v>54.638888888888886</c:v>
                </c:pt>
                <c:pt idx="7869">
                  <c:v>54.645833333333336</c:v>
                </c:pt>
                <c:pt idx="7870">
                  <c:v>54.652777777777779</c:v>
                </c:pt>
                <c:pt idx="7871">
                  <c:v>54.659722222222221</c:v>
                </c:pt>
                <c:pt idx="7872">
                  <c:v>54.666666666666664</c:v>
                </c:pt>
                <c:pt idx="7873">
                  <c:v>54.673611111111114</c:v>
                </c:pt>
                <c:pt idx="7874">
                  <c:v>54.68055555555555</c:v>
                </c:pt>
                <c:pt idx="7875">
                  <c:v>54.6875</c:v>
                </c:pt>
                <c:pt idx="7876">
                  <c:v>54.69444444444445</c:v>
                </c:pt>
                <c:pt idx="7877">
                  <c:v>54.701388888888886</c:v>
                </c:pt>
                <c:pt idx="7878">
                  <c:v>54.708333333333336</c:v>
                </c:pt>
                <c:pt idx="7879">
                  <c:v>54.715277777777779</c:v>
                </c:pt>
                <c:pt idx="7880">
                  <c:v>54.722222222222221</c:v>
                </c:pt>
                <c:pt idx="7881">
                  <c:v>54.729166666666664</c:v>
                </c:pt>
                <c:pt idx="7882">
                  <c:v>54.736111111111114</c:v>
                </c:pt>
                <c:pt idx="7883">
                  <c:v>54.74305555555555</c:v>
                </c:pt>
                <c:pt idx="7884">
                  <c:v>54.75</c:v>
                </c:pt>
                <c:pt idx="7885">
                  <c:v>54.75694444444445</c:v>
                </c:pt>
                <c:pt idx="7886">
                  <c:v>54.763888888888886</c:v>
                </c:pt>
                <c:pt idx="7887">
                  <c:v>54.770833333333336</c:v>
                </c:pt>
                <c:pt idx="7888">
                  <c:v>54.777777777777779</c:v>
                </c:pt>
                <c:pt idx="7889">
                  <c:v>54.784722222222221</c:v>
                </c:pt>
                <c:pt idx="7890">
                  <c:v>54.791666666666664</c:v>
                </c:pt>
                <c:pt idx="7891">
                  <c:v>54.798611111111114</c:v>
                </c:pt>
                <c:pt idx="7892">
                  <c:v>54.80555555555555</c:v>
                </c:pt>
                <c:pt idx="7893">
                  <c:v>54.8125</c:v>
                </c:pt>
                <c:pt idx="7894">
                  <c:v>54.81944444444445</c:v>
                </c:pt>
                <c:pt idx="7895">
                  <c:v>54.826388888888886</c:v>
                </c:pt>
                <c:pt idx="7896">
                  <c:v>54.833333333333336</c:v>
                </c:pt>
                <c:pt idx="7897">
                  <c:v>54.840277777777779</c:v>
                </c:pt>
                <c:pt idx="7898">
                  <c:v>54.847222222222221</c:v>
                </c:pt>
                <c:pt idx="7899">
                  <c:v>54.854166666666664</c:v>
                </c:pt>
                <c:pt idx="7900">
                  <c:v>54.861111111111114</c:v>
                </c:pt>
                <c:pt idx="7901">
                  <c:v>54.86805555555555</c:v>
                </c:pt>
                <c:pt idx="7902">
                  <c:v>54.875</c:v>
                </c:pt>
                <c:pt idx="7903">
                  <c:v>54.88194444444445</c:v>
                </c:pt>
                <c:pt idx="7904">
                  <c:v>54.888888888888886</c:v>
                </c:pt>
                <c:pt idx="7905">
                  <c:v>54.895833333333336</c:v>
                </c:pt>
                <c:pt idx="7906">
                  <c:v>54.902777777777779</c:v>
                </c:pt>
                <c:pt idx="7907">
                  <c:v>54.909722222222221</c:v>
                </c:pt>
                <c:pt idx="7908">
                  <c:v>54.916666666666664</c:v>
                </c:pt>
                <c:pt idx="7909">
                  <c:v>54.923611111111114</c:v>
                </c:pt>
                <c:pt idx="7910">
                  <c:v>54.93055555555555</c:v>
                </c:pt>
                <c:pt idx="7911">
                  <c:v>54.9375</c:v>
                </c:pt>
                <c:pt idx="7912">
                  <c:v>54.94444444444445</c:v>
                </c:pt>
                <c:pt idx="7913">
                  <c:v>54.951388888888886</c:v>
                </c:pt>
                <c:pt idx="7914">
                  <c:v>54.958333333333336</c:v>
                </c:pt>
                <c:pt idx="7915">
                  <c:v>54.965277777777779</c:v>
                </c:pt>
                <c:pt idx="7916">
                  <c:v>54.972222222222221</c:v>
                </c:pt>
                <c:pt idx="7917">
                  <c:v>54.979166666666664</c:v>
                </c:pt>
                <c:pt idx="7918">
                  <c:v>54.986111111111114</c:v>
                </c:pt>
                <c:pt idx="7919">
                  <c:v>54.99305555555555</c:v>
                </c:pt>
                <c:pt idx="7920">
                  <c:v>55</c:v>
                </c:pt>
                <c:pt idx="7921">
                  <c:v>55.00694444444445</c:v>
                </c:pt>
                <c:pt idx="7922">
                  <c:v>55.013888888888886</c:v>
                </c:pt>
                <c:pt idx="7923">
                  <c:v>55.020833333333336</c:v>
                </c:pt>
                <c:pt idx="7924">
                  <c:v>55.027777777777779</c:v>
                </c:pt>
                <c:pt idx="7925">
                  <c:v>55.034722222222221</c:v>
                </c:pt>
                <c:pt idx="7926">
                  <c:v>55.041666666666664</c:v>
                </c:pt>
                <c:pt idx="7927">
                  <c:v>55.048611111111114</c:v>
                </c:pt>
                <c:pt idx="7928">
                  <c:v>55.05555555555555</c:v>
                </c:pt>
                <c:pt idx="7929">
                  <c:v>55.0625</c:v>
                </c:pt>
                <c:pt idx="7930">
                  <c:v>55.06944444444445</c:v>
                </c:pt>
                <c:pt idx="7931">
                  <c:v>55.076388888888886</c:v>
                </c:pt>
                <c:pt idx="7932">
                  <c:v>55.083333333333336</c:v>
                </c:pt>
                <c:pt idx="7933">
                  <c:v>55.090277777777779</c:v>
                </c:pt>
                <c:pt idx="7934">
                  <c:v>55.097222222222221</c:v>
                </c:pt>
                <c:pt idx="7935">
                  <c:v>55.104166666666664</c:v>
                </c:pt>
                <c:pt idx="7936">
                  <c:v>55.111111111111114</c:v>
                </c:pt>
                <c:pt idx="7937">
                  <c:v>55.11805555555555</c:v>
                </c:pt>
                <c:pt idx="7938">
                  <c:v>55.125</c:v>
                </c:pt>
                <c:pt idx="7939">
                  <c:v>55.13194444444445</c:v>
                </c:pt>
                <c:pt idx="7940">
                  <c:v>55.138888888888886</c:v>
                </c:pt>
                <c:pt idx="7941">
                  <c:v>55.145833333333336</c:v>
                </c:pt>
                <c:pt idx="7942">
                  <c:v>55.152777777777779</c:v>
                </c:pt>
                <c:pt idx="7943">
                  <c:v>55.159722222222221</c:v>
                </c:pt>
                <c:pt idx="7944">
                  <c:v>55.166666666666664</c:v>
                </c:pt>
                <c:pt idx="7945">
                  <c:v>55.173611111111114</c:v>
                </c:pt>
                <c:pt idx="7946">
                  <c:v>55.18055555555555</c:v>
                </c:pt>
                <c:pt idx="7947">
                  <c:v>55.1875</c:v>
                </c:pt>
                <c:pt idx="7948">
                  <c:v>55.19444444444445</c:v>
                </c:pt>
                <c:pt idx="7949">
                  <c:v>55.201388888888886</c:v>
                </c:pt>
                <c:pt idx="7950">
                  <c:v>55.208333333333336</c:v>
                </c:pt>
                <c:pt idx="7951">
                  <c:v>55.215277777777779</c:v>
                </c:pt>
                <c:pt idx="7952">
                  <c:v>55.222222222222221</c:v>
                </c:pt>
                <c:pt idx="7953">
                  <c:v>55.229166666666664</c:v>
                </c:pt>
                <c:pt idx="7954">
                  <c:v>55.236111111111114</c:v>
                </c:pt>
                <c:pt idx="7955">
                  <c:v>55.24305555555555</c:v>
                </c:pt>
                <c:pt idx="7956">
                  <c:v>55.25</c:v>
                </c:pt>
                <c:pt idx="7957">
                  <c:v>55.25694444444445</c:v>
                </c:pt>
                <c:pt idx="7958">
                  <c:v>55.263888888888886</c:v>
                </c:pt>
                <c:pt idx="7959">
                  <c:v>55.270833333333336</c:v>
                </c:pt>
                <c:pt idx="7960">
                  <c:v>55.277777777777779</c:v>
                </c:pt>
                <c:pt idx="7961">
                  <c:v>55.284722222222221</c:v>
                </c:pt>
                <c:pt idx="7962">
                  <c:v>55.291666666666664</c:v>
                </c:pt>
                <c:pt idx="7963">
                  <c:v>55.298611111111114</c:v>
                </c:pt>
                <c:pt idx="7964">
                  <c:v>55.30555555555555</c:v>
                </c:pt>
                <c:pt idx="7965">
                  <c:v>55.3125</c:v>
                </c:pt>
                <c:pt idx="7966">
                  <c:v>55.31944444444445</c:v>
                </c:pt>
                <c:pt idx="7967">
                  <c:v>55.326388888888886</c:v>
                </c:pt>
                <c:pt idx="7968">
                  <c:v>55.333333333333336</c:v>
                </c:pt>
                <c:pt idx="7969">
                  <c:v>55.340277777777779</c:v>
                </c:pt>
                <c:pt idx="7970">
                  <c:v>55.347222222222221</c:v>
                </c:pt>
                <c:pt idx="7971">
                  <c:v>55.354166666666664</c:v>
                </c:pt>
                <c:pt idx="7972">
                  <c:v>55.361111111111114</c:v>
                </c:pt>
                <c:pt idx="7973">
                  <c:v>55.36805555555555</c:v>
                </c:pt>
                <c:pt idx="7974">
                  <c:v>55.375</c:v>
                </c:pt>
                <c:pt idx="7975">
                  <c:v>55.38194444444445</c:v>
                </c:pt>
                <c:pt idx="7976">
                  <c:v>55.388888888888886</c:v>
                </c:pt>
                <c:pt idx="7977">
                  <c:v>55.395833333333336</c:v>
                </c:pt>
                <c:pt idx="7978">
                  <c:v>55.402777777777779</c:v>
                </c:pt>
                <c:pt idx="7979">
                  <c:v>55.409722222222221</c:v>
                </c:pt>
                <c:pt idx="7980">
                  <c:v>55.416666666666664</c:v>
                </c:pt>
                <c:pt idx="7981">
                  <c:v>55.423611111111114</c:v>
                </c:pt>
                <c:pt idx="7982">
                  <c:v>55.43055555555555</c:v>
                </c:pt>
                <c:pt idx="7983">
                  <c:v>55.4375</c:v>
                </c:pt>
                <c:pt idx="7984">
                  <c:v>55.44444444444445</c:v>
                </c:pt>
                <c:pt idx="7985">
                  <c:v>55.451388888888886</c:v>
                </c:pt>
                <c:pt idx="7986">
                  <c:v>55.458333333333336</c:v>
                </c:pt>
                <c:pt idx="7987">
                  <c:v>55.465277777777779</c:v>
                </c:pt>
                <c:pt idx="7988">
                  <c:v>55.472222222222221</c:v>
                </c:pt>
                <c:pt idx="7989">
                  <c:v>55.479166666666664</c:v>
                </c:pt>
                <c:pt idx="7990">
                  <c:v>55.486111111111114</c:v>
                </c:pt>
                <c:pt idx="7991">
                  <c:v>55.49305555555555</c:v>
                </c:pt>
                <c:pt idx="7992">
                  <c:v>55.5</c:v>
                </c:pt>
                <c:pt idx="7993">
                  <c:v>55.50694444444445</c:v>
                </c:pt>
                <c:pt idx="7994">
                  <c:v>55.513888888888886</c:v>
                </c:pt>
                <c:pt idx="7995">
                  <c:v>55.520833333333336</c:v>
                </c:pt>
                <c:pt idx="7996">
                  <c:v>55.527777777777779</c:v>
                </c:pt>
                <c:pt idx="7997">
                  <c:v>55.534722222222221</c:v>
                </c:pt>
                <c:pt idx="7998">
                  <c:v>55.541666666666664</c:v>
                </c:pt>
                <c:pt idx="7999">
                  <c:v>55.548611111111114</c:v>
                </c:pt>
                <c:pt idx="8000">
                  <c:v>55.55555555555555</c:v>
                </c:pt>
                <c:pt idx="8001">
                  <c:v>55.5625</c:v>
                </c:pt>
                <c:pt idx="8002">
                  <c:v>55.56944444444445</c:v>
                </c:pt>
                <c:pt idx="8003">
                  <c:v>55.576388888888886</c:v>
                </c:pt>
                <c:pt idx="8004">
                  <c:v>55.583333333333336</c:v>
                </c:pt>
                <c:pt idx="8005">
                  <c:v>55.590277777777779</c:v>
                </c:pt>
                <c:pt idx="8006">
                  <c:v>55.597222222222221</c:v>
                </c:pt>
                <c:pt idx="8007">
                  <c:v>55.604166666666664</c:v>
                </c:pt>
                <c:pt idx="8008">
                  <c:v>55.611111111111114</c:v>
                </c:pt>
                <c:pt idx="8009">
                  <c:v>55.61805555555555</c:v>
                </c:pt>
                <c:pt idx="8010">
                  <c:v>55.625</c:v>
                </c:pt>
                <c:pt idx="8011">
                  <c:v>55.63194444444445</c:v>
                </c:pt>
                <c:pt idx="8012">
                  <c:v>55.638888888888886</c:v>
                </c:pt>
                <c:pt idx="8013">
                  <c:v>55.645833333333336</c:v>
                </c:pt>
                <c:pt idx="8014">
                  <c:v>55.652777777777779</c:v>
                </c:pt>
                <c:pt idx="8015">
                  <c:v>55.659722222222221</c:v>
                </c:pt>
                <c:pt idx="8016">
                  <c:v>55.666666666666664</c:v>
                </c:pt>
                <c:pt idx="8017">
                  <c:v>55.673611111111114</c:v>
                </c:pt>
                <c:pt idx="8018">
                  <c:v>55.68055555555555</c:v>
                </c:pt>
                <c:pt idx="8019">
                  <c:v>55.6875</c:v>
                </c:pt>
                <c:pt idx="8020">
                  <c:v>55.69444444444445</c:v>
                </c:pt>
                <c:pt idx="8021">
                  <c:v>55.701388888888886</c:v>
                </c:pt>
                <c:pt idx="8022">
                  <c:v>55.708333333333336</c:v>
                </c:pt>
                <c:pt idx="8023">
                  <c:v>55.715277777777779</c:v>
                </c:pt>
                <c:pt idx="8024">
                  <c:v>55.722222222222221</c:v>
                </c:pt>
                <c:pt idx="8025">
                  <c:v>55.729166666666664</c:v>
                </c:pt>
                <c:pt idx="8026">
                  <c:v>55.736111111111114</c:v>
                </c:pt>
                <c:pt idx="8027">
                  <c:v>55.74305555555555</c:v>
                </c:pt>
                <c:pt idx="8028">
                  <c:v>55.75</c:v>
                </c:pt>
                <c:pt idx="8029">
                  <c:v>55.75694444444445</c:v>
                </c:pt>
                <c:pt idx="8030">
                  <c:v>55.763888888888886</c:v>
                </c:pt>
                <c:pt idx="8031">
                  <c:v>55.770833333333336</c:v>
                </c:pt>
                <c:pt idx="8032">
                  <c:v>55.777777777777779</c:v>
                </c:pt>
                <c:pt idx="8033">
                  <c:v>55.784722222222221</c:v>
                </c:pt>
                <c:pt idx="8034">
                  <c:v>55.791666666666664</c:v>
                </c:pt>
                <c:pt idx="8035">
                  <c:v>55.798611111111114</c:v>
                </c:pt>
                <c:pt idx="8036">
                  <c:v>55.80555555555555</c:v>
                </c:pt>
                <c:pt idx="8037">
                  <c:v>55.8125</c:v>
                </c:pt>
                <c:pt idx="8038">
                  <c:v>55.81944444444445</c:v>
                </c:pt>
                <c:pt idx="8039">
                  <c:v>55.826388888888886</c:v>
                </c:pt>
                <c:pt idx="8040">
                  <c:v>55.833333333333336</c:v>
                </c:pt>
                <c:pt idx="8041">
                  <c:v>55.840277777777779</c:v>
                </c:pt>
                <c:pt idx="8042">
                  <c:v>55.847222222222221</c:v>
                </c:pt>
                <c:pt idx="8043">
                  <c:v>55.854166666666664</c:v>
                </c:pt>
                <c:pt idx="8044">
                  <c:v>55.861111111111114</c:v>
                </c:pt>
                <c:pt idx="8045">
                  <c:v>55.86805555555555</c:v>
                </c:pt>
                <c:pt idx="8046">
                  <c:v>55.875</c:v>
                </c:pt>
                <c:pt idx="8047">
                  <c:v>55.88194444444445</c:v>
                </c:pt>
                <c:pt idx="8048">
                  <c:v>55.888888888888886</c:v>
                </c:pt>
                <c:pt idx="8049">
                  <c:v>55.895833333333336</c:v>
                </c:pt>
                <c:pt idx="8050">
                  <c:v>55.902777777777779</c:v>
                </c:pt>
                <c:pt idx="8051">
                  <c:v>55.909722222222221</c:v>
                </c:pt>
                <c:pt idx="8052">
                  <c:v>55.916666666666664</c:v>
                </c:pt>
                <c:pt idx="8053">
                  <c:v>55.923611111111114</c:v>
                </c:pt>
                <c:pt idx="8054">
                  <c:v>55.93055555555555</c:v>
                </c:pt>
                <c:pt idx="8055">
                  <c:v>55.9375</c:v>
                </c:pt>
                <c:pt idx="8056">
                  <c:v>55.94444444444445</c:v>
                </c:pt>
                <c:pt idx="8057">
                  <c:v>55.951388888888886</c:v>
                </c:pt>
                <c:pt idx="8058">
                  <c:v>55.958333333333336</c:v>
                </c:pt>
                <c:pt idx="8059">
                  <c:v>55.965277777777779</c:v>
                </c:pt>
                <c:pt idx="8060">
                  <c:v>55.972222222222221</c:v>
                </c:pt>
                <c:pt idx="8061">
                  <c:v>55.979166666666664</c:v>
                </c:pt>
                <c:pt idx="8062">
                  <c:v>55.986111111111114</c:v>
                </c:pt>
                <c:pt idx="8063">
                  <c:v>55.99305555555555</c:v>
                </c:pt>
                <c:pt idx="8064">
                  <c:v>56</c:v>
                </c:pt>
                <c:pt idx="8065">
                  <c:v>56.00694444444445</c:v>
                </c:pt>
                <c:pt idx="8066">
                  <c:v>56.013888888888886</c:v>
                </c:pt>
                <c:pt idx="8067">
                  <c:v>56.020833333333336</c:v>
                </c:pt>
                <c:pt idx="8068">
                  <c:v>56.027777777777779</c:v>
                </c:pt>
                <c:pt idx="8069">
                  <c:v>56.034722222222221</c:v>
                </c:pt>
                <c:pt idx="8070">
                  <c:v>56.041666666666664</c:v>
                </c:pt>
                <c:pt idx="8071">
                  <c:v>56.048611111111114</c:v>
                </c:pt>
                <c:pt idx="8072">
                  <c:v>56.05555555555555</c:v>
                </c:pt>
                <c:pt idx="8073">
                  <c:v>56.0625</c:v>
                </c:pt>
                <c:pt idx="8074">
                  <c:v>56.06944444444445</c:v>
                </c:pt>
                <c:pt idx="8075">
                  <c:v>56.076388888888886</c:v>
                </c:pt>
                <c:pt idx="8076">
                  <c:v>56.083333333333336</c:v>
                </c:pt>
                <c:pt idx="8077">
                  <c:v>56.090277777777779</c:v>
                </c:pt>
                <c:pt idx="8078">
                  <c:v>56.097222222222221</c:v>
                </c:pt>
                <c:pt idx="8079">
                  <c:v>56.104166666666664</c:v>
                </c:pt>
                <c:pt idx="8080">
                  <c:v>56.111111111111114</c:v>
                </c:pt>
                <c:pt idx="8081">
                  <c:v>56.11805555555555</c:v>
                </c:pt>
                <c:pt idx="8082">
                  <c:v>56.125</c:v>
                </c:pt>
                <c:pt idx="8083">
                  <c:v>56.13194444444445</c:v>
                </c:pt>
                <c:pt idx="8084">
                  <c:v>56.138888888888886</c:v>
                </c:pt>
                <c:pt idx="8085">
                  <c:v>56.145833333333336</c:v>
                </c:pt>
                <c:pt idx="8086">
                  <c:v>56.152777777777779</c:v>
                </c:pt>
                <c:pt idx="8087">
                  <c:v>56.159722222222221</c:v>
                </c:pt>
                <c:pt idx="8088">
                  <c:v>56.166666666666664</c:v>
                </c:pt>
                <c:pt idx="8089">
                  <c:v>56.173611111111114</c:v>
                </c:pt>
                <c:pt idx="8090">
                  <c:v>56.18055555555555</c:v>
                </c:pt>
                <c:pt idx="8091">
                  <c:v>56.1875</c:v>
                </c:pt>
                <c:pt idx="8092">
                  <c:v>56.19444444444445</c:v>
                </c:pt>
                <c:pt idx="8093">
                  <c:v>56.201388888888886</c:v>
                </c:pt>
                <c:pt idx="8094">
                  <c:v>56.208333333333336</c:v>
                </c:pt>
                <c:pt idx="8095">
                  <c:v>56.215277777777779</c:v>
                </c:pt>
                <c:pt idx="8096">
                  <c:v>56.222222222222221</c:v>
                </c:pt>
                <c:pt idx="8097">
                  <c:v>56.229166666666664</c:v>
                </c:pt>
                <c:pt idx="8098">
                  <c:v>56.236111111111114</c:v>
                </c:pt>
                <c:pt idx="8099">
                  <c:v>56.24305555555555</c:v>
                </c:pt>
                <c:pt idx="8100">
                  <c:v>56.25</c:v>
                </c:pt>
                <c:pt idx="8101">
                  <c:v>56.25694444444445</c:v>
                </c:pt>
                <c:pt idx="8102">
                  <c:v>56.263888888888886</c:v>
                </c:pt>
                <c:pt idx="8103">
                  <c:v>56.270833333333336</c:v>
                </c:pt>
                <c:pt idx="8104">
                  <c:v>56.277777777777779</c:v>
                </c:pt>
                <c:pt idx="8105">
                  <c:v>56.284722222222221</c:v>
                </c:pt>
                <c:pt idx="8106">
                  <c:v>56.291666666666664</c:v>
                </c:pt>
                <c:pt idx="8107">
                  <c:v>56.298611111111114</c:v>
                </c:pt>
                <c:pt idx="8108">
                  <c:v>56.30555555555555</c:v>
                </c:pt>
                <c:pt idx="8109">
                  <c:v>56.3125</c:v>
                </c:pt>
                <c:pt idx="8110">
                  <c:v>56.31944444444445</c:v>
                </c:pt>
                <c:pt idx="8111">
                  <c:v>56.326388888888886</c:v>
                </c:pt>
                <c:pt idx="8112">
                  <c:v>56.333333333333336</c:v>
                </c:pt>
                <c:pt idx="8113">
                  <c:v>56.340277777777779</c:v>
                </c:pt>
                <c:pt idx="8114">
                  <c:v>56.347222222222221</c:v>
                </c:pt>
                <c:pt idx="8115">
                  <c:v>56.354166666666664</c:v>
                </c:pt>
                <c:pt idx="8116">
                  <c:v>56.361111111111114</c:v>
                </c:pt>
                <c:pt idx="8117">
                  <c:v>56.36805555555555</c:v>
                </c:pt>
                <c:pt idx="8118">
                  <c:v>56.375</c:v>
                </c:pt>
                <c:pt idx="8119">
                  <c:v>56.38194444444445</c:v>
                </c:pt>
                <c:pt idx="8120">
                  <c:v>56.388888888888886</c:v>
                </c:pt>
                <c:pt idx="8121">
                  <c:v>56.395833333333336</c:v>
                </c:pt>
                <c:pt idx="8122">
                  <c:v>56.402777777777779</c:v>
                </c:pt>
                <c:pt idx="8123">
                  <c:v>56.409722222222221</c:v>
                </c:pt>
                <c:pt idx="8124">
                  <c:v>56.416666666666664</c:v>
                </c:pt>
                <c:pt idx="8125">
                  <c:v>56.423611111111114</c:v>
                </c:pt>
                <c:pt idx="8126">
                  <c:v>56.43055555555555</c:v>
                </c:pt>
                <c:pt idx="8127">
                  <c:v>56.4375</c:v>
                </c:pt>
                <c:pt idx="8128">
                  <c:v>56.44444444444445</c:v>
                </c:pt>
                <c:pt idx="8129">
                  <c:v>56.451388888888886</c:v>
                </c:pt>
                <c:pt idx="8130">
                  <c:v>56.458333333333336</c:v>
                </c:pt>
                <c:pt idx="8131">
                  <c:v>56.465277777777779</c:v>
                </c:pt>
                <c:pt idx="8132">
                  <c:v>56.472222222222221</c:v>
                </c:pt>
                <c:pt idx="8133">
                  <c:v>56.479166666666664</c:v>
                </c:pt>
                <c:pt idx="8134">
                  <c:v>56.486111111111114</c:v>
                </c:pt>
                <c:pt idx="8135">
                  <c:v>56.49305555555555</c:v>
                </c:pt>
                <c:pt idx="8136">
                  <c:v>56.5</c:v>
                </c:pt>
                <c:pt idx="8137">
                  <c:v>56.50694444444445</c:v>
                </c:pt>
                <c:pt idx="8138">
                  <c:v>56.513888888888886</c:v>
                </c:pt>
                <c:pt idx="8139">
                  <c:v>56.520833333333336</c:v>
                </c:pt>
                <c:pt idx="8140">
                  <c:v>56.527777777777779</c:v>
                </c:pt>
                <c:pt idx="8141">
                  <c:v>56.534722222222221</c:v>
                </c:pt>
                <c:pt idx="8142">
                  <c:v>56.541666666666664</c:v>
                </c:pt>
                <c:pt idx="8143">
                  <c:v>56.548611111111114</c:v>
                </c:pt>
                <c:pt idx="8144">
                  <c:v>56.55555555555555</c:v>
                </c:pt>
                <c:pt idx="8145">
                  <c:v>56.5625</c:v>
                </c:pt>
                <c:pt idx="8146">
                  <c:v>56.56944444444445</c:v>
                </c:pt>
                <c:pt idx="8147">
                  <c:v>56.576388888888886</c:v>
                </c:pt>
                <c:pt idx="8148">
                  <c:v>56.583333333333336</c:v>
                </c:pt>
                <c:pt idx="8149">
                  <c:v>56.590277777777779</c:v>
                </c:pt>
                <c:pt idx="8150">
                  <c:v>56.597222222222221</c:v>
                </c:pt>
                <c:pt idx="8151">
                  <c:v>56.604166666666664</c:v>
                </c:pt>
                <c:pt idx="8152">
                  <c:v>56.611111111111114</c:v>
                </c:pt>
                <c:pt idx="8153">
                  <c:v>56.61805555555555</c:v>
                </c:pt>
                <c:pt idx="8154">
                  <c:v>56.625</c:v>
                </c:pt>
                <c:pt idx="8155">
                  <c:v>56.63194444444445</c:v>
                </c:pt>
                <c:pt idx="8156">
                  <c:v>56.638888888888886</c:v>
                </c:pt>
                <c:pt idx="8157">
                  <c:v>56.645833333333336</c:v>
                </c:pt>
                <c:pt idx="8158">
                  <c:v>56.652777777777779</c:v>
                </c:pt>
                <c:pt idx="8159">
                  <c:v>56.659722222222221</c:v>
                </c:pt>
                <c:pt idx="8160">
                  <c:v>56.666666666666664</c:v>
                </c:pt>
                <c:pt idx="8161">
                  <c:v>56.673611111111114</c:v>
                </c:pt>
                <c:pt idx="8162">
                  <c:v>56.68055555555555</c:v>
                </c:pt>
                <c:pt idx="8163">
                  <c:v>56.6875</c:v>
                </c:pt>
                <c:pt idx="8164">
                  <c:v>56.69444444444445</c:v>
                </c:pt>
                <c:pt idx="8165">
                  <c:v>56.701388888888886</c:v>
                </c:pt>
                <c:pt idx="8166">
                  <c:v>56.708333333333336</c:v>
                </c:pt>
                <c:pt idx="8167">
                  <c:v>56.715277777777779</c:v>
                </c:pt>
                <c:pt idx="8168">
                  <c:v>56.722222222222221</c:v>
                </c:pt>
                <c:pt idx="8169">
                  <c:v>56.729166666666664</c:v>
                </c:pt>
                <c:pt idx="8170">
                  <c:v>56.736111111111114</c:v>
                </c:pt>
                <c:pt idx="8171">
                  <c:v>56.74305555555555</c:v>
                </c:pt>
                <c:pt idx="8172">
                  <c:v>56.75</c:v>
                </c:pt>
                <c:pt idx="8173">
                  <c:v>56.75694444444445</c:v>
                </c:pt>
                <c:pt idx="8174">
                  <c:v>56.763888888888886</c:v>
                </c:pt>
                <c:pt idx="8175">
                  <c:v>56.770833333333336</c:v>
                </c:pt>
                <c:pt idx="8176">
                  <c:v>56.777777777777779</c:v>
                </c:pt>
                <c:pt idx="8177">
                  <c:v>56.784722222222221</c:v>
                </c:pt>
                <c:pt idx="8178">
                  <c:v>56.791666666666664</c:v>
                </c:pt>
                <c:pt idx="8179">
                  <c:v>56.798611111111114</c:v>
                </c:pt>
                <c:pt idx="8180">
                  <c:v>56.80555555555555</c:v>
                </c:pt>
                <c:pt idx="8181">
                  <c:v>56.8125</c:v>
                </c:pt>
                <c:pt idx="8182">
                  <c:v>56.81944444444445</c:v>
                </c:pt>
                <c:pt idx="8183">
                  <c:v>56.826388888888886</c:v>
                </c:pt>
                <c:pt idx="8184">
                  <c:v>56.833333333333336</c:v>
                </c:pt>
                <c:pt idx="8185">
                  <c:v>56.840277777777779</c:v>
                </c:pt>
                <c:pt idx="8186">
                  <c:v>56.847222222222221</c:v>
                </c:pt>
                <c:pt idx="8187">
                  <c:v>56.854166666666664</c:v>
                </c:pt>
                <c:pt idx="8188">
                  <c:v>56.861111111111114</c:v>
                </c:pt>
                <c:pt idx="8189">
                  <c:v>56.86805555555555</c:v>
                </c:pt>
                <c:pt idx="8190">
                  <c:v>56.875</c:v>
                </c:pt>
                <c:pt idx="8191">
                  <c:v>56.88194444444445</c:v>
                </c:pt>
                <c:pt idx="8192">
                  <c:v>56.888888888888886</c:v>
                </c:pt>
                <c:pt idx="8193">
                  <c:v>56.895833333333336</c:v>
                </c:pt>
                <c:pt idx="8194">
                  <c:v>56.902777777777779</c:v>
                </c:pt>
                <c:pt idx="8195">
                  <c:v>56.909722222222221</c:v>
                </c:pt>
                <c:pt idx="8196">
                  <c:v>56.916666666666664</c:v>
                </c:pt>
                <c:pt idx="8197">
                  <c:v>56.923611111111114</c:v>
                </c:pt>
                <c:pt idx="8198">
                  <c:v>56.93055555555555</c:v>
                </c:pt>
                <c:pt idx="8199">
                  <c:v>56.9375</c:v>
                </c:pt>
                <c:pt idx="8200">
                  <c:v>56.94444444444445</c:v>
                </c:pt>
                <c:pt idx="8201">
                  <c:v>56.951388888888886</c:v>
                </c:pt>
                <c:pt idx="8202">
                  <c:v>56.958333333333336</c:v>
                </c:pt>
                <c:pt idx="8203">
                  <c:v>56.965277777777779</c:v>
                </c:pt>
                <c:pt idx="8204">
                  <c:v>56.972222222222221</c:v>
                </c:pt>
                <c:pt idx="8205">
                  <c:v>56.979166666666664</c:v>
                </c:pt>
                <c:pt idx="8206">
                  <c:v>56.986111111111114</c:v>
                </c:pt>
                <c:pt idx="8207">
                  <c:v>56.99305555555555</c:v>
                </c:pt>
                <c:pt idx="8208">
                  <c:v>57</c:v>
                </c:pt>
                <c:pt idx="8209">
                  <c:v>57.00694444444445</c:v>
                </c:pt>
                <c:pt idx="8210">
                  <c:v>57.013888888888886</c:v>
                </c:pt>
                <c:pt idx="8211">
                  <c:v>57.020833333333336</c:v>
                </c:pt>
                <c:pt idx="8212">
                  <c:v>57.027777777777779</c:v>
                </c:pt>
                <c:pt idx="8213">
                  <c:v>57.034722222222221</c:v>
                </c:pt>
                <c:pt idx="8214">
                  <c:v>57.041666666666664</c:v>
                </c:pt>
                <c:pt idx="8215">
                  <c:v>57.048611111111114</c:v>
                </c:pt>
                <c:pt idx="8216">
                  <c:v>57.05555555555555</c:v>
                </c:pt>
                <c:pt idx="8217">
                  <c:v>57.0625</c:v>
                </c:pt>
                <c:pt idx="8218">
                  <c:v>57.06944444444445</c:v>
                </c:pt>
                <c:pt idx="8219">
                  <c:v>57.076388888888886</c:v>
                </c:pt>
                <c:pt idx="8220">
                  <c:v>57.083333333333336</c:v>
                </c:pt>
                <c:pt idx="8221">
                  <c:v>57.090277777777779</c:v>
                </c:pt>
                <c:pt idx="8222">
                  <c:v>57.097222222222221</c:v>
                </c:pt>
                <c:pt idx="8223">
                  <c:v>57.104166666666664</c:v>
                </c:pt>
                <c:pt idx="8224">
                  <c:v>57.111111111111114</c:v>
                </c:pt>
                <c:pt idx="8225">
                  <c:v>57.11805555555555</c:v>
                </c:pt>
                <c:pt idx="8226">
                  <c:v>57.125</c:v>
                </c:pt>
                <c:pt idx="8227">
                  <c:v>57.13194444444445</c:v>
                </c:pt>
                <c:pt idx="8228">
                  <c:v>57.138888888888886</c:v>
                </c:pt>
                <c:pt idx="8229">
                  <c:v>57.145833333333336</c:v>
                </c:pt>
                <c:pt idx="8230">
                  <c:v>57.152777777777779</c:v>
                </c:pt>
                <c:pt idx="8231">
                  <c:v>57.159722222222221</c:v>
                </c:pt>
                <c:pt idx="8232">
                  <c:v>57.166666666666664</c:v>
                </c:pt>
                <c:pt idx="8233">
                  <c:v>57.173611111111114</c:v>
                </c:pt>
                <c:pt idx="8234">
                  <c:v>57.18055555555555</c:v>
                </c:pt>
                <c:pt idx="8235">
                  <c:v>57.1875</c:v>
                </c:pt>
                <c:pt idx="8236">
                  <c:v>57.19444444444445</c:v>
                </c:pt>
                <c:pt idx="8237">
                  <c:v>57.201388888888886</c:v>
                </c:pt>
                <c:pt idx="8238">
                  <c:v>57.208333333333336</c:v>
                </c:pt>
                <c:pt idx="8239">
                  <c:v>57.215277777777779</c:v>
                </c:pt>
                <c:pt idx="8240">
                  <c:v>57.222222222222221</c:v>
                </c:pt>
                <c:pt idx="8241">
                  <c:v>57.229166666666664</c:v>
                </c:pt>
                <c:pt idx="8242">
                  <c:v>57.236111111111114</c:v>
                </c:pt>
                <c:pt idx="8243">
                  <c:v>57.24305555555555</c:v>
                </c:pt>
                <c:pt idx="8244">
                  <c:v>57.25</c:v>
                </c:pt>
                <c:pt idx="8245">
                  <c:v>57.25694444444445</c:v>
                </c:pt>
                <c:pt idx="8246">
                  <c:v>57.263888888888886</c:v>
                </c:pt>
                <c:pt idx="8247">
                  <c:v>57.270833333333336</c:v>
                </c:pt>
                <c:pt idx="8248">
                  <c:v>57.277777777777779</c:v>
                </c:pt>
                <c:pt idx="8249">
                  <c:v>57.284722222222221</c:v>
                </c:pt>
                <c:pt idx="8250">
                  <c:v>57.291666666666664</c:v>
                </c:pt>
                <c:pt idx="8251">
                  <c:v>57.298611111111114</c:v>
                </c:pt>
                <c:pt idx="8252">
                  <c:v>57.30555555555555</c:v>
                </c:pt>
                <c:pt idx="8253">
                  <c:v>57.3125</c:v>
                </c:pt>
                <c:pt idx="8254">
                  <c:v>57.31944444444445</c:v>
                </c:pt>
                <c:pt idx="8255">
                  <c:v>57.326388888888886</c:v>
                </c:pt>
                <c:pt idx="8256">
                  <c:v>57.333333333333336</c:v>
                </c:pt>
                <c:pt idx="8257">
                  <c:v>57.340277777777779</c:v>
                </c:pt>
                <c:pt idx="8258">
                  <c:v>57.347222222222221</c:v>
                </c:pt>
                <c:pt idx="8259">
                  <c:v>57.354166666666664</c:v>
                </c:pt>
                <c:pt idx="8260">
                  <c:v>57.361111111111114</c:v>
                </c:pt>
                <c:pt idx="8261">
                  <c:v>57.36805555555555</c:v>
                </c:pt>
                <c:pt idx="8262">
                  <c:v>57.375</c:v>
                </c:pt>
                <c:pt idx="8263">
                  <c:v>57.38194444444445</c:v>
                </c:pt>
                <c:pt idx="8264">
                  <c:v>57.388888888888886</c:v>
                </c:pt>
                <c:pt idx="8265">
                  <c:v>57.395833333333336</c:v>
                </c:pt>
                <c:pt idx="8266">
                  <c:v>57.402777777777779</c:v>
                </c:pt>
                <c:pt idx="8267">
                  <c:v>57.409722222222221</c:v>
                </c:pt>
                <c:pt idx="8268">
                  <c:v>57.416666666666664</c:v>
                </c:pt>
                <c:pt idx="8269">
                  <c:v>57.423611111111114</c:v>
                </c:pt>
                <c:pt idx="8270">
                  <c:v>57.43055555555555</c:v>
                </c:pt>
                <c:pt idx="8271">
                  <c:v>57.4375</c:v>
                </c:pt>
                <c:pt idx="8272">
                  <c:v>57.44444444444445</c:v>
                </c:pt>
                <c:pt idx="8273">
                  <c:v>57.451388888888886</c:v>
                </c:pt>
                <c:pt idx="8274">
                  <c:v>57.458333333333336</c:v>
                </c:pt>
                <c:pt idx="8275">
                  <c:v>57.465277777777779</c:v>
                </c:pt>
                <c:pt idx="8276">
                  <c:v>57.472222222222221</c:v>
                </c:pt>
                <c:pt idx="8277">
                  <c:v>57.479166666666664</c:v>
                </c:pt>
                <c:pt idx="8278">
                  <c:v>57.486111111111114</c:v>
                </c:pt>
                <c:pt idx="8279">
                  <c:v>57.49305555555555</c:v>
                </c:pt>
                <c:pt idx="8280">
                  <c:v>57.5</c:v>
                </c:pt>
                <c:pt idx="8281">
                  <c:v>57.50694444444445</c:v>
                </c:pt>
                <c:pt idx="8282">
                  <c:v>57.513888888888886</c:v>
                </c:pt>
                <c:pt idx="8283">
                  <c:v>57.520833333333336</c:v>
                </c:pt>
                <c:pt idx="8284">
                  <c:v>57.527777777777779</c:v>
                </c:pt>
                <c:pt idx="8285">
                  <c:v>57.534722222222221</c:v>
                </c:pt>
                <c:pt idx="8286">
                  <c:v>57.541666666666664</c:v>
                </c:pt>
                <c:pt idx="8287">
                  <c:v>57.548611111111114</c:v>
                </c:pt>
                <c:pt idx="8288">
                  <c:v>57.55555555555555</c:v>
                </c:pt>
                <c:pt idx="8289">
                  <c:v>57.5625</c:v>
                </c:pt>
                <c:pt idx="8290">
                  <c:v>57.56944444444445</c:v>
                </c:pt>
                <c:pt idx="8291">
                  <c:v>57.576388888888886</c:v>
                </c:pt>
                <c:pt idx="8292">
                  <c:v>57.583333333333336</c:v>
                </c:pt>
                <c:pt idx="8293">
                  <c:v>57.590277777777779</c:v>
                </c:pt>
                <c:pt idx="8294">
                  <c:v>57.597222222222221</c:v>
                </c:pt>
                <c:pt idx="8295">
                  <c:v>57.604166666666664</c:v>
                </c:pt>
                <c:pt idx="8296">
                  <c:v>57.611111111111114</c:v>
                </c:pt>
                <c:pt idx="8297">
                  <c:v>57.61805555555555</c:v>
                </c:pt>
                <c:pt idx="8298">
                  <c:v>57.625</c:v>
                </c:pt>
                <c:pt idx="8299">
                  <c:v>57.63194444444445</c:v>
                </c:pt>
                <c:pt idx="8300">
                  <c:v>57.638888888888886</c:v>
                </c:pt>
                <c:pt idx="8301">
                  <c:v>57.645833333333336</c:v>
                </c:pt>
                <c:pt idx="8302">
                  <c:v>57.652777777777779</c:v>
                </c:pt>
                <c:pt idx="8303">
                  <c:v>57.659722222222221</c:v>
                </c:pt>
                <c:pt idx="8304">
                  <c:v>57.666666666666664</c:v>
                </c:pt>
                <c:pt idx="8305">
                  <c:v>57.673611111111114</c:v>
                </c:pt>
                <c:pt idx="8306">
                  <c:v>57.68055555555555</c:v>
                </c:pt>
                <c:pt idx="8307">
                  <c:v>57.6875</c:v>
                </c:pt>
                <c:pt idx="8308">
                  <c:v>57.69444444444445</c:v>
                </c:pt>
                <c:pt idx="8309">
                  <c:v>57.701388888888886</c:v>
                </c:pt>
                <c:pt idx="8310">
                  <c:v>57.708333333333336</c:v>
                </c:pt>
                <c:pt idx="8311">
                  <c:v>57.715277777777779</c:v>
                </c:pt>
                <c:pt idx="8312">
                  <c:v>57.722222222222221</c:v>
                </c:pt>
                <c:pt idx="8313">
                  <c:v>57.729166666666664</c:v>
                </c:pt>
                <c:pt idx="8314">
                  <c:v>57.736111111111114</c:v>
                </c:pt>
                <c:pt idx="8315">
                  <c:v>57.74305555555555</c:v>
                </c:pt>
                <c:pt idx="8316">
                  <c:v>57.75</c:v>
                </c:pt>
                <c:pt idx="8317">
                  <c:v>57.75694444444445</c:v>
                </c:pt>
                <c:pt idx="8318">
                  <c:v>57.763888888888886</c:v>
                </c:pt>
                <c:pt idx="8319">
                  <c:v>57.770833333333336</c:v>
                </c:pt>
                <c:pt idx="8320">
                  <c:v>57.777777777777779</c:v>
                </c:pt>
                <c:pt idx="8321">
                  <c:v>57.784722222222221</c:v>
                </c:pt>
                <c:pt idx="8322">
                  <c:v>57.791666666666664</c:v>
                </c:pt>
                <c:pt idx="8323">
                  <c:v>57.798611111111114</c:v>
                </c:pt>
                <c:pt idx="8324">
                  <c:v>57.80555555555555</c:v>
                </c:pt>
                <c:pt idx="8325">
                  <c:v>57.8125</c:v>
                </c:pt>
                <c:pt idx="8326">
                  <c:v>57.81944444444445</c:v>
                </c:pt>
                <c:pt idx="8327">
                  <c:v>57.826388888888886</c:v>
                </c:pt>
                <c:pt idx="8328">
                  <c:v>57.833333333333336</c:v>
                </c:pt>
                <c:pt idx="8329">
                  <c:v>57.840277777777779</c:v>
                </c:pt>
                <c:pt idx="8330">
                  <c:v>57.847222222222221</c:v>
                </c:pt>
                <c:pt idx="8331">
                  <c:v>57.854166666666664</c:v>
                </c:pt>
                <c:pt idx="8332">
                  <c:v>57.861111111111114</c:v>
                </c:pt>
                <c:pt idx="8333">
                  <c:v>57.86805555555555</c:v>
                </c:pt>
                <c:pt idx="8334">
                  <c:v>57.875</c:v>
                </c:pt>
                <c:pt idx="8335">
                  <c:v>57.88194444444445</c:v>
                </c:pt>
                <c:pt idx="8336">
                  <c:v>57.888888888888886</c:v>
                </c:pt>
                <c:pt idx="8337">
                  <c:v>57.895833333333336</c:v>
                </c:pt>
                <c:pt idx="8338">
                  <c:v>57.902777777777779</c:v>
                </c:pt>
                <c:pt idx="8339">
                  <c:v>57.909722222222221</c:v>
                </c:pt>
                <c:pt idx="8340">
                  <c:v>57.916666666666664</c:v>
                </c:pt>
                <c:pt idx="8341">
                  <c:v>57.923611111111114</c:v>
                </c:pt>
                <c:pt idx="8342">
                  <c:v>57.93055555555555</c:v>
                </c:pt>
                <c:pt idx="8343">
                  <c:v>57.9375</c:v>
                </c:pt>
                <c:pt idx="8344">
                  <c:v>57.94444444444445</c:v>
                </c:pt>
                <c:pt idx="8345">
                  <c:v>57.951388888888886</c:v>
                </c:pt>
                <c:pt idx="8346">
                  <c:v>57.958333333333336</c:v>
                </c:pt>
                <c:pt idx="8347">
                  <c:v>57.965277777777779</c:v>
                </c:pt>
                <c:pt idx="8348">
                  <c:v>57.972222222222221</c:v>
                </c:pt>
                <c:pt idx="8349">
                  <c:v>57.979166666666664</c:v>
                </c:pt>
                <c:pt idx="8350">
                  <c:v>57.986111111111114</c:v>
                </c:pt>
                <c:pt idx="8351">
                  <c:v>57.99305555555555</c:v>
                </c:pt>
                <c:pt idx="8352">
                  <c:v>58</c:v>
                </c:pt>
                <c:pt idx="8353">
                  <c:v>58.00694444444445</c:v>
                </c:pt>
                <c:pt idx="8354">
                  <c:v>58.013888888888886</c:v>
                </c:pt>
                <c:pt idx="8355">
                  <c:v>58.020833333333336</c:v>
                </c:pt>
                <c:pt idx="8356">
                  <c:v>58.027777777777779</c:v>
                </c:pt>
                <c:pt idx="8357">
                  <c:v>58.034722222222221</c:v>
                </c:pt>
                <c:pt idx="8358">
                  <c:v>58.041666666666664</c:v>
                </c:pt>
                <c:pt idx="8359">
                  <c:v>58.048611111111114</c:v>
                </c:pt>
                <c:pt idx="8360">
                  <c:v>58.05555555555555</c:v>
                </c:pt>
                <c:pt idx="8361">
                  <c:v>58.0625</c:v>
                </c:pt>
                <c:pt idx="8362">
                  <c:v>58.06944444444445</c:v>
                </c:pt>
                <c:pt idx="8363">
                  <c:v>58.076388888888886</c:v>
                </c:pt>
                <c:pt idx="8364">
                  <c:v>58.083333333333336</c:v>
                </c:pt>
                <c:pt idx="8365">
                  <c:v>58.090277777777779</c:v>
                </c:pt>
                <c:pt idx="8366">
                  <c:v>58.097222222222221</c:v>
                </c:pt>
                <c:pt idx="8367">
                  <c:v>58.104166666666664</c:v>
                </c:pt>
                <c:pt idx="8368">
                  <c:v>58.111111111111114</c:v>
                </c:pt>
                <c:pt idx="8369">
                  <c:v>58.11805555555555</c:v>
                </c:pt>
                <c:pt idx="8370">
                  <c:v>58.125</c:v>
                </c:pt>
                <c:pt idx="8371">
                  <c:v>58.13194444444445</c:v>
                </c:pt>
                <c:pt idx="8372">
                  <c:v>58.138888888888886</c:v>
                </c:pt>
                <c:pt idx="8373">
                  <c:v>58.145833333333336</c:v>
                </c:pt>
                <c:pt idx="8374">
                  <c:v>58.152777777777779</c:v>
                </c:pt>
                <c:pt idx="8375">
                  <c:v>58.159722222222221</c:v>
                </c:pt>
                <c:pt idx="8376">
                  <c:v>58.166666666666664</c:v>
                </c:pt>
                <c:pt idx="8377">
                  <c:v>58.173611111111114</c:v>
                </c:pt>
                <c:pt idx="8378">
                  <c:v>58.18055555555555</c:v>
                </c:pt>
                <c:pt idx="8379">
                  <c:v>58.1875</c:v>
                </c:pt>
                <c:pt idx="8380">
                  <c:v>58.19444444444445</c:v>
                </c:pt>
                <c:pt idx="8381">
                  <c:v>58.201388888888886</c:v>
                </c:pt>
                <c:pt idx="8382">
                  <c:v>58.208333333333336</c:v>
                </c:pt>
                <c:pt idx="8383">
                  <c:v>58.215277777777779</c:v>
                </c:pt>
                <c:pt idx="8384">
                  <c:v>58.222222222222221</c:v>
                </c:pt>
                <c:pt idx="8385">
                  <c:v>58.229166666666664</c:v>
                </c:pt>
                <c:pt idx="8386">
                  <c:v>58.236111111111114</c:v>
                </c:pt>
                <c:pt idx="8387">
                  <c:v>58.24305555555555</c:v>
                </c:pt>
                <c:pt idx="8388">
                  <c:v>58.25</c:v>
                </c:pt>
                <c:pt idx="8389">
                  <c:v>58.25694444444445</c:v>
                </c:pt>
                <c:pt idx="8390">
                  <c:v>58.263888888888886</c:v>
                </c:pt>
                <c:pt idx="8391">
                  <c:v>58.270833333333336</c:v>
                </c:pt>
                <c:pt idx="8392">
                  <c:v>58.277777777777779</c:v>
                </c:pt>
                <c:pt idx="8393">
                  <c:v>58.284722222222221</c:v>
                </c:pt>
                <c:pt idx="8394">
                  <c:v>58.291666666666664</c:v>
                </c:pt>
                <c:pt idx="8395">
                  <c:v>58.298611111111114</c:v>
                </c:pt>
                <c:pt idx="8396">
                  <c:v>58.30555555555555</c:v>
                </c:pt>
                <c:pt idx="8397">
                  <c:v>58.3125</c:v>
                </c:pt>
                <c:pt idx="8398">
                  <c:v>58.31944444444445</c:v>
                </c:pt>
                <c:pt idx="8399">
                  <c:v>58.326388888888886</c:v>
                </c:pt>
                <c:pt idx="8400">
                  <c:v>58.333333333333336</c:v>
                </c:pt>
                <c:pt idx="8401">
                  <c:v>58.340277777777779</c:v>
                </c:pt>
                <c:pt idx="8402">
                  <c:v>58.347222222222221</c:v>
                </c:pt>
                <c:pt idx="8403">
                  <c:v>58.354166666666664</c:v>
                </c:pt>
                <c:pt idx="8404">
                  <c:v>58.361111111111114</c:v>
                </c:pt>
                <c:pt idx="8405">
                  <c:v>58.36805555555555</c:v>
                </c:pt>
                <c:pt idx="8406">
                  <c:v>58.375</c:v>
                </c:pt>
                <c:pt idx="8407">
                  <c:v>58.38194444444445</c:v>
                </c:pt>
                <c:pt idx="8408">
                  <c:v>58.388888888888886</c:v>
                </c:pt>
                <c:pt idx="8409">
                  <c:v>58.395833333333336</c:v>
                </c:pt>
                <c:pt idx="8410">
                  <c:v>58.402777777777779</c:v>
                </c:pt>
                <c:pt idx="8411">
                  <c:v>58.409722222222221</c:v>
                </c:pt>
                <c:pt idx="8412">
                  <c:v>58.416666666666664</c:v>
                </c:pt>
                <c:pt idx="8413">
                  <c:v>58.423611111111114</c:v>
                </c:pt>
                <c:pt idx="8414">
                  <c:v>58.43055555555555</c:v>
                </c:pt>
                <c:pt idx="8415">
                  <c:v>58.4375</c:v>
                </c:pt>
                <c:pt idx="8416">
                  <c:v>58.44444444444445</c:v>
                </c:pt>
                <c:pt idx="8417">
                  <c:v>58.451388888888886</c:v>
                </c:pt>
                <c:pt idx="8418">
                  <c:v>58.458333333333336</c:v>
                </c:pt>
                <c:pt idx="8419">
                  <c:v>58.465277777777779</c:v>
                </c:pt>
                <c:pt idx="8420">
                  <c:v>58.472222222222221</c:v>
                </c:pt>
                <c:pt idx="8421">
                  <c:v>58.479166666666664</c:v>
                </c:pt>
                <c:pt idx="8422">
                  <c:v>58.486111111111114</c:v>
                </c:pt>
                <c:pt idx="8423">
                  <c:v>58.49305555555555</c:v>
                </c:pt>
                <c:pt idx="8424">
                  <c:v>58.5</c:v>
                </c:pt>
                <c:pt idx="8425">
                  <c:v>58.50694444444445</c:v>
                </c:pt>
                <c:pt idx="8426">
                  <c:v>58.513888888888886</c:v>
                </c:pt>
                <c:pt idx="8427">
                  <c:v>58.520833333333336</c:v>
                </c:pt>
                <c:pt idx="8428">
                  <c:v>58.527777777777779</c:v>
                </c:pt>
                <c:pt idx="8429">
                  <c:v>58.534722222222221</c:v>
                </c:pt>
                <c:pt idx="8430">
                  <c:v>58.541666666666664</c:v>
                </c:pt>
                <c:pt idx="8431">
                  <c:v>58.548611111111114</c:v>
                </c:pt>
                <c:pt idx="8432">
                  <c:v>58.55555555555555</c:v>
                </c:pt>
                <c:pt idx="8433">
                  <c:v>58.5625</c:v>
                </c:pt>
                <c:pt idx="8434">
                  <c:v>58.56944444444445</c:v>
                </c:pt>
                <c:pt idx="8435">
                  <c:v>58.576388888888886</c:v>
                </c:pt>
                <c:pt idx="8436">
                  <c:v>58.583333333333336</c:v>
                </c:pt>
                <c:pt idx="8437">
                  <c:v>58.590277777777779</c:v>
                </c:pt>
                <c:pt idx="8438">
                  <c:v>58.597222222222221</c:v>
                </c:pt>
                <c:pt idx="8439">
                  <c:v>58.604166666666664</c:v>
                </c:pt>
                <c:pt idx="8440">
                  <c:v>58.611111111111114</c:v>
                </c:pt>
                <c:pt idx="8441">
                  <c:v>58.61805555555555</c:v>
                </c:pt>
                <c:pt idx="8442">
                  <c:v>58.625</c:v>
                </c:pt>
                <c:pt idx="8443">
                  <c:v>58.63194444444445</c:v>
                </c:pt>
                <c:pt idx="8444">
                  <c:v>58.638888888888886</c:v>
                </c:pt>
                <c:pt idx="8445">
                  <c:v>58.645833333333336</c:v>
                </c:pt>
                <c:pt idx="8446">
                  <c:v>58.652777777777779</c:v>
                </c:pt>
                <c:pt idx="8447">
                  <c:v>58.659722222222221</c:v>
                </c:pt>
                <c:pt idx="8448">
                  <c:v>58.666666666666664</c:v>
                </c:pt>
                <c:pt idx="8449">
                  <c:v>58.673611111111114</c:v>
                </c:pt>
                <c:pt idx="8450">
                  <c:v>58.68055555555555</c:v>
                </c:pt>
                <c:pt idx="8451">
                  <c:v>58.6875</c:v>
                </c:pt>
                <c:pt idx="8452">
                  <c:v>58.69444444444445</c:v>
                </c:pt>
                <c:pt idx="8453">
                  <c:v>58.701388888888886</c:v>
                </c:pt>
                <c:pt idx="8454">
                  <c:v>58.708333333333336</c:v>
                </c:pt>
                <c:pt idx="8455">
                  <c:v>58.715277777777779</c:v>
                </c:pt>
                <c:pt idx="8456">
                  <c:v>58.722222222222221</c:v>
                </c:pt>
                <c:pt idx="8457">
                  <c:v>58.729166666666664</c:v>
                </c:pt>
                <c:pt idx="8458">
                  <c:v>58.736111111111114</c:v>
                </c:pt>
                <c:pt idx="8459">
                  <c:v>58.74305555555555</c:v>
                </c:pt>
                <c:pt idx="8460">
                  <c:v>58.75</c:v>
                </c:pt>
                <c:pt idx="8461">
                  <c:v>58.75694444444445</c:v>
                </c:pt>
                <c:pt idx="8462">
                  <c:v>58.763888888888886</c:v>
                </c:pt>
                <c:pt idx="8463">
                  <c:v>58.770833333333336</c:v>
                </c:pt>
                <c:pt idx="8464">
                  <c:v>58.777777777777779</c:v>
                </c:pt>
                <c:pt idx="8465">
                  <c:v>58.784722222222221</c:v>
                </c:pt>
                <c:pt idx="8466">
                  <c:v>58.791666666666664</c:v>
                </c:pt>
                <c:pt idx="8467">
                  <c:v>58.798611111111114</c:v>
                </c:pt>
                <c:pt idx="8468">
                  <c:v>58.80555555555555</c:v>
                </c:pt>
                <c:pt idx="8469">
                  <c:v>58.8125</c:v>
                </c:pt>
                <c:pt idx="8470">
                  <c:v>58.81944444444445</c:v>
                </c:pt>
                <c:pt idx="8471">
                  <c:v>58.826388888888886</c:v>
                </c:pt>
                <c:pt idx="8472">
                  <c:v>58.833333333333336</c:v>
                </c:pt>
                <c:pt idx="8473">
                  <c:v>58.840277777777779</c:v>
                </c:pt>
                <c:pt idx="8474">
                  <c:v>58.847222222222221</c:v>
                </c:pt>
                <c:pt idx="8475">
                  <c:v>58.854166666666664</c:v>
                </c:pt>
                <c:pt idx="8476">
                  <c:v>58.861111111111114</c:v>
                </c:pt>
                <c:pt idx="8477">
                  <c:v>58.86805555555555</c:v>
                </c:pt>
                <c:pt idx="8478">
                  <c:v>58.875</c:v>
                </c:pt>
                <c:pt idx="8479">
                  <c:v>58.88194444444445</c:v>
                </c:pt>
                <c:pt idx="8480">
                  <c:v>58.888888888888886</c:v>
                </c:pt>
                <c:pt idx="8481">
                  <c:v>58.895833333333336</c:v>
                </c:pt>
                <c:pt idx="8482">
                  <c:v>58.902777777777779</c:v>
                </c:pt>
                <c:pt idx="8483">
                  <c:v>58.909722222222221</c:v>
                </c:pt>
                <c:pt idx="8484">
                  <c:v>58.916666666666664</c:v>
                </c:pt>
                <c:pt idx="8485">
                  <c:v>58.923611111111114</c:v>
                </c:pt>
                <c:pt idx="8486">
                  <c:v>58.93055555555555</c:v>
                </c:pt>
                <c:pt idx="8487">
                  <c:v>58.9375</c:v>
                </c:pt>
                <c:pt idx="8488">
                  <c:v>58.94444444444445</c:v>
                </c:pt>
                <c:pt idx="8489">
                  <c:v>58.951388888888886</c:v>
                </c:pt>
                <c:pt idx="8490">
                  <c:v>58.958333333333336</c:v>
                </c:pt>
                <c:pt idx="8491">
                  <c:v>58.965277777777779</c:v>
                </c:pt>
                <c:pt idx="8492">
                  <c:v>58.972222222222221</c:v>
                </c:pt>
                <c:pt idx="8493">
                  <c:v>58.979166666666664</c:v>
                </c:pt>
                <c:pt idx="8494">
                  <c:v>58.986111111111114</c:v>
                </c:pt>
                <c:pt idx="8495">
                  <c:v>58.99305555555555</c:v>
                </c:pt>
                <c:pt idx="8496">
                  <c:v>59</c:v>
                </c:pt>
                <c:pt idx="8497">
                  <c:v>59.00694444444445</c:v>
                </c:pt>
                <c:pt idx="8498">
                  <c:v>59.013888888888886</c:v>
                </c:pt>
                <c:pt idx="8499">
                  <c:v>59.020833333333336</c:v>
                </c:pt>
                <c:pt idx="8500">
                  <c:v>59.027777777777779</c:v>
                </c:pt>
                <c:pt idx="8501">
                  <c:v>59.034722222222221</c:v>
                </c:pt>
                <c:pt idx="8502">
                  <c:v>59.041666666666664</c:v>
                </c:pt>
                <c:pt idx="8503">
                  <c:v>59.048611111111114</c:v>
                </c:pt>
                <c:pt idx="8504">
                  <c:v>59.05555555555555</c:v>
                </c:pt>
                <c:pt idx="8505">
                  <c:v>59.0625</c:v>
                </c:pt>
                <c:pt idx="8506">
                  <c:v>59.06944444444445</c:v>
                </c:pt>
                <c:pt idx="8507">
                  <c:v>59.076388888888886</c:v>
                </c:pt>
                <c:pt idx="8508">
                  <c:v>59.083333333333336</c:v>
                </c:pt>
                <c:pt idx="8509">
                  <c:v>59.090277777777779</c:v>
                </c:pt>
                <c:pt idx="8510">
                  <c:v>59.097222222222221</c:v>
                </c:pt>
                <c:pt idx="8511">
                  <c:v>59.104166666666664</c:v>
                </c:pt>
                <c:pt idx="8512">
                  <c:v>59.111111111111114</c:v>
                </c:pt>
                <c:pt idx="8513">
                  <c:v>59.11805555555555</c:v>
                </c:pt>
                <c:pt idx="8514">
                  <c:v>59.125</c:v>
                </c:pt>
                <c:pt idx="8515">
                  <c:v>59.13194444444445</c:v>
                </c:pt>
                <c:pt idx="8516">
                  <c:v>59.138888888888886</c:v>
                </c:pt>
                <c:pt idx="8517">
                  <c:v>59.145833333333336</c:v>
                </c:pt>
                <c:pt idx="8518">
                  <c:v>59.152777777777779</c:v>
                </c:pt>
                <c:pt idx="8519">
                  <c:v>59.159722222222221</c:v>
                </c:pt>
                <c:pt idx="8520">
                  <c:v>59.166666666666664</c:v>
                </c:pt>
                <c:pt idx="8521">
                  <c:v>59.173611111111114</c:v>
                </c:pt>
                <c:pt idx="8522">
                  <c:v>59.18055555555555</c:v>
                </c:pt>
                <c:pt idx="8523">
                  <c:v>59.1875</c:v>
                </c:pt>
                <c:pt idx="8524">
                  <c:v>59.19444444444445</c:v>
                </c:pt>
                <c:pt idx="8525">
                  <c:v>59.201388888888886</c:v>
                </c:pt>
                <c:pt idx="8526">
                  <c:v>59.208333333333336</c:v>
                </c:pt>
                <c:pt idx="8527">
                  <c:v>59.215277777777779</c:v>
                </c:pt>
                <c:pt idx="8528">
                  <c:v>59.222222222222221</c:v>
                </c:pt>
                <c:pt idx="8529">
                  <c:v>59.229166666666664</c:v>
                </c:pt>
                <c:pt idx="8530">
                  <c:v>59.236111111111114</c:v>
                </c:pt>
                <c:pt idx="8531">
                  <c:v>59.24305555555555</c:v>
                </c:pt>
                <c:pt idx="8532">
                  <c:v>59.25</c:v>
                </c:pt>
                <c:pt idx="8533">
                  <c:v>59.25694444444445</c:v>
                </c:pt>
                <c:pt idx="8534">
                  <c:v>59.263888888888886</c:v>
                </c:pt>
                <c:pt idx="8535">
                  <c:v>59.270833333333336</c:v>
                </c:pt>
                <c:pt idx="8536">
                  <c:v>59.277777777777779</c:v>
                </c:pt>
                <c:pt idx="8537">
                  <c:v>59.284722222222221</c:v>
                </c:pt>
                <c:pt idx="8538">
                  <c:v>59.291666666666664</c:v>
                </c:pt>
                <c:pt idx="8539">
                  <c:v>59.298611111111114</c:v>
                </c:pt>
                <c:pt idx="8540">
                  <c:v>59.30555555555555</c:v>
                </c:pt>
                <c:pt idx="8541">
                  <c:v>59.3125</c:v>
                </c:pt>
                <c:pt idx="8542">
                  <c:v>59.31944444444445</c:v>
                </c:pt>
                <c:pt idx="8543">
                  <c:v>59.326388888888886</c:v>
                </c:pt>
                <c:pt idx="8544">
                  <c:v>59.333333333333336</c:v>
                </c:pt>
                <c:pt idx="8545">
                  <c:v>59.340277777777779</c:v>
                </c:pt>
                <c:pt idx="8546">
                  <c:v>59.347222222222221</c:v>
                </c:pt>
                <c:pt idx="8547">
                  <c:v>59.354166666666664</c:v>
                </c:pt>
                <c:pt idx="8548">
                  <c:v>59.361111111111114</c:v>
                </c:pt>
                <c:pt idx="8549">
                  <c:v>59.36805555555555</c:v>
                </c:pt>
                <c:pt idx="8550">
                  <c:v>59.375</c:v>
                </c:pt>
                <c:pt idx="8551">
                  <c:v>59.38194444444445</c:v>
                </c:pt>
                <c:pt idx="8552">
                  <c:v>59.388888888888886</c:v>
                </c:pt>
                <c:pt idx="8553">
                  <c:v>59.395833333333336</c:v>
                </c:pt>
                <c:pt idx="8554">
                  <c:v>59.402777777777779</c:v>
                </c:pt>
                <c:pt idx="8555">
                  <c:v>59.409722222222221</c:v>
                </c:pt>
                <c:pt idx="8556">
                  <c:v>59.416666666666664</c:v>
                </c:pt>
                <c:pt idx="8557">
                  <c:v>59.423611111111114</c:v>
                </c:pt>
                <c:pt idx="8558">
                  <c:v>59.43055555555555</c:v>
                </c:pt>
                <c:pt idx="8559">
                  <c:v>59.4375</c:v>
                </c:pt>
                <c:pt idx="8560">
                  <c:v>59.44444444444445</c:v>
                </c:pt>
                <c:pt idx="8561">
                  <c:v>59.451388888888886</c:v>
                </c:pt>
                <c:pt idx="8562">
                  <c:v>59.458333333333336</c:v>
                </c:pt>
                <c:pt idx="8563">
                  <c:v>59.465277777777779</c:v>
                </c:pt>
                <c:pt idx="8564">
                  <c:v>59.472222222222221</c:v>
                </c:pt>
                <c:pt idx="8565">
                  <c:v>59.479166666666664</c:v>
                </c:pt>
                <c:pt idx="8566">
                  <c:v>59.486111111111114</c:v>
                </c:pt>
                <c:pt idx="8567">
                  <c:v>59.49305555555555</c:v>
                </c:pt>
                <c:pt idx="8568">
                  <c:v>59.5</c:v>
                </c:pt>
                <c:pt idx="8569">
                  <c:v>59.50694444444445</c:v>
                </c:pt>
                <c:pt idx="8570">
                  <c:v>59.513888888888886</c:v>
                </c:pt>
                <c:pt idx="8571">
                  <c:v>59.520833333333336</c:v>
                </c:pt>
                <c:pt idx="8572">
                  <c:v>59.527777777777779</c:v>
                </c:pt>
                <c:pt idx="8573">
                  <c:v>59.534722222222221</c:v>
                </c:pt>
                <c:pt idx="8574">
                  <c:v>59.541666666666664</c:v>
                </c:pt>
                <c:pt idx="8575">
                  <c:v>59.548611111111114</c:v>
                </c:pt>
                <c:pt idx="8576">
                  <c:v>59.55555555555555</c:v>
                </c:pt>
                <c:pt idx="8577">
                  <c:v>59.5625</c:v>
                </c:pt>
                <c:pt idx="8578">
                  <c:v>59.56944444444445</c:v>
                </c:pt>
                <c:pt idx="8579">
                  <c:v>59.576388888888886</c:v>
                </c:pt>
                <c:pt idx="8580">
                  <c:v>59.583333333333336</c:v>
                </c:pt>
                <c:pt idx="8581">
                  <c:v>59.590277777777779</c:v>
                </c:pt>
                <c:pt idx="8582">
                  <c:v>59.597222222222221</c:v>
                </c:pt>
                <c:pt idx="8583">
                  <c:v>59.604166666666664</c:v>
                </c:pt>
                <c:pt idx="8584">
                  <c:v>59.611111111111114</c:v>
                </c:pt>
                <c:pt idx="8585">
                  <c:v>59.61805555555555</c:v>
                </c:pt>
                <c:pt idx="8586">
                  <c:v>59.625</c:v>
                </c:pt>
                <c:pt idx="8587">
                  <c:v>59.63194444444445</c:v>
                </c:pt>
                <c:pt idx="8588">
                  <c:v>59.638888888888886</c:v>
                </c:pt>
                <c:pt idx="8589">
                  <c:v>59.645833333333336</c:v>
                </c:pt>
                <c:pt idx="8590">
                  <c:v>59.652777777777779</c:v>
                </c:pt>
                <c:pt idx="8591">
                  <c:v>59.659722222222221</c:v>
                </c:pt>
                <c:pt idx="8592">
                  <c:v>59.666666666666664</c:v>
                </c:pt>
                <c:pt idx="8593">
                  <c:v>59.673611111111114</c:v>
                </c:pt>
                <c:pt idx="8594">
                  <c:v>59.68055555555555</c:v>
                </c:pt>
                <c:pt idx="8595">
                  <c:v>59.6875</c:v>
                </c:pt>
                <c:pt idx="8596">
                  <c:v>59.69444444444445</c:v>
                </c:pt>
                <c:pt idx="8597">
                  <c:v>59.701388888888886</c:v>
                </c:pt>
                <c:pt idx="8598">
                  <c:v>59.708333333333336</c:v>
                </c:pt>
                <c:pt idx="8599">
                  <c:v>59.715277777777779</c:v>
                </c:pt>
                <c:pt idx="8600">
                  <c:v>59.722222222222221</c:v>
                </c:pt>
                <c:pt idx="8601">
                  <c:v>59.729166666666664</c:v>
                </c:pt>
                <c:pt idx="8602">
                  <c:v>59.736111111111114</c:v>
                </c:pt>
                <c:pt idx="8603">
                  <c:v>59.74305555555555</c:v>
                </c:pt>
                <c:pt idx="8604">
                  <c:v>59.75</c:v>
                </c:pt>
                <c:pt idx="8605">
                  <c:v>59.75694444444445</c:v>
                </c:pt>
                <c:pt idx="8606">
                  <c:v>59.763888888888886</c:v>
                </c:pt>
                <c:pt idx="8607">
                  <c:v>59.770833333333336</c:v>
                </c:pt>
                <c:pt idx="8608">
                  <c:v>59.777777777777779</c:v>
                </c:pt>
                <c:pt idx="8609">
                  <c:v>59.784722222222221</c:v>
                </c:pt>
                <c:pt idx="8610">
                  <c:v>59.791666666666664</c:v>
                </c:pt>
                <c:pt idx="8611">
                  <c:v>59.798611111111114</c:v>
                </c:pt>
                <c:pt idx="8612">
                  <c:v>59.80555555555555</c:v>
                </c:pt>
                <c:pt idx="8613">
                  <c:v>59.8125</c:v>
                </c:pt>
                <c:pt idx="8614">
                  <c:v>59.81944444444445</c:v>
                </c:pt>
                <c:pt idx="8615">
                  <c:v>59.826388888888886</c:v>
                </c:pt>
                <c:pt idx="8616">
                  <c:v>59.833333333333336</c:v>
                </c:pt>
                <c:pt idx="8617">
                  <c:v>59.840277777777779</c:v>
                </c:pt>
                <c:pt idx="8618">
                  <c:v>59.847222222222221</c:v>
                </c:pt>
                <c:pt idx="8619">
                  <c:v>59.854166666666664</c:v>
                </c:pt>
                <c:pt idx="8620">
                  <c:v>59.861111111111114</c:v>
                </c:pt>
                <c:pt idx="8621">
                  <c:v>59.86805555555555</c:v>
                </c:pt>
                <c:pt idx="8622">
                  <c:v>59.875</c:v>
                </c:pt>
                <c:pt idx="8623">
                  <c:v>59.88194444444445</c:v>
                </c:pt>
                <c:pt idx="8624">
                  <c:v>59.888888888888886</c:v>
                </c:pt>
                <c:pt idx="8625">
                  <c:v>59.895833333333336</c:v>
                </c:pt>
                <c:pt idx="8626">
                  <c:v>59.902777777777779</c:v>
                </c:pt>
                <c:pt idx="8627">
                  <c:v>59.909722222222221</c:v>
                </c:pt>
                <c:pt idx="8628">
                  <c:v>59.916666666666664</c:v>
                </c:pt>
                <c:pt idx="8629">
                  <c:v>59.923611111111114</c:v>
                </c:pt>
                <c:pt idx="8630">
                  <c:v>59.93055555555555</c:v>
                </c:pt>
                <c:pt idx="8631">
                  <c:v>59.9375</c:v>
                </c:pt>
                <c:pt idx="8632">
                  <c:v>59.94444444444445</c:v>
                </c:pt>
                <c:pt idx="8633">
                  <c:v>59.951388888888886</c:v>
                </c:pt>
                <c:pt idx="8634">
                  <c:v>59.958333333333336</c:v>
                </c:pt>
                <c:pt idx="8635">
                  <c:v>59.965277777777779</c:v>
                </c:pt>
                <c:pt idx="8636">
                  <c:v>59.972222222222221</c:v>
                </c:pt>
                <c:pt idx="8637">
                  <c:v>59.979166666666664</c:v>
                </c:pt>
                <c:pt idx="8638">
                  <c:v>59.986111111111114</c:v>
                </c:pt>
                <c:pt idx="8639">
                  <c:v>59.99305555555555</c:v>
                </c:pt>
                <c:pt idx="8640">
                  <c:v>60</c:v>
                </c:pt>
                <c:pt idx="8641">
                  <c:v>60.00694444444445</c:v>
                </c:pt>
                <c:pt idx="8642">
                  <c:v>60.013888888888886</c:v>
                </c:pt>
                <c:pt idx="8643">
                  <c:v>60.020833333333336</c:v>
                </c:pt>
                <c:pt idx="8644">
                  <c:v>60.027777777777779</c:v>
                </c:pt>
                <c:pt idx="8645">
                  <c:v>60.034722222222221</c:v>
                </c:pt>
                <c:pt idx="8646">
                  <c:v>60.041666666666664</c:v>
                </c:pt>
                <c:pt idx="8647">
                  <c:v>60.048611111111114</c:v>
                </c:pt>
                <c:pt idx="8648">
                  <c:v>60.05555555555555</c:v>
                </c:pt>
                <c:pt idx="8649">
                  <c:v>60.0625</c:v>
                </c:pt>
                <c:pt idx="8650">
                  <c:v>60.06944444444445</c:v>
                </c:pt>
                <c:pt idx="8651">
                  <c:v>60.076388888888886</c:v>
                </c:pt>
                <c:pt idx="8652">
                  <c:v>60.083333333333336</c:v>
                </c:pt>
                <c:pt idx="8653">
                  <c:v>60.090277777777779</c:v>
                </c:pt>
                <c:pt idx="8654">
                  <c:v>60.097222222222221</c:v>
                </c:pt>
                <c:pt idx="8655">
                  <c:v>60.104166666666664</c:v>
                </c:pt>
                <c:pt idx="8656">
                  <c:v>60.111111111111114</c:v>
                </c:pt>
                <c:pt idx="8657">
                  <c:v>60.11805555555555</c:v>
                </c:pt>
                <c:pt idx="8658">
                  <c:v>60.125</c:v>
                </c:pt>
                <c:pt idx="8659">
                  <c:v>60.13194444444445</c:v>
                </c:pt>
                <c:pt idx="8660">
                  <c:v>60.138888888888886</c:v>
                </c:pt>
                <c:pt idx="8661">
                  <c:v>60.145833333333336</c:v>
                </c:pt>
                <c:pt idx="8662">
                  <c:v>60.152777777777779</c:v>
                </c:pt>
                <c:pt idx="8663">
                  <c:v>60.159722222222221</c:v>
                </c:pt>
                <c:pt idx="8664">
                  <c:v>60.166666666666664</c:v>
                </c:pt>
                <c:pt idx="8665">
                  <c:v>60.173611111111114</c:v>
                </c:pt>
                <c:pt idx="8666">
                  <c:v>60.18055555555555</c:v>
                </c:pt>
                <c:pt idx="8667">
                  <c:v>60.1875</c:v>
                </c:pt>
                <c:pt idx="8668">
                  <c:v>60.19444444444445</c:v>
                </c:pt>
                <c:pt idx="8669">
                  <c:v>60.201388888888886</c:v>
                </c:pt>
                <c:pt idx="8670">
                  <c:v>60.208333333333336</c:v>
                </c:pt>
                <c:pt idx="8671">
                  <c:v>60.215277777777779</c:v>
                </c:pt>
                <c:pt idx="8672">
                  <c:v>60.222222222222221</c:v>
                </c:pt>
                <c:pt idx="8673">
                  <c:v>60.229166666666664</c:v>
                </c:pt>
                <c:pt idx="8674">
                  <c:v>60.236111111111114</c:v>
                </c:pt>
                <c:pt idx="8675">
                  <c:v>60.24305555555555</c:v>
                </c:pt>
                <c:pt idx="8676">
                  <c:v>60.25</c:v>
                </c:pt>
                <c:pt idx="8677">
                  <c:v>60.25694444444445</c:v>
                </c:pt>
                <c:pt idx="8678">
                  <c:v>60.263888888888886</c:v>
                </c:pt>
                <c:pt idx="8679">
                  <c:v>60.270833333333336</c:v>
                </c:pt>
                <c:pt idx="8680">
                  <c:v>60.277777777777779</c:v>
                </c:pt>
                <c:pt idx="8681">
                  <c:v>60.284722222222221</c:v>
                </c:pt>
                <c:pt idx="8682">
                  <c:v>60.291666666666664</c:v>
                </c:pt>
                <c:pt idx="8683">
                  <c:v>60.298611111111114</c:v>
                </c:pt>
                <c:pt idx="8684">
                  <c:v>60.30555555555555</c:v>
                </c:pt>
                <c:pt idx="8685">
                  <c:v>60.3125</c:v>
                </c:pt>
                <c:pt idx="8686">
                  <c:v>60.31944444444445</c:v>
                </c:pt>
                <c:pt idx="8687">
                  <c:v>60.326388888888886</c:v>
                </c:pt>
                <c:pt idx="8688">
                  <c:v>60.333333333333336</c:v>
                </c:pt>
                <c:pt idx="8689">
                  <c:v>60.340277777777779</c:v>
                </c:pt>
                <c:pt idx="8690">
                  <c:v>60.347222222222221</c:v>
                </c:pt>
                <c:pt idx="8691">
                  <c:v>60.354166666666664</c:v>
                </c:pt>
                <c:pt idx="8692">
                  <c:v>60.361111111111114</c:v>
                </c:pt>
                <c:pt idx="8693">
                  <c:v>60.36805555555555</c:v>
                </c:pt>
                <c:pt idx="8694">
                  <c:v>60.375</c:v>
                </c:pt>
                <c:pt idx="8695">
                  <c:v>60.38194444444445</c:v>
                </c:pt>
                <c:pt idx="8696">
                  <c:v>60.388888888888886</c:v>
                </c:pt>
                <c:pt idx="8697">
                  <c:v>60.395833333333336</c:v>
                </c:pt>
                <c:pt idx="8698">
                  <c:v>60.402777777777779</c:v>
                </c:pt>
                <c:pt idx="8699">
                  <c:v>60.409722222222221</c:v>
                </c:pt>
                <c:pt idx="8700">
                  <c:v>60.416666666666664</c:v>
                </c:pt>
                <c:pt idx="8701">
                  <c:v>60.423611111111114</c:v>
                </c:pt>
                <c:pt idx="8702">
                  <c:v>60.43055555555555</c:v>
                </c:pt>
                <c:pt idx="8703">
                  <c:v>60.4375</c:v>
                </c:pt>
                <c:pt idx="8704">
                  <c:v>60.44444444444445</c:v>
                </c:pt>
                <c:pt idx="8705">
                  <c:v>60.451388888888886</c:v>
                </c:pt>
                <c:pt idx="8706">
                  <c:v>60.458333333333336</c:v>
                </c:pt>
                <c:pt idx="8707">
                  <c:v>60.465277777777779</c:v>
                </c:pt>
                <c:pt idx="8708">
                  <c:v>60.472222222222221</c:v>
                </c:pt>
                <c:pt idx="8709">
                  <c:v>60.479166666666664</c:v>
                </c:pt>
                <c:pt idx="8710">
                  <c:v>60.486111111111114</c:v>
                </c:pt>
                <c:pt idx="8711">
                  <c:v>60.49305555555555</c:v>
                </c:pt>
                <c:pt idx="8712">
                  <c:v>60.5</c:v>
                </c:pt>
                <c:pt idx="8713">
                  <c:v>60.50694444444445</c:v>
                </c:pt>
                <c:pt idx="8714">
                  <c:v>60.513888888888886</c:v>
                </c:pt>
                <c:pt idx="8715">
                  <c:v>60.520833333333336</c:v>
                </c:pt>
                <c:pt idx="8716">
                  <c:v>60.527777777777779</c:v>
                </c:pt>
                <c:pt idx="8717">
                  <c:v>60.534722222222221</c:v>
                </c:pt>
                <c:pt idx="8718">
                  <c:v>60.541666666666664</c:v>
                </c:pt>
                <c:pt idx="8719">
                  <c:v>60.548611111111114</c:v>
                </c:pt>
                <c:pt idx="8720">
                  <c:v>60.55555555555555</c:v>
                </c:pt>
                <c:pt idx="8721">
                  <c:v>60.5625</c:v>
                </c:pt>
                <c:pt idx="8722">
                  <c:v>60.56944444444445</c:v>
                </c:pt>
                <c:pt idx="8723">
                  <c:v>60.576388888888886</c:v>
                </c:pt>
                <c:pt idx="8724">
                  <c:v>60.583333333333336</c:v>
                </c:pt>
                <c:pt idx="8725">
                  <c:v>60.590277777777779</c:v>
                </c:pt>
                <c:pt idx="8726">
                  <c:v>60.597222222222221</c:v>
                </c:pt>
                <c:pt idx="8727">
                  <c:v>60.604166666666664</c:v>
                </c:pt>
                <c:pt idx="8728">
                  <c:v>60.611111111111114</c:v>
                </c:pt>
                <c:pt idx="8729">
                  <c:v>60.61805555555555</c:v>
                </c:pt>
                <c:pt idx="8730">
                  <c:v>60.625</c:v>
                </c:pt>
                <c:pt idx="8731">
                  <c:v>60.63194444444445</c:v>
                </c:pt>
                <c:pt idx="8732">
                  <c:v>60.638888888888886</c:v>
                </c:pt>
                <c:pt idx="8733">
                  <c:v>60.645833333333336</c:v>
                </c:pt>
                <c:pt idx="8734">
                  <c:v>60.652777777777779</c:v>
                </c:pt>
                <c:pt idx="8735">
                  <c:v>60.659722222222221</c:v>
                </c:pt>
                <c:pt idx="8736">
                  <c:v>60.666666666666664</c:v>
                </c:pt>
                <c:pt idx="8737">
                  <c:v>60.673611111111114</c:v>
                </c:pt>
                <c:pt idx="8738">
                  <c:v>60.68055555555555</c:v>
                </c:pt>
                <c:pt idx="8739">
                  <c:v>60.6875</c:v>
                </c:pt>
                <c:pt idx="8740">
                  <c:v>60.69444444444445</c:v>
                </c:pt>
                <c:pt idx="8741">
                  <c:v>60.701388888888886</c:v>
                </c:pt>
                <c:pt idx="8742">
                  <c:v>60.708333333333336</c:v>
                </c:pt>
                <c:pt idx="8743">
                  <c:v>60.715277777777779</c:v>
                </c:pt>
                <c:pt idx="8744">
                  <c:v>60.722222222222221</c:v>
                </c:pt>
                <c:pt idx="8745">
                  <c:v>60.729166666666664</c:v>
                </c:pt>
                <c:pt idx="8746">
                  <c:v>60.736111111111114</c:v>
                </c:pt>
                <c:pt idx="8747">
                  <c:v>60.74305555555555</c:v>
                </c:pt>
                <c:pt idx="8748">
                  <c:v>60.75</c:v>
                </c:pt>
                <c:pt idx="8749">
                  <c:v>60.75694444444445</c:v>
                </c:pt>
                <c:pt idx="8750">
                  <c:v>60.763888888888886</c:v>
                </c:pt>
                <c:pt idx="8751">
                  <c:v>60.770833333333336</c:v>
                </c:pt>
                <c:pt idx="8752">
                  <c:v>60.777777777777779</c:v>
                </c:pt>
                <c:pt idx="8753">
                  <c:v>60.784722222222221</c:v>
                </c:pt>
                <c:pt idx="8754">
                  <c:v>60.791666666666664</c:v>
                </c:pt>
                <c:pt idx="8755">
                  <c:v>60.798611111111114</c:v>
                </c:pt>
                <c:pt idx="8756">
                  <c:v>60.80555555555555</c:v>
                </c:pt>
                <c:pt idx="8757">
                  <c:v>60.8125</c:v>
                </c:pt>
                <c:pt idx="8758">
                  <c:v>60.81944444444445</c:v>
                </c:pt>
                <c:pt idx="8759">
                  <c:v>60.826388888888886</c:v>
                </c:pt>
                <c:pt idx="8760">
                  <c:v>60.833333333333336</c:v>
                </c:pt>
                <c:pt idx="8761">
                  <c:v>60.840277777777779</c:v>
                </c:pt>
                <c:pt idx="8762">
                  <c:v>60.847222222222221</c:v>
                </c:pt>
                <c:pt idx="8763">
                  <c:v>60.854166666666664</c:v>
                </c:pt>
                <c:pt idx="8764">
                  <c:v>60.861111111111114</c:v>
                </c:pt>
                <c:pt idx="8765">
                  <c:v>60.86805555555555</c:v>
                </c:pt>
                <c:pt idx="8766">
                  <c:v>60.875</c:v>
                </c:pt>
                <c:pt idx="8767">
                  <c:v>60.88194444444445</c:v>
                </c:pt>
                <c:pt idx="8768">
                  <c:v>60.888888888888886</c:v>
                </c:pt>
                <c:pt idx="8769">
                  <c:v>60.895833333333336</c:v>
                </c:pt>
                <c:pt idx="8770">
                  <c:v>60.902777777777779</c:v>
                </c:pt>
                <c:pt idx="8771">
                  <c:v>60.909722222222221</c:v>
                </c:pt>
                <c:pt idx="8772">
                  <c:v>60.916666666666664</c:v>
                </c:pt>
                <c:pt idx="8773">
                  <c:v>60.923611111111114</c:v>
                </c:pt>
                <c:pt idx="8774">
                  <c:v>60.93055555555555</c:v>
                </c:pt>
                <c:pt idx="8775">
                  <c:v>60.9375</c:v>
                </c:pt>
                <c:pt idx="8776">
                  <c:v>60.94444444444445</c:v>
                </c:pt>
                <c:pt idx="8777">
                  <c:v>60.951388888888886</c:v>
                </c:pt>
                <c:pt idx="8778">
                  <c:v>60.958333333333336</c:v>
                </c:pt>
                <c:pt idx="8779">
                  <c:v>60.965277777777779</c:v>
                </c:pt>
                <c:pt idx="8780">
                  <c:v>60.972222222222221</c:v>
                </c:pt>
                <c:pt idx="8781">
                  <c:v>60.979166666666664</c:v>
                </c:pt>
                <c:pt idx="8782">
                  <c:v>60.986111111111114</c:v>
                </c:pt>
                <c:pt idx="8783">
                  <c:v>60.99305555555555</c:v>
                </c:pt>
                <c:pt idx="8784">
                  <c:v>61</c:v>
                </c:pt>
                <c:pt idx="8785">
                  <c:v>61.00694444444445</c:v>
                </c:pt>
                <c:pt idx="8786">
                  <c:v>61.013888888888886</c:v>
                </c:pt>
                <c:pt idx="8787">
                  <c:v>61.020833333333336</c:v>
                </c:pt>
                <c:pt idx="8788">
                  <c:v>61.027777777777779</c:v>
                </c:pt>
                <c:pt idx="8789">
                  <c:v>61.034722222222221</c:v>
                </c:pt>
                <c:pt idx="8790">
                  <c:v>61.041666666666664</c:v>
                </c:pt>
                <c:pt idx="8791">
                  <c:v>61.048611111111114</c:v>
                </c:pt>
                <c:pt idx="8792">
                  <c:v>61.05555555555555</c:v>
                </c:pt>
                <c:pt idx="8793">
                  <c:v>61.0625</c:v>
                </c:pt>
                <c:pt idx="8794">
                  <c:v>61.06944444444445</c:v>
                </c:pt>
                <c:pt idx="8795">
                  <c:v>61.076388888888886</c:v>
                </c:pt>
                <c:pt idx="8796">
                  <c:v>61.083333333333336</c:v>
                </c:pt>
                <c:pt idx="8797">
                  <c:v>61.090277777777779</c:v>
                </c:pt>
                <c:pt idx="8798">
                  <c:v>61.097222222222221</c:v>
                </c:pt>
                <c:pt idx="8799">
                  <c:v>61.104166666666664</c:v>
                </c:pt>
                <c:pt idx="8800">
                  <c:v>61.111111111111114</c:v>
                </c:pt>
                <c:pt idx="8801">
                  <c:v>61.11805555555555</c:v>
                </c:pt>
                <c:pt idx="8802">
                  <c:v>61.125</c:v>
                </c:pt>
                <c:pt idx="8803">
                  <c:v>61.13194444444445</c:v>
                </c:pt>
                <c:pt idx="8804">
                  <c:v>61.138888888888886</c:v>
                </c:pt>
                <c:pt idx="8805">
                  <c:v>61.145833333333336</c:v>
                </c:pt>
                <c:pt idx="8806">
                  <c:v>61.152777777777779</c:v>
                </c:pt>
                <c:pt idx="8807">
                  <c:v>61.159722222222221</c:v>
                </c:pt>
                <c:pt idx="8808">
                  <c:v>61.166666666666664</c:v>
                </c:pt>
                <c:pt idx="8809">
                  <c:v>61.173611111111114</c:v>
                </c:pt>
                <c:pt idx="8810">
                  <c:v>61.18055555555555</c:v>
                </c:pt>
                <c:pt idx="8811">
                  <c:v>61.1875</c:v>
                </c:pt>
                <c:pt idx="8812">
                  <c:v>61.19444444444445</c:v>
                </c:pt>
                <c:pt idx="8813">
                  <c:v>61.201388888888886</c:v>
                </c:pt>
                <c:pt idx="8814">
                  <c:v>61.208333333333336</c:v>
                </c:pt>
                <c:pt idx="8815">
                  <c:v>61.215277777777779</c:v>
                </c:pt>
                <c:pt idx="8816">
                  <c:v>61.222222222222221</c:v>
                </c:pt>
                <c:pt idx="8817">
                  <c:v>61.229166666666664</c:v>
                </c:pt>
                <c:pt idx="8818">
                  <c:v>61.236111111111114</c:v>
                </c:pt>
                <c:pt idx="8819">
                  <c:v>61.24305555555555</c:v>
                </c:pt>
                <c:pt idx="8820">
                  <c:v>61.25</c:v>
                </c:pt>
                <c:pt idx="8821">
                  <c:v>61.25694444444445</c:v>
                </c:pt>
                <c:pt idx="8822">
                  <c:v>61.263888888888886</c:v>
                </c:pt>
                <c:pt idx="8823">
                  <c:v>61.270833333333336</c:v>
                </c:pt>
                <c:pt idx="8824">
                  <c:v>61.277777777777779</c:v>
                </c:pt>
                <c:pt idx="8825">
                  <c:v>61.284722222222221</c:v>
                </c:pt>
                <c:pt idx="8826">
                  <c:v>61.291666666666664</c:v>
                </c:pt>
                <c:pt idx="8827">
                  <c:v>61.298611111111114</c:v>
                </c:pt>
                <c:pt idx="8828">
                  <c:v>61.30555555555555</c:v>
                </c:pt>
                <c:pt idx="8829">
                  <c:v>61.3125</c:v>
                </c:pt>
                <c:pt idx="8830">
                  <c:v>61.31944444444445</c:v>
                </c:pt>
                <c:pt idx="8831">
                  <c:v>61.326388888888886</c:v>
                </c:pt>
                <c:pt idx="8832">
                  <c:v>61.333333333333336</c:v>
                </c:pt>
                <c:pt idx="8833">
                  <c:v>61.340277777777779</c:v>
                </c:pt>
                <c:pt idx="8834">
                  <c:v>61.347222222222221</c:v>
                </c:pt>
                <c:pt idx="8835">
                  <c:v>61.354166666666664</c:v>
                </c:pt>
                <c:pt idx="8836">
                  <c:v>61.361111111111114</c:v>
                </c:pt>
                <c:pt idx="8837">
                  <c:v>61.36805555555555</c:v>
                </c:pt>
                <c:pt idx="8838">
                  <c:v>61.375</c:v>
                </c:pt>
                <c:pt idx="8839">
                  <c:v>61.38194444444445</c:v>
                </c:pt>
                <c:pt idx="8840">
                  <c:v>61.388888888888886</c:v>
                </c:pt>
                <c:pt idx="8841">
                  <c:v>61.395833333333336</c:v>
                </c:pt>
                <c:pt idx="8842">
                  <c:v>61.402777777777779</c:v>
                </c:pt>
                <c:pt idx="8843">
                  <c:v>61.409722222222221</c:v>
                </c:pt>
                <c:pt idx="8844">
                  <c:v>61.416666666666664</c:v>
                </c:pt>
                <c:pt idx="8845">
                  <c:v>61.423611111111114</c:v>
                </c:pt>
                <c:pt idx="8846">
                  <c:v>61.43055555555555</c:v>
                </c:pt>
                <c:pt idx="8847">
                  <c:v>61.4375</c:v>
                </c:pt>
                <c:pt idx="8848">
                  <c:v>61.44444444444445</c:v>
                </c:pt>
                <c:pt idx="8849">
                  <c:v>61.451388888888886</c:v>
                </c:pt>
                <c:pt idx="8850">
                  <c:v>61.458333333333336</c:v>
                </c:pt>
                <c:pt idx="8851">
                  <c:v>61.465277777777779</c:v>
                </c:pt>
                <c:pt idx="8852">
                  <c:v>61.472222222222221</c:v>
                </c:pt>
                <c:pt idx="8853">
                  <c:v>61.479166666666664</c:v>
                </c:pt>
                <c:pt idx="8854">
                  <c:v>61.486111111111114</c:v>
                </c:pt>
                <c:pt idx="8855">
                  <c:v>61.49305555555555</c:v>
                </c:pt>
                <c:pt idx="8856">
                  <c:v>61.5</c:v>
                </c:pt>
                <c:pt idx="8857">
                  <c:v>61.50694444444445</c:v>
                </c:pt>
                <c:pt idx="8858">
                  <c:v>61.513888888888886</c:v>
                </c:pt>
                <c:pt idx="8859">
                  <c:v>61.520833333333336</c:v>
                </c:pt>
                <c:pt idx="8860">
                  <c:v>61.527777777777779</c:v>
                </c:pt>
                <c:pt idx="8861">
                  <c:v>61.534722222222221</c:v>
                </c:pt>
                <c:pt idx="8862">
                  <c:v>61.541666666666664</c:v>
                </c:pt>
                <c:pt idx="8863">
                  <c:v>61.548611111111114</c:v>
                </c:pt>
                <c:pt idx="8864">
                  <c:v>61.55555555555555</c:v>
                </c:pt>
                <c:pt idx="8865">
                  <c:v>61.5625</c:v>
                </c:pt>
                <c:pt idx="8866">
                  <c:v>61.56944444444445</c:v>
                </c:pt>
                <c:pt idx="8867">
                  <c:v>61.576388888888886</c:v>
                </c:pt>
                <c:pt idx="8868">
                  <c:v>61.583333333333336</c:v>
                </c:pt>
                <c:pt idx="8869">
                  <c:v>61.590277777777779</c:v>
                </c:pt>
                <c:pt idx="8870">
                  <c:v>61.597222222222221</c:v>
                </c:pt>
                <c:pt idx="8871">
                  <c:v>61.604166666666664</c:v>
                </c:pt>
                <c:pt idx="8872">
                  <c:v>61.611111111111114</c:v>
                </c:pt>
                <c:pt idx="8873">
                  <c:v>61.61805555555555</c:v>
                </c:pt>
                <c:pt idx="8874">
                  <c:v>61.625</c:v>
                </c:pt>
                <c:pt idx="8875">
                  <c:v>61.63194444444445</c:v>
                </c:pt>
                <c:pt idx="8876">
                  <c:v>61.638888888888886</c:v>
                </c:pt>
                <c:pt idx="8877">
                  <c:v>61.645833333333336</c:v>
                </c:pt>
                <c:pt idx="8878">
                  <c:v>61.652777777777779</c:v>
                </c:pt>
                <c:pt idx="8879">
                  <c:v>61.659722222222221</c:v>
                </c:pt>
                <c:pt idx="8880">
                  <c:v>61.666666666666664</c:v>
                </c:pt>
                <c:pt idx="8881">
                  <c:v>61.673611111111114</c:v>
                </c:pt>
                <c:pt idx="8882">
                  <c:v>61.68055555555555</c:v>
                </c:pt>
                <c:pt idx="8883">
                  <c:v>61.6875</c:v>
                </c:pt>
                <c:pt idx="8884">
                  <c:v>61.69444444444445</c:v>
                </c:pt>
                <c:pt idx="8885">
                  <c:v>61.701388888888886</c:v>
                </c:pt>
                <c:pt idx="8886">
                  <c:v>61.708333333333336</c:v>
                </c:pt>
                <c:pt idx="8887">
                  <c:v>61.715277777777779</c:v>
                </c:pt>
                <c:pt idx="8888">
                  <c:v>61.722222222222221</c:v>
                </c:pt>
                <c:pt idx="8889">
                  <c:v>61.729166666666664</c:v>
                </c:pt>
                <c:pt idx="8890">
                  <c:v>61.736111111111114</c:v>
                </c:pt>
                <c:pt idx="8891">
                  <c:v>61.74305555555555</c:v>
                </c:pt>
                <c:pt idx="8892">
                  <c:v>61.75</c:v>
                </c:pt>
                <c:pt idx="8893">
                  <c:v>61.75694444444445</c:v>
                </c:pt>
                <c:pt idx="8894">
                  <c:v>61.763888888888886</c:v>
                </c:pt>
                <c:pt idx="8895">
                  <c:v>61.770833333333336</c:v>
                </c:pt>
                <c:pt idx="8896">
                  <c:v>61.777777777777779</c:v>
                </c:pt>
                <c:pt idx="8897">
                  <c:v>61.784722222222221</c:v>
                </c:pt>
                <c:pt idx="8898">
                  <c:v>61.791666666666664</c:v>
                </c:pt>
                <c:pt idx="8899">
                  <c:v>61.798611111111114</c:v>
                </c:pt>
                <c:pt idx="8900">
                  <c:v>61.80555555555555</c:v>
                </c:pt>
                <c:pt idx="8901">
                  <c:v>61.8125</c:v>
                </c:pt>
                <c:pt idx="8902">
                  <c:v>61.81944444444445</c:v>
                </c:pt>
                <c:pt idx="8903">
                  <c:v>61.826388888888886</c:v>
                </c:pt>
                <c:pt idx="8904">
                  <c:v>61.833333333333336</c:v>
                </c:pt>
                <c:pt idx="8905">
                  <c:v>61.840277777777779</c:v>
                </c:pt>
                <c:pt idx="8906">
                  <c:v>61.847222222222221</c:v>
                </c:pt>
                <c:pt idx="8907">
                  <c:v>61.854166666666664</c:v>
                </c:pt>
                <c:pt idx="8908">
                  <c:v>61.861111111111114</c:v>
                </c:pt>
                <c:pt idx="8909">
                  <c:v>61.86805555555555</c:v>
                </c:pt>
                <c:pt idx="8910">
                  <c:v>61.875</c:v>
                </c:pt>
                <c:pt idx="8911">
                  <c:v>61.88194444444445</c:v>
                </c:pt>
                <c:pt idx="8912">
                  <c:v>61.888888888888886</c:v>
                </c:pt>
                <c:pt idx="8913">
                  <c:v>61.895833333333336</c:v>
                </c:pt>
                <c:pt idx="8914">
                  <c:v>61.902777777777779</c:v>
                </c:pt>
                <c:pt idx="8915">
                  <c:v>61.909722222222221</c:v>
                </c:pt>
                <c:pt idx="8916">
                  <c:v>61.916666666666664</c:v>
                </c:pt>
                <c:pt idx="8917">
                  <c:v>61.923611111111114</c:v>
                </c:pt>
                <c:pt idx="8918">
                  <c:v>61.93055555555555</c:v>
                </c:pt>
                <c:pt idx="8919">
                  <c:v>61.9375</c:v>
                </c:pt>
                <c:pt idx="8920">
                  <c:v>61.94444444444445</c:v>
                </c:pt>
                <c:pt idx="8921">
                  <c:v>61.951388888888886</c:v>
                </c:pt>
                <c:pt idx="8922">
                  <c:v>61.958333333333336</c:v>
                </c:pt>
                <c:pt idx="8923">
                  <c:v>61.965277777777779</c:v>
                </c:pt>
                <c:pt idx="8924">
                  <c:v>61.972222222222221</c:v>
                </c:pt>
                <c:pt idx="8925">
                  <c:v>61.979166666666664</c:v>
                </c:pt>
                <c:pt idx="8926">
                  <c:v>61.986111111111114</c:v>
                </c:pt>
                <c:pt idx="8927">
                  <c:v>61.99305555555555</c:v>
                </c:pt>
                <c:pt idx="8928">
                  <c:v>62</c:v>
                </c:pt>
                <c:pt idx="8929">
                  <c:v>62.00694444444445</c:v>
                </c:pt>
                <c:pt idx="8930">
                  <c:v>62.013888888888886</c:v>
                </c:pt>
                <c:pt idx="8931">
                  <c:v>62.020833333333336</c:v>
                </c:pt>
                <c:pt idx="8932">
                  <c:v>62.027777777777779</c:v>
                </c:pt>
                <c:pt idx="8933">
                  <c:v>62.034722222222221</c:v>
                </c:pt>
                <c:pt idx="8934">
                  <c:v>62.041666666666664</c:v>
                </c:pt>
                <c:pt idx="8935">
                  <c:v>62.048611111111114</c:v>
                </c:pt>
                <c:pt idx="8936">
                  <c:v>62.05555555555555</c:v>
                </c:pt>
                <c:pt idx="8937">
                  <c:v>62.0625</c:v>
                </c:pt>
                <c:pt idx="8938">
                  <c:v>62.06944444444445</c:v>
                </c:pt>
                <c:pt idx="8939">
                  <c:v>62.076388888888886</c:v>
                </c:pt>
                <c:pt idx="8940">
                  <c:v>62.083333333333336</c:v>
                </c:pt>
                <c:pt idx="8941">
                  <c:v>62.090277777777779</c:v>
                </c:pt>
                <c:pt idx="8942">
                  <c:v>62.097222222222221</c:v>
                </c:pt>
                <c:pt idx="8943">
                  <c:v>62.104166666666664</c:v>
                </c:pt>
                <c:pt idx="8944">
                  <c:v>62.111111111111114</c:v>
                </c:pt>
                <c:pt idx="8945">
                  <c:v>62.11805555555555</c:v>
                </c:pt>
                <c:pt idx="8946">
                  <c:v>62.125</c:v>
                </c:pt>
                <c:pt idx="8947">
                  <c:v>62.13194444444445</c:v>
                </c:pt>
                <c:pt idx="8948">
                  <c:v>62.138888888888886</c:v>
                </c:pt>
                <c:pt idx="8949">
                  <c:v>62.145833333333336</c:v>
                </c:pt>
                <c:pt idx="8950">
                  <c:v>62.152777777777779</c:v>
                </c:pt>
                <c:pt idx="8951">
                  <c:v>62.159722222222221</c:v>
                </c:pt>
                <c:pt idx="8952">
                  <c:v>62.166666666666664</c:v>
                </c:pt>
                <c:pt idx="8953">
                  <c:v>62.173611111111114</c:v>
                </c:pt>
                <c:pt idx="8954">
                  <c:v>62.18055555555555</c:v>
                </c:pt>
                <c:pt idx="8955">
                  <c:v>62.1875</c:v>
                </c:pt>
                <c:pt idx="8956">
                  <c:v>62.19444444444445</c:v>
                </c:pt>
                <c:pt idx="8957">
                  <c:v>62.201388888888886</c:v>
                </c:pt>
                <c:pt idx="8958">
                  <c:v>62.208333333333336</c:v>
                </c:pt>
                <c:pt idx="8959">
                  <c:v>62.215277777777779</c:v>
                </c:pt>
                <c:pt idx="8960">
                  <c:v>62.222222222222221</c:v>
                </c:pt>
                <c:pt idx="8961">
                  <c:v>62.229166666666664</c:v>
                </c:pt>
                <c:pt idx="8962">
                  <c:v>62.236111111111114</c:v>
                </c:pt>
                <c:pt idx="8963">
                  <c:v>62.24305555555555</c:v>
                </c:pt>
                <c:pt idx="8964">
                  <c:v>62.25</c:v>
                </c:pt>
                <c:pt idx="8965">
                  <c:v>62.25694444444445</c:v>
                </c:pt>
                <c:pt idx="8966">
                  <c:v>62.263888888888886</c:v>
                </c:pt>
                <c:pt idx="8967">
                  <c:v>62.270833333333336</c:v>
                </c:pt>
                <c:pt idx="8968">
                  <c:v>62.277777777777779</c:v>
                </c:pt>
                <c:pt idx="8969">
                  <c:v>62.284722222222221</c:v>
                </c:pt>
                <c:pt idx="8970">
                  <c:v>62.291666666666664</c:v>
                </c:pt>
                <c:pt idx="8971">
                  <c:v>62.298611111111114</c:v>
                </c:pt>
                <c:pt idx="8972">
                  <c:v>62.30555555555555</c:v>
                </c:pt>
                <c:pt idx="8973">
                  <c:v>62.3125</c:v>
                </c:pt>
                <c:pt idx="8974">
                  <c:v>62.31944444444445</c:v>
                </c:pt>
                <c:pt idx="8975">
                  <c:v>62.326388888888886</c:v>
                </c:pt>
                <c:pt idx="8976">
                  <c:v>62.333333333333336</c:v>
                </c:pt>
                <c:pt idx="8977">
                  <c:v>62.340277777777779</c:v>
                </c:pt>
                <c:pt idx="8978">
                  <c:v>62.347222222222221</c:v>
                </c:pt>
                <c:pt idx="8979">
                  <c:v>62.354166666666664</c:v>
                </c:pt>
                <c:pt idx="8980">
                  <c:v>62.361111111111114</c:v>
                </c:pt>
                <c:pt idx="8981">
                  <c:v>62.36805555555555</c:v>
                </c:pt>
                <c:pt idx="8982">
                  <c:v>62.375</c:v>
                </c:pt>
                <c:pt idx="8983">
                  <c:v>62.38194444444445</c:v>
                </c:pt>
                <c:pt idx="8984">
                  <c:v>62.388888888888886</c:v>
                </c:pt>
                <c:pt idx="8985">
                  <c:v>62.395833333333336</c:v>
                </c:pt>
                <c:pt idx="8986">
                  <c:v>62.402777777777779</c:v>
                </c:pt>
                <c:pt idx="8987">
                  <c:v>62.409722222222221</c:v>
                </c:pt>
                <c:pt idx="8988">
                  <c:v>62.416666666666664</c:v>
                </c:pt>
                <c:pt idx="8989">
                  <c:v>62.423611111111114</c:v>
                </c:pt>
                <c:pt idx="8990">
                  <c:v>62.43055555555555</c:v>
                </c:pt>
                <c:pt idx="8991">
                  <c:v>62.4375</c:v>
                </c:pt>
                <c:pt idx="8992">
                  <c:v>62.44444444444445</c:v>
                </c:pt>
                <c:pt idx="8993">
                  <c:v>62.451388888888886</c:v>
                </c:pt>
                <c:pt idx="8994">
                  <c:v>62.458333333333336</c:v>
                </c:pt>
                <c:pt idx="8995">
                  <c:v>62.465277777777779</c:v>
                </c:pt>
                <c:pt idx="8996">
                  <c:v>62.472222222222221</c:v>
                </c:pt>
                <c:pt idx="8997">
                  <c:v>62.479166666666664</c:v>
                </c:pt>
                <c:pt idx="8998">
                  <c:v>62.486111111111114</c:v>
                </c:pt>
                <c:pt idx="8999">
                  <c:v>62.49305555555555</c:v>
                </c:pt>
                <c:pt idx="9000">
                  <c:v>62.5</c:v>
                </c:pt>
                <c:pt idx="9001">
                  <c:v>62.50694444444445</c:v>
                </c:pt>
                <c:pt idx="9002">
                  <c:v>62.513888888888886</c:v>
                </c:pt>
                <c:pt idx="9003">
                  <c:v>62.520833333333336</c:v>
                </c:pt>
                <c:pt idx="9004">
                  <c:v>62.527777777777779</c:v>
                </c:pt>
                <c:pt idx="9005">
                  <c:v>62.534722222222221</c:v>
                </c:pt>
                <c:pt idx="9006">
                  <c:v>62.541666666666664</c:v>
                </c:pt>
                <c:pt idx="9007">
                  <c:v>62.548611111111114</c:v>
                </c:pt>
                <c:pt idx="9008">
                  <c:v>62.55555555555555</c:v>
                </c:pt>
                <c:pt idx="9009">
                  <c:v>62.5625</c:v>
                </c:pt>
                <c:pt idx="9010">
                  <c:v>62.56944444444445</c:v>
                </c:pt>
                <c:pt idx="9011">
                  <c:v>62.576388888888886</c:v>
                </c:pt>
                <c:pt idx="9012">
                  <c:v>62.583333333333336</c:v>
                </c:pt>
                <c:pt idx="9013">
                  <c:v>62.590277777777779</c:v>
                </c:pt>
                <c:pt idx="9014">
                  <c:v>62.597222222222221</c:v>
                </c:pt>
                <c:pt idx="9015">
                  <c:v>62.604166666666664</c:v>
                </c:pt>
                <c:pt idx="9016">
                  <c:v>62.611111111111114</c:v>
                </c:pt>
                <c:pt idx="9017">
                  <c:v>62.61805555555555</c:v>
                </c:pt>
                <c:pt idx="9018">
                  <c:v>62.625</c:v>
                </c:pt>
                <c:pt idx="9019">
                  <c:v>62.63194444444445</c:v>
                </c:pt>
                <c:pt idx="9020">
                  <c:v>62.638888888888886</c:v>
                </c:pt>
                <c:pt idx="9021">
                  <c:v>62.645833333333336</c:v>
                </c:pt>
                <c:pt idx="9022">
                  <c:v>62.652777777777779</c:v>
                </c:pt>
                <c:pt idx="9023">
                  <c:v>62.659722222222221</c:v>
                </c:pt>
                <c:pt idx="9024">
                  <c:v>62.666666666666664</c:v>
                </c:pt>
                <c:pt idx="9025">
                  <c:v>62.673611111111114</c:v>
                </c:pt>
                <c:pt idx="9026">
                  <c:v>62.68055555555555</c:v>
                </c:pt>
                <c:pt idx="9027">
                  <c:v>62.6875</c:v>
                </c:pt>
                <c:pt idx="9028">
                  <c:v>62.69444444444445</c:v>
                </c:pt>
                <c:pt idx="9029">
                  <c:v>62.701388888888886</c:v>
                </c:pt>
                <c:pt idx="9030">
                  <c:v>62.708333333333336</c:v>
                </c:pt>
                <c:pt idx="9031">
                  <c:v>62.715277777777779</c:v>
                </c:pt>
                <c:pt idx="9032">
                  <c:v>62.722222222222221</c:v>
                </c:pt>
                <c:pt idx="9033">
                  <c:v>62.729166666666664</c:v>
                </c:pt>
                <c:pt idx="9034">
                  <c:v>62.736111111111114</c:v>
                </c:pt>
                <c:pt idx="9035">
                  <c:v>62.74305555555555</c:v>
                </c:pt>
                <c:pt idx="9036">
                  <c:v>62.75</c:v>
                </c:pt>
                <c:pt idx="9037">
                  <c:v>62.75694444444445</c:v>
                </c:pt>
                <c:pt idx="9038">
                  <c:v>62.763888888888886</c:v>
                </c:pt>
                <c:pt idx="9039">
                  <c:v>62.770833333333336</c:v>
                </c:pt>
                <c:pt idx="9040">
                  <c:v>62.777777777777779</c:v>
                </c:pt>
                <c:pt idx="9041">
                  <c:v>62.784722222222221</c:v>
                </c:pt>
                <c:pt idx="9042">
                  <c:v>62.791666666666664</c:v>
                </c:pt>
                <c:pt idx="9043">
                  <c:v>62.798611111111114</c:v>
                </c:pt>
                <c:pt idx="9044">
                  <c:v>62.80555555555555</c:v>
                </c:pt>
                <c:pt idx="9045">
                  <c:v>62.8125</c:v>
                </c:pt>
                <c:pt idx="9046">
                  <c:v>62.81944444444445</c:v>
                </c:pt>
                <c:pt idx="9047">
                  <c:v>62.826388888888886</c:v>
                </c:pt>
                <c:pt idx="9048">
                  <c:v>62.833333333333336</c:v>
                </c:pt>
                <c:pt idx="9049">
                  <c:v>62.840277777777779</c:v>
                </c:pt>
                <c:pt idx="9050">
                  <c:v>62.847222222222221</c:v>
                </c:pt>
                <c:pt idx="9051">
                  <c:v>62.854166666666664</c:v>
                </c:pt>
                <c:pt idx="9052">
                  <c:v>62.861111111111114</c:v>
                </c:pt>
                <c:pt idx="9053">
                  <c:v>62.86805555555555</c:v>
                </c:pt>
                <c:pt idx="9054">
                  <c:v>62.875</c:v>
                </c:pt>
                <c:pt idx="9055">
                  <c:v>62.88194444444445</c:v>
                </c:pt>
                <c:pt idx="9056">
                  <c:v>62.888888888888886</c:v>
                </c:pt>
                <c:pt idx="9057">
                  <c:v>62.895833333333336</c:v>
                </c:pt>
                <c:pt idx="9058">
                  <c:v>62.902777777777779</c:v>
                </c:pt>
                <c:pt idx="9059">
                  <c:v>62.909722222222221</c:v>
                </c:pt>
                <c:pt idx="9060">
                  <c:v>62.916666666666664</c:v>
                </c:pt>
                <c:pt idx="9061">
                  <c:v>62.923611111111114</c:v>
                </c:pt>
                <c:pt idx="9062">
                  <c:v>62.93055555555555</c:v>
                </c:pt>
                <c:pt idx="9063">
                  <c:v>62.9375</c:v>
                </c:pt>
                <c:pt idx="9064">
                  <c:v>62.94444444444445</c:v>
                </c:pt>
                <c:pt idx="9065">
                  <c:v>62.951388888888886</c:v>
                </c:pt>
                <c:pt idx="9066">
                  <c:v>62.958333333333336</c:v>
                </c:pt>
                <c:pt idx="9067">
                  <c:v>62.965277777777779</c:v>
                </c:pt>
                <c:pt idx="9068">
                  <c:v>62.972222222222221</c:v>
                </c:pt>
                <c:pt idx="9069">
                  <c:v>62.979166666666664</c:v>
                </c:pt>
                <c:pt idx="9070">
                  <c:v>62.986111111111114</c:v>
                </c:pt>
                <c:pt idx="9071">
                  <c:v>62.99305555555555</c:v>
                </c:pt>
                <c:pt idx="9072">
                  <c:v>63</c:v>
                </c:pt>
                <c:pt idx="9073">
                  <c:v>63.00694444444445</c:v>
                </c:pt>
                <c:pt idx="9074">
                  <c:v>63.013888888888886</c:v>
                </c:pt>
                <c:pt idx="9075">
                  <c:v>63.020833333333336</c:v>
                </c:pt>
                <c:pt idx="9076">
                  <c:v>63.027777777777779</c:v>
                </c:pt>
                <c:pt idx="9077">
                  <c:v>63.034722222222221</c:v>
                </c:pt>
                <c:pt idx="9078">
                  <c:v>63.041666666666664</c:v>
                </c:pt>
                <c:pt idx="9079">
                  <c:v>63.048611111111114</c:v>
                </c:pt>
                <c:pt idx="9080">
                  <c:v>63.05555555555555</c:v>
                </c:pt>
                <c:pt idx="9081">
                  <c:v>63.0625</c:v>
                </c:pt>
                <c:pt idx="9082">
                  <c:v>63.06944444444445</c:v>
                </c:pt>
                <c:pt idx="9083">
                  <c:v>63.076388888888886</c:v>
                </c:pt>
                <c:pt idx="9084">
                  <c:v>63.083333333333336</c:v>
                </c:pt>
                <c:pt idx="9085">
                  <c:v>63.090277777777779</c:v>
                </c:pt>
                <c:pt idx="9086">
                  <c:v>63.097222222222221</c:v>
                </c:pt>
                <c:pt idx="9087">
                  <c:v>63.104166666666664</c:v>
                </c:pt>
                <c:pt idx="9088">
                  <c:v>63.111111111111114</c:v>
                </c:pt>
                <c:pt idx="9089">
                  <c:v>63.11805555555555</c:v>
                </c:pt>
                <c:pt idx="9090">
                  <c:v>63.125</c:v>
                </c:pt>
                <c:pt idx="9091">
                  <c:v>63.13194444444445</c:v>
                </c:pt>
                <c:pt idx="9092">
                  <c:v>63.138888888888886</c:v>
                </c:pt>
                <c:pt idx="9093">
                  <c:v>63.145833333333336</c:v>
                </c:pt>
                <c:pt idx="9094">
                  <c:v>63.152777777777779</c:v>
                </c:pt>
                <c:pt idx="9095">
                  <c:v>63.159722222222221</c:v>
                </c:pt>
                <c:pt idx="9096">
                  <c:v>63.166666666666664</c:v>
                </c:pt>
                <c:pt idx="9097">
                  <c:v>63.173611111111114</c:v>
                </c:pt>
                <c:pt idx="9098">
                  <c:v>63.18055555555555</c:v>
                </c:pt>
                <c:pt idx="9099">
                  <c:v>63.1875</c:v>
                </c:pt>
                <c:pt idx="9100">
                  <c:v>63.19444444444445</c:v>
                </c:pt>
                <c:pt idx="9101">
                  <c:v>63.201388888888886</c:v>
                </c:pt>
                <c:pt idx="9102">
                  <c:v>63.208333333333336</c:v>
                </c:pt>
                <c:pt idx="9103">
                  <c:v>63.215277777777779</c:v>
                </c:pt>
                <c:pt idx="9104">
                  <c:v>63.222222222222221</c:v>
                </c:pt>
                <c:pt idx="9105">
                  <c:v>63.229166666666664</c:v>
                </c:pt>
                <c:pt idx="9106">
                  <c:v>63.236111111111114</c:v>
                </c:pt>
                <c:pt idx="9107">
                  <c:v>63.24305555555555</c:v>
                </c:pt>
                <c:pt idx="9108">
                  <c:v>63.25</c:v>
                </c:pt>
                <c:pt idx="9109">
                  <c:v>63.25694444444445</c:v>
                </c:pt>
                <c:pt idx="9110">
                  <c:v>63.263888888888886</c:v>
                </c:pt>
                <c:pt idx="9111">
                  <c:v>63.270833333333336</c:v>
                </c:pt>
                <c:pt idx="9112">
                  <c:v>63.277777777777779</c:v>
                </c:pt>
                <c:pt idx="9113">
                  <c:v>63.284722222222221</c:v>
                </c:pt>
                <c:pt idx="9114">
                  <c:v>63.291666666666664</c:v>
                </c:pt>
                <c:pt idx="9115">
                  <c:v>63.298611111111114</c:v>
                </c:pt>
                <c:pt idx="9116">
                  <c:v>63.30555555555555</c:v>
                </c:pt>
                <c:pt idx="9117">
                  <c:v>63.3125</c:v>
                </c:pt>
                <c:pt idx="9118">
                  <c:v>63.31944444444445</c:v>
                </c:pt>
                <c:pt idx="9119">
                  <c:v>63.326388888888886</c:v>
                </c:pt>
                <c:pt idx="9120">
                  <c:v>63.333333333333336</c:v>
                </c:pt>
                <c:pt idx="9121">
                  <c:v>63.340277777777779</c:v>
                </c:pt>
                <c:pt idx="9122">
                  <c:v>63.347222222222221</c:v>
                </c:pt>
                <c:pt idx="9123">
                  <c:v>63.354166666666664</c:v>
                </c:pt>
                <c:pt idx="9124">
                  <c:v>63.361111111111114</c:v>
                </c:pt>
                <c:pt idx="9125">
                  <c:v>63.36805555555555</c:v>
                </c:pt>
                <c:pt idx="9126">
                  <c:v>63.375</c:v>
                </c:pt>
                <c:pt idx="9127">
                  <c:v>63.38194444444445</c:v>
                </c:pt>
                <c:pt idx="9128">
                  <c:v>63.388888888888886</c:v>
                </c:pt>
                <c:pt idx="9129">
                  <c:v>63.395833333333336</c:v>
                </c:pt>
                <c:pt idx="9130">
                  <c:v>63.402777777777779</c:v>
                </c:pt>
                <c:pt idx="9131">
                  <c:v>63.409722222222221</c:v>
                </c:pt>
                <c:pt idx="9132">
                  <c:v>63.416666666666664</c:v>
                </c:pt>
                <c:pt idx="9133">
                  <c:v>63.423611111111114</c:v>
                </c:pt>
                <c:pt idx="9134">
                  <c:v>63.43055555555555</c:v>
                </c:pt>
                <c:pt idx="9135">
                  <c:v>63.4375</c:v>
                </c:pt>
                <c:pt idx="9136">
                  <c:v>63.44444444444445</c:v>
                </c:pt>
                <c:pt idx="9137">
                  <c:v>63.451388888888886</c:v>
                </c:pt>
                <c:pt idx="9138">
                  <c:v>63.458333333333336</c:v>
                </c:pt>
                <c:pt idx="9139">
                  <c:v>63.465277777777779</c:v>
                </c:pt>
                <c:pt idx="9140">
                  <c:v>63.472222222222221</c:v>
                </c:pt>
                <c:pt idx="9141">
                  <c:v>63.479166666666664</c:v>
                </c:pt>
                <c:pt idx="9142">
                  <c:v>63.486111111111114</c:v>
                </c:pt>
                <c:pt idx="9143">
                  <c:v>63.49305555555555</c:v>
                </c:pt>
                <c:pt idx="9144">
                  <c:v>63.5</c:v>
                </c:pt>
              </c:numCache>
            </c:numRef>
          </c:xVal>
          <c:yVal>
            <c:numRef>
              <c:f>'El_Seibo_Res Empty'!$F$4:$F$9148</c:f>
              <c:numCache>
                <c:formatCode>0</c:formatCode>
                <c:ptCount val="914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2.8316846999999999E-3</c:v>
                </c:pt>
                <c:pt idx="57">
                  <c:v>2.8316846999999999E-3</c:v>
                </c:pt>
                <c:pt idx="58">
                  <c:v>8.4950540999999997E-3</c:v>
                </c:pt>
                <c:pt idx="59">
                  <c:v>1.6990108199999999E-2</c:v>
                </c:pt>
                <c:pt idx="60">
                  <c:v>2.8316846999999999E-2</c:v>
                </c:pt>
                <c:pt idx="61">
                  <c:v>4.8138639899999995E-2</c:v>
                </c:pt>
                <c:pt idx="62">
                  <c:v>7.9287171599999998E-2</c:v>
                </c:pt>
                <c:pt idx="63">
                  <c:v>0.1189307574</c:v>
                </c:pt>
                <c:pt idx="64">
                  <c:v>0.17556445139999999</c:v>
                </c:pt>
                <c:pt idx="65">
                  <c:v>0.25201993830000002</c:v>
                </c:pt>
                <c:pt idx="66">
                  <c:v>0.35396058749999998</c:v>
                </c:pt>
                <c:pt idx="67">
                  <c:v>0.48421808370000002</c:v>
                </c:pt>
                <c:pt idx="68">
                  <c:v>0.651287481</c:v>
                </c:pt>
                <c:pt idx="69">
                  <c:v>0.86649551820000004</c:v>
                </c:pt>
                <c:pt idx="70">
                  <c:v>1.1355055647000001</c:v>
                </c:pt>
                <c:pt idx="71">
                  <c:v>1.4781394134000001</c:v>
                </c:pt>
                <c:pt idx="72">
                  <c:v>1.7414860905</c:v>
                </c:pt>
                <c:pt idx="73">
                  <c:v>2.0104961370000001</c:v>
                </c:pt>
                <c:pt idx="74">
                  <c:v>2.4041003103</c:v>
                </c:pt>
                <c:pt idx="75">
                  <c:v>2.9591105115</c:v>
                </c:pt>
                <c:pt idx="76">
                  <c:v>3.7123386416999997</c:v>
                </c:pt>
                <c:pt idx="77">
                  <c:v>3.8652496154999998</c:v>
                </c:pt>
                <c:pt idx="78">
                  <c:v>4.0521408056999997</c:v>
                </c:pt>
                <c:pt idx="79">
                  <c:v>4.2815072663999993</c:v>
                </c:pt>
                <c:pt idx="80">
                  <c:v>4.5618440516999996</c:v>
                </c:pt>
                <c:pt idx="81">
                  <c:v>4.8903194768999994</c:v>
                </c:pt>
                <c:pt idx="82">
                  <c:v>5.0772106671000001</c:v>
                </c:pt>
                <c:pt idx="83">
                  <c:v>5.1791513162999996</c:v>
                </c:pt>
                <c:pt idx="84">
                  <c:v>5.2924187043000002</c:v>
                </c:pt>
                <c:pt idx="85">
                  <c:v>5.4198445158000004</c:v>
                </c:pt>
                <c:pt idx="86">
                  <c:v>5.5585970660999999</c:v>
                </c:pt>
                <c:pt idx="87">
                  <c:v>5.7086763551999997</c:v>
                </c:pt>
                <c:pt idx="88">
                  <c:v>5.8700823830999997</c:v>
                </c:pt>
                <c:pt idx="89">
                  <c:v>6.0399834650999997</c:v>
                </c:pt>
                <c:pt idx="90">
                  <c:v>6.0994488438000003</c:v>
                </c:pt>
                <c:pt idx="91">
                  <c:v>6.1617459071999994</c:v>
                </c:pt>
                <c:pt idx="92">
                  <c:v>6.2240429706000002</c:v>
                </c:pt>
                <c:pt idx="93">
                  <c:v>6.2920034033999999</c:v>
                </c:pt>
                <c:pt idx="94">
                  <c:v>6.3571321515000001</c:v>
                </c:pt>
                <c:pt idx="95">
                  <c:v>6.4250925842999997</c:v>
                </c:pt>
                <c:pt idx="96">
                  <c:v>6.4930530171000003</c:v>
                </c:pt>
                <c:pt idx="97">
                  <c:v>6.5581817651999996</c:v>
                </c:pt>
                <c:pt idx="98">
                  <c:v>6.6261421980000001</c:v>
                </c:pt>
                <c:pt idx="99">
                  <c:v>6.6912709461000004</c:v>
                </c:pt>
                <c:pt idx="100">
                  <c:v>6.7592313788999991</c:v>
                </c:pt>
                <c:pt idx="101">
                  <c:v>6.8243601269999994</c:v>
                </c:pt>
                <c:pt idx="102">
                  <c:v>6.8894888751000005</c:v>
                </c:pt>
                <c:pt idx="103">
                  <c:v>6.9319641456000003</c:v>
                </c:pt>
                <c:pt idx="104">
                  <c:v>6.9631126772999998</c:v>
                </c:pt>
                <c:pt idx="105">
                  <c:v>6.9942612089999994</c:v>
                </c:pt>
                <c:pt idx="106">
                  <c:v>7.0254097406999998</c:v>
                </c:pt>
                <c:pt idx="107">
                  <c:v>7.0537265876999999</c:v>
                </c:pt>
                <c:pt idx="108">
                  <c:v>7.0848751193999995</c:v>
                </c:pt>
                <c:pt idx="109">
                  <c:v>7.1131919663999996</c:v>
                </c:pt>
                <c:pt idx="110">
                  <c:v>7.1443404981</c:v>
                </c:pt>
                <c:pt idx="111">
                  <c:v>7.1726573451000002</c:v>
                </c:pt>
                <c:pt idx="112">
                  <c:v>7.2009741921000003</c:v>
                </c:pt>
                <c:pt idx="113">
                  <c:v>7.2292910391000005</c:v>
                </c:pt>
                <c:pt idx="114">
                  <c:v>7.2547762013999995</c:v>
                </c:pt>
                <c:pt idx="115">
                  <c:v>7.2830930483999996</c:v>
                </c:pt>
                <c:pt idx="116">
                  <c:v>7.3085782107000004</c:v>
                </c:pt>
                <c:pt idx="117">
                  <c:v>7.3340633730000002</c:v>
                </c:pt>
                <c:pt idx="118">
                  <c:v>7.3595485352999992</c:v>
                </c:pt>
                <c:pt idx="119">
                  <c:v>7.3850336975999999</c:v>
                </c:pt>
                <c:pt idx="120">
                  <c:v>7.4105188598999998</c:v>
                </c:pt>
                <c:pt idx="121">
                  <c:v>7.4360040222000006</c:v>
                </c:pt>
                <c:pt idx="122">
                  <c:v>7.4586574997999993</c:v>
                </c:pt>
                <c:pt idx="123">
                  <c:v>7.4841426621</c:v>
                </c:pt>
                <c:pt idx="124">
                  <c:v>7.5067961397000005</c:v>
                </c:pt>
                <c:pt idx="125">
                  <c:v>7.5294496172999992</c:v>
                </c:pt>
                <c:pt idx="126">
                  <c:v>7.5521030948999996</c:v>
                </c:pt>
                <c:pt idx="127">
                  <c:v>7.5747565725000001</c:v>
                </c:pt>
                <c:pt idx="128">
                  <c:v>7.5945783653999994</c:v>
                </c:pt>
                <c:pt idx="129">
                  <c:v>7.6172318429999999</c:v>
                </c:pt>
                <c:pt idx="130">
                  <c:v>7.6370536358999992</c:v>
                </c:pt>
                <c:pt idx="131">
                  <c:v>7.6568754287999994</c:v>
                </c:pt>
                <c:pt idx="132">
                  <c:v>7.6766972217000005</c:v>
                </c:pt>
                <c:pt idx="133">
                  <c:v>7.6908556452000001</c:v>
                </c:pt>
                <c:pt idx="134">
                  <c:v>7.7021823839999994</c:v>
                </c:pt>
                <c:pt idx="135">
                  <c:v>7.7135091227999988</c:v>
                </c:pt>
                <c:pt idx="136">
                  <c:v>7.7248358615999999</c:v>
                </c:pt>
                <c:pt idx="137">
                  <c:v>7.7361626003999993</c:v>
                </c:pt>
                <c:pt idx="138">
                  <c:v>7.7474893392000004</c:v>
                </c:pt>
                <c:pt idx="139">
                  <c:v>7.7588160779999997</c:v>
                </c:pt>
                <c:pt idx="140">
                  <c:v>7.7701428167999991</c:v>
                </c:pt>
                <c:pt idx="141">
                  <c:v>7.7814695556000002</c:v>
                </c:pt>
                <c:pt idx="142">
                  <c:v>7.7899646097000002</c:v>
                </c:pt>
                <c:pt idx="143">
                  <c:v>7.8012913484999995</c:v>
                </c:pt>
                <c:pt idx="144">
                  <c:v>7.8126180872999988</c:v>
                </c:pt>
                <c:pt idx="145">
                  <c:v>7.8211131413999997</c:v>
                </c:pt>
                <c:pt idx="146">
                  <c:v>7.8296081954999996</c:v>
                </c:pt>
                <c:pt idx="147">
                  <c:v>7.840934934299999</c:v>
                </c:pt>
                <c:pt idx="148">
                  <c:v>7.8494299883999998</c:v>
                </c:pt>
                <c:pt idx="149">
                  <c:v>7.8579250424999998</c:v>
                </c:pt>
                <c:pt idx="150">
                  <c:v>7.8664200965999997</c:v>
                </c:pt>
                <c:pt idx="151">
                  <c:v>7.8777468353999991</c:v>
                </c:pt>
                <c:pt idx="152">
                  <c:v>7.8862418894999999</c:v>
                </c:pt>
                <c:pt idx="153">
                  <c:v>7.8947369435999999</c:v>
                </c:pt>
                <c:pt idx="154">
                  <c:v>7.9004003129999996</c:v>
                </c:pt>
                <c:pt idx="155">
                  <c:v>7.9088953671000004</c:v>
                </c:pt>
                <c:pt idx="156">
                  <c:v>7.9173904212000004</c:v>
                </c:pt>
                <c:pt idx="157">
                  <c:v>7.9258854752999994</c:v>
                </c:pt>
                <c:pt idx="158">
                  <c:v>7.9315488447</c:v>
                </c:pt>
                <c:pt idx="159">
                  <c:v>7.9400438987999991</c:v>
                </c:pt>
                <c:pt idx="160">
                  <c:v>7.9457072682000005</c:v>
                </c:pt>
                <c:pt idx="161">
                  <c:v>7.9542023222999987</c:v>
                </c:pt>
                <c:pt idx="162">
                  <c:v>7.9598656917000001</c:v>
                </c:pt>
                <c:pt idx="163">
                  <c:v>7.9683607457999992</c:v>
                </c:pt>
                <c:pt idx="164">
                  <c:v>7.9740241152000007</c:v>
                </c:pt>
                <c:pt idx="165">
                  <c:v>7.9796874846000003</c:v>
                </c:pt>
                <c:pt idx="166">
                  <c:v>7.985350854</c:v>
                </c:pt>
                <c:pt idx="167">
                  <c:v>7.9910142233999997</c:v>
                </c:pt>
                <c:pt idx="168">
                  <c:v>7.9966775927999993</c:v>
                </c:pt>
                <c:pt idx="169">
                  <c:v>8.0023409621999999</c:v>
                </c:pt>
                <c:pt idx="170">
                  <c:v>8.0080043316000005</c:v>
                </c:pt>
                <c:pt idx="171">
                  <c:v>8.0136677009999993</c:v>
                </c:pt>
                <c:pt idx="172">
                  <c:v>8.0164993856999995</c:v>
                </c:pt>
                <c:pt idx="173">
                  <c:v>8.0221627551000001</c:v>
                </c:pt>
                <c:pt idx="174">
                  <c:v>8.0278261244999989</c:v>
                </c:pt>
                <c:pt idx="175">
                  <c:v>8.0306578092000009</c:v>
                </c:pt>
                <c:pt idx="176">
                  <c:v>8.0363211785999997</c:v>
                </c:pt>
                <c:pt idx="177">
                  <c:v>8.0391528632999982</c:v>
                </c:pt>
                <c:pt idx="178">
                  <c:v>8.0448162327000006</c:v>
                </c:pt>
                <c:pt idx="179">
                  <c:v>8.0476479173999991</c:v>
                </c:pt>
                <c:pt idx="180">
                  <c:v>8.0504796020999994</c:v>
                </c:pt>
                <c:pt idx="181">
                  <c:v>8.0561429714999999</c:v>
                </c:pt>
                <c:pt idx="182">
                  <c:v>8.0589746562000002</c:v>
                </c:pt>
                <c:pt idx="183">
                  <c:v>8.0618063408999987</c:v>
                </c:pt>
                <c:pt idx="184">
                  <c:v>8.0646380256000008</c:v>
                </c:pt>
                <c:pt idx="185">
                  <c:v>8.0674697102999993</c:v>
                </c:pt>
                <c:pt idx="186">
                  <c:v>8.0731330796999998</c:v>
                </c:pt>
                <c:pt idx="187">
                  <c:v>8.0759647644000001</c:v>
                </c:pt>
                <c:pt idx="188">
                  <c:v>8.0787964491000004</c:v>
                </c:pt>
                <c:pt idx="189">
                  <c:v>8.0816281337999989</c:v>
                </c:pt>
                <c:pt idx="190">
                  <c:v>8.0844598184999992</c:v>
                </c:pt>
                <c:pt idx="191">
                  <c:v>8.0872915032000012</c:v>
                </c:pt>
                <c:pt idx="192">
                  <c:v>8.0872915032000012</c:v>
                </c:pt>
                <c:pt idx="193">
                  <c:v>8.0901231878999997</c:v>
                </c:pt>
                <c:pt idx="194">
                  <c:v>8.0929548726</c:v>
                </c:pt>
                <c:pt idx="195">
                  <c:v>8.0957865572999985</c:v>
                </c:pt>
                <c:pt idx="196">
                  <c:v>8.0986182420000006</c:v>
                </c:pt>
                <c:pt idx="197">
                  <c:v>8.1014499267000009</c:v>
                </c:pt>
                <c:pt idx="198">
                  <c:v>8.1014499267000009</c:v>
                </c:pt>
                <c:pt idx="199">
                  <c:v>8.1042816113999994</c:v>
                </c:pt>
                <c:pt idx="200">
                  <c:v>8.1071132960999996</c:v>
                </c:pt>
                <c:pt idx="201">
                  <c:v>8.1071132960999996</c:v>
                </c:pt>
                <c:pt idx="202">
                  <c:v>8.1099449807999999</c:v>
                </c:pt>
                <c:pt idx="203">
                  <c:v>8.1127766655000002</c:v>
                </c:pt>
                <c:pt idx="204">
                  <c:v>8.1127766655000002</c:v>
                </c:pt>
                <c:pt idx="205">
                  <c:v>8.1156083502000005</c:v>
                </c:pt>
                <c:pt idx="206">
                  <c:v>8.1156083502000005</c:v>
                </c:pt>
                <c:pt idx="207">
                  <c:v>8.118440034899999</c:v>
                </c:pt>
                <c:pt idx="208">
                  <c:v>8.118440034899999</c:v>
                </c:pt>
                <c:pt idx="209">
                  <c:v>8.1212717195999993</c:v>
                </c:pt>
                <c:pt idx="210">
                  <c:v>8.1212717195999993</c:v>
                </c:pt>
                <c:pt idx="211">
                  <c:v>8.1241034042999996</c:v>
                </c:pt>
                <c:pt idx="212">
                  <c:v>8.1241034042999996</c:v>
                </c:pt>
                <c:pt idx="213">
                  <c:v>8.1269350889999998</c:v>
                </c:pt>
                <c:pt idx="214">
                  <c:v>8.1269350889999998</c:v>
                </c:pt>
                <c:pt idx="215">
                  <c:v>8.1269350889999998</c:v>
                </c:pt>
                <c:pt idx="216">
                  <c:v>8.1297667737000001</c:v>
                </c:pt>
                <c:pt idx="217">
                  <c:v>8.1297667737000001</c:v>
                </c:pt>
                <c:pt idx="218">
                  <c:v>8.1297667737000001</c:v>
                </c:pt>
                <c:pt idx="219">
                  <c:v>8.1325984583999986</c:v>
                </c:pt>
                <c:pt idx="220">
                  <c:v>8.1325984583999986</c:v>
                </c:pt>
                <c:pt idx="221">
                  <c:v>8.1325984583999986</c:v>
                </c:pt>
                <c:pt idx="222">
                  <c:v>8.1325984583999986</c:v>
                </c:pt>
                <c:pt idx="223">
                  <c:v>8.1354301431000007</c:v>
                </c:pt>
                <c:pt idx="224">
                  <c:v>8.1354301431000007</c:v>
                </c:pt>
                <c:pt idx="225">
                  <c:v>8.1354301431000007</c:v>
                </c:pt>
                <c:pt idx="226">
                  <c:v>8.1354301431000007</c:v>
                </c:pt>
                <c:pt idx="227">
                  <c:v>8.1382618277999992</c:v>
                </c:pt>
                <c:pt idx="228">
                  <c:v>8.1382618277999992</c:v>
                </c:pt>
                <c:pt idx="229">
                  <c:v>8.1382618277999992</c:v>
                </c:pt>
                <c:pt idx="230">
                  <c:v>8.1382618277999992</c:v>
                </c:pt>
                <c:pt idx="231">
                  <c:v>8.1382618277999992</c:v>
                </c:pt>
                <c:pt idx="232">
                  <c:v>8.1410935124999995</c:v>
                </c:pt>
                <c:pt idx="233">
                  <c:v>8.1410935124999995</c:v>
                </c:pt>
                <c:pt idx="234">
                  <c:v>8.1410935124999995</c:v>
                </c:pt>
                <c:pt idx="235">
                  <c:v>8.1410935124999995</c:v>
                </c:pt>
                <c:pt idx="236">
                  <c:v>8.1410935124999995</c:v>
                </c:pt>
                <c:pt idx="237">
                  <c:v>8.1410935124999995</c:v>
                </c:pt>
                <c:pt idx="238">
                  <c:v>8.1410935124999995</c:v>
                </c:pt>
                <c:pt idx="239">
                  <c:v>8.1410935124999995</c:v>
                </c:pt>
                <c:pt idx="240">
                  <c:v>8.1410935124999995</c:v>
                </c:pt>
                <c:pt idx="241">
                  <c:v>8.1439251971999997</c:v>
                </c:pt>
                <c:pt idx="242">
                  <c:v>8.1439251971999997</c:v>
                </c:pt>
                <c:pt idx="243">
                  <c:v>8.1439251971999997</c:v>
                </c:pt>
                <c:pt idx="244">
                  <c:v>8.1439251971999997</c:v>
                </c:pt>
                <c:pt idx="245">
                  <c:v>8.1439251971999997</c:v>
                </c:pt>
                <c:pt idx="246">
                  <c:v>8.1439251971999997</c:v>
                </c:pt>
                <c:pt idx="247">
                  <c:v>8.1439251971999997</c:v>
                </c:pt>
                <c:pt idx="248">
                  <c:v>8.1439251971999997</c:v>
                </c:pt>
                <c:pt idx="249">
                  <c:v>8.1439251971999997</c:v>
                </c:pt>
                <c:pt idx="250">
                  <c:v>8.1439251971999997</c:v>
                </c:pt>
                <c:pt idx="251">
                  <c:v>8.1439251971999997</c:v>
                </c:pt>
                <c:pt idx="252">
                  <c:v>8.1439251971999997</c:v>
                </c:pt>
                <c:pt idx="253">
                  <c:v>8.1439251971999997</c:v>
                </c:pt>
                <c:pt idx="254">
                  <c:v>8.1439251971999997</c:v>
                </c:pt>
                <c:pt idx="255">
                  <c:v>8.1439251971999997</c:v>
                </c:pt>
                <c:pt idx="256">
                  <c:v>8.1439251971999997</c:v>
                </c:pt>
                <c:pt idx="257">
                  <c:v>8.1439251971999997</c:v>
                </c:pt>
                <c:pt idx="258">
                  <c:v>8.1439251971999997</c:v>
                </c:pt>
                <c:pt idx="259">
                  <c:v>8.1439251971999997</c:v>
                </c:pt>
                <c:pt idx="260">
                  <c:v>8.1439251971999997</c:v>
                </c:pt>
                <c:pt idx="261">
                  <c:v>8.1439251971999997</c:v>
                </c:pt>
                <c:pt idx="262">
                  <c:v>8.1439251971999997</c:v>
                </c:pt>
                <c:pt idx="263">
                  <c:v>8.1439251971999997</c:v>
                </c:pt>
                <c:pt idx="264">
                  <c:v>8.1439251971999997</c:v>
                </c:pt>
                <c:pt idx="265">
                  <c:v>8.1439251971999997</c:v>
                </c:pt>
                <c:pt idx="266">
                  <c:v>8.1439251971999997</c:v>
                </c:pt>
                <c:pt idx="267">
                  <c:v>8.1410935124999995</c:v>
                </c:pt>
                <c:pt idx="268">
                  <c:v>8.1410935124999995</c:v>
                </c:pt>
                <c:pt idx="269">
                  <c:v>8.1410935124999995</c:v>
                </c:pt>
                <c:pt idx="270">
                  <c:v>8.1410935124999995</c:v>
                </c:pt>
                <c:pt idx="271">
                  <c:v>8.1410935124999995</c:v>
                </c:pt>
                <c:pt idx="272">
                  <c:v>8.1410935124999995</c:v>
                </c:pt>
                <c:pt idx="273">
                  <c:v>8.1410935124999995</c:v>
                </c:pt>
                <c:pt idx="274">
                  <c:v>8.1410935124999995</c:v>
                </c:pt>
                <c:pt idx="275">
                  <c:v>8.1410935124999995</c:v>
                </c:pt>
                <c:pt idx="276">
                  <c:v>8.1410935124999995</c:v>
                </c:pt>
                <c:pt idx="277">
                  <c:v>8.1382618277999992</c:v>
                </c:pt>
                <c:pt idx="278">
                  <c:v>8.1382618277999992</c:v>
                </c:pt>
                <c:pt idx="279">
                  <c:v>8.1382618277999992</c:v>
                </c:pt>
                <c:pt idx="280">
                  <c:v>8.1382618277999992</c:v>
                </c:pt>
                <c:pt idx="281">
                  <c:v>8.1382618277999992</c:v>
                </c:pt>
                <c:pt idx="282">
                  <c:v>8.1382618277999992</c:v>
                </c:pt>
                <c:pt idx="283">
                  <c:v>8.1382618277999992</c:v>
                </c:pt>
                <c:pt idx="284">
                  <c:v>8.1354301431000007</c:v>
                </c:pt>
                <c:pt idx="285">
                  <c:v>8.1354301431000007</c:v>
                </c:pt>
                <c:pt idx="286">
                  <c:v>8.1354301431000007</c:v>
                </c:pt>
                <c:pt idx="287">
                  <c:v>8.1354301431000007</c:v>
                </c:pt>
                <c:pt idx="288">
                  <c:v>8.1354301431000007</c:v>
                </c:pt>
                <c:pt idx="289">
                  <c:v>8.1354301431000007</c:v>
                </c:pt>
                <c:pt idx="290">
                  <c:v>8.1325984583999986</c:v>
                </c:pt>
                <c:pt idx="291">
                  <c:v>8.1325984583999986</c:v>
                </c:pt>
                <c:pt idx="292">
                  <c:v>8.1325984583999986</c:v>
                </c:pt>
                <c:pt idx="293">
                  <c:v>8.1325984583999986</c:v>
                </c:pt>
                <c:pt idx="294">
                  <c:v>8.1325984583999986</c:v>
                </c:pt>
                <c:pt idx="295">
                  <c:v>8.1325984583999986</c:v>
                </c:pt>
                <c:pt idx="296">
                  <c:v>8.1297667737000001</c:v>
                </c:pt>
                <c:pt idx="297">
                  <c:v>8.1297667737000001</c:v>
                </c:pt>
                <c:pt idx="298">
                  <c:v>8.1297667737000001</c:v>
                </c:pt>
                <c:pt idx="299">
                  <c:v>8.1297667737000001</c:v>
                </c:pt>
                <c:pt idx="300">
                  <c:v>8.1297667737000001</c:v>
                </c:pt>
                <c:pt idx="301">
                  <c:v>8.1297667737000001</c:v>
                </c:pt>
                <c:pt idx="302">
                  <c:v>8.1269350889999998</c:v>
                </c:pt>
                <c:pt idx="303">
                  <c:v>8.1269350889999998</c:v>
                </c:pt>
                <c:pt idx="304">
                  <c:v>8.1269350889999998</c:v>
                </c:pt>
                <c:pt idx="305">
                  <c:v>8.1269350889999998</c:v>
                </c:pt>
                <c:pt idx="306">
                  <c:v>8.1269350889999998</c:v>
                </c:pt>
                <c:pt idx="307">
                  <c:v>8.1241034042999996</c:v>
                </c:pt>
                <c:pt idx="308">
                  <c:v>8.1241034042999996</c:v>
                </c:pt>
                <c:pt idx="309">
                  <c:v>8.1241034042999996</c:v>
                </c:pt>
                <c:pt idx="310">
                  <c:v>8.1241034042999996</c:v>
                </c:pt>
                <c:pt idx="311">
                  <c:v>8.1241034042999996</c:v>
                </c:pt>
                <c:pt idx="312">
                  <c:v>8.1241034042999996</c:v>
                </c:pt>
                <c:pt idx="313">
                  <c:v>8.1212717195999993</c:v>
                </c:pt>
                <c:pt idx="314">
                  <c:v>8.1212717195999993</c:v>
                </c:pt>
                <c:pt idx="315">
                  <c:v>8.1212717195999993</c:v>
                </c:pt>
                <c:pt idx="316">
                  <c:v>8.1212717195999993</c:v>
                </c:pt>
                <c:pt idx="317">
                  <c:v>8.1212717195999993</c:v>
                </c:pt>
                <c:pt idx="318">
                  <c:v>8.118440034899999</c:v>
                </c:pt>
                <c:pt idx="319">
                  <c:v>8.118440034899999</c:v>
                </c:pt>
                <c:pt idx="320">
                  <c:v>8.118440034899999</c:v>
                </c:pt>
                <c:pt idx="321">
                  <c:v>8.118440034899999</c:v>
                </c:pt>
                <c:pt idx="322">
                  <c:v>8.118440034899999</c:v>
                </c:pt>
                <c:pt idx="323">
                  <c:v>8.1156083502000005</c:v>
                </c:pt>
                <c:pt idx="324">
                  <c:v>8.1156083502000005</c:v>
                </c:pt>
                <c:pt idx="325">
                  <c:v>8.1156083502000005</c:v>
                </c:pt>
                <c:pt idx="326">
                  <c:v>8.1156083502000005</c:v>
                </c:pt>
                <c:pt idx="327">
                  <c:v>8.1156083502000005</c:v>
                </c:pt>
                <c:pt idx="328">
                  <c:v>8.1156083502000005</c:v>
                </c:pt>
                <c:pt idx="329">
                  <c:v>8.1127766655000002</c:v>
                </c:pt>
                <c:pt idx="330">
                  <c:v>8.1127766655000002</c:v>
                </c:pt>
                <c:pt idx="331">
                  <c:v>8.1127766655000002</c:v>
                </c:pt>
                <c:pt idx="332">
                  <c:v>8.1127766655000002</c:v>
                </c:pt>
                <c:pt idx="333">
                  <c:v>8.1127766655000002</c:v>
                </c:pt>
                <c:pt idx="334">
                  <c:v>8.1099449807999999</c:v>
                </c:pt>
                <c:pt idx="335">
                  <c:v>8.1099449807999999</c:v>
                </c:pt>
                <c:pt idx="336">
                  <c:v>8.1099449807999999</c:v>
                </c:pt>
                <c:pt idx="337">
                  <c:v>8.1099449807999999</c:v>
                </c:pt>
                <c:pt idx="338">
                  <c:v>8.1099449807999999</c:v>
                </c:pt>
                <c:pt idx="339">
                  <c:v>8.1071132960999996</c:v>
                </c:pt>
                <c:pt idx="340">
                  <c:v>8.1071132960999996</c:v>
                </c:pt>
                <c:pt idx="341">
                  <c:v>8.1071132960999996</c:v>
                </c:pt>
                <c:pt idx="342">
                  <c:v>8.1071132960999996</c:v>
                </c:pt>
                <c:pt idx="343">
                  <c:v>8.1071132960999996</c:v>
                </c:pt>
                <c:pt idx="344">
                  <c:v>8.1042816113999994</c:v>
                </c:pt>
                <c:pt idx="345">
                  <c:v>8.1042816113999994</c:v>
                </c:pt>
                <c:pt idx="346">
                  <c:v>8.1042816113999994</c:v>
                </c:pt>
                <c:pt idx="347">
                  <c:v>8.1042816113999994</c:v>
                </c:pt>
                <c:pt idx="348">
                  <c:v>8.1042816113999994</c:v>
                </c:pt>
                <c:pt idx="349">
                  <c:v>8.1014499267000009</c:v>
                </c:pt>
                <c:pt idx="350">
                  <c:v>8.1014499267000009</c:v>
                </c:pt>
                <c:pt idx="351">
                  <c:v>8.1014499267000009</c:v>
                </c:pt>
                <c:pt idx="352">
                  <c:v>8.1014499267000009</c:v>
                </c:pt>
                <c:pt idx="353">
                  <c:v>8.1014499267000009</c:v>
                </c:pt>
                <c:pt idx="354">
                  <c:v>8.0986182420000006</c:v>
                </c:pt>
                <c:pt idx="355">
                  <c:v>8.0986182420000006</c:v>
                </c:pt>
                <c:pt idx="356">
                  <c:v>8.0986182420000006</c:v>
                </c:pt>
                <c:pt idx="357">
                  <c:v>8.0986182420000006</c:v>
                </c:pt>
                <c:pt idx="358">
                  <c:v>8.0986182420000006</c:v>
                </c:pt>
                <c:pt idx="359">
                  <c:v>8.0957865572999985</c:v>
                </c:pt>
                <c:pt idx="360">
                  <c:v>8.0957865572999985</c:v>
                </c:pt>
                <c:pt idx="361">
                  <c:v>8.0957865572999985</c:v>
                </c:pt>
                <c:pt idx="362">
                  <c:v>8.0957865572999985</c:v>
                </c:pt>
                <c:pt idx="363">
                  <c:v>8.0957865572999985</c:v>
                </c:pt>
                <c:pt idx="364">
                  <c:v>8.0957865572999985</c:v>
                </c:pt>
                <c:pt idx="365">
                  <c:v>8.0929548726</c:v>
                </c:pt>
                <c:pt idx="366">
                  <c:v>8.0929548726</c:v>
                </c:pt>
                <c:pt idx="367">
                  <c:v>8.0929548726</c:v>
                </c:pt>
                <c:pt idx="368">
                  <c:v>8.0929548726</c:v>
                </c:pt>
                <c:pt idx="369">
                  <c:v>8.0929548726</c:v>
                </c:pt>
                <c:pt idx="370">
                  <c:v>8.0901231878999997</c:v>
                </c:pt>
                <c:pt idx="371">
                  <c:v>8.0901231878999997</c:v>
                </c:pt>
                <c:pt idx="372">
                  <c:v>8.0901231878999997</c:v>
                </c:pt>
                <c:pt idx="373">
                  <c:v>8.0901231878999997</c:v>
                </c:pt>
                <c:pt idx="374">
                  <c:v>8.0901231878999997</c:v>
                </c:pt>
                <c:pt idx="375">
                  <c:v>8.0872915032000012</c:v>
                </c:pt>
                <c:pt idx="376">
                  <c:v>8.0872915032000012</c:v>
                </c:pt>
                <c:pt idx="377">
                  <c:v>8.0872915032000012</c:v>
                </c:pt>
                <c:pt idx="378">
                  <c:v>8.0872915032000012</c:v>
                </c:pt>
                <c:pt idx="379">
                  <c:v>8.0872915032000012</c:v>
                </c:pt>
                <c:pt idx="380">
                  <c:v>8.0844598184999992</c:v>
                </c:pt>
                <c:pt idx="381">
                  <c:v>8.0844598184999992</c:v>
                </c:pt>
                <c:pt idx="382">
                  <c:v>8.0844598184999992</c:v>
                </c:pt>
                <c:pt idx="383">
                  <c:v>8.0844598184999992</c:v>
                </c:pt>
                <c:pt idx="384">
                  <c:v>8.0844598184999992</c:v>
                </c:pt>
                <c:pt idx="385">
                  <c:v>8.0816281337999989</c:v>
                </c:pt>
                <c:pt idx="386">
                  <c:v>8.0816281337999989</c:v>
                </c:pt>
                <c:pt idx="387">
                  <c:v>8.0816281337999989</c:v>
                </c:pt>
                <c:pt idx="388">
                  <c:v>8.0816281337999989</c:v>
                </c:pt>
                <c:pt idx="389">
                  <c:v>8.0816281337999989</c:v>
                </c:pt>
                <c:pt idx="390">
                  <c:v>8.0787964491000004</c:v>
                </c:pt>
                <c:pt idx="391">
                  <c:v>8.0787964491000004</c:v>
                </c:pt>
                <c:pt idx="392">
                  <c:v>8.0787964491000004</c:v>
                </c:pt>
                <c:pt idx="393">
                  <c:v>8.0787964491000004</c:v>
                </c:pt>
                <c:pt idx="394">
                  <c:v>8.0787964491000004</c:v>
                </c:pt>
                <c:pt idx="395">
                  <c:v>8.0759647644000001</c:v>
                </c:pt>
                <c:pt idx="396">
                  <c:v>8.0759647644000001</c:v>
                </c:pt>
                <c:pt idx="397">
                  <c:v>8.0759647644000001</c:v>
                </c:pt>
                <c:pt idx="398">
                  <c:v>8.0759647644000001</c:v>
                </c:pt>
                <c:pt idx="399">
                  <c:v>8.0759647644000001</c:v>
                </c:pt>
                <c:pt idx="400">
                  <c:v>8.0759647644000001</c:v>
                </c:pt>
                <c:pt idx="401">
                  <c:v>8.0731330796999998</c:v>
                </c:pt>
                <c:pt idx="402">
                  <c:v>8.0731330796999998</c:v>
                </c:pt>
                <c:pt idx="403">
                  <c:v>8.0731330796999998</c:v>
                </c:pt>
                <c:pt idx="404">
                  <c:v>8.0731330796999998</c:v>
                </c:pt>
                <c:pt idx="405">
                  <c:v>8.0731330796999998</c:v>
                </c:pt>
                <c:pt idx="406">
                  <c:v>8.0703013949999995</c:v>
                </c:pt>
                <c:pt idx="407">
                  <c:v>8.0703013949999995</c:v>
                </c:pt>
                <c:pt idx="408">
                  <c:v>8.0703013949999995</c:v>
                </c:pt>
                <c:pt idx="409">
                  <c:v>8.0703013949999995</c:v>
                </c:pt>
                <c:pt idx="410">
                  <c:v>8.0703013949999995</c:v>
                </c:pt>
                <c:pt idx="411">
                  <c:v>8.0674697102999993</c:v>
                </c:pt>
                <c:pt idx="412">
                  <c:v>8.0674697102999993</c:v>
                </c:pt>
                <c:pt idx="413">
                  <c:v>8.0674697102999993</c:v>
                </c:pt>
                <c:pt idx="414">
                  <c:v>8.0674697102999993</c:v>
                </c:pt>
                <c:pt idx="415">
                  <c:v>8.0674697102999993</c:v>
                </c:pt>
                <c:pt idx="416">
                  <c:v>8.0646380256000008</c:v>
                </c:pt>
                <c:pt idx="417">
                  <c:v>8.0646380256000008</c:v>
                </c:pt>
                <c:pt idx="418">
                  <c:v>8.0646380256000008</c:v>
                </c:pt>
                <c:pt idx="419">
                  <c:v>8.0646380256000008</c:v>
                </c:pt>
                <c:pt idx="420">
                  <c:v>8.0646380256000008</c:v>
                </c:pt>
                <c:pt idx="421">
                  <c:v>8.0618063408999987</c:v>
                </c:pt>
                <c:pt idx="422">
                  <c:v>8.0618063408999987</c:v>
                </c:pt>
                <c:pt idx="423">
                  <c:v>8.0618063408999987</c:v>
                </c:pt>
                <c:pt idx="424">
                  <c:v>8.0618063408999987</c:v>
                </c:pt>
                <c:pt idx="425">
                  <c:v>8.0618063408999987</c:v>
                </c:pt>
                <c:pt idx="426">
                  <c:v>8.0589746562000002</c:v>
                </c:pt>
                <c:pt idx="427">
                  <c:v>8.0589746562000002</c:v>
                </c:pt>
                <c:pt idx="428">
                  <c:v>8.0589746562000002</c:v>
                </c:pt>
                <c:pt idx="429">
                  <c:v>8.0589746562000002</c:v>
                </c:pt>
                <c:pt idx="430">
                  <c:v>8.0589746562000002</c:v>
                </c:pt>
                <c:pt idx="431">
                  <c:v>8.0561429714999999</c:v>
                </c:pt>
                <c:pt idx="432">
                  <c:v>8.0561429714999999</c:v>
                </c:pt>
                <c:pt idx="433">
                  <c:v>8.0561429714999999</c:v>
                </c:pt>
                <c:pt idx="434">
                  <c:v>8.0561429714999999</c:v>
                </c:pt>
                <c:pt idx="435">
                  <c:v>8.0561429714999999</c:v>
                </c:pt>
                <c:pt idx="436">
                  <c:v>8.0561429714999999</c:v>
                </c:pt>
                <c:pt idx="437">
                  <c:v>8.0533112867999996</c:v>
                </c:pt>
                <c:pt idx="438">
                  <c:v>8.0533112867999996</c:v>
                </c:pt>
                <c:pt idx="439">
                  <c:v>8.0533112867999996</c:v>
                </c:pt>
                <c:pt idx="440">
                  <c:v>8.0533112867999996</c:v>
                </c:pt>
                <c:pt idx="441">
                  <c:v>8.0533112867999996</c:v>
                </c:pt>
                <c:pt idx="442">
                  <c:v>8.0504796020999994</c:v>
                </c:pt>
                <c:pt idx="443">
                  <c:v>8.0504796020999994</c:v>
                </c:pt>
                <c:pt idx="444">
                  <c:v>8.0504796020999994</c:v>
                </c:pt>
                <c:pt idx="445">
                  <c:v>8.0504796020999994</c:v>
                </c:pt>
                <c:pt idx="446">
                  <c:v>8.0504796020999994</c:v>
                </c:pt>
                <c:pt idx="447">
                  <c:v>8.0476479173999991</c:v>
                </c:pt>
                <c:pt idx="448">
                  <c:v>8.0476479173999991</c:v>
                </c:pt>
                <c:pt idx="449">
                  <c:v>8.0476479173999991</c:v>
                </c:pt>
                <c:pt idx="450">
                  <c:v>8.0476479173999991</c:v>
                </c:pt>
                <c:pt idx="451">
                  <c:v>8.0476479173999991</c:v>
                </c:pt>
                <c:pt idx="452">
                  <c:v>8.0448162327000006</c:v>
                </c:pt>
                <c:pt idx="453">
                  <c:v>8.0448162327000006</c:v>
                </c:pt>
                <c:pt idx="454">
                  <c:v>8.0448162327000006</c:v>
                </c:pt>
                <c:pt idx="455">
                  <c:v>8.0448162327000006</c:v>
                </c:pt>
                <c:pt idx="456">
                  <c:v>8.0448162327000006</c:v>
                </c:pt>
                <c:pt idx="457">
                  <c:v>8.0419845480000003</c:v>
                </c:pt>
                <c:pt idx="458">
                  <c:v>8.0419845480000003</c:v>
                </c:pt>
                <c:pt idx="459">
                  <c:v>8.0419845480000003</c:v>
                </c:pt>
                <c:pt idx="460">
                  <c:v>8.0419845480000003</c:v>
                </c:pt>
                <c:pt idx="461">
                  <c:v>8.0419845480000003</c:v>
                </c:pt>
                <c:pt idx="462">
                  <c:v>8.0391528632999982</c:v>
                </c:pt>
                <c:pt idx="463">
                  <c:v>8.0391528632999982</c:v>
                </c:pt>
                <c:pt idx="464">
                  <c:v>8.0391528632999982</c:v>
                </c:pt>
                <c:pt idx="465">
                  <c:v>8.0391528632999982</c:v>
                </c:pt>
                <c:pt idx="466">
                  <c:v>8.0391528632999982</c:v>
                </c:pt>
                <c:pt idx="467">
                  <c:v>8.0391528632999982</c:v>
                </c:pt>
                <c:pt idx="468">
                  <c:v>8.0363211785999997</c:v>
                </c:pt>
                <c:pt idx="469">
                  <c:v>8.0363211785999997</c:v>
                </c:pt>
                <c:pt idx="470">
                  <c:v>8.0363211785999997</c:v>
                </c:pt>
                <c:pt idx="471">
                  <c:v>8.0363211785999997</c:v>
                </c:pt>
                <c:pt idx="472">
                  <c:v>8.0363211785999997</c:v>
                </c:pt>
                <c:pt idx="473">
                  <c:v>8.0334894938999994</c:v>
                </c:pt>
                <c:pt idx="474">
                  <c:v>8.0334894938999994</c:v>
                </c:pt>
                <c:pt idx="475">
                  <c:v>8.0334894938999994</c:v>
                </c:pt>
                <c:pt idx="476">
                  <c:v>8.0334894938999994</c:v>
                </c:pt>
                <c:pt idx="477">
                  <c:v>8.0334894938999994</c:v>
                </c:pt>
                <c:pt idx="478">
                  <c:v>8.0306578092000009</c:v>
                </c:pt>
                <c:pt idx="479">
                  <c:v>8.0306578092000009</c:v>
                </c:pt>
                <c:pt idx="480">
                  <c:v>8.0306578092000009</c:v>
                </c:pt>
                <c:pt idx="481">
                  <c:v>8.0306578092000009</c:v>
                </c:pt>
                <c:pt idx="482">
                  <c:v>8.0306578092000009</c:v>
                </c:pt>
                <c:pt idx="483">
                  <c:v>8.0278261244999989</c:v>
                </c:pt>
                <c:pt idx="484">
                  <c:v>8.0278261244999989</c:v>
                </c:pt>
                <c:pt idx="485">
                  <c:v>8.0278261244999989</c:v>
                </c:pt>
                <c:pt idx="486">
                  <c:v>8.0278261244999989</c:v>
                </c:pt>
                <c:pt idx="487">
                  <c:v>8.0278261244999989</c:v>
                </c:pt>
                <c:pt idx="488">
                  <c:v>8.0249944397999986</c:v>
                </c:pt>
                <c:pt idx="489">
                  <c:v>8.0249944397999986</c:v>
                </c:pt>
                <c:pt idx="490">
                  <c:v>8.0249944397999986</c:v>
                </c:pt>
                <c:pt idx="491">
                  <c:v>8.0249944397999986</c:v>
                </c:pt>
                <c:pt idx="492">
                  <c:v>8.0249944397999986</c:v>
                </c:pt>
                <c:pt idx="493">
                  <c:v>8.0221627551000001</c:v>
                </c:pt>
                <c:pt idx="494">
                  <c:v>8.0221627551000001</c:v>
                </c:pt>
                <c:pt idx="495">
                  <c:v>8.0221627551000001</c:v>
                </c:pt>
                <c:pt idx="496">
                  <c:v>8.0221627551000001</c:v>
                </c:pt>
                <c:pt idx="497">
                  <c:v>8.0221627551000001</c:v>
                </c:pt>
                <c:pt idx="498">
                  <c:v>8.0221627551000001</c:v>
                </c:pt>
                <c:pt idx="499">
                  <c:v>8.0193310703999998</c:v>
                </c:pt>
                <c:pt idx="500">
                  <c:v>8.0193310703999998</c:v>
                </c:pt>
                <c:pt idx="501">
                  <c:v>8.0193310703999998</c:v>
                </c:pt>
                <c:pt idx="502">
                  <c:v>8.0193310703999998</c:v>
                </c:pt>
                <c:pt idx="503">
                  <c:v>8.0193310703999998</c:v>
                </c:pt>
                <c:pt idx="504">
                  <c:v>8.0164993856999995</c:v>
                </c:pt>
                <c:pt idx="505">
                  <c:v>8.0164993856999995</c:v>
                </c:pt>
                <c:pt idx="506">
                  <c:v>8.0164993856999995</c:v>
                </c:pt>
                <c:pt idx="507">
                  <c:v>8.0164993856999995</c:v>
                </c:pt>
                <c:pt idx="508">
                  <c:v>8.0164993856999995</c:v>
                </c:pt>
                <c:pt idx="509">
                  <c:v>8.0136677009999993</c:v>
                </c:pt>
                <c:pt idx="510">
                  <c:v>8.0136677009999993</c:v>
                </c:pt>
                <c:pt idx="511">
                  <c:v>8.0136677009999993</c:v>
                </c:pt>
                <c:pt idx="512">
                  <c:v>8.0136677009999993</c:v>
                </c:pt>
                <c:pt idx="513">
                  <c:v>8.0136677009999993</c:v>
                </c:pt>
                <c:pt idx="514">
                  <c:v>8.010836016299999</c:v>
                </c:pt>
                <c:pt idx="515">
                  <c:v>8.010836016299999</c:v>
                </c:pt>
                <c:pt idx="516">
                  <c:v>8.010836016299999</c:v>
                </c:pt>
                <c:pt idx="517">
                  <c:v>8.010836016299999</c:v>
                </c:pt>
                <c:pt idx="518">
                  <c:v>8.010836016299999</c:v>
                </c:pt>
                <c:pt idx="519">
                  <c:v>8.0080043316000005</c:v>
                </c:pt>
                <c:pt idx="520">
                  <c:v>8.0080043316000005</c:v>
                </c:pt>
                <c:pt idx="521">
                  <c:v>8.0080043316000005</c:v>
                </c:pt>
                <c:pt idx="522">
                  <c:v>8.0080043316000005</c:v>
                </c:pt>
                <c:pt idx="523">
                  <c:v>8.0080043316000005</c:v>
                </c:pt>
                <c:pt idx="524">
                  <c:v>8.0051726469000002</c:v>
                </c:pt>
                <c:pt idx="525">
                  <c:v>8.0051726469000002</c:v>
                </c:pt>
                <c:pt idx="526">
                  <c:v>8.0051726469000002</c:v>
                </c:pt>
                <c:pt idx="527">
                  <c:v>8.0051726469000002</c:v>
                </c:pt>
                <c:pt idx="528">
                  <c:v>8.0051726469000002</c:v>
                </c:pt>
                <c:pt idx="529">
                  <c:v>8.0051726469000002</c:v>
                </c:pt>
                <c:pt idx="530">
                  <c:v>8.0023409621999999</c:v>
                </c:pt>
                <c:pt idx="531">
                  <c:v>8.0023409621999999</c:v>
                </c:pt>
                <c:pt idx="532">
                  <c:v>8.0023409621999999</c:v>
                </c:pt>
                <c:pt idx="533">
                  <c:v>8.0023409621999999</c:v>
                </c:pt>
                <c:pt idx="534">
                  <c:v>8.0023409621999999</c:v>
                </c:pt>
                <c:pt idx="535">
                  <c:v>7.9995092774999996</c:v>
                </c:pt>
                <c:pt idx="536">
                  <c:v>7.9995092774999996</c:v>
                </c:pt>
                <c:pt idx="537">
                  <c:v>7.9995092774999996</c:v>
                </c:pt>
                <c:pt idx="538">
                  <c:v>7.9995092774999996</c:v>
                </c:pt>
                <c:pt idx="539">
                  <c:v>7.9995092774999996</c:v>
                </c:pt>
                <c:pt idx="540">
                  <c:v>7.9966775927999993</c:v>
                </c:pt>
                <c:pt idx="541">
                  <c:v>7.9966775927999993</c:v>
                </c:pt>
                <c:pt idx="542">
                  <c:v>7.9966775927999993</c:v>
                </c:pt>
                <c:pt idx="543">
                  <c:v>7.9966775927999993</c:v>
                </c:pt>
                <c:pt idx="544">
                  <c:v>7.9966775927999993</c:v>
                </c:pt>
                <c:pt idx="545">
                  <c:v>7.9938459081</c:v>
                </c:pt>
                <c:pt idx="546">
                  <c:v>7.9938459081</c:v>
                </c:pt>
                <c:pt idx="547">
                  <c:v>7.9938459081</c:v>
                </c:pt>
                <c:pt idx="548">
                  <c:v>7.9938459081</c:v>
                </c:pt>
                <c:pt idx="549">
                  <c:v>7.9938459081</c:v>
                </c:pt>
                <c:pt idx="550">
                  <c:v>7.9910142233999997</c:v>
                </c:pt>
                <c:pt idx="551">
                  <c:v>7.9910142233999997</c:v>
                </c:pt>
                <c:pt idx="552">
                  <c:v>7.9910142233999997</c:v>
                </c:pt>
                <c:pt idx="553">
                  <c:v>7.9910142233999997</c:v>
                </c:pt>
                <c:pt idx="554">
                  <c:v>7.9910142233999997</c:v>
                </c:pt>
                <c:pt idx="555">
                  <c:v>7.9910142233999997</c:v>
                </c:pt>
                <c:pt idx="556">
                  <c:v>7.9881825387000003</c:v>
                </c:pt>
                <c:pt idx="557">
                  <c:v>7.9881825387000003</c:v>
                </c:pt>
                <c:pt idx="558">
                  <c:v>7.9881825387000003</c:v>
                </c:pt>
                <c:pt idx="559">
                  <c:v>7.9881825387000003</c:v>
                </c:pt>
                <c:pt idx="560">
                  <c:v>7.9881825387000003</c:v>
                </c:pt>
                <c:pt idx="561">
                  <c:v>7.985350854</c:v>
                </c:pt>
                <c:pt idx="562">
                  <c:v>7.985350854</c:v>
                </c:pt>
                <c:pt idx="563">
                  <c:v>7.985350854</c:v>
                </c:pt>
                <c:pt idx="564">
                  <c:v>7.985350854</c:v>
                </c:pt>
                <c:pt idx="565">
                  <c:v>7.985350854</c:v>
                </c:pt>
                <c:pt idx="566">
                  <c:v>7.9825191692999988</c:v>
                </c:pt>
                <c:pt idx="567">
                  <c:v>7.9825191692999988</c:v>
                </c:pt>
                <c:pt idx="568">
                  <c:v>7.9825191692999988</c:v>
                </c:pt>
                <c:pt idx="569">
                  <c:v>7.9825191692999988</c:v>
                </c:pt>
                <c:pt idx="570">
                  <c:v>7.9825191692999988</c:v>
                </c:pt>
                <c:pt idx="571">
                  <c:v>7.9796874846000003</c:v>
                </c:pt>
                <c:pt idx="572">
                  <c:v>7.9796874846000003</c:v>
                </c:pt>
                <c:pt idx="573">
                  <c:v>7.9796874846000003</c:v>
                </c:pt>
                <c:pt idx="574">
                  <c:v>7.9796874846000003</c:v>
                </c:pt>
                <c:pt idx="575">
                  <c:v>7.9796874846000003</c:v>
                </c:pt>
                <c:pt idx="576">
                  <c:v>7.9768557998999992</c:v>
                </c:pt>
                <c:pt idx="577">
                  <c:v>7.9768557998999992</c:v>
                </c:pt>
                <c:pt idx="578">
                  <c:v>7.9768557998999992</c:v>
                </c:pt>
                <c:pt idx="579">
                  <c:v>7.9768557998999992</c:v>
                </c:pt>
                <c:pt idx="580">
                  <c:v>7.9768557998999992</c:v>
                </c:pt>
                <c:pt idx="581">
                  <c:v>7.9768557998999992</c:v>
                </c:pt>
                <c:pt idx="582">
                  <c:v>7.9740241152000007</c:v>
                </c:pt>
                <c:pt idx="583">
                  <c:v>7.9740241152000007</c:v>
                </c:pt>
                <c:pt idx="584">
                  <c:v>7.9740241152000007</c:v>
                </c:pt>
                <c:pt idx="585">
                  <c:v>7.9740241152000007</c:v>
                </c:pt>
                <c:pt idx="586">
                  <c:v>7.9740241152000007</c:v>
                </c:pt>
                <c:pt idx="587">
                  <c:v>7.9711924304999995</c:v>
                </c:pt>
                <c:pt idx="588">
                  <c:v>7.9711924304999995</c:v>
                </c:pt>
                <c:pt idx="589">
                  <c:v>7.9711924304999995</c:v>
                </c:pt>
                <c:pt idx="590">
                  <c:v>7.9711924304999995</c:v>
                </c:pt>
                <c:pt idx="591">
                  <c:v>7.9711924304999995</c:v>
                </c:pt>
                <c:pt idx="592">
                  <c:v>7.9683607457999992</c:v>
                </c:pt>
                <c:pt idx="593">
                  <c:v>7.9683607457999992</c:v>
                </c:pt>
                <c:pt idx="594">
                  <c:v>7.9683607457999992</c:v>
                </c:pt>
                <c:pt idx="595">
                  <c:v>7.9683607457999992</c:v>
                </c:pt>
                <c:pt idx="596">
                  <c:v>7.9683607457999992</c:v>
                </c:pt>
                <c:pt idx="597">
                  <c:v>7.9655290610999998</c:v>
                </c:pt>
                <c:pt idx="598">
                  <c:v>7.9655290610999998</c:v>
                </c:pt>
                <c:pt idx="599">
                  <c:v>7.9655290610999998</c:v>
                </c:pt>
                <c:pt idx="600">
                  <c:v>7.9655290610999998</c:v>
                </c:pt>
                <c:pt idx="601">
                  <c:v>7.9655290610999998</c:v>
                </c:pt>
                <c:pt idx="602">
                  <c:v>7.9626973763999995</c:v>
                </c:pt>
                <c:pt idx="603">
                  <c:v>7.9626973763999995</c:v>
                </c:pt>
                <c:pt idx="604">
                  <c:v>7.9626973763999995</c:v>
                </c:pt>
                <c:pt idx="605">
                  <c:v>7.9626973763999995</c:v>
                </c:pt>
                <c:pt idx="606">
                  <c:v>7.9626973763999995</c:v>
                </c:pt>
                <c:pt idx="607">
                  <c:v>7.9626973763999995</c:v>
                </c:pt>
                <c:pt idx="608">
                  <c:v>7.9598656917000001</c:v>
                </c:pt>
                <c:pt idx="609">
                  <c:v>7.9598656917000001</c:v>
                </c:pt>
                <c:pt idx="610">
                  <c:v>7.9598656917000001</c:v>
                </c:pt>
                <c:pt idx="611">
                  <c:v>7.9598656917000001</c:v>
                </c:pt>
                <c:pt idx="612">
                  <c:v>7.9598656917000001</c:v>
                </c:pt>
                <c:pt idx="613">
                  <c:v>7.9570340069999999</c:v>
                </c:pt>
                <c:pt idx="614">
                  <c:v>7.9570340069999999</c:v>
                </c:pt>
                <c:pt idx="615">
                  <c:v>7.9570340069999999</c:v>
                </c:pt>
                <c:pt idx="616">
                  <c:v>7.9570340069999999</c:v>
                </c:pt>
                <c:pt idx="617">
                  <c:v>7.9570340069999999</c:v>
                </c:pt>
                <c:pt idx="618">
                  <c:v>7.9542023222999987</c:v>
                </c:pt>
                <c:pt idx="619">
                  <c:v>7.9542023222999987</c:v>
                </c:pt>
                <c:pt idx="620">
                  <c:v>7.9542023222999987</c:v>
                </c:pt>
                <c:pt idx="621">
                  <c:v>7.9542023222999987</c:v>
                </c:pt>
                <c:pt idx="622">
                  <c:v>7.9542023222999987</c:v>
                </c:pt>
                <c:pt idx="623">
                  <c:v>7.9513706376000002</c:v>
                </c:pt>
                <c:pt idx="624">
                  <c:v>7.9513706376000002</c:v>
                </c:pt>
                <c:pt idx="625">
                  <c:v>7.9513706376000002</c:v>
                </c:pt>
                <c:pt idx="626">
                  <c:v>7.9513706376000002</c:v>
                </c:pt>
                <c:pt idx="627">
                  <c:v>7.9513706376000002</c:v>
                </c:pt>
                <c:pt idx="628">
                  <c:v>7.9513706376000002</c:v>
                </c:pt>
                <c:pt idx="629">
                  <c:v>7.948538952899999</c:v>
                </c:pt>
                <c:pt idx="630">
                  <c:v>7.948538952899999</c:v>
                </c:pt>
                <c:pt idx="631">
                  <c:v>7.948538952899999</c:v>
                </c:pt>
                <c:pt idx="632">
                  <c:v>7.948538952899999</c:v>
                </c:pt>
                <c:pt idx="633">
                  <c:v>7.948538952899999</c:v>
                </c:pt>
                <c:pt idx="634">
                  <c:v>7.9457072682000005</c:v>
                </c:pt>
                <c:pt idx="635">
                  <c:v>7.9457072682000005</c:v>
                </c:pt>
                <c:pt idx="636">
                  <c:v>7.9457072682000005</c:v>
                </c:pt>
                <c:pt idx="637">
                  <c:v>7.9457072682000005</c:v>
                </c:pt>
                <c:pt idx="638">
                  <c:v>7.9457072682000005</c:v>
                </c:pt>
                <c:pt idx="639">
                  <c:v>7.9428755834999993</c:v>
                </c:pt>
                <c:pt idx="640">
                  <c:v>7.9428755834999993</c:v>
                </c:pt>
                <c:pt idx="641">
                  <c:v>7.9428755834999993</c:v>
                </c:pt>
                <c:pt idx="642">
                  <c:v>7.9428755834999993</c:v>
                </c:pt>
                <c:pt idx="643">
                  <c:v>7.9428755834999993</c:v>
                </c:pt>
                <c:pt idx="644">
                  <c:v>7.9400438987999991</c:v>
                </c:pt>
                <c:pt idx="645">
                  <c:v>7.9400438987999991</c:v>
                </c:pt>
                <c:pt idx="646">
                  <c:v>7.9400438987999991</c:v>
                </c:pt>
                <c:pt idx="647">
                  <c:v>7.9400438987999991</c:v>
                </c:pt>
                <c:pt idx="648">
                  <c:v>7.9400438987999991</c:v>
                </c:pt>
                <c:pt idx="649">
                  <c:v>7.9372122140999997</c:v>
                </c:pt>
                <c:pt idx="650">
                  <c:v>7.9372122140999997</c:v>
                </c:pt>
                <c:pt idx="651">
                  <c:v>7.9372122140999997</c:v>
                </c:pt>
                <c:pt idx="652">
                  <c:v>7.9372122140999997</c:v>
                </c:pt>
                <c:pt idx="653">
                  <c:v>7.9372122140999997</c:v>
                </c:pt>
                <c:pt idx="654">
                  <c:v>7.9372122140999997</c:v>
                </c:pt>
                <c:pt idx="655">
                  <c:v>7.9343805293999994</c:v>
                </c:pt>
                <c:pt idx="656">
                  <c:v>7.9343805293999994</c:v>
                </c:pt>
                <c:pt idx="657">
                  <c:v>7.9343805293999994</c:v>
                </c:pt>
                <c:pt idx="658">
                  <c:v>7.9343805293999994</c:v>
                </c:pt>
                <c:pt idx="659">
                  <c:v>7.9343805293999994</c:v>
                </c:pt>
                <c:pt idx="660">
                  <c:v>7.9315488447</c:v>
                </c:pt>
                <c:pt idx="661">
                  <c:v>7.9315488447</c:v>
                </c:pt>
                <c:pt idx="662">
                  <c:v>7.9315488447</c:v>
                </c:pt>
                <c:pt idx="663">
                  <c:v>7.9315488447</c:v>
                </c:pt>
                <c:pt idx="664">
                  <c:v>7.9315488447</c:v>
                </c:pt>
                <c:pt idx="665">
                  <c:v>7.9287171599999997</c:v>
                </c:pt>
                <c:pt idx="666">
                  <c:v>7.9287171599999997</c:v>
                </c:pt>
                <c:pt idx="667">
                  <c:v>7.9287171599999997</c:v>
                </c:pt>
                <c:pt idx="668">
                  <c:v>7.9287171599999997</c:v>
                </c:pt>
                <c:pt idx="669">
                  <c:v>7.9287171599999997</c:v>
                </c:pt>
                <c:pt idx="670">
                  <c:v>7.9258854752999994</c:v>
                </c:pt>
                <c:pt idx="671">
                  <c:v>7.9258854752999994</c:v>
                </c:pt>
                <c:pt idx="672">
                  <c:v>7.9258854752999994</c:v>
                </c:pt>
                <c:pt idx="673">
                  <c:v>7.9258854752999994</c:v>
                </c:pt>
                <c:pt idx="674">
                  <c:v>7.9258854752999994</c:v>
                </c:pt>
                <c:pt idx="675">
                  <c:v>7.9258854752999994</c:v>
                </c:pt>
                <c:pt idx="676">
                  <c:v>7.9230537906</c:v>
                </c:pt>
                <c:pt idx="677">
                  <c:v>7.9230537906</c:v>
                </c:pt>
                <c:pt idx="678">
                  <c:v>7.9230537906</c:v>
                </c:pt>
                <c:pt idx="679">
                  <c:v>7.9230537906</c:v>
                </c:pt>
                <c:pt idx="680">
                  <c:v>7.9230537906</c:v>
                </c:pt>
                <c:pt idx="681">
                  <c:v>7.9202221058999998</c:v>
                </c:pt>
                <c:pt idx="682">
                  <c:v>7.9202221058999998</c:v>
                </c:pt>
                <c:pt idx="683">
                  <c:v>7.9202221058999998</c:v>
                </c:pt>
                <c:pt idx="684">
                  <c:v>7.9202221058999998</c:v>
                </c:pt>
                <c:pt idx="685">
                  <c:v>7.9202221058999998</c:v>
                </c:pt>
                <c:pt idx="686">
                  <c:v>7.9173904212000004</c:v>
                </c:pt>
                <c:pt idx="687">
                  <c:v>7.9173904212000004</c:v>
                </c:pt>
                <c:pt idx="688">
                  <c:v>7.9173904212000004</c:v>
                </c:pt>
                <c:pt idx="689">
                  <c:v>7.9173904212000004</c:v>
                </c:pt>
                <c:pt idx="690">
                  <c:v>7.9173904212000004</c:v>
                </c:pt>
                <c:pt idx="691">
                  <c:v>7.9145587365000001</c:v>
                </c:pt>
                <c:pt idx="692">
                  <c:v>7.9145587365000001</c:v>
                </c:pt>
                <c:pt idx="693">
                  <c:v>7.9145587365000001</c:v>
                </c:pt>
                <c:pt idx="694">
                  <c:v>7.9145587365000001</c:v>
                </c:pt>
                <c:pt idx="695">
                  <c:v>7.9145587365000001</c:v>
                </c:pt>
                <c:pt idx="696">
                  <c:v>7.9145587365000001</c:v>
                </c:pt>
                <c:pt idx="697">
                  <c:v>7.9117270517999989</c:v>
                </c:pt>
                <c:pt idx="698">
                  <c:v>7.9117270517999989</c:v>
                </c:pt>
                <c:pt idx="699">
                  <c:v>7.9117270517999989</c:v>
                </c:pt>
                <c:pt idx="700">
                  <c:v>7.9117270517999989</c:v>
                </c:pt>
                <c:pt idx="701">
                  <c:v>7.9117270517999989</c:v>
                </c:pt>
                <c:pt idx="702">
                  <c:v>7.9088953671000004</c:v>
                </c:pt>
                <c:pt idx="703">
                  <c:v>7.9088953671000004</c:v>
                </c:pt>
                <c:pt idx="704">
                  <c:v>7.9088953671000004</c:v>
                </c:pt>
                <c:pt idx="705">
                  <c:v>7.9088953671000004</c:v>
                </c:pt>
                <c:pt idx="706">
                  <c:v>7.9088953671000004</c:v>
                </c:pt>
                <c:pt idx="707">
                  <c:v>7.9060636823999992</c:v>
                </c:pt>
                <c:pt idx="708">
                  <c:v>7.9060636823999992</c:v>
                </c:pt>
                <c:pt idx="709">
                  <c:v>7.9060636823999992</c:v>
                </c:pt>
                <c:pt idx="710">
                  <c:v>7.9060636823999992</c:v>
                </c:pt>
                <c:pt idx="711">
                  <c:v>7.9060636823999992</c:v>
                </c:pt>
                <c:pt idx="712">
                  <c:v>7.9032319977000007</c:v>
                </c:pt>
                <c:pt idx="713">
                  <c:v>7.9032319977000007</c:v>
                </c:pt>
                <c:pt idx="714">
                  <c:v>7.9032319977000007</c:v>
                </c:pt>
                <c:pt idx="715">
                  <c:v>7.9032319977000007</c:v>
                </c:pt>
                <c:pt idx="716">
                  <c:v>7.9032319977000007</c:v>
                </c:pt>
                <c:pt idx="717">
                  <c:v>7.9032319977000007</c:v>
                </c:pt>
                <c:pt idx="718">
                  <c:v>7.9004003129999996</c:v>
                </c:pt>
                <c:pt idx="719">
                  <c:v>7.9004003129999996</c:v>
                </c:pt>
                <c:pt idx="720">
                  <c:v>7.9004003129999996</c:v>
                </c:pt>
                <c:pt idx="721">
                  <c:v>7.9004003129999996</c:v>
                </c:pt>
                <c:pt idx="722">
                  <c:v>7.9004003129999996</c:v>
                </c:pt>
                <c:pt idx="723">
                  <c:v>7.8975686282999993</c:v>
                </c:pt>
                <c:pt idx="724">
                  <c:v>7.8975686282999993</c:v>
                </c:pt>
                <c:pt idx="725">
                  <c:v>7.8975686282999993</c:v>
                </c:pt>
                <c:pt idx="726">
                  <c:v>7.8975686282999993</c:v>
                </c:pt>
                <c:pt idx="727">
                  <c:v>7.8975686282999993</c:v>
                </c:pt>
                <c:pt idx="728">
                  <c:v>7.8947369435999999</c:v>
                </c:pt>
                <c:pt idx="729">
                  <c:v>7.8947369435999999</c:v>
                </c:pt>
                <c:pt idx="730">
                  <c:v>7.8947369435999999</c:v>
                </c:pt>
                <c:pt idx="731">
                  <c:v>7.8947369435999999</c:v>
                </c:pt>
                <c:pt idx="732">
                  <c:v>7.8947369435999999</c:v>
                </c:pt>
                <c:pt idx="733">
                  <c:v>7.8919052588999996</c:v>
                </c:pt>
                <c:pt idx="734">
                  <c:v>7.8919052588999996</c:v>
                </c:pt>
                <c:pt idx="735">
                  <c:v>7.8919052588999996</c:v>
                </c:pt>
                <c:pt idx="736">
                  <c:v>7.8919052588999996</c:v>
                </c:pt>
                <c:pt idx="737">
                  <c:v>7.8919052588999996</c:v>
                </c:pt>
                <c:pt idx="738">
                  <c:v>7.8919052588999996</c:v>
                </c:pt>
                <c:pt idx="739">
                  <c:v>7.8890735742000002</c:v>
                </c:pt>
                <c:pt idx="740">
                  <c:v>7.8890735742000002</c:v>
                </c:pt>
                <c:pt idx="741">
                  <c:v>7.8890735742000002</c:v>
                </c:pt>
                <c:pt idx="742">
                  <c:v>7.8890735742000002</c:v>
                </c:pt>
                <c:pt idx="743">
                  <c:v>7.8890735742000002</c:v>
                </c:pt>
                <c:pt idx="744">
                  <c:v>7.8862418894999999</c:v>
                </c:pt>
                <c:pt idx="745">
                  <c:v>7.8862418894999999</c:v>
                </c:pt>
                <c:pt idx="746">
                  <c:v>7.8862418894999999</c:v>
                </c:pt>
                <c:pt idx="747">
                  <c:v>7.8862418894999999</c:v>
                </c:pt>
                <c:pt idx="748">
                  <c:v>7.8862418894999999</c:v>
                </c:pt>
                <c:pt idx="749">
                  <c:v>7.8834102047999988</c:v>
                </c:pt>
                <c:pt idx="750">
                  <c:v>7.8834102047999988</c:v>
                </c:pt>
                <c:pt idx="751">
                  <c:v>7.8834102047999988</c:v>
                </c:pt>
                <c:pt idx="752">
                  <c:v>7.8834102047999988</c:v>
                </c:pt>
                <c:pt idx="753">
                  <c:v>7.8834102047999988</c:v>
                </c:pt>
                <c:pt idx="754">
                  <c:v>7.8805785201000003</c:v>
                </c:pt>
                <c:pt idx="755">
                  <c:v>7.8805785201000003</c:v>
                </c:pt>
                <c:pt idx="756">
                  <c:v>7.8805785201000003</c:v>
                </c:pt>
                <c:pt idx="757">
                  <c:v>7.8805785201000003</c:v>
                </c:pt>
                <c:pt idx="758">
                  <c:v>7.8805785201000003</c:v>
                </c:pt>
                <c:pt idx="759">
                  <c:v>7.8805785201000003</c:v>
                </c:pt>
                <c:pt idx="760">
                  <c:v>7.8777468353999991</c:v>
                </c:pt>
                <c:pt idx="761">
                  <c:v>7.8777468353999991</c:v>
                </c:pt>
                <c:pt idx="762">
                  <c:v>7.8777468353999991</c:v>
                </c:pt>
                <c:pt idx="763">
                  <c:v>7.8777468353999991</c:v>
                </c:pt>
                <c:pt idx="764">
                  <c:v>7.8777468353999991</c:v>
                </c:pt>
                <c:pt idx="765">
                  <c:v>7.8749151507000006</c:v>
                </c:pt>
                <c:pt idx="766">
                  <c:v>7.8749151507000006</c:v>
                </c:pt>
                <c:pt idx="767">
                  <c:v>7.8749151507000006</c:v>
                </c:pt>
                <c:pt idx="768">
                  <c:v>7.8749151507000006</c:v>
                </c:pt>
                <c:pt idx="769">
                  <c:v>7.8749151507000006</c:v>
                </c:pt>
                <c:pt idx="770">
                  <c:v>7.8720834659999994</c:v>
                </c:pt>
                <c:pt idx="771">
                  <c:v>7.8720834659999994</c:v>
                </c:pt>
                <c:pt idx="772">
                  <c:v>7.8720834659999994</c:v>
                </c:pt>
                <c:pt idx="773">
                  <c:v>7.8720834659999994</c:v>
                </c:pt>
                <c:pt idx="774">
                  <c:v>7.8720834659999994</c:v>
                </c:pt>
                <c:pt idx="775">
                  <c:v>7.8720834659999994</c:v>
                </c:pt>
                <c:pt idx="776">
                  <c:v>7.8692517812999991</c:v>
                </c:pt>
                <c:pt idx="777">
                  <c:v>7.8692517812999991</c:v>
                </c:pt>
                <c:pt idx="778">
                  <c:v>7.8692517812999991</c:v>
                </c:pt>
                <c:pt idx="779">
                  <c:v>7.8692517812999991</c:v>
                </c:pt>
                <c:pt idx="780">
                  <c:v>7.8692517812999991</c:v>
                </c:pt>
                <c:pt idx="781">
                  <c:v>7.8664200965999997</c:v>
                </c:pt>
                <c:pt idx="782">
                  <c:v>7.8664200965999997</c:v>
                </c:pt>
                <c:pt idx="783">
                  <c:v>7.8664200965999997</c:v>
                </c:pt>
                <c:pt idx="784">
                  <c:v>7.8664200965999997</c:v>
                </c:pt>
                <c:pt idx="785">
                  <c:v>7.8664200965999997</c:v>
                </c:pt>
                <c:pt idx="786">
                  <c:v>7.8635884118999995</c:v>
                </c:pt>
                <c:pt idx="787">
                  <c:v>7.8635884118999995</c:v>
                </c:pt>
                <c:pt idx="788">
                  <c:v>7.8635884118999995</c:v>
                </c:pt>
                <c:pt idx="789">
                  <c:v>7.8635884118999995</c:v>
                </c:pt>
                <c:pt idx="790">
                  <c:v>7.8635884118999995</c:v>
                </c:pt>
                <c:pt idx="791">
                  <c:v>7.8607567272000001</c:v>
                </c:pt>
                <c:pt idx="792">
                  <c:v>7.8607567272000001</c:v>
                </c:pt>
                <c:pt idx="793">
                  <c:v>7.8607567272000001</c:v>
                </c:pt>
                <c:pt idx="794">
                  <c:v>7.8607567272000001</c:v>
                </c:pt>
                <c:pt idx="795">
                  <c:v>7.8607567272000001</c:v>
                </c:pt>
                <c:pt idx="796">
                  <c:v>7.8607567272000001</c:v>
                </c:pt>
                <c:pt idx="797">
                  <c:v>7.8579250424999998</c:v>
                </c:pt>
                <c:pt idx="798">
                  <c:v>7.8579250424999998</c:v>
                </c:pt>
                <c:pt idx="799">
                  <c:v>7.8579250424999998</c:v>
                </c:pt>
                <c:pt idx="800">
                  <c:v>7.8579250424999998</c:v>
                </c:pt>
                <c:pt idx="801">
                  <c:v>7.8579250424999998</c:v>
                </c:pt>
                <c:pt idx="802">
                  <c:v>7.8550933577999995</c:v>
                </c:pt>
                <c:pt idx="803">
                  <c:v>7.8550933577999995</c:v>
                </c:pt>
                <c:pt idx="804">
                  <c:v>7.8550933577999995</c:v>
                </c:pt>
                <c:pt idx="805">
                  <c:v>7.8550933577999995</c:v>
                </c:pt>
                <c:pt idx="806">
                  <c:v>7.8550933577999995</c:v>
                </c:pt>
                <c:pt idx="807">
                  <c:v>7.8522616731000001</c:v>
                </c:pt>
                <c:pt idx="808">
                  <c:v>7.8522616731000001</c:v>
                </c:pt>
                <c:pt idx="809">
                  <c:v>7.8522616731000001</c:v>
                </c:pt>
                <c:pt idx="810">
                  <c:v>7.8522616731000001</c:v>
                </c:pt>
                <c:pt idx="811">
                  <c:v>7.8522616731000001</c:v>
                </c:pt>
                <c:pt idx="812">
                  <c:v>7.8494299883999998</c:v>
                </c:pt>
                <c:pt idx="813">
                  <c:v>7.8494299883999998</c:v>
                </c:pt>
                <c:pt idx="814">
                  <c:v>7.8494299883999998</c:v>
                </c:pt>
                <c:pt idx="815">
                  <c:v>7.8494299883999998</c:v>
                </c:pt>
                <c:pt idx="816">
                  <c:v>7.8494299883999998</c:v>
                </c:pt>
                <c:pt idx="817">
                  <c:v>7.8494299883999998</c:v>
                </c:pt>
                <c:pt idx="818">
                  <c:v>7.8465983037000004</c:v>
                </c:pt>
                <c:pt idx="819">
                  <c:v>7.8465983037000004</c:v>
                </c:pt>
                <c:pt idx="820">
                  <c:v>7.8465983037000004</c:v>
                </c:pt>
                <c:pt idx="821">
                  <c:v>7.8465983037000004</c:v>
                </c:pt>
                <c:pt idx="822">
                  <c:v>7.8465983037000004</c:v>
                </c:pt>
                <c:pt idx="823">
                  <c:v>7.8437666190000002</c:v>
                </c:pt>
                <c:pt idx="824">
                  <c:v>7.8437666190000002</c:v>
                </c:pt>
                <c:pt idx="825">
                  <c:v>7.8437666190000002</c:v>
                </c:pt>
                <c:pt idx="826">
                  <c:v>7.8437666190000002</c:v>
                </c:pt>
                <c:pt idx="827">
                  <c:v>7.8437666190000002</c:v>
                </c:pt>
                <c:pt idx="828">
                  <c:v>7.840934934299999</c:v>
                </c:pt>
                <c:pt idx="829">
                  <c:v>7.840934934299999</c:v>
                </c:pt>
                <c:pt idx="830">
                  <c:v>7.840934934299999</c:v>
                </c:pt>
                <c:pt idx="831">
                  <c:v>7.840934934299999</c:v>
                </c:pt>
                <c:pt idx="832">
                  <c:v>7.840934934299999</c:v>
                </c:pt>
                <c:pt idx="833">
                  <c:v>7.840934934299999</c:v>
                </c:pt>
                <c:pt idx="834">
                  <c:v>7.8381032496000005</c:v>
                </c:pt>
                <c:pt idx="835">
                  <c:v>7.8381032496000005</c:v>
                </c:pt>
                <c:pt idx="836">
                  <c:v>7.8381032496000005</c:v>
                </c:pt>
                <c:pt idx="837">
                  <c:v>7.8381032496000005</c:v>
                </c:pt>
                <c:pt idx="838">
                  <c:v>7.8381032496000005</c:v>
                </c:pt>
                <c:pt idx="839">
                  <c:v>7.8352715648999993</c:v>
                </c:pt>
                <c:pt idx="840">
                  <c:v>7.8352715648999993</c:v>
                </c:pt>
                <c:pt idx="841">
                  <c:v>7.8352715648999993</c:v>
                </c:pt>
                <c:pt idx="842">
                  <c:v>7.8352715648999993</c:v>
                </c:pt>
                <c:pt idx="843">
                  <c:v>7.8352715648999993</c:v>
                </c:pt>
                <c:pt idx="844">
                  <c:v>7.8324398802000008</c:v>
                </c:pt>
                <c:pt idx="845">
                  <c:v>7.8324398802000008</c:v>
                </c:pt>
                <c:pt idx="846">
                  <c:v>7.8324398802000008</c:v>
                </c:pt>
                <c:pt idx="847">
                  <c:v>7.8324398802000008</c:v>
                </c:pt>
                <c:pt idx="848">
                  <c:v>7.8324398802000008</c:v>
                </c:pt>
                <c:pt idx="849">
                  <c:v>7.8324398802000008</c:v>
                </c:pt>
                <c:pt idx="850">
                  <c:v>7.8296081954999996</c:v>
                </c:pt>
                <c:pt idx="851">
                  <c:v>7.8296081954999996</c:v>
                </c:pt>
                <c:pt idx="852">
                  <c:v>7.8296081954999996</c:v>
                </c:pt>
                <c:pt idx="853">
                  <c:v>7.8296081954999996</c:v>
                </c:pt>
                <c:pt idx="854">
                  <c:v>7.8296081954999996</c:v>
                </c:pt>
                <c:pt idx="855">
                  <c:v>7.8267765107999994</c:v>
                </c:pt>
                <c:pt idx="856">
                  <c:v>7.8267765107999994</c:v>
                </c:pt>
                <c:pt idx="857">
                  <c:v>7.8267765107999994</c:v>
                </c:pt>
                <c:pt idx="858">
                  <c:v>7.8267765107999994</c:v>
                </c:pt>
                <c:pt idx="859">
                  <c:v>7.8267765107999994</c:v>
                </c:pt>
                <c:pt idx="860">
                  <c:v>7.8239448261</c:v>
                </c:pt>
                <c:pt idx="861">
                  <c:v>7.8239448261</c:v>
                </c:pt>
                <c:pt idx="862">
                  <c:v>7.8239448261</c:v>
                </c:pt>
                <c:pt idx="863">
                  <c:v>7.8239448261</c:v>
                </c:pt>
                <c:pt idx="864">
                  <c:v>7.8239448261</c:v>
                </c:pt>
                <c:pt idx="865">
                  <c:v>7.8211131413999997</c:v>
                </c:pt>
                <c:pt idx="866">
                  <c:v>7.8211131413999997</c:v>
                </c:pt>
                <c:pt idx="867">
                  <c:v>7.8211131413999997</c:v>
                </c:pt>
                <c:pt idx="868">
                  <c:v>7.8211131413999997</c:v>
                </c:pt>
                <c:pt idx="869">
                  <c:v>7.8211131413999997</c:v>
                </c:pt>
                <c:pt idx="870">
                  <c:v>7.8211131413999997</c:v>
                </c:pt>
                <c:pt idx="871">
                  <c:v>7.8182814567000003</c:v>
                </c:pt>
                <c:pt idx="872">
                  <c:v>7.8182814567000003</c:v>
                </c:pt>
                <c:pt idx="873">
                  <c:v>7.8182814567000003</c:v>
                </c:pt>
                <c:pt idx="874">
                  <c:v>7.8182814567000003</c:v>
                </c:pt>
                <c:pt idx="875">
                  <c:v>7.8182814567000003</c:v>
                </c:pt>
                <c:pt idx="876">
                  <c:v>7.815449772</c:v>
                </c:pt>
                <c:pt idx="877">
                  <c:v>7.815449772</c:v>
                </c:pt>
                <c:pt idx="878">
                  <c:v>7.815449772</c:v>
                </c:pt>
                <c:pt idx="879">
                  <c:v>7.815449772</c:v>
                </c:pt>
                <c:pt idx="880">
                  <c:v>7.815449772</c:v>
                </c:pt>
                <c:pt idx="881">
                  <c:v>7.8126180872999988</c:v>
                </c:pt>
                <c:pt idx="882">
                  <c:v>7.8126180872999988</c:v>
                </c:pt>
                <c:pt idx="883">
                  <c:v>7.8126180872999988</c:v>
                </c:pt>
                <c:pt idx="884">
                  <c:v>7.8126180872999988</c:v>
                </c:pt>
                <c:pt idx="885">
                  <c:v>7.8126180872999988</c:v>
                </c:pt>
                <c:pt idx="886">
                  <c:v>7.8126180872999988</c:v>
                </c:pt>
                <c:pt idx="887">
                  <c:v>7.8097864026000003</c:v>
                </c:pt>
                <c:pt idx="888">
                  <c:v>7.8097864026000003</c:v>
                </c:pt>
                <c:pt idx="889">
                  <c:v>7.8097864026000003</c:v>
                </c:pt>
                <c:pt idx="890">
                  <c:v>7.8097864026000003</c:v>
                </c:pt>
                <c:pt idx="891">
                  <c:v>7.8097864026000003</c:v>
                </c:pt>
                <c:pt idx="892">
                  <c:v>7.8069547178999992</c:v>
                </c:pt>
                <c:pt idx="893">
                  <c:v>7.8069547178999992</c:v>
                </c:pt>
                <c:pt idx="894">
                  <c:v>7.8069547178999992</c:v>
                </c:pt>
                <c:pt idx="895">
                  <c:v>7.8069547178999992</c:v>
                </c:pt>
                <c:pt idx="896">
                  <c:v>7.8069547178999992</c:v>
                </c:pt>
                <c:pt idx="897">
                  <c:v>7.8041230332000007</c:v>
                </c:pt>
                <c:pt idx="898">
                  <c:v>7.8041230332000007</c:v>
                </c:pt>
                <c:pt idx="899">
                  <c:v>7.8041230332000007</c:v>
                </c:pt>
                <c:pt idx="900">
                  <c:v>7.8041230332000007</c:v>
                </c:pt>
                <c:pt idx="901">
                  <c:v>7.8041230332000007</c:v>
                </c:pt>
                <c:pt idx="902">
                  <c:v>7.8041230332000007</c:v>
                </c:pt>
                <c:pt idx="903">
                  <c:v>7.8012913484999995</c:v>
                </c:pt>
                <c:pt idx="904">
                  <c:v>7.8012913484999995</c:v>
                </c:pt>
                <c:pt idx="905">
                  <c:v>7.8012913484999995</c:v>
                </c:pt>
                <c:pt idx="906">
                  <c:v>7.8012913484999995</c:v>
                </c:pt>
                <c:pt idx="907">
                  <c:v>7.8012913484999995</c:v>
                </c:pt>
                <c:pt idx="908">
                  <c:v>7.7984596637999992</c:v>
                </c:pt>
                <c:pt idx="909">
                  <c:v>7.7984596637999992</c:v>
                </c:pt>
                <c:pt idx="910">
                  <c:v>7.7984596637999992</c:v>
                </c:pt>
                <c:pt idx="911">
                  <c:v>7.7984596637999992</c:v>
                </c:pt>
                <c:pt idx="912">
                  <c:v>7.7984596637999992</c:v>
                </c:pt>
                <c:pt idx="913">
                  <c:v>7.7956279790999998</c:v>
                </c:pt>
                <c:pt idx="914">
                  <c:v>7.7956279790999998</c:v>
                </c:pt>
                <c:pt idx="915">
                  <c:v>7.7956279790999998</c:v>
                </c:pt>
                <c:pt idx="916">
                  <c:v>7.7956279790999998</c:v>
                </c:pt>
                <c:pt idx="917">
                  <c:v>7.7956279790999998</c:v>
                </c:pt>
                <c:pt idx="918">
                  <c:v>7.7956279790999998</c:v>
                </c:pt>
                <c:pt idx="919">
                  <c:v>7.7927962943999995</c:v>
                </c:pt>
                <c:pt idx="920">
                  <c:v>7.7927962943999995</c:v>
                </c:pt>
                <c:pt idx="921">
                  <c:v>7.7927962943999995</c:v>
                </c:pt>
                <c:pt idx="922">
                  <c:v>7.7927962943999995</c:v>
                </c:pt>
                <c:pt idx="923">
                  <c:v>7.7927962943999995</c:v>
                </c:pt>
                <c:pt idx="924">
                  <c:v>7.7899646097000002</c:v>
                </c:pt>
                <c:pt idx="925">
                  <c:v>7.7899646097000002</c:v>
                </c:pt>
                <c:pt idx="926">
                  <c:v>7.7899646097000002</c:v>
                </c:pt>
                <c:pt idx="927">
                  <c:v>7.7899646097000002</c:v>
                </c:pt>
                <c:pt idx="928">
                  <c:v>7.7899646097000002</c:v>
                </c:pt>
                <c:pt idx="929">
                  <c:v>7.7871329249999999</c:v>
                </c:pt>
                <c:pt idx="930">
                  <c:v>7.7871329249999999</c:v>
                </c:pt>
                <c:pt idx="931">
                  <c:v>7.7871329249999999</c:v>
                </c:pt>
                <c:pt idx="932">
                  <c:v>7.7871329249999999</c:v>
                </c:pt>
                <c:pt idx="933">
                  <c:v>7.7871329249999999</c:v>
                </c:pt>
                <c:pt idx="934">
                  <c:v>7.7871329249999999</c:v>
                </c:pt>
                <c:pt idx="935">
                  <c:v>7.7843012402999987</c:v>
                </c:pt>
                <c:pt idx="936">
                  <c:v>7.7843012402999987</c:v>
                </c:pt>
                <c:pt idx="937">
                  <c:v>7.7843012402999987</c:v>
                </c:pt>
                <c:pt idx="938">
                  <c:v>7.7843012402999987</c:v>
                </c:pt>
                <c:pt idx="939">
                  <c:v>7.7843012402999987</c:v>
                </c:pt>
                <c:pt idx="940">
                  <c:v>7.7814695556000002</c:v>
                </c:pt>
                <c:pt idx="941">
                  <c:v>7.7814695556000002</c:v>
                </c:pt>
                <c:pt idx="942">
                  <c:v>7.7814695556000002</c:v>
                </c:pt>
                <c:pt idx="943">
                  <c:v>7.7814695556000002</c:v>
                </c:pt>
                <c:pt idx="944">
                  <c:v>7.7814695556000002</c:v>
                </c:pt>
                <c:pt idx="945">
                  <c:v>7.778637870899999</c:v>
                </c:pt>
                <c:pt idx="946">
                  <c:v>7.778637870899999</c:v>
                </c:pt>
                <c:pt idx="947">
                  <c:v>7.778637870899999</c:v>
                </c:pt>
                <c:pt idx="948">
                  <c:v>7.778637870899999</c:v>
                </c:pt>
                <c:pt idx="949">
                  <c:v>7.778637870899999</c:v>
                </c:pt>
                <c:pt idx="950">
                  <c:v>7.778637870899999</c:v>
                </c:pt>
                <c:pt idx="951">
                  <c:v>7.7758061862000005</c:v>
                </c:pt>
                <c:pt idx="952">
                  <c:v>7.7758061862000005</c:v>
                </c:pt>
                <c:pt idx="953">
                  <c:v>7.7758061862000005</c:v>
                </c:pt>
                <c:pt idx="954">
                  <c:v>7.7758061862000005</c:v>
                </c:pt>
                <c:pt idx="955">
                  <c:v>7.7758061862000005</c:v>
                </c:pt>
                <c:pt idx="956">
                  <c:v>7.7729745014999994</c:v>
                </c:pt>
                <c:pt idx="957">
                  <c:v>7.7729745014999994</c:v>
                </c:pt>
                <c:pt idx="958">
                  <c:v>7.7729745014999994</c:v>
                </c:pt>
                <c:pt idx="959">
                  <c:v>7.7729745014999994</c:v>
                </c:pt>
                <c:pt idx="960">
                  <c:v>7.7729745014999994</c:v>
                </c:pt>
                <c:pt idx="961">
                  <c:v>7.7701428167999991</c:v>
                </c:pt>
                <c:pt idx="962">
                  <c:v>7.7701428167999991</c:v>
                </c:pt>
                <c:pt idx="963">
                  <c:v>7.7701428167999991</c:v>
                </c:pt>
                <c:pt idx="964">
                  <c:v>7.7701428167999991</c:v>
                </c:pt>
                <c:pt idx="965">
                  <c:v>7.7701428167999991</c:v>
                </c:pt>
                <c:pt idx="966">
                  <c:v>7.7701428167999991</c:v>
                </c:pt>
                <c:pt idx="967">
                  <c:v>7.7673111320999997</c:v>
                </c:pt>
                <c:pt idx="968">
                  <c:v>7.7673111320999997</c:v>
                </c:pt>
                <c:pt idx="969">
                  <c:v>7.7673111320999997</c:v>
                </c:pt>
                <c:pt idx="970">
                  <c:v>7.7673111320999997</c:v>
                </c:pt>
                <c:pt idx="971">
                  <c:v>7.7673111320999997</c:v>
                </c:pt>
                <c:pt idx="972">
                  <c:v>7.7644794473999994</c:v>
                </c:pt>
                <c:pt idx="973">
                  <c:v>7.7644794473999994</c:v>
                </c:pt>
                <c:pt idx="974">
                  <c:v>7.7644794473999994</c:v>
                </c:pt>
                <c:pt idx="975">
                  <c:v>7.7644794473999994</c:v>
                </c:pt>
                <c:pt idx="976">
                  <c:v>7.7644794473999994</c:v>
                </c:pt>
                <c:pt idx="977">
                  <c:v>7.7616477627</c:v>
                </c:pt>
                <c:pt idx="978">
                  <c:v>7.7616477627</c:v>
                </c:pt>
                <c:pt idx="979">
                  <c:v>7.7616477627</c:v>
                </c:pt>
                <c:pt idx="980">
                  <c:v>7.7616477627</c:v>
                </c:pt>
                <c:pt idx="981">
                  <c:v>7.7616477627</c:v>
                </c:pt>
                <c:pt idx="982">
                  <c:v>7.7616477627</c:v>
                </c:pt>
                <c:pt idx="983">
                  <c:v>7.7588160779999997</c:v>
                </c:pt>
                <c:pt idx="984">
                  <c:v>7.7588160779999997</c:v>
                </c:pt>
                <c:pt idx="985">
                  <c:v>7.7588160779999997</c:v>
                </c:pt>
                <c:pt idx="986">
                  <c:v>7.7588160779999997</c:v>
                </c:pt>
                <c:pt idx="987">
                  <c:v>7.7588160779999997</c:v>
                </c:pt>
                <c:pt idx="988">
                  <c:v>7.7559843932999994</c:v>
                </c:pt>
                <c:pt idx="989">
                  <c:v>7.7559843932999994</c:v>
                </c:pt>
                <c:pt idx="990">
                  <c:v>7.7559843932999994</c:v>
                </c:pt>
                <c:pt idx="991">
                  <c:v>7.7559843932999994</c:v>
                </c:pt>
                <c:pt idx="992">
                  <c:v>7.7559843932999994</c:v>
                </c:pt>
                <c:pt idx="993">
                  <c:v>7.7531527086000001</c:v>
                </c:pt>
                <c:pt idx="994">
                  <c:v>7.7531527086000001</c:v>
                </c:pt>
                <c:pt idx="995">
                  <c:v>7.7531527086000001</c:v>
                </c:pt>
                <c:pt idx="996">
                  <c:v>7.7531527086000001</c:v>
                </c:pt>
                <c:pt idx="997">
                  <c:v>7.7531527086000001</c:v>
                </c:pt>
                <c:pt idx="998">
                  <c:v>7.7531527086000001</c:v>
                </c:pt>
                <c:pt idx="999">
                  <c:v>7.7503210238999998</c:v>
                </c:pt>
                <c:pt idx="1000">
                  <c:v>7.7503210238999998</c:v>
                </c:pt>
                <c:pt idx="1001">
                  <c:v>7.7503210238999998</c:v>
                </c:pt>
                <c:pt idx="1002">
                  <c:v>7.7503210238999998</c:v>
                </c:pt>
                <c:pt idx="1003">
                  <c:v>7.7503210238999998</c:v>
                </c:pt>
                <c:pt idx="1004">
                  <c:v>7.7474893392000004</c:v>
                </c:pt>
                <c:pt idx="1005">
                  <c:v>7.7474893392000004</c:v>
                </c:pt>
                <c:pt idx="1006">
                  <c:v>7.7474893392000004</c:v>
                </c:pt>
                <c:pt idx="1007">
                  <c:v>7.7474893392000004</c:v>
                </c:pt>
                <c:pt idx="1008">
                  <c:v>7.7474893392000004</c:v>
                </c:pt>
                <c:pt idx="1009">
                  <c:v>7.7446576545000001</c:v>
                </c:pt>
                <c:pt idx="1010">
                  <c:v>7.7446576545000001</c:v>
                </c:pt>
                <c:pt idx="1011">
                  <c:v>7.7446576545000001</c:v>
                </c:pt>
                <c:pt idx="1012">
                  <c:v>7.7446576545000001</c:v>
                </c:pt>
                <c:pt idx="1013">
                  <c:v>7.7446576545000001</c:v>
                </c:pt>
                <c:pt idx="1014">
                  <c:v>7.7446576545000001</c:v>
                </c:pt>
                <c:pt idx="1015">
                  <c:v>7.7418259697999989</c:v>
                </c:pt>
                <c:pt idx="1016">
                  <c:v>7.7418259697999989</c:v>
                </c:pt>
                <c:pt idx="1017">
                  <c:v>7.7418259697999989</c:v>
                </c:pt>
                <c:pt idx="1018">
                  <c:v>7.7418259697999989</c:v>
                </c:pt>
                <c:pt idx="1019">
                  <c:v>7.7418259697999989</c:v>
                </c:pt>
                <c:pt idx="1020">
                  <c:v>7.7389942851000004</c:v>
                </c:pt>
                <c:pt idx="1021">
                  <c:v>7.7389942851000004</c:v>
                </c:pt>
                <c:pt idx="1022">
                  <c:v>7.7389942851000004</c:v>
                </c:pt>
                <c:pt idx="1023">
                  <c:v>7.7389942851000004</c:v>
                </c:pt>
                <c:pt idx="1024">
                  <c:v>7.7389942851000004</c:v>
                </c:pt>
                <c:pt idx="1025">
                  <c:v>7.7389942851000004</c:v>
                </c:pt>
                <c:pt idx="1026">
                  <c:v>7.7361626003999993</c:v>
                </c:pt>
                <c:pt idx="1027">
                  <c:v>7.7361626003999993</c:v>
                </c:pt>
                <c:pt idx="1028">
                  <c:v>7.7361626003999993</c:v>
                </c:pt>
                <c:pt idx="1029">
                  <c:v>7.7361626003999993</c:v>
                </c:pt>
                <c:pt idx="1030">
                  <c:v>7.7361626003999993</c:v>
                </c:pt>
                <c:pt idx="1031">
                  <c:v>7.7333309157000008</c:v>
                </c:pt>
                <c:pt idx="1032">
                  <c:v>7.7333309157000008</c:v>
                </c:pt>
                <c:pt idx="1033">
                  <c:v>7.7333309157000008</c:v>
                </c:pt>
                <c:pt idx="1034">
                  <c:v>7.7333309157000008</c:v>
                </c:pt>
                <c:pt idx="1035">
                  <c:v>7.7333309157000008</c:v>
                </c:pt>
                <c:pt idx="1036">
                  <c:v>7.7304992309999996</c:v>
                </c:pt>
                <c:pt idx="1037">
                  <c:v>7.7304992309999996</c:v>
                </c:pt>
                <c:pt idx="1038">
                  <c:v>7.7304992309999996</c:v>
                </c:pt>
                <c:pt idx="1039">
                  <c:v>7.7304992309999996</c:v>
                </c:pt>
                <c:pt idx="1040">
                  <c:v>7.7304992309999996</c:v>
                </c:pt>
                <c:pt idx="1041">
                  <c:v>7.7304992309999996</c:v>
                </c:pt>
                <c:pt idx="1042">
                  <c:v>7.7276675462999993</c:v>
                </c:pt>
                <c:pt idx="1043">
                  <c:v>7.7276675462999993</c:v>
                </c:pt>
                <c:pt idx="1044">
                  <c:v>7.7276675462999993</c:v>
                </c:pt>
                <c:pt idx="1045">
                  <c:v>7.7276675462999993</c:v>
                </c:pt>
                <c:pt idx="1046">
                  <c:v>7.7276675462999993</c:v>
                </c:pt>
                <c:pt idx="1047">
                  <c:v>7.7248358615999999</c:v>
                </c:pt>
                <c:pt idx="1048">
                  <c:v>7.7248358615999999</c:v>
                </c:pt>
                <c:pt idx="1049">
                  <c:v>7.7248358615999999</c:v>
                </c:pt>
                <c:pt idx="1050">
                  <c:v>7.7248358615999999</c:v>
                </c:pt>
                <c:pt idx="1051">
                  <c:v>7.7248358615999999</c:v>
                </c:pt>
                <c:pt idx="1052">
                  <c:v>7.7220041768999996</c:v>
                </c:pt>
                <c:pt idx="1053">
                  <c:v>7.7220041768999996</c:v>
                </c:pt>
                <c:pt idx="1054">
                  <c:v>7.7220041768999996</c:v>
                </c:pt>
                <c:pt idx="1055">
                  <c:v>7.7220041768999996</c:v>
                </c:pt>
                <c:pt idx="1056">
                  <c:v>7.7220041768999996</c:v>
                </c:pt>
                <c:pt idx="1057">
                  <c:v>7.7220041768999996</c:v>
                </c:pt>
                <c:pt idx="1058">
                  <c:v>7.7191724922000002</c:v>
                </c:pt>
                <c:pt idx="1059">
                  <c:v>7.7191724922000002</c:v>
                </c:pt>
                <c:pt idx="1060">
                  <c:v>7.7191724922000002</c:v>
                </c:pt>
                <c:pt idx="1061">
                  <c:v>7.7191724922000002</c:v>
                </c:pt>
                <c:pt idx="1062">
                  <c:v>7.7191724922000002</c:v>
                </c:pt>
                <c:pt idx="1063">
                  <c:v>7.7163408075</c:v>
                </c:pt>
                <c:pt idx="1064">
                  <c:v>7.7163408075</c:v>
                </c:pt>
                <c:pt idx="1065">
                  <c:v>7.7163408075</c:v>
                </c:pt>
                <c:pt idx="1066">
                  <c:v>7.7163408075</c:v>
                </c:pt>
                <c:pt idx="1067">
                  <c:v>7.7163408075</c:v>
                </c:pt>
                <c:pt idx="1068">
                  <c:v>7.7163408075</c:v>
                </c:pt>
                <c:pt idx="1069">
                  <c:v>7.7135091227999988</c:v>
                </c:pt>
                <c:pt idx="1070">
                  <c:v>7.7135091227999988</c:v>
                </c:pt>
                <c:pt idx="1071">
                  <c:v>7.7135091227999988</c:v>
                </c:pt>
                <c:pt idx="1072">
                  <c:v>7.7135091227999988</c:v>
                </c:pt>
                <c:pt idx="1073">
                  <c:v>7.7135091227999988</c:v>
                </c:pt>
                <c:pt idx="1074">
                  <c:v>7.7106774381000003</c:v>
                </c:pt>
                <c:pt idx="1075">
                  <c:v>7.7106774381000003</c:v>
                </c:pt>
                <c:pt idx="1076">
                  <c:v>7.7106774381000003</c:v>
                </c:pt>
                <c:pt idx="1077">
                  <c:v>7.7106774381000003</c:v>
                </c:pt>
                <c:pt idx="1078">
                  <c:v>7.7106774381000003</c:v>
                </c:pt>
                <c:pt idx="1079">
                  <c:v>7.7078457533999991</c:v>
                </c:pt>
                <c:pt idx="1080">
                  <c:v>7.7078457533999991</c:v>
                </c:pt>
                <c:pt idx="1081">
                  <c:v>7.7078457533999991</c:v>
                </c:pt>
                <c:pt idx="1082">
                  <c:v>7.7078457533999991</c:v>
                </c:pt>
                <c:pt idx="1083">
                  <c:v>7.7078457533999991</c:v>
                </c:pt>
                <c:pt idx="1084">
                  <c:v>7.7078457533999991</c:v>
                </c:pt>
                <c:pt idx="1085">
                  <c:v>7.7050140687000006</c:v>
                </c:pt>
                <c:pt idx="1086">
                  <c:v>7.7050140687000006</c:v>
                </c:pt>
                <c:pt idx="1087">
                  <c:v>7.7050140687000006</c:v>
                </c:pt>
                <c:pt idx="1088">
                  <c:v>7.7050140687000006</c:v>
                </c:pt>
                <c:pt idx="1089">
                  <c:v>7.7050140687000006</c:v>
                </c:pt>
                <c:pt idx="1090">
                  <c:v>7.7021823839999994</c:v>
                </c:pt>
                <c:pt idx="1091">
                  <c:v>7.7021823839999994</c:v>
                </c:pt>
                <c:pt idx="1092">
                  <c:v>7.7021823839999994</c:v>
                </c:pt>
                <c:pt idx="1093">
                  <c:v>7.7021823839999994</c:v>
                </c:pt>
                <c:pt idx="1094">
                  <c:v>7.7021823839999994</c:v>
                </c:pt>
                <c:pt idx="1095">
                  <c:v>7.6993506992999992</c:v>
                </c:pt>
                <c:pt idx="1096">
                  <c:v>7.6993506992999992</c:v>
                </c:pt>
                <c:pt idx="1097">
                  <c:v>7.6993506992999992</c:v>
                </c:pt>
                <c:pt idx="1098">
                  <c:v>7.6993506992999992</c:v>
                </c:pt>
                <c:pt idx="1099">
                  <c:v>7.6993506992999992</c:v>
                </c:pt>
                <c:pt idx="1100">
                  <c:v>7.6993506992999992</c:v>
                </c:pt>
                <c:pt idx="1101">
                  <c:v>7.6965190145999998</c:v>
                </c:pt>
                <c:pt idx="1102">
                  <c:v>7.6965190145999998</c:v>
                </c:pt>
                <c:pt idx="1103">
                  <c:v>7.6965190145999998</c:v>
                </c:pt>
                <c:pt idx="1104">
                  <c:v>7.6965190145999998</c:v>
                </c:pt>
                <c:pt idx="1105">
                  <c:v>7.6965190145999998</c:v>
                </c:pt>
                <c:pt idx="1106">
                  <c:v>7.6936873298999995</c:v>
                </c:pt>
                <c:pt idx="1107">
                  <c:v>7.6936873298999995</c:v>
                </c:pt>
                <c:pt idx="1108">
                  <c:v>7.6936873298999995</c:v>
                </c:pt>
                <c:pt idx="1109">
                  <c:v>7.6936873298999995</c:v>
                </c:pt>
                <c:pt idx="1110">
                  <c:v>7.6936873298999995</c:v>
                </c:pt>
                <c:pt idx="1111">
                  <c:v>7.6936873298999995</c:v>
                </c:pt>
                <c:pt idx="1112">
                  <c:v>7.6908556452000001</c:v>
                </c:pt>
                <c:pt idx="1113">
                  <c:v>7.6908556452000001</c:v>
                </c:pt>
                <c:pt idx="1114">
                  <c:v>7.6908556452000001</c:v>
                </c:pt>
                <c:pt idx="1115">
                  <c:v>7.6908556452000001</c:v>
                </c:pt>
                <c:pt idx="1116">
                  <c:v>7.6908556452000001</c:v>
                </c:pt>
                <c:pt idx="1117">
                  <c:v>7.6880239604999998</c:v>
                </c:pt>
                <c:pt idx="1118">
                  <c:v>7.6880239604999998</c:v>
                </c:pt>
                <c:pt idx="1119">
                  <c:v>7.6880239604999998</c:v>
                </c:pt>
                <c:pt idx="1120">
                  <c:v>7.6880239604999998</c:v>
                </c:pt>
                <c:pt idx="1121">
                  <c:v>7.6880239604999998</c:v>
                </c:pt>
                <c:pt idx="1122">
                  <c:v>7.6851922757999995</c:v>
                </c:pt>
                <c:pt idx="1123">
                  <c:v>7.6851922757999995</c:v>
                </c:pt>
                <c:pt idx="1124">
                  <c:v>7.6851922757999995</c:v>
                </c:pt>
                <c:pt idx="1125">
                  <c:v>7.6851922757999995</c:v>
                </c:pt>
                <c:pt idx="1126">
                  <c:v>7.6851922757999995</c:v>
                </c:pt>
                <c:pt idx="1127">
                  <c:v>7.6851922757999995</c:v>
                </c:pt>
                <c:pt idx="1128">
                  <c:v>7.6823605911000001</c:v>
                </c:pt>
                <c:pt idx="1129">
                  <c:v>7.6823605911000001</c:v>
                </c:pt>
                <c:pt idx="1130">
                  <c:v>7.6823605911000001</c:v>
                </c:pt>
                <c:pt idx="1131">
                  <c:v>7.6823605911000001</c:v>
                </c:pt>
                <c:pt idx="1132">
                  <c:v>7.6823605911000001</c:v>
                </c:pt>
                <c:pt idx="1133">
                  <c:v>7.6795289063999999</c:v>
                </c:pt>
                <c:pt idx="1134">
                  <c:v>7.6795289063999999</c:v>
                </c:pt>
                <c:pt idx="1135">
                  <c:v>7.6795289063999999</c:v>
                </c:pt>
                <c:pt idx="1136">
                  <c:v>7.6795289063999999</c:v>
                </c:pt>
                <c:pt idx="1137">
                  <c:v>7.6766972217000005</c:v>
                </c:pt>
                <c:pt idx="1138">
                  <c:v>7.6766972217000005</c:v>
                </c:pt>
                <c:pt idx="1139">
                  <c:v>7.6766972217000005</c:v>
                </c:pt>
                <c:pt idx="1140">
                  <c:v>7.6766972217000005</c:v>
                </c:pt>
                <c:pt idx="1141">
                  <c:v>7.6738655370000002</c:v>
                </c:pt>
                <c:pt idx="1142">
                  <c:v>7.6738655370000002</c:v>
                </c:pt>
                <c:pt idx="1143">
                  <c:v>7.6738655370000002</c:v>
                </c:pt>
                <c:pt idx="1144">
                  <c:v>7.671033852299999</c:v>
                </c:pt>
                <c:pt idx="1145">
                  <c:v>7.671033852299999</c:v>
                </c:pt>
                <c:pt idx="1146">
                  <c:v>7.671033852299999</c:v>
                </c:pt>
                <c:pt idx="1147">
                  <c:v>7.6682021676000005</c:v>
                </c:pt>
                <c:pt idx="1148">
                  <c:v>7.6682021676000005</c:v>
                </c:pt>
                <c:pt idx="1149">
                  <c:v>7.6682021676000005</c:v>
                </c:pt>
                <c:pt idx="1150">
                  <c:v>7.6682021676000005</c:v>
                </c:pt>
                <c:pt idx="1151">
                  <c:v>7.6653704828999993</c:v>
                </c:pt>
                <c:pt idx="1152">
                  <c:v>7.6653704828999993</c:v>
                </c:pt>
                <c:pt idx="1153">
                  <c:v>7.6653704828999993</c:v>
                </c:pt>
                <c:pt idx="1154">
                  <c:v>7.6625387982000008</c:v>
                </c:pt>
                <c:pt idx="1155">
                  <c:v>7.6625387982000008</c:v>
                </c:pt>
                <c:pt idx="1156">
                  <c:v>7.6625387982000008</c:v>
                </c:pt>
                <c:pt idx="1157">
                  <c:v>7.6597071134999997</c:v>
                </c:pt>
                <c:pt idx="1158">
                  <c:v>7.6597071134999997</c:v>
                </c:pt>
                <c:pt idx="1159">
                  <c:v>7.6597071134999997</c:v>
                </c:pt>
                <c:pt idx="1160">
                  <c:v>7.6597071134999997</c:v>
                </c:pt>
                <c:pt idx="1161">
                  <c:v>7.6568754287999994</c:v>
                </c:pt>
                <c:pt idx="1162">
                  <c:v>7.6568754287999994</c:v>
                </c:pt>
                <c:pt idx="1163">
                  <c:v>7.6568754287999994</c:v>
                </c:pt>
                <c:pt idx="1164">
                  <c:v>7.6540437441</c:v>
                </c:pt>
                <c:pt idx="1165">
                  <c:v>7.6540437441</c:v>
                </c:pt>
                <c:pt idx="1166">
                  <c:v>7.6540437441</c:v>
                </c:pt>
                <c:pt idx="1167">
                  <c:v>7.6512120593999997</c:v>
                </c:pt>
                <c:pt idx="1168">
                  <c:v>7.6512120593999997</c:v>
                </c:pt>
                <c:pt idx="1169">
                  <c:v>7.6512120593999997</c:v>
                </c:pt>
                <c:pt idx="1170">
                  <c:v>7.6512120593999997</c:v>
                </c:pt>
                <c:pt idx="1171">
                  <c:v>7.6483803747000003</c:v>
                </c:pt>
                <c:pt idx="1172">
                  <c:v>7.6483803747000003</c:v>
                </c:pt>
                <c:pt idx="1173">
                  <c:v>7.6483803747000003</c:v>
                </c:pt>
                <c:pt idx="1174">
                  <c:v>7.64554869</c:v>
                </c:pt>
                <c:pt idx="1175">
                  <c:v>7.64554869</c:v>
                </c:pt>
                <c:pt idx="1176">
                  <c:v>7.64554869</c:v>
                </c:pt>
                <c:pt idx="1177">
                  <c:v>7.6427170052999989</c:v>
                </c:pt>
                <c:pt idx="1178">
                  <c:v>7.6427170052999989</c:v>
                </c:pt>
                <c:pt idx="1179">
                  <c:v>7.6427170052999989</c:v>
                </c:pt>
                <c:pt idx="1180">
                  <c:v>7.6427170052999989</c:v>
                </c:pt>
                <c:pt idx="1181">
                  <c:v>7.6398853206000004</c:v>
                </c:pt>
                <c:pt idx="1182">
                  <c:v>7.6398853206000004</c:v>
                </c:pt>
                <c:pt idx="1183">
                  <c:v>7.6398853206000004</c:v>
                </c:pt>
                <c:pt idx="1184">
                  <c:v>7.6370536358999992</c:v>
                </c:pt>
                <c:pt idx="1185">
                  <c:v>7.6370536358999992</c:v>
                </c:pt>
                <c:pt idx="1186">
                  <c:v>7.6370536358999992</c:v>
                </c:pt>
                <c:pt idx="1187">
                  <c:v>7.6342219512000007</c:v>
                </c:pt>
                <c:pt idx="1188">
                  <c:v>7.6342219512000007</c:v>
                </c:pt>
                <c:pt idx="1189">
                  <c:v>7.6342219512000007</c:v>
                </c:pt>
                <c:pt idx="1190">
                  <c:v>7.6342219512000007</c:v>
                </c:pt>
                <c:pt idx="1191">
                  <c:v>7.6313902664999995</c:v>
                </c:pt>
                <c:pt idx="1192">
                  <c:v>7.6313902664999995</c:v>
                </c:pt>
                <c:pt idx="1193">
                  <c:v>7.6313902664999995</c:v>
                </c:pt>
                <c:pt idx="1194">
                  <c:v>7.6285585817999992</c:v>
                </c:pt>
                <c:pt idx="1195">
                  <c:v>7.6285585817999992</c:v>
                </c:pt>
                <c:pt idx="1196">
                  <c:v>7.6285585817999992</c:v>
                </c:pt>
                <c:pt idx="1197">
                  <c:v>7.6257268970999998</c:v>
                </c:pt>
                <c:pt idx="1198">
                  <c:v>7.6257268970999998</c:v>
                </c:pt>
                <c:pt idx="1199">
                  <c:v>7.6257268970999998</c:v>
                </c:pt>
                <c:pt idx="1200">
                  <c:v>7.6257268970999998</c:v>
                </c:pt>
                <c:pt idx="1201">
                  <c:v>7.6228952123999996</c:v>
                </c:pt>
                <c:pt idx="1202">
                  <c:v>7.6228952123999996</c:v>
                </c:pt>
                <c:pt idx="1203">
                  <c:v>7.6228952123999996</c:v>
                </c:pt>
                <c:pt idx="1204">
                  <c:v>7.6200635277000002</c:v>
                </c:pt>
                <c:pt idx="1205">
                  <c:v>7.6200635277000002</c:v>
                </c:pt>
                <c:pt idx="1206">
                  <c:v>7.6200635277000002</c:v>
                </c:pt>
                <c:pt idx="1207">
                  <c:v>7.6172318429999999</c:v>
                </c:pt>
                <c:pt idx="1208">
                  <c:v>7.6172318429999999</c:v>
                </c:pt>
                <c:pt idx="1209">
                  <c:v>7.6172318429999999</c:v>
                </c:pt>
                <c:pt idx="1210">
                  <c:v>7.6172318429999999</c:v>
                </c:pt>
                <c:pt idx="1211">
                  <c:v>7.6144001582999987</c:v>
                </c:pt>
                <c:pt idx="1212">
                  <c:v>7.6144001582999987</c:v>
                </c:pt>
                <c:pt idx="1213">
                  <c:v>7.6144001582999987</c:v>
                </c:pt>
                <c:pt idx="1214">
                  <c:v>7.6115684736000002</c:v>
                </c:pt>
                <c:pt idx="1215">
                  <c:v>7.6115684736000002</c:v>
                </c:pt>
                <c:pt idx="1216">
                  <c:v>7.6115684736000002</c:v>
                </c:pt>
                <c:pt idx="1217">
                  <c:v>7.6115684736000002</c:v>
                </c:pt>
                <c:pt idx="1218">
                  <c:v>7.608736788899999</c:v>
                </c:pt>
                <c:pt idx="1219">
                  <c:v>7.608736788899999</c:v>
                </c:pt>
                <c:pt idx="1220">
                  <c:v>7.608736788899999</c:v>
                </c:pt>
                <c:pt idx="1221">
                  <c:v>7.6059051042000005</c:v>
                </c:pt>
                <c:pt idx="1222">
                  <c:v>7.6059051042000005</c:v>
                </c:pt>
                <c:pt idx="1223">
                  <c:v>7.6059051042000005</c:v>
                </c:pt>
                <c:pt idx="1224">
                  <c:v>7.6030734194999994</c:v>
                </c:pt>
                <c:pt idx="1225">
                  <c:v>7.6030734194999994</c:v>
                </c:pt>
                <c:pt idx="1226">
                  <c:v>7.6030734194999994</c:v>
                </c:pt>
                <c:pt idx="1227">
                  <c:v>7.6030734194999994</c:v>
                </c:pt>
                <c:pt idx="1228">
                  <c:v>7.6002417347999991</c:v>
                </c:pt>
                <c:pt idx="1229">
                  <c:v>7.6002417347999991</c:v>
                </c:pt>
                <c:pt idx="1230">
                  <c:v>7.6002417347999991</c:v>
                </c:pt>
                <c:pt idx="1231">
                  <c:v>7.5974100500999997</c:v>
                </c:pt>
                <c:pt idx="1232">
                  <c:v>7.5974100500999997</c:v>
                </c:pt>
                <c:pt idx="1233">
                  <c:v>7.5974100500999997</c:v>
                </c:pt>
                <c:pt idx="1234">
                  <c:v>7.5945783653999994</c:v>
                </c:pt>
                <c:pt idx="1235">
                  <c:v>7.5945783653999994</c:v>
                </c:pt>
                <c:pt idx="1236">
                  <c:v>7.5945783653999994</c:v>
                </c:pt>
                <c:pt idx="1237">
                  <c:v>7.5945783653999994</c:v>
                </c:pt>
                <c:pt idx="1238">
                  <c:v>7.5917466807</c:v>
                </c:pt>
                <c:pt idx="1239">
                  <c:v>7.5917466807</c:v>
                </c:pt>
                <c:pt idx="1240">
                  <c:v>7.5917466807</c:v>
                </c:pt>
                <c:pt idx="1241">
                  <c:v>7.5889149959999997</c:v>
                </c:pt>
                <c:pt idx="1242">
                  <c:v>7.5889149959999997</c:v>
                </c:pt>
                <c:pt idx="1243">
                  <c:v>7.5889149959999997</c:v>
                </c:pt>
                <c:pt idx="1244">
                  <c:v>7.5860833112999995</c:v>
                </c:pt>
                <c:pt idx="1245">
                  <c:v>7.5860833112999995</c:v>
                </c:pt>
                <c:pt idx="1246">
                  <c:v>7.5860833112999995</c:v>
                </c:pt>
                <c:pt idx="1247">
                  <c:v>7.5860833112999995</c:v>
                </c:pt>
                <c:pt idx="1248">
                  <c:v>7.5832516266000001</c:v>
                </c:pt>
                <c:pt idx="1249">
                  <c:v>7.5832516266000001</c:v>
                </c:pt>
                <c:pt idx="1250">
                  <c:v>7.5832516266000001</c:v>
                </c:pt>
                <c:pt idx="1251">
                  <c:v>7.5804199418999998</c:v>
                </c:pt>
                <c:pt idx="1252">
                  <c:v>7.5804199418999998</c:v>
                </c:pt>
                <c:pt idx="1253">
                  <c:v>7.5804199418999998</c:v>
                </c:pt>
                <c:pt idx="1254">
                  <c:v>7.5804199418999998</c:v>
                </c:pt>
                <c:pt idx="1255">
                  <c:v>7.5775882572000004</c:v>
                </c:pt>
                <c:pt idx="1256">
                  <c:v>7.5775882572000004</c:v>
                </c:pt>
                <c:pt idx="1257">
                  <c:v>7.5775882572000004</c:v>
                </c:pt>
                <c:pt idx="1258">
                  <c:v>7.5747565725000001</c:v>
                </c:pt>
                <c:pt idx="1259">
                  <c:v>7.5747565725000001</c:v>
                </c:pt>
                <c:pt idx="1260">
                  <c:v>7.5747565725000001</c:v>
                </c:pt>
                <c:pt idx="1261">
                  <c:v>7.5719248877999989</c:v>
                </c:pt>
                <c:pt idx="1262">
                  <c:v>7.5719248877999989</c:v>
                </c:pt>
                <c:pt idx="1263">
                  <c:v>7.5719248877999989</c:v>
                </c:pt>
                <c:pt idx="1264">
                  <c:v>7.5719248877999989</c:v>
                </c:pt>
                <c:pt idx="1265">
                  <c:v>7.5690932031000004</c:v>
                </c:pt>
                <c:pt idx="1266">
                  <c:v>7.5690932031000004</c:v>
                </c:pt>
                <c:pt idx="1267">
                  <c:v>7.5690932031000004</c:v>
                </c:pt>
                <c:pt idx="1268">
                  <c:v>7.5662615183999993</c:v>
                </c:pt>
                <c:pt idx="1269">
                  <c:v>7.5662615183999993</c:v>
                </c:pt>
                <c:pt idx="1270">
                  <c:v>7.5662615183999993</c:v>
                </c:pt>
                <c:pt idx="1271">
                  <c:v>7.5662615183999993</c:v>
                </c:pt>
                <c:pt idx="1272">
                  <c:v>7.5634298337000008</c:v>
                </c:pt>
                <c:pt idx="1273">
                  <c:v>7.5634298337000008</c:v>
                </c:pt>
                <c:pt idx="1274">
                  <c:v>7.5634298337000008</c:v>
                </c:pt>
                <c:pt idx="1275">
                  <c:v>7.5605981489999996</c:v>
                </c:pt>
                <c:pt idx="1276">
                  <c:v>7.5605981489999996</c:v>
                </c:pt>
                <c:pt idx="1277">
                  <c:v>7.5605981489999996</c:v>
                </c:pt>
                <c:pt idx="1278">
                  <c:v>7.5577664642999993</c:v>
                </c:pt>
                <c:pt idx="1279">
                  <c:v>7.5577664642999993</c:v>
                </c:pt>
                <c:pt idx="1280">
                  <c:v>7.5577664642999993</c:v>
                </c:pt>
                <c:pt idx="1281">
                  <c:v>7.5577664642999993</c:v>
                </c:pt>
                <c:pt idx="1282">
                  <c:v>7.5549347795999999</c:v>
                </c:pt>
                <c:pt idx="1283">
                  <c:v>7.5549347795999999</c:v>
                </c:pt>
                <c:pt idx="1284">
                  <c:v>7.5549347795999999</c:v>
                </c:pt>
                <c:pt idx="1285">
                  <c:v>7.5521030948999996</c:v>
                </c:pt>
                <c:pt idx="1286">
                  <c:v>7.5521030948999996</c:v>
                </c:pt>
                <c:pt idx="1287">
                  <c:v>7.5521030948999996</c:v>
                </c:pt>
                <c:pt idx="1288">
                  <c:v>7.5492714102000003</c:v>
                </c:pt>
                <c:pt idx="1289">
                  <c:v>7.5492714102000003</c:v>
                </c:pt>
                <c:pt idx="1290">
                  <c:v>7.5492714102000003</c:v>
                </c:pt>
                <c:pt idx="1291">
                  <c:v>7.5492714102000003</c:v>
                </c:pt>
                <c:pt idx="1292">
                  <c:v>7.5464397255</c:v>
                </c:pt>
                <c:pt idx="1293">
                  <c:v>7.5464397255</c:v>
                </c:pt>
                <c:pt idx="1294">
                  <c:v>7.5464397255</c:v>
                </c:pt>
                <c:pt idx="1295">
                  <c:v>7.5436080407999988</c:v>
                </c:pt>
                <c:pt idx="1296">
                  <c:v>7.5436080407999988</c:v>
                </c:pt>
                <c:pt idx="1297">
                  <c:v>7.5436080407999988</c:v>
                </c:pt>
                <c:pt idx="1298">
                  <c:v>7.5436080407999988</c:v>
                </c:pt>
                <c:pt idx="1299">
                  <c:v>7.5407763561000003</c:v>
                </c:pt>
                <c:pt idx="1300">
                  <c:v>7.5407763561000003</c:v>
                </c:pt>
                <c:pt idx="1301">
                  <c:v>7.5407763561000003</c:v>
                </c:pt>
                <c:pt idx="1302">
                  <c:v>7.5379446713999991</c:v>
                </c:pt>
                <c:pt idx="1303">
                  <c:v>7.5379446713999991</c:v>
                </c:pt>
                <c:pt idx="1304">
                  <c:v>7.5379446713999991</c:v>
                </c:pt>
                <c:pt idx="1305">
                  <c:v>7.5351129867000006</c:v>
                </c:pt>
                <c:pt idx="1306">
                  <c:v>7.5351129867000006</c:v>
                </c:pt>
                <c:pt idx="1307">
                  <c:v>7.5351129867000006</c:v>
                </c:pt>
                <c:pt idx="1308">
                  <c:v>7.5351129867000006</c:v>
                </c:pt>
                <c:pt idx="1309">
                  <c:v>7.5322813019999995</c:v>
                </c:pt>
                <c:pt idx="1310">
                  <c:v>7.5322813019999995</c:v>
                </c:pt>
                <c:pt idx="1311">
                  <c:v>7.5322813019999995</c:v>
                </c:pt>
                <c:pt idx="1312">
                  <c:v>7.5294496172999992</c:v>
                </c:pt>
                <c:pt idx="1313">
                  <c:v>7.5294496172999992</c:v>
                </c:pt>
                <c:pt idx="1314">
                  <c:v>7.5294496172999992</c:v>
                </c:pt>
                <c:pt idx="1315">
                  <c:v>7.5294496172999992</c:v>
                </c:pt>
                <c:pt idx="1316">
                  <c:v>7.5266179325999998</c:v>
                </c:pt>
                <c:pt idx="1317">
                  <c:v>7.5266179325999998</c:v>
                </c:pt>
                <c:pt idx="1318">
                  <c:v>7.5266179325999998</c:v>
                </c:pt>
                <c:pt idx="1319">
                  <c:v>7.5237862478999995</c:v>
                </c:pt>
                <c:pt idx="1320">
                  <c:v>7.5237862478999995</c:v>
                </c:pt>
                <c:pt idx="1321">
                  <c:v>7.5237862478999995</c:v>
                </c:pt>
                <c:pt idx="1322">
                  <c:v>7.5209545632000001</c:v>
                </c:pt>
                <c:pt idx="1323">
                  <c:v>7.5209545632000001</c:v>
                </c:pt>
                <c:pt idx="1324">
                  <c:v>7.5209545632000001</c:v>
                </c:pt>
                <c:pt idx="1325">
                  <c:v>7.5209545632000001</c:v>
                </c:pt>
                <c:pt idx="1326">
                  <c:v>7.5181228784999998</c:v>
                </c:pt>
                <c:pt idx="1327">
                  <c:v>7.5181228784999998</c:v>
                </c:pt>
                <c:pt idx="1328">
                  <c:v>7.5181228784999998</c:v>
                </c:pt>
                <c:pt idx="1329">
                  <c:v>7.5152911937999995</c:v>
                </c:pt>
                <c:pt idx="1330">
                  <c:v>7.5152911937999995</c:v>
                </c:pt>
                <c:pt idx="1331">
                  <c:v>7.5152911937999995</c:v>
                </c:pt>
                <c:pt idx="1332">
                  <c:v>7.5152911937999995</c:v>
                </c:pt>
                <c:pt idx="1333">
                  <c:v>7.5124595091000002</c:v>
                </c:pt>
                <c:pt idx="1334">
                  <c:v>7.5124595091000002</c:v>
                </c:pt>
                <c:pt idx="1335">
                  <c:v>7.5124595091000002</c:v>
                </c:pt>
                <c:pt idx="1336">
                  <c:v>7.5096278243999999</c:v>
                </c:pt>
                <c:pt idx="1337">
                  <c:v>7.5096278243999999</c:v>
                </c:pt>
                <c:pt idx="1338">
                  <c:v>7.5096278243999999</c:v>
                </c:pt>
                <c:pt idx="1339">
                  <c:v>7.5067961397000005</c:v>
                </c:pt>
                <c:pt idx="1340">
                  <c:v>7.5067961397000005</c:v>
                </c:pt>
                <c:pt idx="1341">
                  <c:v>7.5067961397000005</c:v>
                </c:pt>
                <c:pt idx="1342">
                  <c:v>7.5067961397000005</c:v>
                </c:pt>
                <c:pt idx="1343">
                  <c:v>7.5039644550000002</c:v>
                </c:pt>
                <c:pt idx="1344">
                  <c:v>7.5039644550000002</c:v>
                </c:pt>
                <c:pt idx="1345">
                  <c:v>7.5039644550000002</c:v>
                </c:pt>
                <c:pt idx="1346">
                  <c:v>7.501132770299999</c:v>
                </c:pt>
                <c:pt idx="1347">
                  <c:v>7.501132770299999</c:v>
                </c:pt>
                <c:pt idx="1348">
                  <c:v>7.501132770299999</c:v>
                </c:pt>
                <c:pt idx="1349">
                  <c:v>7.501132770299999</c:v>
                </c:pt>
                <c:pt idx="1350">
                  <c:v>7.4983010856000005</c:v>
                </c:pt>
                <c:pt idx="1351">
                  <c:v>7.4983010856000005</c:v>
                </c:pt>
                <c:pt idx="1352">
                  <c:v>7.4983010856000005</c:v>
                </c:pt>
                <c:pt idx="1353">
                  <c:v>7.4954694008999994</c:v>
                </c:pt>
                <c:pt idx="1354">
                  <c:v>7.4954694008999994</c:v>
                </c:pt>
                <c:pt idx="1355">
                  <c:v>7.4954694008999994</c:v>
                </c:pt>
                <c:pt idx="1356">
                  <c:v>7.4926377162000009</c:v>
                </c:pt>
                <c:pt idx="1357">
                  <c:v>7.4926377162000009</c:v>
                </c:pt>
                <c:pt idx="1358">
                  <c:v>7.4926377162000009</c:v>
                </c:pt>
                <c:pt idx="1359">
                  <c:v>7.4926377162000009</c:v>
                </c:pt>
                <c:pt idx="1360">
                  <c:v>7.4898060314999997</c:v>
                </c:pt>
                <c:pt idx="1361">
                  <c:v>7.4898060314999997</c:v>
                </c:pt>
                <c:pt idx="1362">
                  <c:v>7.4898060314999997</c:v>
                </c:pt>
                <c:pt idx="1363">
                  <c:v>7.4869743467999994</c:v>
                </c:pt>
                <c:pt idx="1364">
                  <c:v>7.4869743467999994</c:v>
                </c:pt>
                <c:pt idx="1365">
                  <c:v>7.4869743467999994</c:v>
                </c:pt>
                <c:pt idx="1366">
                  <c:v>7.4869743467999994</c:v>
                </c:pt>
                <c:pt idx="1367">
                  <c:v>7.4841426621</c:v>
                </c:pt>
                <c:pt idx="1368">
                  <c:v>7.4841426621</c:v>
                </c:pt>
                <c:pt idx="1369">
                  <c:v>7.4841426621</c:v>
                </c:pt>
                <c:pt idx="1370">
                  <c:v>7.4813109773999997</c:v>
                </c:pt>
                <c:pt idx="1371">
                  <c:v>7.4813109773999997</c:v>
                </c:pt>
                <c:pt idx="1372">
                  <c:v>7.4813109773999997</c:v>
                </c:pt>
                <c:pt idx="1373">
                  <c:v>7.4813109773999997</c:v>
                </c:pt>
                <c:pt idx="1374">
                  <c:v>7.4784792927000003</c:v>
                </c:pt>
                <c:pt idx="1375">
                  <c:v>7.4784792927000003</c:v>
                </c:pt>
                <c:pt idx="1376">
                  <c:v>7.4784792927000003</c:v>
                </c:pt>
                <c:pt idx="1377">
                  <c:v>7.4756476080000001</c:v>
                </c:pt>
                <c:pt idx="1378">
                  <c:v>7.4756476080000001</c:v>
                </c:pt>
                <c:pt idx="1379">
                  <c:v>7.4756476080000001</c:v>
                </c:pt>
                <c:pt idx="1380">
                  <c:v>7.4728159232999989</c:v>
                </c:pt>
                <c:pt idx="1381">
                  <c:v>7.4728159232999989</c:v>
                </c:pt>
                <c:pt idx="1382">
                  <c:v>7.4728159232999989</c:v>
                </c:pt>
                <c:pt idx="1383">
                  <c:v>7.4728159232999989</c:v>
                </c:pt>
                <c:pt idx="1384">
                  <c:v>7.4699842386000004</c:v>
                </c:pt>
                <c:pt idx="1385">
                  <c:v>7.4699842386000004</c:v>
                </c:pt>
                <c:pt idx="1386">
                  <c:v>7.4699842386000004</c:v>
                </c:pt>
                <c:pt idx="1387">
                  <c:v>7.4671525538999992</c:v>
                </c:pt>
                <c:pt idx="1388">
                  <c:v>7.4671525538999992</c:v>
                </c:pt>
                <c:pt idx="1389">
                  <c:v>7.4671525538999992</c:v>
                </c:pt>
                <c:pt idx="1390">
                  <c:v>7.4671525538999992</c:v>
                </c:pt>
                <c:pt idx="1391">
                  <c:v>7.4643208692000007</c:v>
                </c:pt>
                <c:pt idx="1392">
                  <c:v>7.4643208692000007</c:v>
                </c:pt>
                <c:pt idx="1393">
                  <c:v>7.4643208692000007</c:v>
                </c:pt>
                <c:pt idx="1394">
                  <c:v>7.4614891844999995</c:v>
                </c:pt>
                <c:pt idx="1395">
                  <c:v>7.4614891844999995</c:v>
                </c:pt>
                <c:pt idx="1396">
                  <c:v>7.4614891844999995</c:v>
                </c:pt>
                <c:pt idx="1397">
                  <c:v>7.4614891844999995</c:v>
                </c:pt>
                <c:pt idx="1398">
                  <c:v>7.4586574997999993</c:v>
                </c:pt>
                <c:pt idx="1399">
                  <c:v>7.4586574997999993</c:v>
                </c:pt>
                <c:pt idx="1400">
                  <c:v>7.4586574997999993</c:v>
                </c:pt>
                <c:pt idx="1401">
                  <c:v>7.4558258150999999</c:v>
                </c:pt>
                <c:pt idx="1402">
                  <c:v>7.4558258150999999</c:v>
                </c:pt>
                <c:pt idx="1403">
                  <c:v>7.4558258150999999</c:v>
                </c:pt>
                <c:pt idx="1404">
                  <c:v>7.4529941303999996</c:v>
                </c:pt>
                <c:pt idx="1405">
                  <c:v>7.4529941303999996</c:v>
                </c:pt>
                <c:pt idx="1406">
                  <c:v>7.4529941303999996</c:v>
                </c:pt>
                <c:pt idx="1407">
                  <c:v>7.4529941303999996</c:v>
                </c:pt>
                <c:pt idx="1408">
                  <c:v>7.4501624457000002</c:v>
                </c:pt>
                <c:pt idx="1409">
                  <c:v>7.4501624457000002</c:v>
                </c:pt>
                <c:pt idx="1410">
                  <c:v>7.4501624457000002</c:v>
                </c:pt>
                <c:pt idx="1411">
                  <c:v>7.4473307609999999</c:v>
                </c:pt>
                <c:pt idx="1412">
                  <c:v>7.4473307609999999</c:v>
                </c:pt>
                <c:pt idx="1413">
                  <c:v>7.4473307609999999</c:v>
                </c:pt>
                <c:pt idx="1414">
                  <c:v>7.4473307609999999</c:v>
                </c:pt>
                <c:pt idx="1415">
                  <c:v>7.4444990762999987</c:v>
                </c:pt>
                <c:pt idx="1416">
                  <c:v>7.4444990762999987</c:v>
                </c:pt>
                <c:pt idx="1417">
                  <c:v>7.4444990762999987</c:v>
                </c:pt>
                <c:pt idx="1418">
                  <c:v>7.4416673916000002</c:v>
                </c:pt>
                <c:pt idx="1419">
                  <c:v>7.4416673916000002</c:v>
                </c:pt>
                <c:pt idx="1420">
                  <c:v>7.4416673916000002</c:v>
                </c:pt>
                <c:pt idx="1421">
                  <c:v>7.4416673916000002</c:v>
                </c:pt>
                <c:pt idx="1422">
                  <c:v>7.4388357068999991</c:v>
                </c:pt>
                <c:pt idx="1423">
                  <c:v>7.4388357068999991</c:v>
                </c:pt>
                <c:pt idx="1424">
                  <c:v>7.4388357068999991</c:v>
                </c:pt>
                <c:pt idx="1425">
                  <c:v>7.4360040222000006</c:v>
                </c:pt>
                <c:pt idx="1426">
                  <c:v>7.4360040222000006</c:v>
                </c:pt>
                <c:pt idx="1427">
                  <c:v>7.4360040222000006</c:v>
                </c:pt>
                <c:pt idx="1428">
                  <c:v>7.4331723374999994</c:v>
                </c:pt>
                <c:pt idx="1429">
                  <c:v>7.4331723374999994</c:v>
                </c:pt>
                <c:pt idx="1430">
                  <c:v>7.4331723374999994</c:v>
                </c:pt>
                <c:pt idx="1431">
                  <c:v>7.4331723374999994</c:v>
                </c:pt>
                <c:pt idx="1432">
                  <c:v>7.4303406527999991</c:v>
                </c:pt>
                <c:pt idx="1433">
                  <c:v>7.4303406527999991</c:v>
                </c:pt>
                <c:pt idx="1434">
                  <c:v>7.4303406527999991</c:v>
                </c:pt>
                <c:pt idx="1435">
                  <c:v>7.4275089680999997</c:v>
                </c:pt>
                <c:pt idx="1436">
                  <c:v>7.4275089680999997</c:v>
                </c:pt>
                <c:pt idx="1437">
                  <c:v>7.4275089680999997</c:v>
                </c:pt>
                <c:pt idx="1438">
                  <c:v>7.4275089680999997</c:v>
                </c:pt>
                <c:pt idx="1439">
                  <c:v>7.4246772833999994</c:v>
                </c:pt>
                <c:pt idx="1440">
                  <c:v>7.4246772833999994</c:v>
                </c:pt>
                <c:pt idx="1441">
                  <c:v>7.4246772833999994</c:v>
                </c:pt>
                <c:pt idx="1442">
                  <c:v>7.4218455987</c:v>
                </c:pt>
                <c:pt idx="1443">
                  <c:v>7.4218455987</c:v>
                </c:pt>
                <c:pt idx="1444">
                  <c:v>7.4218455987</c:v>
                </c:pt>
                <c:pt idx="1445">
                  <c:v>7.4218455987</c:v>
                </c:pt>
                <c:pt idx="1446">
                  <c:v>7.4190139139999998</c:v>
                </c:pt>
                <c:pt idx="1447">
                  <c:v>7.4190139139999998</c:v>
                </c:pt>
                <c:pt idx="1448">
                  <c:v>7.4190139139999998</c:v>
                </c:pt>
                <c:pt idx="1449">
                  <c:v>7.4161822292999995</c:v>
                </c:pt>
                <c:pt idx="1450">
                  <c:v>7.4161822292999995</c:v>
                </c:pt>
                <c:pt idx="1451">
                  <c:v>7.4161822292999995</c:v>
                </c:pt>
                <c:pt idx="1452">
                  <c:v>7.4161822292999995</c:v>
                </c:pt>
                <c:pt idx="1453">
                  <c:v>7.4133505446000001</c:v>
                </c:pt>
                <c:pt idx="1454">
                  <c:v>7.4133505446000001</c:v>
                </c:pt>
                <c:pt idx="1455">
                  <c:v>7.4133505446000001</c:v>
                </c:pt>
                <c:pt idx="1456">
                  <c:v>7.4105188598999998</c:v>
                </c:pt>
                <c:pt idx="1457">
                  <c:v>7.4105188598999998</c:v>
                </c:pt>
                <c:pt idx="1458">
                  <c:v>7.4105188598999998</c:v>
                </c:pt>
                <c:pt idx="1459">
                  <c:v>7.4076871752000004</c:v>
                </c:pt>
                <c:pt idx="1460">
                  <c:v>7.4076871752000004</c:v>
                </c:pt>
                <c:pt idx="1461">
                  <c:v>7.4076871752000004</c:v>
                </c:pt>
                <c:pt idx="1462">
                  <c:v>7.4076871752000004</c:v>
                </c:pt>
                <c:pt idx="1463">
                  <c:v>7.4048554905000001</c:v>
                </c:pt>
                <c:pt idx="1464">
                  <c:v>7.4048554905000001</c:v>
                </c:pt>
                <c:pt idx="1465">
                  <c:v>7.4048554905000001</c:v>
                </c:pt>
                <c:pt idx="1466">
                  <c:v>7.402023805799999</c:v>
                </c:pt>
                <c:pt idx="1467">
                  <c:v>7.402023805799999</c:v>
                </c:pt>
                <c:pt idx="1468">
                  <c:v>7.402023805799999</c:v>
                </c:pt>
                <c:pt idx="1469">
                  <c:v>7.402023805799999</c:v>
                </c:pt>
                <c:pt idx="1470">
                  <c:v>7.3991921211000005</c:v>
                </c:pt>
                <c:pt idx="1471">
                  <c:v>7.3991921211000005</c:v>
                </c:pt>
                <c:pt idx="1472">
                  <c:v>7.3991921211000005</c:v>
                </c:pt>
                <c:pt idx="1473">
                  <c:v>7.3963604363999993</c:v>
                </c:pt>
                <c:pt idx="1474">
                  <c:v>7.3963604363999993</c:v>
                </c:pt>
                <c:pt idx="1475">
                  <c:v>7.3963604363999993</c:v>
                </c:pt>
                <c:pt idx="1476">
                  <c:v>7.3963604363999993</c:v>
                </c:pt>
                <c:pt idx="1477">
                  <c:v>7.3935287517000008</c:v>
                </c:pt>
                <c:pt idx="1478">
                  <c:v>7.3935287517000008</c:v>
                </c:pt>
                <c:pt idx="1479">
                  <c:v>7.3935287517000008</c:v>
                </c:pt>
                <c:pt idx="1480">
                  <c:v>7.3906970669999996</c:v>
                </c:pt>
                <c:pt idx="1481">
                  <c:v>7.3906970669999996</c:v>
                </c:pt>
                <c:pt idx="1482">
                  <c:v>7.3906970669999996</c:v>
                </c:pt>
                <c:pt idx="1483">
                  <c:v>7.3906970669999996</c:v>
                </c:pt>
                <c:pt idx="1484">
                  <c:v>7.3878653822999993</c:v>
                </c:pt>
                <c:pt idx="1485">
                  <c:v>7.3878653822999993</c:v>
                </c:pt>
                <c:pt idx="1486">
                  <c:v>7.3878653822999993</c:v>
                </c:pt>
                <c:pt idx="1487">
                  <c:v>7.3850336975999999</c:v>
                </c:pt>
                <c:pt idx="1488">
                  <c:v>7.3850336975999999</c:v>
                </c:pt>
                <c:pt idx="1489">
                  <c:v>7.3850336975999999</c:v>
                </c:pt>
                <c:pt idx="1490">
                  <c:v>7.3850336975999999</c:v>
                </c:pt>
                <c:pt idx="1491">
                  <c:v>7.3822020128999997</c:v>
                </c:pt>
                <c:pt idx="1492">
                  <c:v>7.3822020128999997</c:v>
                </c:pt>
                <c:pt idx="1493">
                  <c:v>7.3822020128999997</c:v>
                </c:pt>
                <c:pt idx="1494">
                  <c:v>7.3793703282000003</c:v>
                </c:pt>
                <c:pt idx="1495">
                  <c:v>7.3793703282000003</c:v>
                </c:pt>
                <c:pt idx="1496">
                  <c:v>7.3793703282000003</c:v>
                </c:pt>
                <c:pt idx="1497">
                  <c:v>7.3793703282000003</c:v>
                </c:pt>
                <c:pt idx="1498">
                  <c:v>7.3765386435</c:v>
                </c:pt>
                <c:pt idx="1499">
                  <c:v>7.3765386435</c:v>
                </c:pt>
                <c:pt idx="1500">
                  <c:v>7.3765386435</c:v>
                </c:pt>
                <c:pt idx="1501">
                  <c:v>7.3737069587999988</c:v>
                </c:pt>
                <c:pt idx="1502">
                  <c:v>7.3737069587999988</c:v>
                </c:pt>
                <c:pt idx="1503">
                  <c:v>7.3737069587999988</c:v>
                </c:pt>
                <c:pt idx="1504">
                  <c:v>7.3708752741000003</c:v>
                </c:pt>
                <c:pt idx="1505">
                  <c:v>7.3708752741000003</c:v>
                </c:pt>
                <c:pt idx="1506">
                  <c:v>7.3708752741000003</c:v>
                </c:pt>
                <c:pt idx="1507">
                  <c:v>7.3708752741000003</c:v>
                </c:pt>
                <c:pt idx="1508">
                  <c:v>7.3680435893999991</c:v>
                </c:pt>
                <c:pt idx="1509">
                  <c:v>7.3680435893999991</c:v>
                </c:pt>
                <c:pt idx="1510">
                  <c:v>7.3680435893999991</c:v>
                </c:pt>
                <c:pt idx="1511">
                  <c:v>7.3652119047000006</c:v>
                </c:pt>
                <c:pt idx="1512">
                  <c:v>7.3652119047000006</c:v>
                </c:pt>
                <c:pt idx="1513">
                  <c:v>7.3652119047000006</c:v>
                </c:pt>
                <c:pt idx="1514">
                  <c:v>7.3652119047000006</c:v>
                </c:pt>
                <c:pt idx="1515">
                  <c:v>7.3623802199999995</c:v>
                </c:pt>
                <c:pt idx="1516">
                  <c:v>7.3623802199999995</c:v>
                </c:pt>
                <c:pt idx="1517">
                  <c:v>7.3623802199999995</c:v>
                </c:pt>
                <c:pt idx="1518">
                  <c:v>7.3595485352999992</c:v>
                </c:pt>
                <c:pt idx="1519">
                  <c:v>7.3595485352999992</c:v>
                </c:pt>
                <c:pt idx="1520">
                  <c:v>7.3595485352999992</c:v>
                </c:pt>
                <c:pt idx="1521">
                  <c:v>7.3595485352999992</c:v>
                </c:pt>
                <c:pt idx="1522">
                  <c:v>7.3567168505999998</c:v>
                </c:pt>
                <c:pt idx="1523">
                  <c:v>7.3567168505999998</c:v>
                </c:pt>
                <c:pt idx="1524">
                  <c:v>7.3567168505999998</c:v>
                </c:pt>
                <c:pt idx="1525">
                  <c:v>7.3538851658999995</c:v>
                </c:pt>
                <c:pt idx="1526">
                  <c:v>7.3538851658999995</c:v>
                </c:pt>
                <c:pt idx="1527">
                  <c:v>7.3538851658999995</c:v>
                </c:pt>
                <c:pt idx="1528">
                  <c:v>7.3538851658999995</c:v>
                </c:pt>
                <c:pt idx="1529">
                  <c:v>7.3510534812000001</c:v>
                </c:pt>
                <c:pt idx="1530">
                  <c:v>7.3510534812000001</c:v>
                </c:pt>
                <c:pt idx="1531">
                  <c:v>7.3510534812000001</c:v>
                </c:pt>
                <c:pt idx="1532">
                  <c:v>7.3482217964999998</c:v>
                </c:pt>
                <c:pt idx="1533">
                  <c:v>7.3482217964999998</c:v>
                </c:pt>
                <c:pt idx="1534">
                  <c:v>7.3482217964999998</c:v>
                </c:pt>
                <c:pt idx="1535">
                  <c:v>7.3482217964999998</c:v>
                </c:pt>
                <c:pt idx="1536">
                  <c:v>7.3453901117999996</c:v>
                </c:pt>
                <c:pt idx="1537">
                  <c:v>7.3453901117999996</c:v>
                </c:pt>
                <c:pt idx="1538">
                  <c:v>7.3453901117999996</c:v>
                </c:pt>
                <c:pt idx="1539">
                  <c:v>7.3425584271000002</c:v>
                </c:pt>
                <c:pt idx="1540">
                  <c:v>7.3425584271000002</c:v>
                </c:pt>
                <c:pt idx="1541">
                  <c:v>7.3425584271000002</c:v>
                </c:pt>
                <c:pt idx="1542">
                  <c:v>7.3425584271000002</c:v>
                </c:pt>
                <c:pt idx="1543">
                  <c:v>7.3397267423999999</c:v>
                </c:pt>
                <c:pt idx="1544">
                  <c:v>7.3397267423999999</c:v>
                </c:pt>
                <c:pt idx="1545">
                  <c:v>7.3397267423999999</c:v>
                </c:pt>
                <c:pt idx="1546">
                  <c:v>7.3368950577000005</c:v>
                </c:pt>
                <c:pt idx="1547">
                  <c:v>7.3368950577000005</c:v>
                </c:pt>
                <c:pt idx="1548">
                  <c:v>7.3368950577000005</c:v>
                </c:pt>
                <c:pt idx="1549">
                  <c:v>7.3368950577000005</c:v>
                </c:pt>
                <c:pt idx="1550">
                  <c:v>7.3340633730000002</c:v>
                </c:pt>
                <c:pt idx="1551">
                  <c:v>7.3340633730000002</c:v>
                </c:pt>
                <c:pt idx="1552">
                  <c:v>7.3340633730000002</c:v>
                </c:pt>
                <c:pt idx="1553">
                  <c:v>7.331231688299999</c:v>
                </c:pt>
                <c:pt idx="1554">
                  <c:v>7.331231688299999</c:v>
                </c:pt>
                <c:pt idx="1555">
                  <c:v>7.331231688299999</c:v>
                </c:pt>
                <c:pt idx="1556">
                  <c:v>7.331231688299999</c:v>
                </c:pt>
                <c:pt idx="1557">
                  <c:v>7.3284000036000005</c:v>
                </c:pt>
                <c:pt idx="1558">
                  <c:v>7.3284000036000005</c:v>
                </c:pt>
                <c:pt idx="1559">
                  <c:v>7.3284000036000005</c:v>
                </c:pt>
                <c:pt idx="1560">
                  <c:v>7.3255683188999994</c:v>
                </c:pt>
                <c:pt idx="1561">
                  <c:v>7.3255683188999994</c:v>
                </c:pt>
                <c:pt idx="1562">
                  <c:v>7.3255683188999994</c:v>
                </c:pt>
                <c:pt idx="1563">
                  <c:v>7.3255683188999994</c:v>
                </c:pt>
                <c:pt idx="1564">
                  <c:v>7.3227366342</c:v>
                </c:pt>
                <c:pt idx="1565">
                  <c:v>7.3227366342</c:v>
                </c:pt>
                <c:pt idx="1566">
                  <c:v>7.3227366342</c:v>
                </c:pt>
                <c:pt idx="1567">
                  <c:v>7.3199049494999997</c:v>
                </c:pt>
                <c:pt idx="1568">
                  <c:v>7.3199049494999997</c:v>
                </c:pt>
                <c:pt idx="1569">
                  <c:v>7.3199049494999997</c:v>
                </c:pt>
                <c:pt idx="1570">
                  <c:v>7.3199049494999997</c:v>
                </c:pt>
                <c:pt idx="1571">
                  <c:v>7.3170732647999994</c:v>
                </c:pt>
                <c:pt idx="1572">
                  <c:v>7.3170732647999994</c:v>
                </c:pt>
                <c:pt idx="1573">
                  <c:v>7.3170732647999994</c:v>
                </c:pt>
                <c:pt idx="1574">
                  <c:v>7.3142415801</c:v>
                </c:pt>
                <c:pt idx="1575">
                  <c:v>7.3142415801</c:v>
                </c:pt>
                <c:pt idx="1576">
                  <c:v>7.3142415801</c:v>
                </c:pt>
                <c:pt idx="1577">
                  <c:v>7.3142415801</c:v>
                </c:pt>
                <c:pt idx="1578">
                  <c:v>7.3114098953999997</c:v>
                </c:pt>
                <c:pt idx="1579">
                  <c:v>7.3114098953999997</c:v>
                </c:pt>
                <c:pt idx="1580">
                  <c:v>7.3114098953999997</c:v>
                </c:pt>
                <c:pt idx="1581">
                  <c:v>7.3085782107000004</c:v>
                </c:pt>
                <c:pt idx="1582">
                  <c:v>7.3085782107000004</c:v>
                </c:pt>
                <c:pt idx="1583">
                  <c:v>7.3085782107000004</c:v>
                </c:pt>
                <c:pt idx="1584">
                  <c:v>7.3085782107000004</c:v>
                </c:pt>
                <c:pt idx="1585">
                  <c:v>7.3057465260000001</c:v>
                </c:pt>
                <c:pt idx="1586">
                  <c:v>7.3057465260000001</c:v>
                </c:pt>
                <c:pt idx="1587">
                  <c:v>7.3057465260000001</c:v>
                </c:pt>
                <c:pt idx="1588">
                  <c:v>7.3029148412999989</c:v>
                </c:pt>
                <c:pt idx="1589">
                  <c:v>7.3029148412999989</c:v>
                </c:pt>
                <c:pt idx="1590">
                  <c:v>7.3029148412999989</c:v>
                </c:pt>
                <c:pt idx="1591">
                  <c:v>7.3029148412999989</c:v>
                </c:pt>
                <c:pt idx="1592">
                  <c:v>7.3000831566000004</c:v>
                </c:pt>
                <c:pt idx="1593">
                  <c:v>7.3000831566000004</c:v>
                </c:pt>
                <c:pt idx="1594">
                  <c:v>7.3000831566000004</c:v>
                </c:pt>
                <c:pt idx="1595">
                  <c:v>7.2972514718999992</c:v>
                </c:pt>
                <c:pt idx="1596">
                  <c:v>7.2972514718999992</c:v>
                </c:pt>
                <c:pt idx="1597">
                  <c:v>7.2972514718999992</c:v>
                </c:pt>
                <c:pt idx="1598">
                  <c:v>7.2972514718999992</c:v>
                </c:pt>
                <c:pt idx="1599">
                  <c:v>7.2944197872000007</c:v>
                </c:pt>
                <c:pt idx="1600">
                  <c:v>7.2944197872000007</c:v>
                </c:pt>
                <c:pt idx="1601">
                  <c:v>7.2944197872000007</c:v>
                </c:pt>
                <c:pt idx="1602">
                  <c:v>7.2915881024999996</c:v>
                </c:pt>
                <c:pt idx="1603">
                  <c:v>7.2915881024999996</c:v>
                </c:pt>
                <c:pt idx="1604">
                  <c:v>7.2915881024999996</c:v>
                </c:pt>
                <c:pt idx="1605">
                  <c:v>7.2915881024999996</c:v>
                </c:pt>
                <c:pt idx="1606">
                  <c:v>7.2887564177999993</c:v>
                </c:pt>
                <c:pt idx="1607">
                  <c:v>7.2887564177999993</c:v>
                </c:pt>
                <c:pt idx="1608">
                  <c:v>7.2887564177999993</c:v>
                </c:pt>
                <c:pt idx="1609">
                  <c:v>7.2859247330999999</c:v>
                </c:pt>
                <c:pt idx="1610">
                  <c:v>7.2859247330999999</c:v>
                </c:pt>
                <c:pt idx="1611">
                  <c:v>7.2859247330999999</c:v>
                </c:pt>
                <c:pt idx="1612">
                  <c:v>7.2859247330999999</c:v>
                </c:pt>
                <c:pt idx="1613">
                  <c:v>7.2830930483999996</c:v>
                </c:pt>
                <c:pt idx="1614">
                  <c:v>7.2830930483999996</c:v>
                </c:pt>
                <c:pt idx="1615">
                  <c:v>7.2830930483999996</c:v>
                </c:pt>
                <c:pt idx="1616">
                  <c:v>7.2802613637000002</c:v>
                </c:pt>
                <c:pt idx="1617">
                  <c:v>7.2802613637000002</c:v>
                </c:pt>
                <c:pt idx="1618">
                  <c:v>7.2802613637000002</c:v>
                </c:pt>
                <c:pt idx="1619">
                  <c:v>7.2802613637000002</c:v>
                </c:pt>
                <c:pt idx="1620">
                  <c:v>7.2774296789999999</c:v>
                </c:pt>
                <c:pt idx="1621">
                  <c:v>7.2774296789999999</c:v>
                </c:pt>
                <c:pt idx="1622">
                  <c:v>7.2774296789999999</c:v>
                </c:pt>
                <c:pt idx="1623">
                  <c:v>7.2745979942999988</c:v>
                </c:pt>
                <c:pt idx="1624">
                  <c:v>7.2745979942999988</c:v>
                </c:pt>
                <c:pt idx="1625">
                  <c:v>7.2745979942999988</c:v>
                </c:pt>
                <c:pt idx="1626">
                  <c:v>7.2745979942999988</c:v>
                </c:pt>
                <c:pt idx="1627">
                  <c:v>7.2717663096000003</c:v>
                </c:pt>
                <c:pt idx="1628">
                  <c:v>7.2717663096000003</c:v>
                </c:pt>
                <c:pt idx="1629">
                  <c:v>7.2717663096000003</c:v>
                </c:pt>
                <c:pt idx="1630">
                  <c:v>7.2689346248999991</c:v>
                </c:pt>
                <c:pt idx="1631">
                  <c:v>7.2689346248999991</c:v>
                </c:pt>
                <c:pt idx="1632">
                  <c:v>7.2689346248999991</c:v>
                </c:pt>
                <c:pt idx="1633">
                  <c:v>7.2689346248999991</c:v>
                </c:pt>
                <c:pt idx="1634">
                  <c:v>7.2661029402000006</c:v>
                </c:pt>
                <c:pt idx="1635">
                  <c:v>7.2661029402000006</c:v>
                </c:pt>
                <c:pt idx="1636">
                  <c:v>7.2661029402000006</c:v>
                </c:pt>
                <c:pt idx="1637">
                  <c:v>7.2632712554999994</c:v>
                </c:pt>
                <c:pt idx="1638">
                  <c:v>7.2632712554999994</c:v>
                </c:pt>
                <c:pt idx="1639">
                  <c:v>7.2632712554999994</c:v>
                </c:pt>
                <c:pt idx="1640">
                  <c:v>7.2632712554999994</c:v>
                </c:pt>
                <c:pt idx="1641">
                  <c:v>7.2604395707999991</c:v>
                </c:pt>
                <c:pt idx="1642">
                  <c:v>7.2604395707999991</c:v>
                </c:pt>
                <c:pt idx="1643">
                  <c:v>7.2604395707999991</c:v>
                </c:pt>
                <c:pt idx="1644">
                  <c:v>7.2576078860999997</c:v>
                </c:pt>
                <c:pt idx="1645">
                  <c:v>7.2576078860999997</c:v>
                </c:pt>
                <c:pt idx="1646">
                  <c:v>7.2576078860999997</c:v>
                </c:pt>
                <c:pt idx="1647">
                  <c:v>7.2576078860999997</c:v>
                </c:pt>
                <c:pt idx="1648">
                  <c:v>7.2547762013999995</c:v>
                </c:pt>
                <c:pt idx="1649">
                  <c:v>7.2547762013999995</c:v>
                </c:pt>
                <c:pt idx="1650">
                  <c:v>7.2547762013999995</c:v>
                </c:pt>
                <c:pt idx="1651">
                  <c:v>7.2519445167000001</c:v>
                </c:pt>
                <c:pt idx="1652">
                  <c:v>7.2519445167000001</c:v>
                </c:pt>
                <c:pt idx="1653">
                  <c:v>7.2519445167000001</c:v>
                </c:pt>
                <c:pt idx="1654">
                  <c:v>7.2519445167000001</c:v>
                </c:pt>
                <c:pt idx="1655">
                  <c:v>7.2491128319999998</c:v>
                </c:pt>
                <c:pt idx="1656">
                  <c:v>7.2491128319999998</c:v>
                </c:pt>
                <c:pt idx="1657">
                  <c:v>7.2491128319999998</c:v>
                </c:pt>
                <c:pt idx="1658">
                  <c:v>7.2462811472999995</c:v>
                </c:pt>
                <c:pt idx="1659">
                  <c:v>7.2462811472999995</c:v>
                </c:pt>
                <c:pt idx="1660">
                  <c:v>7.2462811472999995</c:v>
                </c:pt>
                <c:pt idx="1661">
                  <c:v>7.2462811472999995</c:v>
                </c:pt>
                <c:pt idx="1662">
                  <c:v>7.2434494626000001</c:v>
                </c:pt>
                <c:pt idx="1663">
                  <c:v>7.2434494626000001</c:v>
                </c:pt>
                <c:pt idx="1664">
                  <c:v>7.2434494626000001</c:v>
                </c:pt>
                <c:pt idx="1665">
                  <c:v>7.2434494626000001</c:v>
                </c:pt>
                <c:pt idx="1666">
                  <c:v>7.2406177778999998</c:v>
                </c:pt>
                <c:pt idx="1667">
                  <c:v>7.2406177778999998</c:v>
                </c:pt>
                <c:pt idx="1668">
                  <c:v>7.2406177778999998</c:v>
                </c:pt>
                <c:pt idx="1669">
                  <c:v>7.2377860931999995</c:v>
                </c:pt>
                <c:pt idx="1670">
                  <c:v>7.2377860931999995</c:v>
                </c:pt>
                <c:pt idx="1671">
                  <c:v>7.2377860931999995</c:v>
                </c:pt>
                <c:pt idx="1672">
                  <c:v>7.2377860931999995</c:v>
                </c:pt>
                <c:pt idx="1673">
                  <c:v>7.2349544085000002</c:v>
                </c:pt>
                <c:pt idx="1674">
                  <c:v>7.2349544085000002</c:v>
                </c:pt>
                <c:pt idx="1675">
                  <c:v>7.2349544085000002</c:v>
                </c:pt>
                <c:pt idx="1676">
                  <c:v>7.2321227237999999</c:v>
                </c:pt>
                <c:pt idx="1677">
                  <c:v>7.2321227237999999</c:v>
                </c:pt>
                <c:pt idx="1678">
                  <c:v>7.2321227237999999</c:v>
                </c:pt>
                <c:pt idx="1679">
                  <c:v>7.2321227237999999</c:v>
                </c:pt>
                <c:pt idx="1680">
                  <c:v>7.2292910391000005</c:v>
                </c:pt>
                <c:pt idx="1681">
                  <c:v>7.2292910391000005</c:v>
                </c:pt>
                <c:pt idx="1682">
                  <c:v>7.2292910391000005</c:v>
                </c:pt>
                <c:pt idx="1683">
                  <c:v>7.2264593543999993</c:v>
                </c:pt>
                <c:pt idx="1684">
                  <c:v>7.2264593543999993</c:v>
                </c:pt>
                <c:pt idx="1685">
                  <c:v>7.2264593543999993</c:v>
                </c:pt>
                <c:pt idx="1686">
                  <c:v>7.2264593543999993</c:v>
                </c:pt>
                <c:pt idx="1687">
                  <c:v>7.2236276696999999</c:v>
                </c:pt>
                <c:pt idx="1688">
                  <c:v>7.2236276696999999</c:v>
                </c:pt>
                <c:pt idx="1689">
                  <c:v>7.2236276696999999</c:v>
                </c:pt>
                <c:pt idx="1690">
                  <c:v>7.2207959849999996</c:v>
                </c:pt>
                <c:pt idx="1691">
                  <c:v>7.2207959849999996</c:v>
                </c:pt>
                <c:pt idx="1692">
                  <c:v>7.2207959849999996</c:v>
                </c:pt>
                <c:pt idx="1693">
                  <c:v>7.2207959849999996</c:v>
                </c:pt>
                <c:pt idx="1694">
                  <c:v>7.2179643003000002</c:v>
                </c:pt>
                <c:pt idx="1695">
                  <c:v>7.2179643003000002</c:v>
                </c:pt>
                <c:pt idx="1696">
                  <c:v>7.2179643003000002</c:v>
                </c:pt>
                <c:pt idx="1697">
                  <c:v>7.2151326156</c:v>
                </c:pt>
                <c:pt idx="1698">
                  <c:v>7.2151326156</c:v>
                </c:pt>
                <c:pt idx="1699">
                  <c:v>7.2151326156</c:v>
                </c:pt>
                <c:pt idx="1700">
                  <c:v>7.2151326156</c:v>
                </c:pt>
                <c:pt idx="1701">
                  <c:v>7.2123009308999997</c:v>
                </c:pt>
                <c:pt idx="1702">
                  <c:v>7.2123009308999997</c:v>
                </c:pt>
                <c:pt idx="1703">
                  <c:v>7.2123009308999997</c:v>
                </c:pt>
                <c:pt idx="1704">
                  <c:v>7.2123009308999997</c:v>
                </c:pt>
                <c:pt idx="1705">
                  <c:v>7.2094692461999994</c:v>
                </c:pt>
                <c:pt idx="1706">
                  <c:v>7.2094692461999994</c:v>
                </c:pt>
                <c:pt idx="1707">
                  <c:v>7.2094692461999994</c:v>
                </c:pt>
                <c:pt idx="1708">
                  <c:v>7.2066375615</c:v>
                </c:pt>
                <c:pt idx="1709">
                  <c:v>7.2066375615</c:v>
                </c:pt>
                <c:pt idx="1710">
                  <c:v>7.2066375615</c:v>
                </c:pt>
                <c:pt idx="1711">
                  <c:v>7.2066375615</c:v>
                </c:pt>
                <c:pt idx="1712">
                  <c:v>7.2038058767999997</c:v>
                </c:pt>
                <c:pt idx="1713">
                  <c:v>7.2038058767999997</c:v>
                </c:pt>
                <c:pt idx="1714">
                  <c:v>7.2038058767999997</c:v>
                </c:pt>
                <c:pt idx="1715">
                  <c:v>7.2009741921000003</c:v>
                </c:pt>
                <c:pt idx="1716">
                  <c:v>7.2009741921000003</c:v>
                </c:pt>
                <c:pt idx="1717">
                  <c:v>7.2009741921000003</c:v>
                </c:pt>
                <c:pt idx="1718">
                  <c:v>7.2009741921000003</c:v>
                </c:pt>
                <c:pt idx="1719">
                  <c:v>7.1981425073999992</c:v>
                </c:pt>
                <c:pt idx="1720">
                  <c:v>7.1981425073999992</c:v>
                </c:pt>
                <c:pt idx="1721">
                  <c:v>7.1981425073999992</c:v>
                </c:pt>
                <c:pt idx="1722">
                  <c:v>7.1953108226999998</c:v>
                </c:pt>
                <c:pt idx="1723">
                  <c:v>7.1953108226999998</c:v>
                </c:pt>
                <c:pt idx="1724">
                  <c:v>7.1953108226999998</c:v>
                </c:pt>
                <c:pt idx="1725">
                  <c:v>7.1953108226999998</c:v>
                </c:pt>
                <c:pt idx="1726">
                  <c:v>7.1924791379999995</c:v>
                </c:pt>
                <c:pt idx="1727">
                  <c:v>7.1924791379999995</c:v>
                </c:pt>
                <c:pt idx="1728">
                  <c:v>7.1924791379999995</c:v>
                </c:pt>
                <c:pt idx="1729">
                  <c:v>7.1896474533000001</c:v>
                </c:pt>
                <c:pt idx="1730">
                  <c:v>7.1896474533000001</c:v>
                </c:pt>
                <c:pt idx="1731">
                  <c:v>7.1896474533000001</c:v>
                </c:pt>
                <c:pt idx="1732">
                  <c:v>7.1896474533000001</c:v>
                </c:pt>
                <c:pt idx="1733">
                  <c:v>7.1868157685999998</c:v>
                </c:pt>
                <c:pt idx="1734">
                  <c:v>7.1868157685999998</c:v>
                </c:pt>
                <c:pt idx="1735">
                  <c:v>7.1868157685999998</c:v>
                </c:pt>
                <c:pt idx="1736">
                  <c:v>7.1839840838999995</c:v>
                </c:pt>
                <c:pt idx="1737">
                  <c:v>7.1839840838999995</c:v>
                </c:pt>
                <c:pt idx="1738">
                  <c:v>7.1839840838999995</c:v>
                </c:pt>
                <c:pt idx="1739">
                  <c:v>7.1839840838999995</c:v>
                </c:pt>
                <c:pt idx="1740">
                  <c:v>7.1811523991999993</c:v>
                </c:pt>
                <c:pt idx="1741">
                  <c:v>7.1811523991999993</c:v>
                </c:pt>
                <c:pt idx="1742">
                  <c:v>7.1811523991999993</c:v>
                </c:pt>
                <c:pt idx="1743">
                  <c:v>7.1811523991999993</c:v>
                </c:pt>
                <c:pt idx="1744">
                  <c:v>7.1783207144999999</c:v>
                </c:pt>
                <c:pt idx="1745">
                  <c:v>7.1783207144999999</c:v>
                </c:pt>
                <c:pt idx="1746">
                  <c:v>7.1783207144999999</c:v>
                </c:pt>
                <c:pt idx="1747">
                  <c:v>7.1754890297999996</c:v>
                </c:pt>
                <c:pt idx="1748">
                  <c:v>7.1754890297999996</c:v>
                </c:pt>
                <c:pt idx="1749">
                  <c:v>7.1754890297999996</c:v>
                </c:pt>
                <c:pt idx="1750">
                  <c:v>7.1754890297999996</c:v>
                </c:pt>
                <c:pt idx="1751">
                  <c:v>7.1726573451000002</c:v>
                </c:pt>
                <c:pt idx="1752">
                  <c:v>7.1726573451000002</c:v>
                </c:pt>
                <c:pt idx="1753">
                  <c:v>7.1726573451000002</c:v>
                </c:pt>
                <c:pt idx="1754">
                  <c:v>7.169825660399999</c:v>
                </c:pt>
                <c:pt idx="1755">
                  <c:v>7.169825660399999</c:v>
                </c:pt>
                <c:pt idx="1756">
                  <c:v>7.169825660399999</c:v>
                </c:pt>
                <c:pt idx="1757">
                  <c:v>7.169825660399999</c:v>
                </c:pt>
                <c:pt idx="1758">
                  <c:v>7.1669939756999996</c:v>
                </c:pt>
                <c:pt idx="1759">
                  <c:v>7.1669939756999996</c:v>
                </c:pt>
                <c:pt idx="1760">
                  <c:v>7.1669939756999996</c:v>
                </c:pt>
                <c:pt idx="1761">
                  <c:v>7.1641622909999993</c:v>
                </c:pt>
                <c:pt idx="1762">
                  <c:v>7.1641622909999993</c:v>
                </c:pt>
                <c:pt idx="1763">
                  <c:v>7.1641622909999993</c:v>
                </c:pt>
                <c:pt idx="1764">
                  <c:v>7.1641622909999993</c:v>
                </c:pt>
                <c:pt idx="1765">
                  <c:v>7.1613306063</c:v>
                </c:pt>
                <c:pt idx="1766">
                  <c:v>7.1613306063</c:v>
                </c:pt>
                <c:pt idx="1767">
                  <c:v>7.1613306063</c:v>
                </c:pt>
                <c:pt idx="1768">
                  <c:v>7.1613306063</c:v>
                </c:pt>
                <c:pt idx="1769">
                  <c:v>7.1584989215999997</c:v>
                </c:pt>
                <c:pt idx="1770">
                  <c:v>7.1584989215999997</c:v>
                </c:pt>
                <c:pt idx="1771">
                  <c:v>7.1584989215999997</c:v>
                </c:pt>
                <c:pt idx="1772">
                  <c:v>7.1556672368999994</c:v>
                </c:pt>
                <c:pt idx="1773">
                  <c:v>7.1556672368999994</c:v>
                </c:pt>
                <c:pt idx="1774">
                  <c:v>7.1556672368999994</c:v>
                </c:pt>
                <c:pt idx="1775">
                  <c:v>7.1556672368999994</c:v>
                </c:pt>
                <c:pt idx="1776">
                  <c:v>7.1528355522</c:v>
                </c:pt>
                <c:pt idx="1777">
                  <c:v>7.1528355522</c:v>
                </c:pt>
                <c:pt idx="1778">
                  <c:v>7.1528355522</c:v>
                </c:pt>
                <c:pt idx="1779">
                  <c:v>7.1500038674999997</c:v>
                </c:pt>
                <c:pt idx="1780">
                  <c:v>7.1500038674999997</c:v>
                </c:pt>
                <c:pt idx="1781">
                  <c:v>7.1500038674999997</c:v>
                </c:pt>
                <c:pt idx="1782">
                  <c:v>7.1500038674999997</c:v>
                </c:pt>
                <c:pt idx="1783">
                  <c:v>7.1471721828000003</c:v>
                </c:pt>
                <c:pt idx="1784">
                  <c:v>7.1471721828000003</c:v>
                </c:pt>
                <c:pt idx="1785">
                  <c:v>7.1471721828000003</c:v>
                </c:pt>
                <c:pt idx="1786">
                  <c:v>7.1443404981</c:v>
                </c:pt>
                <c:pt idx="1787">
                  <c:v>7.1443404981</c:v>
                </c:pt>
                <c:pt idx="1788">
                  <c:v>7.1443404981</c:v>
                </c:pt>
                <c:pt idx="1789">
                  <c:v>7.1443404981</c:v>
                </c:pt>
                <c:pt idx="1790">
                  <c:v>7.1415088133999998</c:v>
                </c:pt>
                <c:pt idx="1791">
                  <c:v>7.1415088133999998</c:v>
                </c:pt>
                <c:pt idx="1792">
                  <c:v>7.1415088133999998</c:v>
                </c:pt>
                <c:pt idx="1793">
                  <c:v>7.1415088133999998</c:v>
                </c:pt>
                <c:pt idx="1794">
                  <c:v>7.1386771286999995</c:v>
                </c:pt>
                <c:pt idx="1795">
                  <c:v>7.1386771286999995</c:v>
                </c:pt>
                <c:pt idx="1796">
                  <c:v>7.1386771286999995</c:v>
                </c:pt>
                <c:pt idx="1797">
                  <c:v>7.1358454440000001</c:v>
                </c:pt>
                <c:pt idx="1798">
                  <c:v>7.1358454440000001</c:v>
                </c:pt>
                <c:pt idx="1799">
                  <c:v>7.1358454440000001</c:v>
                </c:pt>
                <c:pt idx="1800">
                  <c:v>7.1358454440000001</c:v>
                </c:pt>
                <c:pt idx="1801">
                  <c:v>7.1330137592999998</c:v>
                </c:pt>
                <c:pt idx="1802">
                  <c:v>7.1330137592999998</c:v>
                </c:pt>
                <c:pt idx="1803">
                  <c:v>7.1330137592999998</c:v>
                </c:pt>
                <c:pt idx="1804">
                  <c:v>7.1301820746000004</c:v>
                </c:pt>
                <c:pt idx="1805">
                  <c:v>7.1301820746000004</c:v>
                </c:pt>
                <c:pt idx="1806">
                  <c:v>7.1301820746000004</c:v>
                </c:pt>
                <c:pt idx="1807">
                  <c:v>7.1301820746000004</c:v>
                </c:pt>
                <c:pt idx="1808">
                  <c:v>7.1273503898999993</c:v>
                </c:pt>
                <c:pt idx="1809">
                  <c:v>7.1273503898999993</c:v>
                </c:pt>
                <c:pt idx="1810">
                  <c:v>7.1273503898999993</c:v>
                </c:pt>
                <c:pt idx="1811">
                  <c:v>7.1273503898999993</c:v>
                </c:pt>
                <c:pt idx="1812">
                  <c:v>7.1245187051999999</c:v>
                </c:pt>
                <c:pt idx="1813">
                  <c:v>7.1245187051999999</c:v>
                </c:pt>
                <c:pt idx="1814">
                  <c:v>7.1245187051999999</c:v>
                </c:pt>
                <c:pt idx="1815">
                  <c:v>7.1216870204999996</c:v>
                </c:pt>
                <c:pt idx="1816">
                  <c:v>7.1216870204999996</c:v>
                </c:pt>
                <c:pt idx="1817">
                  <c:v>7.1216870204999996</c:v>
                </c:pt>
                <c:pt idx="1818">
                  <c:v>7.1216870204999996</c:v>
                </c:pt>
                <c:pt idx="1819">
                  <c:v>7.1188553358000002</c:v>
                </c:pt>
                <c:pt idx="1820">
                  <c:v>7.1188553358000002</c:v>
                </c:pt>
                <c:pt idx="1821">
                  <c:v>7.1188553358000002</c:v>
                </c:pt>
                <c:pt idx="1822">
                  <c:v>7.1160236510999999</c:v>
                </c:pt>
                <c:pt idx="1823">
                  <c:v>7.1160236510999999</c:v>
                </c:pt>
                <c:pt idx="1824">
                  <c:v>7.1160236510999999</c:v>
                </c:pt>
                <c:pt idx="1825">
                  <c:v>7.1160236510999999</c:v>
                </c:pt>
                <c:pt idx="1826">
                  <c:v>7.1131919663999996</c:v>
                </c:pt>
                <c:pt idx="1827">
                  <c:v>7.1131919663999996</c:v>
                </c:pt>
                <c:pt idx="1828">
                  <c:v>7.1131919663999996</c:v>
                </c:pt>
                <c:pt idx="1829">
                  <c:v>7.1131919663999996</c:v>
                </c:pt>
                <c:pt idx="1830">
                  <c:v>7.1103602816999993</c:v>
                </c:pt>
                <c:pt idx="1831">
                  <c:v>7.1103602816999993</c:v>
                </c:pt>
                <c:pt idx="1832">
                  <c:v>7.1103602816999993</c:v>
                </c:pt>
                <c:pt idx="1833">
                  <c:v>7.1075285969999999</c:v>
                </c:pt>
                <c:pt idx="1834">
                  <c:v>7.1075285969999999</c:v>
                </c:pt>
                <c:pt idx="1835">
                  <c:v>7.1075285969999999</c:v>
                </c:pt>
                <c:pt idx="1836">
                  <c:v>7.1075285969999999</c:v>
                </c:pt>
                <c:pt idx="1837">
                  <c:v>7.1046969122999997</c:v>
                </c:pt>
                <c:pt idx="1838">
                  <c:v>7.1046969122999997</c:v>
                </c:pt>
                <c:pt idx="1839">
                  <c:v>7.1046969122999997</c:v>
                </c:pt>
                <c:pt idx="1840">
                  <c:v>7.1018652276000003</c:v>
                </c:pt>
                <c:pt idx="1841">
                  <c:v>7.1018652276000003</c:v>
                </c:pt>
                <c:pt idx="1842">
                  <c:v>7.1018652276000003</c:v>
                </c:pt>
                <c:pt idx="1843">
                  <c:v>7.1018652276000003</c:v>
                </c:pt>
                <c:pt idx="1844">
                  <c:v>7.0990335428999991</c:v>
                </c:pt>
                <c:pt idx="1845">
                  <c:v>7.0990335428999991</c:v>
                </c:pt>
                <c:pt idx="1846">
                  <c:v>7.0990335428999991</c:v>
                </c:pt>
                <c:pt idx="1847">
                  <c:v>7.0990335428999991</c:v>
                </c:pt>
                <c:pt idx="1848">
                  <c:v>7.0962018581999997</c:v>
                </c:pt>
                <c:pt idx="1849">
                  <c:v>7.0962018581999997</c:v>
                </c:pt>
                <c:pt idx="1850">
                  <c:v>7.0962018581999997</c:v>
                </c:pt>
                <c:pt idx="1851">
                  <c:v>7.0933701734999994</c:v>
                </c:pt>
                <c:pt idx="1852">
                  <c:v>7.0933701734999994</c:v>
                </c:pt>
                <c:pt idx="1853">
                  <c:v>7.0933701734999994</c:v>
                </c:pt>
                <c:pt idx="1854">
                  <c:v>7.0933701734999994</c:v>
                </c:pt>
                <c:pt idx="1855">
                  <c:v>7.0905384888</c:v>
                </c:pt>
                <c:pt idx="1856">
                  <c:v>7.0905384888</c:v>
                </c:pt>
                <c:pt idx="1857">
                  <c:v>7.0905384888</c:v>
                </c:pt>
                <c:pt idx="1858">
                  <c:v>7.0877068040999998</c:v>
                </c:pt>
                <c:pt idx="1859">
                  <c:v>7.0877068040999998</c:v>
                </c:pt>
                <c:pt idx="1860">
                  <c:v>7.0877068040999998</c:v>
                </c:pt>
                <c:pt idx="1861">
                  <c:v>7.0877068040999998</c:v>
                </c:pt>
                <c:pt idx="1862">
                  <c:v>7.0848751193999995</c:v>
                </c:pt>
                <c:pt idx="1863">
                  <c:v>7.0848751193999995</c:v>
                </c:pt>
                <c:pt idx="1864">
                  <c:v>7.0848751193999995</c:v>
                </c:pt>
                <c:pt idx="1865">
                  <c:v>7.0848751193999995</c:v>
                </c:pt>
                <c:pt idx="1866">
                  <c:v>7.0820434346999992</c:v>
                </c:pt>
                <c:pt idx="1867">
                  <c:v>7.0820434346999992</c:v>
                </c:pt>
                <c:pt idx="1868">
                  <c:v>7.0820434346999992</c:v>
                </c:pt>
                <c:pt idx="1869">
                  <c:v>7.0792117499999998</c:v>
                </c:pt>
                <c:pt idx="1870">
                  <c:v>7.0792117499999998</c:v>
                </c:pt>
                <c:pt idx="1871">
                  <c:v>7.0792117499999998</c:v>
                </c:pt>
                <c:pt idx="1872">
                  <c:v>7.0792117499999998</c:v>
                </c:pt>
                <c:pt idx="1873">
                  <c:v>7.0763800652999995</c:v>
                </c:pt>
                <c:pt idx="1874">
                  <c:v>7.0763800652999995</c:v>
                </c:pt>
                <c:pt idx="1875">
                  <c:v>7.0763800652999995</c:v>
                </c:pt>
                <c:pt idx="1876">
                  <c:v>7.0735483806000001</c:v>
                </c:pt>
                <c:pt idx="1877">
                  <c:v>7.0735483806000001</c:v>
                </c:pt>
                <c:pt idx="1878">
                  <c:v>7.0735483806000001</c:v>
                </c:pt>
                <c:pt idx="1879">
                  <c:v>7.0735483806000001</c:v>
                </c:pt>
                <c:pt idx="1880">
                  <c:v>7.0707166958999998</c:v>
                </c:pt>
                <c:pt idx="1881">
                  <c:v>7.0707166958999998</c:v>
                </c:pt>
                <c:pt idx="1882">
                  <c:v>7.0707166958999998</c:v>
                </c:pt>
                <c:pt idx="1883">
                  <c:v>7.0707166958999998</c:v>
                </c:pt>
                <c:pt idx="1884">
                  <c:v>7.0678850111999996</c:v>
                </c:pt>
                <c:pt idx="1885">
                  <c:v>7.0678850111999996</c:v>
                </c:pt>
                <c:pt idx="1886">
                  <c:v>7.0678850111999996</c:v>
                </c:pt>
                <c:pt idx="1887">
                  <c:v>7.0650533265000002</c:v>
                </c:pt>
                <c:pt idx="1888">
                  <c:v>7.0650533265000002</c:v>
                </c:pt>
                <c:pt idx="1889">
                  <c:v>7.0650533265000002</c:v>
                </c:pt>
                <c:pt idx="1890">
                  <c:v>7.0650533265000002</c:v>
                </c:pt>
                <c:pt idx="1891">
                  <c:v>7.0622216417999999</c:v>
                </c:pt>
                <c:pt idx="1892">
                  <c:v>7.0622216417999999</c:v>
                </c:pt>
                <c:pt idx="1893">
                  <c:v>7.0622216417999999</c:v>
                </c:pt>
                <c:pt idx="1894">
                  <c:v>7.0622216417999999</c:v>
                </c:pt>
                <c:pt idx="1895">
                  <c:v>7.0593899571000005</c:v>
                </c:pt>
                <c:pt idx="1896">
                  <c:v>7.0593899571000005</c:v>
                </c:pt>
                <c:pt idx="1897">
                  <c:v>7.0593899571000005</c:v>
                </c:pt>
                <c:pt idx="1898">
                  <c:v>7.0565582723999993</c:v>
                </c:pt>
                <c:pt idx="1899">
                  <c:v>7.0565582723999993</c:v>
                </c:pt>
                <c:pt idx="1900">
                  <c:v>7.0565582723999993</c:v>
                </c:pt>
                <c:pt idx="1901">
                  <c:v>7.0565582723999993</c:v>
                </c:pt>
                <c:pt idx="1902">
                  <c:v>7.0537265876999999</c:v>
                </c:pt>
                <c:pt idx="1903">
                  <c:v>7.0537265876999999</c:v>
                </c:pt>
                <c:pt idx="1904">
                  <c:v>7.0537265876999999</c:v>
                </c:pt>
                <c:pt idx="1905">
                  <c:v>7.0508949029999997</c:v>
                </c:pt>
                <c:pt idx="1906">
                  <c:v>7.0508949029999997</c:v>
                </c:pt>
                <c:pt idx="1907">
                  <c:v>7.0508949029999997</c:v>
                </c:pt>
                <c:pt idx="1908">
                  <c:v>7.0508949029999997</c:v>
                </c:pt>
                <c:pt idx="1909">
                  <c:v>7.0480632183000003</c:v>
                </c:pt>
                <c:pt idx="1910">
                  <c:v>7.0480632183000003</c:v>
                </c:pt>
                <c:pt idx="1911">
                  <c:v>7.0480632183000003</c:v>
                </c:pt>
                <c:pt idx="1912">
                  <c:v>7.0480632183000003</c:v>
                </c:pt>
                <c:pt idx="1913">
                  <c:v>7.0452315336</c:v>
                </c:pt>
                <c:pt idx="1914">
                  <c:v>7.0452315336</c:v>
                </c:pt>
                <c:pt idx="1915">
                  <c:v>7.0452315336</c:v>
                </c:pt>
                <c:pt idx="1916">
                  <c:v>7.0423998488999997</c:v>
                </c:pt>
                <c:pt idx="1917">
                  <c:v>7.0423998488999997</c:v>
                </c:pt>
                <c:pt idx="1918">
                  <c:v>7.0423998488999997</c:v>
                </c:pt>
                <c:pt idx="1919">
                  <c:v>7.0423998488999997</c:v>
                </c:pt>
                <c:pt idx="1920">
                  <c:v>7.0395681641999994</c:v>
                </c:pt>
                <c:pt idx="1921">
                  <c:v>7.0395681641999994</c:v>
                </c:pt>
                <c:pt idx="1922">
                  <c:v>7.0395681641999994</c:v>
                </c:pt>
                <c:pt idx="1923">
                  <c:v>7.0395681641999994</c:v>
                </c:pt>
                <c:pt idx="1924">
                  <c:v>7.0367364795</c:v>
                </c:pt>
                <c:pt idx="1925">
                  <c:v>7.0367364795</c:v>
                </c:pt>
                <c:pt idx="1926">
                  <c:v>7.0367364795</c:v>
                </c:pt>
                <c:pt idx="1927">
                  <c:v>7.0339047947999997</c:v>
                </c:pt>
                <c:pt idx="1928">
                  <c:v>7.0339047947999997</c:v>
                </c:pt>
                <c:pt idx="1929">
                  <c:v>7.0339047947999997</c:v>
                </c:pt>
                <c:pt idx="1930">
                  <c:v>7.0339047947999997</c:v>
                </c:pt>
                <c:pt idx="1931">
                  <c:v>7.0310731101000004</c:v>
                </c:pt>
                <c:pt idx="1932">
                  <c:v>7.0310731101000004</c:v>
                </c:pt>
                <c:pt idx="1933">
                  <c:v>7.0310731101000004</c:v>
                </c:pt>
                <c:pt idx="1934">
                  <c:v>7.0310731101000004</c:v>
                </c:pt>
                <c:pt idx="1935">
                  <c:v>7.0282414253999992</c:v>
                </c:pt>
                <c:pt idx="1936">
                  <c:v>7.0282414253999992</c:v>
                </c:pt>
                <c:pt idx="1937">
                  <c:v>7.0282414253999992</c:v>
                </c:pt>
                <c:pt idx="1938">
                  <c:v>7.0254097406999998</c:v>
                </c:pt>
                <c:pt idx="1939">
                  <c:v>7.0254097406999998</c:v>
                </c:pt>
                <c:pt idx="1940">
                  <c:v>7.0254097406999998</c:v>
                </c:pt>
                <c:pt idx="1941">
                  <c:v>7.0254097406999998</c:v>
                </c:pt>
                <c:pt idx="1942">
                  <c:v>7.0225780559999995</c:v>
                </c:pt>
                <c:pt idx="1943">
                  <c:v>7.0225780559999995</c:v>
                </c:pt>
                <c:pt idx="1944">
                  <c:v>7.0225780559999995</c:v>
                </c:pt>
                <c:pt idx="1945">
                  <c:v>7.0197463713000001</c:v>
                </c:pt>
                <c:pt idx="1946">
                  <c:v>7.0197463713000001</c:v>
                </c:pt>
                <c:pt idx="1947">
                  <c:v>7.0197463713000001</c:v>
                </c:pt>
                <c:pt idx="1948">
                  <c:v>7.0197463713000001</c:v>
                </c:pt>
                <c:pt idx="1949">
                  <c:v>7.0169146865999998</c:v>
                </c:pt>
                <c:pt idx="1950">
                  <c:v>7.0169146865999998</c:v>
                </c:pt>
                <c:pt idx="1951">
                  <c:v>7.0169146865999998</c:v>
                </c:pt>
                <c:pt idx="1952">
                  <c:v>7.0169146865999998</c:v>
                </c:pt>
                <c:pt idx="1953">
                  <c:v>7.0140830018999996</c:v>
                </c:pt>
                <c:pt idx="1954">
                  <c:v>7.0140830018999996</c:v>
                </c:pt>
                <c:pt idx="1955">
                  <c:v>7.0140830018999996</c:v>
                </c:pt>
                <c:pt idx="1956">
                  <c:v>7.0112513171999993</c:v>
                </c:pt>
                <c:pt idx="1957">
                  <c:v>7.0112513171999993</c:v>
                </c:pt>
                <c:pt idx="1958">
                  <c:v>7.0112513171999993</c:v>
                </c:pt>
                <c:pt idx="1959">
                  <c:v>7.0112513171999993</c:v>
                </c:pt>
                <c:pt idx="1960">
                  <c:v>7.0084196324999999</c:v>
                </c:pt>
                <c:pt idx="1961">
                  <c:v>7.0084196324999999</c:v>
                </c:pt>
                <c:pt idx="1962">
                  <c:v>7.0084196324999999</c:v>
                </c:pt>
                <c:pt idx="1963">
                  <c:v>7.0084196324999999</c:v>
                </c:pt>
                <c:pt idx="1964">
                  <c:v>7.0055879477999996</c:v>
                </c:pt>
                <c:pt idx="1965">
                  <c:v>7.0055879477999996</c:v>
                </c:pt>
                <c:pt idx="1966">
                  <c:v>7.0055879477999996</c:v>
                </c:pt>
                <c:pt idx="1967">
                  <c:v>7.0027562631000002</c:v>
                </c:pt>
                <c:pt idx="1968">
                  <c:v>7.0027562631000002</c:v>
                </c:pt>
                <c:pt idx="1969">
                  <c:v>7.0027562631000002</c:v>
                </c:pt>
                <c:pt idx="1970">
                  <c:v>7.0027562631000002</c:v>
                </c:pt>
                <c:pt idx="1971">
                  <c:v>6.999924578399999</c:v>
                </c:pt>
                <c:pt idx="1972">
                  <c:v>6.999924578399999</c:v>
                </c:pt>
                <c:pt idx="1973">
                  <c:v>6.999924578399999</c:v>
                </c:pt>
                <c:pt idx="1974">
                  <c:v>6.999924578399999</c:v>
                </c:pt>
                <c:pt idx="1975">
                  <c:v>6.9970928936999996</c:v>
                </c:pt>
                <c:pt idx="1976">
                  <c:v>6.9970928936999996</c:v>
                </c:pt>
                <c:pt idx="1977">
                  <c:v>6.9970928936999996</c:v>
                </c:pt>
                <c:pt idx="1978">
                  <c:v>6.9942612089999994</c:v>
                </c:pt>
                <c:pt idx="1979">
                  <c:v>6.9942612089999994</c:v>
                </c:pt>
                <c:pt idx="1980">
                  <c:v>6.9942612089999994</c:v>
                </c:pt>
                <c:pt idx="1981">
                  <c:v>6.9942612089999994</c:v>
                </c:pt>
                <c:pt idx="1982">
                  <c:v>6.9914295243</c:v>
                </c:pt>
                <c:pt idx="1983">
                  <c:v>6.9914295243</c:v>
                </c:pt>
                <c:pt idx="1984">
                  <c:v>6.9914295243</c:v>
                </c:pt>
                <c:pt idx="1985">
                  <c:v>6.9914295243</c:v>
                </c:pt>
                <c:pt idx="1986">
                  <c:v>6.9885978395999997</c:v>
                </c:pt>
                <c:pt idx="1987">
                  <c:v>6.9885978395999997</c:v>
                </c:pt>
                <c:pt idx="1988">
                  <c:v>6.9885978395999997</c:v>
                </c:pt>
                <c:pt idx="1989">
                  <c:v>6.9857661548999994</c:v>
                </c:pt>
                <c:pt idx="1990">
                  <c:v>6.9857661548999994</c:v>
                </c:pt>
                <c:pt idx="1991">
                  <c:v>6.9857661548999994</c:v>
                </c:pt>
                <c:pt idx="1992">
                  <c:v>6.9857661548999994</c:v>
                </c:pt>
                <c:pt idx="1993">
                  <c:v>6.9829344702</c:v>
                </c:pt>
                <c:pt idx="1994">
                  <c:v>6.9829344702</c:v>
                </c:pt>
                <c:pt idx="1995">
                  <c:v>6.9829344702</c:v>
                </c:pt>
                <c:pt idx="1996">
                  <c:v>6.9829344702</c:v>
                </c:pt>
                <c:pt idx="1997">
                  <c:v>6.9801027854999997</c:v>
                </c:pt>
                <c:pt idx="1998">
                  <c:v>6.9801027854999997</c:v>
                </c:pt>
                <c:pt idx="1999">
                  <c:v>6.9801027854999997</c:v>
                </c:pt>
                <c:pt idx="2000">
                  <c:v>6.9772711008000003</c:v>
                </c:pt>
                <c:pt idx="2001">
                  <c:v>6.9772711008000003</c:v>
                </c:pt>
                <c:pt idx="2002">
                  <c:v>6.9772711008000003</c:v>
                </c:pt>
                <c:pt idx="2003">
                  <c:v>6.9772711008000003</c:v>
                </c:pt>
                <c:pt idx="2004">
                  <c:v>6.9744394161000001</c:v>
                </c:pt>
                <c:pt idx="2005">
                  <c:v>6.9744394161000001</c:v>
                </c:pt>
                <c:pt idx="2006">
                  <c:v>6.9744394161000001</c:v>
                </c:pt>
                <c:pt idx="2007">
                  <c:v>6.9744394161000001</c:v>
                </c:pt>
                <c:pt idx="2008">
                  <c:v>6.9716077313999998</c:v>
                </c:pt>
                <c:pt idx="2009">
                  <c:v>6.9716077313999998</c:v>
                </c:pt>
                <c:pt idx="2010">
                  <c:v>6.9716077313999998</c:v>
                </c:pt>
                <c:pt idx="2011">
                  <c:v>6.9687760466999995</c:v>
                </c:pt>
                <c:pt idx="2012">
                  <c:v>6.9687760466999995</c:v>
                </c:pt>
                <c:pt idx="2013">
                  <c:v>6.9687760466999995</c:v>
                </c:pt>
                <c:pt idx="2014">
                  <c:v>6.9687760466999995</c:v>
                </c:pt>
                <c:pt idx="2015">
                  <c:v>6.9659443620000001</c:v>
                </c:pt>
                <c:pt idx="2016">
                  <c:v>6.9659443620000001</c:v>
                </c:pt>
                <c:pt idx="2017">
                  <c:v>6.9659443620000001</c:v>
                </c:pt>
                <c:pt idx="2018">
                  <c:v>6.9659443620000001</c:v>
                </c:pt>
                <c:pt idx="2019">
                  <c:v>6.9631126772999998</c:v>
                </c:pt>
                <c:pt idx="2020">
                  <c:v>6.9631126772999998</c:v>
                </c:pt>
                <c:pt idx="2021">
                  <c:v>6.9631126772999998</c:v>
                </c:pt>
                <c:pt idx="2022">
                  <c:v>6.9602809926000004</c:v>
                </c:pt>
                <c:pt idx="2023">
                  <c:v>6.9602809926000004</c:v>
                </c:pt>
                <c:pt idx="2024">
                  <c:v>6.9602809926000004</c:v>
                </c:pt>
                <c:pt idx="2025">
                  <c:v>6.9602809926000004</c:v>
                </c:pt>
                <c:pt idx="2026">
                  <c:v>6.9574493078999993</c:v>
                </c:pt>
                <c:pt idx="2027">
                  <c:v>6.9574493078999993</c:v>
                </c:pt>
                <c:pt idx="2028">
                  <c:v>6.9574493078999993</c:v>
                </c:pt>
                <c:pt idx="2029">
                  <c:v>6.9574493078999993</c:v>
                </c:pt>
                <c:pt idx="2030">
                  <c:v>6.9546176231999999</c:v>
                </c:pt>
                <c:pt idx="2031">
                  <c:v>6.9546176231999999</c:v>
                </c:pt>
                <c:pt idx="2032">
                  <c:v>6.9546176231999999</c:v>
                </c:pt>
                <c:pt idx="2033">
                  <c:v>6.9517859384999996</c:v>
                </c:pt>
                <c:pt idx="2034">
                  <c:v>6.9517859384999996</c:v>
                </c:pt>
                <c:pt idx="2035">
                  <c:v>6.9517859384999996</c:v>
                </c:pt>
                <c:pt idx="2036">
                  <c:v>6.9517859384999996</c:v>
                </c:pt>
                <c:pt idx="2037">
                  <c:v>6.9489542538000002</c:v>
                </c:pt>
                <c:pt idx="2038">
                  <c:v>6.9489542538000002</c:v>
                </c:pt>
                <c:pt idx="2039">
                  <c:v>6.9489542538000002</c:v>
                </c:pt>
                <c:pt idx="2040">
                  <c:v>6.9489542538000002</c:v>
                </c:pt>
                <c:pt idx="2041">
                  <c:v>6.9461225690999999</c:v>
                </c:pt>
                <c:pt idx="2042">
                  <c:v>6.9461225690999999</c:v>
                </c:pt>
                <c:pt idx="2043">
                  <c:v>6.9461225690999999</c:v>
                </c:pt>
                <c:pt idx="2044">
                  <c:v>6.9432908843999996</c:v>
                </c:pt>
                <c:pt idx="2045">
                  <c:v>6.9432908843999996</c:v>
                </c:pt>
                <c:pt idx="2046">
                  <c:v>6.9432908843999996</c:v>
                </c:pt>
                <c:pt idx="2047">
                  <c:v>6.9432908843999996</c:v>
                </c:pt>
                <c:pt idx="2048">
                  <c:v>6.9404591996999994</c:v>
                </c:pt>
                <c:pt idx="2049">
                  <c:v>6.9404591996999994</c:v>
                </c:pt>
                <c:pt idx="2050">
                  <c:v>6.9404591996999994</c:v>
                </c:pt>
                <c:pt idx="2051">
                  <c:v>6.9404591996999994</c:v>
                </c:pt>
                <c:pt idx="2052">
                  <c:v>6.937627515</c:v>
                </c:pt>
                <c:pt idx="2053">
                  <c:v>6.937627515</c:v>
                </c:pt>
                <c:pt idx="2054">
                  <c:v>6.937627515</c:v>
                </c:pt>
                <c:pt idx="2055">
                  <c:v>6.9347958302999997</c:v>
                </c:pt>
                <c:pt idx="2056">
                  <c:v>6.9347958302999997</c:v>
                </c:pt>
                <c:pt idx="2057">
                  <c:v>6.9347958302999997</c:v>
                </c:pt>
                <c:pt idx="2058">
                  <c:v>6.9347958302999997</c:v>
                </c:pt>
                <c:pt idx="2059">
                  <c:v>6.9319641456000003</c:v>
                </c:pt>
                <c:pt idx="2060">
                  <c:v>6.9319641456000003</c:v>
                </c:pt>
                <c:pt idx="2061">
                  <c:v>6.9319641456000003</c:v>
                </c:pt>
                <c:pt idx="2062">
                  <c:v>6.9319641456000003</c:v>
                </c:pt>
                <c:pt idx="2063">
                  <c:v>6.9291324608999991</c:v>
                </c:pt>
                <c:pt idx="2064">
                  <c:v>6.9291324608999991</c:v>
                </c:pt>
                <c:pt idx="2065">
                  <c:v>6.9291324608999991</c:v>
                </c:pt>
                <c:pt idx="2066">
                  <c:v>6.9263007761999997</c:v>
                </c:pt>
                <c:pt idx="2067">
                  <c:v>6.9263007761999997</c:v>
                </c:pt>
                <c:pt idx="2068">
                  <c:v>6.9263007761999997</c:v>
                </c:pt>
                <c:pt idx="2069">
                  <c:v>6.9263007761999997</c:v>
                </c:pt>
                <c:pt idx="2070">
                  <c:v>6.9234690914999995</c:v>
                </c:pt>
                <c:pt idx="2071">
                  <c:v>6.9234690914999995</c:v>
                </c:pt>
                <c:pt idx="2072">
                  <c:v>6.9234690914999995</c:v>
                </c:pt>
                <c:pt idx="2073">
                  <c:v>6.9234690914999995</c:v>
                </c:pt>
                <c:pt idx="2074">
                  <c:v>6.9206374068000001</c:v>
                </c:pt>
                <c:pt idx="2075">
                  <c:v>6.9206374068000001</c:v>
                </c:pt>
                <c:pt idx="2076">
                  <c:v>6.9206374068000001</c:v>
                </c:pt>
                <c:pt idx="2077">
                  <c:v>6.9206374068000001</c:v>
                </c:pt>
                <c:pt idx="2078">
                  <c:v>6.9178057220999998</c:v>
                </c:pt>
                <c:pt idx="2079">
                  <c:v>6.9178057220999998</c:v>
                </c:pt>
                <c:pt idx="2080">
                  <c:v>6.9178057220999998</c:v>
                </c:pt>
                <c:pt idx="2081">
                  <c:v>6.9149740373999995</c:v>
                </c:pt>
                <c:pt idx="2082">
                  <c:v>6.9149740373999995</c:v>
                </c:pt>
                <c:pt idx="2083">
                  <c:v>6.9149740373999995</c:v>
                </c:pt>
                <c:pt idx="2084">
                  <c:v>6.9149740373999995</c:v>
                </c:pt>
                <c:pt idx="2085">
                  <c:v>6.9121423526999992</c:v>
                </c:pt>
                <c:pt idx="2086">
                  <c:v>6.9121423526999992</c:v>
                </c:pt>
                <c:pt idx="2087">
                  <c:v>6.9121423526999992</c:v>
                </c:pt>
                <c:pt idx="2088">
                  <c:v>6.9121423526999992</c:v>
                </c:pt>
                <c:pt idx="2089">
                  <c:v>6.9093106679999998</c:v>
                </c:pt>
                <c:pt idx="2090">
                  <c:v>6.9093106679999998</c:v>
                </c:pt>
                <c:pt idx="2091">
                  <c:v>6.9064789832999995</c:v>
                </c:pt>
                <c:pt idx="2092">
                  <c:v>6.9064789832999995</c:v>
                </c:pt>
                <c:pt idx="2093">
                  <c:v>6.9036472986000001</c:v>
                </c:pt>
                <c:pt idx="2094">
                  <c:v>6.9036472986000001</c:v>
                </c:pt>
                <c:pt idx="2095">
                  <c:v>6.9008156138999999</c:v>
                </c:pt>
                <c:pt idx="2096">
                  <c:v>6.9008156138999999</c:v>
                </c:pt>
                <c:pt idx="2097">
                  <c:v>6.8979839291999996</c:v>
                </c:pt>
                <c:pt idx="2098">
                  <c:v>6.8951522445000002</c:v>
                </c:pt>
                <c:pt idx="2099">
                  <c:v>6.8951522445000002</c:v>
                </c:pt>
                <c:pt idx="2100">
                  <c:v>6.8923205597999999</c:v>
                </c:pt>
                <c:pt idx="2101">
                  <c:v>6.8923205597999999</c:v>
                </c:pt>
                <c:pt idx="2102">
                  <c:v>6.8894888751000005</c:v>
                </c:pt>
                <c:pt idx="2103">
                  <c:v>6.8894888751000005</c:v>
                </c:pt>
                <c:pt idx="2104">
                  <c:v>6.8866571903999994</c:v>
                </c:pt>
                <c:pt idx="2105">
                  <c:v>6.8866571903999994</c:v>
                </c:pt>
                <c:pt idx="2106">
                  <c:v>6.8838255057</c:v>
                </c:pt>
                <c:pt idx="2107">
                  <c:v>6.8809938209999997</c:v>
                </c:pt>
                <c:pt idx="2108">
                  <c:v>6.8809938209999997</c:v>
                </c:pt>
                <c:pt idx="2109">
                  <c:v>6.8781621363000003</c:v>
                </c:pt>
                <c:pt idx="2110">
                  <c:v>6.8781621363000003</c:v>
                </c:pt>
                <c:pt idx="2111">
                  <c:v>6.8753304516</c:v>
                </c:pt>
                <c:pt idx="2112">
                  <c:v>6.8753304516</c:v>
                </c:pt>
                <c:pt idx="2113">
                  <c:v>6.8724987668999997</c:v>
                </c:pt>
                <c:pt idx="2114">
                  <c:v>6.8724987668999997</c:v>
                </c:pt>
                <c:pt idx="2115">
                  <c:v>6.8696670821999994</c:v>
                </c:pt>
                <c:pt idx="2116">
                  <c:v>6.8696670821999994</c:v>
                </c:pt>
                <c:pt idx="2117">
                  <c:v>6.8668353975</c:v>
                </c:pt>
                <c:pt idx="2118">
                  <c:v>6.8640037127999998</c:v>
                </c:pt>
                <c:pt idx="2119">
                  <c:v>6.8640037127999998</c:v>
                </c:pt>
                <c:pt idx="2120">
                  <c:v>6.8611720281000004</c:v>
                </c:pt>
                <c:pt idx="2121">
                  <c:v>6.8611720281000004</c:v>
                </c:pt>
                <c:pt idx="2122">
                  <c:v>6.8583403433999992</c:v>
                </c:pt>
                <c:pt idx="2123">
                  <c:v>6.8583403433999992</c:v>
                </c:pt>
                <c:pt idx="2124">
                  <c:v>6.8555086586999998</c:v>
                </c:pt>
                <c:pt idx="2125">
                  <c:v>6.8555086586999998</c:v>
                </c:pt>
                <c:pt idx="2126">
                  <c:v>6.8526769739999995</c:v>
                </c:pt>
                <c:pt idx="2127">
                  <c:v>6.8526769739999995</c:v>
                </c:pt>
                <c:pt idx="2128">
                  <c:v>6.8498452893000001</c:v>
                </c:pt>
                <c:pt idx="2129">
                  <c:v>6.8470136045999999</c:v>
                </c:pt>
                <c:pt idx="2130">
                  <c:v>6.8470136045999999</c:v>
                </c:pt>
                <c:pt idx="2131">
                  <c:v>6.8441819198999996</c:v>
                </c:pt>
                <c:pt idx="2132">
                  <c:v>6.8441819198999996</c:v>
                </c:pt>
                <c:pt idx="2133">
                  <c:v>6.8413502351999993</c:v>
                </c:pt>
                <c:pt idx="2134">
                  <c:v>6.8413502351999993</c:v>
                </c:pt>
                <c:pt idx="2135">
                  <c:v>6.8385185504999999</c:v>
                </c:pt>
                <c:pt idx="2136">
                  <c:v>6.8385185504999999</c:v>
                </c:pt>
                <c:pt idx="2137">
                  <c:v>6.8356868657999996</c:v>
                </c:pt>
                <c:pt idx="2138">
                  <c:v>6.8356868657999996</c:v>
                </c:pt>
                <c:pt idx="2139">
                  <c:v>6.8328551811000002</c:v>
                </c:pt>
                <c:pt idx="2140">
                  <c:v>6.8328551811000002</c:v>
                </c:pt>
                <c:pt idx="2141">
                  <c:v>6.8300234963999991</c:v>
                </c:pt>
                <c:pt idx="2142">
                  <c:v>6.8271918116999997</c:v>
                </c:pt>
                <c:pt idx="2143">
                  <c:v>6.8271918116999997</c:v>
                </c:pt>
                <c:pt idx="2144">
                  <c:v>6.8243601269999994</c:v>
                </c:pt>
                <c:pt idx="2145">
                  <c:v>6.8243601269999994</c:v>
                </c:pt>
                <c:pt idx="2146">
                  <c:v>6.8215284423</c:v>
                </c:pt>
                <c:pt idx="2147">
                  <c:v>6.8215284423</c:v>
                </c:pt>
                <c:pt idx="2148">
                  <c:v>6.8186967575999997</c:v>
                </c:pt>
                <c:pt idx="2149">
                  <c:v>6.8186967575999997</c:v>
                </c:pt>
                <c:pt idx="2150">
                  <c:v>6.8158650728999994</c:v>
                </c:pt>
                <c:pt idx="2151">
                  <c:v>6.8158650728999994</c:v>
                </c:pt>
                <c:pt idx="2152">
                  <c:v>6.8130333882</c:v>
                </c:pt>
                <c:pt idx="2153">
                  <c:v>6.8102017034999998</c:v>
                </c:pt>
                <c:pt idx="2154">
                  <c:v>6.8102017034999998</c:v>
                </c:pt>
                <c:pt idx="2155">
                  <c:v>6.8073700188000004</c:v>
                </c:pt>
                <c:pt idx="2156">
                  <c:v>6.8073700188000004</c:v>
                </c:pt>
                <c:pt idx="2157">
                  <c:v>6.8045383341000001</c:v>
                </c:pt>
                <c:pt idx="2158">
                  <c:v>6.8045383341000001</c:v>
                </c:pt>
                <c:pt idx="2159">
                  <c:v>6.8017066493999998</c:v>
                </c:pt>
                <c:pt idx="2160">
                  <c:v>6.8017066493999998</c:v>
                </c:pt>
                <c:pt idx="2161">
                  <c:v>6.7988749646999995</c:v>
                </c:pt>
                <c:pt idx="2162">
                  <c:v>6.7988749646999995</c:v>
                </c:pt>
                <c:pt idx="2163">
                  <c:v>6.7960432800000001</c:v>
                </c:pt>
                <c:pt idx="2164">
                  <c:v>6.7960432800000001</c:v>
                </c:pt>
                <c:pt idx="2165">
                  <c:v>6.7932115952999998</c:v>
                </c:pt>
                <c:pt idx="2166">
                  <c:v>6.7903799106000005</c:v>
                </c:pt>
                <c:pt idx="2167">
                  <c:v>6.7903799106000005</c:v>
                </c:pt>
                <c:pt idx="2168">
                  <c:v>6.7875482258999993</c:v>
                </c:pt>
                <c:pt idx="2169">
                  <c:v>6.7875482258999993</c:v>
                </c:pt>
                <c:pt idx="2170">
                  <c:v>6.7847165411999999</c:v>
                </c:pt>
                <c:pt idx="2171">
                  <c:v>6.7847165411999999</c:v>
                </c:pt>
                <c:pt idx="2172">
                  <c:v>6.7818848564999996</c:v>
                </c:pt>
                <c:pt idx="2173">
                  <c:v>6.7818848564999996</c:v>
                </c:pt>
                <c:pt idx="2174">
                  <c:v>6.7790531718000002</c:v>
                </c:pt>
                <c:pt idx="2175">
                  <c:v>6.7790531718000002</c:v>
                </c:pt>
                <c:pt idx="2176">
                  <c:v>6.7762214870999999</c:v>
                </c:pt>
                <c:pt idx="2177">
                  <c:v>6.7762214870999999</c:v>
                </c:pt>
                <c:pt idx="2178">
                  <c:v>6.7733898023999997</c:v>
                </c:pt>
                <c:pt idx="2179">
                  <c:v>6.7705581176999994</c:v>
                </c:pt>
                <c:pt idx="2180">
                  <c:v>6.7705581176999994</c:v>
                </c:pt>
                <c:pt idx="2181">
                  <c:v>6.767726433</c:v>
                </c:pt>
                <c:pt idx="2182">
                  <c:v>6.767726433</c:v>
                </c:pt>
                <c:pt idx="2183">
                  <c:v>6.7648947482999997</c:v>
                </c:pt>
                <c:pt idx="2184">
                  <c:v>6.7648947482999997</c:v>
                </c:pt>
                <c:pt idx="2185">
                  <c:v>6.7620630636000003</c:v>
                </c:pt>
                <c:pt idx="2186">
                  <c:v>6.7620630636000003</c:v>
                </c:pt>
                <c:pt idx="2187">
                  <c:v>6.7592313788999991</c:v>
                </c:pt>
                <c:pt idx="2188">
                  <c:v>6.7592313788999991</c:v>
                </c:pt>
                <c:pt idx="2189">
                  <c:v>6.7563996941999998</c:v>
                </c:pt>
                <c:pt idx="2190">
                  <c:v>6.7563996941999998</c:v>
                </c:pt>
                <c:pt idx="2191">
                  <c:v>6.7535680094999995</c:v>
                </c:pt>
                <c:pt idx="2192">
                  <c:v>6.7507363248000001</c:v>
                </c:pt>
                <c:pt idx="2193">
                  <c:v>6.7507363248000001</c:v>
                </c:pt>
                <c:pt idx="2194">
                  <c:v>6.7479046400999998</c:v>
                </c:pt>
                <c:pt idx="2195">
                  <c:v>6.7479046400999998</c:v>
                </c:pt>
                <c:pt idx="2196">
                  <c:v>6.7450729553999995</c:v>
                </c:pt>
                <c:pt idx="2197">
                  <c:v>6.7450729553999995</c:v>
                </c:pt>
                <c:pt idx="2198">
                  <c:v>6.7422412706999992</c:v>
                </c:pt>
                <c:pt idx="2199">
                  <c:v>6.7422412706999992</c:v>
                </c:pt>
                <c:pt idx="2200">
                  <c:v>6.7394095859999998</c:v>
                </c:pt>
                <c:pt idx="2201">
                  <c:v>6.7394095859999998</c:v>
                </c:pt>
                <c:pt idx="2202">
                  <c:v>6.7365779012999996</c:v>
                </c:pt>
                <c:pt idx="2203">
                  <c:v>6.7365779012999996</c:v>
                </c:pt>
                <c:pt idx="2204">
                  <c:v>6.7337462166000002</c:v>
                </c:pt>
                <c:pt idx="2205">
                  <c:v>6.7309145318999999</c:v>
                </c:pt>
                <c:pt idx="2206">
                  <c:v>6.7309145318999999</c:v>
                </c:pt>
                <c:pt idx="2207">
                  <c:v>6.7280828471999996</c:v>
                </c:pt>
                <c:pt idx="2208">
                  <c:v>6.7280828471999996</c:v>
                </c:pt>
                <c:pt idx="2209">
                  <c:v>6.7252511625000002</c:v>
                </c:pt>
                <c:pt idx="2210">
                  <c:v>6.7252511625000002</c:v>
                </c:pt>
                <c:pt idx="2211">
                  <c:v>6.7224194777999999</c:v>
                </c:pt>
                <c:pt idx="2212">
                  <c:v>6.7224194777999999</c:v>
                </c:pt>
                <c:pt idx="2213">
                  <c:v>6.7195877931000005</c:v>
                </c:pt>
                <c:pt idx="2214">
                  <c:v>6.7195877931000005</c:v>
                </c:pt>
                <c:pt idx="2215">
                  <c:v>6.7167561083999994</c:v>
                </c:pt>
                <c:pt idx="2216">
                  <c:v>6.7167561083999994</c:v>
                </c:pt>
                <c:pt idx="2217">
                  <c:v>6.7139244237</c:v>
                </c:pt>
                <c:pt idx="2218">
                  <c:v>6.7139244237</c:v>
                </c:pt>
                <c:pt idx="2219">
                  <c:v>6.7110927389999997</c:v>
                </c:pt>
                <c:pt idx="2220">
                  <c:v>6.7082610543000003</c:v>
                </c:pt>
                <c:pt idx="2221">
                  <c:v>6.7082610543000003</c:v>
                </c:pt>
                <c:pt idx="2222">
                  <c:v>6.7054293696</c:v>
                </c:pt>
                <c:pt idx="2223">
                  <c:v>6.7054293696</c:v>
                </c:pt>
                <c:pt idx="2224">
                  <c:v>6.7025976848999997</c:v>
                </c:pt>
                <c:pt idx="2225">
                  <c:v>6.7025976848999997</c:v>
                </c:pt>
                <c:pt idx="2226">
                  <c:v>6.6997660001999995</c:v>
                </c:pt>
                <c:pt idx="2227">
                  <c:v>6.6997660001999995</c:v>
                </c:pt>
                <c:pt idx="2228">
                  <c:v>6.6969343155000001</c:v>
                </c:pt>
                <c:pt idx="2229">
                  <c:v>6.6969343155000001</c:v>
                </c:pt>
                <c:pt idx="2230">
                  <c:v>6.6941026307999998</c:v>
                </c:pt>
                <c:pt idx="2231">
                  <c:v>6.6941026307999998</c:v>
                </c:pt>
                <c:pt idx="2232">
                  <c:v>6.6912709461000004</c:v>
                </c:pt>
                <c:pt idx="2233">
                  <c:v>6.6912709461000004</c:v>
                </c:pt>
                <c:pt idx="2234">
                  <c:v>6.6884392613999992</c:v>
                </c:pt>
                <c:pt idx="2235">
                  <c:v>6.6856075766999998</c:v>
                </c:pt>
                <c:pt idx="2236">
                  <c:v>6.6856075766999998</c:v>
                </c:pt>
                <c:pt idx="2237">
                  <c:v>6.6827758919999996</c:v>
                </c:pt>
                <c:pt idx="2238">
                  <c:v>6.6827758919999996</c:v>
                </c:pt>
                <c:pt idx="2239">
                  <c:v>6.6799442073000002</c:v>
                </c:pt>
                <c:pt idx="2240">
                  <c:v>6.6799442073000002</c:v>
                </c:pt>
                <c:pt idx="2241">
                  <c:v>6.6771125225999999</c:v>
                </c:pt>
                <c:pt idx="2242">
                  <c:v>6.6771125225999999</c:v>
                </c:pt>
                <c:pt idx="2243">
                  <c:v>6.6742808378999996</c:v>
                </c:pt>
                <c:pt idx="2244">
                  <c:v>6.6742808378999996</c:v>
                </c:pt>
                <c:pt idx="2245">
                  <c:v>6.6714491531999993</c:v>
                </c:pt>
                <c:pt idx="2246">
                  <c:v>6.6714491531999993</c:v>
                </c:pt>
                <c:pt idx="2247">
                  <c:v>6.6686174684999999</c:v>
                </c:pt>
                <c:pt idx="2248">
                  <c:v>6.6686174684999999</c:v>
                </c:pt>
                <c:pt idx="2249">
                  <c:v>6.6657857837999996</c:v>
                </c:pt>
                <c:pt idx="2250">
                  <c:v>6.6657857837999996</c:v>
                </c:pt>
                <c:pt idx="2251">
                  <c:v>6.6629540991000002</c:v>
                </c:pt>
                <c:pt idx="2252">
                  <c:v>6.6601224143999991</c:v>
                </c:pt>
                <c:pt idx="2253">
                  <c:v>6.6601224143999991</c:v>
                </c:pt>
                <c:pt idx="2254">
                  <c:v>6.6572907296999997</c:v>
                </c:pt>
                <c:pt idx="2255">
                  <c:v>6.6572907296999997</c:v>
                </c:pt>
                <c:pt idx="2256">
                  <c:v>6.6544590449999994</c:v>
                </c:pt>
                <c:pt idx="2257">
                  <c:v>6.6544590449999994</c:v>
                </c:pt>
                <c:pt idx="2258">
                  <c:v>6.6516273603</c:v>
                </c:pt>
                <c:pt idx="2259">
                  <c:v>6.6516273603</c:v>
                </c:pt>
                <c:pt idx="2260">
                  <c:v>6.6487956755999997</c:v>
                </c:pt>
                <c:pt idx="2261">
                  <c:v>6.6487956755999997</c:v>
                </c:pt>
                <c:pt idx="2262">
                  <c:v>6.6459639908999995</c:v>
                </c:pt>
                <c:pt idx="2263">
                  <c:v>6.6459639908999995</c:v>
                </c:pt>
                <c:pt idx="2264">
                  <c:v>6.6431323062000001</c:v>
                </c:pt>
                <c:pt idx="2265">
                  <c:v>6.6431323062000001</c:v>
                </c:pt>
                <c:pt idx="2266">
                  <c:v>6.6403006214999998</c:v>
                </c:pt>
                <c:pt idx="2267">
                  <c:v>6.6403006214999998</c:v>
                </c:pt>
                <c:pt idx="2268">
                  <c:v>6.6374689368000004</c:v>
                </c:pt>
                <c:pt idx="2269">
                  <c:v>6.6346372521000001</c:v>
                </c:pt>
                <c:pt idx="2270">
                  <c:v>6.6346372521000001</c:v>
                </c:pt>
                <c:pt idx="2271">
                  <c:v>6.6318055673999998</c:v>
                </c:pt>
                <c:pt idx="2272">
                  <c:v>6.6318055673999998</c:v>
                </c:pt>
                <c:pt idx="2273">
                  <c:v>6.6289738826999995</c:v>
                </c:pt>
                <c:pt idx="2274">
                  <c:v>6.6289738826999995</c:v>
                </c:pt>
                <c:pt idx="2275">
                  <c:v>6.6261421980000001</c:v>
                </c:pt>
                <c:pt idx="2276">
                  <c:v>6.6261421980000001</c:v>
                </c:pt>
                <c:pt idx="2277">
                  <c:v>6.6233105132999999</c:v>
                </c:pt>
                <c:pt idx="2278">
                  <c:v>6.6233105132999999</c:v>
                </c:pt>
                <c:pt idx="2279">
                  <c:v>6.6204788286000005</c:v>
                </c:pt>
                <c:pt idx="2280">
                  <c:v>6.6204788286000005</c:v>
                </c:pt>
                <c:pt idx="2281">
                  <c:v>6.6176471438999993</c:v>
                </c:pt>
                <c:pt idx="2282">
                  <c:v>6.6176471438999993</c:v>
                </c:pt>
                <c:pt idx="2283">
                  <c:v>6.6148154591999999</c:v>
                </c:pt>
                <c:pt idx="2284">
                  <c:v>6.6148154591999999</c:v>
                </c:pt>
                <c:pt idx="2285">
                  <c:v>6.6119837744999996</c:v>
                </c:pt>
                <c:pt idx="2286">
                  <c:v>6.6119837744999996</c:v>
                </c:pt>
                <c:pt idx="2287">
                  <c:v>6.6091520898000002</c:v>
                </c:pt>
                <c:pt idx="2288">
                  <c:v>6.6063204051</c:v>
                </c:pt>
                <c:pt idx="2289">
                  <c:v>6.6063204051</c:v>
                </c:pt>
                <c:pt idx="2290">
                  <c:v>6.6034887203999997</c:v>
                </c:pt>
                <c:pt idx="2291">
                  <c:v>6.6034887203999997</c:v>
                </c:pt>
                <c:pt idx="2292">
                  <c:v>6.6006570356999994</c:v>
                </c:pt>
                <c:pt idx="2293">
                  <c:v>6.6006570356999994</c:v>
                </c:pt>
                <c:pt idx="2294">
                  <c:v>6.597825351</c:v>
                </c:pt>
                <c:pt idx="2295">
                  <c:v>6.597825351</c:v>
                </c:pt>
                <c:pt idx="2296">
                  <c:v>6.5949936662999997</c:v>
                </c:pt>
                <c:pt idx="2297">
                  <c:v>6.5949936662999997</c:v>
                </c:pt>
                <c:pt idx="2298">
                  <c:v>6.5921619816000003</c:v>
                </c:pt>
                <c:pt idx="2299">
                  <c:v>6.5921619816000003</c:v>
                </c:pt>
                <c:pt idx="2300">
                  <c:v>6.5893302968999992</c:v>
                </c:pt>
                <c:pt idx="2301">
                  <c:v>6.5893302968999992</c:v>
                </c:pt>
                <c:pt idx="2302">
                  <c:v>6.5864986121999998</c:v>
                </c:pt>
                <c:pt idx="2303">
                  <c:v>6.5864986121999998</c:v>
                </c:pt>
                <c:pt idx="2304">
                  <c:v>6.5836669274999995</c:v>
                </c:pt>
                <c:pt idx="2305">
                  <c:v>6.5836669274999995</c:v>
                </c:pt>
                <c:pt idx="2306">
                  <c:v>6.5808352428000001</c:v>
                </c:pt>
                <c:pt idx="2307">
                  <c:v>6.5808352428000001</c:v>
                </c:pt>
                <c:pt idx="2308">
                  <c:v>6.5780035580999998</c:v>
                </c:pt>
                <c:pt idx="2309">
                  <c:v>6.5751718733999995</c:v>
                </c:pt>
                <c:pt idx="2310">
                  <c:v>6.5751718733999995</c:v>
                </c:pt>
                <c:pt idx="2311">
                  <c:v>6.5723401886999993</c:v>
                </c:pt>
                <c:pt idx="2312">
                  <c:v>6.5723401886999993</c:v>
                </c:pt>
                <c:pt idx="2313">
                  <c:v>6.5695085039999999</c:v>
                </c:pt>
                <c:pt idx="2314">
                  <c:v>6.5695085039999999</c:v>
                </c:pt>
                <c:pt idx="2315">
                  <c:v>6.5666768192999996</c:v>
                </c:pt>
                <c:pt idx="2316">
                  <c:v>6.5666768192999996</c:v>
                </c:pt>
                <c:pt idx="2317">
                  <c:v>6.5638451346000002</c:v>
                </c:pt>
                <c:pt idx="2318">
                  <c:v>6.5638451346000002</c:v>
                </c:pt>
                <c:pt idx="2319">
                  <c:v>6.5610134498999999</c:v>
                </c:pt>
                <c:pt idx="2320">
                  <c:v>6.5610134498999999</c:v>
                </c:pt>
                <c:pt idx="2321">
                  <c:v>6.5581817651999996</c:v>
                </c:pt>
                <c:pt idx="2322">
                  <c:v>6.5581817651999996</c:v>
                </c:pt>
                <c:pt idx="2323">
                  <c:v>6.5553500805000002</c:v>
                </c:pt>
                <c:pt idx="2324">
                  <c:v>6.5553500805000002</c:v>
                </c:pt>
                <c:pt idx="2325">
                  <c:v>6.5525183958</c:v>
                </c:pt>
                <c:pt idx="2326">
                  <c:v>6.5525183958</c:v>
                </c:pt>
                <c:pt idx="2327">
                  <c:v>6.5496867111000006</c:v>
                </c:pt>
                <c:pt idx="2328">
                  <c:v>6.5496867111000006</c:v>
                </c:pt>
                <c:pt idx="2329">
                  <c:v>6.5468550263999994</c:v>
                </c:pt>
                <c:pt idx="2330">
                  <c:v>6.5468550263999994</c:v>
                </c:pt>
                <c:pt idx="2331">
                  <c:v>6.5440233417</c:v>
                </c:pt>
                <c:pt idx="2332">
                  <c:v>6.5411916569999997</c:v>
                </c:pt>
                <c:pt idx="2333">
                  <c:v>6.5411916569999997</c:v>
                </c:pt>
                <c:pt idx="2334">
                  <c:v>6.5383599723000003</c:v>
                </c:pt>
                <c:pt idx="2335">
                  <c:v>6.5383599723000003</c:v>
                </c:pt>
                <c:pt idx="2336">
                  <c:v>6.5355282876</c:v>
                </c:pt>
                <c:pt idx="2337">
                  <c:v>6.5355282876</c:v>
                </c:pt>
                <c:pt idx="2338">
                  <c:v>6.5326966028999998</c:v>
                </c:pt>
                <c:pt idx="2339">
                  <c:v>6.5326966028999998</c:v>
                </c:pt>
                <c:pt idx="2340">
                  <c:v>6.5298649181999995</c:v>
                </c:pt>
                <c:pt idx="2341">
                  <c:v>6.5298649181999995</c:v>
                </c:pt>
                <c:pt idx="2342">
                  <c:v>6.5270332335000001</c:v>
                </c:pt>
                <c:pt idx="2343">
                  <c:v>6.5270332335000001</c:v>
                </c:pt>
                <c:pt idx="2344">
                  <c:v>6.5242015487999998</c:v>
                </c:pt>
                <c:pt idx="2345">
                  <c:v>6.5242015487999998</c:v>
                </c:pt>
                <c:pt idx="2346">
                  <c:v>6.5213698641000004</c:v>
                </c:pt>
                <c:pt idx="2347">
                  <c:v>6.5213698641000004</c:v>
                </c:pt>
                <c:pt idx="2348">
                  <c:v>6.5185381793999992</c:v>
                </c:pt>
                <c:pt idx="2349">
                  <c:v>6.5185381793999992</c:v>
                </c:pt>
                <c:pt idx="2350">
                  <c:v>6.5157064946999999</c:v>
                </c:pt>
                <c:pt idx="2351">
                  <c:v>6.5157064946999999</c:v>
                </c:pt>
                <c:pt idx="2352">
                  <c:v>6.5128748099999996</c:v>
                </c:pt>
                <c:pt idx="2353">
                  <c:v>6.5128748099999996</c:v>
                </c:pt>
                <c:pt idx="2354">
                  <c:v>6.5100431253000002</c:v>
                </c:pt>
                <c:pt idx="2355">
                  <c:v>6.5100431253000002</c:v>
                </c:pt>
                <c:pt idx="2356">
                  <c:v>6.5072114405999999</c:v>
                </c:pt>
                <c:pt idx="2357">
                  <c:v>6.5072114405999999</c:v>
                </c:pt>
                <c:pt idx="2358">
                  <c:v>6.5043797558999996</c:v>
                </c:pt>
                <c:pt idx="2359">
                  <c:v>6.5015480711999993</c:v>
                </c:pt>
                <c:pt idx="2360">
                  <c:v>6.5015480711999993</c:v>
                </c:pt>
                <c:pt idx="2361">
                  <c:v>6.4987163864999999</c:v>
                </c:pt>
                <c:pt idx="2362">
                  <c:v>6.4987163864999999</c:v>
                </c:pt>
                <c:pt idx="2363">
                  <c:v>6.4958847017999997</c:v>
                </c:pt>
                <c:pt idx="2364">
                  <c:v>6.4958847017999997</c:v>
                </c:pt>
                <c:pt idx="2365">
                  <c:v>6.4930530171000003</c:v>
                </c:pt>
                <c:pt idx="2366">
                  <c:v>6.4930530171000003</c:v>
                </c:pt>
                <c:pt idx="2367">
                  <c:v>6.4902213323999991</c:v>
                </c:pt>
                <c:pt idx="2368">
                  <c:v>6.4902213323999991</c:v>
                </c:pt>
                <c:pt idx="2369">
                  <c:v>6.4873896476999997</c:v>
                </c:pt>
                <c:pt idx="2370">
                  <c:v>6.4873896476999997</c:v>
                </c:pt>
                <c:pt idx="2371">
                  <c:v>6.4845579629999994</c:v>
                </c:pt>
                <c:pt idx="2372">
                  <c:v>6.4845579629999994</c:v>
                </c:pt>
                <c:pt idx="2373">
                  <c:v>6.4817262783</c:v>
                </c:pt>
                <c:pt idx="2374">
                  <c:v>6.4817262783</c:v>
                </c:pt>
                <c:pt idx="2375">
                  <c:v>6.4788945935999998</c:v>
                </c:pt>
                <c:pt idx="2376">
                  <c:v>6.4788945935999998</c:v>
                </c:pt>
                <c:pt idx="2377">
                  <c:v>6.4760629088999995</c:v>
                </c:pt>
                <c:pt idx="2378">
                  <c:v>6.4760629088999995</c:v>
                </c:pt>
                <c:pt idx="2379">
                  <c:v>6.4732312242000001</c:v>
                </c:pt>
                <c:pt idx="2380">
                  <c:v>6.4732312242000001</c:v>
                </c:pt>
                <c:pt idx="2381">
                  <c:v>6.4703995394999998</c:v>
                </c:pt>
                <c:pt idx="2382">
                  <c:v>6.4703995394999998</c:v>
                </c:pt>
                <c:pt idx="2383">
                  <c:v>6.4675678548000004</c:v>
                </c:pt>
                <c:pt idx="2384">
                  <c:v>6.4675678548000004</c:v>
                </c:pt>
                <c:pt idx="2385">
                  <c:v>6.4647361701000001</c:v>
                </c:pt>
                <c:pt idx="2386">
                  <c:v>6.4647361701000001</c:v>
                </c:pt>
                <c:pt idx="2387">
                  <c:v>6.4619044853999998</c:v>
                </c:pt>
                <c:pt idx="2388">
                  <c:v>6.4619044853999998</c:v>
                </c:pt>
                <c:pt idx="2389">
                  <c:v>6.4590728006999996</c:v>
                </c:pt>
                <c:pt idx="2390">
                  <c:v>6.4590728006999996</c:v>
                </c:pt>
                <c:pt idx="2391">
                  <c:v>6.4562411160000002</c:v>
                </c:pt>
                <c:pt idx="2392">
                  <c:v>6.4562411160000002</c:v>
                </c:pt>
                <c:pt idx="2393">
                  <c:v>6.4534094312999999</c:v>
                </c:pt>
                <c:pt idx="2394">
                  <c:v>6.4505777466000005</c:v>
                </c:pt>
                <c:pt idx="2395">
                  <c:v>6.4505777466000005</c:v>
                </c:pt>
                <c:pt idx="2396">
                  <c:v>6.4477460618999993</c:v>
                </c:pt>
                <c:pt idx="2397">
                  <c:v>6.4477460618999993</c:v>
                </c:pt>
                <c:pt idx="2398">
                  <c:v>6.4449143771999999</c:v>
                </c:pt>
                <c:pt idx="2399">
                  <c:v>6.4449143771999999</c:v>
                </c:pt>
                <c:pt idx="2400">
                  <c:v>6.4420826924999997</c:v>
                </c:pt>
                <c:pt idx="2401">
                  <c:v>6.4420826924999997</c:v>
                </c:pt>
                <c:pt idx="2402">
                  <c:v>6.4392510078000003</c:v>
                </c:pt>
                <c:pt idx="2403">
                  <c:v>6.4392510078000003</c:v>
                </c:pt>
                <c:pt idx="2404">
                  <c:v>6.4364193231</c:v>
                </c:pt>
                <c:pt idx="2405">
                  <c:v>6.4364193231</c:v>
                </c:pt>
                <c:pt idx="2406">
                  <c:v>6.4335876383999997</c:v>
                </c:pt>
                <c:pt idx="2407">
                  <c:v>6.4335876383999997</c:v>
                </c:pt>
                <c:pt idx="2408">
                  <c:v>6.4307559536999994</c:v>
                </c:pt>
                <c:pt idx="2409">
                  <c:v>6.4307559536999994</c:v>
                </c:pt>
                <c:pt idx="2410">
                  <c:v>6.427924269</c:v>
                </c:pt>
                <c:pt idx="2411">
                  <c:v>6.427924269</c:v>
                </c:pt>
                <c:pt idx="2412">
                  <c:v>6.4250925842999997</c:v>
                </c:pt>
                <c:pt idx="2413">
                  <c:v>6.4250925842999997</c:v>
                </c:pt>
                <c:pt idx="2414">
                  <c:v>6.4222608996000004</c:v>
                </c:pt>
                <c:pt idx="2415">
                  <c:v>6.4222608996000004</c:v>
                </c:pt>
                <c:pt idx="2416">
                  <c:v>6.4194292148999992</c:v>
                </c:pt>
                <c:pt idx="2417">
                  <c:v>6.4194292148999992</c:v>
                </c:pt>
                <c:pt idx="2418">
                  <c:v>6.4165975301999998</c:v>
                </c:pt>
                <c:pt idx="2419">
                  <c:v>6.4165975301999998</c:v>
                </c:pt>
                <c:pt idx="2420">
                  <c:v>6.4137658454999995</c:v>
                </c:pt>
                <c:pt idx="2421">
                  <c:v>6.4137658454999995</c:v>
                </c:pt>
                <c:pt idx="2422">
                  <c:v>6.4109341608000001</c:v>
                </c:pt>
                <c:pt idx="2423">
                  <c:v>6.4109341608000001</c:v>
                </c:pt>
                <c:pt idx="2424">
                  <c:v>6.4081024760999998</c:v>
                </c:pt>
                <c:pt idx="2425">
                  <c:v>6.4081024760999998</c:v>
                </c:pt>
                <c:pt idx="2426">
                  <c:v>6.4052707913999996</c:v>
                </c:pt>
                <c:pt idx="2427">
                  <c:v>6.4052707913999996</c:v>
                </c:pt>
                <c:pt idx="2428">
                  <c:v>6.4024391066999993</c:v>
                </c:pt>
                <c:pt idx="2429">
                  <c:v>6.4024391066999993</c:v>
                </c:pt>
                <c:pt idx="2430">
                  <c:v>6.3996074219999999</c:v>
                </c:pt>
                <c:pt idx="2431">
                  <c:v>6.3996074219999999</c:v>
                </c:pt>
                <c:pt idx="2432">
                  <c:v>6.3967757372999996</c:v>
                </c:pt>
                <c:pt idx="2433">
                  <c:v>6.3967757372999996</c:v>
                </c:pt>
                <c:pt idx="2434">
                  <c:v>6.3939440526000002</c:v>
                </c:pt>
                <c:pt idx="2435">
                  <c:v>6.3939440526000002</c:v>
                </c:pt>
                <c:pt idx="2436">
                  <c:v>6.3911123678999999</c:v>
                </c:pt>
                <c:pt idx="2437">
                  <c:v>6.3911123678999999</c:v>
                </c:pt>
                <c:pt idx="2438">
                  <c:v>6.3882806831999996</c:v>
                </c:pt>
                <c:pt idx="2439">
                  <c:v>6.3882806831999996</c:v>
                </c:pt>
                <c:pt idx="2440">
                  <c:v>6.3854489985000003</c:v>
                </c:pt>
                <c:pt idx="2441">
                  <c:v>6.3854489985000003</c:v>
                </c:pt>
                <c:pt idx="2442">
                  <c:v>6.3826173138</c:v>
                </c:pt>
                <c:pt idx="2443">
                  <c:v>6.3797856290999997</c:v>
                </c:pt>
                <c:pt idx="2444">
                  <c:v>6.3797856290999997</c:v>
                </c:pt>
                <c:pt idx="2445">
                  <c:v>6.3769539443999994</c:v>
                </c:pt>
                <c:pt idx="2446">
                  <c:v>6.3769539443999994</c:v>
                </c:pt>
                <c:pt idx="2447">
                  <c:v>6.3741222597</c:v>
                </c:pt>
                <c:pt idx="2448">
                  <c:v>6.3741222597</c:v>
                </c:pt>
                <c:pt idx="2449">
                  <c:v>6.3712905749999997</c:v>
                </c:pt>
                <c:pt idx="2450">
                  <c:v>6.3712905749999997</c:v>
                </c:pt>
                <c:pt idx="2451">
                  <c:v>6.3684588903000003</c:v>
                </c:pt>
                <c:pt idx="2452">
                  <c:v>6.3684588903000003</c:v>
                </c:pt>
                <c:pt idx="2453">
                  <c:v>6.3656272056000001</c:v>
                </c:pt>
                <c:pt idx="2454">
                  <c:v>6.3656272056000001</c:v>
                </c:pt>
                <c:pt idx="2455">
                  <c:v>6.3627955208999998</c:v>
                </c:pt>
                <c:pt idx="2456">
                  <c:v>6.3627955208999998</c:v>
                </c:pt>
                <c:pt idx="2457">
                  <c:v>6.3599638361999995</c:v>
                </c:pt>
                <c:pt idx="2458">
                  <c:v>6.3599638361999995</c:v>
                </c:pt>
                <c:pt idx="2459">
                  <c:v>6.3571321515000001</c:v>
                </c:pt>
                <c:pt idx="2460">
                  <c:v>6.3571321515000001</c:v>
                </c:pt>
                <c:pt idx="2461">
                  <c:v>6.3543004667999998</c:v>
                </c:pt>
                <c:pt idx="2462">
                  <c:v>6.3543004667999998</c:v>
                </c:pt>
                <c:pt idx="2463">
                  <c:v>6.3514687821000004</c:v>
                </c:pt>
                <c:pt idx="2464">
                  <c:v>6.3514687821000004</c:v>
                </c:pt>
                <c:pt idx="2465">
                  <c:v>6.3486370973999993</c:v>
                </c:pt>
                <c:pt idx="2466">
                  <c:v>6.3486370973999993</c:v>
                </c:pt>
                <c:pt idx="2467">
                  <c:v>6.3458054126999999</c:v>
                </c:pt>
                <c:pt idx="2468">
                  <c:v>6.3458054126999999</c:v>
                </c:pt>
                <c:pt idx="2469">
                  <c:v>6.3429737279999996</c:v>
                </c:pt>
                <c:pt idx="2470">
                  <c:v>6.3429737279999996</c:v>
                </c:pt>
                <c:pt idx="2471">
                  <c:v>6.3401420433000002</c:v>
                </c:pt>
                <c:pt idx="2472">
                  <c:v>6.3401420433000002</c:v>
                </c:pt>
                <c:pt idx="2473">
                  <c:v>6.3373103585999999</c:v>
                </c:pt>
                <c:pt idx="2474">
                  <c:v>6.3373103585999999</c:v>
                </c:pt>
                <c:pt idx="2475">
                  <c:v>6.3344786738999996</c:v>
                </c:pt>
                <c:pt idx="2476">
                  <c:v>6.3344786738999996</c:v>
                </c:pt>
                <c:pt idx="2477">
                  <c:v>6.3316469891999994</c:v>
                </c:pt>
                <c:pt idx="2478">
                  <c:v>6.3316469891999994</c:v>
                </c:pt>
                <c:pt idx="2479">
                  <c:v>6.3288153045</c:v>
                </c:pt>
                <c:pt idx="2480">
                  <c:v>6.3288153045</c:v>
                </c:pt>
                <c:pt idx="2481">
                  <c:v>6.3259836197999997</c:v>
                </c:pt>
                <c:pt idx="2482">
                  <c:v>6.3259836197999997</c:v>
                </c:pt>
                <c:pt idx="2483">
                  <c:v>6.3231519351000003</c:v>
                </c:pt>
                <c:pt idx="2484">
                  <c:v>6.3231519351000003</c:v>
                </c:pt>
                <c:pt idx="2485">
                  <c:v>6.3203202503999991</c:v>
                </c:pt>
                <c:pt idx="2486">
                  <c:v>6.3203202503999991</c:v>
                </c:pt>
                <c:pt idx="2487">
                  <c:v>6.3174885656999997</c:v>
                </c:pt>
                <c:pt idx="2488">
                  <c:v>6.3174885656999997</c:v>
                </c:pt>
                <c:pt idx="2489">
                  <c:v>6.3146568809999994</c:v>
                </c:pt>
                <c:pt idx="2490">
                  <c:v>6.3146568809999994</c:v>
                </c:pt>
                <c:pt idx="2491">
                  <c:v>6.3118251963000001</c:v>
                </c:pt>
                <c:pt idx="2492">
                  <c:v>6.3118251963000001</c:v>
                </c:pt>
                <c:pt idx="2493">
                  <c:v>6.3089935115999998</c:v>
                </c:pt>
                <c:pt idx="2494">
                  <c:v>6.3089935115999998</c:v>
                </c:pt>
                <c:pt idx="2495">
                  <c:v>6.3061618268999995</c:v>
                </c:pt>
                <c:pt idx="2496">
                  <c:v>6.3061618268999995</c:v>
                </c:pt>
                <c:pt idx="2497">
                  <c:v>6.3033301421999992</c:v>
                </c:pt>
                <c:pt idx="2498">
                  <c:v>6.3033301421999992</c:v>
                </c:pt>
                <c:pt idx="2499">
                  <c:v>6.3004984574999998</c:v>
                </c:pt>
                <c:pt idx="2500">
                  <c:v>6.3004984574999998</c:v>
                </c:pt>
                <c:pt idx="2501">
                  <c:v>6.2976667727999995</c:v>
                </c:pt>
                <c:pt idx="2502">
                  <c:v>6.2976667727999995</c:v>
                </c:pt>
                <c:pt idx="2503">
                  <c:v>6.2948350881000001</c:v>
                </c:pt>
                <c:pt idx="2504">
                  <c:v>6.2948350881000001</c:v>
                </c:pt>
                <c:pt idx="2505">
                  <c:v>6.2920034033999999</c:v>
                </c:pt>
                <c:pt idx="2506">
                  <c:v>6.2920034033999999</c:v>
                </c:pt>
                <c:pt idx="2507">
                  <c:v>6.2891717186999996</c:v>
                </c:pt>
                <c:pt idx="2508">
                  <c:v>6.2891717186999996</c:v>
                </c:pt>
                <c:pt idx="2509">
                  <c:v>6.2863400340000002</c:v>
                </c:pt>
                <c:pt idx="2510">
                  <c:v>6.2863400340000002</c:v>
                </c:pt>
                <c:pt idx="2511">
                  <c:v>6.2835083492999999</c:v>
                </c:pt>
                <c:pt idx="2512">
                  <c:v>6.2835083492999999</c:v>
                </c:pt>
                <c:pt idx="2513">
                  <c:v>6.2806766646000005</c:v>
                </c:pt>
                <c:pt idx="2514">
                  <c:v>6.2806766646000005</c:v>
                </c:pt>
                <c:pt idx="2515">
                  <c:v>6.2778449798999993</c:v>
                </c:pt>
                <c:pt idx="2516">
                  <c:v>6.2778449798999993</c:v>
                </c:pt>
                <c:pt idx="2517">
                  <c:v>6.2750132952</c:v>
                </c:pt>
                <c:pt idx="2518">
                  <c:v>6.2750132952</c:v>
                </c:pt>
                <c:pt idx="2519">
                  <c:v>6.2721816104999997</c:v>
                </c:pt>
                <c:pt idx="2520">
                  <c:v>6.2721816104999997</c:v>
                </c:pt>
                <c:pt idx="2521">
                  <c:v>6.2693499258000003</c:v>
                </c:pt>
                <c:pt idx="2522">
                  <c:v>6.2693499258000003</c:v>
                </c:pt>
                <c:pt idx="2523">
                  <c:v>6.2665182411</c:v>
                </c:pt>
                <c:pt idx="2524">
                  <c:v>6.2665182411</c:v>
                </c:pt>
                <c:pt idx="2525">
                  <c:v>6.2636865563999997</c:v>
                </c:pt>
                <c:pt idx="2526">
                  <c:v>6.2636865563999997</c:v>
                </c:pt>
                <c:pt idx="2527">
                  <c:v>6.2608548716999994</c:v>
                </c:pt>
                <c:pt idx="2528">
                  <c:v>6.2608548716999994</c:v>
                </c:pt>
                <c:pt idx="2529">
                  <c:v>6.258023187</c:v>
                </c:pt>
                <c:pt idx="2530">
                  <c:v>6.258023187</c:v>
                </c:pt>
                <c:pt idx="2531">
                  <c:v>6.2551915022999998</c:v>
                </c:pt>
                <c:pt idx="2532">
                  <c:v>6.2551915022999998</c:v>
                </c:pt>
                <c:pt idx="2533">
                  <c:v>6.2523598176000004</c:v>
                </c:pt>
                <c:pt idx="2534">
                  <c:v>6.2523598176000004</c:v>
                </c:pt>
                <c:pt idx="2535">
                  <c:v>6.2495281328999992</c:v>
                </c:pt>
                <c:pt idx="2536">
                  <c:v>6.2495281328999992</c:v>
                </c:pt>
                <c:pt idx="2537">
                  <c:v>6.2466964481999998</c:v>
                </c:pt>
                <c:pt idx="2538">
                  <c:v>6.2466964481999998</c:v>
                </c:pt>
                <c:pt idx="2539">
                  <c:v>6.2438647634999995</c:v>
                </c:pt>
                <c:pt idx="2540">
                  <c:v>6.2438647634999995</c:v>
                </c:pt>
                <c:pt idx="2541">
                  <c:v>6.2410330788000001</c:v>
                </c:pt>
                <c:pt idx="2542">
                  <c:v>6.2410330788000001</c:v>
                </c:pt>
                <c:pt idx="2543">
                  <c:v>6.2382013940999999</c:v>
                </c:pt>
                <c:pt idx="2544">
                  <c:v>6.2382013940999999</c:v>
                </c:pt>
                <c:pt idx="2545">
                  <c:v>6.2353697093999996</c:v>
                </c:pt>
                <c:pt idx="2546">
                  <c:v>6.2353697093999996</c:v>
                </c:pt>
                <c:pt idx="2547">
                  <c:v>6.2325380246999993</c:v>
                </c:pt>
                <c:pt idx="2548">
                  <c:v>6.2325380246999993</c:v>
                </c:pt>
                <c:pt idx="2549">
                  <c:v>6.2297063399999999</c:v>
                </c:pt>
                <c:pt idx="2550">
                  <c:v>6.2297063399999999</c:v>
                </c:pt>
                <c:pt idx="2551">
                  <c:v>6.2268746552999996</c:v>
                </c:pt>
                <c:pt idx="2552">
                  <c:v>6.2268746552999996</c:v>
                </c:pt>
                <c:pt idx="2553">
                  <c:v>6.2240429706000002</c:v>
                </c:pt>
                <c:pt idx="2554">
                  <c:v>6.2240429706000002</c:v>
                </c:pt>
                <c:pt idx="2555">
                  <c:v>6.2212112858999991</c:v>
                </c:pt>
                <c:pt idx="2556">
                  <c:v>6.2212112858999991</c:v>
                </c:pt>
                <c:pt idx="2557">
                  <c:v>6.2183796011999997</c:v>
                </c:pt>
                <c:pt idx="2558">
                  <c:v>6.2183796011999997</c:v>
                </c:pt>
                <c:pt idx="2559">
                  <c:v>6.2155479164999994</c:v>
                </c:pt>
                <c:pt idx="2560">
                  <c:v>6.2155479164999994</c:v>
                </c:pt>
                <c:pt idx="2561">
                  <c:v>6.2127162318</c:v>
                </c:pt>
                <c:pt idx="2562">
                  <c:v>6.2127162318</c:v>
                </c:pt>
                <c:pt idx="2563">
                  <c:v>6.2098845470999997</c:v>
                </c:pt>
                <c:pt idx="2564">
                  <c:v>6.2098845470999997</c:v>
                </c:pt>
                <c:pt idx="2565">
                  <c:v>6.2070528623999994</c:v>
                </c:pt>
                <c:pt idx="2566">
                  <c:v>6.2070528623999994</c:v>
                </c:pt>
                <c:pt idx="2567">
                  <c:v>6.2042211777</c:v>
                </c:pt>
                <c:pt idx="2568">
                  <c:v>6.2042211777</c:v>
                </c:pt>
                <c:pt idx="2569">
                  <c:v>6.2013894929999998</c:v>
                </c:pt>
                <c:pt idx="2570">
                  <c:v>6.2013894929999998</c:v>
                </c:pt>
                <c:pt idx="2571">
                  <c:v>6.2013894929999998</c:v>
                </c:pt>
                <c:pt idx="2572">
                  <c:v>6.1985578083000004</c:v>
                </c:pt>
                <c:pt idx="2573">
                  <c:v>6.1985578083000004</c:v>
                </c:pt>
                <c:pt idx="2574">
                  <c:v>6.1957261236000001</c:v>
                </c:pt>
                <c:pt idx="2575">
                  <c:v>6.1957261236000001</c:v>
                </c:pt>
                <c:pt idx="2576">
                  <c:v>6.1928944388999998</c:v>
                </c:pt>
                <c:pt idx="2577">
                  <c:v>6.1928944388999998</c:v>
                </c:pt>
                <c:pt idx="2578">
                  <c:v>6.1900627541999995</c:v>
                </c:pt>
                <c:pt idx="2579">
                  <c:v>6.1900627541999995</c:v>
                </c:pt>
                <c:pt idx="2580">
                  <c:v>6.1872310695000001</c:v>
                </c:pt>
                <c:pt idx="2581">
                  <c:v>6.1872310695000001</c:v>
                </c:pt>
                <c:pt idx="2582">
                  <c:v>6.1843993847999998</c:v>
                </c:pt>
                <c:pt idx="2583">
                  <c:v>6.1843993847999998</c:v>
                </c:pt>
                <c:pt idx="2584">
                  <c:v>6.1815677001000005</c:v>
                </c:pt>
                <c:pt idx="2585">
                  <c:v>6.1815677001000005</c:v>
                </c:pt>
                <c:pt idx="2586">
                  <c:v>6.1787360153999993</c:v>
                </c:pt>
                <c:pt idx="2587">
                  <c:v>6.1787360153999993</c:v>
                </c:pt>
                <c:pt idx="2588">
                  <c:v>6.1759043306999999</c:v>
                </c:pt>
                <c:pt idx="2589">
                  <c:v>6.1759043306999999</c:v>
                </c:pt>
                <c:pt idx="2590">
                  <c:v>6.1730726459999996</c:v>
                </c:pt>
                <c:pt idx="2591">
                  <c:v>6.1730726459999996</c:v>
                </c:pt>
                <c:pt idx="2592">
                  <c:v>6.1702409613000002</c:v>
                </c:pt>
                <c:pt idx="2593">
                  <c:v>6.1702409613000002</c:v>
                </c:pt>
                <c:pt idx="2594">
                  <c:v>6.1674092765999999</c:v>
                </c:pt>
                <c:pt idx="2595">
                  <c:v>6.1674092765999999</c:v>
                </c:pt>
                <c:pt idx="2596">
                  <c:v>6.1645775918999997</c:v>
                </c:pt>
                <c:pt idx="2597">
                  <c:v>6.1645775918999997</c:v>
                </c:pt>
                <c:pt idx="2598">
                  <c:v>6.1617459071999994</c:v>
                </c:pt>
                <c:pt idx="2599">
                  <c:v>6.1617459071999994</c:v>
                </c:pt>
                <c:pt idx="2600">
                  <c:v>6.1589142225</c:v>
                </c:pt>
                <c:pt idx="2601">
                  <c:v>6.1589142225</c:v>
                </c:pt>
                <c:pt idx="2602">
                  <c:v>6.1560825377999997</c:v>
                </c:pt>
                <c:pt idx="2603">
                  <c:v>6.1560825377999997</c:v>
                </c:pt>
                <c:pt idx="2604">
                  <c:v>6.1532508531000003</c:v>
                </c:pt>
                <c:pt idx="2605">
                  <c:v>6.1532508531000003</c:v>
                </c:pt>
                <c:pt idx="2606">
                  <c:v>6.1504191683999991</c:v>
                </c:pt>
                <c:pt idx="2607">
                  <c:v>6.1504191683999991</c:v>
                </c:pt>
                <c:pt idx="2608">
                  <c:v>6.1475874836999997</c:v>
                </c:pt>
                <c:pt idx="2609">
                  <c:v>6.1475874836999997</c:v>
                </c:pt>
                <c:pt idx="2610">
                  <c:v>6.1447557989999995</c:v>
                </c:pt>
                <c:pt idx="2611">
                  <c:v>6.1447557989999995</c:v>
                </c:pt>
                <c:pt idx="2612">
                  <c:v>6.1419241143000001</c:v>
                </c:pt>
                <c:pt idx="2613">
                  <c:v>6.1419241143000001</c:v>
                </c:pt>
                <c:pt idx="2614">
                  <c:v>6.1390924295999998</c:v>
                </c:pt>
                <c:pt idx="2615">
                  <c:v>6.1390924295999998</c:v>
                </c:pt>
                <c:pt idx="2616">
                  <c:v>6.1362607448999995</c:v>
                </c:pt>
                <c:pt idx="2617">
                  <c:v>6.1362607448999995</c:v>
                </c:pt>
                <c:pt idx="2618">
                  <c:v>6.1334290601999992</c:v>
                </c:pt>
                <c:pt idx="2619">
                  <c:v>6.1334290601999992</c:v>
                </c:pt>
                <c:pt idx="2620">
                  <c:v>6.1305973754999998</c:v>
                </c:pt>
                <c:pt idx="2621">
                  <c:v>6.1305973754999998</c:v>
                </c:pt>
                <c:pt idx="2622">
                  <c:v>6.1305973754999998</c:v>
                </c:pt>
                <c:pt idx="2623">
                  <c:v>6.1277656907999996</c:v>
                </c:pt>
                <c:pt idx="2624">
                  <c:v>6.1277656907999996</c:v>
                </c:pt>
                <c:pt idx="2625">
                  <c:v>6.1249340061000002</c:v>
                </c:pt>
                <c:pt idx="2626">
                  <c:v>6.1249340061000002</c:v>
                </c:pt>
                <c:pt idx="2627">
                  <c:v>6.1221023213999999</c:v>
                </c:pt>
                <c:pt idx="2628">
                  <c:v>6.1221023213999999</c:v>
                </c:pt>
                <c:pt idx="2629">
                  <c:v>6.1192706366999996</c:v>
                </c:pt>
                <c:pt idx="2630">
                  <c:v>6.1192706366999996</c:v>
                </c:pt>
                <c:pt idx="2631">
                  <c:v>6.1164389520000002</c:v>
                </c:pt>
                <c:pt idx="2632">
                  <c:v>6.1164389520000002</c:v>
                </c:pt>
                <c:pt idx="2633">
                  <c:v>6.1136072672999999</c:v>
                </c:pt>
                <c:pt idx="2634">
                  <c:v>6.1136072672999999</c:v>
                </c:pt>
                <c:pt idx="2635">
                  <c:v>6.1107755826000005</c:v>
                </c:pt>
                <c:pt idx="2636">
                  <c:v>6.1107755826000005</c:v>
                </c:pt>
                <c:pt idx="2637">
                  <c:v>6.1079438978999994</c:v>
                </c:pt>
                <c:pt idx="2638">
                  <c:v>6.1079438978999994</c:v>
                </c:pt>
                <c:pt idx="2639">
                  <c:v>6.1051122132</c:v>
                </c:pt>
                <c:pt idx="2640">
                  <c:v>6.1051122132</c:v>
                </c:pt>
                <c:pt idx="2641">
                  <c:v>6.1022805284999997</c:v>
                </c:pt>
                <c:pt idx="2642">
                  <c:v>6.1022805284999997</c:v>
                </c:pt>
                <c:pt idx="2643">
                  <c:v>6.0994488438000003</c:v>
                </c:pt>
                <c:pt idx="2644">
                  <c:v>6.0994488438000003</c:v>
                </c:pt>
                <c:pt idx="2645">
                  <c:v>6.0966171591</c:v>
                </c:pt>
                <c:pt idx="2646">
                  <c:v>6.0966171591</c:v>
                </c:pt>
                <c:pt idx="2647">
                  <c:v>6.0937854743999997</c:v>
                </c:pt>
                <c:pt idx="2648">
                  <c:v>6.0937854743999997</c:v>
                </c:pt>
                <c:pt idx="2649">
                  <c:v>6.0909537896999995</c:v>
                </c:pt>
                <c:pt idx="2650">
                  <c:v>6.0909537896999995</c:v>
                </c:pt>
                <c:pt idx="2651">
                  <c:v>6.0881221050000001</c:v>
                </c:pt>
                <c:pt idx="2652">
                  <c:v>6.0881221050000001</c:v>
                </c:pt>
                <c:pt idx="2653">
                  <c:v>6.0852904202999998</c:v>
                </c:pt>
                <c:pt idx="2654">
                  <c:v>6.0852904202999998</c:v>
                </c:pt>
                <c:pt idx="2655">
                  <c:v>6.0852904202999998</c:v>
                </c:pt>
                <c:pt idx="2656">
                  <c:v>6.0824587356000004</c:v>
                </c:pt>
                <c:pt idx="2657">
                  <c:v>6.0824587356000004</c:v>
                </c:pt>
                <c:pt idx="2658">
                  <c:v>6.0796270508999992</c:v>
                </c:pt>
                <c:pt idx="2659">
                  <c:v>6.0796270508999992</c:v>
                </c:pt>
                <c:pt idx="2660">
                  <c:v>6.0767953661999998</c:v>
                </c:pt>
                <c:pt idx="2661">
                  <c:v>6.0767953661999998</c:v>
                </c:pt>
                <c:pt idx="2662">
                  <c:v>6.0739636814999995</c:v>
                </c:pt>
                <c:pt idx="2663">
                  <c:v>6.0739636814999995</c:v>
                </c:pt>
                <c:pt idx="2664">
                  <c:v>6.0711319968000002</c:v>
                </c:pt>
                <c:pt idx="2665">
                  <c:v>6.0711319968000002</c:v>
                </c:pt>
                <c:pt idx="2666">
                  <c:v>6.0683003120999999</c:v>
                </c:pt>
                <c:pt idx="2667">
                  <c:v>6.0683003120999999</c:v>
                </c:pt>
                <c:pt idx="2668">
                  <c:v>6.0654686273999996</c:v>
                </c:pt>
                <c:pt idx="2669">
                  <c:v>6.0654686273999996</c:v>
                </c:pt>
                <c:pt idx="2670">
                  <c:v>6.0626369426999993</c:v>
                </c:pt>
                <c:pt idx="2671">
                  <c:v>6.0626369426999993</c:v>
                </c:pt>
                <c:pt idx="2672">
                  <c:v>6.0598052579999999</c:v>
                </c:pt>
                <c:pt idx="2673">
                  <c:v>6.0598052579999999</c:v>
                </c:pt>
                <c:pt idx="2674">
                  <c:v>6.0569735732999996</c:v>
                </c:pt>
                <c:pt idx="2675">
                  <c:v>6.0569735732999996</c:v>
                </c:pt>
                <c:pt idx="2676">
                  <c:v>6.0541418886000002</c:v>
                </c:pt>
                <c:pt idx="2677">
                  <c:v>6.0541418886000002</c:v>
                </c:pt>
                <c:pt idx="2678">
                  <c:v>6.0513102038999991</c:v>
                </c:pt>
                <c:pt idx="2679">
                  <c:v>6.0513102038999991</c:v>
                </c:pt>
                <c:pt idx="2680">
                  <c:v>6.0484785191999997</c:v>
                </c:pt>
                <c:pt idx="2681">
                  <c:v>6.0484785191999997</c:v>
                </c:pt>
                <c:pt idx="2682">
                  <c:v>6.0456468344999994</c:v>
                </c:pt>
                <c:pt idx="2683">
                  <c:v>6.0456468344999994</c:v>
                </c:pt>
                <c:pt idx="2684">
                  <c:v>6.0456468344999994</c:v>
                </c:pt>
                <c:pt idx="2685">
                  <c:v>6.0428151498</c:v>
                </c:pt>
                <c:pt idx="2686">
                  <c:v>6.0428151498</c:v>
                </c:pt>
                <c:pt idx="2687">
                  <c:v>6.0399834650999997</c:v>
                </c:pt>
                <c:pt idx="2688">
                  <c:v>6.0371517803999994</c:v>
                </c:pt>
                <c:pt idx="2689">
                  <c:v>6.0314884109999998</c:v>
                </c:pt>
                <c:pt idx="2690">
                  <c:v>6.0286567263000004</c:v>
                </c:pt>
                <c:pt idx="2691">
                  <c:v>6.0258250416000001</c:v>
                </c:pt>
                <c:pt idx="2692">
                  <c:v>6.0201616721999995</c:v>
                </c:pt>
                <c:pt idx="2693">
                  <c:v>6.0173299875000001</c:v>
                </c:pt>
                <c:pt idx="2694">
                  <c:v>6.0116666181000005</c:v>
                </c:pt>
                <c:pt idx="2695">
                  <c:v>6.0088349333999993</c:v>
                </c:pt>
                <c:pt idx="2696">
                  <c:v>6.0031715639999996</c:v>
                </c:pt>
                <c:pt idx="2697">
                  <c:v>6.0003398793000002</c:v>
                </c:pt>
                <c:pt idx="2698">
                  <c:v>5.9946765098999997</c:v>
                </c:pt>
                <c:pt idx="2699">
                  <c:v>5.9918448251999994</c:v>
                </c:pt>
                <c:pt idx="2700">
                  <c:v>5.9890131405</c:v>
                </c:pt>
                <c:pt idx="2701">
                  <c:v>5.9833497711000003</c:v>
                </c:pt>
                <c:pt idx="2702">
                  <c:v>5.9805180863999992</c:v>
                </c:pt>
                <c:pt idx="2703">
                  <c:v>5.9748547169999995</c:v>
                </c:pt>
                <c:pt idx="2704">
                  <c:v>5.9720230323000001</c:v>
                </c:pt>
                <c:pt idx="2705">
                  <c:v>5.9691913475999998</c:v>
                </c:pt>
                <c:pt idx="2706">
                  <c:v>5.9635279781999992</c:v>
                </c:pt>
                <c:pt idx="2707">
                  <c:v>5.9606962934999999</c:v>
                </c:pt>
                <c:pt idx="2708">
                  <c:v>5.9550329241000002</c:v>
                </c:pt>
                <c:pt idx="2709">
                  <c:v>5.9522012393999999</c:v>
                </c:pt>
                <c:pt idx="2710">
                  <c:v>5.9465378700000002</c:v>
                </c:pt>
                <c:pt idx="2711">
                  <c:v>5.9437061852999999</c:v>
                </c:pt>
                <c:pt idx="2712">
                  <c:v>5.9408745006000006</c:v>
                </c:pt>
                <c:pt idx="2713">
                  <c:v>5.9352111312</c:v>
                </c:pt>
                <c:pt idx="2714">
                  <c:v>5.9323794464999997</c:v>
                </c:pt>
                <c:pt idx="2715">
                  <c:v>5.9267160771</c:v>
                </c:pt>
                <c:pt idx="2716">
                  <c:v>5.9238843923999998</c:v>
                </c:pt>
                <c:pt idx="2717">
                  <c:v>5.9182210230000001</c:v>
                </c:pt>
                <c:pt idx="2718">
                  <c:v>5.9153893382999998</c:v>
                </c:pt>
                <c:pt idx="2719">
                  <c:v>5.9125576536000004</c:v>
                </c:pt>
                <c:pt idx="2720">
                  <c:v>5.9068942841999998</c:v>
                </c:pt>
                <c:pt idx="2721">
                  <c:v>5.9040625994999996</c:v>
                </c:pt>
                <c:pt idx="2722">
                  <c:v>5.8983992300999999</c:v>
                </c:pt>
                <c:pt idx="2723">
                  <c:v>5.8955675453999996</c:v>
                </c:pt>
                <c:pt idx="2724">
                  <c:v>5.8927358606999993</c:v>
                </c:pt>
                <c:pt idx="2725">
                  <c:v>5.8870724912999997</c:v>
                </c:pt>
                <c:pt idx="2726">
                  <c:v>5.8842408066000003</c:v>
                </c:pt>
                <c:pt idx="2727">
                  <c:v>5.8785774371999997</c:v>
                </c:pt>
                <c:pt idx="2728">
                  <c:v>5.8757457524999994</c:v>
                </c:pt>
                <c:pt idx="2729">
                  <c:v>5.8729140678</c:v>
                </c:pt>
                <c:pt idx="2730">
                  <c:v>5.8672506983999995</c:v>
                </c:pt>
                <c:pt idx="2731">
                  <c:v>5.8644190137000001</c:v>
                </c:pt>
                <c:pt idx="2732">
                  <c:v>5.8587556443000004</c:v>
                </c:pt>
                <c:pt idx="2733">
                  <c:v>5.8559239596000001</c:v>
                </c:pt>
                <c:pt idx="2734">
                  <c:v>5.8530922748999998</c:v>
                </c:pt>
                <c:pt idx="2735">
                  <c:v>5.8474289055000002</c:v>
                </c:pt>
                <c:pt idx="2736">
                  <c:v>5.8445972207999999</c:v>
                </c:pt>
                <c:pt idx="2737">
                  <c:v>5.8389338513999993</c:v>
                </c:pt>
                <c:pt idx="2738">
                  <c:v>5.8361021666999999</c:v>
                </c:pt>
                <c:pt idx="2739">
                  <c:v>5.8332704819999996</c:v>
                </c:pt>
                <c:pt idx="2740">
                  <c:v>5.8276071126</c:v>
                </c:pt>
                <c:pt idx="2741">
                  <c:v>5.8247754278999997</c:v>
                </c:pt>
                <c:pt idx="2742">
                  <c:v>5.8219437431999994</c:v>
                </c:pt>
                <c:pt idx="2743">
                  <c:v>5.8162803737999997</c:v>
                </c:pt>
                <c:pt idx="2744">
                  <c:v>5.8134486891000003</c:v>
                </c:pt>
                <c:pt idx="2745">
                  <c:v>5.8077853196999998</c:v>
                </c:pt>
                <c:pt idx="2746">
                  <c:v>5.8049536349999995</c:v>
                </c:pt>
                <c:pt idx="2747">
                  <c:v>5.8021219503000001</c:v>
                </c:pt>
                <c:pt idx="2748">
                  <c:v>5.7964585808999995</c:v>
                </c:pt>
                <c:pt idx="2749">
                  <c:v>5.7936268961999993</c:v>
                </c:pt>
                <c:pt idx="2750">
                  <c:v>5.7879635267999996</c:v>
                </c:pt>
                <c:pt idx="2751">
                  <c:v>5.7851318421000002</c:v>
                </c:pt>
                <c:pt idx="2752">
                  <c:v>5.7823001573999999</c:v>
                </c:pt>
                <c:pt idx="2753">
                  <c:v>5.7766367880000002</c:v>
                </c:pt>
                <c:pt idx="2754">
                  <c:v>5.7738051033</c:v>
                </c:pt>
                <c:pt idx="2755">
                  <c:v>5.7709734186000006</c:v>
                </c:pt>
                <c:pt idx="2756">
                  <c:v>5.7653100492</c:v>
                </c:pt>
                <c:pt idx="2757">
                  <c:v>5.7624783644999997</c:v>
                </c:pt>
                <c:pt idx="2758">
                  <c:v>5.7568149951000001</c:v>
                </c:pt>
                <c:pt idx="2759">
                  <c:v>5.7539833103999998</c:v>
                </c:pt>
                <c:pt idx="2760">
                  <c:v>5.7511516256999995</c:v>
                </c:pt>
                <c:pt idx="2761">
                  <c:v>5.7454882562999998</c:v>
                </c:pt>
                <c:pt idx="2762">
                  <c:v>5.7426565716000004</c:v>
                </c:pt>
                <c:pt idx="2763">
                  <c:v>5.7398248868999993</c:v>
                </c:pt>
                <c:pt idx="2764">
                  <c:v>5.7341615174999996</c:v>
                </c:pt>
                <c:pt idx="2765">
                  <c:v>5.7313298328000002</c:v>
                </c:pt>
                <c:pt idx="2766">
                  <c:v>5.7256664633999996</c:v>
                </c:pt>
                <c:pt idx="2767">
                  <c:v>5.7228347786999993</c:v>
                </c:pt>
                <c:pt idx="2768">
                  <c:v>5.720003094</c:v>
                </c:pt>
                <c:pt idx="2769">
                  <c:v>5.7143397246000003</c:v>
                </c:pt>
                <c:pt idx="2770">
                  <c:v>5.7115080398999991</c:v>
                </c:pt>
                <c:pt idx="2771">
                  <c:v>5.7086763551999997</c:v>
                </c:pt>
                <c:pt idx="2772">
                  <c:v>5.7030129858</c:v>
                </c:pt>
                <c:pt idx="2773">
                  <c:v>5.7001813010999998</c:v>
                </c:pt>
                <c:pt idx="2774">
                  <c:v>5.6973496163999995</c:v>
                </c:pt>
                <c:pt idx="2775">
                  <c:v>5.6916862469999998</c:v>
                </c:pt>
                <c:pt idx="2776">
                  <c:v>5.6888545623000004</c:v>
                </c:pt>
                <c:pt idx="2777">
                  <c:v>5.6831911928999999</c:v>
                </c:pt>
                <c:pt idx="2778">
                  <c:v>5.6803595081999996</c:v>
                </c:pt>
                <c:pt idx="2779">
                  <c:v>5.6775278235000002</c:v>
                </c:pt>
                <c:pt idx="2780">
                  <c:v>5.6718644541000005</c:v>
                </c:pt>
                <c:pt idx="2781">
                  <c:v>5.6690327693999993</c:v>
                </c:pt>
                <c:pt idx="2782">
                  <c:v>5.6662010846999999</c:v>
                </c:pt>
                <c:pt idx="2783">
                  <c:v>5.6605377153000003</c:v>
                </c:pt>
                <c:pt idx="2784">
                  <c:v>5.6577060306</c:v>
                </c:pt>
                <c:pt idx="2785">
                  <c:v>5.6548743458999997</c:v>
                </c:pt>
                <c:pt idx="2786">
                  <c:v>5.6492109765</c:v>
                </c:pt>
                <c:pt idx="2787">
                  <c:v>5.6463792917999998</c:v>
                </c:pt>
                <c:pt idx="2788">
                  <c:v>5.6435476071000004</c:v>
                </c:pt>
                <c:pt idx="2789">
                  <c:v>5.6378842376999998</c:v>
                </c:pt>
                <c:pt idx="2790">
                  <c:v>5.6350525529999995</c:v>
                </c:pt>
                <c:pt idx="2791">
                  <c:v>5.6322208683000001</c:v>
                </c:pt>
                <c:pt idx="2792">
                  <c:v>5.6265574988999996</c:v>
                </c:pt>
                <c:pt idx="2793">
                  <c:v>5.6237258141999993</c:v>
                </c:pt>
                <c:pt idx="2794">
                  <c:v>5.6208941294999999</c:v>
                </c:pt>
                <c:pt idx="2795">
                  <c:v>5.6152307601000002</c:v>
                </c:pt>
                <c:pt idx="2796">
                  <c:v>5.6123990753999999</c:v>
                </c:pt>
                <c:pt idx="2797">
                  <c:v>5.6095673906999997</c:v>
                </c:pt>
                <c:pt idx="2798">
                  <c:v>5.6039040213</c:v>
                </c:pt>
                <c:pt idx="2799">
                  <c:v>5.6010723366000006</c:v>
                </c:pt>
                <c:pt idx="2800">
                  <c:v>5.5982406518999994</c:v>
                </c:pt>
                <c:pt idx="2801">
                  <c:v>5.5925772824999997</c:v>
                </c:pt>
                <c:pt idx="2802">
                  <c:v>5.5897455978000004</c:v>
                </c:pt>
                <c:pt idx="2803">
                  <c:v>5.5869139131000001</c:v>
                </c:pt>
                <c:pt idx="2804">
                  <c:v>5.5812505436999995</c:v>
                </c:pt>
                <c:pt idx="2805">
                  <c:v>5.5784188590000001</c:v>
                </c:pt>
                <c:pt idx="2806">
                  <c:v>5.5755871742999998</c:v>
                </c:pt>
                <c:pt idx="2807">
                  <c:v>5.5699238048999993</c:v>
                </c:pt>
                <c:pt idx="2808">
                  <c:v>5.5670921201999999</c:v>
                </c:pt>
                <c:pt idx="2809">
                  <c:v>5.5642604354999996</c:v>
                </c:pt>
                <c:pt idx="2810">
                  <c:v>5.5585970660999999</c:v>
                </c:pt>
                <c:pt idx="2811">
                  <c:v>5.5557653813999996</c:v>
                </c:pt>
                <c:pt idx="2812">
                  <c:v>5.5529336966999994</c:v>
                </c:pt>
                <c:pt idx="2813">
                  <c:v>5.5472703272999997</c:v>
                </c:pt>
                <c:pt idx="2814">
                  <c:v>5.5444386426000003</c:v>
                </c:pt>
                <c:pt idx="2815">
                  <c:v>5.5416069578999991</c:v>
                </c:pt>
                <c:pt idx="2816">
                  <c:v>5.5359435884999995</c:v>
                </c:pt>
                <c:pt idx="2817">
                  <c:v>5.5331119038000001</c:v>
                </c:pt>
                <c:pt idx="2818">
                  <c:v>5.5302802190999998</c:v>
                </c:pt>
                <c:pt idx="2819">
                  <c:v>5.5246168497000001</c:v>
                </c:pt>
                <c:pt idx="2820">
                  <c:v>5.5217851649999998</c:v>
                </c:pt>
                <c:pt idx="2821">
                  <c:v>5.5189534803000004</c:v>
                </c:pt>
                <c:pt idx="2822">
                  <c:v>5.5132901108999999</c:v>
                </c:pt>
                <c:pt idx="2823">
                  <c:v>5.5104584261999996</c:v>
                </c:pt>
                <c:pt idx="2824">
                  <c:v>5.5076267415000002</c:v>
                </c:pt>
                <c:pt idx="2825">
                  <c:v>5.5019633721000005</c:v>
                </c:pt>
                <c:pt idx="2826">
                  <c:v>5.4991316873999994</c:v>
                </c:pt>
                <c:pt idx="2827">
                  <c:v>5.4963000027</c:v>
                </c:pt>
                <c:pt idx="2828">
                  <c:v>5.4934683179999997</c:v>
                </c:pt>
                <c:pt idx="2829">
                  <c:v>5.4878049486</c:v>
                </c:pt>
                <c:pt idx="2830">
                  <c:v>5.4849732638999997</c:v>
                </c:pt>
                <c:pt idx="2831">
                  <c:v>5.4821415791999994</c:v>
                </c:pt>
                <c:pt idx="2832">
                  <c:v>5.4764782097999998</c:v>
                </c:pt>
                <c:pt idx="2833">
                  <c:v>5.4736465251000004</c:v>
                </c:pt>
                <c:pt idx="2834">
                  <c:v>5.4708148403999992</c:v>
                </c:pt>
                <c:pt idx="2835">
                  <c:v>5.4651514709999995</c:v>
                </c:pt>
                <c:pt idx="2836">
                  <c:v>5.4623197863000001</c:v>
                </c:pt>
                <c:pt idx="2837">
                  <c:v>5.4594881015999999</c:v>
                </c:pt>
                <c:pt idx="2838">
                  <c:v>5.4538247321999993</c:v>
                </c:pt>
                <c:pt idx="2839">
                  <c:v>5.4509930474999999</c:v>
                </c:pt>
                <c:pt idx="2840">
                  <c:v>5.4481613627999996</c:v>
                </c:pt>
                <c:pt idx="2841">
                  <c:v>5.4453296781000002</c:v>
                </c:pt>
                <c:pt idx="2842">
                  <c:v>5.4396663086999997</c:v>
                </c:pt>
                <c:pt idx="2843">
                  <c:v>5.4368346239999994</c:v>
                </c:pt>
                <c:pt idx="2844">
                  <c:v>5.4340029393</c:v>
                </c:pt>
                <c:pt idx="2845">
                  <c:v>5.4283395698999994</c:v>
                </c:pt>
                <c:pt idx="2846">
                  <c:v>5.4255078852</c:v>
                </c:pt>
                <c:pt idx="2847">
                  <c:v>5.4226762004999998</c:v>
                </c:pt>
                <c:pt idx="2848">
                  <c:v>5.4198445158000004</c:v>
                </c:pt>
                <c:pt idx="2849">
                  <c:v>5.4141811463999998</c:v>
                </c:pt>
                <c:pt idx="2850">
                  <c:v>5.4113494616999995</c:v>
                </c:pt>
                <c:pt idx="2851">
                  <c:v>5.4085177770000001</c:v>
                </c:pt>
                <c:pt idx="2852">
                  <c:v>5.4028544076000005</c:v>
                </c:pt>
                <c:pt idx="2853">
                  <c:v>5.4000227228999993</c:v>
                </c:pt>
                <c:pt idx="2854">
                  <c:v>5.3971910381999999</c:v>
                </c:pt>
                <c:pt idx="2855">
                  <c:v>5.3915276688000002</c:v>
                </c:pt>
                <c:pt idx="2856">
                  <c:v>5.3886959840999999</c:v>
                </c:pt>
                <c:pt idx="2857">
                  <c:v>5.3858642993999997</c:v>
                </c:pt>
                <c:pt idx="2858">
                  <c:v>5.3830326146999994</c:v>
                </c:pt>
                <c:pt idx="2859">
                  <c:v>5.3773692452999997</c:v>
                </c:pt>
                <c:pt idx="2860">
                  <c:v>5.3745375606000003</c:v>
                </c:pt>
                <c:pt idx="2861">
                  <c:v>5.3717058758999991</c:v>
                </c:pt>
                <c:pt idx="2862">
                  <c:v>5.3688741911999998</c:v>
                </c:pt>
                <c:pt idx="2863">
                  <c:v>5.3632108218000001</c:v>
                </c:pt>
                <c:pt idx="2864">
                  <c:v>5.3603791370999998</c:v>
                </c:pt>
                <c:pt idx="2865">
                  <c:v>5.3575474523999995</c:v>
                </c:pt>
                <c:pt idx="2866">
                  <c:v>5.3518840829999998</c:v>
                </c:pt>
                <c:pt idx="2867">
                  <c:v>5.3490523982999996</c:v>
                </c:pt>
                <c:pt idx="2868">
                  <c:v>5.3462207136000002</c:v>
                </c:pt>
                <c:pt idx="2869">
                  <c:v>5.3433890288999999</c:v>
                </c:pt>
                <c:pt idx="2870">
                  <c:v>5.3377256595000002</c:v>
                </c:pt>
                <c:pt idx="2871">
                  <c:v>5.3348939747999999</c:v>
                </c:pt>
                <c:pt idx="2872">
                  <c:v>5.3320622901000005</c:v>
                </c:pt>
                <c:pt idx="2873">
                  <c:v>5.3263989207</c:v>
                </c:pt>
                <c:pt idx="2874">
                  <c:v>5.3235672359999997</c:v>
                </c:pt>
                <c:pt idx="2875">
                  <c:v>5.3207355513000003</c:v>
                </c:pt>
                <c:pt idx="2876">
                  <c:v>5.3179038666</c:v>
                </c:pt>
                <c:pt idx="2877">
                  <c:v>5.3122404971999995</c:v>
                </c:pt>
                <c:pt idx="2878">
                  <c:v>5.3094088125000001</c:v>
                </c:pt>
                <c:pt idx="2879">
                  <c:v>5.3065771277999998</c:v>
                </c:pt>
                <c:pt idx="2880">
                  <c:v>5.3037454431000004</c:v>
                </c:pt>
                <c:pt idx="2881">
                  <c:v>5.2980820736999998</c:v>
                </c:pt>
                <c:pt idx="2882">
                  <c:v>5.2952503889999996</c:v>
                </c:pt>
                <c:pt idx="2883">
                  <c:v>5.2924187043000002</c:v>
                </c:pt>
                <c:pt idx="2884">
                  <c:v>5.2895870195999999</c:v>
                </c:pt>
                <c:pt idx="2885">
                  <c:v>5.2839236501999993</c:v>
                </c:pt>
                <c:pt idx="2886">
                  <c:v>5.2810919654999999</c:v>
                </c:pt>
                <c:pt idx="2887">
                  <c:v>5.2782602807999996</c:v>
                </c:pt>
                <c:pt idx="2888">
                  <c:v>5.2754285961000003</c:v>
                </c:pt>
                <c:pt idx="2889">
                  <c:v>5.2697652266999997</c:v>
                </c:pt>
                <c:pt idx="2890">
                  <c:v>5.2669335419999994</c:v>
                </c:pt>
                <c:pt idx="2891">
                  <c:v>5.2641018573</c:v>
                </c:pt>
                <c:pt idx="2892">
                  <c:v>5.2612701725999997</c:v>
                </c:pt>
                <c:pt idx="2893">
                  <c:v>5.2556068032000001</c:v>
                </c:pt>
                <c:pt idx="2894">
                  <c:v>5.2527751184999998</c:v>
                </c:pt>
                <c:pt idx="2895">
                  <c:v>5.2499434338000004</c:v>
                </c:pt>
                <c:pt idx="2896">
                  <c:v>5.2442800643999998</c:v>
                </c:pt>
                <c:pt idx="2897">
                  <c:v>5.2414483796999995</c:v>
                </c:pt>
                <c:pt idx="2898">
                  <c:v>5.2386166950000002</c:v>
                </c:pt>
                <c:pt idx="2899">
                  <c:v>5.2357850102999999</c:v>
                </c:pt>
                <c:pt idx="2900">
                  <c:v>5.2301216408999993</c:v>
                </c:pt>
                <c:pt idx="2901">
                  <c:v>5.2272899561999999</c:v>
                </c:pt>
                <c:pt idx="2902">
                  <c:v>5.2244582714999996</c:v>
                </c:pt>
                <c:pt idx="2903">
                  <c:v>5.2216265868000002</c:v>
                </c:pt>
                <c:pt idx="2904">
                  <c:v>5.2187949021</c:v>
                </c:pt>
                <c:pt idx="2905">
                  <c:v>5.2131315326999994</c:v>
                </c:pt>
                <c:pt idx="2906">
                  <c:v>5.210299848</c:v>
                </c:pt>
                <c:pt idx="2907">
                  <c:v>5.2074681632999997</c:v>
                </c:pt>
                <c:pt idx="2908">
                  <c:v>5.2046364786000003</c:v>
                </c:pt>
                <c:pt idx="2909">
                  <c:v>5.1989731091999998</c:v>
                </c:pt>
                <c:pt idx="2910">
                  <c:v>5.1961414244999995</c:v>
                </c:pt>
                <c:pt idx="2911">
                  <c:v>5.1933097398000001</c:v>
                </c:pt>
                <c:pt idx="2912">
                  <c:v>5.1904780550999998</c:v>
                </c:pt>
                <c:pt idx="2913">
                  <c:v>5.1848146856999993</c:v>
                </c:pt>
                <c:pt idx="2914">
                  <c:v>5.1819830009999999</c:v>
                </c:pt>
                <c:pt idx="2915">
                  <c:v>5.1791513162999996</c:v>
                </c:pt>
                <c:pt idx="2916">
                  <c:v>5.1763196316000002</c:v>
                </c:pt>
                <c:pt idx="2917">
                  <c:v>5.1706562621999996</c:v>
                </c:pt>
                <c:pt idx="2918">
                  <c:v>5.1678245775000002</c:v>
                </c:pt>
                <c:pt idx="2919">
                  <c:v>5.1649928928</c:v>
                </c:pt>
                <c:pt idx="2920">
                  <c:v>5.1621612081000006</c:v>
                </c:pt>
                <c:pt idx="2921">
                  <c:v>5.1564978387</c:v>
                </c:pt>
                <c:pt idx="2922">
                  <c:v>5.1536661539999997</c:v>
                </c:pt>
                <c:pt idx="2923">
                  <c:v>5.1508344693000003</c:v>
                </c:pt>
                <c:pt idx="2924">
                  <c:v>5.1480027846</c:v>
                </c:pt>
                <c:pt idx="2925">
                  <c:v>5.1451710998999998</c:v>
                </c:pt>
                <c:pt idx="2926">
                  <c:v>5.1395077305000001</c:v>
                </c:pt>
                <c:pt idx="2927">
                  <c:v>5.1366760457999998</c:v>
                </c:pt>
                <c:pt idx="2928">
                  <c:v>5.1338443611000004</c:v>
                </c:pt>
                <c:pt idx="2929">
                  <c:v>5.1310126763999993</c:v>
                </c:pt>
                <c:pt idx="2930">
                  <c:v>5.1253493069999996</c:v>
                </c:pt>
                <c:pt idx="2931">
                  <c:v>5.1225176223000002</c:v>
                </c:pt>
                <c:pt idx="2932">
                  <c:v>5.1196859375999999</c:v>
                </c:pt>
                <c:pt idx="2933">
                  <c:v>5.1168542528999996</c:v>
                </c:pt>
                <c:pt idx="2934">
                  <c:v>5.1140225681999993</c:v>
                </c:pt>
                <c:pt idx="2935">
                  <c:v>5.1083591987999997</c:v>
                </c:pt>
                <c:pt idx="2936">
                  <c:v>5.1055275141000003</c:v>
                </c:pt>
                <c:pt idx="2937">
                  <c:v>5.1026958293999991</c:v>
                </c:pt>
                <c:pt idx="2938">
                  <c:v>5.0998641446999997</c:v>
                </c:pt>
                <c:pt idx="2939">
                  <c:v>5.0942007753</c:v>
                </c:pt>
                <c:pt idx="2940">
                  <c:v>5.0913690905999998</c:v>
                </c:pt>
                <c:pt idx="2941">
                  <c:v>5.0885374058999995</c:v>
                </c:pt>
                <c:pt idx="2942">
                  <c:v>5.0857057212000001</c:v>
                </c:pt>
                <c:pt idx="2943">
                  <c:v>5.0828740364999998</c:v>
                </c:pt>
                <c:pt idx="2944">
                  <c:v>5.0772106671000001</c:v>
                </c:pt>
                <c:pt idx="2945">
                  <c:v>5.0743789823999998</c:v>
                </c:pt>
                <c:pt idx="2946">
                  <c:v>5.0715472976999996</c:v>
                </c:pt>
                <c:pt idx="2947">
                  <c:v>5.0687156130000002</c:v>
                </c:pt>
                <c:pt idx="2948">
                  <c:v>5.0658839282999999</c:v>
                </c:pt>
                <c:pt idx="2949">
                  <c:v>5.0602205588999993</c:v>
                </c:pt>
                <c:pt idx="2950">
                  <c:v>5.0573888741999999</c:v>
                </c:pt>
                <c:pt idx="2951">
                  <c:v>5.0545571894999997</c:v>
                </c:pt>
                <c:pt idx="2952">
                  <c:v>5.0517255048000003</c:v>
                </c:pt>
                <c:pt idx="2953">
                  <c:v>5.0488938201</c:v>
                </c:pt>
                <c:pt idx="2954">
                  <c:v>5.0432304506999994</c:v>
                </c:pt>
                <c:pt idx="2955">
                  <c:v>5.040398766</c:v>
                </c:pt>
                <c:pt idx="2956">
                  <c:v>5.0375670812999997</c:v>
                </c:pt>
                <c:pt idx="2957">
                  <c:v>5.0347353966000004</c:v>
                </c:pt>
                <c:pt idx="2958">
                  <c:v>5.0319037118999992</c:v>
                </c:pt>
                <c:pt idx="2959">
                  <c:v>5.0262403424999995</c:v>
                </c:pt>
                <c:pt idx="2960">
                  <c:v>5.0234086578000001</c:v>
                </c:pt>
                <c:pt idx="2961">
                  <c:v>5.0205769730999998</c:v>
                </c:pt>
                <c:pt idx="2962">
                  <c:v>5.0064185496000002</c:v>
                </c:pt>
                <c:pt idx="2963">
                  <c:v>4.9922601261000006</c:v>
                </c:pt>
                <c:pt idx="2964">
                  <c:v>4.9781017026000001</c:v>
                </c:pt>
                <c:pt idx="2965">
                  <c:v>4.9639432791000004</c:v>
                </c:pt>
                <c:pt idx="2966">
                  <c:v>4.9497848555999999</c:v>
                </c:pt>
                <c:pt idx="2967">
                  <c:v>4.9356264321000003</c:v>
                </c:pt>
                <c:pt idx="2968">
                  <c:v>4.9214680085999998</c:v>
                </c:pt>
                <c:pt idx="2969">
                  <c:v>4.9073095851000001</c:v>
                </c:pt>
                <c:pt idx="2970">
                  <c:v>4.8931511616000005</c:v>
                </c:pt>
                <c:pt idx="2971">
                  <c:v>4.8789927381</c:v>
                </c:pt>
                <c:pt idx="2972">
                  <c:v>4.8648343146000004</c:v>
                </c:pt>
                <c:pt idx="2973">
                  <c:v>4.8506758910999999</c:v>
                </c:pt>
                <c:pt idx="2974">
                  <c:v>4.8365174676000002</c:v>
                </c:pt>
                <c:pt idx="2975">
                  <c:v>4.8223590441000006</c:v>
                </c:pt>
                <c:pt idx="2976">
                  <c:v>4.8082006206000001</c:v>
                </c:pt>
                <c:pt idx="2977">
                  <c:v>4.7940421971000005</c:v>
                </c:pt>
                <c:pt idx="2978">
                  <c:v>4.7798837735999999</c:v>
                </c:pt>
                <c:pt idx="2979">
                  <c:v>4.7657253501000003</c:v>
                </c:pt>
                <c:pt idx="2980">
                  <c:v>4.7515669265999998</c:v>
                </c:pt>
                <c:pt idx="2981">
                  <c:v>4.7374085031000002</c:v>
                </c:pt>
                <c:pt idx="2982">
                  <c:v>4.7260817642999999</c:v>
                </c:pt>
                <c:pt idx="2983">
                  <c:v>4.7119233408000003</c:v>
                </c:pt>
                <c:pt idx="2984">
                  <c:v>4.6977649172999998</c:v>
                </c:pt>
                <c:pt idx="2985">
                  <c:v>4.6836064938000002</c:v>
                </c:pt>
                <c:pt idx="2986">
                  <c:v>4.6694480702999996</c:v>
                </c:pt>
                <c:pt idx="2987">
                  <c:v>4.6581213315000003</c:v>
                </c:pt>
                <c:pt idx="2988">
                  <c:v>4.6439629079999998</c:v>
                </c:pt>
                <c:pt idx="2989">
                  <c:v>4.6298044845000002</c:v>
                </c:pt>
                <c:pt idx="2990">
                  <c:v>4.6156460609999996</c:v>
                </c:pt>
                <c:pt idx="2991">
                  <c:v>4.6043193221999994</c:v>
                </c:pt>
                <c:pt idx="2992">
                  <c:v>4.5901608986999998</c:v>
                </c:pt>
                <c:pt idx="2993">
                  <c:v>4.5760024752000001</c:v>
                </c:pt>
                <c:pt idx="2994">
                  <c:v>4.5618440516999996</c:v>
                </c:pt>
                <c:pt idx="2995">
                  <c:v>4.5505173128999994</c:v>
                </c:pt>
                <c:pt idx="2996">
                  <c:v>4.5363588893999998</c:v>
                </c:pt>
                <c:pt idx="2997">
                  <c:v>4.5250321506000004</c:v>
                </c:pt>
                <c:pt idx="2998">
                  <c:v>4.5108737270999999</c:v>
                </c:pt>
                <c:pt idx="2999">
                  <c:v>4.4967153036000003</c:v>
                </c:pt>
                <c:pt idx="3000">
                  <c:v>4.4853885648</c:v>
                </c:pt>
                <c:pt idx="3001">
                  <c:v>4.4712301413000004</c:v>
                </c:pt>
                <c:pt idx="3002">
                  <c:v>4.4599034025000002</c:v>
                </c:pt>
                <c:pt idx="3003">
                  <c:v>4.4457449789999997</c:v>
                </c:pt>
                <c:pt idx="3004">
                  <c:v>4.4315865555</c:v>
                </c:pt>
                <c:pt idx="3005">
                  <c:v>4.4202598166999998</c:v>
                </c:pt>
                <c:pt idx="3006">
                  <c:v>4.4061013931999993</c:v>
                </c:pt>
                <c:pt idx="3007">
                  <c:v>4.3947746543999999</c:v>
                </c:pt>
                <c:pt idx="3008">
                  <c:v>4.3806162308999994</c:v>
                </c:pt>
                <c:pt idx="3009">
                  <c:v>4.3692894921000001</c:v>
                </c:pt>
                <c:pt idx="3010">
                  <c:v>4.3551310686000004</c:v>
                </c:pt>
                <c:pt idx="3011">
                  <c:v>4.3438043298000002</c:v>
                </c:pt>
                <c:pt idx="3012">
                  <c:v>4.3296459062999997</c:v>
                </c:pt>
                <c:pt idx="3013">
                  <c:v>4.3183191674999994</c:v>
                </c:pt>
                <c:pt idx="3014">
                  <c:v>4.3069924287000001</c:v>
                </c:pt>
                <c:pt idx="3015">
                  <c:v>4.2928340051999996</c:v>
                </c:pt>
                <c:pt idx="3016">
                  <c:v>4.2815072663999993</c:v>
                </c:pt>
                <c:pt idx="3017">
                  <c:v>4.2673488428999997</c:v>
                </c:pt>
                <c:pt idx="3018">
                  <c:v>4.2560221041000004</c:v>
                </c:pt>
                <c:pt idx="3019">
                  <c:v>4.2446953653000001</c:v>
                </c:pt>
                <c:pt idx="3020">
                  <c:v>4.2305369417999996</c:v>
                </c:pt>
                <c:pt idx="3021">
                  <c:v>4.2192102030000003</c:v>
                </c:pt>
                <c:pt idx="3022">
                  <c:v>4.2078834642</c:v>
                </c:pt>
                <c:pt idx="3023">
                  <c:v>4.1937250406999995</c:v>
                </c:pt>
                <c:pt idx="3024">
                  <c:v>4.1823983018999993</c:v>
                </c:pt>
                <c:pt idx="3025">
                  <c:v>4.1710715630999999</c:v>
                </c:pt>
                <c:pt idx="3026">
                  <c:v>4.1597448242999997</c:v>
                </c:pt>
                <c:pt idx="3027">
                  <c:v>4.1455864008000001</c:v>
                </c:pt>
                <c:pt idx="3028">
                  <c:v>4.1342596619999998</c:v>
                </c:pt>
                <c:pt idx="3029">
                  <c:v>4.1229329231999996</c:v>
                </c:pt>
                <c:pt idx="3030">
                  <c:v>4.1116061843999994</c:v>
                </c:pt>
                <c:pt idx="3031">
                  <c:v>4.0974477608999997</c:v>
                </c:pt>
                <c:pt idx="3032">
                  <c:v>4.0861210221000004</c:v>
                </c:pt>
                <c:pt idx="3033">
                  <c:v>4.0747942833000002</c:v>
                </c:pt>
                <c:pt idx="3034">
                  <c:v>4.0634675444999999</c:v>
                </c:pt>
                <c:pt idx="3035">
                  <c:v>4.0521408056999997</c:v>
                </c:pt>
                <c:pt idx="3036">
                  <c:v>4.0408140668999994</c:v>
                </c:pt>
                <c:pt idx="3037">
                  <c:v>4.0266556433999998</c:v>
                </c:pt>
                <c:pt idx="3038">
                  <c:v>4.0153289046000005</c:v>
                </c:pt>
                <c:pt idx="3039">
                  <c:v>4.0040021658000002</c:v>
                </c:pt>
                <c:pt idx="3040">
                  <c:v>3.992675427</c:v>
                </c:pt>
                <c:pt idx="3041">
                  <c:v>3.9813486881999998</c:v>
                </c:pt>
                <c:pt idx="3042">
                  <c:v>3.9700219493999995</c:v>
                </c:pt>
                <c:pt idx="3043">
                  <c:v>3.9586952106000002</c:v>
                </c:pt>
                <c:pt idx="3044">
                  <c:v>3.9473684717999999</c:v>
                </c:pt>
                <c:pt idx="3045">
                  <c:v>3.9360417329999997</c:v>
                </c:pt>
                <c:pt idx="3046">
                  <c:v>3.9247149941999999</c:v>
                </c:pt>
                <c:pt idx="3047">
                  <c:v>3.9133882553999997</c:v>
                </c:pt>
                <c:pt idx="3048">
                  <c:v>3.9020615166000003</c:v>
                </c:pt>
                <c:pt idx="3049">
                  <c:v>3.8907347778000001</c:v>
                </c:pt>
                <c:pt idx="3050">
                  <c:v>3.8794080389999999</c:v>
                </c:pt>
                <c:pt idx="3051">
                  <c:v>3.8680813001999996</c:v>
                </c:pt>
                <c:pt idx="3052">
                  <c:v>3.8567545613999994</c:v>
                </c:pt>
                <c:pt idx="3053">
                  <c:v>3.8454278226</c:v>
                </c:pt>
                <c:pt idx="3054">
                  <c:v>3.8341010838000003</c:v>
                </c:pt>
                <c:pt idx="3055">
                  <c:v>3.822774345</c:v>
                </c:pt>
                <c:pt idx="3056">
                  <c:v>3.8114476061999998</c:v>
                </c:pt>
                <c:pt idx="3057">
                  <c:v>3.8001208673999995</c:v>
                </c:pt>
                <c:pt idx="3058">
                  <c:v>3.7887941286000002</c:v>
                </c:pt>
                <c:pt idx="3059">
                  <c:v>3.7774673898</c:v>
                </c:pt>
                <c:pt idx="3060">
                  <c:v>3.7689723356999996</c:v>
                </c:pt>
                <c:pt idx="3061">
                  <c:v>3.7576455968999998</c:v>
                </c:pt>
                <c:pt idx="3062">
                  <c:v>3.7463188581000004</c:v>
                </c:pt>
                <c:pt idx="3063">
                  <c:v>3.7349921193000002</c:v>
                </c:pt>
                <c:pt idx="3064">
                  <c:v>3.7236653805</c:v>
                </c:pt>
                <c:pt idx="3065">
                  <c:v>3.6783584252999999</c:v>
                </c:pt>
                <c:pt idx="3066">
                  <c:v>3.6047346230999997</c:v>
                </c:pt>
                <c:pt idx="3067">
                  <c:v>3.5367741903000001</c:v>
                </c:pt>
                <c:pt idx="3068">
                  <c:v>3.4659820728000001</c:v>
                </c:pt>
                <c:pt idx="3069">
                  <c:v>3.3980216400000001</c:v>
                </c:pt>
                <c:pt idx="3070">
                  <c:v>3.3328928918999998</c:v>
                </c:pt>
                <c:pt idx="3071">
                  <c:v>3.2677641438</c:v>
                </c:pt>
                <c:pt idx="3072">
                  <c:v>3.2054670804000001</c:v>
                </c:pt>
                <c:pt idx="3073">
                  <c:v>3.1431700170000001</c:v>
                </c:pt>
                <c:pt idx="3074">
                  <c:v>3.0808729535999997</c:v>
                </c:pt>
                <c:pt idx="3075">
                  <c:v>3.0214075749</c:v>
                </c:pt>
                <c:pt idx="3076">
                  <c:v>2.9619421961999999</c:v>
                </c:pt>
                <c:pt idx="3077">
                  <c:v>2.9053085021999996</c:v>
                </c:pt>
                <c:pt idx="3078">
                  <c:v>2.8486748081999997</c:v>
                </c:pt>
                <c:pt idx="3079">
                  <c:v>2.7920411141999999</c:v>
                </c:pt>
                <c:pt idx="3080">
                  <c:v>2.7382391048999999</c:v>
                </c:pt>
                <c:pt idx="3081">
                  <c:v>2.6844370955999999</c:v>
                </c:pt>
                <c:pt idx="3082">
                  <c:v>2.6334667709999997</c:v>
                </c:pt>
                <c:pt idx="3083">
                  <c:v>2.5824964464</c:v>
                </c:pt>
                <c:pt idx="3084">
                  <c:v>2.5315261218000003</c:v>
                </c:pt>
                <c:pt idx="3085">
                  <c:v>2.4805557971999996</c:v>
                </c:pt>
                <c:pt idx="3086">
                  <c:v>2.4324171573000002</c:v>
                </c:pt>
                <c:pt idx="3087">
                  <c:v>2.3871102020999997</c:v>
                </c:pt>
                <c:pt idx="3088">
                  <c:v>2.3389715621999998</c:v>
                </c:pt>
                <c:pt idx="3089">
                  <c:v>2.2936646069999997</c:v>
                </c:pt>
                <c:pt idx="3090">
                  <c:v>2.2483576518000001</c:v>
                </c:pt>
                <c:pt idx="3091">
                  <c:v>2.2058823812999999</c:v>
                </c:pt>
                <c:pt idx="3092">
                  <c:v>2.1634071108000001</c:v>
                </c:pt>
                <c:pt idx="3093">
                  <c:v>2.1209318402999999</c:v>
                </c:pt>
                <c:pt idx="3094">
                  <c:v>2.0784565698000002</c:v>
                </c:pt>
                <c:pt idx="3095">
                  <c:v>2.0388129839999998</c:v>
                </c:pt>
                <c:pt idx="3096">
                  <c:v>1.9991693981999998</c:v>
                </c:pt>
                <c:pt idx="3097">
                  <c:v>1.9595258124000001</c:v>
                </c:pt>
                <c:pt idx="3098">
                  <c:v>1.9227139113</c:v>
                </c:pt>
                <c:pt idx="3099">
                  <c:v>1.8830703254999999</c:v>
                </c:pt>
                <c:pt idx="3100">
                  <c:v>1.8490901090999998</c:v>
                </c:pt>
                <c:pt idx="3101">
                  <c:v>1.8122782079999999</c:v>
                </c:pt>
                <c:pt idx="3102">
                  <c:v>1.7754663069000001</c:v>
                </c:pt>
                <c:pt idx="3103">
                  <c:v>1.7414860905</c:v>
                </c:pt>
                <c:pt idx="3104">
                  <c:v>1.7075058740999998</c:v>
                </c:pt>
                <c:pt idx="3105">
                  <c:v>1.6735256576999999</c:v>
                </c:pt>
                <c:pt idx="3106">
                  <c:v>1.642377126</c:v>
                </c:pt>
                <c:pt idx="3107">
                  <c:v>1.6112285943</c:v>
                </c:pt>
                <c:pt idx="3108">
                  <c:v>1.5489315309</c:v>
                </c:pt>
                <c:pt idx="3109">
                  <c:v>1.4781394134000001</c:v>
                </c:pt>
                <c:pt idx="3110">
                  <c:v>1.4130106652999999</c:v>
                </c:pt>
                <c:pt idx="3111">
                  <c:v>1.3478819172000001</c:v>
                </c:pt>
                <c:pt idx="3112">
                  <c:v>1.2855848537999999</c:v>
                </c:pt>
                <c:pt idx="3113">
                  <c:v>1.2261194751</c:v>
                </c:pt>
                <c:pt idx="3114">
                  <c:v>1.1723174658</c:v>
                </c:pt>
                <c:pt idx="3115">
                  <c:v>1.1185154564999999</c:v>
                </c:pt>
                <c:pt idx="3116">
                  <c:v>1.0675451319</c:v>
                </c:pt>
                <c:pt idx="3117">
                  <c:v>1.0194064919999999</c:v>
                </c:pt>
                <c:pt idx="3118">
                  <c:v>0.97126785209999988</c:v>
                </c:pt>
                <c:pt idx="3119">
                  <c:v>0.92596089690000005</c:v>
                </c:pt>
                <c:pt idx="3120">
                  <c:v>0.8863173111</c:v>
                </c:pt>
                <c:pt idx="3121">
                  <c:v>0.84384204060000001</c:v>
                </c:pt>
                <c:pt idx="3122">
                  <c:v>0.80703013950000002</c:v>
                </c:pt>
                <c:pt idx="3123">
                  <c:v>0.77021823839999992</c:v>
                </c:pt>
                <c:pt idx="3124">
                  <c:v>0.73340633729999993</c:v>
                </c:pt>
                <c:pt idx="3125">
                  <c:v>0.6994261209</c:v>
                </c:pt>
                <c:pt idx="3126">
                  <c:v>0.66827758920000002</c:v>
                </c:pt>
                <c:pt idx="3127">
                  <c:v>0.63712905749999993</c:v>
                </c:pt>
                <c:pt idx="3128">
                  <c:v>0.60881221050000001</c:v>
                </c:pt>
                <c:pt idx="3129">
                  <c:v>0.58049536349999997</c:v>
                </c:pt>
                <c:pt idx="3130">
                  <c:v>0.5550102012</c:v>
                </c:pt>
                <c:pt idx="3131">
                  <c:v>0.52952503889999991</c:v>
                </c:pt>
                <c:pt idx="3132">
                  <c:v>0.50403987660000005</c:v>
                </c:pt>
                <c:pt idx="3133">
                  <c:v>0.48138639899999996</c:v>
                </c:pt>
                <c:pt idx="3134">
                  <c:v>0.4615646061</c:v>
                </c:pt>
                <c:pt idx="3135">
                  <c:v>0.43891112849999997</c:v>
                </c:pt>
                <c:pt idx="3136">
                  <c:v>0.4190893356</c:v>
                </c:pt>
                <c:pt idx="3137">
                  <c:v>0.39926754269999998</c:v>
                </c:pt>
                <c:pt idx="3138">
                  <c:v>0.38227743450000001</c:v>
                </c:pt>
                <c:pt idx="3139">
                  <c:v>0.36528732629999999</c:v>
                </c:pt>
                <c:pt idx="3140">
                  <c:v>0.34829721810000003</c:v>
                </c:pt>
                <c:pt idx="3141">
                  <c:v>0.33130710989999995</c:v>
                </c:pt>
                <c:pt idx="3142">
                  <c:v>0.31714868639999999</c:v>
                </c:pt>
                <c:pt idx="3143">
                  <c:v>0.30299026289999997</c:v>
                </c:pt>
                <c:pt idx="3144">
                  <c:v>0.28883183939999996</c:v>
                </c:pt>
                <c:pt idx="3145">
                  <c:v>0.2746734159</c:v>
                </c:pt>
                <c:pt idx="3146">
                  <c:v>0.26334667710000004</c:v>
                </c:pt>
                <c:pt idx="3147">
                  <c:v>0.25201993830000002</c:v>
                </c:pt>
                <c:pt idx="3148">
                  <c:v>0.24069319949999998</c:v>
                </c:pt>
                <c:pt idx="3149">
                  <c:v>0.2293664607</c:v>
                </c:pt>
                <c:pt idx="3150">
                  <c:v>0.21803972190000001</c:v>
                </c:pt>
                <c:pt idx="3151">
                  <c:v>0.2067129831</c:v>
                </c:pt>
                <c:pt idx="3152">
                  <c:v>0.19821792899999999</c:v>
                </c:pt>
                <c:pt idx="3153">
                  <c:v>0.1897228749</c:v>
                </c:pt>
                <c:pt idx="3154">
                  <c:v>0.18122782079999999</c:v>
                </c:pt>
                <c:pt idx="3155">
                  <c:v>0.17273276669999998</c:v>
                </c:pt>
                <c:pt idx="3156">
                  <c:v>0.1642377126</c:v>
                </c:pt>
                <c:pt idx="3157">
                  <c:v>0.1585743432</c:v>
                </c:pt>
                <c:pt idx="3158">
                  <c:v>0.15007928909999999</c:v>
                </c:pt>
                <c:pt idx="3159">
                  <c:v>0.14441591969999998</c:v>
                </c:pt>
                <c:pt idx="3160">
                  <c:v>0.1359208656</c:v>
                </c:pt>
                <c:pt idx="3161">
                  <c:v>0.13025749619999999</c:v>
                </c:pt>
                <c:pt idx="3162">
                  <c:v>0.12459412680000001</c:v>
                </c:pt>
                <c:pt idx="3163">
                  <c:v>0.1189307574</c:v>
                </c:pt>
                <c:pt idx="3164">
                  <c:v>0.113267388</c:v>
                </c:pt>
                <c:pt idx="3165">
                  <c:v>0.10760401859999999</c:v>
                </c:pt>
                <c:pt idx="3166">
                  <c:v>0.1019406492</c:v>
                </c:pt>
                <c:pt idx="3167">
                  <c:v>9.9108964499999994E-2</c:v>
                </c:pt>
                <c:pt idx="3168">
                  <c:v>9.3445595099999987E-2</c:v>
                </c:pt>
                <c:pt idx="3169">
                  <c:v>9.0613910399999997E-2</c:v>
                </c:pt>
                <c:pt idx="3170">
                  <c:v>8.4950540999999991E-2</c:v>
                </c:pt>
                <c:pt idx="3171">
                  <c:v>8.2118856300000001E-2</c:v>
                </c:pt>
                <c:pt idx="3172">
                  <c:v>7.9287171599999998E-2</c:v>
                </c:pt>
                <c:pt idx="3173">
                  <c:v>7.3623802200000005E-2</c:v>
                </c:pt>
                <c:pt idx="3174">
                  <c:v>7.0792117500000001E-2</c:v>
                </c:pt>
                <c:pt idx="3175">
                  <c:v>6.7960432799999998E-2</c:v>
                </c:pt>
                <c:pt idx="3176">
                  <c:v>6.5128748099999995E-2</c:v>
                </c:pt>
                <c:pt idx="3177">
                  <c:v>6.2297063400000005E-2</c:v>
                </c:pt>
                <c:pt idx="3178">
                  <c:v>5.9465378700000002E-2</c:v>
                </c:pt>
                <c:pt idx="3179">
                  <c:v>5.6633693999999998E-2</c:v>
                </c:pt>
                <c:pt idx="3180">
                  <c:v>5.3802009299999995E-2</c:v>
                </c:pt>
                <c:pt idx="3181">
                  <c:v>5.0970324599999998E-2</c:v>
                </c:pt>
                <c:pt idx="3182">
                  <c:v>4.8138639899999995E-2</c:v>
                </c:pt>
                <c:pt idx="3183">
                  <c:v>4.5306955199999999E-2</c:v>
                </c:pt>
                <c:pt idx="3184">
                  <c:v>4.5306955199999999E-2</c:v>
                </c:pt>
                <c:pt idx="3185">
                  <c:v>4.2475270499999995E-2</c:v>
                </c:pt>
                <c:pt idx="3186">
                  <c:v>3.9643585799999999E-2</c:v>
                </c:pt>
                <c:pt idx="3187">
                  <c:v>3.9643585799999999E-2</c:v>
                </c:pt>
                <c:pt idx="3188">
                  <c:v>3.6811901100000002E-2</c:v>
                </c:pt>
                <c:pt idx="3189">
                  <c:v>3.3980216399999999E-2</c:v>
                </c:pt>
                <c:pt idx="3190">
                  <c:v>3.3980216399999999E-2</c:v>
                </c:pt>
                <c:pt idx="3191">
                  <c:v>3.1148531700000003E-2</c:v>
                </c:pt>
                <c:pt idx="3192">
                  <c:v>3.1148531700000003E-2</c:v>
                </c:pt>
                <c:pt idx="3193">
                  <c:v>2.8316846999999999E-2</c:v>
                </c:pt>
                <c:pt idx="3194">
                  <c:v>2.8316846999999999E-2</c:v>
                </c:pt>
                <c:pt idx="3195">
                  <c:v>2.5485162299999999E-2</c:v>
                </c:pt>
                <c:pt idx="3196">
                  <c:v>2.5485162299999999E-2</c:v>
                </c:pt>
                <c:pt idx="3197">
                  <c:v>2.5485162299999999E-2</c:v>
                </c:pt>
                <c:pt idx="3198">
                  <c:v>2.2653477599999999E-2</c:v>
                </c:pt>
                <c:pt idx="3199">
                  <c:v>2.2653477599999999E-2</c:v>
                </c:pt>
                <c:pt idx="3200">
                  <c:v>1.9821792899999999E-2</c:v>
                </c:pt>
                <c:pt idx="3201">
                  <c:v>1.9821792899999999E-2</c:v>
                </c:pt>
                <c:pt idx="3202">
                  <c:v>1.9821792899999999E-2</c:v>
                </c:pt>
                <c:pt idx="3203">
                  <c:v>1.6990108199999999E-2</c:v>
                </c:pt>
                <c:pt idx="3204">
                  <c:v>1.6990108199999999E-2</c:v>
                </c:pt>
                <c:pt idx="3205">
                  <c:v>1.6990108199999999E-2</c:v>
                </c:pt>
                <c:pt idx="3206">
                  <c:v>1.6990108199999999E-2</c:v>
                </c:pt>
                <c:pt idx="3207">
                  <c:v>1.41584235E-2</c:v>
                </c:pt>
                <c:pt idx="3208">
                  <c:v>1.41584235E-2</c:v>
                </c:pt>
                <c:pt idx="3209">
                  <c:v>1.41584235E-2</c:v>
                </c:pt>
                <c:pt idx="3210">
                  <c:v>1.41584235E-2</c:v>
                </c:pt>
                <c:pt idx="3211">
                  <c:v>1.13267388E-2</c:v>
                </c:pt>
                <c:pt idx="3212">
                  <c:v>1.13267388E-2</c:v>
                </c:pt>
                <c:pt idx="3213">
                  <c:v>1.13267388E-2</c:v>
                </c:pt>
                <c:pt idx="3214">
                  <c:v>1.13267388E-2</c:v>
                </c:pt>
                <c:pt idx="3215">
                  <c:v>1.13267388E-2</c:v>
                </c:pt>
                <c:pt idx="3216">
                  <c:v>1.13267388E-2</c:v>
                </c:pt>
                <c:pt idx="3217">
                  <c:v>8.4950540999999997E-3</c:v>
                </c:pt>
                <c:pt idx="3218">
                  <c:v>8.4950540999999997E-3</c:v>
                </c:pt>
                <c:pt idx="3219">
                  <c:v>8.4950540999999997E-3</c:v>
                </c:pt>
                <c:pt idx="3220">
                  <c:v>8.4950540999999997E-3</c:v>
                </c:pt>
                <c:pt idx="3221">
                  <c:v>8.4950540999999997E-3</c:v>
                </c:pt>
                <c:pt idx="3222">
                  <c:v>8.4950540999999997E-3</c:v>
                </c:pt>
                <c:pt idx="3223">
                  <c:v>8.4950540999999997E-3</c:v>
                </c:pt>
                <c:pt idx="3224">
                  <c:v>5.6633693999999998E-3</c:v>
                </c:pt>
                <c:pt idx="3225">
                  <c:v>5.6633693999999998E-3</c:v>
                </c:pt>
                <c:pt idx="3226">
                  <c:v>5.6633693999999998E-3</c:v>
                </c:pt>
                <c:pt idx="3227">
                  <c:v>5.6633693999999998E-3</c:v>
                </c:pt>
                <c:pt idx="3228">
                  <c:v>5.6633693999999998E-3</c:v>
                </c:pt>
                <c:pt idx="3229">
                  <c:v>5.6633693999999998E-3</c:v>
                </c:pt>
                <c:pt idx="3230">
                  <c:v>5.6633693999999998E-3</c:v>
                </c:pt>
                <c:pt idx="3231">
                  <c:v>5.6633693999999998E-3</c:v>
                </c:pt>
                <c:pt idx="3232">
                  <c:v>5.6633693999999998E-3</c:v>
                </c:pt>
                <c:pt idx="3233">
                  <c:v>5.6633693999999998E-3</c:v>
                </c:pt>
                <c:pt idx="3234">
                  <c:v>5.6633693999999998E-3</c:v>
                </c:pt>
                <c:pt idx="3235">
                  <c:v>2.8316846999999999E-3</c:v>
                </c:pt>
                <c:pt idx="3236">
                  <c:v>2.8316846999999999E-3</c:v>
                </c:pt>
                <c:pt idx="3237">
                  <c:v>2.8316846999999999E-3</c:v>
                </c:pt>
                <c:pt idx="3238">
                  <c:v>2.8316846999999999E-3</c:v>
                </c:pt>
                <c:pt idx="3239">
                  <c:v>2.8316846999999999E-3</c:v>
                </c:pt>
                <c:pt idx="3240">
                  <c:v>2.8316846999999999E-3</c:v>
                </c:pt>
                <c:pt idx="3241">
                  <c:v>2.8316846999999999E-3</c:v>
                </c:pt>
                <c:pt idx="3242">
                  <c:v>2.8316846999999999E-3</c:v>
                </c:pt>
                <c:pt idx="3243">
                  <c:v>2.8316846999999999E-3</c:v>
                </c:pt>
                <c:pt idx="3244">
                  <c:v>2.8316846999999999E-3</c:v>
                </c:pt>
                <c:pt idx="3245">
                  <c:v>2.8316846999999999E-3</c:v>
                </c:pt>
                <c:pt idx="3246">
                  <c:v>2.8316846999999999E-3</c:v>
                </c:pt>
                <c:pt idx="3247">
                  <c:v>2.8316846999999999E-3</c:v>
                </c:pt>
                <c:pt idx="3248">
                  <c:v>2.8316846999999999E-3</c:v>
                </c:pt>
                <c:pt idx="3249">
                  <c:v>2.8316846999999999E-3</c:v>
                </c:pt>
                <c:pt idx="3250">
                  <c:v>2.8316846999999999E-3</c:v>
                </c:pt>
                <c:pt idx="3251">
                  <c:v>2.8316846999999999E-3</c:v>
                </c:pt>
                <c:pt idx="3252">
                  <c:v>2.8316846999999999E-3</c:v>
                </c:pt>
                <c:pt idx="3253">
                  <c:v>2.8316846999999999E-3</c:v>
                </c:pt>
                <c:pt idx="3254">
                  <c:v>2.8316846999999999E-3</c:v>
                </c:pt>
                <c:pt idx="3255">
                  <c:v>2.8316846999999999E-3</c:v>
                </c:pt>
                <c:pt idx="3256">
                  <c:v>2.8316846999999999E-3</c:v>
                </c:pt>
                <c:pt idx="3257">
                  <c:v>2.8316846999999999E-3</c:v>
                </c:pt>
                <c:pt idx="3258">
                  <c:v>0</c:v>
                </c:pt>
                <c:pt idx="3259">
                  <c:v>0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0</c:v>
                </c:pt>
                <c:pt idx="3268">
                  <c:v>0</c:v>
                </c:pt>
                <c:pt idx="3269">
                  <c:v>0</c:v>
                </c:pt>
                <c:pt idx="3270">
                  <c:v>0</c:v>
                </c:pt>
                <c:pt idx="3271">
                  <c:v>0</c:v>
                </c:pt>
                <c:pt idx="3272">
                  <c:v>0</c:v>
                </c:pt>
                <c:pt idx="3273">
                  <c:v>0</c:v>
                </c:pt>
                <c:pt idx="3274">
                  <c:v>0</c:v>
                </c:pt>
                <c:pt idx="3275">
                  <c:v>0</c:v>
                </c:pt>
                <c:pt idx="3276">
                  <c:v>0</c:v>
                </c:pt>
                <c:pt idx="3277">
                  <c:v>0</c:v>
                </c:pt>
                <c:pt idx="3278">
                  <c:v>0</c:v>
                </c:pt>
                <c:pt idx="3279">
                  <c:v>0</c:v>
                </c:pt>
                <c:pt idx="3280">
                  <c:v>0</c:v>
                </c:pt>
                <c:pt idx="3281">
                  <c:v>0</c:v>
                </c:pt>
                <c:pt idx="3282">
                  <c:v>0</c:v>
                </c:pt>
                <c:pt idx="3283">
                  <c:v>0</c:v>
                </c:pt>
                <c:pt idx="3284">
                  <c:v>0</c:v>
                </c:pt>
                <c:pt idx="3285">
                  <c:v>0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0</c:v>
                </c:pt>
                <c:pt idx="3292">
                  <c:v>0</c:v>
                </c:pt>
                <c:pt idx="3293">
                  <c:v>0</c:v>
                </c:pt>
                <c:pt idx="3294">
                  <c:v>0</c:v>
                </c:pt>
                <c:pt idx="3295">
                  <c:v>0</c:v>
                </c:pt>
                <c:pt idx="3296">
                  <c:v>0</c:v>
                </c:pt>
                <c:pt idx="3297">
                  <c:v>0</c:v>
                </c:pt>
                <c:pt idx="3298">
                  <c:v>0</c:v>
                </c:pt>
                <c:pt idx="3299">
                  <c:v>0</c:v>
                </c:pt>
                <c:pt idx="3300">
                  <c:v>0</c:v>
                </c:pt>
                <c:pt idx="3301">
                  <c:v>0</c:v>
                </c:pt>
                <c:pt idx="3302">
                  <c:v>0</c:v>
                </c:pt>
                <c:pt idx="3303">
                  <c:v>0</c:v>
                </c:pt>
                <c:pt idx="3304">
                  <c:v>0</c:v>
                </c:pt>
                <c:pt idx="3305">
                  <c:v>0</c:v>
                </c:pt>
                <c:pt idx="3306">
                  <c:v>0</c:v>
                </c:pt>
                <c:pt idx="3307">
                  <c:v>0</c:v>
                </c:pt>
                <c:pt idx="3308">
                  <c:v>0</c:v>
                </c:pt>
                <c:pt idx="3309">
                  <c:v>0</c:v>
                </c:pt>
                <c:pt idx="3310">
                  <c:v>0</c:v>
                </c:pt>
                <c:pt idx="3311">
                  <c:v>0</c:v>
                </c:pt>
                <c:pt idx="3312">
                  <c:v>0</c:v>
                </c:pt>
                <c:pt idx="3313">
                  <c:v>0</c:v>
                </c:pt>
                <c:pt idx="3314">
                  <c:v>0</c:v>
                </c:pt>
                <c:pt idx="3315">
                  <c:v>0</c:v>
                </c:pt>
                <c:pt idx="3316">
                  <c:v>0</c:v>
                </c:pt>
                <c:pt idx="3317">
                  <c:v>0</c:v>
                </c:pt>
                <c:pt idx="3318">
                  <c:v>0</c:v>
                </c:pt>
                <c:pt idx="3319">
                  <c:v>0</c:v>
                </c:pt>
                <c:pt idx="3320">
                  <c:v>0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</c:v>
                </c:pt>
                <c:pt idx="3326">
                  <c:v>0</c:v>
                </c:pt>
                <c:pt idx="3327">
                  <c:v>0</c:v>
                </c:pt>
                <c:pt idx="3328">
                  <c:v>0</c:v>
                </c:pt>
                <c:pt idx="3329">
                  <c:v>0</c:v>
                </c:pt>
                <c:pt idx="3330">
                  <c:v>0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0</c:v>
                </c:pt>
                <c:pt idx="3335">
                  <c:v>0</c:v>
                </c:pt>
                <c:pt idx="3336">
                  <c:v>0</c:v>
                </c:pt>
                <c:pt idx="3337">
                  <c:v>0</c:v>
                </c:pt>
                <c:pt idx="3338">
                  <c:v>0</c:v>
                </c:pt>
                <c:pt idx="3339">
                  <c:v>0</c:v>
                </c:pt>
                <c:pt idx="3340">
                  <c:v>0</c:v>
                </c:pt>
                <c:pt idx="3341">
                  <c:v>0</c:v>
                </c:pt>
                <c:pt idx="3342">
                  <c:v>0</c:v>
                </c:pt>
                <c:pt idx="3343">
                  <c:v>0</c:v>
                </c:pt>
                <c:pt idx="3344">
                  <c:v>0</c:v>
                </c:pt>
                <c:pt idx="3345">
                  <c:v>0</c:v>
                </c:pt>
                <c:pt idx="3346">
                  <c:v>0</c:v>
                </c:pt>
                <c:pt idx="3347">
                  <c:v>0</c:v>
                </c:pt>
                <c:pt idx="3348">
                  <c:v>0</c:v>
                </c:pt>
                <c:pt idx="3349">
                  <c:v>0</c:v>
                </c:pt>
                <c:pt idx="3350">
                  <c:v>0</c:v>
                </c:pt>
                <c:pt idx="3351">
                  <c:v>0</c:v>
                </c:pt>
                <c:pt idx="3352">
                  <c:v>0</c:v>
                </c:pt>
                <c:pt idx="3353">
                  <c:v>0</c:v>
                </c:pt>
                <c:pt idx="3354">
                  <c:v>0</c:v>
                </c:pt>
                <c:pt idx="3355">
                  <c:v>0</c:v>
                </c:pt>
                <c:pt idx="3356">
                  <c:v>0</c:v>
                </c:pt>
                <c:pt idx="3357">
                  <c:v>0</c:v>
                </c:pt>
                <c:pt idx="3358">
                  <c:v>0</c:v>
                </c:pt>
                <c:pt idx="3359">
                  <c:v>0</c:v>
                </c:pt>
                <c:pt idx="3360">
                  <c:v>0</c:v>
                </c:pt>
                <c:pt idx="3361">
                  <c:v>0</c:v>
                </c:pt>
                <c:pt idx="3362">
                  <c:v>0</c:v>
                </c:pt>
                <c:pt idx="3363">
                  <c:v>0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</c:v>
                </c:pt>
                <c:pt idx="3368">
                  <c:v>0</c:v>
                </c:pt>
                <c:pt idx="3369">
                  <c:v>0</c:v>
                </c:pt>
                <c:pt idx="3370">
                  <c:v>0</c:v>
                </c:pt>
                <c:pt idx="3371">
                  <c:v>0</c:v>
                </c:pt>
                <c:pt idx="3372">
                  <c:v>0</c:v>
                </c:pt>
                <c:pt idx="3373">
                  <c:v>0</c:v>
                </c:pt>
                <c:pt idx="3374">
                  <c:v>0</c:v>
                </c:pt>
                <c:pt idx="3375">
                  <c:v>0</c:v>
                </c:pt>
                <c:pt idx="3376">
                  <c:v>0</c:v>
                </c:pt>
                <c:pt idx="3377">
                  <c:v>0</c:v>
                </c:pt>
                <c:pt idx="3378">
                  <c:v>0</c:v>
                </c:pt>
                <c:pt idx="3379">
                  <c:v>0</c:v>
                </c:pt>
                <c:pt idx="3380">
                  <c:v>0</c:v>
                </c:pt>
                <c:pt idx="3381">
                  <c:v>0</c:v>
                </c:pt>
                <c:pt idx="3382">
                  <c:v>0</c:v>
                </c:pt>
                <c:pt idx="3383">
                  <c:v>0</c:v>
                </c:pt>
                <c:pt idx="3384">
                  <c:v>0</c:v>
                </c:pt>
                <c:pt idx="3385">
                  <c:v>0</c:v>
                </c:pt>
                <c:pt idx="3386">
                  <c:v>0</c:v>
                </c:pt>
                <c:pt idx="3387">
                  <c:v>0</c:v>
                </c:pt>
                <c:pt idx="3388">
                  <c:v>0</c:v>
                </c:pt>
                <c:pt idx="3389">
                  <c:v>0</c:v>
                </c:pt>
                <c:pt idx="3390">
                  <c:v>0</c:v>
                </c:pt>
                <c:pt idx="3391">
                  <c:v>0</c:v>
                </c:pt>
                <c:pt idx="3392">
                  <c:v>0</c:v>
                </c:pt>
                <c:pt idx="3393">
                  <c:v>0</c:v>
                </c:pt>
                <c:pt idx="3394">
                  <c:v>0</c:v>
                </c:pt>
                <c:pt idx="3395">
                  <c:v>0</c:v>
                </c:pt>
                <c:pt idx="3396">
                  <c:v>0</c:v>
                </c:pt>
                <c:pt idx="3397">
                  <c:v>0</c:v>
                </c:pt>
                <c:pt idx="3398">
                  <c:v>0</c:v>
                </c:pt>
                <c:pt idx="3399">
                  <c:v>0</c:v>
                </c:pt>
                <c:pt idx="3400">
                  <c:v>0</c:v>
                </c:pt>
                <c:pt idx="3401">
                  <c:v>0</c:v>
                </c:pt>
                <c:pt idx="3402">
                  <c:v>0</c:v>
                </c:pt>
                <c:pt idx="3403">
                  <c:v>0</c:v>
                </c:pt>
                <c:pt idx="3404">
                  <c:v>0</c:v>
                </c:pt>
                <c:pt idx="3405">
                  <c:v>0</c:v>
                </c:pt>
                <c:pt idx="3406">
                  <c:v>0</c:v>
                </c:pt>
                <c:pt idx="3407">
                  <c:v>0</c:v>
                </c:pt>
                <c:pt idx="3408">
                  <c:v>0</c:v>
                </c:pt>
                <c:pt idx="3409">
                  <c:v>0</c:v>
                </c:pt>
                <c:pt idx="3410">
                  <c:v>0</c:v>
                </c:pt>
                <c:pt idx="3411">
                  <c:v>0</c:v>
                </c:pt>
                <c:pt idx="3412">
                  <c:v>0</c:v>
                </c:pt>
                <c:pt idx="3413">
                  <c:v>0</c:v>
                </c:pt>
                <c:pt idx="3414">
                  <c:v>0</c:v>
                </c:pt>
                <c:pt idx="3415">
                  <c:v>0</c:v>
                </c:pt>
                <c:pt idx="3416">
                  <c:v>0</c:v>
                </c:pt>
                <c:pt idx="3417">
                  <c:v>0</c:v>
                </c:pt>
                <c:pt idx="3418">
                  <c:v>0</c:v>
                </c:pt>
                <c:pt idx="3419">
                  <c:v>0</c:v>
                </c:pt>
                <c:pt idx="3420">
                  <c:v>0</c:v>
                </c:pt>
                <c:pt idx="3421">
                  <c:v>0</c:v>
                </c:pt>
                <c:pt idx="3422">
                  <c:v>0</c:v>
                </c:pt>
                <c:pt idx="3423">
                  <c:v>0</c:v>
                </c:pt>
                <c:pt idx="3424">
                  <c:v>0</c:v>
                </c:pt>
                <c:pt idx="3425">
                  <c:v>0</c:v>
                </c:pt>
                <c:pt idx="3426">
                  <c:v>0</c:v>
                </c:pt>
                <c:pt idx="3427">
                  <c:v>0</c:v>
                </c:pt>
                <c:pt idx="3428">
                  <c:v>0</c:v>
                </c:pt>
                <c:pt idx="3429">
                  <c:v>0</c:v>
                </c:pt>
                <c:pt idx="3430">
                  <c:v>0</c:v>
                </c:pt>
                <c:pt idx="3431">
                  <c:v>0</c:v>
                </c:pt>
                <c:pt idx="3432">
                  <c:v>0</c:v>
                </c:pt>
                <c:pt idx="3433">
                  <c:v>0</c:v>
                </c:pt>
                <c:pt idx="3434">
                  <c:v>0</c:v>
                </c:pt>
                <c:pt idx="3435">
                  <c:v>0</c:v>
                </c:pt>
                <c:pt idx="3436">
                  <c:v>0</c:v>
                </c:pt>
                <c:pt idx="3437">
                  <c:v>0</c:v>
                </c:pt>
                <c:pt idx="3438">
                  <c:v>0</c:v>
                </c:pt>
                <c:pt idx="3439">
                  <c:v>0</c:v>
                </c:pt>
                <c:pt idx="3440">
                  <c:v>0</c:v>
                </c:pt>
                <c:pt idx="3441">
                  <c:v>0</c:v>
                </c:pt>
                <c:pt idx="3442">
                  <c:v>0</c:v>
                </c:pt>
                <c:pt idx="3443">
                  <c:v>0</c:v>
                </c:pt>
                <c:pt idx="3444">
                  <c:v>0</c:v>
                </c:pt>
                <c:pt idx="3445">
                  <c:v>0</c:v>
                </c:pt>
                <c:pt idx="3446">
                  <c:v>0</c:v>
                </c:pt>
                <c:pt idx="3447">
                  <c:v>0</c:v>
                </c:pt>
                <c:pt idx="3448">
                  <c:v>0</c:v>
                </c:pt>
                <c:pt idx="3449">
                  <c:v>0</c:v>
                </c:pt>
                <c:pt idx="3450">
                  <c:v>0</c:v>
                </c:pt>
                <c:pt idx="3451">
                  <c:v>0</c:v>
                </c:pt>
                <c:pt idx="3452">
                  <c:v>0</c:v>
                </c:pt>
                <c:pt idx="3453">
                  <c:v>0</c:v>
                </c:pt>
                <c:pt idx="3454">
                  <c:v>0</c:v>
                </c:pt>
                <c:pt idx="3455">
                  <c:v>0</c:v>
                </c:pt>
                <c:pt idx="3456">
                  <c:v>0</c:v>
                </c:pt>
                <c:pt idx="3457">
                  <c:v>0</c:v>
                </c:pt>
                <c:pt idx="3458">
                  <c:v>0</c:v>
                </c:pt>
                <c:pt idx="3459">
                  <c:v>0</c:v>
                </c:pt>
                <c:pt idx="3460">
                  <c:v>0</c:v>
                </c:pt>
                <c:pt idx="3461">
                  <c:v>0</c:v>
                </c:pt>
                <c:pt idx="3462">
                  <c:v>0</c:v>
                </c:pt>
                <c:pt idx="3463">
                  <c:v>0</c:v>
                </c:pt>
                <c:pt idx="3464">
                  <c:v>0</c:v>
                </c:pt>
                <c:pt idx="3465">
                  <c:v>0</c:v>
                </c:pt>
                <c:pt idx="3466">
                  <c:v>0</c:v>
                </c:pt>
                <c:pt idx="3467">
                  <c:v>0</c:v>
                </c:pt>
                <c:pt idx="3468">
                  <c:v>0</c:v>
                </c:pt>
                <c:pt idx="3469">
                  <c:v>0</c:v>
                </c:pt>
                <c:pt idx="3470">
                  <c:v>0</c:v>
                </c:pt>
                <c:pt idx="3471">
                  <c:v>0</c:v>
                </c:pt>
                <c:pt idx="3472">
                  <c:v>0</c:v>
                </c:pt>
                <c:pt idx="3473">
                  <c:v>0</c:v>
                </c:pt>
                <c:pt idx="3474">
                  <c:v>0</c:v>
                </c:pt>
                <c:pt idx="3475">
                  <c:v>0</c:v>
                </c:pt>
                <c:pt idx="3476">
                  <c:v>0</c:v>
                </c:pt>
                <c:pt idx="3477">
                  <c:v>0</c:v>
                </c:pt>
                <c:pt idx="3478">
                  <c:v>0</c:v>
                </c:pt>
                <c:pt idx="3479">
                  <c:v>0</c:v>
                </c:pt>
                <c:pt idx="3480">
                  <c:v>0</c:v>
                </c:pt>
                <c:pt idx="3481">
                  <c:v>0</c:v>
                </c:pt>
                <c:pt idx="3482">
                  <c:v>0</c:v>
                </c:pt>
                <c:pt idx="3483">
                  <c:v>0</c:v>
                </c:pt>
                <c:pt idx="3484">
                  <c:v>0</c:v>
                </c:pt>
                <c:pt idx="3485">
                  <c:v>0</c:v>
                </c:pt>
                <c:pt idx="3486">
                  <c:v>0</c:v>
                </c:pt>
                <c:pt idx="3487">
                  <c:v>0</c:v>
                </c:pt>
                <c:pt idx="3488">
                  <c:v>0</c:v>
                </c:pt>
                <c:pt idx="3489">
                  <c:v>0</c:v>
                </c:pt>
                <c:pt idx="3490">
                  <c:v>0</c:v>
                </c:pt>
                <c:pt idx="3491">
                  <c:v>0</c:v>
                </c:pt>
                <c:pt idx="3492">
                  <c:v>0</c:v>
                </c:pt>
                <c:pt idx="3493">
                  <c:v>0</c:v>
                </c:pt>
                <c:pt idx="3494">
                  <c:v>0</c:v>
                </c:pt>
                <c:pt idx="3495">
                  <c:v>0</c:v>
                </c:pt>
                <c:pt idx="3496">
                  <c:v>0</c:v>
                </c:pt>
                <c:pt idx="3497">
                  <c:v>0</c:v>
                </c:pt>
                <c:pt idx="3498">
                  <c:v>0</c:v>
                </c:pt>
                <c:pt idx="3499">
                  <c:v>0</c:v>
                </c:pt>
                <c:pt idx="3500">
                  <c:v>0</c:v>
                </c:pt>
                <c:pt idx="3501">
                  <c:v>0</c:v>
                </c:pt>
                <c:pt idx="3502">
                  <c:v>0</c:v>
                </c:pt>
                <c:pt idx="3503">
                  <c:v>0</c:v>
                </c:pt>
                <c:pt idx="3504">
                  <c:v>0</c:v>
                </c:pt>
                <c:pt idx="3505">
                  <c:v>0</c:v>
                </c:pt>
                <c:pt idx="3506">
                  <c:v>0</c:v>
                </c:pt>
                <c:pt idx="3507">
                  <c:v>0</c:v>
                </c:pt>
                <c:pt idx="3508">
                  <c:v>0</c:v>
                </c:pt>
                <c:pt idx="3509">
                  <c:v>0</c:v>
                </c:pt>
                <c:pt idx="3510">
                  <c:v>0</c:v>
                </c:pt>
                <c:pt idx="3511">
                  <c:v>0</c:v>
                </c:pt>
                <c:pt idx="3512">
                  <c:v>0</c:v>
                </c:pt>
                <c:pt idx="3513">
                  <c:v>0</c:v>
                </c:pt>
                <c:pt idx="3514">
                  <c:v>0</c:v>
                </c:pt>
                <c:pt idx="3515">
                  <c:v>0</c:v>
                </c:pt>
                <c:pt idx="3516">
                  <c:v>0</c:v>
                </c:pt>
                <c:pt idx="3517">
                  <c:v>0</c:v>
                </c:pt>
                <c:pt idx="3518">
                  <c:v>0</c:v>
                </c:pt>
                <c:pt idx="3519">
                  <c:v>0</c:v>
                </c:pt>
                <c:pt idx="3520">
                  <c:v>0</c:v>
                </c:pt>
                <c:pt idx="3521">
                  <c:v>0</c:v>
                </c:pt>
                <c:pt idx="3522">
                  <c:v>0</c:v>
                </c:pt>
                <c:pt idx="3523">
                  <c:v>0</c:v>
                </c:pt>
                <c:pt idx="3524">
                  <c:v>0</c:v>
                </c:pt>
                <c:pt idx="3525">
                  <c:v>0</c:v>
                </c:pt>
                <c:pt idx="3526">
                  <c:v>0</c:v>
                </c:pt>
                <c:pt idx="3527">
                  <c:v>0</c:v>
                </c:pt>
                <c:pt idx="3528">
                  <c:v>0</c:v>
                </c:pt>
                <c:pt idx="3529">
                  <c:v>0</c:v>
                </c:pt>
                <c:pt idx="3530">
                  <c:v>0</c:v>
                </c:pt>
                <c:pt idx="3531">
                  <c:v>0</c:v>
                </c:pt>
                <c:pt idx="3532">
                  <c:v>0</c:v>
                </c:pt>
                <c:pt idx="3533">
                  <c:v>0</c:v>
                </c:pt>
                <c:pt idx="3534">
                  <c:v>0</c:v>
                </c:pt>
                <c:pt idx="3535">
                  <c:v>0</c:v>
                </c:pt>
                <c:pt idx="3536">
                  <c:v>0</c:v>
                </c:pt>
                <c:pt idx="3537">
                  <c:v>0</c:v>
                </c:pt>
                <c:pt idx="3538">
                  <c:v>0</c:v>
                </c:pt>
                <c:pt idx="3539">
                  <c:v>0</c:v>
                </c:pt>
                <c:pt idx="3540">
                  <c:v>0</c:v>
                </c:pt>
                <c:pt idx="3541">
                  <c:v>0</c:v>
                </c:pt>
                <c:pt idx="3542">
                  <c:v>0</c:v>
                </c:pt>
                <c:pt idx="3543">
                  <c:v>0</c:v>
                </c:pt>
                <c:pt idx="3544">
                  <c:v>0</c:v>
                </c:pt>
                <c:pt idx="3545">
                  <c:v>0</c:v>
                </c:pt>
                <c:pt idx="3546">
                  <c:v>0</c:v>
                </c:pt>
                <c:pt idx="3547">
                  <c:v>0</c:v>
                </c:pt>
                <c:pt idx="3548">
                  <c:v>0</c:v>
                </c:pt>
                <c:pt idx="3549">
                  <c:v>0</c:v>
                </c:pt>
                <c:pt idx="3550">
                  <c:v>0</c:v>
                </c:pt>
                <c:pt idx="3551">
                  <c:v>0</c:v>
                </c:pt>
                <c:pt idx="3552">
                  <c:v>0</c:v>
                </c:pt>
                <c:pt idx="3553">
                  <c:v>0</c:v>
                </c:pt>
                <c:pt idx="3554">
                  <c:v>0</c:v>
                </c:pt>
                <c:pt idx="3555">
                  <c:v>0</c:v>
                </c:pt>
                <c:pt idx="3556">
                  <c:v>0</c:v>
                </c:pt>
                <c:pt idx="3557">
                  <c:v>0</c:v>
                </c:pt>
                <c:pt idx="3558">
                  <c:v>0</c:v>
                </c:pt>
                <c:pt idx="3559">
                  <c:v>0</c:v>
                </c:pt>
                <c:pt idx="3560">
                  <c:v>0</c:v>
                </c:pt>
                <c:pt idx="3561">
                  <c:v>0</c:v>
                </c:pt>
                <c:pt idx="3562">
                  <c:v>0</c:v>
                </c:pt>
                <c:pt idx="3563">
                  <c:v>0</c:v>
                </c:pt>
                <c:pt idx="3564">
                  <c:v>0</c:v>
                </c:pt>
                <c:pt idx="3565">
                  <c:v>0</c:v>
                </c:pt>
                <c:pt idx="3566">
                  <c:v>0</c:v>
                </c:pt>
                <c:pt idx="3567">
                  <c:v>0</c:v>
                </c:pt>
                <c:pt idx="3568">
                  <c:v>0</c:v>
                </c:pt>
                <c:pt idx="3569">
                  <c:v>0</c:v>
                </c:pt>
                <c:pt idx="3570">
                  <c:v>0</c:v>
                </c:pt>
                <c:pt idx="3571">
                  <c:v>0</c:v>
                </c:pt>
                <c:pt idx="3572">
                  <c:v>0</c:v>
                </c:pt>
                <c:pt idx="3573">
                  <c:v>0</c:v>
                </c:pt>
                <c:pt idx="3574">
                  <c:v>0</c:v>
                </c:pt>
                <c:pt idx="3575">
                  <c:v>0</c:v>
                </c:pt>
                <c:pt idx="3576">
                  <c:v>0</c:v>
                </c:pt>
                <c:pt idx="3577">
                  <c:v>0</c:v>
                </c:pt>
                <c:pt idx="3578">
                  <c:v>0</c:v>
                </c:pt>
                <c:pt idx="3579">
                  <c:v>0</c:v>
                </c:pt>
                <c:pt idx="3580">
                  <c:v>0</c:v>
                </c:pt>
                <c:pt idx="3581">
                  <c:v>0</c:v>
                </c:pt>
                <c:pt idx="3582">
                  <c:v>0</c:v>
                </c:pt>
                <c:pt idx="3583">
                  <c:v>0</c:v>
                </c:pt>
                <c:pt idx="3584">
                  <c:v>0</c:v>
                </c:pt>
                <c:pt idx="3585">
                  <c:v>0</c:v>
                </c:pt>
                <c:pt idx="3586">
                  <c:v>0</c:v>
                </c:pt>
                <c:pt idx="3587">
                  <c:v>0</c:v>
                </c:pt>
                <c:pt idx="3588">
                  <c:v>0</c:v>
                </c:pt>
                <c:pt idx="3589">
                  <c:v>0</c:v>
                </c:pt>
                <c:pt idx="3590">
                  <c:v>0</c:v>
                </c:pt>
                <c:pt idx="3591">
                  <c:v>0</c:v>
                </c:pt>
                <c:pt idx="3592">
                  <c:v>0</c:v>
                </c:pt>
                <c:pt idx="3593">
                  <c:v>0</c:v>
                </c:pt>
                <c:pt idx="3594">
                  <c:v>0</c:v>
                </c:pt>
                <c:pt idx="3595">
                  <c:v>0</c:v>
                </c:pt>
                <c:pt idx="3596">
                  <c:v>0</c:v>
                </c:pt>
                <c:pt idx="3597">
                  <c:v>0</c:v>
                </c:pt>
                <c:pt idx="3598">
                  <c:v>0</c:v>
                </c:pt>
                <c:pt idx="3599">
                  <c:v>0</c:v>
                </c:pt>
                <c:pt idx="3600">
                  <c:v>0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</c:v>
                </c:pt>
                <c:pt idx="3611">
                  <c:v>0</c:v>
                </c:pt>
                <c:pt idx="3612">
                  <c:v>0</c:v>
                </c:pt>
                <c:pt idx="3613">
                  <c:v>0</c:v>
                </c:pt>
                <c:pt idx="3614">
                  <c:v>0</c:v>
                </c:pt>
                <c:pt idx="3615">
                  <c:v>0</c:v>
                </c:pt>
                <c:pt idx="3616">
                  <c:v>0</c:v>
                </c:pt>
                <c:pt idx="3617">
                  <c:v>0</c:v>
                </c:pt>
                <c:pt idx="3618">
                  <c:v>0</c:v>
                </c:pt>
                <c:pt idx="3619">
                  <c:v>0</c:v>
                </c:pt>
                <c:pt idx="3620">
                  <c:v>0</c:v>
                </c:pt>
                <c:pt idx="3621">
                  <c:v>0</c:v>
                </c:pt>
                <c:pt idx="3622">
                  <c:v>0</c:v>
                </c:pt>
                <c:pt idx="3623">
                  <c:v>0</c:v>
                </c:pt>
                <c:pt idx="3624">
                  <c:v>0</c:v>
                </c:pt>
                <c:pt idx="3625">
                  <c:v>0</c:v>
                </c:pt>
                <c:pt idx="3626">
                  <c:v>0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</c:v>
                </c:pt>
                <c:pt idx="3631">
                  <c:v>0</c:v>
                </c:pt>
                <c:pt idx="3632">
                  <c:v>0</c:v>
                </c:pt>
                <c:pt idx="3633">
                  <c:v>0</c:v>
                </c:pt>
                <c:pt idx="3634">
                  <c:v>0</c:v>
                </c:pt>
                <c:pt idx="3635">
                  <c:v>0</c:v>
                </c:pt>
                <c:pt idx="3636">
                  <c:v>0</c:v>
                </c:pt>
                <c:pt idx="3637">
                  <c:v>0</c:v>
                </c:pt>
                <c:pt idx="3638">
                  <c:v>0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</c:v>
                </c:pt>
                <c:pt idx="3645">
                  <c:v>0</c:v>
                </c:pt>
                <c:pt idx="3646">
                  <c:v>0</c:v>
                </c:pt>
                <c:pt idx="3647">
                  <c:v>0</c:v>
                </c:pt>
                <c:pt idx="3648">
                  <c:v>0</c:v>
                </c:pt>
                <c:pt idx="3649">
                  <c:v>0</c:v>
                </c:pt>
                <c:pt idx="3650">
                  <c:v>0</c:v>
                </c:pt>
                <c:pt idx="3651">
                  <c:v>0</c:v>
                </c:pt>
                <c:pt idx="3652">
                  <c:v>0</c:v>
                </c:pt>
                <c:pt idx="3653">
                  <c:v>0</c:v>
                </c:pt>
                <c:pt idx="3654">
                  <c:v>0</c:v>
                </c:pt>
                <c:pt idx="3655">
                  <c:v>0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0</c:v>
                </c:pt>
                <c:pt idx="3673">
                  <c:v>0</c:v>
                </c:pt>
                <c:pt idx="3674">
                  <c:v>0</c:v>
                </c:pt>
                <c:pt idx="3675">
                  <c:v>0</c:v>
                </c:pt>
                <c:pt idx="3676">
                  <c:v>0</c:v>
                </c:pt>
                <c:pt idx="3677">
                  <c:v>0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0</c:v>
                </c:pt>
                <c:pt idx="3687">
                  <c:v>0</c:v>
                </c:pt>
                <c:pt idx="3688">
                  <c:v>0</c:v>
                </c:pt>
                <c:pt idx="3689">
                  <c:v>0</c:v>
                </c:pt>
                <c:pt idx="3690">
                  <c:v>0</c:v>
                </c:pt>
                <c:pt idx="3691">
                  <c:v>0</c:v>
                </c:pt>
                <c:pt idx="3692">
                  <c:v>0</c:v>
                </c:pt>
                <c:pt idx="3693">
                  <c:v>0</c:v>
                </c:pt>
                <c:pt idx="3694">
                  <c:v>0</c:v>
                </c:pt>
                <c:pt idx="3695">
                  <c:v>0</c:v>
                </c:pt>
                <c:pt idx="3696">
                  <c:v>0</c:v>
                </c:pt>
                <c:pt idx="3697">
                  <c:v>0</c:v>
                </c:pt>
                <c:pt idx="3698">
                  <c:v>0</c:v>
                </c:pt>
                <c:pt idx="3699">
                  <c:v>0</c:v>
                </c:pt>
                <c:pt idx="3700">
                  <c:v>0</c:v>
                </c:pt>
                <c:pt idx="3701">
                  <c:v>0</c:v>
                </c:pt>
                <c:pt idx="3702">
                  <c:v>0</c:v>
                </c:pt>
                <c:pt idx="3703">
                  <c:v>0</c:v>
                </c:pt>
                <c:pt idx="3704">
                  <c:v>0</c:v>
                </c:pt>
                <c:pt idx="3705">
                  <c:v>0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0</c:v>
                </c:pt>
                <c:pt idx="3712">
                  <c:v>0</c:v>
                </c:pt>
                <c:pt idx="3713">
                  <c:v>0</c:v>
                </c:pt>
                <c:pt idx="3714">
                  <c:v>0</c:v>
                </c:pt>
                <c:pt idx="3715">
                  <c:v>0</c:v>
                </c:pt>
                <c:pt idx="3716">
                  <c:v>0</c:v>
                </c:pt>
                <c:pt idx="3717">
                  <c:v>0</c:v>
                </c:pt>
                <c:pt idx="3718">
                  <c:v>0</c:v>
                </c:pt>
                <c:pt idx="3719">
                  <c:v>0</c:v>
                </c:pt>
                <c:pt idx="3720">
                  <c:v>0</c:v>
                </c:pt>
                <c:pt idx="3721">
                  <c:v>0</c:v>
                </c:pt>
                <c:pt idx="3722">
                  <c:v>0</c:v>
                </c:pt>
                <c:pt idx="3723">
                  <c:v>0</c:v>
                </c:pt>
                <c:pt idx="3724">
                  <c:v>0</c:v>
                </c:pt>
                <c:pt idx="3725">
                  <c:v>0</c:v>
                </c:pt>
                <c:pt idx="3726">
                  <c:v>0</c:v>
                </c:pt>
                <c:pt idx="3727">
                  <c:v>0</c:v>
                </c:pt>
                <c:pt idx="3728">
                  <c:v>0</c:v>
                </c:pt>
                <c:pt idx="3729">
                  <c:v>0</c:v>
                </c:pt>
                <c:pt idx="3730">
                  <c:v>0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0</c:v>
                </c:pt>
                <c:pt idx="3737">
                  <c:v>0</c:v>
                </c:pt>
                <c:pt idx="3738">
                  <c:v>0</c:v>
                </c:pt>
                <c:pt idx="3739">
                  <c:v>0</c:v>
                </c:pt>
                <c:pt idx="3740">
                  <c:v>0</c:v>
                </c:pt>
                <c:pt idx="3741">
                  <c:v>0</c:v>
                </c:pt>
                <c:pt idx="3742">
                  <c:v>0</c:v>
                </c:pt>
                <c:pt idx="3743">
                  <c:v>0</c:v>
                </c:pt>
                <c:pt idx="3744">
                  <c:v>0</c:v>
                </c:pt>
                <c:pt idx="3745">
                  <c:v>0</c:v>
                </c:pt>
                <c:pt idx="3746">
                  <c:v>0</c:v>
                </c:pt>
                <c:pt idx="3747">
                  <c:v>0</c:v>
                </c:pt>
                <c:pt idx="3748">
                  <c:v>0</c:v>
                </c:pt>
                <c:pt idx="3749">
                  <c:v>0</c:v>
                </c:pt>
                <c:pt idx="3750">
                  <c:v>0</c:v>
                </c:pt>
                <c:pt idx="3751">
                  <c:v>0</c:v>
                </c:pt>
                <c:pt idx="3752">
                  <c:v>0</c:v>
                </c:pt>
                <c:pt idx="3753">
                  <c:v>0</c:v>
                </c:pt>
                <c:pt idx="3754">
                  <c:v>0</c:v>
                </c:pt>
                <c:pt idx="3755">
                  <c:v>0</c:v>
                </c:pt>
                <c:pt idx="3756">
                  <c:v>0</c:v>
                </c:pt>
                <c:pt idx="3757">
                  <c:v>0</c:v>
                </c:pt>
                <c:pt idx="3758">
                  <c:v>0</c:v>
                </c:pt>
                <c:pt idx="3759">
                  <c:v>0</c:v>
                </c:pt>
                <c:pt idx="3760">
                  <c:v>0</c:v>
                </c:pt>
                <c:pt idx="3761">
                  <c:v>0</c:v>
                </c:pt>
                <c:pt idx="3762">
                  <c:v>0</c:v>
                </c:pt>
                <c:pt idx="3763">
                  <c:v>0</c:v>
                </c:pt>
                <c:pt idx="3764">
                  <c:v>0</c:v>
                </c:pt>
                <c:pt idx="3765">
                  <c:v>0</c:v>
                </c:pt>
                <c:pt idx="3766">
                  <c:v>0</c:v>
                </c:pt>
                <c:pt idx="3767">
                  <c:v>0</c:v>
                </c:pt>
                <c:pt idx="3768">
                  <c:v>0</c:v>
                </c:pt>
                <c:pt idx="3769">
                  <c:v>0</c:v>
                </c:pt>
                <c:pt idx="3770">
                  <c:v>0</c:v>
                </c:pt>
                <c:pt idx="3771">
                  <c:v>0</c:v>
                </c:pt>
                <c:pt idx="3772">
                  <c:v>0</c:v>
                </c:pt>
                <c:pt idx="3773">
                  <c:v>0</c:v>
                </c:pt>
                <c:pt idx="3774">
                  <c:v>0</c:v>
                </c:pt>
                <c:pt idx="3775">
                  <c:v>0</c:v>
                </c:pt>
                <c:pt idx="3776">
                  <c:v>0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</c:v>
                </c:pt>
                <c:pt idx="3782">
                  <c:v>0</c:v>
                </c:pt>
                <c:pt idx="3783">
                  <c:v>0</c:v>
                </c:pt>
                <c:pt idx="3784">
                  <c:v>0</c:v>
                </c:pt>
                <c:pt idx="3785">
                  <c:v>0</c:v>
                </c:pt>
                <c:pt idx="3786">
                  <c:v>0</c:v>
                </c:pt>
                <c:pt idx="3787">
                  <c:v>0</c:v>
                </c:pt>
                <c:pt idx="3788">
                  <c:v>0</c:v>
                </c:pt>
                <c:pt idx="3789">
                  <c:v>0</c:v>
                </c:pt>
                <c:pt idx="3790">
                  <c:v>0</c:v>
                </c:pt>
                <c:pt idx="3791">
                  <c:v>0</c:v>
                </c:pt>
                <c:pt idx="3792">
                  <c:v>0</c:v>
                </c:pt>
                <c:pt idx="3793">
                  <c:v>0</c:v>
                </c:pt>
                <c:pt idx="3794">
                  <c:v>0</c:v>
                </c:pt>
                <c:pt idx="3795">
                  <c:v>0</c:v>
                </c:pt>
                <c:pt idx="3796">
                  <c:v>0</c:v>
                </c:pt>
                <c:pt idx="3797">
                  <c:v>0</c:v>
                </c:pt>
                <c:pt idx="3798">
                  <c:v>0</c:v>
                </c:pt>
                <c:pt idx="3799">
                  <c:v>0</c:v>
                </c:pt>
                <c:pt idx="3800">
                  <c:v>0</c:v>
                </c:pt>
                <c:pt idx="3801">
                  <c:v>0</c:v>
                </c:pt>
                <c:pt idx="3802">
                  <c:v>0</c:v>
                </c:pt>
                <c:pt idx="3803">
                  <c:v>0</c:v>
                </c:pt>
                <c:pt idx="3804">
                  <c:v>0</c:v>
                </c:pt>
                <c:pt idx="3805">
                  <c:v>0</c:v>
                </c:pt>
                <c:pt idx="3806">
                  <c:v>0</c:v>
                </c:pt>
                <c:pt idx="3807">
                  <c:v>0</c:v>
                </c:pt>
                <c:pt idx="3808">
                  <c:v>0</c:v>
                </c:pt>
                <c:pt idx="3809">
                  <c:v>0</c:v>
                </c:pt>
                <c:pt idx="3810">
                  <c:v>0</c:v>
                </c:pt>
                <c:pt idx="3811">
                  <c:v>0</c:v>
                </c:pt>
                <c:pt idx="3812">
                  <c:v>0</c:v>
                </c:pt>
                <c:pt idx="3813">
                  <c:v>0</c:v>
                </c:pt>
                <c:pt idx="3814">
                  <c:v>0</c:v>
                </c:pt>
                <c:pt idx="3815">
                  <c:v>0</c:v>
                </c:pt>
                <c:pt idx="3816">
                  <c:v>0</c:v>
                </c:pt>
                <c:pt idx="3817">
                  <c:v>0</c:v>
                </c:pt>
                <c:pt idx="3818">
                  <c:v>0</c:v>
                </c:pt>
                <c:pt idx="3819">
                  <c:v>0</c:v>
                </c:pt>
                <c:pt idx="3820">
                  <c:v>0</c:v>
                </c:pt>
                <c:pt idx="3821">
                  <c:v>0</c:v>
                </c:pt>
                <c:pt idx="3822">
                  <c:v>0</c:v>
                </c:pt>
                <c:pt idx="3823">
                  <c:v>0</c:v>
                </c:pt>
                <c:pt idx="3824">
                  <c:v>0</c:v>
                </c:pt>
                <c:pt idx="3825">
                  <c:v>0</c:v>
                </c:pt>
                <c:pt idx="3826">
                  <c:v>0</c:v>
                </c:pt>
                <c:pt idx="3827">
                  <c:v>0</c:v>
                </c:pt>
                <c:pt idx="3828">
                  <c:v>0</c:v>
                </c:pt>
                <c:pt idx="3829">
                  <c:v>0</c:v>
                </c:pt>
                <c:pt idx="3830">
                  <c:v>0</c:v>
                </c:pt>
                <c:pt idx="3831">
                  <c:v>0</c:v>
                </c:pt>
                <c:pt idx="3832">
                  <c:v>0</c:v>
                </c:pt>
                <c:pt idx="3833">
                  <c:v>0</c:v>
                </c:pt>
                <c:pt idx="3834">
                  <c:v>0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0</c:v>
                </c:pt>
                <c:pt idx="3841">
                  <c:v>0</c:v>
                </c:pt>
                <c:pt idx="3842">
                  <c:v>0</c:v>
                </c:pt>
                <c:pt idx="3843">
                  <c:v>0</c:v>
                </c:pt>
                <c:pt idx="3844">
                  <c:v>0</c:v>
                </c:pt>
                <c:pt idx="3845">
                  <c:v>0</c:v>
                </c:pt>
                <c:pt idx="3846">
                  <c:v>0</c:v>
                </c:pt>
                <c:pt idx="3847">
                  <c:v>0</c:v>
                </c:pt>
                <c:pt idx="3848">
                  <c:v>0</c:v>
                </c:pt>
                <c:pt idx="3849">
                  <c:v>0</c:v>
                </c:pt>
                <c:pt idx="3850">
                  <c:v>0</c:v>
                </c:pt>
                <c:pt idx="3851">
                  <c:v>0</c:v>
                </c:pt>
                <c:pt idx="3852">
                  <c:v>0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</c:v>
                </c:pt>
                <c:pt idx="3857">
                  <c:v>0</c:v>
                </c:pt>
                <c:pt idx="3858">
                  <c:v>0</c:v>
                </c:pt>
                <c:pt idx="3859">
                  <c:v>0</c:v>
                </c:pt>
                <c:pt idx="3860">
                  <c:v>0</c:v>
                </c:pt>
                <c:pt idx="3861">
                  <c:v>0</c:v>
                </c:pt>
                <c:pt idx="3862">
                  <c:v>0</c:v>
                </c:pt>
                <c:pt idx="3863">
                  <c:v>0</c:v>
                </c:pt>
                <c:pt idx="3864">
                  <c:v>0</c:v>
                </c:pt>
                <c:pt idx="3865">
                  <c:v>0</c:v>
                </c:pt>
                <c:pt idx="3866">
                  <c:v>0</c:v>
                </c:pt>
                <c:pt idx="3867">
                  <c:v>0</c:v>
                </c:pt>
                <c:pt idx="3868">
                  <c:v>0</c:v>
                </c:pt>
                <c:pt idx="3869">
                  <c:v>0</c:v>
                </c:pt>
                <c:pt idx="3870">
                  <c:v>0</c:v>
                </c:pt>
                <c:pt idx="3871">
                  <c:v>0</c:v>
                </c:pt>
                <c:pt idx="3872">
                  <c:v>0</c:v>
                </c:pt>
                <c:pt idx="3873">
                  <c:v>0</c:v>
                </c:pt>
                <c:pt idx="3874">
                  <c:v>0</c:v>
                </c:pt>
                <c:pt idx="3875">
                  <c:v>0</c:v>
                </c:pt>
                <c:pt idx="3876">
                  <c:v>0</c:v>
                </c:pt>
                <c:pt idx="3877">
                  <c:v>0</c:v>
                </c:pt>
                <c:pt idx="3878">
                  <c:v>0</c:v>
                </c:pt>
                <c:pt idx="3879">
                  <c:v>0</c:v>
                </c:pt>
                <c:pt idx="3880">
                  <c:v>0</c:v>
                </c:pt>
                <c:pt idx="3881">
                  <c:v>0</c:v>
                </c:pt>
                <c:pt idx="3882">
                  <c:v>0</c:v>
                </c:pt>
                <c:pt idx="3883">
                  <c:v>0</c:v>
                </c:pt>
                <c:pt idx="3884">
                  <c:v>0</c:v>
                </c:pt>
                <c:pt idx="3885">
                  <c:v>0</c:v>
                </c:pt>
                <c:pt idx="3886">
                  <c:v>0</c:v>
                </c:pt>
                <c:pt idx="3887">
                  <c:v>0</c:v>
                </c:pt>
                <c:pt idx="3888">
                  <c:v>0</c:v>
                </c:pt>
                <c:pt idx="3889">
                  <c:v>0</c:v>
                </c:pt>
                <c:pt idx="3890">
                  <c:v>0</c:v>
                </c:pt>
                <c:pt idx="3891">
                  <c:v>0</c:v>
                </c:pt>
                <c:pt idx="3892">
                  <c:v>0</c:v>
                </c:pt>
                <c:pt idx="3893">
                  <c:v>0</c:v>
                </c:pt>
                <c:pt idx="3894">
                  <c:v>0</c:v>
                </c:pt>
                <c:pt idx="3895">
                  <c:v>0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0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0</c:v>
                </c:pt>
                <c:pt idx="3905">
                  <c:v>0</c:v>
                </c:pt>
                <c:pt idx="3906">
                  <c:v>0</c:v>
                </c:pt>
                <c:pt idx="3907">
                  <c:v>0</c:v>
                </c:pt>
                <c:pt idx="3908">
                  <c:v>0</c:v>
                </c:pt>
                <c:pt idx="3909">
                  <c:v>0</c:v>
                </c:pt>
                <c:pt idx="3910">
                  <c:v>0</c:v>
                </c:pt>
                <c:pt idx="3911">
                  <c:v>0</c:v>
                </c:pt>
                <c:pt idx="3912">
                  <c:v>0</c:v>
                </c:pt>
                <c:pt idx="3913">
                  <c:v>0</c:v>
                </c:pt>
                <c:pt idx="3914">
                  <c:v>0</c:v>
                </c:pt>
                <c:pt idx="3915">
                  <c:v>0</c:v>
                </c:pt>
                <c:pt idx="3916">
                  <c:v>0</c:v>
                </c:pt>
                <c:pt idx="3917">
                  <c:v>0</c:v>
                </c:pt>
                <c:pt idx="3918">
                  <c:v>0</c:v>
                </c:pt>
                <c:pt idx="3919">
                  <c:v>0</c:v>
                </c:pt>
                <c:pt idx="3920">
                  <c:v>0</c:v>
                </c:pt>
                <c:pt idx="3921">
                  <c:v>0</c:v>
                </c:pt>
                <c:pt idx="3922">
                  <c:v>0</c:v>
                </c:pt>
                <c:pt idx="3923">
                  <c:v>0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0</c:v>
                </c:pt>
                <c:pt idx="3929">
                  <c:v>0</c:v>
                </c:pt>
                <c:pt idx="3930">
                  <c:v>0</c:v>
                </c:pt>
                <c:pt idx="3931">
                  <c:v>0</c:v>
                </c:pt>
                <c:pt idx="3932">
                  <c:v>0</c:v>
                </c:pt>
                <c:pt idx="3933">
                  <c:v>0</c:v>
                </c:pt>
                <c:pt idx="3934">
                  <c:v>0</c:v>
                </c:pt>
                <c:pt idx="3935">
                  <c:v>0</c:v>
                </c:pt>
                <c:pt idx="3936">
                  <c:v>0</c:v>
                </c:pt>
                <c:pt idx="3937">
                  <c:v>0</c:v>
                </c:pt>
                <c:pt idx="3938">
                  <c:v>0</c:v>
                </c:pt>
                <c:pt idx="3939">
                  <c:v>0</c:v>
                </c:pt>
                <c:pt idx="3940">
                  <c:v>0</c:v>
                </c:pt>
                <c:pt idx="3941">
                  <c:v>0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</c:v>
                </c:pt>
                <c:pt idx="3949">
                  <c:v>0</c:v>
                </c:pt>
                <c:pt idx="3950">
                  <c:v>0</c:v>
                </c:pt>
                <c:pt idx="3951">
                  <c:v>0</c:v>
                </c:pt>
                <c:pt idx="3952">
                  <c:v>0</c:v>
                </c:pt>
                <c:pt idx="3953">
                  <c:v>0</c:v>
                </c:pt>
                <c:pt idx="3954">
                  <c:v>0</c:v>
                </c:pt>
                <c:pt idx="3955">
                  <c:v>0</c:v>
                </c:pt>
                <c:pt idx="3956">
                  <c:v>0</c:v>
                </c:pt>
                <c:pt idx="3957">
                  <c:v>0</c:v>
                </c:pt>
                <c:pt idx="3958">
                  <c:v>0</c:v>
                </c:pt>
                <c:pt idx="3959">
                  <c:v>0</c:v>
                </c:pt>
                <c:pt idx="3960">
                  <c:v>0</c:v>
                </c:pt>
                <c:pt idx="3961">
                  <c:v>0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0</c:v>
                </c:pt>
                <c:pt idx="3966">
                  <c:v>0</c:v>
                </c:pt>
                <c:pt idx="3967">
                  <c:v>0</c:v>
                </c:pt>
                <c:pt idx="3968">
                  <c:v>0</c:v>
                </c:pt>
                <c:pt idx="3969">
                  <c:v>0</c:v>
                </c:pt>
                <c:pt idx="3970">
                  <c:v>0</c:v>
                </c:pt>
                <c:pt idx="3971">
                  <c:v>0</c:v>
                </c:pt>
                <c:pt idx="3972">
                  <c:v>0</c:v>
                </c:pt>
                <c:pt idx="3973">
                  <c:v>0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</c:v>
                </c:pt>
                <c:pt idx="3980">
                  <c:v>0</c:v>
                </c:pt>
                <c:pt idx="3981">
                  <c:v>0</c:v>
                </c:pt>
                <c:pt idx="3982">
                  <c:v>0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0</c:v>
                </c:pt>
                <c:pt idx="3997">
                  <c:v>0</c:v>
                </c:pt>
                <c:pt idx="3998">
                  <c:v>0</c:v>
                </c:pt>
                <c:pt idx="3999">
                  <c:v>0</c:v>
                </c:pt>
                <c:pt idx="4000">
                  <c:v>0</c:v>
                </c:pt>
                <c:pt idx="4001">
                  <c:v>0</c:v>
                </c:pt>
                <c:pt idx="4002">
                  <c:v>0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</c:v>
                </c:pt>
                <c:pt idx="4007">
                  <c:v>0</c:v>
                </c:pt>
                <c:pt idx="4008">
                  <c:v>0</c:v>
                </c:pt>
                <c:pt idx="4009">
                  <c:v>0</c:v>
                </c:pt>
                <c:pt idx="4010">
                  <c:v>0</c:v>
                </c:pt>
                <c:pt idx="4011">
                  <c:v>0</c:v>
                </c:pt>
                <c:pt idx="4012">
                  <c:v>0</c:v>
                </c:pt>
                <c:pt idx="4013">
                  <c:v>0</c:v>
                </c:pt>
                <c:pt idx="4014">
                  <c:v>0</c:v>
                </c:pt>
                <c:pt idx="4015">
                  <c:v>0</c:v>
                </c:pt>
                <c:pt idx="4016">
                  <c:v>0</c:v>
                </c:pt>
                <c:pt idx="4017">
                  <c:v>0</c:v>
                </c:pt>
                <c:pt idx="4018">
                  <c:v>0</c:v>
                </c:pt>
                <c:pt idx="4019">
                  <c:v>0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0</c:v>
                </c:pt>
                <c:pt idx="4032">
                  <c:v>0</c:v>
                </c:pt>
                <c:pt idx="4033">
                  <c:v>0</c:v>
                </c:pt>
                <c:pt idx="4034">
                  <c:v>0</c:v>
                </c:pt>
                <c:pt idx="4035">
                  <c:v>0</c:v>
                </c:pt>
                <c:pt idx="4036">
                  <c:v>0</c:v>
                </c:pt>
                <c:pt idx="4037">
                  <c:v>0</c:v>
                </c:pt>
                <c:pt idx="4038">
                  <c:v>0</c:v>
                </c:pt>
                <c:pt idx="4039">
                  <c:v>0</c:v>
                </c:pt>
                <c:pt idx="4040">
                  <c:v>0</c:v>
                </c:pt>
                <c:pt idx="4041">
                  <c:v>0</c:v>
                </c:pt>
                <c:pt idx="4042">
                  <c:v>0</c:v>
                </c:pt>
                <c:pt idx="4043">
                  <c:v>0</c:v>
                </c:pt>
                <c:pt idx="4044">
                  <c:v>0</c:v>
                </c:pt>
                <c:pt idx="4045">
                  <c:v>0</c:v>
                </c:pt>
                <c:pt idx="4046">
                  <c:v>0</c:v>
                </c:pt>
                <c:pt idx="4047">
                  <c:v>0</c:v>
                </c:pt>
                <c:pt idx="4048">
                  <c:v>0</c:v>
                </c:pt>
                <c:pt idx="4049">
                  <c:v>0</c:v>
                </c:pt>
                <c:pt idx="4050">
                  <c:v>0</c:v>
                </c:pt>
                <c:pt idx="4051">
                  <c:v>0</c:v>
                </c:pt>
                <c:pt idx="4052">
                  <c:v>0</c:v>
                </c:pt>
                <c:pt idx="4053">
                  <c:v>0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0</c:v>
                </c:pt>
                <c:pt idx="4059">
                  <c:v>0</c:v>
                </c:pt>
                <c:pt idx="4060">
                  <c:v>0</c:v>
                </c:pt>
                <c:pt idx="4061">
                  <c:v>0</c:v>
                </c:pt>
                <c:pt idx="4062">
                  <c:v>0</c:v>
                </c:pt>
                <c:pt idx="4063">
                  <c:v>0</c:v>
                </c:pt>
                <c:pt idx="4064">
                  <c:v>0</c:v>
                </c:pt>
                <c:pt idx="4065">
                  <c:v>0</c:v>
                </c:pt>
                <c:pt idx="4066">
                  <c:v>0</c:v>
                </c:pt>
                <c:pt idx="4067">
                  <c:v>0</c:v>
                </c:pt>
                <c:pt idx="4068">
                  <c:v>0</c:v>
                </c:pt>
                <c:pt idx="4069">
                  <c:v>0</c:v>
                </c:pt>
                <c:pt idx="4070">
                  <c:v>0</c:v>
                </c:pt>
                <c:pt idx="4071">
                  <c:v>0</c:v>
                </c:pt>
                <c:pt idx="4072">
                  <c:v>0</c:v>
                </c:pt>
                <c:pt idx="4073">
                  <c:v>0</c:v>
                </c:pt>
                <c:pt idx="4074">
                  <c:v>0</c:v>
                </c:pt>
                <c:pt idx="4075">
                  <c:v>0</c:v>
                </c:pt>
                <c:pt idx="4076">
                  <c:v>0</c:v>
                </c:pt>
                <c:pt idx="4077">
                  <c:v>0</c:v>
                </c:pt>
                <c:pt idx="4078">
                  <c:v>0</c:v>
                </c:pt>
                <c:pt idx="4079">
                  <c:v>0</c:v>
                </c:pt>
                <c:pt idx="4080">
                  <c:v>0</c:v>
                </c:pt>
                <c:pt idx="4081">
                  <c:v>0</c:v>
                </c:pt>
                <c:pt idx="4082">
                  <c:v>0</c:v>
                </c:pt>
                <c:pt idx="4083">
                  <c:v>0</c:v>
                </c:pt>
                <c:pt idx="4084">
                  <c:v>0</c:v>
                </c:pt>
                <c:pt idx="4085">
                  <c:v>0</c:v>
                </c:pt>
                <c:pt idx="4086">
                  <c:v>0</c:v>
                </c:pt>
                <c:pt idx="4087">
                  <c:v>0</c:v>
                </c:pt>
                <c:pt idx="4088">
                  <c:v>0</c:v>
                </c:pt>
                <c:pt idx="4089">
                  <c:v>0</c:v>
                </c:pt>
                <c:pt idx="4090">
                  <c:v>0</c:v>
                </c:pt>
                <c:pt idx="4091">
                  <c:v>0</c:v>
                </c:pt>
                <c:pt idx="4092">
                  <c:v>0</c:v>
                </c:pt>
                <c:pt idx="4093">
                  <c:v>0</c:v>
                </c:pt>
                <c:pt idx="4094">
                  <c:v>0</c:v>
                </c:pt>
                <c:pt idx="4095">
                  <c:v>0</c:v>
                </c:pt>
                <c:pt idx="4096">
                  <c:v>0</c:v>
                </c:pt>
                <c:pt idx="4097">
                  <c:v>0</c:v>
                </c:pt>
                <c:pt idx="4098">
                  <c:v>0</c:v>
                </c:pt>
                <c:pt idx="4099">
                  <c:v>0</c:v>
                </c:pt>
                <c:pt idx="4100">
                  <c:v>0</c:v>
                </c:pt>
                <c:pt idx="4101">
                  <c:v>0</c:v>
                </c:pt>
                <c:pt idx="4102">
                  <c:v>0</c:v>
                </c:pt>
                <c:pt idx="4103">
                  <c:v>0</c:v>
                </c:pt>
                <c:pt idx="4104">
                  <c:v>0</c:v>
                </c:pt>
                <c:pt idx="4105">
                  <c:v>0</c:v>
                </c:pt>
                <c:pt idx="4106">
                  <c:v>0</c:v>
                </c:pt>
                <c:pt idx="4107">
                  <c:v>0</c:v>
                </c:pt>
                <c:pt idx="4108">
                  <c:v>0</c:v>
                </c:pt>
                <c:pt idx="4109">
                  <c:v>0</c:v>
                </c:pt>
                <c:pt idx="4110">
                  <c:v>0</c:v>
                </c:pt>
                <c:pt idx="4111">
                  <c:v>0</c:v>
                </c:pt>
                <c:pt idx="4112">
                  <c:v>0</c:v>
                </c:pt>
                <c:pt idx="4113">
                  <c:v>0</c:v>
                </c:pt>
                <c:pt idx="4114">
                  <c:v>0</c:v>
                </c:pt>
                <c:pt idx="4115">
                  <c:v>0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</c:v>
                </c:pt>
                <c:pt idx="4123">
                  <c:v>0</c:v>
                </c:pt>
                <c:pt idx="4124">
                  <c:v>0</c:v>
                </c:pt>
                <c:pt idx="4125">
                  <c:v>0</c:v>
                </c:pt>
                <c:pt idx="4126">
                  <c:v>0</c:v>
                </c:pt>
                <c:pt idx="4127">
                  <c:v>0</c:v>
                </c:pt>
                <c:pt idx="4128">
                  <c:v>0</c:v>
                </c:pt>
                <c:pt idx="4129">
                  <c:v>0</c:v>
                </c:pt>
                <c:pt idx="4130">
                  <c:v>0</c:v>
                </c:pt>
                <c:pt idx="4131">
                  <c:v>0</c:v>
                </c:pt>
                <c:pt idx="4132">
                  <c:v>0</c:v>
                </c:pt>
                <c:pt idx="4133">
                  <c:v>0</c:v>
                </c:pt>
                <c:pt idx="4134">
                  <c:v>0</c:v>
                </c:pt>
                <c:pt idx="4135">
                  <c:v>0</c:v>
                </c:pt>
                <c:pt idx="4136">
                  <c:v>0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0</c:v>
                </c:pt>
                <c:pt idx="4141">
                  <c:v>0</c:v>
                </c:pt>
                <c:pt idx="4142">
                  <c:v>0</c:v>
                </c:pt>
                <c:pt idx="4143">
                  <c:v>0</c:v>
                </c:pt>
                <c:pt idx="4144">
                  <c:v>0</c:v>
                </c:pt>
                <c:pt idx="4145">
                  <c:v>0</c:v>
                </c:pt>
                <c:pt idx="4146">
                  <c:v>0</c:v>
                </c:pt>
                <c:pt idx="4147">
                  <c:v>0</c:v>
                </c:pt>
                <c:pt idx="4148">
                  <c:v>0</c:v>
                </c:pt>
                <c:pt idx="4149">
                  <c:v>0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</c:v>
                </c:pt>
                <c:pt idx="4155">
                  <c:v>0</c:v>
                </c:pt>
                <c:pt idx="4156">
                  <c:v>0</c:v>
                </c:pt>
                <c:pt idx="4157">
                  <c:v>0</c:v>
                </c:pt>
                <c:pt idx="4158">
                  <c:v>0</c:v>
                </c:pt>
                <c:pt idx="4159">
                  <c:v>0</c:v>
                </c:pt>
                <c:pt idx="4160">
                  <c:v>0</c:v>
                </c:pt>
                <c:pt idx="4161">
                  <c:v>0</c:v>
                </c:pt>
                <c:pt idx="4162">
                  <c:v>0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0</c:v>
                </c:pt>
                <c:pt idx="4167">
                  <c:v>0</c:v>
                </c:pt>
                <c:pt idx="4168">
                  <c:v>0</c:v>
                </c:pt>
                <c:pt idx="4169">
                  <c:v>0</c:v>
                </c:pt>
                <c:pt idx="4170">
                  <c:v>0</c:v>
                </c:pt>
                <c:pt idx="4171">
                  <c:v>0</c:v>
                </c:pt>
                <c:pt idx="4172">
                  <c:v>0</c:v>
                </c:pt>
                <c:pt idx="4173">
                  <c:v>0</c:v>
                </c:pt>
                <c:pt idx="4174">
                  <c:v>0</c:v>
                </c:pt>
                <c:pt idx="4175">
                  <c:v>0</c:v>
                </c:pt>
                <c:pt idx="4176">
                  <c:v>0</c:v>
                </c:pt>
                <c:pt idx="4177">
                  <c:v>0</c:v>
                </c:pt>
                <c:pt idx="4178">
                  <c:v>0</c:v>
                </c:pt>
                <c:pt idx="4179">
                  <c:v>0</c:v>
                </c:pt>
                <c:pt idx="4180">
                  <c:v>0</c:v>
                </c:pt>
                <c:pt idx="4181">
                  <c:v>0</c:v>
                </c:pt>
                <c:pt idx="4182">
                  <c:v>0</c:v>
                </c:pt>
                <c:pt idx="4183">
                  <c:v>0</c:v>
                </c:pt>
                <c:pt idx="4184">
                  <c:v>0</c:v>
                </c:pt>
                <c:pt idx="4185">
                  <c:v>0</c:v>
                </c:pt>
                <c:pt idx="4186">
                  <c:v>0</c:v>
                </c:pt>
                <c:pt idx="4187">
                  <c:v>0</c:v>
                </c:pt>
                <c:pt idx="4188">
                  <c:v>0</c:v>
                </c:pt>
                <c:pt idx="4189">
                  <c:v>0</c:v>
                </c:pt>
                <c:pt idx="4190">
                  <c:v>0</c:v>
                </c:pt>
                <c:pt idx="4191">
                  <c:v>0</c:v>
                </c:pt>
                <c:pt idx="4192">
                  <c:v>0</c:v>
                </c:pt>
                <c:pt idx="4193">
                  <c:v>0</c:v>
                </c:pt>
                <c:pt idx="4194">
                  <c:v>0</c:v>
                </c:pt>
                <c:pt idx="4195">
                  <c:v>0</c:v>
                </c:pt>
                <c:pt idx="4196">
                  <c:v>0</c:v>
                </c:pt>
                <c:pt idx="4197">
                  <c:v>0</c:v>
                </c:pt>
                <c:pt idx="4198">
                  <c:v>0</c:v>
                </c:pt>
                <c:pt idx="4199">
                  <c:v>0</c:v>
                </c:pt>
                <c:pt idx="4200">
                  <c:v>0</c:v>
                </c:pt>
                <c:pt idx="4201">
                  <c:v>0</c:v>
                </c:pt>
                <c:pt idx="4202">
                  <c:v>0</c:v>
                </c:pt>
                <c:pt idx="4203">
                  <c:v>0</c:v>
                </c:pt>
                <c:pt idx="4204">
                  <c:v>0</c:v>
                </c:pt>
                <c:pt idx="4205">
                  <c:v>0</c:v>
                </c:pt>
                <c:pt idx="4206">
                  <c:v>0</c:v>
                </c:pt>
                <c:pt idx="4207">
                  <c:v>0</c:v>
                </c:pt>
                <c:pt idx="4208">
                  <c:v>0</c:v>
                </c:pt>
                <c:pt idx="4209">
                  <c:v>0</c:v>
                </c:pt>
                <c:pt idx="4210">
                  <c:v>0</c:v>
                </c:pt>
                <c:pt idx="4211">
                  <c:v>0</c:v>
                </c:pt>
                <c:pt idx="4212">
                  <c:v>0</c:v>
                </c:pt>
                <c:pt idx="4213">
                  <c:v>0</c:v>
                </c:pt>
                <c:pt idx="4214">
                  <c:v>0</c:v>
                </c:pt>
                <c:pt idx="4215">
                  <c:v>0</c:v>
                </c:pt>
                <c:pt idx="4216">
                  <c:v>0</c:v>
                </c:pt>
                <c:pt idx="4217">
                  <c:v>0</c:v>
                </c:pt>
                <c:pt idx="4218">
                  <c:v>0</c:v>
                </c:pt>
                <c:pt idx="4219">
                  <c:v>0</c:v>
                </c:pt>
                <c:pt idx="4220">
                  <c:v>0</c:v>
                </c:pt>
                <c:pt idx="4221">
                  <c:v>0</c:v>
                </c:pt>
                <c:pt idx="4222">
                  <c:v>0</c:v>
                </c:pt>
                <c:pt idx="4223">
                  <c:v>0</c:v>
                </c:pt>
                <c:pt idx="4224">
                  <c:v>0</c:v>
                </c:pt>
                <c:pt idx="4225">
                  <c:v>0</c:v>
                </c:pt>
                <c:pt idx="4226">
                  <c:v>0</c:v>
                </c:pt>
                <c:pt idx="4227">
                  <c:v>0</c:v>
                </c:pt>
                <c:pt idx="4228">
                  <c:v>0</c:v>
                </c:pt>
                <c:pt idx="4229">
                  <c:v>0</c:v>
                </c:pt>
                <c:pt idx="4230">
                  <c:v>0</c:v>
                </c:pt>
                <c:pt idx="4231">
                  <c:v>0</c:v>
                </c:pt>
                <c:pt idx="4232">
                  <c:v>0</c:v>
                </c:pt>
                <c:pt idx="4233">
                  <c:v>0</c:v>
                </c:pt>
                <c:pt idx="4234">
                  <c:v>0</c:v>
                </c:pt>
                <c:pt idx="4235">
                  <c:v>0</c:v>
                </c:pt>
                <c:pt idx="4236">
                  <c:v>0</c:v>
                </c:pt>
                <c:pt idx="4237">
                  <c:v>0</c:v>
                </c:pt>
                <c:pt idx="4238">
                  <c:v>0</c:v>
                </c:pt>
                <c:pt idx="4239">
                  <c:v>0</c:v>
                </c:pt>
                <c:pt idx="4240">
                  <c:v>0</c:v>
                </c:pt>
                <c:pt idx="4241">
                  <c:v>0</c:v>
                </c:pt>
                <c:pt idx="4242">
                  <c:v>0</c:v>
                </c:pt>
                <c:pt idx="4243">
                  <c:v>0</c:v>
                </c:pt>
                <c:pt idx="4244">
                  <c:v>0</c:v>
                </c:pt>
                <c:pt idx="4245">
                  <c:v>0</c:v>
                </c:pt>
                <c:pt idx="4246">
                  <c:v>0</c:v>
                </c:pt>
                <c:pt idx="4247">
                  <c:v>0</c:v>
                </c:pt>
                <c:pt idx="4248">
                  <c:v>0</c:v>
                </c:pt>
                <c:pt idx="4249">
                  <c:v>0</c:v>
                </c:pt>
                <c:pt idx="4250">
                  <c:v>0</c:v>
                </c:pt>
                <c:pt idx="4251">
                  <c:v>0</c:v>
                </c:pt>
                <c:pt idx="4252">
                  <c:v>0</c:v>
                </c:pt>
                <c:pt idx="4253">
                  <c:v>0</c:v>
                </c:pt>
                <c:pt idx="4254">
                  <c:v>0</c:v>
                </c:pt>
                <c:pt idx="4255">
                  <c:v>0</c:v>
                </c:pt>
                <c:pt idx="4256">
                  <c:v>0</c:v>
                </c:pt>
                <c:pt idx="4257">
                  <c:v>0</c:v>
                </c:pt>
                <c:pt idx="4258">
                  <c:v>0</c:v>
                </c:pt>
                <c:pt idx="4259">
                  <c:v>0</c:v>
                </c:pt>
                <c:pt idx="4260">
                  <c:v>0</c:v>
                </c:pt>
                <c:pt idx="4261">
                  <c:v>0</c:v>
                </c:pt>
                <c:pt idx="4262">
                  <c:v>0</c:v>
                </c:pt>
                <c:pt idx="4263">
                  <c:v>0</c:v>
                </c:pt>
                <c:pt idx="4264">
                  <c:v>0</c:v>
                </c:pt>
                <c:pt idx="4265">
                  <c:v>0</c:v>
                </c:pt>
                <c:pt idx="4266">
                  <c:v>0</c:v>
                </c:pt>
                <c:pt idx="4267">
                  <c:v>0</c:v>
                </c:pt>
                <c:pt idx="4268">
                  <c:v>0</c:v>
                </c:pt>
                <c:pt idx="4269">
                  <c:v>0</c:v>
                </c:pt>
                <c:pt idx="4270">
                  <c:v>0</c:v>
                </c:pt>
                <c:pt idx="4271">
                  <c:v>0</c:v>
                </c:pt>
                <c:pt idx="4272">
                  <c:v>0</c:v>
                </c:pt>
                <c:pt idx="4273">
                  <c:v>0</c:v>
                </c:pt>
                <c:pt idx="4274">
                  <c:v>0</c:v>
                </c:pt>
                <c:pt idx="4275">
                  <c:v>0</c:v>
                </c:pt>
                <c:pt idx="4276">
                  <c:v>0</c:v>
                </c:pt>
                <c:pt idx="4277">
                  <c:v>0</c:v>
                </c:pt>
                <c:pt idx="4278">
                  <c:v>0</c:v>
                </c:pt>
                <c:pt idx="4279">
                  <c:v>0</c:v>
                </c:pt>
                <c:pt idx="4280">
                  <c:v>0</c:v>
                </c:pt>
                <c:pt idx="4281">
                  <c:v>0</c:v>
                </c:pt>
                <c:pt idx="4282">
                  <c:v>0</c:v>
                </c:pt>
                <c:pt idx="4283">
                  <c:v>0</c:v>
                </c:pt>
                <c:pt idx="4284">
                  <c:v>0</c:v>
                </c:pt>
                <c:pt idx="4285">
                  <c:v>0</c:v>
                </c:pt>
                <c:pt idx="4286">
                  <c:v>0</c:v>
                </c:pt>
                <c:pt idx="4287">
                  <c:v>0</c:v>
                </c:pt>
                <c:pt idx="4288">
                  <c:v>0</c:v>
                </c:pt>
                <c:pt idx="4289">
                  <c:v>0</c:v>
                </c:pt>
                <c:pt idx="4290">
                  <c:v>0</c:v>
                </c:pt>
                <c:pt idx="4291">
                  <c:v>0</c:v>
                </c:pt>
                <c:pt idx="4292">
                  <c:v>0</c:v>
                </c:pt>
                <c:pt idx="4293">
                  <c:v>0</c:v>
                </c:pt>
                <c:pt idx="4294">
                  <c:v>0</c:v>
                </c:pt>
                <c:pt idx="4295">
                  <c:v>0</c:v>
                </c:pt>
                <c:pt idx="4296">
                  <c:v>0</c:v>
                </c:pt>
                <c:pt idx="4297">
                  <c:v>0</c:v>
                </c:pt>
                <c:pt idx="4298">
                  <c:v>0</c:v>
                </c:pt>
                <c:pt idx="4299">
                  <c:v>0</c:v>
                </c:pt>
                <c:pt idx="4300">
                  <c:v>0</c:v>
                </c:pt>
                <c:pt idx="4301">
                  <c:v>0</c:v>
                </c:pt>
                <c:pt idx="4302">
                  <c:v>0</c:v>
                </c:pt>
                <c:pt idx="4303">
                  <c:v>0</c:v>
                </c:pt>
                <c:pt idx="4304">
                  <c:v>0</c:v>
                </c:pt>
                <c:pt idx="4305">
                  <c:v>0</c:v>
                </c:pt>
                <c:pt idx="4306">
                  <c:v>0</c:v>
                </c:pt>
                <c:pt idx="4307">
                  <c:v>0</c:v>
                </c:pt>
                <c:pt idx="4308">
                  <c:v>0</c:v>
                </c:pt>
                <c:pt idx="4309">
                  <c:v>0</c:v>
                </c:pt>
                <c:pt idx="4310">
                  <c:v>0</c:v>
                </c:pt>
                <c:pt idx="4311">
                  <c:v>0</c:v>
                </c:pt>
                <c:pt idx="4312">
                  <c:v>0</c:v>
                </c:pt>
                <c:pt idx="4313">
                  <c:v>0</c:v>
                </c:pt>
                <c:pt idx="4314">
                  <c:v>0</c:v>
                </c:pt>
                <c:pt idx="4315">
                  <c:v>0</c:v>
                </c:pt>
                <c:pt idx="4316">
                  <c:v>0</c:v>
                </c:pt>
                <c:pt idx="4317">
                  <c:v>0</c:v>
                </c:pt>
                <c:pt idx="4318">
                  <c:v>0</c:v>
                </c:pt>
                <c:pt idx="4319">
                  <c:v>0</c:v>
                </c:pt>
                <c:pt idx="4320">
                  <c:v>0</c:v>
                </c:pt>
                <c:pt idx="4321">
                  <c:v>0</c:v>
                </c:pt>
                <c:pt idx="4322">
                  <c:v>0</c:v>
                </c:pt>
                <c:pt idx="4323">
                  <c:v>0</c:v>
                </c:pt>
                <c:pt idx="4324">
                  <c:v>0</c:v>
                </c:pt>
                <c:pt idx="4325">
                  <c:v>0</c:v>
                </c:pt>
                <c:pt idx="4326">
                  <c:v>0</c:v>
                </c:pt>
                <c:pt idx="4327">
                  <c:v>0</c:v>
                </c:pt>
                <c:pt idx="4328">
                  <c:v>0</c:v>
                </c:pt>
                <c:pt idx="4329">
                  <c:v>0</c:v>
                </c:pt>
                <c:pt idx="4330">
                  <c:v>0</c:v>
                </c:pt>
                <c:pt idx="4331">
                  <c:v>0</c:v>
                </c:pt>
                <c:pt idx="4332">
                  <c:v>0</c:v>
                </c:pt>
                <c:pt idx="4333">
                  <c:v>0</c:v>
                </c:pt>
                <c:pt idx="4334">
                  <c:v>0</c:v>
                </c:pt>
                <c:pt idx="4335">
                  <c:v>0</c:v>
                </c:pt>
                <c:pt idx="4336">
                  <c:v>0</c:v>
                </c:pt>
                <c:pt idx="4337">
                  <c:v>0</c:v>
                </c:pt>
                <c:pt idx="4338">
                  <c:v>0</c:v>
                </c:pt>
                <c:pt idx="4339">
                  <c:v>0</c:v>
                </c:pt>
                <c:pt idx="4340">
                  <c:v>0</c:v>
                </c:pt>
                <c:pt idx="4341">
                  <c:v>0</c:v>
                </c:pt>
                <c:pt idx="4342">
                  <c:v>0</c:v>
                </c:pt>
                <c:pt idx="4343">
                  <c:v>0</c:v>
                </c:pt>
                <c:pt idx="4344">
                  <c:v>0</c:v>
                </c:pt>
                <c:pt idx="4345">
                  <c:v>0</c:v>
                </c:pt>
                <c:pt idx="4346">
                  <c:v>0</c:v>
                </c:pt>
                <c:pt idx="4347">
                  <c:v>0</c:v>
                </c:pt>
                <c:pt idx="4348">
                  <c:v>0</c:v>
                </c:pt>
                <c:pt idx="4349">
                  <c:v>0</c:v>
                </c:pt>
                <c:pt idx="4350">
                  <c:v>0</c:v>
                </c:pt>
                <c:pt idx="4351">
                  <c:v>0</c:v>
                </c:pt>
                <c:pt idx="4352">
                  <c:v>0</c:v>
                </c:pt>
                <c:pt idx="4353">
                  <c:v>0</c:v>
                </c:pt>
                <c:pt idx="4354">
                  <c:v>0</c:v>
                </c:pt>
                <c:pt idx="4355">
                  <c:v>0</c:v>
                </c:pt>
                <c:pt idx="4356">
                  <c:v>0</c:v>
                </c:pt>
                <c:pt idx="4357">
                  <c:v>0</c:v>
                </c:pt>
                <c:pt idx="4358">
                  <c:v>0</c:v>
                </c:pt>
                <c:pt idx="4359">
                  <c:v>0</c:v>
                </c:pt>
                <c:pt idx="4360">
                  <c:v>0</c:v>
                </c:pt>
                <c:pt idx="4361">
                  <c:v>0</c:v>
                </c:pt>
                <c:pt idx="4362">
                  <c:v>0</c:v>
                </c:pt>
                <c:pt idx="4363">
                  <c:v>0</c:v>
                </c:pt>
                <c:pt idx="4364">
                  <c:v>0</c:v>
                </c:pt>
                <c:pt idx="4365">
                  <c:v>0</c:v>
                </c:pt>
                <c:pt idx="4366">
                  <c:v>0</c:v>
                </c:pt>
                <c:pt idx="4367">
                  <c:v>0</c:v>
                </c:pt>
                <c:pt idx="4368">
                  <c:v>0</c:v>
                </c:pt>
                <c:pt idx="4369">
                  <c:v>0</c:v>
                </c:pt>
                <c:pt idx="4370">
                  <c:v>0</c:v>
                </c:pt>
                <c:pt idx="4371">
                  <c:v>0</c:v>
                </c:pt>
                <c:pt idx="4372">
                  <c:v>0</c:v>
                </c:pt>
                <c:pt idx="4373">
                  <c:v>0</c:v>
                </c:pt>
                <c:pt idx="4374">
                  <c:v>0</c:v>
                </c:pt>
                <c:pt idx="4375">
                  <c:v>0</c:v>
                </c:pt>
                <c:pt idx="4376">
                  <c:v>0</c:v>
                </c:pt>
                <c:pt idx="4377">
                  <c:v>0</c:v>
                </c:pt>
                <c:pt idx="4378">
                  <c:v>0</c:v>
                </c:pt>
                <c:pt idx="4379">
                  <c:v>0</c:v>
                </c:pt>
                <c:pt idx="4380">
                  <c:v>0</c:v>
                </c:pt>
                <c:pt idx="4381">
                  <c:v>0</c:v>
                </c:pt>
                <c:pt idx="4382">
                  <c:v>0</c:v>
                </c:pt>
                <c:pt idx="4383">
                  <c:v>0</c:v>
                </c:pt>
                <c:pt idx="4384">
                  <c:v>0</c:v>
                </c:pt>
                <c:pt idx="4385">
                  <c:v>0</c:v>
                </c:pt>
                <c:pt idx="4386">
                  <c:v>0</c:v>
                </c:pt>
                <c:pt idx="4387">
                  <c:v>0</c:v>
                </c:pt>
                <c:pt idx="4388">
                  <c:v>0</c:v>
                </c:pt>
                <c:pt idx="4389">
                  <c:v>0</c:v>
                </c:pt>
                <c:pt idx="4390">
                  <c:v>0</c:v>
                </c:pt>
                <c:pt idx="4391">
                  <c:v>0</c:v>
                </c:pt>
                <c:pt idx="4392">
                  <c:v>0</c:v>
                </c:pt>
                <c:pt idx="4393">
                  <c:v>0</c:v>
                </c:pt>
                <c:pt idx="4394">
                  <c:v>0</c:v>
                </c:pt>
                <c:pt idx="4395">
                  <c:v>0</c:v>
                </c:pt>
                <c:pt idx="4396">
                  <c:v>0</c:v>
                </c:pt>
                <c:pt idx="4397">
                  <c:v>0</c:v>
                </c:pt>
                <c:pt idx="4398">
                  <c:v>0</c:v>
                </c:pt>
                <c:pt idx="4399">
                  <c:v>0</c:v>
                </c:pt>
                <c:pt idx="4400">
                  <c:v>0</c:v>
                </c:pt>
                <c:pt idx="4401">
                  <c:v>0</c:v>
                </c:pt>
                <c:pt idx="4402">
                  <c:v>0</c:v>
                </c:pt>
                <c:pt idx="4403">
                  <c:v>0</c:v>
                </c:pt>
                <c:pt idx="4404">
                  <c:v>0</c:v>
                </c:pt>
                <c:pt idx="4405">
                  <c:v>0</c:v>
                </c:pt>
                <c:pt idx="4406">
                  <c:v>0</c:v>
                </c:pt>
                <c:pt idx="4407">
                  <c:v>0</c:v>
                </c:pt>
                <c:pt idx="4408">
                  <c:v>0</c:v>
                </c:pt>
                <c:pt idx="4409">
                  <c:v>0</c:v>
                </c:pt>
                <c:pt idx="4410">
                  <c:v>0</c:v>
                </c:pt>
                <c:pt idx="4411">
                  <c:v>0</c:v>
                </c:pt>
                <c:pt idx="4412">
                  <c:v>0</c:v>
                </c:pt>
                <c:pt idx="4413">
                  <c:v>0</c:v>
                </c:pt>
                <c:pt idx="4414">
                  <c:v>0</c:v>
                </c:pt>
                <c:pt idx="4415">
                  <c:v>0</c:v>
                </c:pt>
                <c:pt idx="4416">
                  <c:v>0</c:v>
                </c:pt>
                <c:pt idx="4417">
                  <c:v>0</c:v>
                </c:pt>
                <c:pt idx="4418">
                  <c:v>0</c:v>
                </c:pt>
                <c:pt idx="4419">
                  <c:v>0</c:v>
                </c:pt>
                <c:pt idx="4420">
                  <c:v>0</c:v>
                </c:pt>
                <c:pt idx="4421">
                  <c:v>0</c:v>
                </c:pt>
                <c:pt idx="4422">
                  <c:v>0</c:v>
                </c:pt>
                <c:pt idx="4423">
                  <c:v>0</c:v>
                </c:pt>
                <c:pt idx="4424">
                  <c:v>0</c:v>
                </c:pt>
                <c:pt idx="4425">
                  <c:v>0</c:v>
                </c:pt>
                <c:pt idx="4426">
                  <c:v>0</c:v>
                </c:pt>
                <c:pt idx="4427">
                  <c:v>0</c:v>
                </c:pt>
                <c:pt idx="4428">
                  <c:v>0</c:v>
                </c:pt>
                <c:pt idx="4429">
                  <c:v>0</c:v>
                </c:pt>
                <c:pt idx="4430">
                  <c:v>0</c:v>
                </c:pt>
                <c:pt idx="4431">
                  <c:v>0</c:v>
                </c:pt>
                <c:pt idx="4432">
                  <c:v>0</c:v>
                </c:pt>
                <c:pt idx="4433">
                  <c:v>0</c:v>
                </c:pt>
                <c:pt idx="4434">
                  <c:v>0</c:v>
                </c:pt>
                <c:pt idx="4435">
                  <c:v>0</c:v>
                </c:pt>
                <c:pt idx="4436">
                  <c:v>0</c:v>
                </c:pt>
                <c:pt idx="4437">
                  <c:v>0</c:v>
                </c:pt>
                <c:pt idx="4438">
                  <c:v>0</c:v>
                </c:pt>
                <c:pt idx="4439">
                  <c:v>0</c:v>
                </c:pt>
                <c:pt idx="4440">
                  <c:v>0</c:v>
                </c:pt>
                <c:pt idx="4441">
                  <c:v>0</c:v>
                </c:pt>
                <c:pt idx="4442">
                  <c:v>0</c:v>
                </c:pt>
                <c:pt idx="4443">
                  <c:v>0</c:v>
                </c:pt>
                <c:pt idx="4444">
                  <c:v>0</c:v>
                </c:pt>
                <c:pt idx="4445">
                  <c:v>0</c:v>
                </c:pt>
                <c:pt idx="4446">
                  <c:v>0</c:v>
                </c:pt>
                <c:pt idx="4447">
                  <c:v>0</c:v>
                </c:pt>
                <c:pt idx="4448">
                  <c:v>0</c:v>
                </c:pt>
                <c:pt idx="4449">
                  <c:v>0</c:v>
                </c:pt>
                <c:pt idx="4450">
                  <c:v>0</c:v>
                </c:pt>
                <c:pt idx="4451">
                  <c:v>0</c:v>
                </c:pt>
                <c:pt idx="4452">
                  <c:v>0</c:v>
                </c:pt>
                <c:pt idx="4453">
                  <c:v>0</c:v>
                </c:pt>
                <c:pt idx="4454">
                  <c:v>0</c:v>
                </c:pt>
                <c:pt idx="4455">
                  <c:v>0</c:v>
                </c:pt>
                <c:pt idx="4456">
                  <c:v>0</c:v>
                </c:pt>
                <c:pt idx="4457">
                  <c:v>0</c:v>
                </c:pt>
                <c:pt idx="4458">
                  <c:v>0</c:v>
                </c:pt>
                <c:pt idx="4459">
                  <c:v>0</c:v>
                </c:pt>
                <c:pt idx="4460">
                  <c:v>0</c:v>
                </c:pt>
                <c:pt idx="4461">
                  <c:v>0</c:v>
                </c:pt>
                <c:pt idx="4462">
                  <c:v>0</c:v>
                </c:pt>
                <c:pt idx="4463">
                  <c:v>0</c:v>
                </c:pt>
                <c:pt idx="4464">
                  <c:v>0</c:v>
                </c:pt>
                <c:pt idx="4465">
                  <c:v>0</c:v>
                </c:pt>
                <c:pt idx="4466">
                  <c:v>0</c:v>
                </c:pt>
                <c:pt idx="4467">
                  <c:v>0</c:v>
                </c:pt>
                <c:pt idx="4468">
                  <c:v>0</c:v>
                </c:pt>
                <c:pt idx="4469">
                  <c:v>0</c:v>
                </c:pt>
                <c:pt idx="4470">
                  <c:v>0</c:v>
                </c:pt>
                <c:pt idx="4471">
                  <c:v>0</c:v>
                </c:pt>
                <c:pt idx="4472">
                  <c:v>0</c:v>
                </c:pt>
                <c:pt idx="4473">
                  <c:v>0</c:v>
                </c:pt>
                <c:pt idx="4474">
                  <c:v>0</c:v>
                </c:pt>
                <c:pt idx="4475">
                  <c:v>0</c:v>
                </c:pt>
                <c:pt idx="4476">
                  <c:v>0</c:v>
                </c:pt>
                <c:pt idx="4477">
                  <c:v>0</c:v>
                </c:pt>
                <c:pt idx="4478">
                  <c:v>0</c:v>
                </c:pt>
                <c:pt idx="4479">
                  <c:v>0</c:v>
                </c:pt>
                <c:pt idx="4480">
                  <c:v>0</c:v>
                </c:pt>
                <c:pt idx="4481">
                  <c:v>0</c:v>
                </c:pt>
                <c:pt idx="4482">
                  <c:v>0</c:v>
                </c:pt>
                <c:pt idx="4483">
                  <c:v>0</c:v>
                </c:pt>
                <c:pt idx="4484">
                  <c:v>0</c:v>
                </c:pt>
                <c:pt idx="4485">
                  <c:v>0</c:v>
                </c:pt>
                <c:pt idx="4486">
                  <c:v>0</c:v>
                </c:pt>
                <c:pt idx="4487">
                  <c:v>0</c:v>
                </c:pt>
                <c:pt idx="4488">
                  <c:v>0</c:v>
                </c:pt>
                <c:pt idx="4489">
                  <c:v>0</c:v>
                </c:pt>
                <c:pt idx="4490">
                  <c:v>0</c:v>
                </c:pt>
                <c:pt idx="4491">
                  <c:v>0</c:v>
                </c:pt>
                <c:pt idx="4492">
                  <c:v>0</c:v>
                </c:pt>
                <c:pt idx="4493">
                  <c:v>0</c:v>
                </c:pt>
                <c:pt idx="4494">
                  <c:v>0</c:v>
                </c:pt>
                <c:pt idx="4495">
                  <c:v>0</c:v>
                </c:pt>
                <c:pt idx="4496">
                  <c:v>0</c:v>
                </c:pt>
                <c:pt idx="4497">
                  <c:v>0</c:v>
                </c:pt>
                <c:pt idx="4498">
                  <c:v>0</c:v>
                </c:pt>
                <c:pt idx="4499">
                  <c:v>0</c:v>
                </c:pt>
                <c:pt idx="4500">
                  <c:v>0</c:v>
                </c:pt>
                <c:pt idx="4501">
                  <c:v>0</c:v>
                </c:pt>
                <c:pt idx="4502">
                  <c:v>0</c:v>
                </c:pt>
                <c:pt idx="4503">
                  <c:v>0</c:v>
                </c:pt>
                <c:pt idx="4504">
                  <c:v>0</c:v>
                </c:pt>
                <c:pt idx="4505">
                  <c:v>0</c:v>
                </c:pt>
                <c:pt idx="4506">
                  <c:v>0</c:v>
                </c:pt>
                <c:pt idx="4507">
                  <c:v>0</c:v>
                </c:pt>
                <c:pt idx="4508">
                  <c:v>0</c:v>
                </c:pt>
                <c:pt idx="4509">
                  <c:v>0</c:v>
                </c:pt>
                <c:pt idx="4510">
                  <c:v>0</c:v>
                </c:pt>
                <c:pt idx="4511">
                  <c:v>0</c:v>
                </c:pt>
                <c:pt idx="4512">
                  <c:v>0</c:v>
                </c:pt>
                <c:pt idx="4513">
                  <c:v>0</c:v>
                </c:pt>
                <c:pt idx="4514">
                  <c:v>0</c:v>
                </c:pt>
                <c:pt idx="4515">
                  <c:v>0</c:v>
                </c:pt>
                <c:pt idx="4516">
                  <c:v>0</c:v>
                </c:pt>
                <c:pt idx="4517">
                  <c:v>0</c:v>
                </c:pt>
                <c:pt idx="4518">
                  <c:v>0</c:v>
                </c:pt>
                <c:pt idx="4519">
                  <c:v>0</c:v>
                </c:pt>
                <c:pt idx="4520">
                  <c:v>0</c:v>
                </c:pt>
                <c:pt idx="4521">
                  <c:v>0</c:v>
                </c:pt>
                <c:pt idx="4522">
                  <c:v>0</c:v>
                </c:pt>
                <c:pt idx="4523">
                  <c:v>0</c:v>
                </c:pt>
                <c:pt idx="4524">
                  <c:v>0</c:v>
                </c:pt>
                <c:pt idx="4525">
                  <c:v>0</c:v>
                </c:pt>
                <c:pt idx="4526">
                  <c:v>0</c:v>
                </c:pt>
                <c:pt idx="4527">
                  <c:v>0</c:v>
                </c:pt>
                <c:pt idx="4528">
                  <c:v>0</c:v>
                </c:pt>
                <c:pt idx="4529">
                  <c:v>0</c:v>
                </c:pt>
                <c:pt idx="4530">
                  <c:v>0</c:v>
                </c:pt>
                <c:pt idx="4531">
                  <c:v>0</c:v>
                </c:pt>
                <c:pt idx="4532">
                  <c:v>0</c:v>
                </c:pt>
                <c:pt idx="4533">
                  <c:v>0</c:v>
                </c:pt>
                <c:pt idx="4534">
                  <c:v>0</c:v>
                </c:pt>
                <c:pt idx="4535">
                  <c:v>0</c:v>
                </c:pt>
                <c:pt idx="4536">
                  <c:v>0</c:v>
                </c:pt>
                <c:pt idx="4537">
                  <c:v>0</c:v>
                </c:pt>
                <c:pt idx="4538">
                  <c:v>0</c:v>
                </c:pt>
                <c:pt idx="4539">
                  <c:v>0</c:v>
                </c:pt>
                <c:pt idx="4540">
                  <c:v>0</c:v>
                </c:pt>
                <c:pt idx="4541">
                  <c:v>0</c:v>
                </c:pt>
                <c:pt idx="4542">
                  <c:v>0</c:v>
                </c:pt>
                <c:pt idx="4543">
                  <c:v>0</c:v>
                </c:pt>
                <c:pt idx="4544">
                  <c:v>0</c:v>
                </c:pt>
                <c:pt idx="4545">
                  <c:v>0</c:v>
                </c:pt>
                <c:pt idx="4546">
                  <c:v>0</c:v>
                </c:pt>
                <c:pt idx="4547">
                  <c:v>0</c:v>
                </c:pt>
                <c:pt idx="4548">
                  <c:v>0</c:v>
                </c:pt>
                <c:pt idx="4549">
                  <c:v>0</c:v>
                </c:pt>
                <c:pt idx="4550">
                  <c:v>0</c:v>
                </c:pt>
                <c:pt idx="4551">
                  <c:v>0</c:v>
                </c:pt>
                <c:pt idx="4552">
                  <c:v>0</c:v>
                </c:pt>
                <c:pt idx="4553">
                  <c:v>0</c:v>
                </c:pt>
                <c:pt idx="4554">
                  <c:v>0</c:v>
                </c:pt>
                <c:pt idx="4555">
                  <c:v>0</c:v>
                </c:pt>
                <c:pt idx="4556">
                  <c:v>0</c:v>
                </c:pt>
                <c:pt idx="4557">
                  <c:v>0</c:v>
                </c:pt>
                <c:pt idx="4558">
                  <c:v>0</c:v>
                </c:pt>
                <c:pt idx="4559">
                  <c:v>0</c:v>
                </c:pt>
                <c:pt idx="4560">
                  <c:v>0</c:v>
                </c:pt>
                <c:pt idx="4561">
                  <c:v>0</c:v>
                </c:pt>
                <c:pt idx="4562">
                  <c:v>0</c:v>
                </c:pt>
                <c:pt idx="4563">
                  <c:v>0</c:v>
                </c:pt>
                <c:pt idx="4564">
                  <c:v>0</c:v>
                </c:pt>
                <c:pt idx="4565">
                  <c:v>0</c:v>
                </c:pt>
                <c:pt idx="4566">
                  <c:v>0</c:v>
                </c:pt>
                <c:pt idx="4567">
                  <c:v>0</c:v>
                </c:pt>
                <c:pt idx="4568">
                  <c:v>0</c:v>
                </c:pt>
                <c:pt idx="4569">
                  <c:v>0</c:v>
                </c:pt>
                <c:pt idx="4570">
                  <c:v>0</c:v>
                </c:pt>
                <c:pt idx="4571">
                  <c:v>0</c:v>
                </c:pt>
                <c:pt idx="4572">
                  <c:v>0</c:v>
                </c:pt>
                <c:pt idx="4573">
                  <c:v>0</c:v>
                </c:pt>
                <c:pt idx="4574">
                  <c:v>0</c:v>
                </c:pt>
                <c:pt idx="4575">
                  <c:v>0</c:v>
                </c:pt>
                <c:pt idx="4576">
                  <c:v>0</c:v>
                </c:pt>
                <c:pt idx="4577">
                  <c:v>0</c:v>
                </c:pt>
                <c:pt idx="4578">
                  <c:v>0</c:v>
                </c:pt>
                <c:pt idx="4579">
                  <c:v>0</c:v>
                </c:pt>
                <c:pt idx="4580">
                  <c:v>0</c:v>
                </c:pt>
                <c:pt idx="4581">
                  <c:v>0</c:v>
                </c:pt>
                <c:pt idx="4582">
                  <c:v>0</c:v>
                </c:pt>
                <c:pt idx="4583">
                  <c:v>0</c:v>
                </c:pt>
                <c:pt idx="4584">
                  <c:v>0</c:v>
                </c:pt>
                <c:pt idx="4585">
                  <c:v>0</c:v>
                </c:pt>
                <c:pt idx="4586">
                  <c:v>0</c:v>
                </c:pt>
                <c:pt idx="4587">
                  <c:v>0</c:v>
                </c:pt>
                <c:pt idx="4588">
                  <c:v>0</c:v>
                </c:pt>
                <c:pt idx="4589">
                  <c:v>0</c:v>
                </c:pt>
                <c:pt idx="4590">
                  <c:v>0</c:v>
                </c:pt>
                <c:pt idx="4591">
                  <c:v>0</c:v>
                </c:pt>
                <c:pt idx="4592">
                  <c:v>0</c:v>
                </c:pt>
                <c:pt idx="4593">
                  <c:v>0</c:v>
                </c:pt>
                <c:pt idx="4594">
                  <c:v>0</c:v>
                </c:pt>
                <c:pt idx="4595">
                  <c:v>0</c:v>
                </c:pt>
                <c:pt idx="4596">
                  <c:v>0</c:v>
                </c:pt>
                <c:pt idx="4597">
                  <c:v>0</c:v>
                </c:pt>
                <c:pt idx="4598">
                  <c:v>0</c:v>
                </c:pt>
                <c:pt idx="4599">
                  <c:v>0</c:v>
                </c:pt>
                <c:pt idx="4600">
                  <c:v>0</c:v>
                </c:pt>
                <c:pt idx="4601">
                  <c:v>0</c:v>
                </c:pt>
                <c:pt idx="4602">
                  <c:v>0</c:v>
                </c:pt>
                <c:pt idx="4603">
                  <c:v>0</c:v>
                </c:pt>
                <c:pt idx="4604">
                  <c:v>0</c:v>
                </c:pt>
                <c:pt idx="4605">
                  <c:v>0</c:v>
                </c:pt>
                <c:pt idx="4606">
                  <c:v>0</c:v>
                </c:pt>
                <c:pt idx="4607">
                  <c:v>0</c:v>
                </c:pt>
                <c:pt idx="4608">
                  <c:v>0</c:v>
                </c:pt>
                <c:pt idx="4609">
                  <c:v>0</c:v>
                </c:pt>
                <c:pt idx="4610">
                  <c:v>0</c:v>
                </c:pt>
                <c:pt idx="4611">
                  <c:v>0</c:v>
                </c:pt>
                <c:pt idx="4612">
                  <c:v>0</c:v>
                </c:pt>
                <c:pt idx="4613">
                  <c:v>0</c:v>
                </c:pt>
                <c:pt idx="4614">
                  <c:v>0</c:v>
                </c:pt>
                <c:pt idx="4615">
                  <c:v>0</c:v>
                </c:pt>
                <c:pt idx="4616">
                  <c:v>0</c:v>
                </c:pt>
                <c:pt idx="4617">
                  <c:v>0</c:v>
                </c:pt>
                <c:pt idx="4618">
                  <c:v>0</c:v>
                </c:pt>
                <c:pt idx="4619">
                  <c:v>0</c:v>
                </c:pt>
                <c:pt idx="4620">
                  <c:v>0</c:v>
                </c:pt>
                <c:pt idx="4621">
                  <c:v>0</c:v>
                </c:pt>
                <c:pt idx="4622">
                  <c:v>0</c:v>
                </c:pt>
                <c:pt idx="4623">
                  <c:v>0</c:v>
                </c:pt>
                <c:pt idx="4624">
                  <c:v>0</c:v>
                </c:pt>
                <c:pt idx="4625">
                  <c:v>0</c:v>
                </c:pt>
                <c:pt idx="4626">
                  <c:v>0</c:v>
                </c:pt>
                <c:pt idx="4627">
                  <c:v>0</c:v>
                </c:pt>
                <c:pt idx="4628">
                  <c:v>0</c:v>
                </c:pt>
                <c:pt idx="4629">
                  <c:v>0</c:v>
                </c:pt>
                <c:pt idx="4630">
                  <c:v>0</c:v>
                </c:pt>
                <c:pt idx="4631">
                  <c:v>0</c:v>
                </c:pt>
                <c:pt idx="4632">
                  <c:v>0</c:v>
                </c:pt>
                <c:pt idx="4633">
                  <c:v>0</c:v>
                </c:pt>
                <c:pt idx="4634">
                  <c:v>0</c:v>
                </c:pt>
                <c:pt idx="4635">
                  <c:v>0</c:v>
                </c:pt>
                <c:pt idx="4636">
                  <c:v>0</c:v>
                </c:pt>
                <c:pt idx="4637">
                  <c:v>0</c:v>
                </c:pt>
                <c:pt idx="4638">
                  <c:v>0</c:v>
                </c:pt>
                <c:pt idx="4639">
                  <c:v>0</c:v>
                </c:pt>
                <c:pt idx="4640">
                  <c:v>0</c:v>
                </c:pt>
                <c:pt idx="4641">
                  <c:v>0</c:v>
                </c:pt>
                <c:pt idx="4642">
                  <c:v>0</c:v>
                </c:pt>
                <c:pt idx="4643">
                  <c:v>0</c:v>
                </c:pt>
                <c:pt idx="4644">
                  <c:v>0</c:v>
                </c:pt>
                <c:pt idx="4645">
                  <c:v>0</c:v>
                </c:pt>
                <c:pt idx="4646">
                  <c:v>0</c:v>
                </c:pt>
                <c:pt idx="4647">
                  <c:v>0</c:v>
                </c:pt>
                <c:pt idx="4648">
                  <c:v>0</c:v>
                </c:pt>
                <c:pt idx="4649">
                  <c:v>0</c:v>
                </c:pt>
                <c:pt idx="4650">
                  <c:v>0</c:v>
                </c:pt>
                <c:pt idx="4651">
                  <c:v>0</c:v>
                </c:pt>
                <c:pt idx="4652">
                  <c:v>0</c:v>
                </c:pt>
                <c:pt idx="4653">
                  <c:v>0</c:v>
                </c:pt>
                <c:pt idx="4654">
                  <c:v>0</c:v>
                </c:pt>
                <c:pt idx="4655">
                  <c:v>0</c:v>
                </c:pt>
                <c:pt idx="4656">
                  <c:v>0</c:v>
                </c:pt>
                <c:pt idx="4657">
                  <c:v>0</c:v>
                </c:pt>
                <c:pt idx="4658">
                  <c:v>0</c:v>
                </c:pt>
                <c:pt idx="4659">
                  <c:v>0</c:v>
                </c:pt>
                <c:pt idx="4660">
                  <c:v>0</c:v>
                </c:pt>
                <c:pt idx="4661">
                  <c:v>0</c:v>
                </c:pt>
                <c:pt idx="4662">
                  <c:v>0</c:v>
                </c:pt>
                <c:pt idx="4663">
                  <c:v>0</c:v>
                </c:pt>
                <c:pt idx="4664">
                  <c:v>0</c:v>
                </c:pt>
                <c:pt idx="4665">
                  <c:v>0</c:v>
                </c:pt>
                <c:pt idx="4666">
                  <c:v>0</c:v>
                </c:pt>
                <c:pt idx="4667">
                  <c:v>0</c:v>
                </c:pt>
                <c:pt idx="4668">
                  <c:v>0</c:v>
                </c:pt>
                <c:pt idx="4669">
                  <c:v>0</c:v>
                </c:pt>
                <c:pt idx="4670">
                  <c:v>0</c:v>
                </c:pt>
                <c:pt idx="4671">
                  <c:v>0</c:v>
                </c:pt>
                <c:pt idx="4672">
                  <c:v>0</c:v>
                </c:pt>
                <c:pt idx="4673">
                  <c:v>0</c:v>
                </c:pt>
                <c:pt idx="4674">
                  <c:v>0</c:v>
                </c:pt>
                <c:pt idx="4675">
                  <c:v>0</c:v>
                </c:pt>
                <c:pt idx="4676">
                  <c:v>0</c:v>
                </c:pt>
                <c:pt idx="4677">
                  <c:v>0</c:v>
                </c:pt>
                <c:pt idx="4678">
                  <c:v>0</c:v>
                </c:pt>
                <c:pt idx="4679">
                  <c:v>0</c:v>
                </c:pt>
                <c:pt idx="4680">
                  <c:v>0</c:v>
                </c:pt>
                <c:pt idx="4681">
                  <c:v>0</c:v>
                </c:pt>
                <c:pt idx="4682">
                  <c:v>0</c:v>
                </c:pt>
                <c:pt idx="4683">
                  <c:v>0</c:v>
                </c:pt>
                <c:pt idx="4684">
                  <c:v>0</c:v>
                </c:pt>
                <c:pt idx="4685">
                  <c:v>0</c:v>
                </c:pt>
                <c:pt idx="4686">
                  <c:v>0</c:v>
                </c:pt>
                <c:pt idx="4687">
                  <c:v>0</c:v>
                </c:pt>
                <c:pt idx="4688">
                  <c:v>0</c:v>
                </c:pt>
                <c:pt idx="4689">
                  <c:v>0</c:v>
                </c:pt>
                <c:pt idx="4690">
                  <c:v>0</c:v>
                </c:pt>
                <c:pt idx="4691">
                  <c:v>0</c:v>
                </c:pt>
                <c:pt idx="4692">
                  <c:v>0</c:v>
                </c:pt>
                <c:pt idx="4693">
                  <c:v>0</c:v>
                </c:pt>
                <c:pt idx="4694">
                  <c:v>0</c:v>
                </c:pt>
                <c:pt idx="4695">
                  <c:v>0</c:v>
                </c:pt>
                <c:pt idx="4696">
                  <c:v>0</c:v>
                </c:pt>
                <c:pt idx="4697">
                  <c:v>0</c:v>
                </c:pt>
                <c:pt idx="4698">
                  <c:v>0</c:v>
                </c:pt>
                <c:pt idx="4699">
                  <c:v>0</c:v>
                </c:pt>
                <c:pt idx="4700">
                  <c:v>0</c:v>
                </c:pt>
                <c:pt idx="4701">
                  <c:v>0</c:v>
                </c:pt>
                <c:pt idx="4702">
                  <c:v>0</c:v>
                </c:pt>
                <c:pt idx="4703">
                  <c:v>0</c:v>
                </c:pt>
                <c:pt idx="4704">
                  <c:v>0</c:v>
                </c:pt>
                <c:pt idx="4705">
                  <c:v>0</c:v>
                </c:pt>
                <c:pt idx="4706">
                  <c:v>0</c:v>
                </c:pt>
                <c:pt idx="4707">
                  <c:v>0</c:v>
                </c:pt>
                <c:pt idx="4708">
                  <c:v>0</c:v>
                </c:pt>
                <c:pt idx="4709">
                  <c:v>0</c:v>
                </c:pt>
                <c:pt idx="4710">
                  <c:v>0</c:v>
                </c:pt>
                <c:pt idx="4711">
                  <c:v>0</c:v>
                </c:pt>
                <c:pt idx="4712">
                  <c:v>0</c:v>
                </c:pt>
                <c:pt idx="4713">
                  <c:v>0</c:v>
                </c:pt>
                <c:pt idx="4714">
                  <c:v>0</c:v>
                </c:pt>
                <c:pt idx="4715">
                  <c:v>0</c:v>
                </c:pt>
                <c:pt idx="4716">
                  <c:v>0</c:v>
                </c:pt>
                <c:pt idx="4717">
                  <c:v>0</c:v>
                </c:pt>
                <c:pt idx="4718">
                  <c:v>0</c:v>
                </c:pt>
                <c:pt idx="4719">
                  <c:v>0</c:v>
                </c:pt>
                <c:pt idx="4720">
                  <c:v>0</c:v>
                </c:pt>
                <c:pt idx="4721">
                  <c:v>0</c:v>
                </c:pt>
                <c:pt idx="4722">
                  <c:v>0</c:v>
                </c:pt>
                <c:pt idx="4723">
                  <c:v>0</c:v>
                </c:pt>
                <c:pt idx="4724">
                  <c:v>0</c:v>
                </c:pt>
                <c:pt idx="4725">
                  <c:v>0</c:v>
                </c:pt>
                <c:pt idx="4726">
                  <c:v>0</c:v>
                </c:pt>
                <c:pt idx="4727">
                  <c:v>0</c:v>
                </c:pt>
                <c:pt idx="4728">
                  <c:v>0</c:v>
                </c:pt>
                <c:pt idx="4729">
                  <c:v>0</c:v>
                </c:pt>
                <c:pt idx="4730">
                  <c:v>0</c:v>
                </c:pt>
                <c:pt idx="4731">
                  <c:v>0</c:v>
                </c:pt>
                <c:pt idx="4732">
                  <c:v>0</c:v>
                </c:pt>
                <c:pt idx="4733">
                  <c:v>0</c:v>
                </c:pt>
                <c:pt idx="4734">
                  <c:v>0</c:v>
                </c:pt>
                <c:pt idx="4735">
                  <c:v>0</c:v>
                </c:pt>
                <c:pt idx="4736">
                  <c:v>0</c:v>
                </c:pt>
                <c:pt idx="4737">
                  <c:v>0</c:v>
                </c:pt>
                <c:pt idx="4738">
                  <c:v>0</c:v>
                </c:pt>
                <c:pt idx="4739">
                  <c:v>0</c:v>
                </c:pt>
                <c:pt idx="4740">
                  <c:v>0</c:v>
                </c:pt>
                <c:pt idx="4741">
                  <c:v>0</c:v>
                </c:pt>
                <c:pt idx="4742">
                  <c:v>0</c:v>
                </c:pt>
                <c:pt idx="4743">
                  <c:v>0</c:v>
                </c:pt>
                <c:pt idx="4744">
                  <c:v>0</c:v>
                </c:pt>
                <c:pt idx="4745">
                  <c:v>0</c:v>
                </c:pt>
                <c:pt idx="4746">
                  <c:v>0</c:v>
                </c:pt>
                <c:pt idx="4747">
                  <c:v>0</c:v>
                </c:pt>
                <c:pt idx="4748">
                  <c:v>0</c:v>
                </c:pt>
                <c:pt idx="4749">
                  <c:v>0</c:v>
                </c:pt>
                <c:pt idx="4750">
                  <c:v>0</c:v>
                </c:pt>
                <c:pt idx="4751">
                  <c:v>0</c:v>
                </c:pt>
                <c:pt idx="4752">
                  <c:v>0</c:v>
                </c:pt>
                <c:pt idx="4753">
                  <c:v>0</c:v>
                </c:pt>
                <c:pt idx="4754">
                  <c:v>0</c:v>
                </c:pt>
                <c:pt idx="4755">
                  <c:v>0</c:v>
                </c:pt>
                <c:pt idx="4756">
                  <c:v>0</c:v>
                </c:pt>
                <c:pt idx="4757">
                  <c:v>0</c:v>
                </c:pt>
                <c:pt idx="4758">
                  <c:v>0</c:v>
                </c:pt>
                <c:pt idx="4759">
                  <c:v>0</c:v>
                </c:pt>
                <c:pt idx="4760">
                  <c:v>0</c:v>
                </c:pt>
                <c:pt idx="4761">
                  <c:v>0</c:v>
                </c:pt>
                <c:pt idx="4762">
                  <c:v>0</c:v>
                </c:pt>
                <c:pt idx="4763">
                  <c:v>0</c:v>
                </c:pt>
                <c:pt idx="4764">
                  <c:v>0</c:v>
                </c:pt>
                <c:pt idx="4765">
                  <c:v>0</c:v>
                </c:pt>
                <c:pt idx="4766">
                  <c:v>0</c:v>
                </c:pt>
                <c:pt idx="4767">
                  <c:v>0</c:v>
                </c:pt>
                <c:pt idx="4768">
                  <c:v>0</c:v>
                </c:pt>
                <c:pt idx="4769">
                  <c:v>0</c:v>
                </c:pt>
                <c:pt idx="4770">
                  <c:v>0</c:v>
                </c:pt>
                <c:pt idx="4771">
                  <c:v>0</c:v>
                </c:pt>
                <c:pt idx="4772">
                  <c:v>0</c:v>
                </c:pt>
                <c:pt idx="4773">
                  <c:v>0</c:v>
                </c:pt>
                <c:pt idx="4774">
                  <c:v>0</c:v>
                </c:pt>
                <c:pt idx="4775">
                  <c:v>0</c:v>
                </c:pt>
                <c:pt idx="4776">
                  <c:v>0</c:v>
                </c:pt>
                <c:pt idx="4777">
                  <c:v>0</c:v>
                </c:pt>
                <c:pt idx="4778">
                  <c:v>0</c:v>
                </c:pt>
                <c:pt idx="4779">
                  <c:v>0</c:v>
                </c:pt>
                <c:pt idx="4780">
                  <c:v>0</c:v>
                </c:pt>
                <c:pt idx="4781">
                  <c:v>0</c:v>
                </c:pt>
                <c:pt idx="4782">
                  <c:v>0</c:v>
                </c:pt>
                <c:pt idx="4783">
                  <c:v>0</c:v>
                </c:pt>
                <c:pt idx="4784">
                  <c:v>0</c:v>
                </c:pt>
                <c:pt idx="4785">
                  <c:v>0</c:v>
                </c:pt>
                <c:pt idx="4786">
                  <c:v>0</c:v>
                </c:pt>
                <c:pt idx="4787">
                  <c:v>0</c:v>
                </c:pt>
                <c:pt idx="4788">
                  <c:v>0</c:v>
                </c:pt>
                <c:pt idx="4789">
                  <c:v>0</c:v>
                </c:pt>
                <c:pt idx="4790">
                  <c:v>0</c:v>
                </c:pt>
                <c:pt idx="4791">
                  <c:v>0</c:v>
                </c:pt>
                <c:pt idx="4792">
                  <c:v>0</c:v>
                </c:pt>
                <c:pt idx="4793">
                  <c:v>0</c:v>
                </c:pt>
                <c:pt idx="4794">
                  <c:v>0</c:v>
                </c:pt>
                <c:pt idx="4795">
                  <c:v>0</c:v>
                </c:pt>
                <c:pt idx="4796">
                  <c:v>0</c:v>
                </c:pt>
                <c:pt idx="4797">
                  <c:v>0</c:v>
                </c:pt>
                <c:pt idx="4798">
                  <c:v>0</c:v>
                </c:pt>
                <c:pt idx="4799">
                  <c:v>0</c:v>
                </c:pt>
                <c:pt idx="4800">
                  <c:v>0</c:v>
                </c:pt>
                <c:pt idx="4801">
                  <c:v>0</c:v>
                </c:pt>
                <c:pt idx="4802">
                  <c:v>0</c:v>
                </c:pt>
                <c:pt idx="4803">
                  <c:v>0</c:v>
                </c:pt>
                <c:pt idx="4804">
                  <c:v>0</c:v>
                </c:pt>
                <c:pt idx="4805">
                  <c:v>0</c:v>
                </c:pt>
                <c:pt idx="4806">
                  <c:v>0</c:v>
                </c:pt>
                <c:pt idx="4807">
                  <c:v>0</c:v>
                </c:pt>
                <c:pt idx="4808">
                  <c:v>0</c:v>
                </c:pt>
                <c:pt idx="4809">
                  <c:v>0</c:v>
                </c:pt>
                <c:pt idx="4810">
                  <c:v>0</c:v>
                </c:pt>
                <c:pt idx="4811">
                  <c:v>0</c:v>
                </c:pt>
                <c:pt idx="4812">
                  <c:v>0</c:v>
                </c:pt>
                <c:pt idx="4813">
                  <c:v>0</c:v>
                </c:pt>
                <c:pt idx="4814">
                  <c:v>0</c:v>
                </c:pt>
                <c:pt idx="4815">
                  <c:v>0</c:v>
                </c:pt>
                <c:pt idx="4816">
                  <c:v>0</c:v>
                </c:pt>
                <c:pt idx="4817">
                  <c:v>0</c:v>
                </c:pt>
                <c:pt idx="4818">
                  <c:v>0</c:v>
                </c:pt>
                <c:pt idx="4819">
                  <c:v>0</c:v>
                </c:pt>
                <c:pt idx="4820">
                  <c:v>0</c:v>
                </c:pt>
                <c:pt idx="4821">
                  <c:v>0</c:v>
                </c:pt>
                <c:pt idx="4822">
                  <c:v>0</c:v>
                </c:pt>
                <c:pt idx="4823">
                  <c:v>0</c:v>
                </c:pt>
                <c:pt idx="4824">
                  <c:v>0</c:v>
                </c:pt>
                <c:pt idx="4825">
                  <c:v>0</c:v>
                </c:pt>
                <c:pt idx="4826">
                  <c:v>0</c:v>
                </c:pt>
                <c:pt idx="4827">
                  <c:v>0</c:v>
                </c:pt>
                <c:pt idx="4828">
                  <c:v>0</c:v>
                </c:pt>
                <c:pt idx="4829">
                  <c:v>0</c:v>
                </c:pt>
                <c:pt idx="4830">
                  <c:v>0</c:v>
                </c:pt>
                <c:pt idx="4831">
                  <c:v>0</c:v>
                </c:pt>
                <c:pt idx="4832">
                  <c:v>0</c:v>
                </c:pt>
                <c:pt idx="4833">
                  <c:v>0</c:v>
                </c:pt>
                <c:pt idx="4834">
                  <c:v>0</c:v>
                </c:pt>
                <c:pt idx="4835">
                  <c:v>0</c:v>
                </c:pt>
                <c:pt idx="4836">
                  <c:v>0</c:v>
                </c:pt>
                <c:pt idx="4837">
                  <c:v>0</c:v>
                </c:pt>
                <c:pt idx="4838">
                  <c:v>0</c:v>
                </c:pt>
                <c:pt idx="4839">
                  <c:v>0</c:v>
                </c:pt>
                <c:pt idx="4840">
                  <c:v>0</c:v>
                </c:pt>
                <c:pt idx="4841">
                  <c:v>0</c:v>
                </c:pt>
                <c:pt idx="4842">
                  <c:v>0</c:v>
                </c:pt>
                <c:pt idx="4843">
                  <c:v>0</c:v>
                </c:pt>
                <c:pt idx="4844">
                  <c:v>0</c:v>
                </c:pt>
                <c:pt idx="4845">
                  <c:v>0</c:v>
                </c:pt>
                <c:pt idx="4846">
                  <c:v>0</c:v>
                </c:pt>
                <c:pt idx="4847">
                  <c:v>0</c:v>
                </c:pt>
                <c:pt idx="4848">
                  <c:v>0</c:v>
                </c:pt>
                <c:pt idx="4849">
                  <c:v>0</c:v>
                </c:pt>
                <c:pt idx="4850">
                  <c:v>0</c:v>
                </c:pt>
                <c:pt idx="4851">
                  <c:v>0</c:v>
                </c:pt>
                <c:pt idx="4852">
                  <c:v>0</c:v>
                </c:pt>
                <c:pt idx="4853">
                  <c:v>0</c:v>
                </c:pt>
                <c:pt idx="4854">
                  <c:v>0</c:v>
                </c:pt>
                <c:pt idx="4855">
                  <c:v>0</c:v>
                </c:pt>
                <c:pt idx="4856">
                  <c:v>0</c:v>
                </c:pt>
                <c:pt idx="4857">
                  <c:v>0</c:v>
                </c:pt>
                <c:pt idx="4858">
                  <c:v>0</c:v>
                </c:pt>
                <c:pt idx="4859">
                  <c:v>0</c:v>
                </c:pt>
                <c:pt idx="4860">
                  <c:v>0</c:v>
                </c:pt>
                <c:pt idx="4861">
                  <c:v>0</c:v>
                </c:pt>
                <c:pt idx="4862">
                  <c:v>0</c:v>
                </c:pt>
                <c:pt idx="4863">
                  <c:v>0</c:v>
                </c:pt>
                <c:pt idx="4864">
                  <c:v>0</c:v>
                </c:pt>
                <c:pt idx="4865">
                  <c:v>0</c:v>
                </c:pt>
                <c:pt idx="4866">
                  <c:v>0</c:v>
                </c:pt>
                <c:pt idx="4867">
                  <c:v>0</c:v>
                </c:pt>
                <c:pt idx="4868">
                  <c:v>0</c:v>
                </c:pt>
                <c:pt idx="4869">
                  <c:v>0</c:v>
                </c:pt>
                <c:pt idx="4870">
                  <c:v>0</c:v>
                </c:pt>
                <c:pt idx="4871">
                  <c:v>0</c:v>
                </c:pt>
                <c:pt idx="4872">
                  <c:v>0</c:v>
                </c:pt>
                <c:pt idx="4873">
                  <c:v>0</c:v>
                </c:pt>
                <c:pt idx="4874">
                  <c:v>0</c:v>
                </c:pt>
                <c:pt idx="4875">
                  <c:v>0</c:v>
                </c:pt>
                <c:pt idx="4876">
                  <c:v>0</c:v>
                </c:pt>
                <c:pt idx="4877">
                  <c:v>0</c:v>
                </c:pt>
                <c:pt idx="4878">
                  <c:v>0</c:v>
                </c:pt>
                <c:pt idx="4879">
                  <c:v>0</c:v>
                </c:pt>
                <c:pt idx="4880">
                  <c:v>0</c:v>
                </c:pt>
                <c:pt idx="4881">
                  <c:v>0</c:v>
                </c:pt>
                <c:pt idx="4882">
                  <c:v>0</c:v>
                </c:pt>
                <c:pt idx="4883">
                  <c:v>0</c:v>
                </c:pt>
                <c:pt idx="4884">
                  <c:v>0</c:v>
                </c:pt>
                <c:pt idx="4885">
                  <c:v>0</c:v>
                </c:pt>
                <c:pt idx="4886">
                  <c:v>0</c:v>
                </c:pt>
                <c:pt idx="4887">
                  <c:v>0</c:v>
                </c:pt>
                <c:pt idx="4888">
                  <c:v>0</c:v>
                </c:pt>
                <c:pt idx="4889">
                  <c:v>0</c:v>
                </c:pt>
                <c:pt idx="4890">
                  <c:v>0</c:v>
                </c:pt>
                <c:pt idx="4891">
                  <c:v>0</c:v>
                </c:pt>
                <c:pt idx="4892">
                  <c:v>0</c:v>
                </c:pt>
                <c:pt idx="4893">
                  <c:v>0</c:v>
                </c:pt>
                <c:pt idx="4894">
                  <c:v>0</c:v>
                </c:pt>
                <c:pt idx="4895">
                  <c:v>0</c:v>
                </c:pt>
                <c:pt idx="4896">
                  <c:v>0</c:v>
                </c:pt>
                <c:pt idx="4897">
                  <c:v>0</c:v>
                </c:pt>
                <c:pt idx="4898">
                  <c:v>0</c:v>
                </c:pt>
                <c:pt idx="4899">
                  <c:v>0</c:v>
                </c:pt>
                <c:pt idx="4900">
                  <c:v>0</c:v>
                </c:pt>
                <c:pt idx="4901">
                  <c:v>0</c:v>
                </c:pt>
                <c:pt idx="4902">
                  <c:v>0</c:v>
                </c:pt>
                <c:pt idx="4903">
                  <c:v>0</c:v>
                </c:pt>
                <c:pt idx="4904">
                  <c:v>0</c:v>
                </c:pt>
                <c:pt idx="4905">
                  <c:v>0</c:v>
                </c:pt>
                <c:pt idx="4906">
                  <c:v>0</c:v>
                </c:pt>
                <c:pt idx="4907">
                  <c:v>0</c:v>
                </c:pt>
                <c:pt idx="4908">
                  <c:v>0</c:v>
                </c:pt>
                <c:pt idx="4909">
                  <c:v>0</c:v>
                </c:pt>
                <c:pt idx="4910">
                  <c:v>0</c:v>
                </c:pt>
                <c:pt idx="4911">
                  <c:v>0</c:v>
                </c:pt>
                <c:pt idx="4912">
                  <c:v>0</c:v>
                </c:pt>
                <c:pt idx="4913">
                  <c:v>0</c:v>
                </c:pt>
                <c:pt idx="4914">
                  <c:v>0</c:v>
                </c:pt>
                <c:pt idx="4915">
                  <c:v>0</c:v>
                </c:pt>
                <c:pt idx="4916">
                  <c:v>0</c:v>
                </c:pt>
                <c:pt idx="4917">
                  <c:v>0</c:v>
                </c:pt>
                <c:pt idx="4918">
                  <c:v>0</c:v>
                </c:pt>
                <c:pt idx="4919">
                  <c:v>0</c:v>
                </c:pt>
                <c:pt idx="4920">
                  <c:v>0</c:v>
                </c:pt>
                <c:pt idx="4921">
                  <c:v>0</c:v>
                </c:pt>
                <c:pt idx="4922">
                  <c:v>0</c:v>
                </c:pt>
                <c:pt idx="4923">
                  <c:v>0</c:v>
                </c:pt>
                <c:pt idx="4924">
                  <c:v>0</c:v>
                </c:pt>
                <c:pt idx="4925">
                  <c:v>0</c:v>
                </c:pt>
                <c:pt idx="4926">
                  <c:v>0</c:v>
                </c:pt>
                <c:pt idx="4927">
                  <c:v>0</c:v>
                </c:pt>
                <c:pt idx="4928">
                  <c:v>0</c:v>
                </c:pt>
                <c:pt idx="4929">
                  <c:v>0</c:v>
                </c:pt>
                <c:pt idx="4930">
                  <c:v>0</c:v>
                </c:pt>
                <c:pt idx="4931">
                  <c:v>0</c:v>
                </c:pt>
                <c:pt idx="4932">
                  <c:v>0</c:v>
                </c:pt>
                <c:pt idx="4933">
                  <c:v>0</c:v>
                </c:pt>
                <c:pt idx="4934">
                  <c:v>0</c:v>
                </c:pt>
                <c:pt idx="4935">
                  <c:v>0</c:v>
                </c:pt>
                <c:pt idx="4936">
                  <c:v>0</c:v>
                </c:pt>
                <c:pt idx="4937">
                  <c:v>0</c:v>
                </c:pt>
                <c:pt idx="4938">
                  <c:v>0</c:v>
                </c:pt>
                <c:pt idx="4939">
                  <c:v>0</c:v>
                </c:pt>
                <c:pt idx="4940">
                  <c:v>0</c:v>
                </c:pt>
                <c:pt idx="4941">
                  <c:v>0</c:v>
                </c:pt>
                <c:pt idx="4942">
                  <c:v>0</c:v>
                </c:pt>
                <c:pt idx="4943">
                  <c:v>0</c:v>
                </c:pt>
                <c:pt idx="4944">
                  <c:v>0</c:v>
                </c:pt>
                <c:pt idx="4945">
                  <c:v>0</c:v>
                </c:pt>
                <c:pt idx="4946">
                  <c:v>0</c:v>
                </c:pt>
                <c:pt idx="4947">
                  <c:v>0</c:v>
                </c:pt>
                <c:pt idx="4948">
                  <c:v>0</c:v>
                </c:pt>
                <c:pt idx="4949">
                  <c:v>0</c:v>
                </c:pt>
                <c:pt idx="4950">
                  <c:v>0</c:v>
                </c:pt>
                <c:pt idx="4951">
                  <c:v>0</c:v>
                </c:pt>
                <c:pt idx="4952">
                  <c:v>0</c:v>
                </c:pt>
                <c:pt idx="4953">
                  <c:v>0</c:v>
                </c:pt>
                <c:pt idx="4954">
                  <c:v>0</c:v>
                </c:pt>
                <c:pt idx="4955">
                  <c:v>0</c:v>
                </c:pt>
                <c:pt idx="4956">
                  <c:v>0</c:v>
                </c:pt>
                <c:pt idx="4957">
                  <c:v>0</c:v>
                </c:pt>
                <c:pt idx="4958">
                  <c:v>0</c:v>
                </c:pt>
                <c:pt idx="4959">
                  <c:v>0</c:v>
                </c:pt>
                <c:pt idx="4960">
                  <c:v>0</c:v>
                </c:pt>
                <c:pt idx="4961">
                  <c:v>0</c:v>
                </c:pt>
                <c:pt idx="4962">
                  <c:v>0</c:v>
                </c:pt>
                <c:pt idx="4963">
                  <c:v>0</c:v>
                </c:pt>
                <c:pt idx="4964">
                  <c:v>0</c:v>
                </c:pt>
                <c:pt idx="4965">
                  <c:v>0</c:v>
                </c:pt>
                <c:pt idx="4966">
                  <c:v>0</c:v>
                </c:pt>
                <c:pt idx="4967">
                  <c:v>0</c:v>
                </c:pt>
                <c:pt idx="4968">
                  <c:v>0</c:v>
                </c:pt>
                <c:pt idx="4969">
                  <c:v>0</c:v>
                </c:pt>
                <c:pt idx="4970">
                  <c:v>0</c:v>
                </c:pt>
                <c:pt idx="4971">
                  <c:v>0</c:v>
                </c:pt>
                <c:pt idx="4972">
                  <c:v>0</c:v>
                </c:pt>
                <c:pt idx="4973">
                  <c:v>0</c:v>
                </c:pt>
                <c:pt idx="4974">
                  <c:v>0</c:v>
                </c:pt>
                <c:pt idx="4975">
                  <c:v>0</c:v>
                </c:pt>
                <c:pt idx="4976">
                  <c:v>0</c:v>
                </c:pt>
                <c:pt idx="4977">
                  <c:v>0</c:v>
                </c:pt>
                <c:pt idx="4978">
                  <c:v>0</c:v>
                </c:pt>
                <c:pt idx="4979">
                  <c:v>0</c:v>
                </c:pt>
                <c:pt idx="4980">
                  <c:v>0</c:v>
                </c:pt>
                <c:pt idx="4981">
                  <c:v>0</c:v>
                </c:pt>
                <c:pt idx="4982">
                  <c:v>0</c:v>
                </c:pt>
                <c:pt idx="4983">
                  <c:v>0</c:v>
                </c:pt>
                <c:pt idx="4984">
                  <c:v>0</c:v>
                </c:pt>
                <c:pt idx="4985">
                  <c:v>0</c:v>
                </c:pt>
                <c:pt idx="4986">
                  <c:v>0</c:v>
                </c:pt>
                <c:pt idx="4987">
                  <c:v>0</c:v>
                </c:pt>
                <c:pt idx="4988">
                  <c:v>0</c:v>
                </c:pt>
                <c:pt idx="4989">
                  <c:v>0</c:v>
                </c:pt>
                <c:pt idx="4990">
                  <c:v>0</c:v>
                </c:pt>
                <c:pt idx="4991">
                  <c:v>0</c:v>
                </c:pt>
                <c:pt idx="4992">
                  <c:v>0</c:v>
                </c:pt>
                <c:pt idx="4993">
                  <c:v>0</c:v>
                </c:pt>
                <c:pt idx="4994">
                  <c:v>0</c:v>
                </c:pt>
                <c:pt idx="4995">
                  <c:v>0</c:v>
                </c:pt>
                <c:pt idx="4996">
                  <c:v>0</c:v>
                </c:pt>
                <c:pt idx="4997">
                  <c:v>0</c:v>
                </c:pt>
                <c:pt idx="4998">
                  <c:v>0</c:v>
                </c:pt>
                <c:pt idx="4999">
                  <c:v>0</c:v>
                </c:pt>
                <c:pt idx="5000">
                  <c:v>0</c:v>
                </c:pt>
                <c:pt idx="5001">
                  <c:v>0</c:v>
                </c:pt>
                <c:pt idx="5002">
                  <c:v>0</c:v>
                </c:pt>
                <c:pt idx="5003">
                  <c:v>0</c:v>
                </c:pt>
                <c:pt idx="5004">
                  <c:v>0</c:v>
                </c:pt>
                <c:pt idx="5005">
                  <c:v>0</c:v>
                </c:pt>
                <c:pt idx="5006">
                  <c:v>0</c:v>
                </c:pt>
                <c:pt idx="5007">
                  <c:v>0</c:v>
                </c:pt>
                <c:pt idx="5008">
                  <c:v>0</c:v>
                </c:pt>
                <c:pt idx="5009">
                  <c:v>0</c:v>
                </c:pt>
                <c:pt idx="5010">
                  <c:v>0</c:v>
                </c:pt>
                <c:pt idx="5011">
                  <c:v>0</c:v>
                </c:pt>
                <c:pt idx="5012">
                  <c:v>0</c:v>
                </c:pt>
                <c:pt idx="5013">
                  <c:v>0</c:v>
                </c:pt>
                <c:pt idx="5014">
                  <c:v>0</c:v>
                </c:pt>
                <c:pt idx="5015">
                  <c:v>0</c:v>
                </c:pt>
                <c:pt idx="5016">
                  <c:v>0</c:v>
                </c:pt>
                <c:pt idx="5017">
                  <c:v>0</c:v>
                </c:pt>
                <c:pt idx="5018">
                  <c:v>0</c:v>
                </c:pt>
                <c:pt idx="5019">
                  <c:v>0</c:v>
                </c:pt>
                <c:pt idx="5020">
                  <c:v>0</c:v>
                </c:pt>
                <c:pt idx="5021">
                  <c:v>0</c:v>
                </c:pt>
                <c:pt idx="5022">
                  <c:v>0</c:v>
                </c:pt>
                <c:pt idx="5023">
                  <c:v>0</c:v>
                </c:pt>
                <c:pt idx="5024">
                  <c:v>0</c:v>
                </c:pt>
                <c:pt idx="5025">
                  <c:v>0</c:v>
                </c:pt>
                <c:pt idx="5026">
                  <c:v>0</c:v>
                </c:pt>
                <c:pt idx="5027">
                  <c:v>0</c:v>
                </c:pt>
                <c:pt idx="5028">
                  <c:v>0</c:v>
                </c:pt>
                <c:pt idx="5029">
                  <c:v>0</c:v>
                </c:pt>
                <c:pt idx="5030">
                  <c:v>0</c:v>
                </c:pt>
                <c:pt idx="5031">
                  <c:v>0</c:v>
                </c:pt>
                <c:pt idx="5032">
                  <c:v>0</c:v>
                </c:pt>
                <c:pt idx="5033">
                  <c:v>0</c:v>
                </c:pt>
                <c:pt idx="5034">
                  <c:v>0</c:v>
                </c:pt>
                <c:pt idx="5035">
                  <c:v>0</c:v>
                </c:pt>
                <c:pt idx="5036">
                  <c:v>0</c:v>
                </c:pt>
                <c:pt idx="5037">
                  <c:v>0</c:v>
                </c:pt>
                <c:pt idx="5038">
                  <c:v>0</c:v>
                </c:pt>
                <c:pt idx="5039">
                  <c:v>0</c:v>
                </c:pt>
                <c:pt idx="5040">
                  <c:v>0</c:v>
                </c:pt>
                <c:pt idx="5041">
                  <c:v>0</c:v>
                </c:pt>
                <c:pt idx="5042">
                  <c:v>0</c:v>
                </c:pt>
                <c:pt idx="5043">
                  <c:v>0</c:v>
                </c:pt>
                <c:pt idx="5044">
                  <c:v>0</c:v>
                </c:pt>
                <c:pt idx="5045">
                  <c:v>0</c:v>
                </c:pt>
                <c:pt idx="5046">
                  <c:v>0</c:v>
                </c:pt>
                <c:pt idx="5047">
                  <c:v>0</c:v>
                </c:pt>
                <c:pt idx="5048">
                  <c:v>0</c:v>
                </c:pt>
                <c:pt idx="5049">
                  <c:v>0</c:v>
                </c:pt>
                <c:pt idx="5050">
                  <c:v>0</c:v>
                </c:pt>
                <c:pt idx="5051">
                  <c:v>0</c:v>
                </c:pt>
                <c:pt idx="5052">
                  <c:v>0</c:v>
                </c:pt>
                <c:pt idx="5053">
                  <c:v>0</c:v>
                </c:pt>
                <c:pt idx="5054">
                  <c:v>0</c:v>
                </c:pt>
                <c:pt idx="5055">
                  <c:v>0</c:v>
                </c:pt>
                <c:pt idx="5056">
                  <c:v>0</c:v>
                </c:pt>
                <c:pt idx="5057">
                  <c:v>0</c:v>
                </c:pt>
                <c:pt idx="5058">
                  <c:v>0</c:v>
                </c:pt>
                <c:pt idx="5059">
                  <c:v>0</c:v>
                </c:pt>
                <c:pt idx="5060">
                  <c:v>0</c:v>
                </c:pt>
                <c:pt idx="5061">
                  <c:v>0</c:v>
                </c:pt>
                <c:pt idx="5062">
                  <c:v>0</c:v>
                </c:pt>
                <c:pt idx="5063">
                  <c:v>0</c:v>
                </c:pt>
                <c:pt idx="5064">
                  <c:v>0</c:v>
                </c:pt>
                <c:pt idx="5065">
                  <c:v>0</c:v>
                </c:pt>
                <c:pt idx="5066">
                  <c:v>0</c:v>
                </c:pt>
                <c:pt idx="5067">
                  <c:v>0</c:v>
                </c:pt>
                <c:pt idx="5068">
                  <c:v>0</c:v>
                </c:pt>
                <c:pt idx="5069">
                  <c:v>0</c:v>
                </c:pt>
                <c:pt idx="5070">
                  <c:v>0</c:v>
                </c:pt>
                <c:pt idx="5071">
                  <c:v>0</c:v>
                </c:pt>
                <c:pt idx="5072">
                  <c:v>0</c:v>
                </c:pt>
                <c:pt idx="5073">
                  <c:v>0</c:v>
                </c:pt>
                <c:pt idx="5074">
                  <c:v>0</c:v>
                </c:pt>
                <c:pt idx="5075">
                  <c:v>0</c:v>
                </c:pt>
                <c:pt idx="5076">
                  <c:v>0</c:v>
                </c:pt>
                <c:pt idx="5077">
                  <c:v>0</c:v>
                </c:pt>
                <c:pt idx="5078">
                  <c:v>0</c:v>
                </c:pt>
                <c:pt idx="5079">
                  <c:v>0</c:v>
                </c:pt>
                <c:pt idx="5080">
                  <c:v>0</c:v>
                </c:pt>
                <c:pt idx="5081">
                  <c:v>0</c:v>
                </c:pt>
                <c:pt idx="5082">
                  <c:v>0</c:v>
                </c:pt>
                <c:pt idx="5083">
                  <c:v>0</c:v>
                </c:pt>
                <c:pt idx="5084">
                  <c:v>0</c:v>
                </c:pt>
                <c:pt idx="5085">
                  <c:v>0</c:v>
                </c:pt>
                <c:pt idx="5086">
                  <c:v>0</c:v>
                </c:pt>
                <c:pt idx="5087">
                  <c:v>0</c:v>
                </c:pt>
                <c:pt idx="5088">
                  <c:v>0</c:v>
                </c:pt>
                <c:pt idx="5089">
                  <c:v>0</c:v>
                </c:pt>
                <c:pt idx="5090">
                  <c:v>0</c:v>
                </c:pt>
                <c:pt idx="5091">
                  <c:v>0</c:v>
                </c:pt>
                <c:pt idx="5092">
                  <c:v>0</c:v>
                </c:pt>
                <c:pt idx="5093">
                  <c:v>0</c:v>
                </c:pt>
                <c:pt idx="5094">
                  <c:v>0</c:v>
                </c:pt>
                <c:pt idx="5095">
                  <c:v>0</c:v>
                </c:pt>
                <c:pt idx="5096">
                  <c:v>0</c:v>
                </c:pt>
                <c:pt idx="5097">
                  <c:v>0</c:v>
                </c:pt>
                <c:pt idx="5098">
                  <c:v>0</c:v>
                </c:pt>
                <c:pt idx="5099">
                  <c:v>0</c:v>
                </c:pt>
                <c:pt idx="5100">
                  <c:v>0</c:v>
                </c:pt>
                <c:pt idx="5101">
                  <c:v>0</c:v>
                </c:pt>
                <c:pt idx="5102">
                  <c:v>0</c:v>
                </c:pt>
                <c:pt idx="5103">
                  <c:v>0</c:v>
                </c:pt>
                <c:pt idx="5104">
                  <c:v>0</c:v>
                </c:pt>
                <c:pt idx="5105">
                  <c:v>0</c:v>
                </c:pt>
                <c:pt idx="5106">
                  <c:v>0</c:v>
                </c:pt>
                <c:pt idx="5107">
                  <c:v>0</c:v>
                </c:pt>
                <c:pt idx="5108">
                  <c:v>0</c:v>
                </c:pt>
                <c:pt idx="5109">
                  <c:v>0</c:v>
                </c:pt>
                <c:pt idx="5110">
                  <c:v>0</c:v>
                </c:pt>
                <c:pt idx="5111">
                  <c:v>0</c:v>
                </c:pt>
                <c:pt idx="5112">
                  <c:v>0</c:v>
                </c:pt>
                <c:pt idx="5113">
                  <c:v>0</c:v>
                </c:pt>
                <c:pt idx="5114">
                  <c:v>0</c:v>
                </c:pt>
                <c:pt idx="5115">
                  <c:v>0</c:v>
                </c:pt>
                <c:pt idx="5116">
                  <c:v>0</c:v>
                </c:pt>
                <c:pt idx="5117">
                  <c:v>0</c:v>
                </c:pt>
                <c:pt idx="5118">
                  <c:v>0</c:v>
                </c:pt>
                <c:pt idx="5119">
                  <c:v>0</c:v>
                </c:pt>
                <c:pt idx="5120">
                  <c:v>0</c:v>
                </c:pt>
                <c:pt idx="5121">
                  <c:v>0</c:v>
                </c:pt>
                <c:pt idx="5122">
                  <c:v>0</c:v>
                </c:pt>
                <c:pt idx="5123">
                  <c:v>0</c:v>
                </c:pt>
                <c:pt idx="5124">
                  <c:v>0</c:v>
                </c:pt>
                <c:pt idx="5125">
                  <c:v>0</c:v>
                </c:pt>
                <c:pt idx="5126">
                  <c:v>0</c:v>
                </c:pt>
                <c:pt idx="5127">
                  <c:v>0</c:v>
                </c:pt>
                <c:pt idx="5128">
                  <c:v>0</c:v>
                </c:pt>
                <c:pt idx="5129">
                  <c:v>0</c:v>
                </c:pt>
                <c:pt idx="5130">
                  <c:v>0</c:v>
                </c:pt>
                <c:pt idx="5131">
                  <c:v>0</c:v>
                </c:pt>
                <c:pt idx="5132">
                  <c:v>0</c:v>
                </c:pt>
                <c:pt idx="5133">
                  <c:v>0</c:v>
                </c:pt>
                <c:pt idx="5134">
                  <c:v>0</c:v>
                </c:pt>
                <c:pt idx="5135">
                  <c:v>0</c:v>
                </c:pt>
                <c:pt idx="5136">
                  <c:v>0</c:v>
                </c:pt>
                <c:pt idx="5137">
                  <c:v>0</c:v>
                </c:pt>
                <c:pt idx="5138">
                  <c:v>0</c:v>
                </c:pt>
                <c:pt idx="5139">
                  <c:v>0</c:v>
                </c:pt>
                <c:pt idx="5140">
                  <c:v>0</c:v>
                </c:pt>
                <c:pt idx="5141">
                  <c:v>0</c:v>
                </c:pt>
                <c:pt idx="5142">
                  <c:v>0</c:v>
                </c:pt>
                <c:pt idx="5143">
                  <c:v>0</c:v>
                </c:pt>
                <c:pt idx="5144">
                  <c:v>0</c:v>
                </c:pt>
                <c:pt idx="5145">
                  <c:v>0</c:v>
                </c:pt>
                <c:pt idx="5146">
                  <c:v>0</c:v>
                </c:pt>
                <c:pt idx="5147">
                  <c:v>0</c:v>
                </c:pt>
                <c:pt idx="5148">
                  <c:v>0</c:v>
                </c:pt>
                <c:pt idx="5149">
                  <c:v>0</c:v>
                </c:pt>
                <c:pt idx="5150">
                  <c:v>0</c:v>
                </c:pt>
                <c:pt idx="5151">
                  <c:v>0</c:v>
                </c:pt>
                <c:pt idx="5152">
                  <c:v>0</c:v>
                </c:pt>
                <c:pt idx="5153">
                  <c:v>0</c:v>
                </c:pt>
                <c:pt idx="5154">
                  <c:v>0</c:v>
                </c:pt>
                <c:pt idx="5155">
                  <c:v>0</c:v>
                </c:pt>
                <c:pt idx="5156">
                  <c:v>0</c:v>
                </c:pt>
                <c:pt idx="5157">
                  <c:v>0</c:v>
                </c:pt>
                <c:pt idx="5158">
                  <c:v>0</c:v>
                </c:pt>
                <c:pt idx="5159">
                  <c:v>0</c:v>
                </c:pt>
                <c:pt idx="5160">
                  <c:v>0</c:v>
                </c:pt>
                <c:pt idx="5161">
                  <c:v>0</c:v>
                </c:pt>
                <c:pt idx="5162">
                  <c:v>0</c:v>
                </c:pt>
                <c:pt idx="5163">
                  <c:v>0</c:v>
                </c:pt>
                <c:pt idx="5164">
                  <c:v>0</c:v>
                </c:pt>
                <c:pt idx="5165">
                  <c:v>0</c:v>
                </c:pt>
                <c:pt idx="5166">
                  <c:v>0</c:v>
                </c:pt>
                <c:pt idx="5167">
                  <c:v>0</c:v>
                </c:pt>
                <c:pt idx="5168">
                  <c:v>0</c:v>
                </c:pt>
                <c:pt idx="5169">
                  <c:v>0</c:v>
                </c:pt>
                <c:pt idx="5170">
                  <c:v>0</c:v>
                </c:pt>
                <c:pt idx="5171">
                  <c:v>0</c:v>
                </c:pt>
                <c:pt idx="5172">
                  <c:v>0</c:v>
                </c:pt>
                <c:pt idx="5173">
                  <c:v>0</c:v>
                </c:pt>
                <c:pt idx="5174">
                  <c:v>0</c:v>
                </c:pt>
                <c:pt idx="5175">
                  <c:v>0</c:v>
                </c:pt>
                <c:pt idx="5176">
                  <c:v>0</c:v>
                </c:pt>
                <c:pt idx="5177">
                  <c:v>0</c:v>
                </c:pt>
                <c:pt idx="5178">
                  <c:v>0</c:v>
                </c:pt>
                <c:pt idx="5179">
                  <c:v>0</c:v>
                </c:pt>
                <c:pt idx="5180">
                  <c:v>0</c:v>
                </c:pt>
                <c:pt idx="5181">
                  <c:v>0</c:v>
                </c:pt>
                <c:pt idx="5182">
                  <c:v>0</c:v>
                </c:pt>
                <c:pt idx="5183">
                  <c:v>0</c:v>
                </c:pt>
                <c:pt idx="5184">
                  <c:v>0</c:v>
                </c:pt>
                <c:pt idx="5185">
                  <c:v>0</c:v>
                </c:pt>
                <c:pt idx="5186">
                  <c:v>0</c:v>
                </c:pt>
                <c:pt idx="5187">
                  <c:v>0</c:v>
                </c:pt>
                <c:pt idx="5188">
                  <c:v>0</c:v>
                </c:pt>
                <c:pt idx="5189">
                  <c:v>0</c:v>
                </c:pt>
                <c:pt idx="5190">
                  <c:v>0</c:v>
                </c:pt>
                <c:pt idx="5191">
                  <c:v>0</c:v>
                </c:pt>
                <c:pt idx="5192">
                  <c:v>0</c:v>
                </c:pt>
                <c:pt idx="5193">
                  <c:v>0</c:v>
                </c:pt>
                <c:pt idx="5194">
                  <c:v>0</c:v>
                </c:pt>
                <c:pt idx="5195">
                  <c:v>0</c:v>
                </c:pt>
                <c:pt idx="5196">
                  <c:v>0</c:v>
                </c:pt>
                <c:pt idx="5197">
                  <c:v>0</c:v>
                </c:pt>
                <c:pt idx="5198">
                  <c:v>0</c:v>
                </c:pt>
                <c:pt idx="5199">
                  <c:v>0</c:v>
                </c:pt>
                <c:pt idx="5200">
                  <c:v>0</c:v>
                </c:pt>
                <c:pt idx="5201">
                  <c:v>0</c:v>
                </c:pt>
                <c:pt idx="5202">
                  <c:v>0</c:v>
                </c:pt>
                <c:pt idx="5203">
                  <c:v>0</c:v>
                </c:pt>
                <c:pt idx="5204">
                  <c:v>0</c:v>
                </c:pt>
                <c:pt idx="5205">
                  <c:v>0</c:v>
                </c:pt>
                <c:pt idx="5206">
                  <c:v>0</c:v>
                </c:pt>
                <c:pt idx="5207">
                  <c:v>0</c:v>
                </c:pt>
                <c:pt idx="5208">
                  <c:v>0</c:v>
                </c:pt>
                <c:pt idx="5209">
                  <c:v>0</c:v>
                </c:pt>
                <c:pt idx="5210">
                  <c:v>0</c:v>
                </c:pt>
                <c:pt idx="5211">
                  <c:v>0</c:v>
                </c:pt>
                <c:pt idx="5212">
                  <c:v>0</c:v>
                </c:pt>
                <c:pt idx="5213">
                  <c:v>0</c:v>
                </c:pt>
                <c:pt idx="5214">
                  <c:v>0</c:v>
                </c:pt>
                <c:pt idx="5215">
                  <c:v>0</c:v>
                </c:pt>
                <c:pt idx="5216">
                  <c:v>0</c:v>
                </c:pt>
                <c:pt idx="5217">
                  <c:v>0</c:v>
                </c:pt>
                <c:pt idx="5218">
                  <c:v>0</c:v>
                </c:pt>
                <c:pt idx="5219">
                  <c:v>0</c:v>
                </c:pt>
                <c:pt idx="5220">
                  <c:v>0</c:v>
                </c:pt>
                <c:pt idx="5221">
                  <c:v>0</c:v>
                </c:pt>
                <c:pt idx="5222">
                  <c:v>0</c:v>
                </c:pt>
                <c:pt idx="5223">
                  <c:v>0</c:v>
                </c:pt>
                <c:pt idx="5224">
                  <c:v>0</c:v>
                </c:pt>
                <c:pt idx="5225">
                  <c:v>0</c:v>
                </c:pt>
                <c:pt idx="5226">
                  <c:v>0</c:v>
                </c:pt>
                <c:pt idx="5227">
                  <c:v>0</c:v>
                </c:pt>
                <c:pt idx="5228">
                  <c:v>0</c:v>
                </c:pt>
                <c:pt idx="5229">
                  <c:v>0</c:v>
                </c:pt>
                <c:pt idx="5230">
                  <c:v>0</c:v>
                </c:pt>
                <c:pt idx="5231">
                  <c:v>0</c:v>
                </c:pt>
                <c:pt idx="5232">
                  <c:v>0</c:v>
                </c:pt>
                <c:pt idx="5233">
                  <c:v>0</c:v>
                </c:pt>
                <c:pt idx="5234">
                  <c:v>0</c:v>
                </c:pt>
                <c:pt idx="5235">
                  <c:v>0</c:v>
                </c:pt>
                <c:pt idx="5236">
                  <c:v>0</c:v>
                </c:pt>
                <c:pt idx="5237">
                  <c:v>0</c:v>
                </c:pt>
                <c:pt idx="5238">
                  <c:v>0</c:v>
                </c:pt>
                <c:pt idx="5239">
                  <c:v>0</c:v>
                </c:pt>
                <c:pt idx="5240">
                  <c:v>0</c:v>
                </c:pt>
                <c:pt idx="5241">
                  <c:v>0</c:v>
                </c:pt>
                <c:pt idx="5242">
                  <c:v>0</c:v>
                </c:pt>
                <c:pt idx="5243">
                  <c:v>0</c:v>
                </c:pt>
                <c:pt idx="5244">
                  <c:v>0</c:v>
                </c:pt>
                <c:pt idx="5245">
                  <c:v>0</c:v>
                </c:pt>
                <c:pt idx="5246">
                  <c:v>0</c:v>
                </c:pt>
                <c:pt idx="5247">
                  <c:v>0</c:v>
                </c:pt>
                <c:pt idx="5248">
                  <c:v>0</c:v>
                </c:pt>
                <c:pt idx="5249">
                  <c:v>0</c:v>
                </c:pt>
                <c:pt idx="5250">
                  <c:v>0</c:v>
                </c:pt>
                <c:pt idx="5251">
                  <c:v>0</c:v>
                </c:pt>
                <c:pt idx="5252">
                  <c:v>0</c:v>
                </c:pt>
                <c:pt idx="5253">
                  <c:v>0</c:v>
                </c:pt>
                <c:pt idx="5254">
                  <c:v>0</c:v>
                </c:pt>
                <c:pt idx="5255">
                  <c:v>0</c:v>
                </c:pt>
                <c:pt idx="5256">
                  <c:v>0</c:v>
                </c:pt>
                <c:pt idx="5257">
                  <c:v>0</c:v>
                </c:pt>
                <c:pt idx="5258">
                  <c:v>0</c:v>
                </c:pt>
                <c:pt idx="5259">
                  <c:v>0</c:v>
                </c:pt>
                <c:pt idx="5260">
                  <c:v>0</c:v>
                </c:pt>
                <c:pt idx="5261">
                  <c:v>0</c:v>
                </c:pt>
                <c:pt idx="5262">
                  <c:v>0</c:v>
                </c:pt>
                <c:pt idx="5263">
                  <c:v>0</c:v>
                </c:pt>
                <c:pt idx="5264">
                  <c:v>0</c:v>
                </c:pt>
                <c:pt idx="5265">
                  <c:v>0</c:v>
                </c:pt>
                <c:pt idx="5266">
                  <c:v>0</c:v>
                </c:pt>
                <c:pt idx="5267">
                  <c:v>0</c:v>
                </c:pt>
                <c:pt idx="5268">
                  <c:v>0</c:v>
                </c:pt>
                <c:pt idx="5269">
                  <c:v>0</c:v>
                </c:pt>
                <c:pt idx="5270">
                  <c:v>0</c:v>
                </c:pt>
                <c:pt idx="5271">
                  <c:v>0</c:v>
                </c:pt>
                <c:pt idx="5272">
                  <c:v>0</c:v>
                </c:pt>
                <c:pt idx="5273">
                  <c:v>0</c:v>
                </c:pt>
                <c:pt idx="5274">
                  <c:v>0</c:v>
                </c:pt>
                <c:pt idx="5275">
                  <c:v>0</c:v>
                </c:pt>
                <c:pt idx="5276">
                  <c:v>0</c:v>
                </c:pt>
                <c:pt idx="5277">
                  <c:v>0</c:v>
                </c:pt>
                <c:pt idx="5278">
                  <c:v>0</c:v>
                </c:pt>
                <c:pt idx="5279">
                  <c:v>0</c:v>
                </c:pt>
                <c:pt idx="5280">
                  <c:v>0</c:v>
                </c:pt>
                <c:pt idx="5281">
                  <c:v>0</c:v>
                </c:pt>
                <c:pt idx="5282">
                  <c:v>0</c:v>
                </c:pt>
                <c:pt idx="5283">
                  <c:v>0</c:v>
                </c:pt>
                <c:pt idx="5284">
                  <c:v>0</c:v>
                </c:pt>
                <c:pt idx="5285">
                  <c:v>0</c:v>
                </c:pt>
                <c:pt idx="5286">
                  <c:v>0</c:v>
                </c:pt>
                <c:pt idx="5287">
                  <c:v>0</c:v>
                </c:pt>
                <c:pt idx="5288">
                  <c:v>0</c:v>
                </c:pt>
                <c:pt idx="5289">
                  <c:v>0</c:v>
                </c:pt>
                <c:pt idx="5290">
                  <c:v>0</c:v>
                </c:pt>
                <c:pt idx="5291">
                  <c:v>0</c:v>
                </c:pt>
                <c:pt idx="5292">
                  <c:v>0</c:v>
                </c:pt>
                <c:pt idx="5293">
                  <c:v>0</c:v>
                </c:pt>
                <c:pt idx="5294">
                  <c:v>0</c:v>
                </c:pt>
                <c:pt idx="5295">
                  <c:v>0</c:v>
                </c:pt>
                <c:pt idx="5296">
                  <c:v>0</c:v>
                </c:pt>
                <c:pt idx="5297">
                  <c:v>0</c:v>
                </c:pt>
                <c:pt idx="5298">
                  <c:v>0</c:v>
                </c:pt>
                <c:pt idx="5299">
                  <c:v>0</c:v>
                </c:pt>
                <c:pt idx="5300">
                  <c:v>0</c:v>
                </c:pt>
                <c:pt idx="5301">
                  <c:v>0</c:v>
                </c:pt>
                <c:pt idx="5302">
                  <c:v>0</c:v>
                </c:pt>
                <c:pt idx="5303">
                  <c:v>0</c:v>
                </c:pt>
                <c:pt idx="5304">
                  <c:v>0</c:v>
                </c:pt>
                <c:pt idx="5305">
                  <c:v>0</c:v>
                </c:pt>
                <c:pt idx="5306">
                  <c:v>0</c:v>
                </c:pt>
                <c:pt idx="5307">
                  <c:v>0</c:v>
                </c:pt>
                <c:pt idx="5308">
                  <c:v>0</c:v>
                </c:pt>
                <c:pt idx="5309">
                  <c:v>0</c:v>
                </c:pt>
                <c:pt idx="5310">
                  <c:v>0</c:v>
                </c:pt>
                <c:pt idx="5311">
                  <c:v>0</c:v>
                </c:pt>
                <c:pt idx="5312">
                  <c:v>0</c:v>
                </c:pt>
                <c:pt idx="5313">
                  <c:v>0</c:v>
                </c:pt>
                <c:pt idx="5314">
                  <c:v>0</c:v>
                </c:pt>
                <c:pt idx="5315">
                  <c:v>0</c:v>
                </c:pt>
                <c:pt idx="5316">
                  <c:v>0</c:v>
                </c:pt>
                <c:pt idx="5317">
                  <c:v>0</c:v>
                </c:pt>
                <c:pt idx="5318">
                  <c:v>0</c:v>
                </c:pt>
                <c:pt idx="5319">
                  <c:v>0</c:v>
                </c:pt>
                <c:pt idx="5320">
                  <c:v>0</c:v>
                </c:pt>
                <c:pt idx="5321">
                  <c:v>0</c:v>
                </c:pt>
                <c:pt idx="5322">
                  <c:v>0</c:v>
                </c:pt>
                <c:pt idx="5323">
                  <c:v>0</c:v>
                </c:pt>
                <c:pt idx="5324">
                  <c:v>0</c:v>
                </c:pt>
                <c:pt idx="5325">
                  <c:v>0</c:v>
                </c:pt>
                <c:pt idx="5326">
                  <c:v>0</c:v>
                </c:pt>
                <c:pt idx="5327">
                  <c:v>0</c:v>
                </c:pt>
                <c:pt idx="5328">
                  <c:v>0</c:v>
                </c:pt>
                <c:pt idx="5329">
                  <c:v>0</c:v>
                </c:pt>
                <c:pt idx="5330">
                  <c:v>0</c:v>
                </c:pt>
                <c:pt idx="5331">
                  <c:v>0</c:v>
                </c:pt>
                <c:pt idx="5332">
                  <c:v>0</c:v>
                </c:pt>
                <c:pt idx="5333">
                  <c:v>0</c:v>
                </c:pt>
                <c:pt idx="5334">
                  <c:v>0</c:v>
                </c:pt>
                <c:pt idx="5335">
                  <c:v>0</c:v>
                </c:pt>
                <c:pt idx="5336">
                  <c:v>0</c:v>
                </c:pt>
                <c:pt idx="5337">
                  <c:v>0</c:v>
                </c:pt>
                <c:pt idx="5338">
                  <c:v>0</c:v>
                </c:pt>
                <c:pt idx="5339">
                  <c:v>0</c:v>
                </c:pt>
                <c:pt idx="5340">
                  <c:v>0</c:v>
                </c:pt>
                <c:pt idx="5341">
                  <c:v>0</c:v>
                </c:pt>
                <c:pt idx="5342">
                  <c:v>0</c:v>
                </c:pt>
                <c:pt idx="5343">
                  <c:v>0</c:v>
                </c:pt>
                <c:pt idx="5344">
                  <c:v>0</c:v>
                </c:pt>
                <c:pt idx="5345">
                  <c:v>0</c:v>
                </c:pt>
                <c:pt idx="5346">
                  <c:v>0</c:v>
                </c:pt>
                <c:pt idx="5347">
                  <c:v>0</c:v>
                </c:pt>
                <c:pt idx="5348">
                  <c:v>0</c:v>
                </c:pt>
                <c:pt idx="5349">
                  <c:v>0</c:v>
                </c:pt>
                <c:pt idx="5350">
                  <c:v>0</c:v>
                </c:pt>
                <c:pt idx="5351">
                  <c:v>0</c:v>
                </c:pt>
                <c:pt idx="5352">
                  <c:v>0</c:v>
                </c:pt>
                <c:pt idx="5353">
                  <c:v>0</c:v>
                </c:pt>
                <c:pt idx="5354">
                  <c:v>0</c:v>
                </c:pt>
                <c:pt idx="5355">
                  <c:v>0</c:v>
                </c:pt>
                <c:pt idx="5356">
                  <c:v>0</c:v>
                </c:pt>
                <c:pt idx="5357">
                  <c:v>0</c:v>
                </c:pt>
                <c:pt idx="5358">
                  <c:v>0</c:v>
                </c:pt>
                <c:pt idx="5359">
                  <c:v>0</c:v>
                </c:pt>
                <c:pt idx="5360">
                  <c:v>0</c:v>
                </c:pt>
                <c:pt idx="5361">
                  <c:v>0</c:v>
                </c:pt>
                <c:pt idx="5362">
                  <c:v>0</c:v>
                </c:pt>
                <c:pt idx="5363">
                  <c:v>0</c:v>
                </c:pt>
                <c:pt idx="5364">
                  <c:v>0</c:v>
                </c:pt>
                <c:pt idx="5365">
                  <c:v>0</c:v>
                </c:pt>
                <c:pt idx="5366">
                  <c:v>0</c:v>
                </c:pt>
                <c:pt idx="5367">
                  <c:v>0</c:v>
                </c:pt>
                <c:pt idx="5368">
                  <c:v>0</c:v>
                </c:pt>
                <c:pt idx="5369">
                  <c:v>0</c:v>
                </c:pt>
                <c:pt idx="5370">
                  <c:v>0</c:v>
                </c:pt>
                <c:pt idx="5371">
                  <c:v>0</c:v>
                </c:pt>
                <c:pt idx="5372">
                  <c:v>0</c:v>
                </c:pt>
                <c:pt idx="5373">
                  <c:v>0</c:v>
                </c:pt>
                <c:pt idx="5374">
                  <c:v>0</c:v>
                </c:pt>
                <c:pt idx="5375">
                  <c:v>0</c:v>
                </c:pt>
                <c:pt idx="5376">
                  <c:v>0</c:v>
                </c:pt>
                <c:pt idx="5377">
                  <c:v>0</c:v>
                </c:pt>
                <c:pt idx="5378">
                  <c:v>0</c:v>
                </c:pt>
                <c:pt idx="5379">
                  <c:v>0</c:v>
                </c:pt>
                <c:pt idx="5380">
                  <c:v>0</c:v>
                </c:pt>
                <c:pt idx="5381">
                  <c:v>0</c:v>
                </c:pt>
                <c:pt idx="5382">
                  <c:v>0</c:v>
                </c:pt>
                <c:pt idx="5383">
                  <c:v>0</c:v>
                </c:pt>
                <c:pt idx="5384">
                  <c:v>0</c:v>
                </c:pt>
                <c:pt idx="5385">
                  <c:v>0</c:v>
                </c:pt>
                <c:pt idx="5386">
                  <c:v>0</c:v>
                </c:pt>
                <c:pt idx="5387">
                  <c:v>0</c:v>
                </c:pt>
                <c:pt idx="5388">
                  <c:v>0</c:v>
                </c:pt>
                <c:pt idx="5389">
                  <c:v>0</c:v>
                </c:pt>
                <c:pt idx="5390">
                  <c:v>0</c:v>
                </c:pt>
                <c:pt idx="5391">
                  <c:v>0</c:v>
                </c:pt>
                <c:pt idx="5392">
                  <c:v>0</c:v>
                </c:pt>
                <c:pt idx="5393">
                  <c:v>0</c:v>
                </c:pt>
                <c:pt idx="5394">
                  <c:v>0</c:v>
                </c:pt>
                <c:pt idx="5395">
                  <c:v>0</c:v>
                </c:pt>
                <c:pt idx="5396">
                  <c:v>0</c:v>
                </c:pt>
                <c:pt idx="5397">
                  <c:v>0</c:v>
                </c:pt>
                <c:pt idx="5398">
                  <c:v>0</c:v>
                </c:pt>
                <c:pt idx="5399">
                  <c:v>0</c:v>
                </c:pt>
                <c:pt idx="5400">
                  <c:v>0</c:v>
                </c:pt>
                <c:pt idx="5401">
                  <c:v>0</c:v>
                </c:pt>
                <c:pt idx="5402">
                  <c:v>0</c:v>
                </c:pt>
                <c:pt idx="5403">
                  <c:v>0</c:v>
                </c:pt>
                <c:pt idx="5404">
                  <c:v>0</c:v>
                </c:pt>
                <c:pt idx="5405">
                  <c:v>0</c:v>
                </c:pt>
                <c:pt idx="5406">
                  <c:v>0</c:v>
                </c:pt>
                <c:pt idx="5407">
                  <c:v>0</c:v>
                </c:pt>
                <c:pt idx="5408">
                  <c:v>0</c:v>
                </c:pt>
                <c:pt idx="5409">
                  <c:v>0</c:v>
                </c:pt>
                <c:pt idx="5410">
                  <c:v>0</c:v>
                </c:pt>
                <c:pt idx="5411">
                  <c:v>0</c:v>
                </c:pt>
                <c:pt idx="5412">
                  <c:v>0</c:v>
                </c:pt>
                <c:pt idx="5413">
                  <c:v>0</c:v>
                </c:pt>
                <c:pt idx="5414">
                  <c:v>0</c:v>
                </c:pt>
                <c:pt idx="5415">
                  <c:v>0</c:v>
                </c:pt>
                <c:pt idx="5416">
                  <c:v>0</c:v>
                </c:pt>
                <c:pt idx="5417">
                  <c:v>0</c:v>
                </c:pt>
                <c:pt idx="5418">
                  <c:v>0</c:v>
                </c:pt>
                <c:pt idx="5419">
                  <c:v>0</c:v>
                </c:pt>
                <c:pt idx="5420">
                  <c:v>0</c:v>
                </c:pt>
                <c:pt idx="5421">
                  <c:v>0</c:v>
                </c:pt>
                <c:pt idx="5422">
                  <c:v>0</c:v>
                </c:pt>
                <c:pt idx="5423">
                  <c:v>0</c:v>
                </c:pt>
                <c:pt idx="5424">
                  <c:v>0</c:v>
                </c:pt>
                <c:pt idx="5425">
                  <c:v>0</c:v>
                </c:pt>
                <c:pt idx="5426">
                  <c:v>0</c:v>
                </c:pt>
                <c:pt idx="5427">
                  <c:v>0</c:v>
                </c:pt>
                <c:pt idx="5428">
                  <c:v>0</c:v>
                </c:pt>
                <c:pt idx="5429">
                  <c:v>0</c:v>
                </c:pt>
                <c:pt idx="5430">
                  <c:v>0</c:v>
                </c:pt>
                <c:pt idx="5431">
                  <c:v>0</c:v>
                </c:pt>
                <c:pt idx="5432">
                  <c:v>0</c:v>
                </c:pt>
                <c:pt idx="5433">
                  <c:v>0</c:v>
                </c:pt>
                <c:pt idx="5434">
                  <c:v>0</c:v>
                </c:pt>
                <c:pt idx="5435">
                  <c:v>0</c:v>
                </c:pt>
                <c:pt idx="5436">
                  <c:v>0</c:v>
                </c:pt>
                <c:pt idx="5437">
                  <c:v>0</c:v>
                </c:pt>
                <c:pt idx="5438">
                  <c:v>0</c:v>
                </c:pt>
                <c:pt idx="5439">
                  <c:v>0</c:v>
                </c:pt>
                <c:pt idx="5440">
                  <c:v>0</c:v>
                </c:pt>
                <c:pt idx="5441">
                  <c:v>0</c:v>
                </c:pt>
                <c:pt idx="5442">
                  <c:v>0</c:v>
                </c:pt>
                <c:pt idx="5443">
                  <c:v>0</c:v>
                </c:pt>
                <c:pt idx="5444">
                  <c:v>0</c:v>
                </c:pt>
                <c:pt idx="5445">
                  <c:v>0</c:v>
                </c:pt>
                <c:pt idx="5446">
                  <c:v>0</c:v>
                </c:pt>
                <c:pt idx="5447">
                  <c:v>0</c:v>
                </c:pt>
                <c:pt idx="5448">
                  <c:v>0</c:v>
                </c:pt>
                <c:pt idx="5449">
                  <c:v>0</c:v>
                </c:pt>
                <c:pt idx="5450">
                  <c:v>0</c:v>
                </c:pt>
                <c:pt idx="5451">
                  <c:v>0</c:v>
                </c:pt>
                <c:pt idx="5452">
                  <c:v>0</c:v>
                </c:pt>
                <c:pt idx="5453">
                  <c:v>0</c:v>
                </c:pt>
                <c:pt idx="5454">
                  <c:v>0</c:v>
                </c:pt>
                <c:pt idx="5455">
                  <c:v>0</c:v>
                </c:pt>
                <c:pt idx="5456">
                  <c:v>0</c:v>
                </c:pt>
                <c:pt idx="5457">
                  <c:v>0</c:v>
                </c:pt>
                <c:pt idx="5458">
                  <c:v>0</c:v>
                </c:pt>
                <c:pt idx="5459">
                  <c:v>0</c:v>
                </c:pt>
                <c:pt idx="5460">
                  <c:v>0</c:v>
                </c:pt>
                <c:pt idx="5461">
                  <c:v>0</c:v>
                </c:pt>
                <c:pt idx="5462">
                  <c:v>0</c:v>
                </c:pt>
                <c:pt idx="5463">
                  <c:v>0</c:v>
                </c:pt>
                <c:pt idx="5464">
                  <c:v>0</c:v>
                </c:pt>
                <c:pt idx="5465">
                  <c:v>0</c:v>
                </c:pt>
                <c:pt idx="5466">
                  <c:v>0</c:v>
                </c:pt>
                <c:pt idx="5467">
                  <c:v>0</c:v>
                </c:pt>
                <c:pt idx="5468">
                  <c:v>0</c:v>
                </c:pt>
                <c:pt idx="5469">
                  <c:v>0</c:v>
                </c:pt>
                <c:pt idx="5470">
                  <c:v>0</c:v>
                </c:pt>
                <c:pt idx="5471">
                  <c:v>0</c:v>
                </c:pt>
                <c:pt idx="5472">
                  <c:v>0</c:v>
                </c:pt>
                <c:pt idx="5473">
                  <c:v>0</c:v>
                </c:pt>
                <c:pt idx="5474">
                  <c:v>0</c:v>
                </c:pt>
                <c:pt idx="5475">
                  <c:v>0</c:v>
                </c:pt>
                <c:pt idx="5476">
                  <c:v>0</c:v>
                </c:pt>
                <c:pt idx="5477">
                  <c:v>0</c:v>
                </c:pt>
                <c:pt idx="5478">
                  <c:v>0</c:v>
                </c:pt>
                <c:pt idx="5479">
                  <c:v>0</c:v>
                </c:pt>
                <c:pt idx="5480">
                  <c:v>0</c:v>
                </c:pt>
                <c:pt idx="5481">
                  <c:v>0</c:v>
                </c:pt>
                <c:pt idx="5482">
                  <c:v>0</c:v>
                </c:pt>
                <c:pt idx="5483">
                  <c:v>0</c:v>
                </c:pt>
                <c:pt idx="5484">
                  <c:v>0</c:v>
                </c:pt>
                <c:pt idx="5485">
                  <c:v>0</c:v>
                </c:pt>
                <c:pt idx="5486">
                  <c:v>0</c:v>
                </c:pt>
                <c:pt idx="5487">
                  <c:v>0</c:v>
                </c:pt>
                <c:pt idx="5488">
                  <c:v>0</c:v>
                </c:pt>
                <c:pt idx="5489">
                  <c:v>0</c:v>
                </c:pt>
                <c:pt idx="5490">
                  <c:v>0</c:v>
                </c:pt>
                <c:pt idx="5491">
                  <c:v>0</c:v>
                </c:pt>
                <c:pt idx="5492">
                  <c:v>0</c:v>
                </c:pt>
                <c:pt idx="5493">
                  <c:v>0</c:v>
                </c:pt>
                <c:pt idx="5494">
                  <c:v>0</c:v>
                </c:pt>
                <c:pt idx="5495">
                  <c:v>0</c:v>
                </c:pt>
                <c:pt idx="5496">
                  <c:v>0</c:v>
                </c:pt>
                <c:pt idx="5497">
                  <c:v>0</c:v>
                </c:pt>
                <c:pt idx="5498">
                  <c:v>0</c:v>
                </c:pt>
                <c:pt idx="5499">
                  <c:v>0</c:v>
                </c:pt>
                <c:pt idx="5500">
                  <c:v>0</c:v>
                </c:pt>
                <c:pt idx="5501">
                  <c:v>0</c:v>
                </c:pt>
                <c:pt idx="5502">
                  <c:v>0</c:v>
                </c:pt>
                <c:pt idx="5503">
                  <c:v>0</c:v>
                </c:pt>
                <c:pt idx="5504">
                  <c:v>0</c:v>
                </c:pt>
                <c:pt idx="5505">
                  <c:v>0</c:v>
                </c:pt>
                <c:pt idx="5506">
                  <c:v>0</c:v>
                </c:pt>
                <c:pt idx="5507">
                  <c:v>0</c:v>
                </c:pt>
                <c:pt idx="5508">
                  <c:v>0</c:v>
                </c:pt>
                <c:pt idx="5509">
                  <c:v>0</c:v>
                </c:pt>
                <c:pt idx="5510">
                  <c:v>0</c:v>
                </c:pt>
                <c:pt idx="5511">
                  <c:v>0</c:v>
                </c:pt>
                <c:pt idx="5512">
                  <c:v>0</c:v>
                </c:pt>
                <c:pt idx="5513">
                  <c:v>0</c:v>
                </c:pt>
                <c:pt idx="5514">
                  <c:v>0</c:v>
                </c:pt>
                <c:pt idx="5515">
                  <c:v>0</c:v>
                </c:pt>
                <c:pt idx="5516">
                  <c:v>0</c:v>
                </c:pt>
                <c:pt idx="5517">
                  <c:v>0</c:v>
                </c:pt>
                <c:pt idx="5518">
                  <c:v>0</c:v>
                </c:pt>
                <c:pt idx="5519">
                  <c:v>0</c:v>
                </c:pt>
                <c:pt idx="5520">
                  <c:v>0</c:v>
                </c:pt>
                <c:pt idx="5521">
                  <c:v>0</c:v>
                </c:pt>
                <c:pt idx="5522">
                  <c:v>0</c:v>
                </c:pt>
                <c:pt idx="5523">
                  <c:v>0</c:v>
                </c:pt>
                <c:pt idx="5524">
                  <c:v>0</c:v>
                </c:pt>
                <c:pt idx="5525">
                  <c:v>0</c:v>
                </c:pt>
                <c:pt idx="5526">
                  <c:v>0</c:v>
                </c:pt>
                <c:pt idx="5527">
                  <c:v>0</c:v>
                </c:pt>
                <c:pt idx="5528">
                  <c:v>0</c:v>
                </c:pt>
                <c:pt idx="5529">
                  <c:v>0</c:v>
                </c:pt>
                <c:pt idx="5530">
                  <c:v>0</c:v>
                </c:pt>
                <c:pt idx="5531">
                  <c:v>0</c:v>
                </c:pt>
                <c:pt idx="5532">
                  <c:v>0</c:v>
                </c:pt>
                <c:pt idx="5533">
                  <c:v>0</c:v>
                </c:pt>
                <c:pt idx="5534">
                  <c:v>0</c:v>
                </c:pt>
                <c:pt idx="5535">
                  <c:v>0</c:v>
                </c:pt>
                <c:pt idx="5536">
                  <c:v>0</c:v>
                </c:pt>
                <c:pt idx="5537">
                  <c:v>0</c:v>
                </c:pt>
                <c:pt idx="5538">
                  <c:v>0</c:v>
                </c:pt>
                <c:pt idx="5539">
                  <c:v>0</c:v>
                </c:pt>
                <c:pt idx="5540">
                  <c:v>0</c:v>
                </c:pt>
                <c:pt idx="5541">
                  <c:v>0</c:v>
                </c:pt>
                <c:pt idx="5542">
                  <c:v>0</c:v>
                </c:pt>
                <c:pt idx="5543">
                  <c:v>0</c:v>
                </c:pt>
                <c:pt idx="5544">
                  <c:v>0</c:v>
                </c:pt>
                <c:pt idx="5545">
                  <c:v>0</c:v>
                </c:pt>
                <c:pt idx="5546">
                  <c:v>0</c:v>
                </c:pt>
                <c:pt idx="5547">
                  <c:v>0</c:v>
                </c:pt>
                <c:pt idx="5548">
                  <c:v>0</c:v>
                </c:pt>
                <c:pt idx="5549">
                  <c:v>0</c:v>
                </c:pt>
                <c:pt idx="5550">
                  <c:v>0</c:v>
                </c:pt>
                <c:pt idx="5551">
                  <c:v>0</c:v>
                </c:pt>
                <c:pt idx="5552">
                  <c:v>0</c:v>
                </c:pt>
                <c:pt idx="5553">
                  <c:v>0</c:v>
                </c:pt>
                <c:pt idx="5554">
                  <c:v>0</c:v>
                </c:pt>
                <c:pt idx="5555">
                  <c:v>0</c:v>
                </c:pt>
                <c:pt idx="5556">
                  <c:v>0</c:v>
                </c:pt>
                <c:pt idx="5557">
                  <c:v>0</c:v>
                </c:pt>
                <c:pt idx="5558">
                  <c:v>0</c:v>
                </c:pt>
                <c:pt idx="5559">
                  <c:v>0</c:v>
                </c:pt>
                <c:pt idx="5560">
                  <c:v>0</c:v>
                </c:pt>
                <c:pt idx="5561">
                  <c:v>0</c:v>
                </c:pt>
                <c:pt idx="5562">
                  <c:v>0</c:v>
                </c:pt>
                <c:pt idx="5563">
                  <c:v>0</c:v>
                </c:pt>
                <c:pt idx="5564">
                  <c:v>0</c:v>
                </c:pt>
                <c:pt idx="5565">
                  <c:v>0</c:v>
                </c:pt>
                <c:pt idx="5566">
                  <c:v>0</c:v>
                </c:pt>
                <c:pt idx="5567">
                  <c:v>0</c:v>
                </c:pt>
                <c:pt idx="5568">
                  <c:v>0</c:v>
                </c:pt>
                <c:pt idx="5569">
                  <c:v>0</c:v>
                </c:pt>
                <c:pt idx="5570">
                  <c:v>0</c:v>
                </c:pt>
                <c:pt idx="5571">
                  <c:v>0</c:v>
                </c:pt>
                <c:pt idx="5572">
                  <c:v>0</c:v>
                </c:pt>
                <c:pt idx="5573">
                  <c:v>0</c:v>
                </c:pt>
                <c:pt idx="5574">
                  <c:v>0</c:v>
                </c:pt>
                <c:pt idx="5575">
                  <c:v>0</c:v>
                </c:pt>
                <c:pt idx="5576">
                  <c:v>0</c:v>
                </c:pt>
                <c:pt idx="5577">
                  <c:v>0</c:v>
                </c:pt>
                <c:pt idx="5578">
                  <c:v>0</c:v>
                </c:pt>
                <c:pt idx="5579">
                  <c:v>0</c:v>
                </c:pt>
                <c:pt idx="5580">
                  <c:v>0</c:v>
                </c:pt>
                <c:pt idx="5581">
                  <c:v>0</c:v>
                </c:pt>
                <c:pt idx="5582">
                  <c:v>0</c:v>
                </c:pt>
                <c:pt idx="5583">
                  <c:v>0</c:v>
                </c:pt>
                <c:pt idx="5584">
                  <c:v>0</c:v>
                </c:pt>
                <c:pt idx="5585">
                  <c:v>0</c:v>
                </c:pt>
                <c:pt idx="5586">
                  <c:v>0</c:v>
                </c:pt>
                <c:pt idx="5587">
                  <c:v>0</c:v>
                </c:pt>
                <c:pt idx="5588">
                  <c:v>0</c:v>
                </c:pt>
                <c:pt idx="5589">
                  <c:v>0</c:v>
                </c:pt>
                <c:pt idx="5590">
                  <c:v>0</c:v>
                </c:pt>
                <c:pt idx="5591">
                  <c:v>0</c:v>
                </c:pt>
                <c:pt idx="5592">
                  <c:v>0</c:v>
                </c:pt>
                <c:pt idx="5593">
                  <c:v>0</c:v>
                </c:pt>
                <c:pt idx="5594">
                  <c:v>0</c:v>
                </c:pt>
                <c:pt idx="5595">
                  <c:v>0</c:v>
                </c:pt>
                <c:pt idx="5596">
                  <c:v>0</c:v>
                </c:pt>
                <c:pt idx="5597">
                  <c:v>0</c:v>
                </c:pt>
                <c:pt idx="5598">
                  <c:v>0</c:v>
                </c:pt>
                <c:pt idx="5599">
                  <c:v>0</c:v>
                </c:pt>
                <c:pt idx="5600">
                  <c:v>0</c:v>
                </c:pt>
                <c:pt idx="5601">
                  <c:v>0</c:v>
                </c:pt>
                <c:pt idx="5602">
                  <c:v>0</c:v>
                </c:pt>
                <c:pt idx="5603">
                  <c:v>0</c:v>
                </c:pt>
                <c:pt idx="5604">
                  <c:v>0</c:v>
                </c:pt>
                <c:pt idx="5605">
                  <c:v>0</c:v>
                </c:pt>
                <c:pt idx="5606">
                  <c:v>0</c:v>
                </c:pt>
                <c:pt idx="5607">
                  <c:v>0</c:v>
                </c:pt>
                <c:pt idx="5608">
                  <c:v>0</c:v>
                </c:pt>
                <c:pt idx="5609">
                  <c:v>0</c:v>
                </c:pt>
                <c:pt idx="5610">
                  <c:v>0</c:v>
                </c:pt>
                <c:pt idx="5611">
                  <c:v>0</c:v>
                </c:pt>
                <c:pt idx="5612">
                  <c:v>0</c:v>
                </c:pt>
                <c:pt idx="5613">
                  <c:v>0</c:v>
                </c:pt>
                <c:pt idx="5614">
                  <c:v>0</c:v>
                </c:pt>
                <c:pt idx="5615">
                  <c:v>0</c:v>
                </c:pt>
                <c:pt idx="5616">
                  <c:v>0</c:v>
                </c:pt>
                <c:pt idx="5617">
                  <c:v>0</c:v>
                </c:pt>
                <c:pt idx="5618">
                  <c:v>0</c:v>
                </c:pt>
                <c:pt idx="5619">
                  <c:v>0</c:v>
                </c:pt>
                <c:pt idx="5620">
                  <c:v>0</c:v>
                </c:pt>
                <c:pt idx="5621">
                  <c:v>0</c:v>
                </c:pt>
                <c:pt idx="5622">
                  <c:v>0</c:v>
                </c:pt>
                <c:pt idx="5623">
                  <c:v>0</c:v>
                </c:pt>
                <c:pt idx="5624">
                  <c:v>0</c:v>
                </c:pt>
                <c:pt idx="5625">
                  <c:v>0</c:v>
                </c:pt>
                <c:pt idx="5626">
                  <c:v>0</c:v>
                </c:pt>
                <c:pt idx="5627">
                  <c:v>0</c:v>
                </c:pt>
                <c:pt idx="5628">
                  <c:v>0</c:v>
                </c:pt>
                <c:pt idx="5629">
                  <c:v>0</c:v>
                </c:pt>
                <c:pt idx="5630">
                  <c:v>0</c:v>
                </c:pt>
                <c:pt idx="5631">
                  <c:v>0</c:v>
                </c:pt>
                <c:pt idx="5632">
                  <c:v>0</c:v>
                </c:pt>
                <c:pt idx="5633">
                  <c:v>0</c:v>
                </c:pt>
                <c:pt idx="5634">
                  <c:v>0</c:v>
                </c:pt>
                <c:pt idx="5635">
                  <c:v>0</c:v>
                </c:pt>
                <c:pt idx="5636">
                  <c:v>0</c:v>
                </c:pt>
                <c:pt idx="5637">
                  <c:v>0</c:v>
                </c:pt>
                <c:pt idx="5638">
                  <c:v>0</c:v>
                </c:pt>
                <c:pt idx="5639">
                  <c:v>0</c:v>
                </c:pt>
                <c:pt idx="5640">
                  <c:v>0</c:v>
                </c:pt>
                <c:pt idx="5641">
                  <c:v>0</c:v>
                </c:pt>
                <c:pt idx="5642">
                  <c:v>0</c:v>
                </c:pt>
                <c:pt idx="5643">
                  <c:v>0</c:v>
                </c:pt>
                <c:pt idx="5644">
                  <c:v>0</c:v>
                </c:pt>
                <c:pt idx="5645">
                  <c:v>0</c:v>
                </c:pt>
                <c:pt idx="5646">
                  <c:v>0</c:v>
                </c:pt>
                <c:pt idx="5647">
                  <c:v>0</c:v>
                </c:pt>
                <c:pt idx="5648">
                  <c:v>0</c:v>
                </c:pt>
                <c:pt idx="5649">
                  <c:v>0</c:v>
                </c:pt>
                <c:pt idx="5650">
                  <c:v>0</c:v>
                </c:pt>
                <c:pt idx="5651">
                  <c:v>0</c:v>
                </c:pt>
                <c:pt idx="5652">
                  <c:v>0</c:v>
                </c:pt>
                <c:pt idx="5653">
                  <c:v>0</c:v>
                </c:pt>
                <c:pt idx="5654">
                  <c:v>0</c:v>
                </c:pt>
                <c:pt idx="5655">
                  <c:v>0</c:v>
                </c:pt>
                <c:pt idx="5656">
                  <c:v>0</c:v>
                </c:pt>
                <c:pt idx="5657">
                  <c:v>0</c:v>
                </c:pt>
                <c:pt idx="5658">
                  <c:v>0</c:v>
                </c:pt>
                <c:pt idx="5659">
                  <c:v>0</c:v>
                </c:pt>
                <c:pt idx="5660">
                  <c:v>0</c:v>
                </c:pt>
                <c:pt idx="5661">
                  <c:v>0</c:v>
                </c:pt>
                <c:pt idx="5662">
                  <c:v>0</c:v>
                </c:pt>
                <c:pt idx="5663">
                  <c:v>0</c:v>
                </c:pt>
                <c:pt idx="5664">
                  <c:v>0</c:v>
                </c:pt>
                <c:pt idx="5665">
                  <c:v>0</c:v>
                </c:pt>
                <c:pt idx="5666">
                  <c:v>0</c:v>
                </c:pt>
                <c:pt idx="5667">
                  <c:v>0</c:v>
                </c:pt>
                <c:pt idx="5668">
                  <c:v>0</c:v>
                </c:pt>
                <c:pt idx="5669">
                  <c:v>0</c:v>
                </c:pt>
                <c:pt idx="5670">
                  <c:v>0</c:v>
                </c:pt>
                <c:pt idx="5671">
                  <c:v>0</c:v>
                </c:pt>
                <c:pt idx="5672">
                  <c:v>0</c:v>
                </c:pt>
                <c:pt idx="5673">
                  <c:v>0</c:v>
                </c:pt>
                <c:pt idx="5674">
                  <c:v>0</c:v>
                </c:pt>
                <c:pt idx="5675">
                  <c:v>0</c:v>
                </c:pt>
                <c:pt idx="5676">
                  <c:v>0</c:v>
                </c:pt>
                <c:pt idx="5677">
                  <c:v>0</c:v>
                </c:pt>
                <c:pt idx="5678">
                  <c:v>0</c:v>
                </c:pt>
                <c:pt idx="5679">
                  <c:v>0</c:v>
                </c:pt>
                <c:pt idx="5680">
                  <c:v>0</c:v>
                </c:pt>
                <c:pt idx="5681">
                  <c:v>0</c:v>
                </c:pt>
                <c:pt idx="5682">
                  <c:v>0</c:v>
                </c:pt>
                <c:pt idx="5683">
                  <c:v>0</c:v>
                </c:pt>
                <c:pt idx="5684">
                  <c:v>0</c:v>
                </c:pt>
                <c:pt idx="5685">
                  <c:v>0</c:v>
                </c:pt>
                <c:pt idx="5686">
                  <c:v>0</c:v>
                </c:pt>
                <c:pt idx="5687">
                  <c:v>0</c:v>
                </c:pt>
                <c:pt idx="5688">
                  <c:v>0</c:v>
                </c:pt>
                <c:pt idx="5689">
                  <c:v>0</c:v>
                </c:pt>
                <c:pt idx="5690">
                  <c:v>0</c:v>
                </c:pt>
                <c:pt idx="5691">
                  <c:v>0</c:v>
                </c:pt>
                <c:pt idx="5692">
                  <c:v>0</c:v>
                </c:pt>
                <c:pt idx="5693">
                  <c:v>0</c:v>
                </c:pt>
                <c:pt idx="5694">
                  <c:v>0</c:v>
                </c:pt>
                <c:pt idx="5695">
                  <c:v>0</c:v>
                </c:pt>
                <c:pt idx="5696">
                  <c:v>0</c:v>
                </c:pt>
                <c:pt idx="5697">
                  <c:v>0</c:v>
                </c:pt>
                <c:pt idx="5698">
                  <c:v>0</c:v>
                </c:pt>
                <c:pt idx="5699">
                  <c:v>0</c:v>
                </c:pt>
                <c:pt idx="5700">
                  <c:v>0</c:v>
                </c:pt>
                <c:pt idx="5701">
                  <c:v>0</c:v>
                </c:pt>
                <c:pt idx="5702">
                  <c:v>0</c:v>
                </c:pt>
                <c:pt idx="5703">
                  <c:v>0</c:v>
                </c:pt>
                <c:pt idx="5704">
                  <c:v>0</c:v>
                </c:pt>
                <c:pt idx="5705">
                  <c:v>0</c:v>
                </c:pt>
                <c:pt idx="5706">
                  <c:v>0</c:v>
                </c:pt>
                <c:pt idx="5707">
                  <c:v>0</c:v>
                </c:pt>
                <c:pt idx="5708">
                  <c:v>0</c:v>
                </c:pt>
                <c:pt idx="5709">
                  <c:v>0</c:v>
                </c:pt>
                <c:pt idx="5710">
                  <c:v>0</c:v>
                </c:pt>
                <c:pt idx="5711">
                  <c:v>0</c:v>
                </c:pt>
                <c:pt idx="5712">
                  <c:v>0</c:v>
                </c:pt>
                <c:pt idx="5713">
                  <c:v>0</c:v>
                </c:pt>
                <c:pt idx="5714">
                  <c:v>0</c:v>
                </c:pt>
                <c:pt idx="5715">
                  <c:v>0</c:v>
                </c:pt>
                <c:pt idx="5716">
                  <c:v>0</c:v>
                </c:pt>
                <c:pt idx="5717">
                  <c:v>0</c:v>
                </c:pt>
                <c:pt idx="5718">
                  <c:v>0</c:v>
                </c:pt>
                <c:pt idx="5719">
                  <c:v>0</c:v>
                </c:pt>
                <c:pt idx="5720">
                  <c:v>0</c:v>
                </c:pt>
                <c:pt idx="5721">
                  <c:v>0</c:v>
                </c:pt>
                <c:pt idx="5722">
                  <c:v>0</c:v>
                </c:pt>
                <c:pt idx="5723">
                  <c:v>0</c:v>
                </c:pt>
                <c:pt idx="5724">
                  <c:v>0</c:v>
                </c:pt>
                <c:pt idx="5725">
                  <c:v>0</c:v>
                </c:pt>
                <c:pt idx="5726">
                  <c:v>0</c:v>
                </c:pt>
                <c:pt idx="5727">
                  <c:v>0</c:v>
                </c:pt>
                <c:pt idx="5728">
                  <c:v>0</c:v>
                </c:pt>
                <c:pt idx="5729">
                  <c:v>0</c:v>
                </c:pt>
                <c:pt idx="5730">
                  <c:v>0</c:v>
                </c:pt>
                <c:pt idx="5731">
                  <c:v>0</c:v>
                </c:pt>
                <c:pt idx="5732">
                  <c:v>0</c:v>
                </c:pt>
                <c:pt idx="5733">
                  <c:v>0</c:v>
                </c:pt>
                <c:pt idx="5734">
                  <c:v>0</c:v>
                </c:pt>
                <c:pt idx="5735">
                  <c:v>0</c:v>
                </c:pt>
                <c:pt idx="5736">
                  <c:v>0</c:v>
                </c:pt>
                <c:pt idx="5737">
                  <c:v>0</c:v>
                </c:pt>
                <c:pt idx="5738">
                  <c:v>0</c:v>
                </c:pt>
                <c:pt idx="5739">
                  <c:v>0</c:v>
                </c:pt>
                <c:pt idx="5740">
                  <c:v>0</c:v>
                </c:pt>
                <c:pt idx="5741">
                  <c:v>0</c:v>
                </c:pt>
                <c:pt idx="5742">
                  <c:v>0</c:v>
                </c:pt>
                <c:pt idx="5743">
                  <c:v>0</c:v>
                </c:pt>
                <c:pt idx="5744">
                  <c:v>0</c:v>
                </c:pt>
                <c:pt idx="5745">
                  <c:v>0</c:v>
                </c:pt>
                <c:pt idx="5746">
                  <c:v>0</c:v>
                </c:pt>
                <c:pt idx="5747">
                  <c:v>0</c:v>
                </c:pt>
                <c:pt idx="5748">
                  <c:v>0</c:v>
                </c:pt>
                <c:pt idx="5749">
                  <c:v>0</c:v>
                </c:pt>
                <c:pt idx="5750">
                  <c:v>0</c:v>
                </c:pt>
                <c:pt idx="5751">
                  <c:v>0</c:v>
                </c:pt>
                <c:pt idx="5752">
                  <c:v>0</c:v>
                </c:pt>
                <c:pt idx="5753">
                  <c:v>0</c:v>
                </c:pt>
                <c:pt idx="5754">
                  <c:v>0</c:v>
                </c:pt>
                <c:pt idx="5755">
                  <c:v>0</c:v>
                </c:pt>
                <c:pt idx="5756">
                  <c:v>0</c:v>
                </c:pt>
                <c:pt idx="5757">
                  <c:v>0</c:v>
                </c:pt>
                <c:pt idx="5758">
                  <c:v>0</c:v>
                </c:pt>
                <c:pt idx="5759">
                  <c:v>0</c:v>
                </c:pt>
                <c:pt idx="5760">
                  <c:v>0</c:v>
                </c:pt>
                <c:pt idx="5761">
                  <c:v>0</c:v>
                </c:pt>
                <c:pt idx="5762">
                  <c:v>0</c:v>
                </c:pt>
                <c:pt idx="5763">
                  <c:v>0</c:v>
                </c:pt>
                <c:pt idx="5764">
                  <c:v>0</c:v>
                </c:pt>
                <c:pt idx="5765">
                  <c:v>0</c:v>
                </c:pt>
                <c:pt idx="5766">
                  <c:v>0</c:v>
                </c:pt>
                <c:pt idx="5767">
                  <c:v>0</c:v>
                </c:pt>
                <c:pt idx="5768">
                  <c:v>0</c:v>
                </c:pt>
                <c:pt idx="5769">
                  <c:v>0</c:v>
                </c:pt>
                <c:pt idx="5770">
                  <c:v>0</c:v>
                </c:pt>
                <c:pt idx="5771">
                  <c:v>0</c:v>
                </c:pt>
                <c:pt idx="5772">
                  <c:v>0</c:v>
                </c:pt>
                <c:pt idx="5773">
                  <c:v>0</c:v>
                </c:pt>
                <c:pt idx="5774">
                  <c:v>0</c:v>
                </c:pt>
                <c:pt idx="5775">
                  <c:v>0</c:v>
                </c:pt>
                <c:pt idx="5776">
                  <c:v>0</c:v>
                </c:pt>
                <c:pt idx="5777">
                  <c:v>0</c:v>
                </c:pt>
                <c:pt idx="5778">
                  <c:v>0</c:v>
                </c:pt>
                <c:pt idx="5779">
                  <c:v>0</c:v>
                </c:pt>
                <c:pt idx="5780">
                  <c:v>0</c:v>
                </c:pt>
                <c:pt idx="5781">
                  <c:v>0</c:v>
                </c:pt>
                <c:pt idx="5782">
                  <c:v>0</c:v>
                </c:pt>
                <c:pt idx="5783">
                  <c:v>0</c:v>
                </c:pt>
                <c:pt idx="5784">
                  <c:v>0</c:v>
                </c:pt>
                <c:pt idx="5785">
                  <c:v>0</c:v>
                </c:pt>
                <c:pt idx="5786">
                  <c:v>0</c:v>
                </c:pt>
                <c:pt idx="5787">
                  <c:v>0</c:v>
                </c:pt>
                <c:pt idx="5788">
                  <c:v>0</c:v>
                </c:pt>
                <c:pt idx="5789">
                  <c:v>0</c:v>
                </c:pt>
                <c:pt idx="5790">
                  <c:v>0</c:v>
                </c:pt>
                <c:pt idx="5791">
                  <c:v>0</c:v>
                </c:pt>
                <c:pt idx="5792">
                  <c:v>0</c:v>
                </c:pt>
                <c:pt idx="5793">
                  <c:v>0</c:v>
                </c:pt>
                <c:pt idx="5794">
                  <c:v>0</c:v>
                </c:pt>
                <c:pt idx="5795">
                  <c:v>0</c:v>
                </c:pt>
                <c:pt idx="5796">
                  <c:v>0</c:v>
                </c:pt>
                <c:pt idx="5797">
                  <c:v>0</c:v>
                </c:pt>
                <c:pt idx="5798">
                  <c:v>0</c:v>
                </c:pt>
                <c:pt idx="5799">
                  <c:v>0</c:v>
                </c:pt>
                <c:pt idx="5800">
                  <c:v>0</c:v>
                </c:pt>
                <c:pt idx="5801">
                  <c:v>0</c:v>
                </c:pt>
                <c:pt idx="5802">
                  <c:v>0</c:v>
                </c:pt>
                <c:pt idx="5803">
                  <c:v>0</c:v>
                </c:pt>
                <c:pt idx="5804">
                  <c:v>0</c:v>
                </c:pt>
                <c:pt idx="5805">
                  <c:v>0</c:v>
                </c:pt>
                <c:pt idx="5806">
                  <c:v>0</c:v>
                </c:pt>
                <c:pt idx="5807">
                  <c:v>0</c:v>
                </c:pt>
                <c:pt idx="5808">
                  <c:v>0</c:v>
                </c:pt>
                <c:pt idx="5809">
                  <c:v>0</c:v>
                </c:pt>
                <c:pt idx="5810">
                  <c:v>0</c:v>
                </c:pt>
                <c:pt idx="5811">
                  <c:v>0</c:v>
                </c:pt>
                <c:pt idx="5812">
                  <c:v>0</c:v>
                </c:pt>
                <c:pt idx="5813">
                  <c:v>0</c:v>
                </c:pt>
                <c:pt idx="5814">
                  <c:v>0</c:v>
                </c:pt>
                <c:pt idx="5815">
                  <c:v>0</c:v>
                </c:pt>
                <c:pt idx="5816">
                  <c:v>0</c:v>
                </c:pt>
                <c:pt idx="5817">
                  <c:v>0</c:v>
                </c:pt>
                <c:pt idx="5818">
                  <c:v>0</c:v>
                </c:pt>
                <c:pt idx="5819">
                  <c:v>0</c:v>
                </c:pt>
                <c:pt idx="5820">
                  <c:v>0</c:v>
                </c:pt>
                <c:pt idx="5821">
                  <c:v>0</c:v>
                </c:pt>
                <c:pt idx="5822">
                  <c:v>0</c:v>
                </c:pt>
                <c:pt idx="5823">
                  <c:v>0</c:v>
                </c:pt>
                <c:pt idx="5824">
                  <c:v>0</c:v>
                </c:pt>
                <c:pt idx="5825">
                  <c:v>0</c:v>
                </c:pt>
                <c:pt idx="5826">
                  <c:v>0</c:v>
                </c:pt>
                <c:pt idx="5827">
                  <c:v>0</c:v>
                </c:pt>
                <c:pt idx="5828">
                  <c:v>0</c:v>
                </c:pt>
                <c:pt idx="5829">
                  <c:v>0</c:v>
                </c:pt>
                <c:pt idx="5830">
                  <c:v>0</c:v>
                </c:pt>
                <c:pt idx="5831">
                  <c:v>0</c:v>
                </c:pt>
                <c:pt idx="5832">
                  <c:v>0</c:v>
                </c:pt>
                <c:pt idx="5833">
                  <c:v>0</c:v>
                </c:pt>
                <c:pt idx="5834">
                  <c:v>0</c:v>
                </c:pt>
                <c:pt idx="5835">
                  <c:v>0</c:v>
                </c:pt>
                <c:pt idx="5836">
                  <c:v>0</c:v>
                </c:pt>
                <c:pt idx="5837">
                  <c:v>0</c:v>
                </c:pt>
                <c:pt idx="5838">
                  <c:v>0</c:v>
                </c:pt>
                <c:pt idx="5839">
                  <c:v>0</c:v>
                </c:pt>
                <c:pt idx="5840">
                  <c:v>0</c:v>
                </c:pt>
                <c:pt idx="5841">
                  <c:v>0</c:v>
                </c:pt>
                <c:pt idx="5842">
                  <c:v>0</c:v>
                </c:pt>
                <c:pt idx="5843">
                  <c:v>0</c:v>
                </c:pt>
                <c:pt idx="5844">
                  <c:v>0</c:v>
                </c:pt>
                <c:pt idx="5845">
                  <c:v>0</c:v>
                </c:pt>
                <c:pt idx="5846">
                  <c:v>0</c:v>
                </c:pt>
                <c:pt idx="5847">
                  <c:v>0</c:v>
                </c:pt>
                <c:pt idx="5848">
                  <c:v>0</c:v>
                </c:pt>
                <c:pt idx="5849">
                  <c:v>0</c:v>
                </c:pt>
                <c:pt idx="5850">
                  <c:v>0</c:v>
                </c:pt>
                <c:pt idx="5851">
                  <c:v>0</c:v>
                </c:pt>
                <c:pt idx="5852">
                  <c:v>0</c:v>
                </c:pt>
                <c:pt idx="5853">
                  <c:v>0</c:v>
                </c:pt>
                <c:pt idx="5854">
                  <c:v>0</c:v>
                </c:pt>
                <c:pt idx="5855">
                  <c:v>0</c:v>
                </c:pt>
                <c:pt idx="5856">
                  <c:v>0</c:v>
                </c:pt>
                <c:pt idx="5857">
                  <c:v>0</c:v>
                </c:pt>
                <c:pt idx="5858">
                  <c:v>0</c:v>
                </c:pt>
                <c:pt idx="5859">
                  <c:v>0</c:v>
                </c:pt>
                <c:pt idx="5860">
                  <c:v>0</c:v>
                </c:pt>
                <c:pt idx="5861">
                  <c:v>0</c:v>
                </c:pt>
                <c:pt idx="5862">
                  <c:v>0</c:v>
                </c:pt>
                <c:pt idx="5863">
                  <c:v>0</c:v>
                </c:pt>
                <c:pt idx="5864">
                  <c:v>0</c:v>
                </c:pt>
                <c:pt idx="5865">
                  <c:v>0</c:v>
                </c:pt>
                <c:pt idx="5866">
                  <c:v>0</c:v>
                </c:pt>
                <c:pt idx="5867">
                  <c:v>0</c:v>
                </c:pt>
                <c:pt idx="5868">
                  <c:v>0</c:v>
                </c:pt>
                <c:pt idx="5869">
                  <c:v>0</c:v>
                </c:pt>
                <c:pt idx="5870">
                  <c:v>0</c:v>
                </c:pt>
                <c:pt idx="5871">
                  <c:v>0</c:v>
                </c:pt>
                <c:pt idx="5872">
                  <c:v>0</c:v>
                </c:pt>
                <c:pt idx="5873">
                  <c:v>0</c:v>
                </c:pt>
                <c:pt idx="5874">
                  <c:v>0</c:v>
                </c:pt>
                <c:pt idx="5875">
                  <c:v>0</c:v>
                </c:pt>
                <c:pt idx="5876">
                  <c:v>0</c:v>
                </c:pt>
                <c:pt idx="5877">
                  <c:v>0</c:v>
                </c:pt>
                <c:pt idx="5878">
                  <c:v>0</c:v>
                </c:pt>
                <c:pt idx="5879">
                  <c:v>0</c:v>
                </c:pt>
                <c:pt idx="5880">
                  <c:v>0</c:v>
                </c:pt>
                <c:pt idx="5881">
                  <c:v>0</c:v>
                </c:pt>
                <c:pt idx="5882">
                  <c:v>0</c:v>
                </c:pt>
                <c:pt idx="5883">
                  <c:v>0</c:v>
                </c:pt>
                <c:pt idx="5884">
                  <c:v>0</c:v>
                </c:pt>
                <c:pt idx="5885">
                  <c:v>0</c:v>
                </c:pt>
                <c:pt idx="5886">
                  <c:v>0</c:v>
                </c:pt>
                <c:pt idx="5887">
                  <c:v>0</c:v>
                </c:pt>
                <c:pt idx="5888">
                  <c:v>0</c:v>
                </c:pt>
                <c:pt idx="5889">
                  <c:v>0</c:v>
                </c:pt>
                <c:pt idx="5890">
                  <c:v>0</c:v>
                </c:pt>
                <c:pt idx="5891">
                  <c:v>0</c:v>
                </c:pt>
                <c:pt idx="5892">
                  <c:v>0</c:v>
                </c:pt>
                <c:pt idx="5893">
                  <c:v>0</c:v>
                </c:pt>
                <c:pt idx="5894">
                  <c:v>0</c:v>
                </c:pt>
                <c:pt idx="5895">
                  <c:v>0</c:v>
                </c:pt>
                <c:pt idx="5896">
                  <c:v>0</c:v>
                </c:pt>
                <c:pt idx="5897">
                  <c:v>0</c:v>
                </c:pt>
                <c:pt idx="5898">
                  <c:v>0</c:v>
                </c:pt>
                <c:pt idx="5899">
                  <c:v>0</c:v>
                </c:pt>
                <c:pt idx="5900">
                  <c:v>0</c:v>
                </c:pt>
                <c:pt idx="5901">
                  <c:v>0</c:v>
                </c:pt>
                <c:pt idx="5902">
                  <c:v>0</c:v>
                </c:pt>
                <c:pt idx="5903">
                  <c:v>0</c:v>
                </c:pt>
                <c:pt idx="5904">
                  <c:v>0</c:v>
                </c:pt>
                <c:pt idx="5905">
                  <c:v>0</c:v>
                </c:pt>
                <c:pt idx="5906">
                  <c:v>0</c:v>
                </c:pt>
                <c:pt idx="5907">
                  <c:v>0</c:v>
                </c:pt>
                <c:pt idx="5908">
                  <c:v>0</c:v>
                </c:pt>
                <c:pt idx="5909">
                  <c:v>0</c:v>
                </c:pt>
                <c:pt idx="5910">
                  <c:v>0</c:v>
                </c:pt>
                <c:pt idx="5911">
                  <c:v>0</c:v>
                </c:pt>
                <c:pt idx="5912">
                  <c:v>0</c:v>
                </c:pt>
                <c:pt idx="5913">
                  <c:v>0</c:v>
                </c:pt>
                <c:pt idx="5914">
                  <c:v>0</c:v>
                </c:pt>
                <c:pt idx="5915">
                  <c:v>0</c:v>
                </c:pt>
                <c:pt idx="5916">
                  <c:v>0</c:v>
                </c:pt>
                <c:pt idx="5917">
                  <c:v>0</c:v>
                </c:pt>
                <c:pt idx="5918">
                  <c:v>0</c:v>
                </c:pt>
                <c:pt idx="5919">
                  <c:v>0</c:v>
                </c:pt>
                <c:pt idx="5920">
                  <c:v>0</c:v>
                </c:pt>
                <c:pt idx="5921">
                  <c:v>0</c:v>
                </c:pt>
                <c:pt idx="5922">
                  <c:v>0</c:v>
                </c:pt>
                <c:pt idx="5923">
                  <c:v>0</c:v>
                </c:pt>
                <c:pt idx="5924">
                  <c:v>0</c:v>
                </c:pt>
                <c:pt idx="5925">
                  <c:v>0</c:v>
                </c:pt>
                <c:pt idx="5926">
                  <c:v>0</c:v>
                </c:pt>
                <c:pt idx="5927">
                  <c:v>0</c:v>
                </c:pt>
                <c:pt idx="5928">
                  <c:v>0</c:v>
                </c:pt>
                <c:pt idx="5929">
                  <c:v>0</c:v>
                </c:pt>
                <c:pt idx="5930">
                  <c:v>0</c:v>
                </c:pt>
                <c:pt idx="5931">
                  <c:v>0</c:v>
                </c:pt>
                <c:pt idx="5932">
                  <c:v>0</c:v>
                </c:pt>
                <c:pt idx="5933">
                  <c:v>0</c:v>
                </c:pt>
                <c:pt idx="5934">
                  <c:v>0</c:v>
                </c:pt>
                <c:pt idx="5935">
                  <c:v>0</c:v>
                </c:pt>
                <c:pt idx="5936">
                  <c:v>0</c:v>
                </c:pt>
                <c:pt idx="5937">
                  <c:v>0</c:v>
                </c:pt>
                <c:pt idx="5938">
                  <c:v>0</c:v>
                </c:pt>
                <c:pt idx="5939">
                  <c:v>0</c:v>
                </c:pt>
                <c:pt idx="5940">
                  <c:v>0</c:v>
                </c:pt>
                <c:pt idx="5941">
                  <c:v>0</c:v>
                </c:pt>
                <c:pt idx="5942">
                  <c:v>0</c:v>
                </c:pt>
                <c:pt idx="5943">
                  <c:v>0</c:v>
                </c:pt>
                <c:pt idx="5944">
                  <c:v>0</c:v>
                </c:pt>
                <c:pt idx="5945">
                  <c:v>0</c:v>
                </c:pt>
                <c:pt idx="5946">
                  <c:v>0</c:v>
                </c:pt>
                <c:pt idx="5947">
                  <c:v>0</c:v>
                </c:pt>
                <c:pt idx="5948">
                  <c:v>0</c:v>
                </c:pt>
                <c:pt idx="5949">
                  <c:v>0</c:v>
                </c:pt>
                <c:pt idx="5950">
                  <c:v>0</c:v>
                </c:pt>
                <c:pt idx="5951">
                  <c:v>0</c:v>
                </c:pt>
                <c:pt idx="5952">
                  <c:v>0</c:v>
                </c:pt>
                <c:pt idx="5953">
                  <c:v>0</c:v>
                </c:pt>
                <c:pt idx="5954">
                  <c:v>0</c:v>
                </c:pt>
                <c:pt idx="5955">
                  <c:v>0</c:v>
                </c:pt>
                <c:pt idx="5956">
                  <c:v>0</c:v>
                </c:pt>
                <c:pt idx="5957">
                  <c:v>0</c:v>
                </c:pt>
                <c:pt idx="5958">
                  <c:v>0</c:v>
                </c:pt>
                <c:pt idx="5959">
                  <c:v>0</c:v>
                </c:pt>
                <c:pt idx="5960">
                  <c:v>0</c:v>
                </c:pt>
                <c:pt idx="5961">
                  <c:v>0</c:v>
                </c:pt>
                <c:pt idx="5962">
                  <c:v>0</c:v>
                </c:pt>
                <c:pt idx="5963">
                  <c:v>0</c:v>
                </c:pt>
                <c:pt idx="5964">
                  <c:v>0</c:v>
                </c:pt>
                <c:pt idx="5965">
                  <c:v>0</c:v>
                </c:pt>
                <c:pt idx="5966">
                  <c:v>0</c:v>
                </c:pt>
                <c:pt idx="5967">
                  <c:v>0</c:v>
                </c:pt>
                <c:pt idx="5968">
                  <c:v>0</c:v>
                </c:pt>
                <c:pt idx="5969">
                  <c:v>0</c:v>
                </c:pt>
                <c:pt idx="5970">
                  <c:v>0</c:v>
                </c:pt>
                <c:pt idx="5971">
                  <c:v>0</c:v>
                </c:pt>
                <c:pt idx="5972">
                  <c:v>0</c:v>
                </c:pt>
                <c:pt idx="5973">
                  <c:v>0</c:v>
                </c:pt>
                <c:pt idx="5974">
                  <c:v>0</c:v>
                </c:pt>
                <c:pt idx="5975">
                  <c:v>0</c:v>
                </c:pt>
                <c:pt idx="5976">
                  <c:v>0</c:v>
                </c:pt>
                <c:pt idx="5977">
                  <c:v>0</c:v>
                </c:pt>
                <c:pt idx="5978">
                  <c:v>0</c:v>
                </c:pt>
                <c:pt idx="5979">
                  <c:v>0</c:v>
                </c:pt>
                <c:pt idx="5980">
                  <c:v>0</c:v>
                </c:pt>
                <c:pt idx="5981">
                  <c:v>0</c:v>
                </c:pt>
                <c:pt idx="5982">
                  <c:v>0</c:v>
                </c:pt>
                <c:pt idx="5983">
                  <c:v>0</c:v>
                </c:pt>
                <c:pt idx="5984">
                  <c:v>0</c:v>
                </c:pt>
                <c:pt idx="5985">
                  <c:v>0</c:v>
                </c:pt>
                <c:pt idx="5986">
                  <c:v>0</c:v>
                </c:pt>
                <c:pt idx="5987">
                  <c:v>0</c:v>
                </c:pt>
                <c:pt idx="5988">
                  <c:v>0</c:v>
                </c:pt>
                <c:pt idx="5989">
                  <c:v>0</c:v>
                </c:pt>
                <c:pt idx="5990">
                  <c:v>0</c:v>
                </c:pt>
                <c:pt idx="5991">
                  <c:v>0</c:v>
                </c:pt>
                <c:pt idx="5992">
                  <c:v>0</c:v>
                </c:pt>
                <c:pt idx="5993">
                  <c:v>0</c:v>
                </c:pt>
                <c:pt idx="5994">
                  <c:v>0</c:v>
                </c:pt>
                <c:pt idx="5995">
                  <c:v>0</c:v>
                </c:pt>
                <c:pt idx="5996">
                  <c:v>0</c:v>
                </c:pt>
                <c:pt idx="5997">
                  <c:v>0</c:v>
                </c:pt>
                <c:pt idx="5998">
                  <c:v>0</c:v>
                </c:pt>
                <c:pt idx="5999">
                  <c:v>0</c:v>
                </c:pt>
                <c:pt idx="6000">
                  <c:v>0</c:v>
                </c:pt>
                <c:pt idx="6001">
                  <c:v>0</c:v>
                </c:pt>
                <c:pt idx="6002">
                  <c:v>0</c:v>
                </c:pt>
                <c:pt idx="6003">
                  <c:v>0</c:v>
                </c:pt>
                <c:pt idx="6004">
                  <c:v>0</c:v>
                </c:pt>
                <c:pt idx="6005">
                  <c:v>0</c:v>
                </c:pt>
                <c:pt idx="6006">
                  <c:v>0</c:v>
                </c:pt>
                <c:pt idx="6007">
                  <c:v>0</c:v>
                </c:pt>
                <c:pt idx="6008">
                  <c:v>0</c:v>
                </c:pt>
                <c:pt idx="6009">
                  <c:v>0</c:v>
                </c:pt>
                <c:pt idx="6010">
                  <c:v>0</c:v>
                </c:pt>
                <c:pt idx="6011">
                  <c:v>0</c:v>
                </c:pt>
                <c:pt idx="6012">
                  <c:v>0</c:v>
                </c:pt>
                <c:pt idx="6013">
                  <c:v>0</c:v>
                </c:pt>
                <c:pt idx="6014">
                  <c:v>0</c:v>
                </c:pt>
                <c:pt idx="6015">
                  <c:v>0</c:v>
                </c:pt>
                <c:pt idx="6016">
                  <c:v>0</c:v>
                </c:pt>
                <c:pt idx="6017">
                  <c:v>0</c:v>
                </c:pt>
                <c:pt idx="6018">
                  <c:v>0</c:v>
                </c:pt>
                <c:pt idx="6019">
                  <c:v>0</c:v>
                </c:pt>
                <c:pt idx="6020">
                  <c:v>0</c:v>
                </c:pt>
                <c:pt idx="6021">
                  <c:v>0</c:v>
                </c:pt>
                <c:pt idx="6022">
                  <c:v>0</c:v>
                </c:pt>
                <c:pt idx="6023">
                  <c:v>0</c:v>
                </c:pt>
                <c:pt idx="6024">
                  <c:v>0</c:v>
                </c:pt>
                <c:pt idx="6025">
                  <c:v>0</c:v>
                </c:pt>
                <c:pt idx="6026">
                  <c:v>0</c:v>
                </c:pt>
                <c:pt idx="6027">
                  <c:v>0</c:v>
                </c:pt>
                <c:pt idx="6028">
                  <c:v>0</c:v>
                </c:pt>
                <c:pt idx="6029">
                  <c:v>0</c:v>
                </c:pt>
                <c:pt idx="6030">
                  <c:v>0</c:v>
                </c:pt>
                <c:pt idx="6031">
                  <c:v>0</c:v>
                </c:pt>
                <c:pt idx="6032">
                  <c:v>0</c:v>
                </c:pt>
                <c:pt idx="6033">
                  <c:v>0</c:v>
                </c:pt>
                <c:pt idx="6034">
                  <c:v>0</c:v>
                </c:pt>
                <c:pt idx="6035">
                  <c:v>0</c:v>
                </c:pt>
                <c:pt idx="6036">
                  <c:v>0</c:v>
                </c:pt>
                <c:pt idx="6037">
                  <c:v>0</c:v>
                </c:pt>
                <c:pt idx="6038">
                  <c:v>0</c:v>
                </c:pt>
                <c:pt idx="6039">
                  <c:v>0</c:v>
                </c:pt>
                <c:pt idx="6040">
                  <c:v>0</c:v>
                </c:pt>
                <c:pt idx="6041">
                  <c:v>0</c:v>
                </c:pt>
                <c:pt idx="6042">
                  <c:v>0</c:v>
                </c:pt>
                <c:pt idx="6043">
                  <c:v>0</c:v>
                </c:pt>
                <c:pt idx="6044">
                  <c:v>0</c:v>
                </c:pt>
                <c:pt idx="6045">
                  <c:v>0</c:v>
                </c:pt>
                <c:pt idx="6046">
                  <c:v>0</c:v>
                </c:pt>
                <c:pt idx="6047">
                  <c:v>0</c:v>
                </c:pt>
                <c:pt idx="6048">
                  <c:v>0</c:v>
                </c:pt>
                <c:pt idx="6049">
                  <c:v>0</c:v>
                </c:pt>
                <c:pt idx="6050">
                  <c:v>0</c:v>
                </c:pt>
                <c:pt idx="6051">
                  <c:v>0</c:v>
                </c:pt>
                <c:pt idx="6052">
                  <c:v>0</c:v>
                </c:pt>
                <c:pt idx="6053">
                  <c:v>0</c:v>
                </c:pt>
                <c:pt idx="6054">
                  <c:v>0</c:v>
                </c:pt>
                <c:pt idx="6055">
                  <c:v>0</c:v>
                </c:pt>
                <c:pt idx="6056">
                  <c:v>0</c:v>
                </c:pt>
                <c:pt idx="6057">
                  <c:v>0</c:v>
                </c:pt>
                <c:pt idx="6058">
                  <c:v>0</c:v>
                </c:pt>
                <c:pt idx="6059">
                  <c:v>0</c:v>
                </c:pt>
                <c:pt idx="6060">
                  <c:v>0</c:v>
                </c:pt>
                <c:pt idx="6061">
                  <c:v>0</c:v>
                </c:pt>
                <c:pt idx="6062">
                  <c:v>0</c:v>
                </c:pt>
                <c:pt idx="6063">
                  <c:v>0</c:v>
                </c:pt>
                <c:pt idx="6064">
                  <c:v>0</c:v>
                </c:pt>
                <c:pt idx="6065">
                  <c:v>0</c:v>
                </c:pt>
                <c:pt idx="6066">
                  <c:v>0</c:v>
                </c:pt>
                <c:pt idx="6067">
                  <c:v>0</c:v>
                </c:pt>
                <c:pt idx="6068">
                  <c:v>0</c:v>
                </c:pt>
                <c:pt idx="6069">
                  <c:v>0</c:v>
                </c:pt>
                <c:pt idx="6070">
                  <c:v>0</c:v>
                </c:pt>
                <c:pt idx="6071">
                  <c:v>0</c:v>
                </c:pt>
                <c:pt idx="6072">
                  <c:v>0</c:v>
                </c:pt>
                <c:pt idx="6073">
                  <c:v>0</c:v>
                </c:pt>
                <c:pt idx="6074">
                  <c:v>0</c:v>
                </c:pt>
                <c:pt idx="6075">
                  <c:v>0</c:v>
                </c:pt>
                <c:pt idx="6076">
                  <c:v>0</c:v>
                </c:pt>
                <c:pt idx="6077">
                  <c:v>0</c:v>
                </c:pt>
                <c:pt idx="6078">
                  <c:v>0</c:v>
                </c:pt>
                <c:pt idx="6079">
                  <c:v>0</c:v>
                </c:pt>
                <c:pt idx="6080">
                  <c:v>0</c:v>
                </c:pt>
                <c:pt idx="6081">
                  <c:v>0</c:v>
                </c:pt>
                <c:pt idx="6082">
                  <c:v>0</c:v>
                </c:pt>
                <c:pt idx="6083">
                  <c:v>0</c:v>
                </c:pt>
                <c:pt idx="6084">
                  <c:v>0</c:v>
                </c:pt>
                <c:pt idx="6085">
                  <c:v>0</c:v>
                </c:pt>
                <c:pt idx="6086">
                  <c:v>0</c:v>
                </c:pt>
                <c:pt idx="6087">
                  <c:v>0</c:v>
                </c:pt>
                <c:pt idx="6088">
                  <c:v>0</c:v>
                </c:pt>
                <c:pt idx="6089">
                  <c:v>0</c:v>
                </c:pt>
                <c:pt idx="6090">
                  <c:v>0</c:v>
                </c:pt>
                <c:pt idx="6091">
                  <c:v>0</c:v>
                </c:pt>
                <c:pt idx="6092">
                  <c:v>0</c:v>
                </c:pt>
                <c:pt idx="6093">
                  <c:v>0</c:v>
                </c:pt>
                <c:pt idx="6094">
                  <c:v>0</c:v>
                </c:pt>
                <c:pt idx="6095">
                  <c:v>0</c:v>
                </c:pt>
                <c:pt idx="6096">
                  <c:v>0</c:v>
                </c:pt>
                <c:pt idx="6097">
                  <c:v>0</c:v>
                </c:pt>
                <c:pt idx="6098">
                  <c:v>0</c:v>
                </c:pt>
                <c:pt idx="6099">
                  <c:v>0</c:v>
                </c:pt>
                <c:pt idx="6100">
                  <c:v>0</c:v>
                </c:pt>
                <c:pt idx="6101">
                  <c:v>0</c:v>
                </c:pt>
                <c:pt idx="6102">
                  <c:v>0</c:v>
                </c:pt>
                <c:pt idx="6103">
                  <c:v>0</c:v>
                </c:pt>
                <c:pt idx="6104">
                  <c:v>0</c:v>
                </c:pt>
                <c:pt idx="6105">
                  <c:v>0</c:v>
                </c:pt>
                <c:pt idx="6106">
                  <c:v>0</c:v>
                </c:pt>
                <c:pt idx="6107">
                  <c:v>0</c:v>
                </c:pt>
                <c:pt idx="6108">
                  <c:v>0</c:v>
                </c:pt>
                <c:pt idx="6109">
                  <c:v>0</c:v>
                </c:pt>
                <c:pt idx="6110">
                  <c:v>0</c:v>
                </c:pt>
                <c:pt idx="6111">
                  <c:v>0</c:v>
                </c:pt>
                <c:pt idx="6112">
                  <c:v>0</c:v>
                </c:pt>
                <c:pt idx="6113">
                  <c:v>0</c:v>
                </c:pt>
                <c:pt idx="6114">
                  <c:v>0</c:v>
                </c:pt>
                <c:pt idx="6115">
                  <c:v>0</c:v>
                </c:pt>
                <c:pt idx="6116">
                  <c:v>0</c:v>
                </c:pt>
                <c:pt idx="6117">
                  <c:v>0</c:v>
                </c:pt>
                <c:pt idx="6118">
                  <c:v>0</c:v>
                </c:pt>
                <c:pt idx="6119">
                  <c:v>0</c:v>
                </c:pt>
                <c:pt idx="6120">
                  <c:v>0</c:v>
                </c:pt>
                <c:pt idx="6121">
                  <c:v>0</c:v>
                </c:pt>
                <c:pt idx="6122">
                  <c:v>0</c:v>
                </c:pt>
                <c:pt idx="6123">
                  <c:v>0</c:v>
                </c:pt>
                <c:pt idx="6124">
                  <c:v>0</c:v>
                </c:pt>
                <c:pt idx="6125">
                  <c:v>0</c:v>
                </c:pt>
                <c:pt idx="6126">
                  <c:v>0</c:v>
                </c:pt>
                <c:pt idx="6127">
                  <c:v>0</c:v>
                </c:pt>
                <c:pt idx="6128">
                  <c:v>0</c:v>
                </c:pt>
                <c:pt idx="6129">
                  <c:v>0</c:v>
                </c:pt>
                <c:pt idx="6130">
                  <c:v>0</c:v>
                </c:pt>
                <c:pt idx="6131">
                  <c:v>0</c:v>
                </c:pt>
                <c:pt idx="6132">
                  <c:v>0</c:v>
                </c:pt>
                <c:pt idx="6133">
                  <c:v>0</c:v>
                </c:pt>
                <c:pt idx="6134">
                  <c:v>0</c:v>
                </c:pt>
                <c:pt idx="6135">
                  <c:v>0</c:v>
                </c:pt>
                <c:pt idx="6136">
                  <c:v>0</c:v>
                </c:pt>
                <c:pt idx="6137">
                  <c:v>0</c:v>
                </c:pt>
                <c:pt idx="6138">
                  <c:v>0</c:v>
                </c:pt>
                <c:pt idx="6139">
                  <c:v>0</c:v>
                </c:pt>
                <c:pt idx="6140">
                  <c:v>0</c:v>
                </c:pt>
                <c:pt idx="6141">
                  <c:v>0</c:v>
                </c:pt>
                <c:pt idx="6142">
                  <c:v>0</c:v>
                </c:pt>
                <c:pt idx="6143">
                  <c:v>0</c:v>
                </c:pt>
                <c:pt idx="6144">
                  <c:v>0</c:v>
                </c:pt>
                <c:pt idx="6145">
                  <c:v>0</c:v>
                </c:pt>
                <c:pt idx="6146">
                  <c:v>0</c:v>
                </c:pt>
                <c:pt idx="6147">
                  <c:v>0</c:v>
                </c:pt>
                <c:pt idx="6148">
                  <c:v>0</c:v>
                </c:pt>
                <c:pt idx="6149">
                  <c:v>0</c:v>
                </c:pt>
                <c:pt idx="6150">
                  <c:v>0</c:v>
                </c:pt>
                <c:pt idx="6151">
                  <c:v>0</c:v>
                </c:pt>
                <c:pt idx="6152">
                  <c:v>0</c:v>
                </c:pt>
                <c:pt idx="6153">
                  <c:v>0</c:v>
                </c:pt>
                <c:pt idx="6154">
                  <c:v>0</c:v>
                </c:pt>
                <c:pt idx="6155">
                  <c:v>0</c:v>
                </c:pt>
                <c:pt idx="6156">
                  <c:v>0</c:v>
                </c:pt>
                <c:pt idx="6157">
                  <c:v>0</c:v>
                </c:pt>
                <c:pt idx="6158">
                  <c:v>0</c:v>
                </c:pt>
                <c:pt idx="6159">
                  <c:v>0</c:v>
                </c:pt>
                <c:pt idx="6160">
                  <c:v>0</c:v>
                </c:pt>
                <c:pt idx="6161">
                  <c:v>0</c:v>
                </c:pt>
                <c:pt idx="6162">
                  <c:v>0</c:v>
                </c:pt>
                <c:pt idx="6163">
                  <c:v>0</c:v>
                </c:pt>
                <c:pt idx="6164">
                  <c:v>0</c:v>
                </c:pt>
                <c:pt idx="6165">
                  <c:v>0</c:v>
                </c:pt>
                <c:pt idx="6166">
                  <c:v>0</c:v>
                </c:pt>
                <c:pt idx="6167">
                  <c:v>0</c:v>
                </c:pt>
                <c:pt idx="6168">
                  <c:v>0</c:v>
                </c:pt>
                <c:pt idx="6169">
                  <c:v>0</c:v>
                </c:pt>
                <c:pt idx="6170">
                  <c:v>0</c:v>
                </c:pt>
                <c:pt idx="6171">
                  <c:v>0</c:v>
                </c:pt>
                <c:pt idx="6172">
                  <c:v>0</c:v>
                </c:pt>
                <c:pt idx="6173">
                  <c:v>0</c:v>
                </c:pt>
                <c:pt idx="6174">
                  <c:v>0</c:v>
                </c:pt>
                <c:pt idx="6175">
                  <c:v>0</c:v>
                </c:pt>
                <c:pt idx="6176">
                  <c:v>0</c:v>
                </c:pt>
                <c:pt idx="6177">
                  <c:v>0</c:v>
                </c:pt>
                <c:pt idx="6178">
                  <c:v>0</c:v>
                </c:pt>
                <c:pt idx="6179">
                  <c:v>0</c:v>
                </c:pt>
                <c:pt idx="6180">
                  <c:v>0</c:v>
                </c:pt>
                <c:pt idx="6181">
                  <c:v>0</c:v>
                </c:pt>
                <c:pt idx="6182">
                  <c:v>0</c:v>
                </c:pt>
                <c:pt idx="6183">
                  <c:v>0</c:v>
                </c:pt>
                <c:pt idx="6184">
                  <c:v>0</c:v>
                </c:pt>
                <c:pt idx="6185">
                  <c:v>0</c:v>
                </c:pt>
                <c:pt idx="6186">
                  <c:v>0</c:v>
                </c:pt>
                <c:pt idx="6187">
                  <c:v>0</c:v>
                </c:pt>
                <c:pt idx="6188">
                  <c:v>0</c:v>
                </c:pt>
                <c:pt idx="6189">
                  <c:v>0</c:v>
                </c:pt>
                <c:pt idx="6190">
                  <c:v>0</c:v>
                </c:pt>
                <c:pt idx="6191">
                  <c:v>0</c:v>
                </c:pt>
                <c:pt idx="6192">
                  <c:v>0</c:v>
                </c:pt>
                <c:pt idx="6193">
                  <c:v>0</c:v>
                </c:pt>
                <c:pt idx="6194">
                  <c:v>0</c:v>
                </c:pt>
                <c:pt idx="6195">
                  <c:v>0</c:v>
                </c:pt>
                <c:pt idx="6196">
                  <c:v>0</c:v>
                </c:pt>
                <c:pt idx="6197">
                  <c:v>0</c:v>
                </c:pt>
                <c:pt idx="6198">
                  <c:v>0</c:v>
                </c:pt>
                <c:pt idx="6199">
                  <c:v>0</c:v>
                </c:pt>
                <c:pt idx="6200">
                  <c:v>0</c:v>
                </c:pt>
                <c:pt idx="6201">
                  <c:v>0</c:v>
                </c:pt>
                <c:pt idx="6202">
                  <c:v>0</c:v>
                </c:pt>
                <c:pt idx="6203">
                  <c:v>0</c:v>
                </c:pt>
                <c:pt idx="6204">
                  <c:v>0</c:v>
                </c:pt>
                <c:pt idx="6205">
                  <c:v>0</c:v>
                </c:pt>
                <c:pt idx="6206">
                  <c:v>0</c:v>
                </c:pt>
                <c:pt idx="6207">
                  <c:v>0</c:v>
                </c:pt>
                <c:pt idx="6208">
                  <c:v>0</c:v>
                </c:pt>
                <c:pt idx="6209">
                  <c:v>0</c:v>
                </c:pt>
                <c:pt idx="6210">
                  <c:v>0</c:v>
                </c:pt>
                <c:pt idx="6211">
                  <c:v>0</c:v>
                </c:pt>
                <c:pt idx="6212">
                  <c:v>0</c:v>
                </c:pt>
                <c:pt idx="6213">
                  <c:v>0</c:v>
                </c:pt>
                <c:pt idx="6214">
                  <c:v>0</c:v>
                </c:pt>
                <c:pt idx="6215">
                  <c:v>0</c:v>
                </c:pt>
                <c:pt idx="6216">
                  <c:v>0</c:v>
                </c:pt>
                <c:pt idx="6217">
                  <c:v>0</c:v>
                </c:pt>
                <c:pt idx="6218">
                  <c:v>0</c:v>
                </c:pt>
                <c:pt idx="6219">
                  <c:v>0</c:v>
                </c:pt>
                <c:pt idx="6220">
                  <c:v>0</c:v>
                </c:pt>
                <c:pt idx="6221">
                  <c:v>0</c:v>
                </c:pt>
                <c:pt idx="6222">
                  <c:v>0</c:v>
                </c:pt>
                <c:pt idx="6223">
                  <c:v>0</c:v>
                </c:pt>
                <c:pt idx="6224">
                  <c:v>0</c:v>
                </c:pt>
                <c:pt idx="6225">
                  <c:v>0</c:v>
                </c:pt>
                <c:pt idx="6226">
                  <c:v>0</c:v>
                </c:pt>
                <c:pt idx="6227">
                  <c:v>0</c:v>
                </c:pt>
                <c:pt idx="6228">
                  <c:v>0</c:v>
                </c:pt>
                <c:pt idx="6229">
                  <c:v>0</c:v>
                </c:pt>
                <c:pt idx="6230">
                  <c:v>0</c:v>
                </c:pt>
                <c:pt idx="6231">
                  <c:v>0</c:v>
                </c:pt>
                <c:pt idx="6232">
                  <c:v>0</c:v>
                </c:pt>
                <c:pt idx="6233">
                  <c:v>0</c:v>
                </c:pt>
                <c:pt idx="6234">
                  <c:v>0</c:v>
                </c:pt>
                <c:pt idx="6235">
                  <c:v>0</c:v>
                </c:pt>
                <c:pt idx="6236">
                  <c:v>0</c:v>
                </c:pt>
                <c:pt idx="6237">
                  <c:v>0</c:v>
                </c:pt>
                <c:pt idx="6238">
                  <c:v>0</c:v>
                </c:pt>
                <c:pt idx="6239">
                  <c:v>0</c:v>
                </c:pt>
                <c:pt idx="6240">
                  <c:v>0</c:v>
                </c:pt>
                <c:pt idx="6241">
                  <c:v>0</c:v>
                </c:pt>
                <c:pt idx="6242">
                  <c:v>0</c:v>
                </c:pt>
                <c:pt idx="6243">
                  <c:v>0</c:v>
                </c:pt>
                <c:pt idx="6244">
                  <c:v>0</c:v>
                </c:pt>
                <c:pt idx="6245">
                  <c:v>0</c:v>
                </c:pt>
                <c:pt idx="6246">
                  <c:v>0</c:v>
                </c:pt>
                <c:pt idx="6247">
                  <c:v>0</c:v>
                </c:pt>
                <c:pt idx="6248">
                  <c:v>0</c:v>
                </c:pt>
                <c:pt idx="6249">
                  <c:v>0</c:v>
                </c:pt>
                <c:pt idx="6250">
                  <c:v>0</c:v>
                </c:pt>
                <c:pt idx="6251">
                  <c:v>0</c:v>
                </c:pt>
                <c:pt idx="6252">
                  <c:v>0</c:v>
                </c:pt>
                <c:pt idx="6253">
                  <c:v>0</c:v>
                </c:pt>
                <c:pt idx="6254">
                  <c:v>0</c:v>
                </c:pt>
                <c:pt idx="6255">
                  <c:v>0</c:v>
                </c:pt>
                <c:pt idx="6256">
                  <c:v>0</c:v>
                </c:pt>
                <c:pt idx="6257">
                  <c:v>0</c:v>
                </c:pt>
                <c:pt idx="6258">
                  <c:v>0</c:v>
                </c:pt>
                <c:pt idx="6259">
                  <c:v>0</c:v>
                </c:pt>
                <c:pt idx="6260">
                  <c:v>0</c:v>
                </c:pt>
                <c:pt idx="6261">
                  <c:v>0</c:v>
                </c:pt>
                <c:pt idx="6262">
                  <c:v>0</c:v>
                </c:pt>
                <c:pt idx="6263">
                  <c:v>0</c:v>
                </c:pt>
                <c:pt idx="6264">
                  <c:v>0</c:v>
                </c:pt>
                <c:pt idx="6265">
                  <c:v>0</c:v>
                </c:pt>
                <c:pt idx="6266">
                  <c:v>0</c:v>
                </c:pt>
                <c:pt idx="6267">
                  <c:v>0</c:v>
                </c:pt>
                <c:pt idx="6268">
                  <c:v>0</c:v>
                </c:pt>
                <c:pt idx="6269">
                  <c:v>0</c:v>
                </c:pt>
                <c:pt idx="6270">
                  <c:v>0</c:v>
                </c:pt>
                <c:pt idx="6271">
                  <c:v>0</c:v>
                </c:pt>
                <c:pt idx="6272">
                  <c:v>0</c:v>
                </c:pt>
                <c:pt idx="6273">
                  <c:v>0</c:v>
                </c:pt>
                <c:pt idx="6274">
                  <c:v>0</c:v>
                </c:pt>
                <c:pt idx="6275">
                  <c:v>0</c:v>
                </c:pt>
                <c:pt idx="6276">
                  <c:v>0</c:v>
                </c:pt>
                <c:pt idx="6277">
                  <c:v>0</c:v>
                </c:pt>
                <c:pt idx="6278">
                  <c:v>0</c:v>
                </c:pt>
                <c:pt idx="6279">
                  <c:v>0</c:v>
                </c:pt>
                <c:pt idx="6280">
                  <c:v>0</c:v>
                </c:pt>
                <c:pt idx="6281">
                  <c:v>0</c:v>
                </c:pt>
                <c:pt idx="6282">
                  <c:v>0</c:v>
                </c:pt>
                <c:pt idx="6283">
                  <c:v>0</c:v>
                </c:pt>
                <c:pt idx="6284">
                  <c:v>0</c:v>
                </c:pt>
                <c:pt idx="6285">
                  <c:v>0</c:v>
                </c:pt>
                <c:pt idx="6286">
                  <c:v>0</c:v>
                </c:pt>
                <c:pt idx="6287">
                  <c:v>0</c:v>
                </c:pt>
                <c:pt idx="6288">
                  <c:v>0</c:v>
                </c:pt>
                <c:pt idx="6289">
                  <c:v>0</c:v>
                </c:pt>
                <c:pt idx="6290">
                  <c:v>0</c:v>
                </c:pt>
                <c:pt idx="6291">
                  <c:v>0</c:v>
                </c:pt>
                <c:pt idx="6292">
                  <c:v>0</c:v>
                </c:pt>
                <c:pt idx="6293">
                  <c:v>0</c:v>
                </c:pt>
                <c:pt idx="6294">
                  <c:v>0</c:v>
                </c:pt>
                <c:pt idx="6295">
                  <c:v>0</c:v>
                </c:pt>
                <c:pt idx="6296">
                  <c:v>0</c:v>
                </c:pt>
                <c:pt idx="6297">
                  <c:v>0</c:v>
                </c:pt>
                <c:pt idx="6298">
                  <c:v>0</c:v>
                </c:pt>
                <c:pt idx="6299">
                  <c:v>0</c:v>
                </c:pt>
                <c:pt idx="6300">
                  <c:v>0</c:v>
                </c:pt>
                <c:pt idx="6301">
                  <c:v>0</c:v>
                </c:pt>
                <c:pt idx="6302">
                  <c:v>0</c:v>
                </c:pt>
                <c:pt idx="6303">
                  <c:v>0</c:v>
                </c:pt>
                <c:pt idx="6304">
                  <c:v>0</c:v>
                </c:pt>
                <c:pt idx="6305">
                  <c:v>0</c:v>
                </c:pt>
                <c:pt idx="6306">
                  <c:v>0</c:v>
                </c:pt>
                <c:pt idx="6307">
                  <c:v>0</c:v>
                </c:pt>
                <c:pt idx="6308">
                  <c:v>0</c:v>
                </c:pt>
                <c:pt idx="6309">
                  <c:v>0</c:v>
                </c:pt>
                <c:pt idx="6310">
                  <c:v>0</c:v>
                </c:pt>
                <c:pt idx="6311">
                  <c:v>0</c:v>
                </c:pt>
                <c:pt idx="6312">
                  <c:v>0</c:v>
                </c:pt>
                <c:pt idx="6313">
                  <c:v>0</c:v>
                </c:pt>
                <c:pt idx="6314">
                  <c:v>0</c:v>
                </c:pt>
                <c:pt idx="6315">
                  <c:v>0</c:v>
                </c:pt>
                <c:pt idx="6316">
                  <c:v>0</c:v>
                </c:pt>
                <c:pt idx="6317">
                  <c:v>0</c:v>
                </c:pt>
                <c:pt idx="6318">
                  <c:v>0</c:v>
                </c:pt>
                <c:pt idx="6319">
                  <c:v>0</c:v>
                </c:pt>
                <c:pt idx="6320">
                  <c:v>0</c:v>
                </c:pt>
                <c:pt idx="6321">
                  <c:v>0</c:v>
                </c:pt>
                <c:pt idx="6322">
                  <c:v>0</c:v>
                </c:pt>
                <c:pt idx="6323">
                  <c:v>0</c:v>
                </c:pt>
                <c:pt idx="6324">
                  <c:v>0</c:v>
                </c:pt>
                <c:pt idx="6325">
                  <c:v>0</c:v>
                </c:pt>
                <c:pt idx="6326">
                  <c:v>0</c:v>
                </c:pt>
                <c:pt idx="6327">
                  <c:v>0</c:v>
                </c:pt>
                <c:pt idx="6328">
                  <c:v>0</c:v>
                </c:pt>
                <c:pt idx="6329">
                  <c:v>0</c:v>
                </c:pt>
                <c:pt idx="6330">
                  <c:v>0</c:v>
                </c:pt>
                <c:pt idx="6331">
                  <c:v>0</c:v>
                </c:pt>
                <c:pt idx="6332">
                  <c:v>0</c:v>
                </c:pt>
                <c:pt idx="6333">
                  <c:v>0</c:v>
                </c:pt>
                <c:pt idx="6334">
                  <c:v>0</c:v>
                </c:pt>
                <c:pt idx="6335">
                  <c:v>0</c:v>
                </c:pt>
                <c:pt idx="6336">
                  <c:v>0</c:v>
                </c:pt>
                <c:pt idx="6337">
                  <c:v>0</c:v>
                </c:pt>
                <c:pt idx="6338">
                  <c:v>0</c:v>
                </c:pt>
                <c:pt idx="6339">
                  <c:v>0</c:v>
                </c:pt>
                <c:pt idx="6340">
                  <c:v>0</c:v>
                </c:pt>
                <c:pt idx="6341">
                  <c:v>0</c:v>
                </c:pt>
                <c:pt idx="6342">
                  <c:v>0</c:v>
                </c:pt>
                <c:pt idx="6343">
                  <c:v>0</c:v>
                </c:pt>
                <c:pt idx="6344">
                  <c:v>0</c:v>
                </c:pt>
                <c:pt idx="6345">
                  <c:v>0</c:v>
                </c:pt>
                <c:pt idx="6346">
                  <c:v>0</c:v>
                </c:pt>
                <c:pt idx="6347">
                  <c:v>0</c:v>
                </c:pt>
                <c:pt idx="6348">
                  <c:v>0</c:v>
                </c:pt>
                <c:pt idx="6349">
                  <c:v>0</c:v>
                </c:pt>
                <c:pt idx="6350">
                  <c:v>0</c:v>
                </c:pt>
                <c:pt idx="6351">
                  <c:v>0</c:v>
                </c:pt>
                <c:pt idx="6352">
                  <c:v>0</c:v>
                </c:pt>
                <c:pt idx="6353">
                  <c:v>0</c:v>
                </c:pt>
                <c:pt idx="6354">
                  <c:v>0</c:v>
                </c:pt>
                <c:pt idx="6355">
                  <c:v>0</c:v>
                </c:pt>
                <c:pt idx="6356">
                  <c:v>0</c:v>
                </c:pt>
                <c:pt idx="6357">
                  <c:v>0</c:v>
                </c:pt>
                <c:pt idx="6358">
                  <c:v>0</c:v>
                </c:pt>
                <c:pt idx="6359">
                  <c:v>0</c:v>
                </c:pt>
                <c:pt idx="6360">
                  <c:v>0</c:v>
                </c:pt>
                <c:pt idx="6361">
                  <c:v>0</c:v>
                </c:pt>
                <c:pt idx="6362">
                  <c:v>0</c:v>
                </c:pt>
                <c:pt idx="6363">
                  <c:v>0</c:v>
                </c:pt>
                <c:pt idx="6364">
                  <c:v>0</c:v>
                </c:pt>
                <c:pt idx="6365">
                  <c:v>0</c:v>
                </c:pt>
                <c:pt idx="6366">
                  <c:v>0</c:v>
                </c:pt>
                <c:pt idx="6367">
                  <c:v>0</c:v>
                </c:pt>
                <c:pt idx="6368">
                  <c:v>0</c:v>
                </c:pt>
                <c:pt idx="6369">
                  <c:v>0</c:v>
                </c:pt>
                <c:pt idx="6370">
                  <c:v>0</c:v>
                </c:pt>
                <c:pt idx="6371">
                  <c:v>0</c:v>
                </c:pt>
                <c:pt idx="6372">
                  <c:v>0</c:v>
                </c:pt>
                <c:pt idx="6373">
                  <c:v>0</c:v>
                </c:pt>
                <c:pt idx="6374">
                  <c:v>0</c:v>
                </c:pt>
                <c:pt idx="6375">
                  <c:v>0</c:v>
                </c:pt>
                <c:pt idx="6376">
                  <c:v>0</c:v>
                </c:pt>
                <c:pt idx="6377">
                  <c:v>0</c:v>
                </c:pt>
                <c:pt idx="6378">
                  <c:v>0</c:v>
                </c:pt>
                <c:pt idx="6379">
                  <c:v>0</c:v>
                </c:pt>
                <c:pt idx="6380">
                  <c:v>0</c:v>
                </c:pt>
                <c:pt idx="6381">
                  <c:v>0</c:v>
                </c:pt>
                <c:pt idx="6382">
                  <c:v>0</c:v>
                </c:pt>
                <c:pt idx="6383">
                  <c:v>0</c:v>
                </c:pt>
                <c:pt idx="6384">
                  <c:v>0</c:v>
                </c:pt>
                <c:pt idx="6385">
                  <c:v>0</c:v>
                </c:pt>
                <c:pt idx="6386">
                  <c:v>0</c:v>
                </c:pt>
                <c:pt idx="6387">
                  <c:v>0</c:v>
                </c:pt>
                <c:pt idx="6388">
                  <c:v>0</c:v>
                </c:pt>
                <c:pt idx="6389">
                  <c:v>0</c:v>
                </c:pt>
                <c:pt idx="6390">
                  <c:v>0</c:v>
                </c:pt>
                <c:pt idx="6391">
                  <c:v>0</c:v>
                </c:pt>
                <c:pt idx="6392">
                  <c:v>0</c:v>
                </c:pt>
                <c:pt idx="6393">
                  <c:v>0</c:v>
                </c:pt>
                <c:pt idx="6394">
                  <c:v>0</c:v>
                </c:pt>
                <c:pt idx="6395">
                  <c:v>0</c:v>
                </c:pt>
                <c:pt idx="6396">
                  <c:v>0</c:v>
                </c:pt>
                <c:pt idx="6397">
                  <c:v>0</c:v>
                </c:pt>
                <c:pt idx="6398">
                  <c:v>0</c:v>
                </c:pt>
                <c:pt idx="6399">
                  <c:v>0</c:v>
                </c:pt>
                <c:pt idx="6400">
                  <c:v>0</c:v>
                </c:pt>
                <c:pt idx="6401">
                  <c:v>0</c:v>
                </c:pt>
                <c:pt idx="6402">
                  <c:v>0</c:v>
                </c:pt>
                <c:pt idx="6403">
                  <c:v>0</c:v>
                </c:pt>
                <c:pt idx="6404">
                  <c:v>0</c:v>
                </c:pt>
                <c:pt idx="6405">
                  <c:v>0</c:v>
                </c:pt>
                <c:pt idx="6406">
                  <c:v>0</c:v>
                </c:pt>
                <c:pt idx="6407">
                  <c:v>0</c:v>
                </c:pt>
                <c:pt idx="6408">
                  <c:v>0</c:v>
                </c:pt>
                <c:pt idx="6409">
                  <c:v>0</c:v>
                </c:pt>
                <c:pt idx="6410">
                  <c:v>0</c:v>
                </c:pt>
                <c:pt idx="6411">
                  <c:v>0</c:v>
                </c:pt>
                <c:pt idx="6412">
                  <c:v>0</c:v>
                </c:pt>
                <c:pt idx="6413">
                  <c:v>0</c:v>
                </c:pt>
                <c:pt idx="6414">
                  <c:v>0</c:v>
                </c:pt>
                <c:pt idx="6415">
                  <c:v>0</c:v>
                </c:pt>
                <c:pt idx="6416">
                  <c:v>0</c:v>
                </c:pt>
                <c:pt idx="6417">
                  <c:v>0</c:v>
                </c:pt>
                <c:pt idx="6418">
                  <c:v>0</c:v>
                </c:pt>
                <c:pt idx="6419">
                  <c:v>0</c:v>
                </c:pt>
                <c:pt idx="6420">
                  <c:v>0</c:v>
                </c:pt>
                <c:pt idx="6421">
                  <c:v>0</c:v>
                </c:pt>
                <c:pt idx="6422">
                  <c:v>0</c:v>
                </c:pt>
                <c:pt idx="6423">
                  <c:v>0</c:v>
                </c:pt>
                <c:pt idx="6424">
                  <c:v>0</c:v>
                </c:pt>
                <c:pt idx="6425">
                  <c:v>0</c:v>
                </c:pt>
                <c:pt idx="6426">
                  <c:v>0</c:v>
                </c:pt>
                <c:pt idx="6427">
                  <c:v>0</c:v>
                </c:pt>
                <c:pt idx="6428">
                  <c:v>0</c:v>
                </c:pt>
                <c:pt idx="6429">
                  <c:v>0</c:v>
                </c:pt>
                <c:pt idx="6430">
                  <c:v>0</c:v>
                </c:pt>
                <c:pt idx="6431">
                  <c:v>0</c:v>
                </c:pt>
                <c:pt idx="6432">
                  <c:v>0</c:v>
                </c:pt>
                <c:pt idx="6433">
                  <c:v>0</c:v>
                </c:pt>
                <c:pt idx="6434">
                  <c:v>0</c:v>
                </c:pt>
                <c:pt idx="6435">
                  <c:v>0</c:v>
                </c:pt>
                <c:pt idx="6436">
                  <c:v>0</c:v>
                </c:pt>
                <c:pt idx="6437">
                  <c:v>0</c:v>
                </c:pt>
                <c:pt idx="6438">
                  <c:v>0</c:v>
                </c:pt>
                <c:pt idx="6439">
                  <c:v>0</c:v>
                </c:pt>
                <c:pt idx="6440">
                  <c:v>0</c:v>
                </c:pt>
                <c:pt idx="6441">
                  <c:v>0</c:v>
                </c:pt>
                <c:pt idx="6442">
                  <c:v>0</c:v>
                </c:pt>
                <c:pt idx="6443">
                  <c:v>0</c:v>
                </c:pt>
                <c:pt idx="6444">
                  <c:v>0</c:v>
                </c:pt>
                <c:pt idx="6445">
                  <c:v>0</c:v>
                </c:pt>
                <c:pt idx="6446">
                  <c:v>0</c:v>
                </c:pt>
                <c:pt idx="6447">
                  <c:v>0</c:v>
                </c:pt>
                <c:pt idx="6448">
                  <c:v>0</c:v>
                </c:pt>
                <c:pt idx="6449">
                  <c:v>0</c:v>
                </c:pt>
                <c:pt idx="6450">
                  <c:v>0</c:v>
                </c:pt>
                <c:pt idx="6451">
                  <c:v>0</c:v>
                </c:pt>
                <c:pt idx="6452">
                  <c:v>0</c:v>
                </c:pt>
                <c:pt idx="6453">
                  <c:v>0</c:v>
                </c:pt>
                <c:pt idx="6454">
                  <c:v>0</c:v>
                </c:pt>
                <c:pt idx="6455">
                  <c:v>0</c:v>
                </c:pt>
                <c:pt idx="6456">
                  <c:v>0</c:v>
                </c:pt>
                <c:pt idx="6457">
                  <c:v>0</c:v>
                </c:pt>
                <c:pt idx="6458">
                  <c:v>0</c:v>
                </c:pt>
                <c:pt idx="6459">
                  <c:v>0</c:v>
                </c:pt>
                <c:pt idx="6460">
                  <c:v>0</c:v>
                </c:pt>
                <c:pt idx="6461">
                  <c:v>0</c:v>
                </c:pt>
                <c:pt idx="6462">
                  <c:v>0</c:v>
                </c:pt>
                <c:pt idx="6463">
                  <c:v>0</c:v>
                </c:pt>
                <c:pt idx="6464">
                  <c:v>0</c:v>
                </c:pt>
                <c:pt idx="6465">
                  <c:v>0</c:v>
                </c:pt>
                <c:pt idx="6466">
                  <c:v>0</c:v>
                </c:pt>
                <c:pt idx="6467">
                  <c:v>0</c:v>
                </c:pt>
                <c:pt idx="6468">
                  <c:v>0</c:v>
                </c:pt>
                <c:pt idx="6469">
                  <c:v>0</c:v>
                </c:pt>
                <c:pt idx="6470">
                  <c:v>0</c:v>
                </c:pt>
                <c:pt idx="6471">
                  <c:v>0</c:v>
                </c:pt>
                <c:pt idx="6472">
                  <c:v>0</c:v>
                </c:pt>
                <c:pt idx="6473">
                  <c:v>0</c:v>
                </c:pt>
                <c:pt idx="6474">
                  <c:v>0</c:v>
                </c:pt>
                <c:pt idx="6475">
                  <c:v>0</c:v>
                </c:pt>
                <c:pt idx="6476">
                  <c:v>0</c:v>
                </c:pt>
                <c:pt idx="6477">
                  <c:v>0</c:v>
                </c:pt>
                <c:pt idx="6478">
                  <c:v>0</c:v>
                </c:pt>
                <c:pt idx="6479">
                  <c:v>0</c:v>
                </c:pt>
                <c:pt idx="6480">
                  <c:v>0</c:v>
                </c:pt>
                <c:pt idx="6481">
                  <c:v>0</c:v>
                </c:pt>
                <c:pt idx="6482">
                  <c:v>0</c:v>
                </c:pt>
                <c:pt idx="6483">
                  <c:v>0</c:v>
                </c:pt>
                <c:pt idx="6484">
                  <c:v>0</c:v>
                </c:pt>
                <c:pt idx="6485">
                  <c:v>0</c:v>
                </c:pt>
                <c:pt idx="6486">
                  <c:v>0</c:v>
                </c:pt>
                <c:pt idx="6487">
                  <c:v>0</c:v>
                </c:pt>
                <c:pt idx="6488">
                  <c:v>0</c:v>
                </c:pt>
                <c:pt idx="6489">
                  <c:v>0</c:v>
                </c:pt>
                <c:pt idx="6490">
                  <c:v>0</c:v>
                </c:pt>
                <c:pt idx="6491">
                  <c:v>0</c:v>
                </c:pt>
                <c:pt idx="6492">
                  <c:v>0</c:v>
                </c:pt>
                <c:pt idx="6493">
                  <c:v>0</c:v>
                </c:pt>
                <c:pt idx="6494">
                  <c:v>0</c:v>
                </c:pt>
                <c:pt idx="6495">
                  <c:v>0</c:v>
                </c:pt>
                <c:pt idx="6496">
                  <c:v>0</c:v>
                </c:pt>
                <c:pt idx="6497">
                  <c:v>0</c:v>
                </c:pt>
                <c:pt idx="6498">
                  <c:v>0</c:v>
                </c:pt>
                <c:pt idx="6499">
                  <c:v>0</c:v>
                </c:pt>
                <c:pt idx="6500">
                  <c:v>0</c:v>
                </c:pt>
                <c:pt idx="6501">
                  <c:v>0</c:v>
                </c:pt>
                <c:pt idx="6502">
                  <c:v>0</c:v>
                </c:pt>
                <c:pt idx="6503">
                  <c:v>0</c:v>
                </c:pt>
                <c:pt idx="6504">
                  <c:v>0</c:v>
                </c:pt>
                <c:pt idx="6505">
                  <c:v>0</c:v>
                </c:pt>
                <c:pt idx="6506">
                  <c:v>0</c:v>
                </c:pt>
                <c:pt idx="6507">
                  <c:v>0</c:v>
                </c:pt>
                <c:pt idx="6508">
                  <c:v>0</c:v>
                </c:pt>
                <c:pt idx="6509">
                  <c:v>0</c:v>
                </c:pt>
                <c:pt idx="6510">
                  <c:v>0</c:v>
                </c:pt>
                <c:pt idx="6511">
                  <c:v>0</c:v>
                </c:pt>
                <c:pt idx="6512">
                  <c:v>0</c:v>
                </c:pt>
                <c:pt idx="6513">
                  <c:v>0</c:v>
                </c:pt>
                <c:pt idx="6514">
                  <c:v>0</c:v>
                </c:pt>
                <c:pt idx="6515">
                  <c:v>0</c:v>
                </c:pt>
                <c:pt idx="6516">
                  <c:v>0</c:v>
                </c:pt>
                <c:pt idx="6517">
                  <c:v>0</c:v>
                </c:pt>
                <c:pt idx="6518">
                  <c:v>0</c:v>
                </c:pt>
                <c:pt idx="6519">
                  <c:v>0</c:v>
                </c:pt>
                <c:pt idx="6520">
                  <c:v>0</c:v>
                </c:pt>
                <c:pt idx="6521">
                  <c:v>0</c:v>
                </c:pt>
                <c:pt idx="6522">
                  <c:v>0</c:v>
                </c:pt>
                <c:pt idx="6523">
                  <c:v>0</c:v>
                </c:pt>
                <c:pt idx="6524">
                  <c:v>0</c:v>
                </c:pt>
                <c:pt idx="6525">
                  <c:v>0</c:v>
                </c:pt>
                <c:pt idx="6526">
                  <c:v>0</c:v>
                </c:pt>
                <c:pt idx="6527">
                  <c:v>0</c:v>
                </c:pt>
                <c:pt idx="6528">
                  <c:v>0</c:v>
                </c:pt>
                <c:pt idx="6529">
                  <c:v>0</c:v>
                </c:pt>
                <c:pt idx="6530">
                  <c:v>0</c:v>
                </c:pt>
                <c:pt idx="6531">
                  <c:v>0</c:v>
                </c:pt>
                <c:pt idx="6532">
                  <c:v>0</c:v>
                </c:pt>
                <c:pt idx="6533">
                  <c:v>0</c:v>
                </c:pt>
                <c:pt idx="6534">
                  <c:v>0</c:v>
                </c:pt>
                <c:pt idx="6535">
                  <c:v>0</c:v>
                </c:pt>
                <c:pt idx="6536">
                  <c:v>0</c:v>
                </c:pt>
                <c:pt idx="6537">
                  <c:v>0</c:v>
                </c:pt>
                <c:pt idx="6538">
                  <c:v>0</c:v>
                </c:pt>
                <c:pt idx="6539">
                  <c:v>0</c:v>
                </c:pt>
                <c:pt idx="6540">
                  <c:v>0</c:v>
                </c:pt>
                <c:pt idx="6541">
                  <c:v>0</c:v>
                </c:pt>
                <c:pt idx="6542">
                  <c:v>0</c:v>
                </c:pt>
                <c:pt idx="6543">
                  <c:v>0</c:v>
                </c:pt>
                <c:pt idx="6544">
                  <c:v>0</c:v>
                </c:pt>
                <c:pt idx="6545">
                  <c:v>0</c:v>
                </c:pt>
                <c:pt idx="6546">
                  <c:v>0</c:v>
                </c:pt>
                <c:pt idx="6547">
                  <c:v>0</c:v>
                </c:pt>
                <c:pt idx="6548">
                  <c:v>0</c:v>
                </c:pt>
                <c:pt idx="6549">
                  <c:v>0</c:v>
                </c:pt>
                <c:pt idx="6550">
                  <c:v>0</c:v>
                </c:pt>
                <c:pt idx="6551">
                  <c:v>0</c:v>
                </c:pt>
                <c:pt idx="6552">
                  <c:v>0</c:v>
                </c:pt>
                <c:pt idx="6553">
                  <c:v>0</c:v>
                </c:pt>
                <c:pt idx="6554">
                  <c:v>0</c:v>
                </c:pt>
                <c:pt idx="6555">
                  <c:v>0</c:v>
                </c:pt>
                <c:pt idx="6556">
                  <c:v>0</c:v>
                </c:pt>
                <c:pt idx="6557">
                  <c:v>0</c:v>
                </c:pt>
                <c:pt idx="6558">
                  <c:v>0</c:v>
                </c:pt>
                <c:pt idx="6559">
                  <c:v>0</c:v>
                </c:pt>
                <c:pt idx="6560">
                  <c:v>0</c:v>
                </c:pt>
                <c:pt idx="6561">
                  <c:v>0</c:v>
                </c:pt>
                <c:pt idx="6562">
                  <c:v>0</c:v>
                </c:pt>
                <c:pt idx="6563">
                  <c:v>0</c:v>
                </c:pt>
                <c:pt idx="6564">
                  <c:v>0</c:v>
                </c:pt>
                <c:pt idx="6565">
                  <c:v>0</c:v>
                </c:pt>
                <c:pt idx="6566">
                  <c:v>0</c:v>
                </c:pt>
                <c:pt idx="6567">
                  <c:v>0</c:v>
                </c:pt>
                <c:pt idx="6568">
                  <c:v>0</c:v>
                </c:pt>
                <c:pt idx="6569">
                  <c:v>0</c:v>
                </c:pt>
                <c:pt idx="6570">
                  <c:v>0</c:v>
                </c:pt>
                <c:pt idx="6571">
                  <c:v>0</c:v>
                </c:pt>
                <c:pt idx="6572">
                  <c:v>0</c:v>
                </c:pt>
                <c:pt idx="6573">
                  <c:v>0</c:v>
                </c:pt>
                <c:pt idx="6574">
                  <c:v>0</c:v>
                </c:pt>
                <c:pt idx="6575">
                  <c:v>0</c:v>
                </c:pt>
                <c:pt idx="6576">
                  <c:v>0</c:v>
                </c:pt>
                <c:pt idx="6577">
                  <c:v>0</c:v>
                </c:pt>
                <c:pt idx="6578">
                  <c:v>0</c:v>
                </c:pt>
                <c:pt idx="6579">
                  <c:v>0</c:v>
                </c:pt>
                <c:pt idx="6580">
                  <c:v>0</c:v>
                </c:pt>
                <c:pt idx="6581">
                  <c:v>0</c:v>
                </c:pt>
                <c:pt idx="6582">
                  <c:v>0</c:v>
                </c:pt>
                <c:pt idx="6583">
                  <c:v>0</c:v>
                </c:pt>
                <c:pt idx="6584">
                  <c:v>0</c:v>
                </c:pt>
                <c:pt idx="6585">
                  <c:v>0</c:v>
                </c:pt>
                <c:pt idx="6586">
                  <c:v>0</c:v>
                </c:pt>
                <c:pt idx="6587">
                  <c:v>0</c:v>
                </c:pt>
                <c:pt idx="6588">
                  <c:v>0</c:v>
                </c:pt>
                <c:pt idx="6589">
                  <c:v>0</c:v>
                </c:pt>
                <c:pt idx="6590">
                  <c:v>0</c:v>
                </c:pt>
                <c:pt idx="6591">
                  <c:v>0</c:v>
                </c:pt>
                <c:pt idx="6592">
                  <c:v>0</c:v>
                </c:pt>
                <c:pt idx="6593">
                  <c:v>0</c:v>
                </c:pt>
                <c:pt idx="6594">
                  <c:v>0</c:v>
                </c:pt>
                <c:pt idx="6595">
                  <c:v>0</c:v>
                </c:pt>
                <c:pt idx="6596">
                  <c:v>0</c:v>
                </c:pt>
                <c:pt idx="6597">
                  <c:v>0</c:v>
                </c:pt>
                <c:pt idx="6598">
                  <c:v>0</c:v>
                </c:pt>
                <c:pt idx="6599">
                  <c:v>0</c:v>
                </c:pt>
                <c:pt idx="6600">
                  <c:v>0</c:v>
                </c:pt>
                <c:pt idx="6601">
                  <c:v>0</c:v>
                </c:pt>
                <c:pt idx="6602">
                  <c:v>0</c:v>
                </c:pt>
                <c:pt idx="6603">
                  <c:v>0</c:v>
                </c:pt>
                <c:pt idx="6604">
                  <c:v>0</c:v>
                </c:pt>
                <c:pt idx="6605">
                  <c:v>0</c:v>
                </c:pt>
                <c:pt idx="6606">
                  <c:v>0</c:v>
                </c:pt>
                <c:pt idx="6607">
                  <c:v>0</c:v>
                </c:pt>
                <c:pt idx="6608">
                  <c:v>0</c:v>
                </c:pt>
                <c:pt idx="6609">
                  <c:v>0</c:v>
                </c:pt>
                <c:pt idx="6610">
                  <c:v>0</c:v>
                </c:pt>
                <c:pt idx="6611">
                  <c:v>0</c:v>
                </c:pt>
                <c:pt idx="6612">
                  <c:v>0</c:v>
                </c:pt>
                <c:pt idx="6613">
                  <c:v>0</c:v>
                </c:pt>
                <c:pt idx="6614">
                  <c:v>0</c:v>
                </c:pt>
                <c:pt idx="6615">
                  <c:v>0</c:v>
                </c:pt>
                <c:pt idx="6616">
                  <c:v>0</c:v>
                </c:pt>
                <c:pt idx="6617">
                  <c:v>0</c:v>
                </c:pt>
                <c:pt idx="6618">
                  <c:v>0</c:v>
                </c:pt>
                <c:pt idx="6619">
                  <c:v>0</c:v>
                </c:pt>
                <c:pt idx="6620">
                  <c:v>0</c:v>
                </c:pt>
                <c:pt idx="6621">
                  <c:v>0</c:v>
                </c:pt>
                <c:pt idx="6622">
                  <c:v>0</c:v>
                </c:pt>
                <c:pt idx="6623">
                  <c:v>0</c:v>
                </c:pt>
                <c:pt idx="6624">
                  <c:v>0</c:v>
                </c:pt>
                <c:pt idx="6625">
                  <c:v>0</c:v>
                </c:pt>
                <c:pt idx="6626">
                  <c:v>0</c:v>
                </c:pt>
                <c:pt idx="6627">
                  <c:v>0</c:v>
                </c:pt>
                <c:pt idx="6628">
                  <c:v>0</c:v>
                </c:pt>
                <c:pt idx="6629">
                  <c:v>0</c:v>
                </c:pt>
                <c:pt idx="6630">
                  <c:v>0</c:v>
                </c:pt>
                <c:pt idx="6631">
                  <c:v>0</c:v>
                </c:pt>
                <c:pt idx="6632">
                  <c:v>0</c:v>
                </c:pt>
                <c:pt idx="6633">
                  <c:v>0</c:v>
                </c:pt>
                <c:pt idx="6634">
                  <c:v>0</c:v>
                </c:pt>
                <c:pt idx="6635">
                  <c:v>0</c:v>
                </c:pt>
                <c:pt idx="6636">
                  <c:v>0</c:v>
                </c:pt>
                <c:pt idx="6637">
                  <c:v>0</c:v>
                </c:pt>
                <c:pt idx="6638">
                  <c:v>0</c:v>
                </c:pt>
                <c:pt idx="6639">
                  <c:v>0</c:v>
                </c:pt>
                <c:pt idx="6640">
                  <c:v>0</c:v>
                </c:pt>
                <c:pt idx="6641">
                  <c:v>0</c:v>
                </c:pt>
                <c:pt idx="6642">
                  <c:v>0</c:v>
                </c:pt>
                <c:pt idx="6643">
                  <c:v>0</c:v>
                </c:pt>
                <c:pt idx="6644">
                  <c:v>0</c:v>
                </c:pt>
                <c:pt idx="6645">
                  <c:v>0</c:v>
                </c:pt>
                <c:pt idx="6646">
                  <c:v>0</c:v>
                </c:pt>
                <c:pt idx="6647">
                  <c:v>0</c:v>
                </c:pt>
                <c:pt idx="6648">
                  <c:v>0</c:v>
                </c:pt>
                <c:pt idx="6649">
                  <c:v>0</c:v>
                </c:pt>
                <c:pt idx="6650">
                  <c:v>0</c:v>
                </c:pt>
                <c:pt idx="6651">
                  <c:v>0</c:v>
                </c:pt>
                <c:pt idx="6652">
                  <c:v>0</c:v>
                </c:pt>
                <c:pt idx="6653">
                  <c:v>0</c:v>
                </c:pt>
                <c:pt idx="6654">
                  <c:v>0</c:v>
                </c:pt>
                <c:pt idx="6655">
                  <c:v>0</c:v>
                </c:pt>
                <c:pt idx="6656">
                  <c:v>0</c:v>
                </c:pt>
                <c:pt idx="6657">
                  <c:v>0</c:v>
                </c:pt>
                <c:pt idx="6658">
                  <c:v>0</c:v>
                </c:pt>
                <c:pt idx="6659">
                  <c:v>0</c:v>
                </c:pt>
                <c:pt idx="6660">
                  <c:v>0</c:v>
                </c:pt>
                <c:pt idx="6661">
                  <c:v>0</c:v>
                </c:pt>
                <c:pt idx="6662">
                  <c:v>0</c:v>
                </c:pt>
                <c:pt idx="6663">
                  <c:v>0</c:v>
                </c:pt>
                <c:pt idx="6664">
                  <c:v>0</c:v>
                </c:pt>
                <c:pt idx="6665">
                  <c:v>0</c:v>
                </c:pt>
                <c:pt idx="6666">
                  <c:v>0</c:v>
                </c:pt>
                <c:pt idx="6667">
                  <c:v>0</c:v>
                </c:pt>
                <c:pt idx="6668">
                  <c:v>0</c:v>
                </c:pt>
                <c:pt idx="6669">
                  <c:v>0</c:v>
                </c:pt>
                <c:pt idx="6670">
                  <c:v>0</c:v>
                </c:pt>
                <c:pt idx="6671">
                  <c:v>0</c:v>
                </c:pt>
                <c:pt idx="6672">
                  <c:v>0</c:v>
                </c:pt>
                <c:pt idx="6673">
                  <c:v>0</c:v>
                </c:pt>
                <c:pt idx="6674">
                  <c:v>0</c:v>
                </c:pt>
                <c:pt idx="6675">
                  <c:v>0</c:v>
                </c:pt>
                <c:pt idx="6676">
                  <c:v>0</c:v>
                </c:pt>
                <c:pt idx="6677">
                  <c:v>0</c:v>
                </c:pt>
                <c:pt idx="6678">
                  <c:v>0</c:v>
                </c:pt>
                <c:pt idx="6679">
                  <c:v>0</c:v>
                </c:pt>
                <c:pt idx="6680">
                  <c:v>0</c:v>
                </c:pt>
                <c:pt idx="6681">
                  <c:v>0</c:v>
                </c:pt>
                <c:pt idx="6682">
                  <c:v>0</c:v>
                </c:pt>
                <c:pt idx="6683">
                  <c:v>0</c:v>
                </c:pt>
                <c:pt idx="6684">
                  <c:v>0</c:v>
                </c:pt>
                <c:pt idx="6685">
                  <c:v>0</c:v>
                </c:pt>
                <c:pt idx="6686">
                  <c:v>0</c:v>
                </c:pt>
                <c:pt idx="6687">
                  <c:v>0</c:v>
                </c:pt>
                <c:pt idx="6688">
                  <c:v>0</c:v>
                </c:pt>
                <c:pt idx="6689">
                  <c:v>0</c:v>
                </c:pt>
                <c:pt idx="6690">
                  <c:v>0</c:v>
                </c:pt>
                <c:pt idx="6691">
                  <c:v>0</c:v>
                </c:pt>
                <c:pt idx="6692">
                  <c:v>0</c:v>
                </c:pt>
                <c:pt idx="6693">
                  <c:v>0</c:v>
                </c:pt>
                <c:pt idx="6694">
                  <c:v>0</c:v>
                </c:pt>
                <c:pt idx="6695">
                  <c:v>0</c:v>
                </c:pt>
                <c:pt idx="6696">
                  <c:v>0</c:v>
                </c:pt>
                <c:pt idx="6697">
                  <c:v>0</c:v>
                </c:pt>
                <c:pt idx="6698">
                  <c:v>0</c:v>
                </c:pt>
                <c:pt idx="6699">
                  <c:v>0</c:v>
                </c:pt>
                <c:pt idx="6700">
                  <c:v>0</c:v>
                </c:pt>
                <c:pt idx="6701">
                  <c:v>0</c:v>
                </c:pt>
                <c:pt idx="6702">
                  <c:v>0</c:v>
                </c:pt>
                <c:pt idx="6703">
                  <c:v>0</c:v>
                </c:pt>
                <c:pt idx="6704">
                  <c:v>0</c:v>
                </c:pt>
                <c:pt idx="6705">
                  <c:v>0</c:v>
                </c:pt>
                <c:pt idx="6706">
                  <c:v>0</c:v>
                </c:pt>
                <c:pt idx="6707">
                  <c:v>0</c:v>
                </c:pt>
                <c:pt idx="6708">
                  <c:v>0</c:v>
                </c:pt>
                <c:pt idx="6709">
                  <c:v>0</c:v>
                </c:pt>
                <c:pt idx="6710">
                  <c:v>0</c:v>
                </c:pt>
                <c:pt idx="6711">
                  <c:v>0</c:v>
                </c:pt>
                <c:pt idx="6712">
                  <c:v>0</c:v>
                </c:pt>
                <c:pt idx="6713">
                  <c:v>0</c:v>
                </c:pt>
                <c:pt idx="6714">
                  <c:v>0</c:v>
                </c:pt>
                <c:pt idx="6715">
                  <c:v>0</c:v>
                </c:pt>
                <c:pt idx="6716">
                  <c:v>0</c:v>
                </c:pt>
                <c:pt idx="6717">
                  <c:v>0</c:v>
                </c:pt>
                <c:pt idx="6718">
                  <c:v>0</c:v>
                </c:pt>
                <c:pt idx="6719">
                  <c:v>0</c:v>
                </c:pt>
                <c:pt idx="6720">
                  <c:v>0</c:v>
                </c:pt>
                <c:pt idx="6721">
                  <c:v>0</c:v>
                </c:pt>
                <c:pt idx="6722">
                  <c:v>0</c:v>
                </c:pt>
                <c:pt idx="6723">
                  <c:v>0</c:v>
                </c:pt>
                <c:pt idx="6724">
                  <c:v>0</c:v>
                </c:pt>
                <c:pt idx="6725">
                  <c:v>0</c:v>
                </c:pt>
                <c:pt idx="6726">
                  <c:v>0</c:v>
                </c:pt>
                <c:pt idx="6727">
                  <c:v>0</c:v>
                </c:pt>
                <c:pt idx="6728">
                  <c:v>0</c:v>
                </c:pt>
                <c:pt idx="6729">
                  <c:v>0</c:v>
                </c:pt>
                <c:pt idx="6730">
                  <c:v>0</c:v>
                </c:pt>
                <c:pt idx="6731">
                  <c:v>0</c:v>
                </c:pt>
                <c:pt idx="6732">
                  <c:v>0</c:v>
                </c:pt>
                <c:pt idx="6733">
                  <c:v>0</c:v>
                </c:pt>
                <c:pt idx="6734">
                  <c:v>0</c:v>
                </c:pt>
                <c:pt idx="6735">
                  <c:v>0</c:v>
                </c:pt>
                <c:pt idx="6736">
                  <c:v>0</c:v>
                </c:pt>
                <c:pt idx="6737">
                  <c:v>0</c:v>
                </c:pt>
                <c:pt idx="6738">
                  <c:v>0</c:v>
                </c:pt>
                <c:pt idx="6739">
                  <c:v>0</c:v>
                </c:pt>
                <c:pt idx="6740">
                  <c:v>0</c:v>
                </c:pt>
                <c:pt idx="6741">
                  <c:v>0</c:v>
                </c:pt>
                <c:pt idx="6742">
                  <c:v>0</c:v>
                </c:pt>
                <c:pt idx="6743">
                  <c:v>0</c:v>
                </c:pt>
                <c:pt idx="6744">
                  <c:v>0</c:v>
                </c:pt>
                <c:pt idx="6745">
                  <c:v>0</c:v>
                </c:pt>
                <c:pt idx="6746">
                  <c:v>0</c:v>
                </c:pt>
                <c:pt idx="6747">
                  <c:v>0</c:v>
                </c:pt>
                <c:pt idx="6748">
                  <c:v>0</c:v>
                </c:pt>
                <c:pt idx="6749">
                  <c:v>0</c:v>
                </c:pt>
                <c:pt idx="6750">
                  <c:v>0</c:v>
                </c:pt>
                <c:pt idx="6751">
                  <c:v>0</c:v>
                </c:pt>
                <c:pt idx="6752">
                  <c:v>0</c:v>
                </c:pt>
                <c:pt idx="6753">
                  <c:v>0</c:v>
                </c:pt>
                <c:pt idx="6754">
                  <c:v>0</c:v>
                </c:pt>
                <c:pt idx="6755">
                  <c:v>0</c:v>
                </c:pt>
                <c:pt idx="6756">
                  <c:v>0</c:v>
                </c:pt>
                <c:pt idx="6757">
                  <c:v>0</c:v>
                </c:pt>
                <c:pt idx="6758">
                  <c:v>0</c:v>
                </c:pt>
                <c:pt idx="6759">
                  <c:v>0</c:v>
                </c:pt>
                <c:pt idx="6760">
                  <c:v>0</c:v>
                </c:pt>
                <c:pt idx="6761">
                  <c:v>0</c:v>
                </c:pt>
                <c:pt idx="6762">
                  <c:v>0</c:v>
                </c:pt>
                <c:pt idx="6763">
                  <c:v>0</c:v>
                </c:pt>
                <c:pt idx="6764">
                  <c:v>0</c:v>
                </c:pt>
                <c:pt idx="6765">
                  <c:v>0</c:v>
                </c:pt>
                <c:pt idx="6766">
                  <c:v>0</c:v>
                </c:pt>
                <c:pt idx="6767">
                  <c:v>0</c:v>
                </c:pt>
                <c:pt idx="6768">
                  <c:v>0</c:v>
                </c:pt>
                <c:pt idx="6769">
                  <c:v>0</c:v>
                </c:pt>
                <c:pt idx="6770">
                  <c:v>0</c:v>
                </c:pt>
                <c:pt idx="6771">
                  <c:v>0</c:v>
                </c:pt>
                <c:pt idx="6772">
                  <c:v>0</c:v>
                </c:pt>
                <c:pt idx="6773">
                  <c:v>0</c:v>
                </c:pt>
                <c:pt idx="6774">
                  <c:v>0</c:v>
                </c:pt>
                <c:pt idx="6775">
                  <c:v>0</c:v>
                </c:pt>
                <c:pt idx="6776">
                  <c:v>0</c:v>
                </c:pt>
                <c:pt idx="6777">
                  <c:v>0</c:v>
                </c:pt>
                <c:pt idx="6778">
                  <c:v>0</c:v>
                </c:pt>
                <c:pt idx="6779">
                  <c:v>0</c:v>
                </c:pt>
                <c:pt idx="6780">
                  <c:v>0</c:v>
                </c:pt>
                <c:pt idx="6781">
                  <c:v>0</c:v>
                </c:pt>
                <c:pt idx="6782">
                  <c:v>0</c:v>
                </c:pt>
                <c:pt idx="6783">
                  <c:v>0</c:v>
                </c:pt>
                <c:pt idx="6784">
                  <c:v>0</c:v>
                </c:pt>
                <c:pt idx="6785">
                  <c:v>0</c:v>
                </c:pt>
                <c:pt idx="6786">
                  <c:v>0</c:v>
                </c:pt>
                <c:pt idx="6787">
                  <c:v>0</c:v>
                </c:pt>
                <c:pt idx="6788">
                  <c:v>0</c:v>
                </c:pt>
                <c:pt idx="6789">
                  <c:v>0</c:v>
                </c:pt>
                <c:pt idx="6790">
                  <c:v>0</c:v>
                </c:pt>
                <c:pt idx="6791">
                  <c:v>0</c:v>
                </c:pt>
                <c:pt idx="6792">
                  <c:v>0</c:v>
                </c:pt>
                <c:pt idx="6793">
                  <c:v>0</c:v>
                </c:pt>
                <c:pt idx="6794">
                  <c:v>0</c:v>
                </c:pt>
                <c:pt idx="6795">
                  <c:v>0</c:v>
                </c:pt>
                <c:pt idx="6796">
                  <c:v>0</c:v>
                </c:pt>
                <c:pt idx="6797">
                  <c:v>0</c:v>
                </c:pt>
                <c:pt idx="6798">
                  <c:v>0</c:v>
                </c:pt>
                <c:pt idx="6799">
                  <c:v>0</c:v>
                </c:pt>
                <c:pt idx="6800">
                  <c:v>0</c:v>
                </c:pt>
                <c:pt idx="6801">
                  <c:v>0</c:v>
                </c:pt>
                <c:pt idx="6802">
                  <c:v>0</c:v>
                </c:pt>
                <c:pt idx="6803">
                  <c:v>0</c:v>
                </c:pt>
                <c:pt idx="6804">
                  <c:v>0</c:v>
                </c:pt>
                <c:pt idx="6805">
                  <c:v>0</c:v>
                </c:pt>
                <c:pt idx="6806">
                  <c:v>0</c:v>
                </c:pt>
                <c:pt idx="6807">
                  <c:v>0</c:v>
                </c:pt>
                <c:pt idx="6808">
                  <c:v>0</c:v>
                </c:pt>
                <c:pt idx="6809">
                  <c:v>0</c:v>
                </c:pt>
                <c:pt idx="6810">
                  <c:v>0</c:v>
                </c:pt>
                <c:pt idx="6811">
                  <c:v>0</c:v>
                </c:pt>
                <c:pt idx="6812">
                  <c:v>0</c:v>
                </c:pt>
                <c:pt idx="6813">
                  <c:v>0</c:v>
                </c:pt>
                <c:pt idx="6814">
                  <c:v>0</c:v>
                </c:pt>
                <c:pt idx="6815">
                  <c:v>0</c:v>
                </c:pt>
                <c:pt idx="6816">
                  <c:v>0</c:v>
                </c:pt>
                <c:pt idx="6817">
                  <c:v>0</c:v>
                </c:pt>
                <c:pt idx="6818">
                  <c:v>0</c:v>
                </c:pt>
                <c:pt idx="6819">
                  <c:v>0</c:v>
                </c:pt>
                <c:pt idx="6820">
                  <c:v>0</c:v>
                </c:pt>
                <c:pt idx="6821">
                  <c:v>0</c:v>
                </c:pt>
                <c:pt idx="6822">
                  <c:v>0</c:v>
                </c:pt>
                <c:pt idx="6823">
                  <c:v>0</c:v>
                </c:pt>
                <c:pt idx="6824">
                  <c:v>0</c:v>
                </c:pt>
                <c:pt idx="6825">
                  <c:v>0</c:v>
                </c:pt>
                <c:pt idx="6826">
                  <c:v>0</c:v>
                </c:pt>
                <c:pt idx="6827">
                  <c:v>0</c:v>
                </c:pt>
                <c:pt idx="6828">
                  <c:v>0</c:v>
                </c:pt>
                <c:pt idx="6829">
                  <c:v>0</c:v>
                </c:pt>
                <c:pt idx="6830">
                  <c:v>0</c:v>
                </c:pt>
                <c:pt idx="6831">
                  <c:v>0</c:v>
                </c:pt>
                <c:pt idx="6832">
                  <c:v>0</c:v>
                </c:pt>
                <c:pt idx="6833">
                  <c:v>0</c:v>
                </c:pt>
                <c:pt idx="6834">
                  <c:v>0</c:v>
                </c:pt>
                <c:pt idx="6835">
                  <c:v>0</c:v>
                </c:pt>
                <c:pt idx="6836">
                  <c:v>0</c:v>
                </c:pt>
                <c:pt idx="6837">
                  <c:v>0</c:v>
                </c:pt>
                <c:pt idx="6838">
                  <c:v>0</c:v>
                </c:pt>
                <c:pt idx="6839">
                  <c:v>0</c:v>
                </c:pt>
                <c:pt idx="6840">
                  <c:v>0</c:v>
                </c:pt>
                <c:pt idx="6841">
                  <c:v>0</c:v>
                </c:pt>
                <c:pt idx="6842">
                  <c:v>0</c:v>
                </c:pt>
                <c:pt idx="6843">
                  <c:v>0</c:v>
                </c:pt>
                <c:pt idx="6844">
                  <c:v>0</c:v>
                </c:pt>
                <c:pt idx="6845">
                  <c:v>0</c:v>
                </c:pt>
                <c:pt idx="6846">
                  <c:v>0</c:v>
                </c:pt>
                <c:pt idx="6847">
                  <c:v>0</c:v>
                </c:pt>
                <c:pt idx="6848">
                  <c:v>0</c:v>
                </c:pt>
                <c:pt idx="6849">
                  <c:v>0</c:v>
                </c:pt>
                <c:pt idx="6850">
                  <c:v>0</c:v>
                </c:pt>
                <c:pt idx="6851">
                  <c:v>0</c:v>
                </c:pt>
                <c:pt idx="6852">
                  <c:v>0</c:v>
                </c:pt>
                <c:pt idx="6853">
                  <c:v>0</c:v>
                </c:pt>
                <c:pt idx="6854">
                  <c:v>0</c:v>
                </c:pt>
                <c:pt idx="6855">
                  <c:v>0</c:v>
                </c:pt>
                <c:pt idx="6856">
                  <c:v>0</c:v>
                </c:pt>
                <c:pt idx="6857">
                  <c:v>0</c:v>
                </c:pt>
                <c:pt idx="6858">
                  <c:v>0</c:v>
                </c:pt>
                <c:pt idx="6859">
                  <c:v>0</c:v>
                </c:pt>
                <c:pt idx="6860">
                  <c:v>0</c:v>
                </c:pt>
                <c:pt idx="6861">
                  <c:v>0</c:v>
                </c:pt>
                <c:pt idx="6862">
                  <c:v>0</c:v>
                </c:pt>
                <c:pt idx="6863">
                  <c:v>0</c:v>
                </c:pt>
                <c:pt idx="6864">
                  <c:v>0</c:v>
                </c:pt>
                <c:pt idx="6865">
                  <c:v>0</c:v>
                </c:pt>
                <c:pt idx="6866">
                  <c:v>0</c:v>
                </c:pt>
                <c:pt idx="6867">
                  <c:v>0</c:v>
                </c:pt>
                <c:pt idx="6868">
                  <c:v>0</c:v>
                </c:pt>
                <c:pt idx="6869">
                  <c:v>0</c:v>
                </c:pt>
                <c:pt idx="6870">
                  <c:v>0</c:v>
                </c:pt>
                <c:pt idx="6871">
                  <c:v>0</c:v>
                </c:pt>
                <c:pt idx="6872">
                  <c:v>0</c:v>
                </c:pt>
                <c:pt idx="6873">
                  <c:v>0</c:v>
                </c:pt>
                <c:pt idx="6874">
                  <c:v>0</c:v>
                </c:pt>
                <c:pt idx="6875">
                  <c:v>0</c:v>
                </c:pt>
                <c:pt idx="6876">
                  <c:v>0</c:v>
                </c:pt>
                <c:pt idx="6877">
                  <c:v>0</c:v>
                </c:pt>
                <c:pt idx="6878">
                  <c:v>0</c:v>
                </c:pt>
                <c:pt idx="6879">
                  <c:v>0</c:v>
                </c:pt>
                <c:pt idx="6880">
                  <c:v>0</c:v>
                </c:pt>
                <c:pt idx="6881">
                  <c:v>0</c:v>
                </c:pt>
                <c:pt idx="6882">
                  <c:v>0</c:v>
                </c:pt>
                <c:pt idx="6883">
                  <c:v>0</c:v>
                </c:pt>
                <c:pt idx="6884">
                  <c:v>0</c:v>
                </c:pt>
                <c:pt idx="6885">
                  <c:v>0</c:v>
                </c:pt>
                <c:pt idx="6886">
                  <c:v>0</c:v>
                </c:pt>
                <c:pt idx="6887">
                  <c:v>0</c:v>
                </c:pt>
                <c:pt idx="6888">
                  <c:v>0</c:v>
                </c:pt>
                <c:pt idx="6889">
                  <c:v>0</c:v>
                </c:pt>
                <c:pt idx="6890">
                  <c:v>0</c:v>
                </c:pt>
                <c:pt idx="6891">
                  <c:v>0</c:v>
                </c:pt>
                <c:pt idx="6892">
                  <c:v>0</c:v>
                </c:pt>
                <c:pt idx="6893">
                  <c:v>0</c:v>
                </c:pt>
                <c:pt idx="6894">
                  <c:v>0</c:v>
                </c:pt>
                <c:pt idx="6895">
                  <c:v>0</c:v>
                </c:pt>
                <c:pt idx="6896">
                  <c:v>0</c:v>
                </c:pt>
                <c:pt idx="6897">
                  <c:v>0</c:v>
                </c:pt>
                <c:pt idx="6898">
                  <c:v>0</c:v>
                </c:pt>
                <c:pt idx="6899">
                  <c:v>0</c:v>
                </c:pt>
                <c:pt idx="6900">
                  <c:v>0</c:v>
                </c:pt>
                <c:pt idx="6901">
                  <c:v>0</c:v>
                </c:pt>
                <c:pt idx="6902">
                  <c:v>0</c:v>
                </c:pt>
                <c:pt idx="6903">
                  <c:v>0</c:v>
                </c:pt>
                <c:pt idx="6904">
                  <c:v>0</c:v>
                </c:pt>
                <c:pt idx="6905">
                  <c:v>0</c:v>
                </c:pt>
                <c:pt idx="6906">
                  <c:v>0</c:v>
                </c:pt>
                <c:pt idx="6907">
                  <c:v>0</c:v>
                </c:pt>
                <c:pt idx="6908">
                  <c:v>0</c:v>
                </c:pt>
                <c:pt idx="6909">
                  <c:v>0</c:v>
                </c:pt>
                <c:pt idx="6910">
                  <c:v>0</c:v>
                </c:pt>
                <c:pt idx="6911">
                  <c:v>0</c:v>
                </c:pt>
                <c:pt idx="6912">
                  <c:v>0</c:v>
                </c:pt>
                <c:pt idx="6913">
                  <c:v>0</c:v>
                </c:pt>
                <c:pt idx="6914">
                  <c:v>0</c:v>
                </c:pt>
                <c:pt idx="6915">
                  <c:v>0</c:v>
                </c:pt>
                <c:pt idx="6916">
                  <c:v>0</c:v>
                </c:pt>
                <c:pt idx="6917">
                  <c:v>0</c:v>
                </c:pt>
                <c:pt idx="6918">
                  <c:v>0</c:v>
                </c:pt>
                <c:pt idx="6919">
                  <c:v>0</c:v>
                </c:pt>
                <c:pt idx="6920">
                  <c:v>0</c:v>
                </c:pt>
                <c:pt idx="6921">
                  <c:v>0</c:v>
                </c:pt>
                <c:pt idx="6922">
                  <c:v>0</c:v>
                </c:pt>
                <c:pt idx="6923">
                  <c:v>0</c:v>
                </c:pt>
                <c:pt idx="6924">
                  <c:v>0</c:v>
                </c:pt>
                <c:pt idx="6925">
                  <c:v>0</c:v>
                </c:pt>
                <c:pt idx="6926">
                  <c:v>0</c:v>
                </c:pt>
                <c:pt idx="6927">
                  <c:v>0</c:v>
                </c:pt>
                <c:pt idx="6928">
                  <c:v>0</c:v>
                </c:pt>
                <c:pt idx="6929">
                  <c:v>0</c:v>
                </c:pt>
                <c:pt idx="6930">
                  <c:v>0</c:v>
                </c:pt>
                <c:pt idx="6931">
                  <c:v>0</c:v>
                </c:pt>
                <c:pt idx="6932">
                  <c:v>0</c:v>
                </c:pt>
                <c:pt idx="6933">
                  <c:v>0</c:v>
                </c:pt>
                <c:pt idx="6934">
                  <c:v>0</c:v>
                </c:pt>
                <c:pt idx="6935">
                  <c:v>0</c:v>
                </c:pt>
                <c:pt idx="6936">
                  <c:v>0</c:v>
                </c:pt>
                <c:pt idx="6937">
                  <c:v>0</c:v>
                </c:pt>
                <c:pt idx="6938">
                  <c:v>0</c:v>
                </c:pt>
                <c:pt idx="6939">
                  <c:v>0</c:v>
                </c:pt>
                <c:pt idx="6940">
                  <c:v>0</c:v>
                </c:pt>
                <c:pt idx="6941">
                  <c:v>0</c:v>
                </c:pt>
                <c:pt idx="6942">
                  <c:v>0</c:v>
                </c:pt>
                <c:pt idx="6943">
                  <c:v>0</c:v>
                </c:pt>
                <c:pt idx="6944">
                  <c:v>0</c:v>
                </c:pt>
                <c:pt idx="6945">
                  <c:v>0</c:v>
                </c:pt>
                <c:pt idx="6946">
                  <c:v>0</c:v>
                </c:pt>
                <c:pt idx="6947">
                  <c:v>0</c:v>
                </c:pt>
                <c:pt idx="6948">
                  <c:v>0</c:v>
                </c:pt>
                <c:pt idx="6949">
                  <c:v>0</c:v>
                </c:pt>
                <c:pt idx="6950">
                  <c:v>0</c:v>
                </c:pt>
                <c:pt idx="6951">
                  <c:v>0</c:v>
                </c:pt>
                <c:pt idx="6952">
                  <c:v>0</c:v>
                </c:pt>
                <c:pt idx="6953">
                  <c:v>0</c:v>
                </c:pt>
                <c:pt idx="6954">
                  <c:v>0</c:v>
                </c:pt>
                <c:pt idx="6955">
                  <c:v>0</c:v>
                </c:pt>
                <c:pt idx="6956">
                  <c:v>0</c:v>
                </c:pt>
                <c:pt idx="6957">
                  <c:v>0</c:v>
                </c:pt>
                <c:pt idx="6958">
                  <c:v>0</c:v>
                </c:pt>
                <c:pt idx="6959">
                  <c:v>0</c:v>
                </c:pt>
                <c:pt idx="6960">
                  <c:v>0</c:v>
                </c:pt>
                <c:pt idx="6961">
                  <c:v>0</c:v>
                </c:pt>
                <c:pt idx="6962">
                  <c:v>0</c:v>
                </c:pt>
                <c:pt idx="6963">
                  <c:v>0</c:v>
                </c:pt>
                <c:pt idx="6964">
                  <c:v>0</c:v>
                </c:pt>
                <c:pt idx="6965">
                  <c:v>0</c:v>
                </c:pt>
                <c:pt idx="6966">
                  <c:v>0</c:v>
                </c:pt>
                <c:pt idx="6967">
                  <c:v>0</c:v>
                </c:pt>
                <c:pt idx="6968">
                  <c:v>0</c:v>
                </c:pt>
                <c:pt idx="6969">
                  <c:v>0</c:v>
                </c:pt>
                <c:pt idx="6970">
                  <c:v>0</c:v>
                </c:pt>
                <c:pt idx="6971">
                  <c:v>0</c:v>
                </c:pt>
                <c:pt idx="6972">
                  <c:v>0</c:v>
                </c:pt>
                <c:pt idx="6973">
                  <c:v>0</c:v>
                </c:pt>
                <c:pt idx="6974">
                  <c:v>0</c:v>
                </c:pt>
                <c:pt idx="6975">
                  <c:v>0</c:v>
                </c:pt>
                <c:pt idx="6976">
                  <c:v>0</c:v>
                </c:pt>
                <c:pt idx="6977">
                  <c:v>0</c:v>
                </c:pt>
                <c:pt idx="6978">
                  <c:v>0</c:v>
                </c:pt>
                <c:pt idx="6979">
                  <c:v>0</c:v>
                </c:pt>
                <c:pt idx="6980">
                  <c:v>0</c:v>
                </c:pt>
                <c:pt idx="6981">
                  <c:v>0</c:v>
                </c:pt>
                <c:pt idx="6982">
                  <c:v>0</c:v>
                </c:pt>
                <c:pt idx="6983">
                  <c:v>0</c:v>
                </c:pt>
                <c:pt idx="6984">
                  <c:v>0</c:v>
                </c:pt>
                <c:pt idx="6985">
                  <c:v>0</c:v>
                </c:pt>
                <c:pt idx="6986">
                  <c:v>0</c:v>
                </c:pt>
                <c:pt idx="6987">
                  <c:v>0</c:v>
                </c:pt>
                <c:pt idx="6988">
                  <c:v>0</c:v>
                </c:pt>
                <c:pt idx="6989">
                  <c:v>0</c:v>
                </c:pt>
                <c:pt idx="6990">
                  <c:v>0</c:v>
                </c:pt>
                <c:pt idx="6991">
                  <c:v>0</c:v>
                </c:pt>
                <c:pt idx="6992">
                  <c:v>0</c:v>
                </c:pt>
                <c:pt idx="6993">
                  <c:v>0</c:v>
                </c:pt>
                <c:pt idx="6994">
                  <c:v>0</c:v>
                </c:pt>
                <c:pt idx="6995">
                  <c:v>0</c:v>
                </c:pt>
                <c:pt idx="6996">
                  <c:v>0</c:v>
                </c:pt>
                <c:pt idx="6997">
                  <c:v>0</c:v>
                </c:pt>
                <c:pt idx="6998">
                  <c:v>0</c:v>
                </c:pt>
                <c:pt idx="6999">
                  <c:v>0</c:v>
                </c:pt>
                <c:pt idx="7000">
                  <c:v>0</c:v>
                </c:pt>
                <c:pt idx="7001">
                  <c:v>0</c:v>
                </c:pt>
                <c:pt idx="7002">
                  <c:v>0</c:v>
                </c:pt>
                <c:pt idx="7003">
                  <c:v>0</c:v>
                </c:pt>
                <c:pt idx="7004">
                  <c:v>0</c:v>
                </c:pt>
                <c:pt idx="7005">
                  <c:v>0</c:v>
                </c:pt>
                <c:pt idx="7006">
                  <c:v>0</c:v>
                </c:pt>
                <c:pt idx="7007">
                  <c:v>0</c:v>
                </c:pt>
                <c:pt idx="7008">
                  <c:v>0</c:v>
                </c:pt>
                <c:pt idx="7009">
                  <c:v>0</c:v>
                </c:pt>
                <c:pt idx="7010">
                  <c:v>0</c:v>
                </c:pt>
                <c:pt idx="7011">
                  <c:v>0</c:v>
                </c:pt>
                <c:pt idx="7012">
                  <c:v>0</c:v>
                </c:pt>
                <c:pt idx="7013">
                  <c:v>0</c:v>
                </c:pt>
                <c:pt idx="7014">
                  <c:v>0</c:v>
                </c:pt>
                <c:pt idx="7015">
                  <c:v>0</c:v>
                </c:pt>
                <c:pt idx="7016">
                  <c:v>0</c:v>
                </c:pt>
                <c:pt idx="7017">
                  <c:v>0</c:v>
                </c:pt>
                <c:pt idx="7018">
                  <c:v>0</c:v>
                </c:pt>
                <c:pt idx="7019">
                  <c:v>0</c:v>
                </c:pt>
                <c:pt idx="7020">
                  <c:v>0</c:v>
                </c:pt>
                <c:pt idx="7021">
                  <c:v>0</c:v>
                </c:pt>
                <c:pt idx="7022">
                  <c:v>0</c:v>
                </c:pt>
                <c:pt idx="7023">
                  <c:v>0</c:v>
                </c:pt>
                <c:pt idx="7024">
                  <c:v>0</c:v>
                </c:pt>
                <c:pt idx="7025">
                  <c:v>0</c:v>
                </c:pt>
                <c:pt idx="7026">
                  <c:v>0</c:v>
                </c:pt>
                <c:pt idx="7027">
                  <c:v>0</c:v>
                </c:pt>
                <c:pt idx="7028">
                  <c:v>0</c:v>
                </c:pt>
                <c:pt idx="7029">
                  <c:v>0</c:v>
                </c:pt>
                <c:pt idx="7030">
                  <c:v>0</c:v>
                </c:pt>
                <c:pt idx="7031">
                  <c:v>0</c:v>
                </c:pt>
                <c:pt idx="7032">
                  <c:v>0</c:v>
                </c:pt>
                <c:pt idx="7033">
                  <c:v>0</c:v>
                </c:pt>
                <c:pt idx="7034">
                  <c:v>0</c:v>
                </c:pt>
                <c:pt idx="7035">
                  <c:v>0</c:v>
                </c:pt>
                <c:pt idx="7036">
                  <c:v>0</c:v>
                </c:pt>
                <c:pt idx="7037">
                  <c:v>0</c:v>
                </c:pt>
                <c:pt idx="7038">
                  <c:v>0</c:v>
                </c:pt>
                <c:pt idx="7039">
                  <c:v>0</c:v>
                </c:pt>
                <c:pt idx="7040">
                  <c:v>0</c:v>
                </c:pt>
                <c:pt idx="7041">
                  <c:v>0</c:v>
                </c:pt>
                <c:pt idx="7042">
                  <c:v>0</c:v>
                </c:pt>
                <c:pt idx="7043">
                  <c:v>0</c:v>
                </c:pt>
                <c:pt idx="7044">
                  <c:v>0</c:v>
                </c:pt>
                <c:pt idx="7045">
                  <c:v>0</c:v>
                </c:pt>
                <c:pt idx="7046">
                  <c:v>0</c:v>
                </c:pt>
                <c:pt idx="7047">
                  <c:v>0</c:v>
                </c:pt>
                <c:pt idx="7048">
                  <c:v>0</c:v>
                </c:pt>
                <c:pt idx="7049">
                  <c:v>0</c:v>
                </c:pt>
                <c:pt idx="7050">
                  <c:v>0</c:v>
                </c:pt>
                <c:pt idx="7051">
                  <c:v>0</c:v>
                </c:pt>
                <c:pt idx="7052">
                  <c:v>0</c:v>
                </c:pt>
                <c:pt idx="7053">
                  <c:v>0</c:v>
                </c:pt>
                <c:pt idx="7054">
                  <c:v>0</c:v>
                </c:pt>
                <c:pt idx="7055">
                  <c:v>0</c:v>
                </c:pt>
                <c:pt idx="7056">
                  <c:v>0</c:v>
                </c:pt>
                <c:pt idx="7057">
                  <c:v>0</c:v>
                </c:pt>
                <c:pt idx="7058">
                  <c:v>0</c:v>
                </c:pt>
                <c:pt idx="7059">
                  <c:v>0</c:v>
                </c:pt>
                <c:pt idx="7060">
                  <c:v>0</c:v>
                </c:pt>
                <c:pt idx="7061">
                  <c:v>0</c:v>
                </c:pt>
                <c:pt idx="7062">
                  <c:v>0</c:v>
                </c:pt>
                <c:pt idx="7063">
                  <c:v>0</c:v>
                </c:pt>
                <c:pt idx="7064">
                  <c:v>0</c:v>
                </c:pt>
                <c:pt idx="7065">
                  <c:v>0</c:v>
                </c:pt>
                <c:pt idx="7066">
                  <c:v>0</c:v>
                </c:pt>
                <c:pt idx="7067">
                  <c:v>0</c:v>
                </c:pt>
                <c:pt idx="7068">
                  <c:v>0</c:v>
                </c:pt>
                <c:pt idx="7069">
                  <c:v>0</c:v>
                </c:pt>
                <c:pt idx="7070">
                  <c:v>0</c:v>
                </c:pt>
                <c:pt idx="7071">
                  <c:v>0</c:v>
                </c:pt>
                <c:pt idx="7072">
                  <c:v>0</c:v>
                </c:pt>
                <c:pt idx="7073">
                  <c:v>0</c:v>
                </c:pt>
                <c:pt idx="7074">
                  <c:v>0</c:v>
                </c:pt>
                <c:pt idx="7075">
                  <c:v>0</c:v>
                </c:pt>
                <c:pt idx="7076">
                  <c:v>0</c:v>
                </c:pt>
                <c:pt idx="7077">
                  <c:v>0</c:v>
                </c:pt>
                <c:pt idx="7078">
                  <c:v>0</c:v>
                </c:pt>
                <c:pt idx="7079">
                  <c:v>0</c:v>
                </c:pt>
                <c:pt idx="7080">
                  <c:v>0</c:v>
                </c:pt>
                <c:pt idx="7081">
                  <c:v>0</c:v>
                </c:pt>
                <c:pt idx="7082">
                  <c:v>0</c:v>
                </c:pt>
                <c:pt idx="7083">
                  <c:v>0</c:v>
                </c:pt>
                <c:pt idx="7084">
                  <c:v>0</c:v>
                </c:pt>
                <c:pt idx="7085">
                  <c:v>0</c:v>
                </c:pt>
                <c:pt idx="7086">
                  <c:v>0</c:v>
                </c:pt>
                <c:pt idx="7087">
                  <c:v>0</c:v>
                </c:pt>
                <c:pt idx="7088">
                  <c:v>0</c:v>
                </c:pt>
                <c:pt idx="7089">
                  <c:v>0</c:v>
                </c:pt>
                <c:pt idx="7090">
                  <c:v>0</c:v>
                </c:pt>
                <c:pt idx="7091">
                  <c:v>0</c:v>
                </c:pt>
                <c:pt idx="7092">
                  <c:v>0</c:v>
                </c:pt>
                <c:pt idx="7093">
                  <c:v>0</c:v>
                </c:pt>
                <c:pt idx="7094">
                  <c:v>0</c:v>
                </c:pt>
                <c:pt idx="7095">
                  <c:v>0</c:v>
                </c:pt>
                <c:pt idx="7096">
                  <c:v>0</c:v>
                </c:pt>
                <c:pt idx="7097">
                  <c:v>0</c:v>
                </c:pt>
                <c:pt idx="7098">
                  <c:v>0</c:v>
                </c:pt>
                <c:pt idx="7099">
                  <c:v>0</c:v>
                </c:pt>
                <c:pt idx="7100">
                  <c:v>0</c:v>
                </c:pt>
                <c:pt idx="7101">
                  <c:v>0</c:v>
                </c:pt>
                <c:pt idx="7102">
                  <c:v>0</c:v>
                </c:pt>
                <c:pt idx="7103">
                  <c:v>0</c:v>
                </c:pt>
                <c:pt idx="7104">
                  <c:v>0</c:v>
                </c:pt>
                <c:pt idx="7105">
                  <c:v>0</c:v>
                </c:pt>
                <c:pt idx="7106">
                  <c:v>0</c:v>
                </c:pt>
                <c:pt idx="7107">
                  <c:v>0</c:v>
                </c:pt>
                <c:pt idx="7108">
                  <c:v>0</c:v>
                </c:pt>
                <c:pt idx="7109">
                  <c:v>0</c:v>
                </c:pt>
                <c:pt idx="7110">
                  <c:v>0</c:v>
                </c:pt>
                <c:pt idx="7111">
                  <c:v>0</c:v>
                </c:pt>
                <c:pt idx="7112">
                  <c:v>0</c:v>
                </c:pt>
                <c:pt idx="7113">
                  <c:v>0</c:v>
                </c:pt>
                <c:pt idx="7114">
                  <c:v>0</c:v>
                </c:pt>
                <c:pt idx="7115">
                  <c:v>0</c:v>
                </c:pt>
                <c:pt idx="7116">
                  <c:v>0</c:v>
                </c:pt>
                <c:pt idx="7117">
                  <c:v>0</c:v>
                </c:pt>
                <c:pt idx="7118">
                  <c:v>0</c:v>
                </c:pt>
                <c:pt idx="7119">
                  <c:v>0</c:v>
                </c:pt>
                <c:pt idx="7120">
                  <c:v>0</c:v>
                </c:pt>
                <c:pt idx="7121">
                  <c:v>0</c:v>
                </c:pt>
                <c:pt idx="7122">
                  <c:v>0</c:v>
                </c:pt>
                <c:pt idx="7123">
                  <c:v>0</c:v>
                </c:pt>
                <c:pt idx="7124">
                  <c:v>0</c:v>
                </c:pt>
                <c:pt idx="7125">
                  <c:v>0</c:v>
                </c:pt>
                <c:pt idx="7126">
                  <c:v>0</c:v>
                </c:pt>
                <c:pt idx="7127">
                  <c:v>0</c:v>
                </c:pt>
                <c:pt idx="7128">
                  <c:v>0</c:v>
                </c:pt>
                <c:pt idx="7129">
                  <c:v>0</c:v>
                </c:pt>
                <c:pt idx="7130">
                  <c:v>0</c:v>
                </c:pt>
                <c:pt idx="7131">
                  <c:v>0</c:v>
                </c:pt>
                <c:pt idx="7132">
                  <c:v>0</c:v>
                </c:pt>
                <c:pt idx="7133">
                  <c:v>0</c:v>
                </c:pt>
                <c:pt idx="7134">
                  <c:v>0</c:v>
                </c:pt>
                <c:pt idx="7135">
                  <c:v>0</c:v>
                </c:pt>
                <c:pt idx="7136">
                  <c:v>0</c:v>
                </c:pt>
                <c:pt idx="7137">
                  <c:v>0</c:v>
                </c:pt>
                <c:pt idx="7138">
                  <c:v>0</c:v>
                </c:pt>
                <c:pt idx="7139">
                  <c:v>0</c:v>
                </c:pt>
                <c:pt idx="7140">
                  <c:v>0</c:v>
                </c:pt>
                <c:pt idx="7141">
                  <c:v>0</c:v>
                </c:pt>
                <c:pt idx="7142">
                  <c:v>0</c:v>
                </c:pt>
                <c:pt idx="7143">
                  <c:v>0</c:v>
                </c:pt>
                <c:pt idx="7144">
                  <c:v>0</c:v>
                </c:pt>
                <c:pt idx="7145">
                  <c:v>0</c:v>
                </c:pt>
                <c:pt idx="7146">
                  <c:v>0</c:v>
                </c:pt>
                <c:pt idx="7147">
                  <c:v>0</c:v>
                </c:pt>
                <c:pt idx="7148">
                  <c:v>0</c:v>
                </c:pt>
                <c:pt idx="7149">
                  <c:v>0</c:v>
                </c:pt>
                <c:pt idx="7150">
                  <c:v>0</c:v>
                </c:pt>
                <c:pt idx="7151">
                  <c:v>0</c:v>
                </c:pt>
                <c:pt idx="7152">
                  <c:v>0</c:v>
                </c:pt>
                <c:pt idx="7153">
                  <c:v>0</c:v>
                </c:pt>
                <c:pt idx="7154">
                  <c:v>0</c:v>
                </c:pt>
                <c:pt idx="7155">
                  <c:v>0</c:v>
                </c:pt>
                <c:pt idx="7156">
                  <c:v>0</c:v>
                </c:pt>
                <c:pt idx="7157">
                  <c:v>0</c:v>
                </c:pt>
                <c:pt idx="7158">
                  <c:v>0</c:v>
                </c:pt>
                <c:pt idx="7159">
                  <c:v>0</c:v>
                </c:pt>
                <c:pt idx="7160">
                  <c:v>0</c:v>
                </c:pt>
                <c:pt idx="7161">
                  <c:v>0</c:v>
                </c:pt>
                <c:pt idx="7162">
                  <c:v>0</c:v>
                </c:pt>
                <c:pt idx="7163">
                  <c:v>0</c:v>
                </c:pt>
                <c:pt idx="7164">
                  <c:v>0</c:v>
                </c:pt>
                <c:pt idx="7165">
                  <c:v>0</c:v>
                </c:pt>
                <c:pt idx="7166">
                  <c:v>0</c:v>
                </c:pt>
                <c:pt idx="7167">
                  <c:v>0</c:v>
                </c:pt>
                <c:pt idx="7168">
                  <c:v>0</c:v>
                </c:pt>
                <c:pt idx="7169">
                  <c:v>0</c:v>
                </c:pt>
                <c:pt idx="7170">
                  <c:v>0</c:v>
                </c:pt>
                <c:pt idx="7171">
                  <c:v>0</c:v>
                </c:pt>
                <c:pt idx="7172">
                  <c:v>0</c:v>
                </c:pt>
                <c:pt idx="7173">
                  <c:v>0</c:v>
                </c:pt>
                <c:pt idx="7174">
                  <c:v>0</c:v>
                </c:pt>
                <c:pt idx="7175">
                  <c:v>0</c:v>
                </c:pt>
                <c:pt idx="7176">
                  <c:v>0</c:v>
                </c:pt>
                <c:pt idx="7177">
                  <c:v>0</c:v>
                </c:pt>
                <c:pt idx="7178">
                  <c:v>0</c:v>
                </c:pt>
                <c:pt idx="7179">
                  <c:v>0</c:v>
                </c:pt>
                <c:pt idx="7180">
                  <c:v>0</c:v>
                </c:pt>
                <c:pt idx="7181">
                  <c:v>0</c:v>
                </c:pt>
                <c:pt idx="7182">
                  <c:v>0</c:v>
                </c:pt>
                <c:pt idx="7183">
                  <c:v>0</c:v>
                </c:pt>
                <c:pt idx="7184">
                  <c:v>0</c:v>
                </c:pt>
                <c:pt idx="7185">
                  <c:v>0</c:v>
                </c:pt>
                <c:pt idx="7186">
                  <c:v>0</c:v>
                </c:pt>
                <c:pt idx="7187">
                  <c:v>0</c:v>
                </c:pt>
                <c:pt idx="7188">
                  <c:v>0</c:v>
                </c:pt>
                <c:pt idx="7189">
                  <c:v>0</c:v>
                </c:pt>
                <c:pt idx="7190">
                  <c:v>0</c:v>
                </c:pt>
                <c:pt idx="7191">
                  <c:v>0</c:v>
                </c:pt>
                <c:pt idx="7192">
                  <c:v>0</c:v>
                </c:pt>
                <c:pt idx="7193">
                  <c:v>0</c:v>
                </c:pt>
                <c:pt idx="7194">
                  <c:v>0</c:v>
                </c:pt>
                <c:pt idx="7195">
                  <c:v>0</c:v>
                </c:pt>
                <c:pt idx="7196">
                  <c:v>0</c:v>
                </c:pt>
                <c:pt idx="7197">
                  <c:v>0</c:v>
                </c:pt>
                <c:pt idx="7198">
                  <c:v>0</c:v>
                </c:pt>
                <c:pt idx="7199">
                  <c:v>0</c:v>
                </c:pt>
                <c:pt idx="7200">
                  <c:v>0</c:v>
                </c:pt>
                <c:pt idx="7201">
                  <c:v>0</c:v>
                </c:pt>
                <c:pt idx="7202">
                  <c:v>0</c:v>
                </c:pt>
                <c:pt idx="7203">
                  <c:v>0</c:v>
                </c:pt>
                <c:pt idx="7204">
                  <c:v>0</c:v>
                </c:pt>
                <c:pt idx="7205">
                  <c:v>0</c:v>
                </c:pt>
                <c:pt idx="7206">
                  <c:v>0</c:v>
                </c:pt>
                <c:pt idx="7207">
                  <c:v>0</c:v>
                </c:pt>
                <c:pt idx="7208">
                  <c:v>0</c:v>
                </c:pt>
                <c:pt idx="7209">
                  <c:v>0</c:v>
                </c:pt>
                <c:pt idx="7210">
                  <c:v>0</c:v>
                </c:pt>
                <c:pt idx="7211">
                  <c:v>0</c:v>
                </c:pt>
                <c:pt idx="7212">
                  <c:v>0</c:v>
                </c:pt>
                <c:pt idx="7213">
                  <c:v>0</c:v>
                </c:pt>
                <c:pt idx="7214">
                  <c:v>0</c:v>
                </c:pt>
                <c:pt idx="7215">
                  <c:v>0</c:v>
                </c:pt>
                <c:pt idx="7216">
                  <c:v>0</c:v>
                </c:pt>
                <c:pt idx="7217">
                  <c:v>0</c:v>
                </c:pt>
                <c:pt idx="7218">
                  <c:v>0</c:v>
                </c:pt>
                <c:pt idx="7219">
                  <c:v>0</c:v>
                </c:pt>
                <c:pt idx="7220">
                  <c:v>0</c:v>
                </c:pt>
                <c:pt idx="7221">
                  <c:v>0</c:v>
                </c:pt>
                <c:pt idx="7222">
                  <c:v>0</c:v>
                </c:pt>
                <c:pt idx="7223">
                  <c:v>0</c:v>
                </c:pt>
                <c:pt idx="7224">
                  <c:v>0</c:v>
                </c:pt>
                <c:pt idx="7225">
                  <c:v>0</c:v>
                </c:pt>
                <c:pt idx="7226">
                  <c:v>0</c:v>
                </c:pt>
                <c:pt idx="7227">
                  <c:v>0</c:v>
                </c:pt>
                <c:pt idx="7228">
                  <c:v>0</c:v>
                </c:pt>
                <c:pt idx="7229">
                  <c:v>0</c:v>
                </c:pt>
                <c:pt idx="7230">
                  <c:v>0</c:v>
                </c:pt>
                <c:pt idx="7231">
                  <c:v>0</c:v>
                </c:pt>
                <c:pt idx="7232">
                  <c:v>0</c:v>
                </c:pt>
                <c:pt idx="7233">
                  <c:v>0</c:v>
                </c:pt>
                <c:pt idx="7234">
                  <c:v>0</c:v>
                </c:pt>
                <c:pt idx="7235">
                  <c:v>0</c:v>
                </c:pt>
                <c:pt idx="7236">
                  <c:v>0</c:v>
                </c:pt>
                <c:pt idx="7237">
                  <c:v>0</c:v>
                </c:pt>
                <c:pt idx="7238">
                  <c:v>0</c:v>
                </c:pt>
                <c:pt idx="7239">
                  <c:v>0</c:v>
                </c:pt>
                <c:pt idx="7240">
                  <c:v>0</c:v>
                </c:pt>
                <c:pt idx="7241">
                  <c:v>0</c:v>
                </c:pt>
                <c:pt idx="7242">
                  <c:v>0</c:v>
                </c:pt>
                <c:pt idx="7243">
                  <c:v>0</c:v>
                </c:pt>
                <c:pt idx="7244">
                  <c:v>0</c:v>
                </c:pt>
                <c:pt idx="7245">
                  <c:v>0</c:v>
                </c:pt>
                <c:pt idx="7246">
                  <c:v>0</c:v>
                </c:pt>
                <c:pt idx="7247">
                  <c:v>0</c:v>
                </c:pt>
                <c:pt idx="7248">
                  <c:v>0</c:v>
                </c:pt>
                <c:pt idx="7249">
                  <c:v>0</c:v>
                </c:pt>
                <c:pt idx="7250">
                  <c:v>0</c:v>
                </c:pt>
                <c:pt idx="7251">
                  <c:v>0</c:v>
                </c:pt>
                <c:pt idx="7252">
                  <c:v>0</c:v>
                </c:pt>
                <c:pt idx="7253">
                  <c:v>0</c:v>
                </c:pt>
                <c:pt idx="7254">
                  <c:v>0</c:v>
                </c:pt>
                <c:pt idx="7255">
                  <c:v>0</c:v>
                </c:pt>
                <c:pt idx="7256">
                  <c:v>0</c:v>
                </c:pt>
                <c:pt idx="7257">
                  <c:v>0</c:v>
                </c:pt>
                <c:pt idx="7258">
                  <c:v>0</c:v>
                </c:pt>
                <c:pt idx="7259">
                  <c:v>0</c:v>
                </c:pt>
                <c:pt idx="7260">
                  <c:v>0</c:v>
                </c:pt>
                <c:pt idx="7261">
                  <c:v>0</c:v>
                </c:pt>
                <c:pt idx="7262">
                  <c:v>0</c:v>
                </c:pt>
                <c:pt idx="7263">
                  <c:v>0</c:v>
                </c:pt>
                <c:pt idx="7264">
                  <c:v>0</c:v>
                </c:pt>
                <c:pt idx="7265">
                  <c:v>0</c:v>
                </c:pt>
                <c:pt idx="7266">
                  <c:v>0</c:v>
                </c:pt>
                <c:pt idx="7267">
                  <c:v>0</c:v>
                </c:pt>
                <c:pt idx="7268">
                  <c:v>0</c:v>
                </c:pt>
                <c:pt idx="7269">
                  <c:v>0</c:v>
                </c:pt>
                <c:pt idx="7270">
                  <c:v>0</c:v>
                </c:pt>
                <c:pt idx="7271">
                  <c:v>0</c:v>
                </c:pt>
                <c:pt idx="7272">
                  <c:v>0</c:v>
                </c:pt>
                <c:pt idx="7273">
                  <c:v>0</c:v>
                </c:pt>
                <c:pt idx="7274">
                  <c:v>0</c:v>
                </c:pt>
                <c:pt idx="7275">
                  <c:v>0</c:v>
                </c:pt>
                <c:pt idx="7276">
                  <c:v>0</c:v>
                </c:pt>
                <c:pt idx="7277">
                  <c:v>0</c:v>
                </c:pt>
                <c:pt idx="7278">
                  <c:v>0</c:v>
                </c:pt>
                <c:pt idx="7279">
                  <c:v>0</c:v>
                </c:pt>
                <c:pt idx="7280">
                  <c:v>0</c:v>
                </c:pt>
                <c:pt idx="7281">
                  <c:v>0</c:v>
                </c:pt>
                <c:pt idx="7282">
                  <c:v>0</c:v>
                </c:pt>
                <c:pt idx="7283">
                  <c:v>0</c:v>
                </c:pt>
                <c:pt idx="7284">
                  <c:v>0</c:v>
                </c:pt>
                <c:pt idx="7285">
                  <c:v>0</c:v>
                </c:pt>
                <c:pt idx="7286">
                  <c:v>0</c:v>
                </c:pt>
                <c:pt idx="7287">
                  <c:v>0</c:v>
                </c:pt>
                <c:pt idx="7288">
                  <c:v>0</c:v>
                </c:pt>
                <c:pt idx="7289">
                  <c:v>0</c:v>
                </c:pt>
                <c:pt idx="7290">
                  <c:v>0</c:v>
                </c:pt>
                <c:pt idx="7291">
                  <c:v>0</c:v>
                </c:pt>
                <c:pt idx="7292">
                  <c:v>0</c:v>
                </c:pt>
                <c:pt idx="7293">
                  <c:v>0</c:v>
                </c:pt>
                <c:pt idx="7294">
                  <c:v>0</c:v>
                </c:pt>
                <c:pt idx="7295">
                  <c:v>0</c:v>
                </c:pt>
                <c:pt idx="7296">
                  <c:v>0</c:v>
                </c:pt>
                <c:pt idx="7297">
                  <c:v>0</c:v>
                </c:pt>
                <c:pt idx="7298">
                  <c:v>0</c:v>
                </c:pt>
                <c:pt idx="7299">
                  <c:v>0</c:v>
                </c:pt>
                <c:pt idx="7300">
                  <c:v>0</c:v>
                </c:pt>
                <c:pt idx="7301">
                  <c:v>0</c:v>
                </c:pt>
                <c:pt idx="7302">
                  <c:v>0</c:v>
                </c:pt>
                <c:pt idx="7303">
                  <c:v>0</c:v>
                </c:pt>
                <c:pt idx="7304">
                  <c:v>0</c:v>
                </c:pt>
                <c:pt idx="7305">
                  <c:v>0</c:v>
                </c:pt>
                <c:pt idx="7306">
                  <c:v>0</c:v>
                </c:pt>
                <c:pt idx="7307">
                  <c:v>0</c:v>
                </c:pt>
                <c:pt idx="7308">
                  <c:v>0</c:v>
                </c:pt>
                <c:pt idx="7309">
                  <c:v>0</c:v>
                </c:pt>
                <c:pt idx="7310">
                  <c:v>0</c:v>
                </c:pt>
                <c:pt idx="7311">
                  <c:v>0</c:v>
                </c:pt>
                <c:pt idx="7312">
                  <c:v>0</c:v>
                </c:pt>
                <c:pt idx="7313">
                  <c:v>0</c:v>
                </c:pt>
                <c:pt idx="7314">
                  <c:v>0</c:v>
                </c:pt>
                <c:pt idx="7315">
                  <c:v>0</c:v>
                </c:pt>
                <c:pt idx="7316">
                  <c:v>0</c:v>
                </c:pt>
                <c:pt idx="7317">
                  <c:v>0</c:v>
                </c:pt>
                <c:pt idx="7318">
                  <c:v>0</c:v>
                </c:pt>
                <c:pt idx="7319">
                  <c:v>0</c:v>
                </c:pt>
                <c:pt idx="7320">
                  <c:v>0</c:v>
                </c:pt>
                <c:pt idx="7321">
                  <c:v>0</c:v>
                </c:pt>
                <c:pt idx="7322">
                  <c:v>0</c:v>
                </c:pt>
                <c:pt idx="7323">
                  <c:v>0</c:v>
                </c:pt>
                <c:pt idx="7324">
                  <c:v>0</c:v>
                </c:pt>
                <c:pt idx="7325">
                  <c:v>0</c:v>
                </c:pt>
                <c:pt idx="7326">
                  <c:v>0</c:v>
                </c:pt>
                <c:pt idx="7327">
                  <c:v>0</c:v>
                </c:pt>
                <c:pt idx="7328">
                  <c:v>0</c:v>
                </c:pt>
                <c:pt idx="7329">
                  <c:v>0</c:v>
                </c:pt>
                <c:pt idx="7330">
                  <c:v>0</c:v>
                </c:pt>
                <c:pt idx="7331">
                  <c:v>0</c:v>
                </c:pt>
                <c:pt idx="7332">
                  <c:v>0</c:v>
                </c:pt>
                <c:pt idx="7333">
                  <c:v>0</c:v>
                </c:pt>
                <c:pt idx="7334">
                  <c:v>0</c:v>
                </c:pt>
                <c:pt idx="7335">
                  <c:v>0</c:v>
                </c:pt>
                <c:pt idx="7336">
                  <c:v>0</c:v>
                </c:pt>
                <c:pt idx="7337">
                  <c:v>0</c:v>
                </c:pt>
                <c:pt idx="7338">
                  <c:v>0</c:v>
                </c:pt>
                <c:pt idx="7339">
                  <c:v>0</c:v>
                </c:pt>
                <c:pt idx="7340">
                  <c:v>0</c:v>
                </c:pt>
                <c:pt idx="7341">
                  <c:v>0</c:v>
                </c:pt>
                <c:pt idx="7342">
                  <c:v>0</c:v>
                </c:pt>
                <c:pt idx="7343">
                  <c:v>0</c:v>
                </c:pt>
                <c:pt idx="7344">
                  <c:v>0</c:v>
                </c:pt>
                <c:pt idx="7345">
                  <c:v>0</c:v>
                </c:pt>
                <c:pt idx="7346">
                  <c:v>0</c:v>
                </c:pt>
                <c:pt idx="7347">
                  <c:v>0</c:v>
                </c:pt>
                <c:pt idx="7348">
                  <c:v>0</c:v>
                </c:pt>
                <c:pt idx="7349">
                  <c:v>0</c:v>
                </c:pt>
                <c:pt idx="7350">
                  <c:v>0</c:v>
                </c:pt>
                <c:pt idx="7351">
                  <c:v>0</c:v>
                </c:pt>
                <c:pt idx="7352">
                  <c:v>0</c:v>
                </c:pt>
                <c:pt idx="7353">
                  <c:v>0</c:v>
                </c:pt>
                <c:pt idx="7354">
                  <c:v>0</c:v>
                </c:pt>
                <c:pt idx="7355">
                  <c:v>0</c:v>
                </c:pt>
                <c:pt idx="7356">
                  <c:v>0</c:v>
                </c:pt>
                <c:pt idx="7357">
                  <c:v>0</c:v>
                </c:pt>
                <c:pt idx="7358">
                  <c:v>0</c:v>
                </c:pt>
                <c:pt idx="7359">
                  <c:v>0</c:v>
                </c:pt>
                <c:pt idx="7360">
                  <c:v>0</c:v>
                </c:pt>
                <c:pt idx="7361">
                  <c:v>0</c:v>
                </c:pt>
                <c:pt idx="7362">
                  <c:v>0</c:v>
                </c:pt>
                <c:pt idx="7363">
                  <c:v>0</c:v>
                </c:pt>
                <c:pt idx="7364">
                  <c:v>0</c:v>
                </c:pt>
                <c:pt idx="7365">
                  <c:v>0</c:v>
                </c:pt>
                <c:pt idx="7366">
                  <c:v>0</c:v>
                </c:pt>
                <c:pt idx="7367">
                  <c:v>0</c:v>
                </c:pt>
                <c:pt idx="7368">
                  <c:v>0</c:v>
                </c:pt>
                <c:pt idx="7369">
                  <c:v>0</c:v>
                </c:pt>
                <c:pt idx="7370">
                  <c:v>0</c:v>
                </c:pt>
                <c:pt idx="7371">
                  <c:v>0</c:v>
                </c:pt>
                <c:pt idx="7372">
                  <c:v>0</c:v>
                </c:pt>
                <c:pt idx="7373">
                  <c:v>0</c:v>
                </c:pt>
                <c:pt idx="7374">
                  <c:v>0</c:v>
                </c:pt>
                <c:pt idx="7375">
                  <c:v>0</c:v>
                </c:pt>
                <c:pt idx="7376">
                  <c:v>0</c:v>
                </c:pt>
                <c:pt idx="7377">
                  <c:v>0</c:v>
                </c:pt>
                <c:pt idx="7378">
                  <c:v>0</c:v>
                </c:pt>
                <c:pt idx="7379">
                  <c:v>0</c:v>
                </c:pt>
                <c:pt idx="7380">
                  <c:v>0</c:v>
                </c:pt>
                <c:pt idx="7381">
                  <c:v>0</c:v>
                </c:pt>
                <c:pt idx="7382">
                  <c:v>0</c:v>
                </c:pt>
                <c:pt idx="7383">
                  <c:v>0</c:v>
                </c:pt>
                <c:pt idx="7384">
                  <c:v>0</c:v>
                </c:pt>
                <c:pt idx="7385">
                  <c:v>0</c:v>
                </c:pt>
                <c:pt idx="7386">
                  <c:v>0</c:v>
                </c:pt>
                <c:pt idx="7387">
                  <c:v>0</c:v>
                </c:pt>
                <c:pt idx="7388">
                  <c:v>0</c:v>
                </c:pt>
                <c:pt idx="7389">
                  <c:v>0</c:v>
                </c:pt>
                <c:pt idx="7390">
                  <c:v>0</c:v>
                </c:pt>
                <c:pt idx="7391">
                  <c:v>0</c:v>
                </c:pt>
                <c:pt idx="7392">
                  <c:v>0</c:v>
                </c:pt>
                <c:pt idx="7393">
                  <c:v>0</c:v>
                </c:pt>
                <c:pt idx="7394">
                  <c:v>0</c:v>
                </c:pt>
                <c:pt idx="7395">
                  <c:v>0</c:v>
                </c:pt>
                <c:pt idx="7396">
                  <c:v>0</c:v>
                </c:pt>
                <c:pt idx="7397">
                  <c:v>0</c:v>
                </c:pt>
                <c:pt idx="7398">
                  <c:v>0</c:v>
                </c:pt>
                <c:pt idx="7399">
                  <c:v>0</c:v>
                </c:pt>
                <c:pt idx="7400">
                  <c:v>0</c:v>
                </c:pt>
                <c:pt idx="7401">
                  <c:v>0</c:v>
                </c:pt>
                <c:pt idx="7402">
                  <c:v>0</c:v>
                </c:pt>
                <c:pt idx="7403">
                  <c:v>0</c:v>
                </c:pt>
                <c:pt idx="7404">
                  <c:v>0</c:v>
                </c:pt>
                <c:pt idx="7405">
                  <c:v>0</c:v>
                </c:pt>
                <c:pt idx="7406">
                  <c:v>0</c:v>
                </c:pt>
                <c:pt idx="7407">
                  <c:v>0</c:v>
                </c:pt>
                <c:pt idx="7408">
                  <c:v>0</c:v>
                </c:pt>
                <c:pt idx="7409">
                  <c:v>0</c:v>
                </c:pt>
                <c:pt idx="7410">
                  <c:v>0</c:v>
                </c:pt>
                <c:pt idx="7411">
                  <c:v>0</c:v>
                </c:pt>
                <c:pt idx="7412">
                  <c:v>0</c:v>
                </c:pt>
                <c:pt idx="7413">
                  <c:v>0</c:v>
                </c:pt>
                <c:pt idx="7414">
                  <c:v>0</c:v>
                </c:pt>
                <c:pt idx="7415">
                  <c:v>0</c:v>
                </c:pt>
                <c:pt idx="7416">
                  <c:v>0</c:v>
                </c:pt>
                <c:pt idx="7417">
                  <c:v>0</c:v>
                </c:pt>
                <c:pt idx="7418">
                  <c:v>0</c:v>
                </c:pt>
                <c:pt idx="7419">
                  <c:v>0</c:v>
                </c:pt>
                <c:pt idx="7420">
                  <c:v>0</c:v>
                </c:pt>
                <c:pt idx="7421">
                  <c:v>0</c:v>
                </c:pt>
                <c:pt idx="7422">
                  <c:v>0</c:v>
                </c:pt>
                <c:pt idx="7423">
                  <c:v>0</c:v>
                </c:pt>
                <c:pt idx="7424">
                  <c:v>0</c:v>
                </c:pt>
                <c:pt idx="7425">
                  <c:v>0</c:v>
                </c:pt>
                <c:pt idx="7426">
                  <c:v>0</c:v>
                </c:pt>
                <c:pt idx="7427">
                  <c:v>0</c:v>
                </c:pt>
                <c:pt idx="7428">
                  <c:v>0</c:v>
                </c:pt>
                <c:pt idx="7429">
                  <c:v>0</c:v>
                </c:pt>
                <c:pt idx="7430">
                  <c:v>0</c:v>
                </c:pt>
                <c:pt idx="7431">
                  <c:v>0</c:v>
                </c:pt>
                <c:pt idx="7432">
                  <c:v>0</c:v>
                </c:pt>
                <c:pt idx="7433">
                  <c:v>0</c:v>
                </c:pt>
                <c:pt idx="7434">
                  <c:v>0</c:v>
                </c:pt>
                <c:pt idx="7435">
                  <c:v>0</c:v>
                </c:pt>
                <c:pt idx="7436">
                  <c:v>0</c:v>
                </c:pt>
                <c:pt idx="7437">
                  <c:v>0</c:v>
                </c:pt>
                <c:pt idx="7438">
                  <c:v>0</c:v>
                </c:pt>
                <c:pt idx="7439">
                  <c:v>0</c:v>
                </c:pt>
                <c:pt idx="7440">
                  <c:v>0</c:v>
                </c:pt>
                <c:pt idx="7441">
                  <c:v>0</c:v>
                </c:pt>
                <c:pt idx="7442">
                  <c:v>0</c:v>
                </c:pt>
                <c:pt idx="7443">
                  <c:v>0</c:v>
                </c:pt>
                <c:pt idx="7444">
                  <c:v>0</c:v>
                </c:pt>
                <c:pt idx="7445">
                  <c:v>0</c:v>
                </c:pt>
                <c:pt idx="7446">
                  <c:v>0</c:v>
                </c:pt>
                <c:pt idx="7447">
                  <c:v>0</c:v>
                </c:pt>
                <c:pt idx="7448">
                  <c:v>0</c:v>
                </c:pt>
                <c:pt idx="7449">
                  <c:v>0</c:v>
                </c:pt>
                <c:pt idx="7450">
                  <c:v>0</c:v>
                </c:pt>
                <c:pt idx="7451">
                  <c:v>0</c:v>
                </c:pt>
                <c:pt idx="7452">
                  <c:v>0</c:v>
                </c:pt>
                <c:pt idx="7453">
                  <c:v>0</c:v>
                </c:pt>
                <c:pt idx="7454">
                  <c:v>0</c:v>
                </c:pt>
                <c:pt idx="7455">
                  <c:v>0</c:v>
                </c:pt>
                <c:pt idx="7456">
                  <c:v>0</c:v>
                </c:pt>
                <c:pt idx="7457">
                  <c:v>0</c:v>
                </c:pt>
                <c:pt idx="7458">
                  <c:v>0</c:v>
                </c:pt>
                <c:pt idx="7459">
                  <c:v>0</c:v>
                </c:pt>
                <c:pt idx="7460">
                  <c:v>0</c:v>
                </c:pt>
                <c:pt idx="7461">
                  <c:v>0</c:v>
                </c:pt>
                <c:pt idx="7462">
                  <c:v>0</c:v>
                </c:pt>
                <c:pt idx="7463">
                  <c:v>0</c:v>
                </c:pt>
                <c:pt idx="7464">
                  <c:v>0</c:v>
                </c:pt>
                <c:pt idx="7465">
                  <c:v>0</c:v>
                </c:pt>
                <c:pt idx="7466">
                  <c:v>0</c:v>
                </c:pt>
                <c:pt idx="7467">
                  <c:v>0</c:v>
                </c:pt>
                <c:pt idx="7468">
                  <c:v>0</c:v>
                </c:pt>
                <c:pt idx="7469">
                  <c:v>0</c:v>
                </c:pt>
                <c:pt idx="7470">
                  <c:v>0</c:v>
                </c:pt>
                <c:pt idx="7471">
                  <c:v>0</c:v>
                </c:pt>
                <c:pt idx="7472">
                  <c:v>0</c:v>
                </c:pt>
                <c:pt idx="7473">
                  <c:v>0</c:v>
                </c:pt>
                <c:pt idx="7474">
                  <c:v>0</c:v>
                </c:pt>
                <c:pt idx="7475">
                  <c:v>0</c:v>
                </c:pt>
                <c:pt idx="7476">
                  <c:v>0</c:v>
                </c:pt>
                <c:pt idx="7477">
                  <c:v>0</c:v>
                </c:pt>
                <c:pt idx="7478">
                  <c:v>0</c:v>
                </c:pt>
                <c:pt idx="7479">
                  <c:v>0</c:v>
                </c:pt>
                <c:pt idx="7480">
                  <c:v>0</c:v>
                </c:pt>
                <c:pt idx="7481">
                  <c:v>0</c:v>
                </c:pt>
                <c:pt idx="7482">
                  <c:v>0</c:v>
                </c:pt>
                <c:pt idx="7483">
                  <c:v>0</c:v>
                </c:pt>
                <c:pt idx="7484">
                  <c:v>0</c:v>
                </c:pt>
                <c:pt idx="7485">
                  <c:v>0</c:v>
                </c:pt>
                <c:pt idx="7486">
                  <c:v>0</c:v>
                </c:pt>
                <c:pt idx="7487">
                  <c:v>0</c:v>
                </c:pt>
                <c:pt idx="7488">
                  <c:v>0</c:v>
                </c:pt>
                <c:pt idx="7489">
                  <c:v>0</c:v>
                </c:pt>
                <c:pt idx="7490">
                  <c:v>0</c:v>
                </c:pt>
                <c:pt idx="7491">
                  <c:v>0</c:v>
                </c:pt>
                <c:pt idx="7492">
                  <c:v>0</c:v>
                </c:pt>
                <c:pt idx="7493">
                  <c:v>0</c:v>
                </c:pt>
                <c:pt idx="7494">
                  <c:v>0</c:v>
                </c:pt>
                <c:pt idx="7495">
                  <c:v>0</c:v>
                </c:pt>
                <c:pt idx="7496">
                  <c:v>0</c:v>
                </c:pt>
                <c:pt idx="7497">
                  <c:v>0</c:v>
                </c:pt>
                <c:pt idx="7498">
                  <c:v>0</c:v>
                </c:pt>
                <c:pt idx="7499">
                  <c:v>0</c:v>
                </c:pt>
                <c:pt idx="7500">
                  <c:v>0</c:v>
                </c:pt>
                <c:pt idx="7501">
                  <c:v>0</c:v>
                </c:pt>
                <c:pt idx="7502">
                  <c:v>0</c:v>
                </c:pt>
                <c:pt idx="7503">
                  <c:v>0</c:v>
                </c:pt>
                <c:pt idx="7504">
                  <c:v>0</c:v>
                </c:pt>
                <c:pt idx="7505">
                  <c:v>0</c:v>
                </c:pt>
                <c:pt idx="7506">
                  <c:v>0</c:v>
                </c:pt>
                <c:pt idx="7507">
                  <c:v>0</c:v>
                </c:pt>
                <c:pt idx="7508">
                  <c:v>0</c:v>
                </c:pt>
                <c:pt idx="7509">
                  <c:v>0</c:v>
                </c:pt>
                <c:pt idx="7510">
                  <c:v>0</c:v>
                </c:pt>
                <c:pt idx="7511">
                  <c:v>0</c:v>
                </c:pt>
                <c:pt idx="7512">
                  <c:v>0</c:v>
                </c:pt>
                <c:pt idx="7513">
                  <c:v>0</c:v>
                </c:pt>
                <c:pt idx="7514">
                  <c:v>0</c:v>
                </c:pt>
                <c:pt idx="7515">
                  <c:v>0</c:v>
                </c:pt>
                <c:pt idx="7516">
                  <c:v>0</c:v>
                </c:pt>
                <c:pt idx="7517">
                  <c:v>0</c:v>
                </c:pt>
                <c:pt idx="7518">
                  <c:v>0</c:v>
                </c:pt>
                <c:pt idx="7519">
                  <c:v>0</c:v>
                </c:pt>
                <c:pt idx="7520">
                  <c:v>0</c:v>
                </c:pt>
                <c:pt idx="7521">
                  <c:v>0</c:v>
                </c:pt>
                <c:pt idx="7522">
                  <c:v>0</c:v>
                </c:pt>
                <c:pt idx="7523">
                  <c:v>0</c:v>
                </c:pt>
                <c:pt idx="7524">
                  <c:v>0</c:v>
                </c:pt>
                <c:pt idx="7525">
                  <c:v>0</c:v>
                </c:pt>
                <c:pt idx="7526">
                  <c:v>0</c:v>
                </c:pt>
                <c:pt idx="7527">
                  <c:v>0</c:v>
                </c:pt>
                <c:pt idx="7528">
                  <c:v>0</c:v>
                </c:pt>
                <c:pt idx="7529">
                  <c:v>0</c:v>
                </c:pt>
                <c:pt idx="7530">
                  <c:v>0</c:v>
                </c:pt>
                <c:pt idx="7531">
                  <c:v>0</c:v>
                </c:pt>
                <c:pt idx="7532">
                  <c:v>0</c:v>
                </c:pt>
                <c:pt idx="7533">
                  <c:v>0</c:v>
                </c:pt>
                <c:pt idx="7534">
                  <c:v>0</c:v>
                </c:pt>
                <c:pt idx="7535">
                  <c:v>0</c:v>
                </c:pt>
                <c:pt idx="7536">
                  <c:v>0</c:v>
                </c:pt>
                <c:pt idx="7537">
                  <c:v>0</c:v>
                </c:pt>
                <c:pt idx="7538">
                  <c:v>0</c:v>
                </c:pt>
                <c:pt idx="7539">
                  <c:v>0</c:v>
                </c:pt>
                <c:pt idx="7540">
                  <c:v>0</c:v>
                </c:pt>
                <c:pt idx="7541">
                  <c:v>0</c:v>
                </c:pt>
                <c:pt idx="7542">
                  <c:v>0</c:v>
                </c:pt>
                <c:pt idx="7543">
                  <c:v>0</c:v>
                </c:pt>
                <c:pt idx="7544">
                  <c:v>0</c:v>
                </c:pt>
                <c:pt idx="7545">
                  <c:v>0</c:v>
                </c:pt>
                <c:pt idx="7546">
                  <c:v>0</c:v>
                </c:pt>
                <c:pt idx="7547">
                  <c:v>0</c:v>
                </c:pt>
                <c:pt idx="7548">
                  <c:v>0</c:v>
                </c:pt>
                <c:pt idx="7549">
                  <c:v>0</c:v>
                </c:pt>
                <c:pt idx="7550">
                  <c:v>0</c:v>
                </c:pt>
                <c:pt idx="7551">
                  <c:v>0</c:v>
                </c:pt>
                <c:pt idx="7552">
                  <c:v>0</c:v>
                </c:pt>
                <c:pt idx="7553">
                  <c:v>0</c:v>
                </c:pt>
                <c:pt idx="7554">
                  <c:v>0</c:v>
                </c:pt>
                <c:pt idx="7555">
                  <c:v>0</c:v>
                </c:pt>
                <c:pt idx="7556">
                  <c:v>0</c:v>
                </c:pt>
                <c:pt idx="7557">
                  <c:v>0</c:v>
                </c:pt>
                <c:pt idx="7558">
                  <c:v>0</c:v>
                </c:pt>
                <c:pt idx="7559">
                  <c:v>0</c:v>
                </c:pt>
                <c:pt idx="7560">
                  <c:v>0</c:v>
                </c:pt>
                <c:pt idx="7561">
                  <c:v>0</c:v>
                </c:pt>
                <c:pt idx="7562">
                  <c:v>0</c:v>
                </c:pt>
                <c:pt idx="7563">
                  <c:v>0</c:v>
                </c:pt>
                <c:pt idx="7564">
                  <c:v>0</c:v>
                </c:pt>
                <c:pt idx="7565">
                  <c:v>0</c:v>
                </c:pt>
                <c:pt idx="7566">
                  <c:v>0</c:v>
                </c:pt>
                <c:pt idx="7567">
                  <c:v>0</c:v>
                </c:pt>
                <c:pt idx="7568">
                  <c:v>0</c:v>
                </c:pt>
                <c:pt idx="7569">
                  <c:v>0</c:v>
                </c:pt>
                <c:pt idx="7570">
                  <c:v>0</c:v>
                </c:pt>
                <c:pt idx="7571">
                  <c:v>0</c:v>
                </c:pt>
                <c:pt idx="7572">
                  <c:v>0</c:v>
                </c:pt>
                <c:pt idx="7573">
                  <c:v>0</c:v>
                </c:pt>
                <c:pt idx="7574">
                  <c:v>0</c:v>
                </c:pt>
                <c:pt idx="7575">
                  <c:v>0</c:v>
                </c:pt>
                <c:pt idx="7576">
                  <c:v>0</c:v>
                </c:pt>
                <c:pt idx="7577">
                  <c:v>0</c:v>
                </c:pt>
                <c:pt idx="7578">
                  <c:v>0</c:v>
                </c:pt>
                <c:pt idx="7579">
                  <c:v>0</c:v>
                </c:pt>
                <c:pt idx="7580">
                  <c:v>0</c:v>
                </c:pt>
                <c:pt idx="7581">
                  <c:v>0</c:v>
                </c:pt>
                <c:pt idx="7582">
                  <c:v>0</c:v>
                </c:pt>
                <c:pt idx="7583">
                  <c:v>0</c:v>
                </c:pt>
                <c:pt idx="7584">
                  <c:v>0</c:v>
                </c:pt>
                <c:pt idx="7585">
                  <c:v>0</c:v>
                </c:pt>
                <c:pt idx="7586">
                  <c:v>0</c:v>
                </c:pt>
                <c:pt idx="7587">
                  <c:v>0</c:v>
                </c:pt>
                <c:pt idx="7588">
                  <c:v>0</c:v>
                </c:pt>
                <c:pt idx="7589">
                  <c:v>0</c:v>
                </c:pt>
                <c:pt idx="7590">
                  <c:v>0</c:v>
                </c:pt>
                <c:pt idx="7591">
                  <c:v>0</c:v>
                </c:pt>
                <c:pt idx="7592">
                  <c:v>0</c:v>
                </c:pt>
                <c:pt idx="7593">
                  <c:v>0</c:v>
                </c:pt>
                <c:pt idx="7594">
                  <c:v>0</c:v>
                </c:pt>
                <c:pt idx="7595">
                  <c:v>0</c:v>
                </c:pt>
                <c:pt idx="7596">
                  <c:v>0</c:v>
                </c:pt>
                <c:pt idx="7597">
                  <c:v>0</c:v>
                </c:pt>
                <c:pt idx="7598">
                  <c:v>0</c:v>
                </c:pt>
                <c:pt idx="7599">
                  <c:v>0</c:v>
                </c:pt>
                <c:pt idx="7600">
                  <c:v>0</c:v>
                </c:pt>
                <c:pt idx="7601">
                  <c:v>0</c:v>
                </c:pt>
                <c:pt idx="7602">
                  <c:v>0</c:v>
                </c:pt>
                <c:pt idx="7603">
                  <c:v>0</c:v>
                </c:pt>
                <c:pt idx="7604">
                  <c:v>0</c:v>
                </c:pt>
                <c:pt idx="7605">
                  <c:v>0</c:v>
                </c:pt>
                <c:pt idx="7606">
                  <c:v>0</c:v>
                </c:pt>
                <c:pt idx="7607">
                  <c:v>0</c:v>
                </c:pt>
                <c:pt idx="7608">
                  <c:v>0</c:v>
                </c:pt>
                <c:pt idx="7609">
                  <c:v>0</c:v>
                </c:pt>
                <c:pt idx="7610">
                  <c:v>0</c:v>
                </c:pt>
                <c:pt idx="7611">
                  <c:v>0</c:v>
                </c:pt>
                <c:pt idx="7612">
                  <c:v>0</c:v>
                </c:pt>
                <c:pt idx="7613">
                  <c:v>0</c:v>
                </c:pt>
                <c:pt idx="7614">
                  <c:v>0</c:v>
                </c:pt>
                <c:pt idx="7615">
                  <c:v>0</c:v>
                </c:pt>
                <c:pt idx="7616">
                  <c:v>0</c:v>
                </c:pt>
                <c:pt idx="7617">
                  <c:v>0</c:v>
                </c:pt>
                <c:pt idx="7618">
                  <c:v>0</c:v>
                </c:pt>
                <c:pt idx="7619">
                  <c:v>0</c:v>
                </c:pt>
                <c:pt idx="7620">
                  <c:v>0</c:v>
                </c:pt>
                <c:pt idx="7621">
                  <c:v>0</c:v>
                </c:pt>
                <c:pt idx="7622">
                  <c:v>0</c:v>
                </c:pt>
                <c:pt idx="7623">
                  <c:v>0</c:v>
                </c:pt>
                <c:pt idx="7624">
                  <c:v>0</c:v>
                </c:pt>
                <c:pt idx="7625">
                  <c:v>0</c:v>
                </c:pt>
                <c:pt idx="7626">
                  <c:v>0</c:v>
                </c:pt>
                <c:pt idx="7627">
                  <c:v>0</c:v>
                </c:pt>
                <c:pt idx="7628">
                  <c:v>0</c:v>
                </c:pt>
                <c:pt idx="7629">
                  <c:v>0</c:v>
                </c:pt>
                <c:pt idx="7630">
                  <c:v>0</c:v>
                </c:pt>
                <c:pt idx="7631">
                  <c:v>0</c:v>
                </c:pt>
                <c:pt idx="7632">
                  <c:v>0</c:v>
                </c:pt>
                <c:pt idx="7633">
                  <c:v>0</c:v>
                </c:pt>
                <c:pt idx="7634">
                  <c:v>0</c:v>
                </c:pt>
                <c:pt idx="7635">
                  <c:v>0</c:v>
                </c:pt>
                <c:pt idx="7636">
                  <c:v>0</c:v>
                </c:pt>
                <c:pt idx="7637">
                  <c:v>0</c:v>
                </c:pt>
                <c:pt idx="7638">
                  <c:v>0</c:v>
                </c:pt>
                <c:pt idx="7639">
                  <c:v>0</c:v>
                </c:pt>
                <c:pt idx="7640">
                  <c:v>0</c:v>
                </c:pt>
                <c:pt idx="7641">
                  <c:v>0</c:v>
                </c:pt>
                <c:pt idx="7642">
                  <c:v>0</c:v>
                </c:pt>
                <c:pt idx="7643">
                  <c:v>0</c:v>
                </c:pt>
                <c:pt idx="7644">
                  <c:v>0</c:v>
                </c:pt>
                <c:pt idx="7645">
                  <c:v>0</c:v>
                </c:pt>
                <c:pt idx="7646">
                  <c:v>0</c:v>
                </c:pt>
                <c:pt idx="7647">
                  <c:v>0</c:v>
                </c:pt>
                <c:pt idx="7648">
                  <c:v>0</c:v>
                </c:pt>
                <c:pt idx="7649">
                  <c:v>0</c:v>
                </c:pt>
                <c:pt idx="7650">
                  <c:v>0</c:v>
                </c:pt>
                <c:pt idx="7651">
                  <c:v>0</c:v>
                </c:pt>
                <c:pt idx="7652">
                  <c:v>0</c:v>
                </c:pt>
                <c:pt idx="7653">
                  <c:v>0</c:v>
                </c:pt>
                <c:pt idx="7654">
                  <c:v>0</c:v>
                </c:pt>
                <c:pt idx="7655">
                  <c:v>0</c:v>
                </c:pt>
                <c:pt idx="7656">
                  <c:v>0</c:v>
                </c:pt>
                <c:pt idx="7657">
                  <c:v>0</c:v>
                </c:pt>
                <c:pt idx="7658">
                  <c:v>0</c:v>
                </c:pt>
                <c:pt idx="7659">
                  <c:v>0</c:v>
                </c:pt>
                <c:pt idx="7660">
                  <c:v>0</c:v>
                </c:pt>
                <c:pt idx="7661">
                  <c:v>0</c:v>
                </c:pt>
                <c:pt idx="7662">
                  <c:v>0</c:v>
                </c:pt>
                <c:pt idx="7663">
                  <c:v>0</c:v>
                </c:pt>
                <c:pt idx="7664">
                  <c:v>0</c:v>
                </c:pt>
                <c:pt idx="7665">
                  <c:v>0</c:v>
                </c:pt>
                <c:pt idx="7666">
                  <c:v>0</c:v>
                </c:pt>
                <c:pt idx="7667">
                  <c:v>0</c:v>
                </c:pt>
                <c:pt idx="7668">
                  <c:v>0</c:v>
                </c:pt>
                <c:pt idx="7669">
                  <c:v>0</c:v>
                </c:pt>
                <c:pt idx="7670">
                  <c:v>0</c:v>
                </c:pt>
                <c:pt idx="7671">
                  <c:v>0</c:v>
                </c:pt>
                <c:pt idx="7672">
                  <c:v>0</c:v>
                </c:pt>
                <c:pt idx="7673">
                  <c:v>0</c:v>
                </c:pt>
                <c:pt idx="7674">
                  <c:v>0</c:v>
                </c:pt>
                <c:pt idx="7675">
                  <c:v>0</c:v>
                </c:pt>
                <c:pt idx="7676">
                  <c:v>0</c:v>
                </c:pt>
                <c:pt idx="7677">
                  <c:v>0</c:v>
                </c:pt>
                <c:pt idx="7678">
                  <c:v>0</c:v>
                </c:pt>
                <c:pt idx="7679">
                  <c:v>0</c:v>
                </c:pt>
                <c:pt idx="7680">
                  <c:v>0</c:v>
                </c:pt>
                <c:pt idx="7681">
                  <c:v>0</c:v>
                </c:pt>
                <c:pt idx="7682">
                  <c:v>0</c:v>
                </c:pt>
                <c:pt idx="7683">
                  <c:v>0</c:v>
                </c:pt>
                <c:pt idx="7684">
                  <c:v>0</c:v>
                </c:pt>
                <c:pt idx="7685">
                  <c:v>0</c:v>
                </c:pt>
                <c:pt idx="7686">
                  <c:v>0</c:v>
                </c:pt>
                <c:pt idx="7687">
                  <c:v>0</c:v>
                </c:pt>
                <c:pt idx="7688">
                  <c:v>0</c:v>
                </c:pt>
                <c:pt idx="7689">
                  <c:v>0</c:v>
                </c:pt>
                <c:pt idx="7690">
                  <c:v>0</c:v>
                </c:pt>
                <c:pt idx="7691">
                  <c:v>0</c:v>
                </c:pt>
                <c:pt idx="7692">
                  <c:v>0</c:v>
                </c:pt>
                <c:pt idx="7693">
                  <c:v>0</c:v>
                </c:pt>
                <c:pt idx="7694">
                  <c:v>0</c:v>
                </c:pt>
                <c:pt idx="7695">
                  <c:v>0</c:v>
                </c:pt>
                <c:pt idx="7696">
                  <c:v>0</c:v>
                </c:pt>
                <c:pt idx="7697">
                  <c:v>0</c:v>
                </c:pt>
                <c:pt idx="7698">
                  <c:v>0</c:v>
                </c:pt>
                <c:pt idx="7699">
                  <c:v>0</c:v>
                </c:pt>
                <c:pt idx="7700">
                  <c:v>0</c:v>
                </c:pt>
                <c:pt idx="7701">
                  <c:v>0</c:v>
                </c:pt>
                <c:pt idx="7702">
                  <c:v>0</c:v>
                </c:pt>
                <c:pt idx="7703">
                  <c:v>0</c:v>
                </c:pt>
                <c:pt idx="7704">
                  <c:v>0</c:v>
                </c:pt>
                <c:pt idx="7705">
                  <c:v>0</c:v>
                </c:pt>
                <c:pt idx="7706">
                  <c:v>0</c:v>
                </c:pt>
                <c:pt idx="7707">
                  <c:v>0</c:v>
                </c:pt>
                <c:pt idx="7708">
                  <c:v>0</c:v>
                </c:pt>
                <c:pt idx="7709">
                  <c:v>0</c:v>
                </c:pt>
                <c:pt idx="7710">
                  <c:v>0</c:v>
                </c:pt>
                <c:pt idx="7711">
                  <c:v>0</c:v>
                </c:pt>
                <c:pt idx="7712">
                  <c:v>0</c:v>
                </c:pt>
                <c:pt idx="7713">
                  <c:v>0</c:v>
                </c:pt>
                <c:pt idx="7714">
                  <c:v>0</c:v>
                </c:pt>
                <c:pt idx="7715">
                  <c:v>0</c:v>
                </c:pt>
                <c:pt idx="7716">
                  <c:v>0</c:v>
                </c:pt>
                <c:pt idx="7717">
                  <c:v>0</c:v>
                </c:pt>
                <c:pt idx="7718">
                  <c:v>0</c:v>
                </c:pt>
                <c:pt idx="7719">
                  <c:v>0</c:v>
                </c:pt>
                <c:pt idx="7720">
                  <c:v>0</c:v>
                </c:pt>
                <c:pt idx="7721">
                  <c:v>0</c:v>
                </c:pt>
                <c:pt idx="7722">
                  <c:v>0</c:v>
                </c:pt>
                <c:pt idx="7723">
                  <c:v>0</c:v>
                </c:pt>
                <c:pt idx="7724">
                  <c:v>0</c:v>
                </c:pt>
                <c:pt idx="7725">
                  <c:v>0</c:v>
                </c:pt>
                <c:pt idx="7726">
                  <c:v>0</c:v>
                </c:pt>
                <c:pt idx="7727">
                  <c:v>0</c:v>
                </c:pt>
                <c:pt idx="7728">
                  <c:v>0</c:v>
                </c:pt>
                <c:pt idx="7729">
                  <c:v>0</c:v>
                </c:pt>
                <c:pt idx="7730">
                  <c:v>0</c:v>
                </c:pt>
                <c:pt idx="7731">
                  <c:v>0</c:v>
                </c:pt>
                <c:pt idx="7732">
                  <c:v>0</c:v>
                </c:pt>
                <c:pt idx="7733">
                  <c:v>0</c:v>
                </c:pt>
                <c:pt idx="7734">
                  <c:v>0</c:v>
                </c:pt>
                <c:pt idx="7735">
                  <c:v>0</c:v>
                </c:pt>
                <c:pt idx="7736">
                  <c:v>0</c:v>
                </c:pt>
                <c:pt idx="7737">
                  <c:v>0</c:v>
                </c:pt>
                <c:pt idx="7738">
                  <c:v>0</c:v>
                </c:pt>
                <c:pt idx="7739">
                  <c:v>0</c:v>
                </c:pt>
                <c:pt idx="7740">
                  <c:v>0</c:v>
                </c:pt>
                <c:pt idx="7741">
                  <c:v>0</c:v>
                </c:pt>
                <c:pt idx="7742">
                  <c:v>0</c:v>
                </c:pt>
                <c:pt idx="7743">
                  <c:v>0</c:v>
                </c:pt>
                <c:pt idx="7744">
                  <c:v>0</c:v>
                </c:pt>
                <c:pt idx="7745">
                  <c:v>0</c:v>
                </c:pt>
                <c:pt idx="7746">
                  <c:v>0</c:v>
                </c:pt>
                <c:pt idx="7747">
                  <c:v>0</c:v>
                </c:pt>
                <c:pt idx="7748">
                  <c:v>0</c:v>
                </c:pt>
                <c:pt idx="7749">
                  <c:v>0</c:v>
                </c:pt>
                <c:pt idx="7750">
                  <c:v>0</c:v>
                </c:pt>
                <c:pt idx="7751">
                  <c:v>0</c:v>
                </c:pt>
                <c:pt idx="7752">
                  <c:v>0</c:v>
                </c:pt>
                <c:pt idx="7753">
                  <c:v>0</c:v>
                </c:pt>
                <c:pt idx="7754">
                  <c:v>0</c:v>
                </c:pt>
                <c:pt idx="7755">
                  <c:v>0</c:v>
                </c:pt>
                <c:pt idx="7756">
                  <c:v>0</c:v>
                </c:pt>
                <c:pt idx="7757">
                  <c:v>0</c:v>
                </c:pt>
                <c:pt idx="7758">
                  <c:v>0</c:v>
                </c:pt>
                <c:pt idx="7759">
                  <c:v>0</c:v>
                </c:pt>
                <c:pt idx="7760">
                  <c:v>0</c:v>
                </c:pt>
                <c:pt idx="7761">
                  <c:v>0</c:v>
                </c:pt>
                <c:pt idx="7762">
                  <c:v>0</c:v>
                </c:pt>
                <c:pt idx="7763">
                  <c:v>0</c:v>
                </c:pt>
                <c:pt idx="7764">
                  <c:v>0</c:v>
                </c:pt>
                <c:pt idx="7765">
                  <c:v>0</c:v>
                </c:pt>
                <c:pt idx="7766">
                  <c:v>0</c:v>
                </c:pt>
                <c:pt idx="7767">
                  <c:v>0</c:v>
                </c:pt>
                <c:pt idx="7768">
                  <c:v>0</c:v>
                </c:pt>
                <c:pt idx="7769">
                  <c:v>0</c:v>
                </c:pt>
                <c:pt idx="7770">
                  <c:v>0</c:v>
                </c:pt>
                <c:pt idx="7771">
                  <c:v>0</c:v>
                </c:pt>
                <c:pt idx="7772">
                  <c:v>0</c:v>
                </c:pt>
                <c:pt idx="7773">
                  <c:v>0</c:v>
                </c:pt>
                <c:pt idx="7774">
                  <c:v>0</c:v>
                </c:pt>
                <c:pt idx="7775">
                  <c:v>0</c:v>
                </c:pt>
                <c:pt idx="7776">
                  <c:v>0</c:v>
                </c:pt>
                <c:pt idx="7777">
                  <c:v>0</c:v>
                </c:pt>
                <c:pt idx="7778">
                  <c:v>0</c:v>
                </c:pt>
                <c:pt idx="7779">
                  <c:v>0</c:v>
                </c:pt>
                <c:pt idx="7780">
                  <c:v>0</c:v>
                </c:pt>
                <c:pt idx="7781">
                  <c:v>0</c:v>
                </c:pt>
                <c:pt idx="7782">
                  <c:v>0</c:v>
                </c:pt>
                <c:pt idx="7783">
                  <c:v>0</c:v>
                </c:pt>
                <c:pt idx="7784">
                  <c:v>0</c:v>
                </c:pt>
                <c:pt idx="7785">
                  <c:v>0</c:v>
                </c:pt>
                <c:pt idx="7786">
                  <c:v>0</c:v>
                </c:pt>
                <c:pt idx="7787">
                  <c:v>0</c:v>
                </c:pt>
                <c:pt idx="7788">
                  <c:v>0</c:v>
                </c:pt>
                <c:pt idx="7789">
                  <c:v>0</c:v>
                </c:pt>
                <c:pt idx="7790">
                  <c:v>0</c:v>
                </c:pt>
                <c:pt idx="7791">
                  <c:v>0</c:v>
                </c:pt>
                <c:pt idx="7792">
                  <c:v>0</c:v>
                </c:pt>
                <c:pt idx="7793">
                  <c:v>0</c:v>
                </c:pt>
                <c:pt idx="7794">
                  <c:v>0</c:v>
                </c:pt>
                <c:pt idx="7795">
                  <c:v>0</c:v>
                </c:pt>
                <c:pt idx="7796">
                  <c:v>0</c:v>
                </c:pt>
                <c:pt idx="7797">
                  <c:v>0</c:v>
                </c:pt>
                <c:pt idx="7798">
                  <c:v>0</c:v>
                </c:pt>
                <c:pt idx="7799">
                  <c:v>0</c:v>
                </c:pt>
                <c:pt idx="7800">
                  <c:v>0</c:v>
                </c:pt>
                <c:pt idx="7801">
                  <c:v>0</c:v>
                </c:pt>
                <c:pt idx="7802">
                  <c:v>0</c:v>
                </c:pt>
                <c:pt idx="7803">
                  <c:v>0</c:v>
                </c:pt>
                <c:pt idx="7804">
                  <c:v>0</c:v>
                </c:pt>
                <c:pt idx="7805">
                  <c:v>0</c:v>
                </c:pt>
                <c:pt idx="7806">
                  <c:v>0</c:v>
                </c:pt>
                <c:pt idx="7807">
                  <c:v>0</c:v>
                </c:pt>
                <c:pt idx="7808">
                  <c:v>0</c:v>
                </c:pt>
                <c:pt idx="7809">
                  <c:v>0</c:v>
                </c:pt>
                <c:pt idx="7810">
                  <c:v>0</c:v>
                </c:pt>
                <c:pt idx="7811">
                  <c:v>0</c:v>
                </c:pt>
                <c:pt idx="7812">
                  <c:v>0</c:v>
                </c:pt>
                <c:pt idx="7813">
                  <c:v>0</c:v>
                </c:pt>
                <c:pt idx="7814">
                  <c:v>0</c:v>
                </c:pt>
                <c:pt idx="7815">
                  <c:v>0</c:v>
                </c:pt>
                <c:pt idx="7816">
                  <c:v>0</c:v>
                </c:pt>
                <c:pt idx="7817">
                  <c:v>0</c:v>
                </c:pt>
                <c:pt idx="7818">
                  <c:v>0</c:v>
                </c:pt>
                <c:pt idx="7819">
                  <c:v>0</c:v>
                </c:pt>
                <c:pt idx="7820">
                  <c:v>0</c:v>
                </c:pt>
                <c:pt idx="7821">
                  <c:v>0</c:v>
                </c:pt>
                <c:pt idx="7822">
                  <c:v>0</c:v>
                </c:pt>
                <c:pt idx="7823">
                  <c:v>0</c:v>
                </c:pt>
                <c:pt idx="7824">
                  <c:v>0</c:v>
                </c:pt>
                <c:pt idx="7825">
                  <c:v>0</c:v>
                </c:pt>
                <c:pt idx="7826">
                  <c:v>0</c:v>
                </c:pt>
                <c:pt idx="7827">
                  <c:v>0</c:v>
                </c:pt>
                <c:pt idx="7828">
                  <c:v>0</c:v>
                </c:pt>
                <c:pt idx="7829">
                  <c:v>0</c:v>
                </c:pt>
                <c:pt idx="7830">
                  <c:v>0</c:v>
                </c:pt>
                <c:pt idx="7831">
                  <c:v>0</c:v>
                </c:pt>
                <c:pt idx="7832">
                  <c:v>0</c:v>
                </c:pt>
                <c:pt idx="7833">
                  <c:v>0</c:v>
                </c:pt>
                <c:pt idx="7834">
                  <c:v>0</c:v>
                </c:pt>
                <c:pt idx="7835">
                  <c:v>0</c:v>
                </c:pt>
                <c:pt idx="7836">
                  <c:v>0</c:v>
                </c:pt>
                <c:pt idx="7837">
                  <c:v>0</c:v>
                </c:pt>
                <c:pt idx="7838">
                  <c:v>0</c:v>
                </c:pt>
                <c:pt idx="7839">
                  <c:v>0</c:v>
                </c:pt>
                <c:pt idx="7840">
                  <c:v>0</c:v>
                </c:pt>
                <c:pt idx="7841">
                  <c:v>0</c:v>
                </c:pt>
                <c:pt idx="7842">
                  <c:v>0</c:v>
                </c:pt>
                <c:pt idx="7843">
                  <c:v>0</c:v>
                </c:pt>
                <c:pt idx="7844">
                  <c:v>0</c:v>
                </c:pt>
                <c:pt idx="7845">
                  <c:v>0</c:v>
                </c:pt>
                <c:pt idx="7846">
                  <c:v>0</c:v>
                </c:pt>
                <c:pt idx="7847">
                  <c:v>0</c:v>
                </c:pt>
                <c:pt idx="7848">
                  <c:v>0</c:v>
                </c:pt>
                <c:pt idx="7849">
                  <c:v>0</c:v>
                </c:pt>
                <c:pt idx="7850">
                  <c:v>0</c:v>
                </c:pt>
                <c:pt idx="7851">
                  <c:v>0</c:v>
                </c:pt>
                <c:pt idx="7852">
                  <c:v>0</c:v>
                </c:pt>
                <c:pt idx="7853">
                  <c:v>0</c:v>
                </c:pt>
                <c:pt idx="7854">
                  <c:v>0</c:v>
                </c:pt>
                <c:pt idx="7855">
                  <c:v>0</c:v>
                </c:pt>
                <c:pt idx="7856">
                  <c:v>0</c:v>
                </c:pt>
                <c:pt idx="7857">
                  <c:v>0</c:v>
                </c:pt>
                <c:pt idx="7858">
                  <c:v>0</c:v>
                </c:pt>
                <c:pt idx="7859">
                  <c:v>0</c:v>
                </c:pt>
                <c:pt idx="7860">
                  <c:v>0</c:v>
                </c:pt>
                <c:pt idx="7861">
                  <c:v>0</c:v>
                </c:pt>
                <c:pt idx="7862">
                  <c:v>0</c:v>
                </c:pt>
                <c:pt idx="7863">
                  <c:v>0</c:v>
                </c:pt>
                <c:pt idx="7864">
                  <c:v>0</c:v>
                </c:pt>
                <c:pt idx="7865">
                  <c:v>0</c:v>
                </c:pt>
                <c:pt idx="7866">
                  <c:v>0</c:v>
                </c:pt>
                <c:pt idx="7867">
                  <c:v>0</c:v>
                </c:pt>
                <c:pt idx="7868">
                  <c:v>0</c:v>
                </c:pt>
                <c:pt idx="7869">
                  <c:v>0</c:v>
                </c:pt>
                <c:pt idx="7870">
                  <c:v>0</c:v>
                </c:pt>
                <c:pt idx="7871">
                  <c:v>0</c:v>
                </c:pt>
                <c:pt idx="7872">
                  <c:v>0</c:v>
                </c:pt>
                <c:pt idx="7873">
                  <c:v>0</c:v>
                </c:pt>
                <c:pt idx="7874">
                  <c:v>0</c:v>
                </c:pt>
                <c:pt idx="7875">
                  <c:v>0</c:v>
                </c:pt>
                <c:pt idx="7876">
                  <c:v>0</c:v>
                </c:pt>
                <c:pt idx="7877">
                  <c:v>0</c:v>
                </c:pt>
                <c:pt idx="7878">
                  <c:v>0</c:v>
                </c:pt>
                <c:pt idx="7879">
                  <c:v>0</c:v>
                </c:pt>
                <c:pt idx="7880">
                  <c:v>0</c:v>
                </c:pt>
                <c:pt idx="7881">
                  <c:v>0</c:v>
                </c:pt>
                <c:pt idx="7882">
                  <c:v>0</c:v>
                </c:pt>
                <c:pt idx="7883">
                  <c:v>0</c:v>
                </c:pt>
                <c:pt idx="7884">
                  <c:v>0</c:v>
                </c:pt>
                <c:pt idx="7885">
                  <c:v>0</c:v>
                </c:pt>
                <c:pt idx="7886">
                  <c:v>0</c:v>
                </c:pt>
                <c:pt idx="7887">
                  <c:v>0</c:v>
                </c:pt>
                <c:pt idx="7888">
                  <c:v>0</c:v>
                </c:pt>
                <c:pt idx="7889">
                  <c:v>0</c:v>
                </c:pt>
                <c:pt idx="7890">
                  <c:v>0</c:v>
                </c:pt>
                <c:pt idx="7891">
                  <c:v>0</c:v>
                </c:pt>
                <c:pt idx="7892">
                  <c:v>0</c:v>
                </c:pt>
                <c:pt idx="7893">
                  <c:v>0</c:v>
                </c:pt>
                <c:pt idx="7894">
                  <c:v>0</c:v>
                </c:pt>
                <c:pt idx="7895">
                  <c:v>0</c:v>
                </c:pt>
                <c:pt idx="7896">
                  <c:v>0</c:v>
                </c:pt>
                <c:pt idx="7897">
                  <c:v>0</c:v>
                </c:pt>
                <c:pt idx="7898">
                  <c:v>0</c:v>
                </c:pt>
                <c:pt idx="7899">
                  <c:v>0</c:v>
                </c:pt>
                <c:pt idx="7900">
                  <c:v>0</c:v>
                </c:pt>
                <c:pt idx="7901">
                  <c:v>0</c:v>
                </c:pt>
                <c:pt idx="7902">
                  <c:v>0</c:v>
                </c:pt>
                <c:pt idx="7903">
                  <c:v>0</c:v>
                </c:pt>
                <c:pt idx="7904">
                  <c:v>0</c:v>
                </c:pt>
                <c:pt idx="7905">
                  <c:v>0</c:v>
                </c:pt>
                <c:pt idx="7906">
                  <c:v>0</c:v>
                </c:pt>
                <c:pt idx="7907">
                  <c:v>0</c:v>
                </c:pt>
                <c:pt idx="7908">
                  <c:v>0</c:v>
                </c:pt>
                <c:pt idx="7909">
                  <c:v>0</c:v>
                </c:pt>
                <c:pt idx="7910">
                  <c:v>0</c:v>
                </c:pt>
                <c:pt idx="7911">
                  <c:v>0</c:v>
                </c:pt>
                <c:pt idx="7912">
                  <c:v>0</c:v>
                </c:pt>
                <c:pt idx="7913">
                  <c:v>0</c:v>
                </c:pt>
                <c:pt idx="7914">
                  <c:v>0</c:v>
                </c:pt>
                <c:pt idx="7915">
                  <c:v>0</c:v>
                </c:pt>
                <c:pt idx="7916">
                  <c:v>0</c:v>
                </c:pt>
                <c:pt idx="7917">
                  <c:v>0</c:v>
                </c:pt>
                <c:pt idx="7918">
                  <c:v>0</c:v>
                </c:pt>
                <c:pt idx="7919">
                  <c:v>0</c:v>
                </c:pt>
                <c:pt idx="7920">
                  <c:v>0</c:v>
                </c:pt>
                <c:pt idx="7921">
                  <c:v>0</c:v>
                </c:pt>
                <c:pt idx="7922">
                  <c:v>0</c:v>
                </c:pt>
                <c:pt idx="7923">
                  <c:v>0</c:v>
                </c:pt>
                <c:pt idx="7924">
                  <c:v>0</c:v>
                </c:pt>
                <c:pt idx="7925">
                  <c:v>0</c:v>
                </c:pt>
                <c:pt idx="7926">
                  <c:v>0</c:v>
                </c:pt>
                <c:pt idx="7927">
                  <c:v>0</c:v>
                </c:pt>
                <c:pt idx="7928">
                  <c:v>0</c:v>
                </c:pt>
                <c:pt idx="7929">
                  <c:v>0</c:v>
                </c:pt>
                <c:pt idx="7930">
                  <c:v>0</c:v>
                </c:pt>
                <c:pt idx="7931">
                  <c:v>0</c:v>
                </c:pt>
                <c:pt idx="7932">
                  <c:v>0</c:v>
                </c:pt>
                <c:pt idx="7933">
                  <c:v>0</c:v>
                </c:pt>
                <c:pt idx="7934">
                  <c:v>0</c:v>
                </c:pt>
                <c:pt idx="7935">
                  <c:v>0</c:v>
                </c:pt>
                <c:pt idx="7936">
                  <c:v>0</c:v>
                </c:pt>
                <c:pt idx="7937">
                  <c:v>0</c:v>
                </c:pt>
                <c:pt idx="7938">
                  <c:v>0</c:v>
                </c:pt>
                <c:pt idx="7939">
                  <c:v>0</c:v>
                </c:pt>
                <c:pt idx="7940">
                  <c:v>0</c:v>
                </c:pt>
                <c:pt idx="7941">
                  <c:v>0</c:v>
                </c:pt>
                <c:pt idx="7942">
                  <c:v>0</c:v>
                </c:pt>
                <c:pt idx="7943">
                  <c:v>0</c:v>
                </c:pt>
                <c:pt idx="7944">
                  <c:v>0</c:v>
                </c:pt>
                <c:pt idx="7945">
                  <c:v>0</c:v>
                </c:pt>
                <c:pt idx="7946">
                  <c:v>0</c:v>
                </c:pt>
                <c:pt idx="7947">
                  <c:v>0</c:v>
                </c:pt>
                <c:pt idx="7948">
                  <c:v>0</c:v>
                </c:pt>
                <c:pt idx="7949">
                  <c:v>0</c:v>
                </c:pt>
                <c:pt idx="7950">
                  <c:v>0</c:v>
                </c:pt>
                <c:pt idx="7951">
                  <c:v>0</c:v>
                </c:pt>
                <c:pt idx="7952">
                  <c:v>0</c:v>
                </c:pt>
                <c:pt idx="7953">
                  <c:v>0</c:v>
                </c:pt>
                <c:pt idx="7954">
                  <c:v>0</c:v>
                </c:pt>
                <c:pt idx="7955">
                  <c:v>0</c:v>
                </c:pt>
                <c:pt idx="7956">
                  <c:v>0</c:v>
                </c:pt>
                <c:pt idx="7957">
                  <c:v>0</c:v>
                </c:pt>
                <c:pt idx="7958">
                  <c:v>0</c:v>
                </c:pt>
                <c:pt idx="7959">
                  <c:v>0</c:v>
                </c:pt>
                <c:pt idx="7960">
                  <c:v>0</c:v>
                </c:pt>
                <c:pt idx="7961">
                  <c:v>0</c:v>
                </c:pt>
                <c:pt idx="7962">
                  <c:v>0</c:v>
                </c:pt>
                <c:pt idx="7963">
                  <c:v>0</c:v>
                </c:pt>
                <c:pt idx="7964">
                  <c:v>0</c:v>
                </c:pt>
                <c:pt idx="7965">
                  <c:v>0</c:v>
                </c:pt>
                <c:pt idx="7966">
                  <c:v>0</c:v>
                </c:pt>
                <c:pt idx="7967">
                  <c:v>0</c:v>
                </c:pt>
                <c:pt idx="7968">
                  <c:v>0</c:v>
                </c:pt>
                <c:pt idx="7969">
                  <c:v>0</c:v>
                </c:pt>
                <c:pt idx="7970">
                  <c:v>0</c:v>
                </c:pt>
                <c:pt idx="7971">
                  <c:v>0</c:v>
                </c:pt>
                <c:pt idx="7972">
                  <c:v>0</c:v>
                </c:pt>
                <c:pt idx="7973">
                  <c:v>0</c:v>
                </c:pt>
                <c:pt idx="7974">
                  <c:v>0</c:v>
                </c:pt>
                <c:pt idx="7975">
                  <c:v>0</c:v>
                </c:pt>
                <c:pt idx="7976">
                  <c:v>0</c:v>
                </c:pt>
                <c:pt idx="7977">
                  <c:v>0</c:v>
                </c:pt>
                <c:pt idx="7978">
                  <c:v>0</c:v>
                </c:pt>
                <c:pt idx="7979">
                  <c:v>0</c:v>
                </c:pt>
                <c:pt idx="7980">
                  <c:v>0</c:v>
                </c:pt>
                <c:pt idx="7981">
                  <c:v>0</c:v>
                </c:pt>
                <c:pt idx="7982">
                  <c:v>0</c:v>
                </c:pt>
                <c:pt idx="7983">
                  <c:v>0</c:v>
                </c:pt>
                <c:pt idx="7984">
                  <c:v>0</c:v>
                </c:pt>
                <c:pt idx="7985">
                  <c:v>0</c:v>
                </c:pt>
                <c:pt idx="7986">
                  <c:v>0</c:v>
                </c:pt>
                <c:pt idx="7987">
                  <c:v>0</c:v>
                </c:pt>
                <c:pt idx="7988">
                  <c:v>0</c:v>
                </c:pt>
                <c:pt idx="7989">
                  <c:v>0</c:v>
                </c:pt>
                <c:pt idx="7990">
                  <c:v>0</c:v>
                </c:pt>
                <c:pt idx="7991">
                  <c:v>0</c:v>
                </c:pt>
                <c:pt idx="7992">
                  <c:v>0</c:v>
                </c:pt>
                <c:pt idx="7993">
                  <c:v>0</c:v>
                </c:pt>
                <c:pt idx="7994">
                  <c:v>0</c:v>
                </c:pt>
                <c:pt idx="7995">
                  <c:v>0</c:v>
                </c:pt>
                <c:pt idx="7996">
                  <c:v>0</c:v>
                </c:pt>
                <c:pt idx="7997">
                  <c:v>0</c:v>
                </c:pt>
                <c:pt idx="7998">
                  <c:v>0</c:v>
                </c:pt>
                <c:pt idx="7999">
                  <c:v>0</c:v>
                </c:pt>
                <c:pt idx="8000">
                  <c:v>0</c:v>
                </c:pt>
                <c:pt idx="8001">
                  <c:v>0</c:v>
                </c:pt>
                <c:pt idx="8002">
                  <c:v>0</c:v>
                </c:pt>
                <c:pt idx="8003">
                  <c:v>0</c:v>
                </c:pt>
                <c:pt idx="8004">
                  <c:v>0</c:v>
                </c:pt>
                <c:pt idx="8005">
                  <c:v>0</c:v>
                </c:pt>
                <c:pt idx="8006">
                  <c:v>0</c:v>
                </c:pt>
                <c:pt idx="8007">
                  <c:v>0</c:v>
                </c:pt>
                <c:pt idx="8008">
                  <c:v>0</c:v>
                </c:pt>
                <c:pt idx="8009">
                  <c:v>0</c:v>
                </c:pt>
                <c:pt idx="8010">
                  <c:v>0</c:v>
                </c:pt>
                <c:pt idx="8011">
                  <c:v>0</c:v>
                </c:pt>
                <c:pt idx="8012">
                  <c:v>0</c:v>
                </c:pt>
                <c:pt idx="8013">
                  <c:v>0</c:v>
                </c:pt>
                <c:pt idx="8014">
                  <c:v>0</c:v>
                </c:pt>
                <c:pt idx="8015">
                  <c:v>0</c:v>
                </c:pt>
                <c:pt idx="8016">
                  <c:v>0</c:v>
                </c:pt>
                <c:pt idx="8017">
                  <c:v>0</c:v>
                </c:pt>
                <c:pt idx="8018">
                  <c:v>0</c:v>
                </c:pt>
                <c:pt idx="8019">
                  <c:v>0</c:v>
                </c:pt>
                <c:pt idx="8020">
                  <c:v>0</c:v>
                </c:pt>
                <c:pt idx="8021">
                  <c:v>0</c:v>
                </c:pt>
                <c:pt idx="8022">
                  <c:v>0</c:v>
                </c:pt>
                <c:pt idx="8023">
                  <c:v>0</c:v>
                </c:pt>
                <c:pt idx="8024">
                  <c:v>0</c:v>
                </c:pt>
                <c:pt idx="8025">
                  <c:v>0</c:v>
                </c:pt>
                <c:pt idx="8026">
                  <c:v>0</c:v>
                </c:pt>
                <c:pt idx="8027">
                  <c:v>0</c:v>
                </c:pt>
                <c:pt idx="8028">
                  <c:v>0</c:v>
                </c:pt>
                <c:pt idx="8029">
                  <c:v>0</c:v>
                </c:pt>
                <c:pt idx="8030">
                  <c:v>0</c:v>
                </c:pt>
                <c:pt idx="8031">
                  <c:v>0</c:v>
                </c:pt>
                <c:pt idx="8032">
                  <c:v>0</c:v>
                </c:pt>
                <c:pt idx="8033">
                  <c:v>0</c:v>
                </c:pt>
                <c:pt idx="8034">
                  <c:v>0</c:v>
                </c:pt>
                <c:pt idx="8035">
                  <c:v>0</c:v>
                </c:pt>
                <c:pt idx="8036">
                  <c:v>0</c:v>
                </c:pt>
                <c:pt idx="8037">
                  <c:v>0</c:v>
                </c:pt>
                <c:pt idx="8038">
                  <c:v>0</c:v>
                </c:pt>
                <c:pt idx="8039">
                  <c:v>0</c:v>
                </c:pt>
                <c:pt idx="8040">
                  <c:v>0</c:v>
                </c:pt>
                <c:pt idx="8041">
                  <c:v>0</c:v>
                </c:pt>
                <c:pt idx="8042">
                  <c:v>0</c:v>
                </c:pt>
                <c:pt idx="8043">
                  <c:v>0</c:v>
                </c:pt>
                <c:pt idx="8044">
                  <c:v>0</c:v>
                </c:pt>
                <c:pt idx="8045">
                  <c:v>0</c:v>
                </c:pt>
                <c:pt idx="8046">
                  <c:v>0</c:v>
                </c:pt>
                <c:pt idx="8047">
                  <c:v>0</c:v>
                </c:pt>
                <c:pt idx="8048">
                  <c:v>0</c:v>
                </c:pt>
                <c:pt idx="8049">
                  <c:v>0</c:v>
                </c:pt>
                <c:pt idx="8050">
                  <c:v>0</c:v>
                </c:pt>
                <c:pt idx="8051">
                  <c:v>0</c:v>
                </c:pt>
                <c:pt idx="8052">
                  <c:v>0</c:v>
                </c:pt>
                <c:pt idx="8053">
                  <c:v>0</c:v>
                </c:pt>
                <c:pt idx="8054">
                  <c:v>0</c:v>
                </c:pt>
                <c:pt idx="8055">
                  <c:v>0</c:v>
                </c:pt>
                <c:pt idx="8056">
                  <c:v>0</c:v>
                </c:pt>
                <c:pt idx="8057">
                  <c:v>0</c:v>
                </c:pt>
                <c:pt idx="8058">
                  <c:v>0</c:v>
                </c:pt>
                <c:pt idx="8059">
                  <c:v>0</c:v>
                </c:pt>
                <c:pt idx="8060">
                  <c:v>0</c:v>
                </c:pt>
                <c:pt idx="8061">
                  <c:v>0</c:v>
                </c:pt>
                <c:pt idx="8062">
                  <c:v>0</c:v>
                </c:pt>
                <c:pt idx="8063">
                  <c:v>0</c:v>
                </c:pt>
                <c:pt idx="8064">
                  <c:v>0</c:v>
                </c:pt>
                <c:pt idx="8065">
                  <c:v>0</c:v>
                </c:pt>
                <c:pt idx="8066">
                  <c:v>0</c:v>
                </c:pt>
                <c:pt idx="8067">
                  <c:v>0</c:v>
                </c:pt>
                <c:pt idx="8068">
                  <c:v>0</c:v>
                </c:pt>
                <c:pt idx="8069">
                  <c:v>0</c:v>
                </c:pt>
                <c:pt idx="8070">
                  <c:v>0</c:v>
                </c:pt>
                <c:pt idx="8071">
                  <c:v>0</c:v>
                </c:pt>
                <c:pt idx="8072">
                  <c:v>0</c:v>
                </c:pt>
                <c:pt idx="8073">
                  <c:v>0</c:v>
                </c:pt>
                <c:pt idx="8074">
                  <c:v>0</c:v>
                </c:pt>
                <c:pt idx="8075">
                  <c:v>0</c:v>
                </c:pt>
                <c:pt idx="8076">
                  <c:v>0</c:v>
                </c:pt>
                <c:pt idx="8077">
                  <c:v>0</c:v>
                </c:pt>
                <c:pt idx="8078">
                  <c:v>0</c:v>
                </c:pt>
                <c:pt idx="8079">
                  <c:v>0</c:v>
                </c:pt>
                <c:pt idx="8080">
                  <c:v>0</c:v>
                </c:pt>
                <c:pt idx="8081">
                  <c:v>0</c:v>
                </c:pt>
                <c:pt idx="8082">
                  <c:v>0</c:v>
                </c:pt>
                <c:pt idx="8083">
                  <c:v>0</c:v>
                </c:pt>
                <c:pt idx="8084">
                  <c:v>0</c:v>
                </c:pt>
                <c:pt idx="8085">
                  <c:v>0</c:v>
                </c:pt>
                <c:pt idx="8086">
                  <c:v>0</c:v>
                </c:pt>
                <c:pt idx="8087">
                  <c:v>0</c:v>
                </c:pt>
                <c:pt idx="8088">
                  <c:v>0</c:v>
                </c:pt>
                <c:pt idx="8089">
                  <c:v>0</c:v>
                </c:pt>
                <c:pt idx="8090">
                  <c:v>0</c:v>
                </c:pt>
                <c:pt idx="8091">
                  <c:v>0</c:v>
                </c:pt>
                <c:pt idx="8092">
                  <c:v>0</c:v>
                </c:pt>
                <c:pt idx="8093">
                  <c:v>0</c:v>
                </c:pt>
                <c:pt idx="8094">
                  <c:v>0</c:v>
                </c:pt>
                <c:pt idx="8095">
                  <c:v>0</c:v>
                </c:pt>
                <c:pt idx="8096">
                  <c:v>0</c:v>
                </c:pt>
                <c:pt idx="8097">
                  <c:v>0</c:v>
                </c:pt>
                <c:pt idx="8098">
                  <c:v>0</c:v>
                </c:pt>
                <c:pt idx="8099">
                  <c:v>0</c:v>
                </c:pt>
                <c:pt idx="8100">
                  <c:v>0</c:v>
                </c:pt>
                <c:pt idx="8101">
                  <c:v>0</c:v>
                </c:pt>
                <c:pt idx="8102">
                  <c:v>0</c:v>
                </c:pt>
                <c:pt idx="8103">
                  <c:v>0</c:v>
                </c:pt>
                <c:pt idx="8104">
                  <c:v>0</c:v>
                </c:pt>
                <c:pt idx="8105">
                  <c:v>0</c:v>
                </c:pt>
                <c:pt idx="8106">
                  <c:v>0</c:v>
                </c:pt>
                <c:pt idx="8107">
                  <c:v>0</c:v>
                </c:pt>
                <c:pt idx="8108">
                  <c:v>0</c:v>
                </c:pt>
                <c:pt idx="8109">
                  <c:v>0</c:v>
                </c:pt>
                <c:pt idx="8110">
                  <c:v>0</c:v>
                </c:pt>
                <c:pt idx="8111">
                  <c:v>0</c:v>
                </c:pt>
                <c:pt idx="8112">
                  <c:v>0</c:v>
                </c:pt>
                <c:pt idx="8113">
                  <c:v>0</c:v>
                </c:pt>
                <c:pt idx="8114">
                  <c:v>0</c:v>
                </c:pt>
                <c:pt idx="8115">
                  <c:v>0</c:v>
                </c:pt>
                <c:pt idx="8116">
                  <c:v>0</c:v>
                </c:pt>
                <c:pt idx="8117">
                  <c:v>0</c:v>
                </c:pt>
                <c:pt idx="8118">
                  <c:v>0</c:v>
                </c:pt>
                <c:pt idx="8119">
                  <c:v>0</c:v>
                </c:pt>
                <c:pt idx="8120">
                  <c:v>0</c:v>
                </c:pt>
                <c:pt idx="8121">
                  <c:v>0</c:v>
                </c:pt>
                <c:pt idx="8122">
                  <c:v>0</c:v>
                </c:pt>
                <c:pt idx="8123">
                  <c:v>0</c:v>
                </c:pt>
                <c:pt idx="8124">
                  <c:v>0</c:v>
                </c:pt>
                <c:pt idx="8125">
                  <c:v>0</c:v>
                </c:pt>
                <c:pt idx="8126">
                  <c:v>0</c:v>
                </c:pt>
                <c:pt idx="8127">
                  <c:v>0</c:v>
                </c:pt>
                <c:pt idx="8128">
                  <c:v>0</c:v>
                </c:pt>
                <c:pt idx="8129">
                  <c:v>0</c:v>
                </c:pt>
                <c:pt idx="8130">
                  <c:v>0</c:v>
                </c:pt>
                <c:pt idx="8131">
                  <c:v>0</c:v>
                </c:pt>
                <c:pt idx="8132">
                  <c:v>0</c:v>
                </c:pt>
                <c:pt idx="8133">
                  <c:v>0</c:v>
                </c:pt>
                <c:pt idx="8134">
                  <c:v>0</c:v>
                </c:pt>
                <c:pt idx="8135">
                  <c:v>0</c:v>
                </c:pt>
                <c:pt idx="8136">
                  <c:v>0</c:v>
                </c:pt>
                <c:pt idx="8137">
                  <c:v>0</c:v>
                </c:pt>
                <c:pt idx="8138">
                  <c:v>0</c:v>
                </c:pt>
                <c:pt idx="8139">
                  <c:v>0</c:v>
                </c:pt>
                <c:pt idx="8140">
                  <c:v>0</c:v>
                </c:pt>
                <c:pt idx="8141">
                  <c:v>0</c:v>
                </c:pt>
                <c:pt idx="8142">
                  <c:v>0</c:v>
                </c:pt>
                <c:pt idx="8143">
                  <c:v>0</c:v>
                </c:pt>
                <c:pt idx="8144">
                  <c:v>0</c:v>
                </c:pt>
                <c:pt idx="8145">
                  <c:v>0</c:v>
                </c:pt>
                <c:pt idx="8146">
                  <c:v>0</c:v>
                </c:pt>
                <c:pt idx="8147">
                  <c:v>0</c:v>
                </c:pt>
                <c:pt idx="8148">
                  <c:v>0</c:v>
                </c:pt>
                <c:pt idx="8149">
                  <c:v>0</c:v>
                </c:pt>
                <c:pt idx="8150">
                  <c:v>0</c:v>
                </c:pt>
                <c:pt idx="8151">
                  <c:v>0</c:v>
                </c:pt>
                <c:pt idx="8152">
                  <c:v>0</c:v>
                </c:pt>
                <c:pt idx="8153">
                  <c:v>0</c:v>
                </c:pt>
                <c:pt idx="8154">
                  <c:v>0</c:v>
                </c:pt>
                <c:pt idx="8155">
                  <c:v>0</c:v>
                </c:pt>
                <c:pt idx="8156">
                  <c:v>0</c:v>
                </c:pt>
                <c:pt idx="8157">
                  <c:v>0</c:v>
                </c:pt>
                <c:pt idx="8158">
                  <c:v>0</c:v>
                </c:pt>
                <c:pt idx="8159">
                  <c:v>0</c:v>
                </c:pt>
                <c:pt idx="8160">
                  <c:v>0</c:v>
                </c:pt>
                <c:pt idx="8161">
                  <c:v>0</c:v>
                </c:pt>
                <c:pt idx="8162">
                  <c:v>0</c:v>
                </c:pt>
                <c:pt idx="8163">
                  <c:v>0</c:v>
                </c:pt>
                <c:pt idx="8164">
                  <c:v>0</c:v>
                </c:pt>
                <c:pt idx="8165">
                  <c:v>0</c:v>
                </c:pt>
                <c:pt idx="8166">
                  <c:v>0</c:v>
                </c:pt>
                <c:pt idx="8167">
                  <c:v>0</c:v>
                </c:pt>
                <c:pt idx="8168">
                  <c:v>0</c:v>
                </c:pt>
                <c:pt idx="8169">
                  <c:v>0</c:v>
                </c:pt>
                <c:pt idx="8170">
                  <c:v>0</c:v>
                </c:pt>
                <c:pt idx="8171">
                  <c:v>0</c:v>
                </c:pt>
                <c:pt idx="8172">
                  <c:v>0</c:v>
                </c:pt>
                <c:pt idx="8173">
                  <c:v>0</c:v>
                </c:pt>
                <c:pt idx="8174">
                  <c:v>0</c:v>
                </c:pt>
                <c:pt idx="8175">
                  <c:v>0</c:v>
                </c:pt>
                <c:pt idx="8176">
                  <c:v>0</c:v>
                </c:pt>
                <c:pt idx="8177">
                  <c:v>0</c:v>
                </c:pt>
                <c:pt idx="8178">
                  <c:v>0</c:v>
                </c:pt>
                <c:pt idx="8179">
                  <c:v>0</c:v>
                </c:pt>
                <c:pt idx="8180">
                  <c:v>0</c:v>
                </c:pt>
                <c:pt idx="8181">
                  <c:v>0</c:v>
                </c:pt>
                <c:pt idx="8182">
                  <c:v>0</c:v>
                </c:pt>
                <c:pt idx="8183">
                  <c:v>0</c:v>
                </c:pt>
                <c:pt idx="8184">
                  <c:v>0</c:v>
                </c:pt>
                <c:pt idx="8185">
                  <c:v>0</c:v>
                </c:pt>
                <c:pt idx="8186">
                  <c:v>0</c:v>
                </c:pt>
                <c:pt idx="8187">
                  <c:v>0</c:v>
                </c:pt>
                <c:pt idx="8188">
                  <c:v>0</c:v>
                </c:pt>
                <c:pt idx="8189">
                  <c:v>0</c:v>
                </c:pt>
                <c:pt idx="8190">
                  <c:v>0</c:v>
                </c:pt>
                <c:pt idx="8191">
                  <c:v>0</c:v>
                </c:pt>
                <c:pt idx="8192">
                  <c:v>0</c:v>
                </c:pt>
                <c:pt idx="8193">
                  <c:v>0</c:v>
                </c:pt>
                <c:pt idx="8194">
                  <c:v>0</c:v>
                </c:pt>
                <c:pt idx="8195">
                  <c:v>0</c:v>
                </c:pt>
                <c:pt idx="8196">
                  <c:v>0</c:v>
                </c:pt>
                <c:pt idx="8197">
                  <c:v>0</c:v>
                </c:pt>
                <c:pt idx="8198">
                  <c:v>0</c:v>
                </c:pt>
                <c:pt idx="8199">
                  <c:v>0</c:v>
                </c:pt>
                <c:pt idx="8200">
                  <c:v>0</c:v>
                </c:pt>
                <c:pt idx="8201">
                  <c:v>0</c:v>
                </c:pt>
                <c:pt idx="8202">
                  <c:v>0</c:v>
                </c:pt>
                <c:pt idx="8203">
                  <c:v>0</c:v>
                </c:pt>
                <c:pt idx="8204">
                  <c:v>0</c:v>
                </c:pt>
                <c:pt idx="8205">
                  <c:v>0</c:v>
                </c:pt>
                <c:pt idx="8206">
                  <c:v>0</c:v>
                </c:pt>
                <c:pt idx="8207">
                  <c:v>0</c:v>
                </c:pt>
                <c:pt idx="8208">
                  <c:v>0</c:v>
                </c:pt>
                <c:pt idx="8209">
                  <c:v>0</c:v>
                </c:pt>
                <c:pt idx="8210">
                  <c:v>0</c:v>
                </c:pt>
                <c:pt idx="8211">
                  <c:v>0</c:v>
                </c:pt>
                <c:pt idx="8212">
                  <c:v>0</c:v>
                </c:pt>
                <c:pt idx="8213">
                  <c:v>0</c:v>
                </c:pt>
                <c:pt idx="8214">
                  <c:v>0</c:v>
                </c:pt>
                <c:pt idx="8215">
                  <c:v>0</c:v>
                </c:pt>
                <c:pt idx="8216">
                  <c:v>0</c:v>
                </c:pt>
                <c:pt idx="8217">
                  <c:v>0</c:v>
                </c:pt>
                <c:pt idx="8218">
                  <c:v>0</c:v>
                </c:pt>
                <c:pt idx="8219">
                  <c:v>0</c:v>
                </c:pt>
                <c:pt idx="8220">
                  <c:v>0</c:v>
                </c:pt>
                <c:pt idx="8221">
                  <c:v>0</c:v>
                </c:pt>
                <c:pt idx="8222">
                  <c:v>0</c:v>
                </c:pt>
                <c:pt idx="8223">
                  <c:v>0</c:v>
                </c:pt>
                <c:pt idx="8224">
                  <c:v>0</c:v>
                </c:pt>
                <c:pt idx="8225">
                  <c:v>0</c:v>
                </c:pt>
                <c:pt idx="8226">
                  <c:v>0</c:v>
                </c:pt>
                <c:pt idx="8227">
                  <c:v>0</c:v>
                </c:pt>
                <c:pt idx="8228">
                  <c:v>0</c:v>
                </c:pt>
                <c:pt idx="8229">
                  <c:v>0</c:v>
                </c:pt>
                <c:pt idx="8230">
                  <c:v>0</c:v>
                </c:pt>
                <c:pt idx="8231">
                  <c:v>0</c:v>
                </c:pt>
                <c:pt idx="8232">
                  <c:v>0</c:v>
                </c:pt>
                <c:pt idx="8233">
                  <c:v>0</c:v>
                </c:pt>
                <c:pt idx="8234">
                  <c:v>0</c:v>
                </c:pt>
                <c:pt idx="8235">
                  <c:v>0</c:v>
                </c:pt>
                <c:pt idx="8236">
                  <c:v>0</c:v>
                </c:pt>
                <c:pt idx="8237">
                  <c:v>0</c:v>
                </c:pt>
                <c:pt idx="8238">
                  <c:v>0</c:v>
                </c:pt>
                <c:pt idx="8239">
                  <c:v>0</c:v>
                </c:pt>
                <c:pt idx="8240">
                  <c:v>0</c:v>
                </c:pt>
                <c:pt idx="8241">
                  <c:v>0</c:v>
                </c:pt>
                <c:pt idx="8242">
                  <c:v>0</c:v>
                </c:pt>
                <c:pt idx="8243">
                  <c:v>0</c:v>
                </c:pt>
                <c:pt idx="8244">
                  <c:v>0</c:v>
                </c:pt>
                <c:pt idx="8245">
                  <c:v>0</c:v>
                </c:pt>
                <c:pt idx="8246">
                  <c:v>0</c:v>
                </c:pt>
                <c:pt idx="8247">
                  <c:v>0</c:v>
                </c:pt>
                <c:pt idx="8248">
                  <c:v>0</c:v>
                </c:pt>
                <c:pt idx="8249">
                  <c:v>0</c:v>
                </c:pt>
                <c:pt idx="8250">
                  <c:v>0</c:v>
                </c:pt>
                <c:pt idx="8251">
                  <c:v>0</c:v>
                </c:pt>
                <c:pt idx="8252">
                  <c:v>0</c:v>
                </c:pt>
                <c:pt idx="8253">
                  <c:v>0</c:v>
                </c:pt>
                <c:pt idx="8254">
                  <c:v>0</c:v>
                </c:pt>
                <c:pt idx="8255">
                  <c:v>0</c:v>
                </c:pt>
                <c:pt idx="8256">
                  <c:v>0</c:v>
                </c:pt>
                <c:pt idx="8257">
                  <c:v>0</c:v>
                </c:pt>
                <c:pt idx="8258">
                  <c:v>0</c:v>
                </c:pt>
                <c:pt idx="8259">
                  <c:v>0</c:v>
                </c:pt>
                <c:pt idx="8260">
                  <c:v>0</c:v>
                </c:pt>
                <c:pt idx="8261">
                  <c:v>0</c:v>
                </c:pt>
                <c:pt idx="8262">
                  <c:v>0</c:v>
                </c:pt>
                <c:pt idx="8263">
                  <c:v>0</c:v>
                </c:pt>
                <c:pt idx="8264">
                  <c:v>0</c:v>
                </c:pt>
                <c:pt idx="8265">
                  <c:v>0</c:v>
                </c:pt>
                <c:pt idx="8266">
                  <c:v>0</c:v>
                </c:pt>
                <c:pt idx="8267">
                  <c:v>0</c:v>
                </c:pt>
                <c:pt idx="8268">
                  <c:v>0</c:v>
                </c:pt>
                <c:pt idx="8269">
                  <c:v>0</c:v>
                </c:pt>
                <c:pt idx="8270">
                  <c:v>0</c:v>
                </c:pt>
                <c:pt idx="8271">
                  <c:v>0</c:v>
                </c:pt>
                <c:pt idx="8272">
                  <c:v>0</c:v>
                </c:pt>
                <c:pt idx="8273">
                  <c:v>0</c:v>
                </c:pt>
                <c:pt idx="8274">
                  <c:v>0</c:v>
                </c:pt>
                <c:pt idx="8275">
                  <c:v>0</c:v>
                </c:pt>
                <c:pt idx="8276">
                  <c:v>0</c:v>
                </c:pt>
                <c:pt idx="8277">
                  <c:v>0</c:v>
                </c:pt>
                <c:pt idx="8278">
                  <c:v>0</c:v>
                </c:pt>
                <c:pt idx="8279">
                  <c:v>0</c:v>
                </c:pt>
                <c:pt idx="8280">
                  <c:v>0</c:v>
                </c:pt>
                <c:pt idx="8281">
                  <c:v>0</c:v>
                </c:pt>
                <c:pt idx="8282">
                  <c:v>0</c:v>
                </c:pt>
                <c:pt idx="8283">
                  <c:v>0</c:v>
                </c:pt>
                <c:pt idx="8284">
                  <c:v>0</c:v>
                </c:pt>
                <c:pt idx="8285">
                  <c:v>0</c:v>
                </c:pt>
                <c:pt idx="8286">
                  <c:v>0</c:v>
                </c:pt>
                <c:pt idx="8287">
                  <c:v>0</c:v>
                </c:pt>
                <c:pt idx="8288">
                  <c:v>0</c:v>
                </c:pt>
                <c:pt idx="8289">
                  <c:v>0</c:v>
                </c:pt>
                <c:pt idx="8290">
                  <c:v>0</c:v>
                </c:pt>
                <c:pt idx="8291">
                  <c:v>0</c:v>
                </c:pt>
                <c:pt idx="8292">
                  <c:v>0</c:v>
                </c:pt>
                <c:pt idx="8293">
                  <c:v>0</c:v>
                </c:pt>
                <c:pt idx="8294">
                  <c:v>0</c:v>
                </c:pt>
                <c:pt idx="8295">
                  <c:v>0</c:v>
                </c:pt>
                <c:pt idx="8296">
                  <c:v>0</c:v>
                </c:pt>
                <c:pt idx="8297">
                  <c:v>0</c:v>
                </c:pt>
                <c:pt idx="8298">
                  <c:v>0</c:v>
                </c:pt>
                <c:pt idx="8299">
                  <c:v>0</c:v>
                </c:pt>
                <c:pt idx="8300">
                  <c:v>0</c:v>
                </c:pt>
                <c:pt idx="8301">
                  <c:v>0</c:v>
                </c:pt>
                <c:pt idx="8302">
                  <c:v>0</c:v>
                </c:pt>
                <c:pt idx="8303">
                  <c:v>0</c:v>
                </c:pt>
                <c:pt idx="8304">
                  <c:v>0</c:v>
                </c:pt>
                <c:pt idx="8305">
                  <c:v>0</c:v>
                </c:pt>
                <c:pt idx="8306">
                  <c:v>0</c:v>
                </c:pt>
                <c:pt idx="8307">
                  <c:v>0</c:v>
                </c:pt>
                <c:pt idx="8308">
                  <c:v>0</c:v>
                </c:pt>
                <c:pt idx="8309">
                  <c:v>0</c:v>
                </c:pt>
                <c:pt idx="8310">
                  <c:v>0</c:v>
                </c:pt>
                <c:pt idx="8311">
                  <c:v>0</c:v>
                </c:pt>
                <c:pt idx="8312">
                  <c:v>0</c:v>
                </c:pt>
                <c:pt idx="8313">
                  <c:v>0</c:v>
                </c:pt>
                <c:pt idx="8314">
                  <c:v>0</c:v>
                </c:pt>
                <c:pt idx="8315">
                  <c:v>0</c:v>
                </c:pt>
                <c:pt idx="8316">
                  <c:v>0</c:v>
                </c:pt>
                <c:pt idx="8317">
                  <c:v>0</c:v>
                </c:pt>
                <c:pt idx="8318">
                  <c:v>0</c:v>
                </c:pt>
                <c:pt idx="8319">
                  <c:v>0</c:v>
                </c:pt>
                <c:pt idx="8320">
                  <c:v>0</c:v>
                </c:pt>
                <c:pt idx="8321">
                  <c:v>0</c:v>
                </c:pt>
                <c:pt idx="8322">
                  <c:v>0</c:v>
                </c:pt>
                <c:pt idx="8323">
                  <c:v>0</c:v>
                </c:pt>
                <c:pt idx="8324">
                  <c:v>0</c:v>
                </c:pt>
                <c:pt idx="8325">
                  <c:v>0</c:v>
                </c:pt>
                <c:pt idx="8326">
                  <c:v>0</c:v>
                </c:pt>
                <c:pt idx="8327">
                  <c:v>0</c:v>
                </c:pt>
                <c:pt idx="8328">
                  <c:v>0</c:v>
                </c:pt>
                <c:pt idx="8329">
                  <c:v>0</c:v>
                </c:pt>
                <c:pt idx="8330">
                  <c:v>0</c:v>
                </c:pt>
                <c:pt idx="8331">
                  <c:v>0</c:v>
                </c:pt>
                <c:pt idx="8332">
                  <c:v>0</c:v>
                </c:pt>
                <c:pt idx="8333">
                  <c:v>0</c:v>
                </c:pt>
                <c:pt idx="8334">
                  <c:v>0</c:v>
                </c:pt>
                <c:pt idx="8335">
                  <c:v>0</c:v>
                </c:pt>
                <c:pt idx="8336">
                  <c:v>0</c:v>
                </c:pt>
                <c:pt idx="8337">
                  <c:v>0</c:v>
                </c:pt>
                <c:pt idx="8338">
                  <c:v>0</c:v>
                </c:pt>
                <c:pt idx="8339">
                  <c:v>0</c:v>
                </c:pt>
                <c:pt idx="8340">
                  <c:v>0</c:v>
                </c:pt>
                <c:pt idx="8341">
                  <c:v>0</c:v>
                </c:pt>
                <c:pt idx="8342">
                  <c:v>0</c:v>
                </c:pt>
                <c:pt idx="8343">
                  <c:v>0</c:v>
                </c:pt>
                <c:pt idx="8344">
                  <c:v>0</c:v>
                </c:pt>
                <c:pt idx="8345">
                  <c:v>0</c:v>
                </c:pt>
                <c:pt idx="8346">
                  <c:v>0</c:v>
                </c:pt>
                <c:pt idx="8347">
                  <c:v>0</c:v>
                </c:pt>
                <c:pt idx="8348">
                  <c:v>0</c:v>
                </c:pt>
                <c:pt idx="8349">
                  <c:v>0</c:v>
                </c:pt>
                <c:pt idx="8350">
                  <c:v>0</c:v>
                </c:pt>
                <c:pt idx="8351">
                  <c:v>0</c:v>
                </c:pt>
                <c:pt idx="8352">
                  <c:v>0</c:v>
                </c:pt>
                <c:pt idx="8353">
                  <c:v>0</c:v>
                </c:pt>
                <c:pt idx="8354">
                  <c:v>0</c:v>
                </c:pt>
                <c:pt idx="8355">
                  <c:v>0</c:v>
                </c:pt>
                <c:pt idx="8356">
                  <c:v>0</c:v>
                </c:pt>
                <c:pt idx="8357">
                  <c:v>0</c:v>
                </c:pt>
                <c:pt idx="8358">
                  <c:v>0</c:v>
                </c:pt>
                <c:pt idx="8359">
                  <c:v>0</c:v>
                </c:pt>
                <c:pt idx="8360">
                  <c:v>0</c:v>
                </c:pt>
                <c:pt idx="8361">
                  <c:v>0</c:v>
                </c:pt>
                <c:pt idx="8362">
                  <c:v>0</c:v>
                </c:pt>
                <c:pt idx="8363">
                  <c:v>0</c:v>
                </c:pt>
                <c:pt idx="8364">
                  <c:v>0</c:v>
                </c:pt>
                <c:pt idx="8365">
                  <c:v>0</c:v>
                </c:pt>
                <c:pt idx="8366">
                  <c:v>0</c:v>
                </c:pt>
                <c:pt idx="8367">
                  <c:v>0</c:v>
                </c:pt>
                <c:pt idx="8368">
                  <c:v>0</c:v>
                </c:pt>
                <c:pt idx="8369">
                  <c:v>0</c:v>
                </c:pt>
                <c:pt idx="8370">
                  <c:v>0</c:v>
                </c:pt>
                <c:pt idx="8371">
                  <c:v>0</c:v>
                </c:pt>
                <c:pt idx="8372">
                  <c:v>0</c:v>
                </c:pt>
                <c:pt idx="8373">
                  <c:v>0</c:v>
                </c:pt>
                <c:pt idx="8374">
                  <c:v>0</c:v>
                </c:pt>
                <c:pt idx="8375">
                  <c:v>0</c:v>
                </c:pt>
                <c:pt idx="8376">
                  <c:v>0</c:v>
                </c:pt>
                <c:pt idx="8377">
                  <c:v>0</c:v>
                </c:pt>
                <c:pt idx="8378">
                  <c:v>0</c:v>
                </c:pt>
                <c:pt idx="8379">
                  <c:v>0</c:v>
                </c:pt>
                <c:pt idx="8380">
                  <c:v>0</c:v>
                </c:pt>
                <c:pt idx="8381">
                  <c:v>0</c:v>
                </c:pt>
                <c:pt idx="8382">
                  <c:v>0</c:v>
                </c:pt>
                <c:pt idx="8383">
                  <c:v>0</c:v>
                </c:pt>
                <c:pt idx="8384">
                  <c:v>0</c:v>
                </c:pt>
                <c:pt idx="8385">
                  <c:v>0</c:v>
                </c:pt>
                <c:pt idx="8386">
                  <c:v>0</c:v>
                </c:pt>
                <c:pt idx="8387">
                  <c:v>0</c:v>
                </c:pt>
                <c:pt idx="8388">
                  <c:v>0</c:v>
                </c:pt>
                <c:pt idx="8389">
                  <c:v>0</c:v>
                </c:pt>
                <c:pt idx="8390">
                  <c:v>0</c:v>
                </c:pt>
                <c:pt idx="8391">
                  <c:v>0</c:v>
                </c:pt>
                <c:pt idx="8392">
                  <c:v>0</c:v>
                </c:pt>
                <c:pt idx="8393">
                  <c:v>0</c:v>
                </c:pt>
                <c:pt idx="8394">
                  <c:v>0</c:v>
                </c:pt>
                <c:pt idx="8395">
                  <c:v>0</c:v>
                </c:pt>
                <c:pt idx="8396">
                  <c:v>0</c:v>
                </c:pt>
                <c:pt idx="8397">
                  <c:v>0</c:v>
                </c:pt>
                <c:pt idx="8398">
                  <c:v>0</c:v>
                </c:pt>
                <c:pt idx="8399">
                  <c:v>0</c:v>
                </c:pt>
                <c:pt idx="8400">
                  <c:v>0</c:v>
                </c:pt>
                <c:pt idx="8401">
                  <c:v>0</c:v>
                </c:pt>
                <c:pt idx="8402">
                  <c:v>0</c:v>
                </c:pt>
                <c:pt idx="8403">
                  <c:v>0</c:v>
                </c:pt>
                <c:pt idx="8404">
                  <c:v>0</c:v>
                </c:pt>
                <c:pt idx="8405">
                  <c:v>0</c:v>
                </c:pt>
                <c:pt idx="8406">
                  <c:v>0</c:v>
                </c:pt>
                <c:pt idx="8407">
                  <c:v>0</c:v>
                </c:pt>
                <c:pt idx="8408">
                  <c:v>0</c:v>
                </c:pt>
                <c:pt idx="8409">
                  <c:v>0</c:v>
                </c:pt>
                <c:pt idx="8410">
                  <c:v>0</c:v>
                </c:pt>
                <c:pt idx="8411">
                  <c:v>0</c:v>
                </c:pt>
                <c:pt idx="8412">
                  <c:v>0</c:v>
                </c:pt>
                <c:pt idx="8413">
                  <c:v>0</c:v>
                </c:pt>
                <c:pt idx="8414">
                  <c:v>0</c:v>
                </c:pt>
                <c:pt idx="8415">
                  <c:v>0</c:v>
                </c:pt>
                <c:pt idx="8416">
                  <c:v>0</c:v>
                </c:pt>
                <c:pt idx="8417">
                  <c:v>0</c:v>
                </c:pt>
                <c:pt idx="8418">
                  <c:v>0</c:v>
                </c:pt>
                <c:pt idx="8419">
                  <c:v>0</c:v>
                </c:pt>
                <c:pt idx="8420">
                  <c:v>0</c:v>
                </c:pt>
                <c:pt idx="8421">
                  <c:v>0</c:v>
                </c:pt>
                <c:pt idx="8422">
                  <c:v>0</c:v>
                </c:pt>
                <c:pt idx="8423">
                  <c:v>0</c:v>
                </c:pt>
                <c:pt idx="8424">
                  <c:v>0</c:v>
                </c:pt>
                <c:pt idx="8425">
                  <c:v>0</c:v>
                </c:pt>
                <c:pt idx="8426">
                  <c:v>0</c:v>
                </c:pt>
                <c:pt idx="8427">
                  <c:v>0</c:v>
                </c:pt>
                <c:pt idx="8428">
                  <c:v>0</c:v>
                </c:pt>
                <c:pt idx="8429">
                  <c:v>0</c:v>
                </c:pt>
                <c:pt idx="8430">
                  <c:v>0</c:v>
                </c:pt>
                <c:pt idx="8431">
                  <c:v>0</c:v>
                </c:pt>
                <c:pt idx="8432">
                  <c:v>0</c:v>
                </c:pt>
                <c:pt idx="8433">
                  <c:v>0</c:v>
                </c:pt>
                <c:pt idx="8434">
                  <c:v>0</c:v>
                </c:pt>
                <c:pt idx="8435">
                  <c:v>0</c:v>
                </c:pt>
                <c:pt idx="8436">
                  <c:v>0</c:v>
                </c:pt>
                <c:pt idx="8437">
                  <c:v>0</c:v>
                </c:pt>
                <c:pt idx="8438">
                  <c:v>0</c:v>
                </c:pt>
                <c:pt idx="8439">
                  <c:v>0</c:v>
                </c:pt>
                <c:pt idx="8440">
                  <c:v>0</c:v>
                </c:pt>
                <c:pt idx="8441">
                  <c:v>0</c:v>
                </c:pt>
                <c:pt idx="8442">
                  <c:v>0</c:v>
                </c:pt>
                <c:pt idx="8443">
                  <c:v>0</c:v>
                </c:pt>
                <c:pt idx="8444">
                  <c:v>0</c:v>
                </c:pt>
                <c:pt idx="8445">
                  <c:v>0</c:v>
                </c:pt>
                <c:pt idx="8446">
                  <c:v>0</c:v>
                </c:pt>
                <c:pt idx="8447">
                  <c:v>0</c:v>
                </c:pt>
                <c:pt idx="8448">
                  <c:v>0</c:v>
                </c:pt>
                <c:pt idx="8449">
                  <c:v>0</c:v>
                </c:pt>
                <c:pt idx="8450">
                  <c:v>0</c:v>
                </c:pt>
                <c:pt idx="8451">
                  <c:v>0</c:v>
                </c:pt>
                <c:pt idx="8452">
                  <c:v>0</c:v>
                </c:pt>
                <c:pt idx="8453">
                  <c:v>0</c:v>
                </c:pt>
                <c:pt idx="8454">
                  <c:v>0</c:v>
                </c:pt>
                <c:pt idx="8455">
                  <c:v>0</c:v>
                </c:pt>
                <c:pt idx="8456">
                  <c:v>0</c:v>
                </c:pt>
                <c:pt idx="8457">
                  <c:v>0</c:v>
                </c:pt>
                <c:pt idx="8458">
                  <c:v>0</c:v>
                </c:pt>
                <c:pt idx="8459">
                  <c:v>0</c:v>
                </c:pt>
                <c:pt idx="8460">
                  <c:v>0</c:v>
                </c:pt>
                <c:pt idx="8461">
                  <c:v>0</c:v>
                </c:pt>
                <c:pt idx="8462">
                  <c:v>0</c:v>
                </c:pt>
                <c:pt idx="8463">
                  <c:v>0</c:v>
                </c:pt>
                <c:pt idx="8464">
                  <c:v>0</c:v>
                </c:pt>
                <c:pt idx="8465">
                  <c:v>0</c:v>
                </c:pt>
                <c:pt idx="8466">
                  <c:v>0</c:v>
                </c:pt>
                <c:pt idx="8467">
                  <c:v>0</c:v>
                </c:pt>
                <c:pt idx="8468">
                  <c:v>0</c:v>
                </c:pt>
                <c:pt idx="8469">
                  <c:v>0</c:v>
                </c:pt>
                <c:pt idx="8470">
                  <c:v>0</c:v>
                </c:pt>
                <c:pt idx="8471">
                  <c:v>0</c:v>
                </c:pt>
                <c:pt idx="8472">
                  <c:v>0</c:v>
                </c:pt>
                <c:pt idx="8473">
                  <c:v>0</c:v>
                </c:pt>
                <c:pt idx="8474">
                  <c:v>0</c:v>
                </c:pt>
                <c:pt idx="8475">
                  <c:v>0</c:v>
                </c:pt>
                <c:pt idx="8476">
                  <c:v>0</c:v>
                </c:pt>
                <c:pt idx="8477">
                  <c:v>0</c:v>
                </c:pt>
                <c:pt idx="8478">
                  <c:v>0</c:v>
                </c:pt>
                <c:pt idx="8479">
                  <c:v>0</c:v>
                </c:pt>
                <c:pt idx="8480">
                  <c:v>0</c:v>
                </c:pt>
                <c:pt idx="8481">
                  <c:v>0</c:v>
                </c:pt>
                <c:pt idx="8482">
                  <c:v>0</c:v>
                </c:pt>
                <c:pt idx="8483">
                  <c:v>0</c:v>
                </c:pt>
                <c:pt idx="8484">
                  <c:v>0</c:v>
                </c:pt>
                <c:pt idx="8485">
                  <c:v>0</c:v>
                </c:pt>
                <c:pt idx="8486">
                  <c:v>0</c:v>
                </c:pt>
                <c:pt idx="8487">
                  <c:v>0</c:v>
                </c:pt>
                <c:pt idx="8488">
                  <c:v>0</c:v>
                </c:pt>
                <c:pt idx="8489">
                  <c:v>0</c:v>
                </c:pt>
                <c:pt idx="8490">
                  <c:v>0</c:v>
                </c:pt>
                <c:pt idx="8491">
                  <c:v>0</c:v>
                </c:pt>
                <c:pt idx="8492">
                  <c:v>0</c:v>
                </c:pt>
                <c:pt idx="8493">
                  <c:v>0</c:v>
                </c:pt>
                <c:pt idx="8494">
                  <c:v>0</c:v>
                </c:pt>
                <c:pt idx="8495">
                  <c:v>0</c:v>
                </c:pt>
                <c:pt idx="8496">
                  <c:v>0</c:v>
                </c:pt>
                <c:pt idx="8497">
                  <c:v>0</c:v>
                </c:pt>
                <c:pt idx="8498">
                  <c:v>0</c:v>
                </c:pt>
                <c:pt idx="8499">
                  <c:v>0</c:v>
                </c:pt>
                <c:pt idx="8500">
                  <c:v>0</c:v>
                </c:pt>
                <c:pt idx="8501">
                  <c:v>0</c:v>
                </c:pt>
                <c:pt idx="8502">
                  <c:v>0</c:v>
                </c:pt>
                <c:pt idx="8503">
                  <c:v>0</c:v>
                </c:pt>
                <c:pt idx="8504">
                  <c:v>0</c:v>
                </c:pt>
                <c:pt idx="8505">
                  <c:v>0</c:v>
                </c:pt>
                <c:pt idx="8506">
                  <c:v>0</c:v>
                </c:pt>
                <c:pt idx="8507">
                  <c:v>0</c:v>
                </c:pt>
                <c:pt idx="8508">
                  <c:v>0</c:v>
                </c:pt>
                <c:pt idx="8509">
                  <c:v>0</c:v>
                </c:pt>
                <c:pt idx="8510">
                  <c:v>0</c:v>
                </c:pt>
                <c:pt idx="8511">
                  <c:v>0</c:v>
                </c:pt>
                <c:pt idx="8512">
                  <c:v>0</c:v>
                </c:pt>
                <c:pt idx="8513">
                  <c:v>0</c:v>
                </c:pt>
                <c:pt idx="8514">
                  <c:v>0</c:v>
                </c:pt>
                <c:pt idx="8515">
                  <c:v>0</c:v>
                </c:pt>
                <c:pt idx="8516">
                  <c:v>0</c:v>
                </c:pt>
                <c:pt idx="8517">
                  <c:v>0</c:v>
                </c:pt>
                <c:pt idx="8518">
                  <c:v>0</c:v>
                </c:pt>
                <c:pt idx="8519">
                  <c:v>0</c:v>
                </c:pt>
                <c:pt idx="8520">
                  <c:v>0</c:v>
                </c:pt>
                <c:pt idx="8521">
                  <c:v>0</c:v>
                </c:pt>
                <c:pt idx="8522">
                  <c:v>0</c:v>
                </c:pt>
                <c:pt idx="8523">
                  <c:v>0</c:v>
                </c:pt>
                <c:pt idx="8524">
                  <c:v>0</c:v>
                </c:pt>
                <c:pt idx="8525">
                  <c:v>0</c:v>
                </c:pt>
                <c:pt idx="8526">
                  <c:v>0</c:v>
                </c:pt>
                <c:pt idx="8527">
                  <c:v>0</c:v>
                </c:pt>
                <c:pt idx="8528">
                  <c:v>0</c:v>
                </c:pt>
                <c:pt idx="8529">
                  <c:v>0</c:v>
                </c:pt>
                <c:pt idx="8530">
                  <c:v>0</c:v>
                </c:pt>
                <c:pt idx="8531">
                  <c:v>0</c:v>
                </c:pt>
                <c:pt idx="8532">
                  <c:v>0</c:v>
                </c:pt>
                <c:pt idx="8533">
                  <c:v>0</c:v>
                </c:pt>
                <c:pt idx="8534">
                  <c:v>0</c:v>
                </c:pt>
                <c:pt idx="8535">
                  <c:v>0</c:v>
                </c:pt>
                <c:pt idx="8536">
                  <c:v>0</c:v>
                </c:pt>
                <c:pt idx="8537">
                  <c:v>0</c:v>
                </c:pt>
                <c:pt idx="8538">
                  <c:v>0</c:v>
                </c:pt>
                <c:pt idx="8539">
                  <c:v>0</c:v>
                </c:pt>
                <c:pt idx="8540">
                  <c:v>0</c:v>
                </c:pt>
                <c:pt idx="8541">
                  <c:v>0</c:v>
                </c:pt>
                <c:pt idx="8542">
                  <c:v>0</c:v>
                </c:pt>
                <c:pt idx="8543">
                  <c:v>0</c:v>
                </c:pt>
                <c:pt idx="8544">
                  <c:v>0</c:v>
                </c:pt>
                <c:pt idx="8545">
                  <c:v>0</c:v>
                </c:pt>
                <c:pt idx="8546">
                  <c:v>0</c:v>
                </c:pt>
                <c:pt idx="8547">
                  <c:v>0</c:v>
                </c:pt>
                <c:pt idx="8548">
                  <c:v>0</c:v>
                </c:pt>
                <c:pt idx="8549">
                  <c:v>0</c:v>
                </c:pt>
                <c:pt idx="8550">
                  <c:v>0</c:v>
                </c:pt>
                <c:pt idx="8551">
                  <c:v>0</c:v>
                </c:pt>
                <c:pt idx="8552">
                  <c:v>0</c:v>
                </c:pt>
                <c:pt idx="8553">
                  <c:v>0</c:v>
                </c:pt>
                <c:pt idx="8554">
                  <c:v>0</c:v>
                </c:pt>
                <c:pt idx="8555">
                  <c:v>0</c:v>
                </c:pt>
                <c:pt idx="8556">
                  <c:v>0</c:v>
                </c:pt>
                <c:pt idx="8557">
                  <c:v>0</c:v>
                </c:pt>
                <c:pt idx="8558">
                  <c:v>0</c:v>
                </c:pt>
                <c:pt idx="8559">
                  <c:v>0</c:v>
                </c:pt>
                <c:pt idx="8560">
                  <c:v>0</c:v>
                </c:pt>
                <c:pt idx="8561">
                  <c:v>0</c:v>
                </c:pt>
                <c:pt idx="8562">
                  <c:v>0</c:v>
                </c:pt>
                <c:pt idx="8563">
                  <c:v>0</c:v>
                </c:pt>
                <c:pt idx="8564">
                  <c:v>0</c:v>
                </c:pt>
                <c:pt idx="8565">
                  <c:v>0</c:v>
                </c:pt>
                <c:pt idx="8566">
                  <c:v>0</c:v>
                </c:pt>
                <c:pt idx="8567">
                  <c:v>0</c:v>
                </c:pt>
                <c:pt idx="8568">
                  <c:v>0</c:v>
                </c:pt>
                <c:pt idx="8569">
                  <c:v>0</c:v>
                </c:pt>
                <c:pt idx="8570">
                  <c:v>0</c:v>
                </c:pt>
                <c:pt idx="8571">
                  <c:v>0</c:v>
                </c:pt>
                <c:pt idx="8572">
                  <c:v>0</c:v>
                </c:pt>
                <c:pt idx="8573">
                  <c:v>0</c:v>
                </c:pt>
                <c:pt idx="8574">
                  <c:v>0</c:v>
                </c:pt>
                <c:pt idx="8575">
                  <c:v>0</c:v>
                </c:pt>
                <c:pt idx="8576">
                  <c:v>0</c:v>
                </c:pt>
                <c:pt idx="8577">
                  <c:v>0</c:v>
                </c:pt>
                <c:pt idx="8578">
                  <c:v>0</c:v>
                </c:pt>
                <c:pt idx="8579">
                  <c:v>0</c:v>
                </c:pt>
                <c:pt idx="8580">
                  <c:v>0</c:v>
                </c:pt>
                <c:pt idx="8581">
                  <c:v>0</c:v>
                </c:pt>
                <c:pt idx="8582">
                  <c:v>0</c:v>
                </c:pt>
                <c:pt idx="8583">
                  <c:v>0</c:v>
                </c:pt>
                <c:pt idx="8584">
                  <c:v>0</c:v>
                </c:pt>
                <c:pt idx="8585">
                  <c:v>0</c:v>
                </c:pt>
                <c:pt idx="8586">
                  <c:v>0</c:v>
                </c:pt>
                <c:pt idx="8587">
                  <c:v>0</c:v>
                </c:pt>
                <c:pt idx="8588">
                  <c:v>0</c:v>
                </c:pt>
                <c:pt idx="8589">
                  <c:v>0</c:v>
                </c:pt>
                <c:pt idx="8590">
                  <c:v>0</c:v>
                </c:pt>
                <c:pt idx="8591">
                  <c:v>0</c:v>
                </c:pt>
                <c:pt idx="8592">
                  <c:v>0</c:v>
                </c:pt>
                <c:pt idx="8593">
                  <c:v>0</c:v>
                </c:pt>
                <c:pt idx="8594">
                  <c:v>0</c:v>
                </c:pt>
                <c:pt idx="8595">
                  <c:v>0</c:v>
                </c:pt>
                <c:pt idx="8596">
                  <c:v>0</c:v>
                </c:pt>
                <c:pt idx="8597">
                  <c:v>0</c:v>
                </c:pt>
                <c:pt idx="8598">
                  <c:v>0</c:v>
                </c:pt>
                <c:pt idx="8599">
                  <c:v>0</c:v>
                </c:pt>
                <c:pt idx="8600">
                  <c:v>0</c:v>
                </c:pt>
                <c:pt idx="8601">
                  <c:v>0</c:v>
                </c:pt>
                <c:pt idx="8602">
                  <c:v>0</c:v>
                </c:pt>
                <c:pt idx="8603">
                  <c:v>0</c:v>
                </c:pt>
                <c:pt idx="8604">
                  <c:v>0</c:v>
                </c:pt>
                <c:pt idx="8605">
                  <c:v>0</c:v>
                </c:pt>
                <c:pt idx="8606">
                  <c:v>0</c:v>
                </c:pt>
                <c:pt idx="8607">
                  <c:v>0</c:v>
                </c:pt>
                <c:pt idx="8608">
                  <c:v>0</c:v>
                </c:pt>
                <c:pt idx="8609">
                  <c:v>0</c:v>
                </c:pt>
                <c:pt idx="8610">
                  <c:v>0</c:v>
                </c:pt>
                <c:pt idx="8611">
                  <c:v>0</c:v>
                </c:pt>
                <c:pt idx="8612">
                  <c:v>0</c:v>
                </c:pt>
                <c:pt idx="8613">
                  <c:v>0</c:v>
                </c:pt>
                <c:pt idx="8614">
                  <c:v>0</c:v>
                </c:pt>
                <c:pt idx="8615">
                  <c:v>0</c:v>
                </c:pt>
                <c:pt idx="8616">
                  <c:v>0</c:v>
                </c:pt>
                <c:pt idx="8617">
                  <c:v>0</c:v>
                </c:pt>
                <c:pt idx="8618">
                  <c:v>0</c:v>
                </c:pt>
                <c:pt idx="8619">
                  <c:v>0</c:v>
                </c:pt>
                <c:pt idx="8620">
                  <c:v>0</c:v>
                </c:pt>
                <c:pt idx="8621">
                  <c:v>0</c:v>
                </c:pt>
                <c:pt idx="8622">
                  <c:v>0</c:v>
                </c:pt>
                <c:pt idx="8623">
                  <c:v>0</c:v>
                </c:pt>
                <c:pt idx="8624">
                  <c:v>0</c:v>
                </c:pt>
                <c:pt idx="8625">
                  <c:v>0</c:v>
                </c:pt>
                <c:pt idx="8626">
                  <c:v>0</c:v>
                </c:pt>
                <c:pt idx="8627">
                  <c:v>0</c:v>
                </c:pt>
                <c:pt idx="8628">
                  <c:v>0</c:v>
                </c:pt>
                <c:pt idx="8629">
                  <c:v>0</c:v>
                </c:pt>
                <c:pt idx="8630">
                  <c:v>0</c:v>
                </c:pt>
                <c:pt idx="8631">
                  <c:v>0</c:v>
                </c:pt>
                <c:pt idx="8632">
                  <c:v>0</c:v>
                </c:pt>
                <c:pt idx="8633">
                  <c:v>0</c:v>
                </c:pt>
                <c:pt idx="8634">
                  <c:v>0</c:v>
                </c:pt>
                <c:pt idx="8635">
                  <c:v>0</c:v>
                </c:pt>
                <c:pt idx="8636">
                  <c:v>0</c:v>
                </c:pt>
                <c:pt idx="8637">
                  <c:v>0</c:v>
                </c:pt>
                <c:pt idx="8638">
                  <c:v>0</c:v>
                </c:pt>
                <c:pt idx="8639">
                  <c:v>0</c:v>
                </c:pt>
                <c:pt idx="8640">
                  <c:v>0</c:v>
                </c:pt>
                <c:pt idx="8641">
                  <c:v>0</c:v>
                </c:pt>
                <c:pt idx="8642">
                  <c:v>0</c:v>
                </c:pt>
                <c:pt idx="8643">
                  <c:v>0</c:v>
                </c:pt>
                <c:pt idx="8644">
                  <c:v>0</c:v>
                </c:pt>
                <c:pt idx="8645">
                  <c:v>0</c:v>
                </c:pt>
                <c:pt idx="8646">
                  <c:v>0</c:v>
                </c:pt>
                <c:pt idx="8647">
                  <c:v>0</c:v>
                </c:pt>
                <c:pt idx="8648">
                  <c:v>0</c:v>
                </c:pt>
                <c:pt idx="8649">
                  <c:v>0</c:v>
                </c:pt>
                <c:pt idx="8650">
                  <c:v>0</c:v>
                </c:pt>
                <c:pt idx="8651">
                  <c:v>0</c:v>
                </c:pt>
                <c:pt idx="8652">
                  <c:v>0</c:v>
                </c:pt>
                <c:pt idx="8653">
                  <c:v>0</c:v>
                </c:pt>
                <c:pt idx="8654">
                  <c:v>0</c:v>
                </c:pt>
                <c:pt idx="8655">
                  <c:v>0</c:v>
                </c:pt>
                <c:pt idx="8656">
                  <c:v>0</c:v>
                </c:pt>
                <c:pt idx="8657">
                  <c:v>0</c:v>
                </c:pt>
                <c:pt idx="8658">
                  <c:v>0</c:v>
                </c:pt>
                <c:pt idx="8659">
                  <c:v>0</c:v>
                </c:pt>
                <c:pt idx="8660">
                  <c:v>0</c:v>
                </c:pt>
                <c:pt idx="8661">
                  <c:v>0</c:v>
                </c:pt>
                <c:pt idx="8662">
                  <c:v>0</c:v>
                </c:pt>
                <c:pt idx="8663">
                  <c:v>0</c:v>
                </c:pt>
                <c:pt idx="8664">
                  <c:v>0</c:v>
                </c:pt>
                <c:pt idx="8665">
                  <c:v>0</c:v>
                </c:pt>
                <c:pt idx="8666">
                  <c:v>0</c:v>
                </c:pt>
                <c:pt idx="8667">
                  <c:v>0</c:v>
                </c:pt>
                <c:pt idx="8668">
                  <c:v>0</c:v>
                </c:pt>
                <c:pt idx="8669">
                  <c:v>0</c:v>
                </c:pt>
                <c:pt idx="8670">
                  <c:v>0</c:v>
                </c:pt>
                <c:pt idx="8671">
                  <c:v>0</c:v>
                </c:pt>
                <c:pt idx="8672">
                  <c:v>0</c:v>
                </c:pt>
                <c:pt idx="8673">
                  <c:v>0</c:v>
                </c:pt>
                <c:pt idx="8674">
                  <c:v>0</c:v>
                </c:pt>
                <c:pt idx="8675">
                  <c:v>0</c:v>
                </c:pt>
                <c:pt idx="8676">
                  <c:v>0</c:v>
                </c:pt>
                <c:pt idx="8677">
                  <c:v>0</c:v>
                </c:pt>
                <c:pt idx="8678">
                  <c:v>0</c:v>
                </c:pt>
                <c:pt idx="8679">
                  <c:v>0</c:v>
                </c:pt>
                <c:pt idx="8680">
                  <c:v>0</c:v>
                </c:pt>
                <c:pt idx="8681">
                  <c:v>0</c:v>
                </c:pt>
                <c:pt idx="8682">
                  <c:v>0</c:v>
                </c:pt>
                <c:pt idx="8683">
                  <c:v>0</c:v>
                </c:pt>
                <c:pt idx="8684">
                  <c:v>0</c:v>
                </c:pt>
                <c:pt idx="8685">
                  <c:v>0</c:v>
                </c:pt>
                <c:pt idx="8686">
                  <c:v>0</c:v>
                </c:pt>
                <c:pt idx="8687">
                  <c:v>0</c:v>
                </c:pt>
                <c:pt idx="8688">
                  <c:v>0</c:v>
                </c:pt>
                <c:pt idx="8689">
                  <c:v>0</c:v>
                </c:pt>
                <c:pt idx="8690">
                  <c:v>0</c:v>
                </c:pt>
                <c:pt idx="8691">
                  <c:v>0</c:v>
                </c:pt>
                <c:pt idx="8692">
                  <c:v>0</c:v>
                </c:pt>
                <c:pt idx="8693">
                  <c:v>0</c:v>
                </c:pt>
                <c:pt idx="8694">
                  <c:v>0</c:v>
                </c:pt>
                <c:pt idx="8695">
                  <c:v>0</c:v>
                </c:pt>
                <c:pt idx="8696">
                  <c:v>0</c:v>
                </c:pt>
                <c:pt idx="8697">
                  <c:v>0</c:v>
                </c:pt>
                <c:pt idx="8698">
                  <c:v>0</c:v>
                </c:pt>
                <c:pt idx="8699">
                  <c:v>0</c:v>
                </c:pt>
                <c:pt idx="8700">
                  <c:v>0</c:v>
                </c:pt>
                <c:pt idx="8701">
                  <c:v>0</c:v>
                </c:pt>
                <c:pt idx="8702">
                  <c:v>0</c:v>
                </c:pt>
                <c:pt idx="8703">
                  <c:v>0</c:v>
                </c:pt>
                <c:pt idx="8704">
                  <c:v>0</c:v>
                </c:pt>
                <c:pt idx="8705">
                  <c:v>0</c:v>
                </c:pt>
                <c:pt idx="8706">
                  <c:v>0</c:v>
                </c:pt>
                <c:pt idx="8707">
                  <c:v>0</c:v>
                </c:pt>
                <c:pt idx="8708">
                  <c:v>0</c:v>
                </c:pt>
                <c:pt idx="8709">
                  <c:v>0</c:v>
                </c:pt>
                <c:pt idx="8710">
                  <c:v>0</c:v>
                </c:pt>
                <c:pt idx="8711">
                  <c:v>0</c:v>
                </c:pt>
                <c:pt idx="8712">
                  <c:v>0</c:v>
                </c:pt>
                <c:pt idx="8713">
                  <c:v>0</c:v>
                </c:pt>
                <c:pt idx="8714">
                  <c:v>0</c:v>
                </c:pt>
                <c:pt idx="8715">
                  <c:v>0</c:v>
                </c:pt>
                <c:pt idx="8716">
                  <c:v>0</c:v>
                </c:pt>
                <c:pt idx="8717">
                  <c:v>0</c:v>
                </c:pt>
                <c:pt idx="8718">
                  <c:v>0</c:v>
                </c:pt>
                <c:pt idx="8719">
                  <c:v>0</c:v>
                </c:pt>
                <c:pt idx="8720">
                  <c:v>0</c:v>
                </c:pt>
                <c:pt idx="8721">
                  <c:v>0</c:v>
                </c:pt>
                <c:pt idx="8722">
                  <c:v>0</c:v>
                </c:pt>
                <c:pt idx="8723">
                  <c:v>0</c:v>
                </c:pt>
                <c:pt idx="8724">
                  <c:v>0</c:v>
                </c:pt>
                <c:pt idx="8725">
                  <c:v>0</c:v>
                </c:pt>
                <c:pt idx="8726">
                  <c:v>0</c:v>
                </c:pt>
                <c:pt idx="8727">
                  <c:v>0</c:v>
                </c:pt>
                <c:pt idx="8728">
                  <c:v>0</c:v>
                </c:pt>
                <c:pt idx="8729">
                  <c:v>0</c:v>
                </c:pt>
                <c:pt idx="8730">
                  <c:v>0</c:v>
                </c:pt>
                <c:pt idx="8731">
                  <c:v>0</c:v>
                </c:pt>
                <c:pt idx="8732">
                  <c:v>0</c:v>
                </c:pt>
                <c:pt idx="8733">
                  <c:v>0</c:v>
                </c:pt>
                <c:pt idx="8734">
                  <c:v>0</c:v>
                </c:pt>
                <c:pt idx="8735">
                  <c:v>0</c:v>
                </c:pt>
                <c:pt idx="8736">
                  <c:v>0</c:v>
                </c:pt>
                <c:pt idx="8737">
                  <c:v>0</c:v>
                </c:pt>
                <c:pt idx="8738">
                  <c:v>0</c:v>
                </c:pt>
                <c:pt idx="8739">
                  <c:v>0</c:v>
                </c:pt>
                <c:pt idx="8740">
                  <c:v>0</c:v>
                </c:pt>
                <c:pt idx="8741">
                  <c:v>0</c:v>
                </c:pt>
                <c:pt idx="8742">
                  <c:v>0</c:v>
                </c:pt>
                <c:pt idx="8743">
                  <c:v>0</c:v>
                </c:pt>
                <c:pt idx="8744">
                  <c:v>0</c:v>
                </c:pt>
                <c:pt idx="8745">
                  <c:v>0</c:v>
                </c:pt>
                <c:pt idx="8746">
                  <c:v>0</c:v>
                </c:pt>
                <c:pt idx="8747">
                  <c:v>0</c:v>
                </c:pt>
                <c:pt idx="8748">
                  <c:v>0</c:v>
                </c:pt>
                <c:pt idx="8749">
                  <c:v>0</c:v>
                </c:pt>
                <c:pt idx="8750">
                  <c:v>0</c:v>
                </c:pt>
                <c:pt idx="8751">
                  <c:v>0</c:v>
                </c:pt>
                <c:pt idx="8752">
                  <c:v>0</c:v>
                </c:pt>
                <c:pt idx="8753">
                  <c:v>0</c:v>
                </c:pt>
                <c:pt idx="8754">
                  <c:v>0</c:v>
                </c:pt>
                <c:pt idx="8755">
                  <c:v>0</c:v>
                </c:pt>
                <c:pt idx="8756">
                  <c:v>0</c:v>
                </c:pt>
                <c:pt idx="8757">
                  <c:v>0</c:v>
                </c:pt>
                <c:pt idx="8758">
                  <c:v>0</c:v>
                </c:pt>
                <c:pt idx="8759">
                  <c:v>0</c:v>
                </c:pt>
                <c:pt idx="8760">
                  <c:v>0</c:v>
                </c:pt>
                <c:pt idx="8761">
                  <c:v>0</c:v>
                </c:pt>
                <c:pt idx="8762">
                  <c:v>0</c:v>
                </c:pt>
                <c:pt idx="8763">
                  <c:v>0</c:v>
                </c:pt>
                <c:pt idx="8764">
                  <c:v>0</c:v>
                </c:pt>
                <c:pt idx="8765">
                  <c:v>0</c:v>
                </c:pt>
                <c:pt idx="8766">
                  <c:v>0</c:v>
                </c:pt>
                <c:pt idx="8767">
                  <c:v>0</c:v>
                </c:pt>
                <c:pt idx="8768">
                  <c:v>0</c:v>
                </c:pt>
                <c:pt idx="8769">
                  <c:v>0</c:v>
                </c:pt>
                <c:pt idx="8770">
                  <c:v>0</c:v>
                </c:pt>
                <c:pt idx="8771">
                  <c:v>0</c:v>
                </c:pt>
                <c:pt idx="8772">
                  <c:v>0</c:v>
                </c:pt>
                <c:pt idx="8773">
                  <c:v>0</c:v>
                </c:pt>
                <c:pt idx="8774">
                  <c:v>0</c:v>
                </c:pt>
                <c:pt idx="8775">
                  <c:v>0</c:v>
                </c:pt>
                <c:pt idx="8776">
                  <c:v>0</c:v>
                </c:pt>
                <c:pt idx="8777">
                  <c:v>0</c:v>
                </c:pt>
                <c:pt idx="8778">
                  <c:v>0</c:v>
                </c:pt>
                <c:pt idx="8779">
                  <c:v>0</c:v>
                </c:pt>
                <c:pt idx="8780">
                  <c:v>0</c:v>
                </c:pt>
                <c:pt idx="8781">
                  <c:v>0</c:v>
                </c:pt>
                <c:pt idx="8782">
                  <c:v>0</c:v>
                </c:pt>
                <c:pt idx="8783">
                  <c:v>0</c:v>
                </c:pt>
                <c:pt idx="8784">
                  <c:v>0</c:v>
                </c:pt>
                <c:pt idx="8785">
                  <c:v>0</c:v>
                </c:pt>
                <c:pt idx="8786">
                  <c:v>0</c:v>
                </c:pt>
                <c:pt idx="8787">
                  <c:v>0</c:v>
                </c:pt>
                <c:pt idx="8788">
                  <c:v>0</c:v>
                </c:pt>
                <c:pt idx="8789">
                  <c:v>0</c:v>
                </c:pt>
                <c:pt idx="8790">
                  <c:v>0</c:v>
                </c:pt>
                <c:pt idx="8791">
                  <c:v>0</c:v>
                </c:pt>
                <c:pt idx="8792">
                  <c:v>0</c:v>
                </c:pt>
                <c:pt idx="8793">
                  <c:v>0</c:v>
                </c:pt>
                <c:pt idx="8794">
                  <c:v>0</c:v>
                </c:pt>
                <c:pt idx="8795">
                  <c:v>0</c:v>
                </c:pt>
                <c:pt idx="8796">
                  <c:v>0</c:v>
                </c:pt>
                <c:pt idx="8797">
                  <c:v>0</c:v>
                </c:pt>
                <c:pt idx="8798">
                  <c:v>0</c:v>
                </c:pt>
                <c:pt idx="8799">
                  <c:v>0</c:v>
                </c:pt>
                <c:pt idx="8800">
                  <c:v>0</c:v>
                </c:pt>
                <c:pt idx="8801">
                  <c:v>0</c:v>
                </c:pt>
                <c:pt idx="8802">
                  <c:v>0</c:v>
                </c:pt>
                <c:pt idx="8803">
                  <c:v>0</c:v>
                </c:pt>
                <c:pt idx="8804">
                  <c:v>0</c:v>
                </c:pt>
                <c:pt idx="8805">
                  <c:v>0</c:v>
                </c:pt>
                <c:pt idx="8806">
                  <c:v>0</c:v>
                </c:pt>
                <c:pt idx="8807">
                  <c:v>0</c:v>
                </c:pt>
                <c:pt idx="8808">
                  <c:v>0</c:v>
                </c:pt>
                <c:pt idx="8809">
                  <c:v>0</c:v>
                </c:pt>
                <c:pt idx="8810">
                  <c:v>0</c:v>
                </c:pt>
                <c:pt idx="8811">
                  <c:v>0</c:v>
                </c:pt>
                <c:pt idx="8812">
                  <c:v>0</c:v>
                </c:pt>
                <c:pt idx="8813">
                  <c:v>0</c:v>
                </c:pt>
                <c:pt idx="8814">
                  <c:v>0</c:v>
                </c:pt>
                <c:pt idx="8815">
                  <c:v>0</c:v>
                </c:pt>
                <c:pt idx="8816">
                  <c:v>0</c:v>
                </c:pt>
                <c:pt idx="8817">
                  <c:v>0</c:v>
                </c:pt>
                <c:pt idx="8818">
                  <c:v>0</c:v>
                </c:pt>
                <c:pt idx="8819">
                  <c:v>0</c:v>
                </c:pt>
                <c:pt idx="8820">
                  <c:v>0</c:v>
                </c:pt>
                <c:pt idx="8821">
                  <c:v>0</c:v>
                </c:pt>
                <c:pt idx="8822">
                  <c:v>0</c:v>
                </c:pt>
                <c:pt idx="8823">
                  <c:v>0</c:v>
                </c:pt>
                <c:pt idx="8824">
                  <c:v>0</c:v>
                </c:pt>
                <c:pt idx="8825">
                  <c:v>0</c:v>
                </c:pt>
                <c:pt idx="8826">
                  <c:v>0</c:v>
                </c:pt>
                <c:pt idx="8827">
                  <c:v>0</c:v>
                </c:pt>
                <c:pt idx="8828">
                  <c:v>0</c:v>
                </c:pt>
                <c:pt idx="8829">
                  <c:v>0</c:v>
                </c:pt>
                <c:pt idx="8830">
                  <c:v>0</c:v>
                </c:pt>
                <c:pt idx="8831">
                  <c:v>0</c:v>
                </c:pt>
                <c:pt idx="8832">
                  <c:v>0</c:v>
                </c:pt>
                <c:pt idx="8833">
                  <c:v>0</c:v>
                </c:pt>
                <c:pt idx="8834">
                  <c:v>0</c:v>
                </c:pt>
                <c:pt idx="8835">
                  <c:v>0</c:v>
                </c:pt>
                <c:pt idx="8836">
                  <c:v>0</c:v>
                </c:pt>
                <c:pt idx="8837">
                  <c:v>0</c:v>
                </c:pt>
                <c:pt idx="8838">
                  <c:v>0</c:v>
                </c:pt>
                <c:pt idx="8839">
                  <c:v>0</c:v>
                </c:pt>
                <c:pt idx="8840">
                  <c:v>0</c:v>
                </c:pt>
                <c:pt idx="8841">
                  <c:v>0</c:v>
                </c:pt>
                <c:pt idx="8842">
                  <c:v>0</c:v>
                </c:pt>
                <c:pt idx="8843">
                  <c:v>0</c:v>
                </c:pt>
                <c:pt idx="8844">
                  <c:v>0</c:v>
                </c:pt>
                <c:pt idx="8845">
                  <c:v>0</c:v>
                </c:pt>
                <c:pt idx="8846">
                  <c:v>0</c:v>
                </c:pt>
                <c:pt idx="8847">
                  <c:v>0</c:v>
                </c:pt>
                <c:pt idx="8848">
                  <c:v>0</c:v>
                </c:pt>
                <c:pt idx="8849">
                  <c:v>0</c:v>
                </c:pt>
                <c:pt idx="8850">
                  <c:v>0</c:v>
                </c:pt>
                <c:pt idx="8851">
                  <c:v>0</c:v>
                </c:pt>
                <c:pt idx="8852">
                  <c:v>0</c:v>
                </c:pt>
                <c:pt idx="8853">
                  <c:v>0</c:v>
                </c:pt>
                <c:pt idx="8854">
                  <c:v>0</c:v>
                </c:pt>
                <c:pt idx="8855">
                  <c:v>0</c:v>
                </c:pt>
                <c:pt idx="8856">
                  <c:v>0</c:v>
                </c:pt>
                <c:pt idx="8857">
                  <c:v>0</c:v>
                </c:pt>
                <c:pt idx="8858">
                  <c:v>0</c:v>
                </c:pt>
                <c:pt idx="8859">
                  <c:v>0</c:v>
                </c:pt>
                <c:pt idx="8860">
                  <c:v>0</c:v>
                </c:pt>
                <c:pt idx="8861">
                  <c:v>0</c:v>
                </c:pt>
                <c:pt idx="8862">
                  <c:v>0</c:v>
                </c:pt>
                <c:pt idx="8863">
                  <c:v>0</c:v>
                </c:pt>
                <c:pt idx="8864">
                  <c:v>0</c:v>
                </c:pt>
                <c:pt idx="8865">
                  <c:v>0</c:v>
                </c:pt>
                <c:pt idx="8866">
                  <c:v>0</c:v>
                </c:pt>
                <c:pt idx="8867">
                  <c:v>0</c:v>
                </c:pt>
                <c:pt idx="8868">
                  <c:v>0</c:v>
                </c:pt>
                <c:pt idx="8869">
                  <c:v>0</c:v>
                </c:pt>
                <c:pt idx="8870">
                  <c:v>0</c:v>
                </c:pt>
                <c:pt idx="8871">
                  <c:v>0</c:v>
                </c:pt>
                <c:pt idx="8872">
                  <c:v>0</c:v>
                </c:pt>
                <c:pt idx="8873">
                  <c:v>0</c:v>
                </c:pt>
                <c:pt idx="8874">
                  <c:v>0</c:v>
                </c:pt>
                <c:pt idx="8875">
                  <c:v>0</c:v>
                </c:pt>
                <c:pt idx="8876">
                  <c:v>0</c:v>
                </c:pt>
                <c:pt idx="8877">
                  <c:v>0</c:v>
                </c:pt>
                <c:pt idx="8878">
                  <c:v>0</c:v>
                </c:pt>
                <c:pt idx="8879">
                  <c:v>0</c:v>
                </c:pt>
                <c:pt idx="8880">
                  <c:v>0</c:v>
                </c:pt>
                <c:pt idx="8881">
                  <c:v>0</c:v>
                </c:pt>
                <c:pt idx="8882">
                  <c:v>0</c:v>
                </c:pt>
                <c:pt idx="8883">
                  <c:v>0</c:v>
                </c:pt>
                <c:pt idx="8884">
                  <c:v>0</c:v>
                </c:pt>
                <c:pt idx="8885">
                  <c:v>0</c:v>
                </c:pt>
                <c:pt idx="8886">
                  <c:v>0</c:v>
                </c:pt>
                <c:pt idx="8887">
                  <c:v>0</c:v>
                </c:pt>
                <c:pt idx="8888">
                  <c:v>0</c:v>
                </c:pt>
                <c:pt idx="8889">
                  <c:v>0</c:v>
                </c:pt>
                <c:pt idx="8890">
                  <c:v>0</c:v>
                </c:pt>
                <c:pt idx="8891">
                  <c:v>0</c:v>
                </c:pt>
                <c:pt idx="8892">
                  <c:v>0</c:v>
                </c:pt>
                <c:pt idx="8893">
                  <c:v>0</c:v>
                </c:pt>
                <c:pt idx="8894">
                  <c:v>0</c:v>
                </c:pt>
                <c:pt idx="8895">
                  <c:v>0</c:v>
                </c:pt>
                <c:pt idx="8896">
                  <c:v>0</c:v>
                </c:pt>
                <c:pt idx="8897">
                  <c:v>0</c:v>
                </c:pt>
                <c:pt idx="8898">
                  <c:v>0</c:v>
                </c:pt>
                <c:pt idx="8899">
                  <c:v>0</c:v>
                </c:pt>
                <c:pt idx="8900">
                  <c:v>0</c:v>
                </c:pt>
                <c:pt idx="8901">
                  <c:v>0</c:v>
                </c:pt>
                <c:pt idx="8902">
                  <c:v>0</c:v>
                </c:pt>
                <c:pt idx="8903">
                  <c:v>0</c:v>
                </c:pt>
                <c:pt idx="8904">
                  <c:v>0</c:v>
                </c:pt>
                <c:pt idx="8905">
                  <c:v>0</c:v>
                </c:pt>
                <c:pt idx="8906">
                  <c:v>0</c:v>
                </c:pt>
                <c:pt idx="8907">
                  <c:v>0</c:v>
                </c:pt>
                <c:pt idx="8908">
                  <c:v>0</c:v>
                </c:pt>
                <c:pt idx="8909">
                  <c:v>0</c:v>
                </c:pt>
                <c:pt idx="8910">
                  <c:v>0</c:v>
                </c:pt>
                <c:pt idx="8911">
                  <c:v>0</c:v>
                </c:pt>
                <c:pt idx="8912">
                  <c:v>0</c:v>
                </c:pt>
                <c:pt idx="8913">
                  <c:v>0</c:v>
                </c:pt>
                <c:pt idx="8914">
                  <c:v>0</c:v>
                </c:pt>
                <c:pt idx="8915">
                  <c:v>0</c:v>
                </c:pt>
                <c:pt idx="8916">
                  <c:v>0</c:v>
                </c:pt>
                <c:pt idx="8917">
                  <c:v>0</c:v>
                </c:pt>
                <c:pt idx="8918">
                  <c:v>0</c:v>
                </c:pt>
                <c:pt idx="8919">
                  <c:v>0</c:v>
                </c:pt>
                <c:pt idx="8920">
                  <c:v>0</c:v>
                </c:pt>
                <c:pt idx="8921">
                  <c:v>0</c:v>
                </c:pt>
                <c:pt idx="8922">
                  <c:v>0</c:v>
                </c:pt>
                <c:pt idx="8923">
                  <c:v>0</c:v>
                </c:pt>
                <c:pt idx="8924">
                  <c:v>0</c:v>
                </c:pt>
                <c:pt idx="8925">
                  <c:v>0</c:v>
                </c:pt>
                <c:pt idx="8926">
                  <c:v>0</c:v>
                </c:pt>
                <c:pt idx="8927">
                  <c:v>0</c:v>
                </c:pt>
                <c:pt idx="8928">
                  <c:v>0</c:v>
                </c:pt>
                <c:pt idx="8929">
                  <c:v>0</c:v>
                </c:pt>
                <c:pt idx="8930">
                  <c:v>0</c:v>
                </c:pt>
                <c:pt idx="8931">
                  <c:v>0</c:v>
                </c:pt>
                <c:pt idx="8932">
                  <c:v>0</c:v>
                </c:pt>
                <c:pt idx="8933">
                  <c:v>0</c:v>
                </c:pt>
                <c:pt idx="8934">
                  <c:v>0</c:v>
                </c:pt>
                <c:pt idx="8935">
                  <c:v>0</c:v>
                </c:pt>
                <c:pt idx="8936">
                  <c:v>0</c:v>
                </c:pt>
                <c:pt idx="8937">
                  <c:v>0</c:v>
                </c:pt>
                <c:pt idx="8938">
                  <c:v>0</c:v>
                </c:pt>
                <c:pt idx="8939">
                  <c:v>0</c:v>
                </c:pt>
                <c:pt idx="8940">
                  <c:v>0</c:v>
                </c:pt>
                <c:pt idx="8941">
                  <c:v>0</c:v>
                </c:pt>
                <c:pt idx="8942">
                  <c:v>0</c:v>
                </c:pt>
                <c:pt idx="8943">
                  <c:v>0</c:v>
                </c:pt>
                <c:pt idx="8944">
                  <c:v>0</c:v>
                </c:pt>
                <c:pt idx="8945">
                  <c:v>0</c:v>
                </c:pt>
                <c:pt idx="8946">
                  <c:v>0</c:v>
                </c:pt>
                <c:pt idx="8947">
                  <c:v>0</c:v>
                </c:pt>
                <c:pt idx="8948">
                  <c:v>0</c:v>
                </c:pt>
                <c:pt idx="8949">
                  <c:v>0</c:v>
                </c:pt>
                <c:pt idx="8950">
                  <c:v>0</c:v>
                </c:pt>
                <c:pt idx="8951">
                  <c:v>0</c:v>
                </c:pt>
                <c:pt idx="8952">
                  <c:v>0</c:v>
                </c:pt>
                <c:pt idx="8953">
                  <c:v>0</c:v>
                </c:pt>
                <c:pt idx="8954">
                  <c:v>0</c:v>
                </c:pt>
                <c:pt idx="8955">
                  <c:v>0</c:v>
                </c:pt>
                <c:pt idx="8956">
                  <c:v>0</c:v>
                </c:pt>
                <c:pt idx="8957">
                  <c:v>0</c:v>
                </c:pt>
                <c:pt idx="8958">
                  <c:v>0</c:v>
                </c:pt>
                <c:pt idx="8959">
                  <c:v>0</c:v>
                </c:pt>
                <c:pt idx="8960">
                  <c:v>0</c:v>
                </c:pt>
                <c:pt idx="8961">
                  <c:v>0</c:v>
                </c:pt>
                <c:pt idx="8962">
                  <c:v>0</c:v>
                </c:pt>
                <c:pt idx="8963">
                  <c:v>0</c:v>
                </c:pt>
                <c:pt idx="8964">
                  <c:v>0</c:v>
                </c:pt>
                <c:pt idx="8965">
                  <c:v>0</c:v>
                </c:pt>
                <c:pt idx="8966">
                  <c:v>0</c:v>
                </c:pt>
                <c:pt idx="8967">
                  <c:v>0</c:v>
                </c:pt>
                <c:pt idx="8968">
                  <c:v>0</c:v>
                </c:pt>
                <c:pt idx="8969">
                  <c:v>0</c:v>
                </c:pt>
                <c:pt idx="8970">
                  <c:v>0</c:v>
                </c:pt>
                <c:pt idx="8971">
                  <c:v>0</c:v>
                </c:pt>
                <c:pt idx="8972">
                  <c:v>0</c:v>
                </c:pt>
                <c:pt idx="8973">
                  <c:v>0</c:v>
                </c:pt>
                <c:pt idx="8974">
                  <c:v>0</c:v>
                </c:pt>
                <c:pt idx="8975">
                  <c:v>0</c:v>
                </c:pt>
                <c:pt idx="8976">
                  <c:v>0</c:v>
                </c:pt>
                <c:pt idx="8977">
                  <c:v>0</c:v>
                </c:pt>
                <c:pt idx="8978">
                  <c:v>0</c:v>
                </c:pt>
                <c:pt idx="8979">
                  <c:v>0</c:v>
                </c:pt>
                <c:pt idx="8980">
                  <c:v>0</c:v>
                </c:pt>
                <c:pt idx="8981">
                  <c:v>0</c:v>
                </c:pt>
                <c:pt idx="8982">
                  <c:v>0</c:v>
                </c:pt>
                <c:pt idx="8983">
                  <c:v>0</c:v>
                </c:pt>
                <c:pt idx="8984">
                  <c:v>0</c:v>
                </c:pt>
                <c:pt idx="8985">
                  <c:v>0</c:v>
                </c:pt>
                <c:pt idx="8986">
                  <c:v>0</c:v>
                </c:pt>
                <c:pt idx="8987">
                  <c:v>0</c:v>
                </c:pt>
                <c:pt idx="8988">
                  <c:v>0</c:v>
                </c:pt>
                <c:pt idx="8989">
                  <c:v>0</c:v>
                </c:pt>
                <c:pt idx="8990">
                  <c:v>0</c:v>
                </c:pt>
                <c:pt idx="8991">
                  <c:v>0</c:v>
                </c:pt>
                <c:pt idx="8992">
                  <c:v>0</c:v>
                </c:pt>
                <c:pt idx="8993">
                  <c:v>0</c:v>
                </c:pt>
                <c:pt idx="8994">
                  <c:v>0</c:v>
                </c:pt>
                <c:pt idx="8995">
                  <c:v>0</c:v>
                </c:pt>
                <c:pt idx="8996">
                  <c:v>0</c:v>
                </c:pt>
                <c:pt idx="8997">
                  <c:v>0</c:v>
                </c:pt>
                <c:pt idx="8998">
                  <c:v>0</c:v>
                </c:pt>
                <c:pt idx="8999">
                  <c:v>0</c:v>
                </c:pt>
                <c:pt idx="9000">
                  <c:v>0</c:v>
                </c:pt>
                <c:pt idx="9001">
                  <c:v>0</c:v>
                </c:pt>
                <c:pt idx="9002">
                  <c:v>0</c:v>
                </c:pt>
                <c:pt idx="9003">
                  <c:v>0</c:v>
                </c:pt>
                <c:pt idx="9004">
                  <c:v>0</c:v>
                </c:pt>
                <c:pt idx="9005">
                  <c:v>0</c:v>
                </c:pt>
                <c:pt idx="9006">
                  <c:v>0</c:v>
                </c:pt>
                <c:pt idx="9007">
                  <c:v>0</c:v>
                </c:pt>
                <c:pt idx="9008">
                  <c:v>0</c:v>
                </c:pt>
                <c:pt idx="9009">
                  <c:v>0</c:v>
                </c:pt>
                <c:pt idx="9010">
                  <c:v>0</c:v>
                </c:pt>
                <c:pt idx="9011">
                  <c:v>0</c:v>
                </c:pt>
                <c:pt idx="9012">
                  <c:v>0</c:v>
                </c:pt>
                <c:pt idx="9013">
                  <c:v>0</c:v>
                </c:pt>
                <c:pt idx="9014">
                  <c:v>0</c:v>
                </c:pt>
                <c:pt idx="9015">
                  <c:v>0</c:v>
                </c:pt>
                <c:pt idx="9016">
                  <c:v>0</c:v>
                </c:pt>
                <c:pt idx="9017">
                  <c:v>0</c:v>
                </c:pt>
                <c:pt idx="9018">
                  <c:v>0</c:v>
                </c:pt>
                <c:pt idx="9019">
                  <c:v>0</c:v>
                </c:pt>
                <c:pt idx="9020">
                  <c:v>0</c:v>
                </c:pt>
                <c:pt idx="9021">
                  <c:v>0</c:v>
                </c:pt>
                <c:pt idx="9022">
                  <c:v>0</c:v>
                </c:pt>
                <c:pt idx="9023">
                  <c:v>0</c:v>
                </c:pt>
                <c:pt idx="9024">
                  <c:v>0</c:v>
                </c:pt>
                <c:pt idx="9025">
                  <c:v>0</c:v>
                </c:pt>
                <c:pt idx="9026">
                  <c:v>0</c:v>
                </c:pt>
                <c:pt idx="9027">
                  <c:v>0</c:v>
                </c:pt>
                <c:pt idx="9028">
                  <c:v>0</c:v>
                </c:pt>
                <c:pt idx="9029">
                  <c:v>0</c:v>
                </c:pt>
                <c:pt idx="9030">
                  <c:v>0</c:v>
                </c:pt>
                <c:pt idx="9031">
                  <c:v>0</c:v>
                </c:pt>
                <c:pt idx="9032">
                  <c:v>0</c:v>
                </c:pt>
                <c:pt idx="9033">
                  <c:v>0</c:v>
                </c:pt>
                <c:pt idx="9034">
                  <c:v>0</c:v>
                </c:pt>
                <c:pt idx="9035">
                  <c:v>0</c:v>
                </c:pt>
                <c:pt idx="9036">
                  <c:v>0</c:v>
                </c:pt>
                <c:pt idx="9037">
                  <c:v>0</c:v>
                </c:pt>
                <c:pt idx="9038">
                  <c:v>0</c:v>
                </c:pt>
                <c:pt idx="9039">
                  <c:v>0</c:v>
                </c:pt>
                <c:pt idx="9040">
                  <c:v>0</c:v>
                </c:pt>
                <c:pt idx="9041">
                  <c:v>0</c:v>
                </c:pt>
                <c:pt idx="9042">
                  <c:v>0</c:v>
                </c:pt>
                <c:pt idx="9043">
                  <c:v>0</c:v>
                </c:pt>
                <c:pt idx="9044">
                  <c:v>0</c:v>
                </c:pt>
                <c:pt idx="9045">
                  <c:v>0</c:v>
                </c:pt>
                <c:pt idx="9046">
                  <c:v>0</c:v>
                </c:pt>
                <c:pt idx="9047">
                  <c:v>0</c:v>
                </c:pt>
                <c:pt idx="9048">
                  <c:v>0</c:v>
                </c:pt>
                <c:pt idx="9049">
                  <c:v>0</c:v>
                </c:pt>
                <c:pt idx="9050">
                  <c:v>0</c:v>
                </c:pt>
                <c:pt idx="9051">
                  <c:v>0</c:v>
                </c:pt>
                <c:pt idx="9052">
                  <c:v>0</c:v>
                </c:pt>
                <c:pt idx="9053">
                  <c:v>0</c:v>
                </c:pt>
                <c:pt idx="9054">
                  <c:v>0</c:v>
                </c:pt>
                <c:pt idx="9055">
                  <c:v>0</c:v>
                </c:pt>
                <c:pt idx="9056">
                  <c:v>0</c:v>
                </c:pt>
                <c:pt idx="9057">
                  <c:v>0</c:v>
                </c:pt>
                <c:pt idx="9058">
                  <c:v>0</c:v>
                </c:pt>
                <c:pt idx="9059">
                  <c:v>0</c:v>
                </c:pt>
                <c:pt idx="9060">
                  <c:v>0</c:v>
                </c:pt>
                <c:pt idx="9061">
                  <c:v>0</c:v>
                </c:pt>
                <c:pt idx="9062">
                  <c:v>0</c:v>
                </c:pt>
                <c:pt idx="9063">
                  <c:v>0</c:v>
                </c:pt>
                <c:pt idx="9064">
                  <c:v>0</c:v>
                </c:pt>
                <c:pt idx="9065">
                  <c:v>0</c:v>
                </c:pt>
                <c:pt idx="9066">
                  <c:v>0</c:v>
                </c:pt>
                <c:pt idx="9067">
                  <c:v>0</c:v>
                </c:pt>
                <c:pt idx="9068">
                  <c:v>0</c:v>
                </c:pt>
                <c:pt idx="9069">
                  <c:v>0</c:v>
                </c:pt>
                <c:pt idx="9070">
                  <c:v>0</c:v>
                </c:pt>
                <c:pt idx="9071">
                  <c:v>0</c:v>
                </c:pt>
                <c:pt idx="9072">
                  <c:v>0</c:v>
                </c:pt>
                <c:pt idx="9073">
                  <c:v>0</c:v>
                </c:pt>
                <c:pt idx="9074">
                  <c:v>0</c:v>
                </c:pt>
                <c:pt idx="9075">
                  <c:v>0</c:v>
                </c:pt>
                <c:pt idx="9076">
                  <c:v>0</c:v>
                </c:pt>
                <c:pt idx="9077">
                  <c:v>0</c:v>
                </c:pt>
                <c:pt idx="9078">
                  <c:v>0</c:v>
                </c:pt>
                <c:pt idx="9079">
                  <c:v>0</c:v>
                </c:pt>
                <c:pt idx="9080">
                  <c:v>0</c:v>
                </c:pt>
                <c:pt idx="9081">
                  <c:v>0</c:v>
                </c:pt>
                <c:pt idx="9082">
                  <c:v>0</c:v>
                </c:pt>
                <c:pt idx="9083">
                  <c:v>0</c:v>
                </c:pt>
                <c:pt idx="9084">
                  <c:v>0</c:v>
                </c:pt>
                <c:pt idx="9085">
                  <c:v>0</c:v>
                </c:pt>
                <c:pt idx="9086">
                  <c:v>0</c:v>
                </c:pt>
                <c:pt idx="9087">
                  <c:v>0</c:v>
                </c:pt>
                <c:pt idx="9088">
                  <c:v>0</c:v>
                </c:pt>
                <c:pt idx="9089">
                  <c:v>0</c:v>
                </c:pt>
                <c:pt idx="9090">
                  <c:v>0</c:v>
                </c:pt>
                <c:pt idx="9091">
                  <c:v>0</c:v>
                </c:pt>
                <c:pt idx="9092">
                  <c:v>0</c:v>
                </c:pt>
                <c:pt idx="9093">
                  <c:v>0</c:v>
                </c:pt>
                <c:pt idx="9094">
                  <c:v>0</c:v>
                </c:pt>
                <c:pt idx="9095">
                  <c:v>0</c:v>
                </c:pt>
                <c:pt idx="9096">
                  <c:v>0</c:v>
                </c:pt>
                <c:pt idx="9097">
                  <c:v>0</c:v>
                </c:pt>
                <c:pt idx="9098">
                  <c:v>0</c:v>
                </c:pt>
                <c:pt idx="9099">
                  <c:v>0</c:v>
                </c:pt>
                <c:pt idx="9100">
                  <c:v>0</c:v>
                </c:pt>
                <c:pt idx="9101">
                  <c:v>0</c:v>
                </c:pt>
                <c:pt idx="9102">
                  <c:v>0</c:v>
                </c:pt>
                <c:pt idx="9103">
                  <c:v>0</c:v>
                </c:pt>
                <c:pt idx="9104">
                  <c:v>0</c:v>
                </c:pt>
                <c:pt idx="9105">
                  <c:v>0</c:v>
                </c:pt>
                <c:pt idx="9106">
                  <c:v>0</c:v>
                </c:pt>
                <c:pt idx="9107">
                  <c:v>0</c:v>
                </c:pt>
                <c:pt idx="9108">
                  <c:v>0</c:v>
                </c:pt>
                <c:pt idx="9109">
                  <c:v>0</c:v>
                </c:pt>
                <c:pt idx="9110">
                  <c:v>0</c:v>
                </c:pt>
                <c:pt idx="9111">
                  <c:v>0</c:v>
                </c:pt>
                <c:pt idx="9112">
                  <c:v>0</c:v>
                </c:pt>
                <c:pt idx="9113">
                  <c:v>0</c:v>
                </c:pt>
                <c:pt idx="9114">
                  <c:v>0</c:v>
                </c:pt>
                <c:pt idx="9115">
                  <c:v>0</c:v>
                </c:pt>
                <c:pt idx="9116">
                  <c:v>0</c:v>
                </c:pt>
                <c:pt idx="9117">
                  <c:v>0</c:v>
                </c:pt>
                <c:pt idx="9118">
                  <c:v>0</c:v>
                </c:pt>
                <c:pt idx="9119">
                  <c:v>0</c:v>
                </c:pt>
                <c:pt idx="9120">
                  <c:v>0</c:v>
                </c:pt>
                <c:pt idx="9121">
                  <c:v>0</c:v>
                </c:pt>
                <c:pt idx="9122">
                  <c:v>0</c:v>
                </c:pt>
                <c:pt idx="9123">
                  <c:v>0</c:v>
                </c:pt>
                <c:pt idx="9124">
                  <c:v>0</c:v>
                </c:pt>
                <c:pt idx="9125">
                  <c:v>0</c:v>
                </c:pt>
                <c:pt idx="9126">
                  <c:v>0</c:v>
                </c:pt>
                <c:pt idx="9127">
                  <c:v>0</c:v>
                </c:pt>
                <c:pt idx="9128">
                  <c:v>0</c:v>
                </c:pt>
                <c:pt idx="9129">
                  <c:v>0</c:v>
                </c:pt>
                <c:pt idx="9130">
                  <c:v>0</c:v>
                </c:pt>
                <c:pt idx="9131">
                  <c:v>0</c:v>
                </c:pt>
                <c:pt idx="9132">
                  <c:v>0</c:v>
                </c:pt>
                <c:pt idx="9133">
                  <c:v>0</c:v>
                </c:pt>
                <c:pt idx="9134">
                  <c:v>0</c:v>
                </c:pt>
                <c:pt idx="9135">
                  <c:v>0</c:v>
                </c:pt>
                <c:pt idx="9136">
                  <c:v>0</c:v>
                </c:pt>
                <c:pt idx="9137">
                  <c:v>0</c:v>
                </c:pt>
                <c:pt idx="9138">
                  <c:v>0</c:v>
                </c:pt>
                <c:pt idx="9139">
                  <c:v>0</c:v>
                </c:pt>
                <c:pt idx="9140">
                  <c:v>0</c:v>
                </c:pt>
                <c:pt idx="9141">
                  <c:v>0</c:v>
                </c:pt>
                <c:pt idx="9142">
                  <c:v>0</c:v>
                </c:pt>
                <c:pt idx="9143">
                  <c:v>0</c:v>
                </c:pt>
                <c:pt idx="9144">
                  <c:v>0</c:v>
                </c:pt>
              </c:numCache>
            </c:numRef>
          </c:yVal>
          <c:smooth val="1"/>
        </c:ser>
        <c:ser>
          <c:idx val="2"/>
          <c:order val="2"/>
          <c:tx>
            <c:strRef>
              <c:f>'El_Seibo_Res Empty'!$G$2:$H$2</c:f>
              <c:strCache>
                <c:ptCount val="1"/>
                <c:pt idx="0">
                  <c:v>50 Años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'El_Seibo_Res Empty'!$B$4:$B$9148</c:f>
              <c:numCache>
                <c:formatCode>0</c:formatCode>
                <c:ptCount val="9145"/>
                <c:pt idx="0">
                  <c:v>0</c:v>
                </c:pt>
                <c:pt idx="1">
                  <c:v>6.9444444444444441E-3</c:v>
                </c:pt>
                <c:pt idx="2">
                  <c:v>1.3888888888888888E-2</c:v>
                </c:pt>
                <c:pt idx="3">
                  <c:v>2.0833333333333332E-2</c:v>
                </c:pt>
                <c:pt idx="4">
                  <c:v>2.7777777777777776E-2</c:v>
                </c:pt>
                <c:pt idx="5">
                  <c:v>3.4722222222222224E-2</c:v>
                </c:pt>
                <c:pt idx="6">
                  <c:v>4.1666666666666664E-2</c:v>
                </c:pt>
                <c:pt idx="7">
                  <c:v>4.8611111111111112E-2</c:v>
                </c:pt>
                <c:pt idx="8">
                  <c:v>5.5555555555555552E-2</c:v>
                </c:pt>
                <c:pt idx="9">
                  <c:v>6.25E-2</c:v>
                </c:pt>
                <c:pt idx="10">
                  <c:v>6.9444444444444448E-2</c:v>
                </c:pt>
                <c:pt idx="11">
                  <c:v>7.6388888888888881E-2</c:v>
                </c:pt>
                <c:pt idx="12">
                  <c:v>8.3333333333333329E-2</c:v>
                </c:pt>
                <c:pt idx="13">
                  <c:v>9.0277777777777776E-2</c:v>
                </c:pt>
                <c:pt idx="14">
                  <c:v>9.7222222222222224E-2</c:v>
                </c:pt>
                <c:pt idx="15">
                  <c:v>0.10416666666666667</c:v>
                </c:pt>
                <c:pt idx="16">
                  <c:v>0.1111111111111111</c:v>
                </c:pt>
                <c:pt idx="17">
                  <c:v>0.11805555555555557</c:v>
                </c:pt>
                <c:pt idx="18">
                  <c:v>0.125</c:v>
                </c:pt>
                <c:pt idx="19">
                  <c:v>0.13194444444444445</c:v>
                </c:pt>
                <c:pt idx="20">
                  <c:v>0.1388888888888889</c:v>
                </c:pt>
                <c:pt idx="21">
                  <c:v>0.14583333333333334</c:v>
                </c:pt>
                <c:pt idx="22">
                  <c:v>0.15277777777777776</c:v>
                </c:pt>
                <c:pt idx="23">
                  <c:v>0.15972222222222224</c:v>
                </c:pt>
                <c:pt idx="24">
                  <c:v>0.16666666666666666</c:v>
                </c:pt>
                <c:pt idx="25">
                  <c:v>0.17361111111111113</c:v>
                </c:pt>
                <c:pt idx="26">
                  <c:v>0.18055555555555555</c:v>
                </c:pt>
                <c:pt idx="27">
                  <c:v>0.1875</c:v>
                </c:pt>
                <c:pt idx="28">
                  <c:v>0.19444444444444445</c:v>
                </c:pt>
                <c:pt idx="29">
                  <c:v>0.20138888888888887</c:v>
                </c:pt>
                <c:pt idx="30">
                  <c:v>0.20833333333333334</c:v>
                </c:pt>
                <c:pt idx="31">
                  <c:v>0.21527777777777779</c:v>
                </c:pt>
                <c:pt idx="32">
                  <c:v>0.22222222222222221</c:v>
                </c:pt>
                <c:pt idx="33">
                  <c:v>0.22916666666666666</c:v>
                </c:pt>
                <c:pt idx="34">
                  <c:v>0.23611111111111113</c:v>
                </c:pt>
                <c:pt idx="35">
                  <c:v>0.24305555555555555</c:v>
                </c:pt>
                <c:pt idx="36">
                  <c:v>0.25</c:v>
                </c:pt>
                <c:pt idx="37">
                  <c:v>0.25694444444444448</c:v>
                </c:pt>
                <c:pt idx="38">
                  <c:v>0.2638888888888889</c:v>
                </c:pt>
                <c:pt idx="39">
                  <c:v>0.27083333333333331</c:v>
                </c:pt>
                <c:pt idx="40">
                  <c:v>0.27777777777777779</c:v>
                </c:pt>
                <c:pt idx="41">
                  <c:v>0.28472222222222221</c:v>
                </c:pt>
                <c:pt idx="42">
                  <c:v>0.29166666666666669</c:v>
                </c:pt>
                <c:pt idx="43">
                  <c:v>0.2986111111111111</c:v>
                </c:pt>
                <c:pt idx="44">
                  <c:v>0.30555555555555552</c:v>
                </c:pt>
                <c:pt idx="45">
                  <c:v>0.3125</c:v>
                </c:pt>
                <c:pt idx="46">
                  <c:v>0.31944444444444448</c:v>
                </c:pt>
                <c:pt idx="47">
                  <c:v>0.3263888888888889</c:v>
                </c:pt>
                <c:pt idx="48">
                  <c:v>0.33333333333333331</c:v>
                </c:pt>
                <c:pt idx="49">
                  <c:v>0.34027777777777773</c:v>
                </c:pt>
                <c:pt idx="50">
                  <c:v>0.34722222222222227</c:v>
                </c:pt>
                <c:pt idx="51">
                  <c:v>0.35416666666666669</c:v>
                </c:pt>
                <c:pt idx="52">
                  <c:v>0.3611111111111111</c:v>
                </c:pt>
                <c:pt idx="53">
                  <c:v>0.36805555555555558</c:v>
                </c:pt>
                <c:pt idx="54">
                  <c:v>0.375</c:v>
                </c:pt>
                <c:pt idx="55">
                  <c:v>0.38194444444444442</c:v>
                </c:pt>
                <c:pt idx="56">
                  <c:v>0.3888888888888889</c:v>
                </c:pt>
                <c:pt idx="57">
                  <c:v>0.39583333333333331</c:v>
                </c:pt>
                <c:pt idx="58">
                  <c:v>0.40277777777777773</c:v>
                </c:pt>
                <c:pt idx="59">
                  <c:v>0.40972222222222227</c:v>
                </c:pt>
                <c:pt idx="60">
                  <c:v>0.41666666666666669</c:v>
                </c:pt>
                <c:pt idx="61">
                  <c:v>0.4236111111111111</c:v>
                </c:pt>
                <c:pt idx="62">
                  <c:v>0.43055555555555558</c:v>
                </c:pt>
                <c:pt idx="63">
                  <c:v>0.4375</c:v>
                </c:pt>
                <c:pt idx="64">
                  <c:v>0.44444444444444442</c:v>
                </c:pt>
                <c:pt idx="65">
                  <c:v>0.4513888888888889</c:v>
                </c:pt>
                <c:pt idx="66">
                  <c:v>0.45833333333333331</c:v>
                </c:pt>
                <c:pt idx="67">
                  <c:v>0.46527777777777773</c:v>
                </c:pt>
                <c:pt idx="68">
                  <c:v>0.47222222222222227</c:v>
                </c:pt>
                <c:pt idx="69">
                  <c:v>0.47916666666666669</c:v>
                </c:pt>
                <c:pt idx="70">
                  <c:v>0.4861111111111111</c:v>
                </c:pt>
                <c:pt idx="71">
                  <c:v>0.49305555555555558</c:v>
                </c:pt>
                <c:pt idx="72">
                  <c:v>0.5</c:v>
                </c:pt>
                <c:pt idx="73">
                  <c:v>0.50694444444444442</c:v>
                </c:pt>
                <c:pt idx="74">
                  <c:v>0.51388888888888895</c:v>
                </c:pt>
                <c:pt idx="75">
                  <c:v>0.52083333333333337</c:v>
                </c:pt>
                <c:pt idx="76">
                  <c:v>0.52777777777777779</c:v>
                </c:pt>
                <c:pt idx="77">
                  <c:v>0.53472222222222221</c:v>
                </c:pt>
                <c:pt idx="78">
                  <c:v>0.54166666666666663</c:v>
                </c:pt>
                <c:pt idx="79">
                  <c:v>0.54861111111111105</c:v>
                </c:pt>
                <c:pt idx="80">
                  <c:v>0.55555555555555558</c:v>
                </c:pt>
                <c:pt idx="81">
                  <c:v>0.5625</c:v>
                </c:pt>
                <c:pt idx="82">
                  <c:v>0.56944444444444442</c:v>
                </c:pt>
                <c:pt idx="83">
                  <c:v>0.57638888888888895</c:v>
                </c:pt>
                <c:pt idx="84">
                  <c:v>0.58333333333333337</c:v>
                </c:pt>
                <c:pt idx="85">
                  <c:v>0.59027777777777779</c:v>
                </c:pt>
                <c:pt idx="86">
                  <c:v>0.59722222222222221</c:v>
                </c:pt>
                <c:pt idx="87">
                  <c:v>0.60416666666666663</c:v>
                </c:pt>
                <c:pt idx="88">
                  <c:v>0.61111111111111105</c:v>
                </c:pt>
                <c:pt idx="89">
                  <c:v>0.61805555555555558</c:v>
                </c:pt>
                <c:pt idx="90">
                  <c:v>0.625</c:v>
                </c:pt>
                <c:pt idx="91">
                  <c:v>0.63194444444444442</c:v>
                </c:pt>
                <c:pt idx="92">
                  <c:v>0.63888888888888895</c:v>
                </c:pt>
                <c:pt idx="93">
                  <c:v>0.64583333333333337</c:v>
                </c:pt>
                <c:pt idx="94">
                  <c:v>0.65277777777777779</c:v>
                </c:pt>
                <c:pt idx="95">
                  <c:v>0.65972222222222221</c:v>
                </c:pt>
                <c:pt idx="96">
                  <c:v>0.66666666666666663</c:v>
                </c:pt>
                <c:pt idx="97">
                  <c:v>0.67361111111111116</c:v>
                </c:pt>
                <c:pt idx="98">
                  <c:v>0.68055555555555547</c:v>
                </c:pt>
                <c:pt idx="99">
                  <c:v>0.6875</c:v>
                </c:pt>
                <c:pt idx="100">
                  <c:v>0.69444444444444453</c:v>
                </c:pt>
                <c:pt idx="101">
                  <c:v>0.70138888888888884</c:v>
                </c:pt>
                <c:pt idx="102">
                  <c:v>0.70833333333333337</c:v>
                </c:pt>
                <c:pt idx="103">
                  <c:v>0.71527777777777779</c:v>
                </c:pt>
                <c:pt idx="104">
                  <c:v>0.72222222222222221</c:v>
                </c:pt>
                <c:pt idx="105">
                  <c:v>0.72916666666666663</c:v>
                </c:pt>
                <c:pt idx="106">
                  <c:v>0.73611111111111116</c:v>
                </c:pt>
                <c:pt idx="107">
                  <c:v>0.74305555555555547</c:v>
                </c:pt>
                <c:pt idx="108">
                  <c:v>0.75</c:v>
                </c:pt>
                <c:pt idx="109">
                  <c:v>0.75694444444444453</c:v>
                </c:pt>
                <c:pt idx="110">
                  <c:v>0.76388888888888884</c:v>
                </c:pt>
                <c:pt idx="111">
                  <c:v>0.77083333333333337</c:v>
                </c:pt>
                <c:pt idx="112">
                  <c:v>0.77777777777777779</c:v>
                </c:pt>
                <c:pt idx="113">
                  <c:v>0.78472222222222221</c:v>
                </c:pt>
                <c:pt idx="114">
                  <c:v>0.79166666666666663</c:v>
                </c:pt>
                <c:pt idx="115">
                  <c:v>0.79861111111111116</c:v>
                </c:pt>
                <c:pt idx="116">
                  <c:v>0.80555555555555547</c:v>
                </c:pt>
                <c:pt idx="117">
                  <c:v>0.8125</c:v>
                </c:pt>
                <c:pt idx="118">
                  <c:v>0.81944444444444453</c:v>
                </c:pt>
                <c:pt idx="119">
                  <c:v>0.82638888888888884</c:v>
                </c:pt>
                <c:pt idx="120">
                  <c:v>0.83333333333333337</c:v>
                </c:pt>
                <c:pt idx="121">
                  <c:v>0.84027777777777779</c:v>
                </c:pt>
                <c:pt idx="122">
                  <c:v>0.84722222222222221</c:v>
                </c:pt>
                <c:pt idx="123">
                  <c:v>0.85416666666666663</c:v>
                </c:pt>
                <c:pt idx="124">
                  <c:v>0.86111111111111116</c:v>
                </c:pt>
                <c:pt idx="125">
                  <c:v>0.86805555555555547</c:v>
                </c:pt>
                <c:pt idx="126">
                  <c:v>0.875</c:v>
                </c:pt>
                <c:pt idx="127">
                  <c:v>0.88194444444444453</c:v>
                </c:pt>
                <c:pt idx="128">
                  <c:v>0.88888888888888884</c:v>
                </c:pt>
                <c:pt idx="129">
                  <c:v>0.89583333333333337</c:v>
                </c:pt>
                <c:pt idx="130">
                  <c:v>0.90277777777777779</c:v>
                </c:pt>
                <c:pt idx="131">
                  <c:v>0.90972222222222221</c:v>
                </c:pt>
                <c:pt idx="132">
                  <c:v>0.91666666666666663</c:v>
                </c:pt>
                <c:pt idx="133">
                  <c:v>0.92361111111111116</c:v>
                </c:pt>
                <c:pt idx="134">
                  <c:v>0.93055555555555547</c:v>
                </c:pt>
                <c:pt idx="135">
                  <c:v>0.9375</c:v>
                </c:pt>
                <c:pt idx="136">
                  <c:v>0.94444444444444453</c:v>
                </c:pt>
                <c:pt idx="137">
                  <c:v>0.95138888888888884</c:v>
                </c:pt>
                <c:pt idx="138">
                  <c:v>0.95833333333333337</c:v>
                </c:pt>
                <c:pt idx="139">
                  <c:v>0.96527777777777779</c:v>
                </c:pt>
                <c:pt idx="140">
                  <c:v>0.97222222222222221</c:v>
                </c:pt>
                <c:pt idx="141">
                  <c:v>0.97916666666666663</c:v>
                </c:pt>
                <c:pt idx="142">
                  <c:v>0.98611111111111116</c:v>
                </c:pt>
                <c:pt idx="143">
                  <c:v>0.99305555555555547</c:v>
                </c:pt>
                <c:pt idx="144">
                  <c:v>1</c:v>
                </c:pt>
                <c:pt idx="145">
                  <c:v>1.0069444444444444</c:v>
                </c:pt>
                <c:pt idx="146">
                  <c:v>1.0138888888888888</c:v>
                </c:pt>
                <c:pt idx="147">
                  <c:v>1.0208333333333333</c:v>
                </c:pt>
                <c:pt idx="148">
                  <c:v>1.0277777777777779</c:v>
                </c:pt>
                <c:pt idx="149">
                  <c:v>1.0347222222222221</c:v>
                </c:pt>
                <c:pt idx="150">
                  <c:v>1.0416666666666667</c:v>
                </c:pt>
                <c:pt idx="151">
                  <c:v>1.0486111111111112</c:v>
                </c:pt>
                <c:pt idx="152">
                  <c:v>1.0555555555555556</c:v>
                </c:pt>
                <c:pt idx="153">
                  <c:v>1.0625</c:v>
                </c:pt>
                <c:pt idx="154">
                  <c:v>1.0694444444444444</c:v>
                </c:pt>
                <c:pt idx="155">
                  <c:v>1.0763888888888888</c:v>
                </c:pt>
                <c:pt idx="156">
                  <c:v>1.0833333333333333</c:v>
                </c:pt>
                <c:pt idx="157">
                  <c:v>1.0902777777777779</c:v>
                </c:pt>
                <c:pt idx="158">
                  <c:v>1.0972222222222221</c:v>
                </c:pt>
                <c:pt idx="159">
                  <c:v>1.1041666666666667</c:v>
                </c:pt>
                <c:pt idx="160">
                  <c:v>1.1111111111111112</c:v>
                </c:pt>
                <c:pt idx="161">
                  <c:v>1.1180555555555556</c:v>
                </c:pt>
                <c:pt idx="162">
                  <c:v>1.125</c:v>
                </c:pt>
                <c:pt idx="163">
                  <c:v>1.1319444444444444</c:v>
                </c:pt>
                <c:pt idx="164">
                  <c:v>1.1388888888888888</c:v>
                </c:pt>
                <c:pt idx="165">
                  <c:v>1.1458333333333333</c:v>
                </c:pt>
                <c:pt idx="166">
                  <c:v>1.1527777777777779</c:v>
                </c:pt>
                <c:pt idx="167">
                  <c:v>1.1597222222222221</c:v>
                </c:pt>
                <c:pt idx="168">
                  <c:v>1.1666666666666667</c:v>
                </c:pt>
                <c:pt idx="169">
                  <c:v>1.1736111111111112</c:v>
                </c:pt>
                <c:pt idx="170">
                  <c:v>1.1805555555555556</c:v>
                </c:pt>
                <c:pt idx="171">
                  <c:v>1.1875</c:v>
                </c:pt>
                <c:pt idx="172">
                  <c:v>1.1944444444444444</c:v>
                </c:pt>
                <c:pt idx="173">
                  <c:v>1.2013888888888888</c:v>
                </c:pt>
                <c:pt idx="174">
                  <c:v>1.2083333333333333</c:v>
                </c:pt>
                <c:pt idx="175">
                  <c:v>1.2152777777777779</c:v>
                </c:pt>
                <c:pt idx="176">
                  <c:v>1.2222222222222221</c:v>
                </c:pt>
                <c:pt idx="177">
                  <c:v>1.2291666666666667</c:v>
                </c:pt>
                <c:pt idx="178">
                  <c:v>1.2361111111111112</c:v>
                </c:pt>
                <c:pt idx="179">
                  <c:v>1.2430555555555556</c:v>
                </c:pt>
                <c:pt idx="180">
                  <c:v>1.25</c:v>
                </c:pt>
                <c:pt idx="181">
                  <c:v>1.2569444444444444</c:v>
                </c:pt>
                <c:pt idx="182">
                  <c:v>1.2638888888888888</c:v>
                </c:pt>
                <c:pt idx="183">
                  <c:v>1.2708333333333333</c:v>
                </c:pt>
                <c:pt idx="184">
                  <c:v>1.2777777777777779</c:v>
                </c:pt>
                <c:pt idx="185">
                  <c:v>1.2847222222222221</c:v>
                </c:pt>
                <c:pt idx="186">
                  <c:v>1.2916666666666667</c:v>
                </c:pt>
                <c:pt idx="187">
                  <c:v>1.2986111111111112</c:v>
                </c:pt>
                <c:pt idx="188">
                  <c:v>1.3055555555555556</c:v>
                </c:pt>
                <c:pt idx="189">
                  <c:v>1.3125</c:v>
                </c:pt>
                <c:pt idx="190">
                  <c:v>1.3194444444444444</c:v>
                </c:pt>
                <c:pt idx="191">
                  <c:v>1.3263888888888888</c:v>
                </c:pt>
                <c:pt idx="192">
                  <c:v>1.3333333333333333</c:v>
                </c:pt>
                <c:pt idx="193">
                  <c:v>1.3402777777777777</c:v>
                </c:pt>
                <c:pt idx="194">
                  <c:v>1.3472222222222223</c:v>
                </c:pt>
                <c:pt idx="195">
                  <c:v>1.3541666666666667</c:v>
                </c:pt>
                <c:pt idx="196">
                  <c:v>1.3611111111111109</c:v>
                </c:pt>
                <c:pt idx="197">
                  <c:v>1.3680555555555556</c:v>
                </c:pt>
                <c:pt idx="198">
                  <c:v>1.375</c:v>
                </c:pt>
                <c:pt idx="199">
                  <c:v>1.3819444444444444</c:v>
                </c:pt>
                <c:pt idx="200">
                  <c:v>1.3888888888888891</c:v>
                </c:pt>
                <c:pt idx="201">
                  <c:v>1.3958333333333333</c:v>
                </c:pt>
                <c:pt idx="202">
                  <c:v>1.4027777777777777</c:v>
                </c:pt>
                <c:pt idx="203">
                  <c:v>1.4097222222222223</c:v>
                </c:pt>
                <c:pt idx="204">
                  <c:v>1.4166666666666667</c:v>
                </c:pt>
                <c:pt idx="205">
                  <c:v>1.4236111111111109</c:v>
                </c:pt>
                <c:pt idx="206">
                  <c:v>1.4305555555555556</c:v>
                </c:pt>
                <c:pt idx="207">
                  <c:v>1.4375</c:v>
                </c:pt>
                <c:pt idx="208">
                  <c:v>1.4444444444444444</c:v>
                </c:pt>
                <c:pt idx="209">
                  <c:v>1.4513888888888891</c:v>
                </c:pt>
                <c:pt idx="210">
                  <c:v>1.4583333333333333</c:v>
                </c:pt>
                <c:pt idx="211">
                  <c:v>1.4652777777777777</c:v>
                </c:pt>
                <c:pt idx="212">
                  <c:v>1.4722222222222223</c:v>
                </c:pt>
                <c:pt idx="213">
                  <c:v>1.4791666666666667</c:v>
                </c:pt>
                <c:pt idx="214">
                  <c:v>1.4861111111111109</c:v>
                </c:pt>
                <c:pt idx="215">
                  <c:v>1.4930555555555556</c:v>
                </c:pt>
                <c:pt idx="216">
                  <c:v>1.5</c:v>
                </c:pt>
                <c:pt idx="217">
                  <c:v>1.5069444444444444</c:v>
                </c:pt>
                <c:pt idx="218">
                  <c:v>1.5138888888888891</c:v>
                </c:pt>
                <c:pt idx="219">
                  <c:v>1.5208333333333333</c:v>
                </c:pt>
                <c:pt idx="220">
                  <c:v>1.5277777777777777</c:v>
                </c:pt>
                <c:pt idx="221">
                  <c:v>1.5347222222222223</c:v>
                </c:pt>
                <c:pt idx="222">
                  <c:v>1.5416666666666667</c:v>
                </c:pt>
                <c:pt idx="223">
                  <c:v>1.5486111111111109</c:v>
                </c:pt>
                <c:pt idx="224">
                  <c:v>1.5555555555555556</c:v>
                </c:pt>
                <c:pt idx="225">
                  <c:v>1.5625</c:v>
                </c:pt>
                <c:pt idx="226">
                  <c:v>1.5694444444444444</c:v>
                </c:pt>
                <c:pt idx="227">
                  <c:v>1.5763888888888891</c:v>
                </c:pt>
                <c:pt idx="228">
                  <c:v>1.5833333333333333</c:v>
                </c:pt>
                <c:pt idx="229">
                  <c:v>1.5902777777777777</c:v>
                </c:pt>
                <c:pt idx="230">
                  <c:v>1.5972222222222223</c:v>
                </c:pt>
                <c:pt idx="231">
                  <c:v>1.6041666666666667</c:v>
                </c:pt>
                <c:pt idx="232">
                  <c:v>1.6111111111111109</c:v>
                </c:pt>
                <c:pt idx="233">
                  <c:v>1.6180555555555556</c:v>
                </c:pt>
                <c:pt idx="234">
                  <c:v>1.625</c:v>
                </c:pt>
                <c:pt idx="235">
                  <c:v>1.6319444444444444</c:v>
                </c:pt>
                <c:pt idx="236">
                  <c:v>1.6388888888888891</c:v>
                </c:pt>
                <c:pt idx="237">
                  <c:v>1.6458333333333333</c:v>
                </c:pt>
                <c:pt idx="238">
                  <c:v>1.6527777777777777</c:v>
                </c:pt>
                <c:pt idx="239">
                  <c:v>1.6597222222222223</c:v>
                </c:pt>
                <c:pt idx="240">
                  <c:v>1.6666666666666667</c:v>
                </c:pt>
                <c:pt idx="241">
                  <c:v>1.6736111111111109</c:v>
                </c:pt>
                <c:pt idx="242">
                  <c:v>1.6805555555555556</c:v>
                </c:pt>
                <c:pt idx="243">
                  <c:v>1.6875</c:v>
                </c:pt>
                <c:pt idx="244">
                  <c:v>1.6944444444444444</c:v>
                </c:pt>
                <c:pt idx="245">
                  <c:v>1.7013888888888891</c:v>
                </c:pt>
                <c:pt idx="246">
                  <c:v>1.7083333333333333</c:v>
                </c:pt>
                <c:pt idx="247">
                  <c:v>1.7152777777777777</c:v>
                </c:pt>
                <c:pt idx="248">
                  <c:v>1.7222222222222223</c:v>
                </c:pt>
                <c:pt idx="249">
                  <c:v>1.7291666666666667</c:v>
                </c:pt>
                <c:pt idx="250">
                  <c:v>1.7361111111111109</c:v>
                </c:pt>
                <c:pt idx="251">
                  <c:v>1.7430555555555556</c:v>
                </c:pt>
                <c:pt idx="252">
                  <c:v>1.75</c:v>
                </c:pt>
                <c:pt idx="253">
                  <c:v>1.7569444444444444</c:v>
                </c:pt>
                <c:pt idx="254">
                  <c:v>1.7638888888888891</c:v>
                </c:pt>
                <c:pt idx="255">
                  <c:v>1.7708333333333333</c:v>
                </c:pt>
                <c:pt idx="256">
                  <c:v>1.7777777777777777</c:v>
                </c:pt>
                <c:pt idx="257">
                  <c:v>1.7847222222222223</c:v>
                </c:pt>
                <c:pt idx="258">
                  <c:v>1.7916666666666667</c:v>
                </c:pt>
                <c:pt idx="259">
                  <c:v>1.7986111111111109</c:v>
                </c:pt>
                <c:pt idx="260">
                  <c:v>1.8055555555555556</c:v>
                </c:pt>
                <c:pt idx="261">
                  <c:v>1.8125</c:v>
                </c:pt>
                <c:pt idx="262">
                  <c:v>1.8194444444444444</c:v>
                </c:pt>
                <c:pt idx="263">
                  <c:v>1.8263888888888891</c:v>
                </c:pt>
                <c:pt idx="264">
                  <c:v>1.8333333333333333</c:v>
                </c:pt>
                <c:pt idx="265">
                  <c:v>1.8402777777777777</c:v>
                </c:pt>
                <c:pt idx="266">
                  <c:v>1.8472222222222223</c:v>
                </c:pt>
                <c:pt idx="267">
                  <c:v>1.8541666666666667</c:v>
                </c:pt>
                <c:pt idx="268">
                  <c:v>1.8611111111111109</c:v>
                </c:pt>
                <c:pt idx="269">
                  <c:v>1.8680555555555556</c:v>
                </c:pt>
                <c:pt idx="270">
                  <c:v>1.875</c:v>
                </c:pt>
                <c:pt idx="271">
                  <c:v>1.8819444444444444</c:v>
                </c:pt>
                <c:pt idx="272">
                  <c:v>1.8888888888888891</c:v>
                </c:pt>
                <c:pt idx="273">
                  <c:v>1.8958333333333333</c:v>
                </c:pt>
                <c:pt idx="274">
                  <c:v>1.9027777777777777</c:v>
                </c:pt>
                <c:pt idx="275">
                  <c:v>1.9097222222222223</c:v>
                </c:pt>
                <c:pt idx="276">
                  <c:v>1.9166666666666667</c:v>
                </c:pt>
                <c:pt idx="277">
                  <c:v>1.9236111111111109</c:v>
                </c:pt>
                <c:pt idx="278">
                  <c:v>1.9305555555555556</c:v>
                </c:pt>
                <c:pt idx="279">
                  <c:v>1.9375</c:v>
                </c:pt>
                <c:pt idx="280">
                  <c:v>1.9444444444444444</c:v>
                </c:pt>
                <c:pt idx="281">
                  <c:v>1.9513888888888891</c:v>
                </c:pt>
                <c:pt idx="282">
                  <c:v>1.9583333333333333</c:v>
                </c:pt>
                <c:pt idx="283">
                  <c:v>1.9652777777777777</c:v>
                </c:pt>
                <c:pt idx="284">
                  <c:v>1.9722222222222223</c:v>
                </c:pt>
                <c:pt idx="285">
                  <c:v>1.9791666666666667</c:v>
                </c:pt>
                <c:pt idx="286">
                  <c:v>1.9861111111111109</c:v>
                </c:pt>
                <c:pt idx="287">
                  <c:v>1.9930555555555556</c:v>
                </c:pt>
                <c:pt idx="288">
                  <c:v>2</c:v>
                </c:pt>
                <c:pt idx="289">
                  <c:v>2.0069444444444442</c:v>
                </c:pt>
                <c:pt idx="290">
                  <c:v>2.0138888888888888</c:v>
                </c:pt>
                <c:pt idx="291">
                  <c:v>2.0208333333333335</c:v>
                </c:pt>
                <c:pt idx="292">
                  <c:v>2.0277777777777777</c:v>
                </c:pt>
                <c:pt idx="293">
                  <c:v>2.0347222222222223</c:v>
                </c:pt>
                <c:pt idx="294">
                  <c:v>2.0416666666666665</c:v>
                </c:pt>
                <c:pt idx="295">
                  <c:v>2.0486111111111112</c:v>
                </c:pt>
                <c:pt idx="296">
                  <c:v>2.0555555555555558</c:v>
                </c:pt>
                <c:pt idx="297">
                  <c:v>2.0625</c:v>
                </c:pt>
                <c:pt idx="298">
                  <c:v>2.0694444444444442</c:v>
                </c:pt>
                <c:pt idx="299">
                  <c:v>2.0763888888888888</c:v>
                </c:pt>
                <c:pt idx="300">
                  <c:v>2.0833333333333335</c:v>
                </c:pt>
                <c:pt idx="301">
                  <c:v>2.0902777777777777</c:v>
                </c:pt>
                <c:pt idx="302">
                  <c:v>2.0972222222222223</c:v>
                </c:pt>
                <c:pt idx="303">
                  <c:v>2.1041666666666665</c:v>
                </c:pt>
                <c:pt idx="304">
                  <c:v>2.1111111111111112</c:v>
                </c:pt>
                <c:pt idx="305">
                  <c:v>2.1180555555555558</c:v>
                </c:pt>
                <c:pt idx="306">
                  <c:v>2.125</c:v>
                </c:pt>
                <c:pt idx="307">
                  <c:v>2.1319444444444442</c:v>
                </c:pt>
                <c:pt idx="308">
                  <c:v>2.1388888888888888</c:v>
                </c:pt>
                <c:pt idx="309">
                  <c:v>2.1458333333333335</c:v>
                </c:pt>
                <c:pt idx="310">
                  <c:v>2.1527777777777777</c:v>
                </c:pt>
                <c:pt idx="311">
                  <c:v>2.1597222222222223</c:v>
                </c:pt>
                <c:pt idx="312">
                  <c:v>2.1666666666666665</c:v>
                </c:pt>
                <c:pt idx="313">
                  <c:v>2.1736111111111112</c:v>
                </c:pt>
                <c:pt idx="314">
                  <c:v>2.1805555555555558</c:v>
                </c:pt>
                <c:pt idx="315">
                  <c:v>2.1875</c:v>
                </c:pt>
                <c:pt idx="316">
                  <c:v>2.1944444444444442</c:v>
                </c:pt>
                <c:pt idx="317">
                  <c:v>2.2013888888888888</c:v>
                </c:pt>
                <c:pt idx="318">
                  <c:v>2.2083333333333335</c:v>
                </c:pt>
                <c:pt idx="319">
                  <c:v>2.2152777777777777</c:v>
                </c:pt>
                <c:pt idx="320">
                  <c:v>2.2222222222222223</c:v>
                </c:pt>
                <c:pt idx="321">
                  <c:v>2.2291666666666665</c:v>
                </c:pt>
                <c:pt idx="322">
                  <c:v>2.2361111111111112</c:v>
                </c:pt>
                <c:pt idx="323">
                  <c:v>2.2430555555555558</c:v>
                </c:pt>
                <c:pt idx="324">
                  <c:v>2.25</c:v>
                </c:pt>
                <c:pt idx="325">
                  <c:v>2.2569444444444442</c:v>
                </c:pt>
                <c:pt idx="326">
                  <c:v>2.2638888888888888</c:v>
                </c:pt>
                <c:pt idx="327">
                  <c:v>2.2708333333333335</c:v>
                </c:pt>
                <c:pt idx="328">
                  <c:v>2.2777777777777777</c:v>
                </c:pt>
                <c:pt idx="329">
                  <c:v>2.2847222222222223</c:v>
                </c:pt>
                <c:pt idx="330">
                  <c:v>2.2916666666666665</c:v>
                </c:pt>
                <c:pt idx="331">
                  <c:v>2.2986111111111112</c:v>
                </c:pt>
                <c:pt idx="332">
                  <c:v>2.3055555555555558</c:v>
                </c:pt>
                <c:pt idx="333">
                  <c:v>2.3125</c:v>
                </c:pt>
                <c:pt idx="334">
                  <c:v>2.3194444444444442</c:v>
                </c:pt>
                <c:pt idx="335">
                  <c:v>2.3263888888888888</c:v>
                </c:pt>
                <c:pt idx="336">
                  <c:v>2.3333333333333335</c:v>
                </c:pt>
                <c:pt idx="337">
                  <c:v>2.3402777777777777</c:v>
                </c:pt>
                <c:pt idx="338">
                  <c:v>2.3472222222222223</c:v>
                </c:pt>
                <c:pt idx="339">
                  <c:v>2.3541666666666665</c:v>
                </c:pt>
                <c:pt idx="340">
                  <c:v>2.3611111111111112</c:v>
                </c:pt>
                <c:pt idx="341">
                  <c:v>2.3680555555555558</c:v>
                </c:pt>
                <c:pt idx="342">
                  <c:v>2.375</c:v>
                </c:pt>
                <c:pt idx="343">
                  <c:v>2.3819444444444442</c:v>
                </c:pt>
                <c:pt idx="344">
                  <c:v>2.3888888888888888</c:v>
                </c:pt>
                <c:pt idx="345">
                  <c:v>2.3958333333333335</c:v>
                </c:pt>
                <c:pt idx="346">
                  <c:v>2.4027777777777777</c:v>
                </c:pt>
                <c:pt idx="347">
                  <c:v>2.4097222222222223</c:v>
                </c:pt>
                <c:pt idx="348">
                  <c:v>2.4166666666666665</c:v>
                </c:pt>
                <c:pt idx="349">
                  <c:v>2.4236111111111112</c:v>
                </c:pt>
                <c:pt idx="350">
                  <c:v>2.4305555555555558</c:v>
                </c:pt>
                <c:pt idx="351">
                  <c:v>2.4375</c:v>
                </c:pt>
                <c:pt idx="352">
                  <c:v>2.4444444444444442</c:v>
                </c:pt>
                <c:pt idx="353">
                  <c:v>2.4513888888888888</c:v>
                </c:pt>
                <c:pt idx="354">
                  <c:v>2.4583333333333335</c:v>
                </c:pt>
                <c:pt idx="355">
                  <c:v>2.4652777777777777</c:v>
                </c:pt>
                <c:pt idx="356">
                  <c:v>2.4722222222222223</c:v>
                </c:pt>
                <c:pt idx="357">
                  <c:v>2.4791666666666665</c:v>
                </c:pt>
                <c:pt idx="358">
                  <c:v>2.4861111111111112</c:v>
                </c:pt>
                <c:pt idx="359">
                  <c:v>2.4930555555555558</c:v>
                </c:pt>
                <c:pt idx="360">
                  <c:v>2.5</c:v>
                </c:pt>
                <c:pt idx="361">
                  <c:v>2.5069444444444442</c:v>
                </c:pt>
                <c:pt idx="362">
                  <c:v>2.5138888888888888</c:v>
                </c:pt>
                <c:pt idx="363">
                  <c:v>2.5208333333333335</c:v>
                </c:pt>
                <c:pt idx="364">
                  <c:v>2.5277777777777777</c:v>
                </c:pt>
                <c:pt idx="365">
                  <c:v>2.5347222222222223</c:v>
                </c:pt>
                <c:pt idx="366">
                  <c:v>2.5416666666666665</c:v>
                </c:pt>
                <c:pt idx="367">
                  <c:v>2.5486111111111112</c:v>
                </c:pt>
                <c:pt idx="368">
                  <c:v>2.5555555555555558</c:v>
                </c:pt>
                <c:pt idx="369">
                  <c:v>2.5625</c:v>
                </c:pt>
                <c:pt idx="370">
                  <c:v>2.5694444444444442</c:v>
                </c:pt>
                <c:pt idx="371">
                  <c:v>2.5763888888888888</c:v>
                </c:pt>
                <c:pt idx="372">
                  <c:v>2.5833333333333335</c:v>
                </c:pt>
                <c:pt idx="373">
                  <c:v>2.5902777777777777</c:v>
                </c:pt>
                <c:pt idx="374">
                  <c:v>2.5972222222222223</c:v>
                </c:pt>
                <c:pt idx="375">
                  <c:v>2.6041666666666665</c:v>
                </c:pt>
                <c:pt idx="376">
                  <c:v>2.6111111111111112</c:v>
                </c:pt>
                <c:pt idx="377">
                  <c:v>2.6180555555555558</c:v>
                </c:pt>
                <c:pt idx="378">
                  <c:v>2.625</c:v>
                </c:pt>
                <c:pt idx="379">
                  <c:v>2.6319444444444442</c:v>
                </c:pt>
                <c:pt idx="380">
                  <c:v>2.6388888888888888</c:v>
                </c:pt>
                <c:pt idx="381">
                  <c:v>2.6458333333333335</c:v>
                </c:pt>
                <c:pt idx="382">
                  <c:v>2.6527777777777777</c:v>
                </c:pt>
                <c:pt idx="383">
                  <c:v>2.6597222222222223</c:v>
                </c:pt>
                <c:pt idx="384">
                  <c:v>2.6666666666666665</c:v>
                </c:pt>
                <c:pt idx="385">
                  <c:v>2.6736111111111112</c:v>
                </c:pt>
                <c:pt idx="386">
                  <c:v>2.6805555555555554</c:v>
                </c:pt>
                <c:pt idx="387">
                  <c:v>2.6875</c:v>
                </c:pt>
                <c:pt idx="388">
                  <c:v>2.6944444444444446</c:v>
                </c:pt>
                <c:pt idx="389">
                  <c:v>2.7013888888888888</c:v>
                </c:pt>
                <c:pt idx="390">
                  <c:v>2.7083333333333335</c:v>
                </c:pt>
                <c:pt idx="391">
                  <c:v>2.7152777777777781</c:v>
                </c:pt>
                <c:pt idx="392">
                  <c:v>2.7222222222222219</c:v>
                </c:pt>
                <c:pt idx="393">
                  <c:v>2.7291666666666665</c:v>
                </c:pt>
                <c:pt idx="394">
                  <c:v>2.7361111111111112</c:v>
                </c:pt>
                <c:pt idx="395">
                  <c:v>2.7430555555555554</c:v>
                </c:pt>
                <c:pt idx="396">
                  <c:v>2.75</c:v>
                </c:pt>
                <c:pt idx="397">
                  <c:v>2.7569444444444446</c:v>
                </c:pt>
                <c:pt idx="398">
                  <c:v>2.7638888888888888</c:v>
                </c:pt>
                <c:pt idx="399">
                  <c:v>2.7708333333333335</c:v>
                </c:pt>
                <c:pt idx="400">
                  <c:v>2.7777777777777781</c:v>
                </c:pt>
                <c:pt idx="401">
                  <c:v>2.7847222222222219</c:v>
                </c:pt>
                <c:pt idx="402">
                  <c:v>2.7916666666666665</c:v>
                </c:pt>
                <c:pt idx="403">
                  <c:v>2.7986111111111112</c:v>
                </c:pt>
                <c:pt idx="404">
                  <c:v>2.8055555555555554</c:v>
                </c:pt>
                <c:pt idx="405">
                  <c:v>2.8125</c:v>
                </c:pt>
                <c:pt idx="406">
                  <c:v>2.8194444444444446</c:v>
                </c:pt>
                <c:pt idx="407">
                  <c:v>2.8263888888888888</c:v>
                </c:pt>
                <c:pt idx="408">
                  <c:v>2.8333333333333335</c:v>
                </c:pt>
                <c:pt idx="409">
                  <c:v>2.8402777777777781</c:v>
                </c:pt>
                <c:pt idx="410">
                  <c:v>2.8472222222222219</c:v>
                </c:pt>
                <c:pt idx="411">
                  <c:v>2.8541666666666665</c:v>
                </c:pt>
                <c:pt idx="412">
                  <c:v>2.8611111111111112</c:v>
                </c:pt>
                <c:pt idx="413">
                  <c:v>2.8680555555555554</c:v>
                </c:pt>
                <c:pt idx="414">
                  <c:v>2.875</c:v>
                </c:pt>
                <c:pt idx="415">
                  <c:v>2.8819444444444446</c:v>
                </c:pt>
                <c:pt idx="416">
                  <c:v>2.8888888888888888</c:v>
                </c:pt>
                <c:pt idx="417">
                  <c:v>2.8958333333333335</c:v>
                </c:pt>
                <c:pt idx="418">
                  <c:v>2.9027777777777781</c:v>
                </c:pt>
                <c:pt idx="419">
                  <c:v>2.9097222222222219</c:v>
                </c:pt>
                <c:pt idx="420">
                  <c:v>2.9166666666666665</c:v>
                </c:pt>
                <c:pt idx="421">
                  <c:v>2.9236111111111112</c:v>
                </c:pt>
                <c:pt idx="422">
                  <c:v>2.9305555555555554</c:v>
                </c:pt>
                <c:pt idx="423">
                  <c:v>2.9375</c:v>
                </c:pt>
                <c:pt idx="424">
                  <c:v>2.9444444444444446</c:v>
                </c:pt>
                <c:pt idx="425">
                  <c:v>2.9513888888888888</c:v>
                </c:pt>
                <c:pt idx="426">
                  <c:v>2.9583333333333335</c:v>
                </c:pt>
                <c:pt idx="427">
                  <c:v>2.9652777777777781</c:v>
                </c:pt>
                <c:pt idx="428">
                  <c:v>2.9722222222222219</c:v>
                </c:pt>
                <c:pt idx="429">
                  <c:v>2.9791666666666665</c:v>
                </c:pt>
                <c:pt idx="430">
                  <c:v>2.9861111111111112</c:v>
                </c:pt>
                <c:pt idx="431">
                  <c:v>2.9930555555555554</c:v>
                </c:pt>
                <c:pt idx="432">
                  <c:v>3</c:v>
                </c:pt>
                <c:pt idx="433">
                  <c:v>3.0069444444444446</c:v>
                </c:pt>
                <c:pt idx="434">
                  <c:v>3.0138888888888888</c:v>
                </c:pt>
                <c:pt idx="435">
                  <c:v>3.0208333333333335</c:v>
                </c:pt>
                <c:pt idx="436">
                  <c:v>3.0277777777777781</c:v>
                </c:pt>
                <c:pt idx="437">
                  <c:v>3.0347222222222219</c:v>
                </c:pt>
                <c:pt idx="438">
                  <c:v>3.0416666666666665</c:v>
                </c:pt>
                <c:pt idx="439">
                  <c:v>3.0486111111111112</c:v>
                </c:pt>
                <c:pt idx="440">
                  <c:v>3.0555555555555554</c:v>
                </c:pt>
                <c:pt idx="441">
                  <c:v>3.0625</c:v>
                </c:pt>
                <c:pt idx="442">
                  <c:v>3.0694444444444446</c:v>
                </c:pt>
                <c:pt idx="443">
                  <c:v>3.0763888888888888</c:v>
                </c:pt>
                <c:pt idx="444">
                  <c:v>3.0833333333333335</c:v>
                </c:pt>
                <c:pt idx="445">
                  <c:v>3.0902777777777781</c:v>
                </c:pt>
                <c:pt idx="446">
                  <c:v>3.0972222222222219</c:v>
                </c:pt>
                <c:pt idx="447">
                  <c:v>3.1041666666666665</c:v>
                </c:pt>
                <c:pt idx="448">
                  <c:v>3.1111111111111112</c:v>
                </c:pt>
                <c:pt idx="449">
                  <c:v>3.1180555555555554</c:v>
                </c:pt>
                <c:pt idx="450">
                  <c:v>3.125</c:v>
                </c:pt>
                <c:pt idx="451">
                  <c:v>3.1319444444444446</c:v>
                </c:pt>
                <c:pt idx="452">
                  <c:v>3.1388888888888888</c:v>
                </c:pt>
                <c:pt idx="453">
                  <c:v>3.1458333333333335</c:v>
                </c:pt>
                <c:pt idx="454">
                  <c:v>3.1527777777777781</c:v>
                </c:pt>
                <c:pt idx="455">
                  <c:v>3.1597222222222219</c:v>
                </c:pt>
                <c:pt idx="456">
                  <c:v>3.1666666666666665</c:v>
                </c:pt>
                <c:pt idx="457">
                  <c:v>3.1736111111111112</c:v>
                </c:pt>
                <c:pt idx="458">
                  <c:v>3.1805555555555554</c:v>
                </c:pt>
                <c:pt idx="459">
                  <c:v>3.1875</c:v>
                </c:pt>
                <c:pt idx="460">
                  <c:v>3.1944444444444446</c:v>
                </c:pt>
                <c:pt idx="461">
                  <c:v>3.2013888888888888</c:v>
                </c:pt>
                <c:pt idx="462">
                  <c:v>3.2083333333333335</c:v>
                </c:pt>
                <c:pt idx="463">
                  <c:v>3.2152777777777781</c:v>
                </c:pt>
                <c:pt idx="464">
                  <c:v>3.2222222222222219</c:v>
                </c:pt>
                <c:pt idx="465">
                  <c:v>3.2291666666666665</c:v>
                </c:pt>
                <c:pt idx="466">
                  <c:v>3.2361111111111112</c:v>
                </c:pt>
                <c:pt idx="467">
                  <c:v>3.2430555555555554</c:v>
                </c:pt>
                <c:pt idx="468">
                  <c:v>3.25</c:v>
                </c:pt>
                <c:pt idx="469">
                  <c:v>3.2569444444444446</c:v>
                </c:pt>
                <c:pt idx="470">
                  <c:v>3.2638888888888888</c:v>
                </c:pt>
                <c:pt idx="471">
                  <c:v>3.2708333333333335</c:v>
                </c:pt>
                <c:pt idx="472">
                  <c:v>3.2777777777777781</c:v>
                </c:pt>
                <c:pt idx="473">
                  <c:v>3.2847222222222219</c:v>
                </c:pt>
                <c:pt idx="474">
                  <c:v>3.2916666666666665</c:v>
                </c:pt>
                <c:pt idx="475">
                  <c:v>3.2986111111111112</c:v>
                </c:pt>
                <c:pt idx="476">
                  <c:v>3.3055555555555554</c:v>
                </c:pt>
                <c:pt idx="477">
                  <c:v>3.3125</c:v>
                </c:pt>
                <c:pt idx="478">
                  <c:v>3.3194444444444446</c:v>
                </c:pt>
                <c:pt idx="479">
                  <c:v>3.3263888888888888</c:v>
                </c:pt>
                <c:pt idx="480">
                  <c:v>3.3333333333333335</c:v>
                </c:pt>
                <c:pt idx="481">
                  <c:v>3.3402777777777781</c:v>
                </c:pt>
                <c:pt idx="482">
                  <c:v>3.3472222222222219</c:v>
                </c:pt>
                <c:pt idx="483">
                  <c:v>3.3541666666666665</c:v>
                </c:pt>
                <c:pt idx="484">
                  <c:v>3.3611111111111112</c:v>
                </c:pt>
                <c:pt idx="485">
                  <c:v>3.3680555555555554</c:v>
                </c:pt>
                <c:pt idx="486">
                  <c:v>3.375</c:v>
                </c:pt>
                <c:pt idx="487">
                  <c:v>3.3819444444444446</c:v>
                </c:pt>
                <c:pt idx="488">
                  <c:v>3.3888888888888888</c:v>
                </c:pt>
                <c:pt idx="489">
                  <c:v>3.3958333333333335</c:v>
                </c:pt>
                <c:pt idx="490">
                  <c:v>3.4027777777777781</c:v>
                </c:pt>
                <c:pt idx="491">
                  <c:v>3.4097222222222219</c:v>
                </c:pt>
                <c:pt idx="492">
                  <c:v>3.4166666666666665</c:v>
                </c:pt>
                <c:pt idx="493">
                  <c:v>3.4236111111111112</c:v>
                </c:pt>
                <c:pt idx="494">
                  <c:v>3.4305555555555554</c:v>
                </c:pt>
                <c:pt idx="495">
                  <c:v>3.4375</c:v>
                </c:pt>
                <c:pt idx="496">
                  <c:v>3.4444444444444446</c:v>
                </c:pt>
                <c:pt idx="497">
                  <c:v>3.4513888888888888</c:v>
                </c:pt>
                <c:pt idx="498">
                  <c:v>3.4583333333333335</c:v>
                </c:pt>
                <c:pt idx="499">
                  <c:v>3.4652777777777781</c:v>
                </c:pt>
                <c:pt idx="500">
                  <c:v>3.4722222222222219</c:v>
                </c:pt>
                <c:pt idx="501">
                  <c:v>3.4791666666666665</c:v>
                </c:pt>
                <c:pt idx="502">
                  <c:v>3.4861111111111112</c:v>
                </c:pt>
                <c:pt idx="503">
                  <c:v>3.4930555555555554</c:v>
                </c:pt>
                <c:pt idx="504">
                  <c:v>3.5</c:v>
                </c:pt>
                <c:pt idx="505">
                  <c:v>3.5069444444444446</c:v>
                </c:pt>
                <c:pt idx="506">
                  <c:v>3.5138888888888888</c:v>
                </c:pt>
                <c:pt idx="507">
                  <c:v>3.5208333333333335</c:v>
                </c:pt>
                <c:pt idx="508">
                  <c:v>3.5277777777777781</c:v>
                </c:pt>
                <c:pt idx="509">
                  <c:v>3.5347222222222219</c:v>
                </c:pt>
                <c:pt idx="510">
                  <c:v>3.5416666666666665</c:v>
                </c:pt>
                <c:pt idx="511">
                  <c:v>3.5486111111111112</c:v>
                </c:pt>
                <c:pt idx="512">
                  <c:v>3.5555555555555554</c:v>
                </c:pt>
                <c:pt idx="513">
                  <c:v>3.5625</c:v>
                </c:pt>
                <c:pt idx="514">
                  <c:v>3.5694444444444446</c:v>
                </c:pt>
                <c:pt idx="515">
                  <c:v>3.5763888888888888</c:v>
                </c:pt>
                <c:pt idx="516">
                  <c:v>3.5833333333333335</c:v>
                </c:pt>
                <c:pt idx="517">
                  <c:v>3.5902777777777781</c:v>
                </c:pt>
                <c:pt idx="518">
                  <c:v>3.5972222222222219</c:v>
                </c:pt>
                <c:pt idx="519">
                  <c:v>3.6041666666666665</c:v>
                </c:pt>
                <c:pt idx="520">
                  <c:v>3.6111111111111112</c:v>
                </c:pt>
                <c:pt idx="521">
                  <c:v>3.6180555555555554</c:v>
                </c:pt>
                <c:pt idx="522">
                  <c:v>3.625</c:v>
                </c:pt>
                <c:pt idx="523">
                  <c:v>3.6319444444444446</c:v>
                </c:pt>
                <c:pt idx="524">
                  <c:v>3.6388888888888888</c:v>
                </c:pt>
                <c:pt idx="525">
                  <c:v>3.6458333333333335</c:v>
                </c:pt>
                <c:pt idx="526">
                  <c:v>3.6527777777777781</c:v>
                </c:pt>
                <c:pt idx="527">
                  <c:v>3.6597222222222219</c:v>
                </c:pt>
                <c:pt idx="528">
                  <c:v>3.6666666666666665</c:v>
                </c:pt>
                <c:pt idx="529">
                  <c:v>3.6736111111111112</c:v>
                </c:pt>
                <c:pt idx="530">
                  <c:v>3.6805555555555554</c:v>
                </c:pt>
                <c:pt idx="531">
                  <c:v>3.6875</c:v>
                </c:pt>
                <c:pt idx="532">
                  <c:v>3.6944444444444446</c:v>
                </c:pt>
                <c:pt idx="533">
                  <c:v>3.7013888888888888</c:v>
                </c:pt>
                <c:pt idx="534">
                  <c:v>3.7083333333333335</c:v>
                </c:pt>
                <c:pt idx="535">
                  <c:v>3.7152777777777781</c:v>
                </c:pt>
                <c:pt idx="536">
                  <c:v>3.7222222222222219</c:v>
                </c:pt>
                <c:pt idx="537">
                  <c:v>3.7291666666666665</c:v>
                </c:pt>
                <c:pt idx="538">
                  <c:v>3.7361111111111112</c:v>
                </c:pt>
                <c:pt idx="539">
                  <c:v>3.7430555555555554</c:v>
                </c:pt>
                <c:pt idx="540">
                  <c:v>3.75</c:v>
                </c:pt>
                <c:pt idx="541">
                  <c:v>3.7569444444444446</c:v>
                </c:pt>
                <c:pt idx="542">
                  <c:v>3.7638888888888888</c:v>
                </c:pt>
                <c:pt idx="543">
                  <c:v>3.7708333333333335</c:v>
                </c:pt>
                <c:pt idx="544">
                  <c:v>3.7777777777777781</c:v>
                </c:pt>
                <c:pt idx="545">
                  <c:v>3.7847222222222219</c:v>
                </c:pt>
                <c:pt idx="546">
                  <c:v>3.7916666666666665</c:v>
                </c:pt>
                <c:pt idx="547">
                  <c:v>3.7986111111111112</c:v>
                </c:pt>
                <c:pt idx="548">
                  <c:v>3.8055555555555554</c:v>
                </c:pt>
                <c:pt idx="549">
                  <c:v>3.8125</c:v>
                </c:pt>
                <c:pt idx="550">
                  <c:v>3.8194444444444446</c:v>
                </c:pt>
                <c:pt idx="551">
                  <c:v>3.8263888888888888</c:v>
                </c:pt>
                <c:pt idx="552">
                  <c:v>3.8333333333333335</c:v>
                </c:pt>
                <c:pt idx="553">
                  <c:v>3.8402777777777781</c:v>
                </c:pt>
                <c:pt idx="554">
                  <c:v>3.8472222222222219</c:v>
                </c:pt>
                <c:pt idx="555">
                  <c:v>3.8541666666666665</c:v>
                </c:pt>
                <c:pt idx="556">
                  <c:v>3.8611111111111112</c:v>
                </c:pt>
                <c:pt idx="557">
                  <c:v>3.8680555555555554</c:v>
                </c:pt>
                <c:pt idx="558">
                  <c:v>3.875</c:v>
                </c:pt>
                <c:pt idx="559">
                  <c:v>3.8819444444444446</c:v>
                </c:pt>
                <c:pt idx="560">
                  <c:v>3.8888888888888888</c:v>
                </c:pt>
                <c:pt idx="561">
                  <c:v>3.8958333333333335</c:v>
                </c:pt>
                <c:pt idx="562">
                  <c:v>3.9027777777777781</c:v>
                </c:pt>
                <c:pt idx="563">
                  <c:v>3.9097222222222219</c:v>
                </c:pt>
                <c:pt idx="564">
                  <c:v>3.9166666666666665</c:v>
                </c:pt>
                <c:pt idx="565">
                  <c:v>3.9236111111111112</c:v>
                </c:pt>
                <c:pt idx="566">
                  <c:v>3.9305555555555554</c:v>
                </c:pt>
                <c:pt idx="567">
                  <c:v>3.9375</c:v>
                </c:pt>
                <c:pt idx="568">
                  <c:v>3.9444444444444446</c:v>
                </c:pt>
                <c:pt idx="569">
                  <c:v>3.9513888888888888</c:v>
                </c:pt>
                <c:pt idx="570">
                  <c:v>3.9583333333333335</c:v>
                </c:pt>
                <c:pt idx="571">
                  <c:v>3.9652777777777781</c:v>
                </c:pt>
                <c:pt idx="572">
                  <c:v>3.9722222222222219</c:v>
                </c:pt>
                <c:pt idx="573">
                  <c:v>3.9791666666666665</c:v>
                </c:pt>
                <c:pt idx="574">
                  <c:v>3.9861111111111112</c:v>
                </c:pt>
                <c:pt idx="575">
                  <c:v>3.9930555555555554</c:v>
                </c:pt>
                <c:pt idx="576">
                  <c:v>4</c:v>
                </c:pt>
                <c:pt idx="577">
                  <c:v>4.0069444444444446</c:v>
                </c:pt>
                <c:pt idx="578">
                  <c:v>4.0138888888888884</c:v>
                </c:pt>
                <c:pt idx="579">
                  <c:v>4.020833333333333</c:v>
                </c:pt>
                <c:pt idx="580">
                  <c:v>4.0277777777777777</c:v>
                </c:pt>
                <c:pt idx="581">
                  <c:v>4.0347222222222223</c:v>
                </c:pt>
                <c:pt idx="582">
                  <c:v>4.041666666666667</c:v>
                </c:pt>
                <c:pt idx="583">
                  <c:v>4.0486111111111116</c:v>
                </c:pt>
                <c:pt idx="584">
                  <c:v>4.0555555555555554</c:v>
                </c:pt>
                <c:pt idx="585">
                  <c:v>4.0625</c:v>
                </c:pt>
                <c:pt idx="586">
                  <c:v>4.0694444444444446</c:v>
                </c:pt>
                <c:pt idx="587">
                  <c:v>4.0763888888888884</c:v>
                </c:pt>
                <c:pt idx="588">
                  <c:v>4.083333333333333</c:v>
                </c:pt>
                <c:pt idx="589">
                  <c:v>4.0902777777777777</c:v>
                </c:pt>
                <c:pt idx="590">
                  <c:v>4.0972222222222223</c:v>
                </c:pt>
                <c:pt idx="591">
                  <c:v>4.104166666666667</c:v>
                </c:pt>
                <c:pt idx="592">
                  <c:v>4.1111111111111116</c:v>
                </c:pt>
                <c:pt idx="593">
                  <c:v>4.1180555555555554</c:v>
                </c:pt>
                <c:pt idx="594">
                  <c:v>4.125</c:v>
                </c:pt>
                <c:pt idx="595">
                  <c:v>4.1319444444444446</c:v>
                </c:pt>
                <c:pt idx="596">
                  <c:v>4.1388888888888884</c:v>
                </c:pt>
                <c:pt idx="597">
                  <c:v>4.145833333333333</c:v>
                </c:pt>
                <c:pt idx="598">
                  <c:v>4.1527777777777777</c:v>
                </c:pt>
                <c:pt idx="599">
                  <c:v>4.1597222222222223</c:v>
                </c:pt>
                <c:pt idx="600">
                  <c:v>4.166666666666667</c:v>
                </c:pt>
                <c:pt idx="601">
                  <c:v>4.1736111111111116</c:v>
                </c:pt>
                <c:pt idx="602">
                  <c:v>4.1805555555555554</c:v>
                </c:pt>
                <c:pt idx="603">
                  <c:v>4.1875</c:v>
                </c:pt>
                <c:pt idx="604">
                  <c:v>4.1944444444444446</c:v>
                </c:pt>
                <c:pt idx="605">
                  <c:v>4.2013888888888884</c:v>
                </c:pt>
                <c:pt idx="606">
                  <c:v>4.208333333333333</c:v>
                </c:pt>
                <c:pt idx="607">
                  <c:v>4.2152777777777777</c:v>
                </c:pt>
                <c:pt idx="608">
                  <c:v>4.2222222222222223</c:v>
                </c:pt>
                <c:pt idx="609">
                  <c:v>4.229166666666667</c:v>
                </c:pt>
                <c:pt idx="610">
                  <c:v>4.2361111111111116</c:v>
                </c:pt>
                <c:pt idx="611">
                  <c:v>4.2430555555555554</c:v>
                </c:pt>
                <c:pt idx="612">
                  <c:v>4.25</c:v>
                </c:pt>
                <c:pt idx="613">
                  <c:v>4.2569444444444446</c:v>
                </c:pt>
                <c:pt idx="614">
                  <c:v>4.2638888888888884</c:v>
                </c:pt>
                <c:pt idx="615">
                  <c:v>4.270833333333333</c:v>
                </c:pt>
                <c:pt idx="616">
                  <c:v>4.2777777777777777</c:v>
                </c:pt>
                <c:pt idx="617">
                  <c:v>4.2847222222222223</c:v>
                </c:pt>
                <c:pt idx="618">
                  <c:v>4.291666666666667</c:v>
                </c:pt>
                <c:pt idx="619">
                  <c:v>4.2986111111111116</c:v>
                </c:pt>
                <c:pt idx="620">
                  <c:v>4.3055555555555554</c:v>
                </c:pt>
                <c:pt idx="621">
                  <c:v>4.3125</c:v>
                </c:pt>
                <c:pt idx="622">
                  <c:v>4.3194444444444446</c:v>
                </c:pt>
                <c:pt idx="623">
                  <c:v>4.3263888888888884</c:v>
                </c:pt>
                <c:pt idx="624">
                  <c:v>4.333333333333333</c:v>
                </c:pt>
                <c:pt idx="625">
                  <c:v>4.3402777777777777</c:v>
                </c:pt>
                <c:pt idx="626">
                  <c:v>4.3472222222222223</c:v>
                </c:pt>
                <c:pt idx="627">
                  <c:v>4.354166666666667</c:v>
                </c:pt>
                <c:pt idx="628">
                  <c:v>4.3611111111111116</c:v>
                </c:pt>
                <c:pt idx="629">
                  <c:v>4.3680555555555554</c:v>
                </c:pt>
                <c:pt idx="630">
                  <c:v>4.375</c:v>
                </c:pt>
                <c:pt idx="631">
                  <c:v>4.3819444444444446</c:v>
                </c:pt>
                <c:pt idx="632">
                  <c:v>4.3888888888888884</c:v>
                </c:pt>
                <c:pt idx="633">
                  <c:v>4.395833333333333</c:v>
                </c:pt>
                <c:pt idx="634">
                  <c:v>4.4027777777777777</c:v>
                </c:pt>
                <c:pt idx="635">
                  <c:v>4.4097222222222223</c:v>
                </c:pt>
                <c:pt idx="636">
                  <c:v>4.416666666666667</c:v>
                </c:pt>
                <c:pt idx="637">
                  <c:v>4.4236111111111116</c:v>
                </c:pt>
                <c:pt idx="638">
                  <c:v>4.4305555555555554</c:v>
                </c:pt>
                <c:pt idx="639">
                  <c:v>4.4375</c:v>
                </c:pt>
                <c:pt idx="640">
                  <c:v>4.4444444444444446</c:v>
                </c:pt>
                <c:pt idx="641">
                  <c:v>4.4513888888888884</c:v>
                </c:pt>
                <c:pt idx="642">
                  <c:v>4.458333333333333</c:v>
                </c:pt>
                <c:pt idx="643">
                  <c:v>4.4652777777777777</c:v>
                </c:pt>
                <c:pt idx="644">
                  <c:v>4.4722222222222223</c:v>
                </c:pt>
                <c:pt idx="645">
                  <c:v>4.479166666666667</c:v>
                </c:pt>
                <c:pt idx="646">
                  <c:v>4.4861111111111116</c:v>
                </c:pt>
                <c:pt idx="647">
                  <c:v>4.4930555555555554</c:v>
                </c:pt>
                <c:pt idx="648">
                  <c:v>4.5</c:v>
                </c:pt>
                <c:pt idx="649">
                  <c:v>4.5069444444444446</c:v>
                </c:pt>
                <c:pt idx="650">
                  <c:v>4.5138888888888884</c:v>
                </c:pt>
                <c:pt idx="651">
                  <c:v>4.520833333333333</c:v>
                </c:pt>
                <c:pt idx="652">
                  <c:v>4.5277777777777777</c:v>
                </c:pt>
                <c:pt idx="653">
                  <c:v>4.5347222222222223</c:v>
                </c:pt>
                <c:pt idx="654">
                  <c:v>4.541666666666667</c:v>
                </c:pt>
                <c:pt idx="655">
                  <c:v>4.5486111111111116</c:v>
                </c:pt>
                <c:pt idx="656">
                  <c:v>4.5555555555555554</c:v>
                </c:pt>
                <c:pt idx="657">
                  <c:v>4.5625</c:v>
                </c:pt>
                <c:pt idx="658">
                  <c:v>4.5694444444444446</c:v>
                </c:pt>
                <c:pt idx="659">
                  <c:v>4.5763888888888884</c:v>
                </c:pt>
                <c:pt idx="660">
                  <c:v>4.583333333333333</c:v>
                </c:pt>
                <c:pt idx="661">
                  <c:v>4.5902777777777777</c:v>
                </c:pt>
                <c:pt idx="662">
                  <c:v>4.5972222222222223</c:v>
                </c:pt>
                <c:pt idx="663">
                  <c:v>4.604166666666667</c:v>
                </c:pt>
                <c:pt idx="664">
                  <c:v>4.6111111111111116</c:v>
                </c:pt>
                <c:pt idx="665">
                  <c:v>4.6180555555555554</c:v>
                </c:pt>
                <c:pt idx="666">
                  <c:v>4.625</c:v>
                </c:pt>
                <c:pt idx="667">
                  <c:v>4.6319444444444446</c:v>
                </c:pt>
                <c:pt idx="668">
                  <c:v>4.6388888888888884</c:v>
                </c:pt>
                <c:pt idx="669">
                  <c:v>4.645833333333333</c:v>
                </c:pt>
                <c:pt idx="670">
                  <c:v>4.6527777777777777</c:v>
                </c:pt>
                <c:pt idx="671">
                  <c:v>4.6597222222222223</c:v>
                </c:pt>
                <c:pt idx="672">
                  <c:v>4.666666666666667</c:v>
                </c:pt>
                <c:pt idx="673">
                  <c:v>4.6736111111111116</c:v>
                </c:pt>
                <c:pt idx="674">
                  <c:v>4.6805555555555554</c:v>
                </c:pt>
                <c:pt idx="675">
                  <c:v>4.6875</c:v>
                </c:pt>
                <c:pt idx="676">
                  <c:v>4.6944444444444446</c:v>
                </c:pt>
                <c:pt idx="677">
                  <c:v>4.7013888888888884</c:v>
                </c:pt>
                <c:pt idx="678">
                  <c:v>4.708333333333333</c:v>
                </c:pt>
                <c:pt idx="679">
                  <c:v>4.7152777777777777</c:v>
                </c:pt>
                <c:pt idx="680">
                  <c:v>4.7222222222222223</c:v>
                </c:pt>
                <c:pt idx="681">
                  <c:v>4.729166666666667</c:v>
                </c:pt>
                <c:pt idx="682">
                  <c:v>4.7361111111111116</c:v>
                </c:pt>
                <c:pt idx="683">
                  <c:v>4.7430555555555554</c:v>
                </c:pt>
                <c:pt idx="684">
                  <c:v>4.75</c:v>
                </c:pt>
                <c:pt idx="685">
                  <c:v>4.7569444444444446</c:v>
                </c:pt>
                <c:pt idx="686">
                  <c:v>4.7638888888888884</c:v>
                </c:pt>
                <c:pt idx="687">
                  <c:v>4.770833333333333</c:v>
                </c:pt>
                <c:pt idx="688">
                  <c:v>4.7777777777777777</c:v>
                </c:pt>
                <c:pt idx="689">
                  <c:v>4.7847222222222223</c:v>
                </c:pt>
                <c:pt idx="690">
                  <c:v>4.791666666666667</c:v>
                </c:pt>
                <c:pt idx="691">
                  <c:v>4.7986111111111116</c:v>
                </c:pt>
                <c:pt idx="692">
                  <c:v>4.8055555555555554</c:v>
                </c:pt>
                <c:pt idx="693">
                  <c:v>4.8125</c:v>
                </c:pt>
                <c:pt idx="694">
                  <c:v>4.8194444444444446</c:v>
                </c:pt>
                <c:pt idx="695">
                  <c:v>4.8263888888888884</c:v>
                </c:pt>
                <c:pt idx="696">
                  <c:v>4.833333333333333</c:v>
                </c:pt>
                <c:pt idx="697">
                  <c:v>4.8402777777777777</c:v>
                </c:pt>
                <c:pt idx="698">
                  <c:v>4.8472222222222223</c:v>
                </c:pt>
                <c:pt idx="699">
                  <c:v>4.854166666666667</c:v>
                </c:pt>
                <c:pt idx="700">
                  <c:v>4.8611111111111116</c:v>
                </c:pt>
                <c:pt idx="701">
                  <c:v>4.8680555555555554</c:v>
                </c:pt>
                <c:pt idx="702">
                  <c:v>4.875</c:v>
                </c:pt>
                <c:pt idx="703">
                  <c:v>4.8819444444444446</c:v>
                </c:pt>
                <c:pt idx="704">
                  <c:v>4.8888888888888884</c:v>
                </c:pt>
                <c:pt idx="705">
                  <c:v>4.895833333333333</c:v>
                </c:pt>
                <c:pt idx="706">
                  <c:v>4.9027777777777777</c:v>
                </c:pt>
                <c:pt idx="707">
                  <c:v>4.9097222222222223</c:v>
                </c:pt>
                <c:pt idx="708">
                  <c:v>4.916666666666667</c:v>
                </c:pt>
                <c:pt idx="709">
                  <c:v>4.9236111111111116</c:v>
                </c:pt>
                <c:pt idx="710">
                  <c:v>4.9305555555555554</c:v>
                </c:pt>
                <c:pt idx="711">
                  <c:v>4.9375</c:v>
                </c:pt>
                <c:pt idx="712">
                  <c:v>4.9444444444444446</c:v>
                </c:pt>
                <c:pt idx="713">
                  <c:v>4.9513888888888884</c:v>
                </c:pt>
                <c:pt idx="714">
                  <c:v>4.958333333333333</c:v>
                </c:pt>
                <c:pt idx="715">
                  <c:v>4.9652777777777777</c:v>
                </c:pt>
                <c:pt idx="716">
                  <c:v>4.9722222222222223</c:v>
                </c:pt>
                <c:pt idx="717">
                  <c:v>4.979166666666667</c:v>
                </c:pt>
                <c:pt idx="718">
                  <c:v>4.9861111111111116</c:v>
                </c:pt>
                <c:pt idx="719">
                  <c:v>4.9930555555555554</c:v>
                </c:pt>
                <c:pt idx="720">
                  <c:v>5</c:v>
                </c:pt>
                <c:pt idx="721">
                  <c:v>5.0069444444444446</c:v>
                </c:pt>
                <c:pt idx="722">
                  <c:v>5.0138888888888884</c:v>
                </c:pt>
                <c:pt idx="723">
                  <c:v>5.020833333333333</c:v>
                </c:pt>
                <c:pt idx="724">
                  <c:v>5.0277777777777777</c:v>
                </c:pt>
                <c:pt idx="725">
                  <c:v>5.0347222222222223</c:v>
                </c:pt>
                <c:pt idx="726">
                  <c:v>5.041666666666667</c:v>
                </c:pt>
                <c:pt idx="727">
                  <c:v>5.0486111111111116</c:v>
                </c:pt>
                <c:pt idx="728">
                  <c:v>5.0555555555555554</c:v>
                </c:pt>
                <c:pt idx="729">
                  <c:v>5.0625</c:v>
                </c:pt>
                <c:pt idx="730">
                  <c:v>5.0694444444444446</c:v>
                </c:pt>
                <c:pt idx="731">
                  <c:v>5.0763888888888884</c:v>
                </c:pt>
                <c:pt idx="732">
                  <c:v>5.083333333333333</c:v>
                </c:pt>
                <c:pt idx="733">
                  <c:v>5.0902777777777777</c:v>
                </c:pt>
                <c:pt idx="734">
                  <c:v>5.0972222222222223</c:v>
                </c:pt>
                <c:pt idx="735">
                  <c:v>5.104166666666667</c:v>
                </c:pt>
                <c:pt idx="736">
                  <c:v>5.1111111111111116</c:v>
                </c:pt>
                <c:pt idx="737">
                  <c:v>5.1180555555555554</c:v>
                </c:pt>
                <c:pt idx="738">
                  <c:v>5.125</c:v>
                </c:pt>
                <c:pt idx="739">
                  <c:v>5.1319444444444446</c:v>
                </c:pt>
                <c:pt idx="740">
                  <c:v>5.1388888888888884</c:v>
                </c:pt>
                <c:pt idx="741">
                  <c:v>5.145833333333333</c:v>
                </c:pt>
                <c:pt idx="742">
                  <c:v>5.1527777777777777</c:v>
                </c:pt>
                <c:pt idx="743">
                  <c:v>5.1597222222222223</c:v>
                </c:pt>
                <c:pt idx="744">
                  <c:v>5.166666666666667</c:v>
                </c:pt>
                <c:pt idx="745">
                  <c:v>5.1736111111111116</c:v>
                </c:pt>
                <c:pt idx="746">
                  <c:v>5.1805555555555554</c:v>
                </c:pt>
                <c:pt idx="747">
                  <c:v>5.1875</c:v>
                </c:pt>
                <c:pt idx="748">
                  <c:v>5.1944444444444446</c:v>
                </c:pt>
                <c:pt idx="749">
                  <c:v>5.2013888888888884</c:v>
                </c:pt>
                <c:pt idx="750">
                  <c:v>5.208333333333333</c:v>
                </c:pt>
                <c:pt idx="751">
                  <c:v>5.2152777777777777</c:v>
                </c:pt>
                <c:pt idx="752">
                  <c:v>5.2222222222222223</c:v>
                </c:pt>
                <c:pt idx="753">
                  <c:v>5.229166666666667</c:v>
                </c:pt>
                <c:pt idx="754">
                  <c:v>5.2361111111111116</c:v>
                </c:pt>
                <c:pt idx="755">
                  <c:v>5.2430555555555554</c:v>
                </c:pt>
                <c:pt idx="756">
                  <c:v>5.25</c:v>
                </c:pt>
                <c:pt idx="757">
                  <c:v>5.2569444444444446</c:v>
                </c:pt>
                <c:pt idx="758">
                  <c:v>5.2638888888888884</c:v>
                </c:pt>
                <c:pt idx="759">
                  <c:v>5.270833333333333</c:v>
                </c:pt>
                <c:pt idx="760">
                  <c:v>5.2777777777777777</c:v>
                </c:pt>
                <c:pt idx="761">
                  <c:v>5.2847222222222223</c:v>
                </c:pt>
                <c:pt idx="762">
                  <c:v>5.291666666666667</c:v>
                </c:pt>
                <c:pt idx="763">
                  <c:v>5.2986111111111116</c:v>
                </c:pt>
                <c:pt idx="764">
                  <c:v>5.3055555555555554</c:v>
                </c:pt>
                <c:pt idx="765">
                  <c:v>5.3125</c:v>
                </c:pt>
                <c:pt idx="766">
                  <c:v>5.3194444444444446</c:v>
                </c:pt>
                <c:pt idx="767">
                  <c:v>5.3263888888888884</c:v>
                </c:pt>
                <c:pt idx="768">
                  <c:v>5.333333333333333</c:v>
                </c:pt>
                <c:pt idx="769">
                  <c:v>5.3402777777777777</c:v>
                </c:pt>
                <c:pt idx="770">
                  <c:v>5.3472222222222223</c:v>
                </c:pt>
                <c:pt idx="771">
                  <c:v>5.354166666666667</c:v>
                </c:pt>
                <c:pt idx="772">
                  <c:v>5.3611111111111107</c:v>
                </c:pt>
                <c:pt idx="773">
                  <c:v>5.3680555555555562</c:v>
                </c:pt>
                <c:pt idx="774">
                  <c:v>5.375</c:v>
                </c:pt>
                <c:pt idx="775">
                  <c:v>5.3819444444444438</c:v>
                </c:pt>
                <c:pt idx="776">
                  <c:v>5.3888888888888893</c:v>
                </c:pt>
                <c:pt idx="777">
                  <c:v>5.395833333333333</c:v>
                </c:pt>
                <c:pt idx="778">
                  <c:v>5.4027777777777777</c:v>
                </c:pt>
                <c:pt idx="779">
                  <c:v>5.4097222222222223</c:v>
                </c:pt>
                <c:pt idx="780">
                  <c:v>5.416666666666667</c:v>
                </c:pt>
                <c:pt idx="781">
                  <c:v>5.4236111111111107</c:v>
                </c:pt>
                <c:pt idx="782">
                  <c:v>5.4305555555555562</c:v>
                </c:pt>
                <c:pt idx="783">
                  <c:v>5.4375</c:v>
                </c:pt>
                <c:pt idx="784">
                  <c:v>5.4444444444444438</c:v>
                </c:pt>
                <c:pt idx="785">
                  <c:v>5.4513888888888893</c:v>
                </c:pt>
                <c:pt idx="786">
                  <c:v>5.458333333333333</c:v>
                </c:pt>
                <c:pt idx="787">
                  <c:v>5.4652777777777777</c:v>
                </c:pt>
                <c:pt idx="788">
                  <c:v>5.4722222222222223</c:v>
                </c:pt>
                <c:pt idx="789">
                  <c:v>5.479166666666667</c:v>
                </c:pt>
                <c:pt idx="790">
                  <c:v>5.4861111111111107</c:v>
                </c:pt>
                <c:pt idx="791">
                  <c:v>5.4930555555555562</c:v>
                </c:pt>
                <c:pt idx="792">
                  <c:v>5.5</c:v>
                </c:pt>
                <c:pt idx="793">
                  <c:v>5.5069444444444438</c:v>
                </c:pt>
                <c:pt idx="794">
                  <c:v>5.5138888888888893</c:v>
                </c:pt>
                <c:pt idx="795">
                  <c:v>5.520833333333333</c:v>
                </c:pt>
                <c:pt idx="796">
                  <c:v>5.5277777777777777</c:v>
                </c:pt>
                <c:pt idx="797">
                  <c:v>5.5347222222222223</c:v>
                </c:pt>
                <c:pt idx="798">
                  <c:v>5.541666666666667</c:v>
                </c:pt>
                <c:pt idx="799">
                  <c:v>5.5486111111111107</c:v>
                </c:pt>
                <c:pt idx="800">
                  <c:v>5.5555555555555562</c:v>
                </c:pt>
                <c:pt idx="801">
                  <c:v>5.5625</c:v>
                </c:pt>
                <c:pt idx="802">
                  <c:v>5.5694444444444438</c:v>
                </c:pt>
                <c:pt idx="803">
                  <c:v>5.5763888888888893</c:v>
                </c:pt>
                <c:pt idx="804">
                  <c:v>5.583333333333333</c:v>
                </c:pt>
                <c:pt idx="805">
                  <c:v>5.5902777777777777</c:v>
                </c:pt>
                <c:pt idx="806">
                  <c:v>5.5972222222222223</c:v>
                </c:pt>
                <c:pt idx="807">
                  <c:v>5.604166666666667</c:v>
                </c:pt>
                <c:pt idx="808">
                  <c:v>5.6111111111111107</c:v>
                </c:pt>
                <c:pt idx="809">
                  <c:v>5.6180555555555562</c:v>
                </c:pt>
                <c:pt idx="810">
                  <c:v>5.625</c:v>
                </c:pt>
                <c:pt idx="811">
                  <c:v>5.6319444444444438</c:v>
                </c:pt>
                <c:pt idx="812">
                  <c:v>5.6388888888888893</c:v>
                </c:pt>
                <c:pt idx="813">
                  <c:v>5.645833333333333</c:v>
                </c:pt>
                <c:pt idx="814">
                  <c:v>5.6527777777777777</c:v>
                </c:pt>
                <c:pt idx="815">
                  <c:v>5.6597222222222223</c:v>
                </c:pt>
                <c:pt idx="816">
                  <c:v>5.666666666666667</c:v>
                </c:pt>
                <c:pt idx="817">
                  <c:v>5.6736111111111107</c:v>
                </c:pt>
                <c:pt idx="818">
                  <c:v>5.6805555555555562</c:v>
                </c:pt>
                <c:pt idx="819">
                  <c:v>5.6875</c:v>
                </c:pt>
                <c:pt idx="820">
                  <c:v>5.6944444444444438</c:v>
                </c:pt>
                <c:pt idx="821">
                  <c:v>5.7013888888888893</c:v>
                </c:pt>
                <c:pt idx="822">
                  <c:v>5.708333333333333</c:v>
                </c:pt>
                <c:pt idx="823">
                  <c:v>5.7152777777777777</c:v>
                </c:pt>
                <c:pt idx="824">
                  <c:v>5.7222222222222223</c:v>
                </c:pt>
                <c:pt idx="825">
                  <c:v>5.729166666666667</c:v>
                </c:pt>
                <c:pt idx="826">
                  <c:v>5.7361111111111107</c:v>
                </c:pt>
                <c:pt idx="827">
                  <c:v>5.7430555555555562</c:v>
                </c:pt>
                <c:pt idx="828">
                  <c:v>5.75</c:v>
                </c:pt>
                <c:pt idx="829">
                  <c:v>5.7569444444444438</c:v>
                </c:pt>
                <c:pt idx="830">
                  <c:v>5.7638888888888893</c:v>
                </c:pt>
                <c:pt idx="831">
                  <c:v>5.770833333333333</c:v>
                </c:pt>
                <c:pt idx="832">
                  <c:v>5.7777777777777777</c:v>
                </c:pt>
                <c:pt idx="833">
                  <c:v>5.7847222222222223</c:v>
                </c:pt>
                <c:pt idx="834">
                  <c:v>5.791666666666667</c:v>
                </c:pt>
                <c:pt idx="835">
                  <c:v>5.7986111111111107</c:v>
                </c:pt>
                <c:pt idx="836">
                  <c:v>5.8055555555555562</c:v>
                </c:pt>
                <c:pt idx="837">
                  <c:v>5.8125</c:v>
                </c:pt>
                <c:pt idx="838">
                  <c:v>5.8194444444444438</c:v>
                </c:pt>
                <c:pt idx="839">
                  <c:v>5.8263888888888893</c:v>
                </c:pt>
                <c:pt idx="840">
                  <c:v>5.833333333333333</c:v>
                </c:pt>
                <c:pt idx="841">
                  <c:v>5.8402777777777777</c:v>
                </c:pt>
                <c:pt idx="842">
                  <c:v>5.8472222222222223</c:v>
                </c:pt>
                <c:pt idx="843">
                  <c:v>5.854166666666667</c:v>
                </c:pt>
                <c:pt idx="844">
                  <c:v>5.8611111111111107</c:v>
                </c:pt>
                <c:pt idx="845">
                  <c:v>5.8680555555555562</c:v>
                </c:pt>
                <c:pt idx="846">
                  <c:v>5.875</c:v>
                </c:pt>
                <c:pt idx="847">
                  <c:v>5.8819444444444438</c:v>
                </c:pt>
                <c:pt idx="848">
                  <c:v>5.8888888888888893</c:v>
                </c:pt>
                <c:pt idx="849">
                  <c:v>5.895833333333333</c:v>
                </c:pt>
                <c:pt idx="850">
                  <c:v>5.9027777777777777</c:v>
                </c:pt>
                <c:pt idx="851">
                  <c:v>5.9097222222222223</c:v>
                </c:pt>
                <c:pt idx="852">
                  <c:v>5.916666666666667</c:v>
                </c:pt>
                <c:pt idx="853">
                  <c:v>5.9236111111111107</c:v>
                </c:pt>
                <c:pt idx="854">
                  <c:v>5.9305555555555562</c:v>
                </c:pt>
                <c:pt idx="855">
                  <c:v>5.9375</c:v>
                </c:pt>
                <c:pt idx="856">
                  <c:v>5.9444444444444438</c:v>
                </c:pt>
                <c:pt idx="857">
                  <c:v>5.9513888888888893</c:v>
                </c:pt>
                <c:pt idx="858">
                  <c:v>5.958333333333333</c:v>
                </c:pt>
                <c:pt idx="859">
                  <c:v>5.9652777777777777</c:v>
                </c:pt>
                <c:pt idx="860">
                  <c:v>5.9722222222222223</c:v>
                </c:pt>
                <c:pt idx="861">
                  <c:v>5.979166666666667</c:v>
                </c:pt>
                <c:pt idx="862">
                  <c:v>5.9861111111111107</c:v>
                </c:pt>
                <c:pt idx="863">
                  <c:v>5.9930555555555562</c:v>
                </c:pt>
                <c:pt idx="864">
                  <c:v>6</c:v>
                </c:pt>
                <c:pt idx="865">
                  <c:v>6.0069444444444438</c:v>
                </c:pt>
                <c:pt idx="866">
                  <c:v>6.0138888888888893</c:v>
                </c:pt>
                <c:pt idx="867">
                  <c:v>6.020833333333333</c:v>
                </c:pt>
                <c:pt idx="868">
                  <c:v>6.0277777777777777</c:v>
                </c:pt>
                <c:pt idx="869">
                  <c:v>6.0347222222222223</c:v>
                </c:pt>
                <c:pt idx="870">
                  <c:v>6.041666666666667</c:v>
                </c:pt>
                <c:pt idx="871">
                  <c:v>6.0486111111111107</c:v>
                </c:pt>
                <c:pt idx="872">
                  <c:v>6.0555555555555562</c:v>
                </c:pt>
                <c:pt idx="873">
                  <c:v>6.0625</c:v>
                </c:pt>
                <c:pt idx="874">
                  <c:v>6.0694444444444438</c:v>
                </c:pt>
                <c:pt idx="875">
                  <c:v>6.0763888888888893</c:v>
                </c:pt>
                <c:pt idx="876">
                  <c:v>6.083333333333333</c:v>
                </c:pt>
                <c:pt idx="877">
                  <c:v>6.0902777777777777</c:v>
                </c:pt>
                <c:pt idx="878">
                  <c:v>6.0972222222222223</c:v>
                </c:pt>
                <c:pt idx="879">
                  <c:v>6.104166666666667</c:v>
                </c:pt>
                <c:pt idx="880">
                  <c:v>6.1111111111111107</c:v>
                </c:pt>
                <c:pt idx="881">
                  <c:v>6.1180555555555562</c:v>
                </c:pt>
                <c:pt idx="882">
                  <c:v>6.125</c:v>
                </c:pt>
                <c:pt idx="883">
                  <c:v>6.1319444444444438</c:v>
                </c:pt>
                <c:pt idx="884">
                  <c:v>6.1388888888888893</c:v>
                </c:pt>
                <c:pt idx="885">
                  <c:v>6.145833333333333</c:v>
                </c:pt>
                <c:pt idx="886">
                  <c:v>6.1527777777777777</c:v>
                </c:pt>
                <c:pt idx="887">
                  <c:v>6.1597222222222223</c:v>
                </c:pt>
                <c:pt idx="888">
                  <c:v>6.166666666666667</c:v>
                </c:pt>
                <c:pt idx="889">
                  <c:v>6.1736111111111107</c:v>
                </c:pt>
                <c:pt idx="890">
                  <c:v>6.1805555555555562</c:v>
                </c:pt>
                <c:pt idx="891">
                  <c:v>6.1875</c:v>
                </c:pt>
                <c:pt idx="892">
                  <c:v>6.1944444444444438</c:v>
                </c:pt>
                <c:pt idx="893">
                  <c:v>6.2013888888888893</c:v>
                </c:pt>
                <c:pt idx="894">
                  <c:v>6.208333333333333</c:v>
                </c:pt>
                <c:pt idx="895">
                  <c:v>6.2152777777777777</c:v>
                </c:pt>
                <c:pt idx="896">
                  <c:v>6.2222222222222223</c:v>
                </c:pt>
                <c:pt idx="897">
                  <c:v>6.229166666666667</c:v>
                </c:pt>
                <c:pt idx="898">
                  <c:v>6.2361111111111107</c:v>
                </c:pt>
                <c:pt idx="899">
                  <c:v>6.2430555555555562</c:v>
                </c:pt>
                <c:pt idx="900">
                  <c:v>6.25</c:v>
                </c:pt>
                <c:pt idx="901">
                  <c:v>6.2569444444444438</c:v>
                </c:pt>
                <c:pt idx="902">
                  <c:v>6.2638888888888893</c:v>
                </c:pt>
                <c:pt idx="903">
                  <c:v>6.270833333333333</c:v>
                </c:pt>
                <c:pt idx="904">
                  <c:v>6.2777777777777777</c:v>
                </c:pt>
                <c:pt idx="905">
                  <c:v>6.2847222222222223</c:v>
                </c:pt>
                <c:pt idx="906">
                  <c:v>6.291666666666667</c:v>
                </c:pt>
                <c:pt idx="907">
                  <c:v>6.2986111111111107</c:v>
                </c:pt>
                <c:pt idx="908">
                  <c:v>6.3055555555555562</c:v>
                </c:pt>
                <c:pt idx="909">
                  <c:v>6.3125</c:v>
                </c:pt>
                <c:pt idx="910">
                  <c:v>6.3194444444444438</c:v>
                </c:pt>
                <c:pt idx="911">
                  <c:v>6.3263888888888893</c:v>
                </c:pt>
                <c:pt idx="912">
                  <c:v>6.333333333333333</c:v>
                </c:pt>
                <c:pt idx="913">
                  <c:v>6.3402777777777777</c:v>
                </c:pt>
                <c:pt idx="914">
                  <c:v>6.3472222222222223</c:v>
                </c:pt>
                <c:pt idx="915">
                  <c:v>6.354166666666667</c:v>
                </c:pt>
                <c:pt idx="916">
                  <c:v>6.3611111111111107</c:v>
                </c:pt>
                <c:pt idx="917">
                  <c:v>6.3680555555555562</c:v>
                </c:pt>
                <c:pt idx="918">
                  <c:v>6.375</c:v>
                </c:pt>
                <c:pt idx="919">
                  <c:v>6.3819444444444438</c:v>
                </c:pt>
                <c:pt idx="920">
                  <c:v>6.3888888888888893</c:v>
                </c:pt>
                <c:pt idx="921">
                  <c:v>6.395833333333333</c:v>
                </c:pt>
                <c:pt idx="922">
                  <c:v>6.4027777777777777</c:v>
                </c:pt>
                <c:pt idx="923">
                  <c:v>6.4097222222222223</c:v>
                </c:pt>
                <c:pt idx="924">
                  <c:v>6.416666666666667</c:v>
                </c:pt>
                <c:pt idx="925">
                  <c:v>6.4236111111111107</c:v>
                </c:pt>
                <c:pt idx="926">
                  <c:v>6.4305555555555562</c:v>
                </c:pt>
                <c:pt idx="927">
                  <c:v>6.4375</c:v>
                </c:pt>
                <c:pt idx="928">
                  <c:v>6.4444444444444438</c:v>
                </c:pt>
                <c:pt idx="929">
                  <c:v>6.4513888888888893</c:v>
                </c:pt>
                <c:pt idx="930">
                  <c:v>6.458333333333333</c:v>
                </c:pt>
                <c:pt idx="931">
                  <c:v>6.4652777777777777</c:v>
                </c:pt>
                <c:pt idx="932">
                  <c:v>6.4722222222222223</c:v>
                </c:pt>
                <c:pt idx="933">
                  <c:v>6.479166666666667</c:v>
                </c:pt>
                <c:pt idx="934">
                  <c:v>6.4861111111111107</c:v>
                </c:pt>
                <c:pt idx="935">
                  <c:v>6.4930555555555562</c:v>
                </c:pt>
                <c:pt idx="936">
                  <c:v>6.5</c:v>
                </c:pt>
                <c:pt idx="937">
                  <c:v>6.5069444444444438</c:v>
                </c:pt>
                <c:pt idx="938">
                  <c:v>6.5138888888888893</c:v>
                </c:pt>
                <c:pt idx="939">
                  <c:v>6.520833333333333</c:v>
                </c:pt>
                <c:pt idx="940">
                  <c:v>6.5277777777777777</c:v>
                </c:pt>
                <c:pt idx="941">
                  <c:v>6.5347222222222223</c:v>
                </c:pt>
                <c:pt idx="942">
                  <c:v>6.541666666666667</c:v>
                </c:pt>
                <c:pt idx="943">
                  <c:v>6.5486111111111107</c:v>
                </c:pt>
                <c:pt idx="944">
                  <c:v>6.5555555555555562</c:v>
                </c:pt>
                <c:pt idx="945">
                  <c:v>6.5625</c:v>
                </c:pt>
                <c:pt idx="946">
                  <c:v>6.5694444444444438</c:v>
                </c:pt>
                <c:pt idx="947">
                  <c:v>6.5763888888888893</c:v>
                </c:pt>
                <c:pt idx="948">
                  <c:v>6.583333333333333</c:v>
                </c:pt>
                <c:pt idx="949">
                  <c:v>6.5902777777777777</c:v>
                </c:pt>
                <c:pt idx="950">
                  <c:v>6.5972222222222223</c:v>
                </c:pt>
                <c:pt idx="951">
                  <c:v>6.604166666666667</c:v>
                </c:pt>
                <c:pt idx="952">
                  <c:v>6.6111111111111107</c:v>
                </c:pt>
                <c:pt idx="953">
                  <c:v>6.6180555555555562</c:v>
                </c:pt>
                <c:pt idx="954">
                  <c:v>6.625</c:v>
                </c:pt>
                <c:pt idx="955">
                  <c:v>6.6319444444444438</c:v>
                </c:pt>
                <c:pt idx="956">
                  <c:v>6.6388888888888893</c:v>
                </c:pt>
                <c:pt idx="957">
                  <c:v>6.645833333333333</c:v>
                </c:pt>
                <c:pt idx="958">
                  <c:v>6.6527777777777777</c:v>
                </c:pt>
                <c:pt idx="959">
                  <c:v>6.6597222222222223</c:v>
                </c:pt>
                <c:pt idx="960">
                  <c:v>6.666666666666667</c:v>
                </c:pt>
                <c:pt idx="961">
                  <c:v>6.6736111111111107</c:v>
                </c:pt>
                <c:pt idx="962">
                  <c:v>6.6805555555555562</c:v>
                </c:pt>
                <c:pt idx="963">
                  <c:v>6.6875</c:v>
                </c:pt>
                <c:pt idx="964">
                  <c:v>6.6944444444444438</c:v>
                </c:pt>
                <c:pt idx="965">
                  <c:v>6.7013888888888893</c:v>
                </c:pt>
                <c:pt idx="966">
                  <c:v>6.708333333333333</c:v>
                </c:pt>
                <c:pt idx="967">
                  <c:v>6.7152777777777777</c:v>
                </c:pt>
                <c:pt idx="968">
                  <c:v>6.7222222222222223</c:v>
                </c:pt>
                <c:pt idx="969">
                  <c:v>6.729166666666667</c:v>
                </c:pt>
                <c:pt idx="970">
                  <c:v>6.7361111111111107</c:v>
                </c:pt>
                <c:pt idx="971">
                  <c:v>6.7430555555555562</c:v>
                </c:pt>
                <c:pt idx="972">
                  <c:v>6.75</c:v>
                </c:pt>
                <c:pt idx="973">
                  <c:v>6.7569444444444438</c:v>
                </c:pt>
                <c:pt idx="974">
                  <c:v>6.7638888888888893</c:v>
                </c:pt>
                <c:pt idx="975">
                  <c:v>6.770833333333333</c:v>
                </c:pt>
                <c:pt idx="976">
                  <c:v>6.7777777777777777</c:v>
                </c:pt>
                <c:pt idx="977">
                  <c:v>6.7847222222222223</c:v>
                </c:pt>
                <c:pt idx="978">
                  <c:v>6.791666666666667</c:v>
                </c:pt>
                <c:pt idx="979">
                  <c:v>6.7986111111111107</c:v>
                </c:pt>
                <c:pt idx="980">
                  <c:v>6.8055555555555562</c:v>
                </c:pt>
                <c:pt idx="981">
                  <c:v>6.8125</c:v>
                </c:pt>
                <c:pt idx="982">
                  <c:v>6.8194444444444438</c:v>
                </c:pt>
                <c:pt idx="983">
                  <c:v>6.8263888888888893</c:v>
                </c:pt>
                <c:pt idx="984">
                  <c:v>6.833333333333333</c:v>
                </c:pt>
                <c:pt idx="985">
                  <c:v>6.8402777777777777</c:v>
                </c:pt>
                <c:pt idx="986">
                  <c:v>6.8472222222222223</c:v>
                </c:pt>
                <c:pt idx="987">
                  <c:v>6.854166666666667</c:v>
                </c:pt>
                <c:pt idx="988">
                  <c:v>6.8611111111111107</c:v>
                </c:pt>
                <c:pt idx="989">
                  <c:v>6.8680555555555562</c:v>
                </c:pt>
                <c:pt idx="990">
                  <c:v>6.875</c:v>
                </c:pt>
                <c:pt idx="991">
                  <c:v>6.8819444444444438</c:v>
                </c:pt>
                <c:pt idx="992">
                  <c:v>6.8888888888888893</c:v>
                </c:pt>
                <c:pt idx="993">
                  <c:v>6.895833333333333</c:v>
                </c:pt>
                <c:pt idx="994">
                  <c:v>6.9027777777777777</c:v>
                </c:pt>
                <c:pt idx="995">
                  <c:v>6.9097222222222223</c:v>
                </c:pt>
                <c:pt idx="996">
                  <c:v>6.916666666666667</c:v>
                </c:pt>
                <c:pt idx="997">
                  <c:v>6.9236111111111107</c:v>
                </c:pt>
                <c:pt idx="998">
                  <c:v>6.9305555555555562</c:v>
                </c:pt>
                <c:pt idx="999">
                  <c:v>6.9375</c:v>
                </c:pt>
                <c:pt idx="1000">
                  <c:v>6.9444444444444438</c:v>
                </c:pt>
                <c:pt idx="1001">
                  <c:v>6.9513888888888893</c:v>
                </c:pt>
                <c:pt idx="1002">
                  <c:v>6.958333333333333</c:v>
                </c:pt>
                <c:pt idx="1003">
                  <c:v>6.9652777777777777</c:v>
                </c:pt>
                <c:pt idx="1004">
                  <c:v>6.9722222222222223</c:v>
                </c:pt>
                <c:pt idx="1005">
                  <c:v>6.979166666666667</c:v>
                </c:pt>
                <c:pt idx="1006">
                  <c:v>6.9861111111111107</c:v>
                </c:pt>
                <c:pt idx="1007">
                  <c:v>6.9930555555555562</c:v>
                </c:pt>
                <c:pt idx="1008">
                  <c:v>7</c:v>
                </c:pt>
                <c:pt idx="1009">
                  <c:v>7.0069444444444438</c:v>
                </c:pt>
                <c:pt idx="1010">
                  <c:v>7.0138888888888893</c:v>
                </c:pt>
                <c:pt idx="1011">
                  <c:v>7.020833333333333</c:v>
                </c:pt>
                <c:pt idx="1012">
                  <c:v>7.0277777777777777</c:v>
                </c:pt>
                <c:pt idx="1013">
                  <c:v>7.0347222222222223</c:v>
                </c:pt>
                <c:pt idx="1014">
                  <c:v>7.041666666666667</c:v>
                </c:pt>
                <c:pt idx="1015">
                  <c:v>7.0486111111111107</c:v>
                </c:pt>
                <c:pt idx="1016">
                  <c:v>7.0555555555555562</c:v>
                </c:pt>
                <c:pt idx="1017">
                  <c:v>7.0625</c:v>
                </c:pt>
                <c:pt idx="1018">
                  <c:v>7.0694444444444438</c:v>
                </c:pt>
                <c:pt idx="1019">
                  <c:v>7.0763888888888893</c:v>
                </c:pt>
                <c:pt idx="1020">
                  <c:v>7.083333333333333</c:v>
                </c:pt>
                <c:pt idx="1021">
                  <c:v>7.0902777777777777</c:v>
                </c:pt>
                <c:pt idx="1022">
                  <c:v>7.0972222222222223</c:v>
                </c:pt>
                <c:pt idx="1023">
                  <c:v>7.104166666666667</c:v>
                </c:pt>
                <c:pt idx="1024">
                  <c:v>7.1111111111111107</c:v>
                </c:pt>
                <c:pt idx="1025">
                  <c:v>7.1180555555555562</c:v>
                </c:pt>
                <c:pt idx="1026">
                  <c:v>7.125</c:v>
                </c:pt>
                <c:pt idx="1027">
                  <c:v>7.1319444444444438</c:v>
                </c:pt>
                <c:pt idx="1028">
                  <c:v>7.1388888888888893</c:v>
                </c:pt>
                <c:pt idx="1029">
                  <c:v>7.145833333333333</c:v>
                </c:pt>
                <c:pt idx="1030">
                  <c:v>7.1527777777777777</c:v>
                </c:pt>
                <c:pt idx="1031">
                  <c:v>7.1597222222222223</c:v>
                </c:pt>
                <c:pt idx="1032">
                  <c:v>7.166666666666667</c:v>
                </c:pt>
                <c:pt idx="1033">
                  <c:v>7.1736111111111107</c:v>
                </c:pt>
                <c:pt idx="1034">
                  <c:v>7.1805555555555562</c:v>
                </c:pt>
                <c:pt idx="1035">
                  <c:v>7.1875</c:v>
                </c:pt>
                <c:pt idx="1036">
                  <c:v>7.1944444444444438</c:v>
                </c:pt>
                <c:pt idx="1037">
                  <c:v>7.2013888888888893</c:v>
                </c:pt>
                <c:pt idx="1038">
                  <c:v>7.208333333333333</c:v>
                </c:pt>
                <c:pt idx="1039">
                  <c:v>7.2152777777777777</c:v>
                </c:pt>
                <c:pt idx="1040">
                  <c:v>7.2222222222222223</c:v>
                </c:pt>
                <c:pt idx="1041">
                  <c:v>7.229166666666667</c:v>
                </c:pt>
                <c:pt idx="1042">
                  <c:v>7.2361111111111107</c:v>
                </c:pt>
                <c:pt idx="1043">
                  <c:v>7.2430555555555562</c:v>
                </c:pt>
                <c:pt idx="1044">
                  <c:v>7.25</c:v>
                </c:pt>
                <c:pt idx="1045">
                  <c:v>7.2569444444444438</c:v>
                </c:pt>
                <c:pt idx="1046">
                  <c:v>7.2638888888888893</c:v>
                </c:pt>
                <c:pt idx="1047">
                  <c:v>7.270833333333333</c:v>
                </c:pt>
                <c:pt idx="1048">
                  <c:v>7.2777777777777777</c:v>
                </c:pt>
                <c:pt idx="1049">
                  <c:v>7.2847222222222223</c:v>
                </c:pt>
                <c:pt idx="1050">
                  <c:v>7.291666666666667</c:v>
                </c:pt>
                <c:pt idx="1051">
                  <c:v>7.2986111111111107</c:v>
                </c:pt>
                <c:pt idx="1052">
                  <c:v>7.3055555555555562</c:v>
                </c:pt>
                <c:pt idx="1053">
                  <c:v>7.3125</c:v>
                </c:pt>
                <c:pt idx="1054">
                  <c:v>7.3194444444444438</c:v>
                </c:pt>
                <c:pt idx="1055">
                  <c:v>7.3263888888888893</c:v>
                </c:pt>
                <c:pt idx="1056">
                  <c:v>7.333333333333333</c:v>
                </c:pt>
                <c:pt idx="1057">
                  <c:v>7.3402777777777777</c:v>
                </c:pt>
                <c:pt idx="1058">
                  <c:v>7.3472222222222223</c:v>
                </c:pt>
                <c:pt idx="1059">
                  <c:v>7.354166666666667</c:v>
                </c:pt>
                <c:pt idx="1060">
                  <c:v>7.3611111111111107</c:v>
                </c:pt>
                <c:pt idx="1061">
                  <c:v>7.3680555555555562</c:v>
                </c:pt>
                <c:pt idx="1062">
                  <c:v>7.375</c:v>
                </c:pt>
                <c:pt idx="1063">
                  <c:v>7.3819444444444438</c:v>
                </c:pt>
                <c:pt idx="1064">
                  <c:v>7.3888888888888893</c:v>
                </c:pt>
                <c:pt idx="1065">
                  <c:v>7.395833333333333</c:v>
                </c:pt>
                <c:pt idx="1066">
                  <c:v>7.4027777777777777</c:v>
                </c:pt>
                <c:pt idx="1067">
                  <c:v>7.4097222222222223</c:v>
                </c:pt>
                <c:pt idx="1068">
                  <c:v>7.416666666666667</c:v>
                </c:pt>
                <c:pt idx="1069">
                  <c:v>7.4236111111111107</c:v>
                </c:pt>
                <c:pt idx="1070">
                  <c:v>7.4305555555555562</c:v>
                </c:pt>
                <c:pt idx="1071">
                  <c:v>7.4375</c:v>
                </c:pt>
                <c:pt idx="1072">
                  <c:v>7.4444444444444438</c:v>
                </c:pt>
                <c:pt idx="1073">
                  <c:v>7.4513888888888893</c:v>
                </c:pt>
                <c:pt idx="1074">
                  <c:v>7.458333333333333</c:v>
                </c:pt>
                <c:pt idx="1075">
                  <c:v>7.4652777777777777</c:v>
                </c:pt>
                <c:pt idx="1076">
                  <c:v>7.4722222222222223</c:v>
                </c:pt>
                <c:pt idx="1077">
                  <c:v>7.479166666666667</c:v>
                </c:pt>
                <c:pt idx="1078">
                  <c:v>7.4861111111111107</c:v>
                </c:pt>
                <c:pt idx="1079">
                  <c:v>7.4930555555555562</c:v>
                </c:pt>
                <c:pt idx="1080">
                  <c:v>7.5</c:v>
                </c:pt>
                <c:pt idx="1081">
                  <c:v>7.5069444444444438</c:v>
                </c:pt>
                <c:pt idx="1082">
                  <c:v>7.5138888888888893</c:v>
                </c:pt>
                <c:pt idx="1083">
                  <c:v>7.520833333333333</c:v>
                </c:pt>
                <c:pt idx="1084">
                  <c:v>7.5277777777777777</c:v>
                </c:pt>
                <c:pt idx="1085">
                  <c:v>7.5347222222222223</c:v>
                </c:pt>
                <c:pt idx="1086">
                  <c:v>7.541666666666667</c:v>
                </c:pt>
                <c:pt idx="1087">
                  <c:v>7.5486111111111107</c:v>
                </c:pt>
                <c:pt idx="1088">
                  <c:v>7.5555555555555562</c:v>
                </c:pt>
                <c:pt idx="1089">
                  <c:v>7.5625</c:v>
                </c:pt>
                <c:pt idx="1090">
                  <c:v>7.5694444444444438</c:v>
                </c:pt>
                <c:pt idx="1091">
                  <c:v>7.5763888888888893</c:v>
                </c:pt>
                <c:pt idx="1092">
                  <c:v>7.583333333333333</c:v>
                </c:pt>
                <c:pt idx="1093">
                  <c:v>7.5902777777777777</c:v>
                </c:pt>
                <c:pt idx="1094">
                  <c:v>7.5972222222222223</c:v>
                </c:pt>
                <c:pt idx="1095">
                  <c:v>7.604166666666667</c:v>
                </c:pt>
                <c:pt idx="1096">
                  <c:v>7.6111111111111107</c:v>
                </c:pt>
                <c:pt idx="1097">
                  <c:v>7.6180555555555562</c:v>
                </c:pt>
                <c:pt idx="1098">
                  <c:v>7.625</c:v>
                </c:pt>
                <c:pt idx="1099">
                  <c:v>7.6319444444444438</c:v>
                </c:pt>
                <c:pt idx="1100">
                  <c:v>7.6388888888888893</c:v>
                </c:pt>
                <c:pt idx="1101">
                  <c:v>7.645833333333333</c:v>
                </c:pt>
                <c:pt idx="1102">
                  <c:v>7.6527777777777777</c:v>
                </c:pt>
                <c:pt idx="1103">
                  <c:v>7.6597222222222223</c:v>
                </c:pt>
                <c:pt idx="1104">
                  <c:v>7.666666666666667</c:v>
                </c:pt>
                <c:pt idx="1105">
                  <c:v>7.6736111111111107</c:v>
                </c:pt>
                <c:pt idx="1106">
                  <c:v>7.6805555555555562</c:v>
                </c:pt>
                <c:pt idx="1107">
                  <c:v>7.6875</c:v>
                </c:pt>
                <c:pt idx="1108">
                  <c:v>7.6944444444444438</c:v>
                </c:pt>
                <c:pt idx="1109">
                  <c:v>7.7013888888888893</c:v>
                </c:pt>
                <c:pt idx="1110">
                  <c:v>7.708333333333333</c:v>
                </c:pt>
                <c:pt idx="1111">
                  <c:v>7.7152777777777777</c:v>
                </c:pt>
                <c:pt idx="1112">
                  <c:v>7.7222222222222223</c:v>
                </c:pt>
                <c:pt idx="1113">
                  <c:v>7.729166666666667</c:v>
                </c:pt>
                <c:pt idx="1114">
                  <c:v>7.7361111111111107</c:v>
                </c:pt>
                <c:pt idx="1115">
                  <c:v>7.7430555555555562</c:v>
                </c:pt>
                <c:pt idx="1116">
                  <c:v>7.75</c:v>
                </c:pt>
                <c:pt idx="1117">
                  <c:v>7.7569444444444438</c:v>
                </c:pt>
                <c:pt idx="1118">
                  <c:v>7.7638888888888893</c:v>
                </c:pt>
                <c:pt idx="1119">
                  <c:v>7.770833333333333</c:v>
                </c:pt>
                <c:pt idx="1120">
                  <c:v>7.7777777777777777</c:v>
                </c:pt>
                <c:pt idx="1121">
                  <c:v>7.7847222222222223</c:v>
                </c:pt>
                <c:pt idx="1122">
                  <c:v>7.791666666666667</c:v>
                </c:pt>
                <c:pt idx="1123">
                  <c:v>7.7986111111111107</c:v>
                </c:pt>
                <c:pt idx="1124">
                  <c:v>7.8055555555555562</c:v>
                </c:pt>
                <c:pt idx="1125">
                  <c:v>7.8125</c:v>
                </c:pt>
                <c:pt idx="1126">
                  <c:v>7.8194444444444438</c:v>
                </c:pt>
                <c:pt idx="1127">
                  <c:v>7.8263888888888893</c:v>
                </c:pt>
                <c:pt idx="1128">
                  <c:v>7.833333333333333</c:v>
                </c:pt>
                <c:pt idx="1129">
                  <c:v>7.8402777777777777</c:v>
                </c:pt>
                <c:pt idx="1130">
                  <c:v>7.8472222222222223</c:v>
                </c:pt>
                <c:pt idx="1131">
                  <c:v>7.854166666666667</c:v>
                </c:pt>
                <c:pt idx="1132">
                  <c:v>7.8611111111111107</c:v>
                </c:pt>
                <c:pt idx="1133">
                  <c:v>7.8680555555555562</c:v>
                </c:pt>
                <c:pt idx="1134">
                  <c:v>7.875</c:v>
                </c:pt>
                <c:pt idx="1135">
                  <c:v>7.8819444444444438</c:v>
                </c:pt>
                <c:pt idx="1136">
                  <c:v>7.8888888888888893</c:v>
                </c:pt>
                <c:pt idx="1137">
                  <c:v>7.895833333333333</c:v>
                </c:pt>
                <c:pt idx="1138">
                  <c:v>7.9027777777777777</c:v>
                </c:pt>
                <c:pt idx="1139">
                  <c:v>7.9097222222222223</c:v>
                </c:pt>
                <c:pt idx="1140">
                  <c:v>7.916666666666667</c:v>
                </c:pt>
                <c:pt idx="1141">
                  <c:v>7.9236111111111107</c:v>
                </c:pt>
                <c:pt idx="1142">
                  <c:v>7.9305555555555562</c:v>
                </c:pt>
                <c:pt idx="1143">
                  <c:v>7.9375</c:v>
                </c:pt>
                <c:pt idx="1144">
                  <c:v>7.9444444444444438</c:v>
                </c:pt>
                <c:pt idx="1145">
                  <c:v>7.9513888888888893</c:v>
                </c:pt>
                <c:pt idx="1146">
                  <c:v>7.958333333333333</c:v>
                </c:pt>
                <c:pt idx="1147">
                  <c:v>7.9652777777777777</c:v>
                </c:pt>
                <c:pt idx="1148">
                  <c:v>7.9722222222222223</c:v>
                </c:pt>
                <c:pt idx="1149">
                  <c:v>7.979166666666667</c:v>
                </c:pt>
                <c:pt idx="1150">
                  <c:v>7.9861111111111107</c:v>
                </c:pt>
                <c:pt idx="1151">
                  <c:v>7.9930555555555562</c:v>
                </c:pt>
                <c:pt idx="1152">
                  <c:v>8</c:v>
                </c:pt>
                <c:pt idx="1153">
                  <c:v>8.0069444444444446</c:v>
                </c:pt>
                <c:pt idx="1154">
                  <c:v>8.0138888888888893</c:v>
                </c:pt>
                <c:pt idx="1155">
                  <c:v>8.0208333333333339</c:v>
                </c:pt>
                <c:pt idx="1156">
                  <c:v>8.0277777777777768</c:v>
                </c:pt>
                <c:pt idx="1157">
                  <c:v>8.0347222222222232</c:v>
                </c:pt>
                <c:pt idx="1158">
                  <c:v>8.0416666666666661</c:v>
                </c:pt>
                <c:pt idx="1159">
                  <c:v>8.0486111111111107</c:v>
                </c:pt>
                <c:pt idx="1160">
                  <c:v>8.0555555555555554</c:v>
                </c:pt>
                <c:pt idx="1161">
                  <c:v>8.0625</c:v>
                </c:pt>
                <c:pt idx="1162">
                  <c:v>8.0694444444444446</c:v>
                </c:pt>
                <c:pt idx="1163">
                  <c:v>8.0763888888888893</c:v>
                </c:pt>
                <c:pt idx="1164">
                  <c:v>8.0833333333333339</c:v>
                </c:pt>
                <c:pt idx="1165">
                  <c:v>8.0902777777777768</c:v>
                </c:pt>
                <c:pt idx="1166">
                  <c:v>8.0972222222222232</c:v>
                </c:pt>
                <c:pt idx="1167">
                  <c:v>8.1041666666666661</c:v>
                </c:pt>
                <c:pt idx="1168">
                  <c:v>8.1111111111111107</c:v>
                </c:pt>
                <c:pt idx="1169">
                  <c:v>8.1180555555555554</c:v>
                </c:pt>
                <c:pt idx="1170">
                  <c:v>8.125</c:v>
                </c:pt>
                <c:pt idx="1171">
                  <c:v>8.1319444444444446</c:v>
                </c:pt>
                <c:pt idx="1172">
                  <c:v>8.1388888888888893</c:v>
                </c:pt>
                <c:pt idx="1173">
                  <c:v>8.1458333333333339</c:v>
                </c:pt>
                <c:pt idx="1174">
                  <c:v>8.1527777777777768</c:v>
                </c:pt>
                <c:pt idx="1175">
                  <c:v>8.1597222222222232</c:v>
                </c:pt>
                <c:pt idx="1176">
                  <c:v>8.1666666666666661</c:v>
                </c:pt>
                <c:pt idx="1177">
                  <c:v>8.1736111111111107</c:v>
                </c:pt>
                <c:pt idx="1178">
                  <c:v>8.1805555555555554</c:v>
                </c:pt>
                <c:pt idx="1179">
                  <c:v>8.1875</c:v>
                </c:pt>
                <c:pt idx="1180">
                  <c:v>8.1944444444444446</c:v>
                </c:pt>
                <c:pt idx="1181">
                  <c:v>8.2013888888888893</c:v>
                </c:pt>
                <c:pt idx="1182">
                  <c:v>8.2083333333333339</c:v>
                </c:pt>
                <c:pt idx="1183">
                  <c:v>8.2152777777777768</c:v>
                </c:pt>
                <c:pt idx="1184">
                  <c:v>8.2222222222222232</c:v>
                </c:pt>
                <c:pt idx="1185">
                  <c:v>8.2291666666666661</c:v>
                </c:pt>
                <c:pt idx="1186">
                  <c:v>8.2361111111111107</c:v>
                </c:pt>
                <c:pt idx="1187">
                  <c:v>8.2430555555555554</c:v>
                </c:pt>
                <c:pt idx="1188">
                  <c:v>8.25</c:v>
                </c:pt>
                <c:pt idx="1189">
                  <c:v>8.2569444444444446</c:v>
                </c:pt>
                <c:pt idx="1190">
                  <c:v>8.2638888888888893</c:v>
                </c:pt>
                <c:pt idx="1191">
                  <c:v>8.2708333333333339</c:v>
                </c:pt>
                <c:pt idx="1192">
                  <c:v>8.2777777777777768</c:v>
                </c:pt>
                <c:pt idx="1193">
                  <c:v>8.2847222222222232</c:v>
                </c:pt>
                <c:pt idx="1194">
                  <c:v>8.2916666666666661</c:v>
                </c:pt>
                <c:pt idx="1195">
                  <c:v>8.2986111111111107</c:v>
                </c:pt>
                <c:pt idx="1196">
                  <c:v>8.3055555555555554</c:v>
                </c:pt>
                <c:pt idx="1197">
                  <c:v>8.3125</c:v>
                </c:pt>
                <c:pt idx="1198">
                  <c:v>8.3194444444444446</c:v>
                </c:pt>
                <c:pt idx="1199">
                  <c:v>8.3263888888888893</c:v>
                </c:pt>
                <c:pt idx="1200">
                  <c:v>8.3333333333333339</c:v>
                </c:pt>
                <c:pt idx="1201">
                  <c:v>8.3402777777777768</c:v>
                </c:pt>
                <c:pt idx="1202">
                  <c:v>8.3472222222222232</c:v>
                </c:pt>
                <c:pt idx="1203">
                  <c:v>8.3541666666666661</c:v>
                </c:pt>
                <c:pt idx="1204">
                  <c:v>8.3611111111111107</c:v>
                </c:pt>
                <c:pt idx="1205">
                  <c:v>8.3680555555555554</c:v>
                </c:pt>
                <c:pt idx="1206">
                  <c:v>8.375</c:v>
                </c:pt>
                <c:pt idx="1207">
                  <c:v>8.3819444444444446</c:v>
                </c:pt>
                <c:pt idx="1208">
                  <c:v>8.3888888888888893</c:v>
                </c:pt>
                <c:pt idx="1209">
                  <c:v>8.3958333333333339</c:v>
                </c:pt>
                <c:pt idx="1210">
                  <c:v>8.4027777777777768</c:v>
                </c:pt>
                <c:pt idx="1211">
                  <c:v>8.4097222222222232</c:v>
                </c:pt>
                <c:pt idx="1212">
                  <c:v>8.4166666666666661</c:v>
                </c:pt>
                <c:pt idx="1213">
                  <c:v>8.4236111111111107</c:v>
                </c:pt>
                <c:pt idx="1214">
                  <c:v>8.4305555555555554</c:v>
                </c:pt>
                <c:pt idx="1215">
                  <c:v>8.4375</c:v>
                </c:pt>
                <c:pt idx="1216">
                  <c:v>8.4444444444444446</c:v>
                </c:pt>
                <c:pt idx="1217">
                  <c:v>8.4513888888888893</c:v>
                </c:pt>
                <c:pt idx="1218">
                  <c:v>8.4583333333333339</c:v>
                </c:pt>
                <c:pt idx="1219">
                  <c:v>8.4652777777777768</c:v>
                </c:pt>
                <c:pt idx="1220">
                  <c:v>8.4722222222222232</c:v>
                </c:pt>
                <c:pt idx="1221">
                  <c:v>8.4791666666666661</c:v>
                </c:pt>
                <c:pt idx="1222">
                  <c:v>8.4861111111111107</c:v>
                </c:pt>
                <c:pt idx="1223">
                  <c:v>8.4930555555555554</c:v>
                </c:pt>
                <c:pt idx="1224">
                  <c:v>8.5</c:v>
                </c:pt>
                <c:pt idx="1225">
                  <c:v>8.5069444444444446</c:v>
                </c:pt>
                <c:pt idx="1226">
                  <c:v>8.5138888888888893</c:v>
                </c:pt>
                <c:pt idx="1227">
                  <c:v>8.5208333333333339</c:v>
                </c:pt>
                <c:pt idx="1228">
                  <c:v>8.5277777777777768</c:v>
                </c:pt>
                <c:pt idx="1229">
                  <c:v>8.5347222222222232</c:v>
                </c:pt>
                <c:pt idx="1230">
                  <c:v>8.5416666666666661</c:v>
                </c:pt>
                <c:pt idx="1231">
                  <c:v>8.5486111111111107</c:v>
                </c:pt>
                <c:pt idx="1232">
                  <c:v>8.5555555555555554</c:v>
                </c:pt>
                <c:pt idx="1233">
                  <c:v>8.5625</c:v>
                </c:pt>
                <c:pt idx="1234">
                  <c:v>8.5694444444444446</c:v>
                </c:pt>
                <c:pt idx="1235">
                  <c:v>8.5763888888888893</c:v>
                </c:pt>
                <c:pt idx="1236">
                  <c:v>8.5833333333333339</c:v>
                </c:pt>
                <c:pt idx="1237">
                  <c:v>8.5902777777777768</c:v>
                </c:pt>
                <c:pt idx="1238">
                  <c:v>8.5972222222222232</c:v>
                </c:pt>
                <c:pt idx="1239">
                  <c:v>8.6041666666666661</c:v>
                </c:pt>
                <c:pt idx="1240">
                  <c:v>8.6111111111111107</c:v>
                </c:pt>
                <c:pt idx="1241">
                  <c:v>8.6180555555555554</c:v>
                </c:pt>
                <c:pt idx="1242">
                  <c:v>8.625</c:v>
                </c:pt>
                <c:pt idx="1243">
                  <c:v>8.6319444444444446</c:v>
                </c:pt>
                <c:pt idx="1244">
                  <c:v>8.6388888888888893</c:v>
                </c:pt>
                <c:pt idx="1245">
                  <c:v>8.6458333333333339</c:v>
                </c:pt>
                <c:pt idx="1246">
                  <c:v>8.6527777777777768</c:v>
                </c:pt>
                <c:pt idx="1247">
                  <c:v>8.6597222222222232</c:v>
                </c:pt>
                <c:pt idx="1248">
                  <c:v>8.6666666666666661</c:v>
                </c:pt>
                <c:pt idx="1249">
                  <c:v>8.6736111111111107</c:v>
                </c:pt>
                <c:pt idx="1250">
                  <c:v>8.6805555555555554</c:v>
                </c:pt>
                <c:pt idx="1251">
                  <c:v>8.6875</c:v>
                </c:pt>
                <c:pt idx="1252">
                  <c:v>8.6944444444444446</c:v>
                </c:pt>
                <c:pt idx="1253">
                  <c:v>8.7013888888888893</c:v>
                </c:pt>
                <c:pt idx="1254">
                  <c:v>8.7083333333333339</c:v>
                </c:pt>
                <c:pt idx="1255">
                  <c:v>8.7152777777777768</c:v>
                </c:pt>
                <c:pt idx="1256">
                  <c:v>8.7222222222222232</c:v>
                </c:pt>
                <c:pt idx="1257">
                  <c:v>8.7291666666666661</c:v>
                </c:pt>
                <c:pt idx="1258">
                  <c:v>8.7361111111111107</c:v>
                </c:pt>
                <c:pt idx="1259">
                  <c:v>8.7430555555555554</c:v>
                </c:pt>
                <c:pt idx="1260">
                  <c:v>8.75</c:v>
                </c:pt>
                <c:pt idx="1261">
                  <c:v>8.7569444444444446</c:v>
                </c:pt>
                <c:pt idx="1262">
                  <c:v>8.7638888888888893</c:v>
                </c:pt>
                <c:pt idx="1263">
                  <c:v>8.7708333333333339</c:v>
                </c:pt>
                <c:pt idx="1264">
                  <c:v>8.7777777777777768</c:v>
                </c:pt>
                <c:pt idx="1265">
                  <c:v>8.7847222222222232</c:v>
                </c:pt>
                <c:pt idx="1266">
                  <c:v>8.7916666666666661</c:v>
                </c:pt>
                <c:pt idx="1267">
                  <c:v>8.7986111111111107</c:v>
                </c:pt>
                <c:pt idx="1268">
                  <c:v>8.8055555555555554</c:v>
                </c:pt>
                <c:pt idx="1269">
                  <c:v>8.8125</c:v>
                </c:pt>
                <c:pt idx="1270">
                  <c:v>8.8194444444444446</c:v>
                </c:pt>
                <c:pt idx="1271">
                  <c:v>8.8263888888888893</c:v>
                </c:pt>
                <c:pt idx="1272">
                  <c:v>8.8333333333333339</c:v>
                </c:pt>
                <c:pt idx="1273">
                  <c:v>8.8402777777777768</c:v>
                </c:pt>
                <c:pt idx="1274">
                  <c:v>8.8472222222222232</c:v>
                </c:pt>
                <c:pt idx="1275">
                  <c:v>8.8541666666666661</c:v>
                </c:pt>
                <c:pt idx="1276">
                  <c:v>8.8611111111111107</c:v>
                </c:pt>
                <c:pt idx="1277">
                  <c:v>8.8680555555555554</c:v>
                </c:pt>
                <c:pt idx="1278">
                  <c:v>8.875</c:v>
                </c:pt>
                <c:pt idx="1279">
                  <c:v>8.8819444444444446</c:v>
                </c:pt>
                <c:pt idx="1280">
                  <c:v>8.8888888888888893</c:v>
                </c:pt>
                <c:pt idx="1281">
                  <c:v>8.8958333333333339</c:v>
                </c:pt>
                <c:pt idx="1282">
                  <c:v>8.9027777777777768</c:v>
                </c:pt>
                <c:pt idx="1283">
                  <c:v>8.9097222222222232</c:v>
                </c:pt>
                <c:pt idx="1284">
                  <c:v>8.9166666666666661</c:v>
                </c:pt>
                <c:pt idx="1285">
                  <c:v>8.9236111111111107</c:v>
                </c:pt>
                <c:pt idx="1286">
                  <c:v>8.9305555555555554</c:v>
                </c:pt>
                <c:pt idx="1287">
                  <c:v>8.9375</c:v>
                </c:pt>
                <c:pt idx="1288">
                  <c:v>8.9444444444444446</c:v>
                </c:pt>
                <c:pt idx="1289">
                  <c:v>8.9513888888888893</c:v>
                </c:pt>
                <c:pt idx="1290">
                  <c:v>8.9583333333333339</c:v>
                </c:pt>
                <c:pt idx="1291">
                  <c:v>8.9652777777777768</c:v>
                </c:pt>
                <c:pt idx="1292">
                  <c:v>8.9722222222222232</c:v>
                </c:pt>
                <c:pt idx="1293">
                  <c:v>8.9791666666666661</c:v>
                </c:pt>
                <c:pt idx="1294">
                  <c:v>8.9861111111111107</c:v>
                </c:pt>
                <c:pt idx="1295">
                  <c:v>8.9930555555555554</c:v>
                </c:pt>
                <c:pt idx="1296">
                  <c:v>9</c:v>
                </c:pt>
                <c:pt idx="1297">
                  <c:v>9.0069444444444446</c:v>
                </c:pt>
                <c:pt idx="1298">
                  <c:v>9.0138888888888893</c:v>
                </c:pt>
                <c:pt idx="1299">
                  <c:v>9.0208333333333339</c:v>
                </c:pt>
                <c:pt idx="1300">
                  <c:v>9.0277777777777768</c:v>
                </c:pt>
                <c:pt idx="1301">
                  <c:v>9.0347222222222232</c:v>
                </c:pt>
                <c:pt idx="1302">
                  <c:v>9.0416666666666661</c:v>
                </c:pt>
                <c:pt idx="1303">
                  <c:v>9.0486111111111107</c:v>
                </c:pt>
                <c:pt idx="1304">
                  <c:v>9.0555555555555554</c:v>
                </c:pt>
                <c:pt idx="1305">
                  <c:v>9.0625</c:v>
                </c:pt>
                <c:pt idx="1306">
                  <c:v>9.0694444444444446</c:v>
                </c:pt>
                <c:pt idx="1307">
                  <c:v>9.0763888888888893</c:v>
                </c:pt>
                <c:pt idx="1308">
                  <c:v>9.0833333333333339</c:v>
                </c:pt>
                <c:pt idx="1309">
                  <c:v>9.0902777777777768</c:v>
                </c:pt>
                <c:pt idx="1310">
                  <c:v>9.0972222222222232</c:v>
                </c:pt>
                <c:pt idx="1311">
                  <c:v>9.1041666666666661</c:v>
                </c:pt>
                <c:pt idx="1312">
                  <c:v>9.1111111111111107</c:v>
                </c:pt>
                <c:pt idx="1313">
                  <c:v>9.1180555555555554</c:v>
                </c:pt>
                <c:pt idx="1314">
                  <c:v>9.125</c:v>
                </c:pt>
                <c:pt idx="1315">
                  <c:v>9.1319444444444446</c:v>
                </c:pt>
                <c:pt idx="1316">
                  <c:v>9.1388888888888893</c:v>
                </c:pt>
                <c:pt idx="1317">
                  <c:v>9.1458333333333339</c:v>
                </c:pt>
                <c:pt idx="1318">
                  <c:v>9.1527777777777768</c:v>
                </c:pt>
                <c:pt idx="1319">
                  <c:v>9.1597222222222232</c:v>
                </c:pt>
                <c:pt idx="1320">
                  <c:v>9.1666666666666661</c:v>
                </c:pt>
                <c:pt idx="1321">
                  <c:v>9.1736111111111107</c:v>
                </c:pt>
                <c:pt idx="1322">
                  <c:v>9.1805555555555554</c:v>
                </c:pt>
                <c:pt idx="1323">
                  <c:v>9.1875</c:v>
                </c:pt>
                <c:pt idx="1324">
                  <c:v>9.1944444444444446</c:v>
                </c:pt>
                <c:pt idx="1325">
                  <c:v>9.2013888888888893</c:v>
                </c:pt>
                <c:pt idx="1326">
                  <c:v>9.2083333333333339</c:v>
                </c:pt>
                <c:pt idx="1327">
                  <c:v>9.2152777777777768</c:v>
                </c:pt>
                <c:pt idx="1328">
                  <c:v>9.2222222222222232</c:v>
                </c:pt>
                <c:pt idx="1329">
                  <c:v>9.2291666666666661</c:v>
                </c:pt>
                <c:pt idx="1330">
                  <c:v>9.2361111111111107</c:v>
                </c:pt>
                <c:pt idx="1331">
                  <c:v>9.2430555555555554</c:v>
                </c:pt>
                <c:pt idx="1332">
                  <c:v>9.25</c:v>
                </c:pt>
                <c:pt idx="1333">
                  <c:v>9.2569444444444446</c:v>
                </c:pt>
                <c:pt idx="1334">
                  <c:v>9.2638888888888893</c:v>
                </c:pt>
                <c:pt idx="1335">
                  <c:v>9.2708333333333339</c:v>
                </c:pt>
                <c:pt idx="1336">
                  <c:v>9.2777777777777768</c:v>
                </c:pt>
                <c:pt idx="1337">
                  <c:v>9.2847222222222232</c:v>
                </c:pt>
                <c:pt idx="1338">
                  <c:v>9.2916666666666661</c:v>
                </c:pt>
                <c:pt idx="1339">
                  <c:v>9.2986111111111107</c:v>
                </c:pt>
                <c:pt idx="1340">
                  <c:v>9.3055555555555554</c:v>
                </c:pt>
                <c:pt idx="1341">
                  <c:v>9.3125</c:v>
                </c:pt>
                <c:pt idx="1342">
                  <c:v>9.3194444444444446</c:v>
                </c:pt>
                <c:pt idx="1343">
                  <c:v>9.3263888888888893</c:v>
                </c:pt>
                <c:pt idx="1344">
                  <c:v>9.3333333333333339</c:v>
                </c:pt>
                <c:pt idx="1345">
                  <c:v>9.3402777777777768</c:v>
                </c:pt>
                <c:pt idx="1346">
                  <c:v>9.3472222222222232</c:v>
                </c:pt>
                <c:pt idx="1347">
                  <c:v>9.3541666666666661</c:v>
                </c:pt>
                <c:pt idx="1348">
                  <c:v>9.3611111111111107</c:v>
                </c:pt>
                <c:pt idx="1349">
                  <c:v>9.3680555555555554</c:v>
                </c:pt>
                <c:pt idx="1350">
                  <c:v>9.375</c:v>
                </c:pt>
                <c:pt idx="1351">
                  <c:v>9.3819444444444446</c:v>
                </c:pt>
                <c:pt idx="1352">
                  <c:v>9.3888888888888893</c:v>
                </c:pt>
                <c:pt idx="1353">
                  <c:v>9.3958333333333339</c:v>
                </c:pt>
                <c:pt idx="1354">
                  <c:v>9.4027777777777768</c:v>
                </c:pt>
                <c:pt idx="1355">
                  <c:v>9.4097222222222232</c:v>
                </c:pt>
                <c:pt idx="1356">
                  <c:v>9.4166666666666661</c:v>
                </c:pt>
                <c:pt idx="1357">
                  <c:v>9.4236111111111107</c:v>
                </c:pt>
                <c:pt idx="1358">
                  <c:v>9.4305555555555554</c:v>
                </c:pt>
                <c:pt idx="1359">
                  <c:v>9.4375</c:v>
                </c:pt>
                <c:pt idx="1360">
                  <c:v>9.4444444444444446</c:v>
                </c:pt>
                <c:pt idx="1361">
                  <c:v>9.4513888888888893</c:v>
                </c:pt>
                <c:pt idx="1362">
                  <c:v>9.4583333333333339</c:v>
                </c:pt>
                <c:pt idx="1363">
                  <c:v>9.4652777777777768</c:v>
                </c:pt>
                <c:pt idx="1364">
                  <c:v>9.4722222222222232</c:v>
                </c:pt>
                <c:pt idx="1365">
                  <c:v>9.4791666666666661</c:v>
                </c:pt>
                <c:pt idx="1366">
                  <c:v>9.4861111111111107</c:v>
                </c:pt>
                <c:pt idx="1367">
                  <c:v>9.4930555555555554</c:v>
                </c:pt>
                <c:pt idx="1368">
                  <c:v>9.5</c:v>
                </c:pt>
                <c:pt idx="1369">
                  <c:v>9.5069444444444446</c:v>
                </c:pt>
                <c:pt idx="1370">
                  <c:v>9.5138888888888893</c:v>
                </c:pt>
                <c:pt idx="1371">
                  <c:v>9.5208333333333339</c:v>
                </c:pt>
                <c:pt idx="1372">
                  <c:v>9.5277777777777768</c:v>
                </c:pt>
                <c:pt idx="1373">
                  <c:v>9.5347222222222232</c:v>
                </c:pt>
                <c:pt idx="1374">
                  <c:v>9.5416666666666661</c:v>
                </c:pt>
                <c:pt idx="1375">
                  <c:v>9.5486111111111107</c:v>
                </c:pt>
                <c:pt idx="1376">
                  <c:v>9.5555555555555554</c:v>
                </c:pt>
                <c:pt idx="1377">
                  <c:v>9.5625</c:v>
                </c:pt>
                <c:pt idx="1378">
                  <c:v>9.5694444444444446</c:v>
                </c:pt>
                <c:pt idx="1379">
                  <c:v>9.5763888888888893</c:v>
                </c:pt>
                <c:pt idx="1380">
                  <c:v>9.5833333333333339</c:v>
                </c:pt>
                <c:pt idx="1381">
                  <c:v>9.5902777777777768</c:v>
                </c:pt>
                <c:pt idx="1382">
                  <c:v>9.5972222222222232</c:v>
                </c:pt>
                <c:pt idx="1383">
                  <c:v>9.6041666666666661</c:v>
                </c:pt>
                <c:pt idx="1384">
                  <c:v>9.6111111111111107</c:v>
                </c:pt>
                <c:pt idx="1385">
                  <c:v>9.6180555555555554</c:v>
                </c:pt>
                <c:pt idx="1386">
                  <c:v>9.625</c:v>
                </c:pt>
                <c:pt idx="1387">
                  <c:v>9.6319444444444446</c:v>
                </c:pt>
                <c:pt idx="1388">
                  <c:v>9.6388888888888893</c:v>
                </c:pt>
                <c:pt idx="1389">
                  <c:v>9.6458333333333339</c:v>
                </c:pt>
                <c:pt idx="1390">
                  <c:v>9.6527777777777768</c:v>
                </c:pt>
                <c:pt idx="1391">
                  <c:v>9.6597222222222232</c:v>
                </c:pt>
                <c:pt idx="1392">
                  <c:v>9.6666666666666661</c:v>
                </c:pt>
                <c:pt idx="1393">
                  <c:v>9.6736111111111107</c:v>
                </c:pt>
                <c:pt idx="1394">
                  <c:v>9.6805555555555554</c:v>
                </c:pt>
                <c:pt idx="1395">
                  <c:v>9.6875</c:v>
                </c:pt>
                <c:pt idx="1396">
                  <c:v>9.6944444444444446</c:v>
                </c:pt>
                <c:pt idx="1397">
                  <c:v>9.7013888888888893</c:v>
                </c:pt>
                <c:pt idx="1398">
                  <c:v>9.7083333333333339</c:v>
                </c:pt>
                <c:pt idx="1399">
                  <c:v>9.7152777777777768</c:v>
                </c:pt>
                <c:pt idx="1400">
                  <c:v>9.7222222222222232</c:v>
                </c:pt>
                <c:pt idx="1401">
                  <c:v>9.7291666666666661</c:v>
                </c:pt>
                <c:pt idx="1402">
                  <c:v>9.7361111111111107</c:v>
                </c:pt>
                <c:pt idx="1403">
                  <c:v>9.7430555555555554</c:v>
                </c:pt>
                <c:pt idx="1404">
                  <c:v>9.75</c:v>
                </c:pt>
                <c:pt idx="1405">
                  <c:v>9.7569444444444446</c:v>
                </c:pt>
                <c:pt idx="1406">
                  <c:v>9.7638888888888893</c:v>
                </c:pt>
                <c:pt idx="1407">
                  <c:v>9.7708333333333339</c:v>
                </c:pt>
                <c:pt idx="1408">
                  <c:v>9.7777777777777768</c:v>
                </c:pt>
                <c:pt idx="1409">
                  <c:v>9.7847222222222232</c:v>
                </c:pt>
                <c:pt idx="1410">
                  <c:v>9.7916666666666661</c:v>
                </c:pt>
                <c:pt idx="1411">
                  <c:v>9.7986111111111107</c:v>
                </c:pt>
                <c:pt idx="1412">
                  <c:v>9.8055555555555554</c:v>
                </c:pt>
                <c:pt idx="1413">
                  <c:v>9.8125</c:v>
                </c:pt>
                <c:pt idx="1414">
                  <c:v>9.8194444444444446</c:v>
                </c:pt>
                <c:pt idx="1415">
                  <c:v>9.8263888888888893</c:v>
                </c:pt>
                <c:pt idx="1416">
                  <c:v>9.8333333333333339</c:v>
                </c:pt>
                <c:pt idx="1417">
                  <c:v>9.8402777777777768</c:v>
                </c:pt>
                <c:pt idx="1418">
                  <c:v>9.8472222222222232</c:v>
                </c:pt>
                <c:pt idx="1419">
                  <c:v>9.8541666666666661</c:v>
                </c:pt>
                <c:pt idx="1420">
                  <c:v>9.8611111111111107</c:v>
                </c:pt>
                <c:pt idx="1421">
                  <c:v>9.8680555555555554</c:v>
                </c:pt>
                <c:pt idx="1422">
                  <c:v>9.875</c:v>
                </c:pt>
                <c:pt idx="1423">
                  <c:v>9.8819444444444446</c:v>
                </c:pt>
                <c:pt idx="1424">
                  <c:v>9.8888888888888893</c:v>
                </c:pt>
                <c:pt idx="1425">
                  <c:v>9.8958333333333339</c:v>
                </c:pt>
                <c:pt idx="1426">
                  <c:v>9.9027777777777768</c:v>
                </c:pt>
                <c:pt idx="1427">
                  <c:v>9.9097222222222232</c:v>
                </c:pt>
                <c:pt idx="1428">
                  <c:v>9.9166666666666661</c:v>
                </c:pt>
                <c:pt idx="1429">
                  <c:v>9.9236111111111107</c:v>
                </c:pt>
                <c:pt idx="1430">
                  <c:v>9.9305555555555554</c:v>
                </c:pt>
                <c:pt idx="1431">
                  <c:v>9.9375</c:v>
                </c:pt>
                <c:pt idx="1432">
                  <c:v>9.9444444444444446</c:v>
                </c:pt>
                <c:pt idx="1433">
                  <c:v>9.9513888888888893</c:v>
                </c:pt>
                <c:pt idx="1434">
                  <c:v>9.9583333333333339</c:v>
                </c:pt>
                <c:pt idx="1435">
                  <c:v>9.9652777777777768</c:v>
                </c:pt>
                <c:pt idx="1436">
                  <c:v>9.9722222222222232</c:v>
                </c:pt>
                <c:pt idx="1437">
                  <c:v>9.9791666666666661</c:v>
                </c:pt>
                <c:pt idx="1438">
                  <c:v>9.9861111111111107</c:v>
                </c:pt>
                <c:pt idx="1439">
                  <c:v>9.9930555555555554</c:v>
                </c:pt>
                <c:pt idx="1440">
                  <c:v>10</c:v>
                </c:pt>
                <c:pt idx="1441">
                  <c:v>10.006944444444445</c:v>
                </c:pt>
                <c:pt idx="1442">
                  <c:v>10.013888888888889</c:v>
                </c:pt>
                <c:pt idx="1443">
                  <c:v>10.020833333333334</c:v>
                </c:pt>
                <c:pt idx="1444">
                  <c:v>10.027777777777777</c:v>
                </c:pt>
                <c:pt idx="1445">
                  <c:v>10.034722222222223</c:v>
                </c:pt>
                <c:pt idx="1446">
                  <c:v>10.041666666666666</c:v>
                </c:pt>
                <c:pt idx="1447">
                  <c:v>10.048611111111111</c:v>
                </c:pt>
                <c:pt idx="1448">
                  <c:v>10.055555555555555</c:v>
                </c:pt>
                <c:pt idx="1449">
                  <c:v>10.0625</c:v>
                </c:pt>
                <c:pt idx="1450">
                  <c:v>10.069444444444445</c:v>
                </c:pt>
                <c:pt idx="1451">
                  <c:v>10.076388888888889</c:v>
                </c:pt>
                <c:pt idx="1452">
                  <c:v>10.083333333333334</c:v>
                </c:pt>
                <c:pt idx="1453">
                  <c:v>10.090277777777777</c:v>
                </c:pt>
                <c:pt idx="1454">
                  <c:v>10.097222222222223</c:v>
                </c:pt>
                <c:pt idx="1455">
                  <c:v>10.104166666666666</c:v>
                </c:pt>
                <c:pt idx="1456">
                  <c:v>10.111111111111111</c:v>
                </c:pt>
                <c:pt idx="1457">
                  <c:v>10.118055555555555</c:v>
                </c:pt>
                <c:pt idx="1458">
                  <c:v>10.125</c:v>
                </c:pt>
                <c:pt idx="1459">
                  <c:v>10.131944444444445</c:v>
                </c:pt>
                <c:pt idx="1460">
                  <c:v>10.138888888888889</c:v>
                </c:pt>
                <c:pt idx="1461">
                  <c:v>10.145833333333334</c:v>
                </c:pt>
                <c:pt idx="1462">
                  <c:v>10.152777777777777</c:v>
                </c:pt>
                <c:pt idx="1463">
                  <c:v>10.159722222222223</c:v>
                </c:pt>
                <c:pt idx="1464">
                  <c:v>10.166666666666666</c:v>
                </c:pt>
                <c:pt idx="1465">
                  <c:v>10.173611111111111</c:v>
                </c:pt>
                <c:pt idx="1466">
                  <c:v>10.180555555555555</c:v>
                </c:pt>
                <c:pt idx="1467">
                  <c:v>10.1875</c:v>
                </c:pt>
                <c:pt idx="1468">
                  <c:v>10.194444444444445</c:v>
                </c:pt>
                <c:pt idx="1469">
                  <c:v>10.201388888888889</c:v>
                </c:pt>
                <c:pt idx="1470">
                  <c:v>10.208333333333334</c:v>
                </c:pt>
                <c:pt idx="1471">
                  <c:v>10.215277777777777</c:v>
                </c:pt>
                <c:pt idx="1472">
                  <c:v>10.222222222222223</c:v>
                </c:pt>
                <c:pt idx="1473">
                  <c:v>10.229166666666666</c:v>
                </c:pt>
                <c:pt idx="1474">
                  <c:v>10.236111111111111</c:v>
                </c:pt>
                <c:pt idx="1475">
                  <c:v>10.243055555555555</c:v>
                </c:pt>
                <c:pt idx="1476">
                  <c:v>10.25</c:v>
                </c:pt>
                <c:pt idx="1477">
                  <c:v>10.256944444444445</c:v>
                </c:pt>
                <c:pt idx="1478">
                  <c:v>10.263888888888889</c:v>
                </c:pt>
                <c:pt idx="1479">
                  <c:v>10.270833333333334</c:v>
                </c:pt>
                <c:pt idx="1480">
                  <c:v>10.277777777777777</c:v>
                </c:pt>
                <c:pt idx="1481">
                  <c:v>10.284722222222223</c:v>
                </c:pt>
                <c:pt idx="1482">
                  <c:v>10.291666666666666</c:v>
                </c:pt>
                <c:pt idx="1483">
                  <c:v>10.298611111111111</c:v>
                </c:pt>
                <c:pt idx="1484">
                  <c:v>10.305555555555555</c:v>
                </c:pt>
                <c:pt idx="1485">
                  <c:v>10.3125</c:v>
                </c:pt>
                <c:pt idx="1486">
                  <c:v>10.319444444444445</c:v>
                </c:pt>
                <c:pt idx="1487">
                  <c:v>10.326388888888889</c:v>
                </c:pt>
                <c:pt idx="1488">
                  <c:v>10.333333333333334</c:v>
                </c:pt>
                <c:pt idx="1489">
                  <c:v>10.340277777777777</c:v>
                </c:pt>
                <c:pt idx="1490">
                  <c:v>10.347222222222223</c:v>
                </c:pt>
                <c:pt idx="1491">
                  <c:v>10.354166666666666</c:v>
                </c:pt>
                <c:pt idx="1492">
                  <c:v>10.361111111111111</c:v>
                </c:pt>
                <c:pt idx="1493">
                  <c:v>10.368055555555555</c:v>
                </c:pt>
                <c:pt idx="1494">
                  <c:v>10.375</c:v>
                </c:pt>
                <c:pt idx="1495">
                  <c:v>10.381944444444445</c:v>
                </c:pt>
                <c:pt idx="1496">
                  <c:v>10.388888888888889</c:v>
                </c:pt>
                <c:pt idx="1497">
                  <c:v>10.395833333333334</c:v>
                </c:pt>
                <c:pt idx="1498">
                  <c:v>10.402777777777777</c:v>
                </c:pt>
                <c:pt idx="1499">
                  <c:v>10.409722222222223</c:v>
                </c:pt>
                <c:pt idx="1500">
                  <c:v>10.416666666666666</c:v>
                </c:pt>
                <c:pt idx="1501">
                  <c:v>10.423611111111111</c:v>
                </c:pt>
                <c:pt idx="1502">
                  <c:v>10.430555555555555</c:v>
                </c:pt>
                <c:pt idx="1503">
                  <c:v>10.4375</c:v>
                </c:pt>
                <c:pt idx="1504">
                  <c:v>10.444444444444445</c:v>
                </c:pt>
                <c:pt idx="1505">
                  <c:v>10.451388888888889</c:v>
                </c:pt>
                <c:pt idx="1506">
                  <c:v>10.458333333333334</c:v>
                </c:pt>
                <c:pt idx="1507">
                  <c:v>10.465277777777777</c:v>
                </c:pt>
                <c:pt idx="1508">
                  <c:v>10.472222222222223</c:v>
                </c:pt>
                <c:pt idx="1509">
                  <c:v>10.479166666666666</c:v>
                </c:pt>
                <c:pt idx="1510">
                  <c:v>10.486111111111111</c:v>
                </c:pt>
                <c:pt idx="1511">
                  <c:v>10.493055555555555</c:v>
                </c:pt>
                <c:pt idx="1512">
                  <c:v>10.5</c:v>
                </c:pt>
                <c:pt idx="1513">
                  <c:v>10.506944444444445</c:v>
                </c:pt>
                <c:pt idx="1514">
                  <c:v>10.513888888888889</c:v>
                </c:pt>
                <c:pt idx="1515">
                  <c:v>10.520833333333334</c:v>
                </c:pt>
                <c:pt idx="1516">
                  <c:v>10.527777777777777</c:v>
                </c:pt>
                <c:pt idx="1517">
                  <c:v>10.534722222222223</c:v>
                </c:pt>
                <c:pt idx="1518">
                  <c:v>10.541666666666666</c:v>
                </c:pt>
                <c:pt idx="1519">
                  <c:v>10.548611111111111</c:v>
                </c:pt>
                <c:pt idx="1520">
                  <c:v>10.555555555555555</c:v>
                </c:pt>
                <c:pt idx="1521">
                  <c:v>10.5625</c:v>
                </c:pt>
                <c:pt idx="1522">
                  <c:v>10.569444444444445</c:v>
                </c:pt>
                <c:pt idx="1523">
                  <c:v>10.576388888888889</c:v>
                </c:pt>
                <c:pt idx="1524">
                  <c:v>10.583333333333334</c:v>
                </c:pt>
                <c:pt idx="1525">
                  <c:v>10.590277777777777</c:v>
                </c:pt>
                <c:pt idx="1526">
                  <c:v>10.597222222222223</c:v>
                </c:pt>
                <c:pt idx="1527">
                  <c:v>10.604166666666666</c:v>
                </c:pt>
                <c:pt idx="1528">
                  <c:v>10.611111111111111</c:v>
                </c:pt>
                <c:pt idx="1529">
                  <c:v>10.618055555555555</c:v>
                </c:pt>
                <c:pt idx="1530">
                  <c:v>10.625</c:v>
                </c:pt>
                <c:pt idx="1531">
                  <c:v>10.631944444444445</c:v>
                </c:pt>
                <c:pt idx="1532">
                  <c:v>10.638888888888889</c:v>
                </c:pt>
                <c:pt idx="1533">
                  <c:v>10.645833333333334</c:v>
                </c:pt>
                <c:pt idx="1534">
                  <c:v>10.652777777777777</c:v>
                </c:pt>
                <c:pt idx="1535">
                  <c:v>10.659722222222223</c:v>
                </c:pt>
                <c:pt idx="1536">
                  <c:v>10.666666666666666</c:v>
                </c:pt>
                <c:pt idx="1537">
                  <c:v>10.673611111111112</c:v>
                </c:pt>
                <c:pt idx="1538">
                  <c:v>10.680555555555555</c:v>
                </c:pt>
                <c:pt idx="1539">
                  <c:v>10.6875</c:v>
                </c:pt>
                <c:pt idx="1540">
                  <c:v>10.694444444444445</c:v>
                </c:pt>
                <c:pt idx="1541">
                  <c:v>10.701388888888888</c:v>
                </c:pt>
                <c:pt idx="1542">
                  <c:v>10.708333333333334</c:v>
                </c:pt>
                <c:pt idx="1543">
                  <c:v>10.715277777777779</c:v>
                </c:pt>
                <c:pt idx="1544">
                  <c:v>10.722222222222221</c:v>
                </c:pt>
                <c:pt idx="1545">
                  <c:v>10.729166666666666</c:v>
                </c:pt>
                <c:pt idx="1546">
                  <c:v>10.736111111111112</c:v>
                </c:pt>
                <c:pt idx="1547">
                  <c:v>10.743055555555555</c:v>
                </c:pt>
                <c:pt idx="1548">
                  <c:v>10.75</c:v>
                </c:pt>
                <c:pt idx="1549">
                  <c:v>10.756944444444445</c:v>
                </c:pt>
                <c:pt idx="1550">
                  <c:v>10.763888888888888</c:v>
                </c:pt>
                <c:pt idx="1551">
                  <c:v>10.770833333333334</c:v>
                </c:pt>
                <c:pt idx="1552">
                  <c:v>10.777777777777779</c:v>
                </c:pt>
                <c:pt idx="1553">
                  <c:v>10.784722222222221</c:v>
                </c:pt>
                <c:pt idx="1554">
                  <c:v>10.791666666666666</c:v>
                </c:pt>
                <c:pt idx="1555">
                  <c:v>10.798611111111112</c:v>
                </c:pt>
                <c:pt idx="1556">
                  <c:v>10.805555555555555</c:v>
                </c:pt>
                <c:pt idx="1557">
                  <c:v>10.8125</c:v>
                </c:pt>
                <c:pt idx="1558">
                  <c:v>10.819444444444445</c:v>
                </c:pt>
                <c:pt idx="1559">
                  <c:v>10.826388888888888</c:v>
                </c:pt>
                <c:pt idx="1560">
                  <c:v>10.833333333333334</c:v>
                </c:pt>
                <c:pt idx="1561">
                  <c:v>10.840277777777779</c:v>
                </c:pt>
                <c:pt idx="1562">
                  <c:v>10.847222222222221</c:v>
                </c:pt>
                <c:pt idx="1563">
                  <c:v>10.854166666666666</c:v>
                </c:pt>
                <c:pt idx="1564">
                  <c:v>10.861111111111112</c:v>
                </c:pt>
                <c:pt idx="1565">
                  <c:v>10.868055555555555</c:v>
                </c:pt>
                <c:pt idx="1566">
                  <c:v>10.875</c:v>
                </c:pt>
                <c:pt idx="1567">
                  <c:v>10.881944444444445</c:v>
                </c:pt>
                <c:pt idx="1568">
                  <c:v>10.888888888888888</c:v>
                </c:pt>
                <c:pt idx="1569">
                  <c:v>10.895833333333334</c:v>
                </c:pt>
                <c:pt idx="1570">
                  <c:v>10.902777777777779</c:v>
                </c:pt>
                <c:pt idx="1571">
                  <c:v>10.909722222222221</c:v>
                </c:pt>
                <c:pt idx="1572">
                  <c:v>10.916666666666666</c:v>
                </c:pt>
                <c:pt idx="1573">
                  <c:v>10.923611111111112</c:v>
                </c:pt>
                <c:pt idx="1574">
                  <c:v>10.930555555555555</c:v>
                </c:pt>
                <c:pt idx="1575">
                  <c:v>10.9375</c:v>
                </c:pt>
                <c:pt idx="1576">
                  <c:v>10.944444444444445</c:v>
                </c:pt>
                <c:pt idx="1577">
                  <c:v>10.951388888888888</c:v>
                </c:pt>
                <c:pt idx="1578">
                  <c:v>10.958333333333334</c:v>
                </c:pt>
                <c:pt idx="1579">
                  <c:v>10.965277777777779</c:v>
                </c:pt>
                <c:pt idx="1580">
                  <c:v>10.972222222222221</c:v>
                </c:pt>
                <c:pt idx="1581">
                  <c:v>10.979166666666666</c:v>
                </c:pt>
                <c:pt idx="1582">
                  <c:v>10.986111111111112</c:v>
                </c:pt>
                <c:pt idx="1583">
                  <c:v>10.993055555555555</c:v>
                </c:pt>
                <c:pt idx="1584">
                  <c:v>11</c:v>
                </c:pt>
                <c:pt idx="1585">
                  <c:v>11.006944444444445</c:v>
                </c:pt>
                <c:pt idx="1586">
                  <c:v>11.013888888888888</c:v>
                </c:pt>
                <c:pt idx="1587">
                  <c:v>11.020833333333334</c:v>
                </c:pt>
                <c:pt idx="1588">
                  <c:v>11.027777777777779</c:v>
                </c:pt>
                <c:pt idx="1589">
                  <c:v>11.034722222222221</c:v>
                </c:pt>
                <c:pt idx="1590">
                  <c:v>11.041666666666666</c:v>
                </c:pt>
                <c:pt idx="1591">
                  <c:v>11.048611111111112</c:v>
                </c:pt>
                <c:pt idx="1592">
                  <c:v>11.055555555555555</c:v>
                </c:pt>
                <c:pt idx="1593">
                  <c:v>11.0625</c:v>
                </c:pt>
                <c:pt idx="1594">
                  <c:v>11.069444444444445</c:v>
                </c:pt>
                <c:pt idx="1595">
                  <c:v>11.076388888888888</c:v>
                </c:pt>
                <c:pt idx="1596">
                  <c:v>11.083333333333334</c:v>
                </c:pt>
                <c:pt idx="1597">
                  <c:v>11.090277777777779</c:v>
                </c:pt>
                <c:pt idx="1598">
                  <c:v>11.097222222222221</c:v>
                </c:pt>
                <c:pt idx="1599">
                  <c:v>11.104166666666666</c:v>
                </c:pt>
                <c:pt idx="1600">
                  <c:v>11.111111111111112</c:v>
                </c:pt>
                <c:pt idx="1601">
                  <c:v>11.118055555555555</c:v>
                </c:pt>
                <c:pt idx="1602">
                  <c:v>11.125</c:v>
                </c:pt>
                <c:pt idx="1603">
                  <c:v>11.131944444444445</c:v>
                </c:pt>
                <c:pt idx="1604">
                  <c:v>11.138888888888888</c:v>
                </c:pt>
                <c:pt idx="1605">
                  <c:v>11.145833333333334</c:v>
                </c:pt>
                <c:pt idx="1606">
                  <c:v>11.152777777777779</c:v>
                </c:pt>
                <c:pt idx="1607">
                  <c:v>11.159722222222221</c:v>
                </c:pt>
                <c:pt idx="1608">
                  <c:v>11.166666666666666</c:v>
                </c:pt>
                <c:pt idx="1609">
                  <c:v>11.173611111111112</c:v>
                </c:pt>
                <c:pt idx="1610">
                  <c:v>11.180555555555555</c:v>
                </c:pt>
                <c:pt idx="1611">
                  <c:v>11.1875</c:v>
                </c:pt>
                <c:pt idx="1612">
                  <c:v>11.194444444444445</c:v>
                </c:pt>
                <c:pt idx="1613">
                  <c:v>11.201388888888888</c:v>
                </c:pt>
                <c:pt idx="1614">
                  <c:v>11.208333333333334</c:v>
                </c:pt>
                <c:pt idx="1615">
                  <c:v>11.215277777777779</c:v>
                </c:pt>
                <c:pt idx="1616">
                  <c:v>11.222222222222221</c:v>
                </c:pt>
                <c:pt idx="1617">
                  <c:v>11.229166666666666</c:v>
                </c:pt>
                <c:pt idx="1618">
                  <c:v>11.236111111111112</c:v>
                </c:pt>
                <c:pt idx="1619">
                  <c:v>11.243055555555555</c:v>
                </c:pt>
                <c:pt idx="1620">
                  <c:v>11.25</c:v>
                </c:pt>
                <c:pt idx="1621">
                  <c:v>11.256944444444445</c:v>
                </c:pt>
                <c:pt idx="1622">
                  <c:v>11.263888888888888</c:v>
                </c:pt>
                <c:pt idx="1623">
                  <c:v>11.270833333333334</c:v>
                </c:pt>
                <c:pt idx="1624">
                  <c:v>11.277777777777779</c:v>
                </c:pt>
                <c:pt idx="1625">
                  <c:v>11.284722222222221</c:v>
                </c:pt>
                <c:pt idx="1626">
                  <c:v>11.291666666666666</c:v>
                </c:pt>
                <c:pt idx="1627">
                  <c:v>11.298611111111112</c:v>
                </c:pt>
                <c:pt idx="1628">
                  <c:v>11.305555555555555</c:v>
                </c:pt>
                <c:pt idx="1629">
                  <c:v>11.3125</c:v>
                </c:pt>
                <c:pt idx="1630">
                  <c:v>11.319444444444445</c:v>
                </c:pt>
                <c:pt idx="1631">
                  <c:v>11.326388888888888</c:v>
                </c:pt>
                <c:pt idx="1632">
                  <c:v>11.333333333333334</c:v>
                </c:pt>
                <c:pt idx="1633">
                  <c:v>11.340277777777779</c:v>
                </c:pt>
                <c:pt idx="1634">
                  <c:v>11.347222222222221</c:v>
                </c:pt>
                <c:pt idx="1635">
                  <c:v>11.354166666666666</c:v>
                </c:pt>
                <c:pt idx="1636">
                  <c:v>11.361111111111112</c:v>
                </c:pt>
                <c:pt idx="1637">
                  <c:v>11.368055555555555</c:v>
                </c:pt>
                <c:pt idx="1638">
                  <c:v>11.375</c:v>
                </c:pt>
                <c:pt idx="1639">
                  <c:v>11.381944444444445</c:v>
                </c:pt>
                <c:pt idx="1640">
                  <c:v>11.388888888888888</c:v>
                </c:pt>
                <c:pt idx="1641">
                  <c:v>11.395833333333334</c:v>
                </c:pt>
                <c:pt idx="1642">
                  <c:v>11.402777777777779</c:v>
                </c:pt>
                <c:pt idx="1643">
                  <c:v>11.409722222222221</c:v>
                </c:pt>
                <c:pt idx="1644">
                  <c:v>11.416666666666666</c:v>
                </c:pt>
                <c:pt idx="1645">
                  <c:v>11.423611111111112</c:v>
                </c:pt>
                <c:pt idx="1646">
                  <c:v>11.430555555555555</c:v>
                </c:pt>
                <c:pt idx="1647">
                  <c:v>11.4375</c:v>
                </c:pt>
                <c:pt idx="1648">
                  <c:v>11.444444444444445</c:v>
                </c:pt>
                <c:pt idx="1649">
                  <c:v>11.451388888888888</c:v>
                </c:pt>
                <c:pt idx="1650">
                  <c:v>11.458333333333334</c:v>
                </c:pt>
                <c:pt idx="1651">
                  <c:v>11.465277777777779</c:v>
                </c:pt>
                <c:pt idx="1652">
                  <c:v>11.472222222222221</c:v>
                </c:pt>
                <c:pt idx="1653">
                  <c:v>11.479166666666666</c:v>
                </c:pt>
                <c:pt idx="1654">
                  <c:v>11.486111111111112</c:v>
                </c:pt>
                <c:pt idx="1655">
                  <c:v>11.493055555555555</c:v>
                </c:pt>
                <c:pt idx="1656">
                  <c:v>11.5</c:v>
                </c:pt>
                <c:pt idx="1657">
                  <c:v>11.506944444444445</c:v>
                </c:pt>
                <c:pt idx="1658">
                  <c:v>11.513888888888888</c:v>
                </c:pt>
                <c:pt idx="1659">
                  <c:v>11.520833333333334</c:v>
                </c:pt>
                <c:pt idx="1660">
                  <c:v>11.527777777777779</c:v>
                </c:pt>
                <c:pt idx="1661">
                  <c:v>11.534722222222221</c:v>
                </c:pt>
                <c:pt idx="1662">
                  <c:v>11.541666666666666</c:v>
                </c:pt>
                <c:pt idx="1663">
                  <c:v>11.548611111111112</c:v>
                </c:pt>
                <c:pt idx="1664">
                  <c:v>11.555555555555555</c:v>
                </c:pt>
                <c:pt idx="1665">
                  <c:v>11.5625</c:v>
                </c:pt>
                <c:pt idx="1666">
                  <c:v>11.569444444444445</c:v>
                </c:pt>
                <c:pt idx="1667">
                  <c:v>11.576388888888888</c:v>
                </c:pt>
                <c:pt idx="1668">
                  <c:v>11.583333333333334</c:v>
                </c:pt>
                <c:pt idx="1669">
                  <c:v>11.590277777777779</c:v>
                </c:pt>
                <c:pt idx="1670">
                  <c:v>11.597222222222221</c:v>
                </c:pt>
                <c:pt idx="1671">
                  <c:v>11.604166666666666</c:v>
                </c:pt>
                <c:pt idx="1672">
                  <c:v>11.611111111111112</c:v>
                </c:pt>
                <c:pt idx="1673">
                  <c:v>11.618055555555555</c:v>
                </c:pt>
                <c:pt idx="1674">
                  <c:v>11.625</c:v>
                </c:pt>
                <c:pt idx="1675">
                  <c:v>11.631944444444445</c:v>
                </c:pt>
                <c:pt idx="1676">
                  <c:v>11.638888888888888</c:v>
                </c:pt>
                <c:pt idx="1677">
                  <c:v>11.645833333333334</c:v>
                </c:pt>
                <c:pt idx="1678">
                  <c:v>11.652777777777779</c:v>
                </c:pt>
                <c:pt idx="1679">
                  <c:v>11.659722222222221</c:v>
                </c:pt>
                <c:pt idx="1680">
                  <c:v>11.666666666666666</c:v>
                </c:pt>
                <c:pt idx="1681">
                  <c:v>11.673611111111112</c:v>
                </c:pt>
                <c:pt idx="1682">
                  <c:v>11.680555555555555</c:v>
                </c:pt>
                <c:pt idx="1683">
                  <c:v>11.6875</c:v>
                </c:pt>
                <c:pt idx="1684">
                  <c:v>11.694444444444445</c:v>
                </c:pt>
                <c:pt idx="1685">
                  <c:v>11.701388888888888</c:v>
                </c:pt>
                <c:pt idx="1686">
                  <c:v>11.708333333333334</c:v>
                </c:pt>
                <c:pt idx="1687">
                  <c:v>11.715277777777779</c:v>
                </c:pt>
                <c:pt idx="1688">
                  <c:v>11.722222222222221</c:v>
                </c:pt>
                <c:pt idx="1689">
                  <c:v>11.729166666666666</c:v>
                </c:pt>
                <c:pt idx="1690">
                  <c:v>11.736111111111112</c:v>
                </c:pt>
                <c:pt idx="1691">
                  <c:v>11.743055555555555</c:v>
                </c:pt>
                <c:pt idx="1692">
                  <c:v>11.75</c:v>
                </c:pt>
                <c:pt idx="1693">
                  <c:v>11.756944444444445</c:v>
                </c:pt>
                <c:pt idx="1694">
                  <c:v>11.763888888888888</c:v>
                </c:pt>
                <c:pt idx="1695">
                  <c:v>11.770833333333334</c:v>
                </c:pt>
                <c:pt idx="1696">
                  <c:v>11.777777777777779</c:v>
                </c:pt>
                <c:pt idx="1697">
                  <c:v>11.784722222222221</c:v>
                </c:pt>
                <c:pt idx="1698">
                  <c:v>11.791666666666666</c:v>
                </c:pt>
                <c:pt idx="1699">
                  <c:v>11.798611111111112</c:v>
                </c:pt>
                <c:pt idx="1700">
                  <c:v>11.805555555555555</c:v>
                </c:pt>
                <c:pt idx="1701">
                  <c:v>11.8125</c:v>
                </c:pt>
                <c:pt idx="1702">
                  <c:v>11.819444444444445</c:v>
                </c:pt>
                <c:pt idx="1703">
                  <c:v>11.826388888888888</c:v>
                </c:pt>
                <c:pt idx="1704">
                  <c:v>11.833333333333334</c:v>
                </c:pt>
                <c:pt idx="1705">
                  <c:v>11.840277777777779</c:v>
                </c:pt>
                <c:pt idx="1706">
                  <c:v>11.847222222222221</c:v>
                </c:pt>
                <c:pt idx="1707">
                  <c:v>11.854166666666666</c:v>
                </c:pt>
                <c:pt idx="1708">
                  <c:v>11.861111111111112</c:v>
                </c:pt>
                <c:pt idx="1709">
                  <c:v>11.868055555555555</c:v>
                </c:pt>
                <c:pt idx="1710">
                  <c:v>11.875</c:v>
                </c:pt>
                <c:pt idx="1711">
                  <c:v>11.881944444444445</c:v>
                </c:pt>
                <c:pt idx="1712">
                  <c:v>11.888888888888888</c:v>
                </c:pt>
                <c:pt idx="1713">
                  <c:v>11.895833333333334</c:v>
                </c:pt>
                <c:pt idx="1714">
                  <c:v>11.902777777777779</c:v>
                </c:pt>
                <c:pt idx="1715">
                  <c:v>11.909722222222221</c:v>
                </c:pt>
                <c:pt idx="1716">
                  <c:v>11.916666666666666</c:v>
                </c:pt>
                <c:pt idx="1717">
                  <c:v>11.923611111111112</c:v>
                </c:pt>
                <c:pt idx="1718">
                  <c:v>11.930555555555555</c:v>
                </c:pt>
                <c:pt idx="1719">
                  <c:v>11.9375</c:v>
                </c:pt>
                <c:pt idx="1720">
                  <c:v>11.944444444444445</c:v>
                </c:pt>
                <c:pt idx="1721">
                  <c:v>11.951388888888888</c:v>
                </c:pt>
                <c:pt idx="1722">
                  <c:v>11.958333333333334</c:v>
                </c:pt>
                <c:pt idx="1723">
                  <c:v>11.965277777777779</c:v>
                </c:pt>
                <c:pt idx="1724">
                  <c:v>11.972222222222221</c:v>
                </c:pt>
                <c:pt idx="1725">
                  <c:v>11.979166666666666</c:v>
                </c:pt>
                <c:pt idx="1726">
                  <c:v>11.986111111111112</c:v>
                </c:pt>
                <c:pt idx="1727">
                  <c:v>11.993055555555555</c:v>
                </c:pt>
                <c:pt idx="1728">
                  <c:v>12</c:v>
                </c:pt>
                <c:pt idx="1729">
                  <c:v>12.006944444444445</c:v>
                </c:pt>
                <c:pt idx="1730">
                  <c:v>12.013888888888888</c:v>
                </c:pt>
                <c:pt idx="1731">
                  <c:v>12.020833333333334</c:v>
                </c:pt>
                <c:pt idx="1732">
                  <c:v>12.027777777777779</c:v>
                </c:pt>
                <c:pt idx="1733">
                  <c:v>12.034722222222221</c:v>
                </c:pt>
                <c:pt idx="1734">
                  <c:v>12.041666666666666</c:v>
                </c:pt>
                <c:pt idx="1735">
                  <c:v>12.048611111111112</c:v>
                </c:pt>
                <c:pt idx="1736">
                  <c:v>12.055555555555555</c:v>
                </c:pt>
                <c:pt idx="1737">
                  <c:v>12.0625</c:v>
                </c:pt>
                <c:pt idx="1738">
                  <c:v>12.069444444444445</c:v>
                </c:pt>
                <c:pt idx="1739">
                  <c:v>12.076388888888888</c:v>
                </c:pt>
                <c:pt idx="1740">
                  <c:v>12.083333333333334</c:v>
                </c:pt>
                <c:pt idx="1741">
                  <c:v>12.090277777777779</c:v>
                </c:pt>
                <c:pt idx="1742">
                  <c:v>12.097222222222221</c:v>
                </c:pt>
                <c:pt idx="1743">
                  <c:v>12.104166666666666</c:v>
                </c:pt>
                <c:pt idx="1744">
                  <c:v>12.111111111111112</c:v>
                </c:pt>
                <c:pt idx="1745">
                  <c:v>12.118055555555555</c:v>
                </c:pt>
                <c:pt idx="1746">
                  <c:v>12.125</c:v>
                </c:pt>
                <c:pt idx="1747">
                  <c:v>12.131944444444445</c:v>
                </c:pt>
                <c:pt idx="1748">
                  <c:v>12.138888888888888</c:v>
                </c:pt>
                <c:pt idx="1749">
                  <c:v>12.145833333333334</c:v>
                </c:pt>
                <c:pt idx="1750">
                  <c:v>12.152777777777779</c:v>
                </c:pt>
                <c:pt idx="1751">
                  <c:v>12.159722222222221</c:v>
                </c:pt>
                <c:pt idx="1752">
                  <c:v>12.166666666666666</c:v>
                </c:pt>
                <c:pt idx="1753">
                  <c:v>12.173611111111112</c:v>
                </c:pt>
                <c:pt idx="1754">
                  <c:v>12.180555555555555</c:v>
                </c:pt>
                <c:pt idx="1755">
                  <c:v>12.1875</c:v>
                </c:pt>
                <c:pt idx="1756">
                  <c:v>12.194444444444445</c:v>
                </c:pt>
                <c:pt idx="1757">
                  <c:v>12.201388888888888</c:v>
                </c:pt>
                <c:pt idx="1758">
                  <c:v>12.208333333333334</c:v>
                </c:pt>
                <c:pt idx="1759">
                  <c:v>12.215277777777779</c:v>
                </c:pt>
                <c:pt idx="1760">
                  <c:v>12.222222222222221</c:v>
                </c:pt>
                <c:pt idx="1761">
                  <c:v>12.229166666666666</c:v>
                </c:pt>
                <c:pt idx="1762">
                  <c:v>12.236111111111112</c:v>
                </c:pt>
                <c:pt idx="1763">
                  <c:v>12.243055555555555</c:v>
                </c:pt>
                <c:pt idx="1764">
                  <c:v>12.25</c:v>
                </c:pt>
                <c:pt idx="1765">
                  <c:v>12.256944444444445</c:v>
                </c:pt>
                <c:pt idx="1766">
                  <c:v>12.263888888888888</c:v>
                </c:pt>
                <c:pt idx="1767">
                  <c:v>12.270833333333334</c:v>
                </c:pt>
                <c:pt idx="1768">
                  <c:v>12.277777777777779</c:v>
                </c:pt>
                <c:pt idx="1769">
                  <c:v>12.284722222222221</c:v>
                </c:pt>
                <c:pt idx="1770">
                  <c:v>12.291666666666666</c:v>
                </c:pt>
                <c:pt idx="1771">
                  <c:v>12.298611111111112</c:v>
                </c:pt>
                <c:pt idx="1772">
                  <c:v>12.305555555555555</c:v>
                </c:pt>
                <c:pt idx="1773">
                  <c:v>12.3125</c:v>
                </c:pt>
                <c:pt idx="1774">
                  <c:v>12.319444444444445</c:v>
                </c:pt>
                <c:pt idx="1775">
                  <c:v>12.326388888888888</c:v>
                </c:pt>
                <c:pt idx="1776">
                  <c:v>12.333333333333334</c:v>
                </c:pt>
                <c:pt idx="1777">
                  <c:v>12.340277777777779</c:v>
                </c:pt>
                <c:pt idx="1778">
                  <c:v>12.347222222222221</c:v>
                </c:pt>
                <c:pt idx="1779">
                  <c:v>12.354166666666666</c:v>
                </c:pt>
                <c:pt idx="1780">
                  <c:v>12.361111111111112</c:v>
                </c:pt>
                <c:pt idx="1781">
                  <c:v>12.368055555555555</c:v>
                </c:pt>
                <c:pt idx="1782">
                  <c:v>12.375</c:v>
                </c:pt>
                <c:pt idx="1783">
                  <c:v>12.381944444444445</c:v>
                </c:pt>
                <c:pt idx="1784">
                  <c:v>12.388888888888888</c:v>
                </c:pt>
                <c:pt idx="1785">
                  <c:v>12.395833333333334</c:v>
                </c:pt>
                <c:pt idx="1786">
                  <c:v>12.402777777777779</c:v>
                </c:pt>
                <c:pt idx="1787">
                  <c:v>12.409722222222221</c:v>
                </c:pt>
                <c:pt idx="1788">
                  <c:v>12.416666666666666</c:v>
                </c:pt>
                <c:pt idx="1789">
                  <c:v>12.423611111111112</c:v>
                </c:pt>
                <c:pt idx="1790">
                  <c:v>12.430555555555555</c:v>
                </c:pt>
                <c:pt idx="1791">
                  <c:v>12.4375</c:v>
                </c:pt>
                <c:pt idx="1792">
                  <c:v>12.444444444444445</c:v>
                </c:pt>
                <c:pt idx="1793">
                  <c:v>12.451388888888888</c:v>
                </c:pt>
                <c:pt idx="1794">
                  <c:v>12.458333333333334</c:v>
                </c:pt>
                <c:pt idx="1795">
                  <c:v>12.465277777777779</c:v>
                </c:pt>
                <c:pt idx="1796">
                  <c:v>12.472222222222221</c:v>
                </c:pt>
                <c:pt idx="1797">
                  <c:v>12.479166666666666</c:v>
                </c:pt>
                <c:pt idx="1798">
                  <c:v>12.486111111111112</c:v>
                </c:pt>
                <c:pt idx="1799">
                  <c:v>12.493055555555555</c:v>
                </c:pt>
                <c:pt idx="1800">
                  <c:v>12.5</c:v>
                </c:pt>
                <c:pt idx="1801">
                  <c:v>12.506944444444445</c:v>
                </c:pt>
                <c:pt idx="1802">
                  <c:v>12.513888888888888</c:v>
                </c:pt>
                <c:pt idx="1803">
                  <c:v>12.520833333333334</c:v>
                </c:pt>
                <c:pt idx="1804">
                  <c:v>12.527777777777779</c:v>
                </c:pt>
                <c:pt idx="1805">
                  <c:v>12.534722222222221</c:v>
                </c:pt>
                <c:pt idx="1806">
                  <c:v>12.541666666666666</c:v>
                </c:pt>
                <c:pt idx="1807">
                  <c:v>12.548611111111112</c:v>
                </c:pt>
                <c:pt idx="1808">
                  <c:v>12.555555555555555</c:v>
                </c:pt>
                <c:pt idx="1809">
                  <c:v>12.5625</c:v>
                </c:pt>
                <c:pt idx="1810">
                  <c:v>12.569444444444445</c:v>
                </c:pt>
                <c:pt idx="1811">
                  <c:v>12.576388888888888</c:v>
                </c:pt>
                <c:pt idx="1812">
                  <c:v>12.583333333333334</c:v>
                </c:pt>
                <c:pt idx="1813">
                  <c:v>12.590277777777779</c:v>
                </c:pt>
                <c:pt idx="1814">
                  <c:v>12.597222222222221</c:v>
                </c:pt>
                <c:pt idx="1815">
                  <c:v>12.604166666666666</c:v>
                </c:pt>
                <c:pt idx="1816">
                  <c:v>12.611111111111112</c:v>
                </c:pt>
                <c:pt idx="1817">
                  <c:v>12.618055555555555</c:v>
                </c:pt>
                <c:pt idx="1818">
                  <c:v>12.625</c:v>
                </c:pt>
                <c:pt idx="1819">
                  <c:v>12.631944444444445</c:v>
                </c:pt>
                <c:pt idx="1820">
                  <c:v>12.638888888888888</c:v>
                </c:pt>
                <c:pt idx="1821">
                  <c:v>12.645833333333334</c:v>
                </c:pt>
                <c:pt idx="1822">
                  <c:v>12.652777777777779</c:v>
                </c:pt>
                <c:pt idx="1823">
                  <c:v>12.659722222222221</c:v>
                </c:pt>
                <c:pt idx="1824">
                  <c:v>12.666666666666666</c:v>
                </c:pt>
                <c:pt idx="1825">
                  <c:v>12.673611111111112</c:v>
                </c:pt>
                <c:pt idx="1826">
                  <c:v>12.680555555555555</c:v>
                </c:pt>
                <c:pt idx="1827">
                  <c:v>12.6875</c:v>
                </c:pt>
                <c:pt idx="1828">
                  <c:v>12.694444444444445</c:v>
                </c:pt>
                <c:pt idx="1829">
                  <c:v>12.701388888888888</c:v>
                </c:pt>
                <c:pt idx="1830">
                  <c:v>12.708333333333334</c:v>
                </c:pt>
                <c:pt idx="1831">
                  <c:v>12.715277777777779</c:v>
                </c:pt>
                <c:pt idx="1832">
                  <c:v>12.722222222222221</c:v>
                </c:pt>
                <c:pt idx="1833">
                  <c:v>12.729166666666666</c:v>
                </c:pt>
                <c:pt idx="1834">
                  <c:v>12.736111111111112</c:v>
                </c:pt>
                <c:pt idx="1835">
                  <c:v>12.743055555555555</c:v>
                </c:pt>
                <c:pt idx="1836">
                  <c:v>12.75</c:v>
                </c:pt>
                <c:pt idx="1837">
                  <c:v>12.756944444444445</c:v>
                </c:pt>
                <c:pt idx="1838">
                  <c:v>12.763888888888888</c:v>
                </c:pt>
                <c:pt idx="1839">
                  <c:v>12.770833333333334</c:v>
                </c:pt>
                <c:pt idx="1840">
                  <c:v>12.777777777777779</c:v>
                </c:pt>
                <c:pt idx="1841">
                  <c:v>12.784722222222221</c:v>
                </c:pt>
                <c:pt idx="1842">
                  <c:v>12.791666666666666</c:v>
                </c:pt>
                <c:pt idx="1843">
                  <c:v>12.798611111111112</c:v>
                </c:pt>
                <c:pt idx="1844">
                  <c:v>12.805555555555555</c:v>
                </c:pt>
                <c:pt idx="1845">
                  <c:v>12.8125</c:v>
                </c:pt>
                <c:pt idx="1846">
                  <c:v>12.819444444444445</c:v>
                </c:pt>
                <c:pt idx="1847">
                  <c:v>12.826388888888888</c:v>
                </c:pt>
                <c:pt idx="1848">
                  <c:v>12.833333333333334</c:v>
                </c:pt>
                <c:pt idx="1849">
                  <c:v>12.840277777777779</c:v>
                </c:pt>
                <c:pt idx="1850">
                  <c:v>12.847222222222221</c:v>
                </c:pt>
                <c:pt idx="1851">
                  <c:v>12.854166666666666</c:v>
                </c:pt>
                <c:pt idx="1852">
                  <c:v>12.861111111111112</c:v>
                </c:pt>
                <c:pt idx="1853">
                  <c:v>12.868055555555555</c:v>
                </c:pt>
                <c:pt idx="1854">
                  <c:v>12.875</c:v>
                </c:pt>
                <c:pt idx="1855">
                  <c:v>12.881944444444445</c:v>
                </c:pt>
                <c:pt idx="1856">
                  <c:v>12.888888888888888</c:v>
                </c:pt>
                <c:pt idx="1857">
                  <c:v>12.895833333333334</c:v>
                </c:pt>
                <c:pt idx="1858">
                  <c:v>12.902777777777779</c:v>
                </c:pt>
                <c:pt idx="1859">
                  <c:v>12.909722222222221</c:v>
                </c:pt>
                <c:pt idx="1860">
                  <c:v>12.916666666666666</c:v>
                </c:pt>
                <c:pt idx="1861">
                  <c:v>12.923611111111112</c:v>
                </c:pt>
                <c:pt idx="1862">
                  <c:v>12.930555555555555</c:v>
                </c:pt>
                <c:pt idx="1863">
                  <c:v>12.9375</c:v>
                </c:pt>
                <c:pt idx="1864">
                  <c:v>12.944444444444445</c:v>
                </c:pt>
                <c:pt idx="1865">
                  <c:v>12.951388888888888</c:v>
                </c:pt>
                <c:pt idx="1866">
                  <c:v>12.958333333333334</c:v>
                </c:pt>
                <c:pt idx="1867">
                  <c:v>12.965277777777779</c:v>
                </c:pt>
                <c:pt idx="1868">
                  <c:v>12.972222222222221</c:v>
                </c:pt>
                <c:pt idx="1869">
                  <c:v>12.979166666666666</c:v>
                </c:pt>
                <c:pt idx="1870">
                  <c:v>12.986111111111112</c:v>
                </c:pt>
                <c:pt idx="1871">
                  <c:v>12.993055555555555</c:v>
                </c:pt>
                <c:pt idx="1872">
                  <c:v>13</c:v>
                </c:pt>
                <c:pt idx="1873">
                  <c:v>13.006944444444445</c:v>
                </c:pt>
                <c:pt idx="1874">
                  <c:v>13.013888888888888</c:v>
                </c:pt>
                <c:pt idx="1875">
                  <c:v>13.020833333333334</c:v>
                </c:pt>
                <c:pt idx="1876">
                  <c:v>13.027777777777779</c:v>
                </c:pt>
                <c:pt idx="1877">
                  <c:v>13.034722222222221</c:v>
                </c:pt>
                <c:pt idx="1878">
                  <c:v>13.041666666666666</c:v>
                </c:pt>
                <c:pt idx="1879">
                  <c:v>13.048611111111112</c:v>
                </c:pt>
                <c:pt idx="1880">
                  <c:v>13.055555555555555</c:v>
                </c:pt>
                <c:pt idx="1881">
                  <c:v>13.0625</c:v>
                </c:pt>
                <c:pt idx="1882">
                  <c:v>13.069444444444445</c:v>
                </c:pt>
                <c:pt idx="1883">
                  <c:v>13.076388888888888</c:v>
                </c:pt>
                <c:pt idx="1884">
                  <c:v>13.083333333333334</c:v>
                </c:pt>
                <c:pt idx="1885">
                  <c:v>13.090277777777779</c:v>
                </c:pt>
                <c:pt idx="1886">
                  <c:v>13.097222222222221</c:v>
                </c:pt>
                <c:pt idx="1887">
                  <c:v>13.104166666666666</c:v>
                </c:pt>
                <c:pt idx="1888">
                  <c:v>13.111111111111112</c:v>
                </c:pt>
                <c:pt idx="1889">
                  <c:v>13.118055555555555</c:v>
                </c:pt>
                <c:pt idx="1890">
                  <c:v>13.125</c:v>
                </c:pt>
                <c:pt idx="1891">
                  <c:v>13.131944444444445</c:v>
                </c:pt>
                <c:pt idx="1892">
                  <c:v>13.138888888888888</c:v>
                </c:pt>
                <c:pt idx="1893">
                  <c:v>13.145833333333334</c:v>
                </c:pt>
                <c:pt idx="1894">
                  <c:v>13.152777777777779</c:v>
                </c:pt>
                <c:pt idx="1895">
                  <c:v>13.159722222222221</c:v>
                </c:pt>
                <c:pt idx="1896">
                  <c:v>13.166666666666666</c:v>
                </c:pt>
                <c:pt idx="1897">
                  <c:v>13.173611111111112</c:v>
                </c:pt>
                <c:pt idx="1898">
                  <c:v>13.180555555555555</c:v>
                </c:pt>
                <c:pt idx="1899">
                  <c:v>13.1875</c:v>
                </c:pt>
                <c:pt idx="1900">
                  <c:v>13.194444444444445</c:v>
                </c:pt>
                <c:pt idx="1901">
                  <c:v>13.201388888888888</c:v>
                </c:pt>
                <c:pt idx="1902">
                  <c:v>13.208333333333334</c:v>
                </c:pt>
                <c:pt idx="1903">
                  <c:v>13.215277777777779</c:v>
                </c:pt>
                <c:pt idx="1904">
                  <c:v>13.222222222222221</c:v>
                </c:pt>
                <c:pt idx="1905">
                  <c:v>13.229166666666666</c:v>
                </c:pt>
                <c:pt idx="1906">
                  <c:v>13.236111111111112</c:v>
                </c:pt>
                <c:pt idx="1907">
                  <c:v>13.243055555555555</c:v>
                </c:pt>
                <c:pt idx="1908">
                  <c:v>13.25</c:v>
                </c:pt>
                <c:pt idx="1909">
                  <c:v>13.256944444444445</c:v>
                </c:pt>
                <c:pt idx="1910">
                  <c:v>13.263888888888888</c:v>
                </c:pt>
                <c:pt idx="1911">
                  <c:v>13.270833333333334</c:v>
                </c:pt>
                <c:pt idx="1912">
                  <c:v>13.277777777777779</c:v>
                </c:pt>
                <c:pt idx="1913">
                  <c:v>13.284722222222221</c:v>
                </c:pt>
                <c:pt idx="1914">
                  <c:v>13.291666666666666</c:v>
                </c:pt>
                <c:pt idx="1915">
                  <c:v>13.298611111111112</c:v>
                </c:pt>
                <c:pt idx="1916">
                  <c:v>13.305555555555555</c:v>
                </c:pt>
                <c:pt idx="1917">
                  <c:v>13.3125</c:v>
                </c:pt>
                <c:pt idx="1918">
                  <c:v>13.319444444444445</c:v>
                </c:pt>
                <c:pt idx="1919">
                  <c:v>13.326388888888888</c:v>
                </c:pt>
                <c:pt idx="1920">
                  <c:v>13.333333333333334</c:v>
                </c:pt>
                <c:pt idx="1921">
                  <c:v>13.340277777777779</c:v>
                </c:pt>
                <c:pt idx="1922">
                  <c:v>13.347222222222221</c:v>
                </c:pt>
                <c:pt idx="1923">
                  <c:v>13.354166666666666</c:v>
                </c:pt>
                <c:pt idx="1924">
                  <c:v>13.361111111111112</c:v>
                </c:pt>
                <c:pt idx="1925">
                  <c:v>13.368055555555555</c:v>
                </c:pt>
                <c:pt idx="1926">
                  <c:v>13.375</c:v>
                </c:pt>
                <c:pt idx="1927">
                  <c:v>13.381944444444445</c:v>
                </c:pt>
                <c:pt idx="1928">
                  <c:v>13.388888888888888</c:v>
                </c:pt>
                <c:pt idx="1929">
                  <c:v>13.395833333333334</c:v>
                </c:pt>
                <c:pt idx="1930">
                  <c:v>13.402777777777779</c:v>
                </c:pt>
                <c:pt idx="1931">
                  <c:v>13.409722222222221</c:v>
                </c:pt>
                <c:pt idx="1932">
                  <c:v>13.416666666666666</c:v>
                </c:pt>
                <c:pt idx="1933">
                  <c:v>13.423611111111112</c:v>
                </c:pt>
                <c:pt idx="1934">
                  <c:v>13.430555555555555</c:v>
                </c:pt>
                <c:pt idx="1935">
                  <c:v>13.4375</c:v>
                </c:pt>
                <c:pt idx="1936">
                  <c:v>13.444444444444445</c:v>
                </c:pt>
                <c:pt idx="1937">
                  <c:v>13.451388888888888</c:v>
                </c:pt>
                <c:pt idx="1938">
                  <c:v>13.458333333333334</c:v>
                </c:pt>
                <c:pt idx="1939">
                  <c:v>13.465277777777779</c:v>
                </c:pt>
                <c:pt idx="1940">
                  <c:v>13.472222222222221</c:v>
                </c:pt>
                <c:pt idx="1941">
                  <c:v>13.479166666666666</c:v>
                </c:pt>
                <c:pt idx="1942">
                  <c:v>13.486111111111112</c:v>
                </c:pt>
                <c:pt idx="1943">
                  <c:v>13.493055555555555</c:v>
                </c:pt>
                <c:pt idx="1944">
                  <c:v>13.5</c:v>
                </c:pt>
                <c:pt idx="1945">
                  <c:v>13.506944444444445</c:v>
                </c:pt>
                <c:pt idx="1946">
                  <c:v>13.513888888888888</c:v>
                </c:pt>
                <c:pt idx="1947">
                  <c:v>13.520833333333334</c:v>
                </c:pt>
                <c:pt idx="1948">
                  <c:v>13.527777777777779</c:v>
                </c:pt>
                <c:pt idx="1949">
                  <c:v>13.534722222222221</c:v>
                </c:pt>
                <c:pt idx="1950">
                  <c:v>13.541666666666666</c:v>
                </c:pt>
                <c:pt idx="1951">
                  <c:v>13.548611111111112</c:v>
                </c:pt>
                <c:pt idx="1952">
                  <c:v>13.555555555555555</c:v>
                </c:pt>
                <c:pt idx="1953">
                  <c:v>13.5625</c:v>
                </c:pt>
                <c:pt idx="1954">
                  <c:v>13.569444444444445</c:v>
                </c:pt>
                <c:pt idx="1955">
                  <c:v>13.576388888888888</c:v>
                </c:pt>
                <c:pt idx="1956">
                  <c:v>13.583333333333334</c:v>
                </c:pt>
                <c:pt idx="1957">
                  <c:v>13.590277777777779</c:v>
                </c:pt>
                <c:pt idx="1958">
                  <c:v>13.597222222222221</c:v>
                </c:pt>
                <c:pt idx="1959">
                  <c:v>13.604166666666666</c:v>
                </c:pt>
                <c:pt idx="1960">
                  <c:v>13.611111111111112</c:v>
                </c:pt>
                <c:pt idx="1961">
                  <c:v>13.618055555555555</c:v>
                </c:pt>
                <c:pt idx="1962">
                  <c:v>13.625</c:v>
                </c:pt>
                <c:pt idx="1963">
                  <c:v>13.631944444444445</c:v>
                </c:pt>
                <c:pt idx="1964">
                  <c:v>13.638888888888888</c:v>
                </c:pt>
                <c:pt idx="1965">
                  <c:v>13.645833333333334</c:v>
                </c:pt>
                <c:pt idx="1966">
                  <c:v>13.652777777777779</c:v>
                </c:pt>
                <c:pt idx="1967">
                  <c:v>13.659722222222221</c:v>
                </c:pt>
                <c:pt idx="1968">
                  <c:v>13.666666666666666</c:v>
                </c:pt>
                <c:pt idx="1969">
                  <c:v>13.673611111111112</c:v>
                </c:pt>
                <c:pt idx="1970">
                  <c:v>13.680555555555555</c:v>
                </c:pt>
                <c:pt idx="1971">
                  <c:v>13.6875</c:v>
                </c:pt>
                <c:pt idx="1972">
                  <c:v>13.694444444444445</c:v>
                </c:pt>
                <c:pt idx="1973">
                  <c:v>13.701388888888888</c:v>
                </c:pt>
                <c:pt idx="1974">
                  <c:v>13.708333333333334</c:v>
                </c:pt>
                <c:pt idx="1975">
                  <c:v>13.715277777777779</c:v>
                </c:pt>
                <c:pt idx="1976">
                  <c:v>13.722222222222221</c:v>
                </c:pt>
                <c:pt idx="1977">
                  <c:v>13.729166666666666</c:v>
                </c:pt>
                <c:pt idx="1978">
                  <c:v>13.736111111111112</c:v>
                </c:pt>
                <c:pt idx="1979">
                  <c:v>13.743055555555555</c:v>
                </c:pt>
                <c:pt idx="1980">
                  <c:v>13.75</c:v>
                </c:pt>
                <c:pt idx="1981">
                  <c:v>13.756944444444445</c:v>
                </c:pt>
                <c:pt idx="1982">
                  <c:v>13.763888888888888</c:v>
                </c:pt>
                <c:pt idx="1983">
                  <c:v>13.770833333333334</c:v>
                </c:pt>
                <c:pt idx="1984">
                  <c:v>13.777777777777779</c:v>
                </c:pt>
                <c:pt idx="1985">
                  <c:v>13.784722222222221</c:v>
                </c:pt>
                <c:pt idx="1986">
                  <c:v>13.791666666666666</c:v>
                </c:pt>
                <c:pt idx="1987">
                  <c:v>13.798611111111112</c:v>
                </c:pt>
                <c:pt idx="1988">
                  <c:v>13.805555555555555</c:v>
                </c:pt>
                <c:pt idx="1989">
                  <c:v>13.8125</c:v>
                </c:pt>
                <c:pt idx="1990">
                  <c:v>13.819444444444445</c:v>
                </c:pt>
                <c:pt idx="1991">
                  <c:v>13.826388888888888</c:v>
                </c:pt>
                <c:pt idx="1992">
                  <c:v>13.833333333333334</c:v>
                </c:pt>
                <c:pt idx="1993">
                  <c:v>13.840277777777779</c:v>
                </c:pt>
                <c:pt idx="1994">
                  <c:v>13.847222222222221</c:v>
                </c:pt>
                <c:pt idx="1995">
                  <c:v>13.854166666666666</c:v>
                </c:pt>
                <c:pt idx="1996">
                  <c:v>13.861111111111112</c:v>
                </c:pt>
                <c:pt idx="1997">
                  <c:v>13.868055555555555</c:v>
                </c:pt>
                <c:pt idx="1998">
                  <c:v>13.875</c:v>
                </c:pt>
                <c:pt idx="1999">
                  <c:v>13.881944444444445</c:v>
                </c:pt>
                <c:pt idx="2000">
                  <c:v>13.888888888888888</c:v>
                </c:pt>
                <c:pt idx="2001">
                  <c:v>13.895833333333334</c:v>
                </c:pt>
                <c:pt idx="2002">
                  <c:v>13.902777777777779</c:v>
                </c:pt>
                <c:pt idx="2003">
                  <c:v>13.909722222222221</c:v>
                </c:pt>
                <c:pt idx="2004">
                  <c:v>13.916666666666666</c:v>
                </c:pt>
                <c:pt idx="2005">
                  <c:v>13.923611111111112</c:v>
                </c:pt>
                <c:pt idx="2006">
                  <c:v>13.930555555555555</c:v>
                </c:pt>
                <c:pt idx="2007">
                  <c:v>13.9375</c:v>
                </c:pt>
                <c:pt idx="2008">
                  <c:v>13.944444444444445</c:v>
                </c:pt>
                <c:pt idx="2009">
                  <c:v>13.951388888888888</c:v>
                </c:pt>
                <c:pt idx="2010">
                  <c:v>13.958333333333334</c:v>
                </c:pt>
                <c:pt idx="2011">
                  <c:v>13.965277777777779</c:v>
                </c:pt>
                <c:pt idx="2012">
                  <c:v>13.972222222222221</c:v>
                </c:pt>
                <c:pt idx="2013">
                  <c:v>13.979166666666666</c:v>
                </c:pt>
                <c:pt idx="2014">
                  <c:v>13.986111111111112</c:v>
                </c:pt>
                <c:pt idx="2015">
                  <c:v>13.993055555555555</c:v>
                </c:pt>
                <c:pt idx="2016">
                  <c:v>14</c:v>
                </c:pt>
                <c:pt idx="2017">
                  <c:v>14.006944444444445</c:v>
                </c:pt>
                <c:pt idx="2018">
                  <c:v>14.013888888888888</c:v>
                </c:pt>
                <c:pt idx="2019">
                  <c:v>14.020833333333334</c:v>
                </c:pt>
                <c:pt idx="2020">
                  <c:v>14.027777777777779</c:v>
                </c:pt>
                <c:pt idx="2021">
                  <c:v>14.034722222222221</c:v>
                </c:pt>
                <c:pt idx="2022">
                  <c:v>14.041666666666666</c:v>
                </c:pt>
                <c:pt idx="2023">
                  <c:v>14.048611111111112</c:v>
                </c:pt>
                <c:pt idx="2024">
                  <c:v>14.055555555555555</c:v>
                </c:pt>
                <c:pt idx="2025">
                  <c:v>14.0625</c:v>
                </c:pt>
                <c:pt idx="2026">
                  <c:v>14.069444444444445</c:v>
                </c:pt>
                <c:pt idx="2027">
                  <c:v>14.076388888888888</c:v>
                </c:pt>
                <c:pt idx="2028">
                  <c:v>14.083333333333334</c:v>
                </c:pt>
                <c:pt idx="2029">
                  <c:v>14.090277777777779</c:v>
                </c:pt>
                <c:pt idx="2030">
                  <c:v>14.097222222222221</c:v>
                </c:pt>
                <c:pt idx="2031">
                  <c:v>14.104166666666666</c:v>
                </c:pt>
                <c:pt idx="2032">
                  <c:v>14.111111111111112</c:v>
                </c:pt>
                <c:pt idx="2033">
                  <c:v>14.118055555555555</c:v>
                </c:pt>
                <c:pt idx="2034">
                  <c:v>14.125</c:v>
                </c:pt>
                <c:pt idx="2035">
                  <c:v>14.131944444444445</c:v>
                </c:pt>
                <c:pt idx="2036">
                  <c:v>14.138888888888888</c:v>
                </c:pt>
                <c:pt idx="2037">
                  <c:v>14.145833333333334</c:v>
                </c:pt>
                <c:pt idx="2038">
                  <c:v>14.152777777777779</c:v>
                </c:pt>
                <c:pt idx="2039">
                  <c:v>14.159722222222221</c:v>
                </c:pt>
                <c:pt idx="2040">
                  <c:v>14.166666666666666</c:v>
                </c:pt>
                <c:pt idx="2041">
                  <c:v>14.173611111111112</c:v>
                </c:pt>
                <c:pt idx="2042">
                  <c:v>14.180555555555555</c:v>
                </c:pt>
                <c:pt idx="2043">
                  <c:v>14.1875</c:v>
                </c:pt>
                <c:pt idx="2044">
                  <c:v>14.194444444444445</c:v>
                </c:pt>
                <c:pt idx="2045">
                  <c:v>14.201388888888888</c:v>
                </c:pt>
                <c:pt idx="2046">
                  <c:v>14.208333333333334</c:v>
                </c:pt>
                <c:pt idx="2047">
                  <c:v>14.215277777777779</c:v>
                </c:pt>
                <c:pt idx="2048">
                  <c:v>14.222222222222221</c:v>
                </c:pt>
                <c:pt idx="2049">
                  <c:v>14.229166666666666</c:v>
                </c:pt>
                <c:pt idx="2050">
                  <c:v>14.236111111111112</c:v>
                </c:pt>
                <c:pt idx="2051">
                  <c:v>14.243055555555555</c:v>
                </c:pt>
                <c:pt idx="2052">
                  <c:v>14.25</c:v>
                </c:pt>
                <c:pt idx="2053">
                  <c:v>14.256944444444445</c:v>
                </c:pt>
                <c:pt idx="2054">
                  <c:v>14.263888888888888</c:v>
                </c:pt>
                <c:pt idx="2055">
                  <c:v>14.270833333333334</c:v>
                </c:pt>
                <c:pt idx="2056">
                  <c:v>14.277777777777779</c:v>
                </c:pt>
                <c:pt idx="2057">
                  <c:v>14.284722222222221</c:v>
                </c:pt>
                <c:pt idx="2058">
                  <c:v>14.291666666666666</c:v>
                </c:pt>
                <c:pt idx="2059">
                  <c:v>14.298611111111112</c:v>
                </c:pt>
                <c:pt idx="2060">
                  <c:v>14.305555555555555</c:v>
                </c:pt>
                <c:pt idx="2061">
                  <c:v>14.3125</c:v>
                </c:pt>
                <c:pt idx="2062">
                  <c:v>14.319444444444445</c:v>
                </c:pt>
                <c:pt idx="2063">
                  <c:v>14.326388888888888</c:v>
                </c:pt>
                <c:pt idx="2064">
                  <c:v>14.333333333333334</c:v>
                </c:pt>
                <c:pt idx="2065">
                  <c:v>14.340277777777779</c:v>
                </c:pt>
                <c:pt idx="2066">
                  <c:v>14.347222222222221</c:v>
                </c:pt>
                <c:pt idx="2067">
                  <c:v>14.354166666666666</c:v>
                </c:pt>
                <c:pt idx="2068">
                  <c:v>14.361111111111112</c:v>
                </c:pt>
                <c:pt idx="2069">
                  <c:v>14.368055555555555</c:v>
                </c:pt>
                <c:pt idx="2070">
                  <c:v>14.375</c:v>
                </c:pt>
                <c:pt idx="2071">
                  <c:v>14.381944444444445</c:v>
                </c:pt>
                <c:pt idx="2072">
                  <c:v>14.388888888888888</c:v>
                </c:pt>
                <c:pt idx="2073">
                  <c:v>14.395833333333334</c:v>
                </c:pt>
                <c:pt idx="2074">
                  <c:v>14.402777777777779</c:v>
                </c:pt>
                <c:pt idx="2075">
                  <c:v>14.409722222222221</c:v>
                </c:pt>
                <c:pt idx="2076">
                  <c:v>14.416666666666666</c:v>
                </c:pt>
                <c:pt idx="2077">
                  <c:v>14.423611111111112</c:v>
                </c:pt>
                <c:pt idx="2078">
                  <c:v>14.430555555555555</c:v>
                </c:pt>
                <c:pt idx="2079">
                  <c:v>14.4375</c:v>
                </c:pt>
                <c:pt idx="2080">
                  <c:v>14.444444444444445</c:v>
                </c:pt>
                <c:pt idx="2081">
                  <c:v>14.451388888888888</c:v>
                </c:pt>
                <c:pt idx="2082">
                  <c:v>14.458333333333334</c:v>
                </c:pt>
                <c:pt idx="2083">
                  <c:v>14.465277777777779</c:v>
                </c:pt>
                <c:pt idx="2084">
                  <c:v>14.472222222222221</c:v>
                </c:pt>
                <c:pt idx="2085">
                  <c:v>14.479166666666666</c:v>
                </c:pt>
                <c:pt idx="2086">
                  <c:v>14.486111111111112</c:v>
                </c:pt>
                <c:pt idx="2087">
                  <c:v>14.493055555555555</c:v>
                </c:pt>
                <c:pt idx="2088">
                  <c:v>14.5</c:v>
                </c:pt>
                <c:pt idx="2089">
                  <c:v>14.506944444444445</c:v>
                </c:pt>
                <c:pt idx="2090">
                  <c:v>14.513888888888888</c:v>
                </c:pt>
                <c:pt idx="2091">
                  <c:v>14.520833333333334</c:v>
                </c:pt>
                <c:pt idx="2092">
                  <c:v>14.527777777777779</c:v>
                </c:pt>
                <c:pt idx="2093">
                  <c:v>14.534722222222221</c:v>
                </c:pt>
                <c:pt idx="2094">
                  <c:v>14.541666666666666</c:v>
                </c:pt>
                <c:pt idx="2095">
                  <c:v>14.548611111111112</c:v>
                </c:pt>
                <c:pt idx="2096">
                  <c:v>14.555555555555555</c:v>
                </c:pt>
                <c:pt idx="2097">
                  <c:v>14.5625</c:v>
                </c:pt>
                <c:pt idx="2098">
                  <c:v>14.569444444444445</c:v>
                </c:pt>
                <c:pt idx="2099">
                  <c:v>14.576388888888888</c:v>
                </c:pt>
                <c:pt idx="2100">
                  <c:v>14.583333333333334</c:v>
                </c:pt>
                <c:pt idx="2101">
                  <c:v>14.590277777777779</c:v>
                </c:pt>
                <c:pt idx="2102">
                  <c:v>14.597222222222221</c:v>
                </c:pt>
                <c:pt idx="2103">
                  <c:v>14.604166666666666</c:v>
                </c:pt>
                <c:pt idx="2104">
                  <c:v>14.611111111111112</c:v>
                </c:pt>
                <c:pt idx="2105">
                  <c:v>14.618055555555555</c:v>
                </c:pt>
                <c:pt idx="2106">
                  <c:v>14.625</c:v>
                </c:pt>
                <c:pt idx="2107">
                  <c:v>14.631944444444445</c:v>
                </c:pt>
                <c:pt idx="2108">
                  <c:v>14.638888888888888</c:v>
                </c:pt>
                <c:pt idx="2109">
                  <c:v>14.645833333333334</c:v>
                </c:pt>
                <c:pt idx="2110">
                  <c:v>14.652777777777779</c:v>
                </c:pt>
                <c:pt idx="2111">
                  <c:v>14.659722222222221</c:v>
                </c:pt>
                <c:pt idx="2112">
                  <c:v>14.666666666666666</c:v>
                </c:pt>
                <c:pt idx="2113">
                  <c:v>14.673611111111112</c:v>
                </c:pt>
                <c:pt idx="2114">
                  <c:v>14.680555555555555</c:v>
                </c:pt>
                <c:pt idx="2115">
                  <c:v>14.6875</c:v>
                </c:pt>
                <c:pt idx="2116">
                  <c:v>14.694444444444445</c:v>
                </c:pt>
                <c:pt idx="2117">
                  <c:v>14.701388888888888</c:v>
                </c:pt>
                <c:pt idx="2118">
                  <c:v>14.708333333333334</c:v>
                </c:pt>
                <c:pt idx="2119">
                  <c:v>14.715277777777779</c:v>
                </c:pt>
                <c:pt idx="2120">
                  <c:v>14.722222222222221</c:v>
                </c:pt>
                <c:pt idx="2121">
                  <c:v>14.729166666666666</c:v>
                </c:pt>
                <c:pt idx="2122">
                  <c:v>14.736111111111112</c:v>
                </c:pt>
                <c:pt idx="2123">
                  <c:v>14.743055555555555</c:v>
                </c:pt>
                <c:pt idx="2124">
                  <c:v>14.75</c:v>
                </c:pt>
                <c:pt idx="2125">
                  <c:v>14.756944444444445</c:v>
                </c:pt>
                <c:pt idx="2126">
                  <c:v>14.763888888888888</c:v>
                </c:pt>
                <c:pt idx="2127">
                  <c:v>14.770833333333334</c:v>
                </c:pt>
                <c:pt idx="2128">
                  <c:v>14.777777777777779</c:v>
                </c:pt>
                <c:pt idx="2129">
                  <c:v>14.784722222222221</c:v>
                </c:pt>
                <c:pt idx="2130">
                  <c:v>14.791666666666666</c:v>
                </c:pt>
                <c:pt idx="2131">
                  <c:v>14.798611111111112</c:v>
                </c:pt>
                <c:pt idx="2132">
                  <c:v>14.805555555555555</c:v>
                </c:pt>
                <c:pt idx="2133">
                  <c:v>14.8125</c:v>
                </c:pt>
                <c:pt idx="2134">
                  <c:v>14.819444444444445</c:v>
                </c:pt>
                <c:pt idx="2135">
                  <c:v>14.826388888888888</c:v>
                </c:pt>
                <c:pt idx="2136">
                  <c:v>14.833333333333334</c:v>
                </c:pt>
                <c:pt idx="2137">
                  <c:v>14.840277777777779</c:v>
                </c:pt>
                <c:pt idx="2138">
                  <c:v>14.847222222222221</c:v>
                </c:pt>
                <c:pt idx="2139">
                  <c:v>14.854166666666666</c:v>
                </c:pt>
                <c:pt idx="2140">
                  <c:v>14.861111111111112</c:v>
                </c:pt>
                <c:pt idx="2141">
                  <c:v>14.868055555555555</c:v>
                </c:pt>
                <c:pt idx="2142">
                  <c:v>14.875</c:v>
                </c:pt>
                <c:pt idx="2143">
                  <c:v>14.881944444444445</c:v>
                </c:pt>
                <c:pt idx="2144">
                  <c:v>14.888888888888888</c:v>
                </c:pt>
                <c:pt idx="2145">
                  <c:v>14.895833333333334</c:v>
                </c:pt>
                <c:pt idx="2146">
                  <c:v>14.902777777777779</c:v>
                </c:pt>
                <c:pt idx="2147">
                  <c:v>14.909722222222221</c:v>
                </c:pt>
                <c:pt idx="2148">
                  <c:v>14.916666666666666</c:v>
                </c:pt>
                <c:pt idx="2149">
                  <c:v>14.923611111111112</c:v>
                </c:pt>
                <c:pt idx="2150">
                  <c:v>14.930555555555555</c:v>
                </c:pt>
                <c:pt idx="2151">
                  <c:v>14.9375</c:v>
                </c:pt>
                <c:pt idx="2152">
                  <c:v>14.944444444444445</c:v>
                </c:pt>
                <c:pt idx="2153">
                  <c:v>14.951388888888888</c:v>
                </c:pt>
                <c:pt idx="2154">
                  <c:v>14.958333333333334</c:v>
                </c:pt>
                <c:pt idx="2155">
                  <c:v>14.965277777777779</c:v>
                </c:pt>
                <c:pt idx="2156">
                  <c:v>14.972222222222221</c:v>
                </c:pt>
                <c:pt idx="2157">
                  <c:v>14.979166666666666</c:v>
                </c:pt>
                <c:pt idx="2158">
                  <c:v>14.986111111111112</c:v>
                </c:pt>
                <c:pt idx="2159">
                  <c:v>14.993055555555555</c:v>
                </c:pt>
                <c:pt idx="2160">
                  <c:v>15</c:v>
                </c:pt>
                <c:pt idx="2161">
                  <c:v>15.006944444444445</c:v>
                </c:pt>
                <c:pt idx="2162">
                  <c:v>15.013888888888888</c:v>
                </c:pt>
                <c:pt idx="2163">
                  <c:v>15.020833333333334</c:v>
                </c:pt>
                <c:pt idx="2164">
                  <c:v>15.027777777777779</c:v>
                </c:pt>
                <c:pt idx="2165">
                  <c:v>15.034722222222221</c:v>
                </c:pt>
                <c:pt idx="2166">
                  <c:v>15.041666666666666</c:v>
                </c:pt>
                <c:pt idx="2167">
                  <c:v>15.048611111111112</c:v>
                </c:pt>
                <c:pt idx="2168">
                  <c:v>15.055555555555555</c:v>
                </c:pt>
                <c:pt idx="2169">
                  <c:v>15.0625</c:v>
                </c:pt>
                <c:pt idx="2170">
                  <c:v>15.069444444444445</c:v>
                </c:pt>
                <c:pt idx="2171">
                  <c:v>15.076388888888888</c:v>
                </c:pt>
                <c:pt idx="2172">
                  <c:v>15.083333333333334</c:v>
                </c:pt>
                <c:pt idx="2173">
                  <c:v>15.090277777777779</c:v>
                </c:pt>
                <c:pt idx="2174">
                  <c:v>15.097222222222221</c:v>
                </c:pt>
                <c:pt idx="2175">
                  <c:v>15.104166666666666</c:v>
                </c:pt>
                <c:pt idx="2176">
                  <c:v>15.111111111111112</c:v>
                </c:pt>
                <c:pt idx="2177">
                  <c:v>15.118055555555555</c:v>
                </c:pt>
                <c:pt idx="2178">
                  <c:v>15.125</c:v>
                </c:pt>
                <c:pt idx="2179">
                  <c:v>15.131944444444445</c:v>
                </c:pt>
                <c:pt idx="2180">
                  <c:v>15.138888888888888</c:v>
                </c:pt>
                <c:pt idx="2181">
                  <c:v>15.145833333333334</c:v>
                </c:pt>
                <c:pt idx="2182">
                  <c:v>15.152777777777779</c:v>
                </c:pt>
                <c:pt idx="2183">
                  <c:v>15.159722222222221</c:v>
                </c:pt>
                <c:pt idx="2184">
                  <c:v>15.166666666666666</c:v>
                </c:pt>
                <c:pt idx="2185">
                  <c:v>15.173611111111112</c:v>
                </c:pt>
                <c:pt idx="2186">
                  <c:v>15.180555555555555</c:v>
                </c:pt>
                <c:pt idx="2187">
                  <c:v>15.1875</c:v>
                </c:pt>
                <c:pt idx="2188">
                  <c:v>15.194444444444445</c:v>
                </c:pt>
                <c:pt idx="2189">
                  <c:v>15.201388888888888</c:v>
                </c:pt>
                <c:pt idx="2190">
                  <c:v>15.208333333333334</c:v>
                </c:pt>
                <c:pt idx="2191">
                  <c:v>15.215277777777779</c:v>
                </c:pt>
                <c:pt idx="2192">
                  <c:v>15.222222222222221</c:v>
                </c:pt>
                <c:pt idx="2193">
                  <c:v>15.229166666666666</c:v>
                </c:pt>
                <c:pt idx="2194">
                  <c:v>15.236111111111112</c:v>
                </c:pt>
                <c:pt idx="2195">
                  <c:v>15.243055555555555</c:v>
                </c:pt>
                <c:pt idx="2196">
                  <c:v>15.25</c:v>
                </c:pt>
                <c:pt idx="2197">
                  <c:v>15.256944444444445</c:v>
                </c:pt>
                <c:pt idx="2198">
                  <c:v>15.263888888888888</c:v>
                </c:pt>
                <c:pt idx="2199">
                  <c:v>15.270833333333334</c:v>
                </c:pt>
                <c:pt idx="2200">
                  <c:v>15.277777777777779</c:v>
                </c:pt>
                <c:pt idx="2201">
                  <c:v>15.284722222222221</c:v>
                </c:pt>
                <c:pt idx="2202">
                  <c:v>15.291666666666666</c:v>
                </c:pt>
                <c:pt idx="2203">
                  <c:v>15.298611111111112</c:v>
                </c:pt>
                <c:pt idx="2204">
                  <c:v>15.305555555555555</c:v>
                </c:pt>
                <c:pt idx="2205">
                  <c:v>15.3125</c:v>
                </c:pt>
                <c:pt idx="2206">
                  <c:v>15.319444444444445</c:v>
                </c:pt>
                <c:pt idx="2207">
                  <c:v>15.326388888888888</c:v>
                </c:pt>
                <c:pt idx="2208">
                  <c:v>15.333333333333334</c:v>
                </c:pt>
                <c:pt idx="2209">
                  <c:v>15.340277777777779</c:v>
                </c:pt>
                <c:pt idx="2210">
                  <c:v>15.347222222222221</c:v>
                </c:pt>
                <c:pt idx="2211">
                  <c:v>15.354166666666666</c:v>
                </c:pt>
                <c:pt idx="2212">
                  <c:v>15.361111111111112</c:v>
                </c:pt>
                <c:pt idx="2213">
                  <c:v>15.368055555555555</c:v>
                </c:pt>
                <c:pt idx="2214">
                  <c:v>15.375</c:v>
                </c:pt>
                <c:pt idx="2215">
                  <c:v>15.381944444444445</c:v>
                </c:pt>
                <c:pt idx="2216">
                  <c:v>15.388888888888888</c:v>
                </c:pt>
                <c:pt idx="2217">
                  <c:v>15.395833333333334</c:v>
                </c:pt>
                <c:pt idx="2218">
                  <c:v>15.402777777777779</c:v>
                </c:pt>
                <c:pt idx="2219">
                  <c:v>15.409722222222221</c:v>
                </c:pt>
                <c:pt idx="2220">
                  <c:v>15.416666666666666</c:v>
                </c:pt>
                <c:pt idx="2221">
                  <c:v>15.423611111111112</c:v>
                </c:pt>
                <c:pt idx="2222">
                  <c:v>15.430555555555555</c:v>
                </c:pt>
                <c:pt idx="2223">
                  <c:v>15.4375</c:v>
                </c:pt>
                <c:pt idx="2224">
                  <c:v>15.444444444444445</c:v>
                </c:pt>
                <c:pt idx="2225">
                  <c:v>15.451388888888888</c:v>
                </c:pt>
                <c:pt idx="2226">
                  <c:v>15.458333333333334</c:v>
                </c:pt>
                <c:pt idx="2227">
                  <c:v>15.465277777777779</c:v>
                </c:pt>
                <c:pt idx="2228">
                  <c:v>15.472222222222221</c:v>
                </c:pt>
                <c:pt idx="2229">
                  <c:v>15.479166666666666</c:v>
                </c:pt>
                <c:pt idx="2230">
                  <c:v>15.486111111111112</c:v>
                </c:pt>
                <c:pt idx="2231">
                  <c:v>15.493055555555555</c:v>
                </c:pt>
                <c:pt idx="2232">
                  <c:v>15.5</c:v>
                </c:pt>
                <c:pt idx="2233">
                  <c:v>15.506944444444445</c:v>
                </c:pt>
                <c:pt idx="2234">
                  <c:v>15.513888888888888</c:v>
                </c:pt>
                <c:pt idx="2235">
                  <c:v>15.520833333333334</c:v>
                </c:pt>
                <c:pt idx="2236">
                  <c:v>15.527777777777779</c:v>
                </c:pt>
                <c:pt idx="2237">
                  <c:v>15.534722222222221</c:v>
                </c:pt>
                <c:pt idx="2238">
                  <c:v>15.541666666666666</c:v>
                </c:pt>
                <c:pt idx="2239">
                  <c:v>15.548611111111112</c:v>
                </c:pt>
                <c:pt idx="2240">
                  <c:v>15.555555555555555</c:v>
                </c:pt>
                <c:pt idx="2241">
                  <c:v>15.5625</c:v>
                </c:pt>
                <c:pt idx="2242">
                  <c:v>15.569444444444445</c:v>
                </c:pt>
                <c:pt idx="2243">
                  <c:v>15.576388888888888</c:v>
                </c:pt>
                <c:pt idx="2244">
                  <c:v>15.583333333333334</c:v>
                </c:pt>
                <c:pt idx="2245">
                  <c:v>15.590277777777779</c:v>
                </c:pt>
                <c:pt idx="2246">
                  <c:v>15.597222222222221</c:v>
                </c:pt>
                <c:pt idx="2247">
                  <c:v>15.604166666666666</c:v>
                </c:pt>
                <c:pt idx="2248">
                  <c:v>15.611111111111112</c:v>
                </c:pt>
                <c:pt idx="2249">
                  <c:v>15.618055555555555</c:v>
                </c:pt>
                <c:pt idx="2250">
                  <c:v>15.625</c:v>
                </c:pt>
                <c:pt idx="2251">
                  <c:v>15.631944444444445</c:v>
                </c:pt>
                <c:pt idx="2252">
                  <c:v>15.638888888888888</c:v>
                </c:pt>
                <c:pt idx="2253">
                  <c:v>15.645833333333334</c:v>
                </c:pt>
                <c:pt idx="2254">
                  <c:v>15.652777777777779</c:v>
                </c:pt>
                <c:pt idx="2255">
                  <c:v>15.659722222222221</c:v>
                </c:pt>
                <c:pt idx="2256">
                  <c:v>15.666666666666666</c:v>
                </c:pt>
                <c:pt idx="2257">
                  <c:v>15.673611111111112</c:v>
                </c:pt>
                <c:pt idx="2258">
                  <c:v>15.680555555555555</c:v>
                </c:pt>
                <c:pt idx="2259">
                  <c:v>15.6875</c:v>
                </c:pt>
                <c:pt idx="2260">
                  <c:v>15.694444444444445</c:v>
                </c:pt>
                <c:pt idx="2261">
                  <c:v>15.701388888888888</c:v>
                </c:pt>
                <c:pt idx="2262">
                  <c:v>15.708333333333334</c:v>
                </c:pt>
                <c:pt idx="2263">
                  <c:v>15.715277777777779</c:v>
                </c:pt>
                <c:pt idx="2264">
                  <c:v>15.722222222222221</c:v>
                </c:pt>
                <c:pt idx="2265">
                  <c:v>15.729166666666666</c:v>
                </c:pt>
                <c:pt idx="2266">
                  <c:v>15.736111111111112</c:v>
                </c:pt>
                <c:pt idx="2267">
                  <c:v>15.743055555555555</c:v>
                </c:pt>
                <c:pt idx="2268">
                  <c:v>15.75</c:v>
                </c:pt>
                <c:pt idx="2269">
                  <c:v>15.756944444444445</c:v>
                </c:pt>
                <c:pt idx="2270">
                  <c:v>15.763888888888888</c:v>
                </c:pt>
                <c:pt idx="2271">
                  <c:v>15.770833333333334</c:v>
                </c:pt>
                <c:pt idx="2272">
                  <c:v>15.777777777777779</c:v>
                </c:pt>
                <c:pt idx="2273">
                  <c:v>15.784722222222221</c:v>
                </c:pt>
                <c:pt idx="2274">
                  <c:v>15.791666666666666</c:v>
                </c:pt>
                <c:pt idx="2275">
                  <c:v>15.798611111111112</c:v>
                </c:pt>
                <c:pt idx="2276">
                  <c:v>15.805555555555555</c:v>
                </c:pt>
                <c:pt idx="2277">
                  <c:v>15.8125</c:v>
                </c:pt>
                <c:pt idx="2278">
                  <c:v>15.819444444444445</c:v>
                </c:pt>
                <c:pt idx="2279">
                  <c:v>15.826388888888888</c:v>
                </c:pt>
                <c:pt idx="2280">
                  <c:v>15.833333333333334</c:v>
                </c:pt>
                <c:pt idx="2281">
                  <c:v>15.840277777777779</c:v>
                </c:pt>
                <c:pt idx="2282">
                  <c:v>15.847222222222221</c:v>
                </c:pt>
                <c:pt idx="2283">
                  <c:v>15.854166666666666</c:v>
                </c:pt>
                <c:pt idx="2284">
                  <c:v>15.861111111111112</c:v>
                </c:pt>
                <c:pt idx="2285">
                  <c:v>15.868055555555555</c:v>
                </c:pt>
                <c:pt idx="2286">
                  <c:v>15.875</c:v>
                </c:pt>
                <c:pt idx="2287">
                  <c:v>15.881944444444445</c:v>
                </c:pt>
                <c:pt idx="2288">
                  <c:v>15.888888888888888</c:v>
                </c:pt>
                <c:pt idx="2289">
                  <c:v>15.895833333333334</c:v>
                </c:pt>
                <c:pt idx="2290">
                  <c:v>15.902777777777779</c:v>
                </c:pt>
                <c:pt idx="2291">
                  <c:v>15.909722222222221</c:v>
                </c:pt>
                <c:pt idx="2292">
                  <c:v>15.916666666666666</c:v>
                </c:pt>
                <c:pt idx="2293">
                  <c:v>15.923611111111112</c:v>
                </c:pt>
                <c:pt idx="2294">
                  <c:v>15.930555555555555</c:v>
                </c:pt>
                <c:pt idx="2295">
                  <c:v>15.9375</c:v>
                </c:pt>
                <c:pt idx="2296">
                  <c:v>15.944444444444445</c:v>
                </c:pt>
                <c:pt idx="2297">
                  <c:v>15.951388888888888</c:v>
                </c:pt>
                <c:pt idx="2298">
                  <c:v>15.958333333333334</c:v>
                </c:pt>
                <c:pt idx="2299">
                  <c:v>15.965277777777779</c:v>
                </c:pt>
                <c:pt idx="2300">
                  <c:v>15.972222222222221</c:v>
                </c:pt>
                <c:pt idx="2301">
                  <c:v>15.979166666666666</c:v>
                </c:pt>
                <c:pt idx="2302">
                  <c:v>15.986111111111112</c:v>
                </c:pt>
                <c:pt idx="2303">
                  <c:v>15.993055555555555</c:v>
                </c:pt>
                <c:pt idx="2304">
                  <c:v>16</c:v>
                </c:pt>
                <c:pt idx="2305">
                  <c:v>16.006944444444446</c:v>
                </c:pt>
                <c:pt idx="2306">
                  <c:v>16.013888888888889</c:v>
                </c:pt>
                <c:pt idx="2307">
                  <c:v>16.020833333333332</c:v>
                </c:pt>
                <c:pt idx="2308">
                  <c:v>16.027777777777779</c:v>
                </c:pt>
                <c:pt idx="2309">
                  <c:v>16.034722222222221</c:v>
                </c:pt>
                <c:pt idx="2310">
                  <c:v>16.041666666666668</c:v>
                </c:pt>
                <c:pt idx="2311">
                  <c:v>16.048611111111111</c:v>
                </c:pt>
                <c:pt idx="2312">
                  <c:v>16.055555555555554</c:v>
                </c:pt>
                <c:pt idx="2313">
                  <c:v>16.0625</c:v>
                </c:pt>
                <c:pt idx="2314">
                  <c:v>16.069444444444446</c:v>
                </c:pt>
                <c:pt idx="2315">
                  <c:v>16.076388888888889</c:v>
                </c:pt>
                <c:pt idx="2316">
                  <c:v>16.083333333333332</c:v>
                </c:pt>
                <c:pt idx="2317">
                  <c:v>16.090277777777779</c:v>
                </c:pt>
                <c:pt idx="2318">
                  <c:v>16.097222222222221</c:v>
                </c:pt>
                <c:pt idx="2319">
                  <c:v>16.104166666666668</c:v>
                </c:pt>
                <c:pt idx="2320">
                  <c:v>16.111111111111111</c:v>
                </c:pt>
                <c:pt idx="2321">
                  <c:v>16.118055555555554</c:v>
                </c:pt>
                <c:pt idx="2322">
                  <c:v>16.125</c:v>
                </c:pt>
                <c:pt idx="2323">
                  <c:v>16.131944444444446</c:v>
                </c:pt>
                <c:pt idx="2324">
                  <c:v>16.138888888888889</c:v>
                </c:pt>
                <c:pt idx="2325">
                  <c:v>16.145833333333332</c:v>
                </c:pt>
                <c:pt idx="2326">
                  <c:v>16.152777777777779</c:v>
                </c:pt>
                <c:pt idx="2327">
                  <c:v>16.159722222222221</c:v>
                </c:pt>
                <c:pt idx="2328">
                  <c:v>16.166666666666668</c:v>
                </c:pt>
                <c:pt idx="2329">
                  <c:v>16.173611111111111</c:v>
                </c:pt>
                <c:pt idx="2330">
                  <c:v>16.180555555555554</c:v>
                </c:pt>
                <c:pt idx="2331">
                  <c:v>16.1875</c:v>
                </c:pt>
                <c:pt idx="2332">
                  <c:v>16.194444444444446</c:v>
                </c:pt>
                <c:pt idx="2333">
                  <c:v>16.201388888888889</c:v>
                </c:pt>
                <c:pt idx="2334">
                  <c:v>16.208333333333332</c:v>
                </c:pt>
                <c:pt idx="2335">
                  <c:v>16.215277777777779</c:v>
                </c:pt>
                <c:pt idx="2336">
                  <c:v>16.222222222222221</c:v>
                </c:pt>
                <c:pt idx="2337">
                  <c:v>16.229166666666668</c:v>
                </c:pt>
                <c:pt idx="2338">
                  <c:v>16.236111111111111</c:v>
                </c:pt>
                <c:pt idx="2339">
                  <c:v>16.243055555555554</c:v>
                </c:pt>
                <c:pt idx="2340">
                  <c:v>16.25</c:v>
                </c:pt>
                <c:pt idx="2341">
                  <c:v>16.256944444444446</c:v>
                </c:pt>
                <c:pt idx="2342">
                  <c:v>16.263888888888889</c:v>
                </c:pt>
                <c:pt idx="2343">
                  <c:v>16.270833333333332</c:v>
                </c:pt>
                <c:pt idx="2344">
                  <c:v>16.277777777777779</c:v>
                </c:pt>
                <c:pt idx="2345">
                  <c:v>16.284722222222221</c:v>
                </c:pt>
                <c:pt idx="2346">
                  <c:v>16.291666666666668</c:v>
                </c:pt>
                <c:pt idx="2347">
                  <c:v>16.298611111111111</c:v>
                </c:pt>
                <c:pt idx="2348">
                  <c:v>16.305555555555554</c:v>
                </c:pt>
                <c:pt idx="2349">
                  <c:v>16.3125</c:v>
                </c:pt>
                <c:pt idx="2350">
                  <c:v>16.319444444444446</c:v>
                </c:pt>
                <c:pt idx="2351">
                  <c:v>16.326388888888889</c:v>
                </c:pt>
                <c:pt idx="2352">
                  <c:v>16.333333333333332</c:v>
                </c:pt>
                <c:pt idx="2353">
                  <c:v>16.340277777777779</c:v>
                </c:pt>
                <c:pt idx="2354">
                  <c:v>16.347222222222221</c:v>
                </c:pt>
                <c:pt idx="2355">
                  <c:v>16.354166666666668</c:v>
                </c:pt>
                <c:pt idx="2356">
                  <c:v>16.361111111111111</c:v>
                </c:pt>
                <c:pt idx="2357">
                  <c:v>16.368055555555554</c:v>
                </c:pt>
                <c:pt idx="2358">
                  <c:v>16.375</c:v>
                </c:pt>
                <c:pt idx="2359">
                  <c:v>16.381944444444446</c:v>
                </c:pt>
                <c:pt idx="2360">
                  <c:v>16.388888888888889</c:v>
                </c:pt>
                <c:pt idx="2361">
                  <c:v>16.395833333333332</c:v>
                </c:pt>
                <c:pt idx="2362">
                  <c:v>16.402777777777779</c:v>
                </c:pt>
                <c:pt idx="2363">
                  <c:v>16.409722222222221</c:v>
                </c:pt>
                <c:pt idx="2364">
                  <c:v>16.416666666666668</c:v>
                </c:pt>
                <c:pt idx="2365">
                  <c:v>16.423611111111111</c:v>
                </c:pt>
                <c:pt idx="2366">
                  <c:v>16.430555555555554</c:v>
                </c:pt>
                <c:pt idx="2367">
                  <c:v>16.4375</c:v>
                </c:pt>
                <c:pt idx="2368">
                  <c:v>16.444444444444446</c:v>
                </c:pt>
                <c:pt idx="2369">
                  <c:v>16.451388888888889</c:v>
                </c:pt>
                <c:pt idx="2370">
                  <c:v>16.458333333333332</c:v>
                </c:pt>
                <c:pt idx="2371">
                  <c:v>16.465277777777779</c:v>
                </c:pt>
                <c:pt idx="2372">
                  <c:v>16.472222222222221</c:v>
                </c:pt>
                <c:pt idx="2373">
                  <c:v>16.479166666666668</c:v>
                </c:pt>
                <c:pt idx="2374">
                  <c:v>16.486111111111111</c:v>
                </c:pt>
                <c:pt idx="2375">
                  <c:v>16.493055555555554</c:v>
                </c:pt>
                <c:pt idx="2376">
                  <c:v>16.5</c:v>
                </c:pt>
                <c:pt idx="2377">
                  <c:v>16.506944444444446</c:v>
                </c:pt>
                <c:pt idx="2378">
                  <c:v>16.513888888888889</c:v>
                </c:pt>
                <c:pt idx="2379">
                  <c:v>16.520833333333332</c:v>
                </c:pt>
                <c:pt idx="2380">
                  <c:v>16.527777777777779</c:v>
                </c:pt>
                <c:pt idx="2381">
                  <c:v>16.534722222222221</c:v>
                </c:pt>
                <c:pt idx="2382">
                  <c:v>16.541666666666668</c:v>
                </c:pt>
                <c:pt idx="2383">
                  <c:v>16.548611111111111</c:v>
                </c:pt>
                <c:pt idx="2384">
                  <c:v>16.555555555555554</c:v>
                </c:pt>
                <c:pt idx="2385">
                  <c:v>16.5625</c:v>
                </c:pt>
                <c:pt idx="2386">
                  <c:v>16.569444444444446</c:v>
                </c:pt>
                <c:pt idx="2387">
                  <c:v>16.576388888888889</c:v>
                </c:pt>
                <c:pt idx="2388">
                  <c:v>16.583333333333332</c:v>
                </c:pt>
                <c:pt idx="2389">
                  <c:v>16.590277777777779</c:v>
                </c:pt>
                <c:pt idx="2390">
                  <c:v>16.597222222222221</c:v>
                </c:pt>
                <c:pt idx="2391">
                  <c:v>16.604166666666668</c:v>
                </c:pt>
                <c:pt idx="2392">
                  <c:v>16.611111111111111</c:v>
                </c:pt>
                <c:pt idx="2393">
                  <c:v>16.618055555555554</c:v>
                </c:pt>
                <c:pt idx="2394">
                  <c:v>16.625</c:v>
                </c:pt>
                <c:pt idx="2395">
                  <c:v>16.631944444444446</c:v>
                </c:pt>
                <c:pt idx="2396">
                  <c:v>16.638888888888889</c:v>
                </c:pt>
                <c:pt idx="2397">
                  <c:v>16.645833333333332</c:v>
                </c:pt>
                <c:pt idx="2398">
                  <c:v>16.652777777777779</c:v>
                </c:pt>
                <c:pt idx="2399">
                  <c:v>16.659722222222221</c:v>
                </c:pt>
                <c:pt idx="2400">
                  <c:v>16.666666666666668</c:v>
                </c:pt>
                <c:pt idx="2401">
                  <c:v>16.673611111111111</c:v>
                </c:pt>
                <c:pt idx="2402">
                  <c:v>16.680555555555554</c:v>
                </c:pt>
                <c:pt idx="2403">
                  <c:v>16.6875</c:v>
                </c:pt>
                <c:pt idx="2404">
                  <c:v>16.694444444444446</c:v>
                </c:pt>
                <c:pt idx="2405">
                  <c:v>16.701388888888889</c:v>
                </c:pt>
                <c:pt idx="2406">
                  <c:v>16.708333333333332</c:v>
                </c:pt>
                <c:pt idx="2407">
                  <c:v>16.715277777777779</c:v>
                </c:pt>
                <c:pt idx="2408">
                  <c:v>16.722222222222221</c:v>
                </c:pt>
                <c:pt idx="2409">
                  <c:v>16.729166666666668</c:v>
                </c:pt>
                <c:pt idx="2410">
                  <c:v>16.736111111111111</c:v>
                </c:pt>
                <c:pt idx="2411">
                  <c:v>16.743055555555554</c:v>
                </c:pt>
                <c:pt idx="2412">
                  <c:v>16.75</c:v>
                </c:pt>
                <c:pt idx="2413">
                  <c:v>16.756944444444446</c:v>
                </c:pt>
                <c:pt idx="2414">
                  <c:v>16.763888888888889</c:v>
                </c:pt>
                <c:pt idx="2415">
                  <c:v>16.770833333333332</c:v>
                </c:pt>
                <c:pt idx="2416">
                  <c:v>16.777777777777779</c:v>
                </c:pt>
                <c:pt idx="2417">
                  <c:v>16.784722222222221</c:v>
                </c:pt>
                <c:pt idx="2418">
                  <c:v>16.791666666666668</c:v>
                </c:pt>
                <c:pt idx="2419">
                  <c:v>16.798611111111111</c:v>
                </c:pt>
                <c:pt idx="2420">
                  <c:v>16.805555555555554</c:v>
                </c:pt>
                <c:pt idx="2421">
                  <c:v>16.8125</c:v>
                </c:pt>
                <c:pt idx="2422">
                  <c:v>16.819444444444446</c:v>
                </c:pt>
                <c:pt idx="2423">
                  <c:v>16.826388888888889</c:v>
                </c:pt>
                <c:pt idx="2424">
                  <c:v>16.833333333333332</c:v>
                </c:pt>
                <c:pt idx="2425">
                  <c:v>16.840277777777779</c:v>
                </c:pt>
                <c:pt idx="2426">
                  <c:v>16.847222222222221</c:v>
                </c:pt>
                <c:pt idx="2427">
                  <c:v>16.854166666666668</c:v>
                </c:pt>
                <c:pt idx="2428">
                  <c:v>16.861111111111111</c:v>
                </c:pt>
                <c:pt idx="2429">
                  <c:v>16.868055555555554</c:v>
                </c:pt>
                <c:pt idx="2430">
                  <c:v>16.875</c:v>
                </c:pt>
                <c:pt idx="2431">
                  <c:v>16.881944444444446</c:v>
                </c:pt>
                <c:pt idx="2432">
                  <c:v>16.888888888888889</c:v>
                </c:pt>
                <c:pt idx="2433">
                  <c:v>16.895833333333332</c:v>
                </c:pt>
                <c:pt idx="2434">
                  <c:v>16.902777777777779</c:v>
                </c:pt>
                <c:pt idx="2435">
                  <c:v>16.909722222222221</c:v>
                </c:pt>
                <c:pt idx="2436">
                  <c:v>16.916666666666668</c:v>
                </c:pt>
                <c:pt idx="2437">
                  <c:v>16.923611111111111</c:v>
                </c:pt>
                <c:pt idx="2438">
                  <c:v>16.930555555555554</c:v>
                </c:pt>
                <c:pt idx="2439">
                  <c:v>16.9375</c:v>
                </c:pt>
                <c:pt idx="2440">
                  <c:v>16.944444444444446</c:v>
                </c:pt>
                <c:pt idx="2441">
                  <c:v>16.951388888888889</c:v>
                </c:pt>
                <c:pt idx="2442">
                  <c:v>16.958333333333332</c:v>
                </c:pt>
                <c:pt idx="2443">
                  <c:v>16.965277777777779</c:v>
                </c:pt>
                <c:pt idx="2444">
                  <c:v>16.972222222222221</c:v>
                </c:pt>
                <c:pt idx="2445">
                  <c:v>16.979166666666668</c:v>
                </c:pt>
                <c:pt idx="2446">
                  <c:v>16.986111111111111</c:v>
                </c:pt>
                <c:pt idx="2447">
                  <c:v>16.993055555555554</c:v>
                </c:pt>
                <c:pt idx="2448">
                  <c:v>17</c:v>
                </c:pt>
                <c:pt idx="2449">
                  <c:v>17.006944444444446</c:v>
                </c:pt>
                <c:pt idx="2450">
                  <c:v>17.013888888888889</c:v>
                </c:pt>
                <c:pt idx="2451">
                  <c:v>17.020833333333332</c:v>
                </c:pt>
                <c:pt idx="2452">
                  <c:v>17.027777777777779</c:v>
                </c:pt>
                <c:pt idx="2453">
                  <c:v>17.034722222222221</c:v>
                </c:pt>
                <c:pt idx="2454">
                  <c:v>17.041666666666668</c:v>
                </c:pt>
                <c:pt idx="2455">
                  <c:v>17.048611111111111</c:v>
                </c:pt>
                <c:pt idx="2456">
                  <c:v>17.055555555555554</c:v>
                </c:pt>
                <c:pt idx="2457">
                  <c:v>17.0625</c:v>
                </c:pt>
                <c:pt idx="2458">
                  <c:v>17.069444444444446</c:v>
                </c:pt>
                <c:pt idx="2459">
                  <c:v>17.076388888888889</c:v>
                </c:pt>
                <c:pt idx="2460">
                  <c:v>17.083333333333332</c:v>
                </c:pt>
                <c:pt idx="2461">
                  <c:v>17.090277777777779</c:v>
                </c:pt>
                <c:pt idx="2462">
                  <c:v>17.097222222222221</c:v>
                </c:pt>
                <c:pt idx="2463">
                  <c:v>17.104166666666668</c:v>
                </c:pt>
                <c:pt idx="2464">
                  <c:v>17.111111111111111</c:v>
                </c:pt>
                <c:pt idx="2465">
                  <c:v>17.118055555555554</c:v>
                </c:pt>
                <c:pt idx="2466">
                  <c:v>17.125</c:v>
                </c:pt>
                <c:pt idx="2467">
                  <c:v>17.131944444444446</c:v>
                </c:pt>
                <c:pt idx="2468">
                  <c:v>17.138888888888889</c:v>
                </c:pt>
                <c:pt idx="2469">
                  <c:v>17.145833333333332</c:v>
                </c:pt>
                <c:pt idx="2470">
                  <c:v>17.152777777777779</c:v>
                </c:pt>
                <c:pt idx="2471">
                  <c:v>17.159722222222221</c:v>
                </c:pt>
                <c:pt idx="2472">
                  <c:v>17.166666666666668</c:v>
                </c:pt>
                <c:pt idx="2473">
                  <c:v>17.173611111111111</c:v>
                </c:pt>
                <c:pt idx="2474">
                  <c:v>17.180555555555554</c:v>
                </c:pt>
                <c:pt idx="2475">
                  <c:v>17.1875</c:v>
                </c:pt>
                <c:pt idx="2476">
                  <c:v>17.194444444444446</c:v>
                </c:pt>
                <c:pt idx="2477">
                  <c:v>17.201388888888889</c:v>
                </c:pt>
                <c:pt idx="2478">
                  <c:v>17.208333333333332</c:v>
                </c:pt>
                <c:pt idx="2479">
                  <c:v>17.215277777777779</c:v>
                </c:pt>
                <c:pt idx="2480">
                  <c:v>17.222222222222221</c:v>
                </c:pt>
                <c:pt idx="2481">
                  <c:v>17.229166666666668</c:v>
                </c:pt>
                <c:pt idx="2482">
                  <c:v>17.236111111111111</c:v>
                </c:pt>
                <c:pt idx="2483">
                  <c:v>17.243055555555554</c:v>
                </c:pt>
                <c:pt idx="2484">
                  <c:v>17.25</c:v>
                </c:pt>
                <c:pt idx="2485">
                  <c:v>17.256944444444446</c:v>
                </c:pt>
                <c:pt idx="2486">
                  <c:v>17.263888888888889</c:v>
                </c:pt>
                <c:pt idx="2487">
                  <c:v>17.270833333333332</c:v>
                </c:pt>
                <c:pt idx="2488">
                  <c:v>17.277777777777779</c:v>
                </c:pt>
                <c:pt idx="2489">
                  <c:v>17.284722222222221</c:v>
                </c:pt>
                <c:pt idx="2490">
                  <c:v>17.291666666666668</c:v>
                </c:pt>
                <c:pt idx="2491">
                  <c:v>17.298611111111111</c:v>
                </c:pt>
                <c:pt idx="2492">
                  <c:v>17.305555555555554</c:v>
                </c:pt>
                <c:pt idx="2493">
                  <c:v>17.3125</c:v>
                </c:pt>
                <c:pt idx="2494">
                  <c:v>17.319444444444446</c:v>
                </c:pt>
                <c:pt idx="2495">
                  <c:v>17.326388888888889</c:v>
                </c:pt>
                <c:pt idx="2496">
                  <c:v>17.333333333333332</c:v>
                </c:pt>
                <c:pt idx="2497">
                  <c:v>17.340277777777779</c:v>
                </c:pt>
                <c:pt idx="2498">
                  <c:v>17.347222222222221</c:v>
                </c:pt>
                <c:pt idx="2499">
                  <c:v>17.354166666666668</c:v>
                </c:pt>
                <c:pt idx="2500">
                  <c:v>17.361111111111111</c:v>
                </c:pt>
                <c:pt idx="2501">
                  <c:v>17.368055555555554</c:v>
                </c:pt>
                <c:pt idx="2502">
                  <c:v>17.375</c:v>
                </c:pt>
                <c:pt idx="2503">
                  <c:v>17.381944444444446</c:v>
                </c:pt>
                <c:pt idx="2504">
                  <c:v>17.388888888888889</c:v>
                </c:pt>
                <c:pt idx="2505">
                  <c:v>17.395833333333332</c:v>
                </c:pt>
                <c:pt idx="2506">
                  <c:v>17.402777777777779</c:v>
                </c:pt>
                <c:pt idx="2507">
                  <c:v>17.409722222222221</c:v>
                </c:pt>
                <c:pt idx="2508">
                  <c:v>17.416666666666668</c:v>
                </c:pt>
                <c:pt idx="2509">
                  <c:v>17.423611111111111</c:v>
                </c:pt>
                <c:pt idx="2510">
                  <c:v>17.430555555555554</c:v>
                </c:pt>
                <c:pt idx="2511">
                  <c:v>17.4375</c:v>
                </c:pt>
                <c:pt idx="2512">
                  <c:v>17.444444444444446</c:v>
                </c:pt>
                <c:pt idx="2513">
                  <c:v>17.451388888888889</c:v>
                </c:pt>
                <c:pt idx="2514">
                  <c:v>17.458333333333332</c:v>
                </c:pt>
                <c:pt idx="2515">
                  <c:v>17.465277777777779</c:v>
                </c:pt>
                <c:pt idx="2516">
                  <c:v>17.472222222222221</c:v>
                </c:pt>
                <c:pt idx="2517">
                  <c:v>17.479166666666668</c:v>
                </c:pt>
                <c:pt idx="2518">
                  <c:v>17.486111111111111</c:v>
                </c:pt>
                <c:pt idx="2519">
                  <c:v>17.493055555555554</c:v>
                </c:pt>
                <c:pt idx="2520">
                  <c:v>17.5</c:v>
                </c:pt>
                <c:pt idx="2521">
                  <c:v>17.506944444444446</c:v>
                </c:pt>
                <c:pt idx="2522">
                  <c:v>17.513888888888889</c:v>
                </c:pt>
                <c:pt idx="2523">
                  <c:v>17.520833333333332</c:v>
                </c:pt>
                <c:pt idx="2524">
                  <c:v>17.527777777777779</c:v>
                </c:pt>
                <c:pt idx="2525">
                  <c:v>17.534722222222221</c:v>
                </c:pt>
                <c:pt idx="2526">
                  <c:v>17.541666666666668</c:v>
                </c:pt>
                <c:pt idx="2527">
                  <c:v>17.548611111111111</c:v>
                </c:pt>
                <c:pt idx="2528">
                  <c:v>17.555555555555554</c:v>
                </c:pt>
                <c:pt idx="2529">
                  <c:v>17.5625</c:v>
                </c:pt>
                <c:pt idx="2530">
                  <c:v>17.569444444444446</c:v>
                </c:pt>
                <c:pt idx="2531">
                  <c:v>17.576388888888889</c:v>
                </c:pt>
                <c:pt idx="2532">
                  <c:v>17.583333333333332</c:v>
                </c:pt>
                <c:pt idx="2533">
                  <c:v>17.590277777777779</c:v>
                </c:pt>
                <c:pt idx="2534">
                  <c:v>17.597222222222221</c:v>
                </c:pt>
                <c:pt idx="2535">
                  <c:v>17.604166666666668</c:v>
                </c:pt>
                <c:pt idx="2536">
                  <c:v>17.611111111111111</c:v>
                </c:pt>
                <c:pt idx="2537">
                  <c:v>17.618055555555554</c:v>
                </c:pt>
                <c:pt idx="2538">
                  <c:v>17.625</c:v>
                </c:pt>
                <c:pt idx="2539">
                  <c:v>17.631944444444446</c:v>
                </c:pt>
                <c:pt idx="2540">
                  <c:v>17.638888888888889</c:v>
                </c:pt>
                <c:pt idx="2541">
                  <c:v>17.645833333333332</c:v>
                </c:pt>
                <c:pt idx="2542">
                  <c:v>17.652777777777779</c:v>
                </c:pt>
                <c:pt idx="2543">
                  <c:v>17.659722222222221</c:v>
                </c:pt>
                <c:pt idx="2544">
                  <c:v>17.666666666666668</c:v>
                </c:pt>
                <c:pt idx="2545">
                  <c:v>17.673611111111111</c:v>
                </c:pt>
                <c:pt idx="2546">
                  <c:v>17.680555555555554</c:v>
                </c:pt>
                <c:pt idx="2547">
                  <c:v>17.6875</c:v>
                </c:pt>
                <c:pt idx="2548">
                  <c:v>17.694444444444446</c:v>
                </c:pt>
                <c:pt idx="2549">
                  <c:v>17.701388888888889</c:v>
                </c:pt>
                <c:pt idx="2550">
                  <c:v>17.708333333333332</c:v>
                </c:pt>
                <c:pt idx="2551">
                  <c:v>17.715277777777779</c:v>
                </c:pt>
                <c:pt idx="2552">
                  <c:v>17.722222222222221</c:v>
                </c:pt>
                <c:pt idx="2553">
                  <c:v>17.729166666666668</c:v>
                </c:pt>
                <c:pt idx="2554">
                  <c:v>17.736111111111111</c:v>
                </c:pt>
                <c:pt idx="2555">
                  <c:v>17.743055555555554</c:v>
                </c:pt>
                <c:pt idx="2556">
                  <c:v>17.75</c:v>
                </c:pt>
                <c:pt idx="2557">
                  <c:v>17.756944444444446</c:v>
                </c:pt>
                <c:pt idx="2558">
                  <c:v>17.763888888888889</c:v>
                </c:pt>
                <c:pt idx="2559">
                  <c:v>17.770833333333332</c:v>
                </c:pt>
                <c:pt idx="2560">
                  <c:v>17.777777777777779</c:v>
                </c:pt>
                <c:pt idx="2561">
                  <c:v>17.784722222222221</c:v>
                </c:pt>
                <c:pt idx="2562">
                  <c:v>17.791666666666668</c:v>
                </c:pt>
                <c:pt idx="2563">
                  <c:v>17.798611111111111</c:v>
                </c:pt>
                <c:pt idx="2564">
                  <c:v>17.805555555555554</c:v>
                </c:pt>
                <c:pt idx="2565">
                  <c:v>17.8125</c:v>
                </c:pt>
                <c:pt idx="2566">
                  <c:v>17.819444444444446</c:v>
                </c:pt>
                <c:pt idx="2567">
                  <c:v>17.826388888888889</c:v>
                </c:pt>
                <c:pt idx="2568">
                  <c:v>17.833333333333332</c:v>
                </c:pt>
                <c:pt idx="2569">
                  <c:v>17.840277777777779</c:v>
                </c:pt>
                <c:pt idx="2570">
                  <c:v>17.847222222222221</c:v>
                </c:pt>
                <c:pt idx="2571">
                  <c:v>17.854166666666668</c:v>
                </c:pt>
                <c:pt idx="2572">
                  <c:v>17.861111111111111</c:v>
                </c:pt>
                <c:pt idx="2573">
                  <c:v>17.868055555555554</c:v>
                </c:pt>
                <c:pt idx="2574">
                  <c:v>17.875</c:v>
                </c:pt>
                <c:pt idx="2575">
                  <c:v>17.881944444444446</c:v>
                </c:pt>
                <c:pt idx="2576">
                  <c:v>17.888888888888889</c:v>
                </c:pt>
                <c:pt idx="2577">
                  <c:v>17.895833333333332</c:v>
                </c:pt>
                <c:pt idx="2578">
                  <c:v>17.902777777777779</c:v>
                </c:pt>
                <c:pt idx="2579">
                  <c:v>17.909722222222221</c:v>
                </c:pt>
                <c:pt idx="2580">
                  <c:v>17.916666666666668</c:v>
                </c:pt>
                <c:pt idx="2581">
                  <c:v>17.923611111111111</c:v>
                </c:pt>
                <c:pt idx="2582">
                  <c:v>17.930555555555554</c:v>
                </c:pt>
                <c:pt idx="2583">
                  <c:v>17.9375</c:v>
                </c:pt>
                <c:pt idx="2584">
                  <c:v>17.944444444444446</c:v>
                </c:pt>
                <c:pt idx="2585">
                  <c:v>17.951388888888889</c:v>
                </c:pt>
                <c:pt idx="2586">
                  <c:v>17.958333333333332</c:v>
                </c:pt>
                <c:pt idx="2587">
                  <c:v>17.965277777777779</c:v>
                </c:pt>
                <c:pt idx="2588">
                  <c:v>17.972222222222221</c:v>
                </c:pt>
                <c:pt idx="2589">
                  <c:v>17.979166666666668</c:v>
                </c:pt>
                <c:pt idx="2590">
                  <c:v>17.986111111111111</c:v>
                </c:pt>
                <c:pt idx="2591">
                  <c:v>17.993055555555554</c:v>
                </c:pt>
                <c:pt idx="2592">
                  <c:v>18</c:v>
                </c:pt>
                <c:pt idx="2593">
                  <c:v>18.006944444444446</c:v>
                </c:pt>
                <c:pt idx="2594">
                  <c:v>18.013888888888889</c:v>
                </c:pt>
                <c:pt idx="2595">
                  <c:v>18.020833333333332</c:v>
                </c:pt>
                <c:pt idx="2596">
                  <c:v>18.027777777777779</c:v>
                </c:pt>
                <c:pt idx="2597">
                  <c:v>18.034722222222221</c:v>
                </c:pt>
                <c:pt idx="2598">
                  <c:v>18.041666666666668</c:v>
                </c:pt>
                <c:pt idx="2599">
                  <c:v>18.048611111111111</c:v>
                </c:pt>
                <c:pt idx="2600">
                  <c:v>18.055555555555554</c:v>
                </c:pt>
                <c:pt idx="2601">
                  <c:v>18.0625</c:v>
                </c:pt>
                <c:pt idx="2602">
                  <c:v>18.069444444444446</c:v>
                </c:pt>
                <c:pt idx="2603">
                  <c:v>18.076388888888889</c:v>
                </c:pt>
                <c:pt idx="2604">
                  <c:v>18.083333333333332</c:v>
                </c:pt>
                <c:pt idx="2605">
                  <c:v>18.090277777777779</c:v>
                </c:pt>
                <c:pt idx="2606">
                  <c:v>18.097222222222221</c:v>
                </c:pt>
                <c:pt idx="2607">
                  <c:v>18.104166666666668</c:v>
                </c:pt>
                <c:pt idx="2608">
                  <c:v>18.111111111111111</c:v>
                </c:pt>
                <c:pt idx="2609">
                  <c:v>18.118055555555554</c:v>
                </c:pt>
                <c:pt idx="2610">
                  <c:v>18.125</c:v>
                </c:pt>
                <c:pt idx="2611">
                  <c:v>18.131944444444446</c:v>
                </c:pt>
                <c:pt idx="2612">
                  <c:v>18.138888888888889</c:v>
                </c:pt>
                <c:pt idx="2613">
                  <c:v>18.145833333333332</c:v>
                </c:pt>
                <c:pt idx="2614">
                  <c:v>18.152777777777779</c:v>
                </c:pt>
                <c:pt idx="2615">
                  <c:v>18.159722222222221</c:v>
                </c:pt>
                <c:pt idx="2616">
                  <c:v>18.166666666666668</c:v>
                </c:pt>
                <c:pt idx="2617">
                  <c:v>18.173611111111111</c:v>
                </c:pt>
                <c:pt idx="2618">
                  <c:v>18.180555555555554</c:v>
                </c:pt>
                <c:pt idx="2619">
                  <c:v>18.1875</c:v>
                </c:pt>
                <c:pt idx="2620">
                  <c:v>18.194444444444446</c:v>
                </c:pt>
                <c:pt idx="2621">
                  <c:v>18.201388888888889</c:v>
                </c:pt>
                <c:pt idx="2622">
                  <c:v>18.208333333333332</c:v>
                </c:pt>
                <c:pt idx="2623">
                  <c:v>18.215277777777779</c:v>
                </c:pt>
                <c:pt idx="2624">
                  <c:v>18.222222222222221</c:v>
                </c:pt>
                <c:pt idx="2625">
                  <c:v>18.229166666666668</c:v>
                </c:pt>
                <c:pt idx="2626">
                  <c:v>18.236111111111111</c:v>
                </c:pt>
                <c:pt idx="2627">
                  <c:v>18.243055555555554</c:v>
                </c:pt>
                <c:pt idx="2628">
                  <c:v>18.25</c:v>
                </c:pt>
                <c:pt idx="2629">
                  <c:v>18.256944444444446</c:v>
                </c:pt>
                <c:pt idx="2630">
                  <c:v>18.263888888888889</c:v>
                </c:pt>
                <c:pt idx="2631">
                  <c:v>18.270833333333332</c:v>
                </c:pt>
                <c:pt idx="2632">
                  <c:v>18.277777777777779</c:v>
                </c:pt>
                <c:pt idx="2633">
                  <c:v>18.284722222222221</c:v>
                </c:pt>
                <c:pt idx="2634">
                  <c:v>18.291666666666668</c:v>
                </c:pt>
                <c:pt idx="2635">
                  <c:v>18.298611111111111</c:v>
                </c:pt>
                <c:pt idx="2636">
                  <c:v>18.305555555555554</c:v>
                </c:pt>
                <c:pt idx="2637">
                  <c:v>18.3125</c:v>
                </c:pt>
                <c:pt idx="2638">
                  <c:v>18.319444444444446</c:v>
                </c:pt>
                <c:pt idx="2639">
                  <c:v>18.326388888888889</c:v>
                </c:pt>
                <c:pt idx="2640">
                  <c:v>18.333333333333332</c:v>
                </c:pt>
                <c:pt idx="2641">
                  <c:v>18.340277777777779</c:v>
                </c:pt>
                <c:pt idx="2642">
                  <c:v>18.347222222222221</c:v>
                </c:pt>
                <c:pt idx="2643">
                  <c:v>18.354166666666668</c:v>
                </c:pt>
                <c:pt idx="2644">
                  <c:v>18.361111111111111</c:v>
                </c:pt>
                <c:pt idx="2645">
                  <c:v>18.368055555555554</c:v>
                </c:pt>
                <c:pt idx="2646">
                  <c:v>18.375</c:v>
                </c:pt>
                <c:pt idx="2647">
                  <c:v>18.381944444444446</c:v>
                </c:pt>
                <c:pt idx="2648">
                  <c:v>18.388888888888889</c:v>
                </c:pt>
                <c:pt idx="2649">
                  <c:v>18.395833333333332</c:v>
                </c:pt>
                <c:pt idx="2650">
                  <c:v>18.402777777777779</c:v>
                </c:pt>
                <c:pt idx="2651">
                  <c:v>18.409722222222221</c:v>
                </c:pt>
                <c:pt idx="2652">
                  <c:v>18.416666666666668</c:v>
                </c:pt>
                <c:pt idx="2653">
                  <c:v>18.423611111111111</c:v>
                </c:pt>
                <c:pt idx="2654">
                  <c:v>18.430555555555554</c:v>
                </c:pt>
                <c:pt idx="2655">
                  <c:v>18.4375</c:v>
                </c:pt>
                <c:pt idx="2656">
                  <c:v>18.444444444444446</c:v>
                </c:pt>
                <c:pt idx="2657">
                  <c:v>18.451388888888889</c:v>
                </c:pt>
                <c:pt idx="2658">
                  <c:v>18.458333333333332</c:v>
                </c:pt>
                <c:pt idx="2659">
                  <c:v>18.465277777777779</c:v>
                </c:pt>
                <c:pt idx="2660">
                  <c:v>18.472222222222221</c:v>
                </c:pt>
                <c:pt idx="2661">
                  <c:v>18.479166666666668</c:v>
                </c:pt>
                <c:pt idx="2662">
                  <c:v>18.486111111111111</c:v>
                </c:pt>
                <c:pt idx="2663">
                  <c:v>18.493055555555554</c:v>
                </c:pt>
                <c:pt idx="2664">
                  <c:v>18.5</c:v>
                </c:pt>
                <c:pt idx="2665">
                  <c:v>18.506944444444446</c:v>
                </c:pt>
                <c:pt idx="2666">
                  <c:v>18.513888888888889</c:v>
                </c:pt>
                <c:pt idx="2667">
                  <c:v>18.520833333333332</c:v>
                </c:pt>
                <c:pt idx="2668">
                  <c:v>18.527777777777779</c:v>
                </c:pt>
                <c:pt idx="2669">
                  <c:v>18.534722222222221</c:v>
                </c:pt>
                <c:pt idx="2670">
                  <c:v>18.541666666666668</c:v>
                </c:pt>
                <c:pt idx="2671">
                  <c:v>18.548611111111111</c:v>
                </c:pt>
                <c:pt idx="2672">
                  <c:v>18.555555555555554</c:v>
                </c:pt>
                <c:pt idx="2673">
                  <c:v>18.5625</c:v>
                </c:pt>
                <c:pt idx="2674">
                  <c:v>18.569444444444446</c:v>
                </c:pt>
                <c:pt idx="2675">
                  <c:v>18.576388888888889</c:v>
                </c:pt>
                <c:pt idx="2676">
                  <c:v>18.583333333333332</c:v>
                </c:pt>
                <c:pt idx="2677">
                  <c:v>18.590277777777779</c:v>
                </c:pt>
                <c:pt idx="2678">
                  <c:v>18.597222222222221</c:v>
                </c:pt>
                <c:pt idx="2679">
                  <c:v>18.604166666666668</c:v>
                </c:pt>
                <c:pt idx="2680">
                  <c:v>18.611111111111111</c:v>
                </c:pt>
                <c:pt idx="2681">
                  <c:v>18.618055555555554</c:v>
                </c:pt>
                <c:pt idx="2682">
                  <c:v>18.625</c:v>
                </c:pt>
                <c:pt idx="2683">
                  <c:v>18.631944444444446</c:v>
                </c:pt>
                <c:pt idx="2684">
                  <c:v>18.638888888888889</c:v>
                </c:pt>
                <c:pt idx="2685">
                  <c:v>18.645833333333332</c:v>
                </c:pt>
                <c:pt idx="2686">
                  <c:v>18.652777777777779</c:v>
                </c:pt>
                <c:pt idx="2687">
                  <c:v>18.659722222222221</c:v>
                </c:pt>
                <c:pt idx="2688">
                  <c:v>18.666666666666668</c:v>
                </c:pt>
                <c:pt idx="2689">
                  <c:v>18.673611111111111</c:v>
                </c:pt>
                <c:pt idx="2690">
                  <c:v>18.680555555555554</c:v>
                </c:pt>
                <c:pt idx="2691">
                  <c:v>18.6875</c:v>
                </c:pt>
                <c:pt idx="2692">
                  <c:v>18.694444444444446</c:v>
                </c:pt>
                <c:pt idx="2693">
                  <c:v>18.701388888888889</c:v>
                </c:pt>
                <c:pt idx="2694">
                  <c:v>18.708333333333332</c:v>
                </c:pt>
                <c:pt idx="2695">
                  <c:v>18.715277777777779</c:v>
                </c:pt>
                <c:pt idx="2696">
                  <c:v>18.722222222222221</c:v>
                </c:pt>
                <c:pt idx="2697">
                  <c:v>18.729166666666668</c:v>
                </c:pt>
                <c:pt idx="2698">
                  <c:v>18.736111111111111</c:v>
                </c:pt>
                <c:pt idx="2699">
                  <c:v>18.743055555555554</c:v>
                </c:pt>
                <c:pt idx="2700">
                  <c:v>18.75</c:v>
                </c:pt>
                <c:pt idx="2701">
                  <c:v>18.756944444444446</c:v>
                </c:pt>
                <c:pt idx="2702">
                  <c:v>18.763888888888889</c:v>
                </c:pt>
                <c:pt idx="2703">
                  <c:v>18.770833333333332</c:v>
                </c:pt>
                <c:pt idx="2704">
                  <c:v>18.777777777777779</c:v>
                </c:pt>
                <c:pt idx="2705">
                  <c:v>18.784722222222221</c:v>
                </c:pt>
                <c:pt idx="2706">
                  <c:v>18.791666666666668</c:v>
                </c:pt>
                <c:pt idx="2707">
                  <c:v>18.798611111111111</c:v>
                </c:pt>
                <c:pt idx="2708">
                  <c:v>18.805555555555554</c:v>
                </c:pt>
                <c:pt idx="2709">
                  <c:v>18.8125</c:v>
                </c:pt>
                <c:pt idx="2710">
                  <c:v>18.819444444444446</c:v>
                </c:pt>
                <c:pt idx="2711">
                  <c:v>18.826388888888889</c:v>
                </c:pt>
                <c:pt idx="2712">
                  <c:v>18.833333333333332</c:v>
                </c:pt>
                <c:pt idx="2713">
                  <c:v>18.840277777777779</c:v>
                </c:pt>
                <c:pt idx="2714">
                  <c:v>18.847222222222221</c:v>
                </c:pt>
                <c:pt idx="2715">
                  <c:v>18.854166666666668</c:v>
                </c:pt>
                <c:pt idx="2716">
                  <c:v>18.861111111111111</c:v>
                </c:pt>
                <c:pt idx="2717">
                  <c:v>18.868055555555554</c:v>
                </c:pt>
                <c:pt idx="2718">
                  <c:v>18.875</c:v>
                </c:pt>
                <c:pt idx="2719">
                  <c:v>18.881944444444446</c:v>
                </c:pt>
                <c:pt idx="2720">
                  <c:v>18.888888888888889</c:v>
                </c:pt>
                <c:pt idx="2721">
                  <c:v>18.895833333333332</c:v>
                </c:pt>
                <c:pt idx="2722">
                  <c:v>18.902777777777779</c:v>
                </c:pt>
                <c:pt idx="2723">
                  <c:v>18.909722222222221</c:v>
                </c:pt>
                <c:pt idx="2724">
                  <c:v>18.916666666666668</c:v>
                </c:pt>
                <c:pt idx="2725">
                  <c:v>18.923611111111111</c:v>
                </c:pt>
                <c:pt idx="2726">
                  <c:v>18.930555555555554</c:v>
                </c:pt>
                <c:pt idx="2727">
                  <c:v>18.9375</c:v>
                </c:pt>
                <c:pt idx="2728">
                  <c:v>18.944444444444446</c:v>
                </c:pt>
                <c:pt idx="2729">
                  <c:v>18.951388888888889</c:v>
                </c:pt>
                <c:pt idx="2730">
                  <c:v>18.958333333333332</c:v>
                </c:pt>
                <c:pt idx="2731">
                  <c:v>18.965277777777779</c:v>
                </c:pt>
                <c:pt idx="2732">
                  <c:v>18.972222222222221</c:v>
                </c:pt>
                <c:pt idx="2733">
                  <c:v>18.979166666666668</c:v>
                </c:pt>
                <c:pt idx="2734">
                  <c:v>18.986111111111111</c:v>
                </c:pt>
                <c:pt idx="2735">
                  <c:v>18.993055555555554</c:v>
                </c:pt>
                <c:pt idx="2736">
                  <c:v>19</c:v>
                </c:pt>
                <c:pt idx="2737">
                  <c:v>19.006944444444446</c:v>
                </c:pt>
                <c:pt idx="2738">
                  <c:v>19.013888888888889</c:v>
                </c:pt>
                <c:pt idx="2739">
                  <c:v>19.020833333333332</c:v>
                </c:pt>
                <c:pt idx="2740">
                  <c:v>19.027777777777779</c:v>
                </c:pt>
                <c:pt idx="2741">
                  <c:v>19.034722222222221</c:v>
                </c:pt>
                <c:pt idx="2742">
                  <c:v>19.041666666666668</c:v>
                </c:pt>
                <c:pt idx="2743">
                  <c:v>19.048611111111111</c:v>
                </c:pt>
                <c:pt idx="2744">
                  <c:v>19.055555555555554</c:v>
                </c:pt>
                <c:pt idx="2745">
                  <c:v>19.0625</c:v>
                </c:pt>
                <c:pt idx="2746">
                  <c:v>19.069444444444446</c:v>
                </c:pt>
                <c:pt idx="2747">
                  <c:v>19.076388888888889</c:v>
                </c:pt>
                <c:pt idx="2748">
                  <c:v>19.083333333333332</c:v>
                </c:pt>
                <c:pt idx="2749">
                  <c:v>19.090277777777779</c:v>
                </c:pt>
                <c:pt idx="2750">
                  <c:v>19.097222222222221</c:v>
                </c:pt>
                <c:pt idx="2751">
                  <c:v>19.104166666666668</c:v>
                </c:pt>
                <c:pt idx="2752">
                  <c:v>19.111111111111111</c:v>
                </c:pt>
                <c:pt idx="2753">
                  <c:v>19.118055555555554</c:v>
                </c:pt>
                <c:pt idx="2754">
                  <c:v>19.125</c:v>
                </c:pt>
                <c:pt idx="2755">
                  <c:v>19.131944444444446</c:v>
                </c:pt>
                <c:pt idx="2756">
                  <c:v>19.138888888888889</c:v>
                </c:pt>
                <c:pt idx="2757">
                  <c:v>19.145833333333332</c:v>
                </c:pt>
                <c:pt idx="2758">
                  <c:v>19.152777777777779</c:v>
                </c:pt>
                <c:pt idx="2759">
                  <c:v>19.159722222222221</c:v>
                </c:pt>
                <c:pt idx="2760">
                  <c:v>19.166666666666668</c:v>
                </c:pt>
                <c:pt idx="2761">
                  <c:v>19.173611111111111</c:v>
                </c:pt>
                <c:pt idx="2762">
                  <c:v>19.180555555555554</c:v>
                </c:pt>
                <c:pt idx="2763">
                  <c:v>19.1875</c:v>
                </c:pt>
                <c:pt idx="2764">
                  <c:v>19.194444444444446</c:v>
                </c:pt>
                <c:pt idx="2765">
                  <c:v>19.201388888888889</c:v>
                </c:pt>
                <c:pt idx="2766">
                  <c:v>19.208333333333332</c:v>
                </c:pt>
                <c:pt idx="2767">
                  <c:v>19.215277777777779</c:v>
                </c:pt>
                <c:pt idx="2768">
                  <c:v>19.222222222222221</c:v>
                </c:pt>
                <c:pt idx="2769">
                  <c:v>19.229166666666668</c:v>
                </c:pt>
                <c:pt idx="2770">
                  <c:v>19.236111111111111</c:v>
                </c:pt>
                <c:pt idx="2771">
                  <c:v>19.243055555555554</c:v>
                </c:pt>
                <c:pt idx="2772">
                  <c:v>19.25</c:v>
                </c:pt>
                <c:pt idx="2773">
                  <c:v>19.256944444444446</c:v>
                </c:pt>
                <c:pt idx="2774">
                  <c:v>19.263888888888889</c:v>
                </c:pt>
                <c:pt idx="2775">
                  <c:v>19.270833333333332</c:v>
                </c:pt>
                <c:pt idx="2776">
                  <c:v>19.277777777777779</c:v>
                </c:pt>
                <c:pt idx="2777">
                  <c:v>19.284722222222221</c:v>
                </c:pt>
                <c:pt idx="2778">
                  <c:v>19.291666666666668</c:v>
                </c:pt>
                <c:pt idx="2779">
                  <c:v>19.298611111111111</c:v>
                </c:pt>
                <c:pt idx="2780">
                  <c:v>19.305555555555554</c:v>
                </c:pt>
                <c:pt idx="2781">
                  <c:v>19.3125</c:v>
                </c:pt>
                <c:pt idx="2782">
                  <c:v>19.319444444444446</c:v>
                </c:pt>
                <c:pt idx="2783">
                  <c:v>19.326388888888889</c:v>
                </c:pt>
                <c:pt idx="2784">
                  <c:v>19.333333333333332</c:v>
                </c:pt>
                <c:pt idx="2785">
                  <c:v>19.340277777777779</c:v>
                </c:pt>
                <c:pt idx="2786">
                  <c:v>19.347222222222221</c:v>
                </c:pt>
                <c:pt idx="2787">
                  <c:v>19.354166666666668</c:v>
                </c:pt>
                <c:pt idx="2788">
                  <c:v>19.361111111111111</c:v>
                </c:pt>
                <c:pt idx="2789">
                  <c:v>19.368055555555554</c:v>
                </c:pt>
                <c:pt idx="2790">
                  <c:v>19.375</c:v>
                </c:pt>
                <c:pt idx="2791">
                  <c:v>19.381944444444446</c:v>
                </c:pt>
                <c:pt idx="2792">
                  <c:v>19.388888888888889</c:v>
                </c:pt>
                <c:pt idx="2793">
                  <c:v>19.395833333333332</c:v>
                </c:pt>
                <c:pt idx="2794">
                  <c:v>19.402777777777779</c:v>
                </c:pt>
                <c:pt idx="2795">
                  <c:v>19.409722222222221</c:v>
                </c:pt>
                <c:pt idx="2796">
                  <c:v>19.416666666666668</c:v>
                </c:pt>
                <c:pt idx="2797">
                  <c:v>19.423611111111111</c:v>
                </c:pt>
                <c:pt idx="2798">
                  <c:v>19.430555555555554</c:v>
                </c:pt>
                <c:pt idx="2799">
                  <c:v>19.4375</c:v>
                </c:pt>
                <c:pt idx="2800">
                  <c:v>19.444444444444446</c:v>
                </c:pt>
                <c:pt idx="2801">
                  <c:v>19.451388888888889</c:v>
                </c:pt>
                <c:pt idx="2802">
                  <c:v>19.458333333333332</c:v>
                </c:pt>
                <c:pt idx="2803">
                  <c:v>19.465277777777779</c:v>
                </c:pt>
                <c:pt idx="2804">
                  <c:v>19.472222222222221</c:v>
                </c:pt>
                <c:pt idx="2805">
                  <c:v>19.479166666666668</c:v>
                </c:pt>
                <c:pt idx="2806">
                  <c:v>19.486111111111111</c:v>
                </c:pt>
                <c:pt idx="2807">
                  <c:v>19.493055555555554</c:v>
                </c:pt>
                <c:pt idx="2808">
                  <c:v>19.5</c:v>
                </c:pt>
                <c:pt idx="2809">
                  <c:v>19.506944444444446</c:v>
                </c:pt>
                <c:pt idx="2810">
                  <c:v>19.513888888888889</c:v>
                </c:pt>
                <c:pt idx="2811">
                  <c:v>19.520833333333332</c:v>
                </c:pt>
                <c:pt idx="2812">
                  <c:v>19.527777777777779</c:v>
                </c:pt>
                <c:pt idx="2813">
                  <c:v>19.534722222222221</c:v>
                </c:pt>
                <c:pt idx="2814">
                  <c:v>19.541666666666668</c:v>
                </c:pt>
                <c:pt idx="2815">
                  <c:v>19.548611111111111</c:v>
                </c:pt>
                <c:pt idx="2816">
                  <c:v>19.555555555555554</c:v>
                </c:pt>
                <c:pt idx="2817">
                  <c:v>19.5625</c:v>
                </c:pt>
                <c:pt idx="2818">
                  <c:v>19.569444444444446</c:v>
                </c:pt>
                <c:pt idx="2819">
                  <c:v>19.576388888888889</c:v>
                </c:pt>
                <c:pt idx="2820">
                  <c:v>19.583333333333332</c:v>
                </c:pt>
                <c:pt idx="2821">
                  <c:v>19.590277777777779</c:v>
                </c:pt>
                <c:pt idx="2822">
                  <c:v>19.597222222222221</c:v>
                </c:pt>
                <c:pt idx="2823">
                  <c:v>19.604166666666668</c:v>
                </c:pt>
                <c:pt idx="2824">
                  <c:v>19.611111111111111</c:v>
                </c:pt>
                <c:pt idx="2825">
                  <c:v>19.618055555555554</c:v>
                </c:pt>
                <c:pt idx="2826">
                  <c:v>19.625</c:v>
                </c:pt>
                <c:pt idx="2827">
                  <c:v>19.631944444444446</c:v>
                </c:pt>
                <c:pt idx="2828">
                  <c:v>19.638888888888889</c:v>
                </c:pt>
                <c:pt idx="2829">
                  <c:v>19.645833333333332</c:v>
                </c:pt>
                <c:pt idx="2830">
                  <c:v>19.652777777777779</c:v>
                </c:pt>
                <c:pt idx="2831">
                  <c:v>19.659722222222221</c:v>
                </c:pt>
                <c:pt idx="2832">
                  <c:v>19.666666666666668</c:v>
                </c:pt>
                <c:pt idx="2833">
                  <c:v>19.673611111111111</c:v>
                </c:pt>
                <c:pt idx="2834">
                  <c:v>19.680555555555554</c:v>
                </c:pt>
                <c:pt idx="2835">
                  <c:v>19.6875</c:v>
                </c:pt>
                <c:pt idx="2836">
                  <c:v>19.694444444444446</c:v>
                </c:pt>
                <c:pt idx="2837">
                  <c:v>19.701388888888889</c:v>
                </c:pt>
                <c:pt idx="2838">
                  <c:v>19.708333333333332</c:v>
                </c:pt>
                <c:pt idx="2839">
                  <c:v>19.715277777777779</c:v>
                </c:pt>
                <c:pt idx="2840">
                  <c:v>19.722222222222221</c:v>
                </c:pt>
                <c:pt idx="2841">
                  <c:v>19.729166666666668</c:v>
                </c:pt>
                <c:pt idx="2842">
                  <c:v>19.736111111111111</c:v>
                </c:pt>
                <c:pt idx="2843">
                  <c:v>19.743055555555554</c:v>
                </c:pt>
                <c:pt idx="2844">
                  <c:v>19.75</c:v>
                </c:pt>
                <c:pt idx="2845">
                  <c:v>19.756944444444446</c:v>
                </c:pt>
                <c:pt idx="2846">
                  <c:v>19.763888888888889</c:v>
                </c:pt>
                <c:pt idx="2847">
                  <c:v>19.770833333333332</c:v>
                </c:pt>
                <c:pt idx="2848">
                  <c:v>19.777777777777779</c:v>
                </c:pt>
                <c:pt idx="2849">
                  <c:v>19.784722222222221</c:v>
                </c:pt>
                <c:pt idx="2850">
                  <c:v>19.791666666666668</c:v>
                </c:pt>
                <c:pt idx="2851">
                  <c:v>19.798611111111111</c:v>
                </c:pt>
                <c:pt idx="2852">
                  <c:v>19.805555555555554</c:v>
                </c:pt>
                <c:pt idx="2853">
                  <c:v>19.8125</c:v>
                </c:pt>
                <c:pt idx="2854">
                  <c:v>19.819444444444446</c:v>
                </c:pt>
                <c:pt idx="2855">
                  <c:v>19.826388888888889</c:v>
                </c:pt>
                <c:pt idx="2856">
                  <c:v>19.833333333333332</c:v>
                </c:pt>
                <c:pt idx="2857">
                  <c:v>19.840277777777779</c:v>
                </c:pt>
                <c:pt idx="2858">
                  <c:v>19.847222222222221</c:v>
                </c:pt>
                <c:pt idx="2859">
                  <c:v>19.854166666666668</c:v>
                </c:pt>
                <c:pt idx="2860">
                  <c:v>19.861111111111111</c:v>
                </c:pt>
                <c:pt idx="2861">
                  <c:v>19.868055555555554</c:v>
                </c:pt>
                <c:pt idx="2862">
                  <c:v>19.875</c:v>
                </c:pt>
                <c:pt idx="2863">
                  <c:v>19.881944444444446</c:v>
                </c:pt>
                <c:pt idx="2864">
                  <c:v>19.888888888888889</c:v>
                </c:pt>
                <c:pt idx="2865">
                  <c:v>19.895833333333332</c:v>
                </c:pt>
                <c:pt idx="2866">
                  <c:v>19.902777777777779</c:v>
                </c:pt>
                <c:pt idx="2867">
                  <c:v>19.909722222222221</c:v>
                </c:pt>
                <c:pt idx="2868">
                  <c:v>19.916666666666668</c:v>
                </c:pt>
                <c:pt idx="2869">
                  <c:v>19.923611111111111</c:v>
                </c:pt>
                <c:pt idx="2870">
                  <c:v>19.930555555555554</c:v>
                </c:pt>
                <c:pt idx="2871">
                  <c:v>19.9375</c:v>
                </c:pt>
                <c:pt idx="2872">
                  <c:v>19.944444444444446</c:v>
                </c:pt>
                <c:pt idx="2873">
                  <c:v>19.951388888888889</c:v>
                </c:pt>
                <c:pt idx="2874">
                  <c:v>19.958333333333332</c:v>
                </c:pt>
                <c:pt idx="2875">
                  <c:v>19.965277777777779</c:v>
                </c:pt>
                <c:pt idx="2876">
                  <c:v>19.972222222222221</c:v>
                </c:pt>
                <c:pt idx="2877">
                  <c:v>19.979166666666668</c:v>
                </c:pt>
                <c:pt idx="2878">
                  <c:v>19.986111111111111</c:v>
                </c:pt>
                <c:pt idx="2879">
                  <c:v>19.993055555555554</c:v>
                </c:pt>
                <c:pt idx="2880">
                  <c:v>20</c:v>
                </c:pt>
                <c:pt idx="2881">
                  <c:v>20.006944444444446</c:v>
                </c:pt>
                <c:pt idx="2882">
                  <c:v>20.013888888888889</c:v>
                </c:pt>
                <c:pt idx="2883">
                  <c:v>20.020833333333332</c:v>
                </c:pt>
                <c:pt idx="2884">
                  <c:v>20.027777777777779</c:v>
                </c:pt>
                <c:pt idx="2885">
                  <c:v>20.034722222222221</c:v>
                </c:pt>
                <c:pt idx="2886">
                  <c:v>20.041666666666668</c:v>
                </c:pt>
                <c:pt idx="2887">
                  <c:v>20.048611111111111</c:v>
                </c:pt>
                <c:pt idx="2888">
                  <c:v>20.055555555555554</c:v>
                </c:pt>
                <c:pt idx="2889">
                  <c:v>20.0625</c:v>
                </c:pt>
                <c:pt idx="2890">
                  <c:v>20.069444444444446</c:v>
                </c:pt>
                <c:pt idx="2891">
                  <c:v>20.076388888888889</c:v>
                </c:pt>
                <c:pt idx="2892">
                  <c:v>20.083333333333332</c:v>
                </c:pt>
                <c:pt idx="2893">
                  <c:v>20.090277777777779</c:v>
                </c:pt>
                <c:pt idx="2894">
                  <c:v>20.097222222222221</c:v>
                </c:pt>
                <c:pt idx="2895">
                  <c:v>20.104166666666668</c:v>
                </c:pt>
                <c:pt idx="2896">
                  <c:v>20.111111111111111</c:v>
                </c:pt>
                <c:pt idx="2897">
                  <c:v>20.118055555555554</c:v>
                </c:pt>
                <c:pt idx="2898">
                  <c:v>20.125</c:v>
                </c:pt>
                <c:pt idx="2899">
                  <c:v>20.131944444444446</c:v>
                </c:pt>
                <c:pt idx="2900">
                  <c:v>20.138888888888889</c:v>
                </c:pt>
                <c:pt idx="2901">
                  <c:v>20.145833333333332</c:v>
                </c:pt>
                <c:pt idx="2902">
                  <c:v>20.152777777777779</c:v>
                </c:pt>
                <c:pt idx="2903">
                  <c:v>20.159722222222221</c:v>
                </c:pt>
                <c:pt idx="2904">
                  <c:v>20.166666666666668</c:v>
                </c:pt>
                <c:pt idx="2905">
                  <c:v>20.173611111111111</c:v>
                </c:pt>
                <c:pt idx="2906">
                  <c:v>20.180555555555554</c:v>
                </c:pt>
                <c:pt idx="2907">
                  <c:v>20.1875</c:v>
                </c:pt>
                <c:pt idx="2908">
                  <c:v>20.194444444444446</c:v>
                </c:pt>
                <c:pt idx="2909">
                  <c:v>20.201388888888889</c:v>
                </c:pt>
                <c:pt idx="2910">
                  <c:v>20.208333333333332</c:v>
                </c:pt>
                <c:pt idx="2911">
                  <c:v>20.215277777777779</c:v>
                </c:pt>
                <c:pt idx="2912">
                  <c:v>20.222222222222221</c:v>
                </c:pt>
                <c:pt idx="2913">
                  <c:v>20.229166666666668</c:v>
                </c:pt>
                <c:pt idx="2914">
                  <c:v>20.236111111111111</c:v>
                </c:pt>
                <c:pt idx="2915">
                  <c:v>20.243055555555554</c:v>
                </c:pt>
                <c:pt idx="2916">
                  <c:v>20.25</c:v>
                </c:pt>
                <c:pt idx="2917">
                  <c:v>20.256944444444446</c:v>
                </c:pt>
                <c:pt idx="2918">
                  <c:v>20.263888888888889</c:v>
                </c:pt>
                <c:pt idx="2919">
                  <c:v>20.270833333333332</c:v>
                </c:pt>
                <c:pt idx="2920">
                  <c:v>20.277777777777779</c:v>
                </c:pt>
                <c:pt idx="2921">
                  <c:v>20.284722222222221</c:v>
                </c:pt>
                <c:pt idx="2922">
                  <c:v>20.291666666666668</c:v>
                </c:pt>
                <c:pt idx="2923">
                  <c:v>20.298611111111111</c:v>
                </c:pt>
                <c:pt idx="2924">
                  <c:v>20.305555555555554</c:v>
                </c:pt>
                <c:pt idx="2925">
                  <c:v>20.3125</c:v>
                </c:pt>
                <c:pt idx="2926">
                  <c:v>20.319444444444446</c:v>
                </c:pt>
                <c:pt idx="2927">
                  <c:v>20.326388888888889</c:v>
                </c:pt>
                <c:pt idx="2928">
                  <c:v>20.333333333333332</c:v>
                </c:pt>
                <c:pt idx="2929">
                  <c:v>20.340277777777779</c:v>
                </c:pt>
                <c:pt idx="2930">
                  <c:v>20.347222222222221</c:v>
                </c:pt>
                <c:pt idx="2931">
                  <c:v>20.354166666666668</c:v>
                </c:pt>
                <c:pt idx="2932">
                  <c:v>20.361111111111111</c:v>
                </c:pt>
                <c:pt idx="2933">
                  <c:v>20.368055555555554</c:v>
                </c:pt>
                <c:pt idx="2934">
                  <c:v>20.375</c:v>
                </c:pt>
                <c:pt idx="2935">
                  <c:v>20.381944444444446</c:v>
                </c:pt>
                <c:pt idx="2936">
                  <c:v>20.388888888888889</c:v>
                </c:pt>
                <c:pt idx="2937">
                  <c:v>20.395833333333332</c:v>
                </c:pt>
                <c:pt idx="2938">
                  <c:v>20.402777777777779</c:v>
                </c:pt>
                <c:pt idx="2939">
                  <c:v>20.409722222222221</c:v>
                </c:pt>
                <c:pt idx="2940">
                  <c:v>20.416666666666668</c:v>
                </c:pt>
                <c:pt idx="2941">
                  <c:v>20.423611111111111</c:v>
                </c:pt>
                <c:pt idx="2942">
                  <c:v>20.430555555555554</c:v>
                </c:pt>
                <c:pt idx="2943">
                  <c:v>20.4375</c:v>
                </c:pt>
                <c:pt idx="2944">
                  <c:v>20.444444444444446</c:v>
                </c:pt>
                <c:pt idx="2945">
                  <c:v>20.451388888888889</c:v>
                </c:pt>
                <c:pt idx="2946">
                  <c:v>20.458333333333332</c:v>
                </c:pt>
                <c:pt idx="2947">
                  <c:v>20.465277777777779</c:v>
                </c:pt>
                <c:pt idx="2948">
                  <c:v>20.472222222222221</c:v>
                </c:pt>
                <c:pt idx="2949">
                  <c:v>20.479166666666668</c:v>
                </c:pt>
                <c:pt idx="2950">
                  <c:v>20.486111111111111</c:v>
                </c:pt>
                <c:pt idx="2951">
                  <c:v>20.493055555555554</c:v>
                </c:pt>
                <c:pt idx="2952">
                  <c:v>20.5</c:v>
                </c:pt>
                <c:pt idx="2953">
                  <c:v>20.506944444444446</c:v>
                </c:pt>
                <c:pt idx="2954">
                  <c:v>20.513888888888889</c:v>
                </c:pt>
                <c:pt idx="2955">
                  <c:v>20.520833333333332</c:v>
                </c:pt>
                <c:pt idx="2956">
                  <c:v>20.527777777777779</c:v>
                </c:pt>
                <c:pt idx="2957">
                  <c:v>20.534722222222221</c:v>
                </c:pt>
                <c:pt idx="2958">
                  <c:v>20.541666666666668</c:v>
                </c:pt>
                <c:pt idx="2959">
                  <c:v>20.548611111111111</c:v>
                </c:pt>
                <c:pt idx="2960">
                  <c:v>20.555555555555554</c:v>
                </c:pt>
                <c:pt idx="2961">
                  <c:v>20.5625</c:v>
                </c:pt>
                <c:pt idx="2962">
                  <c:v>20.569444444444446</c:v>
                </c:pt>
                <c:pt idx="2963">
                  <c:v>20.576388888888889</c:v>
                </c:pt>
                <c:pt idx="2964">
                  <c:v>20.583333333333332</c:v>
                </c:pt>
                <c:pt idx="2965">
                  <c:v>20.590277777777779</c:v>
                </c:pt>
                <c:pt idx="2966">
                  <c:v>20.597222222222221</c:v>
                </c:pt>
                <c:pt idx="2967">
                  <c:v>20.604166666666668</c:v>
                </c:pt>
                <c:pt idx="2968">
                  <c:v>20.611111111111111</c:v>
                </c:pt>
                <c:pt idx="2969">
                  <c:v>20.618055555555554</c:v>
                </c:pt>
                <c:pt idx="2970">
                  <c:v>20.625</c:v>
                </c:pt>
                <c:pt idx="2971">
                  <c:v>20.631944444444446</c:v>
                </c:pt>
                <c:pt idx="2972">
                  <c:v>20.638888888888889</c:v>
                </c:pt>
                <c:pt idx="2973">
                  <c:v>20.645833333333332</c:v>
                </c:pt>
                <c:pt idx="2974">
                  <c:v>20.652777777777779</c:v>
                </c:pt>
                <c:pt idx="2975">
                  <c:v>20.659722222222221</c:v>
                </c:pt>
                <c:pt idx="2976">
                  <c:v>20.666666666666668</c:v>
                </c:pt>
                <c:pt idx="2977">
                  <c:v>20.673611111111111</c:v>
                </c:pt>
                <c:pt idx="2978">
                  <c:v>20.680555555555554</c:v>
                </c:pt>
                <c:pt idx="2979">
                  <c:v>20.6875</c:v>
                </c:pt>
                <c:pt idx="2980">
                  <c:v>20.694444444444446</c:v>
                </c:pt>
                <c:pt idx="2981">
                  <c:v>20.701388888888889</c:v>
                </c:pt>
                <c:pt idx="2982">
                  <c:v>20.708333333333332</c:v>
                </c:pt>
                <c:pt idx="2983">
                  <c:v>20.715277777777779</c:v>
                </c:pt>
                <c:pt idx="2984">
                  <c:v>20.722222222222221</c:v>
                </c:pt>
                <c:pt idx="2985">
                  <c:v>20.729166666666668</c:v>
                </c:pt>
                <c:pt idx="2986">
                  <c:v>20.736111111111111</c:v>
                </c:pt>
                <c:pt idx="2987">
                  <c:v>20.743055555555554</c:v>
                </c:pt>
                <c:pt idx="2988">
                  <c:v>20.75</c:v>
                </c:pt>
                <c:pt idx="2989">
                  <c:v>20.756944444444446</c:v>
                </c:pt>
                <c:pt idx="2990">
                  <c:v>20.763888888888889</c:v>
                </c:pt>
                <c:pt idx="2991">
                  <c:v>20.770833333333332</c:v>
                </c:pt>
                <c:pt idx="2992">
                  <c:v>20.777777777777779</c:v>
                </c:pt>
                <c:pt idx="2993">
                  <c:v>20.784722222222221</c:v>
                </c:pt>
                <c:pt idx="2994">
                  <c:v>20.791666666666668</c:v>
                </c:pt>
                <c:pt idx="2995">
                  <c:v>20.798611111111111</c:v>
                </c:pt>
                <c:pt idx="2996">
                  <c:v>20.805555555555554</c:v>
                </c:pt>
                <c:pt idx="2997">
                  <c:v>20.8125</c:v>
                </c:pt>
                <c:pt idx="2998">
                  <c:v>20.819444444444446</c:v>
                </c:pt>
                <c:pt idx="2999">
                  <c:v>20.826388888888889</c:v>
                </c:pt>
                <c:pt idx="3000">
                  <c:v>20.833333333333332</c:v>
                </c:pt>
                <c:pt idx="3001">
                  <c:v>20.840277777777779</c:v>
                </c:pt>
                <c:pt idx="3002">
                  <c:v>20.847222222222221</c:v>
                </c:pt>
                <c:pt idx="3003">
                  <c:v>20.854166666666668</c:v>
                </c:pt>
                <c:pt idx="3004">
                  <c:v>20.861111111111111</c:v>
                </c:pt>
                <c:pt idx="3005">
                  <c:v>20.868055555555554</c:v>
                </c:pt>
                <c:pt idx="3006">
                  <c:v>20.875</c:v>
                </c:pt>
                <c:pt idx="3007">
                  <c:v>20.881944444444446</c:v>
                </c:pt>
                <c:pt idx="3008">
                  <c:v>20.888888888888889</c:v>
                </c:pt>
                <c:pt idx="3009">
                  <c:v>20.895833333333332</c:v>
                </c:pt>
                <c:pt idx="3010">
                  <c:v>20.902777777777779</c:v>
                </c:pt>
                <c:pt idx="3011">
                  <c:v>20.909722222222221</c:v>
                </c:pt>
                <c:pt idx="3012">
                  <c:v>20.916666666666668</c:v>
                </c:pt>
                <c:pt idx="3013">
                  <c:v>20.923611111111111</c:v>
                </c:pt>
                <c:pt idx="3014">
                  <c:v>20.930555555555554</c:v>
                </c:pt>
                <c:pt idx="3015">
                  <c:v>20.9375</c:v>
                </c:pt>
                <c:pt idx="3016">
                  <c:v>20.944444444444446</c:v>
                </c:pt>
                <c:pt idx="3017">
                  <c:v>20.951388888888889</c:v>
                </c:pt>
                <c:pt idx="3018">
                  <c:v>20.958333333333332</c:v>
                </c:pt>
                <c:pt idx="3019">
                  <c:v>20.965277777777779</c:v>
                </c:pt>
                <c:pt idx="3020">
                  <c:v>20.972222222222221</c:v>
                </c:pt>
                <c:pt idx="3021">
                  <c:v>20.979166666666668</c:v>
                </c:pt>
                <c:pt idx="3022">
                  <c:v>20.986111111111111</c:v>
                </c:pt>
                <c:pt idx="3023">
                  <c:v>20.993055555555554</c:v>
                </c:pt>
                <c:pt idx="3024">
                  <c:v>21</c:v>
                </c:pt>
                <c:pt idx="3025">
                  <c:v>21.006944444444446</c:v>
                </c:pt>
                <c:pt idx="3026">
                  <c:v>21.013888888888889</c:v>
                </c:pt>
                <c:pt idx="3027">
                  <c:v>21.020833333333332</c:v>
                </c:pt>
                <c:pt idx="3028">
                  <c:v>21.027777777777779</c:v>
                </c:pt>
                <c:pt idx="3029">
                  <c:v>21.034722222222221</c:v>
                </c:pt>
                <c:pt idx="3030">
                  <c:v>21.041666666666668</c:v>
                </c:pt>
                <c:pt idx="3031">
                  <c:v>21.048611111111111</c:v>
                </c:pt>
                <c:pt idx="3032">
                  <c:v>21.055555555555554</c:v>
                </c:pt>
                <c:pt idx="3033">
                  <c:v>21.0625</c:v>
                </c:pt>
                <c:pt idx="3034">
                  <c:v>21.069444444444446</c:v>
                </c:pt>
                <c:pt idx="3035">
                  <c:v>21.076388888888889</c:v>
                </c:pt>
                <c:pt idx="3036">
                  <c:v>21.083333333333332</c:v>
                </c:pt>
                <c:pt idx="3037">
                  <c:v>21.090277777777779</c:v>
                </c:pt>
                <c:pt idx="3038">
                  <c:v>21.097222222222221</c:v>
                </c:pt>
                <c:pt idx="3039">
                  <c:v>21.104166666666668</c:v>
                </c:pt>
                <c:pt idx="3040">
                  <c:v>21.111111111111111</c:v>
                </c:pt>
                <c:pt idx="3041">
                  <c:v>21.118055555555554</c:v>
                </c:pt>
                <c:pt idx="3042">
                  <c:v>21.125</c:v>
                </c:pt>
                <c:pt idx="3043">
                  <c:v>21.131944444444446</c:v>
                </c:pt>
                <c:pt idx="3044">
                  <c:v>21.138888888888889</c:v>
                </c:pt>
                <c:pt idx="3045">
                  <c:v>21.145833333333332</c:v>
                </c:pt>
                <c:pt idx="3046">
                  <c:v>21.152777777777779</c:v>
                </c:pt>
                <c:pt idx="3047">
                  <c:v>21.159722222222221</c:v>
                </c:pt>
                <c:pt idx="3048">
                  <c:v>21.166666666666668</c:v>
                </c:pt>
                <c:pt idx="3049">
                  <c:v>21.173611111111111</c:v>
                </c:pt>
                <c:pt idx="3050">
                  <c:v>21.180555555555554</c:v>
                </c:pt>
                <c:pt idx="3051">
                  <c:v>21.1875</c:v>
                </c:pt>
                <c:pt idx="3052">
                  <c:v>21.194444444444446</c:v>
                </c:pt>
                <c:pt idx="3053">
                  <c:v>21.201388888888889</c:v>
                </c:pt>
                <c:pt idx="3054">
                  <c:v>21.208333333333332</c:v>
                </c:pt>
                <c:pt idx="3055">
                  <c:v>21.215277777777779</c:v>
                </c:pt>
                <c:pt idx="3056">
                  <c:v>21.222222222222221</c:v>
                </c:pt>
                <c:pt idx="3057">
                  <c:v>21.229166666666668</c:v>
                </c:pt>
                <c:pt idx="3058">
                  <c:v>21.236111111111111</c:v>
                </c:pt>
                <c:pt idx="3059">
                  <c:v>21.243055555555554</c:v>
                </c:pt>
                <c:pt idx="3060">
                  <c:v>21.25</c:v>
                </c:pt>
                <c:pt idx="3061">
                  <c:v>21.256944444444446</c:v>
                </c:pt>
                <c:pt idx="3062">
                  <c:v>21.263888888888889</c:v>
                </c:pt>
                <c:pt idx="3063">
                  <c:v>21.270833333333332</c:v>
                </c:pt>
                <c:pt idx="3064">
                  <c:v>21.277777777777779</c:v>
                </c:pt>
                <c:pt idx="3065">
                  <c:v>21.284722222222221</c:v>
                </c:pt>
                <c:pt idx="3066">
                  <c:v>21.291666666666668</c:v>
                </c:pt>
                <c:pt idx="3067">
                  <c:v>21.298611111111111</c:v>
                </c:pt>
                <c:pt idx="3068">
                  <c:v>21.305555555555554</c:v>
                </c:pt>
                <c:pt idx="3069">
                  <c:v>21.3125</c:v>
                </c:pt>
                <c:pt idx="3070">
                  <c:v>21.319444444444446</c:v>
                </c:pt>
                <c:pt idx="3071">
                  <c:v>21.326388888888889</c:v>
                </c:pt>
                <c:pt idx="3072">
                  <c:v>21.333333333333332</c:v>
                </c:pt>
                <c:pt idx="3073">
                  <c:v>21.340277777777775</c:v>
                </c:pt>
                <c:pt idx="3074">
                  <c:v>21.347222222222225</c:v>
                </c:pt>
                <c:pt idx="3075">
                  <c:v>21.354166666666668</c:v>
                </c:pt>
                <c:pt idx="3076">
                  <c:v>21.361111111111111</c:v>
                </c:pt>
                <c:pt idx="3077">
                  <c:v>21.368055555555557</c:v>
                </c:pt>
                <c:pt idx="3078">
                  <c:v>21.375</c:v>
                </c:pt>
                <c:pt idx="3079">
                  <c:v>21.381944444444443</c:v>
                </c:pt>
                <c:pt idx="3080">
                  <c:v>21.388888888888889</c:v>
                </c:pt>
                <c:pt idx="3081">
                  <c:v>21.395833333333332</c:v>
                </c:pt>
                <c:pt idx="3082">
                  <c:v>21.402777777777775</c:v>
                </c:pt>
                <c:pt idx="3083">
                  <c:v>21.409722222222225</c:v>
                </c:pt>
                <c:pt idx="3084">
                  <c:v>21.416666666666668</c:v>
                </c:pt>
                <c:pt idx="3085">
                  <c:v>21.423611111111111</c:v>
                </c:pt>
                <c:pt idx="3086">
                  <c:v>21.430555555555557</c:v>
                </c:pt>
                <c:pt idx="3087">
                  <c:v>21.4375</c:v>
                </c:pt>
                <c:pt idx="3088">
                  <c:v>21.444444444444443</c:v>
                </c:pt>
                <c:pt idx="3089">
                  <c:v>21.451388888888889</c:v>
                </c:pt>
                <c:pt idx="3090">
                  <c:v>21.458333333333332</c:v>
                </c:pt>
                <c:pt idx="3091">
                  <c:v>21.465277777777775</c:v>
                </c:pt>
                <c:pt idx="3092">
                  <c:v>21.472222222222225</c:v>
                </c:pt>
                <c:pt idx="3093">
                  <c:v>21.479166666666668</c:v>
                </c:pt>
                <c:pt idx="3094">
                  <c:v>21.486111111111111</c:v>
                </c:pt>
                <c:pt idx="3095">
                  <c:v>21.493055555555557</c:v>
                </c:pt>
                <c:pt idx="3096">
                  <c:v>21.5</c:v>
                </c:pt>
                <c:pt idx="3097">
                  <c:v>21.506944444444443</c:v>
                </c:pt>
                <c:pt idx="3098">
                  <c:v>21.513888888888889</c:v>
                </c:pt>
                <c:pt idx="3099">
                  <c:v>21.520833333333332</c:v>
                </c:pt>
                <c:pt idx="3100">
                  <c:v>21.527777777777775</c:v>
                </c:pt>
                <c:pt idx="3101">
                  <c:v>21.534722222222225</c:v>
                </c:pt>
                <c:pt idx="3102">
                  <c:v>21.541666666666668</c:v>
                </c:pt>
                <c:pt idx="3103">
                  <c:v>21.548611111111111</c:v>
                </c:pt>
                <c:pt idx="3104">
                  <c:v>21.555555555555557</c:v>
                </c:pt>
                <c:pt idx="3105">
                  <c:v>21.5625</c:v>
                </c:pt>
                <c:pt idx="3106">
                  <c:v>21.569444444444443</c:v>
                </c:pt>
                <c:pt idx="3107">
                  <c:v>21.576388888888889</c:v>
                </c:pt>
                <c:pt idx="3108">
                  <c:v>21.583333333333332</c:v>
                </c:pt>
                <c:pt idx="3109">
                  <c:v>21.590277777777775</c:v>
                </c:pt>
                <c:pt idx="3110">
                  <c:v>21.597222222222225</c:v>
                </c:pt>
                <c:pt idx="3111">
                  <c:v>21.604166666666668</c:v>
                </c:pt>
                <c:pt idx="3112">
                  <c:v>21.611111111111111</c:v>
                </c:pt>
                <c:pt idx="3113">
                  <c:v>21.618055555555557</c:v>
                </c:pt>
                <c:pt idx="3114">
                  <c:v>21.625</c:v>
                </c:pt>
                <c:pt idx="3115">
                  <c:v>21.631944444444443</c:v>
                </c:pt>
                <c:pt idx="3116">
                  <c:v>21.638888888888889</c:v>
                </c:pt>
                <c:pt idx="3117">
                  <c:v>21.645833333333332</c:v>
                </c:pt>
                <c:pt idx="3118">
                  <c:v>21.652777777777775</c:v>
                </c:pt>
                <c:pt idx="3119">
                  <c:v>21.659722222222225</c:v>
                </c:pt>
                <c:pt idx="3120">
                  <c:v>21.666666666666668</c:v>
                </c:pt>
                <c:pt idx="3121">
                  <c:v>21.673611111111111</c:v>
                </c:pt>
                <c:pt idx="3122">
                  <c:v>21.680555555555557</c:v>
                </c:pt>
                <c:pt idx="3123">
                  <c:v>21.6875</c:v>
                </c:pt>
                <c:pt idx="3124">
                  <c:v>21.694444444444443</c:v>
                </c:pt>
                <c:pt idx="3125">
                  <c:v>21.701388888888889</c:v>
                </c:pt>
                <c:pt idx="3126">
                  <c:v>21.708333333333332</c:v>
                </c:pt>
                <c:pt idx="3127">
                  <c:v>21.715277777777775</c:v>
                </c:pt>
                <c:pt idx="3128">
                  <c:v>21.722222222222225</c:v>
                </c:pt>
                <c:pt idx="3129">
                  <c:v>21.729166666666668</c:v>
                </c:pt>
                <c:pt idx="3130">
                  <c:v>21.736111111111111</c:v>
                </c:pt>
                <c:pt idx="3131">
                  <c:v>21.743055555555557</c:v>
                </c:pt>
                <c:pt idx="3132">
                  <c:v>21.75</c:v>
                </c:pt>
                <c:pt idx="3133">
                  <c:v>21.756944444444443</c:v>
                </c:pt>
                <c:pt idx="3134">
                  <c:v>21.763888888888889</c:v>
                </c:pt>
                <c:pt idx="3135">
                  <c:v>21.770833333333332</c:v>
                </c:pt>
                <c:pt idx="3136">
                  <c:v>21.777777777777775</c:v>
                </c:pt>
                <c:pt idx="3137">
                  <c:v>21.784722222222225</c:v>
                </c:pt>
                <c:pt idx="3138">
                  <c:v>21.791666666666668</c:v>
                </c:pt>
                <c:pt idx="3139">
                  <c:v>21.798611111111111</c:v>
                </c:pt>
                <c:pt idx="3140">
                  <c:v>21.805555555555557</c:v>
                </c:pt>
                <c:pt idx="3141">
                  <c:v>21.8125</c:v>
                </c:pt>
                <c:pt idx="3142">
                  <c:v>21.819444444444443</c:v>
                </c:pt>
                <c:pt idx="3143">
                  <c:v>21.826388888888889</c:v>
                </c:pt>
                <c:pt idx="3144">
                  <c:v>21.833333333333332</c:v>
                </c:pt>
                <c:pt idx="3145">
                  <c:v>21.840277777777775</c:v>
                </c:pt>
                <c:pt idx="3146">
                  <c:v>21.847222222222225</c:v>
                </c:pt>
                <c:pt idx="3147">
                  <c:v>21.854166666666668</c:v>
                </c:pt>
                <c:pt idx="3148">
                  <c:v>21.861111111111111</c:v>
                </c:pt>
                <c:pt idx="3149">
                  <c:v>21.868055555555557</c:v>
                </c:pt>
                <c:pt idx="3150">
                  <c:v>21.875</c:v>
                </c:pt>
                <c:pt idx="3151">
                  <c:v>21.881944444444443</c:v>
                </c:pt>
                <c:pt idx="3152">
                  <c:v>21.888888888888889</c:v>
                </c:pt>
                <c:pt idx="3153">
                  <c:v>21.895833333333332</c:v>
                </c:pt>
                <c:pt idx="3154">
                  <c:v>21.902777777777775</c:v>
                </c:pt>
                <c:pt idx="3155">
                  <c:v>21.909722222222225</c:v>
                </c:pt>
                <c:pt idx="3156">
                  <c:v>21.916666666666668</c:v>
                </c:pt>
                <c:pt idx="3157">
                  <c:v>21.923611111111111</c:v>
                </c:pt>
                <c:pt idx="3158">
                  <c:v>21.930555555555557</c:v>
                </c:pt>
                <c:pt idx="3159">
                  <c:v>21.9375</c:v>
                </c:pt>
                <c:pt idx="3160">
                  <c:v>21.944444444444443</c:v>
                </c:pt>
                <c:pt idx="3161">
                  <c:v>21.951388888888889</c:v>
                </c:pt>
                <c:pt idx="3162">
                  <c:v>21.958333333333332</c:v>
                </c:pt>
                <c:pt idx="3163">
                  <c:v>21.965277777777775</c:v>
                </c:pt>
                <c:pt idx="3164">
                  <c:v>21.972222222222225</c:v>
                </c:pt>
                <c:pt idx="3165">
                  <c:v>21.979166666666668</c:v>
                </c:pt>
                <c:pt idx="3166">
                  <c:v>21.986111111111111</c:v>
                </c:pt>
                <c:pt idx="3167">
                  <c:v>21.993055555555557</c:v>
                </c:pt>
                <c:pt idx="3168">
                  <c:v>22</c:v>
                </c:pt>
                <c:pt idx="3169">
                  <c:v>22.006944444444443</c:v>
                </c:pt>
                <c:pt idx="3170">
                  <c:v>22.013888888888889</c:v>
                </c:pt>
                <c:pt idx="3171">
                  <c:v>22.020833333333332</c:v>
                </c:pt>
                <c:pt idx="3172">
                  <c:v>22.027777777777775</c:v>
                </c:pt>
                <c:pt idx="3173">
                  <c:v>22.034722222222225</c:v>
                </c:pt>
                <c:pt idx="3174">
                  <c:v>22.041666666666668</c:v>
                </c:pt>
                <c:pt idx="3175">
                  <c:v>22.048611111111111</c:v>
                </c:pt>
                <c:pt idx="3176">
                  <c:v>22.055555555555557</c:v>
                </c:pt>
                <c:pt idx="3177">
                  <c:v>22.0625</c:v>
                </c:pt>
                <c:pt idx="3178">
                  <c:v>22.069444444444443</c:v>
                </c:pt>
                <c:pt idx="3179">
                  <c:v>22.076388888888889</c:v>
                </c:pt>
                <c:pt idx="3180">
                  <c:v>22.083333333333332</c:v>
                </c:pt>
                <c:pt idx="3181">
                  <c:v>22.090277777777775</c:v>
                </c:pt>
                <c:pt idx="3182">
                  <c:v>22.097222222222225</c:v>
                </c:pt>
                <c:pt idx="3183">
                  <c:v>22.104166666666668</c:v>
                </c:pt>
                <c:pt idx="3184">
                  <c:v>22.111111111111111</c:v>
                </c:pt>
                <c:pt idx="3185">
                  <c:v>22.118055555555557</c:v>
                </c:pt>
                <c:pt idx="3186">
                  <c:v>22.125</c:v>
                </c:pt>
                <c:pt idx="3187">
                  <c:v>22.131944444444443</c:v>
                </c:pt>
                <c:pt idx="3188">
                  <c:v>22.138888888888889</c:v>
                </c:pt>
                <c:pt idx="3189">
                  <c:v>22.145833333333332</c:v>
                </c:pt>
                <c:pt idx="3190">
                  <c:v>22.152777777777775</c:v>
                </c:pt>
                <c:pt idx="3191">
                  <c:v>22.159722222222225</c:v>
                </c:pt>
                <c:pt idx="3192">
                  <c:v>22.166666666666668</c:v>
                </c:pt>
                <c:pt idx="3193">
                  <c:v>22.173611111111111</c:v>
                </c:pt>
                <c:pt idx="3194">
                  <c:v>22.180555555555557</c:v>
                </c:pt>
                <c:pt idx="3195">
                  <c:v>22.1875</c:v>
                </c:pt>
                <c:pt idx="3196">
                  <c:v>22.194444444444443</c:v>
                </c:pt>
                <c:pt idx="3197">
                  <c:v>22.201388888888889</c:v>
                </c:pt>
                <c:pt idx="3198">
                  <c:v>22.208333333333332</c:v>
                </c:pt>
                <c:pt idx="3199">
                  <c:v>22.215277777777775</c:v>
                </c:pt>
                <c:pt idx="3200">
                  <c:v>22.222222222222225</c:v>
                </c:pt>
                <c:pt idx="3201">
                  <c:v>22.229166666666668</c:v>
                </c:pt>
                <c:pt idx="3202">
                  <c:v>22.236111111111111</c:v>
                </c:pt>
                <c:pt idx="3203">
                  <c:v>22.243055555555557</c:v>
                </c:pt>
                <c:pt idx="3204">
                  <c:v>22.25</c:v>
                </c:pt>
                <c:pt idx="3205">
                  <c:v>22.256944444444443</c:v>
                </c:pt>
                <c:pt idx="3206">
                  <c:v>22.263888888888889</c:v>
                </c:pt>
                <c:pt idx="3207">
                  <c:v>22.270833333333332</c:v>
                </c:pt>
                <c:pt idx="3208">
                  <c:v>22.277777777777775</c:v>
                </c:pt>
                <c:pt idx="3209">
                  <c:v>22.284722222222225</c:v>
                </c:pt>
                <c:pt idx="3210">
                  <c:v>22.291666666666668</c:v>
                </c:pt>
                <c:pt idx="3211">
                  <c:v>22.298611111111111</c:v>
                </c:pt>
                <c:pt idx="3212">
                  <c:v>22.305555555555557</c:v>
                </c:pt>
                <c:pt idx="3213">
                  <c:v>22.3125</c:v>
                </c:pt>
                <c:pt idx="3214">
                  <c:v>22.319444444444443</c:v>
                </c:pt>
                <c:pt idx="3215">
                  <c:v>22.326388888888889</c:v>
                </c:pt>
                <c:pt idx="3216">
                  <c:v>22.333333333333332</c:v>
                </c:pt>
                <c:pt idx="3217">
                  <c:v>22.340277777777775</c:v>
                </c:pt>
                <c:pt idx="3218">
                  <c:v>22.347222222222225</c:v>
                </c:pt>
                <c:pt idx="3219">
                  <c:v>22.354166666666668</c:v>
                </c:pt>
                <c:pt idx="3220">
                  <c:v>22.361111111111111</c:v>
                </c:pt>
                <c:pt idx="3221">
                  <c:v>22.368055555555557</c:v>
                </c:pt>
                <c:pt idx="3222">
                  <c:v>22.375</c:v>
                </c:pt>
                <c:pt idx="3223">
                  <c:v>22.381944444444443</c:v>
                </c:pt>
                <c:pt idx="3224">
                  <c:v>22.388888888888889</c:v>
                </c:pt>
                <c:pt idx="3225">
                  <c:v>22.395833333333332</c:v>
                </c:pt>
                <c:pt idx="3226">
                  <c:v>22.402777777777775</c:v>
                </c:pt>
                <c:pt idx="3227">
                  <c:v>22.409722222222225</c:v>
                </c:pt>
                <c:pt idx="3228">
                  <c:v>22.416666666666668</c:v>
                </c:pt>
                <c:pt idx="3229">
                  <c:v>22.423611111111111</c:v>
                </c:pt>
                <c:pt idx="3230">
                  <c:v>22.430555555555557</c:v>
                </c:pt>
                <c:pt idx="3231">
                  <c:v>22.4375</c:v>
                </c:pt>
                <c:pt idx="3232">
                  <c:v>22.444444444444443</c:v>
                </c:pt>
                <c:pt idx="3233">
                  <c:v>22.451388888888889</c:v>
                </c:pt>
                <c:pt idx="3234">
                  <c:v>22.458333333333332</c:v>
                </c:pt>
                <c:pt idx="3235">
                  <c:v>22.465277777777775</c:v>
                </c:pt>
                <c:pt idx="3236">
                  <c:v>22.472222222222225</c:v>
                </c:pt>
                <c:pt idx="3237">
                  <c:v>22.479166666666668</c:v>
                </c:pt>
                <c:pt idx="3238">
                  <c:v>22.486111111111111</c:v>
                </c:pt>
                <c:pt idx="3239">
                  <c:v>22.493055555555557</c:v>
                </c:pt>
                <c:pt idx="3240">
                  <c:v>22.5</c:v>
                </c:pt>
                <c:pt idx="3241">
                  <c:v>22.506944444444443</c:v>
                </c:pt>
                <c:pt idx="3242">
                  <c:v>22.513888888888889</c:v>
                </c:pt>
                <c:pt idx="3243">
                  <c:v>22.520833333333332</c:v>
                </c:pt>
                <c:pt idx="3244">
                  <c:v>22.527777777777775</c:v>
                </c:pt>
                <c:pt idx="3245">
                  <c:v>22.534722222222225</c:v>
                </c:pt>
                <c:pt idx="3246">
                  <c:v>22.541666666666668</c:v>
                </c:pt>
                <c:pt idx="3247">
                  <c:v>22.548611111111111</c:v>
                </c:pt>
                <c:pt idx="3248">
                  <c:v>22.555555555555557</c:v>
                </c:pt>
                <c:pt idx="3249">
                  <c:v>22.5625</c:v>
                </c:pt>
                <c:pt idx="3250">
                  <c:v>22.569444444444443</c:v>
                </c:pt>
                <c:pt idx="3251">
                  <c:v>22.576388888888889</c:v>
                </c:pt>
                <c:pt idx="3252">
                  <c:v>22.583333333333332</c:v>
                </c:pt>
                <c:pt idx="3253">
                  <c:v>22.590277777777775</c:v>
                </c:pt>
                <c:pt idx="3254">
                  <c:v>22.597222222222225</c:v>
                </c:pt>
                <c:pt idx="3255">
                  <c:v>22.604166666666668</c:v>
                </c:pt>
                <c:pt idx="3256">
                  <c:v>22.611111111111111</c:v>
                </c:pt>
                <c:pt idx="3257">
                  <c:v>22.618055555555557</c:v>
                </c:pt>
                <c:pt idx="3258">
                  <c:v>22.625</c:v>
                </c:pt>
                <c:pt idx="3259">
                  <c:v>22.631944444444443</c:v>
                </c:pt>
                <c:pt idx="3260">
                  <c:v>22.638888888888889</c:v>
                </c:pt>
                <c:pt idx="3261">
                  <c:v>22.645833333333332</c:v>
                </c:pt>
                <c:pt idx="3262">
                  <c:v>22.652777777777775</c:v>
                </c:pt>
                <c:pt idx="3263">
                  <c:v>22.659722222222225</c:v>
                </c:pt>
                <c:pt idx="3264">
                  <c:v>22.666666666666668</c:v>
                </c:pt>
                <c:pt idx="3265">
                  <c:v>22.673611111111111</c:v>
                </c:pt>
                <c:pt idx="3266">
                  <c:v>22.680555555555557</c:v>
                </c:pt>
                <c:pt idx="3267">
                  <c:v>22.6875</c:v>
                </c:pt>
                <c:pt idx="3268">
                  <c:v>22.694444444444443</c:v>
                </c:pt>
                <c:pt idx="3269">
                  <c:v>22.701388888888889</c:v>
                </c:pt>
                <c:pt idx="3270">
                  <c:v>22.708333333333332</c:v>
                </c:pt>
                <c:pt idx="3271">
                  <c:v>22.715277777777775</c:v>
                </c:pt>
                <c:pt idx="3272">
                  <c:v>22.722222222222225</c:v>
                </c:pt>
                <c:pt idx="3273">
                  <c:v>22.729166666666668</c:v>
                </c:pt>
                <c:pt idx="3274">
                  <c:v>22.736111111111111</c:v>
                </c:pt>
                <c:pt idx="3275">
                  <c:v>22.743055555555557</c:v>
                </c:pt>
                <c:pt idx="3276">
                  <c:v>22.75</c:v>
                </c:pt>
                <c:pt idx="3277">
                  <c:v>22.756944444444443</c:v>
                </c:pt>
                <c:pt idx="3278">
                  <c:v>22.763888888888889</c:v>
                </c:pt>
                <c:pt idx="3279">
                  <c:v>22.770833333333332</c:v>
                </c:pt>
                <c:pt idx="3280">
                  <c:v>22.777777777777775</c:v>
                </c:pt>
                <c:pt idx="3281">
                  <c:v>22.784722222222225</c:v>
                </c:pt>
                <c:pt idx="3282">
                  <c:v>22.791666666666668</c:v>
                </c:pt>
                <c:pt idx="3283">
                  <c:v>22.798611111111111</c:v>
                </c:pt>
                <c:pt idx="3284">
                  <c:v>22.805555555555557</c:v>
                </c:pt>
                <c:pt idx="3285">
                  <c:v>22.8125</c:v>
                </c:pt>
                <c:pt idx="3286">
                  <c:v>22.819444444444443</c:v>
                </c:pt>
                <c:pt idx="3287">
                  <c:v>22.826388888888889</c:v>
                </c:pt>
                <c:pt idx="3288">
                  <c:v>22.833333333333332</c:v>
                </c:pt>
                <c:pt idx="3289">
                  <c:v>22.840277777777775</c:v>
                </c:pt>
                <c:pt idx="3290">
                  <c:v>22.847222222222225</c:v>
                </c:pt>
                <c:pt idx="3291">
                  <c:v>22.854166666666668</c:v>
                </c:pt>
                <c:pt idx="3292">
                  <c:v>22.861111111111111</c:v>
                </c:pt>
                <c:pt idx="3293">
                  <c:v>22.868055555555557</c:v>
                </c:pt>
                <c:pt idx="3294">
                  <c:v>22.875</c:v>
                </c:pt>
                <c:pt idx="3295">
                  <c:v>22.881944444444443</c:v>
                </c:pt>
                <c:pt idx="3296">
                  <c:v>22.888888888888889</c:v>
                </c:pt>
                <c:pt idx="3297">
                  <c:v>22.895833333333332</c:v>
                </c:pt>
                <c:pt idx="3298">
                  <c:v>22.902777777777775</c:v>
                </c:pt>
                <c:pt idx="3299">
                  <c:v>22.909722222222225</c:v>
                </c:pt>
                <c:pt idx="3300">
                  <c:v>22.916666666666668</c:v>
                </c:pt>
                <c:pt idx="3301">
                  <c:v>22.923611111111111</c:v>
                </c:pt>
                <c:pt idx="3302">
                  <c:v>22.930555555555557</c:v>
                </c:pt>
                <c:pt idx="3303">
                  <c:v>22.9375</c:v>
                </c:pt>
                <c:pt idx="3304">
                  <c:v>22.944444444444443</c:v>
                </c:pt>
                <c:pt idx="3305">
                  <c:v>22.951388888888889</c:v>
                </c:pt>
                <c:pt idx="3306">
                  <c:v>22.958333333333332</c:v>
                </c:pt>
                <c:pt idx="3307">
                  <c:v>22.965277777777775</c:v>
                </c:pt>
                <c:pt idx="3308">
                  <c:v>22.972222222222225</c:v>
                </c:pt>
                <c:pt idx="3309">
                  <c:v>22.979166666666668</c:v>
                </c:pt>
                <c:pt idx="3310">
                  <c:v>22.986111111111111</c:v>
                </c:pt>
                <c:pt idx="3311">
                  <c:v>22.993055555555557</c:v>
                </c:pt>
                <c:pt idx="3312">
                  <c:v>23</c:v>
                </c:pt>
                <c:pt idx="3313">
                  <c:v>23.006944444444443</c:v>
                </c:pt>
                <c:pt idx="3314">
                  <c:v>23.013888888888889</c:v>
                </c:pt>
                <c:pt idx="3315">
                  <c:v>23.020833333333332</c:v>
                </c:pt>
                <c:pt idx="3316">
                  <c:v>23.027777777777775</c:v>
                </c:pt>
                <c:pt idx="3317">
                  <c:v>23.034722222222225</c:v>
                </c:pt>
                <c:pt idx="3318">
                  <c:v>23.041666666666668</c:v>
                </c:pt>
                <c:pt idx="3319">
                  <c:v>23.048611111111111</c:v>
                </c:pt>
                <c:pt idx="3320">
                  <c:v>23.055555555555557</c:v>
                </c:pt>
                <c:pt idx="3321">
                  <c:v>23.0625</c:v>
                </c:pt>
                <c:pt idx="3322">
                  <c:v>23.069444444444443</c:v>
                </c:pt>
                <c:pt idx="3323">
                  <c:v>23.076388888888889</c:v>
                </c:pt>
                <c:pt idx="3324">
                  <c:v>23.083333333333332</c:v>
                </c:pt>
                <c:pt idx="3325">
                  <c:v>23.090277777777775</c:v>
                </c:pt>
                <c:pt idx="3326">
                  <c:v>23.097222222222225</c:v>
                </c:pt>
                <c:pt idx="3327">
                  <c:v>23.104166666666668</c:v>
                </c:pt>
                <c:pt idx="3328">
                  <c:v>23.111111111111111</c:v>
                </c:pt>
                <c:pt idx="3329">
                  <c:v>23.118055555555557</c:v>
                </c:pt>
                <c:pt idx="3330">
                  <c:v>23.125</c:v>
                </c:pt>
                <c:pt idx="3331">
                  <c:v>23.131944444444443</c:v>
                </c:pt>
                <c:pt idx="3332">
                  <c:v>23.138888888888889</c:v>
                </c:pt>
                <c:pt idx="3333">
                  <c:v>23.145833333333332</c:v>
                </c:pt>
                <c:pt idx="3334">
                  <c:v>23.152777777777775</c:v>
                </c:pt>
                <c:pt idx="3335">
                  <c:v>23.159722222222225</c:v>
                </c:pt>
                <c:pt idx="3336">
                  <c:v>23.166666666666668</c:v>
                </c:pt>
                <c:pt idx="3337">
                  <c:v>23.173611111111111</c:v>
                </c:pt>
                <c:pt idx="3338">
                  <c:v>23.180555555555557</c:v>
                </c:pt>
                <c:pt idx="3339">
                  <c:v>23.1875</c:v>
                </c:pt>
                <c:pt idx="3340">
                  <c:v>23.194444444444443</c:v>
                </c:pt>
                <c:pt idx="3341">
                  <c:v>23.201388888888889</c:v>
                </c:pt>
                <c:pt idx="3342">
                  <c:v>23.208333333333332</c:v>
                </c:pt>
                <c:pt idx="3343">
                  <c:v>23.215277777777775</c:v>
                </c:pt>
                <c:pt idx="3344">
                  <c:v>23.222222222222225</c:v>
                </c:pt>
                <c:pt idx="3345">
                  <c:v>23.229166666666668</c:v>
                </c:pt>
                <c:pt idx="3346">
                  <c:v>23.236111111111111</c:v>
                </c:pt>
                <c:pt idx="3347">
                  <c:v>23.243055555555557</c:v>
                </c:pt>
                <c:pt idx="3348">
                  <c:v>23.25</c:v>
                </c:pt>
                <c:pt idx="3349">
                  <c:v>23.256944444444443</c:v>
                </c:pt>
                <c:pt idx="3350">
                  <c:v>23.263888888888889</c:v>
                </c:pt>
                <c:pt idx="3351">
                  <c:v>23.270833333333332</c:v>
                </c:pt>
                <c:pt idx="3352">
                  <c:v>23.277777777777775</c:v>
                </c:pt>
                <c:pt idx="3353">
                  <c:v>23.284722222222225</c:v>
                </c:pt>
                <c:pt idx="3354">
                  <c:v>23.291666666666668</c:v>
                </c:pt>
                <c:pt idx="3355">
                  <c:v>23.298611111111111</c:v>
                </c:pt>
                <c:pt idx="3356">
                  <c:v>23.305555555555557</c:v>
                </c:pt>
                <c:pt idx="3357">
                  <c:v>23.3125</c:v>
                </c:pt>
                <c:pt idx="3358">
                  <c:v>23.319444444444443</c:v>
                </c:pt>
                <c:pt idx="3359">
                  <c:v>23.326388888888889</c:v>
                </c:pt>
                <c:pt idx="3360">
                  <c:v>23.333333333333332</c:v>
                </c:pt>
                <c:pt idx="3361">
                  <c:v>23.340277777777775</c:v>
                </c:pt>
                <c:pt idx="3362">
                  <c:v>23.347222222222225</c:v>
                </c:pt>
                <c:pt idx="3363">
                  <c:v>23.354166666666668</c:v>
                </c:pt>
                <c:pt idx="3364">
                  <c:v>23.361111111111111</c:v>
                </c:pt>
                <c:pt idx="3365">
                  <c:v>23.368055555555557</c:v>
                </c:pt>
                <c:pt idx="3366">
                  <c:v>23.375</c:v>
                </c:pt>
                <c:pt idx="3367">
                  <c:v>23.381944444444443</c:v>
                </c:pt>
                <c:pt idx="3368">
                  <c:v>23.388888888888889</c:v>
                </c:pt>
                <c:pt idx="3369">
                  <c:v>23.395833333333332</c:v>
                </c:pt>
                <c:pt idx="3370">
                  <c:v>23.402777777777775</c:v>
                </c:pt>
                <c:pt idx="3371">
                  <c:v>23.409722222222225</c:v>
                </c:pt>
                <c:pt idx="3372">
                  <c:v>23.416666666666668</c:v>
                </c:pt>
                <c:pt idx="3373">
                  <c:v>23.423611111111111</c:v>
                </c:pt>
                <c:pt idx="3374">
                  <c:v>23.430555555555557</c:v>
                </c:pt>
                <c:pt idx="3375">
                  <c:v>23.4375</c:v>
                </c:pt>
                <c:pt idx="3376">
                  <c:v>23.444444444444443</c:v>
                </c:pt>
                <c:pt idx="3377">
                  <c:v>23.451388888888889</c:v>
                </c:pt>
                <c:pt idx="3378">
                  <c:v>23.458333333333332</c:v>
                </c:pt>
                <c:pt idx="3379">
                  <c:v>23.465277777777775</c:v>
                </c:pt>
                <c:pt idx="3380">
                  <c:v>23.472222222222225</c:v>
                </c:pt>
                <c:pt idx="3381">
                  <c:v>23.479166666666668</c:v>
                </c:pt>
                <c:pt idx="3382">
                  <c:v>23.486111111111111</c:v>
                </c:pt>
                <c:pt idx="3383">
                  <c:v>23.493055555555557</c:v>
                </c:pt>
                <c:pt idx="3384">
                  <c:v>23.5</c:v>
                </c:pt>
                <c:pt idx="3385">
                  <c:v>23.506944444444443</c:v>
                </c:pt>
                <c:pt idx="3386">
                  <c:v>23.513888888888889</c:v>
                </c:pt>
                <c:pt idx="3387">
                  <c:v>23.520833333333332</c:v>
                </c:pt>
                <c:pt idx="3388">
                  <c:v>23.527777777777775</c:v>
                </c:pt>
                <c:pt idx="3389">
                  <c:v>23.534722222222225</c:v>
                </c:pt>
                <c:pt idx="3390">
                  <c:v>23.541666666666668</c:v>
                </c:pt>
                <c:pt idx="3391">
                  <c:v>23.548611111111111</c:v>
                </c:pt>
                <c:pt idx="3392">
                  <c:v>23.555555555555557</c:v>
                </c:pt>
                <c:pt idx="3393">
                  <c:v>23.5625</c:v>
                </c:pt>
                <c:pt idx="3394">
                  <c:v>23.569444444444443</c:v>
                </c:pt>
                <c:pt idx="3395">
                  <c:v>23.576388888888889</c:v>
                </c:pt>
                <c:pt idx="3396">
                  <c:v>23.583333333333332</c:v>
                </c:pt>
                <c:pt idx="3397">
                  <c:v>23.590277777777775</c:v>
                </c:pt>
                <c:pt idx="3398">
                  <c:v>23.597222222222225</c:v>
                </c:pt>
                <c:pt idx="3399">
                  <c:v>23.604166666666668</c:v>
                </c:pt>
                <c:pt idx="3400">
                  <c:v>23.611111111111111</c:v>
                </c:pt>
                <c:pt idx="3401">
                  <c:v>23.618055555555557</c:v>
                </c:pt>
                <c:pt idx="3402">
                  <c:v>23.625</c:v>
                </c:pt>
                <c:pt idx="3403">
                  <c:v>23.631944444444443</c:v>
                </c:pt>
                <c:pt idx="3404">
                  <c:v>23.638888888888889</c:v>
                </c:pt>
                <c:pt idx="3405">
                  <c:v>23.645833333333332</c:v>
                </c:pt>
                <c:pt idx="3406">
                  <c:v>23.652777777777775</c:v>
                </c:pt>
                <c:pt idx="3407">
                  <c:v>23.659722222222225</c:v>
                </c:pt>
                <c:pt idx="3408">
                  <c:v>23.666666666666668</c:v>
                </c:pt>
                <c:pt idx="3409">
                  <c:v>23.673611111111111</c:v>
                </c:pt>
                <c:pt idx="3410">
                  <c:v>23.680555555555557</c:v>
                </c:pt>
                <c:pt idx="3411">
                  <c:v>23.6875</c:v>
                </c:pt>
                <c:pt idx="3412">
                  <c:v>23.694444444444443</c:v>
                </c:pt>
                <c:pt idx="3413">
                  <c:v>23.701388888888889</c:v>
                </c:pt>
                <c:pt idx="3414">
                  <c:v>23.708333333333332</c:v>
                </c:pt>
                <c:pt idx="3415">
                  <c:v>23.715277777777775</c:v>
                </c:pt>
                <c:pt idx="3416">
                  <c:v>23.722222222222225</c:v>
                </c:pt>
                <c:pt idx="3417">
                  <c:v>23.729166666666668</c:v>
                </c:pt>
                <c:pt idx="3418">
                  <c:v>23.736111111111111</c:v>
                </c:pt>
                <c:pt idx="3419">
                  <c:v>23.743055555555557</c:v>
                </c:pt>
                <c:pt idx="3420">
                  <c:v>23.75</c:v>
                </c:pt>
                <c:pt idx="3421">
                  <c:v>23.756944444444443</c:v>
                </c:pt>
                <c:pt idx="3422">
                  <c:v>23.763888888888889</c:v>
                </c:pt>
                <c:pt idx="3423">
                  <c:v>23.770833333333332</c:v>
                </c:pt>
                <c:pt idx="3424">
                  <c:v>23.777777777777775</c:v>
                </c:pt>
                <c:pt idx="3425">
                  <c:v>23.784722222222225</c:v>
                </c:pt>
                <c:pt idx="3426">
                  <c:v>23.791666666666668</c:v>
                </c:pt>
                <c:pt idx="3427">
                  <c:v>23.798611111111111</c:v>
                </c:pt>
                <c:pt idx="3428">
                  <c:v>23.805555555555557</c:v>
                </c:pt>
                <c:pt idx="3429">
                  <c:v>23.8125</c:v>
                </c:pt>
                <c:pt idx="3430">
                  <c:v>23.819444444444443</c:v>
                </c:pt>
                <c:pt idx="3431">
                  <c:v>23.826388888888889</c:v>
                </c:pt>
                <c:pt idx="3432">
                  <c:v>23.833333333333332</c:v>
                </c:pt>
                <c:pt idx="3433">
                  <c:v>23.840277777777775</c:v>
                </c:pt>
                <c:pt idx="3434">
                  <c:v>23.847222222222225</c:v>
                </c:pt>
                <c:pt idx="3435">
                  <c:v>23.854166666666668</c:v>
                </c:pt>
                <c:pt idx="3436">
                  <c:v>23.861111111111111</c:v>
                </c:pt>
                <c:pt idx="3437">
                  <c:v>23.868055555555557</c:v>
                </c:pt>
                <c:pt idx="3438">
                  <c:v>23.875</c:v>
                </c:pt>
                <c:pt idx="3439">
                  <c:v>23.881944444444443</c:v>
                </c:pt>
                <c:pt idx="3440">
                  <c:v>23.888888888888889</c:v>
                </c:pt>
                <c:pt idx="3441">
                  <c:v>23.895833333333332</c:v>
                </c:pt>
                <c:pt idx="3442">
                  <c:v>23.902777777777775</c:v>
                </c:pt>
                <c:pt idx="3443">
                  <c:v>23.909722222222225</c:v>
                </c:pt>
                <c:pt idx="3444">
                  <c:v>23.916666666666668</c:v>
                </c:pt>
                <c:pt idx="3445">
                  <c:v>23.923611111111111</c:v>
                </c:pt>
                <c:pt idx="3446">
                  <c:v>23.930555555555557</c:v>
                </c:pt>
                <c:pt idx="3447">
                  <c:v>23.9375</c:v>
                </c:pt>
                <c:pt idx="3448">
                  <c:v>23.944444444444443</c:v>
                </c:pt>
                <c:pt idx="3449">
                  <c:v>23.951388888888889</c:v>
                </c:pt>
                <c:pt idx="3450">
                  <c:v>23.958333333333332</c:v>
                </c:pt>
                <c:pt idx="3451">
                  <c:v>23.965277777777775</c:v>
                </c:pt>
                <c:pt idx="3452">
                  <c:v>23.972222222222225</c:v>
                </c:pt>
                <c:pt idx="3453">
                  <c:v>23.979166666666668</c:v>
                </c:pt>
                <c:pt idx="3454">
                  <c:v>23.986111111111111</c:v>
                </c:pt>
                <c:pt idx="3455">
                  <c:v>23.993055555555557</c:v>
                </c:pt>
                <c:pt idx="3456">
                  <c:v>24</c:v>
                </c:pt>
                <c:pt idx="3457">
                  <c:v>24.006944444444443</c:v>
                </c:pt>
                <c:pt idx="3458">
                  <c:v>24.013888888888889</c:v>
                </c:pt>
                <c:pt idx="3459">
                  <c:v>24.020833333333332</c:v>
                </c:pt>
                <c:pt idx="3460">
                  <c:v>24.027777777777775</c:v>
                </c:pt>
                <c:pt idx="3461">
                  <c:v>24.034722222222225</c:v>
                </c:pt>
                <c:pt idx="3462">
                  <c:v>24.041666666666668</c:v>
                </c:pt>
                <c:pt idx="3463">
                  <c:v>24.048611111111111</c:v>
                </c:pt>
                <c:pt idx="3464">
                  <c:v>24.055555555555557</c:v>
                </c:pt>
                <c:pt idx="3465">
                  <c:v>24.0625</c:v>
                </c:pt>
                <c:pt idx="3466">
                  <c:v>24.069444444444443</c:v>
                </c:pt>
                <c:pt idx="3467">
                  <c:v>24.076388888888889</c:v>
                </c:pt>
                <c:pt idx="3468">
                  <c:v>24.083333333333332</c:v>
                </c:pt>
                <c:pt idx="3469">
                  <c:v>24.090277777777775</c:v>
                </c:pt>
                <c:pt idx="3470">
                  <c:v>24.097222222222225</c:v>
                </c:pt>
                <c:pt idx="3471">
                  <c:v>24.104166666666668</c:v>
                </c:pt>
                <c:pt idx="3472">
                  <c:v>24.111111111111111</c:v>
                </c:pt>
                <c:pt idx="3473">
                  <c:v>24.118055555555557</c:v>
                </c:pt>
                <c:pt idx="3474">
                  <c:v>24.125</c:v>
                </c:pt>
                <c:pt idx="3475">
                  <c:v>24.131944444444443</c:v>
                </c:pt>
                <c:pt idx="3476">
                  <c:v>24.138888888888889</c:v>
                </c:pt>
                <c:pt idx="3477">
                  <c:v>24.145833333333332</c:v>
                </c:pt>
                <c:pt idx="3478">
                  <c:v>24.152777777777775</c:v>
                </c:pt>
                <c:pt idx="3479">
                  <c:v>24.159722222222225</c:v>
                </c:pt>
                <c:pt idx="3480">
                  <c:v>24.166666666666668</c:v>
                </c:pt>
                <c:pt idx="3481">
                  <c:v>24.173611111111111</c:v>
                </c:pt>
                <c:pt idx="3482">
                  <c:v>24.180555555555557</c:v>
                </c:pt>
                <c:pt idx="3483">
                  <c:v>24.1875</c:v>
                </c:pt>
                <c:pt idx="3484">
                  <c:v>24.194444444444443</c:v>
                </c:pt>
                <c:pt idx="3485">
                  <c:v>24.201388888888889</c:v>
                </c:pt>
                <c:pt idx="3486">
                  <c:v>24.208333333333332</c:v>
                </c:pt>
                <c:pt idx="3487">
                  <c:v>24.215277777777775</c:v>
                </c:pt>
                <c:pt idx="3488">
                  <c:v>24.222222222222225</c:v>
                </c:pt>
                <c:pt idx="3489">
                  <c:v>24.229166666666668</c:v>
                </c:pt>
                <c:pt idx="3490">
                  <c:v>24.236111111111111</c:v>
                </c:pt>
                <c:pt idx="3491">
                  <c:v>24.243055555555557</c:v>
                </c:pt>
                <c:pt idx="3492">
                  <c:v>24.25</c:v>
                </c:pt>
                <c:pt idx="3493">
                  <c:v>24.256944444444443</c:v>
                </c:pt>
                <c:pt idx="3494">
                  <c:v>24.263888888888889</c:v>
                </c:pt>
                <c:pt idx="3495">
                  <c:v>24.270833333333332</c:v>
                </c:pt>
                <c:pt idx="3496">
                  <c:v>24.277777777777775</c:v>
                </c:pt>
                <c:pt idx="3497">
                  <c:v>24.284722222222225</c:v>
                </c:pt>
                <c:pt idx="3498">
                  <c:v>24.291666666666668</c:v>
                </c:pt>
                <c:pt idx="3499">
                  <c:v>24.298611111111111</c:v>
                </c:pt>
                <c:pt idx="3500">
                  <c:v>24.305555555555557</c:v>
                </c:pt>
                <c:pt idx="3501">
                  <c:v>24.3125</c:v>
                </c:pt>
                <c:pt idx="3502">
                  <c:v>24.319444444444443</c:v>
                </c:pt>
                <c:pt idx="3503">
                  <c:v>24.326388888888889</c:v>
                </c:pt>
                <c:pt idx="3504">
                  <c:v>24.333333333333332</c:v>
                </c:pt>
                <c:pt idx="3505">
                  <c:v>24.340277777777775</c:v>
                </c:pt>
                <c:pt idx="3506">
                  <c:v>24.347222222222225</c:v>
                </c:pt>
                <c:pt idx="3507">
                  <c:v>24.354166666666668</c:v>
                </c:pt>
                <c:pt idx="3508">
                  <c:v>24.361111111111111</c:v>
                </c:pt>
                <c:pt idx="3509">
                  <c:v>24.368055555555557</c:v>
                </c:pt>
                <c:pt idx="3510">
                  <c:v>24.375</c:v>
                </c:pt>
                <c:pt idx="3511">
                  <c:v>24.381944444444443</c:v>
                </c:pt>
                <c:pt idx="3512">
                  <c:v>24.388888888888889</c:v>
                </c:pt>
                <c:pt idx="3513">
                  <c:v>24.395833333333332</c:v>
                </c:pt>
                <c:pt idx="3514">
                  <c:v>24.402777777777775</c:v>
                </c:pt>
                <c:pt idx="3515">
                  <c:v>24.409722222222225</c:v>
                </c:pt>
                <c:pt idx="3516">
                  <c:v>24.416666666666668</c:v>
                </c:pt>
                <c:pt idx="3517">
                  <c:v>24.423611111111111</c:v>
                </c:pt>
                <c:pt idx="3518">
                  <c:v>24.430555555555557</c:v>
                </c:pt>
                <c:pt idx="3519">
                  <c:v>24.4375</c:v>
                </c:pt>
                <c:pt idx="3520">
                  <c:v>24.444444444444443</c:v>
                </c:pt>
                <c:pt idx="3521">
                  <c:v>24.451388888888889</c:v>
                </c:pt>
                <c:pt idx="3522">
                  <c:v>24.458333333333332</c:v>
                </c:pt>
                <c:pt idx="3523">
                  <c:v>24.465277777777775</c:v>
                </c:pt>
                <c:pt idx="3524">
                  <c:v>24.472222222222225</c:v>
                </c:pt>
                <c:pt idx="3525">
                  <c:v>24.479166666666668</c:v>
                </c:pt>
                <c:pt idx="3526">
                  <c:v>24.486111111111111</c:v>
                </c:pt>
                <c:pt idx="3527">
                  <c:v>24.493055555555557</c:v>
                </c:pt>
                <c:pt idx="3528">
                  <c:v>24.5</c:v>
                </c:pt>
                <c:pt idx="3529">
                  <c:v>24.506944444444443</c:v>
                </c:pt>
                <c:pt idx="3530">
                  <c:v>24.513888888888889</c:v>
                </c:pt>
                <c:pt idx="3531">
                  <c:v>24.520833333333332</c:v>
                </c:pt>
                <c:pt idx="3532">
                  <c:v>24.527777777777775</c:v>
                </c:pt>
                <c:pt idx="3533">
                  <c:v>24.534722222222225</c:v>
                </c:pt>
                <c:pt idx="3534">
                  <c:v>24.541666666666668</c:v>
                </c:pt>
                <c:pt idx="3535">
                  <c:v>24.548611111111111</c:v>
                </c:pt>
                <c:pt idx="3536">
                  <c:v>24.555555555555557</c:v>
                </c:pt>
                <c:pt idx="3537">
                  <c:v>24.5625</c:v>
                </c:pt>
                <c:pt idx="3538">
                  <c:v>24.569444444444443</c:v>
                </c:pt>
                <c:pt idx="3539">
                  <c:v>24.576388888888889</c:v>
                </c:pt>
                <c:pt idx="3540">
                  <c:v>24.583333333333332</c:v>
                </c:pt>
                <c:pt idx="3541">
                  <c:v>24.590277777777775</c:v>
                </c:pt>
                <c:pt idx="3542">
                  <c:v>24.597222222222225</c:v>
                </c:pt>
                <c:pt idx="3543">
                  <c:v>24.604166666666668</c:v>
                </c:pt>
                <c:pt idx="3544">
                  <c:v>24.611111111111111</c:v>
                </c:pt>
                <c:pt idx="3545">
                  <c:v>24.618055555555557</c:v>
                </c:pt>
                <c:pt idx="3546">
                  <c:v>24.625</c:v>
                </c:pt>
                <c:pt idx="3547">
                  <c:v>24.631944444444443</c:v>
                </c:pt>
                <c:pt idx="3548">
                  <c:v>24.638888888888889</c:v>
                </c:pt>
                <c:pt idx="3549">
                  <c:v>24.645833333333332</c:v>
                </c:pt>
                <c:pt idx="3550">
                  <c:v>24.652777777777775</c:v>
                </c:pt>
                <c:pt idx="3551">
                  <c:v>24.659722222222225</c:v>
                </c:pt>
                <c:pt idx="3552">
                  <c:v>24.666666666666668</c:v>
                </c:pt>
                <c:pt idx="3553">
                  <c:v>24.673611111111111</c:v>
                </c:pt>
                <c:pt idx="3554">
                  <c:v>24.680555555555557</c:v>
                </c:pt>
                <c:pt idx="3555">
                  <c:v>24.6875</c:v>
                </c:pt>
                <c:pt idx="3556">
                  <c:v>24.694444444444443</c:v>
                </c:pt>
                <c:pt idx="3557">
                  <c:v>24.701388888888889</c:v>
                </c:pt>
                <c:pt idx="3558">
                  <c:v>24.708333333333332</c:v>
                </c:pt>
                <c:pt idx="3559">
                  <c:v>24.715277777777775</c:v>
                </c:pt>
                <c:pt idx="3560">
                  <c:v>24.722222222222225</c:v>
                </c:pt>
                <c:pt idx="3561">
                  <c:v>24.729166666666668</c:v>
                </c:pt>
                <c:pt idx="3562">
                  <c:v>24.736111111111111</c:v>
                </c:pt>
                <c:pt idx="3563">
                  <c:v>24.743055555555557</c:v>
                </c:pt>
                <c:pt idx="3564">
                  <c:v>24.75</c:v>
                </c:pt>
                <c:pt idx="3565">
                  <c:v>24.756944444444443</c:v>
                </c:pt>
                <c:pt idx="3566">
                  <c:v>24.763888888888889</c:v>
                </c:pt>
                <c:pt idx="3567">
                  <c:v>24.770833333333332</c:v>
                </c:pt>
                <c:pt idx="3568">
                  <c:v>24.777777777777775</c:v>
                </c:pt>
                <c:pt idx="3569">
                  <c:v>24.784722222222225</c:v>
                </c:pt>
                <c:pt idx="3570">
                  <c:v>24.791666666666668</c:v>
                </c:pt>
                <c:pt idx="3571">
                  <c:v>24.798611111111111</c:v>
                </c:pt>
                <c:pt idx="3572">
                  <c:v>24.805555555555557</c:v>
                </c:pt>
                <c:pt idx="3573">
                  <c:v>24.8125</c:v>
                </c:pt>
                <c:pt idx="3574">
                  <c:v>24.819444444444443</c:v>
                </c:pt>
                <c:pt idx="3575">
                  <c:v>24.826388888888889</c:v>
                </c:pt>
                <c:pt idx="3576">
                  <c:v>24.833333333333332</c:v>
                </c:pt>
                <c:pt idx="3577">
                  <c:v>24.840277777777775</c:v>
                </c:pt>
                <c:pt idx="3578">
                  <c:v>24.847222222222225</c:v>
                </c:pt>
                <c:pt idx="3579">
                  <c:v>24.854166666666668</c:v>
                </c:pt>
                <c:pt idx="3580">
                  <c:v>24.861111111111111</c:v>
                </c:pt>
                <c:pt idx="3581">
                  <c:v>24.868055555555557</c:v>
                </c:pt>
                <c:pt idx="3582">
                  <c:v>24.875</c:v>
                </c:pt>
                <c:pt idx="3583">
                  <c:v>24.881944444444443</c:v>
                </c:pt>
                <c:pt idx="3584">
                  <c:v>24.888888888888889</c:v>
                </c:pt>
                <c:pt idx="3585">
                  <c:v>24.895833333333332</c:v>
                </c:pt>
                <c:pt idx="3586">
                  <c:v>24.902777777777775</c:v>
                </c:pt>
                <c:pt idx="3587">
                  <c:v>24.909722222222225</c:v>
                </c:pt>
                <c:pt idx="3588">
                  <c:v>24.916666666666668</c:v>
                </c:pt>
                <c:pt idx="3589">
                  <c:v>24.923611111111111</c:v>
                </c:pt>
                <c:pt idx="3590">
                  <c:v>24.930555555555557</c:v>
                </c:pt>
                <c:pt idx="3591">
                  <c:v>24.9375</c:v>
                </c:pt>
                <c:pt idx="3592">
                  <c:v>24.944444444444443</c:v>
                </c:pt>
                <c:pt idx="3593">
                  <c:v>24.951388888888889</c:v>
                </c:pt>
                <c:pt idx="3594">
                  <c:v>24.958333333333332</c:v>
                </c:pt>
                <c:pt idx="3595">
                  <c:v>24.965277777777775</c:v>
                </c:pt>
                <c:pt idx="3596">
                  <c:v>24.972222222222225</c:v>
                </c:pt>
                <c:pt idx="3597">
                  <c:v>24.979166666666668</c:v>
                </c:pt>
                <c:pt idx="3598">
                  <c:v>24.986111111111111</c:v>
                </c:pt>
                <c:pt idx="3599">
                  <c:v>24.993055555555557</c:v>
                </c:pt>
                <c:pt idx="3600">
                  <c:v>25</c:v>
                </c:pt>
                <c:pt idx="3601">
                  <c:v>25.006944444444443</c:v>
                </c:pt>
                <c:pt idx="3602">
                  <c:v>25.013888888888889</c:v>
                </c:pt>
                <c:pt idx="3603">
                  <c:v>25.020833333333332</c:v>
                </c:pt>
                <c:pt idx="3604">
                  <c:v>25.027777777777775</c:v>
                </c:pt>
                <c:pt idx="3605">
                  <c:v>25.034722222222225</c:v>
                </c:pt>
                <c:pt idx="3606">
                  <c:v>25.041666666666668</c:v>
                </c:pt>
                <c:pt idx="3607">
                  <c:v>25.048611111111111</c:v>
                </c:pt>
                <c:pt idx="3608">
                  <c:v>25.055555555555557</c:v>
                </c:pt>
                <c:pt idx="3609">
                  <c:v>25.0625</c:v>
                </c:pt>
                <c:pt idx="3610">
                  <c:v>25.069444444444443</c:v>
                </c:pt>
                <c:pt idx="3611">
                  <c:v>25.076388888888889</c:v>
                </c:pt>
                <c:pt idx="3612">
                  <c:v>25.083333333333332</c:v>
                </c:pt>
                <c:pt idx="3613">
                  <c:v>25.090277777777775</c:v>
                </c:pt>
                <c:pt idx="3614">
                  <c:v>25.097222222222225</c:v>
                </c:pt>
                <c:pt idx="3615">
                  <c:v>25.104166666666668</c:v>
                </c:pt>
                <c:pt idx="3616">
                  <c:v>25.111111111111111</c:v>
                </c:pt>
                <c:pt idx="3617">
                  <c:v>25.118055555555557</c:v>
                </c:pt>
                <c:pt idx="3618">
                  <c:v>25.125</c:v>
                </c:pt>
                <c:pt idx="3619">
                  <c:v>25.131944444444443</c:v>
                </c:pt>
                <c:pt idx="3620">
                  <c:v>25.138888888888889</c:v>
                </c:pt>
                <c:pt idx="3621">
                  <c:v>25.145833333333332</c:v>
                </c:pt>
                <c:pt idx="3622">
                  <c:v>25.152777777777775</c:v>
                </c:pt>
                <c:pt idx="3623">
                  <c:v>25.159722222222225</c:v>
                </c:pt>
                <c:pt idx="3624">
                  <c:v>25.166666666666668</c:v>
                </c:pt>
                <c:pt idx="3625">
                  <c:v>25.173611111111111</c:v>
                </c:pt>
                <c:pt idx="3626">
                  <c:v>25.180555555555557</c:v>
                </c:pt>
                <c:pt idx="3627">
                  <c:v>25.1875</c:v>
                </c:pt>
                <c:pt idx="3628">
                  <c:v>25.194444444444443</c:v>
                </c:pt>
                <c:pt idx="3629">
                  <c:v>25.201388888888889</c:v>
                </c:pt>
                <c:pt idx="3630">
                  <c:v>25.208333333333332</c:v>
                </c:pt>
                <c:pt idx="3631">
                  <c:v>25.215277777777775</c:v>
                </c:pt>
                <c:pt idx="3632">
                  <c:v>25.222222222222225</c:v>
                </c:pt>
                <c:pt idx="3633">
                  <c:v>25.229166666666668</c:v>
                </c:pt>
                <c:pt idx="3634">
                  <c:v>25.236111111111111</c:v>
                </c:pt>
                <c:pt idx="3635">
                  <c:v>25.243055555555557</c:v>
                </c:pt>
                <c:pt idx="3636">
                  <c:v>25.25</c:v>
                </c:pt>
                <c:pt idx="3637">
                  <c:v>25.256944444444443</c:v>
                </c:pt>
                <c:pt idx="3638">
                  <c:v>25.263888888888889</c:v>
                </c:pt>
                <c:pt idx="3639">
                  <c:v>25.270833333333332</c:v>
                </c:pt>
                <c:pt idx="3640">
                  <c:v>25.277777777777775</c:v>
                </c:pt>
                <c:pt idx="3641">
                  <c:v>25.284722222222225</c:v>
                </c:pt>
                <c:pt idx="3642">
                  <c:v>25.291666666666668</c:v>
                </c:pt>
                <c:pt idx="3643">
                  <c:v>25.298611111111111</c:v>
                </c:pt>
                <c:pt idx="3644">
                  <c:v>25.305555555555557</c:v>
                </c:pt>
                <c:pt idx="3645">
                  <c:v>25.3125</c:v>
                </c:pt>
                <c:pt idx="3646">
                  <c:v>25.319444444444443</c:v>
                </c:pt>
                <c:pt idx="3647">
                  <c:v>25.326388888888889</c:v>
                </c:pt>
                <c:pt idx="3648">
                  <c:v>25.333333333333332</c:v>
                </c:pt>
                <c:pt idx="3649">
                  <c:v>25.340277777777775</c:v>
                </c:pt>
                <c:pt idx="3650">
                  <c:v>25.347222222222225</c:v>
                </c:pt>
                <c:pt idx="3651">
                  <c:v>25.354166666666668</c:v>
                </c:pt>
                <c:pt idx="3652">
                  <c:v>25.361111111111111</c:v>
                </c:pt>
                <c:pt idx="3653">
                  <c:v>25.368055555555557</c:v>
                </c:pt>
                <c:pt idx="3654">
                  <c:v>25.375</c:v>
                </c:pt>
                <c:pt idx="3655">
                  <c:v>25.381944444444443</c:v>
                </c:pt>
                <c:pt idx="3656">
                  <c:v>25.388888888888889</c:v>
                </c:pt>
                <c:pt idx="3657">
                  <c:v>25.395833333333332</c:v>
                </c:pt>
                <c:pt idx="3658">
                  <c:v>25.402777777777775</c:v>
                </c:pt>
                <c:pt idx="3659">
                  <c:v>25.409722222222225</c:v>
                </c:pt>
                <c:pt idx="3660">
                  <c:v>25.416666666666668</c:v>
                </c:pt>
                <c:pt idx="3661">
                  <c:v>25.423611111111111</c:v>
                </c:pt>
                <c:pt idx="3662">
                  <c:v>25.430555555555557</c:v>
                </c:pt>
                <c:pt idx="3663">
                  <c:v>25.4375</c:v>
                </c:pt>
                <c:pt idx="3664">
                  <c:v>25.444444444444443</c:v>
                </c:pt>
                <c:pt idx="3665">
                  <c:v>25.451388888888889</c:v>
                </c:pt>
                <c:pt idx="3666">
                  <c:v>25.458333333333332</c:v>
                </c:pt>
                <c:pt idx="3667">
                  <c:v>25.465277777777775</c:v>
                </c:pt>
                <c:pt idx="3668">
                  <c:v>25.472222222222225</c:v>
                </c:pt>
                <c:pt idx="3669">
                  <c:v>25.479166666666668</c:v>
                </c:pt>
                <c:pt idx="3670">
                  <c:v>25.486111111111111</c:v>
                </c:pt>
                <c:pt idx="3671">
                  <c:v>25.493055555555557</c:v>
                </c:pt>
                <c:pt idx="3672">
                  <c:v>25.5</c:v>
                </c:pt>
                <c:pt idx="3673">
                  <c:v>25.506944444444443</c:v>
                </c:pt>
                <c:pt idx="3674">
                  <c:v>25.513888888888889</c:v>
                </c:pt>
                <c:pt idx="3675">
                  <c:v>25.520833333333332</c:v>
                </c:pt>
                <c:pt idx="3676">
                  <c:v>25.527777777777775</c:v>
                </c:pt>
                <c:pt idx="3677">
                  <c:v>25.534722222222225</c:v>
                </c:pt>
                <c:pt idx="3678">
                  <c:v>25.541666666666668</c:v>
                </c:pt>
                <c:pt idx="3679">
                  <c:v>25.548611111111111</c:v>
                </c:pt>
                <c:pt idx="3680">
                  <c:v>25.555555555555557</c:v>
                </c:pt>
                <c:pt idx="3681">
                  <c:v>25.5625</c:v>
                </c:pt>
                <c:pt idx="3682">
                  <c:v>25.569444444444443</c:v>
                </c:pt>
                <c:pt idx="3683">
                  <c:v>25.576388888888889</c:v>
                </c:pt>
                <c:pt idx="3684">
                  <c:v>25.583333333333332</c:v>
                </c:pt>
                <c:pt idx="3685">
                  <c:v>25.590277777777775</c:v>
                </c:pt>
                <c:pt idx="3686">
                  <c:v>25.597222222222225</c:v>
                </c:pt>
                <c:pt idx="3687">
                  <c:v>25.604166666666668</c:v>
                </c:pt>
                <c:pt idx="3688">
                  <c:v>25.611111111111111</c:v>
                </c:pt>
                <c:pt idx="3689">
                  <c:v>25.618055555555557</c:v>
                </c:pt>
                <c:pt idx="3690">
                  <c:v>25.625</c:v>
                </c:pt>
                <c:pt idx="3691">
                  <c:v>25.631944444444443</c:v>
                </c:pt>
                <c:pt idx="3692">
                  <c:v>25.638888888888889</c:v>
                </c:pt>
                <c:pt idx="3693">
                  <c:v>25.645833333333332</c:v>
                </c:pt>
                <c:pt idx="3694">
                  <c:v>25.652777777777775</c:v>
                </c:pt>
                <c:pt idx="3695">
                  <c:v>25.659722222222225</c:v>
                </c:pt>
                <c:pt idx="3696">
                  <c:v>25.666666666666668</c:v>
                </c:pt>
                <c:pt idx="3697">
                  <c:v>25.673611111111111</c:v>
                </c:pt>
                <c:pt idx="3698">
                  <c:v>25.680555555555557</c:v>
                </c:pt>
                <c:pt idx="3699">
                  <c:v>25.6875</c:v>
                </c:pt>
                <c:pt idx="3700">
                  <c:v>25.694444444444443</c:v>
                </c:pt>
                <c:pt idx="3701">
                  <c:v>25.701388888888889</c:v>
                </c:pt>
                <c:pt idx="3702">
                  <c:v>25.708333333333332</c:v>
                </c:pt>
                <c:pt idx="3703">
                  <c:v>25.715277777777775</c:v>
                </c:pt>
                <c:pt idx="3704">
                  <c:v>25.722222222222225</c:v>
                </c:pt>
                <c:pt idx="3705">
                  <c:v>25.729166666666668</c:v>
                </c:pt>
                <c:pt idx="3706">
                  <c:v>25.736111111111111</c:v>
                </c:pt>
                <c:pt idx="3707">
                  <c:v>25.743055555555557</c:v>
                </c:pt>
                <c:pt idx="3708">
                  <c:v>25.75</c:v>
                </c:pt>
                <c:pt idx="3709">
                  <c:v>25.756944444444443</c:v>
                </c:pt>
                <c:pt idx="3710">
                  <c:v>25.763888888888889</c:v>
                </c:pt>
                <c:pt idx="3711">
                  <c:v>25.770833333333332</c:v>
                </c:pt>
                <c:pt idx="3712">
                  <c:v>25.777777777777775</c:v>
                </c:pt>
                <c:pt idx="3713">
                  <c:v>25.784722222222225</c:v>
                </c:pt>
                <c:pt idx="3714">
                  <c:v>25.791666666666668</c:v>
                </c:pt>
                <c:pt idx="3715">
                  <c:v>25.798611111111111</c:v>
                </c:pt>
                <c:pt idx="3716">
                  <c:v>25.805555555555557</c:v>
                </c:pt>
                <c:pt idx="3717">
                  <c:v>25.8125</c:v>
                </c:pt>
                <c:pt idx="3718">
                  <c:v>25.819444444444443</c:v>
                </c:pt>
                <c:pt idx="3719">
                  <c:v>25.826388888888889</c:v>
                </c:pt>
                <c:pt idx="3720">
                  <c:v>25.833333333333332</c:v>
                </c:pt>
                <c:pt idx="3721">
                  <c:v>25.840277777777775</c:v>
                </c:pt>
                <c:pt idx="3722">
                  <c:v>25.847222222222225</c:v>
                </c:pt>
                <c:pt idx="3723">
                  <c:v>25.854166666666668</c:v>
                </c:pt>
                <c:pt idx="3724">
                  <c:v>25.861111111111111</c:v>
                </c:pt>
                <c:pt idx="3725">
                  <c:v>25.868055555555557</c:v>
                </c:pt>
                <c:pt idx="3726">
                  <c:v>25.875</c:v>
                </c:pt>
                <c:pt idx="3727">
                  <c:v>25.881944444444443</c:v>
                </c:pt>
                <c:pt idx="3728">
                  <c:v>25.888888888888889</c:v>
                </c:pt>
                <c:pt idx="3729">
                  <c:v>25.895833333333332</c:v>
                </c:pt>
                <c:pt idx="3730">
                  <c:v>25.902777777777775</c:v>
                </c:pt>
                <c:pt idx="3731">
                  <c:v>25.909722222222225</c:v>
                </c:pt>
                <c:pt idx="3732">
                  <c:v>25.916666666666668</c:v>
                </c:pt>
                <c:pt idx="3733">
                  <c:v>25.923611111111111</c:v>
                </c:pt>
                <c:pt idx="3734">
                  <c:v>25.930555555555557</c:v>
                </c:pt>
                <c:pt idx="3735">
                  <c:v>25.9375</c:v>
                </c:pt>
                <c:pt idx="3736">
                  <c:v>25.944444444444443</c:v>
                </c:pt>
                <c:pt idx="3737">
                  <c:v>25.951388888888889</c:v>
                </c:pt>
                <c:pt idx="3738">
                  <c:v>25.958333333333332</c:v>
                </c:pt>
                <c:pt idx="3739">
                  <c:v>25.965277777777775</c:v>
                </c:pt>
                <c:pt idx="3740">
                  <c:v>25.972222222222225</c:v>
                </c:pt>
                <c:pt idx="3741">
                  <c:v>25.979166666666668</c:v>
                </c:pt>
                <c:pt idx="3742">
                  <c:v>25.986111111111111</c:v>
                </c:pt>
                <c:pt idx="3743">
                  <c:v>25.993055555555557</c:v>
                </c:pt>
                <c:pt idx="3744">
                  <c:v>26</c:v>
                </c:pt>
                <c:pt idx="3745">
                  <c:v>26.006944444444443</c:v>
                </c:pt>
                <c:pt idx="3746">
                  <c:v>26.013888888888889</c:v>
                </c:pt>
                <c:pt idx="3747">
                  <c:v>26.020833333333332</c:v>
                </c:pt>
                <c:pt idx="3748">
                  <c:v>26.027777777777775</c:v>
                </c:pt>
                <c:pt idx="3749">
                  <c:v>26.034722222222225</c:v>
                </c:pt>
                <c:pt idx="3750">
                  <c:v>26.041666666666668</c:v>
                </c:pt>
                <c:pt idx="3751">
                  <c:v>26.048611111111111</c:v>
                </c:pt>
                <c:pt idx="3752">
                  <c:v>26.055555555555557</c:v>
                </c:pt>
                <c:pt idx="3753">
                  <c:v>26.0625</c:v>
                </c:pt>
                <c:pt idx="3754">
                  <c:v>26.069444444444443</c:v>
                </c:pt>
                <c:pt idx="3755">
                  <c:v>26.076388888888889</c:v>
                </c:pt>
                <c:pt idx="3756">
                  <c:v>26.083333333333332</c:v>
                </c:pt>
                <c:pt idx="3757">
                  <c:v>26.090277777777775</c:v>
                </c:pt>
                <c:pt idx="3758">
                  <c:v>26.097222222222225</c:v>
                </c:pt>
                <c:pt idx="3759">
                  <c:v>26.104166666666668</c:v>
                </c:pt>
                <c:pt idx="3760">
                  <c:v>26.111111111111111</c:v>
                </c:pt>
                <c:pt idx="3761">
                  <c:v>26.118055555555557</c:v>
                </c:pt>
                <c:pt idx="3762">
                  <c:v>26.125</c:v>
                </c:pt>
                <c:pt idx="3763">
                  <c:v>26.131944444444443</c:v>
                </c:pt>
                <c:pt idx="3764">
                  <c:v>26.138888888888889</c:v>
                </c:pt>
                <c:pt idx="3765">
                  <c:v>26.145833333333332</c:v>
                </c:pt>
                <c:pt idx="3766">
                  <c:v>26.152777777777775</c:v>
                </c:pt>
                <c:pt idx="3767">
                  <c:v>26.159722222222225</c:v>
                </c:pt>
                <c:pt idx="3768">
                  <c:v>26.166666666666668</c:v>
                </c:pt>
                <c:pt idx="3769">
                  <c:v>26.173611111111111</c:v>
                </c:pt>
                <c:pt idx="3770">
                  <c:v>26.180555555555557</c:v>
                </c:pt>
                <c:pt idx="3771">
                  <c:v>26.1875</c:v>
                </c:pt>
                <c:pt idx="3772">
                  <c:v>26.194444444444443</c:v>
                </c:pt>
                <c:pt idx="3773">
                  <c:v>26.201388888888889</c:v>
                </c:pt>
                <c:pt idx="3774">
                  <c:v>26.208333333333332</c:v>
                </c:pt>
                <c:pt idx="3775">
                  <c:v>26.215277777777775</c:v>
                </c:pt>
                <c:pt idx="3776">
                  <c:v>26.222222222222225</c:v>
                </c:pt>
                <c:pt idx="3777">
                  <c:v>26.229166666666668</c:v>
                </c:pt>
                <c:pt idx="3778">
                  <c:v>26.236111111111111</c:v>
                </c:pt>
                <c:pt idx="3779">
                  <c:v>26.243055555555557</c:v>
                </c:pt>
                <c:pt idx="3780">
                  <c:v>26.25</c:v>
                </c:pt>
                <c:pt idx="3781">
                  <c:v>26.256944444444443</c:v>
                </c:pt>
                <c:pt idx="3782">
                  <c:v>26.263888888888889</c:v>
                </c:pt>
                <c:pt idx="3783">
                  <c:v>26.270833333333332</c:v>
                </c:pt>
                <c:pt idx="3784">
                  <c:v>26.277777777777775</c:v>
                </c:pt>
                <c:pt idx="3785">
                  <c:v>26.284722222222225</c:v>
                </c:pt>
                <c:pt idx="3786">
                  <c:v>26.291666666666668</c:v>
                </c:pt>
                <c:pt idx="3787">
                  <c:v>26.298611111111111</c:v>
                </c:pt>
                <c:pt idx="3788">
                  <c:v>26.305555555555557</c:v>
                </c:pt>
                <c:pt idx="3789">
                  <c:v>26.3125</c:v>
                </c:pt>
                <c:pt idx="3790">
                  <c:v>26.319444444444443</c:v>
                </c:pt>
                <c:pt idx="3791">
                  <c:v>26.326388888888889</c:v>
                </c:pt>
                <c:pt idx="3792">
                  <c:v>26.333333333333332</c:v>
                </c:pt>
                <c:pt idx="3793">
                  <c:v>26.340277777777775</c:v>
                </c:pt>
                <c:pt idx="3794">
                  <c:v>26.347222222222225</c:v>
                </c:pt>
                <c:pt idx="3795">
                  <c:v>26.354166666666668</c:v>
                </c:pt>
                <c:pt idx="3796">
                  <c:v>26.361111111111111</c:v>
                </c:pt>
                <c:pt idx="3797">
                  <c:v>26.368055555555557</c:v>
                </c:pt>
                <c:pt idx="3798">
                  <c:v>26.375</c:v>
                </c:pt>
                <c:pt idx="3799">
                  <c:v>26.381944444444443</c:v>
                </c:pt>
                <c:pt idx="3800">
                  <c:v>26.388888888888889</c:v>
                </c:pt>
                <c:pt idx="3801">
                  <c:v>26.395833333333332</c:v>
                </c:pt>
                <c:pt idx="3802">
                  <c:v>26.402777777777775</c:v>
                </c:pt>
                <c:pt idx="3803">
                  <c:v>26.409722222222225</c:v>
                </c:pt>
                <c:pt idx="3804">
                  <c:v>26.416666666666668</c:v>
                </c:pt>
                <c:pt idx="3805">
                  <c:v>26.423611111111111</c:v>
                </c:pt>
                <c:pt idx="3806">
                  <c:v>26.430555555555557</c:v>
                </c:pt>
                <c:pt idx="3807">
                  <c:v>26.4375</c:v>
                </c:pt>
                <c:pt idx="3808">
                  <c:v>26.444444444444443</c:v>
                </c:pt>
                <c:pt idx="3809">
                  <c:v>26.451388888888889</c:v>
                </c:pt>
                <c:pt idx="3810">
                  <c:v>26.458333333333332</c:v>
                </c:pt>
                <c:pt idx="3811">
                  <c:v>26.465277777777775</c:v>
                </c:pt>
                <c:pt idx="3812">
                  <c:v>26.472222222222225</c:v>
                </c:pt>
                <c:pt idx="3813">
                  <c:v>26.479166666666668</c:v>
                </c:pt>
                <c:pt idx="3814">
                  <c:v>26.486111111111111</c:v>
                </c:pt>
                <c:pt idx="3815">
                  <c:v>26.493055555555557</c:v>
                </c:pt>
                <c:pt idx="3816">
                  <c:v>26.5</c:v>
                </c:pt>
                <c:pt idx="3817">
                  <c:v>26.506944444444443</c:v>
                </c:pt>
                <c:pt idx="3818">
                  <c:v>26.513888888888889</c:v>
                </c:pt>
                <c:pt idx="3819">
                  <c:v>26.520833333333332</c:v>
                </c:pt>
                <c:pt idx="3820">
                  <c:v>26.527777777777775</c:v>
                </c:pt>
                <c:pt idx="3821">
                  <c:v>26.534722222222225</c:v>
                </c:pt>
                <c:pt idx="3822">
                  <c:v>26.541666666666668</c:v>
                </c:pt>
                <c:pt idx="3823">
                  <c:v>26.548611111111111</c:v>
                </c:pt>
                <c:pt idx="3824">
                  <c:v>26.555555555555557</c:v>
                </c:pt>
                <c:pt idx="3825">
                  <c:v>26.5625</c:v>
                </c:pt>
                <c:pt idx="3826">
                  <c:v>26.569444444444443</c:v>
                </c:pt>
                <c:pt idx="3827">
                  <c:v>26.576388888888889</c:v>
                </c:pt>
                <c:pt idx="3828">
                  <c:v>26.583333333333332</c:v>
                </c:pt>
                <c:pt idx="3829">
                  <c:v>26.590277777777775</c:v>
                </c:pt>
                <c:pt idx="3830">
                  <c:v>26.597222222222225</c:v>
                </c:pt>
                <c:pt idx="3831">
                  <c:v>26.604166666666668</c:v>
                </c:pt>
                <c:pt idx="3832">
                  <c:v>26.611111111111111</c:v>
                </c:pt>
                <c:pt idx="3833">
                  <c:v>26.618055555555557</c:v>
                </c:pt>
                <c:pt idx="3834">
                  <c:v>26.625</c:v>
                </c:pt>
                <c:pt idx="3835">
                  <c:v>26.631944444444443</c:v>
                </c:pt>
                <c:pt idx="3836">
                  <c:v>26.638888888888889</c:v>
                </c:pt>
                <c:pt idx="3837">
                  <c:v>26.645833333333332</c:v>
                </c:pt>
                <c:pt idx="3838">
                  <c:v>26.652777777777775</c:v>
                </c:pt>
                <c:pt idx="3839">
                  <c:v>26.659722222222225</c:v>
                </c:pt>
                <c:pt idx="3840">
                  <c:v>26.666666666666668</c:v>
                </c:pt>
                <c:pt idx="3841">
                  <c:v>26.673611111111111</c:v>
                </c:pt>
                <c:pt idx="3842">
                  <c:v>26.680555555555557</c:v>
                </c:pt>
                <c:pt idx="3843">
                  <c:v>26.6875</c:v>
                </c:pt>
                <c:pt idx="3844">
                  <c:v>26.694444444444443</c:v>
                </c:pt>
                <c:pt idx="3845">
                  <c:v>26.701388888888889</c:v>
                </c:pt>
                <c:pt idx="3846">
                  <c:v>26.708333333333332</c:v>
                </c:pt>
                <c:pt idx="3847">
                  <c:v>26.715277777777775</c:v>
                </c:pt>
                <c:pt idx="3848">
                  <c:v>26.722222222222225</c:v>
                </c:pt>
                <c:pt idx="3849">
                  <c:v>26.729166666666668</c:v>
                </c:pt>
                <c:pt idx="3850">
                  <c:v>26.736111111111111</c:v>
                </c:pt>
                <c:pt idx="3851">
                  <c:v>26.743055555555557</c:v>
                </c:pt>
                <c:pt idx="3852">
                  <c:v>26.75</c:v>
                </c:pt>
                <c:pt idx="3853">
                  <c:v>26.756944444444443</c:v>
                </c:pt>
                <c:pt idx="3854">
                  <c:v>26.763888888888889</c:v>
                </c:pt>
                <c:pt idx="3855">
                  <c:v>26.770833333333332</c:v>
                </c:pt>
                <c:pt idx="3856">
                  <c:v>26.777777777777775</c:v>
                </c:pt>
                <c:pt idx="3857">
                  <c:v>26.784722222222225</c:v>
                </c:pt>
                <c:pt idx="3858">
                  <c:v>26.791666666666668</c:v>
                </c:pt>
                <c:pt idx="3859">
                  <c:v>26.798611111111111</c:v>
                </c:pt>
                <c:pt idx="3860">
                  <c:v>26.805555555555557</c:v>
                </c:pt>
                <c:pt idx="3861">
                  <c:v>26.8125</c:v>
                </c:pt>
                <c:pt idx="3862">
                  <c:v>26.819444444444443</c:v>
                </c:pt>
                <c:pt idx="3863">
                  <c:v>26.826388888888889</c:v>
                </c:pt>
                <c:pt idx="3864">
                  <c:v>26.833333333333332</c:v>
                </c:pt>
                <c:pt idx="3865">
                  <c:v>26.840277777777775</c:v>
                </c:pt>
                <c:pt idx="3866">
                  <c:v>26.847222222222225</c:v>
                </c:pt>
                <c:pt idx="3867">
                  <c:v>26.854166666666668</c:v>
                </c:pt>
                <c:pt idx="3868">
                  <c:v>26.861111111111111</c:v>
                </c:pt>
                <c:pt idx="3869">
                  <c:v>26.868055555555557</c:v>
                </c:pt>
                <c:pt idx="3870">
                  <c:v>26.875</c:v>
                </c:pt>
                <c:pt idx="3871">
                  <c:v>26.881944444444443</c:v>
                </c:pt>
                <c:pt idx="3872">
                  <c:v>26.888888888888889</c:v>
                </c:pt>
                <c:pt idx="3873">
                  <c:v>26.895833333333332</c:v>
                </c:pt>
                <c:pt idx="3874">
                  <c:v>26.902777777777775</c:v>
                </c:pt>
                <c:pt idx="3875">
                  <c:v>26.909722222222225</c:v>
                </c:pt>
                <c:pt idx="3876">
                  <c:v>26.916666666666668</c:v>
                </c:pt>
                <c:pt idx="3877">
                  <c:v>26.923611111111111</c:v>
                </c:pt>
                <c:pt idx="3878">
                  <c:v>26.930555555555557</c:v>
                </c:pt>
                <c:pt idx="3879">
                  <c:v>26.9375</c:v>
                </c:pt>
                <c:pt idx="3880">
                  <c:v>26.944444444444443</c:v>
                </c:pt>
                <c:pt idx="3881">
                  <c:v>26.951388888888889</c:v>
                </c:pt>
                <c:pt idx="3882">
                  <c:v>26.958333333333332</c:v>
                </c:pt>
                <c:pt idx="3883">
                  <c:v>26.965277777777775</c:v>
                </c:pt>
                <c:pt idx="3884">
                  <c:v>26.972222222222225</c:v>
                </c:pt>
                <c:pt idx="3885">
                  <c:v>26.979166666666668</c:v>
                </c:pt>
                <c:pt idx="3886">
                  <c:v>26.986111111111111</c:v>
                </c:pt>
                <c:pt idx="3887">
                  <c:v>26.993055555555557</c:v>
                </c:pt>
                <c:pt idx="3888">
                  <c:v>27</c:v>
                </c:pt>
                <c:pt idx="3889">
                  <c:v>27.006944444444443</c:v>
                </c:pt>
                <c:pt idx="3890">
                  <c:v>27.013888888888889</c:v>
                </c:pt>
                <c:pt idx="3891">
                  <c:v>27.020833333333332</c:v>
                </c:pt>
                <c:pt idx="3892">
                  <c:v>27.027777777777775</c:v>
                </c:pt>
                <c:pt idx="3893">
                  <c:v>27.034722222222225</c:v>
                </c:pt>
                <c:pt idx="3894">
                  <c:v>27.041666666666668</c:v>
                </c:pt>
                <c:pt idx="3895">
                  <c:v>27.048611111111111</c:v>
                </c:pt>
                <c:pt idx="3896">
                  <c:v>27.055555555555557</c:v>
                </c:pt>
                <c:pt idx="3897">
                  <c:v>27.0625</c:v>
                </c:pt>
                <c:pt idx="3898">
                  <c:v>27.069444444444443</c:v>
                </c:pt>
                <c:pt idx="3899">
                  <c:v>27.076388888888889</c:v>
                </c:pt>
                <c:pt idx="3900">
                  <c:v>27.083333333333332</c:v>
                </c:pt>
                <c:pt idx="3901">
                  <c:v>27.090277777777775</c:v>
                </c:pt>
                <c:pt idx="3902">
                  <c:v>27.097222222222225</c:v>
                </c:pt>
                <c:pt idx="3903">
                  <c:v>27.104166666666668</c:v>
                </c:pt>
                <c:pt idx="3904">
                  <c:v>27.111111111111111</c:v>
                </c:pt>
                <c:pt idx="3905">
                  <c:v>27.118055555555557</c:v>
                </c:pt>
                <c:pt idx="3906">
                  <c:v>27.125</c:v>
                </c:pt>
                <c:pt idx="3907">
                  <c:v>27.131944444444443</c:v>
                </c:pt>
                <c:pt idx="3908">
                  <c:v>27.138888888888889</c:v>
                </c:pt>
                <c:pt idx="3909">
                  <c:v>27.145833333333332</c:v>
                </c:pt>
                <c:pt idx="3910">
                  <c:v>27.152777777777775</c:v>
                </c:pt>
                <c:pt idx="3911">
                  <c:v>27.159722222222225</c:v>
                </c:pt>
                <c:pt idx="3912">
                  <c:v>27.166666666666668</c:v>
                </c:pt>
                <c:pt idx="3913">
                  <c:v>27.173611111111111</c:v>
                </c:pt>
                <c:pt idx="3914">
                  <c:v>27.180555555555557</c:v>
                </c:pt>
                <c:pt idx="3915">
                  <c:v>27.1875</c:v>
                </c:pt>
                <c:pt idx="3916">
                  <c:v>27.194444444444443</c:v>
                </c:pt>
                <c:pt idx="3917">
                  <c:v>27.201388888888889</c:v>
                </c:pt>
                <c:pt idx="3918">
                  <c:v>27.208333333333332</c:v>
                </c:pt>
                <c:pt idx="3919">
                  <c:v>27.215277777777775</c:v>
                </c:pt>
                <c:pt idx="3920">
                  <c:v>27.222222222222225</c:v>
                </c:pt>
                <c:pt idx="3921">
                  <c:v>27.229166666666668</c:v>
                </c:pt>
                <c:pt idx="3922">
                  <c:v>27.236111111111111</c:v>
                </c:pt>
                <c:pt idx="3923">
                  <c:v>27.243055555555557</c:v>
                </c:pt>
                <c:pt idx="3924">
                  <c:v>27.25</c:v>
                </c:pt>
                <c:pt idx="3925">
                  <c:v>27.256944444444443</c:v>
                </c:pt>
                <c:pt idx="3926">
                  <c:v>27.263888888888889</c:v>
                </c:pt>
                <c:pt idx="3927">
                  <c:v>27.270833333333332</c:v>
                </c:pt>
                <c:pt idx="3928">
                  <c:v>27.277777777777775</c:v>
                </c:pt>
                <c:pt idx="3929">
                  <c:v>27.284722222222225</c:v>
                </c:pt>
                <c:pt idx="3930">
                  <c:v>27.291666666666668</c:v>
                </c:pt>
                <c:pt idx="3931">
                  <c:v>27.298611111111111</c:v>
                </c:pt>
                <c:pt idx="3932">
                  <c:v>27.305555555555557</c:v>
                </c:pt>
                <c:pt idx="3933">
                  <c:v>27.3125</c:v>
                </c:pt>
                <c:pt idx="3934">
                  <c:v>27.319444444444443</c:v>
                </c:pt>
                <c:pt idx="3935">
                  <c:v>27.326388888888889</c:v>
                </c:pt>
                <c:pt idx="3936">
                  <c:v>27.333333333333332</c:v>
                </c:pt>
                <c:pt idx="3937">
                  <c:v>27.340277777777775</c:v>
                </c:pt>
                <c:pt idx="3938">
                  <c:v>27.347222222222225</c:v>
                </c:pt>
                <c:pt idx="3939">
                  <c:v>27.354166666666668</c:v>
                </c:pt>
                <c:pt idx="3940">
                  <c:v>27.361111111111111</c:v>
                </c:pt>
                <c:pt idx="3941">
                  <c:v>27.368055555555557</c:v>
                </c:pt>
                <c:pt idx="3942">
                  <c:v>27.375</c:v>
                </c:pt>
                <c:pt idx="3943">
                  <c:v>27.381944444444443</c:v>
                </c:pt>
                <c:pt idx="3944">
                  <c:v>27.388888888888889</c:v>
                </c:pt>
                <c:pt idx="3945">
                  <c:v>27.395833333333332</c:v>
                </c:pt>
                <c:pt idx="3946">
                  <c:v>27.402777777777775</c:v>
                </c:pt>
                <c:pt idx="3947">
                  <c:v>27.409722222222225</c:v>
                </c:pt>
                <c:pt idx="3948">
                  <c:v>27.416666666666668</c:v>
                </c:pt>
                <c:pt idx="3949">
                  <c:v>27.423611111111111</c:v>
                </c:pt>
                <c:pt idx="3950">
                  <c:v>27.430555555555557</c:v>
                </c:pt>
                <c:pt idx="3951">
                  <c:v>27.4375</c:v>
                </c:pt>
                <c:pt idx="3952">
                  <c:v>27.444444444444443</c:v>
                </c:pt>
                <c:pt idx="3953">
                  <c:v>27.451388888888889</c:v>
                </c:pt>
                <c:pt idx="3954">
                  <c:v>27.458333333333332</c:v>
                </c:pt>
                <c:pt idx="3955">
                  <c:v>27.465277777777775</c:v>
                </c:pt>
                <c:pt idx="3956">
                  <c:v>27.472222222222225</c:v>
                </c:pt>
                <c:pt idx="3957">
                  <c:v>27.479166666666668</c:v>
                </c:pt>
                <c:pt idx="3958">
                  <c:v>27.486111111111111</c:v>
                </c:pt>
                <c:pt idx="3959">
                  <c:v>27.493055555555557</c:v>
                </c:pt>
                <c:pt idx="3960">
                  <c:v>27.5</c:v>
                </c:pt>
                <c:pt idx="3961">
                  <c:v>27.506944444444443</c:v>
                </c:pt>
                <c:pt idx="3962">
                  <c:v>27.513888888888889</c:v>
                </c:pt>
                <c:pt idx="3963">
                  <c:v>27.520833333333332</c:v>
                </c:pt>
                <c:pt idx="3964">
                  <c:v>27.527777777777775</c:v>
                </c:pt>
                <c:pt idx="3965">
                  <c:v>27.534722222222225</c:v>
                </c:pt>
                <c:pt idx="3966">
                  <c:v>27.541666666666668</c:v>
                </c:pt>
                <c:pt idx="3967">
                  <c:v>27.548611111111111</c:v>
                </c:pt>
                <c:pt idx="3968">
                  <c:v>27.555555555555557</c:v>
                </c:pt>
                <c:pt idx="3969">
                  <c:v>27.5625</c:v>
                </c:pt>
                <c:pt idx="3970">
                  <c:v>27.569444444444443</c:v>
                </c:pt>
                <c:pt idx="3971">
                  <c:v>27.576388888888889</c:v>
                </c:pt>
                <c:pt idx="3972">
                  <c:v>27.583333333333332</c:v>
                </c:pt>
                <c:pt idx="3973">
                  <c:v>27.590277777777775</c:v>
                </c:pt>
                <c:pt idx="3974">
                  <c:v>27.597222222222225</c:v>
                </c:pt>
                <c:pt idx="3975">
                  <c:v>27.604166666666668</c:v>
                </c:pt>
                <c:pt idx="3976">
                  <c:v>27.611111111111111</c:v>
                </c:pt>
                <c:pt idx="3977">
                  <c:v>27.618055555555557</c:v>
                </c:pt>
                <c:pt idx="3978">
                  <c:v>27.625</c:v>
                </c:pt>
                <c:pt idx="3979">
                  <c:v>27.631944444444443</c:v>
                </c:pt>
                <c:pt idx="3980">
                  <c:v>27.638888888888889</c:v>
                </c:pt>
                <c:pt idx="3981">
                  <c:v>27.645833333333332</c:v>
                </c:pt>
                <c:pt idx="3982">
                  <c:v>27.652777777777775</c:v>
                </c:pt>
                <c:pt idx="3983">
                  <c:v>27.659722222222225</c:v>
                </c:pt>
                <c:pt idx="3984">
                  <c:v>27.666666666666668</c:v>
                </c:pt>
                <c:pt idx="3985">
                  <c:v>27.673611111111111</c:v>
                </c:pt>
                <c:pt idx="3986">
                  <c:v>27.680555555555557</c:v>
                </c:pt>
                <c:pt idx="3987">
                  <c:v>27.6875</c:v>
                </c:pt>
                <c:pt idx="3988">
                  <c:v>27.694444444444443</c:v>
                </c:pt>
                <c:pt idx="3989">
                  <c:v>27.701388888888889</c:v>
                </c:pt>
                <c:pt idx="3990">
                  <c:v>27.708333333333332</c:v>
                </c:pt>
                <c:pt idx="3991">
                  <c:v>27.715277777777775</c:v>
                </c:pt>
                <c:pt idx="3992">
                  <c:v>27.722222222222225</c:v>
                </c:pt>
                <c:pt idx="3993">
                  <c:v>27.729166666666668</c:v>
                </c:pt>
                <c:pt idx="3994">
                  <c:v>27.736111111111111</c:v>
                </c:pt>
                <c:pt idx="3995">
                  <c:v>27.743055555555557</c:v>
                </c:pt>
                <c:pt idx="3996">
                  <c:v>27.75</c:v>
                </c:pt>
                <c:pt idx="3997">
                  <c:v>27.756944444444443</c:v>
                </c:pt>
                <c:pt idx="3998">
                  <c:v>27.763888888888889</c:v>
                </c:pt>
                <c:pt idx="3999">
                  <c:v>27.770833333333332</c:v>
                </c:pt>
                <c:pt idx="4000">
                  <c:v>27.777777777777775</c:v>
                </c:pt>
                <c:pt idx="4001">
                  <c:v>27.784722222222225</c:v>
                </c:pt>
                <c:pt idx="4002">
                  <c:v>27.791666666666668</c:v>
                </c:pt>
                <c:pt idx="4003">
                  <c:v>27.798611111111111</c:v>
                </c:pt>
                <c:pt idx="4004">
                  <c:v>27.805555555555557</c:v>
                </c:pt>
                <c:pt idx="4005">
                  <c:v>27.8125</c:v>
                </c:pt>
                <c:pt idx="4006">
                  <c:v>27.819444444444443</c:v>
                </c:pt>
                <c:pt idx="4007">
                  <c:v>27.826388888888889</c:v>
                </c:pt>
                <c:pt idx="4008">
                  <c:v>27.833333333333332</c:v>
                </c:pt>
                <c:pt idx="4009">
                  <c:v>27.840277777777775</c:v>
                </c:pt>
                <c:pt idx="4010">
                  <c:v>27.847222222222225</c:v>
                </c:pt>
                <c:pt idx="4011">
                  <c:v>27.854166666666668</c:v>
                </c:pt>
                <c:pt idx="4012">
                  <c:v>27.861111111111111</c:v>
                </c:pt>
                <c:pt idx="4013">
                  <c:v>27.868055555555557</c:v>
                </c:pt>
                <c:pt idx="4014">
                  <c:v>27.875</c:v>
                </c:pt>
                <c:pt idx="4015">
                  <c:v>27.881944444444443</c:v>
                </c:pt>
                <c:pt idx="4016">
                  <c:v>27.888888888888889</c:v>
                </c:pt>
                <c:pt idx="4017">
                  <c:v>27.895833333333332</c:v>
                </c:pt>
                <c:pt idx="4018">
                  <c:v>27.902777777777775</c:v>
                </c:pt>
                <c:pt idx="4019">
                  <c:v>27.909722222222225</c:v>
                </c:pt>
                <c:pt idx="4020">
                  <c:v>27.916666666666668</c:v>
                </c:pt>
                <c:pt idx="4021">
                  <c:v>27.923611111111111</c:v>
                </c:pt>
                <c:pt idx="4022">
                  <c:v>27.930555555555557</c:v>
                </c:pt>
                <c:pt idx="4023">
                  <c:v>27.9375</c:v>
                </c:pt>
                <c:pt idx="4024">
                  <c:v>27.944444444444443</c:v>
                </c:pt>
                <c:pt idx="4025">
                  <c:v>27.951388888888889</c:v>
                </c:pt>
                <c:pt idx="4026">
                  <c:v>27.958333333333332</c:v>
                </c:pt>
                <c:pt idx="4027">
                  <c:v>27.965277777777775</c:v>
                </c:pt>
                <c:pt idx="4028">
                  <c:v>27.972222222222225</c:v>
                </c:pt>
                <c:pt idx="4029">
                  <c:v>27.979166666666668</c:v>
                </c:pt>
                <c:pt idx="4030">
                  <c:v>27.986111111111111</c:v>
                </c:pt>
                <c:pt idx="4031">
                  <c:v>27.993055555555557</c:v>
                </c:pt>
                <c:pt idx="4032">
                  <c:v>28</c:v>
                </c:pt>
                <c:pt idx="4033">
                  <c:v>28.006944444444443</c:v>
                </c:pt>
                <c:pt idx="4034">
                  <c:v>28.013888888888889</c:v>
                </c:pt>
                <c:pt idx="4035">
                  <c:v>28.020833333333332</c:v>
                </c:pt>
                <c:pt idx="4036">
                  <c:v>28.027777777777775</c:v>
                </c:pt>
                <c:pt idx="4037">
                  <c:v>28.034722222222225</c:v>
                </c:pt>
                <c:pt idx="4038">
                  <c:v>28.041666666666668</c:v>
                </c:pt>
                <c:pt idx="4039">
                  <c:v>28.048611111111111</c:v>
                </c:pt>
                <c:pt idx="4040">
                  <c:v>28.055555555555557</c:v>
                </c:pt>
                <c:pt idx="4041">
                  <c:v>28.0625</c:v>
                </c:pt>
                <c:pt idx="4042">
                  <c:v>28.069444444444443</c:v>
                </c:pt>
                <c:pt idx="4043">
                  <c:v>28.076388888888889</c:v>
                </c:pt>
                <c:pt idx="4044">
                  <c:v>28.083333333333332</c:v>
                </c:pt>
                <c:pt idx="4045">
                  <c:v>28.090277777777775</c:v>
                </c:pt>
                <c:pt idx="4046">
                  <c:v>28.097222222222225</c:v>
                </c:pt>
                <c:pt idx="4047">
                  <c:v>28.104166666666668</c:v>
                </c:pt>
                <c:pt idx="4048">
                  <c:v>28.111111111111111</c:v>
                </c:pt>
                <c:pt idx="4049">
                  <c:v>28.118055555555557</c:v>
                </c:pt>
                <c:pt idx="4050">
                  <c:v>28.125</c:v>
                </c:pt>
                <c:pt idx="4051">
                  <c:v>28.131944444444443</c:v>
                </c:pt>
                <c:pt idx="4052">
                  <c:v>28.138888888888889</c:v>
                </c:pt>
                <c:pt idx="4053">
                  <c:v>28.145833333333332</c:v>
                </c:pt>
                <c:pt idx="4054">
                  <c:v>28.152777777777775</c:v>
                </c:pt>
                <c:pt idx="4055">
                  <c:v>28.159722222222225</c:v>
                </c:pt>
                <c:pt idx="4056">
                  <c:v>28.166666666666668</c:v>
                </c:pt>
                <c:pt idx="4057">
                  <c:v>28.173611111111111</c:v>
                </c:pt>
                <c:pt idx="4058">
                  <c:v>28.180555555555557</c:v>
                </c:pt>
                <c:pt idx="4059">
                  <c:v>28.1875</c:v>
                </c:pt>
                <c:pt idx="4060">
                  <c:v>28.194444444444443</c:v>
                </c:pt>
                <c:pt idx="4061">
                  <c:v>28.201388888888889</c:v>
                </c:pt>
                <c:pt idx="4062">
                  <c:v>28.208333333333332</c:v>
                </c:pt>
                <c:pt idx="4063">
                  <c:v>28.215277777777775</c:v>
                </c:pt>
                <c:pt idx="4064">
                  <c:v>28.222222222222225</c:v>
                </c:pt>
                <c:pt idx="4065">
                  <c:v>28.229166666666668</c:v>
                </c:pt>
                <c:pt idx="4066">
                  <c:v>28.236111111111111</c:v>
                </c:pt>
                <c:pt idx="4067">
                  <c:v>28.243055555555557</c:v>
                </c:pt>
                <c:pt idx="4068">
                  <c:v>28.25</c:v>
                </c:pt>
                <c:pt idx="4069">
                  <c:v>28.256944444444443</c:v>
                </c:pt>
                <c:pt idx="4070">
                  <c:v>28.263888888888889</c:v>
                </c:pt>
                <c:pt idx="4071">
                  <c:v>28.270833333333332</c:v>
                </c:pt>
                <c:pt idx="4072">
                  <c:v>28.277777777777775</c:v>
                </c:pt>
                <c:pt idx="4073">
                  <c:v>28.284722222222225</c:v>
                </c:pt>
                <c:pt idx="4074">
                  <c:v>28.291666666666668</c:v>
                </c:pt>
                <c:pt idx="4075">
                  <c:v>28.298611111111111</c:v>
                </c:pt>
                <c:pt idx="4076">
                  <c:v>28.305555555555557</c:v>
                </c:pt>
                <c:pt idx="4077">
                  <c:v>28.3125</c:v>
                </c:pt>
                <c:pt idx="4078">
                  <c:v>28.319444444444443</c:v>
                </c:pt>
                <c:pt idx="4079">
                  <c:v>28.326388888888889</c:v>
                </c:pt>
                <c:pt idx="4080">
                  <c:v>28.333333333333332</c:v>
                </c:pt>
                <c:pt idx="4081">
                  <c:v>28.340277777777775</c:v>
                </c:pt>
                <c:pt idx="4082">
                  <c:v>28.347222222222225</c:v>
                </c:pt>
                <c:pt idx="4083">
                  <c:v>28.354166666666668</c:v>
                </c:pt>
                <c:pt idx="4084">
                  <c:v>28.361111111111111</c:v>
                </c:pt>
                <c:pt idx="4085">
                  <c:v>28.368055555555557</c:v>
                </c:pt>
                <c:pt idx="4086">
                  <c:v>28.375</c:v>
                </c:pt>
                <c:pt idx="4087">
                  <c:v>28.381944444444443</c:v>
                </c:pt>
                <c:pt idx="4088">
                  <c:v>28.388888888888889</c:v>
                </c:pt>
                <c:pt idx="4089">
                  <c:v>28.395833333333332</c:v>
                </c:pt>
                <c:pt idx="4090">
                  <c:v>28.402777777777775</c:v>
                </c:pt>
                <c:pt idx="4091">
                  <c:v>28.409722222222225</c:v>
                </c:pt>
                <c:pt idx="4092">
                  <c:v>28.416666666666668</c:v>
                </c:pt>
                <c:pt idx="4093">
                  <c:v>28.423611111111111</c:v>
                </c:pt>
                <c:pt idx="4094">
                  <c:v>28.430555555555557</c:v>
                </c:pt>
                <c:pt idx="4095">
                  <c:v>28.4375</c:v>
                </c:pt>
                <c:pt idx="4096">
                  <c:v>28.444444444444443</c:v>
                </c:pt>
                <c:pt idx="4097">
                  <c:v>28.451388888888889</c:v>
                </c:pt>
                <c:pt idx="4098">
                  <c:v>28.458333333333332</c:v>
                </c:pt>
                <c:pt idx="4099">
                  <c:v>28.465277777777775</c:v>
                </c:pt>
                <c:pt idx="4100">
                  <c:v>28.472222222222225</c:v>
                </c:pt>
                <c:pt idx="4101">
                  <c:v>28.479166666666668</c:v>
                </c:pt>
                <c:pt idx="4102">
                  <c:v>28.486111111111111</c:v>
                </c:pt>
                <c:pt idx="4103">
                  <c:v>28.493055555555557</c:v>
                </c:pt>
                <c:pt idx="4104">
                  <c:v>28.5</c:v>
                </c:pt>
                <c:pt idx="4105">
                  <c:v>28.506944444444443</c:v>
                </c:pt>
                <c:pt idx="4106">
                  <c:v>28.513888888888889</c:v>
                </c:pt>
                <c:pt idx="4107">
                  <c:v>28.520833333333332</c:v>
                </c:pt>
                <c:pt idx="4108">
                  <c:v>28.527777777777775</c:v>
                </c:pt>
                <c:pt idx="4109">
                  <c:v>28.534722222222225</c:v>
                </c:pt>
                <c:pt idx="4110">
                  <c:v>28.541666666666668</c:v>
                </c:pt>
                <c:pt idx="4111">
                  <c:v>28.548611111111111</c:v>
                </c:pt>
                <c:pt idx="4112">
                  <c:v>28.555555555555557</c:v>
                </c:pt>
                <c:pt idx="4113">
                  <c:v>28.5625</c:v>
                </c:pt>
                <c:pt idx="4114">
                  <c:v>28.569444444444443</c:v>
                </c:pt>
                <c:pt idx="4115">
                  <c:v>28.576388888888889</c:v>
                </c:pt>
                <c:pt idx="4116">
                  <c:v>28.583333333333332</c:v>
                </c:pt>
                <c:pt idx="4117">
                  <c:v>28.590277777777775</c:v>
                </c:pt>
                <c:pt idx="4118">
                  <c:v>28.597222222222225</c:v>
                </c:pt>
                <c:pt idx="4119">
                  <c:v>28.604166666666668</c:v>
                </c:pt>
                <c:pt idx="4120">
                  <c:v>28.611111111111111</c:v>
                </c:pt>
                <c:pt idx="4121">
                  <c:v>28.618055555555557</c:v>
                </c:pt>
                <c:pt idx="4122">
                  <c:v>28.625</c:v>
                </c:pt>
                <c:pt idx="4123">
                  <c:v>28.631944444444443</c:v>
                </c:pt>
                <c:pt idx="4124">
                  <c:v>28.638888888888889</c:v>
                </c:pt>
                <c:pt idx="4125">
                  <c:v>28.645833333333332</c:v>
                </c:pt>
                <c:pt idx="4126">
                  <c:v>28.652777777777775</c:v>
                </c:pt>
                <c:pt idx="4127">
                  <c:v>28.659722222222225</c:v>
                </c:pt>
                <c:pt idx="4128">
                  <c:v>28.666666666666668</c:v>
                </c:pt>
                <c:pt idx="4129">
                  <c:v>28.673611111111111</c:v>
                </c:pt>
                <c:pt idx="4130">
                  <c:v>28.680555555555557</c:v>
                </c:pt>
                <c:pt idx="4131">
                  <c:v>28.6875</c:v>
                </c:pt>
                <c:pt idx="4132">
                  <c:v>28.694444444444443</c:v>
                </c:pt>
                <c:pt idx="4133">
                  <c:v>28.701388888888889</c:v>
                </c:pt>
                <c:pt idx="4134">
                  <c:v>28.708333333333332</c:v>
                </c:pt>
                <c:pt idx="4135">
                  <c:v>28.715277777777775</c:v>
                </c:pt>
                <c:pt idx="4136">
                  <c:v>28.722222222222225</c:v>
                </c:pt>
                <c:pt idx="4137">
                  <c:v>28.729166666666668</c:v>
                </c:pt>
                <c:pt idx="4138">
                  <c:v>28.736111111111111</c:v>
                </c:pt>
                <c:pt idx="4139">
                  <c:v>28.743055555555557</c:v>
                </c:pt>
                <c:pt idx="4140">
                  <c:v>28.75</c:v>
                </c:pt>
                <c:pt idx="4141">
                  <c:v>28.756944444444443</c:v>
                </c:pt>
                <c:pt idx="4142">
                  <c:v>28.763888888888889</c:v>
                </c:pt>
                <c:pt idx="4143">
                  <c:v>28.770833333333332</c:v>
                </c:pt>
                <c:pt idx="4144">
                  <c:v>28.777777777777775</c:v>
                </c:pt>
                <c:pt idx="4145">
                  <c:v>28.784722222222225</c:v>
                </c:pt>
                <c:pt idx="4146">
                  <c:v>28.791666666666668</c:v>
                </c:pt>
                <c:pt idx="4147">
                  <c:v>28.798611111111111</c:v>
                </c:pt>
                <c:pt idx="4148">
                  <c:v>28.805555555555557</c:v>
                </c:pt>
                <c:pt idx="4149">
                  <c:v>28.8125</c:v>
                </c:pt>
                <c:pt idx="4150">
                  <c:v>28.819444444444443</c:v>
                </c:pt>
                <c:pt idx="4151">
                  <c:v>28.826388888888889</c:v>
                </c:pt>
                <c:pt idx="4152">
                  <c:v>28.833333333333332</c:v>
                </c:pt>
                <c:pt idx="4153">
                  <c:v>28.840277777777775</c:v>
                </c:pt>
                <c:pt idx="4154">
                  <c:v>28.847222222222225</c:v>
                </c:pt>
                <c:pt idx="4155">
                  <c:v>28.854166666666668</c:v>
                </c:pt>
                <c:pt idx="4156">
                  <c:v>28.861111111111111</c:v>
                </c:pt>
                <c:pt idx="4157">
                  <c:v>28.868055555555557</c:v>
                </c:pt>
                <c:pt idx="4158">
                  <c:v>28.875</c:v>
                </c:pt>
                <c:pt idx="4159">
                  <c:v>28.881944444444443</c:v>
                </c:pt>
                <c:pt idx="4160">
                  <c:v>28.888888888888889</c:v>
                </c:pt>
                <c:pt idx="4161">
                  <c:v>28.895833333333332</c:v>
                </c:pt>
                <c:pt idx="4162">
                  <c:v>28.902777777777775</c:v>
                </c:pt>
                <c:pt idx="4163">
                  <c:v>28.909722222222225</c:v>
                </c:pt>
                <c:pt idx="4164">
                  <c:v>28.916666666666668</c:v>
                </c:pt>
                <c:pt idx="4165">
                  <c:v>28.923611111111111</c:v>
                </c:pt>
                <c:pt idx="4166">
                  <c:v>28.930555555555557</c:v>
                </c:pt>
                <c:pt idx="4167">
                  <c:v>28.9375</c:v>
                </c:pt>
                <c:pt idx="4168">
                  <c:v>28.944444444444443</c:v>
                </c:pt>
                <c:pt idx="4169">
                  <c:v>28.951388888888889</c:v>
                </c:pt>
                <c:pt idx="4170">
                  <c:v>28.958333333333332</c:v>
                </c:pt>
                <c:pt idx="4171">
                  <c:v>28.965277777777775</c:v>
                </c:pt>
                <c:pt idx="4172">
                  <c:v>28.972222222222225</c:v>
                </c:pt>
                <c:pt idx="4173">
                  <c:v>28.979166666666668</c:v>
                </c:pt>
                <c:pt idx="4174">
                  <c:v>28.986111111111111</c:v>
                </c:pt>
                <c:pt idx="4175">
                  <c:v>28.993055555555557</c:v>
                </c:pt>
                <c:pt idx="4176">
                  <c:v>29</c:v>
                </c:pt>
                <c:pt idx="4177">
                  <c:v>29.006944444444443</c:v>
                </c:pt>
                <c:pt idx="4178">
                  <c:v>29.013888888888889</c:v>
                </c:pt>
                <c:pt idx="4179">
                  <c:v>29.020833333333332</c:v>
                </c:pt>
                <c:pt idx="4180">
                  <c:v>29.027777777777775</c:v>
                </c:pt>
                <c:pt idx="4181">
                  <c:v>29.034722222222225</c:v>
                </c:pt>
                <c:pt idx="4182">
                  <c:v>29.041666666666668</c:v>
                </c:pt>
                <c:pt idx="4183">
                  <c:v>29.048611111111111</c:v>
                </c:pt>
                <c:pt idx="4184">
                  <c:v>29.055555555555557</c:v>
                </c:pt>
                <c:pt idx="4185">
                  <c:v>29.0625</c:v>
                </c:pt>
                <c:pt idx="4186">
                  <c:v>29.069444444444443</c:v>
                </c:pt>
                <c:pt idx="4187">
                  <c:v>29.076388888888889</c:v>
                </c:pt>
                <c:pt idx="4188">
                  <c:v>29.083333333333332</c:v>
                </c:pt>
                <c:pt idx="4189">
                  <c:v>29.090277777777775</c:v>
                </c:pt>
                <c:pt idx="4190">
                  <c:v>29.097222222222225</c:v>
                </c:pt>
                <c:pt idx="4191">
                  <c:v>29.104166666666668</c:v>
                </c:pt>
                <c:pt idx="4192">
                  <c:v>29.111111111111111</c:v>
                </c:pt>
                <c:pt idx="4193">
                  <c:v>29.118055555555557</c:v>
                </c:pt>
                <c:pt idx="4194">
                  <c:v>29.125</c:v>
                </c:pt>
                <c:pt idx="4195">
                  <c:v>29.131944444444443</c:v>
                </c:pt>
                <c:pt idx="4196">
                  <c:v>29.138888888888889</c:v>
                </c:pt>
                <c:pt idx="4197">
                  <c:v>29.145833333333332</c:v>
                </c:pt>
                <c:pt idx="4198">
                  <c:v>29.152777777777775</c:v>
                </c:pt>
                <c:pt idx="4199">
                  <c:v>29.159722222222225</c:v>
                </c:pt>
                <c:pt idx="4200">
                  <c:v>29.166666666666668</c:v>
                </c:pt>
                <c:pt idx="4201">
                  <c:v>29.173611111111111</c:v>
                </c:pt>
                <c:pt idx="4202">
                  <c:v>29.180555555555557</c:v>
                </c:pt>
                <c:pt idx="4203">
                  <c:v>29.1875</c:v>
                </c:pt>
                <c:pt idx="4204">
                  <c:v>29.194444444444443</c:v>
                </c:pt>
                <c:pt idx="4205">
                  <c:v>29.201388888888889</c:v>
                </c:pt>
                <c:pt idx="4206">
                  <c:v>29.208333333333332</c:v>
                </c:pt>
                <c:pt idx="4207">
                  <c:v>29.215277777777775</c:v>
                </c:pt>
                <c:pt idx="4208">
                  <c:v>29.222222222222225</c:v>
                </c:pt>
                <c:pt idx="4209">
                  <c:v>29.229166666666668</c:v>
                </c:pt>
                <c:pt idx="4210">
                  <c:v>29.236111111111111</c:v>
                </c:pt>
                <c:pt idx="4211">
                  <c:v>29.243055555555557</c:v>
                </c:pt>
                <c:pt idx="4212">
                  <c:v>29.25</c:v>
                </c:pt>
                <c:pt idx="4213">
                  <c:v>29.256944444444443</c:v>
                </c:pt>
                <c:pt idx="4214">
                  <c:v>29.263888888888889</c:v>
                </c:pt>
                <c:pt idx="4215">
                  <c:v>29.270833333333332</c:v>
                </c:pt>
                <c:pt idx="4216">
                  <c:v>29.277777777777775</c:v>
                </c:pt>
                <c:pt idx="4217">
                  <c:v>29.284722222222225</c:v>
                </c:pt>
                <c:pt idx="4218">
                  <c:v>29.291666666666668</c:v>
                </c:pt>
                <c:pt idx="4219">
                  <c:v>29.298611111111111</c:v>
                </c:pt>
                <c:pt idx="4220">
                  <c:v>29.305555555555557</c:v>
                </c:pt>
                <c:pt idx="4221">
                  <c:v>29.3125</c:v>
                </c:pt>
                <c:pt idx="4222">
                  <c:v>29.319444444444443</c:v>
                </c:pt>
                <c:pt idx="4223">
                  <c:v>29.326388888888889</c:v>
                </c:pt>
                <c:pt idx="4224">
                  <c:v>29.333333333333332</c:v>
                </c:pt>
                <c:pt idx="4225">
                  <c:v>29.340277777777775</c:v>
                </c:pt>
                <c:pt idx="4226">
                  <c:v>29.347222222222225</c:v>
                </c:pt>
                <c:pt idx="4227">
                  <c:v>29.354166666666668</c:v>
                </c:pt>
                <c:pt idx="4228">
                  <c:v>29.361111111111111</c:v>
                </c:pt>
                <c:pt idx="4229">
                  <c:v>29.368055555555557</c:v>
                </c:pt>
                <c:pt idx="4230">
                  <c:v>29.375</c:v>
                </c:pt>
                <c:pt idx="4231">
                  <c:v>29.381944444444443</c:v>
                </c:pt>
                <c:pt idx="4232">
                  <c:v>29.388888888888889</c:v>
                </c:pt>
                <c:pt idx="4233">
                  <c:v>29.395833333333332</c:v>
                </c:pt>
                <c:pt idx="4234">
                  <c:v>29.402777777777775</c:v>
                </c:pt>
                <c:pt idx="4235">
                  <c:v>29.409722222222225</c:v>
                </c:pt>
                <c:pt idx="4236">
                  <c:v>29.416666666666668</c:v>
                </c:pt>
                <c:pt idx="4237">
                  <c:v>29.423611111111111</c:v>
                </c:pt>
                <c:pt idx="4238">
                  <c:v>29.430555555555557</c:v>
                </c:pt>
                <c:pt idx="4239">
                  <c:v>29.4375</c:v>
                </c:pt>
                <c:pt idx="4240">
                  <c:v>29.444444444444443</c:v>
                </c:pt>
                <c:pt idx="4241">
                  <c:v>29.451388888888889</c:v>
                </c:pt>
                <c:pt idx="4242">
                  <c:v>29.458333333333332</c:v>
                </c:pt>
                <c:pt idx="4243">
                  <c:v>29.465277777777775</c:v>
                </c:pt>
                <c:pt idx="4244">
                  <c:v>29.472222222222225</c:v>
                </c:pt>
                <c:pt idx="4245">
                  <c:v>29.479166666666668</c:v>
                </c:pt>
                <c:pt idx="4246">
                  <c:v>29.486111111111111</c:v>
                </c:pt>
                <c:pt idx="4247">
                  <c:v>29.493055555555557</c:v>
                </c:pt>
                <c:pt idx="4248">
                  <c:v>29.5</c:v>
                </c:pt>
                <c:pt idx="4249">
                  <c:v>29.506944444444443</c:v>
                </c:pt>
                <c:pt idx="4250">
                  <c:v>29.513888888888889</c:v>
                </c:pt>
                <c:pt idx="4251">
                  <c:v>29.520833333333332</c:v>
                </c:pt>
                <c:pt idx="4252">
                  <c:v>29.527777777777775</c:v>
                </c:pt>
                <c:pt idx="4253">
                  <c:v>29.534722222222225</c:v>
                </c:pt>
                <c:pt idx="4254">
                  <c:v>29.541666666666668</c:v>
                </c:pt>
                <c:pt idx="4255">
                  <c:v>29.548611111111111</c:v>
                </c:pt>
                <c:pt idx="4256">
                  <c:v>29.555555555555557</c:v>
                </c:pt>
                <c:pt idx="4257">
                  <c:v>29.5625</c:v>
                </c:pt>
                <c:pt idx="4258">
                  <c:v>29.569444444444443</c:v>
                </c:pt>
                <c:pt idx="4259">
                  <c:v>29.576388888888889</c:v>
                </c:pt>
                <c:pt idx="4260">
                  <c:v>29.583333333333332</c:v>
                </c:pt>
                <c:pt idx="4261">
                  <c:v>29.590277777777775</c:v>
                </c:pt>
                <c:pt idx="4262">
                  <c:v>29.597222222222225</c:v>
                </c:pt>
                <c:pt idx="4263">
                  <c:v>29.604166666666668</c:v>
                </c:pt>
                <c:pt idx="4264">
                  <c:v>29.611111111111111</c:v>
                </c:pt>
                <c:pt idx="4265">
                  <c:v>29.618055555555557</c:v>
                </c:pt>
                <c:pt idx="4266">
                  <c:v>29.625</c:v>
                </c:pt>
                <c:pt idx="4267">
                  <c:v>29.631944444444443</c:v>
                </c:pt>
                <c:pt idx="4268">
                  <c:v>29.638888888888889</c:v>
                </c:pt>
                <c:pt idx="4269">
                  <c:v>29.645833333333332</c:v>
                </c:pt>
                <c:pt idx="4270">
                  <c:v>29.652777777777775</c:v>
                </c:pt>
                <c:pt idx="4271">
                  <c:v>29.659722222222225</c:v>
                </c:pt>
                <c:pt idx="4272">
                  <c:v>29.666666666666668</c:v>
                </c:pt>
                <c:pt idx="4273">
                  <c:v>29.673611111111111</c:v>
                </c:pt>
                <c:pt idx="4274">
                  <c:v>29.680555555555557</c:v>
                </c:pt>
                <c:pt idx="4275">
                  <c:v>29.6875</c:v>
                </c:pt>
                <c:pt idx="4276">
                  <c:v>29.694444444444443</c:v>
                </c:pt>
                <c:pt idx="4277">
                  <c:v>29.701388888888889</c:v>
                </c:pt>
                <c:pt idx="4278">
                  <c:v>29.708333333333332</c:v>
                </c:pt>
                <c:pt idx="4279">
                  <c:v>29.715277777777775</c:v>
                </c:pt>
                <c:pt idx="4280">
                  <c:v>29.722222222222225</c:v>
                </c:pt>
                <c:pt idx="4281">
                  <c:v>29.729166666666668</c:v>
                </c:pt>
                <c:pt idx="4282">
                  <c:v>29.736111111111111</c:v>
                </c:pt>
                <c:pt idx="4283">
                  <c:v>29.743055555555557</c:v>
                </c:pt>
                <c:pt idx="4284">
                  <c:v>29.75</c:v>
                </c:pt>
                <c:pt idx="4285">
                  <c:v>29.756944444444443</c:v>
                </c:pt>
                <c:pt idx="4286">
                  <c:v>29.763888888888889</c:v>
                </c:pt>
                <c:pt idx="4287">
                  <c:v>29.770833333333332</c:v>
                </c:pt>
                <c:pt idx="4288">
                  <c:v>29.777777777777775</c:v>
                </c:pt>
                <c:pt idx="4289">
                  <c:v>29.784722222222225</c:v>
                </c:pt>
                <c:pt idx="4290">
                  <c:v>29.791666666666668</c:v>
                </c:pt>
                <c:pt idx="4291">
                  <c:v>29.798611111111111</c:v>
                </c:pt>
                <c:pt idx="4292">
                  <c:v>29.805555555555557</c:v>
                </c:pt>
                <c:pt idx="4293">
                  <c:v>29.8125</c:v>
                </c:pt>
                <c:pt idx="4294">
                  <c:v>29.819444444444443</c:v>
                </c:pt>
                <c:pt idx="4295">
                  <c:v>29.826388888888889</c:v>
                </c:pt>
                <c:pt idx="4296">
                  <c:v>29.833333333333332</c:v>
                </c:pt>
                <c:pt idx="4297">
                  <c:v>29.840277777777775</c:v>
                </c:pt>
                <c:pt idx="4298">
                  <c:v>29.847222222222225</c:v>
                </c:pt>
                <c:pt idx="4299">
                  <c:v>29.854166666666668</c:v>
                </c:pt>
                <c:pt idx="4300">
                  <c:v>29.861111111111111</c:v>
                </c:pt>
                <c:pt idx="4301">
                  <c:v>29.868055555555557</c:v>
                </c:pt>
                <c:pt idx="4302">
                  <c:v>29.875</c:v>
                </c:pt>
                <c:pt idx="4303">
                  <c:v>29.881944444444443</c:v>
                </c:pt>
                <c:pt idx="4304">
                  <c:v>29.888888888888889</c:v>
                </c:pt>
                <c:pt idx="4305">
                  <c:v>29.895833333333332</c:v>
                </c:pt>
                <c:pt idx="4306">
                  <c:v>29.902777777777775</c:v>
                </c:pt>
                <c:pt idx="4307">
                  <c:v>29.909722222222225</c:v>
                </c:pt>
                <c:pt idx="4308">
                  <c:v>29.916666666666668</c:v>
                </c:pt>
                <c:pt idx="4309">
                  <c:v>29.923611111111111</c:v>
                </c:pt>
                <c:pt idx="4310">
                  <c:v>29.930555555555557</c:v>
                </c:pt>
                <c:pt idx="4311">
                  <c:v>29.9375</c:v>
                </c:pt>
                <c:pt idx="4312">
                  <c:v>29.944444444444443</c:v>
                </c:pt>
                <c:pt idx="4313">
                  <c:v>29.951388888888889</c:v>
                </c:pt>
                <c:pt idx="4314">
                  <c:v>29.958333333333332</c:v>
                </c:pt>
                <c:pt idx="4315">
                  <c:v>29.965277777777775</c:v>
                </c:pt>
                <c:pt idx="4316">
                  <c:v>29.972222222222225</c:v>
                </c:pt>
                <c:pt idx="4317">
                  <c:v>29.979166666666668</c:v>
                </c:pt>
                <c:pt idx="4318">
                  <c:v>29.986111111111111</c:v>
                </c:pt>
                <c:pt idx="4319">
                  <c:v>29.993055555555557</c:v>
                </c:pt>
                <c:pt idx="4320">
                  <c:v>30</c:v>
                </c:pt>
                <c:pt idx="4321">
                  <c:v>30.006944444444443</c:v>
                </c:pt>
                <c:pt idx="4322">
                  <c:v>30.013888888888889</c:v>
                </c:pt>
                <c:pt idx="4323">
                  <c:v>30.020833333333332</c:v>
                </c:pt>
                <c:pt idx="4324">
                  <c:v>30.027777777777775</c:v>
                </c:pt>
                <c:pt idx="4325">
                  <c:v>30.034722222222225</c:v>
                </c:pt>
                <c:pt idx="4326">
                  <c:v>30.041666666666668</c:v>
                </c:pt>
                <c:pt idx="4327">
                  <c:v>30.048611111111111</c:v>
                </c:pt>
                <c:pt idx="4328">
                  <c:v>30.055555555555557</c:v>
                </c:pt>
                <c:pt idx="4329">
                  <c:v>30.0625</c:v>
                </c:pt>
                <c:pt idx="4330">
                  <c:v>30.069444444444443</c:v>
                </c:pt>
                <c:pt idx="4331">
                  <c:v>30.076388888888889</c:v>
                </c:pt>
                <c:pt idx="4332">
                  <c:v>30.083333333333332</c:v>
                </c:pt>
                <c:pt idx="4333">
                  <c:v>30.090277777777775</c:v>
                </c:pt>
                <c:pt idx="4334">
                  <c:v>30.097222222222225</c:v>
                </c:pt>
                <c:pt idx="4335">
                  <c:v>30.104166666666668</c:v>
                </c:pt>
                <c:pt idx="4336">
                  <c:v>30.111111111111111</c:v>
                </c:pt>
                <c:pt idx="4337">
                  <c:v>30.118055555555557</c:v>
                </c:pt>
                <c:pt idx="4338">
                  <c:v>30.125</c:v>
                </c:pt>
                <c:pt idx="4339">
                  <c:v>30.131944444444443</c:v>
                </c:pt>
                <c:pt idx="4340">
                  <c:v>30.138888888888889</c:v>
                </c:pt>
                <c:pt idx="4341">
                  <c:v>30.145833333333332</c:v>
                </c:pt>
                <c:pt idx="4342">
                  <c:v>30.152777777777775</c:v>
                </c:pt>
                <c:pt idx="4343">
                  <c:v>30.159722222222225</c:v>
                </c:pt>
                <c:pt idx="4344">
                  <c:v>30.166666666666668</c:v>
                </c:pt>
                <c:pt idx="4345">
                  <c:v>30.173611111111111</c:v>
                </c:pt>
                <c:pt idx="4346">
                  <c:v>30.180555555555557</c:v>
                </c:pt>
                <c:pt idx="4347">
                  <c:v>30.1875</c:v>
                </c:pt>
                <c:pt idx="4348">
                  <c:v>30.194444444444443</c:v>
                </c:pt>
                <c:pt idx="4349">
                  <c:v>30.201388888888889</c:v>
                </c:pt>
                <c:pt idx="4350">
                  <c:v>30.208333333333332</c:v>
                </c:pt>
                <c:pt idx="4351">
                  <c:v>30.215277777777775</c:v>
                </c:pt>
                <c:pt idx="4352">
                  <c:v>30.222222222222225</c:v>
                </c:pt>
                <c:pt idx="4353">
                  <c:v>30.229166666666668</c:v>
                </c:pt>
                <c:pt idx="4354">
                  <c:v>30.236111111111111</c:v>
                </c:pt>
                <c:pt idx="4355">
                  <c:v>30.243055555555557</c:v>
                </c:pt>
                <c:pt idx="4356">
                  <c:v>30.25</c:v>
                </c:pt>
                <c:pt idx="4357">
                  <c:v>30.256944444444443</c:v>
                </c:pt>
                <c:pt idx="4358">
                  <c:v>30.263888888888889</c:v>
                </c:pt>
                <c:pt idx="4359">
                  <c:v>30.270833333333332</c:v>
                </c:pt>
                <c:pt idx="4360">
                  <c:v>30.277777777777775</c:v>
                </c:pt>
                <c:pt idx="4361">
                  <c:v>30.284722222222225</c:v>
                </c:pt>
                <c:pt idx="4362">
                  <c:v>30.291666666666668</c:v>
                </c:pt>
                <c:pt idx="4363">
                  <c:v>30.298611111111111</c:v>
                </c:pt>
                <c:pt idx="4364">
                  <c:v>30.305555555555557</c:v>
                </c:pt>
                <c:pt idx="4365">
                  <c:v>30.3125</c:v>
                </c:pt>
                <c:pt idx="4366">
                  <c:v>30.319444444444443</c:v>
                </c:pt>
                <c:pt idx="4367">
                  <c:v>30.326388888888889</c:v>
                </c:pt>
                <c:pt idx="4368">
                  <c:v>30.333333333333332</c:v>
                </c:pt>
                <c:pt idx="4369">
                  <c:v>30.340277777777775</c:v>
                </c:pt>
                <c:pt idx="4370">
                  <c:v>30.347222222222225</c:v>
                </c:pt>
                <c:pt idx="4371">
                  <c:v>30.354166666666668</c:v>
                </c:pt>
                <c:pt idx="4372">
                  <c:v>30.361111111111111</c:v>
                </c:pt>
                <c:pt idx="4373">
                  <c:v>30.368055555555557</c:v>
                </c:pt>
                <c:pt idx="4374">
                  <c:v>30.375</c:v>
                </c:pt>
                <c:pt idx="4375">
                  <c:v>30.381944444444443</c:v>
                </c:pt>
                <c:pt idx="4376">
                  <c:v>30.388888888888889</c:v>
                </c:pt>
                <c:pt idx="4377">
                  <c:v>30.395833333333332</c:v>
                </c:pt>
                <c:pt idx="4378">
                  <c:v>30.402777777777775</c:v>
                </c:pt>
                <c:pt idx="4379">
                  <c:v>30.409722222222225</c:v>
                </c:pt>
                <c:pt idx="4380">
                  <c:v>30.416666666666668</c:v>
                </c:pt>
                <c:pt idx="4381">
                  <c:v>30.423611111111111</c:v>
                </c:pt>
                <c:pt idx="4382">
                  <c:v>30.430555555555557</c:v>
                </c:pt>
                <c:pt idx="4383">
                  <c:v>30.4375</c:v>
                </c:pt>
                <c:pt idx="4384">
                  <c:v>30.444444444444443</c:v>
                </c:pt>
                <c:pt idx="4385">
                  <c:v>30.451388888888889</c:v>
                </c:pt>
                <c:pt idx="4386">
                  <c:v>30.458333333333332</c:v>
                </c:pt>
                <c:pt idx="4387">
                  <c:v>30.465277777777775</c:v>
                </c:pt>
                <c:pt idx="4388">
                  <c:v>30.472222222222225</c:v>
                </c:pt>
                <c:pt idx="4389">
                  <c:v>30.479166666666668</c:v>
                </c:pt>
                <c:pt idx="4390">
                  <c:v>30.486111111111111</c:v>
                </c:pt>
                <c:pt idx="4391">
                  <c:v>30.493055555555557</c:v>
                </c:pt>
                <c:pt idx="4392">
                  <c:v>30.5</c:v>
                </c:pt>
                <c:pt idx="4393">
                  <c:v>30.506944444444443</c:v>
                </c:pt>
                <c:pt idx="4394">
                  <c:v>30.513888888888889</c:v>
                </c:pt>
                <c:pt idx="4395">
                  <c:v>30.520833333333332</c:v>
                </c:pt>
                <c:pt idx="4396">
                  <c:v>30.527777777777775</c:v>
                </c:pt>
                <c:pt idx="4397">
                  <c:v>30.534722222222225</c:v>
                </c:pt>
                <c:pt idx="4398">
                  <c:v>30.541666666666668</c:v>
                </c:pt>
                <c:pt idx="4399">
                  <c:v>30.548611111111111</c:v>
                </c:pt>
                <c:pt idx="4400">
                  <c:v>30.555555555555557</c:v>
                </c:pt>
                <c:pt idx="4401">
                  <c:v>30.5625</c:v>
                </c:pt>
                <c:pt idx="4402">
                  <c:v>30.569444444444443</c:v>
                </c:pt>
                <c:pt idx="4403">
                  <c:v>30.576388888888889</c:v>
                </c:pt>
                <c:pt idx="4404">
                  <c:v>30.583333333333332</c:v>
                </c:pt>
                <c:pt idx="4405">
                  <c:v>30.590277777777775</c:v>
                </c:pt>
                <c:pt idx="4406">
                  <c:v>30.597222222222225</c:v>
                </c:pt>
                <c:pt idx="4407">
                  <c:v>30.604166666666668</c:v>
                </c:pt>
                <c:pt idx="4408">
                  <c:v>30.611111111111111</c:v>
                </c:pt>
                <c:pt idx="4409">
                  <c:v>30.618055555555557</c:v>
                </c:pt>
                <c:pt idx="4410">
                  <c:v>30.625</c:v>
                </c:pt>
                <c:pt idx="4411">
                  <c:v>30.631944444444443</c:v>
                </c:pt>
                <c:pt idx="4412">
                  <c:v>30.638888888888889</c:v>
                </c:pt>
                <c:pt idx="4413">
                  <c:v>30.645833333333332</c:v>
                </c:pt>
                <c:pt idx="4414">
                  <c:v>30.652777777777775</c:v>
                </c:pt>
                <c:pt idx="4415">
                  <c:v>30.659722222222225</c:v>
                </c:pt>
                <c:pt idx="4416">
                  <c:v>30.666666666666668</c:v>
                </c:pt>
                <c:pt idx="4417">
                  <c:v>30.673611111111111</c:v>
                </c:pt>
                <c:pt idx="4418">
                  <c:v>30.680555555555557</c:v>
                </c:pt>
                <c:pt idx="4419">
                  <c:v>30.6875</c:v>
                </c:pt>
                <c:pt idx="4420">
                  <c:v>30.694444444444443</c:v>
                </c:pt>
                <c:pt idx="4421">
                  <c:v>30.701388888888889</c:v>
                </c:pt>
                <c:pt idx="4422">
                  <c:v>30.708333333333332</c:v>
                </c:pt>
                <c:pt idx="4423">
                  <c:v>30.715277777777775</c:v>
                </c:pt>
                <c:pt idx="4424">
                  <c:v>30.722222222222225</c:v>
                </c:pt>
                <c:pt idx="4425">
                  <c:v>30.729166666666668</c:v>
                </c:pt>
                <c:pt idx="4426">
                  <c:v>30.736111111111111</c:v>
                </c:pt>
                <c:pt idx="4427">
                  <c:v>30.743055555555557</c:v>
                </c:pt>
                <c:pt idx="4428">
                  <c:v>30.75</c:v>
                </c:pt>
                <c:pt idx="4429">
                  <c:v>30.756944444444443</c:v>
                </c:pt>
                <c:pt idx="4430">
                  <c:v>30.763888888888889</c:v>
                </c:pt>
                <c:pt idx="4431">
                  <c:v>30.770833333333332</c:v>
                </c:pt>
                <c:pt idx="4432">
                  <c:v>30.777777777777775</c:v>
                </c:pt>
                <c:pt idx="4433">
                  <c:v>30.784722222222225</c:v>
                </c:pt>
                <c:pt idx="4434">
                  <c:v>30.791666666666668</c:v>
                </c:pt>
                <c:pt idx="4435">
                  <c:v>30.798611111111111</c:v>
                </c:pt>
                <c:pt idx="4436">
                  <c:v>30.805555555555557</c:v>
                </c:pt>
                <c:pt idx="4437">
                  <c:v>30.8125</c:v>
                </c:pt>
                <c:pt idx="4438">
                  <c:v>30.819444444444443</c:v>
                </c:pt>
                <c:pt idx="4439">
                  <c:v>30.826388888888889</c:v>
                </c:pt>
                <c:pt idx="4440">
                  <c:v>30.833333333333332</c:v>
                </c:pt>
                <c:pt idx="4441">
                  <c:v>30.840277777777775</c:v>
                </c:pt>
                <c:pt idx="4442">
                  <c:v>30.847222222222225</c:v>
                </c:pt>
                <c:pt idx="4443">
                  <c:v>30.854166666666668</c:v>
                </c:pt>
                <c:pt idx="4444">
                  <c:v>30.861111111111111</c:v>
                </c:pt>
                <c:pt idx="4445">
                  <c:v>30.868055555555557</c:v>
                </c:pt>
                <c:pt idx="4446">
                  <c:v>30.875</c:v>
                </c:pt>
                <c:pt idx="4447">
                  <c:v>30.881944444444443</c:v>
                </c:pt>
                <c:pt idx="4448">
                  <c:v>30.888888888888889</c:v>
                </c:pt>
                <c:pt idx="4449">
                  <c:v>30.895833333333332</c:v>
                </c:pt>
                <c:pt idx="4450">
                  <c:v>30.902777777777775</c:v>
                </c:pt>
                <c:pt idx="4451">
                  <c:v>30.909722222222225</c:v>
                </c:pt>
                <c:pt idx="4452">
                  <c:v>30.916666666666668</c:v>
                </c:pt>
                <c:pt idx="4453">
                  <c:v>30.923611111111111</c:v>
                </c:pt>
                <c:pt idx="4454">
                  <c:v>30.930555555555557</c:v>
                </c:pt>
                <c:pt idx="4455">
                  <c:v>30.9375</c:v>
                </c:pt>
                <c:pt idx="4456">
                  <c:v>30.944444444444443</c:v>
                </c:pt>
                <c:pt idx="4457">
                  <c:v>30.951388888888889</c:v>
                </c:pt>
                <c:pt idx="4458">
                  <c:v>30.958333333333332</c:v>
                </c:pt>
                <c:pt idx="4459">
                  <c:v>30.965277777777775</c:v>
                </c:pt>
                <c:pt idx="4460">
                  <c:v>30.972222222222225</c:v>
                </c:pt>
                <c:pt idx="4461">
                  <c:v>30.979166666666668</c:v>
                </c:pt>
                <c:pt idx="4462">
                  <c:v>30.986111111111111</c:v>
                </c:pt>
                <c:pt idx="4463">
                  <c:v>30.993055555555557</c:v>
                </c:pt>
                <c:pt idx="4464">
                  <c:v>31</c:v>
                </c:pt>
                <c:pt idx="4465">
                  <c:v>31.006944444444443</c:v>
                </c:pt>
                <c:pt idx="4466">
                  <c:v>31.013888888888889</c:v>
                </c:pt>
                <c:pt idx="4467">
                  <c:v>31.020833333333332</c:v>
                </c:pt>
                <c:pt idx="4468">
                  <c:v>31.027777777777775</c:v>
                </c:pt>
                <c:pt idx="4469">
                  <c:v>31.034722222222225</c:v>
                </c:pt>
                <c:pt idx="4470">
                  <c:v>31.041666666666668</c:v>
                </c:pt>
                <c:pt idx="4471">
                  <c:v>31.048611111111111</c:v>
                </c:pt>
                <c:pt idx="4472">
                  <c:v>31.055555555555557</c:v>
                </c:pt>
                <c:pt idx="4473">
                  <c:v>31.0625</c:v>
                </c:pt>
                <c:pt idx="4474">
                  <c:v>31.069444444444443</c:v>
                </c:pt>
                <c:pt idx="4475">
                  <c:v>31.076388888888889</c:v>
                </c:pt>
                <c:pt idx="4476">
                  <c:v>31.083333333333332</c:v>
                </c:pt>
                <c:pt idx="4477">
                  <c:v>31.090277777777775</c:v>
                </c:pt>
                <c:pt idx="4478">
                  <c:v>31.097222222222225</c:v>
                </c:pt>
                <c:pt idx="4479">
                  <c:v>31.104166666666668</c:v>
                </c:pt>
                <c:pt idx="4480">
                  <c:v>31.111111111111111</c:v>
                </c:pt>
                <c:pt idx="4481">
                  <c:v>31.118055555555557</c:v>
                </c:pt>
                <c:pt idx="4482">
                  <c:v>31.125</c:v>
                </c:pt>
                <c:pt idx="4483">
                  <c:v>31.131944444444443</c:v>
                </c:pt>
                <c:pt idx="4484">
                  <c:v>31.138888888888889</c:v>
                </c:pt>
                <c:pt idx="4485">
                  <c:v>31.145833333333332</c:v>
                </c:pt>
                <c:pt idx="4486">
                  <c:v>31.152777777777775</c:v>
                </c:pt>
                <c:pt idx="4487">
                  <c:v>31.159722222222225</c:v>
                </c:pt>
                <c:pt idx="4488">
                  <c:v>31.166666666666668</c:v>
                </c:pt>
                <c:pt idx="4489">
                  <c:v>31.173611111111111</c:v>
                </c:pt>
                <c:pt idx="4490">
                  <c:v>31.180555555555557</c:v>
                </c:pt>
                <c:pt idx="4491">
                  <c:v>31.1875</c:v>
                </c:pt>
                <c:pt idx="4492">
                  <c:v>31.194444444444443</c:v>
                </c:pt>
                <c:pt idx="4493">
                  <c:v>31.201388888888889</c:v>
                </c:pt>
                <c:pt idx="4494">
                  <c:v>31.208333333333332</c:v>
                </c:pt>
                <c:pt idx="4495">
                  <c:v>31.215277777777775</c:v>
                </c:pt>
                <c:pt idx="4496">
                  <c:v>31.222222222222225</c:v>
                </c:pt>
                <c:pt idx="4497">
                  <c:v>31.229166666666668</c:v>
                </c:pt>
                <c:pt idx="4498">
                  <c:v>31.236111111111111</c:v>
                </c:pt>
                <c:pt idx="4499">
                  <c:v>31.243055555555557</c:v>
                </c:pt>
                <c:pt idx="4500">
                  <c:v>31.25</c:v>
                </c:pt>
                <c:pt idx="4501">
                  <c:v>31.256944444444443</c:v>
                </c:pt>
                <c:pt idx="4502">
                  <c:v>31.263888888888889</c:v>
                </c:pt>
                <c:pt idx="4503">
                  <c:v>31.270833333333332</c:v>
                </c:pt>
                <c:pt idx="4504">
                  <c:v>31.277777777777775</c:v>
                </c:pt>
                <c:pt idx="4505">
                  <c:v>31.284722222222225</c:v>
                </c:pt>
                <c:pt idx="4506">
                  <c:v>31.291666666666668</c:v>
                </c:pt>
                <c:pt idx="4507">
                  <c:v>31.298611111111111</c:v>
                </c:pt>
                <c:pt idx="4508">
                  <c:v>31.305555555555557</c:v>
                </c:pt>
                <c:pt idx="4509">
                  <c:v>31.3125</c:v>
                </c:pt>
                <c:pt idx="4510">
                  <c:v>31.319444444444443</c:v>
                </c:pt>
                <c:pt idx="4511">
                  <c:v>31.326388888888889</c:v>
                </c:pt>
                <c:pt idx="4512">
                  <c:v>31.333333333333332</c:v>
                </c:pt>
                <c:pt idx="4513">
                  <c:v>31.340277777777775</c:v>
                </c:pt>
                <c:pt idx="4514">
                  <c:v>31.347222222222225</c:v>
                </c:pt>
                <c:pt idx="4515">
                  <c:v>31.354166666666668</c:v>
                </c:pt>
                <c:pt idx="4516">
                  <c:v>31.361111111111111</c:v>
                </c:pt>
                <c:pt idx="4517">
                  <c:v>31.368055555555557</c:v>
                </c:pt>
                <c:pt idx="4518">
                  <c:v>31.375</c:v>
                </c:pt>
                <c:pt idx="4519">
                  <c:v>31.381944444444443</c:v>
                </c:pt>
                <c:pt idx="4520">
                  <c:v>31.388888888888889</c:v>
                </c:pt>
                <c:pt idx="4521">
                  <c:v>31.395833333333332</c:v>
                </c:pt>
                <c:pt idx="4522">
                  <c:v>31.402777777777775</c:v>
                </c:pt>
                <c:pt idx="4523">
                  <c:v>31.409722222222225</c:v>
                </c:pt>
                <c:pt idx="4524">
                  <c:v>31.416666666666668</c:v>
                </c:pt>
                <c:pt idx="4525">
                  <c:v>31.423611111111111</c:v>
                </c:pt>
                <c:pt idx="4526">
                  <c:v>31.430555555555557</c:v>
                </c:pt>
                <c:pt idx="4527">
                  <c:v>31.4375</c:v>
                </c:pt>
                <c:pt idx="4528">
                  <c:v>31.444444444444443</c:v>
                </c:pt>
                <c:pt idx="4529">
                  <c:v>31.451388888888889</c:v>
                </c:pt>
                <c:pt idx="4530">
                  <c:v>31.458333333333332</c:v>
                </c:pt>
                <c:pt idx="4531">
                  <c:v>31.465277777777775</c:v>
                </c:pt>
                <c:pt idx="4532">
                  <c:v>31.472222222222225</c:v>
                </c:pt>
                <c:pt idx="4533">
                  <c:v>31.479166666666668</c:v>
                </c:pt>
                <c:pt idx="4534">
                  <c:v>31.486111111111111</c:v>
                </c:pt>
                <c:pt idx="4535">
                  <c:v>31.493055555555557</c:v>
                </c:pt>
                <c:pt idx="4536">
                  <c:v>31.5</c:v>
                </c:pt>
                <c:pt idx="4537">
                  <c:v>31.506944444444443</c:v>
                </c:pt>
                <c:pt idx="4538">
                  <c:v>31.513888888888889</c:v>
                </c:pt>
                <c:pt idx="4539">
                  <c:v>31.520833333333332</c:v>
                </c:pt>
                <c:pt idx="4540">
                  <c:v>31.527777777777775</c:v>
                </c:pt>
                <c:pt idx="4541">
                  <c:v>31.534722222222225</c:v>
                </c:pt>
                <c:pt idx="4542">
                  <c:v>31.541666666666668</c:v>
                </c:pt>
                <c:pt idx="4543">
                  <c:v>31.548611111111111</c:v>
                </c:pt>
                <c:pt idx="4544">
                  <c:v>31.555555555555557</c:v>
                </c:pt>
                <c:pt idx="4545">
                  <c:v>31.5625</c:v>
                </c:pt>
                <c:pt idx="4546">
                  <c:v>31.569444444444443</c:v>
                </c:pt>
                <c:pt idx="4547">
                  <c:v>31.576388888888889</c:v>
                </c:pt>
                <c:pt idx="4548">
                  <c:v>31.583333333333332</c:v>
                </c:pt>
                <c:pt idx="4549">
                  <c:v>31.590277777777775</c:v>
                </c:pt>
                <c:pt idx="4550">
                  <c:v>31.597222222222225</c:v>
                </c:pt>
                <c:pt idx="4551">
                  <c:v>31.604166666666668</c:v>
                </c:pt>
                <c:pt idx="4552">
                  <c:v>31.611111111111111</c:v>
                </c:pt>
                <c:pt idx="4553">
                  <c:v>31.618055555555557</c:v>
                </c:pt>
                <c:pt idx="4554">
                  <c:v>31.625</c:v>
                </c:pt>
                <c:pt idx="4555">
                  <c:v>31.631944444444443</c:v>
                </c:pt>
                <c:pt idx="4556">
                  <c:v>31.638888888888889</c:v>
                </c:pt>
                <c:pt idx="4557">
                  <c:v>31.645833333333332</c:v>
                </c:pt>
                <c:pt idx="4558">
                  <c:v>31.652777777777775</c:v>
                </c:pt>
                <c:pt idx="4559">
                  <c:v>31.659722222222225</c:v>
                </c:pt>
                <c:pt idx="4560">
                  <c:v>31.666666666666668</c:v>
                </c:pt>
                <c:pt idx="4561">
                  <c:v>31.673611111111111</c:v>
                </c:pt>
                <c:pt idx="4562">
                  <c:v>31.680555555555557</c:v>
                </c:pt>
                <c:pt idx="4563">
                  <c:v>31.6875</c:v>
                </c:pt>
                <c:pt idx="4564">
                  <c:v>31.694444444444443</c:v>
                </c:pt>
                <c:pt idx="4565">
                  <c:v>31.701388888888889</c:v>
                </c:pt>
                <c:pt idx="4566">
                  <c:v>31.708333333333332</c:v>
                </c:pt>
                <c:pt idx="4567">
                  <c:v>31.715277777777775</c:v>
                </c:pt>
                <c:pt idx="4568">
                  <c:v>31.722222222222225</c:v>
                </c:pt>
                <c:pt idx="4569">
                  <c:v>31.729166666666668</c:v>
                </c:pt>
                <c:pt idx="4570">
                  <c:v>31.736111111111111</c:v>
                </c:pt>
                <c:pt idx="4571">
                  <c:v>31.743055555555557</c:v>
                </c:pt>
                <c:pt idx="4572">
                  <c:v>31.75</c:v>
                </c:pt>
                <c:pt idx="4573">
                  <c:v>31.756944444444443</c:v>
                </c:pt>
                <c:pt idx="4574">
                  <c:v>31.763888888888889</c:v>
                </c:pt>
                <c:pt idx="4575">
                  <c:v>31.770833333333332</c:v>
                </c:pt>
                <c:pt idx="4576">
                  <c:v>31.777777777777775</c:v>
                </c:pt>
                <c:pt idx="4577">
                  <c:v>31.784722222222225</c:v>
                </c:pt>
                <c:pt idx="4578">
                  <c:v>31.791666666666668</c:v>
                </c:pt>
                <c:pt idx="4579">
                  <c:v>31.798611111111111</c:v>
                </c:pt>
                <c:pt idx="4580">
                  <c:v>31.805555555555557</c:v>
                </c:pt>
                <c:pt idx="4581">
                  <c:v>31.8125</c:v>
                </c:pt>
                <c:pt idx="4582">
                  <c:v>31.819444444444443</c:v>
                </c:pt>
                <c:pt idx="4583">
                  <c:v>31.826388888888889</c:v>
                </c:pt>
                <c:pt idx="4584">
                  <c:v>31.833333333333332</c:v>
                </c:pt>
                <c:pt idx="4585">
                  <c:v>31.840277777777775</c:v>
                </c:pt>
                <c:pt idx="4586">
                  <c:v>31.847222222222225</c:v>
                </c:pt>
                <c:pt idx="4587">
                  <c:v>31.854166666666668</c:v>
                </c:pt>
                <c:pt idx="4588">
                  <c:v>31.861111111111111</c:v>
                </c:pt>
                <c:pt idx="4589">
                  <c:v>31.868055555555557</c:v>
                </c:pt>
                <c:pt idx="4590">
                  <c:v>31.875</c:v>
                </c:pt>
                <c:pt idx="4591">
                  <c:v>31.881944444444443</c:v>
                </c:pt>
                <c:pt idx="4592">
                  <c:v>31.888888888888889</c:v>
                </c:pt>
                <c:pt idx="4593">
                  <c:v>31.895833333333332</c:v>
                </c:pt>
                <c:pt idx="4594">
                  <c:v>31.902777777777775</c:v>
                </c:pt>
                <c:pt idx="4595">
                  <c:v>31.909722222222225</c:v>
                </c:pt>
                <c:pt idx="4596">
                  <c:v>31.916666666666668</c:v>
                </c:pt>
                <c:pt idx="4597">
                  <c:v>31.923611111111111</c:v>
                </c:pt>
                <c:pt idx="4598">
                  <c:v>31.930555555555557</c:v>
                </c:pt>
                <c:pt idx="4599">
                  <c:v>31.9375</c:v>
                </c:pt>
                <c:pt idx="4600">
                  <c:v>31.944444444444443</c:v>
                </c:pt>
                <c:pt idx="4601">
                  <c:v>31.951388888888889</c:v>
                </c:pt>
                <c:pt idx="4602">
                  <c:v>31.958333333333332</c:v>
                </c:pt>
                <c:pt idx="4603">
                  <c:v>31.965277777777775</c:v>
                </c:pt>
                <c:pt idx="4604">
                  <c:v>31.972222222222225</c:v>
                </c:pt>
                <c:pt idx="4605">
                  <c:v>31.979166666666668</c:v>
                </c:pt>
                <c:pt idx="4606">
                  <c:v>31.986111111111111</c:v>
                </c:pt>
                <c:pt idx="4607">
                  <c:v>31.993055555555557</c:v>
                </c:pt>
                <c:pt idx="4608">
                  <c:v>32</c:v>
                </c:pt>
                <c:pt idx="4609">
                  <c:v>32.006944444444443</c:v>
                </c:pt>
                <c:pt idx="4610">
                  <c:v>32.013888888888893</c:v>
                </c:pt>
                <c:pt idx="4611">
                  <c:v>32.020833333333336</c:v>
                </c:pt>
                <c:pt idx="4612">
                  <c:v>32.027777777777779</c:v>
                </c:pt>
                <c:pt idx="4613">
                  <c:v>32.034722222222221</c:v>
                </c:pt>
                <c:pt idx="4614">
                  <c:v>32.041666666666664</c:v>
                </c:pt>
                <c:pt idx="4615">
                  <c:v>32.048611111111107</c:v>
                </c:pt>
                <c:pt idx="4616">
                  <c:v>32.055555555555557</c:v>
                </c:pt>
                <c:pt idx="4617">
                  <c:v>32.0625</c:v>
                </c:pt>
                <c:pt idx="4618">
                  <c:v>32.069444444444443</c:v>
                </c:pt>
                <c:pt idx="4619">
                  <c:v>32.076388888888893</c:v>
                </c:pt>
                <c:pt idx="4620">
                  <c:v>32.083333333333336</c:v>
                </c:pt>
                <c:pt idx="4621">
                  <c:v>32.090277777777779</c:v>
                </c:pt>
                <c:pt idx="4622">
                  <c:v>32.097222222222221</c:v>
                </c:pt>
                <c:pt idx="4623">
                  <c:v>32.104166666666664</c:v>
                </c:pt>
                <c:pt idx="4624">
                  <c:v>32.111111111111107</c:v>
                </c:pt>
                <c:pt idx="4625">
                  <c:v>32.118055555555557</c:v>
                </c:pt>
                <c:pt idx="4626">
                  <c:v>32.125</c:v>
                </c:pt>
                <c:pt idx="4627">
                  <c:v>32.131944444444443</c:v>
                </c:pt>
                <c:pt idx="4628">
                  <c:v>32.138888888888893</c:v>
                </c:pt>
                <c:pt idx="4629">
                  <c:v>32.145833333333336</c:v>
                </c:pt>
                <c:pt idx="4630">
                  <c:v>32.152777777777779</c:v>
                </c:pt>
                <c:pt idx="4631">
                  <c:v>32.159722222222221</c:v>
                </c:pt>
                <c:pt idx="4632">
                  <c:v>32.166666666666664</c:v>
                </c:pt>
                <c:pt idx="4633">
                  <c:v>32.173611111111107</c:v>
                </c:pt>
                <c:pt idx="4634">
                  <c:v>32.180555555555557</c:v>
                </c:pt>
                <c:pt idx="4635">
                  <c:v>32.1875</c:v>
                </c:pt>
                <c:pt idx="4636">
                  <c:v>32.194444444444443</c:v>
                </c:pt>
                <c:pt idx="4637">
                  <c:v>32.201388888888893</c:v>
                </c:pt>
                <c:pt idx="4638">
                  <c:v>32.208333333333336</c:v>
                </c:pt>
                <c:pt idx="4639">
                  <c:v>32.215277777777779</c:v>
                </c:pt>
                <c:pt idx="4640">
                  <c:v>32.222222222222221</c:v>
                </c:pt>
                <c:pt idx="4641">
                  <c:v>32.229166666666664</c:v>
                </c:pt>
                <c:pt idx="4642">
                  <c:v>32.236111111111107</c:v>
                </c:pt>
                <c:pt idx="4643">
                  <c:v>32.243055555555557</c:v>
                </c:pt>
                <c:pt idx="4644">
                  <c:v>32.25</c:v>
                </c:pt>
                <c:pt idx="4645">
                  <c:v>32.256944444444443</c:v>
                </c:pt>
                <c:pt idx="4646">
                  <c:v>32.263888888888893</c:v>
                </c:pt>
                <c:pt idx="4647">
                  <c:v>32.270833333333336</c:v>
                </c:pt>
                <c:pt idx="4648">
                  <c:v>32.277777777777779</c:v>
                </c:pt>
                <c:pt idx="4649">
                  <c:v>32.284722222222221</c:v>
                </c:pt>
                <c:pt idx="4650">
                  <c:v>32.291666666666664</c:v>
                </c:pt>
                <c:pt idx="4651">
                  <c:v>32.298611111111107</c:v>
                </c:pt>
                <c:pt idx="4652">
                  <c:v>32.305555555555557</c:v>
                </c:pt>
                <c:pt idx="4653">
                  <c:v>32.3125</c:v>
                </c:pt>
                <c:pt idx="4654">
                  <c:v>32.319444444444443</c:v>
                </c:pt>
                <c:pt idx="4655">
                  <c:v>32.326388888888893</c:v>
                </c:pt>
                <c:pt idx="4656">
                  <c:v>32.333333333333336</c:v>
                </c:pt>
                <c:pt idx="4657">
                  <c:v>32.340277777777779</c:v>
                </c:pt>
                <c:pt idx="4658">
                  <c:v>32.347222222222221</c:v>
                </c:pt>
                <c:pt idx="4659">
                  <c:v>32.354166666666664</c:v>
                </c:pt>
                <c:pt idx="4660">
                  <c:v>32.361111111111107</c:v>
                </c:pt>
                <c:pt idx="4661">
                  <c:v>32.368055555555557</c:v>
                </c:pt>
                <c:pt idx="4662">
                  <c:v>32.375</c:v>
                </c:pt>
                <c:pt idx="4663">
                  <c:v>32.381944444444443</c:v>
                </c:pt>
                <c:pt idx="4664">
                  <c:v>32.388888888888893</c:v>
                </c:pt>
                <c:pt idx="4665">
                  <c:v>32.395833333333336</c:v>
                </c:pt>
                <c:pt idx="4666">
                  <c:v>32.402777777777779</c:v>
                </c:pt>
                <c:pt idx="4667">
                  <c:v>32.409722222222221</c:v>
                </c:pt>
                <c:pt idx="4668">
                  <c:v>32.416666666666664</c:v>
                </c:pt>
                <c:pt idx="4669">
                  <c:v>32.423611111111107</c:v>
                </c:pt>
                <c:pt idx="4670">
                  <c:v>32.430555555555557</c:v>
                </c:pt>
                <c:pt idx="4671">
                  <c:v>32.4375</c:v>
                </c:pt>
                <c:pt idx="4672">
                  <c:v>32.444444444444443</c:v>
                </c:pt>
                <c:pt idx="4673">
                  <c:v>32.451388888888893</c:v>
                </c:pt>
                <c:pt idx="4674">
                  <c:v>32.458333333333336</c:v>
                </c:pt>
                <c:pt idx="4675">
                  <c:v>32.465277777777779</c:v>
                </c:pt>
                <c:pt idx="4676">
                  <c:v>32.472222222222221</c:v>
                </c:pt>
                <c:pt idx="4677">
                  <c:v>32.479166666666664</c:v>
                </c:pt>
                <c:pt idx="4678">
                  <c:v>32.486111111111107</c:v>
                </c:pt>
                <c:pt idx="4679">
                  <c:v>32.493055555555557</c:v>
                </c:pt>
                <c:pt idx="4680">
                  <c:v>32.5</c:v>
                </c:pt>
                <c:pt idx="4681">
                  <c:v>32.506944444444443</c:v>
                </c:pt>
                <c:pt idx="4682">
                  <c:v>32.513888888888893</c:v>
                </c:pt>
                <c:pt idx="4683">
                  <c:v>32.520833333333336</c:v>
                </c:pt>
                <c:pt idx="4684">
                  <c:v>32.527777777777779</c:v>
                </c:pt>
                <c:pt idx="4685">
                  <c:v>32.534722222222221</c:v>
                </c:pt>
                <c:pt idx="4686">
                  <c:v>32.541666666666664</c:v>
                </c:pt>
                <c:pt idx="4687">
                  <c:v>32.548611111111107</c:v>
                </c:pt>
                <c:pt idx="4688">
                  <c:v>32.555555555555557</c:v>
                </c:pt>
                <c:pt idx="4689">
                  <c:v>32.5625</c:v>
                </c:pt>
                <c:pt idx="4690">
                  <c:v>32.569444444444443</c:v>
                </c:pt>
                <c:pt idx="4691">
                  <c:v>32.576388888888893</c:v>
                </c:pt>
                <c:pt idx="4692">
                  <c:v>32.583333333333336</c:v>
                </c:pt>
                <c:pt idx="4693">
                  <c:v>32.590277777777779</c:v>
                </c:pt>
                <c:pt idx="4694">
                  <c:v>32.597222222222221</c:v>
                </c:pt>
                <c:pt idx="4695">
                  <c:v>32.604166666666664</c:v>
                </c:pt>
                <c:pt idx="4696">
                  <c:v>32.611111111111107</c:v>
                </c:pt>
                <c:pt idx="4697">
                  <c:v>32.618055555555557</c:v>
                </c:pt>
                <c:pt idx="4698">
                  <c:v>32.625</c:v>
                </c:pt>
                <c:pt idx="4699">
                  <c:v>32.631944444444443</c:v>
                </c:pt>
                <c:pt idx="4700">
                  <c:v>32.638888888888893</c:v>
                </c:pt>
                <c:pt idx="4701">
                  <c:v>32.645833333333336</c:v>
                </c:pt>
                <c:pt idx="4702">
                  <c:v>32.652777777777779</c:v>
                </c:pt>
                <c:pt idx="4703">
                  <c:v>32.659722222222221</c:v>
                </c:pt>
                <c:pt idx="4704">
                  <c:v>32.666666666666664</c:v>
                </c:pt>
                <c:pt idx="4705">
                  <c:v>32.673611111111107</c:v>
                </c:pt>
                <c:pt idx="4706">
                  <c:v>32.680555555555557</c:v>
                </c:pt>
                <c:pt idx="4707">
                  <c:v>32.6875</c:v>
                </c:pt>
                <c:pt idx="4708">
                  <c:v>32.694444444444443</c:v>
                </c:pt>
                <c:pt idx="4709">
                  <c:v>32.701388888888893</c:v>
                </c:pt>
                <c:pt idx="4710">
                  <c:v>32.708333333333336</c:v>
                </c:pt>
                <c:pt idx="4711">
                  <c:v>32.715277777777779</c:v>
                </c:pt>
                <c:pt idx="4712">
                  <c:v>32.722222222222221</c:v>
                </c:pt>
                <c:pt idx="4713">
                  <c:v>32.729166666666664</c:v>
                </c:pt>
                <c:pt idx="4714">
                  <c:v>32.736111111111107</c:v>
                </c:pt>
                <c:pt idx="4715">
                  <c:v>32.743055555555557</c:v>
                </c:pt>
                <c:pt idx="4716">
                  <c:v>32.75</c:v>
                </c:pt>
                <c:pt idx="4717">
                  <c:v>32.756944444444443</c:v>
                </c:pt>
                <c:pt idx="4718">
                  <c:v>32.763888888888893</c:v>
                </c:pt>
                <c:pt idx="4719">
                  <c:v>32.770833333333336</c:v>
                </c:pt>
                <c:pt idx="4720">
                  <c:v>32.777777777777779</c:v>
                </c:pt>
                <c:pt idx="4721">
                  <c:v>32.784722222222221</c:v>
                </c:pt>
                <c:pt idx="4722">
                  <c:v>32.791666666666664</c:v>
                </c:pt>
                <c:pt idx="4723">
                  <c:v>32.798611111111107</c:v>
                </c:pt>
                <c:pt idx="4724">
                  <c:v>32.805555555555557</c:v>
                </c:pt>
                <c:pt idx="4725">
                  <c:v>32.8125</c:v>
                </c:pt>
                <c:pt idx="4726">
                  <c:v>32.819444444444443</c:v>
                </c:pt>
                <c:pt idx="4727">
                  <c:v>32.826388888888893</c:v>
                </c:pt>
                <c:pt idx="4728">
                  <c:v>32.833333333333336</c:v>
                </c:pt>
                <c:pt idx="4729">
                  <c:v>32.840277777777779</c:v>
                </c:pt>
                <c:pt idx="4730">
                  <c:v>32.847222222222221</c:v>
                </c:pt>
                <c:pt idx="4731">
                  <c:v>32.854166666666664</c:v>
                </c:pt>
                <c:pt idx="4732">
                  <c:v>32.861111111111107</c:v>
                </c:pt>
                <c:pt idx="4733">
                  <c:v>32.868055555555557</c:v>
                </c:pt>
                <c:pt idx="4734">
                  <c:v>32.875</c:v>
                </c:pt>
                <c:pt idx="4735">
                  <c:v>32.881944444444443</c:v>
                </c:pt>
                <c:pt idx="4736">
                  <c:v>32.888888888888893</c:v>
                </c:pt>
                <c:pt idx="4737">
                  <c:v>32.895833333333336</c:v>
                </c:pt>
                <c:pt idx="4738">
                  <c:v>32.902777777777779</c:v>
                </c:pt>
                <c:pt idx="4739">
                  <c:v>32.909722222222221</c:v>
                </c:pt>
                <c:pt idx="4740">
                  <c:v>32.916666666666664</c:v>
                </c:pt>
                <c:pt idx="4741">
                  <c:v>32.923611111111107</c:v>
                </c:pt>
                <c:pt idx="4742">
                  <c:v>32.930555555555557</c:v>
                </c:pt>
                <c:pt idx="4743">
                  <c:v>32.9375</c:v>
                </c:pt>
                <c:pt idx="4744">
                  <c:v>32.944444444444443</c:v>
                </c:pt>
                <c:pt idx="4745">
                  <c:v>32.951388888888893</c:v>
                </c:pt>
                <c:pt idx="4746">
                  <c:v>32.958333333333336</c:v>
                </c:pt>
                <c:pt idx="4747">
                  <c:v>32.965277777777779</c:v>
                </c:pt>
                <c:pt idx="4748">
                  <c:v>32.972222222222221</c:v>
                </c:pt>
                <c:pt idx="4749">
                  <c:v>32.979166666666664</c:v>
                </c:pt>
                <c:pt idx="4750">
                  <c:v>32.986111111111107</c:v>
                </c:pt>
                <c:pt idx="4751">
                  <c:v>32.993055555555557</c:v>
                </c:pt>
                <c:pt idx="4752">
                  <c:v>33</c:v>
                </c:pt>
                <c:pt idx="4753">
                  <c:v>33.006944444444443</c:v>
                </c:pt>
                <c:pt idx="4754">
                  <c:v>33.013888888888893</c:v>
                </c:pt>
                <c:pt idx="4755">
                  <c:v>33.020833333333336</c:v>
                </c:pt>
                <c:pt idx="4756">
                  <c:v>33.027777777777779</c:v>
                </c:pt>
                <c:pt idx="4757">
                  <c:v>33.034722222222221</c:v>
                </c:pt>
                <c:pt idx="4758">
                  <c:v>33.041666666666664</c:v>
                </c:pt>
                <c:pt idx="4759">
                  <c:v>33.048611111111107</c:v>
                </c:pt>
                <c:pt idx="4760">
                  <c:v>33.055555555555557</c:v>
                </c:pt>
                <c:pt idx="4761">
                  <c:v>33.0625</c:v>
                </c:pt>
                <c:pt idx="4762">
                  <c:v>33.069444444444443</c:v>
                </c:pt>
                <c:pt idx="4763">
                  <c:v>33.076388888888893</c:v>
                </c:pt>
                <c:pt idx="4764">
                  <c:v>33.083333333333336</c:v>
                </c:pt>
                <c:pt idx="4765">
                  <c:v>33.090277777777779</c:v>
                </c:pt>
                <c:pt idx="4766">
                  <c:v>33.097222222222221</c:v>
                </c:pt>
                <c:pt idx="4767">
                  <c:v>33.104166666666664</c:v>
                </c:pt>
                <c:pt idx="4768">
                  <c:v>33.111111111111107</c:v>
                </c:pt>
                <c:pt idx="4769">
                  <c:v>33.118055555555557</c:v>
                </c:pt>
                <c:pt idx="4770">
                  <c:v>33.125</c:v>
                </c:pt>
                <c:pt idx="4771">
                  <c:v>33.131944444444443</c:v>
                </c:pt>
                <c:pt idx="4772">
                  <c:v>33.138888888888893</c:v>
                </c:pt>
                <c:pt idx="4773">
                  <c:v>33.145833333333336</c:v>
                </c:pt>
                <c:pt idx="4774">
                  <c:v>33.152777777777779</c:v>
                </c:pt>
                <c:pt idx="4775">
                  <c:v>33.159722222222221</c:v>
                </c:pt>
                <c:pt idx="4776">
                  <c:v>33.166666666666664</c:v>
                </c:pt>
                <c:pt idx="4777">
                  <c:v>33.173611111111107</c:v>
                </c:pt>
                <c:pt idx="4778">
                  <c:v>33.180555555555557</c:v>
                </c:pt>
                <c:pt idx="4779">
                  <c:v>33.1875</c:v>
                </c:pt>
                <c:pt idx="4780">
                  <c:v>33.194444444444443</c:v>
                </c:pt>
                <c:pt idx="4781">
                  <c:v>33.201388888888893</c:v>
                </c:pt>
                <c:pt idx="4782">
                  <c:v>33.208333333333336</c:v>
                </c:pt>
                <c:pt idx="4783">
                  <c:v>33.215277777777779</c:v>
                </c:pt>
                <c:pt idx="4784">
                  <c:v>33.222222222222221</c:v>
                </c:pt>
                <c:pt idx="4785">
                  <c:v>33.229166666666664</c:v>
                </c:pt>
                <c:pt idx="4786">
                  <c:v>33.236111111111107</c:v>
                </c:pt>
                <c:pt idx="4787">
                  <c:v>33.243055555555557</c:v>
                </c:pt>
                <c:pt idx="4788">
                  <c:v>33.25</c:v>
                </c:pt>
                <c:pt idx="4789">
                  <c:v>33.256944444444443</c:v>
                </c:pt>
                <c:pt idx="4790">
                  <c:v>33.263888888888893</c:v>
                </c:pt>
                <c:pt idx="4791">
                  <c:v>33.270833333333336</c:v>
                </c:pt>
                <c:pt idx="4792">
                  <c:v>33.277777777777779</c:v>
                </c:pt>
                <c:pt idx="4793">
                  <c:v>33.284722222222221</c:v>
                </c:pt>
                <c:pt idx="4794">
                  <c:v>33.291666666666664</c:v>
                </c:pt>
                <c:pt idx="4795">
                  <c:v>33.298611111111107</c:v>
                </c:pt>
                <c:pt idx="4796">
                  <c:v>33.305555555555557</c:v>
                </c:pt>
                <c:pt idx="4797">
                  <c:v>33.3125</c:v>
                </c:pt>
                <c:pt idx="4798">
                  <c:v>33.319444444444443</c:v>
                </c:pt>
                <c:pt idx="4799">
                  <c:v>33.326388888888893</c:v>
                </c:pt>
                <c:pt idx="4800">
                  <c:v>33.333333333333336</c:v>
                </c:pt>
                <c:pt idx="4801">
                  <c:v>33.340277777777779</c:v>
                </c:pt>
                <c:pt idx="4802">
                  <c:v>33.347222222222221</c:v>
                </c:pt>
                <c:pt idx="4803">
                  <c:v>33.354166666666664</c:v>
                </c:pt>
                <c:pt idx="4804">
                  <c:v>33.361111111111107</c:v>
                </c:pt>
                <c:pt idx="4805">
                  <c:v>33.368055555555557</c:v>
                </c:pt>
                <c:pt idx="4806">
                  <c:v>33.375</c:v>
                </c:pt>
                <c:pt idx="4807">
                  <c:v>33.381944444444443</c:v>
                </c:pt>
                <c:pt idx="4808">
                  <c:v>33.388888888888893</c:v>
                </c:pt>
                <c:pt idx="4809">
                  <c:v>33.395833333333336</c:v>
                </c:pt>
                <c:pt idx="4810">
                  <c:v>33.402777777777779</c:v>
                </c:pt>
                <c:pt idx="4811">
                  <c:v>33.409722222222221</c:v>
                </c:pt>
                <c:pt idx="4812">
                  <c:v>33.416666666666664</c:v>
                </c:pt>
                <c:pt idx="4813">
                  <c:v>33.423611111111107</c:v>
                </c:pt>
                <c:pt idx="4814">
                  <c:v>33.430555555555557</c:v>
                </c:pt>
                <c:pt idx="4815">
                  <c:v>33.4375</c:v>
                </c:pt>
                <c:pt idx="4816">
                  <c:v>33.444444444444443</c:v>
                </c:pt>
                <c:pt idx="4817">
                  <c:v>33.451388888888893</c:v>
                </c:pt>
                <c:pt idx="4818">
                  <c:v>33.458333333333336</c:v>
                </c:pt>
                <c:pt idx="4819">
                  <c:v>33.465277777777779</c:v>
                </c:pt>
                <c:pt idx="4820">
                  <c:v>33.472222222222221</c:v>
                </c:pt>
                <c:pt idx="4821">
                  <c:v>33.479166666666664</c:v>
                </c:pt>
                <c:pt idx="4822">
                  <c:v>33.486111111111107</c:v>
                </c:pt>
                <c:pt idx="4823">
                  <c:v>33.493055555555557</c:v>
                </c:pt>
                <c:pt idx="4824">
                  <c:v>33.5</c:v>
                </c:pt>
                <c:pt idx="4825">
                  <c:v>33.506944444444443</c:v>
                </c:pt>
                <c:pt idx="4826">
                  <c:v>33.513888888888893</c:v>
                </c:pt>
                <c:pt idx="4827">
                  <c:v>33.520833333333336</c:v>
                </c:pt>
                <c:pt idx="4828">
                  <c:v>33.527777777777779</c:v>
                </c:pt>
                <c:pt idx="4829">
                  <c:v>33.534722222222221</c:v>
                </c:pt>
                <c:pt idx="4830">
                  <c:v>33.541666666666664</c:v>
                </c:pt>
                <c:pt idx="4831">
                  <c:v>33.548611111111107</c:v>
                </c:pt>
                <c:pt idx="4832">
                  <c:v>33.555555555555557</c:v>
                </c:pt>
                <c:pt idx="4833">
                  <c:v>33.5625</c:v>
                </c:pt>
                <c:pt idx="4834">
                  <c:v>33.569444444444443</c:v>
                </c:pt>
                <c:pt idx="4835">
                  <c:v>33.576388888888893</c:v>
                </c:pt>
                <c:pt idx="4836">
                  <c:v>33.583333333333336</c:v>
                </c:pt>
                <c:pt idx="4837">
                  <c:v>33.590277777777779</c:v>
                </c:pt>
                <c:pt idx="4838">
                  <c:v>33.597222222222221</c:v>
                </c:pt>
                <c:pt idx="4839">
                  <c:v>33.604166666666664</c:v>
                </c:pt>
                <c:pt idx="4840">
                  <c:v>33.611111111111107</c:v>
                </c:pt>
                <c:pt idx="4841">
                  <c:v>33.618055555555557</c:v>
                </c:pt>
                <c:pt idx="4842">
                  <c:v>33.625</c:v>
                </c:pt>
                <c:pt idx="4843">
                  <c:v>33.631944444444443</c:v>
                </c:pt>
                <c:pt idx="4844">
                  <c:v>33.638888888888893</c:v>
                </c:pt>
                <c:pt idx="4845">
                  <c:v>33.645833333333336</c:v>
                </c:pt>
                <c:pt idx="4846">
                  <c:v>33.652777777777779</c:v>
                </c:pt>
                <c:pt idx="4847">
                  <c:v>33.659722222222221</c:v>
                </c:pt>
                <c:pt idx="4848">
                  <c:v>33.666666666666664</c:v>
                </c:pt>
                <c:pt idx="4849">
                  <c:v>33.673611111111107</c:v>
                </c:pt>
                <c:pt idx="4850">
                  <c:v>33.680555555555557</c:v>
                </c:pt>
                <c:pt idx="4851">
                  <c:v>33.6875</c:v>
                </c:pt>
                <c:pt idx="4852">
                  <c:v>33.694444444444443</c:v>
                </c:pt>
                <c:pt idx="4853">
                  <c:v>33.701388888888893</c:v>
                </c:pt>
                <c:pt idx="4854">
                  <c:v>33.708333333333336</c:v>
                </c:pt>
                <c:pt idx="4855">
                  <c:v>33.715277777777779</c:v>
                </c:pt>
                <c:pt idx="4856">
                  <c:v>33.722222222222221</c:v>
                </c:pt>
                <c:pt idx="4857">
                  <c:v>33.729166666666664</c:v>
                </c:pt>
                <c:pt idx="4858">
                  <c:v>33.736111111111107</c:v>
                </c:pt>
                <c:pt idx="4859">
                  <c:v>33.743055555555557</c:v>
                </c:pt>
                <c:pt idx="4860">
                  <c:v>33.75</c:v>
                </c:pt>
                <c:pt idx="4861">
                  <c:v>33.756944444444443</c:v>
                </c:pt>
                <c:pt idx="4862">
                  <c:v>33.763888888888893</c:v>
                </c:pt>
                <c:pt idx="4863">
                  <c:v>33.770833333333336</c:v>
                </c:pt>
                <c:pt idx="4864">
                  <c:v>33.777777777777779</c:v>
                </c:pt>
                <c:pt idx="4865">
                  <c:v>33.784722222222221</c:v>
                </c:pt>
                <c:pt idx="4866">
                  <c:v>33.791666666666664</c:v>
                </c:pt>
                <c:pt idx="4867">
                  <c:v>33.798611111111107</c:v>
                </c:pt>
                <c:pt idx="4868">
                  <c:v>33.805555555555557</c:v>
                </c:pt>
                <c:pt idx="4869">
                  <c:v>33.8125</c:v>
                </c:pt>
                <c:pt idx="4870">
                  <c:v>33.819444444444443</c:v>
                </c:pt>
                <c:pt idx="4871">
                  <c:v>33.826388888888893</c:v>
                </c:pt>
                <c:pt idx="4872">
                  <c:v>33.833333333333336</c:v>
                </c:pt>
                <c:pt idx="4873">
                  <c:v>33.840277777777779</c:v>
                </c:pt>
                <c:pt idx="4874">
                  <c:v>33.847222222222221</c:v>
                </c:pt>
                <c:pt idx="4875">
                  <c:v>33.854166666666664</c:v>
                </c:pt>
                <c:pt idx="4876">
                  <c:v>33.861111111111107</c:v>
                </c:pt>
                <c:pt idx="4877">
                  <c:v>33.868055555555557</c:v>
                </c:pt>
                <c:pt idx="4878">
                  <c:v>33.875</c:v>
                </c:pt>
                <c:pt idx="4879">
                  <c:v>33.881944444444443</c:v>
                </c:pt>
                <c:pt idx="4880">
                  <c:v>33.888888888888893</c:v>
                </c:pt>
                <c:pt idx="4881">
                  <c:v>33.895833333333336</c:v>
                </c:pt>
                <c:pt idx="4882">
                  <c:v>33.902777777777779</c:v>
                </c:pt>
                <c:pt idx="4883">
                  <c:v>33.909722222222221</c:v>
                </c:pt>
                <c:pt idx="4884">
                  <c:v>33.916666666666664</c:v>
                </c:pt>
                <c:pt idx="4885">
                  <c:v>33.923611111111107</c:v>
                </c:pt>
                <c:pt idx="4886">
                  <c:v>33.930555555555557</c:v>
                </c:pt>
                <c:pt idx="4887">
                  <c:v>33.9375</c:v>
                </c:pt>
                <c:pt idx="4888">
                  <c:v>33.944444444444443</c:v>
                </c:pt>
                <c:pt idx="4889">
                  <c:v>33.951388888888893</c:v>
                </c:pt>
                <c:pt idx="4890">
                  <c:v>33.958333333333336</c:v>
                </c:pt>
                <c:pt idx="4891">
                  <c:v>33.965277777777779</c:v>
                </c:pt>
                <c:pt idx="4892">
                  <c:v>33.972222222222221</c:v>
                </c:pt>
                <c:pt idx="4893">
                  <c:v>33.979166666666664</c:v>
                </c:pt>
                <c:pt idx="4894">
                  <c:v>33.986111111111107</c:v>
                </c:pt>
                <c:pt idx="4895">
                  <c:v>33.993055555555557</c:v>
                </c:pt>
                <c:pt idx="4896">
                  <c:v>34</c:v>
                </c:pt>
                <c:pt idx="4897">
                  <c:v>34.006944444444443</c:v>
                </c:pt>
                <c:pt idx="4898">
                  <c:v>34.013888888888893</c:v>
                </c:pt>
                <c:pt idx="4899">
                  <c:v>34.020833333333336</c:v>
                </c:pt>
                <c:pt idx="4900">
                  <c:v>34.027777777777779</c:v>
                </c:pt>
                <c:pt idx="4901">
                  <c:v>34.034722222222221</c:v>
                </c:pt>
                <c:pt idx="4902">
                  <c:v>34.041666666666664</c:v>
                </c:pt>
                <c:pt idx="4903">
                  <c:v>34.048611111111107</c:v>
                </c:pt>
                <c:pt idx="4904">
                  <c:v>34.055555555555557</c:v>
                </c:pt>
                <c:pt idx="4905">
                  <c:v>34.0625</c:v>
                </c:pt>
                <c:pt idx="4906">
                  <c:v>34.069444444444443</c:v>
                </c:pt>
                <c:pt idx="4907">
                  <c:v>34.076388888888893</c:v>
                </c:pt>
                <c:pt idx="4908">
                  <c:v>34.083333333333336</c:v>
                </c:pt>
                <c:pt idx="4909">
                  <c:v>34.090277777777779</c:v>
                </c:pt>
                <c:pt idx="4910">
                  <c:v>34.097222222222221</c:v>
                </c:pt>
                <c:pt idx="4911">
                  <c:v>34.104166666666664</c:v>
                </c:pt>
                <c:pt idx="4912">
                  <c:v>34.111111111111107</c:v>
                </c:pt>
                <c:pt idx="4913">
                  <c:v>34.118055555555557</c:v>
                </c:pt>
                <c:pt idx="4914">
                  <c:v>34.125</c:v>
                </c:pt>
                <c:pt idx="4915">
                  <c:v>34.131944444444443</c:v>
                </c:pt>
                <c:pt idx="4916">
                  <c:v>34.138888888888893</c:v>
                </c:pt>
                <c:pt idx="4917">
                  <c:v>34.145833333333336</c:v>
                </c:pt>
                <c:pt idx="4918">
                  <c:v>34.152777777777779</c:v>
                </c:pt>
                <c:pt idx="4919">
                  <c:v>34.159722222222221</c:v>
                </c:pt>
                <c:pt idx="4920">
                  <c:v>34.166666666666664</c:v>
                </c:pt>
                <c:pt idx="4921">
                  <c:v>34.173611111111107</c:v>
                </c:pt>
                <c:pt idx="4922">
                  <c:v>34.180555555555557</c:v>
                </c:pt>
                <c:pt idx="4923">
                  <c:v>34.1875</c:v>
                </c:pt>
                <c:pt idx="4924">
                  <c:v>34.194444444444443</c:v>
                </c:pt>
                <c:pt idx="4925">
                  <c:v>34.201388888888893</c:v>
                </c:pt>
                <c:pt idx="4926">
                  <c:v>34.208333333333336</c:v>
                </c:pt>
                <c:pt idx="4927">
                  <c:v>34.215277777777779</c:v>
                </c:pt>
                <c:pt idx="4928">
                  <c:v>34.222222222222221</c:v>
                </c:pt>
                <c:pt idx="4929">
                  <c:v>34.229166666666664</c:v>
                </c:pt>
                <c:pt idx="4930">
                  <c:v>34.236111111111107</c:v>
                </c:pt>
                <c:pt idx="4931">
                  <c:v>34.243055555555557</c:v>
                </c:pt>
                <c:pt idx="4932">
                  <c:v>34.25</c:v>
                </c:pt>
                <c:pt idx="4933">
                  <c:v>34.256944444444443</c:v>
                </c:pt>
                <c:pt idx="4934">
                  <c:v>34.263888888888893</c:v>
                </c:pt>
                <c:pt idx="4935">
                  <c:v>34.270833333333336</c:v>
                </c:pt>
                <c:pt idx="4936">
                  <c:v>34.277777777777779</c:v>
                </c:pt>
                <c:pt idx="4937">
                  <c:v>34.284722222222221</c:v>
                </c:pt>
                <c:pt idx="4938">
                  <c:v>34.291666666666664</c:v>
                </c:pt>
                <c:pt idx="4939">
                  <c:v>34.298611111111107</c:v>
                </c:pt>
                <c:pt idx="4940">
                  <c:v>34.305555555555557</c:v>
                </c:pt>
                <c:pt idx="4941">
                  <c:v>34.3125</c:v>
                </c:pt>
                <c:pt idx="4942">
                  <c:v>34.319444444444443</c:v>
                </c:pt>
                <c:pt idx="4943">
                  <c:v>34.326388888888893</c:v>
                </c:pt>
                <c:pt idx="4944">
                  <c:v>34.333333333333336</c:v>
                </c:pt>
                <c:pt idx="4945">
                  <c:v>34.340277777777779</c:v>
                </c:pt>
                <c:pt idx="4946">
                  <c:v>34.347222222222221</c:v>
                </c:pt>
                <c:pt idx="4947">
                  <c:v>34.354166666666664</c:v>
                </c:pt>
                <c:pt idx="4948">
                  <c:v>34.361111111111107</c:v>
                </c:pt>
                <c:pt idx="4949">
                  <c:v>34.368055555555557</c:v>
                </c:pt>
                <c:pt idx="4950">
                  <c:v>34.375</c:v>
                </c:pt>
                <c:pt idx="4951">
                  <c:v>34.381944444444443</c:v>
                </c:pt>
                <c:pt idx="4952">
                  <c:v>34.388888888888893</c:v>
                </c:pt>
                <c:pt idx="4953">
                  <c:v>34.395833333333336</c:v>
                </c:pt>
                <c:pt idx="4954">
                  <c:v>34.402777777777779</c:v>
                </c:pt>
                <c:pt idx="4955">
                  <c:v>34.409722222222221</c:v>
                </c:pt>
                <c:pt idx="4956">
                  <c:v>34.416666666666664</c:v>
                </c:pt>
                <c:pt idx="4957">
                  <c:v>34.423611111111107</c:v>
                </c:pt>
                <c:pt idx="4958">
                  <c:v>34.430555555555557</c:v>
                </c:pt>
                <c:pt idx="4959">
                  <c:v>34.4375</c:v>
                </c:pt>
                <c:pt idx="4960">
                  <c:v>34.444444444444443</c:v>
                </c:pt>
                <c:pt idx="4961">
                  <c:v>34.451388888888893</c:v>
                </c:pt>
                <c:pt idx="4962">
                  <c:v>34.458333333333336</c:v>
                </c:pt>
                <c:pt idx="4963">
                  <c:v>34.465277777777779</c:v>
                </c:pt>
                <c:pt idx="4964">
                  <c:v>34.472222222222221</c:v>
                </c:pt>
                <c:pt idx="4965">
                  <c:v>34.479166666666664</c:v>
                </c:pt>
                <c:pt idx="4966">
                  <c:v>34.486111111111107</c:v>
                </c:pt>
                <c:pt idx="4967">
                  <c:v>34.493055555555557</c:v>
                </c:pt>
                <c:pt idx="4968">
                  <c:v>34.5</c:v>
                </c:pt>
                <c:pt idx="4969">
                  <c:v>34.506944444444443</c:v>
                </c:pt>
                <c:pt idx="4970">
                  <c:v>34.513888888888893</c:v>
                </c:pt>
                <c:pt idx="4971">
                  <c:v>34.520833333333336</c:v>
                </c:pt>
                <c:pt idx="4972">
                  <c:v>34.527777777777779</c:v>
                </c:pt>
                <c:pt idx="4973">
                  <c:v>34.534722222222221</c:v>
                </c:pt>
                <c:pt idx="4974">
                  <c:v>34.541666666666664</c:v>
                </c:pt>
                <c:pt idx="4975">
                  <c:v>34.548611111111107</c:v>
                </c:pt>
                <c:pt idx="4976">
                  <c:v>34.555555555555557</c:v>
                </c:pt>
                <c:pt idx="4977">
                  <c:v>34.5625</c:v>
                </c:pt>
                <c:pt idx="4978">
                  <c:v>34.569444444444443</c:v>
                </c:pt>
                <c:pt idx="4979">
                  <c:v>34.576388888888893</c:v>
                </c:pt>
                <c:pt idx="4980">
                  <c:v>34.583333333333336</c:v>
                </c:pt>
                <c:pt idx="4981">
                  <c:v>34.590277777777779</c:v>
                </c:pt>
                <c:pt idx="4982">
                  <c:v>34.597222222222221</c:v>
                </c:pt>
                <c:pt idx="4983">
                  <c:v>34.604166666666664</c:v>
                </c:pt>
                <c:pt idx="4984">
                  <c:v>34.611111111111107</c:v>
                </c:pt>
                <c:pt idx="4985">
                  <c:v>34.618055555555557</c:v>
                </c:pt>
                <c:pt idx="4986">
                  <c:v>34.625</c:v>
                </c:pt>
                <c:pt idx="4987">
                  <c:v>34.631944444444443</c:v>
                </c:pt>
                <c:pt idx="4988">
                  <c:v>34.638888888888893</c:v>
                </c:pt>
                <c:pt idx="4989">
                  <c:v>34.645833333333336</c:v>
                </c:pt>
                <c:pt idx="4990">
                  <c:v>34.652777777777779</c:v>
                </c:pt>
                <c:pt idx="4991">
                  <c:v>34.659722222222221</c:v>
                </c:pt>
                <c:pt idx="4992">
                  <c:v>34.666666666666664</c:v>
                </c:pt>
                <c:pt idx="4993">
                  <c:v>34.673611111111107</c:v>
                </c:pt>
                <c:pt idx="4994">
                  <c:v>34.680555555555557</c:v>
                </c:pt>
                <c:pt idx="4995">
                  <c:v>34.6875</c:v>
                </c:pt>
                <c:pt idx="4996">
                  <c:v>34.694444444444443</c:v>
                </c:pt>
                <c:pt idx="4997">
                  <c:v>34.701388888888893</c:v>
                </c:pt>
                <c:pt idx="4998">
                  <c:v>34.708333333333336</c:v>
                </c:pt>
                <c:pt idx="4999">
                  <c:v>34.715277777777779</c:v>
                </c:pt>
                <c:pt idx="5000">
                  <c:v>34.722222222222221</c:v>
                </c:pt>
                <c:pt idx="5001">
                  <c:v>34.729166666666664</c:v>
                </c:pt>
                <c:pt idx="5002">
                  <c:v>34.736111111111107</c:v>
                </c:pt>
                <c:pt idx="5003">
                  <c:v>34.743055555555557</c:v>
                </c:pt>
                <c:pt idx="5004">
                  <c:v>34.75</c:v>
                </c:pt>
                <c:pt idx="5005">
                  <c:v>34.756944444444443</c:v>
                </c:pt>
                <c:pt idx="5006">
                  <c:v>34.763888888888893</c:v>
                </c:pt>
                <c:pt idx="5007">
                  <c:v>34.770833333333336</c:v>
                </c:pt>
                <c:pt idx="5008">
                  <c:v>34.777777777777779</c:v>
                </c:pt>
                <c:pt idx="5009">
                  <c:v>34.784722222222221</c:v>
                </c:pt>
                <c:pt idx="5010">
                  <c:v>34.791666666666664</c:v>
                </c:pt>
                <c:pt idx="5011">
                  <c:v>34.798611111111107</c:v>
                </c:pt>
                <c:pt idx="5012">
                  <c:v>34.805555555555557</c:v>
                </c:pt>
                <c:pt idx="5013">
                  <c:v>34.8125</c:v>
                </c:pt>
                <c:pt idx="5014">
                  <c:v>34.819444444444443</c:v>
                </c:pt>
                <c:pt idx="5015">
                  <c:v>34.826388888888893</c:v>
                </c:pt>
                <c:pt idx="5016">
                  <c:v>34.833333333333336</c:v>
                </c:pt>
                <c:pt idx="5017">
                  <c:v>34.840277777777779</c:v>
                </c:pt>
                <c:pt idx="5018">
                  <c:v>34.847222222222221</c:v>
                </c:pt>
                <c:pt idx="5019">
                  <c:v>34.854166666666664</c:v>
                </c:pt>
                <c:pt idx="5020">
                  <c:v>34.861111111111107</c:v>
                </c:pt>
                <c:pt idx="5021">
                  <c:v>34.868055555555557</c:v>
                </c:pt>
                <c:pt idx="5022">
                  <c:v>34.875</c:v>
                </c:pt>
                <c:pt idx="5023">
                  <c:v>34.881944444444443</c:v>
                </c:pt>
                <c:pt idx="5024">
                  <c:v>34.888888888888893</c:v>
                </c:pt>
                <c:pt idx="5025">
                  <c:v>34.895833333333336</c:v>
                </c:pt>
                <c:pt idx="5026">
                  <c:v>34.902777777777779</c:v>
                </c:pt>
                <c:pt idx="5027">
                  <c:v>34.909722222222221</c:v>
                </c:pt>
                <c:pt idx="5028">
                  <c:v>34.916666666666664</c:v>
                </c:pt>
                <c:pt idx="5029">
                  <c:v>34.923611111111107</c:v>
                </c:pt>
                <c:pt idx="5030">
                  <c:v>34.930555555555557</c:v>
                </c:pt>
                <c:pt idx="5031">
                  <c:v>34.9375</c:v>
                </c:pt>
                <c:pt idx="5032">
                  <c:v>34.944444444444443</c:v>
                </c:pt>
                <c:pt idx="5033">
                  <c:v>34.951388888888893</c:v>
                </c:pt>
                <c:pt idx="5034">
                  <c:v>34.958333333333336</c:v>
                </c:pt>
                <c:pt idx="5035">
                  <c:v>34.965277777777779</c:v>
                </c:pt>
                <c:pt idx="5036">
                  <c:v>34.972222222222221</c:v>
                </c:pt>
                <c:pt idx="5037">
                  <c:v>34.979166666666664</c:v>
                </c:pt>
                <c:pt idx="5038">
                  <c:v>34.986111111111107</c:v>
                </c:pt>
                <c:pt idx="5039">
                  <c:v>34.993055555555557</c:v>
                </c:pt>
                <c:pt idx="5040">
                  <c:v>35</c:v>
                </c:pt>
                <c:pt idx="5041">
                  <c:v>35.006944444444443</c:v>
                </c:pt>
                <c:pt idx="5042">
                  <c:v>35.013888888888893</c:v>
                </c:pt>
                <c:pt idx="5043">
                  <c:v>35.020833333333336</c:v>
                </c:pt>
                <c:pt idx="5044">
                  <c:v>35.027777777777779</c:v>
                </c:pt>
                <c:pt idx="5045">
                  <c:v>35.034722222222221</c:v>
                </c:pt>
                <c:pt idx="5046">
                  <c:v>35.041666666666664</c:v>
                </c:pt>
                <c:pt idx="5047">
                  <c:v>35.048611111111107</c:v>
                </c:pt>
                <c:pt idx="5048">
                  <c:v>35.055555555555557</c:v>
                </c:pt>
                <c:pt idx="5049">
                  <c:v>35.0625</c:v>
                </c:pt>
                <c:pt idx="5050">
                  <c:v>35.069444444444443</c:v>
                </c:pt>
                <c:pt idx="5051">
                  <c:v>35.076388888888893</c:v>
                </c:pt>
                <c:pt idx="5052">
                  <c:v>35.083333333333336</c:v>
                </c:pt>
                <c:pt idx="5053">
                  <c:v>35.090277777777779</c:v>
                </c:pt>
                <c:pt idx="5054">
                  <c:v>35.097222222222221</c:v>
                </c:pt>
                <c:pt idx="5055">
                  <c:v>35.104166666666664</c:v>
                </c:pt>
                <c:pt idx="5056">
                  <c:v>35.111111111111107</c:v>
                </c:pt>
                <c:pt idx="5057">
                  <c:v>35.118055555555557</c:v>
                </c:pt>
                <c:pt idx="5058">
                  <c:v>35.125</c:v>
                </c:pt>
                <c:pt idx="5059">
                  <c:v>35.131944444444443</c:v>
                </c:pt>
                <c:pt idx="5060">
                  <c:v>35.138888888888893</c:v>
                </c:pt>
                <c:pt idx="5061">
                  <c:v>35.145833333333336</c:v>
                </c:pt>
                <c:pt idx="5062">
                  <c:v>35.152777777777779</c:v>
                </c:pt>
                <c:pt idx="5063">
                  <c:v>35.159722222222221</c:v>
                </c:pt>
                <c:pt idx="5064">
                  <c:v>35.166666666666664</c:v>
                </c:pt>
                <c:pt idx="5065">
                  <c:v>35.173611111111107</c:v>
                </c:pt>
                <c:pt idx="5066">
                  <c:v>35.180555555555557</c:v>
                </c:pt>
                <c:pt idx="5067">
                  <c:v>35.1875</c:v>
                </c:pt>
                <c:pt idx="5068">
                  <c:v>35.194444444444443</c:v>
                </c:pt>
                <c:pt idx="5069">
                  <c:v>35.201388888888893</c:v>
                </c:pt>
                <c:pt idx="5070">
                  <c:v>35.208333333333336</c:v>
                </c:pt>
                <c:pt idx="5071">
                  <c:v>35.215277777777779</c:v>
                </c:pt>
                <c:pt idx="5072">
                  <c:v>35.222222222222221</c:v>
                </c:pt>
                <c:pt idx="5073">
                  <c:v>35.229166666666664</c:v>
                </c:pt>
                <c:pt idx="5074">
                  <c:v>35.236111111111107</c:v>
                </c:pt>
                <c:pt idx="5075">
                  <c:v>35.243055555555557</c:v>
                </c:pt>
                <c:pt idx="5076">
                  <c:v>35.25</c:v>
                </c:pt>
                <c:pt idx="5077">
                  <c:v>35.256944444444443</c:v>
                </c:pt>
                <c:pt idx="5078">
                  <c:v>35.263888888888893</c:v>
                </c:pt>
                <c:pt idx="5079">
                  <c:v>35.270833333333336</c:v>
                </c:pt>
                <c:pt idx="5080">
                  <c:v>35.277777777777779</c:v>
                </c:pt>
                <c:pt idx="5081">
                  <c:v>35.284722222222221</c:v>
                </c:pt>
                <c:pt idx="5082">
                  <c:v>35.291666666666664</c:v>
                </c:pt>
                <c:pt idx="5083">
                  <c:v>35.298611111111107</c:v>
                </c:pt>
                <c:pt idx="5084">
                  <c:v>35.305555555555557</c:v>
                </c:pt>
                <c:pt idx="5085">
                  <c:v>35.3125</c:v>
                </c:pt>
                <c:pt idx="5086">
                  <c:v>35.319444444444443</c:v>
                </c:pt>
                <c:pt idx="5087">
                  <c:v>35.326388888888893</c:v>
                </c:pt>
                <c:pt idx="5088">
                  <c:v>35.333333333333336</c:v>
                </c:pt>
                <c:pt idx="5089">
                  <c:v>35.340277777777779</c:v>
                </c:pt>
                <c:pt idx="5090">
                  <c:v>35.347222222222221</c:v>
                </c:pt>
                <c:pt idx="5091">
                  <c:v>35.354166666666664</c:v>
                </c:pt>
                <c:pt idx="5092">
                  <c:v>35.361111111111107</c:v>
                </c:pt>
                <c:pt idx="5093">
                  <c:v>35.368055555555557</c:v>
                </c:pt>
                <c:pt idx="5094">
                  <c:v>35.375</c:v>
                </c:pt>
                <c:pt idx="5095">
                  <c:v>35.381944444444443</c:v>
                </c:pt>
                <c:pt idx="5096">
                  <c:v>35.388888888888893</c:v>
                </c:pt>
                <c:pt idx="5097">
                  <c:v>35.395833333333336</c:v>
                </c:pt>
                <c:pt idx="5098">
                  <c:v>35.402777777777779</c:v>
                </c:pt>
                <c:pt idx="5099">
                  <c:v>35.409722222222221</c:v>
                </c:pt>
                <c:pt idx="5100">
                  <c:v>35.416666666666664</c:v>
                </c:pt>
                <c:pt idx="5101">
                  <c:v>35.423611111111107</c:v>
                </c:pt>
                <c:pt idx="5102">
                  <c:v>35.430555555555557</c:v>
                </c:pt>
                <c:pt idx="5103">
                  <c:v>35.4375</c:v>
                </c:pt>
                <c:pt idx="5104">
                  <c:v>35.444444444444443</c:v>
                </c:pt>
                <c:pt idx="5105">
                  <c:v>35.451388888888893</c:v>
                </c:pt>
                <c:pt idx="5106">
                  <c:v>35.458333333333336</c:v>
                </c:pt>
                <c:pt idx="5107">
                  <c:v>35.465277777777779</c:v>
                </c:pt>
                <c:pt idx="5108">
                  <c:v>35.472222222222221</c:v>
                </c:pt>
                <c:pt idx="5109">
                  <c:v>35.479166666666664</c:v>
                </c:pt>
                <c:pt idx="5110">
                  <c:v>35.486111111111107</c:v>
                </c:pt>
                <c:pt idx="5111">
                  <c:v>35.493055555555557</c:v>
                </c:pt>
                <c:pt idx="5112">
                  <c:v>35.5</c:v>
                </c:pt>
                <c:pt idx="5113">
                  <c:v>35.506944444444443</c:v>
                </c:pt>
                <c:pt idx="5114">
                  <c:v>35.513888888888893</c:v>
                </c:pt>
                <c:pt idx="5115">
                  <c:v>35.520833333333336</c:v>
                </c:pt>
                <c:pt idx="5116">
                  <c:v>35.527777777777779</c:v>
                </c:pt>
                <c:pt idx="5117">
                  <c:v>35.534722222222221</c:v>
                </c:pt>
                <c:pt idx="5118">
                  <c:v>35.541666666666664</c:v>
                </c:pt>
                <c:pt idx="5119">
                  <c:v>35.548611111111107</c:v>
                </c:pt>
                <c:pt idx="5120">
                  <c:v>35.555555555555557</c:v>
                </c:pt>
                <c:pt idx="5121">
                  <c:v>35.5625</c:v>
                </c:pt>
                <c:pt idx="5122">
                  <c:v>35.569444444444443</c:v>
                </c:pt>
                <c:pt idx="5123">
                  <c:v>35.576388888888893</c:v>
                </c:pt>
                <c:pt idx="5124">
                  <c:v>35.583333333333336</c:v>
                </c:pt>
                <c:pt idx="5125">
                  <c:v>35.590277777777779</c:v>
                </c:pt>
                <c:pt idx="5126">
                  <c:v>35.597222222222221</c:v>
                </c:pt>
                <c:pt idx="5127">
                  <c:v>35.604166666666664</c:v>
                </c:pt>
                <c:pt idx="5128">
                  <c:v>35.611111111111107</c:v>
                </c:pt>
                <c:pt idx="5129">
                  <c:v>35.618055555555557</c:v>
                </c:pt>
                <c:pt idx="5130">
                  <c:v>35.625</c:v>
                </c:pt>
                <c:pt idx="5131">
                  <c:v>35.631944444444443</c:v>
                </c:pt>
                <c:pt idx="5132">
                  <c:v>35.638888888888893</c:v>
                </c:pt>
                <c:pt idx="5133">
                  <c:v>35.645833333333336</c:v>
                </c:pt>
                <c:pt idx="5134">
                  <c:v>35.652777777777779</c:v>
                </c:pt>
                <c:pt idx="5135">
                  <c:v>35.659722222222221</c:v>
                </c:pt>
                <c:pt idx="5136">
                  <c:v>35.666666666666664</c:v>
                </c:pt>
                <c:pt idx="5137">
                  <c:v>35.673611111111107</c:v>
                </c:pt>
                <c:pt idx="5138">
                  <c:v>35.680555555555557</c:v>
                </c:pt>
                <c:pt idx="5139">
                  <c:v>35.6875</c:v>
                </c:pt>
                <c:pt idx="5140">
                  <c:v>35.694444444444443</c:v>
                </c:pt>
                <c:pt idx="5141">
                  <c:v>35.701388888888893</c:v>
                </c:pt>
                <c:pt idx="5142">
                  <c:v>35.708333333333336</c:v>
                </c:pt>
                <c:pt idx="5143">
                  <c:v>35.715277777777779</c:v>
                </c:pt>
                <c:pt idx="5144">
                  <c:v>35.722222222222221</c:v>
                </c:pt>
                <c:pt idx="5145">
                  <c:v>35.729166666666664</c:v>
                </c:pt>
                <c:pt idx="5146">
                  <c:v>35.736111111111107</c:v>
                </c:pt>
                <c:pt idx="5147">
                  <c:v>35.743055555555557</c:v>
                </c:pt>
                <c:pt idx="5148">
                  <c:v>35.75</c:v>
                </c:pt>
                <c:pt idx="5149">
                  <c:v>35.756944444444443</c:v>
                </c:pt>
                <c:pt idx="5150">
                  <c:v>35.763888888888893</c:v>
                </c:pt>
                <c:pt idx="5151">
                  <c:v>35.770833333333336</c:v>
                </c:pt>
                <c:pt idx="5152">
                  <c:v>35.777777777777779</c:v>
                </c:pt>
                <c:pt idx="5153">
                  <c:v>35.784722222222221</c:v>
                </c:pt>
                <c:pt idx="5154">
                  <c:v>35.791666666666664</c:v>
                </c:pt>
                <c:pt idx="5155">
                  <c:v>35.798611111111107</c:v>
                </c:pt>
                <c:pt idx="5156">
                  <c:v>35.805555555555557</c:v>
                </c:pt>
                <c:pt idx="5157">
                  <c:v>35.8125</c:v>
                </c:pt>
                <c:pt idx="5158">
                  <c:v>35.819444444444443</c:v>
                </c:pt>
                <c:pt idx="5159">
                  <c:v>35.826388888888893</c:v>
                </c:pt>
                <c:pt idx="5160">
                  <c:v>35.833333333333336</c:v>
                </c:pt>
                <c:pt idx="5161">
                  <c:v>35.840277777777779</c:v>
                </c:pt>
                <c:pt idx="5162">
                  <c:v>35.847222222222221</c:v>
                </c:pt>
                <c:pt idx="5163">
                  <c:v>35.854166666666664</c:v>
                </c:pt>
                <c:pt idx="5164">
                  <c:v>35.861111111111107</c:v>
                </c:pt>
                <c:pt idx="5165">
                  <c:v>35.868055555555557</c:v>
                </c:pt>
                <c:pt idx="5166">
                  <c:v>35.875</c:v>
                </c:pt>
                <c:pt idx="5167">
                  <c:v>35.881944444444443</c:v>
                </c:pt>
                <c:pt idx="5168">
                  <c:v>35.888888888888893</c:v>
                </c:pt>
                <c:pt idx="5169">
                  <c:v>35.895833333333336</c:v>
                </c:pt>
                <c:pt idx="5170">
                  <c:v>35.902777777777779</c:v>
                </c:pt>
                <c:pt idx="5171">
                  <c:v>35.909722222222221</c:v>
                </c:pt>
                <c:pt idx="5172">
                  <c:v>35.916666666666664</c:v>
                </c:pt>
                <c:pt idx="5173">
                  <c:v>35.923611111111107</c:v>
                </c:pt>
                <c:pt idx="5174">
                  <c:v>35.930555555555557</c:v>
                </c:pt>
                <c:pt idx="5175">
                  <c:v>35.9375</c:v>
                </c:pt>
                <c:pt idx="5176">
                  <c:v>35.944444444444443</c:v>
                </c:pt>
                <c:pt idx="5177">
                  <c:v>35.951388888888893</c:v>
                </c:pt>
                <c:pt idx="5178">
                  <c:v>35.958333333333336</c:v>
                </c:pt>
                <c:pt idx="5179">
                  <c:v>35.965277777777779</c:v>
                </c:pt>
                <c:pt idx="5180">
                  <c:v>35.972222222222221</c:v>
                </c:pt>
                <c:pt idx="5181">
                  <c:v>35.979166666666664</c:v>
                </c:pt>
                <c:pt idx="5182">
                  <c:v>35.986111111111107</c:v>
                </c:pt>
                <c:pt idx="5183">
                  <c:v>35.993055555555557</c:v>
                </c:pt>
                <c:pt idx="5184">
                  <c:v>36</c:v>
                </c:pt>
                <c:pt idx="5185">
                  <c:v>36.006944444444443</c:v>
                </c:pt>
                <c:pt idx="5186">
                  <c:v>36.013888888888893</c:v>
                </c:pt>
                <c:pt idx="5187">
                  <c:v>36.020833333333336</c:v>
                </c:pt>
                <c:pt idx="5188">
                  <c:v>36.027777777777779</c:v>
                </c:pt>
                <c:pt idx="5189">
                  <c:v>36.034722222222221</c:v>
                </c:pt>
                <c:pt idx="5190">
                  <c:v>36.041666666666664</c:v>
                </c:pt>
                <c:pt idx="5191">
                  <c:v>36.048611111111107</c:v>
                </c:pt>
                <c:pt idx="5192">
                  <c:v>36.055555555555557</c:v>
                </c:pt>
                <c:pt idx="5193">
                  <c:v>36.0625</c:v>
                </c:pt>
                <c:pt idx="5194">
                  <c:v>36.069444444444443</c:v>
                </c:pt>
                <c:pt idx="5195">
                  <c:v>36.076388888888893</c:v>
                </c:pt>
                <c:pt idx="5196">
                  <c:v>36.083333333333336</c:v>
                </c:pt>
                <c:pt idx="5197">
                  <c:v>36.090277777777779</c:v>
                </c:pt>
                <c:pt idx="5198">
                  <c:v>36.097222222222221</c:v>
                </c:pt>
                <c:pt idx="5199">
                  <c:v>36.104166666666664</c:v>
                </c:pt>
                <c:pt idx="5200">
                  <c:v>36.111111111111107</c:v>
                </c:pt>
                <c:pt idx="5201">
                  <c:v>36.118055555555557</c:v>
                </c:pt>
                <c:pt idx="5202">
                  <c:v>36.125</c:v>
                </c:pt>
                <c:pt idx="5203">
                  <c:v>36.131944444444443</c:v>
                </c:pt>
                <c:pt idx="5204">
                  <c:v>36.138888888888893</c:v>
                </c:pt>
                <c:pt idx="5205">
                  <c:v>36.145833333333336</c:v>
                </c:pt>
                <c:pt idx="5206">
                  <c:v>36.152777777777779</c:v>
                </c:pt>
                <c:pt idx="5207">
                  <c:v>36.159722222222221</c:v>
                </c:pt>
                <c:pt idx="5208">
                  <c:v>36.166666666666664</c:v>
                </c:pt>
                <c:pt idx="5209">
                  <c:v>36.173611111111107</c:v>
                </c:pt>
                <c:pt idx="5210">
                  <c:v>36.180555555555557</c:v>
                </c:pt>
                <c:pt idx="5211">
                  <c:v>36.1875</c:v>
                </c:pt>
                <c:pt idx="5212">
                  <c:v>36.194444444444443</c:v>
                </c:pt>
                <c:pt idx="5213">
                  <c:v>36.201388888888893</c:v>
                </c:pt>
                <c:pt idx="5214">
                  <c:v>36.208333333333336</c:v>
                </c:pt>
                <c:pt idx="5215">
                  <c:v>36.215277777777779</c:v>
                </c:pt>
                <c:pt idx="5216">
                  <c:v>36.222222222222221</c:v>
                </c:pt>
                <c:pt idx="5217">
                  <c:v>36.229166666666664</c:v>
                </c:pt>
                <c:pt idx="5218">
                  <c:v>36.236111111111107</c:v>
                </c:pt>
                <c:pt idx="5219">
                  <c:v>36.243055555555557</c:v>
                </c:pt>
                <c:pt idx="5220">
                  <c:v>36.25</c:v>
                </c:pt>
                <c:pt idx="5221">
                  <c:v>36.256944444444443</c:v>
                </c:pt>
                <c:pt idx="5222">
                  <c:v>36.263888888888893</c:v>
                </c:pt>
                <c:pt idx="5223">
                  <c:v>36.270833333333336</c:v>
                </c:pt>
                <c:pt idx="5224">
                  <c:v>36.277777777777779</c:v>
                </c:pt>
                <c:pt idx="5225">
                  <c:v>36.284722222222221</c:v>
                </c:pt>
                <c:pt idx="5226">
                  <c:v>36.291666666666664</c:v>
                </c:pt>
                <c:pt idx="5227">
                  <c:v>36.298611111111107</c:v>
                </c:pt>
                <c:pt idx="5228">
                  <c:v>36.305555555555557</c:v>
                </c:pt>
                <c:pt idx="5229">
                  <c:v>36.3125</c:v>
                </c:pt>
                <c:pt idx="5230">
                  <c:v>36.319444444444443</c:v>
                </c:pt>
                <c:pt idx="5231">
                  <c:v>36.326388888888893</c:v>
                </c:pt>
                <c:pt idx="5232">
                  <c:v>36.333333333333336</c:v>
                </c:pt>
                <c:pt idx="5233">
                  <c:v>36.340277777777779</c:v>
                </c:pt>
                <c:pt idx="5234">
                  <c:v>36.347222222222221</c:v>
                </c:pt>
                <c:pt idx="5235">
                  <c:v>36.354166666666664</c:v>
                </c:pt>
                <c:pt idx="5236">
                  <c:v>36.361111111111107</c:v>
                </c:pt>
                <c:pt idx="5237">
                  <c:v>36.368055555555557</c:v>
                </c:pt>
                <c:pt idx="5238">
                  <c:v>36.375</c:v>
                </c:pt>
                <c:pt idx="5239">
                  <c:v>36.381944444444443</c:v>
                </c:pt>
                <c:pt idx="5240">
                  <c:v>36.388888888888893</c:v>
                </c:pt>
                <c:pt idx="5241">
                  <c:v>36.395833333333336</c:v>
                </c:pt>
                <c:pt idx="5242">
                  <c:v>36.402777777777779</c:v>
                </c:pt>
                <c:pt idx="5243">
                  <c:v>36.409722222222221</c:v>
                </c:pt>
                <c:pt idx="5244">
                  <c:v>36.416666666666664</c:v>
                </c:pt>
                <c:pt idx="5245">
                  <c:v>36.423611111111107</c:v>
                </c:pt>
                <c:pt idx="5246">
                  <c:v>36.430555555555557</c:v>
                </c:pt>
                <c:pt idx="5247">
                  <c:v>36.4375</c:v>
                </c:pt>
                <c:pt idx="5248">
                  <c:v>36.444444444444443</c:v>
                </c:pt>
                <c:pt idx="5249">
                  <c:v>36.451388888888893</c:v>
                </c:pt>
                <c:pt idx="5250">
                  <c:v>36.458333333333336</c:v>
                </c:pt>
                <c:pt idx="5251">
                  <c:v>36.465277777777779</c:v>
                </c:pt>
                <c:pt idx="5252">
                  <c:v>36.472222222222221</c:v>
                </c:pt>
                <c:pt idx="5253">
                  <c:v>36.479166666666664</c:v>
                </c:pt>
                <c:pt idx="5254">
                  <c:v>36.486111111111107</c:v>
                </c:pt>
                <c:pt idx="5255">
                  <c:v>36.493055555555557</c:v>
                </c:pt>
                <c:pt idx="5256">
                  <c:v>36.5</c:v>
                </c:pt>
                <c:pt idx="5257">
                  <c:v>36.506944444444443</c:v>
                </c:pt>
                <c:pt idx="5258">
                  <c:v>36.513888888888893</c:v>
                </c:pt>
                <c:pt idx="5259">
                  <c:v>36.520833333333336</c:v>
                </c:pt>
                <c:pt idx="5260">
                  <c:v>36.527777777777779</c:v>
                </c:pt>
                <c:pt idx="5261">
                  <c:v>36.534722222222221</c:v>
                </c:pt>
                <c:pt idx="5262">
                  <c:v>36.541666666666664</c:v>
                </c:pt>
                <c:pt idx="5263">
                  <c:v>36.548611111111107</c:v>
                </c:pt>
                <c:pt idx="5264">
                  <c:v>36.555555555555557</c:v>
                </c:pt>
                <c:pt idx="5265">
                  <c:v>36.5625</c:v>
                </c:pt>
                <c:pt idx="5266">
                  <c:v>36.569444444444443</c:v>
                </c:pt>
                <c:pt idx="5267">
                  <c:v>36.576388888888893</c:v>
                </c:pt>
                <c:pt idx="5268">
                  <c:v>36.583333333333336</c:v>
                </c:pt>
                <c:pt idx="5269">
                  <c:v>36.590277777777779</c:v>
                </c:pt>
                <c:pt idx="5270">
                  <c:v>36.597222222222221</c:v>
                </c:pt>
                <c:pt idx="5271">
                  <c:v>36.604166666666664</c:v>
                </c:pt>
                <c:pt idx="5272">
                  <c:v>36.611111111111107</c:v>
                </c:pt>
                <c:pt idx="5273">
                  <c:v>36.618055555555557</c:v>
                </c:pt>
                <c:pt idx="5274">
                  <c:v>36.625</c:v>
                </c:pt>
                <c:pt idx="5275">
                  <c:v>36.631944444444443</c:v>
                </c:pt>
                <c:pt idx="5276">
                  <c:v>36.638888888888893</c:v>
                </c:pt>
                <c:pt idx="5277">
                  <c:v>36.645833333333336</c:v>
                </c:pt>
                <c:pt idx="5278">
                  <c:v>36.652777777777779</c:v>
                </c:pt>
                <c:pt idx="5279">
                  <c:v>36.659722222222221</c:v>
                </c:pt>
                <c:pt idx="5280">
                  <c:v>36.666666666666664</c:v>
                </c:pt>
                <c:pt idx="5281">
                  <c:v>36.673611111111107</c:v>
                </c:pt>
                <c:pt idx="5282">
                  <c:v>36.680555555555557</c:v>
                </c:pt>
                <c:pt idx="5283">
                  <c:v>36.6875</c:v>
                </c:pt>
                <c:pt idx="5284">
                  <c:v>36.694444444444443</c:v>
                </c:pt>
                <c:pt idx="5285">
                  <c:v>36.701388888888893</c:v>
                </c:pt>
                <c:pt idx="5286">
                  <c:v>36.708333333333336</c:v>
                </c:pt>
                <c:pt idx="5287">
                  <c:v>36.715277777777779</c:v>
                </c:pt>
                <c:pt idx="5288">
                  <c:v>36.722222222222221</c:v>
                </c:pt>
                <c:pt idx="5289">
                  <c:v>36.729166666666664</c:v>
                </c:pt>
                <c:pt idx="5290">
                  <c:v>36.736111111111107</c:v>
                </c:pt>
                <c:pt idx="5291">
                  <c:v>36.743055555555557</c:v>
                </c:pt>
                <c:pt idx="5292">
                  <c:v>36.75</c:v>
                </c:pt>
                <c:pt idx="5293">
                  <c:v>36.756944444444443</c:v>
                </c:pt>
                <c:pt idx="5294">
                  <c:v>36.763888888888893</c:v>
                </c:pt>
                <c:pt idx="5295">
                  <c:v>36.770833333333336</c:v>
                </c:pt>
                <c:pt idx="5296">
                  <c:v>36.777777777777779</c:v>
                </c:pt>
                <c:pt idx="5297">
                  <c:v>36.784722222222221</c:v>
                </c:pt>
                <c:pt idx="5298">
                  <c:v>36.791666666666664</c:v>
                </c:pt>
                <c:pt idx="5299">
                  <c:v>36.798611111111107</c:v>
                </c:pt>
                <c:pt idx="5300">
                  <c:v>36.805555555555557</c:v>
                </c:pt>
                <c:pt idx="5301">
                  <c:v>36.8125</c:v>
                </c:pt>
                <c:pt idx="5302">
                  <c:v>36.819444444444443</c:v>
                </c:pt>
                <c:pt idx="5303">
                  <c:v>36.826388888888893</c:v>
                </c:pt>
                <c:pt idx="5304">
                  <c:v>36.833333333333336</c:v>
                </c:pt>
                <c:pt idx="5305">
                  <c:v>36.840277777777779</c:v>
                </c:pt>
                <c:pt idx="5306">
                  <c:v>36.847222222222221</c:v>
                </c:pt>
                <c:pt idx="5307">
                  <c:v>36.854166666666664</c:v>
                </c:pt>
                <c:pt idx="5308">
                  <c:v>36.861111111111107</c:v>
                </c:pt>
                <c:pt idx="5309">
                  <c:v>36.868055555555557</c:v>
                </c:pt>
                <c:pt idx="5310">
                  <c:v>36.875</c:v>
                </c:pt>
                <c:pt idx="5311">
                  <c:v>36.881944444444443</c:v>
                </c:pt>
                <c:pt idx="5312">
                  <c:v>36.888888888888893</c:v>
                </c:pt>
                <c:pt idx="5313">
                  <c:v>36.895833333333336</c:v>
                </c:pt>
                <c:pt idx="5314">
                  <c:v>36.902777777777779</c:v>
                </c:pt>
                <c:pt idx="5315">
                  <c:v>36.909722222222221</c:v>
                </c:pt>
                <c:pt idx="5316">
                  <c:v>36.916666666666664</c:v>
                </c:pt>
                <c:pt idx="5317">
                  <c:v>36.923611111111107</c:v>
                </c:pt>
                <c:pt idx="5318">
                  <c:v>36.930555555555557</c:v>
                </c:pt>
                <c:pt idx="5319">
                  <c:v>36.9375</c:v>
                </c:pt>
                <c:pt idx="5320">
                  <c:v>36.944444444444443</c:v>
                </c:pt>
                <c:pt idx="5321">
                  <c:v>36.951388888888893</c:v>
                </c:pt>
                <c:pt idx="5322">
                  <c:v>36.958333333333336</c:v>
                </c:pt>
                <c:pt idx="5323">
                  <c:v>36.965277777777779</c:v>
                </c:pt>
                <c:pt idx="5324">
                  <c:v>36.972222222222221</c:v>
                </c:pt>
                <c:pt idx="5325">
                  <c:v>36.979166666666664</c:v>
                </c:pt>
                <c:pt idx="5326">
                  <c:v>36.986111111111107</c:v>
                </c:pt>
                <c:pt idx="5327">
                  <c:v>36.993055555555557</c:v>
                </c:pt>
                <c:pt idx="5328">
                  <c:v>37</c:v>
                </c:pt>
                <c:pt idx="5329">
                  <c:v>37.006944444444443</c:v>
                </c:pt>
                <c:pt idx="5330">
                  <c:v>37.013888888888893</c:v>
                </c:pt>
                <c:pt idx="5331">
                  <c:v>37.020833333333336</c:v>
                </c:pt>
                <c:pt idx="5332">
                  <c:v>37.027777777777779</c:v>
                </c:pt>
                <c:pt idx="5333">
                  <c:v>37.034722222222221</c:v>
                </c:pt>
                <c:pt idx="5334">
                  <c:v>37.041666666666664</c:v>
                </c:pt>
                <c:pt idx="5335">
                  <c:v>37.048611111111107</c:v>
                </c:pt>
                <c:pt idx="5336">
                  <c:v>37.055555555555557</c:v>
                </c:pt>
                <c:pt idx="5337">
                  <c:v>37.0625</c:v>
                </c:pt>
                <c:pt idx="5338">
                  <c:v>37.069444444444443</c:v>
                </c:pt>
                <c:pt idx="5339">
                  <c:v>37.076388888888893</c:v>
                </c:pt>
                <c:pt idx="5340">
                  <c:v>37.083333333333336</c:v>
                </c:pt>
                <c:pt idx="5341">
                  <c:v>37.090277777777779</c:v>
                </c:pt>
                <c:pt idx="5342">
                  <c:v>37.097222222222221</c:v>
                </c:pt>
                <c:pt idx="5343">
                  <c:v>37.104166666666664</c:v>
                </c:pt>
                <c:pt idx="5344">
                  <c:v>37.111111111111107</c:v>
                </c:pt>
                <c:pt idx="5345">
                  <c:v>37.118055555555557</c:v>
                </c:pt>
                <c:pt idx="5346">
                  <c:v>37.125</c:v>
                </c:pt>
                <c:pt idx="5347">
                  <c:v>37.131944444444443</c:v>
                </c:pt>
                <c:pt idx="5348">
                  <c:v>37.138888888888893</c:v>
                </c:pt>
                <c:pt idx="5349">
                  <c:v>37.145833333333336</c:v>
                </c:pt>
                <c:pt idx="5350">
                  <c:v>37.152777777777779</c:v>
                </c:pt>
                <c:pt idx="5351">
                  <c:v>37.159722222222221</c:v>
                </c:pt>
                <c:pt idx="5352">
                  <c:v>37.166666666666664</c:v>
                </c:pt>
                <c:pt idx="5353">
                  <c:v>37.173611111111107</c:v>
                </c:pt>
                <c:pt idx="5354">
                  <c:v>37.180555555555557</c:v>
                </c:pt>
                <c:pt idx="5355">
                  <c:v>37.1875</c:v>
                </c:pt>
                <c:pt idx="5356">
                  <c:v>37.194444444444443</c:v>
                </c:pt>
                <c:pt idx="5357">
                  <c:v>37.201388888888893</c:v>
                </c:pt>
                <c:pt idx="5358">
                  <c:v>37.208333333333336</c:v>
                </c:pt>
                <c:pt idx="5359">
                  <c:v>37.215277777777779</c:v>
                </c:pt>
                <c:pt idx="5360">
                  <c:v>37.222222222222221</c:v>
                </c:pt>
                <c:pt idx="5361">
                  <c:v>37.229166666666664</c:v>
                </c:pt>
                <c:pt idx="5362">
                  <c:v>37.236111111111107</c:v>
                </c:pt>
                <c:pt idx="5363">
                  <c:v>37.243055555555557</c:v>
                </c:pt>
                <c:pt idx="5364">
                  <c:v>37.25</c:v>
                </c:pt>
                <c:pt idx="5365">
                  <c:v>37.256944444444443</c:v>
                </c:pt>
                <c:pt idx="5366">
                  <c:v>37.263888888888893</c:v>
                </c:pt>
                <c:pt idx="5367">
                  <c:v>37.270833333333336</c:v>
                </c:pt>
                <c:pt idx="5368">
                  <c:v>37.277777777777779</c:v>
                </c:pt>
                <c:pt idx="5369">
                  <c:v>37.284722222222221</c:v>
                </c:pt>
                <c:pt idx="5370">
                  <c:v>37.291666666666664</c:v>
                </c:pt>
                <c:pt idx="5371">
                  <c:v>37.298611111111107</c:v>
                </c:pt>
                <c:pt idx="5372">
                  <c:v>37.305555555555557</c:v>
                </c:pt>
                <c:pt idx="5373">
                  <c:v>37.3125</c:v>
                </c:pt>
                <c:pt idx="5374">
                  <c:v>37.319444444444443</c:v>
                </c:pt>
                <c:pt idx="5375">
                  <c:v>37.326388888888893</c:v>
                </c:pt>
                <c:pt idx="5376">
                  <c:v>37.333333333333336</c:v>
                </c:pt>
                <c:pt idx="5377">
                  <c:v>37.340277777777779</c:v>
                </c:pt>
                <c:pt idx="5378">
                  <c:v>37.347222222222221</c:v>
                </c:pt>
                <c:pt idx="5379">
                  <c:v>37.354166666666664</c:v>
                </c:pt>
                <c:pt idx="5380">
                  <c:v>37.361111111111107</c:v>
                </c:pt>
                <c:pt idx="5381">
                  <c:v>37.368055555555557</c:v>
                </c:pt>
                <c:pt idx="5382">
                  <c:v>37.375</c:v>
                </c:pt>
                <c:pt idx="5383">
                  <c:v>37.381944444444443</c:v>
                </c:pt>
                <c:pt idx="5384">
                  <c:v>37.388888888888893</c:v>
                </c:pt>
                <c:pt idx="5385">
                  <c:v>37.395833333333336</c:v>
                </c:pt>
                <c:pt idx="5386">
                  <c:v>37.402777777777779</c:v>
                </c:pt>
                <c:pt idx="5387">
                  <c:v>37.409722222222221</c:v>
                </c:pt>
                <c:pt idx="5388">
                  <c:v>37.416666666666664</c:v>
                </c:pt>
                <c:pt idx="5389">
                  <c:v>37.423611111111107</c:v>
                </c:pt>
                <c:pt idx="5390">
                  <c:v>37.430555555555557</c:v>
                </c:pt>
                <c:pt idx="5391">
                  <c:v>37.4375</c:v>
                </c:pt>
                <c:pt idx="5392">
                  <c:v>37.444444444444443</c:v>
                </c:pt>
                <c:pt idx="5393">
                  <c:v>37.451388888888893</c:v>
                </c:pt>
                <c:pt idx="5394">
                  <c:v>37.458333333333336</c:v>
                </c:pt>
                <c:pt idx="5395">
                  <c:v>37.465277777777779</c:v>
                </c:pt>
                <c:pt idx="5396">
                  <c:v>37.472222222222221</c:v>
                </c:pt>
                <c:pt idx="5397">
                  <c:v>37.479166666666664</c:v>
                </c:pt>
                <c:pt idx="5398">
                  <c:v>37.486111111111107</c:v>
                </c:pt>
                <c:pt idx="5399">
                  <c:v>37.493055555555557</c:v>
                </c:pt>
                <c:pt idx="5400">
                  <c:v>37.5</c:v>
                </c:pt>
                <c:pt idx="5401">
                  <c:v>37.506944444444443</c:v>
                </c:pt>
                <c:pt idx="5402">
                  <c:v>37.513888888888893</c:v>
                </c:pt>
                <c:pt idx="5403">
                  <c:v>37.520833333333336</c:v>
                </c:pt>
                <c:pt idx="5404">
                  <c:v>37.527777777777779</c:v>
                </c:pt>
                <c:pt idx="5405">
                  <c:v>37.534722222222221</c:v>
                </c:pt>
                <c:pt idx="5406">
                  <c:v>37.541666666666664</c:v>
                </c:pt>
                <c:pt idx="5407">
                  <c:v>37.548611111111107</c:v>
                </c:pt>
                <c:pt idx="5408">
                  <c:v>37.555555555555557</c:v>
                </c:pt>
                <c:pt idx="5409">
                  <c:v>37.5625</c:v>
                </c:pt>
                <c:pt idx="5410">
                  <c:v>37.569444444444443</c:v>
                </c:pt>
                <c:pt idx="5411">
                  <c:v>37.576388888888893</c:v>
                </c:pt>
                <c:pt idx="5412">
                  <c:v>37.583333333333336</c:v>
                </c:pt>
                <c:pt idx="5413">
                  <c:v>37.590277777777779</c:v>
                </c:pt>
                <c:pt idx="5414">
                  <c:v>37.597222222222221</c:v>
                </c:pt>
                <c:pt idx="5415">
                  <c:v>37.604166666666664</c:v>
                </c:pt>
                <c:pt idx="5416">
                  <c:v>37.611111111111107</c:v>
                </c:pt>
                <c:pt idx="5417">
                  <c:v>37.618055555555557</c:v>
                </c:pt>
                <c:pt idx="5418">
                  <c:v>37.625</c:v>
                </c:pt>
                <c:pt idx="5419">
                  <c:v>37.631944444444443</c:v>
                </c:pt>
                <c:pt idx="5420">
                  <c:v>37.638888888888893</c:v>
                </c:pt>
                <c:pt idx="5421">
                  <c:v>37.645833333333336</c:v>
                </c:pt>
                <c:pt idx="5422">
                  <c:v>37.652777777777779</c:v>
                </c:pt>
                <c:pt idx="5423">
                  <c:v>37.659722222222221</c:v>
                </c:pt>
                <c:pt idx="5424">
                  <c:v>37.666666666666664</c:v>
                </c:pt>
                <c:pt idx="5425">
                  <c:v>37.673611111111107</c:v>
                </c:pt>
                <c:pt idx="5426">
                  <c:v>37.680555555555557</c:v>
                </c:pt>
                <c:pt idx="5427">
                  <c:v>37.6875</c:v>
                </c:pt>
                <c:pt idx="5428">
                  <c:v>37.694444444444443</c:v>
                </c:pt>
                <c:pt idx="5429">
                  <c:v>37.701388888888893</c:v>
                </c:pt>
                <c:pt idx="5430">
                  <c:v>37.708333333333336</c:v>
                </c:pt>
                <c:pt idx="5431">
                  <c:v>37.715277777777779</c:v>
                </c:pt>
                <c:pt idx="5432">
                  <c:v>37.722222222222221</c:v>
                </c:pt>
                <c:pt idx="5433">
                  <c:v>37.729166666666664</c:v>
                </c:pt>
                <c:pt idx="5434">
                  <c:v>37.736111111111107</c:v>
                </c:pt>
                <c:pt idx="5435">
                  <c:v>37.743055555555557</c:v>
                </c:pt>
                <c:pt idx="5436">
                  <c:v>37.75</c:v>
                </c:pt>
                <c:pt idx="5437">
                  <c:v>37.756944444444443</c:v>
                </c:pt>
                <c:pt idx="5438">
                  <c:v>37.763888888888893</c:v>
                </c:pt>
                <c:pt idx="5439">
                  <c:v>37.770833333333336</c:v>
                </c:pt>
                <c:pt idx="5440">
                  <c:v>37.777777777777779</c:v>
                </c:pt>
                <c:pt idx="5441">
                  <c:v>37.784722222222221</c:v>
                </c:pt>
                <c:pt idx="5442">
                  <c:v>37.791666666666664</c:v>
                </c:pt>
                <c:pt idx="5443">
                  <c:v>37.798611111111107</c:v>
                </c:pt>
                <c:pt idx="5444">
                  <c:v>37.805555555555557</c:v>
                </c:pt>
                <c:pt idx="5445">
                  <c:v>37.8125</c:v>
                </c:pt>
                <c:pt idx="5446">
                  <c:v>37.819444444444443</c:v>
                </c:pt>
                <c:pt idx="5447">
                  <c:v>37.826388888888893</c:v>
                </c:pt>
                <c:pt idx="5448">
                  <c:v>37.833333333333336</c:v>
                </c:pt>
                <c:pt idx="5449">
                  <c:v>37.840277777777779</c:v>
                </c:pt>
                <c:pt idx="5450">
                  <c:v>37.847222222222221</c:v>
                </c:pt>
                <c:pt idx="5451">
                  <c:v>37.854166666666664</c:v>
                </c:pt>
                <c:pt idx="5452">
                  <c:v>37.861111111111107</c:v>
                </c:pt>
                <c:pt idx="5453">
                  <c:v>37.868055555555557</c:v>
                </c:pt>
                <c:pt idx="5454">
                  <c:v>37.875</c:v>
                </c:pt>
                <c:pt idx="5455">
                  <c:v>37.881944444444443</c:v>
                </c:pt>
                <c:pt idx="5456">
                  <c:v>37.888888888888893</c:v>
                </c:pt>
                <c:pt idx="5457">
                  <c:v>37.895833333333336</c:v>
                </c:pt>
                <c:pt idx="5458">
                  <c:v>37.902777777777779</c:v>
                </c:pt>
                <c:pt idx="5459">
                  <c:v>37.909722222222221</c:v>
                </c:pt>
                <c:pt idx="5460">
                  <c:v>37.916666666666664</c:v>
                </c:pt>
                <c:pt idx="5461">
                  <c:v>37.923611111111107</c:v>
                </c:pt>
                <c:pt idx="5462">
                  <c:v>37.930555555555557</c:v>
                </c:pt>
                <c:pt idx="5463">
                  <c:v>37.9375</c:v>
                </c:pt>
                <c:pt idx="5464">
                  <c:v>37.944444444444443</c:v>
                </c:pt>
                <c:pt idx="5465">
                  <c:v>37.951388888888893</c:v>
                </c:pt>
                <c:pt idx="5466">
                  <c:v>37.958333333333336</c:v>
                </c:pt>
                <c:pt idx="5467">
                  <c:v>37.965277777777779</c:v>
                </c:pt>
                <c:pt idx="5468">
                  <c:v>37.972222222222221</c:v>
                </c:pt>
                <c:pt idx="5469">
                  <c:v>37.979166666666664</c:v>
                </c:pt>
                <c:pt idx="5470">
                  <c:v>37.986111111111107</c:v>
                </c:pt>
                <c:pt idx="5471">
                  <c:v>37.993055555555557</c:v>
                </c:pt>
                <c:pt idx="5472">
                  <c:v>38</c:v>
                </c:pt>
                <c:pt idx="5473">
                  <c:v>38.006944444444443</c:v>
                </c:pt>
                <c:pt idx="5474">
                  <c:v>38.013888888888893</c:v>
                </c:pt>
                <c:pt idx="5475">
                  <c:v>38.020833333333336</c:v>
                </c:pt>
                <c:pt idx="5476">
                  <c:v>38.027777777777779</c:v>
                </c:pt>
                <c:pt idx="5477">
                  <c:v>38.034722222222221</c:v>
                </c:pt>
                <c:pt idx="5478">
                  <c:v>38.041666666666664</c:v>
                </c:pt>
                <c:pt idx="5479">
                  <c:v>38.048611111111107</c:v>
                </c:pt>
                <c:pt idx="5480">
                  <c:v>38.055555555555557</c:v>
                </c:pt>
                <c:pt idx="5481">
                  <c:v>38.0625</c:v>
                </c:pt>
                <c:pt idx="5482">
                  <c:v>38.069444444444443</c:v>
                </c:pt>
                <c:pt idx="5483">
                  <c:v>38.076388888888893</c:v>
                </c:pt>
                <c:pt idx="5484">
                  <c:v>38.083333333333336</c:v>
                </c:pt>
                <c:pt idx="5485">
                  <c:v>38.090277777777779</c:v>
                </c:pt>
                <c:pt idx="5486">
                  <c:v>38.097222222222221</c:v>
                </c:pt>
                <c:pt idx="5487">
                  <c:v>38.104166666666664</c:v>
                </c:pt>
                <c:pt idx="5488">
                  <c:v>38.111111111111107</c:v>
                </c:pt>
                <c:pt idx="5489">
                  <c:v>38.118055555555557</c:v>
                </c:pt>
                <c:pt idx="5490">
                  <c:v>38.125</c:v>
                </c:pt>
                <c:pt idx="5491">
                  <c:v>38.131944444444443</c:v>
                </c:pt>
                <c:pt idx="5492">
                  <c:v>38.138888888888893</c:v>
                </c:pt>
                <c:pt idx="5493">
                  <c:v>38.145833333333336</c:v>
                </c:pt>
                <c:pt idx="5494">
                  <c:v>38.152777777777779</c:v>
                </c:pt>
                <c:pt idx="5495">
                  <c:v>38.159722222222221</c:v>
                </c:pt>
                <c:pt idx="5496">
                  <c:v>38.166666666666664</c:v>
                </c:pt>
                <c:pt idx="5497">
                  <c:v>38.173611111111107</c:v>
                </c:pt>
                <c:pt idx="5498">
                  <c:v>38.180555555555557</c:v>
                </c:pt>
                <c:pt idx="5499">
                  <c:v>38.1875</c:v>
                </c:pt>
                <c:pt idx="5500">
                  <c:v>38.194444444444443</c:v>
                </c:pt>
                <c:pt idx="5501">
                  <c:v>38.201388888888893</c:v>
                </c:pt>
                <c:pt idx="5502">
                  <c:v>38.208333333333336</c:v>
                </c:pt>
                <c:pt idx="5503">
                  <c:v>38.215277777777779</c:v>
                </c:pt>
                <c:pt idx="5504">
                  <c:v>38.222222222222221</c:v>
                </c:pt>
                <c:pt idx="5505">
                  <c:v>38.229166666666664</c:v>
                </c:pt>
                <c:pt idx="5506">
                  <c:v>38.236111111111107</c:v>
                </c:pt>
                <c:pt idx="5507">
                  <c:v>38.243055555555557</c:v>
                </c:pt>
                <c:pt idx="5508">
                  <c:v>38.25</c:v>
                </c:pt>
                <c:pt idx="5509">
                  <c:v>38.256944444444443</c:v>
                </c:pt>
                <c:pt idx="5510">
                  <c:v>38.263888888888893</c:v>
                </c:pt>
                <c:pt idx="5511">
                  <c:v>38.270833333333336</c:v>
                </c:pt>
                <c:pt idx="5512">
                  <c:v>38.277777777777779</c:v>
                </c:pt>
                <c:pt idx="5513">
                  <c:v>38.284722222222221</c:v>
                </c:pt>
                <c:pt idx="5514">
                  <c:v>38.291666666666664</c:v>
                </c:pt>
                <c:pt idx="5515">
                  <c:v>38.298611111111107</c:v>
                </c:pt>
                <c:pt idx="5516">
                  <c:v>38.305555555555557</c:v>
                </c:pt>
                <c:pt idx="5517">
                  <c:v>38.3125</c:v>
                </c:pt>
                <c:pt idx="5518">
                  <c:v>38.319444444444443</c:v>
                </c:pt>
                <c:pt idx="5519">
                  <c:v>38.326388888888893</c:v>
                </c:pt>
                <c:pt idx="5520">
                  <c:v>38.333333333333336</c:v>
                </c:pt>
                <c:pt idx="5521">
                  <c:v>38.340277777777779</c:v>
                </c:pt>
                <c:pt idx="5522">
                  <c:v>38.347222222222221</c:v>
                </c:pt>
                <c:pt idx="5523">
                  <c:v>38.354166666666664</c:v>
                </c:pt>
                <c:pt idx="5524">
                  <c:v>38.361111111111107</c:v>
                </c:pt>
                <c:pt idx="5525">
                  <c:v>38.368055555555557</c:v>
                </c:pt>
                <c:pt idx="5526">
                  <c:v>38.375</c:v>
                </c:pt>
                <c:pt idx="5527">
                  <c:v>38.381944444444443</c:v>
                </c:pt>
                <c:pt idx="5528">
                  <c:v>38.388888888888893</c:v>
                </c:pt>
                <c:pt idx="5529">
                  <c:v>38.395833333333336</c:v>
                </c:pt>
                <c:pt idx="5530">
                  <c:v>38.402777777777779</c:v>
                </c:pt>
                <c:pt idx="5531">
                  <c:v>38.409722222222221</c:v>
                </c:pt>
                <c:pt idx="5532">
                  <c:v>38.416666666666664</c:v>
                </c:pt>
                <c:pt idx="5533">
                  <c:v>38.423611111111107</c:v>
                </c:pt>
                <c:pt idx="5534">
                  <c:v>38.430555555555557</c:v>
                </c:pt>
                <c:pt idx="5535">
                  <c:v>38.4375</c:v>
                </c:pt>
                <c:pt idx="5536">
                  <c:v>38.444444444444443</c:v>
                </c:pt>
                <c:pt idx="5537">
                  <c:v>38.451388888888893</c:v>
                </c:pt>
                <c:pt idx="5538">
                  <c:v>38.458333333333336</c:v>
                </c:pt>
                <c:pt idx="5539">
                  <c:v>38.465277777777779</c:v>
                </c:pt>
                <c:pt idx="5540">
                  <c:v>38.472222222222221</c:v>
                </c:pt>
                <c:pt idx="5541">
                  <c:v>38.479166666666664</c:v>
                </c:pt>
                <c:pt idx="5542">
                  <c:v>38.486111111111107</c:v>
                </c:pt>
                <c:pt idx="5543">
                  <c:v>38.493055555555557</c:v>
                </c:pt>
                <c:pt idx="5544">
                  <c:v>38.5</c:v>
                </c:pt>
                <c:pt idx="5545">
                  <c:v>38.506944444444443</c:v>
                </c:pt>
                <c:pt idx="5546">
                  <c:v>38.513888888888893</c:v>
                </c:pt>
                <c:pt idx="5547">
                  <c:v>38.520833333333336</c:v>
                </c:pt>
                <c:pt idx="5548">
                  <c:v>38.527777777777779</c:v>
                </c:pt>
                <c:pt idx="5549">
                  <c:v>38.534722222222221</c:v>
                </c:pt>
                <c:pt idx="5550">
                  <c:v>38.541666666666664</c:v>
                </c:pt>
                <c:pt idx="5551">
                  <c:v>38.548611111111107</c:v>
                </c:pt>
                <c:pt idx="5552">
                  <c:v>38.555555555555557</c:v>
                </c:pt>
                <c:pt idx="5553">
                  <c:v>38.5625</c:v>
                </c:pt>
                <c:pt idx="5554">
                  <c:v>38.569444444444443</c:v>
                </c:pt>
                <c:pt idx="5555">
                  <c:v>38.576388888888893</c:v>
                </c:pt>
                <c:pt idx="5556">
                  <c:v>38.583333333333336</c:v>
                </c:pt>
                <c:pt idx="5557">
                  <c:v>38.590277777777779</c:v>
                </c:pt>
                <c:pt idx="5558">
                  <c:v>38.597222222222221</c:v>
                </c:pt>
                <c:pt idx="5559">
                  <c:v>38.604166666666664</c:v>
                </c:pt>
                <c:pt idx="5560">
                  <c:v>38.611111111111107</c:v>
                </c:pt>
                <c:pt idx="5561">
                  <c:v>38.618055555555557</c:v>
                </c:pt>
                <c:pt idx="5562">
                  <c:v>38.625</c:v>
                </c:pt>
                <c:pt idx="5563">
                  <c:v>38.631944444444443</c:v>
                </c:pt>
                <c:pt idx="5564">
                  <c:v>38.638888888888893</c:v>
                </c:pt>
                <c:pt idx="5565">
                  <c:v>38.645833333333336</c:v>
                </c:pt>
                <c:pt idx="5566">
                  <c:v>38.652777777777779</c:v>
                </c:pt>
                <c:pt idx="5567">
                  <c:v>38.659722222222221</c:v>
                </c:pt>
                <c:pt idx="5568">
                  <c:v>38.666666666666664</c:v>
                </c:pt>
                <c:pt idx="5569">
                  <c:v>38.673611111111107</c:v>
                </c:pt>
                <c:pt idx="5570">
                  <c:v>38.680555555555557</c:v>
                </c:pt>
                <c:pt idx="5571">
                  <c:v>38.6875</c:v>
                </c:pt>
                <c:pt idx="5572">
                  <c:v>38.694444444444443</c:v>
                </c:pt>
                <c:pt idx="5573">
                  <c:v>38.701388888888893</c:v>
                </c:pt>
                <c:pt idx="5574">
                  <c:v>38.708333333333336</c:v>
                </c:pt>
                <c:pt idx="5575">
                  <c:v>38.715277777777779</c:v>
                </c:pt>
                <c:pt idx="5576">
                  <c:v>38.722222222222221</c:v>
                </c:pt>
                <c:pt idx="5577">
                  <c:v>38.729166666666664</c:v>
                </c:pt>
                <c:pt idx="5578">
                  <c:v>38.736111111111107</c:v>
                </c:pt>
                <c:pt idx="5579">
                  <c:v>38.743055555555557</c:v>
                </c:pt>
                <c:pt idx="5580">
                  <c:v>38.75</c:v>
                </c:pt>
                <c:pt idx="5581">
                  <c:v>38.756944444444443</c:v>
                </c:pt>
                <c:pt idx="5582">
                  <c:v>38.763888888888893</c:v>
                </c:pt>
                <c:pt idx="5583">
                  <c:v>38.770833333333336</c:v>
                </c:pt>
                <c:pt idx="5584">
                  <c:v>38.777777777777779</c:v>
                </c:pt>
                <c:pt idx="5585">
                  <c:v>38.784722222222221</c:v>
                </c:pt>
                <c:pt idx="5586">
                  <c:v>38.791666666666664</c:v>
                </c:pt>
                <c:pt idx="5587">
                  <c:v>38.798611111111107</c:v>
                </c:pt>
                <c:pt idx="5588">
                  <c:v>38.805555555555557</c:v>
                </c:pt>
                <c:pt idx="5589">
                  <c:v>38.8125</c:v>
                </c:pt>
                <c:pt idx="5590">
                  <c:v>38.819444444444443</c:v>
                </c:pt>
                <c:pt idx="5591">
                  <c:v>38.826388888888893</c:v>
                </c:pt>
                <c:pt idx="5592">
                  <c:v>38.833333333333336</c:v>
                </c:pt>
                <c:pt idx="5593">
                  <c:v>38.840277777777779</c:v>
                </c:pt>
                <c:pt idx="5594">
                  <c:v>38.847222222222221</c:v>
                </c:pt>
                <c:pt idx="5595">
                  <c:v>38.854166666666664</c:v>
                </c:pt>
                <c:pt idx="5596">
                  <c:v>38.861111111111107</c:v>
                </c:pt>
                <c:pt idx="5597">
                  <c:v>38.868055555555557</c:v>
                </c:pt>
                <c:pt idx="5598">
                  <c:v>38.875</c:v>
                </c:pt>
                <c:pt idx="5599">
                  <c:v>38.881944444444443</c:v>
                </c:pt>
                <c:pt idx="5600">
                  <c:v>38.888888888888893</c:v>
                </c:pt>
                <c:pt idx="5601">
                  <c:v>38.895833333333336</c:v>
                </c:pt>
                <c:pt idx="5602">
                  <c:v>38.902777777777779</c:v>
                </c:pt>
                <c:pt idx="5603">
                  <c:v>38.909722222222221</c:v>
                </c:pt>
                <c:pt idx="5604">
                  <c:v>38.916666666666664</c:v>
                </c:pt>
                <c:pt idx="5605">
                  <c:v>38.923611111111107</c:v>
                </c:pt>
                <c:pt idx="5606">
                  <c:v>38.930555555555557</c:v>
                </c:pt>
                <c:pt idx="5607">
                  <c:v>38.9375</c:v>
                </c:pt>
                <c:pt idx="5608">
                  <c:v>38.944444444444443</c:v>
                </c:pt>
                <c:pt idx="5609">
                  <c:v>38.951388888888893</c:v>
                </c:pt>
                <c:pt idx="5610">
                  <c:v>38.958333333333336</c:v>
                </c:pt>
                <c:pt idx="5611">
                  <c:v>38.965277777777779</c:v>
                </c:pt>
                <c:pt idx="5612">
                  <c:v>38.972222222222221</c:v>
                </c:pt>
                <c:pt idx="5613">
                  <c:v>38.979166666666664</c:v>
                </c:pt>
                <c:pt idx="5614">
                  <c:v>38.986111111111107</c:v>
                </c:pt>
                <c:pt idx="5615">
                  <c:v>38.993055555555557</c:v>
                </c:pt>
                <c:pt idx="5616">
                  <c:v>39</c:v>
                </c:pt>
                <c:pt idx="5617">
                  <c:v>39.006944444444443</c:v>
                </c:pt>
                <c:pt idx="5618">
                  <c:v>39.013888888888893</c:v>
                </c:pt>
                <c:pt idx="5619">
                  <c:v>39.020833333333336</c:v>
                </c:pt>
                <c:pt idx="5620">
                  <c:v>39.027777777777779</c:v>
                </c:pt>
                <c:pt idx="5621">
                  <c:v>39.034722222222221</c:v>
                </c:pt>
                <c:pt idx="5622">
                  <c:v>39.041666666666664</c:v>
                </c:pt>
                <c:pt idx="5623">
                  <c:v>39.048611111111107</c:v>
                </c:pt>
                <c:pt idx="5624">
                  <c:v>39.055555555555557</c:v>
                </c:pt>
                <c:pt idx="5625">
                  <c:v>39.0625</c:v>
                </c:pt>
                <c:pt idx="5626">
                  <c:v>39.069444444444443</c:v>
                </c:pt>
                <c:pt idx="5627">
                  <c:v>39.076388888888893</c:v>
                </c:pt>
                <c:pt idx="5628">
                  <c:v>39.083333333333336</c:v>
                </c:pt>
                <c:pt idx="5629">
                  <c:v>39.090277777777779</c:v>
                </c:pt>
                <c:pt idx="5630">
                  <c:v>39.097222222222221</c:v>
                </c:pt>
                <c:pt idx="5631">
                  <c:v>39.104166666666664</c:v>
                </c:pt>
                <c:pt idx="5632">
                  <c:v>39.111111111111107</c:v>
                </c:pt>
                <c:pt idx="5633">
                  <c:v>39.118055555555557</c:v>
                </c:pt>
                <c:pt idx="5634">
                  <c:v>39.125</c:v>
                </c:pt>
                <c:pt idx="5635">
                  <c:v>39.131944444444443</c:v>
                </c:pt>
                <c:pt idx="5636">
                  <c:v>39.138888888888893</c:v>
                </c:pt>
                <c:pt idx="5637">
                  <c:v>39.145833333333336</c:v>
                </c:pt>
                <c:pt idx="5638">
                  <c:v>39.152777777777779</c:v>
                </c:pt>
                <c:pt idx="5639">
                  <c:v>39.159722222222221</c:v>
                </c:pt>
                <c:pt idx="5640">
                  <c:v>39.166666666666664</c:v>
                </c:pt>
                <c:pt idx="5641">
                  <c:v>39.173611111111107</c:v>
                </c:pt>
                <c:pt idx="5642">
                  <c:v>39.180555555555557</c:v>
                </c:pt>
                <c:pt idx="5643">
                  <c:v>39.1875</c:v>
                </c:pt>
                <c:pt idx="5644">
                  <c:v>39.194444444444443</c:v>
                </c:pt>
                <c:pt idx="5645">
                  <c:v>39.201388888888893</c:v>
                </c:pt>
                <c:pt idx="5646">
                  <c:v>39.208333333333336</c:v>
                </c:pt>
                <c:pt idx="5647">
                  <c:v>39.215277777777779</c:v>
                </c:pt>
                <c:pt idx="5648">
                  <c:v>39.222222222222221</c:v>
                </c:pt>
                <c:pt idx="5649">
                  <c:v>39.229166666666664</c:v>
                </c:pt>
                <c:pt idx="5650">
                  <c:v>39.236111111111107</c:v>
                </c:pt>
                <c:pt idx="5651">
                  <c:v>39.243055555555557</c:v>
                </c:pt>
                <c:pt idx="5652">
                  <c:v>39.25</c:v>
                </c:pt>
                <c:pt idx="5653">
                  <c:v>39.256944444444443</c:v>
                </c:pt>
                <c:pt idx="5654">
                  <c:v>39.263888888888893</c:v>
                </c:pt>
                <c:pt idx="5655">
                  <c:v>39.270833333333336</c:v>
                </c:pt>
                <c:pt idx="5656">
                  <c:v>39.277777777777779</c:v>
                </c:pt>
                <c:pt idx="5657">
                  <c:v>39.284722222222221</c:v>
                </c:pt>
                <c:pt idx="5658">
                  <c:v>39.291666666666664</c:v>
                </c:pt>
                <c:pt idx="5659">
                  <c:v>39.298611111111107</c:v>
                </c:pt>
                <c:pt idx="5660">
                  <c:v>39.305555555555557</c:v>
                </c:pt>
                <c:pt idx="5661">
                  <c:v>39.3125</c:v>
                </c:pt>
                <c:pt idx="5662">
                  <c:v>39.319444444444443</c:v>
                </c:pt>
                <c:pt idx="5663">
                  <c:v>39.326388888888893</c:v>
                </c:pt>
                <c:pt idx="5664">
                  <c:v>39.333333333333336</c:v>
                </c:pt>
                <c:pt idx="5665">
                  <c:v>39.340277777777779</c:v>
                </c:pt>
                <c:pt idx="5666">
                  <c:v>39.347222222222221</c:v>
                </c:pt>
                <c:pt idx="5667">
                  <c:v>39.354166666666664</c:v>
                </c:pt>
                <c:pt idx="5668">
                  <c:v>39.361111111111107</c:v>
                </c:pt>
                <c:pt idx="5669">
                  <c:v>39.368055555555557</c:v>
                </c:pt>
                <c:pt idx="5670">
                  <c:v>39.375</c:v>
                </c:pt>
                <c:pt idx="5671">
                  <c:v>39.381944444444443</c:v>
                </c:pt>
                <c:pt idx="5672">
                  <c:v>39.388888888888893</c:v>
                </c:pt>
                <c:pt idx="5673">
                  <c:v>39.395833333333336</c:v>
                </c:pt>
                <c:pt idx="5674">
                  <c:v>39.402777777777779</c:v>
                </c:pt>
                <c:pt idx="5675">
                  <c:v>39.409722222222221</c:v>
                </c:pt>
                <c:pt idx="5676">
                  <c:v>39.416666666666664</c:v>
                </c:pt>
                <c:pt idx="5677">
                  <c:v>39.423611111111107</c:v>
                </c:pt>
                <c:pt idx="5678">
                  <c:v>39.430555555555557</c:v>
                </c:pt>
                <c:pt idx="5679">
                  <c:v>39.4375</c:v>
                </c:pt>
                <c:pt idx="5680">
                  <c:v>39.444444444444443</c:v>
                </c:pt>
                <c:pt idx="5681">
                  <c:v>39.451388888888893</c:v>
                </c:pt>
                <c:pt idx="5682">
                  <c:v>39.458333333333336</c:v>
                </c:pt>
                <c:pt idx="5683">
                  <c:v>39.465277777777779</c:v>
                </c:pt>
                <c:pt idx="5684">
                  <c:v>39.472222222222221</c:v>
                </c:pt>
                <c:pt idx="5685">
                  <c:v>39.479166666666664</c:v>
                </c:pt>
                <c:pt idx="5686">
                  <c:v>39.486111111111107</c:v>
                </c:pt>
                <c:pt idx="5687">
                  <c:v>39.493055555555557</c:v>
                </c:pt>
                <c:pt idx="5688">
                  <c:v>39.5</c:v>
                </c:pt>
                <c:pt idx="5689">
                  <c:v>39.506944444444443</c:v>
                </c:pt>
                <c:pt idx="5690">
                  <c:v>39.513888888888893</c:v>
                </c:pt>
                <c:pt idx="5691">
                  <c:v>39.520833333333336</c:v>
                </c:pt>
                <c:pt idx="5692">
                  <c:v>39.527777777777779</c:v>
                </c:pt>
                <c:pt idx="5693">
                  <c:v>39.534722222222221</c:v>
                </c:pt>
                <c:pt idx="5694">
                  <c:v>39.541666666666664</c:v>
                </c:pt>
                <c:pt idx="5695">
                  <c:v>39.548611111111107</c:v>
                </c:pt>
                <c:pt idx="5696">
                  <c:v>39.555555555555557</c:v>
                </c:pt>
                <c:pt idx="5697">
                  <c:v>39.5625</c:v>
                </c:pt>
                <c:pt idx="5698">
                  <c:v>39.569444444444443</c:v>
                </c:pt>
                <c:pt idx="5699">
                  <c:v>39.576388888888893</c:v>
                </c:pt>
                <c:pt idx="5700">
                  <c:v>39.583333333333336</c:v>
                </c:pt>
                <c:pt idx="5701">
                  <c:v>39.590277777777779</c:v>
                </c:pt>
                <c:pt idx="5702">
                  <c:v>39.597222222222221</c:v>
                </c:pt>
                <c:pt idx="5703">
                  <c:v>39.604166666666664</c:v>
                </c:pt>
                <c:pt idx="5704">
                  <c:v>39.611111111111107</c:v>
                </c:pt>
                <c:pt idx="5705">
                  <c:v>39.618055555555557</c:v>
                </c:pt>
                <c:pt idx="5706">
                  <c:v>39.625</c:v>
                </c:pt>
                <c:pt idx="5707">
                  <c:v>39.631944444444443</c:v>
                </c:pt>
                <c:pt idx="5708">
                  <c:v>39.638888888888893</c:v>
                </c:pt>
                <c:pt idx="5709">
                  <c:v>39.645833333333336</c:v>
                </c:pt>
                <c:pt idx="5710">
                  <c:v>39.652777777777779</c:v>
                </c:pt>
                <c:pt idx="5711">
                  <c:v>39.659722222222221</c:v>
                </c:pt>
                <c:pt idx="5712">
                  <c:v>39.666666666666664</c:v>
                </c:pt>
                <c:pt idx="5713">
                  <c:v>39.673611111111107</c:v>
                </c:pt>
                <c:pt idx="5714">
                  <c:v>39.680555555555557</c:v>
                </c:pt>
                <c:pt idx="5715">
                  <c:v>39.6875</c:v>
                </c:pt>
                <c:pt idx="5716">
                  <c:v>39.694444444444443</c:v>
                </c:pt>
                <c:pt idx="5717">
                  <c:v>39.701388888888893</c:v>
                </c:pt>
                <c:pt idx="5718">
                  <c:v>39.708333333333336</c:v>
                </c:pt>
                <c:pt idx="5719">
                  <c:v>39.715277777777779</c:v>
                </c:pt>
                <c:pt idx="5720">
                  <c:v>39.722222222222221</c:v>
                </c:pt>
                <c:pt idx="5721">
                  <c:v>39.729166666666664</c:v>
                </c:pt>
                <c:pt idx="5722">
                  <c:v>39.736111111111107</c:v>
                </c:pt>
                <c:pt idx="5723">
                  <c:v>39.743055555555557</c:v>
                </c:pt>
                <c:pt idx="5724">
                  <c:v>39.75</c:v>
                </c:pt>
                <c:pt idx="5725">
                  <c:v>39.756944444444443</c:v>
                </c:pt>
                <c:pt idx="5726">
                  <c:v>39.763888888888893</c:v>
                </c:pt>
                <c:pt idx="5727">
                  <c:v>39.770833333333336</c:v>
                </c:pt>
                <c:pt idx="5728">
                  <c:v>39.777777777777779</c:v>
                </c:pt>
                <c:pt idx="5729">
                  <c:v>39.784722222222221</c:v>
                </c:pt>
                <c:pt idx="5730">
                  <c:v>39.791666666666664</c:v>
                </c:pt>
                <c:pt idx="5731">
                  <c:v>39.798611111111107</c:v>
                </c:pt>
                <c:pt idx="5732">
                  <c:v>39.805555555555557</c:v>
                </c:pt>
                <c:pt idx="5733">
                  <c:v>39.8125</c:v>
                </c:pt>
                <c:pt idx="5734">
                  <c:v>39.819444444444443</c:v>
                </c:pt>
                <c:pt idx="5735">
                  <c:v>39.826388888888893</c:v>
                </c:pt>
                <c:pt idx="5736">
                  <c:v>39.833333333333336</c:v>
                </c:pt>
                <c:pt idx="5737">
                  <c:v>39.840277777777779</c:v>
                </c:pt>
                <c:pt idx="5738">
                  <c:v>39.847222222222221</c:v>
                </c:pt>
                <c:pt idx="5739">
                  <c:v>39.854166666666664</c:v>
                </c:pt>
                <c:pt idx="5740">
                  <c:v>39.861111111111107</c:v>
                </c:pt>
                <c:pt idx="5741">
                  <c:v>39.868055555555557</c:v>
                </c:pt>
                <c:pt idx="5742">
                  <c:v>39.875</c:v>
                </c:pt>
                <c:pt idx="5743">
                  <c:v>39.881944444444443</c:v>
                </c:pt>
                <c:pt idx="5744">
                  <c:v>39.888888888888893</c:v>
                </c:pt>
                <c:pt idx="5745">
                  <c:v>39.895833333333336</c:v>
                </c:pt>
                <c:pt idx="5746">
                  <c:v>39.902777777777779</c:v>
                </c:pt>
                <c:pt idx="5747">
                  <c:v>39.909722222222221</c:v>
                </c:pt>
                <c:pt idx="5748">
                  <c:v>39.916666666666664</c:v>
                </c:pt>
                <c:pt idx="5749">
                  <c:v>39.923611111111107</c:v>
                </c:pt>
                <c:pt idx="5750">
                  <c:v>39.930555555555557</c:v>
                </c:pt>
                <c:pt idx="5751">
                  <c:v>39.9375</c:v>
                </c:pt>
                <c:pt idx="5752">
                  <c:v>39.944444444444443</c:v>
                </c:pt>
                <c:pt idx="5753">
                  <c:v>39.951388888888893</c:v>
                </c:pt>
                <c:pt idx="5754">
                  <c:v>39.958333333333336</c:v>
                </c:pt>
                <c:pt idx="5755">
                  <c:v>39.965277777777779</c:v>
                </c:pt>
                <c:pt idx="5756">
                  <c:v>39.972222222222221</c:v>
                </c:pt>
                <c:pt idx="5757">
                  <c:v>39.979166666666664</c:v>
                </c:pt>
                <c:pt idx="5758">
                  <c:v>39.986111111111107</c:v>
                </c:pt>
                <c:pt idx="5759">
                  <c:v>39.993055555555557</c:v>
                </c:pt>
                <c:pt idx="5760">
                  <c:v>40</c:v>
                </c:pt>
                <c:pt idx="5761">
                  <c:v>40.006944444444443</c:v>
                </c:pt>
                <c:pt idx="5762">
                  <c:v>40.013888888888893</c:v>
                </c:pt>
                <c:pt idx="5763">
                  <c:v>40.020833333333336</c:v>
                </c:pt>
                <c:pt idx="5764">
                  <c:v>40.027777777777779</c:v>
                </c:pt>
                <c:pt idx="5765">
                  <c:v>40.034722222222221</c:v>
                </c:pt>
                <c:pt idx="5766">
                  <c:v>40.041666666666664</c:v>
                </c:pt>
                <c:pt idx="5767">
                  <c:v>40.048611111111107</c:v>
                </c:pt>
                <c:pt idx="5768">
                  <c:v>40.055555555555557</c:v>
                </c:pt>
                <c:pt idx="5769">
                  <c:v>40.0625</c:v>
                </c:pt>
                <c:pt idx="5770">
                  <c:v>40.069444444444443</c:v>
                </c:pt>
                <c:pt idx="5771">
                  <c:v>40.076388888888893</c:v>
                </c:pt>
                <c:pt idx="5772">
                  <c:v>40.083333333333336</c:v>
                </c:pt>
                <c:pt idx="5773">
                  <c:v>40.090277777777779</c:v>
                </c:pt>
                <c:pt idx="5774">
                  <c:v>40.097222222222221</c:v>
                </c:pt>
                <c:pt idx="5775">
                  <c:v>40.104166666666664</c:v>
                </c:pt>
                <c:pt idx="5776">
                  <c:v>40.111111111111107</c:v>
                </c:pt>
                <c:pt idx="5777">
                  <c:v>40.118055555555557</c:v>
                </c:pt>
                <c:pt idx="5778">
                  <c:v>40.125</c:v>
                </c:pt>
                <c:pt idx="5779">
                  <c:v>40.131944444444443</c:v>
                </c:pt>
                <c:pt idx="5780">
                  <c:v>40.138888888888893</c:v>
                </c:pt>
                <c:pt idx="5781">
                  <c:v>40.145833333333336</c:v>
                </c:pt>
                <c:pt idx="5782">
                  <c:v>40.152777777777779</c:v>
                </c:pt>
                <c:pt idx="5783">
                  <c:v>40.159722222222221</c:v>
                </c:pt>
                <c:pt idx="5784">
                  <c:v>40.166666666666664</c:v>
                </c:pt>
                <c:pt idx="5785">
                  <c:v>40.173611111111107</c:v>
                </c:pt>
                <c:pt idx="5786">
                  <c:v>40.180555555555557</c:v>
                </c:pt>
                <c:pt idx="5787">
                  <c:v>40.1875</c:v>
                </c:pt>
                <c:pt idx="5788">
                  <c:v>40.194444444444443</c:v>
                </c:pt>
                <c:pt idx="5789">
                  <c:v>40.201388888888893</c:v>
                </c:pt>
                <c:pt idx="5790">
                  <c:v>40.208333333333336</c:v>
                </c:pt>
                <c:pt idx="5791">
                  <c:v>40.215277777777779</c:v>
                </c:pt>
                <c:pt idx="5792">
                  <c:v>40.222222222222221</c:v>
                </c:pt>
                <c:pt idx="5793">
                  <c:v>40.229166666666664</c:v>
                </c:pt>
                <c:pt idx="5794">
                  <c:v>40.236111111111107</c:v>
                </c:pt>
                <c:pt idx="5795">
                  <c:v>40.243055555555557</c:v>
                </c:pt>
                <c:pt idx="5796">
                  <c:v>40.25</c:v>
                </c:pt>
                <c:pt idx="5797">
                  <c:v>40.256944444444443</c:v>
                </c:pt>
                <c:pt idx="5798">
                  <c:v>40.263888888888893</c:v>
                </c:pt>
                <c:pt idx="5799">
                  <c:v>40.270833333333336</c:v>
                </c:pt>
                <c:pt idx="5800">
                  <c:v>40.277777777777779</c:v>
                </c:pt>
                <c:pt idx="5801">
                  <c:v>40.284722222222221</c:v>
                </c:pt>
                <c:pt idx="5802">
                  <c:v>40.291666666666664</c:v>
                </c:pt>
                <c:pt idx="5803">
                  <c:v>40.298611111111107</c:v>
                </c:pt>
                <c:pt idx="5804">
                  <c:v>40.305555555555557</c:v>
                </c:pt>
                <c:pt idx="5805">
                  <c:v>40.3125</c:v>
                </c:pt>
                <c:pt idx="5806">
                  <c:v>40.319444444444443</c:v>
                </c:pt>
                <c:pt idx="5807">
                  <c:v>40.326388888888893</c:v>
                </c:pt>
                <c:pt idx="5808">
                  <c:v>40.333333333333336</c:v>
                </c:pt>
                <c:pt idx="5809">
                  <c:v>40.340277777777779</c:v>
                </c:pt>
                <c:pt idx="5810">
                  <c:v>40.347222222222221</c:v>
                </c:pt>
                <c:pt idx="5811">
                  <c:v>40.354166666666664</c:v>
                </c:pt>
                <c:pt idx="5812">
                  <c:v>40.361111111111107</c:v>
                </c:pt>
                <c:pt idx="5813">
                  <c:v>40.368055555555557</c:v>
                </c:pt>
                <c:pt idx="5814">
                  <c:v>40.375</c:v>
                </c:pt>
                <c:pt idx="5815">
                  <c:v>40.381944444444443</c:v>
                </c:pt>
                <c:pt idx="5816">
                  <c:v>40.388888888888893</c:v>
                </c:pt>
                <c:pt idx="5817">
                  <c:v>40.395833333333336</c:v>
                </c:pt>
                <c:pt idx="5818">
                  <c:v>40.402777777777779</c:v>
                </c:pt>
                <c:pt idx="5819">
                  <c:v>40.409722222222221</c:v>
                </c:pt>
                <c:pt idx="5820">
                  <c:v>40.416666666666664</c:v>
                </c:pt>
                <c:pt idx="5821">
                  <c:v>40.423611111111107</c:v>
                </c:pt>
                <c:pt idx="5822">
                  <c:v>40.430555555555557</c:v>
                </c:pt>
                <c:pt idx="5823">
                  <c:v>40.4375</c:v>
                </c:pt>
                <c:pt idx="5824">
                  <c:v>40.444444444444443</c:v>
                </c:pt>
                <c:pt idx="5825">
                  <c:v>40.451388888888893</c:v>
                </c:pt>
                <c:pt idx="5826">
                  <c:v>40.458333333333336</c:v>
                </c:pt>
                <c:pt idx="5827">
                  <c:v>40.465277777777779</c:v>
                </c:pt>
                <c:pt idx="5828">
                  <c:v>40.472222222222221</c:v>
                </c:pt>
                <c:pt idx="5829">
                  <c:v>40.479166666666664</c:v>
                </c:pt>
                <c:pt idx="5830">
                  <c:v>40.486111111111107</c:v>
                </c:pt>
                <c:pt idx="5831">
                  <c:v>40.493055555555557</c:v>
                </c:pt>
                <c:pt idx="5832">
                  <c:v>40.5</c:v>
                </c:pt>
                <c:pt idx="5833">
                  <c:v>40.506944444444443</c:v>
                </c:pt>
                <c:pt idx="5834">
                  <c:v>40.513888888888893</c:v>
                </c:pt>
                <c:pt idx="5835">
                  <c:v>40.520833333333336</c:v>
                </c:pt>
                <c:pt idx="5836">
                  <c:v>40.527777777777779</c:v>
                </c:pt>
                <c:pt idx="5837">
                  <c:v>40.534722222222221</c:v>
                </c:pt>
                <c:pt idx="5838">
                  <c:v>40.541666666666664</c:v>
                </c:pt>
                <c:pt idx="5839">
                  <c:v>40.548611111111107</c:v>
                </c:pt>
                <c:pt idx="5840">
                  <c:v>40.555555555555557</c:v>
                </c:pt>
                <c:pt idx="5841">
                  <c:v>40.5625</c:v>
                </c:pt>
                <c:pt idx="5842">
                  <c:v>40.569444444444443</c:v>
                </c:pt>
                <c:pt idx="5843">
                  <c:v>40.576388888888893</c:v>
                </c:pt>
                <c:pt idx="5844">
                  <c:v>40.583333333333336</c:v>
                </c:pt>
                <c:pt idx="5845">
                  <c:v>40.590277777777779</c:v>
                </c:pt>
                <c:pt idx="5846">
                  <c:v>40.597222222222221</c:v>
                </c:pt>
                <c:pt idx="5847">
                  <c:v>40.604166666666664</c:v>
                </c:pt>
                <c:pt idx="5848">
                  <c:v>40.611111111111107</c:v>
                </c:pt>
                <c:pt idx="5849">
                  <c:v>40.618055555555557</c:v>
                </c:pt>
                <c:pt idx="5850">
                  <c:v>40.625</c:v>
                </c:pt>
                <c:pt idx="5851">
                  <c:v>40.631944444444443</c:v>
                </c:pt>
                <c:pt idx="5852">
                  <c:v>40.638888888888893</c:v>
                </c:pt>
                <c:pt idx="5853">
                  <c:v>40.645833333333336</c:v>
                </c:pt>
                <c:pt idx="5854">
                  <c:v>40.652777777777779</c:v>
                </c:pt>
                <c:pt idx="5855">
                  <c:v>40.659722222222221</c:v>
                </c:pt>
                <c:pt idx="5856">
                  <c:v>40.666666666666664</c:v>
                </c:pt>
                <c:pt idx="5857">
                  <c:v>40.673611111111107</c:v>
                </c:pt>
                <c:pt idx="5858">
                  <c:v>40.680555555555557</c:v>
                </c:pt>
                <c:pt idx="5859">
                  <c:v>40.6875</c:v>
                </c:pt>
                <c:pt idx="5860">
                  <c:v>40.694444444444443</c:v>
                </c:pt>
                <c:pt idx="5861">
                  <c:v>40.701388888888893</c:v>
                </c:pt>
                <c:pt idx="5862">
                  <c:v>40.708333333333336</c:v>
                </c:pt>
                <c:pt idx="5863">
                  <c:v>40.715277777777779</c:v>
                </c:pt>
                <c:pt idx="5864">
                  <c:v>40.722222222222221</c:v>
                </c:pt>
                <c:pt idx="5865">
                  <c:v>40.729166666666664</c:v>
                </c:pt>
                <c:pt idx="5866">
                  <c:v>40.736111111111107</c:v>
                </c:pt>
                <c:pt idx="5867">
                  <c:v>40.743055555555557</c:v>
                </c:pt>
                <c:pt idx="5868">
                  <c:v>40.75</c:v>
                </c:pt>
                <c:pt idx="5869">
                  <c:v>40.756944444444443</c:v>
                </c:pt>
                <c:pt idx="5870">
                  <c:v>40.763888888888893</c:v>
                </c:pt>
                <c:pt idx="5871">
                  <c:v>40.770833333333336</c:v>
                </c:pt>
                <c:pt idx="5872">
                  <c:v>40.777777777777779</c:v>
                </c:pt>
                <c:pt idx="5873">
                  <c:v>40.784722222222221</c:v>
                </c:pt>
                <c:pt idx="5874">
                  <c:v>40.791666666666664</c:v>
                </c:pt>
                <c:pt idx="5875">
                  <c:v>40.798611111111107</c:v>
                </c:pt>
                <c:pt idx="5876">
                  <c:v>40.805555555555557</c:v>
                </c:pt>
                <c:pt idx="5877">
                  <c:v>40.8125</c:v>
                </c:pt>
                <c:pt idx="5878">
                  <c:v>40.819444444444443</c:v>
                </c:pt>
                <c:pt idx="5879">
                  <c:v>40.826388888888893</c:v>
                </c:pt>
                <c:pt idx="5880">
                  <c:v>40.833333333333336</c:v>
                </c:pt>
                <c:pt idx="5881">
                  <c:v>40.840277777777779</c:v>
                </c:pt>
                <c:pt idx="5882">
                  <c:v>40.847222222222221</c:v>
                </c:pt>
                <c:pt idx="5883">
                  <c:v>40.854166666666664</c:v>
                </c:pt>
                <c:pt idx="5884">
                  <c:v>40.861111111111107</c:v>
                </c:pt>
                <c:pt idx="5885">
                  <c:v>40.868055555555557</c:v>
                </c:pt>
                <c:pt idx="5886">
                  <c:v>40.875</c:v>
                </c:pt>
                <c:pt idx="5887">
                  <c:v>40.881944444444443</c:v>
                </c:pt>
                <c:pt idx="5888">
                  <c:v>40.888888888888893</c:v>
                </c:pt>
                <c:pt idx="5889">
                  <c:v>40.895833333333336</c:v>
                </c:pt>
                <c:pt idx="5890">
                  <c:v>40.902777777777779</c:v>
                </c:pt>
                <c:pt idx="5891">
                  <c:v>40.909722222222221</c:v>
                </c:pt>
                <c:pt idx="5892">
                  <c:v>40.916666666666664</c:v>
                </c:pt>
                <c:pt idx="5893">
                  <c:v>40.923611111111107</c:v>
                </c:pt>
                <c:pt idx="5894">
                  <c:v>40.930555555555557</c:v>
                </c:pt>
                <c:pt idx="5895">
                  <c:v>40.9375</c:v>
                </c:pt>
                <c:pt idx="5896">
                  <c:v>40.944444444444443</c:v>
                </c:pt>
                <c:pt idx="5897">
                  <c:v>40.951388888888893</c:v>
                </c:pt>
                <c:pt idx="5898">
                  <c:v>40.958333333333336</c:v>
                </c:pt>
                <c:pt idx="5899">
                  <c:v>40.965277777777779</c:v>
                </c:pt>
                <c:pt idx="5900">
                  <c:v>40.972222222222221</c:v>
                </c:pt>
                <c:pt idx="5901">
                  <c:v>40.979166666666664</c:v>
                </c:pt>
                <c:pt idx="5902">
                  <c:v>40.986111111111107</c:v>
                </c:pt>
                <c:pt idx="5903">
                  <c:v>40.993055555555557</c:v>
                </c:pt>
                <c:pt idx="5904">
                  <c:v>41</c:v>
                </c:pt>
                <c:pt idx="5905">
                  <c:v>41.006944444444443</c:v>
                </c:pt>
                <c:pt idx="5906">
                  <c:v>41.013888888888893</c:v>
                </c:pt>
                <c:pt idx="5907">
                  <c:v>41.020833333333336</c:v>
                </c:pt>
                <c:pt idx="5908">
                  <c:v>41.027777777777779</c:v>
                </c:pt>
                <c:pt idx="5909">
                  <c:v>41.034722222222221</c:v>
                </c:pt>
                <c:pt idx="5910">
                  <c:v>41.041666666666664</c:v>
                </c:pt>
                <c:pt idx="5911">
                  <c:v>41.048611111111107</c:v>
                </c:pt>
                <c:pt idx="5912">
                  <c:v>41.055555555555557</c:v>
                </c:pt>
                <c:pt idx="5913">
                  <c:v>41.0625</c:v>
                </c:pt>
                <c:pt idx="5914">
                  <c:v>41.069444444444443</c:v>
                </c:pt>
                <c:pt idx="5915">
                  <c:v>41.076388888888893</c:v>
                </c:pt>
                <c:pt idx="5916">
                  <c:v>41.083333333333336</c:v>
                </c:pt>
                <c:pt idx="5917">
                  <c:v>41.090277777777779</c:v>
                </c:pt>
                <c:pt idx="5918">
                  <c:v>41.097222222222221</c:v>
                </c:pt>
                <c:pt idx="5919">
                  <c:v>41.104166666666664</c:v>
                </c:pt>
                <c:pt idx="5920">
                  <c:v>41.111111111111107</c:v>
                </c:pt>
                <c:pt idx="5921">
                  <c:v>41.118055555555557</c:v>
                </c:pt>
                <c:pt idx="5922">
                  <c:v>41.125</c:v>
                </c:pt>
                <c:pt idx="5923">
                  <c:v>41.131944444444443</c:v>
                </c:pt>
                <c:pt idx="5924">
                  <c:v>41.138888888888893</c:v>
                </c:pt>
                <c:pt idx="5925">
                  <c:v>41.145833333333336</c:v>
                </c:pt>
                <c:pt idx="5926">
                  <c:v>41.152777777777779</c:v>
                </c:pt>
                <c:pt idx="5927">
                  <c:v>41.159722222222221</c:v>
                </c:pt>
                <c:pt idx="5928">
                  <c:v>41.166666666666664</c:v>
                </c:pt>
                <c:pt idx="5929">
                  <c:v>41.173611111111107</c:v>
                </c:pt>
                <c:pt idx="5930">
                  <c:v>41.180555555555557</c:v>
                </c:pt>
                <c:pt idx="5931">
                  <c:v>41.1875</c:v>
                </c:pt>
                <c:pt idx="5932">
                  <c:v>41.194444444444443</c:v>
                </c:pt>
                <c:pt idx="5933">
                  <c:v>41.201388888888893</c:v>
                </c:pt>
                <c:pt idx="5934">
                  <c:v>41.208333333333336</c:v>
                </c:pt>
                <c:pt idx="5935">
                  <c:v>41.215277777777779</c:v>
                </c:pt>
                <c:pt idx="5936">
                  <c:v>41.222222222222221</c:v>
                </c:pt>
                <c:pt idx="5937">
                  <c:v>41.229166666666664</c:v>
                </c:pt>
                <c:pt idx="5938">
                  <c:v>41.236111111111107</c:v>
                </c:pt>
                <c:pt idx="5939">
                  <c:v>41.243055555555557</c:v>
                </c:pt>
                <c:pt idx="5940">
                  <c:v>41.25</c:v>
                </c:pt>
                <c:pt idx="5941">
                  <c:v>41.256944444444443</c:v>
                </c:pt>
                <c:pt idx="5942">
                  <c:v>41.263888888888893</c:v>
                </c:pt>
                <c:pt idx="5943">
                  <c:v>41.270833333333336</c:v>
                </c:pt>
                <c:pt idx="5944">
                  <c:v>41.277777777777779</c:v>
                </c:pt>
                <c:pt idx="5945">
                  <c:v>41.284722222222221</c:v>
                </c:pt>
                <c:pt idx="5946">
                  <c:v>41.291666666666664</c:v>
                </c:pt>
                <c:pt idx="5947">
                  <c:v>41.298611111111107</c:v>
                </c:pt>
                <c:pt idx="5948">
                  <c:v>41.305555555555557</c:v>
                </c:pt>
                <c:pt idx="5949">
                  <c:v>41.3125</c:v>
                </c:pt>
                <c:pt idx="5950">
                  <c:v>41.319444444444443</c:v>
                </c:pt>
                <c:pt idx="5951">
                  <c:v>41.326388888888893</c:v>
                </c:pt>
                <c:pt idx="5952">
                  <c:v>41.333333333333336</c:v>
                </c:pt>
                <c:pt idx="5953">
                  <c:v>41.340277777777779</c:v>
                </c:pt>
                <c:pt idx="5954">
                  <c:v>41.347222222222221</c:v>
                </c:pt>
                <c:pt idx="5955">
                  <c:v>41.354166666666664</c:v>
                </c:pt>
                <c:pt idx="5956">
                  <c:v>41.361111111111107</c:v>
                </c:pt>
                <c:pt idx="5957">
                  <c:v>41.368055555555557</c:v>
                </c:pt>
                <c:pt idx="5958">
                  <c:v>41.375</c:v>
                </c:pt>
                <c:pt idx="5959">
                  <c:v>41.381944444444443</c:v>
                </c:pt>
                <c:pt idx="5960">
                  <c:v>41.388888888888893</c:v>
                </c:pt>
                <c:pt idx="5961">
                  <c:v>41.395833333333336</c:v>
                </c:pt>
                <c:pt idx="5962">
                  <c:v>41.402777777777779</c:v>
                </c:pt>
                <c:pt idx="5963">
                  <c:v>41.409722222222221</c:v>
                </c:pt>
                <c:pt idx="5964">
                  <c:v>41.416666666666664</c:v>
                </c:pt>
                <c:pt idx="5965">
                  <c:v>41.423611111111107</c:v>
                </c:pt>
                <c:pt idx="5966">
                  <c:v>41.430555555555557</c:v>
                </c:pt>
                <c:pt idx="5967">
                  <c:v>41.4375</c:v>
                </c:pt>
                <c:pt idx="5968">
                  <c:v>41.444444444444443</c:v>
                </c:pt>
                <c:pt idx="5969">
                  <c:v>41.451388888888893</c:v>
                </c:pt>
                <c:pt idx="5970">
                  <c:v>41.458333333333336</c:v>
                </c:pt>
                <c:pt idx="5971">
                  <c:v>41.465277777777779</c:v>
                </c:pt>
                <c:pt idx="5972">
                  <c:v>41.472222222222221</c:v>
                </c:pt>
                <c:pt idx="5973">
                  <c:v>41.479166666666664</c:v>
                </c:pt>
                <c:pt idx="5974">
                  <c:v>41.486111111111107</c:v>
                </c:pt>
                <c:pt idx="5975">
                  <c:v>41.493055555555557</c:v>
                </c:pt>
                <c:pt idx="5976">
                  <c:v>41.5</c:v>
                </c:pt>
                <c:pt idx="5977">
                  <c:v>41.506944444444443</c:v>
                </c:pt>
                <c:pt idx="5978">
                  <c:v>41.513888888888893</c:v>
                </c:pt>
                <c:pt idx="5979">
                  <c:v>41.520833333333336</c:v>
                </c:pt>
                <c:pt idx="5980">
                  <c:v>41.527777777777779</c:v>
                </c:pt>
                <c:pt idx="5981">
                  <c:v>41.534722222222221</c:v>
                </c:pt>
                <c:pt idx="5982">
                  <c:v>41.541666666666664</c:v>
                </c:pt>
                <c:pt idx="5983">
                  <c:v>41.548611111111107</c:v>
                </c:pt>
                <c:pt idx="5984">
                  <c:v>41.555555555555557</c:v>
                </c:pt>
                <c:pt idx="5985">
                  <c:v>41.5625</c:v>
                </c:pt>
                <c:pt idx="5986">
                  <c:v>41.569444444444443</c:v>
                </c:pt>
                <c:pt idx="5987">
                  <c:v>41.576388888888893</c:v>
                </c:pt>
                <c:pt idx="5988">
                  <c:v>41.583333333333336</c:v>
                </c:pt>
                <c:pt idx="5989">
                  <c:v>41.590277777777779</c:v>
                </c:pt>
                <c:pt idx="5990">
                  <c:v>41.597222222222221</c:v>
                </c:pt>
                <c:pt idx="5991">
                  <c:v>41.604166666666664</c:v>
                </c:pt>
                <c:pt idx="5992">
                  <c:v>41.611111111111107</c:v>
                </c:pt>
                <c:pt idx="5993">
                  <c:v>41.618055555555557</c:v>
                </c:pt>
                <c:pt idx="5994">
                  <c:v>41.625</c:v>
                </c:pt>
                <c:pt idx="5995">
                  <c:v>41.631944444444443</c:v>
                </c:pt>
                <c:pt idx="5996">
                  <c:v>41.638888888888893</c:v>
                </c:pt>
                <c:pt idx="5997">
                  <c:v>41.645833333333336</c:v>
                </c:pt>
                <c:pt idx="5998">
                  <c:v>41.652777777777779</c:v>
                </c:pt>
                <c:pt idx="5999">
                  <c:v>41.659722222222221</c:v>
                </c:pt>
                <c:pt idx="6000">
                  <c:v>41.666666666666664</c:v>
                </c:pt>
                <c:pt idx="6001">
                  <c:v>41.673611111111107</c:v>
                </c:pt>
                <c:pt idx="6002">
                  <c:v>41.680555555555557</c:v>
                </c:pt>
                <c:pt idx="6003">
                  <c:v>41.6875</c:v>
                </c:pt>
                <c:pt idx="6004">
                  <c:v>41.694444444444443</c:v>
                </c:pt>
                <c:pt idx="6005">
                  <c:v>41.701388888888893</c:v>
                </c:pt>
                <c:pt idx="6006">
                  <c:v>41.708333333333336</c:v>
                </c:pt>
                <c:pt idx="6007">
                  <c:v>41.715277777777779</c:v>
                </c:pt>
                <c:pt idx="6008">
                  <c:v>41.722222222222221</c:v>
                </c:pt>
                <c:pt idx="6009">
                  <c:v>41.729166666666664</c:v>
                </c:pt>
                <c:pt idx="6010">
                  <c:v>41.736111111111107</c:v>
                </c:pt>
                <c:pt idx="6011">
                  <c:v>41.743055555555557</c:v>
                </c:pt>
                <c:pt idx="6012">
                  <c:v>41.75</c:v>
                </c:pt>
                <c:pt idx="6013">
                  <c:v>41.756944444444443</c:v>
                </c:pt>
                <c:pt idx="6014">
                  <c:v>41.763888888888893</c:v>
                </c:pt>
                <c:pt idx="6015">
                  <c:v>41.770833333333336</c:v>
                </c:pt>
                <c:pt idx="6016">
                  <c:v>41.777777777777779</c:v>
                </c:pt>
                <c:pt idx="6017">
                  <c:v>41.784722222222221</c:v>
                </c:pt>
                <c:pt idx="6018">
                  <c:v>41.791666666666664</c:v>
                </c:pt>
                <c:pt idx="6019">
                  <c:v>41.798611111111107</c:v>
                </c:pt>
                <c:pt idx="6020">
                  <c:v>41.805555555555557</c:v>
                </c:pt>
                <c:pt idx="6021">
                  <c:v>41.8125</c:v>
                </c:pt>
                <c:pt idx="6022">
                  <c:v>41.819444444444443</c:v>
                </c:pt>
                <c:pt idx="6023">
                  <c:v>41.826388888888893</c:v>
                </c:pt>
                <c:pt idx="6024">
                  <c:v>41.833333333333336</c:v>
                </c:pt>
                <c:pt idx="6025">
                  <c:v>41.840277777777779</c:v>
                </c:pt>
                <c:pt idx="6026">
                  <c:v>41.847222222222221</c:v>
                </c:pt>
                <c:pt idx="6027">
                  <c:v>41.854166666666664</c:v>
                </c:pt>
                <c:pt idx="6028">
                  <c:v>41.861111111111107</c:v>
                </c:pt>
                <c:pt idx="6029">
                  <c:v>41.868055555555557</c:v>
                </c:pt>
                <c:pt idx="6030">
                  <c:v>41.875</c:v>
                </c:pt>
                <c:pt idx="6031">
                  <c:v>41.881944444444443</c:v>
                </c:pt>
                <c:pt idx="6032">
                  <c:v>41.888888888888893</c:v>
                </c:pt>
                <c:pt idx="6033">
                  <c:v>41.895833333333336</c:v>
                </c:pt>
                <c:pt idx="6034">
                  <c:v>41.902777777777779</c:v>
                </c:pt>
                <c:pt idx="6035">
                  <c:v>41.909722222222221</c:v>
                </c:pt>
                <c:pt idx="6036">
                  <c:v>41.916666666666664</c:v>
                </c:pt>
                <c:pt idx="6037">
                  <c:v>41.923611111111107</c:v>
                </c:pt>
                <c:pt idx="6038">
                  <c:v>41.930555555555557</c:v>
                </c:pt>
                <c:pt idx="6039">
                  <c:v>41.9375</c:v>
                </c:pt>
                <c:pt idx="6040">
                  <c:v>41.944444444444443</c:v>
                </c:pt>
                <c:pt idx="6041">
                  <c:v>41.951388888888893</c:v>
                </c:pt>
                <c:pt idx="6042">
                  <c:v>41.958333333333336</c:v>
                </c:pt>
                <c:pt idx="6043">
                  <c:v>41.965277777777779</c:v>
                </c:pt>
                <c:pt idx="6044">
                  <c:v>41.972222222222221</c:v>
                </c:pt>
                <c:pt idx="6045">
                  <c:v>41.979166666666664</c:v>
                </c:pt>
                <c:pt idx="6046">
                  <c:v>41.986111111111107</c:v>
                </c:pt>
                <c:pt idx="6047">
                  <c:v>41.993055555555557</c:v>
                </c:pt>
                <c:pt idx="6048">
                  <c:v>42</c:v>
                </c:pt>
                <c:pt idx="6049">
                  <c:v>42.006944444444443</c:v>
                </c:pt>
                <c:pt idx="6050">
                  <c:v>42.013888888888893</c:v>
                </c:pt>
                <c:pt idx="6051">
                  <c:v>42.020833333333336</c:v>
                </c:pt>
                <c:pt idx="6052">
                  <c:v>42.027777777777779</c:v>
                </c:pt>
                <c:pt idx="6053">
                  <c:v>42.034722222222221</c:v>
                </c:pt>
                <c:pt idx="6054">
                  <c:v>42.041666666666664</c:v>
                </c:pt>
                <c:pt idx="6055">
                  <c:v>42.048611111111107</c:v>
                </c:pt>
                <c:pt idx="6056">
                  <c:v>42.055555555555557</c:v>
                </c:pt>
                <c:pt idx="6057">
                  <c:v>42.0625</c:v>
                </c:pt>
                <c:pt idx="6058">
                  <c:v>42.069444444444443</c:v>
                </c:pt>
                <c:pt idx="6059">
                  <c:v>42.076388888888893</c:v>
                </c:pt>
                <c:pt idx="6060">
                  <c:v>42.083333333333336</c:v>
                </c:pt>
                <c:pt idx="6061">
                  <c:v>42.090277777777779</c:v>
                </c:pt>
                <c:pt idx="6062">
                  <c:v>42.097222222222221</c:v>
                </c:pt>
                <c:pt idx="6063">
                  <c:v>42.104166666666664</c:v>
                </c:pt>
                <c:pt idx="6064">
                  <c:v>42.111111111111107</c:v>
                </c:pt>
                <c:pt idx="6065">
                  <c:v>42.118055555555557</c:v>
                </c:pt>
                <c:pt idx="6066">
                  <c:v>42.125</c:v>
                </c:pt>
                <c:pt idx="6067">
                  <c:v>42.131944444444443</c:v>
                </c:pt>
                <c:pt idx="6068">
                  <c:v>42.138888888888893</c:v>
                </c:pt>
                <c:pt idx="6069">
                  <c:v>42.145833333333336</c:v>
                </c:pt>
                <c:pt idx="6070">
                  <c:v>42.152777777777779</c:v>
                </c:pt>
                <c:pt idx="6071">
                  <c:v>42.159722222222221</c:v>
                </c:pt>
                <c:pt idx="6072">
                  <c:v>42.166666666666664</c:v>
                </c:pt>
                <c:pt idx="6073">
                  <c:v>42.173611111111107</c:v>
                </c:pt>
                <c:pt idx="6074">
                  <c:v>42.180555555555557</c:v>
                </c:pt>
                <c:pt idx="6075">
                  <c:v>42.1875</c:v>
                </c:pt>
                <c:pt idx="6076">
                  <c:v>42.194444444444443</c:v>
                </c:pt>
                <c:pt idx="6077">
                  <c:v>42.201388888888893</c:v>
                </c:pt>
                <c:pt idx="6078">
                  <c:v>42.208333333333336</c:v>
                </c:pt>
                <c:pt idx="6079">
                  <c:v>42.215277777777779</c:v>
                </c:pt>
                <c:pt idx="6080">
                  <c:v>42.222222222222221</c:v>
                </c:pt>
                <c:pt idx="6081">
                  <c:v>42.229166666666664</c:v>
                </c:pt>
                <c:pt idx="6082">
                  <c:v>42.236111111111107</c:v>
                </c:pt>
                <c:pt idx="6083">
                  <c:v>42.243055555555557</c:v>
                </c:pt>
                <c:pt idx="6084">
                  <c:v>42.25</c:v>
                </c:pt>
                <c:pt idx="6085">
                  <c:v>42.256944444444443</c:v>
                </c:pt>
                <c:pt idx="6086">
                  <c:v>42.263888888888893</c:v>
                </c:pt>
                <c:pt idx="6087">
                  <c:v>42.270833333333336</c:v>
                </c:pt>
                <c:pt idx="6088">
                  <c:v>42.277777777777779</c:v>
                </c:pt>
                <c:pt idx="6089">
                  <c:v>42.284722222222221</c:v>
                </c:pt>
                <c:pt idx="6090">
                  <c:v>42.291666666666664</c:v>
                </c:pt>
                <c:pt idx="6091">
                  <c:v>42.298611111111107</c:v>
                </c:pt>
                <c:pt idx="6092">
                  <c:v>42.305555555555557</c:v>
                </c:pt>
                <c:pt idx="6093">
                  <c:v>42.3125</c:v>
                </c:pt>
                <c:pt idx="6094">
                  <c:v>42.319444444444443</c:v>
                </c:pt>
                <c:pt idx="6095">
                  <c:v>42.326388888888893</c:v>
                </c:pt>
                <c:pt idx="6096">
                  <c:v>42.333333333333336</c:v>
                </c:pt>
                <c:pt idx="6097">
                  <c:v>42.340277777777779</c:v>
                </c:pt>
                <c:pt idx="6098">
                  <c:v>42.347222222222221</c:v>
                </c:pt>
                <c:pt idx="6099">
                  <c:v>42.354166666666664</c:v>
                </c:pt>
                <c:pt idx="6100">
                  <c:v>42.361111111111107</c:v>
                </c:pt>
                <c:pt idx="6101">
                  <c:v>42.368055555555557</c:v>
                </c:pt>
                <c:pt idx="6102">
                  <c:v>42.375</c:v>
                </c:pt>
                <c:pt idx="6103">
                  <c:v>42.381944444444443</c:v>
                </c:pt>
                <c:pt idx="6104">
                  <c:v>42.388888888888893</c:v>
                </c:pt>
                <c:pt idx="6105">
                  <c:v>42.395833333333336</c:v>
                </c:pt>
                <c:pt idx="6106">
                  <c:v>42.402777777777779</c:v>
                </c:pt>
                <c:pt idx="6107">
                  <c:v>42.409722222222221</c:v>
                </c:pt>
                <c:pt idx="6108">
                  <c:v>42.416666666666664</c:v>
                </c:pt>
                <c:pt idx="6109">
                  <c:v>42.423611111111107</c:v>
                </c:pt>
                <c:pt idx="6110">
                  <c:v>42.430555555555557</c:v>
                </c:pt>
                <c:pt idx="6111">
                  <c:v>42.4375</c:v>
                </c:pt>
                <c:pt idx="6112">
                  <c:v>42.444444444444443</c:v>
                </c:pt>
                <c:pt idx="6113">
                  <c:v>42.451388888888893</c:v>
                </c:pt>
                <c:pt idx="6114">
                  <c:v>42.458333333333336</c:v>
                </c:pt>
                <c:pt idx="6115">
                  <c:v>42.465277777777779</c:v>
                </c:pt>
                <c:pt idx="6116">
                  <c:v>42.472222222222221</c:v>
                </c:pt>
                <c:pt idx="6117">
                  <c:v>42.479166666666664</c:v>
                </c:pt>
                <c:pt idx="6118">
                  <c:v>42.486111111111107</c:v>
                </c:pt>
                <c:pt idx="6119">
                  <c:v>42.493055555555557</c:v>
                </c:pt>
                <c:pt idx="6120">
                  <c:v>42.5</c:v>
                </c:pt>
                <c:pt idx="6121">
                  <c:v>42.506944444444443</c:v>
                </c:pt>
                <c:pt idx="6122">
                  <c:v>42.513888888888893</c:v>
                </c:pt>
                <c:pt idx="6123">
                  <c:v>42.520833333333336</c:v>
                </c:pt>
                <c:pt idx="6124">
                  <c:v>42.527777777777779</c:v>
                </c:pt>
                <c:pt idx="6125">
                  <c:v>42.534722222222221</c:v>
                </c:pt>
                <c:pt idx="6126">
                  <c:v>42.541666666666664</c:v>
                </c:pt>
                <c:pt idx="6127">
                  <c:v>42.548611111111107</c:v>
                </c:pt>
                <c:pt idx="6128">
                  <c:v>42.555555555555557</c:v>
                </c:pt>
                <c:pt idx="6129">
                  <c:v>42.5625</c:v>
                </c:pt>
                <c:pt idx="6130">
                  <c:v>42.569444444444443</c:v>
                </c:pt>
                <c:pt idx="6131">
                  <c:v>42.576388888888893</c:v>
                </c:pt>
                <c:pt idx="6132">
                  <c:v>42.583333333333336</c:v>
                </c:pt>
                <c:pt idx="6133">
                  <c:v>42.590277777777779</c:v>
                </c:pt>
                <c:pt idx="6134">
                  <c:v>42.597222222222221</c:v>
                </c:pt>
                <c:pt idx="6135">
                  <c:v>42.604166666666664</c:v>
                </c:pt>
                <c:pt idx="6136">
                  <c:v>42.611111111111107</c:v>
                </c:pt>
                <c:pt idx="6137">
                  <c:v>42.618055555555557</c:v>
                </c:pt>
                <c:pt idx="6138">
                  <c:v>42.625</c:v>
                </c:pt>
                <c:pt idx="6139">
                  <c:v>42.631944444444443</c:v>
                </c:pt>
                <c:pt idx="6140">
                  <c:v>42.638888888888893</c:v>
                </c:pt>
                <c:pt idx="6141">
                  <c:v>42.645833333333336</c:v>
                </c:pt>
                <c:pt idx="6142">
                  <c:v>42.652777777777779</c:v>
                </c:pt>
                <c:pt idx="6143">
                  <c:v>42.659722222222221</c:v>
                </c:pt>
                <c:pt idx="6144">
                  <c:v>42.666666666666664</c:v>
                </c:pt>
                <c:pt idx="6145">
                  <c:v>42.673611111111114</c:v>
                </c:pt>
                <c:pt idx="6146">
                  <c:v>42.68055555555555</c:v>
                </c:pt>
                <c:pt idx="6147">
                  <c:v>42.6875</c:v>
                </c:pt>
                <c:pt idx="6148">
                  <c:v>42.69444444444445</c:v>
                </c:pt>
                <c:pt idx="6149">
                  <c:v>42.701388888888886</c:v>
                </c:pt>
                <c:pt idx="6150">
                  <c:v>42.708333333333336</c:v>
                </c:pt>
                <c:pt idx="6151">
                  <c:v>42.715277777777779</c:v>
                </c:pt>
                <c:pt idx="6152">
                  <c:v>42.722222222222221</c:v>
                </c:pt>
                <c:pt idx="6153">
                  <c:v>42.729166666666664</c:v>
                </c:pt>
                <c:pt idx="6154">
                  <c:v>42.736111111111114</c:v>
                </c:pt>
                <c:pt idx="6155">
                  <c:v>42.74305555555555</c:v>
                </c:pt>
                <c:pt idx="6156">
                  <c:v>42.75</c:v>
                </c:pt>
                <c:pt idx="6157">
                  <c:v>42.75694444444445</c:v>
                </c:pt>
                <c:pt idx="6158">
                  <c:v>42.763888888888886</c:v>
                </c:pt>
                <c:pt idx="6159">
                  <c:v>42.770833333333336</c:v>
                </c:pt>
                <c:pt idx="6160">
                  <c:v>42.777777777777779</c:v>
                </c:pt>
                <c:pt idx="6161">
                  <c:v>42.784722222222221</c:v>
                </c:pt>
                <c:pt idx="6162">
                  <c:v>42.791666666666664</c:v>
                </c:pt>
                <c:pt idx="6163">
                  <c:v>42.798611111111114</c:v>
                </c:pt>
                <c:pt idx="6164">
                  <c:v>42.80555555555555</c:v>
                </c:pt>
                <c:pt idx="6165">
                  <c:v>42.8125</c:v>
                </c:pt>
                <c:pt idx="6166">
                  <c:v>42.81944444444445</c:v>
                </c:pt>
                <c:pt idx="6167">
                  <c:v>42.826388888888886</c:v>
                </c:pt>
                <c:pt idx="6168">
                  <c:v>42.833333333333336</c:v>
                </c:pt>
                <c:pt idx="6169">
                  <c:v>42.840277777777779</c:v>
                </c:pt>
                <c:pt idx="6170">
                  <c:v>42.847222222222221</c:v>
                </c:pt>
                <c:pt idx="6171">
                  <c:v>42.854166666666664</c:v>
                </c:pt>
                <c:pt idx="6172">
                  <c:v>42.861111111111114</c:v>
                </c:pt>
                <c:pt idx="6173">
                  <c:v>42.86805555555555</c:v>
                </c:pt>
                <c:pt idx="6174">
                  <c:v>42.875</c:v>
                </c:pt>
                <c:pt idx="6175">
                  <c:v>42.88194444444445</c:v>
                </c:pt>
                <c:pt idx="6176">
                  <c:v>42.888888888888886</c:v>
                </c:pt>
                <c:pt idx="6177">
                  <c:v>42.895833333333336</c:v>
                </c:pt>
                <c:pt idx="6178">
                  <c:v>42.902777777777779</c:v>
                </c:pt>
                <c:pt idx="6179">
                  <c:v>42.909722222222221</c:v>
                </c:pt>
                <c:pt idx="6180">
                  <c:v>42.916666666666664</c:v>
                </c:pt>
                <c:pt idx="6181">
                  <c:v>42.923611111111114</c:v>
                </c:pt>
                <c:pt idx="6182">
                  <c:v>42.93055555555555</c:v>
                </c:pt>
                <c:pt idx="6183">
                  <c:v>42.9375</c:v>
                </c:pt>
                <c:pt idx="6184">
                  <c:v>42.94444444444445</c:v>
                </c:pt>
                <c:pt idx="6185">
                  <c:v>42.951388888888886</c:v>
                </c:pt>
                <c:pt idx="6186">
                  <c:v>42.958333333333336</c:v>
                </c:pt>
                <c:pt idx="6187">
                  <c:v>42.965277777777779</c:v>
                </c:pt>
                <c:pt idx="6188">
                  <c:v>42.972222222222221</c:v>
                </c:pt>
                <c:pt idx="6189">
                  <c:v>42.979166666666664</c:v>
                </c:pt>
                <c:pt idx="6190">
                  <c:v>42.986111111111114</c:v>
                </c:pt>
                <c:pt idx="6191">
                  <c:v>42.99305555555555</c:v>
                </c:pt>
                <c:pt idx="6192">
                  <c:v>43</c:v>
                </c:pt>
                <c:pt idx="6193">
                  <c:v>43.00694444444445</c:v>
                </c:pt>
                <c:pt idx="6194">
                  <c:v>43.013888888888886</c:v>
                </c:pt>
                <c:pt idx="6195">
                  <c:v>43.020833333333336</c:v>
                </c:pt>
                <c:pt idx="6196">
                  <c:v>43.027777777777779</c:v>
                </c:pt>
                <c:pt idx="6197">
                  <c:v>43.034722222222221</c:v>
                </c:pt>
                <c:pt idx="6198">
                  <c:v>43.041666666666664</c:v>
                </c:pt>
                <c:pt idx="6199">
                  <c:v>43.048611111111114</c:v>
                </c:pt>
                <c:pt idx="6200">
                  <c:v>43.05555555555555</c:v>
                </c:pt>
                <c:pt idx="6201">
                  <c:v>43.0625</c:v>
                </c:pt>
                <c:pt idx="6202">
                  <c:v>43.06944444444445</c:v>
                </c:pt>
                <c:pt idx="6203">
                  <c:v>43.076388888888886</c:v>
                </c:pt>
                <c:pt idx="6204">
                  <c:v>43.083333333333336</c:v>
                </c:pt>
                <c:pt idx="6205">
                  <c:v>43.090277777777779</c:v>
                </c:pt>
                <c:pt idx="6206">
                  <c:v>43.097222222222221</c:v>
                </c:pt>
                <c:pt idx="6207">
                  <c:v>43.104166666666664</c:v>
                </c:pt>
                <c:pt idx="6208">
                  <c:v>43.111111111111114</c:v>
                </c:pt>
                <c:pt idx="6209">
                  <c:v>43.11805555555555</c:v>
                </c:pt>
                <c:pt idx="6210">
                  <c:v>43.125</c:v>
                </c:pt>
                <c:pt idx="6211">
                  <c:v>43.13194444444445</c:v>
                </c:pt>
                <c:pt idx="6212">
                  <c:v>43.138888888888886</c:v>
                </c:pt>
                <c:pt idx="6213">
                  <c:v>43.145833333333336</c:v>
                </c:pt>
                <c:pt idx="6214">
                  <c:v>43.152777777777779</c:v>
                </c:pt>
                <c:pt idx="6215">
                  <c:v>43.159722222222221</c:v>
                </c:pt>
                <c:pt idx="6216">
                  <c:v>43.166666666666664</c:v>
                </c:pt>
                <c:pt idx="6217">
                  <c:v>43.173611111111114</c:v>
                </c:pt>
                <c:pt idx="6218">
                  <c:v>43.18055555555555</c:v>
                </c:pt>
                <c:pt idx="6219">
                  <c:v>43.1875</c:v>
                </c:pt>
                <c:pt idx="6220">
                  <c:v>43.19444444444445</c:v>
                </c:pt>
                <c:pt idx="6221">
                  <c:v>43.201388888888886</c:v>
                </c:pt>
                <c:pt idx="6222">
                  <c:v>43.208333333333336</c:v>
                </c:pt>
                <c:pt idx="6223">
                  <c:v>43.215277777777779</c:v>
                </c:pt>
                <c:pt idx="6224">
                  <c:v>43.222222222222221</c:v>
                </c:pt>
                <c:pt idx="6225">
                  <c:v>43.229166666666664</c:v>
                </c:pt>
                <c:pt idx="6226">
                  <c:v>43.236111111111114</c:v>
                </c:pt>
                <c:pt idx="6227">
                  <c:v>43.24305555555555</c:v>
                </c:pt>
                <c:pt idx="6228">
                  <c:v>43.25</c:v>
                </c:pt>
                <c:pt idx="6229">
                  <c:v>43.25694444444445</c:v>
                </c:pt>
                <c:pt idx="6230">
                  <c:v>43.263888888888886</c:v>
                </c:pt>
                <c:pt idx="6231">
                  <c:v>43.270833333333336</c:v>
                </c:pt>
                <c:pt idx="6232">
                  <c:v>43.277777777777779</c:v>
                </c:pt>
                <c:pt idx="6233">
                  <c:v>43.284722222222221</c:v>
                </c:pt>
                <c:pt idx="6234">
                  <c:v>43.291666666666664</c:v>
                </c:pt>
                <c:pt idx="6235">
                  <c:v>43.298611111111114</c:v>
                </c:pt>
                <c:pt idx="6236">
                  <c:v>43.30555555555555</c:v>
                </c:pt>
                <c:pt idx="6237">
                  <c:v>43.3125</c:v>
                </c:pt>
                <c:pt idx="6238">
                  <c:v>43.31944444444445</c:v>
                </c:pt>
                <c:pt idx="6239">
                  <c:v>43.326388888888886</c:v>
                </c:pt>
                <c:pt idx="6240">
                  <c:v>43.333333333333336</c:v>
                </c:pt>
                <c:pt idx="6241">
                  <c:v>43.340277777777779</c:v>
                </c:pt>
                <c:pt idx="6242">
                  <c:v>43.347222222222221</c:v>
                </c:pt>
                <c:pt idx="6243">
                  <c:v>43.354166666666664</c:v>
                </c:pt>
                <c:pt idx="6244">
                  <c:v>43.361111111111114</c:v>
                </c:pt>
                <c:pt idx="6245">
                  <c:v>43.36805555555555</c:v>
                </c:pt>
                <c:pt idx="6246">
                  <c:v>43.375</c:v>
                </c:pt>
                <c:pt idx="6247">
                  <c:v>43.38194444444445</c:v>
                </c:pt>
                <c:pt idx="6248">
                  <c:v>43.388888888888886</c:v>
                </c:pt>
                <c:pt idx="6249">
                  <c:v>43.395833333333336</c:v>
                </c:pt>
                <c:pt idx="6250">
                  <c:v>43.402777777777779</c:v>
                </c:pt>
                <c:pt idx="6251">
                  <c:v>43.409722222222221</c:v>
                </c:pt>
                <c:pt idx="6252">
                  <c:v>43.416666666666664</c:v>
                </c:pt>
                <c:pt idx="6253">
                  <c:v>43.423611111111114</c:v>
                </c:pt>
                <c:pt idx="6254">
                  <c:v>43.43055555555555</c:v>
                </c:pt>
                <c:pt idx="6255">
                  <c:v>43.4375</c:v>
                </c:pt>
                <c:pt idx="6256">
                  <c:v>43.44444444444445</c:v>
                </c:pt>
                <c:pt idx="6257">
                  <c:v>43.451388888888886</c:v>
                </c:pt>
                <c:pt idx="6258">
                  <c:v>43.458333333333336</c:v>
                </c:pt>
                <c:pt idx="6259">
                  <c:v>43.465277777777779</c:v>
                </c:pt>
                <c:pt idx="6260">
                  <c:v>43.472222222222221</c:v>
                </c:pt>
                <c:pt idx="6261">
                  <c:v>43.479166666666664</c:v>
                </c:pt>
                <c:pt idx="6262">
                  <c:v>43.486111111111114</c:v>
                </c:pt>
                <c:pt idx="6263">
                  <c:v>43.49305555555555</c:v>
                </c:pt>
                <c:pt idx="6264">
                  <c:v>43.5</c:v>
                </c:pt>
                <c:pt idx="6265">
                  <c:v>43.50694444444445</c:v>
                </c:pt>
                <c:pt idx="6266">
                  <c:v>43.513888888888886</c:v>
                </c:pt>
                <c:pt idx="6267">
                  <c:v>43.520833333333336</c:v>
                </c:pt>
                <c:pt idx="6268">
                  <c:v>43.527777777777779</c:v>
                </c:pt>
                <c:pt idx="6269">
                  <c:v>43.534722222222221</c:v>
                </c:pt>
                <c:pt idx="6270">
                  <c:v>43.541666666666664</c:v>
                </c:pt>
                <c:pt idx="6271">
                  <c:v>43.548611111111114</c:v>
                </c:pt>
                <c:pt idx="6272">
                  <c:v>43.55555555555555</c:v>
                </c:pt>
                <c:pt idx="6273">
                  <c:v>43.5625</c:v>
                </c:pt>
                <c:pt idx="6274">
                  <c:v>43.56944444444445</c:v>
                </c:pt>
                <c:pt idx="6275">
                  <c:v>43.576388888888886</c:v>
                </c:pt>
                <c:pt idx="6276">
                  <c:v>43.583333333333336</c:v>
                </c:pt>
                <c:pt idx="6277">
                  <c:v>43.590277777777779</c:v>
                </c:pt>
                <c:pt idx="6278">
                  <c:v>43.597222222222221</c:v>
                </c:pt>
                <c:pt idx="6279">
                  <c:v>43.604166666666664</c:v>
                </c:pt>
                <c:pt idx="6280">
                  <c:v>43.611111111111114</c:v>
                </c:pt>
                <c:pt idx="6281">
                  <c:v>43.61805555555555</c:v>
                </c:pt>
                <c:pt idx="6282">
                  <c:v>43.625</c:v>
                </c:pt>
                <c:pt idx="6283">
                  <c:v>43.63194444444445</c:v>
                </c:pt>
                <c:pt idx="6284">
                  <c:v>43.638888888888886</c:v>
                </c:pt>
                <c:pt idx="6285">
                  <c:v>43.645833333333336</c:v>
                </c:pt>
                <c:pt idx="6286">
                  <c:v>43.652777777777779</c:v>
                </c:pt>
                <c:pt idx="6287">
                  <c:v>43.659722222222221</c:v>
                </c:pt>
                <c:pt idx="6288">
                  <c:v>43.666666666666664</c:v>
                </c:pt>
                <c:pt idx="6289">
                  <c:v>43.673611111111114</c:v>
                </c:pt>
                <c:pt idx="6290">
                  <c:v>43.68055555555555</c:v>
                </c:pt>
                <c:pt idx="6291">
                  <c:v>43.6875</c:v>
                </c:pt>
                <c:pt idx="6292">
                  <c:v>43.69444444444445</c:v>
                </c:pt>
                <c:pt idx="6293">
                  <c:v>43.701388888888886</c:v>
                </c:pt>
                <c:pt idx="6294">
                  <c:v>43.708333333333336</c:v>
                </c:pt>
                <c:pt idx="6295">
                  <c:v>43.715277777777779</c:v>
                </c:pt>
                <c:pt idx="6296">
                  <c:v>43.722222222222221</c:v>
                </c:pt>
                <c:pt idx="6297">
                  <c:v>43.729166666666664</c:v>
                </c:pt>
                <c:pt idx="6298">
                  <c:v>43.736111111111114</c:v>
                </c:pt>
                <c:pt idx="6299">
                  <c:v>43.74305555555555</c:v>
                </c:pt>
                <c:pt idx="6300">
                  <c:v>43.75</c:v>
                </c:pt>
                <c:pt idx="6301">
                  <c:v>43.75694444444445</c:v>
                </c:pt>
                <c:pt idx="6302">
                  <c:v>43.763888888888886</c:v>
                </c:pt>
                <c:pt idx="6303">
                  <c:v>43.770833333333336</c:v>
                </c:pt>
                <c:pt idx="6304">
                  <c:v>43.777777777777779</c:v>
                </c:pt>
                <c:pt idx="6305">
                  <c:v>43.784722222222221</c:v>
                </c:pt>
                <c:pt idx="6306">
                  <c:v>43.791666666666664</c:v>
                </c:pt>
                <c:pt idx="6307">
                  <c:v>43.798611111111114</c:v>
                </c:pt>
                <c:pt idx="6308">
                  <c:v>43.80555555555555</c:v>
                </c:pt>
                <c:pt idx="6309">
                  <c:v>43.8125</c:v>
                </c:pt>
                <c:pt idx="6310">
                  <c:v>43.81944444444445</c:v>
                </c:pt>
                <c:pt idx="6311">
                  <c:v>43.826388888888886</c:v>
                </c:pt>
                <c:pt idx="6312">
                  <c:v>43.833333333333336</c:v>
                </c:pt>
                <c:pt idx="6313">
                  <c:v>43.840277777777779</c:v>
                </c:pt>
                <c:pt idx="6314">
                  <c:v>43.847222222222221</c:v>
                </c:pt>
                <c:pt idx="6315">
                  <c:v>43.854166666666664</c:v>
                </c:pt>
                <c:pt idx="6316">
                  <c:v>43.861111111111114</c:v>
                </c:pt>
                <c:pt idx="6317">
                  <c:v>43.86805555555555</c:v>
                </c:pt>
                <c:pt idx="6318">
                  <c:v>43.875</c:v>
                </c:pt>
                <c:pt idx="6319">
                  <c:v>43.88194444444445</c:v>
                </c:pt>
                <c:pt idx="6320">
                  <c:v>43.888888888888886</c:v>
                </c:pt>
                <c:pt idx="6321">
                  <c:v>43.895833333333336</c:v>
                </c:pt>
                <c:pt idx="6322">
                  <c:v>43.902777777777779</c:v>
                </c:pt>
                <c:pt idx="6323">
                  <c:v>43.909722222222221</c:v>
                </c:pt>
                <c:pt idx="6324">
                  <c:v>43.916666666666664</c:v>
                </c:pt>
                <c:pt idx="6325">
                  <c:v>43.923611111111114</c:v>
                </c:pt>
                <c:pt idx="6326">
                  <c:v>43.93055555555555</c:v>
                </c:pt>
                <c:pt idx="6327">
                  <c:v>43.9375</c:v>
                </c:pt>
                <c:pt idx="6328">
                  <c:v>43.94444444444445</c:v>
                </c:pt>
                <c:pt idx="6329">
                  <c:v>43.951388888888886</c:v>
                </c:pt>
                <c:pt idx="6330">
                  <c:v>43.958333333333336</c:v>
                </c:pt>
                <c:pt idx="6331">
                  <c:v>43.965277777777779</c:v>
                </c:pt>
                <c:pt idx="6332">
                  <c:v>43.972222222222221</c:v>
                </c:pt>
                <c:pt idx="6333">
                  <c:v>43.979166666666664</c:v>
                </c:pt>
                <c:pt idx="6334">
                  <c:v>43.986111111111114</c:v>
                </c:pt>
                <c:pt idx="6335">
                  <c:v>43.99305555555555</c:v>
                </c:pt>
                <c:pt idx="6336">
                  <c:v>44</c:v>
                </c:pt>
                <c:pt idx="6337">
                  <c:v>44.00694444444445</c:v>
                </c:pt>
                <c:pt idx="6338">
                  <c:v>44.013888888888886</c:v>
                </c:pt>
                <c:pt idx="6339">
                  <c:v>44.020833333333336</c:v>
                </c:pt>
                <c:pt idx="6340">
                  <c:v>44.027777777777779</c:v>
                </c:pt>
                <c:pt idx="6341">
                  <c:v>44.034722222222221</c:v>
                </c:pt>
                <c:pt idx="6342">
                  <c:v>44.041666666666664</c:v>
                </c:pt>
                <c:pt idx="6343">
                  <c:v>44.048611111111114</c:v>
                </c:pt>
                <c:pt idx="6344">
                  <c:v>44.05555555555555</c:v>
                </c:pt>
                <c:pt idx="6345">
                  <c:v>44.0625</c:v>
                </c:pt>
                <c:pt idx="6346">
                  <c:v>44.06944444444445</c:v>
                </c:pt>
                <c:pt idx="6347">
                  <c:v>44.076388888888886</c:v>
                </c:pt>
                <c:pt idx="6348">
                  <c:v>44.083333333333336</c:v>
                </c:pt>
                <c:pt idx="6349">
                  <c:v>44.090277777777779</c:v>
                </c:pt>
                <c:pt idx="6350">
                  <c:v>44.097222222222221</c:v>
                </c:pt>
                <c:pt idx="6351">
                  <c:v>44.104166666666664</c:v>
                </c:pt>
                <c:pt idx="6352">
                  <c:v>44.111111111111114</c:v>
                </c:pt>
                <c:pt idx="6353">
                  <c:v>44.11805555555555</c:v>
                </c:pt>
                <c:pt idx="6354">
                  <c:v>44.125</c:v>
                </c:pt>
                <c:pt idx="6355">
                  <c:v>44.13194444444445</c:v>
                </c:pt>
                <c:pt idx="6356">
                  <c:v>44.138888888888886</c:v>
                </c:pt>
                <c:pt idx="6357">
                  <c:v>44.145833333333336</c:v>
                </c:pt>
                <c:pt idx="6358">
                  <c:v>44.152777777777779</c:v>
                </c:pt>
                <c:pt idx="6359">
                  <c:v>44.159722222222221</c:v>
                </c:pt>
                <c:pt idx="6360">
                  <c:v>44.166666666666664</c:v>
                </c:pt>
                <c:pt idx="6361">
                  <c:v>44.173611111111114</c:v>
                </c:pt>
                <c:pt idx="6362">
                  <c:v>44.18055555555555</c:v>
                </c:pt>
                <c:pt idx="6363">
                  <c:v>44.1875</c:v>
                </c:pt>
                <c:pt idx="6364">
                  <c:v>44.19444444444445</c:v>
                </c:pt>
                <c:pt idx="6365">
                  <c:v>44.201388888888886</c:v>
                </c:pt>
                <c:pt idx="6366">
                  <c:v>44.208333333333336</c:v>
                </c:pt>
                <c:pt idx="6367">
                  <c:v>44.215277777777779</c:v>
                </c:pt>
                <c:pt idx="6368">
                  <c:v>44.222222222222221</c:v>
                </c:pt>
                <c:pt idx="6369">
                  <c:v>44.229166666666664</c:v>
                </c:pt>
                <c:pt idx="6370">
                  <c:v>44.236111111111114</c:v>
                </c:pt>
                <c:pt idx="6371">
                  <c:v>44.24305555555555</c:v>
                </c:pt>
                <c:pt idx="6372">
                  <c:v>44.25</c:v>
                </c:pt>
                <c:pt idx="6373">
                  <c:v>44.25694444444445</c:v>
                </c:pt>
                <c:pt idx="6374">
                  <c:v>44.263888888888886</c:v>
                </c:pt>
                <c:pt idx="6375">
                  <c:v>44.270833333333336</c:v>
                </c:pt>
                <c:pt idx="6376">
                  <c:v>44.277777777777779</c:v>
                </c:pt>
                <c:pt idx="6377">
                  <c:v>44.284722222222221</c:v>
                </c:pt>
                <c:pt idx="6378">
                  <c:v>44.291666666666664</c:v>
                </c:pt>
                <c:pt idx="6379">
                  <c:v>44.298611111111114</c:v>
                </c:pt>
                <c:pt idx="6380">
                  <c:v>44.30555555555555</c:v>
                </c:pt>
                <c:pt idx="6381">
                  <c:v>44.3125</c:v>
                </c:pt>
                <c:pt idx="6382">
                  <c:v>44.31944444444445</c:v>
                </c:pt>
                <c:pt idx="6383">
                  <c:v>44.326388888888886</c:v>
                </c:pt>
                <c:pt idx="6384">
                  <c:v>44.333333333333336</c:v>
                </c:pt>
                <c:pt idx="6385">
                  <c:v>44.340277777777779</c:v>
                </c:pt>
                <c:pt idx="6386">
                  <c:v>44.347222222222221</c:v>
                </c:pt>
                <c:pt idx="6387">
                  <c:v>44.354166666666664</c:v>
                </c:pt>
                <c:pt idx="6388">
                  <c:v>44.361111111111114</c:v>
                </c:pt>
                <c:pt idx="6389">
                  <c:v>44.36805555555555</c:v>
                </c:pt>
                <c:pt idx="6390">
                  <c:v>44.375</c:v>
                </c:pt>
                <c:pt idx="6391">
                  <c:v>44.38194444444445</c:v>
                </c:pt>
                <c:pt idx="6392">
                  <c:v>44.388888888888886</c:v>
                </c:pt>
                <c:pt idx="6393">
                  <c:v>44.395833333333336</c:v>
                </c:pt>
                <c:pt idx="6394">
                  <c:v>44.402777777777779</c:v>
                </c:pt>
                <c:pt idx="6395">
                  <c:v>44.409722222222221</c:v>
                </c:pt>
                <c:pt idx="6396">
                  <c:v>44.416666666666664</c:v>
                </c:pt>
                <c:pt idx="6397">
                  <c:v>44.423611111111114</c:v>
                </c:pt>
                <c:pt idx="6398">
                  <c:v>44.43055555555555</c:v>
                </c:pt>
                <c:pt idx="6399">
                  <c:v>44.4375</c:v>
                </c:pt>
                <c:pt idx="6400">
                  <c:v>44.44444444444445</c:v>
                </c:pt>
                <c:pt idx="6401">
                  <c:v>44.451388888888886</c:v>
                </c:pt>
                <c:pt idx="6402">
                  <c:v>44.458333333333336</c:v>
                </c:pt>
                <c:pt idx="6403">
                  <c:v>44.465277777777779</c:v>
                </c:pt>
                <c:pt idx="6404">
                  <c:v>44.472222222222221</c:v>
                </c:pt>
                <c:pt idx="6405">
                  <c:v>44.479166666666664</c:v>
                </c:pt>
                <c:pt idx="6406">
                  <c:v>44.486111111111114</c:v>
                </c:pt>
                <c:pt idx="6407">
                  <c:v>44.49305555555555</c:v>
                </c:pt>
                <c:pt idx="6408">
                  <c:v>44.5</c:v>
                </c:pt>
                <c:pt idx="6409">
                  <c:v>44.50694444444445</c:v>
                </c:pt>
                <c:pt idx="6410">
                  <c:v>44.513888888888886</c:v>
                </c:pt>
                <c:pt idx="6411">
                  <c:v>44.520833333333336</c:v>
                </c:pt>
                <c:pt idx="6412">
                  <c:v>44.527777777777779</c:v>
                </c:pt>
                <c:pt idx="6413">
                  <c:v>44.534722222222221</c:v>
                </c:pt>
                <c:pt idx="6414">
                  <c:v>44.541666666666664</c:v>
                </c:pt>
                <c:pt idx="6415">
                  <c:v>44.548611111111114</c:v>
                </c:pt>
                <c:pt idx="6416">
                  <c:v>44.55555555555555</c:v>
                </c:pt>
                <c:pt idx="6417">
                  <c:v>44.5625</c:v>
                </c:pt>
                <c:pt idx="6418">
                  <c:v>44.56944444444445</c:v>
                </c:pt>
                <c:pt idx="6419">
                  <c:v>44.576388888888886</c:v>
                </c:pt>
                <c:pt idx="6420">
                  <c:v>44.583333333333336</c:v>
                </c:pt>
                <c:pt idx="6421">
                  <c:v>44.590277777777779</c:v>
                </c:pt>
                <c:pt idx="6422">
                  <c:v>44.597222222222221</c:v>
                </c:pt>
                <c:pt idx="6423">
                  <c:v>44.604166666666664</c:v>
                </c:pt>
                <c:pt idx="6424">
                  <c:v>44.611111111111114</c:v>
                </c:pt>
                <c:pt idx="6425">
                  <c:v>44.61805555555555</c:v>
                </c:pt>
                <c:pt idx="6426">
                  <c:v>44.625</c:v>
                </c:pt>
                <c:pt idx="6427">
                  <c:v>44.63194444444445</c:v>
                </c:pt>
                <c:pt idx="6428">
                  <c:v>44.638888888888886</c:v>
                </c:pt>
                <c:pt idx="6429">
                  <c:v>44.645833333333336</c:v>
                </c:pt>
                <c:pt idx="6430">
                  <c:v>44.652777777777779</c:v>
                </c:pt>
                <c:pt idx="6431">
                  <c:v>44.659722222222221</c:v>
                </c:pt>
                <c:pt idx="6432">
                  <c:v>44.666666666666664</c:v>
                </c:pt>
                <c:pt idx="6433">
                  <c:v>44.673611111111114</c:v>
                </c:pt>
                <c:pt idx="6434">
                  <c:v>44.68055555555555</c:v>
                </c:pt>
                <c:pt idx="6435">
                  <c:v>44.6875</c:v>
                </c:pt>
                <c:pt idx="6436">
                  <c:v>44.69444444444445</c:v>
                </c:pt>
                <c:pt idx="6437">
                  <c:v>44.701388888888886</c:v>
                </c:pt>
                <c:pt idx="6438">
                  <c:v>44.708333333333336</c:v>
                </c:pt>
                <c:pt idx="6439">
                  <c:v>44.715277777777779</c:v>
                </c:pt>
                <c:pt idx="6440">
                  <c:v>44.722222222222221</c:v>
                </c:pt>
                <c:pt idx="6441">
                  <c:v>44.729166666666664</c:v>
                </c:pt>
                <c:pt idx="6442">
                  <c:v>44.736111111111114</c:v>
                </c:pt>
                <c:pt idx="6443">
                  <c:v>44.74305555555555</c:v>
                </c:pt>
                <c:pt idx="6444">
                  <c:v>44.75</c:v>
                </c:pt>
                <c:pt idx="6445">
                  <c:v>44.75694444444445</c:v>
                </c:pt>
                <c:pt idx="6446">
                  <c:v>44.763888888888886</c:v>
                </c:pt>
                <c:pt idx="6447">
                  <c:v>44.770833333333336</c:v>
                </c:pt>
                <c:pt idx="6448">
                  <c:v>44.777777777777779</c:v>
                </c:pt>
                <c:pt idx="6449">
                  <c:v>44.784722222222221</c:v>
                </c:pt>
                <c:pt idx="6450">
                  <c:v>44.791666666666664</c:v>
                </c:pt>
                <c:pt idx="6451">
                  <c:v>44.798611111111114</c:v>
                </c:pt>
                <c:pt idx="6452">
                  <c:v>44.80555555555555</c:v>
                </c:pt>
                <c:pt idx="6453">
                  <c:v>44.8125</c:v>
                </c:pt>
                <c:pt idx="6454">
                  <c:v>44.81944444444445</c:v>
                </c:pt>
                <c:pt idx="6455">
                  <c:v>44.826388888888886</c:v>
                </c:pt>
                <c:pt idx="6456">
                  <c:v>44.833333333333336</c:v>
                </c:pt>
                <c:pt idx="6457">
                  <c:v>44.840277777777779</c:v>
                </c:pt>
                <c:pt idx="6458">
                  <c:v>44.847222222222221</c:v>
                </c:pt>
                <c:pt idx="6459">
                  <c:v>44.854166666666664</c:v>
                </c:pt>
                <c:pt idx="6460">
                  <c:v>44.861111111111114</c:v>
                </c:pt>
                <c:pt idx="6461">
                  <c:v>44.86805555555555</c:v>
                </c:pt>
                <c:pt idx="6462">
                  <c:v>44.875</c:v>
                </c:pt>
                <c:pt idx="6463">
                  <c:v>44.88194444444445</c:v>
                </c:pt>
                <c:pt idx="6464">
                  <c:v>44.888888888888886</c:v>
                </c:pt>
                <c:pt idx="6465">
                  <c:v>44.895833333333336</c:v>
                </c:pt>
                <c:pt idx="6466">
                  <c:v>44.902777777777779</c:v>
                </c:pt>
                <c:pt idx="6467">
                  <c:v>44.909722222222221</c:v>
                </c:pt>
                <c:pt idx="6468">
                  <c:v>44.916666666666664</c:v>
                </c:pt>
                <c:pt idx="6469">
                  <c:v>44.923611111111114</c:v>
                </c:pt>
                <c:pt idx="6470">
                  <c:v>44.93055555555555</c:v>
                </c:pt>
                <c:pt idx="6471">
                  <c:v>44.9375</c:v>
                </c:pt>
                <c:pt idx="6472">
                  <c:v>44.94444444444445</c:v>
                </c:pt>
                <c:pt idx="6473">
                  <c:v>44.951388888888886</c:v>
                </c:pt>
                <c:pt idx="6474">
                  <c:v>44.958333333333336</c:v>
                </c:pt>
                <c:pt idx="6475">
                  <c:v>44.965277777777779</c:v>
                </c:pt>
                <c:pt idx="6476">
                  <c:v>44.972222222222221</c:v>
                </c:pt>
                <c:pt idx="6477">
                  <c:v>44.979166666666664</c:v>
                </c:pt>
                <c:pt idx="6478">
                  <c:v>44.986111111111114</c:v>
                </c:pt>
                <c:pt idx="6479">
                  <c:v>44.99305555555555</c:v>
                </c:pt>
                <c:pt idx="6480">
                  <c:v>45</c:v>
                </c:pt>
                <c:pt idx="6481">
                  <c:v>45.00694444444445</c:v>
                </c:pt>
                <c:pt idx="6482">
                  <c:v>45.013888888888886</c:v>
                </c:pt>
                <c:pt idx="6483">
                  <c:v>45.020833333333336</c:v>
                </c:pt>
                <c:pt idx="6484">
                  <c:v>45.027777777777779</c:v>
                </c:pt>
                <c:pt idx="6485">
                  <c:v>45.034722222222221</c:v>
                </c:pt>
                <c:pt idx="6486">
                  <c:v>45.041666666666664</c:v>
                </c:pt>
                <c:pt idx="6487">
                  <c:v>45.048611111111114</c:v>
                </c:pt>
                <c:pt idx="6488">
                  <c:v>45.05555555555555</c:v>
                </c:pt>
                <c:pt idx="6489">
                  <c:v>45.0625</c:v>
                </c:pt>
                <c:pt idx="6490">
                  <c:v>45.06944444444445</c:v>
                </c:pt>
                <c:pt idx="6491">
                  <c:v>45.076388888888886</c:v>
                </c:pt>
                <c:pt idx="6492">
                  <c:v>45.083333333333336</c:v>
                </c:pt>
                <c:pt idx="6493">
                  <c:v>45.090277777777779</c:v>
                </c:pt>
                <c:pt idx="6494">
                  <c:v>45.097222222222221</c:v>
                </c:pt>
                <c:pt idx="6495">
                  <c:v>45.104166666666664</c:v>
                </c:pt>
                <c:pt idx="6496">
                  <c:v>45.111111111111114</c:v>
                </c:pt>
                <c:pt idx="6497">
                  <c:v>45.11805555555555</c:v>
                </c:pt>
                <c:pt idx="6498">
                  <c:v>45.125</c:v>
                </c:pt>
                <c:pt idx="6499">
                  <c:v>45.13194444444445</c:v>
                </c:pt>
                <c:pt idx="6500">
                  <c:v>45.138888888888886</c:v>
                </c:pt>
                <c:pt idx="6501">
                  <c:v>45.145833333333336</c:v>
                </c:pt>
                <c:pt idx="6502">
                  <c:v>45.152777777777779</c:v>
                </c:pt>
                <c:pt idx="6503">
                  <c:v>45.159722222222221</c:v>
                </c:pt>
                <c:pt idx="6504">
                  <c:v>45.166666666666664</c:v>
                </c:pt>
                <c:pt idx="6505">
                  <c:v>45.173611111111114</c:v>
                </c:pt>
                <c:pt idx="6506">
                  <c:v>45.18055555555555</c:v>
                </c:pt>
                <c:pt idx="6507">
                  <c:v>45.1875</c:v>
                </c:pt>
                <c:pt idx="6508">
                  <c:v>45.19444444444445</c:v>
                </c:pt>
                <c:pt idx="6509">
                  <c:v>45.201388888888886</c:v>
                </c:pt>
                <c:pt idx="6510">
                  <c:v>45.208333333333336</c:v>
                </c:pt>
                <c:pt idx="6511">
                  <c:v>45.215277777777779</c:v>
                </c:pt>
                <c:pt idx="6512">
                  <c:v>45.222222222222221</c:v>
                </c:pt>
                <c:pt idx="6513">
                  <c:v>45.229166666666664</c:v>
                </c:pt>
                <c:pt idx="6514">
                  <c:v>45.236111111111114</c:v>
                </c:pt>
                <c:pt idx="6515">
                  <c:v>45.24305555555555</c:v>
                </c:pt>
                <c:pt idx="6516">
                  <c:v>45.25</c:v>
                </c:pt>
                <c:pt idx="6517">
                  <c:v>45.25694444444445</c:v>
                </c:pt>
                <c:pt idx="6518">
                  <c:v>45.263888888888886</c:v>
                </c:pt>
                <c:pt idx="6519">
                  <c:v>45.270833333333336</c:v>
                </c:pt>
                <c:pt idx="6520">
                  <c:v>45.277777777777779</c:v>
                </c:pt>
                <c:pt idx="6521">
                  <c:v>45.284722222222221</c:v>
                </c:pt>
                <c:pt idx="6522">
                  <c:v>45.291666666666664</c:v>
                </c:pt>
                <c:pt idx="6523">
                  <c:v>45.298611111111114</c:v>
                </c:pt>
                <c:pt idx="6524">
                  <c:v>45.30555555555555</c:v>
                </c:pt>
                <c:pt idx="6525">
                  <c:v>45.3125</c:v>
                </c:pt>
                <c:pt idx="6526">
                  <c:v>45.31944444444445</c:v>
                </c:pt>
                <c:pt idx="6527">
                  <c:v>45.326388888888886</c:v>
                </c:pt>
                <c:pt idx="6528">
                  <c:v>45.333333333333336</c:v>
                </c:pt>
                <c:pt idx="6529">
                  <c:v>45.340277777777779</c:v>
                </c:pt>
                <c:pt idx="6530">
                  <c:v>45.347222222222221</c:v>
                </c:pt>
                <c:pt idx="6531">
                  <c:v>45.354166666666664</c:v>
                </c:pt>
                <c:pt idx="6532">
                  <c:v>45.361111111111114</c:v>
                </c:pt>
                <c:pt idx="6533">
                  <c:v>45.36805555555555</c:v>
                </c:pt>
                <c:pt idx="6534">
                  <c:v>45.375</c:v>
                </c:pt>
                <c:pt idx="6535">
                  <c:v>45.38194444444445</c:v>
                </c:pt>
                <c:pt idx="6536">
                  <c:v>45.388888888888886</c:v>
                </c:pt>
                <c:pt idx="6537">
                  <c:v>45.395833333333336</c:v>
                </c:pt>
                <c:pt idx="6538">
                  <c:v>45.402777777777779</c:v>
                </c:pt>
                <c:pt idx="6539">
                  <c:v>45.409722222222221</c:v>
                </c:pt>
                <c:pt idx="6540">
                  <c:v>45.416666666666664</c:v>
                </c:pt>
                <c:pt idx="6541">
                  <c:v>45.423611111111114</c:v>
                </c:pt>
                <c:pt idx="6542">
                  <c:v>45.43055555555555</c:v>
                </c:pt>
                <c:pt idx="6543">
                  <c:v>45.4375</c:v>
                </c:pt>
                <c:pt idx="6544">
                  <c:v>45.44444444444445</c:v>
                </c:pt>
                <c:pt idx="6545">
                  <c:v>45.451388888888886</c:v>
                </c:pt>
                <c:pt idx="6546">
                  <c:v>45.458333333333336</c:v>
                </c:pt>
                <c:pt idx="6547">
                  <c:v>45.465277777777779</c:v>
                </c:pt>
                <c:pt idx="6548">
                  <c:v>45.472222222222221</c:v>
                </c:pt>
                <c:pt idx="6549">
                  <c:v>45.479166666666664</c:v>
                </c:pt>
                <c:pt idx="6550">
                  <c:v>45.486111111111114</c:v>
                </c:pt>
                <c:pt idx="6551">
                  <c:v>45.49305555555555</c:v>
                </c:pt>
                <c:pt idx="6552">
                  <c:v>45.5</c:v>
                </c:pt>
                <c:pt idx="6553">
                  <c:v>45.50694444444445</c:v>
                </c:pt>
                <c:pt idx="6554">
                  <c:v>45.513888888888886</c:v>
                </c:pt>
                <c:pt idx="6555">
                  <c:v>45.520833333333336</c:v>
                </c:pt>
                <c:pt idx="6556">
                  <c:v>45.527777777777779</c:v>
                </c:pt>
                <c:pt idx="6557">
                  <c:v>45.534722222222221</c:v>
                </c:pt>
                <c:pt idx="6558">
                  <c:v>45.541666666666664</c:v>
                </c:pt>
                <c:pt idx="6559">
                  <c:v>45.548611111111114</c:v>
                </c:pt>
                <c:pt idx="6560">
                  <c:v>45.55555555555555</c:v>
                </c:pt>
                <c:pt idx="6561">
                  <c:v>45.5625</c:v>
                </c:pt>
                <c:pt idx="6562">
                  <c:v>45.56944444444445</c:v>
                </c:pt>
                <c:pt idx="6563">
                  <c:v>45.576388888888886</c:v>
                </c:pt>
                <c:pt idx="6564">
                  <c:v>45.583333333333336</c:v>
                </c:pt>
                <c:pt idx="6565">
                  <c:v>45.590277777777779</c:v>
                </c:pt>
                <c:pt idx="6566">
                  <c:v>45.597222222222221</c:v>
                </c:pt>
                <c:pt idx="6567">
                  <c:v>45.604166666666664</c:v>
                </c:pt>
                <c:pt idx="6568">
                  <c:v>45.611111111111114</c:v>
                </c:pt>
                <c:pt idx="6569">
                  <c:v>45.61805555555555</c:v>
                </c:pt>
                <c:pt idx="6570">
                  <c:v>45.625</c:v>
                </c:pt>
                <c:pt idx="6571">
                  <c:v>45.63194444444445</c:v>
                </c:pt>
                <c:pt idx="6572">
                  <c:v>45.638888888888886</c:v>
                </c:pt>
                <c:pt idx="6573">
                  <c:v>45.645833333333336</c:v>
                </c:pt>
                <c:pt idx="6574">
                  <c:v>45.652777777777779</c:v>
                </c:pt>
                <c:pt idx="6575">
                  <c:v>45.659722222222221</c:v>
                </c:pt>
                <c:pt idx="6576">
                  <c:v>45.666666666666664</c:v>
                </c:pt>
                <c:pt idx="6577">
                  <c:v>45.673611111111114</c:v>
                </c:pt>
                <c:pt idx="6578">
                  <c:v>45.68055555555555</c:v>
                </c:pt>
                <c:pt idx="6579">
                  <c:v>45.6875</c:v>
                </c:pt>
                <c:pt idx="6580">
                  <c:v>45.69444444444445</c:v>
                </c:pt>
                <c:pt idx="6581">
                  <c:v>45.701388888888886</c:v>
                </c:pt>
                <c:pt idx="6582">
                  <c:v>45.708333333333336</c:v>
                </c:pt>
                <c:pt idx="6583">
                  <c:v>45.715277777777779</c:v>
                </c:pt>
                <c:pt idx="6584">
                  <c:v>45.722222222222221</c:v>
                </c:pt>
                <c:pt idx="6585">
                  <c:v>45.729166666666664</c:v>
                </c:pt>
                <c:pt idx="6586">
                  <c:v>45.736111111111114</c:v>
                </c:pt>
                <c:pt idx="6587">
                  <c:v>45.74305555555555</c:v>
                </c:pt>
                <c:pt idx="6588">
                  <c:v>45.75</c:v>
                </c:pt>
                <c:pt idx="6589">
                  <c:v>45.75694444444445</c:v>
                </c:pt>
                <c:pt idx="6590">
                  <c:v>45.763888888888886</c:v>
                </c:pt>
                <c:pt idx="6591">
                  <c:v>45.770833333333336</c:v>
                </c:pt>
                <c:pt idx="6592">
                  <c:v>45.777777777777779</c:v>
                </c:pt>
                <c:pt idx="6593">
                  <c:v>45.784722222222221</c:v>
                </c:pt>
                <c:pt idx="6594">
                  <c:v>45.791666666666664</c:v>
                </c:pt>
                <c:pt idx="6595">
                  <c:v>45.798611111111114</c:v>
                </c:pt>
                <c:pt idx="6596">
                  <c:v>45.80555555555555</c:v>
                </c:pt>
                <c:pt idx="6597">
                  <c:v>45.8125</c:v>
                </c:pt>
                <c:pt idx="6598">
                  <c:v>45.81944444444445</c:v>
                </c:pt>
                <c:pt idx="6599">
                  <c:v>45.826388888888886</c:v>
                </c:pt>
                <c:pt idx="6600">
                  <c:v>45.833333333333336</c:v>
                </c:pt>
                <c:pt idx="6601">
                  <c:v>45.840277777777779</c:v>
                </c:pt>
                <c:pt idx="6602">
                  <c:v>45.847222222222221</c:v>
                </c:pt>
                <c:pt idx="6603">
                  <c:v>45.854166666666664</c:v>
                </c:pt>
                <c:pt idx="6604">
                  <c:v>45.861111111111114</c:v>
                </c:pt>
                <c:pt idx="6605">
                  <c:v>45.86805555555555</c:v>
                </c:pt>
                <c:pt idx="6606">
                  <c:v>45.875</c:v>
                </c:pt>
                <c:pt idx="6607">
                  <c:v>45.88194444444445</c:v>
                </c:pt>
                <c:pt idx="6608">
                  <c:v>45.888888888888886</c:v>
                </c:pt>
                <c:pt idx="6609">
                  <c:v>45.895833333333336</c:v>
                </c:pt>
                <c:pt idx="6610">
                  <c:v>45.902777777777779</c:v>
                </c:pt>
                <c:pt idx="6611">
                  <c:v>45.909722222222221</c:v>
                </c:pt>
                <c:pt idx="6612">
                  <c:v>45.916666666666664</c:v>
                </c:pt>
                <c:pt idx="6613">
                  <c:v>45.923611111111114</c:v>
                </c:pt>
                <c:pt idx="6614">
                  <c:v>45.93055555555555</c:v>
                </c:pt>
                <c:pt idx="6615">
                  <c:v>45.9375</c:v>
                </c:pt>
                <c:pt idx="6616">
                  <c:v>45.94444444444445</c:v>
                </c:pt>
                <c:pt idx="6617">
                  <c:v>45.951388888888886</c:v>
                </c:pt>
                <c:pt idx="6618">
                  <c:v>45.958333333333336</c:v>
                </c:pt>
                <c:pt idx="6619">
                  <c:v>45.965277777777779</c:v>
                </c:pt>
                <c:pt idx="6620">
                  <c:v>45.972222222222221</c:v>
                </c:pt>
                <c:pt idx="6621">
                  <c:v>45.979166666666664</c:v>
                </c:pt>
                <c:pt idx="6622">
                  <c:v>45.986111111111114</c:v>
                </c:pt>
                <c:pt idx="6623">
                  <c:v>45.99305555555555</c:v>
                </c:pt>
                <c:pt idx="6624">
                  <c:v>46</c:v>
                </c:pt>
                <c:pt idx="6625">
                  <c:v>46.00694444444445</c:v>
                </c:pt>
                <c:pt idx="6626">
                  <c:v>46.013888888888886</c:v>
                </c:pt>
                <c:pt idx="6627">
                  <c:v>46.020833333333336</c:v>
                </c:pt>
                <c:pt idx="6628">
                  <c:v>46.027777777777779</c:v>
                </c:pt>
                <c:pt idx="6629">
                  <c:v>46.034722222222221</c:v>
                </c:pt>
                <c:pt idx="6630">
                  <c:v>46.041666666666664</c:v>
                </c:pt>
                <c:pt idx="6631">
                  <c:v>46.048611111111114</c:v>
                </c:pt>
                <c:pt idx="6632">
                  <c:v>46.05555555555555</c:v>
                </c:pt>
                <c:pt idx="6633">
                  <c:v>46.0625</c:v>
                </c:pt>
                <c:pt idx="6634">
                  <c:v>46.06944444444445</c:v>
                </c:pt>
                <c:pt idx="6635">
                  <c:v>46.076388888888886</c:v>
                </c:pt>
                <c:pt idx="6636">
                  <c:v>46.083333333333336</c:v>
                </c:pt>
                <c:pt idx="6637">
                  <c:v>46.090277777777779</c:v>
                </c:pt>
                <c:pt idx="6638">
                  <c:v>46.097222222222221</c:v>
                </c:pt>
                <c:pt idx="6639">
                  <c:v>46.104166666666664</c:v>
                </c:pt>
                <c:pt idx="6640">
                  <c:v>46.111111111111114</c:v>
                </c:pt>
                <c:pt idx="6641">
                  <c:v>46.11805555555555</c:v>
                </c:pt>
                <c:pt idx="6642">
                  <c:v>46.125</c:v>
                </c:pt>
                <c:pt idx="6643">
                  <c:v>46.13194444444445</c:v>
                </c:pt>
                <c:pt idx="6644">
                  <c:v>46.138888888888886</c:v>
                </c:pt>
                <c:pt idx="6645">
                  <c:v>46.145833333333336</c:v>
                </c:pt>
                <c:pt idx="6646">
                  <c:v>46.152777777777779</c:v>
                </c:pt>
                <c:pt idx="6647">
                  <c:v>46.159722222222221</c:v>
                </c:pt>
                <c:pt idx="6648">
                  <c:v>46.166666666666664</c:v>
                </c:pt>
                <c:pt idx="6649">
                  <c:v>46.173611111111114</c:v>
                </c:pt>
                <c:pt idx="6650">
                  <c:v>46.18055555555555</c:v>
                </c:pt>
                <c:pt idx="6651">
                  <c:v>46.1875</c:v>
                </c:pt>
                <c:pt idx="6652">
                  <c:v>46.19444444444445</c:v>
                </c:pt>
                <c:pt idx="6653">
                  <c:v>46.201388888888886</c:v>
                </c:pt>
                <c:pt idx="6654">
                  <c:v>46.208333333333336</c:v>
                </c:pt>
                <c:pt idx="6655">
                  <c:v>46.215277777777779</c:v>
                </c:pt>
                <c:pt idx="6656">
                  <c:v>46.222222222222221</c:v>
                </c:pt>
                <c:pt idx="6657">
                  <c:v>46.229166666666664</c:v>
                </c:pt>
                <c:pt idx="6658">
                  <c:v>46.236111111111114</c:v>
                </c:pt>
                <c:pt idx="6659">
                  <c:v>46.24305555555555</c:v>
                </c:pt>
                <c:pt idx="6660">
                  <c:v>46.25</c:v>
                </c:pt>
                <c:pt idx="6661">
                  <c:v>46.25694444444445</c:v>
                </c:pt>
                <c:pt idx="6662">
                  <c:v>46.263888888888886</c:v>
                </c:pt>
                <c:pt idx="6663">
                  <c:v>46.270833333333336</c:v>
                </c:pt>
                <c:pt idx="6664">
                  <c:v>46.277777777777779</c:v>
                </c:pt>
                <c:pt idx="6665">
                  <c:v>46.284722222222221</c:v>
                </c:pt>
                <c:pt idx="6666">
                  <c:v>46.291666666666664</c:v>
                </c:pt>
                <c:pt idx="6667">
                  <c:v>46.298611111111114</c:v>
                </c:pt>
                <c:pt idx="6668">
                  <c:v>46.30555555555555</c:v>
                </c:pt>
                <c:pt idx="6669">
                  <c:v>46.3125</c:v>
                </c:pt>
                <c:pt idx="6670">
                  <c:v>46.31944444444445</c:v>
                </c:pt>
                <c:pt idx="6671">
                  <c:v>46.326388888888886</c:v>
                </c:pt>
                <c:pt idx="6672">
                  <c:v>46.333333333333336</c:v>
                </c:pt>
                <c:pt idx="6673">
                  <c:v>46.340277777777779</c:v>
                </c:pt>
                <c:pt idx="6674">
                  <c:v>46.347222222222221</c:v>
                </c:pt>
                <c:pt idx="6675">
                  <c:v>46.354166666666664</c:v>
                </c:pt>
                <c:pt idx="6676">
                  <c:v>46.361111111111114</c:v>
                </c:pt>
                <c:pt idx="6677">
                  <c:v>46.36805555555555</c:v>
                </c:pt>
                <c:pt idx="6678">
                  <c:v>46.375</c:v>
                </c:pt>
                <c:pt idx="6679">
                  <c:v>46.38194444444445</c:v>
                </c:pt>
                <c:pt idx="6680">
                  <c:v>46.388888888888886</c:v>
                </c:pt>
                <c:pt idx="6681">
                  <c:v>46.395833333333336</c:v>
                </c:pt>
                <c:pt idx="6682">
                  <c:v>46.402777777777779</c:v>
                </c:pt>
                <c:pt idx="6683">
                  <c:v>46.409722222222221</c:v>
                </c:pt>
                <c:pt idx="6684">
                  <c:v>46.416666666666664</c:v>
                </c:pt>
                <c:pt idx="6685">
                  <c:v>46.423611111111114</c:v>
                </c:pt>
                <c:pt idx="6686">
                  <c:v>46.43055555555555</c:v>
                </c:pt>
                <c:pt idx="6687">
                  <c:v>46.4375</c:v>
                </c:pt>
                <c:pt idx="6688">
                  <c:v>46.44444444444445</c:v>
                </c:pt>
                <c:pt idx="6689">
                  <c:v>46.451388888888886</c:v>
                </c:pt>
                <c:pt idx="6690">
                  <c:v>46.458333333333336</c:v>
                </c:pt>
                <c:pt idx="6691">
                  <c:v>46.465277777777779</c:v>
                </c:pt>
                <c:pt idx="6692">
                  <c:v>46.472222222222221</c:v>
                </c:pt>
                <c:pt idx="6693">
                  <c:v>46.479166666666664</c:v>
                </c:pt>
                <c:pt idx="6694">
                  <c:v>46.486111111111114</c:v>
                </c:pt>
                <c:pt idx="6695">
                  <c:v>46.49305555555555</c:v>
                </c:pt>
                <c:pt idx="6696">
                  <c:v>46.5</c:v>
                </c:pt>
                <c:pt idx="6697">
                  <c:v>46.50694444444445</c:v>
                </c:pt>
                <c:pt idx="6698">
                  <c:v>46.513888888888886</c:v>
                </c:pt>
                <c:pt idx="6699">
                  <c:v>46.520833333333336</c:v>
                </c:pt>
                <c:pt idx="6700">
                  <c:v>46.527777777777779</c:v>
                </c:pt>
                <c:pt idx="6701">
                  <c:v>46.534722222222221</c:v>
                </c:pt>
                <c:pt idx="6702">
                  <c:v>46.541666666666664</c:v>
                </c:pt>
                <c:pt idx="6703">
                  <c:v>46.548611111111114</c:v>
                </c:pt>
                <c:pt idx="6704">
                  <c:v>46.55555555555555</c:v>
                </c:pt>
                <c:pt idx="6705">
                  <c:v>46.5625</c:v>
                </c:pt>
                <c:pt idx="6706">
                  <c:v>46.56944444444445</c:v>
                </c:pt>
                <c:pt idx="6707">
                  <c:v>46.576388888888886</c:v>
                </c:pt>
                <c:pt idx="6708">
                  <c:v>46.583333333333336</c:v>
                </c:pt>
                <c:pt idx="6709">
                  <c:v>46.590277777777779</c:v>
                </c:pt>
                <c:pt idx="6710">
                  <c:v>46.597222222222221</c:v>
                </c:pt>
                <c:pt idx="6711">
                  <c:v>46.604166666666664</c:v>
                </c:pt>
                <c:pt idx="6712">
                  <c:v>46.611111111111114</c:v>
                </c:pt>
                <c:pt idx="6713">
                  <c:v>46.61805555555555</c:v>
                </c:pt>
                <c:pt idx="6714">
                  <c:v>46.625</c:v>
                </c:pt>
                <c:pt idx="6715">
                  <c:v>46.63194444444445</c:v>
                </c:pt>
                <c:pt idx="6716">
                  <c:v>46.638888888888886</c:v>
                </c:pt>
                <c:pt idx="6717">
                  <c:v>46.645833333333336</c:v>
                </c:pt>
                <c:pt idx="6718">
                  <c:v>46.652777777777779</c:v>
                </c:pt>
                <c:pt idx="6719">
                  <c:v>46.659722222222221</c:v>
                </c:pt>
                <c:pt idx="6720">
                  <c:v>46.666666666666664</c:v>
                </c:pt>
                <c:pt idx="6721">
                  <c:v>46.673611111111114</c:v>
                </c:pt>
                <c:pt idx="6722">
                  <c:v>46.68055555555555</c:v>
                </c:pt>
                <c:pt idx="6723">
                  <c:v>46.6875</c:v>
                </c:pt>
                <c:pt idx="6724">
                  <c:v>46.69444444444445</c:v>
                </c:pt>
                <c:pt idx="6725">
                  <c:v>46.701388888888886</c:v>
                </c:pt>
                <c:pt idx="6726">
                  <c:v>46.708333333333336</c:v>
                </c:pt>
                <c:pt idx="6727">
                  <c:v>46.715277777777779</c:v>
                </c:pt>
                <c:pt idx="6728">
                  <c:v>46.722222222222221</c:v>
                </c:pt>
                <c:pt idx="6729">
                  <c:v>46.729166666666664</c:v>
                </c:pt>
                <c:pt idx="6730">
                  <c:v>46.736111111111114</c:v>
                </c:pt>
                <c:pt idx="6731">
                  <c:v>46.74305555555555</c:v>
                </c:pt>
                <c:pt idx="6732">
                  <c:v>46.75</c:v>
                </c:pt>
                <c:pt idx="6733">
                  <c:v>46.75694444444445</c:v>
                </c:pt>
                <c:pt idx="6734">
                  <c:v>46.763888888888886</c:v>
                </c:pt>
                <c:pt idx="6735">
                  <c:v>46.770833333333336</c:v>
                </c:pt>
                <c:pt idx="6736">
                  <c:v>46.777777777777779</c:v>
                </c:pt>
                <c:pt idx="6737">
                  <c:v>46.784722222222221</c:v>
                </c:pt>
                <c:pt idx="6738">
                  <c:v>46.791666666666664</c:v>
                </c:pt>
                <c:pt idx="6739">
                  <c:v>46.798611111111114</c:v>
                </c:pt>
                <c:pt idx="6740">
                  <c:v>46.80555555555555</c:v>
                </c:pt>
                <c:pt idx="6741">
                  <c:v>46.8125</c:v>
                </c:pt>
                <c:pt idx="6742">
                  <c:v>46.81944444444445</c:v>
                </c:pt>
                <c:pt idx="6743">
                  <c:v>46.826388888888886</c:v>
                </c:pt>
                <c:pt idx="6744">
                  <c:v>46.833333333333336</c:v>
                </c:pt>
                <c:pt idx="6745">
                  <c:v>46.840277777777779</c:v>
                </c:pt>
                <c:pt idx="6746">
                  <c:v>46.847222222222221</c:v>
                </c:pt>
                <c:pt idx="6747">
                  <c:v>46.854166666666664</c:v>
                </c:pt>
                <c:pt idx="6748">
                  <c:v>46.861111111111114</c:v>
                </c:pt>
                <c:pt idx="6749">
                  <c:v>46.86805555555555</c:v>
                </c:pt>
                <c:pt idx="6750">
                  <c:v>46.875</c:v>
                </c:pt>
                <c:pt idx="6751">
                  <c:v>46.88194444444445</c:v>
                </c:pt>
                <c:pt idx="6752">
                  <c:v>46.888888888888886</c:v>
                </c:pt>
                <c:pt idx="6753">
                  <c:v>46.895833333333336</c:v>
                </c:pt>
                <c:pt idx="6754">
                  <c:v>46.902777777777779</c:v>
                </c:pt>
                <c:pt idx="6755">
                  <c:v>46.909722222222221</c:v>
                </c:pt>
                <c:pt idx="6756">
                  <c:v>46.916666666666664</c:v>
                </c:pt>
                <c:pt idx="6757">
                  <c:v>46.923611111111114</c:v>
                </c:pt>
                <c:pt idx="6758">
                  <c:v>46.93055555555555</c:v>
                </c:pt>
                <c:pt idx="6759">
                  <c:v>46.9375</c:v>
                </c:pt>
                <c:pt idx="6760">
                  <c:v>46.94444444444445</c:v>
                </c:pt>
                <c:pt idx="6761">
                  <c:v>46.951388888888886</c:v>
                </c:pt>
                <c:pt idx="6762">
                  <c:v>46.958333333333336</c:v>
                </c:pt>
                <c:pt idx="6763">
                  <c:v>46.965277777777779</c:v>
                </c:pt>
                <c:pt idx="6764">
                  <c:v>46.972222222222221</c:v>
                </c:pt>
                <c:pt idx="6765">
                  <c:v>46.979166666666664</c:v>
                </c:pt>
                <c:pt idx="6766">
                  <c:v>46.986111111111114</c:v>
                </c:pt>
                <c:pt idx="6767">
                  <c:v>46.99305555555555</c:v>
                </c:pt>
                <c:pt idx="6768">
                  <c:v>47</c:v>
                </c:pt>
                <c:pt idx="6769">
                  <c:v>47.00694444444445</c:v>
                </c:pt>
                <c:pt idx="6770">
                  <c:v>47.013888888888886</c:v>
                </c:pt>
                <c:pt idx="6771">
                  <c:v>47.020833333333336</c:v>
                </c:pt>
                <c:pt idx="6772">
                  <c:v>47.027777777777779</c:v>
                </c:pt>
                <c:pt idx="6773">
                  <c:v>47.034722222222221</c:v>
                </c:pt>
                <c:pt idx="6774">
                  <c:v>47.041666666666664</c:v>
                </c:pt>
                <c:pt idx="6775">
                  <c:v>47.048611111111114</c:v>
                </c:pt>
                <c:pt idx="6776">
                  <c:v>47.05555555555555</c:v>
                </c:pt>
                <c:pt idx="6777">
                  <c:v>47.0625</c:v>
                </c:pt>
                <c:pt idx="6778">
                  <c:v>47.06944444444445</c:v>
                </c:pt>
                <c:pt idx="6779">
                  <c:v>47.076388888888886</c:v>
                </c:pt>
                <c:pt idx="6780">
                  <c:v>47.083333333333336</c:v>
                </c:pt>
                <c:pt idx="6781">
                  <c:v>47.090277777777779</c:v>
                </c:pt>
                <c:pt idx="6782">
                  <c:v>47.097222222222221</c:v>
                </c:pt>
                <c:pt idx="6783">
                  <c:v>47.104166666666664</c:v>
                </c:pt>
                <c:pt idx="6784">
                  <c:v>47.111111111111114</c:v>
                </c:pt>
                <c:pt idx="6785">
                  <c:v>47.11805555555555</c:v>
                </c:pt>
                <c:pt idx="6786">
                  <c:v>47.125</c:v>
                </c:pt>
                <c:pt idx="6787">
                  <c:v>47.13194444444445</c:v>
                </c:pt>
                <c:pt idx="6788">
                  <c:v>47.138888888888886</c:v>
                </c:pt>
                <c:pt idx="6789">
                  <c:v>47.145833333333336</c:v>
                </c:pt>
                <c:pt idx="6790">
                  <c:v>47.152777777777779</c:v>
                </c:pt>
                <c:pt idx="6791">
                  <c:v>47.159722222222221</c:v>
                </c:pt>
                <c:pt idx="6792">
                  <c:v>47.166666666666664</c:v>
                </c:pt>
                <c:pt idx="6793">
                  <c:v>47.173611111111114</c:v>
                </c:pt>
                <c:pt idx="6794">
                  <c:v>47.18055555555555</c:v>
                </c:pt>
                <c:pt idx="6795">
                  <c:v>47.1875</c:v>
                </c:pt>
                <c:pt idx="6796">
                  <c:v>47.19444444444445</c:v>
                </c:pt>
                <c:pt idx="6797">
                  <c:v>47.201388888888886</c:v>
                </c:pt>
                <c:pt idx="6798">
                  <c:v>47.208333333333336</c:v>
                </c:pt>
                <c:pt idx="6799">
                  <c:v>47.215277777777779</c:v>
                </c:pt>
                <c:pt idx="6800">
                  <c:v>47.222222222222221</c:v>
                </c:pt>
                <c:pt idx="6801">
                  <c:v>47.229166666666664</c:v>
                </c:pt>
                <c:pt idx="6802">
                  <c:v>47.236111111111114</c:v>
                </c:pt>
                <c:pt idx="6803">
                  <c:v>47.24305555555555</c:v>
                </c:pt>
                <c:pt idx="6804">
                  <c:v>47.25</c:v>
                </c:pt>
                <c:pt idx="6805">
                  <c:v>47.25694444444445</c:v>
                </c:pt>
                <c:pt idx="6806">
                  <c:v>47.263888888888886</c:v>
                </c:pt>
                <c:pt idx="6807">
                  <c:v>47.270833333333336</c:v>
                </c:pt>
                <c:pt idx="6808">
                  <c:v>47.277777777777779</c:v>
                </c:pt>
                <c:pt idx="6809">
                  <c:v>47.284722222222221</c:v>
                </c:pt>
                <c:pt idx="6810">
                  <c:v>47.291666666666664</c:v>
                </c:pt>
                <c:pt idx="6811">
                  <c:v>47.298611111111114</c:v>
                </c:pt>
                <c:pt idx="6812">
                  <c:v>47.30555555555555</c:v>
                </c:pt>
                <c:pt idx="6813">
                  <c:v>47.3125</c:v>
                </c:pt>
                <c:pt idx="6814">
                  <c:v>47.31944444444445</c:v>
                </c:pt>
                <c:pt idx="6815">
                  <c:v>47.326388888888886</c:v>
                </c:pt>
                <c:pt idx="6816">
                  <c:v>47.333333333333336</c:v>
                </c:pt>
                <c:pt idx="6817">
                  <c:v>47.340277777777779</c:v>
                </c:pt>
                <c:pt idx="6818">
                  <c:v>47.347222222222221</c:v>
                </c:pt>
                <c:pt idx="6819">
                  <c:v>47.354166666666664</c:v>
                </c:pt>
                <c:pt idx="6820">
                  <c:v>47.361111111111114</c:v>
                </c:pt>
                <c:pt idx="6821">
                  <c:v>47.36805555555555</c:v>
                </c:pt>
                <c:pt idx="6822">
                  <c:v>47.375</c:v>
                </c:pt>
                <c:pt idx="6823">
                  <c:v>47.38194444444445</c:v>
                </c:pt>
                <c:pt idx="6824">
                  <c:v>47.388888888888886</c:v>
                </c:pt>
                <c:pt idx="6825">
                  <c:v>47.395833333333336</c:v>
                </c:pt>
                <c:pt idx="6826">
                  <c:v>47.402777777777779</c:v>
                </c:pt>
                <c:pt idx="6827">
                  <c:v>47.409722222222221</c:v>
                </c:pt>
                <c:pt idx="6828">
                  <c:v>47.416666666666664</c:v>
                </c:pt>
                <c:pt idx="6829">
                  <c:v>47.423611111111114</c:v>
                </c:pt>
                <c:pt idx="6830">
                  <c:v>47.43055555555555</c:v>
                </c:pt>
                <c:pt idx="6831">
                  <c:v>47.4375</c:v>
                </c:pt>
                <c:pt idx="6832">
                  <c:v>47.44444444444445</c:v>
                </c:pt>
                <c:pt idx="6833">
                  <c:v>47.451388888888886</c:v>
                </c:pt>
                <c:pt idx="6834">
                  <c:v>47.458333333333336</c:v>
                </c:pt>
                <c:pt idx="6835">
                  <c:v>47.465277777777779</c:v>
                </c:pt>
                <c:pt idx="6836">
                  <c:v>47.472222222222221</c:v>
                </c:pt>
                <c:pt idx="6837">
                  <c:v>47.479166666666664</c:v>
                </c:pt>
                <c:pt idx="6838">
                  <c:v>47.486111111111114</c:v>
                </c:pt>
                <c:pt idx="6839">
                  <c:v>47.49305555555555</c:v>
                </c:pt>
                <c:pt idx="6840">
                  <c:v>47.5</c:v>
                </c:pt>
                <c:pt idx="6841">
                  <c:v>47.50694444444445</c:v>
                </c:pt>
                <c:pt idx="6842">
                  <c:v>47.513888888888886</c:v>
                </c:pt>
                <c:pt idx="6843">
                  <c:v>47.520833333333336</c:v>
                </c:pt>
                <c:pt idx="6844">
                  <c:v>47.527777777777779</c:v>
                </c:pt>
                <c:pt idx="6845">
                  <c:v>47.534722222222221</c:v>
                </c:pt>
                <c:pt idx="6846">
                  <c:v>47.541666666666664</c:v>
                </c:pt>
                <c:pt idx="6847">
                  <c:v>47.548611111111114</c:v>
                </c:pt>
                <c:pt idx="6848">
                  <c:v>47.55555555555555</c:v>
                </c:pt>
                <c:pt idx="6849">
                  <c:v>47.5625</c:v>
                </c:pt>
                <c:pt idx="6850">
                  <c:v>47.56944444444445</c:v>
                </c:pt>
                <c:pt idx="6851">
                  <c:v>47.576388888888886</c:v>
                </c:pt>
                <c:pt idx="6852">
                  <c:v>47.583333333333336</c:v>
                </c:pt>
                <c:pt idx="6853">
                  <c:v>47.590277777777779</c:v>
                </c:pt>
                <c:pt idx="6854">
                  <c:v>47.597222222222221</c:v>
                </c:pt>
                <c:pt idx="6855">
                  <c:v>47.604166666666664</c:v>
                </c:pt>
                <c:pt idx="6856">
                  <c:v>47.611111111111114</c:v>
                </c:pt>
                <c:pt idx="6857">
                  <c:v>47.61805555555555</c:v>
                </c:pt>
                <c:pt idx="6858">
                  <c:v>47.625</c:v>
                </c:pt>
                <c:pt idx="6859">
                  <c:v>47.63194444444445</c:v>
                </c:pt>
                <c:pt idx="6860">
                  <c:v>47.638888888888886</c:v>
                </c:pt>
                <c:pt idx="6861">
                  <c:v>47.645833333333336</c:v>
                </c:pt>
                <c:pt idx="6862">
                  <c:v>47.652777777777779</c:v>
                </c:pt>
                <c:pt idx="6863">
                  <c:v>47.659722222222221</c:v>
                </c:pt>
                <c:pt idx="6864">
                  <c:v>47.666666666666664</c:v>
                </c:pt>
                <c:pt idx="6865">
                  <c:v>47.673611111111114</c:v>
                </c:pt>
                <c:pt idx="6866">
                  <c:v>47.68055555555555</c:v>
                </c:pt>
                <c:pt idx="6867">
                  <c:v>47.6875</c:v>
                </c:pt>
                <c:pt idx="6868">
                  <c:v>47.69444444444445</c:v>
                </c:pt>
                <c:pt idx="6869">
                  <c:v>47.701388888888886</c:v>
                </c:pt>
                <c:pt idx="6870">
                  <c:v>47.708333333333336</c:v>
                </c:pt>
                <c:pt idx="6871">
                  <c:v>47.715277777777779</c:v>
                </c:pt>
                <c:pt idx="6872">
                  <c:v>47.722222222222221</c:v>
                </c:pt>
                <c:pt idx="6873">
                  <c:v>47.729166666666664</c:v>
                </c:pt>
                <c:pt idx="6874">
                  <c:v>47.736111111111114</c:v>
                </c:pt>
                <c:pt idx="6875">
                  <c:v>47.74305555555555</c:v>
                </c:pt>
                <c:pt idx="6876">
                  <c:v>47.75</c:v>
                </c:pt>
                <c:pt idx="6877">
                  <c:v>47.75694444444445</c:v>
                </c:pt>
                <c:pt idx="6878">
                  <c:v>47.763888888888886</c:v>
                </c:pt>
                <c:pt idx="6879">
                  <c:v>47.770833333333336</c:v>
                </c:pt>
                <c:pt idx="6880">
                  <c:v>47.777777777777779</c:v>
                </c:pt>
                <c:pt idx="6881">
                  <c:v>47.784722222222221</c:v>
                </c:pt>
                <c:pt idx="6882">
                  <c:v>47.791666666666664</c:v>
                </c:pt>
                <c:pt idx="6883">
                  <c:v>47.798611111111114</c:v>
                </c:pt>
                <c:pt idx="6884">
                  <c:v>47.80555555555555</c:v>
                </c:pt>
                <c:pt idx="6885">
                  <c:v>47.8125</c:v>
                </c:pt>
                <c:pt idx="6886">
                  <c:v>47.81944444444445</c:v>
                </c:pt>
                <c:pt idx="6887">
                  <c:v>47.826388888888886</c:v>
                </c:pt>
                <c:pt idx="6888">
                  <c:v>47.833333333333336</c:v>
                </c:pt>
                <c:pt idx="6889">
                  <c:v>47.840277777777779</c:v>
                </c:pt>
                <c:pt idx="6890">
                  <c:v>47.847222222222221</c:v>
                </c:pt>
                <c:pt idx="6891">
                  <c:v>47.854166666666664</c:v>
                </c:pt>
                <c:pt idx="6892">
                  <c:v>47.861111111111114</c:v>
                </c:pt>
                <c:pt idx="6893">
                  <c:v>47.86805555555555</c:v>
                </c:pt>
                <c:pt idx="6894">
                  <c:v>47.875</c:v>
                </c:pt>
                <c:pt idx="6895">
                  <c:v>47.88194444444445</c:v>
                </c:pt>
                <c:pt idx="6896">
                  <c:v>47.888888888888886</c:v>
                </c:pt>
                <c:pt idx="6897">
                  <c:v>47.895833333333336</c:v>
                </c:pt>
                <c:pt idx="6898">
                  <c:v>47.902777777777779</c:v>
                </c:pt>
                <c:pt idx="6899">
                  <c:v>47.909722222222221</c:v>
                </c:pt>
                <c:pt idx="6900">
                  <c:v>47.916666666666664</c:v>
                </c:pt>
                <c:pt idx="6901">
                  <c:v>47.923611111111114</c:v>
                </c:pt>
                <c:pt idx="6902">
                  <c:v>47.93055555555555</c:v>
                </c:pt>
                <c:pt idx="6903">
                  <c:v>47.9375</c:v>
                </c:pt>
                <c:pt idx="6904">
                  <c:v>47.94444444444445</c:v>
                </c:pt>
                <c:pt idx="6905">
                  <c:v>47.951388888888886</c:v>
                </c:pt>
                <c:pt idx="6906">
                  <c:v>47.958333333333336</c:v>
                </c:pt>
                <c:pt idx="6907">
                  <c:v>47.965277777777779</c:v>
                </c:pt>
                <c:pt idx="6908">
                  <c:v>47.972222222222221</c:v>
                </c:pt>
                <c:pt idx="6909">
                  <c:v>47.979166666666664</c:v>
                </c:pt>
                <c:pt idx="6910">
                  <c:v>47.986111111111114</c:v>
                </c:pt>
                <c:pt idx="6911">
                  <c:v>47.99305555555555</c:v>
                </c:pt>
                <c:pt idx="6912">
                  <c:v>48</c:v>
                </c:pt>
                <c:pt idx="6913">
                  <c:v>48.00694444444445</c:v>
                </c:pt>
                <c:pt idx="6914">
                  <c:v>48.013888888888886</c:v>
                </c:pt>
                <c:pt idx="6915">
                  <c:v>48.020833333333336</c:v>
                </c:pt>
                <c:pt idx="6916">
                  <c:v>48.027777777777779</c:v>
                </c:pt>
                <c:pt idx="6917">
                  <c:v>48.034722222222221</c:v>
                </c:pt>
                <c:pt idx="6918">
                  <c:v>48.041666666666664</c:v>
                </c:pt>
                <c:pt idx="6919">
                  <c:v>48.048611111111114</c:v>
                </c:pt>
                <c:pt idx="6920">
                  <c:v>48.05555555555555</c:v>
                </c:pt>
                <c:pt idx="6921">
                  <c:v>48.0625</c:v>
                </c:pt>
                <c:pt idx="6922">
                  <c:v>48.06944444444445</c:v>
                </c:pt>
                <c:pt idx="6923">
                  <c:v>48.076388888888886</c:v>
                </c:pt>
                <c:pt idx="6924">
                  <c:v>48.083333333333336</c:v>
                </c:pt>
                <c:pt idx="6925">
                  <c:v>48.090277777777779</c:v>
                </c:pt>
                <c:pt idx="6926">
                  <c:v>48.097222222222221</c:v>
                </c:pt>
                <c:pt idx="6927">
                  <c:v>48.104166666666664</c:v>
                </c:pt>
                <c:pt idx="6928">
                  <c:v>48.111111111111114</c:v>
                </c:pt>
                <c:pt idx="6929">
                  <c:v>48.11805555555555</c:v>
                </c:pt>
                <c:pt idx="6930">
                  <c:v>48.125</c:v>
                </c:pt>
                <c:pt idx="6931">
                  <c:v>48.13194444444445</c:v>
                </c:pt>
                <c:pt idx="6932">
                  <c:v>48.138888888888886</c:v>
                </c:pt>
                <c:pt idx="6933">
                  <c:v>48.145833333333336</c:v>
                </c:pt>
                <c:pt idx="6934">
                  <c:v>48.152777777777779</c:v>
                </c:pt>
                <c:pt idx="6935">
                  <c:v>48.159722222222221</c:v>
                </c:pt>
                <c:pt idx="6936">
                  <c:v>48.166666666666664</c:v>
                </c:pt>
                <c:pt idx="6937">
                  <c:v>48.173611111111114</c:v>
                </c:pt>
                <c:pt idx="6938">
                  <c:v>48.18055555555555</c:v>
                </c:pt>
                <c:pt idx="6939">
                  <c:v>48.1875</c:v>
                </c:pt>
                <c:pt idx="6940">
                  <c:v>48.19444444444445</c:v>
                </c:pt>
                <c:pt idx="6941">
                  <c:v>48.201388888888886</c:v>
                </c:pt>
                <c:pt idx="6942">
                  <c:v>48.208333333333336</c:v>
                </c:pt>
                <c:pt idx="6943">
                  <c:v>48.215277777777779</c:v>
                </c:pt>
                <c:pt idx="6944">
                  <c:v>48.222222222222221</c:v>
                </c:pt>
                <c:pt idx="6945">
                  <c:v>48.229166666666664</c:v>
                </c:pt>
                <c:pt idx="6946">
                  <c:v>48.236111111111114</c:v>
                </c:pt>
                <c:pt idx="6947">
                  <c:v>48.24305555555555</c:v>
                </c:pt>
                <c:pt idx="6948">
                  <c:v>48.25</c:v>
                </c:pt>
                <c:pt idx="6949">
                  <c:v>48.25694444444445</c:v>
                </c:pt>
                <c:pt idx="6950">
                  <c:v>48.263888888888886</c:v>
                </c:pt>
                <c:pt idx="6951">
                  <c:v>48.270833333333336</c:v>
                </c:pt>
                <c:pt idx="6952">
                  <c:v>48.277777777777779</c:v>
                </c:pt>
                <c:pt idx="6953">
                  <c:v>48.284722222222221</c:v>
                </c:pt>
                <c:pt idx="6954">
                  <c:v>48.291666666666664</c:v>
                </c:pt>
                <c:pt idx="6955">
                  <c:v>48.298611111111114</c:v>
                </c:pt>
                <c:pt idx="6956">
                  <c:v>48.30555555555555</c:v>
                </c:pt>
                <c:pt idx="6957">
                  <c:v>48.3125</c:v>
                </c:pt>
                <c:pt idx="6958">
                  <c:v>48.31944444444445</c:v>
                </c:pt>
                <c:pt idx="6959">
                  <c:v>48.326388888888886</c:v>
                </c:pt>
                <c:pt idx="6960">
                  <c:v>48.333333333333336</c:v>
                </c:pt>
                <c:pt idx="6961">
                  <c:v>48.340277777777779</c:v>
                </c:pt>
                <c:pt idx="6962">
                  <c:v>48.347222222222221</c:v>
                </c:pt>
                <c:pt idx="6963">
                  <c:v>48.354166666666664</c:v>
                </c:pt>
                <c:pt idx="6964">
                  <c:v>48.361111111111114</c:v>
                </c:pt>
                <c:pt idx="6965">
                  <c:v>48.36805555555555</c:v>
                </c:pt>
                <c:pt idx="6966">
                  <c:v>48.375</c:v>
                </c:pt>
                <c:pt idx="6967">
                  <c:v>48.38194444444445</c:v>
                </c:pt>
                <c:pt idx="6968">
                  <c:v>48.388888888888886</c:v>
                </c:pt>
                <c:pt idx="6969">
                  <c:v>48.395833333333336</c:v>
                </c:pt>
                <c:pt idx="6970">
                  <c:v>48.402777777777779</c:v>
                </c:pt>
                <c:pt idx="6971">
                  <c:v>48.409722222222221</c:v>
                </c:pt>
                <c:pt idx="6972">
                  <c:v>48.416666666666664</c:v>
                </c:pt>
                <c:pt idx="6973">
                  <c:v>48.423611111111114</c:v>
                </c:pt>
                <c:pt idx="6974">
                  <c:v>48.43055555555555</c:v>
                </c:pt>
                <c:pt idx="6975">
                  <c:v>48.4375</c:v>
                </c:pt>
                <c:pt idx="6976">
                  <c:v>48.44444444444445</c:v>
                </c:pt>
                <c:pt idx="6977">
                  <c:v>48.451388888888886</c:v>
                </c:pt>
                <c:pt idx="6978">
                  <c:v>48.458333333333336</c:v>
                </c:pt>
                <c:pt idx="6979">
                  <c:v>48.465277777777779</c:v>
                </c:pt>
                <c:pt idx="6980">
                  <c:v>48.472222222222221</c:v>
                </c:pt>
                <c:pt idx="6981">
                  <c:v>48.479166666666664</c:v>
                </c:pt>
                <c:pt idx="6982">
                  <c:v>48.486111111111114</c:v>
                </c:pt>
                <c:pt idx="6983">
                  <c:v>48.49305555555555</c:v>
                </c:pt>
                <c:pt idx="6984">
                  <c:v>48.5</c:v>
                </c:pt>
                <c:pt idx="6985">
                  <c:v>48.50694444444445</c:v>
                </c:pt>
                <c:pt idx="6986">
                  <c:v>48.513888888888886</c:v>
                </c:pt>
                <c:pt idx="6987">
                  <c:v>48.520833333333336</c:v>
                </c:pt>
                <c:pt idx="6988">
                  <c:v>48.527777777777779</c:v>
                </c:pt>
                <c:pt idx="6989">
                  <c:v>48.534722222222221</c:v>
                </c:pt>
                <c:pt idx="6990">
                  <c:v>48.541666666666664</c:v>
                </c:pt>
                <c:pt idx="6991">
                  <c:v>48.548611111111114</c:v>
                </c:pt>
                <c:pt idx="6992">
                  <c:v>48.55555555555555</c:v>
                </c:pt>
                <c:pt idx="6993">
                  <c:v>48.5625</c:v>
                </c:pt>
                <c:pt idx="6994">
                  <c:v>48.56944444444445</c:v>
                </c:pt>
                <c:pt idx="6995">
                  <c:v>48.576388888888886</c:v>
                </c:pt>
                <c:pt idx="6996">
                  <c:v>48.583333333333336</c:v>
                </c:pt>
                <c:pt idx="6997">
                  <c:v>48.590277777777779</c:v>
                </c:pt>
                <c:pt idx="6998">
                  <c:v>48.597222222222221</c:v>
                </c:pt>
                <c:pt idx="6999">
                  <c:v>48.604166666666664</c:v>
                </c:pt>
                <c:pt idx="7000">
                  <c:v>48.611111111111114</c:v>
                </c:pt>
                <c:pt idx="7001">
                  <c:v>48.61805555555555</c:v>
                </c:pt>
                <c:pt idx="7002">
                  <c:v>48.625</c:v>
                </c:pt>
                <c:pt idx="7003">
                  <c:v>48.63194444444445</c:v>
                </c:pt>
                <c:pt idx="7004">
                  <c:v>48.638888888888886</c:v>
                </c:pt>
                <c:pt idx="7005">
                  <c:v>48.645833333333336</c:v>
                </c:pt>
                <c:pt idx="7006">
                  <c:v>48.652777777777779</c:v>
                </c:pt>
                <c:pt idx="7007">
                  <c:v>48.659722222222221</c:v>
                </c:pt>
                <c:pt idx="7008">
                  <c:v>48.666666666666664</c:v>
                </c:pt>
                <c:pt idx="7009">
                  <c:v>48.673611111111114</c:v>
                </c:pt>
                <c:pt idx="7010">
                  <c:v>48.68055555555555</c:v>
                </c:pt>
                <c:pt idx="7011">
                  <c:v>48.6875</c:v>
                </c:pt>
                <c:pt idx="7012">
                  <c:v>48.69444444444445</c:v>
                </c:pt>
                <c:pt idx="7013">
                  <c:v>48.701388888888886</c:v>
                </c:pt>
                <c:pt idx="7014">
                  <c:v>48.708333333333336</c:v>
                </c:pt>
                <c:pt idx="7015">
                  <c:v>48.715277777777779</c:v>
                </c:pt>
                <c:pt idx="7016">
                  <c:v>48.722222222222221</c:v>
                </c:pt>
                <c:pt idx="7017">
                  <c:v>48.729166666666664</c:v>
                </c:pt>
                <c:pt idx="7018">
                  <c:v>48.736111111111114</c:v>
                </c:pt>
                <c:pt idx="7019">
                  <c:v>48.74305555555555</c:v>
                </c:pt>
                <c:pt idx="7020">
                  <c:v>48.75</c:v>
                </c:pt>
                <c:pt idx="7021">
                  <c:v>48.75694444444445</c:v>
                </c:pt>
                <c:pt idx="7022">
                  <c:v>48.763888888888886</c:v>
                </c:pt>
                <c:pt idx="7023">
                  <c:v>48.770833333333336</c:v>
                </c:pt>
                <c:pt idx="7024">
                  <c:v>48.777777777777779</c:v>
                </c:pt>
                <c:pt idx="7025">
                  <c:v>48.784722222222221</c:v>
                </c:pt>
                <c:pt idx="7026">
                  <c:v>48.791666666666664</c:v>
                </c:pt>
                <c:pt idx="7027">
                  <c:v>48.798611111111114</c:v>
                </c:pt>
                <c:pt idx="7028">
                  <c:v>48.80555555555555</c:v>
                </c:pt>
                <c:pt idx="7029">
                  <c:v>48.8125</c:v>
                </c:pt>
                <c:pt idx="7030">
                  <c:v>48.81944444444445</c:v>
                </c:pt>
                <c:pt idx="7031">
                  <c:v>48.826388888888886</c:v>
                </c:pt>
                <c:pt idx="7032">
                  <c:v>48.833333333333336</c:v>
                </c:pt>
                <c:pt idx="7033">
                  <c:v>48.840277777777779</c:v>
                </c:pt>
                <c:pt idx="7034">
                  <c:v>48.847222222222221</c:v>
                </c:pt>
                <c:pt idx="7035">
                  <c:v>48.854166666666664</c:v>
                </c:pt>
                <c:pt idx="7036">
                  <c:v>48.861111111111114</c:v>
                </c:pt>
                <c:pt idx="7037">
                  <c:v>48.86805555555555</c:v>
                </c:pt>
                <c:pt idx="7038">
                  <c:v>48.875</c:v>
                </c:pt>
                <c:pt idx="7039">
                  <c:v>48.88194444444445</c:v>
                </c:pt>
                <c:pt idx="7040">
                  <c:v>48.888888888888886</c:v>
                </c:pt>
                <c:pt idx="7041">
                  <c:v>48.895833333333336</c:v>
                </c:pt>
                <c:pt idx="7042">
                  <c:v>48.902777777777779</c:v>
                </c:pt>
                <c:pt idx="7043">
                  <c:v>48.909722222222221</c:v>
                </c:pt>
                <c:pt idx="7044">
                  <c:v>48.916666666666664</c:v>
                </c:pt>
                <c:pt idx="7045">
                  <c:v>48.923611111111114</c:v>
                </c:pt>
                <c:pt idx="7046">
                  <c:v>48.93055555555555</c:v>
                </c:pt>
                <c:pt idx="7047">
                  <c:v>48.9375</c:v>
                </c:pt>
                <c:pt idx="7048">
                  <c:v>48.94444444444445</c:v>
                </c:pt>
                <c:pt idx="7049">
                  <c:v>48.951388888888886</c:v>
                </c:pt>
                <c:pt idx="7050">
                  <c:v>48.958333333333336</c:v>
                </c:pt>
                <c:pt idx="7051">
                  <c:v>48.965277777777779</c:v>
                </c:pt>
                <c:pt idx="7052">
                  <c:v>48.972222222222221</c:v>
                </c:pt>
                <c:pt idx="7053">
                  <c:v>48.979166666666664</c:v>
                </c:pt>
                <c:pt idx="7054">
                  <c:v>48.986111111111114</c:v>
                </c:pt>
                <c:pt idx="7055">
                  <c:v>48.99305555555555</c:v>
                </c:pt>
                <c:pt idx="7056">
                  <c:v>49</c:v>
                </c:pt>
                <c:pt idx="7057">
                  <c:v>49.00694444444445</c:v>
                </c:pt>
                <c:pt idx="7058">
                  <c:v>49.013888888888886</c:v>
                </c:pt>
                <c:pt idx="7059">
                  <c:v>49.020833333333336</c:v>
                </c:pt>
                <c:pt idx="7060">
                  <c:v>49.027777777777779</c:v>
                </c:pt>
                <c:pt idx="7061">
                  <c:v>49.034722222222221</c:v>
                </c:pt>
                <c:pt idx="7062">
                  <c:v>49.041666666666664</c:v>
                </c:pt>
                <c:pt idx="7063">
                  <c:v>49.048611111111114</c:v>
                </c:pt>
                <c:pt idx="7064">
                  <c:v>49.05555555555555</c:v>
                </c:pt>
                <c:pt idx="7065">
                  <c:v>49.0625</c:v>
                </c:pt>
                <c:pt idx="7066">
                  <c:v>49.06944444444445</c:v>
                </c:pt>
                <c:pt idx="7067">
                  <c:v>49.076388888888886</c:v>
                </c:pt>
                <c:pt idx="7068">
                  <c:v>49.083333333333336</c:v>
                </c:pt>
                <c:pt idx="7069">
                  <c:v>49.090277777777779</c:v>
                </c:pt>
                <c:pt idx="7070">
                  <c:v>49.097222222222221</c:v>
                </c:pt>
                <c:pt idx="7071">
                  <c:v>49.104166666666664</c:v>
                </c:pt>
                <c:pt idx="7072">
                  <c:v>49.111111111111114</c:v>
                </c:pt>
                <c:pt idx="7073">
                  <c:v>49.11805555555555</c:v>
                </c:pt>
                <c:pt idx="7074">
                  <c:v>49.125</c:v>
                </c:pt>
                <c:pt idx="7075">
                  <c:v>49.13194444444445</c:v>
                </c:pt>
                <c:pt idx="7076">
                  <c:v>49.138888888888886</c:v>
                </c:pt>
                <c:pt idx="7077">
                  <c:v>49.145833333333336</c:v>
                </c:pt>
                <c:pt idx="7078">
                  <c:v>49.152777777777779</c:v>
                </c:pt>
                <c:pt idx="7079">
                  <c:v>49.159722222222221</c:v>
                </c:pt>
                <c:pt idx="7080">
                  <c:v>49.166666666666664</c:v>
                </c:pt>
                <c:pt idx="7081">
                  <c:v>49.173611111111114</c:v>
                </c:pt>
                <c:pt idx="7082">
                  <c:v>49.18055555555555</c:v>
                </c:pt>
                <c:pt idx="7083">
                  <c:v>49.1875</c:v>
                </c:pt>
                <c:pt idx="7084">
                  <c:v>49.19444444444445</c:v>
                </c:pt>
                <c:pt idx="7085">
                  <c:v>49.201388888888886</c:v>
                </c:pt>
                <c:pt idx="7086">
                  <c:v>49.208333333333336</c:v>
                </c:pt>
                <c:pt idx="7087">
                  <c:v>49.215277777777779</c:v>
                </c:pt>
                <c:pt idx="7088">
                  <c:v>49.222222222222221</c:v>
                </c:pt>
                <c:pt idx="7089">
                  <c:v>49.229166666666664</c:v>
                </c:pt>
                <c:pt idx="7090">
                  <c:v>49.236111111111114</c:v>
                </c:pt>
                <c:pt idx="7091">
                  <c:v>49.24305555555555</c:v>
                </c:pt>
                <c:pt idx="7092">
                  <c:v>49.25</c:v>
                </c:pt>
                <c:pt idx="7093">
                  <c:v>49.25694444444445</c:v>
                </c:pt>
                <c:pt idx="7094">
                  <c:v>49.263888888888886</c:v>
                </c:pt>
                <c:pt idx="7095">
                  <c:v>49.270833333333336</c:v>
                </c:pt>
                <c:pt idx="7096">
                  <c:v>49.277777777777779</c:v>
                </c:pt>
                <c:pt idx="7097">
                  <c:v>49.284722222222221</c:v>
                </c:pt>
                <c:pt idx="7098">
                  <c:v>49.291666666666664</c:v>
                </c:pt>
                <c:pt idx="7099">
                  <c:v>49.298611111111114</c:v>
                </c:pt>
                <c:pt idx="7100">
                  <c:v>49.30555555555555</c:v>
                </c:pt>
                <c:pt idx="7101">
                  <c:v>49.3125</c:v>
                </c:pt>
                <c:pt idx="7102">
                  <c:v>49.31944444444445</c:v>
                </c:pt>
                <c:pt idx="7103">
                  <c:v>49.326388888888886</c:v>
                </c:pt>
                <c:pt idx="7104">
                  <c:v>49.333333333333336</c:v>
                </c:pt>
                <c:pt idx="7105">
                  <c:v>49.340277777777779</c:v>
                </c:pt>
                <c:pt idx="7106">
                  <c:v>49.347222222222221</c:v>
                </c:pt>
                <c:pt idx="7107">
                  <c:v>49.354166666666664</c:v>
                </c:pt>
                <c:pt idx="7108">
                  <c:v>49.361111111111114</c:v>
                </c:pt>
                <c:pt idx="7109">
                  <c:v>49.36805555555555</c:v>
                </c:pt>
                <c:pt idx="7110">
                  <c:v>49.375</c:v>
                </c:pt>
                <c:pt idx="7111">
                  <c:v>49.38194444444445</c:v>
                </c:pt>
                <c:pt idx="7112">
                  <c:v>49.388888888888886</c:v>
                </c:pt>
                <c:pt idx="7113">
                  <c:v>49.395833333333336</c:v>
                </c:pt>
                <c:pt idx="7114">
                  <c:v>49.402777777777779</c:v>
                </c:pt>
                <c:pt idx="7115">
                  <c:v>49.409722222222221</c:v>
                </c:pt>
                <c:pt idx="7116">
                  <c:v>49.416666666666664</c:v>
                </c:pt>
                <c:pt idx="7117">
                  <c:v>49.423611111111114</c:v>
                </c:pt>
                <c:pt idx="7118">
                  <c:v>49.43055555555555</c:v>
                </c:pt>
                <c:pt idx="7119">
                  <c:v>49.4375</c:v>
                </c:pt>
                <c:pt idx="7120">
                  <c:v>49.44444444444445</c:v>
                </c:pt>
                <c:pt idx="7121">
                  <c:v>49.451388888888886</c:v>
                </c:pt>
                <c:pt idx="7122">
                  <c:v>49.458333333333336</c:v>
                </c:pt>
                <c:pt idx="7123">
                  <c:v>49.465277777777779</c:v>
                </c:pt>
                <c:pt idx="7124">
                  <c:v>49.472222222222221</c:v>
                </c:pt>
                <c:pt idx="7125">
                  <c:v>49.479166666666664</c:v>
                </c:pt>
                <c:pt idx="7126">
                  <c:v>49.486111111111114</c:v>
                </c:pt>
                <c:pt idx="7127">
                  <c:v>49.49305555555555</c:v>
                </c:pt>
                <c:pt idx="7128">
                  <c:v>49.5</c:v>
                </c:pt>
                <c:pt idx="7129">
                  <c:v>49.50694444444445</c:v>
                </c:pt>
                <c:pt idx="7130">
                  <c:v>49.513888888888886</c:v>
                </c:pt>
                <c:pt idx="7131">
                  <c:v>49.520833333333336</c:v>
                </c:pt>
                <c:pt idx="7132">
                  <c:v>49.527777777777779</c:v>
                </c:pt>
                <c:pt idx="7133">
                  <c:v>49.534722222222221</c:v>
                </c:pt>
                <c:pt idx="7134">
                  <c:v>49.541666666666664</c:v>
                </c:pt>
                <c:pt idx="7135">
                  <c:v>49.548611111111114</c:v>
                </c:pt>
                <c:pt idx="7136">
                  <c:v>49.55555555555555</c:v>
                </c:pt>
                <c:pt idx="7137">
                  <c:v>49.5625</c:v>
                </c:pt>
                <c:pt idx="7138">
                  <c:v>49.56944444444445</c:v>
                </c:pt>
                <c:pt idx="7139">
                  <c:v>49.576388888888886</c:v>
                </c:pt>
                <c:pt idx="7140">
                  <c:v>49.583333333333336</c:v>
                </c:pt>
                <c:pt idx="7141">
                  <c:v>49.590277777777779</c:v>
                </c:pt>
                <c:pt idx="7142">
                  <c:v>49.597222222222221</c:v>
                </c:pt>
                <c:pt idx="7143">
                  <c:v>49.604166666666664</c:v>
                </c:pt>
                <c:pt idx="7144">
                  <c:v>49.611111111111114</c:v>
                </c:pt>
                <c:pt idx="7145">
                  <c:v>49.61805555555555</c:v>
                </c:pt>
                <c:pt idx="7146">
                  <c:v>49.625</c:v>
                </c:pt>
                <c:pt idx="7147">
                  <c:v>49.63194444444445</c:v>
                </c:pt>
                <c:pt idx="7148">
                  <c:v>49.638888888888886</c:v>
                </c:pt>
                <c:pt idx="7149">
                  <c:v>49.645833333333336</c:v>
                </c:pt>
                <c:pt idx="7150">
                  <c:v>49.652777777777779</c:v>
                </c:pt>
                <c:pt idx="7151">
                  <c:v>49.659722222222221</c:v>
                </c:pt>
                <c:pt idx="7152">
                  <c:v>49.666666666666664</c:v>
                </c:pt>
                <c:pt idx="7153">
                  <c:v>49.673611111111114</c:v>
                </c:pt>
                <c:pt idx="7154">
                  <c:v>49.68055555555555</c:v>
                </c:pt>
                <c:pt idx="7155">
                  <c:v>49.6875</c:v>
                </c:pt>
                <c:pt idx="7156">
                  <c:v>49.69444444444445</c:v>
                </c:pt>
                <c:pt idx="7157">
                  <c:v>49.701388888888886</c:v>
                </c:pt>
                <c:pt idx="7158">
                  <c:v>49.708333333333336</c:v>
                </c:pt>
                <c:pt idx="7159">
                  <c:v>49.715277777777779</c:v>
                </c:pt>
                <c:pt idx="7160">
                  <c:v>49.722222222222221</c:v>
                </c:pt>
                <c:pt idx="7161">
                  <c:v>49.729166666666664</c:v>
                </c:pt>
                <c:pt idx="7162">
                  <c:v>49.736111111111114</c:v>
                </c:pt>
                <c:pt idx="7163">
                  <c:v>49.74305555555555</c:v>
                </c:pt>
                <c:pt idx="7164">
                  <c:v>49.75</c:v>
                </c:pt>
                <c:pt idx="7165">
                  <c:v>49.75694444444445</c:v>
                </c:pt>
                <c:pt idx="7166">
                  <c:v>49.763888888888886</c:v>
                </c:pt>
                <c:pt idx="7167">
                  <c:v>49.770833333333336</c:v>
                </c:pt>
                <c:pt idx="7168">
                  <c:v>49.777777777777779</c:v>
                </c:pt>
                <c:pt idx="7169">
                  <c:v>49.784722222222221</c:v>
                </c:pt>
                <c:pt idx="7170">
                  <c:v>49.791666666666664</c:v>
                </c:pt>
                <c:pt idx="7171">
                  <c:v>49.798611111111114</c:v>
                </c:pt>
                <c:pt idx="7172">
                  <c:v>49.80555555555555</c:v>
                </c:pt>
                <c:pt idx="7173">
                  <c:v>49.8125</c:v>
                </c:pt>
                <c:pt idx="7174">
                  <c:v>49.81944444444445</c:v>
                </c:pt>
                <c:pt idx="7175">
                  <c:v>49.826388888888886</c:v>
                </c:pt>
                <c:pt idx="7176">
                  <c:v>49.833333333333336</c:v>
                </c:pt>
                <c:pt idx="7177">
                  <c:v>49.840277777777779</c:v>
                </c:pt>
                <c:pt idx="7178">
                  <c:v>49.847222222222221</c:v>
                </c:pt>
                <c:pt idx="7179">
                  <c:v>49.854166666666664</c:v>
                </c:pt>
                <c:pt idx="7180">
                  <c:v>49.861111111111114</c:v>
                </c:pt>
                <c:pt idx="7181">
                  <c:v>49.86805555555555</c:v>
                </c:pt>
                <c:pt idx="7182">
                  <c:v>49.875</c:v>
                </c:pt>
                <c:pt idx="7183">
                  <c:v>49.88194444444445</c:v>
                </c:pt>
                <c:pt idx="7184">
                  <c:v>49.888888888888886</c:v>
                </c:pt>
                <c:pt idx="7185">
                  <c:v>49.895833333333336</c:v>
                </c:pt>
                <c:pt idx="7186">
                  <c:v>49.902777777777779</c:v>
                </c:pt>
                <c:pt idx="7187">
                  <c:v>49.909722222222221</c:v>
                </c:pt>
                <c:pt idx="7188">
                  <c:v>49.916666666666664</c:v>
                </c:pt>
                <c:pt idx="7189">
                  <c:v>49.923611111111114</c:v>
                </c:pt>
                <c:pt idx="7190">
                  <c:v>49.93055555555555</c:v>
                </c:pt>
                <c:pt idx="7191">
                  <c:v>49.9375</c:v>
                </c:pt>
                <c:pt idx="7192">
                  <c:v>49.94444444444445</c:v>
                </c:pt>
                <c:pt idx="7193">
                  <c:v>49.951388888888886</c:v>
                </c:pt>
                <c:pt idx="7194">
                  <c:v>49.958333333333336</c:v>
                </c:pt>
                <c:pt idx="7195">
                  <c:v>49.965277777777779</c:v>
                </c:pt>
                <c:pt idx="7196">
                  <c:v>49.972222222222221</c:v>
                </c:pt>
                <c:pt idx="7197">
                  <c:v>49.979166666666664</c:v>
                </c:pt>
                <c:pt idx="7198">
                  <c:v>49.986111111111114</c:v>
                </c:pt>
                <c:pt idx="7199">
                  <c:v>49.99305555555555</c:v>
                </c:pt>
                <c:pt idx="7200">
                  <c:v>50</c:v>
                </c:pt>
                <c:pt idx="7201">
                  <c:v>50.00694444444445</c:v>
                </c:pt>
                <c:pt idx="7202">
                  <c:v>50.013888888888886</c:v>
                </c:pt>
                <c:pt idx="7203">
                  <c:v>50.020833333333336</c:v>
                </c:pt>
                <c:pt idx="7204">
                  <c:v>50.027777777777779</c:v>
                </c:pt>
                <c:pt idx="7205">
                  <c:v>50.034722222222221</c:v>
                </c:pt>
                <c:pt idx="7206">
                  <c:v>50.041666666666664</c:v>
                </c:pt>
                <c:pt idx="7207">
                  <c:v>50.048611111111114</c:v>
                </c:pt>
                <c:pt idx="7208">
                  <c:v>50.05555555555555</c:v>
                </c:pt>
                <c:pt idx="7209">
                  <c:v>50.0625</c:v>
                </c:pt>
                <c:pt idx="7210">
                  <c:v>50.06944444444445</c:v>
                </c:pt>
                <c:pt idx="7211">
                  <c:v>50.076388888888886</c:v>
                </c:pt>
                <c:pt idx="7212">
                  <c:v>50.083333333333336</c:v>
                </c:pt>
                <c:pt idx="7213">
                  <c:v>50.090277777777779</c:v>
                </c:pt>
                <c:pt idx="7214">
                  <c:v>50.097222222222221</c:v>
                </c:pt>
                <c:pt idx="7215">
                  <c:v>50.104166666666664</c:v>
                </c:pt>
                <c:pt idx="7216">
                  <c:v>50.111111111111114</c:v>
                </c:pt>
                <c:pt idx="7217">
                  <c:v>50.11805555555555</c:v>
                </c:pt>
                <c:pt idx="7218">
                  <c:v>50.125</c:v>
                </c:pt>
                <c:pt idx="7219">
                  <c:v>50.13194444444445</c:v>
                </c:pt>
                <c:pt idx="7220">
                  <c:v>50.138888888888886</c:v>
                </c:pt>
                <c:pt idx="7221">
                  <c:v>50.145833333333336</c:v>
                </c:pt>
                <c:pt idx="7222">
                  <c:v>50.152777777777779</c:v>
                </c:pt>
                <c:pt idx="7223">
                  <c:v>50.159722222222221</c:v>
                </c:pt>
                <c:pt idx="7224">
                  <c:v>50.166666666666664</c:v>
                </c:pt>
                <c:pt idx="7225">
                  <c:v>50.173611111111114</c:v>
                </c:pt>
                <c:pt idx="7226">
                  <c:v>50.18055555555555</c:v>
                </c:pt>
                <c:pt idx="7227">
                  <c:v>50.1875</c:v>
                </c:pt>
                <c:pt idx="7228">
                  <c:v>50.19444444444445</c:v>
                </c:pt>
                <c:pt idx="7229">
                  <c:v>50.201388888888886</c:v>
                </c:pt>
                <c:pt idx="7230">
                  <c:v>50.208333333333336</c:v>
                </c:pt>
                <c:pt idx="7231">
                  <c:v>50.215277777777779</c:v>
                </c:pt>
                <c:pt idx="7232">
                  <c:v>50.222222222222221</c:v>
                </c:pt>
                <c:pt idx="7233">
                  <c:v>50.229166666666664</c:v>
                </c:pt>
                <c:pt idx="7234">
                  <c:v>50.236111111111114</c:v>
                </c:pt>
                <c:pt idx="7235">
                  <c:v>50.24305555555555</c:v>
                </c:pt>
                <c:pt idx="7236">
                  <c:v>50.25</c:v>
                </c:pt>
                <c:pt idx="7237">
                  <c:v>50.25694444444445</c:v>
                </c:pt>
                <c:pt idx="7238">
                  <c:v>50.263888888888886</c:v>
                </c:pt>
                <c:pt idx="7239">
                  <c:v>50.270833333333336</c:v>
                </c:pt>
                <c:pt idx="7240">
                  <c:v>50.277777777777779</c:v>
                </c:pt>
                <c:pt idx="7241">
                  <c:v>50.284722222222221</c:v>
                </c:pt>
                <c:pt idx="7242">
                  <c:v>50.291666666666664</c:v>
                </c:pt>
                <c:pt idx="7243">
                  <c:v>50.298611111111114</c:v>
                </c:pt>
                <c:pt idx="7244">
                  <c:v>50.30555555555555</c:v>
                </c:pt>
                <c:pt idx="7245">
                  <c:v>50.3125</c:v>
                </c:pt>
                <c:pt idx="7246">
                  <c:v>50.31944444444445</c:v>
                </c:pt>
                <c:pt idx="7247">
                  <c:v>50.326388888888886</c:v>
                </c:pt>
                <c:pt idx="7248">
                  <c:v>50.333333333333336</c:v>
                </c:pt>
                <c:pt idx="7249">
                  <c:v>50.340277777777779</c:v>
                </c:pt>
                <c:pt idx="7250">
                  <c:v>50.347222222222221</c:v>
                </c:pt>
                <c:pt idx="7251">
                  <c:v>50.354166666666664</c:v>
                </c:pt>
                <c:pt idx="7252">
                  <c:v>50.361111111111114</c:v>
                </c:pt>
                <c:pt idx="7253">
                  <c:v>50.36805555555555</c:v>
                </c:pt>
                <c:pt idx="7254">
                  <c:v>50.375</c:v>
                </c:pt>
                <c:pt idx="7255">
                  <c:v>50.38194444444445</c:v>
                </c:pt>
                <c:pt idx="7256">
                  <c:v>50.388888888888886</c:v>
                </c:pt>
                <c:pt idx="7257">
                  <c:v>50.395833333333336</c:v>
                </c:pt>
                <c:pt idx="7258">
                  <c:v>50.402777777777779</c:v>
                </c:pt>
                <c:pt idx="7259">
                  <c:v>50.409722222222221</c:v>
                </c:pt>
                <c:pt idx="7260">
                  <c:v>50.416666666666664</c:v>
                </c:pt>
                <c:pt idx="7261">
                  <c:v>50.423611111111114</c:v>
                </c:pt>
                <c:pt idx="7262">
                  <c:v>50.43055555555555</c:v>
                </c:pt>
                <c:pt idx="7263">
                  <c:v>50.4375</c:v>
                </c:pt>
                <c:pt idx="7264">
                  <c:v>50.44444444444445</c:v>
                </c:pt>
                <c:pt idx="7265">
                  <c:v>50.451388888888886</c:v>
                </c:pt>
                <c:pt idx="7266">
                  <c:v>50.458333333333336</c:v>
                </c:pt>
                <c:pt idx="7267">
                  <c:v>50.465277777777779</c:v>
                </c:pt>
                <c:pt idx="7268">
                  <c:v>50.472222222222221</c:v>
                </c:pt>
                <c:pt idx="7269">
                  <c:v>50.479166666666664</c:v>
                </c:pt>
                <c:pt idx="7270">
                  <c:v>50.486111111111114</c:v>
                </c:pt>
                <c:pt idx="7271">
                  <c:v>50.49305555555555</c:v>
                </c:pt>
                <c:pt idx="7272">
                  <c:v>50.5</c:v>
                </c:pt>
                <c:pt idx="7273">
                  <c:v>50.50694444444445</c:v>
                </c:pt>
                <c:pt idx="7274">
                  <c:v>50.513888888888886</c:v>
                </c:pt>
                <c:pt idx="7275">
                  <c:v>50.520833333333336</c:v>
                </c:pt>
                <c:pt idx="7276">
                  <c:v>50.527777777777779</c:v>
                </c:pt>
                <c:pt idx="7277">
                  <c:v>50.534722222222221</c:v>
                </c:pt>
                <c:pt idx="7278">
                  <c:v>50.541666666666664</c:v>
                </c:pt>
                <c:pt idx="7279">
                  <c:v>50.548611111111114</c:v>
                </c:pt>
                <c:pt idx="7280">
                  <c:v>50.55555555555555</c:v>
                </c:pt>
                <c:pt idx="7281">
                  <c:v>50.5625</c:v>
                </c:pt>
                <c:pt idx="7282">
                  <c:v>50.56944444444445</c:v>
                </c:pt>
                <c:pt idx="7283">
                  <c:v>50.576388888888886</c:v>
                </c:pt>
                <c:pt idx="7284">
                  <c:v>50.583333333333336</c:v>
                </c:pt>
                <c:pt idx="7285">
                  <c:v>50.590277777777779</c:v>
                </c:pt>
                <c:pt idx="7286">
                  <c:v>50.597222222222221</c:v>
                </c:pt>
                <c:pt idx="7287">
                  <c:v>50.604166666666664</c:v>
                </c:pt>
                <c:pt idx="7288">
                  <c:v>50.611111111111114</c:v>
                </c:pt>
                <c:pt idx="7289">
                  <c:v>50.61805555555555</c:v>
                </c:pt>
                <c:pt idx="7290">
                  <c:v>50.625</c:v>
                </c:pt>
                <c:pt idx="7291">
                  <c:v>50.63194444444445</c:v>
                </c:pt>
                <c:pt idx="7292">
                  <c:v>50.638888888888886</c:v>
                </c:pt>
                <c:pt idx="7293">
                  <c:v>50.645833333333336</c:v>
                </c:pt>
                <c:pt idx="7294">
                  <c:v>50.652777777777779</c:v>
                </c:pt>
                <c:pt idx="7295">
                  <c:v>50.659722222222221</c:v>
                </c:pt>
                <c:pt idx="7296">
                  <c:v>50.666666666666664</c:v>
                </c:pt>
                <c:pt idx="7297">
                  <c:v>50.673611111111114</c:v>
                </c:pt>
                <c:pt idx="7298">
                  <c:v>50.68055555555555</c:v>
                </c:pt>
                <c:pt idx="7299">
                  <c:v>50.6875</c:v>
                </c:pt>
                <c:pt idx="7300">
                  <c:v>50.69444444444445</c:v>
                </c:pt>
                <c:pt idx="7301">
                  <c:v>50.701388888888886</c:v>
                </c:pt>
                <c:pt idx="7302">
                  <c:v>50.708333333333336</c:v>
                </c:pt>
                <c:pt idx="7303">
                  <c:v>50.715277777777779</c:v>
                </c:pt>
                <c:pt idx="7304">
                  <c:v>50.722222222222221</c:v>
                </c:pt>
                <c:pt idx="7305">
                  <c:v>50.729166666666664</c:v>
                </c:pt>
                <c:pt idx="7306">
                  <c:v>50.736111111111114</c:v>
                </c:pt>
                <c:pt idx="7307">
                  <c:v>50.74305555555555</c:v>
                </c:pt>
                <c:pt idx="7308">
                  <c:v>50.75</c:v>
                </c:pt>
                <c:pt idx="7309">
                  <c:v>50.75694444444445</c:v>
                </c:pt>
                <c:pt idx="7310">
                  <c:v>50.763888888888886</c:v>
                </c:pt>
                <c:pt idx="7311">
                  <c:v>50.770833333333336</c:v>
                </c:pt>
                <c:pt idx="7312">
                  <c:v>50.777777777777779</c:v>
                </c:pt>
                <c:pt idx="7313">
                  <c:v>50.784722222222221</c:v>
                </c:pt>
                <c:pt idx="7314">
                  <c:v>50.791666666666664</c:v>
                </c:pt>
                <c:pt idx="7315">
                  <c:v>50.798611111111114</c:v>
                </c:pt>
                <c:pt idx="7316">
                  <c:v>50.80555555555555</c:v>
                </c:pt>
                <c:pt idx="7317">
                  <c:v>50.8125</c:v>
                </c:pt>
                <c:pt idx="7318">
                  <c:v>50.81944444444445</c:v>
                </c:pt>
                <c:pt idx="7319">
                  <c:v>50.826388888888886</c:v>
                </c:pt>
                <c:pt idx="7320">
                  <c:v>50.833333333333336</c:v>
                </c:pt>
                <c:pt idx="7321">
                  <c:v>50.840277777777779</c:v>
                </c:pt>
                <c:pt idx="7322">
                  <c:v>50.847222222222221</c:v>
                </c:pt>
                <c:pt idx="7323">
                  <c:v>50.854166666666664</c:v>
                </c:pt>
                <c:pt idx="7324">
                  <c:v>50.861111111111114</c:v>
                </c:pt>
                <c:pt idx="7325">
                  <c:v>50.86805555555555</c:v>
                </c:pt>
                <c:pt idx="7326">
                  <c:v>50.875</c:v>
                </c:pt>
                <c:pt idx="7327">
                  <c:v>50.88194444444445</c:v>
                </c:pt>
                <c:pt idx="7328">
                  <c:v>50.888888888888886</c:v>
                </c:pt>
                <c:pt idx="7329">
                  <c:v>50.895833333333336</c:v>
                </c:pt>
                <c:pt idx="7330">
                  <c:v>50.902777777777779</c:v>
                </c:pt>
                <c:pt idx="7331">
                  <c:v>50.909722222222221</c:v>
                </c:pt>
                <c:pt idx="7332">
                  <c:v>50.916666666666664</c:v>
                </c:pt>
                <c:pt idx="7333">
                  <c:v>50.923611111111114</c:v>
                </c:pt>
                <c:pt idx="7334">
                  <c:v>50.93055555555555</c:v>
                </c:pt>
                <c:pt idx="7335">
                  <c:v>50.9375</c:v>
                </c:pt>
                <c:pt idx="7336">
                  <c:v>50.94444444444445</c:v>
                </c:pt>
                <c:pt idx="7337">
                  <c:v>50.951388888888886</c:v>
                </c:pt>
                <c:pt idx="7338">
                  <c:v>50.958333333333336</c:v>
                </c:pt>
                <c:pt idx="7339">
                  <c:v>50.965277777777779</c:v>
                </c:pt>
                <c:pt idx="7340">
                  <c:v>50.972222222222221</c:v>
                </c:pt>
                <c:pt idx="7341">
                  <c:v>50.979166666666664</c:v>
                </c:pt>
                <c:pt idx="7342">
                  <c:v>50.986111111111114</c:v>
                </c:pt>
                <c:pt idx="7343">
                  <c:v>50.99305555555555</c:v>
                </c:pt>
                <c:pt idx="7344">
                  <c:v>51</c:v>
                </c:pt>
                <c:pt idx="7345">
                  <c:v>51.00694444444445</c:v>
                </c:pt>
                <c:pt idx="7346">
                  <c:v>51.013888888888886</c:v>
                </c:pt>
                <c:pt idx="7347">
                  <c:v>51.020833333333336</c:v>
                </c:pt>
                <c:pt idx="7348">
                  <c:v>51.027777777777779</c:v>
                </c:pt>
                <c:pt idx="7349">
                  <c:v>51.034722222222221</c:v>
                </c:pt>
                <c:pt idx="7350">
                  <c:v>51.041666666666664</c:v>
                </c:pt>
                <c:pt idx="7351">
                  <c:v>51.048611111111114</c:v>
                </c:pt>
                <c:pt idx="7352">
                  <c:v>51.05555555555555</c:v>
                </c:pt>
                <c:pt idx="7353">
                  <c:v>51.0625</c:v>
                </c:pt>
                <c:pt idx="7354">
                  <c:v>51.06944444444445</c:v>
                </c:pt>
                <c:pt idx="7355">
                  <c:v>51.076388888888886</c:v>
                </c:pt>
                <c:pt idx="7356">
                  <c:v>51.083333333333336</c:v>
                </c:pt>
                <c:pt idx="7357">
                  <c:v>51.090277777777779</c:v>
                </c:pt>
                <c:pt idx="7358">
                  <c:v>51.097222222222221</c:v>
                </c:pt>
                <c:pt idx="7359">
                  <c:v>51.104166666666664</c:v>
                </c:pt>
                <c:pt idx="7360">
                  <c:v>51.111111111111114</c:v>
                </c:pt>
                <c:pt idx="7361">
                  <c:v>51.11805555555555</c:v>
                </c:pt>
                <c:pt idx="7362">
                  <c:v>51.125</c:v>
                </c:pt>
                <c:pt idx="7363">
                  <c:v>51.13194444444445</c:v>
                </c:pt>
                <c:pt idx="7364">
                  <c:v>51.138888888888886</c:v>
                </c:pt>
                <c:pt idx="7365">
                  <c:v>51.145833333333336</c:v>
                </c:pt>
                <c:pt idx="7366">
                  <c:v>51.152777777777779</c:v>
                </c:pt>
                <c:pt idx="7367">
                  <c:v>51.159722222222221</c:v>
                </c:pt>
                <c:pt idx="7368">
                  <c:v>51.166666666666664</c:v>
                </c:pt>
                <c:pt idx="7369">
                  <c:v>51.173611111111114</c:v>
                </c:pt>
                <c:pt idx="7370">
                  <c:v>51.18055555555555</c:v>
                </c:pt>
                <c:pt idx="7371">
                  <c:v>51.1875</c:v>
                </c:pt>
                <c:pt idx="7372">
                  <c:v>51.19444444444445</c:v>
                </c:pt>
                <c:pt idx="7373">
                  <c:v>51.201388888888886</c:v>
                </c:pt>
                <c:pt idx="7374">
                  <c:v>51.208333333333336</c:v>
                </c:pt>
                <c:pt idx="7375">
                  <c:v>51.215277777777779</c:v>
                </c:pt>
                <c:pt idx="7376">
                  <c:v>51.222222222222221</c:v>
                </c:pt>
                <c:pt idx="7377">
                  <c:v>51.229166666666664</c:v>
                </c:pt>
                <c:pt idx="7378">
                  <c:v>51.236111111111114</c:v>
                </c:pt>
                <c:pt idx="7379">
                  <c:v>51.24305555555555</c:v>
                </c:pt>
                <c:pt idx="7380">
                  <c:v>51.25</c:v>
                </c:pt>
                <c:pt idx="7381">
                  <c:v>51.25694444444445</c:v>
                </c:pt>
                <c:pt idx="7382">
                  <c:v>51.263888888888886</c:v>
                </c:pt>
                <c:pt idx="7383">
                  <c:v>51.270833333333336</c:v>
                </c:pt>
                <c:pt idx="7384">
                  <c:v>51.277777777777779</c:v>
                </c:pt>
                <c:pt idx="7385">
                  <c:v>51.284722222222221</c:v>
                </c:pt>
                <c:pt idx="7386">
                  <c:v>51.291666666666664</c:v>
                </c:pt>
                <c:pt idx="7387">
                  <c:v>51.298611111111114</c:v>
                </c:pt>
                <c:pt idx="7388">
                  <c:v>51.30555555555555</c:v>
                </c:pt>
                <c:pt idx="7389">
                  <c:v>51.3125</c:v>
                </c:pt>
                <c:pt idx="7390">
                  <c:v>51.31944444444445</c:v>
                </c:pt>
                <c:pt idx="7391">
                  <c:v>51.326388888888886</c:v>
                </c:pt>
                <c:pt idx="7392">
                  <c:v>51.333333333333336</c:v>
                </c:pt>
                <c:pt idx="7393">
                  <c:v>51.340277777777779</c:v>
                </c:pt>
                <c:pt idx="7394">
                  <c:v>51.347222222222221</c:v>
                </c:pt>
                <c:pt idx="7395">
                  <c:v>51.354166666666664</c:v>
                </c:pt>
                <c:pt idx="7396">
                  <c:v>51.361111111111114</c:v>
                </c:pt>
                <c:pt idx="7397">
                  <c:v>51.36805555555555</c:v>
                </c:pt>
                <c:pt idx="7398">
                  <c:v>51.375</c:v>
                </c:pt>
                <c:pt idx="7399">
                  <c:v>51.38194444444445</c:v>
                </c:pt>
                <c:pt idx="7400">
                  <c:v>51.388888888888886</c:v>
                </c:pt>
                <c:pt idx="7401">
                  <c:v>51.395833333333336</c:v>
                </c:pt>
                <c:pt idx="7402">
                  <c:v>51.402777777777779</c:v>
                </c:pt>
                <c:pt idx="7403">
                  <c:v>51.409722222222221</c:v>
                </c:pt>
                <c:pt idx="7404">
                  <c:v>51.416666666666664</c:v>
                </c:pt>
                <c:pt idx="7405">
                  <c:v>51.423611111111114</c:v>
                </c:pt>
                <c:pt idx="7406">
                  <c:v>51.43055555555555</c:v>
                </c:pt>
                <c:pt idx="7407">
                  <c:v>51.4375</c:v>
                </c:pt>
                <c:pt idx="7408">
                  <c:v>51.44444444444445</c:v>
                </c:pt>
                <c:pt idx="7409">
                  <c:v>51.451388888888886</c:v>
                </c:pt>
                <c:pt idx="7410">
                  <c:v>51.458333333333336</c:v>
                </c:pt>
                <c:pt idx="7411">
                  <c:v>51.465277777777779</c:v>
                </c:pt>
                <c:pt idx="7412">
                  <c:v>51.472222222222221</c:v>
                </c:pt>
                <c:pt idx="7413">
                  <c:v>51.479166666666664</c:v>
                </c:pt>
                <c:pt idx="7414">
                  <c:v>51.486111111111114</c:v>
                </c:pt>
                <c:pt idx="7415">
                  <c:v>51.49305555555555</c:v>
                </c:pt>
                <c:pt idx="7416">
                  <c:v>51.5</c:v>
                </c:pt>
                <c:pt idx="7417">
                  <c:v>51.50694444444445</c:v>
                </c:pt>
                <c:pt idx="7418">
                  <c:v>51.513888888888886</c:v>
                </c:pt>
                <c:pt idx="7419">
                  <c:v>51.520833333333336</c:v>
                </c:pt>
                <c:pt idx="7420">
                  <c:v>51.527777777777779</c:v>
                </c:pt>
                <c:pt idx="7421">
                  <c:v>51.534722222222221</c:v>
                </c:pt>
                <c:pt idx="7422">
                  <c:v>51.541666666666664</c:v>
                </c:pt>
                <c:pt idx="7423">
                  <c:v>51.548611111111114</c:v>
                </c:pt>
                <c:pt idx="7424">
                  <c:v>51.55555555555555</c:v>
                </c:pt>
                <c:pt idx="7425">
                  <c:v>51.5625</c:v>
                </c:pt>
                <c:pt idx="7426">
                  <c:v>51.56944444444445</c:v>
                </c:pt>
                <c:pt idx="7427">
                  <c:v>51.576388888888886</c:v>
                </c:pt>
                <c:pt idx="7428">
                  <c:v>51.583333333333336</c:v>
                </c:pt>
                <c:pt idx="7429">
                  <c:v>51.590277777777779</c:v>
                </c:pt>
                <c:pt idx="7430">
                  <c:v>51.597222222222221</c:v>
                </c:pt>
                <c:pt idx="7431">
                  <c:v>51.604166666666664</c:v>
                </c:pt>
                <c:pt idx="7432">
                  <c:v>51.611111111111114</c:v>
                </c:pt>
                <c:pt idx="7433">
                  <c:v>51.61805555555555</c:v>
                </c:pt>
                <c:pt idx="7434">
                  <c:v>51.625</c:v>
                </c:pt>
                <c:pt idx="7435">
                  <c:v>51.63194444444445</c:v>
                </c:pt>
                <c:pt idx="7436">
                  <c:v>51.638888888888886</c:v>
                </c:pt>
                <c:pt idx="7437">
                  <c:v>51.645833333333336</c:v>
                </c:pt>
                <c:pt idx="7438">
                  <c:v>51.652777777777779</c:v>
                </c:pt>
                <c:pt idx="7439">
                  <c:v>51.659722222222221</c:v>
                </c:pt>
                <c:pt idx="7440">
                  <c:v>51.666666666666664</c:v>
                </c:pt>
                <c:pt idx="7441">
                  <c:v>51.673611111111114</c:v>
                </c:pt>
                <c:pt idx="7442">
                  <c:v>51.68055555555555</c:v>
                </c:pt>
                <c:pt idx="7443">
                  <c:v>51.6875</c:v>
                </c:pt>
                <c:pt idx="7444">
                  <c:v>51.69444444444445</c:v>
                </c:pt>
                <c:pt idx="7445">
                  <c:v>51.701388888888886</c:v>
                </c:pt>
                <c:pt idx="7446">
                  <c:v>51.708333333333336</c:v>
                </c:pt>
                <c:pt idx="7447">
                  <c:v>51.715277777777779</c:v>
                </c:pt>
                <c:pt idx="7448">
                  <c:v>51.722222222222221</c:v>
                </c:pt>
                <c:pt idx="7449">
                  <c:v>51.729166666666664</c:v>
                </c:pt>
                <c:pt idx="7450">
                  <c:v>51.736111111111114</c:v>
                </c:pt>
                <c:pt idx="7451">
                  <c:v>51.74305555555555</c:v>
                </c:pt>
                <c:pt idx="7452">
                  <c:v>51.75</c:v>
                </c:pt>
                <c:pt idx="7453">
                  <c:v>51.75694444444445</c:v>
                </c:pt>
                <c:pt idx="7454">
                  <c:v>51.763888888888886</c:v>
                </c:pt>
                <c:pt idx="7455">
                  <c:v>51.770833333333336</c:v>
                </c:pt>
                <c:pt idx="7456">
                  <c:v>51.777777777777779</c:v>
                </c:pt>
                <c:pt idx="7457">
                  <c:v>51.784722222222221</c:v>
                </c:pt>
                <c:pt idx="7458">
                  <c:v>51.791666666666664</c:v>
                </c:pt>
                <c:pt idx="7459">
                  <c:v>51.798611111111114</c:v>
                </c:pt>
                <c:pt idx="7460">
                  <c:v>51.80555555555555</c:v>
                </c:pt>
                <c:pt idx="7461">
                  <c:v>51.8125</c:v>
                </c:pt>
                <c:pt idx="7462">
                  <c:v>51.81944444444445</c:v>
                </c:pt>
                <c:pt idx="7463">
                  <c:v>51.826388888888886</c:v>
                </c:pt>
                <c:pt idx="7464">
                  <c:v>51.833333333333336</c:v>
                </c:pt>
                <c:pt idx="7465">
                  <c:v>51.840277777777779</c:v>
                </c:pt>
                <c:pt idx="7466">
                  <c:v>51.847222222222221</c:v>
                </c:pt>
                <c:pt idx="7467">
                  <c:v>51.854166666666664</c:v>
                </c:pt>
                <c:pt idx="7468">
                  <c:v>51.861111111111114</c:v>
                </c:pt>
                <c:pt idx="7469">
                  <c:v>51.86805555555555</c:v>
                </c:pt>
                <c:pt idx="7470">
                  <c:v>51.875</c:v>
                </c:pt>
                <c:pt idx="7471">
                  <c:v>51.88194444444445</c:v>
                </c:pt>
                <c:pt idx="7472">
                  <c:v>51.888888888888886</c:v>
                </c:pt>
                <c:pt idx="7473">
                  <c:v>51.895833333333336</c:v>
                </c:pt>
                <c:pt idx="7474">
                  <c:v>51.902777777777779</c:v>
                </c:pt>
                <c:pt idx="7475">
                  <c:v>51.909722222222221</c:v>
                </c:pt>
                <c:pt idx="7476">
                  <c:v>51.916666666666664</c:v>
                </c:pt>
                <c:pt idx="7477">
                  <c:v>51.923611111111114</c:v>
                </c:pt>
                <c:pt idx="7478">
                  <c:v>51.93055555555555</c:v>
                </c:pt>
                <c:pt idx="7479">
                  <c:v>51.9375</c:v>
                </c:pt>
                <c:pt idx="7480">
                  <c:v>51.94444444444445</c:v>
                </c:pt>
                <c:pt idx="7481">
                  <c:v>51.951388888888886</c:v>
                </c:pt>
                <c:pt idx="7482">
                  <c:v>51.958333333333336</c:v>
                </c:pt>
                <c:pt idx="7483">
                  <c:v>51.965277777777779</c:v>
                </c:pt>
                <c:pt idx="7484">
                  <c:v>51.972222222222221</c:v>
                </c:pt>
                <c:pt idx="7485">
                  <c:v>51.979166666666664</c:v>
                </c:pt>
                <c:pt idx="7486">
                  <c:v>51.986111111111114</c:v>
                </c:pt>
                <c:pt idx="7487">
                  <c:v>51.99305555555555</c:v>
                </c:pt>
                <c:pt idx="7488">
                  <c:v>52</c:v>
                </c:pt>
                <c:pt idx="7489">
                  <c:v>52.00694444444445</c:v>
                </c:pt>
                <c:pt idx="7490">
                  <c:v>52.013888888888886</c:v>
                </c:pt>
                <c:pt idx="7491">
                  <c:v>52.020833333333336</c:v>
                </c:pt>
                <c:pt idx="7492">
                  <c:v>52.027777777777779</c:v>
                </c:pt>
                <c:pt idx="7493">
                  <c:v>52.034722222222221</c:v>
                </c:pt>
                <c:pt idx="7494">
                  <c:v>52.041666666666664</c:v>
                </c:pt>
                <c:pt idx="7495">
                  <c:v>52.048611111111114</c:v>
                </c:pt>
                <c:pt idx="7496">
                  <c:v>52.05555555555555</c:v>
                </c:pt>
                <c:pt idx="7497">
                  <c:v>52.0625</c:v>
                </c:pt>
                <c:pt idx="7498">
                  <c:v>52.06944444444445</c:v>
                </c:pt>
                <c:pt idx="7499">
                  <c:v>52.076388888888886</c:v>
                </c:pt>
                <c:pt idx="7500">
                  <c:v>52.083333333333336</c:v>
                </c:pt>
                <c:pt idx="7501">
                  <c:v>52.090277777777779</c:v>
                </c:pt>
                <c:pt idx="7502">
                  <c:v>52.097222222222221</c:v>
                </c:pt>
                <c:pt idx="7503">
                  <c:v>52.104166666666664</c:v>
                </c:pt>
                <c:pt idx="7504">
                  <c:v>52.111111111111114</c:v>
                </c:pt>
                <c:pt idx="7505">
                  <c:v>52.11805555555555</c:v>
                </c:pt>
                <c:pt idx="7506">
                  <c:v>52.125</c:v>
                </c:pt>
                <c:pt idx="7507">
                  <c:v>52.13194444444445</c:v>
                </c:pt>
                <c:pt idx="7508">
                  <c:v>52.138888888888886</c:v>
                </c:pt>
                <c:pt idx="7509">
                  <c:v>52.145833333333336</c:v>
                </c:pt>
                <c:pt idx="7510">
                  <c:v>52.152777777777779</c:v>
                </c:pt>
                <c:pt idx="7511">
                  <c:v>52.159722222222221</c:v>
                </c:pt>
                <c:pt idx="7512">
                  <c:v>52.166666666666664</c:v>
                </c:pt>
                <c:pt idx="7513">
                  <c:v>52.173611111111114</c:v>
                </c:pt>
                <c:pt idx="7514">
                  <c:v>52.18055555555555</c:v>
                </c:pt>
                <c:pt idx="7515">
                  <c:v>52.1875</c:v>
                </c:pt>
                <c:pt idx="7516">
                  <c:v>52.19444444444445</c:v>
                </c:pt>
                <c:pt idx="7517">
                  <c:v>52.201388888888886</c:v>
                </c:pt>
                <c:pt idx="7518">
                  <c:v>52.208333333333336</c:v>
                </c:pt>
                <c:pt idx="7519">
                  <c:v>52.215277777777779</c:v>
                </c:pt>
                <c:pt idx="7520">
                  <c:v>52.222222222222221</c:v>
                </c:pt>
                <c:pt idx="7521">
                  <c:v>52.229166666666664</c:v>
                </c:pt>
                <c:pt idx="7522">
                  <c:v>52.236111111111114</c:v>
                </c:pt>
                <c:pt idx="7523">
                  <c:v>52.24305555555555</c:v>
                </c:pt>
                <c:pt idx="7524">
                  <c:v>52.25</c:v>
                </c:pt>
                <c:pt idx="7525">
                  <c:v>52.25694444444445</c:v>
                </c:pt>
                <c:pt idx="7526">
                  <c:v>52.263888888888886</c:v>
                </c:pt>
                <c:pt idx="7527">
                  <c:v>52.270833333333336</c:v>
                </c:pt>
                <c:pt idx="7528">
                  <c:v>52.277777777777779</c:v>
                </c:pt>
                <c:pt idx="7529">
                  <c:v>52.284722222222221</c:v>
                </c:pt>
                <c:pt idx="7530">
                  <c:v>52.291666666666664</c:v>
                </c:pt>
                <c:pt idx="7531">
                  <c:v>52.298611111111114</c:v>
                </c:pt>
                <c:pt idx="7532">
                  <c:v>52.30555555555555</c:v>
                </c:pt>
                <c:pt idx="7533">
                  <c:v>52.3125</c:v>
                </c:pt>
                <c:pt idx="7534">
                  <c:v>52.31944444444445</c:v>
                </c:pt>
                <c:pt idx="7535">
                  <c:v>52.326388888888886</c:v>
                </c:pt>
                <c:pt idx="7536">
                  <c:v>52.333333333333336</c:v>
                </c:pt>
                <c:pt idx="7537">
                  <c:v>52.340277777777779</c:v>
                </c:pt>
                <c:pt idx="7538">
                  <c:v>52.347222222222221</c:v>
                </c:pt>
                <c:pt idx="7539">
                  <c:v>52.354166666666664</c:v>
                </c:pt>
                <c:pt idx="7540">
                  <c:v>52.361111111111114</c:v>
                </c:pt>
                <c:pt idx="7541">
                  <c:v>52.36805555555555</c:v>
                </c:pt>
                <c:pt idx="7542">
                  <c:v>52.375</c:v>
                </c:pt>
                <c:pt idx="7543">
                  <c:v>52.38194444444445</c:v>
                </c:pt>
                <c:pt idx="7544">
                  <c:v>52.388888888888886</c:v>
                </c:pt>
                <c:pt idx="7545">
                  <c:v>52.395833333333336</c:v>
                </c:pt>
                <c:pt idx="7546">
                  <c:v>52.402777777777779</c:v>
                </c:pt>
                <c:pt idx="7547">
                  <c:v>52.409722222222221</c:v>
                </c:pt>
                <c:pt idx="7548">
                  <c:v>52.416666666666664</c:v>
                </c:pt>
                <c:pt idx="7549">
                  <c:v>52.423611111111114</c:v>
                </c:pt>
                <c:pt idx="7550">
                  <c:v>52.43055555555555</c:v>
                </c:pt>
                <c:pt idx="7551">
                  <c:v>52.4375</c:v>
                </c:pt>
                <c:pt idx="7552">
                  <c:v>52.44444444444445</c:v>
                </c:pt>
                <c:pt idx="7553">
                  <c:v>52.451388888888886</c:v>
                </c:pt>
                <c:pt idx="7554">
                  <c:v>52.458333333333336</c:v>
                </c:pt>
                <c:pt idx="7555">
                  <c:v>52.465277777777779</c:v>
                </c:pt>
                <c:pt idx="7556">
                  <c:v>52.472222222222221</c:v>
                </c:pt>
                <c:pt idx="7557">
                  <c:v>52.479166666666664</c:v>
                </c:pt>
                <c:pt idx="7558">
                  <c:v>52.486111111111114</c:v>
                </c:pt>
                <c:pt idx="7559">
                  <c:v>52.49305555555555</c:v>
                </c:pt>
                <c:pt idx="7560">
                  <c:v>52.5</c:v>
                </c:pt>
                <c:pt idx="7561">
                  <c:v>52.50694444444445</c:v>
                </c:pt>
                <c:pt idx="7562">
                  <c:v>52.513888888888886</c:v>
                </c:pt>
                <c:pt idx="7563">
                  <c:v>52.520833333333336</c:v>
                </c:pt>
                <c:pt idx="7564">
                  <c:v>52.527777777777779</c:v>
                </c:pt>
                <c:pt idx="7565">
                  <c:v>52.534722222222221</c:v>
                </c:pt>
                <c:pt idx="7566">
                  <c:v>52.541666666666664</c:v>
                </c:pt>
                <c:pt idx="7567">
                  <c:v>52.548611111111114</c:v>
                </c:pt>
                <c:pt idx="7568">
                  <c:v>52.55555555555555</c:v>
                </c:pt>
                <c:pt idx="7569">
                  <c:v>52.5625</c:v>
                </c:pt>
                <c:pt idx="7570">
                  <c:v>52.56944444444445</c:v>
                </c:pt>
                <c:pt idx="7571">
                  <c:v>52.576388888888886</c:v>
                </c:pt>
                <c:pt idx="7572">
                  <c:v>52.583333333333336</c:v>
                </c:pt>
                <c:pt idx="7573">
                  <c:v>52.590277777777779</c:v>
                </c:pt>
                <c:pt idx="7574">
                  <c:v>52.597222222222221</c:v>
                </c:pt>
                <c:pt idx="7575">
                  <c:v>52.604166666666664</c:v>
                </c:pt>
                <c:pt idx="7576">
                  <c:v>52.611111111111114</c:v>
                </c:pt>
                <c:pt idx="7577">
                  <c:v>52.61805555555555</c:v>
                </c:pt>
                <c:pt idx="7578">
                  <c:v>52.625</c:v>
                </c:pt>
                <c:pt idx="7579">
                  <c:v>52.63194444444445</c:v>
                </c:pt>
                <c:pt idx="7580">
                  <c:v>52.638888888888886</c:v>
                </c:pt>
                <c:pt idx="7581">
                  <c:v>52.645833333333336</c:v>
                </c:pt>
                <c:pt idx="7582">
                  <c:v>52.652777777777779</c:v>
                </c:pt>
                <c:pt idx="7583">
                  <c:v>52.659722222222221</c:v>
                </c:pt>
                <c:pt idx="7584">
                  <c:v>52.666666666666664</c:v>
                </c:pt>
                <c:pt idx="7585">
                  <c:v>52.673611111111114</c:v>
                </c:pt>
                <c:pt idx="7586">
                  <c:v>52.68055555555555</c:v>
                </c:pt>
                <c:pt idx="7587">
                  <c:v>52.6875</c:v>
                </c:pt>
                <c:pt idx="7588">
                  <c:v>52.69444444444445</c:v>
                </c:pt>
                <c:pt idx="7589">
                  <c:v>52.701388888888886</c:v>
                </c:pt>
                <c:pt idx="7590">
                  <c:v>52.708333333333336</c:v>
                </c:pt>
                <c:pt idx="7591">
                  <c:v>52.715277777777779</c:v>
                </c:pt>
                <c:pt idx="7592">
                  <c:v>52.722222222222221</c:v>
                </c:pt>
                <c:pt idx="7593">
                  <c:v>52.729166666666664</c:v>
                </c:pt>
                <c:pt idx="7594">
                  <c:v>52.736111111111114</c:v>
                </c:pt>
                <c:pt idx="7595">
                  <c:v>52.74305555555555</c:v>
                </c:pt>
                <c:pt idx="7596">
                  <c:v>52.75</c:v>
                </c:pt>
                <c:pt idx="7597">
                  <c:v>52.75694444444445</c:v>
                </c:pt>
                <c:pt idx="7598">
                  <c:v>52.763888888888886</c:v>
                </c:pt>
                <c:pt idx="7599">
                  <c:v>52.770833333333336</c:v>
                </c:pt>
                <c:pt idx="7600">
                  <c:v>52.777777777777779</c:v>
                </c:pt>
                <c:pt idx="7601">
                  <c:v>52.784722222222221</c:v>
                </c:pt>
                <c:pt idx="7602">
                  <c:v>52.791666666666664</c:v>
                </c:pt>
                <c:pt idx="7603">
                  <c:v>52.798611111111114</c:v>
                </c:pt>
                <c:pt idx="7604">
                  <c:v>52.80555555555555</c:v>
                </c:pt>
                <c:pt idx="7605">
                  <c:v>52.8125</c:v>
                </c:pt>
                <c:pt idx="7606">
                  <c:v>52.81944444444445</c:v>
                </c:pt>
                <c:pt idx="7607">
                  <c:v>52.826388888888886</c:v>
                </c:pt>
                <c:pt idx="7608">
                  <c:v>52.833333333333336</c:v>
                </c:pt>
                <c:pt idx="7609">
                  <c:v>52.840277777777779</c:v>
                </c:pt>
                <c:pt idx="7610">
                  <c:v>52.847222222222221</c:v>
                </c:pt>
                <c:pt idx="7611">
                  <c:v>52.854166666666664</c:v>
                </c:pt>
                <c:pt idx="7612">
                  <c:v>52.861111111111114</c:v>
                </c:pt>
                <c:pt idx="7613">
                  <c:v>52.86805555555555</c:v>
                </c:pt>
                <c:pt idx="7614">
                  <c:v>52.875</c:v>
                </c:pt>
                <c:pt idx="7615">
                  <c:v>52.88194444444445</c:v>
                </c:pt>
                <c:pt idx="7616">
                  <c:v>52.888888888888886</c:v>
                </c:pt>
                <c:pt idx="7617">
                  <c:v>52.895833333333336</c:v>
                </c:pt>
                <c:pt idx="7618">
                  <c:v>52.902777777777779</c:v>
                </c:pt>
                <c:pt idx="7619">
                  <c:v>52.909722222222221</c:v>
                </c:pt>
                <c:pt idx="7620">
                  <c:v>52.916666666666664</c:v>
                </c:pt>
                <c:pt idx="7621">
                  <c:v>52.923611111111114</c:v>
                </c:pt>
                <c:pt idx="7622">
                  <c:v>52.93055555555555</c:v>
                </c:pt>
                <c:pt idx="7623">
                  <c:v>52.9375</c:v>
                </c:pt>
                <c:pt idx="7624">
                  <c:v>52.94444444444445</c:v>
                </c:pt>
                <c:pt idx="7625">
                  <c:v>52.951388888888886</c:v>
                </c:pt>
                <c:pt idx="7626">
                  <c:v>52.958333333333336</c:v>
                </c:pt>
                <c:pt idx="7627">
                  <c:v>52.965277777777779</c:v>
                </c:pt>
                <c:pt idx="7628">
                  <c:v>52.972222222222221</c:v>
                </c:pt>
                <c:pt idx="7629">
                  <c:v>52.979166666666664</c:v>
                </c:pt>
                <c:pt idx="7630">
                  <c:v>52.986111111111114</c:v>
                </c:pt>
                <c:pt idx="7631">
                  <c:v>52.99305555555555</c:v>
                </c:pt>
                <c:pt idx="7632">
                  <c:v>53</c:v>
                </c:pt>
                <c:pt idx="7633">
                  <c:v>53.00694444444445</c:v>
                </c:pt>
                <c:pt idx="7634">
                  <c:v>53.013888888888886</c:v>
                </c:pt>
                <c:pt idx="7635">
                  <c:v>53.020833333333336</c:v>
                </c:pt>
                <c:pt idx="7636">
                  <c:v>53.027777777777779</c:v>
                </c:pt>
                <c:pt idx="7637">
                  <c:v>53.034722222222221</c:v>
                </c:pt>
                <c:pt idx="7638">
                  <c:v>53.041666666666664</c:v>
                </c:pt>
                <c:pt idx="7639">
                  <c:v>53.048611111111114</c:v>
                </c:pt>
                <c:pt idx="7640">
                  <c:v>53.05555555555555</c:v>
                </c:pt>
                <c:pt idx="7641">
                  <c:v>53.0625</c:v>
                </c:pt>
                <c:pt idx="7642">
                  <c:v>53.06944444444445</c:v>
                </c:pt>
                <c:pt idx="7643">
                  <c:v>53.076388888888886</c:v>
                </c:pt>
                <c:pt idx="7644">
                  <c:v>53.083333333333336</c:v>
                </c:pt>
                <c:pt idx="7645">
                  <c:v>53.090277777777779</c:v>
                </c:pt>
                <c:pt idx="7646">
                  <c:v>53.097222222222221</c:v>
                </c:pt>
                <c:pt idx="7647">
                  <c:v>53.104166666666664</c:v>
                </c:pt>
                <c:pt idx="7648">
                  <c:v>53.111111111111114</c:v>
                </c:pt>
                <c:pt idx="7649">
                  <c:v>53.11805555555555</c:v>
                </c:pt>
                <c:pt idx="7650">
                  <c:v>53.125</c:v>
                </c:pt>
                <c:pt idx="7651">
                  <c:v>53.13194444444445</c:v>
                </c:pt>
                <c:pt idx="7652">
                  <c:v>53.138888888888886</c:v>
                </c:pt>
                <c:pt idx="7653">
                  <c:v>53.145833333333336</c:v>
                </c:pt>
                <c:pt idx="7654">
                  <c:v>53.152777777777779</c:v>
                </c:pt>
                <c:pt idx="7655">
                  <c:v>53.159722222222221</c:v>
                </c:pt>
                <c:pt idx="7656">
                  <c:v>53.166666666666664</c:v>
                </c:pt>
                <c:pt idx="7657">
                  <c:v>53.173611111111114</c:v>
                </c:pt>
                <c:pt idx="7658">
                  <c:v>53.18055555555555</c:v>
                </c:pt>
                <c:pt idx="7659">
                  <c:v>53.1875</c:v>
                </c:pt>
                <c:pt idx="7660">
                  <c:v>53.19444444444445</c:v>
                </c:pt>
                <c:pt idx="7661">
                  <c:v>53.201388888888886</c:v>
                </c:pt>
                <c:pt idx="7662">
                  <c:v>53.208333333333336</c:v>
                </c:pt>
                <c:pt idx="7663">
                  <c:v>53.215277777777779</c:v>
                </c:pt>
                <c:pt idx="7664">
                  <c:v>53.222222222222221</c:v>
                </c:pt>
                <c:pt idx="7665">
                  <c:v>53.229166666666664</c:v>
                </c:pt>
                <c:pt idx="7666">
                  <c:v>53.236111111111114</c:v>
                </c:pt>
                <c:pt idx="7667">
                  <c:v>53.24305555555555</c:v>
                </c:pt>
                <c:pt idx="7668">
                  <c:v>53.25</c:v>
                </c:pt>
                <c:pt idx="7669">
                  <c:v>53.25694444444445</c:v>
                </c:pt>
                <c:pt idx="7670">
                  <c:v>53.263888888888886</c:v>
                </c:pt>
                <c:pt idx="7671">
                  <c:v>53.270833333333336</c:v>
                </c:pt>
                <c:pt idx="7672">
                  <c:v>53.277777777777779</c:v>
                </c:pt>
                <c:pt idx="7673">
                  <c:v>53.284722222222221</c:v>
                </c:pt>
                <c:pt idx="7674">
                  <c:v>53.291666666666664</c:v>
                </c:pt>
                <c:pt idx="7675">
                  <c:v>53.298611111111114</c:v>
                </c:pt>
                <c:pt idx="7676">
                  <c:v>53.30555555555555</c:v>
                </c:pt>
                <c:pt idx="7677">
                  <c:v>53.3125</c:v>
                </c:pt>
                <c:pt idx="7678">
                  <c:v>53.31944444444445</c:v>
                </c:pt>
                <c:pt idx="7679">
                  <c:v>53.326388888888886</c:v>
                </c:pt>
                <c:pt idx="7680">
                  <c:v>53.333333333333336</c:v>
                </c:pt>
                <c:pt idx="7681">
                  <c:v>53.340277777777779</c:v>
                </c:pt>
                <c:pt idx="7682">
                  <c:v>53.347222222222221</c:v>
                </c:pt>
                <c:pt idx="7683">
                  <c:v>53.354166666666664</c:v>
                </c:pt>
                <c:pt idx="7684">
                  <c:v>53.361111111111114</c:v>
                </c:pt>
                <c:pt idx="7685">
                  <c:v>53.36805555555555</c:v>
                </c:pt>
                <c:pt idx="7686">
                  <c:v>53.375</c:v>
                </c:pt>
                <c:pt idx="7687">
                  <c:v>53.38194444444445</c:v>
                </c:pt>
                <c:pt idx="7688">
                  <c:v>53.388888888888886</c:v>
                </c:pt>
                <c:pt idx="7689">
                  <c:v>53.395833333333336</c:v>
                </c:pt>
                <c:pt idx="7690">
                  <c:v>53.402777777777779</c:v>
                </c:pt>
                <c:pt idx="7691">
                  <c:v>53.409722222222221</c:v>
                </c:pt>
                <c:pt idx="7692">
                  <c:v>53.416666666666664</c:v>
                </c:pt>
                <c:pt idx="7693">
                  <c:v>53.423611111111114</c:v>
                </c:pt>
                <c:pt idx="7694">
                  <c:v>53.43055555555555</c:v>
                </c:pt>
                <c:pt idx="7695">
                  <c:v>53.4375</c:v>
                </c:pt>
                <c:pt idx="7696">
                  <c:v>53.44444444444445</c:v>
                </c:pt>
                <c:pt idx="7697">
                  <c:v>53.451388888888886</c:v>
                </c:pt>
                <c:pt idx="7698">
                  <c:v>53.458333333333336</c:v>
                </c:pt>
                <c:pt idx="7699">
                  <c:v>53.465277777777779</c:v>
                </c:pt>
                <c:pt idx="7700">
                  <c:v>53.472222222222221</c:v>
                </c:pt>
                <c:pt idx="7701">
                  <c:v>53.479166666666664</c:v>
                </c:pt>
                <c:pt idx="7702">
                  <c:v>53.486111111111114</c:v>
                </c:pt>
                <c:pt idx="7703">
                  <c:v>53.49305555555555</c:v>
                </c:pt>
                <c:pt idx="7704">
                  <c:v>53.5</c:v>
                </c:pt>
                <c:pt idx="7705">
                  <c:v>53.50694444444445</c:v>
                </c:pt>
                <c:pt idx="7706">
                  <c:v>53.513888888888886</c:v>
                </c:pt>
                <c:pt idx="7707">
                  <c:v>53.520833333333336</c:v>
                </c:pt>
                <c:pt idx="7708">
                  <c:v>53.527777777777779</c:v>
                </c:pt>
                <c:pt idx="7709">
                  <c:v>53.534722222222221</c:v>
                </c:pt>
                <c:pt idx="7710">
                  <c:v>53.541666666666664</c:v>
                </c:pt>
                <c:pt idx="7711">
                  <c:v>53.548611111111114</c:v>
                </c:pt>
                <c:pt idx="7712">
                  <c:v>53.55555555555555</c:v>
                </c:pt>
                <c:pt idx="7713">
                  <c:v>53.5625</c:v>
                </c:pt>
                <c:pt idx="7714">
                  <c:v>53.56944444444445</c:v>
                </c:pt>
                <c:pt idx="7715">
                  <c:v>53.576388888888886</c:v>
                </c:pt>
                <c:pt idx="7716">
                  <c:v>53.583333333333336</c:v>
                </c:pt>
                <c:pt idx="7717">
                  <c:v>53.590277777777779</c:v>
                </c:pt>
                <c:pt idx="7718">
                  <c:v>53.597222222222221</c:v>
                </c:pt>
                <c:pt idx="7719">
                  <c:v>53.604166666666664</c:v>
                </c:pt>
                <c:pt idx="7720">
                  <c:v>53.611111111111114</c:v>
                </c:pt>
                <c:pt idx="7721">
                  <c:v>53.61805555555555</c:v>
                </c:pt>
                <c:pt idx="7722">
                  <c:v>53.625</c:v>
                </c:pt>
                <c:pt idx="7723">
                  <c:v>53.63194444444445</c:v>
                </c:pt>
                <c:pt idx="7724">
                  <c:v>53.638888888888886</c:v>
                </c:pt>
                <c:pt idx="7725">
                  <c:v>53.645833333333336</c:v>
                </c:pt>
                <c:pt idx="7726">
                  <c:v>53.652777777777779</c:v>
                </c:pt>
                <c:pt idx="7727">
                  <c:v>53.659722222222221</c:v>
                </c:pt>
                <c:pt idx="7728">
                  <c:v>53.666666666666664</c:v>
                </c:pt>
                <c:pt idx="7729">
                  <c:v>53.673611111111114</c:v>
                </c:pt>
                <c:pt idx="7730">
                  <c:v>53.68055555555555</c:v>
                </c:pt>
                <c:pt idx="7731">
                  <c:v>53.6875</c:v>
                </c:pt>
                <c:pt idx="7732">
                  <c:v>53.69444444444445</c:v>
                </c:pt>
                <c:pt idx="7733">
                  <c:v>53.701388888888886</c:v>
                </c:pt>
                <c:pt idx="7734">
                  <c:v>53.708333333333336</c:v>
                </c:pt>
                <c:pt idx="7735">
                  <c:v>53.715277777777779</c:v>
                </c:pt>
                <c:pt idx="7736">
                  <c:v>53.722222222222221</c:v>
                </c:pt>
                <c:pt idx="7737">
                  <c:v>53.729166666666664</c:v>
                </c:pt>
                <c:pt idx="7738">
                  <c:v>53.736111111111114</c:v>
                </c:pt>
                <c:pt idx="7739">
                  <c:v>53.74305555555555</c:v>
                </c:pt>
                <c:pt idx="7740">
                  <c:v>53.75</c:v>
                </c:pt>
                <c:pt idx="7741">
                  <c:v>53.75694444444445</c:v>
                </c:pt>
                <c:pt idx="7742">
                  <c:v>53.763888888888886</c:v>
                </c:pt>
                <c:pt idx="7743">
                  <c:v>53.770833333333336</c:v>
                </c:pt>
                <c:pt idx="7744">
                  <c:v>53.777777777777779</c:v>
                </c:pt>
                <c:pt idx="7745">
                  <c:v>53.784722222222221</c:v>
                </c:pt>
                <c:pt idx="7746">
                  <c:v>53.791666666666664</c:v>
                </c:pt>
                <c:pt idx="7747">
                  <c:v>53.798611111111114</c:v>
                </c:pt>
                <c:pt idx="7748">
                  <c:v>53.80555555555555</c:v>
                </c:pt>
                <c:pt idx="7749">
                  <c:v>53.8125</c:v>
                </c:pt>
                <c:pt idx="7750">
                  <c:v>53.81944444444445</c:v>
                </c:pt>
                <c:pt idx="7751">
                  <c:v>53.826388888888886</c:v>
                </c:pt>
                <c:pt idx="7752">
                  <c:v>53.833333333333336</c:v>
                </c:pt>
                <c:pt idx="7753">
                  <c:v>53.840277777777779</c:v>
                </c:pt>
                <c:pt idx="7754">
                  <c:v>53.847222222222221</c:v>
                </c:pt>
                <c:pt idx="7755">
                  <c:v>53.854166666666664</c:v>
                </c:pt>
                <c:pt idx="7756">
                  <c:v>53.861111111111114</c:v>
                </c:pt>
                <c:pt idx="7757">
                  <c:v>53.86805555555555</c:v>
                </c:pt>
                <c:pt idx="7758">
                  <c:v>53.875</c:v>
                </c:pt>
                <c:pt idx="7759">
                  <c:v>53.88194444444445</c:v>
                </c:pt>
                <c:pt idx="7760">
                  <c:v>53.888888888888886</c:v>
                </c:pt>
                <c:pt idx="7761">
                  <c:v>53.895833333333336</c:v>
                </c:pt>
                <c:pt idx="7762">
                  <c:v>53.902777777777779</c:v>
                </c:pt>
                <c:pt idx="7763">
                  <c:v>53.909722222222221</c:v>
                </c:pt>
                <c:pt idx="7764">
                  <c:v>53.916666666666664</c:v>
                </c:pt>
                <c:pt idx="7765">
                  <c:v>53.923611111111114</c:v>
                </c:pt>
                <c:pt idx="7766">
                  <c:v>53.93055555555555</c:v>
                </c:pt>
                <c:pt idx="7767">
                  <c:v>53.9375</c:v>
                </c:pt>
                <c:pt idx="7768">
                  <c:v>53.94444444444445</c:v>
                </c:pt>
                <c:pt idx="7769">
                  <c:v>53.951388888888886</c:v>
                </c:pt>
                <c:pt idx="7770">
                  <c:v>53.958333333333336</c:v>
                </c:pt>
                <c:pt idx="7771">
                  <c:v>53.965277777777779</c:v>
                </c:pt>
                <c:pt idx="7772">
                  <c:v>53.972222222222221</c:v>
                </c:pt>
                <c:pt idx="7773">
                  <c:v>53.979166666666664</c:v>
                </c:pt>
                <c:pt idx="7774">
                  <c:v>53.986111111111114</c:v>
                </c:pt>
                <c:pt idx="7775">
                  <c:v>53.99305555555555</c:v>
                </c:pt>
                <c:pt idx="7776">
                  <c:v>54</c:v>
                </c:pt>
                <c:pt idx="7777">
                  <c:v>54.00694444444445</c:v>
                </c:pt>
                <c:pt idx="7778">
                  <c:v>54.013888888888886</c:v>
                </c:pt>
                <c:pt idx="7779">
                  <c:v>54.020833333333336</c:v>
                </c:pt>
                <c:pt idx="7780">
                  <c:v>54.027777777777779</c:v>
                </c:pt>
                <c:pt idx="7781">
                  <c:v>54.034722222222221</c:v>
                </c:pt>
                <c:pt idx="7782">
                  <c:v>54.041666666666664</c:v>
                </c:pt>
                <c:pt idx="7783">
                  <c:v>54.048611111111114</c:v>
                </c:pt>
                <c:pt idx="7784">
                  <c:v>54.05555555555555</c:v>
                </c:pt>
                <c:pt idx="7785">
                  <c:v>54.0625</c:v>
                </c:pt>
                <c:pt idx="7786">
                  <c:v>54.06944444444445</c:v>
                </c:pt>
                <c:pt idx="7787">
                  <c:v>54.076388888888886</c:v>
                </c:pt>
                <c:pt idx="7788">
                  <c:v>54.083333333333336</c:v>
                </c:pt>
                <c:pt idx="7789">
                  <c:v>54.090277777777779</c:v>
                </c:pt>
                <c:pt idx="7790">
                  <c:v>54.097222222222221</c:v>
                </c:pt>
                <c:pt idx="7791">
                  <c:v>54.104166666666664</c:v>
                </c:pt>
                <c:pt idx="7792">
                  <c:v>54.111111111111114</c:v>
                </c:pt>
                <c:pt idx="7793">
                  <c:v>54.11805555555555</c:v>
                </c:pt>
                <c:pt idx="7794">
                  <c:v>54.125</c:v>
                </c:pt>
                <c:pt idx="7795">
                  <c:v>54.13194444444445</c:v>
                </c:pt>
                <c:pt idx="7796">
                  <c:v>54.138888888888886</c:v>
                </c:pt>
                <c:pt idx="7797">
                  <c:v>54.145833333333336</c:v>
                </c:pt>
                <c:pt idx="7798">
                  <c:v>54.152777777777779</c:v>
                </c:pt>
                <c:pt idx="7799">
                  <c:v>54.159722222222221</c:v>
                </c:pt>
                <c:pt idx="7800">
                  <c:v>54.166666666666664</c:v>
                </c:pt>
                <c:pt idx="7801">
                  <c:v>54.173611111111114</c:v>
                </c:pt>
                <c:pt idx="7802">
                  <c:v>54.18055555555555</c:v>
                </c:pt>
                <c:pt idx="7803">
                  <c:v>54.1875</c:v>
                </c:pt>
                <c:pt idx="7804">
                  <c:v>54.19444444444445</c:v>
                </c:pt>
                <c:pt idx="7805">
                  <c:v>54.201388888888886</c:v>
                </c:pt>
                <c:pt idx="7806">
                  <c:v>54.208333333333336</c:v>
                </c:pt>
                <c:pt idx="7807">
                  <c:v>54.215277777777779</c:v>
                </c:pt>
                <c:pt idx="7808">
                  <c:v>54.222222222222221</c:v>
                </c:pt>
                <c:pt idx="7809">
                  <c:v>54.229166666666664</c:v>
                </c:pt>
                <c:pt idx="7810">
                  <c:v>54.236111111111114</c:v>
                </c:pt>
                <c:pt idx="7811">
                  <c:v>54.24305555555555</c:v>
                </c:pt>
                <c:pt idx="7812">
                  <c:v>54.25</c:v>
                </c:pt>
                <c:pt idx="7813">
                  <c:v>54.25694444444445</c:v>
                </c:pt>
                <c:pt idx="7814">
                  <c:v>54.263888888888886</c:v>
                </c:pt>
                <c:pt idx="7815">
                  <c:v>54.270833333333336</c:v>
                </c:pt>
                <c:pt idx="7816">
                  <c:v>54.277777777777779</c:v>
                </c:pt>
                <c:pt idx="7817">
                  <c:v>54.284722222222221</c:v>
                </c:pt>
                <c:pt idx="7818">
                  <c:v>54.291666666666664</c:v>
                </c:pt>
                <c:pt idx="7819">
                  <c:v>54.298611111111114</c:v>
                </c:pt>
                <c:pt idx="7820">
                  <c:v>54.30555555555555</c:v>
                </c:pt>
                <c:pt idx="7821">
                  <c:v>54.3125</c:v>
                </c:pt>
                <c:pt idx="7822">
                  <c:v>54.31944444444445</c:v>
                </c:pt>
                <c:pt idx="7823">
                  <c:v>54.326388888888886</c:v>
                </c:pt>
                <c:pt idx="7824">
                  <c:v>54.333333333333336</c:v>
                </c:pt>
                <c:pt idx="7825">
                  <c:v>54.340277777777779</c:v>
                </c:pt>
                <c:pt idx="7826">
                  <c:v>54.347222222222221</c:v>
                </c:pt>
                <c:pt idx="7827">
                  <c:v>54.354166666666664</c:v>
                </c:pt>
                <c:pt idx="7828">
                  <c:v>54.361111111111114</c:v>
                </c:pt>
                <c:pt idx="7829">
                  <c:v>54.36805555555555</c:v>
                </c:pt>
                <c:pt idx="7830">
                  <c:v>54.375</c:v>
                </c:pt>
                <c:pt idx="7831">
                  <c:v>54.38194444444445</c:v>
                </c:pt>
                <c:pt idx="7832">
                  <c:v>54.388888888888886</c:v>
                </c:pt>
                <c:pt idx="7833">
                  <c:v>54.395833333333336</c:v>
                </c:pt>
                <c:pt idx="7834">
                  <c:v>54.402777777777779</c:v>
                </c:pt>
                <c:pt idx="7835">
                  <c:v>54.409722222222221</c:v>
                </c:pt>
                <c:pt idx="7836">
                  <c:v>54.416666666666664</c:v>
                </c:pt>
                <c:pt idx="7837">
                  <c:v>54.423611111111114</c:v>
                </c:pt>
                <c:pt idx="7838">
                  <c:v>54.43055555555555</c:v>
                </c:pt>
                <c:pt idx="7839">
                  <c:v>54.4375</c:v>
                </c:pt>
                <c:pt idx="7840">
                  <c:v>54.44444444444445</c:v>
                </c:pt>
                <c:pt idx="7841">
                  <c:v>54.451388888888886</c:v>
                </c:pt>
                <c:pt idx="7842">
                  <c:v>54.458333333333336</c:v>
                </c:pt>
                <c:pt idx="7843">
                  <c:v>54.465277777777779</c:v>
                </c:pt>
                <c:pt idx="7844">
                  <c:v>54.472222222222221</c:v>
                </c:pt>
                <c:pt idx="7845">
                  <c:v>54.479166666666664</c:v>
                </c:pt>
                <c:pt idx="7846">
                  <c:v>54.486111111111114</c:v>
                </c:pt>
                <c:pt idx="7847">
                  <c:v>54.49305555555555</c:v>
                </c:pt>
                <c:pt idx="7848">
                  <c:v>54.5</c:v>
                </c:pt>
                <c:pt idx="7849">
                  <c:v>54.50694444444445</c:v>
                </c:pt>
                <c:pt idx="7850">
                  <c:v>54.513888888888886</c:v>
                </c:pt>
                <c:pt idx="7851">
                  <c:v>54.520833333333336</c:v>
                </c:pt>
                <c:pt idx="7852">
                  <c:v>54.527777777777779</c:v>
                </c:pt>
                <c:pt idx="7853">
                  <c:v>54.534722222222221</c:v>
                </c:pt>
                <c:pt idx="7854">
                  <c:v>54.541666666666664</c:v>
                </c:pt>
                <c:pt idx="7855">
                  <c:v>54.548611111111114</c:v>
                </c:pt>
                <c:pt idx="7856">
                  <c:v>54.55555555555555</c:v>
                </c:pt>
                <c:pt idx="7857">
                  <c:v>54.5625</c:v>
                </c:pt>
                <c:pt idx="7858">
                  <c:v>54.56944444444445</c:v>
                </c:pt>
                <c:pt idx="7859">
                  <c:v>54.576388888888886</c:v>
                </c:pt>
                <c:pt idx="7860">
                  <c:v>54.583333333333336</c:v>
                </c:pt>
                <c:pt idx="7861">
                  <c:v>54.590277777777779</c:v>
                </c:pt>
                <c:pt idx="7862">
                  <c:v>54.597222222222221</c:v>
                </c:pt>
                <c:pt idx="7863">
                  <c:v>54.604166666666664</c:v>
                </c:pt>
                <c:pt idx="7864">
                  <c:v>54.611111111111114</c:v>
                </c:pt>
                <c:pt idx="7865">
                  <c:v>54.61805555555555</c:v>
                </c:pt>
                <c:pt idx="7866">
                  <c:v>54.625</c:v>
                </c:pt>
                <c:pt idx="7867">
                  <c:v>54.63194444444445</c:v>
                </c:pt>
                <c:pt idx="7868">
                  <c:v>54.638888888888886</c:v>
                </c:pt>
                <c:pt idx="7869">
                  <c:v>54.645833333333336</c:v>
                </c:pt>
                <c:pt idx="7870">
                  <c:v>54.652777777777779</c:v>
                </c:pt>
                <c:pt idx="7871">
                  <c:v>54.659722222222221</c:v>
                </c:pt>
                <c:pt idx="7872">
                  <c:v>54.666666666666664</c:v>
                </c:pt>
                <c:pt idx="7873">
                  <c:v>54.673611111111114</c:v>
                </c:pt>
                <c:pt idx="7874">
                  <c:v>54.68055555555555</c:v>
                </c:pt>
                <c:pt idx="7875">
                  <c:v>54.6875</c:v>
                </c:pt>
                <c:pt idx="7876">
                  <c:v>54.69444444444445</c:v>
                </c:pt>
                <c:pt idx="7877">
                  <c:v>54.701388888888886</c:v>
                </c:pt>
                <c:pt idx="7878">
                  <c:v>54.708333333333336</c:v>
                </c:pt>
                <c:pt idx="7879">
                  <c:v>54.715277777777779</c:v>
                </c:pt>
                <c:pt idx="7880">
                  <c:v>54.722222222222221</c:v>
                </c:pt>
                <c:pt idx="7881">
                  <c:v>54.729166666666664</c:v>
                </c:pt>
                <c:pt idx="7882">
                  <c:v>54.736111111111114</c:v>
                </c:pt>
                <c:pt idx="7883">
                  <c:v>54.74305555555555</c:v>
                </c:pt>
                <c:pt idx="7884">
                  <c:v>54.75</c:v>
                </c:pt>
                <c:pt idx="7885">
                  <c:v>54.75694444444445</c:v>
                </c:pt>
                <c:pt idx="7886">
                  <c:v>54.763888888888886</c:v>
                </c:pt>
                <c:pt idx="7887">
                  <c:v>54.770833333333336</c:v>
                </c:pt>
                <c:pt idx="7888">
                  <c:v>54.777777777777779</c:v>
                </c:pt>
                <c:pt idx="7889">
                  <c:v>54.784722222222221</c:v>
                </c:pt>
                <c:pt idx="7890">
                  <c:v>54.791666666666664</c:v>
                </c:pt>
                <c:pt idx="7891">
                  <c:v>54.798611111111114</c:v>
                </c:pt>
                <c:pt idx="7892">
                  <c:v>54.80555555555555</c:v>
                </c:pt>
                <c:pt idx="7893">
                  <c:v>54.8125</c:v>
                </c:pt>
                <c:pt idx="7894">
                  <c:v>54.81944444444445</c:v>
                </c:pt>
                <c:pt idx="7895">
                  <c:v>54.826388888888886</c:v>
                </c:pt>
                <c:pt idx="7896">
                  <c:v>54.833333333333336</c:v>
                </c:pt>
                <c:pt idx="7897">
                  <c:v>54.840277777777779</c:v>
                </c:pt>
                <c:pt idx="7898">
                  <c:v>54.847222222222221</c:v>
                </c:pt>
                <c:pt idx="7899">
                  <c:v>54.854166666666664</c:v>
                </c:pt>
                <c:pt idx="7900">
                  <c:v>54.861111111111114</c:v>
                </c:pt>
                <c:pt idx="7901">
                  <c:v>54.86805555555555</c:v>
                </c:pt>
                <c:pt idx="7902">
                  <c:v>54.875</c:v>
                </c:pt>
                <c:pt idx="7903">
                  <c:v>54.88194444444445</c:v>
                </c:pt>
                <c:pt idx="7904">
                  <c:v>54.888888888888886</c:v>
                </c:pt>
                <c:pt idx="7905">
                  <c:v>54.895833333333336</c:v>
                </c:pt>
                <c:pt idx="7906">
                  <c:v>54.902777777777779</c:v>
                </c:pt>
                <c:pt idx="7907">
                  <c:v>54.909722222222221</c:v>
                </c:pt>
                <c:pt idx="7908">
                  <c:v>54.916666666666664</c:v>
                </c:pt>
                <c:pt idx="7909">
                  <c:v>54.923611111111114</c:v>
                </c:pt>
                <c:pt idx="7910">
                  <c:v>54.93055555555555</c:v>
                </c:pt>
                <c:pt idx="7911">
                  <c:v>54.9375</c:v>
                </c:pt>
                <c:pt idx="7912">
                  <c:v>54.94444444444445</c:v>
                </c:pt>
                <c:pt idx="7913">
                  <c:v>54.951388888888886</c:v>
                </c:pt>
                <c:pt idx="7914">
                  <c:v>54.958333333333336</c:v>
                </c:pt>
                <c:pt idx="7915">
                  <c:v>54.965277777777779</c:v>
                </c:pt>
                <c:pt idx="7916">
                  <c:v>54.972222222222221</c:v>
                </c:pt>
                <c:pt idx="7917">
                  <c:v>54.979166666666664</c:v>
                </c:pt>
                <c:pt idx="7918">
                  <c:v>54.986111111111114</c:v>
                </c:pt>
                <c:pt idx="7919">
                  <c:v>54.99305555555555</c:v>
                </c:pt>
                <c:pt idx="7920">
                  <c:v>55</c:v>
                </c:pt>
                <c:pt idx="7921">
                  <c:v>55.00694444444445</c:v>
                </c:pt>
                <c:pt idx="7922">
                  <c:v>55.013888888888886</c:v>
                </c:pt>
                <c:pt idx="7923">
                  <c:v>55.020833333333336</c:v>
                </c:pt>
                <c:pt idx="7924">
                  <c:v>55.027777777777779</c:v>
                </c:pt>
                <c:pt idx="7925">
                  <c:v>55.034722222222221</c:v>
                </c:pt>
                <c:pt idx="7926">
                  <c:v>55.041666666666664</c:v>
                </c:pt>
                <c:pt idx="7927">
                  <c:v>55.048611111111114</c:v>
                </c:pt>
                <c:pt idx="7928">
                  <c:v>55.05555555555555</c:v>
                </c:pt>
                <c:pt idx="7929">
                  <c:v>55.0625</c:v>
                </c:pt>
                <c:pt idx="7930">
                  <c:v>55.06944444444445</c:v>
                </c:pt>
                <c:pt idx="7931">
                  <c:v>55.076388888888886</c:v>
                </c:pt>
                <c:pt idx="7932">
                  <c:v>55.083333333333336</c:v>
                </c:pt>
                <c:pt idx="7933">
                  <c:v>55.090277777777779</c:v>
                </c:pt>
                <c:pt idx="7934">
                  <c:v>55.097222222222221</c:v>
                </c:pt>
                <c:pt idx="7935">
                  <c:v>55.104166666666664</c:v>
                </c:pt>
                <c:pt idx="7936">
                  <c:v>55.111111111111114</c:v>
                </c:pt>
                <c:pt idx="7937">
                  <c:v>55.11805555555555</c:v>
                </c:pt>
                <c:pt idx="7938">
                  <c:v>55.125</c:v>
                </c:pt>
                <c:pt idx="7939">
                  <c:v>55.13194444444445</c:v>
                </c:pt>
                <c:pt idx="7940">
                  <c:v>55.138888888888886</c:v>
                </c:pt>
                <c:pt idx="7941">
                  <c:v>55.145833333333336</c:v>
                </c:pt>
                <c:pt idx="7942">
                  <c:v>55.152777777777779</c:v>
                </c:pt>
                <c:pt idx="7943">
                  <c:v>55.159722222222221</c:v>
                </c:pt>
                <c:pt idx="7944">
                  <c:v>55.166666666666664</c:v>
                </c:pt>
                <c:pt idx="7945">
                  <c:v>55.173611111111114</c:v>
                </c:pt>
                <c:pt idx="7946">
                  <c:v>55.18055555555555</c:v>
                </c:pt>
                <c:pt idx="7947">
                  <c:v>55.1875</c:v>
                </c:pt>
                <c:pt idx="7948">
                  <c:v>55.19444444444445</c:v>
                </c:pt>
                <c:pt idx="7949">
                  <c:v>55.201388888888886</c:v>
                </c:pt>
                <c:pt idx="7950">
                  <c:v>55.208333333333336</c:v>
                </c:pt>
                <c:pt idx="7951">
                  <c:v>55.215277777777779</c:v>
                </c:pt>
                <c:pt idx="7952">
                  <c:v>55.222222222222221</c:v>
                </c:pt>
                <c:pt idx="7953">
                  <c:v>55.229166666666664</c:v>
                </c:pt>
                <c:pt idx="7954">
                  <c:v>55.236111111111114</c:v>
                </c:pt>
                <c:pt idx="7955">
                  <c:v>55.24305555555555</c:v>
                </c:pt>
                <c:pt idx="7956">
                  <c:v>55.25</c:v>
                </c:pt>
                <c:pt idx="7957">
                  <c:v>55.25694444444445</c:v>
                </c:pt>
                <c:pt idx="7958">
                  <c:v>55.263888888888886</c:v>
                </c:pt>
                <c:pt idx="7959">
                  <c:v>55.270833333333336</c:v>
                </c:pt>
                <c:pt idx="7960">
                  <c:v>55.277777777777779</c:v>
                </c:pt>
                <c:pt idx="7961">
                  <c:v>55.284722222222221</c:v>
                </c:pt>
                <c:pt idx="7962">
                  <c:v>55.291666666666664</c:v>
                </c:pt>
                <c:pt idx="7963">
                  <c:v>55.298611111111114</c:v>
                </c:pt>
                <c:pt idx="7964">
                  <c:v>55.30555555555555</c:v>
                </c:pt>
                <c:pt idx="7965">
                  <c:v>55.3125</c:v>
                </c:pt>
                <c:pt idx="7966">
                  <c:v>55.31944444444445</c:v>
                </c:pt>
                <c:pt idx="7967">
                  <c:v>55.326388888888886</c:v>
                </c:pt>
                <c:pt idx="7968">
                  <c:v>55.333333333333336</c:v>
                </c:pt>
                <c:pt idx="7969">
                  <c:v>55.340277777777779</c:v>
                </c:pt>
                <c:pt idx="7970">
                  <c:v>55.347222222222221</c:v>
                </c:pt>
                <c:pt idx="7971">
                  <c:v>55.354166666666664</c:v>
                </c:pt>
                <c:pt idx="7972">
                  <c:v>55.361111111111114</c:v>
                </c:pt>
                <c:pt idx="7973">
                  <c:v>55.36805555555555</c:v>
                </c:pt>
                <c:pt idx="7974">
                  <c:v>55.375</c:v>
                </c:pt>
                <c:pt idx="7975">
                  <c:v>55.38194444444445</c:v>
                </c:pt>
                <c:pt idx="7976">
                  <c:v>55.388888888888886</c:v>
                </c:pt>
                <c:pt idx="7977">
                  <c:v>55.395833333333336</c:v>
                </c:pt>
                <c:pt idx="7978">
                  <c:v>55.402777777777779</c:v>
                </c:pt>
                <c:pt idx="7979">
                  <c:v>55.409722222222221</c:v>
                </c:pt>
                <c:pt idx="7980">
                  <c:v>55.416666666666664</c:v>
                </c:pt>
                <c:pt idx="7981">
                  <c:v>55.423611111111114</c:v>
                </c:pt>
                <c:pt idx="7982">
                  <c:v>55.43055555555555</c:v>
                </c:pt>
                <c:pt idx="7983">
                  <c:v>55.4375</c:v>
                </c:pt>
                <c:pt idx="7984">
                  <c:v>55.44444444444445</c:v>
                </c:pt>
                <c:pt idx="7985">
                  <c:v>55.451388888888886</c:v>
                </c:pt>
                <c:pt idx="7986">
                  <c:v>55.458333333333336</c:v>
                </c:pt>
                <c:pt idx="7987">
                  <c:v>55.465277777777779</c:v>
                </c:pt>
                <c:pt idx="7988">
                  <c:v>55.472222222222221</c:v>
                </c:pt>
                <c:pt idx="7989">
                  <c:v>55.479166666666664</c:v>
                </c:pt>
                <c:pt idx="7990">
                  <c:v>55.486111111111114</c:v>
                </c:pt>
                <c:pt idx="7991">
                  <c:v>55.49305555555555</c:v>
                </c:pt>
                <c:pt idx="7992">
                  <c:v>55.5</c:v>
                </c:pt>
                <c:pt idx="7993">
                  <c:v>55.50694444444445</c:v>
                </c:pt>
                <c:pt idx="7994">
                  <c:v>55.513888888888886</c:v>
                </c:pt>
                <c:pt idx="7995">
                  <c:v>55.520833333333336</c:v>
                </c:pt>
                <c:pt idx="7996">
                  <c:v>55.527777777777779</c:v>
                </c:pt>
                <c:pt idx="7997">
                  <c:v>55.534722222222221</c:v>
                </c:pt>
                <c:pt idx="7998">
                  <c:v>55.541666666666664</c:v>
                </c:pt>
                <c:pt idx="7999">
                  <c:v>55.548611111111114</c:v>
                </c:pt>
                <c:pt idx="8000">
                  <c:v>55.55555555555555</c:v>
                </c:pt>
                <c:pt idx="8001">
                  <c:v>55.5625</c:v>
                </c:pt>
                <c:pt idx="8002">
                  <c:v>55.56944444444445</c:v>
                </c:pt>
                <c:pt idx="8003">
                  <c:v>55.576388888888886</c:v>
                </c:pt>
                <c:pt idx="8004">
                  <c:v>55.583333333333336</c:v>
                </c:pt>
                <c:pt idx="8005">
                  <c:v>55.590277777777779</c:v>
                </c:pt>
                <c:pt idx="8006">
                  <c:v>55.597222222222221</c:v>
                </c:pt>
                <c:pt idx="8007">
                  <c:v>55.604166666666664</c:v>
                </c:pt>
                <c:pt idx="8008">
                  <c:v>55.611111111111114</c:v>
                </c:pt>
                <c:pt idx="8009">
                  <c:v>55.61805555555555</c:v>
                </c:pt>
                <c:pt idx="8010">
                  <c:v>55.625</c:v>
                </c:pt>
                <c:pt idx="8011">
                  <c:v>55.63194444444445</c:v>
                </c:pt>
                <c:pt idx="8012">
                  <c:v>55.638888888888886</c:v>
                </c:pt>
                <c:pt idx="8013">
                  <c:v>55.645833333333336</c:v>
                </c:pt>
                <c:pt idx="8014">
                  <c:v>55.652777777777779</c:v>
                </c:pt>
                <c:pt idx="8015">
                  <c:v>55.659722222222221</c:v>
                </c:pt>
                <c:pt idx="8016">
                  <c:v>55.666666666666664</c:v>
                </c:pt>
                <c:pt idx="8017">
                  <c:v>55.673611111111114</c:v>
                </c:pt>
                <c:pt idx="8018">
                  <c:v>55.68055555555555</c:v>
                </c:pt>
                <c:pt idx="8019">
                  <c:v>55.6875</c:v>
                </c:pt>
                <c:pt idx="8020">
                  <c:v>55.69444444444445</c:v>
                </c:pt>
                <c:pt idx="8021">
                  <c:v>55.701388888888886</c:v>
                </c:pt>
                <c:pt idx="8022">
                  <c:v>55.708333333333336</c:v>
                </c:pt>
                <c:pt idx="8023">
                  <c:v>55.715277777777779</c:v>
                </c:pt>
                <c:pt idx="8024">
                  <c:v>55.722222222222221</c:v>
                </c:pt>
                <c:pt idx="8025">
                  <c:v>55.729166666666664</c:v>
                </c:pt>
                <c:pt idx="8026">
                  <c:v>55.736111111111114</c:v>
                </c:pt>
                <c:pt idx="8027">
                  <c:v>55.74305555555555</c:v>
                </c:pt>
                <c:pt idx="8028">
                  <c:v>55.75</c:v>
                </c:pt>
                <c:pt idx="8029">
                  <c:v>55.75694444444445</c:v>
                </c:pt>
                <c:pt idx="8030">
                  <c:v>55.763888888888886</c:v>
                </c:pt>
                <c:pt idx="8031">
                  <c:v>55.770833333333336</c:v>
                </c:pt>
                <c:pt idx="8032">
                  <c:v>55.777777777777779</c:v>
                </c:pt>
                <c:pt idx="8033">
                  <c:v>55.784722222222221</c:v>
                </c:pt>
                <c:pt idx="8034">
                  <c:v>55.791666666666664</c:v>
                </c:pt>
                <c:pt idx="8035">
                  <c:v>55.798611111111114</c:v>
                </c:pt>
                <c:pt idx="8036">
                  <c:v>55.80555555555555</c:v>
                </c:pt>
                <c:pt idx="8037">
                  <c:v>55.8125</c:v>
                </c:pt>
                <c:pt idx="8038">
                  <c:v>55.81944444444445</c:v>
                </c:pt>
                <c:pt idx="8039">
                  <c:v>55.826388888888886</c:v>
                </c:pt>
                <c:pt idx="8040">
                  <c:v>55.833333333333336</c:v>
                </c:pt>
                <c:pt idx="8041">
                  <c:v>55.840277777777779</c:v>
                </c:pt>
                <c:pt idx="8042">
                  <c:v>55.847222222222221</c:v>
                </c:pt>
                <c:pt idx="8043">
                  <c:v>55.854166666666664</c:v>
                </c:pt>
                <c:pt idx="8044">
                  <c:v>55.861111111111114</c:v>
                </c:pt>
                <c:pt idx="8045">
                  <c:v>55.86805555555555</c:v>
                </c:pt>
                <c:pt idx="8046">
                  <c:v>55.875</c:v>
                </c:pt>
                <c:pt idx="8047">
                  <c:v>55.88194444444445</c:v>
                </c:pt>
                <c:pt idx="8048">
                  <c:v>55.888888888888886</c:v>
                </c:pt>
                <c:pt idx="8049">
                  <c:v>55.895833333333336</c:v>
                </c:pt>
                <c:pt idx="8050">
                  <c:v>55.902777777777779</c:v>
                </c:pt>
                <c:pt idx="8051">
                  <c:v>55.909722222222221</c:v>
                </c:pt>
                <c:pt idx="8052">
                  <c:v>55.916666666666664</c:v>
                </c:pt>
                <c:pt idx="8053">
                  <c:v>55.923611111111114</c:v>
                </c:pt>
                <c:pt idx="8054">
                  <c:v>55.93055555555555</c:v>
                </c:pt>
                <c:pt idx="8055">
                  <c:v>55.9375</c:v>
                </c:pt>
                <c:pt idx="8056">
                  <c:v>55.94444444444445</c:v>
                </c:pt>
                <c:pt idx="8057">
                  <c:v>55.951388888888886</c:v>
                </c:pt>
                <c:pt idx="8058">
                  <c:v>55.958333333333336</c:v>
                </c:pt>
                <c:pt idx="8059">
                  <c:v>55.965277777777779</c:v>
                </c:pt>
                <c:pt idx="8060">
                  <c:v>55.972222222222221</c:v>
                </c:pt>
                <c:pt idx="8061">
                  <c:v>55.979166666666664</c:v>
                </c:pt>
                <c:pt idx="8062">
                  <c:v>55.986111111111114</c:v>
                </c:pt>
                <c:pt idx="8063">
                  <c:v>55.99305555555555</c:v>
                </c:pt>
                <c:pt idx="8064">
                  <c:v>56</c:v>
                </c:pt>
                <c:pt idx="8065">
                  <c:v>56.00694444444445</c:v>
                </c:pt>
                <c:pt idx="8066">
                  <c:v>56.013888888888886</c:v>
                </c:pt>
                <c:pt idx="8067">
                  <c:v>56.020833333333336</c:v>
                </c:pt>
                <c:pt idx="8068">
                  <c:v>56.027777777777779</c:v>
                </c:pt>
                <c:pt idx="8069">
                  <c:v>56.034722222222221</c:v>
                </c:pt>
                <c:pt idx="8070">
                  <c:v>56.041666666666664</c:v>
                </c:pt>
                <c:pt idx="8071">
                  <c:v>56.048611111111114</c:v>
                </c:pt>
                <c:pt idx="8072">
                  <c:v>56.05555555555555</c:v>
                </c:pt>
                <c:pt idx="8073">
                  <c:v>56.0625</c:v>
                </c:pt>
                <c:pt idx="8074">
                  <c:v>56.06944444444445</c:v>
                </c:pt>
                <c:pt idx="8075">
                  <c:v>56.076388888888886</c:v>
                </c:pt>
                <c:pt idx="8076">
                  <c:v>56.083333333333336</c:v>
                </c:pt>
                <c:pt idx="8077">
                  <c:v>56.090277777777779</c:v>
                </c:pt>
                <c:pt idx="8078">
                  <c:v>56.097222222222221</c:v>
                </c:pt>
                <c:pt idx="8079">
                  <c:v>56.104166666666664</c:v>
                </c:pt>
                <c:pt idx="8080">
                  <c:v>56.111111111111114</c:v>
                </c:pt>
                <c:pt idx="8081">
                  <c:v>56.11805555555555</c:v>
                </c:pt>
                <c:pt idx="8082">
                  <c:v>56.125</c:v>
                </c:pt>
                <c:pt idx="8083">
                  <c:v>56.13194444444445</c:v>
                </c:pt>
                <c:pt idx="8084">
                  <c:v>56.138888888888886</c:v>
                </c:pt>
                <c:pt idx="8085">
                  <c:v>56.145833333333336</c:v>
                </c:pt>
                <c:pt idx="8086">
                  <c:v>56.152777777777779</c:v>
                </c:pt>
                <c:pt idx="8087">
                  <c:v>56.159722222222221</c:v>
                </c:pt>
                <c:pt idx="8088">
                  <c:v>56.166666666666664</c:v>
                </c:pt>
                <c:pt idx="8089">
                  <c:v>56.173611111111114</c:v>
                </c:pt>
                <c:pt idx="8090">
                  <c:v>56.18055555555555</c:v>
                </c:pt>
                <c:pt idx="8091">
                  <c:v>56.1875</c:v>
                </c:pt>
                <c:pt idx="8092">
                  <c:v>56.19444444444445</c:v>
                </c:pt>
                <c:pt idx="8093">
                  <c:v>56.201388888888886</c:v>
                </c:pt>
                <c:pt idx="8094">
                  <c:v>56.208333333333336</c:v>
                </c:pt>
                <c:pt idx="8095">
                  <c:v>56.215277777777779</c:v>
                </c:pt>
                <c:pt idx="8096">
                  <c:v>56.222222222222221</c:v>
                </c:pt>
                <c:pt idx="8097">
                  <c:v>56.229166666666664</c:v>
                </c:pt>
                <c:pt idx="8098">
                  <c:v>56.236111111111114</c:v>
                </c:pt>
                <c:pt idx="8099">
                  <c:v>56.24305555555555</c:v>
                </c:pt>
                <c:pt idx="8100">
                  <c:v>56.25</c:v>
                </c:pt>
                <c:pt idx="8101">
                  <c:v>56.25694444444445</c:v>
                </c:pt>
                <c:pt idx="8102">
                  <c:v>56.263888888888886</c:v>
                </c:pt>
                <c:pt idx="8103">
                  <c:v>56.270833333333336</c:v>
                </c:pt>
                <c:pt idx="8104">
                  <c:v>56.277777777777779</c:v>
                </c:pt>
                <c:pt idx="8105">
                  <c:v>56.284722222222221</c:v>
                </c:pt>
                <c:pt idx="8106">
                  <c:v>56.291666666666664</c:v>
                </c:pt>
                <c:pt idx="8107">
                  <c:v>56.298611111111114</c:v>
                </c:pt>
                <c:pt idx="8108">
                  <c:v>56.30555555555555</c:v>
                </c:pt>
                <c:pt idx="8109">
                  <c:v>56.3125</c:v>
                </c:pt>
                <c:pt idx="8110">
                  <c:v>56.31944444444445</c:v>
                </c:pt>
                <c:pt idx="8111">
                  <c:v>56.326388888888886</c:v>
                </c:pt>
                <c:pt idx="8112">
                  <c:v>56.333333333333336</c:v>
                </c:pt>
                <c:pt idx="8113">
                  <c:v>56.340277777777779</c:v>
                </c:pt>
                <c:pt idx="8114">
                  <c:v>56.347222222222221</c:v>
                </c:pt>
                <c:pt idx="8115">
                  <c:v>56.354166666666664</c:v>
                </c:pt>
                <c:pt idx="8116">
                  <c:v>56.361111111111114</c:v>
                </c:pt>
                <c:pt idx="8117">
                  <c:v>56.36805555555555</c:v>
                </c:pt>
                <c:pt idx="8118">
                  <c:v>56.375</c:v>
                </c:pt>
                <c:pt idx="8119">
                  <c:v>56.38194444444445</c:v>
                </c:pt>
                <c:pt idx="8120">
                  <c:v>56.388888888888886</c:v>
                </c:pt>
                <c:pt idx="8121">
                  <c:v>56.395833333333336</c:v>
                </c:pt>
                <c:pt idx="8122">
                  <c:v>56.402777777777779</c:v>
                </c:pt>
                <c:pt idx="8123">
                  <c:v>56.409722222222221</c:v>
                </c:pt>
                <c:pt idx="8124">
                  <c:v>56.416666666666664</c:v>
                </c:pt>
                <c:pt idx="8125">
                  <c:v>56.423611111111114</c:v>
                </c:pt>
                <c:pt idx="8126">
                  <c:v>56.43055555555555</c:v>
                </c:pt>
                <c:pt idx="8127">
                  <c:v>56.4375</c:v>
                </c:pt>
                <c:pt idx="8128">
                  <c:v>56.44444444444445</c:v>
                </c:pt>
                <c:pt idx="8129">
                  <c:v>56.451388888888886</c:v>
                </c:pt>
                <c:pt idx="8130">
                  <c:v>56.458333333333336</c:v>
                </c:pt>
                <c:pt idx="8131">
                  <c:v>56.465277777777779</c:v>
                </c:pt>
                <c:pt idx="8132">
                  <c:v>56.472222222222221</c:v>
                </c:pt>
                <c:pt idx="8133">
                  <c:v>56.479166666666664</c:v>
                </c:pt>
                <c:pt idx="8134">
                  <c:v>56.486111111111114</c:v>
                </c:pt>
                <c:pt idx="8135">
                  <c:v>56.49305555555555</c:v>
                </c:pt>
                <c:pt idx="8136">
                  <c:v>56.5</c:v>
                </c:pt>
                <c:pt idx="8137">
                  <c:v>56.50694444444445</c:v>
                </c:pt>
                <c:pt idx="8138">
                  <c:v>56.513888888888886</c:v>
                </c:pt>
                <c:pt idx="8139">
                  <c:v>56.520833333333336</c:v>
                </c:pt>
                <c:pt idx="8140">
                  <c:v>56.527777777777779</c:v>
                </c:pt>
                <c:pt idx="8141">
                  <c:v>56.534722222222221</c:v>
                </c:pt>
                <c:pt idx="8142">
                  <c:v>56.541666666666664</c:v>
                </c:pt>
                <c:pt idx="8143">
                  <c:v>56.548611111111114</c:v>
                </c:pt>
                <c:pt idx="8144">
                  <c:v>56.55555555555555</c:v>
                </c:pt>
                <c:pt idx="8145">
                  <c:v>56.5625</c:v>
                </c:pt>
                <c:pt idx="8146">
                  <c:v>56.56944444444445</c:v>
                </c:pt>
                <c:pt idx="8147">
                  <c:v>56.576388888888886</c:v>
                </c:pt>
                <c:pt idx="8148">
                  <c:v>56.583333333333336</c:v>
                </c:pt>
                <c:pt idx="8149">
                  <c:v>56.590277777777779</c:v>
                </c:pt>
                <c:pt idx="8150">
                  <c:v>56.597222222222221</c:v>
                </c:pt>
                <c:pt idx="8151">
                  <c:v>56.604166666666664</c:v>
                </c:pt>
                <c:pt idx="8152">
                  <c:v>56.611111111111114</c:v>
                </c:pt>
                <c:pt idx="8153">
                  <c:v>56.61805555555555</c:v>
                </c:pt>
                <c:pt idx="8154">
                  <c:v>56.625</c:v>
                </c:pt>
                <c:pt idx="8155">
                  <c:v>56.63194444444445</c:v>
                </c:pt>
                <c:pt idx="8156">
                  <c:v>56.638888888888886</c:v>
                </c:pt>
                <c:pt idx="8157">
                  <c:v>56.645833333333336</c:v>
                </c:pt>
                <c:pt idx="8158">
                  <c:v>56.652777777777779</c:v>
                </c:pt>
                <c:pt idx="8159">
                  <c:v>56.659722222222221</c:v>
                </c:pt>
                <c:pt idx="8160">
                  <c:v>56.666666666666664</c:v>
                </c:pt>
                <c:pt idx="8161">
                  <c:v>56.673611111111114</c:v>
                </c:pt>
                <c:pt idx="8162">
                  <c:v>56.68055555555555</c:v>
                </c:pt>
                <c:pt idx="8163">
                  <c:v>56.6875</c:v>
                </c:pt>
                <c:pt idx="8164">
                  <c:v>56.69444444444445</c:v>
                </c:pt>
                <c:pt idx="8165">
                  <c:v>56.701388888888886</c:v>
                </c:pt>
                <c:pt idx="8166">
                  <c:v>56.708333333333336</c:v>
                </c:pt>
                <c:pt idx="8167">
                  <c:v>56.715277777777779</c:v>
                </c:pt>
                <c:pt idx="8168">
                  <c:v>56.722222222222221</c:v>
                </c:pt>
                <c:pt idx="8169">
                  <c:v>56.729166666666664</c:v>
                </c:pt>
                <c:pt idx="8170">
                  <c:v>56.736111111111114</c:v>
                </c:pt>
                <c:pt idx="8171">
                  <c:v>56.74305555555555</c:v>
                </c:pt>
                <c:pt idx="8172">
                  <c:v>56.75</c:v>
                </c:pt>
                <c:pt idx="8173">
                  <c:v>56.75694444444445</c:v>
                </c:pt>
                <c:pt idx="8174">
                  <c:v>56.763888888888886</c:v>
                </c:pt>
                <c:pt idx="8175">
                  <c:v>56.770833333333336</c:v>
                </c:pt>
                <c:pt idx="8176">
                  <c:v>56.777777777777779</c:v>
                </c:pt>
                <c:pt idx="8177">
                  <c:v>56.784722222222221</c:v>
                </c:pt>
                <c:pt idx="8178">
                  <c:v>56.791666666666664</c:v>
                </c:pt>
                <c:pt idx="8179">
                  <c:v>56.798611111111114</c:v>
                </c:pt>
                <c:pt idx="8180">
                  <c:v>56.80555555555555</c:v>
                </c:pt>
                <c:pt idx="8181">
                  <c:v>56.8125</c:v>
                </c:pt>
                <c:pt idx="8182">
                  <c:v>56.81944444444445</c:v>
                </c:pt>
                <c:pt idx="8183">
                  <c:v>56.826388888888886</c:v>
                </c:pt>
                <c:pt idx="8184">
                  <c:v>56.833333333333336</c:v>
                </c:pt>
                <c:pt idx="8185">
                  <c:v>56.840277777777779</c:v>
                </c:pt>
                <c:pt idx="8186">
                  <c:v>56.847222222222221</c:v>
                </c:pt>
                <c:pt idx="8187">
                  <c:v>56.854166666666664</c:v>
                </c:pt>
                <c:pt idx="8188">
                  <c:v>56.861111111111114</c:v>
                </c:pt>
                <c:pt idx="8189">
                  <c:v>56.86805555555555</c:v>
                </c:pt>
                <c:pt idx="8190">
                  <c:v>56.875</c:v>
                </c:pt>
                <c:pt idx="8191">
                  <c:v>56.88194444444445</c:v>
                </c:pt>
                <c:pt idx="8192">
                  <c:v>56.888888888888886</c:v>
                </c:pt>
                <c:pt idx="8193">
                  <c:v>56.895833333333336</c:v>
                </c:pt>
                <c:pt idx="8194">
                  <c:v>56.902777777777779</c:v>
                </c:pt>
                <c:pt idx="8195">
                  <c:v>56.909722222222221</c:v>
                </c:pt>
                <c:pt idx="8196">
                  <c:v>56.916666666666664</c:v>
                </c:pt>
                <c:pt idx="8197">
                  <c:v>56.923611111111114</c:v>
                </c:pt>
                <c:pt idx="8198">
                  <c:v>56.93055555555555</c:v>
                </c:pt>
                <c:pt idx="8199">
                  <c:v>56.9375</c:v>
                </c:pt>
                <c:pt idx="8200">
                  <c:v>56.94444444444445</c:v>
                </c:pt>
                <c:pt idx="8201">
                  <c:v>56.951388888888886</c:v>
                </c:pt>
                <c:pt idx="8202">
                  <c:v>56.958333333333336</c:v>
                </c:pt>
                <c:pt idx="8203">
                  <c:v>56.965277777777779</c:v>
                </c:pt>
                <c:pt idx="8204">
                  <c:v>56.972222222222221</c:v>
                </c:pt>
                <c:pt idx="8205">
                  <c:v>56.979166666666664</c:v>
                </c:pt>
                <c:pt idx="8206">
                  <c:v>56.986111111111114</c:v>
                </c:pt>
                <c:pt idx="8207">
                  <c:v>56.99305555555555</c:v>
                </c:pt>
                <c:pt idx="8208">
                  <c:v>57</c:v>
                </c:pt>
                <c:pt idx="8209">
                  <c:v>57.00694444444445</c:v>
                </c:pt>
                <c:pt idx="8210">
                  <c:v>57.013888888888886</c:v>
                </c:pt>
                <c:pt idx="8211">
                  <c:v>57.020833333333336</c:v>
                </c:pt>
                <c:pt idx="8212">
                  <c:v>57.027777777777779</c:v>
                </c:pt>
                <c:pt idx="8213">
                  <c:v>57.034722222222221</c:v>
                </c:pt>
                <c:pt idx="8214">
                  <c:v>57.041666666666664</c:v>
                </c:pt>
                <c:pt idx="8215">
                  <c:v>57.048611111111114</c:v>
                </c:pt>
                <c:pt idx="8216">
                  <c:v>57.05555555555555</c:v>
                </c:pt>
                <c:pt idx="8217">
                  <c:v>57.0625</c:v>
                </c:pt>
                <c:pt idx="8218">
                  <c:v>57.06944444444445</c:v>
                </c:pt>
                <c:pt idx="8219">
                  <c:v>57.076388888888886</c:v>
                </c:pt>
                <c:pt idx="8220">
                  <c:v>57.083333333333336</c:v>
                </c:pt>
                <c:pt idx="8221">
                  <c:v>57.090277777777779</c:v>
                </c:pt>
                <c:pt idx="8222">
                  <c:v>57.097222222222221</c:v>
                </c:pt>
                <c:pt idx="8223">
                  <c:v>57.104166666666664</c:v>
                </c:pt>
                <c:pt idx="8224">
                  <c:v>57.111111111111114</c:v>
                </c:pt>
                <c:pt idx="8225">
                  <c:v>57.11805555555555</c:v>
                </c:pt>
                <c:pt idx="8226">
                  <c:v>57.125</c:v>
                </c:pt>
                <c:pt idx="8227">
                  <c:v>57.13194444444445</c:v>
                </c:pt>
                <c:pt idx="8228">
                  <c:v>57.138888888888886</c:v>
                </c:pt>
                <c:pt idx="8229">
                  <c:v>57.145833333333336</c:v>
                </c:pt>
                <c:pt idx="8230">
                  <c:v>57.152777777777779</c:v>
                </c:pt>
                <c:pt idx="8231">
                  <c:v>57.159722222222221</c:v>
                </c:pt>
                <c:pt idx="8232">
                  <c:v>57.166666666666664</c:v>
                </c:pt>
                <c:pt idx="8233">
                  <c:v>57.173611111111114</c:v>
                </c:pt>
                <c:pt idx="8234">
                  <c:v>57.18055555555555</c:v>
                </c:pt>
                <c:pt idx="8235">
                  <c:v>57.1875</c:v>
                </c:pt>
                <c:pt idx="8236">
                  <c:v>57.19444444444445</c:v>
                </c:pt>
                <c:pt idx="8237">
                  <c:v>57.201388888888886</c:v>
                </c:pt>
                <c:pt idx="8238">
                  <c:v>57.208333333333336</c:v>
                </c:pt>
                <c:pt idx="8239">
                  <c:v>57.215277777777779</c:v>
                </c:pt>
                <c:pt idx="8240">
                  <c:v>57.222222222222221</c:v>
                </c:pt>
                <c:pt idx="8241">
                  <c:v>57.229166666666664</c:v>
                </c:pt>
                <c:pt idx="8242">
                  <c:v>57.236111111111114</c:v>
                </c:pt>
                <c:pt idx="8243">
                  <c:v>57.24305555555555</c:v>
                </c:pt>
                <c:pt idx="8244">
                  <c:v>57.25</c:v>
                </c:pt>
                <c:pt idx="8245">
                  <c:v>57.25694444444445</c:v>
                </c:pt>
                <c:pt idx="8246">
                  <c:v>57.263888888888886</c:v>
                </c:pt>
                <c:pt idx="8247">
                  <c:v>57.270833333333336</c:v>
                </c:pt>
                <c:pt idx="8248">
                  <c:v>57.277777777777779</c:v>
                </c:pt>
                <c:pt idx="8249">
                  <c:v>57.284722222222221</c:v>
                </c:pt>
                <c:pt idx="8250">
                  <c:v>57.291666666666664</c:v>
                </c:pt>
                <c:pt idx="8251">
                  <c:v>57.298611111111114</c:v>
                </c:pt>
                <c:pt idx="8252">
                  <c:v>57.30555555555555</c:v>
                </c:pt>
                <c:pt idx="8253">
                  <c:v>57.3125</c:v>
                </c:pt>
                <c:pt idx="8254">
                  <c:v>57.31944444444445</c:v>
                </c:pt>
                <c:pt idx="8255">
                  <c:v>57.326388888888886</c:v>
                </c:pt>
                <c:pt idx="8256">
                  <c:v>57.333333333333336</c:v>
                </c:pt>
                <c:pt idx="8257">
                  <c:v>57.340277777777779</c:v>
                </c:pt>
                <c:pt idx="8258">
                  <c:v>57.347222222222221</c:v>
                </c:pt>
                <c:pt idx="8259">
                  <c:v>57.354166666666664</c:v>
                </c:pt>
                <c:pt idx="8260">
                  <c:v>57.361111111111114</c:v>
                </c:pt>
                <c:pt idx="8261">
                  <c:v>57.36805555555555</c:v>
                </c:pt>
                <c:pt idx="8262">
                  <c:v>57.375</c:v>
                </c:pt>
                <c:pt idx="8263">
                  <c:v>57.38194444444445</c:v>
                </c:pt>
                <c:pt idx="8264">
                  <c:v>57.388888888888886</c:v>
                </c:pt>
                <c:pt idx="8265">
                  <c:v>57.395833333333336</c:v>
                </c:pt>
                <c:pt idx="8266">
                  <c:v>57.402777777777779</c:v>
                </c:pt>
                <c:pt idx="8267">
                  <c:v>57.409722222222221</c:v>
                </c:pt>
                <c:pt idx="8268">
                  <c:v>57.416666666666664</c:v>
                </c:pt>
                <c:pt idx="8269">
                  <c:v>57.423611111111114</c:v>
                </c:pt>
                <c:pt idx="8270">
                  <c:v>57.43055555555555</c:v>
                </c:pt>
                <c:pt idx="8271">
                  <c:v>57.4375</c:v>
                </c:pt>
                <c:pt idx="8272">
                  <c:v>57.44444444444445</c:v>
                </c:pt>
                <c:pt idx="8273">
                  <c:v>57.451388888888886</c:v>
                </c:pt>
                <c:pt idx="8274">
                  <c:v>57.458333333333336</c:v>
                </c:pt>
                <c:pt idx="8275">
                  <c:v>57.465277777777779</c:v>
                </c:pt>
                <c:pt idx="8276">
                  <c:v>57.472222222222221</c:v>
                </c:pt>
                <c:pt idx="8277">
                  <c:v>57.479166666666664</c:v>
                </c:pt>
                <c:pt idx="8278">
                  <c:v>57.486111111111114</c:v>
                </c:pt>
                <c:pt idx="8279">
                  <c:v>57.49305555555555</c:v>
                </c:pt>
                <c:pt idx="8280">
                  <c:v>57.5</c:v>
                </c:pt>
                <c:pt idx="8281">
                  <c:v>57.50694444444445</c:v>
                </c:pt>
                <c:pt idx="8282">
                  <c:v>57.513888888888886</c:v>
                </c:pt>
                <c:pt idx="8283">
                  <c:v>57.520833333333336</c:v>
                </c:pt>
                <c:pt idx="8284">
                  <c:v>57.527777777777779</c:v>
                </c:pt>
                <c:pt idx="8285">
                  <c:v>57.534722222222221</c:v>
                </c:pt>
                <c:pt idx="8286">
                  <c:v>57.541666666666664</c:v>
                </c:pt>
                <c:pt idx="8287">
                  <c:v>57.548611111111114</c:v>
                </c:pt>
                <c:pt idx="8288">
                  <c:v>57.55555555555555</c:v>
                </c:pt>
                <c:pt idx="8289">
                  <c:v>57.5625</c:v>
                </c:pt>
                <c:pt idx="8290">
                  <c:v>57.56944444444445</c:v>
                </c:pt>
                <c:pt idx="8291">
                  <c:v>57.576388888888886</c:v>
                </c:pt>
                <c:pt idx="8292">
                  <c:v>57.583333333333336</c:v>
                </c:pt>
                <c:pt idx="8293">
                  <c:v>57.590277777777779</c:v>
                </c:pt>
                <c:pt idx="8294">
                  <c:v>57.597222222222221</c:v>
                </c:pt>
                <c:pt idx="8295">
                  <c:v>57.604166666666664</c:v>
                </c:pt>
                <c:pt idx="8296">
                  <c:v>57.611111111111114</c:v>
                </c:pt>
                <c:pt idx="8297">
                  <c:v>57.61805555555555</c:v>
                </c:pt>
                <c:pt idx="8298">
                  <c:v>57.625</c:v>
                </c:pt>
                <c:pt idx="8299">
                  <c:v>57.63194444444445</c:v>
                </c:pt>
                <c:pt idx="8300">
                  <c:v>57.638888888888886</c:v>
                </c:pt>
                <c:pt idx="8301">
                  <c:v>57.645833333333336</c:v>
                </c:pt>
                <c:pt idx="8302">
                  <c:v>57.652777777777779</c:v>
                </c:pt>
                <c:pt idx="8303">
                  <c:v>57.659722222222221</c:v>
                </c:pt>
                <c:pt idx="8304">
                  <c:v>57.666666666666664</c:v>
                </c:pt>
                <c:pt idx="8305">
                  <c:v>57.673611111111114</c:v>
                </c:pt>
                <c:pt idx="8306">
                  <c:v>57.68055555555555</c:v>
                </c:pt>
                <c:pt idx="8307">
                  <c:v>57.6875</c:v>
                </c:pt>
                <c:pt idx="8308">
                  <c:v>57.69444444444445</c:v>
                </c:pt>
                <c:pt idx="8309">
                  <c:v>57.701388888888886</c:v>
                </c:pt>
                <c:pt idx="8310">
                  <c:v>57.708333333333336</c:v>
                </c:pt>
                <c:pt idx="8311">
                  <c:v>57.715277777777779</c:v>
                </c:pt>
                <c:pt idx="8312">
                  <c:v>57.722222222222221</c:v>
                </c:pt>
                <c:pt idx="8313">
                  <c:v>57.729166666666664</c:v>
                </c:pt>
                <c:pt idx="8314">
                  <c:v>57.736111111111114</c:v>
                </c:pt>
                <c:pt idx="8315">
                  <c:v>57.74305555555555</c:v>
                </c:pt>
                <c:pt idx="8316">
                  <c:v>57.75</c:v>
                </c:pt>
                <c:pt idx="8317">
                  <c:v>57.75694444444445</c:v>
                </c:pt>
                <c:pt idx="8318">
                  <c:v>57.763888888888886</c:v>
                </c:pt>
                <c:pt idx="8319">
                  <c:v>57.770833333333336</c:v>
                </c:pt>
                <c:pt idx="8320">
                  <c:v>57.777777777777779</c:v>
                </c:pt>
                <c:pt idx="8321">
                  <c:v>57.784722222222221</c:v>
                </c:pt>
                <c:pt idx="8322">
                  <c:v>57.791666666666664</c:v>
                </c:pt>
                <c:pt idx="8323">
                  <c:v>57.798611111111114</c:v>
                </c:pt>
                <c:pt idx="8324">
                  <c:v>57.80555555555555</c:v>
                </c:pt>
                <c:pt idx="8325">
                  <c:v>57.8125</c:v>
                </c:pt>
                <c:pt idx="8326">
                  <c:v>57.81944444444445</c:v>
                </c:pt>
                <c:pt idx="8327">
                  <c:v>57.826388888888886</c:v>
                </c:pt>
                <c:pt idx="8328">
                  <c:v>57.833333333333336</c:v>
                </c:pt>
                <c:pt idx="8329">
                  <c:v>57.840277777777779</c:v>
                </c:pt>
                <c:pt idx="8330">
                  <c:v>57.847222222222221</c:v>
                </c:pt>
                <c:pt idx="8331">
                  <c:v>57.854166666666664</c:v>
                </c:pt>
                <c:pt idx="8332">
                  <c:v>57.861111111111114</c:v>
                </c:pt>
                <c:pt idx="8333">
                  <c:v>57.86805555555555</c:v>
                </c:pt>
                <c:pt idx="8334">
                  <c:v>57.875</c:v>
                </c:pt>
                <c:pt idx="8335">
                  <c:v>57.88194444444445</c:v>
                </c:pt>
                <c:pt idx="8336">
                  <c:v>57.888888888888886</c:v>
                </c:pt>
                <c:pt idx="8337">
                  <c:v>57.895833333333336</c:v>
                </c:pt>
                <c:pt idx="8338">
                  <c:v>57.902777777777779</c:v>
                </c:pt>
                <c:pt idx="8339">
                  <c:v>57.909722222222221</c:v>
                </c:pt>
                <c:pt idx="8340">
                  <c:v>57.916666666666664</c:v>
                </c:pt>
                <c:pt idx="8341">
                  <c:v>57.923611111111114</c:v>
                </c:pt>
                <c:pt idx="8342">
                  <c:v>57.93055555555555</c:v>
                </c:pt>
                <c:pt idx="8343">
                  <c:v>57.9375</c:v>
                </c:pt>
                <c:pt idx="8344">
                  <c:v>57.94444444444445</c:v>
                </c:pt>
                <c:pt idx="8345">
                  <c:v>57.951388888888886</c:v>
                </c:pt>
                <c:pt idx="8346">
                  <c:v>57.958333333333336</c:v>
                </c:pt>
                <c:pt idx="8347">
                  <c:v>57.965277777777779</c:v>
                </c:pt>
                <c:pt idx="8348">
                  <c:v>57.972222222222221</c:v>
                </c:pt>
                <c:pt idx="8349">
                  <c:v>57.979166666666664</c:v>
                </c:pt>
                <c:pt idx="8350">
                  <c:v>57.986111111111114</c:v>
                </c:pt>
                <c:pt idx="8351">
                  <c:v>57.99305555555555</c:v>
                </c:pt>
                <c:pt idx="8352">
                  <c:v>58</c:v>
                </c:pt>
                <c:pt idx="8353">
                  <c:v>58.00694444444445</c:v>
                </c:pt>
                <c:pt idx="8354">
                  <c:v>58.013888888888886</c:v>
                </c:pt>
                <c:pt idx="8355">
                  <c:v>58.020833333333336</c:v>
                </c:pt>
                <c:pt idx="8356">
                  <c:v>58.027777777777779</c:v>
                </c:pt>
                <c:pt idx="8357">
                  <c:v>58.034722222222221</c:v>
                </c:pt>
                <c:pt idx="8358">
                  <c:v>58.041666666666664</c:v>
                </c:pt>
                <c:pt idx="8359">
                  <c:v>58.048611111111114</c:v>
                </c:pt>
                <c:pt idx="8360">
                  <c:v>58.05555555555555</c:v>
                </c:pt>
                <c:pt idx="8361">
                  <c:v>58.0625</c:v>
                </c:pt>
                <c:pt idx="8362">
                  <c:v>58.06944444444445</c:v>
                </c:pt>
                <c:pt idx="8363">
                  <c:v>58.076388888888886</c:v>
                </c:pt>
                <c:pt idx="8364">
                  <c:v>58.083333333333336</c:v>
                </c:pt>
                <c:pt idx="8365">
                  <c:v>58.090277777777779</c:v>
                </c:pt>
                <c:pt idx="8366">
                  <c:v>58.097222222222221</c:v>
                </c:pt>
                <c:pt idx="8367">
                  <c:v>58.104166666666664</c:v>
                </c:pt>
                <c:pt idx="8368">
                  <c:v>58.111111111111114</c:v>
                </c:pt>
                <c:pt idx="8369">
                  <c:v>58.11805555555555</c:v>
                </c:pt>
                <c:pt idx="8370">
                  <c:v>58.125</c:v>
                </c:pt>
                <c:pt idx="8371">
                  <c:v>58.13194444444445</c:v>
                </c:pt>
                <c:pt idx="8372">
                  <c:v>58.138888888888886</c:v>
                </c:pt>
                <c:pt idx="8373">
                  <c:v>58.145833333333336</c:v>
                </c:pt>
                <c:pt idx="8374">
                  <c:v>58.152777777777779</c:v>
                </c:pt>
                <c:pt idx="8375">
                  <c:v>58.159722222222221</c:v>
                </c:pt>
                <c:pt idx="8376">
                  <c:v>58.166666666666664</c:v>
                </c:pt>
                <c:pt idx="8377">
                  <c:v>58.173611111111114</c:v>
                </c:pt>
                <c:pt idx="8378">
                  <c:v>58.18055555555555</c:v>
                </c:pt>
                <c:pt idx="8379">
                  <c:v>58.1875</c:v>
                </c:pt>
                <c:pt idx="8380">
                  <c:v>58.19444444444445</c:v>
                </c:pt>
                <c:pt idx="8381">
                  <c:v>58.201388888888886</c:v>
                </c:pt>
                <c:pt idx="8382">
                  <c:v>58.208333333333336</c:v>
                </c:pt>
                <c:pt idx="8383">
                  <c:v>58.215277777777779</c:v>
                </c:pt>
                <c:pt idx="8384">
                  <c:v>58.222222222222221</c:v>
                </c:pt>
                <c:pt idx="8385">
                  <c:v>58.229166666666664</c:v>
                </c:pt>
                <c:pt idx="8386">
                  <c:v>58.236111111111114</c:v>
                </c:pt>
                <c:pt idx="8387">
                  <c:v>58.24305555555555</c:v>
                </c:pt>
                <c:pt idx="8388">
                  <c:v>58.25</c:v>
                </c:pt>
                <c:pt idx="8389">
                  <c:v>58.25694444444445</c:v>
                </c:pt>
                <c:pt idx="8390">
                  <c:v>58.263888888888886</c:v>
                </c:pt>
                <c:pt idx="8391">
                  <c:v>58.270833333333336</c:v>
                </c:pt>
                <c:pt idx="8392">
                  <c:v>58.277777777777779</c:v>
                </c:pt>
                <c:pt idx="8393">
                  <c:v>58.284722222222221</c:v>
                </c:pt>
                <c:pt idx="8394">
                  <c:v>58.291666666666664</c:v>
                </c:pt>
                <c:pt idx="8395">
                  <c:v>58.298611111111114</c:v>
                </c:pt>
                <c:pt idx="8396">
                  <c:v>58.30555555555555</c:v>
                </c:pt>
                <c:pt idx="8397">
                  <c:v>58.3125</c:v>
                </c:pt>
                <c:pt idx="8398">
                  <c:v>58.31944444444445</c:v>
                </c:pt>
                <c:pt idx="8399">
                  <c:v>58.326388888888886</c:v>
                </c:pt>
                <c:pt idx="8400">
                  <c:v>58.333333333333336</c:v>
                </c:pt>
                <c:pt idx="8401">
                  <c:v>58.340277777777779</c:v>
                </c:pt>
                <c:pt idx="8402">
                  <c:v>58.347222222222221</c:v>
                </c:pt>
                <c:pt idx="8403">
                  <c:v>58.354166666666664</c:v>
                </c:pt>
                <c:pt idx="8404">
                  <c:v>58.361111111111114</c:v>
                </c:pt>
                <c:pt idx="8405">
                  <c:v>58.36805555555555</c:v>
                </c:pt>
                <c:pt idx="8406">
                  <c:v>58.375</c:v>
                </c:pt>
                <c:pt idx="8407">
                  <c:v>58.38194444444445</c:v>
                </c:pt>
                <c:pt idx="8408">
                  <c:v>58.388888888888886</c:v>
                </c:pt>
                <c:pt idx="8409">
                  <c:v>58.395833333333336</c:v>
                </c:pt>
                <c:pt idx="8410">
                  <c:v>58.402777777777779</c:v>
                </c:pt>
                <c:pt idx="8411">
                  <c:v>58.409722222222221</c:v>
                </c:pt>
                <c:pt idx="8412">
                  <c:v>58.416666666666664</c:v>
                </c:pt>
                <c:pt idx="8413">
                  <c:v>58.423611111111114</c:v>
                </c:pt>
                <c:pt idx="8414">
                  <c:v>58.43055555555555</c:v>
                </c:pt>
                <c:pt idx="8415">
                  <c:v>58.4375</c:v>
                </c:pt>
                <c:pt idx="8416">
                  <c:v>58.44444444444445</c:v>
                </c:pt>
                <c:pt idx="8417">
                  <c:v>58.451388888888886</c:v>
                </c:pt>
                <c:pt idx="8418">
                  <c:v>58.458333333333336</c:v>
                </c:pt>
                <c:pt idx="8419">
                  <c:v>58.465277777777779</c:v>
                </c:pt>
                <c:pt idx="8420">
                  <c:v>58.472222222222221</c:v>
                </c:pt>
                <c:pt idx="8421">
                  <c:v>58.479166666666664</c:v>
                </c:pt>
                <c:pt idx="8422">
                  <c:v>58.486111111111114</c:v>
                </c:pt>
                <c:pt idx="8423">
                  <c:v>58.49305555555555</c:v>
                </c:pt>
                <c:pt idx="8424">
                  <c:v>58.5</c:v>
                </c:pt>
                <c:pt idx="8425">
                  <c:v>58.50694444444445</c:v>
                </c:pt>
                <c:pt idx="8426">
                  <c:v>58.513888888888886</c:v>
                </c:pt>
                <c:pt idx="8427">
                  <c:v>58.520833333333336</c:v>
                </c:pt>
                <c:pt idx="8428">
                  <c:v>58.527777777777779</c:v>
                </c:pt>
                <c:pt idx="8429">
                  <c:v>58.534722222222221</c:v>
                </c:pt>
                <c:pt idx="8430">
                  <c:v>58.541666666666664</c:v>
                </c:pt>
                <c:pt idx="8431">
                  <c:v>58.548611111111114</c:v>
                </c:pt>
                <c:pt idx="8432">
                  <c:v>58.55555555555555</c:v>
                </c:pt>
                <c:pt idx="8433">
                  <c:v>58.5625</c:v>
                </c:pt>
                <c:pt idx="8434">
                  <c:v>58.56944444444445</c:v>
                </c:pt>
                <c:pt idx="8435">
                  <c:v>58.576388888888886</c:v>
                </c:pt>
                <c:pt idx="8436">
                  <c:v>58.583333333333336</c:v>
                </c:pt>
                <c:pt idx="8437">
                  <c:v>58.590277777777779</c:v>
                </c:pt>
                <c:pt idx="8438">
                  <c:v>58.597222222222221</c:v>
                </c:pt>
                <c:pt idx="8439">
                  <c:v>58.604166666666664</c:v>
                </c:pt>
                <c:pt idx="8440">
                  <c:v>58.611111111111114</c:v>
                </c:pt>
                <c:pt idx="8441">
                  <c:v>58.61805555555555</c:v>
                </c:pt>
                <c:pt idx="8442">
                  <c:v>58.625</c:v>
                </c:pt>
                <c:pt idx="8443">
                  <c:v>58.63194444444445</c:v>
                </c:pt>
                <c:pt idx="8444">
                  <c:v>58.638888888888886</c:v>
                </c:pt>
                <c:pt idx="8445">
                  <c:v>58.645833333333336</c:v>
                </c:pt>
                <c:pt idx="8446">
                  <c:v>58.652777777777779</c:v>
                </c:pt>
                <c:pt idx="8447">
                  <c:v>58.659722222222221</c:v>
                </c:pt>
                <c:pt idx="8448">
                  <c:v>58.666666666666664</c:v>
                </c:pt>
                <c:pt idx="8449">
                  <c:v>58.673611111111114</c:v>
                </c:pt>
                <c:pt idx="8450">
                  <c:v>58.68055555555555</c:v>
                </c:pt>
                <c:pt idx="8451">
                  <c:v>58.6875</c:v>
                </c:pt>
                <c:pt idx="8452">
                  <c:v>58.69444444444445</c:v>
                </c:pt>
                <c:pt idx="8453">
                  <c:v>58.701388888888886</c:v>
                </c:pt>
                <c:pt idx="8454">
                  <c:v>58.708333333333336</c:v>
                </c:pt>
                <c:pt idx="8455">
                  <c:v>58.715277777777779</c:v>
                </c:pt>
                <c:pt idx="8456">
                  <c:v>58.722222222222221</c:v>
                </c:pt>
                <c:pt idx="8457">
                  <c:v>58.729166666666664</c:v>
                </c:pt>
                <c:pt idx="8458">
                  <c:v>58.736111111111114</c:v>
                </c:pt>
                <c:pt idx="8459">
                  <c:v>58.74305555555555</c:v>
                </c:pt>
                <c:pt idx="8460">
                  <c:v>58.75</c:v>
                </c:pt>
                <c:pt idx="8461">
                  <c:v>58.75694444444445</c:v>
                </c:pt>
                <c:pt idx="8462">
                  <c:v>58.763888888888886</c:v>
                </c:pt>
                <c:pt idx="8463">
                  <c:v>58.770833333333336</c:v>
                </c:pt>
                <c:pt idx="8464">
                  <c:v>58.777777777777779</c:v>
                </c:pt>
                <c:pt idx="8465">
                  <c:v>58.784722222222221</c:v>
                </c:pt>
                <c:pt idx="8466">
                  <c:v>58.791666666666664</c:v>
                </c:pt>
                <c:pt idx="8467">
                  <c:v>58.798611111111114</c:v>
                </c:pt>
                <c:pt idx="8468">
                  <c:v>58.80555555555555</c:v>
                </c:pt>
                <c:pt idx="8469">
                  <c:v>58.8125</c:v>
                </c:pt>
                <c:pt idx="8470">
                  <c:v>58.81944444444445</c:v>
                </c:pt>
                <c:pt idx="8471">
                  <c:v>58.826388888888886</c:v>
                </c:pt>
                <c:pt idx="8472">
                  <c:v>58.833333333333336</c:v>
                </c:pt>
                <c:pt idx="8473">
                  <c:v>58.840277777777779</c:v>
                </c:pt>
                <c:pt idx="8474">
                  <c:v>58.847222222222221</c:v>
                </c:pt>
                <c:pt idx="8475">
                  <c:v>58.854166666666664</c:v>
                </c:pt>
                <c:pt idx="8476">
                  <c:v>58.861111111111114</c:v>
                </c:pt>
                <c:pt idx="8477">
                  <c:v>58.86805555555555</c:v>
                </c:pt>
                <c:pt idx="8478">
                  <c:v>58.875</c:v>
                </c:pt>
                <c:pt idx="8479">
                  <c:v>58.88194444444445</c:v>
                </c:pt>
                <c:pt idx="8480">
                  <c:v>58.888888888888886</c:v>
                </c:pt>
                <c:pt idx="8481">
                  <c:v>58.895833333333336</c:v>
                </c:pt>
                <c:pt idx="8482">
                  <c:v>58.902777777777779</c:v>
                </c:pt>
                <c:pt idx="8483">
                  <c:v>58.909722222222221</c:v>
                </c:pt>
                <c:pt idx="8484">
                  <c:v>58.916666666666664</c:v>
                </c:pt>
                <c:pt idx="8485">
                  <c:v>58.923611111111114</c:v>
                </c:pt>
                <c:pt idx="8486">
                  <c:v>58.93055555555555</c:v>
                </c:pt>
                <c:pt idx="8487">
                  <c:v>58.9375</c:v>
                </c:pt>
                <c:pt idx="8488">
                  <c:v>58.94444444444445</c:v>
                </c:pt>
                <c:pt idx="8489">
                  <c:v>58.951388888888886</c:v>
                </c:pt>
                <c:pt idx="8490">
                  <c:v>58.958333333333336</c:v>
                </c:pt>
                <c:pt idx="8491">
                  <c:v>58.965277777777779</c:v>
                </c:pt>
                <c:pt idx="8492">
                  <c:v>58.972222222222221</c:v>
                </c:pt>
                <c:pt idx="8493">
                  <c:v>58.979166666666664</c:v>
                </c:pt>
                <c:pt idx="8494">
                  <c:v>58.986111111111114</c:v>
                </c:pt>
                <c:pt idx="8495">
                  <c:v>58.99305555555555</c:v>
                </c:pt>
                <c:pt idx="8496">
                  <c:v>59</c:v>
                </c:pt>
                <c:pt idx="8497">
                  <c:v>59.00694444444445</c:v>
                </c:pt>
                <c:pt idx="8498">
                  <c:v>59.013888888888886</c:v>
                </c:pt>
                <c:pt idx="8499">
                  <c:v>59.020833333333336</c:v>
                </c:pt>
                <c:pt idx="8500">
                  <c:v>59.027777777777779</c:v>
                </c:pt>
                <c:pt idx="8501">
                  <c:v>59.034722222222221</c:v>
                </c:pt>
                <c:pt idx="8502">
                  <c:v>59.041666666666664</c:v>
                </c:pt>
                <c:pt idx="8503">
                  <c:v>59.048611111111114</c:v>
                </c:pt>
                <c:pt idx="8504">
                  <c:v>59.05555555555555</c:v>
                </c:pt>
                <c:pt idx="8505">
                  <c:v>59.0625</c:v>
                </c:pt>
                <c:pt idx="8506">
                  <c:v>59.06944444444445</c:v>
                </c:pt>
                <c:pt idx="8507">
                  <c:v>59.076388888888886</c:v>
                </c:pt>
                <c:pt idx="8508">
                  <c:v>59.083333333333336</c:v>
                </c:pt>
                <c:pt idx="8509">
                  <c:v>59.090277777777779</c:v>
                </c:pt>
                <c:pt idx="8510">
                  <c:v>59.097222222222221</c:v>
                </c:pt>
                <c:pt idx="8511">
                  <c:v>59.104166666666664</c:v>
                </c:pt>
                <c:pt idx="8512">
                  <c:v>59.111111111111114</c:v>
                </c:pt>
                <c:pt idx="8513">
                  <c:v>59.11805555555555</c:v>
                </c:pt>
                <c:pt idx="8514">
                  <c:v>59.125</c:v>
                </c:pt>
                <c:pt idx="8515">
                  <c:v>59.13194444444445</c:v>
                </c:pt>
                <c:pt idx="8516">
                  <c:v>59.138888888888886</c:v>
                </c:pt>
                <c:pt idx="8517">
                  <c:v>59.145833333333336</c:v>
                </c:pt>
                <c:pt idx="8518">
                  <c:v>59.152777777777779</c:v>
                </c:pt>
                <c:pt idx="8519">
                  <c:v>59.159722222222221</c:v>
                </c:pt>
                <c:pt idx="8520">
                  <c:v>59.166666666666664</c:v>
                </c:pt>
                <c:pt idx="8521">
                  <c:v>59.173611111111114</c:v>
                </c:pt>
                <c:pt idx="8522">
                  <c:v>59.18055555555555</c:v>
                </c:pt>
                <c:pt idx="8523">
                  <c:v>59.1875</c:v>
                </c:pt>
                <c:pt idx="8524">
                  <c:v>59.19444444444445</c:v>
                </c:pt>
                <c:pt idx="8525">
                  <c:v>59.201388888888886</c:v>
                </c:pt>
                <c:pt idx="8526">
                  <c:v>59.208333333333336</c:v>
                </c:pt>
                <c:pt idx="8527">
                  <c:v>59.215277777777779</c:v>
                </c:pt>
                <c:pt idx="8528">
                  <c:v>59.222222222222221</c:v>
                </c:pt>
                <c:pt idx="8529">
                  <c:v>59.229166666666664</c:v>
                </c:pt>
                <c:pt idx="8530">
                  <c:v>59.236111111111114</c:v>
                </c:pt>
                <c:pt idx="8531">
                  <c:v>59.24305555555555</c:v>
                </c:pt>
                <c:pt idx="8532">
                  <c:v>59.25</c:v>
                </c:pt>
                <c:pt idx="8533">
                  <c:v>59.25694444444445</c:v>
                </c:pt>
                <c:pt idx="8534">
                  <c:v>59.263888888888886</c:v>
                </c:pt>
                <c:pt idx="8535">
                  <c:v>59.270833333333336</c:v>
                </c:pt>
                <c:pt idx="8536">
                  <c:v>59.277777777777779</c:v>
                </c:pt>
                <c:pt idx="8537">
                  <c:v>59.284722222222221</c:v>
                </c:pt>
                <c:pt idx="8538">
                  <c:v>59.291666666666664</c:v>
                </c:pt>
                <c:pt idx="8539">
                  <c:v>59.298611111111114</c:v>
                </c:pt>
                <c:pt idx="8540">
                  <c:v>59.30555555555555</c:v>
                </c:pt>
                <c:pt idx="8541">
                  <c:v>59.3125</c:v>
                </c:pt>
                <c:pt idx="8542">
                  <c:v>59.31944444444445</c:v>
                </c:pt>
                <c:pt idx="8543">
                  <c:v>59.326388888888886</c:v>
                </c:pt>
                <c:pt idx="8544">
                  <c:v>59.333333333333336</c:v>
                </c:pt>
                <c:pt idx="8545">
                  <c:v>59.340277777777779</c:v>
                </c:pt>
                <c:pt idx="8546">
                  <c:v>59.347222222222221</c:v>
                </c:pt>
                <c:pt idx="8547">
                  <c:v>59.354166666666664</c:v>
                </c:pt>
                <c:pt idx="8548">
                  <c:v>59.361111111111114</c:v>
                </c:pt>
                <c:pt idx="8549">
                  <c:v>59.36805555555555</c:v>
                </c:pt>
                <c:pt idx="8550">
                  <c:v>59.375</c:v>
                </c:pt>
                <c:pt idx="8551">
                  <c:v>59.38194444444445</c:v>
                </c:pt>
                <c:pt idx="8552">
                  <c:v>59.388888888888886</c:v>
                </c:pt>
                <c:pt idx="8553">
                  <c:v>59.395833333333336</c:v>
                </c:pt>
                <c:pt idx="8554">
                  <c:v>59.402777777777779</c:v>
                </c:pt>
                <c:pt idx="8555">
                  <c:v>59.409722222222221</c:v>
                </c:pt>
                <c:pt idx="8556">
                  <c:v>59.416666666666664</c:v>
                </c:pt>
                <c:pt idx="8557">
                  <c:v>59.423611111111114</c:v>
                </c:pt>
                <c:pt idx="8558">
                  <c:v>59.43055555555555</c:v>
                </c:pt>
                <c:pt idx="8559">
                  <c:v>59.4375</c:v>
                </c:pt>
                <c:pt idx="8560">
                  <c:v>59.44444444444445</c:v>
                </c:pt>
                <c:pt idx="8561">
                  <c:v>59.451388888888886</c:v>
                </c:pt>
                <c:pt idx="8562">
                  <c:v>59.458333333333336</c:v>
                </c:pt>
                <c:pt idx="8563">
                  <c:v>59.465277777777779</c:v>
                </c:pt>
                <c:pt idx="8564">
                  <c:v>59.472222222222221</c:v>
                </c:pt>
                <c:pt idx="8565">
                  <c:v>59.479166666666664</c:v>
                </c:pt>
                <c:pt idx="8566">
                  <c:v>59.486111111111114</c:v>
                </c:pt>
                <c:pt idx="8567">
                  <c:v>59.49305555555555</c:v>
                </c:pt>
                <c:pt idx="8568">
                  <c:v>59.5</c:v>
                </c:pt>
                <c:pt idx="8569">
                  <c:v>59.50694444444445</c:v>
                </c:pt>
                <c:pt idx="8570">
                  <c:v>59.513888888888886</c:v>
                </c:pt>
                <c:pt idx="8571">
                  <c:v>59.520833333333336</c:v>
                </c:pt>
                <c:pt idx="8572">
                  <c:v>59.527777777777779</c:v>
                </c:pt>
                <c:pt idx="8573">
                  <c:v>59.534722222222221</c:v>
                </c:pt>
                <c:pt idx="8574">
                  <c:v>59.541666666666664</c:v>
                </c:pt>
                <c:pt idx="8575">
                  <c:v>59.548611111111114</c:v>
                </c:pt>
                <c:pt idx="8576">
                  <c:v>59.55555555555555</c:v>
                </c:pt>
                <c:pt idx="8577">
                  <c:v>59.5625</c:v>
                </c:pt>
                <c:pt idx="8578">
                  <c:v>59.56944444444445</c:v>
                </c:pt>
                <c:pt idx="8579">
                  <c:v>59.576388888888886</c:v>
                </c:pt>
                <c:pt idx="8580">
                  <c:v>59.583333333333336</c:v>
                </c:pt>
                <c:pt idx="8581">
                  <c:v>59.590277777777779</c:v>
                </c:pt>
                <c:pt idx="8582">
                  <c:v>59.597222222222221</c:v>
                </c:pt>
                <c:pt idx="8583">
                  <c:v>59.604166666666664</c:v>
                </c:pt>
                <c:pt idx="8584">
                  <c:v>59.611111111111114</c:v>
                </c:pt>
                <c:pt idx="8585">
                  <c:v>59.61805555555555</c:v>
                </c:pt>
                <c:pt idx="8586">
                  <c:v>59.625</c:v>
                </c:pt>
                <c:pt idx="8587">
                  <c:v>59.63194444444445</c:v>
                </c:pt>
                <c:pt idx="8588">
                  <c:v>59.638888888888886</c:v>
                </c:pt>
                <c:pt idx="8589">
                  <c:v>59.645833333333336</c:v>
                </c:pt>
                <c:pt idx="8590">
                  <c:v>59.652777777777779</c:v>
                </c:pt>
                <c:pt idx="8591">
                  <c:v>59.659722222222221</c:v>
                </c:pt>
                <c:pt idx="8592">
                  <c:v>59.666666666666664</c:v>
                </c:pt>
                <c:pt idx="8593">
                  <c:v>59.673611111111114</c:v>
                </c:pt>
                <c:pt idx="8594">
                  <c:v>59.68055555555555</c:v>
                </c:pt>
                <c:pt idx="8595">
                  <c:v>59.6875</c:v>
                </c:pt>
                <c:pt idx="8596">
                  <c:v>59.69444444444445</c:v>
                </c:pt>
                <c:pt idx="8597">
                  <c:v>59.701388888888886</c:v>
                </c:pt>
                <c:pt idx="8598">
                  <c:v>59.708333333333336</c:v>
                </c:pt>
                <c:pt idx="8599">
                  <c:v>59.715277777777779</c:v>
                </c:pt>
                <c:pt idx="8600">
                  <c:v>59.722222222222221</c:v>
                </c:pt>
                <c:pt idx="8601">
                  <c:v>59.729166666666664</c:v>
                </c:pt>
                <c:pt idx="8602">
                  <c:v>59.736111111111114</c:v>
                </c:pt>
                <c:pt idx="8603">
                  <c:v>59.74305555555555</c:v>
                </c:pt>
                <c:pt idx="8604">
                  <c:v>59.75</c:v>
                </c:pt>
                <c:pt idx="8605">
                  <c:v>59.75694444444445</c:v>
                </c:pt>
                <c:pt idx="8606">
                  <c:v>59.763888888888886</c:v>
                </c:pt>
                <c:pt idx="8607">
                  <c:v>59.770833333333336</c:v>
                </c:pt>
                <c:pt idx="8608">
                  <c:v>59.777777777777779</c:v>
                </c:pt>
                <c:pt idx="8609">
                  <c:v>59.784722222222221</c:v>
                </c:pt>
                <c:pt idx="8610">
                  <c:v>59.791666666666664</c:v>
                </c:pt>
                <c:pt idx="8611">
                  <c:v>59.798611111111114</c:v>
                </c:pt>
                <c:pt idx="8612">
                  <c:v>59.80555555555555</c:v>
                </c:pt>
                <c:pt idx="8613">
                  <c:v>59.8125</c:v>
                </c:pt>
                <c:pt idx="8614">
                  <c:v>59.81944444444445</c:v>
                </c:pt>
                <c:pt idx="8615">
                  <c:v>59.826388888888886</c:v>
                </c:pt>
                <c:pt idx="8616">
                  <c:v>59.833333333333336</c:v>
                </c:pt>
                <c:pt idx="8617">
                  <c:v>59.840277777777779</c:v>
                </c:pt>
                <c:pt idx="8618">
                  <c:v>59.847222222222221</c:v>
                </c:pt>
                <c:pt idx="8619">
                  <c:v>59.854166666666664</c:v>
                </c:pt>
                <c:pt idx="8620">
                  <c:v>59.861111111111114</c:v>
                </c:pt>
                <c:pt idx="8621">
                  <c:v>59.86805555555555</c:v>
                </c:pt>
                <c:pt idx="8622">
                  <c:v>59.875</c:v>
                </c:pt>
                <c:pt idx="8623">
                  <c:v>59.88194444444445</c:v>
                </c:pt>
                <c:pt idx="8624">
                  <c:v>59.888888888888886</c:v>
                </c:pt>
                <c:pt idx="8625">
                  <c:v>59.895833333333336</c:v>
                </c:pt>
                <c:pt idx="8626">
                  <c:v>59.902777777777779</c:v>
                </c:pt>
                <c:pt idx="8627">
                  <c:v>59.909722222222221</c:v>
                </c:pt>
                <c:pt idx="8628">
                  <c:v>59.916666666666664</c:v>
                </c:pt>
                <c:pt idx="8629">
                  <c:v>59.923611111111114</c:v>
                </c:pt>
                <c:pt idx="8630">
                  <c:v>59.93055555555555</c:v>
                </c:pt>
                <c:pt idx="8631">
                  <c:v>59.9375</c:v>
                </c:pt>
                <c:pt idx="8632">
                  <c:v>59.94444444444445</c:v>
                </c:pt>
                <c:pt idx="8633">
                  <c:v>59.951388888888886</c:v>
                </c:pt>
                <c:pt idx="8634">
                  <c:v>59.958333333333336</c:v>
                </c:pt>
                <c:pt idx="8635">
                  <c:v>59.965277777777779</c:v>
                </c:pt>
                <c:pt idx="8636">
                  <c:v>59.972222222222221</c:v>
                </c:pt>
                <c:pt idx="8637">
                  <c:v>59.979166666666664</c:v>
                </c:pt>
                <c:pt idx="8638">
                  <c:v>59.986111111111114</c:v>
                </c:pt>
                <c:pt idx="8639">
                  <c:v>59.99305555555555</c:v>
                </c:pt>
                <c:pt idx="8640">
                  <c:v>60</c:v>
                </c:pt>
                <c:pt idx="8641">
                  <c:v>60.00694444444445</c:v>
                </c:pt>
                <c:pt idx="8642">
                  <c:v>60.013888888888886</c:v>
                </c:pt>
                <c:pt idx="8643">
                  <c:v>60.020833333333336</c:v>
                </c:pt>
                <c:pt idx="8644">
                  <c:v>60.027777777777779</c:v>
                </c:pt>
                <c:pt idx="8645">
                  <c:v>60.034722222222221</c:v>
                </c:pt>
                <c:pt idx="8646">
                  <c:v>60.041666666666664</c:v>
                </c:pt>
                <c:pt idx="8647">
                  <c:v>60.048611111111114</c:v>
                </c:pt>
                <c:pt idx="8648">
                  <c:v>60.05555555555555</c:v>
                </c:pt>
                <c:pt idx="8649">
                  <c:v>60.0625</c:v>
                </c:pt>
                <c:pt idx="8650">
                  <c:v>60.06944444444445</c:v>
                </c:pt>
                <c:pt idx="8651">
                  <c:v>60.076388888888886</c:v>
                </c:pt>
                <c:pt idx="8652">
                  <c:v>60.083333333333336</c:v>
                </c:pt>
                <c:pt idx="8653">
                  <c:v>60.090277777777779</c:v>
                </c:pt>
                <c:pt idx="8654">
                  <c:v>60.097222222222221</c:v>
                </c:pt>
                <c:pt idx="8655">
                  <c:v>60.104166666666664</c:v>
                </c:pt>
                <c:pt idx="8656">
                  <c:v>60.111111111111114</c:v>
                </c:pt>
                <c:pt idx="8657">
                  <c:v>60.11805555555555</c:v>
                </c:pt>
                <c:pt idx="8658">
                  <c:v>60.125</c:v>
                </c:pt>
                <c:pt idx="8659">
                  <c:v>60.13194444444445</c:v>
                </c:pt>
                <c:pt idx="8660">
                  <c:v>60.138888888888886</c:v>
                </c:pt>
                <c:pt idx="8661">
                  <c:v>60.145833333333336</c:v>
                </c:pt>
                <c:pt idx="8662">
                  <c:v>60.152777777777779</c:v>
                </c:pt>
                <c:pt idx="8663">
                  <c:v>60.159722222222221</c:v>
                </c:pt>
                <c:pt idx="8664">
                  <c:v>60.166666666666664</c:v>
                </c:pt>
                <c:pt idx="8665">
                  <c:v>60.173611111111114</c:v>
                </c:pt>
                <c:pt idx="8666">
                  <c:v>60.18055555555555</c:v>
                </c:pt>
                <c:pt idx="8667">
                  <c:v>60.1875</c:v>
                </c:pt>
                <c:pt idx="8668">
                  <c:v>60.19444444444445</c:v>
                </c:pt>
                <c:pt idx="8669">
                  <c:v>60.201388888888886</c:v>
                </c:pt>
                <c:pt idx="8670">
                  <c:v>60.208333333333336</c:v>
                </c:pt>
                <c:pt idx="8671">
                  <c:v>60.215277777777779</c:v>
                </c:pt>
                <c:pt idx="8672">
                  <c:v>60.222222222222221</c:v>
                </c:pt>
                <c:pt idx="8673">
                  <c:v>60.229166666666664</c:v>
                </c:pt>
                <c:pt idx="8674">
                  <c:v>60.236111111111114</c:v>
                </c:pt>
                <c:pt idx="8675">
                  <c:v>60.24305555555555</c:v>
                </c:pt>
                <c:pt idx="8676">
                  <c:v>60.25</c:v>
                </c:pt>
                <c:pt idx="8677">
                  <c:v>60.25694444444445</c:v>
                </c:pt>
                <c:pt idx="8678">
                  <c:v>60.263888888888886</c:v>
                </c:pt>
                <c:pt idx="8679">
                  <c:v>60.270833333333336</c:v>
                </c:pt>
                <c:pt idx="8680">
                  <c:v>60.277777777777779</c:v>
                </c:pt>
                <c:pt idx="8681">
                  <c:v>60.284722222222221</c:v>
                </c:pt>
                <c:pt idx="8682">
                  <c:v>60.291666666666664</c:v>
                </c:pt>
                <c:pt idx="8683">
                  <c:v>60.298611111111114</c:v>
                </c:pt>
                <c:pt idx="8684">
                  <c:v>60.30555555555555</c:v>
                </c:pt>
                <c:pt idx="8685">
                  <c:v>60.3125</c:v>
                </c:pt>
                <c:pt idx="8686">
                  <c:v>60.31944444444445</c:v>
                </c:pt>
                <c:pt idx="8687">
                  <c:v>60.326388888888886</c:v>
                </c:pt>
                <c:pt idx="8688">
                  <c:v>60.333333333333336</c:v>
                </c:pt>
                <c:pt idx="8689">
                  <c:v>60.340277777777779</c:v>
                </c:pt>
                <c:pt idx="8690">
                  <c:v>60.347222222222221</c:v>
                </c:pt>
                <c:pt idx="8691">
                  <c:v>60.354166666666664</c:v>
                </c:pt>
                <c:pt idx="8692">
                  <c:v>60.361111111111114</c:v>
                </c:pt>
                <c:pt idx="8693">
                  <c:v>60.36805555555555</c:v>
                </c:pt>
                <c:pt idx="8694">
                  <c:v>60.375</c:v>
                </c:pt>
                <c:pt idx="8695">
                  <c:v>60.38194444444445</c:v>
                </c:pt>
                <c:pt idx="8696">
                  <c:v>60.388888888888886</c:v>
                </c:pt>
                <c:pt idx="8697">
                  <c:v>60.395833333333336</c:v>
                </c:pt>
                <c:pt idx="8698">
                  <c:v>60.402777777777779</c:v>
                </c:pt>
                <c:pt idx="8699">
                  <c:v>60.409722222222221</c:v>
                </c:pt>
                <c:pt idx="8700">
                  <c:v>60.416666666666664</c:v>
                </c:pt>
                <c:pt idx="8701">
                  <c:v>60.423611111111114</c:v>
                </c:pt>
                <c:pt idx="8702">
                  <c:v>60.43055555555555</c:v>
                </c:pt>
                <c:pt idx="8703">
                  <c:v>60.4375</c:v>
                </c:pt>
                <c:pt idx="8704">
                  <c:v>60.44444444444445</c:v>
                </c:pt>
                <c:pt idx="8705">
                  <c:v>60.451388888888886</c:v>
                </c:pt>
                <c:pt idx="8706">
                  <c:v>60.458333333333336</c:v>
                </c:pt>
                <c:pt idx="8707">
                  <c:v>60.465277777777779</c:v>
                </c:pt>
                <c:pt idx="8708">
                  <c:v>60.472222222222221</c:v>
                </c:pt>
                <c:pt idx="8709">
                  <c:v>60.479166666666664</c:v>
                </c:pt>
                <c:pt idx="8710">
                  <c:v>60.486111111111114</c:v>
                </c:pt>
                <c:pt idx="8711">
                  <c:v>60.49305555555555</c:v>
                </c:pt>
                <c:pt idx="8712">
                  <c:v>60.5</c:v>
                </c:pt>
                <c:pt idx="8713">
                  <c:v>60.50694444444445</c:v>
                </c:pt>
                <c:pt idx="8714">
                  <c:v>60.513888888888886</c:v>
                </c:pt>
                <c:pt idx="8715">
                  <c:v>60.520833333333336</c:v>
                </c:pt>
                <c:pt idx="8716">
                  <c:v>60.527777777777779</c:v>
                </c:pt>
                <c:pt idx="8717">
                  <c:v>60.534722222222221</c:v>
                </c:pt>
                <c:pt idx="8718">
                  <c:v>60.541666666666664</c:v>
                </c:pt>
                <c:pt idx="8719">
                  <c:v>60.548611111111114</c:v>
                </c:pt>
                <c:pt idx="8720">
                  <c:v>60.55555555555555</c:v>
                </c:pt>
                <c:pt idx="8721">
                  <c:v>60.5625</c:v>
                </c:pt>
                <c:pt idx="8722">
                  <c:v>60.56944444444445</c:v>
                </c:pt>
                <c:pt idx="8723">
                  <c:v>60.576388888888886</c:v>
                </c:pt>
                <c:pt idx="8724">
                  <c:v>60.583333333333336</c:v>
                </c:pt>
                <c:pt idx="8725">
                  <c:v>60.590277777777779</c:v>
                </c:pt>
                <c:pt idx="8726">
                  <c:v>60.597222222222221</c:v>
                </c:pt>
                <c:pt idx="8727">
                  <c:v>60.604166666666664</c:v>
                </c:pt>
                <c:pt idx="8728">
                  <c:v>60.611111111111114</c:v>
                </c:pt>
                <c:pt idx="8729">
                  <c:v>60.61805555555555</c:v>
                </c:pt>
                <c:pt idx="8730">
                  <c:v>60.625</c:v>
                </c:pt>
                <c:pt idx="8731">
                  <c:v>60.63194444444445</c:v>
                </c:pt>
                <c:pt idx="8732">
                  <c:v>60.638888888888886</c:v>
                </c:pt>
                <c:pt idx="8733">
                  <c:v>60.645833333333336</c:v>
                </c:pt>
                <c:pt idx="8734">
                  <c:v>60.652777777777779</c:v>
                </c:pt>
                <c:pt idx="8735">
                  <c:v>60.659722222222221</c:v>
                </c:pt>
                <c:pt idx="8736">
                  <c:v>60.666666666666664</c:v>
                </c:pt>
                <c:pt idx="8737">
                  <c:v>60.673611111111114</c:v>
                </c:pt>
                <c:pt idx="8738">
                  <c:v>60.68055555555555</c:v>
                </c:pt>
                <c:pt idx="8739">
                  <c:v>60.6875</c:v>
                </c:pt>
                <c:pt idx="8740">
                  <c:v>60.69444444444445</c:v>
                </c:pt>
                <c:pt idx="8741">
                  <c:v>60.701388888888886</c:v>
                </c:pt>
                <c:pt idx="8742">
                  <c:v>60.708333333333336</c:v>
                </c:pt>
                <c:pt idx="8743">
                  <c:v>60.715277777777779</c:v>
                </c:pt>
                <c:pt idx="8744">
                  <c:v>60.722222222222221</c:v>
                </c:pt>
                <c:pt idx="8745">
                  <c:v>60.729166666666664</c:v>
                </c:pt>
                <c:pt idx="8746">
                  <c:v>60.736111111111114</c:v>
                </c:pt>
                <c:pt idx="8747">
                  <c:v>60.74305555555555</c:v>
                </c:pt>
                <c:pt idx="8748">
                  <c:v>60.75</c:v>
                </c:pt>
                <c:pt idx="8749">
                  <c:v>60.75694444444445</c:v>
                </c:pt>
                <c:pt idx="8750">
                  <c:v>60.763888888888886</c:v>
                </c:pt>
                <c:pt idx="8751">
                  <c:v>60.770833333333336</c:v>
                </c:pt>
                <c:pt idx="8752">
                  <c:v>60.777777777777779</c:v>
                </c:pt>
                <c:pt idx="8753">
                  <c:v>60.784722222222221</c:v>
                </c:pt>
                <c:pt idx="8754">
                  <c:v>60.791666666666664</c:v>
                </c:pt>
                <c:pt idx="8755">
                  <c:v>60.798611111111114</c:v>
                </c:pt>
                <c:pt idx="8756">
                  <c:v>60.80555555555555</c:v>
                </c:pt>
                <c:pt idx="8757">
                  <c:v>60.8125</c:v>
                </c:pt>
                <c:pt idx="8758">
                  <c:v>60.81944444444445</c:v>
                </c:pt>
                <c:pt idx="8759">
                  <c:v>60.826388888888886</c:v>
                </c:pt>
                <c:pt idx="8760">
                  <c:v>60.833333333333336</c:v>
                </c:pt>
                <c:pt idx="8761">
                  <c:v>60.840277777777779</c:v>
                </c:pt>
                <c:pt idx="8762">
                  <c:v>60.847222222222221</c:v>
                </c:pt>
                <c:pt idx="8763">
                  <c:v>60.854166666666664</c:v>
                </c:pt>
                <c:pt idx="8764">
                  <c:v>60.861111111111114</c:v>
                </c:pt>
                <c:pt idx="8765">
                  <c:v>60.86805555555555</c:v>
                </c:pt>
                <c:pt idx="8766">
                  <c:v>60.875</c:v>
                </c:pt>
                <c:pt idx="8767">
                  <c:v>60.88194444444445</c:v>
                </c:pt>
                <c:pt idx="8768">
                  <c:v>60.888888888888886</c:v>
                </c:pt>
                <c:pt idx="8769">
                  <c:v>60.895833333333336</c:v>
                </c:pt>
                <c:pt idx="8770">
                  <c:v>60.902777777777779</c:v>
                </c:pt>
                <c:pt idx="8771">
                  <c:v>60.909722222222221</c:v>
                </c:pt>
                <c:pt idx="8772">
                  <c:v>60.916666666666664</c:v>
                </c:pt>
                <c:pt idx="8773">
                  <c:v>60.923611111111114</c:v>
                </c:pt>
                <c:pt idx="8774">
                  <c:v>60.93055555555555</c:v>
                </c:pt>
                <c:pt idx="8775">
                  <c:v>60.9375</c:v>
                </c:pt>
                <c:pt idx="8776">
                  <c:v>60.94444444444445</c:v>
                </c:pt>
                <c:pt idx="8777">
                  <c:v>60.951388888888886</c:v>
                </c:pt>
                <c:pt idx="8778">
                  <c:v>60.958333333333336</c:v>
                </c:pt>
                <c:pt idx="8779">
                  <c:v>60.965277777777779</c:v>
                </c:pt>
                <c:pt idx="8780">
                  <c:v>60.972222222222221</c:v>
                </c:pt>
                <c:pt idx="8781">
                  <c:v>60.979166666666664</c:v>
                </c:pt>
                <c:pt idx="8782">
                  <c:v>60.986111111111114</c:v>
                </c:pt>
                <c:pt idx="8783">
                  <c:v>60.99305555555555</c:v>
                </c:pt>
                <c:pt idx="8784">
                  <c:v>61</c:v>
                </c:pt>
                <c:pt idx="8785">
                  <c:v>61.00694444444445</c:v>
                </c:pt>
                <c:pt idx="8786">
                  <c:v>61.013888888888886</c:v>
                </c:pt>
                <c:pt idx="8787">
                  <c:v>61.020833333333336</c:v>
                </c:pt>
                <c:pt idx="8788">
                  <c:v>61.027777777777779</c:v>
                </c:pt>
                <c:pt idx="8789">
                  <c:v>61.034722222222221</c:v>
                </c:pt>
                <c:pt idx="8790">
                  <c:v>61.041666666666664</c:v>
                </c:pt>
                <c:pt idx="8791">
                  <c:v>61.048611111111114</c:v>
                </c:pt>
                <c:pt idx="8792">
                  <c:v>61.05555555555555</c:v>
                </c:pt>
                <c:pt idx="8793">
                  <c:v>61.0625</c:v>
                </c:pt>
                <c:pt idx="8794">
                  <c:v>61.06944444444445</c:v>
                </c:pt>
                <c:pt idx="8795">
                  <c:v>61.076388888888886</c:v>
                </c:pt>
                <c:pt idx="8796">
                  <c:v>61.083333333333336</c:v>
                </c:pt>
                <c:pt idx="8797">
                  <c:v>61.090277777777779</c:v>
                </c:pt>
                <c:pt idx="8798">
                  <c:v>61.097222222222221</c:v>
                </c:pt>
                <c:pt idx="8799">
                  <c:v>61.104166666666664</c:v>
                </c:pt>
                <c:pt idx="8800">
                  <c:v>61.111111111111114</c:v>
                </c:pt>
                <c:pt idx="8801">
                  <c:v>61.11805555555555</c:v>
                </c:pt>
                <c:pt idx="8802">
                  <c:v>61.125</c:v>
                </c:pt>
                <c:pt idx="8803">
                  <c:v>61.13194444444445</c:v>
                </c:pt>
                <c:pt idx="8804">
                  <c:v>61.138888888888886</c:v>
                </c:pt>
                <c:pt idx="8805">
                  <c:v>61.145833333333336</c:v>
                </c:pt>
                <c:pt idx="8806">
                  <c:v>61.152777777777779</c:v>
                </c:pt>
                <c:pt idx="8807">
                  <c:v>61.159722222222221</c:v>
                </c:pt>
                <c:pt idx="8808">
                  <c:v>61.166666666666664</c:v>
                </c:pt>
                <c:pt idx="8809">
                  <c:v>61.173611111111114</c:v>
                </c:pt>
                <c:pt idx="8810">
                  <c:v>61.18055555555555</c:v>
                </c:pt>
                <c:pt idx="8811">
                  <c:v>61.1875</c:v>
                </c:pt>
                <c:pt idx="8812">
                  <c:v>61.19444444444445</c:v>
                </c:pt>
                <c:pt idx="8813">
                  <c:v>61.201388888888886</c:v>
                </c:pt>
                <c:pt idx="8814">
                  <c:v>61.208333333333336</c:v>
                </c:pt>
                <c:pt idx="8815">
                  <c:v>61.215277777777779</c:v>
                </c:pt>
                <c:pt idx="8816">
                  <c:v>61.222222222222221</c:v>
                </c:pt>
                <c:pt idx="8817">
                  <c:v>61.229166666666664</c:v>
                </c:pt>
                <c:pt idx="8818">
                  <c:v>61.236111111111114</c:v>
                </c:pt>
                <c:pt idx="8819">
                  <c:v>61.24305555555555</c:v>
                </c:pt>
                <c:pt idx="8820">
                  <c:v>61.25</c:v>
                </c:pt>
                <c:pt idx="8821">
                  <c:v>61.25694444444445</c:v>
                </c:pt>
                <c:pt idx="8822">
                  <c:v>61.263888888888886</c:v>
                </c:pt>
                <c:pt idx="8823">
                  <c:v>61.270833333333336</c:v>
                </c:pt>
                <c:pt idx="8824">
                  <c:v>61.277777777777779</c:v>
                </c:pt>
                <c:pt idx="8825">
                  <c:v>61.284722222222221</c:v>
                </c:pt>
                <c:pt idx="8826">
                  <c:v>61.291666666666664</c:v>
                </c:pt>
                <c:pt idx="8827">
                  <c:v>61.298611111111114</c:v>
                </c:pt>
                <c:pt idx="8828">
                  <c:v>61.30555555555555</c:v>
                </c:pt>
                <c:pt idx="8829">
                  <c:v>61.3125</c:v>
                </c:pt>
                <c:pt idx="8830">
                  <c:v>61.31944444444445</c:v>
                </c:pt>
                <c:pt idx="8831">
                  <c:v>61.326388888888886</c:v>
                </c:pt>
                <c:pt idx="8832">
                  <c:v>61.333333333333336</c:v>
                </c:pt>
                <c:pt idx="8833">
                  <c:v>61.340277777777779</c:v>
                </c:pt>
                <c:pt idx="8834">
                  <c:v>61.347222222222221</c:v>
                </c:pt>
                <c:pt idx="8835">
                  <c:v>61.354166666666664</c:v>
                </c:pt>
                <c:pt idx="8836">
                  <c:v>61.361111111111114</c:v>
                </c:pt>
                <c:pt idx="8837">
                  <c:v>61.36805555555555</c:v>
                </c:pt>
                <c:pt idx="8838">
                  <c:v>61.375</c:v>
                </c:pt>
                <c:pt idx="8839">
                  <c:v>61.38194444444445</c:v>
                </c:pt>
                <c:pt idx="8840">
                  <c:v>61.388888888888886</c:v>
                </c:pt>
                <c:pt idx="8841">
                  <c:v>61.395833333333336</c:v>
                </c:pt>
                <c:pt idx="8842">
                  <c:v>61.402777777777779</c:v>
                </c:pt>
                <c:pt idx="8843">
                  <c:v>61.409722222222221</c:v>
                </c:pt>
                <c:pt idx="8844">
                  <c:v>61.416666666666664</c:v>
                </c:pt>
                <c:pt idx="8845">
                  <c:v>61.423611111111114</c:v>
                </c:pt>
                <c:pt idx="8846">
                  <c:v>61.43055555555555</c:v>
                </c:pt>
                <c:pt idx="8847">
                  <c:v>61.4375</c:v>
                </c:pt>
                <c:pt idx="8848">
                  <c:v>61.44444444444445</c:v>
                </c:pt>
                <c:pt idx="8849">
                  <c:v>61.451388888888886</c:v>
                </c:pt>
                <c:pt idx="8850">
                  <c:v>61.458333333333336</c:v>
                </c:pt>
                <c:pt idx="8851">
                  <c:v>61.465277777777779</c:v>
                </c:pt>
                <c:pt idx="8852">
                  <c:v>61.472222222222221</c:v>
                </c:pt>
                <c:pt idx="8853">
                  <c:v>61.479166666666664</c:v>
                </c:pt>
                <c:pt idx="8854">
                  <c:v>61.486111111111114</c:v>
                </c:pt>
                <c:pt idx="8855">
                  <c:v>61.49305555555555</c:v>
                </c:pt>
                <c:pt idx="8856">
                  <c:v>61.5</c:v>
                </c:pt>
                <c:pt idx="8857">
                  <c:v>61.50694444444445</c:v>
                </c:pt>
                <c:pt idx="8858">
                  <c:v>61.513888888888886</c:v>
                </c:pt>
                <c:pt idx="8859">
                  <c:v>61.520833333333336</c:v>
                </c:pt>
                <c:pt idx="8860">
                  <c:v>61.527777777777779</c:v>
                </c:pt>
                <c:pt idx="8861">
                  <c:v>61.534722222222221</c:v>
                </c:pt>
                <c:pt idx="8862">
                  <c:v>61.541666666666664</c:v>
                </c:pt>
                <c:pt idx="8863">
                  <c:v>61.548611111111114</c:v>
                </c:pt>
                <c:pt idx="8864">
                  <c:v>61.55555555555555</c:v>
                </c:pt>
                <c:pt idx="8865">
                  <c:v>61.5625</c:v>
                </c:pt>
                <c:pt idx="8866">
                  <c:v>61.56944444444445</c:v>
                </c:pt>
                <c:pt idx="8867">
                  <c:v>61.576388888888886</c:v>
                </c:pt>
                <c:pt idx="8868">
                  <c:v>61.583333333333336</c:v>
                </c:pt>
                <c:pt idx="8869">
                  <c:v>61.590277777777779</c:v>
                </c:pt>
                <c:pt idx="8870">
                  <c:v>61.597222222222221</c:v>
                </c:pt>
                <c:pt idx="8871">
                  <c:v>61.604166666666664</c:v>
                </c:pt>
                <c:pt idx="8872">
                  <c:v>61.611111111111114</c:v>
                </c:pt>
                <c:pt idx="8873">
                  <c:v>61.61805555555555</c:v>
                </c:pt>
                <c:pt idx="8874">
                  <c:v>61.625</c:v>
                </c:pt>
                <c:pt idx="8875">
                  <c:v>61.63194444444445</c:v>
                </c:pt>
                <c:pt idx="8876">
                  <c:v>61.638888888888886</c:v>
                </c:pt>
                <c:pt idx="8877">
                  <c:v>61.645833333333336</c:v>
                </c:pt>
                <c:pt idx="8878">
                  <c:v>61.652777777777779</c:v>
                </c:pt>
                <c:pt idx="8879">
                  <c:v>61.659722222222221</c:v>
                </c:pt>
                <c:pt idx="8880">
                  <c:v>61.666666666666664</c:v>
                </c:pt>
                <c:pt idx="8881">
                  <c:v>61.673611111111114</c:v>
                </c:pt>
                <c:pt idx="8882">
                  <c:v>61.68055555555555</c:v>
                </c:pt>
                <c:pt idx="8883">
                  <c:v>61.6875</c:v>
                </c:pt>
                <c:pt idx="8884">
                  <c:v>61.69444444444445</c:v>
                </c:pt>
                <c:pt idx="8885">
                  <c:v>61.701388888888886</c:v>
                </c:pt>
                <c:pt idx="8886">
                  <c:v>61.708333333333336</c:v>
                </c:pt>
                <c:pt idx="8887">
                  <c:v>61.715277777777779</c:v>
                </c:pt>
                <c:pt idx="8888">
                  <c:v>61.722222222222221</c:v>
                </c:pt>
                <c:pt idx="8889">
                  <c:v>61.729166666666664</c:v>
                </c:pt>
                <c:pt idx="8890">
                  <c:v>61.736111111111114</c:v>
                </c:pt>
                <c:pt idx="8891">
                  <c:v>61.74305555555555</c:v>
                </c:pt>
                <c:pt idx="8892">
                  <c:v>61.75</c:v>
                </c:pt>
                <c:pt idx="8893">
                  <c:v>61.75694444444445</c:v>
                </c:pt>
                <c:pt idx="8894">
                  <c:v>61.763888888888886</c:v>
                </c:pt>
                <c:pt idx="8895">
                  <c:v>61.770833333333336</c:v>
                </c:pt>
                <c:pt idx="8896">
                  <c:v>61.777777777777779</c:v>
                </c:pt>
                <c:pt idx="8897">
                  <c:v>61.784722222222221</c:v>
                </c:pt>
                <c:pt idx="8898">
                  <c:v>61.791666666666664</c:v>
                </c:pt>
                <c:pt idx="8899">
                  <c:v>61.798611111111114</c:v>
                </c:pt>
                <c:pt idx="8900">
                  <c:v>61.80555555555555</c:v>
                </c:pt>
                <c:pt idx="8901">
                  <c:v>61.8125</c:v>
                </c:pt>
                <c:pt idx="8902">
                  <c:v>61.81944444444445</c:v>
                </c:pt>
                <c:pt idx="8903">
                  <c:v>61.826388888888886</c:v>
                </c:pt>
                <c:pt idx="8904">
                  <c:v>61.833333333333336</c:v>
                </c:pt>
                <c:pt idx="8905">
                  <c:v>61.840277777777779</c:v>
                </c:pt>
                <c:pt idx="8906">
                  <c:v>61.847222222222221</c:v>
                </c:pt>
                <c:pt idx="8907">
                  <c:v>61.854166666666664</c:v>
                </c:pt>
                <c:pt idx="8908">
                  <c:v>61.861111111111114</c:v>
                </c:pt>
                <c:pt idx="8909">
                  <c:v>61.86805555555555</c:v>
                </c:pt>
                <c:pt idx="8910">
                  <c:v>61.875</c:v>
                </c:pt>
                <c:pt idx="8911">
                  <c:v>61.88194444444445</c:v>
                </c:pt>
                <c:pt idx="8912">
                  <c:v>61.888888888888886</c:v>
                </c:pt>
                <c:pt idx="8913">
                  <c:v>61.895833333333336</c:v>
                </c:pt>
                <c:pt idx="8914">
                  <c:v>61.902777777777779</c:v>
                </c:pt>
                <c:pt idx="8915">
                  <c:v>61.909722222222221</c:v>
                </c:pt>
                <c:pt idx="8916">
                  <c:v>61.916666666666664</c:v>
                </c:pt>
                <c:pt idx="8917">
                  <c:v>61.923611111111114</c:v>
                </c:pt>
                <c:pt idx="8918">
                  <c:v>61.93055555555555</c:v>
                </c:pt>
                <c:pt idx="8919">
                  <c:v>61.9375</c:v>
                </c:pt>
                <c:pt idx="8920">
                  <c:v>61.94444444444445</c:v>
                </c:pt>
                <c:pt idx="8921">
                  <c:v>61.951388888888886</c:v>
                </c:pt>
                <c:pt idx="8922">
                  <c:v>61.958333333333336</c:v>
                </c:pt>
                <c:pt idx="8923">
                  <c:v>61.965277777777779</c:v>
                </c:pt>
                <c:pt idx="8924">
                  <c:v>61.972222222222221</c:v>
                </c:pt>
                <c:pt idx="8925">
                  <c:v>61.979166666666664</c:v>
                </c:pt>
                <c:pt idx="8926">
                  <c:v>61.986111111111114</c:v>
                </c:pt>
                <c:pt idx="8927">
                  <c:v>61.99305555555555</c:v>
                </c:pt>
                <c:pt idx="8928">
                  <c:v>62</c:v>
                </c:pt>
                <c:pt idx="8929">
                  <c:v>62.00694444444445</c:v>
                </c:pt>
                <c:pt idx="8930">
                  <c:v>62.013888888888886</c:v>
                </c:pt>
                <c:pt idx="8931">
                  <c:v>62.020833333333336</c:v>
                </c:pt>
                <c:pt idx="8932">
                  <c:v>62.027777777777779</c:v>
                </c:pt>
                <c:pt idx="8933">
                  <c:v>62.034722222222221</c:v>
                </c:pt>
                <c:pt idx="8934">
                  <c:v>62.041666666666664</c:v>
                </c:pt>
                <c:pt idx="8935">
                  <c:v>62.048611111111114</c:v>
                </c:pt>
                <c:pt idx="8936">
                  <c:v>62.05555555555555</c:v>
                </c:pt>
                <c:pt idx="8937">
                  <c:v>62.0625</c:v>
                </c:pt>
                <c:pt idx="8938">
                  <c:v>62.06944444444445</c:v>
                </c:pt>
                <c:pt idx="8939">
                  <c:v>62.076388888888886</c:v>
                </c:pt>
                <c:pt idx="8940">
                  <c:v>62.083333333333336</c:v>
                </c:pt>
                <c:pt idx="8941">
                  <c:v>62.090277777777779</c:v>
                </c:pt>
                <c:pt idx="8942">
                  <c:v>62.097222222222221</c:v>
                </c:pt>
                <c:pt idx="8943">
                  <c:v>62.104166666666664</c:v>
                </c:pt>
                <c:pt idx="8944">
                  <c:v>62.111111111111114</c:v>
                </c:pt>
                <c:pt idx="8945">
                  <c:v>62.11805555555555</c:v>
                </c:pt>
                <c:pt idx="8946">
                  <c:v>62.125</c:v>
                </c:pt>
                <c:pt idx="8947">
                  <c:v>62.13194444444445</c:v>
                </c:pt>
                <c:pt idx="8948">
                  <c:v>62.138888888888886</c:v>
                </c:pt>
                <c:pt idx="8949">
                  <c:v>62.145833333333336</c:v>
                </c:pt>
                <c:pt idx="8950">
                  <c:v>62.152777777777779</c:v>
                </c:pt>
                <c:pt idx="8951">
                  <c:v>62.159722222222221</c:v>
                </c:pt>
                <c:pt idx="8952">
                  <c:v>62.166666666666664</c:v>
                </c:pt>
                <c:pt idx="8953">
                  <c:v>62.173611111111114</c:v>
                </c:pt>
                <c:pt idx="8954">
                  <c:v>62.18055555555555</c:v>
                </c:pt>
                <c:pt idx="8955">
                  <c:v>62.1875</c:v>
                </c:pt>
                <c:pt idx="8956">
                  <c:v>62.19444444444445</c:v>
                </c:pt>
                <c:pt idx="8957">
                  <c:v>62.201388888888886</c:v>
                </c:pt>
                <c:pt idx="8958">
                  <c:v>62.208333333333336</c:v>
                </c:pt>
                <c:pt idx="8959">
                  <c:v>62.215277777777779</c:v>
                </c:pt>
                <c:pt idx="8960">
                  <c:v>62.222222222222221</c:v>
                </c:pt>
                <c:pt idx="8961">
                  <c:v>62.229166666666664</c:v>
                </c:pt>
                <c:pt idx="8962">
                  <c:v>62.236111111111114</c:v>
                </c:pt>
                <c:pt idx="8963">
                  <c:v>62.24305555555555</c:v>
                </c:pt>
                <c:pt idx="8964">
                  <c:v>62.25</c:v>
                </c:pt>
                <c:pt idx="8965">
                  <c:v>62.25694444444445</c:v>
                </c:pt>
                <c:pt idx="8966">
                  <c:v>62.263888888888886</c:v>
                </c:pt>
                <c:pt idx="8967">
                  <c:v>62.270833333333336</c:v>
                </c:pt>
                <c:pt idx="8968">
                  <c:v>62.277777777777779</c:v>
                </c:pt>
                <c:pt idx="8969">
                  <c:v>62.284722222222221</c:v>
                </c:pt>
                <c:pt idx="8970">
                  <c:v>62.291666666666664</c:v>
                </c:pt>
                <c:pt idx="8971">
                  <c:v>62.298611111111114</c:v>
                </c:pt>
                <c:pt idx="8972">
                  <c:v>62.30555555555555</c:v>
                </c:pt>
                <c:pt idx="8973">
                  <c:v>62.3125</c:v>
                </c:pt>
                <c:pt idx="8974">
                  <c:v>62.31944444444445</c:v>
                </c:pt>
                <c:pt idx="8975">
                  <c:v>62.326388888888886</c:v>
                </c:pt>
                <c:pt idx="8976">
                  <c:v>62.333333333333336</c:v>
                </c:pt>
                <c:pt idx="8977">
                  <c:v>62.340277777777779</c:v>
                </c:pt>
                <c:pt idx="8978">
                  <c:v>62.347222222222221</c:v>
                </c:pt>
                <c:pt idx="8979">
                  <c:v>62.354166666666664</c:v>
                </c:pt>
                <c:pt idx="8980">
                  <c:v>62.361111111111114</c:v>
                </c:pt>
                <c:pt idx="8981">
                  <c:v>62.36805555555555</c:v>
                </c:pt>
                <c:pt idx="8982">
                  <c:v>62.375</c:v>
                </c:pt>
                <c:pt idx="8983">
                  <c:v>62.38194444444445</c:v>
                </c:pt>
                <c:pt idx="8984">
                  <c:v>62.388888888888886</c:v>
                </c:pt>
                <c:pt idx="8985">
                  <c:v>62.395833333333336</c:v>
                </c:pt>
                <c:pt idx="8986">
                  <c:v>62.402777777777779</c:v>
                </c:pt>
                <c:pt idx="8987">
                  <c:v>62.409722222222221</c:v>
                </c:pt>
                <c:pt idx="8988">
                  <c:v>62.416666666666664</c:v>
                </c:pt>
                <c:pt idx="8989">
                  <c:v>62.423611111111114</c:v>
                </c:pt>
                <c:pt idx="8990">
                  <c:v>62.43055555555555</c:v>
                </c:pt>
                <c:pt idx="8991">
                  <c:v>62.4375</c:v>
                </c:pt>
                <c:pt idx="8992">
                  <c:v>62.44444444444445</c:v>
                </c:pt>
                <c:pt idx="8993">
                  <c:v>62.451388888888886</c:v>
                </c:pt>
                <c:pt idx="8994">
                  <c:v>62.458333333333336</c:v>
                </c:pt>
                <c:pt idx="8995">
                  <c:v>62.465277777777779</c:v>
                </c:pt>
                <c:pt idx="8996">
                  <c:v>62.472222222222221</c:v>
                </c:pt>
                <c:pt idx="8997">
                  <c:v>62.479166666666664</c:v>
                </c:pt>
                <c:pt idx="8998">
                  <c:v>62.486111111111114</c:v>
                </c:pt>
                <c:pt idx="8999">
                  <c:v>62.49305555555555</c:v>
                </c:pt>
                <c:pt idx="9000">
                  <c:v>62.5</c:v>
                </c:pt>
                <c:pt idx="9001">
                  <c:v>62.50694444444445</c:v>
                </c:pt>
                <c:pt idx="9002">
                  <c:v>62.513888888888886</c:v>
                </c:pt>
                <c:pt idx="9003">
                  <c:v>62.520833333333336</c:v>
                </c:pt>
                <c:pt idx="9004">
                  <c:v>62.527777777777779</c:v>
                </c:pt>
                <c:pt idx="9005">
                  <c:v>62.534722222222221</c:v>
                </c:pt>
                <c:pt idx="9006">
                  <c:v>62.541666666666664</c:v>
                </c:pt>
                <c:pt idx="9007">
                  <c:v>62.548611111111114</c:v>
                </c:pt>
                <c:pt idx="9008">
                  <c:v>62.55555555555555</c:v>
                </c:pt>
                <c:pt idx="9009">
                  <c:v>62.5625</c:v>
                </c:pt>
                <c:pt idx="9010">
                  <c:v>62.56944444444445</c:v>
                </c:pt>
                <c:pt idx="9011">
                  <c:v>62.576388888888886</c:v>
                </c:pt>
                <c:pt idx="9012">
                  <c:v>62.583333333333336</c:v>
                </c:pt>
                <c:pt idx="9013">
                  <c:v>62.590277777777779</c:v>
                </c:pt>
                <c:pt idx="9014">
                  <c:v>62.597222222222221</c:v>
                </c:pt>
                <c:pt idx="9015">
                  <c:v>62.604166666666664</c:v>
                </c:pt>
                <c:pt idx="9016">
                  <c:v>62.611111111111114</c:v>
                </c:pt>
                <c:pt idx="9017">
                  <c:v>62.61805555555555</c:v>
                </c:pt>
                <c:pt idx="9018">
                  <c:v>62.625</c:v>
                </c:pt>
                <c:pt idx="9019">
                  <c:v>62.63194444444445</c:v>
                </c:pt>
                <c:pt idx="9020">
                  <c:v>62.638888888888886</c:v>
                </c:pt>
                <c:pt idx="9021">
                  <c:v>62.645833333333336</c:v>
                </c:pt>
                <c:pt idx="9022">
                  <c:v>62.652777777777779</c:v>
                </c:pt>
                <c:pt idx="9023">
                  <c:v>62.659722222222221</c:v>
                </c:pt>
                <c:pt idx="9024">
                  <c:v>62.666666666666664</c:v>
                </c:pt>
                <c:pt idx="9025">
                  <c:v>62.673611111111114</c:v>
                </c:pt>
                <c:pt idx="9026">
                  <c:v>62.68055555555555</c:v>
                </c:pt>
                <c:pt idx="9027">
                  <c:v>62.6875</c:v>
                </c:pt>
                <c:pt idx="9028">
                  <c:v>62.69444444444445</c:v>
                </c:pt>
                <c:pt idx="9029">
                  <c:v>62.701388888888886</c:v>
                </c:pt>
                <c:pt idx="9030">
                  <c:v>62.708333333333336</c:v>
                </c:pt>
                <c:pt idx="9031">
                  <c:v>62.715277777777779</c:v>
                </c:pt>
                <c:pt idx="9032">
                  <c:v>62.722222222222221</c:v>
                </c:pt>
                <c:pt idx="9033">
                  <c:v>62.729166666666664</c:v>
                </c:pt>
                <c:pt idx="9034">
                  <c:v>62.736111111111114</c:v>
                </c:pt>
                <c:pt idx="9035">
                  <c:v>62.74305555555555</c:v>
                </c:pt>
                <c:pt idx="9036">
                  <c:v>62.75</c:v>
                </c:pt>
                <c:pt idx="9037">
                  <c:v>62.75694444444445</c:v>
                </c:pt>
                <c:pt idx="9038">
                  <c:v>62.763888888888886</c:v>
                </c:pt>
                <c:pt idx="9039">
                  <c:v>62.770833333333336</c:v>
                </c:pt>
                <c:pt idx="9040">
                  <c:v>62.777777777777779</c:v>
                </c:pt>
                <c:pt idx="9041">
                  <c:v>62.784722222222221</c:v>
                </c:pt>
                <c:pt idx="9042">
                  <c:v>62.791666666666664</c:v>
                </c:pt>
                <c:pt idx="9043">
                  <c:v>62.798611111111114</c:v>
                </c:pt>
                <c:pt idx="9044">
                  <c:v>62.80555555555555</c:v>
                </c:pt>
                <c:pt idx="9045">
                  <c:v>62.8125</c:v>
                </c:pt>
                <c:pt idx="9046">
                  <c:v>62.81944444444445</c:v>
                </c:pt>
                <c:pt idx="9047">
                  <c:v>62.826388888888886</c:v>
                </c:pt>
                <c:pt idx="9048">
                  <c:v>62.833333333333336</c:v>
                </c:pt>
                <c:pt idx="9049">
                  <c:v>62.840277777777779</c:v>
                </c:pt>
                <c:pt idx="9050">
                  <c:v>62.847222222222221</c:v>
                </c:pt>
                <c:pt idx="9051">
                  <c:v>62.854166666666664</c:v>
                </c:pt>
                <c:pt idx="9052">
                  <c:v>62.861111111111114</c:v>
                </c:pt>
                <c:pt idx="9053">
                  <c:v>62.86805555555555</c:v>
                </c:pt>
                <c:pt idx="9054">
                  <c:v>62.875</c:v>
                </c:pt>
                <c:pt idx="9055">
                  <c:v>62.88194444444445</c:v>
                </c:pt>
                <c:pt idx="9056">
                  <c:v>62.888888888888886</c:v>
                </c:pt>
                <c:pt idx="9057">
                  <c:v>62.895833333333336</c:v>
                </c:pt>
                <c:pt idx="9058">
                  <c:v>62.902777777777779</c:v>
                </c:pt>
                <c:pt idx="9059">
                  <c:v>62.909722222222221</c:v>
                </c:pt>
                <c:pt idx="9060">
                  <c:v>62.916666666666664</c:v>
                </c:pt>
                <c:pt idx="9061">
                  <c:v>62.923611111111114</c:v>
                </c:pt>
                <c:pt idx="9062">
                  <c:v>62.93055555555555</c:v>
                </c:pt>
                <c:pt idx="9063">
                  <c:v>62.9375</c:v>
                </c:pt>
                <c:pt idx="9064">
                  <c:v>62.94444444444445</c:v>
                </c:pt>
                <c:pt idx="9065">
                  <c:v>62.951388888888886</c:v>
                </c:pt>
                <c:pt idx="9066">
                  <c:v>62.958333333333336</c:v>
                </c:pt>
                <c:pt idx="9067">
                  <c:v>62.965277777777779</c:v>
                </c:pt>
                <c:pt idx="9068">
                  <c:v>62.972222222222221</c:v>
                </c:pt>
                <c:pt idx="9069">
                  <c:v>62.979166666666664</c:v>
                </c:pt>
                <c:pt idx="9070">
                  <c:v>62.986111111111114</c:v>
                </c:pt>
                <c:pt idx="9071">
                  <c:v>62.99305555555555</c:v>
                </c:pt>
                <c:pt idx="9072">
                  <c:v>63</c:v>
                </c:pt>
                <c:pt idx="9073">
                  <c:v>63.00694444444445</c:v>
                </c:pt>
                <c:pt idx="9074">
                  <c:v>63.013888888888886</c:v>
                </c:pt>
                <c:pt idx="9075">
                  <c:v>63.020833333333336</c:v>
                </c:pt>
                <c:pt idx="9076">
                  <c:v>63.027777777777779</c:v>
                </c:pt>
                <c:pt idx="9077">
                  <c:v>63.034722222222221</c:v>
                </c:pt>
                <c:pt idx="9078">
                  <c:v>63.041666666666664</c:v>
                </c:pt>
                <c:pt idx="9079">
                  <c:v>63.048611111111114</c:v>
                </c:pt>
                <c:pt idx="9080">
                  <c:v>63.05555555555555</c:v>
                </c:pt>
                <c:pt idx="9081">
                  <c:v>63.0625</c:v>
                </c:pt>
                <c:pt idx="9082">
                  <c:v>63.06944444444445</c:v>
                </c:pt>
                <c:pt idx="9083">
                  <c:v>63.076388888888886</c:v>
                </c:pt>
                <c:pt idx="9084">
                  <c:v>63.083333333333336</c:v>
                </c:pt>
                <c:pt idx="9085">
                  <c:v>63.090277777777779</c:v>
                </c:pt>
                <c:pt idx="9086">
                  <c:v>63.097222222222221</c:v>
                </c:pt>
                <c:pt idx="9087">
                  <c:v>63.104166666666664</c:v>
                </c:pt>
                <c:pt idx="9088">
                  <c:v>63.111111111111114</c:v>
                </c:pt>
                <c:pt idx="9089">
                  <c:v>63.11805555555555</c:v>
                </c:pt>
                <c:pt idx="9090">
                  <c:v>63.125</c:v>
                </c:pt>
                <c:pt idx="9091">
                  <c:v>63.13194444444445</c:v>
                </c:pt>
                <c:pt idx="9092">
                  <c:v>63.138888888888886</c:v>
                </c:pt>
                <c:pt idx="9093">
                  <c:v>63.145833333333336</c:v>
                </c:pt>
                <c:pt idx="9094">
                  <c:v>63.152777777777779</c:v>
                </c:pt>
                <c:pt idx="9095">
                  <c:v>63.159722222222221</c:v>
                </c:pt>
                <c:pt idx="9096">
                  <c:v>63.166666666666664</c:v>
                </c:pt>
                <c:pt idx="9097">
                  <c:v>63.173611111111114</c:v>
                </c:pt>
                <c:pt idx="9098">
                  <c:v>63.18055555555555</c:v>
                </c:pt>
                <c:pt idx="9099">
                  <c:v>63.1875</c:v>
                </c:pt>
                <c:pt idx="9100">
                  <c:v>63.19444444444445</c:v>
                </c:pt>
                <c:pt idx="9101">
                  <c:v>63.201388888888886</c:v>
                </c:pt>
                <c:pt idx="9102">
                  <c:v>63.208333333333336</c:v>
                </c:pt>
                <c:pt idx="9103">
                  <c:v>63.215277777777779</c:v>
                </c:pt>
                <c:pt idx="9104">
                  <c:v>63.222222222222221</c:v>
                </c:pt>
                <c:pt idx="9105">
                  <c:v>63.229166666666664</c:v>
                </c:pt>
                <c:pt idx="9106">
                  <c:v>63.236111111111114</c:v>
                </c:pt>
                <c:pt idx="9107">
                  <c:v>63.24305555555555</c:v>
                </c:pt>
                <c:pt idx="9108">
                  <c:v>63.25</c:v>
                </c:pt>
                <c:pt idx="9109">
                  <c:v>63.25694444444445</c:v>
                </c:pt>
                <c:pt idx="9110">
                  <c:v>63.263888888888886</c:v>
                </c:pt>
                <c:pt idx="9111">
                  <c:v>63.270833333333336</c:v>
                </c:pt>
                <c:pt idx="9112">
                  <c:v>63.277777777777779</c:v>
                </c:pt>
                <c:pt idx="9113">
                  <c:v>63.284722222222221</c:v>
                </c:pt>
                <c:pt idx="9114">
                  <c:v>63.291666666666664</c:v>
                </c:pt>
                <c:pt idx="9115">
                  <c:v>63.298611111111114</c:v>
                </c:pt>
                <c:pt idx="9116">
                  <c:v>63.30555555555555</c:v>
                </c:pt>
                <c:pt idx="9117">
                  <c:v>63.3125</c:v>
                </c:pt>
                <c:pt idx="9118">
                  <c:v>63.31944444444445</c:v>
                </c:pt>
                <c:pt idx="9119">
                  <c:v>63.326388888888886</c:v>
                </c:pt>
                <c:pt idx="9120">
                  <c:v>63.333333333333336</c:v>
                </c:pt>
                <c:pt idx="9121">
                  <c:v>63.340277777777779</c:v>
                </c:pt>
                <c:pt idx="9122">
                  <c:v>63.347222222222221</c:v>
                </c:pt>
                <c:pt idx="9123">
                  <c:v>63.354166666666664</c:v>
                </c:pt>
                <c:pt idx="9124">
                  <c:v>63.361111111111114</c:v>
                </c:pt>
                <c:pt idx="9125">
                  <c:v>63.36805555555555</c:v>
                </c:pt>
                <c:pt idx="9126">
                  <c:v>63.375</c:v>
                </c:pt>
                <c:pt idx="9127">
                  <c:v>63.38194444444445</c:v>
                </c:pt>
                <c:pt idx="9128">
                  <c:v>63.388888888888886</c:v>
                </c:pt>
                <c:pt idx="9129">
                  <c:v>63.395833333333336</c:v>
                </c:pt>
                <c:pt idx="9130">
                  <c:v>63.402777777777779</c:v>
                </c:pt>
                <c:pt idx="9131">
                  <c:v>63.409722222222221</c:v>
                </c:pt>
                <c:pt idx="9132">
                  <c:v>63.416666666666664</c:v>
                </c:pt>
                <c:pt idx="9133">
                  <c:v>63.423611111111114</c:v>
                </c:pt>
                <c:pt idx="9134">
                  <c:v>63.43055555555555</c:v>
                </c:pt>
                <c:pt idx="9135">
                  <c:v>63.4375</c:v>
                </c:pt>
                <c:pt idx="9136">
                  <c:v>63.44444444444445</c:v>
                </c:pt>
                <c:pt idx="9137">
                  <c:v>63.451388888888886</c:v>
                </c:pt>
                <c:pt idx="9138">
                  <c:v>63.458333333333336</c:v>
                </c:pt>
                <c:pt idx="9139">
                  <c:v>63.465277777777779</c:v>
                </c:pt>
                <c:pt idx="9140">
                  <c:v>63.472222222222221</c:v>
                </c:pt>
                <c:pt idx="9141">
                  <c:v>63.479166666666664</c:v>
                </c:pt>
                <c:pt idx="9142">
                  <c:v>63.486111111111114</c:v>
                </c:pt>
                <c:pt idx="9143">
                  <c:v>63.49305555555555</c:v>
                </c:pt>
                <c:pt idx="9144">
                  <c:v>63.5</c:v>
                </c:pt>
              </c:numCache>
            </c:numRef>
          </c:xVal>
          <c:yVal>
            <c:numRef>
              <c:f>'El_Seibo_Res Empty'!$H$4:$H$9148</c:f>
              <c:numCache>
                <c:formatCode>0</c:formatCode>
                <c:ptCount val="914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2.8316846999999999E-3</c:v>
                </c:pt>
                <c:pt idx="54">
                  <c:v>5.6633693999999998E-3</c:v>
                </c:pt>
                <c:pt idx="55">
                  <c:v>1.13267388E-2</c:v>
                </c:pt>
                <c:pt idx="56">
                  <c:v>2.2653477599999999E-2</c:v>
                </c:pt>
                <c:pt idx="57">
                  <c:v>3.6811901100000002E-2</c:v>
                </c:pt>
                <c:pt idx="58">
                  <c:v>5.9465378700000002E-2</c:v>
                </c:pt>
                <c:pt idx="59">
                  <c:v>9.3445595099999987E-2</c:v>
                </c:pt>
                <c:pt idx="60">
                  <c:v>0.1387525503</c:v>
                </c:pt>
                <c:pt idx="61">
                  <c:v>0.20388129839999999</c:v>
                </c:pt>
                <c:pt idx="62">
                  <c:v>0.28600015470000001</c:v>
                </c:pt>
                <c:pt idx="63">
                  <c:v>0.39643585799999997</c:v>
                </c:pt>
                <c:pt idx="64">
                  <c:v>0.53518840829999992</c:v>
                </c:pt>
                <c:pt idx="65">
                  <c:v>0.71358454439999996</c:v>
                </c:pt>
                <c:pt idx="66">
                  <c:v>0.93445595100000001</c:v>
                </c:pt>
                <c:pt idx="67">
                  <c:v>1.2062976822</c:v>
                </c:pt>
                <c:pt idx="68">
                  <c:v>1.5404364767999998</c:v>
                </c:pt>
                <c:pt idx="69">
                  <c:v>1.7471494598999999</c:v>
                </c:pt>
                <c:pt idx="70">
                  <c:v>1.9595258124000001</c:v>
                </c:pt>
                <c:pt idx="71">
                  <c:v>2.2257041741999997</c:v>
                </c:pt>
                <c:pt idx="72">
                  <c:v>2.5626746534999998</c:v>
                </c:pt>
                <c:pt idx="73">
                  <c:v>3.0072491513999999</c:v>
                </c:pt>
                <c:pt idx="74">
                  <c:v>3.6160613618999999</c:v>
                </c:pt>
                <c:pt idx="75">
                  <c:v>3.8256060296999999</c:v>
                </c:pt>
                <c:pt idx="76">
                  <c:v>3.9898437423000002</c:v>
                </c:pt>
                <c:pt idx="77">
                  <c:v>4.1993884101000001</c:v>
                </c:pt>
                <c:pt idx="78">
                  <c:v>4.4627350871999996</c:v>
                </c:pt>
                <c:pt idx="79">
                  <c:v>4.7798837735999999</c:v>
                </c:pt>
                <c:pt idx="80">
                  <c:v>5.0517255048000003</c:v>
                </c:pt>
                <c:pt idx="81">
                  <c:v>5.1564978387</c:v>
                </c:pt>
                <c:pt idx="82">
                  <c:v>5.2754285961000003</c:v>
                </c:pt>
                <c:pt idx="83">
                  <c:v>5.4085177770000001</c:v>
                </c:pt>
                <c:pt idx="84">
                  <c:v>5.5614287508000002</c:v>
                </c:pt>
                <c:pt idx="85">
                  <c:v>5.7284981480999999</c:v>
                </c:pt>
                <c:pt idx="86">
                  <c:v>5.9097259688999992</c:v>
                </c:pt>
                <c:pt idx="87">
                  <c:v>6.0626369426999993</c:v>
                </c:pt>
                <c:pt idx="88">
                  <c:v>6.1305973754999998</c:v>
                </c:pt>
                <c:pt idx="89">
                  <c:v>6.2042211777</c:v>
                </c:pt>
                <c:pt idx="90">
                  <c:v>6.2835083492999999</c:v>
                </c:pt>
                <c:pt idx="91">
                  <c:v>6.3627955208999998</c:v>
                </c:pt>
                <c:pt idx="92">
                  <c:v>6.4449143771999999</c:v>
                </c:pt>
                <c:pt idx="93">
                  <c:v>6.5298649181999995</c:v>
                </c:pt>
                <c:pt idx="94">
                  <c:v>6.6176471438999993</c:v>
                </c:pt>
                <c:pt idx="95">
                  <c:v>6.7025976848999997</c:v>
                </c:pt>
                <c:pt idx="96">
                  <c:v>6.7903799106000005</c:v>
                </c:pt>
                <c:pt idx="97">
                  <c:v>6.8753304516</c:v>
                </c:pt>
                <c:pt idx="98">
                  <c:v>6.9347958302999997</c:v>
                </c:pt>
                <c:pt idx="99">
                  <c:v>6.9772711008000003</c:v>
                </c:pt>
                <c:pt idx="100">
                  <c:v>7.0197463713000001</c:v>
                </c:pt>
                <c:pt idx="101">
                  <c:v>7.0593899571000005</c:v>
                </c:pt>
                <c:pt idx="102">
                  <c:v>7.0990335428999991</c:v>
                </c:pt>
                <c:pt idx="103">
                  <c:v>7.1415088133999998</c:v>
                </c:pt>
                <c:pt idx="104">
                  <c:v>7.1811523991999993</c:v>
                </c:pt>
                <c:pt idx="105">
                  <c:v>7.2207959849999996</c:v>
                </c:pt>
                <c:pt idx="106">
                  <c:v>7.2604395707999991</c:v>
                </c:pt>
                <c:pt idx="107">
                  <c:v>7.2972514718999992</c:v>
                </c:pt>
                <c:pt idx="108">
                  <c:v>7.3368950577000005</c:v>
                </c:pt>
                <c:pt idx="109">
                  <c:v>7.3737069587999988</c:v>
                </c:pt>
                <c:pt idx="110">
                  <c:v>7.4105188598999998</c:v>
                </c:pt>
                <c:pt idx="111">
                  <c:v>7.4473307609999999</c:v>
                </c:pt>
                <c:pt idx="112">
                  <c:v>7.4813109773999997</c:v>
                </c:pt>
                <c:pt idx="113">
                  <c:v>7.5181228784999998</c:v>
                </c:pt>
                <c:pt idx="114">
                  <c:v>7.5521030948999996</c:v>
                </c:pt>
                <c:pt idx="115">
                  <c:v>7.5860833112999995</c:v>
                </c:pt>
                <c:pt idx="116">
                  <c:v>7.6200635277000002</c:v>
                </c:pt>
                <c:pt idx="117">
                  <c:v>7.6540437441</c:v>
                </c:pt>
                <c:pt idx="118">
                  <c:v>7.6851922757999995</c:v>
                </c:pt>
                <c:pt idx="119">
                  <c:v>7.7050140687000006</c:v>
                </c:pt>
                <c:pt idx="120">
                  <c:v>7.7220041768999996</c:v>
                </c:pt>
                <c:pt idx="121">
                  <c:v>7.7418259697999989</c:v>
                </c:pt>
                <c:pt idx="122">
                  <c:v>7.7616477627</c:v>
                </c:pt>
                <c:pt idx="123">
                  <c:v>7.778637870899999</c:v>
                </c:pt>
                <c:pt idx="124">
                  <c:v>7.7984596637999992</c:v>
                </c:pt>
                <c:pt idx="125">
                  <c:v>7.815449772</c:v>
                </c:pt>
                <c:pt idx="126">
                  <c:v>7.8324398802000008</c:v>
                </c:pt>
                <c:pt idx="127">
                  <c:v>7.8494299883999998</c:v>
                </c:pt>
                <c:pt idx="128">
                  <c:v>7.8664200965999997</c:v>
                </c:pt>
                <c:pt idx="129">
                  <c:v>7.8834102047999988</c:v>
                </c:pt>
                <c:pt idx="130">
                  <c:v>7.8975686282999993</c:v>
                </c:pt>
                <c:pt idx="131">
                  <c:v>7.9145587365000001</c:v>
                </c:pt>
                <c:pt idx="132">
                  <c:v>7.9315488447</c:v>
                </c:pt>
                <c:pt idx="133">
                  <c:v>7.9457072682000005</c:v>
                </c:pt>
                <c:pt idx="134">
                  <c:v>7.9598656917000001</c:v>
                </c:pt>
                <c:pt idx="135">
                  <c:v>7.9768557998999992</c:v>
                </c:pt>
                <c:pt idx="136">
                  <c:v>7.9910142233999997</c:v>
                </c:pt>
                <c:pt idx="137">
                  <c:v>8.0051726469000002</c:v>
                </c:pt>
                <c:pt idx="138">
                  <c:v>8.0193310703999998</c:v>
                </c:pt>
                <c:pt idx="139">
                  <c:v>8.0334894938999994</c:v>
                </c:pt>
                <c:pt idx="140">
                  <c:v>8.0448162327000006</c:v>
                </c:pt>
                <c:pt idx="141">
                  <c:v>8.0589746562000002</c:v>
                </c:pt>
                <c:pt idx="142">
                  <c:v>8.0731330796999998</c:v>
                </c:pt>
                <c:pt idx="143">
                  <c:v>8.0844598184999992</c:v>
                </c:pt>
                <c:pt idx="144">
                  <c:v>8.0986182420000006</c:v>
                </c:pt>
                <c:pt idx="145">
                  <c:v>8.1099449807999999</c:v>
                </c:pt>
                <c:pt idx="146">
                  <c:v>8.1212717195999993</c:v>
                </c:pt>
                <c:pt idx="147">
                  <c:v>8.1325984583999986</c:v>
                </c:pt>
                <c:pt idx="148">
                  <c:v>8.1467568819</c:v>
                </c:pt>
                <c:pt idx="149">
                  <c:v>8.1580836207000011</c:v>
                </c:pt>
                <c:pt idx="150">
                  <c:v>8.1694103595000005</c:v>
                </c:pt>
                <c:pt idx="151">
                  <c:v>8.1779054135999996</c:v>
                </c:pt>
                <c:pt idx="152">
                  <c:v>8.1892321523999989</c:v>
                </c:pt>
                <c:pt idx="153">
                  <c:v>8.2005588912</c:v>
                </c:pt>
                <c:pt idx="154">
                  <c:v>8.2118856299999994</c:v>
                </c:pt>
                <c:pt idx="155">
                  <c:v>8.2203806841000002</c:v>
                </c:pt>
                <c:pt idx="156">
                  <c:v>8.2317074228999996</c:v>
                </c:pt>
                <c:pt idx="157">
                  <c:v>8.2402024770000004</c:v>
                </c:pt>
                <c:pt idx="158">
                  <c:v>8.2486975310999995</c:v>
                </c:pt>
                <c:pt idx="159">
                  <c:v>8.2600242698999988</c:v>
                </c:pt>
                <c:pt idx="160">
                  <c:v>8.2685193239999997</c:v>
                </c:pt>
                <c:pt idx="161">
                  <c:v>8.2770143781000005</c:v>
                </c:pt>
                <c:pt idx="162">
                  <c:v>8.2855094321999996</c:v>
                </c:pt>
                <c:pt idx="163">
                  <c:v>8.2940044862999986</c:v>
                </c:pt>
                <c:pt idx="164">
                  <c:v>8.299667855700001</c:v>
                </c:pt>
                <c:pt idx="165">
                  <c:v>8.3081629097999983</c:v>
                </c:pt>
                <c:pt idx="166">
                  <c:v>8.3166579638999991</c:v>
                </c:pt>
                <c:pt idx="167">
                  <c:v>8.3223213332999997</c:v>
                </c:pt>
                <c:pt idx="168">
                  <c:v>8.3308163873999987</c:v>
                </c:pt>
                <c:pt idx="169">
                  <c:v>8.3364797567999993</c:v>
                </c:pt>
                <c:pt idx="170">
                  <c:v>8.3449748109000002</c:v>
                </c:pt>
                <c:pt idx="171">
                  <c:v>8.3506381802999989</c:v>
                </c:pt>
                <c:pt idx="172">
                  <c:v>8.3563015497000013</c:v>
                </c:pt>
                <c:pt idx="173">
                  <c:v>8.3619649191000001</c:v>
                </c:pt>
                <c:pt idx="174">
                  <c:v>8.3676282885000006</c:v>
                </c:pt>
                <c:pt idx="175">
                  <c:v>8.3732916578999994</c:v>
                </c:pt>
                <c:pt idx="176">
                  <c:v>8.3789550273</c:v>
                </c:pt>
                <c:pt idx="177">
                  <c:v>8.3846183967000005</c:v>
                </c:pt>
                <c:pt idx="178">
                  <c:v>8.3902817660999993</c:v>
                </c:pt>
                <c:pt idx="179">
                  <c:v>8.3931134507999996</c:v>
                </c:pt>
                <c:pt idx="180">
                  <c:v>8.3959451354999999</c:v>
                </c:pt>
                <c:pt idx="181">
                  <c:v>8.3987768202000002</c:v>
                </c:pt>
                <c:pt idx="182">
                  <c:v>8.4016085048999987</c:v>
                </c:pt>
                <c:pt idx="183">
                  <c:v>8.4044401896000007</c:v>
                </c:pt>
                <c:pt idx="184">
                  <c:v>8.4072718742999992</c:v>
                </c:pt>
                <c:pt idx="185">
                  <c:v>8.4101035589999995</c:v>
                </c:pt>
                <c:pt idx="186">
                  <c:v>8.4129352436999998</c:v>
                </c:pt>
                <c:pt idx="187">
                  <c:v>8.4157669284000001</c:v>
                </c:pt>
                <c:pt idx="188">
                  <c:v>8.4185986131000003</c:v>
                </c:pt>
                <c:pt idx="189">
                  <c:v>8.4185986131000003</c:v>
                </c:pt>
                <c:pt idx="190">
                  <c:v>8.4214302977999989</c:v>
                </c:pt>
                <c:pt idx="191">
                  <c:v>8.4242619824999991</c:v>
                </c:pt>
                <c:pt idx="192">
                  <c:v>8.4270936672000012</c:v>
                </c:pt>
                <c:pt idx="193">
                  <c:v>8.4270936672000012</c:v>
                </c:pt>
                <c:pt idx="194">
                  <c:v>8.4299253518999997</c:v>
                </c:pt>
                <c:pt idx="195">
                  <c:v>8.4327570366</c:v>
                </c:pt>
                <c:pt idx="196">
                  <c:v>8.4327570366</c:v>
                </c:pt>
                <c:pt idx="197">
                  <c:v>8.4355887212999985</c:v>
                </c:pt>
                <c:pt idx="198">
                  <c:v>8.4384204060000005</c:v>
                </c:pt>
                <c:pt idx="199">
                  <c:v>8.4384204060000005</c:v>
                </c:pt>
                <c:pt idx="200">
                  <c:v>8.4412520907000008</c:v>
                </c:pt>
                <c:pt idx="201">
                  <c:v>8.4412520907000008</c:v>
                </c:pt>
                <c:pt idx="202">
                  <c:v>8.4440837753999993</c:v>
                </c:pt>
                <c:pt idx="203">
                  <c:v>8.4440837753999993</c:v>
                </c:pt>
                <c:pt idx="204">
                  <c:v>8.4469154600999996</c:v>
                </c:pt>
                <c:pt idx="205">
                  <c:v>8.4469154600999996</c:v>
                </c:pt>
                <c:pt idx="206">
                  <c:v>8.4497471447999999</c:v>
                </c:pt>
                <c:pt idx="207">
                  <c:v>8.4497471447999999</c:v>
                </c:pt>
                <c:pt idx="208">
                  <c:v>8.4525788295000002</c:v>
                </c:pt>
                <c:pt idx="209">
                  <c:v>8.4525788295000002</c:v>
                </c:pt>
                <c:pt idx="210">
                  <c:v>8.4525788295000002</c:v>
                </c:pt>
                <c:pt idx="211">
                  <c:v>8.4554105142000004</c:v>
                </c:pt>
                <c:pt idx="212">
                  <c:v>8.4554105142000004</c:v>
                </c:pt>
                <c:pt idx="213">
                  <c:v>8.458242198899999</c:v>
                </c:pt>
                <c:pt idx="214">
                  <c:v>8.458242198899999</c:v>
                </c:pt>
                <c:pt idx="215">
                  <c:v>8.458242198899999</c:v>
                </c:pt>
                <c:pt idx="216">
                  <c:v>8.458242198899999</c:v>
                </c:pt>
                <c:pt idx="217">
                  <c:v>8.4610738835999992</c:v>
                </c:pt>
                <c:pt idx="218">
                  <c:v>8.4610738835999992</c:v>
                </c:pt>
                <c:pt idx="219">
                  <c:v>8.4610738835999992</c:v>
                </c:pt>
                <c:pt idx="220">
                  <c:v>8.4639055682999995</c:v>
                </c:pt>
                <c:pt idx="221">
                  <c:v>8.4639055682999995</c:v>
                </c:pt>
                <c:pt idx="222">
                  <c:v>8.4639055682999995</c:v>
                </c:pt>
                <c:pt idx="223">
                  <c:v>8.4639055682999995</c:v>
                </c:pt>
                <c:pt idx="224">
                  <c:v>8.4667372529999998</c:v>
                </c:pt>
                <c:pt idx="225">
                  <c:v>8.4667372529999998</c:v>
                </c:pt>
                <c:pt idx="226">
                  <c:v>8.4667372529999998</c:v>
                </c:pt>
                <c:pt idx="227">
                  <c:v>8.4667372529999998</c:v>
                </c:pt>
                <c:pt idx="228">
                  <c:v>8.4667372529999998</c:v>
                </c:pt>
                <c:pt idx="229">
                  <c:v>8.4695689377000001</c:v>
                </c:pt>
                <c:pt idx="230">
                  <c:v>8.4695689377000001</c:v>
                </c:pt>
                <c:pt idx="231">
                  <c:v>8.4695689377000001</c:v>
                </c:pt>
                <c:pt idx="232">
                  <c:v>8.4695689377000001</c:v>
                </c:pt>
                <c:pt idx="233">
                  <c:v>8.4695689377000001</c:v>
                </c:pt>
                <c:pt idx="234">
                  <c:v>8.4695689377000001</c:v>
                </c:pt>
                <c:pt idx="235">
                  <c:v>8.4695689377000001</c:v>
                </c:pt>
                <c:pt idx="236">
                  <c:v>8.4724006223999986</c:v>
                </c:pt>
                <c:pt idx="237">
                  <c:v>8.4724006223999986</c:v>
                </c:pt>
                <c:pt idx="238">
                  <c:v>8.4724006223999986</c:v>
                </c:pt>
                <c:pt idx="239">
                  <c:v>8.4724006223999986</c:v>
                </c:pt>
                <c:pt idx="240">
                  <c:v>8.4724006223999986</c:v>
                </c:pt>
                <c:pt idx="241">
                  <c:v>8.4724006223999986</c:v>
                </c:pt>
                <c:pt idx="242">
                  <c:v>8.4724006223999986</c:v>
                </c:pt>
                <c:pt idx="243">
                  <c:v>8.4724006223999986</c:v>
                </c:pt>
                <c:pt idx="244">
                  <c:v>8.4724006223999986</c:v>
                </c:pt>
                <c:pt idx="245">
                  <c:v>8.4724006223999986</c:v>
                </c:pt>
                <c:pt idx="246">
                  <c:v>8.4724006223999986</c:v>
                </c:pt>
                <c:pt idx="247">
                  <c:v>8.4724006223999986</c:v>
                </c:pt>
                <c:pt idx="248">
                  <c:v>8.4724006223999986</c:v>
                </c:pt>
                <c:pt idx="249">
                  <c:v>8.4724006223999986</c:v>
                </c:pt>
                <c:pt idx="250">
                  <c:v>8.4752323071000006</c:v>
                </c:pt>
                <c:pt idx="251">
                  <c:v>8.4752323071000006</c:v>
                </c:pt>
                <c:pt idx="252">
                  <c:v>8.4752323071000006</c:v>
                </c:pt>
                <c:pt idx="253">
                  <c:v>8.4752323071000006</c:v>
                </c:pt>
                <c:pt idx="254">
                  <c:v>8.4752323071000006</c:v>
                </c:pt>
                <c:pt idx="255">
                  <c:v>8.4752323071000006</c:v>
                </c:pt>
                <c:pt idx="256">
                  <c:v>8.4752323071000006</c:v>
                </c:pt>
                <c:pt idx="257">
                  <c:v>8.4752323071000006</c:v>
                </c:pt>
                <c:pt idx="258">
                  <c:v>8.4752323071000006</c:v>
                </c:pt>
                <c:pt idx="259">
                  <c:v>8.4752323071000006</c:v>
                </c:pt>
                <c:pt idx="260">
                  <c:v>8.4752323071000006</c:v>
                </c:pt>
                <c:pt idx="261">
                  <c:v>8.4752323071000006</c:v>
                </c:pt>
                <c:pt idx="262">
                  <c:v>8.4752323071000006</c:v>
                </c:pt>
                <c:pt idx="263">
                  <c:v>8.4752323071000006</c:v>
                </c:pt>
                <c:pt idx="264">
                  <c:v>8.4752323071000006</c:v>
                </c:pt>
                <c:pt idx="265">
                  <c:v>8.4752323071000006</c:v>
                </c:pt>
                <c:pt idx="266">
                  <c:v>8.4752323071000006</c:v>
                </c:pt>
                <c:pt idx="267">
                  <c:v>8.4752323071000006</c:v>
                </c:pt>
                <c:pt idx="268">
                  <c:v>8.4752323071000006</c:v>
                </c:pt>
                <c:pt idx="269">
                  <c:v>8.4724006223999986</c:v>
                </c:pt>
                <c:pt idx="270">
                  <c:v>8.4724006223999986</c:v>
                </c:pt>
                <c:pt idx="271">
                  <c:v>8.4724006223999986</c:v>
                </c:pt>
                <c:pt idx="272">
                  <c:v>8.4724006223999986</c:v>
                </c:pt>
                <c:pt idx="273">
                  <c:v>8.4724006223999986</c:v>
                </c:pt>
                <c:pt idx="274">
                  <c:v>8.4724006223999986</c:v>
                </c:pt>
                <c:pt idx="275">
                  <c:v>8.4724006223999986</c:v>
                </c:pt>
                <c:pt idx="276">
                  <c:v>8.4724006223999986</c:v>
                </c:pt>
                <c:pt idx="277">
                  <c:v>8.4724006223999986</c:v>
                </c:pt>
                <c:pt idx="278">
                  <c:v>8.4724006223999986</c:v>
                </c:pt>
                <c:pt idx="279">
                  <c:v>8.4724006223999986</c:v>
                </c:pt>
                <c:pt idx="280">
                  <c:v>8.4724006223999986</c:v>
                </c:pt>
                <c:pt idx="281">
                  <c:v>8.4724006223999986</c:v>
                </c:pt>
                <c:pt idx="282">
                  <c:v>8.4724006223999986</c:v>
                </c:pt>
                <c:pt idx="283">
                  <c:v>8.4695689377000001</c:v>
                </c:pt>
                <c:pt idx="284">
                  <c:v>8.4695689377000001</c:v>
                </c:pt>
                <c:pt idx="285">
                  <c:v>8.4695689377000001</c:v>
                </c:pt>
                <c:pt idx="286">
                  <c:v>8.4695689377000001</c:v>
                </c:pt>
                <c:pt idx="287">
                  <c:v>8.4695689377000001</c:v>
                </c:pt>
                <c:pt idx="288">
                  <c:v>8.4695689377000001</c:v>
                </c:pt>
                <c:pt idx="289">
                  <c:v>8.4695689377000001</c:v>
                </c:pt>
                <c:pt idx="290">
                  <c:v>8.4695689377000001</c:v>
                </c:pt>
                <c:pt idx="291">
                  <c:v>8.4695689377000001</c:v>
                </c:pt>
                <c:pt idx="292">
                  <c:v>8.4667372529999998</c:v>
                </c:pt>
                <c:pt idx="293">
                  <c:v>8.4667372529999998</c:v>
                </c:pt>
                <c:pt idx="294">
                  <c:v>8.4667372529999998</c:v>
                </c:pt>
                <c:pt idx="295">
                  <c:v>8.4667372529999998</c:v>
                </c:pt>
                <c:pt idx="296">
                  <c:v>8.4667372529999998</c:v>
                </c:pt>
                <c:pt idx="297">
                  <c:v>8.4667372529999998</c:v>
                </c:pt>
                <c:pt idx="298">
                  <c:v>8.4667372529999998</c:v>
                </c:pt>
                <c:pt idx="299">
                  <c:v>8.4667372529999998</c:v>
                </c:pt>
                <c:pt idx="300">
                  <c:v>8.4667372529999998</c:v>
                </c:pt>
                <c:pt idx="301">
                  <c:v>8.4639055682999995</c:v>
                </c:pt>
                <c:pt idx="302">
                  <c:v>8.4639055682999995</c:v>
                </c:pt>
                <c:pt idx="303">
                  <c:v>8.4639055682999995</c:v>
                </c:pt>
                <c:pt idx="304">
                  <c:v>8.4639055682999995</c:v>
                </c:pt>
                <c:pt idx="305">
                  <c:v>8.4639055682999995</c:v>
                </c:pt>
                <c:pt idx="306">
                  <c:v>8.4639055682999995</c:v>
                </c:pt>
                <c:pt idx="307">
                  <c:v>8.4639055682999995</c:v>
                </c:pt>
                <c:pt idx="308">
                  <c:v>8.4639055682999995</c:v>
                </c:pt>
                <c:pt idx="309">
                  <c:v>8.4639055682999995</c:v>
                </c:pt>
                <c:pt idx="310">
                  <c:v>8.4610738835999992</c:v>
                </c:pt>
                <c:pt idx="311">
                  <c:v>8.4610738835999992</c:v>
                </c:pt>
                <c:pt idx="312">
                  <c:v>8.4610738835999992</c:v>
                </c:pt>
                <c:pt idx="313">
                  <c:v>8.4610738835999992</c:v>
                </c:pt>
                <c:pt idx="314">
                  <c:v>8.4610738835999992</c:v>
                </c:pt>
                <c:pt idx="315">
                  <c:v>8.4610738835999992</c:v>
                </c:pt>
                <c:pt idx="316">
                  <c:v>8.4610738835999992</c:v>
                </c:pt>
                <c:pt idx="317">
                  <c:v>8.4610738835999992</c:v>
                </c:pt>
                <c:pt idx="318">
                  <c:v>8.458242198899999</c:v>
                </c:pt>
                <c:pt idx="319">
                  <c:v>8.458242198899999</c:v>
                </c:pt>
                <c:pt idx="320">
                  <c:v>8.458242198899999</c:v>
                </c:pt>
                <c:pt idx="321">
                  <c:v>8.458242198899999</c:v>
                </c:pt>
                <c:pt idx="322">
                  <c:v>8.458242198899999</c:v>
                </c:pt>
                <c:pt idx="323">
                  <c:v>8.458242198899999</c:v>
                </c:pt>
                <c:pt idx="324">
                  <c:v>8.458242198899999</c:v>
                </c:pt>
                <c:pt idx="325">
                  <c:v>8.458242198899999</c:v>
                </c:pt>
                <c:pt idx="326">
                  <c:v>8.4554105142000004</c:v>
                </c:pt>
                <c:pt idx="327">
                  <c:v>8.4554105142000004</c:v>
                </c:pt>
                <c:pt idx="328">
                  <c:v>8.4554105142000004</c:v>
                </c:pt>
                <c:pt idx="329">
                  <c:v>8.4554105142000004</c:v>
                </c:pt>
                <c:pt idx="330">
                  <c:v>8.4554105142000004</c:v>
                </c:pt>
                <c:pt idx="331">
                  <c:v>8.4554105142000004</c:v>
                </c:pt>
                <c:pt idx="332">
                  <c:v>8.4554105142000004</c:v>
                </c:pt>
                <c:pt idx="333">
                  <c:v>8.4554105142000004</c:v>
                </c:pt>
                <c:pt idx="334">
                  <c:v>8.4525788295000002</c:v>
                </c:pt>
                <c:pt idx="335">
                  <c:v>8.4525788295000002</c:v>
                </c:pt>
                <c:pt idx="336">
                  <c:v>8.4525788295000002</c:v>
                </c:pt>
                <c:pt idx="337">
                  <c:v>8.4525788295000002</c:v>
                </c:pt>
                <c:pt idx="338">
                  <c:v>8.4525788295000002</c:v>
                </c:pt>
                <c:pt idx="339">
                  <c:v>8.4525788295000002</c:v>
                </c:pt>
                <c:pt idx="340">
                  <c:v>8.4525788295000002</c:v>
                </c:pt>
                <c:pt idx="341">
                  <c:v>8.4525788295000002</c:v>
                </c:pt>
                <c:pt idx="342">
                  <c:v>8.4497471447999999</c:v>
                </c:pt>
                <c:pt idx="343">
                  <c:v>8.4497471447999999</c:v>
                </c:pt>
                <c:pt idx="344">
                  <c:v>8.4497471447999999</c:v>
                </c:pt>
                <c:pt idx="345">
                  <c:v>8.4497471447999999</c:v>
                </c:pt>
                <c:pt idx="346">
                  <c:v>8.4497471447999999</c:v>
                </c:pt>
                <c:pt idx="347">
                  <c:v>8.4497471447999999</c:v>
                </c:pt>
                <c:pt idx="348">
                  <c:v>8.4497471447999999</c:v>
                </c:pt>
                <c:pt idx="349">
                  <c:v>8.4497471447999999</c:v>
                </c:pt>
                <c:pt idx="350">
                  <c:v>8.4469154600999996</c:v>
                </c:pt>
                <c:pt idx="351">
                  <c:v>8.4469154600999996</c:v>
                </c:pt>
                <c:pt idx="352">
                  <c:v>8.4469154600999996</c:v>
                </c:pt>
                <c:pt idx="353">
                  <c:v>8.4469154600999996</c:v>
                </c:pt>
                <c:pt idx="354">
                  <c:v>8.4469154600999996</c:v>
                </c:pt>
                <c:pt idx="355">
                  <c:v>8.4469154600999996</c:v>
                </c:pt>
                <c:pt idx="356">
                  <c:v>8.4469154600999996</c:v>
                </c:pt>
                <c:pt idx="357">
                  <c:v>8.4440837753999993</c:v>
                </c:pt>
                <c:pt idx="358">
                  <c:v>8.4440837753999993</c:v>
                </c:pt>
                <c:pt idx="359">
                  <c:v>8.4440837753999993</c:v>
                </c:pt>
                <c:pt idx="360">
                  <c:v>8.4440837753999993</c:v>
                </c:pt>
                <c:pt idx="361">
                  <c:v>8.4440837753999993</c:v>
                </c:pt>
                <c:pt idx="362">
                  <c:v>8.4440837753999993</c:v>
                </c:pt>
                <c:pt idx="363">
                  <c:v>8.4440837753999993</c:v>
                </c:pt>
                <c:pt idx="364">
                  <c:v>8.4440837753999993</c:v>
                </c:pt>
                <c:pt idx="365">
                  <c:v>8.4412520907000008</c:v>
                </c:pt>
                <c:pt idx="366">
                  <c:v>8.4412520907000008</c:v>
                </c:pt>
                <c:pt idx="367">
                  <c:v>8.4412520907000008</c:v>
                </c:pt>
                <c:pt idx="368">
                  <c:v>8.4412520907000008</c:v>
                </c:pt>
                <c:pt idx="369">
                  <c:v>8.4412520907000008</c:v>
                </c:pt>
                <c:pt idx="370">
                  <c:v>8.4412520907000008</c:v>
                </c:pt>
                <c:pt idx="371">
                  <c:v>8.4412520907000008</c:v>
                </c:pt>
                <c:pt idx="372">
                  <c:v>8.4412520907000008</c:v>
                </c:pt>
                <c:pt idx="373">
                  <c:v>8.4384204060000005</c:v>
                </c:pt>
                <c:pt idx="374">
                  <c:v>8.4384204060000005</c:v>
                </c:pt>
                <c:pt idx="375">
                  <c:v>8.4384204060000005</c:v>
                </c:pt>
                <c:pt idx="376">
                  <c:v>8.4384204060000005</c:v>
                </c:pt>
                <c:pt idx="377">
                  <c:v>8.4384204060000005</c:v>
                </c:pt>
                <c:pt idx="378">
                  <c:v>8.4384204060000005</c:v>
                </c:pt>
                <c:pt idx="379">
                  <c:v>8.4384204060000005</c:v>
                </c:pt>
                <c:pt idx="380">
                  <c:v>8.4355887212999985</c:v>
                </c:pt>
                <c:pt idx="381">
                  <c:v>8.4355887212999985</c:v>
                </c:pt>
                <c:pt idx="382">
                  <c:v>8.4355887212999985</c:v>
                </c:pt>
                <c:pt idx="383">
                  <c:v>8.4355887212999985</c:v>
                </c:pt>
                <c:pt idx="384">
                  <c:v>8.4355887212999985</c:v>
                </c:pt>
                <c:pt idx="385">
                  <c:v>8.4355887212999985</c:v>
                </c:pt>
                <c:pt idx="386">
                  <c:v>8.4355887212999985</c:v>
                </c:pt>
                <c:pt idx="387">
                  <c:v>8.4355887212999985</c:v>
                </c:pt>
                <c:pt idx="388">
                  <c:v>8.4327570366</c:v>
                </c:pt>
                <c:pt idx="389">
                  <c:v>8.4327570366</c:v>
                </c:pt>
                <c:pt idx="390">
                  <c:v>8.4327570366</c:v>
                </c:pt>
                <c:pt idx="391">
                  <c:v>8.4327570366</c:v>
                </c:pt>
                <c:pt idx="392">
                  <c:v>8.4327570366</c:v>
                </c:pt>
                <c:pt idx="393">
                  <c:v>8.4327570366</c:v>
                </c:pt>
                <c:pt idx="394">
                  <c:v>8.4327570366</c:v>
                </c:pt>
                <c:pt idx="395">
                  <c:v>8.4327570366</c:v>
                </c:pt>
                <c:pt idx="396">
                  <c:v>8.4299253518999997</c:v>
                </c:pt>
                <c:pt idx="397">
                  <c:v>8.4299253518999997</c:v>
                </c:pt>
                <c:pt idx="398">
                  <c:v>8.4299253518999997</c:v>
                </c:pt>
                <c:pt idx="399">
                  <c:v>8.4299253518999997</c:v>
                </c:pt>
                <c:pt idx="400">
                  <c:v>8.4299253518999997</c:v>
                </c:pt>
                <c:pt idx="401">
                  <c:v>8.4299253518999997</c:v>
                </c:pt>
                <c:pt idx="402">
                  <c:v>8.4299253518999997</c:v>
                </c:pt>
                <c:pt idx="403">
                  <c:v>8.4299253518999997</c:v>
                </c:pt>
                <c:pt idx="404">
                  <c:v>8.4270936672000012</c:v>
                </c:pt>
                <c:pt idx="405">
                  <c:v>8.4270936672000012</c:v>
                </c:pt>
                <c:pt idx="406">
                  <c:v>8.4270936672000012</c:v>
                </c:pt>
                <c:pt idx="407">
                  <c:v>8.4270936672000012</c:v>
                </c:pt>
                <c:pt idx="408">
                  <c:v>8.4270936672000012</c:v>
                </c:pt>
                <c:pt idx="409">
                  <c:v>8.4270936672000012</c:v>
                </c:pt>
                <c:pt idx="410">
                  <c:v>8.4270936672000012</c:v>
                </c:pt>
                <c:pt idx="411">
                  <c:v>8.4242619824999991</c:v>
                </c:pt>
                <c:pt idx="412">
                  <c:v>8.4242619824999991</c:v>
                </c:pt>
                <c:pt idx="413">
                  <c:v>8.4242619824999991</c:v>
                </c:pt>
                <c:pt idx="414">
                  <c:v>8.4242619824999991</c:v>
                </c:pt>
                <c:pt idx="415">
                  <c:v>8.4242619824999991</c:v>
                </c:pt>
                <c:pt idx="416">
                  <c:v>8.4242619824999991</c:v>
                </c:pt>
                <c:pt idx="417">
                  <c:v>8.4242619824999991</c:v>
                </c:pt>
                <c:pt idx="418">
                  <c:v>8.4242619824999991</c:v>
                </c:pt>
                <c:pt idx="419">
                  <c:v>8.4214302977999989</c:v>
                </c:pt>
                <c:pt idx="420">
                  <c:v>8.4214302977999989</c:v>
                </c:pt>
                <c:pt idx="421">
                  <c:v>8.4214302977999989</c:v>
                </c:pt>
                <c:pt idx="422">
                  <c:v>8.4214302977999989</c:v>
                </c:pt>
                <c:pt idx="423">
                  <c:v>8.4214302977999989</c:v>
                </c:pt>
                <c:pt idx="424">
                  <c:v>8.4214302977999989</c:v>
                </c:pt>
                <c:pt idx="425">
                  <c:v>8.4214302977999989</c:v>
                </c:pt>
                <c:pt idx="426">
                  <c:v>8.4214302977999989</c:v>
                </c:pt>
                <c:pt idx="427">
                  <c:v>8.4185986131000003</c:v>
                </c:pt>
                <c:pt idx="428">
                  <c:v>8.4185986131000003</c:v>
                </c:pt>
                <c:pt idx="429">
                  <c:v>8.4185986131000003</c:v>
                </c:pt>
                <c:pt idx="430">
                  <c:v>8.4185986131000003</c:v>
                </c:pt>
                <c:pt idx="431">
                  <c:v>8.4185986131000003</c:v>
                </c:pt>
                <c:pt idx="432">
                  <c:v>8.4185986131000003</c:v>
                </c:pt>
                <c:pt idx="433">
                  <c:v>8.4185986131000003</c:v>
                </c:pt>
                <c:pt idx="434">
                  <c:v>8.4185986131000003</c:v>
                </c:pt>
                <c:pt idx="435">
                  <c:v>8.4157669284000001</c:v>
                </c:pt>
                <c:pt idx="436">
                  <c:v>8.4157669284000001</c:v>
                </c:pt>
                <c:pt idx="437">
                  <c:v>8.4157669284000001</c:v>
                </c:pt>
                <c:pt idx="438">
                  <c:v>8.4157669284000001</c:v>
                </c:pt>
                <c:pt idx="439">
                  <c:v>8.4157669284000001</c:v>
                </c:pt>
                <c:pt idx="440">
                  <c:v>8.4157669284000001</c:v>
                </c:pt>
                <c:pt idx="441">
                  <c:v>8.4157669284000001</c:v>
                </c:pt>
                <c:pt idx="442">
                  <c:v>8.4129352436999998</c:v>
                </c:pt>
                <c:pt idx="443">
                  <c:v>8.4129352436999998</c:v>
                </c:pt>
                <c:pt idx="444">
                  <c:v>8.4129352436999998</c:v>
                </c:pt>
                <c:pt idx="445">
                  <c:v>8.4129352436999998</c:v>
                </c:pt>
                <c:pt idx="446">
                  <c:v>8.4129352436999998</c:v>
                </c:pt>
                <c:pt idx="447">
                  <c:v>8.4129352436999998</c:v>
                </c:pt>
                <c:pt idx="448">
                  <c:v>8.4129352436999998</c:v>
                </c:pt>
                <c:pt idx="449">
                  <c:v>8.4129352436999998</c:v>
                </c:pt>
                <c:pt idx="450">
                  <c:v>8.4101035589999995</c:v>
                </c:pt>
                <c:pt idx="451">
                  <c:v>8.4101035589999995</c:v>
                </c:pt>
                <c:pt idx="452">
                  <c:v>8.4101035589999995</c:v>
                </c:pt>
                <c:pt idx="453">
                  <c:v>8.4101035589999995</c:v>
                </c:pt>
                <c:pt idx="454">
                  <c:v>8.4101035589999995</c:v>
                </c:pt>
                <c:pt idx="455">
                  <c:v>8.4101035589999995</c:v>
                </c:pt>
                <c:pt idx="456">
                  <c:v>8.4101035589999995</c:v>
                </c:pt>
                <c:pt idx="457">
                  <c:v>8.4101035589999995</c:v>
                </c:pt>
                <c:pt idx="458">
                  <c:v>8.4072718742999992</c:v>
                </c:pt>
                <c:pt idx="459">
                  <c:v>8.4072718742999992</c:v>
                </c:pt>
                <c:pt idx="460">
                  <c:v>8.4072718742999992</c:v>
                </c:pt>
                <c:pt idx="461">
                  <c:v>8.4072718742999992</c:v>
                </c:pt>
                <c:pt idx="462">
                  <c:v>8.4072718742999992</c:v>
                </c:pt>
                <c:pt idx="463">
                  <c:v>8.4072718742999992</c:v>
                </c:pt>
                <c:pt idx="464">
                  <c:v>8.4072718742999992</c:v>
                </c:pt>
                <c:pt idx="465">
                  <c:v>8.4072718742999992</c:v>
                </c:pt>
                <c:pt idx="466">
                  <c:v>8.4044401896000007</c:v>
                </c:pt>
                <c:pt idx="467">
                  <c:v>8.4044401896000007</c:v>
                </c:pt>
                <c:pt idx="468">
                  <c:v>8.4044401896000007</c:v>
                </c:pt>
                <c:pt idx="469">
                  <c:v>8.4044401896000007</c:v>
                </c:pt>
                <c:pt idx="470">
                  <c:v>8.4044401896000007</c:v>
                </c:pt>
                <c:pt idx="471">
                  <c:v>8.4044401896000007</c:v>
                </c:pt>
                <c:pt idx="472">
                  <c:v>8.4044401896000007</c:v>
                </c:pt>
                <c:pt idx="473">
                  <c:v>8.4044401896000007</c:v>
                </c:pt>
                <c:pt idx="474">
                  <c:v>8.4016085048999987</c:v>
                </c:pt>
                <c:pt idx="475">
                  <c:v>8.4016085048999987</c:v>
                </c:pt>
                <c:pt idx="476">
                  <c:v>8.4016085048999987</c:v>
                </c:pt>
                <c:pt idx="477">
                  <c:v>8.4016085048999987</c:v>
                </c:pt>
                <c:pt idx="478">
                  <c:v>8.4016085048999987</c:v>
                </c:pt>
                <c:pt idx="479">
                  <c:v>8.4016085048999987</c:v>
                </c:pt>
                <c:pt idx="480">
                  <c:v>8.4016085048999987</c:v>
                </c:pt>
                <c:pt idx="481">
                  <c:v>8.3987768202000002</c:v>
                </c:pt>
                <c:pt idx="482">
                  <c:v>8.3987768202000002</c:v>
                </c:pt>
                <c:pt idx="483">
                  <c:v>8.3987768202000002</c:v>
                </c:pt>
                <c:pt idx="484">
                  <c:v>8.3987768202000002</c:v>
                </c:pt>
                <c:pt idx="485">
                  <c:v>8.3987768202000002</c:v>
                </c:pt>
                <c:pt idx="486">
                  <c:v>8.3987768202000002</c:v>
                </c:pt>
                <c:pt idx="487">
                  <c:v>8.3987768202000002</c:v>
                </c:pt>
                <c:pt idx="488">
                  <c:v>8.3987768202000002</c:v>
                </c:pt>
                <c:pt idx="489">
                  <c:v>8.3959451354999999</c:v>
                </c:pt>
                <c:pt idx="490">
                  <c:v>8.3959451354999999</c:v>
                </c:pt>
                <c:pt idx="491">
                  <c:v>8.3959451354999999</c:v>
                </c:pt>
                <c:pt idx="492">
                  <c:v>8.3959451354999999</c:v>
                </c:pt>
                <c:pt idx="493">
                  <c:v>8.3959451354999999</c:v>
                </c:pt>
                <c:pt idx="494">
                  <c:v>8.3959451354999999</c:v>
                </c:pt>
                <c:pt idx="495">
                  <c:v>8.3959451354999999</c:v>
                </c:pt>
                <c:pt idx="496">
                  <c:v>8.3959451354999999</c:v>
                </c:pt>
                <c:pt idx="497">
                  <c:v>8.3931134507999996</c:v>
                </c:pt>
                <c:pt idx="498">
                  <c:v>8.3931134507999996</c:v>
                </c:pt>
                <c:pt idx="499">
                  <c:v>8.3931134507999996</c:v>
                </c:pt>
                <c:pt idx="500">
                  <c:v>8.3931134507999996</c:v>
                </c:pt>
                <c:pt idx="501">
                  <c:v>8.3931134507999996</c:v>
                </c:pt>
                <c:pt idx="502">
                  <c:v>8.3931134507999996</c:v>
                </c:pt>
                <c:pt idx="503">
                  <c:v>8.3931134507999996</c:v>
                </c:pt>
                <c:pt idx="504">
                  <c:v>8.3931134507999996</c:v>
                </c:pt>
                <c:pt idx="505">
                  <c:v>8.3902817660999993</c:v>
                </c:pt>
                <c:pt idx="506">
                  <c:v>8.3902817660999993</c:v>
                </c:pt>
                <c:pt idx="507">
                  <c:v>8.3902817660999993</c:v>
                </c:pt>
                <c:pt idx="508">
                  <c:v>8.3902817660999993</c:v>
                </c:pt>
                <c:pt idx="509">
                  <c:v>8.3902817660999993</c:v>
                </c:pt>
                <c:pt idx="510">
                  <c:v>8.3902817660999993</c:v>
                </c:pt>
                <c:pt idx="511">
                  <c:v>8.387450081399999</c:v>
                </c:pt>
                <c:pt idx="512">
                  <c:v>8.387450081399999</c:v>
                </c:pt>
                <c:pt idx="513">
                  <c:v>8.387450081399999</c:v>
                </c:pt>
                <c:pt idx="514">
                  <c:v>8.387450081399999</c:v>
                </c:pt>
                <c:pt idx="515">
                  <c:v>8.387450081399999</c:v>
                </c:pt>
                <c:pt idx="516">
                  <c:v>8.3846183967000005</c:v>
                </c:pt>
                <c:pt idx="517">
                  <c:v>8.3846183967000005</c:v>
                </c:pt>
                <c:pt idx="518">
                  <c:v>8.3846183967000005</c:v>
                </c:pt>
                <c:pt idx="519">
                  <c:v>8.3846183967000005</c:v>
                </c:pt>
                <c:pt idx="520">
                  <c:v>8.3846183967000005</c:v>
                </c:pt>
                <c:pt idx="521">
                  <c:v>8.3817867120000003</c:v>
                </c:pt>
                <c:pt idx="522">
                  <c:v>8.3817867120000003</c:v>
                </c:pt>
                <c:pt idx="523">
                  <c:v>8.3817867120000003</c:v>
                </c:pt>
                <c:pt idx="524">
                  <c:v>8.3817867120000003</c:v>
                </c:pt>
                <c:pt idx="525">
                  <c:v>8.3817867120000003</c:v>
                </c:pt>
                <c:pt idx="526">
                  <c:v>8.3789550273</c:v>
                </c:pt>
                <c:pt idx="527">
                  <c:v>8.3789550273</c:v>
                </c:pt>
                <c:pt idx="528">
                  <c:v>8.3789550273</c:v>
                </c:pt>
                <c:pt idx="529">
                  <c:v>8.3789550273</c:v>
                </c:pt>
                <c:pt idx="530">
                  <c:v>8.3789550273</c:v>
                </c:pt>
                <c:pt idx="531">
                  <c:v>8.3761233425999997</c:v>
                </c:pt>
                <c:pt idx="532">
                  <c:v>8.3761233425999997</c:v>
                </c:pt>
                <c:pt idx="533">
                  <c:v>8.3761233425999997</c:v>
                </c:pt>
                <c:pt idx="534">
                  <c:v>8.3761233425999997</c:v>
                </c:pt>
                <c:pt idx="535">
                  <c:v>8.3761233425999997</c:v>
                </c:pt>
                <c:pt idx="536">
                  <c:v>8.3732916578999994</c:v>
                </c:pt>
                <c:pt idx="537">
                  <c:v>8.3732916578999994</c:v>
                </c:pt>
                <c:pt idx="538">
                  <c:v>8.3732916578999994</c:v>
                </c:pt>
                <c:pt idx="539">
                  <c:v>8.3732916578999994</c:v>
                </c:pt>
                <c:pt idx="540">
                  <c:v>8.3732916578999994</c:v>
                </c:pt>
                <c:pt idx="541">
                  <c:v>8.3704599732000009</c:v>
                </c:pt>
                <c:pt idx="542">
                  <c:v>8.3704599732000009</c:v>
                </c:pt>
                <c:pt idx="543">
                  <c:v>8.3704599732000009</c:v>
                </c:pt>
                <c:pt idx="544">
                  <c:v>8.3704599732000009</c:v>
                </c:pt>
                <c:pt idx="545">
                  <c:v>8.3704599732000009</c:v>
                </c:pt>
                <c:pt idx="546">
                  <c:v>8.3676282885000006</c:v>
                </c:pt>
                <c:pt idx="547">
                  <c:v>8.3676282885000006</c:v>
                </c:pt>
                <c:pt idx="548">
                  <c:v>8.3676282885000006</c:v>
                </c:pt>
                <c:pt idx="549">
                  <c:v>8.3676282885000006</c:v>
                </c:pt>
                <c:pt idx="550">
                  <c:v>8.3676282885000006</c:v>
                </c:pt>
                <c:pt idx="551">
                  <c:v>8.3647966037999986</c:v>
                </c:pt>
                <c:pt idx="552">
                  <c:v>8.3647966037999986</c:v>
                </c:pt>
                <c:pt idx="553">
                  <c:v>8.3647966037999986</c:v>
                </c:pt>
                <c:pt idx="554">
                  <c:v>8.3647966037999986</c:v>
                </c:pt>
                <c:pt idx="555">
                  <c:v>8.3647966037999986</c:v>
                </c:pt>
                <c:pt idx="556">
                  <c:v>8.3619649191000001</c:v>
                </c:pt>
                <c:pt idx="557">
                  <c:v>8.3619649191000001</c:v>
                </c:pt>
                <c:pt idx="558">
                  <c:v>8.3619649191000001</c:v>
                </c:pt>
                <c:pt idx="559">
                  <c:v>8.3619649191000001</c:v>
                </c:pt>
                <c:pt idx="560">
                  <c:v>8.3619649191000001</c:v>
                </c:pt>
                <c:pt idx="561">
                  <c:v>8.3591332343999998</c:v>
                </c:pt>
                <c:pt idx="562">
                  <c:v>8.3591332343999998</c:v>
                </c:pt>
                <c:pt idx="563">
                  <c:v>8.3591332343999998</c:v>
                </c:pt>
                <c:pt idx="564">
                  <c:v>8.3591332343999998</c:v>
                </c:pt>
                <c:pt idx="565">
                  <c:v>8.3591332343999998</c:v>
                </c:pt>
                <c:pt idx="566">
                  <c:v>8.3563015497000013</c:v>
                </c:pt>
                <c:pt idx="567">
                  <c:v>8.3563015497000013</c:v>
                </c:pt>
                <c:pt idx="568">
                  <c:v>8.3563015497000013</c:v>
                </c:pt>
                <c:pt idx="569">
                  <c:v>8.3563015497000013</c:v>
                </c:pt>
                <c:pt idx="570">
                  <c:v>8.3563015497000013</c:v>
                </c:pt>
                <c:pt idx="571">
                  <c:v>8.3534698649999992</c:v>
                </c:pt>
                <c:pt idx="572">
                  <c:v>8.3534698649999992</c:v>
                </c:pt>
                <c:pt idx="573">
                  <c:v>8.3534698649999992</c:v>
                </c:pt>
                <c:pt idx="574">
                  <c:v>8.3534698649999992</c:v>
                </c:pt>
                <c:pt idx="575">
                  <c:v>8.3534698649999992</c:v>
                </c:pt>
                <c:pt idx="576">
                  <c:v>8.3506381802999989</c:v>
                </c:pt>
                <c:pt idx="577">
                  <c:v>8.3506381802999989</c:v>
                </c:pt>
                <c:pt idx="578">
                  <c:v>8.3506381802999989</c:v>
                </c:pt>
                <c:pt idx="579">
                  <c:v>8.3506381802999989</c:v>
                </c:pt>
                <c:pt idx="580">
                  <c:v>8.3506381802999989</c:v>
                </c:pt>
                <c:pt idx="581">
                  <c:v>8.3478064956000004</c:v>
                </c:pt>
                <c:pt idx="582">
                  <c:v>8.3478064956000004</c:v>
                </c:pt>
                <c:pt idx="583">
                  <c:v>8.3478064956000004</c:v>
                </c:pt>
                <c:pt idx="584">
                  <c:v>8.3478064956000004</c:v>
                </c:pt>
                <c:pt idx="585">
                  <c:v>8.3478064956000004</c:v>
                </c:pt>
                <c:pt idx="586">
                  <c:v>8.3449748109000002</c:v>
                </c:pt>
                <c:pt idx="587">
                  <c:v>8.3449748109000002</c:v>
                </c:pt>
                <c:pt idx="588">
                  <c:v>8.3449748109000002</c:v>
                </c:pt>
                <c:pt idx="589">
                  <c:v>8.3449748109000002</c:v>
                </c:pt>
                <c:pt idx="590">
                  <c:v>8.3449748109000002</c:v>
                </c:pt>
                <c:pt idx="591">
                  <c:v>8.3421431261999999</c:v>
                </c:pt>
                <c:pt idx="592">
                  <c:v>8.3421431261999999</c:v>
                </c:pt>
                <c:pt idx="593">
                  <c:v>8.3421431261999999</c:v>
                </c:pt>
                <c:pt idx="594">
                  <c:v>8.3421431261999999</c:v>
                </c:pt>
                <c:pt idx="595">
                  <c:v>8.3421431261999999</c:v>
                </c:pt>
                <c:pt idx="596">
                  <c:v>8.3393114414999996</c:v>
                </c:pt>
                <c:pt idx="597">
                  <c:v>8.3393114414999996</c:v>
                </c:pt>
                <c:pt idx="598">
                  <c:v>8.3393114414999996</c:v>
                </c:pt>
                <c:pt idx="599">
                  <c:v>8.3393114414999996</c:v>
                </c:pt>
                <c:pt idx="600">
                  <c:v>8.3393114414999996</c:v>
                </c:pt>
                <c:pt idx="601">
                  <c:v>8.3364797567999993</c:v>
                </c:pt>
                <c:pt idx="602">
                  <c:v>8.3364797567999993</c:v>
                </c:pt>
                <c:pt idx="603">
                  <c:v>8.3364797567999993</c:v>
                </c:pt>
                <c:pt idx="604">
                  <c:v>8.3364797567999993</c:v>
                </c:pt>
                <c:pt idx="605">
                  <c:v>8.3364797567999993</c:v>
                </c:pt>
                <c:pt idx="606">
                  <c:v>8.3336480721000008</c:v>
                </c:pt>
                <c:pt idx="607">
                  <c:v>8.3336480721000008</c:v>
                </c:pt>
                <c:pt idx="608">
                  <c:v>8.3336480721000008</c:v>
                </c:pt>
                <c:pt idx="609">
                  <c:v>8.3336480721000008</c:v>
                </c:pt>
                <c:pt idx="610">
                  <c:v>8.3336480721000008</c:v>
                </c:pt>
                <c:pt idx="611">
                  <c:v>8.3308163873999987</c:v>
                </c:pt>
                <c:pt idx="612">
                  <c:v>8.3308163873999987</c:v>
                </c:pt>
                <c:pt idx="613">
                  <c:v>8.3308163873999987</c:v>
                </c:pt>
                <c:pt idx="614">
                  <c:v>8.3308163873999987</c:v>
                </c:pt>
                <c:pt idx="615">
                  <c:v>8.3308163873999987</c:v>
                </c:pt>
                <c:pt idx="616">
                  <c:v>8.3279847027000002</c:v>
                </c:pt>
                <c:pt idx="617">
                  <c:v>8.3279847027000002</c:v>
                </c:pt>
                <c:pt idx="618">
                  <c:v>8.3279847027000002</c:v>
                </c:pt>
                <c:pt idx="619">
                  <c:v>8.3279847027000002</c:v>
                </c:pt>
                <c:pt idx="620">
                  <c:v>8.3279847027000002</c:v>
                </c:pt>
                <c:pt idx="621">
                  <c:v>8.325153018</c:v>
                </c:pt>
                <c:pt idx="622">
                  <c:v>8.325153018</c:v>
                </c:pt>
                <c:pt idx="623">
                  <c:v>8.325153018</c:v>
                </c:pt>
                <c:pt idx="624">
                  <c:v>8.325153018</c:v>
                </c:pt>
                <c:pt idx="625">
                  <c:v>8.325153018</c:v>
                </c:pt>
                <c:pt idx="626">
                  <c:v>8.3223213332999997</c:v>
                </c:pt>
                <c:pt idx="627">
                  <c:v>8.3223213332999997</c:v>
                </c:pt>
                <c:pt idx="628">
                  <c:v>8.3223213332999997</c:v>
                </c:pt>
                <c:pt idx="629">
                  <c:v>8.3223213332999997</c:v>
                </c:pt>
                <c:pt idx="630">
                  <c:v>8.3223213332999997</c:v>
                </c:pt>
                <c:pt idx="631">
                  <c:v>8.3194896485999994</c:v>
                </c:pt>
                <c:pt idx="632">
                  <c:v>8.3194896485999994</c:v>
                </c:pt>
                <c:pt idx="633">
                  <c:v>8.3194896485999994</c:v>
                </c:pt>
                <c:pt idx="634">
                  <c:v>8.3194896485999994</c:v>
                </c:pt>
                <c:pt idx="635">
                  <c:v>8.3194896485999994</c:v>
                </c:pt>
                <c:pt idx="636">
                  <c:v>8.3166579638999991</c:v>
                </c:pt>
                <c:pt idx="637">
                  <c:v>8.3166579638999991</c:v>
                </c:pt>
                <c:pt idx="638">
                  <c:v>8.3166579638999991</c:v>
                </c:pt>
                <c:pt idx="639">
                  <c:v>8.3166579638999991</c:v>
                </c:pt>
                <c:pt idx="640">
                  <c:v>8.3166579638999991</c:v>
                </c:pt>
                <c:pt idx="641">
                  <c:v>8.3138262792000006</c:v>
                </c:pt>
                <c:pt idx="642">
                  <c:v>8.3138262792000006</c:v>
                </c:pt>
                <c:pt idx="643">
                  <c:v>8.3138262792000006</c:v>
                </c:pt>
                <c:pt idx="644">
                  <c:v>8.3138262792000006</c:v>
                </c:pt>
                <c:pt idx="645">
                  <c:v>8.3138262792000006</c:v>
                </c:pt>
                <c:pt idx="646">
                  <c:v>8.3109945945000003</c:v>
                </c:pt>
                <c:pt idx="647">
                  <c:v>8.3109945945000003</c:v>
                </c:pt>
                <c:pt idx="648">
                  <c:v>8.3109945945000003</c:v>
                </c:pt>
                <c:pt idx="649">
                  <c:v>8.3109945945000003</c:v>
                </c:pt>
                <c:pt idx="650">
                  <c:v>8.3109945945000003</c:v>
                </c:pt>
                <c:pt idx="651">
                  <c:v>8.3081629097999983</c:v>
                </c:pt>
                <c:pt idx="652">
                  <c:v>8.3081629097999983</c:v>
                </c:pt>
                <c:pt idx="653">
                  <c:v>8.3081629097999983</c:v>
                </c:pt>
                <c:pt idx="654">
                  <c:v>8.3081629097999983</c:v>
                </c:pt>
                <c:pt idx="655">
                  <c:v>8.3081629097999983</c:v>
                </c:pt>
                <c:pt idx="656">
                  <c:v>8.3053312250999998</c:v>
                </c:pt>
                <c:pt idx="657">
                  <c:v>8.3053312250999998</c:v>
                </c:pt>
                <c:pt idx="658">
                  <c:v>8.3053312250999998</c:v>
                </c:pt>
                <c:pt idx="659">
                  <c:v>8.3053312250999998</c:v>
                </c:pt>
                <c:pt idx="660">
                  <c:v>8.3053312250999998</c:v>
                </c:pt>
                <c:pt idx="661">
                  <c:v>8.3024995403999995</c:v>
                </c:pt>
                <c:pt idx="662">
                  <c:v>8.3024995403999995</c:v>
                </c:pt>
                <c:pt idx="663">
                  <c:v>8.3024995403999995</c:v>
                </c:pt>
                <c:pt idx="664">
                  <c:v>8.3024995403999995</c:v>
                </c:pt>
                <c:pt idx="665">
                  <c:v>8.3024995403999995</c:v>
                </c:pt>
                <c:pt idx="666">
                  <c:v>8.299667855700001</c:v>
                </c:pt>
                <c:pt idx="667">
                  <c:v>8.299667855700001</c:v>
                </c:pt>
                <c:pt idx="668">
                  <c:v>8.299667855700001</c:v>
                </c:pt>
                <c:pt idx="669">
                  <c:v>8.299667855700001</c:v>
                </c:pt>
                <c:pt idx="670">
                  <c:v>8.299667855700001</c:v>
                </c:pt>
                <c:pt idx="671">
                  <c:v>8.2968361709999989</c:v>
                </c:pt>
                <c:pt idx="672">
                  <c:v>8.2968361709999989</c:v>
                </c:pt>
                <c:pt idx="673">
                  <c:v>8.2968361709999989</c:v>
                </c:pt>
                <c:pt idx="674">
                  <c:v>8.2968361709999989</c:v>
                </c:pt>
                <c:pt idx="675">
                  <c:v>8.2968361709999989</c:v>
                </c:pt>
                <c:pt idx="676">
                  <c:v>8.2940044862999986</c:v>
                </c:pt>
                <c:pt idx="677">
                  <c:v>8.2940044862999986</c:v>
                </c:pt>
                <c:pt idx="678">
                  <c:v>8.2940044862999986</c:v>
                </c:pt>
                <c:pt idx="679">
                  <c:v>8.2940044862999986</c:v>
                </c:pt>
                <c:pt idx="680">
                  <c:v>8.2940044862999986</c:v>
                </c:pt>
                <c:pt idx="681">
                  <c:v>8.2911728016000001</c:v>
                </c:pt>
                <c:pt idx="682">
                  <c:v>8.2911728016000001</c:v>
                </c:pt>
                <c:pt idx="683">
                  <c:v>8.2911728016000001</c:v>
                </c:pt>
                <c:pt idx="684">
                  <c:v>8.2911728016000001</c:v>
                </c:pt>
                <c:pt idx="685">
                  <c:v>8.2911728016000001</c:v>
                </c:pt>
                <c:pt idx="686">
                  <c:v>8.2883411168999999</c:v>
                </c:pt>
                <c:pt idx="687">
                  <c:v>8.2883411168999999</c:v>
                </c:pt>
                <c:pt idx="688">
                  <c:v>8.2883411168999999</c:v>
                </c:pt>
                <c:pt idx="689">
                  <c:v>8.2883411168999999</c:v>
                </c:pt>
                <c:pt idx="690">
                  <c:v>8.2883411168999999</c:v>
                </c:pt>
                <c:pt idx="691">
                  <c:v>8.2855094321999996</c:v>
                </c:pt>
                <c:pt idx="692">
                  <c:v>8.2855094321999996</c:v>
                </c:pt>
                <c:pt idx="693">
                  <c:v>8.2855094321999996</c:v>
                </c:pt>
                <c:pt idx="694">
                  <c:v>8.2855094321999996</c:v>
                </c:pt>
                <c:pt idx="695">
                  <c:v>8.2855094321999996</c:v>
                </c:pt>
                <c:pt idx="696">
                  <c:v>8.2826777474999993</c:v>
                </c:pt>
                <c:pt idx="697">
                  <c:v>8.2826777474999993</c:v>
                </c:pt>
                <c:pt idx="698">
                  <c:v>8.2826777474999993</c:v>
                </c:pt>
                <c:pt idx="699">
                  <c:v>8.2826777474999993</c:v>
                </c:pt>
                <c:pt idx="700">
                  <c:v>8.2826777474999993</c:v>
                </c:pt>
                <c:pt idx="701">
                  <c:v>8.279846062799999</c:v>
                </c:pt>
                <c:pt idx="702">
                  <c:v>8.279846062799999</c:v>
                </c:pt>
                <c:pt idx="703">
                  <c:v>8.279846062799999</c:v>
                </c:pt>
                <c:pt idx="704">
                  <c:v>8.279846062799999</c:v>
                </c:pt>
                <c:pt idx="705">
                  <c:v>8.279846062799999</c:v>
                </c:pt>
                <c:pt idx="706">
                  <c:v>8.2770143781000005</c:v>
                </c:pt>
                <c:pt idx="707">
                  <c:v>8.2770143781000005</c:v>
                </c:pt>
                <c:pt idx="708">
                  <c:v>8.2770143781000005</c:v>
                </c:pt>
                <c:pt idx="709">
                  <c:v>8.2770143781000005</c:v>
                </c:pt>
                <c:pt idx="710">
                  <c:v>8.2770143781000005</c:v>
                </c:pt>
                <c:pt idx="711">
                  <c:v>8.2741826934000002</c:v>
                </c:pt>
                <c:pt idx="712">
                  <c:v>8.2741826934000002</c:v>
                </c:pt>
                <c:pt idx="713">
                  <c:v>8.2741826934000002</c:v>
                </c:pt>
                <c:pt idx="714">
                  <c:v>8.2741826934000002</c:v>
                </c:pt>
                <c:pt idx="715">
                  <c:v>8.2741826934000002</c:v>
                </c:pt>
                <c:pt idx="716">
                  <c:v>8.2713510087</c:v>
                </c:pt>
                <c:pt idx="717">
                  <c:v>8.2713510087</c:v>
                </c:pt>
                <c:pt idx="718">
                  <c:v>8.2713510087</c:v>
                </c:pt>
                <c:pt idx="719">
                  <c:v>8.2713510087</c:v>
                </c:pt>
                <c:pt idx="720">
                  <c:v>8.2713510087</c:v>
                </c:pt>
                <c:pt idx="721">
                  <c:v>8.2685193239999997</c:v>
                </c:pt>
                <c:pt idx="722">
                  <c:v>8.2685193239999997</c:v>
                </c:pt>
                <c:pt idx="723">
                  <c:v>8.2685193239999997</c:v>
                </c:pt>
                <c:pt idx="724">
                  <c:v>8.2685193239999997</c:v>
                </c:pt>
                <c:pt idx="725">
                  <c:v>8.2685193239999997</c:v>
                </c:pt>
                <c:pt idx="726">
                  <c:v>8.2656876392999994</c:v>
                </c:pt>
                <c:pt idx="727">
                  <c:v>8.2656876392999994</c:v>
                </c:pt>
                <c:pt idx="728">
                  <c:v>8.2656876392999994</c:v>
                </c:pt>
                <c:pt idx="729">
                  <c:v>8.2656876392999994</c:v>
                </c:pt>
                <c:pt idx="730">
                  <c:v>8.2656876392999994</c:v>
                </c:pt>
                <c:pt idx="731">
                  <c:v>8.2628559546000009</c:v>
                </c:pt>
                <c:pt idx="732">
                  <c:v>8.2628559546000009</c:v>
                </c:pt>
                <c:pt idx="733">
                  <c:v>8.2628559546000009</c:v>
                </c:pt>
                <c:pt idx="734">
                  <c:v>8.2628559546000009</c:v>
                </c:pt>
                <c:pt idx="735">
                  <c:v>8.2628559546000009</c:v>
                </c:pt>
                <c:pt idx="736">
                  <c:v>8.2600242698999988</c:v>
                </c:pt>
                <c:pt idx="737">
                  <c:v>8.2600242698999988</c:v>
                </c:pt>
                <c:pt idx="738">
                  <c:v>8.2600242698999988</c:v>
                </c:pt>
                <c:pt idx="739">
                  <c:v>8.2600242698999988</c:v>
                </c:pt>
                <c:pt idx="740">
                  <c:v>8.2600242698999988</c:v>
                </c:pt>
                <c:pt idx="741">
                  <c:v>8.2571925852000003</c:v>
                </c:pt>
                <c:pt idx="742">
                  <c:v>8.2571925852000003</c:v>
                </c:pt>
                <c:pt idx="743">
                  <c:v>8.2571925852000003</c:v>
                </c:pt>
                <c:pt idx="744">
                  <c:v>8.2571925852000003</c:v>
                </c:pt>
                <c:pt idx="745">
                  <c:v>8.2571925852000003</c:v>
                </c:pt>
                <c:pt idx="746">
                  <c:v>8.2543609005</c:v>
                </c:pt>
                <c:pt idx="747">
                  <c:v>8.2543609005</c:v>
                </c:pt>
                <c:pt idx="748">
                  <c:v>8.2543609005</c:v>
                </c:pt>
                <c:pt idx="749">
                  <c:v>8.2543609005</c:v>
                </c:pt>
                <c:pt idx="750">
                  <c:v>8.2543609005</c:v>
                </c:pt>
                <c:pt idx="751">
                  <c:v>8.2515292157999998</c:v>
                </c:pt>
                <c:pt idx="752">
                  <c:v>8.2515292157999998</c:v>
                </c:pt>
                <c:pt idx="753">
                  <c:v>8.2515292157999998</c:v>
                </c:pt>
                <c:pt idx="754">
                  <c:v>8.2515292157999998</c:v>
                </c:pt>
                <c:pt idx="755">
                  <c:v>8.2515292157999998</c:v>
                </c:pt>
                <c:pt idx="756">
                  <c:v>8.2486975310999995</c:v>
                </c:pt>
                <c:pt idx="757">
                  <c:v>8.2486975310999995</c:v>
                </c:pt>
                <c:pt idx="758">
                  <c:v>8.2486975310999995</c:v>
                </c:pt>
                <c:pt idx="759">
                  <c:v>8.2486975310999995</c:v>
                </c:pt>
                <c:pt idx="760">
                  <c:v>8.2486975310999995</c:v>
                </c:pt>
                <c:pt idx="761">
                  <c:v>8.2458658463999992</c:v>
                </c:pt>
                <c:pt idx="762">
                  <c:v>8.2458658463999992</c:v>
                </c:pt>
                <c:pt idx="763">
                  <c:v>8.2458658463999992</c:v>
                </c:pt>
                <c:pt idx="764">
                  <c:v>8.2458658463999992</c:v>
                </c:pt>
                <c:pt idx="765">
                  <c:v>8.2458658463999992</c:v>
                </c:pt>
                <c:pt idx="766">
                  <c:v>8.2430341617000007</c:v>
                </c:pt>
                <c:pt idx="767">
                  <c:v>8.2430341617000007</c:v>
                </c:pt>
                <c:pt idx="768">
                  <c:v>8.2430341617000007</c:v>
                </c:pt>
                <c:pt idx="769">
                  <c:v>8.2430341617000007</c:v>
                </c:pt>
                <c:pt idx="770">
                  <c:v>8.2430341617000007</c:v>
                </c:pt>
                <c:pt idx="771">
                  <c:v>8.2402024770000004</c:v>
                </c:pt>
                <c:pt idx="772">
                  <c:v>8.2402024770000004</c:v>
                </c:pt>
                <c:pt idx="773">
                  <c:v>8.2402024770000004</c:v>
                </c:pt>
                <c:pt idx="774">
                  <c:v>8.2402024770000004</c:v>
                </c:pt>
                <c:pt idx="775">
                  <c:v>8.2402024770000004</c:v>
                </c:pt>
                <c:pt idx="776">
                  <c:v>8.2373707922999984</c:v>
                </c:pt>
                <c:pt idx="777">
                  <c:v>8.2373707922999984</c:v>
                </c:pt>
                <c:pt idx="778">
                  <c:v>8.2373707922999984</c:v>
                </c:pt>
                <c:pt idx="779">
                  <c:v>8.2373707922999984</c:v>
                </c:pt>
                <c:pt idx="780">
                  <c:v>8.2373707922999984</c:v>
                </c:pt>
                <c:pt idx="781">
                  <c:v>8.2345391075999999</c:v>
                </c:pt>
                <c:pt idx="782">
                  <c:v>8.2345391075999999</c:v>
                </c:pt>
                <c:pt idx="783">
                  <c:v>8.2345391075999999</c:v>
                </c:pt>
                <c:pt idx="784">
                  <c:v>8.2345391075999999</c:v>
                </c:pt>
                <c:pt idx="785">
                  <c:v>8.2345391075999999</c:v>
                </c:pt>
                <c:pt idx="786">
                  <c:v>8.2317074228999996</c:v>
                </c:pt>
                <c:pt idx="787">
                  <c:v>8.2317074228999996</c:v>
                </c:pt>
                <c:pt idx="788">
                  <c:v>8.2317074228999996</c:v>
                </c:pt>
                <c:pt idx="789">
                  <c:v>8.2317074228999996</c:v>
                </c:pt>
                <c:pt idx="790">
                  <c:v>8.2317074228999996</c:v>
                </c:pt>
                <c:pt idx="791">
                  <c:v>8.2288757382000011</c:v>
                </c:pt>
                <c:pt idx="792">
                  <c:v>8.2288757382000011</c:v>
                </c:pt>
                <c:pt idx="793">
                  <c:v>8.2288757382000011</c:v>
                </c:pt>
                <c:pt idx="794">
                  <c:v>8.2288757382000011</c:v>
                </c:pt>
                <c:pt idx="795">
                  <c:v>8.2288757382000011</c:v>
                </c:pt>
                <c:pt idx="796">
                  <c:v>8.226044053499999</c:v>
                </c:pt>
                <c:pt idx="797">
                  <c:v>8.226044053499999</c:v>
                </c:pt>
                <c:pt idx="798">
                  <c:v>8.226044053499999</c:v>
                </c:pt>
                <c:pt idx="799">
                  <c:v>8.226044053499999</c:v>
                </c:pt>
                <c:pt idx="800">
                  <c:v>8.226044053499999</c:v>
                </c:pt>
                <c:pt idx="801">
                  <c:v>8.2232123687999987</c:v>
                </c:pt>
                <c:pt idx="802">
                  <c:v>8.2232123687999987</c:v>
                </c:pt>
                <c:pt idx="803">
                  <c:v>8.2232123687999987</c:v>
                </c:pt>
                <c:pt idx="804">
                  <c:v>8.2232123687999987</c:v>
                </c:pt>
                <c:pt idx="805">
                  <c:v>8.2232123687999987</c:v>
                </c:pt>
                <c:pt idx="806">
                  <c:v>8.2203806841000002</c:v>
                </c:pt>
                <c:pt idx="807">
                  <c:v>8.2203806841000002</c:v>
                </c:pt>
                <c:pt idx="808">
                  <c:v>8.2203806841000002</c:v>
                </c:pt>
                <c:pt idx="809">
                  <c:v>8.2203806841000002</c:v>
                </c:pt>
                <c:pt idx="810">
                  <c:v>8.2203806841000002</c:v>
                </c:pt>
                <c:pt idx="811">
                  <c:v>8.2175489993999999</c:v>
                </c:pt>
                <c:pt idx="812">
                  <c:v>8.2175489993999999</c:v>
                </c:pt>
                <c:pt idx="813">
                  <c:v>8.2175489993999999</c:v>
                </c:pt>
                <c:pt idx="814">
                  <c:v>8.2175489993999999</c:v>
                </c:pt>
                <c:pt idx="815">
                  <c:v>8.2175489993999999</c:v>
                </c:pt>
                <c:pt idx="816">
                  <c:v>8.2147173146999997</c:v>
                </c:pt>
                <c:pt idx="817">
                  <c:v>8.2147173146999997</c:v>
                </c:pt>
                <c:pt idx="818">
                  <c:v>8.2147173146999997</c:v>
                </c:pt>
                <c:pt idx="819">
                  <c:v>8.2147173146999997</c:v>
                </c:pt>
                <c:pt idx="820">
                  <c:v>8.2147173146999997</c:v>
                </c:pt>
                <c:pt idx="821">
                  <c:v>8.2118856299999994</c:v>
                </c:pt>
                <c:pt idx="822">
                  <c:v>8.2118856299999994</c:v>
                </c:pt>
                <c:pt idx="823">
                  <c:v>8.2118856299999994</c:v>
                </c:pt>
                <c:pt idx="824">
                  <c:v>8.2118856299999994</c:v>
                </c:pt>
                <c:pt idx="825">
                  <c:v>8.2118856299999994</c:v>
                </c:pt>
                <c:pt idx="826">
                  <c:v>8.2090539452999991</c:v>
                </c:pt>
                <c:pt idx="827">
                  <c:v>8.2090539452999991</c:v>
                </c:pt>
                <c:pt idx="828">
                  <c:v>8.2090539452999991</c:v>
                </c:pt>
                <c:pt idx="829">
                  <c:v>8.2090539452999991</c:v>
                </c:pt>
                <c:pt idx="830">
                  <c:v>8.2090539452999991</c:v>
                </c:pt>
                <c:pt idx="831">
                  <c:v>8.2062222606000006</c:v>
                </c:pt>
                <c:pt idx="832">
                  <c:v>8.2062222606000006</c:v>
                </c:pt>
                <c:pt idx="833">
                  <c:v>8.2062222606000006</c:v>
                </c:pt>
                <c:pt idx="834">
                  <c:v>8.2062222606000006</c:v>
                </c:pt>
                <c:pt idx="835">
                  <c:v>8.2062222606000006</c:v>
                </c:pt>
                <c:pt idx="836">
                  <c:v>8.2062222606000006</c:v>
                </c:pt>
                <c:pt idx="837">
                  <c:v>8.2033905759000003</c:v>
                </c:pt>
                <c:pt idx="838">
                  <c:v>8.2033905759000003</c:v>
                </c:pt>
                <c:pt idx="839">
                  <c:v>8.2033905759000003</c:v>
                </c:pt>
                <c:pt idx="840">
                  <c:v>8.2033905759000003</c:v>
                </c:pt>
                <c:pt idx="841">
                  <c:v>8.2033905759000003</c:v>
                </c:pt>
                <c:pt idx="842">
                  <c:v>8.2005588912</c:v>
                </c:pt>
                <c:pt idx="843">
                  <c:v>8.2005588912</c:v>
                </c:pt>
                <c:pt idx="844">
                  <c:v>8.2005588912</c:v>
                </c:pt>
                <c:pt idx="845">
                  <c:v>8.2005588912</c:v>
                </c:pt>
                <c:pt idx="846">
                  <c:v>8.2005588912</c:v>
                </c:pt>
                <c:pt idx="847">
                  <c:v>8.1977272064999998</c:v>
                </c:pt>
                <c:pt idx="848">
                  <c:v>8.1977272064999998</c:v>
                </c:pt>
                <c:pt idx="849">
                  <c:v>8.1977272064999998</c:v>
                </c:pt>
                <c:pt idx="850">
                  <c:v>8.1977272064999998</c:v>
                </c:pt>
                <c:pt idx="851">
                  <c:v>8.1977272064999998</c:v>
                </c:pt>
                <c:pt idx="852">
                  <c:v>8.1948955217999995</c:v>
                </c:pt>
                <c:pt idx="853">
                  <c:v>8.1948955217999995</c:v>
                </c:pt>
                <c:pt idx="854">
                  <c:v>8.1948955217999995</c:v>
                </c:pt>
                <c:pt idx="855">
                  <c:v>8.1948955217999995</c:v>
                </c:pt>
                <c:pt idx="856">
                  <c:v>8.1948955217999995</c:v>
                </c:pt>
                <c:pt idx="857">
                  <c:v>8.1920638370999992</c:v>
                </c:pt>
                <c:pt idx="858">
                  <c:v>8.1920638370999992</c:v>
                </c:pt>
                <c:pt idx="859">
                  <c:v>8.1920638370999992</c:v>
                </c:pt>
                <c:pt idx="860">
                  <c:v>8.1920638370999992</c:v>
                </c:pt>
                <c:pt idx="861">
                  <c:v>8.1920638370999992</c:v>
                </c:pt>
                <c:pt idx="862">
                  <c:v>8.1892321523999989</c:v>
                </c:pt>
                <c:pt idx="863">
                  <c:v>8.1892321523999989</c:v>
                </c:pt>
                <c:pt idx="864">
                  <c:v>8.1892321523999989</c:v>
                </c:pt>
                <c:pt idx="865">
                  <c:v>8.1892321523999989</c:v>
                </c:pt>
                <c:pt idx="866">
                  <c:v>8.1892321523999989</c:v>
                </c:pt>
                <c:pt idx="867">
                  <c:v>8.1864004677000004</c:v>
                </c:pt>
                <c:pt idx="868">
                  <c:v>8.1864004677000004</c:v>
                </c:pt>
                <c:pt idx="869">
                  <c:v>8.1864004677000004</c:v>
                </c:pt>
                <c:pt idx="870">
                  <c:v>8.1864004677000004</c:v>
                </c:pt>
                <c:pt idx="871">
                  <c:v>8.1864004677000004</c:v>
                </c:pt>
                <c:pt idx="872">
                  <c:v>8.1835687830000001</c:v>
                </c:pt>
                <c:pt idx="873">
                  <c:v>8.1835687830000001</c:v>
                </c:pt>
                <c:pt idx="874">
                  <c:v>8.1835687830000001</c:v>
                </c:pt>
                <c:pt idx="875">
                  <c:v>8.1835687830000001</c:v>
                </c:pt>
                <c:pt idx="876">
                  <c:v>8.1835687830000001</c:v>
                </c:pt>
                <c:pt idx="877">
                  <c:v>8.1807370982999998</c:v>
                </c:pt>
                <c:pt idx="878">
                  <c:v>8.1807370982999998</c:v>
                </c:pt>
                <c:pt idx="879">
                  <c:v>8.1807370982999998</c:v>
                </c:pt>
                <c:pt idx="880">
                  <c:v>8.1807370982999998</c:v>
                </c:pt>
                <c:pt idx="881">
                  <c:v>8.1807370982999998</c:v>
                </c:pt>
                <c:pt idx="882">
                  <c:v>8.1779054135999996</c:v>
                </c:pt>
                <c:pt idx="883">
                  <c:v>8.1779054135999996</c:v>
                </c:pt>
                <c:pt idx="884">
                  <c:v>8.1779054135999996</c:v>
                </c:pt>
                <c:pt idx="885">
                  <c:v>8.1779054135999996</c:v>
                </c:pt>
                <c:pt idx="886">
                  <c:v>8.1779054135999996</c:v>
                </c:pt>
                <c:pt idx="887">
                  <c:v>8.1750737288999993</c:v>
                </c:pt>
                <c:pt idx="888">
                  <c:v>8.1750737288999993</c:v>
                </c:pt>
                <c:pt idx="889">
                  <c:v>8.1750737288999993</c:v>
                </c:pt>
                <c:pt idx="890">
                  <c:v>8.1750737288999993</c:v>
                </c:pt>
                <c:pt idx="891">
                  <c:v>8.1750737288999993</c:v>
                </c:pt>
                <c:pt idx="892">
                  <c:v>8.1722420442000008</c:v>
                </c:pt>
                <c:pt idx="893">
                  <c:v>8.1722420442000008</c:v>
                </c:pt>
                <c:pt idx="894">
                  <c:v>8.1722420442000008</c:v>
                </c:pt>
                <c:pt idx="895">
                  <c:v>8.1722420442000008</c:v>
                </c:pt>
                <c:pt idx="896">
                  <c:v>8.1722420442000008</c:v>
                </c:pt>
                <c:pt idx="897">
                  <c:v>8.1694103595000005</c:v>
                </c:pt>
                <c:pt idx="898">
                  <c:v>8.1694103595000005</c:v>
                </c:pt>
                <c:pt idx="899">
                  <c:v>8.1694103595000005</c:v>
                </c:pt>
                <c:pt idx="900">
                  <c:v>8.1694103595000005</c:v>
                </c:pt>
                <c:pt idx="901">
                  <c:v>8.1694103595000005</c:v>
                </c:pt>
                <c:pt idx="902">
                  <c:v>8.1665786747999984</c:v>
                </c:pt>
                <c:pt idx="903">
                  <c:v>8.1665786747999984</c:v>
                </c:pt>
                <c:pt idx="904">
                  <c:v>8.1665786747999984</c:v>
                </c:pt>
                <c:pt idx="905">
                  <c:v>8.1665786747999984</c:v>
                </c:pt>
                <c:pt idx="906">
                  <c:v>8.1665786747999984</c:v>
                </c:pt>
                <c:pt idx="907">
                  <c:v>8.1665786747999984</c:v>
                </c:pt>
                <c:pt idx="908">
                  <c:v>8.1637469900999999</c:v>
                </c:pt>
                <c:pt idx="909">
                  <c:v>8.1637469900999999</c:v>
                </c:pt>
                <c:pt idx="910">
                  <c:v>8.1637469900999999</c:v>
                </c:pt>
                <c:pt idx="911">
                  <c:v>8.1637469900999999</c:v>
                </c:pt>
                <c:pt idx="912">
                  <c:v>8.1637469900999999</c:v>
                </c:pt>
                <c:pt idx="913">
                  <c:v>8.1609153053999997</c:v>
                </c:pt>
                <c:pt idx="914">
                  <c:v>8.1609153053999997</c:v>
                </c:pt>
                <c:pt idx="915">
                  <c:v>8.1609153053999997</c:v>
                </c:pt>
                <c:pt idx="916">
                  <c:v>8.1609153053999997</c:v>
                </c:pt>
                <c:pt idx="917">
                  <c:v>8.1609153053999997</c:v>
                </c:pt>
                <c:pt idx="918">
                  <c:v>8.1580836207000011</c:v>
                </c:pt>
                <c:pt idx="919">
                  <c:v>8.1580836207000011</c:v>
                </c:pt>
                <c:pt idx="920">
                  <c:v>8.1580836207000011</c:v>
                </c:pt>
                <c:pt idx="921">
                  <c:v>8.1580836207000011</c:v>
                </c:pt>
                <c:pt idx="922">
                  <c:v>8.1580836207000011</c:v>
                </c:pt>
                <c:pt idx="923">
                  <c:v>8.1552519359999991</c:v>
                </c:pt>
                <c:pt idx="924">
                  <c:v>8.1552519359999991</c:v>
                </c:pt>
                <c:pt idx="925">
                  <c:v>8.1552519359999991</c:v>
                </c:pt>
                <c:pt idx="926">
                  <c:v>8.1552519359999991</c:v>
                </c:pt>
                <c:pt idx="927">
                  <c:v>8.1552519359999991</c:v>
                </c:pt>
                <c:pt idx="928">
                  <c:v>8.1524202512999988</c:v>
                </c:pt>
                <c:pt idx="929">
                  <c:v>8.1524202512999988</c:v>
                </c:pt>
                <c:pt idx="930">
                  <c:v>8.1524202512999988</c:v>
                </c:pt>
                <c:pt idx="931">
                  <c:v>8.1524202512999988</c:v>
                </c:pt>
                <c:pt idx="932">
                  <c:v>8.1524202512999988</c:v>
                </c:pt>
                <c:pt idx="933">
                  <c:v>8.1495885666000003</c:v>
                </c:pt>
                <c:pt idx="934">
                  <c:v>8.1495885666000003</c:v>
                </c:pt>
                <c:pt idx="935">
                  <c:v>8.1495885666000003</c:v>
                </c:pt>
                <c:pt idx="936">
                  <c:v>8.1495885666000003</c:v>
                </c:pt>
                <c:pt idx="937">
                  <c:v>8.1495885666000003</c:v>
                </c:pt>
                <c:pt idx="938">
                  <c:v>8.1467568819</c:v>
                </c:pt>
                <c:pt idx="939">
                  <c:v>8.1467568819</c:v>
                </c:pt>
                <c:pt idx="940">
                  <c:v>8.1467568819</c:v>
                </c:pt>
                <c:pt idx="941">
                  <c:v>8.1467568819</c:v>
                </c:pt>
                <c:pt idx="942">
                  <c:v>8.1467568819</c:v>
                </c:pt>
                <c:pt idx="943">
                  <c:v>8.1439251971999997</c:v>
                </c:pt>
                <c:pt idx="944">
                  <c:v>8.1439251971999997</c:v>
                </c:pt>
                <c:pt idx="945">
                  <c:v>8.1439251971999997</c:v>
                </c:pt>
                <c:pt idx="946">
                  <c:v>8.1439251971999997</c:v>
                </c:pt>
                <c:pt idx="947">
                  <c:v>8.1439251971999997</c:v>
                </c:pt>
                <c:pt idx="948">
                  <c:v>8.1410935124999995</c:v>
                </c:pt>
                <c:pt idx="949">
                  <c:v>8.1410935124999995</c:v>
                </c:pt>
                <c:pt idx="950">
                  <c:v>8.1410935124999995</c:v>
                </c:pt>
                <c:pt idx="951">
                  <c:v>8.1410935124999995</c:v>
                </c:pt>
                <c:pt idx="952">
                  <c:v>8.1410935124999995</c:v>
                </c:pt>
                <c:pt idx="953">
                  <c:v>8.1382618277999992</c:v>
                </c:pt>
                <c:pt idx="954">
                  <c:v>8.1382618277999992</c:v>
                </c:pt>
                <c:pt idx="955">
                  <c:v>8.1382618277999992</c:v>
                </c:pt>
                <c:pt idx="956">
                  <c:v>8.1382618277999992</c:v>
                </c:pt>
                <c:pt idx="957">
                  <c:v>8.1382618277999992</c:v>
                </c:pt>
                <c:pt idx="958">
                  <c:v>8.1382618277999992</c:v>
                </c:pt>
                <c:pt idx="959">
                  <c:v>8.1354301431000007</c:v>
                </c:pt>
                <c:pt idx="960">
                  <c:v>8.1354301431000007</c:v>
                </c:pt>
                <c:pt idx="961">
                  <c:v>8.1354301431000007</c:v>
                </c:pt>
                <c:pt idx="962">
                  <c:v>8.1354301431000007</c:v>
                </c:pt>
                <c:pt idx="963">
                  <c:v>8.1354301431000007</c:v>
                </c:pt>
                <c:pt idx="964">
                  <c:v>8.1325984583999986</c:v>
                </c:pt>
                <c:pt idx="965">
                  <c:v>8.1325984583999986</c:v>
                </c:pt>
                <c:pt idx="966">
                  <c:v>8.1325984583999986</c:v>
                </c:pt>
                <c:pt idx="967">
                  <c:v>8.1325984583999986</c:v>
                </c:pt>
                <c:pt idx="968">
                  <c:v>8.1325984583999986</c:v>
                </c:pt>
                <c:pt idx="969">
                  <c:v>8.1297667737000001</c:v>
                </c:pt>
                <c:pt idx="970">
                  <c:v>8.1297667737000001</c:v>
                </c:pt>
                <c:pt idx="971">
                  <c:v>8.1297667737000001</c:v>
                </c:pt>
                <c:pt idx="972">
                  <c:v>8.1297667737000001</c:v>
                </c:pt>
                <c:pt idx="973">
                  <c:v>8.1297667737000001</c:v>
                </c:pt>
                <c:pt idx="974">
                  <c:v>8.1269350889999998</c:v>
                </c:pt>
                <c:pt idx="975">
                  <c:v>8.1269350889999998</c:v>
                </c:pt>
                <c:pt idx="976">
                  <c:v>8.1269350889999998</c:v>
                </c:pt>
                <c:pt idx="977">
                  <c:v>8.1269350889999998</c:v>
                </c:pt>
                <c:pt idx="978">
                  <c:v>8.1269350889999998</c:v>
                </c:pt>
                <c:pt idx="979">
                  <c:v>8.1241034042999996</c:v>
                </c:pt>
                <c:pt idx="980">
                  <c:v>8.1241034042999996</c:v>
                </c:pt>
                <c:pt idx="981">
                  <c:v>8.1241034042999996</c:v>
                </c:pt>
                <c:pt idx="982">
                  <c:v>8.1241034042999996</c:v>
                </c:pt>
                <c:pt idx="983">
                  <c:v>8.1241034042999996</c:v>
                </c:pt>
                <c:pt idx="984">
                  <c:v>8.1212717195999993</c:v>
                </c:pt>
                <c:pt idx="985">
                  <c:v>8.1212717195999993</c:v>
                </c:pt>
                <c:pt idx="986">
                  <c:v>8.1212717195999993</c:v>
                </c:pt>
                <c:pt idx="987">
                  <c:v>8.1212717195999993</c:v>
                </c:pt>
                <c:pt idx="988">
                  <c:v>8.1212717195999993</c:v>
                </c:pt>
                <c:pt idx="989">
                  <c:v>8.118440034899999</c:v>
                </c:pt>
                <c:pt idx="990">
                  <c:v>8.118440034899999</c:v>
                </c:pt>
                <c:pt idx="991">
                  <c:v>8.118440034899999</c:v>
                </c:pt>
                <c:pt idx="992">
                  <c:v>8.118440034899999</c:v>
                </c:pt>
                <c:pt idx="993">
                  <c:v>8.118440034899999</c:v>
                </c:pt>
                <c:pt idx="994">
                  <c:v>8.1156083502000005</c:v>
                </c:pt>
                <c:pt idx="995">
                  <c:v>8.1156083502000005</c:v>
                </c:pt>
                <c:pt idx="996">
                  <c:v>8.1156083502000005</c:v>
                </c:pt>
                <c:pt idx="997">
                  <c:v>8.1156083502000005</c:v>
                </c:pt>
                <c:pt idx="998">
                  <c:v>8.1156083502000005</c:v>
                </c:pt>
                <c:pt idx="999">
                  <c:v>8.1127766655000002</c:v>
                </c:pt>
                <c:pt idx="1000">
                  <c:v>8.1127766655000002</c:v>
                </c:pt>
                <c:pt idx="1001">
                  <c:v>8.1127766655000002</c:v>
                </c:pt>
                <c:pt idx="1002">
                  <c:v>8.1127766655000002</c:v>
                </c:pt>
                <c:pt idx="1003">
                  <c:v>8.1127766655000002</c:v>
                </c:pt>
                <c:pt idx="1004">
                  <c:v>8.1127766655000002</c:v>
                </c:pt>
                <c:pt idx="1005">
                  <c:v>8.1099449807999999</c:v>
                </c:pt>
                <c:pt idx="1006">
                  <c:v>8.1099449807999999</c:v>
                </c:pt>
                <c:pt idx="1007">
                  <c:v>8.1099449807999999</c:v>
                </c:pt>
                <c:pt idx="1008">
                  <c:v>8.1099449807999999</c:v>
                </c:pt>
                <c:pt idx="1009">
                  <c:v>8.1099449807999999</c:v>
                </c:pt>
                <c:pt idx="1010">
                  <c:v>8.1071132960999996</c:v>
                </c:pt>
                <c:pt idx="1011">
                  <c:v>8.1071132960999996</c:v>
                </c:pt>
                <c:pt idx="1012">
                  <c:v>8.1071132960999996</c:v>
                </c:pt>
                <c:pt idx="1013">
                  <c:v>8.1071132960999996</c:v>
                </c:pt>
                <c:pt idx="1014">
                  <c:v>8.1071132960999996</c:v>
                </c:pt>
                <c:pt idx="1015">
                  <c:v>8.1042816113999994</c:v>
                </c:pt>
                <c:pt idx="1016">
                  <c:v>8.1042816113999994</c:v>
                </c:pt>
                <c:pt idx="1017">
                  <c:v>8.1042816113999994</c:v>
                </c:pt>
                <c:pt idx="1018">
                  <c:v>8.1042816113999994</c:v>
                </c:pt>
                <c:pt idx="1019">
                  <c:v>8.1042816113999994</c:v>
                </c:pt>
                <c:pt idx="1020">
                  <c:v>8.1014499267000009</c:v>
                </c:pt>
                <c:pt idx="1021">
                  <c:v>8.1014499267000009</c:v>
                </c:pt>
                <c:pt idx="1022">
                  <c:v>8.1014499267000009</c:v>
                </c:pt>
                <c:pt idx="1023">
                  <c:v>8.1014499267000009</c:v>
                </c:pt>
                <c:pt idx="1024">
                  <c:v>8.1014499267000009</c:v>
                </c:pt>
                <c:pt idx="1025">
                  <c:v>8.0986182420000006</c:v>
                </c:pt>
                <c:pt idx="1026">
                  <c:v>8.0986182420000006</c:v>
                </c:pt>
                <c:pt idx="1027">
                  <c:v>8.0986182420000006</c:v>
                </c:pt>
                <c:pt idx="1028">
                  <c:v>8.0986182420000006</c:v>
                </c:pt>
                <c:pt idx="1029">
                  <c:v>8.0986182420000006</c:v>
                </c:pt>
                <c:pt idx="1030">
                  <c:v>8.0957865572999985</c:v>
                </c:pt>
                <c:pt idx="1031">
                  <c:v>8.0957865572999985</c:v>
                </c:pt>
                <c:pt idx="1032">
                  <c:v>8.0957865572999985</c:v>
                </c:pt>
                <c:pt idx="1033">
                  <c:v>8.0957865572999985</c:v>
                </c:pt>
                <c:pt idx="1034">
                  <c:v>8.0957865572999985</c:v>
                </c:pt>
                <c:pt idx="1035">
                  <c:v>8.0929548726</c:v>
                </c:pt>
                <c:pt idx="1036">
                  <c:v>8.0929548726</c:v>
                </c:pt>
                <c:pt idx="1037">
                  <c:v>8.0929548726</c:v>
                </c:pt>
                <c:pt idx="1038">
                  <c:v>8.0929548726</c:v>
                </c:pt>
                <c:pt idx="1039">
                  <c:v>8.0929548726</c:v>
                </c:pt>
                <c:pt idx="1040">
                  <c:v>8.0901231878999997</c:v>
                </c:pt>
                <c:pt idx="1041">
                  <c:v>8.0901231878999997</c:v>
                </c:pt>
                <c:pt idx="1042">
                  <c:v>8.0901231878999997</c:v>
                </c:pt>
                <c:pt idx="1043">
                  <c:v>8.0901231878999997</c:v>
                </c:pt>
                <c:pt idx="1044">
                  <c:v>8.0901231878999997</c:v>
                </c:pt>
                <c:pt idx="1045">
                  <c:v>8.0901231878999997</c:v>
                </c:pt>
                <c:pt idx="1046">
                  <c:v>8.0872915032000012</c:v>
                </c:pt>
                <c:pt idx="1047">
                  <c:v>8.0872915032000012</c:v>
                </c:pt>
                <c:pt idx="1048">
                  <c:v>8.0872915032000012</c:v>
                </c:pt>
                <c:pt idx="1049">
                  <c:v>8.0872915032000012</c:v>
                </c:pt>
                <c:pt idx="1050">
                  <c:v>8.0872915032000012</c:v>
                </c:pt>
                <c:pt idx="1051">
                  <c:v>8.0844598184999992</c:v>
                </c:pt>
                <c:pt idx="1052">
                  <c:v>8.0844598184999992</c:v>
                </c:pt>
                <c:pt idx="1053">
                  <c:v>8.0844598184999992</c:v>
                </c:pt>
                <c:pt idx="1054">
                  <c:v>8.0844598184999992</c:v>
                </c:pt>
                <c:pt idx="1055">
                  <c:v>8.0844598184999992</c:v>
                </c:pt>
                <c:pt idx="1056">
                  <c:v>8.0816281337999989</c:v>
                </c:pt>
                <c:pt idx="1057">
                  <c:v>8.0816281337999989</c:v>
                </c:pt>
                <c:pt idx="1058">
                  <c:v>8.0816281337999989</c:v>
                </c:pt>
                <c:pt idx="1059">
                  <c:v>8.0816281337999989</c:v>
                </c:pt>
                <c:pt idx="1060">
                  <c:v>8.0816281337999989</c:v>
                </c:pt>
                <c:pt idx="1061">
                  <c:v>8.0787964491000004</c:v>
                </c:pt>
                <c:pt idx="1062">
                  <c:v>8.0787964491000004</c:v>
                </c:pt>
                <c:pt idx="1063">
                  <c:v>8.0787964491000004</c:v>
                </c:pt>
                <c:pt idx="1064">
                  <c:v>8.0787964491000004</c:v>
                </c:pt>
                <c:pt idx="1065">
                  <c:v>8.0787964491000004</c:v>
                </c:pt>
                <c:pt idx="1066">
                  <c:v>8.0759647644000001</c:v>
                </c:pt>
                <c:pt idx="1067">
                  <c:v>8.0759647644000001</c:v>
                </c:pt>
                <c:pt idx="1068">
                  <c:v>8.0759647644000001</c:v>
                </c:pt>
                <c:pt idx="1069">
                  <c:v>8.0759647644000001</c:v>
                </c:pt>
                <c:pt idx="1070">
                  <c:v>8.0759647644000001</c:v>
                </c:pt>
                <c:pt idx="1071">
                  <c:v>8.0731330796999998</c:v>
                </c:pt>
                <c:pt idx="1072">
                  <c:v>8.0731330796999998</c:v>
                </c:pt>
                <c:pt idx="1073">
                  <c:v>8.0731330796999998</c:v>
                </c:pt>
                <c:pt idx="1074">
                  <c:v>8.0731330796999998</c:v>
                </c:pt>
                <c:pt idx="1075">
                  <c:v>8.0731330796999998</c:v>
                </c:pt>
                <c:pt idx="1076">
                  <c:v>8.0703013949999995</c:v>
                </c:pt>
                <c:pt idx="1077">
                  <c:v>8.0703013949999995</c:v>
                </c:pt>
                <c:pt idx="1078">
                  <c:v>8.0703013949999995</c:v>
                </c:pt>
                <c:pt idx="1079">
                  <c:v>8.0703013949999995</c:v>
                </c:pt>
                <c:pt idx="1080">
                  <c:v>8.0703013949999995</c:v>
                </c:pt>
                <c:pt idx="1081">
                  <c:v>8.0674697102999993</c:v>
                </c:pt>
                <c:pt idx="1082">
                  <c:v>8.0674697102999993</c:v>
                </c:pt>
                <c:pt idx="1083">
                  <c:v>8.0674697102999993</c:v>
                </c:pt>
                <c:pt idx="1084">
                  <c:v>8.0674697102999993</c:v>
                </c:pt>
                <c:pt idx="1085">
                  <c:v>8.0674697102999993</c:v>
                </c:pt>
                <c:pt idx="1086">
                  <c:v>8.0674697102999993</c:v>
                </c:pt>
                <c:pt idx="1087">
                  <c:v>8.0646380256000008</c:v>
                </c:pt>
                <c:pt idx="1088">
                  <c:v>8.0646380256000008</c:v>
                </c:pt>
                <c:pt idx="1089">
                  <c:v>8.0646380256000008</c:v>
                </c:pt>
                <c:pt idx="1090">
                  <c:v>8.0646380256000008</c:v>
                </c:pt>
                <c:pt idx="1091">
                  <c:v>8.0646380256000008</c:v>
                </c:pt>
                <c:pt idx="1092">
                  <c:v>8.0618063408999987</c:v>
                </c:pt>
                <c:pt idx="1093">
                  <c:v>8.0618063408999987</c:v>
                </c:pt>
                <c:pt idx="1094">
                  <c:v>8.0618063408999987</c:v>
                </c:pt>
                <c:pt idx="1095">
                  <c:v>8.0618063408999987</c:v>
                </c:pt>
                <c:pt idx="1096">
                  <c:v>8.0618063408999987</c:v>
                </c:pt>
                <c:pt idx="1097">
                  <c:v>8.0589746562000002</c:v>
                </c:pt>
                <c:pt idx="1098">
                  <c:v>8.0589746562000002</c:v>
                </c:pt>
                <c:pt idx="1099">
                  <c:v>8.0589746562000002</c:v>
                </c:pt>
                <c:pt idx="1100">
                  <c:v>8.0589746562000002</c:v>
                </c:pt>
                <c:pt idx="1101">
                  <c:v>8.0589746562000002</c:v>
                </c:pt>
                <c:pt idx="1102">
                  <c:v>8.0561429714999999</c:v>
                </c:pt>
                <c:pt idx="1103">
                  <c:v>8.0561429714999999</c:v>
                </c:pt>
                <c:pt idx="1104">
                  <c:v>8.0561429714999999</c:v>
                </c:pt>
                <c:pt idx="1105">
                  <c:v>8.0561429714999999</c:v>
                </c:pt>
                <c:pt idx="1106">
                  <c:v>8.0561429714999999</c:v>
                </c:pt>
                <c:pt idx="1107">
                  <c:v>8.0533112867999996</c:v>
                </c:pt>
                <c:pt idx="1108">
                  <c:v>8.0533112867999996</c:v>
                </c:pt>
                <c:pt idx="1109">
                  <c:v>8.0533112867999996</c:v>
                </c:pt>
                <c:pt idx="1110">
                  <c:v>8.0533112867999996</c:v>
                </c:pt>
                <c:pt idx="1111">
                  <c:v>8.0533112867999996</c:v>
                </c:pt>
                <c:pt idx="1112">
                  <c:v>8.0504796020999994</c:v>
                </c:pt>
                <c:pt idx="1113">
                  <c:v>8.0504796020999994</c:v>
                </c:pt>
                <c:pt idx="1114">
                  <c:v>8.0504796020999994</c:v>
                </c:pt>
                <c:pt idx="1115">
                  <c:v>8.0504796020999994</c:v>
                </c:pt>
                <c:pt idx="1116">
                  <c:v>8.0504796020999994</c:v>
                </c:pt>
                <c:pt idx="1117">
                  <c:v>8.0504796020999994</c:v>
                </c:pt>
                <c:pt idx="1118">
                  <c:v>8.0476479173999991</c:v>
                </c:pt>
                <c:pt idx="1119">
                  <c:v>8.0476479173999991</c:v>
                </c:pt>
                <c:pt idx="1120">
                  <c:v>8.0476479173999991</c:v>
                </c:pt>
                <c:pt idx="1121">
                  <c:v>8.0476479173999991</c:v>
                </c:pt>
                <c:pt idx="1122">
                  <c:v>8.0476479173999991</c:v>
                </c:pt>
                <c:pt idx="1123">
                  <c:v>8.0448162327000006</c:v>
                </c:pt>
                <c:pt idx="1124">
                  <c:v>8.0448162327000006</c:v>
                </c:pt>
                <c:pt idx="1125">
                  <c:v>8.0448162327000006</c:v>
                </c:pt>
                <c:pt idx="1126">
                  <c:v>8.0448162327000006</c:v>
                </c:pt>
                <c:pt idx="1127">
                  <c:v>8.0448162327000006</c:v>
                </c:pt>
                <c:pt idx="1128">
                  <c:v>8.0419845480000003</c:v>
                </c:pt>
                <c:pt idx="1129">
                  <c:v>8.0419845480000003</c:v>
                </c:pt>
                <c:pt idx="1130">
                  <c:v>8.0419845480000003</c:v>
                </c:pt>
                <c:pt idx="1131">
                  <c:v>8.0419845480000003</c:v>
                </c:pt>
                <c:pt idx="1132">
                  <c:v>8.0419845480000003</c:v>
                </c:pt>
                <c:pt idx="1133">
                  <c:v>8.0391528632999982</c:v>
                </c:pt>
                <c:pt idx="1134">
                  <c:v>8.0391528632999982</c:v>
                </c:pt>
                <c:pt idx="1135">
                  <c:v>8.0391528632999982</c:v>
                </c:pt>
                <c:pt idx="1136">
                  <c:v>8.0391528632999982</c:v>
                </c:pt>
                <c:pt idx="1137">
                  <c:v>8.0391528632999982</c:v>
                </c:pt>
                <c:pt idx="1138">
                  <c:v>8.0363211785999997</c:v>
                </c:pt>
                <c:pt idx="1139">
                  <c:v>8.0363211785999997</c:v>
                </c:pt>
                <c:pt idx="1140">
                  <c:v>8.0363211785999997</c:v>
                </c:pt>
                <c:pt idx="1141">
                  <c:v>8.0363211785999997</c:v>
                </c:pt>
                <c:pt idx="1142">
                  <c:v>8.0363211785999997</c:v>
                </c:pt>
                <c:pt idx="1143">
                  <c:v>8.0334894938999994</c:v>
                </c:pt>
                <c:pt idx="1144">
                  <c:v>8.0334894938999994</c:v>
                </c:pt>
                <c:pt idx="1145">
                  <c:v>8.0334894938999994</c:v>
                </c:pt>
                <c:pt idx="1146">
                  <c:v>8.0334894938999994</c:v>
                </c:pt>
                <c:pt idx="1147">
                  <c:v>8.0334894938999994</c:v>
                </c:pt>
                <c:pt idx="1148">
                  <c:v>8.0334894938999994</c:v>
                </c:pt>
                <c:pt idx="1149">
                  <c:v>8.0306578092000009</c:v>
                </c:pt>
                <c:pt idx="1150">
                  <c:v>8.0306578092000009</c:v>
                </c:pt>
                <c:pt idx="1151">
                  <c:v>8.0306578092000009</c:v>
                </c:pt>
                <c:pt idx="1152">
                  <c:v>8.0306578092000009</c:v>
                </c:pt>
                <c:pt idx="1153">
                  <c:v>8.0306578092000009</c:v>
                </c:pt>
                <c:pt idx="1154">
                  <c:v>8.0278261244999989</c:v>
                </c:pt>
                <c:pt idx="1155">
                  <c:v>8.0278261244999989</c:v>
                </c:pt>
                <c:pt idx="1156">
                  <c:v>8.0278261244999989</c:v>
                </c:pt>
                <c:pt idx="1157">
                  <c:v>8.0278261244999989</c:v>
                </c:pt>
                <c:pt idx="1158">
                  <c:v>8.0278261244999989</c:v>
                </c:pt>
                <c:pt idx="1159">
                  <c:v>8.0249944397999986</c:v>
                </c:pt>
                <c:pt idx="1160">
                  <c:v>8.0249944397999986</c:v>
                </c:pt>
                <c:pt idx="1161">
                  <c:v>8.0249944397999986</c:v>
                </c:pt>
                <c:pt idx="1162">
                  <c:v>8.0249944397999986</c:v>
                </c:pt>
                <c:pt idx="1163">
                  <c:v>8.0249944397999986</c:v>
                </c:pt>
                <c:pt idx="1164">
                  <c:v>8.0221627551000001</c:v>
                </c:pt>
                <c:pt idx="1165">
                  <c:v>8.0221627551000001</c:v>
                </c:pt>
                <c:pt idx="1166">
                  <c:v>8.0221627551000001</c:v>
                </c:pt>
                <c:pt idx="1167">
                  <c:v>8.0221627551000001</c:v>
                </c:pt>
                <c:pt idx="1168">
                  <c:v>8.0221627551000001</c:v>
                </c:pt>
                <c:pt idx="1169">
                  <c:v>8.0193310703999998</c:v>
                </c:pt>
                <c:pt idx="1170">
                  <c:v>8.0193310703999998</c:v>
                </c:pt>
                <c:pt idx="1171">
                  <c:v>8.0193310703999998</c:v>
                </c:pt>
                <c:pt idx="1172">
                  <c:v>8.0193310703999998</c:v>
                </c:pt>
                <c:pt idx="1173">
                  <c:v>8.0193310703999998</c:v>
                </c:pt>
                <c:pt idx="1174">
                  <c:v>8.0164993856999995</c:v>
                </c:pt>
                <c:pt idx="1175">
                  <c:v>8.0164993856999995</c:v>
                </c:pt>
                <c:pt idx="1176">
                  <c:v>8.0164993856999995</c:v>
                </c:pt>
                <c:pt idx="1177">
                  <c:v>8.0164993856999995</c:v>
                </c:pt>
                <c:pt idx="1178">
                  <c:v>8.0164993856999995</c:v>
                </c:pt>
                <c:pt idx="1179">
                  <c:v>8.0164993856999995</c:v>
                </c:pt>
                <c:pt idx="1180">
                  <c:v>8.0136677009999993</c:v>
                </c:pt>
                <c:pt idx="1181">
                  <c:v>8.0136677009999993</c:v>
                </c:pt>
                <c:pt idx="1182">
                  <c:v>8.0136677009999993</c:v>
                </c:pt>
                <c:pt idx="1183">
                  <c:v>8.0136677009999993</c:v>
                </c:pt>
                <c:pt idx="1184">
                  <c:v>8.0136677009999993</c:v>
                </c:pt>
                <c:pt idx="1185">
                  <c:v>8.010836016299999</c:v>
                </c:pt>
                <c:pt idx="1186">
                  <c:v>8.010836016299999</c:v>
                </c:pt>
                <c:pt idx="1187">
                  <c:v>8.010836016299999</c:v>
                </c:pt>
                <c:pt idx="1188">
                  <c:v>8.010836016299999</c:v>
                </c:pt>
                <c:pt idx="1189">
                  <c:v>8.010836016299999</c:v>
                </c:pt>
                <c:pt idx="1190">
                  <c:v>8.0080043316000005</c:v>
                </c:pt>
                <c:pt idx="1191">
                  <c:v>8.0080043316000005</c:v>
                </c:pt>
                <c:pt idx="1192">
                  <c:v>8.0080043316000005</c:v>
                </c:pt>
                <c:pt idx="1193">
                  <c:v>8.0080043316000005</c:v>
                </c:pt>
                <c:pt idx="1194">
                  <c:v>8.0080043316000005</c:v>
                </c:pt>
                <c:pt idx="1195">
                  <c:v>8.0051726469000002</c:v>
                </c:pt>
                <c:pt idx="1196">
                  <c:v>8.0051726469000002</c:v>
                </c:pt>
                <c:pt idx="1197">
                  <c:v>8.0051726469000002</c:v>
                </c:pt>
                <c:pt idx="1198">
                  <c:v>8.0051726469000002</c:v>
                </c:pt>
                <c:pt idx="1199">
                  <c:v>8.0051726469000002</c:v>
                </c:pt>
                <c:pt idx="1200">
                  <c:v>8.0023409621999999</c:v>
                </c:pt>
                <c:pt idx="1201">
                  <c:v>8.0023409621999999</c:v>
                </c:pt>
                <c:pt idx="1202">
                  <c:v>8.0023409621999999</c:v>
                </c:pt>
                <c:pt idx="1203">
                  <c:v>8.0023409621999999</c:v>
                </c:pt>
                <c:pt idx="1204">
                  <c:v>8.0023409621999999</c:v>
                </c:pt>
                <c:pt idx="1205">
                  <c:v>7.9995092774999996</c:v>
                </c:pt>
                <c:pt idx="1206">
                  <c:v>7.9995092774999996</c:v>
                </c:pt>
                <c:pt idx="1207">
                  <c:v>7.9995092774999996</c:v>
                </c:pt>
                <c:pt idx="1208">
                  <c:v>7.9995092774999996</c:v>
                </c:pt>
                <c:pt idx="1209">
                  <c:v>7.9995092774999996</c:v>
                </c:pt>
                <c:pt idx="1210">
                  <c:v>7.9995092774999996</c:v>
                </c:pt>
                <c:pt idx="1211">
                  <c:v>7.9966775927999993</c:v>
                </c:pt>
                <c:pt idx="1212">
                  <c:v>7.9966775927999993</c:v>
                </c:pt>
                <c:pt idx="1213">
                  <c:v>7.9966775927999993</c:v>
                </c:pt>
                <c:pt idx="1214">
                  <c:v>7.9966775927999993</c:v>
                </c:pt>
                <c:pt idx="1215">
                  <c:v>7.9966775927999993</c:v>
                </c:pt>
                <c:pt idx="1216">
                  <c:v>7.9938459081</c:v>
                </c:pt>
                <c:pt idx="1217">
                  <c:v>7.9938459081</c:v>
                </c:pt>
                <c:pt idx="1218">
                  <c:v>7.9938459081</c:v>
                </c:pt>
                <c:pt idx="1219">
                  <c:v>7.9938459081</c:v>
                </c:pt>
                <c:pt idx="1220">
                  <c:v>7.9938459081</c:v>
                </c:pt>
                <c:pt idx="1221">
                  <c:v>7.9910142233999997</c:v>
                </c:pt>
                <c:pt idx="1222">
                  <c:v>7.9910142233999997</c:v>
                </c:pt>
                <c:pt idx="1223">
                  <c:v>7.9910142233999997</c:v>
                </c:pt>
                <c:pt idx="1224">
                  <c:v>7.9910142233999997</c:v>
                </c:pt>
                <c:pt idx="1225">
                  <c:v>7.9910142233999997</c:v>
                </c:pt>
                <c:pt idx="1226">
                  <c:v>7.9881825387000003</c:v>
                </c:pt>
                <c:pt idx="1227">
                  <c:v>7.9881825387000003</c:v>
                </c:pt>
                <c:pt idx="1228">
                  <c:v>7.9881825387000003</c:v>
                </c:pt>
                <c:pt idx="1229">
                  <c:v>7.9881825387000003</c:v>
                </c:pt>
                <c:pt idx="1230">
                  <c:v>7.9881825387000003</c:v>
                </c:pt>
                <c:pt idx="1231">
                  <c:v>7.985350854</c:v>
                </c:pt>
                <c:pt idx="1232">
                  <c:v>7.985350854</c:v>
                </c:pt>
                <c:pt idx="1233">
                  <c:v>7.985350854</c:v>
                </c:pt>
                <c:pt idx="1234">
                  <c:v>7.985350854</c:v>
                </c:pt>
                <c:pt idx="1235">
                  <c:v>7.985350854</c:v>
                </c:pt>
                <c:pt idx="1236">
                  <c:v>7.985350854</c:v>
                </c:pt>
                <c:pt idx="1237">
                  <c:v>7.9825191692999988</c:v>
                </c:pt>
                <c:pt idx="1238">
                  <c:v>7.9825191692999988</c:v>
                </c:pt>
                <c:pt idx="1239">
                  <c:v>7.9825191692999988</c:v>
                </c:pt>
                <c:pt idx="1240">
                  <c:v>7.9825191692999988</c:v>
                </c:pt>
                <c:pt idx="1241">
                  <c:v>7.9825191692999988</c:v>
                </c:pt>
                <c:pt idx="1242">
                  <c:v>7.9796874846000003</c:v>
                </c:pt>
                <c:pt idx="1243">
                  <c:v>7.9796874846000003</c:v>
                </c:pt>
                <c:pt idx="1244">
                  <c:v>7.9796874846000003</c:v>
                </c:pt>
                <c:pt idx="1245">
                  <c:v>7.9796874846000003</c:v>
                </c:pt>
                <c:pt idx="1246">
                  <c:v>7.9796874846000003</c:v>
                </c:pt>
                <c:pt idx="1247">
                  <c:v>7.9768557998999992</c:v>
                </c:pt>
                <c:pt idx="1248">
                  <c:v>7.9768557998999992</c:v>
                </c:pt>
                <c:pt idx="1249">
                  <c:v>7.9768557998999992</c:v>
                </c:pt>
                <c:pt idx="1250">
                  <c:v>7.9768557998999992</c:v>
                </c:pt>
                <c:pt idx="1251">
                  <c:v>7.9768557998999992</c:v>
                </c:pt>
                <c:pt idx="1252">
                  <c:v>7.9740241152000007</c:v>
                </c:pt>
                <c:pt idx="1253">
                  <c:v>7.9740241152000007</c:v>
                </c:pt>
                <c:pt idx="1254">
                  <c:v>7.9740241152000007</c:v>
                </c:pt>
                <c:pt idx="1255">
                  <c:v>7.9740241152000007</c:v>
                </c:pt>
                <c:pt idx="1256">
                  <c:v>7.9740241152000007</c:v>
                </c:pt>
                <c:pt idx="1257">
                  <c:v>7.9711924304999995</c:v>
                </c:pt>
                <c:pt idx="1258">
                  <c:v>7.9711924304999995</c:v>
                </c:pt>
                <c:pt idx="1259">
                  <c:v>7.9711924304999995</c:v>
                </c:pt>
                <c:pt idx="1260">
                  <c:v>7.9711924304999995</c:v>
                </c:pt>
                <c:pt idx="1261">
                  <c:v>7.9711924304999995</c:v>
                </c:pt>
                <c:pt idx="1262">
                  <c:v>7.9711924304999995</c:v>
                </c:pt>
                <c:pt idx="1263">
                  <c:v>7.9683607457999992</c:v>
                </c:pt>
                <c:pt idx="1264">
                  <c:v>7.9683607457999992</c:v>
                </c:pt>
                <c:pt idx="1265">
                  <c:v>7.9683607457999992</c:v>
                </c:pt>
                <c:pt idx="1266">
                  <c:v>7.9683607457999992</c:v>
                </c:pt>
                <c:pt idx="1267">
                  <c:v>7.9683607457999992</c:v>
                </c:pt>
                <c:pt idx="1268">
                  <c:v>7.9655290610999998</c:v>
                </c:pt>
                <c:pt idx="1269">
                  <c:v>7.9655290610999998</c:v>
                </c:pt>
                <c:pt idx="1270">
                  <c:v>7.9655290610999998</c:v>
                </c:pt>
                <c:pt idx="1271">
                  <c:v>7.9655290610999998</c:v>
                </c:pt>
                <c:pt idx="1272">
                  <c:v>7.9655290610999998</c:v>
                </c:pt>
                <c:pt idx="1273">
                  <c:v>7.9626973763999995</c:v>
                </c:pt>
                <c:pt idx="1274">
                  <c:v>7.9626973763999995</c:v>
                </c:pt>
                <c:pt idx="1275">
                  <c:v>7.9626973763999995</c:v>
                </c:pt>
                <c:pt idx="1276">
                  <c:v>7.9626973763999995</c:v>
                </c:pt>
                <c:pt idx="1277">
                  <c:v>7.9626973763999995</c:v>
                </c:pt>
                <c:pt idx="1278">
                  <c:v>7.9598656917000001</c:v>
                </c:pt>
                <c:pt idx="1279">
                  <c:v>7.9598656917000001</c:v>
                </c:pt>
                <c:pt idx="1280">
                  <c:v>7.9598656917000001</c:v>
                </c:pt>
                <c:pt idx="1281">
                  <c:v>7.9598656917000001</c:v>
                </c:pt>
                <c:pt idx="1282">
                  <c:v>7.9598656917000001</c:v>
                </c:pt>
                <c:pt idx="1283">
                  <c:v>7.9598656917000001</c:v>
                </c:pt>
                <c:pt idx="1284">
                  <c:v>7.9570340069999999</c:v>
                </c:pt>
                <c:pt idx="1285">
                  <c:v>7.9570340069999999</c:v>
                </c:pt>
                <c:pt idx="1286">
                  <c:v>7.9570340069999999</c:v>
                </c:pt>
                <c:pt idx="1287">
                  <c:v>7.9570340069999999</c:v>
                </c:pt>
                <c:pt idx="1288">
                  <c:v>7.9570340069999999</c:v>
                </c:pt>
                <c:pt idx="1289">
                  <c:v>7.9542023222999987</c:v>
                </c:pt>
                <c:pt idx="1290">
                  <c:v>7.9542023222999987</c:v>
                </c:pt>
                <c:pt idx="1291">
                  <c:v>7.9542023222999987</c:v>
                </c:pt>
                <c:pt idx="1292">
                  <c:v>7.9542023222999987</c:v>
                </c:pt>
                <c:pt idx="1293">
                  <c:v>7.9542023222999987</c:v>
                </c:pt>
                <c:pt idx="1294">
                  <c:v>7.9513706376000002</c:v>
                </c:pt>
                <c:pt idx="1295">
                  <c:v>7.9513706376000002</c:v>
                </c:pt>
                <c:pt idx="1296">
                  <c:v>7.9513706376000002</c:v>
                </c:pt>
                <c:pt idx="1297">
                  <c:v>7.9513706376000002</c:v>
                </c:pt>
                <c:pt idx="1298">
                  <c:v>7.9513706376000002</c:v>
                </c:pt>
                <c:pt idx="1299">
                  <c:v>7.948538952899999</c:v>
                </c:pt>
                <c:pt idx="1300">
                  <c:v>7.948538952899999</c:v>
                </c:pt>
                <c:pt idx="1301">
                  <c:v>7.948538952899999</c:v>
                </c:pt>
                <c:pt idx="1302">
                  <c:v>7.948538952899999</c:v>
                </c:pt>
                <c:pt idx="1303">
                  <c:v>7.948538952899999</c:v>
                </c:pt>
                <c:pt idx="1304">
                  <c:v>7.9457072682000005</c:v>
                </c:pt>
                <c:pt idx="1305">
                  <c:v>7.9457072682000005</c:v>
                </c:pt>
                <c:pt idx="1306">
                  <c:v>7.9457072682000005</c:v>
                </c:pt>
                <c:pt idx="1307">
                  <c:v>7.9457072682000005</c:v>
                </c:pt>
                <c:pt idx="1308">
                  <c:v>7.9457072682000005</c:v>
                </c:pt>
                <c:pt idx="1309">
                  <c:v>7.9457072682000005</c:v>
                </c:pt>
                <c:pt idx="1310">
                  <c:v>7.9428755834999993</c:v>
                </c:pt>
                <c:pt idx="1311">
                  <c:v>7.9428755834999993</c:v>
                </c:pt>
                <c:pt idx="1312">
                  <c:v>7.9428755834999993</c:v>
                </c:pt>
                <c:pt idx="1313">
                  <c:v>7.9428755834999993</c:v>
                </c:pt>
                <c:pt idx="1314">
                  <c:v>7.9428755834999993</c:v>
                </c:pt>
                <c:pt idx="1315">
                  <c:v>7.9400438987999991</c:v>
                </c:pt>
                <c:pt idx="1316">
                  <c:v>7.9400438987999991</c:v>
                </c:pt>
                <c:pt idx="1317">
                  <c:v>7.9400438987999991</c:v>
                </c:pt>
                <c:pt idx="1318">
                  <c:v>7.9400438987999991</c:v>
                </c:pt>
                <c:pt idx="1319">
                  <c:v>7.9400438987999991</c:v>
                </c:pt>
                <c:pt idx="1320">
                  <c:v>7.9372122140999997</c:v>
                </c:pt>
                <c:pt idx="1321">
                  <c:v>7.9372122140999997</c:v>
                </c:pt>
                <c:pt idx="1322">
                  <c:v>7.9372122140999997</c:v>
                </c:pt>
                <c:pt idx="1323">
                  <c:v>7.9372122140999997</c:v>
                </c:pt>
                <c:pt idx="1324">
                  <c:v>7.9372122140999997</c:v>
                </c:pt>
                <c:pt idx="1325">
                  <c:v>7.9343805293999994</c:v>
                </c:pt>
                <c:pt idx="1326">
                  <c:v>7.9343805293999994</c:v>
                </c:pt>
                <c:pt idx="1327">
                  <c:v>7.9343805293999994</c:v>
                </c:pt>
                <c:pt idx="1328">
                  <c:v>7.9343805293999994</c:v>
                </c:pt>
                <c:pt idx="1329">
                  <c:v>7.9343805293999994</c:v>
                </c:pt>
                <c:pt idx="1330">
                  <c:v>7.9343805293999994</c:v>
                </c:pt>
                <c:pt idx="1331">
                  <c:v>7.9315488447</c:v>
                </c:pt>
                <c:pt idx="1332">
                  <c:v>7.9315488447</c:v>
                </c:pt>
                <c:pt idx="1333">
                  <c:v>7.9315488447</c:v>
                </c:pt>
                <c:pt idx="1334">
                  <c:v>7.9315488447</c:v>
                </c:pt>
                <c:pt idx="1335">
                  <c:v>7.9315488447</c:v>
                </c:pt>
                <c:pt idx="1336">
                  <c:v>7.9287171599999997</c:v>
                </c:pt>
                <c:pt idx="1337">
                  <c:v>7.9287171599999997</c:v>
                </c:pt>
                <c:pt idx="1338">
                  <c:v>7.9287171599999997</c:v>
                </c:pt>
                <c:pt idx="1339">
                  <c:v>7.9287171599999997</c:v>
                </c:pt>
                <c:pt idx="1340">
                  <c:v>7.9287171599999997</c:v>
                </c:pt>
                <c:pt idx="1341">
                  <c:v>7.9258854752999994</c:v>
                </c:pt>
                <c:pt idx="1342">
                  <c:v>7.9258854752999994</c:v>
                </c:pt>
                <c:pt idx="1343">
                  <c:v>7.9258854752999994</c:v>
                </c:pt>
                <c:pt idx="1344">
                  <c:v>7.9258854752999994</c:v>
                </c:pt>
                <c:pt idx="1345">
                  <c:v>7.9258854752999994</c:v>
                </c:pt>
                <c:pt idx="1346">
                  <c:v>7.9230537906</c:v>
                </c:pt>
                <c:pt idx="1347">
                  <c:v>7.9230537906</c:v>
                </c:pt>
                <c:pt idx="1348">
                  <c:v>7.9230537906</c:v>
                </c:pt>
                <c:pt idx="1349">
                  <c:v>7.9230537906</c:v>
                </c:pt>
                <c:pt idx="1350">
                  <c:v>7.9230537906</c:v>
                </c:pt>
                <c:pt idx="1351">
                  <c:v>7.9230537906</c:v>
                </c:pt>
                <c:pt idx="1352">
                  <c:v>7.9202221058999998</c:v>
                </c:pt>
                <c:pt idx="1353">
                  <c:v>7.9202221058999998</c:v>
                </c:pt>
                <c:pt idx="1354">
                  <c:v>7.9202221058999998</c:v>
                </c:pt>
                <c:pt idx="1355">
                  <c:v>7.9202221058999998</c:v>
                </c:pt>
                <c:pt idx="1356">
                  <c:v>7.9202221058999998</c:v>
                </c:pt>
                <c:pt idx="1357">
                  <c:v>7.9173904212000004</c:v>
                </c:pt>
                <c:pt idx="1358">
                  <c:v>7.9173904212000004</c:v>
                </c:pt>
                <c:pt idx="1359">
                  <c:v>7.9173904212000004</c:v>
                </c:pt>
                <c:pt idx="1360">
                  <c:v>7.9173904212000004</c:v>
                </c:pt>
                <c:pt idx="1361">
                  <c:v>7.9173904212000004</c:v>
                </c:pt>
                <c:pt idx="1362">
                  <c:v>7.9145587365000001</c:v>
                </c:pt>
                <c:pt idx="1363">
                  <c:v>7.9145587365000001</c:v>
                </c:pt>
                <c:pt idx="1364">
                  <c:v>7.9145587365000001</c:v>
                </c:pt>
                <c:pt idx="1365">
                  <c:v>7.9145587365000001</c:v>
                </c:pt>
                <c:pt idx="1366">
                  <c:v>7.9145587365000001</c:v>
                </c:pt>
                <c:pt idx="1367">
                  <c:v>7.9117270517999989</c:v>
                </c:pt>
                <c:pt idx="1368">
                  <c:v>7.9117270517999989</c:v>
                </c:pt>
                <c:pt idx="1369">
                  <c:v>7.9117270517999989</c:v>
                </c:pt>
                <c:pt idx="1370">
                  <c:v>7.9117270517999989</c:v>
                </c:pt>
                <c:pt idx="1371">
                  <c:v>7.9117270517999989</c:v>
                </c:pt>
                <c:pt idx="1372">
                  <c:v>7.9088953671000004</c:v>
                </c:pt>
                <c:pt idx="1373">
                  <c:v>7.9088953671000004</c:v>
                </c:pt>
                <c:pt idx="1374">
                  <c:v>7.9088953671000004</c:v>
                </c:pt>
                <c:pt idx="1375">
                  <c:v>7.9088953671000004</c:v>
                </c:pt>
                <c:pt idx="1376">
                  <c:v>7.9088953671000004</c:v>
                </c:pt>
                <c:pt idx="1377">
                  <c:v>7.9088953671000004</c:v>
                </c:pt>
                <c:pt idx="1378">
                  <c:v>7.9060636823999992</c:v>
                </c:pt>
                <c:pt idx="1379">
                  <c:v>7.9060636823999992</c:v>
                </c:pt>
                <c:pt idx="1380">
                  <c:v>7.9060636823999992</c:v>
                </c:pt>
                <c:pt idx="1381">
                  <c:v>7.9060636823999992</c:v>
                </c:pt>
                <c:pt idx="1382">
                  <c:v>7.9060636823999992</c:v>
                </c:pt>
                <c:pt idx="1383">
                  <c:v>7.9032319977000007</c:v>
                </c:pt>
                <c:pt idx="1384">
                  <c:v>7.9032319977000007</c:v>
                </c:pt>
                <c:pt idx="1385">
                  <c:v>7.9032319977000007</c:v>
                </c:pt>
                <c:pt idx="1386">
                  <c:v>7.9032319977000007</c:v>
                </c:pt>
                <c:pt idx="1387">
                  <c:v>7.9032319977000007</c:v>
                </c:pt>
                <c:pt idx="1388">
                  <c:v>7.9004003129999996</c:v>
                </c:pt>
                <c:pt idx="1389">
                  <c:v>7.9004003129999996</c:v>
                </c:pt>
                <c:pt idx="1390">
                  <c:v>7.9004003129999996</c:v>
                </c:pt>
                <c:pt idx="1391">
                  <c:v>7.9004003129999996</c:v>
                </c:pt>
                <c:pt idx="1392">
                  <c:v>7.9004003129999996</c:v>
                </c:pt>
                <c:pt idx="1393">
                  <c:v>7.9004003129999996</c:v>
                </c:pt>
                <c:pt idx="1394">
                  <c:v>7.8975686282999993</c:v>
                </c:pt>
                <c:pt idx="1395">
                  <c:v>7.8975686282999993</c:v>
                </c:pt>
                <c:pt idx="1396">
                  <c:v>7.8975686282999993</c:v>
                </c:pt>
                <c:pt idx="1397">
                  <c:v>7.8975686282999993</c:v>
                </c:pt>
                <c:pt idx="1398">
                  <c:v>7.8975686282999993</c:v>
                </c:pt>
                <c:pt idx="1399">
                  <c:v>7.8947369435999999</c:v>
                </c:pt>
                <c:pt idx="1400">
                  <c:v>7.8947369435999999</c:v>
                </c:pt>
                <c:pt idx="1401">
                  <c:v>7.8947369435999999</c:v>
                </c:pt>
                <c:pt idx="1402">
                  <c:v>7.8947369435999999</c:v>
                </c:pt>
                <c:pt idx="1403">
                  <c:v>7.8947369435999999</c:v>
                </c:pt>
                <c:pt idx="1404">
                  <c:v>7.8919052588999996</c:v>
                </c:pt>
                <c:pt idx="1405">
                  <c:v>7.8919052588999996</c:v>
                </c:pt>
                <c:pt idx="1406">
                  <c:v>7.8919052588999996</c:v>
                </c:pt>
                <c:pt idx="1407">
                  <c:v>7.8919052588999996</c:v>
                </c:pt>
                <c:pt idx="1408">
                  <c:v>7.8919052588999996</c:v>
                </c:pt>
                <c:pt idx="1409">
                  <c:v>7.8890735742000002</c:v>
                </c:pt>
                <c:pt idx="1410">
                  <c:v>7.8890735742000002</c:v>
                </c:pt>
                <c:pt idx="1411">
                  <c:v>7.8890735742000002</c:v>
                </c:pt>
                <c:pt idx="1412">
                  <c:v>7.8890735742000002</c:v>
                </c:pt>
                <c:pt idx="1413">
                  <c:v>7.8890735742000002</c:v>
                </c:pt>
                <c:pt idx="1414">
                  <c:v>7.8890735742000002</c:v>
                </c:pt>
                <c:pt idx="1415">
                  <c:v>7.8862418894999999</c:v>
                </c:pt>
                <c:pt idx="1416">
                  <c:v>7.8862418894999999</c:v>
                </c:pt>
                <c:pt idx="1417">
                  <c:v>7.8862418894999999</c:v>
                </c:pt>
                <c:pt idx="1418">
                  <c:v>7.8862418894999999</c:v>
                </c:pt>
                <c:pt idx="1419">
                  <c:v>7.8862418894999999</c:v>
                </c:pt>
                <c:pt idx="1420">
                  <c:v>7.8834102047999988</c:v>
                </c:pt>
                <c:pt idx="1421">
                  <c:v>7.8834102047999988</c:v>
                </c:pt>
                <c:pt idx="1422">
                  <c:v>7.8834102047999988</c:v>
                </c:pt>
                <c:pt idx="1423">
                  <c:v>7.8834102047999988</c:v>
                </c:pt>
                <c:pt idx="1424">
                  <c:v>7.8834102047999988</c:v>
                </c:pt>
                <c:pt idx="1425">
                  <c:v>7.8805785201000003</c:v>
                </c:pt>
                <c:pt idx="1426">
                  <c:v>7.8805785201000003</c:v>
                </c:pt>
                <c:pt idx="1427">
                  <c:v>7.8805785201000003</c:v>
                </c:pt>
                <c:pt idx="1428">
                  <c:v>7.8805785201000003</c:v>
                </c:pt>
                <c:pt idx="1429">
                  <c:v>7.8805785201000003</c:v>
                </c:pt>
                <c:pt idx="1430">
                  <c:v>7.8777468353999991</c:v>
                </c:pt>
                <c:pt idx="1431">
                  <c:v>7.8777468353999991</c:v>
                </c:pt>
                <c:pt idx="1432">
                  <c:v>7.8777468353999991</c:v>
                </c:pt>
                <c:pt idx="1433">
                  <c:v>7.8777468353999991</c:v>
                </c:pt>
                <c:pt idx="1434">
                  <c:v>7.8777468353999991</c:v>
                </c:pt>
                <c:pt idx="1435">
                  <c:v>7.8777468353999991</c:v>
                </c:pt>
                <c:pt idx="1436">
                  <c:v>7.8749151507000006</c:v>
                </c:pt>
                <c:pt idx="1437">
                  <c:v>7.8749151507000006</c:v>
                </c:pt>
                <c:pt idx="1438">
                  <c:v>7.8749151507000006</c:v>
                </c:pt>
                <c:pt idx="1439">
                  <c:v>7.8749151507000006</c:v>
                </c:pt>
                <c:pt idx="1440">
                  <c:v>7.8749151507000006</c:v>
                </c:pt>
                <c:pt idx="1441">
                  <c:v>7.8720834659999994</c:v>
                </c:pt>
                <c:pt idx="1442">
                  <c:v>7.8720834659999994</c:v>
                </c:pt>
                <c:pt idx="1443">
                  <c:v>7.8720834659999994</c:v>
                </c:pt>
                <c:pt idx="1444">
                  <c:v>7.8720834659999994</c:v>
                </c:pt>
                <c:pt idx="1445">
                  <c:v>7.8720834659999994</c:v>
                </c:pt>
                <c:pt idx="1446">
                  <c:v>7.8692517812999991</c:v>
                </c:pt>
                <c:pt idx="1447">
                  <c:v>7.8692517812999991</c:v>
                </c:pt>
                <c:pt idx="1448">
                  <c:v>7.8692517812999991</c:v>
                </c:pt>
                <c:pt idx="1449">
                  <c:v>7.8692517812999991</c:v>
                </c:pt>
                <c:pt idx="1450">
                  <c:v>7.8692517812999991</c:v>
                </c:pt>
                <c:pt idx="1451">
                  <c:v>7.8664200965999997</c:v>
                </c:pt>
                <c:pt idx="1452">
                  <c:v>7.8664200965999997</c:v>
                </c:pt>
                <c:pt idx="1453">
                  <c:v>7.8664200965999997</c:v>
                </c:pt>
                <c:pt idx="1454">
                  <c:v>7.8664200965999997</c:v>
                </c:pt>
                <c:pt idx="1455">
                  <c:v>7.8664200965999997</c:v>
                </c:pt>
                <c:pt idx="1456">
                  <c:v>7.8664200965999997</c:v>
                </c:pt>
                <c:pt idx="1457">
                  <c:v>7.8635884118999995</c:v>
                </c:pt>
                <c:pt idx="1458">
                  <c:v>7.8635884118999995</c:v>
                </c:pt>
                <c:pt idx="1459">
                  <c:v>7.8635884118999995</c:v>
                </c:pt>
                <c:pt idx="1460">
                  <c:v>7.8635884118999995</c:v>
                </c:pt>
                <c:pt idx="1461">
                  <c:v>7.8635884118999995</c:v>
                </c:pt>
                <c:pt idx="1462">
                  <c:v>7.8607567272000001</c:v>
                </c:pt>
                <c:pt idx="1463">
                  <c:v>7.8607567272000001</c:v>
                </c:pt>
                <c:pt idx="1464">
                  <c:v>7.8607567272000001</c:v>
                </c:pt>
                <c:pt idx="1465">
                  <c:v>7.8607567272000001</c:v>
                </c:pt>
                <c:pt idx="1466">
                  <c:v>7.8607567272000001</c:v>
                </c:pt>
                <c:pt idx="1467">
                  <c:v>7.8579250424999998</c:v>
                </c:pt>
                <c:pt idx="1468">
                  <c:v>7.8579250424999998</c:v>
                </c:pt>
                <c:pt idx="1469">
                  <c:v>7.8579250424999998</c:v>
                </c:pt>
                <c:pt idx="1470">
                  <c:v>7.8579250424999998</c:v>
                </c:pt>
                <c:pt idx="1471">
                  <c:v>7.8579250424999998</c:v>
                </c:pt>
                <c:pt idx="1472">
                  <c:v>7.8579250424999998</c:v>
                </c:pt>
                <c:pt idx="1473">
                  <c:v>7.8550933577999995</c:v>
                </c:pt>
                <c:pt idx="1474">
                  <c:v>7.8550933577999995</c:v>
                </c:pt>
                <c:pt idx="1475">
                  <c:v>7.8550933577999995</c:v>
                </c:pt>
                <c:pt idx="1476">
                  <c:v>7.8550933577999995</c:v>
                </c:pt>
                <c:pt idx="1477">
                  <c:v>7.8550933577999995</c:v>
                </c:pt>
                <c:pt idx="1478">
                  <c:v>7.8522616731000001</c:v>
                </c:pt>
                <c:pt idx="1479">
                  <c:v>7.8522616731000001</c:v>
                </c:pt>
                <c:pt idx="1480">
                  <c:v>7.8522616731000001</c:v>
                </c:pt>
                <c:pt idx="1481">
                  <c:v>7.8522616731000001</c:v>
                </c:pt>
                <c:pt idx="1482">
                  <c:v>7.8522616731000001</c:v>
                </c:pt>
                <c:pt idx="1483">
                  <c:v>7.8494299883999998</c:v>
                </c:pt>
                <c:pt idx="1484">
                  <c:v>7.8494299883999998</c:v>
                </c:pt>
                <c:pt idx="1485">
                  <c:v>7.8494299883999998</c:v>
                </c:pt>
                <c:pt idx="1486">
                  <c:v>7.8494299883999998</c:v>
                </c:pt>
                <c:pt idx="1487">
                  <c:v>7.8494299883999998</c:v>
                </c:pt>
                <c:pt idx="1488">
                  <c:v>7.8465983037000004</c:v>
                </c:pt>
                <c:pt idx="1489">
                  <c:v>7.8465983037000004</c:v>
                </c:pt>
                <c:pt idx="1490">
                  <c:v>7.8465983037000004</c:v>
                </c:pt>
                <c:pt idx="1491">
                  <c:v>7.8465983037000004</c:v>
                </c:pt>
                <c:pt idx="1492">
                  <c:v>7.8465983037000004</c:v>
                </c:pt>
                <c:pt idx="1493">
                  <c:v>7.8465983037000004</c:v>
                </c:pt>
                <c:pt idx="1494">
                  <c:v>7.8437666190000002</c:v>
                </c:pt>
                <c:pt idx="1495">
                  <c:v>7.8437666190000002</c:v>
                </c:pt>
                <c:pt idx="1496">
                  <c:v>7.8437666190000002</c:v>
                </c:pt>
                <c:pt idx="1497">
                  <c:v>7.8437666190000002</c:v>
                </c:pt>
                <c:pt idx="1498">
                  <c:v>7.8437666190000002</c:v>
                </c:pt>
                <c:pt idx="1499">
                  <c:v>7.840934934299999</c:v>
                </c:pt>
                <c:pt idx="1500">
                  <c:v>7.840934934299999</c:v>
                </c:pt>
                <c:pt idx="1501">
                  <c:v>7.840934934299999</c:v>
                </c:pt>
                <c:pt idx="1502">
                  <c:v>7.840934934299999</c:v>
                </c:pt>
                <c:pt idx="1503">
                  <c:v>7.840934934299999</c:v>
                </c:pt>
                <c:pt idx="1504">
                  <c:v>7.8381032496000005</c:v>
                </c:pt>
                <c:pt idx="1505">
                  <c:v>7.8381032496000005</c:v>
                </c:pt>
                <c:pt idx="1506">
                  <c:v>7.8381032496000005</c:v>
                </c:pt>
                <c:pt idx="1507">
                  <c:v>7.8381032496000005</c:v>
                </c:pt>
                <c:pt idx="1508">
                  <c:v>7.8381032496000005</c:v>
                </c:pt>
                <c:pt idx="1509">
                  <c:v>7.8381032496000005</c:v>
                </c:pt>
                <c:pt idx="1510">
                  <c:v>7.8352715648999993</c:v>
                </c:pt>
                <c:pt idx="1511">
                  <c:v>7.8352715648999993</c:v>
                </c:pt>
                <c:pt idx="1512">
                  <c:v>7.8352715648999993</c:v>
                </c:pt>
                <c:pt idx="1513">
                  <c:v>7.8352715648999993</c:v>
                </c:pt>
                <c:pt idx="1514">
                  <c:v>7.8352715648999993</c:v>
                </c:pt>
                <c:pt idx="1515">
                  <c:v>7.8324398802000008</c:v>
                </c:pt>
                <c:pt idx="1516">
                  <c:v>7.8324398802000008</c:v>
                </c:pt>
                <c:pt idx="1517">
                  <c:v>7.8324398802000008</c:v>
                </c:pt>
                <c:pt idx="1518">
                  <c:v>7.8324398802000008</c:v>
                </c:pt>
                <c:pt idx="1519">
                  <c:v>7.8324398802000008</c:v>
                </c:pt>
                <c:pt idx="1520">
                  <c:v>7.8296081954999996</c:v>
                </c:pt>
                <c:pt idx="1521">
                  <c:v>7.8296081954999996</c:v>
                </c:pt>
                <c:pt idx="1522">
                  <c:v>7.8296081954999996</c:v>
                </c:pt>
                <c:pt idx="1523">
                  <c:v>7.8296081954999996</c:v>
                </c:pt>
                <c:pt idx="1524">
                  <c:v>7.8296081954999996</c:v>
                </c:pt>
                <c:pt idx="1525">
                  <c:v>7.8267765107999994</c:v>
                </c:pt>
                <c:pt idx="1526">
                  <c:v>7.8267765107999994</c:v>
                </c:pt>
                <c:pt idx="1527">
                  <c:v>7.8267765107999994</c:v>
                </c:pt>
                <c:pt idx="1528">
                  <c:v>7.8267765107999994</c:v>
                </c:pt>
                <c:pt idx="1529">
                  <c:v>7.8267765107999994</c:v>
                </c:pt>
                <c:pt idx="1530">
                  <c:v>7.8267765107999994</c:v>
                </c:pt>
                <c:pt idx="1531">
                  <c:v>7.8239448261</c:v>
                </c:pt>
                <c:pt idx="1532">
                  <c:v>7.8239448261</c:v>
                </c:pt>
                <c:pt idx="1533">
                  <c:v>7.8239448261</c:v>
                </c:pt>
                <c:pt idx="1534">
                  <c:v>7.8239448261</c:v>
                </c:pt>
                <c:pt idx="1535">
                  <c:v>7.8239448261</c:v>
                </c:pt>
                <c:pt idx="1536">
                  <c:v>7.8211131413999997</c:v>
                </c:pt>
                <c:pt idx="1537">
                  <c:v>7.8211131413999997</c:v>
                </c:pt>
                <c:pt idx="1538">
                  <c:v>7.8211131413999997</c:v>
                </c:pt>
                <c:pt idx="1539">
                  <c:v>7.8211131413999997</c:v>
                </c:pt>
                <c:pt idx="1540">
                  <c:v>7.8211131413999997</c:v>
                </c:pt>
                <c:pt idx="1541">
                  <c:v>7.8182814567000003</c:v>
                </c:pt>
                <c:pt idx="1542">
                  <c:v>7.8182814567000003</c:v>
                </c:pt>
                <c:pt idx="1543">
                  <c:v>7.8182814567000003</c:v>
                </c:pt>
                <c:pt idx="1544">
                  <c:v>7.8182814567000003</c:v>
                </c:pt>
                <c:pt idx="1545">
                  <c:v>7.8182814567000003</c:v>
                </c:pt>
                <c:pt idx="1546">
                  <c:v>7.8182814567000003</c:v>
                </c:pt>
                <c:pt idx="1547">
                  <c:v>7.815449772</c:v>
                </c:pt>
                <c:pt idx="1548">
                  <c:v>7.815449772</c:v>
                </c:pt>
                <c:pt idx="1549">
                  <c:v>7.815449772</c:v>
                </c:pt>
                <c:pt idx="1550">
                  <c:v>7.815449772</c:v>
                </c:pt>
                <c:pt idx="1551">
                  <c:v>7.815449772</c:v>
                </c:pt>
                <c:pt idx="1552">
                  <c:v>7.8126180872999988</c:v>
                </c:pt>
                <c:pt idx="1553">
                  <c:v>7.8126180872999988</c:v>
                </c:pt>
                <c:pt idx="1554">
                  <c:v>7.8126180872999988</c:v>
                </c:pt>
                <c:pt idx="1555">
                  <c:v>7.8126180872999988</c:v>
                </c:pt>
                <c:pt idx="1556">
                  <c:v>7.8126180872999988</c:v>
                </c:pt>
                <c:pt idx="1557">
                  <c:v>7.8097864026000003</c:v>
                </c:pt>
                <c:pt idx="1558">
                  <c:v>7.8097864026000003</c:v>
                </c:pt>
                <c:pt idx="1559">
                  <c:v>7.8097864026000003</c:v>
                </c:pt>
                <c:pt idx="1560">
                  <c:v>7.8097864026000003</c:v>
                </c:pt>
                <c:pt idx="1561">
                  <c:v>7.8097864026000003</c:v>
                </c:pt>
                <c:pt idx="1562">
                  <c:v>7.8097864026000003</c:v>
                </c:pt>
                <c:pt idx="1563">
                  <c:v>7.8069547178999992</c:v>
                </c:pt>
                <c:pt idx="1564">
                  <c:v>7.8069547178999992</c:v>
                </c:pt>
                <c:pt idx="1565">
                  <c:v>7.8069547178999992</c:v>
                </c:pt>
                <c:pt idx="1566">
                  <c:v>7.8069547178999992</c:v>
                </c:pt>
                <c:pt idx="1567">
                  <c:v>7.8069547178999992</c:v>
                </c:pt>
                <c:pt idx="1568">
                  <c:v>7.8041230332000007</c:v>
                </c:pt>
                <c:pt idx="1569">
                  <c:v>7.8041230332000007</c:v>
                </c:pt>
                <c:pt idx="1570">
                  <c:v>7.8041230332000007</c:v>
                </c:pt>
                <c:pt idx="1571">
                  <c:v>7.8041230332000007</c:v>
                </c:pt>
                <c:pt idx="1572">
                  <c:v>7.8041230332000007</c:v>
                </c:pt>
                <c:pt idx="1573">
                  <c:v>7.8012913484999995</c:v>
                </c:pt>
                <c:pt idx="1574">
                  <c:v>7.8012913484999995</c:v>
                </c:pt>
                <c:pt idx="1575">
                  <c:v>7.8012913484999995</c:v>
                </c:pt>
                <c:pt idx="1576">
                  <c:v>7.8012913484999995</c:v>
                </c:pt>
                <c:pt idx="1577">
                  <c:v>7.8012913484999995</c:v>
                </c:pt>
                <c:pt idx="1578">
                  <c:v>7.8012913484999995</c:v>
                </c:pt>
                <c:pt idx="1579">
                  <c:v>7.7984596637999992</c:v>
                </c:pt>
                <c:pt idx="1580">
                  <c:v>7.7984596637999992</c:v>
                </c:pt>
                <c:pt idx="1581">
                  <c:v>7.7984596637999992</c:v>
                </c:pt>
                <c:pt idx="1582">
                  <c:v>7.7984596637999992</c:v>
                </c:pt>
                <c:pt idx="1583">
                  <c:v>7.7984596637999992</c:v>
                </c:pt>
                <c:pt idx="1584">
                  <c:v>7.7956279790999998</c:v>
                </c:pt>
                <c:pt idx="1585">
                  <c:v>7.7956279790999998</c:v>
                </c:pt>
                <c:pt idx="1586">
                  <c:v>7.7956279790999998</c:v>
                </c:pt>
                <c:pt idx="1587">
                  <c:v>7.7956279790999998</c:v>
                </c:pt>
                <c:pt idx="1588">
                  <c:v>7.7956279790999998</c:v>
                </c:pt>
                <c:pt idx="1589">
                  <c:v>7.7927962943999995</c:v>
                </c:pt>
                <c:pt idx="1590">
                  <c:v>7.7927962943999995</c:v>
                </c:pt>
                <c:pt idx="1591">
                  <c:v>7.7927962943999995</c:v>
                </c:pt>
                <c:pt idx="1592">
                  <c:v>7.7927962943999995</c:v>
                </c:pt>
                <c:pt idx="1593">
                  <c:v>7.7927962943999995</c:v>
                </c:pt>
                <c:pt idx="1594">
                  <c:v>7.7927962943999995</c:v>
                </c:pt>
                <c:pt idx="1595">
                  <c:v>7.7899646097000002</c:v>
                </c:pt>
                <c:pt idx="1596">
                  <c:v>7.7899646097000002</c:v>
                </c:pt>
                <c:pt idx="1597">
                  <c:v>7.7899646097000002</c:v>
                </c:pt>
                <c:pt idx="1598">
                  <c:v>7.7899646097000002</c:v>
                </c:pt>
                <c:pt idx="1599">
                  <c:v>7.7899646097000002</c:v>
                </c:pt>
                <c:pt idx="1600">
                  <c:v>7.7871329249999999</c:v>
                </c:pt>
                <c:pt idx="1601">
                  <c:v>7.7871329249999999</c:v>
                </c:pt>
                <c:pt idx="1602">
                  <c:v>7.7871329249999999</c:v>
                </c:pt>
                <c:pt idx="1603">
                  <c:v>7.7871329249999999</c:v>
                </c:pt>
                <c:pt idx="1604">
                  <c:v>7.7871329249999999</c:v>
                </c:pt>
                <c:pt idx="1605">
                  <c:v>7.7843012402999987</c:v>
                </c:pt>
                <c:pt idx="1606">
                  <c:v>7.7843012402999987</c:v>
                </c:pt>
                <c:pt idx="1607">
                  <c:v>7.7843012402999987</c:v>
                </c:pt>
                <c:pt idx="1608">
                  <c:v>7.7843012402999987</c:v>
                </c:pt>
                <c:pt idx="1609">
                  <c:v>7.7843012402999987</c:v>
                </c:pt>
                <c:pt idx="1610">
                  <c:v>7.7843012402999987</c:v>
                </c:pt>
                <c:pt idx="1611">
                  <c:v>7.7814695556000002</c:v>
                </c:pt>
                <c:pt idx="1612">
                  <c:v>7.7814695556000002</c:v>
                </c:pt>
                <c:pt idx="1613">
                  <c:v>7.7814695556000002</c:v>
                </c:pt>
                <c:pt idx="1614">
                  <c:v>7.7814695556000002</c:v>
                </c:pt>
                <c:pt idx="1615">
                  <c:v>7.7814695556000002</c:v>
                </c:pt>
                <c:pt idx="1616">
                  <c:v>7.778637870899999</c:v>
                </c:pt>
                <c:pt idx="1617">
                  <c:v>7.778637870899999</c:v>
                </c:pt>
                <c:pt idx="1618">
                  <c:v>7.778637870899999</c:v>
                </c:pt>
                <c:pt idx="1619">
                  <c:v>7.778637870899999</c:v>
                </c:pt>
                <c:pt idx="1620">
                  <c:v>7.778637870899999</c:v>
                </c:pt>
                <c:pt idx="1621">
                  <c:v>7.7758061862000005</c:v>
                </c:pt>
                <c:pt idx="1622">
                  <c:v>7.7758061862000005</c:v>
                </c:pt>
                <c:pt idx="1623">
                  <c:v>7.7758061862000005</c:v>
                </c:pt>
                <c:pt idx="1624">
                  <c:v>7.7758061862000005</c:v>
                </c:pt>
                <c:pt idx="1625">
                  <c:v>7.7758061862000005</c:v>
                </c:pt>
                <c:pt idx="1626">
                  <c:v>7.7758061862000005</c:v>
                </c:pt>
                <c:pt idx="1627">
                  <c:v>7.7729745014999994</c:v>
                </c:pt>
                <c:pt idx="1628">
                  <c:v>7.7729745014999994</c:v>
                </c:pt>
                <c:pt idx="1629">
                  <c:v>7.7729745014999994</c:v>
                </c:pt>
                <c:pt idx="1630">
                  <c:v>7.7729745014999994</c:v>
                </c:pt>
                <c:pt idx="1631">
                  <c:v>7.7729745014999994</c:v>
                </c:pt>
                <c:pt idx="1632">
                  <c:v>7.7701428167999991</c:v>
                </c:pt>
                <c:pt idx="1633">
                  <c:v>7.7701428167999991</c:v>
                </c:pt>
                <c:pt idx="1634">
                  <c:v>7.7701428167999991</c:v>
                </c:pt>
                <c:pt idx="1635">
                  <c:v>7.7701428167999991</c:v>
                </c:pt>
                <c:pt idx="1636">
                  <c:v>7.7701428167999991</c:v>
                </c:pt>
                <c:pt idx="1637">
                  <c:v>7.7673111320999997</c:v>
                </c:pt>
                <c:pt idx="1638">
                  <c:v>7.7673111320999997</c:v>
                </c:pt>
                <c:pt idx="1639">
                  <c:v>7.7673111320999997</c:v>
                </c:pt>
                <c:pt idx="1640">
                  <c:v>7.7673111320999997</c:v>
                </c:pt>
                <c:pt idx="1641">
                  <c:v>7.7673111320999997</c:v>
                </c:pt>
                <c:pt idx="1642">
                  <c:v>7.7673111320999997</c:v>
                </c:pt>
                <c:pt idx="1643">
                  <c:v>7.7644794473999994</c:v>
                </c:pt>
                <c:pt idx="1644">
                  <c:v>7.7644794473999994</c:v>
                </c:pt>
                <c:pt idx="1645">
                  <c:v>7.7644794473999994</c:v>
                </c:pt>
                <c:pt idx="1646">
                  <c:v>7.7644794473999994</c:v>
                </c:pt>
                <c:pt idx="1647">
                  <c:v>7.7644794473999994</c:v>
                </c:pt>
                <c:pt idx="1648">
                  <c:v>7.7616477627</c:v>
                </c:pt>
                <c:pt idx="1649">
                  <c:v>7.7616477627</c:v>
                </c:pt>
                <c:pt idx="1650">
                  <c:v>7.7616477627</c:v>
                </c:pt>
                <c:pt idx="1651">
                  <c:v>7.7616477627</c:v>
                </c:pt>
                <c:pt idx="1652">
                  <c:v>7.7616477627</c:v>
                </c:pt>
                <c:pt idx="1653">
                  <c:v>7.7588160779999997</c:v>
                </c:pt>
                <c:pt idx="1654">
                  <c:v>7.7588160779999997</c:v>
                </c:pt>
                <c:pt idx="1655">
                  <c:v>7.7588160779999997</c:v>
                </c:pt>
                <c:pt idx="1656">
                  <c:v>7.7588160779999997</c:v>
                </c:pt>
                <c:pt idx="1657">
                  <c:v>7.7588160779999997</c:v>
                </c:pt>
                <c:pt idx="1658">
                  <c:v>7.7588160779999997</c:v>
                </c:pt>
                <c:pt idx="1659">
                  <c:v>7.7559843932999994</c:v>
                </c:pt>
                <c:pt idx="1660">
                  <c:v>7.7559843932999994</c:v>
                </c:pt>
                <c:pt idx="1661">
                  <c:v>7.7559843932999994</c:v>
                </c:pt>
                <c:pt idx="1662">
                  <c:v>7.7559843932999994</c:v>
                </c:pt>
                <c:pt idx="1663">
                  <c:v>7.7559843932999994</c:v>
                </c:pt>
                <c:pt idx="1664">
                  <c:v>7.7531527086000001</c:v>
                </c:pt>
                <c:pt idx="1665">
                  <c:v>7.7531527086000001</c:v>
                </c:pt>
                <c:pt idx="1666">
                  <c:v>7.7531527086000001</c:v>
                </c:pt>
                <c:pt idx="1667">
                  <c:v>7.7531527086000001</c:v>
                </c:pt>
                <c:pt idx="1668">
                  <c:v>7.7531527086000001</c:v>
                </c:pt>
                <c:pt idx="1669">
                  <c:v>7.7503210238999998</c:v>
                </c:pt>
                <c:pt idx="1670">
                  <c:v>7.7503210238999998</c:v>
                </c:pt>
                <c:pt idx="1671">
                  <c:v>7.7503210238999998</c:v>
                </c:pt>
                <c:pt idx="1672">
                  <c:v>7.7503210238999998</c:v>
                </c:pt>
                <c:pt idx="1673">
                  <c:v>7.7503210238999998</c:v>
                </c:pt>
                <c:pt idx="1674">
                  <c:v>7.7503210238999998</c:v>
                </c:pt>
                <c:pt idx="1675">
                  <c:v>7.7474893392000004</c:v>
                </c:pt>
                <c:pt idx="1676">
                  <c:v>7.7474893392000004</c:v>
                </c:pt>
                <c:pt idx="1677">
                  <c:v>7.7474893392000004</c:v>
                </c:pt>
                <c:pt idx="1678">
                  <c:v>7.7474893392000004</c:v>
                </c:pt>
                <c:pt idx="1679">
                  <c:v>7.7474893392000004</c:v>
                </c:pt>
                <c:pt idx="1680">
                  <c:v>7.7446576545000001</c:v>
                </c:pt>
                <c:pt idx="1681">
                  <c:v>7.7446576545000001</c:v>
                </c:pt>
                <c:pt idx="1682">
                  <c:v>7.7446576545000001</c:v>
                </c:pt>
                <c:pt idx="1683">
                  <c:v>7.7446576545000001</c:v>
                </c:pt>
                <c:pt idx="1684">
                  <c:v>7.7446576545000001</c:v>
                </c:pt>
                <c:pt idx="1685">
                  <c:v>7.7418259697999989</c:v>
                </c:pt>
                <c:pt idx="1686">
                  <c:v>7.7418259697999989</c:v>
                </c:pt>
                <c:pt idx="1687">
                  <c:v>7.7418259697999989</c:v>
                </c:pt>
                <c:pt idx="1688">
                  <c:v>7.7418259697999989</c:v>
                </c:pt>
                <c:pt idx="1689">
                  <c:v>7.7418259697999989</c:v>
                </c:pt>
                <c:pt idx="1690">
                  <c:v>7.7418259697999989</c:v>
                </c:pt>
                <c:pt idx="1691">
                  <c:v>7.7389942851000004</c:v>
                </c:pt>
                <c:pt idx="1692">
                  <c:v>7.7389942851000004</c:v>
                </c:pt>
                <c:pt idx="1693">
                  <c:v>7.7389942851000004</c:v>
                </c:pt>
                <c:pt idx="1694">
                  <c:v>7.7389942851000004</c:v>
                </c:pt>
                <c:pt idx="1695">
                  <c:v>7.7389942851000004</c:v>
                </c:pt>
                <c:pt idx="1696">
                  <c:v>7.7361626003999993</c:v>
                </c:pt>
                <c:pt idx="1697">
                  <c:v>7.7361626003999993</c:v>
                </c:pt>
                <c:pt idx="1698">
                  <c:v>7.7361626003999993</c:v>
                </c:pt>
                <c:pt idx="1699">
                  <c:v>7.7361626003999993</c:v>
                </c:pt>
                <c:pt idx="1700">
                  <c:v>7.7361626003999993</c:v>
                </c:pt>
                <c:pt idx="1701">
                  <c:v>7.7361626003999993</c:v>
                </c:pt>
                <c:pt idx="1702">
                  <c:v>7.7333309157000008</c:v>
                </c:pt>
                <c:pt idx="1703">
                  <c:v>7.7333309157000008</c:v>
                </c:pt>
                <c:pt idx="1704">
                  <c:v>7.7333309157000008</c:v>
                </c:pt>
                <c:pt idx="1705">
                  <c:v>7.7333309157000008</c:v>
                </c:pt>
                <c:pt idx="1706">
                  <c:v>7.7333309157000008</c:v>
                </c:pt>
                <c:pt idx="1707">
                  <c:v>7.7304992309999996</c:v>
                </c:pt>
                <c:pt idx="1708">
                  <c:v>7.7304992309999996</c:v>
                </c:pt>
                <c:pt idx="1709">
                  <c:v>7.7304992309999996</c:v>
                </c:pt>
                <c:pt idx="1710">
                  <c:v>7.7304992309999996</c:v>
                </c:pt>
                <c:pt idx="1711">
                  <c:v>7.7304992309999996</c:v>
                </c:pt>
                <c:pt idx="1712">
                  <c:v>7.7276675462999993</c:v>
                </c:pt>
                <c:pt idx="1713">
                  <c:v>7.7276675462999993</c:v>
                </c:pt>
                <c:pt idx="1714">
                  <c:v>7.7276675462999993</c:v>
                </c:pt>
                <c:pt idx="1715">
                  <c:v>7.7276675462999993</c:v>
                </c:pt>
                <c:pt idx="1716">
                  <c:v>7.7276675462999993</c:v>
                </c:pt>
                <c:pt idx="1717">
                  <c:v>7.7276675462999993</c:v>
                </c:pt>
                <c:pt idx="1718">
                  <c:v>7.7248358615999999</c:v>
                </c:pt>
                <c:pt idx="1719">
                  <c:v>7.7248358615999999</c:v>
                </c:pt>
                <c:pt idx="1720">
                  <c:v>7.7248358615999999</c:v>
                </c:pt>
                <c:pt idx="1721">
                  <c:v>7.7248358615999999</c:v>
                </c:pt>
                <c:pt idx="1722">
                  <c:v>7.7248358615999999</c:v>
                </c:pt>
                <c:pt idx="1723">
                  <c:v>7.7220041768999996</c:v>
                </c:pt>
                <c:pt idx="1724">
                  <c:v>7.7220041768999996</c:v>
                </c:pt>
                <c:pt idx="1725">
                  <c:v>7.7220041768999996</c:v>
                </c:pt>
                <c:pt idx="1726">
                  <c:v>7.7220041768999996</c:v>
                </c:pt>
                <c:pt idx="1727">
                  <c:v>7.7220041768999996</c:v>
                </c:pt>
                <c:pt idx="1728">
                  <c:v>7.7191724922000002</c:v>
                </c:pt>
                <c:pt idx="1729">
                  <c:v>7.7191724922000002</c:v>
                </c:pt>
                <c:pt idx="1730">
                  <c:v>7.7191724922000002</c:v>
                </c:pt>
                <c:pt idx="1731">
                  <c:v>7.7191724922000002</c:v>
                </c:pt>
                <c:pt idx="1732">
                  <c:v>7.7191724922000002</c:v>
                </c:pt>
                <c:pt idx="1733">
                  <c:v>7.7191724922000002</c:v>
                </c:pt>
                <c:pt idx="1734">
                  <c:v>7.7163408075</c:v>
                </c:pt>
                <c:pt idx="1735">
                  <c:v>7.7163408075</c:v>
                </c:pt>
                <c:pt idx="1736">
                  <c:v>7.7163408075</c:v>
                </c:pt>
                <c:pt idx="1737">
                  <c:v>7.7163408075</c:v>
                </c:pt>
                <c:pt idx="1738">
                  <c:v>7.7163408075</c:v>
                </c:pt>
                <c:pt idx="1739">
                  <c:v>7.7135091227999988</c:v>
                </c:pt>
                <c:pt idx="1740">
                  <c:v>7.7135091227999988</c:v>
                </c:pt>
                <c:pt idx="1741">
                  <c:v>7.7135091227999988</c:v>
                </c:pt>
                <c:pt idx="1742">
                  <c:v>7.7135091227999988</c:v>
                </c:pt>
                <c:pt idx="1743">
                  <c:v>7.7135091227999988</c:v>
                </c:pt>
                <c:pt idx="1744">
                  <c:v>7.7135091227999988</c:v>
                </c:pt>
                <c:pt idx="1745">
                  <c:v>7.7106774381000003</c:v>
                </c:pt>
                <c:pt idx="1746">
                  <c:v>7.7106774381000003</c:v>
                </c:pt>
                <c:pt idx="1747">
                  <c:v>7.7106774381000003</c:v>
                </c:pt>
                <c:pt idx="1748">
                  <c:v>7.7106774381000003</c:v>
                </c:pt>
                <c:pt idx="1749">
                  <c:v>7.7106774381000003</c:v>
                </c:pt>
                <c:pt idx="1750">
                  <c:v>7.7078457533999991</c:v>
                </c:pt>
                <c:pt idx="1751">
                  <c:v>7.7078457533999991</c:v>
                </c:pt>
                <c:pt idx="1752">
                  <c:v>7.7078457533999991</c:v>
                </c:pt>
                <c:pt idx="1753">
                  <c:v>7.7078457533999991</c:v>
                </c:pt>
                <c:pt idx="1754">
                  <c:v>7.7078457533999991</c:v>
                </c:pt>
                <c:pt idx="1755">
                  <c:v>7.7050140687000006</c:v>
                </c:pt>
                <c:pt idx="1756">
                  <c:v>7.7050140687000006</c:v>
                </c:pt>
                <c:pt idx="1757">
                  <c:v>7.7050140687000006</c:v>
                </c:pt>
                <c:pt idx="1758">
                  <c:v>7.7050140687000006</c:v>
                </c:pt>
                <c:pt idx="1759">
                  <c:v>7.7050140687000006</c:v>
                </c:pt>
                <c:pt idx="1760">
                  <c:v>7.7050140687000006</c:v>
                </c:pt>
                <c:pt idx="1761">
                  <c:v>7.7021823839999994</c:v>
                </c:pt>
                <c:pt idx="1762">
                  <c:v>7.7021823839999994</c:v>
                </c:pt>
                <c:pt idx="1763">
                  <c:v>7.7021823839999994</c:v>
                </c:pt>
                <c:pt idx="1764">
                  <c:v>7.7021823839999994</c:v>
                </c:pt>
                <c:pt idx="1765">
                  <c:v>7.7021823839999994</c:v>
                </c:pt>
                <c:pt idx="1766">
                  <c:v>7.6993506992999992</c:v>
                </c:pt>
                <c:pt idx="1767">
                  <c:v>7.6993506992999992</c:v>
                </c:pt>
                <c:pt idx="1768">
                  <c:v>7.6993506992999992</c:v>
                </c:pt>
                <c:pt idx="1769">
                  <c:v>7.6993506992999992</c:v>
                </c:pt>
                <c:pt idx="1770">
                  <c:v>7.6993506992999992</c:v>
                </c:pt>
                <c:pt idx="1771">
                  <c:v>7.6993506992999992</c:v>
                </c:pt>
                <c:pt idx="1772">
                  <c:v>7.6965190145999998</c:v>
                </c:pt>
                <c:pt idx="1773">
                  <c:v>7.6965190145999998</c:v>
                </c:pt>
                <c:pt idx="1774">
                  <c:v>7.6965190145999998</c:v>
                </c:pt>
                <c:pt idx="1775">
                  <c:v>7.6965190145999998</c:v>
                </c:pt>
                <c:pt idx="1776">
                  <c:v>7.6965190145999998</c:v>
                </c:pt>
                <c:pt idx="1777">
                  <c:v>7.6936873298999995</c:v>
                </c:pt>
                <c:pt idx="1778">
                  <c:v>7.6936873298999995</c:v>
                </c:pt>
                <c:pt idx="1779">
                  <c:v>7.6936873298999995</c:v>
                </c:pt>
                <c:pt idx="1780">
                  <c:v>7.6936873298999995</c:v>
                </c:pt>
                <c:pt idx="1781">
                  <c:v>7.6936873298999995</c:v>
                </c:pt>
                <c:pt idx="1782">
                  <c:v>7.6908556452000001</c:v>
                </c:pt>
                <c:pt idx="1783">
                  <c:v>7.6908556452000001</c:v>
                </c:pt>
                <c:pt idx="1784">
                  <c:v>7.6908556452000001</c:v>
                </c:pt>
                <c:pt idx="1785">
                  <c:v>7.6908556452000001</c:v>
                </c:pt>
                <c:pt idx="1786">
                  <c:v>7.6908556452000001</c:v>
                </c:pt>
                <c:pt idx="1787">
                  <c:v>7.6908556452000001</c:v>
                </c:pt>
                <c:pt idx="1788">
                  <c:v>7.6880239604999998</c:v>
                </c:pt>
                <c:pt idx="1789">
                  <c:v>7.6880239604999998</c:v>
                </c:pt>
                <c:pt idx="1790">
                  <c:v>7.6880239604999998</c:v>
                </c:pt>
                <c:pt idx="1791">
                  <c:v>7.6880239604999998</c:v>
                </c:pt>
                <c:pt idx="1792">
                  <c:v>7.6880239604999998</c:v>
                </c:pt>
                <c:pt idx="1793">
                  <c:v>7.6851922757999995</c:v>
                </c:pt>
                <c:pt idx="1794">
                  <c:v>7.6851922757999995</c:v>
                </c:pt>
                <c:pt idx="1795">
                  <c:v>7.6851922757999995</c:v>
                </c:pt>
                <c:pt idx="1796">
                  <c:v>7.6851922757999995</c:v>
                </c:pt>
                <c:pt idx="1797">
                  <c:v>7.6851922757999995</c:v>
                </c:pt>
                <c:pt idx="1798">
                  <c:v>7.6851922757999995</c:v>
                </c:pt>
                <c:pt idx="1799">
                  <c:v>7.6823605911000001</c:v>
                </c:pt>
                <c:pt idx="1800">
                  <c:v>7.6823605911000001</c:v>
                </c:pt>
                <c:pt idx="1801">
                  <c:v>7.6823605911000001</c:v>
                </c:pt>
                <c:pt idx="1802">
                  <c:v>7.6823605911000001</c:v>
                </c:pt>
                <c:pt idx="1803">
                  <c:v>7.6823605911000001</c:v>
                </c:pt>
                <c:pt idx="1804">
                  <c:v>7.6795289063999999</c:v>
                </c:pt>
                <c:pt idx="1805">
                  <c:v>7.6795289063999999</c:v>
                </c:pt>
                <c:pt idx="1806">
                  <c:v>7.6795289063999999</c:v>
                </c:pt>
                <c:pt idx="1807">
                  <c:v>7.6795289063999999</c:v>
                </c:pt>
                <c:pt idx="1808">
                  <c:v>7.6766972217000005</c:v>
                </c:pt>
                <c:pt idx="1809">
                  <c:v>7.6766972217000005</c:v>
                </c:pt>
                <c:pt idx="1810">
                  <c:v>7.6766972217000005</c:v>
                </c:pt>
                <c:pt idx="1811">
                  <c:v>7.6738655370000002</c:v>
                </c:pt>
                <c:pt idx="1812">
                  <c:v>7.6738655370000002</c:v>
                </c:pt>
                <c:pt idx="1813">
                  <c:v>7.6738655370000002</c:v>
                </c:pt>
                <c:pt idx="1814">
                  <c:v>7.6738655370000002</c:v>
                </c:pt>
                <c:pt idx="1815">
                  <c:v>7.671033852299999</c:v>
                </c:pt>
                <c:pt idx="1816">
                  <c:v>7.671033852299999</c:v>
                </c:pt>
                <c:pt idx="1817">
                  <c:v>7.671033852299999</c:v>
                </c:pt>
                <c:pt idx="1818">
                  <c:v>7.6682021676000005</c:v>
                </c:pt>
                <c:pt idx="1819">
                  <c:v>7.6682021676000005</c:v>
                </c:pt>
                <c:pt idx="1820">
                  <c:v>7.6682021676000005</c:v>
                </c:pt>
                <c:pt idx="1821">
                  <c:v>7.6653704828999993</c:v>
                </c:pt>
                <c:pt idx="1822">
                  <c:v>7.6653704828999993</c:v>
                </c:pt>
                <c:pt idx="1823">
                  <c:v>7.6653704828999993</c:v>
                </c:pt>
                <c:pt idx="1824">
                  <c:v>7.6653704828999993</c:v>
                </c:pt>
                <c:pt idx="1825">
                  <c:v>7.6625387982000008</c:v>
                </c:pt>
                <c:pt idx="1826">
                  <c:v>7.6625387982000008</c:v>
                </c:pt>
                <c:pt idx="1827">
                  <c:v>7.6625387982000008</c:v>
                </c:pt>
                <c:pt idx="1828">
                  <c:v>7.6597071134999997</c:v>
                </c:pt>
                <c:pt idx="1829">
                  <c:v>7.6597071134999997</c:v>
                </c:pt>
                <c:pt idx="1830">
                  <c:v>7.6597071134999997</c:v>
                </c:pt>
                <c:pt idx="1831">
                  <c:v>7.6568754287999994</c:v>
                </c:pt>
                <c:pt idx="1832">
                  <c:v>7.6568754287999994</c:v>
                </c:pt>
                <c:pt idx="1833">
                  <c:v>7.6568754287999994</c:v>
                </c:pt>
                <c:pt idx="1834">
                  <c:v>7.6568754287999994</c:v>
                </c:pt>
                <c:pt idx="1835">
                  <c:v>7.6540437441</c:v>
                </c:pt>
                <c:pt idx="1836">
                  <c:v>7.6540437441</c:v>
                </c:pt>
                <c:pt idx="1837">
                  <c:v>7.6540437441</c:v>
                </c:pt>
                <c:pt idx="1838">
                  <c:v>7.6512120593999997</c:v>
                </c:pt>
                <c:pt idx="1839">
                  <c:v>7.6512120593999997</c:v>
                </c:pt>
                <c:pt idx="1840">
                  <c:v>7.6512120593999997</c:v>
                </c:pt>
                <c:pt idx="1841">
                  <c:v>7.6483803747000003</c:v>
                </c:pt>
                <c:pt idx="1842">
                  <c:v>7.6483803747000003</c:v>
                </c:pt>
                <c:pt idx="1843">
                  <c:v>7.6483803747000003</c:v>
                </c:pt>
                <c:pt idx="1844">
                  <c:v>7.6483803747000003</c:v>
                </c:pt>
                <c:pt idx="1845">
                  <c:v>7.64554869</c:v>
                </c:pt>
                <c:pt idx="1846">
                  <c:v>7.64554869</c:v>
                </c:pt>
                <c:pt idx="1847">
                  <c:v>7.64554869</c:v>
                </c:pt>
                <c:pt idx="1848">
                  <c:v>7.6427170052999989</c:v>
                </c:pt>
                <c:pt idx="1849">
                  <c:v>7.6427170052999989</c:v>
                </c:pt>
                <c:pt idx="1850">
                  <c:v>7.6427170052999989</c:v>
                </c:pt>
                <c:pt idx="1851">
                  <c:v>7.6398853206000004</c:v>
                </c:pt>
                <c:pt idx="1852">
                  <c:v>7.6398853206000004</c:v>
                </c:pt>
                <c:pt idx="1853">
                  <c:v>7.6398853206000004</c:v>
                </c:pt>
                <c:pt idx="1854">
                  <c:v>7.6398853206000004</c:v>
                </c:pt>
                <c:pt idx="1855">
                  <c:v>7.6370536358999992</c:v>
                </c:pt>
                <c:pt idx="1856">
                  <c:v>7.6370536358999992</c:v>
                </c:pt>
                <c:pt idx="1857">
                  <c:v>7.6370536358999992</c:v>
                </c:pt>
                <c:pt idx="1858">
                  <c:v>7.6342219512000007</c:v>
                </c:pt>
                <c:pt idx="1859">
                  <c:v>7.6342219512000007</c:v>
                </c:pt>
                <c:pt idx="1860">
                  <c:v>7.6342219512000007</c:v>
                </c:pt>
                <c:pt idx="1861">
                  <c:v>7.6313902664999995</c:v>
                </c:pt>
                <c:pt idx="1862">
                  <c:v>7.6313902664999995</c:v>
                </c:pt>
                <c:pt idx="1863">
                  <c:v>7.6313902664999995</c:v>
                </c:pt>
                <c:pt idx="1864">
                  <c:v>7.6313902664999995</c:v>
                </c:pt>
                <c:pt idx="1865">
                  <c:v>7.6285585817999992</c:v>
                </c:pt>
                <c:pt idx="1866">
                  <c:v>7.6285585817999992</c:v>
                </c:pt>
                <c:pt idx="1867">
                  <c:v>7.6285585817999992</c:v>
                </c:pt>
                <c:pt idx="1868">
                  <c:v>7.6257268970999998</c:v>
                </c:pt>
                <c:pt idx="1869">
                  <c:v>7.6257268970999998</c:v>
                </c:pt>
                <c:pt idx="1870">
                  <c:v>7.6257268970999998</c:v>
                </c:pt>
                <c:pt idx="1871">
                  <c:v>7.6228952123999996</c:v>
                </c:pt>
                <c:pt idx="1872">
                  <c:v>7.6228952123999996</c:v>
                </c:pt>
                <c:pt idx="1873">
                  <c:v>7.6228952123999996</c:v>
                </c:pt>
                <c:pt idx="1874">
                  <c:v>7.6228952123999996</c:v>
                </c:pt>
                <c:pt idx="1875">
                  <c:v>7.6200635277000002</c:v>
                </c:pt>
                <c:pt idx="1876">
                  <c:v>7.6200635277000002</c:v>
                </c:pt>
                <c:pt idx="1877">
                  <c:v>7.6200635277000002</c:v>
                </c:pt>
                <c:pt idx="1878">
                  <c:v>7.6172318429999999</c:v>
                </c:pt>
                <c:pt idx="1879">
                  <c:v>7.6172318429999999</c:v>
                </c:pt>
                <c:pt idx="1880">
                  <c:v>7.6172318429999999</c:v>
                </c:pt>
                <c:pt idx="1881">
                  <c:v>7.6144001582999987</c:v>
                </c:pt>
                <c:pt idx="1882">
                  <c:v>7.6144001582999987</c:v>
                </c:pt>
                <c:pt idx="1883">
                  <c:v>7.6144001582999987</c:v>
                </c:pt>
                <c:pt idx="1884">
                  <c:v>7.6144001582999987</c:v>
                </c:pt>
                <c:pt idx="1885">
                  <c:v>7.6115684736000002</c:v>
                </c:pt>
                <c:pt idx="1886">
                  <c:v>7.6115684736000002</c:v>
                </c:pt>
                <c:pt idx="1887">
                  <c:v>7.6115684736000002</c:v>
                </c:pt>
                <c:pt idx="1888">
                  <c:v>7.608736788899999</c:v>
                </c:pt>
                <c:pt idx="1889">
                  <c:v>7.608736788899999</c:v>
                </c:pt>
                <c:pt idx="1890">
                  <c:v>7.608736788899999</c:v>
                </c:pt>
                <c:pt idx="1891">
                  <c:v>7.608736788899999</c:v>
                </c:pt>
                <c:pt idx="1892">
                  <c:v>7.6059051042000005</c:v>
                </c:pt>
                <c:pt idx="1893">
                  <c:v>7.6059051042000005</c:v>
                </c:pt>
                <c:pt idx="1894">
                  <c:v>7.6059051042000005</c:v>
                </c:pt>
                <c:pt idx="1895">
                  <c:v>7.6030734194999994</c:v>
                </c:pt>
                <c:pt idx="1896">
                  <c:v>7.6030734194999994</c:v>
                </c:pt>
                <c:pt idx="1897">
                  <c:v>7.6030734194999994</c:v>
                </c:pt>
                <c:pt idx="1898">
                  <c:v>7.6002417347999991</c:v>
                </c:pt>
                <c:pt idx="1899">
                  <c:v>7.6002417347999991</c:v>
                </c:pt>
                <c:pt idx="1900">
                  <c:v>7.6002417347999991</c:v>
                </c:pt>
                <c:pt idx="1901">
                  <c:v>7.6002417347999991</c:v>
                </c:pt>
                <c:pt idx="1902">
                  <c:v>7.5974100500999997</c:v>
                </c:pt>
                <c:pt idx="1903">
                  <c:v>7.5974100500999997</c:v>
                </c:pt>
                <c:pt idx="1904">
                  <c:v>7.5974100500999997</c:v>
                </c:pt>
                <c:pt idx="1905">
                  <c:v>7.5945783653999994</c:v>
                </c:pt>
                <c:pt idx="1906">
                  <c:v>7.5945783653999994</c:v>
                </c:pt>
                <c:pt idx="1907">
                  <c:v>7.5945783653999994</c:v>
                </c:pt>
                <c:pt idx="1908">
                  <c:v>7.5917466807</c:v>
                </c:pt>
                <c:pt idx="1909">
                  <c:v>7.5917466807</c:v>
                </c:pt>
                <c:pt idx="1910">
                  <c:v>7.5917466807</c:v>
                </c:pt>
                <c:pt idx="1911">
                  <c:v>7.5917466807</c:v>
                </c:pt>
                <c:pt idx="1912">
                  <c:v>7.5889149959999997</c:v>
                </c:pt>
                <c:pt idx="1913">
                  <c:v>7.5889149959999997</c:v>
                </c:pt>
                <c:pt idx="1914">
                  <c:v>7.5889149959999997</c:v>
                </c:pt>
                <c:pt idx="1915">
                  <c:v>7.5860833112999995</c:v>
                </c:pt>
                <c:pt idx="1916">
                  <c:v>7.5860833112999995</c:v>
                </c:pt>
                <c:pt idx="1917">
                  <c:v>7.5860833112999995</c:v>
                </c:pt>
                <c:pt idx="1918">
                  <c:v>7.5860833112999995</c:v>
                </c:pt>
                <c:pt idx="1919">
                  <c:v>7.5832516266000001</c:v>
                </c:pt>
                <c:pt idx="1920">
                  <c:v>7.5832516266000001</c:v>
                </c:pt>
                <c:pt idx="1921">
                  <c:v>7.5832516266000001</c:v>
                </c:pt>
                <c:pt idx="1922">
                  <c:v>7.5804199418999998</c:v>
                </c:pt>
                <c:pt idx="1923">
                  <c:v>7.5804199418999998</c:v>
                </c:pt>
                <c:pt idx="1924">
                  <c:v>7.5804199418999998</c:v>
                </c:pt>
                <c:pt idx="1925">
                  <c:v>7.5775882572000004</c:v>
                </c:pt>
                <c:pt idx="1926">
                  <c:v>7.5775882572000004</c:v>
                </c:pt>
                <c:pt idx="1927">
                  <c:v>7.5775882572000004</c:v>
                </c:pt>
                <c:pt idx="1928">
                  <c:v>7.5775882572000004</c:v>
                </c:pt>
                <c:pt idx="1929">
                  <c:v>7.5747565725000001</c:v>
                </c:pt>
                <c:pt idx="1930">
                  <c:v>7.5747565725000001</c:v>
                </c:pt>
                <c:pt idx="1931">
                  <c:v>7.5747565725000001</c:v>
                </c:pt>
                <c:pt idx="1932">
                  <c:v>7.5719248877999989</c:v>
                </c:pt>
                <c:pt idx="1933">
                  <c:v>7.5719248877999989</c:v>
                </c:pt>
                <c:pt idx="1934">
                  <c:v>7.5719248877999989</c:v>
                </c:pt>
                <c:pt idx="1935">
                  <c:v>7.5690932031000004</c:v>
                </c:pt>
                <c:pt idx="1936">
                  <c:v>7.5690932031000004</c:v>
                </c:pt>
                <c:pt idx="1937">
                  <c:v>7.5690932031000004</c:v>
                </c:pt>
                <c:pt idx="1938">
                  <c:v>7.5690932031000004</c:v>
                </c:pt>
                <c:pt idx="1939">
                  <c:v>7.5662615183999993</c:v>
                </c:pt>
                <c:pt idx="1940">
                  <c:v>7.5662615183999993</c:v>
                </c:pt>
                <c:pt idx="1941">
                  <c:v>7.5662615183999993</c:v>
                </c:pt>
                <c:pt idx="1942">
                  <c:v>7.5634298337000008</c:v>
                </c:pt>
                <c:pt idx="1943">
                  <c:v>7.5634298337000008</c:v>
                </c:pt>
                <c:pt idx="1944">
                  <c:v>7.5634298337000008</c:v>
                </c:pt>
                <c:pt idx="1945">
                  <c:v>7.5634298337000008</c:v>
                </c:pt>
                <c:pt idx="1946">
                  <c:v>7.5605981489999996</c:v>
                </c:pt>
                <c:pt idx="1947">
                  <c:v>7.5605981489999996</c:v>
                </c:pt>
                <c:pt idx="1948">
                  <c:v>7.5605981489999996</c:v>
                </c:pt>
                <c:pt idx="1949">
                  <c:v>7.5577664642999993</c:v>
                </c:pt>
                <c:pt idx="1950">
                  <c:v>7.5577664642999993</c:v>
                </c:pt>
                <c:pt idx="1951">
                  <c:v>7.5577664642999993</c:v>
                </c:pt>
                <c:pt idx="1952">
                  <c:v>7.5549347795999999</c:v>
                </c:pt>
                <c:pt idx="1953">
                  <c:v>7.5549347795999999</c:v>
                </c:pt>
                <c:pt idx="1954">
                  <c:v>7.5549347795999999</c:v>
                </c:pt>
                <c:pt idx="1955">
                  <c:v>7.5549347795999999</c:v>
                </c:pt>
                <c:pt idx="1956">
                  <c:v>7.5521030948999996</c:v>
                </c:pt>
                <c:pt idx="1957">
                  <c:v>7.5521030948999996</c:v>
                </c:pt>
                <c:pt idx="1958">
                  <c:v>7.5521030948999996</c:v>
                </c:pt>
                <c:pt idx="1959">
                  <c:v>7.5492714102000003</c:v>
                </c:pt>
                <c:pt idx="1960">
                  <c:v>7.5492714102000003</c:v>
                </c:pt>
                <c:pt idx="1961">
                  <c:v>7.5492714102000003</c:v>
                </c:pt>
                <c:pt idx="1962">
                  <c:v>7.5464397255</c:v>
                </c:pt>
                <c:pt idx="1963">
                  <c:v>7.5464397255</c:v>
                </c:pt>
                <c:pt idx="1964">
                  <c:v>7.5464397255</c:v>
                </c:pt>
                <c:pt idx="1965">
                  <c:v>7.5464397255</c:v>
                </c:pt>
                <c:pt idx="1966">
                  <c:v>7.5436080407999988</c:v>
                </c:pt>
                <c:pt idx="1967">
                  <c:v>7.5436080407999988</c:v>
                </c:pt>
                <c:pt idx="1968">
                  <c:v>7.5436080407999988</c:v>
                </c:pt>
                <c:pt idx="1969">
                  <c:v>7.5407763561000003</c:v>
                </c:pt>
                <c:pt idx="1970">
                  <c:v>7.5407763561000003</c:v>
                </c:pt>
                <c:pt idx="1971">
                  <c:v>7.5407763561000003</c:v>
                </c:pt>
                <c:pt idx="1972">
                  <c:v>7.5407763561000003</c:v>
                </c:pt>
                <c:pt idx="1973">
                  <c:v>7.5379446713999991</c:v>
                </c:pt>
                <c:pt idx="1974">
                  <c:v>7.5379446713999991</c:v>
                </c:pt>
                <c:pt idx="1975">
                  <c:v>7.5379446713999991</c:v>
                </c:pt>
                <c:pt idx="1976">
                  <c:v>7.5351129867000006</c:v>
                </c:pt>
                <c:pt idx="1977">
                  <c:v>7.5351129867000006</c:v>
                </c:pt>
                <c:pt idx="1978">
                  <c:v>7.5351129867000006</c:v>
                </c:pt>
                <c:pt idx="1979">
                  <c:v>7.5322813019999995</c:v>
                </c:pt>
                <c:pt idx="1980">
                  <c:v>7.5322813019999995</c:v>
                </c:pt>
                <c:pt idx="1981">
                  <c:v>7.5322813019999995</c:v>
                </c:pt>
                <c:pt idx="1982">
                  <c:v>7.5322813019999995</c:v>
                </c:pt>
                <c:pt idx="1983">
                  <c:v>7.5294496172999992</c:v>
                </c:pt>
                <c:pt idx="1984">
                  <c:v>7.5294496172999992</c:v>
                </c:pt>
                <c:pt idx="1985">
                  <c:v>7.5294496172999992</c:v>
                </c:pt>
                <c:pt idx="1986">
                  <c:v>7.5266179325999998</c:v>
                </c:pt>
                <c:pt idx="1987">
                  <c:v>7.5266179325999998</c:v>
                </c:pt>
                <c:pt idx="1988">
                  <c:v>7.5266179325999998</c:v>
                </c:pt>
                <c:pt idx="1989">
                  <c:v>7.5266179325999998</c:v>
                </c:pt>
                <c:pt idx="1990">
                  <c:v>7.5237862478999995</c:v>
                </c:pt>
                <c:pt idx="1991">
                  <c:v>7.5237862478999995</c:v>
                </c:pt>
                <c:pt idx="1992">
                  <c:v>7.5237862478999995</c:v>
                </c:pt>
                <c:pt idx="1993">
                  <c:v>7.5209545632000001</c:v>
                </c:pt>
                <c:pt idx="1994">
                  <c:v>7.5209545632000001</c:v>
                </c:pt>
                <c:pt idx="1995">
                  <c:v>7.5209545632000001</c:v>
                </c:pt>
                <c:pt idx="1996">
                  <c:v>7.5181228784999998</c:v>
                </c:pt>
                <c:pt idx="1997">
                  <c:v>7.5181228784999998</c:v>
                </c:pt>
                <c:pt idx="1998">
                  <c:v>7.5181228784999998</c:v>
                </c:pt>
                <c:pt idx="1999">
                  <c:v>7.5181228784999998</c:v>
                </c:pt>
                <c:pt idx="2000">
                  <c:v>7.5152911937999995</c:v>
                </c:pt>
                <c:pt idx="2001">
                  <c:v>7.5152911937999995</c:v>
                </c:pt>
                <c:pt idx="2002">
                  <c:v>7.5152911937999995</c:v>
                </c:pt>
                <c:pt idx="2003">
                  <c:v>7.5124595091000002</c:v>
                </c:pt>
                <c:pt idx="2004">
                  <c:v>7.5124595091000002</c:v>
                </c:pt>
                <c:pt idx="2005">
                  <c:v>7.5124595091000002</c:v>
                </c:pt>
                <c:pt idx="2006">
                  <c:v>7.5124595091000002</c:v>
                </c:pt>
                <c:pt idx="2007">
                  <c:v>7.5096278243999999</c:v>
                </c:pt>
                <c:pt idx="2008">
                  <c:v>7.5096278243999999</c:v>
                </c:pt>
                <c:pt idx="2009">
                  <c:v>7.5096278243999999</c:v>
                </c:pt>
                <c:pt idx="2010">
                  <c:v>7.5067961397000005</c:v>
                </c:pt>
                <c:pt idx="2011">
                  <c:v>7.5067961397000005</c:v>
                </c:pt>
                <c:pt idx="2012">
                  <c:v>7.5067961397000005</c:v>
                </c:pt>
                <c:pt idx="2013">
                  <c:v>7.5039644550000002</c:v>
                </c:pt>
                <c:pt idx="2014">
                  <c:v>7.5039644550000002</c:v>
                </c:pt>
                <c:pt idx="2015">
                  <c:v>7.5039644550000002</c:v>
                </c:pt>
                <c:pt idx="2016">
                  <c:v>7.5039644550000002</c:v>
                </c:pt>
                <c:pt idx="2017">
                  <c:v>7.501132770299999</c:v>
                </c:pt>
                <c:pt idx="2018">
                  <c:v>7.501132770299999</c:v>
                </c:pt>
                <c:pt idx="2019">
                  <c:v>7.501132770299999</c:v>
                </c:pt>
                <c:pt idx="2020">
                  <c:v>7.4983010856000005</c:v>
                </c:pt>
                <c:pt idx="2021">
                  <c:v>7.4983010856000005</c:v>
                </c:pt>
                <c:pt idx="2022">
                  <c:v>7.4983010856000005</c:v>
                </c:pt>
                <c:pt idx="2023">
                  <c:v>7.4983010856000005</c:v>
                </c:pt>
                <c:pt idx="2024">
                  <c:v>7.4954694008999994</c:v>
                </c:pt>
                <c:pt idx="2025">
                  <c:v>7.4954694008999994</c:v>
                </c:pt>
                <c:pt idx="2026">
                  <c:v>7.4954694008999994</c:v>
                </c:pt>
                <c:pt idx="2027">
                  <c:v>7.4926377162000009</c:v>
                </c:pt>
                <c:pt idx="2028">
                  <c:v>7.4926377162000009</c:v>
                </c:pt>
                <c:pt idx="2029">
                  <c:v>7.4926377162000009</c:v>
                </c:pt>
                <c:pt idx="2030">
                  <c:v>7.4926377162000009</c:v>
                </c:pt>
                <c:pt idx="2031">
                  <c:v>7.4898060314999997</c:v>
                </c:pt>
                <c:pt idx="2032">
                  <c:v>7.4898060314999997</c:v>
                </c:pt>
                <c:pt idx="2033">
                  <c:v>7.4898060314999997</c:v>
                </c:pt>
                <c:pt idx="2034">
                  <c:v>7.4869743467999994</c:v>
                </c:pt>
                <c:pt idx="2035">
                  <c:v>7.4869743467999994</c:v>
                </c:pt>
                <c:pt idx="2036">
                  <c:v>7.4869743467999994</c:v>
                </c:pt>
                <c:pt idx="2037">
                  <c:v>7.4841426621</c:v>
                </c:pt>
                <c:pt idx="2038">
                  <c:v>7.4841426621</c:v>
                </c:pt>
                <c:pt idx="2039">
                  <c:v>7.4841426621</c:v>
                </c:pt>
                <c:pt idx="2040">
                  <c:v>7.4841426621</c:v>
                </c:pt>
                <c:pt idx="2041">
                  <c:v>7.4813109773999997</c:v>
                </c:pt>
                <c:pt idx="2042">
                  <c:v>7.4813109773999997</c:v>
                </c:pt>
                <c:pt idx="2043">
                  <c:v>7.4813109773999997</c:v>
                </c:pt>
                <c:pt idx="2044">
                  <c:v>7.4784792927000003</c:v>
                </c:pt>
                <c:pt idx="2045">
                  <c:v>7.4784792927000003</c:v>
                </c:pt>
                <c:pt idx="2046">
                  <c:v>7.4784792927000003</c:v>
                </c:pt>
                <c:pt idx="2047">
                  <c:v>7.4784792927000003</c:v>
                </c:pt>
                <c:pt idx="2048">
                  <c:v>7.4756476080000001</c:v>
                </c:pt>
                <c:pt idx="2049">
                  <c:v>7.4756476080000001</c:v>
                </c:pt>
                <c:pt idx="2050">
                  <c:v>7.4756476080000001</c:v>
                </c:pt>
                <c:pt idx="2051">
                  <c:v>7.4728159232999989</c:v>
                </c:pt>
                <c:pt idx="2052">
                  <c:v>7.4728159232999989</c:v>
                </c:pt>
                <c:pt idx="2053">
                  <c:v>7.4728159232999989</c:v>
                </c:pt>
                <c:pt idx="2054">
                  <c:v>7.4699842386000004</c:v>
                </c:pt>
                <c:pt idx="2055">
                  <c:v>7.4699842386000004</c:v>
                </c:pt>
                <c:pt idx="2056">
                  <c:v>7.4699842386000004</c:v>
                </c:pt>
                <c:pt idx="2057">
                  <c:v>7.4699842386000004</c:v>
                </c:pt>
                <c:pt idx="2058">
                  <c:v>7.4671525538999992</c:v>
                </c:pt>
                <c:pt idx="2059">
                  <c:v>7.4671525538999992</c:v>
                </c:pt>
                <c:pt idx="2060">
                  <c:v>7.4671525538999992</c:v>
                </c:pt>
                <c:pt idx="2061">
                  <c:v>7.4643208692000007</c:v>
                </c:pt>
                <c:pt idx="2062">
                  <c:v>7.4643208692000007</c:v>
                </c:pt>
                <c:pt idx="2063">
                  <c:v>7.4643208692000007</c:v>
                </c:pt>
                <c:pt idx="2064">
                  <c:v>7.4643208692000007</c:v>
                </c:pt>
                <c:pt idx="2065">
                  <c:v>7.4614891844999995</c:v>
                </c:pt>
                <c:pt idx="2066">
                  <c:v>7.4614891844999995</c:v>
                </c:pt>
                <c:pt idx="2067">
                  <c:v>7.4614891844999995</c:v>
                </c:pt>
                <c:pt idx="2068">
                  <c:v>7.4586574997999993</c:v>
                </c:pt>
                <c:pt idx="2069">
                  <c:v>7.4586574997999993</c:v>
                </c:pt>
                <c:pt idx="2070">
                  <c:v>7.4586574997999993</c:v>
                </c:pt>
                <c:pt idx="2071">
                  <c:v>7.4586574997999993</c:v>
                </c:pt>
                <c:pt idx="2072">
                  <c:v>7.4558258150999999</c:v>
                </c:pt>
                <c:pt idx="2073">
                  <c:v>7.4558258150999999</c:v>
                </c:pt>
                <c:pt idx="2074">
                  <c:v>7.4558258150999999</c:v>
                </c:pt>
                <c:pt idx="2075">
                  <c:v>7.4529941303999996</c:v>
                </c:pt>
                <c:pt idx="2076">
                  <c:v>7.4529941303999996</c:v>
                </c:pt>
                <c:pt idx="2077">
                  <c:v>7.4529941303999996</c:v>
                </c:pt>
                <c:pt idx="2078">
                  <c:v>7.4501624457000002</c:v>
                </c:pt>
                <c:pt idx="2079">
                  <c:v>7.4501624457000002</c:v>
                </c:pt>
                <c:pt idx="2080">
                  <c:v>7.4501624457000002</c:v>
                </c:pt>
                <c:pt idx="2081">
                  <c:v>7.4501624457000002</c:v>
                </c:pt>
                <c:pt idx="2082">
                  <c:v>7.4473307609999999</c:v>
                </c:pt>
                <c:pt idx="2083">
                  <c:v>7.4473307609999999</c:v>
                </c:pt>
                <c:pt idx="2084">
                  <c:v>7.4473307609999999</c:v>
                </c:pt>
                <c:pt idx="2085">
                  <c:v>7.4444990762999987</c:v>
                </c:pt>
                <c:pt idx="2086">
                  <c:v>7.4444990762999987</c:v>
                </c:pt>
                <c:pt idx="2087">
                  <c:v>7.4444990762999987</c:v>
                </c:pt>
                <c:pt idx="2088">
                  <c:v>7.4444990762999987</c:v>
                </c:pt>
                <c:pt idx="2089">
                  <c:v>7.4416673916000002</c:v>
                </c:pt>
                <c:pt idx="2090">
                  <c:v>7.4416673916000002</c:v>
                </c:pt>
                <c:pt idx="2091">
                  <c:v>7.4416673916000002</c:v>
                </c:pt>
                <c:pt idx="2092">
                  <c:v>7.4388357068999991</c:v>
                </c:pt>
                <c:pt idx="2093">
                  <c:v>7.4388357068999991</c:v>
                </c:pt>
                <c:pt idx="2094">
                  <c:v>7.4388357068999991</c:v>
                </c:pt>
                <c:pt idx="2095">
                  <c:v>7.4388357068999991</c:v>
                </c:pt>
                <c:pt idx="2096">
                  <c:v>7.4360040222000006</c:v>
                </c:pt>
                <c:pt idx="2097">
                  <c:v>7.4360040222000006</c:v>
                </c:pt>
                <c:pt idx="2098">
                  <c:v>7.4360040222000006</c:v>
                </c:pt>
                <c:pt idx="2099">
                  <c:v>7.4331723374999994</c:v>
                </c:pt>
                <c:pt idx="2100">
                  <c:v>7.4331723374999994</c:v>
                </c:pt>
                <c:pt idx="2101">
                  <c:v>7.4331723374999994</c:v>
                </c:pt>
                <c:pt idx="2102">
                  <c:v>7.4331723374999994</c:v>
                </c:pt>
                <c:pt idx="2103">
                  <c:v>7.4303406527999991</c:v>
                </c:pt>
                <c:pt idx="2104">
                  <c:v>7.4303406527999991</c:v>
                </c:pt>
                <c:pt idx="2105">
                  <c:v>7.4303406527999991</c:v>
                </c:pt>
                <c:pt idx="2106">
                  <c:v>7.4275089680999997</c:v>
                </c:pt>
                <c:pt idx="2107">
                  <c:v>7.4275089680999997</c:v>
                </c:pt>
                <c:pt idx="2108">
                  <c:v>7.4275089680999997</c:v>
                </c:pt>
                <c:pt idx="2109">
                  <c:v>7.4246772833999994</c:v>
                </c:pt>
                <c:pt idx="2110">
                  <c:v>7.4246772833999994</c:v>
                </c:pt>
                <c:pt idx="2111">
                  <c:v>7.4246772833999994</c:v>
                </c:pt>
                <c:pt idx="2112">
                  <c:v>7.4246772833999994</c:v>
                </c:pt>
                <c:pt idx="2113">
                  <c:v>7.4218455987</c:v>
                </c:pt>
                <c:pt idx="2114">
                  <c:v>7.4218455987</c:v>
                </c:pt>
                <c:pt idx="2115">
                  <c:v>7.4218455987</c:v>
                </c:pt>
                <c:pt idx="2116">
                  <c:v>7.4190139139999998</c:v>
                </c:pt>
                <c:pt idx="2117">
                  <c:v>7.4190139139999998</c:v>
                </c:pt>
                <c:pt idx="2118">
                  <c:v>7.4190139139999998</c:v>
                </c:pt>
                <c:pt idx="2119">
                  <c:v>7.4190139139999998</c:v>
                </c:pt>
                <c:pt idx="2120">
                  <c:v>7.4161822292999995</c:v>
                </c:pt>
                <c:pt idx="2121">
                  <c:v>7.4161822292999995</c:v>
                </c:pt>
                <c:pt idx="2122">
                  <c:v>7.4161822292999995</c:v>
                </c:pt>
                <c:pt idx="2123">
                  <c:v>7.4133505446000001</c:v>
                </c:pt>
                <c:pt idx="2124">
                  <c:v>7.4133505446000001</c:v>
                </c:pt>
                <c:pt idx="2125">
                  <c:v>7.4133505446000001</c:v>
                </c:pt>
                <c:pt idx="2126">
                  <c:v>7.4133505446000001</c:v>
                </c:pt>
                <c:pt idx="2127">
                  <c:v>7.4105188598999998</c:v>
                </c:pt>
                <c:pt idx="2128">
                  <c:v>7.4105188598999998</c:v>
                </c:pt>
                <c:pt idx="2129">
                  <c:v>7.4105188598999998</c:v>
                </c:pt>
                <c:pt idx="2130">
                  <c:v>7.4076871752000004</c:v>
                </c:pt>
                <c:pt idx="2131">
                  <c:v>7.4076871752000004</c:v>
                </c:pt>
                <c:pt idx="2132">
                  <c:v>7.4076871752000004</c:v>
                </c:pt>
                <c:pt idx="2133">
                  <c:v>7.4076871752000004</c:v>
                </c:pt>
                <c:pt idx="2134">
                  <c:v>7.4048554905000001</c:v>
                </c:pt>
                <c:pt idx="2135">
                  <c:v>7.4048554905000001</c:v>
                </c:pt>
                <c:pt idx="2136">
                  <c:v>7.4048554905000001</c:v>
                </c:pt>
                <c:pt idx="2137">
                  <c:v>7.402023805799999</c:v>
                </c:pt>
                <c:pt idx="2138">
                  <c:v>7.402023805799999</c:v>
                </c:pt>
                <c:pt idx="2139">
                  <c:v>7.402023805799999</c:v>
                </c:pt>
                <c:pt idx="2140">
                  <c:v>7.3991921211000005</c:v>
                </c:pt>
                <c:pt idx="2141">
                  <c:v>7.3991921211000005</c:v>
                </c:pt>
                <c:pt idx="2142">
                  <c:v>7.3991921211000005</c:v>
                </c:pt>
                <c:pt idx="2143">
                  <c:v>7.3991921211000005</c:v>
                </c:pt>
                <c:pt idx="2144">
                  <c:v>7.3963604363999993</c:v>
                </c:pt>
                <c:pt idx="2145">
                  <c:v>7.3963604363999993</c:v>
                </c:pt>
                <c:pt idx="2146">
                  <c:v>7.3963604363999993</c:v>
                </c:pt>
                <c:pt idx="2147">
                  <c:v>7.3935287517000008</c:v>
                </c:pt>
                <c:pt idx="2148">
                  <c:v>7.3935287517000008</c:v>
                </c:pt>
                <c:pt idx="2149">
                  <c:v>7.3935287517000008</c:v>
                </c:pt>
                <c:pt idx="2150">
                  <c:v>7.3935287517000008</c:v>
                </c:pt>
                <c:pt idx="2151">
                  <c:v>7.3906970669999996</c:v>
                </c:pt>
                <c:pt idx="2152">
                  <c:v>7.3906970669999996</c:v>
                </c:pt>
                <c:pt idx="2153">
                  <c:v>7.3906970669999996</c:v>
                </c:pt>
                <c:pt idx="2154">
                  <c:v>7.3878653822999993</c:v>
                </c:pt>
                <c:pt idx="2155">
                  <c:v>7.3878653822999993</c:v>
                </c:pt>
                <c:pt idx="2156">
                  <c:v>7.3878653822999993</c:v>
                </c:pt>
                <c:pt idx="2157">
                  <c:v>7.3878653822999993</c:v>
                </c:pt>
                <c:pt idx="2158">
                  <c:v>7.3850336975999999</c:v>
                </c:pt>
                <c:pt idx="2159">
                  <c:v>7.3850336975999999</c:v>
                </c:pt>
                <c:pt idx="2160">
                  <c:v>7.3850336975999999</c:v>
                </c:pt>
                <c:pt idx="2161">
                  <c:v>7.3822020128999997</c:v>
                </c:pt>
                <c:pt idx="2162">
                  <c:v>7.3822020128999997</c:v>
                </c:pt>
                <c:pt idx="2163">
                  <c:v>7.3822020128999997</c:v>
                </c:pt>
                <c:pt idx="2164">
                  <c:v>7.3822020128999997</c:v>
                </c:pt>
                <c:pt idx="2165">
                  <c:v>7.3793703282000003</c:v>
                </c:pt>
                <c:pt idx="2166">
                  <c:v>7.3793703282000003</c:v>
                </c:pt>
                <c:pt idx="2167">
                  <c:v>7.3793703282000003</c:v>
                </c:pt>
                <c:pt idx="2168">
                  <c:v>7.3765386435</c:v>
                </c:pt>
                <c:pt idx="2169">
                  <c:v>7.3765386435</c:v>
                </c:pt>
                <c:pt idx="2170">
                  <c:v>7.3765386435</c:v>
                </c:pt>
                <c:pt idx="2171">
                  <c:v>7.3765386435</c:v>
                </c:pt>
                <c:pt idx="2172">
                  <c:v>7.3737069587999988</c:v>
                </c:pt>
                <c:pt idx="2173">
                  <c:v>7.3737069587999988</c:v>
                </c:pt>
                <c:pt idx="2174">
                  <c:v>7.3737069587999988</c:v>
                </c:pt>
                <c:pt idx="2175">
                  <c:v>7.3708752741000003</c:v>
                </c:pt>
                <c:pt idx="2176">
                  <c:v>7.3708752741000003</c:v>
                </c:pt>
                <c:pt idx="2177">
                  <c:v>7.3708752741000003</c:v>
                </c:pt>
                <c:pt idx="2178">
                  <c:v>7.3708752741000003</c:v>
                </c:pt>
                <c:pt idx="2179">
                  <c:v>7.3680435893999991</c:v>
                </c:pt>
                <c:pt idx="2180">
                  <c:v>7.3680435893999991</c:v>
                </c:pt>
                <c:pt idx="2181">
                  <c:v>7.3680435893999991</c:v>
                </c:pt>
                <c:pt idx="2182">
                  <c:v>7.3652119047000006</c:v>
                </c:pt>
                <c:pt idx="2183">
                  <c:v>7.3652119047000006</c:v>
                </c:pt>
                <c:pt idx="2184">
                  <c:v>7.3652119047000006</c:v>
                </c:pt>
                <c:pt idx="2185">
                  <c:v>7.3652119047000006</c:v>
                </c:pt>
                <c:pt idx="2186">
                  <c:v>7.3623802199999995</c:v>
                </c:pt>
                <c:pt idx="2187">
                  <c:v>7.3623802199999995</c:v>
                </c:pt>
                <c:pt idx="2188">
                  <c:v>7.3623802199999995</c:v>
                </c:pt>
                <c:pt idx="2189">
                  <c:v>7.3595485352999992</c:v>
                </c:pt>
                <c:pt idx="2190">
                  <c:v>7.3595485352999992</c:v>
                </c:pt>
                <c:pt idx="2191">
                  <c:v>7.3595485352999992</c:v>
                </c:pt>
                <c:pt idx="2192">
                  <c:v>7.3567168505999998</c:v>
                </c:pt>
                <c:pt idx="2193">
                  <c:v>7.3567168505999998</c:v>
                </c:pt>
                <c:pt idx="2194">
                  <c:v>7.3567168505999998</c:v>
                </c:pt>
                <c:pt idx="2195">
                  <c:v>7.3567168505999998</c:v>
                </c:pt>
                <c:pt idx="2196">
                  <c:v>7.3538851658999995</c:v>
                </c:pt>
                <c:pt idx="2197">
                  <c:v>7.3538851658999995</c:v>
                </c:pt>
                <c:pt idx="2198">
                  <c:v>7.3538851658999995</c:v>
                </c:pt>
                <c:pt idx="2199">
                  <c:v>7.3510534812000001</c:v>
                </c:pt>
                <c:pt idx="2200">
                  <c:v>7.3510534812000001</c:v>
                </c:pt>
                <c:pt idx="2201">
                  <c:v>7.3510534812000001</c:v>
                </c:pt>
                <c:pt idx="2202">
                  <c:v>7.3510534812000001</c:v>
                </c:pt>
                <c:pt idx="2203">
                  <c:v>7.3482217964999998</c:v>
                </c:pt>
                <c:pt idx="2204">
                  <c:v>7.3482217964999998</c:v>
                </c:pt>
                <c:pt idx="2205">
                  <c:v>7.3482217964999998</c:v>
                </c:pt>
                <c:pt idx="2206">
                  <c:v>7.3453901117999996</c:v>
                </c:pt>
                <c:pt idx="2207">
                  <c:v>7.3453901117999996</c:v>
                </c:pt>
                <c:pt idx="2208">
                  <c:v>7.3453901117999996</c:v>
                </c:pt>
                <c:pt idx="2209">
                  <c:v>7.3453901117999996</c:v>
                </c:pt>
                <c:pt idx="2210">
                  <c:v>7.3425584271000002</c:v>
                </c:pt>
                <c:pt idx="2211">
                  <c:v>7.3425584271000002</c:v>
                </c:pt>
                <c:pt idx="2212">
                  <c:v>7.3425584271000002</c:v>
                </c:pt>
                <c:pt idx="2213">
                  <c:v>7.3397267423999999</c:v>
                </c:pt>
                <c:pt idx="2214">
                  <c:v>7.3397267423999999</c:v>
                </c:pt>
                <c:pt idx="2215">
                  <c:v>7.3397267423999999</c:v>
                </c:pt>
                <c:pt idx="2216">
                  <c:v>7.3397267423999999</c:v>
                </c:pt>
                <c:pt idx="2217">
                  <c:v>7.3368950577000005</c:v>
                </c:pt>
                <c:pt idx="2218">
                  <c:v>7.3368950577000005</c:v>
                </c:pt>
                <c:pt idx="2219">
                  <c:v>7.3368950577000005</c:v>
                </c:pt>
                <c:pt idx="2220">
                  <c:v>7.3340633730000002</c:v>
                </c:pt>
                <c:pt idx="2221">
                  <c:v>7.3340633730000002</c:v>
                </c:pt>
                <c:pt idx="2222">
                  <c:v>7.3340633730000002</c:v>
                </c:pt>
                <c:pt idx="2223">
                  <c:v>7.3340633730000002</c:v>
                </c:pt>
                <c:pt idx="2224">
                  <c:v>7.331231688299999</c:v>
                </c:pt>
                <c:pt idx="2225">
                  <c:v>7.331231688299999</c:v>
                </c:pt>
                <c:pt idx="2226">
                  <c:v>7.331231688299999</c:v>
                </c:pt>
                <c:pt idx="2227">
                  <c:v>7.3284000036000005</c:v>
                </c:pt>
                <c:pt idx="2228">
                  <c:v>7.3284000036000005</c:v>
                </c:pt>
                <c:pt idx="2229">
                  <c:v>7.3284000036000005</c:v>
                </c:pt>
                <c:pt idx="2230">
                  <c:v>7.3284000036000005</c:v>
                </c:pt>
                <c:pt idx="2231">
                  <c:v>7.3255683188999994</c:v>
                </c:pt>
                <c:pt idx="2232">
                  <c:v>7.3255683188999994</c:v>
                </c:pt>
                <c:pt idx="2233">
                  <c:v>7.3255683188999994</c:v>
                </c:pt>
                <c:pt idx="2234">
                  <c:v>7.3227366342</c:v>
                </c:pt>
                <c:pt idx="2235">
                  <c:v>7.3227366342</c:v>
                </c:pt>
                <c:pt idx="2236">
                  <c:v>7.3227366342</c:v>
                </c:pt>
                <c:pt idx="2237">
                  <c:v>7.3227366342</c:v>
                </c:pt>
                <c:pt idx="2238">
                  <c:v>7.3199049494999997</c:v>
                </c:pt>
                <c:pt idx="2239">
                  <c:v>7.3199049494999997</c:v>
                </c:pt>
                <c:pt idx="2240">
                  <c:v>7.3199049494999997</c:v>
                </c:pt>
                <c:pt idx="2241">
                  <c:v>7.3170732647999994</c:v>
                </c:pt>
                <c:pt idx="2242">
                  <c:v>7.3170732647999994</c:v>
                </c:pt>
                <c:pt idx="2243">
                  <c:v>7.3170732647999994</c:v>
                </c:pt>
                <c:pt idx="2244">
                  <c:v>7.3170732647999994</c:v>
                </c:pt>
                <c:pt idx="2245">
                  <c:v>7.3142415801</c:v>
                </c:pt>
                <c:pt idx="2246">
                  <c:v>7.3142415801</c:v>
                </c:pt>
                <c:pt idx="2247">
                  <c:v>7.3142415801</c:v>
                </c:pt>
                <c:pt idx="2248">
                  <c:v>7.3114098953999997</c:v>
                </c:pt>
                <c:pt idx="2249">
                  <c:v>7.3114098953999997</c:v>
                </c:pt>
                <c:pt idx="2250">
                  <c:v>7.3114098953999997</c:v>
                </c:pt>
                <c:pt idx="2251">
                  <c:v>7.3114098953999997</c:v>
                </c:pt>
                <c:pt idx="2252">
                  <c:v>7.3085782107000004</c:v>
                </c:pt>
                <c:pt idx="2253">
                  <c:v>7.3085782107000004</c:v>
                </c:pt>
                <c:pt idx="2254">
                  <c:v>7.3085782107000004</c:v>
                </c:pt>
                <c:pt idx="2255">
                  <c:v>7.3057465260000001</c:v>
                </c:pt>
                <c:pt idx="2256">
                  <c:v>7.3057465260000001</c:v>
                </c:pt>
                <c:pt idx="2257">
                  <c:v>7.3057465260000001</c:v>
                </c:pt>
                <c:pt idx="2258">
                  <c:v>7.3057465260000001</c:v>
                </c:pt>
                <c:pt idx="2259">
                  <c:v>7.3029148412999989</c:v>
                </c:pt>
                <c:pt idx="2260">
                  <c:v>7.3029148412999989</c:v>
                </c:pt>
                <c:pt idx="2261">
                  <c:v>7.3029148412999989</c:v>
                </c:pt>
                <c:pt idx="2262">
                  <c:v>7.3000831566000004</c:v>
                </c:pt>
                <c:pt idx="2263">
                  <c:v>7.3000831566000004</c:v>
                </c:pt>
                <c:pt idx="2264">
                  <c:v>7.3000831566000004</c:v>
                </c:pt>
                <c:pt idx="2265">
                  <c:v>7.3000831566000004</c:v>
                </c:pt>
                <c:pt idx="2266">
                  <c:v>7.2972514718999992</c:v>
                </c:pt>
                <c:pt idx="2267">
                  <c:v>7.2972514718999992</c:v>
                </c:pt>
                <c:pt idx="2268">
                  <c:v>7.2972514718999992</c:v>
                </c:pt>
                <c:pt idx="2269">
                  <c:v>7.2944197872000007</c:v>
                </c:pt>
                <c:pt idx="2270">
                  <c:v>7.2944197872000007</c:v>
                </c:pt>
                <c:pt idx="2271">
                  <c:v>7.2944197872000007</c:v>
                </c:pt>
                <c:pt idx="2272">
                  <c:v>7.2944197872000007</c:v>
                </c:pt>
                <c:pt idx="2273">
                  <c:v>7.2915881024999996</c:v>
                </c:pt>
                <c:pt idx="2274">
                  <c:v>7.2915881024999996</c:v>
                </c:pt>
                <c:pt idx="2275">
                  <c:v>7.2915881024999996</c:v>
                </c:pt>
                <c:pt idx="2276">
                  <c:v>7.2887564177999993</c:v>
                </c:pt>
                <c:pt idx="2277">
                  <c:v>7.2887564177999993</c:v>
                </c:pt>
                <c:pt idx="2278">
                  <c:v>7.2887564177999993</c:v>
                </c:pt>
                <c:pt idx="2279">
                  <c:v>7.2887564177999993</c:v>
                </c:pt>
                <c:pt idx="2280">
                  <c:v>7.2859247330999999</c:v>
                </c:pt>
                <c:pt idx="2281">
                  <c:v>7.2859247330999999</c:v>
                </c:pt>
                <c:pt idx="2282">
                  <c:v>7.2859247330999999</c:v>
                </c:pt>
                <c:pt idx="2283">
                  <c:v>7.2830930483999996</c:v>
                </c:pt>
                <c:pt idx="2284">
                  <c:v>7.2830930483999996</c:v>
                </c:pt>
                <c:pt idx="2285">
                  <c:v>7.2830930483999996</c:v>
                </c:pt>
                <c:pt idx="2286">
                  <c:v>7.2830930483999996</c:v>
                </c:pt>
                <c:pt idx="2287">
                  <c:v>7.2802613637000002</c:v>
                </c:pt>
                <c:pt idx="2288">
                  <c:v>7.2802613637000002</c:v>
                </c:pt>
                <c:pt idx="2289">
                  <c:v>7.2802613637000002</c:v>
                </c:pt>
                <c:pt idx="2290">
                  <c:v>7.2774296789999999</c:v>
                </c:pt>
                <c:pt idx="2291">
                  <c:v>7.2774296789999999</c:v>
                </c:pt>
                <c:pt idx="2292">
                  <c:v>7.2774296789999999</c:v>
                </c:pt>
                <c:pt idx="2293">
                  <c:v>7.2774296789999999</c:v>
                </c:pt>
                <c:pt idx="2294">
                  <c:v>7.2745979942999988</c:v>
                </c:pt>
                <c:pt idx="2295">
                  <c:v>7.2745979942999988</c:v>
                </c:pt>
                <c:pt idx="2296">
                  <c:v>7.2745979942999988</c:v>
                </c:pt>
                <c:pt idx="2297">
                  <c:v>7.2717663096000003</c:v>
                </c:pt>
                <c:pt idx="2298">
                  <c:v>7.2717663096000003</c:v>
                </c:pt>
                <c:pt idx="2299">
                  <c:v>7.2717663096000003</c:v>
                </c:pt>
                <c:pt idx="2300">
                  <c:v>7.2717663096000003</c:v>
                </c:pt>
                <c:pt idx="2301">
                  <c:v>7.2689346248999991</c:v>
                </c:pt>
                <c:pt idx="2302">
                  <c:v>7.2689346248999991</c:v>
                </c:pt>
                <c:pt idx="2303">
                  <c:v>7.2689346248999991</c:v>
                </c:pt>
                <c:pt idx="2304">
                  <c:v>7.2661029402000006</c:v>
                </c:pt>
                <c:pt idx="2305">
                  <c:v>7.2661029402000006</c:v>
                </c:pt>
                <c:pt idx="2306">
                  <c:v>7.2661029402000006</c:v>
                </c:pt>
                <c:pt idx="2307">
                  <c:v>7.2661029402000006</c:v>
                </c:pt>
                <c:pt idx="2308">
                  <c:v>7.2632712554999994</c:v>
                </c:pt>
                <c:pt idx="2309">
                  <c:v>7.2632712554999994</c:v>
                </c:pt>
                <c:pt idx="2310">
                  <c:v>7.2632712554999994</c:v>
                </c:pt>
                <c:pt idx="2311">
                  <c:v>7.2632712554999994</c:v>
                </c:pt>
                <c:pt idx="2312">
                  <c:v>7.2604395707999991</c:v>
                </c:pt>
                <c:pt idx="2313">
                  <c:v>7.2604395707999991</c:v>
                </c:pt>
                <c:pt idx="2314">
                  <c:v>7.2604395707999991</c:v>
                </c:pt>
                <c:pt idx="2315">
                  <c:v>7.2576078860999997</c:v>
                </c:pt>
                <c:pt idx="2316">
                  <c:v>7.2576078860999997</c:v>
                </c:pt>
                <c:pt idx="2317">
                  <c:v>7.2576078860999997</c:v>
                </c:pt>
                <c:pt idx="2318">
                  <c:v>7.2576078860999997</c:v>
                </c:pt>
                <c:pt idx="2319">
                  <c:v>7.2547762013999995</c:v>
                </c:pt>
                <c:pt idx="2320">
                  <c:v>7.2547762013999995</c:v>
                </c:pt>
                <c:pt idx="2321">
                  <c:v>7.2547762013999995</c:v>
                </c:pt>
                <c:pt idx="2322">
                  <c:v>7.2519445167000001</c:v>
                </c:pt>
                <c:pt idx="2323">
                  <c:v>7.2519445167000001</c:v>
                </c:pt>
                <c:pt idx="2324">
                  <c:v>7.2519445167000001</c:v>
                </c:pt>
                <c:pt idx="2325">
                  <c:v>7.2519445167000001</c:v>
                </c:pt>
                <c:pt idx="2326">
                  <c:v>7.2491128319999998</c:v>
                </c:pt>
                <c:pt idx="2327">
                  <c:v>7.2491128319999998</c:v>
                </c:pt>
                <c:pt idx="2328">
                  <c:v>7.2491128319999998</c:v>
                </c:pt>
                <c:pt idx="2329">
                  <c:v>7.2462811472999995</c:v>
                </c:pt>
                <c:pt idx="2330">
                  <c:v>7.2462811472999995</c:v>
                </c:pt>
                <c:pt idx="2331">
                  <c:v>7.2462811472999995</c:v>
                </c:pt>
                <c:pt idx="2332">
                  <c:v>7.2462811472999995</c:v>
                </c:pt>
                <c:pt idx="2333">
                  <c:v>7.2434494626000001</c:v>
                </c:pt>
                <c:pt idx="2334">
                  <c:v>7.2434494626000001</c:v>
                </c:pt>
                <c:pt idx="2335">
                  <c:v>7.2434494626000001</c:v>
                </c:pt>
                <c:pt idx="2336">
                  <c:v>7.2406177778999998</c:v>
                </c:pt>
                <c:pt idx="2337">
                  <c:v>7.2406177778999998</c:v>
                </c:pt>
                <c:pt idx="2338">
                  <c:v>7.2406177778999998</c:v>
                </c:pt>
                <c:pt idx="2339">
                  <c:v>7.2406177778999998</c:v>
                </c:pt>
                <c:pt idx="2340">
                  <c:v>7.2377860931999995</c:v>
                </c:pt>
                <c:pt idx="2341">
                  <c:v>7.2377860931999995</c:v>
                </c:pt>
                <c:pt idx="2342">
                  <c:v>7.2377860931999995</c:v>
                </c:pt>
                <c:pt idx="2343">
                  <c:v>7.2349544085000002</c:v>
                </c:pt>
                <c:pt idx="2344">
                  <c:v>7.2349544085000002</c:v>
                </c:pt>
                <c:pt idx="2345">
                  <c:v>7.2349544085000002</c:v>
                </c:pt>
                <c:pt idx="2346">
                  <c:v>7.2349544085000002</c:v>
                </c:pt>
                <c:pt idx="2347">
                  <c:v>7.2321227237999999</c:v>
                </c:pt>
                <c:pt idx="2348">
                  <c:v>7.2321227237999999</c:v>
                </c:pt>
                <c:pt idx="2349">
                  <c:v>7.2321227237999999</c:v>
                </c:pt>
                <c:pt idx="2350">
                  <c:v>7.2292910391000005</c:v>
                </c:pt>
                <c:pt idx="2351">
                  <c:v>7.2292910391000005</c:v>
                </c:pt>
                <c:pt idx="2352">
                  <c:v>7.2292910391000005</c:v>
                </c:pt>
                <c:pt idx="2353">
                  <c:v>7.2292910391000005</c:v>
                </c:pt>
                <c:pt idx="2354">
                  <c:v>7.2264593543999993</c:v>
                </c:pt>
                <c:pt idx="2355">
                  <c:v>7.2264593543999993</c:v>
                </c:pt>
                <c:pt idx="2356">
                  <c:v>7.2264593543999993</c:v>
                </c:pt>
                <c:pt idx="2357">
                  <c:v>7.2236276696999999</c:v>
                </c:pt>
                <c:pt idx="2358">
                  <c:v>7.2236276696999999</c:v>
                </c:pt>
                <c:pt idx="2359">
                  <c:v>7.2236276696999999</c:v>
                </c:pt>
                <c:pt idx="2360">
                  <c:v>7.2236276696999999</c:v>
                </c:pt>
                <c:pt idx="2361">
                  <c:v>7.2207959849999996</c:v>
                </c:pt>
                <c:pt idx="2362">
                  <c:v>7.2207959849999996</c:v>
                </c:pt>
                <c:pt idx="2363">
                  <c:v>7.2207959849999996</c:v>
                </c:pt>
                <c:pt idx="2364">
                  <c:v>7.2207959849999996</c:v>
                </c:pt>
                <c:pt idx="2365">
                  <c:v>7.2179643003000002</c:v>
                </c:pt>
                <c:pt idx="2366">
                  <c:v>7.2179643003000002</c:v>
                </c:pt>
                <c:pt idx="2367">
                  <c:v>7.2179643003000002</c:v>
                </c:pt>
                <c:pt idx="2368">
                  <c:v>7.2151326156</c:v>
                </c:pt>
                <c:pt idx="2369">
                  <c:v>7.2151326156</c:v>
                </c:pt>
                <c:pt idx="2370">
                  <c:v>7.2151326156</c:v>
                </c:pt>
                <c:pt idx="2371">
                  <c:v>7.2151326156</c:v>
                </c:pt>
                <c:pt idx="2372">
                  <c:v>7.2123009308999997</c:v>
                </c:pt>
                <c:pt idx="2373">
                  <c:v>7.2123009308999997</c:v>
                </c:pt>
                <c:pt idx="2374">
                  <c:v>7.2123009308999997</c:v>
                </c:pt>
                <c:pt idx="2375">
                  <c:v>7.2094692461999994</c:v>
                </c:pt>
                <c:pt idx="2376">
                  <c:v>7.2094692461999994</c:v>
                </c:pt>
                <c:pt idx="2377">
                  <c:v>7.2094692461999994</c:v>
                </c:pt>
                <c:pt idx="2378">
                  <c:v>7.2094692461999994</c:v>
                </c:pt>
                <c:pt idx="2379">
                  <c:v>7.2066375615</c:v>
                </c:pt>
                <c:pt idx="2380">
                  <c:v>7.2066375615</c:v>
                </c:pt>
                <c:pt idx="2381">
                  <c:v>7.2066375615</c:v>
                </c:pt>
                <c:pt idx="2382">
                  <c:v>7.2038058767999997</c:v>
                </c:pt>
                <c:pt idx="2383">
                  <c:v>7.2038058767999997</c:v>
                </c:pt>
                <c:pt idx="2384">
                  <c:v>7.2038058767999997</c:v>
                </c:pt>
                <c:pt idx="2385">
                  <c:v>7.2038058767999997</c:v>
                </c:pt>
                <c:pt idx="2386">
                  <c:v>7.2009741921000003</c:v>
                </c:pt>
                <c:pt idx="2387">
                  <c:v>7.2009741921000003</c:v>
                </c:pt>
                <c:pt idx="2388">
                  <c:v>7.2009741921000003</c:v>
                </c:pt>
                <c:pt idx="2389">
                  <c:v>7.1981425073999992</c:v>
                </c:pt>
                <c:pt idx="2390">
                  <c:v>7.1981425073999992</c:v>
                </c:pt>
                <c:pt idx="2391">
                  <c:v>7.1981425073999992</c:v>
                </c:pt>
                <c:pt idx="2392">
                  <c:v>7.1981425073999992</c:v>
                </c:pt>
                <c:pt idx="2393">
                  <c:v>7.1953108226999998</c:v>
                </c:pt>
                <c:pt idx="2394">
                  <c:v>7.1953108226999998</c:v>
                </c:pt>
                <c:pt idx="2395">
                  <c:v>7.1953108226999998</c:v>
                </c:pt>
                <c:pt idx="2396">
                  <c:v>7.1924791379999995</c:v>
                </c:pt>
                <c:pt idx="2397">
                  <c:v>7.1924791379999995</c:v>
                </c:pt>
                <c:pt idx="2398">
                  <c:v>7.1924791379999995</c:v>
                </c:pt>
                <c:pt idx="2399">
                  <c:v>7.1924791379999995</c:v>
                </c:pt>
                <c:pt idx="2400">
                  <c:v>7.1896474533000001</c:v>
                </c:pt>
                <c:pt idx="2401">
                  <c:v>7.1896474533000001</c:v>
                </c:pt>
                <c:pt idx="2402">
                  <c:v>7.1896474533000001</c:v>
                </c:pt>
                <c:pt idx="2403">
                  <c:v>7.1896474533000001</c:v>
                </c:pt>
                <c:pt idx="2404">
                  <c:v>7.1868157685999998</c:v>
                </c:pt>
                <c:pt idx="2405">
                  <c:v>7.1868157685999998</c:v>
                </c:pt>
                <c:pt idx="2406">
                  <c:v>7.1868157685999998</c:v>
                </c:pt>
                <c:pt idx="2407">
                  <c:v>7.1839840838999995</c:v>
                </c:pt>
                <c:pt idx="2408">
                  <c:v>7.1839840838999995</c:v>
                </c:pt>
                <c:pt idx="2409">
                  <c:v>7.1839840838999995</c:v>
                </c:pt>
                <c:pt idx="2410">
                  <c:v>7.1839840838999995</c:v>
                </c:pt>
                <c:pt idx="2411">
                  <c:v>7.1811523991999993</c:v>
                </c:pt>
                <c:pt idx="2412">
                  <c:v>7.1811523991999993</c:v>
                </c:pt>
                <c:pt idx="2413">
                  <c:v>7.1811523991999993</c:v>
                </c:pt>
                <c:pt idx="2414">
                  <c:v>7.1783207144999999</c:v>
                </c:pt>
                <c:pt idx="2415">
                  <c:v>7.1783207144999999</c:v>
                </c:pt>
                <c:pt idx="2416">
                  <c:v>7.1783207144999999</c:v>
                </c:pt>
                <c:pt idx="2417">
                  <c:v>7.1783207144999999</c:v>
                </c:pt>
                <c:pt idx="2418">
                  <c:v>7.1754890297999996</c:v>
                </c:pt>
                <c:pt idx="2419">
                  <c:v>7.1754890297999996</c:v>
                </c:pt>
                <c:pt idx="2420">
                  <c:v>7.1754890297999996</c:v>
                </c:pt>
                <c:pt idx="2421">
                  <c:v>7.1726573451000002</c:v>
                </c:pt>
                <c:pt idx="2422">
                  <c:v>7.1726573451000002</c:v>
                </c:pt>
                <c:pt idx="2423">
                  <c:v>7.1726573451000002</c:v>
                </c:pt>
                <c:pt idx="2424">
                  <c:v>7.1726573451000002</c:v>
                </c:pt>
                <c:pt idx="2425">
                  <c:v>7.169825660399999</c:v>
                </c:pt>
                <c:pt idx="2426">
                  <c:v>7.169825660399999</c:v>
                </c:pt>
                <c:pt idx="2427">
                  <c:v>7.169825660399999</c:v>
                </c:pt>
                <c:pt idx="2428">
                  <c:v>7.169825660399999</c:v>
                </c:pt>
                <c:pt idx="2429">
                  <c:v>7.1669939756999996</c:v>
                </c:pt>
                <c:pt idx="2430">
                  <c:v>7.1669939756999996</c:v>
                </c:pt>
                <c:pt idx="2431">
                  <c:v>7.1669939756999996</c:v>
                </c:pt>
                <c:pt idx="2432">
                  <c:v>7.1641622909999993</c:v>
                </c:pt>
                <c:pt idx="2433">
                  <c:v>7.1641622909999993</c:v>
                </c:pt>
                <c:pt idx="2434">
                  <c:v>7.1641622909999993</c:v>
                </c:pt>
                <c:pt idx="2435">
                  <c:v>7.1641622909999993</c:v>
                </c:pt>
                <c:pt idx="2436">
                  <c:v>7.1613306063</c:v>
                </c:pt>
                <c:pt idx="2437">
                  <c:v>7.1613306063</c:v>
                </c:pt>
                <c:pt idx="2438">
                  <c:v>7.1613306063</c:v>
                </c:pt>
                <c:pt idx="2439">
                  <c:v>7.1584989215999997</c:v>
                </c:pt>
                <c:pt idx="2440">
                  <c:v>7.1584989215999997</c:v>
                </c:pt>
                <c:pt idx="2441">
                  <c:v>7.1584989215999997</c:v>
                </c:pt>
                <c:pt idx="2442">
                  <c:v>7.1584989215999997</c:v>
                </c:pt>
                <c:pt idx="2443">
                  <c:v>7.1556672368999994</c:v>
                </c:pt>
                <c:pt idx="2444">
                  <c:v>7.1556672368999994</c:v>
                </c:pt>
                <c:pt idx="2445">
                  <c:v>7.1556672368999994</c:v>
                </c:pt>
                <c:pt idx="2446">
                  <c:v>7.1528355522</c:v>
                </c:pt>
                <c:pt idx="2447">
                  <c:v>7.1528355522</c:v>
                </c:pt>
                <c:pt idx="2448">
                  <c:v>7.1528355522</c:v>
                </c:pt>
                <c:pt idx="2449">
                  <c:v>7.1528355522</c:v>
                </c:pt>
                <c:pt idx="2450">
                  <c:v>7.1500038674999997</c:v>
                </c:pt>
                <c:pt idx="2451">
                  <c:v>7.1500038674999997</c:v>
                </c:pt>
                <c:pt idx="2452">
                  <c:v>7.1500038674999997</c:v>
                </c:pt>
                <c:pt idx="2453">
                  <c:v>7.1500038674999997</c:v>
                </c:pt>
                <c:pt idx="2454">
                  <c:v>7.1471721828000003</c:v>
                </c:pt>
                <c:pt idx="2455">
                  <c:v>7.1471721828000003</c:v>
                </c:pt>
                <c:pt idx="2456">
                  <c:v>7.1471721828000003</c:v>
                </c:pt>
                <c:pt idx="2457">
                  <c:v>7.1443404981</c:v>
                </c:pt>
                <c:pt idx="2458">
                  <c:v>7.1443404981</c:v>
                </c:pt>
                <c:pt idx="2459">
                  <c:v>7.1443404981</c:v>
                </c:pt>
                <c:pt idx="2460">
                  <c:v>7.1443404981</c:v>
                </c:pt>
                <c:pt idx="2461">
                  <c:v>7.1415088133999998</c:v>
                </c:pt>
                <c:pt idx="2462">
                  <c:v>7.1415088133999998</c:v>
                </c:pt>
                <c:pt idx="2463">
                  <c:v>7.1415088133999998</c:v>
                </c:pt>
                <c:pt idx="2464">
                  <c:v>7.1386771286999995</c:v>
                </c:pt>
                <c:pt idx="2465">
                  <c:v>7.1386771286999995</c:v>
                </c:pt>
                <c:pt idx="2466">
                  <c:v>7.1386771286999995</c:v>
                </c:pt>
                <c:pt idx="2467">
                  <c:v>7.1386771286999995</c:v>
                </c:pt>
                <c:pt idx="2468">
                  <c:v>7.1358454440000001</c:v>
                </c:pt>
                <c:pt idx="2469">
                  <c:v>7.1358454440000001</c:v>
                </c:pt>
                <c:pt idx="2470">
                  <c:v>7.1358454440000001</c:v>
                </c:pt>
                <c:pt idx="2471">
                  <c:v>7.1330137592999998</c:v>
                </c:pt>
                <c:pt idx="2472">
                  <c:v>7.1330137592999998</c:v>
                </c:pt>
                <c:pt idx="2473">
                  <c:v>7.1330137592999998</c:v>
                </c:pt>
                <c:pt idx="2474">
                  <c:v>7.1330137592999998</c:v>
                </c:pt>
                <c:pt idx="2475">
                  <c:v>7.1301820746000004</c:v>
                </c:pt>
                <c:pt idx="2476">
                  <c:v>7.1301820746000004</c:v>
                </c:pt>
                <c:pt idx="2477">
                  <c:v>7.1301820746000004</c:v>
                </c:pt>
                <c:pt idx="2478">
                  <c:v>7.1301820746000004</c:v>
                </c:pt>
                <c:pt idx="2479">
                  <c:v>7.1273503898999993</c:v>
                </c:pt>
                <c:pt idx="2480">
                  <c:v>7.1273503898999993</c:v>
                </c:pt>
                <c:pt idx="2481">
                  <c:v>7.1273503898999993</c:v>
                </c:pt>
                <c:pt idx="2482">
                  <c:v>7.1245187051999999</c:v>
                </c:pt>
                <c:pt idx="2483">
                  <c:v>7.1245187051999999</c:v>
                </c:pt>
                <c:pt idx="2484">
                  <c:v>7.1245187051999999</c:v>
                </c:pt>
                <c:pt idx="2485">
                  <c:v>7.1245187051999999</c:v>
                </c:pt>
                <c:pt idx="2486">
                  <c:v>7.1216870204999996</c:v>
                </c:pt>
                <c:pt idx="2487">
                  <c:v>7.1216870204999996</c:v>
                </c:pt>
                <c:pt idx="2488">
                  <c:v>7.1216870204999996</c:v>
                </c:pt>
                <c:pt idx="2489">
                  <c:v>7.1188553358000002</c:v>
                </c:pt>
                <c:pt idx="2490">
                  <c:v>7.1188553358000002</c:v>
                </c:pt>
                <c:pt idx="2491">
                  <c:v>7.1188553358000002</c:v>
                </c:pt>
                <c:pt idx="2492">
                  <c:v>7.1188553358000002</c:v>
                </c:pt>
                <c:pt idx="2493">
                  <c:v>7.1160236510999999</c:v>
                </c:pt>
                <c:pt idx="2494">
                  <c:v>7.1160236510999999</c:v>
                </c:pt>
                <c:pt idx="2495">
                  <c:v>7.1160236510999999</c:v>
                </c:pt>
                <c:pt idx="2496">
                  <c:v>7.1160236510999999</c:v>
                </c:pt>
                <c:pt idx="2497">
                  <c:v>7.1131919663999996</c:v>
                </c:pt>
                <c:pt idx="2498">
                  <c:v>7.1131919663999996</c:v>
                </c:pt>
                <c:pt idx="2499">
                  <c:v>7.1131919663999996</c:v>
                </c:pt>
                <c:pt idx="2500">
                  <c:v>7.1103602816999993</c:v>
                </c:pt>
                <c:pt idx="2501">
                  <c:v>7.1103602816999993</c:v>
                </c:pt>
                <c:pt idx="2502">
                  <c:v>7.1103602816999993</c:v>
                </c:pt>
                <c:pt idx="2503">
                  <c:v>7.1103602816999993</c:v>
                </c:pt>
                <c:pt idx="2504">
                  <c:v>7.1075285969999999</c:v>
                </c:pt>
                <c:pt idx="2505">
                  <c:v>7.1075285969999999</c:v>
                </c:pt>
                <c:pt idx="2506">
                  <c:v>7.1075285969999999</c:v>
                </c:pt>
                <c:pt idx="2507">
                  <c:v>7.1046969122999997</c:v>
                </c:pt>
                <c:pt idx="2508">
                  <c:v>7.1046969122999997</c:v>
                </c:pt>
                <c:pt idx="2509">
                  <c:v>7.1046969122999997</c:v>
                </c:pt>
                <c:pt idx="2510">
                  <c:v>7.1046969122999997</c:v>
                </c:pt>
                <c:pt idx="2511">
                  <c:v>7.1018652276000003</c:v>
                </c:pt>
                <c:pt idx="2512">
                  <c:v>7.1018652276000003</c:v>
                </c:pt>
                <c:pt idx="2513">
                  <c:v>7.1018652276000003</c:v>
                </c:pt>
                <c:pt idx="2514">
                  <c:v>7.1018652276000003</c:v>
                </c:pt>
                <c:pt idx="2515">
                  <c:v>7.0990335428999991</c:v>
                </c:pt>
                <c:pt idx="2516">
                  <c:v>7.0990335428999991</c:v>
                </c:pt>
                <c:pt idx="2517">
                  <c:v>7.0990335428999991</c:v>
                </c:pt>
                <c:pt idx="2518">
                  <c:v>7.0962018581999997</c:v>
                </c:pt>
                <c:pt idx="2519">
                  <c:v>7.0962018581999997</c:v>
                </c:pt>
                <c:pt idx="2520">
                  <c:v>7.0962018581999997</c:v>
                </c:pt>
                <c:pt idx="2521">
                  <c:v>7.0962018581999997</c:v>
                </c:pt>
                <c:pt idx="2522">
                  <c:v>7.0933701734999994</c:v>
                </c:pt>
                <c:pt idx="2523">
                  <c:v>7.0933701734999994</c:v>
                </c:pt>
                <c:pt idx="2524">
                  <c:v>7.0933701734999994</c:v>
                </c:pt>
                <c:pt idx="2525">
                  <c:v>7.0905384888</c:v>
                </c:pt>
                <c:pt idx="2526">
                  <c:v>7.0905384888</c:v>
                </c:pt>
                <c:pt idx="2527">
                  <c:v>7.0905384888</c:v>
                </c:pt>
                <c:pt idx="2528">
                  <c:v>7.0905384888</c:v>
                </c:pt>
                <c:pt idx="2529">
                  <c:v>7.0877068040999998</c:v>
                </c:pt>
                <c:pt idx="2530">
                  <c:v>7.0877068040999998</c:v>
                </c:pt>
                <c:pt idx="2531">
                  <c:v>7.0877068040999998</c:v>
                </c:pt>
                <c:pt idx="2532">
                  <c:v>7.0877068040999998</c:v>
                </c:pt>
                <c:pt idx="2533">
                  <c:v>7.0848751193999995</c:v>
                </c:pt>
                <c:pt idx="2534">
                  <c:v>7.0848751193999995</c:v>
                </c:pt>
                <c:pt idx="2535">
                  <c:v>7.0848751193999995</c:v>
                </c:pt>
                <c:pt idx="2536">
                  <c:v>7.0820434346999992</c:v>
                </c:pt>
                <c:pt idx="2537">
                  <c:v>7.0820434346999992</c:v>
                </c:pt>
                <c:pt idx="2538">
                  <c:v>7.0820434346999992</c:v>
                </c:pt>
                <c:pt idx="2539">
                  <c:v>7.0820434346999992</c:v>
                </c:pt>
                <c:pt idx="2540">
                  <c:v>7.0792117499999998</c:v>
                </c:pt>
                <c:pt idx="2541">
                  <c:v>7.0792117499999998</c:v>
                </c:pt>
                <c:pt idx="2542">
                  <c:v>7.0792117499999998</c:v>
                </c:pt>
                <c:pt idx="2543">
                  <c:v>7.0763800652999995</c:v>
                </c:pt>
                <c:pt idx="2544">
                  <c:v>7.0763800652999995</c:v>
                </c:pt>
                <c:pt idx="2545">
                  <c:v>7.0763800652999995</c:v>
                </c:pt>
                <c:pt idx="2546">
                  <c:v>7.0763800652999995</c:v>
                </c:pt>
                <c:pt idx="2547">
                  <c:v>7.0735483806000001</c:v>
                </c:pt>
                <c:pt idx="2548">
                  <c:v>7.0735483806000001</c:v>
                </c:pt>
                <c:pt idx="2549">
                  <c:v>7.0735483806000001</c:v>
                </c:pt>
                <c:pt idx="2550">
                  <c:v>7.0735483806000001</c:v>
                </c:pt>
                <c:pt idx="2551">
                  <c:v>7.0707166958999998</c:v>
                </c:pt>
                <c:pt idx="2552">
                  <c:v>7.0707166958999998</c:v>
                </c:pt>
                <c:pt idx="2553">
                  <c:v>7.0707166958999998</c:v>
                </c:pt>
                <c:pt idx="2554">
                  <c:v>7.0678850111999996</c:v>
                </c:pt>
                <c:pt idx="2555">
                  <c:v>7.0678850111999996</c:v>
                </c:pt>
                <c:pt idx="2556">
                  <c:v>7.0678850111999996</c:v>
                </c:pt>
                <c:pt idx="2557">
                  <c:v>7.0678850111999996</c:v>
                </c:pt>
                <c:pt idx="2558">
                  <c:v>7.0650533265000002</c:v>
                </c:pt>
                <c:pt idx="2559">
                  <c:v>7.0650533265000002</c:v>
                </c:pt>
                <c:pt idx="2560">
                  <c:v>7.0650533265000002</c:v>
                </c:pt>
                <c:pt idx="2561">
                  <c:v>7.0650533265000002</c:v>
                </c:pt>
                <c:pt idx="2562">
                  <c:v>7.0622216417999999</c:v>
                </c:pt>
                <c:pt idx="2563">
                  <c:v>7.0622216417999999</c:v>
                </c:pt>
                <c:pt idx="2564">
                  <c:v>7.0622216417999999</c:v>
                </c:pt>
                <c:pt idx="2565">
                  <c:v>7.0593899571000005</c:v>
                </c:pt>
                <c:pt idx="2566">
                  <c:v>7.0593899571000005</c:v>
                </c:pt>
                <c:pt idx="2567">
                  <c:v>7.0593899571000005</c:v>
                </c:pt>
                <c:pt idx="2568">
                  <c:v>7.0593899571000005</c:v>
                </c:pt>
                <c:pt idx="2569">
                  <c:v>7.0565582723999993</c:v>
                </c:pt>
                <c:pt idx="2570">
                  <c:v>7.0565582723999993</c:v>
                </c:pt>
                <c:pt idx="2571">
                  <c:v>7.0565582723999993</c:v>
                </c:pt>
                <c:pt idx="2572">
                  <c:v>7.0537265876999999</c:v>
                </c:pt>
                <c:pt idx="2573">
                  <c:v>7.0537265876999999</c:v>
                </c:pt>
                <c:pt idx="2574">
                  <c:v>7.0537265876999999</c:v>
                </c:pt>
                <c:pt idx="2575">
                  <c:v>7.0537265876999999</c:v>
                </c:pt>
                <c:pt idx="2576">
                  <c:v>7.0508949029999997</c:v>
                </c:pt>
                <c:pt idx="2577">
                  <c:v>7.0508949029999997</c:v>
                </c:pt>
                <c:pt idx="2578">
                  <c:v>7.0508949029999997</c:v>
                </c:pt>
                <c:pt idx="2579">
                  <c:v>7.0508949029999997</c:v>
                </c:pt>
                <c:pt idx="2580">
                  <c:v>7.0480632183000003</c:v>
                </c:pt>
                <c:pt idx="2581">
                  <c:v>7.0480632183000003</c:v>
                </c:pt>
                <c:pt idx="2582">
                  <c:v>7.0480632183000003</c:v>
                </c:pt>
                <c:pt idx="2583">
                  <c:v>7.0452315336</c:v>
                </c:pt>
                <c:pt idx="2584">
                  <c:v>7.0452315336</c:v>
                </c:pt>
                <c:pt idx="2585">
                  <c:v>7.0452315336</c:v>
                </c:pt>
                <c:pt idx="2586">
                  <c:v>7.0452315336</c:v>
                </c:pt>
                <c:pt idx="2587">
                  <c:v>7.0423998488999997</c:v>
                </c:pt>
                <c:pt idx="2588">
                  <c:v>7.0423998488999997</c:v>
                </c:pt>
                <c:pt idx="2589">
                  <c:v>7.0423998488999997</c:v>
                </c:pt>
                <c:pt idx="2590">
                  <c:v>7.0423998488999997</c:v>
                </c:pt>
                <c:pt idx="2591">
                  <c:v>7.0395681641999994</c:v>
                </c:pt>
                <c:pt idx="2592">
                  <c:v>7.0395681641999994</c:v>
                </c:pt>
                <c:pt idx="2593">
                  <c:v>7.0395681641999994</c:v>
                </c:pt>
                <c:pt idx="2594">
                  <c:v>7.0367364795</c:v>
                </c:pt>
                <c:pt idx="2595">
                  <c:v>7.0367364795</c:v>
                </c:pt>
                <c:pt idx="2596">
                  <c:v>7.0367364795</c:v>
                </c:pt>
                <c:pt idx="2597">
                  <c:v>7.0367364795</c:v>
                </c:pt>
                <c:pt idx="2598">
                  <c:v>7.0339047947999997</c:v>
                </c:pt>
                <c:pt idx="2599">
                  <c:v>7.0339047947999997</c:v>
                </c:pt>
                <c:pt idx="2600">
                  <c:v>7.0339047947999997</c:v>
                </c:pt>
                <c:pt idx="2601">
                  <c:v>7.0339047947999997</c:v>
                </c:pt>
                <c:pt idx="2602">
                  <c:v>7.0310731101000004</c:v>
                </c:pt>
                <c:pt idx="2603">
                  <c:v>7.0310731101000004</c:v>
                </c:pt>
                <c:pt idx="2604">
                  <c:v>7.0310731101000004</c:v>
                </c:pt>
                <c:pt idx="2605">
                  <c:v>7.0282414253999992</c:v>
                </c:pt>
                <c:pt idx="2606">
                  <c:v>7.0282414253999992</c:v>
                </c:pt>
                <c:pt idx="2607">
                  <c:v>7.0282414253999992</c:v>
                </c:pt>
                <c:pt idx="2608">
                  <c:v>7.0282414253999992</c:v>
                </c:pt>
                <c:pt idx="2609">
                  <c:v>7.0254097406999998</c:v>
                </c:pt>
                <c:pt idx="2610">
                  <c:v>7.0254097406999998</c:v>
                </c:pt>
                <c:pt idx="2611">
                  <c:v>7.0254097406999998</c:v>
                </c:pt>
                <c:pt idx="2612">
                  <c:v>7.0225780559999995</c:v>
                </c:pt>
                <c:pt idx="2613">
                  <c:v>7.0225780559999995</c:v>
                </c:pt>
                <c:pt idx="2614">
                  <c:v>7.0225780559999995</c:v>
                </c:pt>
                <c:pt idx="2615">
                  <c:v>7.0225780559999995</c:v>
                </c:pt>
                <c:pt idx="2616">
                  <c:v>7.0197463713000001</c:v>
                </c:pt>
                <c:pt idx="2617">
                  <c:v>7.0197463713000001</c:v>
                </c:pt>
                <c:pt idx="2618">
                  <c:v>7.0197463713000001</c:v>
                </c:pt>
                <c:pt idx="2619">
                  <c:v>7.0197463713000001</c:v>
                </c:pt>
                <c:pt idx="2620">
                  <c:v>7.0169146865999998</c:v>
                </c:pt>
                <c:pt idx="2621">
                  <c:v>7.0169146865999998</c:v>
                </c:pt>
                <c:pt idx="2622">
                  <c:v>7.0169146865999998</c:v>
                </c:pt>
                <c:pt idx="2623">
                  <c:v>7.0140830018999996</c:v>
                </c:pt>
                <c:pt idx="2624">
                  <c:v>7.0140830018999996</c:v>
                </c:pt>
                <c:pt idx="2625">
                  <c:v>7.0140830018999996</c:v>
                </c:pt>
                <c:pt idx="2626">
                  <c:v>7.0140830018999996</c:v>
                </c:pt>
                <c:pt idx="2627">
                  <c:v>7.0112513171999993</c:v>
                </c:pt>
                <c:pt idx="2628">
                  <c:v>7.0112513171999993</c:v>
                </c:pt>
                <c:pt idx="2629">
                  <c:v>7.0112513171999993</c:v>
                </c:pt>
                <c:pt idx="2630">
                  <c:v>7.0112513171999993</c:v>
                </c:pt>
                <c:pt idx="2631">
                  <c:v>7.0084196324999999</c:v>
                </c:pt>
                <c:pt idx="2632">
                  <c:v>7.0084196324999999</c:v>
                </c:pt>
                <c:pt idx="2633">
                  <c:v>7.0084196324999999</c:v>
                </c:pt>
                <c:pt idx="2634">
                  <c:v>7.0055879477999996</c:v>
                </c:pt>
                <c:pt idx="2635">
                  <c:v>7.0055879477999996</c:v>
                </c:pt>
                <c:pt idx="2636">
                  <c:v>7.0055879477999996</c:v>
                </c:pt>
                <c:pt idx="2637">
                  <c:v>7.0055879477999996</c:v>
                </c:pt>
                <c:pt idx="2638">
                  <c:v>7.0027562631000002</c:v>
                </c:pt>
                <c:pt idx="2639">
                  <c:v>7.0027562631000002</c:v>
                </c:pt>
                <c:pt idx="2640">
                  <c:v>7.0027562631000002</c:v>
                </c:pt>
                <c:pt idx="2641">
                  <c:v>7.0027562631000002</c:v>
                </c:pt>
                <c:pt idx="2642">
                  <c:v>6.999924578399999</c:v>
                </c:pt>
                <c:pt idx="2643">
                  <c:v>6.999924578399999</c:v>
                </c:pt>
                <c:pt idx="2644">
                  <c:v>6.999924578399999</c:v>
                </c:pt>
                <c:pt idx="2645">
                  <c:v>6.9970928936999996</c:v>
                </c:pt>
                <c:pt idx="2646">
                  <c:v>6.9970928936999996</c:v>
                </c:pt>
                <c:pt idx="2647">
                  <c:v>6.9970928936999996</c:v>
                </c:pt>
                <c:pt idx="2648">
                  <c:v>6.9970928936999996</c:v>
                </c:pt>
                <c:pt idx="2649">
                  <c:v>6.9942612089999994</c:v>
                </c:pt>
                <c:pt idx="2650">
                  <c:v>6.9942612089999994</c:v>
                </c:pt>
                <c:pt idx="2651">
                  <c:v>6.9942612089999994</c:v>
                </c:pt>
                <c:pt idx="2652">
                  <c:v>6.9942612089999994</c:v>
                </c:pt>
                <c:pt idx="2653">
                  <c:v>6.9914295243</c:v>
                </c:pt>
                <c:pt idx="2654">
                  <c:v>6.9914295243</c:v>
                </c:pt>
                <c:pt idx="2655">
                  <c:v>6.9914295243</c:v>
                </c:pt>
                <c:pt idx="2656">
                  <c:v>6.9885978395999997</c:v>
                </c:pt>
                <c:pt idx="2657">
                  <c:v>6.9885978395999997</c:v>
                </c:pt>
                <c:pt idx="2658">
                  <c:v>6.9885978395999997</c:v>
                </c:pt>
                <c:pt idx="2659">
                  <c:v>6.9885978395999997</c:v>
                </c:pt>
                <c:pt idx="2660">
                  <c:v>6.9857661548999994</c:v>
                </c:pt>
                <c:pt idx="2661">
                  <c:v>6.9857661548999994</c:v>
                </c:pt>
                <c:pt idx="2662">
                  <c:v>6.9857661548999994</c:v>
                </c:pt>
                <c:pt idx="2663">
                  <c:v>6.9857661548999994</c:v>
                </c:pt>
                <c:pt idx="2664">
                  <c:v>6.9829344702</c:v>
                </c:pt>
                <c:pt idx="2665">
                  <c:v>6.9829344702</c:v>
                </c:pt>
                <c:pt idx="2666">
                  <c:v>6.9829344702</c:v>
                </c:pt>
                <c:pt idx="2667">
                  <c:v>6.9801027854999997</c:v>
                </c:pt>
                <c:pt idx="2668">
                  <c:v>6.9801027854999997</c:v>
                </c:pt>
                <c:pt idx="2669">
                  <c:v>6.9801027854999997</c:v>
                </c:pt>
                <c:pt idx="2670">
                  <c:v>6.9801027854999997</c:v>
                </c:pt>
                <c:pt idx="2671">
                  <c:v>6.9772711008000003</c:v>
                </c:pt>
                <c:pt idx="2672">
                  <c:v>6.9772711008000003</c:v>
                </c:pt>
                <c:pt idx="2673">
                  <c:v>6.9772711008000003</c:v>
                </c:pt>
                <c:pt idx="2674">
                  <c:v>6.9772711008000003</c:v>
                </c:pt>
                <c:pt idx="2675">
                  <c:v>6.9744394161000001</c:v>
                </c:pt>
                <c:pt idx="2676">
                  <c:v>6.9744394161000001</c:v>
                </c:pt>
                <c:pt idx="2677">
                  <c:v>6.9744394161000001</c:v>
                </c:pt>
                <c:pt idx="2678">
                  <c:v>6.9716077313999998</c:v>
                </c:pt>
                <c:pt idx="2679">
                  <c:v>6.9716077313999998</c:v>
                </c:pt>
                <c:pt idx="2680">
                  <c:v>6.9716077313999998</c:v>
                </c:pt>
                <c:pt idx="2681">
                  <c:v>6.9716077313999998</c:v>
                </c:pt>
                <c:pt idx="2682">
                  <c:v>6.9687760466999995</c:v>
                </c:pt>
                <c:pt idx="2683">
                  <c:v>6.9687760466999995</c:v>
                </c:pt>
                <c:pt idx="2684">
                  <c:v>6.9687760466999995</c:v>
                </c:pt>
                <c:pt idx="2685">
                  <c:v>6.9687760466999995</c:v>
                </c:pt>
                <c:pt idx="2686">
                  <c:v>6.9659443620000001</c:v>
                </c:pt>
                <c:pt idx="2687">
                  <c:v>6.9659443620000001</c:v>
                </c:pt>
                <c:pt idx="2688">
                  <c:v>6.9659443620000001</c:v>
                </c:pt>
                <c:pt idx="2689">
                  <c:v>6.9631126772999998</c:v>
                </c:pt>
                <c:pt idx="2690">
                  <c:v>6.9631126772999998</c:v>
                </c:pt>
                <c:pt idx="2691">
                  <c:v>6.9631126772999998</c:v>
                </c:pt>
                <c:pt idx="2692">
                  <c:v>6.9631126772999998</c:v>
                </c:pt>
                <c:pt idx="2693">
                  <c:v>6.9602809926000004</c:v>
                </c:pt>
                <c:pt idx="2694">
                  <c:v>6.9602809926000004</c:v>
                </c:pt>
                <c:pt idx="2695">
                  <c:v>6.9602809926000004</c:v>
                </c:pt>
                <c:pt idx="2696">
                  <c:v>6.9602809926000004</c:v>
                </c:pt>
                <c:pt idx="2697">
                  <c:v>6.9574493078999993</c:v>
                </c:pt>
                <c:pt idx="2698">
                  <c:v>6.9574493078999993</c:v>
                </c:pt>
                <c:pt idx="2699">
                  <c:v>6.9574493078999993</c:v>
                </c:pt>
                <c:pt idx="2700">
                  <c:v>6.9546176231999999</c:v>
                </c:pt>
                <c:pt idx="2701">
                  <c:v>6.9546176231999999</c:v>
                </c:pt>
                <c:pt idx="2702">
                  <c:v>6.9546176231999999</c:v>
                </c:pt>
                <c:pt idx="2703">
                  <c:v>6.9546176231999999</c:v>
                </c:pt>
                <c:pt idx="2704">
                  <c:v>6.9517859384999996</c:v>
                </c:pt>
                <c:pt idx="2705">
                  <c:v>6.9517859384999996</c:v>
                </c:pt>
                <c:pt idx="2706">
                  <c:v>6.9517859384999996</c:v>
                </c:pt>
                <c:pt idx="2707">
                  <c:v>6.9517859384999996</c:v>
                </c:pt>
                <c:pt idx="2708">
                  <c:v>6.9489542538000002</c:v>
                </c:pt>
                <c:pt idx="2709">
                  <c:v>6.9489542538000002</c:v>
                </c:pt>
                <c:pt idx="2710">
                  <c:v>6.9489542538000002</c:v>
                </c:pt>
                <c:pt idx="2711">
                  <c:v>6.9461225690999999</c:v>
                </c:pt>
                <c:pt idx="2712">
                  <c:v>6.9461225690999999</c:v>
                </c:pt>
                <c:pt idx="2713">
                  <c:v>6.9461225690999999</c:v>
                </c:pt>
                <c:pt idx="2714">
                  <c:v>6.9461225690999999</c:v>
                </c:pt>
                <c:pt idx="2715">
                  <c:v>6.9432908843999996</c:v>
                </c:pt>
                <c:pt idx="2716">
                  <c:v>6.9432908843999996</c:v>
                </c:pt>
                <c:pt idx="2717">
                  <c:v>6.9432908843999996</c:v>
                </c:pt>
                <c:pt idx="2718">
                  <c:v>6.9432908843999996</c:v>
                </c:pt>
                <c:pt idx="2719">
                  <c:v>6.9404591996999994</c:v>
                </c:pt>
                <c:pt idx="2720">
                  <c:v>6.9404591996999994</c:v>
                </c:pt>
                <c:pt idx="2721">
                  <c:v>6.9404591996999994</c:v>
                </c:pt>
                <c:pt idx="2722">
                  <c:v>6.937627515</c:v>
                </c:pt>
                <c:pt idx="2723">
                  <c:v>6.937627515</c:v>
                </c:pt>
                <c:pt idx="2724">
                  <c:v>6.937627515</c:v>
                </c:pt>
                <c:pt idx="2725">
                  <c:v>6.937627515</c:v>
                </c:pt>
                <c:pt idx="2726">
                  <c:v>6.9347958302999997</c:v>
                </c:pt>
                <c:pt idx="2727">
                  <c:v>6.9347958302999997</c:v>
                </c:pt>
                <c:pt idx="2728">
                  <c:v>6.9347958302999997</c:v>
                </c:pt>
                <c:pt idx="2729">
                  <c:v>6.9347958302999997</c:v>
                </c:pt>
                <c:pt idx="2730">
                  <c:v>6.9319641456000003</c:v>
                </c:pt>
                <c:pt idx="2731">
                  <c:v>6.9319641456000003</c:v>
                </c:pt>
                <c:pt idx="2732">
                  <c:v>6.9319641456000003</c:v>
                </c:pt>
                <c:pt idx="2733">
                  <c:v>6.9291324608999991</c:v>
                </c:pt>
                <c:pt idx="2734">
                  <c:v>6.9291324608999991</c:v>
                </c:pt>
                <c:pt idx="2735">
                  <c:v>6.9291324608999991</c:v>
                </c:pt>
                <c:pt idx="2736">
                  <c:v>6.9291324608999991</c:v>
                </c:pt>
                <c:pt idx="2737">
                  <c:v>6.9263007761999997</c:v>
                </c:pt>
                <c:pt idx="2738">
                  <c:v>6.9263007761999997</c:v>
                </c:pt>
                <c:pt idx="2739">
                  <c:v>6.9263007761999997</c:v>
                </c:pt>
                <c:pt idx="2740">
                  <c:v>6.9263007761999997</c:v>
                </c:pt>
                <c:pt idx="2741">
                  <c:v>6.9234690914999995</c:v>
                </c:pt>
                <c:pt idx="2742">
                  <c:v>6.9234690914999995</c:v>
                </c:pt>
                <c:pt idx="2743">
                  <c:v>6.9234690914999995</c:v>
                </c:pt>
                <c:pt idx="2744">
                  <c:v>6.9234690914999995</c:v>
                </c:pt>
                <c:pt idx="2745">
                  <c:v>6.9206374068000001</c:v>
                </c:pt>
                <c:pt idx="2746">
                  <c:v>6.9206374068000001</c:v>
                </c:pt>
                <c:pt idx="2747">
                  <c:v>6.9206374068000001</c:v>
                </c:pt>
                <c:pt idx="2748">
                  <c:v>6.9178057220999998</c:v>
                </c:pt>
                <c:pt idx="2749">
                  <c:v>6.9178057220999998</c:v>
                </c:pt>
                <c:pt idx="2750">
                  <c:v>6.9178057220999998</c:v>
                </c:pt>
                <c:pt idx="2751">
                  <c:v>6.9178057220999998</c:v>
                </c:pt>
                <c:pt idx="2752">
                  <c:v>6.9149740373999995</c:v>
                </c:pt>
                <c:pt idx="2753">
                  <c:v>6.9149740373999995</c:v>
                </c:pt>
                <c:pt idx="2754">
                  <c:v>6.9149740373999995</c:v>
                </c:pt>
                <c:pt idx="2755">
                  <c:v>6.9149740373999995</c:v>
                </c:pt>
                <c:pt idx="2756">
                  <c:v>6.9121423526999992</c:v>
                </c:pt>
                <c:pt idx="2757">
                  <c:v>6.9121423526999992</c:v>
                </c:pt>
                <c:pt idx="2758">
                  <c:v>6.9121423526999992</c:v>
                </c:pt>
                <c:pt idx="2759">
                  <c:v>6.9093106679999998</c:v>
                </c:pt>
                <c:pt idx="2760">
                  <c:v>6.9093106679999998</c:v>
                </c:pt>
                <c:pt idx="2761">
                  <c:v>6.9093106679999998</c:v>
                </c:pt>
                <c:pt idx="2762">
                  <c:v>6.9064789832999995</c:v>
                </c:pt>
                <c:pt idx="2763">
                  <c:v>6.9064789832999995</c:v>
                </c:pt>
                <c:pt idx="2764">
                  <c:v>6.9036472986000001</c:v>
                </c:pt>
                <c:pt idx="2765">
                  <c:v>6.9008156138999999</c:v>
                </c:pt>
                <c:pt idx="2766">
                  <c:v>6.9008156138999999</c:v>
                </c:pt>
                <c:pt idx="2767">
                  <c:v>6.8979839291999996</c:v>
                </c:pt>
                <c:pt idx="2768">
                  <c:v>6.8979839291999996</c:v>
                </c:pt>
                <c:pt idx="2769">
                  <c:v>6.8951522445000002</c:v>
                </c:pt>
                <c:pt idx="2770">
                  <c:v>6.8951522445000002</c:v>
                </c:pt>
                <c:pt idx="2771">
                  <c:v>6.8923205597999999</c:v>
                </c:pt>
                <c:pt idx="2772">
                  <c:v>6.8923205597999999</c:v>
                </c:pt>
                <c:pt idx="2773">
                  <c:v>6.8894888751000005</c:v>
                </c:pt>
                <c:pt idx="2774">
                  <c:v>6.8866571903999994</c:v>
                </c:pt>
                <c:pt idx="2775">
                  <c:v>6.8866571903999994</c:v>
                </c:pt>
                <c:pt idx="2776">
                  <c:v>6.8838255057</c:v>
                </c:pt>
                <c:pt idx="2777">
                  <c:v>6.8838255057</c:v>
                </c:pt>
                <c:pt idx="2778">
                  <c:v>6.8809938209999997</c:v>
                </c:pt>
                <c:pt idx="2779">
                  <c:v>6.8809938209999997</c:v>
                </c:pt>
                <c:pt idx="2780">
                  <c:v>6.8781621363000003</c:v>
                </c:pt>
                <c:pt idx="2781">
                  <c:v>6.8781621363000003</c:v>
                </c:pt>
                <c:pt idx="2782">
                  <c:v>6.8753304516</c:v>
                </c:pt>
                <c:pt idx="2783">
                  <c:v>6.8753304516</c:v>
                </c:pt>
                <c:pt idx="2784">
                  <c:v>6.8724987668999997</c:v>
                </c:pt>
                <c:pt idx="2785">
                  <c:v>6.8696670821999994</c:v>
                </c:pt>
                <c:pt idx="2786">
                  <c:v>6.8696670821999994</c:v>
                </c:pt>
                <c:pt idx="2787">
                  <c:v>6.8668353975</c:v>
                </c:pt>
                <c:pt idx="2788">
                  <c:v>6.8668353975</c:v>
                </c:pt>
                <c:pt idx="2789">
                  <c:v>6.8640037127999998</c:v>
                </c:pt>
                <c:pt idx="2790">
                  <c:v>6.8640037127999998</c:v>
                </c:pt>
                <c:pt idx="2791">
                  <c:v>6.8611720281000004</c:v>
                </c:pt>
                <c:pt idx="2792">
                  <c:v>6.8611720281000004</c:v>
                </c:pt>
                <c:pt idx="2793">
                  <c:v>6.8583403433999992</c:v>
                </c:pt>
                <c:pt idx="2794">
                  <c:v>6.8583403433999992</c:v>
                </c:pt>
                <c:pt idx="2795">
                  <c:v>6.8555086586999998</c:v>
                </c:pt>
                <c:pt idx="2796">
                  <c:v>6.8526769739999995</c:v>
                </c:pt>
                <c:pt idx="2797">
                  <c:v>6.8526769739999995</c:v>
                </c:pt>
                <c:pt idx="2798">
                  <c:v>6.8498452893000001</c:v>
                </c:pt>
                <c:pt idx="2799">
                  <c:v>6.8498452893000001</c:v>
                </c:pt>
                <c:pt idx="2800">
                  <c:v>6.8470136045999999</c:v>
                </c:pt>
                <c:pt idx="2801">
                  <c:v>6.8470136045999999</c:v>
                </c:pt>
                <c:pt idx="2802">
                  <c:v>6.8441819198999996</c:v>
                </c:pt>
                <c:pt idx="2803">
                  <c:v>6.8441819198999996</c:v>
                </c:pt>
                <c:pt idx="2804">
                  <c:v>6.8413502351999993</c:v>
                </c:pt>
                <c:pt idx="2805">
                  <c:v>6.8413502351999993</c:v>
                </c:pt>
                <c:pt idx="2806">
                  <c:v>6.8385185504999999</c:v>
                </c:pt>
                <c:pt idx="2807">
                  <c:v>6.8356868657999996</c:v>
                </c:pt>
                <c:pt idx="2808">
                  <c:v>6.8356868657999996</c:v>
                </c:pt>
                <c:pt idx="2809">
                  <c:v>6.8328551811000002</c:v>
                </c:pt>
                <c:pt idx="2810">
                  <c:v>6.8328551811000002</c:v>
                </c:pt>
                <c:pt idx="2811">
                  <c:v>6.8300234963999991</c:v>
                </c:pt>
                <c:pt idx="2812">
                  <c:v>6.8300234963999991</c:v>
                </c:pt>
                <c:pt idx="2813">
                  <c:v>6.8271918116999997</c:v>
                </c:pt>
                <c:pt idx="2814">
                  <c:v>6.8271918116999997</c:v>
                </c:pt>
                <c:pt idx="2815">
                  <c:v>6.8243601269999994</c:v>
                </c:pt>
                <c:pt idx="2816">
                  <c:v>6.8243601269999994</c:v>
                </c:pt>
                <c:pt idx="2817">
                  <c:v>6.8215284423</c:v>
                </c:pt>
                <c:pt idx="2818">
                  <c:v>6.8215284423</c:v>
                </c:pt>
                <c:pt idx="2819">
                  <c:v>6.8186967575999997</c:v>
                </c:pt>
                <c:pt idx="2820">
                  <c:v>6.8158650728999994</c:v>
                </c:pt>
                <c:pt idx="2821">
                  <c:v>6.8158650728999994</c:v>
                </c:pt>
                <c:pt idx="2822">
                  <c:v>6.8130333882</c:v>
                </c:pt>
                <c:pt idx="2823">
                  <c:v>6.8130333882</c:v>
                </c:pt>
                <c:pt idx="2824">
                  <c:v>6.8102017034999998</c:v>
                </c:pt>
                <c:pt idx="2825">
                  <c:v>6.8102017034999998</c:v>
                </c:pt>
                <c:pt idx="2826">
                  <c:v>6.8073700188000004</c:v>
                </c:pt>
                <c:pt idx="2827">
                  <c:v>6.8073700188000004</c:v>
                </c:pt>
                <c:pt idx="2828">
                  <c:v>6.8045383341000001</c:v>
                </c:pt>
                <c:pt idx="2829">
                  <c:v>6.8045383341000001</c:v>
                </c:pt>
                <c:pt idx="2830">
                  <c:v>6.8017066493999998</c:v>
                </c:pt>
                <c:pt idx="2831">
                  <c:v>6.7988749646999995</c:v>
                </c:pt>
                <c:pt idx="2832">
                  <c:v>6.7988749646999995</c:v>
                </c:pt>
                <c:pt idx="2833">
                  <c:v>6.7960432800000001</c:v>
                </c:pt>
                <c:pt idx="2834">
                  <c:v>6.7960432800000001</c:v>
                </c:pt>
                <c:pt idx="2835">
                  <c:v>6.7932115952999998</c:v>
                </c:pt>
                <c:pt idx="2836">
                  <c:v>6.7932115952999998</c:v>
                </c:pt>
                <c:pt idx="2837">
                  <c:v>6.7903799106000005</c:v>
                </c:pt>
                <c:pt idx="2838">
                  <c:v>6.7903799106000005</c:v>
                </c:pt>
                <c:pt idx="2839">
                  <c:v>6.7875482258999993</c:v>
                </c:pt>
                <c:pt idx="2840">
                  <c:v>6.7875482258999993</c:v>
                </c:pt>
                <c:pt idx="2841">
                  <c:v>6.7847165411999999</c:v>
                </c:pt>
                <c:pt idx="2842">
                  <c:v>6.7847165411999999</c:v>
                </c:pt>
                <c:pt idx="2843">
                  <c:v>6.7818848564999996</c:v>
                </c:pt>
                <c:pt idx="2844">
                  <c:v>6.7790531718000002</c:v>
                </c:pt>
                <c:pt idx="2845">
                  <c:v>6.7790531718000002</c:v>
                </c:pt>
                <c:pt idx="2846">
                  <c:v>6.7762214870999999</c:v>
                </c:pt>
                <c:pt idx="2847">
                  <c:v>6.7762214870999999</c:v>
                </c:pt>
                <c:pt idx="2848">
                  <c:v>6.7733898023999997</c:v>
                </c:pt>
                <c:pt idx="2849">
                  <c:v>6.7733898023999997</c:v>
                </c:pt>
                <c:pt idx="2850">
                  <c:v>6.7705581176999994</c:v>
                </c:pt>
                <c:pt idx="2851">
                  <c:v>6.7705581176999994</c:v>
                </c:pt>
                <c:pt idx="2852">
                  <c:v>6.767726433</c:v>
                </c:pt>
                <c:pt idx="2853">
                  <c:v>6.767726433</c:v>
                </c:pt>
                <c:pt idx="2854">
                  <c:v>6.7648947482999997</c:v>
                </c:pt>
                <c:pt idx="2855">
                  <c:v>6.7648947482999997</c:v>
                </c:pt>
                <c:pt idx="2856">
                  <c:v>6.7620630636000003</c:v>
                </c:pt>
                <c:pt idx="2857">
                  <c:v>6.7592313788999991</c:v>
                </c:pt>
                <c:pt idx="2858">
                  <c:v>6.7592313788999991</c:v>
                </c:pt>
                <c:pt idx="2859">
                  <c:v>6.7563996941999998</c:v>
                </c:pt>
                <c:pt idx="2860">
                  <c:v>6.7563996941999998</c:v>
                </c:pt>
                <c:pt idx="2861">
                  <c:v>6.7535680094999995</c:v>
                </c:pt>
                <c:pt idx="2862">
                  <c:v>6.7535680094999995</c:v>
                </c:pt>
                <c:pt idx="2863">
                  <c:v>6.7507363248000001</c:v>
                </c:pt>
                <c:pt idx="2864">
                  <c:v>6.7507363248000001</c:v>
                </c:pt>
                <c:pt idx="2865">
                  <c:v>6.7479046400999998</c:v>
                </c:pt>
                <c:pt idx="2866">
                  <c:v>6.7479046400999998</c:v>
                </c:pt>
                <c:pt idx="2867">
                  <c:v>6.7450729553999995</c:v>
                </c:pt>
                <c:pt idx="2868">
                  <c:v>6.7450729553999995</c:v>
                </c:pt>
                <c:pt idx="2869">
                  <c:v>6.7422412706999992</c:v>
                </c:pt>
                <c:pt idx="2870">
                  <c:v>6.7422412706999992</c:v>
                </c:pt>
                <c:pt idx="2871">
                  <c:v>6.7394095859999998</c:v>
                </c:pt>
                <c:pt idx="2872">
                  <c:v>6.7365779012999996</c:v>
                </c:pt>
                <c:pt idx="2873">
                  <c:v>6.7365779012999996</c:v>
                </c:pt>
                <c:pt idx="2874">
                  <c:v>6.7337462166000002</c:v>
                </c:pt>
                <c:pt idx="2875">
                  <c:v>6.7337462166000002</c:v>
                </c:pt>
                <c:pt idx="2876">
                  <c:v>6.7309145318999999</c:v>
                </c:pt>
                <c:pt idx="2877">
                  <c:v>6.7309145318999999</c:v>
                </c:pt>
                <c:pt idx="2878">
                  <c:v>6.7280828471999996</c:v>
                </c:pt>
                <c:pt idx="2879">
                  <c:v>6.7280828471999996</c:v>
                </c:pt>
                <c:pt idx="2880">
                  <c:v>6.7252511625000002</c:v>
                </c:pt>
                <c:pt idx="2881">
                  <c:v>6.7252511625000002</c:v>
                </c:pt>
                <c:pt idx="2882">
                  <c:v>6.7224194777999999</c:v>
                </c:pt>
                <c:pt idx="2883">
                  <c:v>6.7224194777999999</c:v>
                </c:pt>
                <c:pt idx="2884">
                  <c:v>6.7195877931000005</c:v>
                </c:pt>
                <c:pt idx="2885">
                  <c:v>6.7167561083999994</c:v>
                </c:pt>
                <c:pt idx="2886">
                  <c:v>6.7167561083999994</c:v>
                </c:pt>
                <c:pt idx="2887">
                  <c:v>6.7139244237</c:v>
                </c:pt>
                <c:pt idx="2888">
                  <c:v>6.7139244237</c:v>
                </c:pt>
                <c:pt idx="2889">
                  <c:v>6.7110927389999997</c:v>
                </c:pt>
                <c:pt idx="2890">
                  <c:v>6.7110927389999997</c:v>
                </c:pt>
                <c:pt idx="2891">
                  <c:v>6.7082610543000003</c:v>
                </c:pt>
                <c:pt idx="2892">
                  <c:v>6.7082610543000003</c:v>
                </c:pt>
                <c:pt idx="2893">
                  <c:v>6.7054293696</c:v>
                </c:pt>
                <c:pt idx="2894">
                  <c:v>6.7054293696</c:v>
                </c:pt>
                <c:pt idx="2895">
                  <c:v>6.7025976848999997</c:v>
                </c:pt>
                <c:pt idx="2896">
                  <c:v>6.7025976848999997</c:v>
                </c:pt>
                <c:pt idx="2897">
                  <c:v>6.6997660001999995</c:v>
                </c:pt>
                <c:pt idx="2898">
                  <c:v>6.6997660001999995</c:v>
                </c:pt>
                <c:pt idx="2899">
                  <c:v>6.6969343155000001</c:v>
                </c:pt>
                <c:pt idx="2900">
                  <c:v>6.6941026307999998</c:v>
                </c:pt>
                <c:pt idx="2901">
                  <c:v>6.6941026307999998</c:v>
                </c:pt>
                <c:pt idx="2902">
                  <c:v>6.6912709461000004</c:v>
                </c:pt>
                <c:pt idx="2903">
                  <c:v>6.6912709461000004</c:v>
                </c:pt>
                <c:pt idx="2904">
                  <c:v>6.6884392613999992</c:v>
                </c:pt>
                <c:pt idx="2905">
                  <c:v>6.6884392613999992</c:v>
                </c:pt>
                <c:pt idx="2906">
                  <c:v>6.6856075766999998</c:v>
                </c:pt>
                <c:pt idx="2907">
                  <c:v>6.6856075766999998</c:v>
                </c:pt>
                <c:pt idx="2908">
                  <c:v>6.6827758919999996</c:v>
                </c:pt>
                <c:pt idx="2909">
                  <c:v>6.6827758919999996</c:v>
                </c:pt>
                <c:pt idx="2910">
                  <c:v>6.6799442073000002</c:v>
                </c:pt>
                <c:pt idx="2911">
                  <c:v>6.6799442073000002</c:v>
                </c:pt>
                <c:pt idx="2912">
                  <c:v>6.6771125225999999</c:v>
                </c:pt>
                <c:pt idx="2913">
                  <c:v>6.6771125225999999</c:v>
                </c:pt>
                <c:pt idx="2914">
                  <c:v>6.6742808378999996</c:v>
                </c:pt>
                <c:pt idx="2915">
                  <c:v>6.6742808378999996</c:v>
                </c:pt>
                <c:pt idx="2916">
                  <c:v>6.6714491531999993</c:v>
                </c:pt>
                <c:pt idx="2917">
                  <c:v>6.6686174684999999</c:v>
                </c:pt>
                <c:pt idx="2918">
                  <c:v>6.6686174684999999</c:v>
                </c:pt>
                <c:pt idx="2919">
                  <c:v>6.6657857837999996</c:v>
                </c:pt>
                <c:pt idx="2920">
                  <c:v>6.6657857837999996</c:v>
                </c:pt>
                <c:pt idx="2921">
                  <c:v>6.6629540991000002</c:v>
                </c:pt>
                <c:pt idx="2922">
                  <c:v>6.6629540991000002</c:v>
                </c:pt>
                <c:pt idx="2923">
                  <c:v>6.6601224143999991</c:v>
                </c:pt>
                <c:pt idx="2924">
                  <c:v>6.6601224143999991</c:v>
                </c:pt>
                <c:pt idx="2925">
                  <c:v>6.6572907296999997</c:v>
                </c:pt>
                <c:pt idx="2926">
                  <c:v>6.6572907296999997</c:v>
                </c:pt>
                <c:pt idx="2927">
                  <c:v>6.6544590449999994</c:v>
                </c:pt>
                <c:pt idx="2928">
                  <c:v>6.6544590449999994</c:v>
                </c:pt>
                <c:pt idx="2929">
                  <c:v>6.6516273603</c:v>
                </c:pt>
                <c:pt idx="2930">
                  <c:v>6.6516273603</c:v>
                </c:pt>
                <c:pt idx="2931">
                  <c:v>6.6487956755999997</c:v>
                </c:pt>
                <c:pt idx="2932">
                  <c:v>6.6487956755999997</c:v>
                </c:pt>
                <c:pt idx="2933">
                  <c:v>6.6459639908999995</c:v>
                </c:pt>
                <c:pt idx="2934">
                  <c:v>6.6431323062000001</c:v>
                </c:pt>
                <c:pt idx="2935">
                  <c:v>6.6431323062000001</c:v>
                </c:pt>
                <c:pt idx="2936">
                  <c:v>6.6403006214999998</c:v>
                </c:pt>
                <c:pt idx="2937">
                  <c:v>6.6403006214999998</c:v>
                </c:pt>
                <c:pt idx="2938">
                  <c:v>6.6374689368000004</c:v>
                </c:pt>
                <c:pt idx="2939">
                  <c:v>6.6374689368000004</c:v>
                </c:pt>
                <c:pt idx="2940">
                  <c:v>6.6346372521000001</c:v>
                </c:pt>
                <c:pt idx="2941">
                  <c:v>6.6346372521000001</c:v>
                </c:pt>
                <c:pt idx="2942">
                  <c:v>6.6318055673999998</c:v>
                </c:pt>
                <c:pt idx="2943">
                  <c:v>6.6318055673999998</c:v>
                </c:pt>
                <c:pt idx="2944">
                  <c:v>6.6289738826999995</c:v>
                </c:pt>
                <c:pt idx="2945">
                  <c:v>6.6289738826999995</c:v>
                </c:pt>
                <c:pt idx="2946">
                  <c:v>6.6261421980000001</c:v>
                </c:pt>
                <c:pt idx="2947">
                  <c:v>6.6261421980000001</c:v>
                </c:pt>
                <c:pt idx="2948">
                  <c:v>6.6233105132999999</c:v>
                </c:pt>
                <c:pt idx="2949">
                  <c:v>6.6233105132999999</c:v>
                </c:pt>
                <c:pt idx="2950">
                  <c:v>6.6204788286000005</c:v>
                </c:pt>
                <c:pt idx="2951">
                  <c:v>6.6204788286000005</c:v>
                </c:pt>
                <c:pt idx="2952">
                  <c:v>6.6176471438999993</c:v>
                </c:pt>
                <c:pt idx="2953">
                  <c:v>6.6148154591999999</c:v>
                </c:pt>
                <c:pt idx="2954">
                  <c:v>6.6148154591999999</c:v>
                </c:pt>
                <c:pt idx="2955">
                  <c:v>6.6119837744999996</c:v>
                </c:pt>
                <c:pt idx="2956">
                  <c:v>6.6119837744999996</c:v>
                </c:pt>
                <c:pt idx="2957">
                  <c:v>6.6091520898000002</c:v>
                </c:pt>
                <c:pt idx="2958">
                  <c:v>6.6091520898000002</c:v>
                </c:pt>
                <c:pt idx="2959">
                  <c:v>6.6063204051</c:v>
                </c:pt>
                <c:pt idx="2960">
                  <c:v>6.6063204051</c:v>
                </c:pt>
                <c:pt idx="2961">
                  <c:v>6.6034887203999997</c:v>
                </c:pt>
                <c:pt idx="2962">
                  <c:v>6.6034887203999997</c:v>
                </c:pt>
                <c:pt idx="2963">
                  <c:v>6.6006570356999994</c:v>
                </c:pt>
                <c:pt idx="2964">
                  <c:v>6.6006570356999994</c:v>
                </c:pt>
                <c:pt idx="2965">
                  <c:v>6.597825351</c:v>
                </c:pt>
                <c:pt idx="2966">
                  <c:v>6.597825351</c:v>
                </c:pt>
                <c:pt idx="2967">
                  <c:v>6.5949936662999997</c:v>
                </c:pt>
                <c:pt idx="2968">
                  <c:v>6.5949936662999997</c:v>
                </c:pt>
                <c:pt idx="2969">
                  <c:v>6.5921619816000003</c:v>
                </c:pt>
                <c:pt idx="2970">
                  <c:v>6.5921619816000003</c:v>
                </c:pt>
                <c:pt idx="2971">
                  <c:v>6.5893302968999992</c:v>
                </c:pt>
                <c:pt idx="2972">
                  <c:v>6.5864986121999998</c:v>
                </c:pt>
                <c:pt idx="2973">
                  <c:v>6.5864986121999998</c:v>
                </c:pt>
                <c:pt idx="2974">
                  <c:v>6.5836669274999995</c:v>
                </c:pt>
                <c:pt idx="2975">
                  <c:v>6.5836669274999995</c:v>
                </c:pt>
                <c:pt idx="2976">
                  <c:v>6.5808352428000001</c:v>
                </c:pt>
                <c:pt idx="2977">
                  <c:v>6.5808352428000001</c:v>
                </c:pt>
                <c:pt idx="2978">
                  <c:v>6.5780035580999998</c:v>
                </c:pt>
                <c:pt idx="2979">
                  <c:v>6.5780035580999998</c:v>
                </c:pt>
                <c:pt idx="2980">
                  <c:v>6.5751718733999995</c:v>
                </c:pt>
                <c:pt idx="2981">
                  <c:v>6.5751718733999995</c:v>
                </c:pt>
                <c:pt idx="2982">
                  <c:v>6.5723401886999993</c:v>
                </c:pt>
                <c:pt idx="2983">
                  <c:v>6.5723401886999993</c:v>
                </c:pt>
                <c:pt idx="2984">
                  <c:v>6.5695085039999999</c:v>
                </c:pt>
                <c:pt idx="2985">
                  <c:v>6.5695085039999999</c:v>
                </c:pt>
                <c:pt idx="2986">
                  <c:v>6.5666768192999996</c:v>
                </c:pt>
                <c:pt idx="2987">
                  <c:v>6.5666768192999996</c:v>
                </c:pt>
                <c:pt idx="2988">
                  <c:v>6.5638451346000002</c:v>
                </c:pt>
                <c:pt idx="2989">
                  <c:v>6.5638451346000002</c:v>
                </c:pt>
                <c:pt idx="2990">
                  <c:v>6.5610134498999999</c:v>
                </c:pt>
                <c:pt idx="2991">
                  <c:v>6.5610134498999999</c:v>
                </c:pt>
                <c:pt idx="2992">
                  <c:v>6.5581817651999996</c:v>
                </c:pt>
                <c:pt idx="2993">
                  <c:v>6.5581817651999996</c:v>
                </c:pt>
                <c:pt idx="2994">
                  <c:v>6.5553500805000002</c:v>
                </c:pt>
                <c:pt idx="2995">
                  <c:v>6.5525183958</c:v>
                </c:pt>
                <c:pt idx="2996">
                  <c:v>6.5525183958</c:v>
                </c:pt>
                <c:pt idx="2997">
                  <c:v>6.5496867111000006</c:v>
                </c:pt>
                <c:pt idx="2998">
                  <c:v>6.5496867111000006</c:v>
                </c:pt>
                <c:pt idx="2999">
                  <c:v>6.5468550263999994</c:v>
                </c:pt>
                <c:pt idx="3000">
                  <c:v>6.5468550263999994</c:v>
                </c:pt>
                <c:pt idx="3001">
                  <c:v>6.5440233417</c:v>
                </c:pt>
                <c:pt idx="3002">
                  <c:v>6.5440233417</c:v>
                </c:pt>
                <c:pt idx="3003">
                  <c:v>6.5411916569999997</c:v>
                </c:pt>
                <c:pt idx="3004">
                  <c:v>6.5411916569999997</c:v>
                </c:pt>
                <c:pt idx="3005">
                  <c:v>6.5383599723000003</c:v>
                </c:pt>
                <c:pt idx="3006">
                  <c:v>6.5383599723000003</c:v>
                </c:pt>
                <c:pt idx="3007">
                  <c:v>6.5355282876</c:v>
                </c:pt>
                <c:pt idx="3008">
                  <c:v>6.5355282876</c:v>
                </c:pt>
                <c:pt idx="3009">
                  <c:v>6.5326966028999998</c:v>
                </c:pt>
                <c:pt idx="3010">
                  <c:v>6.5326966028999998</c:v>
                </c:pt>
                <c:pt idx="3011">
                  <c:v>6.5298649181999995</c:v>
                </c:pt>
                <c:pt idx="3012">
                  <c:v>6.5298649181999995</c:v>
                </c:pt>
                <c:pt idx="3013">
                  <c:v>6.5270332335000001</c:v>
                </c:pt>
                <c:pt idx="3014">
                  <c:v>6.5270332335000001</c:v>
                </c:pt>
                <c:pt idx="3015">
                  <c:v>6.5242015487999998</c:v>
                </c:pt>
                <c:pt idx="3016">
                  <c:v>6.5242015487999998</c:v>
                </c:pt>
                <c:pt idx="3017">
                  <c:v>6.5213698641000004</c:v>
                </c:pt>
                <c:pt idx="3018">
                  <c:v>6.5213698641000004</c:v>
                </c:pt>
                <c:pt idx="3019">
                  <c:v>6.5185381793999992</c:v>
                </c:pt>
                <c:pt idx="3020">
                  <c:v>6.5157064946999999</c:v>
                </c:pt>
                <c:pt idx="3021">
                  <c:v>6.5157064946999999</c:v>
                </c:pt>
                <c:pt idx="3022">
                  <c:v>6.5128748099999996</c:v>
                </c:pt>
                <c:pt idx="3023">
                  <c:v>6.5128748099999996</c:v>
                </c:pt>
                <c:pt idx="3024">
                  <c:v>6.5100431253000002</c:v>
                </c:pt>
                <c:pt idx="3025">
                  <c:v>6.5100431253000002</c:v>
                </c:pt>
                <c:pt idx="3026">
                  <c:v>6.5072114405999999</c:v>
                </c:pt>
                <c:pt idx="3027">
                  <c:v>6.5072114405999999</c:v>
                </c:pt>
                <c:pt idx="3028">
                  <c:v>6.5043797558999996</c:v>
                </c:pt>
                <c:pt idx="3029">
                  <c:v>6.5043797558999996</c:v>
                </c:pt>
                <c:pt idx="3030">
                  <c:v>6.5015480711999993</c:v>
                </c:pt>
                <c:pt idx="3031">
                  <c:v>6.5015480711999993</c:v>
                </c:pt>
                <c:pt idx="3032">
                  <c:v>6.4987163864999999</c:v>
                </c:pt>
                <c:pt idx="3033">
                  <c:v>6.4987163864999999</c:v>
                </c:pt>
                <c:pt idx="3034">
                  <c:v>6.4958847017999997</c:v>
                </c:pt>
                <c:pt idx="3035">
                  <c:v>6.4958847017999997</c:v>
                </c:pt>
                <c:pt idx="3036">
                  <c:v>6.4930530171000003</c:v>
                </c:pt>
                <c:pt idx="3037">
                  <c:v>6.4930530171000003</c:v>
                </c:pt>
                <c:pt idx="3038">
                  <c:v>6.4902213323999991</c:v>
                </c:pt>
                <c:pt idx="3039">
                  <c:v>6.4902213323999991</c:v>
                </c:pt>
                <c:pt idx="3040">
                  <c:v>6.4873896476999997</c:v>
                </c:pt>
                <c:pt idx="3041">
                  <c:v>6.4873896476999997</c:v>
                </c:pt>
                <c:pt idx="3042">
                  <c:v>6.4845579629999994</c:v>
                </c:pt>
                <c:pt idx="3043">
                  <c:v>6.4845579629999994</c:v>
                </c:pt>
                <c:pt idx="3044">
                  <c:v>6.4817262783</c:v>
                </c:pt>
                <c:pt idx="3045">
                  <c:v>6.4817262783</c:v>
                </c:pt>
                <c:pt idx="3046">
                  <c:v>6.4788945935999998</c:v>
                </c:pt>
                <c:pt idx="3047">
                  <c:v>6.4788945935999998</c:v>
                </c:pt>
                <c:pt idx="3048">
                  <c:v>6.4760629088999995</c:v>
                </c:pt>
                <c:pt idx="3049">
                  <c:v>6.4760629088999995</c:v>
                </c:pt>
                <c:pt idx="3050">
                  <c:v>6.4732312242000001</c:v>
                </c:pt>
                <c:pt idx="3051">
                  <c:v>6.4703995394999998</c:v>
                </c:pt>
                <c:pt idx="3052">
                  <c:v>6.4703995394999998</c:v>
                </c:pt>
                <c:pt idx="3053">
                  <c:v>6.4675678548000004</c:v>
                </c:pt>
                <c:pt idx="3054">
                  <c:v>6.4675678548000004</c:v>
                </c:pt>
                <c:pt idx="3055">
                  <c:v>6.4647361701000001</c:v>
                </c:pt>
                <c:pt idx="3056">
                  <c:v>6.4647361701000001</c:v>
                </c:pt>
                <c:pt idx="3057">
                  <c:v>6.4619044853999998</c:v>
                </c:pt>
                <c:pt idx="3058">
                  <c:v>6.4619044853999998</c:v>
                </c:pt>
                <c:pt idx="3059">
                  <c:v>6.4590728006999996</c:v>
                </c:pt>
                <c:pt idx="3060">
                  <c:v>6.4590728006999996</c:v>
                </c:pt>
                <c:pt idx="3061">
                  <c:v>6.4562411160000002</c:v>
                </c:pt>
                <c:pt idx="3062">
                  <c:v>6.4562411160000002</c:v>
                </c:pt>
                <c:pt idx="3063">
                  <c:v>6.4534094312999999</c:v>
                </c:pt>
                <c:pt idx="3064">
                  <c:v>6.4534094312999999</c:v>
                </c:pt>
                <c:pt idx="3065">
                  <c:v>6.4505777466000005</c:v>
                </c:pt>
                <c:pt idx="3066">
                  <c:v>6.4505777466000005</c:v>
                </c:pt>
                <c:pt idx="3067">
                  <c:v>6.4477460618999993</c:v>
                </c:pt>
                <c:pt idx="3068">
                  <c:v>6.4477460618999993</c:v>
                </c:pt>
                <c:pt idx="3069">
                  <c:v>6.4449143771999999</c:v>
                </c:pt>
                <c:pt idx="3070">
                  <c:v>6.4449143771999999</c:v>
                </c:pt>
                <c:pt idx="3071">
                  <c:v>6.4420826924999997</c:v>
                </c:pt>
                <c:pt idx="3072">
                  <c:v>6.4420826924999997</c:v>
                </c:pt>
                <c:pt idx="3073">
                  <c:v>6.4392510078000003</c:v>
                </c:pt>
                <c:pt idx="3074">
                  <c:v>6.4392510078000003</c:v>
                </c:pt>
                <c:pt idx="3075">
                  <c:v>6.4364193231</c:v>
                </c:pt>
                <c:pt idx="3076">
                  <c:v>6.4364193231</c:v>
                </c:pt>
                <c:pt idx="3077">
                  <c:v>6.4335876383999997</c:v>
                </c:pt>
                <c:pt idx="3078">
                  <c:v>6.4335876383999997</c:v>
                </c:pt>
                <c:pt idx="3079">
                  <c:v>6.4307559536999994</c:v>
                </c:pt>
                <c:pt idx="3080">
                  <c:v>6.4307559536999994</c:v>
                </c:pt>
                <c:pt idx="3081">
                  <c:v>6.427924269</c:v>
                </c:pt>
                <c:pt idx="3082">
                  <c:v>6.427924269</c:v>
                </c:pt>
                <c:pt idx="3083">
                  <c:v>6.4250925842999997</c:v>
                </c:pt>
                <c:pt idx="3084">
                  <c:v>6.4250925842999997</c:v>
                </c:pt>
                <c:pt idx="3085">
                  <c:v>6.4222608996000004</c:v>
                </c:pt>
                <c:pt idx="3086">
                  <c:v>6.4222608996000004</c:v>
                </c:pt>
                <c:pt idx="3087">
                  <c:v>6.4194292148999992</c:v>
                </c:pt>
                <c:pt idx="3088">
                  <c:v>6.4194292148999992</c:v>
                </c:pt>
                <c:pt idx="3089">
                  <c:v>6.4165975301999998</c:v>
                </c:pt>
                <c:pt idx="3090">
                  <c:v>6.4165975301999998</c:v>
                </c:pt>
                <c:pt idx="3091">
                  <c:v>6.4137658454999995</c:v>
                </c:pt>
                <c:pt idx="3092">
                  <c:v>6.4109341608000001</c:v>
                </c:pt>
                <c:pt idx="3093">
                  <c:v>6.4109341608000001</c:v>
                </c:pt>
                <c:pt idx="3094">
                  <c:v>6.4081024760999998</c:v>
                </c:pt>
                <c:pt idx="3095">
                  <c:v>6.4081024760999998</c:v>
                </c:pt>
                <c:pt idx="3096">
                  <c:v>6.4052707913999996</c:v>
                </c:pt>
                <c:pt idx="3097">
                  <c:v>6.4052707913999996</c:v>
                </c:pt>
                <c:pt idx="3098">
                  <c:v>6.4024391066999993</c:v>
                </c:pt>
                <c:pt idx="3099">
                  <c:v>6.4024391066999993</c:v>
                </c:pt>
                <c:pt idx="3100">
                  <c:v>6.3996074219999999</c:v>
                </c:pt>
                <c:pt idx="3101">
                  <c:v>6.3996074219999999</c:v>
                </c:pt>
                <c:pt idx="3102">
                  <c:v>6.3967757372999996</c:v>
                </c:pt>
                <c:pt idx="3103">
                  <c:v>6.3967757372999996</c:v>
                </c:pt>
                <c:pt idx="3104">
                  <c:v>6.3939440526000002</c:v>
                </c:pt>
                <c:pt idx="3105">
                  <c:v>6.3939440526000002</c:v>
                </c:pt>
                <c:pt idx="3106">
                  <c:v>6.3911123678999999</c:v>
                </c:pt>
                <c:pt idx="3107">
                  <c:v>6.3911123678999999</c:v>
                </c:pt>
                <c:pt idx="3108">
                  <c:v>6.3882806831999996</c:v>
                </c:pt>
                <c:pt idx="3109">
                  <c:v>6.3882806831999996</c:v>
                </c:pt>
                <c:pt idx="3110">
                  <c:v>6.3854489985000003</c:v>
                </c:pt>
                <c:pt idx="3111">
                  <c:v>6.3854489985000003</c:v>
                </c:pt>
                <c:pt idx="3112">
                  <c:v>6.3826173138</c:v>
                </c:pt>
                <c:pt idx="3113">
                  <c:v>6.3826173138</c:v>
                </c:pt>
                <c:pt idx="3114">
                  <c:v>6.3797856290999997</c:v>
                </c:pt>
                <c:pt idx="3115">
                  <c:v>6.3797856290999997</c:v>
                </c:pt>
                <c:pt idx="3116">
                  <c:v>6.3769539443999994</c:v>
                </c:pt>
                <c:pt idx="3117">
                  <c:v>6.3769539443999994</c:v>
                </c:pt>
                <c:pt idx="3118">
                  <c:v>6.3741222597</c:v>
                </c:pt>
                <c:pt idx="3119">
                  <c:v>6.3741222597</c:v>
                </c:pt>
                <c:pt idx="3120">
                  <c:v>6.3712905749999997</c:v>
                </c:pt>
                <c:pt idx="3121">
                  <c:v>6.3712905749999997</c:v>
                </c:pt>
                <c:pt idx="3122">
                  <c:v>6.3684588903000003</c:v>
                </c:pt>
                <c:pt idx="3123">
                  <c:v>6.3684588903000003</c:v>
                </c:pt>
                <c:pt idx="3124">
                  <c:v>6.3656272056000001</c:v>
                </c:pt>
                <c:pt idx="3125">
                  <c:v>6.3656272056000001</c:v>
                </c:pt>
                <c:pt idx="3126">
                  <c:v>6.3627955208999998</c:v>
                </c:pt>
                <c:pt idx="3127">
                  <c:v>6.3627955208999998</c:v>
                </c:pt>
                <c:pt idx="3128">
                  <c:v>6.3599638361999995</c:v>
                </c:pt>
                <c:pt idx="3129">
                  <c:v>6.3599638361999995</c:v>
                </c:pt>
                <c:pt idx="3130">
                  <c:v>6.3571321515000001</c:v>
                </c:pt>
                <c:pt idx="3131">
                  <c:v>6.3571321515000001</c:v>
                </c:pt>
                <c:pt idx="3132">
                  <c:v>6.3543004667999998</c:v>
                </c:pt>
                <c:pt idx="3133">
                  <c:v>6.3543004667999998</c:v>
                </c:pt>
                <c:pt idx="3134">
                  <c:v>6.3514687821000004</c:v>
                </c:pt>
                <c:pt idx="3135">
                  <c:v>6.3514687821000004</c:v>
                </c:pt>
                <c:pt idx="3136">
                  <c:v>6.3486370973999993</c:v>
                </c:pt>
                <c:pt idx="3137">
                  <c:v>6.3486370973999993</c:v>
                </c:pt>
                <c:pt idx="3138">
                  <c:v>6.3458054126999999</c:v>
                </c:pt>
                <c:pt idx="3139">
                  <c:v>6.3458054126999999</c:v>
                </c:pt>
                <c:pt idx="3140">
                  <c:v>6.3429737279999996</c:v>
                </c:pt>
                <c:pt idx="3141">
                  <c:v>6.3429737279999996</c:v>
                </c:pt>
                <c:pt idx="3142">
                  <c:v>6.3401420433000002</c:v>
                </c:pt>
                <c:pt idx="3143">
                  <c:v>6.3401420433000002</c:v>
                </c:pt>
                <c:pt idx="3144">
                  <c:v>6.3373103585999999</c:v>
                </c:pt>
                <c:pt idx="3145">
                  <c:v>6.3373103585999999</c:v>
                </c:pt>
                <c:pt idx="3146">
                  <c:v>6.3344786738999996</c:v>
                </c:pt>
                <c:pt idx="3147">
                  <c:v>6.3344786738999996</c:v>
                </c:pt>
                <c:pt idx="3148">
                  <c:v>6.3316469891999994</c:v>
                </c:pt>
                <c:pt idx="3149">
                  <c:v>6.3316469891999994</c:v>
                </c:pt>
                <c:pt idx="3150">
                  <c:v>6.3288153045</c:v>
                </c:pt>
                <c:pt idx="3151">
                  <c:v>6.3288153045</c:v>
                </c:pt>
                <c:pt idx="3152">
                  <c:v>6.3259836197999997</c:v>
                </c:pt>
                <c:pt idx="3153">
                  <c:v>6.3259836197999997</c:v>
                </c:pt>
                <c:pt idx="3154">
                  <c:v>6.3231519351000003</c:v>
                </c:pt>
                <c:pt idx="3155">
                  <c:v>6.3231519351000003</c:v>
                </c:pt>
                <c:pt idx="3156">
                  <c:v>6.3203202503999991</c:v>
                </c:pt>
                <c:pt idx="3157">
                  <c:v>6.3203202503999991</c:v>
                </c:pt>
                <c:pt idx="3158">
                  <c:v>6.3174885656999997</c:v>
                </c:pt>
                <c:pt idx="3159">
                  <c:v>6.3174885656999997</c:v>
                </c:pt>
                <c:pt idx="3160">
                  <c:v>6.3146568809999994</c:v>
                </c:pt>
                <c:pt idx="3161">
                  <c:v>6.3146568809999994</c:v>
                </c:pt>
                <c:pt idx="3162">
                  <c:v>6.3118251963000001</c:v>
                </c:pt>
                <c:pt idx="3163">
                  <c:v>6.3118251963000001</c:v>
                </c:pt>
                <c:pt idx="3164">
                  <c:v>6.3089935115999998</c:v>
                </c:pt>
                <c:pt idx="3165">
                  <c:v>6.3089935115999998</c:v>
                </c:pt>
                <c:pt idx="3166">
                  <c:v>6.3061618268999995</c:v>
                </c:pt>
                <c:pt idx="3167">
                  <c:v>6.3061618268999995</c:v>
                </c:pt>
                <c:pt idx="3168">
                  <c:v>6.3033301421999992</c:v>
                </c:pt>
                <c:pt idx="3169">
                  <c:v>6.3033301421999992</c:v>
                </c:pt>
                <c:pt idx="3170">
                  <c:v>6.3004984574999998</c:v>
                </c:pt>
                <c:pt idx="3171">
                  <c:v>6.3004984574999998</c:v>
                </c:pt>
                <c:pt idx="3172">
                  <c:v>6.2976667727999995</c:v>
                </c:pt>
                <c:pt idx="3173">
                  <c:v>6.2976667727999995</c:v>
                </c:pt>
                <c:pt idx="3174">
                  <c:v>6.2948350881000001</c:v>
                </c:pt>
                <c:pt idx="3175">
                  <c:v>6.2948350881000001</c:v>
                </c:pt>
                <c:pt idx="3176">
                  <c:v>6.2920034033999999</c:v>
                </c:pt>
                <c:pt idx="3177">
                  <c:v>6.2920034033999999</c:v>
                </c:pt>
                <c:pt idx="3178">
                  <c:v>6.2891717186999996</c:v>
                </c:pt>
                <c:pt idx="3179">
                  <c:v>6.2891717186999996</c:v>
                </c:pt>
                <c:pt idx="3180">
                  <c:v>6.2863400340000002</c:v>
                </c:pt>
                <c:pt idx="3181">
                  <c:v>6.2863400340000002</c:v>
                </c:pt>
                <c:pt idx="3182">
                  <c:v>6.2835083492999999</c:v>
                </c:pt>
                <c:pt idx="3183">
                  <c:v>6.2835083492999999</c:v>
                </c:pt>
                <c:pt idx="3184">
                  <c:v>6.2806766646000005</c:v>
                </c:pt>
                <c:pt idx="3185">
                  <c:v>6.2806766646000005</c:v>
                </c:pt>
                <c:pt idx="3186">
                  <c:v>6.2778449798999993</c:v>
                </c:pt>
                <c:pt idx="3187">
                  <c:v>6.2778449798999993</c:v>
                </c:pt>
                <c:pt idx="3188">
                  <c:v>6.2750132952</c:v>
                </c:pt>
                <c:pt idx="3189">
                  <c:v>6.2750132952</c:v>
                </c:pt>
                <c:pt idx="3190">
                  <c:v>6.2721816104999997</c:v>
                </c:pt>
                <c:pt idx="3191">
                  <c:v>6.2721816104999997</c:v>
                </c:pt>
                <c:pt idx="3192">
                  <c:v>6.2693499258000003</c:v>
                </c:pt>
                <c:pt idx="3193">
                  <c:v>6.2693499258000003</c:v>
                </c:pt>
                <c:pt idx="3194">
                  <c:v>6.2665182411</c:v>
                </c:pt>
                <c:pt idx="3195">
                  <c:v>6.2665182411</c:v>
                </c:pt>
                <c:pt idx="3196">
                  <c:v>6.2636865563999997</c:v>
                </c:pt>
                <c:pt idx="3197">
                  <c:v>6.2636865563999997</c:v>
                </c:pt>
                <c:pt idx="3198">
                  <c:v>6.2608548716999994</c:v>
                </c:pt>
                <c:pt idx="3199">
                  <c:v>6.2608548716999994</c:v>
                </c:pt>
                <c:pt idx="3200">
                  <c:v>6.258023187</c:v>
                </c:pt>
                <c:pt idx="3201">
                  <c:v>6.258023187</c:v>
                </c:pt>
                <c:pt idx="3202">
                  <c:v>6.2551915022999998</c:v>
                </c:pt>
                <c:pt idx="3203">
                  <c:v>6.2551915022999998</c:v>
                </c:pt>
                <c:pt idx="3204">
                  <c:v>6.2523598176000004</c:v>
                </c:pt>
                <c:pt idx="3205">
                  <c:v>6.2523598176000004</c:v>
                </c:pt>
                <c:pt idx="3206">
                  <c:v>6.2495281328999992</c:v>
                </c:pt>
                <c:pt idx="3207">
                  <c:v>6.2495281328999992</c:v>
                </c:pt>
                <c:pt idx="3208">
                  <c:v>6.2466964481999998</c:v>
                </c:pt>
                <c:pt idx="3209">
                  <c:v>6.2466964481999998</c:v>
                </c:pt>
                <c:pt idx="3210">
                  <c:v>6.2438647634999995</c:v>
                </c:pt>
                <c:pt idx="3211">
                  <c:v>6.2438647634999995</c:v>
                </c:pt>
                <c:pt idx="3212">
                  <c:v>6.2410330788000001</c:v>
                </c:pt>
                <c:pt idx="3213">
                  <c:v>6.2410330788000001</c:v>
                </c:pt>
                <c:pt idx="3214">
                  <c:v>6.2382013940999999</c:v>
                </c:pt>
                <c:pt idx="3215">
                  <c:v>6.2382013940999999</c:v>
                </c:pt>
                <c:pt idx="3216">
                  <c:v>6.2353697093999996</c:v>
                </c:pt>
                <c:pt idx="3217">
                  <c:v>6.2353697093999996</c:v>
                </c:pt>
                <c:pt idx="3218">
                  <c:v>6.2325380246999993</c:v>
                </c:pt>
                <c:pt idx="3219">
                  <c:v>6.2325380246999993</c:v>
                </c:pt>
                <c:pt idx="3220">
                  <c:v>6.2297063399999999</c:v>
                </c:pt>
                <c:pt idx="3221">
                  <c:v>6.2297063399999999</c:v>
                </c:pt>
                <c:pt idx="3222">
                  <c:v>6.2268746552999996</c:v>
                </c:pt>
                <c:pt idx="3223">
                  <c:v>6.2268746552999996</c:v>
                </c:pt>
                <c:pt idx="3224">
                  <c:v>6.2240429706000002</c:v>
                </c:pt>
                <c:pt idx="3225">
                  <c:v>6.2240429706000002</c:v>
                </c:pt>
                <c:pt idx="3226">
                  <c:v>6.2212112858999991</c:v>
                </c:pt>
                <c:pt idx="3227">
                  <c:v>6.2212112858999991</c:v>
                </c:pt>
                <c:pt idx="3228">
                  <c:v>6.2183796011999997</c:v>
                </c:pt>
                <c:pt idx="3229">
                  <c:v>6.2183796011999997</c:v>
                </c:pt>
                <c:pt idx="3230">
                  <c:v>6.2155479164999994</c:v>
                </c:pt>
                <c:pt idx="3231">
                  <c:v>6.2155479164999994</c:v>
                </c:pt>
                <c:pt idx="3232">
                  <c:v>6.2127162318</c:v>
                </c:pt>
                <c:pt idx="3233">
                  <c:v>6.2127162318</c:v>
                </c:pt>
                <c:pt idx="3234">
                  <c:v>6.2098845470999997</c:v>
                </c:pt>
                <c:pt idx="3235">
                  <c:v>6.2098845470999997</c:v>
                </c:pt>
                <c:pt idx="3236">
                  <c:v>6.2070528623999994</c:v>
                </c:pt>
                <c:pt idx="3237">
                  <c:v>6.2070528623999994</c:v>
                </c:pt>
                <c:pt idx="3238">
                  <c:v>6.2042211777</c:v>
                </c:pt>
                <c:pt idx="3239">
                  <c:v>6.2042211777</c:v>
                </c:pt>
                <c:pt idx="3240">
                  <c:v>6.2013894929999998</c:v>
                </c:pt>
                <c:pt idx="3241">
                  <c:v>6.2013894929999998</c:v>
                </c:pt>
                <c:pt idx="3242">
                  <c:v>6.1985578083000004</c:v>
                </c:pt>
                <c:pt idx="3243">
                  <c:v>6.1985578083000004</c:v>
                </c:pt>
                <c:pt idx="3244">
                  <c:v>6.1957261236000001</c:v>
                </c:pt>
                <c:pt idx="3245">
                  <c:v>6.1957261236000001</c:v>
                </c:pt>
                <c:pt idx="3246">
                  <c:v>6.1928944388999998</c:v>
                </c:pt>
                <c:pt idx="3247">
                  <c:v>6.1928944388999998</c:v>
                </c:pt>
                <c:pt idx="3248">
                  <c:v>6.1900627541999995</c:v>
                </c:pt>
                <c:pt idx="3249">
                  <c:v>6.1900627541999995</c:v>
                </c:pt>
                <c:pt idx="3250">
                  <c:v>6.1872310695000001</c:v>
                </c:pt>
                <c:pt idx="3251">
                  <c:v>6.1872310695000001</c:v>
                </c:pt>
                <c:pt idx="3252">
                  <c:v>6.1843993847999998</c:v>
                </c:pt>
                <c:pt idx="3253">
                  <c:v>6.1843993847999998</c:v>
                </c:pt>
                <c:pt idx="3254">
                  <c:v>6.1815677001000005</c:v>
                </c:pt>
                <c:pt idx="3255">
                  <c:v>6.1815677001000005</c:v>
                </c:pt>
                <c:pt idx="3256">
                  <c:v>6.1787360153999993</c:v>
                </c:pt>
                <c:pt idx="3257">
                  <c:v>6.1787360153999993</c:v>
                </c:pt>
                <c:pt idx="3258">
                  <c:v>6.1759043306999999</c:v>
                </c:pt>
                <c:pt idx="3259">
                  <c:v>6.1759043306999999</c:v>
                </c:pt>
                <c:pt idx="3260">
                  <c:v>6.1730726459999996</c:v>
                </c:pt>
                <c:pt idx="3261">
                  <c:v>6.1730726459999996</c:v>
                </c:pt>
                <c:pt idx="3262">
                  <c:v>6.1730726459999996</c:v>
                </c:pt>
                <c:pt idx="3263">
                  <c:v>6.1702409613000002</c:v>
                </c:pt>
                <c:pt idx="3264">
                  <c:v>6.1702409613000002</c:v>
                </c:pt>
                <c:pt idx="3265">
                  <c:v>6.1674092765999999</c:v>
                </c:pt>
                <c:pt idx="3266">
                  <c:v>6.1674092765999999</c:v>
                </c:pt>
                <c:pt idx="3267">
                  <c:v>6.1645775918999997</c:v>
                </c:pt>
                <c:pt idx="3268">
                  <c:v>6.1645775918999997</c:v>
                </c:pt>
                <c:pt idx="3269">
                  <c:v>6.1617459071999994</c:v>
                </c:pt>
                <c:pt idx="3270">
                  <c:v>6.1617459071999994</c:v>
                </c:pt>
                <c:pt idx="3271">
                  <c:v>6.1589142225</c:v>
                </c:pt>
                <c:pt idx="3272">
                  <c:v>6.1589142225</c:v>
                </c:pt>
                <c:pt idx="3273">
                  <c:v>6.1560825377999997</c:v>
                </c:pt>
                <c:pt idx="3274">
                  <c:v>6.1560825377999997</c:v>
                </c:pt>
                <c:pt idx="3275">
                  <c:v>6.1532508531000003</c:v>
                </c:pt>
                <c:pt idx="3276">
                  <c:v>6.1532508531000003</c:v>
                </c:pt>
                <c:pt idx="3277">
                  <c:v>6.1504191683999991</c:v>
                </c:pt>
                <c:pt idx="3278">
                  <c:v>6.1504191683999991</c:v>
                </c:pt>
                <c:pt idx="3279">
                  <c:v>6.1475874836999997</c:v>
                </c:pt>
                <c:pt idx="3280">
                  <c:v>6.1475874836999997</c:v>
                </c:pt>
                <c:pt idx="3281">
                  <c:v>6.1447557989999995</c:v>
                </c:pt>
                <c:pt idx="3282">
                  <c:v>6.1447557989999995</c:v>
                </c:pt>
                <c:pt idx="3283">
                  <c:v>6.1419241143000001</c:v>
                </c:pt>
                <c:pt idx="3284">
                  <c:v>6.1419241143000001</c:v>
                </c:pt>
                <c:pt idx="3285">
                  <c:v>6.1390924295999998</c:v>
                </c:pt>
                <c:pt idx="3286">
                  <c:v>6.1390924295999998</c:v>
                </c:pt>
                <c:pt idx="3287">
                  <c:v>6.1362607448999995</c:v>
                </c:pt>
                <c:pt idx="3288">
                  <c:v>6.1362607448999995</c:v>
                </c:pt>
                <c:pt idx="3289">
                  <c:v>6.1334290601999992</c:v>
                </c:pt>
                <c:pt idx="3290">
                  <c:v>6.1334290601999992</c:v>
                </c:pt>
                <c:pt idx="3291">
                  <c:v>6.1305973754999998</c:v>
                </c:pt>
                <c:pt idx="3292">
                  <c:v>6.1305973754999998</c:v>
                </c:pt>
                <c:pt idx="3293">
                  <c:v>6.1277656907999996</c:v>
                </c:pt>
                <c:pt idx="3294">
                  <c:v>6.1277656907999996</c:v>
                </c:pt>
                <c:pt idx="3295">
                  <c:v>6.1249340061000002</c:v>
                </c:pt>
                <c:pt idx="3296">
                  <c:v>6.1249340061000002</c:v>
                </c:pt>
                <c:pt idx="3297">
                  <c:v>6.1221023213999999</c:v>
                </c:pt>
                <c:pt idx="3298">
                  <c:v>6.1221023213999999</c:v>
                </c:pt>
                <c:pt idx="3299">
                  <c:v>6.1192706366999996</c:v>
                </c:pt>
                <c:pt idx="3300">
                  <c:v>6.1192706366999996</c:v>
                </c:pt>
                <c:pt idx="3301">
                  <c:v>6.1164389520000002</c:v>
                </c:pt>
                <c:pt idx="3302">
                  <c:v>6.1164389520000002</c:v>
                </c:pt>
                <c:pt idx="3303">
                  <c:v>6.1136072672999999</c:v>
                </c:pt>
                <c:pt idx="3304">
                  <c:v>6.1136072672999999</c:v>
                </c:pt>
                <c:pt idx="3305">
                  <c:v>6.1136072672999999</c:v>
                </c:pt>
                <c:pt idx="3306">
                  <c:v>6.1107755826000005</c:v>
                </c:pt>
                <c:pt idx="3307">
                  <c:v>6.1107755826000005</c:v>
                </c:pt>
                <c:pt idx="3308">
                  <c:v>6.1079438978999994</c:v>
                </c:pt>
                <c:pt idx="3309">
                  <c:v>6.1079438978999994</c:v>
                </c:pt>
                <c:pt idx="3310">
                  <c:v>6.1051122132</c:v>
                </c:pt>
                <c:pt idx="3311">
                  <c:v>6.1051122132</c:v>
                </c:pt>
                <c:pt idx="3312">
                  <c:v>6.1022805284999997</c:v>
                </c:pt>
                <c:pt idx="3313">
                  <c:v>6.1022805284999997</c:v>
                </c:pt>
                <c:pt idx="3314">
                  <c:v>6.0994488438000003</c:v>
                </c:pt>
                <c:pt idx="3315">
                  <c:v>6.0994488438000003</c:v>
                </c:pt>
                <c:pt idx="3316">
                  <c:v>6.0966171591</c:v>
                </c:pt>
                <c:pt idx="3317">
                  <c:v>6.0966171591</c:v>
                </c:pt>
                <c:pt idx="3318">
                  <c:v>6.0937854743999997</c:v>
                </c:pt>
                <c:pt idx="3319">
                  <c:v>6.0937854743999997</c:v>
                </c:pt>
                <c:pt idx="3320">
                  <c:v>6.0909537896999995</c:v>
                </c:pt>
                <c:pt idx="3321">
                  <c:v>6.0909537896999995</c:v>
                </c:pt>
                <c:pt idx="3322">
                  <c:v>6.0881221050000001</c:v>
                </c:pt>
                <c:pt idx="3323">
                  <c:v>6.0881221050000001</c:v>
                </c:pt>
                <c:pt idx="3324">
                  <c:v>6.0852904202999998</c:v>
                </c:pt>
                <c:pt idx="3325">
                  <c:v>6.0852904202999998</c:v>
                </c:pt>
                <c:pt idx="3326">
                  <c:v>6.0824587356000004</c:v>
                </c:pt>
                <c:pt idx="3327">
                  <c:v>6.0824587356000004</c:v>
                </c:pt>
                <c:pt idx="3328">
                  <c:v>6.0796270508999992</c:v>
                </c:pt>
                <c:pt idx="3329">
                  <c:v>6.0796270508999992</c:v>
                </c:pt>
                <c:pt idx="3330">
                  <c:v>6.0767953661999998</c:v>
                </c:pt>
                <c:pt idx="3331">
                  <c:v>6.0767953661999998</c:v>
                </c:pt>
                <c:pt idx="3332">
                  <c:v>6.0739636814999995</c:v>
                </c:pt>
                <c:pt idx="3333">
                  <c:v>6.0739636814999995</c:v>
                </c:pt>
                <c:pt idx="3334">
                  <c:v>6.0711319968000002</c:v>
                </c:pt>
                <c:pt idx="3335">
                  <c:v>6.0711319968000002</c:v>
                </c:pt>
                <c:pt idx="3336">
                  <c:v>6.0711319968000002</c:v>
                </c:pt>
                <c:pt idx="3337">
                  <c:v>6.0683003120999999</c:v>
                </c:pt>
                <c:pt idx="3338">
                  <c:v>6.0683003120999999</c:v>
                </c:pt>
                <c:pt idx="3339">
                  <c:v>6.0654686273999996</c:v>
                </c:pt>
                <c:pt idx="3340">
                  <c:v>6.0654686273999996</c:v>
                </c:pt>
                <c:pt idx="3341">
                  <c:v>6.0626369426999993</c:v>
                </c:pt>
                <c:pt idx="3342">
                  <c:v>6.0626369426999993</c:v>
                </c:pt>
                <c:pt idx="3343">
                  <c:v>6.0598052579999999</c:v>
                </c:pt>
                <c:pt idx="3344">
                  <c:v>6.0598052579999999</c:v>
                </c:pt>
                <c:pt idx="3345">
                  <c:v>6.0569735732999996</c:v>
                </c:pt>
                <c:pt idx="3346">
                  <c:v>6.0569735732999996</c:v>
                </c:pt>
                <c:pt idx="3347">
                  <c:v>6.0541418886000002</c:v>
                </c:pt>
                <c:pt idx="3348">
                  <c:v>6.0541418886000002</c:v>
                </c:pt>
                <c:pt idx="3349">
                  <c:v>6.0513102038999991</c:v>
                </c:pt>
                <c:pt idx="3350">
                  <c:v>6.0513102038999991</c:v>
                </c:pt>
                <c:pt idx="3351">
                  <c:v>6.0484785191999997</c:v>
                </c:pt>
                <c:pt idx="3352">
                  <c:v>6.0484785191999997</c:v>
                </c:pt>
                <c:pt idx="3353">
                  <c:v>6.0456468344999994</c:v>
                </c:pt>
                <c:pt idx="3354">
                  <c:v>6.0456468344999994</c:v>
                </c:pt>
                <c:pt idx="3355">
                  <c:v>6.0428151498</c:v>
                </c:pt>
                <c:pt idx="3356">
                  <c:v>6.0428151498</c:v>
                </c:pt>
                <c:pt idx="3357">
                  <c:v>6.0399834650999997</c:v>
                </c:pt>
                <c:pt idx="3358">
                  <c:v>6.0399834650999997</c:v>
                </c:pt>
                <c:pt idx="3359">
                  <c:v>6.0343200957000001</c:v>
                </c:pt>
                <c:pt idx="3360">
                  <c:v>6.0314884109999998</c:v>
                </c:pt>
                <c:pt idx="3361">
                  <c:v>6.0258250416000001</c:v>
                </c:pt>
                <c:pt idx="3362">
                  <c:v>6.0229933568999998</c:v>
                </c:pt>
                <c:pt idx="3363">
                  <c:v>6.0201616721999995</c:v>
                </c:pt>
                <c:pt idx="3364">
                  <c:v>6.0144983027999999</c:v>
                </c:pt>
                <c:pt idx="3365">
                  <c:v>6.0116666181000005</c:v>
                </c:pt>
                <c:pt idx="3366">
                  <c:v>6.0060032486999999</c:v>
                </c:pt>
                <c:pt idx="3367">
                  <c:v>6.0031715639999996</c:v>
                </c:pt>
                <c:pt idx="3368">
                  <c:v>5.9975081946</c:v>
                </c:pt>
                <c:pt idx="3369">
                  <c:v>5.9946765098999997</c:v>
                </c:pt>
                <c:pt idx="3370">
                  <c:v>5.9918448251999994</c:v>
                </c:pt>
                <c:pt idx="3371">
                  <c:v>5.9861814557999997</c:v>
                </c:pt>
                <c:pt idx="3372">
                  <c:v>5.9833497711000003</c:v>
                </c:pt>
                <c:pt idx="3373">
                  <c:v>5.9776864016999998</c:v>
                </c:pt>
                <c:pt idx="3374">
                  <c:v>5.9748547169999995</c:v>
                </c:pt>
                <c:pt idx="3375">
                  <c:v>5.9691913475999998</c:v>
                </c:pt>
                <c:pt idx="3376">
                  <c:v>5.9663596628999995</c:v>
                </c:pt>
                <c:pt idx="3377">
                  <c:v>5.9635279781999992</c:v>
                </c:pt>
                <c:pt idx="3378">
                  <c:v>5.9578646087999996</c:v>
                </c:pt>
                <c:pt idx="3379">
                  <c:v>5.9550329241000002</c:v>
                </c:pt>
                <c:pt idx="3380">
                  <c:v>5.9493695546999996</c:v>
                </c:pt>
                <c:pt idx="3381">
                  <c:v>5.9465378700000002</c:v>
                </c:pt>
                <c:pt idx="3382">
                  <c:v>5.9408745006000006</c:v>
                </c:pt>
                <c:pt idx="3383">
                  <c:v>5.9380428158999994</c:v>
                </c:pt>
                <c:pt idx="3384">
                  <c:v>5.9352111312</c:v>
                </c:pt>
                <c:pt idx="3385">
                  <c:v>5.9295477618000003</c:v>
                </c:pt>
                <c:pt idx="3386">
                  <c:v>5.9267160771</c:v>
                </c:pt>
                <c:pt idx="3387">
                  <c:v>5.9210527076999995</c:v>
                </c:pt>
                <c:pt idx="3388">
                  <c:v>5.9182210230000001</c:v>
                </c:pt>
                <c:pt idx="3389">
                  <c:v>5.9153893382999998</c:v>
                </c:pt>
                <c:pt idx="3390">
                  <c:v>5.9097259688999992</c:v>
                </c:pt>
                <c:pt idx="3391">
                  <c:v>5.9068942841999998</c:v>
                </c:pt>
                <c:pt idx="3392">
                  <c:v>5.9012309148000002</c:v>
                </c:pt>
                <c:pt idx="3393">
                  <c:v>5.8983992300999999</c:v>
                </c:pt>
                <c:pt idx="3394">
                  <c:v>5.8955675453999996</c:v>
                </c:pt>
                <c:pt idx="3395">
                  <c:v>5.8899041759999999</c:v>
                </c:pt>
                <c:pt idx="3396">
                  <c:v>5.8870724912999997</c:v>
                </c:pt>
                <c:pt idx="3397">
                  <c:v>5.8814091218999991</c:v>
                </c:pt>
                <c:pt idx="3398">
                  <c:v>5.8785774371999997</c:v>
                </c:pt>
                <c:pt idx="3399">
                  <c:v>5.8757457524999994</c:v>
                </c:pt>
                <c:pt idx="3400">
                  <c:v>5.8700823830999997</c:v>
                </c:pt>
                <c:pt idx="3401">
                  <c:v>5.8672506983999995</c:v>
                </c:pt>
                <c:pt idx="3402">
                  <c:v>5.8615873289999998</c:v>
                </c:pt>
                <c:pt idx="3403">
                  <c:v>5.8587556443000004</c:v>
                </c:pt>
                <c:pt idx="3404">
                  <c:v>5.8559239596000001</c:v>
                </c:pt>
                <c:pt idx="3405">
                  <c:v>5.8502605901999996</c:v>
                </c:pt>
                <c:pt idx="3406">
                  <c:v>5.8474289055000002</c:v>
                </c:pt>
                <c:pt idx="3407">
                  <c:v>5.8417655361000005</c:v>
                </c:pt>
                <c:pt idx="3408">
                  <c:v>5.8389338513999993</c:v>
                </c:pt>
                <c:pt idx="3409">
                  <c:v>5.8361021666999999</c:v>
                </c:pt>
                <c:pt idx="3410">
                  <c:v>5.8304387973000003</c:v>
                </c:pt>
                <c:pt idx="3411">
                  <c:v>5.8276071126</c:v>
                </c:pt>
                <c:pt idx="3412">
                  <c:v>5.8219437431999994</c:v>
                </c:pt>
                <c:pt idx="3413">
                  <c:v>5.8191120585</c:v>
                </c:pt>
                <c:pt idx="3414">
                  <c:v>5.8162803737999997</c:v>
                </c:pt>
                <c:pt idx="3415">
                  <c:v>5.8106170043999992</c:v>
                </c:pt>
                <c:pt idx="3416">
                  <c:v>5.8077853196999998</c:v>
                </c:pt>
                <c:pt idx="3417">
                  <c:v>5.8021219503000001</c:v>
                </c:pt>
                <c:pt idx="3418">
                  <c:v>5.7992902655999998</c:v>
                </c:pt>
                <c:pt idx="3419">
                  <c:v>5.7964585808999995</c:v>
                </c:pt>
                <c:pt idx="3420">
                  <c:v>5.7907952114999999</c:v>
                </c:pt>
                <c:pt idx="3421">
                  <c:v>5.7879635267999996</c:v>
                </c:pt>
                <c:pt idx="3422">
                  <c:v>5.7851318421000002</c:v>
                </c:pt>
                <c:pt idx="3423">
                  <c:v>5.7794684726999996</c:v>
                </c:pt>
                <c:pt idx="3424">
                  <c:v>5.7766367880000002</c:v>
                </c:pt>
                <c:pt idx="3425">
                  <c:v>5.7709734186000006</c:v>
                </c:pt>
                <c:pt idx="3426">
                  <c:v>5.7681417338999994</c:v>
                </c:pt>
                <c:pt idx="3427">
                  <c:v>5.7653100492</c:v>
                </c:pt>
                <c:pt idx="3428">
                  <c:v>5.7596466798000003</c:v>
                </c:pt>
                <c:pt idx="3429">
                  <c:v>5.7568149951000001</c:v>
                </c:pt>
                <c:pt idx="3430">
                  <c:v>5.7539833103999998</c:v>
                </c:pt>
                <c:pt idx="3431">
                  <c:v>5.7483199410000001</c:v>
                </c:pt>
                <c:pt idx="3432">
                  <c:v>5.7454882562999998</c:v>
                </c:pt>
                <c:pt idx="3433">
                  <c:v>5.7398248868999993</c:v>
                </c:pt>
                <c:pt idx="3434">
                  <c:v>5.7369932021999999</c:v>
                </c:pt>
                <c:pt idx="3435">
                  <c:v>5.7341615174999996</c:v>
                </c:pt>
                <c:pt idx="3436">
                  <c:v>5.7284981480999999</c:v>
                </c:pt>
                <c:pt idx="3437">
                  <c:v>5.7256664633999996</c:v>
                </c:pt>
                <c:pt idx="3438">
                  <c:v>5.7228347786999993</c:v>
                </c:pt>
                <c:pt idx="3439">
                  <c:v>5.7171714092999997</c:v>
                </c:pt>
                <c:pt idx="3440">
                  <c:v>5.7143397246000003</c:v>
                </c:pt>
                <c:pt idx="3441">
                  <c:v>5.7115080398999991</c:v>
                </c:pt>
                <c:pt idx="3442">
                  <c:v>5.7058446704999994</c:v>
                </c:pt>
                <c:pt idx="3443">
                  <c:v>5.7030129858</c:v>
                </c:pt>
                <c:pt idx="3444">
                  <c:v>5.6973496163999995</c:v>
                </c:pt>
                <c:pt idx="3445">
                  <c:v>5.6945179317000001</c:v>
                </c:pt>
                <c:pt idx="3446">
                  <c:v>5.6916862469999998</c:v>
                </c:pt>
                <c:pt idx="3447">
                  <c:v>5.6860228776000001</c:v>
                </c:pt>
                <c:pt idx="3448">
                  <c:v>5.6831911928999999</c:v>
                </c:pt>
                <c:pt idx="3449">
                  <c:v>5.6803595081999996</c:v>
                </c:pt>
                <c:pt idx="3450">
                  <c:v>5.6746961387999999</c:v>
                </c:pt>
                <c:pt idx="3451">
                  <c:v>5.6718644541000005</c:v>
                </c:pt>
                <c:pt idx="3452">
                  <c:v>5.6690327693999993</c:v>
                </c:pt>
                <c:pt idx="3453">
                  <c:v>5.6633693999999997</c:v>
                </c:pt>
                <c:pt idx="3454">
                  <c:v>5.6605377153000003</c:v>
                </c:pt>
                <c:pt idx="3455">
                  <c:v>5.6577060306</c:v>
                </c:pt>
                <c:pt idx="3456">
                  <c:v>5.6520426611999994</c:v>
                </c:pt>
                <c:pt idx="3457">
                  <c:v>5.6492109765</c:v>
                </c:pt>
                <c:pt idx="3458">
                  <c:v>5.6463792917999998</c:v>
                </c:pt>
                <c:pt idx="3459">
                  <c:v>5.6407159223999992</c:v>
                </c:pt>
                <c:pt idx="3460">
                  <c:v>5.6378842376999998</c:v>
                </c:pt>
                <c:pt idx="3461">
                  <c:v>5.6322208683000001</c:v>
                </c:pt>
                <c:pt idx="3462">
                  <c:v>5.6293891835999998</c:v>
                </c:pt>
                <c:pt idx="3463">
                  <c:v>5.6265574988999996</c:v>
                </c:pt>
                <c:pt idx="3464">
                  <c:v>5.6208941294999999</c:v>
                </c:pt>
                <c:pt idx="3465">
                  <c:v>5.6180624447999996</c:v>
                </c:pt>
                <c:pt idx="3466">
                  <c:v>5.6152307601000002</c:v>
                </c:pt>
                <c:pt idx="3467">
                  <c:v>5.6095673906999997</c:v>
                </c:pt>
                <c:pt idx="3468">
                  <c:v>5.6067357060000003</c:v>
                </c:pt>
                <c:pt idx="3469">
                  <c:v>5.6039040213</c:v>
                </c:pt>
                <c:pt idx="3470">
                  <c:v>5.5982406518999994</c:v>
                </c:pt>
                <c:pt idx="3471">
                  <c:v>5.5954089672</c:v>
                </c:pt>
                <c:pt idx="3472">
                  <c:v>5.5925772824999997</c:v>
                </c:pt>
                <c:pt idx="3473">
                  <c:v>5.5869139131000001</c:v>
                </c:pt>
                <c:pt idx="3474">
                  <c:v>5.5840822283999998</c:v>
                </c:pt>
                <c:pt idx="3475">
                  <c:v>5.5812505436999995</c:v>
                </c:pt>
                <c:pt idx="3476">
                  <c:v>5.5755871742999998</c:v>
                </c:pt>
                <c:pt idx="3477">
                  <c:v>5.5727554896000004</c:v>
                </c:pt>
                <c:pt idx="3478">
                  <c:v>5.5699238048999993</c:v>
                </c:pt>
                <c:pt idx="3479">
                  <c:v>5.5642604354999996</c:v>
                </c:pt>
                <c:pt idx="3480">
                  <c:v>5.5614287508000002</c:v>
                </c:pt>
                <c:pt idx="3481">
                  <c:v>5.5585970660999999</c:v>
                </c:pt>
                <c:pt idx="3482">
                  <c:v>5.5529336966999994</c:v>
                </c:pt>
                <c:pt idx="3483">
                  <c:v>5.550102012</c:v>
                </c:pt>
                <c:pt idx="3484">
                  <c:v>5.5472703272999997</c:v>
                </c:pt>
                <c:pt idx="3485">
                  <c:v>5.5416069578999991</c:v>
                </c:pt>
                <c:pt idx="3486">
                  <c:v>5.5387752731999997</c:v>
                </c:pt>
                <c:pt idx="3487">
                  <c:v>5.5359435884999995</c:v>
                </c:pt>
                <c:pt idx="3488">
                  <c:v>5.5331119038000001</c:v>
                </c:pt>
                <c:pt idx="3489">
                  <c:v>5.5274485343999995</c:v>
                </c:pt>
                <c:pt idx="3490">
                  <c:v>5.5246168497000001</c:v>
                </c:pt>
                <c:pt idx="3491">
                  <c:v>5.5217851649999998</c:v>
                </c:pt>
                <c:pt idx="3492">
                  <c:v>5.5161217956000002</c:v>
                </c:pt>
                <c:pt idx="3493">
                  <c:v>5.5132901108999999</c:v>
                </c:pt>
                <c:pt idx="3494">
                  <c:v>5.5104584261999996</c:v>
                </c:pt>
                <c:pt idx="3495">
                  <c:v>5.5047950567999999</c:v>
                </c:pt>
                <c:pt idx="3496">
                  <c:v>5.5019633721000005</c:v>
                </c:pt>
                <c:pt idx="3497">
                  <c:v>5.4991316873999994</c:v>
                </c:pt>
                <c:pt idx="3498">
                  <c:v>5.4934683179999997</c:v>
                </c:pt>
                <c:pt idx="3499">
                  <c:v>5.4906366333000003</c:v>
                </c:pt>
                <c:pt idx="3500">
                  <c:v>5.4878049486</c:v>
                </c:pt>
                <c:pt idx="3501">
                  <c:v>5.4821415791999994</c:v>
                </c:pt>
                <c:pt idx="3502">
                  <c:v>5.4793098945000001</c:v>
                </c:pt>
                <c:pt idx="3503">
                  <c:v>5.4764782097999998</c:v>
                </c:pt>
                <c:pt idx="3504">
                  <c:v>5.4736465251000004</c:v>
                </c:pt>
                <c:pt idx="3505">
                  <c:v>5.4679831556999998</c:v>
                </c:pt>
                <c:pt idx="3506">
                  <c:v>5.4651514709999995</c:v>
                </c:pt>
                <c:pt idx="3507">
                  <c:v>5.4623197863000001</c:v>
                </c:pt>
                <c:pt idx="3508">
                  <c:v>5.4566564168999996</c:v>
                </c:pt>
                <c:pt idx="3509">
                  <c:v>5.4538247321999993</c:v>
                </c:pt>
                <c:pt idx="3510">
                  <c:v>5.4509930474999999</c:v>
                </c:pt>
                <c:pt idx="3511">
                  <c:v>5.4453296781000002</c:v>
                </c:pt>
                <c:pt idx="3512">
                  <c:v>5.4424979934</c:v>
                </c:pt>
                <c:pt idx="3513">
                  <c:v>5.4396663086999997</c:v>
                </c:pt>
                <c:pt idx="3514">
                  <c:v>5.4368346239999994</c:v>
                </c:pt>
                <c:pt idx="3515">
                  <c:v>5.4311712545999997</c:v>
                </c:pt>
                <c:pt idx="3516">
                  <c:v>5.4283395698999994</c:v>
                </c:pt>
                <c:pt idx="3517">
                  <c:v>5.4255078852</c:v>
                </c:pt>
                <c:pt idx="3518">
                  <c:v>5.4198445158000004</c:v>
                </c:pt>
                <c:pt idx="3519">
                  <c:v>5.4170128311000001</c:v>
                </c:pt>
                <c:pt idx="3520">
                  <c:v>5.4141811463999998</c:v>
                </c:pt>
                <c:pt idx="3521">
                  <c:v>5.4085177770000001</c:v>
                </c:pt>
                <c:pt idx="3522">
                  <c:v>5.4056860922999999</c:v>
                </c:pt>
                <c:pt idx="3523">
                  <c:v>5.4028544076000005</c:v>
                </c:pt>
                <c:pt idx="3524">
                  <c:v>5.4000227228999993</c:v>
                </c:pt>
                <c:pt idx="3525">
                  <c:v>5.3943593534999996</c:v>
                </c:pt>
                <c:pt idx="3526">
                  <c:v>5.3915276688000002</c:v>
                </c:pt>
                <c:pt idx="3527">
                  <c:v>5.3886959840999999</c:v>
                </c:pt>
                <c:pt idx="3528">
                  <c:v>5.3830326146999994</c:v>
                </c:pt>
                <c:pt idx="3529">
                  <c:v>5.38020093</c:v>
                </c:pt>
                <c:pt idx="3530">
                  <c:v>5.3773692452999997</c:v>
                </c:pt>
                <c:pt idx="3531">
                  <c:v>5.3745375606000003</c:v>
                </c:pt>
                <c:pt idx="3532">
                  <c:v>5.3688741911999998</c:v>
                </c:pt>
                <c:pt idx="3533">
                  <c:v>5.3660425064999995</c:v>
                </c:pt>
                <c:pt idx="3534">
                  <c:v>5.3632108218000001</c:v>
                </c:pt>
                <c:pt idx="3535">
                  <c:v>5.3603791370999998</c:v>
                </c:pt>
                <c:pt idx="3536">
                  <c:v>5.3547157676999992</c:v>
                </c:pt>
                <c:pt idx="3537">
                  <c:v>5.3518840829999998</c:v>
                </c:pt>
                <c:pt idx="3538">
                  <c:v>5.3490523982999996</c:v>
                </c:pt>
                <c:pt idx="3539">
                  <c:v>5.3433890288999999</c:v>
                </c:pt>
                <c:pt idx="3540">
                  <c:v>5.3405573441999996</c:v>
                </c:pt>
                <c:pt idx="3541">
                  <c:v>5.3377256595000002</c:v>
                </c:pt>
                <c:pt idx="3542">
                  <c:v>5.3348939747999999</c:v>
                </c:pt>
                <c:pt idx="3543">
                  <c:v>5.3292306053999994</c:v>
                </c:pt>
                <c:pt idx="3544">
                  <c:v>5.3263989207</c:v>
                </c:pt>
                <c:pt idx="3545">
                  <c:v>5.3235672359999997</c:v>
                </c:pt>
                <c:pt idx="3546">
                  <c:v>5.3179038666</c:v>
                </c:pt>
                <c:pt idx="3547">
                  <c:v>5.3150721818999997</c:v>
                </c:pt>
                <c:pt idx="3548">
                  <c:v>5.3122404971999995</c:v>
                </c:pt>
                <c:pt idx="3549">
                  <c:v>5.3094088125000001</c:v>
                </c:pt>
                <c:pt idx="3550">
                  <c:v>5.3037454431000004</c:v>
                </c:pt>
                <c:pt idx="3551">
                  <c:v>5.3009137583999992</c:v>
                </c:pt>
                <c:pt idx="3552">
                  <c:v>5.2980820736999998</c:v>
                </c:pt>
                <c:pt idx="3553">
                  <c:v>5.2952503889999996</c:v>
                </c:pt>
                <c:pt idx="3554">
                  <c:v>5.2895870195999999</c:v>
                </c:pt>
                <c:pt idx="3555">
                  <c:v>5.2867553348999996</c:v>
                </c:pt>
                <c:pt idx="3556">
                  <c:v>5.2839236501999993</c:v>
                </c:pt>
                <c:pt idx="3557">
                  <c:v>5.2810919654999999</c:v>
                </c:pt>
                <c:pt idx="3558">
                  <c:v>5.2754285961000003</c:v>
                </c:pt>
                <c:pt idx="3559">
                  <c:v>5.2725969113999991</c:v>
                </c:pt>
                <c:pt idx="3560">
                  <c:v>5.2697652266999997</c:v>
                </c:pt>
                <c:pt idx="3561">
                  <c:v>5.2669335419999994</c:v>
                </c:pt>
                <c:pt idx="3562">
                  <c:v>5.2612701725999997</c:v>
                </c:pt>
                <c:pt idx="3563">
                  <c:v>5.2584384878999995</c:v>
                </c:pt>
                <c:pt idx="3564">
                  <c:v>5.2556068032000001</c:v>
                </c:pt>
                <c:pt idx="3565">
                  <c:v>5.2527751184999998</c:v>
                </c:pt>
                <c:pt idx="3566">
                  <c:v>5.2471117491000001</c:v>
                </c:pt>
                <c:pt idx="3567">
                  <c:v>5.2442800643999998</c:v>
                </c:pt>
                <c:pt idx="3568">
                  <c:v>5.2414483796999995</c:v>
                </c:pt>
                <c:pt idx="3569">
                  <c:v>5.2386166950000002</c:v>
                </c:pt>
                <c:pt idx="3570">
                  <c:v>5.2329533256000005</c:v>
                </c:pt>
                <c:pt idx="3571">
                  <c:v>5.2301216408999993</c:v>
                </c:pt>
                <c:pt idx="3572">
                  <c:v>5.2272899561999999</c:v>
                </c:pt>
                <c:pt idx="3573">
                  <c:v>5.2244582714999996</c:v>
                </c:pt>
                <c:pt idx="3574">
                  <c:v>5.2187949021</c:v>
                </c:pt>
                <c:pt idx="3575">
                  <c:v>5.2159632173999997</c:v>
                </c:pt>
                <c:pt idx="3576">
                  <c:v>5.2131315326999994</c:v>
                </c:pt>
                <c:pt idx="3577">
                  <c:v>5.210299848</c:v>
                </c:pt>
                <c:pt idx="3578">
                  <c:v>5.2046364786000003</c:v>
                </c:pt>
                <c:pt idx="3579">
                  <c:v>5.2018047938999992</c:v>
                </c:pt>
                <c:pt idx="3580">
                  <c:v>5.1989731091999998</c:v>
                </c:pt>
                <c:pt idx="3581">
                  <c:v>5.1961414244999995</c:v>
                </c:pt>
                <c:pt idx="3582">
                  <c:v>5.1904780550999998</c:v>
                </c:pt>
                <c:pt idx="3583">
                  <c:v>5.1876463703999995</c:v>
                </c:pt>
                <c:pt idx="3584">
                  <c:v>5.1848146856999993</c:v>
                </c:pt>
                <c:pt idx="3585">
                  <c:v>5.1819830009999999</c:v>
                </c:pt>
                <c:pt idx="3586">
                  <c:v>5.1763196316000002</c:v>
                </c:pt>
                <c:pt idx="3587">
                  <c:v>5.1734879468999999</c:v>
                </c:pt>
                <c:pt idx="3588">
                  <c:v>5.1706562621999996</c:v>
                </c:pt>
                <c:pt idx="3589">
                  <c:v>5.1678245775000002</c:v>
                </c:pt>
                <c:pt idx="3590">
                  <c:v>5.1649928928</c:v>
                </c:pt>
                <c:pt idx="3591">
                  <c:v>5.1593295233999994</c:v>
                </c:pt>
                <c:pt idx="3592">
                  <c:v>5.1564978387</c:v>
                </c:pt>
                <c:pt idx="3593">
                  <c:v>5.1536661539999997</c:v>
                </c:pt>
                <c:pt idx="3594">
                  <c:v>5.1508344693000003</c:v>
                </c:pt>
                <c:pt idx="3595">
                  <c:v>5.1451710998999998</c:v>
                </c:pt>
                <c:pt idx="3596">
                  <c:v>5.1423394151999995</c:v>
                </c:pt>
                <c:pt idx="3597">
                  <c:v>5.1395077305000001</c:v>
                </c:pt>
                <c:pt idx="3598">
                  <c:v>5.1366760457999998</c:v>
                </c:pt>
                <c:pt idx="3599">
                  <c:v>5.1310126763999993</c:v>
                </c:pt>
                <c:pt idx="3600">
                  <c:v>5.1281809916999999</c:v>
                </c:pt>
                <c:pt idx="3601">
                  <c:v>5.1253493069999996</c:v>
                </c:pt>
                <c:pt idx="3602">
                  <c:v>5.1225176223000002</c:v>
                </c:pt>
                <c:pt idx="3603">
                  <c:v>5.1196859375999999</c:v>
                </c:pt>
                <c:pt idx="3604">
                  <c:v>5.1140225681999993</c:v>
                </c:pt>
                <c:pt idx="3605">
                  <c:v>5.1111908834999999</c:v>
                </c:pt>
                <c:pt idx="3606">
                  <c:v>5.1083591987999997</c:v>
                </c:pt>
                <c:pt idx="3607">
                  <c:v>5.1055275141000003</c:v>
                </c:pt>
                <c:pt idx="3608">
                  <c:v>5.0998641446999997</c:v>
                </c:pt>
                <c:pt idx="3609">
                  <c:v>5.0970324599999994</c:v>
                </c:pt>
                <c:pt idx="3610">
                  <c:v>5.0942007753</c:v>
                </c:pt>
                <c:pt idx="3611">
                  <c:v>5.0913690905999998</c:v>
                </c:pt>
                <c:pt idx="3612">
                  <c:v>5.0885374058999995</c:v>
                </c:pt>
                <c:pt idx="3613">
                  <c:v>5.0828740364999998</c:v>
                </c:pt>
                <c:pt idx="3614">
                  <c:v>5.0800423518000004</c:v>
                </c:pt>
                <c:pt idx="3615">
                  <c:v>5.0772106671000001</c:v>
                </c:pt>
                <c:pt idx="3616">
                  <c:v>5.0743789823999998</c:v>
                </c:pt>
                <c:pt idx="3617">
                  <c:v>5.0715472976999996</c:v>
                </c:pt>
                <c:pt idx="3618">
                  <c:v>5.0658839282999999</c:v>
                </c:pt>
                <c:pt idx="3619">
                  <c:v>5.0630522436000005</c:v>
                </c:pt>
                <c:pt idx="3620">
                  <c:v>5.0602205588999993</c:v>
                </c:pt>
                <c:pt idx="3621">
                  <c:v>5.0573888741999999</c:v>
                </c:pt>
                <c:pt idx="3622">
                  <c:v>5.0545571894999997</c:v>
                </c:pt>
                <c:pt idx="3623">
                  <c:v>5.0488938201</c:v>
                </c:pt>
                <c:pt idx="3624">
                  <c:v>5.0460621353999997</c:v>
                </c:pt>
                <c:pt idx="3625">
                  <c:v>5.0432304506999994</c:v>
                </c:pt>
                <c:pt idx="3626">
                  <c:v>5.040398766</c:v>
                </c:pt>
                <c:pt idx="3627">
                  <c:v>5.0375670812999997</c:v>
                </c:pt>
                <c:pt idx="3628">
                  <c:v>5.0319037118999992</c:v>
                </c:pt>
                <c:pt idx="3629">
                  <c:v>5.0290720271999998</c:v>
                </c:pt>
                <c:pt idx="3630">
                  <c:v>5.0262403424999995</c:v>
                </c:pt>
                <c:pt idx="3631">
                  <c:v>5.0234086578000001</c:v>
                </c:pt>
                <c:pt idx="3632">
                  <c:v>5.0177452883999996</c:v>
                </c:pt>
                <c:pt idx="3633">
                  <c:v>5.0007551801999996</c:v>
                </c:pt>
                <c:pt idx="3634">
                  <c:v>4.9865967567</c:v>
                </c:pt>
                <c:pt idx="3635">
                  <c:v>4.9724383331999995</c:v>
                </c:pt>
                <c:pt idx="3636">
                  <c:v>4.9582799096999999</c:v>
                </c:pt>
                <c:pt idx="3637">
                  <c:v>4.9441214861999994</c:v>
                </c:pt>
                <c:pt idx="3638">
                  <c:v>4.9299630626999997</c:v>
                </c:pt>
                <c:pt idx="3639">
                  <c:v>4.9158046392000001</c:v>
                </c:pt>
                <c:pt idx="3640">
                  <c:v>4.9016462156999996</c:v>
                </c:pt>
                <c:pt idx="3641">
                  <c:v>4.8874877922</c:v>
                </c:pt>
                <c:pt idx="3642">
                  <c:v>4.8733293686999994</c:v>
                </c:pt>
                <c:pt idx="3643">
                  <c:v>4.8591709451999998</c:v>
                </c:pt>
                <c:pt idx="3644">
                  <c:v>4.8450125216999993</c:v>
                </c:pt>
                <c:pt idx="3645">
                  <c:v>4.8308540981999997</c:v>
                </c:pt>
                <c:pt idx="3646">
                  <c:v>4.8166956747</c:v>
                </c:pt>
                <c:pt idx="3647">
                  <c:v>4.8025372511999995</c:v>
                </c:pt>
                <c:pt idx="3648">
                  <c:v>4.7883788276999999</c:v>
                </c:pt>
                <c:pt idx="3649">
                  <c:v>4.7742204041999994</c:v>
                </c:pt>
                <c:pt idx="3650">
                  <c:v>4.7600619806999998</c:v>
                </c:pt>
                <c:pt idx="3651">
                  <c:v>4.7487352418999995</c:v>
                </c:pt>
                <c:pt idx="3652">
                  <c:v>4.7345768183999999</c:v>
                </c:pt>
                <c:pt idx="3653">
                  <c:v>4.7204183948999994</c:v>
                </c:pt>
                <c:pt idx="3654">
                  <c:v>4.7062599713999997</c:v>
                </c:pt>
                <c:pt idx="3655">
                  <c:v>4.6921015478999992</c:v>
                </c:pt>
                <c:pt idx="3656">
                  <c:v>4.6779431243999996</c:v>
                </c:pt>
                <c:pt idx="3657">
                  <c:v>4.6666163856000002</c:v>
                </c:pt>
                <c:pt idx="3658">
                  <c:v>4.6524579621000006</c:v>
                </c:pt>
                <c:pt idx="3659">
                  <c:v>4.6382995386000001</c:v>
                </c:pt>
                <c:pt idx="3660">
                  <c:v>4.6241411151000005</c:v>
                </c:pt>
                <c:pt idx="3661">
                  <c:v>4.6128143763000002</c:v>
                </c:pt>
                <c:pt idx="3662">
                  <c:v>4.5986559527999997</c:v>
                </c:pt>
                <c:pt idx="3663">
                  <c:v>4.5844975293000001</c:v>
                </c:pt>
                <c:pt idx="3664">
                  <c:v>4.5731707904999999</c:v>
                </c:pt>
                <c:pt idx="3665">
                  <c:v>4.5590123670000002</c:v>
                </c:pt>
                <c:pt idx="3666">
                  <c:v>4.5448539434999997</c:v>
                </c:pt>
                <c:pt idx="3667">
                  <c:v>4.5335272046999995</c:v>
                </c:pt>
                <c:pt idx="3668">
                  <c:v>4.5193687811999999</c:v>
                </c:pt>
                <c:pt idx="3669">
                  <c:v>4.5052103576999993</c:v>
                </c:pt>
                <c:pt idx="3670">
                  <c:v>4.4938836189</c:v>
                </c:pt>
                <c:pt idx="3671">
                  <c:v>4.4797251953999995</c:v>
                </c:pt>
                <c:pt idx="3672">
                  <c:v>4.4655667718999998</c:v>
                </c:pt>
                <c:pt idx="3673">
                  <c:v>4.4542400331000005</c:v>
                </c:pt>
                <c:pt idx="3674">
                  <c:v>4.4400816096</c:v>
                </c:pt>
                <c:pt idx="3675">
                  <c:v>4.4287548707999997</c:v>
                </c:pt>
                <c:pt idx="3676">
                  <c:v>4.4145964473000001</c:v>
                </c:pt>
                <c:pt idx="3677">
                  <c:v>4.4032697084999999</c:v>
                </c:pt>
                <c:pt idx="3678">
                  <c:v>4.3891112850000003</c:v>
                </c:pt>
                <c:pt idx="3679">
                  <c:v>4.3777845462</c:v>
                </c:pt>
                <c:pt idx="3680">
                  <c:v>4.3636261226999995</c:v>
                </c:pt>
                <c:pt idx="3681">
                  <c:v>4.3522993838999993</c:v>
                </c:pt>
                <c:pt idx="3682">
                  <c:v>4.3381409603999996</c:v>
                </c:pt>
                <c:pt idx="3683">
                  <c:v>4.3268142216000003</c:v>
                </c:pt>
                <c:pt idx="3684">
                  <c:v>4.3126557980999998</c:v>
                </c:pt>
                <c:pt idx="3685">
                  <c:v>4.3013290593000004</c:v>
                </c:pt>
                <c:pt idx="3686">
                  <c:v>4.2900023205000002</c:v>
                </c:pt>
                <c:pt idx="3687">
                  <c:v>4.2758438969999997</c:v>
                </c:pt>
                <c:pt idx="3688">
                  <c:v>4.2645171581999994</c:v>
                </c:pt>
                <c:pt idx="3689">
                  <c:v>4.2531904193999992</c:v>
                </c:pt>
                <c:pt idx="3690">
                  <c:v>4.2390319958999996</c:v>
                </c:pt>
                <c:pt idx="3691">
                  <c:v>4.2277052571000002</c:v>
                </c:pt>
                <c:pt idx="3692">
                  <c:v>4.2163785183</c:v>
                </c:pt>
                <c:pt idx="3693">
                  <c:v>4.2022200948000004</c:v>
                </c:pt>
                <c:pt idx="3694">
                  <c:v>4.1908933560000001</c:v>
                </c:pt>
                <c:pt idx="3695">
                  <c:v>4.1795666171999999</c:v>
                </c:pt>
                <c:pt idx="3696">
                  <c:v>4.1654081936999994</c:v>
                </c:pt>
                <c:pt idx="3697">
                  <c:v>4.1540814548999991</c:v>
                </c:pt>
                <c:pt idx="3698">
                  <c:v>4.1427547160999998</c:v>
                </c:pt>
                <c:pt idx="3699">
                  <c:v>4.1314279773000004</c:v>
                </c:pt>
                <c:pt idx="3700">
                  <c:v>4.1172695537999999</c:v>
                </c:pt>
                <c:pt idx="3701">
                  <c:v>4.1059428149999997</c:v>
                </c:pt>
                <c:pt idx="3702">
                  <c:v>4.0946160761999995</c:v>
                </c:pt>
                <c:pt idx="3703">
                  <c:v>4.0832893373999992</c:v>
                </c:pt>
                <c:pt idx="3704">
                  <c:v>4.0719625985999999</c:v>
                </c:pt>
                <c:pt idx="3705">
                  <c:v>4.0578041751000002</c:v>
                </c:pt>
                <c:pt idx="3706">
                  <c:v>4.0464774363</c:v>
                </c:pt>
                <c:pt idx="3707">
                  <c:v>4.0351506974999998</c:v>
                </c:pt>
                <c:pt idx="3708">
                  <c:v>4.0238239586999995</c:v>
                </c:pt>
                <c:pt idx="3709">
                  <c:v>4.0124972198999993</c:v>
                </c:pt>
                <c:pt idx="3710">
                  <c:v>4.0011704811</c:v>
                </c:pt>
                <c:pt idx="3711">
                  <c:v>3.9898437423000002</c:v>
                </c:pt>
                <c:pt idx="3712">
                  <c:v>3.9785170034999999</c:v>
                </c:pt>
                <c:pt idx="3713">
                  <c:v>3.9671902646999997</c:v>
                </c:pt>
                <c:pt idx="3714">
                  <c:v>3.9530318411999996</c:v>
                </c:pt>
                <c:pt idx="3715">
                  <c:v>3.9417051023999994</c:v>
                </c:pt>
                <c:pt idx="3716">
                  <c:v>3.9303783636</c:v>
                </c:pt>
                <c:pt idx="3717">
                  <c:v>3.9190516248000002</c:v>
                </c:pt>
                <c:pt idx="3718">
                  <c:v>3.907724886</c:v>
                </c:pt>
                <c:pt idx="3719">
                  <c:v>3.8963981471999998</c:v>
                </c:pt>
                <c:pt idx="3720">
                  <c:v>3.8850714083999995</c:v>
                </c:pt>
                <c:pt idx="3721">
                  <c:v>3.8737446696000002</c:v>
                </c:pt>
                <c:pt idx="3722">
                  <c:v>3.8624179308</c:v>
                </c:pt>
                <c:pt idx="3723">
                  <c:v>3.8510911919999997</c:v>
                </c:pt>
                <c:pt idx="3724">
                  <c:v>3.8425961378999998</c:v>
                </c:pt>
                <c:pt idx="3725">
                  <c:v>3.8312693991000004</c:v>
                </c:pt>
                <c:pt idx="3726">
                  <c:v>3.8199426603000002</c:v>
                </c:pt>
                <c:pt idx="3727">
                  <c:v>3.8086159214999999</c:v>
                </c:pt>
                <c:pt idx="3728">
                  <c:v>3.7972891826999997</c:v>
                </c:pt>
                <c:pt idx="3729">
                  <c:v>3.7859624438999995</c:v>
                </c:pt>
                <c:pt idx="3730">
                  <c:v>3.7746357051000001</c:v>
                </c:pt>
                <c:pt idx="3731">
                  <c:v>3.7633089662999999</c:v>
                </c:pt>
                <c:pt idx="3732">
                  <c:v>3.7519822275000001</c:v>
                </c:pt>
                <c:pt idx="3733">
                  <c:v>3.7434871733999997</c:v>
                </c:pt>
                <c:pt idx="3734">
                  <c:v>3.7321604346000004</c:v>
                </c:pt>
                <c:pt idx="3735">
                  <c:v>3.7208336958000001</c:v>
                </c:pt>
                <c:pt idx="3736">
                  <c:v>3.652873263</c:v>
                </c:pt>
                <c:pt idx="3737">
                  <c:v>3.5792494607999998</c:v>
                </c:pt>
                <c:pt idx="3738">
                  <c:v>3.5112890279999998</c:v>
                </c:pt>
                <c:pt idx="3739">
                  <c:v>3.4433285951999997</c:v>
                </c:pt>
                <c:pt idx="3740">
                  <c:v>3.3753681624</c:v>
                </c:pt>
                <c:pt idx="3741">
                  <c:v>3.3102394143000002</c:v>
                </c:pt>
                <c:pt idx="3742">
                  <c:v>3.2451106661999995</c:v>
                </c:pt>
                <c:pt idx="3743">
                  <c:v>3.1828136028</c:v>
                </c:pt>
                <c:pt idx="3744">
                  <c:v>3.1205165394000001</c:v>
                </c:pt>
                <c:pt idx="3745">
                  <c:v>3.0582194760000001</c:v>
                </c:pt>
                <c:pt idx="3746">
                  <c:v>2.9987540973</c:v>
                </c:pt>
                <c:pt idx="3747">
                  <c:v>2.9421204033000001</c:v>
                </c:pt>
                <c:pt idx="3748">
                  <c:v>2.8854867093000003</c:v>
                </c:pt>
                <c:pt idx="3749">
                  <c:v>2.8288530153</c:v>
                </c:pt>
                <c:pt idx="3750">
                  <c:v>2.7722193213000001</c:v>
                </c:pt>
                <c:pt idx="3751">
                  <c:v>2.7184173119999997</c:v>
                </c:pt>
                <c:pt idx="3752">
                  <c:v>2.6646153026999997</c:v>
                </c:pt>
                <c:pt idx="3753">
                  <c:v>2.6136449781</c:v>
                </c:pt>
                <c:pt idx="3754">
                  <c:v>2.5626746534999998</c:v>
                </c:pt>
                <c:pt idx="3755">
                  <c:v>2.5145360135999999</c:v>
                </c:pt>
                <c:pt idx="3756">
                  <c:v>2.4635656889999997</c:v>
                </c:pt>
                <c:pt idx="3757">
                  <c:v>2.4154270490999998</c:v>
                </c:pt>
                <c:pt idx="3758">
                  <c:v>2.3701200939000002</c:v>
                </c:pt>
                <c:pt idx="3759">
                  <c:v>2.3219814539999999</c:v>
                </c:pt>
                <c:pt idx="3760">
                  <c:v>2.2766744988000003</c:v>
                </c:pt>
                <c:pt idx="3761">
                  <c:v>2.2341992283000001</c:v>
                </c:pt>
                <c:pt idx="3762">
                  <c:v>2.1888922731</c:v>
                </c:pt>
                <c:pt idx="3763">
                  <c:v>2.1464170025999998</c:v>
                </c:pt>
                <c:pt idx="3764">
                  <c:v>2.1067734168000003</c:v>
                </c:pt>
                <c:pt idx="3765">
                  <c:v>2.0642981463000001</c:v>
                </c:pt>
                <c:pt idx="3766">
                  <c:v>2.0246545605000001</c:v>
                </c:pt>
                <c:pt idx="3767">
                  <c:v>1.9850109746999998</c:v>
                </c:pt>
                <c:pt idx="3768">
                  <c:v>1.9453673889</c:v>
                </c:pt>
                <c:pt idx="3769">
                  <c:v>1.9085554878000002</c:v>
                </c:pt>
                <c:pt idx="3770">
                  <c:v>1.8717435866999999</c:v>
                </c:pt>
                <c:pt idx="3771">
                  <c:v>1.8349316856</c:v>
                </c:pt>
                <c:pt idx="3772">
                  <c:v>1.7981197844999999</c:v>
                </c:pt>
                <c:pt idx="3773">
                  <c:v>1.7641395680999998</c:v>
                </c:pt>
                <c:pt idx="3774">
                  <c:v>1.7301593517</c:v>
                </c:pt>
                <c:pt idx="3775">
                  <c:v>1.6961791353</c:v>
                </c:pt>
                <c:pt idx="3776">
                  <c:v>1.6621989188999999</c:v>
                </c:pt>
                <c:pt idx="3777">
                  <c:v>1.6310503872</c:v>
                </c:pt>
                <c:pt idx="3778">
                  <c:v>1.5970701707999999</c:v>
                </c:pt>
                <c:pt idx="3779">
                  <c:v>1.5234463685999999</c:v>
                </c:pt>
                <c:pt idx="3780">
                  <c:v>1.4554859357999999</c:v>
                </c:pt>
                <c:pt idx="3781">
                  <c:v>1.387525503</c:v>
                </c:pt>
                <c:pt idx="3782">
                  <c:v>1.3252284395999998</c:v>
                </c:pt>
                <c:pt idx="3783">
                  <c:v>1.2657630609000001</c:v>
                </c:pt>
                <c:pt idx="3784">
                  <c:v>1.2062976822</c:v>
                </c:pt>
                <c:pt idx="3785">
                  <c:v>1.1524956729</c:v>
                </c:pt>
                <c:pt idx="3786">
                  <c:v>1.0986936636</c:v>
                </c:pt>
                <c:pt idx="3787">
                  <c:v>1.047723339</c:v>
                </c:pt>
                <c:pt idx="3788">
                  <c:v>1.0024163838</c:v>
                </c:pt>
                <c:pt idx="3789">
                  <c:v>0.95427774390000009</c:v>
                </c:pt>
                <c:pt idx="3790">
                  <c:v>0.91180247340000009</c:v>
                </c:pt>
                <c:pt idx="3791">
                  <c:v>0.86932720289999998</c:v>
                </c:pt>
                <c:pt idx="3792">
                  <c:v>0.82968361710000005</c:v>
                </c:pt>
                <c:pt idx="3793">
                  <c:v>0.79287171599999995</c:v>
                </c:pt>
                <c:pt idx="3794">
                  <c:v>0.75605981489999996</c:v>
                </c:pt>
                <c:pt idx="3795">
                  <c:v>0.72207959850000003</c:v>
                </c:pt>
                <c:pt idx="3796">
                  <c:v>0.68809938209999999</c:v>
                </c:pt>
                <c:pt idx="3797">
                  <c:v>0.65695085040000001</c:v>
                </c:pt>
                <c:pt idx="3798">
                  <c:v>0.62863400339999997</c:v>
                </c:pt>
                <c:pt idx="3799">
                  <c:v>0.60031715639999994</c:v>
                </c:pt>
                <c:pt idx="3800">
                  <c:v>0.57200030940000002</c:v>
                </c:pt>
                <c:pt idx="3801">
                  <c:v>0.54651514710000004</c:v>
                </c:pt>
                <c:pt idx="3802">
                  <c:v>0.52102998479999996</c:v>
                </c:pt>
                <c:pt idx="3803">
                  <c:v>0.49554482249999998</c:v>
                </c:pt>
                <c:pt idx="3804">
                  <c:v>0.47289134489999995</c:v>
                </c:pt>
                <c:pt idx="3805">
                  <c:v>0.45306955199999999</c:v>
                </c:pt>
                <c:pt idx="3806">
                  <c:v>0.43324775910000002</c:v>
                </c:pt>
                <c:pt idx="3807">
                  <c:v>0.41342596619999999</c:v>
                </c:pt>
                <c:pt idx="3808">
                  <c:v>0.39360417329999997</c:v>
                </c:pt>
                <c:pt idx="3809">
                  <c:v>0.37661406510000001</c:v>
                </c:pt>
                <c:pt idx="3810">
                  <c:v>0.35962395689999999</c:v>
                </c:pt>
                <c:pt idx="3811">
                  <c:v>0.34263384869999997</c:v>
                </c:pt>
                <c:pt idx="3812">
                  <c:v>0.3256437405</c:v>
                </c:pt>
                <c:pt idx="3813">
                  <c:v>0.31148531699999998</c:v>
                </c:pt>
                <c:pt idx="3814">
                  <c:v>0.29732689349999997</c:v>
                </c:pt>
                <c:pt idx="3815">
                  <c:v>0.28316847000000001</c:v>
                </c:pt>
                <c:pt idx="3816">
                  <c:v>0.27184173119999999</c:v>
                </c:pt>
                <c:pt idx="3817">
                  <c:v>0.25768330769999997</c:v>
                </c:pt>
                <c:pt idx="3818">
                  <c:v>0.24635656889999996</c:v>
                </c:pt>
                <c:pt idx="3819">
                  <c:v>0.2350298301</c:v>
                </c:pt>
                <c:pt idx="3820">
                  <c:v>0.22370309129999999</c:v>
                </c:pt>
                <c:pt idx="3821">
                  <c:v>0.21520803719999998</c:v>
                </c:pt>
                <c:pt idx="3822">
                  <c:v>0.20388129839999999</c:v>
                </c:pt>
                <c:pt idx="3823">
                  <c:v>0.19538624430000001</c:v>
                </c:pt>
                <c:pt idx="3824">
                  <c:v>0.18689119019999997</c:v>
                </c:pt>
                <c:pt idx="3825">
                  <c:v>0.17839613609999999</c:v>
                </c:pt>
                <c:pt idx="3826">
                  <c:v>0.16990108199999998</c:v>
                </c:pt>
                <c:pt idx="3827">
                  <c:v>0.1614060279</c:v>
                </c:pt>
                <c:pt idx="3828">
                  <c:v>0.15574265849999999</c:v>
                </c:pt>
                <c:pt idx="3829">
                  <c:v>0.14724760440000001</c:v>
                </c:pt>
                <c:pt idx="3830">
                  <c:v>0.141584235</c:v>
                </c:pt>
                <c:pt idx="3831">
                  <c:v>0.13308918089999999</c:v>
                </c:pt>
                <c:pt idx="3832">
                  <c:v>0.12742581149999999</c:v>
                </c:pt>
                <c:pt idx="3833">
                  <c:v>0.12176244209999999</c:v>
                </c:pt>
                <c:pt idx="3834">
                  <c:v>0.11609907269999999</c:v>
                </c:pt>
                <c:pt idx="3835">
                  <c:v>0.11043570329999999</c:v>
                </c:pt>
                <c:pt idx="3836">
                  <c:v>0.10760401859999999</c:v>
                </c:pt>
                <c:pt idx="3837">
                  <c:v>0.1019406492</c:v>
                </c:pt>
                <c:pt idx="3838">
                  <c:v>9.627727979999999E-2</c:v>
                </c:pt>
                <c:pt idx="3839">
                  <c:v>9.3445595099999987E-2</c:v>
                </c:pt>
                <c:pt idx="3840">
                  <c:v>8.7782225699999994E-2</c:v>
                </c:pt>
                <c:pt idx="3841">
                  <c:v>8.4950540999999991E-2</c:v>
                </c:pt>
                <c:pt idx="3842">
                  <c:v>7.9287171599999998E-2</c:v>
                </c:pt>
                <c:pt idx="3843">
                  <c:v>7.6455486900000008E-2</c:v>
                </c:pt>
                <c:pt idx="3844">
                  <c:v>7.3623802200000005E-2</c:v>
                </c:pt>
                <c:pt idx="3845">
                  <c:v>7.0792117500000001E-2</c:v>
                </c:pt>
                <c:pt idx="3846">
                  <c:v>6.7960432799999998E-2</c:v>
                </c:pt>
                <c:pt idx="3847">
                  <c:v>6.2297063400000005E-2</c:v>
                </c:pt>
                <c:pt idx="3848">
                  <c:v>5.9465378700000002E-2</c:v>
                </c:pt>
                <c:pt idx="3849">
                  <c:v>5.6633693999999998E-2</c:v>
                </c:pt>
                <c:pt idx="3850">
                  <c:v>5.6633693999999998E-2</c:v>
                </c:pt>
                <c:pt idx="3851">
                  <c:v>5.3802009299999995E-2</c:v>
                </c:pt>
                <c:pt idx="3852">
                  <c:v>5.0970324599999998E-2</c:v>
                </c:pt>
                <c:pt idx="3853">
                  <c:v>4.8138639899999995E-2</c:v>
                </c:pt>
                <c:pt idx="3854">
                  <c:v>4.5306955199999999E-2</c:v>
                </c:pt>
                <c:pt idx="3855">
                  <c:v>4.2475270499999995E-2</c:v>
                </c:pt>
                <c:pt idx="3856">
                  <c:v>4.2475270499999995E-2</c:v>
                </c:pt>
                <c:pt idx="3857">
                  <c:v>3.9643585799999999E-2</c:v>
                </c:pt>
                <c:pt idx="3858">
                  <c:v>3.6811901100000002E-2</c:v>
                </c:pt>
                <c:pt idx="3859">
                  <c:v>3.6811901100000002E-2</c:v>
                </c:pt>
                <c:pt idx="3860">
                  <c:v>3.3980216399999999E-2</c:v>
                </c:pt>
                <c:pt idx="3861">
                  <c:v>3.3980216399999999E-2</c:v>
                </c:pt>
                <c:pt idx="3862">
                  <c:v>3.1148531700000003E-2</c:v>
                </c:pt>
                <c:pt idx="3863">
                  <c:v>3.1148531700000003E-2</c:v>
                </c:pt>
                <c:pt idx="3864">
                  <c:v>2.8316846999999999E-2</c:v>
                </c:pt>
                <c:pt idx="3865">
                  <c:v>2.8316846999999999E-2</c:v>
                </c:pt>
                <c:pt idx="3866">
                  <c:v>2.5485162299999999E-2</c:v>
                </c:pt>
                <c:pt idx="3867">
                  <c:v>2.5485162299999999E-2</c:v>
                </c:pt>
                <c:pt idx="3868">
                  <c:v>2.2653477599999999E-2</c:v>
                </c:pt>
                <c:pt idx="3869">
                  <c:v>2.2653477599999999E-2</c:v>
                </c:pt>
                <c:pt idx="3870">
                  <c:v>2.2653477599999999E-2</c:v>
                </c:pt>
                <c:pt idx="3871">
                  <c:v>1.9821792899999999E-2</c:v>
                </c:pt>
                <c:pt idx="3872">
                  <c:v>1.9821792899999999E-2</c:v>
                </c:pt>
                <c:pt idx="3873">
                  <c:v>1.9821792899999999E-2</c:v>
                </c:pt>
                <c:pt idx="3874">
                  <c:v>1.6990108199999999E-2</c:v>
                </c:pt>
                <c:pt idx="3875">
                  <c:v>1.6990108199999999E-2</c:v>
                </c:pt>
                <c:pt idx="3876">
                  <c:v>1.6990108199999999E-2</c:v>
                </c:pt>
                <c:pt idx="3877">
                  <c:v>1.6990108199999999E-2</c:v>
                </c:pt>
                <c:pt idx="3878">
                  <c:v>1.41584235E-2</c:v>
                </c:pt>
                <c:pt idx="3879">
                  <c:v>1.41584235E-2</c:v>
                </c:pt>
                <c:pt idx="3880">
                  <c:v>1.41584235E-2</c:v>
                </c:pt>
                <c:pt idx="3881">
                  <c:v>1.41584235E-2</c:v>
                </c:pt>
                <c:pt idx="3882">
                  <c:v>1.13267388E-2</c:v>
                </c:pt>
                <c:pt idx="3883">
                  <c:v>1.13267388E-2</c:v>
                </c:pt>
                <c:pt idx="3884">
                  <c:v>1.13267388E-2</c:v>
                </c:pt>
                <c:pt idx="3885">
                  <c:v>1.13267388E-2</c:v>
                </c:pt>
                <c:pt idx="3886">
                  <c:v>1.13267388E-2</c:v>
                </c:pt>
                <c:pt idx="3887">
                  <c:v>8.4950540999999997E-3</c:v>
                </c:pt>
                <c:pt idx="3888">
                  <c:v>8.4950540999999997E-3</c:v>
                </c:pt>
                <c:pt idx="3889">
                  <c:v>8.4950540999999997E-3</c:v>
                </c:pt>
                <c:pt idx="3890">
                  <c:v>8.4950540999999997E-3</c:v>
                </c:pt>
                <c:pt idx="3891">
                  <c:v>8.4950540999999997E-3</c:v>
                </c:pt>
                <c:pt idx="3892">
                  <c:v>8.4950540999999997E-3</c:v>
                </c:pt>
                <c:pt idx="3893">
                  <c:v>8.4950540999999997E-3</c:v>
                </c:pt>
                <c:pt idx="3894">
                  <c:v>8.4950540999999997E-3</c:v>
                </c:pt>
                <c:pt idx="3895">
                  <c:v>5.6633693999999998E-3</c:v>
                </c:pt>
                <c:pt idx="3896">
                  <c:v>5.6633693999999998E-3</c:v>
                </c:pt>
                <c:pt idx="3897">
                  <c:v>5.6633693999999998E-3</c:v>
                </c:pt>
                <c:pt idx="3898">
                  <c:v>5.6633693999999998E-3</c:v>
                </c:pt>
                <c:pt idx="3899">
                  <c:v>5.6633693999999998E-3</c:v>
                </c:pt>
                <c:pt idx="3900">
                  <c:v>5.6633693999999998E-3</c:v>
                </c:pt>
                <c:pt idx="3901">
                  <c:v>5.6633693999999998E-3</c:v>
                </c:pt>
                <c:pt idx="3902">
                  <c:v>5.6633693999999998E-3</c:v>
                </c:pt>
                <c:pt idx="3903">
                  <c:v>5.6633693999999998E-3</c:v>
                </c:pt>
                <c:pt idx="3904">
                  <c:v>5.6633693999999998E-3</c:v>
                </c:pt>
                <c:pt idx="3905">
                  <c:v>2.8316846999999999E-3</c:v>
                </c:pt>
                <c:pt idx="3906">
                  <c:v>2.8316846999999999E-3</c:v>
                </c:pt>
                <c:pt idx="3907">
                  <c:v>2.8316846999999999E-3</c:v>
                </c:pt>
                <c:pt idx="3908">
                  <c:v>2.8316846999999999E-3</c:v>
                </c:pt>
                <c:pt idx="3909">
                  <c:v>2.8316846999999999E-3</c:v>
                </c:pt>
                <c:pt idx="3910">
                  <c:v>2.8316846999999999E-3</c:v>
                </c:pt>
                <c:pt idx="3911">
                  <c:v>2.8316846999999999E-3</c:v>
                </c:pt>
                <c:pt idx="3912">
                  <c:v>2.8316846999999999E-3</c:v>
                </c:pt>
                <c:pt idx="3913">
                  <c:v>2.8316846999999999E-3</c:v>
                </c:pt>
                <c:pt idx="3914">
                  <c:v>2.8316846999999999E-3</c:v>
                </c:pt>
                <c:pt idx="3915">
                  <c:v>2.8316846999999999E-3</c:v>
                </c:pt>
                <c:pt idx="3916">
                  <c:v>2.8316846999999999E-3</c:v>
                </c:pt>
                <c:pt idx="3917">
                  <c:v>2.8316846999999999E-3</c:v>
                </c:pt>
                <c:pt idx="3918">
                  <c:v>2.8316846999999999E-3</c:v>
                </c:pt>
                <c:pt idx="3919">
                  <c:v>2.8316846999999999E-3</c:v>
                </c:pt>
                <c:pt idx="3920">
                  <c:v>2.8316846999999999E-3</c:v>
                </c:pt>
                <c:pt idx="3921">
                  <c:v>2.8316846999999999E-3</c:v>
                </c:pt>
                <c:pt idx="3922">
                  <c:v>2.8316846999999999E-3</c:v>
                </c:pt>
                <c:pt idx="3923">
                  <c:v>2.8316846999999999E-3</c:v>
                </c:pt>
                <c:pt idx="3924">
                  <c:v>2.8316846999999999E-3</c:v>
                </c:pt>
                <c:pt idx="3925">
                  <c:v>2.8316846999999999E-3</c:v>
                </c:pt>
                <c:pt idx="3926">
                  <c:v>2.8316846999999999E-3</c:v>
                </c:pt>
                <c:pt idx="3927">
                  <c:v>2.8316846999999999E-3</c:v>
                </c:pt>
                <c:pt idx="3928">
                  <c:v>2.8316846999999999E-3</c:v>
                </c:pt>
                <c:pt idx="3929">
                  <c:v>0</c:v>
                </c:pt>
                <c:pt idx="3930">
                  <c:v>0</c:v>
                </c:pt>
                <c:pt idx="3931">
                  <c:v>0</c:v>
                </c:pt>
                <c:pt idx="3932">
                  <c:v>0</c:v>
                </c:pt>
                <c:pt idx="3933">
                  <c:v>0</c:v>
                </c:pt>
                <c:pt idx="3934">
                  <c:v>0</c:v>
                </c:pt>
                <c:pt idx="3935">
                  <c:v>0</c:v>
                </c:pt>
                <c:pt idx="3936">
                  <c:v>0</c:v>
                </c:pt>
                <c:pt idx="3937">
                  <c:v>0</c:v>
                </c:pt>
                <c:pt idx="3938">
                  <c:v>0</c:v>
                </c:pt>
                <c:pt idx="3939">
                  <c:v>0</c:v>
                </c:pt>
                <c:pt idx="3940">
                  <c:v>0</c:v>
                </c:pt>
                <c:pt idx="3941">
                  <c:v>0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</c:v>
                </c:pt>
                <c:pt idx="3949">
                  <c:v>0</c:v>
                </c:pt>
                <c:pt idx="3950">
                  <c:v>0</c:v>
                </c:pt>
                <c:pt idx="3951">
                  <c:v>0</c:v>
                </c:pt>
                <c:pt idx="3952">
                  <c:v>0</c:v>
                </c:pt>
                <c:pt idx="3953">
                  <c:v>0</c:v>
                </c:pt>
                <c:pt idx="3954">
                  <c:v>0</c:v>
                </c:pt>
                <c:pt idx="3955">
                  <c:v>0</c:v>
                </c:pt>
                <c:pt idx="3956">
                  <c:v>0</c:v>
                </c:pt>
                <c:pt idx="3957">
                  <c:v>0</c:v>
                </c:pt>
                <c:pt idx="3958">
                  <c:v>0</c:v>
                </c:pt>
                <c:pt idx="3959">
                  <c:v>0</c:v>
                </c:pt>
                <c:pt idx="3960">
                  <c:v>0</c:v>
                </c:pt>
                <c:pt idx="3961">
                  <c:v>0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0</c:v>
                </c:pt>
                <c:pt idx="3966">
                  <c:v>0</c:v>
                </c:pt>
                <c:pt idx="3967">
                  <c:v>0</c:v>
                </c:pt>
                <c:pt idx="3968">
                  <c:v>0</c:v>
                </c:pt>
                <c:pt idx="3969">
                  <c:v>0</c:v>
                </c:pt>
                <c:pt idx="3970">
                  <c:v>0</c:v>
                </c:pt>
                <c:pt idx="3971">
                  <c:v>0</c:v>
                </c:pt>
                <c:pt idx="3972">
                  <c:v>0</c:v>
                </c:pt>
                <c:pt idx="3973">
                  <c:v>0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</c:v>
                </c:pt>
                <c:pt idx="3980">
                  <c:v>0</c:v>
                </c:pt>
                <c:pt idx="3981">
                  <c:v>0</c:v>
                </c:pt>
                <c:pt idx="3982">
                  <c:v>0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0</c:v>
                </c:pt>
                <c:pt idx="3997">
                  <c:v>0</c:v>
                </c:pt>
                <c:pt idx="3998">
                  <c:v>0</c:v>
                </c:pt>
                <c:pt idx="3999">
                  <c:v>0</c:v>
                </c:pt>
                <c:pt idx="4000">
                  <c:v>0</c:v>
                </c:pt>
                <c:pt idx="4001">
                  <c:v>0</c:v>
                </c:pt>
                <c:pt idx="4002">
                  <c:v>0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</c:v>
                </c:pt>
                <c:pt idx="4007">
                  <c:v>0</c:v>
                </c:pt>
                <c:pt idx="4008">
                  <c:v>0</c:v>
                </c:pt>
                <c:pt idx="4009">
                  <c:v>0</c:v>
                </c:pt>
                <c:pt idx="4010">
                  <c:v>0</c:v>
                </c:pt>
                <c:pt idx="4011">
                  <c:v>0</c:v>
                </c:pt>
                <c:pt idx="4012">
                  <c:v>0</c:v>
                </c:pt>
                <c:pt idx="4013">
                  <c:v>0</c:v>
                </c:pt>
                <c:pt idx="4014">
                  <c:v>0</c:v>
                </c:pt>
                <c:pt idx="4015">
                  <c:v>0</c:v>
                </c:pt>
                <c:pt idx="4016">
                  <c:v>0</c:v>
                </c:pt>
                <c:pt idx="4017">
                  <c:v>0</c:v>
                </c:pt>
                <c:pt idx="4018">
                  <c:v>0</c:v>
                </c:pt>
                <c:pt idx="4019">
                  <c:v>0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0</c:v>
                </c:pt>
                <c:pt idx="4032">
                  <c:v>0</c:v>
                </c:pt>
                <c:pt idx="4033">
                  <c:v>0</c:v>
                </c:pt>
                <c:pt idx="4034">
                  <c:v>0</c:v>
                </c:pt>
                <c:pt idx="4035">
                  <c:v>0</c:v>
                </c:pt>
                <c:pt idx="4036">
                  <c:v>0</c:v>
                </c:pt>
                <c:pt idx="4037">
                  <c:v>0</c:v>
                </c:pt>
                <c:pt idx="4038">
                  <c:v>0</c:v>
                </c:pt>
                <c:pt idx="4039">
                  <c:v>0</c:v>
                </c:pt>
                <c:pt idx="4040">
                  <c:v>0</c:v>
                </c:pt>
                <c:pt idx="4041">
                  <c:v>0</c:v>
                </c:pt>
                <c:pt idx="4042">
                  <c:v>0</c:v>
                </c:pt>
                <c:pt idx="4043">
                  <c:v>0</c:v>
                </c:pt>
                <c:pt idx="4044">
                  <c:v>0</c:v>
                </c:pt>
                <c:pt idx="4045">
                  <c:v>0</c:v>
                </c:pt>
                <c:pt idx="4046">
                  <c:v>0</c:v>
                </c:pt>
                <c:pt idx="4047">
                  <c:v>0</c:v>
                </c:pt>
                <c:pt idx="4048">
                  <c:v>0</c:v>
                </c:pt>
                <c:pt idx="4049">
                  <c:v>0</c:v>
                </c:pt>
                <c:pt idx="4050">
                  <c:v>0</c:v>
                </c:pt>
                <c:pt idx="4051">
                  <c:v>0</c:v>
                </c:pt>
                <c:pt idx="4052">
                  <c:v>0</c:v>
                </c:pt>
                <c:pt idx="4053">
                  <c:v>0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0</c:v>
                </c:pt>
                <c:pt idx="4059">
                  <c:v>0</c:v>
                </c:pt>
                <c:pt idx="4060">
                  <c:v>0</c:v>
                </c:pt>
                <c:pt idx="4061">
                  <c:v>0</c:v>
                </c:pt>
                <c:pt idx="4062">
                  <c:v>0</c:v>
                </c:pt>
                <c:pt idx="4063">
                  <c:v>0</c:v>
                </c:pt>
                <c:pt idx="4064">
                  <c:v>0</c:v>
                </c:pt>
                <c:pt idx="4065">
                  <c:v>0</c:v>
                </c:pt>
                <c:pt idx="4066">
                  <c:v>0</c:v>
                </c:pt>
                <c:pt idx="4067">
                  <c:v>0</c:v>
                </c:pt>
                <c:pt idx="4068">
                  <c:v>0</c:v>
                </c:pt>
                <c:pt idx="4069">
                  <c:v>0</c:v>
                </c:pt>
                <c:pt idx="4070">
                  <c:v>0</c:v>
                </c:pt>
                <c:pt idx="4071">
                  <c:v>0</c:v>
                </c:pt>
                <c:pt idx="4072">
                  <c:v>0</c:v>
                </c:pt>
                <c:pt idx="4073">
                  <c:v>0</c:v>
                </c:pt>
                <c:pt idx="4074">
                  <c:v>0</c:v>
                </c:pt>
                <c:pt idx="4075">
                  <c:v>0</c:v>
                </c:pt>
                <c:pt idx="4076">
                  <c:v>0</c:v>
                </c:pt>
                <c:pt idx="4077">
                  <c:v>0</c:v>
                </c:pt>
                <c:pt idx="4078">
                  <c:v>0</c:v>
                </c:pt>
                <c:pt idx="4079">
                  <c:v>0</c:v>
                </c:pt>
                <c:pt idx="4080">
                  <c:v>0</c:v>
                </c:pt>
                <c:pt idx="4081">
                  <c:v>0</c:v>
                </c:pt>
                <c:pt idx="4082">
                  <c:v>0</c:v>
                </c:pt>
                <c:pt idx="4083">
                  <c:v>0</c:v>
                </c:pt>
                <c:pt idx="4084">
                  <c:v>0</c:v>
                </c:pt>
                <c:pt idx="4085">
                  <c:v>0</c:v>
                </c:pt>
                <c:pt idx="4086">
                  <c:v>0</c:v>
                </c:pt>
                <c:pt idx="4087">
                  <c:v>0</c:v>
                </c:pt>
                <c:pt idx="4088">
                  <c:v>0</c:v>
                </c:pt>
                <c:pt idx="4089">
                  <c:v>0</c:v>
                </c:pt>
                <c:pt idx="4090">
                  <c:v>0</c:v>
                </c:pt>
                <c:pt idx="4091">
                  <c:v>0</c:v>
                </c:pt>
                <c:pt idx="4092">
                  <c:v>0</c:v>
                </c:pt>
                <c:pt idx="4093">
                  <c:v>0</c:v>
                </c:pt>
                <c:pt idx="4094">
                  <c:v>0</c:v>
                </c:pt>
                <c:pt idx="4095">
                  <c:v>0</c:v>
                </c:pt>
                <c:pt idx="4096">
                  <c:v>0</c:v>
                </c:pt>
                <c:pt idx="4097">
                  <c:v>0</c:v>
                </c:pt>
                <c:pt idx="4098">
                  <c:v>0</c:v>
                </c:pt>
                <c:pt idx="4099">
                  <c:v>0</c:v>
                </c:pt>
                <c:pt idx="4100">
                  <c:v>0</c:v>
                </c:pt>
                <c:pt idx="4101">
                  <c:v>0</c:v>
                </c:pt>
                <c:pt idx="4102">
                  <c:v>0</c:v>
                </c:pt>
                <c:pt idx="4103">
                  <c:v>0</c:v>
                </c:pt>
                <c:pt idx="4104">
                  <c:v>0</c:v>
                </c:pt>
                <c:pt idx="4105">
                  <c:v>0</c:v>
                </c:pt>
                <c:pt idx="4106">
                  <c:v>0</c:v>
                </c:pt>
                <c:pt idx="4107">
                  <c:v>0</c:v>
                </c:pt>
                <c:pt idx="4108">
                  <c:v>0</c:v>
                </c:pt>
                <c:pt idx="4109">
                  <c:v>0</c:v>
                </c:pt>
                <c:pt idx="4110">
                  <c:v>0</c:v>
                </c:pt>
                <c:pt idx="4111">
                  <c:v>0</c:v>
                </c:pt>
                <c:pt idx="4112">
                  <c:v>0</c:v>
                </c:pt>
                <c:pt idx="4113">
                  <c:v>0</c:v>
                </c:pt>
                <c:pt idx="4114">
                  <c:v>0</c:v>
                </c:pt>
                <c:pt idx="4115">
                  <c:v>0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</c:v>
                </c:pt>
                <c:pt idx="4123">
                  <c:v>0</c:v>
                </c:pt>
                <c:pt idx="4124">
                  <c:v>0</c:v>
                </c:pt>
                <c:pt idx="4125">
                  <c:v>0</c:v>
                </c:pt>
                <c:pt idx="4126">
                  <c:v>0</c:v>
                </c:pt>
                <c:pt idx="4127">
                  <c:v>0</c:v>
                </c:pt>
                <c:pt idx="4128">
                  <c:v>0</c:v>
                </c:pt>
                <c:pt idx="4129">
                  <c:v>0</c:v>
                </c:pt>
                <c:pt idx="4130">
                  <c:v>0</c:v>
                </c:pt>
                <c:pt idx="4131">
                  <c:v>0</c:v>
                </c:pt>
                <c:pt idx="4132">
                  <c:v>0</c:v>
                </c:pt>
                <c:pt idx="4133">
                  <c:v>0</c:v>
                </c:pt>
                <c:pt idx="4134">
                  <c:v>0</c:v>
                </c:pt>
                <c:pt idx="4135">
                  <c:v>0</c:v>
                </c:pt>
                <c:pt idx="4136">
                  <c:v>0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0</c:v>
                </c:pt>
                <c:pt idx="4141">
                  <c:v>0</c:v>
                </c:pt>
                <c:pt idx="4142">
                  <c:v>0</c:v>
                </c:pt>
                <c:pt idx="4143">
                  <c:v>0</c:v>
                </c:pt>
                <c:pt idx="4144">
                  <c:v>0</c:v>
                </c:pt>
                <c:pt idx="4145">
                  <c:v>0</c:v>
                </c:pt>
                <c:pt idx="4146">
                  <c:v>0</c:v>
                </c:pt>
                <c:pt idx="4147">
                  <c:v>0</c:v>
                </c:pt>
                <c:pt idx="4148">
                  <c:v>0</c:v>
                </c:pt>
                <c:pt idx="4149">
                  <c:v>0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</c:v>
                </c:pt>
                <c:pt idx="4155">
                  <c:v>0</c:v>
                </c:pt>
                <c:pt idx="4156">
                  <c:v>0</c:v>
                </c:pt>
                <c:pt idx="4157">
                  <c:v>0</c:v>
                </c:pt>
                <c:pt idx="4158">
                  <c:v>0</c:v>
                </c:pt>
                <c:pt idx="4159">
                  <c:v>0</c:v>
                </c:pt>
                <c:pt idx="4160">
                  <c:v>0</c:v>
                </c:pt>
                <c:pt idx="4161">
                  <c:v>0</c:v>
                </c:pt>
                <c:pt idx="4162">
                  <c:v>0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0</c:v>
                </c:pt>
                <c:pt idx="4167">
                  <c:v>0</c:v>
                </c:pt>
                <c:pt idx="4168">
                  <c:v>0</c:v>
                </c:pt>
                <c:pt idx="4169">
                  <c:v>0</c:v>
                </c:pt>
                <c:pt idx="4170">
                  <c:v>0</c:v>
                </c:pt>
                <c:pt idx="4171">
                  <c:v>0</c:v>
                </c:pt>
                <c:pt idx="4172">
                  <c:v>0</c:v>
                </c:pt>
                <c:pt idx="4173">
                  <c:v>0</c:v>
                </c:pt>
                <c:pt idx="4174">
                  <c:v>0</c:v>
                </c:pt>
                <c:pt idx="4175">
                  <c:v>0</c:v>
                </c:pt>
                <c:pt idx="4176">
                  <c:v>0</c:v>
                </c:pt>
                <c:pt idx="4177">
                  <c:v>0</c:v>
                </c:pt>
                <c:pt idx="4178">
                  <c:v>0</c:v>
                </c:pt>
                <c:pt idx="4179">
                  <c:v>0</c:v>
                </c:pt>
                <c:pt idx="4180">
                  <c:v>0</c:v>
                </c:pt>
                <c:pt idx="4181">
                  <c:v>0</c:v>
                </c:pt>
                <c:pt idx="4182">
                  <c:v>0</c:v>
                </c:pt>
                <c:pt idx="4183">
                  <c:v>0</c:v>
                </c:pt>
                <c:pt idx="4184">
                  <c:v>0</c:v>
                </c:pt>
                <c:pt idx="4185">
                  <c:v>0</c:v>
                </c:pt>
                <c:pt idx="4186">
                  <c:v>0</c:v>
                </c:pt>
                <c:pt idx="4187">
                  <c:v>0</c:v>
                </c:pt>
                <c:pt idx="4188">
                  <c:v>0</c:v>
                </c:pt>
                <c:pt idx="4189">
                  <c:v>0</c:v>
                </c:pt>
                <c:pt idx="4190">
                  <c:v>0</c:v>
                </c:pt>
                <c:pt idx="4191">
                  <c:v>0</c:v>
                </c:pt>
                <c:pt idx="4192">
                  <c:v>0</c:v>
                </c:pt>
                <c:pt idx="4193">
                  <c:v>0</c:v>
                </c:pt>
                <c:pt idx="4194">
                  <c:v>0</c:v>
                </c:pt>
                <c:pt idx="4195">
                  <c:v>0</c:v>
                </c:pt>
                <c:pt idx="4196">
                  <c:v>0</c:v>
                </c:pt>
                <c:pt idx="4197">
                  <c:v>0</c:v>
                </c:pt>
                <c:pt idx="4198">
                  <c:v>0</c:v>
                </c:pt>
                <c:pt idx="4199">
                  <c:v>0</c:v>
                </c:pt>
                <c:pt idx="4200">
                  <c:v>0</c:v>
                </c:pt>
                <c:pt idx="4201">
                  <c:v>0</c:v>
                </c:pt>
                <c:pt idx="4202">
                  <c:v>0</c:v>
                </c:pt>
                <c:pt idx="4203">
                  <c:v>0</c:v>
                </c:pt>
                <c:pt idx="4204">
                  <c:v>0</c:v>
                </c:pt>
                <c:pt idx="4205">
                  <c:v>0</c:v>
                </c:pt>
                <c:pt idx="4206">
                  <c:v>0</c:v>
                </c:pt>
                <c:pt idx="4207">
                  <c:v>0</c:v>
                </c:pt>
                <c:pt idx="4208">
                  <c:v>0</c:v>
                </c:pt>
                <c:pt idx="4209">
                  <c:v>0</c:v>
                </c:pt>
                <c:pt idx="4210">
                  <c:v>0</c:v>
                </c:pt>
                <c:pt idx="4211">
                  <c:v>0</c:v>
                </c:pt>
                <c:pt idx="4212">
                  <c:v>0</c:v>
                </c:pt>
                <c:pt idx="4213">
                  <c:v>0</c:v>
                </c:pt>
                <c:pt idx="4214">
                  <c:v>0</c:v>
                </c:pt>
                <c:pt idx="4215">
                  <c:v>0</c:v>
                </c:pt>
                <c:pt idx="4216">
                  <c:v>0</c:v>
                </c:pt>
                <c:pt idx="4217">
                  <c:v>0</c:v>
                </c:pt>
                <c:pt idx="4218">
                  <c:v>0</c:v>
                </c:pt>
                <c:pt idx="4219">
                  <c:v>0</c:v>
                </c:pt>
                <c:pt idx="4220">
                  <c:v>0</c:v>
                </c:pt>
                <c:pt idx="4221">
                  <c:v>0</c:v>
                </c:pt>
                <c:pt idx="4222">
                  <c:v>0</c:v>
                </c:pt>
                <c:pt idx="4223">
                  <c:v>0</c:v>
                </c:pt>
                <c:pt idx="4224">
                  <c:v>0</c:v>
                </c:pt>
                <c:pt idx="4225">
                  <c:v>0</c:v>
                </c:pt>
                <c:pt idx="4226">
                  <c:v>0</c:v>
                </c:pt>
                <c:pt idx="4227">
                  <c:v>0</c:v>
                </c:pt>
                <c:pt idx="4228">
                  <c:v>0</c:v>
                </c:pt>
                <c:pt idx="4229">
                  <c:v>0</c:v>
                </c:pt>
                <c:pt idx="4230">
                  <c:v>0</c:v>
                </c:pt>
                <c:pt idx="4231">
                  <c:v>0</c:v>
                </c:pt>
                <c:pt idx="4232">
                  <c:v>0</c:v>
                </c:pt>
                <c:pt idx="4233">
                  <c:v>0</c:v>
                </c:pt>
                <c:pt idx="4234">
                  <c:v>0</c:v>
                </c:pt>
                <c:pt idx="4235">
                  <c:v>0</c:v>
                </c:pt>
                <c:pt idx="4236">
                  <c:v>0</c:v>
                </c:pt>
                <c:pt idx="4237">
                  <c:v>0</c:v>
                </c:pt>
                <c:pt idx="4238">
                  <c:v>0</c:v>
                </c:pt>
                <c:pt idx="4239">
                  <c:v>0</c:v>
                </c:pt>
                <c:pt idx="4240">
                  <c:v>0</c:v>
                </c:pt>
                <c:pt idx="4241">
                  <c:v>0</c:v>
                </c:pt>
                <c:pt idx="4242">
                  <c:v>0</c:v>
                </c:pt>
                <c:pt idx="4243">
                  <c:v>0</c:v>
                </c:pt>
                <c:pt idx="4244">
                  <c:v>0</c:v>
                </c:pt>
                <c:pt idx="4245">
                  <c:v>0</c:v>
                </c:pt>
                <c:pt idx="4246">
                  <c:v>0</c:v>
                </c:pt>
                <c:pt idx="4247">
                  <c:v>0</c:v>
                </c:pt>
                <c:pt idx="4248">
                  <c:v>0</c:v>
                </c:pt>
                <c:pt idx="4249">
                  <c:v>0</c:v>
                </c:pt>
                <c:pt idx="4250">
                  <c:v>0</c:v>
                </c:pt>
                <c:pt idx="4251">
                  <c:v>0</c:v>
                </c:pt>
                <c:pt idx="4252">
                  <c:v>0</c:v>
                </c:pt>
                <c:pt idx="4253">
                  <c:v>0</c:v>
                </c:pt>
                <c:pt idx="4254">
                  <c:v>0</c:v>
                </c:pt>
                <c:pt idx="4255">
                  <c:v>0</c:v>
                </c:pt>
                <c:pt idx="4256">
                  <c:v>0</c:v>
                </c:pt>
                <c:pt idx="4257">
                  <c:v>0</c:v>
                </c:pt>
                <c:pt idx="4258">
                  <c:v>0</c:v>
                </c:pt>
                <c:pt idx="4259">
                  <c:v>0</c:v>
                </c:pt>
                <c:pt idx="4260">
                  <c:v>0</c:v>
                </c:pt>
                <c:pt idx="4261">
                  <c:v>0</c:v>
                </c:pt>
                <c:pt idx="4262">
                  <c:v>0</c:v>
                </c:pt>
                <c:pt idx="4263">
                  <c:v>0</c:v>
                </c:pt>
                <c:pt idx="4264">
                  <c:v>0</c:v>
                </c:pt>
                <c:pt idx="4265">
                  <c:v>0</c:v>
                </c:pt>
                <c:pt idx="4266">
                  <c:v>0</c:v>
                </c:pt>
                <c:pt idx="4267">
                  <c:v>0</c:v>
                </c:pt>
                <c:pt idx="4268">
                  <c:v>0</c:v>
                </c:pt>
                <c:pt idx="4269">
                  <c:v>0</c:v>
                </c:pt>
                <c:pt idx="4270">
                  <c:v>0</c:v>
                </c:pt>
                <c:pt idx="4271">
                  <c:v>0</c:v>
                </c:pt>
                <c:pt idx="4272">
                  <c:v>0</c:v>
                </c:pt>
                <c:pt idx="4273">
                  <c:v>0</c:v>
                </c:pt>
                <c:pt idx="4274">
                  <c:v>0</c:v>
                </c:pt>
                <c:pt idx="4275">
                  <c:v>0</c:v>
                </c:pt>
                <c:pt idx="4276">
                  <c:v>0</c:v>
                </c:pt>
                <c:pt idx="4277">
                  <c:v>0</c:v>
                </c:pt>
                <c:pt idx="4278">
                  <c:v>0</c:v>
                </c:pt>
                <c:pt idx="4279">
                  <c:v>0</c:v>
                </c:pt>
                <c:pt idx="4280">
                  <c:v>0</c:v>
                </c:pt>
                <c:pt idx="4281">
                  <c:v>0</c:v>
                </c:pt>
                <c:pt idx="4282">
                  <c:v>0</c:v>
                </c:pt>
                <c:pt idx="4283">
                  <c:v>0</c:v>
                </c:pt>
                <c:pt idx="4284">
                  <c:v>0</c:v>
                </c:pt>
                <c:pt idx="4285">
                  <c:v>0</c:v>
                </c:pt>
                <c:pt idx="4286">
                  <c:v>0</c:v>
                </c:pt>
                <c:pt idx="4287">
                  <c:v>0</c:v>
                </c:pt>
                <c:pt idx="4288">
                  <c:v>0</c:v>
                </c:pt>
                <c:pt idx="4289">
                  <c:v>0</c:v>
                </c:pt>
                <c:pt idx="4290">
                  <c:v>0</c:v>
                </c:pt>
                <c:pt idx="4291">
                  <c:v>0</c:v>
                </c:pt>
                <c:pt idx="4292">
                  <c:v>0</c:v>
                </c:pt>
                <c:pt idx="4293">
                  <c:v>0</c:v>
                </c:pt>
                <c:pt idx="4294">
                  <c:v>0</c:v>
                </c:pt>
                <c:pt idx="4295">
                  <c:v>0</c:v>
                </c:pt>
                <c:pt idx="4296">
                  <c:v>0</c:v>
                </c:pt>
                <c:pt idx="4297">
                  <c:v>0</c:v>
                </c:pt>
                <c:pt idx="4298">
                  <c:v>0</c:v>
                </c:pt>
                <c:pt idx="4299">
                  <c:v>0</c:v>
                </c:pt>
                <c:pt idx="4300">
                  <c:v>0</c:v>
                </c:pt>
                <c:pt idx="4301">
                  <c:v>0</c:v>
                </c:pt>
                <c:pt idx="4302">
                  <c:v>0</c:v>
                </c:pt>
                <c:pt idx="4303">
                  <c:v>0</c:v>
                </c:pt>
                <c:pt idx="4304">
                  <c:v>0</c:v>
                </c:pt>
                <c:pt idx="4305">
                  <c:v>0</c:v>
                </c:pt>
                <c:pt idx="4306">
                  <c:v>0</c:v>
                </c:pt>
                <c:pt idx="4307">
                  <c:v>0</c:v>
                </c:pt>
                <c:pt idx="4308">
                  <c:v>0</c:v>
                </c:pt>
                <c:pt idx="4309">
                  <c:v>0</c:v>
                </c:pt>
                <c:pt idx="4310">
                  <c:v>0</c:v>
                </c:pt>
                <c:pt idx="4311">
                  <c:v>0</c:v>
                </c:pt>
                <c:pt idx="4312">
                  <c:v>0</c:v>
                </c:pt>
                <c:pt idx="4313">
                  <c:v>0</c:v>
                </c:pt>
                <c:pt idx="4314">
                  <c:v>0</c:v>
                </c:pt>
                <c:pt idx="4315">
                  <c:v>0</c:v>
                </c:pt>
                <c:pt idx="4316">
                  <c:v>0</c:v>
                </c:pt>
                <c:pt idx="4317">
                  <c:v>0</c:v>
                </c:pt>
                <c:pt idx="4318">
                  <c:v>0</c:v>
                </c:pt>
                <c:pt idx="4319">
                  <c:v>0</c:v>
                </c:pt>
                <c:pt idx="4320">
                  <c:v>0</c:v>
                </c:pt>
                <c:pt idx="4321">
                  <c:v>0</c:v>
                </c:pt>
                <c:pt idx="4322">
                  <c:v>0</c:v>
                </c:pt>
                <c:pt idx="4323">
                  <c:v>0</c:v>
                </c:pt>
                <c:pt idx="4324">
                  <c:v>0</c:v>
                </c:pt>
                <c:pt idx="4325">
                  <c:v>0</c:v>
                </c:pt>
                <c:pt idx="4326">
                  <c:v>0</c:v>
                </c:pt>
                <c:pt idx="4327">
                  <c:v>0</c:v>
                </c:pt>
                <c:pt idx="4328">
                  <c:v>0</c:v>
                </c:pt>
                <c:pt idx="4329">
                  <c:v>0</c:v>
                </c:pt>
                <c:pt idx="4330">
                  <c:v>0</c:v>
                </c:pt>
                <c:pt idx="4331">
                  <c:v>0</c:v>
                </c:pt>
                <c:pt idx="4332">
                  <c:v>0</c:v>
                </c:pt>
                <c:pt idx="4333">
                  <c:v>0</c:v>
                </c:pt>
                <c:pt idx="4334">
                  <c:v>0</c:v>
                </c:pt>
                <c:pt idx="4335">
                  <c:v>0</c:v>
                </c:pt>
                <c:pt idx="4336">
                  <c:v>0</c:v>
                </c:pt>
                <c:pt idx="4337">
                  <c:v>0</c:v>
                </c:pt>
                <c:pt idx="4338">
                  <c:v>0</c:v>
                </c:pt>
                <c:pt idx="4339">
                  <c:v>0</c:v>
                </c:pt>
                <c:pt idx="4340">
                  <c:v>0</c:v>
                </c:pt>
                <c:pt idx="4341">
                  <c:v>0</c:v>
                </c:pt>
                <c:pt idx="4342">
                  <c:v>0</c:v>
                </c:pt>
                <c:pt idx="4343">
                  <c:v>0</c:v>
                </c:pt>
                <c:pt idx="4344">
                  <c:v>0</c:v>
                </c:pt>
                <c:pt idx="4345">
                  <c:v>0</c:v>
                </c:pt>
                <c:pt idx="4346">
                  <c:v>0</c:v>
                </c:pt>
                <c:pt idx="4347">
                  <c:v>0</c:v>
                </c:pt>
                <c:pt idx="4348">
                  <c:v>0</c:v>
                </c:pt>
                <c:pt idx="4349">
                  <c:v>0</c:v>
                </c:pt>
                <c:pt idx="4350">
                  <c:v>0</c:v>
                </c:pt>
                <c:pt idx="4351">
                  <c:v>0</c:v>
                </c:pt>
                <c:pt idx="4352">
                  <c:v>0</c:v>
                </c:pt>
                <c:pt idx="4353">
                  <c:v>0</c:v>
                </c:pt>
                <c:pt idx="4354">
                  <c:v>0</c:v>
                </c:pt>
                <c:pt idx="4355">
                  <c:v>0</c:v>
                </c:pt>
                <c:pt idx="4356">
                  <c:v>0</c:v>
                </c:pt>
                <c:pt idx="4357">
                  <c:v>0</c:v>
                </c:pt>
                <c:pt idx="4358">
                  <c:v>0</c:v>
                </c:pt>
                <c:pt idx="4359">
                  <c:v>0</c:v>
                </c:pt>
                <c:pt idx="4360">
                  <c:v>0</c:v>
                </c:pt>
                <c:pt idx="4361">
                  <c:v>0</c:v>
                </c:pt>
                <c:pt idx="4362">
                  <c:v>0</c:v>
                </c:pt>
                <c:pt idx="4363">
                  <c:v>0</c:v>
                </c:pt>
                <c:pt idx="4364">
                  <c:v>0</c:v>
                </c:pt>
                <c:pt idx="4365">
                  <c:v>0</c:v>
                </c:pt>
                <c:pt idx="4366">
                  <c:v>0</c:v>
                </c:pt>
                <c:pt idx="4367">
                  <c:v>0</c:v>
                </c:pt>
                <c:pt idx="4368">
                  <c:v>0</c:v>
                </c:pt>
                <c:pt idx="4369">
                  <c:v>0</c:v>
                </c:pt>
                <c:pt idx="4370">
                  <c:v>0</c:v>
                </c:pt>
                <c:pt idx="4371">
                  <c:v>0</c:v>
                </c:pt>
                <c:pt idx="4372">
                  <c:v>0</c:v>
                </c:pt>
                <c:pt idx="4373">
                  <c:v>0</c:v>
                </c:pt>
                <c:pt idx="4374">
                  <c:v>0</c:v>
                </c:pt>
                <c:pt idx="4375">
                  <c:v>0</c:v>
                </c:pt>
                <c:pt idx="4376">
                  <c:v>0</c:v>
                </c:pt>
                <c:pt idx="4377">
                  <c:v>0</c:v>
                </c:pt>
                <c:pt idx="4378">
                  <c:v>0</c:v>
                </c:pt>
                <c:pt idx="4379">
                  <c:v>0</c:v>
                </c:pt>
                <c:pt idx="4380">
                  <c:v>0</c:v>
                </c:pt>
                <c:pt idx="4381">
                  <c:v>0</c:v>
                </c:pt>
                <c:pt idx="4382">
                  <c:v>0</c:v>
                </c:pt>
                <c:pt idx="4383">
                  <c:v>0</c:v>
                </c:pt>
                <c:pt idx="4384">
                  <c:v>0</c:v>
                </c:pt>
                <c:pt idx="4385">
                  <c:v>0</c:v>
                </c:pt>
                <c:pt idx="4386">
                  <c:v>0</c:v>
                </c:pt>
                <c:pt idx="4387">
                  <c:v>0</c:v>
                </c:pt>
                <c:pt idx="4388">
                  <c:v>0</c:v>
                </c:pt>
                <c:pt idx="4389">
                  <c:v>0</c:v>
                </c:pt>
                <c:pt idx="4390">
                  <c:v>0</c:v>
                </c:pt>
                <c:pt idx="4391">
                  <c:v>0</c:v>
                </c:pt>
                <c:pt idx="4392">
                  <c:v>0</c:v>
                </c:pt>
                <c:pt idx="4393">
                  <c:v>0</c:v>
                </c:pt>
                <c:pt idx="4394">
                  <c:v>0</c:v>
                </c:pt>
                <c:pt idx="4395">
                  <c:v>0</c:v>
                </c:pt>
                <c:pt idx="4396">
                  <c:v>0</c:v>
                </c:pt>
                <c:pt idx="4397">
                  <c:v>0</c:v>
                </c:pt>
                <c:pt idx="4398">
                  <c:v>0</c:v>
                </c:pt>
                <c:pt idx="4399">
                  <c:v>0</c:v>
                </c:pt>
                <c:pt idx="4400">
                  <c:v>0</c:v>
                </c:pt>
                <c:pt idx="4401">
                  <c:v>0</c:v>
                </c:pt>
                <c:pt idx="4402">
                  <c:v>0</c:v>
                </c:pt>
                <c:pt idx="4403">
                  <c:v>0</c:v>
                </c:pt>
                <c:pt idx="4404">
                  <c:v>0</c:v>
                </c:pt>
                <c:pt idx="4405">
                  <c:v>0</c:v>
                </c:pt>
                <c:pt idx="4406">
                  <c:v>0</c:v>
                </c:pt>
                <c:pt idx="4407">
                  <c:v>0</c:v>
                </c:pt>
                <c:pt idx="4408">
                  <c:v>0</c:v>
                </c:pt>
                <c:pt idx="4409">
                  <c:v>0</c:v>
                </c:pt>
                <c:pt idx="4410">
                  <c:v>0</c:v>
                </c:pt>
                <c:pt idx="4411">
                  <c:v>0</c:v>
                </c:pt>
                <c:pt idx="4412">
                  <c:v>0</c:v>
                </c:pt>
                <c:pt idx="4413">
                  <c:v>0</c:v>
                </c:pt>
                <c:pt idx="4414">
                  <c:v>0</c:v>
                </c:pt>
                <c:pt idx="4415">
                  <c:v>0</c:v>
                </c:pt>
                <c:pt idx="4416">
                  <c:v>0</c:v>
                </c:pt>
                <c:pt idx="4417">
                  <c:v>0</c:v>
                </c:pt>
                <c:pt idx="4418">
                  <c:v>0</c:v>
                </c:pt>
                <c:pt idx="4419">
                  <c:v>0</c:v>
                </c:pt>
                <c:pt idx="4420">
                  <c:v>0</c:v>
                </c:pt>
                <c:pt idx="4421">
                  <c:v>0</c:v>
                </c:pt>
                <c:pt idx="4422">
                  <c:v>0</c:v>
                </c:pt>
                <c:pt idx="4423">
                  <c:v>0</c:v>
                </c:pt>
                <c:pt idx="4424">
                  <c:v>0</c:v>
                </c:pt>
                <c:pt idx="4425">
                  <c:v>0</c:v>
                </c:pt>
                <c:pt idx="4426">
                  <c:v>0</c:v>
                </c:pt>
                <c:pt idx="4427">
                  <c:v>0</c:v>
                </c:pt>
                <c:pt idx="4428">
                  <c:v>0</c:v>
                </c:pt>
                <c:pt idx="4429">
                  <c:v>0</c:v>
                </c:pt>
                <c:pt idx="4430">
                  <c:v>0</c:v>
                </c:pt>
                <c:pt idx="4431">
                  <c:v>0</c:v>
                </c:pt>
                <c:pt idx="4432">
                  <c:v>0</c:v>
                </c:pt>
                <c:pt idx="4433">
                  <c:v>0</c:v>
                </c:pt>
                <c:pt idx="4434">
                  <c:v>0</c:v>
                </c:pt>
                <c:pt idx="4435">
                  <c:v>0</c:v>
                </c:pt>
                <c:pt idx="4436">
                  <c:v>0</c:v>
                </c:pt>
                <c:pt idx="4437">
                  <c:v>0</c:v>
                </c:pt>
                <c:pt idx="4438">
                  <c:v>0</c:v>
                </c:pt>
                <c:pt idx="4439">
                  <c:v>0</c:v>
                </c:pt>
                <c:pt idx="4440">
                  <c:v>0</c:v>
                </c:pt>
                <c:pt idx="4441">
                  <c:v>0</c:v>
                </c:pt>
                <c:pt idx="4442">
                  <c:v>0</c:v>
                </c:pt>
                <c:pt idx="4443">
                  <c:v>0</c:v>
                </c:pt>
                <c:pt idx="4444">
                  <c:v>0</c:v>
                </c:pt>
                <c:pt idx="4445">
                  <c:v>0</c:v>
                </c:pt>
                <c:pt idx="4446">
                  <c:v>0</c:v>
                </c:pt>
                <c:pt idx="4447">
                  <c:v>0</c:v>
                </c:pt>
                <c:pt idx="4448">
                  <c:v>0</c:v>
                </c:pt>
                <c:pt idx="4449">
                  <c:v>0</c:v>
                </c:pt>
                <c:pt idx="4450">
                  <c:v>0</c:v>
                </c:pt>
                <c:pt idx="4451">
                  <c:v>0</c:v>
                </c:pt>
                <c:pt idx="4452">
                  <c:v>0</c:v>
                </c:pt>
                <c:pt idx="4453">
                  <c:v>0</c:v>
                </c:pt>
                <c:pt idx="4454">
                  <c:v>0</c:v>
                </c:pt>
                <c:pt idx="4455">
                  <c:v>0</c:v>
                </c:pt>
                <c:pt idx="4456">
                  <c:v>0</c:v>
                </c:pt>
                <c:pt idx="4457">
                  <c:v>0</c:v>
                </c:pt>
                <c:pt idx="4458">
                  <c:v>0</c:v>
                </c:pt>
                <c:pt idx="4459">
                  <c:v>0</c:v>
                </c:pt>
                <c:pt idx="4460">
                  <c:v>0</c:v>
                </c:pt>
                <c:pt idx="4461">
                  <c:v>0</c:v>
                </c:pt>
                <c:pt idx="4462">
                  <c:v>0</c:v>
                </c:pt>
                <c:pt idx="4463">
                  <c:v>0</c:v>
                </c:pt>
                <c:pt idx="4464">
                  <c:v>0</c:v>
                </c:pt>
                <c:pt idx="4465">
                  <c:v>0</c:v>
                </c:pt>
                <c:pt idx="4466">
                  <c:v>0</c:v>
                </c:pt>
                <c:pt idx="4467">
                  <c:v>0</c:v>
                </c:pt>
                <c:pt idx="4468">
                  <c:v>0</c:v>
                </c:pt>
                <c:pt idx="4469">
                  <c:v>0</c:v>
                </c:pt>
                <c:pt idx="4470">
                  <c:v>0</c:v>
                </c:pt>
                <c:pt idx="4471">
                  <c:v>0</c:v>
                </c:pt>
                <c:pt idx="4472">
                  <c:v>0</c:v>
                </c:pt>
                <c:pt idx="4473">
                  <c:v>0</c:v>
                </c:pt>
                <c:pt idx="4474">
                  <c:v>0</c:v>
                </c:pt>
                <c:pt idx="4475">
                  <c:v>0</c:v>
                </c:pt>
                <c:pt idx="4476">
                  <c:v>0</c:v>
                </c:pt>
                <c:pt idx="4477">
                  <c:v>0</c:v>
                </c:pt>
                <c:pt idx="4478">
                  <c:v>0</c:v>
                </c:pt>
                <c:pt idx="4479">
                  <c:v>0</c:v>
                </c:pt>
                <c:pt idx="4480">
                  <c:v>0</c:v>
                </c:pt>
                <c:pt idx="4481">
                  <c:v>0</c:v>
                </c:pt>
                <c:pt idx="4482">
                  <c:v>0</c:v>
                </c:pt>
                <c:pt idx="4483">
                  <c:v>0</c:v>
                </c:pt>
                <c:pt idx="4484">
                  <c:v>0</c:v>
                </c:pt>
                <c:pt idx="4485">
                  <c:v>0</c:v>
                </c:pt>
                <c:pt idx="4486">
                  <c:v>0</c:v>
                </c:pt>
                <c:pt idx="4487">
                  <c:v>0</c:v>
                </c:pt>
                <c:pt idx="4488">
                  <c:v>0</c:v>
                </c:pt>
                <c:pt idx="4489">
                  <c:v>0</c:v>
                </c:pt>
                <c:pt idx="4490">
                  <c:v>0</c:v>
                </c:pt>
                <c:pt idx="4491">
                  <c:v>0</c:v>
                </c:pt>
                <c:pt idx="4492">
                  <c:v>0</c:v>
                </c:pt>
                <c:pt idx="4493">
                  <c:v>0</c:v>
                </c:pt>
                <c:pt idx="4494">
                  <c:v>0</c:v>
                </c:pt>
                <c:pt idx="4495">
                  <c:v>0</c:v>
                </c:pt>
                <c:pt idx="4496">
                  <c:v>0</c:v>
                </c:pt>
                <c:pt idx="4497">
                  <c:v>0</c:v>
                </c:pt>
                <c:pt idx="4498">
                  <c:v>0</c:v>
                </c:pt>
                <c:pt idx="4499">
                  <c:v>0</c:v>
                </c:pt>
                <c:pt idx="4500">
                  <c:v>0</c:v>
                </c:pt>
                <c:pt idx="4501">
                  <c:v>0</c:v>
                </c:pt>
                <c:pt idx="4502">
                  <c:v>0</c:v>
                </c:pt>
                <c:pt idx="4503">
                  <c:v>0</c:v>
                </c:pt>
                <c:pt idx="4504">
                  <c:v>0</c:v>
                </c:pt>
                <c:pt idx="4505">
                  <c:v>0</c:v>
                </c:pt>
                <c:pt idx="4506">
                  <c:v>0</c:v>
                </c:pt>
                <c:pt idx="4507">
                  <c:v>0</c:v>
                </c:pt>
                <c:pt idx="4508">
                  <c:v>0</c:v>
                </c:pt>
                <c:pt idx="4509">
                  <c:v>0</c:v>
                </c:pt>
                <c:pt idx="4510">
                  <c:v>0</c:v>
                </c:pt>
                <c:pt idx="4511">
                  <c:v>0</c:v>
                </c:pt>
                <c:pt idx="4512">
                  <c:v>0</c:v>
                </c:pt>
                <c:pt idx="4513">
                  <c:v>0</c:v>
                </c:pt>
                <c:pt idx="4514">
                  <c:v>0</c:v>
                </c:pt>
                <c:pt idx="4515">
                  <c:v>0</c:v>
                </c:pt>
                <c:pt idx="4516">
                  <c:v>0</c:v>
                </c:pt>
                <c:pt idx="4517">
                  <c:v>0</c:v>
                </c:pt>
                <c:pt idx="4518">
                  <c:v>0</c:v>
                </c:pt>
                <c:pt idx="4519">
                  <c:v>0</c:v>
                </c:pt>
                <c:pt idx="4520">
                  <c:v>0</c:v>
                </c:pt>
                <c:pt idx="4521">
                  <c:v>0</c:v>
                </c:pt>
                <c:pt idx="4522">
                  <c:v>0</c:v>
                </c:pt>
                <c:pt idx="4523">
                  <c:v>0</c:v>
                </c:pt>
                <c:pt idx="4524">
                  <c:v>0</c:v>
                </c:pt>
                <c:pt idx="4525">
                  <c:v>0</c:v>
                </c:pt>
                <c:pt idx="4526">
                  <c:v>0</c:v>
                </c:pt>
                <c:pt idx="4527">
                  <c:v>0</c:v>
                </c:pt>
                <c:pt idx="4528">
                  <c:v>0</c:v>
                </c:pt>
                <c:pt idx="4529">
                  <c:v>0</c:v>
                </c:pt>
                <c:pt idx="4530">
                  <c:v>0</c:v>
                </c:pt>
                <c:pt idx="4531">
                  <c:v>0</c:v>
                </c:pt>
                <c:pt idx="4532">
                  <c:v>0</c:v>
                </c:pt>
                <c:pt idx="4533">
                  <c:v>0</c:v>
                </c:pt>
                <c:pt idx="4534">
                  <c:v>0</c:v>
                </c:pt>
                <c:pt idx="4535">
                  <c:v>0</c:v>
                </c:pt>
                <c:pt idx="4536">
                  <c:v>0</c:v>
                </c:pt>
                <c:pt idx="4537">
                  <c:v>0</c:v>
                </c:pt>
                <c:pt idx="4538">
                  <c:v>0</c:v>
                </c:pt>
                <c:pt idx="4539">
                  <c:v>0</c:v>
                </c:pt>
                <c:pt idx="4540">
                  <c:v>0</c:v>
                </c:pt>
                <c:pt idx="4541">
                  <c:v>0</c:v>
                </c:pt>
                <c:pt idx="4542">
                  <c:v>0</c:v>
                </c:pt>
                <c:pt idx="4543">
                  <c:v>0</c:v>
                </c:pt>
                <c:pt idx="4544">
                  <c:v>0</c:v>
                </c:pt>
                <c:pt idx="4545">
                  <c:v>0</c:v>
                </c:pt>
                <c:pt idx="4546">
                  <c:v>0</c:v>
                </c:pt>
                <c:pt idx="4547">
                  <c:v>0</c:v>
                </c:pt>
                <c:pt idx="4548">
                  <c:v>0</c:v>
                </c:pt>
                <c:pt idx="4549">
                  <c:v>0</c:v>
                </c:pt>
                <c:pt idx="4550">
                  <c:v>0</c:v>
                </c:pt>
                <c:pt idx="4551">
                  <c:v>0</c:v>
                </c:pt>
                <c:pt idx="4552">
                  <c:v>0</c:v>
                </c:pt>
                <c:pt idx="4553">
                  <c:v>0</c:v>
                </c:pt>
                <c:pt idx="4554">
                  <c:v>0</c:v>
                </c:pt>
                <c:pt idx="4555">
                  <c:v>0</c:v>
                </c:pt>
                <c:pt idx="4556">
                  <c:v>0</c:v>
                </c:pt>
                <c:pt idx="4557">
                  <c:v>0</c:v>
                </c:pt>
                <c:pt idx="4558">
                  <c:v>0</c:v>
                </c:pt>
                <c:pt idx="4559">
                  <c:v>0</c:v>
                </c:pt>
                <c:pt idx="4560">
                  <c:v>0</c:v>
                </c:pt>
                <c:pt idx="4561">
                  <c:v>0</c:v>
                </c:pt>
                <c:pt idx="4562">
                  <c:v>0</c:v>
                </c:pt>
                <c:pt idx="4563">
                  <c:v>0</c:v>
                </c:pt>
                <c:pt idx="4564">
                  <c:v>0</c:v>
                </c:pt>
                <c:pt idx="4565">
                  <c:v>0</c:v>
                </c:pt>
                <c:pt idx="4566">
                  <c:v>0</c:v>
                </c:pt>
                <c:pt idx="4567">
                  <c:v>0</c:v>
                </c:pt>
                <c:pt idx="4568">
                  <c:v>0</c:v>
                </c:pt>
                <c:pt idx="4569">
                  <c:v>0</c:v>
                </c:pt>
                <c:pt idx="4570">
                  <c:v>0</c:v>
                </c:pt>
                <c:pt idx="4571">
                  <c:v>0</c:v>
                </c:pt>
                <c:pt idx="4572">
                  <c:v>0</c:v>
                </c:pt>
                <c:pt idx="4573">
                  <c:v>0</c:v>
                </c:pt>
                <c:pt idx="4574">
                  <c:v>0</c:v>
                </c:pt>
                <c:pt idx="4575">
                  <c:v>0</c:v>
                </c:pt>
                <c:pt idx="4576">
                  <c:v>0</c:v>
                </c:pt>
                <c:pt idx="4577">
                  <c:v>0</c:v>
                </c:pt>
                <c:pt idx="4578">
                  <c:v>0</c:v>
                </c:pt>
                <c:pt idx="4579">
                  <c:v>0</c:v>
                </c:pt>
                <c:pt idx="4580">
                  <c:v>0</c:v>
                </c:pt>
                <c:pt idx="4581">
                  <c:v>0</c:v>
                </c:pt>
                <c:pt idx="4582">
                  <c:v>0</c:v>
                </c:pt>
                <c:pt idx="4583">
                  <c:v>0</c:v>
                </c:pt>
                <c:pt idx="4584">
                  <c:v>0</c:v>
                </c:pt>
                <c:pt idx="4585">
                  <c:v>0</c:v>
                </c:pt>
                <c:pt idx="4586">
                  <c:v>0</c:v>
                </c:pt>
                <c:pt idx="4587">
                  <c:v>0</c:v>
                </c:pt>
                <c:pt idx="4588">
                  <c:v>0</c:v>
                </c:pt>
                <c:pt idx="4589">
                  <c:v>0</c:v>
                </c:pt>
                <c:pt idx="4590">
                  <c:v>0</c:v>
                </c:pt>
                <c:pt idx="4591">
                  <c:v>0</c:v>
                </c:pt>
                <c:pt idx="4592">
                  <c:v>0</c:v>
                </c:pt>
                <c:pt idx="4593">
                  <c:v>0</c:v>
                </c:pt>
                <c:pt idx="4594">
                  <c:v>0</c:v>
                </c:pt>
                <c:pt idx="4595">
                  <c:v>0</c:v>
                </c:pt>
                <c:pt idx="4596">
                  <c:v>0</c:v>
                </c:pt>
                <c:pt idx="4597">
                  <c:v>0</c:v>
                </c:pt>
                <c:pt idx="4598">
                  <c:v>0</c:v>
                </c:pt>
                <c:pt idx="4599">
                  <c:v>0</c:v>
                </c:pt>
                <c:pt idx="4600">
                  <c:v>0</c:v>
                </c:pt>
                <c:pt idx="4601">
                  <c:v>0</c:v>
                </c:pt>
                <c:pt idx="4602">
                  <c:v>0</c:v>
                </c:pt>
                <c:pt idx="4603">
                  <c:v>0</c:v>
                </c:pt>
                <c:pt idx="4604">
                  <c:v>0</c:v>
                </c:pt>
                <c:pt idx="4605">
                  <c:v>0</c:v>
                </c:pt>
                <c:pt idx="4606">
                  <c:v>0</c:v>
                </c:pt>
                <c:pt idx="4607">
                  <c:v>0</c:v>
                </c:pt>
                <c:pt idx="4608">
                  <c:v>0</c:v>
                </c:pt>
                <c:pt idx="4609">
                  <c:v>0</c:v>
                </c:pt>
                <c:pt idx="4610">
                  <c:v>0</c:v>
                </c:pt>
                <c:pt idx="4611">
                  <c:v>0</c:v>
                </c:pt>
                <c:pt idx="4612">
                  <c:v>0</c:v>
                </c:pt>
                <c:pt idx="4613">
                  <c:v>0</c:v>
                </c:pt>
                <c:pt idx="4614">
                  <c:v>0</c:v>
                </c:pt>
                <c:pt idx="4615">
                  <c:v>0</c:v>
                </c:pt>
                <c:pt idx="4616">
                  <c:v>0</c:v>
                </c:pt>
                <c:pt idx="4617">
                  <c:v>0</c:v>
                </c:pt>
                <c:pt idx="4618">
                  <c:v>0</c:v>
                </c:pt>
                <c:pt idx="4619">
                  <c:v>0</c:v>
                </c:pt>
                <c:pt idx="4620">
                  <c:v>0</c:v>
                </c:pt>
                <c:pt idx="4621">
                  <c:v>0</c:v>
                </c:pt>
                <c:pt idx="4622">
                  <c:v>0</c:v>
                </c:pt>
                <c:pt idx="4623">
                  <c:v>0</c:v>
                </c:pt>
                <c:pt idx="4624">
                  <c:v>0</c:v>
                </c:pt>
                <c:pt idx="4625">
                  <c:v>0</c:v>
                </c:pt>
                <c:pt idx="4626">
                  <c:v>0</c:v>
                </c:pt>
                <c:pt idx="4627">
                  <c:v>0</c:v>
                </c:pt>
                <c:pt idx="4628">
                  <c:v>0</c:v>
                </c:pt>
                <c:pt idx="4629">
                  <c:v>0</c:v>
                </c:pt>
                <c:pt idx="4630">
                  <c:v>0</c:v>
                </c:pt>
                <c:pt idx="4631">
                  <c:v>0</c:v>
                </c:pt>
                <c:pt idx="4632">
                  <c:v>0</c:v>
                </c:pt>
                <c:pt idx="4633">
                  <c:v>0</c:v>
                </c:pt>
                <c:pt idx="4634">
                  <c:v>0</c:v>
                </c:pt>
                <c:pt idx="4635">
                  <c:v>0</c:v>
                </c:pt>
                <c:pt idx="4636">
                  <c:v>0</c:v>
                </c:pt>
                <c:pt idx="4637">
                  <c:v>0</c:v>
                </c:pt>
                <c:pt idx="4638">
                  <c:v>0</c:v>
                </c:pt>
                <c:pt idx="4639">
                  <c:v>0</c:v>
                </c:pt>
                <c:pt idx="4640">
                  <c:v>0</c:v>
                </c:pt>
                <c:pt idx="4641">
                  <c:v>0</c:v>
                </c:pt>
                <c:pt idx="4642">
                  <c:v>0</c:v>
                </c:pt>
                <c:pt idx="4643">
                  <c:v>0</c:v>
                </c:pt>
                <c:pt idx="4644">
                  <c:v>0</c:v>
                </c:pt>
                <c:pt idx="4645">
                  <c:v>0</c:v>
                </c:pt>
                <c:pt idx="4646">
                  <c:v>0</c:v>
                </c:pt>
                <c:pt idx="4647">
                  <c:v>0</c:v>
                </c:pt>
                <c:pt idx="4648">
                  <c:v>0</c:v>
                </c:pt>
                <c:pt idx="4649">
                  <c:v>0</c:v>
                </c:pt>
                <c:pt idx="4650">
                  <c:v>0</c:v>
                </c:pt>
                <c:pt idx="4651">
                  <c:v>0</c:v>
                </c:pt>
                <c:pt idx="4652">
                  <c:v>0</c:v>
                </c:pt>
                <c:pt idx="4653">
                  <c:v>0</c:v>
                </c:pt>
                <c:pt idx="4654">
                  <c:v>0</c:v>
                </c:pt>
                <c:pt idx="4655">
                  <c:v>0</c:v>
                </c:pt>
                <c:pt idx="4656">
                  <c:v>0</c:v>
                </c:pt>
                <c:pt idx="4657">
                  <c:v>0</c:v>
                </c:pt>
                <c:pt idx="4658">
                  <c:v>0</c:v>
                </c:pt>
                <c:pt idx="4659">
                  <c:v>0</c:v>
                </c:pt>
                <c:pt idx="4660">
                  <c:v>0</c:v>
                </c:pt>
                <c:pt idx="4661">
                  <c:v>0</c:v>
                </c:pt>
                <c:pt idx="4662">
                  <c:v>0</c:v>
                </c:pt>
                <c:pt idx="4663">
                  <c:v>0</c:v>
                </c:pt>
                <c:pt idx="4664">
                  <c:v>0</c:v>
                </c:pt>
                <c:pt idx="4665">
                  <c:v>0</c:v>
                </c:pt>
                <c:pt idx="4666">
                  <c:v>0</c:v>
                </c:pt>
                <c:pt idx="4667">
                  <c:v>0</c:v>
                </c:pt>
                <c:pt idx="4668">
                  <c:v>0</c:v>
                </c:pt>
                <c:pt idx="4669">
                  <c:v>0</c:v>
                </c:pt>
                <c:pt idx="4670">
                  <c:v>0</c:v>
                </c:pt>
                <c:pt idx="4671">
                  <c:v>0</c:v>
                </c:pt>
                <c:pt idx="4672">
                  <c:v>0</c:v>
                </c:pt>
                <c:pt idx="4673">
                  <c:v>0</c:v>
                </c:pt>
                <c:pt idx="4674">
                  <c:v>0</c:v>
                </c:pt>
                <c:pt idx="4675">
                  <c:v>0</c:v>
                </c:pt>
                <c:pt idx="4676">
                  <c:v>0</c:v>
                </c:pt>
                <c:pt idx="4677">
                  <c:v>0</c:v>
                </c:pt>
                <c:pt idx="4678">
                  <c:v>0</c:v>
                </c:pt>
                <c:pt idx="4679">
                  <c:v>0</c:v>
                </c:pt>
                <c:pt idx="4680">
                  <c:v>0</c:v>
                </c:pt>
                <c:pt idx="4681">
                  <c:v>0</c:v>
                </c:pt>
                <c:pt idx="4682">
                  <c:v>0</c:v>
                </c:pt>
                <c:pt idx="4683">
                  <c:v>0</c:v>
                </c:pt>
                <c:pt idx="4684">
                  <c:v>0</c:v>
                </c:pt>
                <c:pt idx="4685">
                  <c:v>0</c:v>
                </c:pt>
                <c:pt idx="4686">
                  <c:v>0</c:v>
                </c:pt>
                <c:pt idx="4687">
                  <c:v>0</c:v>
                </c:pt>
                <c:pt idx="4688">
                  <c:v>0</c:v>
                </c:pt>
                <c:pt idx="4689">
                  <c:v>0</c:v>
                </c:pt>
                <c:pt idx="4690">
                  <c:v>0</c:v>
                </c:pt>
                <c:pt idx="4691">
                  <c:v>0</c:v>
                </c:pt>
                <c:pt idx="4692">
                  <c:v>0</c:v>
                </c:pt>
                <c:pt idx="4693">
                  <c:v>0</c:v>
                </c:pt>
                <c:pt idx="4694">
                  <c:v>0</c:v>
                </c:pt>
                <c:pt idx="4695">
                  <c:v>0</c:v>
                </c:pt>
                <c:pt idx="4696">
                  <c:v>0</c:v>
                </c:pt>
                <c:pt idx="4697">
                  <c:v>0</c:v>
                </c:pt>
                <c:pt idx="4698">
                  <c:v>0</c:v>
                </c:pt>
                <c:pt idx="4699">
                  <c:v>0</c:v>
                </c:pt>
                <c:pt idx="4700">
                  <c:v>0</c:v>
                </c:pt>
                <c:pt idx="4701">
                  <c:v>0</c:v>
                </c:pt>
                <c:pt idx="4702">
                  <c:v>0</c:v>
                </c:pt>
                <c:pt idx="4703">
                  <c:v>0</c:v>
                </c:pt>
                <c:pt idx="4704">
                  <c:v>0</c:v>
                </c:pt>
                <c:pt idx="4705">
                  <c:v>0</c:v>
                </c:pt>
                <c:pt idx="4706">
                  <c:v>0</c:v>
                </c:pt>
                <c:pt idx="4707">
                  <c:v>0</c:v>
                </c:pt>
                <c:pt idx="4708">
                  <c:v>0</c:v>
                </c:pt>
                <c:pt idx="4709">
                  <c:v>0</c:v>
                </c:pt>
                <c:pt idx="4710">
                  <c:v>0</c:v>
                </c:pt>
                <c:pt idx="4711">
                  <c:v>0</c:v>
                </c:pt>
                <c:pt idx="4712">
                  <c:v>0</c:v>
                </c:pt>
                <c:pt idx="4713">
                  <c:v>0</c:v>
                </c:pt>
                <c:pt idx="4714">
                  <c:v>0</c:v>
                </c:pt>
                <c:pt idx="4715">
                  <c:v>0</c:v>
                </c:pt>
                <c:pt idx="4716">
                  <c:v>0</c:v>
                </c:pt>
                <c:pt idx="4717">
                  <c:v>0</c:v>
                </c:pt>
                <c:pt idx="4718">
                  <c:v>0</c:v>
                </c:pt>
                <c:pt idx="4719">
                  <c:v>0</c:v>
                </c:pt>
                <c:pt idx="4720">
                  <c:v>0</c:v>
                </c:pt>
                <c:pt idx="4721">
                  <c:v>0</c:v>
                </c:pt>
                <c:pt idx="4722">
                  <c:v>0</c:v>
                </c:pt>
                <c:pt idx="4723">
                  <c:v>0</c:v>
                </c:pt>
                <c:pt idx="4724">
                  <c:v>0</c:v>
                </c:pt>
                <c:pt idx="4725">
                  <c:v>0</c:v>
                </c:pt>
                <c:pt idx="4726">
                  <c:v>0</c:v>
                </c:pt>
                <c:pt idx="4727">
                  <c:v>0</c:v>
                </c:pt>
                <c:pt idx="4728">
                  <c:v>0</c:v>
                </c:pt>
                <c:pt idx="4729">
                  <c:v>0</c:v>
                </c:pt>
                <c:pt idx="4730">
                  <c:v>0</c:v>
                </c:pt>
                <c:pt idx="4731">
                  <c:v>0</c:v>
                </c:pt>
                <c:pt idx="4732">
                  <c:v>0</c:v>
                </c:pt>
                <c:pt idx="4733">
                  <c:v>0</c:v>
                </c:pt>
                <c:pt idx="4734">
                  <c:v>0</c:v>
                </c:pt>
                <c:pt idx="4735">
                  <c:v>0</c:v>
                </c:pt>
                <c:pt idx="4736">
                  <c:v>0</c:v>
                </c:pt>
                <c:pt idx="4737">
                  <c:v>0</c:v>
                </c:pt>
                <c:pt idx="4738">
                  <c:v>0</c:v>
                </c:pt>
                <c:pt idx="4739">
                  <c:v>0</c:v>
                </c:pt>
                <c:pt idx="4740">
                  <c:v>0</c:v>
                </c:pt>
                <c:pt idx="4741">
                  <c:v>0</c:v>
                </c:pt>
                <c:pt idx="4742">
                  <c:v>0</c:v>
                </c:pt>
                <c:pt idx="4743">
                  <c:v>0</c:v>
                </c:pt>
                <c:pt idx="4744">
                  <c:v>0</c:v>
                </c:pt>
                <c:pt idx="4745">
                  <c:v>0</c:v>
                </c:pt>
                <c:pt idx="4746">
                  <c:v>0</c:v>
                </c:pt>
                <c:pt idx="4747">
                  <c:v>0</c:v>
                </c:pt>
                <c:pt idx="4748">
                  <c:v>0</c:v>
                </c:pt>
                <c:pt idx="4749">
                  <c:v>0</c:v>
                </c:pt>
                <c:pt idx="4750">
                  <c:v>0</c:v>
                </c:pt>
                <c:pt idx="4751">
                  <c:v>0</c:v>
                </c:pt>
                <c:pt idx="4752">
                  <c:v>0</c:v>
                </c:pt>
                <c:pt idx="4753">
                  <c:v>0</c:v>
                </c:pt>
                <c:pt idx="4754">
                  <c:v>0</c:v>
                </c:pt>
                <c:pt idx="4755">
                  <c:v>0</c:v>
                </c:pt>
                <c:pt idx="4756">
                  <c:v>0</c:v>
                </c:pt>
                <c:pt idx="4757">
                  <c:v>0</c:v>
                </c:pt>
                <c:pt idx="4758">
                  <c:v>0</c:v>
                </c:pt>
                <c:pt idx="4759">
                  <c:v>0</c:v>
                </c:pt>
                <c:pt idx="4760">
                  <c:v>0</c:v>
                </c:pt>
                <c:pt idx="4761">
                  <c:v>0</c:v>
                </c:pt>
                <c:pt idx="4762">
                  <c:v>0</c:v>
                </c:pt>
                <c:pt idx="4763">
                  <c:v>0</c:v>
                </c:pt>
                <c:pt idx="4764">
                  <c:v>0</c:v>
                </c:pt>
                <c:pt idx="4765">
                  <c:v>0</c:v>
                </c:pt>
                <c:pt idx="4766">
                  <c:v>0</c:v>
                </c:pt>
                <c:pt idx="4767">
                  <c:v>0</c:v>
                </c:pt>
                <c:pt idx="4768">
                  <c:v>0</c:v>
                </c:pt>
                <c:pt idx="4769">
                  <c:v>0</c:v>
                </c:pt>
                <c:pt idx="4770">
                  <c:v>0</c:v>
                </c:pt>
                <c:pt idx="4771">
                  <c:v>0</c:v>
                </c:pt>
                <c:pt idx="4772">
                  <c:v>0</c:v>
                </c:pt>
                <c:pt idx="4773">
                  <c:v>0</c:v>
                </c:pt>
                <c:pt idx="4774">
                  <c:v>0</c:v>
                </c:pt>
                <c:pt idx="4775">
                  <c:v>0</c:v>
                </c:pt>
                <c:pt idx="4776">
                  <c:v>0</c:v>
                </c:pt>
                <c:pt idx="4777">
                  <c:v>0</c:v>
                </c:pt>
                <c:pt idx="4778">
                  <c:v>0</c:v>
                </c:pt>
                <c:pt idx="4779">
                  <c:v>0</c:v>
                </c:pt>
                <c:pt idx="4780">
                  <c:v>0</c:v>
                </c:pt>
                <c:pt idx="4781">
                  <c:v>0</c:v>
                </c:pt>
                <c:pt idx="4782">
                  <c:v>0</c:v>
                </c:pt>
                <c:pt idx="4783">
                  <c:v>0</c:v>
                </c:pt>
                <c:pt idx="4784">
                  <c:v>0</c:v>
                </c:pt>
                <c:pt idx="4785">
                  <c:v>0</c:v>
                </c:pt>
                <c:pt idx="4786">
                  <c:v>0</c:v>
                </c:pt>
                <c:pt idx="4787">
                  <c:v>0</c:v>
                </c:pt>
                <c:pt idx="4788">
                  <c:v>0</c:v>
                </c:pt>
                <c:pt idx="4789">
                  <c:v>0</c:v>
                </c:pt>
                <c:pt idx="4790">
                  <c:v>0</c:v>
                </c:pt>
                <c:pt idx="4791">
                  <c:v>0</c:v>
                </c:pt>
                <c:pt idx="4792">
                  <c:v>0</c:v>
                </c:pt>
                <c:pt idx="4793">
                  <c:v>0</c:v>
                </c:pt>
                <c:pt idx="4794">
                  <c:v>0</c:v>
                </c:pt>
                <c:pt idx="4795">
                  <c:v>0</c:v>
                </c:pt>
                <c:pt idx="4796">
                  <c:v>0</c:v>
                </c:pt>
                <c:pt idx="4797">
                  <c:v>0</c:v>
                </c:pt>
                <c:pt idx="4798">
                  <c:v>0</c:v>
                </c:pt>
                <c:pt idx="4799">
                  <c:v>0</c:v>
                </c:pt>
                <c:pt idx="4800">
                  <c:v>0</c:v>
                </c:pt>
                <c:pt idx="4801">
                  <c:v>0</c:v>
                </c:pt>
                <c:pt idx="4802">
                  <c:v>0</c:v>
                </c:pt>
                <c:pt idx="4803">
                  <c:v>0</c:v>
                </c:pt>
                <c:pt idx="4804">
                  <c:v>0</c:v>
                </c:pt>
                <c:pt idx="4805">
                  <c:v>0</c:v>
                </c:pt>
                <c:pt idx="4806">
                  <c:v>0</c:v>
                </c:pt>
                <c:pt idx="4807">
                  <c:v>0</c:v>
                </c:pt>
                <c:pt idx="4808">
                  <c:v>0</c:v>
                </c:pt>
                <c:pt idx="4809">
                  <c:v>0</c:v>
                </c:pt>
                <c:pt idx="4810">
                  <c:v>0</c:v>
                </c:pt>
                <c:pt idx="4811">
                  <c:v>0</c:v>
                </c:pt>
                <c:pt idx="4812">
                  <c:v>0</c:v>
                </c:pt>
                <c:pt idx="4813">
                  <c:v>0</c:v>
                </c:pt>
                <c:pt idx="4814">
                  <c:v>0</c:v>
                </c:pt>
                <c:pt idx="4815">
                  <c:v>0</c:v>
                </c:pt>
                <c:pt idx="4816">
                  <c:v>0</c:v>
                </c:pt>
                <c:pt idx="4817">
                  <c:v>0</c:v>
                </c:pt>
                <c:pt idx="4818">
                  <c:v>0</c:v>
                </c:pt>
                <c:pt idx="4819">
                  <c:v>0</c:v>
                </c:pt>
                <c:pt idx="4820">
                  <c:v>0</c:v>
                </c:pt>
                <c:pt idx="4821">
                  <c:v>0</c:v>
                </c:pt>
                <c:pt idx="4822">
                  <c:v>0</c:v>
                </c:pt>
                <c:pt idx="4823">
                  <c:v>0</c:v>
                </c:pt>
                <c:pt idx="4824">
                  <c:v>0</c:v>
                </c:pt>
                <c:pt idx="4825">
                  <c:v>0</c:v>
                </c:pt>
                <c:pt idx="4826">
                  <c:v>0</c:v>
                </c:pt>
                <c:pt idx="4827">
                  <c:v>0</c:v>
                </c:pt>
                <c:pt idx="4828">
                  <c:v>0</c:v>
                </c:pt>
                <c:pt idx="4829">
                  <c:v>0</c:v>
                </c:pt>
                <c:pt idx="4830">
                  <c:v>0</c:v>
                </c:pt>
                <c:pt idx="4831">
                  <c:v>0</c:v>
                </c:pt>
                <c:pt idx="4832">
                  <c:v>0</c:v>
                </c:pt>
                <c:pt idx="4833">
                  <c:v>0</c:v>
                </c:pt>
                <c:pt idx="4834">
                  <c:v>0</c:v>
                </c:pt>
                <c:pt idx="4835">
                  <c:v>0</c:v>
                </c:pt>
                <c:pt idx="4836">
                  <c:v>0</c:v>
                </c:pt>
                <c:pt idx="4837">
                  <c:v>0</c:v>
                </c:pt>
                <c:pt idx="4838">
                  <c:v>0</c:v>
                </c:pt>
                <c:pt idx="4839">
                  <c:v>0</c:v>
                </c:pt>
                <c:pt idx="4840">
                  <c:v>0</c:v>
                </c:pt>
                <c:pt idx="4841">
                  <c:v>0</c:v>
                </c:pt>
                <c:pt idx="4842">
                  <c:v>0</c:v>
                </c:pt>
                <c:pt idx="4843">
                  <c:v>0</c:v>
                </c:pt>
                <c:pt idx="4844">
                  <c:v>0</c:v>
                </c:pt>
                <c:pt idx="4845">
                  <c:v>0</c:v>
                </c:pt>
                <c:pt idx="4846">
                  <c:v>0</c:v>
                </c:pt>
                <c:pt idx="4847">
                  <c:v>0</c:v>
                </c:pt>
                <c:pt idx="4848">
                  <c:v>0</c:v>
                </c:pt>
                <c:pt idx="4849">
                  <c:v>0</c:v>
                </c:pt>
                <c:pt idx="4850">
                  <c:v>0</c:v>
                </c:pt>
                <c:pt idx="4851">
                  <c:v>0</c:v>
                </c:pt>
                <c:pt idx="4852">
                  <c:v>0</c:v>
                </c:pt>
                <c:pt idx="4853">
                  <c:v>0</c:v>
                </c:pt>
                <c:pt idx="4854">
                  <c:v>0</c:v>
                </c:pt>
                <c:pt idx="4855">
                  <c:v>0</c:v>
                </c:pt>
                <c:pt idx="4856">
                  <c:v>0</c:v>
                </c:pt>
                <c:pt idx="4857">
                  <c:v>0</c:v>
                </c:pt>
                <c:pt idx="4858">
                  <c:v>0</c:v>
                </c:pt>
                <c:pt idx="4859">
                  <c:v>0</c:v>
                </c:pt>
                <c:pt idx="4860">
                  <c:v>0</c:v>
                </c:pt>
                <c:pt idx="4861">
                  <c:v>0</c:v>
                </c:pt>
                <c:pt idx="4862">
                  <c:v>0</c:v>
                </c:pt>
                <c:pt idx="4863">
                  <c:v>0</c:v>
                </c:pt>
                <c:pt idx="4864">
                  <c:v>0</c:v>
                </c:pt>
                <c:pt idx="4865">
                  <c:v>0</c:v>
                </c:pt>
                <c:pt idx="4866">
                  <c:v>0</c:v>
                </c:pt>
                <c:pt idx="4867">
                  <c:v>0</c:v>
                </c:pt>
                <c:pt idx="4868">
                  <c:v>0</c:v>
                </c:pt>
                <c:pt idx="4869">
                  <c:v>0</c:v>
                </c:pt>
                <c:pt idx="4870">
                  <c:v>0</c:v>
                </c:pt>
                <c:pt idx="4871">
                  <c:v>0</c:v>
                </c:pt>
                <c:pt idx="4872">
                  <c:v>0</c:v>
                </c:pt>
                <c:pt idx="4873">
                  <c:v>0</c:v>
                </c:pt>
                <c:pt idx="4874">
                  <c:v>0</c:v>
                </c:pt>
                <c:pt idx="4875">
                  <c:v>0</c:v>
                </c:pt>
                <c:pt idx="4876">
                  <c:v>0</c:v>
                </c:pt>
                <c:pt idx="4877">
                  <c:v>0</c:v>
                </c:pt>
                <c:pt idx="4878">
                  <c:v>0</c:v>
                </c:pt>
                <c:pt idx="4879">
                  <c:v>0</c:v>
                </c:pt>
                <c:pt idx="4880">
                  <c:v>0</c:v>
                </c:pt>
                <c:pt idx="4881">
                  <c:v>0</c:v>
                </c:pt>
                <c:pt idx="4882">
                  <c:v>0</c:v>
                </c:pt>
                <c:pt idx="4883">
                  <c:v>0</c:v>
                </c:pt>
                <c:pt idx="4884">
                  <c:v>0</c:v>
                </c:pt>
                <c:pt idx="4885">
                  <c:v>0</c:v>
                </c:pt>
                <c:pt idx="4886">
                  <c:v>0</c:v>
                </c:pt>
                <c:pt idx="4887">
                  <c:v>0</c:v>
                </c:pt>
                <c:pt idx="4888">
                  <c:v>0</c:v>
                </c:pt>
                <c:pt idx="4889">
                  <c:v>0</c:v>
                </c:pt>
                <c:pt idx="4890">
                  <c:v>0</c:v>
                </c:pt>
                <c:pt idx="4891">
                  <c:v>0</c:v>
                </c:pt>
                <c:pt idx="4892">
                  <c:v>0</c:v>
                </c:pt>
                <c:pt idx="4893">
                  <c:v>0</c:v>
                </c:pt>
                <c:pt idx="4894">
                  <c:v>0</c:v>
                </c:pt>
                <c:pt idx="4895">
                  <c:v>0</c:v>
                </c:pt>
                <c:pt idx="4896">
                  <c:v>0</c:v>
                </c:pt>
                <c:pt idx="4897">
                  <c:v>0</c:v>
                </c:pt>
                <c:pt idx="4898">
                  <c:v>0</c:v>
                </c:pt>
                <c:pt idx="4899">
                  <c:v>0</c:v>
                </c:pt>
                <c:pt idx="4900">
                  <c:v>0</c:v>
                </c:pt>
                <c:pt idx="4901">
                  <c:v>0</c:v>
                </c:pt>
                <c:pt idx="4902">
                  <c:v>0</c:v>
                </c:pt>
                <c:pt idx="4903">
                  <c:v>0</c:v>
                </c:pt>
                <c:pt idx="4904">
                  <c:v>0</c:v>
                </c:pt>
                <c:pt idx="4905">
                  <c:v>0</c:v>
                </c:pt>
                <c:pt idx="4906">
                  <c:v>0</c:v>
                </c:pt>
                <c:pt idx="4907">
                  <c:v>0</c:v>
                </c:pt>
                <c:pt idx="4908">
                  <c:v>0</c:v>
                </c:pt>
                <c:pt idx="4909">
                  <c:v>0</c:v>
                </c:pt>
                <c:pt idx="4910">
                  <c:v>0</c:v>
                </c:pt>
                <c:pt idx="4911">
                  <c:v>0</c:v>
                </c:pt>
                <c:pt idx="4912">
                  <c:v>0</c:v>
                </c:pt>
                <c:pt idx="4913">
                  <c:v>0</c:v>
                </c:pt>
                <c:pt idx="4914">
                  <c:v>0</c:v>
                </c:pt>
                <c:pt idx="4915">
                  <c:v>0</c:v>
                </c:pt>
                <c:pt idx="4916">
                  <c:v>0</c:v>
                </c:pt>
                <c:pt idx="4917">
                  <c:v>0</c:v>
                </c:pt>
                <c:pt idx="4918">
                  <c:v>0</c:v>
                </c:pt>
                <c:pt idx="4919">
                  <c:v>0</c:v>
                </c:pt>
                <c:pt idx="4920">
                  <c:v>0</c:v>
                </c:pt>
                <c:pt idx="4921">
                  <c:v>0</c:v>
                </c:pt>
                <c:pt idx="4922">
                  <c:v>0</c:v>
                </c:pt>
                <c:pt idx="4923">
                  <c:v>0</c:v>
                </c:pt>
                <c:pt idx="4924">
                  <c:v>0</c:v>
                </c:pt>
                <c:pt idx="4925">
                  <c:v>0</c:v>
                </c:pt>
                <c:pt idx="4926">
                  <c:v>0</c:v>
                </c:pt>
                <c:pt idx="4927">
                  <c:v>0</c:v>
                </c:pt>
                <c:pt idx="4928">
                  <c:v>0</c:v>
                </c:pt>
                <c:pt idx="4929">
                  <c:v>0</c:v>
                </c:pt>
                <c:pt idx="4930">
                  <c:v>0</c:v>
                </c:pt>
                <c:pt idx="4931">
                  <c:v>0</c:v>
                </c:pt>
                <c:pt idx="4932">
                  <c:v>0</c:v>
                </c:pt>
                <c:pt idx="4933">
                  <c:v>0</c:v>
                </c:pt>
                <c:pt idx="4934">
                  <c:v>0</c:v>
                </c:pt>
                <c:pt idx="4935">
                  <c:v>0</c:v>
                </c:pt>
                <c:pt idx="4936">
                  <c:v>0</c:v>
                </c:pt>
                <c:pt idx="4937">
                  <c:v>0</c:v>
                </c:pt>
                <c:pt idx="4938">
                  <c:v>0</c:v>
                </c:pt>
                <c:pt idx="4939">
                  <c:v>0</c:v>
                </c:pt>
                <c:pt idx="4940">
                  <c:v>0</c:v>
                </c:pt>
                <c:pt idx="4941">
                  <c:v>0</c:v>
                </c:pt>
                <c:pt idx="4942">
                  <c:v>0</c:v>
                </c:pt>
                <c:pt idx="4943">
                  <c:v>0</c:v>
                </c:pt>
                <c:pt idx="4944">
                  <c:v>0</c:v>
                </c:pt>
                <c:pt idx="4945">
                  <c:v>0</c:v>
                </c:pt>
                <c:pt idx="4946">
                  <c:v>0</c:v>
                </c:pt>
                <c:pt idx="4947">
                  <c:v>0</c:v>
                </c:pt>
                <c:pt idx="4948">
                  <c:v>0</c:v>
                </c:pt>
                <c:pt idx="4949">
                  <c:v>0</c:v>
                </c:pt>
                <c:pt idx="4950">
                  <c:v>0</c:v>
                </c:pt>
                <c:pt idx="4951">
                  <c:v>0</c:v>
                </c:pt>
                <c:pt idx="4952">
                  <c:v>0</c:v>
                </c:pt>
                <c:pt idx="4953">
                  <c:v>0</c:v>
                </c:pt>
                <c:pt idx="4954">
                  <c:v>0</c:v>
                </c:pt>
                <c:pt idx="4955">
                  <c:v>0</c:v>
                </c:pt>
                <c:pt idx="4956">
                  <c:v>0</c:v>
                </c:pt>
                <c:pt idx="4957">
                  <c:v>0</c:v>
                </c:pt>
                <c:pt idx="4958">
                  <c:v>0</c:v>
                </c:pt>
                <c:pt idx="4959">
                  <c:v>0</c:v>
                </c:pt>
                <c:pt idx="4960">
                  <c:v>0</c:v>
                </c:pt>
                <c:pt idx="4961">
                  <c:v>0</c:v>
                </c:pt>
                <c:pt idx="4962">
                  <c:v>0</c:v>
                </c:pt>
                <c:pt idx="4963">
                  <c:v>0</c:v>
                </c:pt>
                <c:pt idx="4964">
                  <c:v>0</c:v>
                </c:pt>
                <c:pt idx="4965">
                  <c:v>0</c:v>
                </c:pt>
                <c:pt idx="4966">
                  <c:v>0</c:v>
                </c:pt>
                <c:pt idx="4967">
                  <c:v>0</c:v>
                </c:pt>
                <c:pt idx="4968">
                  <c:v>0</c:v>
                </c:pt>
                <c:pt idx="4969">
                  <c:v>0</c:v>
                </c:pt>
                <c:pt idx="4970">
                  <c:v>0</c:v>
                </c:pt>
                <c:pt idx="4971">
                  <c:v>0</c:v>
                </c:pt>
                <c:pt idx="4972">
                  <c:v>0</c:v>
                </c:pt>
                <c:pt idx="4973">
                  <c:v>0</c:v>
                </c:pt>
                <c:pt idx="4974">
                  <c:v>0</c:v>
                </c:pt>
                <c:pt idx="4975">
                  <c:v>0</c:v>
                </c:pt>
                <c:pt idx="4976">
                  <c:v>0</c:v>
                </c:pt>
                <c:pt idx="4977">
                  <c:v>0</c:v>
                </c:pt>
                <c:pt idx="4978">
                  <c:v>0</c:v>
                </c:pt>
                <c:pt idx="4979">
                  <c:v>0</c:v>
                </c:pt>
                <c:pt idx="4980">
                  <c:v>0</c:v>
                </c:pt>
                <c:pt idx="4981">
                  <c:v>0</c:v>
                </c:pt>
                <c:pt idx="4982">
                  <c:v>0</c:v>
                </c:pt>
                <c:pt idx="4983">
                  <c:v>0</c:v>
                </c:pt>
                <c:pt idx="4984">
                  <c:v>0</c:v>
                </c:pt>
                <c:pt idx="4985">
                  <c:v>0</c:v>
                </c:pt>
                <c:pt idx="4986">
                  <c:v>0</c:v>
                </c:pt>
                <c:pt idx="4987">
                  <c:v>0</c:v>
                </c:pt>
                <c:pt idx="4988">
                  <c:v>0</c:v>
                </c:pt>
                <c:pt idx="4989">
                  <c:v>0</c:v>
                </c:pt>
                <c:pt idx="4990">
                  <c:v>0</c:v>
                </c:pt>
                <c:pt idx="4991">
                  <c:v>0</c:v>
                </c:pt>
                <c:pt idx="4992">
                  <c:v>0</c:v>
                </c:pt>
                <c:pt idx="4993">
                  <c:v>0</c:v>
                </c:pt>
                <c:pt idx="4994">
                  <c:v>0</c:v>
                </c:pt>
                <c:pt idx="4995">
                  <c:v>0</c:v>
                </c:pt>
                <c:pt idx="4996">
                  <c:v>0</c:v>
                </c:pt>
                <c:pt idx="4997">
                  <c:v>0</c:v>
                </c:pt>
                <c:pt idx="4998">
                  <c:v>0</c:v>
                </c:pt>
                <c:pt idx="4999">
                  <c:v>0</c:v>
                </c:pt>
                <c:pt idx="5000">
                  <c:v>0</c:v>
                </c:pt>
                <c:pt idx="5001">
                  <c:v>0</c:v>
                </c:pt>
                <c:pt idx="5002">
                  <c:v>0</c:v>
                </c:pt>
                <c:pt idx="5003">
                  <c:v>0</c:v>
                </c:pt>
                <c:pt idx="5004">
                  <c:v>0</c:v>
                </c:pt>
                <c:pt idx="5005">
                  <c:v>0</c:v>
                </c:pt>
                <c:pt idx="5006">
                  <c:v>0</c:v>
                </c:pt>
                <c:pt idx="5007">
                  <c:v>0</c:v>
                </c:pt>
                <c:pt idx="5008">
                  <c:v>0</c:v>
                </c:pt>
                <c:pt idx="5009">
                  <c:v>0</c:v>
                </c:pt>
                <c:pt idx="5010">
                  <c:v>0</c:v>
                </c:pt>
                <c:pt idx="5011">
                  <c:v>0</c:v>
                </c:pt>
                <c:pt idx="5012">
                  <c:v>0</c:v>
                </c:pt>
                <c:pt idx="5013">
                  <c:v>0</c:v>
                </c:pt>
                <c:pt idx="5014">
                  <c:v>0</c:v>
                </c:pt>
                <c:pt idx="5015">
                  <c:v>0</c:v>
                </c:pt>
                <c:pt idx="5016">
                  <c:v>0</c:v>
                </c:pt>
                <c:pt idx="5017">
                  <c:v>0</c:v>
                </c:pt>
                <c:pt idx="5018">
                  <c:v>0</c:v>
                </c:pt>
                <c:pt idx="5019">
                  <c:v>0</c:v>
                </c:pt>
                <c:pt idx="5020">
                  <c:v>0</c:v>
                </c:pt>
                <c:pt idx="5021">
                  <c:v>0</c:v>
                </c:pt>
                <c:pt idx="5022">
                  <c:v>0</c:v>
                </c:pt>
                <c:pt idx="5023">
                  <c:v>0</c:v>
                </c:pt>
                <c:pt idx="5024">
                  <c:v>0</c:v>
                </c:pt>
                <c:pt idx="5025">
                  <c:v>0</c:v>
                </c:pt>
                <c:pt idx="5026">
                  <c:v>0</c:v>
                </c:pt>
                <c:pt idx="5027">
                  <c:v>0</c:v>
                </c:pt>
                <c:pt idx="5028">
                  <c:v>0</c:v>
                </c:pt>
                <c:pt idx="5029">
                  <c:v>0</c:v>
                </c:pt>
                <c:pt idx="5030">
                  <c:v>0</c:v>
                </c:pt>
                <c:pt idx="5031">
                  <c:v>0</c:v>
                </c:pt>
                <c:pt idx="5032">
                  <c:v>0</c:v>
                </c:pt>
                <c:pt idx="5033">
                  <c:v>0</c:v>
                </c:pt>
                <c:pt idx="5034">
                  <c:v>0</c:v>
                </c:pt>
                <c:pt idx="5035">
                  <c:v>0</c:v>
                </c:pt>
                <c:pt idx="5036">
                  <c:v>0</c:v>
                </c:pt>
                <c:pt idx="5037">
                  <c:v>0</c:v>
                </c:pt>
                <c:pt idx="5038">
                  <c:v>0</c:v>
                </c:pt>
                <c:pt idx="5039">
                  <c:v>0</c:v>
                </c:pt>
                <c:pt idx="5040">
                  <c:v>0</c:v>
                </c:pt>
                <c:pt idx="5041">
                  <c:v>0</c:v>
                </c:pt>
                <c:pt idx="5042">
                  <c:v>0</c:v>
                </c:pt>
                <c:pt idx="5043">
                  <c:v>0</c:v>
                </c:pt>
                <c:pt idx="5044">
                  <c:v>0</c:v>
                </c:pt>
                <c:pt idx="5045">
                  <c:v>0</c:v>
                </c:pt>
                <c:pt idx="5046">
                  <c:v>0</c:v>
                </c:pt>
                <c:pt idx="5047">
                  <c:v>0</c:v>
                </c:pt>
                <c:pt idx="5048">
                  <c:v>0</c:v>
                </c:pt>
                <c:pt idx="5049">
                  <c:v>0</c:v>
                </c:pt>
                <c:pt idx="5050">
                  <c:v>0</c:v>
                </c:pt>
                <c:pt idx="5051">
                  <c:v>0</c:v>
                </c:pt>
                <c:pt idx="5052">
                  <c:v>0</c:v>
                </c:pt>
                <c:pt idx="5053">
                  <c:v>0</c:v>
                </c:pt>
                <c:pt idx="5054">
                  <c:v>0</c:v>
                </c:pt>
                <c:pt idx="5055">
                  <c:v>0</c:v>
                </c:pt>
                <c:pt idx="5056">
                  <c:v>0</c:v>
                </c:pt>
                <c:pt idx="5057">
                  <c:v>0</c:v>
                </c:pt>
                <c:pt idx="5058">
                  <c:v>0</c:v>
                </c:pt>
                <c:pt idx="5059">
                  <c:v>0</c:v>
                </c:pt>
                <c:pt idx="5060">
                  <c:v>0</c:v>
                </c:pt>
                <c:pt idx="5061">
                  <c:v>0</c:v>
                </c:pt>
                <c:pt idx="5062">
                  <c:v>0</c:v>
                </c:pt>
                <c:pt idx="5063">
                  <c:v>0</c:v>
                </c:pt>
                <c:pt idx="5064">
                  <c:v>0</c:v>
                </c:pt>
                <c:pt idx="5065">
                  <c:v>0</c:v>
                </c:pt>
                <c:pt idx="5066">
                  <c:v>0</c:v>
                </c:pt>
                <c:pt idx="5067">
                  <c:v>0</c:v>
                </c:pt>
                <c:pt idx="5068">
                  <c:v>0</c:v>
                </c:pt>
                <c:pt idx="5069">
                  <c:v>0</c:v>
                </c:pt>
                <c:pt idx="5070">
                  <c:v>0</c:v>
                </c:pt>
                <c:pt idx="5071">
                  <c:v>0</c:v>
                </c:pt>
                <c:pt idx="5072">
                  <c:v>0</c:v>
                </c:pt>
                <c:pt idx="5073">
                  <c:v>0</c:v>
                </c:pt>
                <c:pt idx="5074">
                  <c:v>0</c:v>
                </c:pt>
                <c:pt idx="5075">
                  <c:v>0</c:v>
                </c:pt>
                <c:pt idx="5076">
                  <c:v>0</c:v>
                </c:pt>
                <c:pt idx="5077">
                  <c:v>0</c:v>
                </c:pt>
                <c:pt idx="5078">
                  <c:v>0</c:v>
                </c:pt>
                <c:pt idx="5079">
                  <c:v>0</c:v>
                </c:pt>
                <c:pt idx="5080">
                  <c:v>0</c:v>
                </c:pt>
                <c:pt idx="5081">
                  <c:v>0</c:v>
                </c:pt>
                <c:pt idx="5082">
                  <c:v>0</c:v>
                </c:pt>
                <c:pt idx="5083">
                  <c:v>0</c:v>
                </c:pt>
                <c:pt idx="5084">
                  <c:v>0</c:v>
                </c:pt>
                <c:pt idx="5085">
                  <c:v>0</c:v>
                </c:pt>
                <c:pt idx="5086">
                  <c:v>0</c:v>
                </c:pt>
                <c:pt idx="5087">
                  <c:v>0</c:v>
                </c:pt>
                <c:pt idx="5088">
                  <c:v>0</c:v>
                </c:pt>
                <c:pt idx="5089">
                  <c:v>0</c:v>
                </c:pt>
                <c:pt idx="5090">
                  <c:v>0</c:v>
                </c:pt>
                <c:pt idx="5091">
                  <c:v>0</c:v>
                </c:pt>
                <c:pt idx="5092">
                  <c:v>0</c:v>
                </c:pt>
                <c:pt idx="5093">
                  <c:v>0</c:v>
                </c:pt>
                <c:pt idx="5094">
                  <c:v>0</c:v>
                </c:pt>
                <c:pt idx="5095">
                  <c:v>0</c:v>
                </c:pt>
                <c:pt idx="5096">
                  <c:v>0</c:v>
                </c:pt>
                <c:pt idx="5097">
                  <c:v>0</c:v>
                </c:pt>
                <c:pt idx="5098">
                  <c:v>0</c:v>
                </c:pt>
                <c:pt idx="5099">
                  <c:v>0</c:v>
                </c:pt>
                <c:pt idx="5100">
                  <c:v>0</c:v>
                </c:pt>
                <c:pt idx="5101">
                  <c:v>0</c:v>
                </c:pt>
                <c:pt idx="5102">
                  <c:v>0</c:v>
                </c:pt>
                <c:pt idx="5103">
                  <c:v>0</c:v>
                </c:pt>
                <c:pt idx="5104">
                  <c:v>0</c:v>
                </c:pt>
                <c:pt idx="5105">
                  <c:v>0</c:v>
                </c:pt>
                <c:pt idx="5106">
                  <c:v>0</c:v>
                </c:pt>
                <c:pt idx="5107">
                  <c:v>0</c:v>
                </c:pt>
                <c:pt idx="5108">
                  <c:v>0</c:v>
                </c:pt>
                <c:pt idx="5109">
                  <c:v>0</c:v>
                </c:pt>
                <c:pt idx="5110">
                  <c:v>0</c:v>
                </c:pt>
                <c:pt idx="5111">
                  <c:v>0</c:v>
                </c:pt>
                <c:pt idx="5112">
                  <c:v>0</c:v>
                </c:pt>
                <c:pt idx="5113">
                  <c:v>0</c:v>
                </c:pt>
                <c:pt idx="5114">
                  <c:v>0</c:v>
                </c:pt>
                <c:pt idx="5115">
                  <c:v>0</c:v>
                </c:pt>
                <c:pt idx="5116">
                  <c:v>0</c:v>
                </c:pt>
                <c:pt idx="5117">
                  <c:v>0</c:v>
                </c:pt>
                <c:pt idx="5118">
                  <c:v>0</c:v>
                </c:pt>
                <c:pt idx="5119">
                  <c:v>0</c:v>
                </c:pt>
                <c:pt idx="5120">
                  <c:v>0</c:v>
                </c:pt>
                <c:pt idx="5121">
                  <c:v>0</c:v>
                </c:pt>
                <c:pt idx="5122">
                  <c:v>0</c:v>
                </c:pt>
                <c:pt idx="5123">
                  <c:v>0</c:v>
                </c:pt>
                <c:pt idx="5124">
                  <c:v>0</c:v>
                </c:pt>
                <c:pt idx="5125">
                  <c:v>0</c:v>
                </c:pt>
                <c:pt idx="5126">
                  <c:v>0</c:v>
                </c:pt>
                <c:pt idx="5127">
                  <c:v>0</c:v>
                </c:pt>
                <c:pt idx="5128">
                  <c:v>0</c:v>
                </c:pt>
                <c:pt idx="5129">
                  <c:v>0</c:v>
                </c:pt>
                <c:pt idx="5130">
                  <c:v>0</c:v>
                </c:pt>
                <c:pt idx="5131">
                  <c:v>0</c:v>
                </c:pt>
                <c:pt idx="5132">
                  <c:v>0</c:v>
                </c:pt>
                <c:pt idx="5133">
                  <c:v>0</c:v>
                </c:pt>
                <c:pt idx="5134">
                  <c:v>0</c:v>
                </c:pt>
                <c:pt idx="5135">
                  <c:v>0</c:v>
                </c:pt>
                <c:pt idx="5136">
                  <c:v>0</c:v>
                </c:pt>
                <c:pt idx="5137">
                  <c:v>0</c:v>
                </c:pt>
                <c:pt idx="5138">
                  <c:v>0</c:v>
                </c:pt>
                <c:pt idx="5139">
                  <c:v>0</c:v>
                </c:pt>
                <c:pt idx="5140">
                  <c:v>0</c:v>
                </c:pt>
                <c:pt idx="5141">
                  <c:v>0</c:v>
                </c:pt>
                <c:pt idx="5142">
                  <c:v>0</c:v>
                </c:pt>
                <c:pt idx="5143">
                  <c:v>0</c:v>
                </c:pt>
                <c:pt idx="5144">
                  <c:v>0</c:v>
                </c:pt>
                <c:pt idx="5145">
                  <c:v>0</c:v>
                </c:pt>
                <c:pt idx="5146">
                  <c:v>0</c:v>
                </c:pt>
                <c:pt idx="5147">
                  <c:v>0</c:v>
                </c:pt>
                <c:pt idx="5148">
                  <c:v>0</c:v>
                </c:pt>
                <c:pt idx="5149">
                  <c:v>0</c:v>
                </c:pt>
                <c:pt idx="5150">
                  <c:v>0</c:v>
                </c:pt>
                <c:pt idx="5151">
                  <c:v>0</c:v>
                </c:pt>
                <c:pt idx="5152">
                  <c:v>0</c:v>
                </c:pt>
                <c:pt idx="5153">
                  <c:v>0</c:v>
                </c:pt>
                <c:pt idx="5154">
                  <c:v>0</c:v>
                </c:pt>
                <c:pt idx="5155">
                  <c:v>0</c:v>
                </c:pt>
                <c:pt idx="5156">
                  <c:v>0</c:v>
                </c:pt>
                <c:pt idx="5157">
                  <c:v>0</c:v>
                </c:pt>
                <c:pt idx="5158">
                  <c:v>0</c:v>
                </c:pt>
                <c:pt idx="5159">
                  <c:v>0</c:v>
                </c:pt>
                <c:pt idx="5160">
                  <c:v>0</c:v>
                </c:pt>
                <c:pt idx="5161">
                  <c:v>0</c:v>
                </c:pt>
                <c:pt idx="5162">
                  <c:v>0</c:v>
                </c:pt>
                <c:pt idx="5163">
                  <c:v>0</c:v>
                </c:pt>
                <c:pt idx="5164">
                  <c:v>0</c:v>
                </c:pt>
                <c:pt idx="5165">
                  <c:v>0</c:v>
                </c:pt>
                <c:pt idx="5166">
                  <c:v>0</c:v>
                </c:pt>
                <c:pt idx="5167">
                  <c:v>0</c:v>
                </c:pt>
                <c:pt idx="5168">
                  <c:v>0</c:v>
                </c:pt>
                <c:pt idx="5169">
                  <c:v>0</c:v>
                </c:pt>
                <c:pt idx="5170">
                  <c:v>0</c:v>
                </c:pt>
                <c:pt idx="5171">
                  <c:v>0</c:v>
                </c:pt>
                <c:pt idx="5172">
                  <c:v>0</c:v>
                </c:pt>
                <c:pt idx="5173">
                  <c:v>0</c:v>
                </c:pt>
                <c:pt idx="5174">
                  <c:v>0</c:v>
                </c:pt>
                <c:pt idx="5175">
                  <c:v>0</c:v>
                </c:pt>
                <c:pt idx="5176">
                  <c:v>0</c:v>
                </c:pt>
                <c:pt idx="5177">
                  <c:v>0</c:v>
                </c:pt>
                <c:pt idx="5178">
                  <c:v>0</c:v>
                </c:pt>
                <c:pt idx="5179">
                  <c:v>0</c:v>
                </c:pt>
                <c:pt idx="5180">
                  <c:v>0</c:v>
                </c:pt>
                <c:pt idx="5181">
                  <c:v>0</c:v>
                </c:pt>
                <c:pt idx="5182">
                  <c:v>0</c:v>
                </c:pt>
                <c:pt idx="5183">
                  <c:v>0</c:v>
                </c:pt>
                <c:pt idx="5184">
                  <c:v>0</c:v>
                </c:pt>
                <c:pt idx="5185">
                  <c:v>0</c:v>
                </c:pt>
                <c:pt idx="5186">
                  <c:v>0</c:v>
                </c:pt>
                <c:pt idx="5187">
                  <c:v>0</c:v>
                </c:pt>
                <c:pt idx="5188">
                  <c:v>0</c:v>
                </c:pt>
                <c:pt idx="5189">
                  <c:v>0</c:v>
                </c:pt>
                <c:pt idx="5190">
                  <c:v>0</c:v>
                </c:pt>
                <c:pt idx="5191">
                  <c:v>0</c:v>
                </c:pt>
                <c:pt idx="5192">
                  <c:v>0</c:v>
                </c:pt>
                <c:pt idx="5193">
                  <c:v>0</c:v>
                </c:pt>
                <c:pt idx="5194">
                  <c:v>0</c:v>
                </c:pt>
                <c:pt idx="5195">
                  <c:v>0</c:v>
                </c:pt>
                <c:pt idx="5196">
                  <c:v>0</c:v>
                </c:pt>
                <c:pt idx="5197">
                  <c:v>0</c:v>
                </c:pt>
                <c:pt idx="5198">
                  <c:v>0</c:v>
                </c:pt>
                <c:pt idx="5199">
                  <c:v>0</c:v>
                </c:pt>
                <c:pt idx="5200">
                  <c:v>0</c:v>
                </c:pt>
                <c:pt idx="5201">
                  <c:v>0</c:v>
                </c:pt>
                <c:pt idx="5202">
                  <c:v>0</c:v>
                </c:pt>
                <c:pt idx="5203">
                  <c:v>0</c:v>
                </c:pt>
                <c:pt idx="5204">
                  <c:v>0</c:v>
                </c:pt>
                <c:pt idx="5205">
                  <c:v>0</c:v>
                </c:pt>
                <c:pt idx="5206">
                  <c:v>0</c:v>
                </c:pt>
                <c:pt idx="5207">
                  <c:v>0</c:v>
                </c:pt>
                <c:pt idx="5208">
                  <c:v>0</c:v>
                </c:pt>
                <c:pt idx="5209">
                  <c:v>0</c:v>
                </c:pt>
                <c:pt idx="5210">
                  <c:v>0</c:v>
                </c:pt>
                <c:pt idx="5211">
                  <c:v>0</c:v>
                </c:pt>
                <c:pt idx="5212">
                  <c:v>0</c:v>
                </c:pt>
                <c:pt idx="5213">
                  <c:v>0</c:v>
                </c:pt>
                <c:pt idx="5214">
                  <c:v>0</c:v>
                </c:pt>
                <c:pt idx="5215">
                  <c:v>0</c:v>
                </c:pt>
                <c:pt idx="5216">
                  <c:v>0</c:v>
                </c:pt>
                <c:pt idx="5217">
                  <c:v>0</c:v>
                </c:pt>
                <c:pt idx="5218">
                  <c:v>0</c:v>
                </c:pt>
                <c:pt idx="5219">
                  <c:v>0</c:v>
                </c:pt>
                <c:pt idx="5220">
                  <c:v>0</c:v>
                </c:pt>
                <c:pt idx="5221">
                  <c:v>0</c:v>
                </c:pt>
                <c:pt idx="5222">
                  <c:v>0</c:v>
                </c:pt>
                <c:pt idx="5223">
                  <c:v>0</c:v>
                </c:pt>
                <c:pt idx="5224">
                  <c:v>0</c:v>
                </c:pt>
                <c:pt idx="5225">
                  <c:v>0</c:v>
                </c:pt>
                <c:pt idx="5226">
                  <c:v>0</c:v>
                </c:pt>
                <c:pt idx="5227">
                  <c:v>0</c:v>
                </c:pt>
                <c:pt idx="5228">
                  <c:v>0</c:v>
                </c:pt>
                <c:pt idx="5229">
                  <c:v>0</c:v>
                </c:pt>
                <c:pt idx="5230">
                  <c:v>0</c:v>
                </c:pt>
                <c:pt idx="5231">
                  <c:v>0</c:v>
                </c:pt>
                <c:pt idx="5232">
                  <c:v>0</c:v>
                </c:pt>
                <c:pt idx="5233">
                  <c:v>0</c:v>
                </c:pt>
                <c:pt idx="5234">
                  <c:v>0</c:v>
                </c:pt>
                <c:pt idx="5235">
                  <c:v>0</c:v>
                </c:pt>
                <c:pt idx="5236">
                  <c:v>0</c:v>
                </c:pt>
                <c:pt idx="5237">
                  <c:v>0</c:v>
                </c:pt>
                <c:pt idx="5238">
                  <c:v>0</c:v>
                </c:pt>
                <c:pt idx="5239">
                  <c:v>0</c:v>
                </c:pt>
                <c:pt idx="5240">
                  <c:v>0</c:v>
                </c:pt>
                <c:pt idx="5241">
                  <c:v>0</c:v>
                </c:pt>
                <c:pt idx="5242">
                  <c:v>0</c:v>
                </c:pt>
                <c:pt idx="5243">
                  <c:v>0</c:v>
                </c:pt>
                <c:pt idx="5244">
                  <c:v>0</c:v>
                </c:pt>
                <c:pt idx="5245">
                  <c:v>0</c:v>
                </c:pt>
                <c:pt idx="5246">
                  <c:v>0</c:v>
                </c:pt>
                <c:pt idx="5247">
                  <c:v>0</c:v>
                </c:pt>
                <c:pt idx="5248">
                  <c:v>0</c:v>
                </c:pt>
                <c:pt idx="5249">
                  <c:v>0</c:v>
                </c:pt>
                <c:pt idx="5250">
                  <c:v>0</c:v>
                </c:pt>
                <c:pt idx="5251">
                  <c:v>0</c:v>
                </c:pt>
                <c:pt idx="5252">
                  <c:v>0</c:v>
                </c:pt>
                <c:pt idx="5253">
                  <c:v>0</c:v>
                </c:pt>
                <c:pt idx="5254">
                  <c:v>0</c:v>
                </c:pt>
                <c:pt idx="5255">
                  <c:v>0</c:v>
                </c:pt>
                <c:pt idx="5256">
                  <c:v>0</c:v>
                </c:pt>
                <c:pt idx="5257">
                  <c:v>0</c:v>
                </c:pt>
                <c:pt idx="5258">
                  <c:v>0</c:v>
                </c:pt>
                <c:pt idx="5259">
                  <c:v>0</c:v>
                </c:pt>
                <c:pt idx="5260">
                  <c:v>0</c:v>
                </c:pt>
                <c:pt idx="5261">
                  <c:v>0</c:v>
                </c:pt>
                <c:pt idx="5262">
                  <c:v>0</c:v>
                </c:pt>
                <c:pt idx="5263">
                  <c:v>0</c:v>
                </c:pt>
                <c:pt idx="5264">
                  <c:v>0</c:v>
                </c:pt>
                <c:pt idx="5265">
                  <c:v>0</c:v>
                </c:pt>
                <c:pt idx="5266">
                  <c:v>0</c:v>
                </c:pt>
                <c:pt idx="5267">
                  <c:v>0</c:v>
                </c:pt>
                <c:pt idx="5268">
                  <c:v>0</c:v>
                </c:pt>
                <c:pt idx="5269">
                  <c:v>0</c:v>
                </c:pt>
                <c:pt idx="5270">
                  <c:v>0</c:v>
                </c:pt>
                <c:pt idx="5271">
                  <c:v>0</c:v>
                </c:pt>
                <c:pt idx="5272">
                  <c:v>0</c:v>
                </c:pt>
                <c:pt idx="5273">
                  <c:v>0</c:v>
                </c:pt>
                <c:pt idx="5274">
                  <c:v>0</c:v>
                </c:pt>
                <c:pt idx="5275">
                  <c:v>0</c:v>
                </c:pt>
                <c:pt idx="5276">
                  <c:v>0</c:v>
                </c:pt>
                <c:pt idx="5277">
                  <c:v>0</c:v>
                </c:pt>
                <c:pt idx="5278">
                  <c:v>0</c:v>
                </c:pt>
                <c:pt idx="5279">
                  <c:v>0</c:v>
                </c:pt>
                <c:pt idx="5280">
                  <c:v>0</c:v>
                </c:pt>
                <c:pt idx="5281">
                  <c:v>0</c:v>
                </c:pt>
                <c:pt idx="5282">
                  <c:v>0</c:v>
                </c:pt>
                <c:pt idx="5283">
                  <c:v>0</c:v>
                </c:pt>
                <c:pt idx="5284">
                  <c:v>0</c:v>
                </c:pt>
                <c:pt idx="5285">
                  <c:v>0</c:v>
                </c:pt>
                <c:pt idx="5286">
                  <c:v>0</c:v>
                </c:pt>
                <c:pt idx="5287">
                  <c:v>0</c:v>
                </c:pt>
                <c:pt idx="5288">
                  <c:v>0</c:v>
                </c:pt>
                <c:pt idx="5289">
                  <c:v>0</c:v>
                </c:pt>
                <c:pt idx="5290">
                  <c:v>0</c:v>
                </c:pt>
                <c:pt idx="5291">
                  <c:v>0</c:v>
                </c:pt>
                <c:pt idx="5292">
                  <c:v>0</c:v>
                </c:pt>
                <c:pt idx="5293">
                  <c:v>0</c:v>
                </c:pt>
                <c:pt idx="5294">
                  <c:v>0</c:v>
                </c:pt>
                <c:pt idx="5295">
                  <c:v>0</c:v>
                </c:pt>
                <c:pt idx="5296">
                  <c:v>0</c:v>
                </c:pt>
                <c:pt idx="5297">
                  <c:v>0</c:v>
                </c:pt>
                <c:pt idx="5298">
                  <c:v>0</c:v>
                </c:pt>
                <c:pt idx="5299">
                  <c:v>0</c:v>
                </c:pt>
                <c:pt idx="5300">
                  <c:v>0</c:v>
                </c:pt>
                <c:pt idx="5301">
                  <c:v>0</c:v>
                </c:pt>
                <c:pt idx="5302">
                  <c:v>0</c:v>
                </c:pt>
                <c:pt idx="5303">
                  <c:v>0</c:v>
                </c:pt>
                <c:pt idx="5304">
                  <c:v>0</c:v>
                </c:pt>
                <c:pt idx="5305">
                  <c:v>0</c:v>
                </c:pt>
                <c:pt idx="5306">
                  <c:v>0</c:v>
                </c:pt>
                <c:pt idx="5307">
                  <c:v>0</c:v>
                </c:pt>
                <c:pt idx="5308">
                  <c:v>0</c:v>
                </c:pt>
                <c:pt idx="5309">
                  <c:v>0</c:v>
                </c:pt>
                <c:pt idx="5310">
                  <c:v>0</c:v>
                </c:pt>
                <c:pt idx="5311">
                  <c:v>0</c:v>
                </c:pt>
                <c:pt idx="5312">
                  <c:v>0</c:v>
                </c:pt>
                <c:pt idx="5313">
                  <c:v>0</c:v>
                </c:pt>
                <c:pt idx="5314">
                  <c:v>0</c:v>
                </c:pt>
                <c:pt idx="5315">
                  <c:v>0</c:v>
                </c:pt>
                <c:pt idx="5316">
                  <c:v>0</c:v>
                </c:pt>
                <c:pt idx="5317">
                  <c:v>0</c:v>
                </c:pt>
                <c:pt idx="5318">
                  <c:v>0</c:v>
                </c:pt>
                <c:pt idx="5319">
                  <c:v>0</c:v>
                </c:pt>
                <c:pt idx="5320">
                  <c:v>0</c:v>
                </c:pt>
                <c:pt idx="5321">
                  <c:v>0</c:v>
                </c:pt>
                <c:pt idx="5322">
                  <c:v>0</c:v>
                </c:pt>
                <c:pt idx="5323">
                  <c:v>0</c:v>
                </c:pt>
                <c:pt idx="5324">
                  <c:v>0</c:v>
                </c:pt>
                <c:pt idx="5325">
                  <c:v>0</c:v>
                </c:pt>
                <c:pt idx="5326">
                  <c:v>0</c:v>
                </c:pt>
                <c:pt idx="5327">
                  <c:v>0</c:v>
                </c:pt>
                <c:pt idx="5328">
                  <c:v>0</c:v>
                </c:pt>
                <c:pt idx="5329">
                  <c:v>0</c:v>
                </c:pt>
                <c:pt idx="5330">
                  <c:v>0</c:v>
                </c:pt>
                <c:pt idx="5331">
                  <c:v>0</c:v>
                </c:pt>
                <c:pt idx="5332">
                  <c:v>0</c:v>
                </c:pt>
                <c:pt idx="5333">
                  <c:v>0</c:v>
                </c:pt>
                <c:pt idx="5334">
                  <c:v>0</c:v>
                </c:pt>
                <c:pt idx="5335">
                  <c:v>0</c:v>
                </c:pt>
                <c:pt idx="5336">
                  <c:v>0</c:v>
                </c:pt>
                <c:pt idx="5337">
                  <c:v>0</c:v>
                </c:pt>
                <c:pt idx="5338">
                  <c:v>0</c:v>
                </c:pt>
                <c:pt idx="5339">
                  <c:v>0</c:v>
                </c:pt>
                <c:pt idx="5340">
                  <c:v>0</c:v>
                </c:pt>
                <c:pt idx="5341">
                  <c:v>0</c:v>
                </c:pt>
                <c:pt idx="5342">
                  <c:v>0</c:v>
                </c:pt>
                <c:pt idx="5343">
                  <c:v>0</c:v>
                </c:pt>
                <c:pt idx="5344">
                  <c:v>0</c:v>
                </c:pt>
                <c:pt idx="5345">
                  <c:v>0</c:v>
                </c:pt>
                <c:pt idx="5346">
                  <c:v>0</c:v>
                </c:pt>
                <c:pt idx="5347">
                  <c:v>0</c:v>
                </c:pt>
                <c:pt idx="5348">
                  <c:v>0</c:v>
                </c:pt>
                <c:pt idx="5349">
                  <c:v>0</c:v>
                </c:pt>
                <c:pt idx="5350">
                  <c:v>0</c:v>
                </c:pt>
                <c:pt idx="5351">
                  <c:v>0</c:v>
                </c:pt>
                <c:pt idx="5352">
                  <c:v>0</c:v>
                </c:pt>
                <c:pt idx="5353">
                  <c:v>0</c:v>
                </c:pt>
                <c:pt idx="5354">
                  <c:v>0</c:v>
                </c:pt>
                <c:pt idx="5355">
                  <c:v>0</c:v>
                </c:pt>
                <c:pt idx="5356">
                  <c:v>0</c:v>
                </c:pt>
                <c:pt idx="5357">
                  <c:v>0</c:v>
                </c:pt>
                <c:pt idx="5358">
                  <c:v>0</c:v>
                </c:pt>
                <c:pt idx="5359">
                  <c:v>0</c:v>
                </c:pt>
                <c:pt idx="5360">
                  <c:v>0</c:v>
                </c:pt>
                <c:pt idx="5361">
                  <c:v>0</c:v>
                </c:pt>
                <c:pt idx="5362">
                  <c:v>0</c:v>
                </c:pt>
                <c:pt idx="5363">
                  <c:v>0</c:v>
                </c:pt>
                <c:pt idx="5364">
                  <c:v>0</c:v>
                </c:pt>
                <c:pt idx="5365">
                  <c:v>0</c:v>
                </c:pt>
                <c:pt idx="5366">
                  <c:v>0</c:v>
                </c:pt>
                <c:pt idx="5367">
                  <c:v>0</c:v>
                </c:pt>
                <c:pt idx="5368">
                  <c:v>0</c:v>
                </c:pt>
                <c:pt idx="5369">
                  <c:v>0</c:v>
                </c:pt>
                <c:pt idx="5370">
                  <c:v>0</c:v>
                </c:pt>
                <c:pt idx="5371">
                  <c:v>0</c:v>
                </c:pt>
                <c:pt idx="5372">
                  <c:v>0</c:v>
                </c:pt>
                <c:pt idx="5373">
                  <c:v>0</c:v>
                </c:pt>
                <c:pt idx="5374">
                  <c:v>0</c:v>
                </c:pt>
                <c:pt idx="5375">
                  <c:v>0</c:v>
                </c:pt>
                <c:pt idx="5376">
                  <c:v>0</c:v>
                </c:pt>
                <c:pt idx="5377">
                  <c:v>0</c:v>
                </c:pt>
                <c:pt idx="5378">
                  <c:v>0</c:v>
                </c:pt>
                <c:pt idx="5379">
                  <c:v>0</c:v>
                </c:pt>
                <c:pt idx="5380">
                  <c:v>0</c:v>
                </c:pt>
                <c:pt idx="5381">
                  <c:v>0</c:v>
                </c:pt>
                <c:pt idx="5382">
                  <c:v>0</c:v>
                </c:pt>
                <c:pt idx="5383">
                  <c:v>0</c:v>
                </c:pt>
                <c:pt idx="5384">
                  <c:v>0</c:v>
                </c:pt>
                <c:pt idx="5385">
                  <c:v>0</c:v>
                </c:pt>
                <c:pt idx="5386">
                  <c:v>0</c:v>
                </c:pt>
                <c:pt idx="5387">
                  <c:v>0</c:v>
                </c:pt>
                <c:pt idx="5388">
                  <c:v>0</c:v>
                </c:pt>
                <c:pt idx="5389">
                  <c:v>0</c:v>
                </c:pt>
                <c:pt idx="5390">
                  <c:v>0</c:v>
                </c:pt>
                <c:pt idx="5391">
                  <c:v>0</c:v>
                </c:pt>
                <c:pt idx="5392">
                  <c:v>0</c:v>
                </c:pt>
                <c:pt idx="5393">
                  <c:v>0</c:v>
                </c:pt>
                <c:pt idx="5394">
                  <c:v>0</c:v>
                </c:pt>
                <c:pt idx="5395">
                  <c:v>0</c:v>
                </c:pt>
                <c:pt idx="5396">
                  <c:v>0</c:v>
                </c:pt>
                <c:pt idx="5397">
                  <c:v>0</c:v>
                </c:pt>
                <c:pt idx="5398">
                  <c:v>0</c:v>
                </c:pt>
                <c:pt idx="5399">
                  <c:v>0</c:v>
                </c:pt>
                <c:pt idx="5400">
                  <c:v>0</c:v>
                </c:pt>
                <c:pt idx="5401">
                  <c:v>0</c:v>
                </c:pt>
                <c:pt idx="5402">
                  <c:v>0</c:v>
                </c:pt>
                <c:pt idx="5403">
                  <c:v>0</c:v>
                </c:pt>
                <c:pt idx="5404">
                  <c:v>0</c:v>
                </c:pt>
                <c:pt idx="5405">
                  <c:v>0</c:v>
                </c:pt>
                <c:pt idx="5406">
                  <c:v>0</c:v>
                </c:pt>
                <c:pt idx="5407">
                  <c:v>0</c:v>
                </c:pt>
                <c:pt idx="5408">
                  <c:v>0</c:v>
                </c:pt>
                <c:pt idx="5409">
                  <c:v>0</c:v>
                </c:pt>
                <c:pt idx="5410">
                  <c:v>0</c:v>
                </c:pt>
                <c:pt idx="5411">
                  <c:v>0</c:v>
                </c:pt>
                <c:pt idx="5412">
                  <c:v>0</c:v>
                </c:pt>
                <c:pt idx="5413">
                  <c:v>0</c:v>
                </c:pt>
                <c:pt idx="5414">
                  <c:v>0</c:v>
                </c:pt>
                <c:pt idx="5415">
                  <c:v>0</c:v>
                </c:pt>
                <c:pt idx="5416">
                  <c:v>0</c:v>
                </c:pt>
                <c:pt idx="5417">
                  <c:v>0</c:v>
                </c:pt>
                <c:pt idx="5418">
                  <c:v>0</c:v>
                </c:pt>
                <c:pt idx="5419">
                  <c:v>0</c:v>
                </c:pt>
                <c:pt idx="5420">
                  <c:v>0</c:v>
                </c:pt>
                <c:pt idx="5421">
                  <c:v>0</c:v>
                </c:pt>
                <c:pt idx="5422">
                  <c:v>0</c:v>
                </c:pt>
                <c:pt idx="5423">
                  <c:v>0</c:v>
                </c:pt>
                <c:pt idx="5424">
                  <c:v>0</c:v>
                </c:pt>
                <c:pt idx="5425">
                  <c:v>0</c:v>
                </c:pt>
                <c:pt idx="5426">
                  <c:v>0</c:v>
                </c:pt>
                <c:pt idx="5427">
                  <c:v>0</c:v>
                </c:pt>
                <c:pt idx="5428">
                  <c:v>0</c:v>
                </c:pt>
                <c:pt idx="5429">
                  <c:v>0</c:v>
                </c:pt>
                <c:pt idx="5430">
                  <c:v>0</c:v>
                </c:pt>
                <c:pt idx="5431">
                  <c:v>0</c:v>
                </c:pt>
                <c:pt idx="5432">
                  <c:v>0</c:v>
                </c:pt>
                <c:pt idx="5433">
                  <c:v>0</c:v>
                </c:pt>
                <c:pt idx="5434">
                  <c:v>0</c:v>
                </c:pt>
                <c:pt idx="5435">
                  <c:v>0</c:v>
                </c:pt>
                <c:pt idx="5436">
                  <c:v>0</c:v>
                </c:pt>
                <c:pt idx="5437">
                  <c:v>0</c:v>
                </c:pt>
                <c:pt idx="5438">
                  <c:v>0</c:v>
                </c:pt>
                <c:pt idx="5439">
                  <c:v>0</c:v>
                </c:pt>
                <c:pt idx="5440">
                  <c:v>0</c:v>
                </c:pt>
                <c:pt idx="5441">
                  <c:v>0</c:v>
                </c:pt>
                <c:pt idx="5442">
                  <c:v>0</c:v>
                </c:pt>
                <c:pt idx="5443">
                  <c:v>0</c:v>
                </c:pt>
                <c:pt idx="5444">
                  <c:v>0</c:v>
                </c:pt>
                <c:pt idx="5445">
                  <c:v>0</c:v>
                </c:pt>
                <c:pt idx="5446">
                  <c:v>0</c:v>
                </c:pt>
                <c:pt idx="5447">
                  <c:v>0</c:v>
                </c:pt>
                <c:pt idx="5448">
                  <c:v>0</c:v>
                </c:pt>
                <c:pt idx="5449">
                  <c:v>0</c:v>
                </c:pt>
                <c:pt idx="5450">
                  <c:v>0</c:v>
                </c:pt>
                <c:pt idx="5451">
                  <c:v>0</c:v>
                </c:pt>
                <c:pt idx="5452">
                  <c:v>0</c:v>
                </c:pt>
                <c:pt idx="5453">
                  <c:v>0</c:v>
                </c:pt>
                <c:pt idx="5454">
                  <c:v>0</c:v>
                </c:pt>
                <c:pt idx="5455">
                  <c:v>0</c:v>
                </c:pt>
                <c:pt idx="5456">
                  <c:v>0</c:v>
                </c:pt>
                <c:pt idx="5457">
                  <c:v>0</c:v>
                </c:pt>
                <c:pt idx="5458">
                  <c:v>0</c:v>
                </c:pt>
                <c:pt idx="5459">
                  <c:v>0</c:v>
                </c:pt>
                <c:pt idx="5460">
                  <c:v>0</c:v>
                </c:pt>
                <c:pt idx="5461">
                  <c:v>0</c:v>
                </c:pt>
                <c:pt idx="5462">
                  <c:v>0</c:v>
                </c:pt>
                <c:pt idx="5463">
                  <c:v>0</c:v>
                </c:pt>
                <c:pt idx="5464">
                  <c:v>0</c:v>
                </c:pt>
                <c:pt idx="5465">
                  <c:v>0</c:v>
                </c:pt>
                <c:pt idx="5466">
                  <c:v>0</c:v>
                </c:pt>
                <c:pt idx="5467">
                  <c:v>0</c:v>
                </c:pt>
                <c:pt idx="5468">
                  <c:v>0</c:v>
                </c:pt>
                <c:pt idx="5469">
                  <c:v>0</c:v>
                </c:pt>
                <c:pt idx="5470">
                  <c:v>0</c:v>
                </c:pt>
                <c:pt idx="5471">
                  <c:v>0</c:v>
                </c:pt>
                <c:pt idx="5472">
                  <c:v>0</c:v>
                </c:pt>
                <c:pt idx="5473">
                  <c:v>0</c:v>
                </c:pt>
                <c:pt idx="5474">
                  <c:v>0</c:v>
                </c:pt>
                <c:pt idx="5475">
                  <c:v>0</c:v>
                </c:pt>
                <c:pt idx="5476">
                  <c:v>0</c:v>
                </c:pt>
                <c:pt idx="5477">
                  <c:v>0</c:v>
                </c:pt>
                <c:pt idx="5478">
                  <c:v>0</c:v>
                </c:pt>
                <c:pt idx="5479">
                  <c:v>0</c:v>
                </c:pt>
                <c:pt idx="5480">
                  <c:v>0</c:v>
                </c:pt>
                <c:pt idx="5481">
                  <c:v>0</c:v>
                </c:pt>
                <c:pt idx="5482">
                  <c:v>0</c:v>
                </c:pt>
                <c:pt idx="5483">
                  <c:v>0</c:v>
                </c:pt>
                <c:pt idx="5484">
                  <c:v>0</c:v>
                </c:pt>
                <c:pt idx="5485">
                  <c:v>0</c:v>
                </c:pt>
                <c:pt idx="5486">
                  <c:v>0</c:v>
                </c:pt>
                <c:pt idx="5487">
                  <c:v>0</c:v>
                </c:pt>
                <c:pt idx="5488">
                  <c:v>0</c:v>
                </c:pt>
                <c:pt idx="5489">
                  <c:v>0</c:v>
                </c:pt>
                <c:pt idx="5490">
                  <c:v>0</c:v>
                </c:pt>
                <c:pt idx="5491">
                  <c:v>0</c:v>
                </c:pt>
                <c:pt idx="5492">
                  <c:v>0</c:v>
                </c:pt>
                <c:pt idx="5493">
                  <c:v>0</c:v>
                </c:pt>
                <c:pt idx="5494">
                  <c:v>0</c:v>
                </c:pt>
                <c:pt idx="5495">
                  <c:v>0</c:v>
                </c:pt>
                <c:pt idx="5496">
                  <c:v>0</c:v>
                </c:pt>
                <c:pt idx="5497">
                  <c:v>0</c:v>
                </c:pt>
                <c:pt idx="5498">
                  <c:v>0</c:v>
                </c:pt>
                <c:pt idx="5499">
                  <c:v>0</c:v>
                </c:pt>
                <c:pt idx="5500">
                  <c:v>0</c:v>
                </c:pt>
                <c:pt idx="5501">
                  <c:v>0</c:v>
                </c:pt>
                <c:pt idx="5502">
                  <c:v>0</c:v>
                </c:pt>
                <c:pt idx="5503">
                  <c:v>0</c:v>
                </c:pt>
                <c:pt idx="5504">
                  <c:v>0</c:v>
                </c:pt>
                <c:pt idx="5505">
                  <c:v>0</c:v>
                </c:pt>
                <c:pt idx="5506">
                  <c:v>0</c:v>
                </c:pt>
                <c:pt idx="5507">
                  <c:v>0</c:v>
                </c:pt>
                <c:pt idx="5508">
                  <c:v>0</c:v>
                </c:pt>
                <c:pt idx="5509">
                  <c:v>0</c:v>
                </c:pt>
                <c:pt idx="5510">
                  <c:v>0</c:v>
                </c:pt>
                <c:pt idx="5511">
                  <c:v>0</c:v>
                </c:pt>
                <c:pt idx="5512">
                  <c:v>0</c:v>
                </c:pt>
                <c:pt idx="5513">
                  <c:v>0</c:v>
                </c:pt>
                <c:pt idx="5514">
                  <c:v>0</c:v>
                </c:pt>
                <c:pt idx="5515">
                  <c:v>0</c:v>
                </c:pt>
                <c:pt idx="5516">
                  <c:v>0</c:v>
                </c:pt>
                <c:pt idx="5517">
                  <c:v>0</c:v>
                </c:pt>
                <c:pt idx="5518">
                  <c:v>0</c:v>
                </c:pt>
                <c:pt idx="5519">
                  <c:v>0</c:v>
                </c:pt>
                <c:pt idx="5520">
                  <c:v>0</c:v>
                </c:pt>
                <c:pt idx="5521">
                  <c:v>0</c:v>
                </c:pt>
                <c:pt idx="5522">
                  <c:v>0</c:v>
                </c:pt>
                <c:pt idx="5523">
                  <c:v>0</c:v>
                </c:pt>
                <c:pt idx="5524">
                  <c:v>0</c:v>
                </c:pt>
                <c:pt idx="5525">
                  <c:v>0</c:v>
                </c:pt>
                <c:pt idx="5526">
                  <c:v>0</c:v>
                </c:pt>
                <c:pt idx="5527">
                  <c:v>0</c:v>
                </c:pt>
                <c:pt idx="5528">
                  <c:v>0</c:v>
                </c:pt>
                <c:pt idx="5529">
                  <c:v>0</c:v>
                </c:pt>
                <c:pt idx="5530">
                  <c:v>0</c:v>
                </c:pt>
                <c:pt idx="5531">
                  <c:v>0</c:v>
                </c:pt>
                <c:pt idx="5532">
                  <c:v>0</c:v>
                </c:pt>
                <c:pt idx="5533">
                  <c:v>0</c:v>
                </c:pt>
                <c:pt idx="5534">
                  <c:v>0</c:v>
                </c:pt>
                <c:pt idx="5535">
                  <c:v>0</c:v>
                </c:pt>
                <c:pt idx="5536">
                  <c:v>0</c:v>
                </c:pt>
                <c:pt idx="5537">
                  <c:v>0</c:v>
                </c:pt>
                <c:pt idx="5538">
                  <c:v>0</c:v>
                </c:pt>
                <c:pt idx="5539">
                  <c:v>0</c:v>
                </c:pt>
                <c:pt idx="5540">
                  <c:v>0</c:v>
                </c:pt>
                <c:pt idx="5541">
                  <c:v>0</c:v>
                </c:pt>
                <c:pt idx="5542">
                  <c:v>0</c:v>
                </c:pt>
                <c:pt idx="5543">
                  <c:v>0</c:v>
                </c:pt>
                <c:pt idx="5544">
                  <c:v>0</c:v>
                </c:pt>
                <c:pt idx="5545">
                  <c:v>0</c:v>
                </c:pt>
                <c:pt idx="5546">
                  <c:v>0</c:v>
                </c:pt>
                <c:pt idx="5547">
                  <c:v>0</c:v>
                </c:pt>
                <c:pt idx="5548">
                  <c:v>0</c:v>
                </c:pt>
                <c:pt idx="5549">
                  <c:v>0</c:v>
                </c:pt>
                <c:pt idx="5550">
                  <c:v>0</c:v>
                </c:pt>
                <c:pt idx="5551">
                  <c:v>0</c:v>
                </c:pt>
                <c:pt idx="5552">
                  <c:v>0</c:v>
                </c:pt>
                <c:pt idx="5553">
                  <c:v>0</c:v>
                </c:pt>
                <c:pt idx="5554">
                  <c:v>0</c:v>
                </c:pt>
                <c:pt idx="5555">
                  <c:v>0</c:v>
                </c:pt>
                <c:pt idx="5556">
                  <c:v>0</c:v>
                </c:pt>
                <c:pt idx="5557">
                  <c:v>0</c:v>
                </c:pt>
                <c:pt idx="5558">
                  <c:v>0</c:v>
                </c:pt>
                <c:pt idx="5559">
                  <c:v>0</c:v>
                </c:pt>
                <c:pt idx="5560">
                  <c:v>0</c:v>
                </c:pt>
                <c:pt idx="5561">
                  <c:v>0</c:v>
                </c:pt>
                <c:pt idx="5562">
                  <c:v>0</c:v>
                </c:pt>
                <c:pt idx="5563">
                  <c:v>0</c:v>
                </c:pt>
                <c:pt idx="5564">
                  <c:v>0</c:v>
                </c:pt>
                <c:pt idx="5565">
                  <c:v>0</c:v>
                </c:pt>
                <c:pt idx="5566">
                  <c:v>0</c:v>
                </c:pt>
                <c:pt idx="5567">
                  <c:v>0</c:v>
                </c:pt>
                <c:pt idx="5568">
                  <c:v>0</c:v>
                </c:pt>
                <c:pt idx="5569">
                  <c:v>0</c:v>
                </c:pt>
                <c:pt idx="5570">
                  <c:v>0</c:v>
                </c:pt>
                <c:pt idx="5571">
                  <c:v>0</c:v>
                </c:pt>
                <c:pt idx="5572">
                  <c:v>0</c:v>
                </c:pt>
                <c:pt idx="5573">
                  <c:v>0</c:v>
                </c:pt>
                <c:pt idx="5574">
                  <c:v>0</c:v>
                </c:pt>
                <c:pt idx="5575">
                  <c:v>0</c:v>
                </c:pt>
                <c:pt idx="5576">
                  <c:v>0</c:v>
                </c:pt>
                <c:pt idx="5577">
                  <c:v>0</c:v>
                </c:pt>
                <c:pt idx="5578">
                  <c:v>0</c:v>
                </c:pt>
                <c:pt idx="5579">
                  <c:v>0</c:v>
                </c:pt>
                <c:pt idx="5580">
                  <c:v>0</c:v>
                </c:pt>
                <c:pt idx="5581">
                  <c:v>0</c:v>
                </c:pt>
                <c:pt idx="5582">
                  <c:v>0</c:v>
                </c:pt>
                <c:pt idx="5583">
                  <c:v>0</c:v>
                </c:pt>
                <c:pt idx="5584">
                  <c:v>0</c:v>
                </c:pt>
                <c:pt idx="5585">
                  <c:v>0</c:v>
                </c:pt>
                <c:pt idx="5586">
                  <c:v>0</c:v>
                </c:pt>
                <c:pt idx="5587">
                  <c:v>0</c:v>
                </c:pt>
                <c:pt idx="5588">
                  <c:v>0</c:v>
                </c:pt>
                <c:pt idx="5589">
                  <c:v>0</c:v>
                </c:pt>
                <c:pt idx="5590">
                  <c:v>0</c:v>
                </c:pt>
                <c:pt idx="5591">
                  <c:v>0</c:v>
                </c:pt>
                <c:pt idx="5592">
                  <c:v>0</c:v>
                </c:pt>
                <c:pt idx="5593">
                  <c:v>0</c:v>
                </c:pt>
                <c:pt idx="5594">
                  <c:v>0</c:v>
                </c:pt>
                <c:pt idx="5595">
                  <c:v>0</c:v>
                </c:pt>
                <c:pt idx="5596">
                  <c:v>0</c:v>
                </c:pt>
                <c:pt idx="5597">
                  <c:v>0</c:v>
                </c:pt>
                <c:pt idx="5598">
                  <c:v>0</c:v>
                </c:pt>
                <c:pt idx="5599">
                  <c:v>0</c:v>
                </c:pt>
                <c:pt idx="5600">
                  <c:v>0</c:v>
                </c:pt>
                <c:pt idx="5601">
                  <c:v>0</c:v>
                </c:pt>
                <c:pt idx="5602">
                  <c:v>0</c:v>
                </c:pt>
                <c:pt idx="5603">
                  <c:v>0</c:v>
                </c:pt>
                <c:pt idx="5604">
                  <c:v>0</c:v>
                </c:pt>
                <c:pt idx="5605">
                  <c:v>0</c:v>
                </c:pt>
                <c:pt idx="5606">
                  <c:v>0</c:v>
                </c:pt>
                <c:pt idx="5607">
                  <c:v>0</c:v>
                </c:pt>
                <c:pt idx="5608">
                  <c:v>0</c:v>
                </c:pt>
                <c:pt idx="5609">
                  <c:v>0</c:v>
                </c:pt>
                <c:pt idx="5610">
                  <c:v>0</c:v>
                </c:pt>
                <c:pt idx="5611">
                  <c:v>0</c:v>
                </c:pt>
                <c:pt idx="5612">
                  <c:v>0</c:v>
                </c:pt>
                <c:pt idx="5613">
                  <c:v>0</c:v>
                </c:pt>
                <c:pt idx="5614">
                  <c:v>0</c:v>
                </c:pt>
                <c:pt idx="5615">
                  <c:v>0</c:v>
                </c:pt>
                <c:pt idx="5616">
                  <c:v>0</c:v>
                </c:pt>
                <c:pt idx="5617">
                  <c:v>0</c:v>
                </c:pt>
                <c:pt idx="5618">
                  <c:v>0</c:v>
                </c:pt>
                <c:pt idx="5619">
                  <c:v>0</c:v>
                </c:pt>
                <c:pt idx="5620">
                  <c:v>0</c:v>
                </c:pt>
                <c:pt idx="5621">
                  <c:v>0</c:v>
                </c:pt>
                <c:pt idx="5622">
                  <c:v>0</c:v>
                </c:pt>
                <c:pt idx="5623">
                  <c:v>0</c:v>
                </c:pt>
                <c:pt idx="5624">
                  <c:v>0</c:v>
                </c:pt>
                <c:pt idx="5625">
                  <c:v>0</c:v>
                </c:pt>
                <c:pt idx="5626">
                  <c:v>0</c:v>
                </c:pt>
                <c:pt idx="5627">
                  <c:v>0</c:v>
                </c:pt>
                <c:pt idx="5628">
                  <c:v>0</c:v>
                </c:pt>
                <c:pt idx="5629">
                  <c:v>0</c:v>
                </c:pt>
                <c:pt idx="5630">
                  <c:v>0</c:v>
                </c:pt>
                <c:pt idx="5631">
                  <c:v>0</c:v>
                </c:pt>
                <c:pt idx="5632">
                  <c:v>0</c:v>
                </c:pt>
                <c:pt idx="5633">
                  <c:v>0</c:v>
                </c:pt>
                <c:pt idx="5634">
                  <c:v>0</c:v>
                </c:pt>
                <c:pt idx="5635">
                  <c:v>0</c:v>
                </c:pt>
                <c:pt idx="5636">
                  <c:v>0</c:v>
                </c:pt>
                <c:pt idx="5637">
                  <c:v>0</c:v>
                </c:pt>
                <c:pt idx="5638">
                  <c:v>0</c:v>
                </c:pt>
                <c:pt idx="5639">
                  <c:v>0</c:v>
                </c:pt>
                <c:pt idx="5640">
                  <c:v>0</c:v>
                </c:pt>
                <c:pt idx="5641">
                  <c:v>0</c:v>
                </c:pt>
                <c:pt idx="5642">
                  <c:v>0</c:v>
                </c:pt>
                <c:pt idx="5643">
                  <c:v>0</c:v>
                </c:pt>
                <c:pt idx="5644">
                  <c:v>0</c:v>
                </c:pt>
                <c:pt idx="5645">
                  <c:v>0</c:v>
                </c:pt>
                <c:pt idx="5646">
                  <c:v>0</c:v>
                </c:pt>
                <c:pt idx="5647">
                  <c:v>0</c:v>
                </c:pt>
                <c:pt idx="5648">
                  <c:v>0</c:v>
                </c:pt>
                <c:pt idx="5649">
                  <c:v>0</c:v>
                </c:pt>
                <c:pt idx="5650">
                  <c:v>0</c:v>
                </c:pt>
                <c:pt idx="5651">
                  <c:v>0</c:v>
                </c:pt>
                <c:pt idx="5652">
                  <c:v>0</c:v>
                </c:pt>
                <c:pt idx="5653">
                  <c:v>0</c:v>
                </c:pt>
                <c:pt idx="5654">
                  <c:v>0</c:v>
                </c:pt>
                <c:pt idx="5655">
                  <c:v>0</c:v>
                </c:pt>
                <c:pt idx="5656">
                  <c:v>0</c:v>
                </c:pt>
                <c:pt idx="5657">
                  <c:v>0</c:v>
                </c:pt>
                <c:pt idx="5658">
                  <c:v>0</c:v>
                </c:pt>
                <c:pt idx="5659">
                  <c:v>0</c:v>
                </c:pt>
                <c:pt idx="5660">
                  <c:v>0</c:v>
                </c:pt>
                <c:pt idx="5661">
                  <c:v>0</c:v>
                </c:pt>
                <c:pt idx="5662">
                  <c:v>0</c:v>
                </c:pt>
                <c:pt idx="5663">
                  <c:v>0</c:v>
                </c:pt>
                <c:pt idx="5664">
                  <c:v>0</c:v>
                </c:pt>
                <c:pt idx="5665">
                  <c:v>0</c:v>
                </c:pt>
                <c:pt idx="5666">
                  <c:v>0</c:v>
                </c:pt>
                <c:pt idx="5667">
                  <c:v>0</c:v>
                </c:pt>
                <c:pt idx="5668">
                  <c:v>0</c:v>
                </c:pt>
                <c:pt idx="5669">
                  <c:v>0</c:v>
                </c:pt>
                <c:pt idx="5670">
                  <c:v>0</c:v>
                </c:pt>
                <c:pt idx="5671">
                  <c:v>0</c:v>
                </c:pt>
                <c:pt idx="5672">
                  <c:v>0</c:v>
                </c:pt>
                <c:pt idx="5673">
                  <c:v>0</c:v>
                </c:pt>
                <c:pt idx="5674">
                  <c:v>0</c:v>
                </c:pt>
                <c:pt idx="5675">
                  <c:v>0</c:v>
                </c:pt>
                <c:pt idx="5676">
                  <c:v>0</c:v>
                </c:pt>
                <c:pt idx="5677">
                  <c:v>0</c:v>
                </c:pt>
                <c:pt idx="5678">
                  <c:v>0</c:v>
                </c:pt>
                <c:pt idx="5679">
                  <c:v>0</c:v>
                </c:pt>
                <c:pt idx="5680">
                  <c:v>0</c:v>
                </c:pt>
                <c:pt idx="5681">
                  <c:v>0</c:v>
                </c:pt>
                <c:pt idx="5682">
                  <c:v>0</c:v>
                </c:pt>
                <c:pt idx="5683">
                  <c:v>0</c:v>
                </c:pt>
                <c:pt idx="5684">
                  <c:v>0</c:v>
                </c:pt>
                <c:pt idx="5685">
                  <c:v>0</c:v>
                </c:pt>
                <c:pt idx="5686">
                  <c:v>0</c:v>
                </c:pt>
                <c:pt idx="5687">
                  <c:v>0</c:v>
                </c:pt>
                <c:pt idx="5688">
                  <c:v>0</c:v>
                </c:pt>
                <c:pt idx="5689">
                  <c:v>0</c:v>
                </c:pt>
                <c:pt idx="5690">
                  <c:v>0</c:v>
                </c:pt>
                <c:pt idx="5691">
                  <c:v>0</c:v>
                </c:pt>
                <c:pt idx="5692">
                  <c:v>0</c:v>
                </c:pt>
                <c:pt idx="5693">
                  <c:v>0</c:v>
                </c:pt>
                <c:pt idx="5694">
                  <c:v>0</c:v>
                </c:pt>
                <c:pt idx="5695">
                  <c:v>0</c:v>
                </c:pt>
                <c:pt idx="5696">
                  <c:v>0</c:v>
                </c:pt>
                <c:pt idx="5697">
                  <c:v>0</c:v>
                </c:pt>
                <c:pt idx="5698">
                  <c:v>0</c:v>
                </c:pt>
                <c:pt idx="5699">
                  <c:v>0</c:v>
                </c:pt>
                <c:pt idx="5700">
                  <c:v>0</c:v>
                </c:pt>
                <c:pt idx="5701">
                  <c:v>0</c:v>
                </c:pt>
                <c:pt idx="5702">
                  <c:v>0</c:v>
                </c:pt>
                <c:pt idx="5703">
                  <c:v>0</c:v>
                </c:pt>
                <c:pt idx="5704">
                  <c:v>0</c:v>
                </c:pt>
                <c:pt idx="5705">
                  <c:v>0</c:v>
                </c:pt>
                <c:pt idx="5706">
                  <c:v>0</c:v>
                </c:pt>
                <c:pt idx="5707">
                  <c:v>0</c:v>
                </c:pt>
                <c:pt idx="5708">
                  <c:v>0</c:v>
                </c:pt>
                <c:pt idx="5709">
                  <c:v>0</c:v>
                </c:pt>
                <c:pt idx="5710">
                  <c:v>0</c:v>
                </c:pt>
                <c:pt idx="5711">
                  <c:v>0</c:v>
                </c:pt>
                <c:pt idx="5712">
                  <c:v>0</c:v>
                </c:pt>
                <c:pt idx="5713">
                  <c:v>0</c:v>
                </c:pt>
                <c:pt idx="5714">
                  <c:v>0</c:v>
                </c:pt>
                <c:pt idx="5715">
                  <c:v>0</c:v>
                </c:pt>
                <c:pt idx="5716">
                  <c:v>0</c:v>
                </c:pt>
                <c:pt idx="5717">
                  <c:v>0</c:v>
                </c:pt>
                <c:pt idx="5718">
                  <c:v>0</c:v>
                </c:pt>
                <c:pt idx="5719">
                  <c:v>0</c:v>
                </c:pt>
                <c:pt idx="5720">
                  <c:v>0</c:v>
                </c:pt>
                <c:pt idx="5721">
                  <c:v>0</c:v>
                </c:pt>
                <c:pt idx="5722">
                  <c:v>0</c:v>
                </c:pt>
                <c:pt idx="5723">
                  <c:v>0</c:v>
                </c:pt>
                <c:pt idx="5724">
                  <c:v>0</c:v>
                </c:pt>
                <c:pt idx="5725">
                  <c:v>0</c:v>
                </c:pt>
                <c:pt idx="5726">
                  <c:v>0</c:v>
                </c:pt>
                <c:pt idx="5727">
                  <c:v>0</c:v>
                </c:pt>
                <c:pt idx="5728">
                  <c:v>0</c:v>
                </c:pt>
                <c:pt idx="5729">
                  <c:v>0</c:v>
                </c:pt>
                <c:pt idx="5730">
                  <c:v>0</c:v>
                </c:pt>
                <c:pt idx="5731">
                  <c:v>0</c:v>
                </c:pt>
                <c:pt idx="5732">
                  <c:v>0</c:v>
                </c:pt>
                <c:pt idx="5733">
                  <c:v>0</c:v>
                </c:pt>
                <c:pt idx="5734">
                  <c:v>0</c:v>
                </c:pt>
                <c:pt idx="5735">
                  <c:v>0</c:v>
                </c:pt>
                <c:pt idx="5736">
                  <c:v>0</c:v>
                </c:pt>
                <c:pt idx="5737">
                  <c:v>0</c:v>
                </c:pt>
                <c:pt idx="5738">
                  <c:v>0</c:v>
                </c:pt>
                <c:pt idx="5739">
                  <c:v>0</c:v>
                </c:pt>
                <c:pt idx="5740">
                  <c:v>0</c:v>
                </c:pt>
                <c:pt idx="5741">
                  <c:v>0</c:v>
                </c:pt>
                <c:pt idx="5742">
                  <c:v>0</c:v>
                </c:pt>
                <c:pt idx="5743">
                  <c:v>0</c:v>
                </c:pt>
                <c:pt idx="5744">
                  <c:v>0</c:v>
                </c:pt>
                <c:pt idx="5745">
                  <c:v>0</c:v>
                </c:pt>
                <c:pt idx="5746">
                  <c:v>0</c:v>
                </c:pt>
                <c:pt idx="5747">
                  <c:v>0</c:v>
                </c:pt>
                <c:pt idx="5748">
                  <c:v>0</c:v>
                </c:pt>
                <c:pt idx="5749">
                  <c:v>0</c:v>
                </c:pt>
                <c:pt idx="5750">
                  <c:v>0</c:v>
                </c:pt>
                <c:pt idx="5751">
                  <c:v>0</c:v>
                </c:pt>
                <c:pt idx="5752">
                  <c:v>0</c:v>
                </c:pt>
                <c:pt idx="5753">
                  <c:v>0</c:v>
                </c:pt>
                <c:pt idx="5754">
                  <c:v>0</c:v>
                </c:pt>
                <c:pt idx="5755">
                  <c:v>0</c:v>
                </c:pt>
                <c:pt idx="5756">
                  <c:v>0</c:v>
                </c:pt>
                <c:pt idx="5757">
                  <c:v>0</c:v>
                </c:pt>
                <c:pt idx="5758">
                  <c:v>0</c:v>
                </c:pt>
                <c:pt idx="5759">
                  <c:v>0</c:v>
                </c:pt>
                <c:pt idx="5760">
                  <c:v>0</c:v>
                </c:pt>
                <c:pt idx="5761">
                  <c:v>0</c:v>
                </c:pt>
                <c:pt idx="5762">
                  <c:v>0</c:v>
                </c:pt>
                <c:pt idx="5763">
                  <c:v>0</c:v>
                </c:pt>
                <c:pt idx="5764">
                  <c:v>0</c:v>
                </c:pt>
                <c:pt idx="5765">
                  <c:v>0</c:v>
                </c:pt>
                <c:pt idx="5766">
                  <c:v>0</c:v>
                </c:pt>
                <c:pt idx="5767">
                  <c:v>0</c:v>
                </c:pt>
                <c:pt idx="5768">
                  <c:v>0</c:v>
                </c:pt>
                <c:pt idx="5769">
                  <c:v>0</c:v>
                </c:pt>
                <c:pt idx="5770">
                  <c:v>0</c:v>
                </c:pt>
                <c:pt idx="5771">
                  <c:v>0</c:v>
                </c:pt>
                <c:pt idx="5772">
                  <c:v>0</c:v>
                </c:pt>
                <c:pt idx="5773">
                  <c:v>0</c:v>
                </c:pt>
                <c:pt idx="5774">
                  <c:v>0</c:v>
                </c:pt>
                <c:pt idx="5775">
                  <c:v>0</c:v>
                </c:pt>
                <c:pt idx="5776">
                  <c:v>0</c:v>
                </c:pt>
                <c:pt idx="5777">
                  <c:v>0</c:v>
                </c:pt>
                <c:pt idx="5778">
                  <c:v>0</c:v>
                </c:pt>
                <c:pt idx="5779">
                  <c:v>0</c:v>
                </c:pt>
                <c:pt idx="5780">
                  <c:v>0</c:v>
                </c:pt>
                <c:pt idx="5781">
                  <c:v>0</c:v>
                </c:pt>
                <c:pt idx="5782">
                  <c:v>0</c:v>
                </c:pt>
                <c:pt idx="5783">
                  <c:v>0</c:v>
                </c:pt>
                <c:pt idx="5784">
                  <c:v>0</c:v>
                </c:pt>
                <c:pt idx="5785">
                  <c:v>0</c:v>
                </c:pt>
                <c:pt idx="5786">
                  <c:v>0</c:v>
                </c:pt>
                <c:pt idx="5787">
                  <c:v>0</c:v>
                </c:pt>
                <c:pt idx="5788">
                  <c:v>0</c:v>
                </c:pt>
                <c:pt idx="5789">
                  <c:v>0</c:v>
                </c:pt>
                <c:pt idx="5790">
                  <c:v>0</c:v>
                </c:pt>
                <c:pt idx="5791">
                  <c:v>0</c:v>
                </c:pt>
                <c:pt idx="5792">
                  <c:v>0</c:v>
                </c:pt>
                <c:pt idx="5793">
                  <c:v>0</c:v>
                </c:pt>
                <c:pt idx="5794">
                  <c:v>0</c:v>
                </c:pt>
                <c:pt idx="5795">
                  <c:v>0</c:v>
                </c:pt>
                <c:pt idx="5796">
                  <c:v>0</c:v>
                </c:pt>
                <c:pt idx="5797">
                  <c:v>0</c:v>
                </c:pt>
                <c:pt idx="5798">
                  <c:v>0</c:v>
                </c:pt>
                <c:pt idx="5799">
                  <c:v>0</c:v>
                </c:pt>
                <c:pt idx="5800">
                  <c:v>0</c:v>
                </c:pt>
                <c:pt idx="5801">
                  <c:v>0</c:v>
                </c:pt>
                <c:pt idx="5802">
                  <c:v>0</c:v>
                </c:pt>
                <c:pt idx="5803">
                  <c:v>0</c:v>
                </c:pt>
                <c:pt idx="5804">
                  <c:v>0</c:v>
                </c:pt>
                <c:pt idx="5805">
                  <c:v>0</c:v>
                </c:pt>
                <c:pt idx="5806">
                  <c:v>0</c:v>
                </c:pt>
                <c:pt idx="5807">
                  <c:v>0</c:v>
                </c:pt>
                <c:pt idx="5808">
                  <c:v>0</c:v>
                </c:pt>
                <c:pt idx="5809">
                  <c:v>0</c:v>
                </c:pt>
                <c:pt idx="5810">
                  <c:v>0</c:v>
                </c:pt>
                <c:pt idx="5811">
                  <c:v>0</c:v>
                </c:pt>
                <c:pt idx="5812">
                  <c:v>0</c:v>
                </c:pt>
                <c:pt idx="5813">
                  <c:v>0</c:v>
                </c:pt>
                <c:pt idx="5814">
                  <c:v>0</c:v>
                </c:pt>
                <c:pt idx="5815">
                  <c:v>0</c:v>
                </c:pt>
                <c:pt idx="5816">
                  <c:v>0</c:v>
                </c:pt>
                <c:pt idx="5817">
                  <c:v>0</c:v>
                </c:pt>
                <c:pt idx="5818">
                  <c:v>0</c:v>
                </c:pt>
                <c:pt idx="5819">
                  <c:v>0</c:v>
                </c:pt>
                <c:pt idx="5820">
                  <c:v>0</c:v>
                </c:pt>
                <c:pt idx="5821">
                  <c:v>0</c:v>
                </c:pt>
                <c:pt idx="5822">
                  <c:v>0</c:v>
                </c:pt>
                <c:pt idx="5823">
                  <c:v>0</c:v>
                </c:pt>
                <c:pt idx="5824">
                  <c:v>0</c:v>
                </c:pt>
                <c:pt idx="5825">
                  <c:v>0</c:v>
                </c:pt>
                <c:pt idx="5826">
                  <c:v>0</c:v>
                </c:pt>
                <c:pt idx="5827">
                  <c:v>0</c:v>
                </c:pt>
                <c:pt idx="5828">
                  <c:v>0</c:v>
                </c:pt>
                <c:pt idx="5829">
                  <c:v>0</c:v>
                </c:pt>
                <c:pt idx="5830">
                  <c:v>0</c:v>
                </c:pt>
                <c:pt idx="5831">
                  <c:v>0</c:v>
                </c:pt>
                <c:pt idx="5832">
                  <c:v>0</c:v>
                </c:pt>
                <c:pt idx="5833">
                  <c:v>0</c:v>
                </c:pt>
                <c:pt idx="5834">
                  <c:v>0</c:v>
                </c:pt>
                <c:pt idx="5835">
                  <c:v>0</c:v>
                </c:pt>
                <c:pt idx="5836">
                  <c:v>0</c:v>
                </c:pt>
                <c:pt idx="5837">
                  <c:v>0</c:v>
                </c:pt>
                <c:pt idx="5838">
                  <c:v>0</c:v>
                </c:pt>
                <c:pt idx="5839">
                  <c:v>0</c:v>
                </c:pt>
                <c:pt idx="5840">
                  <c:v>0</c:v>
                </c:pt>
                <c:pt idx="5841">
                  <c:v>0</c:v>
                </c:pt>
                <c:pt idx="5842">
                  <c:v>0</c:v>
                </c:pt>
                <c:pt idx="5843">
                  <c:v>0</c:v>
                </c:pt>
                <c:pt idx="5844">
                  <c:v>0</c:v>
                </c:pt>
                <c:pt idx="5845">
                  <c:v>0</c:v>
                </c:pt>
                <c:pt idx="5846">
                  <c:v>0</c:v>
                </c:pt>
                <c:pt idx="5847">
                  <c:v>0</c:v>
                </c:pt>
                <c:pt idx="5848">
                  <c:v>0</c:v>
                </c:pt>
                <c:pt idx="5849">
                  <c:v>0</c:v>
                </c:pt>
                <c:pt idx="5850">
                  <c:v>0</c:v>
                </c:pt>
                <c:pt idx="5851">
                  <c:v>0</c:v>
                </c:pt>
                <c:pt idx="5852">
                  <c:v>0</c:v>
                </c:pt>
                <c:pt idx="5853">
                  <c:v>0</c:v>
                </c:pt>
                <c:pt idx="5854">
                  <c:v>0</c:v>
                </c:pt>
                <c:pt idx="5855">
                  <c:v>0</c:v>
                </c:pt>
                <c:pt idx="5856">
                  <c:v>0</c:v>
                </c:pt>
                <c:pt idx="5857">
                  <c:v>0</c:v>
                </c:pt>
                <c:pt idx="5858">
                  <c:v>0</c:v>
                </c:pt>
                <c:pt idx="5859">
                  <c:v>0</c:v>
                </c:pt>
                <c:pt idx="5860">
                  <c:v>0</c:v>
                </c:pt>
                <c:pt idx="5861">
                  <c:v>0</c:v>
                </c:pt>
                <c:pt idx="5862">
                  <c:v>0</c:v>
                </c:pt>
                <c:pt idx="5863">
                  <c:v>0</c:v>
                </c:pt>
                <c:pt idx="5864">
                  <c:v>0</c:v>
                </c:pt>
                <c:pt idx="5865">
                  <c:v>0</c:v>
                </c:pt>
                <c:pt idx="5866">
                  <c:v>0</c:v>
                </c:pt>
                <c:pt idx="5867">
                  <c:v>0</c:v>
                </c:pt>
                <c:pt idx="5868">
                  <c:v>0</c:v>
                </c:pt>
                <c:pt idx="5869">
                  <c:v>0</c:v>
                </c:pt>
                <c:pt idx="5870">
                  <c:v>0</c:v>
                </c:pt>
                <c:pt idx="5871">
                  <c:v>0</c:v>
                </c:pt>
                <c:pt idx="5872">
                  <c:v>0</c:v>
                </c:pt>
                <c:pt idx="5873">
                  <c:v>0</c:v>
                </c:pt>
                <c:pt idx="5874">
                  <c:v>0</c:v>
                </c:pt>
                <c:pt idx="5875">
                  <c:v>0</c:v>
                </c:pt>
                <c:pt idx="5876">
                  <c:v>0</c:v>
                </c:pt>
                <c:pt idx="5877">
                  <c:v>0</c:v>
                </c:pt>
                <c:pt idx="5878">
                  <c:v>0</c:v>
                </c:pt>
                <c:pt idx="5879">
                  <c:v>0</c:v>
                </c:pt>
                <c:pt idx="5880">
                  <c:v>0</c:v>
                </c:pt>
                <c:pt idx="5881">
                  <c:v>0</c:v>
                </c:pt>
                <c:pt idx="5882">
                  <c:v>0</c:v>
                </c:pt>
                <c:pt idx="5883">
                  <c:v>0</c:v>
                </c:pt>
                <c:pt idx="5884">
                  <c:v>0</c:v>
                </c:pt>
                <c:pt idx="5885">
                  <c:v>0</c:v>
                </c:pt>
                <c:pt idx="5886">
                  <c:v>0</c:v>
                </c:pt>
                <c:pt idx="5887">
                  <c:v>0</c:v>
                </c:pt>
                <c:pt idx="5888">
                  <c:v>0</c:v>
                </c:pt>
                <c:pt idx="5889">
                  <c:v>0</c:v>
                </c:pt>
                <c:pt idx="5890">
                  <c:v>0</c:v>
                </c:pt>
                <c:pt idx="5891">
                  <c:v>0</c:v>
                </c:pt>
                <c:pt idx="5892">
                  <c:v>0</c:v>
                </c:pt>
                <c:pt idx="5893">
                  <c:v>0</c:v>
                </c:pt>
                <c:pt idx="5894">
                  <c:v>0</c:v>
                </c:pt>
                <c:pt idx="5895">
                  <c:v>0</c:v>
                </c:pt>
                <c:pt idx="5896">
                  <c:v>0</c:v>
                </c:pt>
                <c:pt idx="5897">
                  <c:v>0</c:v>
                </c:pt>
                <c:pt idx="5898">
                  <c:v>0</c:v>
                </c:pt>
                <c:pt idx="5899">
                  <c:v>0</c:v>
                </c:pt>
                <c:pt idx="5900">
                  <c:v>0</c:v>
                </c:pt>
                <c:pt idx="5901">
                  <c:v>0</c:v>
                </c:pt>
                <c:pt idx="5902">
                  <c:v>0</c:v>
                </c:pt>
                <c:pt idx="5903">
                  <c:v>0</c:v>
                </c:pt>
                <c:pt idx="5904">
                  <c:v>0</c:v>
                </c:pt>
                <c:pt idx="5905">
                  <c:v>0</c:v>
                </c:pt>
                <c:pt idx="5906">
                  <c:v>0</c:v>
                </c:pt>
                <c:pt idx="5907">
                  <c:v>0</c:v>
                </c:pt>
                <c:pt idx="5908">
                  <c:v>0</c:v>
                </c:pt>
                <c:pt idx="5909">
                  <c:v>0</c:v>
                </c:pt>
                <c:pt idx="5910">
                  <c:v>0</c:v>
                </c:pt>
                <c:pt idx="5911">
                  <c:v>0</c:v>
                </c:pt>
                <c:pt idx="5912">
                  <c:v>0</c:v>
                </c:pt>
                <c:pt idx="5913">
                  <c:v>0</c:v>
                </c:pt>
                <c:pt idx="5914">
                  <c:v>0</c:v>
                </c:pt>
                <c:pt idx="5915">
                  <c:v>0</c:v>
                </c:pt>
                <c:pt idx="5916">
                  <c:v>0</c:v>
                </c:pt>
                <c:pt idx="5917">
                  <c:v>0</c:v>
                </c:pt>
                <c:pt idx="5918">
                  <c:v>0</c:v>
                </c:pt>
                <c:pt idx="5919">
                  <c:v>0</c:v>
                </c:pt>
                <c:pt idx="5920">
                  <c:v>0</c:v>
                </c:pt>
                <c:pt idx="5921">
                  <c:v>0</c:v>
                </c:pt>
                <c:pt idx="5922">
                  <c:v>0</c:v>
                </c:pt>
                <c:pt idx="5923">
                  <c:v>0</c:v>
                </c:pt>
                <c:pt idx="5924">
                  <c:v>0</c:v>
                </c:pt>
                <c:pt idx="5925">
                  <c:v>0</c:v>
                </c:pt>
                <c:pt idx="5926">
                  <c:v>0</c:v>
                </c:pt>
                <c:pt idx="5927">
                  <c:v>0</c:v>
                </c:pt>
                <c:pt idx="5928">
                  <c:v>0</c:v>
                </c:pt>
                <c:pt idx="5929">
                  <c:v>0</c:v>
                </c:pt>
                <c:pt idx="5930">
                  <c:v>0</c:v>
                </c:pt>
                <c:pt idx="5931">
                  <c:v>0</c:v>
                </c:pt>
                <c:pt idx="5932">
                  <c:v>0</c:v>
                </c:pt>
                <c:pt idx="5933">
                  <c:v>0</c:v>
                </c:pt>
                <c:pt idx="5934">
                  <c:v>0</c:v>
                </c:pt>
                <c:pt idx="5935">
                  <c:v>0</c:v>
                </c:pt>
                <c:pt idx="5936">
                  <c:v>0</c:v>
                </c:pt>
                <c:pt idx="5937">
                  <c:v>0</c:v>
                </c:pt>
                <c:pt idx="5938">
                  <c:v>0</c:v>
                </c:pt>
                <c:pt idx="5939">
                  <c:v>0</c:v>
                </c:pt>
                <c:pt idx="5940">
                  <c:v>0</c:v>
                </c:pt>
                <c:pt idx="5941">
                  <c:v>0</c:v>
                </c:pt>
                <c:pt idx="5942">
                  <c:v>0</c:v>
                </c:pt>
                <c:pt idx="5943">
                  <c:v>0</c:v>
                </c:pt>
                <c:pt idx="5944">
                  <c:v>0</c:v>
                </c:pt>
                <c:pt idx="5945">
                  <c:v>0</c:v>
                </c:pt>
                <c:pt idx="5946">
                  <c:v>0</c:v>
                </c:pt>
                <c:pt idx="5947">
                  <c:v>0</c:v>
                </c:pt>
                <c:pt idx="5948">
                  <c:v>0</c:v>
                </c:pt>
                <c:pt idx="5949">
                  <c:v>0</c:v>
                </c:pt>
                <c:pt idx="5950">
                  <c:v>0</c:v>
                </c:pt>
                <c:pt idx="5951">
                  <c:v>0</c:v>
                </c:pt>
                <c:pt idx="5952">
                  <c:v>0</c:v>
                </c:pt>
                <c:pt idx="5953">
                  <c:v>0</c:v>
                </c:pt>
                <c:pt idx="5954">
                  <c:v>0</c:v>
                </c:pt>
                <c:pt idx="5955">
                  <c:v>0</c:v>
                </c:pt>
                <c:pt idx="5956">
                  <c:v>0</c:v>
                </c:pt>
                <c:pt idx="5957">
                  <c:v>0</c:v>
                </c:pt>
                <c:pt idx="5958">
                  <c:v>0</c:v>
                </c:pt>
                <c:pt idx="5959">
                  <c:v>0</c:v>
                </c:pt>
                <c:pt idx="5960">
                  <c:v>0</c:v>
                </c:pt>
                <c:pt idx="5961">
                  <c:v>0</c:v>
                </c:pt>
                <c:pt idx="5962">
                  <c:v>0</c:v>
                </c:pt>
                <c:pt idx="5963">
                  <c:v>0</c:v>
                </c:pt>
                <c:pt idx="5964">
                  <c:v>0</c:v>
                </c:pt>
                <c:pt idx="5965">
                  <c:v>0</c:v>
                </c:pt>
                <c:pt idx="5966">
                  <c:v>0</c:v>
                </c:pt>
                <c:pt idx="5967">
                  <c:v>0</c:v>
                </c:pt>
                <c:pt idx="5968">
                  <c:v>0</c:v>
                </c:pt>
                <c:pt idx="5969">
                  <c:v>0</c:v>
                </c:pt>
                <c:pt idx="5970">
                  <c:v>0</c:v>
                </c:pt>
                <c:pt idx="5971">
                  <c:v>0</c:v>
                </c:pt>
                <c:pt idx="5972">
                  <c:v>0</c:v>
                </c:pt>
                <c:pt idx="5973">
                  <c:v>0</c:v>
                </c:pt>
                <c:pt idx="5974">
                  <c:v>0</c:v>
                </c:pt>
                <c:pt idx="5975">
                  <c:v>0</c:v>
                </c:pt>
                <c:pt idx="5976">
                  <c:v>0</c:v>
                </c:pt>
                <c:pt idx="5977">
                  <c:v>0</c:v>
                </c:pt>
                <c:pt idx="5978">
                  <c:v>0</c:v>
                </c:pt>
                <c:pt idx="5979">
                  <c:v>0</c:v>
                </c:pt>
                <c:pt idx="5980">
                  <c:v>0</c:v>
                </c:pt>
                <c:pt idx="5981">
                  <c:v>0</c:v>
                </c:pt>
                <c:pt idx="5982">
                  <c:v>0</c:v>
                </c:pt>
                <c:pt idx="5983">
                  <c:v>0</c:v>
                </c:pt>
                <c:pt idx="5984">
                  <c:v>0</c:v>
                </c:pt>
                <c:pt idx="5985">
                  <c:v>0</c:v>
                </c:pt>
                <c:pt idx="5986">
                  <c:v>0</c:v>
                </c:pt>
                <c:pt idx="5987">
                  <c:v>0</c:v>
                </c:pt>
                <c:pt idx="5988">
                  <c:v>0</c:v>
                </c:pt>
                <c:pt idx="5989">
                  <c:v>0</c:v>
                </c:pt>
                <c:pt idx="5990">
                  <c:v>0</c:v>
                </c:pt>
                <c:pt idx="5991">
                  <c:v>0</c:v>
                </c:pt>
                <c:pt idx="5992">
                  <c:v>0</c:v>
                </c:pt>
                <c:pt idx="5993">
                  <c:v>0</c:v>
                </c:pt>
                <c:pt idx="5994">
                  <c:v>0</c:v>
                </c:pt>
                <c:pt idx="5995">
                  <c:v>0</c:v>
                </c:pt>
                <c:pt idx="5996">
                  <c:v>0</c:v>
                </c:pt>
                <c:pt idx="5997">
                  <c:v>0</c:v>
                </c:pt>
                <c:pt idx="5998">
                  <c:v>0</c:v>
                </c:pt>
                <c:pt idx="5999">
                  <c:v>0</c:v>
                </c:pt>
                <c:pt idx="6000">
                  <c:v>0</c:v>
                </c:pt>
                <c:pt idx="6001">
                  <c:v>0</c:v>
                </c:pt>
                <c:pt idx="6002">
                  <c:v>0</c:v>
                </c:pt>
                <c:pt idx="6003">
                  <c:v>0</c:v>
                </c:pt>
                <c:pt idx="6004">
                  <c:v>0</c:v>
                </c:pt>
                <c:pt idx="6005">
                  <c:v>0</c:v>
                </c:pt>
                <c:pt idx="6006">
                  <c:v>0</c:v>
                </c:pt>
                <c:pt idx="6007">
                  <c:v>0</c:v>
                </c:pt>
                <c:pt idx="6008">
                  <c:v>0</c:v>
                </c:pt>
                <c:pt idx="6009">
                  <c:v>0</c:v>
                </c:pt>
                <c:pt idx="6010">
                  <c:v>0</c:v>
                </c:pt>
                <c:pt idx="6011">
                  <c:v>0</c:v>
                </c:pt>
                <c:pt idx="6012">
                  <c:v>0</c:v>
                </c:pt>
                <c:pt idx="6013">
                  <c:v>0</c:v>
                </c:pt>
                <c:pt idx="6014">
                  <c:v>0</c:v>
                </c:pt>
                <c:pt idx="6015">
                  <c:v>0</c:v>
                </c:pt>
                <c:pt idx="6016">
                  <c:v>0</c:v>
                </c:pt>
                <c:pt idx="6017">
                  <c:v>0</c:v>
                </c:pt>
                <c:pt idx="6018">
                  <c:v>0</c:v>
                </c:pt>
                <c:pt idx="6019">
                  <c:v>0</c:v>
                </c:pt>
                <c:pt idx="6020">
                  <c:v>0</c:v>
                </c:pt>
                <c:pt idx="6021">
                  <c:v>0</c:v>
                </c:pt>
                <c:pt idx="6022">
                  <c:v>0</c:v>
                </c:pt>
                <c:pt idx="6023">
                  <c:v>0</c:v>
                </c:pt>
                <c:pt idx="6024">
                  <c:v>0</c:v>
                </c:pt>
                <c:pt idx="6025">
                  <c:v>0</c:v>
                </c:pt>
                <c:pt idx="6026">
                  <c:v>0</c:v>
                </c:pt>
                <c:pt idx="6027">
                  <c:v>0</c:v>
                </c:pt>
                <c:pt idx="6028">
                  <c:v>0</c:v>
                </c:pt>
                <c:pt idx="6029">
                  <c:v>0</c:v>
                </c:pt>
                <c:pt idx="6030">
                  <c:v>0</c:v>
                </c:pt>
                <c:pt idx="6031">
                  <c:v>0</c:v>
                </c:pt>
                <c:pt idx="6032">
                  <c:v>0</c:v>
                </c:pt>
                <c:pt idx="6033">
                  <c:v>0</c:v>
                </c:pt>
                <c:pt idx="6034">
                  <c:v>0</c:v>
                </c:pt>
                <c:pt idx="6035">
                  <c:v>0</c:v>
                </c:pt>
                <c:pt idx="6036">
                  <c:v>0</c:v>
                </c:pt>
                <c:pt idx="6037">
                  <c:v>0</c:v>
                </c:pt>
                <c:pt idx="6038">
                  <c:v>0</c:v>
                </c:pt>
                <c:pt idx="6039">
                  <c:v>0</c:v>
                </c:pt>
                <c:pt idx="6040">
                  <c:v>0</c:v>
                </c:pt>
                <c:pt idx="6041">
                  <c:v>0</c:v>
                </c:pt>
                <c:pt idx="6042">
                  <c:v>0</c:v>
                </c:pt>
                <c:pt idx="6043">
                  <c:v>0</c:v>
                </c:pt>
                <c:pt idx="6044">
                  <c:v>0</c:v>
                </c:pt>
                <c:pt idx="6045">
                  <c:v>0</c:v>
                </c:pt>
                <c:pt idx="6046">
                  <c:v>0</c:v>
                </c:pt>
                <c:pt idx="6047">
                  <c:v>0</c:v>
                </c:pt>
                <c:pt idx="6048">
                  <c:v>0</c:v>
                </c:pt>
                <c:pt idx="6049">
                  <c:v>0</c:v>
                </c:pt>
                <c:pt idx="6050">
                  <c:v>0</c:v>
                </c:pt>
                <c:pt idx="6051">
                  <c:v>0</c:v>
                </c:pt>
                <c:pt idx="6052">
                  <c:v>0</c:v>
                </c:pt>
                <c:pt idx="6053">
                  <c:v>0</c:v>
                </c:pt>
                <c:pt idx="6054">
                  <c:v>0</c:v>
                </c:pt>
                <c:pt idx="6055">
                  <c:v>0</c:v>
                </c:pt>
                <c:pt idx="6056">
                  <c:v>0</c:v>
                </c:pt>
                <c:pt idx="6057">
                  <c:v>0</c:v>
                </c:pt>
                <c:pt idx="6058">
                  <c:v>0</c:v>
                </c:pt>
                <c:pt idx="6059">
                  <c:v>0</c:v>
                </c:pt>
                <c:pt idx="6060">
                  <c:v>0</c:v>
                </c:pt>
                <c:pt idx="6061">
                  <c:v>0</c:v>
                </c:pt>
                <c:pt idx="6062">
                  <c:v>0</c:v>
                </c:pt>
                <c:pt idx="6063">
                  <c:v>0</c:v>
                </c:pt>
                <c:pt idx="6064">
                  <c:v>0</c:v>
                </c:pt>
                <c:pt idx="6065">
                  <c:v>0</c:v>
                </c:pt>
                <c:pt idx="6066">
                  <c:v>0</c:v>
                </c:pt>
                <c:pt idx="6067">
                  <c:v>0</c:v>
                </c:pt>
                <c:pt idx="6068">
                  <c:v>0</c:v>
                </c:pt>
                <c:pt idx="6069">
                  <c:v>0</c:v>
                </c:pt>
                <c:pt idx="6070">
                  <c:v>0</c:v>
                </c:pt>
                <c:pt idx="6071">
                  <c:v>0</c:v>
                </c:pt>
                <c:pt idx="6072">
                  <c:v>0</c:v>
                </c:pt>
                <c:pt idx="6073">
                  <c:v>0</c:v>
                </c:pt>
                <c:pt idx="6074">
                  <c:v>0</c:v>
                </c:pt>
                <c:pt idx="6075">
                  <c:v>0</c:v>
                </c:pt>
                <c:pt idx="6076">
                  <c:v>0</c:v>
                </c:pt>
                <c:pt idx="6077">
                  <c:v>0</c:v>
                </c:pt>
                <c:pt idx="6078">
                  <c:v>0</c:v>
                </c:pt>
                <c:pt idx="6079">
                  <c:v>0</c:v>
                </c:pt>
                <c:pt idx="6080">
                  <c:v>0</c:v>
                </c:pt>
                <c:pt idx="6081">
                  <c:v>0</c:v>
                </c:pt>
                <c:pt idx="6082">
                  <c:v>0</c:v>
                </c:pt>
                <c:pt idx="6083">
                  <c:v>0</c:v>
                </c:pt>
                <c:pt idx="6084">
                  <c:v>0</c:v>
                </c:pt>
                <c:pt idx="6085">
                  <c:v>0</c:v>
                </c:pt>
                <c:pt idx="6086">
                  <c:v>0</c:v>
                </c:pt>
                <c:pt idx="6087">
                  <c:v>0</c:v>
                </c:pt>
                <c:pt idx="6088">
                  <c:v>0</c:v>
                </c:pt>
                <c:pt idx="6089">
                  <c:v>0</c:v>
                </c:pt>
                <c:pt idx="6090">
                  <c:v>0</c:v>
                </c:pt>
                <c:pt idx="6091">
                  <c:v>0</c:v>
                </c:pt>
                <c:pt idx="6092">
                  <c:v>0</c:v>
                </c:pt>
                <c:pt idx="6093">
                  <c:v>0</c:v>
                </c:pt>
                <c:pt idx="6094">
                  <c:v>0</c:v>
                </c:pt>
                <c:pt idx="6095">
                  <c:v>0</c:v>
                </c:pt>
                <c:pt idx="6096">
                  <c:v>0</c:v>
                </c:pt>
                <c:pt idx="6097">
                  <c:v>0</c:v>
                </c:pt>
                <c:pt idx="6098">
                  <c:v>0</c:v>
                </c:pt>
                <c:pt idx="6099">
                  <c:v>0</c:v>
                </c:pt>
                <c:pt idx="6100">
                  <c:v>0</c:v>
                </c:pt>
                <c:pt idx="6101">
                  <c:v>0</c:v>
                </c:pt>
                <c:pt idx="6102">
                  <c:v>0</c:v>
                </c:pt>
                <c:pt idx="6103">
                  <c:v>0</c:v>
                </c:pt>
                <c:pt idx="6104">
                  <c:v>0</c:v>
                </c:pt>
                <c:pt idx="6105">
                  <c:v>0</c:v>
                </c:pt>
                <c:pt idx="6106">
                  <c:v>0</c:v>
                </c:pt>
                <c:pt idx="6107">
                  <c:v>0</c:v>
                </c:pt>
                <c:pt idx="6108">
                  <c:v>0</c:v>
                </c:pt>
                <c:pt idx="6109">
                  <c:v>0</c:v>
                </c:pt>
                <c:pt idx="6110">
                  <c:v>0</c:v>
                </c:pt>
                <c:pt idx="6111">
                  <c:v>0</c:v>
                </c:pt>
                <c:pt idx="6112">
                  <c:v>0</c:v>
                </c:pt>
                <c:pt idx="6113">
                  <c:v>0</c:v>
                </c:pt>
                <c:pt idx="6114">
                  <c:v>0</c:v>
                </c:pt>
                <c:pt idx="6115">
                  <c:v>0</c:v>
                </c:pt>
                <c:pt idx="6116">
                  <c:v>0</c:v>
                </c:pt>
                <c:pt idx="6117">
                  <c:v>0</c:v>
                </c:pt>
                <c:pt idx="6118">
                  <c:v>0</c:v>
                </c:pt>
                <c:pt idx="6119">
                  <c:v>0</c:v>
                </c:pt>
                <c:pt idx="6120">
                  <c:v>0</c:v>
                </c:pt>
                <c:pt idx="6121">
                  <c:v>0</c:v>
                </c:pt>
                <c:pt idx="6122">
                  <c:v>0</c:v>
                </c:pt>
                <c:pt idx="6123">
                  <c:v>0</c:v>
                </c:pt>
                <c:pt idx="6124">
                  <c:v>0</c:v>
                </c:pt>
                <c:pt idx="6125">
                  <c:v>0</c:v>
                </c:pt>
                <c:pt idx="6126">
                  <c:v>0</c:v>
                </c:pt>
                <c:pt idx="6127">
                  <c:v>0</c:v>
                </c:pt>
                <c:pt idx="6128">
                  <c:v>0</c:v>
                </c:pt>
                <c:pt idx="6129">
                  <c:v>0</c:v>
                </c:pt>
                <c:pt idx="6130">
                  <c:v>0</c:v>
                </c:pt>
                <c:pt idx="6131">
                  <c:v>0</c:v>
                </c:pt>
                <c:pt idx="6132">
                  <c:v>0</c:v>
                </c:pt>
                <c:pt idx="6133">
                  <c:v>0</c:v>
                </c:pt>
                <c:pt idx="6134">
                  <c:v>0</c:v>
                </c:pt>
                <c:pt idx="6135">
                  <c:v>0</c:v>
                </c:pt>
                <c:pt idx="6136">
                  <c:v>0</c:v>
                </c:pt>
                <c:pt idx="6137">
                  <c:v>0</c:v>
                </c:pt>
                <c:pt idx="6138">
                  <c:v>0</c:v>
                </c:pt>
                <c:pt idx="6139">
                  <c:v>0</c:v>
                </c:pt>
                <c:pt idx="6140">
                  <c:v>0</c:v>
                </c:pt>
                <c:pt idx="6141">
                  <c:v>0</c:v>
                </c:pt>
                <c:pt idx="6142">
                  <c:v>0</c:v>
                </c:pt>
                <c:pt idx="6143">
                  <c:v>0</c:v>
                </c:pt>
                <c:pt idx="6144">
                  <c:v>0</c:v>
                </c:pt>
                <c:pt idx="6145">
                  <c:v>0</c:v>
                </c:pt>
                <c:pt idx="6146">
                  <c:v>0</c:v>
                </c:pt>
                <c:pt idx="6147">
                  <c:v>0</c:v>
                </c:pt>
                <c:pt idx="6148">
                  <c:v>0</c:v>
                </c:pt>
                <c:pt idx="6149">
                  <c:v>0</c:v>
                </c:pt>
                <c:pt idx="6150">
                  <c:v>0</c:v>
                </c:pt>
                <c:pt idx="6151">
                  <c:v>0</c:v>
                </c:pt>
                <c:pt idx="6152">
                  <c:v>0</c:v>
                </c:pt>
                <c:pt idx="6153">
                  <c:v>0</c:v>
                </c:pt>
                <c:pt idx="6154">
                  <c:v>0</c:v>
                </c:pt>
                <c:pt idx="6155">
                  <c:v>0</c:v>
                </c:pt>
                <c:pt idx="6156">
                  <c:v>0</c:v>
                </c:pt>
                <c:pt idx="6157">
                  <c:v>0</c:v>
                </c:pt>
                <c:pt idx="6158">
                  <c:v>0</c:v>
                </c:pt>
                <c:pt idx="6159">
                  <c:v>0</c:v>
                </c:pt>
                <c:pt idx="6160">
                  <c:v>0</c:v>
                </c:pt>
                <c:pt idx="6161">
                  <c:v>0</c:v>
                </c:pt>
                <c:pt idx="6162">
                  <c:v>0</c:v>
                </c:pt>
                <c:pt idx="6163">
                  <c:v>0</c:v>
                </c:pt>
                <c:pt idx="6164">
                  <c:v>0</c:v>
                </c:pt>
                <c:pt idx="6165">
                  <c:v>0</c:v>
                </c:pt>
                <c:pt idx="6166">
                  <c:v>0</c:v>
                </c:pt>
                <c:pt idx="6167">
                  <c:v>0</c:v>
                </c:pt>
                <c:pt idx="6168">
                  <c:v>0</c:v>
                </c:pt>
                <c:pt idx="6169">
                  <c:v>0</c:v>
                </c:pt>
                <c:pt idx="6170">
                  <c:v>0</c:v>
                </c:pt>
                <c:pt idx="6171">
                  <c:v>0</c:v>
                </c:pt>
                <c:pt idx="6172">
                  <c:v>0</c:v>
                </c:pt>
                <c:pt idx="6173">
                  <c:v>0</c:v>
                </c:pt>
                <c:pt idx="6174">
                  <c:v>0</c:v>
                </c:pt>
                <c:pt idx="6175">
                  <c:v>0</c:v>
                </c:pt>
                <c:pt idx="6176">
                  <c:v>0</c:v>
                </c:pt>
                <c:pt idx="6177">
                  <c:v>0</c:v>
                </c:pt>
                <c:pt idx="6178">
                  <c:v>0</c:v>
                </c:pt>
                <c:pt idx="6179">
                  <c:v>0</c:v>
                </c:pt>
                <c:pt idx="6180">
                  <c:v>0</c:v>
                </c:pt>
                <c:pt idx="6181">
                  <c:v>0</c:v>
                </c:pt>
                <c:pt idx="6182">
                  <c:v>0</c:v>
                </c:pt>
                <c:pt idx="6183">
                  <c:v>0</c:v>
                </c:pt>
                <c:pt idx="6184">
                  <c:v>0</c:v>
                </c:pt>
                <c:pt idx="6185">
                  <c:v>0</c:v>
                </c:pt>
                <c:pt idx="6186">
                  <c:v>0</c:v>
                </c:pt>
                <c:pt idx="6187">
                  <c:v>0</c:v>
                </c:pt>
                <c:pt idx="6188">
                  <c:v>0</c:v>
                </c:pt>
                <c:pt idx="6189">
                  <c:v>0</c:v>
                </c:pt>
                <c:pt idx="6190">
                  <c:v>0</c:v>
                </c:pt>
                <c:pt idx="6191">
                  <c:v>0</c:v>
                </c:pt>
                <c:pt idx="6192">
                  <c:v>0</c:v>
                </c:pt>
                <c:pt idx="6193">
                  <c:v>0</c:v>
                </c:pt>
                <c:pt idx="6194">
                  <c:v>0</c:v>
                </c:pt>
                <c:pt idx="6195">
                  <c:v>0</c:v>
                </c:pt>
                <c:pt idx="6196">
                  <c:v>0</c:v>
                </c:pt>
                <c:pt idx="6197">
                  <c:v>0</c:v>
                </c:pt>
                <c:pt idx="6198">
                  <c:v>0</c:v>
                </c:pt>
                <c:pt idx="6199">
                  <c:v>0</c:v>
                </c:pt>
                <c:pt idx="6200">
                  <c:v>0</c:v>
                </c:pt>
                <c:pt idx="6201">
                  <c:v>0</c:v>
                </c:pt>
                <c:pt idx="6202">
                  <c:v>0</c:v>
                </c:pt>
                <c:pt idx="6203">
                  <c:v>0</c:v>
                </c:pt>
                <c:pt idx="6204">
                  <c:v>0</c:v>
                </c:pt>
                <c:pt idx="6205">
                  <c:v>0</c:v>
                </c:pt>
                <c:pt idx="6206">
                  <c:v>0</c:v>
                </c:pt>
                <c:pt idx="6207">
                  <c:v>0</c:v>
                </c:pt>
                <c:pt idx="6208">
                  <c:v>0</c:v>
                </c:pt>
                <c:pt idx="6209">
                  <c:v>0</c:v>
                </c:pt>
                <c:pt idx="6210">
                  <c:v>0</c:v>
                </c:pt>
                <c:pt idx="6211">
                  <c:v>0</c:v>
                </c:pt>
                <c:pt idx="6212">
                  <c:v>0</c:v>
                </c:pt>
                <c:pt idx="6213">
                  <c:v>0</c:v>
                </c:pt>
                <c:pt idx="6214">
                  <c:v>0</c:v>
                </c:pt>
                <c:pt idx="6215">
                  <c:v>0</c:v>
                </c:pt>
                <c:pt idx="6216">
                  <c:v>0</c:v>
                </c:pt>
                <c:pt idx="6217">
                  <c:v>0</c:v>
                </c:pt>
                <c:pt idx="6218">
                  <c:v>0</c:v>
                </c:pt>
                <c:pt idx="6219">
                  <c:v>0</c:v>
                </c:pt>
                <c:pt idx="6220">
                  <c:v>0</c:v>
                </c:pt>
                <c:pt idx="6221">
                  <c:v>0</c:v>
                </c:pt>
                <c:pt idx="6222">
                  <c:v>0</c:v>
                </c:pt>
                <c:pt idx="6223">
                  <c:v>0</c:v>
                </c:pt>
                <c:pt idx="6224">
                  <c:v>0</c:v>
                </c:pt>
                <c:pt idx="6225">
                  <c:v>0</c:v>
                </c:pt>
                <c:pt idx="6226">
                  <c:v>0</c:v>
                </c:pt>
                <c:pt idx="6227">
                  <c:v>0</c:v>
                </c:pt>
                <c:pt idx="6228">
                  <c:v>0</c:v>
                </c:pt>
                <c:pt idx="6229">
                  <c:v>0</c:v>
                </c:pt>
                <c:pt idx="6230">
                  <c:v>0</c:v>
                </c:pt>
                <c:pt idx="6231">
                  <c:v>0</c:v>
                </c:pt>
                <c:pt idx="6232">
                  <c:v>0</c:v>
                </c:pt>
                <c:pt idx="6233">
                  <c:v>0</c:v>
                </c:pt>
                <c:pt idx="6234">
                  <c:v>0</c:v>
                </c:pt>
                <c:pt idx="6235">
                  <c:v>0</c:v>
                </c:pt>
                <c:pt idx="6236">
                  <c:v>0</c:v>
                </c:pt>
                <c:pt idx="6237">
                  <c:v>0</c:v>
                </c:pt>
                <c:pt idx="6238">
                  <c:v>0</c:v>
                </c:pt>
                <c:pt idx="6239">
                  <c:v>0</c:v>
                </c:pt>
                <c:pt idx="6240">
                  <c:v>0</c:v>
                </c:pt>
                <c:pt idx="6241">
                  <c:v>0</c:v>
                </c:pt>
                <c:pt idx="6242">
                  <c:v>0</c:v>
                </c:pt>
                <c:pt idx="6243">
                  <c:v>0</c:v>
                </c:pt>
                <c:pt idx="6244">
                  <c:v>0</c:v>
                </c:pt>
                <c:pt idx="6245">
                  <c:v>0</c:v>
                </c:pt>
                <c:pt idx="6246">
                  <c:v>0</c:v>
                </c:pt>
                <c:pt idx="6247">
                  <c:v>0</c:v>
                </c:pt>
                <c:pt idx="6248">
                  <c:v>0</c:v>
                </c:pt>
                <c:pt idx="6249">
                  <c:v>0</c:v>
                </c:pt>
                <c:pt idx="6250">
                  <c:v>0</c:v>
                </c:pt>
                <c:pt idx="6251">
                  <c:v>0</c:v>
                </c:pt>
                <c:pt idx="6252">
                  <c:v>0</c:v>
                </c:pt>
                <c:pt idx="6253">
                  <c:v>0</c:v>
                </c:pt>
                <c:pt idx="6254">
                  <c:v>0</c:v>
                </c:pt>
                <c:pt idx="6255">
                  <c:v>0</c:v>
                </c:pt>
                <c:pt idx="6256">
                  <c:v>0</c:v>
                </c:pt>
                <c:pt idx="6257">
                  <c:v>0</c:v>
                </c:pt>
                <c:pt idx="6258">
                  <c:v>0</c:v>
                </c:pt>
                <c:pt idx="6259">
                  <c:v>0</c:v>
                </c:pt>
                <c:pt idx="6260">
                  <c:v>0</c:v>
                </c:pt>
                <c:pt idx="6261">
                  <c:v>0</c:v>
                </c:pt>
                <c:pt idx="6262">
                  <c:v>0</c:v>
                </c:pt>
                <c:pt idx="6263">
                  <c:v>0</c:v>
                </c:pt>
                <c:pt idx="6264">
                  <c:v>0</c:v>
                </c:pt>
                <c:pt idx="6265">
                  <c:v>0</c:v>
                </c:pt>
                <c:pt idx="6266">
                  <c:v>0</c:v>
                </c:pt>
                <c:pt idx="6267">
                  <c:v>0</c:v>
                </c:pt>
                <c:pt idx="6268">
                  <c:v>0</c:v>
                </c:pt>
                <c:pt idx="6269">
                  <c:v>0</c:v>
                </c:pt>
                <c:pt idx="6270">
                  <c:v>0</c:v>
                </c:pt>
                <c:pt idx="6271">
                  <c:v>0</c:v>
                </c:pt>
                <c:pt idx="6272">
                  <c:v>0</c:v>
                </c:pt>
                <c:pt idx="6273">
                  <c:v>0</c:v>
                </c:pt>
                <c:pt idx="6274">
                  <c:v>0</c:v>
                </c:pt>
                <c:pt idx="6275">
                  <c:v>0</c:v>
                </c:pt>
                <c:pt idx="6276">
                  <c:v>0</c:v>
                </c:pt>
                <c:pt idx="6277">
                  <c:v>0</c:v>
                </c:pt>
                <c:pt idx="6278">
                  <c:v>0</c:v>
                </c:pt>
                <c:pt idx="6279">
                  <c:v>0</c:v>
                </c:pt>
                <c:pt idx="6280">
                  <c:v>0</c:v>
                </c:pt>
                <c:pt idx="6281">
                  <c:v>0</c:v>
                </c:pt>
                <c:pt idx="6282">
                  <c:v>0</c:v>
                </c:pt>
                <c:pt idx="6283">
                  <c:v>0</c:v>
                </c:pt>
                <c:pt idx="6284">
                  <c:v>0</c:v>
                </c:pt>
                <c:pt idx="6285">
                  <c:v>0</c:v>
                </c:pt>
                <c:pt idx="6286">
                  <c:v>0</c:v>
                </c:pt>
                <c:pt idx="6287">
                  <c:v>0</c:v>
                </c:pt>
                <c:pt idx="6288">
                  <c:v>0</c:v>
                </c:pt>
                <c:pt idx="6289">
                  <c:v>0</c:v>
                </c:pt>
                <c:pt idx="6290">
                  <c:v>0</c:v>
                </c:pt>
                <c:pt idx="6291">
                  <c:v>0</c:v>
                </c:pt>
                <c:pt idx="6292">
                  <c:v>0</c:v>
                </c:pt>
                <c:pt idx="6293">
                  <c:v>0</c:v>
                </c:pt>
                <c:pt idx="6294">
                  <c:v>0</c:v>
                </c:pt>
                <c:pt idx="6295">
                  <c:v>0</c:v>
                </c:pt>
                <c:pt idx="6296">
                  <c:v>0</c:v>
                </c:pt>
                <c:pt idx="6297">
                  <c:v>0</c:v>
                </c:pt>
                <c:pt idx="6298">
                  <c:v>0</c:v>
                </c:pt>
                <c:pt idx="6299">
                  <c:v>0</c:v>
                </c:pt>
                <c:pt idx="6300">
                  <c:v>0</c:v>
                </c:pt>
                <c:pt idx="6301">
                  <c:v>0</c:v>
                </c:pt>
                <c:pt idx="6302">
                  <c:v>0</c:v>
                </c:pt>
                <c:pt idx="6303">
                  <c:v>0</c:v>
                </c:pt>
                <c:pt idx="6304">
                  <c:v>0</c:v>
                </c:pt>
                <c:pt idx="6305">
                  <c:v>0</c:v>
                </c:pt>
                <c:pt idx="6306">
                  <c:v>0</c:v>
                </c:pt>
                <c:pt idx="6307">
                  <c:v>0</c:v>
                </c:pt>
                <c:pt idx="6308">
                  <c:v>0</c:v>
                </c:pt>
                <c:pt idx="6309">
                  <c:v>0</c:v>
                </c:pt>
                <c:pt idx="6310">
                  <c:v>0</c:v>
                </c:pt>
                <c:pt idx="6311">
                  <c:v>0</c:v>
                </c:pt>
                <c:pt idx="6312">
                  <c:v>0</c:v>
                </c:pt>
                <c:pt idx="6313">
                  <c:v>0</c:v>
                </c:pt>
                <c:pt idx="6314">
                  <c:v>0</c:v>
                </c:pt>
                <c:pt idx="6315">
                  <c:v>0</c:v>
                </c:pt>
                <c:pt idx="6316">
                  <c:v>0</c:v>
                </c:pt>
                <c:pt idx="6317">
                  <c:v>0</c:v>
                </c:pt>
                <c:pt idx="6318">
                  <c:v>0</c:v>
                </c:pt>
                <c:pt idx="6319">
                  <c:v>0</c:v>
                </c:pt>
                <c:pt idx="6320">
                  <c:v>0</c:v>
                </c:pt>
                <c:pt idx="6321">
                  <c:v>0</c:v>
                </c:pt>
                <c:pt idx="6322">
                  <c:v>0</c:v>
                </c:pt>
                <c:pt idx="6323">
                  <c:v>0</c:v>
                </c:pt>
                <c:pt idx="6324">
                  <c:v>0</c:v>
                </c:pt>
                <c:pt idx="6325">
                  <c:v>0</c:v>
                </c:pt>
                <c:pt idx="6326">
                  <c:v>0</c:v>
                </c:pt>
                <c:pt idx="6327">
                  <c:v>0</c:v>
                </c:pt>
                <c:pt idx="6328">
                  <c:v>0</c:v>
                </c:pt>
                <c:pt idx="6329">
                  <c:v>0</c:v>
                </c:pt>
                <c:pt idx="6330">
                  <c:v>0</c:v>
                </c:pt>
                <c:pt idx="6331">
                  <c:v>0</c:v>
                </c:pt>
                <c:pt idx="6332">
                  <c:v>0</c:v>
                </c:pt>
                <c:pt idx="6333">
                  <c:v>0</c:v>
                </c:pt>
                <c:pt idx="6334">
                  <c:v>0</c:v>
                </c:pt>
                <c:pt idx="6335">
                  <c:v>0</c:v>
                </c:pt>
                <c:pt idx="6336">
                  <c:v>0</c:v>
                </c:pt>
                <c:pt idx="6337">
                  <c:v>0</c:v>
                </c:pt>
                <c:pt idx="6338">
                  <c:v>0</c:v>
                </c:pt>
                <c:pt idx="6339">
                  <c:v>0</c:v>
                </c:pt>
                <c:pt idx="6340">
                  <c:v>0</c:v>
                </c:pt>
                <c:pt idx="6341">
                  <c:v>0</c:v>
                </c:pt>
                <c:pt idx="6342">
                  <c:v>0</c:v>
                </c:pt>
                <c:pt idx="6343">
                  <c:v>0</c:v>
                </c:pt>
                <c:pt idx="6344">
                  <c:v>0</c:v>
                </c:pt>
                <c:pt idx="6345">
                  <c:v>0</c:v>
                </c:pt>
                <c:pt idx="6346">
                  <c:v>0</c:v>
                </c:pt>
                <c:pt idx="6347">
                  <c:v>0</c:v>
                </c:pt>
                <c:pt idx="6348">
                  <c:v>0</c:v>
                </c:pt>
                <c:pt idx="6349">
                  <c:v>0</c:v>
                </c:pt>
                <c:pt idx="6350">
                  <c:v>0</c:v>
                </c:pt>
                <c:pt idx="6351">
                  <c:v>0</c:v>
                </c:pt>
                <c:pt idx="6352">
                  <c:v>0</c:v>
                </c:pt>
                <c:pt idx="6353">
                  <c:v>0</c:v>
                </c:pt>
                <c:pt idx="6354">
                  <c:v>0</c:v>
                </c:pt>
                <c:pt idx="6355">
                  <c:v>0</c:v>
                </c:pt>
                <c:pt idx="6356">
                  <c:v>0</c:v>
                </c:pt>
                <c:pt idx="6357">
                  <c:v>0</c:v>
                </c:pt>
                <c:pt idx="6358">
                  <c:v>0</c:v>
                </c:pt>
                <c:pt idx="6359">
                  <c:v>0</c:v>
                </c:pt>
                <c:pt idx="6360">
                  <c:v>0</c:v>
                </c:pt>
                <c:pt idx="6361">
                  <c:v>0</c:v>
                </c:pt>
                <c:pt idx="6362">
                  <c:v>0</c:v>
                </c:pt>
                <c:pt idx="6363">
                  <c:v>0</c:v>
                </c:pt>
                <c:pt idx="6364">
                  <c:v>0</c:v>
                </c:pt>
                <c:pt idx="6365">
                  <c:v>0</c:v>
                </c:pt>
                <c:pt idx="6366">
                  <c:v>0</c:v>
                </c:pt>
                <c:pt idx="6367">
                  <c:v>0</c:v>
                </c:pt>
                <c:pt idx="6368">
                  <c:v>0</c:v>
                </c:pt>
                <c:pt idx="6369">
                  <c:v>0</c:v>
                </c:pt>
                <c:pt idx="6370">
                  <c:v>0</c:v>
                </c:pt>
                <c:pt idx="6371">
                  <c:v>0</c:v>
                </c:pt>
                <c:pt idx="6372">
                  <c:v>0</c:v>
                </c:pt>
                <c:pt idx="6373">
                  <c:v>0</c:v>
                </c:pt>
                <c:pt idx="6374">
                  <c:v>0</c:v>
                </c:pt>
                <c:pt idx="6375">
                  <c:v>0</c:v>
                </c:pt>
                <c:pt idx="6376">
                  <c:v>0</c:v>
                </c:pt>
                <c:pt idx="6377">
                  <c:v>0</c:v>
                </c:pt>
                <c:pt idx="6378">
                  <c:v>0</c:v>
                </c:pt>
                <c:pt idx="6379">
                  <c:v>0</c:v>
                </c:pt>
                <c:pt idx="6380">
                  <c:v>0</c:v>
                </c:pt>
                <c:pt idx="6381">
                  <c:v>0</c:v>
                </c:pt>
                <c:pt idx="6382">
                  <c:v>0</c:v>
                </c:pt>
                <c:pt idx="6383">
                  <c:v>0</c:v>
                </c:pt>
                <c:pt idx="6384">
                  <c:v>0</c:v>
                </c:pt>
                <c:pt idx="6385">
                  <c:v>0</c:v>
                </c:pt>
                <c:pt idx="6386">
                  <c:v>0</c:v>
                </c:pt>
                <c:pt idx="6387">
                  <c:v>0</c:v>
                </c:pt>
                <c:pt idx="6388">
                  <c:v>0</c:v>
                </c:pt>
                <c:pt idx="6389">
                  <c:v>0</c:v>
                </c:pt>
                <c:pt idx="6390">
                  <c:v>0</c:v>
                </c:pt>
                <c:pt idx="6391">
                  <c:v>0</c:v>
                </c:pt>
                <c:pt idx="6392">
                  <c:v>0</c:v>
                </c:pt>
                <c:pt idx="6393">
                  <c:v>0</c:v>
                </c:pt>
                <c:pt idx="6394">
                  <c:v>0</c:v>
                </c:pt>
                <c:pt idx="6395">
                  <c:v>0</c:v>
                </c:pt>
                <c:pt idx="6396">
                  <c:v>0</c:v>
                </c:pt>
                <c:pt idx="6397">
                  <c:v>0</c:v>
                </c:pt>
                <c:pt idx="6398">
                  <c:v>0</c:v>
                </c:pt>
                <c:pt idx="6399">
                  <c:v>0</c:v>
                </c:pt>
                <c:pt idx="6400">
                  <c:v>0</c:v>
                </c:pt>
                <c:pt idx="6401">
                  <c:v>0</c:v>
                </c:pt>
                <c:pt idx="6402">
                  <c:v>0</c:v>
                </c:pt>
                <c:pt idx="6403">
                  <c:v>0</c:v>
                </c:pt>
                <c:pt idx="6404">
                  <c:v>0</c:v>
                </c:pt>
                <c:pt idx="6405">
                  <c:v>0</c:v>
                </c:pt>
                <c:pt idx="6406">
                  <c:v>0</c:v>
                </c:pt>
                <c:pt idx="6407">
                  <c:v>0</c:v>
                </c:pt>
                <c:pt idx="6408">
                  <c:v>0</c:v>
                </c:pt>
                <c:pt idx="6409">
                  <c:v>0</c:v>
                </c:pt>
                <c:pt idx="6410">
                  <c:v>0</c:v>
                </c:pt>
                <c:pt idx="6411">
                  <c:v>0</c:v>
                </c:pt>
                <c:pt idx="6412">
                  <c:v>0</c:v>
                </c:pt>
                <c:pt idx="6413">
                  <c:v>0</c:v>
                </c:pt>
                <c:pt idx="6414">
                  <c:v>0</c:v>
                </c:pt>
                <c:pt idx="6415">
                  <c:v>0</c:v>
                </c:pt>
                <c:pt idx="6416">
                  <c:v>0</c:v>
                </c:pt>
                <c:pt idx="6417">
                  <c:v>0</c:v>
                </c:pt>
                <c:pt idx="6418">
                  <c:v>0</c:v>
                </c:pt>
                <c:pt idx="6419">
                  <c:v>0</c:v>
                </c:pt>
                <c:pt idx="6420">
                  <c:v>0</c:v>
                </c:pt>
                <c:pt idx="6421">
                  <c:v>0</c:v>
                </c:pt>
                <c:pt idx="6422">
                  <c:v>0</c:v>
                </c:pt>
                <c:pt idx="6423">
                  <c:v>0</c:v>
                </c:pt>
                <c:pt idx="6424">
                  <c:v>0</c:v>
                </c:pt>
                <c:pt idx="6425">
                  <c:v>0</c:v>
                </c:pt>
                <c:pt idx="6426">
                  <c:v>0</c:v>
                </c:pt>
                <c:pt idx="6427">
                  <c:v>0</c:v>
                </c:pt>
                <c:pt idx="6428">
                  <c:v>0</c:v>
                </c:pt>
                <c:pt idx="6429">
                  <c:v>0</c:v>
                </c:pt>
                <c:pt idx="6430">
                  <c:v>0</c:v>
                </c:pt>
                <c:pt idx="6431">
                  <c:v>0</c:v>
                </c:pt>
                <c:pt idx="6432">
                  <c:v>0</c:v>
                </c:pt>
                <c:pt idx="6433">
                  <c:v>0</c:v>
                </c:pt>
                <c:pt idx="6434">
                  <c:v>0</c:v>
                </c:pt>
                <c:pt idx="6435">
                  <c:v>0</c:v>
                </c:pt>
                <c:pt idx="6436">
                  <c:v>0</c:v>
                </c:pt>
                <c:pt idx="6437">
                  <c:v>0</c:v>
                </c:pt>
                <c:pt idx="6438">
                  <c:v>0</c:v>
                </c:pt>
                <c:pt idx="6439">
                  <c:v>0</c:v>
                </c:pt>
                <c:pt idx="6440">
                  <c:v>0</c:v>
                </c:pt>
                <c:pt idx="6441">
                  <c:v>0</c:v>
                </c:pt>
                <c:pt idx="6442">
                  <c:v>0</c:v>
                </c:pt>
                <c:pt idx="6443">
                  <c:v>0</c:v>
                </c:pt>
                <c:pt idx="6444">
                  <c:v>0</c:v>
                </c:pt>
                <c:pt idx="6445">
                  <c:v>0</c:v>
                </c:pt>
                <c:pt idx="6446">
                  <c:v>0</c:v>
                </c:pt>
                <c:pt idx="6447">
                  <c:v>0</c:v>
                </c:pt>
                <c:pt idx="6448">
                  <c:v>0</c:v>
                </c:pt>
                <c:pt idx="6449">
                  <c:v>0</c:v>
                </c:pt>
                <c:pt idx="6450">
                  <c:v>0</c:v>
                </c:pt>
                <c:pt idx="6451">
                  <c:v>0</c:v>
                </c:pt>
                <c:pt idx="6452">
                  <c:v>0</c:v>
                </c:pt>
                <c:pt idx="6453">
                  <c:v>0</c:v>
                </c:pt>
                <c:pt idx="6454">
                  <c:v>0</c:v>
                </c:pt>
                <c:pt idx="6455">
                  <c:v>0</c:v>
                </c:pt>
                <c:pt idx="6456">
                  <c:v>0</c:v>
                </c:pt>
                <c:pt idx="6457">
                  <c:v>0</c:v>
                </c:pt>
                <c:pt idx="6458">
                  <c:v>0</c:v>
                </c:pt>
                <c:pt idx="6459">
                  <c:v>0</c:v>
                </c:pt>
                <c:pt idx="6460">
                  <c:v>0</c:v>
                </c:pt>
                <c:pt idx="6461">
                  <c:v>0</c:v>
                </c:pt>
                <c:pt idx="6462">
                  <c:v>0</c:v>
                </c:pt>
                <c:pt idx="6463">
                  <c:v>0</c:v>
                </c:pt>
                <c:pt idx="6464">
                  <c:v>0</c:v>
                </c:pt>
                <c:pt idx="6465">
                  <c:v>0</c:v>
                </c:pt>
                <c:pt idx="6466">
                  <c:v>0</c:v>
                </c:pt>
                <c:pt idx="6467">
                  <c:v>0</c:v>
                </c:pt>
                <c:pt idx="6468">
                  <c:v>0</c:v>
                </c:pt>
                <c:pt idx="6469">
                  <c:v>0</c:v>
                </c:pt>
                <c:pt idx="6470">
                  <c:v>0</c:v>
                </c:pt>
                <c:pt idx="6471">
                  <c:v>0</c:v>
                </c:pt>
                <c:pt idx="6472">
                  <c:v>0</c:v>
                </c:pt>
                <c:pt idx="6473">
                  <c:v>0</c:v>
                </c:pt>
                <c:pt idx="6474">
                  <c:v>0</c:v>
                </c:pt>
                <c:pt idx="6475">
                  <c:v>0</c:v>
                </c:pt>
                <c:pt idx="6476">
                  <c:v>0</c:v>
                </c:pt>
                <c:pt idx="6477">
                  <c:v>0</c:v>
                </c:pt>
                <c:pt idx="6478">
                  <c:v>0</c:v>
                </c:pt>
                <c:pt idx="6479">
                  <c:v>0</c:v>
                </c:pt>
                <c:pt idx="6480">
                  <c:v>0</c:v>
                </c:pt>
                <c:pt idx="6481">
                  <c:v>0</c:v>
                </c:pt>
                <c:pt idx="6482">
                  <c:v>0</c:v>
                </c:pt>
                <c:pt idx="6483">
                  <c:v>0</c:v>
                </c:pt>
                <c:pt idx="6484">
                  <c:v>0</c:v>
                </c:pt>
                <c:pt idx="6485">
                  <c:v>0</c:v>
                </c:pt>
                <c:pt idx="6486">
                  <c:v>0</c:v>
                </c:pt>
                <c:pt idx="6487">
                  <c:v>0</c:v>
                </c:pt>
                <c:pt idx="6488">
                  <c:v>0</c:v>
                </c:pt>
                <c:pt idx="6489">
                  <c:v>0</c:v>
                </c:pt>
                <c:pt idx="6490">
                  <c:v>0</c:v>
                </c:pt>
                <c:pt idx="6491">
                  <c:v>0</c:v>
                </c:pt>
                <c:pt idx="6492">
                  <c:v>0</c:v>
                </c:pt>
                <c:pt idx="6493">
                  <c:v>0</c:v>
                </c:pt>
                <c:pt idx="6494">
                  <c:v>0</c:v>
                </c:pt>
                <c:pt idx="6495">
                  <c:v>0</c:v>
                </c:pt>
                <c:pt idx="6496">
                  <c:v>0</c:v>
                </c:pt>
                <c:pt idx="6497">
                  <c:v>0</c:v>
                </c:pt>
                <c:pt idx="6498">
                  <c:v>0</c:v>
                </c:pt>
                <c:pt idx="6499">
                  <c:v>0</c:v>
                </c:pt>
                <c:pt idx="6500">
                  <c:v>0</c:v>
                </c:pt>
                <c:pt idx="6501">
                  <c:v>0</c:v>
                </c:pt>
                <c:pt idx="6502">
                  <c:v>0</c:v>
                </c:pt>
                <c:pt idx="6503">
                  <c:v>0</c:v>
                </c:pt>
                <c:pt idx="6504">
                  <c:v>0</c:v>
                </c:pt>
                <c:pt idx="6505">
                  <c:v>0</c:v>
                </c:pt>
                <c:pt idx="6506">
                  <c:v>0</c:v>
                </c:pt>
                <c:pt idx="6507">
                  <c:v>0</c:v>
                </c:pt>
                <c:pt idx="6508">
                  <c:v>0</c:v>
                </c:pt>
                <c:pt idx="6509">
                  <c:v>0</c:v>
                </c:pt>
                <c:pt idx="6510">
                  <c:v>0</c:v>
                </c:pt>
                <c:pt idx="6511">
                  <c:v>0</c:v>
                </c:pt>
                <c:pt idx="6512">
                  <c:v>0</c:v>
                </c:pt>
                <c:pt idx="6513">
                  <c:v>0</c:v>
                </c:pt>
                <c:pt idx="6514">
                  <c:v>0</c:v>
                </c:pt>
                <c:pt idx="6515">
                  <c:v>0</c:v>
                </c:pt>
                <c:pt idx="6516">
                  <c:v>0</c:v>
                </c:pt>
                <c:pt idx="6517">
                  <c:v>0</c:v>
                </c:pt>
                <c:pt idx="6518">
                  <c:v>0</c:v>
                </c:pt>
                <c:pt idx="6519">
                  <c:v>0</c:v>
                </c:pt>
                <c:pt idx="6520">
                  <c:v>0</c:v>
                </c:pt>
                <c:pt idx="6521">
                  <c:v>0</c:v>
                </c:pt>
                <c:pt idx="6522">
                  <c:v>0</c:v>
                </c:pt>
                <c:pt idx="6523">
                  <c:v>0</c:v>
                </c:pt>
                <c:pt idx="6524">
                  <c:v>0</c:v>
                </c:pt>
                <c:pt idx="6525">
                  <c:v>0</c:v>
                </c:pt>
                <c:pt idx="6526">
                  <c:v>0</c:v>
                </c:pt>
                <c:pt idx="6527">
                  <c:v>0</c:v>
                </c:pt>
                <c:pt idx="6528">
                  <c:v>0</c:v>
                </c:pt>
                <c:pt idx="6529">
                  <c:v>0</c:v>
                </c:pt>
                <c:pt idx="6530">
                  <c:v>0</c:v>
                </c:pt>
                <c:pt idx="6531">
                  <c:v>0</c:v>
                </c:pt>
                <c:pt idx="6532">
                  <c:v>0</c:v>
                </c:pt>
                <c:pt idx="6533">
                  <c:v>0</c:v>
                </c:pt>
                <c:pt idx="6534">
                  <c:v>0</c:v>
                </c:pt>
                <c:pt idx="6535">
                  <c:v>0</c:v>
                </c:pt>
                <c:pt idx="6536">
                  <c:v>0</c:v>
                </c:pt>
                <c:pt idx="6537">
                  <c:v>0</c:v>
                </c:pt>
                <c:pt idx="6538">
                  <c:v>0</c:v>
                </c:pt>
                <c:pt idx="6539">
                  <c:v>0</c:v>
                </c:pt>
                <c:pt idx="6540">
                  <c:v>0</c:v>
                </c:pt>
                <c:pt idx="6541">
                  <c:v>0</c:v>
                </c:pt>
                <c:pt idx="6542">
                  <c:v>0</c:v>
                </c:pt>
                <c:pt idx="6543">
                  <c:v>0</c:v>
                </c:pt>
                <c:pt idx="6544">
                  <c:v>0</c:v>
                </c:pt>
                <c:pt idx="6545">
                  <c:v>0</c:v>
                </c:pt>
                <c:pt idx="6546">
                  <c:v>0</c:v>
                </c:pt>
                <c:pt idx="6547">
                  <c:v>0</c:v>
                </c:pt>
                <c:pt idx="6548">
                  <c:v>0</c:v>
                </c:pt>
                <c:pt idx="6549">
                  <c:v>0</c:v>
                </c:pt>
                <c:pt idx="6550">
                  <c:v>0</c:v>
                </c:pt>
                <c:pt idx="6551">
                  <c:v>0</c:v>
                </c:pt>
                <c:pt idx="6552">
                  <c:v>0</c:v>
                </c:pt>
                <c:pt idx="6553">
                  <c:v>0</c:v>
                </c:pt>
                <c:pt idx="6554">
                  <c:v>0</c:v>
                </c:pt>
                <c:pt idx="6555">
                  <c:v>0</c:v>
                </c:pt>
                <c:pt idx="6556">
                  <c:v>0</c:v>
                </c:pt>
                <c:pt idx="6557">
                  <c:v>0</c:v>
                </c:pt>
                <c:pt idx="6558">
                  <c:v>0</c:v>
                </c:pt>
                <c:pt idx="6559">
                  <c:v>0</c:v>
                </c:pt>
                <c:pt idx="6560">
                  <c:v>0</c:v>
                </c:pt>
                <c:pt idx="6561">
                  <c:v>0</c:v>
                </c:pt>
                <c:pt idx="6562">
                  <c:v>0</c:v>
                </c:pt>
                <c:pt idx="6563">
                  <c:v>0</c:v>
                </c:pt>
                <c:pt idx="6564">
                  <c:v>0</c:v>
                </c:pt>
                <c:pt idx="6565">
                  <c:v>0</c:v>
                </c:pt>
                <c:pt idx="6566">
                  <c:v>0</c:v>
                </c:pt>
                <c:pt idx="6567">
                  <c:v>0</c:v>
                </c:pt>
                <c:pt idx="6568">
                  <c:v>0</c:v>
                </c:pt>
                <c:pt idx="6569">
                  <c:v>0</c:v>
                </c:pt>
                <c:pt idx="6570">
                  <c:v>0</c:v>
                </c:pt>
                <c:pt idx="6571">
                  <c:v>0</c:v>
                </c:pt>
                <c:pt idx="6572">
                  <c:v>0</c:v>
                </c:pt>
                <c:pt idx="6573">
                  <c:v>0</c:v>
                </c:pt>
                <c:pt idx="6574">
                  <c:v>0</c:v>
                </c:pt>
                <c:pt idx="6575">
                  <c:v>0</c:v>
                </c:pt>
                <c:pt idx="6576">
                  <c:v>0</c:v>
                </c:pt>
                <c:pt idx="6577">
                  <c:v>0</c:v>
                </c:pt>
                <c:pt idx="6578">
                  <c:v>0</c:v>
                </c:pt>
                <c:pt idx="6579">
                  <c:v>0</c:v>
                </c:pt>
                <c:pt idx="6580">
                  <c:v>0</c:v>
                </c:pt>
                <c:pt idx="6581">
                  <c:v>0</c:v>
                </c:pt>
                <c:pt idx="6582">
                  <c:v>0</c:v>
                </c:pt>
                <c:pt idx="6583">
                  <c:v>0</c:v>
                </c:pt>
                <c:pt idx="6584">
                  <c:v>0</c:v>
                </c:pt>
                <c:pt idx="6585">
                  <c:v>0</c:v>
                </c:pt>
                <c:pt idx="6586">
                  <c:v>0</c:v>
                </c:pt>
                <c:pt idx="6587">
                  <c:v>0</c:v>
                </c:pt>
                <c:pt idx="6588">
                  <c:v>0</c:v>
                </c:pt>
                <c:pt idx="6589">
                  <c:v>0</c:v>
                </c:pt>
                <c:pt idx="6590">
                  <c:v>0</c:v>
                </c:pt>
                <c:pt idx="6591">
                  <c:v>0</c:v>
                </c:pt>
                <c:pt idx="6592">
                  <c:v>0</c:v>
                </c:pt>
                <c:pt idx="6593">
                  <c:v>0</c:v>
                </c:pt>
                <c:pt idx="6594">
                  <c:v>0</c:v>
                </c:pt>
                <c:pt idx="6595">
                  <c:v>0</c:v>
                </c:pt>
                <c:pt idx="6596">
                  <c:v>0</c:v>
                </c:pt>
                <c:pt idx="6597">
                  <c:v>0</c:v>
                </c:pt>
                <c:pt idx="6598">
                  <c:v>0</c:v>
                </c:pt>
                <c:pt idx="6599">
                  <c:v>0</c:v>
                </c:pt>
                <c:pt idx="6600">
                  <c:v>0</c:v>
                </c:pt>
                <c:pt idx="6601">
                  <c:v>0</c:v>
                </c:pt>
                <c:pt idx="6602">
                  <c:v>0</c:v>
                </c:pt>
                <c:pt idx="6603">
                  <c:v>0</c:v>
                </c:pt>
                <c:pt idx="6604">
                  <c:v>0</c:v>
                </c:pt>
                <c:pt idx="6605">
                  <c:v>0</c:v>
                </c:pt>
                <c:pt idx="6606">
                  <c:v>0</c:v>
                </c:pt>
                <c:pt idx="6607">
                  <c:v>0</c:v>
                </c:pt>
                <c:pt idx="6608">
                  <c:v>0</c:v>
                </c:pt>
                <c:pt idx="6609">
                  <c:v>0</c:v>
                </c:pt>
                <c:pt idx="6610">
                  <c:v>0</c:v>
                </c:pt>
                <c:pt idx="6611">
                  <c:v>0</c:v>
                </c:pt>
                <c:pt idx="6612">
                  <c:v>0</c:v>
                </c:pt>
                <c:pt idx="6613">
                  <c:v>0</c:v>
                </c:pt>
                <c:pt idx="6614">
                  <c:v>0</c:v>
                </c:pt>
                <c:pt idx="6615">
                  <c:v>0</c:v>
                </c:pt>
                <c:pt idx="6616">
                  <c:v>0</c:v>
                </c:pt>
                <c:pt idx="6617">
                  <c:v>0</c:v>
                </c:pt>
                <c:pt idx="6618">
                  <c:v>0</c:v>
                </c:pt>
                <c:pt idx="6619">
                  <c:v>0</c:v>
                </c:pt>
                <c:pt idx="6620">
                  <c:v>0</c:v>
                </c:pt>
                <c:pt idx="6621">
                  <c:v>0</c:v>
                </c:pt>
                <c:pt idx="6622">
                  <c:v>0</c:v>
                </c:pt>
                <c:pt idx="6623">
                  <c:v>0</c:v>
                </c:pt>
                <c:pt idx="6624">
                  <c:v>0</c:v>
                </c:pt>
                <c:pt idx="6625">
                  <c:v>0</c:v>
                </c:pt>
                <c:pt idx="6626">
                  <c:v>0</c:v>
                </c:pt>
                <c:pt idx="6627">
                  <c:v>0</c:v>
                </c:pt>
                <c:pt idx="6628">
                  <c:v>0</c:v>
                </c:pt>
                <c:pt idx="6629">
                  <c:v>0</c:v>
                </c:pt>
                <c:pt idx="6630">
                  <c:v>0</c:v>
                </c:pt>
                <c:pt idx="6631">
                  <c:v>0</c:v>
                </c:pt>
                <c:pt idx="6632">
                  <c:v>0</c:v>
                </c:pt>
                <c:pt idx="6633">
                  <c:v>0</c:v>
                </c:pt>
                <c:pt idx="6634">
                  <c:v>0</c:v>
                </c:pt>
                <c:pt idx="6635">
                  <c:v>0</c:v>
                </c:pt>
                <c:pt idx="6636">
                  <c:v>0</c:v>
                </c:pt>
                <c:pt idx="6637">
                  <c:v>0</c:v>
                </c:pt>
                <c:pt idx="6638">
                  <c:v>0</c:v>
                </c:pt>
                <c:pt idx="6639">
                  <c:v>0</c:v>
                </c:pt>
                <c:pt idx="6640">
                  <c:v>0</c:v>
                </c:pt>
                <c:pt idx="6641">
                  <c:v>0</c:v>
                </c:pt>
                <c:pt idx="6642">
                  <c:v>0</c:v>
                </c:pt>
                <c:pt idx="6643">
                  <c:v>0</c:v>
                </c:pt>
                <c:pt idx="6644">
                  <c:v>0</c:v>
                </c:pt>
                <c:pt idx="6645">
                  <c:v>0</c:v>
                </c:pt>
                <c:pt idx="6646">
                  <c:v>0</c:v>
                </c:pt>
                <c:pt idx="6647">
                  <c:v>0</c:v>
                </c:pt>
                <c:pt idx="6648">
                  <c:v>0</c:v>
                </c:pt>
                <c:pt idx="6649">
                  <c:v>0</c:v>
                </c:pt>
                <c:pt idx="6650">
                  <c:v>0</c:v>
                </c:pt>
                <c:pt idx="6651">
                  <c:v>0</c:v>
                </c:pt>
                <c:pt idx="6652">
                  <c:v>0</c:v>
                </c:pt>
                <c:pt idx="6653">
                  <c:v>0</c:v>
                </c:pt>
                <c:pt idx="6654">
                  <c:v>0</c:v>
                </c:pt>
                <c:pt idx="6655">
                  <c:v>0</c:v>
                </c:pt>
                <c:pt idx="6656">
                  <c:v>0</c:v>
                </c:pt>
                <c:pt idx="6657">
                  <c:v>0</c:v>
                </c:pt>
                <c:pt idx="6658">
                  <c:v>0</c:v>
                </c:pt>
                <c:pt idx="6659">
                  <c:v>0</c:v>
                </c:pt>
                <c:pt idx="6660">
                  <c:v>0</c:v>
                </c:pt>
                <c:pt idx="6661">
                  <c:v>0</c:v>
                </c:pt>
                <c:pt idx="6662">
                  <c:v>0</c:v>
                </c:pt>
                <c:pt idx="6663">
                  <c:v>0</c:v>
                </c:pt>
                <c:pt idx="6664">
                  <c:v>0</c:v>
                </c:pt>
                <c:pt idx="6665">
                  <c:v>0</c:v>
                </c:pt>
                <c:pt idx="6666">
                  <c:v>0</c:v>
                </c:pt>
                <c:pt idx="6667">
                  <c:v>0</c:v>
                </c:pt>
                <c:pt idx="6668">
                  <c:v>0</c:v>
                </c:pt>
                <c:pt idx="6669">
                  <c:v>0</c:v>
                </c:pt>
                <c:pt idx="6670">
                  <c:v>0</c:v>
                </c:pt>
                <c:pt idx="6671">
                  <c:v>0</c:v>
                </c:pt>
                <c:pt idx="6672">
                  <c:v>0</c:v>
                </c:pt>
                <c:pt idx="6673">
                  <c:v>0</c:v>
                </c:pt>
                <c:pt idx="6674">
                  <c:v>0</c:v>
                </c:pt>
                <c:pt idx="6675">
                  <c:v>0</c:v>
                </c:pt>
                <c:pt idx="6676">
                  <c:v>0</c:v>
                </c:pt>
                <c:pt idx="6677">
                  <c:v>0</c:v>
                </c:pt>
                <c:pt idx="6678">
                  <c:v>0</c:v>
                </c:pt>
                <c:pt idx="6679">
                  <c:v>0</c:v>
                </c:pt>
                <c:pt idx="6680">
                  <c:v>0</c:v>
                </c:pt>
                <c:pt idx="6681">
                  <c:v>0</c:v>
                </c:pt>
                <c:pt idx="6682">
                  <c:v>0</c:v>
                </c:pt>
                <c:pt idx="6683">
                  <c:v>0</c:v>
                </c:pt>
                <c:pt idx="6684">
                  <c:v>0</c:v>
                </c:pt>
                <c:pt idx="6685">
                  <c:v>0</c:v>
                </c:pt>
                <c:pt idx="6686">
                  <c:v>0</c:v>
                </c:pt>
                <c:pt idx="6687">
                  <c:v>0</c:v>
                </c:pt>
                <c:pt idx="6688">
                  <c:v>0</c:v>
                </c:pt>
                <c:pt idx="6689">
                  <c:v>0</c:v>
                </c:pt>
                <c:pt idx="6690">
                  <c:v>0</c:v>
                </c:pt>
                <c:pt idx="6691">
                  <c:v>0</c:v>
                </c:pt>
                <c:pt idx="6692">
                  <c:v>0</c:v>
                </c:pt>
                <c:pt idx="6693">
                  <c:v>0</c:v>
                </c:pt>
                <c:pt idx="6694">
                  <c:v>0</c:v>
                </c:pt>
                <c:pt idx="6695">
                  <c:v>0</c:v>
                </c:pt>
                <c:pt idx="6696">
                  <c:v>0</c:v>
                </c:pt>
                <c:pt idx="6697">
                  <c:v>0</c:v>
                </c:pt>
                <c:pt idx="6698">
                  <c:v>0</c:v>
                </c:pt>
                <c:pt idx="6699">
                  <c:v>0</c:v>
                </c:pt>
                <c:pt idx="6700">
                  <c:v>0</c:v>
                </c:pt>
                <c:pt idx="6701">
                  <c:v>0</c:v>
                </c:pt>
                <c:pt idx="6702">
                  <c:v>0</c:v>
                </c:pt>
                <c:pt idx="6703">
                  <c:v>0</c:v>
                </c:pt>
                <c:pt idx="6704">
                  <c:v>0</c:v>
                </c:pt>
                <c:pt idx="6705">
                  <c:v>0</c:v>
                </c:pt>
                <c:pt idx="6706">
                  <c:v>0</c:v>
                </c:pt>
                <c:pt idx="6707">
                  <c:v>0</c:v>
                </c:pt>
                <c:pt idx="6708">
                  <c:v>0</c:v>
                </c:pt>
                <c:pt idx="6709">
                  <c:v>0</c:v>
                </c:pt>
                <c:pt idx="6710">
                  <c:v>0</c:v>
                </c:pt>
                <c:pt idx="6711">
                  <c:v>0</c:v>
                </c:pt>
                <c:pt idx="6712">
                  <c:v>0</c:v>
                </c:pt>
                <c:pt idx="6713">
                  <c:v>0</c:v>
                </c:pt>
                <c:pt idx="6714">
                  <c:v>0</c:v>
                </c:pt>
                <c:pt idx="6715">
                  <c:v>0</c:v>
                </c:pt>
                <c:pt idx="6716">
                  <c:v>0</c:v>
                </c:pt>
                <c:pt idx="6717">
                  <c:v>0</c:v>
                </c:pt>
                <c:pt idx="6718">
                  <c:v>0</c:v>
                </c:pt>
                <c:pt idx="6719">
                  <c:v>0</c:v>
                </c:pt>
                <c:pt idx="6720">
                  <c:v>0</c:v>
                </c:pt>
                <c:pt idx="6721">
                  <c:v>0</c:v>
                </c:pt>
                <c:pt idx="6722">
                  <c:v>0</c:v>
                </c:pt>
                <c:pt idx="6723">
                  <c:v>0</c:v>
                </c:pt>
                <c:pt idx="6724">
                  <c:v>0</c:v>
                </c:pt>
                <c:pt idx="6725">
                  <c:v>0</c:v>
                </c:pt>
                <c:pt idx="6726">
                  <c:v>0</c:v>
                </c:pt>
                <c:pt idx="6727">
                  <c:v>0</c:v>
                </c:pt>
                <c:pt idx="6728">
                  <c:v>0</c:v>
                </c:pt>
                <c:pt idx="6729">
                  <c:v>0</c:v>
                </c:pt>
                <c:pt idx="6730">
                  <c:v>0</c:v>
                </c:pt>
                <c:pt idx="6731">
                  <c:v>0</c:v>
                </c:pt>
                <c:pt idx="6732">
                  <c:v>0</c:v>
                </c:pt>
                <c:pt idx="6733">
                  <c:v>0</c:v>
                </c:pt>
                <c:pt idx="6734">
                  <c:v>0</c:v>
                </c:pt>
                <c:pt idx="6735">
                  <c:v>0</c:v>
                </c:pt>
                <c:pt idx="6736">
                  <c:v>0</c:v>
                </c:pt>
                <c:pt idx="6737">
                  <c:v>0</c:v>
                </c:pt>
                <c:pt idx="6738">
                  <c:v>0</c:v>
                </c:pt>
                <c:pt idx="6739">
                  <c:v>0</c:v>
                </c:pt>
                <c:pt idx="6740">
                  <c:v>0</c:v>
                </c:pt>
                <c:pt idx="6741">
                  <c:v>0</c:v>
                </c:pt>
                <c:pt idx="6742">
                  <c:v>0</c:v>
                </c:pt>
                <c:pt idx="6743">
                  <c:v>0</c:v>
                </c:pt>
                <c:pt idx="6744">
                  <c:v>0</c:v>
                </c:pt>
                <c:pt idx="6745">
                  <c:v>0</c:v>
                </c:pt>
                <c:pt idx="6746">
                  <c:v>0</c:v>
                </c:pt>
                <c:pt idx="6747">
                  <c:v>0</c:v>
                </c:pt>
                <c:pt idx="6748">
                  <c:v>0</c:v>
                </c:pt>
                <c:pt idx="6749">
                  <c:v>0</c:v>
                </c:pt>
                <c:pt idx="6750">
                  <c:v>0</c:v>
                </c:pt>
                <c:pt idx="6751">
                  <c:v>0</c:v>
                </c:pt>
                <c:pt idx="6752">
                  <c:v>0</c:v>
                </c:pt>
                <c:pt idx="6753">
                  <c:v>0</c:v>
                </c:pt>
                <c:pt idx="6754">
                  <c:v>0</c:v>
                </c:pt>
                <c:pt idx="6755">
                  <c:v>0</c:v>
                </c:pt>
                <c:pt idx="6756">
                  <c:v>0</c:v>
                </c:pt>
                <c:pt idx="6757">
                  <c:v>0</c:v>
                </c:pt>
                <c:pt idx="6758">
                  <c:v>0</c:v>
                </c:pt>
                <c:pt idx="6759">
                  <c:v>0</c:v>
                </c:pt>
                <c:pt idx="6760">
                  <c:v>0</c:v>
                </c:pt>
                <c:pt idx="6761">
                  <c:v>0</c:v>
                </c:pt>
                <c:pt idx="6762">
                  <c:v>0</c:v>
                </c:pt>
                <c:pt idx="6763">
                  <c:v>0</c:v>
                </c:pt>
                <c:pt idx="6764">
                  <c:v>0</c:v>
                </c:pt>
                <c:pt idx="6765">
                  <c:v>0</c:v>
                </c:pt>
                <c:pt idx="6766">
                  <c:v>0</c:v>
                </c:pt>
                <c:pt idx="6767">
                  <c:v>0</c:v>
                </c:pt>
                <c:pt idx="6768">
                  <c:v>0</c:v>
                </c:pt>
                <c:pt idx="6769">
                  <c:v>0</c:v>
                </c:pt>
                <c:pt idx="6770">
                  <c:v>0</c:v>
                </c:pt>
                <c:pt idx="6771">
                  <c:v>0</c:v>
                </c:pt>
                <c:pt idx="6772">
                  <c:v>0</c:v>
                </c:pt>
                <c:pt idx="6773">
                  <c:v>0</c:v>
                </c:pt>
                <c:pt idx="6774">
                  <c:v>0</c:v>
                </c:pt>
                <c:pt idx="6775">
                  <c:v>0</c:v>
                </c:pt>
                <c:pt idx="6776">
                  <c:v>0</c:v>
                </c:pt>
                <c:pt idx="6777">
                  <c:v>0</c:v>
                </c:pt>
                <c:pt idx="6778">
                  <c:v>0</c:v>
                </c:pt>
                <c:pt idx="6779">
                  <c:v>0</c:v>
                </c:pt>
                <c:pt idx="6780">
                  <c:v>0</c:v>
                </c:pt>
                <c:pt idx="6781">
                  <c:v>0</c:v>
                </c:pt>
                <c:pt idx="6782">
                  <c:v>0</c:v>
                </c:pt>
                <c:pt idx="6783">
                  <c:v>0</c:v>
                </c:pt>
                <c:pt idx="6784">
                  <c:v>0</c:v>
                </c:pt>
                <c:pt idx="6785">
                  <c:v>0</c:v>
                </c:pt>
                <c:pt idx="6786">
                  <c:v>0</c:v>
                </c:pt>
                <c:pt idx="6787">
                  <c:v>0</c:v>
                </c:pt>
                <c:pt idx="6788">
                  <c:v>0</c:v>
                </c:pt>
                <c:pt idx="6789">
                  <c:v>0</c:v>
                </c:pt>
                <c:pt idx="6790">
                  <c:v>0</c:v>
                </c:pt>
                <c:pt idx="6791">
                  <c:v>0</c:v>
                </c:pt>
                <c:pt idx="6792">
                  <c:v>0</c:v>
                </c:pt>
                <c:pt idx="6793">
                  <c:v>0</c:v>
                </c:pt>
                <c:pt idx="6794">
                  <c:v>0</c:v>
                </c:pt>
                <c:pt idx="6795">
                  <c:v>0</c:v>
                </c:pt>
                <c:pt idx="6796">
                  <c:v>0</c:v>
                </c:pt>
                <c:pt idx="6797">
                  <c:v>0</c:v>
                </c:pt>
                <c:pt idx="6798">
                  <c:v>0</c:v>
                </c:pt>
                <c:pt idx="6799">
                  <c:v>0</c:v>
                </c:pt>
                <c:pt idx="6800">
                  <c:v>0</c:v>
                </c:pt>
                <c:pt idx="6801">
                  <c:v>0</c:v>
                </c:pt>
                <c:pt idx="6802">
                  <c:v>0</c:v>
                </c:pt>
                <c:pt idx="6803">
                  <c:v>0</c:v>
                </c:pt>
                <c:pt idx="6804">
                  <c:v>0</c:v>
                </c:pt>
                <c:pt idx="6805">
                  <c:v>0</c:v>
                </c:pt>
                <c:pt idx="6806">
                  <c:v>0</c:v>
                </c:pt>
                <c:pt idx="6807">
                  <c:v>0</c:v>
                </c:pt>
                <c:pt idx="6808">
                  <c:v>0</c:v>
                </c:pt>
                <c:pt idx="6809">
                  <c:v>0</c:v>
                </c:pt>
                <c:pt idx="6810">
                  <c:v>0</c:v>
                </c:pt>
                <c:pt idx="6811">
                  <c:v>0</c:v>
                </c:pt>
                <c:pt idx="6812">
                  <c:v>0</c:v>
                </c:pt>
                <c:pt idx="6813">
                  <c:v>0</c:v>
                </c:pt>
                <c:pt idx="6814">
                  <c:v>0</c:v>
                </c:pt>
                <c:pt idx="6815">
                  <c:v>0</c:v>
                </c:pt>
                <c:pt idx="6816">
                  <c:v>0</c:v>
                </c:pt>
                <c:pt idx="6817">
                  <c:v>0</c:v>
                </c:pt>
                <c:pt idx="6818">
                  <c:v>0</c:v>
                </c:pt>
                <c:pt idx="6819">
                  <c:v>0</c:v>
                </c:pt>
                <c:pt idx="6820">
                  <c:v>0</c:v>
                </c:pt>
                <c:pt idx="6821">
                  <c:v>0</c:v>
                </c:pt>
                <c:pt idx="6822">
                  <c:v>0</c:v>
                </c:pt>
                <c:pt idx="6823">
                  <c:v>0</c:v>
                </c:pt>
                <c:pt idx="6824">
                  <c:v>0</c:v>
                </c:pt>
                <c:pt idx="6825">
                  <c:v>0</c:v>
                </c:pt>
                <c:pt idx="6826">
                  <c:v>0</c:v>
                </c:pt>
                <c:pt idx="6827">
                  <c:v>0</c:v>
                </c:pt>
                <c:pt idx="6828">
                  <c:v>0</c:v>
                </c:pt>
                <c:pt idx="6829">
                  <c:v>0</c:v>
                </c:pt>
                <c:pt idx="6830">
                  <c:v>0</c:v>
                </c:pt>
                <c:pt idx="6831">
                  <c:v>0</c:v>
                </c:pt>
                <c:pt idx="6832">
                  <c:v>0</c:v>
                </c:pt>
                <c:pt idx="6833">
                  <c:v>0</c:v>
                </c:pt>
                <c:pt idx="6834">
                  <c:v>0</c:v>
                </c:pt>
                <c:pt idx="6835">
                  <c:v>0</c:v>
                </c:pt>
                <c:pt idx="6836">
                  <c:v>0</c:v>
                </c:pt>
                <c:pt idx="6837">
                  <c:v>0</c:v>
                </c:pt>
                <c:pt idx="6838">
                  <c:v>0</c:v>
                </c:pt>
                <c:pt idx="6839">
                  <c:v>0</c:v>
                </c:pt>
                <c:pt idx="6840">
                  <c:v>0</c:v>
                </c:pt>
                <c:pt idx="6841">
                  <c:v>0</c:v>
                </c:pt>
                <c:pt idx="6842">
                  <c:v>0</c:v>
                </c:pt>
                <c:pt idx="6843">
                  <c:v>0</c:v>
                </c:pt>
                <c:pt idx="6844">
                  <c:v>0</c:v>
                </c:pt>
                <c:pt idx="6845">
                  <c:v>0</c:v>
                </c:pt>
                <c:pt idx="6846">
                  <c:v>0</c:v>
                </c:pt>
                <c:pt idx="6847">
                  <c:v>0</c:v>
                </c:pt>
                <c:pt idx="6848">
                  <c:v>0</c:v>
                </c:pt>
                <c:pt idx="6849">
                  <c:v>0</c:v>
                </c:pt>
                <c:pt idx="6850">
                  <c:v>0</c:v>
                </c:pt>
                <c:pt idx="6851">
                  <c:v>0</c:v>
                </c:pt>
                <c:pt idx="6852">
                  <c:v>0</c:v>
                </c:pt>
                <c:pt idx="6853">
                  <c:v>0</c:v>
                </c:pt>
                <c:pt idx="6854">
                  <c:v>0</c:v>
                </c:pt>
                <c:pt idx="6855">
                  <c:v>0</c:v>
                </c:pt>
                <c:pt idx="6856">
                  <c:v>0</c:v>
                </c:pt>
                <c:pt idx="6857">
                  <c:v>0</c:v>
                </c:pt>
                <c:pt idx="6858">
                  <c:v>0</c:v>
                </c:pt>
                <c:pt idx="6859">
                  <c:v>0</c:v>
                </c:pt>
                <c:pt idx="6860">
                  <c:v>0</c:v>
                </c:pt>
                <c:pt idx="6861">
                  <c:v>0</c:v>
                </c:pt>
                <c:pt idx="6862">
                  <c:v>0</c:v>
                </c:pt>
                <c:pt idx="6863">
                  <c:v>0</c:v>
                </c:pt>
                <c:pt idx="6864">
                  <c:v>0</c:v>
                </c:pt>
                <c:pt idx="6865">
                  <c:v>0</c:v>
                </c:pt>
                <c:pt idx="6866">
                  <c:v>0</c:v>
                </c:pt>
                <c:pt idx="6867">
                  <c:v>0</c:v>
                </c:pt>
                <c:pt idx="6868">
                  <c:v>0</c:v>
                </c:pt>
                <c:pt idx="6869">
                  <c:v>0</c:v>
                </c:pt>
                <c:pt idx="6870">
                  <c:v>0</c:v>
                </c:pt>
                <c:pt idx="6871">
                  <c:v>0</c:v>
                </c:pt>
                <c:pt idx="6872">
                  <c:v>0</c:v>
                </c:pt>
                <c:pt idx="6873">
                  <c:v>0</c:v>
                </c:pt>
                <c:pt idx="6874">
                  <c:v>0</c:v>
                </c:pt>
                <c:pt idx="6875">
                  <c:v>0</c:v>
                </c:pt>
                <c:pt idx="6876">
                  <c:v>0</c:v>
                </c:pt>
                <c:pt idx="6877">
                  <c:v>0</c:v>
                </c:pt>
                <c:pt idx="6878">
                  <c:v>0</c:v>
                </c:pt>
                <c:pt idx="6879">
                  <c:v>0</c:v>
                </c:pt>
                <c:pt idx="6880">
                  <c:v>0</c:v>
                </c:pt>
                <c:pt idx="6881">
                  <c:v>0</c:v>
                </c:pt>
                <c:pt idx="6882">
                  <c:v>0</c:v>
                </c:pt>
                <c:pt idx="6883">
                  <c:v>0</c:v>
                </c:pt>
                <c:pt idx="6884">
                  <c:v>0</c:v>
                </c:pt>
                <c:pt idx="6885">
                  <c:v>0</c:v>
                </c:pt>
                <c:pt idx="6886">
                  <c:v>0</c:v>
                </c:pt>
                <c:pt idx="6887">
                  <c:v>0</c:v>
                </c:pt>
                <c:pt idx="6888">
                  <c:v>0</c:v>
                </c:pt>
                <c:pt idx="6889">
                  <c:v>0</c:v>
                </c:pt>
                <c:pt idx="6890">
                  <c:v>0</c:v>
                </c:pt>
                <c:pt idx="6891">
                  <c:v>0</c:v>
                </c:pt>
                <c:pt idx="6892">
                  <c:v>0</c:v>
                </c:pt>
                <c:pt idx="6893">
                  <c:v>0</c:v>
                </c:pt>
                <c:pt idx="6894">
                  <c:v>0</c:v>
                </c:pt>
                <c:pt idx="6895">
                  <c:v>0</c:v>
                </c:pt>
                <c:pt idx="6896">
                  <c:v>0</c:v>
                </c:pt>
                <c:pt idx="6897">
                  <c:v>0</c:v>
                </c:pt>
                <c:pt idx="6898">
                  <c:v>0</c:v>
                </c:pt>
                <c:pt idx="6899">
                  <c:v>0</c:v>
                </c:pt>
                <c:pt idx="6900">
                  <c:v>0</c:v>
                </c:pt>
                <c:pt idx="6901">
                  <c:v>0</c:v>
                </c:pt>
                <c:pt idx="6902">
                  <c:v>0</c:v>
                </c:pt>
                <c:pt idx="6903">
                  <c:v>0</c:v>
                </c:pt>
                <c:pt idx="6904">
                  <c:v>0</c:v>
                </c:pt>
                <c:pt idx="6905">
                  <c:v>0</c:v>
                </c:pt>
                <c:pt idx="6906">
                  <c:v>0</c:v>
                </c:pt>
                <c:pt idx="6907">
                  <c:v>0</c:v>
                </c:pt>
                <c:pt idx="6908">
                  <c:v>0</c:v>
                </c:pt>
                <c:pt idx="6909">
                  <c:v>0</c:v>
                </c:pt>
                <c:pt idx="6910">
                  <c:v>0</c:v>
                </c:pt>
                <c:pt idx="6911">
                  <c:v>0</c:v>
                </c:pt>
                <c:pt idx="6912">
                  <c:v>0</c:v>
                </c:pt>
                <c:pt idx="6913">
                  <c:v>0</c:v>
                </c:pt>
                <c:pt idx="6914">
                  <c:v>0</c:v>
                </c:pt>
                <c:pt idx="6915">
                  <c:v>0</c:v>
                </c:pt>
                <c:pt idx="6916">
                  <c:v>0</c:v>
                </c:pt>
                <c:pt idx="6917">
                  <c:v>0</c:v>
                </c:pt>
                <c:pt idx="6918">
                  <c:v>0</c:v>
                </c:pt>
                <c:pt idx="6919">
                  <c:v>0</c:v>
                </c:pt>
                <c:pt idx="6920">
                  <c:v>0</c:v>
                </c:pt>
                <c:pt idx="6921">
                  <c:v>0</c:v>
                </c:pt>
                <c:pt idx="6922">
                  <c:v>0</c:v>
                </c:pt>
                <c:pt idx="6923">
                  <c:v>0</c:v>
                </c:pt>
                <c:pt idx="6924">
                  <c:v>0</c:v>
                </c:pt>
                <c:pt idx="6925">
                  <c:v>0</c:v>
                </c:pt>
                <c:pt idx="6926">
                  <c:v>0</c:v>
                </c:pt>
                <c:pt idx="6927">
                  <c:v>0</c:v>
                </c:pt>
                <c:pt idx="6928">
                  <c:v>0</c:v>
                </c:pt>
                <c:pt idx="6929">
                  <c:v>0</c:v>
                </c:pt>
                <c:pt idx="6930">
                  <c:v>0</c:v>
                </c:pt>
                <c:pt idx="6931">
                  <c:v>0</c:v>
                </c:pt>
                <c:pt idx="6932">
                  <c:v>0</c:v>
                </c:pt>
                <c:pt idx="6933">
                  <c:v>0</c:v>
                </c:pt>
                <c:pt idx="6934">
                  <c:v>0</c:v>
                </c:pt>
                <c:pt idx="6935">
                  <c:v>0</c:v>
                </c:pt>
                <c:pt idx="6936">
                  <c:v>0</c:v>
                </c:pt>
                <c:pt idx="6937">
                  <c:v>0</c:v>
                </c:pt>
                <c:pt idx="6938">
                  <c:v>0</c:v>
                </c:pt>
                <c:pt idx="6939">
                  <c:v>0</c:v>
                </c:pt>
                <c:pt idx="6940">
                  <c:v>0</c:v>
                </c:pt>
                <c:pt idx="6941">
                  <c:v>0</c:v>
                </c:pt>
                <c:pt idx="6942">
                  <c:v>0</c:v>
                </c:pt>
                <c:pt idx="6943">
                  <c:v>0</c:v>
                </c:pt>
                <c:pt idx="6944">
                  <c:v>0</c:v>
                </c:pt>
                <c:pt idx="6945">
                  <c:v>0</c:v>
                </c:pt>
                <c:pt idx="6946">
                  <c:v>0</c:v>
                </c:pt>
                <c:pt idx="6947">
                  <c:v>0</c:v>
                </c:pt>
                <c:pt idx="6948">
                  <c:v>0</c:v>
                </c:pt>
                <c:pt idx="6949">
                  <c:v>0</c:v>
                </c:pt>
                <c:pt idx="6950">
                  <c:v>0</c:v>
                </c:pt>
                <c:pt idx="6951">
                  <c:v>0</c:v>
                </c:pt>
                <c:pt idx="6952">
                  <c:v>0</c:v>
                </c:pt>
                <c:pt idx="6953">
                  <c:v>0</c:v>
                </c:pt>
                <c:pt idx="6954">
                  <c:v>0</c:v>
                </c:pt>
                <c:pt idx="6955">
                  <c:v>0</c:v>
                </c:pt>
                <c:pt idx="6956">
                  <c:v>0</c:v>
                </c:pt>
                <c:pt idx="6957">
                  <c:v>0</c:v>
                </c:pt>
                <c:pt idx="6958">
                  <c:v>0</c:v>
                </c:pt>
                <c:pt idx="6959">
                  <c:v>0</c:v>
                </c:pt>
                <c:pt idx="6960">
                  <c:v>0</c:v>
                </c:pt>
                <c:pt idx="6961">
                  <c:v>0</c:v>
                </c:pt>
                <c:pt idx="6962">
                  <c:v>0</c:v>
                </c:pt>
                <c:pt idx="6963">
                  <c:v>0</c:v>
                </c:pt>
                <c:pt idx="6964">
                  <c:v>0</c:v>
                </c:pt>
                <c:pt idx="6965">
                  <c:v>0</c:v>
                </c:pt>
                <c:pt idx="6966">
                  <c:v>0</c:v>
                </c:pt>
                <c:pt idx="6967">
                  <c:v>0</c:v>
                </c:pt>
                <c:pt idx="6968">
                  <c:v>0</c:v>
                </c:pt>
                <c:pt idx="6969">
                  <c:v>0</c:v>
                </c:pt>
                <c:pt idx="6970">
                  <c:v>0</c:v>
                </c:pt>
                <c:pt idx="6971">
                  <c:v>0</c:v>
                </c:pt>
                <c:pt idx="6972">
                  <c:v>0</c:v>
                </c:pt>
                <c:pt idx="6973">
                  <c:v>0</c:v>
                </c:pt>
                <c:pt idx="6974">
                  <c:v>0</c:v>
                </c:pt>
                <c:pt idx="6975">
                  <c:v>0</c:v>
                </c:pt>
                <c:pt idx="6976">
                  <c:v>0</c:v>
                </c:pt>
                <c:pt idx="6977">
                  <c:v>0</c:v>
                </c:pt>
                <c:pt idx="6978">
                  <c:v>0</c:v>
                </c:pt>
                <c:pt idx="6979">
                  <c:v>0</c:v>
                </c:pt>
                <c:pt idx="6980">
                  <c:v>0</c:v>
                </c:pt>
                <c:pt idx="6981">
                  <c:v>0</c:v>
                </c:pt>
                <c:pt idx="6982">
                  <c:v>0</c:v>
                </c:pt>
                <c:pt idx="6983">
                  <c:v>0</c:v>
                </c:pt>
                <c:pt idx="6984">
                  <c:v>0</c:v>
                </c:pt>
                <c:pt idx="6985">
                  <c:v>0</c:v>
                </c:pt>
                <c:pt idx="6986">
                  <c:v>0</c:v>
                </c:pt>
                <c:pt idx="6987">
                  <c:v>0</c:v>
                </c:pt>
                <c:pt idx="6988">
                  <c:v>0</c:v>
                </c:pt>
                <c:pt idx="6989">
                  <c:v>0</c:v>
                </c:pt>
                <c:pt idx="6990">
                  <c:v>0</c:v>
                </c:pt>
                <c:pt idx="6991">
                  <c:v>0</c:v>
                </c:pt>
                <c:pt idx="6992">
                  <c:v>0</c:v>
                </c:pt>
                <c:pt idx="6993">
                  <c:v>0</c:v>
                </c:pt>
                <c:pt idx="6994">
                  <c:v>0</c:v>
                </c:pt>
                <c:pt idx="6995">
                  <c:v>0</c:v>
                </c:pt>
                <c:pt idx="6996">
                  <c:v>0</c:v>
                </c:pt>
                <c:pt idx="6997">
                  <c:v>0</c:v>
                </c:pt>
                <c:pt idx="6998">
                  <c:v>0</c:v>
                </c:pt>
                <c:pt idx="6999">
                  <c:v>0</c:v>
                </c:pt>
                <c:pt idx="7000">
                  <c:v>0</c:v>
                </c:pt>
                <c:pt idx="7001">
                  <c:v>0</c:v>
                </c:pt>
                <c:pt idx="7002">
                  <c:v>0</c:v>
                </c:pt>
                <c:pt idx="7003">
                  <c:v>0</c:v>
                </c:pt>
                <c:pt idx="7004">
                  <c:v>0</c:v>
                </c:pt>
                <c:pt idx="7005">
                  <c:v>0</c:v>
                </c:pt>
                <c:pt idx="7006">
                  <c:v>0</c:v>
                </c:pt>
                <c:pt idx="7007">
                  <c:v>0</c:v>
                </c:pt>
                <c:pt idx="7008">
                  <c:v>0</c:v>
                </c:pt>
                <c:pt idx="7009">
                  <c:v>0</c:v>
                </c:pt>
                <c:pt idx="7010">
                  <c:v>0</c:v>
                </c:pt>
                <c:pt idx="7011">
                  <c:v>0</c:v>
                </c:pt>
                <c:pt idx="7012">
                  <c:v>0</c:v>
                </c:pt>
                <c:pt idx="7013">
                  <c:v>0</c:v>
                </c:pt>
                <c:pt idx="7014">
                  <c:v>0</c:v>
                </c:pt>
                <c:pt idx="7015">
                  <c:v>0</c:v>
                </c:pt>
                <c:pt idx="7016">
                  <c:v>0</c:v>
                </c:pt>
                <c:pt idx="7017">
                  <c:v>0</c:v>
                </c:pt>
                <c:pt idx="7018">
                  <c:v>0</c:v>
                </c:pt>
                <c:pt idx="7019">
                  <c:v>0</c:v>
                </c:pt>
                <c:pt idx="7020">
                  <c:v>0</c:v>
                </c:pt>
                <c:pt idx="7021">
                  <c:v>0</c:v>
                </c:pt>
                <c:pt idx="7022">
                  <c:v>0</c:v>
                </c:pt>
                <c:pt idx="7023">
                  <c:v>0</c:v>
                </c:pt>
                <c:pt idx="7024">
                  <c:v>0</c:v>
                </c:pt>
                <c:pt idx="7025">
                  <c:v>0</c:v>
                </c:pt>
                <c:pt idx="7026">
                  <c:v>0</c:v>
                </c:pt>
                <c:pt idx="7027">
                  <c:v>0</c:v>
                </c:pt>
                <c:pt idx="7028">
                  <c:v>0</c:v>
                </c:pt>
                <c:pt idx="7029">
                  <c:v>0</c:v>
                </c:pt>
                <c:pt idx="7030">
                  <c:v>0</c:v>
                </c:pt>
                <c:pt idx="7031">
                  <c:v>0</c:v>
                </c:pt>
                <c:pt idx="7032">
                  <c:v>0</c:v>
                </c:pt>
                <c:pt idx="7033">
                  <c:v>0</c:v>
                </c:pt>
                <c:pt idx="7034">
                  <c:v>0</c:v>
                </c:pt>
                <c:pt idx="7035">
                  <c:v>0</c:v>
                </c:pt>
                <c:pt idx="7036">
                  <c:v>0</c:v>
                </c:pt>
                <c:pt idx="7037">
                  <c:v>0</c:v>
                </c:pt>
                <c:pt idx="7038">
                  <c:v>0</c:v>
                </c:pt>
                <c:pt idx="7039">
                  <c:v>0</c:v>
                </c:pt>
                <c:pt idx="7040">
                  <c:v>0</c:v>
                </c:pt>
                <c:pt idx="7041">
                  <c:v>0</c:v>
                </c:pt>
                <c:pt idx="7042">
                  <c:v>0</c:v>
                </c:pt>
                <c:pt idx="7043">
                  <c:v>0</c:v>
                </c:pt>
                <c:pt idx="7044">
                  <c:v>0</c:v>
                </c:pt>
                <c:pt idx="7045">
                  <c:v>0</c:v>
                </c:pt>
                <c:pt idx="7046">
                  <c:v>0</c:v>
                </c:pt>
                <c:pt idx="7047">
                  <c:v>0</c:v>
                </c:pt>
                <c:pt idx="7048">
                  <c:v>0</c:v>
                </c:pt>
                <c:pt idx="7049">
                  <c:v>0</c:v>
                </c:pt>
                <c:pt idx="7050">
                  <c:v>0</c:v>
                </c:pt>
                <c:pt idx="7051">
                  <c:v>0</c:v>
                </c:pt>
                <c:pt idx="7052">
                  <c:v>0</c:v>
                </c:pt>
                <c:pt idx="7053">
                  <c:v>0</c:v>
                </c:pt>
                <c:pt idx="7054">
                  <c:v>0</c:v>
                </c:pt>
                <c:pt idx="7055">
                  <c:v>0</c:v>
                </c:pt>
                <c:pt idx="7056">
                  <c:v>0</c:v>
                </c:pt>
                <c:pt idx="7057">
                  <c:v>0</c:v>
                </c:pt>
                <c:pt idx="7058">
                  <c:v>0</c:v>
                </c:pt>
                <c:pt idx="7059">
                  <c:v>0</c:v>
                </c:pt>
                <c:pt idx="7060">
                  <c:v>0</c:v>
                </c:pt>
                <c:pt idx="7061">
                  <c:v>0</c:v>
                </c:pt>
                <c:pt idx="7062">
                  <c:v>0</c:v>
                </c:pt>
                <c:pt idx="7063">
                  <c:v>0</c:v>
                </c:pt>
                <c:pt idx="7064">
                  <c:v>0</c:v>
                </c:pt>
                <c:pt idx="7065">
                  <c:v>0</c:v>
                </c:pt>
                <c:pt idx="7066">
                  <c:v>0</c:v>
                </c:pt>
                <c:pt idx="7067">
                  <c:v>0</c:v>
                </c:pt>
                <c:pt idx="7068">
                  <c:v>0</c:v>
                </c:pt>
                <c:pt idx="7069">
                  <c:v>0</c:v>
                </c:pt>
                <c:pt idx="7070">
                  <c:v>0</c:v>
                </c:pt>
                <c:pt idx="7071">
                  <c:v>0</c:v>
                </c:pt>
                <c:pt idx="7072">
                  <c:v>0</c:v>
                </c:pt>
                <c:pt idx="7073">
                  <c:v>0</c:v>
                </c:pt>
                <c:pt idx="7074">
                  <c:v>0</c:v>
                </c:pt>
                <c:pt idx="7075">
                  <c:v>0</c:v>
                </c:pt>
                <c:pt idx="7076">
                  <c:v>0</c:v>
                </c:pt>
                <c:pt idx="7077">
                  <c:v>0</c:v>
                </c:pt>
                <c:pt idx="7078">
                  <c:v>0</c:v>
                </c:pt>
                <c:pt idx="7079">
                  <c:v>0</c:v>
                </c:pt>
                <c:pt idx="7080">
                  <c:v>0</c:v>
                </c:pt>
                <c:pt idx="7081">
                  <c:v>0</c:v>
                </c:pt>
                <c:pt idx="7082">
                  <c:v>0</c:v>
                </c:pt>
                <c:pt idx="7083">
                  <c:v>0</c:v>
                </c:pt>
                <c:pt idx="7084">
                  <c:v>0</c:v>
                </c:pt>
                <c:pt idx="7085">
                  <c:v>0</c:v>
                </c:pt>
                <c:pt idx="7086">
                  <c:v>0</c:v>
                </c:pt>
                <c:pt idx="7087">
                  <c:v>0</c:v>
                </c:pt>
                <c:pt idx="7088">
                  <c:v>0</c:v>
                </c:pt>
                <c:pt idx="7089">
                  <c:v>0</c:v>
                </c:pt>
                <c:pt idx="7090">
                  <c:v>0</c:v>
                </c:pt>
                <c:pt idx="7091">
                  <c:v>0</c:v>
                </c:pt>
                <c:pt idx="7092">
                  <c:v>0</c:v>
                </c:pt>
                <c:pt idx="7093">
                  <c:v>0</c:v>
                </c:pt>
                <c:pt idx="7094">
                  <c:v>0</c:v>
                </c:pt>
                <c:pt idx="7095">
                  <c:v>0</c:v>
                </c:pt>
                <c:pt idx="7096">
                  <c:v>0</c:v>
                </c:pt>
                <c:pt idx="7097">
                  <c:v>0</c:v>
                </c:pt>
                <c:pt idx="7098">
                  <c:v>0</c:v>
                </c:pt>
                <c:pt idx="7099">
                  <c:v>0</c:v>
                </c:pt>
                <c:pt idx="7100">
                  <c:v>0</c:v>
                </c:pt>
                <c:pt idx="7101">
                  <c:v>0</c:v>
                </c:pt>
                <c:pt idx="7102">
                  <c:v>0</c:v>
                </c:pt>
                <c:pt idx="7103">
                  <c:v>0</c:v>
                </c:pt>
                <c:pt idx="7104">
                  <c:v>0</c:v>
                </c:pt>
                <c:pt idx="7105">
                  <c:v>0</c:v>
                </c:pt>
                <c:pt idx="7106">
                  <c:v>0</c:v>
                </c:pt>
                <c:pt idx="7107">
                  <c:v>0</c:v>
                </c:pt>
                <c:pt idx="7108">
                  <c:v>0</c:v>
                </c:pt>
                <c:pt idx="7109">
                  <c:v>0</c:v>
                </c:pt>
                <c:pt idx="7110">
                  <c:v>0</c:v>
                </c:pt>
                <c:pt idx="7111">
                  <c:v>0</c:v>
                </c:pt>
                <c:pt idx="7112">
                  <c:v>0</c:v>
                </c:pt>
                <c:pt idx="7113">
                  <c:v>0</c:v>
                </c:pt>
                <c:pt idx="7114">
                  <c:v>0</c:v>
                </c:pt>
                <c:pt idx="7115">
                  <c:v>0</c:v>
                </c:pt>
                <c:pt idx="7116">
                  <c:v>0</c:v>
                </c:pt>
                <c:pt idx="7117">
                  <c:v>0</c:v>
                </c:pt>
                <c:pt idx="7118">
                  <c:v>0</c:v>
                </c:pt>
                <c:pt idx="7119">
                  <c:v>0</c:v>
                </c:pt>
                <c:pt idx="7120">
                  <c:v>0</c:v>
                </c:pt>
                <c:pt idx="7121">
                  <c:v>0</c:v>
                </c:pt>
                <c:pt idx="7122">
                  <c:v>0</c:v>
                </c:pt>
                <c:pt idx="7123">
                  <c:v>0</c:v>
                </c:pt>
                <c:pt idx="7124">
                  <c:v>0</c:v>
                </c:pt>
                <c:pt idx="7125">
                  <c:v>0</c:v>
                </c:pt>
                <c:pt idx="7126">
                  <c:v>0</c:v>
                </c:pt>
                <c:pt idx="7127">
                  <c:v>0</c:v>
                </c:pt>
                <c:pt idx="7128">
                  <c:v>0</c:v>
                </c:pt>
                <c:pt idx="7129">
                  <c:v>0</c:v>
                </c:pt>
                <c:pt idx="7130">
                  <c:v>0</c:v>
                </c:pt>
                <c:pt idx="7131">
                  <c:v>0</c:v>
                </c:pt>
                <c:pt idx="7132">
                  <c:v>0</c:v>
                </c:pt>
                <c:pt idx="7133">
                  <c:v>0</c:v>
                </c:pt>
                <c:pt idx="7134">
                  <c:v>0</c:v>
                </c:pt>
                <c:pt idx="7135">
                  <c:v>0</c:v>
                </c:pt>
                <c:pt idx="7136">
                  <c:v>0</c:v>
                </c:pt>
                <c:pt idx="7137">
                  <c:v>0</c:v>
                </c:pt>
                <c:pt idx="7138">
                  <c:v>0</c:v>
                </c:pt>
                <c:pt idx="7139">
                  <c:v>0</c:v>
                </c:pt>
                <c:pt idx="7140">
                  <c:v>0</c:v>
                </c:pt>
                <c:pt idx="7141">
                  <c:v>0</c:v>
                </c:pt>
                <c:pt idx="7142">
                  <c:v>0</c:v>
                </c:pt>
                <c:pt idx="7143">
                  <c:v>0</c:v>
                </c:pt>
                <c:pt idx="7144">
                  <c:v>0</c:v>
                </c:pt>
                <c:pt idx="7145">
                  <c:v>0</c:v>
                </c:pt>
                <c:pt idx="7146">
                  <c:v>0</c:v>
                </c:pt>
                <c:pt idx="7147">
                  <c:v>0</c:v>
                </c:pt>
                <c:pt idx="7148">
                  <c:v>0</c:v>
                </c:pt>
                <c:pt idx="7149">
                  <c:v>0</c:v>
                </c:pt>
                <c:pt idx="7150">
                  <c:v>0</c:v>
                </c:pt>
                <c:pt idx="7151">
                  <c:v>0</c:v>
                </c:pt>
                <c:pt idx="7152">
                  <c:v>0</c:v>
                </c:pt>
                <c:pt idx="7153">
                  <c:v>0</c:v>
                </c:pt>
                <c:pt idx="7154">
                  <c:v>0</c:v>
                </c:pt>
                <c:pt idx="7155">
                  <c:v>0</c:v>
                </c:pt>
                <c:pt idx="7156">
                  <c:v>0</c:v>
                </c:pt>
                <c:pt idx="7157">
                  <c:v>0</c:v>
                </c:pt>
                <c:pt idx="7158">
                  <c:v>0</c:v>
                </c:pt>
                <c:pt idx="7159">
                  <c:v>0</c:v>
                </c:pt>
                <c:pt idx="7160">
                  <c:v>0</c:v>
                </c:pt>
                <c:pt idx="7161">
                  <c:v>0</c:v>
                </c:pt>
                <c:pt idx="7162">
                  <c:v>0</c:v>
                </c:pt>
                <c:pt idx="7163">
                  <c:v>0</c:v>
                </c:pt>
                <c:pt idx="7164">
                  <c:v>0</c:v>
                </c:pt>
                <c:pt idx="7165">
                  <c:v>0</c:v>
                </c:pt>
                <c:pt idx="7166">
                  <c:v>0</c:v>
                </c:pt>
                <c:pt idx="7167">
                  <c:v>0</c:v>
                </c:pt>
                <c:pt idx="7168">
                  <c:v>0</c:v>
                </c:pt>
                <c:pt idx="7169">
                  <c:v>0</c:v>
                </c:pt>
                <c:pt idx="7170">
                  <c:v>0</c:v>
                </c:pt>
                <c:pt idx="7171">
                  <c:v>0</c:v>
                </c:pt>
                <c:pt idx="7172">
                  <c:v>0</c:v>
                </c:pt>
                <c:pt idx="7173">
                  <c:v>0</c:v>
                </c:pt>
                <c:pt idx="7174">
                  <c:v>0</c:v>
                </c:pt>
                <c:pt idx="7175">
                  <c:v>0</c:v>
                </c:pt>
                <c:pt idx="7176">
                  <c:v>0</c:v>
                </c:pt>
                <c:pt idx="7177">
                  <c:v>0</c:v>
                </c:pt>
                <c:pt idx="7178">
                  <c:v>0</c:v>
                </c:pt>
                <c:pt idx="7179">
                  <c:v>0</c:v>
                </c:pt>
                <c:pt idx="7180">
                  <c:v>0</c:v>
                </c:pt>
                <c:pt idx="7181">
                  <c:v>0</c:v>
                </c:pt>
                <c:pt idx="7182">
                  <c:v>0</c:v>
                </c:pt>
                <c:pt idx="7183">
                  <c:v>0</c:v>
                </c:pt>
                <c:pt idx="7184">
                  <c:v>0</c:v>
                </c:pt>
                <c:pt idx="7185">
                  <c:v>0</c:v>
                </c:pt>
                <c:pt idx="7186">
                  <c:v>0</c:v>
                </c:pt>
                <c:pt idx="7187">
                  <c:v>0</c:v>
                </c:pt>
                <c:pt idx="7188">
                  <c:v>0</c:v>
                </c:pt>
                <c:pt idx="7189">
                  <c:v>0</c:v>
                </c:pt>
                <c:pt idx="7190">
                  <c:v>0</c:v>
                </c:pt>
                <c:pt idx="7191">
                  <c:v>0</c:v>
                </c:pt>
                <c:pt idx="7192">
                  <c:v>0</c:v>
                </c:pt>
                <c:pt idx="7193">
                  <c:v>0</c:v>
                </c:pt>
                <c:pt idx="7194">
                  <c:v>0</c:v>
                </c:pt>
                <c:pt idx="7195">
                  <c:v>0</c:v>
                </c:pt>
                <c:pt idx="7196">
                  <c:v>0</c:v>
                </c:pt>
                <c:pt idx="7197">
                  <c:v>0</c:v>
                </c:pt>
                <c:pt idx="7198">
                  <c:v>0</c:v>
                </c:pt>
                <c:pt idx="7199">
                  <c:v>0</c:v>
                </c:pt>
                <c:pt idx="7200">
                  <c:v>0</c:v>
                </c:pt>
                <c:pt idx="7201">
                  <c:v>0</c:v>
                </c:pt>
                <c:pt idx="7202">
                  <c:v>0</c:v>
                </c:pt>
                <c:pt idx="7203">
                  <c:v>0</c:v>
                </c:pt>
                <c:pt idx="7204">
                  <c:v>0</c:v>
                </c:pt>
                <c:pt idx="7205">
                  <c:v>0</c:v>
                </c:pt>
                <c:pt idx="7206">
                  <c:v>0</c:v>
                </c:pt>
                <c:pt idx="7207">
                  <c:v>0</c:v>
                </c:pt>
                <c:pt idx="7208">
                  <c:v>0</c:v>
                </c:pt>
                <c:pt idx="7209">
                  <c:v>0</c:v>
                </c:pt>
                <c:pt idx="7210">
                  <c:v>0</c:v>
                </c:pt>
                <c:pt idx="7211">
                  <c:v>0</c:v>
                </c:pt>
                <c:pt idx="7212">
                  <c:v>0</c:v>
                </c:pt>
                <c:pt idx="7213">
                  <c:v>0</c:v>
                </c:pt>
                <c:pt idx="7214">
                  <c:v>0</c:v>
                </c:pt>
                <c:pt idx="7215">
                  <c:v>0</c:v>
                </c:pt>
                <c:pt idx="7216">
                  <c:v>0</c:v>
                </c:pt>
                <c:pt idx="7217">
                  <c:v>0</c:v>
                </c:pt>
                <c:pt idx="7218">
                  <c:v>0</c:v>
                </c:pt>
                <c:pt idx="7219">
                  <c:v>0</c:v>
                </c:pt>
                <c:pt idx="7220">
                  <c:v>0</c:v>
                </c:pt>
                <c:pt idx="7221">
                  <c:v>0</c:v>
                </c:pt>
                <c:pt idx="7222">
                  <c:v>0</c:v>
                </c:pt>
                <c:pt idx="7223">
                  <c:v>0</c:v>
                </c:pt>
                <c:pt idx="7224">
                  <c:v>0</c:v>
                </c:pt>
                <c:pt idx="7225">
                  <c:v>0</c:v>
                </c:pt>
                <c:pt idx="7226">
                  <c:v>0</c:v>
                </c:pt>
                <c:pt idx="7227">
                  <c:v>0</c:v>
                </c:pt>
                <c:pt idx="7228">
                  <c:v>0</c:v>
                </c:pt>
                <c:pt idx="7229">
                  <c:v>0</c:v>
                </c:pt>
                <c:pt idx="7230">
                  <c:v>0</c:v>
                </c:pt>
                <c:pt idx="7231">
                  <c:v>0</c:v>
                </c:pt>
                <c:pt idx="7232">
                  <c:v>0</c:v>
                </c:pt>
                <c:pt idx="7233">
                  <c:v>0</c:v>
                </c:pt>
                <c:pt idx="7234">
                  <c:v>0</c:v>
                </c:pt>
                <c:pt idx="7235">
                  <c:v>0</c:v>
                </c:pt>
                <c:pt idx="7236">
                  <c:v>0</c:v>
                </c:pt>
                <c:pt idx="7237">
                  <c:v>0</c:v>
                </c:pt>
                <c:pt idx="7238">
                  <c:v>0</c:v>
                </c:pt>
                <c:pt idx="7239">
                  <c:v>0</c:v>
                </c:pt>
                <c:pt idx="7240">
                  <c:v>0</c:v>
                </c:pt>
                <c:pt idx="7241">
                  <c:v>0</c:v>
                </c:pt>
                <c:pt idx="7242">
                  <c:v>0</c:v>
                </c:pt>
                <c:pt idx="7243">
                  <c:v>0</c:v>
                </c:pt>
                <c:pt idx="7244">
                  <c:v>0</c:v>
                </c:pt>
                <c:pt idx="7245">
                  <c:v>0</c:v>
                </c:pt>
                <c:pt idx="7246">
                  <c:v>0</c:v>
                </c:pt>
                <c:pt idx="7247">
                  <c:v>0</c:v>
                </c:pt>
                <c:pt idx="7248">
                  <c:v>0</c:v>
                </c:pt>
                <c:pt idx="7249">
                  <c:v>0</c:v>
                </c:pt>
                <c:pt idx="7250">
                  <c:v>0</c:v>
                </c:pt>
                <c:pt idx="7251">
                  <c:v>0</c:v>
                </c:pt>
                <c:pt idx="7252">
                  <c:v>0</c:v>
                </c:pt>
                <c:pt idx="7253">
                  <c:v>0</c:v>
                </c:pt>
                <c:pt idx="7254">
                  <c:v>0</c:v>
                </c:pt>
                <c:pt idx="7255">
                  <c:v>0</c:v>
                </c:pt>
                <c:pt idx="7256">
                  <c:v>0</c:v>
                </c:pt>
                <c:pt idx="7257">
                  <c:v>0</c:v>
                </c:pt>
                <c:pt idx="7258">
                  <c:v>0</c:v>
                </c:pt>
                <c:pt idx="7259">
                  <c:v>0</c:v>
                </c:pt>
                <c:pt idx="7260">
                  <c:v>0</c:v>
                </c:pt>
                <c:pt idx="7261">
                  <c:v>0</c:v>
                </c:pt>
                <c:pt idx="7262">
                  <c:v>0</c:v>
                </c:pt>
                <c:pt idx="7263">
                  <c:v>0</c:v>
                </c:pt>
                <c:pt idx="7264">
                  <c:v>0</c:v>
                </c:pt>
                <c:pt idx="7265">
                  <c:v>0</c:v>
                </c:pt>
                <c:pt idx="7266">
                  <c:v>0</c:v>
                </c:pt>
                <c:pt idx="7267">
                  <c:v>0</c:v>
                </c:pt>
                <c:pt idx="7268">
                  <c:v>0</c:v>
                </c:pt>
                <c:pt idx="7269">
                  <c:v>0</c:v>
                </c:pt>
                <c:pt idx="7270">
                  <c:v>0</c:v>
                </c:pt>
                <c:pt idx="7271">
                  <c:v>0</c:v>
                </c:pt>
                <c:pt idx="7272">
                  <c:v>0</c:v>
                </c:pt>
                <c:pt idx="7273">
                  <c:v>0</c:v>
                </c:pt>
                <c:pt idx="7274">
                  <c:v>0</c:v>
                </c:pt>
                <c:pt idx="7275">
                  <c:v>0</c:v>
                </c:pt>
                <c:pt idx="7276">
                  <c:v>0</c:v>
                </c:pt>
                <c:pt idx="7277">
                  <c:v>0</c:v>
                </c:pt>
                <c:pt idx="7278">
                  <c:v>0</c:v>
                </c:pt>
                <c:pt idx="7279">
                  <c:v>0</c:v>
                </c:pt>
                <c:pt idx="7280">
                  <c:v>0</c:v>
                </c:pt>
                <c:pt idx="7281">
                  <c:v>0</c:v>
                </c:pt>
                <c:pt idx="7282">
                  <c:v>0</c:v>
                </c:pt>
                <c:pt idx="7283">
                  <c:v>0</c:v>
                </c:pt>
                <c:pt idx="7284">
                  <c:v>0</c:v>
                </c:pt>
                <c:pt idx="7285">
                  <c:v>0</c:v>
                </c:pt>
                <c:pt idx="7286">
                  <c:v>0</c:v>
                </c:pt>
                <c:pt idx="7287">
                  <c:v>0</c:v>
                </c:pt>
                <c:pt idx="7288">
                  <c:v>0</c:v>
                </c:pt>
                <c:pt idx="7289">
                  <c:v>0</c:v>
                </c:pt>
                <c:pt idx="7290">
                  <c:v>0</c:v>
                </c:pt>
                <c:pt idx="7291">
                  <c:v>0</c:v>
                </c:pt>
                <c:pt idx="7292">
                  <c:v>0</c:v>
                </c:pt>
                <c:pt idx="7293">
                  <c:v>0</c:v>
                </c:pt>
                <c:pt idx="7294">
                  <c:v>0</c:v>
                </c:pt>
                <c:pt idx="7295">
                  <c:v>0</c:v>
                </c:pt>
                <c:pt idx="7296">
                  <c:v>0</c:v>
                </c:pt>
                <c:pt idx="7297">
                  <c:v>0</c:v>
                </c:pt>
                <c:pt idx="7298">
                  <c:v>0</c:v>
                </c:pt>
                <c:pt idx="7299">
                  <c:v>0</c:v>
                </c:pt>
                <c:pt idx="7300">
                  <c:v>0</c:v>
                </c:pt>
                <c:pt idx="7301">
                  <c:v>0</c:v>
                </c:pt>
                <c:pt idx="7302">
                  <c:v>0</c:v>
                </c:pt>
                <c:pt idx="7303">
                  <c:v>0</c:v>
                </c:pt>
                <c:pt idx="7304">
                  <c:v>0</c:v>
                </c:pt>
                <c:pt idx="7305">
                  <c:v>0</c:v>
                </c:pt>
                <c:pt idx="7306">
                  <c:v>0</c:v>
                </c:pt>
                <c:pt idx="7307">
                  <c:v>0</c:v>
                </c:pt>
                <c:pt idx="7308">
                  <c:v>0</c:v>
                </c:pt>
                <c:pt idx="7309">
                  <c:v>0</c:v>
                </c:pt>
                <c:pt idx="7310">
                  <c:v>0</c:v>
                </c:pt>
                <c:pt idx="7311">
                  <c:v>0</c:v>
                </c:pt>
                <c:pt idx="7312">
                  <c:v>0</c:v>
                </c:pt>
                <c:pt idx="7313">
                  <c:v>0</c:v>
                </c:pt>
                <c:pt idx="7314">
                  <c:v>0</c:v>
                </c:pt>
                <c:pt idx="7315">
                  <c:v>0</c:v>
                </c:pt>
                <c:pt idx="7316">
                  <c:v>0</c:v>
                </c:pt>
                <c:pt idx="7317">
                  <c:v>0</c:v>
                </c:pt>
                <c:pt idx="7318">
                  <c:v>0</c:v>
                </c:pt>
                <c:pt idx="7319">
                  <c:v>0</c:v>
                </c:pt>
                <c:pt idx="7320">
                  <c:v>0</c:v>
                </c:pt>
                <c:pt idx="7321">
                  <c:v>0</c:v>
                </c:pt>
                <c:pt idx="7322">
                  <c:v>0</c:v>
                </c:pt>
                <c:pt idx="7323">
                  <c:v>0</c:v>
                </c:pt>
                <c:pt idx="7324">
                  <c:v>0</c:v>
                </c:pt>
                <c:pt idx="7325">
                  <c:v>0</c:v>
                </c:pt>
                <c:pt idx="7326">
                  <c:v>0</c:v>
                </c:pt>
                <c:pt idx="7327">
                  <c:v>0</c:v>
                </c:pt>
                <c:pt idx="7328">
                  <c:v>0</c:v>
                </c:pt>
                <c:pt idx="7329">
                  <c:v>0</c:v>
                </c:pt>
                <c:pt idx="7330">
                  <c:v>0</c:v>
                </c:pt>
                <c:pt idx="7331">
                  <c:v>0</c:v>
                </c:pt>
                <c:pt idx="7332">
                  <c:v>0</c:v>
                </c:pt>
                <c:pt idx="7333">
                  <c:v>0</c:v>
                </c:pt>
                <c:pt idx="7334">
                  <c:v>0</c:v>
                </c:pt>
                <c:pt idx="7335">
                  <c:v>0</c:v>
                </c:pt>
                <c:pt idx="7336">
                  <c:v>0</c:v>
                </c:pt>
                <c:pt idx="7337">
                  <c:v>0</c:v>
                </c:pt>
                <c:pt idx="7338">
                  <c:v>0</c:v>
                </c:pt>
                <c:pt idx="7339">
                  <c:v>0</c:v>
                </c:pt>
                <c:pt idx="7340">
                  <c:v>0</c:v>
                </c:pt>
                <c:pt idx="7341">
                  <c:v>0</c:v>
                </c:pt>
                <c:pt idx="7342">
                  <c:v>0</c:v>
                </c:pt>
                <c:pt idx="7343">
                  <c:v>0</c:v>
                </c:pt>
                <c:pt idx="7344">
                  <c:v>0</c:v>
                </c:pt>
                <c:pt idx="7345">
                  <c:v>0</c:v>
                </c:pt>
                <c:pt idx="7346">
                  <c:v>0</c:v>
                </c:pt>
                <c:pt idx="7347">
                  <c:v>0</c:v>
                </c:pt>
                <c:pt idx="7348">
                  <c:v>0</c:v>
                </c:pt>
                <c:pt idx="7349">
                  <c:v>0</c:v>
                </c:pt>
                <c:pt idx="7350">
                  <c:v>0</c:v>
                </c:pt>
                <c:pt idx="7351">
                  <c:v>0</c:v>
                </c:pt>
                <c:pt idx="7352">
                  <c:v>0</c:v>
                </c:pt>
                <c:pt idx="7353">
                  <c:v>0</c:v>
                </c:pt>
                <c:pt idx="7354">
                  <c:v>0</c:v>
                </c:pt>
                <c:pt idx="7355">
                  <c:v>0</c:v>
                </c:pt>
                <c:pt idx="7356">
                  <c:v>0</c:v>
                </c:pt>
                <c:pt idx="7357">
                  <c:v>0</c:v>
                </c:pt>
                <c:pt idx="7358">
                  <c:v>0</c:v>
                </c:pt>
                <c:pt idx="7359">
                  <c:v>0</c:v>
                </c:pt>
                <c:pt idx="7360">
                  <c:v>0</c:v>
                </c:pt>
                <c:pt idx="7361">
                  <c:v>0</c:v>
                </c:pt>
                <c:pt idx="7362">
                  <c:v>0</c:v>
                </c:pt>
                <c:pt idx="7363">
                  <c:v>0</c:v>
                </c:pt>
                <c:pt idx="7364">
                  <c:v>0</c:v>
                </c:pt>
                <c:pt idx="7365">
                  <c:v>0</c:v>
                </c:pt>
                <c:pt idx="7366">
                  <c:v>0</c:v>
                </c:pt>
                <c:pt idx="7367">
                  <c:v>0</c:v>
                </c:pt>
                <c:pt idx="7368">
                  <c:v>0</c:v>
                </c:pt>
                <c:pt idx="7369">
                  <c:v>0</c:v>
                </c:pt>
                <c:pt idx="7370">
                  <c:v>0</c:v>
                </c:pt>
                <c:pt idx="7371">
                  <c:v>0</c:v>
                </c:pt>
                <c:pt idx="7372">
                  <c:v>0</c:v>
                </c:pt>
                <c:pt idx="7373">
                  <c:v>0</c:v>
                </c:pt>
                <c:pt idx="7374">
                  <c:v>0</c:v>
                </c:pt>
                <c:pt idx="7375">
                  <c:v>0</c:v>
                </c:pt>
                <c:pt idx="7376">
                  <c:v>0</c:v>
                </c:pt>
                <c:pt idx="7377">
                  <c:v>0</c:v>
                </c:pt>
                <c:pt idx="7378">
                  <c:v>0</c:v>
                </c:pt>
                <c:pt idx="7379">
                  <c:v>0</c:v>
                </c:pt>
                <c:pt idx="7380">
                  <c:v>0</c:v>
                </c:pt>
                <c:pt idx="7381">
                  <c:v>0</c:v>
                </c:pt>
                <c:pt idx="7382">
                  <c:v>0</c:v>
                </c:pt>
                <c:pt idx="7383">
                  <c:v>0</c:v>
                </c:pt>
                <c:pt idx="7384">
                  <c:v>0</c:v>
                </c:pt>
                <c:pt idx="7385">
                  <c:v>0</c:v>
                </c:pt>
                <c:pt idx="7386">
                  <c:v>0</c:v>
                </c:pt>
                <c:pt idx="7387">
                  <c:v>0</c:v>
                </c:pt>
                <c:pt idx="7388">
                  <c:v>0</c:v>
                </c:pt>
                <c:pt idx="7389">
                  <c:v>0</c:v>
                </c:pt>
                <c:pt idx="7390">
                  <c:v>0</c:v>
                </c:pt>
                <c:pt idx="7391">
                  <c:v>0</c:v>
                </c:pt>
                <c:pt idx="7392">
                  <c:v>0</c:v>
                </c:pt>
                <c:pt idx="7393">
                  <c:v>0</c:v>
                </c:pt>
                <c:pt idx="7394">
                  <c:v>0</c:v>
                </c:pt>
                <c:pt idx="7395">
                  <c:v>0</c:v>
                </c:pt>
                <c:pt idx="7396">
                  <c:v>0</c:v>
                </c:pt>
                <c:pt idx="7397">
                  <c:v>0</c:v>
                </c:pt>
                <c:pt idx="7398">
                  <c:v>0</c:v>
                </c:pt>
                <c:pt idx="7399">
                  <c:v>0</c:v>
                </c:pt>
                <c:pt idx="7400">
                  <c:v>0</c:v>
                </c:pt>
                <c:pt idx="7401">
                  <c:v>0</c:v>
                </c:pt>
                <c:pt idx="7402">
                  <c:v>0</c:v>
                </c:pt>
                <c:pt idx="7403">
                  <c:v>0</c:v>
                </c:pt>
                <c:pt idx="7404">
                  <c:v>0</c:v>
                </c:pt>
                <c:pt idx="7405">
                  <c:v>0</c:v>
                </c:pt>
                <c:pt idx="7406">
                  <c:v>0</c:v>
                </c:pt>
                <c:pt idx="7407">
                  <c:v>0</c:v>
                </c:pt>
                <c:pt idx="7408">
                  <c:v>0</c:v>
                </c:pt>
                <c:pt idx="7409">
                  <c:v>0</c:v>
                </c:pt>
                <c:pt idx="7410">
                  <c:v>0</c:v>
                </c:pt>
                <c:pt idx="7411">
                  <c:v>0</c:v>
                </c:pt>
                <c:pt idx="7412">
                  <c:v>0</c:v>
                </c:pt>
                <c:pt idx="7413">
                  <c:v>0</c:v>
                </c:pt>
                <c:pt idx="7414">
                  <c:v>0</c:v>
                </c:pt>
                <c:pt idx="7415">
                  <c:v>0</c:v>
                </c:pt>
                <c:pt idx="7416">
                  <c:v>0</c:v>
                </c:pt>
                <c:pt idx="7417">
                  <c:v>0</c:v>
                </c:pt>
                <c:pt idx="7418">
                  <c:v>0</c:v>
                </c:pt>
                <c:pt idx="7419">
                  <c:v>0</c:v>
                </c:pt>
                <c:pt idx="7420">
                  <c:v>0</c:v>
                </c:pt>
                <c:pt idx="7421">
                  <c:v>0</c:v>
                </c:pt>
                <c:pt idx="7422">
                  <c:v>0</c:v>
                </c:pt>
                <c:pt idx="7423">
                  <c:v>0</c:v>
                </c:pt>
                <c:pt idx="7424">
                  <c:v>0</c:v>
                </c:pt>
                <c:pt idx="7425">
                  <c:v>0</c:v>
                </c:pt>
                <c:pt idx="7426">
                  <c:v>0</c:v>
                </c:pt>
                <c:pt idx="7427">
                  <c:v>0</c:v>
                </c:pt>
                <c:pt idx="7428">
                  <c:v>0</c:v>
                </c:pt>
                <c:pt idx="7429">
                  <c:v>0</c:v>
                </c:pt>
                <c:pt idx="7430">
                  <c:v>0</c:v>
                </c:pt>
                <c:pt idx="7431">
                  <c:v>0</c:v>
                </c:pt>
                <c:pt idx="7432">
                  <c:v>0</c:v>
                </c:pt>
                <c:pt idx="7433">
                  <c:v>0</c:v>
                </c:pt>
                <c:pt idx="7434">
                  <c:v>0</c:v>
                </c:pt>
                <c:pt idx="7435">
                  <c:v>0</c:v>
                </c:pt>
                <c:pt idx="7436">
                  <c:v>0</c:v>
                </c:pt>
                <c:pt idx="7437">
                  <c:v>0</c:v>
                </c:pt>
                <c:pt idx="7438">
                  <c:v>0</c:v>
                </c:pt>
                <c:pt idx="7439">
                  <c:v>0</c:v>
                </c:pt>
                <c:pt idx="7440">
                  <c:v>0</c:v>
                </c:pt>
                <c:pt idx="7441">
                  <c:v>0</c:v>
                </c:pt>
                <c:pt idx="7442">
                  <c:v>0</c:v>
                </c:pt>
                <c:pt idx="7443">
                  <c:v>0</c:v>
                </c:pt>
                <c:pt idx="7444">
                  <c:v>0</c:v>
                </c:pt>
                <c:pt idx="7445">
                  <c:v>0</c:v>
                </c:pt>
                <c:pt idx="7446">
                  <c:v>0</c:v>
                </c:pt>
                <c:pt idx="7447">
                  <c:v>0</c:v>
                </c:pt>
                <c:pt idx="7448">
                  <c:v>0</c:v>
                </c:pt>
                <c:pt idx="7449">
                  <c:v>0</c:v>
                </c:pt>
                <c:pt idx="7450">
                  <c:v>0</c:v>
                </c:pt>
                <c:pt idx="7451">
                  <c:v>0</c:v>
                </c:pt>
                <c:pt idx="7452">
                  <c:v>0</c:v>
                </c:pt>
                <c:pt idx="7453">
                  <c:v>0</c:v>
                </c:pt>
                <c:pt idx="7454">
                  <c:v>0</c:v>
                </c:pt>
                <c:pt idx="7455">
                  <c:v>0</c:v>
                </c:pt>
                <c:pt idx="7456">
                  <c:v>0</c:v>
                </c:pt>
                <c:pt idx="7457">
                  <c:v>0</c:v>
                </c:pt>
                <c:pt idx="7458">
                  <c:v>0</c:v>
                </c:pt>
                <c:pt idx="7459">
                  <c:v>0</c:v>
                </c:pt>
                <c:pt idx="7460">
                  <c:v>0</c:v>
                </c:pt>
                <c:pt idx="7461">
                  <c:v>0</c:v>
                </c:pt>
                <c:pt idx="7462">
                  <c:v>0</c:v>
                </c:pt>
                <c:pt idx="7463">
                  <c:v>0</c:v>
                </c:pt>
                <c:pt idx="7464">
                  <c:v>0</c:v>
                </c:pt>
                <c:pt idx="7465">
                  <c:v>0</c:v>
                </c:pt>
                <c:pt idx="7466">
                  <c:v>0</c:v>
                </c:pt>
                <c:pt idx="7467">
                  <c:v>0</c:v>
                </c:pt>
                <c:pt idx="7468">
                  <c:v>0</c:v>
                </c:pt>
                <c:pt idx="7469">
                  <c:v>0</c:v>
                </c:pt>
                <c:pt idx="7470">
                  <c:v>0</c:v>
                </c:pt>
                <c:pt idx="7471">
                  <c:v>0</c:v>
                </c:pt>
                <c:pt idx="7472">
                  <c:v>0</c:v>
                </c:pt>
                <c:pt idx="7473">
                  <c:v>0</c:v>
                </c:pt>
                <c:pt idx="7474">
                  <c:v>0</c:v>
                </c:pt>
                <c:pt idx="7475">
                  <c:v>0</c:v>
                </c:pt>
                <c:pt idx="7476">
                  <c:v>0</c:v>
                </c:pt>
                <c:pt idx="7477">
                  <c:v>0</c:v>
                </c:pt>
                <c:pt idx="7478">
                  <c:v>0</c:v>
                </c:pt>
                <c:pt idx="7479">
                  <c:v>0</c:v>
                </c:pt>
                <c:pt idx="7480">
                  <c:v>0</c:v>
                </c:pt>
                <c:pt idx="7481">
                  <c:v>0</c:v>
                </c:pt>
                <c:pt idx="7482">
                  <c:v>0</c:v>
                </c:pt>
                <c:pt idx="7483">
                  <c:v>0</c:v>
                </c:pt>
                <c:pt idx="7484">
                  <c:v>0</c:v>
                </c:pt>
                <c:pt idx="7485">
                  <c:v>0</c:v>
                </c:pt>
                <c:pt idx="7486">
                  <c:v>0</c:v>
                </c:pt>
                <c:pt idx="7487">
                  <c:v>0</c:v>
                </c:pt>
                <c:pt idx="7488">
                  <c:v>0</c:v>
                </c:pt>
                <c:pt idx="7489">
                  <c:v>0</c:v>
                </c:pt>
                <c:pt idx="7490">
                  <c:v>0</c:v>
                </c:pt>
                <c:pt idx="7491">
                  <c:v>0</c:v>
                </c:pt>
                <c:pt idx="7492">
                  <c:v>0</c:v>
                </c:pt>
                <c:pt idx="7493">
                  <c:v>0</c:v>
                </c:pt>
                <c:pt idx="7494">
                  <c:v>0</c:v>
                </c:pt>
                <c:pt idx="7495">
                  <c:v>0</c:v>
                </c:pt>
                <c:pt idx="7496">
                  <c:v>0</c:v>
                </c:pt>
                <c:pt idx="7497">
                  <c:v>0</c:v>
                </c:pt>
                <c:pt idx="7498">
                  <c:v>0</c:v>
                </c:pt>
                <c:pt idx="7499">
                  <c:v>0</c:v>
                </c:pt>
                <c:pt idx="7500">
                  <c:v>0</c:v>
                </c:pt>
                <c:pt idx="7501">
                  <c:v>0</c:v>
                </c:pt>
                <c:pt idx="7502">
                  <c:v>0</c:v>
                </c:pt>
                <c:pt idx="7503">
                  <c:v>0</c:v>
                </c:pt>
                <c:pt idx="7504">
                  <c:v>0</c:v>
                </c:pt>
                <c:pt idx="7505">
                  <c:v>0</c:v>
                </c:pt>
                <c:pt idx="7506">
                  <c:v>0</c:v>
                </c:pt>
                <c:pt idx="7507">
                  <c:v>0</c:v>
                </c:pt>
                <c:pt idx="7508">
                  <c:v>0</c:v>
                </c:pt>
                <c:pt idx="7509">
                  <c:v>0</c:v>
                </c:pt>
                <c:pt idx="7510">
                  <c:v>0</c:v>
                </c:pt>
                <c:pt idx="7511">
                  <c:v>0</c:v>
                </c:pt>
                <c:pt idx="7512">
                  <c:v>0</c:v>
                </c:pt>
                <c:pt idx="7513">
                  <c:v>0</c:v>
                </c:pt>
                <c:pt idx="7514">
                  <c:v>0</c:v>
                </c:pt>
                <c:pt idx="7515">
                  <c:v>0</c:v>
                </c:pt>
                <c:pt idx="7516">
                  <c:v>0</c:v>
                </c:pt>
                <c:pt idx="7517">
                  <c:v>0</c:v>
                </c:pt>
                <c:pt idx="7518">
                  <c:v>0</c:v>
                </c:pt>
                <c:pt idx="7519">
                  <c:v>0</c:v>
                </c:pt>
                <c:pt idx="7520">
                  <c:v>0</c:v>
                </c:pt>
                <c:pt idx="7521">
                  <c:v>0</c:v>
                </c:pt>
                <c:pt idx="7522">
                  <c:v>0</c:v>
                </c:pt>
                <c:pt idx="7523">
                  <c:v>0</c:v>
                </c:pt>
                <c:pt idx="7524">
                  <c:v>0</c:v>
                </c:pt>
                <c:pt idx="7525">
                  <c:v>0</c:v>
                </c:pt>
                <c:pt idx="7526">
                  <c:v>0</c:v>
                </c:pt>
                <c:pt idx="7527">
                  <c:v>0</c:v>
                </c:pt>
                <c:pt idx="7528">
                  <c:v>0</c:v>
                </c:pt>
                <c:pt idx="7529">
                  <c:v>0</c:v>
                </c:pt>
                <c:pt idx="7530">
                  <c:v>0</c:v>
                </c:pt>
                <c:pt idx="7531">
                  <c:v>0</c:v>
                </c:pt>
                <c:pt idx="7532">
                  <c:v>0</c:v>
                </c:pt>
                <c:pt idx="7533">
                  <c:v>0</c:v>
                </c:pt>
                <c:pt idx="7534">
                  <c:v>0</c:v>
                </c:pt>
                <c:pt idx="7535">
                  <c:v>0</c:v>
                </c:pt>
                <c:pt idx="7536">
                  <c:v>0</c:v>
                </c:pt>
                <c:pt idx="7537">
                  <c:v>0</c:v>
                </c:pt>
                <c:pt idx="7538">
                  <c:v>0</c:v>
                </c:pt>
                <c:pt idx="7539">
                  <c:v>0</c:v>
                </c:pt>
                <c:pt idx="7540">
                  <c:v>0</c:v>
                </c:pt>
                <c:pt idx="7541">
                  <c:v>0</c:v>
                </c:pt>
                <c:pt idx="7542">
                  <c:v>0</c:v>
                </c:pt>
                <c:pt idx="7543">
                  <c:v>0</c:v>
                </c:pt>
                <c:pt idx="7544">
                  <c:v>0</c:v>
                </c:pt>
                <c:pt idx="7545">
                  <c:v>0</c:v>
                </c:pt>
                <c:pt idx="7546">
                  <c:v>0</c:v>
                </c:pt>
                <c:pt idx="7547">
                  <c:v>0</c:v>
                </c:pt>
                <c:pt idx="7548">
                  <c:v>0</c:v>
                </c:pt>
                <c:pt idx="7549">
                  <c:v>0</c:v>
                </c:pt>
                <c:pt idx="7550">
                  <c:v>0</c:v>
                </c:pt>
                <c:pt idx="7551">
                  <c:v>0</c:v>
                </c:pt>
                <c:pt idx="7552">
                  <c:v>0</c:v>
                </c:pt>
                <c:pt idx="7553">
                  <c:v>0</c:v>
                </c:pt>
                <c:pt idx="7554">
                  <c:v>0</c:v>
                </c:pt>
                <c:pt idx="7555">
                  <c:v>0</c:v>
                </c:pt>
                <c:pt idx="7556">
                  <c:v>0</c:v>
                </c:pt>
                <c:pt idx="7557">
                  <c:v>0</c:v>
                </c:pt>
                <c:pt idx="7558">
                  <c:v>0</c:v>
                </c:pt>
                <c:pt idx="7559">
                  <c:v>0</c:v>
                </c:pt>
                <c:pt idx="7560">
                  <c:v>0</c:v>
                </c:pt>
                <c:pt idx="7561">
                  <c:v>0</c:v>
                </c:pt>
                <c:pt idx="7562">
                  <c:v>0</c:v>
                </c:pt>
                <c:pt idx="7563">
                  <c:v>0</c:v>
                </c:pt>
                <c:pt idx="7564">
                  <c:v>0</c:v>
                </c:pt>
                <c:pt idx="7565">
                  <c:v>0</c:v>
                </c:pt>
                <c:pt idx="7566">
                  <c:v>0</c:v>
                </c:pt>
                <c:pt idx="7567">
                  <c:v>0</c:v>
                </c:pt>
                <c:pt idx="7568">
                  <c:v>0</c:v>
                </c:pt>
                <c:pt idx="7569">
                  <c:v>0</c:v>
                </c:pt>
                <c:pt idx="7570">
                  <c:v>0</c:v>
                </c:pt>
                <c:pt idx="7571">
                  <c:v>0</c:v>
                </c:pt>
                <c:pt idx="7572">
                  <c:v>0</c:v>
                </c:pt>
                <c:pt idx="7573">
                  <c:v>0</c:v>
                </c:pt>
                <c:pt idx="7574">
                  <c:v>0</c:v>
                </c:pt>
                <c:pt idx="7575">
                  <c:v>0</c:v>
                </c:pt>
                <c:pt idx="7576">
                  <c:v>0</c:v>
                </c:pt>
                <c:pt idx="7577">
                  <c:v>0</c:v>
                </c:pt>
                <c:pt idx="7578">
                  <c:v>0</c:v>
                </c:pt>
                <c:pt idx="7579">
                  <c:v>0</c:v>
                </c:pt>
                <c:pt idx="7580">
                  <c:v>0</c:v>
                </c:pt>
                <c:pt idx="7581">
                  <c:v>0</c:v>
                </c:pt>
                <c:pt idx="7582">
                  <c:v>0</c:v>
                </c:pt>
                <c:pt idx="7583">
                  <c:v>0</c:v>
                </c:pt>
                <c:pt idx="7584">
                  <c:v>0</c:v>
                </c:pt>
                <c:pt idx="7585">
                  <c:v>0</c:v>
                </c:pt>
                <c:pt idx="7586">
                  <c:v>0</c:v>
                </c:pt>
                <c:pt idx="7587">
                  <c:v>0</c:v>
                </c:pt>
                <c:pt idx="7588">
                  <c:v>0</c:v>
                </c:pt>
                <c:pt idx="7589">
                  <c:v>0</c:v>
                </c:pt>
                <c:pt idx="7590">
                  <c:v>0</c:v>
                </c:pt>
                <c:pt idx="7591">
                  <c:v>0</c:v>
                </c:pt>
                <c:pt idx="7592">
                  <c:v>0</c:v>
                </c:pt>
                <c:pt idx="7593">
                  <c:v>0</c:v>
                </c:pt>
                <c:pt idx="7594">
                  <c:v>0</c:v>
                </c:pt>
                <c:pt idx="7595">
                  <c:v>0</c:v>
                </c:pt>
                <c:pt idx="7596">
                  <c:v>0</c:v>
                </c:pt>
                <c:pt idx="7597">
                  <c:v>0</c:v>
                </c:pt>
                <c:pt idx="7598">
                  <c:v>0</c:v>
                </c:pt>
                <c:pt idx="7599">
                  <c:v>0</c:v>
                </c:pt>
                <c:pt idx="7600">
                  <c:v>0</c:v>
                </c:pt>
                <c:pt idx="7601">
                  <c:v>0</c:v>
                </c:pt>
                <c:pt idx="7602">
                  <c:v>0</c:v>
                </c:pt>
                <c:pt idx="7603">
                  <c:v>0</c:v>
                </c:pt>
                <c:pt idx="7604">
                  <c:v>0</c:v>
                </c:pt>
                <c:pt idx="7605">
                  <c:v>0</c:v>
                </c:pt>
                <c:pt idx="7606">
                  <c:v>0</c:v>
                </c:pt>
                <c:pt idx="7607">
                  <c:v>0</c:v>
                </c:pt>
                <c:pt idx="7608">
                  <c:v>0</c:v>
                </c:pt>
                <c:pt idx="7609">
                  <c:v>0</c:v>
                </c:pt>
                <c:pt idx="7610">
                  <c:v>0</c:v>
                </c:pt>
                <c:pt idx="7611">
                  <c:v>0</c:v>
                </c:pt>
                <c:pt idx="7612">
                  <c:v>0</c:v>
                </c:pt>
                <c:pt idx="7613">
                  <c:v>0</c:v>
                </c:pt>
                <c:pt idx="7614">
                  <c:v>0</c:v>
                </c:pt>
                <c:pt idx="7615">
                  <c:v>0</c:v>
                </c:pt>
                <c:pt idx="7616">
                  <c:v>0</c:v>
                </c:pt>
                <c:pt idx="7617">
                  <c:v>0</c:v>
                </c:pt>
                <c:pt idx="7618">
                  <c:v>0</c:v>
                </c:pt>
                <c:pt idx="7619">
                  <c:v>0</c:v>
                </c:pt>
                <c:pt idx="7620">
                  <c:v>0</c:v>
                </c:pt>
                <c:pt idx="7621">
                  <c:v>0</c:v>
                </c:pt>
                <c:pt idx="7622">
                  <c:v>0</c:v>
                </c:pt>
                <c:pt idx="7623">
                  <c:v>0</c:v>
                </c:pt>
                <c:pt idx="7624">
                  <c:v>0</c:v>
                </c:pt>
                <c:pt idx="7625">
                  <c:v>0</c:v>
                </c:pt>
                <c:pt idx="7626">
                  <c:v>0</c:v>
                </c:pt>
                <c:pt idx="7627">
                  <c:v>0</c:v>
                </c:pt>
                <c:pt idx="7628">
                  <c:v>0</c:v>
                </c:pt>
                <c:pt idx="7629">
                  <c:v>0</c:v>
                </c:pt>
                <c:pt idx="7630">
                  <c:v>0</c:v>
                </c:pt>
                <c:pt idx="7631">
                  <c:v>0</c:v>
                </c:pt>
                <c:pt idx="7632">
                  <c:v>0</c:v>
                </c:pt>
                <c:pt idx="7633">
                  <c:v>0</c:v>
                </c:pt>
                <c:pt idx="7634">
                  <c:v>0</c:v>
                </c:pt>
                <c:pt idx="7635">
                  <c:v>0</c:v>
                </c:pt>
                <c:pt idx="7636">
                  <c:v>0</c:v>
                </c:pt>
                <c:pt idx="7637">
                  <c:v>0</c:v>
                </c:pt>
                <c:pt idx="7638">
                  <c:v>0</c:v>
                </c:pt>
                <c:pt idx="7639">
                  <c:v>0</c:v>
                </c:pt>
                <c:pt idx="7640">
                  <c:v>0</c:v>
                </c:pt>
                <c:pt idx="7641">
                  <c:v>0</c:v>
                </c:pt>
                <c:pt idx="7642">
                  <c:v>0</c:v>
                </c:pt>
                <c:pt idx="7643">
                  <c:v>0</c:v>
                </c:pt>
                <c:pt idx="7644">
                  <c:v>0</c:v>
                </c:pt>
                <c:pt idx="7645">
                  <c:v>0</c:v>
                </c:pt>
                <c:pt idx="7646">
                  <c:v>0</c:v>
                </c:pt>
                <c:pt idx="7647">
                  <c:v>0</c:v>
                </c:pt>
                <c:pt idx="7648">
                  <c:v>0</c:v>
                </c:pt>
                <c:pt idx="7649">
                  <c:v>0</c:v>
                </c:pt>
                <c:pt idx="7650">
                  <c:v>0</c:v>
                </c:pt>
                <c:pt idx="7651">
                  <c:v>0</c:v>
                </c:pt>
                <c:pt idx="7652">
                  <c:v>0</c:v>
                </c:pt>
                <c:pt idx="7653">
                  <c:v>0</c:v>
                </c:pt>
                <c:pt idx="7654">
                  <c:v>0</c:v>
                </c:pt>
                <c:pt idx="7655">
                  <c:v>0</c:v>
                </c:pt>
                <c:pt idx="7656">
                  <c:v>0</c:v>
                </c:pt>
                <c:pt idx="7657">
                  <c:v>0</c:v>
                </c:pt>
                <c:pt idx="7658">
                  <c:v>0</c:v>
                </c:pt>
                <c:pt idx="7659">
                  <c:v>0</c:v>
                </c:pt>
                <c:pt idx="7660">
                  <c:v>0</c:v>
                </c:pt>
                <c:pt idx="7661">
                  <c:v>0</c:v>
                </c:pt>
                <c:pt idx="7662">
                  <c:v>0</c:v>
                </c:pt>
                <c:pt idx="7663">
                  <c:v>0</c:v>
                </c:pt>
                <c:pt idx="7664">
                  <c:v>0</c:v>
                </c:pt>
                <c:pt idx="7665">
                  <c:v>0</c:v>
                </c:pt>
                <c:pt idx="7666">
                  <c:v>0</c:v>
                </c:pt>
                <c:pt idx="7667">
                  <c:v>0</c:v>
                </c:pt>
                <c:pt idx="7668">
                  <c:v>0</c:v>
                </c:pt>
                <c:pt idx="7669">
                  <c:v>0</c:v>
                </c:pt>
                <c:pt idx="7670">
                  <c:v>0</c:v>
                </c:pt>
                <c:pt idx="7671">
                  <c:v>0</c:v>
                </c:pt>
                <c:pt idx="7672">
                  <c:v>0</c:v>
                </c:pt>
                <c:pt idx="7673">
                  <c:v>0</c:v>
                </c:pt>
                <c:pt idx="7674">
                  <c:v>0</c:v>
                </c:pt>
                <c:pt idx="7675">
                  <c:v>0</c:v>
                </c:pt>
                <c:pt idx="7676">
                  <c:v>0</c:v>
                </c:pt>
                <c:pt idx="7677">
                  <c:v>0</c:v>
                </c:pt>
                <c:pt idx="7678">
                  <c:v>0</c:v>
                </c:pt>
                <c:pt idx="7679">
                  <c:v>0</c:v>
                </c:pt>
                <c:pt idx="7680">
                  <c:v>0</c:v>
                </c:pt>
                <c:pt idx="7681">
                  <c:v>0</c:v>
                </c:pt>
                <c:pt idx="7682">
                  <c:v>0</c:v>
                </c:pt>
                <c:pt idx="7683">
                  <c:v>0</c:v>
                </c:pt>
                <c:pt idx="7684">
                  <c:v>0</c:v>
                </c:pt>
                <c:pt idx="7685">
                  <c:v>0</c:v>
                </c:pt>
                <c:pt idx="7686">
                  <c:v>0</c:v>
                </c:pt>
                <c:pt idx="7687">
                  <c:v>0</c:v>
                </c:pt>
                <c:pt idx="7688">
                  <c:v>0</c:v>
                </c:pt>
                <c:pt idx="7689">
                  <c:v>0</c:v>
                </c:pt>
                <c:pt idx="7690">
                  <c:v>0</c:v>
                </c:pt>
                <c:pt idx="7691">
                  <c:v>0</c:v>
                </c:pt>
                <c:pt idx="7692">
                  <c:v>0</c:v>
                </c:pt>
                <c:pt idx="7693">
                  <c:v>0</c:v>
                </c:pt>
                <c:pt idx="7694">
                  <c:v>0</c:v>
                </c:pt>
                <c:pt idx="7695">
                  <c:v>0</c:v>
                </c:pt>
                <c:pt idx="7696">
                  <c:v>0</c:v>
                </c:pt>
                <c:pt idx="7697">
                  <c:v>0</c:v>
                </c:pt>
                <c:pt idx="7698">
                  <c:v>0</c:v>
                </c:pt>
                <c:pt idx="7699">
                  <c:v>0</c:v>
                </c:pt>
                <c:pt idx="7700">
                  <c:v>0</c:v>
                </c:pt>
                <c:pt idx="7701">
                  <c:v>0</c:v>
                </c:pt>
                <c:pt idx="7702">
                  <c:v>0</c:v>
                </c:pt>
                <c:pt idx="7703">
                  <c:v>0</c:v>
                </c:pt>
                <c:pt idx="7704">
                  <c:v>0</c:v>
                </c:pt>
                <c:pt idx="7705">
                  <c:v>0</c:v>
                </c:pt>
                <c:pt idx="7706">
                  <c:v>0</c:v>
                </c:pt>
                <c:pt idx="7707">
                  <c:v>0</c:v>
                </c:pt>
                <c:pt idx="7708">
                  <c:v>0</c:v>
                </c:pt>
                <c:pt idx="7709">
                  <c:v>0</c:v>
                </c:pt>
                <c:pt idx="7710">
                  <c:v>0</c:v>
                </c:pt>
                <c:pt idx="7711">
                  <c:v>0</c:v>
                </c:pt>
                <c:pt idx="7712">
                  <c:v>0</c:v>
                </c:pt>
                <c:pt idx="7713">
                  <c:v>0</c:v>
                </c:pt>
                <c:pt idx="7714">
                  <c:v>0</c:v>
                </c:pt>
                <c:pt idx="7715">
                  <c:v>0</c:v>
                </c:pt>
                <c:pt idx="7716">
                  <c:v>0</c:v>
                </c:pt>
                <c:pt idx="7717">
                  <c:v>0</c:v>
                </c:pt>
                <c:pt idx="7718">
                  <c:v>0</c:v>
                </c:pt>
                <c:pt idx="7719">
                  <c:v>0</c:v>
                </c:pt>
                <c:pt idx="7720">
                  <c:v>0</c:v>
                </c:pt>
                <c:pt idx="7721">
                  <c:v>0</c:v>
                </c:pt>
                <c:pt idx="7722">
                  <c:v>0</c:v>
                </c:pt>
                <c:pt idx="7723">
                  <c:v>0</c:v>
                </c:pt>
                <c:pt idx="7724">
                  <c:v>0</c:v>
                </c:pt>
                <c:pt idx="7725">
                  <c:v>0</c:v>
                </c:pt>
                <c:pt idx="7726">
                  <c:v>0</c:v>
                </c:pt>
                <c:pt idx="7727">
                  <c:v>0</c:v>
                </c:pt>
                <c:pt idx="7728">
                  <c:v>0</c:v>
                </c:pt>
                <c:pt idx="7729">
                  <c:v>0</c:v>
                </c:pt>
                <c:pt idx="7730">
                  <c:v>0</c:v>
                </c:pt>
                <c:pt idx="7731">
                  <c:v>0</c:v>
                </c:pt>
                <c:pt idx="7732">
                  <c:v>0</c:v>
                </c:pt>
                <c:pt idx="7733">
                  <c:v>0</c:v>
                </c:pt>
                <c:pt idx="7734">
                  <c:v>0</c:v>
                </c:pt>
                <c:pt idx="7735">
                  <c:v>0</c:v>
                </c:pt>
                <c:pt idx="7736">
                  <c:v>0</c:v>
                </c:pt>
                <c:pt idx="7737">
                  <c:v>0</c:v>
                </c:pt>
                <c:pt idx="7738">
                  <c:v>0</c:v>
                </c:pt>
                <c:pt idx="7739">
                  <c:v>0</c:v>
                </c:pt>
                <c:pt idx="7740">
                  <c:v>0</c:v>
                </c:pt>
                <c:pt idx="7741">
                  <c:v>0</c:v>
                </c:pt>
                <c:pt idx="7742">
                  <c:v>0</c:v>
                </c:pt>
                <c:pt idx="7743">
                  <c:v>0</c:v>
                </c:pt>
                <c:pt idx="7744">
                  <c:v>0</c:v>
                </c:pt>
                <c:pt idx="7745">
                  <c:v>0</c:v>
                </c:pt>
                <c:pt idx="7746">
                  <c:v>0</c:v>
                </c:pt>
                <c:pt idx="7747">
                  <c:v>0</c:v>
                </c:pt>
                <c:pt idx="7748">
                  <c:v>0</c:v>
                </c:pt>
                <c:pt idx="7749">
                  <c:v>0</c:v>
                </c:pt>
                <c:pt idx="7750">
                  <c:v>0</c:v>
                </c:pt>
                <c:pt idx="7751">
                  <c:v>0</c:v>
                </c:pt>
                <c:pt idx="7752">
                  <c:v>0</c:v>
                </c:pt>
                <c:pt idx="7753">
                  <c:v>0</c:v>
                </c:pt>
                <c:pt idx="7754">
                  <c:v>0</c:v>
                </c:pt>
                <c:pt idx="7755">
                  <c:v>0</c:v>
                </c:pt>
                <c:pt idx="7756">
                  <c:v>0</c:v>
                </c:pt>
                <c:pt idx="7757">
                  <c:v>0</c:v>
                </c:pt>
                <c:pt idx="7758">
                  <c:v>0</c:v>
                </c:pt>
                <c:pt idx="7759">
                  <c:v>0</c:v>
                </c:pt>
                <c:pt idx="7760">
                  <c:v>0</c:v>
                </c:pt>
                <c:pt idx="7761">
                  <c:v>0</c:v>
                </c:pt>
                <c:pt idx="7762">
                  <c:v>0</c:v>
                </c:pt>
                <c:pt idx="7763">
                  <c:v>0</c:v>
                </c:pt>
                <c:pt idx="7764">
                  <c:v>0</c:v>
                </c:pt>
                <c:pt idx="7765">
                  <c:v>0</c:v>
                </c:pt>
                <c:pt idx="7766">
                  <c:v>0</c:v>
                </c:pt>
                <c:pt idx="7767">
                  <c:v>0</c:v>
                </c:pt>
                <c:pt idx="7768">
                  <c:v>0</c:v>
                </c:pt>
                <c:pt idx="7769">
                  <c:v>0</c:v>
                </c:pt>
                <c:pt idx="7770">
                  <c:v>0</c:v>
                </c:pt>
                <c:pt idx="7771">
                  <c:v>0</c:v>
                </c:pt>
                <c:pt idx="7772">
                  <c:v>0</c:v>
                </c:pt>
                <c:pt idx="7773">
                  <c:v>0</c:v>
                </c:pt>
                <c:pt idx="7774">
                  <c:v>0</c:v>
                </c:pt>
                <c:pt idx="7775">
                  <c:v>0</c:v>
                </c:pt>
                <c:pt idx="7776">
                  <c:v>0</c:v>
                </c:pt>
                <c:pt idx="7777">
                  <c:v>0</c:v>
                </c:pt>
                <c:pt idx="7778">
                  <c:v>0</c:v>
                </c:pt>
                <c:pt idx="7779">
                  <c:v>0</c:v>
                </c:pt>
                <c:pt idx="7780">
                  <c:v>0</c:v>
                </c:pt>
                <c:pt idx="7781">
                  <c:v>0</c:v>
                </c:pt>
                <c:pt idx="7782">
                  <c:v>0</c:v>
                </c:pt>
                <c:pt idx="7783">
                  <c:v>0</c:v>
                </c:pt>
                <c:pt idx="7784">
                  <c:v>0</c:v>
                </c:pt>
                <c:pt idx="7785">
                  <c:v>0</c:v>
                </c:pt>
                <c:pt idx="7786">
                  <c:v>0</c:v>
                </c:pt>
                <c:pt idx="7787">
                  <c:v>0</c:v>
                </c:pt>
                <c:pt idx="7788">
                  <c:v>0</c:v>
                </c:pt>
                <c:pt idx="7789">
                  <c:v>0</c:v>
                </c:pt>
                <c:pt idx="7790">
                  <c:v>0</c:v>
                </c:pt>
                <c:pt idx="7791">
                  <c:v>0</c:v>
                </c:pt>
                <c:pt idx="7792">
                  <c:v>0</c:v>
                </c:pt>
                <c:pt idx="7793">
                  <c:v>0</c:v>
                </c:pt>
                <c:pt idx="7794">
                  <c:v>0</c:v>
                </c:pt>
                <c:pt idx="7795">
                  <c:v>0</c:v>
                </c:pt>
                <c:pt idx="7796">
                  <c:v>0</c:v>
                </c:pt>
                <c:pt idx="7797">
                  <c:v>0</c:v>
                </c:pt>
                <c:pt idx="7798">
                  <c:v>0</c:v>
                </c:pt>
                <c:pt idx="7799">
                  <c:v>0</c:v>
                </c:pt>
                <c:pt idx="7800">
                  <c:v>0</c:v>
                </c:pt>
                <c:pt idx="7801">
                  <c:v>0</c:v>
                </c:pt>
                <c:pt idx="7802">
                  <c:v>0</c:v>
                </c:pt>
                <c:pt idx="7803">
                  <c:v>0</c:v>
                </c:pt>
                <c:pt idx="7804">
                  <c:v>0</c:v>
                </c:pt>
                <c:pt idx="7805">
                  <c:v>0</c:v>
                </c:pt>
                <c:pt idx="7806">
                  <c:v>0</c:v>
                </c:pt>
                <c:pt idx="7807">
                  <c:v>0</c:v>
                </c:pt>
                <c:pt idx="7808">
                  <c:v>0</c:v>
                </c:pt>
                <c:pt idx="7809">
                  <c:v>0</c:v>
                </c:pt>
                <c:pt idx="7810">
                  <c:v>0</c:v>
                </c:pt>
                <c:pt idx="7811">
                  <c:v>0</c:v>
                </c:pt>
                <c:pt idx="7812">
                  <c:v>0</c:v>
                </c:pt>
                <c:pt idx="7813">
                  <c:v>0</c:v>
                </c:pt>
                <c:pt idx="7814">
                  <c:v>0</c:v>
                </c:pt>
                <c:pt idx="7815">
                  <c:v>0</c:v>
                </c:pt>
                <c:pt idx="7816">
                  <c:v>0</c:v>
                </c:pt>
                <c:pt idx="7817">
                  <c:v>0</c:v>
                </c:pt>
                <c:pt idx="7818">
                  <c:v>0</c:v>
                </c:pt>
                <c:pt idx="7819">
                  <c:v>0</c:v>
                </c:pt>
                <c:pt idx="7820">
                  <c:v>0</c:v>
                </c:pt>
                <c:pt idx="7821">
                  <c:v>0</c:v>
                </c:pt>
                <c:pt idx="7822">
                  <c:v>0</c:v>
                </c:pt>
                <c:pt idx="7823">
                  <c:v>0</c:v>
                </c:pt>
                <c:pt idx="7824">
                  <c:v>0</c:v>
                </c:pt>
                <c:pt idx="7825">
                  <c:v>0</c:v>
                </c:pt>
                <c:pt idx="7826">
                  <c:v>0</c:v>
                </c:pt>
                <c:pt idx="7827">
                  <c:v>0</c:v>
                </c:pt>
                <c:pt idx="7828">
                  <c:v>0</c:v>
                </c:pt>
                <c:pt idx="7829">
                  <c:v>0</c:v>
                </c:pt>
                <c:pt idx="7830">
                  <c:v>0</c:v>
                </c:pt>
                <c:pt idx="7831">
                  <c:v>0</c:v>
                </c:pt>
                <c:pt idx="7832">
                  <c:v>0</c:v>
                </c:pt>
                <c:pt idx="7833">
                  <c:v>0</c:v>
                </c:pt>
                <c:pt idx="7834">
                  <c:v>0</c:v>
                </c:pt>
                <c:pt idx="7835">
                  <c:v>0</c:v>
                </c:pt>
                <c:pt idx="7836">
                  <c:v>0</c:v>
                </c:pt>
                <c:pt idx="7837">
                  <c:v>0</c:v>
                </c:pt>
                <c:pt idx="7838">
                  <c:v>0</c:v>
                </c:pt>
                <c:pt idx="7839">
                  <c:v>0</c:v>
                </c:pt>
                <c:pt idx="7840">
                  <c:v>0</c:v>
                </c:pt>
                <c:pt idx="7841">
                  <c:v>0</c:v>
                </c:pt>
                <c:pt idx="7842">
                  <c:v>0</c:v>
                </c:pt>
                <c:pt idx="7843">
                  <c:v>0</c:v>
                </c:pt>
                <c:pt idx="7844">
                  <c:v>0</c:v>
                </c:pt>
                <c:pt idx="7845">
                  <c:v>0</c:v>
                </c:pt>
                <c:pt idx="7846">
                  <c:v>0</c:v>
                </c:pt>
                <c:pt idx="7847">
                  <c:v>0</c:v>
                </c:pt>
                <c:pt idx="7848">
                  <c:v>0</c:v>
                </c:pt>
                <c:pt idx="7849">
                  <c:v>0</c:v>
                </c:pt>
                <c:pt idx="7850">
                  <c:v>0</c:v>
                </c:pt>
                <c:pt idx="7851">
                  <c:v>0</c:v>
                </c:pt>
                <c:pt idx="7852">
                  <c:v>0</c:v>
                </c:pt>
                <c:pt idx="7853">
                  <c:v>0</c:v>
                </c:pt>
                <c:pt idx="7854">
                  <c:v>0</c:v>
                </c:pt>
                <c:pt idx="7855">
                  <c:v>0</c:v>
                </c:pt>
                <c:pt idx="7856">
                  <c:v>0</c:v>
                </c:pt>
                <c:pt idx="7857">
                  <c:v>0</c:v>
                </c:pt>
                <c:pt idx="7858">
                  <c:v>0</c:v>
                </c:pt>
                <c:pt idx="7859">
                  <c:v>0</c:v>
                </c:pt>
                <c:pt idx="7860">
                  <c:v>0</c:v>
                </c:pt>
                <c:pt idx="7861">
                  <c:v>0</c:v>
                </c:pt>
                <c:pt idx="7862">
                  <c:v>0</c:v>
                </c:pt>
                <c:pt idx="7863">
                  <c:v>0</c:v>
                </c:pt>
                <c:pt idx="7864">
                  <c:v>0</c:v>
                </c:pt>
                <c:pt idx="7865">
                  <c:v>0</c:v>
                </c:pt>
                <c:pt idx="7866">
                  <c:v>0</c:v>
                </c:pt>
                <c:pt idx="7867">
                  <c:v>0</c:v>
                </c:pt>
                <c:pt idx="7868">
                  <c:v>0</c:v>
                </c:pt>
                <c:pt idx="7869">
                  <c:v>0</c:v>
                </c:pt>
                <c:pt idx="7870">
                  <c:v>0</c:v>
                </c:pt>
                <c:pt idx="7871">
                  <c:v>0</c:v>
                </c:pt>
                <c:pt idx="7872">
                  <c:v>0</c:v>
                </c:pt>
                <c:pt idx="7873">
                  <c:v>0</c:v>
                </c:pt>
                <c:pt idx="7874">
                  <c:v>0</c:v>
                </c:pt>
                <c:pt idx="7875">
                  <c:v>0</c:v>
                </c:pt>
                <c:pt idx="7876">
                  <c:v>0</c:v>
                </c:pt>
                <c:pt idx="7877">
                  <c:v>0</c:v>
                </c:pt>
                <c:pt idx="7878">
                  <c:v>0</c:v>
                </c:pt>
                <c:pt idx="7879">
                  <c:v>0</c:v>
                </c:pt>
                <c:pt idx="7880">
                  <c:v>0</c:v>
                </c:pt>
                <c:pt idx="7881">
                  <c:v>0</c:v>
                </c:pt>
                <c:pt idx="7882">
                  <c:v>0</c:v>
                </c:pt>
                <c:pt idx="7883">
                  <c:v>0</c:v>
                </c:pt>
                <c:pt idx="7884">
                  <c:v>0</c:v>
                </c:pt>
                <c:pt idx="7885">
                  <c:v>0</c:v>
                </c:pt>
                <c:pt idx="7886">
                  <c:v>0</c:v>
                </c:pt>
                <c:pt idx="7887">
                  <c:v>0</c:v>
                </c:pt>
                <c:pt idx="7888">
                  <c:v>0</c:v>
                </c:pt>
                <c:pt idx="7889">
                  <c:v>0</c:v>
                </c:pt>
                <c:pt idx="7890">
                  <c:v>0</c:v>
                </c:pt>
                <c:pt idx="7891">
                  <c:v>0</c:v>
                </c:pt>
                <c:pt idx="7892">
                  <c:v>0</c:v>
                </c:pt>
                <c:pt idx="7893">
                  <c:v>0</c:v>
                </c:pt>
                <c:pt idx="7894">
                  <c:v>0</c:v>
                </c:pt>
                <c:pt idx="7895">
                  <c:v>0</c:v>
                </c:pt>
                <c:pt idx="7896">
                  <c:v>0</c:v>
                </c:pt>
                <c:pt idx="7897">
                  <c:v>0</c:v>
                </c:pt>
                <c:pt idx="7898">
                  <c:v>0</c:v>
                </c:pt>
                <c:pt idx="7899">
                  <c:v>0</c:v>
                </c:pt>
                <c:pt idx="7900">
                  <c:v>0</c:v>
                </c:pt>
                <c:pt idx="7901">
                  <c:v>0</c:v>
                </c:pt>
                <c:pt idx="7902">
                  <c:v>0</c:v>
                </c:pt>
                <c:pt idx="7903">
                  <c:v>0</c:v>
                </c:pt>
                <c:pt idx="7904">
                  <c:v>0</c:v>
                </c:pt>
                <c:pt idx="7905">
                  <c:v>0</c:v>
                </c:pt>
                <c:pt idx="7906">
                  <c:v>0</c:v>
                </c:pt>
                <c:pt idx="7907">
                  <c:v>0</c:v>
                </c:pt>
                <c:pt idx="7908">
                  <c:v>0</c:v>
                </c:pt>
                <c:pt idx="7909">
                  <c:v>0</c:v>
                </c:pt>
                <c:pt idx="7910">
                  <c:v>0</c:v>
                </c:pt>
                <c:pt idx="7911">
                  <c:v>0</c:v>
                </c:pt>
                <c:pt idx="7912">
                  <c:v>0</c:v>
                </c:pt>
                <c:pt idx="7913">
                  <c:v>0</c:v>
                </c:pt>
                <c:pt idx="7914">
                  <c:v>0</c:v>
                </c:pt>
                <c:pt idx="7915">
                  <c:v>0</c:v>
                </c:pt>
                <c:pt idx="7916">
                  <c:v>0</c:v>
                </c:pt>
                <c:pt idx="7917">
                  <c:v>0</c:v>
                </c:pt>
                <c:pt idx="7918">
                  <c:v>0</c:v>
                </c:pt>
                <c:pt idx="7919">
                  <c:v>0</c:v>
                </c:pt>
                <c:pt idx="7920">
                  <c:v>0</c:v>
                </c:pt>
                <c:pt idx="7921">
                  <c:v>0</c:v>
                </c:pt>
                <c:pt idx="7922">
                  <c:v>0</c:v>
                </c:pt>
                <c:pt idx="7923">
                  <c:v>0</c:v>
                </c:pt>
                <c:pt idx="7924">
                  <c:v>0</c:v>
                </c:pt>
                <c:pt idx="7925">
                  <c:v>0</c:v>
                </c:pt>
                <c:pt idx="7926">
                  <c:v>0</c:v>
                </c:pt>
                <c:pt idx="7927">
                  <c:v>0</c:v>
                </c:pt>
                <c:pt idx="7928">
                  <c:v>0</c:v>
                </c:pt>
                <c:pt idx="7929">
                  <c:v>0</c:v>
                </c:pt>
                <c:pt idx="7930">
                  <c:v>0</c:v>
                </c:pt>
                <c:pt idx="7931">
                  <c:v>0</c:v>
                </c:pt>
                <c:pt idx="7932">
                  <c:v>0</c:v>
                </c:pt>
                <c:pt idx="7933">
                  <c:v>0</c:v>
                </c:pt>
                <c:pt idx="7934">
                  <c:v>0</c:v>
                </c:pt>
                <c:pt idx="7935">
                  <c:v>0</c:v>
                </c:pt>
                <c:pt idx="7936">
                  <c:v>0</c:v>
                </c:pt>
                <c:pt idx="7937">
                  <c:v>0</c:v>
                </c:pt>
                <c:pt idx="7938">
                  <c:v>0</c:v>
                </c:pt>
                <c:pt idx="7939">
                  <c:v>0</c:v>
                </c:pt>
                <c:pt idx="7940">
                  <c:v>0</c:v>
                </c:pt>
                <c:pt idx="7941">
                  <c:v>0</c:v>
                </c:pt>
                <c:pt idx="7942">
                  <c:v>0</c:v>
                </c:pt>
                <c:pt idx="7943">
                  <c:v>0</c:v>
                </c:pt>
                <c:pt idx="7944">
                  <c:v>0</c:v>
                </c:pt>
                <c:pt idx="7945">
                  <c:v>0</c:v>
                </c:pt>
                <c:pt idx="7946">
                  <c:v>0</c:v>
                </c:pt>
                <c:pt idx="7947">
                  <c:v>0</c:v>
                </c:pt>
                <c:pt idx="7948">
                  <c:v>0</c:v>
                </c:pt>
                <c:pt idx="7949">
                  <c:v>0</c:v>
                </c:pt>
                <c:pt idx="7950">
                  <c:v>0</c:v>
                </c:pt>
                <c:pt idx="7951">
                  <c:v>0</c:v>
                </c:pt>
                <c:pt idx="7952">
                  <c:v>0</c:v>
                </c:pt>
                <c:pt idx="7953">
                  <c:v>0</c:v>
                </c:pt>
                <c:pt idx="7954">
                  <c:v>0</c:v>
                </c:pt>
                <c:pt idx="7955">
                  <c:v>0</c:v>
                </c:pt>
                <c:pt idx="7956">
                  <c:v>0</c:v>
                </c:pt>
                <c:pt idx="7957">
                  <c:v>0</c:v>
                </c:pt>
                <c:pt idx="7958">
                  <c:v>0</c:v>
                </c:pt>
                <c:pt idx="7959">
                  <c:v>0</c:v>
                </c:pt>
                <c:pt idx="7960">
                  <c:v>0</c:v>
                </c:pt>
                <c:pt idx="7961">
                  <c:v>0</c:v>
                </c:pt>
                <c:pt idx="7962">
                  <c:v>0</c:v>
                </c:pt>
                <c:pt idx="7963">
                  <c:v>0</c:v>
                </c:pt>
                <c:pt idx="7964">
                  <c:v>0</c:v>
                </c:pt>
                <c:pt idx="7965">
                  <c:v>0</c:v>
                </c:pt>
                <c:pt idx="7966">
                  <c:v>0</c:v>
                </c:pt>
                <c:pt idx="7967">
                  <c:v>0</c:v>
                </c:pt>
                <c:pt idx="7968">
                  <c:v>0</c:v>
                </c:pt>
                <c:pt idx="7969">
                  <c:v>0</c:v>
                </c:pt>
                <c:pt idx="7970">
                  <c:v>0</c:v>
                </c:pt>
                <c:pt idx="7971">
                  <c:v>0</c:v>
                </c:pt>
                <c:pt idx="7972">
                  <c:v>0</c:v>
                </c:pt>
                <c:pt idx="7973">
                  <c:v>0</c:v>
                </c:pt>
                <c:pt idx="7974">
                  <c:v>0</c:v>
                </c:pt>
                <c:pt idx="7975">
                  <c:v>0</c:v>
                </c:pt>
                <c:pt idx="7976">
                  <c:v>0</c:v>
                </c:pt>
                <c:pt idx="7977">
                  <c:v>0</c:v>
                </c:pt>
                <c:pt idx="7978">
                  <c:v>0</c:v>
                </c:pt>
                <c:pt idx="7979">
                  <c:v>0</c:v>
                </c:pt>
                <c:pt idx="7980">
                  <c:v>0</c:v>
                </c:pt>
                <c:pt idx="7981">
                  <c:v>0</c:v>
                </c:pt>
                <c:pt idx="7982">
                  <c:v>0</c:v>
                </c:pt>
                <c:pt idx="7983">
                  <c:v>0</c:v>
                </c:pt>
                <c:pt idx="7984">
                  <c:v>0</c:v>
                </c:pt>
                <c:pt idx="7985">
                  <c:v>0</c:v>
                </c:pt>
                <c:pt idx="7986">
                  <c:v>0</c:v>
                </c:pt>
                <c:pt idx="7987">
                  <c:v>0</c:v>
                </c:pt>
                <c:pt idx="7988">
                  <c:v>0</c:v>
                </c:pt>
                <c:pt idx="7989">
                  <c:v>0</c:v>
                </c:pt>
                <c:pt idx="7990">
                  <c:v>0</c:v>
                </c:pt>
                <c:pt idx="7991">
                  <c:v>0</c:v>
                </c:pt>
                <c:pt idx="7992">
                  <c:v>0</c:v>
                </c:pt>
                <c:pt idx="7993">
                  <c:v>0</c:v>
                </c:pt>
                <c:pt idx="7994">
                  <c:v>0</c:v>
                </c:pt>
                <c:pt idx="7995">
                  <c:v>0</c:v>
                </c:pt>
                <c:pt idx="7996">
                  <c:v>0</c:v>
                </c:pt>
                <c:pt idx="7997">
                  <c:v>0</c:v>
                </c:pt>
                <c:pt idx="7998">
                  <c:v>0</c:v>
                </c:pt>
                <c:pt idx="7999">
                  <c:v>0</c:v>
                </c:pt>
                <c:pt idx="8000">
                  <c:v>0</c:v>
                </c:pt>
                <c:pt idx="8001">
                  <c:v>0</c:v>
                </c:pt>
                <c:pt idx="8002">
                  <c:v>0</c:v>
                </c:pt>
                <c:pt idx="8003">
                  <c:v>0</c:v>
                </c:pt>
                <c:pt idx="8004">
                  <c:v>0</c:v>
                </c:pt>
                <c:pt idx="8005">
                  <c:v>0</c:v>
                </c:pt>
                <c:pt idx="8006">
                  <c:v>0</c:v>
                </c:pt>
                <c:pt idx="8007">
                  <c:v>0</c:v>
                </c:pt>
                <c:pt idx="8008">
                  <c:v>0</c:v>
                </c:pt>
                <c:pt idx="8009">
                  <c:v>0</c:v>
                </c:pt>
                <c:pt idx="8010">
                  <c:v>0</c:v>
                </c:pt>
                <c:pt idx="8011">
                  <c:v>0</c:v>
                </c:pt>
                <c:pt idx="8012">
                  <c:v>0</c:v>
                </c:pt>
                <c:pt idx="8013">
                  <c:v>0</c:v>
                </c:pt>
                <c:pt idx="8014">
                  <c:v>0</c:v>
                </c:pt>
                <c:pt idx="8015">
                  <c:v>0</c:v>
                </c:pt>
                <c:pt idx="8016">
                  <c:v>0</c:v>
                </c:pt>
                <c:pt idx="8017">
                  <c:v>0</c:v>
                </c:pt>
                <c:pt idx="8018">
                  <c:v>0</c:v>
                </c:pt>
                <c:pt idx="8019">
                  <c:v>0</c:v>
                </c:pt>
                <c:pt idx="8020">
                  <c:v>0</c:v>
                </c:pt>
                <c:pt idx="8021">
                  <c:v>0</c:v>
                </c:pt>
                <c:pt idx="8022">
                  <c:v>0</c:v>
                </c:pt>
                <c:pt idx="8023">
                  <c:v>0</c:v>
                </c:pt>
                <c:pt idx="8024">
                  <c:v>0</c:v>
                </c:pt>
                <c:pt idx="8025">
                  <c:v>0</c:v>
                </c:pt>
                <c:pt idx="8026">
                  <c:v>0</c:v>
                </c:pt>
                <c:pt idx="8027">
                  <c:v>0</c:v>
                </c:pt>
                <c:pt idx="8028">
                  <c:v>0</c:v>
                </c:pt>
                <c:pt idx="8029">
                  <c:v>0</c:v>
                </c:pt>
                <c:pt idx="8030">
                  <c:v>0</c:v>
                </c:pt>
                <c:pt idx="8031">
                  <c:v>0</c:v>
                </c:pt>
                <c:pt idx="8032">
                  <c:v>0</c:v>
                </c:pt>
                <c:pt idx="8033">
                  <c:v>0</c:v>
                </c:pt>
                <c:pt idx="8034">
                  <c:v>0</c:v>
                </c:pt>
                <c:pt idx="8035">
                  <c:v>0</c:v>
                </c:pt>
                <c:pt idx="8036">
                  <c:v>0</c:v>
                </c:pt>
                <c:pt idx="8037">
                  <c:v>0</c:v>
                </c:pt>
                <c:pt idx="8038">
                  <c:v>0</c:v>
                </c:pt>
                <c:pt idx="8039">
                  <c:v>0</c:v>
                </c:pt>
                <c:pt idx="8040">
                  <c:v>0</c:v>
                </c:pt>
                <c:pt idx="8041">
                  <c:v>0</c:v>
                </c:pt>
                <c:pt idx="8042">
                  <c:v>0</c:v>
                </c:pt>
                <c:pt idx="8043">
                  <c:v>0</c:v>
                </c:pt>
                <c:pt idx="8044">
                  <c:v>0</c:v>
                </c:pt>
                <c:pt idx="8045">
                  <c:v>0</c:v>
                </c:pt>
                <c:pt idx="8046">
                  <c:v>0</c:v>
                </c:pt>
                <c:pt idx="8047">
                  <c:v>0</c:v>
                </c:pt>
                <c:pt idx="8048">
                  <c:v>0</c:v>
                </c:pt>
                <c:pt idx="8049">
                  <c:v>0</c:v>
                </c:pt>
                <c:pt idx="8050">
                  <c:v>0</c:v>
                </c:pt>
                <c:pt idx="8051">
                  <c:v>0</c:v>
                </c:pt>
                <c:pt idx="8052">
                  <c:v>0</c:v>
                </c:pt>
                <c:pt idx="8053">
                  <c:v>0</c:v>
                </c:pt>
                <c:pt idx="8054">
                  <c:v>0</c:v>
                </c:pt>
                <c:pt idx="8055">
                  <c:v>0</c:v>
                </c:pt>
                <c:pt idx="8056">
                  <c:v>0</c:v>
                </c:pt>
                <c:pt idx="8057">
                  <c:v>0</c:v>
                </c:pt>
                <c:pt idx="8058">
                  <c:v>0</c:v>
                </c:pt>
                <c:pt idx="8059">
                  <c:v>0</c:v>
                </c:pt>
                <c:pt idx="8060">
                  <c:v>0</c:v>
                </c:pt>
                <c:pt idx="8061">
                  <c:v>0</c:v>
                </c:pt>
                <c:pt idx="8062">
                  <c:v>0</c:v>
                </c:pt>
                <c:pt idx="8063">
                  <c:v>0</c:v>
                </c:pt>
                <c:pt idx="8064">
                  <c:v>0</c:v>
                </c:pt>
                <c:pt idx="8065">
                  <c:v>0</c:v>
                </c:pt>
                <c:pt idx="8066">
                  <c:v>0</c:v>
                </c:pt>
                <c:pt idx="8067">
                  <c:v>0</c:v>
                </c:pt>
                <c:pt idx="8068">
                  <c:v>0</c:v>
                </c:pt>
                <c:pt idx="8069">
                  <c:v>0</c:v>
                </c:pt>
                <c:pt idx="8070">
                  <c:v>0</c:v>
                </c:pt>
                <c:pt idx="8071">
                  <c:v>0</c:v>
                </c:pt>
                <c:pt idx="8072">
                  <c:v>0</c:v>
                </c:pt>
                <c:pt idx="8073">
                  <c:v>0</c:v>
                </c:pt>
                <c:pt idx="8074">
                  <c:v>0</c:v>
                </c:pt>
                <c:pt idx="8075">
                  <c:v>0</c:v>
                </c:pt>
                <c:pt idx="8076">
                  <c:v>0</c:v>
                </c:pt>
                <c:pt idx="8077">
                  <c:v>0</c:v>
                </c:pt>
                <c:pt idx="8078">
                  <c:v>0</c:v>
                </c:pt>
                <c:pt idx="8079">
                  <c:v>0</c:v>
                </c:pt>
                <c:pt idx="8080">
                  <c:v>0</c:v>
                </c:pt>
                <c:pt idx="8081">
                  <c:v>0</c:v>
                </c:pt>
                <c:pt idx="8082">
                  <c:v>0</c:v>
                </c:pt>
                <c:pt idx="8083">
                  <c:v>0</c:v>
                </c:pt>
                <c:pt idx="8084">
                  <c:v>0</c:v>
                </c:pt>
                <c:pt idx="8085">
                  <c:v>0</c:v>
                </c:pt>
                <c:pt idx="8086">
                  <c:v>0</c:v>
                </c:pt>
                <c:pt idx="8087">
                  <c:v>0</c:v>
                </c:pt>
                <c:pt idx="8088">
                  <c:v>0</c:v>
                </c:pt>
                <c:pt idx="8089">
                  <c:v>0</c:v>
                </c:pt>
                <c:pt idx="8090">
                  <c:v>0</c:v>
                </c:pt>
                <c:pt idx="8091">
                  <c:v>0</c:v>
                </c:pt>
                <c:pt idx="8092">
                  <c:v>0</c:v>
                </c:pt>
                <c:pt idx="8093">
                  <c:v>0</c:v>
                </c:pt>
                <c:pt idx="8094">
                  <c:v>0</c:v>
                </c:pt>
                <c:pt idx="8095">
                  <c:v>0</c:v>
                </c:pt>
                <c:pt idx="8096">
                  <c:v>0</c:v>
                </c:pt>
                <c:pt idx="8097">
                  <c:v>0</c:v>
                </c:pt>
                <c:pt idx="8098">
                  <c:v>0</c:v>
                </c:pt>
                <c:pt idx="8099">
                  <c:v>0</c:v>
                </c:pt>
                <c:pt idx="8100">
                  <c:v>0</c:v>
                </c:pt>
                <c:pt idx="8101">
                  <c:v>0</c:v>
                </c:pt>
                <c:pt idx="8102">
                  <c:v>0</c:v>
                </c:pt>
                <c:pt idx="8103">
                  <c:v>0</c:v>
                </c:pt>
                <c:pt idx="8104">
                  <c:v>0</c:v>
                </c:pt>
                <c:pt idx="8105">
                  <c:v>0</c:v>
                </c:pt>
                <c:pt idx="8106">
                  <c:v>0</c:v>
                </c:pt>
                <c:pt idx="8107">
                  <c:v>0</c:v>
                </c:pt>
                <c:pt idx="8108">
                  <c:v>0</c:v>
                </c:pt>
                <c:pt idx="8109">
                  <c:v>0</c:v>
                </c:pt>
                <c:pt idx="8110">
                  <c:v>0</c:v>
                </c:pt>
                <c:pt idx="8111">
                  <c:v>0</c:v>
                </c:pt>
                <c:pt idx="8112">
                  <c:v>0</c:v>
                </c:pt>
                <c:pt idx="8113">
                  <c:v>0</c:v>
                </c:pt>
                <c:pt idx="8114">
                  <c:v>0</c:v>
                </c:pt>
                <c:pt idx="8115">
                  <c:v>0</c:v>
                </c:pt>
                <c:pt idx="8116">
                  <c:v>0</c:v>
                </c:pt>
                <c:pt idx="8117">
                  <c:v>0</c:v>
                </c:pt>
                <c:pt idx="8118">
                  <c:v>0</c:v>
                </c:pt>
                <c:pt idx="8119">
                  <c:v>0</c:v>
                </c:pt>
                <c:pt idx="8120">
                  <c:v>0</c:v>
                </c:pt>
                <c:pt idx="8121">
                  <c:v>0</c:v>
                </c:pt>
                <c:pt idx="8122">
                  <c:v>0</c:v>
                </c:pt>
                <c:pt idx="8123">
                  <c:v>0</c:v>
                </c:pt>
                <c:pt idx="8124">
                  <c:v>0</c:v>
                </c:pt>
                <c:pt idx="8125">
                  <c:v>0</c:v>
                </c:pt>
                <c:pt idx="8126">
                  <c:v>0</c:v>
                </c:pt>
                <c:pt idx="8127">
                  <c:v>0</c:v>
                </c:pt>
                <c:pt idx="8128">
                  <c:v>0</c:v>
                </c:pt>
                <c:pt idx="8129">
                  <c:v>0</c:v>
                </c:pt>
                <c:pt idx="8130">
                  <c:v>0</c:v>
                </c:pt>
                <c:pt idx="8131">
                  <c:v>0</c:v>
                </c:pt>
                <c:pt idx="8132">
                  <c:v>0</c:v>
                </c:pt>
                <c:pt idx="8133">
                  <c:v>0</c:v>
                </c:pt>
                <c:pt idx="8134">
                  <c:v>0</c:v>
                </c:pt>
                <c:pt idx="8135">
                  <c:v>0</c:v>
                </c:pt>
                <c:pt idx="8136">
                  <c:v>0</c:v>
                </c:pt>
                <c:pt idx="8137">
                  <c:v>0</c:v>
                </c:pt>
                <c:pt idx="8138">
                  <c:v>0</c:v>
                </c:pt>
                <c:pt idx="8139">
                  <c:v>0</c:v>
                </c:pt>
                <c:pt idx="8140">
                  <c:v>0</c:v>
                </c:pt>
                <c:pt idx="8141">
                  <c:v>0</c:v>
                </c:pt>
                <c:pt idx="8142">
                  <c:v>0</c:v>
                </c:pt>
                <c:pt idx="8143">
                  <c:v>0</c:v>
                </c:pt>
                <c:pt idx="8144">
                  <c:v>0</c:v>
                </c:pt>
                <c:pt idx="8145">
                  <c:v>0</c:v>
                </c:pt>
                <c:pt idx="8146">
                  <c:v>0</c:v>
                </c:pt>
                <c:pt idx="8147">
                  <c:v>0</c:v>
                </c:pt>
                <c:pt idx="8148">
                  <c:v>0</c:v>
                </c:pt>
                <c:pt idx="8149">
                  <c:v>0</c:v>
                </c:pt>
                <c:pt idx="8150">
                  <c:v>0</c:v>
                </c:pt>
                <c:pt idx="8151">
                  <c:v>0</c:v>
                </c:pt>
                <c:pt idx="8152">
                  <c:v>0</c:v>
                </c:pt>
                <c:pt idx="8153">
                  <c:v>0</c:v>
                </c:pt>
                <c:pt idx="8154">
                  <c:v>0</c:v>
                </c:pt>
                <c:pt idx="8155">
                  <c:v>0</c:v>
                </c:pt>
                <c:pt idx="8156">
                  <c:v>0</c:v>
                </c:pt>
                <c:pt idx="8157">
                  <c:v>0</c:v>
                </c:pt>
                <c:pt idx="8158">
                  <c:v>0</c:v>
                </c:pt>
                <c:pt idx="8159">
                  <c:v>0</c:v>
                </c:pt>
                <c:pt idx="8160">
                  <c:v>0</c:v>
                </c:pt>
                <c:pt idx="8161">
                  <c:v>0</c:v>
                </c:pt>
                <c:pt idx="8162">
                  <c:v>0</c:v>
                </c:pt>
                <c:pt idx="8163">
                  <c:v>0</c:v>
                </c:pt>
                <c:pt idx="8164">
                  <c:v>0</c:v>
                </c:pt>
                <c:pt idx="8165">
                  <c:v>0</c:v>
                </c:pt>
                <c:pt idx="8166">
                  <c:v>0</c:v>
                </c:pt>
                <c:pt idx="8167">
                  <c:v>0</c:v>
                </c:pt>
                <c:pt idx="8168">
                  <c:v>0</c:v>
                </c:pt>
                <c:pt idx="8169">
                  <c:v>0</c:v>
                </c:pt>
                <c:pt idx="8170">
                  <c:v>0</c:v>
                </c:pt>
                <c:pt idx="8171">
                  <c:v>0</c:v>
                </c:pt>
                <c:pt idx="8172">
                  <c:v>0</c:v>
                </c:pt>
                <c:pt idx="8173">
                  <c:v>0</c:v>
                </c:pt>
                <c:pt idx="8174">
                  <c:v>0</c:v>
                </c:pt>
                <c:pt idx="8175">
                  <c:v>0</c:v>
                </c:pt>
                <c:pt idx="8176">
                  <c:v>0</c:v>
                </c:pt>
                <c:pt idx="8177">
                  <c:v>0</c:v>
                </c:pt>
                <c:pt idx="8178">
                  <c:v>0</c:v>
                </c:pt>
                <c:pt idx="8179">
                  <c:v>0</c:v>
                </c:pt>
                <c:pt idx="8180">
                  <c:v>0</c:v>
                </c:pt>
                <c:pt idx="8181">
                  <c:v>0</c:v>
                </c:pt>
                <c:pt idx="8182">
                  <c:v>0</c:v>
                </c:pt>
                <c:pt idx="8183">
                  <c:v>0</c:v>
                </c:pt>
                <c:pt idx="8184">
                  <c:v>0</c:v>
                </c:pt>
                <c:pt idx="8185">
                  <c:v>0</c:v>
                </c:pt>
                <c:pt idx="8186">
                  <c:v>0</c:v>
                </c:pt>
                <c:pt idx="8187">
                  <c:v>0</c:v>
                </c:pt>
                <c:pt idx="8188">
                  <c:v>0</c:v>
                </c:pt>
                <c:pt idx="8189">
                  <c:v>0</c:v>
                </c:pt>
                <c:pt idx="8190">
                  <c:v>0</c:v>
                </c:pt>
                <c:pt idx="8191">
                  <c:v>0</c:v>
                </c:pt>
                <c:pt idx="8192">
                  <c:v>0</c:v>
                </c:pt>
                <c:pt idx="8193">
                  <c:v>0</c:v>
                </c:pt>
                <c:pt idx="8194">
                  <c:v>0</c:v>
                </c:pt>
                <c:pt idx="8195">
                  <c:v>0</c:v>
                </c:pt>
                <c:pt idx="8196">
                  <c:v>0</c:v>
                </c:pt>
                <c:pt idx="8197">
                  <c:v>0</c:v>
                </c:pt>
                <c:pt idx="8198">
                  <c:v>0</c:v>
                </c:pt>
                <c:pt idx="8199">
                  <c:v>0</c:v>
                </c:pt>
                <c:pt idx="8200">
                  <c:v>0</c:v>
                </c:pt>
                <c:pt idx="8201">
                  <c:v>0</c:v>
                </c:pt>
                <c:pt idx="8202">
                  <c:v>0</c:v>
                </c:pt>
                <c:pt idx="8203">
                  <c:v>0</c:v>
                </c:pt>
                <c:pt idx="8204">
                  <c:v>0</c:v>
                </c:pt>
                <c:pt idx="8205">
                  <c:v>0</c:v>
                </c:pt>
                <c:pt idx="8206">
                  <c:v>0</c:v>
                </c:pt>
                <c:pt idx="8207">
                  <c:v>0</c:v>
                </c:pt>
                <c:pt idx="8208">
                  <c:v>0</c:v>
                </c:pt>
                <c:pt idx="8209">
                  <c:v>0</c:v>
                </c:pt>
                <c:pt idx="8210">
                  <c:v>0</c:v>
                </c:pt>
                <c:pt idx="8211">
                  <c:v>0</c:v>
                </c:pt>
                <c:pt idx="8212">
                  <c:v>0</c:v>
                </c:pt>
                <c:pt idx="8213">
                  <c:v>0</c:v>
                </c:pt>
                <c:pt idx="8214">
                  <c:v>0</c:v>
                </c:pt>
                <c:pt idx="8215">
                  <c:v>0</c:v>
                </c:pt>
                <c:pt idx="8216">
                  <c:v>0</c:v>
                </c:pt>
                <c:pt idx="8217">
                  <c:v>0</c:v>
                </c:pt>
                <c:pt idx="8218">
                  <c:v>0</c:v>
                </c:pt>
                <c:pt idx="8219">
                  <c:v>0</c:v>
                </c:pt>
                <c:pt idx="8220">
                  <c:v>0</c:v>
                </c:pt>
                <c:pt idx="8221">
                  <c:v>0</c:v>
                </c:pt>
                <c:pt idx="8222">
                  <c:v>0</c:v>
                </c:pt>
                <c:pt idx="8223">
                  <c:v>0</c:v>
                </c:pt>
                <c:pt idx="8224">
                  <c:v>0</c:v>
                </c:pt>
                <c:pt idx="8225">
                  <c:v>0</c:v>
                </c:pt>
                <c:pt idx="8226">
                  <c:v>0</c:v>
                </c:pt>
                <c:pt idx="8227">
                  <c:v>0</c:v>
                </c:pt>
                <c:pt idx="8228">
                  <c:v>0</c:v>
                </c:pt>
                <c:pt idx="8229">
                  <c:v>0</c:v>
                </c:pt>
                <c:pt idx="8230">
                  <c:v>0</c:v>
                </c:pt>
                <c:pt idx="8231">
                  <c:v>0</c:v>
                </c:pt>
                <c:pt idx="8232">
                  <c:v>0</c:v>
                </c:pt>
                <c:pt idx="8233">
                  <c:v>0</c:v>
                </c:pt>
                <c:pt idx="8234">
                  <c:v>0</c:v>
                </c:pt>
                <c:pt idx="8235">
                  <c:v>0</c:v>
                </c:pt>
                <c:pt idx="8236">
                  <c:v>0</c:v>
                </c:pt>
                <c:pt idx="8237">
                  <c:v>0</c:v>
                </c:pt>
                <c:pt idx="8238">
                  <c:v>0</c:v>
                </c:pt>
                <c:pt idx="8239">
                  <c:v>0</c:v>
                </c:pt>
                <c:pt idx="8240">
                  <c:v>0</c:v>
                </c:pt>
                <c:pt idx="8241">
                  <c:v>0</c:v>
                </c:pt>
                <c:pt idx="8242">
                  <c:v>0</c:v>
                </c:pt>
                <c:pt idx="8243">
                  <c:v>0</c:v>
                </c:pt>
                <c:pt idx="8244">
                  <c:v>0</c:v>
                </c:pt>
                <c:pt idx="8245">
                  <c:v>0</c:v>
                </c:pt>
                <c:pt idx="8246">
                  <c:v>0</c:v>
                </c:pt>
                <c:pt idx="8247">
                  <c:v>0</c:v>
                </c:pt>
                <c:pt idx="8248">
                  <c:v>0</c:v>
                </c:pt>
                <c:pt idx="8249">
                  <c:v>0</c:v>
                </c:pt>
                <c:pt idx="8250">
                  <c:v>0</c:v>
                </c:pt>
                <c:pt idx="8251">
                  <c:v>0</c:v>
                </c:pt>
                <c:pt idx="8252">
                  <c:v>0</c:v>
                </c:pt>
                <c:pt idx="8253">
                  <c:v>0</c:v>
                </c:pt>
                <c:pt idx="8254">
                  <c:v>0</c:v>
                </c:pt>
                <c:pt idx="8255">
                  <c:v>0</c:v>
                </c:pt>
                <c:pt idx="8256">
                  <c:v>0</c:v>
                </c:pt>
                <c:pt idx="8257">
                  <c:v>0</c:v>
                </c:pt>
                <c:pt idx="8258">
                  <c:v>0</c:v>
                </c:pt>
                <c:pt idx="8259">
                  <c:v>0</c:v>
                </c:pt>
                <c:pt idx="8260">
                  <c:v>0</c:v>
                </c:pt>
                <c:pt idx="8261">
                  <c:v>0</c:v>
                </c:pt>
                <c:pt idx="8262">
                  <c:v>0</c:v>
                </c:pt>
                <c:pt idx="8263">
                  <c:v>0</c:v>
                </c:pt>
                <c:pt idx="8264">
                  <c:v>0</c:v>
                </c:pt>
                <c:pt idx="8265">
                  <c:v>0</c:v>
                </c:pt>
                <c:pt idx="8266">
                  <c:v>0</c:v>
                </c:pt>
                <c:pt idx="8267">
                  <c:v>0</c:v>
                </c:pt>
                <c:pt idx="8268">
                  <c:v>0</c:v>
                </c:pt>
                <c:pt idx="8269">
                  <c:v>0</c:v>
                </c:pt>
                <c:pt idx="8270">
                  <c:v>0</c:v>
                </c:pt>
                <c:pt idx="8271">
                  <c:v>0</c:v>
                </c:pt>
                <c:pt idx="8272">
                  <c:v>0</c:v>
                </c:pt>
                <c:pt idx="8273">
                  <c:v>0</c:v>
                </c:pt>
                <c:pt idx="8274">
                  <c:v>0</c:v>
                </c:pt>
                <c:pt idx="8275">
                  <c:v>0</c:v>
                </c:pt>
                <c:pt idx="8276">
                  <c:v>0</c:v>
                </c:pt>
                <c:pt idx="8277">
                  <c:v>0</c:v>
                </c:pt>
                <c:pt idx="8278">
                  <c:v>0</c:v>
                </c:pt>
                <c:pt idx="8279">
                  <c:v>0</c:v>
                </c:pt>
                <c:pt idx="8280">
                  <c:v>0</c:v>
                </c:pt>
                <c:pt idx="8281">
                  <c:v>0</c:v>
                </c:pt>
                <c:pt idx="8282">
                  <c:v>0</c:v>
                </c:pt>
                <c:pt idx="8283">
                  <c:v>0</c:v>
                </c:pt>
                <c:pt idx="8284">
                  <c:v>0</c:v>
                </c:pt>
                <c:pt idx="8285">
                  <c:v>0</c:v>
                </c:pt>
                <c:pt idx="8286">
                  <c:v>0</c:v>
                </c:pt>
                <c:pt idx="8287">
                  <c:v>0</c:v>
                </c:pt>
                <c:pt idx="8288">
                  <c:v>0</c:v>
                </c:pt>
                <c:pt idx="8289">
                  <c:v>0</c:v>
                </c:pt>
                <c:pt idx="8290">
                  <c:v>0</c:v>
                </c:pt>
                <c:pt idx="8291">
                  <c:v>0</c:v>
                </c:pt>
                <c:pt idx="8292">
                  <c:v>0</c:v>
                </c:pt>
                <c:pt idx="8293">
                  <c:v>0</c:v>
                </c:pt>
                <c:pt idx="8294">
                  <c:v>0</c:v>
                </c:pt>
                <c:pt idx="8295">
                  <c:v>0</c:v>
                </c:pt>
                <c:pt idx="8296">
                  <c:v>0</c:v>
                </c:pt>
                <c:pt idx="8297">
                  <c:v>0</c:v>
                </c:pt>
                <c:pt idx="8298">
                  <c:v>0</c:v>
                </c:pt>
                <c:pt idx="8299">
                  <c:v>0</c:v>
                </c:pt>
                <c:pt idx="8300">
                  <c:v>0</c:v>
                </c:pt>
                <c:pt idx="8301">
                  <c:v>0</c:v>
                </c:pt>
                <c:pt idx="8302">
                  <c:v>0</c:v>
                </c:pt>
                <c:pt idx="8303">
                  <c:v>0</c:v>
                </c:pt>
                <c:pt idx="8304">
                  <c:v>0</c:v>
                </c:pt>
                <c:pt idx="8305">
                  <c:v>0</c:v>
                </c:pt>
                <c:pt idx="8306">
                  <c:v>0</c:v>
                </c:pt>
                <c:pt idx="8307">
                  <c:v>0</c:v>
                </c:pt>
                <c:pt idx="8308">
                  <c:v>0</c:v>
                </c:pt>
                <c:pt idx="8309">
                  <c:v>0</c:v>
                </c:pt>
                <c:pt idx="8310">
                  <c:v>0</c:v>
                </c:pt>
                <c:pt idx="8311">
                  <c:v>0</c:v>
                </c:pt>
                <c:pt idx="8312">
                  <c:v>0</c:v>
                </c:pt>
                <c:pt idx="8313">
                  <c:v>0</c:v>
                </c:pt>
                <c:pt idx="8314">
                  <c:v>0</c:v>
                </c:pt>
                <c:pt idx="8315">
                  <c:v>0</c:v>
                </c:pt>
                <c:pt idx="8316">
                  <c:v>0</c:v>
                </c:pt>
                <c:pt idx="8317">
                  <c:v>0</c:v>
                </c:pt>
                <c:pt idx="8318">
                  <c:v>0</c:v>
                </c:pt>
                <c:pt idx="8319">
                  <c:v>0</c:v>
                </c:pt>
                <c:pt idx="8320">
                  <c:v>0</c:v>
                </c:pt>
                <c:pt idx="8321">
                  <c:v>0</c:v>
                </c:pt>
                <c:pt idx="8322">
                  <c:v>0</c:v>
                </c:pt>
                <c:pt idx="8323">
                  <c:v>0</c:v>
                </c:pt>
                <c:pt idx="8324">
                  <c:v>0</c:v>
                </c:pt>
                <c:pt idx="8325">
                  <c:v>0</c:v>
                </c:pt>
                <c:pt idx="8326">
                  <c:v>0</c:v>
                </c:pt>
                <c:pt idx="8327">
                  <c:v>0</c:v>
                </c:pt>
                <c:pt idx="8328">
                  <c:v>0</c:v>
                </c:pt>
                <c:pt idx="8329">
                  <c:v>0</c:v>
                </c:pt>
                <c:pt idx="8330">
                  <c:v>0</c:v>
                </c:pt>
                <c:pt idx="8331">
                  <c:v>0</c:v>
                </c:pt>
                <c:pt idx="8332">
                  <c:v>0</c:v>
                </c:pt>
                <c:pt idx="8333">
                  <c:v>0</c:v>
                </c:pt>
                <c:pt idx="8334">
                  <c:v>0</c:v>
                </c:pt>
                <c:pt idx="8335">
                  <c:v>0</c:v>
                </c:pt>
                <c:pt idx="8336">
                  <c:v>0</c:v>
                </c:pt>
                <c:pt idx="8337">
                  <c:v>0</c:v>
                </c:pt>
                <c:pt idx="8338">
                  <c:v>0</c:v>
                </c:pt>
                <c:pt idx="8339">
                  <c:v>0</c:v>
                </c:pt>
                <c:pt idx="8340">
                  <c:v>0</c:v>
                </c:pt>
                <c:pt idx="8341">
                  <c:v>0</c:v>
                </c:pt>
                <c:pt idx="8342">
                  <c:v>0</c:v>
                </c:pt>
                <c:pt idx="8343">
                  <c:v>0</c:v>
                </c:pt>
                <c:pt idx="8344">
                  <c:v>0</c:v>
                </c:pt>
                <c:pt idx="8345">
                  <c:v>0</c:v>
                </c:pt>
                <c:pt idx="8346">
                  <c:v>0</c:v>
                </c:pt>
                <c:pt idx="8347">
                  <c:v>0</c:v>
                </c:pt>
                <c:pt idx="8348">
                  <c:v>0</c:v>
                </c:pt>
                <c:pt idx="8349">
                  <c:v>0</c:v>
                </c:pt>
                <c:pt idx="8350">
                  <c:v>0</c:v>
                </c:pt>
                <c:pt idx="8351">
                  <c:v>0</c:v>
                </c:pt>
                <c:pt idx="8352">
                  <c:v>0</c:v>
                </c:pt>
                <c:pt idx="8353">
                  <c:v>0</c:v>
                </c:pt>
                <c:pt idx="8354">
                  <c:v>0</c:v>
                </c:pt>
                <c:pt idx="8355">
                  <c:v>0</c:v>
                </c:pt>
                <c:pt idx="8356">
                  <c:v>0</c:v>
                </c:pt>
                <c:pt idx="8357">
                  <c:v>0</c:v>
                </c:pt>
                <c:pt idx="8358">
                  <c:v>0</c:v>
                </c:pt>
                <c:pt idx="8359">
                  <c:v>0</c:v>
                </c:pt>
                <c:pt idx="8360">
                  <c:v>0</c:v>
                </c:pt>
                <c:pt idx="8361">
                  <c:v>0</c:v>
                </c:pt>
                <c:pt idx="8362">
                  <c:v>0</c:v>
                </c:pt>
                <c:pt idx="8363">
                  <c:v>0</c:v>
                </c:pt>
                <c:pt idx="8364">
                  <c:v>0</c:v>
                </c:pt>
                <c:pt idx="8365">
                  <c:v>0</c:v>
                </c:pt>
                <c:pt idx="8366">
                  <c:v>0</c:v>
                </c:pt>
                <c:pt idx="8367">
                  <c:v>0</c:v>
                </c:pt>
                <c:pt idx="8368">
                  <c:v>0</c:v>
                </c:pt>
                <c:pt idx="8369">
                  <c:v>0</c:v>
                </c:pt>
                <c:pt idx="8370">
                  <c:v>0</c:v>
                </c:pt>
                <c:pt idx="8371">
                  <c:v>0</c:v>
                </c:pt>
                <c:pt idx="8372">
                  <c:v>0</c:v>
                </c:pt>
                <c:pt idx="8373">
                  <c:v>0</c:v>
                </c:pt>
                <c:pt idx="8374">
                  <c:v>0</c:v>
                </c:pt>
                <c:pt idx="8375">
                  <c:v>0</c:v>
                </c:pt>
                <c:pt idx="8376">
                  <c:v>0</c:v>
                </c:pt>
                <c:pt idx="8377">
                  <c:v>0</c:v>
                </c:pt>
                <c:pt idx="8378">
                  <c:v>0</c:v>
                </c:pt>
                <c:pt idx="8379">
                  <c:v>0</c:v>
                </c:pt>
                <c:pt idx="8380">
                  <c:v>0</c:v>
                </c:pt>
                <c:pt idx="8381">
                  <c:v>0</c:v>
                </c:pt>
                <c:pt idx="8382">
                  <c:v>0</c:v>
                </c:pt>
                <c:pt idx="8383">
                  <c:v>0</c:v>
                </c:pt>
                <c:pt idx="8384">
                  <c:v>0</c:v>
                </c:pt>
                <c:pt idx="8385">
                  <c:v>0</c:v>
                </c:pt>
                <c:pt idx="8386">
                  <c:v>0</c:v>
                </c:pt>
                <c:pt idx="8387">
                  <c:v>0</c:v>
                </c:pt>
                <c:pt idx="8388">
                  <c:v>0</c:v>
                </c:pt>
                <c:pt idx="8389">
                  <c:v>0</c:v>
                </c:pt>
                <c:pt idx="8390">
                  <c:v>0</c:v>
                </c:pt>
                <c:pt idx="8391">
                  <c:v>0</c:v>
                </c:pt>
                <c:pt idx="8392">
                  <c:v>0</c:v>
                </c:pt>
                <c:pt idx="8393">
                  <c:v>0</c:v>
                </c:pt>
                <c:pt idx="8394">
                  <c:v>0</c:v>
                </c:pt>
                <c:pt idx="8395">
                  <c:v>0</c:v>
                </c:pt>
                <c:pt idx="8396">
                  <c:v>0</c:v>
                </c:pt>
                <c:pt idx="8397">
                  <c:v>0</c:v>
                </c:pt>
                <c:pt idx="8398">
                  <c:v>0</c:v>
                </c:pt>
                <c:pt idx="8399">
                  <c:v>0</c:v>
                </c:pt>
                <c:pt idx="8400">
                  <c:v>0</c:v>
                </c:pt>
                <c:pt idx="8401">
                  <c:v>0</c:v>
                </c:pt>
                <c:pt idx="8402">
                  <c:v>0</c:v>
                </c:pt>
                <c:pt idx="8403">
                  <c:v>0</c:v>
                </c:pt>
                <c:pt idx="8404">
                  <c:v>0</c:v>
                </c:pt>
                <c:pt idx="8405">
                  <c:v>0</c:v>
                </c:pt>
                <c:pt idx="8406">
                  <c:v>0</c:v>
                </c:pt>
                <c:pt idx="8407">
                  <c:v>0</c:v>
                </c:pt>
                <c:pt idx="8408">
                  <c:v>0</c:v>
                </c:pt>
                <c:pt idx="8409">
                  <c:v>0</c:v>
                </c:pt>
                <c:pt idx="8410">
                  <c:v>0</c:v>
                </c:pt>
                <c:pt idx="8411">
                  <c:v>0</c:v>
                </c:pt>
                <c:pt idx="8412">
                  <c:v>0</c:v>
                </c:pt>
                <c:pt idx="8413">
                  <c:v>0</c:v>
                </c:pt>
                <c:pt idx="8414">
                  <c:v>0</c:v>
                </c:pt>
                <c:pt idx="8415">
                  <c:v>0</c:v>
                </c:pt>
                <c:pt idx="8416">
                  <c:v>0</c:v>
                </c:pt>
                <c:pt idx="8417">
                  <c:v>0</c:v>
                </c:pt>
                <c:pt idx="8418">
                  <c:v>0</c:v>
                </c:pt>
                <c:pt idx="8419">
                  <c:v>0</c:v>
                </c:pt>
                <c:pt idx="8420">
                  <c:v>0</c:v>
                </c:pt>
                <c:pt idx="8421">
                  <c:v>0</c:v>
                </c:pt>
                <c:pt idx="8422">
                  <c:v>0</c:v>
                </c:pt>
                <c:pt idx="8423">
                  <c:v>0</c:v>
                </c:pt>
                <c:pt idx="8424">
                  <c:v>0</c:v>
                </c:pt>
                <c:pt idx="8425">
                  <c:v>0</c:v>
                </c:pt>
                <c:pt idx="8426">
                  <c:v>0</c:v>
                </c:pt>
                <c:pt idx="8427">
                  <c:v>0</c:v>
                </c:pt>
                <c:pt idx="8428">
                  <c:v>0</c:v>
                </c:pt>
                <c:pt idx="8429">
                  <c:v>0</c:v>
                </c:pt>
                <c:pt idx="8430">
                  <c:v>0</c:v>
                </c:pt>
                <c:pt idx="8431">
                  <c:v>0</c:v>
                </c:pt>
                <c:pt idx="8432">
                  <c:v>0</c:v>
                </c:pt>
                <c:pt idx="8433">
                  <c:v>0</c:v>
                </c:pt>
                <c:pt idx="8434">
                  <c:v>0</c:v>
                </c:pt>
                <c:pt idx="8435">
                  <c:v>0</c:v>
                </c:pt>
                <c:pt idx="8436">
                  <c:v>0</c:v>
                </c:pt>
                <c:pt idx="8437">
                  <c:v>0</c:v>
                </c:pt>
                <c:pt idx="8438">
                  <c:v>0</c:v>
                </c:pt>
                <c:pt idx="8439">
                  <c:v>0</c:v>
                </c:pt>
                <c:pt idx="8440">
                  <c:v>0</c:v>
                </c:pt>
                <c:pt idx="8441">
                  <c:v>0</c:v>
                </c:pt>
                <c:pt idx="8442">
                  <c:v>0</c:v>
                </c:pt>
                <c:pt idx="8443">
                  <c:v>0</c:v>
                </c:pt>
                <c:pt idx="8444">
                  <c:v>0</c:v>
                </c:pt>
                <c:pt idx="8445">
                  <c:v>0</c:v>
                </c:pt>
                <c:pt idx="8446">
                  <c:v>0</c:v>
                </c:pt>
                <c:pt idx="8447">
                  <c:v>0</c:v>
                </c:pt>
                <c:pt idx="8448">
                  <c:v>0</c:v>
                </c:pt>
                <c:pt idx="8449">
                  <c:v>0</c:v>
                </c:pt>
                <c:pt idx="8450">
                  <c:v>0</c:v>
                </c:pt>
                <c:pt idx="8451">
                  <c:v>0</c:v>
                </c:pt>
                <c:pt idx="8452">
                  <c:v>0</c:v>
                </c:pt>
                <c:pt idx="8453">
                  <c:v>0</c:v>
                </c:pt>
                <c:pt idx="8454">
                  <c:v>0</c:v>
                </c:pt>
                <c:pt idx="8455">
                  <c:v>0</c:v>
                </c:pt>
                <c:pt idx="8456">
                  <c:v>0</c:v>
                </c:pt>
                <c:pt idx="8457">
                  <c:v>0</c:v>
                </c:pt>
                <c:pt idx="8458">
                  <c:v>0</c:v>
                </c:pt>
                <c:pt idx="8459">
                  <c:v>0</c:v>
                </c:pt>
                <c:pt idx="8460">
                  <c:v>0</c:v>
                </c:pt>
                <c:pt idx="8461">
                  <c:v>0</c:v>
                </c:pt>
                <c:pt idx="8462">
                  <c:v>0</c:v>
                </c:pt>
                <c:pt idx="8463">
                  <c:v>0</c:v>
                </c:pt>
                <c:pt idx="8464">
                  <c:v>0</c:v>
                </c:pt>
                <c:pt idx="8465">
                  <c:v>0</c:v>
                </c:pt>
                <c:pt idx="8466">
                  <c:v>0</c:v>
                </c:pt>
                <c:pt idx="8467">
                  <c:v>0</c:v>
                </c:pt>
                <c:pt idx="8468">
                  <c:v>0</c:v>
                </c:pt>
                <c:pt idx="8469">
                  <c:v>0</c:v>
                </c:pt>
                <c:pt idx="8470">
                  <c:v>0</c:v>
                </c:pt>
                <c:pt idx="8471">
                  <c:v>0</c:v>
                </c:pt>
                <c:pt idx="8472">
                  <c:v>0</c:v>
                </c:pt>
                <c:pt idx="8473">
                  <c:v>0</c:v>
                </c:pt>
                <c:pt idx="8474">
                  <c:v>0</c:v>
                </c:pt>
                <c:pt idx="8475">
                  <c:v>0</c:v>
                </c:pt>
                <c:pt idx="8476">
                  <c:v>0</c:v>
                </c:pt>
                <c:pt idx="8477">
                  <c:v>0</c:v>
                </c:pt>
                <c:pt idx="8478">
                  <c:v>0</c:v>
                </c:pt>
                <c:pt idx="8479">
                  <c:v>0</c:v>
                </c:pt>
                <c:pt idx="8480">
                  <c:v>0</c:v>
                </c:pt>
                <c:pt idx="8481">
                  <c:v>0</c:v>
                </c:pt>
                <c:pt idx="8482">
                  <c:v>0</c:v>
                </c:pt>
                <c:pt idx="8483">
                  <c:v>0</c:v>
                </c:pt>
                <c:pt idx="8484">
                  <c:v>0</c:v>
                </c:pt>
                <c:pt idx="8485">
                  <c:v>0</c:v>
                </c:pt>
                <c:pt idx="8486">
                  <c:v>0</c:v>
                </c:pt>
                <c:pt idx="8487">
                  <c:v>0</c:v>
                </c:pt>
                <c:pt idx="8488">
                  <c:v>0</c:v>
                </c:pt>
                <c:pt idx="8489">
                  <c:v>0</c:v>
                </c:pt>
                <c:pt idx="8490">
                  <c:v>0</c:v>
                </c:pt>
                <c:pt idx="8491">
                  <c:v>0</c:v>
                </c:pt>
                <c:pt idx="8492">
                  <c:v>0</c:v>
                </c:pt>
                <c:pt idx="8493">
                  <c:v>0</c:v>
                </c:pt>
                <c:pt idx="8494">
                  <c:v>0</c:v>
                </c:pt>
                <c:pt idx="8495">
                  <c:v>0</c:v>
                </c:pt>
                <c:pt idx="8496">
                  <c:v>0</c:v>
                </c:pt>
                <c:pt idx="8497">
                  <c:v>0</c:v>
                </c:pt>
                <c:pt idx="8498">
                  <c:v>0</c:v>
                </c:pt>
                <c:pt idx="8499">
                  <c:v>0</c:v>
                </c:pt>
                <c:pt idx="8500">
                  <c:v>0</c:v>
                </c:pt>
                <c:pt idx="8501">
                  <c:v>0</c:v>
                </c:pt>
                <c:pt idx="8502">
                  <c:v>0</c:v>
                </c:pt>
                <c:pt idx="8503">
                  <c:v>0</c:v>
                </c:pt>
                <c:pt idx="8504">
                  <c:v>0</c:v>
                </c:pt>
                <c:pt idx="8505">
                  <c:v>0</c:v>
                </c:pt>
                <c:pt idx="8506">
                  <c:v>0</c:v>
                </c:pt>
                <c:pt idx="8507">
                  <c:v>0</c:v>
                </c:pt>
                <c:pt idx="8508">
                  <c:v>0</c:v>
                </c:pt>
                <c:pt idx="8509">
                  <c:v>0</c:v>
                </c:pt>
                <c:pt idx="8510">
                  <c:v>0</c:v>
                </c:pt>
                <c:pt idx="8511">
                  <c:v>0</c:v>
                </c:pt>
                <c:pt idx="8512">
                  <c:v>0</c:v>
                </c:pt>
                <c:pt idx="8513">
                  <c:v>0</c:v>
                </c:pt>
                <c:pt idx="8514">
                  <c:v>0</c:v>
                </c:pt>
                <c:pt idx="8515">
                  <c:v>0</c:v>
                </c:pt>
                <c:pt idx="8516">
                  <c:v>0</c:v>
                </c:pt>
                <c:pt idx="8517">
                  <c:v>0</c:v>
                </c:pt>
                <c:pt idx="8518">
                  <c:v>0</c:v>
                </c:pt>
                <c:pt idx="8519">
                  <c:v>0</c:v>
                </c:pt>
                <c:pt idx="8520">
                  <c:v>0</c:v>
                </c:pt>
                <c:pt idx="8521">
                  <c:v>0</c:v>
                </c:pt>
                <c:pt idx="8522">
                  <c:v>0</c:v>
                </c:pt>
                <c:pt idx="8523">
                  <c:v>0</c:v>
                </c:pt>
                <c:pt idx="8524">
                  <c:v>0</c:v>
                </c:pt>
                <c:pt idx="8525">
                  <c:v>0</c:v>
                </c:pt>
                <c:pt idx="8526">
                  <c:v>0</c:v>
                </c:pt>
                <c:pt idx="8527">
                  <c:v>0</c:v>
                </c:pt>
                <c:pt idx="8528">
                  <c:v>0</c:v>
                </c:pt>
                <c:pt idx="8529">
                  <c:v>0</c:v>
                </c:pt>
                <c:pt idx="8530">
                  <c:v>0</c:v>
                </c:pt>
                <c:pt idx="8531">
                  <c:v>0</c:v>
                </c:pt>
                <c:pt idx="8532">
                  <c:v>0</c:v>
                </c:pt>
                <c:pt idx="8533">
                  <c:v>0</c:v>
                </c:pt>
                <c:pt idx="8534">
                  <c:v>0</c:v>
                </c:pt>
                <c:pt idx="8535">
                  <c:v>0</c:v>
                </c:pt>
                <c:pt idx="8536">
                  <c:v>0</c:v>
                </c:pt>
                <c:pt idx="8537">
                  <c:v>0</c:v>
                </c:pt>
                <c:pt idx="8538">
                  <c:v>0</c:v>
                </c:pt>
                <c:pt idx="8539">
                  <c:v>0</c:v>
                </c:pt>
                <c:pt idx="8540">
                  <c:v>0</c:v>
                </c:pt>
                <c:pt idx="8541">
                  <c:v>0</c:v>
                </c:pt>
                <c:pt idx="8542">
                  <c:v>0</c:v>
                </c:pt>
                <c:pt idx="8543">
                  <c:v>0</c:v>
                </c:pt>
                <c:pt idx="8544">
                  <c:v>0</c:v>
                </c:pt>
                <c:pt idx="8545">
                  <c:v>0</c:v>
                </c:pt>
                <c:pt idx="8546">
                  <c:v>0</c:v>
                </c:pt>
                <c:pt idx="8547">
                  <c:v>0</c:v>
                </c:pt>
                <c:pt idx="8548">
                  <c:v>0</c:v>
                </c:pt>
                <c:pt idx="8549">
                  <c:v>0</c:v>
                </c:pt>
                <c:pt idx="8550">
                  <c:v>0</c:v>
                </c:pt>
                <c:pt idx="8551">
                  <c:v>0</c:v>
                </c:pt>
                <c:pt idx="8552">
                  <c:v>0</c:v>
                </c:pt>
                <c:pt idx="8553">
                  <c:v>0</c:v>
                </c:pt>
                <c:pt idx="8554">
                  <c:v>0</c:v>
                </c:pt>
                <c:pt idx="8555">
                  <c:v>0</c:v>
                </c:pt>
                <c:pt idx="8556">
                  <c:v>0</c:v>
                </c:pt>
                <c:pt idx="8557">
                  <c:v>0</c:v>
                </c:pt>
                <c:pt idx="8558">
                  <c:v>0</c:v>
                </c:pt>
                <c:pt idx="8559">
                  <c:v>0</c:v>
                </c:pt>
                <c:pt idx="8560">
                  <c:v>0</c:v>
                </c:pt>
                <c:pt idx="8561">
                  <c:v>0</c:v>
                </c:pt>
                <c:pt idx="8562">
                  <c:v>0</c:v>
                </c:pt>
                <c:pt idx="8563">
                  <c:v>0</c:v>
                </c:pt>
                <c:pt idx="8564">
                  <c:v>0</c:v>
                </c:pt>
                <c:pt idx="8565">
                  <c:v>0</c:v>
                </c:pt>
                <c:pt idx="8566">
                  <c:v>0</c:v>
                </c:pt>
                <c:pt idx="8567">
                  <c:v>0</c:v>
                </c:pt>
                <c:pt idx="8568">
                  <c:v>0</c:v>
                </c:pt>
                <c:pt idx="8569">
                  <c:v>0</c:v>
                </c:pt>
                <c:pt idx="8570">
                  <c:v>0</c:v>
                </c:pt>
                <c:pt idx="8571">
                  <c:v>0</c:v>
                </c:pt>
                <c:pt idx="8572">
                  <c:v>0</c:v>
                </c:pt>
                <c:pt idx="8573">
                  <c:v>0</c:v>
                </c:pt>
                <c:pt idx="8574">
                  <c:v>0</c:v>
                </c:pt>
                <c:pt idx="8575">
                  <c:v>0</c:v>
                </c:pt>
                <c:pt idx="8576">
                  <c:v>0</c:v>
                </c:pt>
                <c:pt idx="8577">
                  <c:v>0</c:v>
                </c:pt>
                <c:pt idx="8578">
                  <c:v>0</c:v>
                </c:pt>
                <c:pt idx="8579">
                  <c:v>0</c:v>
                </c:pt>
                <c:pt idx="8580">
                  <c:v>0</c:v>
                </c:pt>
                <c:pt idx="8581">
                  <c:v>0</c:v>
                </c:pt>
                <c:pt idx="8582">
                  <c:v>0</c:v>
                </c:pt>
                <c:pt idx="8583">
                  <c:v>0</c:v>
                </c:pt>
                <c:pt idx="8584">
                  <c:v>0</c:v>
                </c:pt>
                <c:pt idx="8585">
                  <c:v>0</c:v>
                </c:pt>
                <c:pt idx="8586">
                  <c:v>0</c:v>
                </c:pt>
                <c:pt idx="8587">
                  <c:v>0</c:v>
                </c:pt>
                <c:pt idx="8588">
                  <c:v>0</c:v>
                </c:pt>
                <c:pt idx="8589">
                  <c:v>0</c:v>
                </c:pt>
                <c:pt idx="8590">
                  <c:v>0</c:v>
                </c:pt>
                <c:pt idx="8591">
                  <c:v>0</c:v>
                </c:pt>
                <c:pt idx="8592">
                  <c:v>0</c:v>
                </c:pt>
                <c:pt idx="8593">
                  <c:v>0</c:v>
                </c:pt>
                <c:pt idx="8594">
                  <c:v>0</c:v>
                </c:pt>
                <c:pt idx="8595">
                  <c:v>0</c:v>
                </c:pt>
                <c:pt idx="8596">
                  <c:v>0</c:v>
                </c:pt>
                <c:pt idx="8597">
                  <c:v>0</c:v>
                </c:pt>
                <c:pt idx="8598">
                  <c:v>0</c:v>
                </c:pt>
                <c:pt idx="8599">
                  <c:v>0</c:v>
                </c:pt>
                <c:pt idx="8600">
                  <c:v>0</c:v>
                </c:pt>
                <c:pt idx="8601">
                  <c:v>0</c:v>
                </c:pt>
                <c:pt idx="8602">
                  <c:v>0</c:v>
                </c:pt>
                <c:pt idx="8603">
                  <c:v>0</c:v>
                </c:pt>
                <c:pt idx="8604">
                  <c:v>0</c:v>
                </c:pt>
                <c:pt idx="8605">
                  <c:v>0</c:v>
                </c:pt>
                <c:pt idx="8606">
                  <c:v>0</c:v>
                </c:pt>
                <c:pt idx="8607">
                  <c:v>0</c:v>
                </c:pt>
                <c:pt idx="8608">
                  <c:v>0</c:v>
                </c:pt>
                <c:pt idx="8609">
                  <c:v>0</c:v>
                </c:pt>
                <c:pt idx="8610">
                  <c:v>0</c:v>
                </c:pt>
                <c:pt idx="8611">
                  <c:v>0</c:v>
                </c:pt>
                <c:pt idx="8612">
                  <c:v>0</c:v>
                </c:pt>
                <c:pt idx="8613">
                  <c:v>0</c:v>
                </c:pt>
                <c:pt idx="8614">
                  <c:v>0</c:v>
                </c:pt>
                <c:pt idx="8615">
                  <c:v>0</c:v>
                </c:pt>
                <c:pt idx="8616">
                  <c:v>0</c:v>
                </c:pt>
                <c:pt idx="8617">
                  <c:v>0</c:v>
                </c:pt>
                <c:pt idx="8618">
                  <c:v>0</c:v>
                </c:pt>
                <c:pt idx="8619">
                  <c:v>0</c:v>
                </c:pt>
                <c:pt idx="8620">
                  <c:v>0</c:v>
                </c:pt>
                <c:pt idx="8621">
                  <c:v>0</c:v>
                </c:pt>
                <c:pt idx="8622">
                  <c:v>0</c:v>
                </c:pt>
                <c:pt idx="8623">
                  <c:v>0</c:v>
                </c:pt>
                <c:pt idx="8624">
                  <c:v>0</c:v>
                </c:pt>
                <c:pt idx="8625">
                  <c:v>0</c:v>
                </c:pt>
                <c:pt idx="8626">
                  <c:v>0</c:v>
                </c:pt>
                <c:pt idx="8627">
                  <c:v>0</c:v>
                </c:pt>
                <c:pt idx="8628">
                  <c:v>0</c:v>
                </c:pt>
                <c:pt idx="8629">
                  <c:v>0</c:v>
                </c:pt>
                <c:pt idx="8630">
                  <c:v>0</c:v>
                </c:pt>
                <c:pt idx="8631">
                  <c:v>0</c:v>
                </c:pt>
                <c:pt idx="8632">
                  <c:v>0</c:v>
                </c:pt>
                <c:pt idx="8633">
                  <c:v>0</c:v>
                </c:pt>
                <c:pt idx="8634">
                  <c:v>0</c:v>
                </c:pt>
                <c:pt idx="8635">
                  <c:v>0</c:v>
                </c:pt>
                <c:pt idx="8636">
                  <c:v>0</c:v>
                </c:pt>
                <c:pt idx="8637">
                  <c:v>0</c:v>
                </c:pt>
                <c:pt idx="8638">
                  <c:v>0</c:v>
                </c:pt>
                <c:pt idx="8639">
                  <c:v>0</c:v>
                </c:pt>
                <c:pt idx="8640">
                  <c:v>0</c:v>
                </c:pt>
                <c:pt idx="8641">
                  <c:v>0</c:v>
                </c:pt>
                <c:pt idx="8642">
                  <c:v>0</c:v>
                </c:pt>
                <c:pt idx="8643">
                  <c:v>0</c:v>
                </c:pt>
                <c:pt idx="8644">
                  <c:v>0</c:v>
                </c:pt>
                <c:pt idx="8645">
                  <c:v>0</c:v>
                </c:pt>
                <c:pt idx="8646">
                  <c:v>0</c:v>
                </c:pt>
                <c:pt idx="8647">
                  <c:v>0</c:v>
                </c:pt>
                <c:pt idx="8648">
                  <c:v>0</c:v>
                </c:pt>
                <c:pt idx="8649">
                  <c:v>0</c:v>
                </c:pt>
                <c:pt idx="8650">
                  <c:v>0</c:v>
                </c:pt>
                <c:pt idx="8651">
                  <c:v>0</c:v>
                </c:pt>
                <c:pt idx="8652">
                  <c:v>0</c:v>
                </c:pt>
                <c:pt idx="8653">
                  <c:v>0</c:v>
                </c:pt>
                <c:pt idx="8654">
                  <c:v>0</c:v>
                </c:pt>
                <c:pt idx="8655">
                  <c:v>0</c:v>
                </c:pt>
                <c:pt idx="8656">
                  <c:v>0</c:v>
                </c:pt>
                <c:pt idx="8657">
                  <c:v>0</c:v>
                </c:pt>
                <c:pt idx="8658">
                  <c:v>0</c:v>
                </c:pt>
                <c:pt idx="8659">
                  <c:v>0</c:v>
                </c:pt>
                <c:pt idx="8660">
                  <c:v>0</c:v>
                </c:pt>
                <c:pt idx="8661">
                  <c:v>0</c:v>
                </c:pt>
                <c:pt idx="8662">
                  <c:v>0</c:v>
                </c:pt>
                <c:pt idx="8663">
                  <c:v>0</c:v>
                </c:pt>
                <c:pt idx="8664">
                  <c:v>0</c:v>
                </c:pt>
                <c:pt idx="8665">
                  <c:v>0</c:v>
                </c:pt>
                <c:pt idx="8666">
                  <c:v>0</c:v>
                </c:pt>
                <c:pt idx="8667">
                  <c:v>0</c:v>
                </c:pt>
                <c:pt idx="8668">
                  <c:v>0</c:v>
                </c:pt>
                <c:pt idx="8669">
                  <c:v>0</c:v>
                </c:pt>
                <c:pt idx="8670">
                  <c:v>0</c:v>
                </c:pt>
                <c:pt idx="8671">
                  <c:v>0</c:v>
                </c:pt>
                <c:pt idx="8672">
                  <c:v>0</c:v>
                </c:pt>
                <c:pt idx="8673">
                  <c:v>0</c:v>
                </c:pt>
                <c:pt idx="8674">
                  <c:v>0</c:v>
                </c:pt>
                <c:pt idx="8675">
                  <c:v>0</c:v>
                </c:pt>
                <c:pt idx="8676">
                  <c:v>0</c:v>
                </c:pt>
                <c:pt idx="8677">
                  <c:v>0</c:v>
                </c:pt>
                <c:pt idx="8678">
                  <c:v>0</c:v>
                </c:pt>
                <c:pt idx="8679">
                  <c:v>0</c:v>
                </c:pt>
                <c:pt idx="8680">
                  <c:v>0</c:v>
                </c:pt>
                <c:pt idx="8681">
                  <c:v>0</c:v>
                </c:pt>
                <c:pt idx="8682">
                  <c:v>0</c:v>
                </c:pt>
                <c:pt idx="8683">
                  <c:v>0</c:v>
                </c:pt>
                <c:pt idx="8684">
                  <c:v>0</c:v>
                </c:pt>
                <c:pt idx="8685">
                  <c:v>0</c:v>
                </c:pt>
                <c:pt idx="8686">
                  <c:v>0</c:v>
                </c:pt>
                <c:pt idx="8687">
                  <c:v>0</c:v>
                </c:pt>
                <c:pt idx="8688">
                  <c:v>0</c:v>
                </c:pt>
                <c:pt idx="8689">
                  <c:v>0</c:v>
                </c:pt>
                <c:pt idx="8690">
                  <c:v>0</c:v>
                </c:pt>
                <c:pt idx="8691">
                  <c:v>0</c:v>
                </c:pt>
                <c:pt idx="8692">
                  <c:v>0</c:v>
                </c:pt>
                <c:pt idx="8693">
                  <c:v>0</c:v>
                </c:pt>
                <c:pt idx="8694">
                  <c:v>0</c:v>
                </c:pt>
                <c:pt idx="8695">
                  <c:v>0</c:v>
                </c:pt>
                <c:pt idx="8696">
                  <c:v>0</c:v>
                </c:pt>
                <c:pt idx="8697">
                  <c:v>0</c:v>
                </c:pt>
                <c:pt idx="8698">
                  <c:v>0</c:v>
                </c:pt>
                <c:pt idx="8699">
                  <c:v>0</c:v>
                </c:pt>
                <c:pt idx="8700">
                  <c:v>0</c:v>
                </c:pt>
                <c:pt idx="8701">
                  <c:v>0</c:v>
                </c:pt>
                <c:pt idx="8702">
                  <c:v>0</c:v>
                </c:pt>
                <c:pt idx="8703">
                  <c:v>0</c:v>
                </c:pt>
                <c:pt idx="8704">
                  <c:v>0</c:v>
                </c:pt>
                <c:pt idx="8705">
                  <c:v>0</c:v>
                </c:pt>
                <c:pt idx="8706">
                  <c:v>0</c:v>
                </c:pt>
                <c:pt idx="8707">
                  <c:v>0</c:v>
                </c:pt>
                <c:pt idx="8708">
                  <c:v>0</c:v>
                </c:pt>
                <c:pt idx="8709">
                  <c:v>0</c:v>
                </c:pt>
                <c:pt idx="8710">
                  <c:v>0</c:v>
                </c:pt>
                <c:pt idx="8711">
                  <c:v>0</c:v>
                </c:pt>
                <c:pt idx="8712">
                  <c:v>0</c:v>
                </c:pt>
                <c:pt idx="8713">
                  <c:v>0</c:v>
                </c:pt>
                <c:pt idx="8714">
                  <c:v>0</c:v>
                </c:pt>
                <c:pt idx="8715">
                  <c:v>0</c:v>
                </c:pt>
                <c:pt idx="8716">
                  <c:v>0</c:v>
                </c:pt>
                <c:pt idx="8717">
                  <c:v>0</c:v>
                </c:pt>
                <c:pt idx="8718">
                  <c:v>0</c:v>
                </c:pt>
                <c:pt idx="8719">
                  <c:v>0</c:v>
                </c:pt>
                <c:pt idx="8720">
                  <c:v>0</c:v>
                </c:pt>
                <c:pt idx="8721">
                  <c:v>0</c:v>
                </c:pt>
                <c:pt idx="8722">
                  <c:v>0</c:v>
                </c:pt>
                <c:pt idx="8723">
                  <c:v>0</c:v>
                </c:pt>
                <c:pt idx="8724">
                  <c:v>0</c:v>
                </c:pt>
                <c:pt idx="8725">
                  <c:v>0</c:v>
                </c:pt>
                <c:pt idx="8726">
                  <c:v>0</c:v>
                </c:pt>
                <c:pt idx="8727">
                  <c:v>0</c:v>
                </c:pt>
                <c:pt idx="8728">
                  <c:v>0</c:v>
                </c:pt>
                <c:pt idx="8729">
                  <c:v>0</c:v>
                </c:pt>
                <c:pt idx="8730">
                  <c:v>0</c:v>
                </c:pt>
                <c:pt idx="8731">
                  <c:v>0</c:v>
                </c:pt>
                <c:pt idx="8732">
                  <c:v>0</c:v>
                </c:pt>
                <c:pt idx="8733">
                  <c:v>0</c:v>
                </c:pt>
                <c:pt idx="8734">
                  <c:v>0</c:v>
                </c:pt>
                <c:pt idx="8735">
                  <c:v>0</c:v>
                </c:pt>
                <c:pt idx="8736">
                  <c:v>0</c:v>
                </c:pt>
                <c:pt idx="8737">
                  <c:v>0</c:v>
                </c:pt>
                <c:pt idx="8738">
                  <c:v>0</c:v>
                </c:pt>
                <c:pt idx="8739">
                  <c:v>0</c:v>
                </c:pt>
                <c:pt idx="8740">
                  <c:v>0</c:v>
                </c:pt>
                <c:pt idx="8741">
                  <c:v>0</c:v>
                </c:pt>
                <c:pt idx="8742">
                  <c:v>0</c:v>
                </c:pt>
                <c:pt idx="8743">
                  <c:v>0</c:v>
                </c:pt>
                <c:pt idx="8744">
                  <c:v>0</c:v>
                </c:pt>
                <c:pt idx="8745">
                  <c:v>0</c:v>
                </c:pt>
                <c:pt idx="8746">
                  <c:v>0</c:v>
                </c:pt>
                <c:pt idx="8747">
                  <c:v>0</c:v>
                </c:pt>
                <c:pt idx="8748">
                  <c:v>0</c:v>
                </c:pt>
                <c:pt idx="8749">
                  <c:v>0</c:v>
                </c:pt>
                <c:pt idx="8750">
                  <c:v>0</c:v>
                </c:pt>
                <c:pt idx="8751">
                  <c:v>0</c:v>
                </c:pt>
                <c:pt idx="8752">
                  <c:v>0</c:v>
                </c:pt>
                <c:pt idx="8753">
                  <c:v>0</c:v>
                </c:pt>
                <c:pt idx="8754">
                  <c:v>0</c:v>
                </c:pt>
                <c:pt idx="8755">
                  <c:v>0</c:v>
                </c:pt>
                <c:pt idx="8756">
                  <c:v>0</c:v>
                </c:pt>
                <c:pt idx="8757">
                  <c:v>0</c:v>
                </c:pt>
                <c:pt idx="8758">
                  <c:v>0</c:v>
                </c:pt>
                <c:pt idx="8759">
                  <c:v>0</c:v>
                </c:pt>
                <c:pt idx="8760">
                  <c:v>0</c:v>
                </c:pt>
                <c:pt idx="8761">
                  <c:v>0</c:v>
                </c:pt>
                <c:pt idx="8762">
                  <c:v>0</c:v>
                </c:pt>
                <c:pt idx="8763">
                  <c:v>0</c:v>
                </c:pt>
                <c:pt idx="8764">
                  <c:v>0</c:v>
                </c:pt>
                <c:pt idx="8765">
                  <c:v>0</c:v>
                </c:pt>
                <c:pt idx="8766">
                  <c:v>0</c:v>
                </c:pt>
                <c:pt idx="8767">
                  <c:v>0</c:v>
                </c:pt>
                <c:pt idx="8768">
                  <c:v>0</c:v>
                </c:pt>
                <c:pt idx="8769">
                  <c:v>0</c:v>
                </c:pt>
                <c:pt idx="8770">
                  <c:v>0</c:v>
                </c:pt>
                <c:pt idx="8771">
                  <c:v>0</c:v>
                </c:pt>
                <c:pt idx="8772">
                  <c:v>0</c:v>
                </c:pt>
                <c:pt idx="8773">
                  <c:v>0</c:v>
                </c:pt>
                <c:pt idx="8774">
                  <c:v>0</c:v>
                </c:pt>
                <c:pt idx="8775">
                  <c:v>0</c:v>
                </c:pt>
                <c:pt idx="8776">
                  <c:v>0</c:v>
                </c:pt>
                <c:pt idx="8777">
                  <c:v>0</c:v>
                </c:pt>
                <c:pt idx="8778">
                  <c:v>0</c:v>
                </c:pt>
                <c:pt idx="8779">
                  <c:v>0</c:v>
                </c:pt>
                <c:pt idx="8780">
                  <c:v>0</c:v>
                </c:pt>
                <c:pt idx="8781">
                  <c:v>0</c:v>
                </c:pt>
                <c:pt idx="8782">
                  <c:v>0</c:v>
                </c:pt>
                <c:pt idx="8783">
                  <c:v>0</c:v>
                </c:pt>
                <c:pt idx="8784">
                  <c:v>0</c:v>
                </c:pt>
                <c:pt idx="8785">
                  <c:v>0</c:v>
                </c:pt>
                <c:pt idx="8786">
                  <c:v>0</c:v>
                </c:pt>
                <c:pt idx="8787">
                  <c:v>0</c:v>
                </c:pt>
                <c:pt idx="8788">
                  <c:v>0</c:v>
                </c:pt>
                <c:pt idx="8789">
                  <c:v>0</c:v>
                </c:pt>
                <c:pt idx="8790">
                  <c:v>0</c:v>
                </c:pt>
                <c:pt idx="8791">
                  <c:v>0</c:v>
                </c:pt>
                <c:pt idx="8792">
                  <c:v>0</c:v>
                </c:pt>
                <c:pt idx="8793">
                  <c:v>0</c:v>
                </c:pt>
                <c:pt idx="8794">
                  <c:v>0</c:v>
                </c:pt>
                <c:pt idx="8795">
                  <c:v>0</c:v>
                </c:pt>
                <c:pt idx="8796">
                  <c:v>0</c:v>
                </c:pt>
                <c:pt idx="8797">
                  <c:v>0</c:v>
                </c:pt>
                <c:pt idx="8798">
                  <c:v>0</c:v>
                </c:pt>
                <c:pt idx="8799">
                  <c:v>0</c:v>
                </c:pt>
                <c:pt idx="8800">
                  <c:v>0</c:v>
                </c:pt>
                <c:pt idx="8801">
                  <c:v>0</c:v>
                </c:pt>
                <c:pt idx="8802">
                  <c:v>0</c:v>
                </c:pt>
                <c:pt idx="8803">
                  <c:v>0</c:v>
                </c:pt>
                <c:pt idx="8804">
                  <c:v>0</c:v>
                </c:pt>
                <c:pt idx="8805">
                  <c:v>0</c:v>
                </c:pt>
                <c:pt idx="8806">
                  <c:v>0</c:v>
                </c:pt>
                <c:pt idx="8807">
                  <c:v>0</c:v>
                </c:pt>
                <c:pt idx="8808">
                  <c:v>0</c:v>
                </c:pt>
                <c:pt idx="8809">
                  <c:v>0</c:v>
                </c:pt>
                <c:pt idx="8810">
                  <c:v>0</c:v>
                </c:pt>
                <c:pt idx="8811">
                  <c:v>0</c:v>
                </c:pt>
                <c:pt idx="8812">
                  <c:v>0</c:v>
                </c:pt>
                <c:pt idx="8813">
                  <c:v>0</c:v>
                </c:pt>
                <c:pt idx="8814">
                  <c:v>0</c:v>
                </c:pt>
                <c:pt idx="8815">
                  <c:v>0</c:v>
                </c:pt>
                <c:pt idx="8816">
                  <c:v>0</c:v>
                </c:pt>
                <c:pt idx="8817">
                  <c:v>0</c:v>
                </c:pt>
                <c:pt idx="8818">
                  <c:v>0</c:v>
                </c:pt>
                <c:pt idx="8819">
                  <c:v>0</c:v>
                </c:pt>
                <c:pt idx="8820">
                  <c:v>0</c:v>
                </c:pt>
                <c:pt idx="8821">
                  <c:v>0</c:v>
                </c:pt>
                <c:pt idx="8822">
                  <c:v>0</c:v>
                </c:pt>
                <c:pt idx="8823">
                  <c:v>0</c:v>
                </c:pt>
                <c:pt idx="8824">
                  <c:v>0</c:v>
                </c:pt>
                <c:pt idx="8825">
                  <c:v>0</c:v>
                </c:pt>
                <c:pt idx="8826">
                  <c:v>0</c:v>
                </c:pt>
                <c:pt idx="8827">
                  <c:v>0</c:v>
                </c:pt>
                <c:pt idx="8828">
                  <c:v>0</c:v>
                </c:pt>
                <c:pt idx="8829">
                  <c:v>0</c:v>
                </c:pt>
                <c:pt idx="8830">
                  <c:v>0</c:v>
                </c:pt>
                <c:pt idx="8831">
                  <c:v>0</c:v>
                </c:pt>
                <c:pt idx="8832">
                  <c:v>0</c:v>
                </c:pt>
                <c:pt idx="8833">
                  <c:v>0</c:v>
                </c:pt>
                <c:pt idx="8834">
                  <c:v>0</c:v>
                </c:pt>
                <c:pt idx="8835">
                  <c:v>0</c:v>
                </c:pt>
                <c:pt idx="8836">
                  <c:v>0</c:v>
                </c:pt>
                <c:pt idx="8837">
                  <c:v>0</c:v>
                </c:pt>
                <c:pt idx="8838">
                  <c:v>0</c:v>
                </c:pt>
                <c:pt idx="8839">
                  <c:v>0</c:v>
                </c:pt>
                <c:pt idx="8840">
                  <c:v>0</c:v>
                </c:pt>
                <c:pt idx="8841">
                  <c:v>0</c:v>
                </c:pt>
                <c:pt idx="8842">
                  <c:v>0</c:v>
                </c:pt>
                <c:pt idx="8843">
                  <c:v>0</c:v>
                </c:pt>
                <c:pt idx="8844">
                  <c:v>0</c:v>
                </c:pt>
                <c:pt idx="8845">
                  <c:v>0</c:v>
                </c:pt>
                <c:pt idx="8846">
                  <c:v>0</c:v>
                </c:pt>
                <c:pt idx="8847">
                  <c:v>0</c:v>
                </c:pt>
                <c:pt idx="8848">
                  <c:v>0</c:v>
                </c:pt>
                <c:pt idx="8849">
                  <c:v>0</c:v>
                </c:pt>
                <c:pt idx="8850">
                  <c:v>0</c:v>
                </c:pt>
                <c:pt idx="8851">
                  <c:v>0</c:v>
                </c:pt>
                <c:pt idx="8852">
                  <c:v>0</c:v>
                </c:pt>
                <c:pt idx="8853">
                  <c:v>0</c:v>
                </c:pt>
                <c:pt idx="8854">
                  <c:v>0</c:v>
                </c:pt>
                <c:pt idx="8855">
                  <c:v>0</c:v>
                </c:pt>
                <c:pt idx="8856">
                  <c:v>0</c:v>
                </c:pt>
                <c:pt idx="8857">
                  <c:v>0</c:v>
                </c:pt>
                <c:pt idx="8858">
                  <c:v>0</c:v>
                </c:pt>
                <c:pt idx="8859">
                  <c:v>0</c:v>
                </c:pt>
                <c:pt idx="8860">
                  <c:v>0</c:v>
                </c:pt>
                <c:pt idx="8861">
                  <c:v>0</c:v>
                </c:pt>
                <c:pt idx="8862">
                  <c:v>0</c:v>
                </c:pt>
                <c:pt idx="8863">
                  <c:v>0</c:v>
                </c:pt>
                <c:pt idx="8864">
                  <c:v>0</c:v>
                </c:pt>
                <c:pt idx="8865">
                  <c:v>0</c:v>
                </c:pt>
                <c:pt idx="8866">
                  <c:v>0</c:v>
                </c:pt>
                <c:pt idx="8867">
                  <c:v>0</c:v>
                </c:pt>
                <c:pt idx="8868">
                  <c:v>0</c:v>
                </c:pt>
                <c:pt idx="8869">
                  <c:v>0</c:v>
                </c:pt>
                <c:pt idx="8870">
                  <c:v>0</c:v>
                </c:pt>
                <c:pt idx="8871">
                  <c:v>0</c:v>
                </c:pt>
                <c:pt idx="8872">
                  <c:v>0</c:v>
                </c:pt>
                <c:pt idx="8873">
                  <c:v>0</c:v>
                </c:pt>
                <c:pt idx="8874">
                  <c:v>0</c:v>
                </c:pt>
                <c:pt idx="8875">
                  <c:v>0</c:v>
                </c:pt>
                <c:pt idx="8876">
                  <c:v>0</c:v>
                </c:pt>
                <c:pt idx="8877">
                  <c:v>0</c:v>
                </c:pt>
                <c:pt idx="8878">
                  <c:v>0</c:v>
                </c:pt>
                <c:pt idx="8879">
                  <c:v>0</c:v>
                </c:pt>
                <c:pt idx="8880">
                  <c:v>0</c:v>
                </c:pt>
                <c:pt idx="8881">
                  <c:v>0</c:v>
                </c:pt>
                <c:pt idx="8882">
                  <c:v>0</c:v>
                </c:pt>
                <c:pt idx="8883">
                  <c:v>0</c:v>
                </c:pt>
                <c:pt idx="8884">
                  <c:v>0</c:v>
                </c:pt>
                <c:pt idx="8885">
                  <c:v>0</c:v>
                </c:pt>
                <c:pt idx="8886">
                  <c:v>0</c:v>
                </c:pt>
                <c:pt idx="8887">
                  <c:v>0</c:v>
                </c:pt>
                <c:pt idx="8888">
                  <c:v>0</c:v>
                </c:pt>
                <c:pt idx="8889">
                  <c:v>0</c:v>
                </c:pt>
                <c:pt idx="8890">
                  <c:v>0</c:v>
                </c:pt>
                <c:pt idx="8891">
                  <c:v>0</c:v>
                </c:pt>
                <c:pt idx="8892">
                  <c:v>0</c:v>
                </c:pt>
                <c:pt idx="8893">
                  <c:v>0</c:v>
                </c:pt>
                <c:pt idx="8894">
                  <c:v>0</c:v>
                </c:pt>
                <c:pt idx="8895">
                  <c:v>0</c:v>
                </c:pt>
                <c:pt idx="8896">
                  <c:v>0</c:v>
                </c:pt>
                <c:pt idx="8897">
                  <c:v>0</c:v>
                </c:pt>
                <c:pt idx="8898">
                  <c:v>0</c:v>
                </c:pt>
                <c:pt idx="8899">
                  <c:v>0</c:v>
                </c:pt>
                <c:pt idx="8900">
                  <c:v>0</c:v>
                </c:pt>
                <c:pt idx="8901">
                  <c:v>0</c:v>
                </c:pt>
                <c:pt idx="8902">
                  <c:v>0</c:v>
                </c:pt>
                <c:pt idx="8903">
                  <c:v>0</c:v>
                </c:pt>
                <c:pt idx="8904">
                  <c:v>0</c:v>
                </c:pt>
                <c:pt idx="8905">
                  <c:v>0</c:v>
                </c:pt>
                <c:pt idx="8906">
                  <c:v>0</c:v>
                </c:pt>
                <c:pt idx="8907">
                  <c:v>0</c:v>
                </c:pt>
                <c:pt idx="8908">
                  <c:v>0</c:v>
                </c:pt>
                <c:pt idx="8909">
                  <c:v>0</c:v>
                </c:pt>
                <c:pt idx="8910">
                  <c:v>0</c:v>
                </c:pt>
                <c:pt idx="8911">
                  <c:v>0</c:v>
                </c:pt>
                <c:pt idx="8912">
                  <c:v>0</c:v>
                </c:pt>
                <c:pt idx="8913">
                  <c:v>0</c:v>
                </c:pt>
                <c:pt idx="8914">
                  <c:v>0</c:v>
                </c:pt>
                <c:pt idx="8915">
                  <c:v>0</c:v>
                </c:pt>
                <c:pt idx="8916">
                  <c:v>0</c:v>
                </c:pt>
                <c:pt idx="8917">
                  <c:v>0</c:v>
                </c:pt>
                <c:pt idx="8918">
                  <c:v>0</c:v>
                </c:pt>
                <c:pt idx="8919">
                  <c:v>0</c:v>
                </c:pt>
                <c:pt idx="8920">
                  <c:v>0</c:v>
                </c:pt>
                <c:pt idx="8921">
                  <c:v>0</c:v>
                </c:pt>
                <c:pt idx="8922">
                  <c:v>0</c:v>
                </c:pt>
                <c:pt idx="8923">
                  <c:v>0</c:v>
                </c:pt>
                <c:pt idx="8924">
                  <c:v>0</c:v>
                </c:pt>
                <c:pt idx="8925">
                  <c:v>0</c:v>
                </c:pt>
                <c:pt idx="8926">
                  <c:v>0</c:v>
                </c:pt>
                <c:pt idx="8927">
                  <c:v>0</c:v>
                </c:pt>
                <c:pt idx="8928">
                  <c:v>0</c:v>
                </c:pt>
                <c:pt idx="8929">
                  <c:v>0</c:v>
                </c:pt>
                <c:pt idx="8930">
                  <c:v>0</c:v>
                </c:pt>
                <c:pt idx="8931">
                  <c:v>0</c:v>
                </c:pt>
                <c:pt idx="8932">
                  <c:v>0</c:v>
                </c:pt>
                <c:pt idx="8933">
                  <c:v>0</c:v>
                </c:pt>
                <c:pt idx="8934">
                  <c:v>0</c:v>
                </c:pt>
                <c:pt idx="8935">
                  <c:v>0</c:v>
                </c:pt>
                <c:pt idx="8936">
                  <c:v>0</c:v>
                </c:pt>
                <c:pt idx="8937">
                  <c:v>0</c:v>
                </c:pt>
                <c:pt idx="8938">
                  <c:v>0</c:v>
                </c:pt>
                <c:pt idx="8939">
                  <c:v>0</c:v>
                </c:pt>
                <c:pt idx="8940">
                  <c:v>0</c:v>
                </c:pt>
                <c:pt idx="8941">
                  <c:v>0</c:v>
                </c:pt>
                <c:pt idx="8942">
                  <c:v>0</c:v>
                </c:pt>
                <c:pt idx="8943">
                  <c:v>0</c:v>
                </c:pt>
                <c:pt idx="8944">
                  <c:v>0</c:v>
                </c:pt>
                <c:pt idx="8945">
                  <c:v>0</c:v>
                </c:pt>
                <c:pt idx="8946">
                  <c:v>0</c:v>
                </c:pt>
                <c:pt idx="8947">
                  <c:v>0</c:v>
                </c:pt>
                <c:pt idx="8948">
                  <c:v>0</c:v>
                </c:pt>
                <c:pt idx="8949">
                  <c:v>0</c:v>
                </c:pt>
                <c:pt idx="8950">
                  <c:v>0</c:v>
                </c:pt>
                <c:pt idx="8951">
                  <c:v>0</c:v>
                </c:pt>
                <c:pt idx="8952">
                  <c:v>0</c:v>
                </c:pt>
                <c:pt idx="8953">
                  <c:v>0</c:v>
                </c:pt>
                <c:pt idx="8954">
                  <c:v>0</c:v>
                </c:pt>
                <c:pt idx="8955">
                  <c:v>0</c:v>
                </c:pt>
                <c:pt idx="8956">
                  <c:v>0</c:v>
                </c:pt>
                <c:pt idx="8957">
                  <c:v>0</c:v>
                </c:pt>
                <c:pt idx="8958">
                  <c:v>0</c:v>
                </c:pt>
                <c:pt idx="8959">
                  <c:v>0</c:v>
                </c:pt>
                <c:pt idx="8960">
                  <c:v>0</c:v>
                </c:pt>
                <c:pt idx="8961">
                  <c:v>0</c:v>
                </c:pt>
                <c:pt idx="8962">
                  <c:v>0</c:v>
                </c:pt>
                <c:pt idx="8963">
                  <c:v>0</c:v>
                </c:pt>
                <c:pt idx="8964">
                  <c:v>0</c:v>
                </c:pt>
                <c:pt idx="8965">
                  <c:v>0</c:v>
                </c:pt>
                <c:pt idx="8966">
                  <c:v>0</c:v>
                </c:pt>
                <c:pt idx="8967">
                  <c:v>0</c:v>
                </c:pt>
                <c:pt idx="8968">
                  <c:v>0</c:v>
                </c:pt>
                <c:pt idx="8969">
                  <c:v>0</c:v>
                </c:pt>
                <c:pt idx="8970">
                  <c:v>0</c:v>
                </c:pt>
                <c:pt idx="8971">
                  <c:v>0</c:v>
                </c:pt>
                <c:pt idx="8972">
                  <c:v>0</c:v>
                </c:pt>
                <c:pt idx="8973">
                  <c:v>0</c:v>
                </c:pt>
                <c:pt idx="8974">
                  <c:v>0</c:v>
                </c:pt>
                <c:pt idx="8975">
                  <c:v>0</c:v>
                </c:pt>
                <c:pt idx="8976">
                  <c:v>0</c:v>
                </c:pt>
                <c:pt idx="8977">
                  <c:v>0</c:v>
                </c:pt>
                <c:pt idx="8978">
                  <c:v>0</c:v>
                </c:pt>
                <c:pt idx="8979">
                  <c:v>0</c:v>
                </c:pt>
                <c:pt idx="8980">
                  <c:v>0</c:v>
                </c:pt>
                <c:pt idx="8981">
                  <c:v>0</c:v>
                </c:pt>
                <c:pt idx="8982">
                  <c:v>0</c:v>
                </c:pt>
                <c:pt idx="8983">
                  <c:v>0</c:v>
                </c:pt>
                <c:pt idx="8984">
                  <c:v>0</c:v>
                </c:pt>
                <c:pt idx="8985">
                  <c:v>0</c:v>
                </c:pt>
                <c:pt idx="8986">
                  <c:v>0</c:v>
                </c:pt>
                <c:pt idx="8987">
                  <c:v>0</c:v>
                </c:pt>
                <c:pt idx="8988">
                  <c:v>0</c:v>
                </c:pt>
                <c:pt idx="8989">
                  <c:v>0</c:v>
                </c:pt>
                <c:pt idx="8990">
                  <c:v>0</c:v>
                </c:pt>
                <c:pt idx="8991">
                  <c:v>0</c:v>
                </c:pt>
                <c:pt idx="8992">
                  <c:v>0</c:v>
                </c:pt>
                <c:pt idx="8993">
                  <c:v>0</c:v>
                </c:pt>
                <c:pt idx="8994">
                  <c:v>0</c:v>
                </c:pt>
                <c:pt idx="8995">
                  <c:v>0</c:v>
                </c:pt>
                <c:pt idx="8996">
                  <c:v>0</c:v>
                </c:pt>
                <c:pt idx="8997">
                  <c:v>0</c:v>
                </c:pt>
                <c:pt idx="8998">
                  <c:v>0</c:v>
                </c:pt>
                <c:pt idx="8999">
                  <c:v>0</c:v>
                </c:pt>
                <c:pt idx="9000">
                  <c:v>0</c:v>
                </c:pt>
                <c:pt idx="9001">
                  <c:v>0</c:v>
                </c:pt>
                <c:pt idx="9002">
                  <c:v>0</c:v>
                </c:pt>
                <c:pt idx="9003">
                  <c:v>0</c:v>
                </c:pt>
                <c:pt idx="9004">
                  <c:v>0</c:v>
                </c:pt>
                <c:pt idx="9005">
                  <c:v>0</c:v>
                </c:pt>
                <c:pt idx="9006">
                  <c:v>0</c:v>
                </c:pt>
                <c:pt idx="9007">
                  <c:v>0</c:v>
                </c:pt>
                <c:pt idx="9008">
                  <c:v>0</c:v>
                </c:pt>
                <c:pt idx="9009">
                  <c:v>0</c:v>
                </c:pt>
                <c:pt idx="9010">
                  <c:v>0</c:v>
                </c:pt>
                <c:pt idx="9011">
                  <c:v>0</c:v>
                </c:pt>
                <c:pt idx="9012">
                  <c:v>0</c:v>
                </c:pt>
                <c:pt idx="9013">
                  <c:v>0</c:v>
                </c:pt>
                <c:pt idx="9014">
                  <c:v>0</c:v>
                </c:pt>
                <c:pt idx="9015">
                  <c:v>0</c:v>
                </c:pt>
                <c:pt idx="9016">
                  <c:v>0</c:v>
                </c:pt>
                <c:pt idx="9017">
                  <c:v>0</c:v>
                </c:pt>
                <c:pt idx="9018">
                  <c:v>0</c:v>
                </c:pt>
                <c:pt idx="9019">
                  <c:v>0</c:v>
                </c:pt>
                <c:pt idx="9020">
                  <c:v>0</c:v>
                </c:pt>
                <c:pt idx="9021">
                  <c:v>0</c:v>
                </c:pt>
                <c:pt idx="9022">
                  <c:v>0</c:v>
                </c:pt>
                <c:pt idx="9023">
                  <c:v>0</c:v>
                </c:pt>
                <c:pt idx="9024">
                  <c:v>0</c:v>
                </c:pt>
                <c:pt idx="9025">
                  <c:v>0</c:v>
                </c:pt>
                <c:pt idx="9026">
                  <c:v>0</c:v>
                </c:pt>
                <c:pt idx="9027">
                  <c:v>0</c:v>
                </c:pt>
                <c:pt idx="9028">
                  <c:v>0</c:v>
                </c:pt>
                <c:pt idx="9029">
                  <c:v>0</c:v>
                </c:pt>
                <c:pt idx="9030">
                  <c:v>0</c:v>
                </c:pt>
                <c:pt idx="9031">
                  <c:v>0</c:v>
                </c:pt>
                <c:pt idx="9032">
                  <c:v>0</c:v>
                </c:pt>
                <c:pt idx="9033">
                  <c:v>0</c:v>
                </c:pt>
                <c:pt idx="9034">
                  <c:v>0</c:v>
                </c:pt>
                <c:pt idx="9035">
                  <c:v>0</c:v>
                </c:pt>
                <c:pt idx="9036">
                  <c:v>0</c:v>
                </c:pt>
                <c:pt idx="9037">
                  <c:v>0</c:v>
                </c:pt>
                <c:pt idx="9038">
                  <c:v>0</c:v>
                </c:pt>
                <c:pt idx="9039">
                  <c:v>0</c:v>
                </c:pt>
                <c:pt idx="9040">
                  <c:v>0</c:v>
                </c:pt>
                <c:pt idx="9041">
                  <c:v>0</c:v>
                </c:pt>
                <c:pt idx="9042">
                  <c:v>0</c:v>
                </c:pt>
                <c:pt idx="9043">
                  <c:v>0</c:v>
                </c:pt>
                <c:pt idx="9044">
                  <c:v>0</c:v>
                </c:pt>
                <c:pt idx="9045">
                  <c:v>0</c:v>
                </c:pt>
                <c:pt idx="9046">
                  <c:v>0</c:v>
                </c:pt>
                <c:pt idx="9047">
                  <c:v>0</c:v>
                </c:pt>
                <c:pt idx="9048">
                  <c:v>0</c:v>
                </c:pt>
                <c:pt idx="9049">
                  <c:v>0</c:v>
                </c:pt>
                <c:pt idx="9050">
                  <c:v>0</c:v>
                </c:pt>
                <c:pt idx="9051">
                  <c:v>0</c:v>
                </c:pt>
                <c:pt idx="9052">
                  <c:v>0</c:v>
                </c:pt>
                <c:pt idx="9053">
                  <c:v>0</c:v>
                </c:pt>
                <c:pt idx="9054">
                  <c:v>0</c:v>
                </c:pt>
                <c:pt idx="9055">
                  <c:v>0</c:v>
                </c:pt>
                <c:pt idx="9056">
                  <c:v>0</c:v>
                </c:pt>
                <c:pt idx="9057">
                  <c:v>0</c:v>
                </c:pt>
                <c:pt idx="9058">
                  <c:v>0</c:v>
                </c:pt>
                <c:pt idx="9059">
                  <c:v>0</c:v>
                </c:pt>
                <c:pt idx="9060">
                  <c:v>0</c:v>
                </c:pt>
                <c:pt idx="9061">
                  <c:v>0</c:v>
                </c:pt>
                <c:pt idx="9062">
                  <c:v>0</c:v>
                </c:pt>
                <c:pt idx="9063">
                  <c:v>0</c:v>
                </c:pt>
                <c:pt idx="9064">
                  <c:v>0</c:v>
                </c:pt>
                <c:pt idx="9065">
                  <c:v>0</c:v>
                </c:pt>
                <c:pt idx="9066">
                  <c:v>0</c:v>
                </c:pt>
                <c:pt idx="9067">
                  <c:v>0</c:v>
                </c:pt>
                <c:pt idx="9068">
                  <c:v>0</c:v>
                </c:pt>
                <c:pt idx="9069">
                  <c:v>0</c:v>
                </c:pt>
                <c:pt idx="9070">
                  <c:v>0</c:v>
                </c:pt>
                <c:pt idx="9071">
                  <c:v>0</c:v>
                </c:pt>
                <c:pt idx="9072">
                  <c:v>0</c:v>
                </c:pt>
                <c:pt idx="9073">
                  <c:v>0</c:v>
                </c:pt>
                <c:pt idx="9074">
                  <c:v>0</c:v>
                </c:pt>
                <c:pt idx="9075">
                  <c:v>0</c:v>
                </c:pt>
                <c:pt idx="9076">
                  <c:v>0</c:v>
                </c:pt>
                <c:pt idx="9077">
                  <c:v>0</c:v>
                </c:pt>
                <c:pt idx="9078">
                  <c:v>0</c:v>
                </c:pt>
                <c:pt idx="9079">
                  <c:v>0</c:v>
                </c:pt>
                <c:pt idx="9080">
                  <c:v>0</c:v>
                </c:pt>
                <c:pt idx="9081">
                  <c:v>0</c:v>
                </c:pt>
                <c:pt idx="9082">
                  <c:v>0</c:v>
                </c:pt>
                <c:pt idx="9083">
                  <c:v>0</c:v>
                </c:pt>
                <c:pt idx="9084">
                  <c:v>0</c:v>
                </c:pt>
                <c:pt idx="9085">
                  <c:v>0</c:v>
                </c:pt>
                <c:pt idx="9086">
                  <c:v>0</c:v>
                </c:pt>
                <c:pt idx="9087">
                  <c:v>0</c:v>
                </c:pt>
                <c:pt idx="9088">
                  <c:v>0</c:v>
                </c:pt>
                <c:pt idx="9089">
                  <c:v>0</c:v>
                </c:pt>
                <c:pt idx="9090">
                  <c:v>0</c:v>
                </c:pt>
                <c:pt idx="9091">
                  <c:v>0</c:v>
                </c:pt>
                <c:pt idx="9092">
                  <c:v>0</c:v>
                </c:pt>
                <c:pt idx="9093">
                  <c:v>0</c:v>
                </c:pt>
                <c:pt idx="9094">
                  <c:v>0</c:v>
                </c:pt>
                <c:pt idx="9095">
                  <c:v>0</c:v>
                </c:pt>
                <c:pt idx="9096">
                  <c:v>0</c:v>
                </c:pt>
                <c:pt idx="9097">
                  <c:v>0</c:v>
                </c:pt>
                <c:pt idx="9098">
                  <c:v>0</c:v>
                </c:pt>
                <c:pt idx="9099">
                  <c:v>0</c:v>
                </c:pt>
                <c:pt idx="9100">
                  <c:v>0</c:v>
                </c:pt>
                <c:pt idx="9101">
                  <c:v>0</c:v>
                </c:pt>
                <c:pt idx="9102">
                  <c:v>0</c:v>
                </c:pt>
                <c:pt idx="9103">
                  <c:v>0</c:v>
                </c:pt>
                <c:pt idx="9104">
                  <c:v>0</c:v>
                </c:pt>
                <c:pt idx="9105">
                  <c:v>0</c:v>
                </c:pt>
                <c:pt idx="9106">
                  <c:v>0</c:v>
                </c:pt>
                <c:pt idx="9107">
                  <c:v>0</c:v>
                </c:pt>
                <c:pt idx="9108">
                  <c:v>0</c:v>
                </c:pt>
                <c:pt idx="9109">
                  <c:v>0</c:v>
                </c:pt>
                <c:pt idx="9110">
                  <c:v>0</c:v>
                </c:pt>
                <c:pt idx="9111">
                  <c:v>0</c:v>
                </c:pt>
                <c:pt idx="9112">
                  <c:v>0</c:v>
                </c:pt>
                <c:pt idx="9113">
                  <c:v>0</c:v>
                </c:pt>
                <c:pt idx="9114">
                  <c:v>0</c:v>
                </c:pt>
                <c:pt idx="9115">
                  <c:v>0</c:v>
                </c:pt>
                <c:pt idx="9116">
                  <c:v>0</c:v>
                </c:pt>
                <c:pt idx="9117">
                  <c:v>0</c:v>
                </c:pt>
                <c:pt idx="9118">
                  <c:v>0</c:v>
                </c:pt>
                <c:pt idx="9119">
                  <c:v>0</c:v>
                </c:pt>
                <c:pt idx="9120">
                  <c:v>0</c:v>
                </c:pt>
                <c:pt idx="9121">
                  <c:v>0</c:v>
                </c:pt>
                <c:pt idx="9122">
                  <c:v>0</c:v>
                </c:pt>
                <c:pt idx="9123">
                  <c:v>0</c:v>
                </c:pt>
                <c:pt idx="9124">
                  <c:v>0</c:v>
                </c:pt>
                <c:pt idx="9125">
                  <c:v>0</c:v>
                </c:pt>
                <c:pt idx="9126">
                  <c:v>0</c:v>
                </c:pt>
                <c:pt idx="9127">
                  <c:v>0</c:v>
                </c:pt>
                <c:pt idx="9128">
                  <c:v>0</c:v>
                </c:pt>
                <c:pt idx="9129">
                  <c:v>0</c:v>
                </c:pt>
                <c:pt idx="9130">
                  <c:v>0</c:v>
                </c:pt>
                <c:pt idx="9131">
                  <c:v>0</c:v>
                </c:pt>
                <c:pt idx="9132">
                  <c:v>0</c:v>
                </c:pt>
                <c:pt idx="9133">
                  <c:v>0</c:v>
                </c:pt>
                <c:pt idx="9134">
                  <c:v>0</c:v>
                </c:pt>
                <c:pt idx="9135">
                  <c:v>0</c:v>
                </c:pt>
                <c:pt idx="9136">
                  <c:v>0</c:v>
                </c:pt>
                <c:pt idx="9137">
                  <c:v>0</c:v>
                </c:pt>
                <c:pt idx="9138">
                  <c:v>0</c:v>
                </c:pt>
                <c:pt idx="9139">
                  <c:v>0</c:v>
                </c:pt>
                <c:pt idx="9140">
                  <c:v>0</c:v>
                </c:pt>
                <c:pt idx="9141">
                  <c:v>0</c:v>
                </c:pt>
                <c:pt idx="9142">
                  <c:v>0</c:v>
                </c:pt>
                <c:pt idx="9143">
                  <c:v>0</c:v>
                </c:pt>
                <c:pt idx="9144">
                  <c:v>0</c:v>
                </c:pt>
              </c:numCache>
            </c:numRef>
          </c:yVal>
          <c:smooth val="1"/>
        </c:ser>
        <c:ser>
          <c:idx val="3"/>
          <c:order val="3"/>
          <c:tx>
            <c:strRef>
              <c:f>'El_Seibo_Res Empty'!$I$2:$J$2</c:f>
              <c:strCache>
                <c:ptCount val="1"/>
                <c:pt idx="0">
                  <c:v>100 Años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'El_Seibo_Res Empty'!$B$4:$B$9148</c:f>
              <c:numCache>
                <c:formatCode>0</c:formatCode>
                <c:ptCount val="9145"/>
                <c:pt idx="0">
                  <c:v>0</c:v>
                </c:pt>
                <c:pt idx="1">
                  <c:v>6.9444444444444441E-3</c:v>
                </c:pt>
                <c:pt idx="2">
                  <c:v>1.3888888888888888E-2</c:v>
                </c:pt>
                <c:pt idx="3">
                  <c:v>2.0833333333333332E-2</c:v>
                </c:pt>
                <c:pt idx="4">
                  <c:v>2.7777777777777776E-2</c:v>
                </c:pt>
                <c:pt idx="5">
                  <c:v>3.4722222222222224E-2</c:v>
                </c:pt>
                <c:pt idx="6">
                  <c:v>4.1666666666666664E-2</c:v>
                </c:pt>
                <c:pt idx="7">
                  <c:v>4.8611111111111112E-2</c:v>
                </c:pt>
                <c:pt idx="8">
                  <c:v>5.5555555555555552E-2</c:v>
                </c:pt>
                <c:pt idx="9">
                  <c:v>6.25E-2</c:v>
                </c:pt>
                <c:pt idx="10">
                  <c:v>6.9444444444444448E-2</c:v>
                </c:pt>
                <c:pt idx="11">
                  <c:v>7.6388888888888881E-2</c:v>
                </c:pt>
                <c:pt idx="12">
                  <c:v>8.3333333333333329E-2</c:v>
                </c:pt>
                <c:pt idx="13">
                  <c:v>9.0277777777777776E-2</c:v>
                </c:pt>
                <c:pt idx="14">
                  <c:v>9.7222222222222224E-2</c:v>
                </c:pt>
                <c:pt idx="15">
                  <c:v>0.10416666666666667</c:v>
                </c:pt>
                <c:pt idx="16">
                  <c:v>0.1111111111111111</c:v>
                </c:pt>
                <c:pt idx="17">
                  <c:v>0.11805555555555557</c:v>
                </c:pt>
                <c:pt idx="18">
                  <c:v>0.125</c:v>
                </c:pt>
                <c:pt idx="19">
                  <c:v>0.13194444444444445</c:v>
                </c:pt>
                <c:pt idx="20">
                  <c:v>0.1388888888888889</c:v>
                </c:pt>
                <c:pt idx="21">
                  <c:v>0.14583333333333334</c:v>
                </c:pt>
                <c:pt idx="22">
                  <c:v>0.15277777777777776</c:v>
                </c:pt>
                <c:pt idx="23">
                  <c:v>0.15972222222222224</c:v>
                </c:pt>
                <c:pt idx="24">
                  <c:v>0.16666666666666666</c:v>
                </c:pt>
                <c:pt idx="25">
                  <c:v>0.17361111111111113</c:v>
                </c:pt>
                <c:pt idx="26">
                  <c:v>0.18055555555555555</c:v>
                </c:pt>
                <c:pt idx="27">
                  <c:v>0.1875</c:v>
                </c:pt>
                <c:pt idx="28">
                  <c:v>0.19444444444444445</c:v>
                </c:pt>
                <c:pt idx="29">
                  <c:v>0.20138888888888887</c:v>
                </c:pt>
                <c:pt idx="30">
                  <c:v>0.20833333333333334</c:v>
                </c:pt>
                <c:pt idx="31">
                  <c:v>0.21527777777777779</c:v>
                </c:pt>
                <c:pt idx="32">
                  <c:v>0.22222222222222221</c:v>
                </c:pt>
                <c:pt idx="33">
                  <c:v>0.22916666666666666</c:v>
                </c:pt>
                <c:pt idx="34">
                  <c:v>0.23611111111111113</c:v>
                </c:pt>
                <c:pt idx="35">
                  <c:v>0.24305555555555555</c:v>
                </c:pt>
                <c:pt idx="36">
                  <c:v>0.25</c:v>
                </c:pt>
                <c:pt idx="37">
                  <c:v>0.25694444444444448</c:v>
                </c:pt>
                <c:pt idx="38">
                  <c:v>0.2638888888888889</c:v>
                </c:pt>
                <c:pt idx="39">
                  <c:v>0.27083333333333331</c:v>
                </c:pt>
                <c:pt idx="40">
                  <c:v>0.27777777777777779</c:v>
                </c:pt>
                <c:pt idx="41">
                  <c:v>0.28472222222222221</c:v>
                </c:pt>
                <c:pt idx="42">
                  <c:v>0.29166666666666669</c:v>
                </c:pt>
                <c:pt idx="43">
                  <c:v>0.2986111111111111</c:v>
                </c:pt>
                <c:pt idx="44">
                  <c:v>0.30555555555555552</c:v>
                </c:pt>
                <c:pt idx="45">
                  <c:v>0.3125</c:v>
                </c:pt>
                <c:pt idx="46">
                  <c:v>0.31944444444444448</c:v>
                </c:pt>
                <c:pt idx="47">
                  <c:v>0.3263888888888889</c:v>
                </c:pt>
                <c:pt idx="48">
                  <c:v>0.33333333333333331</c:v>
                </c:pt>
                <c:pt idx="49">
                  <c:v>0.34027777777777773</c:v>
                </c:pt>
                <c:pt idx="50">
                  <c:v>0.34722222222222227</c:v>
                </c:pt>
                <c:pt idx="51">
                  <c:v>0.35416666666666669</c:v>
                </c:pt>
                <c:pt idx="52">
                  <c:v>0.3611111111111111</c:v>
                </c:pt>
                <c:pt idx="53">
                  <c:v>0.36805555555555558</c:v>
                </c:pt>
                <c:pt idx="54">
                  <c:v>0.375</c:v>
                </c:pt>
                <c:pt idx="55">
                  <c:v>0.38194444444444442</c:v>
                </c:pt>
                <c:pt idx="56">
                  <c:v>0.3888888888888889</c:v>
                </c:pt>
                <c:pt idx="57">
                  <c:v>0.39583333333333331</c:v>
                </c:pt>
                <c:pt idx="58">
                  <c:v>0.40277777777777773</c:v>
                </c:pt>
                <c:pt idx="59">
                  <c:v>0.40972222222222227</c:v>
                </c:pt>
                <c:pt idx="60">
                  <c:v>0.41666666666666669</c:v>
                </c:pt>
                <c:pt idx="61">
                  <c:v>0.4236111111111111</c:v>
                </c:pt>
                <c:pt idx="62">
                  <c:v>0.43055555555555558</c:v>
                </c:pt>
                <c:pt idx="63">
                  <c:v>0.4375</c:v>
                </c:pt>
                <c:pt idx="64">
                  <c:v>0.44444444444444442</c:v>
                </c:pt>
                <c:pt idx="65">
                  <c:v>0.4513888888888889</c:v>
                </c:pt>
                <c:pt idx="66">
                  <c:v>0.45833333333333331</c:v>
                </c:pt>
                <c:pt idx="67">
                  <c:v>0.46527777777777773</c:v>
                </c:pt>
                <c:pt idx="68">
                  <c:v>0.47222222222222227</c:v>
                </c:pt>
                <c:pt idx="69">
                  <c:v>0.47916666666666669</c:v>
                </c:pt>
                <c:pt idx="70">
                  <c:v>0.4861111111111111</c:v>
                </c:pt>
                <c:pt idx="71">
                  <c:v>0.49305555555555558</c:v>
                </c:pt>
                <c:pt idx="72">
                  <c:v>0.5</c:v>
                </c:pt>
                <c:pt idx="73">
                  <c:v>0.50694444444444442</c:v>
                </c:pt>
                <c:pt idx="74">
                  <c:v>0.51388888888888895</c:v>
                </c:pt>
                <c:pt idx="75">
                  <c:v>0.52083333333333337</c:v>
                </c:pt>
                <c:pt idx="76">
                  <c:v>0.52777777777777779</c:v>
                </c:pt>
                <c:pt idx="77">
                  <c:v>0.53472222222222221</c:v>
                </c:pt>
                <c:pt idx="78">
                  <c:v>0.54166666666666663</c:v>
                </c:pt>
                <c:pt idx="79">
                  <c:v>0.54861111111111105</c:v>
                </c:pt>
                <c:pt idx="80">
                  <c:v>0.55555555555555558</c:v>
                </c:pt>
                <c:pt idx="81">
                  <c:v>0.5625</c:v>
                </c:pt>
                <c:pt idx="82">
                  <c:v>0.56944444444444442</c:v>
                </c:pt>
                <c:pt idx="83">
                  <c:v>0.57638888888888895</c:v>
                </c:pt>
                <c:pt idx="84">
                  <c:v>0.58333333333333337</c:v>
                </c:pt>
                <c:pt idx="85">
                  <c:v>0.59027777777777779</c:v>
                </c:pt>
                <c:pt idx="86">
                  <c:v>0.59722222222222221</c:v>
                </c:pt>
                <c:pt idx="87">
                  <c:v>0.60416666666666663</c:v>
                </c:pt>
                <c:pt idx="88">
                  <c:v>0.61111111111111105</c:v>
                </c:pt>
                <c:pt idx="89">
                  <c:v>0.61805555555555558</c:v>
                </c:pt>
                <c:pt idx="90">
                  <c:v>0.625</c:v>
                </c:pt>
                <c:pt idx="91">
                  <c:v>0.63194444444444442</c:v>
                </c:pt>
                <c:pt idx="92">
                  <c:v>0.63888888888888895</c:v>
                </c:pt>
                <c:pt idx="93">
                  <c:v>0.64583333333333337</c:v>
                </c:pt>
                <c:pt idx="94">
                  <c:v>0.65277777777777779</c:v>
                </c:pt>
                <c:pt idx="95">
                  <c:v>0.65972222222222221</c:v>
                </c:pt>
                <c:pt idx="96">
                  <c:v>0.66666666666666663</c:v>
                </c:pt>
                <c:pt idx="97">
                  <c:v>0.67361111111111116</c:v>
                </c:pt>
                <c:pt idx="98">
                  <c:v>0.68055555555555547</c:v>
                </c:pt>
                <c:pt idx="99">
                  <c:v>0.6875</c:v>
                </c:pt>
                <c:pt idx="100">
                  <c:v>0.69444444444444453</c:v>
                </c:pt>
                <c:pt idx="101">
                  <c:v>0.70138888888888884</c:v>
                </c:pt>
                <c:pt idx="102">
                  <c:v>0.70833333333333337</c:v>
                </c:pt>
                <c:pt idx="103">
                  <c:v>0.71527777777777779</c:v>
                </c:pt>
                <c:pt idx="104">
                  <c:v>0.72222222222222221</c:v>
                </c:pt>
                <c:pt idx="105">
                  <c:v>0.72916666666666663</c:v>
                </c:pt>
                <c:pt idx="106">
                  <c:v>0.73611111111111116</c:v>
                </c:pt>
                <c:pt idx="107">
                  <c:v>0.74305555555555547</c:v>
                </c:pt>
                <c:pt idx="108">
                  <c:v>0.75</c:v>
                </c:pt>
                <c:pt idx="109">
                  <c:v>0.75694444444444453</c:v>
                </c:pt>
                <c:pt idx="110">
                  <c:v>0.76388888888888884</c:v>
                </c:pt>
                <c:pt idx="111">
                  <c:v>0.77083333333333337</c:v>
                </c:pt>
                <c:pt idx="112">
                  <c:v>0.77777777777777779</c:v>
                </c:pt>
                <c:pt idx="113">
                  <c:v>0.78472222222222221</c:v>
                </c:pt>
                <c:pt idx="114">
                  <c:v>0.79166666666666663</c:v>
                </c:pt>
                <c:pt idx="115">
                  <c:v>0.79861111111111116</c:v>
                </c:pt>
                <c:pt idx="116">
                  <c:v>0.80555555555555547</c:v>
                </c:pt>
                <c:pt idx="117">
                  <c:v>0.8125</c:v>
                </c:pt>
                <c:pt idx="118">
                  <c:v>0.81944444444444453</c:v>
                </c:pt>
                <c:pt idx="119">
                  <c:v>0.82638888888888884</c:v>
                </c:pt>
                <c:pt idx="120">
                  <c:v>0.83333333333333337</c:v>
                </c:pt>
                <c:pt idx="121">
                  <c:v>0.84027777777777779</c:v>
                </c:pt>
                <c:pt idx="122">
                  <c:v>0.84722222222222221</c:v>
                </c:pt>
                <c:pt idx="123">
                  <c:v>0.85416666666666663</c:v>
                </c:pt>
                <c:pt idx="124">
                  <c:v>0.86111111111111116</c:v>
                </c:pt>
                <c:pt idx="125">
                  <c:v>0.86805555555555547</c:v>
                </c:pt>
                <c:pt idx="126">
                  <c:v>0.875</c:v>
                </c:pt>
                <c:pt idx="127">
                  <c:v>0.88194444444444453</c:v>
                </c:pt>
                <c:pt idx="128">
                  <c:v>0.88888888888888884</c:v>
                </c:pt>
                <c:pt idx="129">
                  <c:v>0.89583333333333337</c:v>
                </c:pt>
                <c:pt idx="130">
                  <c:v>0.90277777777777779</c:v>
                </c:pt>
                <c:pt idx="131">
                  <c:v>0.90972222222222221</c:v>
                </c:pt>
                <c:pt idx="132">
                  <c:v>0.91666666666666663</c:v>
                </c:pt>
                <c:pt idx="133">
                  <c:v>0.92361111111111116</c:v>
                </c:pt>
                <c:pt idx="134">
                  <c:v>0.93055555555555547</c:v>
                </c:pt>
                <c:pt idx="135">
                  <c:v>0.9375</c:v>
                </c:pt>
                <c:pt idx="136">
                  <c:v>0.94444444444444453</c:v>
                </c:pt>
                <c:pt idx="137">
                  <c:v>0.95138888888888884</c:v>
                </c:pt>
                <c:pt idx="138">
                  <c:v>0.95833333333333337</c:v>
                </c:pt>
                <c:pt idx="139">
                  <c:v>0.96527777777777779</c:v>
                </c:pt>
                <c:pt idx="140">
                  <c:v>0.97222222222222221</c:v>
                </c:pt>
                <c:pt idx="141">
                  <c:v>0.97916666666666663</c:v>
                </c:pt>
                <c:pt idx="142">
                  <c:v>0.98611111111111116</c:v>
                </c:pt>
                <c:pt idx="143">
                  <c:v>0.99305555555555547</c:v>
                </c:pt>
                <c:pt idx="144">
                  <c:v>1</c:v>
                </c:pt>
                <c:pt idx="145">
                  <c:v>1.0069444444444444</c:v>
                </c:pt>
                <c:pt idx="146">
                  <c:v>1.0138888888888888</c:v>
                </c:pt>
                <c:pt idx="147">
                  <c:v>1.0208333333333333</c:v>
                </c:pt>
                <c:pt idx="148">
                  <c:v>1.0277777777777779</c:v>
                </c:pt>
                <c:pt idx="149">
                  <c:v>1.0347222222222221</c:v>
                </c:pt>
                <c:pt idx="150">
                  <c:v>1.0416666666666667</c:v>
                </c:pt>
                <c:pt idx="151">
                  <c:v>1.0486111111111112</c:v>
                </c:pt>
                <c:pt idx="152">
                  <c:v>1.0555555555555556</c:v>
                </c:pt>
                <c:pt idx="153">
                  <c:v>1.0625</c:v>
                </c:pt>
                <c:pt idx="154">
                  <c:v>1.0694444444444444</c:v>
                </c:pt>
                <c:pt idx="155">
                  <c:v>1.0763888888888888</c:v>
                </c:pt>
                <c:pt idx="156">
                  <c:v>1.0833333333333333</c:v>
                </c:pt>
                <c:pt idx="157">
                  <c:v>1.0902777777777779</c:v>
                </c:pt>
                <c:pt idx="158">
                  <c:v>1.0972222222222221</c:v>
                </c:pt>
                <c:pt idx="159">
                  <c:v>1.1041666666666667</c:v>
                </c:pt>
                <c:pt idx="160">
                  <c:v>1.1111111111111112</c:v>
                </c:pt>
                <c:pt idx="161">
                  <c:v>1.1180555555555556</c:v>
                </c:pt>
                <c:pt idx="162">
                  <c:v>1.125</c:v>
                </c:pt>
                <c:pt idx="163">
                  <c:v>1.1319444444444444</c:v>
                </c:pt>
                <c:pt idx="164">
                  <c:v>1.1388888888888888</c:v>
                </c:pt>
                <c:pt idx="165">
                  <c:v>1.1458333333333333</c:v>
                </c:pt>
                <c:pt idx="166">
                  <c:v>1.1527777777777779</c:v>
                </c:pt>
                <c:pt idx="167">
                  <c:v>1.1597222222222221</c:v>
                </c:pt>
                <c:pt idx="168">
                  <c:v>1.1666666666666667</c:v>
                </c:pt>
                <c:pt idx="169">
                  <c:v>1.1736111111111112</c:v>
                </c:pt>
                <c:pt idx="170">
                  <c:v>1.1805555555555556</c:v>
                </c:pt>
                <c:pt idx="171">
                  <c:v>1.1875</c:v>
                </c:pt>
                <c:pt idx="172">
                  <c:v>1.1944444444444444</c:v>
                </c:pt>
                <c:pt idx="173">
                  <c:v>1.2013888888888888</c:v>
                </c:pt>
                <c:pt idx="174">
                  <c:v>1.2083333333333333</c:v>
                </c:pt>
                <c:pt idx="175">
                  <c:v>1.2152777777777779</c:v>
                </c:pt>
                <c:pt idx="176">
                  <c:v>1.2222222222222221</c:v>
                </c:pt>
                <c:pt idx="177">
                  <c:v>1.2291666666666667</c:v>
                </c:pt>
                <c:pt idx="178">
                  <c:v>1.2361111111111112</c:v>
                </c:pt>
                <c:pt idx="179">
                  <c:v>1.2430555555555556</c:v>
                </c:pt>
                <c:pt idx="180">
                  <c:v>1.25</c:v>
                </c:pt>
                <c:pt idx="181">
                  <c:v>1.2569444444444444</c:v>
                </c:pt>
                <c:pt idx="182">
                  <c:v>1.2638888888888888</c:v>
                </c:pt>
                <c:pt idx="183">
                  <c:v>1.2708333333333333</c:v>
                </c:pt>
                <c:pt idx="184">
                  <c:v>1.2777777777777779</c:v>
                </c:pt>
                <c:pt idx="185">
                  <c:v>1.2847222222222221</c:v>
                </c:pt>
                <c:pt idx="186">
                  <c:v>1.2916666666666667</c:v>
                </c:pt>
                <c:pt idx="187">
                  <c:v>1.2986111111111112</c:v>
                </c:pt>
                <c:pt idx="188">
                  <c:v>1.3055555555555556</c:v>
                </c:pt>
                <c:pt idx="189">
                  <c:v>1.3125</c:v>
                </c:pt>
                <c:pt idx="190">
                  <c:v>1.3194444444444444</c:v>
                </c:pt>
                <c:pt idx="191">
                  <c:v>1.3263888888888888</c:v>
                </c:pt>
                <c:pt idx="192">
                  <c:v>1.3333333333333333</c:v>
                </c:pt>
                <c:pt idx="193">
                  <c:v>1.3402777777777777</c:v>
                </c:pt>
                <c:pt idx="194">
                  <c:v>1.3472222222222223</c:v>
                </c:pt>
                <c:pt idx="195">
                  <c:v>1.3541666666666667</c:v>
                </c:pt>
                <c:pt idx="196">
                  <c:v>1.3611111111111109</c:v>
                </c:pt>
                <c:pt idx="197">
                  <c:v>1.3680555555555556</c:v>
                </c:pt>
                <c:pt idx="198">
                  <c:v>1.375</c:v>
                </c:pt>
                <c:pt idx="199">
                  <c:v>1.3819444444444444</c:v>
                </c:pt>
                <c:pt idx="200">
                  <c:v>1.3888888888888891</c:v>
                </c:pt>
                <c:pt idx="201">
                  <c:v>1.3958333333333333</c:v>
                </c:pt>
                <c:pt idx="202">
                  <c:v>1.4027777777777777</c:v>
                </c:pt>
                <c:pt idx="203">
                  <c:v>1.4097222222222223</c:v>
                </c:pt>
                <c:pt idx="204">
                  <c:v>1.4166666666666667</c:v>
                </c:pt>
                <c:pt idx="205">
                  <c:v>1.4236111111111109</c:v>
                </c:pt>
                <c:pt idx="206">
                  <c:v>1.4305555555555556</c:v>
                </c:pt>
                <c:pt idx="207">
                  <c:v>1.4375</c:v>
                </c:pt>
                <c:pt idx="208">
                  <c:v>1.4444444444444444</c:v>
                </c:pt>
                <c:pt idx="209">
                  <c:v>1.4513888888888891</c:v>
                </c:pt>
                <c:pt idx="210">
                  <c:v>1.4583333333333333</c:v>
                </c:pt>
                <c:pt idx="211">
                  <c:v>1.4652777777777777</c:v>
                </c:pt>
                <c:pt idx="212">
                  <c:v>1.4722222222222223</c:v>
                </c:pt>
                <c:pt idx="213">
                  <c:v>1.4791666666666667</c:v>
                </c:pt>
                <c:pt idx="214">
                  <c:v>1.4861111111111109</c:v>
                </c:pt>
                <c:pt idx="215">
                  <c:v>1.4930555555555556</c:v>
                </c:pt>
                <c:pt idx="216">
                  <c:v>1.5</c:v>
                </c:pt>
                <c:pt idx="217">
                  <c:v>1.5069444444444444</c:v>
                </c:pt>
                <c:pt idx="218">
                  <c:v>1.5138888888888891</c:v>
                </c:pt>
                <c:pt idx="219">
                  <c:v>1.5208333333333333</c:v>
                </c:pt>
                <c:pt idx="220">
                  <c:v>1.5277777777777777</c:v>
                </c:pt>
                <c:pt idx="221">
                  <c:v>1.5347222222222223</c:v>
                </c:pt>
                <c:pt idx="222">
                  <c:v>1.5416666666666667</c:v>
                </c:pt>
                <c:pt idx="223">
                  <c:v>1.5486111111111109</c:v>
                </c:pt>
                <c:pt idx="224">
                  <c:v>1.5555555555555556</c:v>
                </c:pt>
                <c:pt idx="225">
                  <c:v>1.5625</c:v>
                </c:pt>
                <c:pt idx="226">
                  <c:v>1.5694444444444444</c:v>
                </c:pt>
                <c:pt idx="227">
                  <c:v>1.5763888888888891</c:v>
                </c:pt>
                <c:pt idx="228">
                  <c:v>1.5833333333333333</c:v>
                </c:pt>
                <c:pt idx="229">
                  <c:v>1.5902777777777777</c:v>
                </c:pt>
                <c:pt idx="230">
                  <c:v>1.5972222222222223</c:v>
                </c:pt>
                <c:pt idx="231">
                  <c:v>1.6041666666666667</c:v>
                </c:pt>
                <c:pt idx="232">
                  <c:v>1.6111111111111109</c:v>
                </c:pt>
                <c:pt idx="233">
                  <c:v>1.6180555555555556</c:v>
                </c:pt>
                <c:pt idx="234">
                  <c:v>1.625</c:v>
                </c:pt>
                <c:pt idx="235">
                  <c:v>1.6319444444444444</c:v>
                </c:pt>
                <c:pt idx="236">
                  <c:v>1.6388888888888891</c:v>
                </c:pt>
                <c:pt idx="237">
                  <c:v>1.6458333333333333</c:v>
                </c:pt>
                <c:pt idx="238">
                  <c:v>1.6527777777777777</c:v>
                </c:pt>
                <c:pt idx="239">
                  <c:v>1.6597222222222223</c:v>
                </c:pt>
                <c:pt idx="240">
                  <c:v>1.6666666666666667</c:v>
                </c:pt>
                <c:pt idx="241">
                  <c:v>1.6736111111111109</c:v>
                </c:pt>
                <c:pt idx="242">
                  <c:v>1.6805555555555556</c:v>
                </c:pt>
                <c:pt idx="243">
                  <c:v>1.6875</c:v>
                </c:pt>
                <c:pt idx="244">
                  <c:v>1.6944444444444444</c:v>
                </c:pt>
                <c:pt idx="245">
                  <c:v>1.7013888888888891</c:v>
                </c:pt>
                <c:pt idx="246">
                  <c:v>1.7083333333333333</c:v>
                </c:pt>
                <c:pt idx="247">
                  <c:v>1.7152777777777777</c:v>
                </c:pt>
                <c:pt idx="248">
                  <c:v>1.7222222222222223</c:v>
                </c:pt>
                <c:pt idx="249">
                  <c:v>1.7291666666666667</c:v>
                </c:pt>
                <c:pt idx="250">
                  <c:v>1.7361111111111109</c:v>
                </c:pt>
                <c:pt idx="251">
                  <c:v>1.7430555555555556</c:v>
                </c:pt>
                <c:pt idx="252">
                  <c:v>1.75</c:v>
                </c:pt>
                <c:pt idx="253">
                  <c:v>1.7569444444444444</c:v>
                </c:pt>
                <c:pt idx="254">
                  <c:v>1.7638888888888891</c:v>
                </c:pt>
                <c:pt idx="255">
                  <c:v>1.7708333333333333</c:v>
                </c:pt>
                <c:pt idx="256">
                  <c:v>1.7777777777777777</c:v>
                </c:pt>
                <c:pt idx="257">
                  <c:v>1.7847222222222223</c:v>
                </c:pt>
                <c:pt idx="258">
                  <c:v>1.7916666666666667</c:v>
                </c:pt>
                <c:pt idx="259">
                  <c:v>1.7986111111111109</c:v>
                </c:pt>
                <c:pt idx="260">
                  <c:v>1.8055555555555556</c:v>
                </c:pt>
                <c:pt idx="261">
                  <c:v>1.8125</c:v>
                </c:pt>
                <c:pt idx="262">
                  <c:v>1.8194444444444444</c:v>
                </c:pt>
                <c:pt idx="263">
                  <c:v>1.8263888888888891</c:v>
                </c:pt>
                <c:pt idx="264">
                  <c:v>1.8333333333333333</c:v>
                </c:pt>
                <c:pt idx="265">
                  <c:v>1.8402777777777777</c:v>
                </c:pt>
                <c:pt idx="266">
                  <c:v>1.8472222222222223</c:v>
                </c:pt>
                <c:pt idx="267">
                  <c:v>1.8541666666666667</c:v>
                </c:pt>
                <c:pt idx="268">
                  <c:v>1.8611111111111109</c:v>
                </c:pt>
                <c:pt idx="269">
                  <c:v>1.8680555555555556</c:v>
                </c:pt>
                <c:pt idx="270">
                  <c:v>1.875</c:v>
                </c:pt>
                <c:pt idx="271">
                  <c:v>1.8819444444444444</c:v>
                </c:pt>
                <c:pt idx="272">
                  <c:v>1.8888888888888891</c:v>
                </c:pt>
                <c:pt idx="273">
                  <c:v>1.8958333333333333</c:v>
                </c:pt>
                <c:pt idx="274">
                  <c:v>1.9027777777777777</c:v>
                </c:pt>
                <c:pt idx="275">
                  <c:v>1.9097222222222223</c:v>
                </c:pt>
                <c:pt idx="276">
                  <c:v>1.9166666666666667</c:v>
                </c:pt>
                <c:pt idx="277">
                  <c:v>1.9236111111111109</c:v>
                </c:pt>
                <c:pt idx="278">
                  <c:v>1.9305555555555556</c:v>
                </c:pt>
                <c:pt idx="279">
                  <c:v>1.9375</c:v>
                </c:pt>
                <c:pt idx="280">
                  <c:v>1.9444444444444444</c:v>
                </c:pt>
                <c:pt idx="281">
                  <c:v>1.9513888888888891</c:v>
                </c:pt>
                <c:pt idx="282">
                  <c:v>1.9583333333333333</c:v>
                </c:pt>
                <c:pt idx="283">
                  <c:v>1.9652777777777777</c:v>
                </c:pt>
                <c:pt idx="284">
                  <c:v>1.9722222222222223</c:v>
                </c:pt>
                <c:pt idx="285">
                  <c:v>1.9791666666666667</c:v>
                </c:pt>
                <c:pt idx="286">
                  <c:v>1.9861111111111109</c:v>
                </c:pt>
                <c:pt idx="287">
                  <c:v>1.9930555555555556</c:v>
                </c:pt>
                <c:pt idx="288">
                  <c:v>2</c:v>
                </c:pt>
                <c:pt idx="289">
                  <c:v>2.0069444444444442</c:v>
                </c:pt>
                <c:pt idx="290">
                  <c:v>2.0138888888888888</c:v>
                </c:pt>
                <c:pt idx="291">
                  <c:v>2.0208333333333335</c:v>
                </c:pt>
                <c:pt idx="292">
                  <c:v>2.0277777777777777</c:v>
                </c:pt>
                <c:pt idx="293">
                  <c:v>2.0347222222222223</c:v>
                </c:pt>
                <c:pt idx="294">
                  <c:v>2.0416666666666665</c:v>
                </c:pt>
                <c:pt idx="295">
                  <c:v>2.0486111111111112</c:v>
                </c:pt>
                <c:pt idx="296">
                  <c:v>2.0555555555555558</c:v>
                </c:pt>
                <c:pt idx="297">
                  <c:v>2.0625</c:v>
                </c:pt>
                <c:pt idx="298">
                  <c:v>2.0694444444444442</c:v>
                </c:pt>
                <c:pt idx="299">
                  <c:v>2.0763888888888888</c:v>
                </c:pt>
                <c:pt idx="300">
                  <c:v>2.0833333333333335</c:v>
                </c:pt>
                <c:pt idx="301">
                  <c:v>2.0902777777777777</c:v>
                </c:pt>
                <c:pt idx="302">
                  <c:v>2.0972222222222223</c:v>
                </c:pt>
                <c:pt idx="303">
                  <c:v>2.1041666666666665</c:v>
                </c:pt>
                <c:pt idx="304">
                  <c:v>2.1111111111111112</c:v>
                </c:pt>
                <c:pt idx="305">
                  <c:v>2.1180555555555558</c:v>
                </c:pt>
                <c:pt idx="306">
                  <c:v>2.125</c:v>
                </c:pt>
                <c:pt idx="307">
                  <c:v>2.1319444444444442</c:v>
                </c:pt>
                <c:pt idx="308">
                  <c:v>2.1388888888888888</c:v>
                </c:pt>
                <c:pt idx="309">
                  <c:v>2.1458333333333335</c:v>
                </c:pt>
                <c:pt idx="310">
                  <c:v>2.1527777777777777</c:v>
                </c:pt>
                <c:pt idx="311">
                  <c:v>2.1597222222222223</c:v>
                </c:pt>
                <c:pt idx="312">
                  <c:v>2.1666666666666665</c:v>
                </c:pt>
                <c:pt idx="313">
                  <c:v>2.1736111111111112</c:v>
                </c:pt>
                <c:pt idx="314">
                  <c:v>2.1805555555555558</c:v>
                </c:pt>
                <c:pt idx="315">
                  <c:v>2.1875</c:v>
                </c:pt>
                <c:pt idx="316">
                  <c:v>2.1944444444444442</c:v>
                </c:pt>
                <c:pt idx="317">
                  <c:v>2.2013888888888888</c:v>
                </c:pt>
                <c:pt idx="318">
                  <c:v>2.2083333333333335</c:v>
                </c:pt>
                <c:pt idx="319">
                  <c:v>2.2152777777777777</c:v>
                </c:pt>
                <c:pt idx="320">
                  <c:v>2.2222222222222223</c:v>
                </c:pt>
                <c:pt idx="321">
                  <c:v>2.2291666666666665</c:v>
                </c:pt>
                <c:pt idx="322">
                  <c:v>2.2361111111111112</c:v>
                </c:pt>
                <c:pt idx="323">
                  <c:v>2.2430555555555558</c:v>
                </c:pt>
                <c:pt idx="324">
                  <c:v>2.25</c:v>
                </c:pt>
                <c:pt idx="325">
                  <c:v>2.2569444444444442</c:v>
                </c:pt>
                <c:pt idx="326">
                  <c:v>2.2638888888888888</c:v>
                </c:pt>
                <c:pt idx="327">
                  <c:v>2.2708333333333335</c:v>
                </c:pt>
                <c:pt idx="328">
                  <c:v>2.2777777777777777</c:v>
                </c:pt>
                <c:pt idx="329">
                  <c:v>2.2847222222222223</c:v>
                </c:pt>
                <c:pt idx="330">
                  <c:v>2.2916666666666665</c:v>
                </c:pt>
                <c:pt idx="331">
                  <c:v>2.2986111111111112</c:v>
                </c:pt>
                <c:pt idx="332">
                  <c:v>2.3055555555555558</c:v>
                </c:pt>
                <c:pt idx="333">
                  <c:v>2.3125</c:v>
                </c:pt>
                <c:pt idx="334">
                  <c:v>2.3194444444444442</c:v>
                </c:pt>
                <c:pt idx="335">
                  <c:v>2.3263888888888888</c:v>
                </c:pt>
                <c:pt idx="336">
                  <c:v>2.3333333333333335</c:v>
                </c:pt>
                <c:pt idx="337">
                  <c:v>2.3402777777777777</c:v>
                </c:pt>
                <c:pt idx="338">
                  <c:v>2.3472222222222223</c:v>
                </c:pt>
                <c:pt idx="339">
                  <c:v>2.3541666666666665</c:v>
                </c:pt>
                <c:pt idx="340">
                  <c:v>2.3611111111111112</c:v>
                </c:pt>
                <c:pt idx="341">
                  <c:v>2.3680555555555558</c:v>
                </c:pt>
                <c:pt idx="342">
                  <c:v>2.375</c:v>
                </c:pt>
                <c:pt idx="343">
                  <c:v>2.3819444444444442</c:v>
                </c:pt>
                <c:pt idx="344">
                  <c:v>2.3888888888888888</c:v>
                </c:pt>
                <c:pt idx="345">
                  <c:v>2.3958333333333335</c:v>
                </c:pt>
                <c:pt idx="346">
                  <c:v>2.4027777777777777</c:v>
                </c:pt>
                <c:pt idx="347">
                  <c:v>2.4097222222222223</c:v>
                </c:pt>
                <c:pt idx="348">
                  <c:v>2.4166666666666665</c:v>
                </c:pt>
                <c:pt idx="349">
                  <c:v>2.4236111111111112</c:v>
                </c:pt>
                <c:pt idx="350">
                  <c:v>2.4305555555555558</c:v>
                </c:pt>
                <c:pt idx="351">
                  <c:v>2.4375</c:v>
                </c:pt>
                <c:pt idx="352">
                  <c:v>2.4444444444444442</c:v>
                </c:pt>
                <c:pt idx="353">
                  <c:v>2.4513888888888888</c:v>
                </c:pt>
                <c:pt idx="354">
                  <c:v>2.4583333333333335</c:v>
                </c:pt>
                <c:pt idx="355">
                  <c:v>2.4652777777777777</c:v>
                </c:pt>
                <c:pt idx="356">
                  <c:v>2.4722222222222223</c:v>
                </c:pt>
                <c:pt idx="357">
                  <c:v>2.4791666666666665</c:v>
                </c:pt>
                <c:pt idx="358">
                  <c:v>2.4861111111111112</c:v>
                </c:pt>
                <c:pt idx="359">
                  <c:v>2.4930555555555558</c:v>
                </c:pt>
                <c:pt idx="360">
                  <c:v>2.5</c:v>
                </c:pt>
                <c:pt idx="361">
                  <c:v>2.5069444444444442</c:v>
                </c:pt>
                <c:pt idx="362">
                  <c:v>2.5138888888888888</c:v>
                </c:pt>
                <c:pt idx="363">
                  <c:v>2.5208333333333335</c:v>
                </c:pt>
                <c:pt idx="364">
                  <c:v>2.5277777777777777</c:v>
                </c:pt>
                <c:pt idx="365">
                  <c:v>2.5347222222222223</c:v>
                </c:pt>
                <c:pt idx="366">
                  <c:v>2.5416666666666665</c:v>
                </c:pt>
                <c:pt idx="367">
                  <c:v>2.5486111111111112</c:v>
                </c:pt>
                <c:pt idx="368">
                  <c:v>2.5555555555555558</c:v>
                </c:pt>
                <c:pt idx="369">
                  <c:v>2.5625</c:v>
                </c:pt>
                <c:pt idx="370">
                  <c:v>2.5694444444444442</c:v>
                </c:pt>
                <c:pt idx="371">
                  <c:v>2.5763888888888888</c:v>
                </c:pt>
                <c:pt idx="372">
                  <c:v>2.5833333333333335</c:v>
                </c:pt>
                <c:pt idx="373">
                  <c:v>2.5902777777777777</c:v>
                </c:pt>
                <c:pt idx="374">
                  <c:v>2.5972222222222223</c:v>
                </c:pt>
                <c:pt idx="375">
                  <c:v>2.6041666666666665</c:v>
                </c:pt>
                <c:pt idx="376">
                  <c:v>2.6111111111111112</c:v>
                </c:pt>
                <c:pt idx="377">
                  <c:v>2.6180555555555558</c:v>
                </c:pt>
                <c:pt idx="378">
                  <c:v>2.625</c:v>
                </c:pt>
                <c:pt idx="379">
                  <c:v>2.6319444444444442</c:v>
                </c:pt>
                <c:pt idx="380">
                  <c:v>2.6388888888888888</c:v>
                </c:pt>
                <c:pt idx="381">
                  <c:v>2.6458333333333335</c:v>
                </c:pt>
                <c:pt idx="382">
                  <c:v>2.6527777777777777</c:v>
                </c:pt>
                <c:pt idx="383">
                  <c:v>2.6597222222222223</c:v>
                </c:pt>
                <c:pt idx="384">
                  <c:v>2.6666666666666665</c:v>
                </c:pt>
                <c:pt idx="385">
                  <c:v>2.6736111111111112</c:v>
                </c:pt>
                <c:pt idx="386">
                  <c:v>2.6805555555555554</c:v>
                </c:pt>
                <c:pt idx="387">
                  <c:v>2.6875</c:v>
                </c:pt>
                <c:pt idx="388">
                  <c:v>2.6944444444444446</c:v>
                </c:pt>
                <c:pt idx="389">
                  <c:v>2.7013888888888888</c:v>
                </c:pt>
                <c:pt idx="390">
                  <c:v>2.7083333333333335</c:v>
                </c:pt>
                <c:pt idx="391">
                  <c:v>2.7152777777777781</c:v>
                </c:pt>
                <c:pt idx="392">
                  <c:v>2.7222222222222219</c:v>
                </c:pt>
                <c:pt idx="393">
                  <c:v>2.7291666666666665</c:v>
                </c:pt>
                <c:pt idx="394">
                  <c:v>2.7361111111111112</c:v>
                </c:pt>
                <c:pt idx="395">
                  <c:v>2.7430555555555554</c:v>
                </c:pt>
                <c:pt idx="396">
                  <c:v>2.75</c:v>
                </c:pt>
                <c:pt idx="397">
                  <c:v>2.7569444444444446</c:v>
                </c:pt>
                <c:pt idx="398">
                  <c:v>2.7638888888888888</c:v>
                </c:pt>
                <c:pt idx="399">
                  <c:v>2.7708333333333335</c:v>
                </c:pt>
                <c:pt idx="400">
                  <c:v>2.7777777777777781</c:v>
                </c:pt>
                <c:pt idx="401">
                  <c:v>2.7847222222222219</c:v>
                </c:pt>
                <c:pt idx="402">
                  <c:v>2.7916666666666665</c:v>
                </c:pt>
                <c:pt idx="403">
                  <c:v>2.7986111111111112</c:v>
                </c:pt>
                <c:pt idx="404">
                  <c:v>2.8055555555555554</c:v>
                </c:pt>
                <c:pt idx="405">
                  <c:v>2.8125</c:v>
                </c:pt>
                <c:pt idx="406">
                  <c:v>2.8194444444444446</c:v>
                </c:pt>
                <c:pt idx="407">
                  <c:v>2.8263888888888888</c:v>
                </c:pt>
                <c:pt idx="408">
                  <c:v>2.8333333333333335</c:v>
                </c:pt>
                <c:pt idx="409">
                  <c:v>2.8402777777777781</c:v>
                </c:pt>
                <c:pt idx="410">
                  <c:v>2.8472222222222219</c:v>
                </c:pt>
                <c:pt idx="411">
                  <c:v>2.8541666666666665</c:v>
                </c:pt>
                <c:pt idx="412">
                  <c:v>2.8611111111111112</c:v>
                </c:pt>
                <c:pt idx="413">
                  <c:v>2.8680555555555554</c:v>
                </c:pt>
                <c:pt idx="414">
                  <c:v>2.875</c:v>
                </c:pt>
                <c:pt idx="415">
                  <c:v>2.8819444444444446</c:v>
                </c:pt>
                <c:pt idx="416">
                  <c:v>2.8888888888888888</c:v>
                </c:pt>
                <c:pt idx="417">
                  <c:v>2.8958333333333335</c:v>
                </c:pt>
                <c:pt idx="418">
                  <c:v>2.9027777777777781</c:v>
                </c:pt>
                <c:pt idx="419">
                  <c:v>2.9097222222222219</c:v>
                </c:pt>
                <c:pt idx="420">
                  <c:v>2.9166666666666665</c:v>
                </c:pt>
                <c:pt idx="421">
                  <c:v>2.9236111111111112</c:v>
                </c:pt>
                <c:pt idx="422">
                  <c:v>2.9305555555555554</c:v>
                </c:pt>
                <c:pt idx="423">
                  <c:v>2.9375</c:v>
                </c:pt>
                <c:pt idx="424">
                  <c:v>2.9444444444444446</c:v>
                </c:pt>
                <c:pt idx="425">
                  <c:v>2.9513888888888888</c:v>
                </c:pt>
                <c:pt idx="426">
                  <c:v>2.9583333333333335</c:v>
                </c:pt>
                <c:pt idx="427">
                  <c:v>2.9652777777777781</c:v>
                </c:pt>
                <c:pt idx="428">
                  <c:v>2.9722222222222219</c:v>
                </c:pt>
                <c:pt idx="429">
                  <c:v>2.9791666666666665</c:v>
                </c:pt>
                <c:pt idx="430">
                  <c:v>2.9861111111111112</c:v>
                </c:pt>
                <c:pt idx="431">
                  <c:v>2.9930555555555554</c:v>
                </c:pt>
                <c:pt idx="432">
                  <c:v>3</c:v>
                </c:pt>
                <c:pt idx="433">
                  <c:v>3.0069444444444446</c:v>
                </c:pt>
                <c:pt idx="434">
                  <c:v>3.0138888888888888</c:v>
                </c:pt>
                <c:pt idx="435">
                  <c:v>3.0208333333333335</c:v>
                </c:pt>
                <c:pt idx="436">
                  <c:v>3.0277777777777781</c:v>
                </c:pt>
                <c:pt idx="437">
                  <c:v>3.0347222222222219</c:v>
                </c:pt>
                <c:pt idx="438">
                  <c:v>3.0416666666666665</c:v>
                </c:pt>
                <c:pt idx="439">
                  <c:v>3.0486111111111112</c:v>
                </c:pt>
                <c:pt idx="440">
                  <c:v>3.0555555555555554</c:v>
                </c:pt>
                <c:pt idx="441">
                  <c:v>3.0625</c:v>
                </c:pt>
                <c:pt idx="442">
                  <c:v>3.0694444444444446</c:v>
                </c:pt>
                <c:pt idx="443">
                  <c:v>3.0763888888888888</c:v>
                </c:pt>
                <c:pt idx="444">
                  <c:v>3.0833333333333335</c:v>
                </c:pt>
                <c:pt idx="445">
                  <c:v>3.0902777777777781</c:v>
                </c:pt>
                <c:pt idx="446">
                  <c:v>3.0972222222222219</c:v>
                </c:pt>
                <c:pt idx="447">
                  <c:v>3.1041666666666665</c:v>
                </c:pt>
                <c:pt idx="448">
                  <c:v>3.1111111111111112</c:v>
                </c:pt>
                <c:pt idx="449">
                  <c:v>3.1180555555555554</c:v>
                </c:pt>
                <c:pt idx="450">
                  <c:v>3.125</c:v>
                </c:pt>
                <c:pt idx="451">
                  <c:v>3.1319444444444446</c:v>
                </c:pt>
                <c:pt idx="452">
                  <c:v>3.1388888888888888</c:v>
                </c:pt>
                <c:pt idx="453">
                  <c:v>3.1458333333333335</c:v>
                </c:pt>
                <c:pt idx="454">
                  <c:v>3.1527777777777781</c:v>
                </c:pt>
                <c:pt idx="455">
                  <c:v>3.1597222222222219</c:v>
                </c:pt>
                <c:pt idx="456">
                  <c:v>3.1666666666666665</c:v>
                </c:pt>
                <c:pt idx="457">
                  <c:v>3.1736111111111112</c:v>
                </c:pt>
                <c:pt idx="458">
                  <c:v>3.1805555555555554</c:v>
                </c:pt>
                <c:pt idx="459">
                  <c:v>3.1875</c:v>
                </c:pt>
                <c:pt idx="460">
                  <c:v>3.1944444444444446</c:v>
                </c:pt>
                <c:pt idx="461">
                  <c:v>3.2013888888888888</c:v>
                </c:pt>
                <c:pt idx="462">
                  <c:v>3.2083333333333335</c:v>
                </c:pt>
                <c:pt idx="463">
                  <c:v>3.2152777777777781</c:v>
                </c:pt>
                <c:pt idx="464">
                  <c:v>3.2222222222222219</c:v>
                </c:pt>
                <c:pt idx="465">
                  <c:v>3.2291666666666665</c:v>
                </c:pt>
                <c:pt idx="466">
                  <c:v>3.2361111111111112</c:v>
                </c:pt>
                <c:pt idx="467">
                  <c:v>3.2430555555555554</c:v>
                </c:pt>
                <c:pt idx="468">
                  <c:v>3.25</c:v>
                </c:pt>
                <c:pt idx="469">
                  <c:v>3.2569444444444446</c:v>
                </c:pt>
                <c:pt idx="470">
                  <c:v>3.2638888888888888</c:v>
                </c:pt>
                <c:pt idx="471">
                  <c:v>3.2708333333333335</c:v>
                </c:pt>
                <c:pt idx="472">
                  <c:v>3.2777777777777781</c:v>
                </c:pt>
                <c:pt idx="473">
                  <c:v>3.2847222222222219</c:v>
                </c:pt>
                <c:pt idx="474">
                  <c:v>3.2916666666666665</c:v>
                </c:pt>
                <c:pt idx="475">
                  <c:v>3.2986111111111112</c:v>
                </c:pt>
                <c:pt idx="476">
                  <c:v>3.3055555555555554</c:v>
                </c:pt>
                <c:pt idx="477">
                  <c:v>3.3125</c:v>
                </c:pt>
                <c:pt idx="478">
                  <c:v>3.3194444444444446</c:v>
                </c:pt>
                <c:pt idx="479">
                  <c:v>3.3263888888888888</c:v>
                </c:pt>
                <c:pt idx="480">
                  <c:v>3.3333333333333335</c:v>
                </c:pt>
                <c:pt idx="481">
                  <c:v>3.3402777777777781</c:v>
                </c:pt>
                <c:pt idx="482">
                  <c:v>3.3472222222222219</c:v>
                </c:pt>
                <c:pt idx="483">
                  <c:v>3.3541666666666665</c:v>
                </c:pt>
                <c:pt idx="484">
                  <c:v>3.3611111111111112</c:v>
                </c:pt>
                <c:pt idx="485">
                  <c:v>3.3680555555555554</c:v>
                </c:pt>
                <c:pt idx="486">
                  <c:v>3.375</c:v>
                </c:pt>
                <c:pt idx="487">
                  <c:v>3.3819444444444446</c:v>
                </c:pt>
                <c:pt idx="488">
                  <c:v>3.3888888888888888</c:v>
                </c:pt>
                <c:pt idx="489">
                  <c:v>3.3958333333333335</c:v>
                </c:pt>
                <c:pt idx="490">
                  <c:v>3.4027777777777781</c:v>
                </c:pt>
                <c:pt idx="491">
                  <c:v>3.4097222222222219</c:v>
                </c:pt>
                <c:pt idx="492">
                  <c:v>3.4166666666666665</c:v>
                </c:pt>
                <c:pt idx="493">
                  <c:v>3.4236111111111112</c:v>
                </c:pt>
                <c:pt idx="494">
                  <c:v>3.4305555555555554</c:v>
                </c:pt>
                <c:pt idx="495">
                  <c:v>3.4375</c:v>
                </c:pt>
                <c:pt idx="496">
                  <c:v>3.4444444444444446</c:v>
                </c:pt>
                <c:pt idx="497">
                  <c:v>3.4513888888888888</c:v>
                </c:pt>
                <c:pt idx="498">
                  <c:v>3.4583333333333335</c:v>
                </c:pt>
                <c:pt idx="499">
                  <c:v>3.4652777777777781</c:v>
                </c:pt>
                <c:pt idx="500">
                  <c:v>3.4722222222222219</c:v>
                </c:pt>
                <c:pt idx="501">
                  <c:v>3.4791666666666665</c:v>
                </c:pt>
                <c:pt idx="502">
                  <c:v>3.4861111111111112</c:v>
                </c:pt>
                <c:pt idx="503">
                  <c:v>3.4930555555555554</c:v>
                </c:pt>
                <c:pt idx="504">
                  <c:v>3.5</c:v>
                </c:pt>
                <c:pt idx="505">
                  <c:v>3.5069444444444446</c:v>
                </c:pt>
                <c:pt idx="506">
                  <c:v>3.5138888888888888</c:v>
                </c:pt>
                <c:pt idx="507">
                  <c:v>3.5208333333333335</c:v>
                </c:pt>
                <c:pt idx="508">
                  <c:v>3.5277777777777781</c:v>
                </c:pt>
                <c:pt idx="509">
                  <c:v>3.5347222222222219</c:v>
                </c:pt>
                <c:pt idx="510">
                  <c:v>3.5416666666666665</c:v>
                </c:pt>
                <c:pt idx="511">
                  <c:v>3.5486111111111112</c:v>
                </c:pt>
                <c:pt idx="512">
                  <c:v>3.5555555555555554</c:v>
                </c:pt>
                <c:pt idx="513">
                  <c:v>3.5625</c:v>
                </c:pt>
                <c:pt idx="514">
                  <c:v>3.5694444444444446</c:v>
                </c:pt>
                <c:pt idx="515">
                  <c:v>3.5763888888888888</c:v>
                </c:pt>
                <c:pt idx="516">
                  <c:v>3.5833333333333335</c:v>
                </c:pt>
                <c:pt idx="517">
                  <c:v>3.5902777777777781</c:v>
                </c:pt>
                <c:pt idx="518">
                  <c:v>3.5972222222222219</c:v>
                </c:pt>
                <c:pt idx="519">
                  <c:v>3.6041666666666665</c:v>
                </c:pt>
                <c:pt idx="520">
                  <c:v>3.6111111111111112</c:v>
                </c:pt>
                <c:pt idx="521">
                  <c:v>3.6180555555555554</c:v>
                </c:pt>
                <c:pt idx="522">
                  <c:v>3.625</c:v>
                </c:pt>
                <c:pt idx="523">
                  <c:v>3.6319444444444446</c:v>
                </c:pt>
                <c:pt idx="524">
                  <c:v>3.6388888888888888</c:v>
                </c:pt>
                <c:pt idx="525">
                  <c:v>3.6458333333333335</c:v>
                </c:pt>
                <c:pt idx="526">
                  <c:v>3.6527777777777781</c:v>
                </c:pt>
                <c:pt idx="527">
                  <c:v>3.6597222222222219</c:v>
                </c:pt>
                <c:pt idx="528">
                  <c:v>3.6666666666666665</c:v>
                </c:pt>
                <c:pt idx="529">
                  <c:v>3.6736111111111112</c:v>
                </c:pt>
                <c:pt idx="530">
                  <c:v>3.6805555555555554</c:v>
                </c:pt>
                <c:pt idx="531">
                  <c:v>3.6875</c:v>
                </c:pt>
                <c:pt idx="532">
                  <c:v>3.6944444444444446</c:v>
                </c:pt>
                <c:pt idx="533">
                  <c:v>3.7013888888888888</c:v>
                </c:pt>
                <c:pt idx="534">
                  <c:v>3.7083333333333335</c:v>
                </c:pt>
                <c:pt idx="535">
                  <c:v>3.7152777777777781</c:v>
                </c:pt>
                <c:pt idx="536">
                  <c:v>3.7222222222222219</c:v>
                </c:pt>
                <c:pt idx="537">
                  <c:v>3.7291666666666665</c:v>
                </c:pt>
                <c:pt idx="538">
                  <c:v>3.7361111111111112</c:v>
                </c:pt>
                <c:pt idx="539">
                  <c:v>3.7430555555555554</c:v>
                </c:pt>
                <c:pt idx="540">
                  <c:v>3.75</c:v>
                </c:pt>
                <c:pt idx="541">
                  <c:v>3.7569444444444446</c:v>
                </c:pt>
                <c:pt idx="542">
                  <c:v>3.7638888888888888</c:v>
                </c:pt>
                <c:pt idx="543">
                  <c:v>3.7708333333333335</c:v>
                </c:pt>
                <c:pt idx="544">
                  <c:v>3.7777777777777781</c:v>
                </c:pt>
                <c:pt idx="545">
                  <c:v>3.7847222222222219</c:v>
                </c:pt>
                <c:pt idx="546">
                  <c:v>3.7916666666666665</c:v>
                </c:pt>
                <c:pt idx="547">
                  <c:v>3.7986111111111112</c:v>
                </c:pt>
                <c:pt idx="548">
                  <c:v>3.8055555555555554</c:v>
                </c:pt>
                <c:pt idx="549">
                  <c:v>3.8125</c:v>
                </c:pt>
                <c:pt idx="550">
                  <c:v>3.8194444444444446</c:v>
                </c:pt>
                <c:pt idx="551">
                  <c:v>3.8263888888888888</c:v>
                </c:pt>
                <c:pt idx="552">
                  <c:v>3.8333333333333335</c:v>
                </c:pt>
                <c:pt idx="553">
                  <c:v>3.8402777777777781</c:v>
                </c:pt>
                <c:pt idx="554">
                  <c:v>3.8472222222222219</c:v>
                </c:pt>
                <c:pt idx="555">
                  <c:v>3.8541666666666665</c:v>
                </c:pt>
                <c:pt idx="556">
                  <c:v>3.8611111111111112</c:v>
                </c:pt>
                <c:pt idx="557">
                  <c:v>3.8680555555555554</c:v>
                </c:pt>
                <c:pt idx="558">
                  <c:v>3.875</c:v>
                </c:pt>
                <c:pt idx="559">
                  <c:v>3.8819444444444446</c:v>
                </c:pt>
                <c:pt idx="560">
                  <c:v>3.8888888888888888</c:v>
                </c:pt>
                <c:pt idx="561">
                  <c:v>3.8958333333333335</c:v>
                </c:pt>
                <c:pt idx="562">
                  <c:v>3.9027777777777781</c:v>
                </c:pt>
                <c:pt idx="563">
                  <c:v>3.9097222222222219</c:v>
                </c:pt>
                <c:pt idx="564">
                  <c:v>3.9166666666666665</c:v>
                </c:pt>
                <c:pt idx="565">
                  <c:v>3.9236111111111112</c:v>
                </c:pt>
                <c:pt idx="566">
                  <c:v>3.9305555555555554</c:v>
                </c:pt>
                <c:pt idx="567">
                  <c:v>3.9375</c:v>
                </c:pt>
                <c:pt idx="568">
                  <c:v>3.9444444444444446</c:v>
                </c:pt>
                <c:pt idx="569">
                  <c:v>3.9513888888888888</c:v>
                </c:pt>
                <c:pt idx="570">
                  <c:v>3.9583333333333335</c:v>
                </c:pt>
                <c:pt idx="571">
                  <c:v>3.9652777777777781</c:v>
                </c:pt>
                <c:pt idx="572">
                  <c:v>3.9722222222222219</c:v>
                </c:pt>
                <c:pt idx="573">
                  <c:v>3.9791666666666665</c:v>
                </c:pt>
                <c:pt idx="574">
                  <c:v>3.9861111111111112</c:v>
                </c:pt>
                <c:pt idx="575">
                  <c:v>3.9930555555555554</c:v>
                </c:pt>
                <c:pt idx="576">
                  <c:v>4</c:v>
                </c:pt>
                <c:pt idx="577">
                  <c:v>4.0069444444444446</c:v>
                </c:pt>
                <c:pt idx="578">
                  <c:v>4.0138888888888884</c:v>
                </c:pt>
                <c:pt idx="579">
                  <c:v>4.020833333333333</c:v>
                </c:pt>
                <c:pt idx="580">
                  <c:v>4.0277777777777777</c:v>
                </c:pt>
                <c:pt idx="581">
                  <c:v>4.0347222222222223</c:v>
                </c:pt>
                <c:pt idx="582">
                  <c:v>4.041666666666667</c:v>
                </c:pt>
                <c:pt idx="583">
                  <c:v>4.0486111111111116</c:v>
                </c:pt>
                <c:pt idx="584">
                  <c:v>4.0555555555555554</c:v>
                </c:pt>
                <c:pt idx="585">
                  <c:v>4.0625</c:v>
                </c:pt>
                <c:pt idx="586">
                  <c:v>4.0694444444444446</c:v>
                </c:pt>
                <c:pt idx="587">
                  <c:v>4.0763888888888884</c:v>
                </c:pt>
                <c:pt idx="588">
                  <c:v>4.083333333333333</c:v>
                </c:pt>
                <c:pt idx="589">
                  <c:v>4.0902777777777777</c:v>
                </c:pt>
                <c:pt idx="590">
                  <c:v>4.0972222222222223</c:v>
                </c:pt>
                <c:pt idx="591">
                  <c:v>4.104166666666667</c:v>
                </c:pt>
                <c:pt idx="592">
                  <c:v>4.1111111111111116</c:v>
                </c:pt>
                <c:pt idx="593">
                  <c:v>4.1180555555555554</c:v>
                </c:pt>
                <c:pt idx="594">
                  <c:v>4.125</c:v>
                </c:pt>
                <c:pt idx="595">
                  <c:v>4.1319444444444446</c:v>
                </c:pt>
                <c:pt idx="596">
                  <c:v>4.1388888888888884</c:v>
                </c:pt>
                <c:pt idx="597">
                  <c:v>4.145833333333333</c:v>
                </c:pt>
                <c:pt idx="598">
                  <c:v>4.1527777777777777</c:v>
                </c:pt>
                <c:pt idx="599">
                  <c:v>4.1597222222222223</c:v>
                </c:pt>
                <c:pt idx="600">
                  <c:v>4.166666666666667</c:v>
                </c:pt>
                <c:pt idx="601">
                  <c:v>4.1736111111111116</c:v>
                </c:pt>
                <c:pt idx="602">
                  <c:v>4.1805555555555554</c:v>
                </c:pt>
                <c:pt idx="603">
                  <c:v>4.1875</c:v>
                </c:pt>
                <c:pt idx="604">
                  <c:v>4.1944444444444446</c:v>
                </c:pt>
                <c:pt idx="605">
                  <c:v>4.2013888888888884</c:v>
                </c:pt>
                <c:pt idx="606">
                  <c:v>4.208333333333333</c:v>
                </c:pt>
                <c:pt idx="607">
                  <c:v>4.2152777777777777</c:v>
                </c:pt>
                <c:pt idx="608">
                  <c:v>4.2222222222222223</c:v>
                </c:pt>
                <c:pt idx="609">
                  <c:v>4.229166666666667</c:v>
                </c:pt>
                <c:pt idx="610">
                  <c:v>4.2361111111111116</c:v>
                </c:pt>
                <c:pt idx="611">
                  <c:v>4.2430555555555554</c:v>
                </c:pt>
                <c:pt idx="612">
                  <c:v>4.25</c:v>
                </c:pt>
                <c:pt idx="613">
                  <c:v>4.2569444444444446</c:v>
                </c:pt>
                <c:pt idx="614">
                  <c:v>4.2638888888888884</c:v>
                </c:pt>
                <c:pt idx="615">
                  <c:v>4.270833333333333</c:v>
                </c:pt>
                <c:pt idx="616">
                  <c:v>4.2777777777777777</c:v>
                </c:pt>
                <c:pt idx="617">
                  <c:v>4.2847222222222223</c:v>
                </c:pt>
                <c:pt idx="618">
                  <c:v>4.291666666666667</c:v>
                </c:pt>
                <c:pt idx="619">
                  <c:v>4.2986111111111116</c:v>
                </c:pt>
                <c:pt idx="620">
                  <c:v>4.3055555555555554</c:v>
                </c:pt>
                <c:pt idx="621">
                  <c:v>4.3125</c:v>
                </c:pt>
                <c:pt idx="622">
                  <c:v>4.3194444444444446</c:v>
                </c:pt>
                <c:pt idx="623">
                  <c:v>4.3263888888888884</c:v>
                </c:pt>
                <c:pt idx="624">
                  <c:v>4.333333333333333</c:v>
                </c:pt>
                <c:pt idx="625">
                  <c:v>4.3402777777777777</c:v>
                </c:pt>
                <c:pt idx="626">
                  <c:v>4.3472222222222223</c:v>
                </c:pt>
                <c:pt idx="627">
                  <c:v>4.354166666666667</c:v>
                </c:pt>
                <c:pt idx="628">
                  <c:v>4.3611111111111116</c:v>
                </c:pt>
                <c:pt idx="629">
                  <c:v>4.3680555555555554</c:v>
                </c:pt>
                <c:pt idx="630">
                  <c:v>4.375</c:v>
                </c:pt>
                <c:pt idx="631">
                  <c:v>4.3819444444444446</c:v>
                </c:pt>
                <c:pt idx="632">
                  <c:v>4.3888888888888884</c:v>
                </c:pt>
                <c:pt idx="633">
                  <c:v>4.395833333333333</c:v>
                </c:pt>
                <c:pt idx="634">
                  <c:v>4.4027777777777777</c:v>
                </c:pt>
                <c:pt idx="635">
                  <c:v>4.4097222222222223</c:v>
                </c:pt>
                <c:pt idx="636">
                  <c:v>4.416666666666667</c:v>
                </c:pt>
                <c:pt idx="637">
                  <c:v>4.4236111111111116</c:v>
                </c:pt>
                <c:pt idx="638">
                  <c:v>4.4305555555555554</c:v>
                </c:pt>
                <c:pt idx="639">
                  <c:v>4.4375</c:v>
                </c:pt>
                <c:pt idx="640">
                  <c:v>4.4444444444444446</c:v>
                </c:pt>
                <c:pt idx="641">
                  <c:v>4.4513888888888884</c:v>
                </c:pt>
                <c:pt idx="642">
                  <c:v>4.458333333333333</c:v>
                </c:pt>
                <c:pt idx="643">
                  <c:v>4.4652777777777777</c:v>
                </c:pt>
                <c:pt idx="644">
                  <c:v>4.4722222222222223</c:v>
                </c:pt>
                <c:pt idx="645">
                  <c:v>4.479166666666667</c:v>
                </c:pt>
                <c:pt idx="646">
                  <c:v>4.4861111111111116</c:v>
                </c:pt>
                <c:pt idx="647">
                  <c:v>4.4930555555555554</c:v>
                </c:pt>
                <c:pt idx="648">
                  <c:v>4.5</c:v>
                </c:pt>
                <c:pt idx="649">
                  <c:v>4.5069444444444446</c:v>
                </c:pt>
                <c:pt idx="650">
                  <c:v>4.5138888888888884</c:v>
                </c:pt>
                <c:pt idx="651">
                  <c:v>4.520833333333333</c:v>
                </c:pt>
                <c:pt idx="652">
                  <c:v>4.5277777777777777</c:v>
                </c:pt>
                <c:pt idx="653">
                  <c:v>4.5347222222222223</c:v>
                </c:pt>
                <c:pt idx="654">
                  <c:v>4.541666666666667</c:v>
                </c:pt>
                <c:pt idx="655">
                  <c:v>4.5486111111111116</c:v>
                </c:pt>
                <c:pt idx="656">
                  <c:v>4.5555555555555554</c:v>
                </c:pt>
                <c:pt idx="657">
                  <c:v>4.5625</c:v>
                </c:pt>
                <c:pt idx="658">
                  <c:v>4.5694444444444446</c:v>
                </c:pt>
                <c:pt idx="659">
                  <c:v>4.5763888888888884</c:v>
                </c:pt>
                <c:pt idx="660">
                  <c:v>4.583333333333333</c:v>
                </c:pt>
                <c:pt idx="661">
                  <c:v>4.5902777777777777</c:v>
                </c:pt>
                <c:pt idx="662">
                  <c:v>4.5972222222222223</c:v>
                </c:pt>
                <c:pt idx="663">
                  <c:v>4.604166666666667</c:v>
                </c:pt>
                <c:pt idx="664">
                  <c:v>4.6111111111111116</c:v>
                </c:pt>
                <c:pt idx="665">
                  <c:v>4.6180555555555554</c:v>
                </c:pt>
                <c:pt idx="666">
                  <c:v>4.625</c:v>
                </c:pt>
                <c:pt idx="667">
                  <c:v>4.6319444444444446</c:v>
                </c:pt>
                <c:pt idx="668">
                  <c:v>4.6388888888888884</c:v>
                </c:pt>
                <c:pt idx="669">
                  <c:v>4.645833333333333</c:v>
                </c:pt>
                <c:pt idx="670">
                  <c:v>4.6527777777777777</c:v>
                </c:pt>
                <c:pt idx="671">
                  <c:v>4.6597222222222223</c:v>
                </c:pt>
                <c:pt idx="672">
                  <c:v>4.666666666666667</c:v>
                </c:pt>
                <c:pt idx="673">
                  <c:v>4.6736111111111116</c:v>
                </c:pt>
                <c:pt idx="674">
                  <c:v>4.6805555555555554</c:v>
                </c:pt>
                <c:pt idx="675">
                  <c:v>4.6875</c:v>
                </c:pt>
                <c:pt idx="676">
                  <c:v>4.6944444444444446</c:v>
                </c:pt>
                <c:pt idx="677">
                  <c:v>4.7013888888888884</c:v>
                </c:pt>
                <c:pt idx="678">
                  <c:v>4.708333333333333</c:v>
                </c:pt>
                <c:pt idx="679">
                  <c:v>4.7152777777777777</c:v>
                </c:pt>
                <c:pt idx="680">
                  <c:v>4.7222222222222223</c:v>
                </c:pt>
                <c:pt idx="681">
                  <c:v>4.729166666666667</c:v>
                </c:pt>
                <c:pt idx="682">
                  <c:v>4.7361111111111116</c:v>
                </c:pt>
                <c:pt idx="683">
                  <c:v>4.7430555555555554</c:v>
                </c:pt>
                <c:pt idx="684">
                  <c:v>4.75</c:v>
                </c:pt>
                <c:pt idx="685">
                  <c:v>4.7569444444444446</c:v>
                </c:pt>
                <c:pt idx="686">
                  <c:v>4.7638888888888884</c:v>
                </c:pt>
                <c:pt idx="687">
                  <c:v>4.770833333333333</c:v>
                </c:pt>
                <c:pt idx="688">
                  <c:v>4.7777777777777777</c:v>
                </c:pt>
                <c:pt idx="689">
                  <c:v>4.7847222222222223</c:v>
                </c:pt>
                <c:pt idx="690">
                  <c:v>4.791666666666667</c:v>
                </c:pt>
                <c:pt idx="691">
                  <c:v>4.7986111111111116</c:v>
                </c:pt>
                <c:pt idx="692">
                  <c:v>4.8055555555555554</c:v>
                </c:pt>
                <c:pt idx="693">
                  <c:v>4.8125</c:v>
                </c:pt>
                <c:pt idx="694">
                  <c:v>4.8194444444444446</c:v>
                </c:pt>
                <c:pt idx="695">
                  <c:v>4.8263888888888884</c:v>
                </c:pt>
                <c:pt idx="696">
                  <c:v>4.833333333333333</c:v>
                </c:pt>
                <c:pt idx="697">
                  <c:v>4.8402777777777777</c:v>
                </c:pt>
                <c:pt idx="698">
                  <c:v>4.8472222222222223</c:v>
                </c:pt>
                <c:pt idx="699">
                  <c:v>4.854166666666667</c:v>
                </c:pt>
                <c:pt idx="700">
                  <c:v>4.8611111111111116</c:v>
                </c:pt>
                <c:pt idx="701">
                  <c:v>4.8680555555555554</c:v>
                </c:pt>
                <c:pt idx="702">
                  <c:v>4.875</c:v>
                </c:pt>
                <c:pt idx="703">
                  <c:v>4.8819444444444446</c:v>
                </c:pt>
                <c:pt idx="704">
                  <c:v>4.8888888888888884</c:v>
                </c:pt>
                <c:pt idx="705">
                  <c:v>4.895833333333333</c:v>
                </c:pt>
                <c:pt idx="706">
                  <c:v>4.9027777777777777</c:v>
                </c:pt>
                <c:pt idx="707">
                  <c:v>4.9097222222222223</c:v>
                </c:pt>
                <c:pt idx="708">
                  <c:v>4.916666666666667</c:v>
                </c:pt>
                <c:pt idx="709">
                  <c:v>4.9236111111111116</c:v>
                </c:pt>
                <c:pt idx="710">
                  <c:v>4.9305555555555554</c:v>
                </c:pt>
                <c:pt idx="711">
                  <c:v>4.9375</c:v>
                </c:pt>
                <c:pt idx="712">
                  <c:v>4.9444444444444446</c:v>
                </c:pt>
                <c:pt idx="713">
                  <c:v>4.9513888888888884</c:v>
                </c:pt>
                <c:pt idx="714">
                  <c:v>4.958333333333333</c:v>
                </c:pt>
                <c:pt idx="715">
                  <c:v>4.9652777777777777</c:v>
                </c:pt>
                <c:pt idx="716">
                  <c:v>4.9722222222222223</c:v>
                </c:pt>
                <c:pt idx="717">
                  <c:v>4.979166666666667</c:v>
                </c:pt>
                <c:pt idx="718">
                  <c:v>4.9861111111111116</c:v>
                </c:pt>
                <c:pt idx="719">
                  <c:v>4.9930555555555554</c:v>
                </c:pt>
                <c:pt idx="720">
                  <c:v>5</c:v>
                </c:pt>
                <c:pt idx="721">
                  <c:v>5.0069444444444446</c:v>
                </c:pt>
                <c:pt idx="722">
                  <c:v>5.0138888888888884</c:v>
                </c:pt>
                <c:pt idx="723">
                  <c:v>5.020833333333333</c:v>
                </c:pt>
                <c:pt idx="724">
                  <c:v>5.0277777777777777</c:v>
                </c:pt>
                <c:pt idx="725">
                  <c:v>5.0347222222222223</c:v>
                </c:pt>
                <c:pt idx="726">
                  <c:v>5.041666666666667</c:v>
                </c:pt>
                <c:pt idx="727">
                  <c:v>5.0486111111111116</c:v>
                </c:pt>
                <c:pt idx="728">
                  <c:v>5.0555555555555554</c:v>
                </c:pt>
                <c:pt idx="729">
                  <c:v>5.0625</c:v>
                </c:pt>
                <c:pt idx="730">
                  <c:v>5.0694444444444446</c:v>
                </c:pt>
                <c:pt idx="731">
                  <c:v>5.0763888888888884</c:v>
                </c:pt>
                <c:pt idx="732">
                  <c:v>5.083333333333333</c:v>
                </c:pt>
                <c:pt idx="733">
                  <c:v>5.0902777777777777</c:v>
                </c:pt>
                <c:pt idx="734">
                  <c:v>5.0972222222222223</c:v>
                </c:pt>
                <c:pt idx="735">
                  <c:v>5.104166666666667</c:v>
                </c:pt>
                <c:pt idx="736">
                  <c:v>5.1111111111111116</c:v>
                </c:pt>
                <c:pt idx="737">
                  <c:v>5.1180555555555554</c:v>
                </c:pt>
                <c:pt idx="738">
                  <c:v>5.125</c:v>
                </c:pt>
                <c:pt idx="739">
                  <c:v>5.1319444444444446</c:v>
                </c:pt>
                <c:pt idx="740">
                  <c:v>5.1388888888888884</c:v>
                </c:pt>
                <c:pt idx="741">
                  <c:v>5.145833333333333</c:v>
                </c:pt>
                <c:pt idx="742">
                  <c:v>5.1527777777777777</c:v>
                </c:pt>
                <c:pt idx="743">
                  <c:v>5.1597222222222223</c:v>
                </c:pt>
                <c:pt idx="744">
                  <c:v>5.166666666666667</c:v>
                </c:pt>
                <c:pt idx="745">
                  <c:v>5.1736111111111116</c:v>
                </c:pt>
                <c:pt idx="746">
                  <c:v>5.1805555555555554</c:v>
                </c:pt>
                <c:pt idx="747">
                  <c:v>5.1875</c:v>
                </c:pt>
                <c:pt idx="748">
                  <c:v>5.1944444444444446</c:v>
                </c:pt>
                <c:pt idx="749">
                  <c:v>5.2013888888888884</c:v>
                </c:pt>
                <c:pt idx="750">
                  <c:v>5.208333333333333</c:v>
                </c:pt>
                <c:pt idx="751">
                  <c:v>5.2152777777777777</c:v>
                </c:pt>
                <c:pt idx="752">
                  <c:v>5.2222222222222223</c:v>
                </c:pt>
                <c:pt idx="753">
                  <c:v>5.229166666666667</c:v>
                </c:pt>
                <c:pt idx="754">
                  <c:v>5.2361111111111116</c:v>
                </c:pt>
                <c:pt idx="755">
                  <c:v>5.2430555555555554</c:v>
                </c:pt>
                <c:pt idx="756">
                  <c:v>5.25</c:v>
                </c:pt>
                <c:pt idx="757">
                  <c:v>5.2569444444444446</c:v>
                </c:pt>
                <c:pt idx="758">
                  <c:v>5.2638888888888884</c:v>
                </c:pt>
                <c:pt idx="759">
                  <c:v>5.270833333333333</c:v>
                </c:pt>
                <c:pt idx="760">
                  <c:v>5.2777777777777777</c:v>
                </c:pt>
                <c:pt idx="761">
                  <c:v>5.2847222222222223</c:v>
                </c:pt>
                <c:pt idx="762">
                  <c:v>5.291666666666667</c:v>
                </c:pt>
                <c:pt idx="763">
                  <c:v>5.2986111111111116</c:v>
                </c:pt>
                <c:pt idx="764">
                  <c:v>5.3055555555555554</c:v>
                </c:pt>
                <c:pt idx="765">
                  <c:v>5.3125</c:v>
                </c:pt>
                <c:pt idx="766">
                  <c:v>5.3194444444444446</c:v>
                </c:pt>
                <c:pt idx="767">
                  <c:v>5.3263888888888884</c:v>
                </c:pt>
                <c:pt idx="768">
                  <c:v>5.333333333333333</c:v>
                </c:pt>
                <c:pt idx="769">
                  <c:v>5.3402777777777777</c:v>
                </c:pt>
                <c:pt idx="770">
                  <c:v>5.3472222222222223</c:v>
                </c:pt>
                <c:pt idx="771">
                  <c:v>5.354166666666667</c:v>
                </c:pt>
                <c:pt idx="772">
                  <c:v>5.3611111111111107</c:v>
                </c:pt>
                <c:pt idx="773">
                  <c:v>5.3680555555555562</c:v>
                </c:pt>
                <c:pt idx="774">
                  <c:v>5.375</c:v>
                </c:pt>
                <c:pt idx="775">
                  <c:v>5.3819444444444438</c:v>
                </c:pt>
                <c:pt idx="776">
                  <c:v>5.3888888888888893</c:v>
                </c:pt>
                <c:pt idx="777">
                  <c:v>5.395833333333333</c:v>
                </c:pt>
                <c:pt idx="778">
                  <c:v>5.4027777777777777</c:v>
                </c:pt>
                <c:pt idx="779">
                  <c:v>5.4097222222222223</c:v>
                </c:pt>
                <c:pt idx="780">
                  <c:v>5.416666666666667</c:v>
                </c:pt>
                <c:pt idx="781">
                  <c:v>5.4236111111111107</c:v>
                </c:pt>
                <c:pt idx="782">
                  <c:v>5.4305555555555562</c:v>
                </c:pt>
                <c:pt idx="783">
                  <c:v>5.4375</c:v>
                </c:pt>
                <c:pt idx="784">
                  <c:v>5.4444444444444438</c:v>
                </c:pt>
                <c:pt idx="785">
                  <c:v>5.4513888888888893</c:v>
                </c:pt>
                <c:pt idx="786">
                  <c:v>5.458333333333333</c:v>
                </c:pt>
                <c:pt idx="787">
                  <c:v>5.4652777777777777</c:v>
                </c:pt>
                <c:pt idx="788">
                  <c:v>5.4722222222222223</c:v>
                </c:pt>
                <c:pt idx="789">
                  <c:v>5.479166666666667</c:v>
                </c:pt>
                <c:pt idx="790">
                  <c:v>5.4861111111111107</c:v>
                </c:pt>
                <c:pt idx="791">
                  <c:v>5.4930555555555562</c:v>
                </c:pt>
                <c:pt idx="792">
                  <c:v>5.5</c:v>
                </c:pt>
                <c:pt idx="793">
                  <c:v>5.5069444444444438</c:v>
                </c:pt>
                <c:pt idx="794">
                  <c:v>5.5138888888888893</c:v>
                </c:pt>
                <c:pt idx="795">
                  <c:v>5.520833333333333</c:v>
                </c:pt>
                <c:pt idx="796">
                  <c:v>5.5277777777777777</c:v>
                </c:pt>
                <c:pt idx="797">
                  <c:v>5.5347222222222223</c:v>
                </c:pt>
                <c:pt idx="798">
                  <c:v>5.541666666666667</c:v>
                </c:pt>
                <c:pt idx="799">
                  <c:v>5.5486111111111107</c:v>
                </c:pt>
                <c:pt idx="800">
                  <c:v>5.5555555555555562</c:v>
                </c:pt>
                <c:pt idx="801">
                  <c:v>5.5625</c:v>
                </c:pt>
                <c:pt idx="802">
                  <c:v>5.5694444444444438</c:v>
                </c:pt>
                <c:pt idx="803">
                  <c:v>5.5763888888888893</c:v>
                </c:pt>
                <c:pt idx="804">
                  <c:v>5.583333333333333</c:v>
                </c:pt>
                <c:pt idx="805">
                  <c:v>5.5902777777777777</c:v>
                </c:pt>
                <c:pt idx="806">
                  <c:v>5.5972222222222223</c:v>
                </c:pt>
                <c:pt idx="807">
                  <c:v>5.604166666666667</c:v>
                </c:pt>
                <c:pt idx="808">
                  <c:v>5.6111111111111107</c:v>
                </c:pt>
                <c:pt idx="809">
                  <c:v>5.6180555555555562</c:v>
                </c:pt>
                <c:pt idx="810">
                  <c:v>5.625</c:v>
                </c:pt>
                <c:pt idx="811">
                  <c:v>5.6319444444444438</c:v>
                </c:pt>
                <c:pt idx="812">
                  <c:v>5.6388888888888893</c:v>
                </c:pt>
                <c:pt idx="813">
                  <c:v>5.645833333333333</c:v>
                </c:pt>
                <c:pt idx="814">
                  <c:v>5.6527777777777777</c:v>
                </c:pt>
                <c:pt idx="815">
                  <c:v>5.6597222222222223</c:v>
                </c:pt>
                <c:pt idx="816">
                  <c:v>5.666666666666667</c:v>
                </c:pt>
                <c:pt idx="817">
                  <c:v>5.6736111111111107</c:v>
                </c:pt>
                <c:pt idx="818">
                  <c:v>5.6805555555555562</c:v>
                </c:pt>
                <c:pt idx="819">
                  <c:v>5.6875</c:v>
                </c:pt>
                <c:pt idx="820">
                  <c:v>5.6944444444444438</c:v>
                </c:pt>
                <c:pt idx="821">
                  <c:v>5.7013888888888893</c:v>
                </c:pt>
                <c:pt idx="822">
                  <c:v>5.708333333333333</c:v>
                </c:pt>
                <c:pt idx="823">
                  <c:v>5.7152777777777777</c:v>
                </c:pt>
                <c:pt idx="824">
                  <c:v>5.7222222222222223</c:v>
                </c:pt>
                <c:pt idx="825">
                  <c:v>5.729166666666667</c:v>
                </c:pt>
                <c:pt idx="826">
                  <c:v>5.7361111111111107</c:v>
                </c:pt>
                <c:pt idx="827">
                  <c:v>5.7430555555555562</c:v>
                </c:pt>
                <c:pt idx="828">
                  <c:v>5.75</c:v>
                </c:pt>
                <c:pt idx="829">
                  <c:v>5.7569444444444438</c:v>
                </c:pt>
                <c:pt idx="830">
                  <c:v>5.7638888888888893</c:v>
                </c:pt>
                <c:pt idx="831">
                  <c:v>5.770833333333333</c:v>
                </c:pt>
                <c:pt idx="832">
                  <c:v>5.7777777777777777</c:v>
                </c:pt>
                <c:pt idx="833">
                  <c:v>5.7847222222222223</c:v>
                </c:pt>
                <c:pt idx="834">
                  <c:v>5.791666666666667</c:v>
                </c:pt>
                <c:pt idx="835">
                  <c:v>5.7986111111111107</c:v>
                </c:pt>
                <c:pt idx="836">
                  <c:v>5.8055555555555562</c:v>
                </c:pt>
                <c:pt idx="837">
                  <c:v>5.8125</c:v>
                </c:pt>
                <c:pt idx="838">
                  <c:v>5.8194444444444438</c:v>
                </c:pt>
                <c:pt idx="839">
                  <c:v>5.8263888888888893</c:v>
                </c:pt>
                <c:pt idx="840">
                  <c:v>5.833333333333333</c:v>
                </c:pt>
                <c:pt idx="841">
                  <c:v>5.8402777777777777</c:v>
                </c:pt>
                <c:pt idx="842">
                  <c:v>5.8472222222222223</c:v>
                </c:pt>
                <c:pt idx="843">
                  <c:v>5.854166666666667</c:v>
                </c:pt>
                <c:pt idx="844">
                  <c:v>5.8611111111111107</c:v>
                </c:pt>
                <c:pt idx="845">
                  <c:v>5.8680555555555562</c:v>
                </c:pt>
                <c:pt idx="846">
                  <c:v>5.875</c:v>
                </c:pt>
                <c:pt idx="847">
                  <c:v>5.8819444444444438</c:v>
                </c:pt>
                <c:pt idx="848">
                  <c:v>5.8888888888888893</c:v>
                </c:pt>
                <c:pt idx="849">
                  <c:v>5.895833333333333</c:v>
                </c:pt>
                <c:pt idx="850">
                  <c:v>5.9027777777777777</c:v>
                </c:pt>
                <c:pt idx="851">
                  <c:v>5.9097222222222223</c:v>
                </c:pt>
                <c:pt idx="852">
                  <c:v>5.916666666666667</c:v>
                </c:pt>
                <c:pt idx="853">
                  <c:v>5.9236111111111107</c:v>
                </c:pt>
                <c:pt idx="854">
                  <c:v>5.9305555555555562</c:v>
                </c:pt>
                <c:pt idx="855">
                  <c:v>5.9375</c:v>
                </c:pt>
                <c:pt idx="856">
                  <c:v>5.9444444444444438</c:v>
                </c:pt>
                <c:pt idx="857">
                  <c:v>5.9513888888888893</c:v>
                </c:pt>
                <c:pt idx="858">
                  <c:v>5.958333333333333</c:v>
                </c:pt>
                <c:pt idx="859">
                  <c:v>5.9652777777777777</c:v>
                </c:pt>
                <c:pt idx="860">
                  <c:v>5.9722222222222223</c:v>
                </c:pt>
                <c:pt idx="861">
                  <c:v>5.979166666666667</c:v>
                </c:pt>
                <c:pt idx="862">
                  <c:v>5.9861111111111107</c:v>
                </c:pt>
                <c:pt idx="863">
                  <c:v>5.9930555555555562</c:v>
                </c:pt>
                <c:pt idx="864">
                  <c:v>6</c:v>
                </c:pt>
                <c:pt idx="865">
                  <c:v>6.0069444444444438</c:v>
                </c:pt>
                <c:pt idx="866">
                  <c:v>6.0138888888888893</c:v>
                </c:pt>
                <c:pt idx="867">
                  <c:v>6.020833333333333</c:v>
                </c:pt>
                <c:pt idx="868">
                  <c:v>6.0277777777777777</c:v>
                </c:pt>
                <c:pt idx="869">
                  <c:v>6.0347222222222223</c:v>
                </c:pt>
                <c:pt idx="870">
                  <c:v>6.041666666666667</c:v>
                </c:pt>
                <c:pt idx="871">
                  <c:v>6.0486111111111107</c:v>
                </c:pt>
                <c:pt idx="872">
                  <c:v>6.0555555555555562</c:v>
                </c:pt>
                <c:pt idx="873">
                  <c:v>6.0625</c:v>
                </c:pt>
                <c:pt idx="874">
                  <c:v>6.0694444444444438</c:v>
                </c:pt>
                <c:pt idx="875">
                  <c:v>6.0763888888888893</c:v>
                </c:pt>
                <c:pt idx="876">
                  <c:v>6.083333333333333</c:v>
                </c:pt>
                <c:pt idx="877">
                  <c:v>6.0902777777777777</c:v>
                </c:pt>
                <c:pt idx="878">
                  <c:v>6.0972222222222223</c:v>
                </c:pt>
                <c:pt idx="879">
                  <c:v>6.104166666666667</c:v>
                </c:pt>
                <c:pt idx="880">
                  <c:v>6.1111111111111107</c:v>
                </c:pt>
                <c:pt idx="881">
                  <c:v>6.1180555555555562</c:v>
                </c:pt>
                <c:pt idx="882">
                  <c:v>6.125</c:v>
                </c:pt>
                <c:pt idx="883">
                  <c:v>6.1319444444444438</c:v>
                </c:pt>
                <c:pt idx="884">
                  <c:v>6.1388888888888893</c:v>
                </c:pt>
                <c:pt idx="885">
                  <c:v>6.145833333333333</c:v>
                </c:pt>
                <c:pt idx="886">
                  <c:v>6.1527777777777777</c:v>
                </c:pt>
                <c:pt idx="887">
                  <c:v>6.1597222222222223</c:v>
                </c:pt>
                <c:pt idx="888">
                  <c:v>6.166666666666667</c:v>
                </c:pt>
                <c:pt idx="889">
                  <c:v>6.1736111111111107</c:v>
                </c:pt>
                <c:pt idx="890">
                  <c:v>6.1805555555555562</c:v>
                </c:pt>
                <c:pt idx="891">
                  <c:v>6.1875</c:v>
                </c:pt>
                <c:pt idx="892">
                  <c:v>6.1944444444444438</c:v>
                </c:pt>
                <c:pt idx="893">
                  <c:v>6.2013888888888893</c:v>
                </c:pt>
                <c:pt idx="894">
                  <c:v>6.208333333333333</c:v>
                </c:pt>
                <c:pt idx="895">
                  <c:v>6.2152777777777777</c:v>
                </c:pt>
                <c:pt idx="896">
                  <c:v>6.2222222222222223</c:v>
                </c:pt>
                <c:pt idx="897">
                  <c:v>6.229166666666667</c:v>
                </c:pt>
                <c:pt idx="898">
                  <c:v>6.2361111111111107</c:v>
                </c:pt>
                <c:pt idx="899">
                  <c:v>6.2430555555555562</c:v>
                </c:pt>
                <c:pt idx="900">
                  <c:v>6.25</c:v>
                </c:pt>
                <c:pt idx="901">
                  <c:v>6.2569444444444438</c:v>
                </c:pt>
                <c:pt idx="902">
                  <c:v>6.2638888888888893</c:v>
                </c:pt>
                <c:pt idx="903">
                  <c:v>6.270833333333333</c:v>
                </c:pt>
                <c:pt idx="904">
                  <c:v>6.2777777777777777</c:v>
                </c:pt>
                <c:pt idx="905">
                  <c:v>6.2847222222222223</c:v>
                </c:pt>
                <c:pt idx="906">
                  <c:v>6.291666666666667</c:v>
                </c:pt>
                <c:pt idx="907">
                  <c:v>6.2986111111111107</c:v>
                </c:pt>
                <c:pt idx="908">
                  <c:v>6.3055555555555562</c:v>
                </c:pt>
                <c:pt idx="909">
                  <c:v>6.3125</c:v>
                </c:pt>
                <c:pt idx="910">
                  <c:v>6.3194444444444438</c:v>
                </c:pt>
                <c:pt idx="911">
                  <c:v>6.3263888888888893</c:v>
                </c:pt>
                <c:pt idx="912">
                  <c:v>6.333333333333333</c:v>
                </c:pt>
                <c:pt idx="913">
                  <c:v>6.3402777777777777</c:v>
                </c:pt>
                <c:pt idx="914">
                  <c:v>6.3472222222222223</c:v>
                </c:pt>
                <c:pt idx="915">
                  <c:v>6.354166666666667</c:v>
                </c:pt>
                <c:pt idx="916">
                  <c:v>6.3611111111111107</c:v>
                </c:pt>
                <c:pt idx="917">
                  <c:v>6.3680555555555562</c:v>
                </c:pt>
                <c:pt idx="918">
                  <c:v>6.375</c:v>
                </c:pt>
                <c:pt idx="919">
                  <c:v>6.3819444444444438</c:v>
                </c:pt>
                <c:pt idx="920">
                  <c:v>6.3888888888888893</c:v>
                </c:pt>
                <c:pt idx="921">
                  <c:v>6.395833333333333</c:v>
                </c:pt>
                <c:pt idx="922">
                  <c:v>6.4027777777777777</c:v>
                </c:pt>
                <c:pt idx="923">
                  <c:v>6.4097222222222223</c:v>
                </c:pt>
                <c:pt idx="924">
                  <c:v>6.416666666666667</c:v>
                </c:pt>
                <c:pt idx="925">
                  <c:v>6.4236111111111107</c:v>
                </c:pt>
                <c:pt idx="926">
                  <c:v>6.4305555555555562</c:v>
                </c:pt>
                <c:pt idx="927">
                  <c:v>6.4375</c:v>
                </c:pt>
                <c:pt idx="928">
                  <c:v>6.4444444444444438</c:v>
                </c:pt>
                <c:pt idx="929">
                  <c:v>6.4513888888888893</c:v>
                </c:pt>
                <c:pt idx="930">
                  <c:v>6.458333333333333</c:v>
                </c:pt>
                <c:pt idx="931">
                  <c:v>6.4652777777777777</c:v>
                </c:pt>
                <c:pt idx="932">
                  <c:v>6.4722222222222223</c:v>
                </c:pt>
                <c:pt idx="933">
                  <c:v>6.479166666666667</c:v>
                </c:pt>
                <c:pt idx="934">
                  <c:v>6.4861111111111107</c:v>
                </c:pt>
                <c:pt idx="935">
                  <c:v>6.4930555555555562</c:v>
                </c:pt>
                <c:pt idx="936">
                  <c:v>6.5</c:v>
                </c:pt>
                <c:pt idx="937">
                  <c:v>6.5069444444444438</c:v>
                </c:pt>
                <c:pt idx="938">
                  <c:v>6.5138888888888893</c:v>
                </c:pt>
                <c:pt idx="939">
                  <c:v>6.520833333333333</c:v>
                </c:pt>
                <c:pt idx="940">
                  <c:v>6.5277777777777777</c:v>
                </c:pt>
                <c:pt idx="941">
                  <c:v>6.5347222222222223</c:v>
                </c:pt>
                <c:pt idx="942">
                  <c:v>6.541666666666667</c:v>
                </c:pt>
                <c:pt idx="943">
                  <c:v>6.5486111111111107</c:v>
                </c:pt>
                <c:pt idx="944">
                  <c:v>6.5555555555555562</c:v>
                </c:pt>
                <c:pt idx="945">
                  <c:v>6.5625</c:v>
                </c:pt>
                <c:pt idx="946">
                  <c:v>6.5694444444444438</c:v>
                </c:pt>
                <c:pt idx="947">
                  <c:v>6.5763888888888893</c:v>
                </c:pt>
                <c:pt idx="948">
                  <c:v>6.583333333333333</c:v>
                </c:pt>
                <c:pt idx="949">
                  <c:v>6.5902777777777777</c:v>
                </c:pt>
                <c:pt idx="950">
                  <c:v>6.5972222222222223</c:v>
                </c:pt>
                <c:pt idx="951">
                  <c:v>6.604166666666667</c:v>
                </c:pt>
                <c:pt idx="952">
                  <c:v>6.6111111111111107</c:v>
                </c:pt>
                <c:pt idx="953">
                  <c:v>6.6180555555555562</c:v>
                </c:pt>
                <c:pt idx="954">
                  <c:v>6.625</c:v>
                </c:pt>
                <c:pt idx="955">
                  <c:v>6.6319444444444438</c:v>
                </c:pt>
                <c:pt idx="956">
                  <c:v>6.6388888888888893</c:v>
                </c:pt>
                <c:pt idx="957">
                  <c:v>6.645833333333333</c:v>
                </c:pt>
                <c:pt idx="958">
                  <c:v>6.6527777777777777</c:v>
                </c:pt>
                <c:pt idx="959">
                  <c:v>6.6597222222222223</c:v>
                </c:pt>
                <c:pt idx="960">
                  <c:v>6.666666666666667</c:v>
                </c:pt>
                <c:pt idx="961">
                  <c:v>6.6736111111111107</c:v>
                </c:pt>
                <c:pt idx="962">
                  <c:v>6.6805555555555562</c:v>
                </c:pt>
                <c:pt idx="963">
                  <c:v>6.6875</c:v>
                </c:pt>
                <c:pt idx="964">
                  <c:v>6.6944444444444438</c:v>
                </c:pt>
                <c:pt idx="965">
                  <c:v>6.7013888888888893</c:v>
                </c:pt>
                <c:pt idx="966">
                  <c:v>6.708333333333333</c:v>
                </c:pt>
                <c:pt idx="967">
                  <c:v>6.7152777777777777</c:v>
                </c:pt>
                <c:pt idx="968">
                  <c:v>6.7222222222222223</c:v>
                </c:pt>
                <c:pt idx="969">
                  <c:v>6.729166666666667</c:v>
                </c:pt>
                <c:pt idx="970">
                  <c:v>6.7361111111111107</c:v>
                </c:pt>
                <c:pt idx="971">
                  <c:v>6.7430555555555562</c:v>
                </c:pt>
                <c:pt idx="972">
                  <c:v>6.75</c:v>
                </c:pt>
                <c:pt idx="973">
                  <c:v>6.7569444444444438</c:v>
                </c:pt>
                <c:pt idx="974">
                  <c:v>6.7638888888888893</c:v>
                </c:pt>
                <c:pt idx="975">
                  <c:v>6.770833333333333</c:v>
                </c:pt>
                <c:pt idx="976">
                  <c:v>6.7777777777777777</c:v>
                </c:pt>
                <c:pt idx="977">
                  <c:v>6.7847222222222223</c:v>
                </c:pt>
                <c:pt idx="978">
                  <c:v>6.791666666666667</c:v>
                </c:pt>
                <c:pt idx="979">
                  <c:v>6.7986111111111107</c:v>
                </c:pt>
                <c:pt idx="980">
                  <c:v>6.8055555555555562</c:v>
                </c:pt>
                <c:pt idx="981">
                  <c:v>6.8125</c:v>
                </c:pt>
                <c:pt idx="982">
                  <c:v>6.8194444444444438</c:v>
                </c:pt>
                <c:pt idx="983">
                  <c:v>6.8263888888888893</c:v>
                </c:pt>
                <c:pt idx="984">
                  <c:v>6.833333333333333</c:v>
                </c:pt>
                <c:pt idx="985">
                  <c:v>6.8402777777777777</c:v>
                </c:pt>
                <c:pt idx="986">
                  <c:v>6.8472222222222223</c:v>
                </c:pt>
                <c:pt idx="987">
                  <c:v>6.854166666666667</c:v>
                </c:pt>
                <c:pt idx="988">
                  <c:v>6.8611111111111107</c:v>
                </c:pt>
                <c:pt idx="989">
                  <c:v>6.8680555555555562</c:v>
                </c:pt>
                <c:pt idx="990">
                  <c:v>6.875</c:v>
                </c:pt>
                <c:pt idx="991">
                  <c:v>6.8819444444444438</c:v>
                </c:pt>
                <c:pt idx="992">
                  <c:v>6.8888888888888893</c:v>
                </c:pt>
                <c:pt idx="993">
                  <c:v>6.895833333333333</c:v>
                </c:pt>
                <c:pt idx="994">
                  <c:v>6.9027777777777777</c:v>
                </c:pt>
                <c:pt idx="995">
                  <c:v>6.9097222222222223</c:v>
                </c:pt>
                <c:pt idx="996">
                  <c:v>6.916666666666667</c:v>
                </c:pt>
                <c:pt idx="997">
                  <c:v>6.9236111111111107</c:v>
                </c:pt>
                <c:pt idx="998">
                  <c:v>6.9305555555555562</c:v>
                </c:pt>
                <c:pt idx="999">
                  <c:v>6.9375</c:v>
                </c:pt>
                <c:pt idx="1000">
                  <c:v>6.9444444444444438</c:v>
                </c:pt>
                <c:pt idx="1001">
                  <c:v>6.9513888888888893</c:v>
                </c:pt>
                <c:pt idx="1002">
                  <c:v>6.958333333333333</c:v>
                </c:pt>
                <c:pt idx="1003">
                  <c:v>6.9652777777777777</c:v>
                </c:pt>
                <c:pt idx="1004">
                  <c:v>6.9722222222222223</c:v>
                </c:pt>
                <c:pt idx="1005">
                  <c:v>6.979166666666667</c:v>
                </c:pt>
                <c:pt idx="1006">
                  <c:v>6.9861111111111107</c:v>
                </c:pt>
                <c:pt idx="1007">
                  <c:v>6.9930555555555562</c:v>
                </c:pt>
                <c:pt idx="1008">
                  <c:v>7</c:v>
                </c:pt>
                <c:pt idx="1009">
                  <c:v>7.0069444444444438</c:v>
                </c:pt>
                <c:pt idx="1010">
                  <c:v>7.0138888888888893</c:v>
                </c:pt>
                <c:pt idx="1011">
                  <c:v>7.020833333333333</c:v>
                </c:pt>
                <c:pt idx="1012">
                  <c:v>7.0277777777777777</c:v>
                </c:pt>
                <c:pt idx="1013">
                  <c:v>7.0347222222222223</c:v>
                </c:pt>
                <c:pt idx="1014">
                  <c:v>7.041666666666667</c:v>
                </c:pt>
                <c:pt idx="1015">
                  <c:v>7.0486111111111107</c:v>
                </c:pt>
                <c:pt idx="1016">
                  <c:v>7.0555555555555562</c:v>
                </c:pt>
                <c:pt idx="1017">
                  <c:v>7.0625</c:v>
                </c:pt>
                <c:pt idx="1018">
                  <c:v>7.0694444444444438</c:v>
                </c:pt>
                <c:pt idx="1019">
                  <c:v>7.0763888888888893</c:v>
                </c:pt>
                <c:pt idx="1020">
                  <c:v>7.083333333333333</c:v>
                </c:pt>
                <c:pt idx="1021">
                  <c:v>7.0902777777777777</c:v>
                </c:pt>
                <c:pt idx="1022">
                  <c:v>7.0972222222222223</c:v>
                </c:pt>
                <c:pt idx="1023">
                  <c:v>7.104166666666667</c:v>
                </c:pt>
                <c:pt idx="1024">
                  <c:v>7.1111111111111107</c:v>
                </c:pt>
                <c:pt idx="1025">
                  <c:v>7.1180555555555562</c:v>
                </c:pt>
                <c:pt idx="1026">
                  <c:v>7.125</c:v>
                </c:pt>
                <c:pt idx="1027">
                  <c:v>7.1319444444444438</c:v>
                </c:pt>
                <c:pt idx="1028">
                  <c:v>7.1388888888888893</c:v>
                </c:pt>
                <c:pt idx="1029">
                  <c:v>7.145833333333333</c:v>
                </c:pt>
                <c:pt idx="1030">
                  <c:v>7.1527777777777777</c:v>
                </c:pt>
                <c:pt idx="1031">
                  <c:v>7.1597222222222223</c:v>
                </c:pt>
                <c:pt idx="1032">
                  <c:v>7.166666666666667</c:v>
                </c:pt>
                <c:pt idx="1033">
                  <c:v>7.1736111111111107</c:v>
                </c:pt>
                <c:pt idx="1034">
                  <c:v>7.1805555555555562</c:v>
                </c:pt>
                <c:pt idx="1035">
                  <c:v>7.1875</c:v>
                </c:pt>
                <c:pt idx="1036">
                  <c:v>7.1944444444444438</c:v>
                </c:pt>
                <c:pt idx="1037">
                  <c:v>7.2013888888888893</c:v>
                </c:pt>
                <c:pt idx="1038">
                  <c:v>7.208333333333333</c:v>
                </c:pt>
                <c:pt idx="1039">
                  <c:v>7.2152777777777777</c:v>
                </c:pt>
                <c:pt idx="1040">
                  <c:v>7.2222222222222223</c:v>
                </c:pt>
                <c:pt idx="1041">
                  <c:v>7.229166666666667</c:v>
                </c:pt>
                <c:pt idx="1042">
                  <c:v>7.2361111111111107</c:v>
                </c:pt>
                <c:pt idx="1043">
                  <c:v>7.2430555555555562</c:v>
                </c:pt>
                <c:pt idx="1044">
                  <c:v>7.25</c:v>
                </c:pt>
                <c:pt idx="1045">
                  <c:v>7.2569444444444438</c:v>
                </c:pt>
                <c:pt idx="1046">
                  <c:v>7.2638888888888893</c:v>
                </c:pt>
                <c:pt idx="1047">
                  <c:v>7.270833333333333</c:v>
                </c:pt>
                <c:pt idx="1048">
                  <c:v>7.2777777777777777</c:v>
                </c:pt>
                <c:pt idx="1049">
                  <c:v>7.2847222222222223</c:v>
                </c:pt>
                <c:pt idx="1050">
                  <c:v>7.291666666666667</c:v>
                </c:pt>
                <c:pt idx="1051">
                  <c:v>7.2986111111111107</c:v>
                </c:pt>
                <c:pt idx="1052">
                  <c:v>7.3055555555555562</c:v>
                </c:pt>
                <c:pt idx="1053">
                  <c:v>7.3125</c:v>
                </c:pt>
                <c:pt idx="1054">
                  <c:v>7.3194444444444438</c:v>
                </c:pt>
                <c:pt idx="1055">
                  <c:v>7.3263888888888893</c:v>
                </c:pt>
                <c:pt idx="1056">
                  <c:v>7.333333333333333</c:v>
                </c:pt>
                <c:pt idx="1057">
                  <c:v>7.3402777777777777</c:v>
                </c:pt>
                <c:pt idx="1058">
                  <c:v>7.3472222222222223</c:v>
                </c:pt>
                <c:pt idx="1059">
                  <c:v>7.354166666666667</c:v>
                </c:pt>
                <c:pt idx="1060">
                  <c:v>7.3611111111111107</c:v>
                </c:pt>
                <c:pt idx="1061">
                  <c:v>7.3680555555555562</c:v>
                </c:pt>
                <c:pt idx="1062">
                  <c:v>7.375</c:v>
                </c:pt>
                <c:pt idx="1063">
                  <c:v>7.3819444444444438</c:v>
                </c:pt>
                <c:pt idx="1064">
                  <c:v>7.3888888888888893</c:v>
                </c:pt>
                <c:pt idx="1065">
                  <c:v>7.395833333333333</c:v>
                </c:pt>
                <c:pt idx="1066">
                  <c:v>7.4027777777777777</c:v>
                </c:pt>
                <c:pt idx="1067">
                  <c:v>7.4097222222222223</c:v>
                </c:pt>
                <c:pt idx="1068">
                  <c:v>7.416666666666667</c:v>
                </c:pt>
                <c:pt idx="1069">
                  <c:v>7.4236111111111107</c:v>
                </c:pt>
                <c:pt idx="1070">
                  <c:v>7.4305555555555562</c:v>
                </c:pt>
                <c:pt idx="1071">
                  <c:v>7.4375</c:v>
                </c:pt>
                <c:pt idx="1072">
                  <c:v>7.4444444444444438</c:v>
                </c:pt>
                <c:pt idx="1073">
                  <c:v>7.4513888888888893</c:v>
                </c:pt>
                <c:pt idx="1074">
                  <c:v>7.458333333333333</c:v>
                </c:pt>
                <c:pt idx="1075">
                  <c:v>7.4652777777777777</c:v>
                </c:pt>
                <c:pt idx="1076">
                  <c:v>7.4722222222222223</c:v>
                </c:pt>
                <c:pt idx="1077">
                  <c:v>7.479166666666667</c:v>
                </c:pt>
                <c:pt idx="1078">
                  <c:v>7.4861111111111107</c:v>
                </c:pt>
                <c:pt idx="1079">
                  <c:v>7.4930555555555562</c:v>
                </c:pt>
                <c:pt idx="1080">
                  <c:v>7.5</c:v>
                </c:pt>
                <c:pt idx="1081">
                  <c:v>7.5069444444444438</c:v>
                </c:pt>
                <c:pt idx="1082">
                  <c:v>7.5138888888888893</c:v>
                </c:pt>
                <c:pt idx="1083">
                  <c:v>7.520833333333333</c:v>
                </c:pt>
                <c:pt idx="1084">
                  <c:v>7.5277777777777777</c:v>
                </c:pt>
                <c:pt idx="1085">
                  <c:v>7.5347222222222223</c:v>
                </c:pt>
                <c:pt idx="1086">
                  <c:v>7.541666666666667</c:v>
                </c:pt>
                <c:pt idx="1087">
                  <c:v>7.5486111111111107</c:v>
                </c:pt>
                <c:pt idx="1088">
                  <c:v>7.5555555555555562</c:v>
                </c:pt>
                <c:pt idx="1089">
                  <c:v>7.5625</c:v>
                </c:pt>
                <c:pt idx="1090">
                  <c:v>7.5694444444444438</c:v>
                </c:pt>
                <c:pt idx="1091">
                  <c:v>7.5763888888888893</c:v>
                </c:pt>
                <c:pt idx="1092">
                  <c:v>7.583333333333333</c:v>
                </c:pt>
                <c:pt idx="1093">
                  <c:v>7.5902777777777777</c:v>
                </c:pt>
                <c:pt idx="1094">
                  <c:v>7.5972222222222223</c:v>
                </c:pt>
                <c:pt idx="1095">
                  <c:v>7.604166666666667</c:v>
                </c:pt>
                <c:pt idx="1096">
                  <c:v>7.6111111111111107</c:v>
                </c:pt>
                <c:pt idx="1097">
                  <c:v>7.6180555555555562</c:v>
                </c:pt>
                <c:pt idx="1098">
                  <c:v>7.625</c:v>
                </c:pt>
                <c:pt idx="1099">
                  <c:v>7.6319444444444438</c:v>
                </c:pt>
                <c:pt idx="1100">
                  <c:v>7.6388888888888893</c:v>
                </c:pt>
                <c:pt idx="1101">
                  <c:v>7.645833333333333</c:v>
                </c:pt>
                <c:pt idx="1102">
                  <c:v>7.6527777777777777</c:v>
                </c:pt>
                <c:pt idx="1103">
                  <c:v>7.6597222222222223</c:v>
                </c:pt>
                <c:pt idx="1104">
                  <c:v>7.666666666666667</c:v>
                </c:pt>
                <c:pt idx="1105">
                  <c:v>7.6736111111111107</c:v>
                </c:pt>
                <c:pt idx="1106">
                  <c:v>7.6805555555555562</c:v>
                </c:pt>
                <c:pt idx="1107">
                  <c:v>7.6875</c:v>
                </c:pt>
                <c:pt idx="1108">
                  <c:v>7.6944444444444438</c:v>
                </c:pt>
                <c:pt idx="1109">
                  <c:v>7.7013888888888893</c:v>
                </c:pt>
                <c:pt idx="1110">
                  <c:v>7.708333333333333</c:v>
                </c:pt>
                <c:pt idx="1111">
                  <c:v>7.7152777777777777</c:v>
                </c:pt>
                <c:pt idx="1112">
                  <c:v>7.7222222222222223</c:v>
                </c:pt>
                <c:pt idx="1113">
                  <c:v>7.729166666666667</c:v>
                </c:pt>
                <c:pt idx="1114">
                  <c:v>7.7361111111111107</c:v>
                </c:pt>
                <c:pt idx="1115">
                  <c:v>7.7430555555555562</c:v>
                </c:pt>
                <c:pt idx="1116">
                  <c:v>7.75</c:v>
                </c:pt>
                <c:pt idx="1117">
                  <c:v>7.7569444444444438</c:v>
                </c:pt>
                <c:pt idx="1118">
                  <c:v>7.7638888888888893</c:v>
                </c:pt>
                <c:pt idx="1119">
                  <c:v>7.770833333333333</c:v>
                </c:pt>
                <c:pt idx="1120">
                  <c:v>7.7777777777777777</c:v>
                </c:pt>
                <c:pt idx="1121">
                  <c:v>7.7847222222222223</c:v>
                </c:pt>
                <c:pt idx="1122">
                  <c:v>7.791666666666667</c:v>
                </c:pt>
                <c:pt idx="1123">
                  <c:v>7.7986111111111107</c:v>
                </c:pt>
                <c:pt idx="1124">
                  <c:v>7.8055555555555562</c:v>
                </c:pt>
                <c:pt idx="1125">
                  <c:v>7.8125</c:v>
                </c:pt>
                <c:pt idx="1126">
                  <c:v>7.8194444444444438</c:v>
                </c:pt>
                <c:pt idx="1127">
                  <c:v>7.8263888888888893</c:v>
                </c:pt>
                <c:pt idx="1128">
                  <c:v>7.833333333333333</c:v>
                </c:pt>
                <c:pt idx="1129">
                  <c:v>7.8402777777777777</c:v>
                </c:pt>
                <c:pt idx="1130">
                  <c:v>7.8472222222222223</c:v>
                </c:pt>
                <c:pt idx="1131">
                  <c:v>7.854166666666667</c:v>
                </c:pt>
                <c:pt idx="1132">
                  <c:v>7.8611111111111107</c:v>
                </c:pt>
                <c:pt idx="1133">
                  <c:v>7.8680555555555562</c:v>
                </c:pt>
                <c:pt idx="1134">
                  <c:v>7.875</c:v>
                </c:pt>
                <c:pt idx="1135">
                  <c:v>7.8819444444444438</c:v>
                </c:pt>
                <c:pt idx="1136">
                  <c:v>7.8888888888888893</c:v>
                </c:pt>
                <c:pt idx="1137">
                  <c:v>7.895833333333333</c:v>
                </c:pt>
                <c:pt idx="1138">
                  <c:v>7.9027777777777777</c:v>
                </c:pt>
                <c:pt idx="1139">
                  <c:v>7.9097222222222223</c:v>
                </c:pt>
                <c:pt idx="1140">
                  <c:v>7.916666666666667</c:v>
                </c:pt>
                <c:pt idx="1141">
                  <c:v>7.9236111111111107</c:v>
                </c:pt>
                <c:pt idx="1142">
                  <c:v>7.9305555555555562</c:v>
                </c:pt>
                <c:pt idx="1143">
                  <c:v>7.9375</c:v>
                </c:pt>
                <c:pt idx="1144">
                  <c:v>7.9444444444444438</c:v>
                </c:pt>
                <c:pt idx="1145">
                  <c:v>7.9513888888888893</c:v>
                </c:pt>
                <c:pt idx="1146">
                  <c:v>7.958333333333333</c:v>
                </c:pt>
                <c:pt idx="1147">
                  <c:v>7.9652777777777777</c:v>
                </c:pt>
                <c:pt idx="1148">
                  <c:v>7.9722222222222223</c:v>
                </c:pt>
                <c:pt idx="1149">
                  <c:v>7.979166666666667</c:v>
                </c:pt>
                <c:pt idx="1150">
                  <c:v>7.9861111111111107</c:v>
                </c:pt>
                <c:pt idx="1151">
                  <c:v>7.9930555555555562</c:v>
                </c:pt>
                <c:pt idx="1152">
                  <c:v>8</c:v>
                </c:pt>
                <c:pt idx="1153">
                  <c:v>8.0069444444444446</c:v>
                </c:pt>
                <c:pt idx="1154">
                  <c:v>8.0138888888888893</c:v>
                </c:pt>
                <c:pt idx="1155">
                  <c:v>8.0208333333333339</c:v>
                </c:pt>
                <c:pt idx="1156">
                  <c:v>8.0277777777777768</c:v>
                </c:pt>
                <c:pt idx="1157">
                  <c:v>8.0347222222222232</c:v>
                </c:pt>
                <c:pt idx="1158">
                  <c:v>8.0416666666666661</c:v>
                </c:pt>
                <c:pt idx="1159">
                  <c:v>8.0486111111111107</c:v>
                </c:pt>
                <c:pt idx="1160">
                  <c:v>8.0555555555555554</c:v>
                </c:pt>
                <c:pt idx="1161">
                  <c:v>8.0625</c:v>
                </c:pt>
                <c:pt idx="1162">
                  <c:v>8.0694444444444446</c:v>
                </c:pt>
                <c:pt idx="1163">
                  <c:v>8.0763888888888893</c:v>
                </c:pt>
                <c:pt idx="1164">
                  <c:v>8.0833333333333339</c:v>
                </c:pt>
                <c:pt idx="1165">
                  <c:v>8.0902777777777768</c:v>
                </c:pt>
                <c:pt idx="1166">
                  <c:v>8.0972222222222232</c:v>
                </c:pt>
                <c:pt idx="1167">
                  <c:v>8.1041666666666661</c:v>
                </c:pt>
                <c:pt idx="1168">
                  <c:v>8.1111111111111107</c:v>
                </c:pt>
                <c:pt idx="1169">
                  <c:v>8.1180555555555554</c:v>
                </c:pt>
                <c:pt idx="1170">
                  <c:v>8.125</c:v>
                </c:pt>
                <c:pt idx="1171">
                  <c:v>8.1319444444444446</c:v>
                </c:pt>
                <c:pt idx="1172">
                  <c:v>8.1388888888888893</c:v>
                </c:pt>
                <c:pt idx="1173">
                  <c:v>8.1458333333333339</c:v>
                </c:pt>
                <c:pt idx="1174">
                  <c:v>8.1527777777777768</c:v>
                </c:pt>
                <c:pt idx="1175">
                  <c:v>8.1597222222222232</c:v>
                </c:pt>
                <c:pt idx="1176">
                  <c:v>8.1666666666666661</c:v>
                </c:pt>
                <c:pt idx="1177">
                  <c:v>8.1736111111111107</c:v>
                </c:pt>
                <c:pt idx="1178">
                  <c:v>8.1805555555555554</c:v>
                </c:pt>
                <c:pt idx="1179">
                  <c:v>8.1875</c:v>
                </c:pt>
                <c:pt idx="1180">
                  <c:v>8.1944444444444446</c:v>
                </c:pt>
                <c:pt idx="1181">
                  <c:v>8.2013888888888893</c:v>
                </c:pt>
                <c:pt idx="1182">
                  <c:v>8.2083333333333339</c:v>
                </c:pt>
                <c:pt idx="1183">
                  <c:v>8.2152777777777768</c:v>
                </c:pt>
                <c:pt idx="1184">
                  <c:v>8.2222222222222232</c:v>
                </c:pt>
                <c:pt idx="1185">
                  <c:v>8.2291666666666661</c:v>
                </c:pt>
                <c:pt idx="1186">
                  <c:v>8.2361111111111107</c:v>
                </c:pt>
                <c:pt idx="1187">
                  <c:v>8.2430555555555554</c:v>
                </c:pt>
                <c:pt idx="1188">
                  <c:v>8.25</c:v>
                </c:pt>
                <c:pt idx="1189">
                  <c:v>8.2569444444444446</c:v>
                </c:pt>
                <c:pt idx="1190">
                  <c:v>8.2638888888888893</c:v>
                </c:pt>
                <c:pt idx="1191">
                  <c:v>8.2708333333333339</c:v>
                </c:pt>
                <c:pt idx="1192">
                  <c:v>8.2777777777777768</c:v>
                </c:pt>
                <c:pt idx="1193">
                  <c:v>8.2847222222222232</c:v>
                </c:pt>
                <c:pt idx="1194">
                  <c:v>8.2916666666666661</c:v>
                </c:pt>
                <c:pt idx="1195">
                  <c:v>8.2986111111111107</c:v>
                </c:pt>
                <c:pt idx="1196">
                  <c:v>8.3055555555555554</c:v>
                </c:pt>
                <c:pt idx="1197">
                  <c:v>8.3125</c:v>
                </c:pt>
                <c:pt idx="1198">
                  <c:v>8.3194444444444446</c:v>
                </c:pt>
                <c:pt idx="1199">
                  <c:v>8.3263888888888893</c:v>
                </c:pt>
                <c:pt idx="1200">
                  <c:v>8.3333333333333339</c:v>
                </c:pt>
                <c:pt idx="1201">
                  <c:v>8.3402777777777768</c:v>
                </c:pt>
                <c:pt idx="1202">
                  <c:v>8.3472222222222232</c:v>
                </c:pt>
                <c:pt idx="1203">
                  <c:v>8.3541666666666661</c:v>
                </c:pt>
                <c:pt idx="1204">
                  <c:v>8.3611111111111107</c:v>
                </c:pt>
                <c:pt idx="1205">
                  <c:v>8.3680555555555554</c:v>
                </c:pt>
                <c:pt idx="1206">
                  <c:v>8.375</c:v>
                </c:pt>
                <c:pt idx="1207">
                  <c:v>8.3819444444444446</c:v>
                </c:pt>
                <c:pt idx="1208">
                  <c:v>8.3888888888888893</c:v>
                </c:pt>
                <c:pt idx="1209">
                  <c:v>8.3958333333333339</c:v>
                </c:pt>
                <c:pt idx="1210">
                  <c:v>8.4027777777777768</c:v>
                </c:pt>
                <c:pt idx="1211">
                  <c:v>8.4097222222222232</c:v>
                </c:pt>
                <c:pt idx="1212">
                  <c:v>8.4166666666666661</c:v>
                </c:pt>
                <c:pt idx="1213">
                  <c:v>8.4236111111111107</c:v>
                </c:pt>
                <c:pt idx="1214">
                  <c:v>8.4305555555555554</c:v>
                </c:pt>
                <c:pt idx="1215">
                  <c:v>8.4375</c:v>
                </c:pt>
                <c:pt idx="1216">
                  <c:v>8.4444444444444446</c:v>
                </c:pt>
                <c:pt idx="1217">
                  <c:v>8.4513888888888893</c:v>
                </c:pt>
                <c:pt idx="1218">
                  <c:v>8.4583333333333339</c:v>
                </c:pt>
                <c:pt idx="1219">
                  <c:v>8.4652777777777768</c:v>
                </c:pt>
                <c:pt idx="1220">
                  <c:v>8.4722222222222232</c:v>
                </c:pt>
                <c:pt idx="1221">
                  <c:v>8.4791666666666661</c:v>
                </c:pt>
                <c:pt idx="1222">
                  <c:v>8.4861111111111107</c:v>
                </c:pt>
                <c:pt idx="1223">
                  <c:v>8.4930555555555554</c:v>
                </c:pt>
                <c:pt idx="1224">
                  <c:v>8.5</c:v>
                </c:pt>
                <c:pt idx="1225">
                  <c:v>8.5069444444444446</c:v>
                </c:pt>
                <c:pt idx="1226">
                  <c:v>8.5138888888888893</c:v>
                </c:pt>
                <c:pt idx="1227">
                  <c:v>8.5208333333333339</c:v>
                </c:pt>
                <c:pt idx="1228">
                  <c:v>8.5277777777777768</c:v>
                </c:pt>
                <c:pt idx="1229">
                  <c:v>8.5347222222222232</c:v>
                </c:pt>
                <c:pt idx="1230">
                  <c:v>8.5416666666666661</c:v>
                </c:pt>
                <c:pt idx="1231">
                  <c:v>8.5486111111111107</c:v>
                </c:pt>
                <c:pt idx="1232">
                  <c:v>8.5555555555555554</c:v>
                </c:pt>
                <c:pt idx="1233">
                  <c:v>8.5625</c:v>
                </c:pt>
                <c:pt idx="1234">
                  <c:v>8.5694444444444446</c:v>
                </c:pt>
                <c:pt idx="1235">
                  <c:v>8.5763888888888893</c:v>
                </c:pt>
                <c:pt idx="1236">
                  <c:v>8.5833333333333339</c:v>
                </c:pt>
                <c:pt idx="1237">
                  <c:v>8.5902777777777768</c:v>
                </c:pt>
                <c:pt idx="1238">
                  <c:v>8.5972222222222232</c:v>
                </c:pt>
                <c:pt idx="1239">
                  <c:v>8.6041666666666661</c:v>
                </c:pt>
                <c:pt idx="1240">
                  <c:v>8.6111111111111107</c:v>
                </c:pt>
                <c:pt idx="1241">
                  <c:v>8.6180555555555554</c:v>
                </c:pt>
                <c:pt idx="1242">
                  <c:v>8.625</c:v>
                </c:pt>
                <c:pt idx="1243">
                  <c:v>8.6319444444444446</c:v>
                </c:pt>
                <c:pt idx="1244">
                  <c:v>8.6388888888888893</c:v>
                </c:pt>
                <c:pt idx="1245">
                  <c:v>8.6458333333333339</c:v>
                </c:pt>
                <c:pt idx="1246">
                  <c:v>8.6527777777777768</c:v>
                </c:pt>
                <c:pt idx="1247">
                  <c:v>8.6597222222222232</c:v>
                </c:pt>
                <c:pt idx="1248">
                  <c:v>8.6666666666666661</c:v>
                </c:pt>
                <c:pt idx="1249">
                  <c:v>8.6736111111111107</c:v>
                </c:pt>
                <c:pt idx="1250">
                  <c:v>8.6805555555555554</c:v>
                </c:pt>
                <c:pt idx="1251">
                  <c:v>8.6875</c:v>
                </c:pt>
                <c:pt idx="1252">
                  <c:v>8.6944444444444446</c:v>
                </c:pt>
                <c:pt idx="1253">
                  <c:v>8.7013888888888893</c:v>
                </c:pt>
                <c:pt idx="1254">
                  <c:v>8.7083333333333339</c:v>
                </c:pt>
                <c:pt idx="1255">
                  <c:v>8.7152777777777768</c:v>
                </c:pt>
                <c:pt idx="1256">
                  <c:v>8.7222222222222232</c:v>
                </c:pt>
                <c:pt idx="1257">
                  <c:v>8.7291666666666661</c:v>
                </c:pt>
                <c:pt idx="1258">
                  <c:v>8.7361111111111107</c:v>
                </c:pt>
                <c:pt idx="1259">
                  <c:v>8.7430555555555554</c:v>
                </c:pt>
                <c:pt idx="1260">
                  <c:v>8.75</c:v>
                </c:pt>
                <c:pt idx="1261">
                  <c:v>8.7569444444444446</c:v>
                </c:pt>
                <c:pt idx="1262">
                  <c:v>8.7638888888888893</c:v>
                </c:pt>
                <c:pt idx="1263">
                  <c:v>8.7708333333333339</c:v>
                </c:pt>
                <c:pt idx="1264">
                  <c:v>8.7777777777777768</c:v>
                </c:pt>
                <c:pt idx="1265">
                  <c:v>8.7847222222222232</c:v>
                </c:pt>
                <c:pt idx="1266">
                  <c:v>8.7916666666666661</c:v>
                </c:pt>
                <c:pt idx="1267">
                  <c:v>8.7986111111111107</c:v>
                </c:pt>
                <c:pt idx="1268">
                  <c:v>8.8055555555555554</c:v>
                </c:pt>
                <c:pt idx="1269">
                  <c:v>8.8125</c:v>
                </c:pt>
                <c:pt idx="1270">
                  <c:v>8.8194444444444446</c:v>
                </c:pt>
                <c:pt idx="1271">
                  <c:v>8.8263888888888893</c:v>
                </c:pt>
                <c:pt idx="1272">
                  <c:v>8.8333333333333339</c:v>
                </c:pt>
                <c:pt idx="1273">
                  <c:v>8.8402777777777768</c:v>
                </c:pt>
                <c:pt idx="1274">
                  <c:v>8.8472222222222232</c:v>
                </c:pt>
                <c:pt idx="1275">
                  <c:v>8.8541666666666661</c:v>
                </c:pt>
                <c:pt idx="1276">
                  <c:v>8.8611111111111107</c:v>
                </c:pt>
                <c:pt idx="1277">
                  <c:v>8.8680555555555554</c:v>
                </c:pt>
                <c:pt idx="1278">
                  <c:v>8.875</c:v>
                </c:pt>
                <c:pt idx="1279">
                  <c:v>8.8819444444444446</c:v>
                </c:pt>
                <c:pt idx="1280">
                  <c:v>8.8888888888888893</c:v>
                </c:pt>
                <c:pt idx="1281">
                  <c:v>8.8958333333333339</c:v>
                </c:pt>
                <c:pt idx="1282">
                  <c:v>8.9027777777777768</c:v>
                </c:pt>
                <c:pt idx="1283">
                  <c:v>8.9097222222222232</c:v>
                </c:pt>
                <c:pt idx="1284">
                  <c:v>8.9166666666666661</c:v>
                </c:pt>
                <c:pt idx="1285">
                  <c:v>8.9236111111111107</c:v>
                </c:pt>
                <c:pt idx="1286">
                  <c:v>8.9305555555555554</c:v>
                </c:pt>
                <c:pt idx="1287">
                  <c:v>8.9375</c:v>
                </c:pt>
                <c:pt idx="1288">
                  <c:v>8.9444444444444446</c:v>
                </c:pt>
                <c:pt idx="1289">
                  <c:v>8.9513888888888893</c:v>
                </c:pt>
                <c:pt idx="1290">
                  <c:v>8.9583333333333339</c:v>
                </c:pt>
                <c:pt idx="1291">
                  <c:v>8.9652777777777768</c:v>
                </c:pt>
                <c:pt idx="1292">
                  <c:v>8.9722222222222232</c:v>
                </c:pt>
                <c:pt idx="1293">
                  <c:v>8.9791666666666661</c:v>
                </c:pt>
                <c:pt idx="1294">
                  <c:v>8.9861111111111107</c:v>
                </c:pt>
                <c:pt idx="1295">
                  <c:v>8.9930555555555554</c:v>
                </c:pt>
                <c:pt idx="1296">
                  <c:v>9</c:v>
                </c:pt>
                <c:pt idx="1297">
                  <c:v>9.0069444444444446</c:v>
                </c:pt>
                <c:pt idx="1298">
                  <c:v>9.0138888888888893</c:v>
                </c:pt>
                <c:pt idx="1299">
                  <c:v>9.0208333333333339</c:v>
                </c:pt>
                <c:pt idx="1300">
                  <c:v>9.0277777777777768</c:v>
                </c:pt>
                <c:pt idx="1301">
                  <c:v>9.0347222222222232</c:v>
                </c:pt>
                <c:pt idx="1302">
                  <c:v>9.0416666666666661</c:v>
                </c:pt>
                <c:pt idx="1303">
                  <c:v>9.0486111111111107</c:v>
                </c:pt>
                <c:pt idx="1304">
                  <c:v>9.0555555555555554</c:v>
                </c:pt>
                <c:pt idx="1305">
                  <c:v>9.0625</c:v>
                </c:pt>
                <c:pt idx="1306">
                  <c:v>9.0694444444444446</c:v>
                </c:pt>
                <c:pt idx="1307">
                  <c:v>9.0763888888888893</c:v>
                </c:pt>
                <c:pt idx="1308">
                  <c:v>9.0833333333333339</c:v>
                </c:pt>
                <c:pt idx="1309">
                  <c:v>9.0902777777777768</c:v>
                </c:pt>
                <c:pt idx="1310">
                  <c:v>9.0972222222222232</c:v>
                </c:pt>
                <c:pt idx="1311">
                  <c:v>9.1041666666666661</c:v>
                </c:pt>
                <c:pt idx="1312">
                  <c:v>9.1111111111111107</c:v>
                </c:pt>
                <c:pt idx="1313">
                  <c:v>9.1180555555555554</c:v>
                </c:pt>
                <c:pt idx="1314">
                  <c:v>9.125</c:v>
                </c:pt>
                <c:pt idx="1315">
                  <c:v>9.1319444444444446</c:v>
                </c:pt>
                <c:pt idx="1316">
                  <c:v>9.1388888888888893</c:v>
                </c:pt>
                <c:pt idx="1317">
                  <c:v>9.1458333333333339</c:v>
                </c:pt>
                <c:pt idx="1318">
                  <c:v>9.1527777777777768</c:v>
                </c:pt>
                <c:pt idx="1319">
                  <c:v>9.1597222222222232</c:v>
                </c:pt>
                <c:pt idx="1320">
                  <c:v>9.1666666666666661</c:v>
                </c:pt>
                <c:pt idx="1321">
                  <c:v>9.1736111111111107</c:v>
                </c:pt>
                <c:pt idx="1322">
                  <c:v>9.1805555555555554</c:v>
                </c:pt>
                <c:pt idx="1323">
                  <c:v>9.1875</c:v>
                </c:pt>
                <c:pt idx="1324">
                  <c:v>9.1944444444444446</c:v>
                </c:pt>
                <c:pt idx="1325">
                  <c:v>9.2013888888888893</c:v>
                </c:pt>
                <c:pt idx="1326">
                  <c:v>9.2083333333333339</c:v>
                </c:pt>
                <c:pt idx="1327">
                  <c:v>9.2152777777777768</c:v>
                </c:pt>
                <c:pt idx="1328">
                  <c:v>9.2222222222222232</c:v>
                </c:pt>
                <c:pt idx="1329">
                  <c:v>9.2291666666666661</c:v>
                </c:pt>
                <c:pt idx="1330">
                  <c:v>9.2361111111111107</c:v>
                </c:pt>
                <c:pt idx="1331">
                  <c:v>9.2430555555555554</c:v>
                </c:pt>
                <c:pt idx="1332">
                  <c:v>9.25</c:v>
                </c:pt>
                <c:pt idx="1333">
                  <c:v>9.2569444444444446</c:v>
                </c:pt>
                <c:pt idx="1334">
                  <c:v>9.2638888888888893</c:v>
                </c:pt>
                <c:pt idx="1335">
                  <c:v>9.2708333333333339</c:v>
                </c:pt>
                <c:pt idx="1336">
                  <c:v>9.2777777777777768</c:v>
                </c:pt>
                <c:pt idx="1337">
                  <c:v>9.2847222222222232</c:v>
                </c:pt>
                <c:pt idx="1338">
                  <c:v>9.2916666666666661</c:v>
                </c:pt>
                <c:pt idx="1339">
                  <c:v>9.2986111111111107</c:v>
                </c:pt>
                <c:pt idx="1340">
                  <c:v>9.3055555555555554</c:v>
                </c:pt>
                <c:pt idx="1341">
                  <c:v>9.3125</c:v>
                </c:pt>
                <c:pt idx="1342">
                  <c:v>9.3194444444444446</c:v>
                </c:pt>
                <c:pt idx="1343">
                  <c:v>9.3263888888888893</c:v>
                </c:pt>
                <c:pt idx="1344">
                  <c:v>9.3333333333333339</c:v>
                </c:pt>
                <c:pt idx="1345">
                  <c:v>9.3402777777777768</c:v>
                </c:pt>
                <c:pt idx="1346">
                  <c:v>9.3472222222222232</c:v>
                </c:pt>
                <c:pt idx="1347">
                  <c:v>9.3541666666666661</c:v>
                </c:pt>
                <c:pt idx="1348">
                  <c:v>9.3611111111111107</c:v>
                </c:pt>
                <c:pt idx="1349">
                  <c:v>9.3680555555555554</c:v>
                </c:pt>
                <c:pt idx="1350">
                  <c:v>9.375</c:v>
                </c:pt>
                <c:pt idx="1351">
                  <c:v>9.3819444444444446</c:v>
                </c:pt>
                <c:pt idx="1352">
                  <c:v>9.3888888888888893</c:v>
                </c:pt>
                <c:pt idx="1353">
                  <c:v>9.3958333333333339</c:v>
                </c:pt>
                <c:pt idx="1354">
                  <c:v>9.4027777777777768</c:v>
                </c:pt>
                <c:pt idx="1355">
                  <c:v>9.4097222222222232</c:v>
                </c:pt>
                <c:pt idx="1356">
                  <c:v>9.4166666666666661</c:v>
                </c:pt>
                <c:pt idx="1357">
                  <c:v>9.4236111111111107</c:v>
                </c:pt>
                <c:pt idx="1358">
                  <c:v>9.4305555555555554</c:v>
                </c:pt>
                <c:pt idx="1359">
                  <c:v>9.4375</c:v>
                </c:pt>
                <c:pt idx="1360">
                  <c:v>9.4444444444444446</c:v>
                </c:pt>
                <c:pt idx="1361">
                  <c:v>9.4513888888888893</c:v>
                </c:pt>
                <c:pt idx="1362">
                  <c:v>9.4583333333333339</c:v>
                </c:pt>
                <c:pt idx="1363">
                  <c:v>9.4652777777777768</c:v>
                </c:pt>
                <c:pt idx="1364">
                  <c:v>9.4722222222222232</c:v>
                </c:pt>
                <c:pt idx="1365">
                  <c:v>9.4791666666666661</c:v>
                </c:pt>
                <c:pt idx="1366">
                  <c:v>9.4861111111111107</c:v>
                </c:pt>
                <c:pt idx="1367">
                  <c:v>9.4930555555555554</c:v>
                </c:pt>
                <c:pt idx="1368">
                  <c:v>9.5</c:v>
                </c:pt>
                <c:pt idx="1369">
                  <c:v>9.5069444444444446</c:v>
                </c:pt>
                <c:pt idx="1370">
                  <c:v>9.5138888888888893</c:v>
                </c:pt>
                <c:pt idx="1371">
                  <c:v>9.5208333333333339</c:v>
                </c:pt>
                <c:pt idx="1372">
                  <c:v>9.5277777777777768</c:v>
                </c:pt>
                <c:pt idx="1373">
                  <c:v>9.5347222222222232</c:v>
                </c:pt>
                <c:pt idx="1374">
                  <c:v>9.5416666666666661</c:v>
                </c:pt>
                <c:pt idx="1375">
                  <c:v>9.5486111111111107</c:v>
                </c:pt>
                <c:pt idx="1376">
                  <c:v>9.5555555555555554</c:v>
                </c:pt>
                <c:pt idx="1377">
                  <c:v>9.5625</c:v>
                </c:pt>
                <c:pt idx="1378">
                  <c:v>9.5694444444444446</c:v>
                </c:pt>
                <c:pt idx="1379">
                  <c:v>9.5763888888888893</c:v>
                </c:pt>
                <c:pt idx="1380">
                  <c:v>9.5833333333333339</c:v>
                </c:pt>
                <c:pt idx="1381">
                  <c:v>9.5902777777777768</c:v>
                </c:pt>
                <c:pt idx="1382">
                  <c:v>9.5972222222222232</c:v>
                </c:pt>
                <c:pt idx="1383">
                  <c:v>9.6041666666666661</c:v>
                </c:pt>
                <c:pt idx="1384">
                  <c:v>9.6111111111111107</c:v>
                </c:pt>
                <c:pt idx="1385">
                  <c:v>9.6180555555555554</c:v>
                </c:pt>
                <c:pt idx="1386">
                  <c:v>9.625</c:v>
                </c:pt>
                <c:pt idx="1387">
                  <c:v>9.6319444444444446</c:v>
                </c:pt>
                <c:pt idx="1388">
                  <c:v>9.6388888888888893</c:v>
                </c:pt>
                <c:pt idx="1389">
                  <c:v>9.6458333333333339</c:v>
                </c:pt>
                <c:pt idx="1390">
                  <c:v>9.6527777777777768</c:v>
                </c:pt>
                <c:pt idx="1391">
                  <c:v>9.6597222222222232</c:v>
                </c:pt>
                <c:pt idx="1392">
                  <c:v>9.6666666666666661</c:v>
                </c:pt>
                <c:pt idx="1393">
                  <c:v>9.6736111111111107</c:v>
                </c:pt>
                <c:pt idx="1394">
                  <c:v>9.6805555555555554</c:v>
                </c:pt>
                <c:pt idx="1395">
                  <c:v>9.6875</c:v>
                </c:pt>
                <c:pt idx="1396">
                  <c:v>9.6944444444444446</c:v>
                </c:pt>
                <c:pt idx="1397">
                  <c:v>9.7013888888888893</c:v>
                </c:pt>
                <c:pt idx="1398">
                  <c:v>9.7083333333333339</c:v>
                </c:pt>
                <c:pt idx="1399">
                  <c:v>9.7152777777777768</c:v>
                </c:pt>
                <c:pt idx="1400">
                  <c:v>9.7222222222222232</c:v>
                </c:pt>
                <c:pt idx="1401">
                  <c:v>9.7291666666666661</c:v>
                </c:pt>
                <c:pt idx="1402">
                  <c:v>9.7361111111111107</c:v>
                </c:pt>
                <c:pt idx="1403">
                  <c:v>9.7430555555555554</c:v>
                </c:pt>
                <c:pt idx="1404">
                  <c:v>9.75</c:v>
                </c:pt>
                <c:pt idx="1405">
                  <c:v>9.7569444444444446</c:v>
                </c:pt>
                <c:pt idx="1406">
                  <c:v>9.7638888888888893</c:v>
                </c:pt>
                <c:pt idx="1407">
                  <c:v>9.7708333333333339</c:v>
                </c:pt>
                <c:pt idx="1408">
                  <c:v>9.7777777777777768</c:v>
                </c:pt>
                <c:pt idx="1409">
                  <c:v>9.7847222222222232</c:v>
                </c:pt>
                <c:pt idx="1410">
                  <c:v>9.7916666666666661</c:v>
                </c:pt>
                <c:pt idx="1411">
                  <c:v>9.7986111111111107</c:v>
                </c:pt>
                <c:pt idx="1412">
                  <c:v>9.8055555555555554</c:v>
                </c:pt>
                <c:pt idx="1413">
                  <c:v>9.8125</c:v>
                </c:pt>
                <c:pt idx="1414">
                  <c:v>9.8194444444444446</c:v>
                </c:pt>
                <c:pt idx="1415">
                  <c:v>9.8263888888888893</c:v>
                </c:pt>
                <c:pt idx="1416">
                  <c:v>9.8333333333333339</c:v>
                </c:pt>
                <c:pt idx="1417">
                  <c:v>9.8402777777777768</c:v>
                </c:pt>
                <c:pt idx="1418">
                  <c:v>9.8472222222222232</c:v>
                </c:pt>
                <c:pt idx="1419">
                  <c:v>9.8541666666666661</c:v>
                </c:pt>
                <c:pt idx="1420">
                  <c:v>9.8611111111111107</c:v>
                </c:pt>
                <c:pt idx="1421">
                  <c:v>9.8680555555555554</c:v>
                </c:pt>
                <c:pt idx="1422">
                  <c:v>9.875</c:v>
                </c:pt>
                <c:pt idx="1423">
                  <c:v>9.8819444444444446</c:v>
                </c:pt>
                <c:pt idx="1424">
                  <c:v>9.8888888888888893</c:v>
                </c:pt>
                <c:pt idx="1425">
                  <c:v>9.8958333333333339</c:v>
                </c:pt>
                <c:pt idx="1426">
                  <c:v>9.9027777777777768</c:v>
                </c:pt>
                <c:pt idx="1427">
                  <c:v>9.9097222222222232</c:v>
                </c:pt>
                <c:pt idx="1428">
                  <c:v>9.9166666666666661</c:v>
                </c:pt>
                <c:pt idx="1429">
                  <c:v>9.9236111111111107</c:v>
                </c:pt>
                <c:pt idx="1430">
                  <c:v>9.9305555555555554</c:v>
                </c:pt>
                <c:pt idx="1431">
                  <c:v>9.9375</c:v>
                </c:pt>
                <c:pt idx="1432">
                  <c:v>9.9444444444444446</c:v>
                </c:pt>
                <c:pt idx="1433">
                  <c:v>9.9513888888888893</c:v>
                </c:pt>
                <c:pt idx="1434">
                  <c:v>9.9583333333333339</c:v>
                </c:pt>
                <c:pt idx="1435">
                  <c:v>9.9652777777777768</c:v>
                </c:pt>
                <c:pt idx="1436">
                  <c:v>9.9722222222222232</c:v>
                </c:pt>
                <c:pt idx="1437">
                  <c:v>9.9791666666666661</c:v>
                </c:pt>
                <c:pt idx="1438">
                  <c:v>9.9861111111111107</c:v>
                </c:pt>
                <c:pt idx="1439">
                  <c:v>9.9930555555555554</c:v>
                </c:pt>
                <c:pt idx="1440">
                  <c:v>10</c:v>
                </c:pt>
                <c:pt idx="1441">
                  <c:v>10.006944444444445</c:v>
                </c:pt>
                <c:pt idx="1442">
                  <c:v>10.013888888888889</c:v>
                </c:pt>
                <c:pt idx="1443">
                  <c:v>10.020833333333334</c:v>
                </c:pt>
                <c:pt idx="1444">
                  <c:v>10.027777777777777</c:v>
                </c:pt>
                <c:pt idx="1445">
                  <c:v>10.034722222222223</c:v>
                </c:pt>
                <c:pt idx="1446">
                  <c:v>10.041666666666666</c:v>
                </c:pt>
                <c:pt idx="1447">
                  <c:v>10.048611111111111</c:v>
                </c:pt>
                <c:pt idx="1448">
                  <c:v>10.055555555555555</c:v>
                </c:pt>
                <c:pt idx="1449">
                  <c:v>10.0625</c:v>
                </c:pt>
                <c:pt idx="1450">
                  <c:v>10.069444444444445</c:v>
                </c:pt>
                <c:pt idx="1451">
                  <c:v>10.076388888888889</c:v>
                </c:pt>
                <c:pt idx="1452">
                  <c:v>10.083333333333334</c:v>
                </c:pt>
                <c:pt idx="1453">
                  <c:v>10.090277777777777</c:v>
                </c:pt>
                <c:pt idx="1454">
                  <c:v>10.097222222222223</c:v>
                </c:pt>
                <c:pt idx="1455">
                  <c:v>10.104166666666666</c:v>
                </c:pt>
                <c:pt idx="1456">
                  <c:v>10.111111111111111</c:v>
                </c:pt>
                <c:pt idx="1457">
                  <c:v>10.118055555555555</c:v>
                </c:pt>
                <c:pt idx="1458">
                  <c:v>10.125</c:v>
                </c:pt>
                <c:pt idx="1459">
                  <c:v>10.131944444444445</c:v>
                </c:pt>
                <c:pt idx="1460">
                  <c:v>10.138888888888889</c:v>
                </c:pt>
                <c:pt idx="1461">
                  <c:v>10.145833333333334</c:v>
                </c:pt>
                <c:pt idx="1462">
                  <c:v>10.152777777777777</c:v>
                </c:pt>
                <c:pt idx="1463">
                  <c:v>10.159722222222223</c:v>
                </c:pt>
                <c:pt idx="1464">
                  <c:v>10.166666666666666</c:v>
                </c:pt>
                <c:pt idx="1465">
                  <c:v>10.173611111111111</c:v>
                </c:pt>
                <c:pt idx="1466">
                  <c:v>10.180555555555555</c:v>
                </c:pt>
                <c:pt idx="1467">
                  <c:v>10.1875</c:v>
                </c:pt>
                <c:pt idx="1468">
                  <c:v>10.194444444444445</c:v>
                </c:pt>
                <c:pt idx="1469">
                  <c:v>10.201388888888889</c:v>
                </c:pt>
                <c:pt idx="1470">
                  <c:v>10.208333333333334</c:v>
                </c:pt>
                <c:pt idx="1471">
                  <c:v>10.215277777777777</c:v>
                </c:pt>
                <c:pt idx="1472">
                  <c:v>10.222222222222223</c:v>
                </c:pt>
                <c:pt idx="1473">
                  <c:v>10.229166666666666</c:v>
                </c:pt>
                <c:pt idx="1474">
                  <c:v>10.236111111111111</c:v>
                </c:pt>
                <c:pt idx="1475">
                  <c:v>10.243055555555555</c:v>
                </c:pt>
                <c:pt idx="1476">
                  <c:v>10.25</c:v>
                </c:pt>
                <c:pt idx="1477">
                  <c:v>10.256944444444445</c:v>
                </c:pt>
                <c:pt idx="1478">
                  <c:v>10.263888888888889</c:v>
                </c:pt>
                <c:pt idx="1479">
                  <c:v>10.270833333333334</c:v>
                </c:pt>
                <c:pt idx="1480">
                  <c:v>10.277777777777777</c:v>
                </c:pt>
                <c:pt idx="1481">
                  <c:v>10.284722222222223</c:v>
                </c:pt>
                <c:pt idx="1482">
                  <c:v>10.291666666666666</c:v>
                </c:pt>
                <c:pt idx="1483">
                  <c:v>10.298611111111111</c:v>
                </c:pt>
                <c:pt idx="1484">
                  <c:v>10.305555555555555</c:v>
                </c:pt>
                <c:pt idx="1485">
                  <c:v>10.3125</c:v>
                </c:pt>
                <c:pt idx="1486">
                  <c:v>10.319444444444445</c:v>
                </c:pt>
                <c:pt idx="1487">
                  <c:v>10.326388888888889</c:v>
                </c:pt>
                <c:pt idx="1488">
                  <c:v>10.333333333333334</c:v>
                </c:pt>
                <c:pt idx="1489">
                  <c:v>10.340277777777777</c:v>
                </c:pt>
                <c:pt idx="1490">
                  <c:v>10.347222222222223</c:v>
                </c:pt>
                <c:pt idx="1491">
                  <c:v>10.354166666666666</c:v>
                </c:pt>
                <c:pt idx="1492">
                  <c:v>10.361111111111111</c:v>
                </c:pt>
                <c:pt idx="1493">
                  <c:v>10.368055555555555</c:v>
                </c:pt>
                <c:pt idx="1494">
                  <c:v>10.375</c:v>
                </c:pt>
                <c:pt idx="1495">
                  <c:v>10.381944444444445</c:v>
                </c:pt>
                <c:pt idx="1496">
                  <c:v>10.388888888888889</c:v>
                </c:pt>
                <c:pt idx="1497">
                  <c:v>10.395833333333334</c:v>
                </c:pt>
                <c:pt idx="1498">
                  <c:v>10.402777777777777</c:v>
                </c:pt>
                <c:pt idx="1499">
                  <c:v>10.409722222222223</c:v>
                </c:pt>
                <c:pt idx="1500">
                  <c:v>10.416666666666666</c:v>
                </c:pt>
                <c:pt idx="1501">
                  <c:v>10.423611111111111</c:v>
                </c:pt>
                <c:pt idx="1502">
                  <c:v>10.430555555555555</c:v>
                </c:pt>
                <c:pt idx="1503">
                  <c:v>10.4375</c:v>
                </c:pt>
                <c:pt idx="1504">
                  <c:v>10.444444444444445</c:v>
                </c:pt>
                <c:pt idx="1505">
                  <c:v>10.451388888888889</c:v>
                </c:pt>
                <c:pt idx="1506">
                  <c:v>10.458333333333334</c:v>
                </c:pt>
                <c:pt idx="1507">
                  <c:v>10.465277777777777</c:v>
                </c:pt>
                <c:pt idx="1508">
                  <c:v>10.472222222222223</c:v>
                </c:pt>
                <c:pt idx="1509">
                  <c:v>10.479166666666666</c:v>
                </c:pt>
                <c:pt idx="1510">
                  <c:v>10.486111111111111</c:v>
                </c:pt>
                <c:pt idx="1511">
                  <c:v>10.493055555555555</c:v>
                </c:pt>
                <c:pt idx="1512">
                  <c:v>10.5</c:v>
                </c:pt>
                <c:pt idx="1513">
                  <c:v>10.506944444444445</c:v>
                </c:pt>
                <c:pt idx="1514">
                  <c:v>10.513888888888889</c:v>
                </c:pt>
                <c:pt idx="1515">
                  <c:v>10.520833333333334</c:v>
                </c:pt>
                <c:pt idx="1516">
                  <c:v>10.527777777777777</c:v>
                </c:pt>
                <c:pt idx="1517">
                  <c:v>10.534722222222223</c:v>
                </c:pt>
                <c:pt idx="1518">
                  <c:v>10.541666666666666</c:v>
                </c:pt>
                <c:pt idx="1519">
                  <c:v>10.548611111111111</c:v>
                </c:pt>
                <c:pt idx="1520">
                  <c:v>10.555555555555555</c:v>
                </c:pt>
                <c:pt idx="1521">
                  <c:v>10.5625</c:v>
                </c:pt>
                <c:pt idx="1522">
                  <c:v>10.569444444444445</c:v>
                </c:pt>
                <c:pt idx="1523">
                  <c:v>10.576388888888889</c:v>
                </c:pt>
                <c:pt idx="1524">
                  <c:v>10.583333333333334</c:v>
                </c:pt>
                <c:pt idx="1525">
                  <c:v>10.590277777777777</c:v>
                </c:pt>
                <c:pt idx="1526">
                  <c:v>10.597222222222223</c:v>
                </c:pt>
                <c:pt idx="1527">
                  <c:v>10.604166666666666</c:v>
                </c:pt>
                <c:pt idx="1528">
                  <c:v>10.611111111111111</c:v>
                </c:pt>
                <c:pt idx="1529">
                  <c:v>10.618055555555555</c:v>
                </c:pt>
                <c:pt idx="1530">
                  <c:v>10.625</c:v>
                </c:pt>
                <c:pt idx="1531">
                  <c:v>10.631944444444445</c:v>
                </c:pt>
                <c:pt idx="1532">
                  <c:v>10.638888888888889</c:v>
                </c:pt>
                <c:pt idx="1533">
                  <c:v>10.645833333333334</c:v>
                </c:pt>
                <c:pt idx="1534">
                  <c:v>10.652777777777777</c:v>
                </c:pt>
                <c:pt idx="1535">
                  <c:v>10.659722222222223</c:v>
                </c:pt>
                <c:pt idx="1536">
                  <c:v>10.666666666666666</c:v>
                </c:pt>
                <c:pt idx="1537">
                  <c:v>10.673611111111112</c:v>
                </c:pt>
                <c:pt idx="1538">
                  <c:v>10.680555555555555</c:v>
                </c:pt>
                <c:pt idx="1539">
                  <c:v>10.6875</c:v>
                </c:pt>
                <c:pt idx="1540">
                  <c:v>10.694444444444445</c:v>
                </c:pt>
                <c:pt idx="1541">
                  <c:v>10.701388888888888</c:v>
                </c:pt>
                <c:pt idx="1542">
                  <c:v>10.708333333333334</c:v>
                </c:pt>
                <c:pt idx="1543">
                  <c:v>10.715277777777779</c:v>
                </c:pt>
                <c:pt idx="1544">
                  <c:v>10.722222222222221</c:v>
                </c:pt>
                <c:pt idx="1545">
                  <c:v>10.729166666666666</c:v>
                </c:pt>
                <c:pt idx="1546">
                  <c:v>10.736111111111112</c:v>
                </c:pt>
                <c:pt idx="1547">
                  <c:v>10.743055555555555</c:v>
                </c:pt>
                <c:pt idx="1548">
                  <c:v>10.75</c:v>
                </c:pt>
                <c:pt idx="1549">
                  <c:v>10.756944444444445</c:v>
                </c:pt>
                <c:pt idx="1550">
                  <c:v>10.763888888888888</c:v>
                </c:pt>
                <c:pt idx="1551">
                  <c:v>10.770833333333334</c:v>
                </c:pt>
                <c:pt idx="1552">
                  <c:v>10.777777777777779</c:v>
                </c:pt>
                <c:pt idx="1553">
                  <c:v>10.784722222222221</c:v>
                </c:pt>
                <c:pt idx="1554">
                  <c:v>10.791666666666666</c:v>
                </c:pt>
                <c:pt idx="1555">
                  <c:v>10.798611111111112</c:v>
                </c:pt>
                <c:pt idx="1556">
                  <c:v>10.805555555555555</c:v>
                </c:pt>
                <c:pt idx="1557">
                  <c:v>10.8125</c:v>
                </c:pt>
                <c:pt idx="1558">
                  <c:v>10.819444444444445</c:v>
                </c:pt>
                <c:pt idx="1559">
                  <c:v>10.826388888888888</c:v>
                </c:pt>
                <c:pt idx="1560">
                  <c:v>10.833333333333334</c:v>
                </c:pt>
                <c:pt idx="1561">
                  <c:v>10.840277777777779</c:v>
                </c:pt>
                <c:pt idx="1562">
                  <c:v>10.847222222222221</c:v>
                </c:pt>
                <c:pt idx="1563">
                  <c:v>10.854166666666666</c:v>
                </c:pt>
                <c:pt idx="1564">
                  <c:v>10.861111111111112</c:v>
                </c:pt>
                <c:pt idx="1565">
                  <c:v>10.868055555555555</c:v>
                </c:pt>
                <c:pt idx="1566">
                  <c:v>10.875</c:v>
                </c:pt>
                <c:pt idx="1567">
                  <c:v>10.881944444444445</c:v>
                </c:pt>
                <c:pt idx="1568">
                  <c:v>10.888888888888888</c:v>
                </c:pt>
                <c:pt idx="1569">
                  <c:v>10.895833333333334</c:v>
                </c:pt>
                <c:pt idx="1570">
                  <c:v>10.902777777777779</c:v>
                </c:pt>
                <c:pt idx="1571">
                  <c:v>10.909722222222221</c:v>
                </c:pt>
                <c:pt idx="1572">
                  <c:v>10.916666666666666</c:v>
                </c:pt>
                <c:pt idx="1573">
                  <c:v>10.923611111111112</c:v>
                </c:pt>
                <c:pt idx="1574">
                  <c:v>10.930555555555555</c:v>
                </c:pt>
                <c:pt idx="1575">
                  <c:v>10.9375</c:v>
                </c:pt>
                <c:pt idx="1576">
                  <c:v>10.944444444444445</c:v>
                </c:pt>
                <c:pt idx="1577">
                  <c:v>10.951388888888888</c:v>
                </c:pt>
                <c:pt idx="1578">
                  <c:v>10.958333333333334</c:v>
                </c:pt>
                <c:pt idx="1579">
                  <c:v>10.965277777777779</c:v>
                </c:pt>
                <c:pt idx="1580">
                  <c:v>10.972222222222221</c:v>
                </c:pt>
                <c:pt idx="1581">
                  <c:v>10.979166666666666</c:v>
                </c:pt>
                <c:pt idx="1582">
                  <c:v>10.986111111111112</c:v>
                </c:pt>
                <c:pt idx="1583">
                  <c:v>10.993055555555555</c:v>
                </c:pt>
                <c:pt idx="1584">
                  <c:v>11</c:v>
                </c:pt>
                <c:pt idx="1585">
                  <c:v>11.006944444444445</c:v>
                </c:pt>
                <c:pt idx="1586">
                  <c:v>11.013888888888888</c:v>
                </c:pt>
                <c:pt idx="1587">
                  <c:v>11.020833333333334</c:v>
                </c:pt>
                <c:pt idx="1588">
                  <c:v>11.027777777777779</c:v>
                </c:pt>
                <c:pt idx="1589">
                  <c:v>11.034722222222221</c:v>
                </c:pt>
                <c:pt idx="1590">
                  <c:v>11.041666666666666</c:v>
                </c:pt>
                <c:pt idx="1591">
                  <c:v>11.048611111111112</c:v>
                </c:pt>
                <c:pt idx="1592">
                  <c:v>11.055555555555555</c:v>
                </c:pt>
                <c:pt idx="1593">
                  <c:v>11.0625</c:v>
                </c:pt>
                <c:pt idx="1594">
                  <c:v>11.069444444444445</c:v>
                </c:pt>
                <c:pt idx="1595">
                  <c:v>11.076388888888888</c:v>
                </c:pt>
                <c:pt idx="1596">
                  <c:v>11.083333333333334</c:v>
                </c:pt>
                <c:pt idx="1597">
                  <c:v>11.090277777777779</c:v>
                </c:pt>
                <c:pt idx="1598">
                  <c:v>11.097222222222221</c:v>
                </c:pt>
                <c:pt idx="1599">
                  <c:v>11.104166666666666</c:v>
                </c:pt>
                <c:pt idx="1600">
                  <c:v>11.111111111111112</c:v>
                </c:pt>
                <c:pt idx="1601">
                  <c:v>11.118055555555555</c:v>
                </c:pt>
                <c:pt idx="1602">
                  <c:v>11.125</c:v>
                </c:pt>
                <c:pt idx="1603">
                  <c:v>11.131944444444445</c:v>
                </c:pt>
                <c:pt idx="1604">
                  <c:v>11.138888888888888</c:v>
                </c:pt>
                <c:pt idx="1605">
                  <c:v>11.145833333333334</c:v>
                </c:pt>
                <c:pt idx="1606">
                  <c:v>11.152777777777779</c:v>
                </c:pt>
                <c:pt idx="1607">
                  <c:v>11.159722222222221</c:v>
                </c:pt>
                <c:pt idx="1608">
                  <c:v>11.166666666666666</c:v>
                </c:pt>
                <c:pt idx="1609">
                  <c:v>11.173611111111112</c:v>
                </c:pt>
                <c:pt idx="1610">
                  <c:v>11.180555555555555</c:v>
                </c:pt>
                <c:pt idx="1611">
                  <c:v>11.1875</c:v>
                </c:pt>
                <c:pt idx="1612">
                  <c:v>11.194444444444445</c:v>
                </c:pt>
                <c:pt idx="1613">
                  <c:v>11.201388888888888</c:v>
                </c:pt>
                <c:pt idx="1614">
                  <c:v>11.208333333333334</c:v>
                </c:pt>
                <c:pt idx="1615">
                  <c:v>11.215277777777779</c:v>
                </c:pt>
                <c:pt idx="1616">
                  <c:v>11.222222222222221</c:v>
                </c:pt>
                <c:pt idx="1617">
                  <c:v>11.229166666666666</c:v>
                </c:pt>
                <c:pt idx="1618">
                  <c:v>11.236111111111112</c:v>
                </c:pt>
                <c:pt idx="1619">
                  <c:v>11.243055555555555</c:v>
                </c:pt>
                <c:pt idx="1620">
                  <c:v>11.25</c:v>
                </c:pt>
                <c:pt idx="1621">
                  <c:v>11.256944444444445</c:v>
                </c:pt>
                <c:pt idx="1622">
                  <c:v>11.263888888888888</c:v>
                </c:pt>
                <c:pt idx="1623">
                  <c:v>11.270833333333334</c:v>
                </c:pt>
                <c:pt idx="1624">
                  <c:v>11.277777777777779</c:v>
                </c:pt>
                <c:pt idx="1625">
                  <c:v>11.284722222222221</c:v>
                </c:pt>
                <c:pt idx="1626">
                  <c:v>11.291666666666666</c:v>
                </c:pt>
                <c:pt idx="1627">
                  <c:v>11.298611111111112</c:v>
                </c:pt>
                <c:pt idx="1628">
                  <c:v>11.305555555555555</c:v>
                </c:pt>
                <c:pt idx="1629">
                  <c:v>11.3125</c:v>
                </c:pt>
                <c:pt idx="1630">
                  <c:v>11.319444444444445</c:v>
                </c:pt>
                <c:pt idx="1631">
                  <c:v>11.326388888888888</c:v>
                </c:pt>
                <c:pt idx="1632">
                  <c:v>11.333333333333334</c:v>
                </c:pt>
                <c:pt idx="1633">
                  <c:v>11.340277777777779</c:v>
                </c:pt>
                <c:pt idx="1634">
                  <c:v>11.347222222222221</c:v>
                </c:pt>
                <c:pt idx="1635">
                  <c:v>11.354166666666666</c:v>
                </c:pt>
                <c:pt idx="1636">
                  <c:v>11.361111111111112</c:v>
                </c:pt>
                <c:pt idx="1637">
                  <c:v>11.368055555555555</c:v>
                </c:pt>
                <c:pt idx="1638">
                  <c:v>11.375</c:v>
                </c:pt>
                <c:pt idx="1639">
                  <c:v>11.381944444444445</c:v>
                </c:pt>
                <c:pt idx="1640">
                  <c:v>11.388888888888888</c:v>
                </c:pt>
                <c:pt idx="1641">
                  <c:v>11.395833333333334</c:v>
                </c:pt>
                <c:pt idx="1642">
                  <c:v>11.402777777777779</c:v>
                </c:pt>
                <c:pt idx="1643">
                  <c:v>11.409722222222221</c:v>
                </c:pt>
                <c:pt idx="1644">
                  <c:v>11.416666666666666</c:v>
                </c:pt>
                <c:pt idx="1645">
                  <c:v>11.423611111111112</c:v>
                </c:pt>
                <c:pt idx="1646">
                  <c:v>11.430555555555555</c:v>
                </c:pt>
                <c:pt idx="1647">
                  <c:v>11.4375</c:v>
                </c:pt>
                <c:pt idx="1648">
                  <c:v>11.444444444444445</c:v>
                </c:pt>
                <c:pt idx="1649">
                  <c:v>11.451388888888888</c:v>
                </c:pt>
                <c:pt idx="1650">
                  <c:v>11.458333333333334</c:v>
                </c:pt>
                <c:pt idx="1651">
                  <c:v>11.465277777777779</c:v>
                </c:pt>
                <c:pt idx="1652">
                  <c:v>11.472222222222221</c:v>
                </c:pt>
                <c:pt idx="1653">
                  <c:v>11.479166666666666</c:v>
                </c:pt>
                <c:pt idx="1654">
                  <c:v>11.486111111111112</c:v>
                </c:pt>
                <c:pt idx="1655">
                  <c:v>11.493055555555555</c:v>
                </c:pt>
                <c:pt idx="1656">
                  <c:v>11.5</c:v>
                </c:pt>
                <c:pt idx="1657">
                  <c:v>11.506944444444445</c:v>
                </c:pt>
                <c:pt idx="1658">
                  <c:v>11.513888888888888</c:v>
                </c:pt>
                <c:pt idx="1659">
                  <c:v>11.520833333333334</c:v>
                </c:pt>
                <c:pt idx="1660">
                  <c:v>11.527777777777779</c:v>
                </c:pt>
                <c:pt idx="1661">
                  <c:v>11.534722222222221</c:v>
                </c:pt>
                <c:pt idx="1662">
                  <c:v>11.541666666666666</c:v>
                </c:pt>
                <c:pt idx="1663">
                  <c:v>11.548611111111112</c:v>
                </c:pt>
                <c:pt idx="1664">
                  <c:v>11.555555555555555</c:v>
                </c:pt>
                <c:pt idx="1665">
                  <c:v>11.5625</c:v>
                </c:pt>
                <c:pt idx="1666">
                  <c:v>11.569444444444445</c:v>
                </c:pt>
                <c:pt idx="1667">
                  <c:v>11.576388888888888</c:v>
                </c:pt>
                <c:pt idx="1668">
                  <c:v>11.583333333333334</c:v>
                </c:pt>
                <c:pt idx="1669">
                  <c:v>11.590277777777779</c:v>
                </c:pt>
                <c:pt idx="1670">
                  <c:v>11.597222222222221</c:v>
                </c:pt>
                <c:pt idx="1671">
                  <c:v>11.604166666666666</c:v>
                </c:pt>
                <c:pt idx="1672">
                  <c:v>11.611111111111112</c:v>
                </c:pt>
                <c:pt idx="1673">
                  <c:v>11.618055555555555</c:v>
                </c:pt>
                <c:pt idx="1674">
                  <c:v>11.625</c:v>
                </c:pt>
                <c:pt idx="1675">
                  <c:v>11.631944444444445</c:v>
                </c:pt>
                <c:pt idx="1676">
                  <c:v>11.638888888888888</c:v>
                </c:pt>
                <c:pt idx="1677">
                  <c:v>11.645833333333334</c:v>
                </c:pt>
                <c:pt idx="1678">
                  <c:v>11.652777777777779</c:v>
                </c:pt>
                <c:pt idx="1679">
                  <c:v>11.659722222222221</c:v>
                </c:pt>
                <c:pt idx="1680">
                  <c:v>11.666666666666666</c:v>
                </c:pt>
                <c:pt idx="1681">
                  <c:v>11.673611111111112</c:v>
                </c:pt>
                <c:pt idx="1682">
                  <c:v>11.680555555555555</c:v>
                </c:pt>
                <c:pt idx="1683">
                  <c:v>11.6875</c:v>
                </c:pt>
                <c:pt idx="1684">
                  <c:v>11.694444444444445</c:v>
                </c:pt>
                <c:pt idx="1685">
                  <c:v>11.701388888888888</c:v>
                </c:pt>
                <c:pt idx="1686">
                  <c:v>11.708333333333334</c:v>
                </c:pt>
                <c:pt idx="1687">
                  <c:v>11.715277777777779</c:v>
                </c:pt>
                <c:pt idx="1688">
                  <c:v>11.722222222222221</c:v>
                </c:pt>
                <c:pt idx="1689">
                  <c:v>11.729166666666666</c:v>
                </c:pt>
                <c:pt idx="1690">
                  <c:v>11.736111111111112</c:v>
                </c:pt>
                <c:pt idx="1691">
                  <c:v>11.743055555555555</c:v>
                </c:pt>
                <c:pt idx="1692">
                  <c:v>11.75</c:v>
                </c:pt>
                <c:pt idx="1693">
                  <c:v>11.756944444444445</c:v>
                </c:pt>
                <c:pt idx="1694">
                  <c:v>11.763888888888888</c:v>
                </c:pt>
                <c:pt idx="1695">
                  <c:v>11.770833333333334</c:v>
                </c:pt>
                <c:pt idx="1696">
                  <c:v>11.777777777777779</c:v>
                </c:pt>
                <c:pt idx="1697">
                  <c:v>11.784722222222221</c:v>
                </c:pt>
                <c:pt idx="1698">
                  <c:v>11.791666666666666</c:v>
                </c:pt>
                <c:pt idx="1699">
                  <c:v>11.798611111111112</c:v>
                </c:pt>
                <c:pt idx="1700">
                  <c:v>11.805555555555555</c:v>
                </c:pt>
                <c:pt idx="1701">
                  <c:v>11.8125</c:v>
                </c:pt>
                <c:pt idx="1702">
                  <c:v>11.819444444444445</c:v>
                </c:pt>
                <c:pt idx="1703">
                  <c:v>11.826388888888888</c:v>
                </c:pt>
                <c:pt idx="1704">
                  <c:v>11.833333333333334</c:v>
                </c:pt>
                <c:pt idx="1705">
                  <c:v>11.840277777777779</c:v>
                </c:pt>
                <c:pt idx="1706">
                  <c:v>11.847222222222221</c:v>
                </c:pt>
                <c:pt idx="1707">
                  <c:v>11.854166666666666</c:v>
                </c:pt>
                <c:pt idx="1708">
                  <c:v>11.861111111111112</c:v>
                </c:pt>
                <c:pt idx="1709">
                  <c:v>11.868055555555555</c:v>
                </c:pt>
                <c:pt idx="1710">
                  <c:v>11.875</c:v>
                </c:pt>
                <c:pt idx="1711">
                  <c:v>11.881944444444445</c:v>
                </c:pt>
                <c:pt idx="1712">
                  <c:v>11.888888888888888</c:v>
                </c:pt>
                <c:pt idx="1713">
                  <c:v>11.895833333333334</c:v>
                </c:pt>
                <c:pt idx="1714">
                  <c:v>11.902777777777779</c:v>
                </c:pt>
                <c:pt idx="1715">
                  <c:v>11.909722222222221</c:v>
                </c:pt>
                <c:pt idx="1716">
                  <c:v>11.916666666666666</c:v>
                </c:pt>
                <c:pt idx="1717">
                  <c:v>11.923611111111112</c:v>
                </c:pt>
                <c:pt idx="1718">
                  <c:v>11.930555555555555</c:v>
                </c:pt>
                <c:pt idx="1719">
                  <c:v>11.9375</c:v>
                </c:pt>
                <c:pt idx="1720">
                  <c:v>11.944444444444445</c:v>
                </c:pt>
                <c:pt idx="1721">
                  <c:v>11.951388888888888</c:v>
                </c:pt>
                <c:pt idx="1722">
                  <c:v>11.958333333333334</c:v>
                </c:pt>
                <c:pt idx="1723">
                  <c:v>11.965277777777779</c:v>
                </c:pt>
                <c:pt idx="1724">
                  <c:v>11.972222222222221</c:v>
                </c:pt>
                <c:pt idx="1725">
                  <c:v>11.979166666666666</c:v>
                </c:pt>
                <c:pt idx="1726">
                  <c:v>11.986111111111112</c:v>
                </c:pt>
                <c:pt idx="1727">
                  <c:v>11.993055555555555</c:v>
                </c:pt>
                <c:pt idx="1728">
                  <c:v>12</c:v>
                </c:pt>
                <c:pt idx="1729">
                  <c:v>12.006944444444445</c:v>
                </c:pt>
                <c:pt idx="1730">
                  <c:v>12.013888888888888</c:v>
                </c:pt>
                <c:pt idx="1731">
                  <c:v>12.020833333333334</c:v>
                </c:pt>
                <c:pt idx="1732">
                  <c:v>12.027777777777779</c:v>
                </c:pt>
                <c:pt idx="1733">
                  <c:v>12.034722222222221</c:v>
                </c:pt>
                <c:pt idx="1734">
                  <c:v>12.041666666666666</c:v>
                </c:pt>
                <c:pt idx="1735">
                  <c:v>12.048611111111112</c:v>
                </c:pt>
                <c:pt idx="1736">
                  <c:v>12.055555555555555</c:v>
                </c:pt>
                <c:pt idx="1737">
                  <c:v>12.0625</c:v>
                </c:pt>
                <c:pt idx="1738">
                  <c:v>12.069444444444445</c:v>
                </c:pt>
                <c:pt idx="1739">
                  <c:v>12.076388888888888</c:v>
                </c:pt>
                <c:pt idx="1740">
                  <c:v>12.083333333333334</c:v>
                </c:pt>
                <c:pt idx="1741">
                  <c:v>12.090277777777779</c:v>
                </c:pt>
                <c:pt idx="1742">
                  <c:v>12.097222222222221</c:v>
                </c:pt>
                <c:pt idx="1743">
                  <c:v>12.104166666666666</c:v>
                </c:pt>
                <c:pt idx="1744">
                  <c:v>12.111111111111112</c:v>
                </c:pt>
                <c:pt idx="1745">
                  <c:v>12.118055555555555</c:v>
                </c:pt>
                <c:pt idx="1746">
                  <c:v>12.125</c:v>
                </c:pt>
                <c:pt idx="1747">
                  <c:v>12.131944444444445</c:v>
                </c:pt>
                <c:pt idx="1748">
                  <c:v>12.138888888888888</c:v>
                </c:pt>
                <c:pt idx="1749">
                  <c:v>12.145833333333334</c:v>
                </c:pt>
                <c:pt idx="1750">
                  <c:v>12.152777777777779</c:v>
                </c:pt>
                <c:pt idx="1751">
                  <c:v>12.159722222222221</c:v>
                </c:pt>
                <c:pt idx="1752">
                  <c:v>12.166666666666666</c:v>
                </c:pt>
                <c:pt idx="1753">
                  <c:v>12.173611111111112</c:v>
                </c:pt>
                <c:pt idx="1754">
                  <c:v>12.180555555555555</c:v>
                </c:pt>
                <c:pt idx="1755">
                  <c:v>12.1875</c:v>
                </c:pt>
                <c:pt idx="1756">
                  <c:v>12.194444444444445</c:v>
                </c:pt>
                <c:pt idx="1757">
                  <c:v>12.201388888888888</c:v>
                </c:pt>
                <c:pt idx="1758">
                  <c:v>12.208333333333334</c:v>
                </c:pt>
                <c:pt idx="1759">
                  <c:v>12.215277777777779</c:v>
                </c:pt>
                <c:pt idx="1760">
                  <c:v>12.222222222222221</c:v>
                </c:pt>
                <c:pt idx="1761">
                  <c:v>12.229166666666666</c:v>
                </c:pt>
                <c:pt idx="1762">
                  <c:v>12.236111111111112</c:v>
                </c:pt>
                <c:pt idx="1763">
                  <c:v>12.243055555555555</c:v>
                </c:pt>
                <c:pt idx="1764">
                  <c:v>12.25</c:v>
                </c:pt>
                <c:pt idx="1765">
                  <c:v>12.256944444444445</c:v>
                </c:pt>
                <c:pt idx="1766">
                  <c:v>12.263888888888888</c:v>
                </c:pt>
                <c:pt idx="1767">
                  <c:v>12.270833333333334</c:v>
                </c:pt>
                <c:pt idx="1768">
                  <c:v>12.277777777777779</c:v>
                </c:pt>
                <c:pt idx="1769">
                  <c:v>12.284722222222221</c:v>
                </c:pt>
                <c:pt idx="1770">
                  <c:v>12.291666666666666</c:v>
                </c:pt>
                <c:pt idx="1771">
                  <c:v>12.298611111111112</c:v>
                </c:pt>
                <c:pt idx="1772">
                  <c:v>12.305555555555555</c:v>
                </c:pt>
                <c:pt idx="1773">
                  <c:v>12.3125</c:v>
                </c:pt>
                <c:pt idx="1774">
                  <c:v>12.319444444444445</c:v>
                </c:pt>
                <c:pt idx="1775">
                  <c:v>12.326388888888888</c:v>
                </c:pt>
                <c:pt idx="1776">
                  <c:v>12.333333333333334</c:v>
                </c:pt>
                <c:pt idx="1777">
                  <c:v>12.340277777777779</c:v>
                </c:pt>
                <c:pt idx="1778">
                  <c:v>12.347222222222221</c:v>
                </c:pt>
                <c:pt idx="1779">
                  <c:v>12.354166666666666</c:v>
                </c:pt>
                <c:pt idx="1780">
                  <c:v>12.361111111111112</c:v>
                </c:pt>
                <c:pt idx="1781">
                  <c:v>12.368055555555555</c:v>
                </c:pt>
                <c:pt idx="1782">
                  <c:v>12.375</c:v>
                </c:pt>
                <c:pt idx="1783">
                  <c:v>12.381944444444445</c:v>
                </c:pt>
                <c:pt idx="1784">
                  <c:v>12.388888888888888</c:v>
                </c:pt>
                <c:pt idx="1785">
                  <c:v>12.395833333333334</c:v>
                </c:pt>
                <c:pt idx="1786">
                  <c:v>12.402777777777779</c:v>
                </c:pt>
                <c:pt idx="1787">
                  <c:v>12.409722222222221</c:v>
                </c:pt>
                <c:pt idx="1788">
                  <c:v>12.416666666666666</c:v>
                </c:pt>
                <c:pt idx="1789">
                  <c:v>12.423611111111112</c:v>
                </c:pt>
                <c:pt idx="1790">
                  <c:v>12.430555555555555</c:v>
                </c:pt>
                <c:pt idx="1791">
                  <c:v>12.4375</c:v>
                </c:pt>
                <c:pt idx="1792">
                  <c:v>12.444444444444445</c:v>
                </c:pt>
                <c:pt idx="1793">
                  <c:v>12.451388888888888</c:v>
                </c:pt>
                <c:pt idx="1794">
                  <c:v>12.458333333333334</c:v>
                </c:pt>
                <c:pt idx="1795">
                  <c:v>12.465277777777779</c:v>
                </c:pt>
                <c:pt idx="1796">
                  <c:v>12.472222222222221</c:v>
                </c:pt>
                <c:pt idx="1797">
                  <c:v>12.479166666666666</c:v>
                </c:pt>
                <c:pt idx="1798">
                  <c:v>12.486111111111112</c:v>
                </c:pt>
                <c:pt idx="1799">
                  <c:v>12.493055555555555</c:v>
                </c:pt>
                <c:pt idx="1800">
                  <c:v>12.5</c:v>
                </c:pt>
                <c:pt idx="1801">
                  <c:v>12.506944444444445</c:v>
                </c:pt>
                <c:pt idx="1802">
                  <c:v>12.513888888888888</c:v>
                </c:pt>
                <c:pt idx="1803">
                  <c:v>12.520833333333334</c:v>
                </c:pt>
                <c:pt idx="1804">
                  <c:v>12.527777777777779</c:v>
                </c:pt>
                <c:pt idx="1805">
                  <c:v>12.534722222222221</c:v>
                </c:pt>
                <c:pt idx="1806">
                  <c:v>12.541666666666666</c:v>
                </c:pt>
                <c:pt idx="1807">
                  <c:v>12.548611111111112</c:v>
                </c:pt>
                <c:pt idx="1808">
                  <c:v>12.555555555555555</c:v>
                </c:pt>
                <c:pt idx="1809">
                  <c:v>12.5625</c:v>
                </c:pt>
                <c:pt idx="1810">
                  <c:v>12.569444444444445</c:v>
                </c:pt>
                <c:pt idx="1811">
                  <c:v>12.576388888888888</c:v>
                </c:pt>
                <c:pt idx="1812">
                  <c:v>12.583333333333334</c:v>
                </c:pt>
                <c:pt idx="1813">
                  <c:v>12.590277777777779</c:v>
                </c:pt>
                <c:pt idx="1814">
                  <c:v>12.597222222222221</c:v>
                </c:pt>
                <c:pt idx="1815">
                  <c:v>12.604166666666666</c:v>
                </c:pt>
                <c:pt idx="1816">
                  <c:v>12.611111111111112</c:v>
                </c:pt>
                <c:pt idx="1817">
                  <c:v>12.618055555555555</c:v>
                </c:pt>
                <c:pt idx="1818">
                  <c:v>12.625</c:v>
                </c:pt>
                <c:pt idx="1819">
                  <c:v>12.631944444444445</c:v>
                </c:pt>
                <c:pt idx="1820">
                  <c:v>12.638888888888888</c:v>
                </c:pt>
                <c:pt idx="1821">
                  <c:v>12.645833333333334</c:v>
                </c:pt>
                <c:pt idx="1822">
                  <c:v>12.652777777777779</c:v>
                </c:pt>
                <c:pt idx="1823">
                  <c:v>12.659722222222221</c:v>
                </c:pt>
                <c:pt idx="1824">
                  <c:v>12.666666666666666</c:v>
                </c:pt>
                <c:pt idx="1825">
                  <c:v>12.673611111111112</c:v>
                </c:pt>
                <c:pt idx="1826">
                  <c:v>12.680555555555555</c:v>
                </c:pt>
                <c:pt idx="1827">
                  <c:v>12.6875</c:v>
                </c:pt>
                <c:pt idx="1828">
                  <c:v>12.694444444444445</c:v>
                </c:pt>
                <c:pt idx="1829">
                  <c:v>12.701388888888888</c:v>
                </c:pt>
                <c:pt idx="1830">
                  <c:v>12.708333333333334</c:v>
                </c:pt>
                <c:pt idx="1831">
                  <c:v>12.715277777777779</c:v>
                </c:pt>
                <c:pt idx="1832">
                  <c:v>12.722222222222221</c:v>
                </c:pt>
                <c:pt idx="1833">
                  <c:v>12.729166666666666</c:v>
                </c:pt>
                <c:pt idx="1834">
                  <c:v>12.736111111111112</c:v>
                </c:pt>
                <c:pt idx="1835">
                  <c:v>12.743055555555555</c:v>
                </c:pt>
                <c:pt idx="1836">
                  <c:v>12.75</c:v>
                </c:pt>
                <c:pt idx="1837">
                  <c:v>12.756944444444445</c:v>
                </c:pt>
                <c:pt idx="1838">
                  <c:v>12.763888888888888</c:v>
                </c:pt>
                <c:pt idx="1839">
                  <c:v>12.770833333333334</c:v>
                </c:pt>
                <c:pt idx="1840">
                  <c:v>12.777777777777779</c:v>
                </c:pt>
                <c:pt idx="1841">
                  <c:v>12.784722222222221</c:v>
                </c:pt>
                <c:pt idx="1842">
                  <c:v>12.791666666666666</c:v>
                </c:pt>
                <c:pt idx="1843">
                  <c:v>12.798611111111112</c:v>
                </c:pt>
                <c:pt idx="1844">
                  <c:v>12.805555555555555</c:v>
                </c:pt>
                <c:pt idx="1845">
                  <c:v>12.8125</c:v>
                </c:pt>
                <c:pt idx="1846">
                  <c:v>12.819444444444445</c:v>
                </c:pt>
                <c:pt idx="1847">
                  <c:v>12.826388888888888</c:v>
                </c:pt>
                <c:pt idx="1848">
                  <c:v>12.833333333333334</c:v>
                </c:pt>
                <c:pt idx="1849">
                  <c:v>12.840277777777779</c:v>
                </c:pt>
                <c:pt idx="1850">
                  <c:v>12.847222222222221</c:v>
                </c:pt>
                <c:pt idx="1851">
                  <c:v>12.854166666666666</c:v>
                </c:pt>
                <c:pt idx="1852">
                  <c:v>12.861111111111112</c:v>
                </c:pt>
                <c:pt idx="1853">
                  <c:v>12.868055555555555</c:v>
                </c:pt>
                <c:pt idx="1854">
                  <c:v>12.875</c:v>
                </c:pt>
                <c:pt idx="1855">
                  <c:v>12.881944444444445</c:v>
                </c:pt>
                <c:pt idx="1856">
                  <c:v>12.888888888888888</c:v>
                </c:pt>
                <c:pt idx="1857">
                  <c:v>12.895833333333334</c:v>
                </c:pt>
                <c:pt idx="1858">
                  <c:v>12.902777777777779</c:v>
                </c:pt>
                <c:pt idx="1859">
                  <c:v>12.909722222222221</c:v>
                </c:pt>
                <c:pt idx="1860">
                  <c:v>12.916666666666666</c:v>
                </c:pt>
                <c:pt idx="1861">
                  <c:v>12.923611111111112</c:v>
                </c:pt>
                <c:pt idx="1862">
                  <c:v>12.930555555555555</c:v>
                </c:pt>
                <c:pt idx="1863">
                  <c:v>12.9375</c:v>
                </c:pt>
                <c:pt idx="1864">
                  <c:v>12.944444444444445</c:v>
                </c:pt>
                <c:pt idx="1865">
                  <c:v>12.951388888888888</c:v>
                </c:pt>
                <c:pt idx="1866">
                  <c:v>12.958333333333334</c:v>
                </c:pt>
                <c:pt idx="1867">
                  <c:v>12.965277777777779</c:v>
                </c:pt>
                <c:pt idx="1868">
                  <c:v>12.972222222222221</c:v>
                </c:pt>
                <c:pt idx="1869">
                  <c:v>12.979166666666666</c:v>
                </c:pt>
                <c:pt idx="1870">
                  <c:v>12.986111111111112</c:v>
                </c:pt>
                <c:pt idx="1871">
                  <c:v>12.993055555555555</c:v>
                </c:pt>
                <c:pt idx="1872">
                  <c:v>13</c:v>
                </c:pt>
                <c:pt idx="1873">
                  <c:v>13.006944444444445</c:v>
                </c:pt>
                <c:pt idx="1874">
                  <c:v>13.013888888888888</c:v>
                </c:pt>
                <c:pt idx="1875">
                  <c:v>13.020833333333334</c:v>
                </c:pt>
                <c:pt idx="1876">
                  <c:v>13.027777777777779</c:v>
                </c:pt>
                <c:pt idx="1877">
                  <c:v>13.034722222222221</c:v>
                </c:pt>
                <c:pt idx="1878">
                  <c:v>13.041666666666666</c:v>
                </c:pt>
                <c:pt idx="1879">
                  <c:v>13.048611111111112</c:v>
                </c:pt>
                <c:pt idx="1880">
                  <c:v>13.055555555555555</c:v>
                </c:pt>
                <c:pt idx="1881">
                  <c:v>13.0625</c:v>
                </c:pt>
                <c:pt idx="1882">
                  <c:v>13.069444444444445</c:v>
                </c:pt>
                <c:pt idx="1883">
                  <c:v>13.076388888888888</c:v>
                </c:pt>
                <c:pt idx="1884">
                  <c:v>13.083333333333334</c:v>
                </c:pt>
                <c:pt idx="1885">
                  <c:v>13.090277777777779</c:v>
                </c:pt>
                <c:pt idx="1886">
                  <c:v>13.097222222222221</c:v>
                </c:pt>
                <c:pt idx="1887">
                  <c:v>13.104166666666666</c:v>
                </c:pt>
                <c:pt idx="1888">
                  <c:v>13.111111111111112</c:v>
                </c:pt>
                <c:pt idx="1889">
                  <c:v>13.118055555555555</c:v>
                </c:pt>
                <c:pt idx="1890">
                  <c:v>13.125</c:v>
                </c:pt>
                <c:pt idx="1891">
                  <c:v>13.131944444444445</c:v>
                </c:pt>
                <c:pt idx="1892">
                  <c:v>13.138888888888888</c:v>
                </c:pt>
                <c:pt idx="1893">
                  <c:v>13.145833333333334</c:v>
                </c:pt>
                <c:pt idx="1894">
                  <c:v>13.152777777777779</c:v>
                </c:pt>
                <c:pt idx="1895">
                  <c:v>13.159722222222221</c:v>
                </c:pt>
                <c:pt idx="1896">
                  <c:v>13.166666666666666</c:v>
                </c:pt>
                <c:pt idx="1897">
                  <c:v>13.173611111111112</c:v>
                </c:pt>
                <c:pt idx="1898">
                  <c:v>13.180555555555555</c:v>
                </c:pt>
                <c:pt idx="1899">
                  <c:v>13.1875</c:v>
                </c:pt>
                <c:pt idx="1900">
                  <c:v>13.194444444444445</c:v>
                </c:pt>
                <c:pt idx="1901">
                  <c:v>13.201388888888888</c:v>
                </c:pt>
                <c:pt idx="1902">
                  <c:v>13.208333333333334</c:v>
                </c:pt>
                <c:pt idx="1903">
                  <c:v>13.215277777777779</c:v>
                </c:pt>
                <c:pt idx="1904">
                  <c:v>13.222222222222221</c:v>
                </c:pt>
                <c:pt idx="1905">
                  <c:v>13.229166666666666</c:v>
                </c:pt>
                <c:pt idx="1906">
                  <c:v>13.236111111111112</c:v>
                </c:pt>
                <c:pt idx="1907">
                  <c:v>13.243055555555555</c:v>
                </c:pt>
                <c:pt idx="1908">
                  <c:v>13.25</c:v>
                </c:pt>
                <c:pt idx="1909">
                  <c:v>13.256944444444445</c:v>
                </c:pt>
                <c:pt idx="1910">
                  <c:v>13.263888888888888</c:v>
                </c:pt>
                <c:pt idx="1911">
                  <c:v>13.270833333333334</c:v>
                </c:pt>
                <c:pt idx="1912">
                  <c:v>13.277777777777779</c:v>
                </c:pt>
                <c:pt idx="1913">
                  <c:v>13.284722222222221</c:v>
                </c:pt>
                <c:pt idx="1914">
                  <c:v>13.291666666666666</c:v>
                </c:pt>
                <c:pt idx="1915">
                  <c:v>13.298611111111112</c:v>
                </c:pt>
                <c:pt idx="1916">
                  <c:v>13.305555555555555</c:v>
                </c:pt>
                <c:pt idx="1917">
                  <c:v>13.3125</c:v>
                </c:pt>
                <c:pt idx="1918">
                  <c:v>13.319444444444445</c:v>
                </c:pt>
                <c:pt idx="1919">
                  <c:v>13.326388888888888</c:v>
                </c:pt>
                <c:pt idx="1920">
                  <c:v>13.333333333333334</c:v>
                </c:pt>
                <c:pt idx="1921">
                  <c:v>13.340277777777779</c:v>
                </c:pt>
                <c:pt idx="1922">
                  <c:v>13.347222222222221</c:v>
                </c:pt>
                <c:pt idx="1923">
                  <c:v>13.354166666666666</c:v>
                </c:pt>
                <c:pt idx="1924">
                  <c:v>13.361111111111112</c:v>
                </c:pt>
                <c:pt idx="1925">
                  <c:v>13.368055555555555</c:v>
                </c:pt>
                <c:pt idx="1926">
                  <c:v>13.375</c:v>
                </c:pt>
                <c:pt idx="1927">
                  <c:v>13.381944444444445</c:v>
                </c:pt>
                <c:pt idx="1928">
                  <c:v>13.388888888888888</c:v>
                </c:pt>
                <c:pt idx="1929">
                  <c:v>13.395833333333334</c:v>
                </c:pt>
                <c:pt idx="1930">
                  <c:v>13.402777777777779</c:v>
                </c:pt>
                <c:pt idx="1931">
                  <c:v>13.409722222222221</c:v>
                </c:pt>
                <c:pt idx="1932">
                  <c:v>13.416666666666666</c:v>
                </c:pt>
                <c:pt idx="1933">
                  <c:v>13.423611111111112</c:v>
                </c:pt>
                <c:pt idx="1934">
                  <c:v>13.430555555555555</c:v>
                </c:pt>
                <c:pt idx="1935">
                  <c:v>13.4375</c:v>
                </c:pt>
                <c:pt idx="1936">
                  <c:v>13.444444444444445</c:v>
                </c:pt>
                <c:pt idx="1937">
                  <c:v>13.451388888888888</c:v>
                </c:pt>
                <c:pt idx="1938">
                  <c:v>13.458333333333334</c:v>
                </c:pt>
                <c:pt idx="1939">
                  <c:v>13.465277777777779</c:v>
                </c:pt>
                <c:pt idx="1940">
                  <c:v>13.472222222222221</c:v>
                </c:pt>
                <c:pt idx="1941">
                  <c:v>13.479166666666666</c:v>
                </c:pt>
                <c:pt idx="1942">
                  <c:v>13.486111111111112</c:v>
                </c:pt>
                <c:pt idx="1943">
                  <c:v>13.493055555555555</c:v>
                </c:pt>
                <c:pt idx="1944">
                  <c:v>13.5</c:v>
                </c:pt>
                <c:pt idx="1945">
                  <c:v>13.506944444444445</c:v>
                </c:pt>
                <c:pt idx="1946">
                  <c:v>13.513888888888888</c:v>
                </c:pt>
                <c:pt idx="1947">
                  <c:v>13.520833333333334</c:v>
                </c:pt>
                <c:pt idx="1948">
                  <c:v>13.527777777777779</c:v>
                </c:pt>
                <c:pt idx="1949">
                  <c:v>13.534722222222221</c:v>
                </c:pt>
                <c:pt idx="1950">
                  <c:v>13.541666666666666</c:v>
                </c:pt>
                <c:pt idx="1951">
                  <c:v>13.548611111111112</c:v>
                </c:pt>
                <c:pt idx="1952">
                  <c:v>13.555555555555555</c:v>
                </c:pt>
                <c:pt idx="1953">
                  <c:v>13.5625</c:v>
                </c:pt>
                <c:pt idx="1954">
                  <c:v>13.569444444444445</c:v>
                </c:pt>
                <c:pt idx="1955">
                  <c:v>13.576388888888888</c:v>
                </c:pt>
                <c:pt idx="1956">
                  <c:v>13.583333333333334</c:v>
                </c:pt>
                <c:pt idx="1957">
                  <c:v>13.590277777777779</c:v>
                </c:pt>
                <c:pt idx="1958">
                  <c:v>13.597222222222221</c:v>
                </c:pt>
                <c:pt idx="1959">
                  <c:v>13.604166666666666</c:v>
                </c:pt>
                <c:pt idx="1960">
                  <c:v>13.611111111111112</c:v>
                </c:pt>
                <c:pt idx="1961">
                  <c:v>13.618055555555555</c:v>
                </c:pt>
                <c:pt idx="1962">
                  <c:v>13.625</c:v>
                </c:pt>
                <c:pt idx="1963">
                  <c:v>13.631944444444445</c:v>
                </c:pt>
                <c:pt idx="1964">
                  <c:v>13.638888888888888</c:v>
                </c:pt>
                <c:pt idx="1965">
                  <c:v>13.645833333333334</c:v>
                </c:pt>
                <c:pt idx="1966">
                  <c:v>13.652777777777779</c:v>
                </c:pt>
                <c:pt idx="1967">
                  <c:v>13.659722222222221</c:v>
                </c:pt>
                <c:pt idx="1968">
                  <c:v>13.666666666666666</c:v>
                </c:pt>
                <c:pt idx="1969">
                  <c:v>13.673611111111112</c:v>
                </c:pt>
                <c:pt idx="1970">
                  <c:v>13.680555555555555</c:v>
                </c:pt>
                <c:pt idx="1971">
                  <c:v>13.6875</c:v>
                </c:pt>
                <c:pt idx="1972">
                  <c:v>13.694444444444445</c:v>
                </c:pt>
                <c:pt idx="1973">
                  <c:v>13.701388888888888</c:v>
                </c:pt>
                <c:pt idx="1974">
                  <c:v>13.708333333333334</c:v>
                </c:pt>
                <c:pt idx="1975">
                  <c:v>13.715277777777779</c:v>
                </c:pt>
                <c:pt idx="1976">
                  <c:v>13.722222222222221</c:v>
                </c:pt>
                <c:pt idx="1977">
                  <c:v>13.729166666666666</c:v>
                </c:pt>
                <c:pt idx="1978">
                  <c:v>13.736111111111112</c:v>
                </c:pt>
                <c:pt idx="1979">
                  <c:v>13.743055555555555</c:v>
                </c:pt>
                <c:pt idx="1980">
                  <c:v>13.75</c:v>
                </c:pt>
                <c:pt idx="1981">
                  <c:v>13.756944444444445</c:v>
                </c:pt>
                <c:pt idx="1982">
                  <c:v>13.763888888888888</c:v>
                </c:pt>
                <c:pt idx="1983">
                  <c:v>13.770833333333334</c:v>
                </c:pt>
                <c:pt idx="1984">
                  <c:v>13.777777777777779</c:v>
                </c:pt>
                <c:pt idx="1985">
                  <c:v>13.784722222222221</c:v>
                </c:pt>
                <c:pt idx="1986">
                  <c:v>13.791666666666666</c:v>
                </c:pt>
                <c:pt idx="1987">
                  <c:v>13.798611111111112</c:v>
                </c:pt>
                <c:pt idx="1988">
                  <c:v>13.805555555555555</c:v>
                </c:pt>
                <c:pt idx="1989">
                  <c:v>13.8125</c:v>
                </c:pt>
                <c:pt idx="1990">
                  <c:v>13.819444444444445</c:v>
                </c:pt>
                <c:pt idx="1991">
                  <c:v>13.826388888888888</c:v>
                </c:pt>
                <c:pt idx="1992">
                  <c:v>13.833333333333334</c:v>
                </c:pt>
                <c:pt idx="1993">
                  <c:v>13.840277777777779</c:v>
                </c:pt>
                <c:pt idx="1994">
                  <c:v>13.847222222222221</c:v>
                </c:pt>
                <c:pt idx="1995">
                  <c:v>13.854166666666666</c:v>
                </c:pt>
                <c:pt idx="1996">
                  <c:v>13.861111111111112</c:v>
                </c:pt>
                <c:pt idx="1997">
                  <c:v>13.868055555555555</c:v>
                </c:pt>
                <c:pt idx="1998">
                  <c:v>13.875</c:v>
                </c:pt>
                <c:pt idx="1999">
                  <c:v>13.881944444444445</c:v>
                </c:pt>
                <c:pt idx="2000">
                  <c:v>13.888888888888888</c:v>
                </c:pt>
                <c:pt idx="2001">
                  <c:v>13.895833333333334</c:v>
                </c:pt>
                <c:pt idx="2002">
                  <c:v>13.902777777777779</c:v>
                </c:pt>
                <c:pt idx="2003">
                  <c:v>13.909722222222221</c:v>
                </c:pt>
                <c:pt idx="2004">
                  <c:v>13.916666666666666</c:v>
                </c:pt>
                <c:pt idx="2005">
                  <c:v>13.923611111111112</c:v>
                </c:pt>
                <c:pt idx="2006">
                  <c:v>13.930555555555555</c:v>
                </c:pt>
                <c:pt idx="2007">
                  <c:v>13.9375</c:v>
                </c:pt>
                <c:pt idx="2008">
                  <c:v>13.944444444444445</c:v>
                </c:pt>
                <c:pt idx="2009">
                  <c:v>13.951388888888888</c:v>
                </c:pt>
                <c:pt idx="2010">
                  <c:v>13.958333333333334</c:v>
                </c:pt>
                <c:pt idx="2011">
                  <c:v>13.965277777777779</c:v>
                </c:pt>
                <c:pt idx="2012">
                  <c:v>13.972222222222221</c:v>
                </c:pt>
                <c:pt idx="2013">
                  <c:v>13.979166666666666</c:v>
                </c:pt>
                <c:pt idx="2014">
                  <c:v>13.986111111111112</c:v>
                </c:pt>
                <c:pt idx="2015">
                  <c:v>13.993055555555555</c:v>
                </c:pt>
                <c:pt idx="2016">
                  <c:v>14</c:v>
                </c:pt>
                <c:pt idx="2017">
                  <c:v>14.006944444444445</c:v>
                </c:pt>
                <c:pt idx="2018">
                  <c:v>14.013888888888888</c:v>
                </c:pt>
                <c:pt idx="2019">
                  <c:v>14.020833333333334</c:v>
                </c:pt>
                <c:pt idx="2020">
                  <c:v>14.027777777777779</c:v>
                </c:pt>
                <c:pt idx="2021">
                  <c:v>14.034722222222221</c:v>
                </c:pt>
                <c:pt idx="2022">
                  <c:v>14.041666666666666</c:v>
                </c:pt>
                <c:pt idx="2023">
                  <c:v>14.048611111111112</c:v>
                </c:pt>
                <c:pt idx="2024">
                  <c:v>14.055555555555555</c:v>
                </c:pt>
                <c:pt idx="2025">
                  <c:v>14.0625</c:v>
                </c:pt>
                <c:pt idx="2026">
                  <c:v>14.069444444444445</c:v>
                </c:pt>
                <c:pt idx="2027">
                  <c:v>14.076388888888888</c:v>
                </c:pt>
                <c:pt idx="2028">
                  <c:v>14.083333333333334</c:v>
                </c:pt>
                <c:pt idx="2029">
                  <c:v>14.090277777777779</c:v>
                </c:pt>
                <c:pt idx="2030">
                  <c:v>14.097222222222221</c:v>
                </c:pt>
                <c:pt idx="2031">
                  <c:v>14.104166666666666</c:v>
                </c:pt>
                <c:pt idx="2032">
                  <c:v>14.111111111111112</c:v>
                </c:pt>
                <c:pt idx="2033">
                  <c:v>14.118055555555555</c:v>
                </c:pt>
                <c:pt idx="2034">
                  <c:v>14.125</c:v>
                </c:pt>
                <c:pt idx="2035">
                  <c:v>14.131944444444445</c:v>
                </c:pt>
                <c:pt idx="2036">
                  <c:v>14.138888888888888</c:v>
                </c:pt>
                <c:pt idx="2037">
                  <c:v>14.145833333333334</c:v>
                </c:pt>
                <c:pt idx="2038">
                  <c:v>14.152777777777779</c:v>
                </c:pt>
                <c:pt idx="2039">
                  <c:v>14.159722222222221</c:v>
                </c:pt>
                <c:pt idx="2040">
                  <c:v>14.166666666666666</c:v>
                </c:pt>
                <c:pt idx="2041">
                  <c:v>14.173611111111112</c:v>
                </c:pt>
                <c:pt idx="2042">
                  <c:v>14.180555555555555</c:v>
                </c:pt>
                <c:pt idx="2043">
                  <c:v>14.1875</c:v>
                </c:pt>
                <c:pt idx="2044">
                  <c:v>14.194444444444445</c:v>
                </c:pt>
                <c:pt idx="2045">
                  <c:v>14.201388888888888</c:v>
                </c:pt>
                <c:pt idx="2046">
                  <c:v>14.208333333333334</c:v>
                </c:pt>
                <c:pt idx="2047">
                  <c:v>14.215277777777779</c:v>
                </c:pt>
                <c:pt idx="2048">
                  <c:v>14.222222222222221</c:v>
                </c:pt>
                <c:pt idx="2049">
                  <c:v>14.229166666666666</c:v>
                </c:pt>
                <c:pt idx="2050">
                  <c:v>14.236111111111112</c:v>
                </c:pt>
                <c:pt idx="2051">
                  <c:v>14.243055555555555</c:v>
                </c:pt>
                <c:pt idx="2052">
                  <c:v>14.25</c:v>
                </c:pt>
                <c:pt idx="2053">
                  <c:v>14.256944444444445</c:v>
                </c:pt>
                <c:pt idx="2054">
                  <c:v>14.263888888888888</c:v>
                </c:pt>
                <c:pt idx="2055">
                  <c:v>14.270833333333334</c:v>
                </c:pt>
                <c:pt idx="2056">
                  <c:v>14.277777777777779</c:v>
                </c:pt>
                <c:pt idx="2057">
                  <c:v>14.284722222222221</c:v>
                </c:pt>
                <c:pt idx="2058">
                  <c:v>14.291666666666666</c:v>
                </c:pt>
                <c:pt idx="2059">
                  <c:v>14.298611111111112</c:v>
                </c:pt>
                <c:pt idx="2060">
                  <c:v>14.305555555555555</c:v>
                </c:pt>
                <c:pt idx="2061">
                  <c:v>14.3125</c:v>
                </c:pt>
                <c:pt idx="2062">
                  <c:v>14.319444444444445</c:v>
                </c:pt>
                <c:pt idx="2063">
                  <c:v>14.326388888888888</c:v>
                </c:pt>
                <c:pt idx="2064">
                  <c:v>14.333333333333334</c:v>
                </c:pt>
                <c:pt idx="2065">
                  <c:v>14.340277777777779</c:v>
                </c:pt>
                <c:pt idx="2066">
                  <c:v>14.347222222222221</c:v>
                </c:pt>
                <c:pt idx="2067">
                  <c:v>14.354166666666666</c:v>
                </c:pt>
                <c:pt idx="2068">
                  <c:v>14.361111111111112</c:v>
                </c:pt>
                <c:pt idx="2069">
                  <c:v>14.368055555555555</c:v>
                </c:pt>
                <c:pt idx="2070">
                  <c:v>14.375</c:v>
                </c:pt>
                <c:pt idx="2071">
                  <c:v>14.381944444444445</c:v>
                </c:pt>
                <c:pt idx="2072">
                  <c:v>14.388888888888888</c:v>
                </c:pt>
                <c:pt idx="2073">
                  <c:v>14.395833333333334</c:v>
                </c:pt>
                <c:pt idx="2074">
                  <c:v>14.402777777777779</c:v>
                </c:pt>
                <c:pt idx="2075">
                  <c:v>14.409722222222221</c:v>
                </c:pt>
                <c:pt idx="2076">
                  <c:v>14.416666666666666</c:v>
                </c:pt>
                <c:pt idx="2077">
                  <c:v>14.423611111111112</c:v>
                </c:pt>
                <c:pt idx="2078">
                  <c:v>14.430555555555555</c:v>
                </c:pt>
                <c:pt idx="2079">
                  <c:v>14.4375</c:v>
                </c:pt>
                <c:pt idx="2080">
                  <c:v>14.444444444444445</c:v>
                </c:pt>
                <c:pt idx="2081">
                  <c:v>14.451388888888888</c:v>
                </c:pt>
                <c:pt idx="2082">
                  <c:v>14.458333333333334</c:v>
                </c:pt>
                <c:pt idx="2083">
                  <c:v>14.465277777777779</c:v>
                </c:pt>
                <c:pt idx="2084">
                  <c:v>14.472222222222221</c:v>
                </c:pt>
                <c:pt idx="2085">
                  <c:v>14.479166666666666</c:v>
                </c:pt>
                <c:pt idx="2086">
                  <c:v>14.486111111111112</c:v>
                </c:pt>
                <c:pt idx="2087">
                  <c:v>14.493055555555555</c:v>
                </c:pt>
                <c:pt idx="2088">
                  <c:v>14.5</c:v>
                </c:pt>
                <c:pt idx="2089">
                  <c:v>14.506944444444445</c:v>
                </c:pt>
                <c:pt idx="2090">
                  <c:v>14.513888888888888</c:v>
                </c:pt>
                <c:pt idx="2091">
                  <c:v>14.520833333333334</c:v>
                </c:pt>
                <c:pt idx="2092">
                  <c:v>14.527777777777779</c:v>
                </c:pt>
                <c:pt idx="2093">
                  <c:v>14.534722222222221</c:v>
                </c:pt>
                <c:pt idx="2094">
                  <c:v>14.541666666666666</c:v>
                </c:pt>
                <c:pt idx="2095">
                  <c:v>14.548611111111112</c:v>
                </c:pt>
                <c:pt idx="2096">
                  <c:v>14.555555555555555</c:v>
                </c:pt>
                <c:pt idx="2097">
                  <c:v>14.5625</c:v>
                </c:pt>
                <c:pt idx="2098">
                  <c:v>14.569444444444445</c:v>
                </c:pt>
                <c:pt idx="2099">
                  <c:v>14.576388888888888</c:v>
                </c:pt>
                <c:pt idx="2100">
                  <c:v>14.583333333333334</c:v>
                </c:pt>
                <c:pt idx="2101">
                  <c:v>14.590277777777779</c:v>
                </c:pt>
                <c:pt idx="2102">
                  <c:v>14.597222222222221</c:v>
                </c:pt>
                <c:pt idx="2103">
                  <c:v>14.604166666666666</c:v>
                </c:pt>
                <c:pt idx="2104">
                  <c:v>14.611111111111112</c:v>
                </c:pt>
                <c:pt idx="2105">
                  <c:v>14.618055555555555</c:v>
                </c:pt>
                <c:pt idx="2106">
                  <c:v>14.625</c:v>
                </c:pt>
                <c:pt idx="2107">
                  <c:v>14.631944444444445</c:v>
                </c:pt>
                <c:pt idx="2108">
                  <c:v>14.638888888888888</c:v>
                </c:pt>
                <c:pt idx="2109">
                  <c:v>14.645833333333334</c:v>
                </c:pt>
                <c:pt idx="2110">
                  <c:v>14.652777777777779</c:v>
                </c:pt>
                <c:pt idx="2111">
                  <c:v>14.659722222222221</c:v>
                </c:pt>
                <c:pt idx="2112">
                  <c:v>14.666666666666666</c:v>
                </c:pt>
                <c:pt idx="2113">
                  <c:v>14.673611111111112</c:v>
                </c:pt>
                <c:pt idx="2114">
                  <c:v>14.680555555555555</c:v>
                </c:pt>
                <c:pt idx="2115">
                  <c:v>14.6875</c:v>
                </c:pt>
                <c:pt idx="2116">
                  <c:v>14.694444444444445</c:v>
                </c:pt>
                <c:pt idx="2117">
                  <c:v>14.701388888888888</c:v>
                </c:pt>
                <c:pt idx="2118">
                  <c:v>14.708333333333334</c:v>
                </c:pt>
                <c:pt idx="2119">
                  <c:v>14.715277777777779</c:v>
                </c:pt>
                <c:pt idx="2120">
                  <c:v>14.722222222222221</c:v>
                </c:pt>
                <c:pt idx="2121">
                  <c:v>14.729166666666666</c:v>
                </c:pt>
                <c:pt idx="2122">
                  <c:v>14.736111111111112</c:v>
                </c:pt>
                <c:pt idx="2123">
                  <c:v>14.743055555555555</c:v>
                </c:pt>
                <c:pt idx="2124">
                  <c:v>14.75</c:v>
                </c:pt>
                <c:pt idx="2125">
                  <c:v>14.756944444444445</c:v>
                </c:pt>
                <c:pt idx="2126">
                  <c:v>14.763888888888888</c:v>
                </c:pt>
                <c:pt idx="2127">
                  <c:v>14.770833333333334</c:v>
                </c:pt>
                <c:pt idx="2128">
                  <c:v>14.777777777777779</c:v>
                </c:pt>
                <c:pt idx="2129">
                  <c:v>14.784722222222221</c:v>
                </c:pt>
                <c:pt idx="2130">
                  <c:v>14.791666666666666</c:v>
                </c:pt>
                <c:pt idx="2131">
                  <c:v>14.798611111111112</c:v>
                </c:pt>
                <c:pt idx="2132">
                  <c:v>14.805555555555555</c:v>
                </c:pt>
                <c:pt idx="2133">
                  <c:v>14.8125</c:v>
                </c:pt>
                <c:pt idx="2134">
                  <c:v>14.819444444444445</c:v>
                </c:pt>
                <c:pt idx="2135">
                  <c:v>14.826388888888888</c:v>
                </c:pt>
                <c:pt idx="2136">
                  <c:v>14.833333333333334</c:v>
                </c:pt>
                <c:pt idx="2137">
                  <c:v>14.840277777777779</c:v>
                </c:pt>
                <c:pt idx="2138">
                  <c:v>14.847222222222221</c:v>
                </c:pt>
                <c:pt idx="2139">
                  <c:v>14.854166666666666</c:v>
                </c:pt>
                <c:pt idx="2140">
                  <c:v>14.861111111111112</c:v>
                </c:pt>
                <c:pt idx="2141">
                  <c:v>14.868055555555555</c:v>
                </c:pt>
                <c:pt idx="2142">
                  <c:v>14.875</c:v>
                </c:pt>
                <c:pt idx="2143">
                  <c:v>14.881944444444445</c:v>
                </c:pt>
                <c:pt idx="2144">
                  <c:v>14.888888888888888</c:v>
                </c:pt>
                <c:pt idx="2145">
                  <c:v>14.895833333333334</c:v>
                </c:pt>
                <c:pt idx="2146">
                  <c:v>14.902777777777779</c:v>
                </c:pt>
                <c:pt idx="2147">
                  <c:v>14.909722222222221</c:v>
                </c:pt>
                <c:pt idx="2148">
                  <c:v>14.916666666666666</c:v>
                </c:pt>
                <c:pt idx="2149">
                  <c:v>14.923611111111112</c:v>
                </c:pt>
                <c:pt idx="2150">
                  <c:v>14.930555555555555</c:v>
                </c:pt>
                <c:pt idx="2151">
                  <c:v>14.9375</c:v>
                </c:pt>
                <c:pt idx="2152">
                  <c:v>14.944444444444445</c:v>
                </c:pt>
                <c:pt idx="2153">
                  <c:v>14.951388888888888</c:v>
                </c:pt>
                <c:pt idx="2154">
                  <c:v>14.958333333333334</c:v>
                </c:pt>
                <c:pt idx="2155">
                  <c:v>14.965277777777779</c:v>
                </c:pt>
                <c:pt idx="2156">
                  <c:v>14.972222222222221</c:v>
                </c:pt>
                <c:pt idx="2157">
                  <c:v>14.979166666666666</c:v>
                </c:pt>
                <c:pt idx="2158">
                  <c:v>14.986111111111112</c:v>
                </c:pt>
                <c:pt idx="2159">
                  <c:v>14.993055555555555</c:v>
                </c:pt>
                <c:pt idx="2160">
                  <c:v>15</c:v>
                </c:pt>
                <c:pt idx="2161">
                  <c:v>15.006944444444445</c:v>
                </c:pt>
                <c:pt idx="2162">
                  <c:v>15.013888888888888</c:v>
                </c:pt>
                <c:pt idx="2163">
                  <c:v>15.020833333333334</c:v>
                </c:pt>
                <c:pt idx="2164">
                  <c:v>15.027777777777779</c:v>
                </c:pt>
                <c:pt idx="2165">
                  <c:v>15.034722222222221</c:v>
                </c:pt>
                <c:pt idx="2166">
                  <c:v>15.041666666666666</c:v>
                </c:pt>
                <c:pt idx="2167">
                  <c:v>15.048611111111112</c:v>
                </c:pt>
                <c:pt idx="2168">
                  <c:v>15.055555555555555</c:v>
                </c:pt>
                <c:pt idx="2169">
                  <c:v>15.0625</c:v>
                </c:pt>
                <c:pt idx="2170">
                  <c:v>15.069444444444445</c:v>
                </c:pt>
                <c:pt idx="2171">
                  <c:v>15.076388888888888</c:v>
                </c:pt>
                <c:pt idx="2172">
                  <c:v>15.083333333333334</c:v>
                </c:pt>
                <c:pt idx="2173">
                  <c:v>15.090277777777779</c:v>
                </c:pt>
                <c:pt idx="2174">
                  <c:v>15.097222222222221</c:v>
                </c:pt>
                <c:pt idx="2175">
                  <c:v>15.104166666666666</c:v>
                </c:pt>
                <c:pt idx="2176">
                  <c:v>15.111111111111112</c:v>
                </c:pt>
                <c:pt idx="2177">
                  <c:v>15.118055555555555</c:v>
                </c:pt>
                <c:pt idx="2178">
                  <c:v>15.125</c:v>
                </c:pt>
                <c:pt idx="2179">
                  <c:v>15.131944444444445</c:v>
                </c:pt>
                <c:pt idx="2180">
                  <c:v>15.138888888888888</c:v>
                </c:pt>
                <c:pt idx="2181">
                  <c:v>15.145833333333334</c:v>
                </c:pt>
                <c:pt idx="2182">
                  <c:v>15.152777777777779</c:v>
                </c:pt>
                <c:pt idx="2183">
                  <c:v>15.159722222222221</c:v>
                </c:pt>
                <c:pt idx="2184">
                  <c:v>15.166666666666666</c:v>
                </c:pt>
                <c:pt idx="2185">
                  <c:v>15.173611111111112</c:v>
                </c:pt>
                <c:pt idx="2186">
                  <c:v>15.180555555555555</c:v>
                </c:pt>
                <c:pt idx="2187">
                  <c:v>15.1875</c:v>
                </c:pt>
                <c:pt idx="2188">
                  <c:v>15.194444444444445</c:v>
                </c:pt>
                <c:pt idx="2189">
                  <c:v>15.201388888888888</c:v>
                </c:pt>
                <c:pt idx="2190">
                  <c:v>15.208333333333334</c:v>
                </c:pt>
                <c:pt idx="2191">
                  <c:v>15.215277777777779</c:v>
                </c:pt>
                <c:pt idx="2192">
                  <c:v>15.222222222222221</c:v>
                </c:pt>
                <c:pt idx="2193">
                  <c:v>15.229166666666666</c:v>
                </c:pt>
                <c:pt idx="2194">
                  <c:v>15.236111111111112</c:v>
                </c:pt>
                <c:pt idx="2195">
                  <c:v>15.243055555555555</c:v>
                </c:pt>
                <c:pt idx="2196">
                  <c:v>15.25</c:v>
                </c:pt>
                <c:pt idx="2197">
                  <c:v>15.256944444444445</c:v>
                </c:pt>
                <c:pt idx="2198">
                  <c:v>15.263888888888888</c:v>
                </c:pt>
                <c:pt idx="2199">
                  <c:v>15.270833333333334</c:v>
                </c:pt>
                <c:pt idx="2200">
                  <c:v>15.277777777777779</c:v>
                </c:pt>
                <c:pt idx="2201">
                  <c:v>15.284722222222221</c:v>
                </c:pt>
                <c:pt idx="2202">
                  <c:v>15.291666666666666</c:v>
                </c:pt>
                <c:pt idx="2203">
                  <c:v>15.298611111111112</c:v>
                </c:pt>
                <c:pt idx="2204">
                  <c:v>15.305555555555555</c:v>
                </c:pt>
                <c:pt idx="2205">
                  <c:v>15.3125</c:v>
                </c:pt>
                <c:pt idx="2206">
                  <c:v>15.319444444444445</c:v>
                </c:pt>
                <c:pt idx="2207">
                  <c:v>15.326388888888888</c:v>
                </c:pt>
                <c:pt idx="2208">
                  <c:v>15.333333333333334</c:v>
                </c:pt>
                <c:pt idx="2209">
                  <c:v>15.340277777777779</c:v>
                </c:pt>
                <c:pt idx="2210">
                  <c:v>15.347222222222221</c:v>
                </c:pt>
                <c:pt idx="2211">
                  <c:v>15.354166666666666</c:v>
                </c:pt>
                <c:pt idx="2212">
                  <c:v>15.361111111111112</c:v>
                </c:pt>
                <c:pt idx="2213">
                  <c:v>15.368055555555555</c:v>
                </c:pt>
                <c:pt idx="2214">
                  <c:v>15.375</c:v>
                </c:pt>
                <c:pt idx="2215">
                  <c:v>15.381944444444445</c:v>
                </c:pt>
                <c:pt idx="2216">
                  <c:v>15.388888888888888</c:v>
                </c:pt>
                <c:pt idx="2217">
                  <c:v>15.395833333333334</c:v>
                </c:pt>
                <c:pt idx="2218">
                  <c:v>15.402777777777779</c:v>
                </c:pt>
                <c:pt idx="2219">
                  <c:v>15.409722222222221</c:v>
                </c:pt>
                <c:pt idx="2220">
                  <c:v>15.416666666666666</c:v>
                </c:pt>
                <c:pt idx="2221">
                  <c:v>15.423611111111112</c:v>
                </c:pt>
                <c:pt idx="2222">
                  <c:v>15.430555555555555</c:v>
                </c:pt>
                <c:pt idx="2223">
                  <c:v>15.4375</c:v>
                </c:pt>
                <c:pt idx="2224">
                  <c:v>15.444444444444445</c:v>
                </c:pt>
                <c:pt idx="2225">
                  <c:v>15.451388888888888</c:v>
                </c:pt>
                <c:pt idx="2226">
                  <c:v>15.458333333333334</c:v>
                </c:pt>
                <c:pt idx="2227">
                  <c:v>15.465277777777779</c:v>
                </c:pt>
                <c:pt idx="2228">
                  <c:v>15.472222222222221</c:v>
                </c:pt>
                <c:pt idx="2229">
                  <c:v>15.479166666666666</c:v>
                </c:pt>
                <c:pt idx="2230">
                  <c:v>15.486111111111112</c:v>
                </c:pt>
                <c:pt idx="2231">
                  <c:v>15.493055555555555</c:v>
                </c:pt>
                <c:pt idx="2232">
                  <c:v>15.5</c:v>
                </c:pt>
                <c:pt idx="2233">
                  <c:v>15.506944444444445</c:v>
                </c:pt>
                <c:pt idx="2234">
                  <c:v>15.513888888888888</c:v>
                </c:pt>
                <c:pt idx="2235">
                  <c:v>15.520833333333334</c:v>
                </c:pt>
                <c:pt idx="2236">
                  <c:v>15.527777777777779</c:v>
                </c:pt>
                <c:pt idx="2237">
                  <c:v>15.534722222222221</c:v>
                </c:pt>
                <c:pt idx="2238">
                  <c:v>15.541666666666666</c:v>
                </c:pt>
                <c:pt idx="2239">
                  <c:v>15.548611111111112</c:v>
                </c:pt>
                <c:pt idx="2240">
                  <c:v>15.555555555555555</c:v>
                </c:pt>
                <c:pt idx="2241">
                  <c:v>15.5625</c:v>
                </c:pt>
                <c:pt idx="2242">
                  <c:v>15.569444444444445</c:v>
                </c:pt>
                <c:pt idx="2243">
                  <c:v>15.576388888888888</c:v>
                </c:pt>
                <c:pt idx="2244">
                  <c:v>15.583333333333334</c:v>
                </c:pt>
                <c:pt idx="2245">
                  <c:v>15.590277777777779</c:v>
                </c:pt>
                <c:pt idx="2246">
                  <c:v>15.597222222222221</c:v>
                </c:pt>
                <c:pt idx="2247">
                  <c:v>15.604166666666666</c:v>
                </c:pt>
                <c:pt idx="2248">
                  <c:v>15.611111111111112</c:v>
                </c:pt>
                <c:pt idx="2249">
                  <c:v>15.618055555555555</c:v>
                </c:pt>
                <c:pt idx="2250">
                  <c:v>15.625</c:v>
                </c:pt>
                <c:pt idx="2251">
                  <c:v>15.631944444444445</c:v>
                </c:pt>
                <c:pt idx="2252">
                  <c:v>15.638888888888888</c:v>
                </c:pt>
                <c:pt idx="2253">
                  <c:v>15.645833333333334</c:v>
                </c:pt>
                <c:pt idx="2254">
                  <c:v>15.652777777777779</c:v>
                </c:pt>
                <c:pt idx="2255">
                  <c:v>15.659722222222221</c:v>
                </c:pt>
                <c:pt idx="2256">
                  <c:v>15.666666666666666</c:v>
                </c:pt>
                <c:pt idx="2257">
                  <c:v>15.673611111111112</c:v>
                </c:pt>
                <c:pt idx="2258">
                  <c:v>15.680555555555555</c:v>
                </c:pt>
                <c:pt idx="2259">
                  <c:v>15.6875</c:v>
                </c:pt>
                <c:pt idx="2260">
                  <c:v>15.694444444444445</c:v>
                </c:pt>
                <c:pt idx="2261">
                  <c:v>15.701388888888888</c:v>
                </c:pt>
                <c:pt idx="2262">
                  <c:v>15.708333333333334</c:v>
                </c:pt>
                <c:pt idx="2263">
                  <c:v>15.715277777777779</c:v>
                </c:pt>
                <c:pt idx="2264">
                  <c:v>15.722222222222221</c:v>
                </c:pt>
                <c:pt idx="2265">
                  <c:v>15.729166666666666</c:v>
                </c:pt>
                <c:pt idx="2266">
                  <c:v>15.736111111111112</c:v>
                </c:pt>
                <c:pt idx="2267">
                  <c:v>15.743055555555555</c:v>
                </c:pt>
                <c:pt idx="2268">
                  <c:v>15.75</c:v>
                </c:pt>
                <c:pt idx="2269">
                  <c:v>15.756944444444445</c:v>
                </c:pt>
                <c:pt idx="2270">
                  <c:v>15.763888888888888</c:v>
                </c:pt>
                <c:pt idx="2271">
                  <c:v>15.770833333333334</c:v>
                </c:pt>
                <c:pt idx="2272">
                  <c:v>15.777777777777779</c:v>
                </c:pt>
                <c:pt idx="2273">
                  <c:v>15.784722222222221</c:v>
                </c:pt>
                <c:pt idx="2274">
                  <c:v>15.791666666666666</c:v>
                </c:pt>
                <c:pt idx="2275">
                  <c:v>15.798611111111112</c:v>
                </c:pt>
                <c:pt idx="2276">
                  <c:v>15.805555555555555</c:v>
                </c:pt>
                <c:pt idx="2277">
                  <c:v>15.8125</c:v>
                </c:pt>
                <c:pt idx="2278">
                  <c:v>15.819444444444445</c:v>
                </c:pt>
                <c:pt idx="2279">
                  <c:v>15.826388888888888</c:v>
                </c:pt>
                <c:pt idx="2280">
                  <c:v>15.833333333333334</c:v>
                </c:pt>
                <c:pt idx="2281">
                  <c:v>15.840277777777779</c:v>
                </c:pt>
                <c:pt idx="2282">
                  <c:v>15.847222222222221</c:v>
                </c:pt>
                <c:pt idx="2283">
                  <c:v>15.854166666666666</c:v>
                </c:pt>
                <c:pt idx="2284">
                  <c:v>15.861111111111112</c:v>
                </c:pt>
                <c:pt idx="2285">
                  <c:v>15.868055555555555</c:v>
                </c:pt>
                <c:pt idx="2286">
                  <c:v>15.875</c:v>
                </c:pt>
                <c:pt idx="2287">
                  <c:v>15.881944444444445</c:v>
                </c:pt>
                <c:pt idx="2288">
                  <c:v>15.888888888888888</c:v>
                </c:pt>
                <c:pt idx="2289">
                  <c:v>15.895833333333334</c:v>
                </c:pt>
                <c:pt idx="2290">
                  <c:v>15.902777777777779</c:v>
                </c:pt>
                <c:pt idx="2291">
                  <c:v>15.909722222222221</c:v>
                </c:pt>
                <c:pt idx="2292">
                  <c:v>15.916666666666666</c:v>
                </c:pt>
                <c:pt idx="2293">
                  <c:v>15.923611111111112</c:v>
                </c:pt>
                <c:pt idx="2294">
                  <c:v>15.930555555555555</c:v>
                </c:pt>
                <c:pt idx="2295">
                  <c:v>15.9375</c:v>
                </c:pt>
                <c:pt idx="2296">
                  <c:v>15.944444444444445</c:v>
                </c:pt>
                <c:pt idx="2297">
                  <c:v>15.951388888888888</c:v>
                </c:pt>
                <c:pt idx="2298">
                  <c:v>15.958333333333334</c:v>
                </c:pt>
                <c:pt idx="2299">
                  <c:v>15.965277777777779</c:v>
                </c:pt>
                <c:pt idx="2300">
                  <c:v>15.972222222222221</c:v>
                </c:pt>
                <c:pt idx="2301">
                  <c:v>15.979166666666666</c:v>
                </c:pt>
                <c:pt idx="2302">
                  <c:v>15.986111111111112</c:v>
                </c:pt>
                <c:pt idx="2303">
                  <c:v>15.993055555555555</c:v>
                </c:pt>
                <c:pt idx="2304">
                  <c:v>16</c:v>
                </c:pt>
                <c:pt idx="2305">
                  <c:v>16.006944444444446</c:v>
                </c:pt>
                <c:pt idx="2306">
                  <c:v>16.013888888888889</c:v>
                </c:pt>
                <c:pt idx="2307">
                  <c:v>16.020833333333332</c:v>
                </c:pt>
                <c:pt idx="2308">
                  <c:v>16.027777777777779</c:v>
                </c:pt>
                <c:pt idx="2309">
                  <c:v>16.034722222222221</c:v>
                </c:pt>
                <c:pt idx="2310">
                  <c:v>16.041666666666668</c:v>
                </c:pt>
                <c:pt idx="2311">
                  <c:v>16.048611111111111</c:v>
                </c:pt>
                <c:pt idx="2312">
                  <c:v>16.055555555555554</c:v>
                </c:pt>
                <c:pt idx="2313">
                  <c:v>16.0625</c:v>
                </c:pt>
                <c:pt idx="2314">
                  <c:v>16.069444444444446</c:v>
                </c:pt>
                <c:pt idx="2315">
                  <c:v>16.076388888888889</c:v>
                </c:pt>
                <c:pt idx="2316">
                  <c:v>16.083333333333332</c:v>
                </c:pt>
                <c:pt idx="2317">
                  <c:v>16.090277777777779</c:v>
                </c:pt>
                <c:pt idx="2318">
                  <c:v>16.097222222222221</c:v>
                </c:pt>
                <c:pt idx="2319">
                  <c:v>16.104166666666668</c:v>
                </c:pt>
                <c:pt idx="2320">
                  <c:v>16.111111111111111</c:v>
                </c:pt>
                <c:pt idx="2321">
                  <c:v>16.118055555555554</c:v>
                </c:pt>
                <c:pt idx="2322">
                  <c:v>16.125</c:v>
                </c:pt>
                <c:pt idx="2323">
                  <c:v>16.131944444444446</c:v>
                </c:pt>
                <c:pt idx="2324">
                  <c:v>16.138888888888889</c:v>
                </c:pt>
                <c:pt idx="2325">
                  <c:v>16.145833333333332</c:v>
                </c:pt>
                <c:pt idx="2326">
                  <c:v>16.152777777777779</c:v>
                </c:pt>
                <c:pt idx="2327">
                  <c:v>16.159722222222221</c:v>
                </c:pt>
                <c:pt idx="2328">
                  <c:v>16.166666666666668</c:v>
                </c:pt>
                <c:pt idx="2329">
                  <c:v>16.173611111111111</c:v>
                </c:pt>
                <c:pt idx="2330">
                  <c:v>16.180555555555554</c:v>
                </c:pt>
                <c:pt idx="2331">
                  <c:v>16.1875</c:v>
                </c:pt>
                <c:pt idx="2332">
                  <c:v>16.194444444444446</c:v>
                </c:pt>
                <c:pt idx="2333">
                  <c:v>16.201388888888889</c:v>
                </c:pt>
                <c:pt idx="2334">
                  <c:v>16.208333333333332</c:v>
                </c:pt>
                <c:pt idx="2335">
                  <c:v>16.215277777777779</c:v>
                </c:pt>
                <c:pt idx="2336">
                  <c:v>16.222222222222221</c:v>
                </c:pt>
                <c:pt idx="2337">
                  <c:v>16.229166666666668</c:v>
                </c:pt>
                <c:pt idx="2338">
                  <c:v>16.236111111111111</c:v>
                </c:pt>
                <c:pt idx="2339">
                  <c:v>16.243055555555554</c:v>
                </c:pt>
                <c:pt idx="2340">
                  <c:v>16.25</c:v>
                </c:pt>
                <c:pt idx="2341">
                  <c:v>16.256944444444446</c:v>
                </c:pt>
                <c:pt idx="2342">
                  <c:v>16.263888888888889</c:v>
                </c:pt>
                <c:pt idx="2343">
                  <c:v>16.270833333333332</c:v>
                </c:pt>
                <c:pt idx="2344">
                  <c:v>16.277777777777779</c:v>
                </c:pt>
                <c:pt idx="2345">
                  <c:v>16.284722222222221</c:v>
                </c:pt>
                <c:pt idx="2346">
                  <c:v>16.291666666666668</c:v>
                </c:pt>
                <c:pt idx="2347">
                  <c:v>16.298611111111111</c:v>
                </c:pt>
                <c:pt idx="2348">
                  <c:v>16.305555555555554</c:v>
                </c:pt>
                <c:pt idx="2349">
                  <c:v>16.3125</c:v>
                </c:pt>
                <c:pt idx="2350">
                  <c:v>16.319444444444446</c:v>
                </c:pt>
                <c:pt idx="2351">
                  <c:v>16.326388888888889</c:v>
                </c:pt>
                <c:pt idx="2352">
                  <c:v>16.333333333333332</c:v>
                </c:pt>
                <c:pt idx="2353">
                  <c:v>16.340277777777779</c:v>
                </c:pt>
                <c:pt idx="2354">
                  <c:v>16.347222222222221</c:v>
                </c:pt>
                <c:pt idx="2355">
                  <c:v>16.354166666666668</c:v>
                </c:pt>
                <c:pt idx="2356">
                  <c:v>16.361111111111111</c:v>
                </c:pt>
                <c:pt idx="2357">
                  <c:v>16.368055555555554</c:v>
                </c:pt>
                <c:pt idx="2358">
                  <c:v>16.375</c:v>
                </c:pt>
                <c:pt idx="2359">
                  <c:v>16.381944444444446</c:v>
                </c:pt>
                <c:pt idx="2360">
                  <c:v>16.388888888888889</c:v>
                </c:pt>
                <c:pt idx="2361">
                  <c:v>16.395833333333332</c:v>
                </c:pt>
                <c:pt idx="2362">
                  <c:v>16.402777777777779</c:v>
                </c:pt>
                <c:pt idx="2363">
                  <c:v>16.409722222222221</c:v>
                </c:pt>
                <c:pt idx="2364">
                  <c:v>16.416666666666668</c:v>
                </c:pt>
                <c:pt idx="2365">
                  <c:v>16.423611111111111</c:v>
                </c:pt>
                <c:pt idx="2366">
                  <c:v>16.430555555555554</c:v>
                </c:pt>
                <c:pt idx="2367">
                  <c:v>16.4375</c:v>
                </c:pt>
                <c:pt idx="2368">
                  <c:v>16.444444444444446</c:v>
                </c:pt>
                <c:pt idx="2369">
                  <c:v>16.451388888888889</c:v>
                </c:pt>
                <c:pt idx="2370">
                  <c:v>16.458333333333332</c:v>
                </c:pt>
                <c:pt idx="2371">
                  <c:v>16.465277777777779</c:v>
                </c:pt>
                <c:pt idx="2372">
                  <c:v>16.472222222222221</c:v>
                </c:pt>
                <c:pt idx="2373">
                  <c:v>16.479166666666668</c:v>
                </c:pt>
                <c:pt idx="2374">
                  <c:v>16.486111111111111</c:v>
                </c:pt>
                <c:pt idx="2375">
                  <c:v>16.493055555555554</c:v>
                </c:pt>
                <c:pt idx="2376">
                  <c:v>16.5</c:v>
                </c:pt>
                <c:pt idx="2377">
                  <c:v>16.506944444444446</c:v>
                </c:pt>
                <c:pt idx="2378">
                  <c:v>16.513888888888889</c:v>
                </c:pt>
                <c:pt idx="2379">
                  <c:v>16.520833333333332</c:v>
                </c:pt>
                <c:pt idx="2380">
                  <c:v>16.527777777777779</c:v>
                </c:pt>
                <c:pt idx="2381">
                  <c:v>16.534722222222221</c:v>
                </c:pt>
                <c:pt idx="2382">
                  <c:v>16.541666666666668</c:v>
                </c:pt>
                <c:pt idx="2383">
                  <c:v>16.548611111111111</c:v>
                </c:pt>
                <c:pt idx="2384">
                  <c:v>16.555555555555554</c:v>
                </c:pt>
                <c:pt idx="2385">
                  <c:v>16.5625</c:v>
                </c:pt>
                <c:pt idx="2386">
                  <c:v>16.569444444444446</c:v>
                </c:pt>
                <c:pt idx="2387">
                  <c:v>16.576388888888889</c:v>
                </c:pt>
                <c:pt idx="2388">
                  <c:v>16.583333333333332</c:v>
                </c:pt>
                <c:pt idx="2389">
                  <c:v>16.590277777777779</c:v>
                </c:pt>
                <c:pt idx="2390">
                  <c:v>16.597222222222221</c:v>
                </c:pt>
                <c:pt idx="2391">
                  <c:v>16.604166666666668</c:v>
                </c:pt>
                <c:pt idx="2392">
                  <c:v>16.611111111111111</c:v>
                </c:pt>
                <c:pt idx="2393">
                  <c:v>16.618055555555554</c:v>
                </c:pt>
                <c:pt idx="2394">
                  <c:v>16.625</c:v>
                </c:pt>
                <c:pt idx="2395">
                  <c:v>16.631944444444446</c:v>
                </c:pt>
                <c:pt idx="2396">
                  <c:v>16.638888888888889</c:v>
                </c:pt>
                <c:pt idx="2397">
                  <c:v>16.645833333333332</c:v>
                </c:pt>
                <c:pt idx="2398">
                  <c:v>16.652777777777779</c:v>
                </c:pt>
                <c:pt idx="2399">
                  <c:v>16.659722222222221</c:v>
                </c:pt>
                <c:pt idx="2400">
                  <c:v>16.666666666666668</c:v>
                </c:pt>
                <c:pt idx="2401">
                  <c:v>16.673611111111111</c:v>
                </c:pt>
                <c:pt idx="2402">
                  <c:v>16.680555555555554</c:v>
                </c:pt>
                <c:pt idx="2403">
                  <c:v>16.6875</c:v>
                </c:pt>
                <c:pt idx="2404">
                  <c:v>16.694444444444446</c:v>
                </c:pt>
                <c:pt idx="2405">
                  <c:v>16.701388888888889</c:v>
                </c:pt>
                <c:pt idx="2406">
                  <c:v>16.708333333333332</c:v>
                </c:pt>
                <c:pt idx="2407">
                  <c:v>16.715277777777779</c:v>
                </c:pt>
                <c:pt idx="2408">
                  <c:v>16.722222222222221</c:v>
                </c:pt>
                <c:pt idx="2409">
                  <c:v>16.729166666666668</c:v>
                </c:pt>
                <c:pt idx="2410">
                  <c:v>16.736111111111111</c:v>
                </c:pt>
                <c:pt idx="2411">
                  <c:v>16.743055555555554</c:v>
                </c:pt>
                <c:pt idx="2412">
                  <c:v>16.75</c:v>
                </c:pt>
                <c:pt idx="2413">
                  <c:v>16.756944444444446</c:v>
                </c:pt>
                <c:pt idx="2414">
                  <c:v>16.763888888888889</c:v>
                </c:pt>
                <c:pt idx="2415">
                  <c:v>16.770833333333332</c:v>
                </c:pt>
                <c:pt idx="2416">
                  <c:v>16.777777777777779</c:v>
                </c:pt>
                <c:pt idx="2417">
                  <c:v>16.784722222222221</c:v>
                </c:pt>
                <c:pt idx="2418">
                  <c:v>16.791666666666668</c:v>
                </c:pt>
                <c:pt idx="2419">
                  <c:v>16.798611111111111</c:v>
                </c:pt>
                <c:pt idx="2420">
                  <c:v>16.805555555555554</c:v>
                </c:pt>
                <c:pt idx="2421">
                  <c:v>16.8125</c:v>
                </c:pt>
                <c:pt idx="2422">
                  <c:v>16.819444444444446</c:v>
                </c:pt>
                <c:pt idx="2423">
                  <c:v>16.826388888888889</c:v>
                </c:pt>
                <c:pt idx="2424">
                  <c:v>16.833333333333332</c:v>
                </c:pt>
                <c:pt idx="2425">
                  <c:v>16.840277777777779</c:v>
                </c:pt>
                <c:pt idx="2426">
                  <c:v>16.847222222222221</c:v>
                </c:pt>
                <c:pt idx="2427">
                  <c:v>16.854166666666668</c:v>
                </c:pt>
                <c:pt idx="2428">
                  <c:v>16.861111111111111</c:v>
                </c:pt>
                <c:pt idx="2429">
                  <c:v>16.868055555555554</c:v>
                </c:pt>
                <c:pt idx="2430">
                  <c:v>16.875</c:v>
                </c:pt>
                <c:pt idx="2431">
                  <c:v>16.881944444444446</c:v>
                </c:pt>
                <c:pt idx="2432">
                  <c:v>16.888888888888889</c:v>
                </c:pt>
                <c:pt idx="2433">
                  <c:v>16.895833333333332</c:v>
                </c:pt>
                <c:pt idx="2434">
                  <c:v>16.902777777777779</c:v>
                </c:pt>
                <c:pt idx="2435">
                  <c:v>16.909722222222221</c:v>
                </c:pt>
                <c:pt idx="2436">
                  <c:v>16.916666666666668</c:v>
                </c:pt>
                <c:pt idx="2437">
                  <c:v>16.923611111111111</c:v>
                </c:pt>
                <c:pt idx="2438">
                  <c:v>16.930555555555554</c:v>
                </c:pt>
                <c:pt idx="2439">
                  <c:v>16.9375</c:v>
                </c:pt>
                <c:pt idx="2440">
                  <c:v>16.944444444444446</c:v>
                </c:pt>
                <c:pt idx="2441">
                  <c:v>16.951388888888889</c:v>
                </c:pt>
                <c:pt idx="2442">
                  <c:v>16.958333333333332</c:v>
                </c:pt>
                <c:pt idx="2443">
                  <c:v>16.965277777777779</c:v>
                </c:pt>
                <c:pt idx="2444">
                  <c:v>16.972222222222221</c:v>
                </c:pt>
                <c:pt idx="2445">
                  <c:v>16.979166666666668</c:v>
                </c:pt>
                <c:pt idx="2446">
                  <c:v>16.986111111111111</c:v>
                </c:pt>
                <c:pt idx="2447">
                  <c:v>16.993055555555554</c:v>
                </c:pt>
                <c:pt idx="2448">
                  <c:v>17</c:v>
                </c:pt>
                <c:pt idx="2449">
                  <c:v>17.006944444444446</c:v>
                </c:pt>
                <c:pt idx="2450">
                  <c:v>17.013888888888889</c:v>
                </c:pt>
                <c:pt idx="2451">
                  <c:v>17.020833333333332</c:v>
                </c:pt>
                <c:pt idx="2452">
                  <c:v>17.027777777777779</c:v>
                </c:pt>
                <c:pt idx="2453">
                  <c:v>17.034722222222221</c:v>
                </c:pt>
                <c:pt idx="2454">
                  <c:v>17.041666666666668</c:v>
                </c:pt>
                <c:pt idx="2455">
                  <c:v>17.048611111111111</c:v>
                </c:pt>
                <c:pt idx="2456">
                  <c:v>17.055555555555554</c:v>
                </c:pt>
                <c:pt idx="2457">
                  <c:v>17.0625</c:v>
                </c:pt>
                <c:pt idx="2458">
                  <c:v>17.069444444444446</c:v>
                </c:pt>
                <c:pt idx="2459">
                  <c:v>17.076388888888889</c:v>
                </c:pt>
                <c:pt idx="2460">
                  <c:v>17.083333333333332</c:v>
                </c:pt>
                <c:pt idx="2461">
                  <c:v>17.090277777777779</c:v>
                </c:pt>
                <c:pt idx="2462">
                  <c:v>17.097222222222221</c:v>
                </c:pt>
                <c:pt idx="2463">
                  <c:v>17.104166666666668</c:v>
                </c:pt>
                <c:pt idx="2464">
                  <c:v>17.111111111111111</c:v>
                </c:pt>
                <c:pt idx="2465">
                  <c:v>17.118055555555554</c:v>
                </c:pt>
                <c:pt idx="2466">
                  <c:v>17.125</c:v>
                </c:pt>
                <c:pt idx="2467">
                  <c:v>17.131944444444446</c:v>
                </c:pt>
                <c:pt idx="2468">
                  <c:v>17.138888888888889</c:v>
                </c:pt>
                <c:pt idx="2469">
                  <c:v>17.145833333333332</c:v>
                </c:pt>
                <c:pt idx="2470">
                  <c:v>17.152777777777779</c:v>
                </c:pt>
                <c:pt idx="2471">
                  <c:v>17.159722222222221</c:v>
                </c:pt>
                <c:pt idx="2472">
                  <c:v>17.166666666666668</c:v>
                </c:pt>
                <c:pt idx="2473">
                  <c:v>17.173611111111111</c:v>
                </c:pt>
                <c:pt idx="2474">
                  <c:v>17.180555555555554</c:v>
                </c:pt>
                <c:pt idx="2475">
                  <c:v>17.1875</c:v>
                </c:pt>
                <c:pt idx="2476">
                  <c:v>17.194444444444446</c:v>
                </c:pt>
                <c:pt idx="2477">
                  <c:v>17.201388888888889</c:v>
                </c:pt>
                <c:pt idx="2478">
                  <c:v>17.208333333333332</c:v>
                </c:pt>
                <c:pt idx="2479">
                  <c:v>17.215277777777779</c:v>
                </c:pt>
                <c:pt idx="2480">
                  <c:v>17.222222222222221</c:v>
                </c:pt>
                <c:pt idx="2481">
                  <c:v>17.229166666666668</c:v>
                </c:pt>
                <c:pt idx="2482">
                  <c:v>17.236111111111111</c:v>
                </c:pt>
                <c:pt idx="2483">
                  <c:v>17.243055555555554</c:v>
                </c:pt>
                <c:pt idx="2484">
                  <c:v>17.25</c:v>
                </c:pt>
                <c:pt idx="2485">
                  <c:v>17.256944444444446</c:v>
                </c:pt>
                <c:pt idx="2486">
                  <c:v>17.263888888888889</c:v>
                </c:pt>
                <c:pt idx="2487">
                  <c:v>17.270833333333332</c:v>
                </c:pt>
                <c:pt idx="2488">
                  <c:v>17.277777777777779</c:v>
                </c:pt>
                <c:pt idx="2489">
                  <c:v>17.284722222222221</c:v>
                </c:pt>
                <c:pt idx="2490">
                  <c:v>17.291666666666668</c:v>
                </c:pt>
                <c:pt idx="2491">
                  <c:v>17.298611111111111</c:v>
                </c:pt>
                <c:pt idx="2492">
                  <c:v>17.305555555555554</c:v>
                </c:pt>
                <c:pt idx="2493">
                  <c:v>17.3125</c:v>
                </c:pt>
                <c:pt idx="2494">
                  <c:v>17.319444444444446</c:v>
                </c:pt>
                <c:pt idx="2495">
                  <c:v>17.326388888888889</c:v>
                </c:pt>
                <c:pt idx="2496">
                  <c:v>17.333333333333332</c:v>
                </c:pt>
                <c:pt idx="2497">
                  <c:v>17.340277777777779</c:v>
                </c:pt>
                <c:pt idx="2498">
                  <c:v>17.347222222222221</c:v>
                </c:pt>
                <c:pt idx="2499">
                  <c:v>17.354166666666668</c:v>
                </c:pt>
                <c:pt idx="2500">
                  <c:v>17.361111111111111</c:v>
                </c:pt>
                <c:pt idx="2501">
                  <c:v>17.368055555555554</c:v>
                </c:pt>
                <c:pt idx="2502">
                  <c:v>17.375</c:v>
                </c:pt>
                <c:pt idx="2503">
                  <c:v>17.381944444444446</c:v>
                </c:pt>
                <c:pt idx="2504">
                  <c:v>17.388888888888889</c:v>
                </c:pt>
                <c:pt idx="2505">
                  <c:v>17.395833333333332</c:v>
                </c:pt>
                <c:pt idx="2506">
                  <c:v>17.402777777777779</c:v>
                </c:pt>
                <c:pt idx="2507">
                  <c:v>17.409722222222221</c:v>
                </c:pt>
                <c:pt idx="2508">
                  <c:v>17.416666666666668</c:v>
                </c:pt>
                <c:pt idx="2509">
                  <c:v>17.423611111111111</c:v>
                </c:pt>
                <c:pt idx="2510">
                  <c:v>17.430555555555554</c:v>
                </c:pt>
                <c:pt idx="2511">
                  <c:v>17.4375</c:v>
                </c:pt>
                <c:pt idx="2512">
                  <c:v>17.444444444444446</c:v>
                </c:pt>
                <c:pt idx="2513">
                  <c:v>17.451388888888889</c:v>
                </c:pt>
                <c:pt idx="2514">
                  <c:v>17.458333333333332</c:v>
                </c:pt>
                <c:pt idx="2515">
                  <c:v>17.465277777777779</c:v>
                </c:pt>
                <c:pt idx="2516">
                  <c:v>17.472222222222221</c:v>
                </c:pt>
                <c:pt idx="2517">
                  <c:v>17.479166666666668</c:v>
                </c:pt>
                <c:pt idx="2518">
                  <c:v>17.486111111111111</c:v>
                </c:pt>
                <c:pt idx="2519">
                  <c:v>17.493055555555554</c:v>
                </c:pt>
                <c:pt idx="2520">
                  <c:v>17.5</c:v>
                </c:pt>
                <c:pt idx="2521">
                  <c:v>17.506944444444446</c:v>
                </c:pt>
                <c:pt idx="2522">
                  <c:v>17.513888888888889</c:v>
                </c:pt>
                <c:pt idx="2523">
                  <c:v>17.520833333333332</c:v>
                </c:pt>
                <c:pt idx="2524">
                  <c:v>17.527777777777779</c:v>
                </c:pt>
                <c:pt idx="2525">
                  <c:v>17.534722222222221</c:v>
                </c:pt>
                <c:pt idx="2526">
                  <c:v>17.541666666666668</c:v>
                </c:pt>
                <c:pt idx="2527">
                  <c:v>17.548611111111111</c:v>
                </c:pt>
                <c:pt idx="2528">
                  <c:v>17.555555555555554</c:v>
                </c:pt>
                <c:pt idx="2529">
                  <c:v>17.5625</c:v>
                </c:pt>
                <c:pt idx="2530">
                  <c:v>17.569444444444446</c:v>
                </c:pt>
                <c:pt idx="2531">
                  <c:v>17.576388888888889</c:v>
                </c:pt>
                <c:pt idx="2532">
                  <c:v>17.583333333333332</c:v>
                </c:pt>
                <c:pt idx="2533">
                  <c:v>17.590277777777779</c:v>
                </c:pt>
                <c:pt idx="2534">
                  <c:v>17.597222222222221</c:v>
                </c:pt>
                <c:pt idx="2535">
                  <c:v>17.604166666666668</c:v>
                </c:pt>
                <c:pt idx="2536">
                  <c:v>17.611111111111111</c:v>
                </c:pt>
                <c:pt idx="2537">
                  <c:v>17.618055555555554</c:v>
                </c:pt>
                <c:pt idx="2538">
                  <c:v>17.625</c:v>
                </c:pt>
                <c:pt idx="2539">
                  <c:v>17.631944444444446</c:v>
                </c:pt>
                <c:pt idx="2540">
                  <c:v>17.638888888888889</c:v>
                </c:pt>
                <c:pt idx="2541">
                  <c:v>17.645833333333332</c:v>
                </c:pt>
                <c:pt idx="2542">
                  <c:v>17.652777777777779</c:v>
                </c:pt>
                <c:pt idx="2543">
                  <c:v>17.659722222222221</c:v>
                </c:pt>
                <c:pt idx="2544">
                  <c:v>17.666666666666668</c:v>
                </c:pt>
                <c:pt idx="2545">
                  <c:v>17.673611111111111</c:v>
                </c:pt>
                <c:pt idx="2546">
                  <c:v>17.680555555555554</c:v>
                </c:pt>
                <c:pt idx="2547">
                  <c:v>17.6875</c:v>
                </c:pt>
                <c:pt idx="2548">
                  <c:v>17.694444444444446</c:v>
                </c:pt>
                <c:pt idx="2549">
                  <c:v>17.701388888888889</c:v>
                </c:pt>
                <c:pt idx="2550">
                  <c:v>17.708333333333332</c:v>
                </c:pt>
                <c:pt idx="2551">
                  <c:v>17.715277777777779</c:v>
                </c:pt>
                <c:pt idx="2552">
                  <c:v>17.722222222222221</c:v>
                </c:pt>
                <c:pt idx="2553">
                  <c:v>17.729166666666668</c:v>
                </c:pt>
                <c:pt idx="2554">
                  <c:v>17.736111111111111</c:v>
                </c:pt>
                <c:pt idx="2555">
                  <c:v>17.743055555555554</c:v>
                </c:pt>
                <c:pt idx="2556">
                  <c:v>17.75</c:v>
                </c:pt>
                <c:pt idx="2557">
                  <c:v>17.756944444444446</c:v>
                </c:pt>
                <c:pt idx="2558">
                  <c:v>17.763888888888889</c:v>
                </c:pt>
                <c:pt idx="2559">
                  <c:v>17.770833333333332</c:v>
                </c:pt>
                <c:pt idx="2560">
                  <c:v>17.777777777777779</c:v>
                </c:pt>
                <c:pt idx="2561">
                  <c:v>17.784722222222221</c:v>
                </c:pt>
                <c:pt idx="2562">
                  <c:v>17.791666666666668</c:v>
                </c:pt>
                <c:pt idx="2563">
                  <c:v>17.798611111111111</c:v>
                </c:pt>
                <c:pt idx="2564">
                  <c:v>17.805555555555554</c:v>
                </c:pt>
                <c:pt idx="2565">
                  <c:v>17.8125</c:v>
                </c:pt>
                <c:pt idx="2566">
                  <c:v>17.819444444444446</c:v>
                </c:pt>
                <c:pt idx="2567">
                  <c:v>17.826388888888889</c:v>
                </c:pt>
                <c:pt idx="2568">
                  <c:v>17.833333333333332</c:v>
                </c:pt>
                <c:pt idx="2569">
                  <c:v>17.840277777777779</c:v>
                </c:pt>
                <c:pt idx="2570">
                  <c:v>17.847222222222221</c:v>
                </c:pt>
                <c:pt idx="2571">
                  <c:v>17.854166666666668</c:v>
                </c:pt>
                <c:pt idx="2572">
                  <c:v>17.861111111111111</c:v>
                </c:pt>
                <c:pt idx="2573">
                  <c:v>17.868055555555554</c:v>
                </c:pt>
                <c:pt idx="2574">
                  <c:v>17.875</c:v>
                </c:pt>
                <c:pt idx="2575">
                  <c:v>17.881944444444446</c:v>
                </c:pt>
                <c:pt idx="2576">
                  <c:v>17.888888888888889</c:v>
                </c:pt>
                <c:pt idx="2577">
                  <c:v>17.895833333333332</c:v>
                </c:pt>
                <c:pt idx="2578">
                  <c:v>17.902777777777779</c:v>
                </c:pt>
                <c:pt idx="2579">
                  <c:v>17.909722222222221</c:v>
                </c:pt>
                <c:pt idx="2580">
                  <c:v>17.916666666666668</c:v>
                </c:pt>
                <c:pt idx="2581">
                  <c:v>17.923611111111111</c:v>
                </c:pt>
                <c:pt idx="2582">
                  <c:v>17.930555555555554</c:v>
                </c:pt>
                <c:pt idx="2583">
                  <c:v>17.9375</c:v>
                </c:pt>
                <c:pt idx="2584">
                  <c:v>17.944444444444446</c:v>
                </c:pt>
                <c:pt idx="2585">
                  <c:v>17.951388888888889</c:v>
                </c:pt>
                <c:pt idx="2586">
                  <c:v>17.958333333333332</c:v>
                </c:pt>
                <c:pt idx="2587">
                  <c:v>17.965277777777779</c:v>
                </c:pt>
                <c:pt idx="2588">
                  <c:v>17.972222222222221</c:v>
                </c:pt>
                <c:pt idx="2589">
                  <c:v>17.979166666666668</c:v>
                </c:pt>
                <c:pt idx="2590">
                  <c:v>17.986111111111111</c:v>
                </c:pt>
                <c:pt idx="2591">
                  <c:v>17.993055555555554</c:v>
                </c:pt>
                <c:pt idx="2592">
                  <c:v>18</c:v>
                </c:pt>
                <c:pt idx="2593">
                  <c:v>18.006944444444446</c:v>
                </c:pt>
                <c:pt idx="2594">
                  <c:v>18.013888888888889</c:v>
                </c:pt>
                <c:pt idx="2595">
                  <c:v>18.020833333333332</c:v>
                </c:pt>
                <c:pt idx="2596">
                  <c:v>18.027777777777779</c:v>
                </c:pt>
                <c:pt idx="2597">
                  <c:v>18.034722222222221</c:v>
                </c:pt>
                <c:pt idx="2598">
                  <c:v>18.041666666666668</c:v>
                </c:pt>
                <c:pt idx="2599">
                  <c:v>18.048611111111111</c:v>
                </c:pt>
                <c:pt idx="2600">
                  <c:v>18.055555555555554</c:v>
                </c:pt>
                <c:pt idx="2601">
                  <c:v>18.0625</c:v>
                </c:pt>
                <c:pt idx="2602">
                  <c:v>18.069444444444446</c:v>
                </c:pt>
                <c:pt idx="2603">
                  <c:v>18.076388888888889</c:v>
                </c:pt>
                <c:pt idx="2604">
                  <c:v>18.083333333333332</c:v>
                </c:pt>
                <c:pt idx="2605">
                  <c:v>18.090277777777779</c:v>
                </c:pt>
                <c:pt idx="2606">
                  <c:v>18.097222222222221</c:v>
                </c:pt>
                <c:pt idx="2607">
                  <c:v>18.104166666666668</c:v>
                </c:pt>
                <c:pt idx="2608">
                  <c:v>18.111111111111111</c:v>
                </c:pt>
                <c:pt idx="2609">
                  <c:v>18.118055555555554</c:v>
                </c:pt>
                <c:pt idx="2610">
                  <c:v>18.125</c:v>
                </c:pt>
                <c:pt idx="2611">
                  <c:v>18.131944444444446</c:v>
                </c:pt>
                <c:pt idx="2612">
                  <c:v>18.138888888888889</c:v>
                </c:pt>
                <c:pt idx="2613">
                  <c:v>18.145833333333332</c:v>
                </c:pt>
                <c:pt idx="2614">
                  <c:v>18.152777777777779</c:v>
                </c:pt>
                <c:pt idx="2615">
                  <c:v>18.159722222222221</c:v>
                </c:pt>
                <c:pt idx="2616">
                  <c:v>18.166666666666668</c:v>
                </c:pt>
                <c:pt idx="2617">
                  <c:v>18.173611111111111</c:v>
                </c:pt>
                <c:pt idx="2618">
                  <c:v>18.180555555555554</c:v>
                </c:pt>
                <c:pt idx="2619">
                  <c:v>18.1875</c:v>
                </c:pt>
                <c:pt idx="2620">
                  <c:v>18.194444444444446</c:v>
                </c:pt>
                <c:pt idx="2621">
                  <c:v>18.201388888888889</c:v>
                </c:pt>
                <c:pt idx="2622">
                  <c:v>18.208333333333332</c:v>
                </c:pt>
                <c:pt idx="2623">
                  <c:v>18.215277777777779</c:v>
                </c:pt>
                <c:pt idx="2624">
                  <c:v>18.222222222222221</c:v>
                </c:pt>
                <c:pt idx="2625">
                  <c:v>18.229166666666668</c:v>
                </c:pt>
                <c:pt idx="2626">
                  <c:v>18.236111111111111</c:v>
                </c:pt>
                <c:pt idx="2627">
                  <c:v>18.243055555555554</c:v>
                </c:pt>
                <c:pt idx="2628">
                  <c:v>18.25</c:v>
                </c:pt>
                <c:pt idx="2629">
                  <c:v>18.256944444444446</c:v>
                </c:pt>
                <c:pt idx="2630">
                  <c:v>18.263888888888889</c:v>
                </c:pt>
                <c:pt idx="2631">
                  <c:v>18.270833333333332</c:v>
                </c:pt>
                <c:pt idx="2632">
                  <c:v>18.277777777777779</c:v>
                </c:pt>
                <c:pt idx="2633">
                  <c:v>18.284722222222221</c:v>
                </c:pt>
                <c:pt idx="2634">
                  <c:v>18.291666666666668</c:v>
                </c:pt>
                <c:pt idx="2635">
                  <c:v>18.298611111111111</c:v>
                </c:pt>
                <c:pt idx="2636">
                  <c:v>18.305555555555554</c:v>
                </c:pt>
                <c:pt idx="2637">
                  <c:v>18.3125</c:v>
                </c:pt>
                <c:pt idx="2638">
                  <c:v>18.319444444444446</c:v>
                </c:pt>
                <c:pt idx="2639">
                  <c:v>18.326388888888889</c:v>
                </c:pt>
                <c:pt idx="2640">
                  <c:v>18.333333333333332</c:v>
                </c:pt>
                <c:pt idx="2641">
                  <c:v>18.340277777777779</c:v>
                </c:pt>
                <c:pt idx="2642">
                  <c:v>18.347222222222221</c:v>
                </c:pt>
                <c:pt idx="2643">
                  <c:v>18.354166666666668</c:v>
                </c:pt>
                <c:pt idx="2644">
                  <c:v>18.361111111111111</c:v>
                </c:pt>
                <c:pt idx="2645">
                  <c:v>18.368055555555554</c:v>
                </c:pt>
                <c:pt idx="2646">
                  <c:v>18.375</c:v>
                </c:pt>
                <c:pt idx="2647">
                  <c:v>18.381944444444446</c:v>
                </c:pt>
                <c:pt idx="2648">
                  <c:v>18.388888888888889</c:v>
                </c:pt>
                <c:pt idx="2649">
                  <c:v>18.395833333333332</c:v>
                </c:pt>
                <c:pt idx="2650">
                  <c:v>18.402777777777779</c:v>
                </c:pt>
                <c:pt idx="2651">
                  <c:v>18.409722222222221</c:v>
                </c:pt>
                <c:pt idx="2652">
                  <c:v>18.416666666666668</c:v>
                </c:pt>
                <c:pt idx="2653">
                  <c:v>18.423611111111111</c:v>
                </c:pt>
                <c:pt idx="2654">
                  <c:v>18.430555555555554</c:v>
                </c:pt>
                <c:pt idx="2655">
                  <c:v>18.4375</c:v>
                </c:pt>
                <c:pt idx="2656">
                  <c:v>18.444444444444446</c:v>
                </c:pt>
                <c:pt idx="2657">
                  <c:v>18.451388888888889</c:v>
                </c:pt>
                <c:pt idx="2658">
                  <c:v>18.458333333333332</c:v>
                </c:pt>
                <c:pt idx="2659">
                  <c:v>18.465277777777779</c:v>
                </c:pt>
                <c:pt idx="2660">
                  <c:v>18.472222222222221</c:v>
                </c:pt>
                <c:pt idx="2661">
                  <c:v>18.479166666666668</c:v>
                </c:pt>
                <c:pt idx="2662">
                  <c:v>18.486111111111111</c:v>
                </c:pt>
                <c:pt idx="2663">
                  <c:v>18.493055555555554</c:v>
                </c:pt>
                <c:pt idx="2664">
                  <c:v>18.5</c:v>
                </c:pt>
                <c:pt idx="2665">
                  <c:v>18.506944444444446</c:v>
                </c:pt>
                <c:pt idx="2666">
                  <c:v>18.513888888888889</c:v>
                </c:pt>
                <c:pt idx="2667">
                  <c:v>18.520833333333332</c:v>
                </c:pt>
                <c:pt idx="2668">
                  <c:v>18.527777777777779</c:v>
                </c:pt>
                <c:pt idx="2669">
                  <c:v>18.534722222222221</c:v>
                </c:pt>
                <c:pt idx="2670">
                  <c:v>18.541666666666668</c:v>
                </c:pt>
                <c:pt idx="2671">
                  <c:v>18.548611111111111</c:v>
                </c:pt>
                <c:pt idx="2672">
                  <c:v>18.555555555555554</c:v>
                </c:pt>
                <c:pt idx="2673">
                  <c:v>18.5625</c:v>
                </c:pt>
                <c:pt idx="2674">
                  <c:v>18.569444444444446</c:v>
                </c:pt>
                <c:pt idx="2675">
                  <c:v>18.576388888888889</c:v>
                </c:pt>
                <c:pt idx="2676">
                  <c:v>18.583333333333332</c:v>
                </c:pt>
                <c:pt idx="2677">
                  <c:v>18.590277777777779</c:v>
                </c:pt>
                <c:pt idx="2678">
                  <c:v>18.597222222222221</c:v>
                </c:pt>
                <c:pt idx="2679">
                  <c:v>18.604166666666668</c:v>
                </c:pt>
                <c:pt idx="2680">
                  <c:v>18.611111111111111</c:v>
                </c:pt>
                <c:pt idx="2681">
                  <c:v>18.618055555555554</c:v>
                </c:pt>
                <c:pt idx="2682">
                  <c:v>18.625</c:v>
                </c:pt>
                <c:pt idx="2683">
                  <c:v>18.631944444444446</c:v>
                </c:pt>
                <c:pt idx="2684">
                  <c:v>18.638888888888889</c:v>
                </c:pt>
                <c:pt idx="2685">
                  <c:v>18.645833333333332</c:v>
                </c:pt>
                <c:pt idx="2686">
                  <c:v>18.652777777777779</c:v>
                </c:pt>
                <c:pt idx="2687">
                  <c:v>18.659722222222221</c:v>
                </c:pt>
                <c:pt idx="2688">
                  <c:v>18.666666666666668</c:v>
                </c:pt>
                <c:pt idx="2689">
                  <c:v>18.673611111111111</c:v>
                </c:pt>
                <c:pt idx="2690">
                  <c:v>18.680555555555554</c:v>
                </c:pt>
                <c:pt idx="2691">
                  <c:v>18.6875</c:v>
                </c:pt>
                <c:pt idx="2692">
                  <c:v>18.694444444444446</c:v>
                </c:pt>
                <c:pt idx="2693">
                  <c:v>18.701388888888889</c:v>
                </c:pt>
                <c:pt idx="2694">
                  <c:v>18.708333333333332</c:v>
                </c:pt>
                <c:pt idx="2695">
                  <c:v>18.715277777777779</c:v>
                </c:pt>
                <c:pt idx="2696">
                  <c:v>18.722222222222221</c:v>
                </c:pt>
                <c:pt idx="2697">
                  <c:v>18.729166666666668</c:v>
                </c:pt>
                <c:pt idx="2698">
                  <c:v>18.736111111111111</c:v>
                </c:pt>
                <c:pt idx="2699">
                  <c:v>18.743055555555554</c:v>
                </c:pt>
                <c:pt idx="2700">
                  <c:v>18.75</c:v>
                </c:pt>
                <c:pt idx="2701">
                  <c:v>18.756944444444446</c:v>
                </c:pt>
                <c:pt idx="2702">
                  <c:v>18.763888888888889</c:v>
                </c:pt>
                <c:pt idx="2703">
                  <c:v>18.770833333333332</c:v>
                </c:pt>
                <c:pt idx="2704">
                  <c:v>18.777777777777779</c:v>
                </c:pt>
                <c:pt idx="2705">
                  <c:v>18.784722222222221</c:v>
                </c:pt>
                <c:pt idx="2706">
                  <c:v>18.791666666666668</c:v>
                </c:pt>
                <c:pt idx="2707">
                  <c:v>18.798611111111111</c:v>
                </c:pt>
                <c:pt idx="2708">
                  <c:v>18.805555555555554</c:v>
                </c:pt>
                <c:pt idx="2709">
                  <c:v>18.8125</c:v>
                </c:pt>
                <c:pt idx="2710">
                  <c:v>18.819444444444446</c:v>
                </c:pt>
                <c:pt idx="2711">
                  <c:v>18.826388888888889</c:v>
                </c:pt>
                <c:pt idx="2712">
                  <c:v>18.833333333333332</c:v>
                </c:pt>
                <c:pt idx="2713">
                  <c:v>18.840277777777779</c:v>
                </c:pt>
                <c:pt idx="2714">
                  <c:v>18.847222222222221</c:v>
                </c:pt>
                <c:pt idx="2715">
                  <c:v>18.854166666666668</c:v>
                </c:pt>
                <c:pt idx="2716">
                  <c:v>18.861111111111111</c:v>
                </c:pt>
                <c:pt idx="2717">
                  <c:v>18.868055555555554</c:v>
                </c:pt>
                <c:pt idx="2718">
                  <c:v>18.875</c:v>
                </c:pt>
                <c:pt idx="2719">
                  <c:v>18.881944444444446</c:v>
                </c:pt>
                <c:pt idx="2720">
                  <c:v>18.888888888888889</c:v>
                </c:pt>
                <c:pt idx="2721">
                  <c:v>18.895833333333332</c:v>
                </c:pt>
                <c:pt idx="2722">
                  <c:v>18.902777777777779</c:v>
                </c:pt>
                <c:pt idx="2723">
                  <c:v>18.909722222222221</c:v>
                </c:pt>
                <c:pt idx="2724">
                  <c:v>18.916666666666668</c:v>
                </c:pt>
                <c:pt idx="2725">
                  <c:v>18.923611111111111</c:v>
                </c:pt>
                <c:pt idx="2726">
                  <c:v>18.930555555555554</c:v>
                </c:pt>
                <c:pt idx="2727">
                  <c:v>18.9375</c:v>
                </c:pt>
                <c:pt idx="2728">
                  <c:v>18.944444444444446</c:v>
                </c:pt>
                <c:pt idx="2729">
                  <c:v>18.951388888888889</c:v>
                </c:pt>
                <c:pt idx="2730">
                  <c:v>18.958333333333332</c:v>
                </c:pt>
                <c:pt idx="2731">
                  <c:v>18.965277777777779</c:v>
                </c:pt>
                <c:pt idx="2732">
                  <c:v>18.972222222222221</c:v>
                </c:pt>
                <c:pt idx="2733">
                  <c:v>18.979166666666668</c:v>
                </c:pt>
                <c:pt idx="2734">
                  <c:v>18.986111111111111</c:v>
                </c:pt>
                <c:pt idx="2735">
                  <c:v>18.993055555555554</c:v>
                </c:pt>
                <c:pt idx="2736">
                  <c:v>19</c:v>
                </c:pt>
                <c:pt idx="2737">
                  <c:v>19.006944444444446</c:v>
                </c:pt>
                <c:pt idx="2738">
                  <c:v>19.013888888888889</c:v>
                </c:pt>
                <c:pt idx="2739">
                  <c:v>19.020833333333332</c:v>
                </c:pt>
                <c:pt idx="2740">
                  <c:v>19.027777777777779</c:v>
                </c:pt>
                <c:pt idx="2741">
                  <c:v>19.034722222222221</c:v>
                </c:pt>
                <c:pt idx="2742">
                  <c:v>19.041666666666668</c:v>
                </c:pt>
                <c:pt idx="2743">
                  <c:v>19.048611111111111</c:v>
                </c:pt>
                <c:pt idx="2744">
                  <c:v>19.055555555555554</c:v>
                </c:pt>
                <c:pt idx="2745">
                  <c:v>19.0625</c:v>
                </c:pt>
                <c:pt idx="2746">
                  <c:v>19.069444444444446</c:v>
                </c:pt>
                <c:pt idx="2747">
                  <c:v>19.076388888888889</c:v>
                </c:pt>
                <c:pt idx="2748">
                  <c:v>19.083333333333332</c:v>
                </c:pt>
                <c:pt idx="2749">
                  <c:v>19.090277777777779</c:v>
                </c:pt>
                <c:pt idx="2750">
                  <c:v>19.097222222222221</c:v>
                </c:pt>
                <c:pt idx="2751">
                  <c:v>19.104166666666668</c:v>
                </c:pt>
                <c:pt idx="2752">
                  <c:v>19.111111111111111</c:v>
                </c:pt>
                <c:pt idx="2753">
                  <c:v>19.118055555555554</c:v>
                </c:pt>
                <c:pt idx="2754">
                  <c:v>19.125</c:v>
                </c:pt>
                <c:pt idx="2755">
                  <c:v>19.131944444444446</c:v>
                </c:pt>
                <c:pt idx="2756">
                  <c:v>19.138888888888889</c:v>
                </c:pt>
                <c:pt idx="2757">
                  <c:v>19.145833333333332</c:v>
                </c:pt>
                <c:pt idx="2758">
                  <c:v>19.152777777777779</c:v>
                </c:pt>
                <c:pt idx="2759">
                  <c:v>19.159722222222221</c:v>
                </c:pt>
                <c:pt idx="2760">
                  <c:v>19.166666666666668</c:v>
                </c:pt>
                <c:pt idx="2761">
                  <c:v>19.173611111111111</c:v>
                </c:pt>
                <c:pt idx="2762">
                  <c:v>19.180555555555554</c:v>
                </c:pt>
                <c:pt idx="2763">
                  <c:v>19.1875</c:v>
                </c:pt>
                <c:pt idx="2764">
                  <c:v>19.194444444444446</c:v>
                </c:pt>
                <c:pt idx="2765">
                  <c:v>19.201388888888889</c:v>
                </c:pt>
                <c:pt idx="2766">
                  <c:v>19.208333333333332</c:v>
                </c:pt>
                <c:pt idx="2767">
                  <c:v>19.215277777777779</c:v>
                </c:pt>
                <c:pt idx="2768">
                  <c:v>19.222222222222221</c:v>
                </c:pt>
                <c:pt idx="2769">
                  <c:v>19.229166666666668</c:v>
                </c:pt>
                <c:pt idx="2770">
                  <c:v>19.236111111111111</c:v>
                </c:pt>
                <c:pt idx="2771">
                  <c:v>19.243055555555554</c:v>
                </c:pt>
                <c:pt idx="2772">
                  <c:v>19.25</c:v>
                </c:pt>
                <c:pt idx="2773">
                  <c:v>19.256944444444446</c:v>
                </c:pt>
                <c:pt idx="2774">
                  <c:v>19.263888888888889</c:v>
                </c:pt>
                <c:pt idx="2775">
                  <c:v>19.270833333333332</c:v>
                </c:pt>
                <c:pt idx="2776">
                  <c:v>19.277777777777779</c:v>
                </c:pt>
                <c:pt idx="2777">
                  <c:v>19.284722222222221</c:v>
                </c:pt>
                <c:pt idx="2778">
                  <c:v>19.291666666666668</c:v>
                </c:pt>
                <c:pt idx="2779">
                  <c:v>19.298611111111111</c:v>
                </c:pt>
                <c:pt idx="2780">
                  <c:v>19.305555555555554</c:v>
                </c:pt>
                <c:pt idx="2781">
                  <c:v>19.3125</c:v>
                </c:pt>
                <c:pt idx="2782">
                  <c:v>19.319444444444446</c:v>
                </c:pt>
                <c:pt idx="2783">
                  <c:v>19.326388888888889</c:v>
                </c:pt>
                <c:pt idx="2784">
                  <c:v>19.333333333333332</c:v>
                </c:pt>
                <c:pt idx="2785">
                  <c:v>19.340277777777779</c:v>
                </c:pt>
                <c:pt idx="2786">
                  <c:v>19.347222222222221</c:v>
                </c:pt>
                <c:pt idx="2787">
                  <c:v>19.354166666666668</c:v>
                </c:pt>
                <c:pt idx="2788">
                  <c:v>19.361111111111111</c:v>
                </c:pt>
                <c:pt idx="2789">
                  <c:v>19.368055555555554</c:v>
                </c:pt>
                <c:pt idx="2790">
                  <c:v>19.375</c:v>
                </c:pt>
                <c:pt idx="2791">
                  <c:v>19.381944444444446</c:v>
                </c:pt>
                <c:pt idx="2792">
                  <c:v>19.388888888888889</c:v>
                </c:pt>
                <c:pt idx="2793">
                  <c:v>19.395833333333332</c:v>
                </c:pt>
                <c:pt idx="2794">
                  <c:v>19.402777777777779</c:v>
                </c:pt>
                <c:pt idx="2795">
                  <c:v>19.409722222222221</c:v>
                </c:pt>
                <c:pt idx="2796">
                  <c:v>19.416666666666668</c:v>
                </c:pt>
                <c:pt idx="2797">
                  <c:v>19.423611111111111</c:v>
                </c:pt>
                <c:pt idx="2798">
                  <c:v>19.430555555555554</c:v>
                </c:pt>
                <c:pt idx="2799">
                  <c:v>19.4375</c:v>
                </c:pt>
                <c:pt idx="2800">
                  <c:v>19.444444444444446</c:v>
                </c:pt>
                <c:pt idx="2801">
                  <c:v>19.451388888888889</c:v>
                </c:pt>
                <c:pt idx="2802">
                  <c:v>19.458333333333332</c:v>
                </c:pt>
                <c:pt idx="2803">
                  <c:v>19.465277777777779</c:v>
                </c:pt>
                <c:pt idx="2804">
                  <c:v>19.472222222222221</c:v>
                </c:pt>
                <c:pt idx="2805">
                  <c:v>19.479166666666668</c:v>
                </c:pt>
                <c:pt idx="2806">
                  <c:v>19.486111111111111</c:v>
                </c:pt>
                <c:pt idx="2807">
                  <c:v>19.493055555555554</c:v>
                </c:pt>
                <c:pt idx="2808">
                  <c:v>19.5</c:v>
                </c:pt>
                <c:pt idx="2809">
                  <c:v>19.506944444444446</c:v>
                </c:pt>
                <c:pt idx="2810">
                  <c:v>19.513888888888889</c:v>
                </c:pt>
                <c:pt idx="2811">
                  <c:v>19.520833333333332</c:v>
                </c:pt>
                <c:pt idx="2812">
                  <c:v>19.527777777777779</c:v>
                </c:pt>
                <c:pt idx="2813">
                  <c:v>19.534722222222221</c:v>
                </c:pt>
                <c:pt idx="2814">
                  <c:v>19.541666666666668</c:v>
                </c:pt>
                <c:pt idx="2815">
                  <c:v>19.548611111111111</c:v>
                </c:pt>
                <c:pt idx="2816">
                  <c:v>19.555555555555554</c:v>
                </c:pt>
                <c:pt idx="2817">
                  <c:v>19.5625</c:v>
                </c:pt>
                <c:pt idx="2818">
                  <c:v>19.569444444444446</c:v>
                </c:pt>
                <c:pt idx="2819">
                  <c:v>19.576388888888889</c:v>
                </c:pt>
                <c:pt idx="2820">
                  <c:v>19.583333333333332</c:v>
                </c:pt>
                <c:pt idx="2821">
                  <c:v>19.590277777777779</c:v>
                </c:pt>
                <c:pt idx="2822">
                  <c:v>19.597222222222221</c:v>
                </c:pt>
                <c:pt idx="2823">
                  <c:v>19.604166666666668</c:v>
                </c:pt>
                <c:pt idx="2824">
                  <c:v>19.611111111111111</c:v>
                </c:pt>
                <c:pt idx="2825">
                  <c:v>19.618055555555554</c:v>
                </c:pt>
                <c:pt idx="2826">
                  <c:v>19.625</c:v>
                </c:pt>
                <c:pt idx="2827">
                  <c:v>19.631944444444446</c:v>
                </c:pt>
                <c:pt idx="2828">
                  <c:v>19.638888888888889</c:v>
                </c:pt>
                <c:pt idx="2829">
                  <c:v>19.645833333333332</c:v>
                </c:pt>
                <c:pt idx="2830">
                  <c:v>19.652777777777779</c:v>
                </c:pt>
                <c:pt idx="2831">
                  <c:v>19.659722222222221</c:v>
                </c:pt>
                <c:pt idx="2832">
                  <c:v>19.666666666666668</c:v>
                </c:pt>
                <c:pt idx="2833">
                  <c:v>19.673611111111111</c:v>
                </c:pt>
                <c:pt idx="2834">
                  <c:v>19.680555555555554</c:v>
                </c:pt>
                <c:pt idx="2835">
                  <c:v>19.6875</c:v>
                </c:pt>
                <c:pt idx="2836">
                  <c:v>19.694444444444446</c:v>
                </c:pt>
                <c:pt idx="2837">
                  <c:v>19.701388888888889</c:v>
                </c:pt>
                <c:pt idx="2838">
                  <c:v>19.708333333333332</c:v>
                </c:pt>
                <c:pt idx="2839">
                  <c:v>19.715277777777779</c:v>
                </c:pt>
                <c:pt idx="2840">
                  <c:v>19.722222222222221</c:v>
                </c:pt>
                <c:pt idx="2841">
                  <c:v>19.729166666666668</c:v>
                </c:pt>
                <c:pt idx="2842">
                  <c:v>19.736111111111111</c:v>
                </c:pt>
                <c:pt idx="2843">
                  <c:v>19.743055555555554</c:v>
                </c:pt>
                <c:pt idx="2844">
                  <c:v>19.75</c:v>
                </c:pt>
                <c:pt idx="2845">
                  <c:v>19.756944444444446</c:v>
                </c:pt>
                <c:pt idx="2846">
                  <c:v>19.763888888888889</c:v>
                </c:pt>
                <c:pt idx="2847">
                  <c:v>19.770833333333332</c:v>
                </c:pt>
                <c:pt idx="2848">
                  <c:v>19.777777777777779</c:v>
                </c:pt>
                <c:pt idx="2849">
                  <c:v>19.784722222222221</c:v>
                </c:pt>
                <c:pt idx="2850">
                  <c:v>19.791666666666668</c:v>
                </c:pt>
                <c:pt idx="2851">
                  <c:v>19.798611111111111</c:v>
                </c:pt>
                <c:pt idx="2852">
                  <c:v>19.805555555555554</c:v>
                </c:pt>
                <c:pt idx="2853">
                  <c:v>19.8125</c:v>
                </c:pt>
                <c:pt idx="2854">
                  <c:v>19.819444444444446</c:v>
                </c:pt>
                <c:pt idx="2855">
                  <c:v>19.826388888888889</c:v>
                </c:pt>
                <c:pt idx="2856">
                  <c:v>19.833333333333332</c:v>
                </c:pt>
                <c:pt idx="2857">
                  <c:v>19.840277777777779</c:v>
                </c:pt>
                <c:pt idx="2858">
                  <c:v>19.847222222222221</c:v>
                </c:pt>
                <c:pt idx="2859">
                  <c:v>19.854166666666668</c:v>
                </c:pt>
                <c:pt idx="2860">
                  <c:v>19.861111111111111</c:v>
                </c:pt>
                <c:pt idx="2861">
                  <c:v>19.868055555555554</c:v>
                </c:pt>
                <c:pt idx="2862">
                  <c:v>19.875</c:v>
                </c:pt>
                <c:pt idx="2863">
                  <c:v>19.881944444444446</c:v>
                </c:pt>
                <c:pt idx="2864">
                  <c:v>19.888888888888889</c:v>
                </c:pt>
                <c:pt idx="2865">
                  <c:v>19.895833333333332</c:v>
                </c:pt>
                <c:pt idx="2866">
                  <c:v>19.902777777777779</c:v>
                </c:pt>
                <c:pt idx="2867">
                  <c:v>19.909722222222221</c:v>
                </c:pt>
                <c:pt idx="2868">
                  <c:v>19.916666666666668</c:v>
                </c:pt>
                <c:pt idx="2869">
                  <c:v>19.923611111111111</c:v>
                </c:pt>
                <c:pt idx="2870">
                  <c:v>19.930555555555554</c:v>
                </c:pt>
                <c:pt idx="2871">
                  <c:v>19.9375</c:v>
                </c:pt>
                <c:pt idx="2872">
                  <c:v>19.944444444444446</c:v>
                </c:pt>
                <c:pt idx="2873">
                  <c:v>19.951388888888889</c:v>
                </c:pt>
                <c:pt idx="2874">
                  <c:v>19.958333333333332</c:v>
                </c:pt>
                <c:pt idx="2875">
                  <c:v>19.965277777777779</c:v>
                </c:pt>
                <c:pt idx="2876">
                  <c:v>19.972222222222221</c:v>
                </c:pt>
                <c:pt idx="2877">
                  <c:v>19.979166666666668</c:v>
                </c:pt>
                <c:pt idx="2878">
                  <c:v>19.986111111111111</c:v>
                </c:pt>
                <c:pt idx="2879">
                  <c:v>19.993055555555554</c:v>
                </c:pt>
                <c:pt idx="2880">
                  <c:v>20</c:v>
                </c:pt>
                <c:pt idx="2881">
                  <c:v>20.006944444444446</c:v>
                </c:pt>
                <c:pt idx="2882">
                  <c:v>20.013888888888889</c:v>
                </c:pt>
                <c:pt idx="2883">
                  <c:v>20.020833333333332</c:v>
                </c:pt>
                <c:pt idx="2884">
                  <c:v>20.027777777777779</c:v>
                </c:pt>
                <c:pt idx="2885">
                  <c:v>20.034722222222221</c:v>
                </c:pt>
                <c:pt idx="2886">
                  <c:v>20.041666666666668</c:v>
                </c:pt>
                <c:pt idx="2887">
                  <c:v>20.048611111111111</c:v>
                </c:pt>
                <c:pt idx="2888">
                  <c:v>20.055555555555554</c:v>
                </c:pt>
                <c:pt idx="2889">
                  <c:v>20.0625</c:v>
                </c:pt>
                <c:pt idx="2890">
                  <c:v>20.069444444444446</c:v>
                </c:pt>
                <c:pt idx="2891">
                  <c:v>20.076388888888889</c:v>
                </c:pt>
                <c:pt idx="2892">
                  <c:v>20.083333333333332</c:v>
                </c:pt>
                <c:pt idx="2893">
                  <c:v>20.090277777777779</c:v>
                </c:pt>
                <c:pt idx="2894">
                  <c:v>20.097222222222221</c:v>
                </c:pt>
                <c:pt idx="2895">
                  <c:v>20.104166666666668</c:v>
                </c:pt>
                <c:pt idx="2896">
                  <c:v>20.111111111111111</c:v>
                </c:pt>
                <c:pt idx="2897">
                  <c:v>20.118055555555554</c:v>
                </c:pt>
                <c:pt idx="2898">
                  <c:v>20.125</c:v>
                </c:pt>
                <c:pt idx="2899">
                  <c:v>20.131944444444446</c:v>
                </c:pt>
                <c:pt idx="2900">
                  <c:v>20.138888888888889</c:v>
                </c:pt>
                <c:pt idx="2901">
                  <c:v>20.145833333333332</c:v>
                </c:pt>
                <c:pt idx="2902">
                  <c:v>20.152777777777779</c:v>
                </c:pt>
                <c:pt idx="2903">
                  <c:v>20.159722222222221</c:v>
                </c:pt>
                <c:pt idx="2904">
                  <c:v>20.166666666666668</c:v>
                </c:pt>
                <c:pt idx="2905">
                  <c:v>20.173611111111111</c:v>
                </c:pt>
                <c:pt idx="2906">
                  <c:v>20.180555555555554</c:v>
                </c:pt>
                <c:pt idx="2907">
                  <c:v>20.1875</c:v>
                </c:pt>
                <c:pt idx="2908">
                  <c:v>20.194444444444446</c:v>
                </c:pt>
                <c:pt idx="2909">
                  <c:v>20.201388888888889</c:v>
                </c:pt>
                <c:pt idx="2910">
                  <c:v>20.208333333333332</c:v>
                </c:pt>
                <c:pt idx="2911">
                  <c:v>20.215277777777779</c:v>
                </c:pt>
                <c:pt idx="2912">
                  <c:v>20.222222222222221</c:v>
                </c:pt>
                <c:pt idx="2913">
                  <c:v>20.229166666666668</c:v>
                </c:pt>
                <c:pt idx="2914">
                  <c:v>20.236111111111111</c:v>
                </c:pt>
                <c:pt idx="2915">
                  <c:v>20.243055555555554</c:v>
                </c:pt>
                <c:pt idx="2916">
                  <c:v>20.25</c:v>
                </c:pt>
                <c:pt idx="2917">
                  <c:v>20.256944444444446</c:v>
                </c:pt>
                <c:pt idx="2918">
                  <c:v>20.263888888888889</c:v>
                </c:pt>
                <c:pt idx="2919">
                  <c:v>20.270833333333332</c:v>
                </c:pt>
                <c:pt idx="2920">
                  <c:v>20.277777777777779</c:v>
                </c:pt>
                <c:pt idx="2921">
                  <c:v>20.284722222222221</c:v>
                </c:pt>
                <c:pt idx="2922">
                  <c:v>20.291666666666668</c:v>
                </c:pt>
                <c:pt idx="2923">
                  <c:v>20.298611111111111</c:v>
                </c:pt>
                <c:pt idx="2924">
                  <c:v>20.305555555555554</c:v>
                </c:pt>
                <c:pt idx="2925">
                  <c:v>20.3125</c:v>
                </c:pt>
                <c:pt idx="2926">
                  <c:v>20.319444444444446</c:v>
                </c:pt>
                <c:pt idx="2927">
                  <c:v>20.326388888888889</c:v>
                </c:pt>
                <c:pt idx="2928">
                  <c:v>20.333333333333332</c:v>
                </c:pt>
                <c:pt idx="2929">
                  <c:v>20.340277777777779</c:v>
                </c:pt>
                <c:pt idx="2930">
                  <c:v>20.347222222222221</c:v>
                </c:pt>
                <c:pt idx="2931">
                  <c:v>20.354166666666668</c:v>
                </c:pt>
                <c:pt idx="2932">
                  <c:v>20.361111111111111</c:v>
                </c:pt>
                <c:pt idx="2933">
                  <c:v>20.368055555555554</c:v>
                </c:pt>
                <c:pt idx="2934">
                  <c:v>20.375</c:v>
                </c:pt>
                <c:pt idx="2935">
                  <c:v>20.381944444444446</c:v>
                </c:pt>
                <c:pt idx="2936">
                  <c:v>20.388888888888889</c:v>
                </c:pt>
                <c:pt idx="2937">
                  <c:v>20.395833333333332</c:v>
                </c:pt>
                <c:pt idx="2938">
                  <c:v>20.402777777777779</c:v>
                </c:pt>
                <c:pt idx="2939">
                  <c:v>20.409722222222221</c:v>
                </c:pt>
                <c:pt idx="2940">
                  <c:v>20.416666666666668</c:v>
                </c:pt>
                <c:pt idx="2941">
                  <c:v>20.423611111111111</c:v>
                </c:pt>
                <c:pt idx="2942">
                  <c:v>20.430555555555554</c:v>
                </c:pt>
                <c:pt idx="2943">
                  <c:v>20.4375</c:v>
                </c:pt>
                <c:pt idx="2944">
                  <c:v>20.444444444444446</c:v>
                </c:pt>
                <c:pt idx="2945">
                  <c:v>20.451388888888889</c:v>
                </c:pt>
                <c:pt idx="2946">
                  <c:v>20.458333333333332</c:v>
                </c:pt>
                <c:pt idx="2947">
                  <c:v>20.465277777777779</c:v>
                </c:pt>
                <c:pt idx="2948">
                  <c:v>20.472222222222221</c:v>
                </c:pt>
                <c:pt idx="2949">
                  <c:v>20.479166666666668</c:v>
                </c:pt>
                <c:pt idx="2950">
                  <c:v>20.486111111111111</c:v>
                </c:pt>
                <c:pt idx="2951">
                  <c:v>20.493055555555554</c:v>
                </c:pt>
                <c:pt idx="2952">
                  <c:v>20.5</c:v>
                </c:pt>
                <c:pt idx="2953">
                  <c:v>20.506944444444446</c:v>
                </c:pt>
                <c:pt idx="2954">
                  <c:v>20.513888888888889</c:v>
                </c:pt>
                <c:pt idx="2955">
                  <c:v>20.520833333333332</c:v>
                </c:pt>
                <c:pt idx="2956">
                  <c:v>20.527777777777779</c:v>
                </c:pt>
                <c:pt idx="2957">
                  <c:v>20.534722222222221</c:v>
                </c:pt>
                <c:pt idx="2958">
                  <c:v>20.541666666666668</c:v>
                </c:pt>
                <c:pt idx="2959">
                  <c:v>20.548611111111111</c:v>
                </c:pt>
                <c:pt idx="2960">
                  <c:v>20.555555555555554</c:v>
                </c:pt>
                <c:pt idx="2961">
                  <c:v>20.5625</c:v>
                </c:pt>
                <c:pt idx="2962">
                  <c:v>20.569444444444446</c:v>
                </c:pt>
                <c:pt idx="2963">
                  <c:v>20.576388888888889</c:v>
                </c:pt>
                <c:pt idx="2964">
                  <c:v>20.583333333333332</c:v>
                </c:pt>
                <c:pt idx="2965">
                  <c:v>20.590277777777779</c:v>
                </c:pt>
                <c:pt idx="2966">
                  <c:v>20.597222222222221</c:v>
                </c:pt>
                <c:pt idx="2967">
                  <c:v>20.604166666666668</c:v>
                </c:pt>
                <c:pt idx="2968">
                  <c:v>20.611111111111111</c:v>
                </c:pt>
                <c:pt idx="2969">
                  <c:v>20.618055555555554</c:v>
                </c:pt>
                <c:pt idx="2970">
                  <c:v>20.625</c:v>
                </c:pt>
                <c:pt idx="2971">
                  <c:v>20.631944444444446</c:v>
                </c:pt>
                <c:pt idx="2972">
                  <c:v>20.638888888888889</c:v>
                </c:pt>
                <c:pt idx="2973">
                  <c:v>20.645833333333332</c:v>
                </c:pt>
                <c:pt idx="2974">
                  <c:v>20.652777777777779</c:v>
                </c:pt>
                <c:pt idx="2975">
                  <c:v>20.659722222222221</c:v>
                </c:pt>
                <c:pt idx="2976">
                  <c:v>20.666666666666668</c:v>
                </c:pt>
                <c:pt idx="2977">
                  <c:v>20.673611111111111</c:v>
                </c:pt>
                <c:pt idx="2978">
                  <c:v>20.680555555555554</c:v>
                </c:pt>
                <c:pt idx="2979">
                  <c:v>20.6875</c:v>
                </c:pt>
                <c:pt idx="2980">
                  <c:v>20.694444444444446</c:v>
                </c:pt>
                <c:pt idx="2981">
                  <c:v>20.701388888888889</c:v>
                </c:pt>
                <c:pt idx="2982">
                  <c:v>20.708333333333332</c:v>
                </c:pt>
                <c:pt idx="2983">
                  <c:v>20.715277777777779</c:v>
                </c:pt>
                <c:pt idx="2984">
                  <c:v>20.722222222222221</c:v>
                </c:pt>
                <c:pt idx="2985">
                  <c:v>20.729166666666668</c:v>
                </c:pt>
                <c:pt idx="2986">
                  <c:v>20.736111111111111</c:v>
                </c:pt>
                <c:pt idx="2987">
                  <c:v>20.743055555555554</c:v>
                </c:pt>
                <c:pt idx="2988">
                  <c:v>20.75</c:v>
                </c:pt>
                <c:pt idx="2989">
                  <c:v>20.756944444444446</c:v>
                </c:pt>
                <c:pt idx="2990">
                  <c:v>20.763888888888889</c:v>
                </c:pt>
                <c:pt idx="2991">
                  <c:v>20.770833333333332</c:v>
                </c:pt>
                <c:pt idx="2992">
                  <c:v>20.777777777777779</c:v>
                </c:pt>
                <c:pt idx="2993">
                  <c:v>20.784722222222221</c:v>
                </c:pt>
                <c:pt idx="2994">
                  <c:v>20.791666666666668</c:v>
                </c:pt>
                <c:pt idx="2995">
                  <c:v>20.798611111111111</c:v>
                </c:pt>
                <c:pt idx="2996">
                  <c:v>20.805555555555554</c:v>
                </c:pt>
                <c:pt idx="2997">
                  <c:v>20.8125</c:v>
                </c:pt>
                <c:pt idx="2998">
                  <c:v>20.819444444444446</c:v>
                </c:pt>
                <c:pt idx="2999">
                  <c:v>20.826388888888889</c:v>
                </c:pt>
                <c:pt idx="3000">
                  <c:v>20.833333333333332</c:v>
                </c:pt>
                <c:pt idx="3001">
                  <c:v>20.840277777777779</c:v>
                </c:pt>
                <c:pt idx="3002">
                  <c:v>20.847222222222221</c:v>
                </c:pt>
                <c:pt idx="3003">
                  <c:v>20.854166666666668</c:v>
                </c:pt>
                <c:pt idx="3004">
                  <c:v>20.861111111111111</c:v>
                </c:pt>
                <c:pt idx="3005">
                  <c:v>20.868055555555554</c:v>
                </c:pt>
                <c:pt idx="3006">
                  <c:v>20.875</c:v>
                </c:pt>
                <c:pt idx="3007">
                  <c:v>20.881944444444446</c:v>
                </c:pt>
                <c:pt idx="3008">
                  <c:v>20.888888888888889</c:v>
                </c:pt>
                <c:pt idx="3009">
                  <c:v>20.895833333333332</c:v>
                </c:pt>
                <c:pt idx="3010">
                  <c:v>20.902777777777779</c:v>
                </c:pt>
                <c:pt idx="3011">
                  <c:v>20.909722222222221</c:v>
                </c:pt>
                <c:pt idx="3012">
                  <c:v>20.916666666666668</c:v>
                </c:pt>
                <c:pt idx="3013">
                  <c:v>20.923611111111111</c:v>
                </c:pt>
                <c:pt idx="3014">
                  <c:v>20.930555555555554</c:v>
                </c:pt>
                <c:pt idx="3015">
                  <c:v>20.9375</c:v>
                </c:pt>
                <c:pt idx="3016">
                  <c:v>20.944444444444446</c:v>
                </c:pt>
                <c:pt idx="3017">
                  <c:v>20.951388888888889</c:v>
                </c:pt>
                <c:pt idx="3018">
                  <c:v>20.958333333333332</c:v>
                </c:pt>
                <c:pt idx="3019">
                  <c:v>20.965277777777779</c:v>
                </c:pt>
                <c:pt idx="3020">
                  <c:v>20.972222222222221</c:v>
                </c:pt>
                <c:pt idx="3021">
                  <c:v>20.979166666666668</c:v>
                </c:pt>
                <c:pt idx="3022">
                  <c:v>20.986111111111111</c:v>
                </c:pt>
                <c:pt idx="3023">
                  <c:v>20.993055555555554</c:v>
                </c:pt>
                <c:pt idx="3024">
                  <c:v>21</c:v>
                </c:pt>
                <c:pt idx="3025">
                  <c:v>21.006944444444446</c:v>
                </c:pt>
                <c:pt idx="3026">
                  <c:v>21.013888888888889</c:v>
                </c:pt>
                <c:pt idx="3027">
                  <c:v>21.020833333333332</c:v>
                </c:pt>
                <c:pt idx="3028">
                  <c:v>21.027777777777779</c:v>
                </c:pt>
                <c:pt idx="3029">
                  <c:v>21.034722222222221</c:v>
                </c:pt>
                <c:pt idx="3030">
                  <c:v>21.041666666666668</c:v>
                </c:pt>
                <c:pt idx="3031">
                  <c:v>21.048611111111111</c:v>
                </c:pt>
                <c:pt idx="3032">
                  <c:v>21.055555555555554</c:v>
                </c:pt>
                <c:pt idx="3033">
                  <c:v>21.0625</c:v>
                </c:pt>
                <c:pt idx="3034">
                  <c:v>21.069444444444446</c:v>
                </c:pt>
                <c:pt idx="3035">
                  <c:v>21.076388888888889</c:v>
                </c:pt>
                <c:pt idx="3036">
                  <c:v>21.083333333333332</c:v>
                </c:pt>
                <c:pt idx="3037">
                  <c:v>21.090277777777779</c:v>
                </c:pt>
                <c:pt idx="3038">
                  <c:v>21.097222222222221</c:v>
                </c:pt>
                <c:pt idx="3039">
                  <c:v>21.104166666666668</c:v>
                </c:pt>
                <c:pt idx="3040">
                  <c:v>21.111111111111111</c:v>
                </c:pt>
                <c:pt idx="3041">
                  <c:v>21.118055555555554</c:v>
                </c:pt>
                <c:pt idx="3042">
                  <c:v>21.125</c:v>
                </c:pt>
                <c:pt idx="3043">
                  <c:v>21.131944444444446</c:v>
                </c:pt>
                <c:pt idx="3044">
                  <c:v>21.138888888888889</c:v>
                </c:pt>
                <c:pt idx="3045">
                  <c:v>21.145833333333332</c:v>
                </c:pt>
                <c:pt idx="3046">
                  <c:v>21.152777777777779</c:v>
                </c:pt>
                <c:pt idx="3047">
                  <c:v>21.159722222222221</c:v>
                </c:pt>
                <c:pt idx="3048">
                  <c:v>21.166666666666668</c:v>
                </c:pt>
                <c:pt idx="3049">
                  <c:v>21.173611111111111</c:v>
                </c:pt>
                <c:pt idx="3050">
                  <c:v>21.180555555555554</c:v>
                </c:pt>
                <c:pt idx="3051">
                  <c:v>21.1875</c:v>
                </c:pt>
                <c:pt idx="3052">
                  <c:v>21.194444444444446</c:v>
                </c:pt>
                <c:pt idx="3053">
                  <c:v>21.201388888888889</c:v>
                </c:pt>
                <c:pt idx="3054">
                  <c:v>21.208333333333332</c:v>
                </c:pt>
                <c:pt idx="3055">
                  <c:v>21.215277777777779</c:v>
                </c:pt>
                <c:pt idx="3056">
                  <c:v>21.222222222222221</c:v>
                </c:pt>
                <c:pt idx="3057">
                  <c:v>21.229166666666668</c:v>
                </c:pt>
                <c:pt idx="3058">
                  <c:v>21.236111111111111</c:v>
                </c:pt>
                <c:pt idx="3059">
                  <c:v>21.243055555555554</c:v>
                </c:pt>
                <c:pt idx="3060">
                  <c:v>21.25</c:v>
                </c:pt>
                <c:pt idx="3061">
                  <c:v>21.256944444444446</c:v>
                </c:pt>
                <c:pt idx="3062">
                  <c:v>21.263888888888889</c:v>
                </c:pt>
                <c:pt idx="3063">
                  <c:v>21.270833333333332</c:v>
                </c:pt>
                <c:pt idx="3064">
                  <c:v>21.277777777777779</c:v>
                </c:pt>
                <c:pt idx="3065">
                  <c:v>21.284722222222221</c:v>
                </c:pt>
                <c:pt idx="3066">
                  <c:v>21.291666666666668</c:v>
                </c:pt>
                <c:pt idx="3067">
                  <c:v>21.298611111111111</c:v>
                </c:pt>
                <c:pt idx="3068">
                  <c:v>21.305555555555554</c:v>
                </c:pt>
                <c:pt idx="3069">
                  <c:v>21.3125</c:v>
                </c:pt>
                <c:pt idx="3070">
                  <c:v>21.319444444444446</c:v>
                </c:pt>
                <c:pt idx="3071">
                  <c:v>21.326388888888889</c:v>
                </c:pt>
                <c:pt idx="3072">
                  <c:v>21.333333333333332</c:v>
                </c:pt>
                <c:pt idx="3073">
                  <c:v>21.340277777777775</c:v>
                </c:pt>
                <c:pt idx="3074">
                  <c:v>21.347222222222225</c:v>
                </c:pt>
                <c:pt idx="3075">
                  <c:v>21.354166666666668</c:v>
                </c:pt>
                <c:pt idx="3076">
                  <c:v>21.361111111111111</c:v>
                </c:pt>
                <c:pt idx="3077">
                  <c:v>21.368055555555557</c:v>
                </c:pt>
                <c:pt idx="3078">
                  <c:v>21.375</c:v>
                </c:pt>
                <c:pt idx="3079">
                  <c:v>21.381944444444443</c:v>
                </c:pt>
                <c:pt idx="3080">
                  <c:v>21.388888888888889</c:v>
                </c:pt>
                <c:pt idx="3081">
                  <c:v>21.395833333333332</c:v>
                </c:pt>
                <c:pt idx="3082">
                  <c:v>21.402777777777775</c:v>
                </c:pt>
                <c:pt idx="3083">
                  <c:v>21.409722222222225</c:v>
                </c:pt>
                <c:pt idx="3084">
                  <c:v>21.416666666666668</c:v>
                </c:pt>
                <c:pt idx="3085">
                  <c:v>21.423611111111111</c:v>
                </c:pt>
                <c:pt idx="3086">
                  <c:v>21.430555555555557</c:v>
                </c:pt>
                <c:pt idx="3087">
                  <c:v>21.4375</c:v>
                </c:pt>
                <c:pt idx="3088">
                  <c:v>21.444444444444443</c:v>
                </c:pt>
                <c:pt idx="3089">
                  <c:v>21.451388888888889</c:v>
                </c:pt>
                <c:pt idx="3090">
                  <c:v>21.458333333333332</c:v>
                </c:pt>
                <c:pt idx="3091">
                  <c:v>21.465277777777775</c:v>
                </c:pt>
                <c:pt idx="3092">
                  <c:v>21.472222222222225</c:v>
                </c:pt>
                <c:pt idx="3093">
                  <c:v>21.479166666666668</c:v>
                </c:pt>
                <c:pt idx="3094">
                  <c:v>21.486111111111111</c:v>
                </c:pt>
                <c:pt idx="3095">
                  <c:v>21.493055555555557</c:v>
                </c:pt>
                <c:pt idx="3096">
                  <c:v>21.5</c:v>
                </c:pt>
                <c:pt idx="3097">
                  <c:v>21.506944444444443</c:v>
                </c:pt>
                <c:pt idx="3098">
                  <c:v>21.513888888888889</c:v>
                </c:pt>
                <c:pt idx="3099">
                  <c:v>21.520833333333332</c:v>
                </c:pt>
                <c:pt idx="3100">
                  <c:v>21.527777777777775</c:v>
                </c:pt>
                <c:pt idx="3101">
                  <c:v>21.534722222222225</c:v>
                </c:pt>
                <c:pt idx="3102">
                  <c:v>21.541666666666668</c:v>
                </c:pt>
                <c:pt idx="3103">
                  <c:v>21.548611111111111</c:v>
                </c:pt>
                <c:pt idx="3104">
                  <c:v>21.555555555555557</c:v>
                </c:pt>
                <c:pt idx="3105">
                  <c:v>21.5625</c:v>
                </c:pt>
                <c:pt idx="3106">
                  <c:v>21.569444444444443</c:v>
                </c:pt>
                <c:pt idx="3107">
                  <c:v>21.576388888888889</c:v>
                </c:pt>
                <c:pt idx="3108">
                  <c:v>21.583333333333332</c:v>
                </c:pt>
                <c:pt idx="3109">
                  <c:v>21.590277777777775</c:v>
                </c:pt>
                <c:pt idx="3110">
                  <c:v>21.597222222222225</c:v>
                </c:pt>
                <c:pt idx="3111">
                  <c:v>21.604166666666668</c:v>
                </c:pt>
                <c:pt idx="3112">
                  <c:v>21.611111111111111</c:v>
                </c:pt>
                <c:pt idx="3113">
                  <c:v>21.618055555555557</c:v>
                </c:pt>
                <c:pt idx="3114">
                  <c:v>21.625</c:v>
                </c:pt>
                <c:pt idx="3115">
                  <c:v>21.631944444444443</c:v>
                </c:pt>
                <c:pt idx="3116">
                  <c:v>21.638888888888889</c:v>
                </c:pt>
                <c:pt idx="3117">
                  <c:v>21.645833333333332</c:v>
                </c:pt>
                <c:pt idx="3118">
                  <c:v>21.652777777777775</c:v>
                </c:pt>
                <c:pt idx="3119">
                  <c:v>21.659722222222225</c:v>
                </c:pt>
                <c:pt idx="3120">
                  <c:v>21.666666666666668</c:v>
                </c:pt>
                <c:pt idx="3121">
                  <c:v>21.673611111111111</c:v>
                </c:pt>
                <c:pt idx="3122">
                  <c:v>21.680555555555557</c:v>
                </c:pt>
                <c:pt idx="3123">
                  <c:v>21.6875</c:v>
                </c:pt>
                <c:pt idx="3124">
                  <c:v>21.694444444444443</c:v>
                </c:pt>
                <c:pt idx="3125">
                  <c:v>21.701388888888889</c:v>
                </c:pt>
                <c:pt idx="3126">
                  <c:v>21.708333333333332</c:v>
                </c:pt>
                <c:pt idx="3127">
                  <c:v>21.715277777777775</c:v>
                </c:pt>
                <c:pt idx="3128">
                  <c:v>21.722222222222225</c:v>
                </c:pt>
                <c:pt idx="3129">
                  <c:v>21.729166666666668</c:v>
                </c:pt>
                <c:pt idx="3130">
                  <c:v>21.736111111111111</c:v>
                </c:pt>
                <c:pt idx="3131">
                  <c:v>21.743055555555557</c:v>
                </c:pt>
                <c:pt idx="3132">
                  <c:v>21.75</c:v>
                </c:pt>
                <c:pt idx="3133">
                  <c:v>21.756944444444443</c:v>
                </c:pt>
                <c:pt idx="3134">
                  <c:v>21.763888888888889</c:v>
                </c:pt>
                <c:pt idx="3135">
                  <c:v>21.770833333333332</c:v>
                </c:pt>
                <c:pt idx="3136">
                  <c:v>21.777777777777775</c:v>
                </c:pt>
                <c:pt idx="3137">
                  <c:v>21.784722222222225</c:v>
                </c:pt>
                <c:pt idx="3138">
                  <c:v>21.791666666666668</c:v>
                </c:pt>
                <c:pt idx="3139">
                  <c:v>21.798611111111111</c:v>
                </c:pt>
                <c:pt idx="3140">
                  <c:v>21.805555555555557</c:v>
                </c:pt>
                <c:pt idx="3141">
                  <c:v>21.8125</c:v>
                </c:pt>
                <c:pt idx="3142">
                  <c:v>21.819444444444443</c:v>
                </c:pt>
                <c:pt idx="3143">
                  <c:v>21.826388888888889</c:v>
                </c:pt>
                <c:pt idx="3144">
                  <c:v>21.833333333333332</c:v>
                </c:pt>
                <c:pt idx="3145">
                  <c:v>21.840277777777775</c:v>
                </c:pt>
                <c:pt idx="3146">
                  <c:v>21.847222222222225</c:v>
                </c:pt>
                <c:pt idx="3147">
                  <c:v>21.854166666666668</c:v>
                </c:pt>
                <c:pt idx="3148">
                  <c:v>21.861111111111111</c:v>
                </c:pt>
                <c:pt idx="3149">
                  <c:v>21.868055555555557</c:v>
                </c:pt>
                <c:pt idx="3150">
                  <c:v>21.875</c:v>
                </c:pt>
                <c:pt idx="3151">
                  <c:v>21.881944444444443</c:v>
                </c:pt>
                <c:pt idx="3152">
                  <c:v>21.888888888888889</c:v>
                </c:pt>
                <c:pt idx="3153">
                  <c:v>21.895833333333332</c:v>
                </c:pt>
                <c:pt idx="3154">
                  <c:v>21.902777777777775</c:v>
                </c:pt>
                <c:pt idx="3155">
                  <c:v>21.909722222222225</c:v>
                </c:pt>
                <c:pt idx="3156">
                  <c:v>21.916666666666668</c:v>
                </c:pt>
                <c:pt idx="3157">
                  <c:v>21.923611111111111</c:v>
                </c:pt>
                <c:pt idx="3158">
                  <c:v>21.930555555555557</c:v>
                </c:pt>
                <c:pt idx="3159">
                  <c:v>21.9375</c:v>
                </c:pt>
                <c:pt idx="3160">
                  <c:v>21.944444444444443</c:v>
                </c:pt>
                <c:pt idx="3161">
                  <c:v>21.951388888888889</c:v>
                </c:pt>
                <c:pt idx="3162">
                  <c:v>21.958333333333332</c:v>
                </c:pt>
                <c:pt idx="3163">
                  <c:v>21.965277777777775</c:v>
                </c:pt>
                <c:pt idx="3164">
                  <c:v>21.972222222222225</c:v>
                </c:pt>
                <c:pt idx="3165">
                  <c:v>21.979166666666668</c:v>
                </c:pt>
                <c:pt idx="3166">
                  <c:v>21.986111111111111</c:v>
                </c:pt>
                <c:pt idx="3167">
                  <c:v>21.993055555555557</c:v>
                </c:pt>
                <c:pt idx="3168">
                  <c:v>22</c:v>
                </c:pt>
                <c:pt idx="3169">
                  <c:v>22.006944444444443</c:v>
                </c:pt>
                <c:pt idx="3170">
                  <c:v>22.013888888888889</c:v>
                </c:pt>
                <c:pt idx="3171">
                  <c:v>22.020833333333332</c:v>
                </c:pt>
                <c:pt idx="3172">
                  <c:v>22.027777777777775</c:v>
                </c:pt>
                <c:pt idx="3173">
                  <c:v>22.034722222222225</c:v>
                </c:pt>
                <c:pt idx="3174">
                  <c:v>22.041666666666668</c:v>
                </c:pt>
                <c:pt idx="3175">
                  <c:v>22.048611111111111</c:v>
                </c:pt>
                <c:pt idx="3176">
                  <c:v>22.055555555555557</c:v>
                </c:pt>
                <c:pt idx="3177">
                  <c:v>22.0625</c:v>
                </c:pt>
                <c:pt idx="3178">
                  <c:v>22.069444444444443</c:v>
                </c:pt>
                <c:pt idx="3179">
                  <c:v>22.076388888888889</c:v>
                </c:pt>
                <c:pt idx="3180">
                  <c:v>22.083333333333332</c:v>
                </c:pt>
                <c:pt idx="3181">
                  <c:v>22.090277777777775</c:v>
                </c:pt>
                <c:pt idx="3182">
                  <c:v>22.097222222222225</c:v>
                </c:pt>
                <c:pt idx="3183">
                  <c:v>22.104166666666668</c:v>
                </c:pt>
                <c:pt idx="3184">
                  <c:v>22.111111111111111</c:v>
                </c:pt>
                <c:pt idx="3185">
                  <c:v>22.118055555555557</c:v>
                </c:pt>
                <c:pt idx="3186">
                  <c:v>22.125</c:v>
                </c:pt>
                <c:pt idx="3187">
                  <c:v>22.131944444444443</c:v>
                </c:pt>
                <c:pt idx="3188">
                  <c:v>22.138888888888889</c:v>
                </c:pt>
                <c:pt idx="3189">
                  <c:v>22.145833333333332</c:v>
                </c:pt>
                <c:pt idx="3190">
                  <c:v>22.152777777777775</c:v>
                </c:pt>
                <c:pt idx="3191">
                  <c:v>22.159722222222225</c:v>
                </c:pt>
                <c:pt idx="3192">
                  <c:v>22.166666666666668</c:v>
                </c:pt>
                <c:pt idx="3193">
                  <c:v>22.173611111111111</c:v>
                </c:pt>
                <c:pt idx="3194">
                  <c:v>22.180555555555557</c:v>
                </c:pt>
                <c:pt idx="3195">
                  <c:v>22.1875</c:v>
                </c:pt>
                <c:pt idx="3196">
                  <c:v>22.194444444444443</c:v>
                </c:pt>
                <c:pt idx="3197">
                  <c:v>22.201388888888889</c:v>
                </c:pt>
                <c:pt idx="3198">
                  <c:v>22.208333333333332</c:v>
                </c:pt>
                <c:pt idx="3199">
                  <c:v>22.215277777777775</c:v>
                </c:pt>
                <c:pt idx="3200">
                  <c:v>22.222222222222225</c:v>
                </c:pt>
                <c:pt idx="3201">
                  <c:v>22.229166666666668</c:v>
                </c:pt>
                <c:pt idx="3202">
                  <c:v>22.236111111111111</c:v>
                </c:pt>
                <c:pt idx="3203">
                  <c:v>22.243055555555557</c:v>
                </c:pt>
                <c:pt idx="3204">
                  <c:v>22.25</c:v>
                </c:pt>
                <c:pt idx="3205">
                  <c:v>22.256944444444443</c:v>
                </c:pt>
                <c:pt idx="3206">
                  <c:v>22.263888888888889</c:v>
                </c:pt>
                <c:pt idx="3207">
                  <c:v>22.270833333333332</c:v>
                </c:pt>
                <c:pt idx="3208">
                  <c:v>22.277777777777775</c:v>
                </c:pt>
                <c:pt idx="3209">
                  <c:v>22.284722222222225</c:v>
                </c:pt>
                <c:pt idx="3210">
                  <c:v>22.291666666666668</c:v>
                </c:pt>
                <c:pt idx="3211">
                  <c:v>22.298611111111111</c:v>
                </c:pt>
                <c:pt idx="3212">
                  <c:v>22.305555555555557</c:v>
                </c:pt>
                <c:pt idx="3213">
                  <c:v>22.3125</c:v>
                </c:pt>
                <c:pt idx="3214">
                  <c:v>22.319444444444443</c:v>
                </c:pt>
                <c:pt idx="3215">
                  <c:v>22.326388888888889</c:v>
                </c:pt>
                <c:pt idx="3216">
                  <c:v>22.333333333333332</c:v>
                </c:pt>
                <c:pt idx="3217">
                  <c:v>22.340277777777775</c:v>
                </c:pt>
                <c:pt idx="3218">
                  <c:v>22.347222222222225</c:v>
                </c:pt>
                <c:pt idx="3219">
                  <c:v>22.354166666666668</c:v>
                </c:pt>
                <c:pt idx="3220">
                  <c:v>22.361111111111111</c:v>
                </c:pt>
                <c:pt idx="3221">
                  <c:v>22.368055555555557</c:v>
                </c:pt>
                <c:pt idx="3222">
                  <c:v>22.375</c:v>
                </c:pt>
                <c:pt idx="3223">
                  <c:v>22.381944444444443</c:v>
                </c:pt>
                <c:pt idx="3224">
                  <c:v>22.388888888888889</c:v>
                </c:pt>
                <c:pt idx="3225">
                  <c:v>22.395833333333332</c:v>
                </c:pt>
                <c:pt idx="3226">
                  <c:v>22.402777777777775</c:v>
                </c:pt>
                <c:pt idx="3227">
                  <c:v>22.409722222222225</c:v>
                </c:pt>
                <c:pt idx="3228">
                  <c:v>22.416666666666668</c:v>
                </c:pt>
                <c:pt idx="3229">
                  <c:v>22.423611111111111</c:v>
                </c:pt>
                <c:pt idx="3230">
                  <c:v>22.430555555555557</c:v>
                </c:pt>
                <c:pt idx="3231">
                  <c:v>22.4375</c:v>
                </c:pt>
                <c:pt idx="3232">
                  <c:v>22.444444444444443</c:v>
                </c:pt>
                <c:pt idx="3233">
                  <c:v>22.451388888888889</c:v>
                </c:pt>
                <c:pt idx="3234">
                  <c:v>22.458333333333332</c:v>
                </c:pt>
                <c:pt idx="3235">
                  <c:v>22.465277777777775</c:v>
                </c:pt>
                <c:pt idx="3236">
                  <c:v>22.472222222222225</c:v>
                </c:pt>
                <c:pt idx="3237">
                  <c:v>22.479166666666668</c:v>
                </c:pt>
                <c:pt idx="3238">
                  <c:v>22.486111111111111</c:v>
                </c:pt>
                <c:pt idx="3239">
                  <c:v>22.493055555555557</c:v>
                </c:pt>
                <c:pt idx="3240">
                  <c:v>22.5</c:v>
                </c:pt>
                <c:pt idx="3241">
                  <c:v>22.506944444444443</c:v>
                </c:pt>
                <c:pt idx="3242">
                  <c:v>22.513888888888889</c:v>
                </c:pt>
                <c:pt idx="3243">
                  <c:v>22.520833333333332</c:v>
                </c:pt>
                <c:pt idx="3244">
                  <c:v>22.527777777777775</c:v>
                </c:pt>
                <c:pt idx="3245">
                  <c:v>22.534722222222225</c:v>
                </c:pt>
                <c:pt idx="3246">
                  <c:v>22.541666666666668</c:v>
                </c:pt>
                <c:pt idx="3247">
                  <c:v>22.548611111111111</c:v>
                </c:pt>
                <c:pt idx="3248">
                  <c:v>22.555555555555557</c:v>
                </c:pt>
                <c:pt idx="3249">
                  <c:v>22.5625</c:v>
                </c:pt>
                <c:pt idx="3250">
                  <c:v>22.569444444444443</c:v>
                </c:pt>
                <c:pt idx="3251">
                  <c:v>22.576388888888889</c:v>
                </c:pt>
                <c:pt idx="3252">
                  <c:v>22.583333333333332</c:v>
                </c:pt>
                <c:pt idx="3253">
                  <c:v>22.590277777777775</c:v>
                </c:pt>
                <c:pt idx="3254">
                  <c:v>22.597222222222225</c:v>
                </c:pt>
                <c:pt idx="3255">
                  <c:v>22.604166666666668</c:v>
                </c:pt>
                <c:pt idx="3256">
                  <c:v>22.611111111111111</c:v>
                </c:pt>
                <c:pt idx="3257">
                  <c:v>22.618055555555557</c:v>
                </c:pt>
                <c:pt idx="3258">
                  <c:v>22.625</c:v>
                </c:pt>
                <c:pt idx="3259">
                  <c:v>22.631944444444443</c:v>
                </c:pt>
                <c:pt idx="3260">
                  <c:v>22.638888888888889</c:v>
                </c:pt>
                <c:pt idx="3261">
                  <c:v>22.645833333333332</c:v>
                </c:pt>
                <c:pt idx="3262">
                  <c:v>22.652777777777775</c:v>
                </c:pt>
                <c:pt idx="3263">
                  <c:v>22.659722222222225</c:v>
                </c:pt>
                <c:pt idx="3264">
                  <c:v>22.666666666666668</c:v>
                </c:pt>
                <c:pt idx="3265">
                  <c:v>22.673611111111111</c:v>
                </c:pt>
                <c:pt idx="3266">
                  <c:v>22.680555555555557</c:v>
                </c:pt>
                <c:pt idx="3267">
                  <c:v>22.6875</c:v>
                </c:pt>
                <c:pt idx="3268">
                  <c:v>22.694444444444443</c:v>
                </c:pt>
                <c:pt idx="3269">
                  <c:v>22.701388888888889</c:v>
                </c:pt>
                <c:pt idx="3270">
                  <c:v>22.708333333333332</c:v>
                </c:pt>
                <c:pt idx="3271">
                  <c:v>22.715277777777775</c:v>
                </c:pt>
                <c:pt idx="3272">
                  <c:v>22.722222222222225</c:v>
                </c:pt>
                <c:pt idx="3273">
                  <c:v>22.729166666666668</c:v>
                </c:pt>
                <c:pt idx="3274">
                  <c:v>22.736111111111111</c:v>
                </c:pt>
                <c:pt idx="3275">
                  <c:v>22.743055555555557</c:v>
                </c:pt>
                <c:pt idx="3276">
                  <c:v>22.75</c:v>
                </c:pt>
                <c:pt idx="3277">
                  <c:v>22.756944444444443</c:v>
                </c:pt>
                <c:pt idx="3278">
                  <c:v>22.763888888888889</c:v>
                </c:pt>
                <c:pt idx="3279">
                  <c:v>22.770833333333332</c:v>
                </c:pt>
                <c:pt idx="3280">
                  <c:v>22.777777777777775</c:v>
                </c:pt>
                <c:pt idx="3281">
                  <c:v>22.784722222222225</c:v>
                </c:pt>
                <c:pt idx="3282">
                  <c:v>22.791666666666668</c:v>
                </c:pt>
                <c:pt idx="3283">
                  <c:v>22.798611111111111</c:v>
                </c:pt>
                <c:pt idx="3284">
                  <c:v>22.805555555555557</c:v>
                </c:pt>
                <c:pt idx="3285">
                  <c:v>22.8125</c:v>
                </c:pt>
                <c:pt idx="3286">
                  <c:v>22.819444444444443</c:v>
                </c:pt>
                <c:pt idx="3287">
                  <c:v>22.826388888888889</c:v>
                </c:pt>
                <c:pt idx="3288">
                  <c:v>22.833333333333332</c:v>
                </c:pt>
                <c:pt idx="3289">
                  <c:v>22.840277777777775</c:v>
                </c:pt>
                <c:pt idx="3290">
                  <c:v>22.847222222222225</c:v>
                </c:pt>
                <c:pt idx="3291">
                  <c:v>22.854166666666668</c:v>
                </c:pt>
                <c:pt idx="3292">
                  <c:v>22.861111111111111</c:v>
                </c:pt>
                <c:pt idx="3293">
                  <c:v>22.868055555555557</c:v>
                </c:pt>
                <c:pt idx="3294">
                  <c:v>22.875</c:v>
                </c:pt>
                <c:pt idx="3295">
                  <c:v>22.881944444444443</c:v>
                </c:pt>
                <c:pt idx="3296">
                  <c:v>22.888888888888889</c:v>
                </c:pt>
                <c:pt idx="3297">
                  <c:v>22.895833333333332</c:v>
                </c:pt>
                <c:pt idx="3298">
                  <c:v>22.902777777777775</c:v>
                </c:pt>
                <c:pt idx="3299">
                  <c:v>22.909722222222225</c:v>
                </c:pt>
                <c:pt idx="3300">
                  <c:v>22.916666666666668</c:v>
                </c:pt>
                <c:pt idx="3301">
                  <c:v>22.923611111111111</c:v>
                </c:pt>
                <c:pt idx="3302">
                  <c:v>22.930555555555557</c:v>
                </c:pt>
                <c:pt idx="3303">
                  <c:v>22.9375</c:v>
                </c:pt>
                <c:pt idx="3304">
                  <c:v>22.944444444444443</c:v>
                </c:pt>
                <c:pt idx="3305">
                  <c:v>22.951388888888889</c:v>
                </c:pt>
                <c:pt idx="3306">
                  <c:v>22.958333333333332</c:v>
                </c:pt>
                <c:pt idx="3307">
                  <c:v>22.965277777777775</c:v>
                </c:pt>
                <c:pt idx="3308">
                  <c:v>22.972222222222225</c:v>
                </c:pt>
                <c:pt idx="3309">
                  <c:v>22.979166666666668</c:v>
                </c:pt>
                <c:pt idx="3310">
                  <c:v>22.986111111111111</c:v>
                </c:pt>
                <c:pt idx="3311">
                  <c:v>22.993055555555557</c:v>
                </c:pt>
                <c:pt idx="3312">
                  <c:v>23</c:v>
                </c:pt>
                <c:pt idx="3313">
                  <c:v>23.006944444444443</c:v>
                </c:pt>
                <c:pt idx="3314">
                  <c:v>23.013888888888889</c:v>
                </c:pt>
                <c:pt idx="3315">
                  <c:v>23.020833333333332</c:v>
                </c:pt>
                <c:pt idx="3316">
                  <c:v>23.027777777777775</c:v>
                </c:pt>
                <c:pt idx="3317">
                  <c:v>23.034722222222225</c:v>
                </c:pt>
                <c:pt idx="3318">
                  <c:v>23.041666666666668</c:v>
                </c:pt>
                <c:pt idx="3319">
                  <c:v>23.048611111111111</c:v>
                </c:pt>
                <c:pt idx="3320">
                  <c:v>23.055555555555557</c:v>
                </c:pt>
                <c:pt idx="3321">
                  <c:v>23.0625</c:v>
                </c:pt>
                <c:pt idx="3322">
                  <c:v>23.069444444444443</c:v>
                </c:pt>
                <c:pt idx="3323">
                  <c:v>23.076388888888889</c:v>
                </c:pt>
                <c:pt idx="3324">
                  <c:v>23.083333333333332</c:v>
                </c:pt>
                <c:pt idx="3325">
                  <c:v>23.090277777777775</c:v>
                </c:pt>
                <c:pt idx="3326">
                  <c:v>23.097222222222225</c:v>
                </c:pt>
                <c:pt idx="3327">
                  <c:v>23.104166666666668</c:v>
                </c:pt>
                <c:pt idx="3328">
                  <c:v>23.111111111111111</c:v>
                </c:pt>
                <c:pt idx="3329">
                  <c:v>23.118055555555557</c:v>
                </c:pt>
                <c:pt idx="3330">
                  <c:v>23.125</c:v>
                </c:pt>
                <c:pt idx="3331">
                  <c:v>23.131944444444443</c:v>
                </c:pt>
                <c:pt idx="3332">
                  <c:v>23.138888888888889</c:v>
                </c:pt>
                <c:pt idx="3333">
                  <c:v>23.145833333333332</c:v>
                </c:pt>
                <c:pt idx="3334">
                  <c:v>23.152777777777775</c:v>
                </c:pt>
                <c:pt idx="3335">
                  <c:v>23.159722222222225</c:v>
                </c:pt>
                <c:pt idx="3336">
                  <c:v>23.166666666666668</c:v>
                </c:pt>
                <c:pt idx="3337">
                  <c:v>23.173611111111111</c:v>
                </c:pt>
                <c:pt idx="3338">
                  <c:v>23.180555555555557</c:v>
                </c:pt>
                <c:pt idx="3339">
                  <c:v>23.1875</c:v>
                </c:pt>
                <c:pt idx="3340">
                  <c:v>23.194444444444443</c:v>
                </c:pt>
                <c:pt idx="3341">
                  <c:v>23.201388888888889</c:v>
                </c:pt>
                <c:pt idx="3342">
                  <c:v>23.208333333333332</c:v>
                </c:pt>
                <c:pt idx="3343">
                  <c:v>23.215277777777775</c:v>
                </c:pt>
                <c:pt idx="3344">
                  <c:v>23.222222222222225</c:v>
                </c:pt>
                <c:pt idx="3345">
                  <c:v>23.229166666666668</c:v>
                </c:pt>
                <c:pt idx="3346">
                  <c:v>23.236111111111111</c:v>
                </c:pt>
                <c:pt idx="3347">
                  <c:v>23.243055555555557</c:v>
                </c:pt>
                <c:pt idx="3348">
                  <c:v>23.25</c:v>
                </c:pt>
                <c:pt idx="3349">
                  <c:v>23.256944444444443</c:v>
                </c:pt>
                <c:pt idx="3350">
                  <c:v>23.263888888888889</c:v>
                </c:pt>
                <c:pt idx="3351">
                  <c:v>23.270833333333332</c:v>
                </c:pt>
                <c:pt idx="3352">
                  <c:v>23.277777777777775</c:v>
                </c:pt>
                <c:pt idx="3353">
                  <c:v>23.284722222222225</c:v>
                </c:pt>
                <c:pt idx="3354">
                  <c:v>23.291666666666668</c:v>
                </c:pt>
                <c:pt idx="3355">
                  <c:v>23.298611111111111</c:v>
                </c:pt>
                <c:pt idx="3356">
                  <c:v>23.305555555555557</c:v>
                </c:pt>
                <c:pt idx="3357">
                  <c:v>23.3125</c:v>
                </c:pt>
                <c:pt idx="3358">
                  <c:v>23.319444444444443</c:v>
                </c:pt>
                <c:pt idx="3359">
                  <c:v>23.326388888888889</c:v>
                </c:pt>
                <c:pt idx="3360">
                  <c:v>23.333333333333332</c:v>
                </c:pt>
                <c:pt idx="3361">
                  <c:v>23.340277777777775</c:v>
                </c:pt>
                <c:pt idx="3362">
                  <c:v>23.347222222222225</c:v>
                </c:pt>
                <c:pt idx="3363">
                  <c:v>23.354166666666668</c:v>
                </c:pt>
                <c:pt idx="3364">
                  <c:v>23.361111111111111</c:v>
                </c:pt>
                <c:pt idx="3365">
                  <c:v>23.368055555555557</c:v>
                </c:pt>
                <c:pt idx="3366">
                  <c:v>23.375</c:v>
                </c:pt>
                <c:pt idx="3367">
                  <c:v>23.381944444444443</c:v>
                </c:pt>
                <c:pt idx="3368">
                  <c:v>23.388888888888889</c:v>
                </c:pt>
                <c:pt idx="3369">
                  <c:v>23.395833333333332</c:v>
                </c:pt>
                <c:pt idx="3370">
                  <c:v>23.402777777777775</c:v>
                </c:pt>
                <c:pt idx="3371">
                  <c:v>23.409722222222225</c:v>
                </c:pt>
                <c:pt idx="3372">
                  <c:v>23.416666666666668</c:v>
                </c:pt>
                <c:pt idx="3373">
                  <c:v>23.423611111111111</c:v>
                </c:pt>
                <c:pt idx="3374">
                  <c:v>23.430555555555557</c:v>
                </c:pt>
                <c:pt idx="3375">
                  <c:v>23.4375</c:v>
                </c:pt>
                <c:pt idx="3376">
                  <c:v>23.444444444444443</c:v>
                </c:pt>
                <c:pt idx="3377">
                  <c:v>23.451388888888889</c:v>
                </c:pt>
                <c:pt idx="3378">
                  <c:v>23.458333333333332</c:v>
                </c:pt>
                <c:pt idx="3379">
                  <c:v>23.465277777777775</c:v>
                </c:pt>
                <c:pt idx="3380">
                  <c:v>23.472222222222225</c:v>
                </c:pt>
                <c:pt idx="3381">
                  <c:v>23.479166666666668</c:v>
                </c:pt>
                <c:pt idx="3382">
                  <c:v>23.486111111111111</c:v>
                </c:pt>
                <c:pt idx="3383">
                  <c:v>23.493055555555557</c:v>
                </c:pt>
                <c:pt idx="3384">
                  <c:v>23.5</c:v>
                </c:pt>
                <c:pt idx="3385">
                  <c:v>23.506944444444443</c:v>
                </c:pt>
                <c:pt idx="3386">
                  <c:v>23.513888888888889</c:v>
                </c:pt>
                <c:pt idx="3387">
                  <c:v>23.520833333333332</c:v>
                </c:pt>
                <c:pt idx="3388">
                  <c:v>23.527777777777775</c:v>
                </c:pt>
                <c:pt idx="3389">
                  <c:v>23.534722222222225</c:v>
                </c:pt>
                <c:pt idx="3390">
                  <c:v>23.541666666666668</c:v>
                </c:pt>
                <c:pt idx="3391">
                  <c:v>23.548611111111111</c:v>
                </c:pt>
                <c:pt idx="3392">
                  <c:v>23.555555555555557</c:v>
                </c:pt>
                <c:pt idx="3393">
                  <c:v>23.5625</c:v>
                </c:pt>
                <c:pt idx="3394">
                  <c:v>23.569444444444443</c:v>
                </c:pt>
                <c:pt idx="3395">
                  <c:v>23.576388888888889</c:v>
                </c:pt>
                <c:pt idx="3396">
                  <c:v>23.583333333333332</c:v>
                </c:pt>
                <c:pt idx="3397">
                  <c:v>23.590277777777775</c:v>
                </c:pt>
                <c:pt idx="3398">
                  <c:v>23.597222222222225</c:v>
                </c:pt>
                <c:pt idx="3399">
                  <c:v>23.604166666666668</c:v>
                </c:pt>
                <c:pt idx="3400">
                  <c:v>23.611111111111111</c:v>
                </c:pt>
                <c:pt idx="3401">
                  <c:v>23.618055555555557</c:v>
                </c:pt>
                <c:pt idx="3402">
                  <c:v>23.625</c:v>
                </c:pt>
                <c:pt idx="3403">
                  <c:v>23.631944444444443</c:v>
                </c:pt>
                <c:pt idx="3404">
                  <c:v>23.638888888888889</c:v>
                </c:pt>
                <c:pt idx="3405">
                  <c:v>23.645833333333332</c:v>
                </c:pt>
                <c:pt idx="3406">
                  <c:v>23.652777777777775</c:v>
                </c:pt>
                <c:pt idx="3407">
                  <c:v>23.659722222222225</c:v>
                </c:pt>
                <c:pt idx="3408">
                  <c:v>23.666666666666668</c:v>
                </c:pt>
                <c:pt idx="3409">
                  <c:v>23.673611111111111</c:v>
                </c:pt>
                <c:pt idx="3410">
                  <c:v>23.680555555555557</c:v>
                </c:pt>
                <c:pt idx="3411">
                  <c:v>23.6875</c:v>
                </c:pt>
                <c:pt idx="3412">
                  <c:v>23.694444444444443</c:v>
                </c:pt>
                <c:pt idx="3413">
                  <c:v>23.701388888888889</c:v>
                </c:pt>
                <c:pt idx="3414">
                  <c:v>23.708333333333332</c:v>
                </c:pt>
                <c:pt idx="3415">
                  <c:v>23.715277777777775</c:v>
                </c:pt>
                <c:pt idx="3416">
                  <c:v>23.722222222222225</c:v>
                </c:pt>
                <c:pt idx="3417">
                  <c:v>23.729166666666668</c:v>
                </c:pt>
                <c:pt idx="3418">
                  <c:v>23.736111111111111</c:v>
                </c:pt>
                <c:pt idx="3419">
                  <c:v>23.743055555555557</c:v>
                </c:pt>
                <c:pt idx="3420">
                  <c:v>23.75</c:v>
                </c:pt>
                <c:pt idx="3421">
                  <c:v>23.756944444444443</c:v>
                </c:pt>
                <c:pt idx="3422">
                  <c:v>23.763888888888889</c:v>
                </c:pt>
                <c:pt idx="3423">
                  <c:v>23.770833333333332</c:v>
                </c:pt>
                <c:pt idx="3424">
                  <c:v>23.777777777777775</c:v>
                </c:pt>
                <c:pt idx="3425">
                  <c:v>23.784722222222225</c:v>
                </c:pt>
                <c:pt idx="3426">
                  <c:v>23.791666666666668</c:v>
                </c:pt>
                <c:pt idx="3427">
                  <c:v>23.798611111111111</c:v>
                </c:pt>
                <c:pt idx="3428">
                  <c:v>23.805555555555557</c:v>
                </c:pt>
                <c:pt idx="3429">
                  <c:v>23.8125</c:v>
                </c:pt>
                <c:pt idx="3430">
                  <c:v>23.819444444444443</c:v>
                </c:pt>
                <c:pt idx="3431">
                  <c:v>23.826388888888889</c:v>
                </c:pt>
                <c:pt idx="3432">
                  <c:v>23.833333333333332</c:v>
                </c:pt>
                <c:pt idx="3433">
                  <c:v>23.840277777777775</c:v>
                </c:pt>
                <c:pt idx="3434">
                  <c:v>23.847222222222225</c:v>
                </c:pt>
                <c:pt idx="3435">
                  <c:v>23.854166666666668</c:v>
                </c:pt>
                <c:pt idx="3436">
                  <c:v>23.861111111111111</c:v>
                </c:pt>
                <c:pt idx="3437">
                  <c:v>23.868055555555557</c:v>
                </c:pt>
                <c:pt idx="3438">
                  <c:v>23.875</c:v>
                </c:pt>
                <c:pt idx="3439">
                  <c:v>23.881944444444443</c:v>
                </c:pt>
                <c:pt idx="3440">
                  <c:v>23.888888888888889</c:v>
                </c:pt>
                <c:pt idx="3441">
                  <c:v>23.895833333333332</c:v>
                </c:pt>
                <c:pt idx="3442">
                  <c:v>23.902777777777775</c:v>
                </c:pt>
                <c:pt idx="3443">
                  <c:v>23.909722222222225</c:v>
                </c:pt>
                <c:pt idx="3444">
                  <c:v>23.916666666666668</c:v>
                </c:pt>
                <c:pt idx="3445">
                  <c:v>23.923611111111111</c:v>
                </c:pt>
                <c:pt idx="3446">
                  <c:v>23.930555555555557</c:v>
                </c:pt>
                <c:pt idx="3447">
                  <c:v>23.9375</c:v>
                </c:pt>
                <c:pt idx="3448">
                  <c:v>23.944444444444443</c:v>
                </c:pt>
                <c:pt idx="3449">
                  <c:v>23.951388888888889</c:v>
                </c:pt>
                <c:pt idx="3450">
                  <c:v>23.958333333333332</c:v>
                </c:pt>
                <c:pt idx="3451">
                  <c:v>23.965277777777775</c:v>
                </c:pt>
                <c:pt idx="3452">
                  <c:v>23.972222222222225</c:v>
                </c:pt>
                <c:pt idx="3453">
                  <c:v>23.979166666666668</c:v>
                </c:pt>
                <c:pt idx="3454">
                  <c:v>23.986111111111111</c:v>
                </c:pt>
                <c:pt idx="3455">
                  <c:v>23.993055555555557</c:v>
                </c:pt>
                <c:pt idx="3456">
                  <c:v>24</c:v>
                </c:pt>
                <c:pt idx="3457">
                  <c:v>24.006944444444443</c:v>
                </c:pt>
                <c:pt idx="3458">
                  <c:v>24.013888888888889</c:v>
                </c:pt>
                <c:pt idx="3459">
                  <c:v>24.020833333333332</c:v>
                </c:pt>
                <c:pt idx="3460">
                  <c:v>24.027777777777775</c:v>
                </c:pt>
                <c:pt idx="3461">
                  <c:v>24.034722222222225</c:v>
                </c:pt>
                <c:pt idx="3462">
                  <c:v>24.041666666666668</c:v>
                </c:pt>
                <c:pt idx="3463">
                  <c:v>24.048611111111111</c:v>
                </c:pt>
                <c:pt idx="3464">
                  <c:v>24.055555555555557</c:v>
                </c:pt>
                <c:pt idx="3465">
                  <c:v>24.0625</c:v>
                </c:pt>
                <c:pt idx="3466">
                  <c:v>24.069444444444443</c:v>
                </c:pt>
                <c:pt idx="3467">
                  <c:v>24.076388888888889</c:v>
                </c:pt>
                <c:pt idx="3468">
                  <c:v>24.083333333333332</c:v>
                </c:pt>
                <c:pt idx="3469">
                  <c:v>24.090277777777775</c:v>
                </c:pt>
                <c:pt idx="3470">
                  <c:v>24.097222222222225</c:v>
                </c:pt>
                <c:pt idx="3471">
                  <c:v>24.104166666666668</c:v>
                </c:pt>
                <c:pt idx="3472">
                  <c:v>24.111111111111111</c:v>
                </c:pt>
                <c:pt idx="3473">
                  <c:v>24.118055555555557</c:v>
                </c:pt>
                <c:pt idx="3474">
                  <c:v>24.125</c:v>
                </c:pt>
                <c:pt idx="3475">
                  <c:v>24.131944444444443</c:v>
                </c:pt>
                <c:pt idx="3476">
                  <c:v>24.138888888888889</c:v>
                </c:pt>
                <c:pt idx="3477">
                  <c:v>24.145833333333332</c:v>
                </c:pt>
                <c:pt idx="3478">
                  <c:v>24.152777777777775</c:v>
                </c:pt>
                <c:pt idx="3479">
                  <c:v>24.159722222222225</c:v>
                </c:pt>
                <c:pt idx="3480">
                  <c:v>24.166666666666668</c:v>
                </c:pt>
                <c:pt idx="3481">
                  <c:v>24.173611111111111</c:v>
                </c:pt>
                <c:pt idx="3482">
                  <c:v>24.180555555555557</c:v>
                </c:pt>
                <c:pt idx="3483">
                  <c:v>24.1875</c:v>
                </c:pt>
                <c:pt idx="3484">
                  <c:v>24.194444444444443</c:v>
                </c:pt>
                <c:pt idx="3485">
                  <c:v>24.201388888888889</c:v>
                </c:pt>
                <c:pt idx="3486">
                  <c:v>24.208333333333332</c:v>
                </c:pt>
                <c:pt idx="3487">
                  <c:v>24.215277777777775</c:v>
                </c:pt>
                <c:pt idx="3488">
                  <c:v>24.222222222222225</c:v>
                </c:pt>
                <c:pt idx="3489">
                  <c:v>24.229166666666668</c:v>
                </c:pt>
                <c:pt idx="3490">
                  <c:v>24.236111111111111</c:v>
                </c:pt>
                <c:pt idx="3491">
                  <c:v>24.243055555555557</c:v>
                </c:pt>
                <c:pt idx="3492">
                  <c:v>24.25</c:v>
                </c:pt>
                <c:pt idx="3493">
                  <c:v>24.256944444444443</c:v>
                </c:pt>
                <c:pt idx="3494">
                  <c:v>24.263888888888889</c:v>
                </c:pt>
                <c:pt idx="3495">
                  <c:v>24.270833333333332</c:v>
                </c:pt>
                <c:pt idx="3496">
                  <c:v>24.277777777777775</c:v>
                </c:pt>
                <c:pt idx="3497">
                  <c:v>24.284722222222225</c:v>
                </c:pt>
                <c:pt idx="3498">
                  <c:v>24.291666666666668</c:v>
                </c:pt>
                <c:pt idx="3499">
                  <c:v>24.298611111111111</c:v>
                </c:pt>
                <c:pt idx="3500">
                  <c:v>24.305555555555557</c:v>
                </c:pt>
                <c:pt idx="3501">
                  <c:v>24.3125</c:v>
                </c:pt>
                <c:pt idx="3502">
                  <c:v>24.319444444444443</c:v>
                </c:pt>
                <c:pt idx="3503">
                  <c:v>24.326388888888889</c:v>
                </c:pt>
                <c:pt idx="3504">
                  <c:v>24.333333333333332</c:v>
                </c:pt>
                <c:pt idx="3505">
                  <c:v>24.340277777777775</c:v>
                </c:pt>
                <c:pt idx="3506">
                  <c:v>24.347222222222225</c:v>
                </c:pt>
                <c:pt idx="3507">
                  <c:v>24.354166666666668</c:v>
                </c:pt>
                <c:pt idx="3508">
                  <c:v>24.361111111111111</c:v>
                </c:pt>
                <c:pt idx="3509">
                  <c:v>24.368055555555557</c:v>
                </c:pt>
                <c:pt idx="3510">
                  <c:v>24.375</c:v>
                </c:pt>
                <c:pt idx="3511">
                  <c:v>24.381944444444443</c:v>
                </c:pt>
                <c:pt idx="3512">
                  <c:v>24.388888888888889</c:v>
                </c:pt>
                <c:pt idx="3513">
                  <c:v>24.395833333333332</c:v>
                </c:pt>
                <c:pt idx="3514">
                  <c:v>24.402777777777775</c:v>
                </c:pt>
                <c:pt idx="3515">
                  <c:v>24.409722222222225</c:v>
                </c:pt>
                <c:pt idx="3516">
                  <c:v>24.416666666666668</c:v>
                </c:pt>
                <c:pt idx="3517">
                  <c:v>24.423611111111111</c:v>
                </c:pt>
                <c:pt idx="3518">
                  <c:v>24.430555555555557</c:v>
                </c:pt>
                <c:pt idx="3519">
                  <c:v>24.4375</c:v>
                </c:pt>
                <c:pt idx="3520">
                  <c:v>24.444444444444443</c:v>
                </c:pt>
                <c:pt idx="3521">
                  <c:v>24.451388888888889</c:v>
                </c:pt>
                <c:pt idx="3522">
                  <c:v>24.458333333333332</c:v>
                </c:pt>
                <c:pt idx="3523">
                  <c:v>24.465277777777775</c:v>
                </c:pt>
                <c:pt idx="3524">
                  <c:v>24.472222222222225</c:v>
                </c:pt>
                <c:pt idx="3525">
                  <c:v>24.479166666666668</c:v>
                </c:pt>
                <c:pt idx="3526">
                  <c:v>24.486111111111111</c:v>
                </c:pt>
                <c:pt idx="3527">
                  <c:v>24.493055555555557</c:v>
                </c:pt>
                <c:pt idx="3528">
                  <c:v>24.5</c:v>
                </c:pt>
                <c:pt idx="3529">
                  <c:v>24.506944444444443</c:v>
                </c:pt>
                <c:pt idx="3530">
                  <c:v>24.513888888888889</c:v>
                </c:pt>
                <c:pt idx="3531">
                  <c:v>24.520833333333332</c:v>
                </c:pt>
                <c:pt idx="3532">
                  <c:v>24.527777777777775</c:v>
                </c:pt>
                <c:pt idx="3533">
                  <c:v>24.534722222222225</c:v>
                </c:pt>
                <c:pt idx="3534">
                  <c:v>24.541666666666668</c:v>
                </c:pt>
                <c:pt idx="3535">
                  <c:v>24.548611111111111</c:v>
                </c:pt>
                <c:pt idx="3536">
                  <c:v>24.555555555555557</c:v>
                </c:pt>
                <c:pt idx="3537">
                  <c:v>24.5625</c:v>
                </c:pt>
                <c:pt idx="3538">
                  <c:v>24.569444444444443</c:v>
                </c:pt>
                <c:pt idx="3539">
                  <c:v>24.576388888888889</c:v>
                </c:pt>
                <c:pt idx="3540">
                  <c:v>24.583333333333332</c:v>
                </c:pt>
                <c:pt idx="3541">
                  <c:v>24.590277777777775</c:v>
                </c:pt>
                <c:pt idx="3542">
                  <c:v>24.597222222222225</c:v>
                </c:pt>
                <c:pt idx="3543">
                  <c:v>24.604166666666668</c:v>
                </c:pt>
                <c:pt idx="3544">
                  <c:v>24.611111111111111</c:v>
                </c:pt>
                <c:pt idx="3545">
                  <c:v>24.618055555555557</c:v>
                </c:pt>
                <c:pt idx="3546">
                  <c:v>24.625</c:v>
                </c:pt>
                <c:pt idx="3547">
                  <c:v>24.631944444444443</c:v>
                </c:pt>
                <c:pt idx="3548">
                  <c:v>24.638888888888889</c:v>
                </c:pt>
                <c:pt idx="3549">
                  <c:v>24.645833333333332</c:v>
                </c:pt>
                <c:pt idx="3550">
                  <c:v>24.652777777777775</c:v>
                </c:pt>
                <c:pt idx="3551">
                  <c:v>24.659722222222225</c:v>
                </c:pt>
                <c:pt idx="3552">
                  <c:v>24.666666666666668</c:v>
                </c:pt>
                <c:pt idx="3553">
                  <c:v>24.673611111111111</c:v>
                </c:pt>
                <c:pt idx="3554">
                  <c:v>24.680555555555557</c:v>
                </c:pt>
                <c:pt idx="3555">
                  <c:v>24.6875</c:v>
                </c:pt>
                <c:pt idx="3556">
                  <c:v>24.694444444444443</c:v>
                </c:pt>
                <c:pt idx="3557">
                  <c:v>24.701388888888889</c:v>
                </c:pt>
                <c:pt idx="3558">
                  <c:v>24.708333333333332</c:v>
                </c:pt>
                <c:pt idx="3559">
                  <c:v>24.715277777777775</c:v>
                </c:pt>
                <c:pt idx="3560">
                  <c:v>24.722222222222225</c:v>
                </c:pt>
                <c:pt idx="3561">
                  <c:v>24.729166666666668</c:v>
                </c:pt>
                <c:pt idx="3562">
                  <c:v>24.736111111111111</c:v>
                </c:pt>
                <c:pt idx="3563">
                  <c:v>24.743055555555557</c:v>
                </c:pt>
                <c:pt idx="3564">
                  <c:v>24.75</c:v>
                </c:pt>
                <c:pt idx="3565">
                  <c:v>24.756944444444443</c:v>
                </c:pt>
                <c:pt idx="3566">
                  <c:v>24.763888888888889</c:v>
                </c:pt>
                <c:pt idx="3567">
                  <c:v>24.770833333333332</c:v>
                </c:pt>
                <c:pt idx="3568">
                  <c:v>24.777777777777775</c:v>
                </c:pt>
                <c:pt idx="3569">
                  <c:v>24.784722222222225</c:v>
                </c:pt>
                <c:pt idx="3570">
                  <c:v>24.791666666666668</c:v>
                </c:pt>
                <c:pt idx="3571">
                  <c:v>24.798611111111111</c:v>
                </c:pt>
                <c:pt idx="3572">
                  <c:v>24.805555555555557</c:v>
                </c:pt>
                <c:pt idx="3573">
                  <c:v>24.8125</c:v>
                </c:pt>
                <c:pt idx="3574">
                  <c:v>24.819444444444443</c:v>
                </c:pt>
                <c:pt idx="3575">
                  <c:v>24.826388888888889</c:v>
                </c:pt>
                <c:pt idx="3576">
                  <c:v>24.833333333333332</c:v>
                </c:pt>
                <c:pt idx="3577">
                  <c:v>24.840277777777775</c:v>
                </c:pt>
                <c:pt idx="3578">
                  <c:v>24.847222222222225</c:v>
                </c:pt>
                <c:pt idx="3579">
                  <c:v>24.854166666666668</c:v>
                </c:pt>
                <c:pt idx="3580">
                  <c:v>24.861111111111111</c:v>
                </c:pt>
                <c:pt idx="3581">
                  <c:v>24.868055555555557</c:v>
                </c:pt>
                <c:pt idx="3582">
                  <c:v>24.875</c:v>
                </c:pt>
                <c:pt idx="3583">
                  <c:v>24.881944444444443</c:v>
                </c:pt>
                <c:pt idx="3584">
                  <c:v>24.888888888888889</c:v>
                </c:pt>
                <c:pt idx="3585">
                  <c:v>24.895833333333332</c:v>
                </c:pt>
                <c:pt idx="3586">
                  <c:v>24.902777777777775</c:v>
                </c:pt>
                <c:pt idx="3587">
                  <c:v>24.909722222222225</c:v>
                </c:pt>
                <c:pt idx="3588">
                  <c:v>24.916666666666668</c:v>
                </c:pt>
                <c:pt idx="3589">
                  <c:v>24.923611111111111</c:v>
                </c:pt>
                <c:pt idx="3590">
                  <c:v>24.930555555555557</c:v>
                </c:pt>
                <c:pt idx="3591">
                  <c:v>24.9375</c:v>
                </c:pt>
                <c:pt idx="3592">
                  <c:v>24.944444444444443</c:v>
                </c:pt>
                <c:pt idx="3593">
                  <c:v>24.951388888888889</c:v>
                </c:pt>
                <c:pt idx="3594">
                  <c:v>24.958333333333332</c:v>
                </c:pt>
                <c:pt idx="3595">
                  <c:v>24.965277777777775</c:v>
                </c:pt>
                <c:pt idx="3596">
                  <c:v>24.972222222222225</c:v>
                </c:pt>
                <c:pt idx="3597">
                  <c:v>24.979166666666668</c:v>
                </c:pt>
                <c:pt idx="3598">
                  <c:v>24.986111111111111</c:v>
                </c:pt>
                <c:pt idx="3599">
                  <c:v>24.993055555555557</c:v>
                </c:pt>
                <c:pt idx="3600">
                  <c:v>25</c:v>
                </c:pt>
                <c:pt idx="3601">
                  <c:v>25.006944444444443</c:v>
                </c:pt>
                <c:pt idx="3602">
                  <c:v>25.013888888888889</c:v>
                </c:pt>
                <c:pt idx="3603">
                  <c:v>25.020833333333332</c:v>
                </c:pt>
                <c:pt idx="3604">
                  <c:v>25.027777777777775</c:v>
                </c:pt>
                <c:pt idx="3605">
                  <c:v>25.034722222222225</c:v>
                </c:pt>
                <c:pt idx="3606">
                  <c:v>25.041666666666668</c:v>
                </c:pt>
                <c:pt idx="3607">
                  <c:v>25.048611111111111</c:v>
                </c:pt>
                <c:pt idx="3608">
                  <c:v>25.055555555555557</c:v>
                </c:pt>
                <c:pt idx="3609">
                  <c:v>25.0625</c:v>
                </c:pt>
                <c:pt idx="3610">
                  <c:v>25.069444444444443</c:v>
                </c:pt>
                <c:pt idx="3611">
                  <c:v>25.076388888888889</c:v>
                </c:pt>
                <c:pt idx="3612">
                  <c:v>25.083333333333332</c:v>
                </c:pt>
                <c:pt idx="3613">
                  <c:v>25.090277777777775</c:v>
                </c:pt>
                <c:pt idx="3614">
                  <c:v>25.097222222222225</c:v>
                </c:pt>
                <c:pt idx="3615">
                  <c:v>25.104166666666668</c:v>
                </c:pt>
                <c:pt idx="3616">
                  <c:v>25.111111111111111</c:v>
                </c:pt>
                <c:pt idx="3617">
                  <c:v>25.118055555555557</c:v>
                </c:pt>
                <c:pt idx="3618">
                  <c:v>25.125</c:v>
                </c:pt>
                <c:pt idx="3619">
                  <c:v>25.131944444444443</c:v>
                </c:pt>
                <c:pt idx="3620">
                  <c:v>25.138888888888889</c:v>
                </c:pt>
                <c:pt idx="3621">
                  <c:v>25.145833333333332</c:v>
                </c:pt>
                <c:pt idx="3622">
                  <c:v>25.152777777777775</c:v>
                </c:pt>
                <c:pt idx="3623">
                  <c:v>25.159722222222225</c:v>
                </c:pt>
                <c:pt idx="3624">
                  <c:v>25.166666666666668</c:v>
                </c:pt>
                <c:pt idx="3625">
                  <c:v>25.173611111111111</c:v>
                </c:pt>
                <c:pt idx="3626">
                  <c:v>25.180555555555557</c:v>
                </c:pt>
                <c:pt idx="3627">
                  <c:v>25.1875</c:v>
                </c:pt>
                <c:pt idx="3628">
                  <c:v>25.194444444444443</c:v>
                </c:pt>
                <c:pt idx="3629">
                  <c:v>25.201388888888889</c:v>
                </c:pt>
                <c:pt idx="3630">
                  <c:v>25.208333333333332</c:v>
                </c:pt>
                <c:pt idx="3631">
                  <c:v>25.215277777777775</c:v>
                </c:pt>
                <c:pt idx="3632">
                  <c:v>25.222222222222225</c:v>
                </c:pt>
                <c:pt idx="3633">
                  <c:v>25.229166666666668</c:v>
                </c:pt>
                <c:pt idx="3634">
                  <c:v>25.236111111111111</c:v>
                </c:pt>
                <c:pt idx="3635">
                  <c:v>25.243055555555557</c:v>
                </c:pt>
                <c:pt idx="3636">
                  <c:v>25.25</c:v>
                </c:pt>
                <c:pt idx="3637">
                  <c:v>25.256944444444443</c:v>
                </c:pt>
                <c:pt idx="3638">
                  <c:v>25.263888888888889</c:v>
                </c:pt>
                <c:pt idx="3639">
                  <c:v>25.270833333333332</c:v>
                </c:pt>
                <c:pt idx="3640">
                  <c:v>25.277777777777775</c:v>
                </c:pt>
                <c:pt idx="3641">
                  <c:v>25.284722222222225</c:v>
                </c:pt>
                <c:pt idx="3642">
                  <c:v>25.291666666666668</c:v>
                </c:pt>
                <c:pt idx="3643">
                  <c:v>25.298611111111111</c:v>
                </c:pt>
                <c:pt idx="3644">
                  <c:v>25.305555555555557</c:v>
                </c:pt>
                <c:pt idx="3645">
                  <c:v>25.3125</c:v>
                </c:pt>
                <c:pt idx="3646">
                  <c:v>25.319444444444443</c:v>
                </c:pt>
                <c:pt idx="3647">
                  <c:v>25.326388888888889</c:v>
                </c:pt>
                <c:pt idx="3648">
                  <c:v>25.333333333333332</c:v>
                </c:pt>
                <c:pt idx="3649">
                  <c:v>25.340277777777775</c:v>
                </c:pt>
                <c:pt idx="3650">
                  <c:v>25.347222222222225</c:v>
                </c:pt>
                <c:pt idx="3651">
                  <c:v>25.354166666666668</c:v>
                </c:pt>
                <c:pt idx="3652">
                  <c:v>25.361111111111111</c:v>
                </c:pt>
                <c:pt idx="3653">
                  <c:v>25.368055555555557</c:v>
                </c:pt>
                <c:pt idx="3654">
                  <c:v>25.375</c:v>
                </c:pt>
                <c:pt idx="3655">
                  <c:v>25.381944444444443</c:v>
                </c:pt>
                <c:pt idx="3656">
                  <c:v>25.388888888888889</c:v>
                </c:pt>
                <c:pt idx="3657">
                  <c:v>25.395833333333332</c:v>
                </c:pt>
                <c:pt idx="3658">
                  <c:v>25.402777777777775</c:v>
                </c:pt>
                <c:pt idx="3659">
                  <c:v>25.409722222222225</c:v>
                </c:pt>
                <c:pt idx="3660">
                  <c:v>25.416666666666668</c:v>
                </c:pt>
                <c:pt idx="3661">
                  <c:v>25.423611111111111</c:v>
                </c:pt>
                <c:pt idx="3662">
                  <c:v>25.430555555555557</c:v>
                </c:pt>
                <c:pt idx="3663">
                  <c:v>25.4375</c:v>
                </c:pt>
                <c:pt idx="3664">
                  <c:v>25.444444444444443</c:v>
                </c:pt>
                <c:pt idx="3665">
                  <c:v>25.451388888888889</c:v>
                </c:pt>
                <c:pt idx="3666">
                  <c:v>25.458333333333332</c:v>
                </c:pt>
                <c:pt idx="3667">
                  <c:v>25.465277777777775</c:v>
                </c:pt>
                <c:pt idx="3668">
                  <c:v>25.472222222222225</c:v>
                </c:pt>
                <c:pt idx="3669">
                  <c:v>25.479166666666668</c:v>
                </c:pt>
                <c:pt idx="3670">
                  <c:v>25.486111111111111</c:v>
                </c:pt>
                <c:pt idx="3671">
                  <c:v>25.493055555555557</c:v>
                </c:pt>
                <c:pt idx="3672">
                  <c:v>25.5</c:v>
                </c:pt>
                <c:pt idx="3673">
                  <c:v>25.506944444444443</c:v>
                </c:pt>
                <c:pt idx="3674">
                  <c:v>25.513888888888889</c:v>
                </c:pt>
                <c:pt idx="3675">
                  <c:v>25.520833333333332</c:v>
                </c:pt>
                <c:pt idx="3676">
                  <c:v>25.527777777777775</c:v>
                </c:pt>
                <c:pt idx="3677">
                  <c:v>25.534722222222225</c:v>
                </c:pt>
                <c:pt idx="3678">
                  <c:v>25.541666666666668</c:v>
                </c:pt>
                <c:pt idx="3679">
                  <c:v>25.548611111111111</c:v>
                </c:pt>
                <c:pt idx="3680">
                  <c:v>25.555555555555557</c:v>
                </c:pt>
                <c:pt idx="3681">
                  <c:v>25.5625</c:v>
                </c:pt>
                <c:pt idx="3682">
                  <c:v>25.569444444444443</c:v>
                </c:pt>
                <c:pt idx="3683">
                  <c:v>25.576388888888889</c:v>
                </c:pt>
                <c:pt idx="3684">
                  <c:v>25.583333333333332</c:v>
                </c:pt>
                <c:pt idx="3685">
                  <c:v>25.590277777777775</c:v>
                </c:pt>
                <c:pt idx="3686">
                  <c:v>25.597222222222225</c:v>
                </c:pt>
                <c:pt idx="3687">
                  <c:v>25.604166666666668</c:v>
                </c:pt>
                <c:pt idx="3688">
                  <c:v>25.611111111111111</c:v>
                </c:pt>
                <c:pt idx="3689">
                  <c:v>25.618055555555557</c:v>
                </c:pt>
                <c:pt idx="3690">
                  <c:v>25.625</c:v>
                </c:pt>
                <c:pt idx="3691">
                  <c:v>25.631944444444443</c:v>
                </c:pt>
                <c:pt idx="3692">
                  <c:v>25.638888888888889</c:v>
                </c:pt>
                <c:pt idx="3693">
                  <c:v>25.645833333333332</c:v>
                </c:pt>
                <c:pt idx="3694">
                  <c:v>25.652777777777775</c:v>
                </c:pt>
                <c:pt idx="3695">
                  <c:v>25.659722222222225</c:v>
                </c:pt>
                <c:pt idx="3696">
                  <c:v>25.666666666666668</c:v>
                </c:pt>
                <c:pt idx="3697">
                  <c:v>25.673611111111111</c:v>
                </c:pt>
                <c:pt idx="3698">
                  <c:v>25.680555555555557</c:v>
                </c:pt>
                <c:pt idx="3699">
                  <c:v>25.6875</c:v>
                </c:pt>
                <c:pt idx="3700">
                  <c:v>25.694444444444443</c:v>
                </c:pt>
                <c:pt idx="3701">
                  <c:v>25.701388888888889</c:v>
                </c:pt>
                <c:pt idx="3702">
                  <c:v>25.708333333333332</c:v>
                </c:pt>
                <c:pt idx="3703">
                  <c:v>25.715277777777775</c:v>
                </c:pt>
                <c:pt idx="3704">
                  <c:v>25.722222222222225</c:v>
                </c:pt>
                <c:pt idx="3705">
                  <c:v>25.729166666666668</c:v>
                </c:pt>
                <c:pt idx="3706">
                  <c:v>25.736111111111111</c:v>
                </c:pt>
                <c:pt idx="3707">
                  <c:v>25.743055555555557</c:v>
                </c:pt>
                <c:pt idx="3708">
                  <c:v>25.75</c:v>
                </c:pt>
                <c:pt idx="3709">
                  <c:v>25.756944444444443</c:v>
                </c:pt>
                <c:pt idx="3710">
                  <c:v>25.763888888888889</c:v>
                </c:pt>
                <c:pt idx="3711">
                  <c:v>25.770833333333332</c:v>
                </c:pt>
                <c:pt idx="3712">
                  <c:v>25.777777777777775</c:v>
                </c:pt>
                <c:pt idx="3713">
                  <c:v>25.784722222222225</c:v>
                </c:pt>
                <c:pt idx="3714">
                  <c:v>25.791666666666668</c:v>
                </c:pt>
                <c:pt idx="3715">
                  <c:v>25.798611111111111</c:v>
                </c:pt>
                <c:pt idx="3716">
                  <c:v>25.805555555555557</c:v>
                </c:pt>
                <c:pt idx="3717">
                  <c:v>25.8125</c:v>
                </c:pt>
                <c:pt idx="3718">
                  <c:v>25.819444444444443</c:v>
                </c:pt>
                <c:pt idx="3719">
                  <c:v>25.826388888888889</c:v>
                </c:pt>
                <c:pt idx="3720">
                  <c:v>25.833333333333332</c:v>
                </c:pt>
                <c:pt idx="3721">
                  <c:v>25.840277777777775</c:v>
                </c:pt>
                <c:pt idx="3722">
                  <c:v>25.847222222222225</c:v>
                </c:pt>
                <c:pt idx="3723">
                  <c:v>25.854166666666668</c:v>
                </c:pt>
                <c:pt idx="3724">
                  <c:v>25.861111111111111</c:v>
                </c:pt>
                <c:pt idx="3725">
                  <c:v>25.868055555555557</c:v>
                </c:pt>
                <c:pt idx="3726">
                  <c:v>25.875</c:v>
                </c:pt>
                <c:pt idx="3727">
                  <c:v>25.881944444444443</c:v>
                </c:pt>
                <c:pt idx="3728">
                  <c:v>25.888888888888889</c:v>
                </c:pt>
                <c:pt idx="3729">
                  <c:v>25.895833333333332</c:v>
                </c:pt>
                <c:pt idx="3730">
                  <c:v>25.902777777777775</c:v>
                </c:pt>
                <c:pt idx="3731">
                  <c:v>25.909722222222225</c:v>
                </c:pt>
                <c:pt idx="3732">
                  <c:v>25.916666666666668</c:v>
                </c:pt>
                <c:pt idx="3733">
                  <c:v>25.923611111111111</c:v>
                </c:pt>
                <c:pt idx="3734">
                  <c:v>25.930555555555557</c:v>
                </c:pt>
                <c:pt idx="3735">
                  <c:v>25.9375</c:v>
                </c:pt>
                <c:pt idx="3736">
                  <c:v>25.944444444444443</c:v>
                </c:pt>
                <c:pt idx="3737">
                  <c:v>25.951388888888889</c:v>
                </c:pt>
                <c:pt idx="3738">
                  <c:v>25.958333333333332</c:v>
                </c:pt>
                <c:pt idx="3739">
                  <c:v>25.965277777777775</c:v>
                </c:pt>
                <c:pt idx="3740">
                  <c:v>25.972222222222225</c:v>
                </c:pt>
                <c:pt idx="3741">
                  <c:v>25.979166666666668</c:v>
                </c:pt>
                <c:pt idx="3742">
                  <c:v>25.986111111111111</c:v>
                </c:pt>
                <c:pt idx="3743">
                  <c:v>25.993055555555557</c:v>
                </c:pt>
                <c:pt idx="3744">
                  <c:v>26</c:v>
                </c:pt>
                <c:pt idx="3745">
                  <c:v>26.006944444444443</c:v>
                </c:pt>
                <c:pt idx="3746">
                  <c:v>26.013888888888889</c:v>
                </c:pt>
                <c:pt idx="3747">
                  <c:v>26.020833333333332</c:v>
                </c:pt>
                <c:pt idx="3748">
                  <c:v>26.027777777777775</c:v>
                </c:pt>
                <c:pt idx="3749">
                  <c:v>26.034722222222225</c:v>
                </c:pt>
                <c:pt idx="3750">
                  <c:v>26.041666666666668</c:v>
                </c:pt>
                <c:pt idx="3751">
                  <c:v>26.048611111111111</c:v>
                </c:pt>
                <c:pt idx="3752">
                  <c:v>26.055555555555557</c:v>
                </c:pt>
                <c:pt idx="3753">
                  <c:v>26.0625</c:v>
                </c:pt>
                <c:pt idx="3754">
                  <c:v>26.069444444444443</c:v>
                </c:pt>
                <c:pt idx="3755">
                  <c:v>26.076388888888889</c:v>
                </c:pt>
                <c:pt idx="3756">
                  <c:v>26.083333333333332</c:v>
                </c:pt>
                <c:pt idx="3757">
                  <c:v>26.090277777777775</c:v>
                </c:pt>
                <c:pt idx="3758">
                  <c:v>26.097222222222225</c:v>
                </c:pt>
                <c:pt idx="3759">
                  <c:v>26.104166666666668</c:v>
                </c:pt>
                <c:pt idx="3760">
                  <c:v>26.111111111111111</c:v>
                </c:pt>
                <c:pt idx="3761">
                  <c:v>26.118055555555557</c:v>
                </c:pt>
                <c:pt idx="3762">
                  <c:v>26.125</c:v>
                </c:pt>
                <c:pt idx="3763">
                  <c:v>26.131944444444443</c:v>
                </c:pt>
                <c:pt idx="3764">
                  <c:v>26.138888888888889</c:v>
                </c:pt>
                <c:pt idx="3765">
                  <c:v>26.145833333333332</c:v>
                </c:pt>
                <c:pt idx="3766">
                  <c:v>26.152777777777775</c:v>
                </c:pt>
                <c:pt idx="3767">
                  <c:v>26.159722222222225</c:v>
                </c:pt>
                <c:pt idx="3768">
                  <c:v>26.166666666666668</c:v>
                </c:pt>
                <c:pt idx="3769">
                  <c:v>26.173611111111111</c:v>
                </c:pt>
                <c:pt idx="3770">
                  <c:v>26.180555555555557</c:v>
                </c:pt>
                <c:pt idx="3771">
                  <c:v>26.1875</c:v>
                </c:pt>
                <c:pt idx="3772">
                  <c:v>26.194444444444443</c:v>
                </c:pt>
                <c:pt idx="3773">
                  <c:v>26.201388888888889</c:v>
                </c:pt>
                <c:pt idx="3774">
                  <c:v>26.208333333333332</c:v>
                </c:pt>
                <c:pt idx="3775">
                  <c:v>26.215277777777775</c:v>
                </c:pt>
                <c:pt idx="3776">
                  <c:v>26.222222222222225</c:v>
                </c:pt>
                <c:pt idx="3777">
                  <c:v>26.229166666666668</c:v>
                </c:pt>
                <c:pt idx="3778">
                  <c:v>26.236111111111111</c:v>
                </c:pt>
                <c:pt idx="3779">
                  <c:v>26.243055555555557</c:v>
                </c:pt>
                <c:pt idx="3780">
                  <c:v>26.25</c:v>
                </c:pt>
                <c:pt idx="3781">
                  <c:v>26.256944444444443</c:v>
                </c:pt>
                <c:pt idx="3782">
                  <c:v>26.263888888888889</c:v>
                </c:pt>
                <c:pt idx="3783">
                  <c:v>26.270833333333332</c:v>
                </c:pt>
                <c:pt idx="3784">
                  <c:v>26.277777777777775</c:v>
                </c:pt>
                <c:pt idx="3785">
                  <c:v>26.284722222222225</c:v>
                </c:pt>
                <c:pt idx="3786">
                  <c:v>26.291666666666668</c:v>
                </c:pt>
                <c:pt idx="3787">
                  <c:v>26.298611111111111</c:v>
                </c:pt>
                <c:pt idx="3788">
                  <c:v>26.305555555555557</c:v>
                </c:pt>
                <c:pt idx="3789">
                  <c:v>26.3125</c:v>
                </c:pt>
                <c:pt idx="3790">
                  <c:v>26.319444444444443</c:v>
                </c:pt>
                <c:pt idx="3791">
                  <c:v>26.326388888888889</c:v>
                </c:pt>
                <c:pt idx="3792">
                  <c:v>26.333333333333332</c:v>
                </c:pt>
                <c:pt idx="3793">
                  <c:v>26.340277777777775</c:v>
                </c:pt>
                <c:pt idx="3794">
                  <c:v>26.347222222222225</c:v>
                </c:pt>
                <c:pt idx="3795">
                  <c:v>26.354166666666668</c:v>
                </c:pt>
                <c:pt idx="3796">
                  <c:v>26.361111111111111</c:v>
                </c:pt>
                <c:pt idx="3797">
                  <c:v>26.368055555555557</c:v>
                </c:pt>
                <c:pt idx="3798">
                  <c:v>26.375</c:v>
                </c:pt>
                <c:pt idx="3799">
                  <c:v>26.381944444444443</c:v>
                </c:pt>
                <c:pt idx="3800">
                  <c:v>26.388888888888889</c:v>
                </c:pt>
                <c:pt idx="3801">
                  <c:v>26.395833333333332</c:v>
                </c:pt>
                <c:pt idx="3802">
                  <c:v>26.402777777777775</c:v>
                </c:pt>
                <c:pt idx="3803">
                  <c:v>26.409722222222225</c:v>
                </c:pt>
                <c:pt idx="3804">
                  <c:v>26.416666666666668</c:v>
                </c:pt>
                <c:pt idx="3805">
                  <c:v>26.423611111111111</c:v>
                </c:pt>
                <c:pt idx="3806">
                  <c:v>26.430555555555557</c:v>
                </c:pt>
                <c:pt idx="3807">
                  <c:v>26.4375</c:v>
                </c:pt>
                <c:pt idx="3808">
                  <c:v>26.444444444444443</c:v>
                </c:pt>
                <c:pt idx="3809">
                  <c:v>26.451388888888889</c:v>
                </c:pt>
                <c:pt idx="3810">
                  <c:v>26.458333333333332</c:v>
                </c:pt>
                <c:pt idx="3811">
                  <c:v>26.465277777777775</c:v>
                </c:pt>
                <c:pt idx="3812">
                  <c:v>26.472222222222225</c:v>
                </c:pt>
                <c:pt idx="3813">
                  <c:v>26.479166666666668</c:v>
                </c:pt>
                <c:pt idx="3814">
                  <c:v>26.486111111111111</c:v>
                </c:pt>
                <c:pt idx="3815">
                  <c:v>26.493055555555557</c:v>
                </c:pt>
                <c:pt idx="3816">
                  <c:v>26.5</c:v>
                </c:pt>
                <c:pt idx="3817">
                  <c:v>26.506944444444443</c:v>
                </c:pt>
                <c:pt idx="3818">
                  <c:v>26.513888888888889</c:v>
                </c:pt>
                <c:pt idx="3819">
                  <c:v>26.520833333333332</c:v>
                </c:pt>
                <c:pt idx="3820">
                  <c:v>26.527777777777775</c:v>
                </c:pt>
                <c:pt idx="3821">
                  <c:v>26.534722222222225</c:v>
                </c:pt>
                <c:pt idx="3822">
                  <c:v>26.541666666666668</c:v>
                </c:pt>
                <c:pt idx="3823">
                  <c:v>26.548611111111111</c:v>
                </c:pt>
                <c:pt idx="3824">
                  <c:v>26.555555555555557</c:v>
                </c:pt>
                <c:pt idx="3825">
                  <c:v>26.5625</c:v>
                </c:pt>
                <c:pt idx="3826">
                  <c:v>26.569444444444443</c:v>
                </c:pt>
                <c:pt idx="3827">
                  <c:v>26.576388888888889</c:v>
                </c:pt>
                <c:pt idx="3828">
                  <c:v>26.583333333333332</c:v>
                </c:pt>
                <c:pt idx="3829">
                  <c:v>26.590277777777775</c:v>
                </c:pt>
                <c:pt idx="3830">
                  <c:v>26.597222222222225</c:v>
                </c:pt>
                <c:pt idx="3831">
                  <c:v>26.604166666666668</c:v>
                </c:pt>
                <c:pt idx="3832">
                  <c:v>26.611111111111111</c:v>
                </c:pt>
                <c:pt idx="3833">
                  <c:v>26.618055555555557</c:v>
                </c:pt>
                <c:pt idx="3834">
                  <c:v>26.625</c:v>
                </c:pt>
                <c:pt idx="3835">
                  <c:v>26.631944444444443</c:v>
                </c:pt>
                <c:pt idx="3836">
                  <c:v>26.638888888888889</c:v>
                </c:pt>
                <c:pt idx="3837">
                  <c:v>26.645833333333332</c:v>
                </c:pt>
                <c:pt idx="3838">
                  <c:v>26.652777777777775</c:v>
                </c:pt>
                <c:pt idx="3839">
                  <c:v>26.659722222222225</c:v>
                </c:pt>
                <c:pt idx="3840">
                  <c:v>26.666666666666668</c:v>
                </c:pt>
                <c:pt idx="3841">
                  <c:v>26.673611111111111</c:v>
                </c:pt>
                <c:pt idx="3842">
                  <c:v>26.680555555555557</c:v>
                </c:pt>
                <c:pt idx="3843">
                  <c:v>26.6875</c:v>
                </c:pt>
                <c:pt idx="3844">
                  <c:v>26.694444444444443</c:v>
                </c:pt>
                <c:pt idx="3845">
                  <c:v>26.701388888888889</c:v>
                </c:pt>
                <c:pt idx="3846">
                  <c:v>26.708333333333332</c:v>
                </c:pt>
                <c:pt idx="3847">
                  <c:v>26.715277777777775</c:v>
                </c:pt>
                <c:pt idx="3848">
                  <c:v>26.722222222222225</c:v>
                </c:pt>
                <c:pt idx="3849">
                  <c:v>26.729166666666668</c:v>
                </c:pt>
                <c:pt idx="3850">
                  <c:v>26.736111111111111</c:v>
                </c:pt>
                <c:pt idx="3851">
                  <c:v>26.743055555555557</c:v>
                </c:pt>
                <c:pt idx="3852">
                  <c:v>26.75</c:v>
                </c:pt>
                <c:pt idx="3853">
                  <c:v>26.756944444444443</c:v>
                </c:pt>
                <c:pt idx="3854">
                  <c:v>26.763888888888889</c:v>
                </c:pt>
                <c:pt idx="3855">
                  <c:v>26.770833333333332</c:v>
                </c:pt>
                <c:pt idx="3856">
                  <c:v>26.777777777777775</c:v>
                </c:pt>
                <c:pt idx="3857">
                  <c:v>26.784722222222225</c:v>
                </c:pt>
                <c:pt idx="3858">
                  <c:v>26.791666666666668</c:v>
                </c:pt>
                <c:pt idx="3859">
                  <c:v>26.798611111111111</c:v>
                </c:pt>
                <c:pt idx="3860">
                  <c:v>26.805555555555557</c:v>
                </c:pt>
                <c:pt idx="3861">
                  <c:v>26.8125</c:v>
                </c:pt>
                <c:pt idx="3862">
                  <c:v>26.819444444444443</c:v>
                </c:pt>
                <c:pt idx="3863">
                  <c:v>26.826388888888889</c:v>
                </c:pt>
                <c:pt idx="3864">
                  <c:v>26.833333333333332</c:v>
                </c:pt>
                <c:pt idx="3865">
                  <c:v>26.840277777777775</c:v>
                </c:pt>
                <c:pt idx="3866">
                  <c:v>26.847222222222225</c:v>
                </c:pt>
                <c:pt idx="3867">
                  <c:v>26.854166666666668</c:v>
                </c:pt>
                <c:pt idx="3868">
                  <c:v>26.861111111111111</c:v>
                </c:pt>
                <c:pt idx="3869">
                  <c:v>26.868055555555557</c:v>
                </c:pt>
                <c:pt idx="3870">
                  <c:v>26.875</c:v>
                </c:pt>
                <c:pt idx="3871">
                  <c:v>26.881944444444443</c:v>
                </c:pt>
                <c:pt idx="3872">
                  <c:v>26.888888888888889</c:v>
                </c:pt>
                <c:pt idx="3873">
                  <c:v>26.895833333333332</c:v>
                </c:pt>
                <c:pt idx="3874">
                  <c:v>26.902777777777775</c:v>
                </c:pt>
                <c:pt idx="3875">
                  <c:v>26.909722222222225</c:v>
                </c:pt>
                <c:pt idx="3876">
                  <c:v>26.916666666666668</c:v>
                </c:pt>
                <c:pt idx="3877">
                  <c:v>26.923611111111111</c:v>
                </c:pt>
                <c:pt idx="3878">
                  <c:v>26.930555555555557</c:v>
                </c:pt>
                <c:pt idx="3879">
                  <c:v>26.9375</c:v>
                </c:pt>
                <c:pt idx="3880">
                  <c:v>26.944444444444443</c:v>
                </c:pt>
                <c:pt idx="3881">
                  <c:v>26.951388888888889</c:v>
                </c:pt>
                <c:pt idx="3882">
                  <c:v>26.958333333333332</c:v>
                </c:pt>
                <c:pt idx="3883">
                  <c:v>26.965277777777775</c:v>
                </c:pt>
                <c:pt idx="3884">
                  <c:v>26.972222222222225</c:v>
                </c:pt>
                <c:pt idx="3885">
                  <c:v>26.979166666666668</c:v>
                </c:pt>
                <c:pt idx="3886">
                  <c:v>26.986111111111111</c:v>
                </c:pt>
                <c:pt idx="3887">
                  <c:v>26.993055555555557</c:v>
                </c:pt>
                <c:pt idx="3888">
                  <c:v>27</c:v>
                </c:pt>
                <c:pt idx="3889">
                  <c:v>27.006944444444443</c:v>
                </c:pt>
                <c:pt idx="3890">
                  <c:v>27.013888888888889</c:v>
                </c:pt>
                <c:pt idx="3891">
                  <c:v>27.020833333333332</c:v>
                </c:pt>
                <c:pt idx="3892">
                  <c:v>27.027777777777775</c:v>
                </c:pt>
                <c:pt idx="3893">
                  <c:v>27.034722222222225</c:v>
                </c:pt>
                <c:pt idx="3894">
                  <c:v>27.041666666666668</c:v>
                </c:pt>
                <c:pt idx="3895">
                  <c:v>27.048611111111111</c:v>
                </c:pt>
                <c:pt idx="3896">
                  <c:v>27.055555555555557</c:v>
                </c:pt>
                <c:pt idx="3897">
                  <c:v>27.0625</c:v>
                </c:pt>
                <c:pt idx="3898">
                  <c:v>27.069444444444443</c:v>
                </c:pt>
                <c:pt idx="3899">
                  <c:v>27.076388888888889</c:v>
                </c:pt>
                <c:pt idx="3900">
                  <c:v>27.083333333333332</c:v>
                </c:pt>
                <c:pt idx="3901">
                  <c:v>27.090277777777775</c:v>
                </c:pt>
                <c:pt idx="3902">
                  <c:v>27.097222222222225</c:v>
                </c:pt>
                <c:pt idx="3903">
                  <c:v>27.104166666666668</c:v>
                </c:pt>
                <c:pt idx="3904">
                  <c:v>27.111111111111111</c:v>
                </c:pt>
                <c:pt idx="3905">
                  <c:v>27.118055555555557</c:v>
                </c:pt>
                <c:pt idx="3906">
                  <c:v>27.125</c:v>
                </c:pt>
                <c:pt idx="3907">
                  <c:v>27.131944444444443</c:v>
                </c:pt>
                <c:pt idx="3908">
                  <c:v>27.138888888888889</c:v>
                </c:pt>
                <c:pt idx="3909">
                  <c:v>27.145833333333332</c:v>
                </c:pt>
                <c:pt idx="3910">
                  <c:v>27.152777777777775</c:v>
                </c:pt>
                <c:pt idx="3911">
                  <c:v>27.159722222222225</c:v>
                </c:pt>
                <c:pt idx="3912">
                  <c:v>27.166666666666668</c:v>
                </c:pt>
                <c:pt idx="3913">
                  <c:v>27.173611111111111</c:v>
                </c:pt>
                <c:pt idx="3914">
                  <c:v>27.180555555555557</c:v>
                </c:pt>
                <c:pt idx="3915">
                  <c:v>27.1875</c:v>
                </c:pt>
                <c:pt idx="3916">
                  <c:v>27.194444444444443</c:v>
                </c:pt>
                <c:pt idx="3917">
                  <c:v>27.201388888888889</c:v>
                </c:pt>
                <c:pt idx="3918">
                  <c:v>27.208333333333332</c:v>
                </c:pt>
                <c:pt idx="3919">
                  <c:v>27.215277777777775</c:v>
                </c:pt>
                <c:pt idx="3920">
                  <c:v>27.222222222222225</c:v>
                </c:pt>
                <c:pt idx="3921">
                  <c:v>27.229166666666668</c:v>
                </c:pt>
                <c:pt idx="3922">
                  <c:v>27.236111111111111</c:v>
                </c:pt>
                <c:pt idx="3923">
                  <c:v>27.243055555555557</c:v>
                </c:pt>
                <c:pt idx="3924">
                  <c:v>27.25</c:v>
                </c:pt>
                <c:pt idx="3925">
                  <c:v>27.256944444444443</c:v>
                </c:pt>
                <c:pt idx="3926">
                  <c:v>27.263888888888889</c:v>
                </c:pt>
                <c:pt idx="3927">
                  <c:v>27.270833333333332</c:v>
                </c:pt>
                <c:pt idx="3928">
                  <c:v>27.277777777777775</c:v>
                </c:pt>
                <c:pt idx="3929">
                  <c:v>27.284722222222225</c:v>
                </c:pt>
                <c:pt idx="3930">
                  <c:v>27.291666666666668</c:v>
                </c:pt>
                <c:pt idx="3931">
                  <c:v>27.298611111111111</c:v>
                </c:pt>
                <c:pt idx="3932">
                  <c:v>27.305555555555557</c:v>
                </c:pt>
                <c:pt idx="3933">
                  <c:v>27.3125</c:v>
                </c:pt>
                <c:pt idx="3934">
                  <c:v>27.319444444444443</c:v>
                </c:pt>
                <c:pt idx="3935">
                  <c:v>27.326388888888889</c:v>
                </c:pt>
                <c:pt idx="3936">
                  <c:v>27.333333333333332</c:v>
                </c:pt>
                <c:pt idx="3937">
                  <c:v>27.340277777777775</c:v>
                </c:pt>
                <c:pt idx="3938">
                  <c:v>27.347222222222225</c:v>
                </c:pt>
                <c:pt idx="3939">
                  <c:v>27.354166666666668</c:v>
                </c:pt>
                <c:pt idx="3940">
                  <c:v>27.361111111111111</c:v>
                </c:pt>
                <c:pt idx="3941">
                  <c:v>27.368055555555557</c:v>
                </c:pt>
                <c:pt idx="3942">
                  <c:v>27.375</c:v>
                </c:pt>
                <c:pt idx="3943">
                  <c:v>27.381944444444443</c:v>
                </c:pt>
                <c:pt idx="3944">
                  <c:v>27.388888888888889</c:v>
                </c:pt>
                <c:pt idx="3945">
                  <c:v>27.395833333333332</c:v>
                </c:pt>
                <c:pt idx="3946">
                  <c:v>27.402777777777775</c:v>
                </c:pt>
                <c:pt idx="3947">
                  <c:v>27.409722222222225</c:v>
                </c:pt>
                <c:pt idx="3948">
                  <c:v>27.416666666666668</c:v>
                </c:pt>
                <c:pt idx="3949">
                  <c:v>27.423611111111111</c:v>
                </c:pt>
                <c:pt idx="3950">
                  <c:v>27.430555555555557</c:v>
                </c:pt>
                <c:pt idx="3951">
                  <c:v>27.4375</c:v>
                </c:pt>
                <c:pt idx="3952">
                  <c:v>27.444444444444443</c:v>
                </c:pt>
                <c:pt idx="3953">
                  <c:v>27.451388888888889</c:v>
                </c:pt>
                <c:pt idx="3954">
                  <c:v>27.458333333333332</c:v>
                </c:pt>
                <c:pt idx="3955">
                  <c:v>27.465277777777775</c:v>
                </c:pt>
                <c:pt idx="3956">
                  <c:v>27.472222222222225</c:v>
                </c:pt>
                <c:pt idx="3957">
                  <c:v>27.479166666666668</c:v>
                </c:pt>
                <c:pt idx="3958">
                  <c:v>27.486111111111111</c:v>
                </c:pt>
                <c:pt idx="3959">
                  <c:v>27.493055555555557</c:v>
                </c:pt>
                <c:pt idx="3960">
                  <c:v>27.5</c:v>
                </c:pt>
                <c:pt idx="3961">
                  <c:v>27.506944444444443</c:v>
                </c:pt>
                <c:pt idx="3962">
                  <c:v>27.513888888888889</c:v>
                </c:pt>
                <c:pt idx="3963">
                  <c:v>27.520833333333332</c:v>
                </c:pt>
                <c:pt idx="3964">
                  <c:v>27.527777777777775</c:v>
                </c:pt>
                <c:pt idx="3965">
                  <c:v>27.534722222222225</c:v>
                </c:pt>
                <c:pt idx="3966">
                  <c:v>27.541666666666668</c:v>
                </c:pt>
                <c:pt idx="3967">
                  <c:v>27.548611111111111</c:v>
                </c:pt>
                <c:pt idx="3968">
                  <c:v>27.555555555555557</c:v>
                </c:pt>
                <c:pt idx="3969">
                  <c:v>27.5625</c:v>
                </c:pt>
                <c:pt idx="3970">
                  <c:v>27.569444444444443</c:v>
                </c:pt>
                <c:pt idx="3971">
                  <c:v>27.576388888888889</c:v>
                </c:pt>
                <c:pt idx="3972">
                  <c:v>27.583333333333332</c:v>
                </c:pt>
                <c:pt idx="3973">
                  <c:v>27.590277777777775</c:v>
                </c:pt>
                <c:pt idx="3974">
                  <c:v>27.597222222222225</c:v>
                </c:pt>
                <c:pt idx="3975">
                  <c:v>27.604166666666668</c:v>
                </c:pt>
                <c:pt idx="3976">
                  <c:v>27.611111111111111</c:v>
                </c:pt>
                <c:pt idx="3977">
                  <c:v>27.618055555555557</c:v>
                </c:pt>
                <c:pt idx="3978">
                  <c:v>27.625</c:v>
                </c:pt>
                <c:pt idx="3979">
                  <c:v>27.631944444444443</c:v>
                </c:pt>
                <c:pt idx="3980">
                  <c:v>27.638888888888889</c:v>
                </c:pt>
                <c:pt idx="3981">
                  <c:v>27.645833333333332</c:v>
                </c:pt>
                <c:pt idx="3982">
                  <c:v>27.652777777777775</c:v>
                </c:pt>
                <c:pt idx="3983">
                  <c:v>27.659722222222225</c:v>
                </c:pt>
                <c:pt idx="3984">
                  <c:v>27.666666666666668</c:v>
                </c:pt>
                <c:pt idx="3985">
                  <c:v>27.673611111111111</c:v>
                </c:pt>
                <c:pt idx="3986">
                  <c:v>27.680555555555557</c:v>
                </c:pt>
                <c:pt idx="3987">
                  <c:v>27.6875</c:v>
                </c:pt>
                <c:pt idx="3988">
                  <c:v>27.694444444444443</c:v>
                </c:pt>
                <c:pt idx="3989">
                  <c:v>27.701388888888889</c:v>
                </c:pt>
                <c:pt idx="3990">
                  <c:v>27.708333333333332</c:v>
                </c:pt>
                <c:pt idx="3991">
                  <c:v>27.715277777777775</c:v>
                </c:pt>
                <c:pt idx="3992">
                  <c:v>27.722222222222225</c:v>
                </c:pt>
                <c:pt idx="3993">
                  <c:v>27.729166666666668</c:v>
                </c:pt>
                <c:pt idx="3994">
                  <c:v>27.736111111111111</c:v>
                </c:pt>
                <c:pt idx="3995">
                  <c:v>27.743055555555557</c:v>
                </c:pt>
                <c:pt idx="3996">
                  <c:v>27.75</c:v>
                </c:pt>
                <c:pt idx="3997">
                  <c:v>27.756944444444443</c:v>
                </c:pt>
                <c:pt idx="3998">
                  <c:v>27.763888888888889</c:v>
                </c:pt>
                <c:pt idx="3999">
                  <c:v>27.770833333333332</c:v>
                </c:pt>
                <c:pt idx="4000">
                  <c:v>27.777777777777775</c:v>
                </c:pt>
                <c:pt idx="4001">
                  <c:v>27.784722222222225</c:v>
                </c:pt>
                <c:pt idx="4002">
                  <c:v>27.791666666666668</c:v>
                </c:pt>
                <c:pt idx="4003">
                  <c:v>27.798611111111111</c:v>
                </c:pt>
                <c:pt idx="4004">
                  <c:v>27.805555555555557</c:v>
                </c:pt>
                <c:pt idx="4005">
                  <c:v>27.8125</c:v>
                </c:pt>
                <c:pt idx="4006">
                  <c:v>27.819444444444443</c:v>
                </c:pt>
                <c:pt idx="4007">
                  <c:v>27.826388888888889</c:v>
                </c:pt>
                <c:pt idx="4008">
                  <c:v>27.833333333333332</c:v>
                </c:pt>
                <c:pt idx="4009">
                  <c:v>27.840277777777775</c:v>
                </c:pt>
                <c:pt idx="4010">
                  <c:v>27.847222222222225</c:v>
                </c:pt>
                <c:pt idx="4011">
                  <c:v>27.854166666666668</c:v>
                </c:pt>
                <c:pt idx="4012">
                  <c:v>27.861111111111111</c:v>
                </c:pt>
                <c:pt idx="4013">
                  <c:v>27.868055555555557</c:v>
                </c:pt>
                <c:pt idx="4014">
                  <c:v>27.875</c:v>
                </c:pt>
                <c:pt idx="4015">
                  <c:v>27.881944444444443</c:v>
                </c:pt>
                <c:pt idx="4016">
                  <c:v>27.888888888888889</c:v>
                </c:pt>
                <c:pt idx="4017">
                  <c:v>27.895833333333332</c:v>
                </c:pt>
                <c:pt idx="4018">
                  <c:v>27.902777777777775</c:v>
                </c:pt>
                <c:pt idx="4019">
                  <c:v>27.909722222222225</c:v>
                </c:pt>
                <c:pt idx="4020">
                  <c:v>27.916666666666668</c:v>
                </c:pt>
                <c:pt idx="4021">
                  <c:v>27.923611111111111</c:v>
                </c:pt>
                <c:pt idx="4022">
                  <c:v>27.930555555555557</c:v>
                </c:pt>
                <c:pt idx="4023">
                  <c:v>27.9375</c:v>
                </c:pt>
                <c:pt idx="4024">
                  <c:v>27.944444444444443</c:v>
                </c:pt>
                <c:pt idx="4025">
                  <c:v>27.951388888888889</c:v>
                </c:pt>
                <c:pt idx="4026">
                  <c:v>27.958333333333332</c:v>
                </c:pt>
                <c:pt idx="4027">
                  <c:v>27.965277777777775</c:v>
                </c:pt>
                <c:pt idx="4028">
                  <c:v>27.972222222222225</c:v>
                </c:pt>
                <c:pt idx="4029">
                  <c:v>27.979166666666668</c:v>
                </c:pt>
                <c:pt idx="4030">
                  <c:v>27.986111111111111</c:v>
                </c:pt>
                <c:pt idx="4031">
                  <c:v>27.993055555555557</c:v>
                </c:pt>
                <c:pt idx="4032">
                  <c:v>28</c:v>
                </c:pt>
                <c:pt idx="4033">
                  <c:v>28.006944444444443</c:v>
                </c:pt>
                <c:pt idx="4034">
                  <c:v>28.013888888888889</c:v>
                </c:pt>
                <c:pt idx="4035">
                  <c:v>28.020833333333332</c:v>
                </c:pt>
                <c:pt idx="4036">
                  <c:v>28.027777777777775</c:v>
                </c:pt>
                <c:pt idx="4037">
                  <c:v>28.034722222222225</c:v>
                </c:pt>
                <c:pt idx="4038">
                  <c:v>28.041666666666668</c:v>
                </c:pt>
                <c:pt idx="4039">
                  <c:v>28.048611111111111</c:v>
                </c:pt>
                <c:pt idx="4040">
                  <c:v>28.055555555555557</c:v>
                </c:pt>
                <c:pt idx="4041">
                  <c:v>28.0625</c:v>
                </c:pt>
                <c:pt idx="4042">
                  <c:v>28.069444444444443</c:v>
                </c:pt>
                <c:pt idx="4043">
                  <c:v>28.076388888888889</c:v>
                </c:pt>
                <c:pt idx="4044">
                  <c:v>28.083333333333332</c:v>
                </c:pt>
                <c:pt idx="4045">
                  <c:v>28.090277777777775</c:v>
                </c:pt>
                <c:pt idx="4046">
                  <c:v>28.097222222222225</c:v>
                </c:pt>
                <c:pt idx="4047">
                  <c:v>28.104166666666668</c:v>
                </c:pt>
                <c:pt idx="4048">
                  <c:v>28.111111111111111</c:v>
                </c:pt>
                <c:pt idx="4049">
                  <c:v>28.118055555555557</c:v>
                </c:pt>
                <c:pt idx="4050">
                  <c:v>28.125</c:v>
                </c:pt>
                <c:pt idx="4051">
                  <c:v>28.131944444444443</c:v>
                </c:pt>
                <c:pt idx="4052">
                  <c:v>28.138888888888889</c:v>
                </c:pt>
                <c:pt idx="4053">
                  <c:v>28.145833333333332</c:v>
                </c:pt>
                <c:pt idx="4054">
                  <c:v>28.152777777777775</c:v>
                </c:pt>
                <c:pt idx="4055">
                  <c:v>28.159722222222225</c:v>
                </c:pt>
                <c:pt idx="4056">
                  <c:v>28.166666666666668</c:v>
                </c:pt>
                <c:pt idx="4057">
                  <c:v>28.173611111111111</c:v>
                </c:pt>
                <c:pt idx="4058">
                  <c:v>28.180555555555557</c:v>
                </c:pt>
                <c:pt idx="4059">
                  <c:v>28.1875</c:v>
                </c:pt>
                <c:pt idx="4060">
                  <c:v>28.194444444444443</c:v>
                </c:pt>
                <c:pt idx="4061">
                  <c:v>28.201388888888889</c:v>
                </c:pt>
                <c:pt idx="4062">
                  <c:v>28.208333333333332</c:v>
                </c:pt>
                <c:pt idx="4063">
                  <c:v>28.215277777777775</c:v>
                </c:pt>
                <c:pt idx="4064">
                  <c:v>28.222222222222225</c:v>
                </c:pt>
                <c:pt idx="4065">
                  <c:v>28.229166666666668</c:v>
                </c:pt>
                <c:pt idx="4066">
                  <c:v>28.236111111111111</c:v>
                </c:pt>
                <c:pt idx="4067">
                  <c:v>28.243055555555557</c:v>
                </c:pt>
                <c:pt idx="4068">
                  <c:v>28.25</c:v>
                </c:pt>
                <c:pt idx="4069">
                  <c:v>28.256944444444443</c:v>
                </c:pt>
                <c:pt idx="4070">
                  <c:v>28.263888888888889</c:v>
                </c:pt>
                <c:pt idx="4071">
                  <c:v>28.270833333333332</c:v>
                </c:pt>
                <c:pt idx="4072">
                  <c:v>28.277777777777775</c:v>
                </c:pt>
                <c:pt idx="4073">
                  <c:v>28.284722222222225</c:v>
                </c:pt>
                <c:pt idx="4074">
                  <c:v>28.291666666666668</c:v>
                </c:pt>
                <c:pt idx="4075">
                  <c:v>28.298611111111111</c:v>
                </c:pt>
                <c:pt idx="4076">
                  <c:v>28.305555555555557</c:v>
                </c:pt>
                <c:pt idx="4077">
                  <c:v>28.3125</c:v>
                </c:pt>
                <c:pt idx="4078">
                  <c:v>28.319444444444443</c:v>
                </c:pt>
                <c:pt idx="4079">
                  <c:v>28.326388888888889</c:v>
                </c:pt>
                <c:pt idx="4080">
                  <c:v>28.333333333333332</c:v>
                </c:pt>
                <c:pt idx="4081">
                  <c:v>28.340277777777775</c:v>
                </c:pt>
                <c:pt idx="4082">
                  <c:v>28.347222222222225</c:v>
                </c:pt>
                <c:pt idx="4083">
                  <c:v>28.354166666666668</c:v>
                </c:pt>
                <c:pt idx="4084">
                  <c:v>28.361111111111111</c:v>
                </c:pt>
                <c:pt idx="4085">
                  <c:v>28.368055555555557</c:v>
                </c:pt>
                <c:pt idx="4086">
                  <c:v>28.375</c:v>
                </c:pt>
                <c:pt idx="4087">
                  <c:v>28.381944444444443</c:v>
                </c:pt>
                <c:pt idx="4088">
                  <c:v>28.388888888888889</c:v>
                </c:pt>
                <c:pt idx="4089">
                  <c:v>28.395833333333332</c:v>
                </c:pt>
                <c:pt idx="4090">
                  <c:v>28.402777777777775</c:v>
                </c:pt>
                <c:pt idx="4091">
                  <c:v>28.409722222222225</c:v>
                </c:pt>
                <c:pt idx="4092">
                  <c:v>28.416666666666668</c:v>
                </c:pt>
                <c:pt idx="4093">
                  <c:v>28.423611111111111</c:v>
                </c:pt>
                <c:pt idx="4094">
                  <c:v>28.430555555555557</c:v>
                </c:pt>
                <c:pt idx="4095">
                  <c:v>28.4375</c:v>
                </c:pt>
                <c:pt idx="4096">
                  <c:v>28.444444444444443</c:v>
                </c:pt>
                <c:pt idx="4097">
                  <c:v>28.451388888888889</c:v>
                </c:pt>
                <c:pt idx="4098">
                  <c:v>28.458333333333332</c:v>
                </c:pt>
                <c:pt idx="4099">
                  <c:v>28.465277777777775</c:v>
                </c:pt>
                <c:pt idx="4100">
                  <c:v>28.472222222222225</c:v>
                </c:pt>
                <c:pt idx="4101">
                  <c:v>28.479166666666668</c:v>
                </c:pt>
                <c:pt idx="4102">
                  <c:v>28.486111111111111</c:v>
                </c:pt>
                <c:pt idx="4103">
                  <c:v>28.493055555555557</c:v>
                </c:pt>
                <c:pt idx="4104">
                  <c:v>28.5</c:v>
                </c:pt>
                <c:pt idx="4105">
                  <c:v>28.506944444444443</c:v>
                </c:pt>
                <c:pt idx="4106">
                  <c:v>28.513888888888889</c:v>
                </c:pt>
                <c:pt idx="4107">
                  <c:v>28.520833333333332</c:v>
                </c:pt>
                <c:pt idx="4108">
                  <c:v>28.527777777777775</c:v>
                </c:pt>
                <c:pt idx="4109">
                  <c:v>28.534722222222225</c:v>
                </c:pt>
                <c:pt idx="4110">
                  <c:v>28.541666666666668</c:v>
                </c:pt>
                <c:pt idx="4111">
                  <c:v>28.548611111111111</c:v>
                </c:pt>
                <c:pt idx="4112">
                  <c:v>28.555555555555557</c:v>
                </c:pt>
                <c:pt idx="4113">
                  <c:v>28.5625</c:v>
                </c:pt>
                <c:pt idx="4114">
                  <c:v>28.569444444444443</c:v>
                </c:pt>
                <c:pt idx="4115">
                  <c:v>28.576388888888889</c:v>
                </c:pt>
                <c:pt idx="4116">
                  <c:v>28.583333333333332</c:v>
                </c:pt>
                <c:pt idx="4117">
                  <c:v>28.590277777777775</c:v>
                </c:pt>
                <c:pt idx="4118">
                  <c:v>28.597222222222225</c:v>
                </c:pt>
                <c:pt idx="4119">
                  <c:v>28.604166666666668</c:v>
                </c:pt>
                <c:pt idx="4120">
                  <c:v>28.611111111111111</c:v>
                </c:pt>
                <c:pt idx="4121">
                  <c:v>28.618055555555557</c:v>
                </c:pt>
                <c:pt idx="4122">
                  <c:v>28.625</c:v>
                </c:pt>
                <c:pt idx="4123">
                  <c:v>28.631944444444443</c:v>
                </c:pt>
                <c:pt idx="4124">
                  <c:v>28.638888888888889</c:v>
                </c:pt>
                <c:pt idx="4125">
                  <c:v>28.645833333333332</c:v>
                </c:pt>
                <c:pt idx="4126">
                  <c:v>28.652777777777775</c:v>
                </c:pt>
                <c:pt idx="4127">
                  <c:v>28.659722222222225</c:v>
                </c:pt>
                <c:pt idx="4128">
                  <c:v>28.666666666666668</c:v>
                </c:pt>
                <c:pt idx="4129">
                  <c:v>28.673611111111111</c:v>
                </c:pt>
                <c:pt idx="4130">
                  <c:v>28.680555555555557</c:v>
                </c:pt>
                <c:pt idx="4131">
                  <c:v>28.6875</c:v>
                </c:pt>
                <c:pt idx="4132">
                  <c:v>28.694444444444443</c:v>
                </c:pt>
                <c:pt idx="4133">
                  <c:v>28.701388888888889</c:v>
                </c:pt>
                <c:pt idx="4134">
                  <c:v>28.708333333333332</c:v>
                </c:pt>
                <c:pt idx="4135">
                  <c:v>28.715277777777775</c:v>
                </c:pt>
                <c:pt idx="4136">
                  <c:v>28.722222222222225</c:v>
                </c:pt>
                <c:pt idx="4137">
                  <c:v>28.729166666666668</c:v>
                </c:pt>
                <c:pt idx="4138">
                  <c:v>28.736111111111111</c:v>
                </c:pt>
                <c:pt idx="4139">
                  <c:v>28.743055555555557</c:v>
                </c:pt>
                <c:pt idx="4140">
                  <c:v>28.75</c:v>
                </c:pt>
                <c:pt idx="4141">
                  <c:v>28.756944444444443</c:v>
                </c:pt>
                <c:pt idx="4142">
                  <c:v>28.763888888888889</c:v>
                </c:pt>
                <c:pt idx="4143">
                  <c:v>28.770833333333332</c:v>
                </c:pt>
                <c:pt idx="4144">
                  <c:v>28.777777777777775</c:v>
                </c:pt>
                <c:pt idx="4145">
                  <c:v>28.784722222222225</c:v>
                </c:pt>
                <c:pt idx="4146">
                  <c:v>28.791666666666668</c:v>
                </c:pt>
                <c:pt idx="4147">
                  <c:v>28.798611111111111</c:v>
                </c:pt>
                <c:pt idx="4148">
                  <c:v>28.805555555555557</c:v>
                </c:pt>
                <c:pt idx="4149">
                  <c:v>28.8125</c:v>
                </c:pt>
                <c:pt idx="4150">
                  <c:v>28.819444444444443</c:v>
                </c:pt>
                <c:pt idx="4151">
                  <c:v>28.826388888888889</c:v>
                </c:pt>
                <c:pt idx="4152">
                  <c:v>28.833333333333332</c:v>
                </c:pt>
                <c:pt idx="4153">
                  <c:v>28.840277777777775</c:v>
                </c:pt>
                <c:pt idx="4154">
                  <c:v>28.847222222222225</c:v>
                </c:pt>
                <c:pt idx="4155">
                  <c:v>28.854166666666668</c:v>
                </c:pt>
                <c:pt idx="4156">
                  <c:v>28.861111111111111</c:v>
                </c:pt>
                <c:pt idx="4157">
                  <c:v>28.868055555555557</c:v>
                </c:pt>
                <c:pt idx="4158">
                  <c:v>28.875</c:v>
                </c:pt>
                <c:pt idx="4159">
                  <c:v>28.881944444444443</c:v>
                </c:pt>
                <c:pt idx="4160">
                  <c:v>28.888888888888889</c:v>
                </c:pt>
                <c:pt idx="4161">
                  <c:v>28.895833333333332</c:v>
                </c:pt>
                <c:pt idx="4162">
                  <c:v>28.902777777777775</c:v>
                </c:pt>
                <c:pt idx="4163">
                  <c:v>28.909722222222225</c:v>
                </c:pt>
                <c:pt idx="4164">
                  <c:v>28.916666666666668</c:v>
                </c:pt>
                <c:pt idx="4165">
                  <c:v>28.923611111111111</c:v>
                </c:pt>
                <c:pt idx="4166">
                  <c:v>28.930555555555557</c:v>
                </c:pt>
                <c:pt idx="4167">
                  <c:v>28.9375</c:v>
                </c:pt>
                <c:pt idx="4168">
                  <c:v>28.944444444444443</c:v>
                </c:pt>
                <c:pt idx="4169">
                  <c:v>28.951388888888889</c:v>
                </c:pt>
                <c:pt idx="4170">
                  <c:v>28.958333333333332</c:v>
                </c:pt>
                <c:pt idx="4171">
                  <c:v>28.965277777777775</c:v>
                </c:pt>
                <c:pt idx="4172">
                  <c:v>28.972222222222225</c:v>
                </c:pt>
                <c:pt idx="4173">
                  <c:v>28.979166666666668</c:v>
                </c:pt>
                <c:pt idx="4174">
                  <c:v>28.986111111111111</c:v>
                </c:pt>
                <c:pt idx="4175">
                  <c:v>28.993055555555557</c:v>
                </c:pt>
                <c:pt idx="4176">
                  <c:v>29</c:v>
                </c:pt>
                <c:pt idx="4177">
                  <c:v>29.006944444444443</c:v>
                </c:pt>
                <c:pt idx="4178">
                  <c:v>29.013888888888889</c:v>
                </c:pt>
                <c:pt idx="4179">
                  <c:v>29.020833333333332</c:v>
                </c:pt>
                <c:pt idx="4180">
                  <c:v>29.027777777777775</c:v>
                </c:pt>
                <c:pt idx="4181">
                  <c:v>29.034722222222225</c:v>
                </c:pt>
                <c:pt idx="4182">
                  <c:v>29.041666666666668</c:v>
                </c:pt>
                <c:pt idx="4183">
                  <c:v>29.048611111111111</c:v>
                </c:pt>
                <c:pt idx="4184">
                  <c:v>29.055555555555557</c:v>
                </c:pt>
                <c:pt idx="4185">
                  <c:v>29.0625</c:v>
                </c:pt>
                <c:pt idx="4186">
                  <c:v>29.069444444444443</c:v>
                </c:pt>
                <c:pt idx="4187">
                  <c:v>29.076388888888889</c:v>
                </c:pt>
                <c:pt idx="4188">
                  <c:v>29.083333333333332</c:v>
                </c:pt>
                <c:pt idx="4189">
                  <c:v>29.090277777777775</c:v>
                </c:pt>
                <c:pt idx="4190">
                  <c:v>29.097222222222225</c:v>
                </c:pt>
                <c:pt idx="4191">
                  <c:v>29.104166666666668</c:v>
                </c:pt>
                <c:pt idx="4192">
                  <c:v>29.111111111111111</c:v>
                </c:pt>
                <c:pt idx="4193">
                  <c:v>29.118055555555557</c:v>
                </c:pt>
                <c:pt idx="4194">
                  <c:v>29.125</c:v>
                </c:pt>
                <c:pt idx="4195">
                  <c:v>29.131944444444443</c:v>
                </c:pt>
                <c:pt idx="4196">
                  <c:v>29.138888888888889</c:v>
                </c:pt>
                <c:pt idx="4197">
                  <c:v>29.145833333333332</c:v>
                </c:pt>
                <c:pt idx="4198">
                  <c:v>29.152777777777775</c:v>
                </c:pt>
                <c:pt idx="4199">
                  <c:v>29.159722222222225</c:v>
                </c:pt>
                <c:pt idx="4200">
                  <c:v>29.166666666666668</c:v>
                </c:pt>
                <c:pt idx="4201">
                  <c:v>29.173611111111111</c:v>
                </c:pt>
                <c:pt idx="4202">
                  <c:v>29.180555555555557</c:v>
                </c:pt>
                <c:pt idx="4203">
                  <c:v>29.1875</c:v>
                </c:pt>
                <c:pt idx="4204">
                  <c:v>29.194444444444443</c:v>
                </c:pt>
                <c:pt idx="4205">
                  <c:v>29.201388888888889</c:v>
                </c:pt>
                <c:pt idx="4206">
                  <c:v>29.208333333333332</c:v>
                </c:pt>
                <c:pt idx="4207">
                  <c:v>29.215277777777775</c:v>
                </c:pt>
                <c:pt idx="4208">
                  <c:v>29.222222222222225</c:v>
                </c:pt>
                <c:pt idx="4209">
                  <c:v>29.229166666666668</c:v>
                </c:pt>
                <c:pt idx="4210">
                  <c:v>29.236111111111111</c:v>
                </c:pt>
                <c:pt idx="4211">
                  <c:v>29.243055555555557</c:v>
                </c:pt>
                <c:pt idx="4212">
                  <c:v>29.25</c:v>
                </c:pt>
                <c:pt idx="4213">
                  <c:v>29.256944444444443</c:v>
                </c:pt>
                <c:pt idx="4214">
                  <c:v>29.263888888888889</c:v>
                </c:pt>
                <c:pt idx="4215">
                  <c:v>29.270833333333332</c:v>
                </c:pt>
                <c:pt idx="4216">
                  <c:v>29.277777777777775</c:v>
                </c:pt>
                <c:pt idx="4217">
                  <c:v>29.284722222222225</c:v>
                </c:pt>
                <c:pt idx="4218">
                  <c:v>29.291666666666668</c:v>
                </c:pt>
                <c:pt idx="4219">
                  <c:v>29.298611111111111</c:v>
                </c:pt>
                <c:pt idx="4220">
                  <c:v>29.305555555555557</c:v>
                </c:pt>
                <c:pt idx="4221">
                  <c:v>29.3125</c:v>
                </c:pt>
                <c:pt idx="4222">
                  <c:v>29.319444444444443</c:v>
                </c:pt>
                <c:pt idx="4223">
                  <c:v>29.326388888888889</c:v>
                </c:pt>
                <c:pt idx="4224">
                  <c:v>29.333333333333332</c:v>
                </c:pt>
                <c:pt idx="4225">
                  <c:v>29.340277777777775</c:v>
                </c:pt>
                <c:pt idx="4226">
                  <c:v>29.347222222222225</c:v>
                </c:pt>
                <c:pt idx="4227">
                  <c:v>29.354166666666668</c:v>
                </c:pt>
                <c:pt idx="4228">
                  <c:v>29.361111111111111</c:v>
                </c:pt>
                <c:pt idx="4229">
                  <c:v>29.368055555555557</c:v>
                </c:pt>
                <c:pt idx="4230">
                  <c:v>29.375</c:v>
                </c:pt>
                <c:pt idx="4231">
                  <c:v>29.381944444444443</c:v>
                </c:pt>
                <c:pt idx="4232">
                  <c:v>29.388888888888889</c:v>
                </c:pt>
                <c:pt idx="4233">
                  <c:v>29.395833333333332</c:v>
                </c:pt>
                <c:pt idx="4234">
                  <c:v>29.402777777777775</c:v>
                </c:pt>
                <c:pt idx="4235">
                  <c:v>29.409722222222225</c:v>
                </c:pt>
                <c:pt idx="4236">
                  <c:v>29.416666666666668</c:v>
                </c:pt>
                <c:pt idx="4237">
                  <c:v>29.423611111111111</c:v>
                </c:pt>
                <c:pt idx="4238">
                  <c:v>29.430555555555557</c:v>
                </c:pt>
                <c:pt idx="4239">
                  <c:v>29.4375</c:v>
                </c:pt>
                <c:pt idx="4240">
                  <c:v>29.444444444444443</c:v>
                </c:pt>
                <c:pt idx="4241">
                  <c:v>29.451388888888889</c:v>
                </c:pt>
                <c:pt idx="4242">
                  <c:v>29.458333333333332</c:v>
                </c:pt>
                <c:pt idx="4243">
                  <c:v>29.465277777777775</c:v>
                </c:pt>
                <c:pt idx="4244">
                  <c:v>29.472222222222225</c:v>
                </c:pt>
                <c:pt idx="4245">
                  <c:v>29.479166666666668</c:v>
                </c:pt>
                <c:pt idx="4246">
                  <c:v>29.486111111111111</c:v>
                </c:pt>
                <c:pt idx="4247">
                  <c:v>29.493055555555557</c:v>
                </c:pt>
                <c:pt idx="4248">
                  <c:v>29.5</c:v>
                </c:pt>
                <c:pt idx="4249">
                  <c:v>29.506944444444443</c:v>
                </c:pt>
                <c:pt idx="4250">
                  <c:v>29.513888888888889</c:v>
                </c:pt>
                <c:pt idx="4251">
                  <c:v>29.520833333333332</c:v>
                </c:pt>
                <c:pt idx="4252">
                  <c:v>29.527777777777775</c:v>
                </c:pt>
                <c:pt idx="4253">
                  <c:v>29.534722222222225</c:v>
                </c:pt>
                <c:pt idx="4254">
                  <c:v>29.541666666666668</c:v>
                </c:pt>
                <c:pt idx="4255">
                  <c:v>29.548611111111111</c:v>
                </c:pt>
                <c:pt idx="4256">
                  <c:v>29.555555555555557</c:v>
                </c:pt>
                <c:pt idx="4257">
                  <c:v>29.5625</c:v>
                </c:pt>
                <c:pt idx="4258">
                  <c:v>29.569444444444443</c:v>
                </c:pt>
                <c:pt idx="4259">
                  <c:v>29.576388888888889</c:v>
                </c:pt>
                <c:pt idx="4260">
                  <c:v>29.583333333333332</c:v>
                </c:pt>
                <c:pt idx="4261">
                  <c:v>29.590277777777775</c:v>
                </c:pt>
                <c:pt idx="4262">
                  <c:v>29.597222222222225</c:v>
                </c:pt>
                <c:pt idx="4263">
                  <c:v>29.604166666666668</c:v>
                </c:pt>
                <c:pt idx="4264">
                  <c:v>29.611111111111111</c:v>
                </c:pt>
                <c:pt idx="4265">
                  <c:v>29.618055555555557</c:v>
                </c:pt>
                <c:pt idx="4266">
                  <c:v>29.625</c:v>
                </c:pt>
                <c:pt idx="4267">
                  <c:v>29.631944444444443</c:v>
                </c:pt>
                <c:pt idx="4268">
                  <c:v>29.638888888888889</c:v>
                </c:pt>
                <c:pt idx="4269">
                  <c:v>29.645833333333332</c:v>
                </c:pt>
                <c:pt idx="4270">
                  <c:v>29.652777777777775</c:v>
                </c:pt>
                <c:pt idx="4271">
                  <c:v>29.659722222222225</c:v>
                </c:pt>
                <c:pt idx="4272">
                  <c:v>29.666666666666668</c:v>
                </c:pt>
                <c:pt idx="4273">
                  <c:v>29.673611111111111</c:v>
                </c:pt>
                <c:pt idx="4274">
                  <c:v>29.680555555555557</c:v>
                </c:pt>
                <c:pt idx="4275">
                  <c:v>29.6875</c:v>
                </c:pt>
                <c:pt idx="4276">
                  <c:v>29.694444444444443</c:v>
                </c:pt>
                <c:pt idx="4277">
                  <c:v>29.701388888888889</c:v>
                </c:pt>
                <c:pt idx="4278">
                  <c:v>29.708333333333332</c:v>
                </c:pt>
                <c:pt idx="4279">
                  <c:v>29.715277777777775</c:v>
                </c:pt>
                <c:pt idx="4280">
                  <c:v>29.722222222222225</c:v>
                </c:pt>
                <c:pt idx="4281">
                  <c:v>29.729166666666668</c:v>
                </c:pt>
                <c:pt idx="4282">
                  <c:v>29.736111111111111</c:v>
                </c:pt>
                <c:pt idx="4283">
                  <c:v>29.743055555555557</c:v>
                </c:pt>
                <c:pt idx="4284">
                  <c:v>29.75</c:v>
                </c:pt>
                <c:pt idx="4285">
                  <c:v>29.756944444444443</c:v>
                </c:pt>
                <c:pt idx="4286">
                  <c:v>29.763888888888889</c:v>
                </c:pt>
                <c:pt idx="4287">
                  <c:v>29.770833333333332</c:v>
                </c:pt>
                <c:pt idx="4288">
                  <c:v>29.777777777777775</c:v>
                </c:pt>
                <c:pt idx="4289">
                  <c:v>29.784722222222225</c:v>
                </c:pt>
                <c:pt idx="4290">
                  <c:v>29.791666666666668</c:v>
                </c:pt>
                <c:pt idx="4291">
                  <c:v>29.798611111111111</c:v>
                </c:pt>
                <c:pt idx="4292">
                  <c:v>29.805555555555557</c:v>
                </c:pt>
                <c:pt idx="4293">
                  <c:v>29.8125</c:v>
                </c:pt>
                <c:pt idx="4294">
                  <c:v>29.819444444444443</c:v>
                </c:pt>
                <c:pt idx="4295">
                  <c:v>29.826388888888889</c:v>
                </c:pt>
                <c:pt idx="4296">
                  <c:v>29.833333333333332</c:v>
                </c:pt>
                <c:pt idx="4297">
                  <c:v>29.840277777777775</c:v>
                </c:pt>
                <c:pt idx="4298">
                  <c:v>29.847222222222225</c:v>
                </c:pt>
                <c:pt idx="4299">
                  <c:v>29.854166666666668</c:v>
                </c:pt>
                <c:pt idx="4300">
                  <c:v>29.861111111111111</c:v>
                </c:pt>
                <c:pt idx="4301">
                  <c:v>29.868055555555557</c:v>
                </c:pt>
                <c:pt idx="4302">
                  <c:v>29.875</c:v>
                </c:pt>
                <c:pt idx="4303">
                  <c:v>29.881944444444443</c:v>
                </c:pt>
                <c:pt idx="4304">
                  <c:v>29.888888888888889</c:v>
                </c:pt>
                <c:pt idx="4305">
                  <c:v>29.895833333333332</c:v>
                </c:pt>
                <c:pt idx="4306">
                  <c:v>29.902777777777775</c:v>
                </c:pt>
                <c:pt idx="4307">
                  <c:v>29.909722222222225</c:v>
                </c:pt>
                <c:pt idx="4308">
                  <c:v>29.916666666666668</c:v>
                </c:pt>
                <c:pt idx="4309">
                  <c:v>29.923611111111111</c:v>
                </c:pt>
                <c:pt idx="4310">
                  <c:v>29.930555555555557</c:v>
                </c:pt>
                <c:pt idx="4311">
                  <c:v>29.9375</c:v>
                </c:pt>
                <c:pt idx="4312">
                  <c:v>29.944444444444443</c:v>
                </c:pt>
                <c:pt idx="4313">
                  <c:v>29.951388888888889</c:v>
                </c:pt>
                <c:pt idx="4314">
                  <c:v>29.958333333333332</c:v>
                </c:pt>
                <c:pt idx="4315">
                  <c:v>29.965277777777775</c:v>
                </c:pt>
                <c:pt idx="4316">
                  <c:v>29.972222222222225</c:v>
                </c:pt>
                <c:pt idx="4317">
                  <c:v>29.979166666666668</c:v>
                </c:pt>
                <c:pt idx="4318">
                  <c:v>29.986111111111111</c:v>
                </c:pt>
                <c:pt idx="4319">
                  <c:v>29.993055555555557</c:v>
                </c:pt>
                <c:pt idx="4320">
                  <c:v>30</c:v>
                </c:pt>
                <c:pt idx="4321">
                  <c:v>30.006944444444443</c:v>
                </c:pt>
                <c:pt idx="4322">
                  <c:v>30.013888888888889</c:v>
                </c:pt>
                <c:pt idx="4323">
                  <c:v>30.020833333333332</c:v>
                </c:pt>
                <c:pt idx="4324">
                  <c:v>30.027777777777775</c:v>
                </c:pt>
                <c:pt idx="4325">
                  <c:v>30.034722222222225</c:v>
                </c:pt>
                <c:pt idx="4326">
                  <c:v>30.041666666666668</c:v>
                </c:pt>
                <c:pt idx="4327">
                  <c:v>30.048611111111111</c:v>
                </c:pt>
                <c:pt idx="4328">
                  <c:v>30.055555555555557</c:v>
                </c:pt>
                <c:pt idx="4329">
                  <c:v>30.0625</c:v>
                </c:pt>
                <c:pt idx="4330">
                  <c:v>30.069444444444443</c:v>
                </c:pt>
                <c:pt idx="4331">
                  <c:v>30.076388888888889</c:v>
                </c:pt>
                <c:pt idx="4332">
                  <c:v>30.083333333333332</c:v>
                </c:pt>
                <c:pt idx="4333">
                  <c:v>30.090277777777775</c:v>
                </c:pt>
                <c:pt idx="4334">
                  <c:v>30.097222222222225</c:v>
                </c:pt>
                <c:pt idx="4335">
                  <c:v>30.104166666666668</c:v>
                </c:pt>
                <c:pt idx="4336">
                  <c:v>30.111111111111111</c:v>
                </c:pt>
                <c:pt idx="4337">
                  <c:v>30.118055555555557</c:v>
                </c:pt>
                <c:pt idx="4338">
                  <c:v>30.125</c:v>
                </c:pt>
                <c:pt idx="4339">
                  <c:v>30.131944444444443</c:v>
                </c:pt>
                <c:pt idx="4340">
                  <c:v>30.138888888888889</c:v>
                </c:pt>
                <c:pt idx="4341">
                  <c:v>30.145833333333332</c:v>
                </c:pt>
                <c:pt idx="4342">
                  <c:v>30.152777777777775</c:v>
                </c:pt>
                <c:pt idx="4343">
                  <c:v>30.159722222222225</c:v>
                </c:pt>
                <c:pt idx="4344">
                  <c:v>30.166666666666668</c:v>
                </c:pt>
                <c:pt idx="4345">
                  <c:v>30.173611111111111</c:v>
                </c:pt>
                <c:pt idx="4346">
                  <c:v>30.180555555555557</c:v>
                </c:pt>
                <c:pt idx="4347">
                  <c:v>30.1875</c:v>
                </c:pt>
                <c:pt idx="4348">
                  <c:v>30.194444444444443</c:v>
                </c:pt>
                <c:pt idx="4349">
                  <c:v>30.201388888888889</c:v>
                </c:pt>
                <c:pt idx="4350">
                  <c:v>30.208333333333332</c:v>
                </c:pt>
                <c:pt idx="4351">
                  <c:v>30.215277777777775</c:v>
                </c:pt>
                <c:pt idx="4352">
                  <c:v>30.222222222222225</c:v>
                </c:pt>
                <c:pt idx="4353">
                  <c:v>30.229166666666668</c:v>
                </c:pt>
                <c:pt idx="4354">
                  <c:v>30.236111111111111</c:v>
                </c:pt>
                <c:pt idx="4355">
                  <c:v>30.243055555555557</c:v>
                </c:pt>
                <c:pt idx="4356">
                  <c:v>30.25</c:v>
                </c:pt>
                <c:pt idx="4357">
                  <c:v>30.256944444444443</c:v>
                </c:pt>
                <c:pt idx="4358">
                  <c:v>30.263888888888889</c:v>
                </c:pt>
                <c:pt idx="4359">
                  <c:v>30.270833333333332</c:v>
                </c:pt>
                <c:pt idx="4360">
                  <c:v>30.277777777777775</c:v>
                </c:pt>
                <c:pt idx="4361">
                  <c:v>30.284722222222225</c:v>
                </c:pt>
                <c:pt idx="4362">
                  <c:v>30.291666666666668</c:v>
                </c:pt>
                <c:pt idx="4363">
                  <c:v>30.298611111111111</c:v>
                </c:pt>
                <c:pt idx="4364">
                  <c:v>30.305555555555557</c:v>
                </c:pt>
                <c:pt idx="4365">
                  <c:v>30.3125</c:v>
                </c:pt>
                <c:pt idx="4366">
                  <c:v>30.319444444444443</c:v>
                </c:pt>
                <c:pt idx="4367">
                  <c:v>30.326388888888889</c:v>
                </c:pt>
                <c:pt idx="4368">
                  <c:v>30.333333333333332</c:v>
                </c:pt>
                <c:pt idx="4369">
                  <c:v>30.340277777777775</c:v>
                </c:pt>
                <c:pt idx="4370">
                  <c:v>30.347222222222225</c:v>
                </c:pt>
                <c:pt idx="4371">
                  <c:v>30.354166666666668</c:v>
                </c:pt>
                <c:pt idx="4372">
                  <c:v>30.361111111111111</c:v>
                </c:pt>
                <c:pt idx="4373">
                  <c:v>30.368055555555557</c:v>
                </c:pt>
                <c:pt idx="4374">
                  <c:v>30.375</c:v>
                </c:pt>
                <c:pt idx="4375">
                  <c:v>30.381944444444443</c:v>
                </c:pt>
                <c:pt idx="4376">
                  <c:v>30.388888888888889</c:v>
                </c:pt>
                <c:pt idx="4377">
                  <c:v>30.395833333333332</c:v>
                </c:pt>
                <c:pt idx="4378">
                  <c:v>30.402777777777775</c:v>
                </c:pt>
                <c:pt idx="4379">
                  <c:v>30.409722222222225</c:v>
                </c:pt>
                <c:pt idx="4380">
                  <c:v>30.416666666666668</c:v>
                </c:pt>
                <c:pt idx="4381">
                  <c:v>30.423611111111111</c:v>
                </c:pt>
                <c:pt idx="4382">
                  <c:v>30.430555555555557</c:v>
                </c:pt>
                <c:pt idx="4383">
                  <c:v>30.4375</c:v>
                </c:pt>
                <c:pt idx="4384">
                  <c:v>30.444444444444443</c:v>
                </c:pt>
                <c:pt idx="4385">
                  <c:v>30.451388888888889</c:v>
                </c:pt>
                <c:pt idx="4386">
                  <c:v>30.458333333333332</c:v>
                </c:pt>
                <c:pt idx="4387">
                  <c:v>30.465277777777775</c:v>
                </c:pt>
                <c:pt idx="4388">
                  <c:v>30.472222222222225</c:v>
                </c:pt>
                <c:pt idx="4389">
                  <c:v>30.479166666666668</c:v>
                </c:pt>
                <c:pt idx="4390">
                  <c:v>30.486111111111111</c:v>
                </c:pt>
                <c:pt idx="4391">
                  <c:v>30.493055555555557</c:v>
                </c:pt>
                <c:pt idx="4392">
                  <c:v>30.5</c:v>
                </c:pt>
                <c:pt idx="4393">
                  <c:v>30.506944444444443</c:v>
                </c:pt>
                <c:pt idx="4394">
                  <c:v>30.513888888888889</c:v>
                </c:pt>
                <c:pt idx="4395">
                  <c:v>30.520833333333332</c:v>
                </c:pt>
                <c:pt idx="4396">
                  <c:v>30.527777777777775</c:v>
                </c:pt>
                <c:pt idx="4397">
                  <c:v>30.534722222222225</c:v>
                </c:pt>
                <c:pt idx="4398">
                  <c:v>30.541666666666668</c:v>
                </c:pt>
                <c:pt idx="4399">
                  <c:v>30.548611111111111</c:v>
                </c:pt>
                <c:pt idx="4400">
                  <c:v>30.555555555555557</c:v>
                </c:pt>
                <c:pt idx="4401">
                  <c:v>30.5625</c:v>
                </c:pt>
                <c:pt idx="4402">
                  <c:v>30.569444444444443</c:v>
                </c:pt>
                <c:pt idx="4403">
                  <c:v>30.576388888888889</c:v>
                </c:pt>
                <c:pt idx="4404">
                  <c:v>30.583333333333332</c:v>
                </c:pt>
                <c:pt idx="4405">
                  <c:v>30.590277777777775</c:v>
                </c:pt>
                <c:pt idx="4406">
                  <c:v>30.597222222222225</c:v>
                </c:pt>
                <c:pt idx="4407">
                  <c:v>30.604166666666668</c:v>
                </c:pt>
                <c:pt idx="4408">
                  <c:v>30.611111111111111</c:v>
                </c:pt>
                <c:pt idx="4409">
                  <c:v>30.618055555555557</c:v>
                </c:pt>
                <c:pt idx="4410">
                  <c:v>30.625</c:v>
                </c:pt>
                <c:pt idx="4411">
                  <c:v>30.631944444444443</c:v>
                </c:pt>
                <c:pt idx="4412">
                  <c:v>30.638888888888889</c:v>
                </c:pt>
                <c:pt idx="4413">
                  <c:v>30.645833333333332</c:v>
                </c:pt>
                <c:pt idx="4414">
                  <c:v>30.652777777777775</c:v>
                </c:pt>
                <c:pt idx="4415">
                  <c:v>30.659722222222225</c:v>
                </c:pt>
                <c:pt idx="4416">
                  <c:v>30.666666666666668</c:v>
                </c:pt>
                <c:pt idx="4417">
                  <c:v>30.673611111111111</c:v>
                </c:pt>
                <c:pt idx="4418">
                  <c:v>30.680555555555557</c:v>
                </c:pt>
                <c:pt idx="4419">
                  <c:v>30.6875</c:v>
                </c:pt>
                <c:pt idx="4420">
                  <c:v>30.694444444444443</c:v>
                </c:pt>
                <c:pt idx="4421">
                  <c:v>30.701388888888889</c:v>
                </c:pt>
                <c:pt idx="4422">
                  <c:v>30.708333333333332</c:v>
                </c:pt>
                <c:pt idx="4423">
                  <c:v>30.715277777777775</c:v>
                </c:pt>
                <c:pt idx="4424">
                  <c:v>30.722222222222225</c:v>
                </c:pt>
                <c:pt idx="4425">
                  <c:v>30.729166666666668</c:v>
                </c:pt>
                <c:pt idx="4426">
                  <c:v>30.736111111111111</c:v>
                </c:pt>
                <c:pt idx="4427">
                  <c:v>30.743055555555557</c:v>
                </c:pt>
                <c:pt idx="4428">
                  <c:v>30.75</c:v>
                </c:pt>
                <c:pt idx="4429">
                  <c:v>30.756944444444443</c:v>
                </c:pt>
                <c:pt idx="4430">
                  <c:v>30.763888888888889</c:v>
                </c:pt>
                <c:pt idx="4431">
                  <c:v>30.770833333333332</c:v>
                </c:pt>
                <c:pt idx="4432">
                  <c:v>30.777777777777775</c:v>
                </c:pt>
                <c:pt idx="4433">
                  <c:v>30.784722222222225</c:v>
                </c:pt>
                <c:pt idx="4434">
                  <c:v>30.791666666666668</c:v>
                </c:pt>
                <c:pt idx="4435">
                  <c:v>30.798611111111111</c:v>
                </c:pt>
                <c:pt idx="4436">
                  <c:v>30.805555555555557</c:v>
                </c:pt>
                <c:pt idx="4437">
                  <c:v>30.8125</c:v>
                </c:pt>
                <c:pt idx="4438">
                  <c:v>30.819444444444443</c:v>
                </c:pt>
                <c:pt idx="4439">
                  <c:v>30.826388888888889</c:v>
                </c:pt>
                <c:pt idx="4440">
                  <c:v>30.833333333333332</c:v>
                </c:pt>
                <c:pt idx="4441">
                  <c:v>30.840277777777775</c:v>
                </c:pt>
                <c:pt idx="4442">
                  <c:v>30.847222222222225</c:v>
                </c:pt>
                <c:pt idx="4443">
                  <c:v>30.854166666666668</c:v>
                </c:pt>
                <c:pt idx="4444">
                  <c:v>30.861111111111111</c:v>
                </c:pt>
                <c:pt idx="4445">
                  <c:v>30.868055555555557</c:v>
                </c:pt>
                <c:pt idx="4446">
                  <c:v>30.875</c:v>
                </c:pt>
                <c:pt idx="4447">
                  <c:v>30.881944444444443</c:v>
                </c:pt>
                <c:pt idx="4448">
                  <c:v>30.888888888888889</c:v>
                </c:pt>
                <c:pt idx="4449">
                  <c:v>30.895833333333332</c:v>
                </c:pt>
                <c:pt idx="4450">
                  <c:v>30.902777777777775</c:v>
                </c:pt>
                <c:pt idx="4451">
                  <c:v>30.909722222222225</c:v>
                </c:pt>
                <c:pt idx="4452">
                  <c:v>30.916666666666668</c:v>
                </c:pt>
                <c:pt idx="4453">
                  <c:v>30.923611111111111</c:v>
                </c:pt>
                <c:pt idx="4454">
                  <c:v>30.930555555555557</c:v>
                </c:pt>
                <c:pt idx="4455">
                  <c:v>30.9375</c:v>
                </c:pt>
                <c:pt idx="4456">
                  <c:v>30.944444444444443</c:v>
                </c:pt>
                <c:pt idx="4457">
                  <c:v>30.951388888888889</c:v>
                </c:pt>
                <c:pt idx="4458">
                  <c:v>30.958333333333332</c:v>
                </c:pt>
                <c:pt idx="4459">
                  <c:v>30.965277777777775</c:v>
                </c:pt>
                <c:pt idx="4460">
                  <c:v>30.972222222222225</c:v>
                </c:pt>
                <c:pt idx="4461">
                  <c:v>30.979166666666668</c:v>
                </c:pt>
                <c:pt idx="4462">
                  <c:v>30.986111111111111</c:v>
                </c:pt>
                <c:pt idx="4463">
                  <c:v>30.993055555555557</c:v>
                </c:pt>
                <c:pt idx="4464">
                  <c:v>31</c:v>
                </c:pt>
                <c:pt idx="4465">
                  <c:v>31.006944444444443</c:v>
                </c:pt>
                <c:pt idx="4466">
                  <c:v>31.013888888888889</c:v>
                </c:pt>
                <c:pt idx="4467">
                  <c:v>31.020833333333332</c:v>
                </c:pt>
                <c:pt idx="4468">
                  <c:v>31.027777777777775</c:v>
                </c:pt>
                <c:pt idx="4469">
                  <c:v>31.034722222222225</c:v>
                </c:pt>
                <c:pt idx="4470">
                  <c:v>31.041666666666668</c:v>
                </c:pt>
                <c:pt idx="4471">
                  <c:v>31.048611111111111</c:v>
                </c:pt>
                <c:pt idx="4472">
                  <c:v>31.055555555555557</c:v>
                </c:pt>
                <c:pt idx="4473">
                  <c:v>31.0625</c:v>
                </c:pt>
                <c:pt idx="4474">
                  <c:v>31.069444444444443</c:v>
                </c:pt>
                <c:pt idx="4475">
                  <c:v>31.076388888888889</c:v>
                </c:pt>
                <c:pt idx="4476">
                  <c:v>31.083333333333332</c:v>
                </c:pt>
                <c:pt idx="4477">
                  <c:v>31.090277777777775</c:v>
                </c:pt>
                <c:pt idx="4478">
                  <c:v>31.097222222222225</c:v>
                </c:pt>
                <c:pt idx="4479">
                  <c:v>31.104166666666668</c:v>
                </c:pt>
                <c:pt idx="4480">
                  <c:v>31.111111111111111</c:v>
                </c:pt>
                <c:pt idx="4481">
                  <c:v>31.118055555555557</c:v>
                </c:pt>
                <c:pt idx="4482">
                  <c:v>31.125</c:v>
                </c:pt>
                <c:pt idx="4483">
                  <c:v>31.131944444444443</c:v>
                </c:pt>
                <c:pt idx="4484">
                  <c:v>31.138888888888889</c:v>
                </c:pt>
                <c:pt idx="4485">
                  <c:v>31.145833333333332</c:v>
                </c:pt>
                <c:pt idx="4486">
                  <c:v>31.152777777777775</c:v>
                </c:pt>
                <c:pt idx="4487">
                  <c:v>31.159722222222225</c:v>
                </c:pt>
                <c:pt idx="4488">
                  <c:v>31.166666666666668</c:v>
                </c:pt>
                <c:pt idx="4489">
                  <c:v>31.173611111111111</c:v>
                </c:pt>
                <c:pt idx="4490">
                  <c:v>31.180555555555557</c:v>
                </c:pt>
                <c:pt idx="4491">
                  <c:v>31.1875</c:v>
                </c:pt>
                <c:pt idx="4492">
                  <c:v>31.194444444444443</c:v>
                </c:pt>
                <c:pt idx="4493">
                  <c:v>31.201388888888889</c:v>
                </c:pt>
                <c:pt idx="4494">
                  <c:v>31.208333333333332</c:v>
                </c:pt>
                <c:pt idx="4495">
                  <c:v>31.215277777777775</c:v>
                </c:pt>
                <c:pt idx="4496">
                  <c:v>31.222222222222225</c:v>
                </c:pt>
                <c:pt idx="4497">
                  <c:v>31.229166666666668</c:v>
                </c:pt>
                <c:pt idx="4498">
                  <c:v>31.236111111111111</c:v>
                </c:pt>
                <c:pt idx="4499">
                  <c:v>31.243055555555557</c:v>
                </c:pt>
                <c:pt idx="4500">
                  <c:v>31.25</c:v>
                </c:pt>
                <c:pt idx="4501">
                  <c:v>31.256944444444443</c:v>
                </c:pt>
                <c:pt idx="4502">
                  <c:v>31.263888888888889</c:v>
                </c:pt>
                <c:pt idx="4503">
                  <c:v>31.270833333333332</c:v>
                </c:pt>
                <c:pt idx="4504">
                  <c:v>31.277777777777775</c:v>
                </c:pt>
                <c:pt idx="4505">
                  <c:v>31.284722222222225</c:v>
                </c:pt>
                <c:pt idx="4506">
                  <c:v>31.291666666666668</c:v>
                </c:pt>
                <c:pt idx="4507">
                  <c:v>31.298611111111111</c:v>
                </c:pt>
                <c:pt idx="4508">
                  <c:v>31.305555555555557</c:v>
                </c:pt>
                <c:pt idx="4509">
                  <c:v>31.3125</c:v>
                </c:pt>
                <c:pt idx="4510">
                  <c:v>31.319444444444443</c:v>
                </c:pt>
                <c:pt idx="4511">
                  <c:v>31.326388888888889</c:v>
                </c:pt>
                <c:pt idx="4512">
                  <c:v>31.333333333333332</c:v>
                </c:pt>
                <c:pt idx="4513">
                  <c:v>31.340277777777775</c:v>
                </c:pt>
                <c:pt idx="4514">
                  <c:v>31.347222222222225</c:v>
                </c:pt>
                <c:pt idx="4515">
                  <c:v>31.354166666666668</c:v>
                </c:pt>
                <c:pt idx="4516">
                  <c:v>31.361111111111111</c:v>
                </c:pt>
                <c:pt idx="4517">
                  <c:v>31.368055555555557</c:v>
                </c:pt>
                <c:pt idx="4518">
                  <c:v>31.375</c:v>
                </c:pt>
                <c:pt idx="4519">
                  <c:v>31.381944444444443</c:v>
                </c:pt>
                <c:pt idx="4520">
                  <c:v>31.388888888888889</c:v>
                </c:pt>
                <c:pt idx="4521">
                  <c:v>31.395833333333332</c:v>
                </c:pt>
                <c:pt idx="4522">
                  <c:v>31.402777777777775</c:v>
                </c:pt>
                <c:pt idx="4523">
                  <c:v>31.409722222222225</c:v>
                </c:pt>
                <c:pt idx="4524">
                  <c:v>31.416666666666668</c:v>
                </c:pt>
                <c:pt idx="4525">
                  <c:v>31.423611111111111</c:v>
                </c:pt>
                <c:pt idx="4526">
                  <c:v>31.430555555555557</c:v>
                </c:pt>
                <c:pt idx="4527">
                  <c:v>31.4375</c:v>
                </c:pt>
                <c:pt idx="4528">
                  <c:v>31.444444444444443</c:v>
                </c:pt>
                <c:pt idx="4529">
                  <c:v>31.451388888888889</c:v>
                </c:pt>
                <c:pt idx="4530">
                  <c:v>31.458333333333332</c:v>
                </c:pt>
                <c:pt idx="4531">
                  <c:v>31.465277777777775</c:v>
                </c:pt>
                <c:pt idx="4532">
                  <c:v>31.472222222222225</c:v>
                </c:pt>
                <c:pt idx="4533">
                  <c:v>31.479166666666668</c:v>
                </c:pt>
                <c:pt idx="4534">
                  <c:v>31.486111111111111</c:v>
                </c:pt>
                <c:pt idx="4535">
                  <c:v>31.493055555555557</c:v>
                </c:pt>
                <c:pt idx="4536">
                  <c:v>31.5</c:v>
                </c:pt>
                <c:pt idx="4537">
                  <c:v>31.506944444444443</c:v>
                </c:pt>
                <c:pt idx="4538">
                  <c:v>31.513888888888889</c:v>
                </c:pt>
                <c:pt idx="4539">
                  <c:v>31.520833333333332</c:v>
                </c:pt>
                <c:pt idx="4540">
                  <c:v>31.527777777777775</c:v>
                </c:pt>
                <c:pt idx="4541">
                  <c:v>31.534722222222225</c:v>
                </c:pt>
                <c:pt idx="4542">
                  <c:v>31.541666666666668</c:v>
                </c:pt>
                <c:pt idx="4543">
                  <c:v>31.548611111111111</c:v>
                </c:pt>
                <c:pt idx="4544">
                  <c:v>31.555555555555557</c:v>
                </c:pt>
                <c:pt idx="4545">
                  <c:v>31.5625</c:v>
                </c:pt>
                <c:pt idx="4546">
                  <c:v>31.569444444444443</c:v>
                </c:pt>
                <c:pt idx="4547">
                  <c:v>31.576388888888889</c:v>
                </c:pt>
                <c:pt idx="4548">
                  <c:v>31.583333333333332</c:v>
                </c:pt>
                <c:pt idx="4549">
                  <c:v>31.590277777777775</c:v>
                </c:pt>
                <c:pt idx="4550">
                  <c:v>31.597222222222225</c:v>
                </c:pt>
                <c:pt idx="4551">
                  <c:v>31.604166666666668</c:v>
                </c:pt>
                <c:pt idx="4552">
                  <c:v>31.611111111111111</c:v>
                </c:pt>
                <c:pt idx="4553">
                  <c:v>31.618055555555557</c:v>
                </c:pt>
                <c:pt idx="4554">
                  <c:v>31.625</c:v>
                </c:pt>
                <c:pt idx="4555">
                  <c:v>31.631944444444443</c:v>
                </c:pt>
                <c:pt idx="4556">
                  <c:v>31.638888888888889</c:v>
                </c:pt>
                <c:pt idx="4557">
                  <c:v>31.645833333333332</c:v>
                </c:pt>
                <c:pt idx="4558">
                  <c:v>31.652777777777775</c:v>
                </c:pt>
                <c:pt idx="4559">
                  <c:v>31.659722222222225</c:v>
                </c:pt>
                <c:pt idx="4560">
                  <c:v>31.666666666666668</c:v>
                </c:pt>
                <c:pt idx="4561">
                  <c:v>31.673611111111111</c:v>
                </c:pt>
                <c:pt idx="4562">
                  <c:v>31.680555555555557</c:v>
                </c:pt>
                <c:pt idx="4563">
                  <c:v>31.6875</c:v>
                </c:pt>
                <c:pt idx="4564">
                  <c:v>31.694444444444443</c:v>
                </c:pt>
                <c:pt idx="4565">
                  <c:v>31.701388888888889</c:v>
                </c:pt>
                <c:pt idx="4566">
                  <c:v>31.708333333333332</c:v>
                </c:pt>
                <c:pt idx="4567">
                  <c:v>31.715277777777775</c:v>
                </c:pt>
                <c:pt idx="4568">
                  <c:v>31.722222222222225</c:v>
                </c:pt>
                <c:pt idx="4569">
                  <c:v>31.729166666666668</c:v>
                </c:pt>
                <c:pt idx="4570">
                  <c:v>31.736111111111111</c:v>
                </c:pt>
                <c:pt idx="4571">
                  <c:v>31.743055555555557</c:v>
                </c:pt>
                <c:pt idx="4572">
                  <c:v>31.75</c:v>
                </c:pt>
                <c:pt idx="4573">
                  <c:v>31.756944444444443</c:v>
                </c:pt>
                <c:pt idx="4574">
                  <c:v>31.763888888888889</c:v>
                </c:pt>
                <c:pt idx="4575">
                  <c:v>31.770833333333332</c:v>
                </c:pt>
                <c:pt idx="4576">
                  <c:v>31.777777777777775</c:v>
                </c:pt>
                <c:pt idx="4577">
                  <c:v>31.784722222222225</c:v>
                </c:pt>
                <c:pt idx="4578">
                  <c:v>31.791666666666668</c:v>
                </c:pt>
                <c:pt idx="4579">
                  <c:v>31.798611111111111</c:v>
                </c:pt>
                <c:pt idx="4580">
                  <c:v>31.805555555555557</c:v>
                </c:pt>
                <c:pt idx="4581">
                  <c:v>31.8125</c:v>
                </c:pt>
                <c:pt idx="4582">
                  <c:v>31.819444444444443</c:v>
                </c:pt>
                <c:pt idx="4583">
                  <c:v>31.826388888888889</c:v>
                </c:pt>
                <c:pt idx="4584">
                  <c:v>31.833333333333332</c:v>
                </c:pt>
                <c:pt idx="4585">
                  <c:v>31.840277777777775</c:v>
                </c:pt>
                <c:pt idx="4586">
                  <c:v>31.847222222222225</c:v>
                </c:pt>
                <c:pt idx="4587">
                  <c:v>31.854166666666668</c:v>
                </c:pt>
                <c:pt idx="4588">
                  <c:v>31.861111111111111</c:v>
                </c:pt>
                <c:pt idx="4589">
                  <c:v>31.868055555555557</c:v>
                </c:pt>
                <c:pt idx="4590">
                  <c:v>31.875</c:v>
                </c:pt>
                <c:pt idx="4591">
                  <c:v>31.881944444444443</c:v>
                </c:pt>
                <c:pt idx="4592">
                  <c:v>31.888888888888889</c:v>
                </c:pt>
                <c:pt idx="4593">
                  <c:v>31.895833333333332</c:v>
                </c:pt>
                <c:pt idx="4594">
                  <c:v>31.902777777777775</c:v>
                </c:pt>
                <c:pt idx="4595">
                  <c:v>31.909722222222225</c:v>
                </c:pt>
                <c:pt idx="4596">
                  <c:v>31.916666666666668</c:v>
                </c:pt>
                <c:pt idx="4597">
                  <c:v>31.923611111111111</c:v>
                </c:pt>
                <c:pt idx="4598">
                  <c:v>31.930555555555557</c:v>
                </c:pt>
                <c:pt idx="4599">
                  <c:v>31.9375</c:v>
                </c:pt>
                <c:pt idx="4600">
                  <c:v>31.944444444444443</c:v>
                </c:pt>
                <c:pt idx="4601">
                  <c:v>31.951388888888889</c:v>
                </c:pt>
                <c:pt idx="4602">
                  <c:v>31.958333333333332</c:v>
                </c:pt>
                <c:pt idx="4603">
                  <c:v>31.965277777777775</c:v>
                </c:pt>
                <c:pt idx="4604">
                  <c:v>31.972222222222225</c:v>
                </c:pt>
                <c:pt idx="4605">
                  <c:v>31.979166666666668</c:v>
                </c:pt>
                <c:pt idx="4606">
                  <c:v>31.986111111111111</c:v>
                </c:pt>
                <c:pt idx="4607">
                  <c:v>31.993055555555557</c:v>
                </c:pt>
                <c:pt idx="4608">
                  <c:v>32</c:v>
                </c:pt>
                <c:pt idx="4609">
                  <c:v>32.006944444444443</c:v>
                </c:pt>
                <c:pt idx="4610">
                  <c:v>32.013888888888893</c:v>
                </c:pt>
                <c:pt idx="4611">
                  <c:v>32.020833333333336</c:v>
                </c:pt>
                <c:pt idx="4612">
                  <c:v>32.027777777777779</c:v>
                </c:pt>
                <c:pt idx="4613">
                  <c:v>32.034722222222221</c:v>
                </c:pt>
                <c:pt idx="4614">
                  <c:v>32.041666666666664</c:v>
                </c:pt>
                <c:pt idx="4615">
                  <c:v>32.048611111111107</c:v>
                </c:pt>
                <c:pt idx="4616">
                  <c:v>32.055555555555557</c:v>
                </c:pt>
                <c:pt idx="4617">
                  <c:v>32.0625</c:v>
                </c:pt>
                <c:pt idx="4618">
                  <c:v>32.069444444444443</c:v>
                </c:pt>
                <c:pt idx="4619">
                  <c:v>32.076388888888893</c:v>
                </c:pt>
                <c:pt idx="4620">
                  <c:v>32.083333333333336</c:v>
                </c:pt>
                <c:pt idx="4621">
                  <c:v>32.090277777777779</c:v>
                </c:pt>
                <c:pt idx="4622">
                  <c:v>32.097222222222221</c:v>
                </c:pt>
                <c:pt idx="4623">
                  <c:v>32.104166666666664</c:v>
                </c:pt>
                <c:pt idx="4624">
                  <c:v>32.111111111111107</c:v>
                </c:pt>
                <c:pt idx="4625">
                  <c:v>32.118055555555557</c:v>
                </c:pt>
                <c:pt idx="4626">
                  <c:v>32.125</c:v>
                </c:pt>
                <c:pt idx="4627">
                  <c:v>32.131944444444443</c:v>
                </c:pt>
                <c:pt idx="4628">
                  <c:v>32.138888888888893</c:v>
                </c:pt>
                <c:pt idx="4629">
                  <c:v>32.145833333333336</c:v>
                </c:pt>
                <c:pt idx="4630">
                  <c:v>32.152777777777779</c:v>
                </c:pt>
                <c:pt idx="4631">
                  <c:v>32.159722222222221</c:v>
                </c:pt>
                <c:pt idx="4632">
                  <c:v>32.166666666666664</c:v>
                </c:pt>
                <c:pt idx="4633">
                  <c:v>32.173611111111107</c:v>
                </c:pt>
                <c:pt idx="4634">
                  <c:v>32.180555555555557</c:v>
                </c:pt>
                <c:pt idx="4635">
                  <c:v>32.1875</c:v>
                </c:pt>
                <c:pt idx="4636">
                  <c:v>32.194444444444443</c:v>
                </c:pt>
                <c:pt idx="4637">
                  <c:v>32.201388888888893</c:v>
                </c:pt>
                <c:pt idx="4638">
                  <c:v>32.208333333333336</c:v>
                </c:pt>
                <c:pt idx="4639">
                  <c:v>32.215277777777779</c:v>
                </c:pt>
                <c:pt idx="4640">
                  <c:v>32.222222222222221</c:v>
                </c:pt>
                <c:pt idx="4641">
                  <c:v>32.229166666666664</c:v>
                </c:pt>
                <c:pt idx="4642">
                  <c:v>32.236111111111107</c:v>
                </c:pt>
                <c:pt idx="4643">
                  <c:v>32.243055555555557</c:v>
                </c:pt>
                <c:pt idx="4644">
                  <c:v>32.25</c:v>
                </c:pt>
                <c:pt idx="4645">
                  <c:v>32.256944444444443</c:v>
                </c:pt>
                <c:pt idx="4646">
                  <c:v>32.263888888888893</c:v>
                </c:pt>
                <c:pt idx="4647">
                  <c:v>32.270833333333336</c:v>
                </c:pt>
                <c:pt idx="4648">
                  <c:v>32.277777777777779</c:v>
                </c:pt>
                <c:pt idx="4649">
                  <c:v>32.284722222222221</c:v>
                </c:pt>
                <c:pt idx="4650">
                  <c:v>32.291666666666664</c:v>
                </c:pt>
                <c:pt idx="4651">
                  <c:v>32.298611111111107</c:v>
                </c:pt>
                <c:pt idx="4652">
                  <c:v>32.305555555555557</c:v>
                </c:pt>
                <c:pt idx="4653">
                  <c:v>32.3125</c:v>
                </c:pt>
                <c:pt idx="4654">
                  <c:v>32.319444444444443</c:v>
                </c:pt>
                <c:pt idx="4655">
                  <c:v>32.326388888888893</c:v>
                </c:pt>
                <c:pt idx="4656">
                  <c:v>32.333333333333336</c:v>
                </c:pt>
                <c:pt idx="4657">
                  <c:v>32.340277777777779</c:v>
                </c:pt>
                <c:pt idx="4658">
                  <c:v>32.347222222222221</c:v>
                </c:pt>
                <c:pt idx="4659">
                  <c:v>32.354166666666664</c:v>
                </c:pt>
                <c:pt idx="4660">
                  <c:v>32.361111111111107</c:v>
                </c:pt>
                <c:pt idx="4661">
                  <c:v>32.368055555555557</c:v>
                </c:pt>
                <c:pt idx="4662">
                  <c:v>32.375</c:v>
                </c:pt>
                <c:pt idx="4663">
                  <c:v>32.381944444444443</c:v>
                </c:pt>
                <c:pt idx="4664">
                  <c:v>32.388888888888893</c:v>
                </c:pt>
                <c:pt idx="4665">
                  <c:v>32.395833333333336</c:v>
                </c:pt>
                <c:pt idx="4666">
                  <c:v>32.402777777777779</c:v>
                </c:pt>
                <c:pt idx="4667">
                  <c:v>32.409722222222221</c:v>
                </c:pt>
                <c:pt idx="4668">
                  <c:v>32.416666666666664</c:v>
                </c:pt>
                <c:pt idx="4669">
                  <c:v>32.423611111111107</c:v>
                </c:pt>
                <c:pt idx="4670">
                  <c:v>32.430555555555557</c:v>
                </c:pt>
                <c:pt idx="4671">
                  <c:v>32.4375</c:v>
                </c:pt>
                <c:pt idx="4672">
                  <c:v>32.444444444444443</c:v>
                </c:pt>
                <c:pt idx="4673">
                  <c:v>32.451388888888893</c:v>
                </c:pt>
                <c:pt idx="4674">
                  <c:v>32.458333333333336</c:v>
                </c:pt>
                <c:pt idx="4675">
                  <c:v>32.465277777777779</c:v>
                </c:pt>
                <c:pt idx="4676">
                  <c:v>32.472222222222221</c:v>
                </c:pt>
                <c:pt idx="4677">
                  <c:v>32.479166666666664</c:v>
                </c:pt>
                <c:pt idx="4678">
                  <c:v>32.486111111111107</c:v>
                </c:pt>
                <c:pt idx="4679">
                  <c:v>32.493055555555557</c:v>
                </c:pt>
                <c:pt idx="4680">
                  <c:v>32.5</c:v>
                </c:pt>
                <c:pt idx="4681">
                  <c:v>32.506944444444443</c:v>
                </c:pt>
                <c:pt idx="4682">
                  <c:v>32.513888888888893</c:v>
                </c:pt>
                <c:pt idx="4683">
                  <c:v>32.520833333333336</c:v>
                </c:pt>
                <c:pt idx="4684">
                  <c:v>32.527777777777779</c:v>
                </c:pt>
                <c:pt idx="4685">
                  <c:v>32.534722222222221</c:v>
                </c:pt>
                <c:pt idx="4686">
                  <c:v>32.541666666666664</c:v>
                </c:pt>
                <c:pt idx="4687">
                  <c:v>32.548611111111107</c:v>
                </c:pt>
                <c:pt idx="4688">
                  <c:v>32.555555555555557</c:v>
                </c:pt>
                <c:pt idx="4689">
                  <c:v>32.5625</c:v>
                </c:pt>
                <c:pt idx="4690">
                  <c:v>32.569444444444443</c:v>
                </c:pt>
                <c:pt idx="4691">
                  <c:v>32.576388888888893</c:v>
                </c:pt>
                <c:pt idx="4692">
                  <c:v>32.583333333333336</c:v>
                </c:pt>
                <c:pt idx="4693">
                  <c:v>32.590277777777779</c:v>
                </c:pt>
                <c:pt idx="4694">
                  <c:v>32.597222222222221</c:v>
                </c:pt>
                <c:pt idx="4695">
                  <c:v>32.604166666666664</c:v>
                </c:pt>
                <c:pt idx="4696">
                  <c:v>32.611111111111107</c:v>
                </c:pt>
                <c:pt idx="4697">
                  <c:v>32.618055555555557</c:v>
                </c:pt>
                <c:pt idx="4698">
                  <c:v>32.625</c:v>
                </c:pt>
                <c:pt idx="4699">
                  <c:v>32.631944444444443</c:v>
                </c:pt>
                <c:pt idx="4700">
                  <c:v>32.638888888888893</c:v>
                </c:pt>
                <c:pt idx="4701">
                  <c:v>32.645833333333336</c:v>
                </c:pt>
                <c:pt idx="4702">
                  <c:v>32.652777777777779</c:v>
                </c:pt>
                <c:pt idx="4703">
                  <c:v>32.659722222222221</c:v>
                </c:pt>
                <c:pt idx="4704">
                  <c:v>32.666666666666664</c:v>
                </c:pt>
                <c:pt idx="4705">
                  <c:v>32.673611111111107</c:v>
                </c:pt>
                <c:pt idx="4706">
                  <c:v>32.680555555555557</c:v>
                </c:pt>
                <c:pt idx="4707">
                  <c:v>32.6875</c:v>
                </c:pt>
                <c:pt idx="4708">
                  <c:v>32.694444444444443</c:v>
                </c:pt>
                <c:pt idx="4709">
                  <c:v>32.701388888888893</c:v>
                </c:pt>
                <c:pt idx="4710">
                  <c:v>32.708333333333336</c:v>
                </c:pt>
                <c:pt idx="4711">
                  <c:v>32.715277777777779</c:v>
                </c:pt>
                <c:pt idx="4712">
                  <c:v>32.722222222222221</c:v>
                </c:pt>
                <c:pt idx="4713">
                  <c:v>32.729166666666664</c:v>
                </c:pt>
                <c:pt idx="4714">
                  <c:v>32.736111111111107</c:v>
                </c:pt>
                <c:pt idx="4715">
                  <c:v>32.743055555555557</c:v>
                </c:pt>
                <c:pt idx="4716">
                  <c:v>32.75</c:v>
                </c:pt>
                <c:pt idx="4717">
                  <c:v>32.756944444444443</c:v>
                </c:pt>
                <c:pt idx="4718">
                  <c:v>32.763888888888893</c:v>
                </c:pt>
                <c:pt idx="4719">
                  <c:v>32.770833333333336</c:v>
                </c:pt>
                <c:pt idx="4720">
                  <c:v>32.777777777777779</c:v>
                </c:pt>
                <c:pt idx="4721">
                  <c:v>32.784722222222221</c:v>
                </c:pt>
                <c:pt idx="4722">
                  <c:v>32.791666666666664</c:v>
                </c:pt>
                <c:pt idx="4723">
                  <c:v>32.798611111111107</c:v>
                </c:pt>
                <c:pt idx="4724">
                  <c:v>32.805555555555557</c:v>
                </c:pt>
                <c:pt idx="4725">
                  <c:v>32.8125</c:v>
                </c:pt>
                <c:pt idx="4726">
                  <c:v>32.819444444444443</c:v>
                </c:pt>
                <c:pt idx="4727">
                  <c:v>32.826388888888893</c:v>
                </c:pt>
                <c:pt idx="4728">
                  <c:v>32.833333333333336</c:v>
                </c:pt>
                <c:pt idx="4729">
                  <c:v>32.840277777777779</c:v>
                </c:pt>
                <c:pt idx="4730">
                  <c:v>32.847222222222221</c:v>
                </c:pt>
                <c:pt idx="4731">
                  <c:v>32.854166666666664</c:v>
                </c:pt>
                <c:pt idx="4732">
                  <c:v>32.861111111111107</c:v>
                </c:pt>
                <c:pt idx="4733">
                  <c:v>32.868055555555557</c:v>
                </c:pt>
                <c:pt idx="4734">
                  <c:v>32.875</c:v>
                </c:pt>
                <c:pt idx="4735">
                  <c:v>32.881944444444443</c:v>
                </c:pt>
                <c:pt idx="4736">
                  <c:v>32.888888888888893</c:v>
                </c:pt>
                <c:pt idx="4737">
                  <c:v>32.895833333333336</c:v>
                </c:pt>
                <c:pt idx="4738">
                  <c:v>32.902777777777779</c:v>
                </c:pt>
                <c:pt idx="4739">
                  <c:v>32.909722222222221</c:v>
                </c:pt>
                <c:pt idx="4740">
                  <c:v>32.916666666666664</c:v>
                </c:pt>
                <c:pt idx="4741">
                  <c:v>32.923611111111107</c:v>
                </c:pt>
                <c:pt idx="4742">
                  <c:v>32.930555555555557</c:v>
                </c:pt>
                <c:pt idx="4743">
                  <c:v>32.9375</c:v>
                </c:pt>
                <c:pt idx="4744">
                  <c:v>32.944444444444443</c:v>
                </c:pt>
                <c:pt idx="4745">
                  <c:v>32.951388888888893</c:v>
                </c:pt>
                <c:pt idx="4746">
                  <c:v>32.958333333333336</c:v>
                </c:pt>
                <c:pt idx="4747">
                  <c:v>32.965277777777779</c:v>
                </c:pt>
                <c:pt idx="4748">
                  <c:v>32.972222222222221</c:v>
                </c:pt>
                <c:pt idx="4749">
                  <c:v>32.979166666666664</c:v>
                </c:pt>
                <c:pt idx="4750">
                  <c:v>32.986111111111107</c:v>
                </c:pt>
                <c:pt idx="4751">
                  <c:v>32.993055555555557</c:v>
                </c:pt>
                <c:pt idx="4752">
                  <c:v>33</c:v>
                </c:pt>
                <c:pt idx="4753">
                  <c:v>33.006944444444443</c:v>
                </c:pt>
                <c:pt idx="4754">
                  <c:v>33.013888888888893</c:v>
                </c:pt>
                <c:pt idx="4755">
                  <c:v>33.020833333333336</c:v>
                </c:pt>
                <c:pt idx="4756">
                  <c:v>33.027777777777779</c:v>
                </c:pt>
                <c:pt idx="4757">
                  <c:v>33.034722222222221</c:v>
                </c:pt>
                <c:pt idx="4758">
                  <c:v>33.041666666666664</c:v>
                </c:pt>
                <c:pt idx="4759">
                  <c:v>33.048611111111107</c:v>
                </c:pt>
                <c:pt idx="4760">
                  <c:v>33.055555555555557</c:v>
                </c:pt>
                <c:pt idx="4761">
                  <c:v>33.0625</c:v>
                </c:pt>
                <c:pt idx="4762">
                  <c:v>33.069444444444443</c:v>
                </c:pt>
                <c:pt idx="4763">
                  <c:v>33.076388888888893</c:v>
                </c:pt>
                <c:pt idx="4764">
                  <c:v>33.083333333333336</c:v>
                </c:pt>
                <c:pt idx="4765">
                  <c:v>33.090277777777779</c:v>
                </c:pt>
                <c:pt idx="4766">
                  <c:v>33.097222222222221</c:v>
                </c:pt>
                <c:pt idx="4767">
                  <c:v>33.104166666666664</c:v>
                </c:pt>
                <c:pt idx="4768">
                  <c:v>33.111111111111107</c:v>
                </c:pt>
                <c:pt idx="4769">
                  <c:v>33.118055555555557</c:v>
                </c:pt>
                <c:pt idx="4770">
                  <c:v>33.125</c:v>
                </c:pt>
                <c:pt idx="4771">
                  <c:v>33.131944444444443</c:v>
                </c:pt>
                <c:pt idx="4772">
                  <c:v>33.138888888888893</c:v>
                </c:pt>
                <c:pt idx="4773">
                  <c:v>33.145833333333336</c:v>
                </c:pt>
                <c:pt idx="4774">
                  <c:v>33.152777777777779</c:v>
                </c:pt>
                <c:pt idx="4775">
                  <c:v>33.159722222222221</c:v>
                </c:pt>
                <c:pt idx="4776">
                  <c:v>33.166666666666664</c:v>
                </c:pt>
                <c:pt idx="4777">
                  <c:v>33.173611111111107</c:v>
                </c:pt>
                <c:pt idx="4778">
                  <c:v>33.180555555555557</c:v>
                </c:pt>
                <c:pt idx="4779">
                  <c:v>33.1875</c:v>
                </c:pt>
                <c:pt idx="4780">
                  <c:v>33.194444444444443</c:v>
                </c:pt>
                <c:pt idx="4781">
                  <c:v>33.201388888888893</c:v>
                </c:pt>
                <c:pt idx="4782">
                  <c:v>33.208333333333336</c:v>
                </c:pt>
                <c:pt idx="4783">
                  <c:v>33.215277777777779</c:v>
                </c:pt>
                <c:pt idx="4784">
                  <c:v>33.222222222222221</c:v>
                </c:pt>
                <c:pt idx="4785">
                  <c:v>33.229166666666664</c:v>
                </c:pt>
                <c:pt idx="4786">
                  <c:v>33.236111111111107</c:v>
                </c:pt>
                <c:pt idx="4787">
                  <c:v>33.243055555555557</c:v>
                </c:pt>
                <c:pt idx="4788">
                  <c:v>33.25</c:v>
                </c:pt>
                <c:pt idx="4789">
                  <c:v>33.256944444444443</c:v>
                </c:pt>
                <c:pt idx="4790">
                  <c:v>33.263888888888893</c:v>
                </c:pt>
                <c:pt idx="4791">
                  <c:v>33.270833333333336</c:v>
                </c:pt>
                <c:pt idx="4792">
                  <c:v>33.277777777777779</c:v>
                </c:pt>
                <c:pt idx="4793">
                  <c:v>33.284722222222221</c:v>
                </c:pt>
                <c:pt idx="4794">
                  <c:v>33.291666666666664</c:v>
                </c:pt>
                <c:pt idx="4795">
                  <c:v>33.298611111111107</c:v>
                </c:pt>
                <c:pt idx="4796">
                  <c:v>33.305555555555557</c:v>
                </c:pt>
                <c:pt idx="4797">
                  <c:v>33.3125</c:v>
                </c:pt>
                <c:pt idx="4798">
                  <c:v>33.319444444444443</c:v>
                </c:pt>
                <c:pt idx="4799">
                  <c:v>33.326388888888893</c:v>
                </c:pt>
                <c:pt idx="4800">
                  <c:v>33.333333333333336</c:v>
                </c:pt>
                <c:pt idx="4801">
                  <c:v>33.340277777777779</c:v>
                </c:pt>
                <c:pt idx="4802">
                  <c:v>33.347222222222221</c:v>
                </c:pt>
                <c:pt idx="4803">
                  <c:v>33.354166666666664</c:v>
                </c:pt>
                <c:pt idx="4804">
                  <c:v>33.361111111111107</c:v>
                </c:pt>
                <c:pt idx="4805">
                  <c:v>33.368055555555557</c:v>
                </c:pt>
                <c:pt idx="4806">
                  <c:v>33.375</c:v>
                </c:pt>
                <c:pt idx="4807">
                  <c:v>33.381944444444443</c:v>
                </c:pt>
                <c:pt idx="4808">
                  <c:v>33.388888888888893</c:v>
                </c:pt>
                <c:pt idx="4809">
                  <c:v>33.395833333333336</c:v>
                </c:pt>
                <c:pt idx="4810">
                  <c:v>33.402777777777779</c:v>
                </c:pt>
                <c:pt idx="4811">
                  <c:v>33.409722222222221</c:v>
                </c:pt>
                <c:pt idx="4812">
                  <c:v>33.416666666666664</c:v>
                </c:pt>
                <c:pt idx="4813">
                  <c:v>33.423611111111107</c:v>
                </c:pt>
                <c:pt idx="4814">
                  <c:v>33.430555555555557</c:v>
                </c:pt>
                <c:pt idx="4815">
                  <c:v>33.4375</c:v>
                </c:pt>
                <c:pt idx="4816">
                  <c:v>33.444444444444443</c:v>
                </c:pt>
                <c:pt idx="4817">
                  <c:v>33.451388888888893</c:v>
                </c:pt>
                <c:pt idx="4818">
                  <c:v>33.458333333333336</c:v>
                </c:pt>
                <c:pt idx="4819">
                  <c:v>33.465277777777779</c:v>
                </c:pt>
                <c:pt idx="4820">
                  <c:v>33.472222222222221</c:v>
                </c:pt>
                <c:pt idx="4821">
                  <c:v>33.479166666666664</c:v>
                </c:pt>
                <c:pt idx="4822">
                  <c:v>33.486111111111107</c:v>
                </c:pt>
                <c:pt idx="4823">
                  <c:v>33.493055555555557</c:v>
                </c:pt>
                <c:pt idx="4824">
                  <c:v>33.5</c:v>
                </c:pt>
                <c:pt idx="4825">
                  <c:v>33.506944444444443</c:v>
                </c:pt>
                <c:pt idx="4826">
                  <c:v>33.513888888888893</c:v>
                </c:pt>
                <c:pt idx="4827">
                  <c:v>33.520833333333336</c:v>
                </c:pt>
                <c:pt idx="4828">
                  <c:v>33.527777777777779</c:v>
                </c:pt>
                <c:pt idx="4829">
                  <c:v>33.534722222222221</c:v>
                </c:pt>
                <c:pt idx="4830">
                  <c:v>33.541666666666664</c:v>
                </c:pt>
                <c:pt idx="4831">
                  <c:v>33.548611111111107</c:v>
                </c:pt>
                <c:pt idx="4832">
                  <c:v>33.555555555555557</c:v>
                </c:pt>
                <c:pt idx="4833">
                  <c:v>33.5625</c:v>
                </c:pt>
                <c:pt idx="4834">
                  <c:v>33.569444444444443</c:v>
                </c:pt>
                <c:pt idx="4835">
                  <c:v>33.576388888888893</c:v>
                </c:pt>
                <c:pt idx="4836">
                  <c:v>33.583333333333336</c:v>
                </c:pt>
                <c:pt idx="4837">
                  <c:v>33.590277777777779</c:v>
                </c:pt>
                <c:pt idx="4838">
                  <c:v>33.597222222222221</c:v>
                </c:pt>
                <c:pt idx="4839">
                  <c:v>33.604166666666664</c:v>
                </c:pt>
                <c:pt idx="4840">
                  <c:v>33.611111111111107</c:v>
                </c:pt>
                <c:pt idx="4841">
                  <c:v>33.618055555555557</c:v>
                </c:pt>
                <c:pt idx="4842">
                  <c:v>33.625</c:v>
                </c:pt>
                <c:pt idx="4843">
                  <c:v>33.631944444444443</c:v>
                </c:pt>
                <c:pt idx="4844">
                  <c:v>33.638888888888893</c:v>
                </c:pt>
                <c:pt idx="4845">
                  <c:v>33.645833333333336</c:v>
                </c:pt>
                <c:pt idx="4846">
                  <c:v>33.652777777777779</c:v>
                </c:pt>
                <c:pt idx="4847">
                  <c:v>33.659722222222221</c:v>
                </c:pt>
                <c:pt idx="4848">
                  <c:v>33.666666666666664</c:v>
                </c:pt>
                <c:pt idx="4849">
                  <c:v>33.673611111111107</c:v>
                </c:pt>
                <c:pt idx="4850">
                  <c:v>33.680555555555557</c:v>
                </c:pt>
                <c:pt idx="4851">
                  <c:v>33.6875</c:v>
                </c:pt>
                <c:pt idx="4852">
                  <c:v>33.694444444444443</c:v>
                </c:pt>
                <c:pt idx="4853">
                  <c:v>33.701388888888893</c:v>
                </c:pt>
                <c:pt idx="4854">
                  <c:v>33.708333333333336</c:v>
                </c:pt>
                <c:pt idx="4855">
                  <c:v>33.715277777777779</c:v>
                </c:pt>
                <c:pt idx="4856">
                  <c:v>33.722222222222221</c:v>
                </c:pt>
                <c:pt idx="4857">
                  <c:v>33.729166666666664</c:v>
                </c:pt>
                <c:pt idx="4858">
                  <c:v>33.736111111111107</c:v>
                </c:pt>
                <c:pt idx="4859">
                  <c:v>33.743055555555557</c:v>
                </c:pt>
                <c:pt idx="4860">
                  <c:v>33.75</c:v>
                </c:pt>
                <c:pt idx="4861">
                  <c:v>33.756944444444443</c:v>
                </c:pt>
                <c:pt idx="4862">
                  <c:v>33.763888888888893</c:v>
                </c:pt>
                <c:pt idx="4863">
                  <c:v>33.770833333333336</c:v>
                </c:pt>
                <c:pt idx="4864">
                  <c:v>33.777777777777779</c:v>
                </c:pt>
                <c:pt idx="4865">
                  <c:v>33.784722222222221</c:v>
                </c:pt>
                <c:pt idx="4866">
                  <c:v>33.791666666666664</c:v>
                </c:pt>
                <c:pt idx="4867">
                  <c:v>33.798611111111107</c:v>
                </c:pt>
                <c:pt idx="4868">
                  <c:v>33.805555555555557</c:v>
                </c:pt>
                <c:pt idx="4869">
                  <c:v>33.8125</c:v>
                </c:pt>
                <c:pt idx="4870">
                  <c:v>33.819444444444443</c:v>
                </c:pt>
                <c:pt idx="4871">
                  <c:v>33.826388888888893</c:v>
                </c:pt>
                <c:pt idx="4872">
                  <c:v>33.833333333333336</c:v>
                </c:pt>
                <c:pt idx="4873">
                  <c:v>33.840277777777779</c:v>
                </c:pt>
                <c:pt idx="4874">
                  <c:v>33.847222222222221</c:v>
                </c:pt>
                <c:pt idx="4875">
                  <c:v>33.854166666666664</c:v>
                </c:pt>
                <c:pt idx="4876">
                  <c:v>33.861111111111107</c:v>
                </c:pt>
                <c:pt idx="4877">
                  <c:v>33.868055555555557</c:v>
                </c:pt>
                <c:pt idx="4878">
                  <c:v>33.875</c:v>
                </c:pt>
                <c:pt idx="4879">
                  <c:v>33.881944444444443</c:v>
                </c:pt>
                <c:pt idx="4880">
                  <c:v>33.888888888888893</c:v>
                </c:pt>
                <c:pt idx="4881">
                  <c:v>33.895833333333336</c:v>
                </c:pt>
                <c:pt idx="4882">
                  <c:v>33.902777777777779</c:v>
                </c:pt>
                <c:pt idx="4883">
                  <c:v>33.909722222222221</c:v>
                </c:pt>
                <c:pt idx="4884">
                  <c:v>33.916666666666664</c:v>
                </c:pt>
                <c:pt idx="4885">
                  <c:v>33.923611111111107</c:v>
                </c:pt>
                <c:pt idx="4886">
                  <c:v>33.930555555555557</c:v>
                </c:pt>
                <c:pt idx="4887">
                  <c:v>33.9375</c:v>
                </c:pt>
                <c:pt idx="4888">
                  <c:v>33.944444444444443</c:v>
                </c:pt>
                <c:pt idx="4889">
                  <c:v>33.951388888888893</c:v>
                </c:pt>
                <c:pt idx="4890">
                  <c:v>33.958333333333336</c:v>
                </c:pt>
                <c:pt idx="4891">
                  <c:v>33.965277777777779</c:v>
                </c:pt>
                <c:pt idx="4892">
                  <c:v>33.972222222222221</c:v>
                </c:pt>
                <c:pt idx="4893">
                  <c:v>33.979166666666664</c:v>
                </c:pt>
                <c:pt idx="4894">
                  <c:v>33.986111111111107</c:v>
                </c:pt>
                <c:pt idx="4895">
                  <c:v>33.993055555555557</c:v>
                </c:pt>
                <c:pt idx="4896">
                  <c:v>34</c:v>
                </c:pt>
                <c:pt idx="4897">
                  <c:v>34.006944444444443</c:v>
                </c:pt>
                <c:pt idx="4898">
                  <c:v>34.013888888888893</c:v>
                </c:pt>
                <c:pt idx="4899">
                  <c:v>34.020833333333336</c:v>
                </c:pt>
                <c:pt idx="4900">
                  <c:v>34.027777777777779</c:v>
                </c:pt>
                <c:pt idx="4901">
                  <c:v>34.034722222222221</c:v>
                </c:pt>
                <c:pt idx="4902">
                  <c:v>34.041666666666664</c:v>
                </c:pt>
                <c:pt idx="4903">
                  <c:v>34.048611111111107</c:v>
                </c:pt>
                <c:pt idx="4904">
                  <c:v>34.055555555555557</c:v>
                </c:pt>
                <c:pt idx="4905">
                  <c:v>34.0625</c:v>
                </c:pt>
                <c:pt idx="4906">
                  <c:v>34.069444444444443</c:v>
                </c:pt>
                <c:pt idx="4907">
                  <c:v>34.076388888888893</c:v>
                </c:pt>
                <c:pt idx="4908">
                  <c:v>34.083333333333336</c:v>
                </c:pt>
                <c:pt idx="4909">
                  <c:v>34.090277777777779</c:v>
                </c:pt>
                <c:pt idx="4910">
                  <c:v>34.097222222222221</c:v>
                </c:pt>
                <c:pt idx="4911">
                  <c:v>34.104166666666664</c:v>
                </c:pt>
                <c:pt idx="4912">
                  <c:v>34.111111111111107</c:v>
                </c:pt>
                <c:pt idx="4913">
                  <c:v>34.118055555555557</c:v>
                </c:pt>
                <c:pt idx="4914">
                  <c:v>34.125</c:v>
                </c:pt>
                <c:pt idx="4915">
                  <c:v>34.131944444444443</c:v>
                </c:pt>
                <c:pt idx="4916">
                  <c:v>34.138888888888893</c:v>
                </c:pt>
                <c:pt idx="4917">
                  <c:v>34.145833333333336</c:v>
                </c:pt>
                <c:pt idx="4918">
                  <c:v>34.152777777777779</c:v>
                </c:pt>
                <c:pt idx="4919">
                  <c:v>34.159722222222221</c:v>
                </c:pt>
                <c:pt idx="4920">
                  <c:v>34.166666666666664</c:v>
                </c:pt>
                <c:pt idx="4921">
                  <c:v>34.173611111111107</c:v>
                </c:pt>
                <c:pt idx="4922">
                  <c:v>34.180555555555557</c:v>
                </c:pt>
                <c:pt idx="4923">
                  <c:v>34.1875</c:v>
                </c:pt>
                <c:pt idx="4924">
                  <c:v>34.194444444444443</c:v>
                </c:pt>
                <c:pt idx="4925">
                  <c:v>34.201388888888893</c:v>
                </c:pt>
                <c:pt idx="4926">
                  <c:v>34.208333333333336</c:v>
                </c:pt>
                <c:pt idx="4927">
                  <c:v>34.215277777777779</c:v>
                </c:pt>
                <c:pt idx="4928">
                  <c:v>34.222222222222221</c:v>
                </c:pt>
                <c:pt idx="4929">
                  <c:v>34.229166666666664</c:v>
                </c:pt>
                <c:pt idx="4930">
                  <c:v>34.236111111111107</c:v>
                </c:pt>
                <c:pt idx="4931">
                  <c:v>34.243055555555557</c:v>
                </c:pt>
                <c:pt idx="4932">
                  <c:v>34.25</c:v>
                </c:pt>
                <c:pt idx="4933">
                  <c:v>34.256944444444443</c:v>
                </c:pt>
                <c:pt idx="4934">
                  <c:v>34.263888888888893</c:v>
                </c:pt>
                <c:pt idx="4935">
                  <c:v>34.270833333333336</c:v>
                </c:pt>
                <c:pt idx="4936">
                  <c:v>34.277777777777779</c:v>
                </c:pt>
                <c:pt idx="4937">
                  <c:v>34.284722222222221</c:v>
                </c:pt>
                <c:pt idx="4938">
                  <c:v>34.291666666666664</c:v>
                </c:pt>
                <c:pt idx="4939">
                  <c:v>34.298611111111107</c:v>
                </c:pt>
                <c:pt idx="4940">
                  <c:v>34.305555555555557</c:v>
                </c:pt>
                <c:pt idx="4941">
                  <c:v>34.3125</c:v>
                </c:pt>
                <c:pt idx="4942">
                  <c:v>34.319444444444443</c:v>
                </c:pt>
                <c:pt idx="4943">
                  <c:v>34.326388888888893</c:v>
                </c:pt>
                <c:pt idx="4944">
                  <c:v>34.333333333333336</c:v>
                </c:pt>
                <c:pt idx="4945">
                  <c:v>34.340277777777779</c:v>
                </c:pt>
                <c:pt idx="4946">
                  <c:v>34.347222222222221</c:v>
                </c:pt>
                <c:pt idx="4947">
                  <c:v>34.354166666666664</c:v>
                </c:pt>
                <c:pt idx="4948">
                  <c:v>34.361111111111107</c:v>
                </c:pt>
                <c:pt idx="4949">
                  <c:v>34.368055555555557</c:v>
                </c:pt>
                <c:pt idx="4950">
                  <c:v>34.375</c:v>
                </c:pt>
                <c:pt idx="4951">
                  <c:v>34.381944444444443</c:v>
                </c:pt>
                <c:pt idx="4952">
                  <c:v>34.388888888888893</c:v>
                </c:pt>
                <c:pt idx="4953">
                  <c:v>34.395833333333336</c:v>
                </c:pt>
                <c:pt idx="4954">
                  <c:v>34.402777777777779</c:v>
                </c:pt>
                <c:pt idx="4955">
                  <c:v>34.409722222222221</c:v>
                </c:pt>
                <c:pt idx="4956">
                  <c:v>34.416666666666664</c:v>
                </c:pt>
                <c:pt idx="4957">
                  <c:v>34.423611111111107</c:v>
                </c:pt>
                <c:pt idx="4958">
                  <c:v>34.430555555555557</c:v>
                </c:pt>
                <c:pt idx="4959">
                  <c:v>34.4375</c:v>
                </c:pt>
                <c:pt idx="4960">
                  <c:v>34.444444444444443</c:v>
                </c:pt>
                <c:pt idx="4961">
                  <c:v>34.451388888888893</c:v>
                </c:pt>
                <c:pt idx="4962">
                  <c:v>34.458333333333336</c:v>
                </c:pt>
                <c:pt idx="4963">
                  <c:v>34.465277777777779</c:v>
                </c:pt>
                <c:pt idx="4964">
                  <c:v>34.472222222222221</c:v>
                </c:pt>
                <c:pt idx="4965">
                  <c:v>34.479166666666664</c:v>
                </c:pt>
                <c:pt idx="4966">
                  <c:v>34.486111111111107</c:v>
                </c:pt>
                <c:pt idx="4967">
                  <c:v>34.493055555555557</c:v>
                </c:pt>
                <c:pt idx="4968">
                  <c:v>34.5</c:v>
                </c:pt>
                <c:pt idx="4969">
                  <c:v>34.506944444444443</c:v>
                </c:pt>
                <c:pt idx="4970">
                  <c:v>34.513888888888893</c:v>
                </c:pt>
                <c:pt idx="4971">
                  <c:v>34.520833333333336</c:v>
                </c:pt>
                <c:pt idx="4972">
                  <c:v>34.527777777777779</c:v>
                </c:pt>
                <c:pt idx="4973">
                  <c:v>34.534722222222221</c:v>
                </c:pt>
                <c:pt idx="4974">
                  <c:v>34.541666666666664</c:v>
                </c:pt>
                <c:pt idx="4975">
                  <c:v>34.548611111111107</c:v>
                </c:pt>
                <c:pt idx="4976">
                  <c:v>34.555555555555557</c:v>
                </c:pt>
                <c:pt idx="4977">
                  <c:v>34.5625</c:v>
                </c:pt>
                <c:pt idx="4978">
                  <c:v>34.569444444444443</c:v>
                </c:pt>
                <c:pt idx="4979">
                  <c:v>34.576388888888893</c:v>
                </c:pt>
                <c:pt idx="4980">
                  <c:v>34.583333333333336</c:v>
                </c:pt>
                <c:pt idx="4981">
                  <c:v>34.590277777777779</c:v>
                </c:pt>
                <c:pt idx="4982">
                  <c:v>34.597222222222221</c:v>
                </c:pt>
                <c:pt idx="4983">
                  <c:v>34.604166666666664</c:v>
                </c:pt>
                <c:pt idx="4984">
                  <c:v>34.611111111111107</c:v>
                </c:pt>
                <c:pt idx="4985">
                  <c:v>34.618055555555557</c:v>
                </c:pt>
                <c:pt idx="4986">
                  <c:v>34.625</c:v>
                </c:pt>
                <c:pt idx="4987">
                  <c:v>34.631944444444443</c:v>
                </c:pt>
                <c:pt idx="4988">
                  <c:v>34.638888888888893</c:v>
                </c:pt>
                <c:pt idx="4989">
                  <c:v>34.645833333333336</c:v>
                </c:pt>
                <c:pt idx="4990">
                  <c:v>34.652777777777779</c:v>
                </c:pt>
                <c:pt idx="4991">
                  <c:v>34.659722222222221</c:v>
                </c:pt>
                <c:pt idx="4992">
                  <c:v>34.666666666666664</c:v>
                </c:pt>
                <c:pt idx="4993">
                  <c:v>34.673611111111107</c:v>
                </c:pt>
                <c:pt idx="4994">
                  <c:v>34.680555555555557</c:v>
                </c:pt>
                <c:pt idx="4995">
                  <c:v>34.6875</c:v>
                </c:pt>
                <c:pt idx="4996">
                  <c:v>34.694444444444443</c:v>
                </c:pt>
                <c:pt idx="4997">
                  <c:v>34.701388888888893</c:v>
                </c:pt>
                <c:pt idx="4998">
                  <c:v>34.708333333333336</c:v>
                </c:pt>
                <c:pt idx="4999">
                  <c:v>34.715277777777779</c:v>
                </c:pt>
                <c:pt idx="5000">
                  <c:v>34.722222222222221</c:v>
                </c:pt>
                <c:pt idx="5001">
                  <c:v>34.729166666666664</c:v>
                </c:pt>
                <c:pt idx="5002">
                  <c:v>34.736111111111107</c:v>
                </c:pt>
                <c:pt idx="5003">
                  <c:v>34.743055555555557</c:v>
                </c:pt>
                <c:pt idx="5004">
                  <c:v>34.75</c:v>
                </c:pt>
                <c:pt idx="5005">
                  <c:v>34.756944444444443</c:v>
                </c:pt>
                <c:pt idx="5006">
                  <c:v>34.763888888888893</c:v>
                </c:pt>
                <c:pt idx="5007">
                  <c:v>34.770833333333336</c:v>
                </c:pt>
                <c:pt idx="5008">
                  <c:v>34.777777777777779</c:v>
                </c:pt>
                <c:pt idx="5009">
                  <c:v>34.784722222222221</c:v>
                </c:pt>
                <c:pt idx="5010">
                  <c:v>34.791666666666664</c:v>
                </c:pt>
                <c:pt idx="5011">
                  <c:v>34.798611111111107</c:v>
                </c:pt>
                <c:pt idx="5012">
                  <c:v>34.805555555555557</c:v>
                </c:pt>
                <c:pt idx="5013">
                  <c:v>34.8125</c:v>
                </c:pt>
                <c:pt idx="5014">
                  <c:v>34.819444444444443</c:v>
                </c:pt>
                <c:pt idx="5015">
                  <c:v>34.826388888888893</c:v>
                </c:pt>
                <c:pt idx="5016">
                  <c:v>34.833333333333336</c:v>
                </c:pt>
                <c:pt idx="5017">
                  <c:v>34.840277777777779</c:v>
                </c:pt>
                <c:pt idx="5018">
                  <c:v>34.847222222222221</c:v>
                </c:pt>
                <c:pt idx="5019">
                  <c:v>34.854166666666664</c:v>
                </c:pt>
                <c:pt idx="5020">
                  <c:v>34.861111111111107</c:v>
                </c:pt>
                <c:pt idx="5021">
                  <c:v>34.868055555555557</c:v>
                </c:pt>
                <c:pt idx="5022">
                  <c:v>34.875</c:v>
                </c:pt>
                <c:pt idx="5023">
                  <c:v>34.881944444444443</c:v>
                </c:pt>
                <c:pt idx="5024">
                  <c:v>34.888888888888893</c:v>
                </c:pt>
                <c:pt idx="5025">
                  <c:v>34.895833333333336</c:v>
                </c:pt>
                <c:pt idx="5026">
                  <c:v>34.902777777777779</c:v>
                </c:pt>
                <c:pt idx="5027">
                  <c:v>34.909722222222221</c:v>
                </c:pt>
                <c:pt idx="5028">
                  <c:v>34.916666666666664</c:v>
                </c:pt>
                <c:pt idx="5029">
                  <c:v>34.923611111111107</c:v>
                </c:pt>
                <c:pt idx="5030">
                  <c:v>34.930555555555557</c:v>
                </c:pt>
                <c:pt idx="5031">
                  <c:v>34.9375</c:v>
                </c:pt>
                <c:pt idx="5032">
                  <c:v>34.944444444444443</c:v>
                </c:pt>
                <c:pt idx="5033">
                  <c:v>34.951388888888893</c:v>
                </c:pt>
                <c:pt idx="5034">
                  <c:v>34.958333333333336</c:v>
                </c:pt>
                <c:pt idx="5035">
                  <c:v>34.965277777777779</c:v>
                </c:pt>
                <c:pt idx="5036">
                  <c:v>34.972222222222221</c:v>
                </c:pt>
                <c:pt idx="5037">
                  <c:v>34.979166666666664</c:v>
                </c:pt>
                <c:pt idx="5038">
                  <c:v>34.986111111111107</c:v>
                </c:pt>
                <c:pt idx="5039">
                  <c:v>34.993055555555557</c:v>
                </c:pt>
                <c:pt idx="5040">
                  <c:v>35</c:v>
                </c:pt>
                <c:pt idx="5041">
                  <c:v>35.006944444444443</c:v>
                </c:pt>
                <c:pt idx="5042">
                  <c:v>35.013888888888893</c:v>
                </c:pt>
                <c:pt idx="5043">
                  <c:v>35.020833333333336</c:v>
                </c:pt>
                <c:pt idx="5044">
                  <c:v>35.027777777777779</c:v>
                </c:pt>
                <c:pt idx="5045">
                  <c:v>35.034722222222221</c:v>
                </c:pt>
                <c:pt idx="5046">
                  <c:v>35.041666666666664</c:v>
                </c:pt>
                <c:pt idx="5047">
                  <c:v>35.048611111111107</c:v>
                </c:pt>
                <c:pt idx="5048">
                  <c:v>35.055555555555557</c:v>
                </c:pt>
                <c:pt idx="5049">
                  <c:v>35.0625</c:v>
                </c:pt>
                <c:pt idx="5050">
                  <c:v>35.069444444444443</c:v>
                </c:pt>
                <c:pt idx="5051">
                  <c:v>35.076388888888893</c:v>
                </c:pt>
                <c:pt idx="5052">
                  <c:v>35.083333333333336</c:v>
                </c:pt>
                <c:pt idx="5053">
                  <c:v>35.090277777777779</c:v>
                </c:pt>
                <c:pt idx="5054">
                  <c:v>35.097222222222221</c:v>
                </c:pt>
                <c:pt idx="5055">
                  <c:v>35.104166666666664</c:v>
                </c:pt>
                <c:pt idx="5056">
                  <c:v>35.111111111111107</c:v>
                </c:pt>
                <c:pt idx="5057">
                  <c:v>35.118055555555557</c:v>
                </c:pt>
                <c:pt idx="5058">
                  <c:v>35.125</c:v>
                </c:pt>
                <c:pt idx="5059">
                  <c:v>35.131944444444443</c:v>
                </c:pt>
                <c:pt idx="5060">
                  <c:v>35.138888888888893</c:v>
                </c:pt>
                <c:pt idx="5061">
                  <c:v>35.145833333333336</c:v>
                </c:pt>
                <c:pt idx="5062">
                  <c:v>35.152777777777779</c:v>
                </c:pt>
                <c:pt idx="5063">
                  <c:v>35.159722222222221</c:v>
                </c:pt>
                <c:pt idx="5064">
                  <c:v>35.166666666666664</c:v>
                </c:pt>
                <c:pt idx="5065">
                  <c:v>35.173611111111107</c:v>
                </c:pt>
                <c:pt idx="5066">
                  <c:v>35.180555555555557</c:v>
                </c:pt>
                <c:pt idx="5067">
                  <c:v>35.1875</c:v>
                </c:pt>
                <c:pt idx="5068">
                  <c:v>35.194444444444443</c:v>
                </c:pt>
                <c:pt idx="5069">
                  <c:v>35.201388888888893</c:v>
                </c:pt>
                <c:pt idx="5070">
                  <c:v>35.208333333333336</c:v>
                </c:pt>
                <c:pt idx="5071">
                  <c:v>35.215277777777779</c:v>
                </c:pt>
                <c:pt idx="5072">
                  <c:v>35.222222222222221</c:v>
                </c:pt>
                <c:pt idx="5073">
                  <c:v>35.229166666666664</c:v>
                </c:pt>
                <c:pt idx="5074">
                  <c:v>35.236111111111107</c:v>
                </c:pt>
                <c:pt idx="5075">
                  <c:v>35.243055555555557</c:v>
                </c:pt>
                <c:pt idx="5076">
                  <c:v>35.25</c:v>
                </c:pt>
                <c:pt idx="5077">
                  <c:v>35.256944444444443</c:v>
                </c:pt>
                <c:pt idx="5078">
                  <c:v>35.263888888888893</c:v>
                </c:pt>
                <c:pt idx="5079">
                  <c:v>35.270833333333336</c:v>
                </c:pt>
                <c:pt idx="5080">
                  <c:v>35.277777777777779</c:v>
                </c:pt>
                <c:pt idx="5081">
                  <c:v>35.284722222222221</c:v>
                </c:pt>
                <c:pt idx="5082">
                  <c:v>35.291666666666664</c:v>
                </c:pt>
                <c:pt idx="5083">
                  <c:v>35.298611111111107</c:v>
                </c:pt>
                <c:pt idx="5084">
                  <c:v>35.305555555555557</c:v>
                </c:pt>
                <c:pt idx="5085">
                  <c:v>35.3125</c:v>
                </c:pt>
                <c:pt idx="5086">
                  <c:v>35.319444444444443</c:v>
                </c:pt>
                <c:pt idx="5087">
                  <c:v>35.326388888888893</c:v>
                </c:pt>
                <c:pt idx="5088">
                  <c:v>35.333333333333336</c:v>
                </c:pt>
                <c:pt idx="5089">
                  <c:v>35.340277777777779</c:v>
                </c:pt>
                <c:pt idx="5090">
                  <c:v>35.347222222222221</c:v>
                </c:pt>
                <c:pt idx="5091">
                  <c:v>35.354166666666664</c:v>
                </c:pt>
                <c:pt idx="5092">
                  <c:v>35.361111111111107</c:v>
                </c:pt>
                <c:pt idx="5093">
                  <c:v>35.368055555555557</c:v>
                </c:pt>
                <c:pt idx="5094">
                  <c:v>35.375</c:v>
                </c:pt>
                <c:pt idx="5095">
                  <c:v>35.381944444444443</c:v>
                </c:pt>
                <c:pt idx="5096">
                  <c:v>35.388888888888893</c:v>
                </c:pt>
                <c:pt idx="5097">
                  <c:v>35.395833333333336</c:v>
                </c:pt>
                <c:pt idx="5098">
                  <c:v>35.402777777777779</c:v>
                </c:pt>
                <c:pt idx="5099">
                  <c:v>35.409722222222221</c:v>
                </c:pt>
                <c:pt idx="5100">
                  <c:v>35.416666666666664</c:v>
                </c:pt>
                <c:pt idx="5101">
                  <c:v>35.423611111111107</c:v>
                </c:pt>
                <c:pt idx="5102">
                  <c:v>35.430555555555557</c:v>
                </c:pt>
                <c:pt idx="5103">
                  <c:v>35.4375</c:v>
                </c:pt>
                <c:pt idx="5104">
                  <c:v>35.444444444444443</c:v>
                </c:pt>
                <c:pt idx="5105">
                  <c:v>35.451388888888893</c:v>
                </c:pt>
                <c:pt idx="5106">
                  <c:v>35.458333333333336</c:v>
                </c:pt>
                <c:pt idx="5107">
                  <c:v>35.465277777777779</c:v>
                </c:pt>
                <c:pt idx="5108">
                  <c:v>35.472222222222221</c:v>
                </c:pt>
                <c:pt idx="5109">
                  <c:v>35.479166666666664</c:v>
                </c:pt>
                <c:pt idx="5110">
                  <c:v>35.486111111111107</c:v>
                </c:pt>
                <c:pt idx="5111">
                  <c:v>35.493055555555557</c:v>
                </c:pt>
                <c:pt idx="5112">
                  <c:v>35.5</c:v>
                </c:pt>
                <c:pt idx="5113">
                  <c:v>35.506944444444443</c:v>
                </c:pt>
                <c:pt idx="5114">
                  <c:v>35.513888888888893</c:v>
                </c:pt>
                <c:pt idx="5115">
                  <c:v>35.520833333333336</c:v>
                </c:pt>
                <c:pt idx="5116">
                  <c:v>35.527777777777779</c:v>
                </c:pt>
                <c:pt idx="5117">
                  <c:v>35.534722222222221</c:v>
                </c:pt>
                <c:pt idx="5118">
                  <c:v>35.541666666666664</c:v>
                </c:pt>
                <c:pt idx="5119">
                  <c:v>35.548611111111107</c:v>
                </c:pt>
                <c:pt idx="5120">
                  <c:v>35.555555555555557</c:v>
                </c:pt>
                <c:pt idx="5121">
                  <c:v>35.5625</c:v>
                </c:pt>
                <c:pt idx="5122">
                  <c:v>35.569444444444443</c:v>
                </c:pt>
                <c:pt idx="5123">
                  <c:v>35.576388888888893</c:v>
                </c:pt>
                <c:pt idx="5124">
                  <c:v>35.583333333333336</c:v>
                </c:pt>
                <c:pt idx="5125">
                  <c:v>35.590277777777779</c:v>
                </c:pt>
                <c:pt idx="5126">
                  <c:v>35.597222222222221</c:v>
                </c:pt>
                <c:pt idx="5127">
                  <c:v>35.604166666666664</c:v>
                </c:pt>
                <c:pt idx="5128">
                  <c:v>35.611111111111107</c:v>
                </c:pt>
                <c:pt idx="5129">
                  <c:v>35.618055555555557</c:v>
                </c:pt>
                <c:pt idx="5130">
                  <c:v>35.625</c:v>
                </c:pt>
                <c:pt idx="5131">
                  <c:v>35.631944444444443</c:v>
                </c:pt>
                <c:pt idx="5132">
                  <c:v>35.638888888888893</c:v>
                </c:pt>
                <c:pt idx="5133">
                  <c:v>35.645833333333336</c:v>
                </c:pt>
                <c:pt idx="5134">
                  <c:v>35.652777777777779</c:v>
                </c:pt>
                <c:pt idx="5135">
                  <c:v>35.659722222222221</c:v>
                </c:pt>
                <c:pt idx="5136">
                  <c:v>35.666666666666664</c:v>
                </c:pt>
                <c:pt idx="5137">
                  <c:v>35.673611111111107</c:v>
                </c:pt>
                <c:pt idx="5138">
                  <c:v>35.680555555555557</c:v>
                </c:pt>
                <c:pt idx="5139">
                  <c:v>35.6875</c:v>
                </c:pt>
                <c:pt idx="5140">
                  <c:v>35.694444444444443</c:v>
                </c:pt>
                <c:pt idx="5141">
                  <c:v>35.701388888888893</c:v>
                </c:pt>
                <c:pt idx="5142">
                  <c:v>35.708333333333336</c:v>
                </c:pt>
                <c:pt idx="5143">
                  <c:v>35.715277777777779</c:v>
                </c:pt>
                <c:pt idx="5144">
                  <c:v>35.722222222222221</c:v>
                </c:pt>
                <c:pt idx="5145">
                  <c:v>35.729166666666664</c:v>
                </c:pt>
                <c:pt idx="5146">
                  <c:v>35.736111111111107</c:v>
                </c:pt>
                <c:pt idx="5147">
                  <c:v>35.743055555555557</c:v>
                </c:pt>
                <c:pt idx="5148">
                  <c:v>35.75</c:v>
                </c:pt>
                <c:pt idx="5149">
                  <c:v>35.756944444444443</c:v>
                </c:pt>
                <c:pt idx="5150">
                  <c:v>35.763888888888893</c:v>
                </c:pt>
                <c:pt idx="5151">
                  <c:v>35.770833333333336</c:v>
                </c:pt>
                <c:pt idx="5152">
                  <c:v>35.777777777777779</c:v>
                </c:pt>
                <c:pt idx="5153">
                  <c:v>35.784722222222221</c:v>
                </c:pt>
                <c:pt idx="5154">
                  <c:v>35.791666666666664</c:v>
                </c:pt>
                <c:pt idx="5155">
                  <c:v>35.798611111111107</c:v>
                </c:pt>
                <c:pt idx="5156">
                  <c:v>35.805555555555557</c:v>
                </c:pt>
                <c:pt idx="5157">
                  <c:v>35.8125</c:v>
                </c:pt>
                <c:pt idx="5158">
                  <c:v>35.819444444444443</c:v>
                </c:pt>
                <c:pt idx="5159">
                  <c:v>35.826388888888893</c:v>
                </c:pt>
                <c:pt idx="5160">
                  <c:v>35.833333333333336</c:v>
                </c:pt>
                <c:pt idx="5161">
                  <c:v>35.840277777777779</c:v>
                </c:pt>
                <c:pt idx="5162">
                  <c:v>35.847222222222221</c:v>
                </c:pt>
                <c:pt idx="5163">
                  <c:v>35.854166666666664</c:v>
                </c:pt>
                <c:pt idx="5164">
                  <c:v>35.861111111111107</c:v>
                </c:pt>
                <c:pt idx="5165">
                  <c:v>35.868055555555557</c:v>
                </c:pt>
                <c:pt idx="5166">
                  <c:v>35.875</c:v>
                </c:pt>
                <c:pt idx="5167">
                  <c:v>35.881944444444443</c:v>
                </c:pt>
                <c:pt idx="5168">
                  <c:v>35.888888888888893</c:v>
                </c:pt>
                <c:pt idx="5169">
                  <c:v>35.895833333333336</c:v>
                </c:pt>
                <c:pt idx="5170">
                  <c:v>35.902777777777779</c:v>
                </c:pt>
                <c:pt idx="5171">
                  <c:v>35.909722222222221</c:v>
                </c:pt>
                <c:pt idx="5172">
                  <c:v>35.916666666666664</c:v>
                </c:pt>
                <c:pt idx="5173">
                  <c:v>35.923611111111107</c:v>
                </c:pt>
                <c:pt idx="5174">
                  <c:v>35.930555555555557</c:v>
                </c:pt>
                <c:pt idx="5175">
                  <c:v>35.9375</c:v>
                </c:pt>
                <c:pt idx="5176">
                  <c:v>35.944444444444443</c:v>
                </c:pt>
                <c:pt idx="5177">
                  <c:v>35.951388888888893</c:v>
                </c:pt>
                <c:pt idx="5178">
                  <c:v>35.958333333333336</c:v>
                </c:pt>
                <c:pt idx="5179">
                  <c:v>35.965277777777779</c:v>
                </c:pt>
                <c:pt idx="5180">
                  <c:v>35.972222222222221</c:v>
                </c:pt>
                <c:pt idx="5181">
                  <c:v>35.979166666666664</c:v>
                </c:pt>
                <c:pt idx="5182">
                  <c:v>35.986111111111107</c:v>
                </c:pt>
                <c:pt idx="5183">
                  <c:v>35.993055555555557</c:v>
                </c:pt>
                <c:pt idx="5184">
                  <c:v>36</c:v>
                </c:pt>
                <c:pt idx="5185">
                  <c:v>36.006944444444443</c:v>
                </c:pt>
                <c:pt idx="5186">
                  <c:v>36.013888888888893</c:v>
                </c:pt>
                <c:pt idx="5187">
                  <c:v>36.020833333333336</c:v>
                </c:pt>
                <c:pt idx="5188">
                  <c:v>36.027777777777779</c:v>
                </c:pt>
                <c:pt idx="5189">
                  <c:v>36.034722222222221</c:v>
                </c:pt>
                <c:pt idx="5190">
                  <c:v>36.041666666666664</c:v>
                </c:pt>
                <c:pt idx="5191">
                  <c:v>36.048611111111107</c:v>
                </c:pt>
                <c:pt idx="5192">
                  <c:v>36.055555555555557</c:v>
                </c:pt>
                <c:pt idx="5193">
                  <c:v>36.0625</c:v>
                </c:pt>
                <c:pt idx="5194">
                  <c:v>36.069444444444443</c:v>
                </c:pt>
                <c:pt idx="5195">
                  <c:v>36.076388888888893</c:v>
                </c:pt>
                <c:pt idx="5196">
                  <c:v>36.083333333333336</c:v>
                </c:pt>
                <c:pt idx="5197">
                  <c:v>36.090277777777779</c:v>
                </c:pt>
                <c:pt idx="5198">
                  <c:v>36.097222222222221</c:v>
                </c:pt>
                <c:pt idx="5199">
                  <c:v>36.104166666666664</c:v>
                </c:pt>
                <c:pt idx="5200">
                  <c:v>36.111111111111107</c:v>
                </c:pt>
                <c:pt idx="5201">
                  <c:v>36.118055555555557</c:v>
                </c:pt>
                <c:pt idx="5202">
                  <c:v>36.125</c:v>
                </c:pt>
                <c:pt idx="5203">
                  <c:v>36.131944444444443</c:v>
                </c:pt>
                <c:pt idx="5204">
                  <c:v>36.138888888888893</c:v>
                </c:pt>
                <c:pt idx="5205">
                  <c:v>36.145833333333336</c:v>
                </c:pt>
                <c:pt idx="5206">
                  <c:v>36.152777777777779</c:v>
                </c:pt>
                <c:pt idx="5207">
                  <c:v>36.159722222222221</c:v>
                </c:pt>
                <c:pt idx="5208">
                  <c:v>36.166666666666664</c:v>
                </c:pt>
                <c:pt idx="5209">
                  <c:v>36.173611111111107</c:v>
                </c:pt>
                <c:pt idx="5210">
                  <c:v>36.180555555555557</c:v>
                </c:pt>
                <c:pt idx="5211">
                  <c:v>36.1875</c:v>
                </c:pt>
                <c:pt idx="5212">
                  <c:v>36.194444444444443</c:v>
                </c:pt>
                <c:pt idx="5213">
                  <c:v>36.201388888888893</c:v>
                </c:pt>
                <c:pt idx="5214">
                  <c:v>36.208333333333336</c:v>
                </c:pt>
                <c:pt idx="5215">
                  <c:v>36.215277777777779</c:v>
                </c:pt>
                <c:pt idx="5216">
                  <c:v>36.222222222222221</c:v>
                </c:pt>
                <c:pt idx="5217">
                  <c:v>36.229166666666664</c:v>
                </c:pt>
                <c:pt idx="5218">
                  <c:v>36.236111111111107</c:v>
                </c:pt>
                <c:pt idx="5219">
                  <c:v>36.243055555555557</c:v>
                </c:pt>
                <c:pt idx="5220">
                  <c:v>36.25</c:v>
                </c:pt>
                <c:pt idx="5221">
                  <c:v>36.256944444444443</c:v>
                </c:pt>
                <c:pt idx="5222">
                  <c:v>36.263888888888893</c:v>
                </c:pt>
                <c:pt idx="5223">
                  <c:v>36.270833333333336</c:v>
                </c:pt>
                <c:pt idx="5224">
                  <c:v>36.277777777777779</c:v>
                </c:pt>
                <c:pt idx="5225">
                  <c:v>36.284722222222221</c:v>
                </c:pt>
                <c:pt idx="5226">
                  <c:v>36.291666666666664</c:v>
                </c:pt>
                <c:pt idx="5227">
                  <c:v>36.298611111111107</c:v>
                </c:pt>
                <c:pt idx="5228">
                  <c:v>36.305555555555557</c:v>
                </c:pt>
                <c:pt idx="5229">
                  <c:v>36.3125</c:v>
                </c:pt>
                <c:pt idx="5230">
                  <c:v>36.319444444444443</c:v>
                </c:pt>
                <c:pt idx="5231">
                  <c:v>36.326388888888893</c:v>
                </c:pt>
                <c:pt idx="5232">
                  <c:v>36.333333333333336</c:v>
                </c:pt>
                <c:pt idx="5233">
                  <c:v>36.340277777777779</c:v>
                </c:pt>
                <c:pt idx="5234">
                  <c:v>36.347222222222221</c:v>
                </c:pt>
                <c:pt idx="5235">
                  <c:v>36.354166666666664</c:v>
                </c:pt>
                <c:pt idx="5236">
                  <c:v>36.361111111111107</c:v>
                </c:pt>
                <c:pt idx="5237">
                  <c:v>36.368055555555557</c:v>
                </c:pt>
                <c:pt idx="5238">
                  <c:v>36.375</c:v>
                </c:pt>
                <c:pt idx="5239">
                  <c:v>36.381944444444443</c:v>
                </c:pt>
                <c:pt idx="5240">
                  <c:v>36.388888888888893</c:v>
                </c:pt>
                <c:pt idx="5241">
                  <c:v>36.395833333333336</c:v>
                </c:pt>
                <c:pt idx="5242">
                  <c:v>36.402777777777779</c:v>
                </c:pt>
                <c:pt idx="5243">
                  <c:v>36.409722222222221</c:v>
                </c:pt>
                <c:pt idx="5244">
                  <c:v>36.416666666666664</c:v>
                </c:pt>
                <c:pt idx="5245">
                  <c:v>36.423611111111107</c:v>
                </c:pt>
                <c:pt idx="5246">
                  <c:v>36.430555555555557</c:v>
                </c:pt>
                <c:pt idx="5247">
                  <c:v>36.4375</c:v>
                </c:pt>
                <c:pt idx="5248">
                  <c:v>36.444444444444443</c:v>
                </c:pt>
                <c:pt idx="5249">
                  <c:v>36.451388888888893</c:v>
                </c:pt>
                <c:pt idx="5250">
                  <c:v>36.458333333333336</c:v>
                </c:pt>
                <c:pt idx="5251">
                  <c:v>36.465277777777779</c:v>
                </c:pt>
                <c:pt idx="5252">
                  <c:v>36.472222222222221</c:v>
                </c:pt>
                <c:pt idx="5253">
                  <c:v>36.479166666666664</c:v>
                </c:pt>
                <c:pt idx="5254">
                  <c:v>36.486111111111107</c:v>
                </c:pt>
                <c:pt idx="5255">
                  <c:v>36.493055555555557</c:v>
                </c:pt>
                <c:pt idx="5256">
                  <c:v>36.5</c:v>
                </c:pt>
                <c:pt idx="5257">
                  <c:v>36.506944444444443</c:v>
                </c:pt>
                <c:pt idx="5258">
                  <c:v>36.513888888888893</c:v>
                </c:pt>
                <c:pt idx="5259">
                  <c:v>36.520833333333336</c:v>
                </c:pt>
                <c:pt idx="5260">
                  <c:v>36.527777777777779</c:v>
                </c:pt>
                <c:pt idx="5261">
                  <c:v>36.534722222222221</c:v>
                </c:pt>
                <c:pt idx="5262">
                  <c:v>36.541666666666664</c:v>
                </c:pt>
                <c:pt idx="5263">
                  <c:v>36.548611111111107</c:v>
                </c:pt>
                <c:pt idx="5264">
                  <c:v>36.555555555555557</c:v>
                </c:pt>
                <c:pt idx="5265">
                  <c:v>36.5625</c:v>
                </c:pt>
                <c:pt idx="5266">
                  <c:v>36.569444444444443</c:v>
                </c:pt>
                <c:pt idx="5267">
                  <c:v>36.576388888888893</c:v>
                </c:pt>
                <c:pt idx="5268">
                  <c:v>36.583333333333336</c:v>
                </c:pt>
                <c:pt idx="5269">
                  <c:v>36.590277777777779</c:v>
                </c:pt>
                <c:pt idx="5270">
                  <c:v>36.597222222222221</c:v>
                </c:pt>
                <c:pt idx="5271">
                  <c:v>36.604166666666664</c:v>
                </c:pt>
                <c:pt idx="5272">
                  <c:v>36.611111111111107</c:v>
                </c:pt>
                <c:pt idx="5273">
                  <c:v>36.618055555555557</c:v>
                </c:pt>
                <c:pt idx="5274">
                  <c:v>36.625</c:v>
                </c:pt>
                <c:pt idx="5275">
                  <c:v>36.631944444444443</c:v>
                </c:pt>
                <c:pt idx="5276">
                  <c:v>36.638888888888893</c:v>
                </c:pt>
                <c:pt idx="5277">
                  <c:v>36.645833333333336</c:v>
                </c:pt>
                <c:pt idx="5278">
                  <c:v>36.652777777777779</c:v>
                </c:pt>
                <c:pt idx="5279">
                  <c:v>36.659722222222221</c:v>
                </c:pt>
                <c:pt idx="5280">
                  <c:v>36.666666666666664</c:v>
                </c:pt>
                <c:pt idx="5281">
                  <c:v>36.673611111111107</c:v>
                </c:pt>
                <c:pt idx="5282">
                  <c:v>36.680555555555557</c:v>
                </c:pt>
                <c:pt idx="5283">
                  <c:v>36.6875</c:v>
                </c:pt>
                <c:pt idx="5284">
                  <c:v>36.694444444444443</c:v>
                </c:pt>
                <c:pt idx="5285">
                  <c:v>36.701388888888893</c:v>
                </c:pt>
                <c:pt idx="5286">
                  <c:v>36.708333333333336</c:v>
                </c:pt>
                <c:pt idx="5287">
                  <c:v>36.715277777777779</c:v>
                </c:pt>
                <c:pt idx="5288">
                  <c:v>36.722222222222221</c:v>
                </c:pt>
                <c:pt idx="5289">
                  <c:v>36.729166666666664</c:v>
                </c:pt>
                <c:pt idx="5290">
                  <c:v>36.736111111111107</c:v>
                </c:pt>
                <c:pt idx="5291">
                  <c:v>36.743055555555557</c:v>
                </c:pt>
                <c:pt idx="5292">
                  <c:v>36.75</c:v>
                </c:pt>
                <c:pt idx="5293">
                  <c:v>36.756944444444443</c:v>
                </c:pt>
                <c:pt idx="5294">
                  <c:v>36.763888888888893</c:v>
                </c:pt>
                <c:pt idx="5295">
                  <c:v>36.770833333333336</c:v>
                </c:pt>
                <c:pt idx="5296">
                  <c:v>36.777777777777779</c:v>
                </c:pt>
                <c:pt idx="5297">
                  <c:v>36.784722222222221</c:v>
                </c:pt>
                <c:pt idx="5298">
                  <c:v>36.791666666666664</c:v>
                </c:pt>
                <c:pt idx="5299">
                  <c:v>36.798611111111107</c:v>
                </c:pt>
                <c:pt idx="5300">
                  <c:v>36.805555555555557</c:v>
                </c:pt>
                <c:pt idx="5301">
                  <c:v>36.8125</c:v>
                </c:pt>
                <c:pt idx="5302">
                  <c:v>36.819444444444443</c:v>
                </c:pt>
                <c:pt idx="5303">
                  <c:v>36.826388888888893</c:v>
                </c:pt>
                <c:pt idx="5304">
                  <c:v>36.833333333333336</c:v>
                </c:pt>
                <c:pt idx="5305">
                  <c:v>36.840277777777779</c:v>
                </c:pt>
                <c:pt idx="5306">
                  <c:v>36.847222222222221</c:v>
                </c:pt>
                <c:pt idx="5307">
                  <c:v>36.854166666666664</c:v>
                </c:pt>
                <c:pt idx="5308">
                  <c:v>36.861111111111107</c:v>
                </c:pt>
                <c:pt idx="5309">
                  <c:v>36.868055555555557</c:v>
                </c:pt>
                <c:pt idx="5310">
                  <c:v>36.875</c:v>
                </c:pt>
                <c:pt idx="5311">
                  <c:v>36.881944444444443</c:v>
                </c:pt>
                <c:pt idx="5312">
                  <c:v>36.888888888888893</c:v>
                </c:pt>
                <c:pt idx="5313">
                  <c:v>36.895833333333336</c:v>
                </c:pt>
                <c:pt idx="5314">
                  <c:v>36.902777777777779</c:v>
                </c:pt>
                <c:pt idx="5315">
                  <c:v>36.909722222222221</c:v>
                </c:pt>
                <c:pt idx="5316">
                  <c:v>36.916666666666664</c:v>
                </c:pt>
                <c:pt idx="5317">
                  <c:v>36.923611111111107</c:v>
                </c:pt>
                <c:pt idx="5318">
                  <c:v>36.930555555555557</c:v>
                </c:pt>
                <c:pt idx="5319">
                  <c:v>36.9375</c:v>
                </c:pt>
                <c:pt idx="5320">
                  <c:v>36.944444444444443</c:v>
                </c:pt>
                <c:pt idx="5321">
                  <c:v>36.951388888888893</c:v>
                </c:pt>
                <c:pt idx="5322">
                  <c:v>36.958333333333336</c:v>
                </c:pt>
                <c:pt idx="5323">
                  <c:v>36.965277777777779</c:v>
                </c:pt>
                <c:pt idx="5324">
                  <c:v>36.972222222222221</c:v>
                </c:pt>
                <c:pt idx="5325">
                  <c:v>36.979166666666664</c:v>
                </c:pt>
                <c:pt idx="5326">
                  <c:v>36.986111111111107</c:v>
                </c:pt>
                <c:pt idx="5327">
                  <c:v>36.993055555555557</c:v>
                </c:pt>
                <c:pt idx="5328">
                  <c:v>37</c:v>
                </c:pt>
                <c:pt idx="5329">
                  <c:v>37.006944444444443</c:v>
                </c:pt>
                <c:pt idx="5330">
                  <c:v>37.013888888888893</c:v>
                </c:pt>
                <c:pt idx="5331">
                  <c:v>37.020833333333336</c:v>
                </c:pt>
                <c:pt idx="5332">
                  <c:v>37.027777777777779</c:v>
                </c:pt>
                <c:pt idx="5333">
                  <c:v>37.034722222222221</c:v>
                </c:pt>
                <c:pt idx="5334">
                  <c:v>37.041666666666664</c:v>
                </c:pt>
                <c:pt idx="5335">
                  <c:v>37.048611111111107</c:v>
                </c:pt>
                <c:pt idx="5336">
                  <c:v>37.055555555555557</c:v>
                </c:pt>
                <c:pt idx="5337">
                  <c:v>37.0625</c:v>
                </c:pt>
                <c:pt idx="5338">
                  <c:v>37.069444444444443</c:v>
                </c:pt>
                <c:pt idx="5339">
                  <c:v>37.076388888888893</c:v>
                </c:pt>
                <c:pt idx="5340">
                  <c:v>37.083333333333336</c:v>
                </c:pt>
                <c:pt idx="5341">
                  <c:v>37.090277777777779</c:v>
                </c:pt>
                <c:pt idx="5342">
                  <c:v>37.097222222222221</c:v>
                </c:pt>
                <c:pt idx="5343">
                  <c:v>37.104166666666664</c:v>
                </c:pt>
                <c:pt idx="5344">
                  <c:v>37.111111111111107</c:v>
                </c:pt>
                <c:pt idx="5345">
                  <c:v>37.118055555555557</c:v>
                </c:pt>
                <c:pt idx="5346">
                  <c:v>37.125</c:v>
                </c:pt>
                <c:pt idx="5347">
                  <c:v>37.131944444444443</c:v>
                </c:pt>
                <c:pt idx="5348">
                  <c:v>37.138888888888893</c:v>
                </c:pt>
                <c:pt idx="5349">
                  <c:v>37.145833333333336</c:v>
                </c:pt>
                <c:pt idx="5350">
                  <c:v>37.152777777777779</c:v>
                </c:pt>
                <c:pt idx="5351">
                  <c:v>37.159722222222221</c:v>
                </c:pt>
                <c:pt idx="5352">
                  <c:v>37.166666666666664</c:v>
                </c:pt>
                <c:pt idx="5353">
                  <c:v>37.173611111111107</c:v>
                </c:pt>
                <c:pt idx="5354">
                  <c:v>37.180555555555557</c:v>
                </c:pt>
                <c:pt idx="5355">
                  <c:v>37.1875</c:v>
                </c:pt>
                <c:pt idx="5356">
                  <c:v>37.194444444444443</c:v>
                </c:pt>
                <c:pt idx="5357">
                  <c:v>37.201388888888893</c:v>
                </c:pt>
                <c:pt idx="5358">
                  <c:v>37.208333333333336</c:v>
                </c:pt>
                <c:pt idx="5359">
                  <c:v>37.215277777777779</c:v>
                </c:pt>
                <c:pt idx="5360">
                  <c:v>37.222222222222221</c:v>
                </c:pt>
                <c:pt idx="5361">
                  <c:v>37.229166666666664</c:v>
                </c:pt>
                <c:pt idx="5362">
                  <c:v>37.236111111111107</c:v>
                </c:pt>
                <c:pt idx="5363">
                  <c:v>37.243055555555557</c:v>
                </c:pt>
                <c:pt idx="5364">
                  <c:v>37.25</c:v>
                </c:pt>
                <c:pt idx="5365">
                  <c:v>37.256944444444443</c:v>
                </c:pt>
                <c:pt idx="5366">
                  <c:v>37.263888888888893</c:v>
                </c:pt>
                <c:pt idx="5367">
                  <c:v>37.270833333333336</c:v>
                </c:pt>
                <c:pt idx="5368">
                  <c:v>37.277777777777779</c:v>
                </c:pt>
                <c:pt idx="5369">
                  <c:v>37.284722222222221</c:v>
                </c:pt>
                <c:pt idx="5370">
                  <c:v>37.291666666666664</c:v>
                </c:pt>
                <c:pt idx="5371">
                  <c:v>37.298611111111107</c:v>
                </c:pt>
                <c:pt idx="5372">
                  <c:v>37.305555555555557</c:v>
                </c:pt>
                <c:pt idx="5373">
                  <c:v>37.3125</c:v>
                </c:pt>
                <c:pt idx="5374">
                  <c:v>37.319444444444443</c:v>
                </c:pt>
                <c:pt idx="5375">
                  <c:v>37.326388888888893</c:v>
                </c:pt>
                <c:pt idx="5376">
                  <c:v>37.333333333333336</c:v>
                </c:pt>
                <c:pt idx="5377">
                  <c:v>37.340277777777779</c:v>
                </c:pt>
                <c:pt idx="5378">
                  <c:v>37.347222222222221</c:v>
                </c:pt>
                <c:pt idx="5379">
                  <c:v>37.354166666666664</c:v>
                </c:pt>
                <c:pt idx="5380">
                  <c:v>37.361111111111107</c:v>
                </c:pt>
                <c:pt idx="5381">
                  <c:v>37.368055555555557</c:v>
                </c:pt>
                <c:pt idx="5382">
                  <c:v>37.375</c:v>
                </c:pt>
                <c:pt idx="5383">
                  <c:v>37.381944444444443</c:v>
                </c:pt>
                <c:pt idx="5384">
                  <c:v>37.388888888888893</c:v>
                </c:pt>
                <c:pt idx="5385">
                  <c:v>37.395833333333336</c:v>
                </c:pt>
                <c:pt idx="5386">
                  <c:v>37.402777777777779</c:v>
                </c:pt>
                <c:pt idx="5387">
                  <c:v>37.409722222222221</c:v>
                </c:pt>
                <c:pt idx="5388">
                  <c:v>37.416666666666664</c:v>
                </c:pt>
                <c:pt idx="5389">
                  <c:v>37.423611111111107</c:v>
                </c:pt>
                <c:pt idx="5390">
                  <c:v>37.430555555555557</c:v>
                </c:pt>
                <c:pt idx="5391">
                  <c:v>37.4375</c:v>
                </c:pt>
                <c:pt idx="5392">
                  <c:v>37.444444444444443</c:v>
                </c:pt>
                <c:pt idx="5393">
                  <c:v>37.451388888888893</c:v>
                </c:pt>
                <c:pt idx="5394">
                  <c:v>37.458333333333336</c:v>
                </c:pt>
                <c:pt idx="5395">
                  <c:v>37.465277777777779</c:v>
                </c:pt>
                <c:pt idx="5396">
                  <c:v>37.472222222222221</c:v>
                </c:pt>
                <c:pt idx="5397">
                  <c:v>37.479166666666664</c:v>
                </c:pt>
                <c:pt idx="5398">
                  <c:v>37.486111111111107</c:v>
                </c:pt>
                <c:pt idx="5399">
                  <c:v>37.493055555555557</c:v>
                </c:pt>
                <c:pt idx="5400">
                  <c:v>37.5</c:v>
                </c:pt>
                <c:pt idx="5401">
                  <c:v>37.506944444444443</c:v>
                </c:pt>
                <c:pt idx="5402">
                  <c:v>37.513888888888893</c:v>
                </c:pt>
                <c:pt idx="5403">
                  <c:v>37.520833333333336</c:v>
                </c:pt>
                <c:pt idx="5404">
                  <c:v>37.527777777777779</c:v>
                </c:pt>
                <c:pt idx="5405">
                  <c:v>37.534722222222221</c:v>
                </c:pt>
                <c:pt idx="5406">
                  <c:v>37.541666666666664</c:v>
                </c:pt>
                <c:pt idx="5407">
                  <c:v>37.548611111111107</c:v>
                </c:pt>
                <c:pt idx="5408">
                  <c:v>37.555555555555557</c:v>
                </c:pt>
                <c:pt idx="5409">
                  <c:v>37.5625</c:v>
                </c:pt>
                <c:pt idx="5410">
                  <c:v>37.569444444444443</c:v>
                </c:pt>
                <c:pt idx="5411">
                  <c:v>37.576388888888893</c:v>
                </c:pt>
                <c:pt idx="5412">
                  <c:v>37.583333333333336</c:v>
                </c:pt>
                <c:pt idx="5413">
                  <c:v>37.590277777777779</c:v>
                </c:pt>
                <c:pt idx="5414">
                  <c:v>37.597222222222221</c:v>
                </c:pt>
                <c:pt idx="5415">
                  <c:v>37.604166666666664</c:v>
                </c:pt>
                <c:pt idx="5416">
                  <c:v>37.611111111111107</c:v>
                </c:pt>
                <c:pt idx="5417">
                  <c:v>37.618055555555557</c:v>
                </c:pt>
                <c:pt idx="5418">
                  <c:v>37.625</c:v>
                </c:pt>
                <c:pt idx="5419">
                  <c:v>37.631944444444443</c:v>
                </c:pt>
                <c:pt idx="5420">
                  <c:v>37.638888888888893</c:v>
                </c:pt>
                <c:pt idx="5421">
                  <c:v>37.645833333333336</c:v>
                </c:pt>
                <c:pt idx="5422">
                  <c:v>37.652777777777779</c:v>
                </c:pt>
                <c:pt idx="5423">
                  <c:v>37.659722222222221</c:v>
                </c:pt>
                <c:pt idx="5424">
                  <c:v>37.666666666666664</c:v>
                </c:pt>
                <c:pt idx="5425">
                  <c:v>37.673611111111107</c:v>
                </c:pt>
                <c:pt idx="5426">
                  <c:v>37.680555555555557</c:v>
                </c:pt>
                <c:pt idx="5427">
                  <c:v>37.6875</c:v>
                </c:pt>
                <c:pt idx="5428">
                  <c:v>37.694444444444443</c:v>
                </c:pt>
                <c:pt idx="5429">
                  <c:v>37.701388888888893</c:v>
                </c:pt>
                <c:pt idx="5430">
                  <c:v>37.708333333333336</c:v>
                </c:pt>
                <c:pt idx="5431">
                  <c:v>37.715277777777779</c:v>
                </c:pt>
                <c:pt idx="5432">
                  <c:v>37.722222222222221</c:v>
                </c:pt>
                <c:pt idx="5433">
                  <c:v>37.729166666666664</c:v>
                </c:pt>
                <c:pt idx="5434">
                  <c:v>37.736111111111107</c:v>
                </c:pt>
                <c:pt idx="5435">
                  <c:v>37.743055555555557</c:v>
                </c:pt>
                <c:pt idx="5436">
                  <c:v>37.75</c:v>
                </c:pt>
                <c:pt idx="5437">
                  <c:v>37.756944444444443</c:v>
                </c:pt>
                <c:pt idx="5438">
                  <c:v>37.763888888888893</c:v>
                </c:pt>
                <c:pt idx="5439">
                  <c:v>37.770833333333336</c:v>
                </c:pt>
                <c:pt idx="5440">
                  <c:v>37.777777777777779</c:v>
                </c:pt>
                <c:pt idx="5441">
                  <c:v>37.784722222222221</c:v>
                </c:pt>
                <c:pt idx="5442">
                  <c:v>37.791666666666664</c:v>
                </c:pt>
                <c:pt idx="5443">
                  <c:v>37.798611111111107</c:v>
                </c:pt>
                <c:pt idx="5444">
                  <c:v>37.805555555555557</c:v>
                </c:pt>
                <c:pt idx="5445">
                  <c:v>37.8125</c:v>
                </c:pt>
                <c:pt idx="5446">
                  <c:v>37.819444444444443</c:v>
                </c:pt>
                <c:pt idx="5447">
                  <c:v>37.826388888888893</c:v>
                </c:pt>
                <c:pt idx="5448">
                  <c:v>37.833333333333336</c:v>
                </c:pt>
                <c:pt idx="5449">
                  <c:v>37.840277777777779</c:v>
                </c:pt>
                <c:pt idx="5450">
                  <c:v>37.847222222222221</c:v>
                </c:pt>
                <c:pt idx="5451">
                  <c:v>37.854166666666664</c:v>
                </c:pt>
                <c:pt idx="5452">
                  <c:v>37.861111111111107</c:v>
                </c:pt>
                <c:pt idx="5453">
                  <c:v>37.868055555555557</c:v>
                </c:pt>
                <c:pt idx="5454">
                  <c:v>37.875</c:v>
                </c:pt>
                <c:pt idx="5455">
                  <c:v>37.881944444444443</c:v>
                </c:pt>
                <c:pt idx="5456">
                  <c:v>37.888888888888893</c:v>
                </c:pt>
                <c:pt idx="5457">
                  <c:v>37.895833333333336</c:v>
                </c:pt>
                <c:pt idx="5458">
                  <c:v>37.902777777777779</c:v>
                </c:pt>
                <c:pt idx="5459">
                  <c:v>37.909722222222221</c:v>
                </c:pt>
                <c:pt idx="5460">
                  <c:v>37.916666666666664</c:v>
                </c:pt>
                <c:pt idx="5461">
                  <c:v>37.923611111111107</c:v>
                </c:pt>
                <c:pt idx="5462">
                  <c:v>37.930555555555557</c:v>
                </c:pt>
                <c:pt idx="5463">
                  <c:v>37.9375</c:v>
                </c:pt>
                <c:pt idx="5464">
                  <c:v>37.944444444444443</c:v>
                </c:pt>
                <c:pt idx="5465">
                  <c:v>37.951388888888893</c:v>
                </c:pt>
                <c:pt idx="5466">
                  <c:v>37.958333333333336</c:v>
                </c:pt>
                <c:pt idx="5467">
                  <c:v>37.965277777777779</c:v>
                </c:pt>
                <c:pt idx="5468">
                  <c:v>37.972222222222221</c:v>
                </c:pt>
                <c:pt idx="5469">
                  <c:v>37.979166666666664</c:v>
                </c:pt>
                <c:pt idx="5470">
                  <c:v>37.986111111111107</c:v>
                </c:pt>
                <c:pt idx="5471">
                  <c:v>37.993055555555557</c:v>
                </c:pt>
                <c:pt idx="5472">
                  <c:v>38</c:v>
                </c:pt>
                <c:pt idx="5473">
                  <c:v>38.006944444444443</c:v>
                </c:pt>
                <c:pt idx="5474">
                  <c:v>38.013888888888893</c:v>
                </c:pt>
                <c:pt idx="5475">
                  <c:v>38.020833333333336</c:v>
                </c:pt>
                <c:pt idx="5476">
                  <c:v>38.027777777777779</c:v>
                </c:pt>
                <c:pt idx="5477">
                  <c:v>38.034722222222221</c:v>
                </c:pt>
                <c:pt idx="5478">
                  <c:v>38.041666666666664</c:v>
                </c:pt>
                <c:pt idx="5479">
                  <c:v>38.048611111111107</c:v>
                </c:pt>
                <c:pt idx="5480">
                  <c:v>38.055555555555557</c:v>
                </c:pt>
                <c:pt idx="5481">
                  <c:v>38.0625</c:v>
                </c:pt>
                <c:pt idx="5482">
                  <c:v>38.069444444444443</c:v>
                </c:pt>
                <c:pt idx="5483">
                  <c:v>38.076388888888893</c:v>
                </c:pt>
                <c:pt idx="5484">
                  <c:v>38.083333333333336</c:v>
                </c:pt>
                <c:pt idx="5485">
                  <c:v>38.090277777777779</c:v>
                </c:pt>
                <c:pt idx="5486">
                  <c:v>38.097222222222221</c:v>
                </c:pt>
                <c:pt idx="5487">
                  <c:v>38.104166666666664</c:v>
                </c:pt>
                <c:pt idx="5488">
                  <c:v>38.111111111111107</c:v>
                </c:pt>
                <c:pt idx="5489">
                  <c:v>38.118055555555557</c:v>
                </c:pt>
                <c:pt idx="5490">
                  <c:v>38.125</c:v>
                </c:pt>
                <c:pt idx="5491">
                  <c:v>38.131944444444443</c:v>
                </c:pt>
                <c:pt idx="5492">
                  <c:v>38.138888888888893</c:v>
                </c:pt>
                <c:pt idx="5493">
                  <c:v>38.145833333333336</c:v>
                </c:pt>
                <c:pt idx="5494">
                  <c:v>38.152777777777779</c:v>
                </c:pt>
                <c:pt idx="5495">
                  <c:v>38.159722222222221</c:v>
                </c:pt>
                <c:pt idx="5496">
                  <c:v>38.166666666666664</c:v>
                </c:pt>
                <c:pt idx="5497">
                  <c:v>38.173611111111107</c:v>
                </c:pt>
                <c:pt idx="5498">
                  <c:v>38.180555555555557</c:v>
                </c:pt>
                <c:pt idx="5499">
                  <c:v>38.1875</c:v>
                </c:pt>
                <c:pt idx="5500">
                  <c:v>38.194444444444443</c:v>
                </c:pt>
                <c:pt idx="5501">
                  <c:v>38.201388888888893</c:v>
                </c:pt>
                <c:pt idx="5502">
                  <c:v>38.208333333333336</c:v>
                </c:pt>
                <c:pt idx="5503">
                  <c:v>38.215277777777779</c:v>
                </c:pt>
                <c:pt idx="5504">
                  <c:v>38.222222222222221</c:v>
                </c:pt>
                <c:pt idx="5505">
                  <c:v>38.229166666666664</c:v>
                </c:pt>
                <c:pt idx="5506">
                  <c:v>38.236111111111107</c:v>
                </c:pt>
                <c:pt idx="5507">
                  <c:v>38.243055555555557</c:v>
                </c:pt>
                <c:pt idx="5508">
                  <c:v>38.25</c:v>
                </c:pt>
                <c:pt idx="5509">
                  <c:v>38.256944444444443</c:v>
                </c:pt>
                <c:pt idx="5510">
                  <c:v>38.263888888888893</c:v>
                </c:pt>
                <c:pt idx="5511">
                  <c:v>38.270833333333336</c:v>
                </c:pt>
                <c:pt idx="5512">
                  <c:v>38.277777777777779</c:v>
                </c:pt>
                <c:pt idx="5513">
                  <c:v>38.284722222222221</c:v>
                </c:pt>
                <c:pt idx="5514">
                  <c:v>38.291666666666664</c:v>
                </c:pt>
                <c:pt idx="5515">
                  <c:v>38.298611111111107</c:v>
                </c:pt>
                <c:pt idx="5516">
                  <c:v>38.305555555555557</c:v>
                </c:pt>
                <c:pt idx="5517">
                  <c:v>38.3125</c:v>
                </c:pt>
                <c:pt idx="5518">
                  <c:v>38.319444444444443</c:v>
                </c:pt>
                <c:pt idx="5519">
                  <c:v>38.326388888888893</c:v>
                </c:pt>
                <c:pt idx="5520">
                  <c:v>38.333333333333336</c:v>
                </c:pt>
                <c:pt idx="5521">
                  <c:v>38.340277777777779</c:v>
                </c:pt>
                <c:pt idx="5522">
                  <c:v>38.347222222222221</c:v>
                </c:pt>
                <c:pt idx="5523">
                  <c:v>38.354166666666664</c:v>
                </c:pt>
                <c:pt idx="5524">
                  <c:v>38.361111111111107</c:v>
                </c:pt>
                <c:pt idx="5525">
                  <c:v>38.368055555555557</c:v>
                </c:pt>
                <c:pt idx="5526">
                  <c:v>38.375</c:v>
                </c:pt>
                <c:pt idx="5527">
                  <c:v>38.381944444444443</c:v>
                </c:pt>
                <c:pt idx="5528">
                  <c:v>38.388888888888893</c:v>
                </c:pt>
                <c:pt idx="5529">
                  <c:v>38.395833333333336</c:v>
                </c:pt>
                <c:pt idx="5530">
                  <c:v>38.402777777777779</c:v>
                </c:pt>
                <c:pt idx="5531">
                  <c:v>38.409722222222221</c:v>
                </c:pt>
                <c:pt idx="5532">
                  <c:v>38.416666666666664</c:v>
                </c:pt>
                <c:pt idx="5533">
                  <c:v>38.423611111111107</c:v>
                </c:pt>
                <c:pt idx="5534">
                  <c:v>38.430555555555557</c:v>
                </c:pt>
                <c:pt idx="5535">
                  <c:v>38.4375</c:v>
                </c:pt>
                <c:pt idx="5536">
                  <c:v>38.444444444444443</c:v>
                </c:pt>
                <c:pt idx="5537">
                  <c:v>38.451388888888893</c:v>
                </c:pt>
                <c:pt idx="5538">
                  <c:v>38.458333333333336</c:v>
                </c:pt>
                <c:pt idx="5539">
                  <c:v>38.465277777777779</c:v>
                </c:pt>
                <c:pt idx="5540">
                  <c:v>38.472222222222221</c:v>
                </c:pt>
                <c:pt idx="5541">
                  <c:v>38.479166666666664</c:v>
                </c:pt>
                <c:pt idx="5542">
                  <c:v>38.486111111111107</c:v>
                </c:pt>
                <c:pt idx="5543">
                  <c:v>38.493055555555557</c:v>
                </c:pt>
                <c:pt idx="5544">
                  <c:v>38.5</c:v>
                </c:pt>
                <c:pt idx="5545">
                  <c:v>38.506944444444443</c:v>
                </c:pt>
                <c:pt idx="5546">
                  <c:v>38.513888888888893</c:v>
                </c:pt>
                <c:pt idx="5547">
                  <c:v>38.520833333333336</c:v>
                </c:pt>
                <c:pt idx="5548">
                  <c:v>38.527777777777779</c:v>
                </c:pt>
                <c:pt idx="5549">
                  <c:v>38.534722222222221</c:v>
                </c:pt>
                <c:pt idx="5550">
                  <c:v>38.541666666666664</c:v>
                </c:pt>
                <c:pt idx="5551">
                  <c:v>38.548611111111107</c:v>
                </c:pt>
                <c:pt idx="5552">
                  <c:v>38.555555555555557</c:v>
                </c:pt>
                <c:pt idx="5553">
                  <c:v>38.5625</c:v>
                </c:pt>
                <c:pt idx="5554">
                  <c:v>38.569444444444443</c:v>
                </c:pt>
                <c:pt idx="5555">
                  <c:v>38.576388888888893</c:v>
                </c:pt>
                <c:pt idx="5556">
                  <c:v>38.583333333333336</c:v>
                </c:pt>
                <c:pt idx="5557">
                  <c:v>38.590277777777779</c:v>
                </c:pt>
                <c:pt idx="5558">
                  <c:v>38.597222222222221</c:v>
                </c:pt>
                <c:pt idx="5559">
                  <c:v>38.604166666666664</c:v>
                </c:pt>
                <c:pt idx="5560">
                  <c:v>38.611111111111107</c:v>
                </c:pt>
                <c:pt idx="5561">
                  <c:v>38.618055555555557</c:v>
                </c:pt>
                <c:pt idx="5562">
                  <c:v>38.625</c:v>
                </c:pt>
                <c:pt idx="5563">
                  <c:v>38.631944444444443</c:v>
                </c:pt>
                <c:pt idx="5564">
                  <c:v>38.638888888888893</c:v>
                </c:pt>
                <c:pt idx="5565">
                  <c:v>38.645833333333336</c:v>
                </c:pt>
                <c:pt idx="5566">
                  <c:v>38.652777777777779</c:v>
                </c:pt>
                <c:pt idx="5567">
                  <c:v>38.659722222222221</c:v>
                </c:pt>
                <c:pt idx="5568">
                  <c:v>38.666666666666664</c:v>
                </c:pt>
                <c:pt idx="5569">
                  <c:v>38.673611111111107</c:v>
                </c:pt>
                <c:pt idx="5570">
                  <c:v>38.680555555555557</c:v>
                </c:pt>
                <c:pt idx="5571">
                  <c:v>38.6875</c:v>
                </c:pt>
                <c:pt idx="5572">
                  <c:v>38.694444444444443</c:v>
                </c:pt>
                <c:pt idx="5573">
                  <c:v>38.701388888888893</c:v>
                </c:pt>
                <c:pt idx="5574">
                  <c:v>38.708333333333336</c:v>
                </c:pt>
                <c:pt idx="5575">
                  <c:v>38.715277777777779</c:v>
                </c:pt>
                <c:pt idx="5576">
                  <c:v>38.722222222222221</c:v>
                </c:pt>
                <c:pt idx="5577">
                  <c:v>38.729166666666664</c:v>
                </c:pt>
                <c:pt idx="5578">
                  <c:v>38.736111111111107</c:v>
                </c:pt>
                <c:pt idx="5579">
                  <c:v>38.743055555555557</c:v>
                </c:pt>
                <c:pt idx="5580">
                  <c:v>38.75</c:v>
                </c:pt>
                <c:pt idx="5581">
                  <c:v>38.756944444444443</c:v>
                </c:pt>
                <c:pt idx="5582">
                  <c:v>38.763888888888893</c:v>
                </c:pt>
                <c:pt idx="5583">
                  <c:v>38.770833333333336</c:v>
                </c:pt>
                <c:pt idx="5584">
                  <c:v>38.777777777777779</c:v>
                </c:pt>
                <c:pt idx="5585">
                  <c:v>38.784722222222221</c:v>
                </c:pt>
                <c:pt idx="5586">
                  <c:v>38.791666666666664</c:v>
                </c:pt>
                <c:pt idx="5587">
                  <c:v>38.798611111111107</c:v>
                </c:pt>
                <c:pt idx="5588">
                  <c:v>38.805555555555557</c:v>
                </c:pt>
                <c:pt idx="5589">
                  <c:v>38.8125</c:v>
                </c:pt>
                <c:pt idx="5590">
                  <c:v>38.819444444444443</c:v>
                </c:pt>
                <c:pt idx="5591">
                  <c:v>38.826388888888893</c:v>
                </c:pt>
                <c:pt idx="5592">
                  <c:v>38.833333333333336</c:v>
                </c:pt>
                <c:pt idx="5593">
                  <c:v>38.840277777777779</c:v>
                </c:pt>
                <c:pt idx="5594">
                  <c:v>38.847222222222221</c:v>
                </c:pt>
                <c:pt idx="5595">
                  <c:v>38.854166666666664</c:v>
                </c:pt>
                <c:pt idx="5596">
                  <c:v>38.861111111111107</c:v>
                </c:pt>
                <c:pt idx="5597">
                  <c:v>38.868055555555557</c:v>
                </c:pt>
                <c:pt idx="5598">
                  <c:v>38.875</c:v>
                </c:pt>
                <c:pt idx="5599">
                  <c:v>38.881944444444443</c:v>
                </c:pt>
                <c:pt idx="5600">
                  <c:v>38.888888888888893</c:v>
                </c:pt>
                <c:pt idx="5601">
                  <c:v>38.895833333333336</c:v>
                </c:pt>
                <c:pt idx="5602">
                  <c:v>38.902777777777779</c:v>
                </c:pt>
                <c:pt idx="5603">
                  <c:v>38.909722222222221</c:v>
                </c:pt>
                <c:pt idx="5604">
                  <c:v>38.916666666666664</c:v>
                </c:pt>
                <c:pt idx="5605">
                  <c:v>38.923611111111107</c:v>
                </c:pt>
                <c:pt idx="5606">
                  <c:v>38.930555555555557</c:v>
                </c:pt>
                <c:pt idx="5607">
                  <c:v>38.9375</c:v>
                </c:pt>
                <c:pt idx="5608">
                  <c:v>38.944444444444443</c:v>
                </c:pt>
                <c:pt idx="5609">
                  <c:v>38.951388888888893</c:v>
                </c:pt>
                <c:pt idx="5610">
                  <c:v>38.958333333333336</c:v>
                </c:pt>
                <c:pt idx="5611">
                  <c:v>38.965277777777779</c:v>
                </c:pt>
                <c:pt idx="5612">
                  <c:v>38.972222222222221</c:v>
                </c:pt>
                <c:pt idx="5613">
                  <c:v>38.979166666666664</c:v>
                </c:pt>
                <c:pt idx="5614">
                  <c:v>38.986111111111107</c:v>
                </c:pt>
                <c:pt idx="5615">
                  <c:v>38.993055555555557</c:v>
                </c:pt>
                <c:pt idx="5616">
                  <c:v>39</c:v>
                </c:pt>
                <c:pt idx="5617">
                  <c:v>39.006944444444443</c:v>
                </c:pt>
                <c:pt idx="5618">
                  <c:v>39.013888888888893</c:v>
                </c:pt>
                <c:pt idx="5619">
                  <c:v>39.020833333333336</c:v>
                </c:pt>
                <c:pt idx="5620">
                  <c:v>39.027777777777779</c:v>
                </c:pt>
                <c:pt idx="5621">
                  <c:v>39.034722222222221</c:v>
                </c:pt>
                <c:pt idx="5622">
                  <c:v>39.041666666666664</c:v>
                </c:pt>
                <c:pt idx="5623">
                  <c:v>39.048611111111107</c:v>
                </c:pt>
                <c:pt idx="5624">
                  <c:v>39.055555555555557</c:v>
                </c:pt>
                <c:pt idx="5625">
                  <c:v>39.0625</c:v>
                </c:pt>
                <c:pt idx="5626">
                  <c:v>39.069444444444443</c:v>
                </c:pt>
                <c:pt idx="5627">
                  <c:v>39.076388888888893</c:v>
                </c:pt>
                <c:pt idx="5628">
                  <c:v>39.083333333333336</c:v>
                </c:pt>
                <c:pt idx="5629">
                  <c:v>39.090277777777779</c:v>
                </c:pt>
                <c:pt idx="5630">
                  <c:v>39.097222222222221</c:v>
                </c:pt>
                <c:pt idx="5631">
                  <c:v>39.104166666666664</c:v>
                </c:pt>
                <c:pt idx="5632">
                  <c:v>39.111111111111107</c:v>
                </c:pt>
                <c:pt idx="5633">
                  <c:v>39.118055555555557</c:v>
                </c:pt>
                <c:pt idx="5634">
                  <c:v>39.125</c:v>
                </c:pt>
                <c:pt idx="5635">
                  <c:v>39.131944444444443</c:v>
                </c:pt>
                <c:pt idx="5636">
                  <c:v>39.138888888888893</c:v>
                </c:pt>
                <c:pt idx="5637">
                  <c:v>39.145833333333336</c:v>
                </c:pt>
                <c:pt idx="5638">
                  <c:v>39.152777777777779</c:v>
                </c:pt>
                <c:pt idx="5639">
                  <c:v>39.159722222222221</c:v>
                </c:pt>
                <c:pt idx="5640">
                  <c:v>39.166666666666664</c:v>
                </c:pt>
                <c:pt idx="5641">
                  <c:v>39.173611111111107</c:v>
                </c:pt>
                <c:pt idx="5642">
                  <c:v>39.180555555555557</c:v>
                </c:pt>
                <c:pt idx="5643">
                  <c:v>39.1875</c:v>
                </c:pt>
                <c:pt idx="5644">
                  <c:v>39.194444444444443</c:v>
                </c:pt>
                <c:pt idx="5645">
                  <c:v>39.201388888888893</c:v>
                </c:pt>
                <c:pt idx="5646">
                  <c:v>39.208333333333336</c:v>
                </c:pt>
                <c:pt idx="5647">
                  <c:v>39.215277777777779</c:v>
                </c:pt>
                <c:pt idx="5648">
                  <c:v>39.222222222222221</c:v>
                </c:pt>
                <c:pt idx="5649">
                  <c:v>39.229166666666664</c:v>
                </c:pt>
                <c:pt idx="5650">
                  <c:v>39.236111111111107</c:v>
                </c:pt>
                <c:pt idx="5651">
                  <c:v>39.243055555555557</c:v>
                </c:pt>
                <c:pt idx="5652">
                  <c:v>39.25</c:v>
                </c:pt>
                <c:pt idx="5653">
                  <c:v>39.256944444444443</c:v>
                </c:pt>
                <c:pt idx="5654">
                  <c:v>39.263888888888893</c:v>
                </c:pt>
                <c:pt idx="5655">
                  <c:v>39.270833333333336</c:v>
                </c:pt>
                <c:pt idx="5656">
                  <c:v>39.277777777777779</c:v>
                </c:pt>
                <c:pt idx="5657">
                  <c:v>39.284722222222221</c:v>
                </c:pt>
                <c:pt idx="5658">
                  <c:v>39.291666666666664</c:v>
                </c:pt>
                <c:pt idx="5659">
                  <c:v>39.298611111111107</c:v>
                </c:pt>
                <c:pt idx="5660">
                  <c:v>39.305555555555557</c:v>
                </c:pt>
                <c:pt idx="5661">
                  <c:v>39.3125</c:v>
                </c:pt>
                <c:pt idx="5662">
                  <c:v>39.319444444444443</c:v>
                </c:pt>
                <c:pt idx="5663">
                  <c:v>39.326388888888893</c:v>
                </c:pt>
                <c:pt idx="5664">
                  <c:v>39.333333333333336</c:v>
                </c:pt>
                <c:pt idx="5665">
                  <c:v>39.340277777777779</c:v>
                </c:pt>
                <c:pt idx="5666">
                  <c:v>39.347222222222221</c:v>
                </c:pt>
                <c:pt idx="5667">
                  <c:v>39.354166666666664</c:v>
                </c:pt>
                <c:pt idx="5668">
                  <c:v>39.361111111111107</c:v>
                </c:pt>
                <c:pt idx="5669">
                  <c:v>39.368055555555557</c:v>
                </c:pt>
                <c:pt idx="5670">
                  <c:v>39.375</c:v>
                </c:pt>
                <c:pt idx="5671">
                  <c:v>39.381944444444443</c:v>
                </c:pt>
                <c:pt idx="5672">
                  <c:v>39.388888888888893</c:v>
                </c:pt>
                <c:pt idx="5673">
                  <c:v>39.395833333333336</c:v>
                </c:pt>
                <c:pt idx="5674">
                  <c:v>39.402777777777779</c:v>
                </c:pt>
                <c:pt idx="5675">
                  <c:v>39.409722222222221</c:v>
                </c:pt>
                <c:pt idx="5676">
                  <c:v>39.416666666666664</c:v>
                </c:pt>
                <c:pt idx="5677">
                  <c:v>39.423611111111107</c:v>
                </c:pt>
                <c:pt idx="5678">
                  <c:v>39.430555555555557</c:v>
                </c:pt>
                <c:pt idx="5679">
                  <c:v>39.4375</c:v>
                </c:pt>
                <c:pt idx="5680">
                  <c:v>39.444444444444443</c:v>
                </c:pt>
                <c:pt idx="5681">
                  <c:v>39.451388888888893</c:v>
                </c:pt>
                <c:pt idx="5682">
                  <c:v>39.458333333333336</c:v>
                </c:pt>
                <c:pt idx="5683">
                  <c:v>39.465277777777779</c:v>
                </c:pt>
                <c:pt idx="5684">
                  <c:v>39.472222222222221</c:v>
                </c:pt>
                <c:pt idx="5685">
                  <c:v>39.479166666666664</c:v>
                </c:pt>
                <c:pt idx="5686">
                  <c:v>39.486111111111107</c:v>
                </c:pt>
                <c:pt idx="5687">
                  <c:v>39.493055555555557</c:v>
                </c:pt>
                <c:pt idx="5688">
                  <c:v>39.5</c:v>
                </c:pt>
                <c:pt idx="5689">
                  <c:v>39.506944444444443</c:v>
                </c:pt>
                <c:pt idx="5690">
                  <c:v>39.513888888888893</c:v>
                </c:pt>
                <c:pt idx="5691">
                  <c:v>39.520833333333336</c:v>
                </c:pt>
                <c:pt idx="5692">
                  <c:v>39.527777777777779</c:v>
                </c:pt>
                <c:pt idx="5693">
                  <c:v>39.534722222222221</c:v>
                </c:pt>
                <c:pt idx="5694">
                  <c:v>39.541666666666664</c:v>
                </c:pt>
                <c:pt idx="5695">
                  <c:v>39.548611111111107</c:v>
                </c:pt>
                <c:pt idx="5696">
                  <c:v>39.555555555555557</c:v>
                </c:pt>
                <c:pt idx="5697">
                  <c:v>39.5625</c:v>
                </c:pt>
                <c:pt idx="5698">
                  <c:v>39.569444444444443</c:v>
                </c:pt>
                <c:pt idx="5699">
                  <c:v>39.576388888888893</c:v>
                </c:pt>
                <c:pt idx="5700">
                  <c:v>39.583333333333336</c:v>
                </c:pt>
                <c:pt idx="5701">
                  <c:v>39.590277777777779</c:v>
                </c:pt>
                <c:pt idx="5702">
                  <c:v>39.597222222222221</c:v>
                </c:pt>
                <c:pt idx="5703">
                  <c:v>39.604166666666664</c:v>
                </c:pt>
                <c:pt idx="5704">
                  <c:v>39.611111111111107</c:v>
                </c:pt>
                <c:pt idx="5705">
                  <c:v>39.618055555555557</c:v>
                </c:pt>
                <c:pt idx="5706">
                  <c:v>39.625</c:v>
                </c:pt>
                <c:pt idx="5707">
                  <c:v>39.631944444444443</c:v>
                </c:pt>
                <c:pt idx="5708">
                  <c:v>39.638888888888893</c:v>
                </c:pt>
                <c:pt idx="5709">
                  <c:v>39.645833333333336</c:v>
                </c:pt>
                <c:pt idx="5710">
                  <c:v>39.652777777777779</c:v>
                </c:pt>
                <c:pt idx="5711">
                  <c:v>39.659722222222221</c:v>
                </c:pt>
                <c:pt idx="5712">
                  <c:v>39.666666666666664</c:v>
                </c:pt>
                <c:pt idx="5713">
                  <c:v>39.673611111111107</c:v>
                </c:pt>
                <c:pt idx="5714">
                  <c:v>39.680555555555557</c:v>
                </c:pt>
                <c:pt idx="5715">
                  <c:v>39.6875</c:v>
                </c:pt>
                <c:pt idx="5716">
                  <c:v>39.694444444444443</c:v>
                </c:pt>
                <c:pt idx="5717">
                  <c:v>39.701388888888893</c:v>
                </c:pt>
                <c:pt idx="5718">
                  <c:v>39.708333333333336</c:v>
                </c:pt>
                <c:pt idx="5719">
                  <c:v>39.715277777777779</c:v>
                </c:pt>
                <c:pt idx="5720">
                  <c:v>39.722222222222221</c:v>
                </c:pt>
                <c:pt idx="5721">
                  <c:v>39.729166666666664</c:v>
                </c:pt>
                <c:pt idx="5722">
                  <c:v>39.736111111111107</c:v>
                </c:pt>
                <c:pt idx="5723">
                  <c:v>39.743055555555557</c:v>
                </c:pt>
                <c:pt idx="5724">
                  <c:v>39.75</c:v>
                </c:pt>
                <c:pt idx="5725">
                  <c:v>39.756944444444443</c:v>
                </c:pt>
                <c:pt idx="5726">
                  <c:v>39.763888888888893</c:v>
                </c:pt>
                <c:pt idx="5727">
                  <c:v>39.770833333333336</c:v>
                </c:pt>
                <c:pt idx="5728">
                  <c:v>39.777777777777779</c:v>
                </c:pt>
                <c:pt idx="5729">
                  <c:v>39.784722222222221</c:v>
                </c:pt>
                <c:pt idx="5730">
                  <c:v>39.791666666666664</c:v>
                </c:pt>
                <c:pt idx="5731">
                  <c:v>39.798611111111107</c:v>
                </c:pt>
                <c:pt idx="5732">
                  <c:v>39.805555555555557</c:v>
                </c:pt>
                <c:pt idx="5733">
                  <c:v>39.8125</c:v>
                </c:pt>
                <c:pt idx="5734">
                  <c:v>39.819444444444443</c:v>
                </c:pt>
                <c:pt idx="5735">
                  <c:v>39.826388888888893</c:v>
                </c:pt>
                <c:pt idx="5736">
                  <c:v>39.833333333333336</c:v>
                </c:pt>
                <c:pt idx="5737">
                  <c:v>39.840277777777779</c:v>
                </c:pt>
                <c:pt idx="5738">
                  <c:v>39.847222222222221</c:v>
                </c:pt>
                <c:pt idx="5739">
                  <c:v>39.854166666666664</c:v>
                </c:pt>
                <c:pt idx="5740">
                  <c:v>39.861111111111107</c:v>
                </c:pt>
                <c:pt idx="5741">
                  <c:v>39.868055555555557</c:v>
                </c:pt>
                <c:pt idx="5742">
                  <c:v>39.875</c:v>
                </c:pt>
                <c:pt idx="5743">
                  <c:v>39.881944444444443</c:v>
                </c:pt>
                <c:pt idx="5744">
                  <c:v>39.888888888888893</c:v>
                </c:pt>
                <c:pt idx="5745">
                  <c:v>39.895833333333336</c:v>
                </c:pt>
                <c:pt idx="5746">
                  <c:v>39.902777777777779</c:v>
                </c:pt>
                <c:pt idx="5747">
                  <c:v>39.909722222222221</c:v>
                </c:pt>
                <c:pt idx="5748">
                  <c:v>39.916666666666664</c:v>
                </c:pt>
                <c:pt idx="5749">
                  <c:v>39.923611111111107</c:v>
                </c:pt>
                <c:pt idx="5750">
                  <c:v>39.930555555555557</c:v>
                </c:pt>
                <c:pt idx="5751">
                  <c:v>39.9375</c:v>
                </c:pt>
                <c:pt idx="5752">
                  <c:v>39.944444444444443</c:v>
                </c:pt>
                <c:pt idx="5753">
                  <c:v>39.951388888888893</c:v>
                </c:pt>
                <c:pt idx="5754">
                  <c:v>39.958333333333336</c:v>
                </c:pt>
                <c:pt idx="5755">
                  <c:v>39.965277777777779</c:v>
                </c:pt>
                <c:pt idx="5756">
                  <c:v>39.972222222222221</c:v>
                </c:pt>
                <c:pt idx="5757">
                  <c:v>39.979166666666664</c:v>
                </c:pt>
                <c:pt idx="5758">
                  <c:v>39.986111111111107</c:v>
                </c:pt>
                <c:pt idx="5759">
                  <c:v>39.993055555555557</c:v>
                </c:pt>
                <c:pt idx="5760">
                  <c:v>40</c:v>
                </c:pt>
                <c:pt idx="5761">
                  <c:v>40.006944444444443</c:v>
                </c:pt>
                <c:pt idx="5762">
                  <c:v>40.013888888888893</c:v>
                </c:pt>
                <c:pt idx="5763">
                  <c:v>40.020833333333336</c:v>
                </c:pt>
                <c:pt idx="5764">
                  <c:v>40.027777777777779</c:v>
                </c:pt>
                <c:pt idx="5765">
                  <c:v>40.034722222222221</c:v>
                </c:pt>
                <c:pt idx="5766">
                  <c:v>40.041666666666664</c:v>
                </c:pt>
                <c:pt idx="5767">
                  <c:v>40.048611111111107</c:v>
                </c:pt>
                <c:pt idx="5768">
                  <c:v>40.055555555555557</c:v>
                </c:pt>
                <c:pt idx="5769">
                  <c:v>40.0625</c:v>
                </c:pt>
                <c:pt idx="5770">
                  <c:v>40.069444444444443</c:v>
                </c:pt>
                <c:pt idx="5771">
                  <c:v>40.076388888888893</c:v>
                </c:pt>
                <c:pt idx="5772">
                  <c:v>40.083333333333336</c:v>
                </c:pt>
                <c:pt idx="5773">
                  <c:v>40.090277777777779</c:v>
                </c:pt>
                <c:pt idx="5774">
                  <c:v>40.097222222222221</c:v>
                </c:pt>
                <c:pt idx="5775">
                  <c:v>40.104166666666664</c:v>
                </c:pt>
                <c:pt idx="5776">
                  <c:v>40.111111111111107</c:v>
                </c:pt>
                <c:pt idx="5777">
                  <c:v>40.118055555555557</c:v>
                </c:pt>
                <c:pt idx="5778">
                  <c:v>40.125</c:v>
                </c:pt>
                <c:pt idx="5779">
                  <c:v>40.131944444444443</c:v>
                </c:pt>
                <c:pt idx="5780">
                  <c:v>40.138888888888893</c:v>
                </c:pt>
                <c:pt idx="5781">
                  <c:v>40.145833333333336</c:v>
                </c:pt>
                <c:pt idx="5782">
                  <c:v>40.152777777777779</c:v>
                </c:pt>
                <c:pt idx="5783">
                  <c:v>40.159722222222221</c:v>
                </c:pt>
                <c:pt idx="5784">
                  <c:v>40.166666666666664</c:v>
                </c:pt>
                <c:pt idx="5785">
                  <c:v>40.173611111111107</c:v>
                </c:pt>
                <c:pt idx="5786">
                  <c:v>40.180555555555557</c:v>
                </c:pt>
                <c:pt idx="5787">
                  <c:v>40.1875</c:v>
                </c:pt>
                <c:pt idx="5788">
                  <c:v>40.194444444444443</c:v>
                </c:pt>
                <c:pt idx="5789">
                  <c:v>40.201388888888893</c:v>
                </c:pt>
                <c:pt idx="5790">
                  <c:v>40.208333333333336</c:v>
                </c:pt>
                <c:pt idx="5791">
                  <c:v>40.215277777777779</c:v>
                </c:pt>
                <c:pt idx="5792">
                  <c:v>40.222222222222221</c:v>
                </c:pt>
                <c:pt idx="5793">
                  <c:v>40.229166666666664</c:v>
                </c:pt>
                <c:pt idx="5794">
                  <c:v>40.236111111111107</c:v>
                </c:pt>
                <c:pt idx="5795">
                  <c:v>40.243055555555557</c:v>
                </c:pt>
                <c:pt idx="5796">
                  <c:v>40.25</c:v>
                </c:pt>
                <c:pt idx="5797">
                  <c:v>40.256944444444443</c:v>
                </c:pt>
                <c:pt idx="5798">
                  <c:v>40.263888888888893</c:v>
                </c:pt>
                <c:pt idx="5799">
                  <c:v>40.270833333333336</c:v>
                </c:pt>
                <c:pt idx="5800">
                  <c:v>40.277777777777779</c:v>
                </c:pt>
                <c:pt idx="5801">
                  <c:v>40.284722222222221</c:v>
                </c:pt>
                <c:pt idx="5802">
                  <c:v>40.291666666666664</c:v>
                </c:pt>
                <c:pt idx="5803">
                  <c:v>40.298611111111107</c:v>
                </c:pt>
                <c:pt idx="5804">
                  <c:v>40.305555555555557</c:v>
                </c:pt>
                <c:pt idx="5805">
                  <c:v>40.3125</c:v>
                </c:pt>
                <c:pt idx="5806">
                  <c:v>40.319444444444443</c:v>
                </c:pt>
                <c:pt idx="5807">
                  <c:v>40.326388888888893</c:v>
                </c:pt>
                <c:pt idx="5808">
                  <c:v>40.333333333333336</c:v>
                </c:pt>
                <c:pt idx="5809">
                  <c:v>40.340277777777779</c:v>
                </c:pt>
                <c:pt idx="5810">
                  <c:v>40.347222222222221</c:v>
                </c:pt>
                <c:pt idx="5811">
                  <c:v>40.354166666666664</c:v>
                </c:pt>
                <c:pt idx="5812">
                  <c:v>40.361111111111107</c:v>
                </c:pt>
                <c:pt idx="5813">
                  <c:v>40.368055555555557</c:v>
                </c:pt>
                <c:pt idx="5814">
                  <c:v>40.375</c:v>
                </c:pt>
                <c:pt idx="5815">
                  <c:v>40.381944444444443</c:v>
                </c:pt>
                <c:pt idx="5816">
                  <c:v>40.388888888888893</c:v>
                </c:pt>
                <c:pt idx="5817">
                  <c:v>40.395833333333336</c:v>
                </c:pt>
                <c:pt idx="5818">
                  <c:v>40.402777777777779</c:v>
                </c:pt>
                <c:pt idx="5819">
                  <c:v>40.409722222222221</c:v>
                </c:pt>
                <c:pt idx="5820">
                  <c:v>40.416666666666664</c:v>
                </c:pt>
                <c:pt idx="5821">
                  <c:v>40.423611111111107</c:v>
                </c:pt>
                <c:pt idx="5822">
                  <c:v>40.430555555555557</c:v>
                </c:pt>
                <c:pt idx="5823">
                  <c:v>40.4375</c:v>
                </c:pt>
                <c:pt idx="5824">
                  <c:v>40.444444444444443</c:v>
                </c:pt>
                <c:pt idx="5825">
                  <c:v>40.451388888888893</c:v>
                </c:pt>
                <c:pt idx="5826">
                  <c:v>40.458333333333336</c:v>
                </c:pt>
                <c:pt idx="5827">
                  <c:v>40.465277777777779</c:v>
                </c:pt>
                <c:pt idx="5828">
                  <c:v>40.472222222222221</c:v>
                </c:pt>
                <c:pt idx="5829">
                  <c:v>40.479166666666664</c:v>
                </c:pt>
                <c:pt idx="5830">
                  <c:v>40.486111111111107</c:v>
                </c:pt>
                <c:pt idx="5831">
                  <c:v>40.493055555555557</c:v>
                </c:pt>
                <c:pt idx="5832">
                  <c:v>40.5</c:v>
                </c:pt>
                <c:pt idx="5833">
                  <c:v>40.506944444444443</c:v>
                </c:pt>
                <c:pt idx="5834">
                  <c:v>40.513888888888893</c:v>
                </c:pt>
                <c:pt idx="5835">
                  <c:v>40.520833333333336</c:v>
                </c:pt>
                <c:pt idx="5836">
                  <c:v>40.527777777777779</c:v>
                </c:pt>
                <c:pt idx="5837">
                  <c:v>40.534722222222221</c:v>
                </c:pt>
                <c:pt idx="5838">
                  <c:v>40.541666666666664</c:v>
                </c:pt>
                <c:pt idx="5839">
                  <c:v>40.548611111111107</c:v>
                </c:pt>
                <c:pt idx="5840">
                  <c:v>40.555555555555557</c:v>
                </c:pt>
                <c:pt idx="5841">
                  <c:v>40.5625</c:v>
                </c:pt>
                <c:pt idx="5842">
                  <c:v>40.569444444444443</c:v>
                </c:pt>
                <c:pt idx="5843">
                  <c:v>40.576388888888893</c:v>
                </c:pt>
                <c:pt idx="5844">
                  <c:v>40.583333333333336</c:v>
                </c:pt>
                <c:pt idx="5845">
                  <c:v>40.590277777777779</c:v>
                </c:pt>
                <c:pt idx="5846">
                  <c:v>40.597222222222221</c:v>
                </c:pt>
                <c:pt idx="5847">
                  <c:v>40.604166666666664</c:v>
                </c:pt>
                <c:pt idx="5848">
                  <c:v>40.611111111111107</c:v>
                </c:pt>
                <c:pt idx="5849">
                  <c:v>40.618055555555557</c:v>
                </c:pt>
                <c:pt idx="5850">
                  <c:v>40.625</c:v>
                </c:pt>
                <c:pt idx="5851">
                  <c:v>40.631944444444443</c:v>
                </c:pt>
                <c:pt idx="5852">
                  <c:v>40.638888888888893</c:v>
                </c:pt>
                <c:pt idx="5853">
                  <c:v>40.645833333333336</c:v>
                </c:pt>
                <c:pt idx="5854">
                  <c:v>40.652777777777779</c:v>
                </c:pt>
                <c:pt idx="5855">
                  <c:v>40.659722222222221</c:v>
                </c:pt>
                <c:pt idx="5856">
                  <c:v>40.666666666666664</c:v>
                </c:pt>
                <c:pt idx="5857">
                  <c:v>40.673611111111107</c:v>
                </c:pt>
                <c:pt idx="5858">
                  <c:v>40.680555555555557</c:v>
                </c:pt>
                <c:pt idx="5859">
                  <c:v>40.6875</c:v>
                </c:pt>
                <c:pt idx="5860">
                  <c:v>40.694444444444443</c:v>
                </c:pt>
                <c:pt idx="5861">
                  <c:v>40.701388888888893</c:v>
                </c:pt>
                <c:pt idx="5862">
                  <c:v>40.708333333333336</c:v>
                </c:pt>
                <c:pt idx="5863">
                  <c:v>40.715277777777779</c:v>
                </c:pt>
                <c:pt idx="5864">
                  <c:v>40.722222222222221</c:v>
                </c:pt>
                <c:pt idx="5865">
                  <c:v>40.729166666666664</c:v>
                </c:pt>
                <c:pt idx="5866">
                  <c:v>40.736111111111107</c:v>
                </c:pt>
                <c:pt idx="5867">
                  <c:v>40.743055555555557</c:v>
                </c:pt>
                <c:pt idx="5868">
                  <c:v>40.75</c:v>
                </c:pt>
                <c:pt idx="5869">
                  <c:v>40.756944444444443</c:v>
                </c:pt>
                <c:pt idx="5870">
                  <c:v>40.763888888888893</c:v>
                </c:pt>
                <c:pt idx="5871">
                  <c:v>40.770833333333336</c:v>
                </c:pt>
                <c:pt idx="5872">
                  <c:v>40.777777777777779</c:v>
                </c:pt>
                <c:pt idx="5873">
                  <c:v>40.784722222222221</c:v>
                </c:pt>
                <c:pt idx="5874">
                  <c:v>40.791666666666664</c:v>
                </c:pt>
                <c:pt idx="5875">
                  <c:v>40.798611111111107</c:v>
                </c:pt>
                <c:pt idx="5876">
                  <c:v>40.805555555555557</c:v>
                </c:pt>
                <c:pt idx="5877">
                  <c:v>40.8125</c:v>
                </c:pt>
                <c:pt idx="5878">
                  <c:v>40.819444444444443</c:v>
                </c:pt>
                <c:pt idx="5879">
                  <c:v>40.826388888888893</c:v>
                </c:pt>
                <c:pt idx="5880">
                  <c:v>40.833333333333336</c:v>
                </c:pt>
                <c:pt idx="5881">
                  <c:v>40.840277777777779</c:v>
                </c:pt>
                <c:pt idx="5882">
                  <c:v>40.847222222222221</c:v>
                </c:pt>
                <c:pt idx="5883">
                  <c:v>40.854166666666664</c:v>
                </c:pt>
                <c:pt idx="5884">
                  <c:v>40.861111111111107</c:v>
                </c:pt>
                <c:pt idx="5885">
                  <c:v>40.868055555555557</c:v>
                </c:pt>
                <c:pt idx="5886">
                  <c:v>40.875</c:v>
                </c:pt>
                <c:pt idx="5887">
                  <c:v>40.881944444444443</c:v>
                </c:pt>
                <c:pt idx="5888">
                  <c:v>40.888888888888893</c:v>
                </c:pt>
                <c:pt idx="5889">
                  <c:v>40.895833333333336</c:v>
                </c:pt>
                <c:pt idx="5890">
                  <c:v>40.902777777777779</c:v>
                </c:pt>
                <c:pt idx="5891">
                  <c:v>40.909722222222221</c:v>
                </c:pt>
                <c:pt idx="5892">
                  <c:v>40.916666666666664</c:v>
                </c:pt>
                <c:pt idx="5893">
                  <c:v>40.923611111111107</c:v>
                </c:pt>
                <c:pt idx="5894">
                  <c:v>40.930555555555557</c:v>
                </c:pt>
                <c:pt idx="5895">
                  <c:v>40.9375</c:v>
                </c:pt>
                <c:pt idx="5896">
                  <c:v>40.944444444444443</c:v>
                </c:pt>
                <c:pt idx="5897">
                  <c:v>40.951388888888893</c:v>
                </c:pt>
                <c:pt idx="5898">
                  <c:v>40.958333333333336</c:v>
                </c:pt>
                <c:pt idx="5899">
                  <c:v>40.965277777777779</c:v>
                </c:pt>
                <c:pt idx="5900">
                  <c:v>40.972222222222221</c:v>
                </c:pt>
                <c:pt idx="5901">
                  <c:v>40.979166666666664</c:v>
                </c:pt>
                <c:pt idx="5902">
                  <c:v>40.986111111111107</c:v>
                </c:pt>
                <c:pt idx="5903">
                  <c:v>40.993055555555557</c:v>
                </c:pt>
                <c:pt idx="5904">
                  <c:v>41</c:v>
                </c:pt>
                <c:pt idx="5905">
                  <c:v>41.006944444444443</c:v>
                </c:pt>
                <c:pt idx="5906">
                  <c:v>41.013888888888893</c:v>
                </c:pt>
                <c:pt idx="5907">
                  <c:v>41.020833333333336</c:v>
                </c:pt>
                <c:pt idx="5908">
                  <c:v>41.027777777777779</c:v>
                </c:pt>
                <c:pt idx="5909">
                  <c:v>41.034722222222221</c:v>
                </c:pt>
                <c:pt idx="5910">
                  <c:v>41.041666666666664</c:v>
                </c:pt>
                <c:pt idx="5911">
                  <c:v>41.048611111111107</c:v>
                </c:pt>
                <c:pt idx="5912">
                  <c:v>41.055555555555557</c:v>
                </c:pt>
                <c:pt idx="5913">
                  <c:v>41.0625</c:v>
                </c:pt>
                <c:pt idx="5914">
                  <c:v>41.069444444444443</c:v>
                </c:pt>
                <c:pt idx="5915">
                  <c:v>41.076388888888893</c:v>
                </c:pt>
                <c:pt idx="5916">
                  <c:v>41.083333333333336</c:v>
                </c:pt>
                <c:pt idx="5917">
                  <c:v>41.090277777777779</c:v>
                </c:pt>
                <c:pt idx="5918">
                  <c:v>41.097222222222221</c:v>
                </c:pt>
                <c:pt idx="5919">
                  <c:v>41.104166666666664</c:v>
                </c:pt>
                <c:pt idx="5920">
                  <c:v>41.111111111111107</c:v>
                </c:pt>
                <c:pt idx="5921">
                  <c:v>41.118055555555557</c:v>
                </c:pt>
                <c:pt idx="5922">
                  <c:v>41.125</c:v>
                </c:pt>
                <c:pt idx="5923">
                  <c:v>41.131944444444443</c:v>
                </c:pt>
                <c:pt idx="5924">
                  <c:v>41.138888888888893</c:v>
                </c:pt>
                <c:pt idx="5925">
                  <c:v>41.145833333333336</c:v>
                </c:pt>
                <c:pt idx="5926">
                  <c:v>41.152777777777779</c:v>
                </c:pt>
                <c:pt idx="5927">
                  <c:v>41.159722222222221</c:v>
                </c:pt>
                <c:pt idx="5928">
                  <c:v>41.166666666666664</c:v>
                </c:pt>
                <c:pt idx="5929">
                  <c:v>41.173611111111107</c:v>
                </c:pt>
                <c:pt idx="5930">
                  <c:v>41.180555555555557</c:v>
                </c:pt>
                <c:pt idx="5931">
                  <c:v>41.1875</c:v>
                </c:pt>
                <c:pt idx="5932">
                  <c:v>41.194444444444443</c:v>
                </c:pt>
                <c:pt idx="5933">
                  <c:v>41.201388888888893</c:v>
                </c:pt>
                <c:pt idx="5934">
                  <c:v>41.208333333333336</c:v>
                </c:pt>
                <c:pt idx="5935">
                  <c:v>41.215277777777779</c:v>
                </c:pt>
                <c:pt idx="5936">
                  <c:v>41.222222222222221</c:v>
                </c:pt>
                <c:pt idx="5937">
                  <c:v>41.229166666666664</c:v>
                </c:pt>
                <c:pt idx="5938">
                  <c:v>41.236111111111107</c:v>
                </c:pt>
                <c:pt idx="5939">
                  <c:v>41.243055555555557</c:v>
                </c:pt>
                <c:pt idx="5940">
                  <c:v>41.25</c:v>
                </c:pt>
                <c:pt idx="5941">
                  <c:v>41.256944444444443</c:v>
                </c:pt>
                <c:pt idx="5942">
                  <c:v>41.263888888888893</c:v>
                </c:pt>
                <c:pt idx="5943">
                  <c:v>41.270833333333336</c:v>
                </c:pt>
                <c:pt idx="5944">
                  <c:v>41.277777777777779</c:v>
                </c:pt>
                <c:pt idx="5945">
                  <c:v>41.284722222222221</c:v>
                </c:pt>
                <c:pt idx="5946">
                  <c:v>41.291666666666664</c:v>
                </c:pt>
                <c:pt idx="5947">
                  <c:v>41.298611111111107</c:v>
                </c:pt>
                <c:pt idx="5948">
                  <c:v>41.305555555555557</c:v>
                </c:pt>
                <c:pt idx="5949">
                  <c:v>41.3125</c:v>
                </c:pt>
                <c:pt idx="5950">
                  <c:v>41.319444444444443</c:v>
                </c:pt>
                <c:pt idx="5951">
                  <c:v>41.326388888888893</c:v>
                </c:pt>
                <c:pt idx="5952">
                  <c:v>41.333333333333336</c:v>
                </c:pt>
                <c:pt idx="5953">
                  <c:v>41.340277777777779</c:v>
                </c:pt>
                <c:pt idx="5954">
                  <c:v>41.347222222222221</c:v>
                </c:pt>
                <c:pt idx="5955">
                  <c:v>41.354166666666664</c:v>
                </c:pt>
                <c:pt idx="5956">
                  <c:v>41.361111111111107</c:v>
                </c:pt>
                <c:pt idx="5957">
                  <c:v>41.368055555555557</c:v>
                </c:pt>
                <c:pt idx="5958">
                  <c:v>41.375</c:v>
                </c:pt>
                <c:pt idx="5959">
                  <c:v>41.381944444444443</c:v>
                </c:pt>
                <c:pt idx="5960">
                  <c:v>41.388888888888893</c:v>
                </c:pt>
                <c:pt idx="5961">
                  <c:v>41.395833333333336</c:v>
                </c:pt>
                <c:pt idx="5962">
                  <c:v>41.402777777777779</c:v>
                </c:pt>
                <c:pt idx="5963">
                  <c:v>41.409722222222221</c:v>
                </c:pt>
                <c:pt idx="5964">
                  <c:v>41.416666666666664</c:v>
                </c:pt>
                <c:pt idx="5965">
                  <c:v>41.423611111111107</c:v>
                </c:pt>
                <c:pt idx="5966">
                  <c:v>41.430555555555557</c:v>
                </c:pt>
                <c:pt idx="5967">
                  <c:v>41.4375</c:v>
                </c:pt>
                <c:pt idx="5968">
                  <c:v>41.444444444444443</c:v>
                </c:pt>
                <c:pt idx="5969">
                  <c:v>41.451388888888893</c:v>
                </c:pt>
                <c:pt idx="5970">
                  <c:v>41.458333333333336</c:v>
                </c:pt>
                <c:pt idx="5971">
                  <c:v>41.465277777777779</c:v>
                </c:pt>
                <c:pt idx="5972">
                  <c:v>41.472222222222221</c:v>
                </c:pt>
                <c:pt idx="5973">
                  <c:v>41.479166666666664</c:v>
                </c:pt>
                <c:pt idx="5974">
                  <c:v>41.486111111111107</c:v>
                </c:pt>
                <c:pt idx="5975">
                  <c:v>41.493055555555557</c:v>
                </c:pt>
                <c:pt idx="5976">
                  <c:v>41.5</c:v>
                </c:pt>
                <c:pt idx="5977">
                  <c:v>41.506944444444443</c:v>
                </c:pt>
                <c:pt idx="5978">
                  <c:v>41.513888888888893</c:v>
                </c:pt>
                <c:pt idx="5979">
                  <c:v>41.520833333333336</c:v>
                </c:pt>
                <c:pt idx="5980">
                  <c:v>41.527777777777779</c:v>
                </c:pt>
                <c:pt idx="5981">
                  <c:v>41.534722222222221</c:v>
                </c:pt>
                <c:pt idx="5982">
                  <c:v>41.541666666666664</c:v>
                </c:pt>
                <c:pt idx="5983">
                  <c:v>41.548611111111107</c:v>
                </c:pt>
                <c:pt idx="5984">
                  <c:v>41.555555555555557</c:v>
                </c:pt>
                <c:pt idx="5985">
                  <c:v>41.5625</c:v>
                </c:pt>
                <c:pt idx="5986">
                  <c:v>41.569444444444443</c:v>
                </c:pt>
                <c:pt idx="5987">
                  <c:v>41.576388888888893</c:v>
                </c:pt>
                <c:pt idx="5988">
                  <c:v>41.583333333333336</c:v>
                </c:pt>
                <c:pt idx="5989">
                  <c:v>41.590277777777779</c:v>
                </c:pt>
                <c:pt idx="5990">
                  <c:v>41.597222222222221</c:v>
                </c:pt>
                <c:pt idx="5991">
                  <c:v>41.604166666666664</c:v>
                </c:pt>
                <c:pt idx="5992">
                  <c:v>41.611111111111107</c:v>
                </c:pt>
                <c:pt idx="5993">
                  <c:v>41.618055555555557</c:v>
                </c:pt>
                <c:pt idx="5994">
                  <c:v>41.625</c:v>
                </c:pt>
                <c:pt idx="5995">
                  <c:v>41.631944444444443</c:v>
                </c:pt>
                <c:pt idx="5996">
                  <c:v>41.638888888888893</c:v>
                </c:pt>
                <c:pt idx="5997">
                  <c:v>41.645833333333336</c:v>
                </c:pt>
                <c:pt idx="5998">
                  <c:v>41.652777777777779</c:v>
                </c:pt>
                <c:pt idx="5999">
                  <c:v>41.659722222222221</c:v>
                </c:pt>
                <c:pt idx="6000">
                  <c:v>41.666666666666664</c:v>
                </c:pt>
                <c:pt idx="6001">
                  <c:v>41.673611111111107</c:v>
                </c:pt>
                <c:pt idx="6002">
                  <c:v>41.680555555555557</c:v>
                </c:pt>
                <c:pt idx="6003">
                  <c:v>41.6875</c:v>
                </c:pt>
                <c:pt idx="6004">
                  <c:v>41.694444444444443</c:v>
                </c:pt>
                <c:pt idx="6005">
                  <c:v>41.701388888888893</c:v>
                </c:pt>
                <c:pt idx="6006">
                  <c:v>41.708333333333336</c:v>
                </c:pt>
                <c:pt idx="6007">
                  <c:v>41.715277777777779</c:v>
                </c:pt>
                <c:pt idx="6008">
                  <c:v>41.722222222222221</c:v>
                </c:pt>
                <c:pt idx="6009">
                  <c:v>41.729166666666664</c:v>
                </c:pt>
                <c:pt idx="6010">
                  <c:v>41.736111111111107</c:v>
                </c:pt>
                <c:pt idx="6011">
                  <c:v>41.743055555555557</c:v>
                </c:pt>
                <c:pt idx="6012">
                  <c:v>41.75</c:v>
                </c:pt>
                <c:pt idx="6013">
                  <c:v>41.756944444444443</c:v>
                </c:pt>
                <c:pt idx="6014">
                  <c:v>41.763888888888893</c:v>
                </c:pt>
                <c:pt idx="6015">
                  <c:v>41.770833333333336</c:v>
                </c:pt>
                <c:pt idx="6016">
                  <c:v>41.777777777777779</c:v>
                </c:pt>
                <c:pt idx="6017">
                  <c:v>41.784722222222221</c:v>
                </c:pt>
                <c:pt idx="6018">
                  <c:v>41.791666666666664</c:v>
                </c:pt>
                <c:pt idx="6019">
                  <c:v>41.798611111111107</c:v>
                </c:pt>
                <c:pt idx="6020">
                  <c:v>41.805555555555557</c:v>
                </c:pt>
                <c:pt idx="6021">
                  <c:v>41.8125</c:v>
                </c:pt>
                <c:pt idx="6022">
                  <c:v>41.819444444444443</c:v>
                </c:pt>
                <c:pt idx="6023">
                  <c:v>41.826388888888893</c:v>
                </c:pt>
                <c:pt idx="6024">
                  <c:v>41.833333333333336</c:v>
                </c:pt>
                <c:pt idx="6025">
                  <c:v>41.840277777777779</c:v>
                </c:pt>
                <c:pt idx="6026">
                  <c:v>41.847222222222221</c:v>
                </c:pt>
                <c:pt idx="6027">
                  <c:v>41.854166666666664</c:v>
                </c:pt>
                <c:pt idx="6028">
                  <c:v>41.861111111111107</c:v>
                </c:pt>
                <c:pt idx="6029">
                  <c:v>41.868055555555557</c:v>
                </c:pt>
                <c:pt idx="6030">
                  <c:v>41.875</c:v>
                </c:pt>
                <c:pt idx="6031">
                  <c:v>41.881944444444443</c:v>
                </c:pt>
                <c:pt idx="6032">
                  <c:v>41.888888888888893</c:v>
                </c:pt>
                <c:pt idx="6033">
                  <c:v>41.895833333333336</c:v>
                </c:pt>
                <c:pt idx="6034">
                  <c:v>41.902777777777779</c:v>
                </c:pt>
                <c:pt idx="6035">
                  <c:v>41.909722222222221</c:v>
                </c:pt>
                <c:pt idx="6036">
                  <c:v>41.916666666666664</c:v>
                </c:pt>
                <c:pt idx="6037">
                  <c:v>41.923611111111107</c:v>
                </c:pt>
                <c:pt idx="6038">
                  <c:v>41.930555555555557</c:v>
                </c:pt>
                <c:pt idx="6039">
                  <c:v>41.9375</c:v>
                </c:pt>
                <c:pt idx="6040">
                  <c:v>41.944444444444443</c:v>
                </c:pt>
                <c:pt idx="6041">
                  <c:v>41.951388888888893</c:v>
                </c:pt>
                <c:pt idx="6042">
                  <c:v>41.958333333333336</c:v>
                </c:pt>
                <c:pt idx="6043">
                  <c:v>41.965277777777779</c:v>
                </c:pt>
                <c:pt idx="6044">
                  <c:v>41.972222222222221</c:v>
                </c:pt>
                <c:pt idx="6045">
                  <c:v>41.979166666666664</c:v>
                </c:pt>
                <c:pt idx="6046">
                  <c:v>41.986111111111107</c:v>
                </c:pt>
                <c:pt idx="6047">
                  <c:v>41.993055555555557</c:v>
                </c:pt>
                <c:pt idx="6048">
                  <c:v>42</c:v>
                </c:pt>
                <c:pt idx="6049">
                  <c:v>42.006944444444443</c:v>
                </c:pt>
                <c:pt idx="6050">
                  <c:v>42.013888888888893</c:v>
                </c:pt>
                <c:pt idx="6051">
                  <c:v>42.020833333333336</c:v>
                </c:pt>
                <c:pt idx="6052">
                  <c:v>42.027777777777779</c:v>
                </c:pt>
                <c:pt idx="6053">
                  <c:v>42.034722222222221</c:v>
                </c:pt>
                <c:pt idx="6054">
                  <c:v>42.041666666666664</c:v>
                </c:pt>
                <c:pt idx="6055">
                  <c:v>42.048611111111107</c:v>
                </c:pt>
                <c:pt idx="6056">
                  <c:v>42.055555555555557</c:v>
                </c:pt>
                <c:pt idx="6057">
                  <c:v>42.0625</c:v>
                </c:pt>
                <c:pt idx="6058">
                  <c:v>42.069444444444443</c:v>
                </c:pt>
                <c:pt idx="6059">
                  <c:v>42.076388888888893</c:v>
                </c:pt>
                <c:pt idx="6060">
                  <c:v>42.083333333333336</c:v>
                </c:pt>
                <c:pt idx="6061">
                  <c:v>42.090277777777779</c:v>
                </c:pt>
                <c:pt idx="6062">
                  <c:v>42.097222222222221</c:v>
                </c:pt>
                <c:pt idx="6063">
                  <c:v>42.104166666666664</c:v>
                </c:pt>
                <c:pt idx="6064">
                  <c:v>42.111111111111107</c:v>
                </c:pt>
                <c:pt idx="6065">
                  <c:v>42.118055555555557</c:v>
                </c:pt>
                <c:pt idx="6066">
                  <c:v>42.125</c:v>
                </c:pt>
                <c:pt idx="6067">
                  <c:v>42.131944444444443</c:v>
                </c:pt>
                <c:pt idx="6068">
                  <c:v>42.138888888888893</c:v>
                </c:pt>
                <c:pt idx="6069">
                  <c:v>42.145833333333336</c:v>
                </c:pt>
                <c:pt idx="6070">
                  <c:v>42.152777777777779</c:v>
                </c:pt>
                <c:pt idx="6071">
                  <c:v>42.159722222222221</c:v>
                </c:pt>
                <c:pt idx="6072">
                  <c:v>42.166666666666664</c:v>
                </c:pt>
                <c:pt idx="6073">
                  <c:v>42.173611111111107</c:v>
                </c:pt>
                <c:pt idx="6074">
                  <c:v>42.180555555555557</c:v>
                </c:pt>
                <c:pt idx="6075">
                  <c:v>42.1875</c:v>
                </c:pt>
                <c:pt idx="6076">
                  <c:v>42.194444444444443</c:v>
                </c:pt>
                <c:pt idx="6077">
                  <c:v>42.201388888888893</c:v>
                </c:pt>
                <c:pt idx="6078">
                  <c:v>42.208333333333336</c:v>
                </c:pt>
                <c:pt idx="6079">
                  <c:v>42.215277777777779</c:v>
                </c:pt>
                <c:pt idx="6080">
                  <c:v>42.222222222222221</c:v>
                </c:pt>
                <c:pt idx="6081">
                  <c:v>42.229166666666664</c:v>
                </c:pt>
                <c:pt idx="6082">
                  <c:v>42.236111111111107</c:v>
                </c:pt>
                <c:pt idx="6083">
                  <c:v>42.243055555555557</c:v>
                </c:pt>
                <c:pt idx="6084">
                  <c:v>42.25</c:v>
                </c:pt>
                <c:pt idx="6085">
                  <c:v>42.256944444444443</c:v>
                </c:pt>
                <c:pt idx="6086">
                  <c:v>42.263888888888893</c:v>
                </c:pt>
                <c:pt idx="6087">
                  <c:v>42.270833333333336</c:v>
                </c:pt>
                <c:pt idx="6088">
                  <c:v>42.277777777777779</c:v>
                </c:pt>
                <c:pt idx="6089">
                  <c:v>42.284722222222221</c:v>
                </c:pt>
                <c:pt idx="6090">
                  <c:v>42.291666666666664</c:v>
                </c:pt>
                <c:pt idx="6091">
                  <c:v>42.298611111111107</c:v>
                </c:pt>
                <c:pt idx="6092">
                  <c:v>42.305555555555557</c:v>
                </c:pt>
                <c:pt idx="6093">
                  <c:v>42.3125</c:v>
                </c:pt>
                <c:pt idx="6094">
                  <c:v>42.319444444444443</c:v>
                </c:pt>
                <c:pt idx="6095">
                  <c:v>42.326388888888893</c:v>
                </c:pt>
                <c:pt idx="6096">
                  <c:v>42.333333333333336</c:v>
                </c:pt>
                <c:pt idx="6097">
                  <c:v>42.340277777777779</c:v>
                </c:pt>
                <c:pt idx="6098">
                  <c:v>42.347222222222221</c:v>
                </c:pt>
                <c:pt idx="6099">
                  <c:v>42.354166666666664</c:v>
                </c:pt>
                <c:pt idx="6100">
                  <c:v>42.361111111111107</c:v>
                </c:pt>
                <c:pt idx="6101">
                  <c:v>42.368055555555557</c:v>
                </c:pt>
                <c:pt idx="6102">
                  <c:v>42.375</c:v>
                </c:pt>
                <c:pt idx="6103">
                  <c:v>42.381944444444443</c:v>
                </c:pt>
                <c:pt idx="6104">
                  <c:v>42.388888888888893</c:v>
                </c:pt>
                <c:pt idx="6105">
                  <c:v>42.395833333333336</c:v>
                </c:pt>
                <c:pt idx="6106">
                  <c:v>42.402777777777779</c:v>
                </c:pt>
                <c:pt idx="6107">
                  <c:v>42.409722222222221</c:v>
                </c:pt>
                <c:pt idx="6108">
                  <c:v>42.416666666666664</c:v>
                </c:pt>
                <c:pt idx="6109">
                  <c:v>42.423611111111107</c:v>
                </c:pt>
                <c:pt idx="6110">
                  <c:v>42.430555555555557</c:v>
                </c:pt>
                <c:pt idx="6111">
                  <c:v>42.4375</c:v>
                </c:pt>
                <c:pt idx="6112">
                  <c:v>42.444444444444443</c:v>
                </c:pt>
                <c:pt idx="6113">
                  <c:v>42.451388888888893</c:v>
                </c:pt>
                <c:pt idx="6114">
                  <c:v>42.458333333333336</c:v>
                </c:pt>
                <c:pt idx="6115">
                  <c:v>42.465277777777779</c:v>
                </c:pt>
                <c:pt idx="6116">
                  <c:v>42.472222222222221</c:v>
                </c:pt>
                <c:pt idx="6117">
                  <c:v>42.479166666666664</c:v>
                </c:pt>
                <c:pt idx="6118">
                  <c:v>42.486111111111107</c:v>
                </c:pt>
                <c:pt idx="6119">
                  <c:v>42.493055555555557</c:v>
                </c:pt>
                <c:pt idx="6120">
                  <c:v>42.5</c:v>
                </c:pt>
                <c:pt idx="6121">
                  <c:v>42.506944444444443</c:v>
                </c:pt>
                <c:pt idx="6122">
                  <c:v>42.513888888888893</c:v>
                </c:pt>
                <c:pt idx="6123">
                  <c:v>42.520833333333336</c:v>
                </c:pt>
                <c:pt idx="6124">
                  <c:v>42.527777777777779</c:v>
                </c:pt>
                <c:pt idx="6125">
                  <c:v>42.534722222222221</c:v>
                </c:pt>
                <c:pt idx="6126">
                  <c:v>42.541666666666664</c:v>
                </c:pt>
                <c:pt idx="6127">
                  <c:v>42.548611111111107</c:v>
                </c:pt>
                <c:pt idx="6128">
                  <c:v>42.555555555555557</c:v>
                </c:pt>
                <c:pt idx="6129">
                  <c:v>42.5625</c:v>
                </c:pt>
                <c:pt idx="6130">
                  <c:v>42.569444444444443</c:v>
                </c:pt>
                <c:pt idx="6131">
                  <c:v>42.576388888888893</c:v>
                </c:pt>
                <c:pt idx="6132">
                  <c:v>42.583333333333336</c:v>
                </c:pt>
                <c:pt idx="6133">
                  <c:v>42.590277777777779</c:v>
                </c:pt>
                <c:pt idx="6134">
                  <c:v>42.597222222222221</c:v>
                </c:pt>
                <c:pt idx="6135">
                  <c:v>42.604166666666664</c:v>
                </c:pt>
                <c:pt idx="6136">
                  <c:v>42.611111111111107</c:v>
                </c:pt>
                <c:pt idx="6137">
                  <c:v>42.618055555555557</c:v>
                </c:pt>
                <c:pt idx="6138">
                  <c:v>42.625</c:v>
                </c:pt>
                <c:pt idx="6139">
                  <c:v>42.631944444444443</c:v>
                </c:pt>
                <c:pt idx="6140">
                  <c:v>42.638888888888893</c:v>
                </c:pt>
                <c:pt idx="6141">
                  <c:v>42.645833333333336</c:v>
                </c:pt>
                <c:pt idx="6142">
                  <c:v>42.652777777777779</c:v>
                </c:pt>
                <c:pt idx="6143">
                  <c:v>42.659722222222221</c:v>
                </c:pt>
                <c:pt idx="6144">
                  <c:v>42.666666666666664</c:v>
                </c:pt>
                <c:pt idx="6145">
                  <c:v>42.673611111111114</c:v>
                </c:pt>
                <c:pt idx="6146">
                  <c:v>42.68055555555555</c:v>
                </c:pt>
                <c:pt idx="6147">
                  <c:v>42.6875</c:v>
                </c:pt>
                <c:pt idx="6148">
                  <c:v>42.69444444444445</c:v>
                </c:pt>
                <c:pt idx="6149">
                  <c:v>42.701388888888886</c:v>
                </c:pt>
                <c:pt idx="6150">
                  <c:v>42.708333333333336</c:v>
                </c:pt>
                <c:pt idx="6151">
                  <c:v>42.715277777777779</c:v>
                </c:pt>
                <c:pt idx="6152">
                  <c:v>42.722222222222221</c:v>
                </c:pt>
                <c:pt idx="6153">
                  <c:v>42.729166666666664</c:v>
                </c:pt>
                <c:pt idx="6154">
                  <c:v>42.736111111111114</c:v>
                </c:pt>
                <c:pt idx="6155">
                  <c:v>42.74305555555555</c:v>
                </c:pt>
                <c:pt idx="6156">
                  <c:v>42.75</c:v>
                </c:pt>
                <c:pt idx="6157">
                  <c:v>42.75694444444445</c:v>
                </c:pt>
                <c:pt idx="6158">
                  <c:v>42.763888888888886</c:v>
                </c:pt>
                <c:pt idx="6159">
                  <c:v>42.770833333333336</c:v>
                </c:pt>
                <c:pt idx="6160">
                  <c:v>42.777777777777779</c:v>
                </c:pt>
                <c:pt idx="6161">
                  <c:v>42.784722222222221</c:v>
                </c:pt>
                <c:pt idx="6162">
                  <c:v>42.791666666666664</c:v>
                </c:pt>
                <c:pt idx="6163">
                  <c:v>42.798611111111114</c:v>
                </c:pt>
                <c:pt idx="6164">
                  <c:v>42.80555555555555</c:v>
                </c:pt>
                <c:pt idx="6165">
                  <c:v>42.8125</c:v>
                </c:pt>
                <c:pt idx="6166">
                  <c:v>42.81944444444445</c:v>
                </c:pt>
                <c:pt idx="6167">
                  <c:v>42.826388888888886</c:v>
                </c:pt>
                <c:pt idx="6168">
                  <c:v>42.833333333333336</c:v>
                </c:pt>
                <c:pt idx="6169">
                  <c:v>42.840277777777779</c:v>
                </c:pt>
                <c:pt idx="6170">
                  <c:v>42.847222222222221</c:v>
                </c:pt>
                <c:pt idx="6171">
                  <c:v>42.854166666666664</c:v>
                </c:pt>
                <c:pt idx="6172">
                  <c:v>42.861111111111114</c:v>
                </c:pt>
                <c:pt idx="6173">
                  <c:v>42.86805555555555</c:v>
                </c:pt>
                <c:pt idx="6174">
                  <c:v>42.875</c:v>
                </c:pt>
                <c:pt idx="6175">
                  <c:v>42.88194444444445</c:v>
                </c:pt>
                <c:pt idx="6176">
                  <c:v>42.888888888888886</c:v>
                </c:pt>
                <c:pt idx="6177">
                  <c:v>42.895833333333336</c:v>
                </c:pt>
                <c:pt idx="6178">
                  <c:v>42.902777777777779</c:v>
                </c:pt>
                <c:pt idx="6179">
                  <c:v>42.909722222222221</c:v>
                </c:pt>
                <c:pt idx="6180">
                  <c:v>42.916666666666664</c:v>
                </c:pt>
                <c:pt idx="6181">
                  <c:v>42.923611111111114</c:v>
                </c:pt>
                <c:pt idx="6182">
                  <c:v>42.93055555555555</c:v>
                </c:pt>
                <c:pt idx="6183">
                  <c:v>42.9375</c:v>
                </c:pt>
                <c:pt idx="6184">
                  <c:v>42.94444444444445</c:v>
                </c:pt>
                <c:pt idx="6185">
                  <c:v>42.951388888888886</c:v>
                </c:pt>
                <c:pt idx="6186">
                  <c:v>42.958333333333336</c:v>
                </c:pt>
                <c:pt idx="6187">
                  <c:v>42.965277777777779</c:v>
                </c:pt>
                <c:pt idx="6188">
                  <c:v>42.972222222222221</c:v>
                </c:pt>
                <c:pt idx="6189">
                  <c:v>42.979166666666664</c:v>
                </c:pt>
                <c:pt idx="6190">
                  <c:v>42.986111111111114</c:v>
                </c:pt>
                <c:pt idx="6191">
                  <c:v>42.99305555555555</c:v>
                </c:pt>
                <c:pt idx="6192">
                  <c:v>43</c:v>
                </c:pt>
                <c:pt idx="6193">
                  <c:v>43.00694444444445</c:v>
                </c:pt>
                <c:pt idx="6194">
                  <c:v>43.013888888888886</c:v>
                </c:pt>
                <c:pt idx="6195">
                  <c:v>43.020833333333336</c:v>
                </c:pt>
                <c:pt idx="6196">
                  <c:v>43.027777777777779</c:v>
                </c:pt>
                <c:pt idx="6197">
                  <c:v>43.034722222222221</c:v>
                </c:pt>
                <c:pt idx="6198">
                  <c:v>43.041666666666664</c:v>
                </c:pt>
                <c:pt idx="6199">
                  <c:v>43.048611111111114</c:v>
                </c:pt>
                <c:pt idx="6200">
                  <c:v>43.05555555555555</c:v>
                </c:pt>
                <c:pt idx="6201">
                  <c:v>43.0625</c:v>
                </c:pt>
                <c:pt idx="6202">
                  <c:v>43.06944444444445</c:v>
                </c:pt>
                <c:pt idx="6203">
                  <c:v>43.076388888888886</c:v>
                </c:pt>
                <c:pt idx="6204">
                  <c:v>43.083333333333336</c:v>
                </c:pt>
                <c:pt idx="6205">
                  <c:v>43.090277777777779</c:v>
                </c:pt>
                <c:pt idx="6206">
                  <c:v>43.097222222222221</c:v>
                </c:pt>
                <c:pt idx="6207">
                  <c:v>43.104166666666664</c:v>
                </c:pt>
                <c:pt idx="6208">
                  <c:v>43.111111111111114</c:v>
                </c:pt>
                <c:pt idx="6209">
                  <c:v>43.11805555555555</c:v>
                </c:pt>
                <c:pt idx="6210">
                  <c:v>43.125</c:v>
                </c:pt>
                <c:pt idx="6211">
                  <c:v>43.13194444444445</c:v>
                </c:pt>
                <c:pt idx="6212">
                  <c:v>43.138888888888886</c:v>
                </c:pt>
                <c:pt idx="6213">
                  <c:v>43.145833333333336</c:v>
                </c:pt>
                <c:pt idx="6214">
                  <c:v>43.152777777777779</c:v>
                </c:pt>
                <c:pt idx="6215">
                  <c:v>43.159722222222221</c:v>
                </c:pt>
                <c:pt idx="6216">
                  <c:v>43.166666666666664</c:v>
                </c:pt>
                <c:pt idx="6217">
                  <c:v>43.173611111111114</c:v>
                </c:pt>
                <c:pt idx="6218">
                  <c:v>43.18055555555555</c:v>
                </c:pt>
                <c:pt idx="6219">
                  <c:v>43.1875</c:v>
                </c:pt>
                <c:pt idx="6220">
                  <c:v>43.19444444444445</c:v>
                </c:pt>
                <c:pt idx="6221">
                  <c:v>43.201388888888886</c:v>
                </c:pt>
                <c:pt idx="6222">
                  <c:v>43.208333333333336</c:v>
                </c:pt>
                <c:pt idx="6223">
                  <c:v>43.215277777777779</c:v>
                </c:pt>
                <c:pt idx="6224">
                  <c:v>43.222222222222221</c:v>
                </c:pt>
                <c:pt idx="6225">
                  <c:v>43.229166666666664</c:v>
                </c:pt>
                <c:pt idx="6226">
                  <c:v>43.236111111111114</c:v>
                </c:pt>
                <c:pt idx="6227">
                  <c:v>43.24305555555555</c:v>
                </c:pt>
                <c:pt idx="6228">
                  <c:v>43.25</c:v>
                </c:pt>
                <c:pt idx="6229">
                  <c:v>43.25694444444445</c:v>
                </c:pt>
                <c:pt idx="6230">
                  <c:v>43.263888888888886</c:v>
                </c:pt>
                <c:pt idx="6231">
                  <c:v>43.270833333333336</c:v>
                </c:pt>
                <c:pt idx="6232">
                  <c:v>43.277777777777779</c:v>
                </c:pt>
                <c:pt idx="6233">
                  <c:v>43.284722222222221</c:v>
                </c:pt>
                <c:pt idx="6234">
                  <c:v>43.291666666666664</c:v>
                </c:pt>
                <c:pt idx="6235">
                  <c:v>43.298611111111114</c:v>
                </c:pt>
                <c:pt idx="6236">
                  <c:v>43.30555555555555</c:v>
                </c:pt>
                <c:pt idx="6237">
                  <c:v>43.3125</c:v>
                </c:pt>
                <c:pt idx="6238">
                  <c:v>43.31944444444445</c:v>
                </c:pt>
                <c:pt idx="6239">
                  <c:v>43.326388888888886</c:v>
                </c:pt>
                <c:pt idx="6240">
                  <c:v>43.333333333333336</c:v>
                </c:pt>
                <c:pt idx="6241">
                  <c:v>43.340277777777779</c:v>
                </c:pt>
                <c:pt idx="6242">
                  <c:v>43.347222222222221</c:v>
                </c:pt>
                <c:pt idx="6243">
                  <c:v>43.354166666666664</c:v>
                </c:pt>
                <c:pt idx="6244">
                  <c:v>43.361111111111114</c:v>
                </c:pt>
                <c:pt idx="6245">
                  <c:v>43.36805555555555</c:v>
                </c:pt>
                <c:pt idx="6246">
                  <c:v>43.375</c:v>
                </c:pt>
                <c:pt idx="6247">
                  <c:v>43.38194444444445</c:v>
                </c:pt>
                <c:pt idx="6248">
                  <c:v>43.388888888888886</c:v>
                </c:pt>
                <c:pt idx="6249">
                  <c:v>43.395833333333336</c:v>
                </c:pt>
                <c:pt idx="6250">
                  <c:v>43.402777777777779</c:v>
                </c:pt>
                <c:pt idx="6251">
                  <c:v>43.409722222222221</c:v>
                </c:pt>
                <c:pt idx="6252">
                  <c:v>43.416666666666664</c:v>
                </c:pt>
                <c:pt idx="6253">
                  <c:v>43.423611111111114</c:v>
                </c:pt>
                <c:pt idx="6254">
                  <c:v>43.43055555555555</c:v>
                </c:pt>
                <c:pt idx="6255">
                  <c:v>43.4375</c:v>
                </c:pt>
                <c:pt idx="6256">
                  <c:v>43.44444444444445</c:v>
                </c:pt>
                <c:pt idx="6257">
                  <c:v>43.451388888888886</c:v>
                </c:pt>
                <c:pt idx="6258">
                  <c:v>43.458333333333336</c:v>
                </c:pt>
                <c:pt idx="6259">
                  <c:v>43.465277777777779</c:v>
                </c:pt>
                <c:pt idx="6260">
                  <c:v>43.472222222222221</c:v>
                </c:pt>
                <c:pt idx="6261">
                  <c:v>43.479166666666664</c:v>
                </c:pt>
                <c:pt idx="6262">
                  <c:v>43.486111111111114</c:v>
                </c:pt>
                <c:pt idx="6263">
                  <c:v>43.49305555555555</c:v>
                </c:pt>
                <c:pt idx="6264">
                  <c:v>43.5</c:v>
                </c:pt>
                <c:pt idx="6265">
                  <c:v>43.50694444444445</c:v>
                </c:pt>
                <c:pt idx="6266">
                  <c:v>43.513888888888886</c:v>
                </c:pt>
                <c:pt idx="6267">
                  <c:v>43.520833333333336</c:v>
                </c:pt>
                <c:pt idx="6268">
                  <c:v>43.527777777777779</c:v>
                </c:pt>
                <c:pt idx="6269">
                  <c:v>43.534722222222221</c:v>
                </c:pt>
                <c:pt idx="6270">
                  <c:v>43.541666666666664</c:v>
                </c:pt>
                <c:pt idx="6271">
                  <c:v>43.548611111111114</c:v>
                </c:pt>
                <c:pt idx="6272">
                  <c:v>43.55555555555555</c:v>
                </c:pt>
                <c:pt idx="6273">
                  <c:v>43.5625</c:v>
                </c:pt>
                <c:pt idx="6274">
                  <c:v>43.56944444444445</c:v>
                </c:pt>
                <c:pt idx="6275">
                  <c:v>43.576388888888886</c:v>
                </c:pt>
                <c:pt idx="6276">
                  <c:v>43.583333333333336</c:v>
                </c:pt>
                <c:pt idx="6277">
                  <c:v>43.590277777777779</c:v>
                </c:pt>
                <c:pt idx="6278">
                  <c:v>43.597222222222221</c:v>
                </c:pt>
                <c:pt idx="6279">
                  <c:v>43.604166666666664</c:v>
                </c:pt>
                <c:pt idx="6280">
                  <c:v>43.611111111111114</c:v>
                </c:pt>
                <c:pt idx="6281">
                  <c:v>43.61805555555555</c:v>
                </c:pt>
                <c:pt idx="6282">
                  <c:v>43.625</c:v>
                </c:pt>
                <c:pt idx="6283">
                  <c:v>43.63194444444445</c:v>
                </c:pt>
                <c:pt idx="6284">
                  <c:v>43.638888888888886</c:v>
                </c:pt>
                <c:pt idx="6285">
                  <c:v>43.645833333333336</c:v>
                </c:pt>
                <c:pt idx="6286">
                  <c:v>43.652777777777779</c:v>
                </c:pt>
                <c:pt idx="6287">
                  <c:v>43.659722222222221</c:v>
                </c:pt>
                <c:pt idx="6288">
                  <c:v>43.666666666666664</c:v>
                </c:pt>
                <c:pt idx="6289">
                  <c:v>43.673611111111114</c:v>
                </c:pt>
                <c:pt idx="6290">
                  <c:v>43.68055555555555</c:v>
                </c:pt>
                <c:pt idx="6291">
                  <c:v>43.6875</c:v>
                </c:pt>
                <c:pt idx="6292">
                  <c:v>43.69444444444445</c:v>
                </c:pt>
                <c:pt idx="6293">
                  <c:v>43.701388888888886</c:v>
                </c:pt>
                <c:pt idx="6294">
                  <c:v>43.708333333333336</c:v>
                </c:pt>
                <c:pt idx="6295">
                  <c:v>43.715277777777779</c:v>
                </c:pt>
                <c:pt idx="6296">
                  <c:v>43.722222222222221</c:v>
                </c:pt>
                <c:pt idx="6297">
                  <c:v>43.729166666666664</c:v>
                </c:pt>
                <c:pt idx="6298">
                  <c:v>43.736111111111114</c:v>
                </c:pt>
                <c:pt idx="6299">
                  <c:v>43.74305555555555</c:v>
                </c:pt>
                <c:pt idx="6300">
                  <c:v>43.75</c:v>
                </c:pt>
                <c:pt idx="6301">
                  <c:v>43.75694444444445</c:v>
                </c:pt>
                <c:pt idx="6302">
                  <c:v>43.763888888888886</c:v>
                </c:pt>
                <c:pt idx="6303">
                  <c:v>43.770833333333336</c:v>
                </c:pt>
                <c:pt idx="6304">
                  <c:v>43.777777777777779</c:v>
                </c:pt>
                <c:pt idx="6305">
                  <c:v>43.784722222222221</c:v>
                </c:pt>
                <c:pt idx="6306">
                  <c:v>43.791666666666664</c:v>
                </c:pt>
                <c:pt idx="6307">
                  <c:v>43.798611111111114</c:v>
                </c:pt>
                <c:pt idx="6308">
                  <c:v>43.80555555555555</c:v>
                </c:pt>
                <c:pt idx="6309">
                  <c:v>43.8125</c:v>
                </c:pt>
                <c:pt idx="6310">
                  <c:v>43.81944444444445</c:v>
                </c:pt>
                <c:pt idx="6311">
                  <c:v>43.826388888888886</c:v>
                </c:pt>
                <c:pt idx="6312">
                  <c:v>43.833333333333336</c:v>
                </c:pt>
                <c:pt idx="6313">
                  <c:v>43.840277777777779</c:v>
                </c:pt>
                <c:pt idx="6314">
                  <c:v>43.847222222222221</c:v>
                </c:pt>
                <c:pt idx="6315">
                  <c:v>43.854166666666664</c:v>
                </c:pt>
                <c:pt idx="6316">
                  <c:v>43.861111111111114</c:v>
                </c:pt>
                <c:pt idx="6317">
                  <c:v>43.86805555555555</c:v>
                </c:pt>
                <c:pt idx="6318">
                  <c:v>43.875</c:v>
                </c:pt>
                <c:pt idx="6319">
                  <c:v>43.88194444444445</c:v>
                </c:pt>
                <c:pt idx="6320">
                  <c:v>43.888888888888886</c:v>
                </c:pt>
                <c:pt idx="6321">
                  <c:v>43.895833333333336</c:v>
                </c:pt>
                <c:pt idx="6322">
                  <c:v>43.902777777777779</c:v>
                </c:pt>
                <c:pt idx="6323">
                  <c:v>43.909722222222221</c:v>
                </c:pt>
                <c:pt idx="6324">
                  <c:v>43.916666666666664</c:v>
                </c:pt>
                <c:pt idx="6325">
                  <c:v>43.923611111111114</c:v>
                </c:pt>
                <c:pt idx="6326">
                  <c:v>43.93055555555555</c:v>
                </c:pt>
                <c:pt idx="6327">
                  <c:v>43.9375</c:v>
                </c:pt>
                <c:pt idx="6328">
                  <c:v>43.94444444444445</c:v>
                </c:pt>
                <c:pt idx="6329">
                  <c:v>43.951388888888886</c:v>
                </c:pt>
                <c:pt idx="6330">
                  <c:v>43.958333333333336</c:v>
                </c:pt>
                <c:pt idx="6331">
                  <c:v>43.965277777777779</c:v>
                </c:pt>
                <c:pt idx="6332">
                  <c:v>43.972222222222221</c:v>
                </c:pt>
                <c:pt idx="6333">
                  <c:v>43.979166666666664</c:v>
                </c:pt>
                <c:pt idx="6334">
                  <c:v>43.986111111111114</c:v>
                </c:pt>
                <c:pt idx="6335">
                  <c:v>43.99305555555555</c:v>
                </c:pt>
                <c:pt idx="6336">
                  <c:v>44</c:v>
                </c:pt>
                <c:pt idx="6337">
                  <c:v>44.00694444444445</c:v>
                </c:pt>
                <c:pt idx="6338">
                  <c:v>44.013888888888886</c:v>
                </c:pt>
                <c:pt idx="6339">
                  <c:v>44.020833333333336</c:v>
                </c:pt>
                <c:pt idx="6340">
                  <c:v>44.027777777777779</c:v>
                </c:pt>
                <c:pt idx="6341">
                  <c:v>44.034722222222221</c:v>
                </c:pt>
                <c:pt idx="6342">
                  <c:v>44.041666666666664</c:v>
                </c:pt>
                <c:pt idx="6343">
                  <c:v>44.048611111111114</c:v>
                </c:pt>
                <c:pt idx="6344">
                  <c:v>44.05555555555555</c:v>
                </c:pt>
                <c:pt idx="6345">
                  <c:v>44.0625</c:v>
                </c:pt>
                <c:pt idx="6346">
                  <c:v>44.06944444444445</c:v>
                </c:pt>
                <c:pt idx="6347">
                  <c:v>44.076388888888886</c:v>
                </c:pt>
                <c:pt idx="6348">
                  <c:v>44.083333333333336</c:v>
                </c:pt>
                <c:pt idx="6349">
                  <c:v>44.090277777777779</c:v>
                </c:pt>
                <c:pt idx="6350">
                  <c:v>44.097222222222221</c:v>
                </c:pt>
                <c:pt idx="6351">
                  <c:v>44.104166666666664</c:v>
                </c:pt>
                <c:pt idx="6352">
                  <c:v>44.111111111111114</c:v>
                </c:pt>
                <c:pt idx="6353">
                  <c:v>44.11805555555555</c:v>
                </c:pt>
                <c:pt idx="6354">
                  <c:v>44.125</c:v>
                </c:pt>
                <c:pt idx="6355">
                  <c:v>44.13194444444445</c:v>
                </c:pt>
                <c:pt idx="6356">
                  <c:v>44.138888888888886</c:v>
                </c:pt>
                <c:pt idx="6357">
                  <c:v>44.145833333333336</c:v>
                </c:pt>
                <c:pt idx="6358">
                  <c:v>44.152777777777779</c:v>
                </c:pt>
                <c:pt idx="6359">
                  <c:v>44.159722222222221</c:v>
                </c:pt>
                <c:pt idx="6360">
                  <c:v>44.166666666666664</c:v>
                </c:pt>
                <c:pt idx="6361">
                  <c:v>44.173611111111114</c:v>
                </c:pt>
                <c:pt idx="6362">
                  <c:v>44.18055555555555</c:v>
                </c:pt>
                <c:pt idx="6363">
                  <c:v>44.1875</c:v>
                </c:pt>
                <c:pt idx="6364">
                  <c:v>44.19444444444445</c:v>
                </c:pt>
                <c:pt idx="6365">
                  <c:v>44.201388888888886</c:v>
                </c:pt>
                <c:pt idx="6366">
                  <c:v>44.208333333333336</c:v>
                </c:pt>
                <c:pt idx="6367">
                  <c:v>44.215277777777779</c:v>
                </c:pt>
                <c:pt idx="6368">
                  <c:v>44.222222222222221</c:v>
                </c:pt>
                <c:pt idx="6369">
                  <c:v>44.229166666666664</c:v>
                </c:pt>
                <c:pt idx="6370">
                  <c:v>44.236111111111114</c:v>
                </c:pt>
                <c:pt idx="6371">
                  <c:v>44.24305555555555</c:v>
                </c:pt>
                <c:pt idx="6372">
                  <c:v>44.25</c:v>
                </c:pt>
                <c:pt idx="6373">
                  <c:v>44.25694444444445</c:v>
                </c:pt>
                <c:pt idx="6374">
                  <c:v>44.263888888888886</c:v>
                </c:pt>
                <c:pt idx="6375">
                  <c:v>44.270833333333336</c:v>
                </c:pt>
                <c:pt idx="6376">
                  <c:v>44.277777777777779</c:v>
                </c:pt>
                <c:pt idx="6377">
                  <c:v>44.284722222222221</c:v>
                </c:pt>
                <c:pt idx="6378">
                  <c:v>44.291666666666664</c:v>
                </c:pt>
                <c:pt idx="6379">
                  <c:v>44.298611111111114</c:v>
                </c:pt>
                <c:pt idx="6380">
                  <c:v>44.30555555555555</c:v>
                </c:pt>
                <c:pt idx="6381">
                  <c:v>44.3125</c:v>
                </c:pt>
                <c:pt idx="6382">
                  <c:v>44.31944444444445</c:v>
                </c:pt>
                <c:pt idx="6383">
                  <c:v>44.326388888888886</c:v>
                </c:pt>
                <c:pt idx="6384">
                  <c:v>44.333333333333336</c:v>
                </c:pt>
                <c:pt idx="6385">
                  <c:v>44.340277777777779</c:v>
                </c:pt>
                <c:pt idx="6386">
                  <c:v>44.347222222222221</c:v>
                </c:pt>
                <c:pt idx="6387">
                  <c:v>44.354166666666664</c:v>
                </c:pt>
                <c:pt idx="6388">
                  <c:v>44.361111111111114</c:v>
                </c:pt>
                <c:pt idx="6389">
                  <c:v>44.36805555555555</c:v>
                </c:pt>
                <c:pt idx="6390">
                  <c:v>44.375</c:v>
                </c:pt>
                <c:pt idx="6391">
                  <c:v>44.38194444444445</c:v>
                </c:pt>
                <c:pt idx="6392">
                  <c:v>44.388888888888886</c:v>
                </c:pt>
                <c:pt idx="6393">
                  <c:v>44.395833333333336</c:v>
                </c:pt>
                <c:pt idx="6394">
                  <c:v>44.402777777777779</c:v>
                </c:pt>
                <c:pt idx="6395">
                  <c:v>44.409722222222221</c:v>
                </c:pt>
                <c:pt idx="6396">
                  <c:v>44.416666666666664</c:v>
                </c:pt>
                <c:pt idx="6397">
                  <c:v>44.423611111111114</c:v>
                </c:pt>
                <c:pt idx="6398">
                  <c:v>44.43055555555555</c:v>
                </c:pt>
                <c:pt idx="6399">
                  <c:v>44.4375</c:v>
                </c:pt>
                <c:pt idx="6400">
                  <c:v>44.44444444444445</c:v>
                </c:pt>
                <c:pt idx="6401">
                  <c:v>44.451388888888886</c:v>
                </c:pt>
                <c:pt idx="6402">
                  <c:v>44.458333333333336</c:v>
                </c:pt>
                <c:pt idx="6403">
                  <c:v>44.465277777777779</c:v>
                </c:pt>
                <c:pt idx="6404">
                  <c:v>44.472222222222221</c:v>
                </c:pt>
                <c:pt idx="6405">
                  <c:v>44.479166666666664</c:v>
                </c:pt>
                <c:pt idx="6406">
                  <c:v>44.486111111111114</c:v>
                </c:pt>
                <c:pt idx="6407">
                  <c:v>44.49305555555555</c:v>
                </c:pt>
                <c:pt idx="6408">
                  <c:v>44.5</c:v>
                </c:pt>
                <c:pt idx="6409">
                  <c:v>44.50694444444445</c:v>
                </c:pt>
                <c:pt idx="6410">
                  <c:v>44.513888888888886</c:v>
                </c:pt>
                <c:pt idx="6411">
                  <c:v>44.520833333333336</c:v>
                </c:pt>
                <c:pt idx="6412">
                  <c:v>44.527777777777779</c:v>
                </c:pt>
                <c:pt idx="6413">
                  <c:v>44.534722222222221</c:v>
                </c:pt>
                <c:pt idx="6414">
                  <c:v>44.541666666666664</c:v>
                </c:pt>
                <c:pt idx="6415">
                  <c:v>44.548611111111114</c:v>
                </c:pt>
                <c:pt idx="6416">
                  <c:v>44.55555555555555</c:v>
                </c:pt>
                <c:pt idx="6417">
                  <c:v>44.5625</c:v>
                </c:pt>
                <c:pt idx="6418">
                  <c:v>44.56944444444445</c:v>
                </c:pt>
                <c:pt idx="6419">
                  <c:v>44.576388888888886</c:v>
                </c:pt>
                <c:pt idx="6420">
                  <c:v>44.583333333333336</c:v>
                </c:pt>
                <c:pt idx="6421">
                  <c:v>44.590277777777779</c:v>
                </c:pt>
                <c:pt idx="6422">
                  <c:v>44.597222222222221</c:v>
                </c:pt>
                <c:pt idx="6423">
                  <c:v>44.604166666666664</c:v>
                </c:pt>
                <c:pt idx="6424">
                  <c:v>44.611111111111114</c:v>
                </c:pt>
                <c:pt idx="6425">
                  <c:v>44.61805555555555</c:v>
                </c:pt>
                <c:pt idx="6426">
                  <c:v>44.625</c:v>
                </c:pt>
                <c:pt idx="6427">
                  <c:v>44.63194444444445</c:v>
                </c:pt>
                <c:pt idx="6428">
                  <c:v>44.638888888888886</c:v>
                </c:pt>
                <c:pt idx="6429">
                  <c:v>44.645833333333336</c:v>
                </c:pt>
                <c:pt idx="6430">
                  <c:v>44.652777777777779</c:v>
                </c:pt>
                <c:pt idx="6431">
                  <c:v>44.659722222222221</c:v>
                </c:pt>
                <c:pt idx="6432">
                  <c:v>44.666666666666664</c:v>
                </c:pt>
                <c:pt idx="6433">
                  <c:v>44.673611111111114</c:v>
                </c:pt>
                <c:pt idx="6434">
                  <c:v>44.68055555555555</c:v>
                </c:pt>
                <c:pt idx="6435">
                  <c:v>44.6875</c:v>
                </c:pt>
                <c:pt idx="6436">
                  <c:v>44.69444444444445</c:v>
                </c:pt>
                <c:pt idx="6437">
                  <c:v>44.701388888888886</c:v>
                </c:pt>
                <c:pt idx="6438">
                  <c:v>44.708333333333336</c:v>
                </c:pt>
                <c:pt idx="6439">
                  <c:v>44.715277777777779</c:v>
                </c:pt>
                <c:pt idx="6440">
                  <c:v>44.722222222222221</c:v>
                </c:pt>
                <c:pt idx="6441">
                  <c:v>44.729166666666664</c:v>
                </c:pt>
                <c:pt idx="6442">
                  <c:v>44.736111111111114</c:v>
                </c:pt>
                <c:pt idx="6443">
                  <c:v>44.74305555555555</c:v>
                </c:pt>
                <c:pt idx="6444">
                  <c:v>44.75</c:v>
                </c:pt>
                <c:pt idx="6445">
                  <c:v>44.75694444444445</c:v>
                </c:pt>
                <c:pt idx="6446">
                  <c:v>44.763888888888886</c:v>
                </c:pt>
                <c:pt idx="6447">
                  <c:v>44.770833333333336</c:v>
                </c:pt>
                <c:pt idx="6448">
                  <c:v>44.777777777777779</c:v>
                </c:pt>
                <c:pt idx="6449">
                  <c:v>44.784722222222221</c:v>
                </c:pt>
                <c:pt idx="6450">
                  <c:v>44.791666666666664</c:v>
                </c:pt>
                <c:pt idx="6451">
                  <c:v>44.798611111111114</c:v>
                </c:pt>
                <c:pt idx="6452">
                  <c:v>44.80555555555555</c:v>
                </c:pt>
                <c:pt idx="6453">
                  <c:v>44.8125</c:v>
                </c:pt>
                <c:pt idx="6454">
                  <c:v>44.81944444444445</c:v>
                </c:pt>
                <c:pt idx="6455">
                  <c:v>44.826388888888886</c:v>
                </c:pt>
                <c:pt idx="6456">
                  <c:v>44.833333333333336</c:v>
                </c:pt>
                <c:pt idx="6457">
                  <c:v>44.840277777777779</c:v>
                </c:pt>
                <c:pt idx="6458">
                  <c:v>44.847222222222221</c:v>
                </c:pt>
                <c:pt idx="6459">
                  <c:v>44.854166666666664</c:v>
                </c:pt>
                <c:pt idx="6460">
                  <c:v>44.861111111111114</c:v>
                </c:pt>
                <c:pt idx="6461">
                  <c:v>44.86805555555555</c:v>
                </c:pt>
                <c:pt idx="6462">
                  <c:v>44.875</c:v>
                </c:pt>
                <c:pt idx="6463">
                  <c:v>44.88194444444445</c:v>
                </c:pt>
                <c:pt idx="6464">
                  <c:v>44.888888888888886</c:v>
                </c:pt>
                <c:pt idx="6465">
                  <c:v>44.895833333333336</c:v>
                </c:pt>
                <c:pt idx="6466">
                  <c:v>44.902777777777779</c:v>
                </c:pt>
                <c:pt idx="6467">
                  <c:v>44.909722222222221</c:v>
                </c:pt>
                <c:pt idx="6468">
                  <c:v>44.916666666666664</c:v>
                </c:pt>
                <c:pt idx="6469">
                  <c:v>44.923611111111114</c:v>
                </c:pt>
                <c:pt idx="6470">
                  <c:v>44.93055555555555</c:v>
                </c:pt>
                <c:pt idx="6471">
                  <c:v>44.9375</c:v>
                </c:pt>
                <c:pt idx="6472">
                  <c:v>44.94444444444445</c:v>
                </c:pt>
                <c:pt idx="6473">
                  <c:v>44.951388888888886</c:v>
                </c:pt>
                <c:pt idx="6474">
                  <c:v>44.958333333333336</c:v>
                </c:pt>
                <c:pt idx="6475">
                  <c:v>44.965277777777779</c:v>
                </c:pt>
                <c:pt idx="6476">
                  <c:v>44.972222222222221</c:v>
                </c:pt>
                <c:pt idx="6477">
                  <c:v>44.979166666666664</c:v>
                </c:pt>
                <c:pt idx="6478">
                  <c:v>44.986111111111114</c:v>
                </c:pt>
                <c:pt idx="6479">
                  <c:v>44.99305555555555</c:v>
                </c:pt>
                <c:pt idx="6480">
                  <c:v>45</c:v>
                </c:pt>
                <c:pt idx="6481">
                  <c:v>45.00694444444445</c:v>
                </c:pt>
                <c:pt idx="6482">
                  <c:v>45.013888888888886</c:v>
                </c:pt>
                <c:pt idx="6483">
                  <c:v>45.020833333333336</c:v>
                </c:pt>
                <c:pt idx="6484">
                  <c:v>45.027777777777779</c:v>
                </c:pt>
                <c:pt idx="6485">
                  <c:v>45.034722222222221</c:v>
                </c:pt>
                <c:pt idx="6486">
                  <c:v>45.041666666666664</c:v>
                </c:pt>
                <c:pt idx="6487">
                  <c:v>45.048611111111114</c:v>
                </c:pt>
                <c:pt idx="6488">
                  <c:v>45.05555555555555</c:v>
                </c:pt>
                <c:pt idx="6489">
                  <c:v>45.0625</c:v>
                </c:pt>
                <c:pt idx="6490">
                  <c:v>45.06944444444445</c:v>
                </c:pt>
                <c:pt idx="6491">
                  <c:v>45.076388888888886</c:v>
                </c:pt>
                <c:pt idx="6492">
                  <c:v>45.083333333333336</c:v>
                </c:pt>
                <c:pt idx="6493">
                  <c:v>45.090277777777779</c:v>
                </c:pt>
                <c:pt idx="6494">
                  <c:v>45.097222222222221</c:v>
                </c:pt>
                <c:pt idx="6495">
                  <c:v>45.104166666666664</c:v>
                </c:pt>
                <c:pt idx="6496">
                  <c:v>45.111111111111114</c:v>
                </c:pt>
                <c:pt idx="6497">
                  <c:v>45.11805555555555</c:v>
                </c:pt>
                <c:pt idx="6498">
                  <c:v>45.125</c:v>
                </c:pt>
                <c:pt idx="6499">
                  <c:v>45.13194444444445</c:v>
                </c:pt>
                <c:pt idx="6500">
                  <c:v>45.138888888888886</c:v>
                </c:pt>
                <c:pt idx="6501">
                  <c:v>45.145833333333336</c:v>
                </c:pt>
                <c:pt idx="6502">
                  <c:v>45.152777777777779</c:v>
                </c:pt>
                <c:pt idx="6503">
                  <c:v>45.159722222222221</c:v>
                </c:pt>
                <c:pt idx="6504">
                  <c:v>45.166666666666664</c:v>
                </c:pt>
                <c:pt idx="6505">
                  <c:v>45.173611111111114</c:v>
                </c:pt>
                <c:pt idx="6506">
                  <c:v>45.18055555555555</c:v>
                </c:pt>
                <c:pt idx="6507">
                  <c:v>45.1875</c:v>
                </c:pt>
                <c:pt idx="6508">
                  <c:v>45.19444444444445</c:v>
                </c:pt>
                <c:pt idx="6509">
                  <c:v>45.201388888888886</c:v>
                </c:pt>
                <c:pt idx="6510">
                  <c:v>45.208333333333336</c:v>
                </c:pt>
                <c:pt idx="6511">
                  <c:v>45.215277777777779</c:v>
                </c:pt>
                <c:pt idx="6512">
                  <c:v>45.222222222222221</c:v>
                </c:pt>
                <c:pt idx="6513">
                  <c:v>45.229166666666664</c:v>
                </c:pt>
                <c:pt idx="6514">
                  <c:v>45.236111111111114</c:v>
                </c:pt>
                <c:pt idx="6515">
                  <c:v>45.24305555555555</c:v>
                </c:pt>
                <c:pt idx="6516">
                  <c:v>45.25</c:v>
                </c:pt>
                <c:pt idx="6517">
                  <c:v>45.25694444444445</c:v>
                </c:pt>
                <c:pt idx="6518">
                  <c:v>45.263888888888886</c:v>
                </c:pt>
                <c:pt idx="6519">
                  <c:v>45.270833333333336</c:v>
                </c:pt>
                <c:pt idx="6520">
                  <c:v>45.277777777777779</c:v>
                </c:pt>
                <c:pt idx="6521">
                  <c:v>45.284722222222221</c:v>
                </c:pt>
                <c:pt idx="6522">
                  <c:v>45.291666666666664</c:v>
                </c:pt>
                <c:pt idx="6523">
                  <c:v>45.298611111111114</c:v>
                </c:pt>
                <c:pt idx="6524">
                  <c:v>45.30555555555555</c:v>
                </c:pt>
                <c:pt idx="6525">
                  <c:v>45.3125</c:v>
                </c:pt>
                <c:pt idx="6526">
                  <c:v>45.31944444444445</c:v>
                </c:pt>
                <c:pt idx="6527">
                  <c:v>45.326388888888886</c:v>
                </c:pt>
                <c:pt idx="6528">
                  <c:v>45.333333333333336</c:v>
                </c:pt>
                <c:pt idx="6529">
                  <c:v>45.340277777777779</c:v>
                </c:pt>
                <c:pt idx="6530">
                  <c:v>45.347222222222221</c:v>
                </c:pt>
                <c:pt idx="6531">
                  <c:v>45.354166666666664</c:v>
                </c:pt>
                <c:pt idx="6532">
                  <c:v>45.361111111111114</c:v>
                </c:pt>
                <c:pt idx="6533">
                  <c:v>45.36805555555555</c:v>
                </c:pt>
                <c:pt idx="6534">
                  <c:v>45.375</c:v>
                </c:pt>
                <c:pt idx="6535">
                  <c:v>45.38194444444445</c:v>
                </c:pt>
                <c:pt idx="6536">
                  <c:v>45.388888888888886</c:v>
                </c:pt>
                <c:pt idx="6537">
                  <c:v>45.395833333333336</c:v>
                </c:pt>
                <c:pt idx="6538">
                  <c:v>45.402777777777779</c:v>
                </c:pt>
                <c:pt idx="6539">
                  <c:v>45.409722222222221</c:v>
                </c:pt>
                <c:pt idx="6540">
                  <c:v>45.416666666666664</c:v>
                </c:pt>
                <c:pt idx="6541">
                  <c:v>45.423611111111114</c:v>
                </c:pt>
                <c:pt idx="6542">
                  <c:v>45.43055555555555</c:v>
                </c:pt>
                <c:pt idx="6543">
                  <c:v>45.4375</c:v>
                </c:pt>
                <c:pt idx="6544">
                  <c:v>45.44444444444445</c:v>
                </c:pt>
                <c:pt idx="6545">
                  <c:v>45.451388888888886</c:v>
                </c:pt>
                <c:pt idx="6546">
                  <c:v>45.458333333333336</c:v>
                </c:pt>
                <c:pt idx="6547">
                  <c:v>45.465277777777779</c:v>
                </c:pt>
                <c:pt idx="6548">
                  <c:v>45.472222222222221</c:v>
                </c:pt>
                <c:pt idx="6549">
                  <c:v>45.479166666666664</c:v>
                </c:pt>
                <c:pt idx="6550">
                  <c:v>45.486111111111114</c:v>
                </c:pt>
                <c:pt idx="6551">
                  <c:v>45.49305555555555</c:v>
                </c:pt>
                <c:pt idx="6552">
                  <c:v>45.5</c:v>
                </c:pt>
                <c:pt idx="6553">
                  <c:v>45.50694444444445</c:v>
                </c:pt>
                <c:pt idx="6554">
                  <c:v>45.513888888888886</c:v>
                </c:pt>
                <c:pt idx="6555">
                  <c:v>45.520833333333336</c:v>
                </c:pt>
                <c:pt idx="6556">
                  <c:v>45.527777777777779</c:v>
                </c:pt>
                <c:pt idx="6557">
                  <c:v>45.534722222222221</c:v>
                </c:pt>
                <c:pt idx="6558">
                  <c:v>45.541666666666664</c:v>
                </c:pt>
                <c:pt idx="6559">
                  <c:v>45.548611111111114</c:v>
                </c:pt>
                <c:pt idx="6560">
                  <c:v>45.55555555555555</c:v>
                </c:pt>
                <c:pt idx="6561">
                  <c:v>45.5625</c:v>
                </c:pt>
                <c:pt idx="6562">
                  <c:v>45.56944444444445</c:v>
                </c:pt>
                <c:pt idx="6563">
                  <c:v>45.576388888888886</c:v>
                </c:pt>
                <c:pt idx="6564">
                  <c:v>45.583333333333336</c:v>
                </c:pt>
                <c:pt idx="6565">
                  <c:v>45.590277777777779</c:v>
                </c:pt>
                <c:pt idx="6566">
                  <c:v>45.597222222222221</c:v>
                </c:pt>
                <c:pt idx="6567">
                  <c:v>45.604166666666664</c:v>
                </c:pt>
                <c:pt idx="6568">
                  <c:v>45.611111111111114</c:v>
                </c:pt>
                <c:pt idx="6569">
                  <c:v>45.61805555555555</c:v>
                </c:pt>
                <c:pt idx="6570">
                  <c:v>45.625</c:v>
                </c:pt>
                <c:pt idx="6571">
                  <c:v>45.63194444444445</c:v>
                </c:pt>
                <c:pt idx="6572">
                  <c:v>45.638888888888886</c:v>
                </c:pt>
                <c:pt idx="6573">
                  <c:v>45.645833333333336</c:v>
                </c:pt>
                <c:pt idx="6574">
                  <c:v>45.652777777777779</c:v>
                </c:pt>
                <c:pt idx="6575">
                  <c:v>45.659722222222221</c:v>
                </c:pt>
                <c:pt idx="6576">
                  <c:v>45.666666666666664</c:v>
                </c:pt>
                <c:pt idx="6577">
                  <c:v>45.673611111111114</c:v>
                </c:pt>
                <c:pt idx="6578">
                  <c:v>45.68055555555555</c:v>
                </c:pt>
                <c:pt idx="6579">
                  <c:v>45.6875</c:v>
                </c:pt>
                <c:pt idx="6580">
                  <c:v>45.69444444444445</c:v>
                </c:pt>
                <c:pt idx="6581">
                  <c:v>45.701388888888886</c:v>
                </c:pt>
                <c:pt idx="6582">
                  <c:v>45.708333333333336</c:v>
                </c:pt>
                <c:pt idx="6583">
                  <c:v>45.715277777777779</c:v>
                </c:pt>
                <c:pt idx="6584">
                  <c:v>45.722222222222221</c:v>
                </c:pt>
                <c:pt idx="6585">
                  <c:v>45.729166666666664</c:v>
                </c:pt>
                <c:pt idx="6586">
                  <c:v>45.736111111111114</c:v>
                </c:pt>
                <c:pt idx="6587">
                  <c:v>45.74305555555555</c:v>
                </c:pt>
                <c:pt idx="6588">
                  <c:v>45.75</c:v>
                </c:pt>
                <c:pt idx="6589">
                  <c:v>45.75694444444445</c:v>
                </c:pt>
                <c:pt idx="6590">
                  <c:v>45.763888888888886</c:v>
                </c:pt>
                <c:pt idx="6591">
                  <c:v>45.770833333333336</c:v>
                </c:pt>
                <c:pt idx="6592">
                  <c:v>45.777777777777779</c:v>
                </c:pt>
                <c:pt idx="6593">
                  <c:v>45.784722222222221</c:v>
                </c:pt>
                <c:pt idx="6594">
                  <c:v>45.791666666666664</c:v>
                </c:pt>
                <c:pt idx="6595">
                  <c:v>45.798611111111114</c:v>
                </c:pt>
                <c:pt idx="6596">
                  <c:v>45.80555555555555</c:v>
                </c:pt>
                <c:pt idx="6597">
                  <c:v>45.8125</c:v>
                </c:pt>
                <c:pt idx="6598">
                  <c:v>45.81944444444445</c:v>
                </c:pt>
                <c:pt idx="6599">
                  <c:v>45.826388888888886</c:v>
                </c:pt>
                <c:pt idx="6600">
                  <c:v>45.833333333333336</c:v>
                </c:pt>
                <c:pt idx="6601">
                  <c:v>45.840277777777779</c:v>
                </c:pt>
                <c:pt idx="6602">
                  <c:v>45.847222222222221</c:v>
                </c:pt>
                <c:pt idx="6603">
                  <c:v>45.854166666666664</c:v>
                </c:pt>
                <c:pt idx="6604">
                  <c:v>45.861111111111114</c:v>
                </c:pt>
                <c:pt idx="6605">
                  <c:v>45.86805555555555</c:v>
                </c:pt>
                <c:pt idx="6606">
                  <c:v>45.875</c:v>
                </c:pt>
                <c:pt idx="6607">
                  <c:v>45.88194444444445</c:v>
                </c:pt>
                <c:pt idx="6608">
                  <c:v>45.888888888888886</c:v>
                </c:pt>
                <c:pt idx="6609">
                  <c:v>45.895833333333336</c:v>
                </c:pt>
                <c:pt idx="6610">
                  <c:v>45.902777777777779</c:v>
                </c:pt>
                <c:pt idx="6611">
                  <c:v>45.909722222222221</c:v>
                </c:pt>
                <c:pt idx="6612">
                  <c:v>45.916666666666664</c:v>
                </c:pt>
                <c:pt idx="6613">
                  <c:v>45.923611111111114</c:v>
                </c:pt>
                <c:pt idx="6614">
                  <c:v>45.93055555555555</c:v>
                </c:pt>
                <c:pt idx="6615">
                  <c:v>45.9375</c:v>
                </c:pt>
                <c:pt idx="6616">
                  <c:v>45.94444444444445</c:v>
                </c:pt>
                <c:pt idx="6617">
                  <c:v>45.951388888888886</c:v>
                </c:pt>
                <c:pt idx="6618">
                  <c:v>45.958333333333336</c:v>
                </c:pt>
                <c:pt idx="6619">
                  <c:v>45.965277777777779</c:v>
                </c:pt>
                <c:pt idx="6620">
                  <c:v>45.972222222222221</c:v>
                </c:pt>
                <c:pt idx="6621">
                  <c:v>45.979166666666664</c:v>
                </c:pt>
                <c:pt idx="6622">
                  <c:v>45.986111111111114</c:v>
                </c:pt>
                <c:pt idx="6623">
                  <c:v>45.99305555555555</c:v>
                </c:pt>
                <c:pt idx="6624">
                  <c:v>46</c:v>
                </c:pt>
                <c:pt idx="6625">
                  <c:v>46.00694444444445</c:v>
                </c:pt>
                <c:pt idx="6626">
                  <c:v>46.013888888888886</c:v>
                </c:pt>
                <c:pt idx="6627">
                  <c:v>46.020833333333336</c:v>
                </c:pt>
                <c:pt idx="6628">
                  <c:v>46.027777777777779</c:v>
                </c:pt>
                <c:pt idx="6629">
                  <c:v>46.034722222222221</c:v>
                </c:pt>
                <c:pt idx="6630">
                  <c:v>46.041666666666664</c:v>
                </c:pt>
                <c:pt idx="6631">
                  <c:v>46.048611111111114</c:v>
                </c:pt>
                <c:pt idx="6632">
                  <c:v>46.05555555555555</c:v>
                </c:pt>
                <c:pt idx="6633">
                  <c:v>46.0625</c:v>
                </c:pt>
                <c:pt idx="6634">
                  <c:v>46.06944444444445</c:v>
                </c:pt>
                <c:pt idx="6635">
                  <c:v>46.076388888888886</c:v>
                </c:pt>
                <c:pt idx="6636">
                  <c:v>46.083333333333336</c:v>
                </c:pt>
                <c:pt idx="6637">
                  <c:v>46.090277777777779</c:v>
                </c:pt>
                <c:pt idx="6638">
                  <c:v>46.097222222222221</c:v>
                </c:pt>
                <c:pt idx="6639">
                  <c:v>46.104166666666664</c:v>
                </c:pt>
                <c:pt idx="6640">
                  <c:v>46.111111111111114</c:v>
                </c:pt>
                <c:pt idx="6641">
                  <c:v>46.11805555555555</c:v>
                </c:pt>
                <c:pt idx="6642">
                  <c:v>46.125</c:v>
                </c:pt>
                <c:pt idx="6643">
                  <c:v>46.13194444444445</c:v>
                </c:pt>
                <c:pt idx="6644">
                  <c:v>46.138888888888886</c:v>
                </c:pt>
                <c:pt idx="6645">
                  <c:v>46.145833333333336</c:v>
                </c:pt>
                <c:pt idx="6646">
                  <c:v>46.152777777777779</c:v>
                </c:pt>
                <c:pt idx="6647">
                  <c:v>46.159722222222221</c:v>
                </c:pt>
                <c:pt idx="6648">
                  <c:v>46.166666666666664</c:v>
                </c:pt>
                <c:pt idx="6649">
                  <c:v>46.173611111111114</c:v>
                </c:pt>
                <c:pt idx="6650">
                  <c:v>46.18055555555555</c:v>
                </c:pt>
                <c:pt idx="6651">
                  <c:v>46.1875</c:v>
                </c:pt>
                <c:pt idx="6652">
                  <c:v>46.19444444444445</c:v>
                </c:pt>
                <c:pt idx="6653">
                  <c:v>46.201388888888886</c:v>
                </c:pt>
                <c:pt idx="6654">
                  <c:v>46.208333333333336</c:v>
                </c:pt>
                <c:pt idx="6655">
                  <c:v>46.215277777777779</c:v>
                </c:pt>
                <c:pt idx="6656">
                  <c:v>46.222222222222221</c:v>
                </c:pt>
                <c:pt idx="6657">
                  <c:v>46.229166666666664</c:v>
                </c:pt>
                <c:pt idx="6658">
                  <c:v>46.236111111111114</c:v>
                </c:pt>
                <c:pt idx="6659">
                  <c:v>46.24305555555555</c:v>
                </c:pt>
                <c:pt idx="6660">
                  <c:v>46.25</c:v>
                </c:pt>
                <c:pt idx="6661">
                  <c:v>46.25694444444445</c:v>
                </c:pt>
                <c:pt idx="6662">
                  <c:v>46.263888888888886</c:v>
                </c:pt>
                <c:pt idx="6663">
                  <c:v>46.270833333333336</c:v>
                </c:pt>
                <c:pt idx="6664">
                  <c:v>46.277777777777779</c:v>
                </c:pt>
                <c:pt idx="6665">
                  <c:v>46.284722222222221</c:v>
                </c:pt>
                <c:pt idx="6666">
                  <c:v>46.291666666666664</c:v>
                </c:pt>
                <c:pt idx="6667">
                  <c:v>46.298611111111114</c:v>
                </c:pt>
                <c:pt idx="6668">
                  <c:v>46.30555555555555</c:v>
                </c:pt>
                <c:pt idx="6669">
                  <c:v>46.3125</c:v>
                </c:pt>
                <c:pt idx="6670">
                  <c:v>46.31944444444445</c:v>
                </c:pt>
                <c:pt idx="6671">
                  <c:v>46.326388888888886</c:v>
                </c:pt>
                <c:pt idx="6672">
                  <c:v>46.333333333333336</c:v>
                </c:pt>
                <c:pt idx="6673">
                  <c:v>46.340277777777779</c:v>
                </c:pt>
                <c:pt idx="6674">
                  <c:v>46.347222222222221</c:v>
                </c:pt>
                <c:pt idx="6675">
                  <c:v>46.354166666666664</c:v>
                </c:pt>
                <c:pt idx="6676">
                  <c:v>46.361111111111114</c:v>
                </c:pt>
                <c:pt idx="6677">
                  <c:v>46.36805555555555</c:v>
                </c:pt>
                <c:pt idx="6678">
                  <c:v>46.375</c:v>
                </c:pt>
                <c:pt idx="6679">
                  <c:v>46.38194444444445</c:v>
                </c:pt>
                <c:pt idx="6680">
                  <c:v>46.388888888888886</c:v>
                </c:pt>
                <c:pt idx="6681">
                  <c:v>46.395833333333336</c:v>
                </c:pt>
                <c:pt idx="6682">
                  <c:v>46.402777777777779</c:v>
                </c:pt>
                <c:pt idx="6683">
                  <c:v>46.409722222222221</c:v>
                </c:pt>
                <c:pt idx="6684">
                  <c:v>46.416666666666664</c:v>
                </c:pt>
                <c:pt idx="6685">
                  <c:v>46.423611111111114</c:v>
                </c:pt>
                <c:pt idx="6686">
                  <c:v>46.43055555555555</c:v>
                </c:pt>
                <c:pt idx="6687">
                  <c:v>46.4375</c:v>
                </c:pt>
                <c:pt idx="6688">
                  <c:v>46.44444444444445</c:v>
                </c:pt>
                <c:pt idx="6689">
                  <c:v>46.451388888888886</c:v>
                </c:pt>
                <c:pt idx="6690">
                  <c:v>46.458333333333336</c:v>
                </c:pt>
                <c:pt idx="6691">
                  <c:v>46.465277777777779</c:v>
                </c:pt>
                <c:pt idx="6692">
                  <c:v>46.472222222222221</c:v>
                </c:pt>
                <c:pt idx="6693">
                  <c:v>46.479166666666664</c:v>
                </c:pt>
                <c:pt idx="6694">
                  <c:v>46.486111111111114</c:v>
                </c:pt>
                <c:pt idx="6695">
                  <c:v>46.49305555555555</c:v>
                </c:pt>
                <c:pt idx="6696">
                  <c:v>46.5</c:v>
                </c:pt>
                <c:pt idx="6697">
                  <c:v>46.50694444444445</c:v>
                </c:pt>
                <c:pt idx="6698">
                  <c:v>46.513888888888886</c:v>
                </c:pt>
                <c:pt idx="6699">
                  <c:v>46.520833333333336</c:v>
                </c:pt>
                <c:pt idx="6700">
                  <c:v>46.527777777777779</c:v>
                </c:pt>
                <c:pt idx="6701">
                  <c:v>46.534722222222221</c:v>
                </c:pt>
                <c:pt idx="6702">
                  <c:v>46.541666666666664</c:v>
                </c:pt>
                <c:pt idx="6703">
                  <c:v>46.548611111111114</c:v>
                </c:pt>
                <c:pt idx="6704">
                  <c:v>46.55555555555555</c:v>
                </c:pt>
                <c:pt idx="6705">
                  <c:v>46.5625</c:v>
                </c:pt>
                <c:pt idx="6706">
                  <c:v>46.56944444444445</c:v>
                </c:pt>
                <c:pt idx="6707">
                  <c:v>46.576388888888886</c:v>
                </c:pt>
                <c:pt idx="6708">
                  <c:v>46.583333333333336</c:v>
                </c:pt>
                <c:pt idx="6709">
                  <c:v>46.590277777777779</c:v>
                </c:pt>
                <c:pt idx="6710">
                  <c:v>46.597222222222221</c:v>
                </c:pt>
                <c:pt idx="6711">
                  <c:v>46.604166666666664</c:v>
                </c:pt>
                <c:pt idx="6712">
                  <c:v>46.611111111111114</c:v>
                </c:pt>
                <c:pt idx="6713">
                  <c:v>46.61805555555555</c:v>
                </c:pt>
                <c:pt idx="6714">
                  <c:v>46.625</c:v>
                </c:pt>
                <c:pt idx="6715">
                  <c:v>46.63194444444445</c:v>
                </c:pt>
                <c:pt idx="6716">
                  <c:v>46.638888888888886</c:v>
                </c:pt>
                <c:pt idx="6717">
                  <c:v>46.645833333333336</c:v>
                </c:pt>
                <c:pt idx="6718">
                  <c:v>46.652777777777779</c:v>
                </c:pt>
                <c:pt idx="6719">
                  <c:v>46.659722222222221</c:v>
                </c:pt>
                <c:pt idx="6720">
                  <c:v>46.666666666666664</c:v>
                </c:pt>
                <c:pt idx="6721">
                  <c:v>46.673611111111114</c:v>
                </c:pt>
                <c:pt idx="6722">
                  <c:v>46.68055555555555</c:v>
                </c:pt>
                <c:pt idx="6723">
                  <c:v>46.6875</c:v>
                </c:pt>
                <c:pt idx="6724">
                  <c:v>46.69444444444445</c:v>
                </c:pt>
                <c:pt idx="6725">
                  <c:v>46.701388888888886</c:v>
                </c:pt>
                <c:pt idx="6726">
                  <c:v>46.708333333333336</c:v>
                </c:pt>
                <c:pt idx="6727">
                  <c:v>46.715277777777779</c:v>
                </c:pt>
                <c:pt idx="6728">
                  <c:v>46.722222222222221</c:v>
                </c:pt>
                <c:pt idx="6729">
                  <c:v>46.729166666666664</c:v>
                </c:pt>
                <c:pt idx="6730">
                  <c:v>46.736111111111114</c:v>
                </c:pt>
                <c:pt idx="6731">
                  <c:v>46.74305555555555</c:v>
                </c:pt>
                <c:pt idx="6732">
                  <c:v>46.75</c:v>
                </c:pt>
                <c:pt idx="6733">
                  <c:v>46.75694444444445</c:v>
                </c:pt>
                <c:pt idx="6734">
                  <c:v>46.763888888888886</c:v>
                </c:pt>
                <c:pt idx="6735">
                  <c:v>46.770833333333336</c:v>
                </c:pt>
                <c:pt idx="6736">
                  <c:v>46.777777777777779</c:v>
                </c:pt>
                <c:pt idx="6737">
                  <c:v>46.784722222222221</c:v>
                </c:pt>
                <c:pt idx="6738">
                  <c:v>46.791666666666664</c:v>
                </c:pt>
                <c:pt idx="6739">
                  <c:v>46.798611111111114</c:v>
                </c:pt>
                <c:pt idx="6740">
                  <c:v>46.80555555555555</c:v>
                </c:pt>
                <c:pt idx="6741">
                  <c:v>46.8125</c:v>
                </c:pt>
                <c:pt idx="6742">
                  <c:v>46.81944444444445</c:v>
                </c:pt>
                <c:pt idx="6743">
                  <c:v>46.826388888888886</c:v>
                </c:pt>
                <c:pt idx="6744">
                  <c:v>46.833333333333336</c:v>
                </c:pt>
                <c:pt idx="6745">
                  <c:v>46.840277777777779</c:v>
                </c:pt>
                <c:pt idx="6746">
                  <c:v>46.847222222222221</c:v>
                </c:pt>
                <c:pt idx="6747">
                  <c:v>46.854166666666664</c:v>
                </c:pt>
                <c:pt idx="6748">
                  <c:v>46.861111111111114</c:v>
                </c:pt>
                <c:pt idx="6749">
                  <c:v>46.86805555555555</c:v>
                </c:pt>
                <c:pt idx="6750">
                  <c:v>46.875</c:v>
                </c:pt>
                <c:pt idx="6751">
                  <c:v>46.88194444444445</c:v>
                </c:pt>
                <c:pt idx="6752">
                  <c:v>46.888888888888886</c:v>
                </c:pt>
                <c:pt idx="6753">
                  <c:v>46.895833333333336</c:v>
                </c:pt>
                <c:pt idx="6754">
                  <c:v>46.902777777777779</c:v>
                </c:pt>
                <c:pt idx="6755">
                  <c:v>46.909722222222221</c:v>
                </c:pt>
                <c:pt idx="6756">
                  <c:v>46.916666666666664</c:v>
                </c:pt>
                <c:pt idx="6757">
                  <c:v>46.923611111111114</c:v>
                </c:pt>
                <c:pt idx="6758">
                  <c:v>46.93055555555555</c:v>
                </c:pt>
                <c:pt idx="6759">
                  <c:v>46.9375</c:v>
                </c:pt>
                <c:pt idx="6760">
                  <c:v>46.94444444444445</c:v>
                </c:pt>
                <c:pt idx="6761">
                  <c:v>46.951388888888886</c:v>
                </c:pt>
                <c:pt idx="6762">
                  <c:v>46.958333333333336</c:v>
                </c:pt>
                <c:pt idx="6763">
                  <c:v>46.965277777777779</c:v>
                </c:pt>
                <c:pt idx="6764">
                  <c:v>46.972222222222221</c:v>
                </c:pt>
                <c:pt idx="6765">
                  <c:v>46.979166666666664</c:v>
                </c:pt>
                <c:pt idx="6766">
                  <c:v>46.986111111111114</c:v>
                </c:pt>
                <c:pt idx="6767">
                  <c:v>46.99305555555555</c:v>
                </c:pt>
                <c:pt idx="6768">
                  <c:v>47</c:v>
                </c:pt>
                <c:pt idx="6769">
                  <c:v>47.00694444444445</c:v>
                </c:pt>
                <c:pt idx="6770">
                  <c:v>47.013888888888886</c:v>
                </c:pt>
                <c:pt idx="6771">
                  <c:v>47.020833333333336</c:v>
                </c:pt>
                <c:pt idx="6772">
                  <c:v>47.027777777777779</c:v>
                </c:pt>
                <c:pt idx="6773">
                  <c:v>47.034722222222221</c:v>
                </c:pt>
                <c:pt idx="6774">
                  <c:v>47.041666666666664</c:v>
                </c:pt>
                <c:pt idx="6775">
                  <c:v>47.048611111111114</c:v>
                </c:pt>
                <c:pt idx="6776">
                  <c:v>47.05555555555555</c:v>
                </c:pt>
                <c:pt idx="6777">
                  <c:v>47.0625</c:v>
                </c:pt>
                <c:pt idx="6778">
                  <c:v>47.06944444444445</c:v>
                </c:pt>
                <c:pt idx="6779">
                  <c:v>47.076388888888886</c:v>
                </c:pt>
                <c:pt idx="6780">
                  <c:v>47.083333333333336</c:v>
                </c:pt>
                <c:pt idx="6781">
                  <c:v>47.090277777777779</c:v>
                </c:pt>
                <c:pt idx="6782">
                  <c:v>47.097222222222221</c:v>
                </c:pt>
                <c:pt idx="6783">
                  <c:v>47.104166666666664</c:v>
                </c:pt>
                <c:pt idx="6784">
                  <c:v>47.111111111111114</c:v>
                </c:pt>
                <c:pt idx="6785">
                  <c:v>47.11805555555555</c:v>
                </c:pt>
                <c:pt idx="6786">
                  <c:v>47.125</c:v>
                </c:pt>
                <c:pt idx="6787">
                  <c:v>47.13194444444445</c:v>
                </c:pt>
                <c:pt idx="6788">
                  <c:v>47.138888888888886</c:v>
                </c:pt>
                <c:pt idx="6789">
                  <c:v>47.145833333333336</c:v>
                </c:pt>
                <c:pt idx="6790">
                  <c:v>47.152777777777779</c:v>
                </c:pt>
                <c:pt idx="6791">
                  <c:v>47.159722222222221</c:v>
                </c:pt>
                <c:pt idx="6792">
                  <c:v>47.166666666666664</c:v>
                </c:pt>
                <c:pt idx="6793">
                  <c:v>47.173611111111114</c:v>
                </c:pt>
                <c:pt idx="6794">
                  <c:v>47.18055555555555</c:v>
                </c:pt>
                <c:pt idx="6795">
                  <c:v>47.1875</c:v>
                </c:pt>
                <c:pt idx="6796">
                  <c:v>47.19444444444445</c:v>
                </c:pt>
                <c:pt idx="6797">
                  <c:v>47.201388888888886</c:v>
                </c:pt>
                <c:pt idx="6798">
                  <c:v>47.208333333333336</c:v>
                </c:pt>
                <c:pt idx="6799">
                  <c:v>47.215277777777779</c:v>
                </c:pt>
                <c:pt idx="6800">
                  <c:v>47.222222222222221</c:v>
                </c:pt>
                <c:pt idx="6801">
                  <c:v>47.229166666666664</c:v>
                </c:pt>
                <c:pt idx="6802">
                  <c:v>47.236111111111114</c:v>
                </c:pt>
                <c:pt idx="6803">
                  <c:v>47.24305555555555</c:v>
                </c:pt>
                <c:pt idx="6804">
                  <c:v>47.25</c:v>
                </c:pt>
                <c:pt idx="6805">
                  <c:v>47.25694444444445</c:v>
                </c:pt>
                <c:pt idx="6806">
                  <c:v>47.263888888888886</c:v>
                </c:pt>
                <c:pt idx="6807">
                  <c:v>47.270833333333336</c:v>
                </c:pt>
                <c:pt idx="6808">
                  <c:v>47.277777777777779</c:v>
                </c:pt>
                <c:pt idx="6809">
                  <c:v>47.284722222222221</c:v>
                </c:pt>
                <c:pt idx="6810">
                  <c:v>47.291666666666664</c:v>
                </c:pt>
                <c:pt idx="6811">
                  <c:v>47.298611111111114</c:v>
                </c:pt>
                <c:pt idx="6812">
                  <c:v>47.30555555555555</c:v>
                </c:pt>
                <c:pt idx="6813">
                  <c:v>47.3125</c:v>
                </c:pt>
                <c:pt idx="6814">
                  <c:v>47.31944444444445</c:v>
                </c:pt>
                <c:pt idx="6815">
                  <c:v>47.326388888888886</c:v>
                </c:pt>
                <c:pt idx="6816">
                  <c:v>47.333333333333336</c:v>
                </c:pt>
                <c:pt idx="6817">
                  <c:v>47.340277777777779</c:v>
                </c:pt>
                <c:pt idx="6818">
                  <c:v>47.347222222222221</c:v>
                </c:pt>
                <c:pt idx="6819">
                  <c:v>47.354166666666664</c:v>
                </c:pt>
                <c:pt idx="6820">
                  <c:v>47.361111111111114</c:v>
                </c:pt>
                <c:pt idx="6821">
                  <c:v>47.36805555555555</c:v>
                </c:pt>
                <c:pt idx="6822">
                  <c:v>47.375</c:v>
                </c:pt>
                <c:pt idx="6823">
                  <c:v>47.38194444444445</c:v>
                </c:pt>
                <c:pt idx="6824">
                  <c:v>47.388888888888886</c:v>
                </c:pt>
                <c:pt idx="6825">
                  <c:v>47.395833333333336</c:v>
                </c:pt>
                <c:pt idx="6826">
                  <c:v>47.402777777777779</c:v>
                </c:pt>
                <c:pt idx="6827">
                  <c:v>47.409722222222221</c:v>
                </c:pt>
                <c:pt idx="6828">
                  <c:v>47.416666666666664</c:v>
                </c:pt>
                <c:pt idx="6829">
                  <c:v>47.423611111111114</c:v>
                </c:pt>
                <c:pt idx="6830">
                  <c:v>47.43055555555555</c:v>
                </c:pt>
                <c:pt idx="6831">
                  <c:v>47.4375</c:v>
                </c:pt>
                <c:pt idx="6832">
                  <c:v>47.44444444444445</c:v>
                </c:pt>
                <c:pt idx="6833">
                  <c:v>47.451388888888886</c:v>
                </c:pt>
                <c:pt idx="6834">
                  <c:v>47.458333333333336</c:v>
                </c:pt>
                <c:pt idx="6835">
                  <c:v>47.465277777777779</c:v>
                </c:pt>
                <c:pt idx="6836">
                  <c:v>47.472222222222221</c:v>
                </c:pt>
                <c:pt idx="6837">
                  <c:v>47.479166666666664</c:v>
                </c:pt>
                <c:pt idx="6838">
                  <c:v>47.486111111111114</c:v>
                </c:pt>
                <c:pt idx="6839">
                  <c:v>47.49305555555555</c:v>
                </c:pt>
                <c:pt idx="6840">
                  <c:v>47.5</c:v>
                </c:pt>
                <c:pt idx="6841">
                  <c:v>47.50694444444445</c:v>
                </c:pt>
                <c:pt idx="6842">
                  <c:v>47.513888888888886</c:v>
                </c:pt>
                <c:pt idx="6843">
                  <c:v>47.520833333333336</c:v>
                </c:pt>
                <c:pt idx="6844">
                  <c:v>47.527777777777779</c:v>
                </c:pt>
                <c:pt idx="6845">
                  <c:v>47.534722222222221</c:v>
                </c:pt>
                <c:pt idx="6846">
                  <c:v>47.541666666666664</c:v>
                </c:pt>
                <c:pt idx="6847">
                  <c:v>47.548611111111114</c:v>
                </c:pt>
                <c:pt idx="6848">
                  <c:v>47.55555555555555</c:v>
                </c:pt>
                <c:pt idx="6849">
                  <c:v>47.5625</c:v>
                </c:pt>
                <c:pt idx="6850">
                  <c:v>47.56944444444445</c:v>
                </c:pt>
                <c:pt idx="6851">
                  <c:v>47.576388888888886</c:v>
                </c:pt>
                <c:pt idx="6852">
                  <c:v>47.583333333333336</c:v>
                </c:pt>
                <c:pt idx="6853">
                  <c:v>47.590277777777779</c:v>
                </c:pt>
                <c:pt idx="6854">
                  <c:v>47.597222222222221</c:v>
                </c:pt>
                <c:pt idx="6855">
                  <c:v>47.604166666666664</c:v>
                </c:pt>
                <c:pt idx="6856">
                  <c:v>47.611111111111114</c:v>
                </c:pt>
                <c:pt idx="6857">
                  <c:v>47.61805555555555</c:v>
                </c:pt>
                <c:pt idx="6858">
                  <c:v>47.625</c:v>
                </c:pt>
                <c:pt idx="6859">
                  <c:v>47.63194444444445</c:v>
                </c:pt>
                <c:pt idx="6860">
                  <c:v>47.638888888888886</c:v>
                </c:pt>
                <c:pt idx="6861">
                  <c:v>47.645833333333336</c:v>
                </c:pt>
                <c:pt idx="6862">
                  <c:v>47.652777777777779</c:v>
                </c:pt>
                <c:pt idx="6863">
                  <c:v>47.659722222222221</c:v>
                </c:pt>
                <c:pt idx="6864">
                  <c:v>47.666666666666664</c:v>
                </c:pt>
                <c:pt idx="6865">
                  <c:v>47.673611111111114</c:v>
                </c:pt>
                <c:pt idx="6866">
                  <c:v>47.68055555555555</c:v>
                </c:pt>
                <c:pt idx="6867">
                  <c:v>47.6875</c:v>
                </c:pt>
                <c:pt idx="6868">
                  <c:v>47.69444444444445</c:v>
                </c:pt>
                <c:pt idx="6869">
                  <c:v>47.701388888888886</c:v>
                </c:pt>
                <c:pt idx="6870">
                  <c:v>47.708333333333336</c:v>
                </c:pt>
                <c:pt idx="6871">
                  <c:v>47.715277777777779</c:v>
                </c:pt>
                <c:pt idx="6872">
                  <c:v>47.722222222222221</c:v>
                </c:pt>
                <c:pt idx="6873">
                  <c:v>47.729166666666664</c:v>
                </c:pt>
                <c:pt idx="6874">
                  <c:v>47.736111111111114</c:v>
                </c:pt>
                <c:pt idx="6875">
                  <c:v>47.74305555555555</c:v>
                </c:pt>
                <c:pt idx="6876">
                  <c:v>47.75</c:v>
                </c:pt>
                <c:pt idx="6877">
                  <c:v>47.75694444444445</c:v>
                </c:pt>
                <c:pt idx="6878">
                  <c:v>47.763888888888886</c:v>
                </c:pt>
                <c:pt idx="6879">
                  <c:v>47.770833333333336</c:v>
                </c:pt>
                <c:pt idx="6880">
                  <c:v>47.777777777777779</c:v>
                </c:pt>
                <c:pt idx="6881">
                  <c:v>47.784722222222221</c:v>
                </c:pt>
                <c:pt idx="6882">
                  <c:v>47.791666666666664</c:v>
                </c:pt>
                <c:pt idx="6883">
                  <c:v>47.798611111111114</c:v>
                </c:pt>
                <c:pt idx="6884">
                  <c:v>47.80555555555555</c:v>
                </c:pt>
                <c:pt idx="6885">
                  <c:v>47.8125</c:v>
                </c:pt>
                <c:pt idx="6886">
                  <c:v>47.81944444444445</c:v>
                </c:pt>
                <c:pt idx="6887">
                  <c:v>47.826388888888886</c:v>
                </c:pt>
                <c:pt idx="6888">
                  <c:v>47.833333333333336</c:v>
                </c:pt>
                <c:pt idx="6889">
                  <c:v>47.840277777777779</c:v>
                </c:pt>
                <c:pt idx="6890">
                  <c:v>47.847222222222221</c:v>
                </c:pt>
                <c:pt idx="6891">
                  <c:v>47.854166666666664</c:v>
                </c:pt>
                <c:pt idx="6892">
                  <c:v>47.861111111111114</c:v>
                </c:pt>
                <c:pt idx="6893">
                  <c:v>47.86805555555555</c:v>
                </c:pt>
                <c:pt idx="6894">
                  <c:v>47.875</c:v>
                </c:pt>
                <c:pt idx="6895">
                  <c:v>47.88194444444445</c:v>
                </c:pt>
                <c:pt idx="6896">
                  <c:v>47.888888888888886</c:v>
                </c:pt>
                <c:pt idx="6897">
                  <c:v>47.895833333333336</c:v>
                </c:pt>
                <c:pt idx="6898">
                  <c:v>47.902777777777779</c:v>
                </c:pt>
                <c:pt idx="6899">
                  <c:v>47.909722222222221</c:v>
                </c:pt>
                <c:pt idx="6900">
                  <c:v>47.916666666666664</c:v>
                </c:pt>
                <c:pt idx="6901">
                  <c:v>47.923611111111114</c:v>
                </c:pt>
                <c:pt idx="6902">
                  <c:v>47.93055555555555</c:v>
                </c:pt>
                <c:pt idx="6903">
                  <c:v>47.9375</c:v>
                </c:pt>
                <c:pt idx="6904">
                  <c:v>47.94444444444445</c:v>
                </c:pt>
                <c:pt idx="6905">
                  <c:v>47.951388888888886</c:v>
                </c:pt>
                <c:pt idx="6906">
                  <c:v>47.958333333333336</c:v>
                </c:pt>
                <c:pt idx="6907">
                  <c:v>47.965277777777779</c:v>
                </c:pt>
                <c:pt idx="6908">
                  <c:v>47.972222222222221</c:v>
                </c:pt>
                <c:pt idx="6909">
                  <c:v>47.979166666666664</c:v>
                </c:pt>
                <c:pt idx="6910">
                  <c:v>47.986111111111114</c:v>
                </c:pt>
                <c:pt idx="6911">
                  <c:v>47.99305555555555</c:v>
                </c:pt>
                <c:pt idx="6912">
                  <c:v>48</c:v>
                </c:pt>
                <c:pt idx="6913">
                  <c:v>48.00694444444445</c:v>
                </c:pt>
                <c:pt idx="6914">
                  <c:v>48.013888888888886</c:v>
                </c:pt>
                <c:pt idx="6915">
                  <c:v>48.020833333333336</c:v>
                </c:pt>
                <c:pt idx="6916">
                  <c:v>48.027777777777779</c:v>
                </c:pt>
                <c:pt idx="6917">
                  <c:v>48.034722222222221</c:v>
                </c:pt>
                <c:pt idx="6918">
                  <c:v>48.041666666666664</c:v>
                </c:pt>
                <c:pt idx="6919">
                  <c:v>48.048611111111114</c:v>
                </c:pt>
                <c:pt idx="6920">
                  <c:v>48.05555555555555</c:v>
                </c:pt>
                <c:pt idx="6921">
                  <c:v>48.0625</c:v>
                </c:pt>
                <c:pt idx="6922">
                  <c:v>48.06944444444445</c:v>
                </c:pt>
                <c:pt idx="6923">
                  <c:v>48.076388888888886</c:v>
                </c:pt>
                <c:pt idx="6924">
                  <c:v>48.083333333333336</c:v>
                </c:pt>
                <c:pt idx="6925">
                  <c:v>48.090277777777779</c:v>
                </c:pt>
                <c:pt idx="6926">
                  <c:v>48.097222222222221</c:v>
                </c:pt>
                <c:pt idx="6927">
                  <c:v>48.104166666666664</c:v>
                </c:pt>
                <c:pt idx="6928">
                  <c:v>48.111111111111114</c:v>
                </c:pt>
                <c:pt idx="6929">
                  <c:v>48.11805555555555</c:v>
                </c:pt>
                <c:pt idx="6930">
                  <c:v>48.125</c:v>
                </c:pt>
                <c:pt idx="6931">
                  <c:v>48.13194444444445</c:v>
                </c:pt>
                <c:pt idx="6932">
                  <c:v>48.138888888888886</c:v>
                </c:pt>
                <c:pt idx="6933">
                  <c:v>48.145833333333336</c:v>
                </c:pt>
                <c:pt idx="6934">
                  <c:v>48.152777777777779</c:v>
                </c:pt>
                <c:pt idx="6935">
                  <c:v>48.159722222222221</c:v>
                </c:pt>
                <c:pt idx="6936">
                  <c:v>48.166666666666664</c:v>
                </c:pt>
                <c:pt idx="6937">
                  <c:v>48.173611111111114</c:v>
                </c:pt>
                <c:pt idx="6938">
                  <c:v>48.18055555555555</c:v>
                </c:pt>
                <c:pt idx="6939">
                  <c:v>48.1875</c:v>
                </c:pt>
                <c:pt idx="6940">
                  <c:v>48.19444444444445</c:v>
                </c:pt>
                <c:pt idx="6941">
                  <c:v>48.201388888888886</c:v>
                </c:pt>
                <c:pt idx="6942">
                  <c:v>48.208333333333336</c:v>
                </c:pt>
                <c:pt idx="6943">
                  <c:v>48.215277777777779</c:v>
                </c:pt>
                <c:pt idx="6944">
                  <c:v>48.222222222222221</c:v>
                </c:pt>
                <c:pt idx="6945">
                  <c:v>48.229166666666664</c:v>
                </c:pt>
                <c:pt idx="6946">
                  <c:v>48.236111111111114</c:v>
                </c:pt>
                <c:pt idx="6947">
                  <c:v>48.24305555555555</c:v>
                </c:pt>
                <c:pt idx="6948">
                  <c:v>48.25</c:v>
                </c:pt>
                <c:pt idx="6949">
                  <c:v>48.25694444444445</c:v>
                </c:pt>
                <c:pt idx="6950">
                  <c:v>48.263888888888886</c:v>
                </c:pt>
                <c:pt idx="6951">
                  <c:v>48.270833333333336</c:v>
                </c:pt>
                <c:pt idx="6952">
                  <c:v>48.277777777777779</c:v>
                </c:pt>
                <c:pt idx="6953">
                  <c:v>48.284722222222221</c:v>
                </c:pt>
                <c:pt idx="6954">
                  <c:v>48.291666666666664</c:v>
                </c:pt>
                <c:pt idx="6955">
                  <c:v>48.298611111111114</c:v>
                </c:pt>
                <c:pt idx="6956">
                  <c:v>48.30555555555555</c:v>
                </c:pt>
                <c:pt idx="6957">
                  <c:v>48.3125</c:v>
                </c:pt>
                <c:pt idx="6958">
                  <c:v>48.31944444444445</c:v>
                </c:pt>
                <c:pt idx="6959">
                  <c:v>48.326388888888886</c:v>
                </c:pt>
                <c:pt idx="6960">
                  <c:v>48.333333333333336</c:v>
                </c:pt>
                <c:pt idx="6961">
                  <c:v>48.340277777777779</c:v>
                </c:pt>
                <c:pt idx="6962">
                  <c:v>48.347222222222221</c:v>
                </c:pt>
                <c:pt idx="6963">
                  <c:v>48.354166666666664</c:v>
                </c:pt>
                <c:pt idx="6964">
                  <c:v>48.361111111111114</c:v>
                </c:pt>
                <c:pt idx="6965">
                  <c:v>48.36805555555555</c:v>
                </c:pt>
                <c:pt idx="6966">
                  <c:v>48.375</c:v>
                </c:pt>
                <c:pt idx="6967">
                  <c:v>48.38194444444445</c:v>
                </c:pt>
                <c:pt idx="6968">
                  <c:v>48.388888888888886</c:v>
                </c:pt>
                <c:pt idx="6969">
                  <c:v>48.395833333333336</c:v>
                </c:pt>
                <c:pt idx="6970">
                  <c:v>48.402777777777779</c:v>
                </c:pt>
                <c:pt idx="6971">
                  <c:v>48.409722222222221</c:v>
                </c:pt>
                <c:pt idx="6972">
                  <c:v>48.416666666666664</c:v>
                </c:pt>
                <c:pt idx="6973">
                  <c:v>48.423611111111114</c:v>
                </c:pt>
                <c:pt idx="6974">
                  <c:v>48.43055555555555</c:v>
                </c:pt>
                <c:pt idx="6975">
                  <c:v>48.4375</c:v>
                </c:pt>
                <c:pt idx="6976">
                  <c:v>48.44444444444445</c:v>
                </c:pt>
                <c:pt idx="6977">
                  <c:v>48.451388888888886</c:v>
                </c:pt>
                <c:pt idx="6978">
                  <c:v>48.458333333333336</c:v>
                </c:pt>
                <c:pt idx="6979">
                  <c:v>48.465277777777779</c:v>
                </c:pt>
                <c:pt idx="6980">
                  <c:v>48.472222222222221</c:v>
                </c:pt>
                <c:pt idx="6981">
                  <c:v>48.479166666666664</c:v>
                </c:pt>
                <c:pt idx="6982">
                  <c:v>48.486111111111114</c:v>
                </c:pt>
                <c:pt idx="6983">
                  <c:v>48.49305555555555</c:v>
                </c:pt>
                <c:pt idx="6984">
                  <c:v>48.5</c:v>
                </c:pt>
                <c:pt idx="6985">
                  <c:v>48.50694444444445</c:v>
                </c:pt>
                <c:pt idx="6986">
                  <c:v>48.513888888888886</c:v>
                </c:pt>
                <c:pt idx="6987">
                  <c:v>48.520833333333336</c:v>
                </c:pt>
                <c:pt idx="6988">
                  <c:v>48.527777777777779</c:v>
                </c:pt>
                <c:pt idx="6989">
                  <c:v>48.534722222222221</c:v>
                </c:pt>
                <c:pt idx="6990">
                  <c:v>48.541666666666664</c:v>
                </c:pt>
                <c:pt idx="6991">
                  <c:v>48.548611111111114</c:v>
                </c:pt>
                <c:pt idx="6992">
                  <c:v>48.55555555555555</c:v>
                </c:pt>
                <c:pt idx="6993">
                  <c:v>48.5625</c:v>
                </c:pt>
                <c:pt idx="6994">
                  <c:v>48.56944444444445</c:v>
                </c:pt>
                <c:pt idx="6995">
                  <c:v>48.576388888888886</c:v>
                </c:pt>
                <c:pt idx="6996">
                  <c:v>48.583333333333336</c:v>
                </c:pt>
                <c:pt idx="6997">
                  <c:v>48.590277777777779</c:v>
                </c:pt>
                <c:pt idx="6998">
                  <c:v>48.597222222222221</c:v>
                </c:pt>
                <c:pt idx="6999">
                  <c:v>48.604166666666664</c:v>
                </c:pt>
                <c:pt idx="7000">
                  <c:v>48.611111111111114</c:v>
                </c:pt>
                <c:pt idx="7001">
                  <c:v>48.61805555555555</c:v>
                </c:pt>
                <c:pt idx="7002">
                  <c:v>48.625</c:v>
                </c:pt>
                <c:pt idx="7003">
                  <c:v>48.63194444444445</c:v>
                </c:pt>
                <c:pt idx="7004">
                  <c:v>48.638888888888886</c:v>
                </c:pt>
                <c:pt idx="7005">
                  <c:v>48.645833333333336</c:v>
                </c:pt>
                <c:pt idx="7006">
                  <c:v>48.652777777777779</c:v>
                </c:pt>
                <c:pt idx="7007">
                  <c:v>48.659722222222221</c:v>
                </c:pt>
                <c:pt idx="7008">
                  <c:v>48.666666666666664</c:v>
                </c:pt>
                <c:pt idx="7009">
                  <c:v>48.673611111111114</c:v>
                </c:pt>
                <c:pt idx="7010">
                  <c:v>48.68055555555555</c:v>
                </c:pt>
                <c:pt idx="7011">
                  <c:v>48.6875</c:v>
                </c:pt>
                <c:pt idx="7012">
                  <c:v>48.69444444444445</c:v>
                </c:pt>
                <c:pt idx="7013">
                  <c:v>48.701388888888886</c:v>
                </c:pt>
                <c:pt idx="7014">
                  <c:v>48.708333333333336</c:v>
                </c:pt>
                <c:pt idx="7015">
                  <c:v>48.715277777777779</c:v>
                </c:pt>
                <c:pt idx="7016">
                  <c:v>48.722222222222221</c:v>
                </c:pt>
                <c:pt idx="7017">
                  <c:v>48.729166666666664</c:v>
                </c:pt>
                <c:pt idx="7018">
                  <c:v>48.736111111111114</c:v>
                </c:pt>
                <c:pt idx="7019">
                  <c:v>48.74305555555555</c:v>
                </c:pt>
                <c:pt idx="7020">
                  <c:v>48.75</c:v>
                </c:pt>
                <c:pt idx="7021">
                  <c:v>48.75694444444445</c:v>
                </c:pt>
                <c:pt idx="7022">
                  <c:v>48.763888888888886</c:v>
                </c:pt>
                <c:pt idx="7023">
                  <c:v>48.770833333333336</c:v>
                </c:pt>
                <c:pt idx="7024">
                  <c:v>48.777777777777779</c:v>
                </c:pt>
                <c:pt idx="7025">
                  <c:v>48.784722222222221</c:v>
                </c:pt>
                <c:pt idx="7026">
                  <c:v>48.791666666666664</c:v>
                </c:pt>
                <c:pt idx="7027">
                  <c:v>48.798611111111114</c:v>
                </c:pt>
                <c:pt idx="7028">
                  <c:v>48.80555555555555</c:v>
                </c:pt>
                <c:pt idx="7029">
                  <c:v>48.8125</c:v>
                </c:pt>
                <c:pt idx="7030">
                  <c:v>48.81944444444445</c:v>
                </c:pt>
                <c:pt idx="7031">
                  <c:v>48.826388888888886</c:v>
                </c:pt>
                <c:pt idx="7032">
                  <c:v>48.833333333333336</c:v>
                </c:pt>
                <c:pt idx="7033">
                  <c:v>48.840277777777779</c:v>
                </c:pt>
                <c:pt idx="7034">
                  <c:v>48.847222222222221</c:v>
                </c:pt>
                <c:pt idx="7035">
                  <c:v>48.854166666666664</c:v>
                </c:pt>
                <c:pt idx="7036">
                  <c:v>48.861111111111114</c:v>
                </c:pt>
                <c:pt idx="7037">
                  <c:v>48.86805555555555</c:v>
                </c:pt>
                <c:pt idx="7038">
                  <c:v>48.875</c:v>
                </c:pt>
                <c:pt idx="7039">
                  <c:v>48.88194444444445</c:v>
                </c:pt>
                <c:pt idx="7040">
                  <c:v>48.888888888888886</c:v>
                </c:pt>
                <c:pt idx="7041">
                  <c:v>48.895833333333336</c:v>
                </c:pt>
                <c:pt idx="7042">
                  <c:v>48.902777777777779</c:v>
                </c:pt>
                <c:pt idx="7043">
                  <c:v>48.909722222222221</c:v>
                </c:pt>
                <c:pt idx="7044">
                  <c:v>48.916666666666664</c:v>
                </c:pt>
                <c:pt idx="7045">
                  <c:v>48.923611111111114</c:v>
                </c:pt>
                <c:pt idx="7046">
                  <c:v>48.93055555555555</c:v>
                </c:pt>
                <c:pt idx="7047">
                  <c:v>48.9375</c:v>
                </c:pt>
                <c:pt idx="7048">
                  <c:v>48.94444444444445</c:v>
                </c:pt>
                <c:pt idx="7049">
                  <c:v>48.951388888888886</c:v>
                </c:pt>
                <c:pt idx="7050">
                  <c:v>48.958333333333336</c:v>
                </c:pt>
                <c:pt idx="7051">
                  <c:v>48.965277777777779</c:v>
                </c:pt>
                <c:pt idx="7052">
                  <c:v>48.972222222222221</c:v>
                </c:pt>
                <c:pt idx="7053">
                  <c:v>48.979166666666664</c:v>
                </c:pt>
                <c:pt idx="7054">
                  <c:v>48.986111111111114</c:v>
                </c:pt>
                <c:pt idx="7055">
                  <c:v>48.99305555555555</c:v>
                </c:pt>
                <c:pt idx="7056">
                  <c:v>49</c:v>
                </c:pt>
                <c:pt idx="7057">
                  <c:v>49.00694444444445</c:v>
                </c:pt>
                <c:pt idx="7058">
                  <c:v>49.013888888888886</c:v>
                </c:pt>
                <c:pt idx="7059">
                  <c:v>49.020833333333336</c:v>
                </c:pt>
                <c:pt idx="7060">
                  <c:v>49.027777777777779</c:v>
                </c:pt>
                <c:pt idx="7061">
                  <c:v>49.034722222222221</c:v>
                </c:pt>
                <c:pt idx="7062">
                  <c:v>49.041666666666664</c:v>
                </c:pt>
                <c:pt idx="7063">
                  <c:v>49.048611111111114</c:v>
                </c:pt>
                <c:pt idx="7064">
                  <c:v>49.05555555555555</c:v>
                </c:pt>
                <c:pt idx="7065">
                  <c:v>49.0625</c:v>
                </c:pt>
                <c:pt idx="7066">
                  <c:v>49.06944444444445</c:v>
                </c:pt>
                <c:pt idx="7067">
                  <c:v>49.076388888888886</c:v>
                </c:pt>
                <c:pt idx="7068">
                  <c:v>49.083333333333336</c:v>
                </c:pt>
                <c:pt idx="7069">
                  <c:v>49.090277777777779</c:v>
                </c:pt>
                <c:pt idx="7070">
                  <c:v>49.097222222222221</c:v>
                </c:pt>
                <c:pt idx="7071">
                  <c:v>49.104166666666664</c:v>
                </c:pt>
                <c:pt idx="7072">
                  <c:v>49.111111111111114</c:v>
                </c:pt>
                <c:pt idx="7073">
                  <c:v>49.11805555555555</c:v>
                </c:pt>
                <c:pt idx="7074">
                  <c:v>49.125</c:v>
                </c:pt>
                <c:pt idx="7075">
                  <c:v>49.13194444444445</c:v>
                </c:pt>
                <c:pt idx="7076">
                  <c:v>49.138888888888886</c:v>
                </c:pt>
                <c:pt idx="7077">
                  <c:v>49.145833333333336</c:v>
                </c:pt>
                <c:pt idx="7078">
                  <c:v>49.152777777777779</c:v>
                </c:pt>
                <c:pt idx="7079">
                  <c:v>49.159722222222221</c:v>
                </c:pt>
                <c:pt idx="7080">
                  <c:v>49.166666666666664</c:v>
                </c:pt>
                <c:pt idx="7081">
                  <c:v>49.173611111111114</c:v>
                </c:pt>
                <c:pt idx="7082">
                  <c:v>49.18055555555555</c:v>
                </c:pt>
                <c:pt idx="7083">
                  <c:v>49.1875</c:v>
                </c:pt>
                <c:pt idx="7084">
                  <c:v>49.19444444444445</c:v>
                </c:pt>
                <c:pt idx="7085">
                  <c:v>49.201388888888886</c:v>
                </c:pt>
                <c:pt idx="7086">
                  <c:v>49.208333333333336</c:v>
                </c:pt>
                <c:pt idx="7087">
                  <c:v>49.215277777777779</c:v>
                </c:pt>
                <c:pt idx="7088">
                  <c:v>49.222222222222221</c:v>
                </c:pt>
                <c:pt idx="7089">
                  <c:v>49.229166666666664</c:v>
                </c:pt>
                <c:pt idx="7090">
                  <c:v>49.236111111111114</c:v>
                </c:pt>
                <c:pt idx="7091">
                  <c:v>49.24305555555555</c:v>
                </c:pt>
                <c:pt idx="7092">
                  <c:v>49.25</c:v>
                </c:pt>
                <c:pt idx="7093">
                  <c:v>49.25694444444445</c:v>
                </c:pt>
                <c:pt idx="7094">
                  <c:v>49.263888888888886</c:v>
                </c:pt>
                <c:pt idx="7095">
                  <c:v>49.270833333333336</c:v>
                </c:pt>
                <c:pt idx="7096">
                  <c:v>49.277777777777779</c:v>
                </c:pt>
                <c:pt idx="7097">
                  <c:v>49.284722222222221</c:v>
                </c:pt>
                <c:pt idx="7098">
                  <c:v>49.291666666666664</c:v>
                </c:pt>
                <c:pt idx="7099">
                  <c:v>49.298611111111114</c:v>
                </c:pt>
                <c:pt idx="7100">
                  <c:v>49.30555555555555</c:v>
                </c:pt>
                <c:pt idx="7101">
                  <c:v>49.3125</c:v>
                </c:pt>
                <c:pt idx="7102">
                  <c:v>49.31944444444445</c:v>
                </c:pt>
                <c:pt idx="7103">
                  <c:v>49.326388888888886</c:v>
                </c:pt>
                <c:pt idx="7104">
                  <c:v>49.333333333333336</c:v>
                </c:pt>
                <c:pt idx="7105">
                  <c:v>49.340277777777779</c:v>
                </c:pt>
                <c:pt idx="7106">
                  <c:v>49.347222222222221</c:v>
                </c:pt>
                <c:pt idx="7107">
                  <c:v>49.354166666666664</c:v>
                </c:pt>
                <c:pt idx="7108">
                  <c:v>49.361111111111114</c:v>
                </c:pt>
                <c:pt idx="7109">
                  <c:v>49.36805555555555</c:v>
                </c:pt>
                <c:pt idx="7110">
                  <c:v>49.375</c:v>
                </c:pt>
                <c:pt idx="7111">
                  <c:v>49.38194444444445</c:v>
                </c:pt>
                <c:pt idx="7112">
                  <c:v>49.388888888888886</c:v>
                </c:pt>
                <c:pt idx="7113">
                  <c:v>49.395833333333336</c:v>
                </c:pt>
                <c:pt idx="7114">
                  <c:v>49.402777777777779</c:v>
                </c:pt>
                <c:pt idx="7115">
                  <c:v>49.409722222222221</c:v>
                </c:pt>
                <c:pt idx="7116">
                  <c:v>49.416666666666664</c:v>
                </c:pt>
                <c:pt idx="7117">
                  <c:v>49.423611111111114</c:v>
                </c:pt>
                <c:pt idx="7118">
                  <c:v>49.43055555555555</c:v>
                </c:pt>
                <c:pt idx="7119">
                  <c:v>49.4375</c:v>
                </c:pt>
                <c:pt idx="7120">
                  <c:v>49.44444444444445</c:v>
                </c:pt>
                <c:pt idx="7121">
                  <c:v>49.451388888888886</c:v>
                </c:pt>
                <c:pt idx="7122">
                  <c:v>49.458333333333336</c:v>
                </c:pt>
                <c:pt idx="7123">
                  <c:v>49.465277777777779</c:v>
                </c:pt>
                <c:pt idx="7124">
                  <c:v>49.472222222222221</c:v>
                </c:pt>
                <c:pt idx="7125">
                  <c:v>49.479166666666664</c:v>
                </c:pt>
                <c:pt idx="7126">
                  <c:v>49.486111111111114</c:v>
                </c:pt>
                <c:pt idx="7127">
                  <c:v>49.49305555555555</c:v>
                </c:pt>
                <c:pt idx="7128">
                  <c:v>49.5</c:v>
                </c:pt>
                <c:pt idx="7129">
                  <c:v>49.50694444444445</c:v>
                </c:pt>
                <c:pt idx="7130">
                  <c:v>49.513888888888886</c:v>
                </c:pt>
                <c:pt idx="7131">
                  <c:v>49.520833333333336</c:v>
                </c:pt>
                <c:pt idx="7132">
                  <c:v>49.527777777777779</c:v>
                </c:pt>
                <c:pt idx="7133">
                  <c:v>49.534722222222221</c:v>
                </c:pt>
                <c:pt idx="7134">
                  <c:v>49.541666666666664</c:v>
                </c:pt>
                <c:pt idx="7135">
                  <c:v>49.548611111111114</c:v>
                </c:pt>
                <c:pt idx="7136">
                  <c:v>49.55555555555555</c:v>
                </c:pt>
                <c:pt idx="7137">
                  <c:v>49.5625</c:v>
                </c:pt>
                <c:pt idx="7138">
                  <c:v>49.56944444444445</c:v>
                </c:pt>
                <c:pt idx="7139">
                  <c:v>49.576388888888886</c:v>
                </c:pt>
                <c:pt idx="7140">
                  <c:v>49.583333333333336</c:v>
                </c:pt>
                <c:pt idx="7141">
                  <c:v>49.590277777777779</c:v>
                </c:pt>
                <c:pt idx="7142">
                  <c:v>49.597222222222221</c:v>
                </c:pt>
                <c:pt idx="7143">
                  <c:v>49.604166666666664</c:v>
                </c:pt>
                <c:pt idx="7144">
                  <c:v>49.611111111111114</c:v>
                </c:pt>
                <c:pt idx="7145">
                  <c:v>49.61805555555555</c:v>
                </c:pt>
                <c:pt idx="7146">
                  <c:v>49.625</c:v>
                </c:pt>
                <c:pt idx="7147">
                  <c:v>49.63194444444445</c:v>
                </c:pt>
                <c:pt idx="7148">
                  <c:v>49.638888888888886</c:v>
                </c:pt>
                <c:pt idx="7149">
                  <c:v>49.645833333333336</c:v>
                </c:pt>
                <c:pt idx="7150">
                  <c:v>49.652777777777779</c:v>
                </c:pt>
                <c:pt idx="7151">
                  <c:v>49.659722222222221</c:v>
                </c:pt>
                <c:pt idx="7152">
                  <c:v>49.666666666666664</c:v>
                </c:pt>
                <c:pt idx="7153">
                  <c:v>49.673611111111114</c:v>
                </c:pt>
                <c:pt idx="7154">
                  <c:v>49.68055555555555</c:v>
                </c:pt>
                <c:pt idx="7155">
                  <c:v>49.6875</c:v>
                </c:pt>
                <c:pt idx="7156">
                  <c:v>49.69444444444445</c:v>
                </c:pt>
                <c:pt idx="7157">
                  <c:v>49.701388888888886</c:v>
                </c:pt>
                <c:pt idx="7158">
                  <c:v>49.708333333333336</c:v>
                </c:pt>
                <c:pt idx="7159">
                  <c:v>49.715277777777779</c:v>
                </c:pt>
                <c:pt idx="7160">
                  <c:v>49.722222222222221</c:v>
                </c:pt>
                <c:pt idx="7161">
                  <c:v>49.729166666666664</c:v>
                </c:pt>
                <c:pt idx="7162">
                  <c:v>49.736111111111114</c:v>
                </c:pt>
                <c:pt idx="7163">
                  <c:v>49.74305555555555</c:v>
                </c:pt>
                <c:pt idx="7164">
                  <c:v>49.75</c:v>
                </c:pt>
                <c:pt idx="7165">
                  <c:v>49.75694444444445</c:v>
                </c:pt>
                <c:pt idx="7166">
                  <c:v>49.763888888888886</c:v>
                </c:pt>
                <c:pt idx="7167">
                  <c:v>49.770833333333336</c:v>
                </c:pt>
                <c:pt idx="7168">
                  <c:v>49.777777777777779</c:v>
                </c:pt>
                <c:pt idx="7169">
                  <c:v>49.784722222222221</c:v>
                </c:pt>
                <c:pt idx="7170">
                  <c:v>49.791666666666664</c:v>
                </c:pt>
                <c:pt idx="7171">
                  <c:v>49.798611111111114</c:v>
                </c:pt>
                <c:pt idx="7172">
                  <c:v>49.80555555555555</c:v>
                </c:pt>
                <c:pt idx="7173">
                  <c:v>49.8125</c:v>
                </c:pt>
                <c:pt idx="7174">
                  <c:v>49.81944444444445</c:v>
                </c:pt>
                <c:pt idx="7175">
                  <c:v>49.826388888888886</c:v>
                </c:pt>
                <c:pt idx="7176">
                  <c:v>49.833333333333336</c:v>
                </c:pt>
                <c:pt idx="7177">
                  <c:v>49.840277777777779</c:v>
                </c:pt>
                <c:pt idx="7178">
                  <c:v>49.847222222222221</c:v>
                </c:pt>
                <c:pt idx="7179">
                  <c:v>49.854166666666664</c:v>
                </c:pt>
                <c:pt idx="7180">
                  <c:v>49.861111111111114</c:v>
                </c:pt>
                <c:pt idx="7181">
                  <c:v>49.86805555555555</c:v>
                </c:pt>
                <c:pt idx="7182">
                  <c:v>49.875</c:v>
                </c:pt>
                <c:pt idx="7183">
                  <c:v>49.88194444444445</c:v>
                </c:pt>
                <c:pt idx="7184">
                  <c:v>49.888888888888886</c:v>
                </c:pt>
                <c:pt idx="7185">
                  <c:v>49.895833333333336</c:v>
                </c:pt>
                <c:pt idx="7186">
                  <c:v>49.902777777777779</c:v>
                </c:pt>
                <c:pt idx="7187">
                  <c:v>49.909722222222221</c:v>
                </c:pt>
                <c:pt idx="7188">
                  <c:v>49.916666666666664</c:v>
                </c:pt>
                <c:pt idx="7189">
                  <c:v>49.923611111111114</c:v>
                </c:pt>
                <c:pt idx="7190">
                  <c:v>49.93055555555555</c:v>
                </c:pt>
                <c:pt idx="7191">
                  <c:v>49.9375</c:v>
                </c:pt>
                <c:pt idx="7192">
                  <c:v>49.94444444444445</c:v>
                </c:pt>
                <c:pt idx="7193">
                  <c:v>49.951388888888886</c:v>
                </c:pt>
                <c:pt idx="7194">
                  <c:v>49.958333333333336</c:v>
                </c:pt>
                <c:pt idx="7195">
                  <c:v>49.965277777777779</c:v>
                </c:pt>
                <c:pt idx="7196">
                  <c:v>49.972222222222221</c:v>
                </c:pt>
                <c:pt idx="7197">
                  <c:v>49.979166666666664</c:v>
                </c:pt>
                <c:pt idx="7198">
                  <c:v>49.986111111111114</c:v>
                </c:pt>
                <c:pt idx="7199">
                  <c:v>49.99305555555555</c:v>
                </c:pt>
                <c:pt idx="7200">
                  <c:v>50</c:v>
                </c:pt>
                <c:pt idx="7201">
                  <c:v>50.00694444444445</c:v>
                </c:pt>
                <c:pt idx="7202">
                  <c:v>50.013888888888886</c:v>
                </c:pt>
                <c:pt idx="7203">
                  <c:v>50.020833333333336</c:v>
                </c:pt>
                <c:pt idx="7204">
                  <c:v>50.027777777777779</c:v>
                </c:pt>
                <c:pt idx="7205">
                  <c:v>50.034722222222221</c:v>
                </c:pt>
                <c:pt idx="7206">
                  <c:v>50.041666666666664</c:v>
                </c:pt>
                <c:pt idx="7207">
                  <c:v>50.048611111111114</c:v>
                </c:pt>
                <c:pt idx="7208">
                  <c:v>50.05555555555555</c:v>
                </c:pt>
                <c:pt idx="7209">
                  <c:v>50.0625</c:v>
                </c:pt>
                <c:pt idx="7210">
                  <c:v>50.06944444444445</c:v>
                </c:pt>
                <c:pt idx="7211">
                  <c:v>50.076388888888886</c:v>
                </c:pt>
                <c:pt idx="7212">
                  <c:v>50.083333333333336</c:v>
                </c:pt>
                <c:pt idx="7213">
                  <c:v>50.090277777777779</c:v>
                </c:pt>
                <c:pt idx="7214">
                  <c:v>50.097222222222221</c:v>
                </c:pt>
                <c:pt idx="7215">
                  <c:v>50.104166666666664</c:v>
                </c:pt>
                <c:pt idx="7216">
                  <c:v>50.111111111111114</c:v>
                </c:pt>
                <c:pt idx="7217">
                  <c:v>50.11805555555555</c:v>
                </c:pt>
                <c:pt idx="7218">
                  <c:v>50.125</c:v>
                </c:pt>
                <c:pt idx="7219">
                  <c:v>50.13194444444445</c:v>
                </c:pt>
                <c:pt idx="7220">
                  <c:v>50.138888888888886</c:v>
                </c:pt>
                <c:pt idx="7221">
                  <c:v>50.145833333333336</c:v>
                </c:pt>
                <c:pt idx="7222">
                  <c:v>50.152777777777779</c:v>
                </c:pt>
                <c:pt idx="7223">
                  <c:v>50.159722222222221</c:v>
                </c:pt>
                <c:pt idx="7224">
                  <c:v>50.166666666666664</c:v>
                </c:pt>
                <c:pt idx="7225">
                  <c:v>50.173611111111114</c:v>
                </c:pt>
                <c:pt idx="7226">
                  <c:v>50.18055555555555</c:v>
                </c:pt>
                <c:pt idx="7227">
                  <c:v>50.1875</c:v>
                </c:pt>
                <c:pt idx="7228">
                  <c:v>50.19444444444445</c:v>
                </c:pt>
                <c:pt idx="7229">
                  <c:v>50.201388888888886</c:v>
                </c:pt>
                <c:pt idx="7230">
                  <c:v>50.208333333333336</c:v>
                </c:pt>
                <c:pt idx="7231">
                  <c:v>50.215277777777779</c:v>
                </c:pt>
                <c:pt idx="7232">
                  <c:v>50.222222222222221</c:v>
                </c:pt>
                <c:pt idx="7233">
                  <c:v>50.229166666666664</c:v>
                </c:pt>
                <c:pt idx="7234">
                  <c:v>50.236111111111114</c:v>
                </c:pt>
                <c:pt idx="7235">
                  <c:v>50.24305555555555</c:v>
                </c:pt>
                <c:pt idx="7236">
                  <c:v>50.25</c:v>
                </c:pt>
                <c:pt idx="7237">
                  <c:v>50.25694444444445</c:v>
                </c:pt>
                <c:pt idx="7238">
                  <c:v>50.263888888888886</c:v>
                </c:pt>
                <c:pt idx="7239">
                  <c:v>50.270833333333336</c:v>
                </c:pt>
                <c:pt idx="7240">
                  <c:v>50.277777777777779</c:v>
                </c:pt>
                <c:pt idx="7241">
                  <c:v>50.284722222222221</c:v>
                </c:pt>
                <c:pt idx="7242">
                  <c:v>50.291666666666664</c:v>
                </c:pt>
                <c:pt idx="7243">
                  <c:v>50.298611111111114</c:v>
                </c:pt>
                <c:pt idx="7244">
                  <c:v>50.30555555555555</c:v>
                </c:pt>
                <c:pt idx="7245">
                  <c:v>50.3125</c:v>
                </c:pt>
                <c:pt idx="7246">
                  <c:v>50.31944444444445</c:v>
                </c:pt>
                <c:pt idx="7247">
                  <c:v>50.326388888888886</c:v>
                </c:pt>
                <c:pt idx="7248">
                  <c:v>50.333333333333336</c:v>
                </c:pt>
                <c:pt idx="7249">
                  <c:v>50.340277777777779</c:v>
                </c:pt>
                <c:pt idx="7250">
                  <c:v>50.347222222222221</c:v>
                </c:pt>
                <c:pt idx="7251">
                  <c:v>50.354166666666664</c:v>
                </c:pt>
                <c:pt idx="7252">
                  <c:v>50.361111111111114</c:v>
                </c:pt>
                <c:pt idx="7253">
                  <c:v>50.36805555555555</c:v>
                </c:pt>
                <c:pt idx="7254">
                  <c:v>50.375</c:v>
                </c:pt>
                <c:pt idx="7255">
                  <c:v>50.38194444444445</c:v>
                </c:pt>
                <c:pt idx="7256">
                  <c:v>50.388888888888886</c:v>
                </c:pt>
                <c:pt idx="7257">
                  <c:v>50.395833333333336</c:v>
                </c:pt>
                <c:pt idx="7258">
                  <c:v>50.402777777777779</c:v>
                </c:pt>
                <c:pt idx="7259">
                  <c:v>50.409722222222221</c:v>
                </c:pt>
                <c:pt idx="7260">
                  <c:v>50.416666666666664</c:v>
                </c:pt>
                <c:pt idx="7261">
                  <c:v>50.423611111111114</c:v>
                </c:pt>
                <c:pt idx="7262">
                  <c:v>50.43055555555555</c:v>
                </c:pt>
                <c:pt idx="7263">
                  <c:v>50.4375</c:v>
                </c:pt>
                <c:pt idx="7264">
                  <c:v>50.44444444444445</c:v>
                </c:pt>
                <c:pt idx="7265">
                  <c:v>50.451388888888886</c:v>
                </c:pt>
                <c:pt idx="7266">
                  <c:v>50.458333333333336</c:v>
                </c:pt>
                <c:pt idx="7267">
                  <c:v>50.465277777777779</c:v>
                </c:pt>
                <c:pt idx="7268">
                  <c:v>50.472222222222221</c:v>
                </c:pt>
                <c:pt idx="7269">
                  <c:v>50.479166666666664</c:v>
                </c:pt>
                <c:pt idx="7270">
                  <c:v>50.486111111111114</c:v>
                </c:pt>
                <c:pt idx="7271">
                  <c:v>50.49305555555555</c:v>
                </c:pt>
                <c:pt idx="7272">
                  <c:v>50.5</c:v>
                </c:pt>
                <c:pt idx="7273">
                  <c:v>50.50694444444445</c:v>
                </c:pt>
                <c:pt idx="7274">
                  <c:v>50.513888888888886</c:v>
                </c:pt>
                <c:pt idx="7275">
                  <c:v>50.520833333333336</c:v>
                </c:pt>
                <c:pt idx="7276">
                  <c:v>50.527777777777779</c:v>
                </c:pt>
                <c:pt idx="7277">
                  <c:v>50.534722222222221</c:v>
                </c:pt>
                <c:pt idx="7278">
                  <c:v>50.541666666666664</c:v>
                </c:pt>
                <c:pt idx="7279">
                  <c:v>50.548611111111114</c:v>
                </c:pt>
                <c:pt idx="7280">
                  <c:v>50.55555555555555</c:v>
                </c:pt>
                <c:pt idx="7281">
                  <c:v>50.5625</c:v>
                </c:pt>
                <c:pt idx="7282">
                  <c:v>50.56944444444445</c:v>
                </c:pt>
                <c:pt idx="7283">
                  <c:v>50.576388888888886</c:v>
                </c:pt>
                <c:pt idx="7284">
                  <c:v>50.583333333333336</c:v>
                </c:pt>
                <c:pt idx="7285">
                  <c:v>50.590277777777779</c:v>
                </c:pt>
                <c:pt idx="7286">
                  <c:v>50.597222222222221</c:v>
                </c:pt>
                <c:pt idx="7287">
                  <c:v>50.604166666666664</c:v>
                </c:pt>
                <c:pt idx="7288">
                  <c:v>50.611111111111114</c:v>
                </c:pt>
                <c:pt idx="7289">
                  <c:v>50.61805555555555</c:v>
                </c:pt>
                <c:pt idx="7290">
                  <c:v>50.625</c:v>
                </c:pt>
                <c:pt idx="7291">
                  <c:v>50.63194444444445</c:v>
                </c:pt>
                <c:pt idx="7292">
                  <c:v>50.638888888888886</c:v>
                </c:pt>
                <c:pt idx="7293">
                  <c:v>50.645833333333336</c:v>
                </c:pt>
                <c:pt idx="7294">
                  <c:v>50.652777777777779</c:v>
                </c:pt>
                <c:pt idx="7295">
                  <c:v>50.659722222222221</c:v>
                </c:pt>
                <c:pt idx="7296">
                  <c:v>50.666666666666664</c:v>
                </c:pt>
                <c:pt idx="7297">
                  <c:v>50.673611111111114</c:v>
                </c:pt>
                <c:pt idx="7298">
                  <c:v>50.68055555555555</c:v>
                </c:pt>
                <c:pt idx="7299">
                  <c:v>50.6875</c:v>
                </c:pt>
                <c:pt idx="7300">
                  <c:v>50.69444444444445</c:v>
                </c:pt>
                <c:pt idx="7301">
                  <c:v>50.701388888888886</c:v>
                </c:pt>
                <c:pt idx="7302">
                  <c:v>50.708333333333336</c:v>
                </c:pt>
                <c:pt idx="7303">
                  <c:v>50.715277777777779</c:v>
                </c:pt>
                <c:pt idx="7304">
                  <c:v>50.722222222222221</c:v>
                </c:pt>
                <c:pt idx="7305">
                  <c:v>50.729166666666664</c:v>
                </c:pt>
                <c:pt idx="7306">
                  <c:v>50.736111111111114</c:v>
                </c:pt>
                <c:pt idx="7307">
                  <c:v>50.74305555555555</c:v>
                </c:pt>
                <c:pt idx="7308">
                  <c:v>50.75</c:v>
                </c:pt>
                <c:pt idx="7309">
                  <c:v>50.75694444444445</c:v>
                </c:pt>
                <c:pt idx="7310">
                  <c:v>50.763888888888886</c:v>
                </c:pt>
                <c:pt idx="7311">
                  <c:v>50.770833333333336</c:v>
                </c:pt>
                <c:pt idx="7312">
                  <c:v>50.777777777777779</c:v>
                </c:pt>
                <c:pt idx="7313">
                  <c:v>50.784722222222221</c:v>
                </c:pt>
                <c:pt idx="7314">
                  <c:v>50.791666666666664</c:v>
                </c:pt>
                <c:pt idx="7315">
                  <c:v>50.798611111111114</c:v>
                </c:pt>
                <c:pt idx="7316">
                  <c:v>50.80555555555555</c:v>
                </c:pt>
                <c:pt idx="7317">
                  <c:v>50.8125</c:v>
                </c:pt>
                <c:pt idx="7318">
                  <c:v>50.81944444444445</c:v>
                </c:pt>
                <c:pt idx="7319">
                  <c:v>50.826388888888886</c:v>
                </c:pt>
                <c:pt idx="7320">
                  <c:v>50.833333333333336</c:v>
                </c:pt>
                <c:pt idx="7321">
                  <c:v>50.840277777777779</c:v>
                </c:pt>
                <c:pt idx="7322">
                  <c:v>50.847222222222221</c:v>
                </c:pt>
                <c:pt idx="7323">
                  <c:v>50.854166666666664</c:v>
                </c:pt>
                <c:pt idx="7324">
                  <c:v>50.861111111111114</c:v>
                </c:pt>
                <c:pt idx="7325">
                  <c:v>50.86805555555555</c:v>
                </c:pt>
                <c:pt idx="7326">
                  <c:v>50.875</c:v>
                </c:pt>
                <c:pt idx="7327">
                  <c:v>50.88194444444445</c:v>
                </c:pt>
                <c:pt idx="7328">
                  <c:v>50.888888888888886</c:v>
                </c:pt>
                <c:pt idx="7329">
                  <c:v>50.895833333333336</c:v>
                </c:pt>
                <c:pt idx="7330">
                  <c:v>50.902777777777779</c:v>
                </c:pt>
                <c:pt idx="7331">
                  <c:v>50.909722222222221</c:v>
                </c:pt>
                <c:pt idx="7332">
                  <c:v>50.916666666666664</c:v>
                </c:pt>
                <c:pt idx="7333">
                  <c:v>50.923611111111114</c:v>
                </c:pt>
                <c:pt idx="7334">
                  <c:v>50.93055555555555</c:v>
                </c:pt>
                <c:pt idx="7335">
                  <c:v>50.9375</c:v>
                </c:pt>
                <c:pt idx="7336">
                  <c:v>50.94444444444445</c:v>
                </c:pt>
                <c:pt idx="7337">
                  <c:v>50.951388888888886</c:v>
                </c:pt>
                <c:pt idx="7338">
                  <c:v>50.958333333333336</c:v>
                </c:pt>
                <c:pt idx="7339">
                  <c:v>50.965277777777779</c:v>
                </c:pt>
                <c:pt idx="7340">
                  <c:v>50.972222222222221</c:v>
                </c:pt>
                <c:pt idx="7341">
                  <c:v>50.979166666666664</c:v>
                </c:pt>
                <c:pt idx="7342">
                  <c:v>50.986111111111114</c:v>
                </c:pt>
                <c:pt idx="7343">
                  <c:v>50.99305555555555</c:v>
                </c:pt>
                <c:pt idx="7344">
                  <c:v>51</c:v>
                </c:pt>
                <c:pt idx="7345">
                  <c:v>51.00694444444445</c:v>
                </c:pt>
                <c:pt idx="7346">
                  <c:v>51.013888888888886</c:v>
                </c:pt>
                <c:pt idx="7347">
                  <c:v>51.020833333333336</c:v>
                </c:pt>
                <c:pt idx="7348">
                  <c:v>51.027777777777779</c:v>
                </c:pt>
                <c:pt idx="7349">
                  <c:v>51.034722222222221</c:v>
                </c:pt>
                <c:pt idx="7350">
                  <c:v>51.041666666666664</c:v>
                </c:pt>
                <c:pt idx="7351">
                  <c:v>51.048611111111114</c:v>
                </c:pt>
                <c:pt idx="7352">
                  <c:v>51.05555555555555</c:v>
                </c:pt>
                <c:pt idx="7353">
                  <c:v>51.0625</c:v>
                </c:pt>
                <c:pt idx="7354">
                  <c:v>51.06944444444445</c:v>
                </c:pt>
                <c:pt idx="7355">
                  <c:v>51.076388888888886</c:v>
                </c:pt>
                <c:pt idx="7356">
                  <c:v>51.083333333333336</c:v>
                </c:pt>
                <c:pt idx="7357">
                  <c:v>51.090277777777779</c:v>
                </c:pt>
                <c:pt idx="7358">
                  <c:v>51.097222222222221</c:v>
                </c:pt>
                <c:pt idx="7359">
                  <c:v>51.104166666666664</c:v>
                </c:pt>
                <c:pt idx="7360">
                  <c:v>51.111111111111114</c:v>
                </c:pt>
                <c:pt idx="7361">
                  <c:v>51.11805555555555</c:v>
                </c:pt>
                <c:pt idx="7362">
                  <c:v>51.125</c:v>
                </c:pt>
                <c:pt idx="7363">
                  <c:v>51.13194444444445</c:v>
                </c:pt>
                <c:pt idx="7364">
                  <c:v>51.138888888888886</c:v>
                </c:pt>
                <c:pt idx="7365">
                  <c:v>51.145833333333336</c:v>
                </c:pt>
                <c:pt idx="7366">
                  <c:v>51.152777777777779</c:v>
                </c:pt>
                <c:pt idx="7367">
                  <c:v>51.159722222222221</c:v>
                </c:pt>
                <c:pt idx="7368">
                  <c:v>51.166666666666664</c:v>
                </c:pt>
                <c:pt idx="7369">
                  <c:v>51.173611111111114</c:v>
                </c:pt>
                <c:pt idx="7370">
                  <c:v>51.18055555555555</c:v>
                </c:pt>
                <c:pt idx="7371">
                  <c:v>51.1875</c:v>
                </c:pt>
                <c:pt idx="7372">
                  <c:v>51.19444444444445</c:v>
                </c:pt>
                <c:pt idx="7373">
                  <c:v>51.201388888888886</c:v>
                </c:pt>
                <c:pt idx="7374">
                  <c:v>51.208333333333336</c:v>
                </c:pt>
                <c:pt idx="7375">
                  <c:v>51.215277777777779</c:v>
                </c:pt>
                <c:pt idx="7376">
                  <c:v>51.222222222222221</c:v>
                </c:pt>
                <c:pt idx="7377">
                  <c:v>51.229166666666664</c:v>
                </c:pt>
                <c:pt idx="7378">
                  <c:v>51.236111111111114</c:v>
                </c:pt>
                <c:pt idx="7379">
                  <c:v>51.24305555555555</c:v>
                </c:pt>
                <c:pt idx="7380">
                  <c:v>51.25</c:v>
                </c:pt>
                <c:pt idx="7381">
                  <c:v>51.25694444444445</c:v>
                </c:pt>
                <c:pt idx="7382">
                  <c:v>51.263888888888886</c:v>
                </c:pt>
                <c:pt idx="7383">
                  <c:v>51.270833333333336</c:v>
                </c:pt>
                <c:pt idx="7384">
                  <c:v>51.277777777777779</c:v>
                </c:pt>
                <c:pt idx="7385">
                  <c:v>51.284722222222221</c:v>
                </c:pt>
                <c:pt idx="7386">
                  <c:v>51.291666666666664</c:v>
                </c:pt>
                <c:pt idx="7387">
                  <c:v>51.298611111111114</c:v>
                </c:pt>
                <c:pt idx="7388">
                  <c:v>51.30555555555555</c:v>
                </c:pt>
                <c:pt idx="7389">
                  <c:v>51.3125</c:v>
                </c:pt>
                <c:pt idx="7390">
                  <c:v>51.31944444444445</c:v>
                </c:pt>
                <c:pt idx="7391">
                  <c:v>51.326388888888886</c:v>
                </c:pt>
                <c:pt idx="7392">
                  <c:v>51.333333333333336</c:v>
                </c:pt>
                <c:pt idx="7393">
                  <c:v>51.340277777777779</c:v>
                </c:pt>
                <c:pt idx="7394">
                  <c:v>51.347222222222221</c:v>
                </c:pt>
                <c:pt idx="7395">
                  <c:v>51.354166666666664</c:v>
                </c:pt>
                <c:pt idx="7396">
                  <c:v>51.361111111111114</c:v>
                </c:pt>
                <c:pt idx="7397">
                  <c:v>51.36805555555555</c:v>
                </c:pt>
                <c:pt idx="7398">
                  <c:v>51.375</c:v>
                </c:pt>
                <c:pt idx="7399">
                  <c:v>51.38194444444445</c:v>
                </c:pt>
                <c:pt idx="7400">
                  <c:v>51.388888888888886</c:v>
                </c:pt>
                <c:pt idx="7401">
                  <c:v>51.395833333333336</c:v>
                </c:pt>
                <c:pt idx="7402">
                  <c:v>51.402777777777779</c:v>
                </c:pt>
                <c:pt idx="7403">
                  <c:v>51.409722222222221</c:v>
                </c:pt>
                <c:pt idx="7404">
                  <c:v>51.416666666666664</c:v>
                </c:pt>
                <c:pt idx="7405">
                  <c:v>51.423611111111114</c:v>
                </c:pt>
                <c:pt idx="7406">
                  <c:v>51.43055555555555</c:v>
                </c:pt>
                <c:pt idx="7407">
                  <c:v>51.4375</c:v>
                </c:pt>
                <c:pt idx="7408">
                  <c:v>51.44444444444445</c:v>
                </c:pt>
                <c:pt idx="7409">
                  <c:v>51.451388888888886</c:v>
                </c:pt>
                <c:pt idx="7410">
                  <c:v>51.458333333333336</c:v>
                </c:pt>
                <c:pt idx="7411">
                  <c:v>51.465277777777779</c:v>
                </c:pt>
                <c:pt idx="7412">
                  <c:v>51.472222222222221</c:v>
                </c:pt>
                <c:pt idx="7413">
                  <c:v>51.479166666666664</c:v>
                </c:pt>
                <c:pt idx="7414">
                  <c:v>51.486111111111114</c:v>
                </c:pt>
                <c:pt idx="7415">
                  <c:v>51.49305555555555</c:v>
                </c:pt>
                <c:pt idx="7416">
                  <c:v>51.5</c:v>
                </c:pt>
                <c:pt idx="7417">
                  <c:v>51.50694444444445</c:v>
                </c:pt>
                <c:pt idx="7418">
                  <c:v>51.513888888888886</c:v>
                </c:pt>
                <c:pt idx="7419">
                  <c:v>51.520833333333336</c:v>
                </c:pt>
                <c:pt idx="7420">
                  <c:v>51.527777777777779</c:v>
                </c:pt>
                <c:pt idx="7421">
                  <c:v>51.534722222222221</c:v>
                </c:pt>
                <c:pt idx="7422">
                  <c:v>51.541666666666664</c:v>
                </c:pt>
                <c:pt idx="7423">
                  <c:v>51.548611111111114</c:v>
                </c:pt>
                <c:pt idx="7424">
                  <c:v>51.55555555555555</c:v>
                </c:pt>
                <c:pt idx="7425">
                  <c:v>51.5625</c:v>
                </c:pt>
                <c:pt idx="7426">
                  <c:v>51.56944444444445</c:v>
                </c:pt>
                <c:pt idx="7427">
                  <c:v>51.576388888888886</c:v>
                </c:pt>
                <c:pt idx="7428">
                  <c:v>51.583333333333336</c:v>
                </c:pt>
                <c:pt idx="7429">
                  <c:v>51.590277777777779</c:v>
                </c:pt>
                <c:pt idx="7430">
                  <c:v>51.597222222222221</c:v>
                </c:pt>
                <c:pt idx="7431">
                  <c:v>51.604166666666664</c:v>
                </c:pt>
                <c:pt idx="7432">
                  <c:v>51.611111111111114</c:v>
                </c:pt>
                <c:pt idx="7433">
                  <c:v>51.61805555555555</c:v>
                </c:pt>
                <c:pt idx="7434">
                  <c:v>51.625</c:v>
                </c:pt>
                <c:pt idx="7435">
                  <c:v>51.63194444444445</c:v>
                </c:pt>
                <c:pt idx="7436">
                  <c:v>51.638888888888886</c:v>
                </c:pt>
                <c:pt idx="7437">
                  <c:v>51.645833333333336</c:v>
                </c:pt>
                <c:pt idx="7438">
                  <c:v>51.652777777777779</c:v>
                </c:pt>
                <c:pt idx="7439">
                  <c:v>51.659722222222221</c:v>
                </c:pt>
                <c:pt idx="7440">
                  <c:v>51.666666666666664</c:v>
                </c:pt>
                <c:pt idx="7441">
                  <c:v>51.673611111111114</c:v>
                </c:pt>
                <c:pt idx="7442">
                  <c:v>51.68055555555555</c:v>
                </c:pt>
                <c:pt idx="7443">
                  <c:v>51.6875</c:v>
                </c:pt>
                <c:pt idx="7444">
                  <c:v>51.69444444444445</c:v>
                </c:pt>
                <c:pt idx="7445">
                  <c:v>51.701388888888886</c:v>
                </c:pt>
                <c:pt idx="7446">
                  <c:v>51.708333333333336</c:v>
                </c:pt>
                <c:pt idx="7447">
                  <c:v>51.715277777777779</c:v>
                </c:pt>
                <c:pt idx="7448">
                  <c:v>51.722222222222221</c:v>
                </c:pt>
                <c:pt idx="7449">
                  <c:v>51.729166666666664</c:v>
                </c:pt>
                <c:pt idx="7450">
                  <c:v>51.736111111111114</c:v>
                </c:pt>
                <c:pt idx="7451">
                  <c:v>51.74305555555555</c:v>
                </c:pt>
                <c:pt idx="7452">
                  <c:v>51.75</c:v>
                </c:pt>
                <c:pt idx="7453">
                  <c:v>51.75694444444445</c:v>
                </c:pt>
                <c:pt idx="7454">
                  <c:v>51.763888888888886</c:v>
                </c:pt>
                <c:pt idx="7455">
                  <c:v>51.770833333333336</c:v>
                </c:pt>
                <c:pt idx="7456">
                  <c:v>51.777777777777779</c:v>
                </c:pt>
                <c:pt idx="7457">
                  <c:v>51.784722222222221</c:v>
                </c:pt>
                <c:pt idx="7458">
                  <c:v>51.791666666666664</c:v>
                </c:pt>
                <c:pt idx="7459">
                  <c:v>51.798611111111114</c:v>
                </c:pt>
                <c:pt idx="7460">
                  <c:v>51.80555555555555</c:v>
                </c:pt>
                <c:pt idx="7461">
                  <c:v>51.8125</c:v>
                </c:pt>
                <c:pt idx="7462">
                  <c:v>51.81944444444445</c:v>
                </c:pt>
                <c:pt idx="7463">
                  <c:v>51.826388888888886</c:v>
                </c:pt>
                <c:pt idx="7464">
                  <c:v>51.833333333333336</c:v>
                </c:pt>
                <c:pt idx="7465">
                  <c:v>51.840277777777779</c:v>
                </c:pt>
                <c:pt idx="7466">
                  <c:v>51.847222222222221</c:v>
                </c:pt>
                <c:pt idx="7467">
                  <c:v>51.854166666666664</c:v>
                </c:pt>
                <c:pt idx="7468">
                  <c:v>51.861111111111114</c:v>
                </c:pt>
                <c:pt idx="7469">
                  <c:v>51.86805555555555</c:v>
                </c:pt>
                <c:pt idx="7470">
                  <c:v>51.875</c:v>
                </c:pt>
                <c:pt idx="7471">
                  <c:v>51.88194444444445</c:v>
                </c:pt>
                <c:pt idx="7472">
                  <c:v>51.888888888888886</c:v>
                </c:pt>
                <c:pt idx="7473">
                  <c:v>51.895833333333336</c:v>
                </c:pt>
                <c:pt idx="7474">
                  <c:v>51.902777777777779</c:v>
                </c:pt>
                <c:pt idx="7475">
                  <c:v>51.909722222222221</c:v>
                </c:pt>
                <c:pt idx="7476">
                  <c:v>51.916666666666664</c:v>
                </c:pt>
                <c:pt idx="7477">
                  <c:v>51.923611111111114</c:v>
                </c:pt>
                <c:pt idx="7478">
                  <c:v>51.93055555555555</c:v>
                </c:pt>
                <c:pt idx="7479">
                  <c:v>51.9375</c:v>
                </c:pt>
                <c:pt idx="7480">
                  <c:v>51.94444444444445</c:v>
                </c:pt>
                <c:pt idx="7481">
                  <c:v>51.951388888888886</c:v>
                </c:pt>
                <c:pt idx="7482">
                  <c:v>51.958333333333336</c:v>
                </c:pt>
                <c:pt idx="7483">
                  <c:v>51.965277777777779</c:v>
                </c:pt>
                <c:pt idx="7484">
                  <c:v>51.972222222222221</c:v>
                </c:pt>
                <c:pt idx="7485">
                  <c:v>51.979166666666664</c:v>
                </c:pt>
                <c:pt idx="7486">
                  <c:v>51.986111111111114</c:v>
                </c:pt>
                <c:pt idx="7487">
                  <c:v>51.99305555555555</c:v>
                </c:pt>
                <c:pt idx="7488">
                  <c:v>52</c:v>
                </c:pt>
                <c:pt idx="7489">
                  <c:v>52.00694444444445</c:v>
                </c:pt>
                <c:pt idx="7490">
                  <c:v>52.013888888888886</c:v>
                </c:pt>
                <c:pt idx="7491">
                  <c:v>52.020833333333336</c:v>
                </c:pt>
                <c:pt idx="7492">
                  <c:v>52.027777777777779</c:v>
                </c:pt>
                <c:pt idx="7493">
                  <c:v>52.034722222222221</c:v>
                </c:pt>
                <c:pt idx="7494">
                  <c:v>52.041666666666664</c:v>
                </c:pt>
                <c:pt idx="7495">
                  <c:v>52.048611111111114</c:v>
                </c:pt>
                <c:pt idx="7496">
                  <c:v>52.05555555555555</c:v>
                </c:pt>
                <c:pt idx="7497">
                  <c:v>52.0625</c:v>
                </c:pt>
                <c:pt idx="7498">
                  <c:v>52.06944444444445</c:v>
                </c:pt>
                <c:pt idx="7499">
                  <c:v>52.076388888888886</c:v>
                </c:pt>
                <c:pt idx="7500">
                  <c:v>52.083333333333336</c:v>
                </c:pt>
                <c:pt idx="7501">
                  <c:v>52.090277777777779</c:v>
                </c:pt>
                <c:pt idx="7502">
                  <c:v>52.097222222222221</c:v>
                </c:pt>
                <c:pt idx="7503">
                  <c:v>52.104166666666664</c:v>
                </c:pt>
                <c:pt idx="7504">
                  <c:v>52.111111111111114</c:v>
                </c:pt>
                <c:pt idx="7505">
                  <c:v>52.11805555555555</c:v>
                </c:pt>
                <c:pt idx="7506">
                  <c:v>52.125</c:v>
                </c:pt>
                <c:pt idx="7507">
                  <c:v>52.13194444444445</c:v>
                </c:pt>
                <c:pt idx="7508">
                  <c:v>52.138888888888886</c:v>
                </c:pt>
                <c:pt idx="7509">
                  <c:v>52.145833333333336</c:v>
                </c:pt>
                <c:pt idx="7510">
                  <c:v>52.152777777777779</c:v>
                </c:pt>
                <c:pt idx="7511">
                  <c:v>52.159722222222221</c:v>
                </c:pt>
                <c:pt idx="7512">
                  <c:v>52.166666666666664</c:v>
                </c:pt>
                <c:pt idx="7513">
                  <c:v>52.173611111111114</c:v>
                </c:pt>
                <c:pt idx="7514">
                  <c:v>52.18055555555555</c:v>
                </c:pt>
                <c:pt idx="7515">
                  <c:v>52.1875</c:v>
                </c:pt>
                <c:pt idx="7516">
                  <c:v>52.19444444444445</c:v>
                </c:pt>
                <c:pt idx="7517">
                  <c:v>52.201388888888886</c:v>
                </c:pt>
                <c:pt idx="7518">
                  <c:v>52.208333333333336</c:v>
                </c:pt>
                <c:pt idx="7519">
                  <c:v>52.215277777777779</c:v>
                </c:pt>
                <c:pt idx="7520">
                  <c:v>52.222222222222221</c:v>
                </c:pt>
                <c:pt idx="7521">
                  <c:v>52.229166666666664</c:v>
                </c:pt>
                <c:pt idx="7522">
                  <c:v>52.236111111111114</c:v>
                </c:pt>
                <c:pt idx="7523">
                  <c:v>52.24305555555555</c:v>
                </c:pt>
                <c:pt idx="7524">
                  <c:v>52.25</c:v>
                </c:pt>
                <c:pt idx="7525">
                  <c:v>52.25694444444445</c:v>
                </c:pt>
                <c:pt idx="7526">
                  <c:v>52.263888888888886</c:v>
                </c:pt>
                <c:pt idx="7527">
                  <c:v>52.270833333333336</c:v>
                </c:pt>
                <c:pt idx="7528">
                  <c:v>52.277777777777779</c:v>
                </c:pt>
                <c:pt idx="7529">
                  <c:v>52.284722222222221</c:v>
                </c:pt>
                <c:pt idx="7530">
                  <c:v>52.291666666666664</c:v>
                </c:pt>
                <c:pt idx="7531">
                  <c:v>52.298611111111114</c:v>
                </c:pt>
                <c:pt idx="7532">
                  <c:v>52.30555555555555</c:v>
                </c:pt>
                <c:pt idx="7533">
                  <c:v>52.3125</c:v>
                </c:pt>
                <c:pt idx="7534">
                  <c:v>52.31944444444445</c:v>
                </c:pt>
                <c:pt idx="7535">
                  <c:v>52.326388888888886</c:v>
                </c:pt>
                <c:pt idx="7536">
                  <c:v>52.333333333333336</c:v>
                </c:pt>
                <c:pt idx="7537">
                  <c:v>52.340277777777779</c:v>
                </c:pt>
                <c:pt idx="7538">
                  <c:v>52.347222222222221</c:v>
                </c:pt>
                <c:pt idx="7539">
                  <c:v>52.354166666666664</c:v>
                </c:pt>
                <c:pt idx="7540">
                  <c:v>52.361111111111114</c:v>
                </c:pt>
                <c:pt idx="7541">
                  <c:v>52.36805555555555</c:v>
                </c:pt>
                <c:pt idx="7542">
                  <c:v>52.375</c:v>
                </c:pt>
                <c:pt idx="7543">
                  <c:v>52.38194444444445</c:v>
                </c:pt>
                <c:pt idx="7544">
                  <c:v>52.388888888888886</c:v>
                </c:pt>
                <c:pt idx="7545">
                  <c:v>52.395833333333336</c:v>
                </c:pt>
                <c:pt idx="7546">
                  <c:v>52.402777777777779</c:v>
                </c:pt>
                <c:pt idx="7547">
                  <c:v>52.409722222222221</c:v>
                </c:pt>
                <c:pt idx="7548">
                  <c:v>52.416666666666664</c:v>
                </c:pt>
                <c:pt idx="7549">
                  <c:v>52.423611111111114</c:v>
                </c:pt>
                <c:pt idx="7550">
                  <c:v>52.43055555555555</c:v>
                </c:pt>
                <c:pt idx="7551">
                  <c:v>52.4375</c:v>
                </c:pt>
                <c:pt idx="7552">
                  <c:v>52.44444444444445</c:v>
                </c:pt>
                <c:pt idx="7553">
                  <c:v>52.451388888888886</c:v>
                </c:pt>
                <c:pt idx="7554">
                  <c:v>52.458333333333336</c:v>
                </c:pt>
                <c:pt idx="7555">
                  <c:v>52.465277777777779</c:v>
                </c:pt>
                <c:pt idx="7556">
                  <c:v>52.472222222222221</c:v>
                </c:pt>
                <c:pt idx="7557">
                  <c:v>52.479166666666664</c:v>
                </c:pt>
                <c:pt idx="7558">
                  <c:v>52.486111111111114</c:v>
                </c:pt>
                <c:pt idx="7559">
                  <c:v>52.49305555555555</c:v>
                </c:pt>
                <c:pt idx="7560">
                  <c:v>52.5</c:v>
                </c:pt>
                <c:pt idx="7561">
                  <c:v>52.50694444444445</c:v>
                </c:pt>
                <c:pt idx="7562">
                  <c:v>52.513888888888886</c:v>
                </c:pt>
                <c:pt idx="7563">
                  <c:v>52.520833333333336</c:v>
                </c:pt>
                <c:pt idx="7564">
                  <c:v>52.527777777777779</c:v>
                </c:pt>
                <c:pt idx="7565">
                  <c:v>52.534722222222221</c:v>
                </c:pt>
                <c:pt idx="7566">
                  <c:v>52.541666666666664</c:v>
                </c:pt>
                <c:pt idx="7567">
                  <c:v>52.548611111111114</c:v>
                </c:pt>
                <c:pt idx="7568">
                  <c:v>52.55555555555555</c:v>
                </c:pt>
                <c:pt idx="7569">
                  <c:v>52.5625</c:v>
                </c:pt>
                <c:pt idx="7570">
                  <c:v>52.56944444444445</c:v>
                </c:pt>
                <c:pt idx="7571">
                  <c:v>52.576388888888886</c:v>
                </c:pt>
                <c:pt idx="7572">
                  <c:v>52.583333333333336</c:v>
                </c:pt>
                <c:pt idx="7573">
                  <c:v>52.590277777777779</c:v>
                </c:pt>
                <c:pt idx="7574">
                  <c:v>52.597222222222221</c:v>
                </c:pt>
                <c:pt idx="7575">
                  <c:v>52.604166666666664</c:v>
                </c:pt>
                <c:pt idx="7576">
                  <c:v>52.611111111111114</c:v>
                </c:pt>
                <c:pt idx="7577">
                  <c:v>52.61805555555555</c:v>
                </c:pt>
                <c:pt idx="7578">
                  <c:v>52.625</c:v>
                </c:pt>
                <c:pt idx="7579">
                  <c:v>52.63194444444445</c:v>
                </c:pt>
                <c:pt idx="7580">
                  <c:v>52.638888888888886</c:v>
                </c:pt>
                <c:pt idx="7581">
                  <c:v>52.645833333333336</c:v>
                </c:pt>
                <c:pt idx="7582">
                  <c:v>52.652777777777779</c:v>
                </c:pt>
                <c:pt idx="7583">
                  <c:v>52.659722222222221</c:v>
                </c:pt>
                <c:pt idx="7584">
                  <c:v>52.666666666666664</c:v>
                </c:pt>
                <c:pt idx="7585">
                  <c:v>52.673611111111114</c:v>
                </c:pt>
                <c:pt idx="7586">
                  <c:v>52.68055555555555</c:v>
                </c:pt>
                <c:pt idx="7587">
                  <c:v>52.6875</c:v>
                </c:pt>
                <c:pt idx="7588">
                  <c:v>52.69444444444445</c:v>
                </c:pt>
                <c:pt idx="7589">
                  <c:v>52.701388888888886</c:v>
                </c:pt>
                <c:pt idx="7590">
                  <c:v>52.708333333333336</c:v>
                </c:pt>
                <c:pt idx="7591">
                  <c:v>52.715277777777779</c:v>
                </c:pt>
                <c:pt idx="7592">
                  <c:v>52.722222222222221</c:v>
                </c:pt>
                <c:pt idx="7593">
                  <c:v>52.729166666666664</c:v>
                </c:pt>
                <c:pt idx="7594">
                  <c:v>52.736111111111114</c:v>
                </c:pt>
                <c:pt idx="7595">
                  <c:v>52.74305555555555</c:v>
                </c:pt>
                <c:pt idx="7596">
                  <c:v>52.75</c:v>
                </c:pt>
                <c:pt idx="7597">
                  <c:v>52.75694444444445</c:v>
                </c:pt>
                <c:pt idx="7598">
                  <c:v>52.763888888888886</c:v>
                </c:pt>
                <c:pt idx="7599">
                  <c:v>52.770833333333336</c:v>
                </c:pt>
                <c:pt idx="7600">
                  <c:v>52.777777777777779</c:v>
                </c:pt>
                <c:pt idx="7601">
                  <c:v>52.784722222222221</c:v>
                </c:pt>
                <c:pt idx="7602">
                  <c:v>52.791666666666664</c:v>
                </c:pt>
                <c:pt idx="7603">
                  <c:v>52.798611111111114</c:v>
                </c:pt>
                <c:pt idx="7604">
                  <c:v>52.80555555555555</c:v>
                </c:pt>
                <c:pt idx="7605">
                  <c:v>52.8125</c:v>
                </c:pt>
                <c:pt idx="7606">
                  <c:v>52.81944444444445</c:v>
                </c:pt>
                <c:pt idx="7607">
                  <c:v>52.826388888888886</c:v>
                </c:pt>
                <c:pt idx="7608">
                  <c:v>52.833333333333336</c:v>
                </c:pt>
                <c:pt idx="7609">
                  <c:v>52.840277777777779</c:v>
                </c:pt>
                <c:pt idx="7610">
                  <c:v>52.847222222222221</c:v>
                </c:pt>
                <c:pt idx="7611">
                  <c:v>52.854166666666664</c:v>
                </c:pt>
                <c:pt idx="7612">
                  <c:v>52.861111111111114</c:v>
                </c:pt>
                <c:pt idx="7613">
                  <c:v>52.86805555555555</c:v>
                </c:pt>
                <c:pt idx="7614">
                  <c:v>52.875</c:v>
                </c:pt>
                <c:pt idx="7615">
                  <c:v>52.88194444444445</c:v>
                </c:pt>
                <c:pt idx="7616">
                  <c:v>52.888888888888886</c:v>
                </c:pt>
                <c:pt idx="7617">
                  <c:v>52.895833333333336</c:v>
                </c:pt>
                <c:pt idx="7618">
                  <c:v>52.902777777777779</c:v>
                </c:pt>
                <c:pt idx="7619">
                  <c:v>52.909722222222221</c:v>
                </c:pt>
                <c:pt idx="7620">
                  <c:v>52.916666666666664</c:v>
                </c:pt>
                <c:pt idx="7621">
                  <c:v>52.923611111111114</c:v>
                </c:pt>
                <c:pt idx="7622">
                  <c:v>52.93055555555555</c:v>
                </c:pt>
                <c:pt idx="7623">
                  <c:v>52.9375</c:v>
                </c:pt>
                <c:pt idx="7624">
                  <c:v>52.94444444444445</c:v>
                </c:pt>
                <c:pt idx="7625">
                  <c:v>52.951388888888886</c:v>
                </c:pt>
                <c:pt idx="7626">
                  <c:v>52.958333333333336</c:v>
                </c:pt>
                <c:pt idx="7627">
                  <c:v>52.965277777777779</c:v>
                </c:pt>
                <c:pt idx="7628">
                  <c:v>52.972222222222221</c:v>
                </c:pt>
                <c:pt idx="7629">
                  <c:v>52.979166666666664</c:v>
                </c:pt>
                <c:pt idx="7630">
                  <c:v>52.986111111111114</c:v>
                </c:pt>
                <c:pt idx="7631">
                  <c:v>52.99305555555555</c:v>
                </c:pt>
                <c:pt idx="7632">
                  <c:v>53</c:v>
                </c:pt>
                <c:pt idx="7633">
                  <c:v>53.00694444444445</c:v>
                </c:pt>
                <c:pt idx="7634">
                  <c:v>53.013888888888886</c:v>
                </c:pt>
                <c:pt idx="7635">
                  <c:v>53.020833333333336</c:v>
                </c:pt>
                <c:pt idx="7636">
                  <c:v>53.027777777777779</c:v>
                </c:pt>
                <c:pt idx="7637">
                  <c:v>53.034722222222221</c:v>
                </c:pt>
                <c:pt idx="7638">
                  <c:v>53.041666666666664</c:v>
                </c:pt>
                <c:pt idx="7639">
                  <c:v>53.048611111111114</c:v>
                </c:pt>
                <c:pt idx="7640">
                  <c:v>53.05555555555555</c:v>
                </c:pt>
                <c:pt idx="7641">
                  <c:v>53.0625</c:v>
                </c:pt>
                <c:pt idx="7642">
                  <c:v>53.06944444444445</c:v>
                </c:pt>
                <c:pt idx="7643">
                  <c:v>53.076388888888886</c:v>
                </c:pt>
                <c:pt idx="7644">
                  <c:v>53.083333333333336</c:v>
                </c:pt>
                <c:pt idx="7645">
                  <c:v>53.090277777777779</c:v>
                </c:pt>
                <c:pt idx="7646">
                  <c:v>53.097222222222221</c:v>
                </c:pt>
                <c:pt idx="7647">
                  <c:v>53.104166666666664</c:v>
                </c:pt>
                <c:pt idx="7648">
                  <c:v>53.111111111111114</c:v>
                </c:pt>
                <c:pt idx="7649">
                  <c:v>53.11805555555555</c:v>
                </c:pt>
                <c:pt idx="7650">
                  <c:v>53.125</c:v>
                </c:pt>
                <c:pt idx="7651">
                  <c:v>53.13194444444445</c:v>
                </c:pt>
                <c:pt idx="7652">
                  <c:v>53.138888888888886</c:v>
                </c:pt>
                <c:pt idx="7653">
                  <c:v>53.145833333333336</c:v>
                </c:pt>
                <c:pt idx="7654">
                  <c:v>53.152777777777779</c:v>
                </c:pt>
                <c:pt idx="7655">
                  <c:v>53.159722222222221</c:v>
                </c:pt>
                <c:pt idx="7656">
                  <c:v>53.166666666666664</c:v>
                </c:pt>
                <c:pt idx="7657">
                  <c:v>53.173611111111114</c:v>
                </c:pt>
                <c:pt idx="7658">
                  <c:v>53.18055555555555</c:v>
                </c:pt>
                <c:pt idx="7659">
                  <c:v>53.1875</c:v>
                </c:pt>
                <c:pt idx="7660">
                  <c:v>53.19444444444445</c:v>
                </c:pt>
                <c:pt idx="7661">
                  <c:v>53.201388888888886</c:v>
                </c:pt>
                <c:pt idx="7662">
                  <c:v>53.208333333333336</c:v>
                </c:pt>
                <c:pt idx="7663">
                  <c:v>53.215277777777779</c:v>
                </c:pt>
                <c:pt idx="7664">
                  <c:v>53.222222222222221</c:v>
                </c:pt>
                <c:pt idx="7665">
                  <c:v>53.229166666666664</c:v>
                </c:pt>
                <c:pt idx="7666">
                  <c:v>53.236111111111114</c:v>
                </c:pt>
                <c:pt idx="7667">
                  <c:v>53.24305555555555</c:v>
                </c:pt>
                <c:pt idx="7668">
                  <c:v>53.25</c:v>
                </c:pt>
                <c:pt idx="7669">
                  <c:v>53.25694444444445</c:v>
                </c:pt>
                <c:pt idx="7670">
                  <c:v>53.263888888888886</c:v>
                </c:pt>
                <c:pt idx="7671">
                  <c:v>53.270833333333336</c:v>
                </c:pt>
                <c:pt idx="7672">
                  <c:v>53.277777777777779</c:v>
                </c:pt>
                <c:pt idx="7673">
                  <c:v>53.284722222222221</c:v>
                </c:pt>
                <c:pt idx="7674">
                  <c:v>53.291666666666664</c:v>
                </c:pt>
                <c:pt idx="7675">
                  <c:v>53.298611111111114</c:v>
                </c:pt>
                <c:pt idx="7676">
                  <c:v>53.30555555555555</c:v>
                </c:pt>
                <c:pt idx="7677">
                  <c:v>53.3125</c:v>
                </c:pt>
                <c:pt idx="7678">
                  <c:v>53.31944444444445</c:v>
                </c:pt>
                <c:pt idx="7679">
                  <c:v>53.326388888888886</c:v>
                </c:pt>
                <c:pt idx="7680">
                  <c:v>53.333333333333336</c:v>
                </c:pt>
                <c:pt idx="7681">
                  <c:v>53.340277777777779</c:v>
                </c:pt>
                <c:pt idx="7682">
                  <c:v>53.347222222222221</c:v>
                </c:pt>
                <c:pt idx="7683">
                  <c:v>53.354166666666664</c:v>
                </c:pt>
                <c:pt idx="7684">
                  <c:v>53.361111111111114</c:v>
                </c:pt>
                <c:pt idx="7685">
                  <c:v>53.36805555555555</c:v>
                </c:pt>
                <c:pt idx="7686">
                  <c:v>53.375</c:v>
                </c:pt>
                <c:pt idx="7687">
                  <c:v>53.38194444444445</c:v>
                </c:pt>
                <c:pt idx="7688">
                  <c:v>53.388888888888886</c:v>
                </c:pt>
                <c:pt idx="7689">
                  <c:v>53.395833333333336</c:v>
                </c:pt>
                <c:pt idx="7690">
                  <c:v>53.402777777777779</c:v>
                </c:pt>
                <c:pt idx="7691">
                  <c:v>53.409722222222221</c:v>
                </c:pt>
                <c:pt idx="7692">
                  <c:v>53.416666666666664</c:v>
                </c:pt>
                <c:pt idx="7693">
                  <c:v>53.423611111111114</c:v>
                </c:pt>
                <c:pt idx="7694">
                  <c:v>53.43055555555555</c:v>
                </c:pt>
                <c:pt idx="7695">
                  <c:v>53.4375</c:v>
                </c:pt>
                <c:pt idx="7696">
                  <c:v>53.44444444444445</c:v>
                </c:pt>
                <c:pt idx="7697">
                  <c:v>53.451388888888886</c:v>
                </c:pt>
                <c:pt idx="7698">
                  <c:v>53.458333333333336</c:v>
                </c:pt>
                <c:pt idx="7699">
                  <c:v>53.465277777777779</c:v>
                </c:pt>
                <c:pt idx="7700">
                  <c:v>53.472222222222221</c:v>
                </c:pt>
                <c:pt idx="7701">
                  <c:v>53.479166666666664</c:v>
                </c:pt>
                <c:pt idx="7702">
                  <c:v>53.486111111111114</c:v>
                </c:pt>
                <c:pt idx="7703">
                  <c:v>53.49305555555555</c:v>
                </c:pt>
                <c:pt idx="7704">
                  <c:v>53.5</c:v>
                </c:pt>
                <c:pt idx="7705">
                  <c:v>53.50694444444445</c:v>
                </c:pt>
                <c:pt idx="7706">
                  <c:v>53.513888888888886</c:v>
                </c:pt>
                <c:pt idx="7707">
                  <c:v>53.520833333333336</c:v>
                </c:pt>
                <c:pt idx="7708">
                  <c:v>53.527777777777779</c:v>
                </c:pt>
                <c:pt idx="7709">
                  <c:v>53.534722222222221</c:v>
                </c:pt>
                <c:pt idx="7710">
                  <c:v>53.541666666666664</c:v>
                </c:pt>
                <c:pt idx="7711">
                  <c:v>53.548611111111114</c:v>
                </c:pt>
                <c:pt idx="7712">
                  <c:v>53.55555555555555</c:v>
                </c:pt>
                <c:pt idx="7713">
                  <c:v>53.5625</c:v>
                </c:pt>
                <c:pt idx="7714">
                  <c:v>53.56944444444445</c:v>
                </c:pt>
                <c:pt idx="7715">
                  <c:v>53.576388888888886</c:v>
                </c:pt>
                <c:pt idx="7716">
                  <c:v>53.583333333333336</c:v>
                </c:pt>
                <c:pt idx="7717">
                  <c:v>53.590277777777779</c:v>
                </c:pt>
                <c:pt idx="7718">
                  <c:v>53.597222222222221</c:v>
                </c:pt>
                <c:pt idx="7719">
                  <c:v>53.604166666666664</c:v>
                </c:pt>
                <c:pt idx="7720">
                  <c:v>53.611111111111114</c:v>
                </c:pt>
                <c:pt idx="7721">
                  <c:v>53.61805555555555</c:v>
                </c:pt>
                <c:pt idx="7722">
                  <c:v>53.625</c:v>
                </c:pt>
                <c:pt idx="7723">
                  <c:v>53.63194444444445</c:v>
                </c:pt>
                <c:pt idx="7724">
                  <c:v>53.638888888888886</c:v>
                </c:pt>
                <c:pt idx="7725">
                  <c:v>53.645833333333336</c:v>
                </c:pt>
                <c:pt idx="7726">
                  <c:v>53.652777777777779</c:v>
                </c:pt>
                <c:pt idx="7727">
                  <c:v>53.659722222222221</c:v>
                </c:pt>
                <c:pt idx="7728">
                  <c:v>53.666666666666664</c:v>
                </c:pt>
                <c:pt idx="7729">
                  <c:v>53.673611111111114</c:v>
                </c:pt>
                <c:pt idx="7730">
                  <c:v>53.68055555555555</c:v>
                </c:pt>
                <c:pt idx="7731">
                  <c:v>53.6875</c:v>
                </c:pt>
                <c:pt idx="7732">
                  <c:v>53.69444444444445</c:v>
                </c:pt>
                <c:pt idx="7733">
                  <c:v>53.701388888888886</c:v>
                </c:pt>
                <c:pt idx="7734">
                  <c:v>53.708333333333336</c:v>
                </c:pt>
                <c:pt idx="7735">
                  <c:v>53.715277777777779</c:v>
                </c:pt>
                <c:pt idx="7736">
                  <c:v>53.722222222222221</c:v>
                </c:pt>
                <c:pt idx="7737">
                  <c:v>53.729166666666664</c:v>
                </c:pt>
                <c:pt idx="7738">
                  <c:v>53.736111111111114</c:v>
                </c:pt>
                <c:pt idx="7739">
                  <c:v>53.74305555555555</c:v>
                </c:pt>
                <c:pt idx="7740">
                  <c:v>53.75</c:v>
                </c:pt>
                <c:pt idx="7741">
                  <c:v>53.75694444444445</c:v>
                </c:pt>
                <c:pt idx="7742">
                  <c:v>53.763888888888886</c:v>
                </c:pt>
                <c:pt idx="7743">
                  <c:v>53.770833333333336</c:v>
                </c:pt>
                <c:pt idx="7744">
                  <c:v>53.777777777777779</c:v>
                </c:pt>
                <c:pt idx="7745">
                  <c:v>53.784722222222221</c:v>
                </c:pt>
                <c:pt idx="7746">
                  <c:v>53.791666666666664</c:v>
                </c:pt>
                <c:pt idx="7747">
                  <c:v>53.798611111111114</c:v>
                </c:pt>
                <c:pt idx="7748">
                  <c:v>53.80555555555555</c:v>
                </c:pt>
                <c:pt idx="7749">
                  <c:v>53.8125</c:v>
                </c:pt>
                <c:pt idx="7750">
                  <c:v>53.81944444444445</c:v>
                </c:pt>
                <c:pt idx="7751">
                  <c:v>53.826388888888886</c:v>
                </c:pt>
                <c:pt idx="7752">
                  <c:v>53.833333333333336</c:v>
                </c:pt>
                <c:pt idx="7753">
                  <c:v>53.840277777777779</c:v>
                </c:pt>
                <c:pt idx="7754">
                  <c:v>53.847222222222221</c:v>
                </c:pt>
                <c:pt idx="7755">
                  <c:v>53.854166666666664</c:v>
                </c:pt>
                <c:pt idx="7756">
                  <c:v>53.861111111111114</c:v>
                </c:pt>
                <c:pt idx="7757">
                  <c:v>53.86805555555555</c:v>
                </c:pt>
                <c:pt idx="7758">
                  <c:v>53.875</c:v>
                </c:pt>
                <c:pt idx="7759">
                  <c:v>53.88194444444445</c:v>
                </c:pt>
                <c:pt idx="7760">
                  <c:v>53.888888888888886</c:v>
                </c:pt>
                <c:pt idx="7761">
                  <c:v>53.895833333333336</c:v>
                </c:pt>
                <c:pt idx="7762">
                  <c:v>53.902777777777779</c:v>
                </c:pt>
                <c:pt idx="7763">
                  <c:v>53.909722222222221</c:v>
                </c:pt>
                <c:pt idx="7764">
                  <c:v>53.916666666666664</c:v>
                </c:pt>
                <c:pt idx="7765">
                  <c:v>53.923611111111114</c:v>
                </c:pt>
                <c:pt idx="7766">
                  <c:v>53.93055555555555</c:v>
                </c:pt>
                <c:pt idx="7767">
                  <c:v>53.9375</c:v>
                </c:pt>
                <c:pt idx="7768">
                  <c:v>53.94444444444445</c:v>
                </c:pt>
                <c:pt idx="7769">
                  <c:v>53.951388888888886</c:v>
                </c:pt>
                <c:pt idx="7770">
                  <c:v>53.958333333333336</c:v>
                </c:pt>
                <c:pt idx="7771">
                  <c:v>53.965277777777779</c:v>
                </c:pt>
                <c:pt idx="7772">
                  <c:v>53.972222222222221</c:v>
                </c:pt>
                <c:pt idx="7773">
                  <c:v>53.979166666666664</c:v>
                </c:pt>
                <c:pt idx="7774">
                  <c:v>53.986111111111114</c:v>
                </c:pt>
                <c:pt idx="7775">
                  <c:v>53.99305555555555</c:v>
                </c:pt>
                <c:pt idx="7776">
                  <c:v>54</c:v>
                </c:pt>
                <c:pt idx="7777">
                  <c:v>54.00694444444445</c:v>
                </c:pt>
                <c:pt idx="7778">
                  <c:v>54.013888888888886</c:v>
                </c:pt>
                <c:pt idx="7779">
                  <c:v>54.020833333333336</c:v>
                </c:pt>
                <c:pt idx="7780">
                  <c:v>54.027777777777779</c:v>
                </c:pt>
                <c:pt idx="7781">
                  <c:v>54.034722222222221</c:v>
                </c:pt>
                <c:pt idx="7782">
                  <c:v>54.041666666666664</c:v>
                </c:pt>
                <c:pt idx="7783">
                  <c:v>54.048611111111114</c:v>
                </c:pt>
                <c:pt idx="7784">
                  <c:v>54.05555555555555</c:v>
                </c:pt>
                <c:pt idx="7785">
                  <c:v>54.0625</c:v>
                </c:pt>
                <c:pt idx="7786">
                  <c:v>54.06944444444445</c:v>
                </c:pt>
                <c:pt idx="7787">
                  <c:v>54.076388888888886</c:v>
                </c:pt>
                <c:pt idx="7788">
                  <c:v>54.083333333333336</c:v>
                </c:pt>
                <c:pt idx="7789">
                  <c:v>54.090277777777779</c:v>
                </c:pt>
                <c:pt idx="7790">
                  <c:v>54.097222222222221</c:v>
                </c:pt>
                <c:pt idx="7791">
                  <c:v>54.104166666666664</c:v>
                </c:pt>
                <c:pt idx="7792">
                  <c:v>54.111111111111114</c:v>
                </c:pt>
                <c:pt idx="7793">
                  <c:v>54.11805555555555</c:v>
                </c:pt>
                <c:pt idx="7794">
                  <c:v>54.125</c:v>
                </c:pt>
                <c:pt idx="7795">
                  <c:v>54.13194444444445</c:v>
                </c:pt>
                <c:pt idx="7796">
                  <c:v>54.138888888888886</c:v>
                </c:pt>
                <c:pt idx="7797">
                  <c:v>54.145833333333336</c:v>
                </c:pt>
                <c:pt idx="7798">
                  <c:v>54.152777777777779</c:v>
                </c:pt>
                <c:pt idx="7799">
                  <c:v>54.159722222222221</c:v>
                </c:pt>
                <c:pt idx="7800">
                  <c:v>54.166666666666664</c:v>
                </c:pt>
                <c:pt idx="7801">
                  <c:v>54.173611111111114</c:v>
                </c:pt>
                <c:pt idx="7802">
                  <c:v>54.18055555555555</c:v>
                </c:pt>
                <c:pt idx="7803">
                  <c:v>54.1875</c:v>
                </c:pt>
                <c:pt idx="7804">
                  <c:v>54.19444444444445</c:v>
                </c:pt>
                <c:pt idx="7805">
                  <c:v>54.201388888888886</c:v>
                </c:pt>
                <c:pt idx="7806">
                  <c:v>54.208333333333336</c:v>
                </c:pt>
                <c:pt idx="7807">
                  <c:v>54.215277777777779</c:v>
                </c:pt>
                <c:pt idx="7808">
                  <c:v>54.222222222222221</c:v>
                </c:pt>
                <c:pt idx="7809">
                  <c:v>54.229166666666664</c:v>
                </c:pt>
                <c:pt idx="7810">
                  <c:v>54.236111111111114</c:v>
                </c:pt>
                <c:pt idx="7811">
                  <c:v>54.24305555555555</c:v>
                </c:pt>
                <c:pt idx="7812">
                  <c:v>54.25</c:v>
                </c:pt>
                <c:pt idx="7813">
                  <c:v>54.25694444444445</c:v>
                </c:pt>
                <c:pt idx="7814">
                  <c:v>54.263888888888886</c:v>
                </c:pt>
                <c:pt idx="7815">
                  <c:v>54.270833333333336</c:v>
                </c:pt>
                <c:pt idx="7816">
                  <c:v>54.277777777777779</c:v>
                </c:pt>
                <c:pt idx="7817">
                  <c:v>54.284722222222221</c:v>
                </c:pt>
                <c:pt idx="7818">
                  <c:v>54.291666666666664</c:v>
                </c:pt>
                <c:pt idx="7819">
                  <c:v>54.298611111111114</c:v>
                </c:pt>
                <c:pt idx="7820">
                  <c:v>54.30555555555555</c:v>
                </c:pt>
                <c:pt idx="7821">
                  <c:v>54.3125</c:v>
                </c:pt>
                <c:pt idx="7822">
                  <c:v>54.31944444444445</c:v>
                </c:pt>
                <c:pt idx="7823">
                  <c:v>54.326388888888886</c:v>
                </c:pt>
                <c:pt idx="7824">
                  <c:v>54.333333333333336</c:v>
                </c:pt>
                <c:pt idx="7825">
                  <c:v>54.340277777777779</c:v>
                </c:pt>
                <c:pt idx="7826">
                  <c:v>54.347222222222221</c:v>
                </c:pt>
                <c:pt idx="7827">
                  <c:v>54.354166666666664</c:v>
                </c:pt>
                <c:pt idx="7828">
                  <c:v>54.361111111111114</c:v>
                </c:pt>
                <c:pt idx="7829">
                  <c:v>54.36805555555555</c:v>
                </c:pt>
                <c:pt idx="7830">
                  <c:v>54.375</c:v>
                </c:pt>
                <c:pt idx="7831">
                  <c:v>54.38194444444445</c:v>
                </c:pt>
                <c:pt idx="7832">
                  <c:v>54.388888888888886</c:v>
                </c:pt>
                <c:pt idx="7833">
                  <c:v>54.395833333333336</c:v>
                </c:pt>
                <c:pt idx="7834">
                  <c:v>54.402777777777779</c:v>
                </c:pt>
                <c:pt idx="7835">
                  <c:v>54.409722222222221</c:v>
                </c:pt>
                <c:pt idx="7836">
                  <c:v>54.416666666666664</c:v>
                </c:pt>
                <c:pt idx="7837">
                  <c:v>54.423611111111114</c:v>
                </c:pt>
                <c:pt idx="7838">
                  <c:v>54.43055555555555</c:v>
                </c:pt>
                <c:pt idx="7839">
                  <c:v>54.4375</c:v>
                </c:pt>
                <c:pt idx="7840">
                  <c:v>54.44444444444445</c:v>
                </c:pt>
                <c:pt idx="7841">
                  <c:v>54.451388888888886</c:v>
                </c:pt>
                <c:pt idx="7842">
                  <c:v>54.458333333333336</c:v>
                </c:pt>
                <c:pt idx="7843">
                  <c:v>54.465277777777779</c:v>
                </c:pt>
                <c:pt idx="7844">
                  <c:v>54.472222222222221</c:v>
                </c:pt>
                <c:pt idx="7845">
                  <c:v>54.479166666666664</c:v>
                </c:pt>
                <c:pt idx="7846">
                  <c:v>54.486111111111114</c:v>
                </c:pt>
                <c:pt idx="7847">
                  <c:v>54.49305555555555</c:v>
                </c:pt>
                <c:pt idx="7848">
                  <c:v>54.5</c:v>
                </c:pt>
                <c:pt idx="7849">
                  <c:v>54.50694444444445</c:v>
                </c:pt>
                <c:pt idx="7850">
                  <c:v>54.513888888888886</c:v>
                </c:pt>
                <c:pt idx="7851">
                  <c:v>54.520833333333336</c:v>
                </c:pt>
                <c:pt idx="7852">
                  <c:v>54.527777777777779</c:v>
                </c:pt>
                <c:pt idx="7853">
                  <c:v>54.534722222222221</c:v>
                </c:pt>
                <c:pt idx="7854">
                  <c:v>54.541666666666664</c:v>
                </c:pt>
                <c:pt idx="7855">
                  <c:v>54.548611111111114</c:v>
                </c:pt>
                <c:pt idx="7856">
                  <c:v>54.55555555555555</c:v>
                </c:pt>
                <c:pt idx="7857">
                  <c:v>54.5625</c:v>
                </c:pt>
                <c:pt idx="7858">
                  <c:v>54.56944444444445</c:v>
                </c:pt>
                <c:pt idx="7859">
                  <c:v>54.576388888888886</c:v>
                </c:pt>
                <c:pt idx="7860">
                  <c:v>54.583333333333336</c:v>
                </c:pt>
                <c:pt idx="7861">
                  <c:v>54.590277777777779</c:v>
                </c:pt>
                <c:pt idx="7862">
                  <c:v>54.597222222222221</c:v>
                </c:pt>
                <c:pt idx="7863">
                  <c:v>54.604166666666664</c:v>
                </c:pt>
                <c:pt idx="7864">
                  <c:v>54.611111111111114</c:v>
                </c:pt>
                <c:pt idx="7865">
                  <c:v>54.61805555555555</c:v>
                </c:pt>
                <c:pt idx="7866">
                  <c:v>54.625</c:v>
                </c:pt>
                <c:pt idx="7867">
                  <c:v>54.63194444444445</c:v>
                </c:pt>
                <c:pt idx="7868">
                  <c:v>54.638888888888886</c:v>
                </c:pt>
                <c:pt idx="7869">
                  <c:v>54.645833333333336</c:v>
                </c:pt>
                <c:pt idx="7870">
                  <c:v>54.652777777777779</c:v>
                </c:pt>
                <c:pt idx="7871">
                  <c:v>54.659722222222221</c:v>
                </c:pt>
                <c:pt idx="7872">
                  <c:v>54.666666666666664</c:v>
                </c:pt>
                <c:pt idx="7873">
                  <c:v>54.673611111111114</c:v>
                </c:pt>
                <c:pt idx="7874">
                  <c:v>54.68055555555555</c:v>
                </c:pt>
                <c:pt idx="7875">
                  <c:v>54.6875</c:v>
                </c:pt>
                <c:pt idx="7876">
                  <c:v>54.69444444444445</c:v>
                </c:pt>
                <c:pt idx="7877">
                  <c:v>54.701388888888886</c:v>
                </c:pt>
                <c:pt idx="7878">
                  <c:v>54.708333333333336</c:v>
                </c:pt>
                <c:pt idx="7879">
                  <c:v>54.715277777777779</c:v>
                </c:pt>
                <c:pt idx="7880">
                  <c:v>54.722222222222221</c:v>
                </c:pt>
                <c:pt idx="7881">
                  <c:v>54.729166666666664</c:v>
                </c:pt>
                <c:pt idx="7882">
                  <c:v>54.736111111111114</c:v>
                </c:pt>
                <c:pt idx="7883">
                  <c:v>54.74305555555555</c:v>
                </c:pt>
                <c:pt idx="7884">
                  <c:v>54.75</c:v>
                </c:pt>
                <c:pt idx="7885">
                  <c:v>54.75694444444445</c:v>
                </c:pt>
                <c:pt idx="7886">
                  <c:v>54.763888888888886</c:v>
                </c:pt>
                <c:pt idx="7887">
                  <c:v>54.770833333333336</c:v>
                </c:pt>
                <c:pt idx="7888">
                  <c:v>54.777777777777779</c:v>
                </c:pt>
                <c:pt idx="7889">
                  <c:v>54.784722222222221</c:v>
                </c:pt>
                <c:pt idx="7890">
                  <c:v>54.791666666666664</c:v>
                </c:pt>
                <c:pt idx="7891">
                  <c:v>54.798611111111114</c:v>
                </c:pt>
                <c:pt idx="7892">
                  <c:v>54.80555555555555</c:v>
                </c:pt>
                <c:pt idx="7893">
                  <c:v>54.8125</c:v>
                </c:pt>
                <c:pt idx="7894">
                  <c:v>54.81944444444445</c:v>
                </c:pt>
                <c:pt idx="7895">
                  <c:v>54.826388888888886</c:v>
                </c:pt>
                <c:pt idx="7896">
                  <c:v>54.833333333333336</c:v>
                </c:pt>
                <c:pt idx="7897">
                  <c:v>54.840277777777779</c:v>
                </c:pt>
                <c:pt idx="7898">
                  <c:v>54.847222222222221</c:v>
                </c:pt>
                <c:pt idx="7899">
                  <c:v>54.854166666666664</c:v>
                </c:pt>
                <c:pt idx="7900">
                  <c:v>54.861111111111114</c:v>
                </c:pt>
                <c:pt idx="7901">
                  <c:v>54.86805555555555</c:v>
                </c:pt>
                <c:pt idx="7902">
                  <c:v>54.875</c:v>
                </c:pt>
                <c:pt idx="7903">
                  <c:v>54.88194444444445</c:v>
                </c:pt>
                <c:pt idx="7904">
                  <c:v>54.888888888888886</c:v>
                </c:pt>
                <c:pt idx="7905">
                  <c:v>54.895833333333336</c:v>
                </c:pt>
                <c:pt idx="7906">
                  <c:v>54.902777777777779</c:v>
                </c:pt>
                <c:pt idx="7907">
                  <c:v>54.909722222222221</c:v>
                </c:pt>
                <c:pt idx="7908">
                  <c:v>54.916666666666664</c:v>
                </c:pt>
                <c:pt idx="7909">
                  <c:v>54.923611111111114</c:v>
                </c:pt>
                <c:pt idx="7910">
                  <c:v>54.93055555555555</c:v>
                </c:pt>
                <c:pt idx="7911">
                  <c:v>54.9375</c:v>
                </c:pt>
                <c:pt idx="7912">
                  <c:v>54.94444444444445</c:v>
                </c:pt>
                <c:pt idx="7913">
                  <c:v>54.951388888888886</c:v>
                </c:pt>
                <c:pt idx="7914">
                  <c:v>54.958333333333336</c:v>
                </c:pt>
                <c:pt idx="7915">
                  <c:v>54.965277777777779</c:v>
                </c:pt>
                <c:pt idx="7916">
                  <c:v>54.972222222222221</c:v>
                </c:pt>
                <c:pt idx="7917">
                  <c:v>54.979166666666664</c:v>
                </c:pt>
                <c:pt idx="7918">
                  <c:v>54.986111111111114</c:v>
                </c:pt>
                <c:pt idx="7919">
                  <c:v>54.99305555555555</c:v>
                </c:pt>
                <c:pt idx="7920">
                  <c:v>55</c:v>
                </c:pt>
                <c:pt idx="7921">
                  <c:v>55.00694444444445</c:v>
                </c:pt>
                <c:pt idx="7922">
                  <c:v>55.013888888888886</c:v>
                </c:pt>
                <c:pt idx="7923">
                  <c:v>55.020833333333336</c:v>
                </c:pt>
                <c:pt idx="7924">
                  <c:v>55.027777777777779</c:v>
                </c:pt>
                <c:pt idx="7925">
                  <c:v>55.034722222222221</c:v>
                </c:pt>
                <c:pt idx="7926">
                  <c:v>55.041666666666664</c:v>
                </c:pt>
                <c:pt idx="7927">
                  <c:v>55.048611111111114</c:v>
                </c:pt>
                <c:pt idx="7928">
                  <c:v>55.05555555555555</c:v>
                </c:pt>
                <c:pt idx="7929">
                  <c:v>55.0625</c:v>
                </c:pt>
                <c:pt idx="7930">
                  <c:v>55.06944444444445</c:v>
                </c:pt>
                <c:pt idx="7931">
                  <c:v>55.076388888888886</c:v>
                </c:pt>
                <c:pt idx="7932">
                  <c:v>55.083333333333336</c:v>
                </c:pt>
                <c:pt idx="7933">
                  <c:v>55.090277777777779</c:v>
                </c:pt>
                <c:pt idx="7934">
                  <c:v>55.097222222222221</c:v>
                </c:pt>
                <c:pt idx="7935">
                  <c:v>55.104166666666664</c:v>
                </c:pt>
                <c:pt idx="7936">
                  <c:v>55.111111111111114</c:v>
                </c:pt>
                <c:pt idx="7937">
                  <c:v>55.11805555555555</c:v>
                </c:pt>
                <c:pt idx="7938">
                  <c:v>55.125</c:v>
                </c:pt>
                <c:pt idx="7939">
                  <c:v>55.13194444444445</c:v>
                </c:pt>
                <c:pt idx="7940">
                  <c:v>55.138888888888886</c:v>
                </c:pt>
                <c:pt idx="7941">
                  <c:v>55.145833333333336</c:v>
                </c:pt>
                <c:pt idx="7942">
                  <c:v>55.152777777777779</c:v>
                </c:pt>
                <c:pt idx="7943">
                  <c:v>55.159722222222221</c:v>
                </c:pt>
                <c:pt idx="7944">
                  <c:v>55.166666666666664</c:v>
                </c:pt>
                <c:pt idx="7945">
                  <c:v>55.173611111111114</c:v>
                </c:pt>
                <c:pt idx="7946">
                  <c:v>55.18055555555555</c:v>
                </c:pt>
                <c:pt idx="7947">
                  <c:v>55.1875</c:v>
                </c:pt>
                <c:pt idx="7948">
                  <c:v>55.19444444444445</c:v>
                </c:pt>
                <c:pt idx="7949">
                  <c:v>55.201388888888886</c:v>
                </c:pt>
                <c:pt idx="7950">
                  <c:v>55.208333333333336</c:v>
                </c:pt>
                <c:pt idx="7951">
                  <c:v>55.215277777777779</c:v>
                </c:pt>
                <c:pt idx="7952">
                  <c:v>55.222222222222221</c:v>
                </c:pt>
                <c:pt idx="7953">
                  <c:v>55.229166666666664</c:v>
                </c:pt>
                <c:pt idx="7954">
                  <c:v>55.236111111111114</c:v>
                </c:pt>
                <c:pt idx="7955">
                  <c:v>55.24305555555555</c:v>
                </c:pt>
                <c:pt idx="7956">
                  <c:v>55.25</c:v>
                </c:pt>
                <c:pt idx="7957">
                  <c:v>55.25694444444445</c:v>
                </c:pt>
                <c:pt idx="7958">
                  <c:v>55.263888888888886</c:v>
                </c:pt>
                <c:pt idx="7959">
                  <c:v>55.270833333333336</c:v>
                </c:pt>
                <c:pt idx="7960">
                  <c:v>55.277777777777779</c:v>
                </c:pt>
                <c:pt idx="7961">
                  <c:v>55.284722222222221</c:v>
                </c:pt>
                <c:pt idx="7962">
                  <c:v>55.291666666666664</c:v>
                </c:pt>
                <c:pt idx="7963">
                  <c:v>55.298611111111114</c:v>
                </c:pt>
                <c:pt idx="7964">
                  <c:v>55.30555555555555</c:v>
                </c:pt>
                <c:pt idx="7965">
                  <c:v>55.3125</c:v>
                </c:pt>
                <c:pt idx="7966">
                  <c:v>55.31944444444445</c:v>
                </c:pt>
                <c:pt idx="7967">
                  <c:v>55.326388888888886</c:v>
                </c:pt>
                <c:pt idx="7968">
                  <c:v>55.333333333333336</c:v>
                </c:pt>
                <c:pt idx="7969">
                  <c:v>55.340277777777779</c:v>
                </c:pt>
                <c:pt idx="7970">
                  <c:v>55.347222222222221</c:v>
                </c:pt>
                <c:pt idx="7971">
                  <c:v>55.354166666666664</c:v>
                </c:pt>
                <c:pt idx="7972">
                  <c:v>55.361111111111114</c:v>
                </c:pt>
                <c:pt idx="7973">
                  <c:v>55.36805555555555</c:v>
                </c:pt>
                <c:pt idx="7974">
                  <c:v>55.375</c:v>
                </c:pt>
                <c:pt idx="7975">
                  <c:v>55.38194444444445</c:v>
                </c:pt>
                <c:pt idx="7976">
                  <c:v>55.388888888888886</c:v>
                </c:pt>
                <c:pt idx="7977">
                  <c:v>55.395833333333336</c:v>
                </c:pt>
                <c:pt idx="7978">
                  <c:v>55.402777777777779</c:v>
                </c:pt>
                <c:pt idx="7979">
                  <c:v>55.409722222222221</c:v>
                </c:pt>
                <c:pt idx="7980">
                  <c:v>55.416666666666664</c:v>
                </c:pt>
                <c:pt idx="7981">
                  <c:v>55.423611111111114</c:v>
                </c:pt>
                <c:pt idx="7982">
                  <c:v>55.43055555555555</c:v>
                </c:pt>
                <c:pt idx="7983">
                  <c:v>55.4375</c:v>
                </c:pt>
                <c:pt idx="7984">
                  <c:v>55.44444444444445</c:v>
                </c:pt>
                <c:pt idx="7985">
                  <c:v>55.451388888888886</c:v>
                </c:pt>
                <c:pt idx="7986">
                  <c:v>55.458333333333336</c:v>
                </c:pt>
                <c:pt idx="7987">
                  <c:v>55.465277777777779</c:v>
                </c:pt>
                <c:pt idx="7988">
                  <c:v>55.472222222222221</c:v>
                </c:pt>
                <c:pt idx="7989">
                  <c:v>55.479166666666664</c:v>
                </c:pt>
                <c:pt idx="7990">
                  <c:v>55.486111111111114</c:v>
                </c:pt>
                <c:pt idx="7991">
                  <c:v>55.49305555555555</c:v>
                </c:pt>
                <c:pt idx="7992">
                  <c:v>55.5</c:v>
                </c:pt>
                <c:pt idx="7993">
                  <c:v>55.50694444444445</c:v>
                </c:pt>
                <c:pt idx="7994">
                  <c:v>55.513888888888886</c:v>
                </c:pt>
                <c:pt idx="7995">
                  <c:v>55.520833333333336</c:v>
                </c:pt>
                <c:pt idx="7996">
                  <c:v>55.527777777777779</c:v>
                </c:pt>
                <c:pt idx="7997">
                  <c:v>55.534722222222221</c:v>
                </c:pt>
                <c:pt idx="7998">
                  <c:v>55.541666666666664</c:v>
                </c:pt>
                <c:pt idx="7999">
                  <c:v>55.548611111111114</c:v>
                </c:pt>
                <c:pt idx="8000">
                  <c:v>55.55555555555555</c:v>
                </c:pt>
                <c:pt idx="8001">
                  <c:v>55.5625</c:v>
                </c:pt>
                <c:pt idx="8002">
                  <c:v>55.56944444444445</c:v>
                </c:pt>
                <c:pt idx="8003">
                  <c:v>55.576388888888886</c:v>
                </c:pt>
                <c:pt idx="8004">
                  <c:v>55.583333333333336</c:v>
                </c:pt>
                <c:pt idx="8005">
                  <c:v>55.590277777777779</c:v>
                </c:pt>
                <c:pt idx="8006">
                  <c:v>55.597222222222221</c:v>
                </c:pt>
                <c:pt idx="8007">
                  <c:v>55.604166666666664</c:v>
                </c:pt>
                <c:pt idx="8008">
                  <c:v>55.611111111111114</c:v>
                </c:pt>
                <c:pt idx="8009">
                  <c:v>55.61805555555555</c:v>
                </c:pt>
                <c:pt idx="8010">
                  <c:v>55.625</c:v>
                </c:pt>
                <c:pt idx="8011">
                  <c:v>55.63194444444445</c:v>
                </c:pt>
                <c:pt idx="8012">
                  <c:v>55.638888888888886</c:v>
                </c:pt>
                <c:pt idx="8013">
                  <c:v>55.645833333333336</c:v>
                </c:pt>
                <c:pt idx="8014">
                  <c:v>55.652777777777779</c:v>
                </c:pt>
                <c:pt idx="8015">
                  <c:v>55.659722222222221</c:v>
                </c:pt>
                <c:pt idx="8016">
                  <c:v>55.666666666666664</c:v>
                </c:pt>
                <c:pt idx="8017">
                  <c:v>55.673611111111114</c:v>
                </c:pt>
                <c:pt idx="8018">
                  <c:v>55.68055555555555</c:v>
                </c:pt>
                <c:pt idx="8019">
                  <c:v>55.6875</c:v>
                </c:pt>
                <c:pt idx="8020">
                  <c:v>55.69444444444445</c:v>
                </c:pt>
                <c:pt idx="8021">
                  <c:v>55.701388888888886</c:v>
                </c:pt>
                <c:pt idx="8022">
                  <c:v>55.708333333333336</c:v>
                </c:pt>
                <c:pt idx="8023">
                  <c:v>55.715277777777779</c:v>
                </c:pt>
                <c:pt idx="8024">
                  <c:v>55.722222222222221</c:v>
                </c:pt>
                <c:pt idx="8025">
                  <c:v>55.729166666666664</c:v>
                </c:pt>
                <c:pt idx="8026">
                  <c:v>55.736111111111114</c:v>
                </c:pt>
                <c:pt idx="8027">
                  <c:v>55.74305555555555</c:v>
                </c:pt>
                <c:pt idx="8028">
                  <c:v>55.75</c:v>
                </c:pt>
                <c:pt idx="8029">
                  <c:v>55.75694444444445</c:v>
                </c:pt>
                <c:pt idx="8030">
                  <c:v>55.763888888888886</c:v>
                </c:pt>
                <c:pt idx="8031">
                  <c:v>55.770833333333336</c:v>
                </c:pt>
                <c:pt idx="8032">
                  <c:v>55.777777777777779</c:v>
                </c:pt>
                <c:pt idx="8033">
                  <c:v>55.784722222222221</c:v>
                </c:pt>
                <c:pt idx="8034">
                  <c:v>55.791666666666664</c:v>
                </c:pt>
                <c:pt idx="8035">
                  <c:v>55.798611111111114</c:v>
                </c:pt>
                <c:pt idx="8036">
                  <c:v>55.80555555555555</c:v>
                </c:pt>
                <c:pt idx="8037">
                  <c:v>55.8125</c:v>
                </c:pt>
                <c:pt idx="8038">
                  <c:v>55.81944444444445</c:v>
                </c:pt>
                <c:pt idx="8039">
                  <c:v>55.826388888888886</c:v>
                </c:pt>
                <c:pt idx="8040">
                  <c:v>55.833333333333336</c:v>
                </c:pt>
                <c:pt idx="8041">
                  <c:v>55.840277777777779</c:v>
                </c:pt>
                <c:pt idx="8042">
                  <c:v>55.847222222222221</c:v>
                </c:pt>
                <c:pt idx="8043">
                  <c:v>55.854166666666664</c:v>
                </c:pt>
                <c:pt idx="8044">
                  <c:v>55.861111111111114</c:v>
                </c:pt>
                <c:pt idx="8045">
                  <c:v>55.86805555555555</c:v>
                </c:pt>
                <c:pt idx="8046">
                  <c:v>55.875</c:v>
                </c:pt>
                <c:pt idx="8047">
                  <c:v>55.88194444444445</c:v>
                </c:pt>
                <c:pt idx="8048">
                  <c:v>55.888888888888886</c:v>
                </c:pt>
                <c:pt idx="8049">
                  <c:v>55.895833333333336</c:v>
                </c:pt>
                <c:pt idx="8050">
                  <c:v>55.902777777777779</c:v>
                </c:pt>
                <c:pt idx="8051">
                  <c:v>55.909722222222221</c:v>
                </c:pt>
                <c:pt idx="8052">
                  <c:v>55.916666666666664</c:v>
                </c:pt>
                <c:pt idx="8053">
                  <c:v>55.923611111111114</c:v>
                </c:pt>
                <c:pt idx="8054">
                  <c:v>55.93055555555555</c:v>
                </c:pt>
                <c:pt idx="8055">
                  <c:v>55.9375</c:v>
                </c:pt>
                <c:pt idx="8056">
                  <c:v>55.94444444444445</c:v>
                </c:pt>
                <c:pt idx="8057">
                  <c:v>55.951388888888886</c:v>
                </c:pt>
                <c:pt idx="8058">
                  <c:v>55.958333333333336</c:v>
                </c:pt>
                <c:pt idx="8059">
                  <c:v>55.965277777777779</c:v>
                </c:pt>
                <c:pt idx="8060">
                  <c:v>55.972222222222221</c:v>
                </c:pt>
                <c:pt idx="8061">
                  <c:v>55.979166666666664</c:v>
                </c:pt>
                <c:pt idx="8062">
                  <c:v>55.986111111111114</c:v>
                </c:pt>
                <c:pt idx="8063">
                  <c:v>55.99305555555555</c:v>
                </c:pt>
                <c:pt idx="8064">
                  <c:v>56</c:v>
                </c:pt>
                <c:pt idx="8065">
                  <c:v>56.00694444444445</c:v>
                </c:pt>
                <c:pt idx="8066">
                  <c:v>56.013888888888886</c:v>
                </c:pt>
                <c:pt idx="8067">
                  <c:v>56.020833333333336</c:v>
                </c:pt>
                <c:pt idx="8068">
                  <c:v>56.027777777777779</c:v>
                </c:pt>
                <c:pt idx="8069">
                  <c:v>56.034722222222221</c:v>
                </c:pt>
                <c:pt idx="8070">
                  <c:v>56.041666666666664</c:v>
                </c:pt>
                <c:pt idx="8071">
                  <c:v>56.048611111111114</c:v>
                </c:pt>
                <c:pt idx="8072">
                  <c:v>56.05555555555555</c:v>
                </c:pt>
                <c:pt idx="8073">
                  <c:v>56.0625</c:v>
                </c:pt>
                <c:pt idx="8074">
                  <c:v>56.06944444444445</c:v>
                </c:pt>
                <c:pt idx="8075">
                  <c:v>56.076388888888886</c:v>
                </c:pt>
                <c:pt idx="8076">
                  <c:v>56.083333333333336</c:v>
                </c:pt>
                <c:pt idx="8077">
                  <c:v>56.090277777777779</c:v>
                </c:pt>
                <c:pt idx="8078">
                  <c:v>56.097222222222221</c:v>
                </c:pt>
                <c:pt idx="8079">
                  <c:v>56.104166666666664</c:v>
                </c:pt>
                <c:pt idx="8080">
                  <c:v>56.111111111111114</c:v>
                </c:pt>
                <c:pt idx="8081">
                  <c:v>56.11805555555555</c:v>
                </c:pt>
                <c:pt idx="8082">
                  <c:v>56.125</c:v>
                </c:pt>
                <c:pt idx="8083">
                  <c:v>56.13194444444445</c:v>
                </c:pt>
                <c:pt idx="8084">
                  <c:v>56.138888888888886</c:v>
                </c:pt>
                <c:pt idx="8085">
                  <c:v>56.145833333333336</c:v>
                </c:pt>
                <c:pt idx="8086">
                  <c:v>56.152777777777779</c:v>
                </c:pt>
                <c:pt idx="8087">
                  <c:v>56.159722222222221</c:v>
                </c:pt>
                <c:pt idx="8088">
                  <c:v>56.166666666666664</c:v>
                </c:pt>
                <c:pt idx="8089">
                  <c:v>56.173611111111114</c:v>
                </c:pt>
                <c:pt idx="8090">
                  <c:v>56.18055555555555</c:v>
                </c:pt>
                <c:pt idx="8091">
                  <c:v>56.1875</c:v>
                </c:pt>
                <c:pt idx="8092">
                  <c:v>56.19444444444445</c:v>
                </c:pt>
                <c:pt idx="8093">
                  <c:v>56.201388888888886</c:v>
                </c:pt>
                <c:pt idx="8094">
                  <c:v>56.208333333333336</c:v>
                </c:pt>
                <c:pt idx="8095">
                  <c:v>56.215277777777779</c:v>
                </c:pt>
                <c:pt idx="8096">
                  <c:v>56.222222222222221</c:v>
                </c:pt>
                <c:pt idx="8097">
                  <c:v>56.229166666666664</c:v>
                </c:pt>
                <c:pt idx="8098">
                  <c:v>56.236111111111114</c:v>
                </c:pt>
                <c:pt idx="8099">
                  <c:v>56.24305555555555</c:v>
                </c:pt>
                <c:pt idx="8100">
                  <c:v>56.25</c:v>
                </c:pt>
                <c:pt idx="8101">
                  <c:v>56.25694444444445</c:v>
                </c:pt>
                <c:pt idx="8102">
                  <c:v>56.263888888888886</c:v>
                </c:pt>
                <c:pt idx="8103">
                  <c:v>56.270833333333336</c:v>
                </c:pt>
                <c:pt idx="8104">
                  <c:v>56.277777777777779</c:v>
                </c:pt>
                <c:pt idx="8105">
                  <c:v>56.284722222222221</c:v>
                </c:pt>
                <c:pt idx="8106">
                  <c:v>56.291666666666664</c:v>
                </c:pt>
                <c:pt idx="8107">
                  <c:v>56.298611111111114</c:v>
                </c:pt>
                <c:pt idx="8108">
                  <c:v>56.30555555555555</c:v>
                </c:pt>
                <c:pt idx="8109">
                  <c:v>56.3125</c:v>
                </c:pt>
                <c:pt idx="8110">
                  <c:v>56.31944444444445</c:v>
                </c:pt>
                <c:pt idx="8111">
                  <c:v>56.326388888888886</c:v>
                </c:pt>
                <c:pt idx="8112">
                  <c:v>56.333333333333336</c:v>
                </c:pt>
                <c:pt idx="8113">
                  <c:v>56.340277777777779</c:v>
                </c:pt>
                <c:pt idx="8114">
                  <c:v>56.347222222222221</c:v>
                </c:pt>
                <c:pt idx="8115">
                  <c:v>56.354166666666664</c:v>
                </c:pt>
                <c:pt idx="8116">
                  <c:v>56.361111111111114</c:v>
                </c:pt>
                <c:pt idx="8117">
                  <c:v>56.36805555555555</c:v>
                </c:pt>
                <c:pt idx="8118">
                  <c:v>56.375</c:v>
                </c:pt>
                <c:pt idx="8119">
                  <c:v>56.38194444444445</c:v>
                </c:pt>
                <c:pt idx="8120">
                  <c:v>56.388888888888886</c:v>
                </c:pt>
                <c:pt idx="8121">
                  <c:v>56.395833333333336</c:v>
                </c:pt>
                <c:pt idx="8122">
                  <c:v>56.402777777777779</c:v>
                </c:pt>
                <c:pt idx="8123">
                  <c:v>56.409722222222221</c:v>
                </c:pt>
                <c:pt idx="8124">
                  <c:v>56.416666666666664</c:v>
                </c:pt>
                <c:pt idx="8125">
                  <c:v>56.423611111111114</c:v>
                </c:pt>
                <c:pt idx="8126">
                  <c:v>56.43055555555555</c:v>
                </c:pt>
                <c:pt idx="8127">
                  <c:v>56.4375</c:v>
                </c:pt>
                <c:pt idx="8128">
                  <c:v>56.44444444444445</c:v>
                </c:pt>
                <c:pt idx="8129">
                  <c:v>56.451388888888886</c:v>
                </c:pt>
                <c:pt idx="8130">
                  <c:v>56.458333333333336</c:v>
                </c:pt>
                <c:pt idx="8131">
                  <c:v>56.465277777777779</c:v>
                </c:pt>
                <c:pt idx="8132">
                  <c:v>56.472222222222221</c:v>
                </c:pt>
                <c:pt idx="8133">
                  <c:v>56.479166666666664</c:v>
                </c:pt>
                <c:pt idx="8134">
                  <c:v>56.486111111111114</c:v>
                </c:pt>
                <c:pt idx="8135">
                  <c:v>56.49305555555555</c:v>
                </c:pt>
                <c:pt idx="8136">
                  <c:v>56.5</c:v>
                </c:pt>
                <c:pt idx="8137">
                  <c:v>56.50694444444445</c:v>
                </c:pt>
                <c:pt idx="8138">
                  <c:v>56.513888888888886</c:v>
                </c:pt>
                <c:pt idx="8139">
                  <c:v>56.520833333333336</c:v>
                </c:pt>
                <c:pt idx="8140">
                  <c:v>56.527777777777779</c:v>
                </c:pt>
                <c:pt idx="8141">
                  <c:v>56.534722222222221</c:v>
                </c:pt>
                <c:pt idx="8142">
                  <c:v>56.541666666666664</c:v>
                </c:pt>
                <c:pt idx="8143">
                  <c:v>56.548611111111114</c:v>
                </c:pt>
                <c:pt idx="8144">
                  <c:v>56.55555555555555</c:v>
                </c:pt>
                <c:pt idx="8145">
                  <c:v>56.5625</c:v>
                </c:pt>
                <c:pt idx="8146">
                  <c:v>56.56944444444445</c:v>
                </c:pt>
                <c:pt idx="8147">
                  <c:v>56.576388888888886</c:v>
                </c:pt>
                <c:pt idx="8148">
                  <c:v>56.583333333333336</c:v>
                </c:pt>
                <c:pt idx="8149">
                  <c:v>56.590277777777779</c:v>
                </c:pt>
                <c:pt idx="8150">
                  <c:v>56.597222222222221</c:v>
                </c:pt>
                <c:pt idx="8151">
                  <c:v>56.604166666666664</c:v>
                </c:pt>
                <c:pt idx="8152">
                  <c:v>56.611111111111114</c:v>
                </c:pt>
                <c:pt idx="8153">
                  <c:v>56.61805555555555</c:v>
                </c:pt>
                <c:pt idx="8154">
                  <c:v>56.625</c:v>
                </c:pt>
                <c:pt idx="8155">
                  <c:v>56.63194444444445</c:v>
                </c:pt>
                <c:pt idx="8156">
                  <c:v>56.638888888888886</c:v>
                </c:pt>
                <c:pt idx="8157">
                  <c:v>56.645833333333336</c:v>
                </c:pt>
                <c:pt idx="8158">
                  <c:v>56.652777777777779</c:v>
                </c:pt>
                <c:pt idx="8159">
                  <c:v>56.659722222222221</c:v>
                </c:pt>
                <c:pt idx="8160">
                  <c:v>56.666666666666664</c:v>
                </c:pt>
                <c:pt idx="8161">
                  <c:v>56.673611111111114</c:v>
                </c:pt>
                <c:pt idx="8162">
                  <c:v>56.68055555555555</c:v>
                </c:pt>
                <c:pt idx="8163">
                  <c:v>56.6875</c:v>
                </c:pt>
                <c:pt idx="8164">
                  <c:v>56.69444444444445</c:v>
                </c:pt>
                <c:pt idx="8165">
                  <c:v>56.701388888888886</c:v>
                </c:pt>
                <c:pt idx="8166">
                  <c:v>56.708333333333336</c:v>
                </c:pt>
                <c:pt idx="8167">
                  <c:v>56.715277777777779</c:v>
                </c:pt>
                <c:pt idx="8168">
                  <c:v>56.722222222222221</c:v>
                </c:pt>
                <c:pt idx="8169">
                  <c:v>56.729166666666664</c:v>
                </c:pt>
                <c:pt idx="8170">
                  <c:v>56.736111111111114</c:v>
                </c:pt>
                <c:pt idx="8171">
                  <c:v>56.74305555555555</c:v>
                </c:pt>
                <c:pt idx="8172">
                  <c:v>56.75</c:v>
                </c:pt>
                <c:pt idx="8173">
                  <c:v>56.75694444444445</c:v>
                </c:pt>
                <c:pt idx="8174">
                  <c:v>56.763888888888886</c:v>
                </c:pt>
                <c:pt idx="8175">
                  <c:v>56.770833333333336</c:v>
                </c:pt>
                <c:pt idx="8176">
                  <c:v>56.777777777777779</c:v>
                </c:pt>
                <c:pt idx="8177">
                  <c:v>56.784722222222221</c:v>
                </c:pt>
                <c:pt idx="8178">
                  <c:v>56.791666666666664</c:v>
                </c:pt>
                <c:pt idx="8179">
                  <c:v>56.798611111111114</c:v>
                </c:pt>
                <c:pt idx="8180">
                  <c:v>56.80555555555555</c:v>
                </c:pt>
                <c:pt idx="8181">
                  <c:v>56.8125</c:v>
                </c:pt>
                <c:pt idx="8182">
                  <c:v>56.81944444444445</c:v>
                </c:pt>
                <c:pt idx="8183">
                  <c:v>56.826388888888886</c:v>
                </c:pt>
                <c:pt idx="8184">
                  <c:v>56.833333333333336</c:v>
                </c:pt>
                <c:pt idx="8185">
                  <c:v>56.840277777777779</c:v>
                </c:pt>
                <c:pt idx="8186">
                  <c:v>56.847222222222221</c:v>
                </c:pt>
                <c:pt idx="8187">
                  <c:v>56.854166666666664</c:v>
                </c:pt>
                <c:pt idx="8188">
                  <c:v>56.861111111111114</c:v>
                </c:pt>
                <c:pt idx="8189">
                  <c:v>56.86805555555555</c:v>
                </c:pt>
                <c:pt idx="8190">
                  <c:v>56.875</c:v>
                </c:pt>
                <c:pt idx="8191">
                  <c:v>56.88194444444445</c:v>
                </c:pt>
                <c:pt idx="8192">
                  <c:v>56.888888888888886</c:v>
                </c:pt>
                <c:pt idx="8193">
                  <c:v>56.895833333333336</c:v>
                </c:pt>
                <c:pt idx="8194">
                  <c:v>56.902777777777779</c:v>
                </c:pt>
                <c:pt idx="8195">
                  <c:v>56.909722222222221</c:v>
                </c:pt>
                <c:pt idx="8196">
                  <c:v>56.916666666666664</c:v>
                </c:pt>
                <c:pt idx="8197">
                  <c:v>56.923611111111114</c:v>
                </c:pt>
                <c:pt idx="8198">
                  <c:v>56.93055555555555</c:v>
                </c:pt>
                <c:pt idx="8199">
                  <c:v>56.9375</c:v>
                </c:pt>
                <c:pt idx="8200">
                  <c:v>56.94444444444445</c:v>
                </c:pt>
                <c:pt idx="8201">
                  <c:v>56.951388888888886</c:v>
                </c:pt>
                <c:pt idx="8202">
                  <c:v>56.958333333333336</c:v>
                </c:pt>
                <c:pt idx="8203">
                  <c:v>56.965277777777779</c:v>
                </c:pt>
                <c:pt idx="8204">
                  <c:v>56.972222222222221</c:v>
                </c:pt>
                <c:pt idx="8205">
                  <c:v>56.979166666666664</c:v>
                </c:pt>
                <c:pt idx="8206">
                  <c:v>56.986111111111114</c:v>
                </c:pt>
                <c:pt idx="8207">
                  <c:v>56.99305555555555</c:v>
                </c:pt>
                <c:pt idx="8208">
                  <c:v>57</c:v>
                </c:pt>
                <c:pt idx="8209">
                  <c:v>57.00694444444445</c:v>
                </c:pt>
                <c:pt idx="8210">
                  <c:v>57.013888888888886</c:v>
                </c:pt>
                <c:pt idx="8211">
                  <c:v>57.020833333333336</c:v>
                </c:pt>
                <c:pt idx="8212">
                  <c:v>57.027777777777779</c:v>
                </c:pt>
                <c:pt idx="8213">
                  <c:v>57.034722222222221</c:v>
                </c:pt>
                <c:pt idx="8214">
                  <c:v>57.041666666666664</c:v>
                </c:pt>
                <c:pt idx="8215">
                  <c:v>57.048611111111114</c:v>
                </c:pt>
                <c:pt idx="8216">
                  <c:v>57.05555555555555</c:v>
                </c:pt>
                <c:pt idx="8217">
                  <c:v>57.0625</c:v>
                </c:pt>
                <c:pt idx="8218">
                  <c:v>57.06944444444445</c:v>
                </c:pt>
                <c:pt idx="8219">
                  <c:v>57.076388888888886</c:v>
                </c:pt>
                <c:pt idx="8220">
                  <c:v>57.083333333333336</c:v>
                </c:pt>
                <c:pt idx="8221">
                  <c:v>57.090277777777779</c:v>
                </c:pt>
                <c:pt idx="8222">
                  <c:v>57.097222222222221</c:v>
                </c:pt>
                <c:pt idx="8223">
                  <c:v>57.104166666666664</c:v>
                </c:pt>
                <c:pt idx="8224">
                  <c:v>57.111111111111114</c:v>
                </c:pt>
                <c:pt idx="8225">
                  <c:v>57.11805555555555</c:v>
                </c:pt>
                <c:pt idx="8226">
                  <c:v>57.125</c:v>
                </c:pt>
                <c:pt idx="8227">
                  <c:v>57.13194444444445</c:v>
                </c:pt>
                <c:pt idx="8228">
                  <c:v>57.138888888888886</c:v>
                </c:pt>
                <c:pt idx="8229">
                  <c:v>57.145833333333336</c:v>
                </c:pt>
                <c:pt idx="8230">
                  <c:v>57.152777777777779</c:v>
                </c:pt>
                <c:pt idx="8231">
                  <c:v>57.159722222222221</c:v>
                </c:pt>
                <c:pt idx="8232">
                  <c:v>57.166666666666664</c:v>
                </c:pt>
                <c:pt idx="8233">
                  <c:v>57.173611111111114</c:v>
                </c:pt>
                <c:pt idx="8234">
                  <c:v>57.18055555555555</c:v>
                </c:pt>
                <c:pt idx="8235">
                  <c:v>57.1875</c:v>
                </c:pt>
                <c:pt idx="8236">
                  <c:v>57.19444444444445</c:v>
                </c:pt>
                <c:pt idx="8237">
                  <c:v>57.201388888888886</c:v>
                </c:pt>
                <c:pt idx="8238">
                  <c:v>57.208333333333336</c:v>
                </c:pt>
                <c:pt idx="8239">
                  <c:v>57.215277777777779</c:v>
                </c:pt>
                <c:pt idx="8240">
                  <c:v>57.222222222222221</c:v>
                </c:pt>
                <c:pt idx="8241">
                  <c:v>57.229166666666664</c:v>
                </c:pt>
                <c:pt idx="8242">
                  <c:v>57.236111111111114</c:v>
                </c:pt>
                <c:pt idx="8243">
                  <c:v>57.24305555555555</c:v>
                </c:pt>
                <c:pt idx="8244">
                  <c:v>57.25</c:v>
                </c:pt>
                <c:pt idx="8245">
                  <c:v>57.25694444444445</c:v>
                </c:pt>
                <c:pt idx="8246">
                  <c:v>57.263888888888886</c:v>
                </c:pt>
                <c:pt idx="8247">
                  <c:v>57.270833333333336</c:v>
                </c:pt>
                <c:pt idx="8248">
                  <c:v>57.277777777777779</c:v>
                </c:pt>
                <c:pt idx="8249">
                  <c:v>57.284722222222221</c:v>
                </c:pt>
                <c:pt idx="8250">
                  <c:v>57.291666666666664</c:v>
                </c:pt>
                <c:pt idx="8251">
                  <c:v>57.298611111111114</c:v>
                </c:pt>
                <c:pt idx="8252">
                  <c:v>57.30555555555555</c:v>
                </c:pt>
                <c:pt idx="8253">
                  <c:v>57.3125</c:v>
                </c:pt>
                <c:pt idx="8254">
                  <c:v>57.31944444444445</c:v>
                </c:pt>
                <c:pt idx="8255">
                  <c:v>57.326388888888886</c:v>
                </c:pt>
                <c:pt idx="8256">
                  <c:v>57.333333333333336</c:v>
                </c:pt>
                <c:pt idx="8257">
                  <c:v>57.340277777777779</c:v>
                </c:pt>
                <c:pt idx="8258">
                  <c:v>57.347222222222221</c:v>
                </c:pt>
                <c:pt idx="8259">
                  <c:v>57.354166666666664</c:v>
                </c:pt>
                <c:pt idx="8260">
                  <c:v>57.361111111111114</c:v>
                </c:pt>
                <c:pt idx="8261">
                  <c:v>57.36805555555555</c:v>
                </c:pt>
                <c:pt idx="8262">
                  <c:v>57.375</c:v>
                </c:pt>
                <c:pt idx="8263">
                  <c:v>57.38194444444445</c:v>
                </c:pt>
                <c:pt idx="8264">
                  <c:v>57.388888888888886</c:v>
                </c:pt>
                <c:pt idx="8265">
                  <c:v>57.395833333333336</c:v>
                </c:pt>
                <c:pt idx="8266">
                  <c:v>57.402777777777779</c:v>
                </c:pt>
                <c:pt idx="8267">
                  <c:v>57.409722222222221</c:v>
                </c:pt>
                <c:pt idx="8268">
                  <c:v>57.416666666666664</c:v>
                </c:pt>
                <c:pt idx="8269">
                  <c:v>57.423611111111114</c:v>
                </c:pt>
                <c:pt idx="8270">
                  <c:v>57.43055555555555</c:v>
                </c:pt>
                <c:pt idx="8271">
                  <c:v>57.4375</c:v>
                </c:pt>
                <c:pt idx="8272">
                  <c:v>57.44444444444445</c:v>
                </c:pt>
                <c:pt idx="8273">
                  <c:v>57.451388888888886</c:v>
                </c:pt>
                <c:pt idx="8274">
                  <c:v>57.458333333333336</c:v>
                </c:pt>
                <c:pt idx="8275">
                  <c:v>57.465277777777779</c:v>
                </c:pt>
                <c:pt idx="8276">
                  <c:v>57.472222222222221</c:v>
                </c:pt>
                <c:pt idx="8277">
                  <c:v>57.479166666666664</c:v>
                </c:pt>
                <c:pt idx="8278">
                  <c:v>57.486111111111114</c:v>
                </c:pt>
                <c:pt idx="8279">
                  <c:v>57.49305555555555</c:v>
                </c:pt>
                <c:pt idx="8280">
                  <c:v>57.5</c:v>
                </c:pt>
                <c:pt idx="8281">
                  <c:v>57.50694444444445</c:v>
                </c:pt>
                <c:pt idx="8282">
                  <c:v>57.513888888888886</c:v>
                </c:pt>
                <c:pt idx="8283">
                  <c:v>57.520833333333336</c:v>
                </c:pt>
                <c:pt idx="8284">
                  <c:v>57.527777777777779</c:v>
                </c:pt>
                <c:pt idx="8285">
                  <c:v>57.534722222222221</c:v>
                </c:pt>
                <c:pt idx="8286">
                  <c:v>57.541666666666664</c:v>
                </c:pt>
                <c:pt idx="8287">
                  <c:v>57.548611111111114</c:v>
                </c:pt>
                <c:pt idx="8288">
                  <c:v>57.55555555555555</c:v>
                </c:pt>
                <c:pt idx="8289">
                  <c:v>57.5625</c:v>
                </c:pt>
                <c:pt idx="8290">
                  <c:v>57.56944444444445</c:v>
                </c:pt>
                <c:pt idx="8291">
                  <c:v>57.576388888888886</c:v>
                </c:pt>
                <c:pt idx="8292">
                  <c:v>57.583333333333336</c:v>
                </c:pt>
                <c:pt idx="8293">
                  <c:v>57.590277777777779</c:v>
                </c:pt>
                <c:pt idx="8294">
                  <c:v>57.597222222222221</c:v>
                </c:pt>
                <c:pt idx="8295">
                  <c:v>57.604166666666664</c:v>
                </c:pt>
                <c:pt idx="8296">
                  <c:v>57.611111111111114</c:v>
                </c:pt>
                <c:pt idx="8297">
                  <c:v>57.61805555555555</c:v>
                </c:pt>
                <c:pt idx="8298">
                  <c:v>57.625</c:v>
                </c:pt>
                <c:pt idx="8299">
                  <c:v>57.63194444444445</c:v>
                </c:pt>
                <c:pt idx="8300">
                  <c:v>57.638888888888886</c:v>
                </c:pt>
                <c:pt idx="8301">
                  <c:v>57.645833333333336</c:v>
                </c:pt>
                <c:pt idx="8302">
                  <c:v>57.652777777777779</c:v>
                </c:pt>
                <c:pt idx="8303">
                  <c:v>57.659722222222221</c:v>
                </c:pt>
                <c:pt idx="8304">
                  <c:v>57.666666666666664</c:v>
                </c:pt>
                <c:pt idx="8305">
                  <c:v>57.673611111111114</c:v>
                </c:pt>
                <c:pt idx="8306">
                  <c:v>57.68055555555555</c:v>
                </c:pt>
                <c:pt idx="8307">
                  <c:v>57.6875</c:v>
                </c:pt>
                <c:pt idx="8308">
                  <c:v>57.69444444444445</c:v>
                </c:pt>
                <c:pt idx="8309">
                  <c:v>57.701388888888886</c:v>
                </c:pt>
                <c:pt idx="8310">
                  <c:v>57.708333333333336</c:v>
                </c:pt>
                <c:pt idx="8311">
                  <c:v>57.715277777777779</c:v>
                </c:pt>
                <c:pt idx="8312">
                  <c:v>57.722222222222221</c:v>
                </c:pt>
                <c:pt idx="8313">
                  <c:v>57.729166666666664</c:v>
                </c:pt>
                <c:pt idx="8314">
                  <c:v>57.736111111111114</c:v>
                </c:pt>
                <c:pt idx="8315">
                  <c:v>57.74305555555555</c:v>
                </c:pt>
                <c:pt idx="8316">
                  <c:v>57.75</c:v>
                </c:pt>
                <c:pt idx="8317">
                  <c:v>57.75694444444445</c:v>
                </c:pt>
                <c:pt idx="8318">
                  <c:v>57.763888888888886</c:v>
                </c:pt>
                <c:pt idx="8319">
                  <c:v>57.770833333333336</c:v>
                </c:pt>
                <c:pt idx="8320">
                  <c:v>57.777777777777779</c:v>
                </c:pt>
                <c:pt idx="8321">
                  <c:v>57.784722222222221</c:v>
                </c:pt>
                <c:pt idx="8322">
                  <c:v>57.791666666666664</c:v>
                </c:pt>
                <c:pt idx="8323">
                  <c:v>57.798611111111114</c:v>
                </c:pt>
                <c:pt idx="8324">
                  <c:v>57.80555555555555</c:v>
                </c:pt>
                <c:pt idx="8325">
                  <c:v>57.8125</c:v>
                </c:pt>
                <c:pt idx="8326">
                  <c:v>57.81944444444445</c:v>
                </c:pt>
                <c:pt idx="8327">
                  <c:v>57.826388888888886</c:v>
                </c:pt>
                <c:pt idx="8328">
                  <c:v>57.833333333333336</c:v>
                </c:pt>
                <c:pt idx="8329">
                  <c:v>57.840277777777779</c:v>
                </c:pt>
                <c:pt idx="8330">
                  <c:v>57.847222222222221</c:v>
                </c:pt>
                <c:pt idx="8331">
                  <c:v>57.854166666666664</c:v>
                </c:pt>
                <c:pt idx="8332">
                  <c:v>57.861111111111114</c:v>
                </c:pt>
                <c:pt idx="8333">
                  <c:v>57.86805555555555</c:v>
                </c:pt>
                <c:pt idx="8334">
                  <c:v>57.875</c:v>
                </c:pt>
                <c:pt idx="8335">
                  <c:v>57.88194444444445</c:v>
                </c:pt>
                <c:pt idx="8336">
                  <c:v>57.888888888888886</c:v>
                </c:pt>
                <c:pt idx="8337">
                  <c:v>57.895833333333336</c:v>
                </c:pt>
                <c:pt idx="8338">
                  <c:v>57.902777777777779</c:v>
                </c:pt>
                <c:pt idx="8339">
                  <c:v>57.909722222222221</c:v>
                </c:pt>
                <c:pt idx="8340">
                  <c:v>57.916666666666664</c:v>
                </c:pt>
                <c:pt idx="8341">
                  <c:v>57.923611111111114</c:v>
                </c:pt>
                <c:pt idx="8342">
                  <c:v>57.93055555555555</c:v>
                </c:pt>
                <c:pt idx="8343">
                  <c:v>57.9375</c:v>
                </c:pt>
                <c:pt idx="8344">
                  <c:v>57.94444444444445</c:v>
                </c:pt>
                <c:pt idx="8345">
                  <c:v>57.951388888888886</c:v>
                </c:pt>
                <c:pt idx="8346">
                  <c:v>57.958333333333336</c:v>
                </c:pt>
                <c:pt idx="8347">
                  <c:v>57.965277777777779</c:v>
                </c:pt>
                <c:pt idx="8348">
                  <c:v>57.972222222222221</c:v>
                </c:pt>
                <c:pt idx="8349">
                  <c:v>57.979166666666664</c:v>
                </c:pt>
                <c:pt idx="8350">
                  <c:v>57.986111111111114</c:v>
                </c:pt>
                <c:pt idx="8351">
                  <c:v>57.99305555555555</c:v>
                </c:pt>
                <c:pt idx="8352">
                  <c:v>58</c:v>
                </c:pt>
                <c:pt idx="8353">
                  <c:v>58.00694444444445</c:v>
                </c:pt>
                <c:pt idx="8354">
                  <c:v>58.013888888888886</c:v>
                </c:pt>
                <c:pt idx="8355">
                  <c:v>58.020833333333336</c:v>
                </c:pt>
                <c:pt idx="8356">
                  <c:v>58.027777777777779</c:v>
                </c:pt>
                <c:pt idx="8357">
                  <c:v>58.034722222222221</c:v>
                </c:pt>
                <c:pt idx="8358">
                  <c:v>58.041666666666664</c:v>
                </c:pt>
                <c:pt idx="8359">
                  <c:v>58.048611111111114</c:v>
                </c:pt>
                <c:pt idx="8360">
                  <c:v>58.05555555555555</c:v>
                </c:pt>
                <c:pt idx="8361">
                  <c:v>58.0625</c:v>
                </c:pt>
                <c:pt idx="8362">
                  <c:v>58.06944444444445</c:v>
                </c:pt>
                <c:pt idx="8363">
                  <c:v>58.076388888888886</c:v>
                </c:pt>
                <c:pt idx="8364">
                  <c:v>58.083333333333336</c:v>
                </c:pt>
                <c:pt idx="8365">
                  <c:v>58.090277777777779</c:v>
                </c:pt>
                <c:pt idx="8366">
                  <c:v>58.097222222222221</c:v>
                </c:pt>
                <c:pt idx="8367">
                  <c:v>58.104166666666664</c:v>
                </c:pt>
                <c:pt idx="8368">
                  <c:v>58.111111111111114</c:v>
                </c:pt>
                <c:pt idx="8369">
                  <c:v>58.11805555555555</c:v>
                </c:pt>
                <c:pt idx="8370">
                  <c:v>58.125</c:v>
                </c:pt>
                <c:pt idx="8371">
                  <c:v>58.13194444444445</c:v>
                </c:pt>
                <c:pt idx="8372">
                  <c:v>58.138888888888886</c:v>
                </c:pt>
                <c:pt idx="8373">
                  <c:v>58.145833333333336</c:v>
                </c:pt>
                <c:pt idx="8374">
                  <c:v>58.152777777777779</c:v>
                </c:pt>
                <c:pt idx="8375">
                  <c:v>58.159722222222221</c:v>
                </c:pt>
                <c:pt idx="8376">
                  <c:v>58.166666666666664</c:v>
                </c:pt>
                <c:pt idx="8377">
                  <c:v>58.173611111111114</c:v>
                </c:pt>
                <c:pt idx="8378">
                  <c:v>58.18055555555555</c:v>
                </c:pt>
                <c:pt idx="8379">
                  <c:v>58.1875</c:v>
                </c:pt>
                <c:pt idx="8380">
                  <c:v>58.19444444444445</c:v>
                </c:pt>
                <c:pt idx="8381">
                  <c:v>58.201388888888886</c:v>
                </c:pt>
                <c:pt idx="8382">
                  <c:v>58.208333333333336</c:v>
                </c:pt>
                <c:pt idx="8383">
                  <c:v>58.215277777777779</c:v>
                </c:pt>
                <c:pt idx="8384">
                  <c:v>58.222222222222221</c:v>
                </c:pt>
                <c:pt idx="8385">
                  <c:v>58.229166666666664</c:v>
                </c:pt>
                <c:pt idx="8386">
                  <c:v>58.236111111111114</c:v>
                </c:pt>
                <c:pt idx="8387">
                  <c:v>58.24305555555555</c:v>
                </c:pt>
                <c:pt idx="8388">
                  <c:v>58.25</c:v>
                </c:pt>
                <c:pt idx="8389">
                  <c:v>58.25694444444445</c:v>
                </c:pt>
                <c:pt idx="8390">
                  <c:v>58.263888888888886</c:v>
                </c:pt>
                <c:pt idx="8391">
                  <c:v>58.270833333333336</c:v>
                </c:pt>
                <c:pt idx="8392">
                  <c:v>58.277777777777779</c:v>
                </c:pt>
                <c:pt idx="8393">
                  <c:v>58.284722222222221</c:v>
                </c:pt>
                <c:pt idx="8394">
                  <c:v>58.291666666666664</c:v>
                </c:pt>
                <c:pt idx="8395">
                  <c:v>58.298611111111114</c:v>
                </c:pt>
                <c:pt idx="8396">
                  <c:v>58.30555555555555</c:v>
                </c:pt>
                <c:pt idx="8397">
                  <c:v>58.3125</c:v>
                </c:pt>
                <c:pt idx="8398">
                  <c:v>58.31944444444445</c:v>
                </c:pt>
                <c:pt idx="8399">
                  <c:v>58.326388888888886</c:v>
                </c:pt>
                <c:pt idx="8400">
                  <c:v>58.333333333333336</c:v>
                </c:pt>
                <c:pt idx="8401">
                  <c:v>58.340277777777779</c:v>
                </c:pt>
                <c:pt idx="8402">
                  <c:v>58.347222222222221</c:v>
                </c:pt>
                <c:pt idx="8403">
                  <c:v>58.354166666666664</c:v>
                </c:pt>
                <c:pt idx="8404">
                  <c:v>58.361111111111114</c:v>
                </c:pt>
                <c:pt idx="8405">
                  <c:v>58.36805555555555</c:v>
                </c:pt>
                <c:pt idx="8406">
                  <c:v>58.375</c:v>
                </c:pt>
                <c:pt idx="8407">
                  <c:v>58.38194444444445</c:v>
                </c:pt>
                <c:pt idx="8408">
                  <c:v>58.388888888888886</c:v>
                </c:pt>
                <c:pt idx="8409">
                  <c:v>58.395833333333336</c:v>
                </c:pt>
                <c:pt idx="8410">
                  <c:v>58.402777777777779</c:v>
                </c:pt>
                <c:pt idx="8411">
                  <c:v>58.409722222222221</c:v>
                </c:pt>
                <c:pt idx="8412">
                  <c:v>58.416666666666664</c:v>
                </c:pt>
                <c:pt idx="8413">
                  <c:v>58.423611111111114</c:v>
                </c:pt>
                <c:pt idx="8414">
                  <c:v>58.43055555555555</c:v>
                </c:pt>
                <c:pt idx="8415">
                  <c:v>58.4375</c:v>
                </c:pt>
                <c:pt idx="8416">
                  <c:v>58.44444444444445</c:v>
                </c:pt>
                <c:pt idx="8417">
                  <c:v>58.451388888888886</c:v>
                </c:pt>
                <c:pt idx="8418">
                  <c:v>58.458333333333336</c:v>
                </c:pt>
                <c:pt idx="8419">
                  <c:v>58.465277777777779</c:v>
                </c:pt>
                <c:pt idx="8420">
                  <c:v>58.472222222222221</c:v>
                </c:pt>
                <c:pt idx="8421">
                  <c:v>58.479166666666664</c:v>
                </c:pt>
                <c:pt idx="8422">
                  <c:v>58.486111111111114</c:v>
                </c:pt>
                <c:pt idx="8423">
                  <c:v>58.49305555555555</c:v>
                </c:pt>
                <c:pt idx="8424">
                  <c:v>58.5</c:v>
                </c:pt>
                <c:pt idx="8425">
                  <c:v>58.50694444444445</c:v>
                </c:pt>
                <c:pt idx="8426">
                  <c:v>58.513888888888886</c:v>
                </c:pt>
                <c:pt idx="8427">
                  <c:v>58.520833333333336</c:v>
                </c:pt>
                <c:pt idx="8428">
                  <c:v>58.527777777777779</c:v>
                </c:pt>
                <c:pt idx="8429">
                  <c:v>58.534722222222221</c:v>
                </c:pt>
                <c:pt idx="8430">
                  <c:v>58.541666666666664</c:v>
                </c:pt>
                <c:pt idx="8431">
                  <c:v>58.548611111111114</c:v>
                </c:pt>
                <c:pt idx="8432">
                  <c:v>58.55555555555555</c:v>
                </c:pt>
                <c:pt idx="8433">
                  <c:v>58.5625</c:v>
                </c:pt>
                <c:pt idx="8434">
                  <c:v>58.56944444444445</c:v>
                </c:pt>
                <c:pt idx="8435">
                  <c:v>58.576388888888886</c:v>
                </c:pt>
                <c:pt idx="8436">
                  <c:v>58.583333333333336</c:v>
                </c:pt>
                <c:pt idx="8437">
                  <c:v>58.590277777777779</c:v>
                </c:pt>
                <c:pt idx="8438">
                  <c:v>58.597222222222221</c:v>
                </c:pt>
                <c:pt idx="8439">
                  <c:v>58.604166666666664</c:v>
                </c:pt>
                <c:pt idx="8440">
                  <c:v>58.611111111111114</c:v>
                </c:pt>
                <c:pt idx="8441">
                  <c:v>58.61805555555555</c:v>
                </c:pt>
                <c:pt idx="8442">
                  <c:v>58.625</c:v>
                </c:pt>
                <c:pt idx="8443">
                  <c:v>58.63194444444445</c:v>
                </c:pt>
                <c:pt idx="8444">
                  <c:v>58.638888888888886</c:v>
                </c:pt>
                <c:pt idx="8445">
                  <c:v>58.645833333333336</c:v>
                </c:pt>
                <c:pt idx="8446">
                  <c:v>58.652777777777779</c:v>
                </c:pt>
                <c:pt idx="8447">
                  <c:v>58.659722222222221</c:v>
                </c:pt>
                <c:pt idx="8448">
                  <c:v>58.666666666666664</c:v>
                </c:pt>
                <c:pt idx="8449">
                  <c:v>58.673611111111114</c:v>
                </c:pt>
                <c:pt idx="8450">
                  <c:v>58.68055555555555</c:v>
                </c:pt>
                <c:pt idx="8451">
                  <c:v>58.6875</c:v>
                </c:pt>
                <c:pt idx="8452">
                  <c:v>58.69444444444445</c:v>
                </c:pt>
                <c:pt idx="8453">
                  <c:v>58.701388888888886</c:v>
                </c:pt>
                <c:pt idx="8454">
                  <c:v>58.708333333333336</c:v>
                </c:pt>
                <c:pt idx="8455">
                  <c:v>58.715277777777779</c:v>
                </c:pt>
                <c:pt idx="8456">
                  <c:v>58.722222222222221</c:v>
                </c:pt>
                <c:pt idx="8457">
                  <c:v>58.729166666666664</c:v>
                </c:pt>
                <c:pt idx="8458">
                  <c:v>58.736111111111114</c:v>
                </c:pt>
                <c:pt idx="8459">
                  <c:v>58.74305555555555</c:v>
                </c:pt>
                <c:pt idx="8460">
                  <c:v>58.75</c:v>
                </c:pt>
                <c:pt idx="8461">
                  <c:v>58.75694444444445</c:v>
                </c:pt>
                <c:pt idx="8462">
                  <c:v>58.763888888888886</c:v>
                </c:pt>
                <c:pt idx="8463">
                  <c:v>58.770833333333336</c:v>
                </c:pt>
                <c:pt idx="8464">
                  <c:v>58.777777777777779</c:v>
                </c:pt>
                <c:pt idx="8465">
                  <c:v>58.784722222222221</c:v>
                </c:pt>
                <c:pt idx="8466">
                  <c:v>58.791666666666664</c:v>
                </c:pt>
                <c:pt idx="8467">
                  <c:v>58.798611111111114</c:v>
                </c:pt>
                <c:pt idx="8468">
                  <c:v>58.80555555555555</c:v>
                </c:pt>
                <c:pt idx="8469">
                  <c:v>58.8125</c:v>
                </c:pt>
                <c:pt idx="8470">
                  <c:v>58.81944444444445</c:v>
                </c:pt>
                <c:pt idx="8471">
                  <c:v>58.826388888888886</c:v>
                </c:pt>
                <c:pt idx="8472">
                  <c:v>58.833333333333336</c:v>
                </c:pt>
                <c:pt idx="8473">
                  <c:v>58.840277777777779</c:v>
                </c:pt>
                <c:pt idx="8474">
                  <c:v>58.847222222222221</c:v>
                </c:pt>
                <c:pt idx="8475">
                  <c:v>58.854166666666664</c:v>
                </c:pt>
                <c:pt idx="8476">
                  <c:v>58.861111111111114</c:v>
                </c:pt>
                <c:pt idx="8477">
                  <c:v>58.86805555555555</c:v>
                </c:pt>
                <c:pt idx="8478">
                  <c:v>58.875</c:v>
                </c:pt>
                <c:pt idx="8479">
                  <c:v>58.88194444444445</c:v>
                </c:pt>
                <c:pt idx="8480">
                  <c:v>58.888888888888886</c:v>
                </c:pt>
                <c:pt idx="8481">
                  <c:v>58.895833333333336</c:v>
                </c:pt>
                <c:pt idx="8482">
                  <c:v>58.902777777777779</c:v>
                </c:pt>
                <c:pt idx="8483">
                  <c:v>58.909722222222221</c:v>
                </c:pt>
                <c:pt idx="8484">
                  <c:v>58.916666666666664</c:v>
                </c:pt>
                <c:pt idx="8485">
                  <c:v>58.923611111111114</c:v>
                </c:pt>
                <c:pt idx="8486">
                  <c:v>58.93055555555555</c:v>
                </c:pt>
                <c:pt idx="8487">
                  <c:v>58.9375</c:v>
                </c:pt>
                <c:pt idx="8488">
                  <c:v>58.94444444444445</c:v>
                </c:pt>
                <c:pt idx="8489">
                  <c:v>58.951388888888886</c:v>
                </c:pt>
                <c:pt idx="8490">
                  <c:v>58.958333333333336</c:v>
                </c:pt>
                <c:pt idx="8491">
                  <c:v>58.965277777777779</c:v>
                </c:pt>
                <c:pt idx="8492">
                  <c:v>58.972222222222221</c:v>
                </c:pt>
                <c:pt idx="8493">
                  <c:v>58.979166666666664</c:v>
                </c:pt>
                <c:pt idx="8494">
                  <c:v>58.986111111111114</c:v>
                </c:pt>
                <c:pt idx="8495">
                  <c:v>58.99305555555555</c:v>
                </c:pt>
                <c:pt idx="8496">
                  <c:v>59</c:v>
                </c:pt>
                <c:pt idx="8497">
                  <c:v>59.00694444444445</c:v>
                </c:pt>
                <c:pt idx="8498">
                  <c:v>59.013888888888886</c:v>
                </c:pt>
                <c:pt idx="8499">
                  <c:v>59.020833333333336</c:v>
                </c:pt>
                <c:pt idx="8500">
                  <c:v>59.027777777777779</c:v>
                </c:pt>
                <c:pt idx="8501">
                  <c:v>59.034722222222221</c:v>
                </c:pt>
                <c:pt idx="8502">
                  <c:v>59.041666666666664</c:v>
                </c:pt>
                <c:pt idx="8503">
                  <c:v>59.048611111111114</c:v>
                </c:pt>
                <c:pt idx="8504">
                  <c:v>59.05555555555555</c:v>
                </c:pt>
                <c:pt idx="8505">
                  <c:v>59.0625</c:v>
                </c:pt>
                <c:pt idx="8506">
                  <c:v>59.06944444444445</c:v>
                </c:pt>
                <c:pt idx="8507">
                  <c:v>59.076388888888886</c:v>
                </c:pt>
                <c:pt idx="8508">
                  <c:v>59.083333333333336</c:v>
                </c:pt>
                <c:pt idx="8509">
                  <c:v>59.090277777777779</c:v>
                </c:pt>
                <c:pt idx="8510">
                  <c:v>59.097222222222221</c:v>
                </c:pt>
                <c:pt idx="8511">
                  <c:v>59.104166666666664</c:v>
                </c:pt>
                <c:pt idx="8512">
                  <c:v>59.111111111111114</c:v>
                </c:pt>
                <c:pt idx="8513">
                  <c:v>59.11805555555555</c:v>
                </c:pt>
                <c:pt idx="8514">
                  <c:v>59.125</c:v>
                </c:pt>
                <c:pt idx="8515">
                  <c:v>59.13194444444445</c:v>
                </c:pt>
                <c:pt idx="8516">
                  <c:v>59.138888888888886</c:v>
                </c:pt>
                <c:pt idx="8517">
                  <c:v>59.145833333333336</c:v>
                </c:pt>
                <c:pt idx="8518">
                  <c:v>59.152777777777779</c:v>
                </c:pt>
                <c:pt idx="8519">
                  <c:v>59.159722222222221</c:v>
                </c:pt>
                <c:pt idx="8520">
                  <c:v>59.166666666666664</c:v>
                </c:pt>
                <c:pt idx="8521">
                  <c:v>59.173611111111114</c:v>
                </c:pt>
                <c:pt idx="8522">
                  <c:v>59.18055555555555</c:v>
                </c:pt>
                <c:pt idx="8523">
                  <c:v>59.1875</c:v>
                </c:pt>
                <c:pt idx="8524">
                  <c:v>59.19444444444445</c:v>
                </c:pt>
                <c:pt idx="8525">
                  <c:v>59.201388888888886</c:v>
                </c:pt>
                <c:pt idx="8526">
                  <c:v>59.208333333333336</c:v>
                </c:pt>
                <c:pt idx="8527">
                  <c:v>59.215277777777779</c:v>
                </c:pt>
                <c:pt idx="8528">
                  <c:v>59.222222222222221</c:v>
                </c:pt>
                <c:pt idx="8529">
                  <c:v>59.229166666666664</c:v>
                </c:pt>
                <c:pt idx="8530">
                  <c:v>59.236111111111114</c:v>
                </c:pt>
                <c:pt idx="8531">
                  <c:v>59.24305555555555</c:v>
                </c:pt>
                <c:pt idx="8532">
                  <c:v>59.25</c:v>
                </c:pt>
                <c:pt idx="8533">
                  <c:v>59.25694444444445</c:v>
                </c:pt>
                <c:pt idx="8534">
                  <c:v>59.263888888888886</c:v>
                </c:pt>
                <c:pt idx="8535">
                  <c:v>59.270833333333336</c:v>
                </c:pt>
                <c:pt idx="8536">
                  <c:v>59.277777777777779</c:v>
                </c:pt>
                <c:pt idx="8537">
                  <c:v>59.284722222222221</c:v>
                </c:pt>
                <c:pt idx="8538">
                  <c:v>59.291666666666664</c:v>
                </c:pt>
                <c:pt idx="8539">
                  <c:v>59.298611111111114</c:v>
                </c:pt>
                <c:pt idx="8540">
                  <c:v>59.30555555555555</c:v>
                </c:pt>
                <c:pt idx="8541">
                  <c:v>59.3125</c:v>
                </c:pt>
                <c:pt idx="8542">
                  <c:v>59.31944444444445</c:v>
                </c:pt>
                <c:pt idx="8543">
                  <c:v>59.326388888888886</c:v>
                </c:pt>
                <c:pt idx="8544">
                  <c:v>59.333333333333336</c:v>
                </c:pt>
                <c:pt idx="8545">
                  <c:v>59.340277777777779</c:v>
                </c:pt>
                <c:pt idx="8546">
                  <c:v>59.347222222222221</c:v>
                </c:pt>
                <c:pt idx="8547">
                  <c:v>59.354166666666664</c:v>
                </c:pt>
                <c:pt idx="8548">
                  <c:v>59.361111111111114</c:v>
                </c:pt>
                <c:pt idx="8549">
                  <c:v>59.36805555555555</c:v>
                </c:pt>
                <c:pt idx="8550">
                  <c:v>59.375</c:v>
                </c:pt>
                <c:pt idx="8551">
                  <c:v>59.38194444444445</c:v>
                </c:pt>
                <c:pt idx="8552">
                  <c:v>59.388888888888886</c:v>
                </c:pt>
                <c:pt idx="8553">
                  <c:v>59.395833333333336</c:v>
                </c:pt>
                <c:pt idx="8554">
                  <c:v>59.402777777777779</c:v>
                </c:pt>
                <c:pt idx="8555">
                  <c:v>59.409722222222221</c:v>
                </c:pt>
                <c:pt idx="8556">
                  <c:v>59.416666666666664</c:v>
                </c:pt>
                <c:pt idx="8557">
                  <c:v>59.423611111111114</c:v>
                </c:pt>
                <c:pt idx="8558">
                  <c:v>59.43055555555555</c:v>
                </c:pt>
                <c:pt idx="8559">
                  <c:v>59.4375</c:v>
                </c:pt>
                <c:pt idx="8560">
                  <c:v>59.44444444444445</c:v>
                </c:pt>
                <c:pt idx="8561">
                  <c:v>59.451388888888886</c:v>
                </c:pt>
                <c:pt idx="8562">
                  <c:v>59.458333333333336</c:v>
                </c:pt>
                <c:pt idx="8563">
                  <c:v>59.465277777777779</c:v>
                </c:pt>
                <c:pt idx="8564">
                  <c:v>59.472222222222221</c:v>
                </c:pt>
                <c:pt idx="8565">
                  <c:v>59.479166666666664</c:v>
                </c:pt>
                <c:pt idx="8566">
                  <c:v>59.486111111111114</c:v>
                </c:pt>
                <c:pt idx="8567">
                  <c:v>59.49305555555555</c:v>
                </c:pt>
                <c:pt idx="8568">
                  <c:v>59.5</c:v>
                </c:pt>
                <c:pt idx="8569">
                  <c:v>59.50694444444445</c:v>
                </c:pt>
                <c:pt idx="8570">
                  <c:v>59.513888888888886</c:v>
                </c:pt>
                <c:pt idx="8571">
                  <c:v>59.520833333333336</c:v>
                </c:pt>
                <c:pt idx="8572">
                  <c:v>59.527777777777779</c:v>
                </c:pt>
                <c:pt idx="8573">
                  <c:v>59.534722222222221</c:v>
                </c:pt>
                <c:pt idx="8574">
                  <c:v>59.541666666666664</c:v>
                </c:pt>
                <c:pt idx="8575">
                  <c:v>59.548611111111114</c:v>
                </c:pt>
                <c:pt idx="8576">
                  <c:v>59.55555555555555</c:v>
                </c:pt>
                <c:pt idx="8577">
                  <c:v>59.5625</c:v>
                </c:pt>
                <c:pt idx="8578">
                  <c:v>59.56944444444445</c:v>
                </c:pt>
                <c:pt idx="8579">
                  <c:v>59.576388888888886</c:v>
                </c:pt>
                <c:pt idx="8580">
                  <c:v>59.583333333333336</c:v>
                </c:pt>
                <c:pt idx="8581">
                  <c:v>59.590277777777779</c:v>
                </c:pt>
                <c:pt idx="8582">
                  <c:v>59.597222222222221</c:v>
                </c:pt>
                <c:pt idx="8583">
                  <c:v>59.604166666666664</c:v>
                </c:pt>
                <c:pt idx="8584">
                  <c:v>59.611111111111114</c:v>
                </c:pt>
                <c:pt idx="8585">
                  <c:v>59.61805555555555</c:v>
                </c:pt>
                <c:pt idx="8586">
                  <c:v>59.625</c:v>
                </c:pt>
                <c:pt idx="8587">
                  <c:v>59.63194444444445</c:v>
                </c:pt>
                <c:pt idx="8588">
                  <c:v>59.638888888888886</c:v>
                </c:pt>
                <c:pt idx="8589">
                  <c:v>59.645833333333336</c:v>
                </c:pt>
                <c:pt idx="8590">
                  <c:v>59.652777777777779</c:v>
                </c:pt>
                <c:pt idx="8591">
                  <c:v>59.659722222222221</c:v>
                </c:pt>
                <c:pt idx="8592">
                  <c:v>59.666666666666664</c:v>
                </c:pt>
                <c:pt idx="8593">
                  <c:v>59.673611111111114</c:v>
                </c:pt>
                <c:pt idx="8594">
                  <c:v>59.68055555555555</c:v>
                </c:pt>
                <c:pt idx="8595">
                  <c:v>59.6875</c:v>
                </c:pt>
                <c:pt idx="8596">
                  <c:v>59.69444444444445</c:v>
                </c:pt>
                <c:pt idx="8597">
                  <c:v>59.701388888888886</c:v>
                </c:pt>
                <c:pt idx="8598">
                  <c:v>59.708333333333336</c:v>
                </c:pt>
                <c:pt idx="8599">
                  <c:v>59.715277777777779</c:v>
                </c:pt>
                <c:pt idx="8600">
                  <c:v>59.722222222222221</c:v>
                </c:pt>
                <c:pt idx="8601">
                  <c:v>59.729166666666664</c:v>
                </c:pt>
                <c:pt idx="8602">
                  <c:v>59.736111111111114</c:v>
                </c:pt>
                <c:pt idx="8603">
                  <c:v>59.74305555555555</c:v>
                </c:pt>
                <c:pt idx="8604">
                  <c:v>59.75</c:v>
                </c:pt>
                <c:pt idx="8605">
                  <c:v>59.75694444444445</c:v>
                </c:pt>
                <c:pt idx="8606">
                  <c:v>59.763888888888886</c:v>
                </c:pt>
                <c:pt idx="8607">
                  <c:v>59.770833333333336</c:v>
                </c:pt>
                <c:pt idx="8608">
                  <c:v>59.777777777777779</c:v>
                </c:pt>
                <c:pt idx="8609">
                  <c:v>59.784722222222221</c:v>
                </c:pt>
                <c:pt idx="8610">
                  <c:v>59.791666666666664</c:v>
                </c:pt>
                <c:pt idx="8611">
                  <c:v>59.798611111111114</c:v>
                </c:pt>
                <c:pt idx="8612">
                  <c:v>59.80555555555555</c:v>
                </c:pt>
                <c:pt idx="8613">
                  <c:v>59.8125</c:v>
                </c:pt>
                <c:pt idx="8614">
                  <c:v>59.81944444444445</c:v>
                </c:pt>
                <c:pt idx="8615">
                  <c:v>59.826388888888886</c:v>
                </c:pt>
                <c:pt idx="8616">
                  <c:v>59.833333333333336</c:v>
                </c:pt>
                <c:pt idx="8617">
                  <c:v>59.840277777777779</c:v>
                </c:pt>
                <c:pt idx="8618">
                  <c:v>59.847222222222221</c:v>
                </c:pt>
                <c:pt idx="8619">
                  <c:v>59.854166666666664</c:v>
                </c:pt>
                <c:pt idx="8620">
                  <c:v>59.861111111111114</c:v>
                </c:pt>
                <c:pt idx="8621">
                  <c:v>59.86805555555555</c:v>
                </c:pt>
                <c:pt idx="8622">
                  <c:v>59.875</c:v>
                </c:pt>
                <c:pt idx="8623">
                  <c:v>59.88194444444445</c:v>
                </c:pt>
                <c:pt idx="8624">
                  <c:v>59.888888888888886</c:v>
                </c:pt>
                <c:pt idx="8625">
                  <c:v>59.895833333333336</c:v>
                </c:pt>
                <c:pt idx="8626">
                  <c:v>59.902777777777779</c:v>
                </c:pt>
                <c:pt idx="8627">
                  <c:v>59.909722222222221</c:v>
                </c:pt>
                <c:pt idx="8628">
                  <c:v>59.916666666666664</c:v>
                </c:pt>
                <c:pt idx="8629">
                  <c:v>59.923611111111114</c:v>
                </c:pt>
                <c:pt idx="8630">
                  <c:v>59.93055555555555</c:v>
                </c:pt>
                <c:pt idx="8631">
                  <c:v>59.9375</c:v>
                </c:pt>
                <c:pt idx="8632">
                  <c:v>59.94444444444445</c:v>
                </c:pt>
                <c:pt idx="8633">
                  <c:v>59.951388888888886</c:v>
                </c:pt>
                <c:pt idx="8634">
                  <c:v>59.958333333333336</c:v>
                </c:pt>
                <c:pt idx="8635">
                  <c:v>59.965277777777779</c:v>
                </c:pt>
                <c:pt idx="8636">
                  <c:v>59.972222222222221</c:v>
                </c:pt>
                <c:pt idx="8637">
                  <c:v>59.979166666666664</c:v>
                </c:pt>
                <c:pt idx="8638">
                  <c:v>59.986111111111114</c:v>
                </c:pt>
                <c:pt idx="8639">
                  <c:v>59.99305555555555</c:v>
                </c:pt>
                <c:pt idx="8640">
                  <c:v>60</c:v>
                </c:pt>
                <c:pt idx="8641">
                  <c:v>60.00694444444445</c:v>
                </c:pt>
                <c:pt idx="8642">
                  <c:v>60.013888888888886</c:v>
                </c:pt>
                <c:pt idx="8643">
                  <c:v>60.020833333333336</c:v>
                </c:pt>
                <c:pt idx="8644">
                  <c:v>60.027777777777779</c:v>
                </c:pt>
                <c:pt idx="8645">
                  <c:v>60.034722222222221</c:v>
                </c:pt>
                <c:pt idx="8646">
                  <c:v>60.041666666666664</c:v>
                </c:pt>
                <c:pt idx="8647">
                  <c:v>60.048611111111114</c:v>
                </c:pt>
                <c:pt idx="8648">
                  <c:v>60.05555555555555</c:v>
                </c:pt>
                <c:pt idx="8649">
                  <c:v>60.0625</c:v>
                </c:pt>
                <c:pt idx="8650">
                  <c:v>60.06944444444445</c:v>
                </c:pt>
                <c:pt idx="8651">
                  <c:v>60.076388888888886</c:v>
                </c:pt>
                <c:pt idx="8652">
                  <c:v>60.083333333333336</c:v>
                </c:pt>
                <c:pt idx="8653">
                  <c:v>60.090277777777779</c:v>
                </c:pt>
                <c:pt idx="8654">
                  <c:v>60.097222222222221</c:v>
                </c:pt>
                <c:pt idx="8655">
                  <c:v>60.104166666666664</c:v>
                </c:pt>
                <c:pt idx="8656">
                  <c:v>60.111111111111114</c:v>
                </c:pt>
                <c:pt idx="8657">
                  <c:v>60.11805555555555</c:v>
                </c:pt>
                <c:pt idx="8658">
                  <c:v>60.125</c:v>
                </c:pt>
                <c:pt idx="8659">
                  <c:v>60.13194444444445</c:v>
                </c:pt>
                <c:pt idx="8660">
                  <c:v>60.138888888888886</c:v>
                </c:pt>
                <c:pt idx="8661">
                  <c:v>60.145833333333336</c:v>
                </c:pt>
                <c:pt idx="8662">
                  <c:v>60.152777777777779</c:v>
                </c:pt>
                <c:pt idx="8663">
                  <c:v>60.159722222222221</c:v>
                </c:pt>
                <c:pt idx="8664">
                  <c:v>60.166666666666664</c:v>
                </c:pt>
                <c:pt idx="8665">
                  <c:v>60.173611111111114</c:v>
                </c:pt>
                <c:pt idx="8666">
                  <c:v>60.18055555555555</c:v>
                </c:pt>
                <c:pt idx="8667">
                  <c:v>60.1875</c:v>
                </c:pt>
                <c:pt idx="8668">
                  <c:v>60.19444444444445</c:v>
                </c:pt>
                <c:pt idx="8669">
                  <c:v>60.201388888888886</c:v>
                </c:pt>
                <c:pt idx="8670">
                  <c:v>60.208333333333336</c:v>
                </c:pt>
                <c:pt idx="8671">
                  <c:v>60.215277777777779</c:v>
                </c:pt>
                <c:pt idx="8672">
                  <c:v>60.222222222222221</c:v>
                </c:pt>
                <c:pt idx="8673">
                  <c:v>60.229166666666664</c:v>
                </c:pt>
                <c:pt idx="8674">
                  <c:v>60.236111111111114</c:v>
                </c:pt>
                <c:pt idx="8675">
                  <c:v>60.24305555555555</c:v>
                </c:pt>
                <c:pt idx="8676">
                  <c:v>60.25</c:v>
                </c:pt>
                <c:pt idx="8677">
                  <c:v>60.25694444444445</c:v>
                </c:pt>
                <c:pt idx="8678">
                  <c:v>60.263888888888886</c:v>
                </c:pt>
                <c:pt idx="8679">
                  <c:v>60.270833333333336</c:v>
                </c:pt>
                <c:pt idx="8680">
                  <c:v>60.277777777777779</c:v>
                </c:pt>
                <c:pt idx="8681">
                  <c:v>60.284722222222221</c:v>
                </c:pt>
                <c:pt idx="8682">
                  <c:v>60.291666666666664</c:v>
                </c:pt>
                <c:pt idx="8683">
                  <c:v>60.298611111111114</c:v>
                </c:pt>
                <c:pt idx="8684">
                  <c:v>60.30555555555555</c:v>
                </c:pt>
                <c:pt idx="8685">
                  <c:v>60.3125</c:v>
                </c:pt>
                <c:pt idx="8686">
                  <c:v>60.31944444444445</c:v>
                </c:pt>
                <c:pt idx="8687">
                  <c:v>60.326388888888886</c:v>
                </c:pt>
                <c:pt idx="8688">
                  <c:v>60.333333333333336</c:v>
                </c:pt>
                <c:pt idx="8689">
                  <c:v>60.340277777777779</c:v>
                </c:pt>
                <c:pt idx="8690">
                  <c:v>60.347222222222221</c:v>
                </c:pt>
                <c:pt idx="8691">
                  <c:v>60.354166666666664</c:v>
                </c:pt>
                <c:pt idx="8692">
                  <c:v>60.361111111111114</c:v>
                </c:pt>
                <c:pt idx="8693">
                  <c:v>60.36805555555555</c:v>
                </c:pt>
                <c:pt idx="8694">
                  <c:v>60.375</c:v>
                </c:pt>
                <c:pt idx="8695">
                  <c:v>60.38194444444445</c:v>
                </c:pt>
                <c:pt idx="8696">
                  <c:v>60.388888888888886</c:v>
                </c:pt>
                <c:pt idx="8697">
                  <c:v>60.395833333333336</c:v>
                </c:pt>
                <c:pt idx="8698">
                  <c:v>60.402777777777779</c:v>
                </c:pt>
                <c:pt idx="8699">
                  <c:v>60.409722222222221</c:v>
                </c:pt>
                <c:pt idx="8700">
                  <c:v>60.416666666666664</c:v>
                </c:pt>
                <c:pt idx="8701">
                  <c:v>60.423611111111114</c:v>
                </c:pt>
                <c:pt idx="8702">
                  <c:v>60.43055555555555</c:v>
                </c:pt>
                <c:pt idx="8703">
                  <c:v>60.4375</c:v>
                </c:pt>
                <c:pt idx="8704">
                  <c:v>60.44444444444445</c:v>
                </c:pt>
                <c:pt idx="8705">
                  <c:v>60.451388888888886</c:v>
                </c:pt>
                <c:pt idx="8706">
                  <c:v>60.458333333333336</c:v>
                </c:pt>
                <c:pt idx="8707">
                  <c:v>60.465277777777779</c:v>
                </c:pt>
                <c:pt idx="8708">
                  <c:v>60.472222222222221</c:v>
                </c:pt>
                <c:pt idx="8709">
                  <c:v>60.479166666666664</c:v>
                </c:pt>
                <c:pt idx="8710">
                  <c:v>60.486111111111114</c:v>
                </c:pt>
                <c:pt idx="8711">
                  <c:v>60.49305555555555</c:v>
                </c:pt>
                <c:pt idx="8712">
                  <c:v>60.5</c:v>
                </c:pt>
                <c:pt idx="8713">
                  <c:v>60.50694444444445</c:v>
                </c:pt>
                <c:pt idx="8714">
                  <c:v>60.513888888888886</c:v>
                </c:pt>
                <c:pt idx="8715">
                  <c:v>60.520833333333336</c:v>
                </c:pt>
                <c:pt idx="8716">
                  <c:v>60.527777777777779</c:v>
                </c:pt>
                <c:pt idx="8717">
                  <c:v>60.534722222222221</c:v>
                </c:pt>
                <c:pt idx="8718">
                  <c:v>60.541666666666664</c:v>
                </c:pt>
                <c:pt idx="8719">
                  <c:v>60.548611111111114</c:v>
                </c:pt>
                <c:pt idx="8720">
                  <c:v>60.55555555555555</c:v>
                </c:pt>
                <c:pt idx="8721">
                  <c:v>60.5625</c:v>
                </c:pt>
                <c:pt idx="8722">
                  <c:v>60.56944444444445</c:v>
                </c:pt>
                <c:pt idx="8723">
                  <c:v>60.576388888888886</c:v>
                </c:pt>
                <c:pt idx="8724">
                  <c:v>60.583333333333336</c:v>
                </c:pt>
                <c:pt idx="8725">
                  <c:v>60.590277777777779</c:v>
                </c:pt>
                <c:pt idx="8726">
                  <c:v>60.597222222222221</c:v>
                </c:pt>
                <c:pt idx="8727">
                  <c:v>60.604166666666664</c:v>
                </c:pt>
                <c:pt idx="8728">
                  <c:v>60.611111111111114</c:v>
                </c:pt>
                <c:pt idx="8729">
                  <c:v>60.61805555555555</c:v>
                </c:pt>
                <c:pt idx="8730">
                  <c:v>60.625</c:v>
                </c:pt>
                <c:pt idx="8731">
                  <c:v>60.63194444444445</c:v>
                </c:pt>
                <c:pt idx="8732">
                  <c:v>60.638888888888886</c:v>
                </c:pt>
                <c:pt idx="8733">
                  <c:v>60.645833333333336</c:v>
                </c:pt>
                <c:pt idx="8734">
                  <c:v>60.652777777777779</c:v>
                </c:pt>
                <c:pt idx="8735">
                  <c:v>60.659722222222221</c:v>
                </c:pt>
                <c:pt idx="8736">
                  <c:v>60.666666666666664</c:v>
                </c:pt>
                <c:pt idx="8737">
                  <c:v>60.673611111111114</c:v>
                </c:pt>
                <c:pt idx="8738">
                  <c:v>60.68055555555555</c:v>
                </c:pt>
                <c:pt idx="8739">
                  <c:v>60.6875</c:v>
                </c:pt>
                <c:pt idx="8740">
                  <c:v>60.69444444444445</c:v>
                </c:pt>
                <c:pt idx="8741">
                  <c:v>60.701388888888886</c:v>
                </c:pt>
                <c:pt idx="8742">
                  <c:v>60.708333333333336</c:v>
                </c:pt>
                <c:pt idx="8743">
                  <c:v>60.715277777777779</c:v>
                </c:pt>
                <c:pt idx="8744">
                  <c:v>60.722222222222221</c:v>
                </c:pt>
                <c:pt idx="8745">
                  <c:v>60.729166666666664</c:v>
                </c:pt>
                <c:pt idx="8746">
                  <c:v>60.736111111111114</c:v>
                </c:pt>
                <c:pt idx="8747">
                  <c:v>60.74305555555555</c:v>
                </c:pt>
                <c:pt idx="8748">
                  <c:v>60.75</c:v>
                </c:pt>
                <c:pt idx="8749">
                  <c:v>60.75694444444445</c:v>
                </c:pt>
                <c:pt idx="8750">
                  <c:v>60.763888888888886</c:v>
                </c:pt>
                <c:pt idx="8751">
                  <c:v>60.770833333333336</c:v>
                </c:pt>
                <c:pt idx="8752">
                  <c:v>60.777777777777779</c:v>
                </c:pt>
                <c:pt idx="8753">
                  <c:v>60.784722222222221</c:v>
                </c:pt>
                <c:pt idx="8754">
                  <c:v>60.791666666666664</c:v>
                </c:pt>
                <c:pt idx="8755">
                  <c:v>60.798611111111114</c:v>
                </c:pt>
                <c:pt idx="8756">
                  <c:v>60.80555555555555</c:v>
                </c:pt>
                <c:pt idx="8757">
                  <c:v>60.8125</c:v>
                </c:pt>
                <c:pt idx="8758">
                  <c:v>60.81944444444445</c:v>
                </c:pt>
                <c:pt idx="8759">
                  <c:v>60.826388888888886</c:v>
                </c:pt>
                <c:pt idx="8760">
                  <c:v>60.833333333333336</c:v>
                </c:pt>
                <c:pt idx="8761">
                  <c:v>60.840277777777779</c:v>
                </c:pt>
                <c:pt idx="8762">
                  <c:v>60.847222222222221</c:v>
                </c:pt>
                <c:pt idx="8763">
                  <c:v>60.854166666666664</c:v>
                </c:pt>
                <c:pt idx="8764">
                  <c:v>60.861111111111114</c:v>
                </c:pt>
                <c:pt idx="8765">
                  <c:v>60.86805555555555</c:v>
                </c:pt>
                <c:pt idx="8766">
                  <c:v>60.875</c:v>
                </c:pt>
                <c:pt idx="8767">
                  <c:v>60.88194444444445</c:v>
                </c:pt>
                <c:pt idx="8768">
                  <c:v>60.888888888888886</c:v>
                </c:pt>
                <c:pt idx="8769">
                  <c:v>60.895833333333336</c:v>
                </c:pt>
                <c:pt idx="8770">
                  <c:v>60.902777777777779</c:v>
                </c:pt>
                <c:pt idx="8771">
                  <c:v>60.909722222222221</c:v>
                </c:pt>
                <c:pt idx="8772">
                  <c:v>60.916666666666664</c:v>
                </c:pt>
                <c:pt idx="8773">
                  <c:v>60.923611111111114</c:v>
                </c:pt>
                <c:pt idx="8774">
                  <c:v>60.93055555555555</c:v>
                </c:pt>
                <c:pt idx="8775">
                  <c:v>60.9375</c:v>
                </c:pt>
                <c:pt idx="8776">
                  <c:v>60.94444444444445</c:v>
                </c:pt>
                <c:pt idx="8777">
                  <c:v>60.951388888888886</c:v>
                </c:pt>
                <c:pt idx="8778">
                  <c:v>60.958333333333336</c:v>
                </c:pt>
                <c:pt idx="8779">
                  <c:v>60.965277777777779</c:v>
                </c:pt>
                <c:pt idx="8780">
                  <c:v>60.972222222222221</c:v>
                </c:pt>
                <c:pt idx="8781">
                  <c:v>60.979166666666664</c:v>
                </c:pt>
                <c:pt idx="8782">
                  <c:v>60.986111111111114</c:v>
                </c:pt>
                <c:pt idx="8783">
                  <c:v>60.99305555555555</c:v>
                </c:pt>
                <c:pt idx="8784">
                  <c:v>61</c:v>
                </c:pt>
                <c:pt idx="8785">
                  <c:v>61.00694444444445</c:v>
                </c:pt>
                <c:pt idx="8786">
                  <c:v>61.013888888888886</c:v>
                </c:pt>
                <c:pt idx="8787">
                  <c:v>61.020833333333336</c:v>
                </c:pt>
                <c:pt idx="8788">
                  <c:v>61.027777777777779</c:v>
                </c:pt>
                <c:pt idx="8789">
                  <c:v>61.034722222222221</c:v>
                </c:pt>
                <c:pt idx="8790">
                  <c:v>61.041666666666664</c:v>
                </c:pt>
                <c:pt idx="8791">
                  <c:v>61.048611111111114</c:v>
                </c:pt>
                <c:pt idx="8792">
                  <c:v>61.05555555555555</c:v>
                </c:pt>
                <c:pt idx="8793">
                  <c:v>61.0625</c:v>
                </c:pt>
                <c:pt idx="8794">
                  <c:v>61.06944444444445</c:v>
                </c:pt>
                <c:pt idx="8795">
                  <c:v>61.076388888888886</c:v>
                </c:pt>
                <c:pt idx="8796">
                  <c:v>61.083333333333336</c:v>
                </c:pt>
                <c:pt idx="8797">
                  <c:v>61.090277777777779</c:v>
                </c:pt>
                <c:pt idx="8798">
                  <c:v>61.097222222222221</c:v>
                </c:pt>
                <c:pt idx="8799">
                  <c:v>61.104166666666664</c:v>
                </c:pt>
                <c:pt idx="8800">
                  <c:v>61.111111111111114</c:v>
                </c:pt>
                <c:pt idx="8801">
                  <c:v>61.11805555555555</c:v>
                </c:pt>
                <c:pt idx="8802">
                  <c:v>61.125</c:v>
                </c:pt>
                <c:pt idx="8803">
                  <c:v>61.13194444444445</c:v>
                </c:pt>
                <c:pt idx="8804">
                  <c:v>61.138888888888886</c:v>
                </c:pt>
                <c:pt idx="8805">
                  <c:v>61.145833333333336</c:v>
                </c:pt>
                <c:pt idx="8806">
                  <c:v>61.152777777777779</c:v>
                </c:pt>
                <c:pt idx="8807">
                  <c:v>61.159722222222221</c:v>
                </c:pt>
                <c:pt idx="8808">
                  <c:v>61.166666666666664</c:v>
                </c:pt>
                <c:pt idx="8809">
                  <c:v>61.173611111111114</c:v>
                </c:pt>
                <c:pt idx="8810">
                  <c:v>61.18055555555555</c:v>
                </c:pt>
                <c:pt idx="8811">
                  <c:v>61.1875</c:v>
                </c:pt>
                <c:pt idx="8812">
                  <c:v>61.19444444444445</c:v>
                </c:pt>
                <c:pt idx="8813">
                  <c:v>61.201388888888886</c:v>
                </c:pt>
                <c:pt idx="8814">
                  <c:v>61.208333333333336</c:v>
                </c:pt>
                <c:pt idx="8815">
                  <c:v>61.215277777777779</c:v>
                </c:pt>
                <c:pt idx="8816">
                  <c:v>61.222222222222221</c:v>
                </c:pt>
                <c:pt idx="8817">
                  <c:v>61.229166666666664</c:v>
                </c:pt>
                <c:pt idx="8818">
                  <c:v>61.236111111111114</c:v>
                </c:pt>
                <c:pt idx="8819">
                  <c:v>61.24305555555555</c:v>
                </c:pt>
                <c:pt idx="8820">
                  <c:v>61.25</c:v>
                </c:pt>
                <c:pt idx="8821">
                  <c:v>61.25694444444445</c:v>
                </c:pt>
                <c:pt idx="8822">
                  <c:v>61.263888888888886</c:v>
                </c:pt>
                <c:pt idx="8823">
                  <c:v>61.270833333333336</c:v>
                </c:pt>
                <c:pt idx="8824">
                  <c:v>61.277777777777779</c:v>
                </c:pt>
                <c:pt idx="8825">
                  <c:v>61.284722222222221</c:v>
                </c:pt>
                <c:pt idx="8826">
                  <c:v>61.291666666666664</c:v>
                </c:pt>
                <c:pt idx="8827">
                  <c:v>61.298611111111114</c:v>
                </c:pt>
                <c:pt idx="8828">
                  <c:v>61.30555555555555</c:v>
                </c:pt>
                <c:pt idx="8829">
                  <c:v>61.3125</c:v>
                </c:pt>
                <c:pt idx="8830">
                  <c:v>61.31944444444445</c:v>
                </c:pt>
                <c:pt idx="8831">
                  <c:v>61.326388888888886</c:v>
                </c:pt>
                <c:pt idx="8832">
                  <c:v>61.333333333333336</c:v>
                </c:pt>
                <c:pt idx="8833">
                  <c:v>61.340277777777779</c:v>
                </c:pt>
                <c:pt idx="8834">
                  <c:v>61.347222222222221</c:v>
                </c:pt>
                <c:pt idx="8835">
                  <c:v>61.354166666666664</c:v>
                </c:pt>
                <c:pt idx="8836">
                  <c:v>61.361111111111114</c:v>
                </c:pt>
                <c:pt idx="8837">
                  <c:v>61.36805555555555</c:v>
                </c:pt>
                <c:pt idx="8838">
                  <c:v>61.375</c:v>
                </c:pt>
                <c:pt idx="8839">
                  <c:v>61.38194444444445</c:v>
                </c:pt>
                <c:pt idx="8840">
                  <c:v>61.388888888888886</c:v>
                </c:pt>
                <c:pt idx="8841">
                  <c:v>61.395833333333336</c:v>
                </c:pt>
                <c:pt idx="8842">
                  <c:v>61.402777777777779</c:v>
                </c:pt>
                <c:pt idx="8843">
                  <c:v>61.409722222222221</c:v>
                </c:pt>
                <c:pt idx="8844">
                  <c:v>61.416666666666664</c:v>
                </c:pt>
                <c:pt idx="8845">
                  <c:v>61.423611111111114</c:v>
                </c:pt>
                <c:pt idx="8846">
                  <c:v>61.43055555555555</c:v>
                </c:pt>
                <c:pt idx="8847">
                  <c:v>61.4375</c:v>
                </c:pt>
                <c:pt idx="8848">
                  <c:v>61.44444444444445</c:v>
                </c:pt>
                <c:pt idx="8849">
                  <c:v>61.451388888888886</c:v>
                </c:pt>
                <c:pt idx="8850">
                  <c:v>61.458333333333336</c:v>
                </c:pt>
                <c:pt idx="8851">
                  <c:v>61.465277777777779</c:v>
                </c:pt>
                <c:pt idx="8852">
                  <c:v>61.472222222222221</c:v>
                </c:pt>
                <c:pt idx="8853">
                  <c:v>61.479166666666664</c:v>
                </c:pt>
                <c:pt idx="8854">
                  <c:v>61.486111111111114</c:v>
                </c:pt>
                <c:pt idx="8855">
                  <c:v>61.49305555555555</c:v>
                </c:pt>
                <c:pt idx="8856">
                  <c:v>61.5</c:v>
                </c:pt>
                <c:pt idx="8857">
                  <c:v>61.50694444444445</c:v>
                </c:pt>
                <c:pt idx="8858">
                  <c:v>61.513888888888886</c:v>
                </c:pt>
                <c:pt idx="8859">
                  <c:v>61.520833333333336</c:v>
                </c:pt>
                <c:pt idx="8860">
                  <c:v>61.527777777777779</c:v>
                </c:pt>
                <c:pt idx="8861">
                  <c:v>61.534722222222221</c:v>
                </c:pt>
                <c:pt idx="8862">
                  <c:v>61.541666666666664</c:v>
                </c:pt>
                <c:pt idx="8863">
                  <c:v>61.548611111111114</c:v>
                </c:pt>
                <c:pt idx="8864">
                  <c:v>61.55555555555555</c:v>
                </c:pt>
                <c:pt idx="8865">
                  <c:v>61.5625</c:v>
                </c:pt>
                <c:pt idx="8866">
                  <c:v>61.56944444444445</c:v>
                </c:pt>
                <c:pt idx="8867">
                  <c:v>61.576388888888886</c:v>
                </c:pt>
                <c:pt idx="8868">
                  <c:v>61.583333333333336</c:v>
                </c:pt>
                <c:pt idx="8869">
                  <c:v>61.590277777777779</c:v>
                </c:pt>
                <c:pt idx="8870">
                  <c:v>61.597222222222221</c:v>
                </c:pt>
                <c:pt idx="8871">
                  <c:v>61.604166666666664</c:v>
                </c:pt>
                <c:pt idx="8872">
                  <c:v>61.611111111111114</c:v>
                </c:pt>
                <c:pt idx="8873">
                  <c:v>61.61805555555555</c:v>
                </c:pt>
                <c:pt idx="8874">
                  <c:v>61.625</c:v>
                </c:pt>
                <c:pt idx="8875">
                  <c:v>61.63194444444445</c:v>
                </c:pt>
                <c:pt idx="8876">
                  <c:v>61.638888888888886</c:v>
                </c:pt>
                <c:pt idx="8877">
                  <c:v>61.645833333333336</c:v>
                </c:pt>
                <c:pt idx="8878">
                  <c:v>61.652777777777779</c:v>
                </c:pt>
                <c:pt idx="8879">
                  <c:v>61.659722222222221</c:v>
                </c:pt>
                <c:pt idx="8880">
                  <c:v>61.666666666666664</c:v>
                </c:pt>
                <c:pt idx="8881">
                  <c:v>61.673611111111114</c:v>
                </c:pt>
                <c:pt idx="8882">
                  <c:v>61.68055555555555</c:v>
                </c:pt>
                <c:pt idx="8883">
                  <c:v>61.6875</c:v>
                </c:pt>
                <c:pt idx="8884">
                  <c:v>61.69444444444445</c:v>
                </c:pt>
                <c:pt idx="8885">
                  <c:v>61.701388888888886</c:v>
                </c:pt>
                <c:pt idx="8886">
                  <c:v>61.708333333333336</c:v>
                </c:pt>
                <c:pt idx="8887">
                  <c:v>61.715277777777779</c:v>
                </c:pt>
                <c:pt idx="8888">
                  <c:v>61.722222222222221</c:v>
                </c:pt>
                <c:pt idx="8889">
                  <c:v>61.729166666666664</c:v>
                </c:pt>
                <c:pt idx="8890">
                  <c:v>61.736111111111114</c:v>
                </c:pt>
                <c:pt idx="8891">
                  <c:v>61.74305555555555</c:v>
                </c:pt>
                <c:pt idx="8892">
                  <c:v>61.75</c:v>
                </c:pt>
                <c:pt idx="8893">
                  <c:v>61.75694444444445</c:v>
                </c:pt>
                <c:pt idx="8894">
                  <c:v>61.763888888888886</c:v>
                </c:pt>
                <c:pt idx="8895">
                  <c:v>61.770833333333336</c:v>
                </c:pt>
                <c:pt idx="8896">
                  <c:v>61.777777777777779</c:v>
                </c:pt>
                <c:pt idx="8897">
                  <c:v>61.784722222222221</c:v>
                </c:pt>
                <c:pt idx="8898">
                  <c:v>61.791666666666664</c:v>
                </c:pt>
                <c:pt idx="8899">
                  <c:v>61.798611111111114</c:v>
                </c:pt>
                <c:pt idx="8900">
                  <c:v>61.80555555555555</c:v>
                </c:pt>
                <c:pt idx="8901">
                  <c:v>61.8125</c:v>
                </c:pt>
                <c:pt idx="8902">
                  <c:v>61.81944444444445</c:v>
                </c:pt>
                <c:pt idx="8903">
                  <c:v>61.826388888888886</c:v>
                </c:pt>
                <c:pt idx="8904">
                  <c:v>61.833333333333336</c:v>
                </c:pt>
                <c:pt idx="8905">
                  <c:v>61.840277777777779</c:v>
                </c:pt>
                <c:pt idx="8906">
                  <c:v>61.847222222222221</c:v>
                </c:pt>
                <c:pt idx="8907">
                  <c:v>61.854166666666664</c:v>
                </c:pt>
                <c:pt idx="8908">
                  <c:v>61.861111111111114</c:v>
                </c:pt>
                <c:pt idx="8909">
                  <c:v>61.86805555555555</c:v>
                </c:pt>
                <c:pt idx="8910">
                  <c:v>61.875</c:v>
                </c:pt>
                <c:pt idx="8911">
                  <c:v>61.88194444444445</c:v>
                </c:pt>
                <c:pt idx="8912">
                  <c:v>61.888888888888886</c:v>
                </c:pt>
                <c:pt idx="8913">
                  <c:v>61.895833333333336</c:v>
                </c:pt>
                <c:pt idx="8914">
                  <c:v>61.902777777777779</c:v>
                </c:pt>
                <c:pt idx="8915">
                  <c:v>61.909722222222221</c:v>
                </c:pt>
                <c:pt idx="8916">
                  <c:v>61.916666666666664</c:v>
                </c:pt>
                <c:pt idx="8917">
                  <c:v>61.923611111111114</c:v>
                </c:pt>
                <c:pt idx="8918">
                  <c:v>61.93055555555555</c:v>
                </c:pt>
                <c:pt idx="8919">
                  <c:v>61.9375</c:v>
                </c:pt>
                <c:pt idx="8920">
                  <c:v>61.94444444444445</c:v>
                </c:pt>
                <c:pt idx="8921">
                  <c:v>61.951388888888886</c:v>
                </c:pt>
                <c:pt idx="8922">
                  <c:v>61.958333333333336</c:v>
                </c:pt>
                <c:pt idx="8923">
                  <c:v>61.965277777777779</c:v>
                </c:pt>
                <c:pt idx="8924">
                  <c:v>61.972222222222221</c:v>
                </c:pt>
                <c:pt idx="8925">
                  <c:v>61.979166666666664</c:v>
                </c:pt>
                <c:pt idx="8926">
                  <c:v>61.986111111111114</c:v>
                </c:pt>
                <c:pt idx="8927">
                  <c:v>61.99305555555555</c:v>
                </c:pt>
                <c:pt idx="8928">
                  <c:v>62</c:v>
                </c:pt>
                <c:pt idx="8929">
                  <c:v>62.00694444444445</c:v>
                </c:pt>
                <c:pt idx="8930">
                  <c:v>62.013888888888886</c:v>
                </c:pt>
                <c:pt idx="8931">
                  <c:v>62.020833333333336</c:v>
                </c:pt>
                <c:pt idx="8932">
                  <c:v>62.027777777777779</c:v>
                </c:pt>
                <c:pt idx="8933">
                  <c:v>62.034722222222221</c:v>
                </c:pt>
                <c:pt idx="8934">
                  <c:v>62.041666666666664</c:v>
                </c:pt>
                <c:pt idx="8935">
                  <c:v>62.048611111111114</c:v>
                </c:pt>
                <c:pt idx="8936">
                  <c:v>62.05555555555555</c:v>
                </c:pt>
                <c:pt idx="8937">
                  <c:v>62.0625</c:v>
                </c:pt>
                <c:pt idx="8938">
                  <c:v>62.06944444444445</c:v>
                </c:pt>
                <c:pt idx="8939">
                  <c:v>62.076388888888886</c:v>
                </c:pt>
                <c:pt idx="8940">
                  <c:v>62.083333333333336</c:v>
                </c:pt>
                <c:pt idx="8941">
                  <c:v>62.090277777777779</c:v>
                </c:pt>
                <c:pt idx="8942">
                  <c:v>62.097222222222221</c:v>
                </c:pt>
                <c:pt idx="8943">
                  <c:v>62.104166666666664</c:v>
                </c:pt>
                <c:pt idx="8944">
                  <c:v>62.111111111111114</c:v>
                </c:pt>
                <c:pt idx="8945">
                  <c:v>62.11805555555555</c:v>
                </c:pt>
                <c:pt idx="8946">
                  <c:v>62.125</c:v>
                </c:pt>
                <c:pt idx="8947">
                  <c:v>62.13194444444445</c:v>
                </c:pt>
                <c:pt idx="8948">
                  <c:v>62.138888888888886</c:v>
                </c:pt>
                <c:pt idx="8949">
                  <c:v>62.145833333333336</c:v>
                </c:pt>
                <c:pt idx="8950">
                  <c:v>62.152777777777779</c:v>
                </c:pt>
                <c:pt idx="8951">
                  <c:v>62.159722222222221</c:v>
                </c:pt>
                <c:pt idx="8952">
                  <c:v>62.166666666666664</c:v>
                </c:pt>
                <c:pt idx="8953">
                  <c:v>62.173611111111114</c:v>
                </c:pt>
                <c:pt idx="8954">
                  <c:v>62.18055555555555</c:v>
                </c:pt>
                <c:pt idx="8955">
                  <c:v>62.1875</c:v>
                </c:pt>
                <c:pt idx="8956">
                  <c:v>62.19444444444445</c:v>
                </c:pt>
                <c:pt idx="8957">
                  <c:v>62.201388888888886</c:v>
                </c:pt>
                <c:pt idx="8958">
                  <c:v>62.208333333333336</c:v>
                </c:pt>
                <c:pt idx="8959">
                  <c:v>62.215277777777779</c:v>
                </c:pt>
                <c:pt idx="8960">
                  <c:v>62.222222222222221</c:v>
                </c:pt>
                <c:pt idx="8961">
                  <c:v>62.229166666666664</c:v>
                </c:pt>
                <c:pt idx="8962">
                  <c:v>62.236111111111114</c:v>
                </c:pt>
                <c:pt idx="8963">
                  <c:v>62.24305555555555</c:v>
                </c:pt>
                <c:pt idx="8964">
                  <c:v>62.25</c:v>
                </c:pt>
                <c:pt idx="8965">
                  <c:v>62.25694444444445</c:v>
                </c:pt>
                <c:pt idx="8966">
                  <c:v>62.263888888888886</c:v>
                </c:pt>
                <c:pt idx="8967">
                  <c:v>62.270833333333336</c:v>
                </c:pt>
                <c:pt idx="8968">
                  <c:v>62.277777777777779</c:v>
                </c:pt>
                <c:pt idx="8969">
                  <c:v>62.284722222222221</c:v>
                </c:pt>
                <c:pt idx="8970">
                  <c:v>62.291666666666664</c:v>
                </c:pt>
                <c:pt idx="8971">
                  <c:v>62.298611111111114</c:v>
                </c:pt>
                <c:pt idx="8972">
                  <c:v>62.30555555555555</c:v>
                </c:pt>
                <c:pt idx="8973">
                  <c:v>62.3125</c:v>
                </c:pt>
                <c:pt idx="8974">
                  <c:v>62.31944444444445</c:v>
                </c:pt>
                <c:pt idx="8975">
                  <c:v>62.326388888888886</c:v>
                </c:pt>
                <c:pt idx="8976">
                  <c:v>62.333333333333336</c:v>
                </c:pt>
                <c:pt idx="8977">
                  <c:v>62.340277777777779</c:v>
                </c:pt>
                <c:pt idx="8978">
                  <c:v>62.347222222222221</c:v>
                </c:pt>
                <c:pt idx="8979">
                  <c:v>62.354166666666664</c:v>
                </c:pt>
                <c:pt idx="8980">
                  <c:v>62.361111111111114</c:v>
                </c:pt>
                <c:pt idx="8981">
                  <c:v>62.36805555555555</c:v>
                </c:pt>
                <c:pt idx="8982">
                  <c:v>62.375</c:v>
                </c:pt>
                <c:pt idx="8983">
                  <c:v>62.38194444444445</c:v>
                </c:pt>
                <c:pt idx="8984">
                  <c:v>62.388888888888886</c:v>
                </c:pt>
                <c:pt idx="8985">
                  <c:v>62.395833333333336</c:v>
                </c:pt>
                <c:pt idx="8986">
                  <c:v>62.402777777777779</c:v>
                </c:pt>
                <c:pt idx="8987">
                  <c:v>62.409722222222221</c:v>
                </c:pt>
                <c:pt idx="8988">
                  <c:v>62.416666666666664</c:v>
                </c:pt>
                <c:pt idx="8989">
                  <c:v>62.423611111111114</c:v>
                </c:pt>
                <c:pt idx="8990">
                  <c:v>62.43055555555555</c:v>
                </c:pt>
                <c:pt idx="8991">
                  <c:v>62.4375</c:v>
                </c:pt>
                <c:pt idx="8992">
                  <c:v>62.44444444444445</c:v>
                </c:pt>
                <c:pt idx="8993">
                  <c:v>62.451388888888886</c:v>
                </c:pt>
                <c:pt idx="8994">
                  <c:v>62.458333333333336</c:v>
                </c:pt>
                <c:pt idx="8995">
                  <c:v>62.465277777777779</c:v>
                </c:pt>
                <c:pt idx="8996">
                  <c:v>62.472222222222221</c:v>
                </c:pt>
                <c:pt idx="8997">
                  <c:v>62.479166666666664</c:v>
                </c:pt>
                <c:pt idx="8998">
                  <c:v>62.486111111111114</c:v>
                </c:pt>
                <c:pt idx="8999">
                  <c:v>62.49305555555555</c:v>
                </c:pt>
                <c:pt idx="9000">
                  <c:v>62.5</c:v>
                </c:pt>
                <c:pt idx="9001">
                  <c:v>62.50694444444445</c:v>
                </c:pt>
                <c:pt idx="9002">
                  <c:v>62.513888888888886</c:v>
                </c:pt>
                <c:pt idx="9003">
                  <c:v>62.520833333333336</c:v>
                </c:pt>
                <c:pt idx="9004">
                  <c:v>62.527777777777779</c:v>
                </c:pt>
                <c:pt idx="9005">
                  <c:v>62.534722222222221</c:v>
                </c:pt>
                <c:pt idx="9006">
                  <c:v>62.541666666666664</c:v>
                </c:pt>
                <c:pt idx="9007">
                  <c:v>62.548611111111114</c:v>
                </c:pt>
                <c:pt idx="9008">
                  <c:v>62.55555555555555</c:v>
                </c:pt>
                <c:pt idx="9009">
                  <c:v>62.5625</c:v>
                </c:pt>
                <c:pt idx="9010">
                  <c:v>62.56944444444445</c:v>
                </c:pt>
                <c:pt idx="9011">
                  <c:v>62.576388888888886</c:v>
                </c:pt>
                <c:pt idx="9012">
                  <c:v>62.583333333333336</c:v>
                </c:pt>
                <c:pt idx="9013">
                  <c:v>62.590277777777779</c:v>
                </c:pt>
                <c:pt idx="9014">
                  <c:v>62.597222222222221</c:v>
                </c:pt>
                <c:pt idx="9015">
                  <c:v>62.604166666666664</c:v>
                </c:pt>
                <c:pt idx="9016">
                  <c:v>62.611111111111114</c:v>
                </c:pt>
                <c:pt idx="9017">
                  <c:v>62.61805555555555</c:v>
                </c:pt>
                <c:pt idx="9018">
                  <c:v>62.625</c:v>
                </c:pt>
                <c:pt idx="9019">
                  <c:v>62.63194444444445</c:v>
                </c:pt>
                <c:pt idx="9020">
                  <c:v>62.638888888888886</c:v>
                </c:pt>
                <c:pt idx="9021">
                  <c:v>62.645833333333336</c:v>
                </c:pt>
                <c:pt idx="9022">
                  <c:v>62.652777777777779</c:v>
                </c:pt>
                <c:pt idx="9023">
                  <c:v>62.659722222222221</c:v>
                </c:pt>
                <c:pt idx="9024">
                  <c:v>62.666666666666664</c:v>
                </c:pt>
                <c:pt idx="9025">
                  <c:v>62.673611111111114</c:v>
                </c:pt>
                <c:pt idx="9026">
                  <c:v>62.68055555555555</c:v>
                </c:pt>
                <c:pt idx="9027">
                  <c:v>62.6875</c:v>
                </c:pt>
                <c:pt idx="9028">
                  <c:v>62.69444444444445</c:v>
                </c:pt>
                <c:pt idx="9029">
                  <c:v>62.701388888888886</c:v>
                </c:pt>
                <c:pt idx="9030">
                  <c:v>62.708333333333336</c:v>
                </c:pt>
                <c:pt idx="9031">
                  <c:v>62.715277777777779</c:v>
                </c:pt>
                <c:pt idx="9032">
                  <c:v>62.722222222222221</c:v>
                </c:pt>
                <c:pt idx="9033">
                  <c:v>62.729166666666664</c:v>
                </c:pt>
                <c:pt idx="9034">
                  <c:v>62.736111111111114</c:v>
                </c:pt>
                <c:pt idx="9035">
                  <c:v>62.74305555555555</c:v>
                </c:pt>
                <c:pt idx="9036">
                  <c:v>62.75</c:v>
                </c:pt>
                <c:pt idx="9037">
                  <c:v>62.75694444444445</c:v>
                </c:pt>
                <c:pt idx="9038">
                  <c:v>62.763888888888886</c:v>
                </c:pt>
                <c:pt idx="9039">
                  <c:v>62.770833333333336</c:v>
                </c:pt>
                <c:pt idx="9040">
                  <c:v>62.777777777777779</c:v>
                </c:pt>
                <c:pt idx="9041">
                  <c:v>62.784722222222221</c:v>
                </c:pt>
                <c:pt idx="9042">
                  <c:v>62.791666666666664</c:v>
                </c:pt>
                <c:pt idx="9043">
                  <c:v>62.798611111111114</c:v>
                </c:pt>
                <c:pt idx="9044">
                  <c:v>62.80555555555555</c:v>
                </c:pt>
                <c:pt idx="9045">
                  <c:v>62.8125</c:v>
                </c:pt>
                <c:pt idx="9046">
                  <c:v>62.81944444444445</c:v>
                </c:pt>
                <c:pt idx="9047">
                  <c:v>62.826388888888886</c:v>
                </c:pt>
                <c:pt idx="9048">
                  <c:v>62.833333333333336</c:v>
                </c:pt>
                <c:pt idx="9049">
                  <c:v>62.840277777777779</c:v>
                </c:pt>
                <c:pt idx="9050">
                  <c:v>62.847222222222221</c:v>
                </c:pt>
                <c:pt idx="9051">
                  <c:v>62.854166666666664</c:v>
                </c:pt>
                <c:pt idx="9052">
                  <c:v>62.861111111111114</c:v>
                </c:pt>
                <c:pt idx="9053">
                  <c:v>62.86805555555555</c:v>
                </c:pt>
                <c:pt idx="9054">
                  <c:v>62.875</c:v>
                </c:pt>
                <c:pt idx="9055">
                  <c:v>62.88194444444445</c:v>
                </c:pt>
                <c:pt idx="9056">
                  <c:v>62.888888888888886</c:v>
                </c:pt>
                <c:pt idx="9057">
                  <c:v>62.895833333333336</c:v>
                </c:pt>
                <c:pt idx="9058">
                  <c:v>62.902777777777779</c:v>
                </c:pt>
                <c:pt idx="9059">
                  <c:v>62.909722222222221</c:v>
                </c:pt>
                <c:pt idx="9060">
                  <c:v>62.916666666666664</c:v>
                </c:pt>
                <c:pt idx="9061">
                  <c:v>62.923611111111114</c:v>
                </c:pt>
                <c:pt idx="9062">
                  <c:v>62.93055555555555</c:v>
                </c:pt>
                <c:pt idx="9063">
                  <c:v>62.9375</c:v>
                </c:pt>
                <c:pt idx="9064">
                  <c:v>62.94444444444445</c:v>
                </c:pt>
                <c:pt idx="9065">
                  <c:v>62.951388888888886</c:v>
                </c:pt>
                <c:pt idx="9066">
                  <c:v>62.958333333333336</c:v>
                </c:pt>
                <c:pt idx="9067">
                  <c:v>62.965277777777779</c:v>
                </c:pt>
                <c:pt idx="9068">
                  <c:v>62.972222222222221</c:v>
                </c:pt>
                <c:pt idx="9069">
                  <c:v>62.979166666666664</c:v>
                </c:pt>
                <c:pt idx="9070">
                  <c:v>62.986111111111114</c:v>
                </c:pt>
                <c:pt idx="9071">
                  <c:v>62.99305555555555</c:v>
                </c:pt>
                <c:pt idx="9072">
                  <c:v>63</c:v>
                </c:pt>
                <c:pt idx="9073">
                  <c:v>63.00694444444445</c:v>
                </c:pt>
                <c:pt idx="9074">
                  <c:v>63.013888888888886</c:v>
                </c:pt>
                <c:pt idx="9075">
                  <c:v>63.020833333333336</c:v>
                </c:pt>
                <c:pt idx="9076">
                  <c:v>63.027777777777779</c:v>
                </c:pt>
                <c:pt idx="9077">
                  <c:v>63.034722222222221</c:v>
                </c:pt>
                <c:pt idx="9078">
                  <c:v>63.041666666666664</c:v>
                </c:pt>
                <c:pt idx="9079">
                  <c:v>63.048611111111114</c:v>
                </c:pt>
                <c:pt idx="9080">
                  <c:v>63.05555555555555</c:v>
                </c:pt>
                <c:pt idx="9081">
                  <c:v>63.0625</c:v>
                </c:pt>
                <c:pt idx="9082">
                  <c:v>63.06944444444445</c:v>
                </c:pt>
                <c:pt idx="9083">
                  <c:v>63.076388888888886</c:v>
                </c:pt>
                <c:pt idx="9084">
                  <c:v>63.083333333333336</c:v>
                </c:pt>
                <c:pt idx="9085">
                  <c:v>63.090277777777779</c:v>
                </c:pt>
                <c:pt idx="9086">
                  <c:v>63.097222222222221</c:v>
                </c:pt>
                <c:pt idx="9087">
                  <c:v>63.104166666666664</c:v>
                </c:pt>
                <c:pt idx="9088">
                  <c:v>63.111111111111114</c:v>
                </c:pt>
                <c:pt idx="9089">
                  <c:v>63.11805555555555</c:v>
                </c:pt>
                <c:pt idx="9090">
                  <c:v>63.125</c:v>
                </c:pt>
                <c:pt idx="9091">
                  <c:v>63.13194444444445</c:v>
                </c:pt>
                <c:pt idx="9092">
                  <c:v>63.138888888888886</c:v>
                </c:pt>
                <c:pt idx="9093">
                  <c:v>63.145833333333336</c:v>
                </c:pt>
                <c:pt idx="9094">
                  <c:v>63.152777777777779</c:v>
                </c:pt>
                <c:pt idx="9095">
                  <c:v>63.159722222222221</c:v>
                </c:pt>
                <c:pt idx="9096">
                  <c:v>63.166666666666664</c:v>
                </c:pt>
                <c:pt idx="9097">
                  <c:v>63.173611111111114</c:v>
                </c:pt>
                <c:pt idx="9098">
                  <c:v>63.18055555555555</c:v>
                </c:pt>
                <c:pt idx="9099">
                  <c:v>63.1875</c:v>
                </c:pt>
                <c:pt idx="9100">
                  <c:v>63.19444444444445</c:v>
                </c:pt>
                <c:pt idx="9101">
                  <c:v>63.201388888888886</c:v>
                </c:pt>
                <c:pt idx="9102">
                  <c:v>63.208333333333336</c:v>
                </c:pt>
                <c:pt idx="9103">
                  <c:v>63.215277777777779</c:v>
                </c:pt>
                <c:pt idx="9104">
                  <c:v>63.222222222222221</c:v>
                </c:pt>
                <c:pt idx="9105">
                  <c:v>63.229166666666664</c:v>
                </c:pt>
                <c:pt idx="9106">
                  <c:v>63.236111111111114</c:v>
                </c:pt>
                <c:pt idx="9107">
                  <c:v>63.24305555555555</c:v>
                </c:pt>
                <c:pt idx="9108">
                  <c:v>63.25</c:v>
                </c:pt>
                <c:pt idx="9109">
                  <c:v>63.25694444444445</c:v>
                </c:pt>
                <c:pt idx="9110">
                  <c:v>63.263888888888886</c:v>
                </c:pt>
                <c:pt idx="9111">
                  <c:v>63.270833333333336</c:v>
                </c:pt>
                <c:pt idx="9112">
                  <c:v>63.277777777777779</c:v>
                </c:pt>
                <c:pt idx="9113">
                  <c:v>63.284722222222221</c:v>
                </c:pt>
                <c:pt idx="9114">
                  <c:v>63.291666666666664</c:v>
                </c:pt>
                <c:pt idx="9115">
                  <c:v>63.298611111111114</c:v>
                </c:pt>
                <c:pt idx="9116">
                  <c:v>63.30555555555555</c:v>
                </c:pt>
                <c:pt idx="9117">
                  <c:v>63.3125</c:v>
                </c:pt>
                <c:pt idx="9118">
                  <c:v>63.31944444444445</c:v>
                </c:pt>
                <c:pt idx="9119">
                  <c:v>63.326388888888886</c:v>
                </c:pt>
                <c:pt idx="9120">
                  <c:v>63.333333333333336</c:v>
                </c:pt>
                <c:pt idx="9121">
                  <c:v>63.340277777777779</c:v>
                </c:pt>
                <c:pt idx="9122">
                  <c:v>63.347222222222221</c:v>
                </c:pt>
                <c:pt idx="9123">
                  <c:v>63.354166666666664</c:v>
                </c:pt>
                <c:pt idx="9124">
                  <c:v>63.361111111111114</c:v>
                </c:pt>
                <c:pt idx="9125">
                  <c:v>63.36805555555555</c:v>
                </c:pt>
                <c:pt idx="9126">
                  <c:v>63.375</c:v>
                </c:pt>
                <c:pt idx="9127">
                  <c:v>63.38194444444445</c:v>
                </c:pt>
                <c:pt idx="9128">
                  <c:v>63.388888888888886</c:v>
                </c:pt>
                <c:pt idx="9129">
                  <c:v>63.395833333333336</c:v>
                </c:pt>
                <c:pt idx="9130">
                  <c:v>63.402777777777779</c:v>
                </c:pt>
                <c:pt idx="9131">
                  <c:v>63.409722222222221</c:v>
                </c:pt>
                <c:pt idx="9132">
                  <c:v>63.416666666666664</c:v>
                </c:pt>
                <c:pt idx="9133">
                  <c:v>63.423611111111114</c:v>
                </c:pt>
                <c:pt idx="9134">
                  <c:v>63.43055555555555</c:v>
                </c:pt>
                <c:pt idx="9135">
                  <c:v>63.4375</c:v>
                </c:pt>
                <c:pt idx="9136">
                  <c:v>63.44444444444445</c:v>
                </c:pt>
                <c:pt idx="9137">
                  <c:v>63.451388888888886</c:v>
                </c:pt>
                <c:pt idx="9138">
                  <c:v>63.458333333333336</c:v>
                </c:pt>
                <c:pt idx="9139">
                  <c:v>63.465277777777779</c:v>
                </c:pt>
                <c:pt idx="9140">
                  <c:v>63.472222222222221</c:v>
                </c:pt>
                <c:pt idx="9141">
                  <c:v>63.479166666666664</c:v>
                </c:pt>
                <c:pt idx="9142">
                  <c:v>63.486111111111114</c:v>
                </c:pt>
                <c:pt idx="9143">
                  <c:v>63.49305555555555</c:v>
                </c:pt>
                <c:pt idx="9144">
                  <c:v>63.5</c:v>
                </c:pt>
              </c:numCache>
            </c:numRef>
          </c:xVal>
          <c:yVal>
            <c:numRef>
              <c:f>'El_Seibo_Res Empty'!$J$4:$J$9148</c:f>
              <c:numCache>
                <c:formatCode>0</c:formatCode>
                <c:ptCount val="914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2.8316846999999999E-3</c:v>
                </c:pt>
                <c:pt idx="51">
                  <c:v>5.6633693999999998E-3</c:v>
                </c:pt>
                <c:pt idx="52">
                  <c:v>1.41584235E-2</c:v>
                </c:pt>
                <c:pt idx="53">
                  <c:v>2.2653477599999999E-2</c:v>
                </c:pt>
                <c:pt idx="54">
                  <c:v>3.9643585799999999E-2</c:v>
                </c:pt>
                <c:pt idx="55">
                  <c:v>6.2297063400000005E-2</c:v>
                </c:pt>
                <c:pt idx="56">
                  <c:v>9.627727979999999E-2</c:v>
                </c:pt>
                <c:pt idx="57">
                  <c:v>0.14441591969999998</c:v>
                </c:pt>
                <c:pt idx="58">
                  <c:v>0.2067129831</c:v>
                </c:pt>
                <c:pt idx="59">
                  <c:v>0.28883183939999996</c:v>
                </c:pt>
                <c:pt idx="60">
                  <c:v>0.39926754269999998</c:v>
                </c:pt>
                <c:pt idx="61">
                  <c:v>0.53802009299999998</c:v>
                </c:pt>
                <c:pt idx="62">
                  <c:v>0.71075285970000002</c:v>
                </c:pt>
                <c:pt idx="63">
                  <c:v>0.92596089690000005</c:v>
                </c:pt>
                <c:pt idx="64">
                  <c:v>1.1921392586999999</c:v>
                </c:pt>
                <c:pt idx="65">
                  <c:v>1.5149513145</c:v>
                </c:pt>
                <c:pt idx="66">
                  <c:v>1.727327667</c:v>
                </c:pt>
                <c:pt idx="67">
                  <c:v>1.9283772806999997</c:v>
                </c:pt>
                <c:pt idx="68">
                  <c:v>2.1719021649000001</c:v>
                </c:pt>
                <c:pt idx="69">
                  <c:v>2.4635656889999997</c:v>
                </c:pt>
                <c:pt idx="70">
                  <c:v>2.8118629070999996</c:v>
                </c:pt>
                <c:pt idx="71">
                  <c:v>3.2281205580000001</c:v>
                </c:pt>
                <c:pt idx="72">
                  <c:v>3.7236653805</c:v>
                </c:pt>
                <c:pt idx="73">
                  <c:v>3.8199426603000002</c:v>
                </c:pt>
                <c:pt idx="74">
                  <c:v>3.9502001564999998</c:v>
                </c:pt>
                <c:pt idx="75">
                  <c:v>4.1201012385000002</c:v>
                </c:pt>
                <c:pt idx="76">
                  <c:v>4.3438043298000002</c:v>
                </c:pt>
                <c:pt idx="77">
                  <c:v>4.6213094303999993</c:v>
                </c:pt>
                <c:pt idx="78">
                  <c:v>4.9667749637999998</c:v>
                </c:pt>
                <c:pt idx="79">
                  <c:v>5.1026958293999991</c:v>
                </c:pt>
                <c:pt idx="80">
                  <c:v>5.2187949021</c:v>
                </c:pt>
                <c:pt idx="81">
                  <c:v>5.3490523982999996</c:v>
                </c:pt>
                <c:pt idx="82">
                  <c:v>5.5019633721000005</c:v>
                </c:pt>
                <c:pt idx="83">
                  <c:v>5.6718644541000005</c:v>
                </c:pt>
                <c:pt idx="84">
                  <c:v>5.8615873289999998</c:v>
                </c:pt>
                <c:pt idx="85">
                  <c:v>6.0513102038999991</c:v>
                </c:pt>
                <c:pt idx="86">
                  <c:v>6.1277656907999996</c:v>
                </c:pt>
                <c:pt idx="87">
                  <c:v>6.2070528623999994</c:v>
                </c:pt>
                <c:pt idx="88">
                  <c:v>6.2948350881000001</c:v>
                </c:pt>
                <c:pt idx="89">
                  <c:v>6.3854489985000003</c:v>
                </c:pt>
                <c:pt idx="90">
                  <c:v>6.4817262783</c:v>
                </c:pt>
                <c:pt idx="91">
                  <c:v>6.5808352428000001</c:v>
                </c:pt>
                <c:pt idx="92">
                  <c:v>6.6827758919999996</c:v>
                </c:pt>
                <c:pt idx="93">
                  <c:v>6.7875482258999993</c:v>
                </c:pt>
                <c:pt idx="94">
                  <c:v>6.8951522445000002</c:v>
                </c:pt>
                <c:pt idx="95">
                  <c:v>6.9546176231999999</c:v>
                </c:pt>
                <c:pt idx="96">
                  <c:v>7.0055879477999996</c:v>
                </c:pt>
                <c:pt idx="97">
                  <c:v>7.0593899571000005</c:v>
                </c:pt>
                <c:pt idx="98">
                  <c:v>7.1103602816999993</c:v>
                </c:pt>
                <c:pt idx="99">
                  <c:v>7.1613306063</c:v>
                </c:pt>
                <c:pt idx="100">
                  <c:v>7.2123009308999997</c:v>
                </c:pt>
                <c:pt idx="101">
                  <c:v>7.2632712554999994</c:v>
                </c:pt>
                <c:pt idx="102">
                  <c:v>7.3142415801</c:v>
                </c:pt>
                <c:pt idx="103">
                  <c:v>7.3623802199999995</c:v>
                </c:pt>
                <c:pt idx="104">
                  <c:v>7.4105188598999998</c:v>
                </c:pt>
                <c:pt idx="105">
                  <c:v>7.4586574997999993</c:v>
                </c:pt>
                <c:pt idx="106">
                  <c:v>7.5067961397000005</c:v>
                </c:pt>
                <c:pt idx="107">
                  <c:v>7.5549347795999999</c:v>
                </c:pt>
                <c:pt idx="108">
                  <c:v>7.6002417347999991</c:v>
                </c:pt>
                <c:pt idx="109">
                  <c:v>7.64554869</c:v>
                </c:pt>
                <c:pt idx="110">
                  <c:v>7.6880239604999998</c:v>
                </c:pt>
                <c:pt idx="111">
                  <c:v>7.7135091227999988</c:v>
                </c:pt>
                <c:pt idx="112">
                  <c:v>7.7418259697999989</c:v>
                </c:pt>
                <c:pt idx="113">
                  <c:v>7.7673111320999997</c:v>
                </c:pt>
                <c:pt idx="114">
                  <c:v>7.7927962943999995</c:v>
                </c:pt>
                <c:pt idx="115">
                  <c:v>7.8211131413999997</c:v>
                </c:pt>
                <c:pt idx="116">
                  <c:v>7.8437666190000002</c:v>
                </c:pt>
                <c:pt idx="117">
                  <c:v>7.8692517812999991</c:v>
                </c:pt>
                <c:pt idx="118">
                  <c:v>7.8947369435999999</c:v>
                </c:pt>
                <c:pt idx="119">
                  <c:v>7.9173904212000004</c:v>
                </c:pt>
                <c:pt idx="120">
                  <c:v>7.9428755834999993</c:v>
                </c:pt>
                <c:pt idx="121">
                  <c:v>7.9655290610999998</c:v>
                </c:pt>
                <c:pt idx="122">
                  <c:v>7.9881825387000003</c:v>
                </c:pt>
                <c:pt idx="123">
                  <c:v>8.010836016299999</c:v>
                </c:pt>
                <c:pt idx="124">
                  <c:v>8.0306578092000009</c:v>
                </c:pt>
                <c:pt idx="125">
                  <c:v>8.0533112867999996</c:v>
                </c:pt>
                <c:pt idx="126">
                  <c:v>8.0731330796999998</c:v>
                </c:pt>
                <c:pt idx="127">
                  <c:v>8.0957865572999985</c:v>
                </c:pt>
                <c:pt idx="128">
                  <c:v>8.1156083502000005</c:v>
                </c:pt>
                <c:pt idx="129">
                  <c:v>8.1354301431000007</c:v>
                </c:pt>
                <c:pt idx="130">
                  <c:v>8.1552519359999991</c:v>
                </c:pt>
                <c:pt idx="131">
                  <c:v>8.1750737288999993</c:v>
                </c:pt>
                <c:pt idx="132">
                  <c:v>8.1920638370999992</c:v>
                </c:pt>
                <c:pt idx="133">
                  <c:v>8.2118856299999994</c:v>
                </c:pt>
                <c:pt idx="134">
                  <c:v>8.2288757382000011</c:v>
                </c:pt>
                <c:pt idx="135">
                  <c:v>8.2486975310999995</c:v>
                </c:pt>
                <c:pt idx="136">
                  <c:v>8.2656876392999994</c:v>
                </c:pt>
                <c:pt idx="137">
                  <c:v>8.2826777474999993</c:v>
                </c:pt>
                <c:pt idx="138">
                  <c:v>8.299667855700001</c:v>
                </c:pt>
                <c:pt idx="139">
                  <c:v>8.3166579638999991</c:v>
                </c:pt>
                <c:pt idx="140">
                  <c:v>8.3336480721000008</c:v>
                </c:pt>
                <c:pt idx="141">
                  <c:v>8.3478064956000004</c:v>
                </c:pt>
                <c:pt idx="142">
                  <c:v>8.3647966037999986</c:v>
                </c:pt>
                <c:pt idx="143">
                  <c:v>8.3789550273</c:v>
                </c:pt>
                <c:pt idx="144">
                  <c:v>8.3931134507999996</c:v>
                </c:pt>
                <c:pt idx="145">
                  <c:v>8.4016085048999987</c:v>
                </c:pt>
                <c:pt idx="146">
                  <c:v>8.4129352436999998</c:v>
                </c:pt>
                <c:pt idx="147">
                  <c:v>8.4214302977999989</c:v>
                </c:pt>
                <c:pt idx="148">
                  <c:v>8.4299253518999997</c:v>
                </c:pt>
                <c:pt idx="149">
                  <c:v>8.4384204060000005</c:v>
                </c:pt>
                <c:pt idx="150">
                  <c:v>8.4469154600999996</c:v>
                </c:pt>
                <c:pt idx="151">
                  <c:v>8.4554105142000004</c:v>
                </c:pt>
                <c:pt idx="152">
                  <c:v>8.4639055682999995</c:v>
                </c:pt>
                <c:pt idx="153">
                  <c:v>8.4724006223999986</c:v>
                </c:pt>
                <c:pt idx="154">
                  <c:v>8.4808956764999994</c:v>
                </c:pt>
                <c:pt idx="155">
                  <c:v>8.4893907306000003</c:v>
                </c:pt>
                <c:pt idx="156">
                  <c:v>8.4950540999999991</c:v>
                </c:pt>
                <c:pt idx="157">
                  <c:v>8.5035491540999999</c:v>
                </c:pt>
                <c:pt idx="158">
                  <c:v>8.5092125235000005</c:v>
                </c:pt>
                <c:pt idx="159">
                  <c:v>8.5177075775999995</c:v>
                </c:pt>
                <c:pt idx="160">
                  <c:v>8.5233709470000001</c:v>
                </c:pt>
                <c:pt idx="161">
                  <c:v>8.5318660011000009</c:v>
                </c:pt>
                <c:pt idx="162">
                  <c:v>8.5375293704999997</c:v>
                </c:pt>
                <c:pt idx="163">
                  <c:v>8.5431927399000003</c:v>
                </c:pt>
                <c:pt idx="164">
                  <c:v>8.5488561092999991</c:v>
                </c:pt>
                <c:pt idx="165">
                  <c:v>8.5545194786999996</c:v>
                </c:pt>
                <c:pt idx="166">
                  <c:v>8.5601828481000002</c:v>
                </c:pt>
                <c:pt idx="167">
                  <c:v>8.565846217499999</c:v>
                </c:pt>
                <c:pt idx="168">
                  <c:v>8.5715095868999995</c:v>
                </c:pt>
                <c:pt idx="169">
                  <c:v>8.5771729562999983</c:v>
                </c:pt>
                <c:pt idx="170">
                  <c:v>8.5828363257000007</c:v>
                </c:pt>
                <c:pt idx="171">
                  <c:v>8.5884996950999994</c:v>
                </c:pt>
                <c:pt idx="172">
                  <c:v>8.5913313797999997</c:v>
                </c:pt>
                <c:pt idx="173">
                  <c:v>8.5969947492000003</c:v>
                </c:pt>
                <c:pt idx="174">
                  <c:v>8.6026581186000008</c:v>
                </c:pt>
                <c:pt idx="175">
                  <c:v>8.6054898032999994</c:v>
                </c:pt>
                <c:pt idx="176">
                  <c:v>8.6111531726999999</c:v>
                </c:pt>
                <c:pt idx="177">
                  <c:v>8.6139848574000002</c:v>
                </c:pt>
                <c:pt idx="178">
                  <c:v>8.619648226799999</c:v>
                </c:pt>
                <c:pt idx="179">
                  <c:v>8.6224799114999993</c:v>
                </c:pt>
                <c:pt idx="180">
                  <c:v>8.6253115961999995</c:v>
                </c:pt>
                <c:pt idx="181">
                  <c:v>8.6309749656000001</c:v>
                </c:pt>
                <c:pt idx="182">
                  <c:v>8.6338066502999986</c:v>
                </c:pt>
                <c:pt idx="183">
                  <c:v>8.6366383349999989</c:v>
                </c:pt>
                <c:pt idx="184">
                  <c:v>8.6394700197000009</c:v>
                </c:pt>
                <c:pt idx="185">
                  <c:v>8.6423017043999995</c:v>
                </c:pt>
                <c:pt idx="186">
                  <c:v>8.6451333890999997</c:v>
                </c:pt>
                <c:pt idx="187">
                  <c:v>8.6479650737999982</c:v>
                </c:pt>
                <c:pt idx="188">
                  <c:v>8.6507967585000003</c:v>
                </c:pt>
                <c:pt idx="189">
                  <c:v>8.6536284432000006</c:v>
                </c:pt>
                <c:pt idx="190">
                  <c:v>8.6564601278999991</c:v>
                </c:pt>
                <c:pt idx="191">
                  <c:v>8.6592918125999994</c:v>
                </c:pt>
                <c:pt idx="192">
                  <c:v>8.6621234972999996</c:v>
                </c:pt>
                <c:pt idx="193">
                  <c:v>8.6649551819999999</c:v>
                </c:pt>
                <c:pt idx="194">
                  <c:v>8.6677868667000002</c:v>
                </c:pt>
                <c:pt idx="195">
                  <c:v>8.6706185513999987</c:v>
                </c:pt>
                <c:pt idx="196">
                  <c:v>8.6734502361000008</c:v>
                </c:pt>
                <c:pt idx="197">
                  <c:v>8.6734502361000008</c:v>
                </c:pt>
                <c:pt idx="198">
                  <c:v>8.6762819207999993</c:v>
                </c:pt>
                <c:pt idx="199">
                  <c:v>8.6791136054999996</c:v>
                </c:pt>
                <c:pt idx="200">
                  <c:v>8.6791136054999996</c:v>
                </c:pt>
                <c:pt idx="201">
                  <c:v>8.6819452901999998</c:v>
                </c:pt>
                <c:pt idx="202">
                  <c:v>8.6847769749000001</c:v>
                </c:pt>
                <c:pt idx="203">
                  <c:v>8.6847769749000001</c:v>
                </c:pt>
                <c:pt idx="204">
                  <c:v>8.6876086596000004</c:v>
                </c:pt>
                <c:pt idx="205">
                  <c:v>8.6904403442999989</c:v>
                </c:pt>
                <c:pt idx="206">
                  <c:v>8.6904403442999989</c:v>
                </c:pt>
                <c:pt idx="207">
                  <c:v>8.6932720289999992</c:v>
                </c:pt>
                <c:pt idx="208">
                  <c:v>8.6932720289999992</c:v>
                </c:pt>
                <c:pt idx="209">
                  <c:v>8.6961037137000012</c:v>
                </c:pt>
                <c:pt idx="210">
                  <c:v>8.6961037137000012</c:v>
                </c:pt>
                <c:pt idx="211">
                  <c:v>8.6989353983999997</c:v>
                </c:pt>
                <c:pt idx="212">
                  <c:v>8.6989353983999997</c:v>
                </c:pt>
                <c:pt idx="213">
                  <c:v>8.7017670831</c:v>
                </c:pt>
                <c:pt idx="214">
                  <c:v>8.7017670831</c:v>
                </c:pt>
                <c:pt idx="215">
                  <c:v>8.7017670831</c:v>
                </c:pt>
                <c:pt idx="216">
                  <c:v>8.7045987677999985</c:v>
                </c:pt>
                <c:pt idx="217">
                  <c:v>8.7045987677999985</c:v>
                </c:pt>
                <c:pt idx="218">
                  <c:v>8.7074304525000006</c:v>
                </c:pt>
                <c:pt idx="219">
                  <c:v>8.7074304525000006</c:v>
                </c:pt>
                <c:pt idx="220">
                  <c:v>8.7074304525000006</c:v>
                </c:pt>
                <c:pt idx="221">
                  <c:v>8.7102621372000009</c:v>
                </c:pt>
                <c:pt idx="222">
                  <c:v>8.7102621372000009</c:v>
                </c:pt>
                <c:pt idx="223">
                  <c:v>8.7102621372000009</c:v>
                </c:pt>
                <c:pt idx="224">
                  <c:v>8.7102621372000009</c:v>
                </c:pt>
                <c:pt idx="225">
                  <c:v>8.7130938218999994</c:v>
                </c:pt>
                <c:pt idx="226">
                  <c:v>8.7130938218999994</c:v>
                </c:pt>
                <c:pt idx="227">
                  <c:v>8.7130938218999994</c:v>
                </c:pt>
                <c:pt idx="228">
                  <c:v>8.7159255065999997</c:v>
                </c:pt>
                <c:pt idx="229">
                  <c:v>8.7159255065999997</c:v>
                </c:pt>
                <c:pt idx="230">
                  <c:v>8.7159255065999997</c:v>
                </c:pt>
                <c:pt idx="231">
                  <c:v>8.7159255065999997</c:v>
                </c:pt>
                <c:pt idx="232">
                  <c:v>8.7159255065999997</c:v>
                </c:pt>
                <c:pt idx="233">
                  <c:v>8.7187571912999999</c:v>
                </c:pt>
                <c:pt idx="234">
                  <c:v>8.7187571912999999</c:v>
                </c:pt>
                <c:pt idx="235">
                  <c:v>8.7187571912999999</c:v>
                </c:pt>
                <c:pt idx="236">
                  <c:v>8.7187571912999999</c:v>
                </c:pt>
                <c:pt idx="237">
                  <c:v>8.7187571912999999</c:v>
                </c:pt>
                <c:pt idx="238">
                  <c:v>8.7187571912999999</c:v>
                </c:pt>
                <c:pt idx="239">
                  <c:v>8.7215888760000002</c:v>
                </c:pt>
                <c:pt idx="240">
                  <c:v>8.7215888760000002</c:v>
                </c:pt>
                <c:pt idx="241">
                  <c:v>8.7215888760000002</c:v>
                </c:pt>
                <c:pt idx="242">
                  <c:v>8.7215888760000002</c:v>
                </c:pt>
                <c:pt idx="243">
                  <c:v>8.7215888760000002</c:v>
                </c:pt>
                <c:pt idx="244">
                  <c:v>8.7215888760000002</c:v>
                </c:pt>
                <c:pt idx="245">
                  <c:v>8.7215888760000002</c:v>
                </c:pt>
                <c:pt idx="246">
                  <c:v>8.7215888760000002</c:v>
                </c:pt>
                <c:pt idx="247">
                  <c:v>8.7215888760000002</c:v>
                </c:pt>
                <c:pt idx="248">
                  <c:v>8.7215888760000002</c:v>
                </c:pt>
                <c:pt idx="249">
                  <c:v>8.7244205607000005</c:v>
                </c:pt>
                <c:pt idx="250">
                  <c:v>8.7244205607000005</c:v>
                </c:pt>
                <c:pt idx="251">
                  <c:v>8.7244205607000005</c:v>
                </c:pt>
                <c:pt idx="252">
                  <c:v>8.7244205607000005</c:v>
                </c:pt>
                <c:pt idx="253">
                  <c:v>8.7244205607000005</c:v>
                </c:pt>
                <c:pt idx="254">
                  <c:v>8.7244205607000005</c:v>
                </c:pt>
                <c:pt idx="255">
                  <c:v>8.7244205607000005</c:v>
                </c:pt>
                <c:pt idx="256">
                  <c:v>8.7244205607000005</c:v>
                </c:pt>
                <c:pt idx="257">
                  <c:v>8.7244205607000005</c:v>
                </c:pt>
                <c:pt idx="258">
                  <c:v>8.7244205607000005</c:v>
                </c:pt>
                <c:pt idx="259">
                  <c:v>8.7244205607000005</c:v>
                </c:pt>
                <c:pt idx="260">
                  <c:v>8.7244205607000005</c:v>
                </c:pt>
                <c:pt idx="261">
                  <c:v>8.7244205607000005</c:v>
                </c:pt>
                <c:pt idx="262">
                  <c:v>8.7244205607000005</c:v>
                </c:pt>
                <c:pt idx="263">
                  <c:v>8.7244205607000005</c:v>
                </c:pt>
                <c:pt idx="264">
                  <c:v>8.7244205607000005</c:v>
                </c:pt>
                <c:pt idx="265">
                  <c:v>8.7244205607000005</c:v>
                </c:pt>
                <c:pt idx="266">
                  <c:v>8.7244205607000005</c:v>
                </c:pt>
                <c:pt idx="267">
                  <c:v>8.7244205607000005</c:v>
                </c:pt>
                <c:pt idx="268">
                  <c:v>8.7244205607000005</c:v>
                </c:pt>
                <c:pt idx="269">
                  <c:v>8.7244205607000005</c:v>
                </c:pt>
                <c:pt idx="270">
                  <c:v>8.7244205607000005</c:v>
                </c:pt>
                <c:pt idx="271">
                  <c:v>8.7244205607000005</c:v>
                </c:pt>
                <c:pt idx="272">
                  <c:v>8.7244205607000005</c:v>
                </c:pt>
                <c:pt idx="273">
                  <c:v>8.7244205607000005</c:v>
                </c:pt>
                <c:pt idx="274">
                  <c:v>8.7244205607000005</c:v>
                </c:pt>
                <c:pt idx="275">
                  <c:v>8.7244205607000005</c:v>
                </c:pt>
                <c:pt idx="276">
                  <c:v>8.7244205607000005</c:v>
                </c:pt>
                <c:pt idx="277">
                  <c:v>8.7215888760000002</c:v>
                </c:pt>
                <c:pt idx="278">
                  <c:v>8.7215888760000002</c:v>
                </c:pt>
                <c:pt idx="279">
                  <c:v>8.7215888760000002</c:v>
                </c:pt>
                <c:pt idx="280">
                  <c:v>8.7215888760000002</c:v>
                </c:pt>
                <c:pt idx="281">
                  <c:v>8.7215888760000002</c:v>
                </c:pt>
                <c:pt idx="282">
                  <c:v>8.7215888760000002</c:v>
                </c:pt>
                <c:pt idx="283">
                  <c:v>8.7215888760000002</c:v>
                </c:pt>
                <c:pt idx="284">
                  <c:v>8.7215888760000002</c:v>
                </c:pt>
                <c:pt idx="285">
                  <c:v>8.7215888760000002</c:v>
                </c:pt>
                <c:pt idx="286">
                  <c:v>8.7215888760000002</c:v>
                </c:pt>
                <c:pt idx="287">
                  <c:v>8.7215888760000002</c:v>
                </c:pt>
                <c:pt idx="288">
                  <c:v>8.7187571912999999</c:v>
                </c:pt>
                <c:pt idx="289">
                  <c:v>8.7187571912999999</c:v>
                </c:pt>
                <c:pt idx="290">
                  <c:v>8.7187571912999999</c:v>
                </c:pt>
                <c:pt idx="291">
                  <c:v>8.7187571912999999</c:v>
                </c:pt>
                <c:pt idx="292">
                  <c:v>8.7187571912999999</c:v>
                </c:pt>
                <c:pt idx="293">
                  <c:v>8.7187571912999999</c:v>
                </c:pt>
                <c:pt idx="294">
                  <c:v>8.7187571912999999</c:v>
                </c:pt>
                <c:pt idx="295">
                  <c:v>8.7187571912999999</c:v>
                </c:pt>
                <c:pt idx="296">
                  <c:v>8.7187571912999999</c:v>
                </c:pt>
                <c:pt idx="297">
                  <c:v>8.7187571912999999</c:v>
                </c:pt>
                <c:pt idx="298">
                  <c:v>8.7159255065999997</c:v>
                </c:pt>
                <c:pt idx="299">
                  <c:v>8.7159255065999997</c:v>
                </c:pt>
                <c:pt idx="300">
                  <c:v>8.7159255065999997</c:v>
                </c:pt>
                <c:pt idx="301">
                  <c:v>8.7159255065999997</c:v>
                </c:pt>
                <c:pt idx="302">
                  <c:v>8.7159255065999997</c:v>
                </c:pt>
                <c:pt idx="303">
                  <c:v>8.7159255065999997</c:v>
                </c:pt>
                <c:pt idx="304">
                  <c:v>8.7159255065999997</c:v>
                </c:pt>
                <c:pt idx="305">
                  <c:v>8.7159255065999997</c:v>
                </c:pt>
                <c:pt idx="306">
                  <c:v>8.7130938218999994</c:v>
                </c:pt>
                <c:pt idx="307">
                  <c:v>8.7130938218999994</c:v>
                </c:pt>
                <c:pt idx="308">
                  <c:v>8.7130938218999994</c:v>
                </c:pt>
                <c:pt idx="309">
                  <c:v>8.7130938218999994</c:v>
                </c:pt>
                <c:pt idx="310">
                  <c:v>8.7130938218999994</c:v>
                </c:pt>
                <c:pt idx="311">
                  <c:v>8.7130938218999994</c:v>
                </c:pt>
                <c:pt idx="312">
                  <c:v>8.7130938218999994</c:v>
                </c:pt>
                <c:pt idx="313">
                  <c:v>8.7130938218999994</c:v>
                </c:pt>
                <c:pt idx="314">
                  <c:v>8.7102621372000009</c:v>
                </c:pt>
                <c:pt idx="315">
                  <c:v>8.7102621372000009</c:v>
                </c:pt>
                <c:pt idx="316">
                  <c:v>8.7102621372000009</c:v>
                </c:pt>
                <c:pt idx="317">
                  <c:v>8.7102621372000009</c:v>
                </c:pt>
                <c:pt idx="318">
                  <c:v>8.7102621372000009</c:v>
                </c:pt>
                <c:pt idx="319">
                  <c:v>8.7102621372000009</c:v>
                </c:pt>
                <c:pt idx="320">
                  <c:v>8.7102621372000009</c:v>
                </c:pt>
                <c:pt idx="321">
                  <c:v>8.7102621372000009</c:v>
                </c:pt>
                <c:pt idx="322">
                  <c:v>8.7074304525000006</c:v>
                </c:pt>
                <c:pt idx="323">
                  <c:v>8.7074304525000006</c:v>
                </c:pt>
                <c:pt idx="324">
                  <c:v>8.7074304525000006</c:v>
                </c:pt>
                <c:pt idx="325">
                  <c:v>8.7074304525000006</c:v>
                </c:pt>
                <c:pt idx="326">
                  <c:v>8.7074304525000006</c:v>
                </c:pt>
                <c:pt idx="327">
                  <c:v>8.7074304525000006</c:v>
                </c:pt>
                <c:pt idx="328">
                  <c:v>8.7074304525000006</c:v>
                </c:pt>
                <c:pt idx="329">
                  <c:v>8.7074304525000006</c:v>
                </c:pt>
                <c:pt idx="330">
                  <c:v>8.7045987677999985</c:v>
                </c:pt>
                <c:pt idx="331">
                  <c:v>8.7045987677999985</c:v>
                </c:pt>
                <c:pt idx="332">
                  <c:v>8.7045987677999985</c:v>
                </c:pt>
                <c:pt idx="333">
                  <c:v>8.7045987677999985</c:v>
                </c:pt>
                <c:pt idx="334">
                  <c:v>8.7045987677999985</c:v>
                </c:pt>
                <c:pt idx="335">
                  <c:v>8.7045987677999985</c:v>
                </c:pt>
                <c:pt idx="336">
                  <c:v>8.7045987677999985</c:v>
                </c:pt>
                <c:pt idx="337">
                  <c:v>8.7045987677999985</c:v>
                </c:pt>
                <c:pt idx="338">
                  <c:v>8.7017670831</c:v>
                </c:pt>
                <c:pt idx="339">
                  <c:v>8.7017670831</c:v>
                </c:pt>
                <c:pt idx="340">
                  <c:v>8.7017670831</c:v>
                </c:pt>
                <c:pt idx="341">
                  <c:v>8.7017670831</c:v>
                </c:pt>
                <c:pt idx="342">
                  <c:v>8.7017670831</c:v>
                </c:pt>
                <c:pt idx="343">
                  <c:v>8.7017670831</c:v>
                </c:pt>
                <c:pt idx="344">
                  <c:v>8.7017670831</c:v>
                </c:pt>
                <c:pt idx="345">
                  <c:v>8.6989353983999997</c:v>
                </c:pt>
                <c:pt idx="346">
                  <c:v>8.6989353983999997</c:v>
                </c:pt>
                <c:pt idx="347">
                  <c:v>8.6989353983999997</c:v>
                </c:pt>
                <c:pt idx="348">
                  <c:v>8.6989353983999997</c:v>
                </c:pt>
                <c:pt idx="349">
                  <c:v>8.6989353983999997</c:v>
                </c:pt>
                <c:pt idx="350">
                  <c:v>8.6989353983999997</c:v>
                </c:pt>
                <c:pt idx="351">
                  <c:v>8.6989353983999997</c:v>
                </c:pt>
                <c:pt idx="352">
                  <c:v>8.6989353983999997</c:v>
                </c:pt>
                <c:pt idx="353">
                  <c:v>8.6961037137000012</c:v>
                </c:pt>
                <c:pt idx="354">
                  <c:v>8.6961037137000012</c:v>
                </c:pt>
                <c:pt idx="355">
                  <c:v>8.6961037137000012</c:v>
                </c:pt>
                <c:pt idx="356">
                  <c:v>8.6961037137000012</c:v>
                </c:pt>
                <c:pt idx="357">
                  <c:v>8.6961037137000012</c:v>
                </c:pt>
                <c:pt idx="358">
                  <c:v>8.6961037137000012</c:v>
                </c:pt>
                <c:pt idx="359">
                  <c:v>8.6961037137000012</c:v>
                </c:pt>
                <c:pt idx="360">
                  <c:v>8.6932720289999992</c:v>
                </c:pt>
                <c:pt idx="361">
                  <c:v>8.6932720289999992</c:v>
                </c:pt>
                <c:pt idx="362">
                  <c:v>8.6932720289999992</c:v>
                </c:pt>
                <c:pt idx="363">
                  <c:v>8.6932720289999992</c:v>
                </c:pt>
                <c:pt idx="364">
                  <c:v>8.6932720289999992</c:v>
                </c:pt>
                <c:pt idx="365">
                  <c:v>8.6932720289999992</c:v>
                </c:pt>
                <c:pt idx="366">
                  <c:v>8.6932720289999992</c:v>
                </c:pt>
                <c:pt idx="367">
                  <c:v>8.6932720289999992</c:v>
                </c:pt>
                <c:pt idx="368">
                  <c:v>8.6904403442999989</c:v>
                </c:pt>
                <c:pt idx="369">
                  <c:v>8.6904403442999989</c:v>
                </c:pt>
                <c:pt idx="370">
                  <c:v>8.6904403442999989</c:v>
                </c:pt>
                <c:pt idx="371">
                  <c:v>8.6904403442999989</c:v>
                </c:pt>
                <c:pt idx="372">
                  <c:v>8.6904403442999989</c:v>
                </c:pt>
                <c:pt idx="373">
                  <c:v>8.6904403442999989</c:v>
                </c:pt>
                <c:pt idx="374">
                  <c:v>8.6904403442999989</c:v>
                </c:pt>
                <c:pt idx="375">
                  <c:v>8.6876086596000004</c:v>
                </c:pt>
                <c:pt idx="376">
                  <c:v>8.6876086596000004</c:v>
                </c:pt>
                <c:pt idx="377">
                  <c:v>8.6876086596000004</c:v>
                </c:pt>
                <c:pt idx="378">
                  <c:v>8.6876086596000004</c:v>
                </c:pt>
                <c:pt idx="379">
                  <c:v>8.6876086596000004</c:v>
                </c:pt>
                <c:pt idx="380">
                  <c:v>8.6876086596000004</c:v>
                </c:pt>
                <c:pt idx="381">
                  <c:v>8.6876086596000004</c:v>
                </c:pt>
                <c:pt idx="382">
                  <c:v>8.6876086596000004</c:v>
                </c:pt>
                <c:pt idx="383">
                  <c:v>8.6847769749000001</c:v>
                </c:pt>
                <c:pt idx="384">
                  <c:v>8.6847769749000001</c:v>
                </c:pt>
                <c:pt idx="385">
                  <c:v>8.6847769749000001</c:v>
                </c:pt>
                <c:pt idx="386">
                  <c:v>8.6847769749000001</c:v>
                </c:pt>
                <c:pt idx="387">
                  <c:v>8.6847769749000001</c:v>
                </c:pt>
                <c:pt idx="388">
                  <c:v>8.6847769749000001</c:v>
                </c:pt>
                <c:pt idx="389">
                  <c:v>8.6847769749000001</c:v>
                </c:pt>
                <c:pt idx="390">
                  <c:v>8.6819452901999998</c:v>
                </c:pt>
                <c:pt idx="391">
                  <c:v>8.6819452901999998</c:v>
                </c:pt>
                <c:pt idx="392">
                  <c:v>8.6819452901999998</c:v>
                </c:pt>
                <c:pt idx="393">
                  <c:v>8.6819452901999998</c:v>
                </c:pt>
                <c:pt idx="394">
                  <c:v>8.6819452901999998</c:v>
                </c:pt>
                <c:pt idx="395">
                  <c:v>8.6819452901999998</c:v>
                </c:pt>
                <c:pt idx="396">
                  <c:v>8.6819452901999998</c:v>
                </c:pt>
                <c:pt idx="397">
                  <c:v>8.6819452901999998</c:v>
                </c:pt>
                <c:pt idx="398">
                  <c:v>8.6791136054999996</c:v>
                </c:pt>
                <c:pt idx="399">
                  <c:v>8.6791136054999996</c:v>
                </c:pt>
                <c:pt idx="400">
                  <c:v>8.6791136054999996</c:v>
                </c:pt>
                <c:pt idx="401">
                  <c:v>8.6791136054999996</c:v>
                </c:pt>
                <c:pt idx="402">
                  <c:v>8.6791136054999996</c:v>
                </c:pt>
                <c:pt idx="403">
                  <c:v>8.6791136054999996</c:v>
                </c:pt>
                <c:pt idx="404">
                  <c:v>8.6791136054999996</c:v>
                </c:pt>
                <c:pt idx="405">
                  <c:v>8.6762819207999993</c:v>
                </c:pt>
                <c:pt idx="406">
                  <c:v>8.6762819207999993</c:v>
                </c:pt>
                <c:pt idx="407">
                  <c:v>8.6762819207999993</c:v>
                </c:pt>
                <c:pt idx="408">
                  <c:v>8.6762819207999993</c:v>
                </c:pt>
                <c:pt idx="409">
                  <c:v>8.6762819207999993</c:v>
                </c:pt>
                <c:pt idx="410">
                  <c:v>8.6762819207999993</c:v>
                </c:pt>
                <c:pt idx="411">
                  <c:v>8.6762819207999993</c:v>
                </c:pt>
                <c:pt idx="412">
                  <c:v>8.6762819207999993</c:v>
                </c:pt>
                <c:pt idx="413">
                  <c:v>8.6734502361000008</c:v>
                </c:pt>
                <c:pt idx="414">
                  <c:v>8.6734502361000008</c:v>
                </c:pt>
                <c:pt idx="415">
                  <c:v>8.6734502361000008</c:v>
                </c:pt>
                <c:pt idx="416">
                  <c:v>8.6734502361000008</c:v>
                </c:pt>
                <c:pt idx="417">
                  <c:v>8.6734502361000008</c:v>
                </c:pt>
                <c:pt idx="418">
                  <c:v>8.6734502361000008</c:v>
                </c:pt>
                <c:pt idx="419">
                  <c:v>8.6734502361000008</c:v>
                </c:pt>
                <c:pt idx="420">
                  <c:v>8.6706185513999987</c:v>
                </c:pt>
                <c:pt idx="421">
                  <c:v>8.6706185513999987</c:v>
                </c:pt>
                <c:pt idx="422">
                  <c:v>8.6706185513999987</c:v>
                </c:pt>
                <c:pt idx="423">
                  <c:v>8.6706185513999987</c:v>
                </c:pt>
                <c:pt idx="424">
                  <c:v>8.6706185513999987</c:v>
                </c:pt>
                <c:pt idx="425">
                  <c:v>8.6706185513999987</c:v>
                </c:pt>
                <c:pt idx="426">
                  <c:v>8.6706185513999987</c:v>
                </c:pt>
                <c:pt idx="427">
                  <c:v>8.6706185513999987</c:v>
                </c:pt>
                <c:pt idx="428">
                  <c:v>8.6677868667000002</c:v>
                </c:pt>
                <c:pt idx="429">
                  <c:v>8.6677868667000002</c:v>
                </c:pt>
                <c:pt idx="430">
                  <c:v>8.6677868667000002</c:v>
                </c:pt>
                <c:pt idx="431">
                  <c:v>8.6677868667000002</c:v>
                </c:pt>
                <c:pt idx="432">
                  <c:v>8.6677868667000002</c:v>
                </c:pt>
                <c:pt idx="433">
                  <c:v>8.6677868667000002</c:v>
                </c:pt>
                <c:pt idx="434">
                  <c:v>8.6677868667000002</c:v>
                </c:pt>
                <c:pt idx="435">
                  <c:v>8.6649551819999999</c:v>
                </c:pt>
                <c:pt idx="436">
                  <c:v>8.6649551819999999</c:v>
                </c:pt>
                <c:pt idx="437">
                  <c:v>8.6649551819999999</c:v>
                </c:pt>
                <c:pt idx="438">
                  <c:v>8.6649551819999999</c:v>
                </c:pt>
                <c:pt idx="439">
                  <c:v>8.6649551819999999</c:v>
                </c:pt>
                <c:pt idx="440">
                  <c:v>8.6649551819999999</c:v>
                </c:pt>
                <c:pt idx="441">
                  <c:v>8.6649551819999999</c:v>
                </c:pt>
                <c:pt idx="442">
                  <c:v>8.6649551819999999</c:v>
                </c:pt>
                <c:pt idx="443">
                  <c:v>8.6621234972999996</c:v>
                </c:pt>
                <c:pt idx="444">
                  <c:v>8.6621234972999996</c:v>
                </c:pt>
                <c:pt idx="445">
                  <c:v>8.6621234972999996</c:v>
                </c:pt>
                <c:pt idx="446">
                  <c:v>8.6621234972999996</c:v>
                </c:pt>
                <c:pt idx="447">
                  <c:v>8.6621234972999996</c:v>
                </c:pt>
                <c:pt idx="448">
                  <c:v>8.6621234972999996</c:v>
                </c:pt>
                <c:pt idx="449">
                  <c:v>8.6621234972999996</c:v>
                </c:pt>
                <c:pt idx="450">
                  <c:v>8.6592918125999994</c:v>
                </c:pt>
                <c:pt idx="451">
                  <c:v>8.6592918125999994</c:v>
                </c:pt>
                <c:pt idx="452">
                  <c:v>8.6592918125999994</c:v>
                </c:pt>
                <c:pt idx="453">
                  <c:v>8.6592918125999994</c:v>
                </c:pt>
                <c:pt idx="454">
                  <c:v>8.6592918125999994</c:v>
                </c:pt>
                <c:pt idx="455">
                  <c:v>8.6592918125999994</c:v>
                </c:pt>
                <c:pt idx="456">
                  <c:v>8.6592918125999994</c:v>
                </c:pt>
                <c:pt idx="457">
                  <c:v>8.6592918125999994</c:v>
                </c:pt>
                <c:pt idx="458">
                  <c:v>8.6564601278999991</c:v>
                </c:pt>
                <c:pt idx="459">
                  <c:v>8.6564601278999991</c:v>
                </c:pt>
                <c:pt idx="460">
                  <c:v>8.6564601278999991</c:v>
                </c:pt>
                <c:pt idx="461">
                  <c:v>8.6564601278999991</c:v>
                </c:pt>
                <c:pt idx="462">
                  <c:v>8.6564601278999991</c:v>
                </c:pt>
                <c:pt idx="463">
                  <c:v>8.6564601278999991</c:v>
                </c:pt>
                <c:pt idx="464">
                  <c:v>8.6564601278999991</c:v>
                </c:pt>
                <c:pt idx="465">
                  <c:v>8.6564601278999991</c:v>
                </c:pt>
                <c:pt idx="466">
                  <c:v>8.6536284432000006</c:v>
                </c:pt>
                <c:pt idx="467">
                  <c:v>8.6536284432000006</c:v>
                </c:pt>
                <c:pt idx="468">
                  <c:v>8.6536284432000006</c:v>
                </c:pt>
                <c:pt idx="469">
                  <c:v>8.6536284432000006</c:v>
                </c:pt>
                <c:pt idx="470">
                  <c:v>8.6536284432000006</c:v>
                </c:pt>
                <c:pt idx="471">
                  <c:v>8.6536284432000006</c:v>
                </c:pt>
                <c:pt idx="472">
                  <c:v>8.6536284432000006</c:v>
                </c:pt>
                <c:pt idx="473">
                  <c:v>8.6507967585000003</c:v>
                </c:pt>
                <c:pt idx="474">
                  <c:v>8.6507967585000003</c:v>
                </c:pt>
                <c:pt idx="475">
                  <c:v>8.6507967585000003</c:v>
                </c:pt>
                <c:pt idx="476">
                  <c:v>8.6507967585000003</c:v>
                </c:pt>
                <c:pt idx="477">
                  <c:v>8.6507967585000003</c:v>
                </c:pt>
                <c:pt idx="478">
                  <c:v>8.6507967585000003</c:v>
                </c:pt>
                <c:pt idx="479">
                  <c:v>8.6507967585000003</c:v>
                </c:pt>
                <c:pt idx="480">
                  <c:v>8.6507967585000003</c:v>
                </c:pt>
                <c:pt idx="481">
                  <c:v>8.6479650737999982</c:v>
                </c:pt>
                <c:pt idx="482">
                  <c:v>8.6479650737999982</c:v>
                </c:pt>
                <c:pt idx="483">
                  <c:v>8.6479650737999982</c:v>
                </c:pt>
                <c:pt idx="484">
                  <c:v>8.6479650737999982</c:v>
                </c:pt>
                <c:pt idx="485">
                  <c:v>8.6479650737999982</c:v>
                </c:pt>
                <c:pt idx="486">
                  <c:v>8.6479650737999982</c:v>
                </c:pt>
                <c:pt idx="487">
                  <c:v>8.6479650737999982</c:v>
                </c:pt>
                <c:pt idx="488">
                  <c:v>8.6451333890999997</c:v>
                </c:pt>
                <c:pt idx="489">
                  <c:v>8.6451333890999997</c:v>
                </c:pt>
                <c:pt idx="490">
                  <c:v>8.6451333890999997</c:v>
                </c:pt>
                <c:pt idx="491">
                  <c:v>8.6451333890999997</c:v>
                </c:pt>
                <c:pt idx="492">
                  <c:v>8.6451333890999997</c:v>
                </c:pt>
                <c:pt idx="493">
                  <c:v>8.6451333890999997</c:v>
                </c:pt>
                <c:pt idx="494">
                  <c:v>8.6451333890999997</c:v>
                </c:pt>
                <c:pt idx="495">
                  <c:v>8.6451333890999997</c:v>
                </c:pt>
                <c:pt idx="496">
                  <c:v>8.6423017043999995</c:v>
                </c:pt>
                <c:pt idx="497">
                  <c:v>8.6423017043999995</c:v>
                </c:pt>
                <c:pt idx="498">
                  <c:v>8.6423017043999995</c:v>
                </c:pt>
                <c:pt idx="499">
                  <c:v>8.6423017043999995</c:v>
                </c:pt>
                <c:pt idx="500">
                  <c:v>8.6423017043999995</c:v>
                </c:pt>
                <c:pt idx="501">
                  <c:v>8.6423017043999995</c:v>
                </c:pt>
                <c:pt idx="502">
                  <c:v>8.6423017043999995</c:v>
                </c:pt>
                <c:pt idx="503">
                  <c:v>8.6394700197000009</c:v>
                </c:pt>
                <c:pt idx="504">
                  <c:v>8.6394700197000009</c:v>
                </c:pt>
                <c:pt idx="505">
                  <c:v>8.6394700197000009</c:v>
                </c:pt>
                <c:pt idx="506">
                  <c:v>8.6394700197000009</c:v>
                </c:pt>
                <c:pt idx="507">
                  <c:v>8.6394700197000009</c:v>
                </c:pt>
                <c:pt idx="508">
                  <c:v>8.6394700197000009</c:v>
                </c:pt>
                <c:pt idx="509">
                  <c:v>8.6394700197000009</c:v>
                </c:pt>
                <c:pt idx="510">
                  <c:v>8.6394700197000009</c:v>
                </c:pt>
                <c:pt idx="511">
                  <c:v>8.6366383349999989</c:v>
                </c:pt>
                <c:pt idx="512">
                  <c:v>8.6366383349999989</c:v>
                </c:pt>
                <c:pt idx="513">
                  <c:v>8.6366383349999989</c:v>
                </c:pt>
                <c:pt idx="514">
                  <c:v>8.6366383349999989</c:v>
                </c:pt>
                <c:pt idx="515">
                  <c:v>8.6366383349999989</c:v>
                </c:pt>
                <c:pt idx="516">
                  <c:v>8.6366383349999989</c:v>
                </c:pt>
                <c:pt idx="517">
                  <c:v>8.6366383349999989</c:v>
                </c:pt>
                <c:pt idx="518">
                  <c:v>8.6338066502999986</c:v>
                </c:pt>
                <c:pt idx="519">
                  <c:v>8.6338066502999986</c:v>
                </c:pt>
                <c:pt idx="520">
                  <c:v>8.6338066502999986</c:v>
                </c:pt>
                <c:pt idx="521">
                  <c:v>8.6338066502999986</c:v>
                </c:pt>
                <c:pt idx="522">
                  <c:v>8.6338066502999986</c:v>
                </c:pt>
                <c:pt idx="523">
                  <c:v>8.6338066502999986</c:v>
                </c:pt>
                <c:pt idx="524">
                  <c:v>8.6338066502999986</c:v>
                </c:pt>
                <c:pt idx="525">
                  <c:v>8.6338066502999986</c:v>
                </c:pt>
                <c:pt idx="526">
                  <c:v>8.6309749656000001</c:v>
                </c:pt>
                <c:pt idx="527">
                  <c:v>8.6309749656000001</c:v>
                </c:pt>
                <c:pt idx="528">
                  <c:v>8.6309749656000001</c:v>
                </c:pt>
                <c:pt idx="529">
                  <c:v>8.6309749656000001</c:v>
                </c:pt>
                <c:pt idx="530">
                  <c:v>8.6309749656000001</c:v>
                </c:pt>
                <c:pt idx="531">
                  <c:v>8.6309749656000001</c:v>
                </c:pt>
                <c:pt idx="532">
                  <c:v>8.6309749656000001</c:v>
                </c:pt>
                <c:pt idx="533">
                  <c:v>8.6309749656000001</c:v>
                </c:pt>
                <c:pt idx="534">
                  <c:v>8.6281432808999998</c:v>
                </c:pt>
                <c:pt idx="535">
                  <c:v>8.6281432808999998</c:v>
                </c:pt>
                <c:pt idx="536">
                  <c:v>8.6281432808999998</c:v>
                </c:pt>
                <c:pt idx="537">
                  <c:v>8.6281432808999998</c:v>
                </c:pt>
                <c:pt idx="538">
                  <c:v>8.6281432808999998</c:v>
                </c:pt>
                <c:pt idx="539">
                  <c:v>8.6281432808999998</c:v>
                </c:pt>
                <c:pt idx="540">
                  <c:v>8.6281432808999998</c:v>
                </c:pt>
                <c:pt idx="541">
                  <c:v>8.6253115961999995</c:v>
                </c:pt>
                <c:pt idx="542">
                  <c:v>8.6253115961999995</c:v>
                </c:pt>
                <c:pt idx="543">
                  <c:v>8.6253115961999995</c:v>
                </c:pt>
                <c:pt idx="544">
                  <c:v>8.6253115961999995</c:v>
                </c:pt>
                <c:pt idx="545">
                  <c:v>8.6253115961999995</c:v>
                </c:pt>
                <c:pt idx="546">
                  <c:v>8.6253115961999995</c:v>
                </c:pt>
                <c:pt idx="547">
                  <c:v>8.6253115961999995</c:v>
                </c:pt>
                <c:pt idx="548">
                  <c:v>8.6253115961999995</c:v>
                </c:pt>
                <c:pt idx="549">
                  <c:v>8.6224799114999993</c:v>
                </c:pt>
                <c:pt idx="550">
                  <c:v>8.6224799114999993</c:v>
                </c:pt>
                <c:pt idx="551">
                  <c:v>8.6224799114999993</c:v>
                </c:pt>
                <c:pt idx="552">
                  <c:v>8.6224799114999993</c:v>
                </c:pt>
                <c:pt idx="553">
                  <c:v>8.6224799114999993</c:v>
                </c:pt>
                <c:pt idx="554">
                  <c:v>8.6224799114999993</c:v>
                </c:pt>
                <c:pt idx="555">
                  <c:v>8.6224799114999993</c:v>
                </c:pt>
                <c:pt idx="556">
                  <c:v>8.619648226799999</c:v>
                </c:pt>
                <c:pt idx="557">
                  <c:v>8.619648226799999</c:v>
                </c:pt>
                <c:pt idx="558">
                  <c:v>8.619648226799999</c:v>
                </c:pt>
                <c:pt idx="559">
                  <c:v>8.619648226799999</c:v>
                </c:pt>
                <c:pt idx="560">
                  <c:v>8.619648226799999</c:v>
                </c:pt>
                <c:pt idx="561">
                  <c:v>8.619648226799999</c:v>
                </c:pt>
                <c:pt idx="562">
                  <c:v>8.619648226799999</c:v>
                </c:pt>
                <c:pt idx="563">
                  <c:v>8.619648226799999</c:v>
                </c:pt>
                <c:pt idx="564">
                  <c:v>8.6168165421000005</c:v>
                </c:pt>
                <c:pt idx="565">
                  <c:v>8.6168165421000005</c:v>
                </c:pt>
                <c:pt idx="566">
                  <c:v>8.6168165421000005</c:v>
                </c:pt>
                <c:pt idx="567">
                  <c:v>8.6168165421000005</c:v>
                </c:pt>
                <c:pt idx="568">
                  <c:v>8.6168165421000005</c:v>
                </c:pt>
                <c:pt idx="569">
                  <c:v>8.6168165421000005</c:v>
                </c:pt>
                <c:pt idx="570">
                  <c:v>8.6168165421000005</c:v>
                </c:pt>
                <c:pt idx="571">
                  <c:v>8.6139848574000002</c:v>
                </c:pt>
                <c:pt idx="572">
                  <c:v>8.6139848574000002</c:v>
                </c:pt>
                <c:pt idx="573">
                  <c:v>8.6139848574000002</c:v>
                </c:pt>
                <c:pt idx="574">
                  <c:v>8.6139848574000002</c:v>
                </c:pt>
                <c:pt idx="575">
                  <c:v>8.6139848574000002</c:v>
                </c:pt>
                <c:pt idx="576">
                  <c:v>8.6139848574000002</c:v>
                </c:pt>
                <c:pt idx="577">
                  <c:v>8.6139848574000002</c:v>
                </c:pt>
                <c:pt idx="578">
                  <c:v>8.6139848574000002</c:v>
                </c:pt>
                <c:pt idx="579">
                  <c:v>8.6111531726999999</c:v>
                </c:pt>
                <c:pt idx="580">
                  <c:v>8.6111531726999999</c:v>
                </c:pt>
                <c:pt idx="581">
                  <c:v>8.6111531726999999</c:v>
                </c:pt>
                <c:pt idx="582">
                  <c:v>8.6111531726999999</c:v>
                </c:pt>
                <c:pt idx="583">
                  <c:v>8.6111531726999999</c:v>
                </c:pt>
                <c:pt idx="584">
                  <c:v>8.6111531726999999</c:v>
                </c:pt>
                <c:pt idx="585">
                  <c:v>8.6111531726999999</c:v>
                </c:pt>
                <c:pt idx="586">
                  <c:v>8.6111531726999999</c:v>
                </c:pt>
                <c:pt idx="587">
                  <c:v>8.6083214879999996</c:v>
                </c:pt>
                <c:pt idx="588">
                  <c:v>8.6083214879999996</c:v>
                </c:pt>
                <c:pt idx="589">
                  <c:v>8.6083214879999996</c:v>
                </c:pt>
                <c:pt idx="590">
                  <c:v>8.6083214879999996</c:v>
                </c:pt>
                <c:pt idx="591">
                  <c:v>8.6083214879999996</c:v>
                </c:pt>
                <c:pt idx="592">
                  <c:v>8.6083214879999996</c:v>
                </c:pt>
                <c:pt idx="593">
                  <c:v>8.6083214879999996</c:v>
                </c:pt>
                <c:pt idx="594">
                  <c:v>8.6054898032999994</c:v>
                </c:pt>
                <c:pt idx="595">
                  <c:v>8.6054898032999994</c:v>
                </c:pt>
                <c:pt idx="596">
                  <c:v>8.6054898032999994</c:v>
                </c:pt>
                <c:pt idx="597">
                  <c:v>8.6054898032999994</c:v>
                </c:pt>
                <c:pt idx="598">
                  <c:v>8.6054898032999994</c:v>
                </c:pt>
                <c:pt idx="599">
                  <c:v>8.6054898032999994</c:v>
                </c:pt>
                <c:pt idx="600">
                  <c:v>8.6054898032999994</c:v>
                </c:pt>
                <c:pt idx="601">
                  <c:v>8.6054898032999994</c:v>
                </c:pt>
                <c:pt idx="602">
                  <c:v>8.6026581186000008</c:v>
                </c:pt>
                <c:pt idx="603">
                  <c:v>8.6026581186000008</c:v>
                </c:pt>
                <c:pt idx="604">
                  <c:v>8.6026581186000008</c:v>
                </c:pt>
                <c:pt idx="605">
                  <c:v>8.6026581186000008</c:v>
                </c:pt>
                <c:pt idx="606">
                  <c:v>8.6026581186000008</c:v>
                </c:pt>
                <c:pt idx="607">
                  <c:v>8.6026581186000008</c:v>
                </c:pt>
                <c:pt idx="608">
                  <c:v>8.6026581186000008</c:v>
                </c:pt>
                <c:pt idx="609">
                  <c:v>8.5998264338999988</c:v>
                </c:pt>
                <c:pt idx="610">
                  <c:v>8.5998264338999988</c:v>
                </c:pt>
                <c:pt idx="611">
                  <c:v>8.5998264338999988</c:v>
                </c:pt>
                <c:pt idx="612">
                  <c:v>8.5998264338999988</c:v>
                </c:pt>
                <c:pt idx="613">
                  <c:v>8.5998264338999988</c:v>
                </c:pt>
                <c:pt idx="614">
                  <c:v>8.5998264338999988</c:v>
                </c:pt>
                <c:pt idx="615">
                  <c:v>8.5998264338999988</c:v>
                </c:pt>
                <c:pt idx="616">
                  <c:v>8.5998264338999988</c:v>
                </c:pt>
                <c:pt idx="617">
                  <c:v>8.5969947492000003</c:v>
                </c:pt>
                <c:pt idx="618">
                  <c:v>8.5969947492000003</c:v>
                </c:pt>
                <c:pt idx="619">
                  <c:v>8.5969947492000003</c:v>
                </c:pt>
                <c:pt idx="620">
                  <c:v>8.5969947492000003</c:v>
                </c:pt>
                <c:pt idx="621">
                  <c:v>8.5969947492000003</c:v>
                </c:pt>
                <c:pt idx="622">
                  <c:v>8.5969947492000003</c:v>
                </c:pt>
                <c:pt idx="623">
                  <c:v>8.5969947492000003</c:v>
                </c:pt>
                <c:pt idx="624">
                  <c:v>8.5969947492000003</c:v>
                </c:pt>
                <c:pt idx="625">
                  <c:v>8.5941630645</c:v>
                </c:pt>
                <c:pt idx="626">
                  <c:v>8.5941630645</c:v>
                </c:pt>
                <c:pt idx="627">
                  <c:v>8.5941630645</c:v>
                </c:pt>
                <c:pt idx="628">
                  <c:v>8.5941630645</c:v>
                </c:pt>
                <c:pt idx="629">
                  <c:v>8.5941630645</c:v>
                </c:pt>
                <c:pt idx="630">
                  <c:v>8.5941630645</c:v>
                </c:pt>
                <c:pt idx="631">
                  <c:v>8.5941630645</c:v>
                </c:pt>
                <c:pt idx="632">
                  <c:v>8.5913313797999997</c:v>
                </c:pt>
                <c:pt idx="633">
                  <c:v>8.5913313797999997</c:v>
                </c:pt>
                <c:pt idx="634">
                  <c:v>8.5913313797999997</c:v>
                </c:pt>
                <c:pt idx="635">
                  <c:v>8.5913313797999997</c:v>
                </c:pt>
                <c:pt idx="636">
                  <c:v>8.5913313797999997</c:v>
                </c:pt>
                <c:pt idx="637">
                  <c:v>8.5913313797999997</c:v>
                </c:pt>
                <c:pt idx="638">
                  <c:v>8.5913313797999997</c:v>
                </c:pt>
                <c:pt idx="639">
                  <c:v>8.5913313797999997</c:v>
                </c:pt>
                <c:pt idx="640">
                  <c:v>8.5884996950999994</c:v>
                </c:pt>
                <c:pt idx="641">
                  <c:v>8.5884996950999994</c:v>
                </c:pt>
                <c:pt idx="642">
                  <c:v>8.5884996950999994</c:v>
                </c:pt>
                <c:pt idx="643">
                  <c:v>8.5884996950999994</c:v>
                </c:pt>
                <c:pt idx="644">
                  <c:v>8.5884996950999994</c:v>
                </c:pt>
                <c:pt idx="645">
                  <c:v>8.5884996950999994</c:v>
                </c:pt>
                <c:pt idx="646">
                  <c:v>8.5884996950999994</c:v>
                </c:pt>
                <c:pt idx="647">
                  <c:v>8.5856680103999992</c:v>
                </c:pt>
                <c:pt idx="648">
                  <c:v>8.5856680103999992</c:v>
                </c:pt>
                <c:pt idx="649">
                  <c:v>8.5856680103999992</c:v>
                </c:pt>
                <c:pt idx="650">
                  <c:v>8.5856680103999992</c:v>
                </c:pt>
                <c:pt idx="651">
                  <c:v>8.5856680103999992</c:v>
                </c:pt>
                <c:pt idx="652">
                  <c:v>8.5856680103999992</c:v>
                </c:pt>
                <c:pt idx="653">
                  <c:v>8.5856680103999992</c:v>
                </c:pt>
                <c:pt idx="654">
                  <c:v>8.5856680103999992</c:v>
                </c:pt>
                <c:pt idx="655">
                  <c:v>8.5828363257000007</c:v>
                </c:pt>
                <c:pt idx="656">
                  <c:v>8.5828363257000007</c:v>
                </c:pt>
                <c:pt idx="657">
                  <c:v>8.5828363257000007</c:v>
                </c:pt>
                <c:pt idx="658">
                  <c:v>8.5828363257000007</c:v>
                </c:pt>
                <c:pt idx="659">
                  <c:v>8.5828363257000007</c:v>
                </c:pt>
                <c:pt idx="660">
                  <c:v>8.5828363257000007</c:v>
                </c:pt>
                <c:pt idx="661">
                  <c:v>8.5828363257000007</c:v>
                </c:pt>
                <c:pt idx="662">
                  <c:v>8.5828363257000007</c:v>
                </c:pt>
                <c:pt idx="663">
                  <c:v>8.5800046410000004</c:v>
                </c:pt>
                <c:pt idx="664">
                  <c:v>8.5800046410000004</c:v>
                </c:pt>
                <c:pt idx="665">
                  <c:v>8.5800046410000004</c:v>
                </c:pt>
                <c:pt idx="666">
                  <c:v>8.5800046410000004</c:v>
                </c:pt>
                <c:pt idx="667">
                  <c:v>8.5800046410000004</c:v>
                </c:pt>
                <c:pt idx="668">
                  <c:v>8.5800046410000004</c:v>
                </c:pt>
                <c:pt idx="669">
                  <c:v>8.5800046410000004</c:v>
                </c:pt>
                <c:pt idx="670">
                  <c:v>8.5771729562999983</c:v>
                </c:pt>
                <c:pt idx="671">
                  <c:v>8.5771729562999983</c:v>
                </c:pt>
                <c:pt idx="672">
                  <c:v>8.5771729562999983</c:v>
                </c:pt>
                <c:pt idx="673">
                  <c:v>8.5771729562999983</c:v>
                </c:pt>
                <c:pt idx="674">
                  <c:v>8.5771729562999983</c:v>
                </c:pt>
                <c:pt idx="675">
                  <c:v>8.5771729562999983</c:v>
                </c:pt>
                <c:pt idx="676">
                  <c:v>8.5771729562999983</c:v>
                </c:pt>
                <c:pt idx="677">
                  <c:v>8.5771729562999983</c:v>
                </c:pt>
                <c:pt idx="678">
                  <c:v>8.5743412715999998</c:v>
                </c:pt>
                <c:pt idx="679">
                  <c:v>8.5743412715999998</c:v>
                </c:pt>
                <c:pt idx="680">
                  <c:v>8.5743412715999998</c:v>
                </c:pt>
                <c:pt idx="681">
                  <c:v>8.5743412715999998</c:v>
                </c:pt>
                <c:pt idx="682">
                  <c:v>8.5743412715999998</c:v>
                </c:pt>
                <c:pt idx="683">
                  <c:v>8.5743412715999998</c:v>
                </c:pt>
                <c:pt idx="684">
                  <c:v>8.5743412715999998</c:v>
                </c:pt>
                <c:pt idx="685">
                  <c:v>8.5715095868999995</c:v>
                </c:pt>
                <c:pt idx="686">
                  <c:v>8.5715095868999995</c:v>
                </c:pt>
                <c:pt idx="687">
                  <c:v>8.5715095868999995</c:v>
                </c:pt>
                <c:pt idx="688">
                  <c:v>8.5715095868999995</c:v>
                </c:pt>
                <c:pt idx="689">
                  <c:v>8.5715095868999995</c:v>
                </c:pt>
                <c:pt idx="690">
                  <c:v>8.5715095868999995</c:v>
                </c:pt>
                <c:pt idx="691">
                  <c:v>8.5715095868999995</c:v>
                </c:pt>
                <c:pt idx="692">
                  <c:v>8.5715095868999995</c:v>
                </c:pt>
                <c:pt idx="693">
                  <c:v>8.568677902200001</c:v>
                </c:pt>
                <c:pt idx="694">
                  <c:v>8.568677902200001</c:v>
                </c:pt>
                <c:pt idx="695">
                  <c:v>8.568677902200001</c:v>
                </c:pt>
                <c:pt idx="696">
                  <c:v>8.568677902200001</c:v>
                </c:pt>
                <c:pt idx="697">
                  <c:v>8.568677902200001</c:v>
                </c:pt>
                <c:pt idx="698">
                  <c:v>8.568677902200001</c:v>
                </c:pt>
                <c:pt idx="699">
                  <c:v>8.568677902200001</c:v>
                </c:pt>
                <c:pt idx="700">
                  <c:v>8.568677902200001</c:v>
                </c:pt>
                <c:pt idx="701">
                  <c:v>8.565846217499999</c:v>
                </c:pt>
                <c:pt idx="702">
                  <c:v>8.565846217499999</c:v>
                </c:pt>
                <c:pt idx="703">
                  <c:v>8.565846217499999</c:v>
                </c:pt>
                <c:pt idx="704">
                  <c:v>8.565846217499999</c:v>
                </c:pt>
                <c:pt idx="705">
                  <c:v>8.565846217499999</c:v>
                </c:pt>
                <c:pt idx="706">
                  <c:v>8.565846217499999</c:v>
                </c:pt>
                <c:pt idx="707">
                  <c:v>8.565846217499999</c:v>
                </c:pt>
                <c:pt idx="708">
                  <c:v>8.5630145327999987</c:v>
                </c:pt>
                <c:pt idx="709">
                  <c:v>8.5630145327999987</c:v>
                </c:pt>
                <c:pt idx="710">
                  <c:v>8.5630145327999987</c:v>
                </c:pt>
                <c:pt idx="711">
                  <c:v>8.5630145327999987</c:v>
                </c:pt>
                <c:pt idx="712">
                  <c:v>8.5630145327999987</c:v>
                </c:pt>
                <c:pt idx="713">
                  <c:v>8.5630145327999987</c:v>
                </c:pt>
                <c:pt idx="714">
                  <c:v>8.5630145327999987</c:v>
                </c:pt>
                <c:pt idx="715">
                  <c:v>8.5630145327999987</c:v>
                </c:pt>
                <c:pt idx="716">
                  <c:v>8.5601828481000002</c:v>
                </c:pt>
                <c:pt idx="717">
                  <c:v>8.5601828481000002</c:v>
                </c:pt>
                <c:pt idx="718">
                  <c:v>8.5601828481000002</c:v>
                </c:pt>
                <c:pt idx="719">
                  <c:v>8.5601828481000002</c:v>
                </c:pt>
                <c:pt idx="720">
                  <c:v>8.5601828481000002</c:v>
                </c:pt>
                <c:pt idx="721">
                  <c:v>8.5601828481000002</c:v>
                </c:pt>
                <c:pt idx="722">
                  <c:v>8.5601828481000002</c:v>
                </c:pt>
                <c:pt idx="723">
                  <c:v>8.5601828481000002</c:v>
                </c:pt>
                <c:pt idx="724">
                  <c:v>8.5573511633999999</c:v>
                </c:pt>
                <c:pt idx="725">
                  <c:v>8.5573511633999999</c:v>
                </c:pt>
                <c:pt idx="726">
                  <c:v>8.5573511633999999</c:v>
                </c:pt>
                <c:pt idx="727">
                  <c:v>8.5573511633999999</c:v>
                </c:pt>
                <c:pt idx="728">
                  <c:v>8.5573511633999999</c:v>
                </c:pt>
                <c:pt idx="729">
                  <c:v>8.5573511633999999</c:v>
                </c:pt>
                <c:pt idx="730">
                  <c:v>8.5573511633999999</c:v>
                </c:pt>
                <c:pt idx="731">
                  <c:v>8.5545194786999996</c:v>
                </c:pt>
                <c:pt idx="732">
                  <c:v>8.5545194786999996</c:v>
                </c:pt>
                <c:pt idx="733">
                  <c:v>8.5545194786999996</c:v>
                </c:pt>
                <c:pt idx="734">
                  <c:v>8.5545194786999996</c:v>
                </c:pt>
                <c:pt idx="735">
                  <c:v>8.5545194786999996</c:v>
                </c:pt>
                <c:pt idx="736">
                  <c:v>8.5545194786999996</c:v>
                </c:pt>
                <c:pt idx="737">
                  <c:v>8.5545194786999996</c:v>
                </c:pt>
                <c:pt idx="738">
                  <c:v>8.5545194786999996</c:v>
                </c:pt>
                <c:pt idx="739">
                  <c:v>8.5516877939999993</c:v>
                </c:pt>
                <c:pt idx="740">
                  <c:v>8.5516877939999993</c:v>
                </c:pt>
                <c:pt idx="741">
                  <c:v>8.5516877939999993</c:v>
                </c:pt>
                <c:pt idx="742">
                  <c:v>8.5516877939999993</c:v>
                </c:pt>
                <c:pt idx="743">
                  <c:v>8.5516877939999993</c:v>
                </c:pt>
                <c:pt idx="744">
                  <c:v>8.5516877939999993</c:v>
                </c:pt>
                <c:pt idx="745">
                  <c:v>8.5516877939999993</c:v>
                </c:pt>
                <c:pt idx="746">
                  <c:v>8.5488561092999991</c:v>
                </c:pt>
                <c:pt idx="747">
                  <c:v>8.5488561092999991</c:v>
                </c:pt>
                <c:pt idx="748">
                  <c:v>8.5488561092999991</c:v>
                </c:pt>
                <c:pt idx="749">
                  <c:v>8.5488561092999991</c:v>
                </c:pt>
                <c:pt idx="750">
                  <c:v>8.5488561092999991</c:v>
                </c:pt>
                <c:pt idx="751">
                  <c:v>8.5488561092999991</c:v>
                </c:pt>
                <c:pt idx="752">
                  <c:v>8.5488561092999991</c:v>
                </c:pt>
                <c:pt idx="753">
                  <c:v>8.5488561092999991</c:v>
                </c:pt>
                <c:pt idx="754">
                  <c:v>8.5460244246000006</c:v>
                </c:pt>
                <c:pt idx="755">
                  <c:v>8.5460244246000006</c:v>
                </c:pt>
                <c:pt idx="756">
                  <c:v>8.5460244246000006</c:v>
                </c:pt>
                <c:pt idx="757">
                  <c:v>8.5460244246000006</c:v>
                </c:pt>
                <c:pt idx="758">
                  <c:v>8.5460244246000006</c:v>
                </c:pt>
                <c:pt idx="759">
                  <c:v>8.5460244246000006</c:v>
                </c:pt>
                <c:pt idx="760">
                  <c:v>8.5460244246000006</c:v>
                </c:pt>
                <c:pt idx="761">
                  <c:v>8.5460244246000006</c:v>
                </c:pt>
                <c:pt idx="762">
                  <c:v>8.5431927399000003</c:v>
                </c:pt>
                <c:pt idx="763">
                  <c:v>8.5431927399000003</c:v>
                </c:pt>
                <c:pt idx="764">
                  <c:v>8.5431927399000003</c:v>
                </c:pt>
                <c:pt idx="765">
                  <c:v>8.5431927399000003</c:v>
                </c:pt>
                <c:pt idx="766">
                  <c:v>8.5431927399000003</c:v>
                </c:pt>
                <c:pt idx="767">
                  <c:v>8.5431927399000003</c:v>
                </c:pt>
                <c:pt idx="768">
                  <c:v>8.5431927399000003</c:v>
                </c:pt>
                <c:pt idx="769">
                  <c:v>8.5403610552</c:v>
                </c:pt>
                <c:pt idx="770">
                  <c:v>8.5403610552</c:v>
                </c:pt>
                <c:pt idx="771">
                  <c:v>8.5403610552</c:v>
                </c:pt>
                <c:pt idx="772">
                  <c:v>8.5403610552</c:v>
                </c:pt>
                <c:pt idx="773">
                  <c:v>8.5403610552</c:v>
                </c:pt>
                <c:pt idx="774">
                  <c:v>8.5403610552</c:v>
                </c:pt>
                <c:pt idx="775">
                  <c:v>8.5403610552</c:v>
                </c:pt>
                <c:pt idx="776">
                  <c:v>8.5403610552</c:v>
                </c:pt>
                <c:pt idx="777">
                  <c:v>8.5375293704999997</c:v>
                </c:pt>
                <c:pt idx="778">
                  <c:v>8.5375293704999997</c:v>
                </c:pt>
                <c:pt idx="779">
                  <c:v>8.5375293704999997</c:v>
                </c:pt>
                <c:pt idx="780">
                  <c:v>8.5375293704999997</c:v>
                </c:pt>
                <c:pt idx="781">
                  <c:v>8.5375293704999997</c:v>
                </c:pt>
                <c:pt idx="782">
                  <c:v>8.5375293704999997</c:v>
                </c:pt>
                <c:pt idx="783">
                  <c:v>8.5375293704999997</c:v>
                </c:pt>
                <c:pt idx="784">
                  <c:v>8.5375293704999997</c:v>
                </c:pt>
                <c:pt idx="785">
                  <c:v>8.5346976857999994</c:v>
                </c:pt>
                <c:pt idx="786">
                  <c:v>8.5346976857999994</c:v>
                </c:pt>
                <c:pt idx="787">
                  <c:v>8.5346976857999994</c:v>
                </c:pt>
                <c:pt idx="788">
                  <c:v>8.5346976857999994</c:v>
                </c:pt>
                <c:pt idx="789">
                  <c:v>8.5346976857999994</c:v>
                </c:pt>
                <c:pt idx="790">
                  <c:v>8.5346976857999994</c:v>
                </c:pt>
                <c:pt idx="791">
                  <c:v>8.5346976857999994</c:v>
                </c:pt>
                <c:pt idx="792">
                  <c:v>8.5318660011000009</c:v>
                </c:pt>
                <c:pt idx="793">
                  <c:v>8.5318660011000009</c:v>
                </c:pt>
                <c:pt idx="794">
                  <c:v>8.5318660011000009</c:v>
                </c:pt>
                <c:pt idx="795">
                  <c:v>8.5318660011000009</c:v>
                </c:pt>
                <c:pt idx="796">
                  <c:v>8.5318660011000009</c:v>
                </c:pt>
                <c:pt idx="797">
                  <c:v>8.5318660011000009</c:v>
                </c:pt>
                <c:pt idx="798">
                  <c:v>8.5318660011000009</c:v>
                </c:pt>
                <c:pt idx="799">
                  <c:v>8.5318660011000009</c:v>
                </c:pt>
                <c:pt idx="800">
                  <c:v>8.5290343163999989</c:v>
                </c:pt>
                <c:pt idx="801">
                  <c:v>8.5290343163999989</c:v>
                </c:pt>
                <c:pt idx="802">
                  <c:v>8.5290343163999989</c:v>
                </c:pt>
                <c:pt idx="803">
                  <c:v>8.5290343163999989</c:v>
                </c:pt>
                <c:pt idx="804">
                  <c:v>8.5290343163999989</c:v>
                </c:pt>
                <c:pt idx="805">
                  <c:v>8.5290343163999989</c:v>
                </c:pt>
                <c:pt idx="806">
                  <c:v>8.5290343163999989</c:v>
                </c:pt>
                <c:pt idx="807">
                  <c:v>8.5290343163999989</c:v>
                </c:pt>
                <c:pt idx="808">
                  <c:v>8.5262026317000004</c:v>
                </c:pt>
                <c:pt idx="809">
                  <c:v>8.5262026317000004</c:v>
                </c:pt>
                <c:pt idx="810">
                  <c:v>8.5262026317000004</c:v>
                </c:pt>
                <c:pt idx="811">
                  <c:v>8.5262026317000004</c:v>
                </c:pt>
                <c:pt idx="812">
                  <c:v>8.5262026317000004</c:v>
                </c:pt>
                <c:pt idx="813">
                  <c:v>8.5262026317000004</c:v>
                </c:pt>
                <c:pt idx="814">
                  <c:v>8.5262026317000004</c:v>
                </c:pt>
                <c:pt idx="815">
                  <c:v>8.5233709470000001</c:v>
                </c:pt>
                <c:pt idx="816">
                  <c:v>8.5233709470000001</c:v>
                </c:pt>
                <c:pt idx="817">
                  <c:v>8.5233709470000001</c:v>
                </c:pt>
                <c:pt idx="818">
                  <c:v>8.5233709470000001</c:v>
                </c:pt>
                <c:pt idx="819">
                  <c:v>8.5233709470000001</c:v>
                </c:pt>
                <c:pt idx="820">
                  <c:v>8.5233709470000001</c:v>
                </c:pt>
                <c:pt idx="821">
                  <c:v>8.5233709470000001</c:v>
                </c:pt>
                <c:pt idx="822">
                  <c:v>8.5233709470000001</c:v>
                </c:pt>
                <c:pt idx="823">
                  <c:v>8.5205392622999998</c:v>
                </c:pt>
                <c:pt idx="824">
                  <c:v>8.5205392622999998</c:v>
                </c:pt>
                <c:pt idx="825">
                  <c:v>8.5205392622999998</c:v>
                </c:pt>
                <c:pt idx="826">
                  <c:v>8.5205392622999998</c:v>
                </c:pt>
                <c:pt idx="827">
                  <c:v>8.5205392622999998</c:v>
                </c:pt>
                <c:pt idx="828">
                  <c:v>8.5205392622999998</c:v>
                </c:pt>
                <c:pt idx="829">
                  <c:v>8.5205392622999998</c:v>
                </c:pt>
                <c:pt idx="830">
                  <c:v>8.5205392622999998</c:v>
                </c:pt>
                <c:pt idx="831">
                  <c:v>8.5177075775999995</c:v>
                </c:pt>
                <c:pt idx="832">
                  <c:v>8.5177075775999995</c:v>
                </c:pt>
                <c:pt idx="833">
                  <c:v>8.5177075775999995</c:v>
                </c:pt>
                <c:pt idx="834">
                  <c:v>8.5177075775999995</c:v>
                </c:pt>
                <c:pt idx="835">
                  <c:v>8.5177075775999995</c:v>
                </c:pt>
                <c:pt idx="836">
                  <c:v>8.5177075775999995</c:v>
                </c:pt>
                <c:pt idx="837">
                  <c:v>8.5177075775999995</c:v>
                </c:pt>
                <c:pt idx="838">
                  <c:v>8.5148758928999992</c:v>
                </c:pt>
                <c:pt idx="839">
                  <c:v>8.5148758928999992</c:v>
                </c:pt>
                <c:pt idx="840">
                  <c:v>8.5148758928999992</c:v>
                </c:pt>
                <c:pt idx="841">
                  <c:v>8.5148758928999992</c:v>
                </c:pt>
                <c:pt idx="842">
                  <c:v>8.5148758928999992</c:v>
                </c:pt>
                <c:pt idx="843">
                  <c:v>8.5148758928999992</c:v>
                </c:pt>
                <c:pt idx="844">
                  <c:v>8.5148758928999992</c:v>
                </c:pt>
                <c:pt idx="845">
                  <c:v>8.5148758928999992</c:v>
                </c:pt>
                <c:pt idx="846">
                  <c:v>8.5120442082000007</c:v>
                </c:pt>
                <c:pt idx="847">
                  <c:v>8.5120442082000007</c:v>
                </c:pt>
                <c:pt idx="848">
                  <c:v>8.5120442082000007</c:v>
                </c:pt>
                <c:pt idx="849">
                  <c:v>8.5120442082000007</c:v>
                </c:pt>
                <c:pt idx="850">
                  <c:v>8.5120442082000007</c:v>
                </c:pt>
                <c:pt idx="851">
                  <c:v>8.5120442082000007</c:v>
                </c:pt>
                <c:pt idx="852">
                  <c:v>8.5120442082000007</c:v>
                </c:pt>
                <c:pt idx="853">
                  <c:v>8.5120442082000007</c:v>
                </c:pt>
                <c:pt idx="854">
                  <c:v>8.5092125235000005</c:v>
                </c:pt>
                <c:pt idx="855">
                  <c:v>8.5092125235000005</c:v>
                </c:pt>
                <c:pt idx="856">
                  <c:v>8.5092125235000005</c:v>
                </c:pt>
                <c:pt idx="857">
                  <c:v>8.5092125235000005</c:v>
                </c:pt>
                <c:pt idx="858">
                  <c:v>8.5092125235000005</c:v>
                </c:pt>
                <c:pt idx="859">
                  <c:v>8.5092125235000005</c:v>
                </c:pt>
                <c:pt idx="860">
                  <c:v>8.5092125235000005</c:v>
                </c:pt>
                <c:pt idx="861">
                  <c:v>8.5063808387999984</c:v>
                </c:pt>
                <c:pt idx="862">
                  <c:v>8.5063808387999984</c:v>
                </c:pt>
                <c:pt idx="863">
                  <c:v>8.5063808387999984</c:v>
                </c:pt>
                <c:pt idx="864">
                  <c:v>8.5063808387999984</c:v>
                </c:pt>
                <c:pt idx="865">
                  <c:v>8.5063808387999984</c:v>
                </c:pt>
                <c:pt idx="866">
                  <c:v>8.5063808387999984</c:v>
                </c:pt>
                <c:pt idx="867">
                  <c:v>8.5063808387999984</c:v>
                </c:pt>
                <c:pt idx="868">
                  <c:v>8.5063808387999984</c:v>
                </c:pt>
                <c:pt idx="869">
                  <c:v>8.5035491540999999</c:v>
                </c:pt>
                <c:pt idx="870">
                  <c:v>8.5035491540999999</c:v>
                </c:pt>
                <c:pt idx="871">
                  <c:v>8.5035491540999999</c:v>
                </c:pt>
                <c:pt idx="872">
                  <c:v>8.5035491540999999</c:v>
                </c:pt>
                <c:pt idx="873">
                  <c:v>8.5035491540999999</c:v>
                </c:pt>
                <c:pt idx="874">
                  <c:v>8.5035491540999999</c:v>
                </c:pt>
                <c:pt idx="875">
                  <c:v>8.5035491540999999</c:v>
                </c:pt>
                <c:pt idx="876">
                  <c:v>8.5035491540999999</c:v>
                </c:pt>
                <c:pt idx="877">
                  <c:v>8.5007174693999996</c:v>
                </c:pt>
                <c:pt idx="878">
                  <c:v>8.5007174693999996</c:v>
                </c:pt>
                <c:pt idx="879">
                  <c:v>8.5007174693999996</c:v>
                </c:pt>
                <c:pt idx="880">
                  <c:v>8.5007174693999996</c:v>
                </c:pt>
                <c:pt idx="881">
                  <c:v>8.5007174693999996</c:v>
                </c:pt>
                <c:pt idx="882">
                  <c:v>8.5007174693999996</c:v>
                </c:pt>
                <c:pt idx="883">
                  <c:v>8.5007174693999996</c:v>
                </c:pt>
                <c:pt idx="884">
                  <c:v>8.4978857847000011</c:v>
                </c:pt>
                <c:pt idx="885">
                  <c:v>8.4978857847000011</c:v>
                </c:pt>
                <c:pt idx="886">
                  <c:v>8.4978857847000011</c:v>
                </c:pt>
                <c:pt idx="887">
                  <c:v>8.4978857847000011</c:v>
                </c:pt>
                <c:pt idx="888">
                  <c:v>8.4978857847000011</c:v>
                </c:pt>
                <c:pt idx="889">
                  <c:v>8.4978857847000011</c:v>
                </c:pt>
                <c:pt idx="890">
                  <c:v>8.4978857847000011</c:v>
                </c:pt>
                <c:pt idx="891">
                  <c:v>8.4978857847000011</c:v>
                </c:pt>
                <c:pt idx="892">
                  <c:v>8.4950540999999991</c:v>
                </c:pt>
                <c:pt idx="893">
                  <c:v>8.4950540999999991</c:v>
                </c:pt>
                <c:pt idx="894">
                  <c:v>8.4950540999999991</c:v>
                </c:pt>
                <c:pt idx="895">
                  <c:v>8.4950540999999991</c:v>
                </c:pt>
                <c:pt idx="896">
                  <c:v>8.4950540999999991</c:v>
                </c:pt>
                <c:pt idx="897">
                  <c:v>8.4950540999999991</c:v>
                </c:pt>
                <c:pt idx="898">
                  <c:v>8.4950540999999991</c:v>
                </c:pt>
                <c:pt idx="899">
                  <c:v>8.4950540999999991</c:v>
                </c:pt>
                <c:pt idx="900">
                  <c:v>8.4922224152999988</c:v>
                </c:pt>
                <c:pt idx="901">
                  <c:v>8.4922224152999988</c:v>
                </c:pt>
                <c:pt idx="902">
                  <c:v>8.4922224152999988</c:v>
                </c:pt>
                <c:pt idx="903">
                  <c:v>8.4922224152999988</c:v>
                </c:pt>
                <c:pt idx="904">
                  <c:v>8.4922224152999988</c:v>
                </c:pt>
                <c:pt idx="905">
                  <c:v>8.4922224152999988</c:v>
                </c:pt>
                <c:pt idx="906">
                  <c:v>8.4922224152999988</c:v>
                </c:pt>
                <c:pt idx="907">
                  <c:v>8.4893907306000003</c:v>
                </c:pt>
                <c:pt idx="908">
                  <c:v>8.4893907306000003</c:v>
                </c:pt>
                <c:pt idx="909">
                  <c:v>8.4893907306000003</c:v>
                </c:pt>
                <c:pt idx="910">
                  <c:v>8.4893907306000003</c:v>
                </c:pt>
                <c:pt idx="911">
                  <c:v>8.4893907306000003</c:v>
                </c:pt>
                <c:pt idx="912">
                  <c:v>8.4893907306000003</c:v>
                </c:pt>
                <c:pt idx="913">
                  <c:v>8.4893907306000003</c:v>
                </c:pt>
                <c:pt idx="914">
                  <c:v>8.4893907306000003</c:v>
                </c:pt>
                <c:pt idx="915">
                  <c:v>8.4865590459</c:v>
                </c:pt>
                <c:pt idx="916">
                  <c:v>8.4865590459</c:v>
                </c:pt>
                <c:pt idx="917">
                  <c:v>8.4865590459</c:v>
                </c:pt>
                <c:pt idx="918">
                  <c:v>8.4865590459</c:v>
                </c:pt>
                <c:pt idx="919">
                  <c:v>8.4865590459</c:v>
                </c:pt>
                <c:pt idx="920">
                  <c:v>8.4865590459</c:v>
                </c:pt>
                <c:pt idx="921">
                  <c:v>8.4865590459</c:v>
                </c:pt>
                <c:pt idx="922">
                  <c:v>8.4865590459</c:v>
                </c:pt>
                <c:pt idx="923">
                  <c:v>8.4837273611999997</c:v>
                </c:pt>
                <c:pt idx="924">
                  <c:v>8.4837273611999997</c:v>
                </c:pt>
                <c:pt idx="925">
                  <c:v>8.4837273611999997</c:v>
                </c:pt>
                <c:pt idx="926">
                  <c:v>8.4837273611999997</c:v>
                </c:pt>
                <c:pt idx="927">
                  <c:v>8.4837273611999997</c:v>
                </c:pt>
                <c:pt idx="928">
                  <c:v>8.4837273611999997</c:v>
                </c:pt>
                <c:pt idx="929">
                  <c:v>8.4837273611999997</c:v>
                </c:pt>
                <c:pt idx="930">
                  <c:v>8.4808956764999994</c:v>
                </c:pt>
                <c:pt idx="931">
                  <c:v>8.4808956764999994</c:v>
                </c:pt>
                <c:pt idx="932">
                  <c:v>8.4808956764999994</c:v>
                </c:pt>
                <c:pt idx="933">
                  <c:v>8.4808956764999994</c:v>
                </c:pt>
                <c:pt idx="934">
                  <c:v>8.4808956764999994</c:v>
                </c:pt>
                <c:pt idx="935">
                  <c:v>8.4808956764999994</c:v>
                </c:pt>
                <c:pt idx="936">
                  <c:v>8.4808956764999994</c:v>
                </c:pt>
                <c:pt idx="937">
                  <c:v>8.4808956764999994</c:v>
                </c:pt>
                <c:pt idx="938">
                  <c:v>8.4780639917999991</c:v>
                </c:pt>
                <c:pt idx="939">
                  <c:v>8.4780639917999991</c:v>
                </c:pt>
                <c:pt idx="940">
                  <c:v>8.4780639917999991</c:v>
                </c:pt>
                <c:pt idx="941">
                  <c:v>8.4780639917999991</c:v>
                </c:pt>
                <c:pt idx="942">
                  <c:v>8.4780639917999991</c:v>
                </c:pt>
                <c:pt idx="943">
                  <c:v>8.4780639917999991</c:v>
                </c:pt>
                <c:pt idx="944">
                  <c:v>8.4780639917999991</c:v>
                </c:pt>
                <c:pt idx="945">
                  <c:v>8.4780639917999991</c:v>
                </c:pt>
                <c:pt idx="946">
                  <c:v>8.4752323071000006</c:v>
                </c:pt>
                <c:pt idx="947">
                  <c:v>8.4752323071000006</c:v>
                </c:pt>
                <c:pt idx="948">
                  <c:v>8.4752323071000006</c:v>
                </c:pt>
                <c:pt idx="949">
                  <c:v>8.4752323071000006</c:v>
                </c:pt>
                <c:pt idx="950">
                  <c:v>8.4752323071000006</c:v>
                </c:pt>
                <c:pt idx="951">
                  <c:v>8.4752323071000006</c:v>
                </c:pt>
                <c:pt idx="952">
                  <c:v>8.4752323071000006</c:v>
                </c:pt>
                <c:pt idx="953">
                  <c:v>8.4752323071000006</c:v>
                </c:pt>
                <c:pt idx="954">
                  <c:v>8.4724006223999986</c:v>
                </c:pt>
                <c:pt idx="955">
                  <c:v>8.4724006223999986</c:v>
                </c:pt>
                <c:pt idx="956">
                  <c:v>8.4724006223999986</c:v>
                </c:pt>
                <c:pt idx="957">
                  <c:v>8.4724006223999986</c:v>
                </c:pt>
                <c:pt idx="958">
                  <c:v>8.4724006223999986</c:v>
                </c:pt>
                <c:pt idx="959">
                  <c:v>8.4724006223999986</c:v>
                </c:pt>
                <c:pt idx="960">
                  <c:v>8.4724006223999986</c:v>
                </c:pt>
                <c:pt idx="961">
                  <c:v>8.4695689377000001</c:v>
                </c:pt>
                <c:pt idx="962">
                  <c:v>8.4695689377000001</c:v>
                </c:pt>
                <c:pt idx="963">
                  <c:v>8.4695689377000001</c:v>
                </c:pt>
                <c:pt idx="964">
                  <c:v>8.4695689377000001</c:v>
                </c:pt>
                <c:pt idx="965">
                  <c:v>8.4695689377000001</c:v>
                </c:pt>
                <c:pt idx="966">
                  <c:v>8.4695689377000001</c:v>
                </c:pt>
                <c:pt idx="967">
                  <c:v>8.4695689377000001</c:v>
                </c:pt>
                <c:pt idx="968">
                  <c:v>8.4695689377000001</c:v>
                </c:pt>
                <c:pt idx="969">
                  <c:v>8.4667372529999998</c:v>
                </c:pt>
                <c:pt idx="970">
                  <c:v>8.4667372529999998</c:v>
                </c:pt>
                <c:pt idx="971">
                  <c:v>8.4667372529999998</c:v>
                </c:pt>
                <c:pt idx="972">
                  <c:v>8.4667372529999998</c:v>
                </c:pt>
                <c:pt idx="973">
                  <c:v>8.4667372529999998</c:v>
                </c:pt>
                <c:pt idx="974">
                  <c:v>8.4667372529999998</c:v>
                </c:pt>
                <c:pt idx="975">
                  <c:v>8.4667372529999998</c:v>
                </c:pt>
                <c:pt idx="976">
                  <c:v>8.4667372529999998</c:v>
                </c:pt>
                <c:pt idx="977">
                  <c:v>8.4639055682999995</c:v>
                </c:pt>
                <c:pt idx="978">
                  <c:v>8.4639055682999995</c:v>
                </c:pt>
                <c:pt idx="979">
                  <c:v>8.4639055682999995</c:v>
                </c:pt>
                <c:pt idx="980">
                  <c:v>8.4639055682999995</c:v>
                </c:pt>
                <c:pt idx="981">
                  <c:v>8.4639055682999995</c:v>
                </c:pt>
                <c:pt idx="982">
                  <c:v>8.4639055682999995</c:v>
                </c:pt>
                <c:pt idx="983">
                  <c:v>8.4639055682999995</c:v>
                </c:pt>
                <c:pt idx="984">
                  <c:v>8.4610738835999992</c:v>
                </c:pt>
                <c:pt idx="985">
                  <c:v>8.4610738835999992</c:v>
                </c:pt>
                <c:pt idx="986">
                  <c:v>8.4610738835999992</c:v>
                </c:pt>
                <c:pt idx="987">
                  <c:v>8.4610738835999992</c:v>
                </c:pt>
                <c:pt idx="988">
                  <c:v>8.4610738835999992</c:v>
                </c:pt>
                <c:pt idx="989">
                  <c:v>8.4610738835999992</c:v>
                </c:pt>
                <c:pt idx="990">
                  <c:v>8.4610738835999992</c:v>
                </c:pt>
                <c:pt idx="991">
                  <c:v>8.4610738835999992</c:v>
                </c:pt>
                <c:pt idx="992">
                  <c:v>8.458242198899999</c:v>
                </c:pt>
                <c:pt idx="993">
                  <c:v>8.458242198899999</c:v>
                </c:pt>
                <c:pt idx="994">
                  <c:v>8.458242198899999</c:v>
                </c:pt>
                <c:pt idx="995">
                  <c:v>8.458242198899999</c:v>
                </c:pt>
                <c:pt idx="996">
                  <c:v>8.458242198899999</c:v>
                </c:pt>
                <c:pt idx="997">
                  <c:v>8.458242198899999</c:v>
                </c:pt>
                <c:pt idx="998">
                  <c:v>8.458242198899999</c:v>
                </c:pt>
                <c:pt idx="999">
                  <c:v>8.458242198899999</c:v>
                </c:pt>
                <c:pt idx="1000">
                  <c:v>8.4554105142000004</c:v>
                </c:pt>
                <c:pt idx="1001">
                  <c:v>8.4554105142000004</c:v>
                </c:pt>
                <c:pt idx="1002">
                  <c:v>8.4554105142000004</c:v>
                </c:pt>
                <c:pt idx="1003">
                  <c:v>8.4554105142000004</c:v>
                </c:pt>
                <c:pt idx="1004">
                  <c:v>8.4554105142000004</c:v>
                </c:pt>
                <c:pt idx="1005">
                  <c:v>8.4554105142000004</c:v>
                </c:pt>
                <c:pt idx="1006">
                  <c:v>8.4554105142000004</c:v>
                </c:pt>
                <c:pt idx="1007">
                  <c:v>8.4554105142000004</c:v>
                </c:pt>
                <c:pt idx="1008">
                  <c:v>8.4525788295000002</c:v>
                </c:pt>
                <c:pt idx="1009">
                  <c:v>8.4525788295000002</c:v>
                </c:pt>
                <c:pt idx="1010">
                  <c:v>8.4525788295000002</c:v>
                </c:pt>
                <c:pt idx="1011">
                  <c:v>8.4525788295000002</c:v>
                </c:pt>
                <c:pt idx="1012">
                  <c:v>8.4525788295000002</c:v>
                </c:pt>
                <c:pt idx="1013">
                  <c:v>8.4525788295000002</c:v>
                </c:pt>
                <c:pt idx="1014">
                  <c:v>8.4525788295000002</c:v>
                </c:pt>
                <c:pt idx="1015">
                  <c:v>8.4497471447999999</c:v>
                </c:pt>
                <c:pt idx="1016">
                  <c:v>8.4497471447999999</c:v>
                </c:pt>
                <c:pt idx="1017">
                  <c:v>8.4497471447999999</c:v>
                </c:pt>
                <c:pt idx="1018">
                  <c:v>8.4497471447999999</c:v>
                </c:pt>
                <c:pt idx="1019">
                  <c:v>8.4497471447999999</c:v>
                </c:pt>
                <c:pt idx="1020">
                  <c:v>8.4497471447999999</c:v>
                </c:pt>
                <c:pt idx="1021">
                  <c:v>8.4497471447999999</c:v>
                </c:pt>
                <c:pt idx="1022">
                  <c:v>8.4497471447999999</c:v>
                </c:pt>
                <c:pt idx="1023">
                  <c:v>8.4469154600999996</c:v>
                </c:pt>
                <c:pt idx="1024">
                  <c:v>8.4469154600999996</c:v>
                </c:pt>
                <c:pt idx="1025">
                  <c:v>8.4469154600999996</c:v>
                </c:pt>
                <c:pt idx="1026">
                  <c:v>8.4469154600999996</c:v>
                </c:pt>
                <c:pt idx="1027">
                  <c:v>8.4469154600999996</c:v>
                </c:pt>
                <c:pt idx="1028">
                  <c:v>8.4469154600999996</c:v>
                </c:pt>
                <c:pt idx="1029">
                  <c:v>8.4469154600999996</c:v>
                </c:pt>
                <c:pt idx="1030">
                  <c:v>8.4469154600999996</c:v>
                </c:pt>
                <c:pt idx="1031">
                  <c:v>8.4440837753999993</c:v>
                </c:pt>
                <c:pt idx="1032">
                  <c:v>8.4440837753999993</c:v>
                </c:pt>
                <c:pt idx="1033">
                  <c:v>8.4440837753999993</c:v>
                </c:pt>
                <c:pt idx="1034">
                  <c:v>8.4440837753999993</c:v>
                </c:pt>
                <c:pt idx="1035">
                  <c:v>8.4440837753999993</c:v>
                </c:pt>
                <c:pt idx="1036">
                  <c:v>8.4440837753999993</c:v>
                </c:pt>
                <c:pt idx="1037">
                  <c:v>8.4440837753999993</c:v>
                </c:pt>
                <c:pt idx="1038">
                  <c:v>8.4412520907000008</c:v>
                </c:pt>
                <c:pt idx="1039">
                  <c:v>8.4412520907000008</c:v>
                </c:pt>
                <c:pt idx="1040">
                  <c:v>8.4412520907000008</c:v>
                </c:pt>
                <c:pt idx="1041">
                  <c:v>8.4412520907000008</c:v>
                </c:pt>
                <c:pt idx="1042">
                  <c:v>8.4412520907000008</c:v>
                </c:pt>
                <c:pt idx="1043">
                  <c:v>8.4412520907000008</c:v>
                </c:pt>
                <c:pt idx="1044">
                  <c:v>8.4412520907000008</c:v>
                </c:pt>
                <c:pt idx="1045">
                  <c:v>8.4412520907000008</c:v>
                </c:pt>
                <c:pt idx="1046">
                  <c:v>8.4384204060000005</c:v>
                </c:pt>
                <c:pt idx="1047">
                  <c:v>8.4384204060000005</c:v>
                </c:pt>
                <c:pt idx="1048">
                  <c:v>8.4384204060000005</c:v>
                </c:pt>
                <c:pt idx="1049">
                  <c:v>8.4384204060000005</c:v>
                </c:pt>
                <c:pt idx="1050">
                  <c:v>8.4384204060000005</c:v>
                </c:pt>
                <c:pt idx="1051">
                  <c:v>8.4384204060000005</c:v>
                </c:pt>
                <c:pt idx="1052">
                  <c:v>8.4384204060000005</c:v>
                </c:pt>
                <c:pt idx="1053">
                  <c:v>8.4384204060000005</c:v>
                </c:pt>
                <c:pt idx="1054">
                  <c:v>8.4355887212999985</c:v>
                </c:pt>
                <c:pt idx="1055">
                  <c:v>8.4355887212999985</c:v>
                </c:pt>
                <c:pt idx="1056">
                  <c:v>8.4355887212999985</c:v>
                </c:pt>
                <c:pt idx="1057">
                  <c:v>8.4355887212999985</c:v>
                </c:pt>
                <c:pt idx="1058">
                  <c:v>8.4355887212999985</c:v>
                </c:pt>
                <c:pt idx="1059">
                  <c:v>8.4355887212999985</c:v>
                </c:pt>
                <c:pt idx="1060">
                  <c:v>8.4355887212999985</c:v>
                </c:pt>
                <c:pt idx="1061">
                  <c:v>8.4355887212999985</c:v>
                </c:pt>
                <c:pt idx="1062">
                  <c:v>8.4327570366</c:v>
                </c:pt>
                <c:pt idx="1063">
                  <c:v>8.4327570366</c:v>
                </c:pt>
                <c:pt idx="1064">
                  <c:v>8.4327570366</c:v>
                </c:pt>
                <c:pt idx="1065">
                  <c:v>8.4327570366</c:v>
                </c:pt>
                <c:pt idx="1066">
                  <c:v>8.4327570366</c:v>
                </c:pt>
                <c:pt idx="1067">
                  <c:v>8.4327570366</c:v>
                </c:pt>
                <c:pt idx="1068">
                  <c:v>8.4327570366</c:v>
                </c:pt>
                <c:pt idx="1069">
                  <c:v>8.4299253518999997</c:v>
                </c:pt>
                <c:pt idx="1070">
                  <c:v>8.4299253518999997</c:v>
                </c:pt>
                <c:pt idx="1071">
                  <c:v>8.4299253518999997</c:v>
                </c:pt>
                <c:pt idx="1072">
                  <c:v>8.4299253518999997</c:v>
                </c:pt>
                <c:pt idx="1073">
                  <c:v>8.4299253518999997</c:v>
                </c:pt>
                <c:pt idx="1074">
                  <c:v>8.4299253518999997</c:v>
                </c:pt>
                <c:pt idx="1075">
                  <c:v>8.4299253518999997</c:v>
                </c:pt>
                <c:pt idx="1076">
                  <c:v>8.4299253518999997</c:v>
                </c:pt>
                <c:pt idx="1077">
                  <c:v>8.4270936672000012</c:v>
                </c:pt>
                <c:pt idx="1078">
                  <c:v>8.4270936672000012</c:v>
                </c:pt>
                <c:pt idx="1079">
                  <c:v>8.4270936672000012</c:v>
                </c:pt>
                <c:pt idx="1080">
                  <c:v>8.4270936672000012</c:v>
                </c:pt>
                <c:pt idx="1081">
                  <c:v>8.4270936672000012</c:v>
                </c:pt>
                <c:pt idx="1082">
                  <c:v>8.4270936672000012</c:v>
                </c:pt>
                <c:pt idx="1083">
                  <c:v>8.4270936672000012</c:v>
                </c:pt>
                <c:pt idx="1084">
                  <c:v>8.4270936672000012</c:v>
                </c:pt>
                <c:pt idx="1085">
                  <c:v>8.4242619824999991</c:v>
                </c:pt>
                <c:pt idx="1086">
                  <c:v>8.4242619824999991</c:v>
                </c:pt>
                <c:pt idx="1087">
                  <c:v>8.4242619824999991</c:v>
                </c:pt>
                <c:pt idx="1088">
                  <c:v>8.4242619824999991</c:v>
                </c:pt>
                <c:pt idx="1089">
                  <c:v>8.4242619824999991</c:v>
                </c:pt>
                <c:pt idx="1090">
                  <c:v>8.4242619824999991</c:v>
                </c:pt>
                <c:pt idx="1091">
                  <c:v>8.4242619824999991</c:v>
                </c:pt>
                <c:pt idx="1092">
                  <c:v>8.4242619824999991</c:v>
                </c:pt>
                <c:pt idx="1093">
                  <c:v>8.4214302977999989</c:v>
                </c:pt>
                <c:pt idx="1094">
                  <c:v>8.4214302977999989</c:v>
                </c:pt>
                <c:pt idx="1095">
                  <c:v>8.4214302977999989</c:v>
                </c:pt>
                <c:pt idx="1096">
                  <c:v>8.4214302977999989</c:v>
                </c:pt>
                <c:pt idx="1097">
                  <c:v>8.4214302977999989</c:v>
                </c:pt>
                <c:pt idx="1098">
                  <c:v>8.4214302977999989</c:v>
                </c:pt>
                <c:pt idx="1099">
                  <c:v>8.4214302977999989</c:v>
                </c:pt>
                <c:pt idx="1100">
                  <c:v>8.4185986131000003</c:v>
                </c:pt>
                <c:pt idx="1101">
                  <c:v>8.4185986131000003</c:v>
                </c:pt>
                <c:pt idx="1102">
                  <c:v>8.4185986131000003</c:v>
                </c:pt>
                <c:pt idx="1103">
                  <c:v>8.4185986131000003</c:v>
                </c:pt>
                <c:pt idx="1104">
                  <c:v>8.4185986131000003</c:v>
                </c:pt>
                <c:pt idx="1105">
                  <c:v>8.4185986131000003</c:v>
                </c:pt>
                <c:pt idx="1106">
                  <c:v>8.4185986131000003</c:v>
                </c:pt>
                <c:pt idx="1107">
                  <c:v>8.4185986131000003</c:v>
                </c:pt>
                <c:pt idx="1108">
                  <c:v>8.4157669284000001</c:v>
                </c:pt>
                <c:pt idx="1109">
                  <c:v>8.4157669284000001</c:v>
                </c:pt>
                <c:pt idx="1110">
                  <c:v>8.4157669284000001</c:v>
                </c:pt>
                <c:pt idx="1111">
                  <c:v>8.4157669284000001</c:v>
                </c:pt>
                <c:pt idx="1112">
                  <c:v>8.4157669284000001</c:v>
                </c:pt>
                <c:pt idx="1113">
                  <c:v>8.4157669284000001</c:v>
                </c:pt>
                <c:pt idx="1114">
                  <c:v>8.4157669284000001</c:v>
                </c:pt>
                <c:pt idx="1115">
                  <c:v>8.4157669284000001</c:v>
                </c:pt>
                <c:pt idx="1116">
                  <c:v>8.4129352436999998</c:v>
                </c:pt>
                <c:pt idx="1117">
                  <c:v>8.4129352436999998</c:v>
                </c:pt>
                <c:pt idx="1118">
                  <c:v>8.4129352436999998</c:v>
                </c:pt>
                <c:pt idx="1119">
                  <c:v>8.4129352436999998</c:v>
                </c:pt>
                <c:pt idx="1120">
                  <c:v>8.4129352436999998</c:v>
                </c:pt>
                <c:pt idx="1121">
                  <c:v>8.4129352436999998</c:v>
                </c:pt>
                <c:pt idx="1122">
                  <c:v>8.4129352436999998</c:v>
                </c:pt>
                <c:pt idx="1123">
                  <c:v>8.4129352436999998</c:v>
                </c:pt>
                <c:pt idx="1124">
                  <c:v>8.4101035589999995</c:v>
                </c:pt>
                <c:pt idx="1125">
                  <c:v>8.4101035589999995</c:v>
                </c:pt>
                <c:pt idx="1126">
                  <c:v>8.4101035589999995</c:v>
                </c:pt>
                <c:pt idx="1127">
                  <c:v>8.4101035589999995</c:v>
                </c:pt>
                <c:pt idx="1128">
                  <c:v>8.4101035589999995</c:v>
                </c:pt>
                <c:pt idx="1129">
                  <c:v>8.4101035589999995</c:v>
                </c:pt>
                <c:pt idx="1130">
                  <c:v>8.4101035589999995</c:v>
                </c:pt>
                <c:pt idx="1131">
                  <c:v>8.4072718742999992</c:v>
                </c:pt>
                <c:pt idx="1132">
                  <c:v>8.4072718742999992</c:v>
                </c:pt>
                <c:pt idx="1133">
                  <c:v>8.4072718742999992</c:v>
                </c:pt>
                <c:pt idx="1134">
                  <c:v>8.4072718742999992</c:v>
                </c:pt>
                <c:pt idx="1135">
                  <c:v>8.4072718742999992</c:v>
                </c:pt>
                <c:pt idx="1136">
                  <c:v>8.4072718742999992</c:v>
                </c:pt>
                <c:pt idx="1137">
                  <c:v>8.4072718742999992</c:v>
                </c:pt>
                <c:pt idx="1138">
                  <c:v>8.4072718742999992</c:v>
                </c:pt>
                <c:pt idx="1139">
                  <c:v>8.4044401896000007</c:v>
                </c:pt>
                <c:pt idx="1140">
                  <c:v>8.4044401896000007</c:v>
                </c:pt>
                <c:pt idx="1141">
                  <c:v>8.4044401896000007</c:v>
                </c:pt>
                <c:pt idx="1142">
                  <c:v>8.4044401896000007</c:v>
                </c:pt>
                <c:pt idx="1143">
                  <c:v>8.4044401896000007</c:v>
                </c:pt>
                <c:pt idx="1144">
                  <c:v>8.4044401896000007</c:v>
                </c:pt>
                <c:pt idx="1145">
                  <c:v>8.4044401896000007</c:v>
                </c:pt>
                <c:pt idx="1146">
                  <c:v>8.4044401896000007</c:v>
                </c:pt>
                <c:pt idx="1147">
                  <c:v>8.4016085048999987</c:v>
                </c:pt>
                <c:pt idx="1148">
                  <c:v>8.4016085048999987</c:v>
                </c:pt>
                <c:pt idx="1149">
                  <c:v>8.4016085048999987</c:v>
                </c:pt>
                <c:pt idx="1150">
                  <c:v>8.4016085048999987</c:v>
                </c:pt>
                <c:pt idx="1151">
                  <c:v>8.4016085048999987</c:v>
                </c:pt>
                <c:pt idx="1152">
                  <c:v>8.4016085048999987</c:v>
                </c:pt>
                <c:pt idx="1153">
                  <c:v>8.4016085048999987</c:v>
                </c:pt>
                <c:pt idx="1154">
                  <c:v>8.4016085048999987</c:v>
                </c:pt>
                <c:pt idx="1155">
                  <c:v>8.3987768202000002</c:v>
                </c:pt>
                <c:pt idx="1156">
                  <c:v>8.3987768202000002</c:v>
                </c:pt>
                <c:pt idx="1157">
                  <c:v>8.3987768202000002</c:v>
                </c:pt>
                <c:pt idx="1158">
                  <c:v>8.3987768202000002</c:v>
                </c:pt>
                <c:pt idx="1159">
                  <c:v>8.3987768202000002</c:v>
                </c:pt>
                <c:pt idx="1160">
                  <c:v>8.3987768202000002</c:v>
                </c:pt>
                <c:pt idx="1161">
                  <c:v>8.3987768202000002</c:v>
                </c:pt>
                <c:pt idx="1162">
                  <c:v>8.3987768202000002</c:v>
                </c:pt>
                <c:pt idx="1163">
                  <c:v>8.3959451354999999</c:v>
                </c:pt>
                <c:pt idx="1164">
                  <c:v>8.3959451354999999</c:v>
                </c:pt>
                <c:pt idx="1165">
                  <c:v>8.3959451354999999</c:v>
                </c:pt>
                <c:pt idx="1166">
                  <c:v>8.3959451354999999</c:v>
                </c:pt>
                <c:pt idx="1167">
                  <c:v>8.3959451354999999</c:v>
                </c:pt>
                <c:pt idx="1168">
                  <c:v>8.3959451354999999</c:v>
                </c:pt>
                <c:pt idx="1169">
                  <c:v>8.3959451354999999</c:v>
                </c:pt>
                <c:pt idx="1170">
                  <c:v>8.3931134507999996</c:v>
                </c:pt>
                <c:pt idx="1171">
                  <c:v>8.3931134507999996</c:v>
                </c:pt>
                <c:pt idx="1172">
                  <c:v>8.3931134507999996</c:v>
                </c:pt>
                <c:pt idx="1173">
                  <c:v>8.3931134507999996</c:v>
                </c:pt>
                <c:pt idx="1174">
                  <c:v>8.3931134507999996</c:v>
                </c:pt>
                <c:pt idx="1175">
                  <c:v>8.3931134507999996</c:v>
                </c:pt>
                <c:pt idx="1176">
                  <c:v>8.3931134507999996</c:v>
                </c:pt>
                <c:pt idx="1177">
                  <c:v>8.3931134507999996</c:v>
                </c:pt>
                <c:pt idx="1178">
                  <c:v>8.3902817660999993</c:v>
                </c:pt>
                <c:pt idx="1179">
                  <c:v>8.3902817660999993</c:v>
                </c:pt>
                <c:pt idx="1180">
                  <c:v>8.3902817660999993</c:v>
                </c:pt>
                <c:pt idx="1181">
                  <c:v>8.3902817660999993</c:v>
                </c:pt>
                <c:pt idx="1182">
                  <c:v>8.3902817660999993</c:v>
                </c:pt>
                <c:pt idx="1183">
                  <c:v>8.3902817660999993</c:v>
                </c:pt>
                <c:pt idx="1184">
                  <c:v>8.3902817660999993</c:v>
                </c:pt>
                <c:pt idx="1185">
                  <c:v>8.387450081399999</c:v>
                </c:pt>
                <c:pt idx="1186">
                  <c:v>8.387450081399999</c:v>
                </c:pt>
                <c:pt idx="1187">
                  <c:v>8.387450081399999</c:v>
                </c:pt>
                <c:pt idx="1188">
                  <c:v>8.387450081399999</c:v>
                </c:pt>
                <c:pt idx="1189">
                  <c:v>8.387450081399999</c:v>
                </c:pt>
                <c:pt idx="1190">
                  <c:v>8.3846183967000005</c:v>
                </c:pt>
                <c:pt idx="1191">
                  <c:v>8.3846183967000005</c:v>
                </c:pt>
                <c:pt idx="1192">
                  <c:v>8.3846183967000005</c:v>
                </c:pt>
                <c:pt idx="1193">
                  <c:v>8.3846183967000005</c:v>
                </c:pt>
                <c:pt idx="1194">
                  <c:v>8.3846183967000005</c:v>
                </c:pt>
                <c:pt idx="1195">
                  <c:v>8.3817867120000003</c:v>
                </c:pt>
                <c:pt idx="1196">
                  <c:v>8.3817867120000003</c:v>
                </c:pt>
                <c:pt idx="1197">
                  <c:v>8.3817867120000003</c:v>
                </c:pt>
                <c:pt idx="1198">
                  <c:v>8.3817867120000003</c:v>
                </c:pt>
                <c:pt idx="1199">
                  <c:v>8.3817867120000003</c:v>
                </c:pt>
                <c:pt idx="1200">
                  <c:v>8.3789550273</c:v>
                </c:pt>
                <c:pt idx="1201">
                  <c:v>8.3789550273</c:v>
                </c:pt>
                <c:pt idx="1202">
                  <c:v>8.3789550273</c:v>
                </c:pt>
                <c:pt idx="1203">
                  <c:v>8.3789550273</c:v>
                </c:pt>
                <c:pt idx="1204">
                  <c:v>8.3789550273</c:v>
                </c:pt>
                <c:pt idx="1205">
                  <c:v>8.3761233425999997</c:v>
                </c:pt>
                <c:pt idx="1206">
                  <c:v>8.3761233425999997</c:v>
                </c:pt>
                <c:pt idx="1207">
                  <c:v>8.3761233425999997</c:v>
                </c:pt>
                <c:pt idx="1208">
                  <c:v>8.3761233425999997</c:v>
                </c:pt>
                <c:pt idx="1209">
                  <c:v>8.3761233425999997</c:v>
                </c:pt>
                <c:pt idx="1210">
                  <c:v>8.3732916578999994</c:v>
                </c:pt>
                <c:pt idx="1211">
                  <c:v>8.3732916578999994</c:v>
                </c:pt>
                <c:pt idx="1212">
                  <c:v>8.3732916578999994</c:v>
                </c:pt>
                <c:pt idx="1213">
                  <c:v>8.3732916578999994</c:v>
                </c:pt>
                <c:pt idx="1214">
                  <c:v>8.3732916578999994</c:v>
                </c:pt>
                <c:pt idx="1215">
                  <c:v>8.3704599732000009</c:v>
                </c:pt>
                <c:pt idx="1216">
                  <c:v>8.3704599732000009</c:v>
                </c:pt>
                <c:pt idx="1217">
                  <c:v>8.3704599732000009</c:v>
                </c:pt>
                <c:pt idx="1218">
                  <c:v>8.3704599732000009</c:v>
                </c:pt>
                <c:pt idx="1219">
                  <c:v>8.3676282885000006</c:v>
                </c:pt>
                <c:pt idx="1220">
                  <c:v>8.3676282885000006</c:v>
                </c:pt>
                <c:pt idx="1221">
                  <c:v>8.3676282885000006</c:v>
                </c:pt>
                <c:pt idx="1222">
                  <c:v>8.3676282885000006</c:v>
                </c:pt>
                <c:pt idx="1223">
                  <c:v>8.3676282885000006</c:v>
                </c:pt>
                <c:pt idx="1224">
                  <c:v>8.3647966037999986</c:v>
                </c:pt>
                <c:pt idx="1225">
                  <c:v>8.3647966037999986</c:v>
                </c:pt>
                <c:pt idx="1226">
                  <c:v>8.3647966037999986</c:v>
                </c:pt>
                <c:pt idx="1227">
                  <c:v>8.3647966037999986</c:v>
                </c:pt>
                <c:pt idx="1228">
                  <c:v>8.3647966037999986</c:v>
                </c:pt>
                <c:pt idx="1229">
                  <c:v>8.3619649191000001</c:v>
                </c:pt>
                <c:pt idx="1230">
                  <c:v>8.3619649191000001</c:v>
                </c:pt>
                <c:pt idx="1231">
                  <c:v>8.3619649191000001</c:v>
                </c:pt>
                <c:pt idx="1232">
                  <c:v>8.3619649191000001</c:v>
                </c:pt>
                <c:pt idx="1233">
                  <c:v>8.3619649191000001</c:v>
                </c:pt>
                <c:pt idx="1234">
                  <c:v>8.3591332343999998</c:v>
                </c:pt>
                <c:pt idx="1235">
                  <c:v>8.3591332343999998</c:v>
                </c:pt>
                <c:pt idx="1236">
                  <c:v>8.3591332343999998</c:v>
                </c:pt>
                <c:pt idx="1237">
                  <c:v>8.3591332343999998</c:v>
                </c:pt>
                <c:pt idx="1238">
                  <c:v>8.3591332343999998</c:v>
                </c:pt>
                <c:pt idx="1239">
                  <c:v>8.3563015497000013</c:v>
                </c:pt>
                <c:pt idx="1240">
                  <c:v>8.3563015497000013</c:v>
                </c:pt>
                <c:pt idx="1241">
                  <c:v>8.3563015497000013</c:v>
                </c:pt>
                <c:pt idx="1242">
                  <c:v>8.3563015497000013</c:v>
                </c:pt>
                <c:pt idx="1243">
                  <c:v>8.3563015497000013</c:v>
                </c:pt>
                <c:pt idx="1244">
                  <c:v>8.3534698649999992</c:v>
                </c:pt>
                <c:pt idx="1245">
                  <c:v>8.3534698649999992</c:v>
                </c:pt>
                <c:pt idx="1246">
                  <c:v>8.3534698649999992</c:v>
                </c:pt>
                <c:pt idx="1247">
                  <c:v>8.3534698649999992</c:v>
                </c:pt>
                <c:pt idx="1248">
                  <c:v>8.3534698649999992</c:v>
                </c:pt>
                <c:pt idx="1249">
                  <c:v>8.3506381802999989</c:v>
                </c:pt>
                <c:pt idx="1250">
                  <c:v>8.3506381802999989</c:v>
                </c:pt>
                <c:pt idx="1251">
                  <c:v>8.3506381802999989</c:v>
                </c:pt>
                <c:pt idx="1252">
                  <c:v>8.3506381802999989</c:v>
                </c:pt>
                <c:pt idx="1253">
                  <c:v>8.3506381802999989</c:v>
                </c:pt>
                <c:pt idx="1254">
                  <c:v>8.3478064956000004</c:v>
                </c:pt>
                <c:pt idx="1255">
                  <c:v>8.3478064956000004</c:v>
                </c:pt>
                <c:pt idx="1256">
                  <c:v>8.3478064956000004</c:v>
                </c:pt>
                <c:pt idx="1257">
                  <c:v>8.3478064956000004</c:v>
                </c:pt>
                <c:pt idx="1258">
                  <c:v>8.3478064956000004</c:v>
                </c:pt>
                <c:pt idx="1259">
                  <c:v>8.3449748109000002</c:v>
                </c:pt>
                <c:pt idx="1260">
                  <c:v>8.3449748109000002</c:v>
                </c:pt>
                <c:pt idx="1261">
                  <c:v>8.3449748109000002</c:v>
                </c:pt>
                <c:pt idx="1262">
                  <c:v>8.3449748109000002</c:v>
                </c:pt>
                <c:pt idx="1263">
                  <c:v>8.3449748109000002</c:v>
                </c:pt>
                <c:pt idx="1264">
                  <c:v>8.3421431261999999</c:v>
                </c:pt>
                <c:pt idx="1265">
                  <c:v>8.3421431261999999</c:v>
                </c:pt>
                <c:pt idx="1266">
                  <c:v>8.3421431261999999</c:v>
                </c:pt>
                <c:pt idx="1267">
                  <c:v>8.3421431261999999</c:v>
                </c:pt>
                <c:pt idx="1268">
                  <c:v>8.3421431261999999</c:v>
                </c:pt>
                <c:pt idx="1269">
                  <c:v>8.3393114414999996</c:v>
                </c:pt>
                <c:pt idx="1270">
                  <c:v>8.3393114414999996</c:v>
                </c:pt>
                <c:pt idx="1271">
                  <c:v>8.3393114414999996</c:v>
                </c:pt>
                <c:pt idx="1272">
                  <c:v>8.3393114414999996</c:v>
                </c:pt>
                <c:pt idx="1273">
                  <c:v>8.3393114414999996</c:v>
                </c:pt>
                <c:pt idx="1274">
                  <c:v>8.3364797567999993</c:v>
                </c:pt>
                <c:pt idx="1275">
                  <c:v>8.3364797567999993</c:v>
                </c:pt>
                <c:pt idx="1276">
                  <c:v>8.3364797567999993</c:v>
                </c:pt>
                <c:pt idx="1277">
                  <c:v>8.3364797567999993</c:v>
                </c:pt>
                <c:pt idx="1278">
                  <c:v>8.3364797567999993</c:v>
                </c:pt>
                <c:pt idx="1279">
                  <c:v>8.3336480721000008</c:v>
                </c:pt>
                <c:pt idx="1280">
                  <c:v>8.3336480721000008</c:v>
                </c:pt>
                <c:pt idx="1281">
                  <c:v>8.3336480721000008</c:v>
                </c:pt>
                <c:pt idx="1282">
                  <c:v>8.3336480721000008</c:v>
                </c:pt>
                <c:pt idx="1283">
                  <c:v>8.3336480721000008</c:v>
                </c:pt>
                <c:pt idx="1284">
                  <c:v>8.3308163873999987</c:v>
                </c:pt>
                <c:pt idx="1285">
                  <c:v>8.3308163873999987</c:v>
                </c:pt>
                <c:pt idx="1286">
                  <c:v>8.3308163873999987</c:v>
                </c:pt>
                <c:pt idx="1287">
                  <c:v>8.3308163873999987</c:v>
                </c:pt>
                <c:pt idx="1288">
                  <c:v>8.3308163873999987</c:v>
                </c:pt>
                <c:pt idx="1289">
                  <c:v>8.3279847027000002</c:v>
                </c:pt>
                <c:pt idx="1290">
                  <c:v>8.3279847027000002</c:v>
                </c:pt>
                <c:pt idx="1291">
                  <c:v>8.3279847027000002</c:v>
                </c:pt>
                <c:pt idx="1292">
                  <c:v>8.3279847027000002</c:v>
                </c:pt>
                <c:pt idx="1293">
                  <c:v>8.3279847027000002</c:v>
                </c:pt>
                <c:pt idx="1294">
                  <c:v>8.325153018</c:v>
                </c:pt>
                <c:pt idx="1295">
                  <c:v>8.325153018</c:v>
                </c:pt>
                <c:pt idx="1296">
                  <c:v>8.325153018</c:v>
                </c:pt>
                <c:pt idx="1297">
                  <c:v>8.325153018</c:v>
                </c:pt>
                <c:pt idx="1298">
                  <c:v>8.325153018</c:v>
                </c:pt>
                <c:pt idx="1299">
                  <c:v>8.3223213332999997</c:v>
                </c:pt>
                <c:pt idx="1300">
                  <c:v>8.3223213332999997</c:v>
                </c:pt>
                <c:pt idx="1301">
                  <c:v>8.3223213332999997</c:v>
                </c:pt>
                <c:pt idx="1302">
                  <c:v>8.3223213332999997</c:v>
                </c:pt>
                <c:pt idx="1303">
                  <c:v>8.3223213332999997</c:v>
                </c:pt>
                <c:pt idx="1304">
                  <c:v>8.3194896485999994</c:v>
                </c:pt>
                <c:pt idx="1305">
                  <c:v>8.3194896485999994</c:v>
                </c:pt>
                <c:pt idx="1306">
                  <c:v>8.3194896485999994</c:v>
                </c:pt>
                <c:pt idx="1307">
                  <c:v>8.3194896485999994</c:v>
                </c:pt>
                <c:pt idx="1308">
                  <c:v>8.3194896485999994</c:v>
                </c:pt>
                <c:pt idx="1309">
                  <c:v>8.3166579638999991</c:v>
                </c:pt>
                <c:pt idx="1310">
                  <c:v>8.3166579638999991</c:v>
                </c:pt>
                <c:pt idx="1311">
                  <c:v>8.3166579638999991</c:v>
                </c:pt>
                <c:pt idx="1312">
                  <c:v>8.3166579638999991</c:v>
                </c:pt>
                <c:pt idx="1313">
                  <c:v>8.3166579638999991</c:v>
                </c:pt>
                <c:pt idx="1314">
                  <c:v>8.3138262792000006</c:v>
                </c:pt>
                <c:pt idx="1315">
                  <c:v>8.3138262792000006</c:v>
                </c:pt>
                <c:pt idx="1316">
                  <c:v>8.3138262792000006</c:v>
                </c:pt>
                <c:pt idx="1317">
                  <c:v>8.3138262792000006</c:v>
                </c:pt>
                <c:pt idx="1318">
                  <c:v>8.3138262792000006</c:v>
                </c:pt>
                <c:pt idx="1319">
                  <c:v>8.3109945945000003</c:v>
                </c:pt>
                <c:pt idx="1320">
                  <c:v>8.3109945945000003</c:v>
                </c:pt>
                <c:pt idx="1321">
                  <c:v>8.3109945945000003</c:v>
                </c:pt>
                <c:pt idx="1322">
                  <c:v>8.3109945945000003</c:v>
                </c:pt>
                <c:pt idx="1323">
                  <c:v>8.3109945945000003</c:v>
                </c:pt>
                <c:pt idx="1324">
                  <c:v>8.3081629097999983</c:v>
                </c:pt>
                <c:pt idx="1325">
                  <c:v>8.3081629097999983</c:v>
                </c:pt>
                <c:pt idx="1326">
                  <c:v>8.3081629097999983</c:v>
                </c:pt>
                <c:pt idx="1327">
                  <c:v>8.3081629097999983</c:v>
                </c:pt>
                <c:pt idx="1328">
                  <c:v>8.3081629097999983</c:v>
                </c:pt>
                <c:pt idx="1329">
                  <c:v>8.3053312250999998</c:v>
                </c:pt>
                <c:pt idx="1330">
                  <c:v>8.3053312250999998</c:v>
                </c:pt>
                <c:pt idx="1331">
                  <c:v>8.3053312250999998</c:v>
                </c:pt>
                <c:pt idx="1332">
                  <c:v>8.3053312250999998</c:v>
                </c:pt>
                <c:pt idx="1333">
                  <c:v>8.3053312250999998</c:v>
                </c:pt>
                <c:pt idx="1334">
                  <c:v>8.3024995403999995</c:v>
                </c:pt>
                <c:pt idx="1335">
                  <c:v>8.3024995403999995</c:v>
                </c:pt>
                <c:pt idx="1336">
                  <c:v>8.3024995403999995</c:v>
                </c:pt>
                <c:pt idx="1337">
                  <c:v>8.3024995403999995</c:v>
                </c:pt>
                <c:pt idx="1338">
                  <c:v>8.3024995403999995</c:v>
                </c:pt>
                <c:pt idx="1339">
                  <c:v>8.299667855700001</c:v>
                </c:pt>
                <c:pt idx="1340">
                  <c:v>8.299667855700001</c:v>
                </c:pt>
                <c:pt idx="1341">
                  <c:v>8.299667855700001</c:v>
                </c:pt>
                <c:pt idx="1342">
                  <c:v>8.299667855700001</c:v>
                </c:pt>
                <c:pt idx="1343">
                  <c:v>8.299667855700001</c:v>
                </c:pt>
                <c:pt idx="1344">
                  <c:v>8.2968361709999989</c:v>
                </c:pt>
                <c:pt idx="1345">
                  <c:v>8.2968361709999989</c:v>
                </c:pt>
                <c:pt idx="1346">
                  <c:v>8.2968361709999989</c:v>
                </c:pt>
                <c:pt idx="1347">
                  <c:v>8.2968361709999989</c:v>
                </c:pt>
                <c:pt idx="1348">
                  <c:v>8.2968361709999989</c:v>
                </c:pt>
                <c:pt idx="1349">
                  <c:v>8.2940044862999986</c:v>
                </c:pt>
                <c:pt idx="1350">
                  <c:v>8.2940044862999986</c:v>
                </c:pt>
                <c:pt idx="1351">
                  <c:v>8.2940044862999986</c:v>
                </c:pt>
                <c:pt idx="1352">
                  <c:v>8.2940044862999986</c:v>
                </c:pt>
                <c:pt idx="1353">
                  <c:v>8.2940044862999986</c:v>
                </c:pt>
                <c:pt idx="1354">
                  <c:v>8.2911728016000001</c:v>
                </c:pt>
                <c:pt idx="1355">
                  <c:v>8.2911728016000001</c:v>
                </c:pt>
                <c:pt idx="1356">
                  <c:v>8.2911728016000001</c:v>
                </c:pt>
                <c:pt idx="1357">
                  <c:v>8.2911728016000001</c:v>
                </c:pt>
                <c:pt idx="1358">
                  <c:v>8.2911728016000001</c:v>
                </c:pt>
                <c:pt idx="1359">
                  <c:v>8.2883411168999999</c:v>
                </c:pt>
                <c:pt idx="1360">
                  <c:v>8.2883411168999999</c:v>
                </c:pt>
                <c:pt idx="1361">
                  <c:v>8.2883411168999999</c:v>
                </c:pt>
                <c:pt idx="1362">
                  <c:v>8.2883411168999999</c:v>
                </c:pt>
                <c:pt idx="1363">
                  <c:v>8.2883411168999999</c:v>
                </c:pt>
                <c:pt idx="1364">
                  <c:v>8.2855094321999996</c:v>
                </c:pt>
                <c:pt idx="1365">
                  <c:v>8.2855094321999996</c:v>
                </c:pt>
                <c:pt idx="1366">
                  <c:v>8.2855094321999996</c:v>
                </c:pt>
                <c:pt idx="1367">
                  <c:v>8.2855094321999996</c:v>
                </c:pt>
                <c:pt idx="1368">
                  <c:v>8.2855094321999996</c:v>
                </c:pt>
                <c:pt idx="1369">
                  <c:v>8.2826777474999993</c:v>
                </c:pt>
                <c:pt idx="1370">
                  <c:v>8.2826777474999993</c:v>
                </c:pt>
                <c:pt idx="1371">
                  <c:v>8.2826777474999993</c:v>
                </c:pt>
                <c:pt idx="1372">
                  <c:v>8.2826777474999993</c:v>
                </c:pt>
                <c:pt idx="1373">
                  <c:v>8.2826777474999993</c:v>
                </c:pt>
                <c:pt idx="1374">
                  <c:v>8.279846062799999</c:v>
                </c:pt>
                <c:pt idx="1375">
                  <c:v>8.279846062799999</c:v>
                </c:pt>
                <c:pt idx="1376">
                  <c:v>8.279846062799999</c:v>
                </c:pt>
                <c:pt idx="1377">
                  <c:v>8.279846062799999</c:v>
                </c:pt>
                <c:pt idx="1378">
                  <c:v>8.279846062799999</c:v>
                </c:pt>
                <c:pt idx="1379">
                  <c:v>8.2770143781000005</c:v>
                </c:pt>
                <c:pt idx="1380">
                  <c:v>8.2770143781000005</c:v>
                </c:pt>
                <c:pt idx="1381">
                  <c:v>8.2770143781000005</c:v>
                </c:pt>
                <c:pt idx="1382">
                  <c:v>8.2770143781000005</c:v>
                </c:pt>
                <c:pt idx="1383">
                  <c:v>8.2770143781000005</c:v>
                </c:pt>
                <c:pt idx="1384">
                  <c:v>8.2741826934000002</c:v>
                </c:pt>
                <c:pt idx="1385">
                  <c:v>8.2741826934000002</c:v>
                </c:pt>
                <c:pt idx="1386">
                  <c:v>8.2741826934000002</c:v>
                </c:pt>
                <c:pt idx="1387">
                  <c:v>8.2741826934000002</c:v>
                </c:pt>
                <c:pt idx="1388">
                  <c:v>8.2741826934000002</c:v>
                </c:pt>
                <c:pt idx="1389">
                  <c:v>8.2713510087</c:v>
                </c:pt>
                <c:pt idx="1390">
                  <c:v>8.2713510087</c:v>
                </c:pt>
                <c:pt idx="1391">
                  <c:v>8.2713510087</c:v>
                </c:pt>
                <c:pt idx="1392">
                  <c:v>8.2713510087</c:v>
                </c:pt>
                <c:pt idx="1393">
                  <c:v>8.2713510087</c:v>
                </c:pt>
                <c:pt idx="1394">
                  <c:v>8.2685193239999997</c:v>
                </c:pt>
                <c:pt idx="1395">
                  <c:v>8.2685193239999997</c:v>
                </c:pt>
                <c:pt idx="1396">
                  <c:v>8.2685193239999997</c:v>
                </c:pt>
                <c:pt idx="1397">
                  <c:v>8.2685193239999997</c:v>
                </c:pt>
                <c:pt idx="1398">
                  <c:v>8.2685193239999997</c:v>
                </c:pt>
                <c:pt idx="1399">
                  <c:v>8.2656876392999994</c:v>
                </c:pt>
                <c:pt idx="1400">
                  <c:v>8.2656876392999994</c:v>
                </c:pt>
                <c:pt idx="1401">
                  <c:v>8.2656876392999994</c:v>
                </c:pt>
                <c:pt idx="1402">
                  <c:v>8.2656876392999994</c:v>
                </c:pt>
                <c:pt idx="1403">
                  <c:v>8.2656876392999994</c:v>
                </c:pt>
                <c:pt idx="1404">
                  <c:v>8.2628559546000009</c:v>
                </c:pt>
                <c:pt idx="1405">
                  <c:v>8.2628559546000009</c:v>
                </c:pt>
                <c:pt idx="1406">
                  <c:v>8.2628559546000009</c:v>
                </c:pt>
                <c:pt idx="1407">
                  <c:v>8.2628559546000009</c:v>
                </c:pt>
                <c:pt idx="1408">
                  <c:v>8.2628559546000009</c:v>
                </c:pt>
                <c:pt idx="1409">
                  <c:v>8.2600242698999988</c:v>
                </c:pt>
                <c:pt idx="1410">
                  <c:v>8.2600242698999988</c:v>
                </c:pt>
                <c:pt idx="1411">
                  <c:v>8.2600242698999988</c:v>
                </c:pt>
                <c:pt idx="1412">
                  <c:v>8.2600242698999988</c:v>
                </c:pt>
                <c:pt idx="1413">
                  <c:v>8.2600242698999988</c:v>
                </c:pt>
                <c:pt idx="1414">
                  <c:v>8.2571925852000003</c:v>
                </c:pt>
                <c:pt idx="1415">
                  <c:v>8.2571925852000003</c:v>
                </c:pt>
                <c:pt idx="1416">
                  <c:v>8.2571925852000003</c:v>
                </c:pt>
                <c:pt idx="1417">
                  <c:v>8.2571925852000003</c:v>
                </c:pt>
                <c:pt idx="1418">
                  <c:v>8.2571925852000003</c:v>
                </c:pt>
                <c:pt idx="1419">
                  <c:v>8.2543609005</c:v>
                </c:pt>
                <c:pt idx="1420">
                  <c:v>8.2543609005</c:v>
                </c:pt>
                <c:pt idx="1421">
                  <c:v>8.2543609005</c:v>
                </c:pt>
                <c:pt idx="1422">
                  <c:v>8.2543609005</c:v>
                </c:pt>
                <c:pt idx="1423">
                  <c:v>8.2543609005</c:v>
                </c:pt>
                <c:pt idx="1424">
                  <c:v>8.2515292157999998</c:v>
                </c:pt>
                <c:pt idx="1425">
                  <c:v>8.2515292157999998</c:v>
                </c:pt>
                <c:pt idx="1426">
                  <c:v>8.2515292157999998</c:v>
                </c:pt>
                <c:pt idx="1427">
                  <c:v>8.2515292157999998</c:v>
                </c:pt>
                <c:pt idx="1428">
                  <c:v>8.2515292157999998</c:v>
                </c:pt>
                <c:pt idx="1429">
                  <c:v>8.2486975310999995</c:v>
                </c:pt>
                <c:pt idx="1430">
                  <c:v>8.2486975310999995</c:v>
                </c:pt>
                <c:pt idx="1431">
                  <c:v>8.2486975310999995</c:v>
                </c:pt>
                <c:pt idx="1432">
                  <c:v>8.2486975310999995</c:v>
                </c:pt>
                <c:pt idx="1433">
                  <c:v>8.2486975310999995</c:v>
                </c:pt>
                <c:pt idx="1434">
                  <c:v>8.2458658463999992</c:v>
                </c:pt>
                <c:pt idx="1435">
                  <c:v>8.2458658463999992</c:v>
                </c:pt>
                <c:pt idx="1436">
                  <c:v>8.2458658463999992</c:v>
                </c:pt>
                <c:pt idx="1437">
                  <c:v>8.2458658463999992</c:v>
                </c:pt>
                <c:pt idx="1438">
                  <c:v>8.2458658463999992</c:v>
                </c:pt>
                <c:pt idx="1439">
                  <c:v>8.2430341617000007</c:v>
                </c:pt>
                <c:pt idx="1440">
                  <c:v>8.2430341617000007</c:v>
                </c:pt>
                <c:pt idx="1441">
                  <c:v>8.2430341617000007</c:v>
                </c:pt>
                <c:pt idx="1442">
                  <c:v>8.2430341617000007</c:v>
                </c:pt>
                <c:pt idx="1443">
                  <c:v>8.2430341617000007</c:v>
                </c:pt>
                <c:pt idx="1444">
                  <c:v>8.2402024770000004</c:v>
                </c:pt>
                <c:pt idx="1445">
                  <c:v>8.2402024770000004</c:v>
                </c:pt>
                <c:pt idx="1446">
                  <c:v>8.2402024770000004</c:v>
                </c:pt>
                <c:pt idx="1447">
                  <c:v>8.2402024770000004</c:v>
                </c:pt>
                <c:pt idx="1448">
                  <c:v>8.2402024770000004</c:v>
                </c:pt>
                <c:pt idx="1449">
                  <c:v>8.2373707922999984</c:v>
                </c:pt>
                <c:pt idx="1450">
                  <c:v>8.2373707922999984</c:v>
                </c:pt>
                <c:pt idx="1451">
                  <c:v>8.2373707922999984</c:v>
                </c:pt>
                <c:pt idx="1452">
                  <c:v>8.2373707922999984</c:v>
                </c:pt>
                <c:pt idx="1453">
                  <c:v>8.2373707922999984</c:v>
                </c:pt>
                <c:pt idx="1454">
                  <c:v>8.2373707922999984</c:v>
                </c:pt>
                <c:pt idx="1455">
                  <c:v>8.2345391075999999</c:v>
                </c:pt>
                <c:pt idx="1456">
                  <c:v>8.2345391075999999</c:v>
                </c:pt>
                <c:pt idx="1457">
                  <c:v>8.2345391075999999</c:v>
                </c:pt>
                <c:pt idx="1458">
                  <c:v>8.2345391075999999</c:v>
                </c:pt>
                <c:pt idx="1459">
                  <c:v>8.2345391075999999</c:v>
                </c:pt>
                <c:pt idx="1460">
                  <c:v>8.2317074228999996</c:v>
                </c:pt>
                <c:pt idx="1461">
                  <c:v>8.2317074228999996</c:v>
                </c:pt>
                <c:pt idx="1462">
                  <c:v>8.2317074228999996</c:v>
                </c:pt>
                <c:pt idx="1463">
                  <c:v>8.2317074228999996</c:v>
                </c:pt>
                <c:pt idx="1464">
                  <c:v>8.2317074228999996</c:v>
                </c:pt>
                <c:pt idx="1465">
                  <c:v>8.2288757382000011</c:v>
                </c:pt>
                <c:pt idx="1466">
                  <c:v>8.2288757382000011</c:v>
                </c:pt>
                <c:pt idx="1467">
                  <c:v>8.2288757382000011</c:v>
                </c:pt>
                <c:pt idx="1468">
                  <c:v>8.2288757382000011</c:v>
                </c:pt>
                <c:pt idx="1469">
                  <c:v>8.2288757382000011</c:v>
                </c:pt>
                <c:pt idx="1470">
                  <c:v>8.226044053499999</c:v>
                </c:pt>
                <c:pt idx="1471">
                  <c:v>8.226044053499999</c:v>
                </c:pt>
                <c:pt idx="1472">
                  <c:v>8.226044053499999</c:v>
                </c:pt>
                <c:pt idx="1473">
                  <c:v>8.226044053499999</c:v>
                </c:pt>
                <c:pt idx="1474">
                  <c:v>8.226044053499999</c:v>
                </c:pt>
                <c:pt idx="1475">
                  <c:v>8.2232123687999987</c:v>
                </c:pt>
                <c:pt idx="1476">
                  <c:v>8.2232123687999987</c:v>
                </c:pt>
                <c:pt idx="1477">
                  <c:v>8.2232123687999987</c:v>
                </c:pt>
                <c:pt idx="1478">
                  <c:v>8.2232123687999987</c:v>
                </c:pt>
                <c:pt idx="1479">
                  <c:v>8.2232123687999987</c:v>
                </c:pt>
                <c:pt idx="1480">
                  <c:v>8.2203806841000002</c:v>
                </c:pt>
                <c:pt idx="1481">
                  <c:v>8.2203806841000002</c:v>
                </c:pt>
                <c:pt idx="1482">
                  <c:v>8.2203806841000002</c:v>
                </c:pt>
                <c:pt idx="1483">
                  <c:v>8.2203806841000002</c:v>
                </c:pt>
                <c:pt idx="1484">
                  <c:v>8.2203806841000002</c:v>
                </c:pt>
                <c:pt idx="1485">
                  <c:v>8.2175489993999999</c:v>
                </c:pt>
                <c:pt idx="1486">
                  <c:v>8.2175489993999999</c:v>
                </c:pt>
                <c:pt idx="1487">
                  <c:v>8.2175489993999999</c:v>
                </c:pt>
                <c:pt idx="1488">
                  <c:v>8.2175489993999999</c:v>
                </c:pt>
                <c:pt idx="1489">
                  <c:v>8.2175489993999999</c:v>
                </c:pt>
                <c:pt idx="1490">
                  <c:v>8.2147173146999997</c:v>
                </c:pt>
                <c:pt idx="1491">
                  <c:v>8.2147173146999997</c:v>
                </c:pt>
                <c:pt idx="1492">
                  <c:v>8.2147173146999997</c:v>
                </c:pt>
                <c:pt idx="1493">
                  <c:v>8.2147173146999997</c:v>
                </c:pt>
                <c:pt idx="1494">
                  <c:v>8.2147173146999997</c:v>
                </c:pt>
                <c:pt idx="1495">
                  <c:v>8.2118856299999994</c:v>
                </c:pt>
                <c:pt idx="1496">
                  <c:v>8.2118856299999994</c:v>
                </c:pt>
                <c:pt idx="1497">
                  <c:v>8.2118856299999994</c:v>
                </c:pt>
                <c:pt idx="1498">
                  <c:v>8.2118856299999994</c:v>
                </c:pt>
                <c:pt idx="1499">
                  <c:v>8.2118856299999994</c:v>
                </c:pt>
                <c:pt idx="1500">
                  <c:v>8.2090539452999991</c:v>
                </c:pt>
                <c:pt idx="1501">
                  <c:v>8.2090539452999991</c:v>
                </c:pt>
                <c:pt idx="1502">
                  <c:v>8.2090539452999991</c:v>
                </c:pt>
                <c:pt idx="1503">
                  <c:v>8.2090539452999991</c:v>
                </c:pt>
                <c:pt idx="1504">
                  <c:v>8.2090539452999991</c:v>
                </c:pt>
                <c:pt idx="1505">
                  <c:v>8.2062222606000006</c:v>
                </c:pt>
                <c:pt idx="1506">
                  <c:v>8.2062222606000006</c:v>
                </c:pt>
                <c:pt idx="1507">
                  <c:v>8.2062222606000006</c:v>
                </c:pt>
                <c:pt idx="1508">
                  <c:v>8.2062222606000006</c:v>
                </c:pt>
                <c:pt idx="1509">
                  <c:v>8.2062222606000006</c:v>
                </c:pt>
                <c:pt idx="1510">
                  <c:v>8.2033905759000003</c:v>
                </c:pt>
                <c:pt idx="1511">
                  <c:v>8.2033905759000003</c:v>
                </c:pt>
                <c:pt idx="1512">
                  <c:v>8.2033905759000003</c:v>
                </c:pt>
                <c:pt idx="1513">
                  <c:v>8.2033905759000003</c:v>
                </c:pt>
                <c:pt idx="1514">
                  <c:v>8.2033905759000003</c:v>
                </c:pt>
                <c:pt idx="1515">
                  <c:v>8.2005588912</c:v>
                </c:pt>
                <c:pt idx="1516">
                  <c:v>8.2005588912</c:v>
                </c:pt>
                <c:pt idx="1517">
                  <c:v>8.2005588912</c:v>
                </c:pt>
                <c:pt idx="1518">
                  <c:v>8.2005588912</c:v>
                </c:pt>
                <c:pt idx="1519">
                  <c:v>8.2005588912</c:v>
                </c:pt>
                <c:pt idx="1520">
                  <c:v>8.1977272064999998</c:v>
                </c:pt>
                <c:pt idx="1521">
                  <c:v>8.1977272064999998</c:v>
                </c:pt>
                <c:pt idx="1522">
                  <c:v>8.1977272064999998</c:v>
                </c:pt>
                <c:pt idx="1523">
                  <c:v>8.1977272064999998</c:v>
                </c:pt>
                <c:pt idx="1524">
                  <c:v>8.1977272064999998</c:v>
                </c:pt>
                <c:pt idx="1525">
                  <c:v>8.1948955217999995</c:v>
                </c:pt>
                <c:pt idx="1526">
                  <c:v>8.1948955217999995</c:v>
                </c:pt>
                <c:pt idx="1527">
                  <c:v>8.1948955217999995</c:v>
                </c:pt>
                <c:pt idx="1528">
                  <c:v>8.1948955217999995</c:v>
                </c:pt>
                <c:pt idx="1529">
                  <c:v>8.1948955217999995</c:v>
                </c:pt>
                <c:pt idx="1530">
                  <c:v>8.1920638370999992</c:v>
                </c:pt>
                <c:pt idx="1531">
                  <c:v>8.1920638370999992</c:v>
                </c:pt>
                <c:pt idx="1532">
                  <c:v>8.1920638370999992</c:v>
                </c:pt>
                <c:pt idx="1533">
                  <c:v>8.1920638370999992</c:v>
                </c:pt>
                <c:pt idx="1534">
                  <c:v>8.1920638370999992</c:v>
                </c:pt>
                <c:pt idx="1535">
                  <c:v>8.1892321523999989</c:v>
                </c:pt>
                <c:pt idx="1536">
                  <c:v>8.1892321523999989</c:v>
                </c:pt>
                <c:pt idx="1537">
                  <c:v>8.1892321523999989</c:v>
                </c:pt>
                <c:pt idx="1538">
                  <c:v>8.1892321523999989</c:v>
                </c:pt>
                <c:pt idx="1539">
                  <c:v>8.1892321523999989</c:v>
                </c:pt>
                <c:pt idx="1540">
                  <c:v>8.1864004677000004</c:v>
                </c:pt>
                <c:pt idx="1541">
                  <c:v>8.1864004677000004</c:v>
                </c:pt>
                <c:pt idx="1542">
                  <c:v>8.1864004677000004</c:v>
                </c:pt>
                <c:pt idx="1543">
                  <c:v>8.1864004677000004</c:v>
                </c:pt>
                <c:pt idx="1544">
                  <c:v>8.1864004677000004</c:v>
                </c:pt>
                <c:pt idx="1545">
                  <c:v>8.1864004677000004</c:v>
                </c:pt>
                <c:pt idx="1546">
                  <c:v>8.1835687830000001</c:v>
                </c:pt>
                <c:pt idx="1547">
                  <c:v>8.1835687830000001</c:v>
                </c:pt>
                <c:pt idx="1548">
                  <c:v>8.1835687830000001</c:v>
                </c:pt>
                <c:pt idx="1549">
                  <c:v>8.1835687830000001</c:v>
                </c:pt>
                <c:pt idx="1550">
                  <c:v>8.1835687830000001</c:v>
                </c:pt>
                <c:pt idx="1551">
                  <c:v>8.1807370982999998</c:v>
                </c:pt>
                <c:pt idx="1552">
                  <c:v>8.1807370982999998</c:v>
                </c:pt>
                <c:pt idx="1553">
                  <c:v>8.1807370982999998</c:v>
                </c:pt>
                <c:pt idx="1554">
                  <c:v>8.1807370982999998</c:v>
                </c:pt>
                <c:pt idx="1555">
                  <c:v>8.1807370982999998</c:v>
                </c:pt>
                <c:pt idx="1556">
                  <c:v>8.1779054135999996</c:v>
                </c:pt>
                <c:pt idx="1557">
                  <c:v>8.1779054135999996</c:v>
                </c:pt>
                <c:pt idx="1558">
                  <c:v>8.1779054135999996</c:v>
                </c:pt>
                <c:pt idx="1559">
                  <c:v>8.1779054135999996</c:v>
                </c:pt>
                <c:pt idx="1560">
                  <c:v>8.1779054135999996</c:v>
                </c:pt>
                <c:pt idx="1561">
                  <c:v>8.1750737288999993</c:v>
                </c:pt>
                <c:pt idx="1562">
                  <c:v>8.1750737288999993</c:v>
                </c:pt>
                <c:pt idx="1563">
                  <c:v>8.1750737288999993</c:v>
                </c:pt>
                <c:pt idx="1564">
                  <c:v>8.1750737288999993</c:v>
                </c:pt>
                <c:pt idx="1565">
                  <c:v>8.1750737288999993</c:v>
                </c:pt>
                <c:pt idx="1566">
                  <c:v>8.1722420442000008</c:v>
                </c:pt>
                <c:pt idx="1567">
                  <c:v>8.1722420442000008</c:v>
                </c:pt>
                <c:pt idx="1568">
                  <c:v>8.1722420442000008</c:v>
                </c:pt>
                <c:pt idx="1569">
                  <c:v>8.1722420442000008</c:v>
                </c:pt>
                <c:pt idx="1570">
                  <c:v>8.1722420442000008</c:v>
                </c:pt>
                <c:pt idx="1571">
                  <c:v>8.1694103595000005</c:v>
                </c:pt>
                <c:pt idx="1572">
                  <c:v>8.1694103595000005</c:v>
                </c:pt>
                <c:pt idx="1573">
                  <c:v>8.1694103595000005</c:v>
                </c:pt>
                <c:pt idx="1574">
                  <c:v>8.1694103595000005</c:v>
                </c:pt>
                <c:pt idx="1575">
                  <c:v>8.1694103595000005</c:v>
                </c:pt>
                <c:pt idx="1576">
                  <c:v>8.1665786747999984</c:v>
                </c:pt>
                <c:pt idx="1577">
                  <c:v>8.1665786747999984</c:v>
                </c:pt>
                <c:pt idx="1578">
                  <c:v>8.1665786747999984</c:v>
                </c:pt>
                <c:pt idx="1579">
                  <c:v>8.1665786747999984</c:v>
                </c:pt>
                <c:pt idx="1580">
                  <c:v>8.1665786747999984</c:v>
                </c:pt>
                <c:pt idx="1581">
                  <c:v>8.1637469900999999</c:v>
                </c:pt>
                <c:pt idx="1582">
                  <c:v>8.1637469900999999</c:v>
                </c:pt>
                <c:pt idx="1583">
                  <c:v>8.1637469900999999</c:v>
                </c:pt>
                <c:pt idx="1584">
                  <c:v>8.1637469900999999</c:v>
                </c:pt>
                <c:pt idx="1585">
                  <c:v>8.1637469900999999</c:v>
                </c:pt>
                <c:pt idx="1586">
                  <c:v>8.1609153053999997</c:v>
                </c:pt>
                <c:pt idx="1587">
                  <c:v>8.1609153053999997</c:v>
                </c:pt>
                <c:pt idx="1588">
                  <c:v>8.1609153053999997</c:v>
                </c:pt>
                <c:pt idx="1589">
                  <c:v>8.1609153053999997</c:v>
                </c:pt>
                <c:pt idx="1590">
                  <c:v>8.1609153053999997</c:v>
                </c:pt>
                <c:pt idx="1591">
                  <c:v>8.1580836207000011</c:v>
                </c:pt>
                <c:pt idx="1592">
                  <c:v>8.1580836207000011</c:v>
                </c:pt>
                <c:pt idx="1593">
                  <c:v>8.1580836207000011</c:v>
                </c:pt>
                <c:pt idx="1594">
                  <c:v>8.1580836207000011</c:v>
                </c:pt>
                <c:pt idx="1595">
                  <c:v>8.1580836207000011</c:v>
                </c:pt>
                <c:pt idx="1596">
                  <c:v>8.1552519359999991</c:v>
                </c:pt>
                <c:pt idx="1597">
                  <c:v>8.1552519359999991</c:v>
                </c:pt>
                <c:pt idx="1598">
                  <c:v>8.1552519359999991</c:v>
                </c:pt>
                <c:pt idx="1599">
                  <c:v>8.1552519359999991</c:v>
                </c:pt>
                <c:pt idx="1600">
                  <c:v>8.1552519359999991</c:v>
                </c:pt>
                <c:pt idx="1601">
                  <c:v>8.1524202512999988</c:v>
                </c:pt>
                <c:pt idx="1602">
                  <c:v>8.1524202512999988</c:v>
                </c:pt>
                <c:pt idx="1603">
                  <c:v>8.1524202512999988</c:v>
                </c:pt>
                <c:pt idx="1604">
                  <c:v>8.1524202512999988</c:v>
                </c:pt>
                <c:pt idx="1605">
                  <c:v>8.1524202512999988</c:v>
                </c:pt>
                <c:pt idx="1606">
                  <c:v>8.1524202512999988</c:v>
                </c:pt>
                <c:pt idx="1607">
                  <c:v>8.1495885666000003</c:v>
                </c:pt>
                <c:pt idx="1608">
                  <c:v>8.1495885666000003</c:v>
                </c:pt>
                <c:pt idx="1609">
                  <c:v>8.1495885666000003</c:v>
                </c:pt>
                <c:pt idx="1610">
                  <c:v>8.1495885666000003</c:v>
                </c:pt>
                <c:pt idx="1611">
                  <c:v>8.1495885666000003</c:v>
                </c:pt>
                <c:pt idx="1612">
                  <c:v>8.1467568819</c:v>
                </c:pt>
                <c:pt idx="1613">
                  <c:v>8.1467568819</c:v>
                </c:pt>
                <c:pt idx="1614">
                  <c:v>8.1467568819</c:v>
                </c:pt>
                <c:pt idx="1615">
                  <c:v>8.1467568819</c:v>
                </c:pt>
                <c:pt idx="1616">
                  <c:v>8.1467568819</c:v>
                </c:pt>
                <c:pt idx="1617">
                  <c:v>8.1439251971999997</c:v>
                </c:pt>
                <c:pt idx="1618">
                  <c:v>8.1439251971999997</c:v>
                </c:pt>
                <c:pt idx="1619">
                  <c:v>8.1439251971999997</c:v>
                </c:pt>
                <c:pt idx="1620">
                  <c:v>8.1439251971999997</c:v>
                </c:pt>
                <c:pt idx="1621">
                  <c:v>8.1439251971999997</c:v>
                </c:pt>
                <c:pt idx="1622">
                  <c:v>8.1410935124999995</c:v>
                </c:pt>
                <c:pt idx="1623">
                  <c:v>8.1410935124999995</c:v>
                </c:pt>
                <c:pt idx="1624">
                  <c:v>8.1410935124999995</c:v>
                </c:pt>
                <c:pt idx="1625">
                  <c:v>8.1410935124999995</c:v>
                </c:pt>
                <c:pt idx="1626">
                  <c:v>8.1410935124999995</c:v>
                </c:pt>
                <c:pt idx="1627">
                  <c:v>8.1382618277999992</c:v>
                </c:pt>
                <c:pt idx="1628">
                  <c:v>8.1382618277999992</c:v>
                </c:pt>
                <c:pt idx="1629">
                  <c:v>8.1382618277999992</c:v>
                </c:pt>
                <c:pt idx="1630">
                  <c:v>8.1382618277999992</c:v>
                </c:pt>
                <c:pt idx="1631">
                  <c:v>8.1382618277999992</c:v>
                </c:pt>
                <c:pt idx="1632">
                  <c:v>8.1354301431000007</c:v>
                </c:pt>
                <c:pt idx="1633">
                  <c:v>8.1354301431000007</c:v>
                </c:pt>
                <c:pt idx="1634">
                  <c:v>8.1354301431000007</c:v>
                </c:pt>
                <c:pt idx="1635">
                  <c:v>8.1354301431000007</c:v>
                </c:pt>
                <c:pt idx="1636">
                  <c:v>8.1354301431000007</c:v>
                </c:pt>
                <c:pt idx="1637">
                  <c:v>8.1325984583999986</c:v>
                </c:pt>
                <c:pt idx="1638">
                  <c:v>8.1325984583999986</c:v>
                </c:pt>
                <c:pt idx="1639">
                  <c:v>8.1325984583999986</c:v>
                </c:pt>
                <c:pt idx="1640">
                  <c:v>8.1325984583999986</c:v>
                </c:pt>
                <c:pt idx="1641">
                  <c:v>8.1325984583999986</c:v>
                </c:pt>
                <c:pt idx="1642">
                  <c:v>8.1297667737000001</c:v>
                </c:pt>
                <c:pt idx="1643">
                  <c:v>8.1297667737000001</c:v>
                </c:pt>
                <c:pt idx="1644">
                  <c:v>8.1297667737000001</c:v>
                </c:pt>
                <c:pt idx="1645">
                  <c:v>8.1297667737000001</c:v>
                </c:pt>
                <c:pt idx="1646">
                  <c:v>8.1297667737000001</c:v>
                </c:pt>
                <c:pt idx="1647">
                  <c:v>8.1269350889999998</c:v>
                </c:pt>
                <c:pt idx="1648">
                  <c:v>8.1269350889999998</c:v>
                </c:pt>
                <c:pt idx="1649">
                  <c:v>8.1269350889999998</c:v>
                </c:pt>
                <c:pt idx="1650">
                  <c:v>8.1269350889999998</c:v>
                </c:pt>
                <c:pt idx="1651">
                  <c:v>8.1269350889999998</c:v>
                </c:pt>
                <c:pt idx="1652">
                  <c:v>8.1241034042999996</c:v>
                </c:pt>
                <c:pt idx="1653">
                  <c:v>8.1241034042999996</c:v>
                </c:pt>
                <c:pt idx="1654">
                  <c:v>8.1241034042999996</c:v>
                </c:pt>
                <c:pt idx="1655">
                  <c:v>8.1241034042999996</c:v>
                </c:pt>
                <c:pt idx="1656">
                  <c:v>8.1241034042999996</c:v>
                </c:pt>
                <c:pt idx="1657">
                  <c:v>8.1241034042999996</c:v>
                </c:pt>
                <c:pt idx="1658">
                  <c:v>8.1212717195999993</c:v>
                </c:pt>
                <c:pt idx="1659">
                  <c:v>8.1212717195999993</c:v>
                </c:pt>
                <c:pt idx="1660">
                  <c:v>8.1212717195999993</c:v>
                </c:pt>
                <c:pt idx="1661">
                  <c:v>8.1212717195999993</c:v>
                </c:pt>
                <c:pt idx="1662">
                  <c:v>8.1212717195999993</c:v>
                </c:pt>
                <c:pt idx="1663">
                  <c:v>8.118440034899999</c:v>
                </c:pt>
                <c:pt idx="1664">
                  <c:v>8.118440034899999</c:v>
                </c:pt>
                <c:pt idx="1665">
                  <c:v>8.118440034899999</c:v>
                </c:pt>
                <c:pt idx="1666">
                  <c:v>8.118440034899999</c:v>
                </c:pt>
                <c:pt idx="1667">
                  <c:v>8.118440034899999</c:v>
                </c:pt>
                <c:pt idx="1668">
                  <c:v>8.1156083502000005</c:v>
                </c:pt>
                <c:pt idx="1669">
                  <c:v>8.1156083502000005</c:v>
                </c:pt>
                <c:pt idx="1670">
                  <c:v>8.1156083502000005</c:v>
                </c:pt>
                <c:pt idx="1671">
                  <c:v>8.1156083502000005</c:v>
                </c:pt>
                <c:pt idx="1672">
                  <c:v>8.1156083502000005</c:v>
                </c:pt>
                <c:pt idx="1673">
                  <c:v>8.1127766655000002</c:v>
                </c:pt>
                <c:pt idx="1674">
                  <c:v>8.1127766655000002</c:v>
                </c:pt>
                <c:pt idx="1675">
                  <c:v>8.1127766655000002</c:v>
                </c:pt>
                <c:pt idx="1676">
                  <c:v>8.1127766655000002</c:v>
                </c:pt>
                <c:pt idx="1677">
                  <c:v>8.1127766655000002</c:v>
                </c:pt>
                <c:pt idx="1678">
                  <c:v>8.1099449807999999</c:v>
                </c:pt>
                <c:pt idx="1679">
                  <c:v>8.1099449807999999</c:v>
                </c:pt>
                <c:pt idx="1680">
                  <c:v>8.1099449807999999</c:v>
                </c:pt>
                <c:pt idx="1681">
                  <c:v>8.1099449807999999</c:v>
                </c:pt>
                <c:pt idx="1682">
                  <c:v>8.1099449807999999</c:v>
                </c:pt>
                <c:pt idx="1683">
                  <c:v>8.1071132960999996</c:v>
                </c:pt>
                <c:pt idx="1684">
                  <c:v>8.1071132960999996</c:v>
                </c:pt>
                <c:pt idx="1685">
                  <c:v>8.1071132960999996</c:v>
                </c:pt>
                <c:pt idx="1686">
                  <c:v>8.1071132960999996</c:v>
                </c:pt>
                <c:pt idx="1687">
                  <c:v>8.1071132960999996</c:v>
                </c:pt>
                <c:pt idx="1688">
                  <c:v>8.1042816113999994</c:v>
                </c:pt>
                <c:pt idx="1689">
                  <c:v>8.1042816113999994</c:v>
                </c:pt>
                <c:pt idx="1690">
                  <c:v>8.1042816113999994</c:v>
                </c:pt>
                <c:pt idx="1691">
                  <c:v>8.1042816113999994</c:v>
                </c:pt>
                <c:pt idx="1692">
                  <c:v>8.1042816113999994</c:v>
                </c:pt>
                <c:pt idx="1693">
                  <c:v>8.1014499267000009</c:v>
                </c:pt>
                <c:pt idx="1694">
                  <c:v>8.1014499267000009</c:v>
                </c:pt>
                <c:pt idx="1695">
                  <c:v>8.1014499267000009</c:v>
                </c:pt>
                <c:pt idx="1696">
                  <c:v>8.1014499267000009</c:v>
                </c:pt>
                <c:pt idx="1697">
                  <c:v>8.1014499267000009</c:v>
                </c:pt>
                <c:pt idx="1698">
                  <c:v>8.0986182420000006</c:v>
                </c:pt>
                <c:pt idx="1699">
                  <c:v>8.0986182420000006</c:v>
                </c:pt>
                <c:pt idx="1700">
                  <c:v>8.0986182420000006</c:v>
                </c:pt>
                <c:pt idx="1701">
                  <c:v>8.0986182420000006</c:v>
                </c:pt>
                <c:pt idx="1702">
                  <c:v>8.0986182420000006</c:v>
                </c:pt>
                <c:pt idx="1703">
                  <c:v>8.0986182420000006</c:v>
                </c:pt>
                <c:pt idx="1704">
                  <c:v>8.0957865572999985</c:v>
                </c:pt>
                <c:pt idx="1705">
                  <c:v>8.0957865572999985</c:v>
                </c:pt>
                <c:pt idx="1706">
                  <c:v>8.0957865572999985</c:v>
                </c:pt>
                <c:pt idx="1707">
                  <c:v>8.0957865572999985</c:v>
                </c:pt>
                <c:pt idx="1708">
                  <c:v>8.0957865572999985</c:v>
                </c:pt>
                <c:pt idx="1709">
                  <c:v>8.0929548726</c:v>
                </c:pt>
                <c:pt idx="1710">
                  <c:v>8.0929548726</c:v>
                </c:pt>
                <c:pt idx="1711">
                  <c:v>8.0929548726</c:v>
                </c:pt>
                <c:pt idx="1712">
                  <c:v>8.0929548726</c:v>
                </c:pt>
                <c:pt idx="1713">
                  <c:v>8.0929548726</c:v>
                </c:pt>
                <c:pt idx="1714">
                  <c:v>8.0901231878999997</c:v>
                </c:pt>
                <c:pt idx="1715">
                  <c:v>8.0901231878999997</c:v>
                </c:pt>
                <c:pt idx="1716">
                  <c:v>8.0901231878999997</c:v>
                </c:pt>
                <c:pt idx="1717">
                  <c:v>8.0901231878999997</c:v>
                </c:pt>
                <c:pt idx="1718">
                  <c:v>8.0901231878999997</c:v>
                </c:pt>
                <c:pt idx="1719">
                  <c:v>8.0872915032000012</c:v>
                </c:pt>
                <c:pt idx="1720">
                  <c:v>8.0872915032000012</c:v>
                </c:pt>
                <c:pt idx="1721">
                  <c:v>8.0872915032000012</c:v>
                </c:pt>
                <c:pt idx="1722">
                  <c:v>8.0872915032000012</c:v>
                </c:pt>
                <c:pt idx="1723">
                  <c:v>8.0872915032000012</c:v>
                </c:pt>
                <c:pt idx="1724">
                  <c:v>8.0844598184999992</c:v>
                </c:pt>
                <c:pt idx="1725">
                  <c:v>8.0844598184999992</c:v>
                </c:pt>
                <c:pt idx="1726">
                  <c:v>8.0844598184999992</c:v>
                </c:pt>
                <c:pt idx="1727">
                  <c:v>8.0844598184999992</c:v>
                </c:pt>
                <c:pt idx="1728">
                  <c:v>8.0844598184999992</c:v>
                </c:pt>
                <c:pt idx="1729">
                  <c:v>8.0816281337999989</c:v>
                </c:pt>
                <c:pt idx="1730">
                  <c:v>8.0816281337999989</c:v>
                </c:pt>
                <c:pt idx="1731">
                  <c:v>8.0816281337999989</c:v>
                </c:pt>
                <c:pt idx="1732">
                  <c:v>8.0816281337999989</c:v>
                </c:pt>
                <c:pt idx="1733">
                  <c:v>8.0816281337999989</c:v>
                </c:pt>
                <c:pt idx="1734">
                  <c:v>8.0787964491000004</c:v>
                </c:pt>
                <c:pt idx="1735">
                  <c:v>8.0787964491000004</c:v>
                </c:pt>
                <c:pt idx="1736">
                  <c:v>8.0787964491000004</c:v>
                </c:pt>
                <c:pt idx="1737">
                  <c:v>8.0787964491000004</c:v>
                </c:pt>
                <c:pt idx="1738">
                  <c:v>8.0787964491000004</c:v>
                </c:pt>
                <c:pt idx="1739">
                  <c:v>8.0787964491000004</c:v>
                </c:pt>
                <c:pt idx="1740">
                  <c:v>8.0759647644000001</c:v>
                </c:pt>
                <c:pt idx="1741">
                  <c:v>8.0759647644000001</c:v>
                </c:pt>
                <c:pt idx="1742">
                  <c:v>8.0759647644000001</c:v>
                </c:pt>
                <c:pt idx="1743">
                  <c:v>8.0759647644000001</c:v>
                </c:pt>
                <c:pt idx="1744">
                  <c:v>8.0759647644000001</c:v>
                </c:pt>
                <c:pt idx="1745">
                  <c:v>8.0731330796999998</c:v>
                </c:pt>
                <c:pt idx="1746">
                  <c:v>8.0731330796999998</c:v>
                </c:pt>
                <c:pt idx="1747">
                  <c:v>8.0731330796999998</c:v>
                </c:pt>
                <c:pt idx="1748">
                  <c:v>8.0731330796999998</c:v>
                </c:pt>
                <c:pt idx="1749">
                  <c:v>8.0731330796999998</c:v>
                </c:pt>
                <c:pt idx="1750">
                  <c:v>8.0703013949999995</c:v>
                </c:pt>
                <c:pt idx="1751">
                  <c:v>8.0703013949999995</c:v>
                </c:pt>
                <c:pt idx="1752">
                  <c:v>8.0703013949999995</c:v>
                </c:pt>
                <c:pt idx="1753">
                  <c:v>8.0703013949999995</c:v>
                </c:pt>
                <c:pt idx="1754">
                  <c:v>8.0703013949999995</c:v>
                </c:pt>
                <c:pt idx="1755">
                  <c:v>8.0674697102999993</c:v>
                </c:pt>
                <c:pt idx="1756">
                  <c:v>8.0674697102999993</c:v>
                </c:pt>
                <c:pt idx="1757">
                  <c:v>8.0674697102999993</c:v>
                </c:pt>
                <c:pt idx="1758">
                  <c:v>8.0674697102999993</c:v>
                </c:pt>
                <c:pt idx="1759">
                  <c:v>8.0674697102999993</c:v>
                </c:pt>
                <c:pt idx="1760">
                  <c:v>8.0646380256000008</c:v>
                </c:pt>
                <c:pt idx="1761">
                  <c:v>8.0646380256000008</c:v>
                </c:pt>
                <c:pt idx="1762">
                  <c:v>8.0646380256000008</c:v>
                </c:pt>
                <c:pt idx="1763">
                  <c:v>8.0646380256000008</c:v>
                </c:pt>
                <c:pt idx="1764">
                  <c:v>8.0646380256000008</c:v>
                </c:pt>
                <c:pt idx="1765">
                  <c:v>8.0618063408999987</c:v>
                </c:pt>
                <c:pt idx="1766">
                  <c:v>8.0618063408999987</c:v>
                </c:pt>
                <c:pt idx="1767">
                  <c:v>8.0618063408999987</c:v>
                </c:pt>
                <c:pt idx="1768">
                  <c:v>8.0618063408999987</c:v>
                </c:pt>
                <c:pt idx="1769">
                  <c:v>8.0618063408999987</c:v>
                </c:pt>
                <c:pt idx="1770">
                  <c:v>8.0589746562000002</c:v>
                </c:pt>
                <c:pt idx="1771">
                  <c:v>8.0589746562000002</c:v>
                </c:pt>
                <c:pt idx="1772">
                  <c:v>8.0589746562000002</c:v>
                </c:pt>
                <c:pt idx="1773">
                  <c:v>8.0589746562000002</c:v>
                </c:pt>
                <c:pt idx="1774">
                  <c:v>8.0589746562000002</c:v>
                </c:pt>
                <c:pt idx="1775">
                  <c:v>8.0589746562000002</c:v>
                </c:pt>
                <c:pt idx="1776">
                  <c:v>8.0561429714999999</c:v>
                </c:pt>
                <c:pt idx="1777">
                  <c:v>8.0561429714999999</c:v>
                </c:pt>
                <c:pt idx="1778">
                  <c:v>8.0561429714999999</c:v>
                </c:pt>
                <c:pt idx="1779">
                  <c:v>8.0561429714999999</c:v>
                </c:pt>
                <c:pt idx="1780">
                  <c:v>8.0561429714999999</c:v>
                </c:pt>
                <c:pt idx="1781">
                  <c:v>8.0533112867999996</c:v>
                </c:pt>
                <c:pt idx="1782">
                  <c:v>8.0533112867999996</c:v>
                </c:pt>
                <c:pt idx="1783">
                  <c:v>8.0533112867999996</c:v>
                </c:pt>
                <c:pt idx="1784">
                  <c:v>8.0533112867999996</c:v>
                </c:pt>
                <c:pt idx="1785">
                  <c:v>8.0533112867999996</c:v>
                </c:pt>
                <c:pt idx="1786">
                  <c:v>8.0504796020999994</c:v>
                </c:pt>
                <c:pt idx="1787">
                  <c:v>8.0504796020999994</c:v>
                </c:pt>
                <c:pt idx="1788">
                  <c:v>8.0504796020999994</c:v>
                </c:pt>
                <c:pt idx="1789">
                  <c:v>8.0504796020999994</c:v>
                </c:pt>
                <c:pt idx="1790">
                  <c:v>8.0504796020999994</c:v>
                </c:pt>
                <c:pt idx="1791">
                  <c:v>8.0476479173999991</c:v>
                </c:pt>
                <c:pt idx="1792">
                  <c:v>8.0476479173999991</c:v>
                </c:pt>
                <c:pt idx="1793">
                  <c:v>8.0476479173999991</c:v>
                </c:pt>
                <c:pt idx="1794">
                  <c:v>8.0476479173999991</c:v>
                </c:pt>
                <c:pt idx="1795">
                  <c:v>8.0476479173999991</c:v>
                </c:pt>
                <c:pt idx="1796">
                  <c:v>8.0448162327000006</c:v>
                </c:pt>
                <c:pt idx="1797">
                  <c:v>8.0448162327000006</c:v>
                </c:pt>
                <c:pt idx="1798">
                  <c:v>8.0448162327000006</c:v>
                </c:pt>
                <c:pt idx="1799">
                  <c:v>8.0448162327000006</c:v>
                </c:pt>
                <c:pt idx="1800">
                  <c:v>8.0448162327000006</c:v>
                </c:pt>
                <c:pt idx="1801">
                  <c:v>8.0419845480000003</c:v>
                </c:pt>
                <c:pt idx="1802">
                  <c:v>8.0419845480000003</c:v>
                </c:pt>
                <c:pt idx="1803">
                  <c:v>8.0419845480000003</c:v>
                </c:pt>
                <c:pt idx="1804">
                  <c:v>8.0419845480000003</c:v>
                </c:pt>
                <c:pt idx="1805">
                  <c:v>8.0419845480000003</c:v>
                </c:pt>
                <c:pt idx="1806">
                  <c:v>8.0419845480000003</c:v>
                </c:pt>
                <c:pt idx="1807">
                  <c:v>8.0391528632999982</c:v>
                </c:pt>
                <c:pt idx="1808">
                  <c:v>8.0391528632999982</c:v>
                </c:pt>
                <c:pt idx="1809">
                  <c:v>8.0391528632999982</c:v>
                </c:pt>
                <c:pt idx="1810">
                  <c:v>8.0391528632999982</c:v>
                </c:pt>
                <c:pt idx="1811">
                  <c:v>8.0391528632999982</c:v>
                </c:pt>
                <c:pt idx="1812">
                  <c:v>8.0363211785999997</c:v>
                </c:pt>
                <c:pt idx="1813">
                  <c:v>8.0363211785999997</c:v>
                </c:pt>
                <c:pt idx="1814">
                  <c:v>8.0363211785999997</c:v>
                </c:pt>
                <c:pt idx="1815">
                  <c:v>8.0363211785999997</c:v>
                </c:pt>
                <c:pt idx="1816">
                  <c:v>8.0363211785999997</c:v>
                </c:pt>
                <c:pt idx="1817">
                  <c:v>8.0334894938999994</c:v>
                </c:pt>
                <c:pt idx="1818">
                  <c:v>8.0334894938999994</c:v>
                </c:pt>
                <c:pt idx="1819">
                  <c:v>8.0334894938999994</c:v>
                </c:pt>
                <c:pt idx="1820">
                  <c:v>8.0334894938999994</c:v>
                </c:pt>
                <c:pt idx="1821">
                  <c:v>8.0334894938999994</c:v>
                </c:pt>
                <c:pt idx="1822">
                  <c:v>8.0306578092000009</c:v>
                </c:pt>
                <c:pt idx="1823">
                  <c:v>8.0306578092000009</c:v>
                </c:pt>
                <c:pt idx="1824">
                  <c:v>8.0306578092000009</c:v>
                </c:pt>
                <c:pt idx="1825">
                  <c:v>8.0306578092000009</c:v>
                </c:pt>
                <c:pt idx="1826">
                  <c:v>8.0306578092000009</c:v>
                </c:pt>
                <c:pt idx="1827">
                  <c:v>8.0278261244999989</c:v>
                </c:pt>
                <c:pt idx="1828">
                  <c:v>8.0278261244999989</c:v>
                </c:pt>
                <c:pt idx="1829">
                  <c:v>8.0278261244999989</c:v>
                </c:pt>
                <c:pt idx="1830">
                  <c:v>8.0278261244999989</c:v>
                </c:pt>
                <c:pt idx="1831">
                  <c:v>8.0278261244999989</c:v>
                </c:pt>
                <c:pt idx="1832">
                  <c:v>8.0249944397999986</c:v>
                </c:pt>
                <c:pt idx="1833">
                  <c:v>8.0249944397999986</c:v>
                </c:pt>
                <c:pt idx="1834">
                  <c:v>8.0249944397999986</c:v>
                </c:pt>
                <c:pt idx="1835">
                  <c:v>8.0249944397999986</c:v>
                </c:pt>
                <c:pt idx="1836">
                  <c:v>8.0249944397999986</c:v>
                </c:pt>
                <c:pt idx="1837">
                  <c:v>8.0249944397999986</c:v>
                </c:pt>
                <c:pt idx="1838">
                  <c:v>8.0221627551000001</c:v>
                </c:pt>
                <c:pt idx="1839">
                  <c:v>8.0221627551000001</c:v>
                </c:pt>
                <c:pt idx="1840">
                  <c:v>8.0221627551000001</c:v>
                </c:pt>
                <c:pt idx="1841">
                  <c:v>8.0221627551000001</c:v>
                </c:pt>
                <c:pt idx="1842">
                  <c:v>8.0221627551000001</c:v>
                </c:pt>
                <c:pt idx="1843">
                  <c:v>8.0193310703999998</c:v>
                </c:pt>
                <c:pt idx="1844">
                  <c:v>8.0193310703999998</c:v>
                </c:pt>
                <c:pt idx="1845">
                  <c:v>8.0193310703999998</c:v>
                </c:pt>
                <c:pt idx="1846">
                  <c:v>8.0193310703999998</c:v>
                </c:pt>
                <c:pt idx="1847">
                  <c:v>8.0193310703999998</c:v>
                </c:pt>
                <c:pt idx="1848">
                  <c:v>8.0164993856999995</c:v>
                </c:pt>
                <c:pt idx="1849">
                  <c:v>8.0164993856999995</c:v>
                </c:pt>
                <c:pt idx="1850">
                  <c:v>8.0164993856999995</c:v>
                </c:pt>
                <c:pt idx="1851">
                  <c:v>8.0164993856999995</c:v>
                </c:pt>
                <c:pt idx="1852">
                  <c:v>8.0164993856999995</c:v>
                </c:pt>
                <c:pt idx="1853">
                  <c:v>8.0136677009999993</c:v>
                </c:pt>
                <c:pt idx="1854">
                  <c:v>8.0136677009999993</c:v>
                </c:pt>
                <c:pt idx="1855">
                  <c:v>8.0136677009999993</c:v>
                </c:pt>
                <c:pt idx="1856">
                  <c:v>8.0136677009999993</c:v>
                </c:pt>
                <c:pt idx="1857">
                  <c:v>8.0136677009999993</c:v>
                </c:pt>
                <c:pt idx="1858">
                  <c:v>8.010836016299999</c:v>
                </c:pt>
                <c:pt idx="1859">
                  <c:v>8.010836016299999</c:v>
                </c:pt>
                <c:pt idx="1860">
                  <c:v>8.010836016299999</c:v>
                </c:pt>
                <c:pt idx="1861">
                  <c:v>8.010836016299999</c:v>
                </c:pt>
                <c:pt idx="1862">
                  <c:v>8.010836016299999</c:v>
                </c:pt>
                <c:pt idx="1863">
                  <c:v>8.0080043316000005</c:v>
                </c:pt>
                <c:pt idx="1864">
                  <c:v>8.0080043316000005</c:v>
                </c:pt>
                <c:pt idx="1865">
                  <c:v>8.0080043316000005</c:v>
                </c:pt>
                <c:pt idx="1866">
                  <c:v>8.0080043316000005</c:v>
                </c:pt>
                <c:pt idx="1867">
                  <c:v>8.0080043316000005</c:v>
                </c:pt>
                <c:pt idx="1868">
                  <c:v>8.0080043316000005</c:v>
                </c:pt>
                <c:pt idx="1869">
                  <c:v>8.0051726469000002</c:v>
                </c:pt>
                <c:pt idx="1870">
                  <c:v>8.0051726469000002</c:v>
                </c:pt>
                <c:pt idx="1871">
                  <c:v>8.0051726469000002</c:v>
                </c:pt>
                <c:pt idx="1872">
                  <c:v>8.0051726469000002</c:v>
                </c:pt>
                <c:pt idx="1873">
                  <c:v>8.0051726469000002</c:v>
                </c:pt>
                <c:pt idx="1874">
                  <c:v>8.0023409621999999</c:v>
                </c:pt>
                <c:pt idx="1875">
                  <c:v>8.0023409621999999</c:v>
                </c:pt>
                <c:pt idx="1876">
                  <c:v>8.0023409621999999</c:v>
                </c:pt>
                <c:pt idx="1877">
                  <c:v>8.0023409621999999</c:v>
                </c:pt>
                <c:pt idx="1878">
                  <c:v>8.0023409621999999</c:v>
                </c:pt>
                <c:pt idx="1879">
                  <c:v>7.9995092774999996</c:v>
                </c:pt>
                <c:pt idx="1880">
                  <c:v>7.9995092774999996</c:v>
                </c:pt>
                <c:pt idx="1881">
                  <c:v>7.9995092774999996</c:v>
                </c:pt>
                <c:pt idx="1882">
                  <c:v>7.9995092774999996</c:v>
                </c:pt>
                <c:pt idx="1883">
                  <c:v>7.9995092774999996</c:v>
                </c:pt>
                <c:pt idx="1884">
                  <c:v>7.9966775927999993</c:v>
                </c:pt>
                <c:pt idx="1885">
                  <c:v>7.9966775927999993</c:v>
                </c:pt>
                <c:pt idx="1886">
                  <c:v>7.9966775927999993</c:v>
                </c:pt>
                <c:pt idx="1887">
                  <c:v>7.9966775927999993</c:v>
                </c:pt>
                <c:pt idx="1888">
                  <c:v>7.9966775927999993</c:v>
                </c:pt>
                <c:pt idx="1889">
                  <c:v>7.9938459081</c:v>
                </c:pt>
                <c:pt idx="1890">
                  <c:v>7.9938459081</c:v>
                </c:pt>
                <c:pt idx="1891">
                  <c:v>7.9938459081</c:v>
                </c:pt>
                <c:pt idx="1892">
                  <c:v>7.9938459081</c:v>
                </c:pt>
                <c:pt idx="1893">
                  <c:v>7.9938459081</c:v>
                </c:pt>
                <c:pt idx="1894">
                  <c:v>7.9938459081</c:v>
                </c:pt>
                <c:pt idx="1895">
                  <c:v>7.9910142233999997</c:v>
                </c:pt>
                <c:pt idx="1896">
                  <c:v>7.9910142233999997</c:v>
                </c:pt>
                <c:pt idx="1897">
                  <c:v>7.9910142233999997</c:v>
                </c:pt>
                <c:pt idx="1898">
                  <c:v>7.9910142233999997</c:v>
                </c:pt>
                <c:pt idx="1899">
                  <c:v>7.9910142233999997</c:v>
                </c:pt>
                <c:pt idx="1900">
                  <c:v>7.9881825387000003</c:v>
                </c:pt>
                <c:pt idx="1901">
                  <c:v>7.9881825387000003</c:v>
                </c:pt>
                <c:pt idx="1902">
                  <c:v>7.9881825387000003</c:v>
                </c:pt>
                <c:pt idx="1903">
                  <c:v>7.9881825387000003</c:v>
                </c:pt>
                <c:pt idx="1904">
                  <c:v>7.9881825387000003</c:v>
                </c:pt>
                <c:pt idx="1905">
                  <c:v>7.985350854</c:v>
                </c:pt>
                <c:pt idx="1906">
                  <c:v>7.985350854</c:v>
                </c:pt>
                <c:pt idx="1907">
                  <c:v>7.985350854</c:v>
                </c:pt>
                <c:pt idx="1908">
                  <c:v>7.985350854</c:v>
                </c:pt>
                <c:pt idx="1909">
                  <c:v>7.985350854</c:v>
                </c:pt>
                <c:pt idx="1910">
                  <c:v>7.9825191692999988</c:v>
                </c:pt>
                <c:pt idx="1911">
                  <c:v>7.9825191692999988</c:v>
                </c:pt>
                <c:pt idx="1912">
                  <c:v>7.9825191692999988</c:v>
                </c:pt>
                <c:pt idx="1913">
                  <c:v>7.9825191692999988</c:v>
                </c:pt>
                <c:pt idx="1914">
                  <c:v>7.9825191692999988</c:v>
                </c:pt>
                <c:pt idx="1915">
                  <c:v>7.9796874846000003</c:v>
                </c:pt>
                <c:pt idx="1916">
                  <c:v>7.9796874846000003</c:v>
                </c:pt>
                <c:pt idx="1917">
                  <c:v>7.9796874846000003</c:v>
                </c:pt>
                <c:pt idx="1918">
                  <c:v>7.9796874846000003</c:v>
                </c:pt>
                <c:pt idx="1919">
                  <c:v>7.9796874846000003</c:v>
                </c:pt>
                <c:pt idx="1920">
                  <c:v>7.9796874846000003</c:v>
                </c:pt>
                <c:pt idx="1921">
                  <c:v>7.9768557998999992</c:v>
                </c:pt>
                <c:pt idx="1922">
                  <c:v>7.9768557998999992</c:v>
                </c:pt>
                <c:pt idx="1923">
                  <c:v>7.9768557998999992</c:v>
                </c:pt>
                <c:pt idx="1924">
                  <c:v>7.9768557998999992</c:v>
                </c:pt>
                <c:pt idx="1925">
                  <c:v>7.9768557998999992</c:v>
                </c:pt>
                <c:pt idx="1926">
                  <c:v>7.9740241152000007</c:v>
                </c:pt>
                <c:pt idx="1927">
                  <c:v>7.9740241152000007</c:v>
                </c:pt>
                <c:pt idx="1928">
                  <c:v>7.9740241152000007</c:v>
                </c:pt>
                <c:pt idx="1929">
                  <c:v>7.9740241152000007</c:v>
                </c:pt>
                <c:pt idx="1930">
                  <c:v>7.9740241152000007</c:v>
                </c:pt>
                <c:pt idx="1931">
                  <c:v>7.9711924304999995</c:v>
                </c:pt>
                <c:pt idx="1932">
                  <c:v>7.9711924304999995</c:v>
                </c:pt>
                <c:pt idx="1933">
                  <c:v>7.9711924304999995</c:v>
                </c:pt>
                <c:pt idx="1934">
                  <c:v>7.9711924304999995</c:v>
                </c:pt>
                <c:pt idx="1935">
                  <c:v>7.9711924304999995</c:v>
                </c:pt>
                <c:pt idx="1936">
                  <c:v>7.9683607457999992</c:v>
                </c:pt>
                <c:pt idx="1937">
                  <c:v>7.9683607457999992</c:v>
                </c:pt>
                <c:pt idx="1938">
                  <c:v>7.9683607457999992</c:v>
                </c:pt>
                <c:pt idx="1939">
                  <c:v>7.9683607457999992</c:v>
                </c:pt>
                <c:pt idx="1940">
                  <c:v>7.9683607457999992</c:v>
                </c:pt>
                <c:pt idx="1941">
                  <c:v>7.9655290610999998</c:v>
                </c:pt>
                <c:pt idx="1942">
                  <c:v>7.9655290610999998</c:v>
                </c:pt>
                <c:pt idx="1943">
                  <c:v>7.9655290610999998</c:v>
                </c:pt>
                <c:pt idx="1944">
                  <c:v>7.9655290610999998</c:v>
                </c:pt>
                <c:pt idx="1945">
                  <c:v>7.9655290610999998</c:v>
                </c:pt>
                <c:pt idx="1946">
                  <c:v>7.9655290610999998</c:v>
                </c:pt>
                <c:pt idx="1947">
                  <c:v>7.9626973763999995</c:v>
                </c:pt>
                <c:pt idx="1948">
                  <c:v>7.9626973763999995</c:v>
                </c:pt>
                <c:pt idx="1949">
                  <c:v>7.9626973763999995</c:v>
                </c:pt>
                <c:pt idx="1950">
                  <c:v>7.9626973763999995</c:v>
                </c:pt>
                <c:pt idx="1951">
                  <c:v>7.9626973763999995</c:v>
                </c:pt>
                <c:pt idx="1952">
                  <c:v>7.9598656917000001</c:v>
                </c:pt>
                <c:pt idx="1953">
                  <c:v>7.9598656917000001</c:v>
                </c:pt>
                <c:pt idx="1954">
                  <c:v>7.9598656917000001</c:v>
                </c:pt>
                <c:pt idx="1955">
                  <c:v>7.9598656917000001</c:v>
                </c:pt>
                <c:pt idx="1956">
                  <c:v>7.9598656917000001</c:v>
                </c:pt>
                <c:pt idx="1957">
                  <c:v>7.9570340069999999</c:v>
                </c:pt>
                <c:pt idx="1958">
                  <c:v>7.9570340069999999</c:v>
                </c:pt>
                <c:pt idx="1959">
                  <c:v>7.9570340069999999</c:v>
                </c:pt>
                <c:pt idx="1960">
                  <c:v>7.9570340069999999</c:v>
                </c:pt>
                <c:pt idx="1961">
                  <c:v>7.9570340069999999</c:v>
                </c:pt>
                <c:pt idx="1962">
                  <c:v>7.9542023222999987</c:v>
                </c:pt>
                <c:pt idx="1963">
                  <c:v>7.9542023222999987</c:v>
                </c:pt>
                <c:pt idx="1964">
                  <c:v>7.9542023222999987</c:v>
                </c:pt>
                <c:pt idx="1965">
                  <c:v>7.9542023222999987</c:v>
                </c:pt>
                <c:pt idx="1966">
                  <c:v>7.9542023222999987</c:v>
                </c:pt>
                <c:pt idx="1967">
                  <c:v>7.9513706376000002</c:v>
                </c:pt>
                <c:pt idx="1968">
                  <c:v>7.9513706376000002</c:v>
                </c:pt>
                <c:pt idx="1969">
                  <c:v>7.9513706376000002</c:v>
                </c:pt>
                <c:pt idx="1970">
                  <c:v>7.9513706376000002</c:v>
                </c:pt>
                <c:pt idx="1971">
                  <c:v>7.9513706376000002</c:v>
                </c:pt>
                <c:pt idx="1972">
                  <c:v>7.9513706376000002</c:v>
                </c:pt>
                <c:pt idx="1973">
                  <c:v>7.948538952899999</c:v>
                </c:pt>
                <c:pt idx="1974">
                  <c:v>7.948538952899999</c:v>
                </c:pt>
                <c:pt idx="1975">
                  <c:v>7.948538952899999</c:v>
                </c:pt>
                <c:pt idx="1976">
                  <c:v>7.948538952899999</c:v>
                </c:pt>
                <c:pt idx="1977">
                  <c:v>7.948538952899999</c:v>
                </c:pt>
                <c:pt idx="1978">
                  <c:v>7.9457072682000005</c:v>
                </c:pt>
                <c:pt idx="1979">
                  <c:v>7.9457072682000005</c:v>
                </c:pt>
                <c:pt idx="1980">
                  <c:v>7.9457072682000005</c:v>
                </c:pt>
                <c:pt idx="1981">
                  <c:v>7.9457072682000005</c:v>
                </c:pt>
                <c:pt idx="1982">
                  <c:v>7.9457072682000005</c:v>
                </c:pt>
                <c:pt idx="1983">
                  <c:v>7.9428755834999993</c:v>
                </c:pt>
                <c:pt idx="1984">
                  <c:v>7.9428755834999993</c:v>
                </c:pt>
                <c:pt idx="1985">
                  <c:v>7.9428755834999993</c:v>
                </c:pt>
                <c:pt idx="1986">
                  <c:v>7.9428755834999993</c:v>
                </c:pt>
                <c:pt idx="1987">
                  <c:v>7.9428755834999993</c:v>
                </c:pt>
                <c:pt idx="1988">
                  <c:v>7.9400438987999991</c:v>
                </c:pt>
                <c:pt idx="1989">
                  <c:v>7.9400438987999991</c:v>
                </c:pt>
                <c:pt idx="1990">
                  <c:v>7.9400438987999991</c:v>
                </c:pt>
                <c:pt idx="1991">
                  <c:v>7.9400438987999991</c:v>
                </c:pt>
                <c:pt idx="1992">
                  <c:v>7.9400438987999991</c:v>
                </c:pt>
                <c:pt idx="1993">
                  <c:v>7.9400438987999991</c:v>
                </c:pt>
                <c:pt idx="1994">
                  <c:v>7.9372122140999997</c:v>
                </c:pt>
                <c:pt idx="1995">
                  <c:v>7.9372122140999997</c:v>
                </c:pt>
                <c:pt idx="1996">
                  <c:v>7.9372122140999997</c:v>
                </c:pt>
                <c:pt idx="1997">
                  <c:v>7.9372122140999997</c:v>
                </c:pt>
                <c:pt idx="1998">
                  <c:v>7.9372122140999997</c:v>
                </c:pt>
                <c:pt idx="1999">
                  <c:v>7.9343805293999994</c:v>
                </c:pt>
                <c:pt idx="2000">
                  <c:v>7.9343805293999994</c:v>
                </c:pt>
                <c:pt idx="2001">
                  <c:v>7.9343805293999994</c:v>
                </c:pt>
                <c:pt idx="2002">
                  <c:v>7.9343805293999994</c:v>
                </c:pt>
                <c:pt idx="2003">
                  <c:v>7.9343805293999994</c:v>
                </c:pt>
                <c:pt idx="2004">
                  <c:v>7.9315488447</c:v>
                </c:pt>
                <c:pt idx="2005">
                  <c:v>7.9315488447</c:v>
                </c:pt>
                <c:pt idx="2006">
                  <c:v>7.9315488447</c:v>
                </c:pt>
                <c:pt idx="2007">
                  <c:v>7.9315488447</c:v>
                </c:pt>
                <c:pt idx="2008">
                  <c:v>7.9315488447</c:v>
                </c:pt>
                <c:pt idx="2009">
                  <c:v>7.9287171599999997</c:v>
                </c:pt>
                <c:pt idx="2010">
                  <c:v>7.9287171599999997</c:v>
                </c:pt>
                <c:pt idx="2011">
                  <c:v>7.9287171599999997</c:v>
                </c:pt>
                <c:pt idx="2012">
                  <c:v>7.9287171599999997</c:v>
                </c:pt>
                <c:pt idx="2013">
                  <c:v>7.9287171599999997</c:v>
                </c:pt>
                <c:pt idx="2014">
                  <c:v>7.9287171599999997</c:v>
                </c:pt>
                <c:pt idx="2015">
                  <c:v>7.9258854752999994</c:v>
                </c:pt>
                <c:pt idx="2016">
                  <c:v>7.9258854752999994</c:v>
                </c:pt>
                <c:pt idx="2017">
                  <c:v>7.9258854752999994</c:v>
                </c:pt>
                <c:pt idx="2018">
                  <c:v>7.9258854752999994</c:v>
                </c:pt>
                <c:pt idx="2019">
                  <c:v>7.9258854752999994</c:v>
                </c:pt>
                <c:pt idx="2020">
                  <c:v>7.9230537906</c:v>
                </c:pt>
                <c:pt idx="2021">
                  <c:v>7.9230537906</c:v>
                </c:pt>
                <c:pt idx="2022">
                  <c:v>7.9230537906</c:v>
                </c:pt>
                <c:pt idx="2023">
                  <c:v>7.9230537906</c:v>
                </c:pt>
                <c:pt idx="2024">
                  <c:v>7.9230537906</c:v>
                </c:pt>
                <c:pt idx="2025">
                  <c:v>7.9202221058999998</c:v>
                </c:pt>
                <c:pt idx="2026">
                  <c:v>7.9202221058999998</c:v>
                </c:pt>
                <c:pt idx="2027">
                  <c:v>7.9202221058999998</c:v>
                </c:pt>
                <c:pt idx="2028">
                  <c:v>7.9202221058999998</c:v>
                </c:pt>
                <c:pt idx="2029">
                  <c:v>7.9202221058999998</c:v>
                </c:pt>
                <c:pt idx="2030">
                  <c:v>7.9173904212000004</c:v>
                </c:pt>
                <c:pt idx="2031">
                  <c:v>7.9173904212000004</c:v>
                </c:pt>
                <c:pt idx="2032">
                  <c:v>7.9173904212000004</c:v>
                </c:pt>
                <c:pt idx="2033">
                  <c:v>7.9173904212000004</c:v>
                </c:pt>
                <c:pt idx="2034">
                  <c:v>7.9173904212000004</c:v>
                </c:pt>
                <c:pt idx="2035">
                  <c:v>7.9145587365000001</c:v>
                </c:pt>
                <c:pt idx="2036">
                  <c:v>7.9145587365000001</c:v>
                </c:pt>
                <c:pt idx="2037">
                  <c:v>7.9145587365000001</c:v>
                </c:pt>
                <c:pt idx="2038">
                  <c:v>7.9145587365000001</c:v>
                </c:pt>
                <c:pt idx="2039">
                  <c:v>7.9145587365000001</c:v>
                </c:pt>
                <c:pt idx="2040">
                  <c:v>7.9145587365000001</c:v>
                </c:pt>
                <c:pt idx="2041">
                  <c:v>7.9117270517999989</c:v>
                </c:pt>
                <c:pt idx="2042">
                  <c:v>7.9117270517999989</c:v>
                </c:pt>
                <c:pt idx="2043">
                  <c:v>7.9117270517999989</c:v>
                </c:pt>
                <c:pt idx="2044">
                  <c:v>7.9117270517999989</c:v>
                </c:pt>
                <c:pt idx="2045">
                  <c:v>7.9117270517999989</c:v>
                </c:pt>
                <c:pt idx="2046">
                  <c:v>7.9088953671000004</c:v>
                </c:pt>
                <c:pt idx="2047">
                  <c:v>7.9088953671000004</c:v>
                </c:pt>
                <c:pt idx="2048">
                  <c:v>7.9088953671000004</c:v>
                </c:pt>
                <c:pt idx="2049">
                  <c:v>7.9088953671000004</c:v>
                </c:pt>
                <c:pt idx="2050">
                  <c:v>7.9088953671000004</c:v>
                </c:pt>
                <c:pt idx="2051">
                  <c:v>7.9060636823999992</c:v>
                </c:pt>
                <c:pt idx="2052">
                  <c:v>7.9060636823999992</c:v>
                </c:pt>
                <c:pt idx="2053">
                  <c:v>7.9060636823999992</c:v>
                </c:pt>
                <c:pt idx="2054">
                  <c:v>7.9060636823999992</c:v>
                </c:pt>
                <c:pt idx="2055">
                  <c:v>7.9060636823999992</c:v>
                </c:pt>
                <c:pt idx="2056">
                  <c:v>7.9032319977000007</c:v>
                </c:pt>
                <c:pt idx="2057">
                  <c:v>7.9032319977000007</c:v>
                </c:pt>
                <c:pt idx="2058">
                  <c:v>7.9032319977000007</c:v>
                </c:pt>
                <c:pt idx="2059">
                  <c:v>7.9032319977000007</c:v>
                </c:pt>
                <c:pt idx="2060">
                  <c:v>7.9032319977000007</c:v>
                </c:pt>
                <c:pt idx="2061">
                  <c:v>7.9032319977000007</c:v>
                </c:pt>
                <c:pt idx="2062">
                  <c:v>7.9004003129999996</c:v>
                </c:pt>
                <c:pt idx="2063">
                  <c:v>7.9004003129999996</c:v>
                </c:pt>
                <c:pt idx="2064">
                  <c:v>7.9004003129999996</c:v>
                </c:pt>
                <c:pt idx="2065">
                  <c:v>7.9004003129999996</c:v>
                </c:pt>
                <c:pt idx="2066">
                  <c:v>7.9004003129999996</c:v>
                </c:pt>
                <c:pt idx="2067">
                  <c:v>7.8975686282999993</c:v>
                </c:pt>
                <c:pt idx="2068">
                  <c:v>7.8975686282999993</c:v>
                </c:pt>
                <c:pt idx="2069">
                  <c:v>7.8975686282999993</c:v>
                </c:pt>
                <c:pt idx="2070">
                  <c:v>7.8975686282999993</c:v>
                </c:pt>
                <c:pt idx="2071">
                  <c:v>7.8975686282999993</c:v>
                </c:pt>
                <c:pt idx="2072">
                  <c:v>7.8947369435999999</c:v>
                </c:pt>
                <c:pt idx="2073">
                  <c:v>7.8947369435999999</c:v>
                </c:pt>
                <c:pt idx="2074">
                  <c:v>7.8947369435999999</c:v>
                </c:pt>
                <c:pt idx="2075">
                  <c:v>7.8947369435999999</c:v>
                </c:pt>
                <c:pt idx="2076">
                  <c:v>7.8947369435999999</c:v>
                </c:pt>
                <c:pt idx="2077">
                  <c:v>7.8947369435999999</c:v>
                </c:pt>
                <c:pt idx="2078">
                  <c:v>7.8919052588999996</c:v>
                </c:pt>
                <c:pt idx="2079">
                  <c:v>7.8919052588999996</c:v>
                </c:pt>
                <c:pt idx="2080">
                  <c:v>7.8919052588999996</c:v>
                </c:pt>
                <c:pt idx="2081">
                  <c:v>7.8919052588999996</c:v>
                </c:pt>
                <c:pt idx="2082">
                  <c:v>7.8919052588999996</c:v>
                </c:pt>
                <c:pt idx="2083">
                  <c:v>7.8890735742000002</c:v>
                </c:pt>
                <c:pt idx="2084">
                  <c:v>7.8890735742000002</c:v>
                </c:pt>
                <c:pt idx="2085">
                  <c:v>7.8890735742000002</c:v>
                </c:pt>
                <c:pt idx="2086">
                  <c:v>7.8890735742000002</c:v>
                </c:pt>
                <c:pt idx="2087">
                  <c:v>7.8890735742000002</c:v>
                </c:pt>
                <c:pt idx="2088">
                  <c:v>7.8862418894999999</c:v>
                </c:pt>
                <c:pt idx="2089">
                  <c:v>7.8862418894999999</c:v>
                </c:pt>
                <c:pt idx="2090">
                  <c:v>7.8862418894999999</c:v>
                </c:pt>
                <c:pt idx="2091">
                  <c:v>7.8862418894999999</c:v>
                </c:pt>
                <c:pt idx="2092">
                  <c:v>7.8862418894999999</c:v>
                </c:pt>
                <c:pt idx="2093">
                  <c:v>7.8834102047999988</c:v>
                </c:pt>
                <c:pt idx="2094">
                  <c:v>7.8834102047999988</c:v>
                </c:pt>
                <c:pt idx="2095">
                  <c:v>7.8834102047999988</c:v>
                </c:pt>
                <c:pt idx="2096">
                  <c:v>7.8834102047999988</c:v>
                </c:pt>
                <c:pt idx="2097">
                  <c:v>7.8834102047999988</c:v>
                </c:pt>
                <c:pt idx="2098">
                  <c:v>7.8834102047999988</c:v>
                </c:pt>
                <c:pt idx="2099">
                  <c:v>7.8805785201000003</c:v>
                </c:pt>
                <c:pt idx="2100">
                  <c:v>7.8805785201000003</c:v>
                </c:pt>
                <c:pt idx="2101">
                  <c:v>7.8805785201000003</c:v>
                </c:pt>
                <c:pt idx="2102">
                  <c:v>7.8805785201000003</c:v>
                </c:pt>
                <c:pt idx="2103">
                  <c:v>7.8805785201000003</c:v>
                </c:pt>
                <c:pt idx="2104">
                  <c:v>7.8777468353999991</c:v>
                </c:pt>
                <c:pt idx="2105">
                  <c:v>7.8777468353999991</c:v>
                </c:pt>
                <c:pt idx="2106">
                  <c:v>7.8777468353999991</c:v>
                </c:pt>
                <c:pt idx="2107">
                  <c:v>7.8777468353999991</c:v>
                </c:pt>
                <c:pt idx="2108">
                  <c:v>7.8777468353999991</c:v>
                </c:pt>
                <c:pt idx="2109">
                  <c:v>7.8749151507000006</c:v>
                </c:pt>
                <c:pt idx="2110">
                  <c:v>7.8749151507000006</c:v>
                </c:pt>
                <c:pt idx="2111">
                  <c:v>7.8749151507000006</c:v>
                </c:pt>
                <c:pt idx="2112">
                  <c:v>7.8749151507000006</c:v>
                </c:pt>
                <c:pt idx="2113">
                  <c:v>7.8749151507000006</c:v>
                </c:pt>
                <c:pt idx="2114">
                  <c:v>7.8720834659999994</c:v>
                </c:pt>
                <c:pt idx="2115">
                  <c:v>7.8720834659999994</c:v>
                </c:pt>
                <c:pt idx="2116">
                  <c:v>7.8720834659999994</c:v>
                </c:pt>
                <c:pt idx="2117">
                  <c:v>7.8720834659999994</c:v>
                </c:pt>
                <c:pt idx="2118">
                  <c:v>7.8720834659999994</c:v>
                </c:pt>
                <c:pt idx="2119">
                  <c:v>7.8720834659999994</c:v>
                </c:pt>
                <c:pt idx="2120">
                  <c:v>7.8692517812999991</c:v>
                </c:pt>
                <c:pt idx="2121">
                  <c:v>7.8692517812999991</c:v>
                </c:pt>
                <c:pt idx="2122">
                  <c:v>7.8692517812999991</c:v>
                </c:pt>
                <c:pt idx="2123">
                  <c:v>7.8692517812999991</c:v>
                </c:pt>
                <c:pt idx="2124">
                  <c:v>7.8692517812999991</c:v>
                </c:pt>
                <c:pt idx="2125">
                  <c:v>7.8664200965999997</c:v>
                </c:pt>
                <c:pt idx="2126">
                  <c:v>7.8664200965999997</c:v>
                </c:pt>
                <c:pt idx="2127">
                  <c:v>7.8664200965999997</c:v>
                </c:pt>
                <c:pt idx="2128">
                  <c:v>7.8664200965999997</c:v>
                </c:pt>
                <c:pt idx="2129">
                  <c:v>7.8664200965999997</c:v>
                </c:pt>
                <c:pt idx="2130">
                  <c:v>7.8635884118999995</c:v>
                </c:pt>
                <c:pt idx="2131">
                  <c:v>7.8635884118999995</c:v>
                </c:pt>
                <c:pt idx="2132">
                  <c:v>7.8635884118999995</c:v>
                </c:pt>
                <c:pt idx="2133">
                  <c:v>7.8635884118999995</c:v>
                </c:pt>
                <c:pt idx="2134">
                  <c:v>7.8635884118999995</c:v>
                </c:pt>
                <c:pt idx="2135">
                  <c:v>7.8607567272000001</c:v>
                </c:pt>
                <c:pt idx="2136">
                  <c:v>7.8607567272000001</c:v>
                </c:pt>
                <c:pt idx="2137">
                  <c:v>7.8607567272000001</c:v>
                </c:pt>
                <c:pt idx="2138">
                  <c:v>7.8607567272000001</c:v>
                </c:pt>
                <c:pt idx="2139">
                  <c:v>7.8607567272000001</c:v>
                </c:pt>
                <c:pt idx="2140">
                  <c:v>7.8607567272000001</c:v>
                </c:pt>
                <c:pt idx="2141">
                  <c:v>7.8579250424999998</c:v>
                </c:pt>
                <c:pt idx="2142">
                  <c:v>7.8579250424999998</c:v>
                </c:pt>
                <c:pt idx="2143">
                  <c:v>7.8579250424999998</c:v>
                </c:pt>
                <c:pt idx="2144">
                  <c:v>7.8579250424999998</c:v>
                </c:pt>
                <c:pt idx="2145">
                  <c:v>7.8579250424999998</c:v>
                </c:pt>
                <c:pt idx="2146">
                  <c:v>7.8550933577999995</c:v>
                </c:pt>
                <c:pt idx="2147">
                  <c:v>7.8550933577999995</c:v>
                </c:pt>
                <c:pt idx="2148">
                  <c:v>7.8550933577999995</c:v>
                </c:pt>
                <c:pt idx="2149">
                  <c:v>7.8550933577999995</c:v>
                </c:pt>
                <c:pt idx="2150">
                  <c:v>7.8550933577999995</c:v>
                </c:pt>
                <c:pt idx="2151">
                  <c:v>7.8522616731000001</c:v>
                </c:pt>
                <c:pt idx="2152">
                  <c:v>7.8522616731000001</c:v>
                </c:pt>
                <c:pt idx="2153">
                  <c:v>7.8522616731000001</c:v>
                </c:pt>
                <c:pt idx="2154">
                  <c:v>7.8522616731000001</c:v>
                </c:pt>
                <c:pt idx="2155">
                  <c:v>7.8522616731000001</c:v>
                </c:pt>
                <c:pt idx="2156">
                  <c:v>7.8522616731000001</c:v>
                </c:pt>
                <c:pt idx="2157">
                  <c:v>7.8494299883999998</c:v>
                </c:pt>
                <c:pt idx="2158">
                  <c:v>7.8494299883999998</c:v>
                </c:pt>
                <c:pt idx="2159">
                  <c:v>7.8494299883999998</c:v>
                </c:pt>
                <c:pt idx="2160">
                  <c:v>7.8494299883999998</c:v>
                </c:pt>
                <c:pt idx="2161">
                  <c:v>7.8494299883999998</c:v>
                </c:pt>
                <c:pt idx="2162">
                  <c:v>7.8465983037000004</c:v>
                </c:pt>
                <c:pt idx="2163">
                  <c:v>7.8465983037000004</c:v>
                </c:pt>
                <c:pt idx="2164">
                  <c:v>7.8465983037000004</c:v>
                </c:pt>
                <c:pt idx="2165">
                  <c:v>7.8465983037000004</c:v>
                </c:pt>
                <c:pt idx="2166">
                  <c:v>7.8465983037000004</c:v>
                </c:pt>
                <c:pt idx="2167">
                  <c:v>7.8437666190000002</c:v>
                </c:pt>
                <c:pt idx="2168">
                  <c:v>7.8437666190000002</c:v>
                </c:pt>
                <c:pt idx="2169">
                  <c:v>7.8437666190000002</c:v>
                </c:pt>
                <c:pt idx="2170">
                  <c:v>7.8437666190000002</c:v>
                </c:pt>
                <c:pt idx="2171">
                  <c:v>7.8437666190000002</c:v>
                </c:pt>
                <c:pt idx="2172">
                  <c:v>7.8437666190000002</c:v>
                </c:pt>
                <c:pt idx="2173">
                  <c:v>7.840934934299999</c:v>
                </c:pt>
                <c:pt idx="2174">
                  <c:v>7.840934934299999</c:v>
                </c:pt>
                <c:pt idx="2175">
                  <c:v>7.840934934299999</c:v>
                </c:pt>
                <c:pt idx="2176">
                  <c:v>7.840934934299999</c:v>
                </c:pt>
                <c:pt idx="2177">
                  <c:v>7.840934934299999</c:v>
                </c:pt>
                <c:pt idx="2178">
                  <c:v>7.8381032496000005</c:v>
                </c:pt>
                <c:pt idx="2179">
                  <c:v>7.8381032496000005</c:v>
                </c:pt>
                <c:pt idx="2180">
                  <c:v>7.8381032496000005</c:v>
                </c:pt>
                <c:pt idx="2181">
                  <c:v>7.8381032496000005</c:v>
                </c:pt>
                <c:pt idx="2182">
                  <c:v>7.8381032496000005</c:v>
                </c:pt>
                <c:pt idx="2183">
                  <c:v>7.8352715648999993</c:v>
                </c:pt>
                <c:pt idx="2184">
                  <c:v>7.8352715648999993</c:v>
                </c:pt>
                <c:pt idx="2185">
                  <c:v>7.8352715648999993</c:v>
                </c:pt>
                <c:pt idx="2186">
                  <c:v>7.8352715648999993</c:v>
                </c:pt>
                <c:pt idx="2187">
                  <c:v>7.8352715648999993</c:v>
                </c:pt>
                <c:pt idx="2188">
                  <c:v>7.8324398802000008</c:v>
                </c:pt>
                <c:pt idx="2189">
                  <c:v>7.8324398802000008</c:v>
                </c:pt>
                <c:pt idx="2190">
                  <c:v>7.8324398802000008</c:v>
                </c:pt>
                <c:pt idx="2191">
                  <c:v>7.8324398802000008</c:v>
                </c:pt>
                <c:pt idx="2192">
                  <c:v>7.8324398802000008</c:v>
                </c:pt>
                <c:pt idx="2193">
                  <c:v>7.8324398802000008</c:v>
                </c:pt>
                <c:pt idx="2194">
                  <c:v>7.8296081954999996</c:v>
                </c:pt>
                <c:pt idx="2195">
                  <c:v>7.8296081954999996</c:v>
                </c:pt>
                <c:pt idx="2196">
                  <c:v>7.8296081954999996</c:v>
                </c:pt>
                <c:pt idx="2197">
                  <c:v>7.8296081954999996</c:v>
                </c:pt>
                <c:pt idx="2198">
                  <c:v>7.8296081954999996</c:v>
                </c:pt>
                <c:pt idx="2199">
                  <c:v>7.8267765107999994</c:v>
                </c:pt>
                <c:pt idx="2200">
                  <c:v>7.8267765107999994</c:v>
                </c:pt>
                <c:pt idx="2201">
                  <c:v>7.8267765107999994</c:v>
                </c:pt>
                <c:pt idx="2202">
                  <c:v>7.8267765107999994</c:v>
                </c:pt>
                <c:pt idx="2203">
                  <c:v>7.8267765107999994</c:v>
                </c:pt>
                <c:pt idx="2204">
                  <c:v>7.8239448261</c:v>
                </c:pt>
                <c:pt idx="2205">
                  <c:v>7.8239448261</c:v>
                </c:pt>
                <c:pt idx="2206">
                  <c:v>7.8239448261</c:v>
                </c:pt>
                <c:pt idx="2207">
                  <c:v>7.8239448261</c:v>
                </c:pt>
                <c:pt idx="2208">
                  <c:v>7.8239448261</c:v>
                </c:pt>
                <c:pt idx="2209">
                  <c:v>7.8239448261</c:v>
                </c:pt>
                <c:pt idx="2210">
                  <c:v>7.8211131413999997</c:v>
                </c:pt>
                <c:pt idx="2211">
                  <c:v>7.8211131413999997</c:v>
                </c:pt>
                <c:pt idx="2212">
                  <c:v>7.8211131413999997</c:v>
                </c:pt>
                <c:pt idx="2213">
                  <c:v>7.8211131413999997</c:v>
                </c:pt>
                <c:pt idx="2214">
                  <c:v>7.8211131413999997</c:v>
                </c:pt>
                <c:pt idx="2215">
                  <c:v>7.8182814567000003</c:v>
                </c:pt>
                <c:pt idx="2216">
                  <c:v>7.8182814567000003</c:v>
                </c:pt>
                <c:pt idx="2217">
                  <c:v>7.8182814567000003</c:v>
                </c:pt>
                <c:pt idx="2218">
                  <c:v>7.8182814567000003</c:v>
                </c:pt>
                <c:pt idx="2219">
                  <c:v>7.8182814567000003</c:v>
                </c:pt>
                <c:pt idx="2220">
                  <c:v>7.815449772</c:v>
                </c:pt>
                <c:pt idx="2221">
                  <c:v>7.815449772</c:v>
                </c:pt>
                <c:pt idx="2222">
                  <c:v>7.815449772</c:v>
                </c:pt>
                <c:pt idx="2223">
                  <c:v>7.815449772</c:v>
                </c:pt>
                <c:pt idx="2224">
                  <c:v>7.815449772</c:v>
                </c:pt>
                <c:pt idx="2225">
                  <c:v>7.815449772</c:v>
                </c:pt>
                <c:pt idx="2226">
                  <c:v>7.8126180872999988</c:v>
                </c:pt>
                <c:pt idx="2227">
                  <c:v>7.8126180872999988</c:v>
                </c:pt>
                <c:pt idx="2228">
                  <c:v>7.8126180872999988</c:v>
                </c:pt>
                <c:pt idx="2229">
                  <c:v>7.8126180872999988</c:v>
                </c:pt>
                <c:pt idx="2230">
                  <c:v>7.8126180872999988</c:v>
                </c:pt>
                <c:pt idx="2231">
                  <c:v>7.8097864026000003</c:v>
                </c:pt>
                <c:pt idx="2232">
                  <c:v>7.8097864026000003</c:v>
                </c:pt>
                <c:pt idx="2233">
                  <c:v>7.8097864026000003</c:v>
                </c:pt>
                <c:pt idx="2234">
                  <c:v>7.8097864026000003</c:v>
                </c:pt>
                <c:pt idx="2235">
                  <c:v>7.8097864026000003</c:v>
                </c:pt>
                <c:pt idx="2236">
                  <c:v>7.8069547178999992</c:v>
                </c:pt>
                <c:pt idx="2237">
                  <c:v>7.8069547178999992</c:v>
                </c:pt>
                <c:pt idx="2238">
                  <c:v>7.8069547178999992</c:v>
                </c:pt>
                <c:pt idx="2239">
                  <c:v>7.8069547178999992</c:v>
                </c:pt>
                <c:pt idx="2240">
                  <c:v>7.8069547178999992</c:v>
                </c:pt>
                <c:pt idx="2241">
                  <c:v>7.8041230332000007</c:v>
                </c:pt>
                <c:pt idx="2242">
                  <c:v>7.8041230332000007</c:v>
                </c:pt>
                <c:pt idx="2243">
                  <c:v>7.8041230332000007</c:v>
                </c:pt>
                <c:pt idx="2244">
                  <c:v>7.8041230332000007</c:v>
                </c:pt>
                <c:pt idx="2245">
                  <c:v>7.8041230332000007</c:v>
                </c:pt>
                <c:pt idx="2246">
                  <c:v>7.8041230332000007</c:v>
                </c:pt>
                <c:pt idx="2247">
                  <c:v>7.8012913484999995</c:v>
                </c:pt>
                <c:pt idx="2248">
                  <c:v>7.8012913484999995</c:v>
                </c:pt>
                <c:pt idx="2249">
                  <c:v>7.8012913484999995</c:v>
                </c:pt>
                <c:pt idx="2250">
                  <c:v>7.8012913484999995</c:v>
                </c:pt>
                <c:pt idx="2251">
                  <c:v>7.8012913484999995</c:v>
                </c:pt>
                <c:pt idx="2252">
                  <c:v>7.7984596637999992</c:v>
                </c:pt>
                <c:pt idx="2253">
                  <c:v>7.7984596637999992</c:v>
                </c:pt>
                <c:pt idx="2254">
                  <c:v>7.7984596637999992</c:v>
                </c:pt>
                <c:pt idx="2255">
                  <c:v>7.7984596637999992</c:v>
                </c:pt>
                <c:pt idx="2256">
                  <c:v>7.7984596637999992</c:v>
                </c:pt>
                <c:pt idx="2257">
                  <c:v>7.7956279790999998</c:v>
                </c:pt>
                <c:pt idx="2258">
                  <c:v>7.7956279790999998</c:v>
                </c:pt>
                <c:pt idx="2259">
                  <c:v>7.7956279790999998</c:v>
                </c:pt>
                <c:pt idx="2260">
                  <c:v>7.7956279790999998</c:v>
                </c:pt>
                <c:pt idx="2261">
                  <c:v>7.7956279790999998</c:v>
                </c:pt>
                <c:pt idx="2262">
                  <c:v>7.7956279790999998</c:v>
                </c:pt>
                <c:pt idx="2263">
                  <c:v>7.7927962943999995</c:v>
                </c:pt>
                <c:pt idx="2264">
                  <c:v>7.7927962943999995</c:v>
                </c:pt>
                <c:pt idx="2265">
                  <c:v>7.7927962943999995</c:v>
                </c:pt>
                <c:pt idx="2266">
                  <c:v>7.7927962943999995</c:v>
                </c:pt>
                <c:pt idx="2267">
                  <c:v>7.7927962943999995</c:v>
                </c:pt>
                <c:pt idx="2268">
                  <c:v>7.7899646097000002</c:v>
                </c:pt>
                <c:pt idx="2269">
                  <c:v>7.7899646097000002</c:v>
                </c:pt>
                <c:pt idx="2270">
                  <c:v>7.7899646097000002</c:v>
                </c:pt>
                <c:pt idx="2271">
                  <c:v>7.7899646097000002</c:v>
                </c:pt>
                <c:pt idx="2272">
                  <c:v>7.7899646097000002</c:v>
                </c:pt>
                <c:pt idx="2273">
                  <c:v>7.7871329249999999</c:v>
                </c:pt>
                <c:pt idx="2274">
                  <c:v>7.7871329249999999</c:v>
                </c:pt>
                <c:pt idx="2275">
                  <c:v>7.7871329249999999</c:v>
                </c:pt>
                <c:pt idx="2276">
                  <c:v>7.7871329249999999</c:v>
                </c:pt>
                <c:pt idx="2277">
                  <c:v>7.7871329249999999</c:v>
                </c:pt>
                <c:pt idx="2278">
                  <c:v>7.7871329249999999</c:v>
                </c:pt>
                <c:pt idx="2279">
                  <c:v>7.7843012402999987</c:v>
                </c:pt>
                <c:pt idx="2280">
                  <c:v>7.7843012402999987</c:v>
                </c:pt>
                <c:pt idx="2281">
                  <c:v>7.7843012402999987</c:v>
                </c:pt>
                <c:pt idx="2282">
                  <c:v>7.7843012402999987</c:v>
                </c:pt>
                <c:pt idx="2283">
                  <c:v>7.7843012402999987</c:v>
                </c:pt>
                <c:pt idx="2284">
                  <c:v>7.7814695556000002</c:v>
                </c:pt>
                <c:pt idx="2285">
                  <c:v>7.7814695556000002</c:v>
                </c:pt>
                <c:pt idx="2286">
                  <c:v>7.7814695556000002</c:v>
                </c:pt>
                <c:pt idx="2287">
                  <c:v>7.7814695556000002</c:v>
                </c:pt>
                <c:pt idx="2288">
                  <c:v>7.7814695556000002</c:v>
                </c:pt>
                <c:pt idx="2289">
                  <c:v>7.778637870899999</c:v>
                </c:pt>
                <c:pt idx="2290">
                  <c:v>7.778637870899999</c:v>
                </c:pt>
                <c:pt idx="2291">
                  <c:v>7.778637870899999</c:v>
                </c:pt>
                <c:pt idx="2292">
                  <c:v>7.778637870899999</c:v>
                </c:pt>
                <c:pt idx="2293">
                  <c:v>7.778637870899999</c:v>
                </c:pt>
                <c:pt idx="2294">
                  <c:v>7.778637870899999</c:v>
                </c:pt>
                <c:pt idx="2295">
                  <c:v>7.7758061862000005</c:v>
                </c:pt>
                <c:pt idx="2296">
                  <c:v>7.7758061862000005</c:v>
                </c:pt>
                <c:pt idx="2297">
                  <c:v>7.7758061862000005</c:v>
                </c:pt>
                <c:pt idx="2298">
                  <c:v>7.7758061862000005</c:v>
                </c:pt>
                <c:pt idx="2299">
                  <c:v>7.7758061862000005</c:v>
                </c:pt>
                <c:pt idx="2300">
                  <c:v>7.7729745014999994</c:v>
                </c:pt>
                <c:pt idx="2301">
                  <c:v>7.7729745014999994</c:v>
                </c:pt>
                <c:pt idx="2302">
                  <c:v>7.7729745014999994</c:v>
                </c:pt>
                <c:pt idx="2303">
                  <c:v>7.7729745014999994</c:v>
                </c:pt>
                <c:pt idx="2304">
                  <c:v>7.7729745014999994</c:v>
                </c:pt>
                <c:pt idx="2305">
                  <c:v>7.7701428167999991</c:v>
                </c:pt>
                <c:pt idx="2306">
                  <c:v>7.7701428167999991</c:v>
                </c:pt>
                <c:pt idx="2307">
                  <c:v>7.7701428167999991</c:v>
                </c:pt>
                <c:pt idx="2308">
                  <c:v>7.7701428167999991</c:v>
                </c:pt>
                <c:pt idx="2309">
                  <c:v>7.7701428167999991</c:v>
                </c:pt>
                <c:pt idx="2310">
                  <c:v>7.7701428167999991</c:v>
                </c:pt>
                <c:pt idx="2311">
                  <c:v>7.7673111320999997</c:v>
                </c:pt>
                <c:pt idx="2312">
                  <c:v>7.7673111320999997</c:v>
                </c:pt>
                <c:pt idx="2313">
                  <c:v>7.7673111320999997</c:v>
                </c:pt>
                <c:pt idx="2314">
                  <c:v>7.7673111320999997</c:v>
                </c:pt>
                <c:pt idx="2315">
                  <c:v>7.7673111320999997</c:v>
                </c:pt>
                <c:pt idx="2316">
                  <c:v>7.7644794473999994</c:v>
                </c:pt>
                <c:pt idx="2317">
                  <c:v>7.7644794473999994</c:v>
                </c:pt>
                <c:pt idx="2318">
                  <c:v>7.7644794473999994</c:v>
                </c:pt>
                <c:pt idx="2319">
                  <c:v>7.7644794473999994</c:v>
                </c:pt>
                <c:pt idx="2320">
                  <c:v>7.7644794473999994</c:v>
                </c:pt>
                <c:pt idx="2321">
                  <c:v>7.7616477627</c:v>
                </c:pt>
                <c:pt idx="2322">
                  <c:v>7.7616477627</c:v>
                </c:pt>
                <c:pt idx="2323">
                  <c:v>7.7616477627</c:v>
                </c:pt>
                <c:pt idx="2324">
                  <c:v>7.7616477627</c:v>
                </c:pt>
                <c:pt idx="2325">
                  <c:v>7.7616477627</c:v>
                </c:pt>
                <c:pt idx="2326">
                  <c:v>7.7616477627</c:v>
                </c:pt>
                <c:pt idx="2327">
                  <c:v>7.7588160779999997</c:v>
                </c:pt>
                <c:pt idx="2328">
                  <c:v>7.7588160779999997</c:v>
                </c:pt>
                <c:pt idx="2329">
                  <c:v>7.7588160779999997</c:v>
                </c:pt>
                <c:pt idx="2330">
                  <c:v>7.7588160779999997</c:v>
                </c:pt>
                <c:pt idx="2331">
                  <c:v>7.7588160779999997</c:v>
                </c:pt>
                <c:pt idx="2332">
                  <c:v>7.7559843932999994</c:v>
                </c:pt>
                <c:pt idx="2333">
                  <c:v>7.7559843932999994</c:v>
                </c:pt>
                <c:pt idx="2334">
                  <c:v>7.7559843932999994</c:v>
                </c:pt>
                <c:pt idx="2335">
                  <c:v>7.7559843932999994</c:v>
                </c:pt>
                <c:pt idx="2336">
                  <c:v>7.7559843932999994</c:v>
                </c:pt>
                <c:pt idx="2337">
                  <c:v>7.7559843932999994</c:v>
                </c:pt>
                <c:pt idx="2338">
                  <c:v>7.7531527086000001</c:v>
                </c:pt>
                <c:pt idx="2339">
                  <c:v>7.7531527086000001</c:v>
                </c:pt>
                <c:pt idx="2340">
                  <c:v>7.7531527086000001</c:v>
                </c:pt>
                <c:pt idx="2341">
                  <c:v>7.7531527086000001</c:v>
                </c:pt>
                <c:pt idx="2342">
                  <c:v>7.7531527086000001</c:v>
                </c:pt>
                <c:pt idx="2343">
                  <c:v>7.7503210238999998</c:v>
                </c:pt>
                <c:pt idx="2344">
                  <c:v>7.7503210238999998</c:v>
                </c:pt>
                <c:pt idx="2345">
                  <c:v>7.7503210238999998</c:v>
                </c:pt>
                <c:pt idx="2346">
                  <c:v>7.7503210238999998</c:v>
                </c:pt>
                <c:pt idx="2347">
                  <c:v>7.7503210238999998</c:v>
                </c:pt>
                <c:pt idx="2348">
                  <c:v>7.7474893392000004</c:v>
                </c:pt>
                <c:pt idx="2349">
                  <c:v>7.7474893392000004</c:v>
                </c:pt>
                <c:pt idx="2350">
                  <c:v>7.7474893392000004</c:v>
                </c:pt>
                <c:pt idx="2351">
                  <c:v>7.7474893392000004</c:v>
                </c:pt>
                <c:pt idx="2352">
                  <c:v>7.7474893392000004</c:v>
                </c:pt>
                <c:pt idx="2353">
                  <c:v>7.7474893392000004</c:v>
                </c:pt>
                <c:pt idx="2354">
                  <c:v>7.7446576545000001</c:v>
                </c:pt>
                <c:pt idx="2355">
                  <c:v>7.7446576545000001</c:v>
                </c:pt>
                <c:pt idx="2356">
                  <c:v>7.7446576545000001</c:v>
                </c:pt>
                <c:pt idx="2357">
                  <c:v>7.7446576545000001</c:v>
                </c:pt>
                <c:pt idx="2358">
                  <c:v>7.7446576545000001</c:v>
                </c:pt>
                <c:pt idx="2359">
                  <c:v>7.7418259697999989</c:v>
                </c:pt>
                <c:pt idx="2360">
                  <c:v>7.7418259697999989</c:v>
                </c:pt>
                <c:pt idx="2361">
                  <c:v>7.7418259697999989</c:v>
                </c:pt>
                <c:pt idx="2362">
                  <c:v>7.7418259697999989</c:v>
                </c:pt>
                <c:pt idx="2363">
                  <c:v>7.7418259697999989</c:v>
                </c:pt>
                <c:pt idx="2364">
                  <c:v>7.7389942851000004</c:v>
                </c:pt>
                <c:pt idx="2365">
                  <c:v>7.7389942851000004</c:v>
                </c:pt>
                <c:pt idx="2366">
                  <c:v>7.7389942851000004</c:v>
                </c:pt>
                <c:pt idx="2367">
                  <c:v>7.7389942851000004</c:v>
                </c:pt>
                <c:pt idx="2368">
                  <c:v>7.7389942851000004</c:v>
                </c:pt>
                <c:pt idx="2369">
                  <c:v>7.7389942851000004</c:v>
                </c:pt>
                <c:pt idx="2370">
                  <c:v>7.7361626003999993</c:v>
                </c:pt>
                <c:pt idx="2371">
                  <c:v>7.7361626003999993</c:v>
                </c:pt>
                <c:pt idx="2372">
                  <c:v>7.7361626003999993</c:v>
                </c:pt>
                <c:pt idx="2373">
                  <c:v>7.7361626003999993</c:v>
                </c:pt>
                <c:pt idx="2374">
                  <c:v>7.7361626003999993</c:v>
                </c:pt>
                <c:pt idx="2375">
                  <c:v>7.7333309157000008</c:v>
                </c:pt>
                <c:pt idx="2376">
                  <c:v>7.7333309157000008</c:v>
                </c:pt>
                <c:pt idx="2377">
                  <c:v>7.7333309157000008</c:v>
                </c:pt>
                <c:pt idx="2378">
                  <c:v>7.7333309157000008</c:v>
                </c:pt>
                <c:pt idx="2379">
                  <c:v>7.7333309157000008</c:v>
                </c:pt>
                <c:pt idx="2380">
                  <c:v>7.7304992309999996</c:v>
                </c:pt>
                <c:pt idx="2381">
                  <c:v>7.7304992309999996</c:v>
                </c:pt>
                <c:pt idx="2382">
                  <c:v>7.7304992309999996</c:v>
                </c:pt>
                <c:pt idx="2383">
                  <c:v>7.7304992309999996</c:v>
                </c:pt>
                <c:pt idx="2384">
                  <c:v>7.7304992309999996</c:v>
                </c:pt>
                <c:pt idx="2385">
                  <c:v>7.7304992309999996</c:v>
                </c:pt>
                <c:pt idx="2386">
                  <c:v>7.7276675462999993</c:v>
                </c:pt>
                <c:pt idx="2387">
                  <c:v>7.7276675462999993</c:v>
                </c:pt>
                <c:pt idx="2388">
                  <c:v>7.7276675462999993</c:v>
                </c:pt>
                <c:pt idx="2389">
                  <c:v>7.7276675462999993</c:v>
                </c:pt>
                <c:pt idx="2390">
                  <c:v>7.7276675462999993</c:v>
                </c:pt>
                <c:pt idx="2391">
                  <c:v>7.7248358615999999</c:v>
                </c:pt>
                <c:pt idx="2392">
                  <c:v>7.7248358615999999</c:v>
                </c:pt>
                <c:pt idx="2393">
                  <c:v>7.7248358615999999</c:v>
                </c:pt>
                <c:pt idx="2394">
                  <c:v>7.7248358615999999</c:v>
                </c:pt>
                <c:pt idx="2395">
                  <c:v>7.7248358615999999</c:v>
                </c:pt>
                <c:pt idx="2396">
                  <c:v>7.7248358615999999</c:v>
                </c:pt>
                <c:pt idx="2397">
                  <c:v>7.7220041768999996</c:v>
                </c:pt>
                <c:pt idx="2398">
                  <c:v>7.7220041768999996</c:v>
                </c:pt>
                <c:pt idx="2399">
                  <c:v>7.7220041768999996</c:v>
                </c:pt>
                <c:pt idx="2400">
                  <c:v>7.7220041768999996</c:v>
                </c:pt>
                <c:pt idx="2401">
                  <c:v>7.7220041768999996</c:v>
                </c:pt>
                <c:pt idx="2402">
                  <c:v>7.7191724922000002</c:v>
                </c:pt>
                <c:pt idx="2403">
                  <c:v>7.7191724922000002</c:v>
                </c:pt>
                <c:pt idx="2404">
                  <c:v>7.7191724922000002</c:v>
                </c:pt>
                <c:pt idx="2405">
                  <c:v>7.7191724922000002</c:v>
                </c:pt>
                <c:pt idx="2406">
                  <c:v>7.7191724922000002</c:v>
                </c:pt>
                <c:pt idx="2407">
                  <c:v>7.7163408075</c:v>
                </c:pt>
                <c:pt idx="2408">
                  <c:v>7.7163408075</c:v>
                </c:pt>
                <c:pt idx="2409">
                  <c:v>7.7163408075</c:v>
                </c:pt>
                <c:pt idx="2410">
                  <c:v>7.7163408075</c:v>
                </c:pt>
                <c:pt idx="2411">
                  <c:v>7.7163408075</c:v>
                </c:pt>
                <c:pt idx="2412">
                  <c:v>7.7163408075</c:v>
                </c:pt>
                <c:pt idx="2413">
                  <c:v>7.7135091227999988</c:v>
                </c:pt>
                <c:pt idx="2414">
                  <c:v>7.7135091227999988</c:v>
                </c:pt>
                <c:pt idx="2415">
                  <c:v>7.7135091227999988</c:v>
                </c:pt>
                <c:pt idx="2416">
                  <c:v>7.7135091227999988</c:v>
                </c:pt>
                <c:pt idx="2417">
                  <c:v>7.7135091227999988</c:v>
                </c:pt>
                <c:pt idx="2418">
                  <c:v>7.7106774381000003</c:v>
                </c:pt>
                <c:pt idx="2419">
                  <c:v>7.7106774381000003</c:v>
                </c:pt>
                <c:pt idx="2420">
                  <c:v>7.7106774381000003</c:v>
                </c:pt>
                <c:pt idx="2421">
                  <c:v>7.7106774381000003</c:v>
                </c:pt>
                <c:pt idx="2422">
                  <c:v>7.7106774381000003</c:v>
                </c:pt>
                <c:pt idx="2423">
                  <c:v>7.7078457533999991</c:v>
                </c:pt>
                <c:pt idx="2424">
                  <c:v>7.7078457533999991</c:v>
                </c:pt>
                <c:pt idx="2425">
                  <c:v>7.7078457533999991</c:v>
                </c:pt>
                <c:pt idx="2426">
                  <c:v>7.7078457533999991</c:v>
                </c:pt>
                <c:pt idx="2427">
                  <c:v>7.7078457533999991</c:v>
                </c:pt>
                <c:pt idx="2428">
                  <c:v>7.7078457533999991</c:v>
                </c:pt>
                <c:pt idx="2429">
                  <c:v>7.7050140687000006</c:v>
                </c:pt>
                <c:pt idx="2430">
                  <c:v>7.7050140687000006</c:v>
                </c:pt>
                <c:pt idx="2431">
                  <c:v>7.7050140687000006</c:v>
                </c:pt>
                <c:pt idx="2432">
                  <c:v>7.7050140687000006</c:v>
                </c:pt>
                <c:pt idx="2433">
                  <c:v>7.7050140687000006</c:v>
                </c:pt>
                <c:pt idx="2434">
                  <c:v>7.7021823839999994</c:v>
                </c:pt>
                <c:pt idx="2435">
                  <c:v>7.7021823839999994</c:v>
                </c:pt>
                <c:pt idx="2436">
                  <c:v>7.7021823839999994</c:v>
                </c:pt>
                <c:pt idx="2437">
                  <c:v>7.7021823839999994</c:v>
                </c:pt>
                <c:pt idx="2438">
                  <c:v>7.7021823839999994</c:v>
                </c:pt>
                <c:pt idx="2439">
                  <c:v>7.7021823839999994</c:v>
                </c:pt>
                <c:pt idx="2440">
                  <c:v>7.6993506992999992</c:v>
                </c:pt>
                <c:pt idx="2441">
                  <c:v>7.6993506992999992</c:v>
                </c:pt>
                <c:pt idx="2442">
                  <c:v>7.6993506992999992</c:v>
                </c:pt>
                <c:pt idx="2443">
                  <c:v>7.6993506992999992</c:v>
                </c:pt>
                <c:pt idx="2444">
                  <c:v>7.6993506992999992</c:v>
                </c:pt>
                <c:pt idx="2445">
                  <c:v>7.6965190145999998</c:v>
                </c:pt>
                <c:pt idx="2446">
                  <c:v>7.6965190145999998</c:v>
                </c:pt>
                <c:pt idx="2447">
                  <c:v>7.6965190145999998</c:v>
                </c:pt>
                <c:pt idx="2448">
                  <c:v>7.6965190145999998</c:v>
                </c:pt>
                <c:pt idx="2449">
                  <c:v>7.6965190145999998</c:v>
                </c:pt>
                <c:pt idx="2450">
                  <c:v>7.6936873298999995</c:v>
                </c:pt>
                <c:pt idx="2451">
                  <c:v>7.6936873298999995</c:v>
                </c:pt>
                <c:pt idx="2452">
                  <c:v>7.6936873298999995</c:v>
                </c:pt>
                <c:pt idx="2453">
                  <c:v>7.6936873298999995</c:v>
                </c:pt>
                <c:pt idx="2454">
                  <c:v>7.6936873298999995</c:v>
                </c:pt>
                <c:pt idx="2455">
                  <c:v>7.6936873298999995</c:v>
                </c:pt>
                <c:pt idx="2456">
                  <c:v>7.6908556452000001</c:v>
                </c:pt>
                <c:pt idx="2457">
                  <c:v>7.6908556452000001</c:v>
                </c:pt>
                <c:pt idx="2458">
                  <c:v>7.6908556452000001</c:v>
                </c:pt>
                <c:pt idx="2459">
                  <c:v>7.6908556452000001</c:v>
                </c:pt>
                <c:pt idx="2460">
                  <c:v>7.6908556452000001</c:v>
                </c:pt>
                <c:pt idx="2461">
                  <c:v>7.6880239604999998</c:v>
                </c:pt>
                <c:pt idx="2462">
                  <c:v>7.6880239604999998</c:v>
                </c:pt>
                <c:pt idx="2463">
                  <c:v>7.6880239604999998</c:v>
                </c:pt>
                <c:pt idx="2464">
                  <c:v>7.6880239604999998</c:v>
                </c:pt>
                <c:pt idx="2465">
                  <c:v>7.6880239604999998</c:v>
                </c:pt>
                <c:pt idx="2466">
                  <c:v>7.6880239604999998</c:v>
                </c:pt>
                <c:pt idx="2467">
                  <c:v>7.6851922757999995</c:v>
                </c:pt>
                <c:pt idx="2468">
                  <c:v>7.6851922757999995</c:v>
                </c:pt>
                <c:pt idx="2469">
                  <c:v>7.6851922757999995</c:v>
                </c:pt>
                <c:pt idx="2470">
                  <c:v>7.6851922757999995</c:v>
                </c:pt>
                <c:pt idx="2471">
                  <c:v>7.6851922757999995</c:v>
                </c:pt>
                <c:pt idx="2472">
                  <c:v>7.6823605911000001</c:v>
                </c:pt>
                <c:pt idx="2473">
                  <c:v>7.6823605911000001</c:v>
                </c:pt>
                <c:pt idx="2474">
                  <c:v>7.6823605911000001</c:v>
                </c:pt>
                <c:pt idx="2475">
                  <c:v>7.6823605911000001</c:v>
                </c:pt>
                <c:pt idx="2476">
                  <c:v>7.6823605911000001</c:v>
                </c:pt>
                <c:pt idx="2477">
                  <c:v>7.6795289063999999</c:v>
                </c:pt>
                <c:pt idx="2478">
                  <c:v>7.6795289063999999</c:v>
                </c:pt>
                <c:pt idx="2479">
                  <c:v>7.6795289063999999</c:v>
                </c:pt>
                <c:pt idx="2480">
                  <c:v>7.6795289063999999</c:v>
                </c:pt>
                <c:pt idx="2481">
                  <c:v>7.6766972217000005</c:v>
                </c:pt>
                <c:pt idx="2482">
                  <c:v>7.6766972217000005</c:v>
                </c:pt>
                <c:pt idx="2483">
                  <c:v>7.6766972217000005</c:v>
                </c:pt>
                <c:pt idx="2484">
                  <c:v>7.6766972217000005</c:v>
                </c:pt>
                <c:pt idx="2485">
                  <c:v>7.6738655370000002</c:v>
                </c:pt>
                <c:pt idx="2486">
                  <c:v>7.6738655370000002</c:v>
                </c:pt>
                <c:pt idx="2487">
                  <c:v>7.6738655370000002</c:v>
                </c:pt>
                <c:pt idx="2488">
                  <c:v>7.671033852299999</c:v>
                </c:pt>
                <c:pt idx="2489">
                  <c:v>7.671033852299999</c:v>
                </c:pt>
                <c:pt idx="2490">
                  <c:v>7.671033852299999</c:v>
                </c:pt>
                <c:pt idx="2491">
                  <c:v>7.6682021676000005</c:v>
                </c:pt>
                <c:pt idx="2492">
                  <c:v>7.6682021676000005</c:v>
                </c:pt>
                <c:pt idx="2493">
                  <c:v>7.6682021676000005</c:v>
                </c:pt>
                <c:pt idx="2494">
                  <c:v>7.6682021676000005</c:v>
                </c:pt>
                <c:pt idx="2495">
                  <c:v>7.6653704828999993</c:v>
                </c:pt>
                <c:pt idx="2496">
                  <c:v>7.6653704828999993</c:v>
                </c:pt>
                <c:pt idx="2497">
                  <c:v>7.6653704828999993</c:v>
                </c:pt>
                <c:pt idx="2498">
                  <c:v>7.6625387982000008</c:v>
                </c:pt>
                <c:pt idx="2499">
                  <c:v>7.6625387982000008</c:v>
                </c:pt>
                <c:pt idx="2500">
                  <c:v>7.6625387982000008</c:v>
                </c:pt>
                <c:pt idx="2501">
                  <c:v>7.6597071134999997</c:v>
                </c:pt>
                <c:pt idx="2502">
                  <c:v>7.6597071134999997</c:v>
                </c:pt>
                <c:pt idx="2503">
                  <c:v>7.6597071134999997</c:v>
                </c:pt>
                <c:pt idx="2504">
                  <c:v>7.6597071134999997</c:v>
                </c:pt>
                <c:pt idx="2505">
                  <c:v>7.6568754287999994</c:v>
                </c:pt>
                <c:pt idx="2506">
                  <c:v>7.6568754287999994</c:v>
                </c:pt>
                <c:pt idx="2507">
                  <c:v>7.6568754287999994</c:v>
                </c:pt>
                <c:pt idx="2508">
                  <c:v>7.6540437441</c:v>
                </c:pt>
                <c:pt idx="2509">
                  <c:v>7.6540437441</c:v>
                </c:pt>
                <c:pt idx="2510">
                  <c:v>7.6540437441</c:v>
                </c:pt>
                <c:pt idx="2511">
                  <c:v>7.6512120593999997</c:v>
                </c:pt>
                <c:pt idx="2512">
                  <c:v>7.6512120593999997</c:v>
                </c:pt>
                <c:pt idx="2513">
                  <c:v>7.6512120593999997</c:v>
                </c:pt>
                <c:pt idx="2514">
                  <c:v>7.6512120593999997</c:v>
                </c:pt>
                <c:pt idx="2515">
                  <c:v>7.6483803747000003</c:v>
                </c:pt>
                <c:pt idx="2516">
                  <c:v>7.6483803747000003</c:v>
                </c:pt>
                <c:pt idx="2517">
                  <c:v>7.6483803747000003</c:v>
                </c:pt>
                <c:pt idx="2518">
                  <c:v>7.64554869</c:v>
                </c:pt>
                <c:pt idx="2519">
                  <c:v>7.64554869</c:v>
                </c:pt>
                <c:pt idx="2520">
                  <c:v>7.64554869</c:v>
                </c:pt>
                <c:pt idx="2521">
                  <c:v>7.6427170052999989</c:v>
                </c:pt>
                <c:pt idx="2522">
                  <c:v>7.6427170052999989</c:v>
                </c:pt>
                <c:pt idx="2523">
                  <c:v>7.6427170052999989</c:v>
                </c:pt>
                <c:pt idx="2524">
                  <c:v>7.6427170052999989</c:v>
                </c:pt>
                <c:pt idx="2525">
                  <c:v>7.6398853206000004</c:v>
                </c:pt>
                <c:pt idx="2526">
                  <c:v>7.6398853206000004</c:v>
                </c:pt>
                <c:pt idx="2527">
                  <c:v>7.6398853206000004</c:v>
                </c:pt>
                <c:pt idx="2528">
                  <c:v>7.6370536358999992</c:v>
                </c:pt>
                <c:pt idx="2529">
                  <c:v>7.6370536358999992</c:v>
                </c:pt>
                <c:pt idx="2530">
                  <c:v>7.6370536358999992</c:v>
                </c:pt>
                <c:pt idx="2531">
                  <c:v>7.6342219512000007</c:v>
                </c:pt>
                <c:pt idx="2532">
                  <c:v>7.6342219512000007</c:v>
                </c:pt>
                <c:pt idx="2533">
                  <c:v>7.6342219512000007</c:v>
                </c:pt>
                <c:pt idx="2534">
                  <c:v>7.6342219512000007</c:v>
                </c:pt>
                <c:pt idx="2535">
                  <c:v>7.6313902664999995</c:v>
                </c:pt>
                <c:pt idx="2536">
                  <c:v>7.6313902664999995</c:v>
                </c:pt>
                <c:pt idx="2537">
                  <c:v>7.6313902664999995</c:v>
                </c:pt>
                <c:pt idx="2538">
                  <c:v>7.6285585817999992</c:v>
                </c:pt>
                <c:pt idx="2539">
                  <c:v>7.6285585817999992</c:v>
                </c:pt>
                <c:pt idx="2540">
                  <c:v>7.6285585817999992</c:v>
                </c:pt>
                <c:pt idx="2541">
                  <c:v>7.6285585817999992</c:v>
                </c:pt>
                <c:pt idx="2542">
                  <c:v>7.6257268970999998</c:v>
                </c:pt>
                <c:pt idx="2543">
                  <c:v>7.6257268970999998</c:v>
                </c:pt>
                <c:pt idx="2544">
                  <c:v>7.6257268970999998</c:v>
                </c:pt>
                <c:pt idx="2545">
                  <c:v>7.6228952123999996</c:v>
                </c:pt>
                <c:pt idx="2546">
                  <c:v>7.6228952123999996</c:v>
                </c:pt>
                <c:pt idx="2547">
                  <c:v>7.6228952123999996</c:v>
                </c:pt>
                <c:pt idx="2548">
                  <c:v>7.6200635277000002</c:v>
                </c:pt>
                <c:pt idx="2549">
                  <c:v>7.6200635277000002</c:v>
                </c:pt>
                <c:pt idx="2550">
                  <c:v>7.6200635277000002</c:v>
                </c:pt>
                <c:pt idx="2551">
                  <c:v>7.6200635277000002</c:v>
                </c:pt>
                <c:pt idx="2552">
                  <c:v>7.6172318429999999</c:v>
                </c:pt>
                <c:pt idx="2553">
                  <c:v>7.6172318429999999</c:v>
                </c:pt>
                <c:pt idx="2554">
                  <c:v>7.6172318429999999</c:v>
                </c:pt>
                <c:pt idx="2555">
                  <c:v>7.6144001582999987</c:v>
                </c:pt>
                <c:pt idx="2556">
                  <c:v>7.6144001582999987</c:v>
                </c:pt>
                <c:pt idx="2557">
                  <c:v>7.6144001582999987</c:v>
                </c:pt>
                <c:pt idx="2558">
                  <c:v>7.6115684736000002</c:v>
                </c:pt>
                <c:pt idx="2559">
                  <c:v>7.6115684736000002</c:v>
                </c:pt>
                <c:pt idx="2560">
                  <c:v>7.6115684736000002</c:v>
                </c:pt>
                <c:pt idx="2561">
                  <c:v>7.6115684736000002</c:v>
                </c:pt>
                <c:pt idx="2562">
                  <c:v>7.608736788899999</c:v>
                </c:pt>
                <c:pt idx="2563">
                  <c:v>7.608736788899999</c:v>
                </c:pt>
                <c:pt idx="2564">
                  <c:v>7.608736788899999</c:v>
                </c:pt>
                <c:pt idx="2565">
                  <c:v>7.6059051042000005</c:v>
                </c:pt>
                <c:pt idx="2566">
                  <c:v>7.6059051042000005</c:v>
                </c:pt>
                <c:pt idx="2567">
                  <c:v>7.6059051042000005</c:v>
                </c:pt>
                <c:pt idx="2568">
                  <c:v>7.6030734194999994</c:v>
                </c:pt>
                <c:pt idx="2569">
                  <c:v>7.6030734194999994</c:v>
                </c:pt>
                <c:pt idx="2570">
                  <c:v>7.6030734194999994</c:v>
                </c:pt>
                <c:pt idx="2571">
                  <c:v>7.6030734194999994</c:v>
                </c:pt>
                <c:pt idx="2572">
                  <c:v>7.6002417347999991</c:v>
                </c:pt>
                <c:pt idx="2573">
                  <c:v>7.6002417347999991</c:v>
                </c:pt>
                <c:pt idx="2574">
                  <c:v>7.6002417347999991</c:v>
                </c:pt>
                <c:pt idx="2575">
                  <c:v>7.5974100500999997</c:v>
                </c:pt>
                <c:pt idx="2576">
                  <c:v>7.5974100500999997</c:v>
                </c:pt>
                <c:pt idx="2577">
                  <c:v>7.5974100500999997</c:v>
                </c:pt>
                <c:pt idx="2578">
                  <c:v>7.5974100500999997</c:v>
                </c:pt>
                <c:pt idx="2579">
                  <c:v>7.5945783653999994</c:v>
                </c:pt>
                <c:pt idx="2580">
                  <c:v>7.5945783653999994</c:v>
                </c:pt>
                <c:pt idx="2581">
                  <c:v>7.5945783653999994</c:v>
                </c:pt>
                <c:pt idx="2582">
                  <c:v>7.5917466807</c:v>
                </c:pt>
                <c:pt idx="2583">
                  <c:v>7.5917466807</c:v>
                </c:pt>
                <c:pt idx="2584">
                  <c:v>7.5917466807</c:v>
                </c:pt>
                <c:pt idx="2585">
                  <c:v>7.5889149959999997</c:v>
                </c:pt>
                <c:pt idx="2586">
                  <c:v>7.5889149959999997</c:v>
                </c:pt>
                <c:pt idx="2587">
                  <c:v>7.5889149959999997</c:v>
                </c:pt>
                <c:pt idx="2588">
                  <c:v>7.5889149959999997</c:v>
                </c:pt>
                <c:pt idx="2589">
                  <c:v>7.5860833112999995</c:v>
                </c:pt>
                <c:pt idx="2590">
                  <c:v>7.5860833112999995</c:v>
                </c:pt>
                <c:pt idx="2591">
                  <c:v>7.5860833112999995</c:v>
                </c:pt>
                <c:pt idx="2592">
                  <c:v>7.5832516266000001</c:v>
                </c:pt>
                <c:pt idx="2593">
                  <c:v>7.5832516266000001</c:v>
                </c:pt>
                <c:pt idx="2594">
                  <c:v>7.5832516266000001</c:v>
                </c:pt>
                <c:pt idx="2595">
                  <c:v>7.5804199418999998</c:v>
                </c:pt>
                <c:pt idx="2596">
                  <c:v>7.5804199418999998</c:v>
                </c:pt>
                <c:pt idx="2597">
                  <c:v>7.5804199418999998</c:v>
                </c:pt>
                <c:pt idx="2598">
                  <c:v>7.5804199418999998</c:v>
                </c:pt>
                <c:pt idx="2599">
                  <c:v>7.5775882572000004</c:v>
                </c:pt>
                <c:pt idx="2600">
                  <c:v>7.5775882572000004</c:v>
                </c:pt>
                <c:pt idx="2601">
                  <c:v>7.5775882572000004</c:v>
                </c:pt>
                <c:pt idx="2602">
                  <c:v>7.5747565725000001</c:v>
                </c:pt>
                <c:pt idx="2603">
                  <c:v>7.5747565725000001</c:v>
                </c:pt>
                <c:pt idx="2604">
                  <c:v>7.5747565725000001</c:v>
                </c:pt>
                <c:pt idx="2605">
                  <c:v>7.5747565725000001</c:v>
                </c:pt>
                <c:pt idx="2606">
                  <c:v>7.5719248877999989</c:v>
                </c:pt>
                <c:pt idx="2607">
                  <c:v>7.5719248877999989</c:v>
                </c:pt>
                <c:pt idx="2608">
                  <c:v>7.5719248877999989</c:v>
                </c:pt>
                <c:pt idx="2609">
                  <c:v>7.5690932031000004</c:v>
                </c:pt>
                <c:pt idx="2610">
                  <c:v>7.5690932031000004</c:v>
                </c:pt>
                <c:pt idx="2611">
                  <c:v>7.5690932031000004</c:v>
                </c:pt>
                <c:pt idx="2612">
                  <c:v>7.5662615183999993</c:v>
                </c:pt>
                <c:pt idx="2613">
                  <c:v>7.5662615183999993</c:v>
                </c:pt>
                <c:pt idx="2614">
                  <c:v>7.5662615183999993</c:v>
                </c:pt>
                <c:pt idx="2615">
                  <c:v>7.5662615183999993</c:v>
                </c:pt>
                <c:pt idx="2616">
                  <c:v>7.5634298337000008</c:v>
                </c:pt>
                <c:pt idx="2617">
                  <c:v>7.5634298337000008</c:v>
                </c:pt>
                <c:pt idx="2618">
                  <c:v>7.5634298337000008</c:v>
                </c:pt>
                <c:pt idx="2619">
                  <c:v>7.5605981489999996</c:v>
                </c:pt>
                <c:pt idx="2620">
                  <c:v>7.5605981489999996</c:v>
                </c:pt>
                <c:pt idx="2621">
                  <c:v>7.5605981489999996</c:v>
                </c:pt>
                <c:pt idx="2622">
                  <c:v>7.5577664642999993</c:v>
                </c:pt>
                <c:pt idx="2623">
                  <c:v>7.5577664642999993</c:v>
                </c:pt>
                <c:pt idx="2624">
                  <c:v>7.5577664642999993</c:v>
                </c:pt>
                <c:pt idx="2625">
                  <c:v>7.5577664642999993</c:v>
                </c:pt>
                <c:pt idx="2626">
                  <c:v>7.5549347795999999</c:v>
                </c:pt>
                <c:pt idx="2627">
                  <c:v>7.5549347795999999</c:v>
                </c:pt>
                <c:pt idx="2628">
                  <c:v>7.5549347795999999</c:v>
                </c:pt>
                <c:pt idx="2629">
                  <c:v>7.5521030948999996</c:v>
                </c:pt>
                <c:pt idx="2630">
                  <c:v>7.5521030948999996</c:v>
                </c:pt>
                <c:pt idx="2631">
                  <c:v>7.5521030948999996</c:v>
                </c:pt>
                <c:pt idx="2632">
                  <c:v>7.5521030948999996</c:v>
                </c:pt>
                <c:pt idx="2633">
                  <c:v>7.5492714102000003</c:v>
                </c:pt>
                <c:pt idx="2634">
                  <c:v>7.5492714102000003</c:v>
                </c:pt>
                <c:pt idx="2635">
                  <c:v>7.5492714102000003</c:v>
                </c:pt>
                <c:pt idx="2636">
                  <c:v>7.5464397255</c:v>
                </c:pt>
                <c:pt idx="2637">
                  <c:v>7.5464397255</c:v>
                </c:pt>
                <c:pt idx="2638">
                  <c:v>7.5464397255</c:v>
                </c:pt>
                <c:pt idx="2639">
                  <c:v>7.5436080407999988</c:v>
                </c:pt>
                <c:pt idx="2640">
                  <c:v>7.5436080407999988</c:v>
                </c:pt>
                <c:pt idx="2641">
                  <c:v>7.5436080407999988</c:v>
                </c:pt>
                <c:pt idx="2642">
                  <c:v>7.5436080407999988</c:v>
                </c:pt>
                <c:pt idx="2643">
                  <c:v>7.5407763561000003</c:v>
                </c:pt>
                <c:pt idx="2644">
                  <c:v>7.5407763561000003</c:v>
                </c:pt>
                <c:pt idx="2645">
                  <c:v>7.5407763561000003</c:v>
                </c:pt>
                <c:pt idx="2646">
                  <c:v>7.5379446713999991</c:v>
                </c:pt>
                <c:pt idx="2647">
                  <c:v>7.5379446713999991</c:v>
                </c:pt>
                <c:pt idx="2648">
                  <c:v>7.5379446713999991</c:v>
                </c:pt>
                <c:pt idx="2649">
                  <c:v>7.5379446713999991</c:v>
                </c:pt>
                <c:pt idx="2650">
                  <c:v>7.5351129867000006</c:v>
                </c:pt>
                <c:pt idx="2651">
                  <c:v>7.5351129867000006</c:v>
                </c:pt>
                <c:pt idx="2652">
                  <c:v>7.5351129867000006</c:v>
                </c:pt>
                <c:pt idx="2653">
                  <c:v>7.5322813019999995</c:v>
                </c:pt>
                <c:pt idx="2654">
                  <c:v>7.5322813019999995</c:v>
                </c:pt>
                <c:pt idx="2655">
                  <c:v>7.5322813019999995</c:v>
                </c:pt>
                <c:pt idx="2656">
                  <c:v>7.5294496172999992</c:v>
                </c:pt>
                <c:pt idx="2657">
                  <c:v>7.5294496172999992</c:v>
                </c:pt>
                <c:pt idx="2658">
                  <c:v>7.5294496172999992</c:v>
                </c:pt>
                <c:pt idx="2659">
                  <c:v>7.5294496172999992</c:v>
                </c:pt>
                <c:pt idx="2660">
                  <c:v>7.5266179325999998</c:v>
                </c:pt>
                <c:pt idx="2661">
                  <c:v>7.5266179325999998</c:v>
                </c:pt>
                <c:pt idx="2662">
                  <c:v>7.5266179325999998</c:v>
                </c:pt>
                <c:pt idx="2663">
                  <c:v>7.5237862478999995</c:v>
                </c:pt>
                <c:pt idx="2664">
                  <c:v>7.5237862478999995</c:v>
                </c:pt>
                <c:pt idx="2665">
                  <c:v>7.5237862478999995</c:v>
                </c:pt>
                <c:pt idx="2666">
                  <c:v>7.5237862478999995</c:v>
                </c:pt>
                <c:pt idx="2667">
                  <c:v>7.5209545632000001</c:v>
                </c:pt>
                <c:pt idx="2668">
                  <c:v>7.5209545632000001</c:v>
                </c:pt>
                <c:pt idx="2669">
                  <c:v>7.5209545632000001</c:v>
                </c:pt>
                <c:pt idx="2670">
                  <c:v>7.5181228784999998</c:v>
                </c:pt>
                <c:pt idx="2671">
                  <c:v>7.5181228784999998</c:v>
                </c:pt>
                <c:pt idx="2672">
                  <c:v>7.5181228784999998</c:v>
                </c:pt>
                <c:pt idx="2673">
                  <c:v>7.5152911937999995</c:v>
                </c:pt>
                <c:pt idx="2674">
                  <c:v>7.5152911937999995</c:v>
                </c:pt>
                <c:pt idx="2675">
                  <c:v>7.5152911937999995</c:v>
                </c:pt>
                <c:pt idx="2676">
                  <c:v>7.5152911937999995</c:v>
                </c:pt>
                <c:pt idx="2677">
                  <c:v>7.5124595091000002</c:v>
                </c:pt>
                <c:pt idx="2678">
                  <c:v>7.5124595091000002</c:v>
                </c:pt>
                <c:pt idx="2679">
                  <c:v>7.5124595091000002</c:v>
                </c:pt>
                <c:pt idx="2680">
                  <c:v>7.5096278243999999</c:v>
                </c:pt>
                <c:pt idx="2681">
                  <c:v>7.5096278243999999</c:v>
                </c:pt>
                <c:pt idx="2682">
                  <c:v>7.5096278243999999</c:v>
                </c:pt>
                <c:pt idx="2683">
                  <c:v>7.5096278243999999</c:v>
                </c:pt>
                <c:pt idx="2684">
                  <c:v>7.5067961397000005</c:v>
                </c:pt>
                <c:pt idx="2685">
                  <c:v>7.5067961397000005</c:v>
                </c:pt>
                <c:pt idx="2686">
                  <c:v>7.5067961397000005</c:v>
                </c:pt>
                <c:pt idx="2687">
                  <c:v>7.5039644550000002</c:v>
                </c:pt>
                <c:pt idx="2688">
                  <c:v>7.5039644550000002</c:v>
                </c:pt>
                <c:pt idx="2689">
                  <c:v>7.5039644550000002</c:v>
                </c:pt>
                <c:pt idx="2690">
                  <c:v>7.501132770299999</c:v>
                </c:pt>
                <c:pt idx="2691">
                  <c:v>7.501132770299999</c:v>
                </c:pt>
                <c:pt idx="2692">
                  <c:v>7.501132770299999</c:v>
                </c:pt>
                <c:pt idx="2693">
                  <c:v>7.501132770299999</c:v>
                </c:pt>
                <c:pt idx="2694">
                  <c:v>7.4983010856000005</c:v>
                </c:pt>
                <c:pt idx="2695">
                  <c:v>7.4983010856000005</c:v>
                </c:pt>
                <c:pt idx="2696">
                  <c:v>7.4983010856000005</c:v>
                </c:pt>
                <c:pt idx="2697">
                  <c:v>7.4954694008999994</c:v>
                </c:pt>
                <c:pt idx="2698">
                  <c:v>7.4954694008999994</c:v>
                </c:pt>
                <c:pt idx="2699">
                  <c:v>7.4954694008999994</c:v>
                </c:pt>
                <c:pt idx="2700">
                  <c:v>7.4954694008999994</c:v>
                </c:pt>
                <c:pt idx="2701">
                  <c:v>7.4926377162000009</c:v>
                </c:pt>
                <c:pt idx="2702">
                  <c:v>7.4926377162000009</c:v>
                </c:pt>
                <c:pt idx="2703">
                  <c:v>7.4926377162000009</c:v>
                </c:pt>
                <c:pt idx="2704">
                  <c:v>7.4898060314999997</c:v>
                </c:pt>
                <c:pt idx="2705">
                  <c:v>7.4898060314999997</c:v>
                </c:pt>
                <c:pt idx="2706">
                  <c:v>7.4898060314999997</c:v>
                </c:pt>
                <c:pt idx="2707">
                  <c:v>7.4869743467999994</c:v>
                </c:pt>
                <c:pt idx="2708">
                  <c:v>7.4869743467999994</c:v>
                </c:pt>
                <c:pt idx="2709">
                  <c:v>7.4869743467999994</c:v>
                </c:pt>
                <c:pt idx="2710">
                  <c:v>7.4869743467999994</c:v>
                </c:pt>
                <c:pt idx="2711">
                  <c:v>7.4841426621</c:v>
                </c:pt>
                <c:pt idx="2712">
                  <c:v>7.4841426621</c:v>
                </c:pt>
                <c:pt idx="2713">
                  <c:v>7.4841426621</c:v>
                </c:pt>
                <c:pt idx="2714">
                  <c:v>7.4813109773999997</c:v>
                </c:pt>
                <c:pt idx="2715">
                  <c:v>7.4813109773999997</c:v>
                </c:pt>
                <c:pt idx="2716">
                  <c:v>7.4813109773999997</c:v>
                </c:pt>
                <c:pt idx="2717">
                  <c:v>7.4813109773999997</c:v>
                </c:pt>
                <c:pt idx="2718">
                  <c:v>7.4784792927000003</c:v>
                </c:pt>
                <c:pt idx="2719">
                  <c:v>7.4784792927000003</c:v>
                </c:pt>
                <c:pt idx="2720">
                  <c:v>7.4784792927000003</c:v>
                </c:pt>
                <c:pt idx="2721">
                  <c:v>7.4756476080000001</c:v>
                </c:pt>
                <c:pt idx="2722">
                  <c:v>7.4756476080000001</c:v>
                </c:pt>
                <c:pt idx="2723">
                  <c:v>7.4756476080000001</c:v>
                </c:pt>
                <c:pt idx="2724">
                  <c:v>7.4756476080000001</c:v>
                </c:pt>
                <c:pt idx="2725">
                  <c:v>7.4728159232999989</c:v>
                </c:pt>
                <c:pt idx="2726">
                  <c:v>7.4728159232999989</c:v>
                </c:pt>
                <c:pt idx="2727">
                  <c:v>7.4728159232999989</c:v>
                </c:pt>
                <c:pt idx="2728">
                  <c:v>7.4699842386000004</c:v>
                </c:pt>
                <c:pt idx="2729">
                  <c:v>7.4699842386000004</c:v>
                </c:pt>
                <c:pt idx="2730">
                  <c:v>7.4699842386000004</c:v>
                </c:pt>
                <c:pt idx="2731">
                  <c:v>7.4671525538999992</c:v>
                </c:pt>
                <c:pt idx="2732">
                  <c:v>7.4671525538999992</c:v>
                </c:pt>
                <c:pt idx="2733">
                  <c:v>7.4671525538999992</c:v>
                </c:pt>
                <c:pt idx="2734">
                  <c:v>7.4671525538999992</c:v>
                </c:pt>
                <c:pt idx="2735">
                  <c:v>7.4643208692000007</c:v>
                </c:pt>
                <c:pt idx="2736">
                  <c:v>7.4643208692000007</c:v>
                </c:pt>
                <c:pt idx="2737">
                  <c:v>7.4643208692000007</c:v>
                </c:pt>
                <c:pt idx="2738">
                  <c:v>7.4614891844999995</c:v>
                </c:pt>
                <c:pt idx="2739">
                  <c:v>7.4614891844999995</c:v>
                </c:pt>
                <c:pt idx="2740">
                  <c:v>7.4614891844999995</c:v>
                </c:pt>
                <c:pt idx="2741">
                  <c:v>7.4614891844999995</c:v>
                </c:pt>
                <c:pt idx="2742">
                  <c:v>7.4586574997999993</c:v>
                </c:pt>
                <c:pt idx="2743">
                  <c:v>7.4586574997999993</c:v>
                </c:pt>
                <c:pt idx="2744">
                  <c:v>7.4586574997999993</c:v>
                </c:pt>
                <c:pt idx="2745">
                  <c:v>7.4558258150999999</c:v>
                </c:pt>
                <c:pt idx="2746">
                  <c:v>7.4558258150999999</c:v>
                </c:pt>
                <c:pt idx="2747">
                  <c:v>7.4558258150999999</c:v>
                </c:pt>
                <c:pt idx="2748">
                  <c:v>7.4558258150999999</c:v>
                </c:pt>
                <c:pt idx="2749">
                  <c:v>7.4529941303999996</c:v>
                </c:pt>
                <c:pt idx="2750">
                  <c:v>7.4529941303999996</c:v>
                </c:pt>
                <c:pt idx="2751">
                  <c:v>7.4529941303999996</c:v>
                </c:pt>
                <c:pt idx="2752">
                  <c:v>7.4501624457000002</c:v>
                </c:pt>
                <c:pt idx="2753">
                  <c:v>7.4501624457000002</c:v>
                </c:pt>
                <c:pt idx="2754">
                  <c:v>7.4501624457000002</c:v>
                </c:pt>
                <c:pt idx="2755">
                  <c:v>7.4473307609999999</c:v>
                </c:pt>
                <c:pt idx="2756">
                  <c:v>7.4473307609999999</c:v>
                </c:pt>
                <c:pt idx="2757">
                  <c:v>7.4473307609999999</c:v>
                </c:pt>
                <c:pt idx="2758">
                  <c:v>7.4473307609999999</c:v>
                </c:pt>
                <c:pt idx="2759">
                  <c:v>7.4444990762999987</c:v>
                </c:pt>
                <c:pt idx="2760">
                  <c:v>7.4444990762999987</c:v>
                </c:pt>
                <c:pt idx="2761">
                  <c:v>7.4444990762999987</c:v>
                </c:pt>
                <c:pt idx="2762">
                  <c:v>7.4416673916000002</c:v>
                </c:pt>
                <c:pt idx="2763">
                  <c:v>7.4416673916000002</c:v>
                </c:pt>
                <c:pt idx="2764">
                  <c:v>7.4416673916000002</c:v>
                </c:pt>
                <c:pt idx="2765">
                  <c:v>7.4416673916000002</c:v>
                </c:pt>
                <c:pt idx="2766">
                  <c:v>7.4388357068999991</c:v>
                </c:pt>
                <c:pt idx="2767">
                  <c:v>7.4388357068999991</c:v>
                </c:pt>
                <c:pt idx="2768">
                  <c:v>7.4388357068999991</c:v>
                </c:pt>
                <c:pt idx="2769">
                  <c:v>7.4360040222000006</c:v>
                </c:pt>
                <c:pt idx="2770">
                  <c:v>7.4360040222000006</c:v>
                </c:pt>
                <c:pt idx="2771">
                  <c:v>7.4360040222000006</c:v>
                </c:pt>
                <c:pt idx="2772">
                  <c:v>7.4360040222000006</c:v>
                </c:pt>
                <c:pt idx="2773">
                  <c:v>7.4331723374999994</c:v>
                </c:pt>
                <c:pt idx="2774">
                  <c:v>7.4331723374999994</c:v>
                </c:pt>
                <c:pt idx="2775">
                  <c:v>7.4331723374999994</c:v>
                </c:pt>
                <c:pt idx="2776">
                  <c:v>7.4303406527999991</c:v>
                </c:pt>
                <c:pt idx="2777">
                  <c:v>7.4303406527999991</c:v>
                </c:pt>
                <c:pt idx="2778">
                  <c:v>7.4303406527999991</c:v>
                </c:pt>
                <c:pt idx="2779">
                  <c:v>7.4275089680999997</c:v>
                </c:pt>
                <c:pt idx="2780">
                  <c:v>7.4275089680999997</c:v>
                </c:pt>
                <c:pt idx="2781">
                  <c:v>7.4275089680999997</c:v>
                </c:pt>
                <c:pt idx="2782">
                  <c:v>7.4275089680999997</c:v>
                </c:pt>
                <c:pt idx="2783">
                  <c:v>7.4246772833999994</c:v>
                </c:pt>
                <c:pt idx="2784">
                  <c:v>7.4246772833999994</c:v>
                </c:pt>
                <c:pt idx="2785">
                  <c:v>7.4246772833999994</c:v>
                </c:pt>
                <c:pt idx="2786">
                  <c:v>7.4218455987</c:v>
                </c:pt>
                <c:pt idx="2787">
                  <c:v>7.4218455987</c:v>
                </c:pt>
                <c:pt idx="2788">
                  <c:v>7.4218455987</c:v>
                </c:pt>
                <c:pt idx="2789">
                  <c:v>7.4218455987</c:v>
                </c:pt>
                <c:pt idx="2790">
                  <c:v>7.4190139139999998</c:v>
                </c:pt>
                <c:pt idx="2791">
                  <c:v>7.4190139139999998</c:v>
                </c:pt>
                <c:pt idx="2792">
                  <c:v>7.4190139139999998</c:v>
                </c:pt>
                <c:pt idx="2793">
                  <c:v>7.4161822292999995</c:v>
                </c:pt>
                <c:pt idx="2794">
                  <c:v>7.4161822292999995</c:v>
                </c:pt>
                <c:pt idx="2795">
                  <c:v>7.4161822292999995</c:v>
                </c:pt>
                <c:pt idx="2796">
                  <c:v>7.4161822292999995</c:v>
                </c:pt>
                <c:pt idx="2797">
                  <c:v>7.4133505446000001</c:v>
                </c:pt>
                <c:pt idx="2798">
                  <c:v>7.4133505446000001</c:v>
                </c:pt>
                <c:pt idx="2799">
                  <c:v>7.4133505446000001</c:v>
                </c:pt>
                <c:pt idx="2800">
                  <c:v>7.4105188598999998</c:v>
                </c:pt>
                <c:pt idx="2801">
                  <c:v>7.4105188598999998</c:v>
                </c:pt>
                <c:pt idx="2802">
                  <c:v>7.4105188598999998</c:v>
                </c:pt>
                <c:pt idx="2803">
                  <c:v>7.4105188598999998</c:v>
                </c:pt>
                <c:pt idx="2804">
                  <c:v>7.4076871752000004</c:v>
                </c:pt>
                <c:pt idx="2805">
                  <c:v>7.4076871752000004</c:v>
                </c:pt>
                <c:pt idx="2806">
                  <c:v>7.4076871752000004</c:v>
                </c:pt>
                <c:pt idx="2807">
                  <c:v>7.4048554905000001</c:v>
                </c:pt>
                <c:pt idx="2808">
                  <c:v>7.4048554905000001</c:v>
                </c:pt>
                <c:pt idx="2809">
                  <c:v>7.4048554905000001</c:v>
                </c:pt>
                <c:pt idx="2810">
                  <c:v>7.4048554905000001</c:v>
                </c:pt>
                <c:pt idx="2811">
                  <c:v>7.402023805799999</c:v>
                </c:pt>
                <c:pt idx="2812">
                  <c:v>7.402023805799999</c:v>
                </c:pt>
                <c:pt idx="2813">
                  <c:v>7.402023805799999</c:v>
                </c:pt>
                <c:pt idx="2814">
                  <c:v>7.3991921211000005</c:v>
                </c:pt>
                <c:pt idx="2815">
                  <c:v>7.3991921211000005</c:v>
                </c:pt>
                <c:pt idx="2816">
                  <c:v>7.3991921211000005</c:v>
                </c:pt>
                <c:pt idx="2817">
                  <c:v>7.3963604363999993</c:v>
                </c:pt>
                <c:pt idx="2818">
                  <c:v>7.3963604363999993</c:v>
                </c:pt>
                <c:pt idx="2819">
                  <c:v>7.3963604363999993</c:v>
                </c:pt>
                <c:pt idx="2820">
                  <c:v>7.3963604363999993</c:v>
                </c:pt>
                <c:pt idx="2821">
                  <c:v>7.3935287517000008</c:v>
                </c:pt>
                <c:pt idx="2822">
                  <c:v>7.3935287517000008</c:v>
                </c:pt>
                <c:pt idx="2823">
                  <c:v>7.3935287517000008</c:v>
                </c:pt>
                <c:pt idx="2824">
                  <c:v>7.3906970669999996</c:v>
                </c:pt>
                <c:pt idx="2825">
                  <c:v>7.3906970669999996</c:v>
                </c:pt>
                <c:pt idx="2826">
                  <c:v>7.3906970669999996</c:v>
                </c:pt>
                <c:pt idx="2827">
                  <c:v>7.3906970669999996</c:v>
                </c:pt>
                <c:pt idx="2828">
                  <c:v>7.3878653822999993</c:v>
                </c:pt>
                <c:pt idx="2829">
                  <c:v>7.3878653822999993</c:v>
                </c:pt>
                <c:pt idx="2830">
                  <c:v>7.3878653822999993</c:v>
                </c:pt>
                <c:pt idx="2831">
                  <c:v>7.3850336975999999</c:v>
                </c:pt>
                <c:pt idx="2832">
                  <c:v>7.3850336975999999</c:v>
                </c:pt>
                <c:pt idx="2833">
                  <c:v>7.3850336975999999</c:v>
                </c:pt>
                <c:pt idx="2834">
                  <c:v>7.3850336975999999</c:v>
                </c:pt>
                <c:pt idx="2835">
                  <c:v>7.3822020128999997</c:v>
                </c:pt>
                <c:pt idx="2836">
                  <c:v>7.3822020128999997</c:v>
                </c:pt>
                <c:pt idx="2837">
                  <c:v>7.3822020128999997</c:v>
                </c:pt>
                <c:pt idx="2838">
                  <c:v>7.3793703282000003</c:v>
                </c:pt>
                <c:pt idx="2839">
                  <c:v>7.3793703282000003</c:v>
                </c:pt>
                <c:pt idx="2840">
                  <c:v>7.3793703282000003</c:v>
                </c:pt>
                <c:pt idx="2841">
                  <c:v>7.3793703282000003</c:v>
                </c:pt>
                <c:pt idx="2842">
                  <c:v>7.3765386435</c:v>
                </c:pt>
                <c:pt idx="2843">
                  <c:v>7.3765386435</c:v>
                </c:pt>
                <c:pt idx="2844">
                  <c:v>7.3765386435</c:v>
                </c:pt>
                <c:pt idx="2845">
                  <c:v>7.3737069587999988</c:v>
                </c:pt>
                <c:pt idx="2846">
                  <c:v>7.3737069587999988</c:v>
                </c:pt>
                <c:pt idx="2847">
                  <c:v>7.3737069587999988</c:v>
                </c:pt>
                <c:pt idx="2848">
                  <c:v>7.3737069587999988</c:v>
                </c:pt>
                <c:pt idx="2849">
                  <c:v>7.3708752741000003</c:v>
                </c:pt>
                <c:pt idx="2850">
                  <c:v>7.3708752741000003</c:v>
                </c:pt>
                <c:pt idx="2851">
                  <c:v>7.3708752741000003</c:v>
                </c:pt>
                <c:pt idx="2852">
                  <c:v>7.3680435893999991</c:v>
                </c:pt>
                <c:pt idx="2853">
                  <c:v>7.3680435893999991</c:v>
                </c:pt>
                <c:pt idx="2854">
                  <c:v>7.3680435893999991</c:v>
                </c:pt>
                <c:pt idx="2855">
                  <c:v>7.3680435893999991</c:v>
                </c:pt>
                <c:pt idx="2856">
                  <c:v>7.3652119047000006</c:v>
                </c:pt>
                <c:pt idx="2857">
                  <c:v>7.3652119047000006</c:v>
                </c:pt>
                <c:pt idx="2858">
                  <c:v>7.3652119047000006</c:v>
                </c:pt>
                <c:pt idx="2859">
                  <c:v>7.3623802199999995</c:v>
                </c:pt>
                <c:pt idx="2860">
                  <c:v>7.3623802199999995</c:v>
                </c:pt>
                <c:pt idx="2861">
                  <c:v>7.3623802199999995</c:v>
                </c:pt>
                <c:pt idx="2862">
                  <c:v>7.3623802199999995</c:v>
                </c:pt>
                <c:pt idx="2863">
                  <c:v>7.3595485352999992</c:v>
                </c:pt>
                <c:pt idx="2864">
                  <c:v>7.3595485352999992</c:v>
                </c:pt>
                <c:pt idx="2865">
                  <c:v>7.3595485352999992</c:v>
                </c:pt>
                <c:pt idx="2866">
                  <c:v>7.3567168505999998</c:v>
                </c:pt>
                <c:pt idx="2867">
                  <c:v>7.3567168505999998</c:v>
                </c:pt>
                <c:pt idx="2868">
                  <c:v>7.3567168505999998</c:v>
                </c:pt>
                <c:pt idx="2869">
                  <c:v>7.3538851658999995</c:v>
                </c:pt>
                <c:pt idx="2870">
                  <c:v>7.3538851658999995</c:v>
                </c:pt>
                <c:pt idx="2871">
                  <c:v>7.3538851658999995</c:v>
                </c:pt>
                <c:pt idx="2872">
                  <c:v>7.3538851658999995</c:v>
                </c:pt>
                <c:pt idx="2873">
                  <c:v>7.3510534812000001</c:v>
                </c:pt>
                <c:pt idx="2874">
                  <c:v>7.3510534812000001</c:v>
                </c:pt>
                <c:pt idx="2875">
                  <c:v>7.3510534812000001</c:v>
                </c:pt>
                <c:pt idx="2876">
                  <c:v>7.3482217964999998</c:v>
                </c:pt>
                <c:pt idx="2877">
                  <c:v>7.3482217964999998</c:v>
                </c:pt>
                <c:pt idx="2878">
                  <c:v>7.3482217964999998</c:v>
                </c:pt>
                <c:pt idx="2879">
                  <c:v>7.3482217964999998</c:v>
                </c:pt>
                <c:pt idx="2880">
                  <c:v>7.3453901117999996</c:v>
                </c:pt>
                <c:pt idx="2881">
                  <c:v>7.3453901117999996</c:v>
                </c:pt>
                <c:pt idx="2882">
                  <c:v>7.3453901117999996</c:v>
                </c:pt>
                <c:pt idx="2883">
                  <c:v>7.3425584271000002</c:v>
                </c:pt>
                <c:pt idx="2884">
                  <c:v>7.3425584271000002</c:v>
                </c:pt>
                <c:pt idx="2885">
                  <c:v>7.3425584271000002</c:v>
                </c:pt>
                <c:pt idx="2886">
                  <c:v>7.3425584271000002</c:v>
                </c:pt>
                <c:pt idx="2887">
                  <c:v>7.3397267423999999</c:v>
                </c:pt>
                <c:pt idx="2888">
                  <c:v>7.3397267423999999</c:v>
                </c:pt>
                <c:pt idx="2889">
                  <c:v>7.3397267423999999</c:v>
                </c:pt>
                <c:pt idx="2890">
                  <c:v>7.3368950577000005</c:v>
                </c:pt>
                <c:pt idx="2891">
                  <c:v>7.3368950577000005</c:v>
                </c:pt>
                <c:pt idx="2892">
                  <c:v>7.3368950577000005</c:v>
                </c:pt>
                <c:pt idx="2893">
                  <c:v>7.3368950577000005</c:v>
                </c:pt>
                <c:pt idx="2894">
                  <c:v>7.3340633730000002</c:v>
                </c:pt>
                <c:pt idx="2895">
                  <c:v>7.3340633730000002</c:v>
                </c:pt>
                <c:pt idx="2896">
                  <c:v>7.3340633730000002</c:v>
                </c:pt>
                <c:pt idx="2897">
                  <c:v>7.331231688299999</c:v>
                </c:pt>
                <c:pt idx="2898">
                  <c:v>7.331231688299999</c:v>
                </c:pt>
                <c:pt idx="2899">
                  <c:v>7.331231688299999</c:v>
                </c:pt>
                <c:pt idx="2900">
                  <c:v>7.331231688299999</c:v>
                </c:pt>
                <c:pt idx="2901">
                  <c:v>7.3284000036000005</c:v>
                </c:pt>
                <c:pt idx="2902">
                  <c:v>7.3284000036000005</c:v>
                </c:pt>
                <c:pt idx="2903">
                  <c:v>7.3284000036000005</c:v>
                </c:pt>
                <c:pt idx="2904">
                  <c:v>7.3255683188999994</c:v>
                </c:pt>
                <c:pt idx="2905">
                  <c:v>7.3255683188999994</c:v>
                </c:pt>
                <c:pt idx="2906">
                  <c:v>7.3255683188999994</c:v>
                </c:pt>
                <c:pt idx="2907">
                  <c:v>7.3255683188999994</c:v>
                </c:pt>
                <c:pt idx="2908">
                  <c:v>7.3227366342</c:v>
                </c:pt>
                <c:pt idx="2909">
                  <c:v>7.3227366342</c:v>
                </c:pt>
                <c:pt idx="2910">
                  <c:v>7.3227366342</c:v>
                </c:pt>
                <c:pt idx="2911">
                  <c:v>7.3199049494999997</c:v>
                </c:pt>
                <c:pt idx="2912">
                  <c:v>7.3199049494999997</c:v>
                </c:pt>
                <c:pt idx="2913">
                  <c:v>7.3199049494999997</c:v>
                </c:pt>
                <c:pt idx="2914">
                  <c:v>7.3199049494999997</c:v>
                </c:pt>
                <c:pt idx="2915">
                  <c:v>7.3170732647999994</c:v>
                </c:pt>
                <c:pt idx="2916">
                  <c:v>7.3170732647999994</c:v>
                </c:pt>
                <c:pt idx="2917">
                  <c:v>7.3170732647999994</c:v>
                </c:pt>
                <c:pt idx="2918">
                  <c:v>7.3142415801</c:v>
                </c:pt>
                <c:pt idx="2919">
                  <c:v>7.3142415801</c:v>
                </c:pt>
                <c:pt idx="2920">
                  <c:v>7.3142415801</c:v>
                </c:pt>
                <c:pt idx="2921">
                  <c:v>7.3142415801</c:v>
                </c:pt>
                <c:pt idx="2922">
                  <c:v>7.3114098953999997</c:v>
                </c:pt>
                <c:pt idx="2923">
                  <c:v>7.3114098953999997</c:v>
                </c:pt>
                <c:pt idx="2924">
                  <c:v>7.3114098953999997</c:v>
                </c:pt>
                <c:pt idx="2925">
                  <c:v>7.3085782107000004</c:v>
                </c:pt>
                <c:pt idx="2926">
                  <c:v>7.3085782107000004</c:v>
                </c:pt>
                <c:pt idx="2927">
                  <c:v>7.3085782107000004</c:v>
                </c:pt>
                <c:pt idx="2928">
                  <c:v>7.3085782107000004</c:v>
                </c:pt>
                <c:pt idx="2929">
                  <c:v>7.3057465260000001</c:v>
                </c:pt>
                <c:pt idx="2930">
                  <c:v>7.3057465260000001</c:v>
                </c:pt>
                <c:pt idx="2931">
                  <c:v>7.3057465260000001</c:v>
                </c:pt>
                <c:pt idx="2932">
                  <c:v>7.3029148412999989</c:v>
                </c:pt>
                <c:pt idx="2933">
                  <c:v>7.3029148412999989</c:v>
                </c:pt>
                <c:pt idx="2934">
                  <c:v>7.3029148412999989</c:v>
                </c:pt>
                <c:pt idx="2935">
                  <c:v>7.3029148412999989</c:v>
                </c:pt>
                <c:pt idx="2936">
                  <c:v>7.3000831566000004</c:v>
                </c:pt>
                <c:pt idx="2937">
                  <c:v>7.3000831566000004</c:v>
                </c:pt>
                <c:pt idx="2938">
                  <c:v>7.3000831566000004</c:v>
                </c:pt>
                <c:pt idx="2939">
                  <c:v>7.2972514718999992</c:v>
                </c:pt>
                <c:pt idx="2940">
                  <c:v>7.2972514718999992</c:v>
                </c:pt>
                <c:pt idx="2941">
                  <c:v>7.2972514718999992</c:v>
                </c:pt>
                <c:pt idx="2942">
                  <c:v>7.2972514718999992</c:v>
                </c:pt>
                <c:pt idx="2943">
                  <c:v>7.2944197872000007</c:v>
                </c:pt>
                <c:pt idx="2944">
                  <c:v>7.2944197872000007</c:v>
                </c:pt>
                <c:pt idx="2945">
                  <c:v>7.2944197872000007</c:v>
                </c:pt>
                <c:pt idx="2946">
                  <c:v>7.2915881024999996</c:v>
                </c:pt>
                <c:pt idx="2947">
                  <c:v>7.2915881024999996</c:v>
                </c:pt>
                <c:pt idx="2948">
                  <c:v>7.2915881024999996</c:v>
                </c:pt>
                <c:pt idx="2949">
                  <c:v>7.2915881024999996</c:v>
                </c:pt>
                <c:pt idx="2950">
                  <c:v>7.2887564177999993</c:v>
                </c:pt>
                <c:pt idx="2951">
                  <c:v>7.2887564177999993</c:v>
                </c:pt>
                <c:pt idx="2952">
                  <c:v>7.2887564177999993</c:v>
                </c:pt>
                <c:pt idx="2953">
                  <c:v>7.2859247330999999</c:v>
                </c:pt>
                <c:pt idx="2954">
                  <c:v>7.2859247330999999</c:v>
                </c:pt>
                <c:pt idx="2955">
                  <c:v>7.2859247330999999</c:v>
                </c:pt>
                <c:pt idx="2956">
                  <c:v>7.2859247330999999</c:v>
                </c:pt>
                <c:pt idx="2957">
                  <c:v>7.2830930483999996</c:v>
                </c:pt>
                <c:pt idx="2958">
                  <c:v>7.2830930483999996</c:v>
                </c:pt>
                <c:pt idx="2959">
                  <c:v>7.2830930483999996</c:v>
                </c:pt>
                <c:pt idx="2960">
                  <c:v>7.2802613637000002</c:v>
                </c:pt>
                <c:pt idx="2961">
                  <c:v>7.2802613637000002</c:v>
                </c:pt>
                <c:pt idx="2962">
                  <c:v>7.2802613637000002</c:v>
                </c:pt>
                <c:pt idx="2963">
                  <c:v>7.2802613637000002</c:v>
                </c:pt>
                <c:pt idx="2964">
                  <c:v>7.2774296789999999</c:v>
                </c:pt>
                <c:pt idx="2965">
                  <c:v>7.2774296789999999</c:v>
                </c:pt>
                <c:pt idx="2966">
                  <c:v>7.2774296789999999</c:v>
                </c:pt>
                <c:pt idx="2967">
                  <c:v>7.2745979942999988</c:v>
                </c:pt>
                <c:pt idx="2968">
                  <c:v>7.2745979942999988</c:v>
                </c:pt>
                <c:pt idx="2969">
                  <c:v>7.2745979942999988</c:v>
                </c:pt>
                <c:pt idx="2970">
                  <c:v>7.2745979942999988</c:v>
                </c:pt>
                <c:pt idx="2971">
                  <c:v>7.2717663096000003</c:v>
                </c:pt>
                <c:pt idx="2972">
                  <c:v>7.2717663096000003</c:v>
                </c:pt>
                <c:pt idx="2973">
                  <c:v>7.2717663096000003</c:v>
                </c:pt>
                <c:pt idx="2974">
                  <c:v>7.2689346248999991</c:v>
                </c:pt>
                <c:pt idx="2975">
                  <c:v>7.2689346248999991</c:v>
                </c:pt>
                <c:pt idx="2976">
                  <c:v>7.2689346248999991</c:v>
                </c:pt>
                <c:pt idx="2977">
                  <c:v>7.2689346248999991</c:v>
                </c:pt>
                <c:pt idx="2978">
                  <c:v>7.2661029402000006</c:v>
                </c:pt>
                <c:pt idx="2979">
                  <c:v>7.2661029402000006</c:v>
                </c:pt>
                <c:pt idx="2980">
                  <c:v>7.2661029402000006</c:v>
                </c:pt>
                <c:pt idx="2981">
                  <c:v>7.2632712554999994</c:v>
                </c:pt>
                <c:pt idx="2982">
                  <c:v>7.2632712554999994</c:v>
                </c:pt>
                <c:pt idx="2983">
                  <c:v>7.2632712554999994</c:v>
                </c:pt>
                <c:pt idx="2984">
                  <c:v>7.2632712554999994</c:v>
                </c:pt>
                <c:pt idx="2985">
                  <c:v>7.2604395707999991</c:v>
                </c:pt>
                <c:pt idx="2986">
                  <c:v>7.2604395707999991</c:v>
                </c:pt>
                <c:pt idx="2987">
                  <c:v>7.2604395707999991</c:v>
                </c:pt>
                <c:pt idx="2988">
                  <c:v>7.2604395707999991</c:v>
                </c:pt>
                <c:pt idx="2989">
                  <c:v>7.2576078860999997</c:v>
                </c:pt>
                <c:pt idx="2990">
                  <c:v>7.2576078860999997</c:v>
                </c:pt>
                <c:pt idx="2991">
                  <c:v>7.2576078860999997</c:v>
                </c:pt>
                <c:pt idx="2992">
                  <c:v>7.2547762013999995</c:v>
                </c:pt>
                <c:pt idx="2993">
                  <c:v>7.2547762013999995</c:v>
                </c:pt>
                <c:pt idx="2994">
                  <c:v>7.2547762013999995</c:v>
                </c:pt>
                <c:pt idx="2995">
                  <c:v>7.2547762013999995</c:v>
                </c:pt>
                <c:pt idx="2996">
                  <c:v>7.2519445167000001</c:v>
                </c:pt>
                <c:pt idx="2997">
                  <c:v>7.2519445167000001</c:v>
                </c:pt>
                <c:pt idx="2998">
                  <c:v>7.2519445167000001</c:v>
                </c:pt>
                <c:pt idx="2999">
                  <c:v>7.2491128319999998</c:v>
                </c:pt>
                <c:pt idx="3000">
                  <c:v>7.2491128319999998</c:v>
                </c:pt>
                <c:pt idx="3001">
                  <c:v>7.2491128319999998</c:v>
                </c:pt>
                <c:pt idx="3002">
                  <c:v>7.2491128319999998</c:v>
                </c:pt>
                <c:pt idx="3003">
                  <c:v>7.2462811472999995</c:v>
                </c:pt>
                <c:pt idx="3004">
                  <c:v>7.2462811472999995</c:v>
                </c:pt>
                <c:pt idx="3005">
                  <c:v>7.2462811472999995</c:v>
                </c:pt>
                <c:pt idx="3006">
                  <c:v>7.2434494626000001</c:v>
                </c:pt>
                <c:pt idx="3007">
                  <c:v>7.2434494626000001</c:v>
                </c:pt>
                <c:pt idx="3008">
                  <c:v>7.2434494626000001</c:v>
                </c:pt>
                <c:pt idx="3009">
                  <c:v>7.2434494626000001</c:v>
                </c:pt>
                <c:pt idx="3010">
                  <c:v>7.2406177778999998</c:v>
                </c:pt>
                <c:pt idx="3011">
                  <c:v>7.2406177778999998</c:v>
                </c:pt>
                <c:pt idx="3012">
                  <c:v>7.2406177778999998</c:v>
                </c:pt>
                <c:pt idx="3013">
                  <c:v>7.2377860931999995</c:v>
                </c:pt>
                <c:pt idx="3014">
                  <c:v>7.2377860931999995</c:v>
                </c:pt>
                <c:pt idx="3015">
                  <c:v>7.2377860931999995</c:v>
                </c:pt>
                <c:pt idx="3016">
                  <c:v>7.2377860931999995</c:v>
                </c:pt>
                <c:pt idx="3017">
                  <c:v>7.2349544085000002</c:v>
                </c:pt>
                <c:pt idx="3018">
                  <c:v>7.2349544085000002</c:v>
                </c:pt>
                <c:pt idx="3019">
                  <c:v>7.2349544085000002</c:v>
                </c:pt>
                <c:pt idx="3020">
                  <c:v>7.2321227237999999</c:v>
                </c:pt>
                <c:pt idx="3021">
                  <c:v>7.2321227237999999</c:v>
                </c:pt>
                <c:pt idx="3022">
                  <c:v>7.2321227237999999</c:v>
                </c:pt>
                <c:pt idx="3023">
                  <c:v>7.2321227237999999</c:v>
                </c:pt>
                <c:pt idx="3024">
                  <c:v>7.2292910391000005</c:v>
                </c:pt>
                <c:pt idx="3025">
                  <c:v>7.2292910391000005</c:v>
                </c:pt>
                <c:pt idx="3026">
                  <c:v>7.2292910391000005</c:v>
                </c:pt>
                <c:pt idx="3027">
                  <c:v>7.2264593543999993</c:v>
                </c:pt>
                <c:pt idx="3028">
                  <c:v>7.2264593543999993</c:v>
                </c:pt>
                <c:pt idx="3029">
                  <c:v>7.2264593543999993</c:v>
                </c:pt>
                <c:pt idx="3030">
                  <c:v>7.2264593543999993</c:v>
                </c:pt>
                <c:pt idx="3031">
                  <c:v>7.2236276696999999</c:v>
                </c:pt>
                <c:pt idx="3032">
                  <c:v>7.2236276696999999</c:v>
                </c:pt>
                <c:pt idx="3033">
                  <c:v>7.2236276696999999</c:v>
                </c:pt>
                <c:pt idx="3034">
                  <c:v>7.2207959849999996</c:v>
                </c:pt>
                <c:pt idx="3035">
                  <c:v>7.2207959849999996</c:v>
                </c:pt>
                <c:pt idx="3036">
                  <c:v>7.2207959849999996</c:v>
                </c:pt>
                <c:pt idx="3037">
                  <c:v>7.2207959849999996</c:v>
                </c:pt>
                <c:pt idx="3038">
                  <c:v>7.2179643003000002</c:v>
                </c:pt>
                <c:pt idx="3039">
                  <c:v>7.2179643003000002</c:v>
                </c:pt>
                <c:pt idx="3040">
                  <c:v>7.2179643003000002</c:v>
                </c:pt>
                <c:pt idx="3041">
                  <c:v>7.2179643003000002</c:v>
                </c:pt>
                <c:pt idx="3042">
                  <c:v>7.2151326156</c:v>
                </c:pt>
                <c:pt idx="3043">
                  <c:v>7.2151326156</c:v>
                </c:pt>
                <c:pt idx="3044">
                  <c:v>7.2151326156</c:v>
                </c:pt>
                <c:pt idx="3045">
                  <c:v>7.2123009308999997</c:v>
                </c:pt>
                <c:pt idx="3046">
                  <c:v>7.2123009308999997</c:v>
                </c:pt>
                <c:pt idx="3047">
                  <c:v>7.2123009308999997</c:v>
                </c:pt>
                <c:pt idx="3048">
                  <c:v>7.2123009308999997</c:v>
                </c:pt>
                <c:pt idx="3049">
                  <c:v>7.2094692461999994</c:v>
                </c:pt>
                <c:pt idx="3050">
                  <c:v>7.2094692461999994</c:v>
                </c:pt>
                <c:pt idx="3051">
                  <c:v>7.2094692461999994</c:v>
                </c:pt>
                <c:pt idx="3052">
                  <c:v>7.2066375615</c:v>
                </c:pt>
                <c:pt idx="3053">
                  <c:v>7.2066375615</c:v>
                </c:pt>
                <c:pt idx="3054">
                  <c:v>7.2066375615</c:v>
                </c:pt>
                <c:pt idx="3055">
                  <c:v>7.2066375615</c:v>
                </c:pt>
                <c:pt idx="3056">
                  <c:v>7.2038058767999997</c:v>
                </c:pt>
                <c:pt idx="3057">
                  <c:v>7.2038058767999997</c:v>
                </c:pt>
                <c:pt idx="3058">
                  <c:v>7.2038058767999997</c:v>
                </c:pt>
                <c:pt idx="3059">
                  <c:v>7.2009741921000003</c:v>
                </c:pt>
                <c:pt idx="3060">
                  <c:v>7.2009741921000003</c:v>
                </c:pt>
                <c:pt idx="3061">
                  <c:v>7.2009741921000003</c:v>
                </c:pt>
                <c:pt idx="3062">
                  <c:v>7.2009741921000003</c:v>
                </c:pt>
                <c:pt idx="3063">
                  <c:v>7.1981425073999992</c:v>
                </c:pt>
                <c:pt idx="3064">
                  <c:v>7.1981425073999992</c:v>
                </c:pt>
                <c:pt idx="3065">
                  <c:v>7.1981425073999992</c:v>
                </c:pt>
                <c:pt idx="3066">
                  <c:v>7.1953108226999998</c:v>
                </c:pt>
                <c:pt idx="3067">
                  <c:v>7.1953108226999998</c:v>
                </c:pt>
                <c:pt idx="3068">
                  <c:v>7.1953108226999998</c:v>
                </c:pt>
                <c:pt idx="3069">
                  <c:v>7.1953108226999998</c:v>
                </c:pt>
                <c:pt idx="3070">
                  <c:v>7.1924791379999995</c:v>
                </c:pt>
                <c:pt idx="3071">
                  <c:v>7.1924791379999995</c:v>
                </c:pt>
                <c:pt idx="3072">
                  <c:v>7.1924791379999995</c:v>
                </c:pt>
                <c:pt idx="3073">
                  <c:v>7.1924791379999995</c:v>
                </c:pt>
                <c:pt idx="3074">
                  <c:v>7.1896474533000001</c:v>
                </c:pt>
                <c:pt idx="3075">
                  <c:v>7.1896474533000001</c:v>
                </c:pt>
                <c:pt idx="3076">
                  <c:v>7.1896474533000001</c:v>
                </c:pt>
                <c:pt idx="3077">
                  <c:v>7.1868157685999998</c:v>
                </c:pt>
                <c:pt idx="3078">
                  <c:v>7.1868157685999998</c:v>
                </c:pt>
                <c:pt idx="3079">
                  <c:v>7.1868157685999998</c:v>
                </c:pt>
                <c:pt idx="3080">
                  <c:v>7.1868157685999998</c:v>
                </c:pt>
                <c:pt idx="3081">
                  <c:v>7.1839840838999995</c:v>
                </c:pt>
                <c:pt idx="3082">
                  <c:v>7.1839840838999995</c:v>
                </c:pt>
                <c:pt idx="3083">
                  <c:v>7.1839840838999995</c:v>
                </c:pt>
                <c:pt idx="3084">
                  <c:v>7.1811523991999993</c:v>
                </c:pt>
                <c:pt idx="3085">
                  <c:v>7.1811523991999993</c:v>
                </c:pt>
                <c:pt idx="3086">
                  <c:v>7.1811523991999993</c:v>
                </c:pt>
                <c:pt idx="3087">
                  <c:v>7.1811523991999993</c:v>
                </c:pt>
                <c:pt idx="3088">
                  <c:v>7.1783207144999999</c:v>
                </c:pt>
                <c:pt idx="3089">
                  <c:v>7.1783207144999999</c:v>
                </c:pt>
                <c:pt idx="3090">
                  <c:v>7.1783207144999999</c:v>
                </c:pt>
                <c:pt idx="3091">
                  <c:v>7.1754890297999996</c:v>
                </c:pt>
                <c:pt idx="3092">
                  <c:v>7.1754890297999996</c:v>
                </c:pt>
                <c:pt idx="3093">
                  <c:v>7.1754890297999996</c:v>
                </c:pt>
                <c:pt idx="3094">
                  <c:v>7.1754890297999996</c:v>
                </c:pt>
                <c:pt idx="3095">
                  <c:v>7.1726573451000002</c:v>
                </c:pt>
                <c:pt idx="3096">
                  <c:v>7.1726573451000002</c:v>
                </c:pt>
                <c:pt idx="3097">
                  <c:v>7.1726573451000002</c:v>
                </c:pt>
                <c:pt idx="3098">
                  <c:v>7.169825660399999</c:v>
                </c:pt>
                <c:pt idx="3099">
                  <c:v>7.169825660399999</c:v>
                </c:pt>
                <c:pt idx="3100">
                  <c:v>7.169825660399999</c:v>
                </c:pt>
                <c:pt idx="3101">
                  <c:v>7.169825660399999</c:v>
                </c:pt>
                <c:pt idx="3102">
                  <c:v>7.1669939756999996</c:v>
                </c:pt>
                <c:pt idx="3103">
                  <c:v>7.1669939756999996</c:v>
                </c:pt>
                <c:pt idx="3104">
                  <c:v>7.1669939756999996</c:v>
                </c:pt>
                <c:pt idx="3105">
                  <c:v>7.1669939756999996</c:v>
                </c:pt>
                <c:pt idx="3106">
                  <c:v>7.1641622909999993</c:v>
                </c:pt>
                <c:pt idx="3107">
                  <c:v>7.1641622909999993</c:v>
                </c:pt>
                <c:pt idx="3108">
                  <c:v>7.1641622909999993</c:v>
                </c:pt>
                <c:pt idx="3109">
                  <c:v>7.1613306063</c:v>
                </c:pt>
                <c:pt idx="3110">
                  <c:v>7.1613306063</c:v>
                </c:pt>
                <c:pt idx="3111">
                  <c:v>7.1613306063</c:v>
                </c:pt>
                <c:pt idx="3112">
                  <c:v>7.1613306063</c:v>
                </c:pt>
                <c:pt idx="3113">
                  <c:v>7.1584989215999997</c:v>
                </c:pt>
                <c:pt idx="3114">
                  <c:v>7.1584989215999997</c:v>
                </c:pt>
                <c:pt idx="3115">
                  <c:v>7.1584989215999997</c:v>
                </c:pt>
                <c:pt idx="3116">
                  <c:v>7.1556672368999994</c:v>
                </c:pt>
                <c:pt idx="3117">
                  <c:v>7.1556672368999994</c:v>
                </c:pt>
                <c:pt idx="3118">
                  <c:v>7.1556672368999994</c:v>
                </c:pt>
                <c:pt idx="3119">
                  <c:v>7.1556672368999994</c:v>
                </c:pt>
                <c:pt idx="3120">
                  <c:v>7.1528355522</c:v>
                </c:pt>
                <c:pt idx="3121">
                  <c:v>7.1528355522</c:v>
                </c:pt>
                <c:pt idx="3122">
                  <c:v>7.1528355522</c:v>
                </c:pt>
                <c:pt idx="3123">
                  <c:v>7.1500038674999997</c:v>
                </c:pt>
                <c:pt idx="3124">
                  <c:v>7.1500038674999997</c:v>
                </c:pt>
                <c:pt idx="3125">
                  <c:v>7.1500038674999997</c:v>
                </c:pt>
                <c:pt idx="3126">
                  <c:v>7.1500038674999997</c:v>
                </c:pt>
                <c:pt idx="3127">
                  <c:v>7.1471721828000003</c:v>
                </c:pt>
                <c:pt idx="3128">
                  <c:v>7.1471721828000003</c:v>
                </c:pt>
                <c:pt idx="3129">
                  <c:v>7.1471721828000003</c:v>
                </c:pt>
                <c:pt idx="3130">
                  <c:v>7.1471721828000003</c:v>
                </c:pt>
                <c:pt idx="3131">
                  <c:v>7.1443404981</c:v>
                </c:pt>
                <c:pt idx="3132">
                  <c:v>7.1443404981</c:v>
                </c:pt>
                <c:pt idx="3133">
                  <c:v>7.1443404981</c:v>
                </c:pt>
                <c:pt idx="3134">
                  <c:v>7.1415088133999998</c:v>
                </c:pt>
                <c:pt idx="3135">
                  <c:v>7.1415088133999998</c:v>
                </c:pt>
                <c:pt idx="3136">
                  <c:v>7.1415088133999998</c:v>
                </c:pt>
                <c:pt idx="3137">
                  <c:v>7.1415088133999998</c:v>
                </c:pt>
                <c:pt idx="3138">
                  <c:v>7.1386771286999995</c:v>
                </c:pt>
                <c:pt idx="3139">
                  <c:v>7.1386771286999995</c:v>
                </c:pt>
                <c:pt idx="3140">
                  <c:v>7.1386771286999995</c:v>
                </c:pt>
                <c:pt idx="3141">
                  <c:v>7.1358454440000001</c:v>
                </c:pt>
                <c:pt idx="3142">
                  <c:v>7.1358454440000001</c:v>
                </c:pt>
                <c:pt idx="3143">
                  <c:v>7.1358454440000001</c:v>
                </c:pt>
                <c:pt idx="3144">
                  <c:v>7.1358454440000001</c:v>
                </c:pt>
                <c:pt idx="3145">
                  <c:v>7.1330137592999998</c:v>
                </c:pt>
                <c:pt idx="3146">
                  <c:v>7.1330137592999998</c:v>
                </c:pt>
                <c:pt idx="3147">
                  <c:v>7.1330137592999998</c:v>
                </c:pt>
                <c:pt idx="3148">
                  <c:v>7.1330137592999998</c:v>
                </c:pt>
                <c:pt idx="3149">
                  <c:v>7.1301820746000004</c:v>
                </c:pt>
                <c:pt idx="3150">
                  <c:v>7.1301820746000004</c:v>
                </c:pt>
                <c:pt idx="3151">
                  <c:v>7.1301820746000004</c:v>
                </c:pt>
                <c:pt idx="3152">
                  <c:v>7.1273503898999993</c:v>
                </c:pt>
                <c:pt idx="3153">
                  <c:v>7.1273503898999993</c:v>
                </c:pt>
                <c:pt idx="3154">
                  <c:v>7.1273503898999993</c:v>
                </c:pt>
                <c:pt idx="3155">
                  <c:v>7.1273503898999993</c:v>
                </c:pt>
                <c:pt idx="3156">
                  <c:v>7.1245187051999999</c:v>
                </c:pt>
                <c:pt idx="3157">
                  <c:v>7.1245187051999999</c:v>
                </c:pt>
                <c:pt idx="3158">
                  <c:v>7.1245187051999999</c:v>
                </c:pt>
                <c:pt idx="3159">
                  <c:v>7.1216870204999996</c:v>
                </c:pt>
                <c:pt idx="3160">
                  <c:v>7.1216870204999996</c:v>
                </c:pt>
                <c:pt idx="3161">
                  <c:v>7.1216870204999996</c:v>
                </c:pt>
                <c:pt idx="3162">
                  <c:v>7.1216870204999996</c:v>
                </c:pt>
                <c:pt idx="3163">
                  <c:v>7.1188553358000002</c:v>
                </c:pt>
                <c:pt idx="3164">
                  <c:v>7.1188553358000002</c:v>
                </c:pt>
                <c:pt idx="3165">
                  <c:v>7.1188553358000002</c:v>
                </c:pt>
                <c:pt idx="3166">
                  <c:v>7.1188553358000002</c:v>
                </c:pt>
                <c:pt idx="3167">
                  <c:v>7.1160236510999999</c:v>
                </c:pt>
                <c:pt idx="3168">
                  <c:v>7.1160236510999999</c:v>
                </c:pt>
                <c:pt idx="3169">
                  <c:v>7.1160236510999999</c:v>
                </c:pt>
                <c:pt idx="3170">
                  <c:v>7.1131919663999996</c:v>
                </c:pt>
                <c:pt idx="3171">
                  <c:v>7.1131919663999996</c:v>
                </c:pt>
                <c:pt idx="3172">
                  <c:v>7.1131919663999996</c:v>
                </c:pt>
                <c:pt idx="3173">
                  <c:v>7.1131919663999996</c:v>
                </c:pt>
                <c:pt idx="3174">
                  <c:v>7.1103602816999993</c:v>
                </c:pt>
                <c:pt idx="3175">
                  <c:v>7.1103602816999993</c:v>
                </c:pt>
                <c:pt idx="3176">
                  <c:v>7.1103602816999993</c:v>
                </c:pt>
                <c:pt idx="3177">
                  <c:v>7.1075285969999999</c:v>
                </c:pt>
                <c:pt idx="3178">
                  <c:v>7.1075285969999999</c:v>
                </c:pt>
                <c:pt idx="3179">
                  <c:v>7.1075285969999999</c:v>
                </c:pt>
                <c:pt idx="3180">
                  <c:v>7.1075285969999999</c:v>
                </c:pt>
                <c:pt idx="3181">
                  <c:v>7.1046969122999997</c:v>
                </c:pt>
                <c:pt idx="3182">
                  <c:v>7.1046969122999997</c:v>
                </c:pt>
                <c:pt idx="3183">
                  <c:v>7.1046969122999997</c:v>
                </c:pt>
                <c:pt idx="3184">
                  <c:v>7.1046969122999997</c:v>
                </c:pt>
                <c:pt idx="3185">
                  <c:v>7.1018652276000003</c:v>
                </c:pt>
                <c:pt idx="3186">
                  <c:v>7.1018652276000003</c:v>
                </c:pt>
                <c:pt idx="3187">
                  <c:v>7.1018652276000003</c:v>
                </c:pt>
                <c:pt idx="3188">
                  <c:v>7.0990335428999991</c:v>
                </c:pt>
                <c:pt idx="3189">
                  <c:v>7.0990335428999991</c:v>
                </c:pt>
                <c:pt idx="3190">
                  <c:v>7.0990335428999991</c:v>
                </c:pt>
                <c:pt idx="3191">
                  <c:v>7.0990335428999991</c:v>
                </c:pt>
                <c:pt idx="3192">
                  <c:v>7.0962018581999997</c:v>
                </c:pt>
                <c:pt idx="3193">
                  <c:v>7.0962018581999997</c:v>
                </c:pt>
                <c:pt idx="3194">
                  <c:v>7.0962018581999997</c:v>
                </c:pt>
                <c:pt idx="3195">
                  <c:v>7.0933701734999994</c:v>
                </c:pt>
                <c:pt idx="3196">
                  <c:v>7.0933701734999994</c:v>
                </c:pt>
                <c:pt idx="3197">
                  <c:v>7.0933701734999994</c:v>
                </c:pt>
                <c:pt idx="3198">
                  <c:v>7.0933701734999994</c:v>
                </c:pt>
                <c:pt idx="3199">
                  <c:v>7.0905384888</c:v>
                </c:pt>
                <c:pt idx="3200">
                  <c:v>7.0905384888</c:v>
                </c:pt>
                <c:pt idx="3201">
                  <c:v>7.0905384888</c:v>
                </c:pt>
                <c:pt idx="3202">
                  <c:v>7.0905384888</c:v>
                </c:pt>
                <c:pt idx="3203">
                  <c:v>7.0877068040999998</c:v>
                </c:pt>
                <c:pt idx="3204">
                  <c:v>7.0877068040999998</c:v>
                </c:pt>
                <c:pt idx="3205">
                  <c:v>7.0877068040999998</c:v>
                </c:pt>
                <c:pt idx="3206">
                  <c:v>7.0848751193999995</c:v>
                </c:pt>
                <c:pt idx="3207">
                  <c:v>7.0848751193999995</c:v>
                </c:pt>
                <c:pt idx="3208">
                  <c:v>7.0848751193999995</c:v>
                </c:pt>
                <c:pt idx="3209">
                  <c:v>7.0848751193999995</c:v>
                </c:pt>
                <c:pt idx="3210">
                  <c:v>7.0820434346999992</c:v>
                </c:pt>
                <c:pt idx="3211">
                  <c:v>7.0820434346999992</c:v>
                </c:pt>
                <c:pt idx="3212">
                  <c:v>7.0820434346999992</c:v>
                </c:pt>
                <c:pt idx="3213">
                  <c:v>7.0792117499999998</c:v>
                </c:pt>
                <c:pt idx="3214">
                  <c:v>7.0792117499999998</c:v>
                </c:pt>
                <c:pt idx="3215">
                  <c:v>7.0792117499999998</c:v>
                </c:pt>
                <c:pt idx="3216">
                  <c:v>7.0792117499999998</c:v>
                </c:pt>
                <c:pt idx="3217">
                  <c:v>7.0763800652999995</c:v>
                </c:pt>
                <c:pt idx="3218">
                  <c:v>7.0763800652999995</c:v>
                </c:pt>
                <c:pt idx="3219">
                  <c:v>7.0763800652999995</c:v>
                </c:pt>
                <c:pt idx="3220">
                  <c:v>7.0763800652999995</c:v>
                </c:pt>
                <c:pt idx="3221">
                  <c:v>7.0735483806000001</c:v>
                </c:pt>
                <c:pt idx="3222">
                  <c:v>7.0735483806000001</c:v>
                </c:pt>
                <c:pt idx="3223">
                  <c:v>7.0735483806000001</c:v>
                </c:pt>
                <c:pt idx="3224">
                  <c:v>7.0707166958999998</c:v>
                </c:pt>
                <c:pt idx="3225">
                  <c:v>7.0707166958999998</c:v>
                </c:pt>
                <c:pt idx="3226">
                  <c:v>7.0707166958999998</c:v>
                </c:pt>
                <c:pt idx="3227">
                  <c:v>7.0707166958999998</c:v>
                </c:pt>
                <c:pt idx="3228">
                  <c:v>7.0678850111999996</c:v>
                </c:pt>
                <c:pt idx="3229">
                  <c:v>7.0678850111999996</c:v>
                </c:pt>
                <c:pt idx="3230">
                  <c:v>7.0678850111999996</c:v>
                </c:pt>
                <c:pt idx="3231">
                  <c:v>7.0650533265000002</c:v>
                </c:pt>
                <c:pt idx="3232">
                  <c:v>7.0650533265000002</c:v>
                </c:pt>
                <c:pt idx="3233">
                  <c:v>7.0650533265000002</c:v>
                </c:pt>
                <c:pt idx="3234">
                  <c:v>7.0650533265000002</c:v>
                </c:pt>
                <c:pt idx="3235">
                  <c:v>7.0622216417999999</c:v>
                </c:pt>
                <c:pt idx="3236">
                  <c:v>7.0622216417999999</c:v>
                </c:pt>
                <c:pt idx="3237">
                  <c:v>7.0622216417999999</c:v>
                </c:pt>
                <c:pt idx="3238">
                  <c:v>7.0622216417999999</c:v>
                </c:pt>
                <c:pt idx="3239">
                  <c:v>7.0593899571000005</c:v>
                </c:pt>
                <c:pt idx="3240">
                  <c:v>7.0593899571000005</c:v>
                </c:pt>
                <c:pt idx="3241">
                  <c:v>7.0593899571000005</c:v>
                </c:pt>
                <c:pt idx="3242">
                  <c:v>7.0565582723999993</c:v>
                </c:pt>
                <c:pt idx="3243">
                  <c:v>7.0565582723999993</c:v>
                </c:pt>
                <c:pt idx="3244">
                  <c:v>7.0565582723999993</c:v>
                </c:pt>
                <c:pt idx="3245">
                  <c:v>7.0565582723999993</c:v>
                </c:pt>
                <c:pt idx="3246">
                  <c:v>7.0537265876999999</c:v>
                </c:pt>
                <c:pt idx="3247">
                  <c:v>7.0537265876999999</c:v>
                </c:pt>
                <c:pt idx="3248">
                  <c:v>7.0537265876999999</c:v>
                </c:pt>
                <c:pt idx="3249">
                  <c:v>7.0537265876999999</c:v>
                </c:pt>
                <c:pt idx="3250">
                  <c:v>7.0508949029999997</c:v>
                </c:pt>
                <c:pt idx="3251">
                  <c:v>7.0508949029999997</c:v>
                </c:pt>
                <c:pt idx="3252">
                  <c:v>7.0508949029999997</c:v>
                </c:pt>
                <c:pt idx="3253">
                  <c:v>7.0480632183000003</c:v>
                </c:pt>
                <c:pt idx="3254">
                  <c:v>7.0480632183000003</c:v>
                </c:pt>
                <c:pt idx="3255">
                  <c:v>7.0480632183000003</c:v>
                </c:pt>
                <c:pt idx="3256">
                  <c:v>7.0480632183000003</c:v>
                </c:pt>
                <c:pt idx="3257">
                  <c:v>7.0452315336</c:v>
                </c:pt>
                <c:pt idx="3258">
                  <c:v>7.0452315336</c:v>
                </c:pt>
                <c:pt idx="3259">
                  <c:v>7.0452315336</c:v>
                </c:pt>
                <c:pt idx="3260">
                  <c:v>7.0423998488999997</c:v>
                </c:pt>
                <c:pt idx="3261">
                  <c:v>7.0423998488999997</c:v>
                </c:pt>
                <c:pt idx="3262">
                  <c:v>7.0423998488999997</c:v>
                </c:pt>
                <c:pt idx="3263">
                  <c:v>7.0423998488999997</c:v>
                </c:pt>
                <c:pt idx="3264">
                  <c:v>7.0395681641999994</c:v>
                </c:pt>
                <c:pt idx="3265">
                  <c:v>7.0395681641999994</c:v>
                </c:pt>
                <c:pt idx="3266">
                  <c:v>7.0395681641999994</c:v>
                </c:pt>
                <c:pt idx="3267">
                  <c:v>7.0395681641999994</c:v>
                </c:pt>
                <c:pt idx="3268">
                  <c:v>7.0367364795</c:v>
                </c:pt>
                <c:pt idx="3269">
                  <c:v>7.0367364795</c:v>
                </c:pt>
                <c:pt idx="3270">
                  <c:v>7.0367364795</c:v>
                </c:pt>
                <c:pt idx="3271">
                  <c:v>7.0339047947999997</c:v>
                </c:pt>
                <c:pt idx="3272">
                  <c:v>7.0339047947999997</c:v>
                </c:pt>
                <c:pt idx="3273">
                  <c:v>7.0339047947999997</c:v>
                </c:pt>
                <c:pt idx="3274">
                  <c:v>7.0339047947999997</c:v>
                </c:pt>
                <c:pt idx="3275">
                  <c:v>7.0310731101000004</c:v>
                </c:pt>
                <c:pt idx="3276">
                  <c:v>7.0310731101000004</c:v>
                </c:pt>
                <c:pt idx="3277">
                  <c:v>7.0310731101000004</c:v>
                </c:pt>
                <c:pt idx="3278">
                  <c:v>7.0310731101000004</c:v>
                </c:pt>
                <c:pt idx="3279">
                  <c:v>7.0282414253999992</c:v>
                </c:pt>
                <c:pt idx="3280">
                  <c:v>7.0282414253999992</c:v>
                </c:pt>
                <c:pt idx="3281">
                  <c:v>7.0282414253999992</c:v>
                </c:pt>
                <c:pt idx="3282">
                  <c:v>7.0254097406999998</c:v>
                </c:pt>
                <c:pt idx="3283">
                  <c:v>7.0254097406999998</c:v>
                </c:pt>
                <c:pt idx="3284">
                  <c:v>7.0254097406999998</c:v>
                </c:pt>
                <c:pt idx="3285">
                  <c:v>7.0254097406999998</c:v>
                </c:pt>
                <c:pt idx="3286">
                  <c:v>7.0225780559999995</c:v>
                </c:pt>
                <c:pt idx="3287">
                  <c:v>7.0225780559999995</c:v>
                </c:pt>
                <c:pt idx="3288">
                  <c:v>7.0225780559999995</c:v>
                </c:pt>
                <c:pt idx="3289">
                  <c:v>7.0225780559999995</c:v>
                </c:pt>
                <c:pt idx="3290">
                  <c:v>7.0197463713000001</c:v>
                </c:pt>
                <c:pt idx="3291">
                  <c:v>7.0197463713000001</c:v>
                </c:pt>
                <c:pt idx="3292">
                  <c:v>7.0197463713000001</c:v>
                </c:pt>
                <c:pt idx="3293">
                  <c:v>7.0169146865999998</c:v>
                </c:pt>
                <c:pt idx="3294">
                  <c:v>7.0169146865999998</c:v>
                </c:pt>
                <c:pt idx="3295">
                  <c:v>7.0169146865999998</c:v>
                </c:pt>
                <c:pt idx="3296">
                  <c:v>7.0169146865999998</c:v>
                </c:pt>
                <c:pt idx="3297">
                  <c:v>7.0140830018999996</c:v>
                </c:pt>
                <c:pt idx="3298">
                  <c:v>7.0140830018999996</c:v>
                </c:pt>
                <c:pt idx="3299">
                  <c:v>7.0140830018999996</c:v>
                </c:pt>
                <c:pt idx="3300">
                  <c:v>7.0140830018999996</c:v>
                </c:pt>
                <c:pt idx="3301">
                  <c:v>7.0112513171999993</c:v>
                </c:pt>
                <c:pt idx="3302">
                  <c:v>7.0112513171999993</c:v>
                </c:pt>
                <c:pt idx="3303">
                  <c:v>7.0112513171999993</c:v>
                </c:pt>
                <c:pt idx="3304">
                  <c:v>7.0084196324999999</c:v>
                </c:pt>
                <c:pt idx="3305">
                  <c:v>7.0084196324999999</c:v>
                </c:pt>
                <c:pt idx="3306">
                  <c:v>7.0084196324999999</c:v>
                </c:pt>
                <c:pt idx="3307">
                  <c:v>7.0084196324999999</c:v>
                </c:pt>
                <c:pt idx="3308">
                  <c:v>7.0055879477999996</c:v>
                </c:pt>
                <c:pt idx="3309">
                  <c:v>7.0055879477999996</c:v>
                </c:pt>
                <c:pt idx="3310">
                  <c:v>7.0055879477999996</c:v>
                </c:pt>
                <c:pt idx="3311">
                  <c:v>7.0027562631000002</c:v>
                </c:pt>
                <c:pt idx="3312">
                  <c:v>7.0027562631000002</c:v>
                </c:pt>
                <c:pt idx="3313">
                  <c:v>7.0027562631000002</c:v>
                </c:pt>
                <c:pt idx="3314">
                  <c:v>7.0027562631000002</c:v>
                </c:pt>
                <c:pt idx="3315">
                  <c:v>6.999924578399999</c:v>
                </c:pt>
                <c:pt idx="3316">
                  <c:v>6.999924578399999</c:v>
                </c:pt>
                <c:pt idx="3317">
                  <c:v>6.999924578399999</c:v>
                </c:pt>
                <c:pt idx="3318">
                  <c:v>6.999924578399999</c:v>
                </c:pt>
                <c:pt idx="3319">
                  <c:v>6.9970928936999996</c:v>
                </c:pt>
                <c:pt idx="3320">
                  <c:v>6.9970928936999996</c:v>
                </c:pt>
                <c:pt idx="3321">
                  <c:v>6.9970928936999996</c:v>
                </c:pt>
                <c:pt idx="3322">
                  <c:v>6.9942612089999994</c:v>
                </c:pt>
                <c:pt idx="3323">
                  <c:v>6.9942612089999994</c:v>
                </c:pt>
                <c:pt idx="3324">
                  <c:v>6.9942612089999994</c:v>
                </c:pt>
                <c:pt idx="3325">
                  <c:v>6.9942612089999994</c:v>
                </c:pt>
                <c:pt idx="3326">
                  <c:v>6.9914295243</c:v>
                </c:pt>
                <c:pt idx="3327">
                  <c:v>6.9914295243</c:v>
                </c:pt>
                <c:pt idx="3328">
                  <c:v>6.9914295243</c:v>
                </c:pt>
                <c:pt idx="3329">
                  <c:v>6.9914295243</c:v>
                </c:pt>
                <c:pt idx="3330">
                  <c:v>6.9885978395999997</c:v>
                </c:pt>
                <c:pt idx="3331">
                  <c:v>6.9885978395999997</c:v>
                </c:pt>
                <c:pt idx="3332">
                  <c:v>6.9885978395999997</c:v>
                </c:pt>
                <c:pt idx="3333">
                  <c:v>6.9857661548999994</c:v>
                </c:pt>
                <c:pt idx="3334">
                  <c:v>6.9857661548999994</c:v>
                </c:pt>
                <c:pt idx="3335">
                  <c:v>6.9857661548999994</c:v>
                </c:pt>
                <c:pt idx="3336">
                  <c:v>6.9857661548999994</c:v>
                </c:pt>
                <c:pt idx="3337">
                  <c:v>6.9829344702</c:v>
                </c:pt>
                <c:pt idx="3338">
                  <c:v>6.9829344702</c:v>
                </c:pt>
                <c:pt idx="3339">
                  <c:v>6.9829344702</c:v>
                </c:pt>
                <c:pt idx="3340">
                  <c:v>6.9829344702</c:v>
                </c:pt>
                <c:pt idx="3341">
                  <c:v>6.9801027854999997</c:v>
                </c:pt>
                <c:pt idx="3342">
                  <c:v>6.9801027854999997</c:v>
                </c:pt>
                <c:pt idx="3343">
                  <c:v>6.9801027854999997</c:v>
                </c:pt>
                <c:pt idx="3344">
                  <c:v>6.9772711008000003</c:v>
                </c:pt>
                <c:pt idx="3345">
                  <c:v>6.9772711008000003</c:v>
                </c:pt>
                <c:pt idx="3346">
                  <c:v>6.9772711008000003</c:v>
                </c:pt>
                <c:pt idx="3347">
                  <c:v>6.9772711008000003</c:v>
                </c:pt>
                <c:pt idx="3348">
                  <c:v>6.9744394161000001</c:v>
                </c:pt>
                <c:pt idx="3349">
                  <c:v>6.9744394161000001</c:v>
                </c:pt>
                <c:pt idx="3350">
                  <c:v>6.9744394161000001</c:v>
                </c:pt>
                <c:pt idx="3351">
                  <c:v>6.9744394161000001</c:v>
                </c:pt>
                <c:pt idx="3352">
                  <c:v>6.9716077313999998</c:v>
                </c:pt>
                <c:pt idx="3353">
                  <c:v>6.9716077313999998</c:v>
                </c:pt>
                <c:pt idx="3354">
                  <c:v>6.9716077313999998</c:v>
                </c:pt>
                <c:pt idx="3355">
                  <c:v>6.9687760466999995</c:v>
                </c:pt>
                <c:pt idx="3356">
                  <c:v>6.9687760466999995</c:v>
                </c:pt>
                <c:pt idx="3357">
                  <c:v>6.9687760466999995</c:v>
                </c:pt>
                <c:pt idx="3358">
                  <c:v>6.9687760466999995</c:v>
                </c:pt>
                <c:pt idx="3359">
                  <c:v>6.9659443620000001</c:v>
                </c:pt>
                <c:pt idx="3360">
                  <c:v>6.9659443620000001</c:v>
                </c:pt>
                <c:pt idx="3361">
                  <c:v>6.9659443620000001</c:v>
                </c:pt>
                <c:pt idx="3362">
                  <c:v>6.9659443620000001</c:v>
                </c:pt>
                <c:pt idx="3363">
                  <c:v>6.9631126772999998</c:v>
                </c:pt>
                <c:pt idx="3364">
                  <c:v>6.9631126772999998</c:v>
                </c:pt>
                <c:pt idx="3365">
                  <c:v>6.9631126772999998</c:v>
                </c:pt>
                <c:pt idx="3366">
                  <c:v>6.9602809926000004</c:v>
                </c:pt>
                <c:pt idx="3367">
                  <c:v>6.9602809926000004</c:v>
                </c:pt>
                <c:pt idx="3368">
                  <c:v>6.9602809926000004</c:v>
                </c:pt>
                <c:pt idx="3369">
                  <c:v>6.9602809926000004</c:v>
                </c:pt>
                <c:pt idx="3370">
                  <c:v>6.9574493078999993</c:v>
                </c:pt>
                <c:pt idx="3371">
                  <c:v>6.9574493078999993</c:v>
                </c:pt>
                <c:pt idx="3372">
                  <c:v>6.9574493078999993</c:v>
                </c:pt>
                <c:pt idx="3373">
                  <c:v>6.9574493078999993</c:v>
                </c:pt>
                <c:pt idx="3374">
                  <c:v>6.9546176231999999</c:v>
                </c:pt>
                <c:pt idx="3375">
                  <c:v>6.9546176231999999</c:v>
                </c:pt>
                <c:pt idx="3376">
                  <c:v>6.9546176231999999</c:v>
                </c:pt>
                <c:pt idx="3377">
                  <c:v>6.9517859384999996</c:v>
                </c:pt>
                <c:pt idx="3378">
                  <c:v>6.9517859384999996</c:v>
                </c:pt>
                <c:pt idx="3379">
                  <c:v>6.9517859384999996</c:v>
                </c:pt>
                <c:pt idx="3380">
                  <c:v>6.9517859384999996</c:v>
                </c:pt>
                <c:pt idx="3381">
                  <c:v>6.9489542538000002</c:v>
                </c:pt>
                <c:pt idx="3382">
                  <c:v>6.9489542538000002</c:v>
                </c:pt>
                <c:pt idx="3383">
                  <c:v>6.9489542538000002</c:v>
                </c:pt>
                <c:pt idx="3384">
                  <c:v>6.9489542538000002</c:v>
                </c:pt>
                <c:pt idx="3385">
                  <c:v>6.9461225690999999</c:v>
                </c:pt>
                <c:pt idx="3386">
                  <c:v>6.9461225690999999</c:v>
                </c:pt>
                <c:pt idx="3387">
                  <c:v>6.9461225690999999</c:v>
                </c:pt>
                <c:pt idx="3388">
                  <c:v>6.9461225690999999</c:v>
                </c:pt>
                <c:pt idx="3389">
                  <c:v>6.9432908843999996</c:v>
                </c:pt>
                <c:pt idx="3390">
                  <c:v>6.9432908843999996</c:v>
                </c:pt>
                <c:pt idx="3391">
                  <c:v>6.9432908843999996</c:v>
                </c:pt>
                <c:pt idx="3392">
                  <c:v>6.9404591996999994</c:v>
                </c:pt>
                <c:pt idx="3393">
                  <c:v>6.9404591996999994</c:v>
                </c:pt>
                <c:pt idx="3394">
                  <c:v>6.9404591996999994</c:v>
                </c:pt>
                <c:pt idx="3395">
                  <c:v>6.9404591996999994</c:v>
                </c:pt>
                <c:pt idx="3396">
                  <c:v>6.937627515</c:v>
                </c:pt>
                <c:pt idx="3397">
                  <c:v>6.937627515</c:v>
                </c:pt>
                <c:pt idx="3398">
                  <c:v>6.937627515</c:v>
                </c:pt>
                <c:pt idx="3399">
                  <c:v>6.937627515</c:v>
                </c:pt>
                <c:pt idx="3400">
                  <c:v>6.9347958302999997</c:v>
                </c:pt>
                <c:pt idx="3401">
                  <c:v>6.9347958302999997</c:v>
                </c:pt>
                <c:pt idx="3402">
                  <c:v>6.9347958302999997</c:v>
                </c:pt>
                <c:pt idx="3403">
                  <c:v>6.9319641456000003</c:v>
                </c:pt>
                <c:pt idx="3404">
                  <c:v>6.9319641456000003</c:v>
                </c:pt>
                <c:pt idx="3405">
                  <c:v>6.9319641456000003</c:v>
                </c:pt>
                <c:pt idx="3406">
                  <c:v>6.9319641456000003</c:v>
                </c:pt>
                <c:pt idx="3407">
                  <c:v>6.9291324608999991</c:v>
                </c:pt>
                <c:pt idx="3408">
                  <c:v>6.9291324608999991</c:v>
                </c:pt>
                <c:pt idx="3409">
                  <c:v>6.9291324608999991</c:v>
                </c:pt>
                <c:pt idx="3410">
                  <c:v>6.9291324608999991</c:v>
                </c:pt>
                <c:pt idx="3411">
                  <c:v>6.9263007761999997</c:v>
                </c:pt>
                <c:pt idx="3412">
                  <c:v>6.9263007761999997</c:v>
                </c:pt>
                <c:pt idx="3413">
                  <c:v>6.9263007761999997</c:v>
                </c:pt>
                <c:pt idx="3414">
                  <c:v>6.9234690914999995</c:v>
                </c:pt>
                <c:pt idx="3415">
                  <c:v>6.9234690914999995</c:v>
                </c:pt>
                <c:pt idx="3416">
                  <c:v>6.9234690914999995</c:v>
                </c:pt>
                <c:pt idx="3417">
                  <c:v>6.9234690914999995</c:v>
                </c:pt>
                <c:pt idx="3418">
                  <c:v>6.9206374068000001</c:v>
                </c:pt>
                <c:pt idx="3419">
                  <c:v>6.9206374068000001</c:v>
                </c:pt>
                <c:pt idx="3420">
                  <c:v>6.9206374068000001</c:v>
                </c:pt>
                <c:pt idx="3421">
                  <c:v>6.9206374068000001</c:v>
                </c:pt>
                <c:pt idx="3422">
                  <c:v>6.9178057220999998</c:v>
                </c:pt>
                <c:pt idx="3423">
                  <c:v>6.9178057220999998</c:v>
                </c:pt>
                <c:pt idx="3424">
                  <c:v>6.9178057220999998</c:v>
                </c:pt>
                <c:pt idx="3425">
                  <c:v>6.9149740373999995</c:v>
                </c:pt>
                <c:pt idx="3426">
                  <c:v>6.9149740373999995</c:v>
                </c:pt>
                <c:pt idx="3427">
                  <c:v>6.9149740373999995</c:v>
                </c:pt>
                <c:pt idx="3428">
                  <c:v>6.9149740373999995</c:v>
                </c:pt>
                <c:pt idx="3429">
                  <c:v>6.9121423526999992</c:v>
                </c:pt>
                <c:pt idx="3430">
                  <c:v>6.9121423526999992</c:v>
                </c:pt>
                <c:pt idx="3431">
                  <c:v>6.9121423526999992</c:v>
                </c:pt>
                <c:pt idx="3432">
                  <c:v>6.9121423526999992</c:v>
                </c:pt>
                <c:pt idx="3433">
                  <c:v>6.9093106679999998</c:v>
                </c:pt>
                <c:pt idx="3434">
                  <c:v>6.9093106679999998</c:v>
                </c:pt>
                <c:pt idx="3435">
                  <c:v>6.9064789832999995</c:v>
                </c:pt>
                <c:pt idx="3436">
                  <c:v>6.9064789832999995</c:v>
                </c:pt>
                <c:pt idx="3437">
                  <c:v>6.9036472986000001</c:v>
                </c:pt>
                <c:pt idx="3438">
                  <c:v>6.9036472986000001</c:v>
                </c:pt>
                <c:pt idx="3439">
                  <c:v>6.9008156138999999</c:v>
                </c:pt>
                <c:pt idx="3440">
                  <c:v>6.9008156138999999</c:v>
                </c:pt>
                <c:pt idx="3441">
                  <c:v>6.8979839291999996</c:v>
                </c:pt>
                <c:pt idx="3442">
                  <c:v>6.8979839291999996</c:v>
                </c:pt>
                <c:pt idx="3443">
                  <c:v>6.8951522445000002</c:v>
                </c:pt>
                <c:pt idx="3444">
                  <c:v>6.8923205597999999</c:v>
                </c:pt>
                <c:pt idx="3445">
                  <c:v>6.8923205597999999</c:v>
                </c:pt>
                <c:pt idx="3446">
                  <c:v>6.8894888751000005</c:v>
                </c:pt>
                <c:pt idx="3447">
                  <c:v>6.8894888751000005</c:v>
                </c:pt>
                <c:pt idx="3448">
                  <c:v>6.8866571903999994</c:v>
                </c:pt>
                <c:pt idx="3449">
                  <c:v>6.8866571903999994</c:v>
                </c:pt>
                <c:pt idx="3450">
                  <c:v>6.8838255057</c:v>
                </c:pt>
                <c:pt idx="3451">
                  <c:v>6.8838255057</c:v>
                </c:pt>
                <c:pt idx="3452">
                  <c:v>6.8809938209999997</c:v>
                </c:pt>
                <c:pt idx="3453">
                  <c:v>6.8781621363000003</c:v>
                </c:pt>
                <c:pt idx="3454">
                  <c:v>6.8781621363000003</c:v>
                </c:pt>
                <c:pt idx="3455">
                  <c:v>6.8753304516</c:v>
                </c:pt>
                <c:pt idx="3456">
                  <c:v>6.8753304516</c:v>
                </c:pt>
                <c:pt idx="3457">
                  <c:v>6.8724987668999997</c:v>
                </c:pt>
                <c:pt idx="3458">
                  <c:v>6.8724987668999997</c:v>
                </c:pt>
                <c:pt idx="3459">
                  <c:v>6.8696670821999994</c:v>
                </c:pt>
                <c:pt idx="3460">
                  <c:v>6.8696670821999994</c:v>
                </c:pt>
                <c:pt idx="3461">
                  <c:v>6.8668353975</c:v>
                </c:pt>
                <c:pt idx="3462">
                  <c:v>6.8668353975</c:v>
                </c:pt>
                <c:pt idx="3463">
                  <c:v>6.8640037127999998</c:v>
                </c:pt>
                <c:pt idx="3464">
                  <c:v>6.8611720281000004</c:v>
                </c:pt>
                <c:pt idx="3465">
                  <c:v>6.8611720281000004</c:v>
                </c:pt>
                <c:pt idx="3466">
                  <c:v>6.8583403433999992</c:v>
                </c:pt>
                <c:pt idx="3467">
                  <c:v>6.8583403433999992</c:v>
                </c:pt>
                <c:pt idx="3468">
                  <c:v>6.8555086586999998</c:v>
                </c:pt>
                <c:pt idx="3469">
                  <c:v>6.8555086586999998</c:v>
                </c:pt>
                <c:pt idx="3470">
                  <c:v>6.8526769739999995</c:v>
                </c:pt>
                <c:pt idx="3471">
                  <c:v>6.8526769739999995</c:v>
                </c:pt>
                <c:pt idx="3472">
                  <c:v>6.8498452893000001</c:v>
                </c:pt>
                <c:pt idx="3473">
                  <c:v>6.8498452893000001</c:v>
                </c:pt>
                <c:pt idx="3474">
                  <c:v>6.8470136045999999</c:v>
                </c:pt>
                <c:pt idx="3475">
                  <c:v>6.8441819198999996</c:v>
                </c:pt>
                <c:pt idx="3476">
                  <c:v>6.8441819198999996</c:v>
                </c:pt>
                <c:pt idx="3477">
                  <c:v>6.8413502351999993</c:v>
                </c:pt>
                <c:pt idx="3478">
                  <c:v>6.8413502351999993</c:v>
                </c:pt>
                <c:pt idx="3479">
                  <c:v>6.8385185504999999</c:v>
                </c:pt>
                <c:pt idx="3480">
                  <c:v>6.8385185504999999</c:v>
                </c:pt>
                <c:pt idx="3481">
                  <c:v>6.8356868657999996</c:v>
                </c:pt>
                <c:pt idx="3482">
                  <c:v>6.8356868657999996</c:v>
                </c:pt>
                <c:pt idx="3483">
                  <c:v>6.8328551811000002</c:v>
                </c:pt>
                <c:pt idx="3484">
                  <c:v>6.8328551811000002</c:v>
                </c:pt>
                <c:pt idx="3485">
                  <c:v>6.8300234963999991</c:v>
                </c:pt>
                <c:pt idx="3486">
                  <c:v>6.8300234963999991</c:v>
                </c:pt>
                <c:pt idx="3487">
                  <c:v>6.8271918116999997</c:v>
                </c:pt>
                <c:pt idx="3488">
                  <c:v>6.8243601269999994</c:v>
                </c:pt>
                <c:pt idx="3489">
                  <c:v>6.8243601269999994</c:v>
                </c:pt>
                <c:pt idx="3490">
                  <c:v>6.8215284423</c:v>
                </c:pt>
                <c:pt idx="3491">
                  <c:v>6.8215284423</c:v>
                </c:pt>
                <c:pt idx="3492">
                  <c:v>6.8186967575999997</c:v>
                </c:pt>
                <c:pt idx="3493">
                  <c:v>6.8186967575999997</c:v>
                </c:pt>
                <c:pt idx="3494">
                  <c:v>6.8158650728999994</c:v>
                </c:pt>
                <c:pt idx="3495">
                  <c:v>6.8158650728999994</c:v>
                </c:pt>
                <c:pt idx="3496">
                  <c:v>6.8130333882</c:v>
                </c:pt>
                <c:pt idx="3497">
                  <c:v>6.8130333882</c:v>
                </c:pt>
                <c:pt idx="3498">
                  <c:v>6.8102017034999998</c:v>
                </c:pt>
                <c:pt idx="3499">
                  <c:v>6.8073700188000004</c:v>
                </c:pt>
                <c:pt idx="3500">
                  <c:v>6.8073700188000004</c:v>
                </c:pt>
                <c:pt idx="3501">
                  <c:v>6.8045383341000001</c:v>
                </c:pt>
                <c:pt idx="3502">
                  <c:v>6.8045383341000001</c:v>
                </c:pt>
                <c:pt idx="3503">
                  <c:v>6.8017066493999998</c:v>
                </c:pt>
                <c:pt idx="3504">
                  <c:v>6.8017066493999998</c:v>
                </c:pt>
                <c:pt idx="3505">
                  <c:v>6.7988749646999995</c:v>
                </c:pt>
                <c:pt idx="3506">
                  <c:v>6.7988749646999995</c:v>
                </c:pt>
                <c:pt idx="3507">
                  <c:v>6.7960432800000001</c:v>
                </c:pt>
                <c:pt idx="3508">
                  <c:v>6.7960432800000001</c:v>
                </c:pt>
                <c:pt idx="3509">
                  <c:v>6.7932115952999998</c:v>
                </c:pt>
                <c:pt idx="3510">
                  <c:v>6.7932115952999998</c:v>
                </c:pt>
                <c:pt idx="3511">
                  <c:v>6.7903799106000005</c:v>
                </c:pt>
                <c:pt idx="3512">
                  <c:v>6.7875482258999993</c:v>
                </c:pt>
                <c:pt idx="3513">
                  <c:v>6.7875482258999993</c:v>
                </c:pt>
                <c:pt idx="3514">
                  <c:v>6.7847165411999999</c:v>
                </c:pt>
                <c:pt idx="3515">
                  <c:v>6.7847165411999999</c:v>
                </c:pt>
                <c:pt idx="3516">
                  <c:v>6.7818848564999996</c:v>
                </c:pt>
                <c:pt idx="3517">
                  <c:v>6.7818848564999996</c:v>
                </c:pt>
                <c:pt idx="3518">
                  <c:v>6.7790531718000002</c:v>
                </c:pt>
                <c:pt idx="3519">
                  <c:v>6.7790531718000002</c:v>
                </c:pt>
                <c:pt idx="3520">
                  <c:v>6.7762214870999999</c:v>
                </c:pt>
                <c:pt idx="3521">
                  <c:v>6.7762214870999999</c:v>
                </c:pt>
                <c:pt idx="3522">
                  <c:v>6.7733898023999997</c:v>
                </c:pt>
                <c:pt idx="3523">
                  <c:v>6.7733898023999997</c:v>
                </c:pt>
                <c:pt idx="3524">
                  <c:v>6.7705581176999994</c:v>
                </c:pt>
                <c:pt idx="3525">
                  <c:v>6.767726433</c:v>
                </c:pt>
                <c:pt idx="3526">
                  <c:v>6.767726433</c:v>
                </c:pt>
                <c:pt idx="3527">
                  <c:v>6.7648947482999997</c:v>
                </c:pt>
                <c:pt idx="3528">
                  <c:v>6.7648947482999997</c:v>
                </c:pt>
                <c:pt idx="3529">
                  <c:v>6.7620630636000003</c:v>
                </c:pt>
                <c:pt idx="3530">
                  <c:v>6.7620630636000003</c:v>
                </c:pt>
                <c:pt idx="3531">
                  <c:v>6.7592313788999991</c:v>
                </c:pt>
                <c:pt idx="3532">
                  <c:v>6.7592313788999991</c:v>
                </c:pt>
                <c:pt idx="3533">
                  <c:v>6.7563996941999998</c:v>
                </c:pt>
                <c:pt idx="3534">
                  <c:v>6.7563996941999998</c:v>
                </c:pt>
                <c:pt idx="3535">
                  <c:v>6.7535680094999995</c:v>
                </c:pt>
                <c:pt idx="3536">
                  <c:v>6.7535680094999995</c:v>
                </c:pt>
                <c:pt idx="3537">
                  <c:v>6.7507363248000001</c:v>
                </c:pt>
                <c:pt idx="3538">
                  <c:v>6.7479046400999998</c:v>
                </c:pt>
                <c:pt idx="3539">
                  <c:v>6.7479046400999998</c:v>
                </c:pt>
                <c:pt idx="3540">
                  <c:v>6.7450729553999995</c:v>
                </c:pt>
                <c:pt idx="3541">
                  <c:v>6.7450729553999995</c:v>
                </c:pt>
                <c:pt idx="3542">
                  <c:v>6.7422412706999992</c:v>
                </c:pt>
                <c:pt idx="3543">
                  <c:v>6.7422412706999992</c:v>
                </c:pt>
                <c:pt idx="3544">
                  <c:v>6.7394095859999998</c:v>
                </c:pt>
                <c:pt idx="3545">
                  <c:v>6.7394095859999998</c:v>
                </c:pt>
                <c:pt idx="3546">
                  <c:v>6.7365779012999996</c:v>
                </c:pt>
                <c:pt idx="3547">
                  <c:v>6.7365779012999996</c:v>
                </c:pt>
                <c:pt idx="3548">
                  <c:v>6.7337462166000002</c:v>
                </c:pt>
                <c:pt idx="3549">
                  <c:v>6.7337462166000002</c:v>
                </c:pt>
                <c:pt idx="3550">
                  <c:v>6.7309145318999999</c:v>
                </c:pt>
                <c:pt idx="3551">
                  <c:v>6.7280828471999996</c:v>
                </c:pt>
                <c:pt idx="3552">
                  <c:v>6.7280828471999996</c:v>
                </c:pt>
                <c:pt idx="3553">
                  <c:v>6.7252511625000002</c:v>
                </c:pt>
                <c:pt idx="3554">
                  <c:v>6.7252511625000002</c:v>
                </c:pt>
                <c:pt idx="3555">
                  <c:v>6.7224194777999999</c:v>
                </c:pt>
                <c:pt idx="3556">
                  <c:v>6.7224194777999999</c:v>
                </c:pt>
                <c:pt idx="3557">
                  <c:v>6.7195877931000005</c:v>
                </c:pt>
                <c:pt idx="3558">
                  <c:v>6.7195877931000005</c:v>
                </c:pt>
                <c:pt idx="3559">
                  <c:v>6.7167561083999994</c:v>
                </c:pt>
                <c:pt idx="3560">
                  <c:v>6.7167561083999994</c:v>
                </c:pt>
                <c:pt idx="3561">
                  <c:v>6.7139244237</c:v>
                </c:pt>
                <c:pt idx="3562">
                  <c:v>6.7139244237</c:v>
                </c:pt>
                <c:pt idx="3563">
                  <c:v>6.7110927389999997</c:v>
                </c:pt>
                <c:pt idx="3564">
                  <c:v>6.7110927389999997</c:v>
                </c:pt>
                <c:pt idx="3565">
                  <c:v>6.7082610543000003</c:v>
                </c:pt>
                <c:pt idx="3566">
                  <c:v>6.7054293696</c:v>
                </c:pt>
                <c:pt idx="3567">
                  <c:v>6.7054293696</c:v>
                </c:pt>
                <c:pt idx="3568">
                  <c:v>6.7025976848999997</c:v>
                </c:pt>
                <c:pt idx="3569">
                  <c:v>6.7025976848999997</c:v>
                </c:pt>
                <c:pt idx="3570">
                  <c:v>6.6997660001999995</c:v>
                </c:pt>
                <c:pt idx="3571">
                  <c:v>6.6997660001999995</c:v>
                </c:pt>
                <c:pt idx="3572">
                  <c:v>6.6969343155000001</c:v>
                </c:pt>
                <c:pt idx="3573">
                  <c:v>6.6969343155000001</c:v>
                </c:pt>
                <c:pt idx="3574">
                  <c:v>6.6941026307999998</c:v>
                </c:pt>
                <c:pt idx="3575">
                  <c:v>6.6941026307999998</c:v>
                </c:pt>
                <c:pt idx="3576">
                  <c:v>6.6912709461000004</c:v>
                </c:pt>
                <c:pt idx="3577">
                  <c:v>6.6912709461000004</c:v>
                </c:pt>
                <c:pt idx="3578">
                  <c:v>6.6884392613999992</c:v>
                </c:pt>
                <c:pt idx="3579">
                  <c:v>6.6884392613999992</c:v>
                </c:pt>
                <c:pt idx="3580">
                  <c:v>6.6856075766999998</c:v>
                </c:pt>
                <c:pt idx="3581">
                  <c:v>6.6827758919999996</c:v>
                </c:pt>
                <c:pt idx="3582">
                  <c:v>6.6827758919999996</c:v>
                </c:pt>
                <c:pt idx="3583">
                  <c:v>6.6799442073000002</c:v>
                </c:pt>
                <c:pt idx="3584">
                  <c:v>6.6799442073000002</c:v>
                </c:pt>
                <c:pt idx="3585">
                  <c:v>6.6771125225999999</c:v>
                </c:pt>
                <c:pt idx="3586">
                  <c:v>6.6771125225999999</c:v>
                </c:pt>
                <c:pt idx="3587">
                  <c:v>6.6742808378999996</c:v>
                </c:pt>
                <c:pt idx="3588">
                  <c:v>6.6742808378999996</c:v>
                </c:pt>
                <c:pt idx="3589">
                  <c:v>6.6714491531999993</c:v>
                </c:pt>
                <c:pt idx="3590">
                  <c:v>6.6714491531999993</c:v>
                </c:pt>
                <c:pt idx="3591">
                  <c:v>6.6686174684999999</c:v>
                </c:pt>
                <c:pt idx="3592">
                  <c:v>6.6686174684999999</c:v>
                </c:pt>
                <c:pt idx="3593">
                  <c:v>6.6657857837999996</c:v>
                </c:pt>
                <c:pt idx="3594">
                  <c:v>6.6657857837999996</c:v>
                </c:pt>
                <c:pt idx="3595">
                  <c:v>6.6629540991000002</c:v>
                </c:pt>
                <c:pt idx="3596">
                  <c:v>6.6629540991000002</c:v>
                </c:pt>
                <c:pt idx="3597">
                  <c:v>6.6601224143999991</c:v>
                </c:pt>
                <c:pt idx="3598">
                  <c:v>6.6572907296999997</c:v>
                </c:pt>
                <c:pt idx="3599">
                  <c:v>6.6572907296999997</c:v>
                </c:pt>
                <c:pt idx="3600">
                  <c:v>6.6544590449999994</c:v>
                </c:pt>
                <c:pt idx="3601">
                  <c:v>6.6544590449999994</c:v>
                </c:pt>
                <c:pt idx="3602">
                  <c:v>6.6516273603</c:v>
                </c:pt>
                <c:pt idx="3603">
                  <c:v>6.6516273603</c:v>
                </c:pt>
                <c:pt idx="3604">
                  <c:v>6.6487956755999997</c:v>
                </c:pt>
                <c:pt idx="3605">
                  <c:v>6.6487956755999997</c:v>
                </c:pt>
                <c:pt idx="3606">
                  <c:v>6.6459639908999995</c:v>
                </c:pt>
                <c:pt idx="3607">
                  <c:v>6.6459639908999995</c:v>
                </c:pt>
                <c:pt idx="3608">
                  <c:v>6.6431323062000001</c:v>
                </c:pt>
                <c:pt idx="3609">
                  <c:v>6.6431323062000001</c:v>
                </c:pt>
                <c:pt idx="3610">
                  <c:v>6.6403006214999998</c:v>
                </c:pt>
                <c:pt idx="3611">
                  <c:v>6.6403006214999998</c:v>
                </c:pt>
                <c:pt idx="3612">
                  <c:v>6.6374689368000004</c:v>
                </c:pt>
                <c:pt idx="3613">
                  <c:v>6.6374689368000004</c:v>
                </c:pt>
                <c:pt idx="3614">
                  <c:v>6.6346372521000001</c:v>
                </c:pt>
                <c:pt idx="3615">
                  <c:v>6.6346372521000001</c:v>
                </c:pt>
                <c:pt idx="3616">
                  <c:v>6.6318055673999998</c:v>
                </c:pt>
                <c:pt idx="3617">
                  <c:v>6.6289738826999995</c:v>
                </c:pt>
                <c:pt idx="3618">
                  <c:v>6.6289738826999995</c:v>
                </c:pt>
                <c:pt idx="3619">
                  <c:v>6.6261421980000001</c:v>
                </c:pt>
                <c:pt idx="3620">
                  <c:v>6.6261421980000001</c:v>
                </c:pt>
                <c:pt idx="3621">
                  <c:v>6.6233105132999999</c:v>
                </c:pt>
                <c:pt idx="3622">
                  <c:v>6.6233105132999999</c:v>
                </c:pt>
                <c:pt idx="3623">
                  <c:v>6.6204788286000005</c:v>
                </c:pt>
                <c:pt idx="3624">
                  <c:v>6.6204788286000005</c:v>
                </c:pt>
                <c:pt idx="3625">
                  <c:v>6.6176471438999993</c:v>
                </c:pt>
                <c:pt idx="3626">
                  <c:v>6.6176471438999993</c:v>
                </c:pt>
                <c:pt idx="3627">
                  <c:v>6.6148154591999999</c:v>
                </c:pt>
                <c:pt idx="3628">
                  <c:v>6.6148154591999999</c:v>
                </c:pt>
                <c:pt idx="3629">
                  <c:v>6.6119837744999996</c:v>
                </c:pt>
                <c:pt idx="3630">
                  <c:v>6.6119837744999996</c:v>
                </c:pt>
                <c:pt idx="3631">
                  <c:v>6.6091520898000002</c:v>
                </c:pt>
                <c:pt idx="3632">
                  <c:v>6.6091520898000002</c:v>
                </c:pt>
                <c:pt idx="3633">
                  <c:v>6.6063204051</c:v>
                </c:pt>
                <c:pt idx="3634">
                  <c:v>6.6063204051</c:v>
                </c:pt>
                <c:pt idx="3635">
                  <c:v>6.6034887203999997</c:v>
                </c:pt>
                <c:pt idx="3636">
                  <c:v>6.6006570356999994</c:v>
                </c:pt>
                <c:pt idx="3637">
                  <c:v>6.6006570356999994</c:v>
                </c:pt>
                <c:pt idx="3638">
                  <c:v>6.597825351</c:v>
                </c:pt>
                <c:pt idx="3639">
                  <c:v>6.597825351</c:v>
                </c:pt>
                <c:pt idx="3640">
                  <c:v>6.5949936662999997</c:v>
                </c:pt>
                <c:pt idx="3641">
                  <c:v>6.5949936662999997</c:v>
                </c:pt>
                <c:pt idx="3642">
                  <c:v>6.5921619816000003</c:v>
                </c:pt>
                <c:pt idx="3643">
                  <c:v>6.5921619816000003</c:v>
                </c:pt>
                <c:pt idx="3644">
                  <c:v>6.5893302968999992</c:v>
                </c:pt>
                <c:pt idx="3645">
                  <c:v>6.5893302968999992</c:v>
                </c:pt>
                <c:pt idx="3646">
                  <c:v>6.5864986121999998</c:v>
                </c:pt>
                <c:pt idx="3647">
                  <c:v>6.5864986121999998</c:v>
                </c:pt>
                <c:pt idx="3648">
                  <c:v>6.5836669274999995</c:v>
                </c:pt>
                <c:pt idx="3649">
                  <c:v>6.5836669274999995</c:v>
                </c:pt>
                <c:pt idx="3650">
                  <c:v>6.5808352428000001</c:v>
                </c:pt>
                <c:pt idx="3651">
                  <c:v>6.5808352428000001</c:v>
                </c:pt>
                <c:pt idx="3652">
                  <c:v>6.5780035580999998</c:v>
                </c:pt>
                <c:pt idx="3653">
                  <c:v>6.5780035580999998</c:v>
                </c:pt>
                <c:pt idx="3654">
                  <c:v>6.5751718733999995</c:v>
                </c:pt>
                <c:pt idx="3655">
                  <c:v>6.5751718733999995</c:v>
                </c:pt>
                <c:pt idx="3656">
                  <c:v>6.5723401886999993</c:v>
                </c:pt>
                <c:pt idx="3657">
                  <c:v>6.5695085039999999</c:v>
                </c:pt>
                <c:pt idx="3658">
                  <c:v>6.5695085039999999</c:v>
                </c:pt>
                <c:pt idx="3659">
                  <c:v>6.5666768192999996</c:v>
                </c:pt>
                <c:pt idx="3660">
                  <c:v>6.5666768192999996</c:v>
                </c:pt>
                <c:pt idx="3661">
                  <c:v>6.5638451346000002</c:v>
                </c:pt>
                <c:pt idx="3662">
                  <c:v>6.5638451346000002</c:v>
                </c:pt>
                <c:pt idx="3663">
                  <c:v>6.5610134498999999</c:v>
                </c:pt>
                <c:pt idx="3664">
                  <c:v>6.5610134498999999</c:v>
                </c:pt>
                <c:pt idx="3665">
                  <c:v>6.5581817651999996</c:v>
                </c:pt>
                <c:pt idx="3666">
                  <c:v>6.5581817651999996</c:v>
                </c:pt>
                <c:pt idx="3667">
                  <c:v>6.5553500805000002</c:v>
                </c:pt>
                <c:pt idx="3668">
                  <c:v>6.5553500805000002</c:v>
                </c:pt>
                <c:pt idx="3669">
                  <c:v>6.5525183958</c:v>
                </c:pt>
                <c:pt idx="3670">
                  <c:v>6.5525183958</c:v>
                </c:pt>
                <c:pt idx="3671">
                  <c:v>6.5496867111000006</c:v>
                </c:pt>
                <c:pt idx="3672">
                  <c:v>6.5496867111000006</c:v>
                </c:pt>
                <c:pt idx="3673">
                  <c:v>6.5468550263999994</c:v>
                </c:pt>
                <c:pt idx="3674">
                  <c:v>6.5468550263999994</c:v>
                </c:pt>
                <c:pt idx="3675">
                  <c:v>6.5440233417</c:v>
                </c:pt>
                <c:pt idx="3676">
                  <c:v>6.5440233417</c:v>
                </c:pt>
                <c:pt idx="3677">
                  <c:v>6.5411916569999997</c:v>
                </c:pt>
                <c:pt idx="3678">
                  <c:v>6.5411916569999997</c:v>
                </c:pt>
                <c:pt idx="3679">
                  <c:v>6.5383599723000003</c:v>
                </c:pt>
                <c:pt idx="3680">
                  <c:v>6.5355282876</c:v>
                </c:pt>
                <c:pt idx="3681">
                  <c:v>6.5355282876</c:v>
                </c:pt>
                <c:pt idx="3682">
                  <c:v>6.5326966028999998</c:v>
                </c:pt>
                <c:pt idx="3683">
                  <c:v>6.5326966028999998</c:v>
                </c:pt>
                <c:pt idx="3684">
                  <c:v>6.5298649181999995</c:v>
                </c:pt>
                <c:pt idx="3685">
                  <c:v>6.5298649181999995</c:v>
                </c:pt>
                <c:pt idx="3686">
                  <c:v>6.5270332335000001</c:v>
                </c:pt>
                <c:pt idx="3687">
                  <c:v>6.5270332335000001</c:v>
                </c:pt>
                <c:pt idx="3688">
                  <c:v>6.5242015487999998</c:v>
                </c:pt>
                <c:pt idx="3689">
                  <c:v>6.5242015487999998</c:v>
                </c:pt>
                <c:pt idx="3690">
                  <c:v>6.5213698641000004</c:v>
                </c:pt>
                <c:pt idx="3691">
                  <c:v>6.5213698641000004</c:v>
                </c:pt>
                <c:pt idx="3692">
                  <c:v>6.5185381793999992</c:v>
                </c:pt>
                <c:pt idx="3693">
                  <c:v>6.5185381793999992</c:v>
                </c:pt>
                <c:pt idx="3694">
                  <c:v>6.5157064946999999</c:v>
                </c:pt>
                <c:pt idx="3695">
                  <c:v>6.5157064946999999</c:v>
                </c:pt>
                <c:pt idx="3696">
                  <c:v>6.5128748099999996</c:v>
                </c:pt>
                <c:pt idx="3697">
                  <c:v>6.5128748099999996</c:v>
                </c:pt>
                <c:pt idx="3698">
                  <c:v>6.5100431253000002</c:v>
                </c:pt>
                <c:pt idx="3699">
                  <c:v>6.5100431253000002</c:v>
                </c:pt>
                <c:pt idx="3700">
                  <c:v>6.5072114405999999</c:v>
                </c:pt>
                <c:pt idx="3701">
                  <c:v>6.5072114405999999</c:v>
                </c:pt>
                <c:pt idx="3702">
                  <c:v>6.5043797558999996</c:v>
                </c:pt>
                <c:pt idx="3703">
                  <c:v>6.5043797558999996</c:v>
                </c:pt>
                <c:pt idx="3704">
                  <c:v>6.5015480711999993</c:v>
                </c:pt>
                <c:pt idx="3705">
                  <c:v>6.5015480711999993</c:v>
                </c:pt>
                <c:pt idx="3706">
                  <c:v>6.4987163864999999</c:v>
                </c:pt>
                <c:pt idx="3707">
                  <c:v>6.4987163864999999</c:v>
                </c:pt>
                <c:pt idx="3708">
                  <c:v>6.4958847017999997</c:v>
                </c:pt>
                <c:pt idx="3709">
                  <c:v>6.4930530171000003</c:v>
                </c:pt>
                <c:pt idx="3710">
                  <c:v>6.4930530171000003</c:v>
                </c:pt>
                <c:pt idx="3711">
                  <c:v>6.4902213323999991</c:v>
                </c:pt>
                <c:pt idx="3712">
                  <c:v>6.4902213323999991</c:v>
                </c:pt>
                <c:pt idx="3713">
                  <c:v>6.4873896476999997</c:v>
                </c:pt>
                <c:pt idx="3714">
                  <c:v>6.4873896476999997</c:v>
                </c:pt>
                <c:pt idx="3715">
                  <c:v>6.4845579629999994</c:v>
                </c:pt>
                <c:pt idx="3716">
                  <c:v>6.4845579629999994</c:v>
                </c:pt>
                <c:pt idx="3717">
                  <c:v>6.4817262783</c:v>
                </c:pt>
                <c:pt idx="3718">
                  <c:v>6.4817262783</c:v>
                </c:pt>
                <c:pt idx="3719">
                  <c:v>6.4788945935999998</c:v>
                </c:pt>
                <c:pt idx="3720">
                  <c:v>6.4788945935999998</c:v>
                </c:pt>
                <c:pt idx="3721">
                  <c:v>6.4760629088999995</c:v>
                </c:pt>
                <c:pt idx="3722">
                  <c:v>6.4760629088999995</c:v>
                </c:pt>
                <c:pt idx="3723">
                  <c:v>6.4732312242000001</c:v>
                </c:pt>
                <c:pt idx="3724">
                  <c:v>6.4732312242000001</c:v>
                </c:pt>
                <c:pt idx="3725">
                  <c:v>6.4703995394999998</c:v>
                </c:pt>
                <c:pt idx="3726">
                  <c:v>6.4703995394999998</c:v>
                </c:pt>
                <c:pt idx="3727">
                  <c:v>6.4675678548000004</c:v>
                </c:pt>
                <c:pt idx="3728">
                  <c:v>6.4675678548000004</c:v>
                </c:pt>
                <c:pt idx="3729">
                  <c:v>6.4647361701000001</c:v>
                </c:pt>
                <c:pt idx="3730">
                  <c:v>6.4647361701000001</c:v>
                </c:pt>
                <c:pt idx="3731">
                  <c:v>6.4619044853999998</c:v>
                </c:pt>
                <c:pt idx="3732">
                  <c:v>6.4619044853999998</c:v>
                </c:pt>
                <c:pt idx="3733">
                  <c:v>6.4590728006999996</c:v>
                </c:pt>
                <c:pt idx="3734">
                  <c:v>6.4590728006999996</c:v>
                </c:pt>
                <c:pt idx="3735">
                  <c:v>6.4562411160000002</c:v>
                </c:pt>
                <c:pt idx="3736">
                  <c:v>6.4562411160000002</c:v>
                </c:pt>
                <c:pt idx="3737">
                  <c:v>6.4534094312999999</c:v>
                </c:pt>
                <c:pt idx="3738">
                  <c:v>6.4534094312999999</c:v>
                </c:pt>
                <c:pt idx="3739">
                  <c:v>6.4505777466000005</c:v>
                </c:pt>
                <c:pt idx="3740">
                  <c:v>6.4505777466000005</c:v>
                </c:pt>
                <c:pt idx="3741">
                  <c:v>6.4477460618999993</c:v>
                </c:pt>
                <c:pt idx="3742">
                  <c:v>6.4477460618999993</c:v>
                </c:pt>
                <c:pt idx="3743">
                  <c:v>6.4449143771999999</c:v>
                </c:pt>
                <c:pt idx="3744">
                  <c:v>6.4420826924999997</c:v>
                </c:pt>
                <c:pt idx="3745">
                  <c:v>6.4420826924999997</c:v>
                </c:pt>
                <c:pt idx="3746">
                  <c:v>6.4392510078000003</c:v>
                </c:pt>
                <c:pt idx="3747">
                  <c:v>6.4392510078000003</c:v>
                </c:pt>
                <c:pt idx="3748">
                  <c:v>6.4364193231</c:v>
                </c:pt>
                <c:pt idx="3749">
                  <c:v>6.4364193231</c:v>
                </c:pt>
                <c:pt idx="3750">
                  <c:v>6.4335876383999997</c:v>
                </c:pt>
                <c:pt idx="3751">
                  <c:v>6.4335876383999997</c:v>
                </c:pt>
                <c:pt idx="3752">
                  <c:v>6.4307559536999994</c:v>
                </c:pt>
                <c:pt idx="3753">
                  <c:v>6.4307559536999994</c:v>
                </c:pt>
                <c:pt idx="3754">
                  <c:v>6.427924269</c:v>
                </c:pt>
                <c:pt idx="3755">
                  <c:v>6.427924269</c:v>
                </c:pt>
                <c:pt idx="3756">
                  <c:v>6.4250925842999997</c:v>
                </c:pt>
                <c:pt idx="3757">
                  <c:v>6.4250925842999997</c:v>
                </c:pt>
                <c:pt idx="3758">
                  <c:v>6.4222608996000004</c:v>
                </c:pt>
                <c:pt idx="3759">
                  <c:v>6.4222608996000004</c:v>
                </c:pt>
                <c:pt idx="3760">
                  <c:v>6.4194292148999992</c:v>
                </c:pt>
                <c:pt idx="3761">
                  <c:v>6.4194292148999992</c:v>
                </c:pt>
                <c:pt idx="3762">
                  <c:v>6.4165975301999998</c:v>
                </c:pt>
                <c:pt idx="3763">
                  <c:v>6.4165975301999998</c:v>
                </c:pt>
                <c:pt idx="3764">
                  <c:v>6.4137658454999995</c:v>
                </c:pt>
                <c:pt idx="3765">
                  <c:v>6.4137658454999995</c:v>
                </c:pt>
                <c:pt idx="3766">
                  <c:v>6.4109341608000001</c:v>
                </c:pt>
                <c:pt idx="3767">
                  <c:v>6.4109341608000001</c:v>
                </c:pt>
                <c:pt idx="3768">
                  <c:v>6.4081024760999998</c:v>
                </c:pt>
                <c:pt idx="3769">
                  <c:v>6.4081024760999998</c:v>
                </c:pt>
                <c:pt idx="3770">
                  <c:v>6.4052707913999996</c:v>
                </c:pt>
                <c:pt idx="3771">
                  <c:v>6.4052707913999996</c:v>
                </c:pt>
                <c:pt idx="3772">
                  <c:v>6.4024391066999993</c:v>
                </c:pt>
                <c:pt idx="3773">
                  <c:v>6.4024391066999993</c:v>
                </c:pt>
                <c:pt idx="3774">
                  <c:v>6.3996074219999999</c:v>
                </c:pt>
                <c:pt idx="3775">
                  <c:v>6.3996074219999999</c:v>
                </c:pt>
                <c:pt idx="3776">
                  <c:v>6.3967757372999996</c:v>
                </c:pt>
                <c:pt idx="3777">
                  <c:v>6.3967757372999996</c:v>
                </c:pt>
                <c:pt idx="3778">
                  <c:v>6.3939440526000002</c:v>
                </c:pt>
                <c:pt idx="3779">
                  <c:v>6.3939440526000002</c:v>
                </c:pt>
                <c:pt idx="3780">
                  <c:v>6.3911123678999999</c:v>
                </c:pt>
                <c:pt idx="3781">
                  <c:v>6.3911123678999999</c:v>
                </c:pt>
                <c:pt idx="3782">
                  <c:v>6.3882806831999996</c:v>
                </c:pt>
                <c:pt idx="3783">
                  <c:v>6.3882806831999996</c:v>
                </c:pt>
                <c:pt idx="3784">
                  <c:v>6.3854489985000003</c:v>
                </c:pt>
                <c:pt idx="3785">
                  <c:v>6.3854489985000003</c:v>
                </c:pt>
                <c:pt idx="3786">
                  <c:v>6.3826173138</c:v>
                </c:pt>
                <c:pt idx="3787">
                  <c:v>6.3826173138</c:v>
                </c:pt>
                <c:pt idx="3788">
                  <c:v>6.3797856290999997</c:v>
                </c:pt>
                <c:pt idx="3789">
                  <c:v>6.3797856290999997</c:v>
                </c:pt>
                <c:pt idx="3790">
                  <c:v>6.3769539443999994</c:v>
                </c:pt>
                <c:pt idx="3791">
                  <c:v>6.3769539443999994</c:v>
                </c:pt>
                <c:pt idx="3792">
                  <c:v>6.3741222597</c:v>
                </c:pt>
                <c:pt idx="3793">
                  <c:v>6.3741222597</c:v>
                </c:pt>
                <c:pt idx="3794">
                  <c:v>6.3712905749999997</c:v>
                </c:pt>
                <c:pt idx="3795">
                  <c:v>6.3712905749999997</c:v>
                </c:pt>
                <c:pt idx="3796">
                  <c:v>6.3684588903000003</c:v>
                </c:pt>
                <c:pt idx="3797">
                  <c:v>6.3684588903000003</c:v>
                </c:pt>
                <c:pt idx="3798">
                  <c:v>6.3656272056000001</c:v>
                </c:pt>
                <c:pt idx="3799">
                  <c:v>6.3627955208999998</c:v>
                </c:pt>
                <c:pt idx="3800">
                  <c:v>6.3627955208999998</c:v>
                </c:pt>
                <c:pt idx="3801">
                  <c:v>6.3599638361999995</c:v>
                </c:pt>
                <c:pt idx="3802">
                  <c:v>6.3599638361999995</c:v>
                </c:pt>
                <c:pt idx="3803">
                  <c:v>6.3571321515000001</c:v>
                </c:pt>
                <c:pt idx="3804">
                  <c:v>6.3571321515000001</c:v>
                </c:pt>
                <c:pt idx="3805">
                  <c:v>6.3543004667999998</c:v>
                </c:pt>
                <c:pt idx="3806">
                  <c:v>6.3543004667999998</c:v>
                </c:pt>
                <c:pt idx="3807">
                  <c:v>6.3514687821000004</c:v>
                </c:pt>
                <c:pt idx="3808">
                  <c:v>6.3514687821000004</c:v>
                </c:pt>
                <c:pt idx="3809">
                  <c:v>6.3486370973999993</c:v>
                </c:pt>
                <c:pt idx="3810">
                  <c:v>6.3486370973999993</c:v>
                </c:pt>
                <c:pt idx="3811">
                  <c:v>6.3458054126999999</c:v>
                </c:pt>
                <c:pt idx="3812">
                  <c:v>6.3458054126999999</c:v>
                </c:pt>
                <c:pt idx="3813">
                  <c:v>6.3429737279999996</c:v>
                </c:pt>
                <c:pt idx="3814">
                  <c:v>6.3429737279999996</c:v>
                </c:pt>
                <c:pt idx="3815">
                  <c:v>6.3401420433000002</c:v>
                </c:pt>
                <c:pt idx="3816">
                  <c:v>6.3401420433000002</c:v>
                </c:pt>
                <c:pt idx="3817">
                  <c:v>6.3373103585999999</c:v>
                </c:pt>
                <c:pt idx="3818">
                  <c:v>6.3373103585999999</c:v>
                </c:pt>
                <c:pt idx="3819">
                  <c:v>6.3344786738999996</c:v>
                </c:pt>
                <c:pt idx="3820">
                  <c:v>6.3344786738999996</c:v>
                </c:pt>
                <c:pt idx="3821">
                  <c:v>6.3316469891999994</c:v>
                </c:pt>
                <c:pt idx="3822">
                  <c:v>6.3316469891999994</c:v>
                </c:pt>
                <c:pt idx="3823">
                  <c:v>6.3288153045</c:v>
                </c:pt>
                <c:pt idx="3824">
                  <c:v>6.3288153045</c:v>
                </c:pt>
                <c:pt idx="3825">
                  <c:v>6.3259836197999997</c:v>
                </c:pt>
                <c:pt idx="3826">
                  <c:v>6.3259836197999997</c:v>
                </c:pt>
                <c:pt idx="3827">
                  <c:v>6.3231519351000003</c:v>
                </c:pt>
                <c:pt idx="3828">
                  <c:v>6.3231519351000003</c:v>
                </c:pt>
                <c:pt idx="3829">
                  <c:v>6.3203202503999991</c:v>
                </c:pt>
                <c:pt idx="3830">
                  <c:v>6.3203202503999991</c:v>
                </c:pt>
                <c:pt idx="3831">
                  <c:v>6.3174885656999997</c:v>
                </c:pt>
                <c:pt idx="3832">
                  <c:v>6.3174885656999997</c:v>
                </c:pt>
                <c:pt idx="3833">
                  <c:v>6.3146568809999994</c:v>
                </c:pt>
                <c:pt idx="3834">
                  <c:v>6.3146568809999994</c:v>
                </c:pt>
                <c:pt idx="3835">
                  <c:v>6.3118251963000001</c:v>
                </c:pt>
                <c:pt idx="3836">
                  <c:v>6.3118251963000001</c:v>
                </c:pt>
                <c:pt idx="3837">
                  <c:v>6.3089935115999998</c:v>
                </c:pt>
                <c:pt idx="3838">
                  <c:v>6.3089935115999998</c:v>
                </c:pt>
                <c:pt idx="3839">
                  <c:v>6.3061618268999995</c:v>
                </c:pt>
                <c:pt idx="3840">
                  <c:v>6.3061618268999995</c:v>
                </c:pt>
                <c:pt idx="3841">
                  <c:v>6.3033301421999992</c:v>
                </c:pt>
                <c:pt idx="3842">
                  <c:v>6.3033301421999992</c:v>
                </c:pt>
                <c:pt idx="3843">
                  <c:v>6.3004984574999998</c:v>
                </c:pt>
                <c:pt idx="3844">
                  <c:v>6.3004984574999998</c:v>
                </c:pt>
                <c:pt idx="3845">
                  <c:v>6.2976667727999995</c:v>
                </c:pt>
                <c:pt idx="3846">
                  <c:v>6.2976667727999995</c:v>
                </c:pt>
                <c:pt idx="3847">
                  <c:v>6.2948350881000001</c:v>
                </c:pt>
                <c:pt idx="3848">
                  <c:v>6.2948350881000001</c:v>
                </c:pt>
                <c:pt idx="3849">
                  <c:v>6.2920034033999999</c:v>
                </c:pt>
                <c:pt idx="3850">
                  <c:v>6.2920034033999999</c:v>
                </c:pt>
                <c:pt idx="3851">
                  <c:v>6.2891717186999996</c:v>
                </c:pt>
                <c:pt idx="3852">
                  <c:v>6.2891717186999996</c:v>
                </c:pt>
                <c:pt idx="3853">
                  <c:v>6.2863400340000002</c:v>
                </c:pt>
                <c:pt idx="3854">
                  <c:v>6.2863400340000002</c:v>
                </c:pt>
                <c:pt idx="3855">
                  <c:v>6.2835083492999999</c:v>
                </c:pt>
                <c:pt idx="3856">
                  <c:v>6.2835083492999999</c:v>
                </c:pt>
                <c:pt idx="3857">
                  <c:v>6.2806766646000005</c:v>
                </c:pt>
                <c:pt idx="3858">
                  <c:v>6.2806766646000005</c:v>
                </c:pt>
                <c:pt idx="3859">
                  <c:v>6.2778449798999993</c:v>
                </c:pt>
                <c:pt idx="3860">
                  <c:v>6.2778449798999993</c:v>
                </c:pt>
                <c:pt idx="3861">
                  <c:v>6.2750132952</c:v>
                </c:pt>
                <c:pt idx="3862">
                  <c:v>6.2750132952</c:v>
                </c:pt>
                <c:pt idx="3863">
                  <c:v>6.2721816104999997</c:v>
                </c:pt>
                <c:pt idx="3864">
                  <c:v>6.2721816104999997</c:v>
                </c:pt>
                <c:pt idx="3865">
                  <c:v>6.2693499258000003</c:v>
                </c:pt>
                <c:pt idx="3866">
                  <c:v>6.2693499258000003</c:v>
                </c:pt>
                <c:pt idx="3867">
                  <c:v>6.2665182411</c:v>
                </c:pt>
                <c:pt idx="3868">
                  <c:v>6.2665182411</c:v>
                </c:pt>
                <c:pt idx="3869">
                  <c:v>6.2636865563999997</c:v>
                </c:pt>
                <c:pt idx="3870">
                  <c:v>6.2636865563999997</c:v>
                </c:pt>
                <c:pt idx="3871">
                  <c:v>6.2608548716999994</c:v>
                </c:pt>
                <c:pt idx="3872">
                  <c:v>6.2608548716999994</c:v>
                </c:pt>
                <c:pt idx="3873">
                  <c:v>6.258023187</c:v>
                </c:pt>
                <c:pt idx="3874">
                  <c:v>6.258023187</c:v>
                </c:pt>
                <c:pt idx="3875">
                  <c:v>6.2551915022999998</c:v>
                </c:pt>
                <c:pt idx="3876">
                  <c:v>6.2551915022999998</c:v>
                </c:pt>
                <c:pt idx="3877">
                  <c:v>6.2523598176000004</c:v>
                </c:pt>
                <c:pt idx="3878">
                  <c:v>6.2523598176000004</c:v>
                </c:pt>
                <c:pt idx="3879">
                  <c:v>6.2495281328999992</c:v>
                </c:pt>
                <c:pt idx="3880">
                  <c:v>6.2495281328999992</c:v>
                </c:pt>
                <c:pt idx="3881">
                  <c:v>6.2466964481999998</c:v>
                </c:pt>
                <c:pt idx="3882">
                  <c:v>6.2466964481999998</c:v>
                </c:pt>
                <c:pt idx="3883">
                  <c:v>6.2438647634999995</c:v>
                </c:pt>
                <c:pt idx="3884">
                  <c:v>6.2438647634999995</c:v>
                </c:pt>
                <c:pt idx="3885">
                  <c:v>6.2410330788000001</c:v>
                </c:pt>
                <c:pt idx="3886">
                  <c:v>6.2410330788000001</c:v>
                </c:pt>
                <c:pt idx="3887">
                  <c:v>6.2382013940999999</c:v>
                </c:pt>
                <c:pt idx="3888">
                  <c:v>6.2382013940999999</c:v>
                </c:pt>
                <c:pt idx="3889">
                  <c:v>6.2353697093999996</c:v>
                </c:pt>
                <c:pt idx="3890">
                  <c:v>6.2353697093999996</c:v>
                </c:pt>
                <c:pt idx="3891">
                  <c:v>6.2325380246999993</c:v>
                </c:pt>
                <c:pt idx="3892">
                  <c:v>6.2325380246999993</c:v>
                </c:pt>
                <c:pt idx="3893">
                  <c:v>6.2297063399999999</c:v>
                </c:pt>
                <c:pt idx="3894">
                  <c:v>6.2297063399999999</c:v>
                </c:pt>
                <c:pt idx="3895">
                  <c:v>6.2268746552999996</c:v>
                </c:pt>
                <c:pt idx="3896">
                  <c:v>6.2268746552999996</c:v>
                </c:pt>
                <c:pt idx="3897">
                  <c:v>6.2240429706000002</c:v>
                </c:pt>
                <c:pt idx="3898">
                  <c:v>6.2240429706000002</c:v>
                </c:pt>
                <c:pt idx="3899">
                  <c:v>6.2212112858999991</c:v>
                </c:pt>
                <c:pt idx="3900">
                  <c:v>6.2212112858999991</c:v>
                </c:pt>
                <c:pt idx="3901">
                  <c:v>6.2183796011999997</c:v>
                </c:pt>
                <c:pt idx="3902">
                  <c:v>6.2183796011999997</c:v>
                </c:pt>
                <c:pt idx="3903">
                  <c:v>6.2155479164999994</c:v>
                </c:pt>
                <c:pt idx="3904">
                  <c:v>6.2155479164999994</c:v>
                </c:pt>
                <c:pt idx="3905">
                  <c:v>6.2155479164999994</c:v>
                </c:pt>
                <c:pt idx="3906">
                  <c:v>6.2127162318</c:v>
                </c:pt>
                <c:pt idx="3907">
                  <c:v>6.2127162318</c:v>
                </c:pt>
                <c:pt idx="3908">
                  <c:v>6.2098845470999997</c:v>
                </c:pt>
                <c:pt idx="3909">
                  <c:v>6.2098845470999997</c:v>
                </c:pt>
                <c:pt idx="3910">
                  <c:v>6.2070528623999994</c:v>
                </c:pt>
                <c:pt idx="3911">
                  <c:v>6.2070528623999994</c:v>
                </c:pt>
                <c:pt idx="3912">
                  <c:v>6.2042211777</c:v>
                </c:pt>
                <c:pt idx="3913">
                  <c:v>6.2042211777</c:v>
                </c:pt>
                <c:pt idx="3914">
                  <c:v>6.2013894929999998</c:v>
                </c:pt>
                <c:pt idx="3915">
                  <c:v>6.2013894929999998</c:v>
                </c:pt>
                <c:pt idx="3916">
                  <c:v>6.1985578083000004</c:v>
                </c:pt>
                <c:pt idx="3917">
                  <c:v>6.1985578083000004</c:v>
                </c:pt>
                <c:pt idx="3918">
                  <c:v>6.1957261236000001</c:v>
                </c:pt>
                <c:pt idx="3919">
                  <c:v>6.1957261236000001</c:v>
                </c:pt>
                <c:pt idx="3920">
                  <c:v>6.1928944388999998</c:v>
                </c:pt>
                <c:pt idx="3921">
                  <c:v>6.1928944388999998</c:v>
                </c:pt>
                <c:pt idx="3922">
                  <c:v>6.1900627541999995</c:v>
                </c:pt>
                <c:pt idx="3923">
                  <c:v>6.1900627541999995</c:v>
                </c:pt>
                <c:pt idx="3924">
                  <c:v>6.1872310695000001</c:v>
                </c:pt>
                <c:pt idx="3925">
                  <c:v>6.1872310695000001</c:v>
                </c:pt>
                <c:pt idx="3926">
                  <c:v>6.1843993847999998</c:v>
                </c:pt>
                <c:pt idx="3927">
                  <c:v>6.1843993847999998</c:v>
                </c:pt>
                <c:pt idx="3928">
                  <c:v>6.1815677001000005</c:v>
                </c:pt>
                <c:pt idx="3929">
                  <c:v>6.1815677001000005</c:v>
                </c:pt>
                <c:pt idx="3930">
                  <c:v>6.1787360153999993</c:v>
                </c:pt>
                <c:pt idx="3931">
                  <c:v>6.1787360153999993</c:v>
                </c:pt>
                <c:pt idx="3932">
                  <c:v>6.1759043306999999</c:v>
                </c:pt>
                <c:pt idx="3933">
                  <c:v>6.1759043306999999</c:v>
                </c:pt>
                <c:pt idx="3934">
                  <c:v>6.1730726459999996</c:v>
                </c:pt>
                <c:pt idx="3935">
                  <c:v>6.1730726459999996</c:v>
                </c:pt>
                <c:pt idx="3936">
                  <c:v>6.1702409613000002</c:v>
                </c:pt>
                <c:pt idx="3937">
                  <c:v>6.1702409613000002</c:v>
                </c:pt>
                <c:pt idx="3938">
                  <c:v>6.1674092765999999</c:v>
                </c:pt>
                <c:pt idx="3939">
                  <c:v>6.1674092765999999</c:v>
                </c:pt>
                <c:pt idx="3940">
                  <c:v>6.1645775918999997</c:v>
                </c:pt>
                <c:pt idx="3941">
                  <c:v>6.1645775918999997</c:v>
                </c:pt>
                <c:pt idx="3942">
                  <c:v>6.1617459071999994</c:v>
                </c:pt>
                <c:pt idx="3943">
                  <c:v>6.1617459071999994</c:v>
                </c:pt>
                <c:pt idx="3944">
                  <c:v>6.1589142225</c:v>
                </c:pt>
                <c:pt idx="3945">
                  <c:v>6.1589142225</c:v>
                </c:pt>
                <c:pt idx="3946">
                  <c:v>6.1560825377999997</c:v>
                </c:pt>
                <c:pt idx="3947">
                  <c:v>6.1560825377999997</c:v>
                </c:pt>
                <c:pt idx="3948">
                  <c:v>6.1532508531000003</c:v>
                </c:pt>
                <c:pt idx="3949">
                  <c:v>6.1532508531000003</c:v>
                </c:pt>
                <c:pt idx="3950">
                  <c:v>6.1504191683999991</c:v>
                </c:pt>
                <c:pt idx="3951">
                  <c:v>6.1504191683999991</c:v>
                </c:pt>
                <c:pt idx="3952">
                  <c:v>6.1475874836999997</c:v>
                </c:pt>
                <c:pt idx="3953">
                  <c:v>6.1475874836999997</c:v>
                </c:pt>
                <c:pt idx="3954">
                  <c:v>6.1447557989999995</c:v>
                </c:pt>
                <c:pt idx="3955">
                  <c:v>6.1447557989999995</c:v>
                </c:pt>
                <c:pt idx="3956">
                  <c:v>6.1419241143000001</c:v>
                </c:pt>
                <c:pt idx="3957">
                  <c:v>6.1419241143000001</c:v>
                </c:pt>
                <c:pt idx="3958">
                  <c:v>6.1390924295999998</c:v>
                </c:pt>
                <c:pt idx="3959">
                  <c:v>6.1390924295999998</c:v>
                </c:pt>
                <c:pt idx="3960">
                  <c:v>6.1390924295999998</c:v>
                </c:pt>
                <c:pt idx="3961">
                  <c:v>6.1362607448999995</c:v>
                </c:pt>
                <c:pt idx="3962">
                  <c:v>6.1362607448999995</c:v>
                </c:pt>
                <c:pt idx="3963">
                  <c:v>6.1334290601999992</c:v>
                </c:pt>
                <c:pt idx="3964">
                  <c:v>6.1334290601999992</c:v>
                </c:pt>
                <c:pt idx="3965">
                  <c:v>6.1305973754999998</c:v>
                </c:pt>
                <c:pt idx="3966">
                  <c:v>6.1305973754999998</c:v>
                </c:pt>
                <c:pt idx="3967">
                  <c:v>6.1277656907999996</c:v>
                </c:pt>
                <c:pt idx="3968">
                  <c:v>6.1277656907999996</c:v>
                </c:pt>
                <c:pt idx="3969">
                  <c:v>6.1249340061000002</c:v>
                </c:pt>
                <c:pt idx="3970">
                  <c:v>6.1249340061000002</c:v>
                </c:pt>
                <c:pt idx="3971">
                  <c:v>6.1221023213999999</c:v>
                </c:pt>
                <c:pt idx="3972">
                  <c:v>6.1221023213999999</c:v>
                </c:pt>
                <c:pt idx="3973">
                  <c:v>6.1192706366999996</c:v>
                </c:pt>
                <c:pt idx="3974">
                  <c:v>6.1192706366999996</c:v>
                </c:pt>
                <c:pt idx="3975">
                  <c:v>6.1164389520000002</c:v>
                </c:pt>
                <c:pt idx="3976">
                  <c:v>6.1164389520000002</c:v>
                </c:pt>
                <c:pt idx="3977">
                  <c:v>6.1136072672999999</c:v>
                </c:pt>
                <c:pt idx="3978">
                  <c:v>6.1136072672999999</c:v>
                </c:pt>
                <c:pt idx="3979">
                  <c:v>6.1107755826000005</c:v>
                </c:pt>
                <c:pt idx="3980">
                  <c:v>6.1107755826000005</c:v>
                </c:pt>
                <c:pt idx="3981">
                  <c:v>6.1079438978999994</c:v>
                </c:pt>
                <c:pt idx="3982">
                  <c:v>6.1079438978999994</c:v>
                </c:pt>
                <c:pt idx="3983">
                  <c:v>6.1051122132</c:v>
                </c:pt>
                <c:pt idx="3984">
                  <c:v>6.1051122132</c:v>
                </c:pt>
                <c:pt idx="3985">
                  <c:v>6.1022805284999997</c:v>
                </c:pt>
                <c:pt idx="3986">
                  <c:v>6.1022805284999997</c:v>
                </c:pt>
                <c:pt idx="3987">
                  <c:v>6.0994488438000003</c:v>
                </c:pt>
                <c:pt idx="3988">
                  <c:v>6.0994488438000003</c:v>
                </c:pt>
                <c:pt idx="3989">
                  <c:v>6.0966171591</c:v>
                </c:pt>
                <c:pt idx="3990">
                  <c:v>6.0966171591</c:v>
                </c:pt>
                <c:pt idx="3991">
                  <c:v>6.0937854743999997</c:v>
                </c:pt>
                <c:pt idx="3992">
                  <c:v>6.0937854743999997</c:v>
                </c:pt>
                <c:pt idx="3993">
                  <c:v>6.0909537896999995</c:v>
                </c:pt>
                <c:pt idx="3994">
                  <c:v>6.0909537896999995</c:v>
                </c:pt>
                <c:pt idx="3995">
                  <c:v>6.0909537896999995</c:v>
                </c:pt>
                <c:pt idx="3996">
                  <c:v>6.0881221050000001</c:v>
                </c:pt>
                <c:pt idx="3997">
                  <c:v>6.0881221050000001</c:v>
                </c:pt>
                <c:pt idx="3998">
                  <c:v>6.0852904202999998</c:v>
                </c:pt>
                <c:pt idx="3999">
                  <c:v>6.0852904202999998</c:v>
                </c:pt>
                <c:pt idx="4000">
                  <c:v>6.0824587356000004</c:v>
                </c:pt>
                <c:pt idx="4001">
                  <c:v>6.0824587356000004</c:v>
                </c:pt>
                <c:pt idx="4002">
                  <c:v>6.0796270508999992</c:v>
                </c:pt>
                <c:pt idx="4003">
                  <c:v>6.0796270508999992</c:v>
                </c:pt>
                <c:pt idx="4004">
                  <c:v>6.0767953661999998</c:v>
                </c:pt>
                <c:pt idx="4005">
                  <c:v>6.0767953661999998</c:v>
                </c:pt>
                <c:pt idx="4006">
                  <c:v>6.0739636814999995</c:v>
                </c:pt>
                <c:pt idx="4007">
                  <c:v>6.0739636814999995</c:v>
                </c:pt>
                <c:pt idx="4008">
                  <c:v>6.0711319968000002</c:v>
                </c:pt>
                <c:pt idx="4009">
                  <c:v>6.0711319968000002</c:v>
                </c:pt>
                <c:pt idx="4010">
                  <c:v>6.0683003120999999</c:v>
                </c:pt>
                <c:pt idx="4011">
                  <c:v>6.0683003120999999</c:v>
                </c:pt>
                <c:pt idx="4012">
                  <c:v>6.0654686273999996</c:v>
                </c:pt>
                <c:pt idx="4013">
                  <c:v>6.0654686273999996</c:v>
                </c:pt>
                <c:pt idx="4014">
                  <c:v>6.0626369426999993</c:v>
                </c:pt>
                <c:pt idx="4015">
                  <c:v>6.0626369426999993</c:v>
                </c:pt>
                <c:pt idx="4016">
                  <c:v>6.0598052579999999</c:v>
                </c:pt>
                <c:pt idx="4017">
                  <c:v>6.0598052579999999</c:v>
                </c:pt>
                <c:pt idx="4018">
                  <c:v>6.0569735732999996</c:v>
                </c:pt>
                <c:pt idx="4019">
                  <c:v>6.0569735732999996</c:v>
                </c:pt>
                <c:pt idx="4020">
                  <c:v>6.0541418886000002</c:v>
                </c:pt>
                <c:pt idx="4021">
                  <c:v>6.0541418886000002</c:v>
                </c:pt>
                <c:pt idx="4022">
                  <c:v>6.0513102038999991</c:v>
                </c:pt>
                <c:pt idx="4023">
                  <c:v>6.0513102038999991</c:v>
                </c:pt>
                <c:pt idx="4024">
                  <c:v>6.0513102038999991</c:v>
                </c:pt>
                <c:pt idx="4025">
                  <c:v>6.0484785191999997</c:v>
                </c:pt>
                <c:pt idx="4026">
                  <c:v>6.0484785191999997</c:v>
                </c:pt>
                <c:pt idx="4027">
                  <c:v>6.0456468344999994</c:v>
                </c:pt>
                <c:pt idx="4028">
                  <c:v>6.0456468344999994</c:v>
                </c:pt>
                <c:pt idx="4029">
                  <c:v>6.0428151498</c:v>
                </c:pt>
                <c:pt idx="4030">
                  <c:v>6.0428151498</c:v>
                </c:pt>
                <c:pt idx="4031">
                  <c:v>6.0399834650999997</c:v>
                </c:pt>
                <c:pt idx="4032">
                  <c:v>6.0371517803999994</c:v>
                </c:pt>
                <c:pt idx="4033">
                  <c:v>6.0343200957000001</c:v>
                </c:pt>
                <c:pt idx="4034">
                  <c:v>6.0286567263000004</c:v>
                </c:pt>
                <c:pt idx="4035">
                  <c:v>6.0258250416000001</c:v>
                </c:pt>
                <c:pt idx="4036">
                  <c:v>6.0201616721999995</c:v>
                </c:pt>
                <c:pt idx="4037">
                  <c:v>6.0173299875000001</c:v>
                </c:pt>
                <c:pt idx="4038">
                  <c:v>6.0116666181000005</c:v>
                </c:pt>
                <c:pt idx="4039">
                  <c:v>6.0088349333999993</c:v>
                </c:pt>
                <c:pt idx="4040">
                  <c:v>6.0060032486999999</c:v>
                </c:pt>
                <c:pt idx="4041">
                  <c:v>6.0003398793000002</c:v>
                </c:pt>
                <c:pt idx="4042">
                  <c:v>5.9975081946</c:v>
                </c:pt>
                <c:pt idx="4043">
                  <c:v>5.9918448251999994</c:v>
                </c:pt>
                <c:pt idx="4044">
                  <c:v>5.9890131405</c:v>
                </c:pt>
                <c:pt idx="4045">
                  <c:v>5.9833497711000003</c:v>
                </c:pt>
                <c:pt idx="4046">
                  <c:v>5.9805180863999992</c:v>
                </c:pt>
                <c:pt idx="4047">
                  <c:v>5.9776864016999998</c:v>
                </c:pt>
                <c:pt idx="4048">
                  <c:v>5.9720230323000001</c:v>
                </c:pt>
                <c:pt idx="4049">
                  <c:v>5.9691913475999998</c:v>
                </c:pt>
                <c:pt idx="4050">
                  <c:v>5.9635279781999992</c:v>
                </c:pt>
                <c:pt idx="4051">
                  <c:v>5.9606962934999999</c:v>
                </c:pt>
                <c:pt idx="4052">
                  <c:v>5.9550329241000002</c:v>
                </c:pt>
                <c:pt idx="4053">
                  <c:v>5.9522012393999999</c:v>
                </c:pt>
                <c:pt idx="4054">
                  <c:v>5.9493695546999996</c:v>
                </c:pt>
                <c:pt idx="4055">
                  <c:v>5.9437061852999999</c:v>
                </c:pt>
                <c:pt idx="4056">
                  <c:v>5.9408745006000006</c:v>
                </c:pt>
                <c:pt idx="4057">
                  <c:v>5.9352111312</c:v>
                </c:pt>
                <c:pt idx="4058">
                  <c:v>5.9323794464999997</c:v>
                </c:pt>
                <c:pt idx="4059">
                  <c:v>5.9295477618000003</c:v>
                </c:pt>
                <c:pt idx="4060">
                  <c:v>5.9238843923999998</c:v>
                </c:pt>
                <c:pt idx="4061">
                  <c:v>5.9210527076999995</c:v>
                </c:pt>
                <c:pt idx="4062">
                  <c:v>5.9153893382999998</c:v>
                </c:pt>
                <c:pt idx="4063">
                  <c:v>5.9125576536000004</c:v>
                </c:pt>
                <c:pt idx="4064">
                  <c:v>5.9068942841999998</c:v>
                </c:pt>
                <c:pt idx="4065">
                  <c:v>5.9040625994999996</c:v>
                </c:pt>
                <c:pt idx="4066">
                  <c:v>5.9012309148000002</c:v>
                </c:pt>
                <c:pt idx="4067">
                  <c:v>5.8955675453999996</c:v>
                </c:pt>
                <c:pt idx="4068">
                  <c:v>5.8927358606999993</c:v>
                </c:pt>
                <c:pt idx="4069">
                  <c:v>5.8870724912999997</c:v>
                </c:pt>
                <c:pt idx="4070">
                  <c:v>5.8842408066000003</c:v>
                </c:pt>
                <c:pt idx="4071">
                  <c:v>5.8814091218999991</c:v>
                </c:pt>
                <c:pt idx="4072">
                  <c:v>5.8757457524999994</c:v>
                </c:pt>
                <c:pt idx="4073">
                  <c:v>5.8729140678</c:v>
                </c:pt>
                <c:pt idx="4074">
                  <c:v>5.8672506983999995</c:v>
                </c:pt>
                <c:pt idx="4075">
                  <c:v>5.8644190137000001</c:v>
                </c:pt>
                <c:pt idx="4076">
                  <c:v>5.8615873289999998</c:v>
                </c:pt>
                <c:pt idx="4077">
                  <c:v>5.8559239596000001</c:v>
                </c:pt>
                <c:pt idx="4078">
                  <c:v>5.8530922748999998</c:v>
                </c:pt>
                <c:pt idx="4079">
                  <c:v>5.8474289055000002</c:v>
                </c:pt>
                <c:pt idx="4080">
                  <c:v>5.8445972207999999</c:v>
                </c:pt>
                <c:pt idx="4081">
                  <c:v>5.8417655361000005</c:v>
                </c:pt>
                <c:pt idx="4082">
                  <c:v>5.8361021666999999</c:v>
                </c:pt>
                <c:pt idx="4083">
                  <c:v>5.8332704819999996</c:v>
                </c:pt>
                <c:pt idx="4084">
                  <c:v>5.8276071126</c:v>
                </c:pt>
                <c:pt idx="4085">
                  <c:v>5.8247754278999997</c:v>
                </c:pt>
                <c:pt idx="4086">
                  <c:v>5.8219437431999994</c:v>
                </c:pt>
                <c:pt idx="4087">
                  <c:v>5.8162803737999997</c:v>
                </c:pt>
                <c:pt idx="4088">
                  <c:v>5.8134486891000003</c:v>
                </c:pt>
                <c:pt idx="4089">
                  <c:v>5.8106170043999992</c:v>
                </c:pt>
                <c:pt idx="4090">
                  <c:v>5.8049536349999995</c:v>
                </c:pt>
                <c:pt idx="4091">
                  <c:v>5.8021219503000001</c:v>
                </c:pt>
                <c:pt idx="4092">
                  <c:v>5.7964585808999995</c:v>
                </c:pt>
                <c:pt idx="4093">
                  <c:v>5.7936268961999993</c:v>
                </c:pt>
                <c:pt idx="4094">
                  <c:v>5.7907952114999999</c:v>
                </c:pt>
                <c:pt idx="4095">
                  <c:v>5.7851318421000002</c:v>
                </c:pt>
                <c:pt idx="4096">
                  <c:v>5.7823001573999999</c:v>
                </c:pt>
                <c:pt idx="4097">
                  <c:v>5.7766367880000002</c:v>
                </c:pt>
                <c:pt idx="4098">
                  <c:v>5.7738051033</c:v>
                </c:pt>
                <c:pt idx="4099">
                  <c:v>5.7709734186000006</c:v>
                </c:pt>
                <c:pt idx="4100">
                  <c:v>5.7653100492</c:v>
                </c:pt>
                <c:pt idx="4101">
                  <c:v>5.7624783644999997</c:v>
                </c:pt>
                <c:pt idx="4102">
                  <c:v>5.7596466798000003</c:v>
                </c:pt>
                <c:pt idx="4103">
                  <c:v>5.7539833103999998</c:v>
                </c:pt>
                <c:pt idx="4104">
                  <c:v>5.7511516256999995</c:v>
                </c:pt>
                <c:pt idx="4105">
                  <c:v>5.7454882562999998</c:v>
                </c:pt>
                <c:pt idx="4106">
                  <c:v>5.7426565716000004</c:v>
                </c:pt>
                <c:pt idx="4107">
                  <c:v>5.7398248868999993</c:v>
                </c:pt>
                <c:pt idx="4108">
                  <c:v>5.7341615174999996</c:v>
                </c:pt>
                <c:pt idx="4109">
                  <c:v>5.7313298328000002</c:v>
                </c:pt>
                <c:pt idx="4110">
                  <c:v>5.7284981480999999</c:v>
                </c:pt>
                <c:pt idx="4111">
                  <c:v>5.7228347786999993</c:v>
                </c:pt>
                <c:pt idx="4112">
                  <c:v>5.720003094</c:v>
                </c:pt>
                <c:pt idx="4113">
                  <c:v>5.7171714092999997</c:v>
                </c:pt>
                <c:pt idx="4114">
                  <c:v>5.7115080398999991</c:v>
                </c:pt>
                <c:pt idx="4115">
                  <c:v>5.7086763551999997</c:v>
                </c:pt>
                <c:pt idx="4116">
                  <c:v>5.7030129858</c:v>
                </c:pt>
                <c:pt idx="4117">
                  <c:v>5.7001813010999998</c:v>
                </c:pt>
                <c:pt idx="4118">
                  <c:v>5.6973496163999995</c:v>
                </c:pt>
                <c:pt idx="4119">
                  <c:v>5.6916862469999998</c:v>
                </c:pt>
                <c:pt idx="4120">
                  <c:v>5.6888545623000004</c:v>
                </c:pt>
                <c:pt idx="4121">
                  <c:v>5.6860228776000001</c:v>
                </c:pt>
                <c:pt idx="4122">
                  <c:v>5.6803595081999996</c:v>
                </c:pt>
                <c:pt idx="4123">
                  <c:v>5.6775278235000002</c:v>
                </c:pt>
                <c:pt idx="4124">
                  <c:v>5.6746961387999999</c:v>
                </c:pt>
                <c:pt idx="4125">
                  <c:v>5.6690327693999993</c:v>
                </c:pt>
                <c:pt idx="4126">
                  <c:v>5.6662010846999999</c:v>
                </c:pt>
                <c:pt idx="4127">
                  <c:v>5.6633693999999997</c:v>
                </c:pt>
                <c:pt idx="4128">
                  <c:v>5.6577060306</c:v>
                </c:pt>
                <c:pt idx="4129">
                  <c:v>5.6548743458999997</c:v>
                </c:pt>
                <c:pt idx="4130">
                  <c:v>5.6520426611999994</c:v>
                </c:pt>
                <c:pt idx="4131">
                  <c:v>5.6463792917999998</c:v>
                </c:pt>
                <c:pt idx="4132">
                  <c:v>5.6435476071000004</c:v>
                </c:pt>
                <c:pt idx="4133">
                  <c:v>5.6378842376999998</c:v>
                </c:pt>
                <c:pt idx="4134">
                  <c:v>5.6350525529999995</c:v>
                </c:pt>
                <c:pt idx="4135">
                  <c:v>5.6322208683000001</c:v>
                </c:pt>
                <c:pt idx="4136">
                  <c:v>5.6265574988999996</c:v>
                </c:pt>
                <c:pt idx="4137">
                  <c:v>5.6237258141999993</c:v>
                </c:pt>
                <c:pt idx="4138">
                  <c:v>5.6208941294999999</c:v>
                </c:pt>
                <c:pt idx="4139">
                  <c:v>5.6152307601000002</c:v>
                </c:pt>
                <c:pt idx="4140">
                  <c:v>5.6123990753999999</c:v>
                </c:pt>
                <c:pt idx="4141">
                  <c:v>5.6095673906999997</c:v>
                </c:pt>
                <c:pt idx="4142">
                  <c:v>5.6039040213</c:v>
                </c:pt>
                <c:pt idx="4143">
                  <c:v>5.6010723366000006</c:v>
                </c:pt>
                <c:pt idx="4144">
                  <c:v>5.5982406518999994</c:v>
                </c:pt>
                <c:pt idx="4145">
                  <c:v>5.5925772824999997</c:v>
                </c:pt>
                <c:pt idx="4146">
                  <c:v>5.5897455978000004</c:v>
                </c:pt>
                <c:pt idx="4147">
                  <c:v>5.5869139131000001</c:v>
                </c:pt>
                <c:pt idx="4148">
                  <c:v>5.5812505436999995</c:v>
                </c:pt>
                <c:pt idx="4149">
                  <c:v>5.5784188590000001</c:v>
                </c:pt>
                <c:pt idx="4150">
                  <c:v>5.5755871742999998</c:v>
                </c:pt>
                <c:pt idx="4151">
                  <c:v>5.5699238048999993</c:v>
                </c:pt>
                <c:pt idx="4152">
                  <c:v>5.5670921201999999</c:v>
                </c:pt>
                <c:pt idx="4153">
                  <c:v>5.5642604354999996</c:v>
                </c:pt>
                <c:pt idx="4154">
                  <c:v>5.5585970660999999</c:v>
                </c:pt>
                <c:pt idx="4155">
                  <c:v>5.5557653813999996</c:v>
                </c:pt>
                <c:pt idx="4156">
                  <c:v>5.5529336966999994</c:v>
                </c:pt>
                <c:pt idx="4157">
                  <c:v>5.5472703272999997</c:v>
                </c:pt>
                <c:pt idx="4158">
                  <c:v>5.5444386426000003</c:v>
                </c:pt>
                <c:pt idx="4159">
                  <c:v>5.5416069578999991</c:v>
                </c:pt>
                <c:pt idx="4160">
                  <c:v>5.5387752731999997</c:v>
                </c:pt>
                <c:pt idx="4161">
                  <c:v>5.5331119038000001</c:v>
                </c:pt>
                <c:pt idx="4162">
                  <c:v>5.5302802190999998</c:v>
                </c:pt>
                <c:pt idx="4163">
                  <c:v>5.5274485343999995</c:v>
                </c:pt>
                <c:pt idx="4164">
                  <c:v>5.5217851649999998</c:v>
                </c:pt>
                <c:pt idx="4165">
                  <c:v>5.5189534803000004</c:v>
                </c:pt>
                <c:pt idx="4166">
                  <c:v>5.5161217956000002</c:v>
                </c:pt>
                <c:pt idx="4167">
                  <c:v>5.5104584261999996</c:v>
                </c:pt>
                <c:pt idx="4168">
                  <c:v>5.5076267415000002</c:v>
                </c:pt>
                <c:pt idx="4169">
                  <c:v>5.5047950567999999</c:v>
                </c:pt>
                <c:pt idx="4170">
                  <c:v>5.4991316873999994</c:v>
                </c:pt>
                <c:pt idx="4171">
                  <c:v>5.4963000027</c:v>
                </c:pt>
                <c:pt idx="4172">
                  <c:v>5.4934683179999997</c:v>
                </c:pt>
                <c:pt idx="4173">
                  <c:v>5.4878049486</c:v>
                </c:pt>
                <c:pt idx="4174">
                  <c:v>5.4849732638999997</c:v>
                </c:pt>
                <c:pt idx="4175">
                  <c:v>5.4821415791999994</c:v>
                </c:pt>
                <c:pt idx="4176">
                  <c:v>5.4764782097999998</c:v>
                </c:pt>
                <c:pt idx="4177">
                  <c:v>5.4736465251000004</c:v>
                </c:pt>
                <c:pt idx="4178">
                  <c:v>5.4708148403999992</c:v>
                </c:pt>
                <c:pt idx="4179">
                  <c:v>5.4679831556999998</c:v>
                </c:pt>
                <c:pt idx="4180">
                  <c:v>5.4623197863000001</c:v>
                </c:pt>
                <c:pt idx="4181">
                  <c:v>5.4594881015999999</c:v>
                </c:pt>
                <c:pt idx="4182">
                  <c:v>5.4566564168999996</c:v>
                </c:pt>
                <c:pt idx="4183">
                  <c:v>5.4509930474999999</c:v>
                </c:pt>
                <c:pt idx="4184">
                  <c:v>5.4481613627999996</c:v>
                </c:pt>
                <c:pt idx="4185">
                  <c:v>5.4453296781000002</c:v>
                </c:pt>
                <c:pt idx="4186">
                  <c:v>5.4396663086999997</c:v>
                </c:pt>
                <c:pt idx="4187">
                  <c:v>5.4368346239999994</c:v>
                </c:pt>
                <c:pt idx="4188">
                  <c:v>5.4340029393</c:v>
                </c:pt>
                <c:pt idx="4189">
                  <c:v>5.4311712545999997</c:v>
                </c:pt>
                <c:pt idx="4190">
                  <c:v>5.4255078852</c:v>
                </c:pt>
                <c:pt idx="4191">
                  <c:v>5.4226762004999998</c:v>
                </c:pt>
                <c:pt idx="4192">
                  <c:v>5.4198445158000004</c:v>
                </c:pt>
                <c:pt idx="4193">
                  <c:v>5.4141811463999998</c:v>
                </c:pt>
                <c:pt idx="4194">
                  <c:v>5.4113494616999995</c:v>
                </c:pt>
                <c:pt idx="4195">
                  <c:v>5.4085177770000001</c:v>
                </c:pt>
                <c:pt idx="4196">
                  <c:v>5.4056860922999999</c:v>
                </c:pt>
                <c:pt idx="4197">
                  <c:v>5.4000227228999993</c:v>
                </c:pt>
                <c:pt idx="4198">
                  <c:v>5.3971910381999999</c:v>
                </c:pt>
                <c:pt idx="4199">
                  <c:v>5.3943593534999996</c:v>
                </c:pt>
                <c:pt idx="4200">
                  <c:v>5.3886959840999999</c:v>
                </c:pt>
                <c:pt idx="4201">
                  <c:v>5.3858642993999997</c:v>
                </c:pt>
                <c:pt idx="4202">
                  <c:v>5.3830326146999994</c:v>
                </c:pt>
                <c:pt idx="4203">
                  <c:v>5.38020093</c:v>
                </c:pt>
                <c:pt idx="4204">
                  <c:v>5.3745375606000003</c:v>
                </c:pt>
                <c:pt idx="4205">
                  <c:v>5.3717058758999991</c:v>
                </c:pt>
                <c:pt idx="4206">
                  <c:v>5.3688741911999998</c:v>
                </c:pt>
                <c:pt idx="4207">
                  <c:v>5.3632108218000001</c:v>
                </c:pt>
                <c:pt idx="4208">
                  <c:v>5.3603791370999998</c:v>
                </c:pt>
                <c:pt idx="4209">
                  <c:v>5.3575474523999995</c:v>
                </c:pt>
                <c:pt idx="4210">
                  <c:v>5.3547157676999992</c:v>
                </c:pt>
                <c:pt idx="4211">
                  <c:v>5.3490523982999996</c:v>
                </c:pt>
                <c:pt idx="4212">
                  <c:v>5.3462207136000002</c:v>
                </c:pt>
                <c:pt idx="4213">
                  <c:v>5.3433890288999999</c:v>
                </c:pt>
                <c:pt idx="4214">
                  <c:v>5.3377256595000002</c:v>
                </c:pt>
                <c:pt idx="4215">
                  <c:v>5.3348939747999999</c:v>
                </c:pt>
                <c:pt idx="4216">
                  <c:v>5.3320622901000005</c:v>
                </c:pt>
                <c:pt idx="4217">
                  <c:v>5.3292306053999994</c:v>
                </c:pt>
                <c:pt idx="4218">
                  <c:v>5.3235672359999997</c:v>
                </c:pt>
                <c:pt idx="4219">
                  <c:v>5.3207355513000003</c:v>
                </c:pt>
                <c:pt idx="4220">
                  <c:v>5.3179038666</c:v>
                </c:pt>
                <c:pt idx="4221">
                  <c:v>5.3150721818999997</c:v>
                </c:pt>
                <c:pt idx="4222">
                  <c:v>5.3094088125000001</c:v>
                </c:pt>
                <c:pt idx="4223">
                  <c:v>5.3065771277999998</c:v>
                </c:pt>
                <c:pt idx="4224">
                  <c:v>5.3037454431000004</c:v>
                </c:pt>
                <c:pt idx="4225">
                  <c:v>5.3009137583999992</c:v>
                </c:pt>
                <c:pt idx="4226">
                  <c:v>5.2952503889999996</c:v>
                </c:pt>
                <c:pt idx="4227">
                  <c:v>5.2924187043000002</c:v>
                </c:pt>
                <c:pt idx="4228">
                  <c:v>5.2895870195999999</c:v>
                </c:pt>
                <c:pt idx="4229">
                  <c:v>5.2839236501999993</c:v>
                </c:pt>
                <c:pt idx="4230">
                  <c:v>5.2810919654999999</c:v>
                </c:pt>
                <c:pt idx="4231">
                  <c:v>5.2782602807999996</c:v>
                </c:pt>
                <c:pt idx="4232">
                  <c:v>5.2754285961000003</c:v>
                </c:pt>
                <c:pt idx="4233">
                  <c:v>5.2697652266999997</c:v>
                </c:pt>
                <c:pt idx="4234">
                  <c:v>5.2669335419999994</c:v>
                </c:pt>
                <c:pt idx="4235">
                  <c:v>5.2641018573</c:v>
                </c:pt>
                <c:pt idx="4236">
                  <c:v>5.2612701725999997</c:v>
                </c:pt>
                <c:pt idx="4237">
                  <c:v>5.2556068032000001</c:v>
                </c:pt>
                <c:pt idx="4238">
                  <c:v>5.2527751184999998</c:v>
                </c:pt>
                <c:pt idx="4239">
                  <c:v>5.2499434338000004</c:v>
                </c:pt>
                <c:pt idx="4240">
                  <c:v>5.2471117491000001</c:v>
                </c:pt>
                <c:pt idx="4241">
                  <c:v>5.2414483796999995</c:v>
                </c:pt>
                <c:pt idx="4242">
                  <c:v>5.2386166950000002</c:v>
                </c:pt>
                <c:pt idx="4243">
                  <c:v>5.2357850102999999</c:v>
                </c:pt>
                <c:pt idx="4244">
                  <c:v>5.2329533256000005</c:v>
                </c:pt>
                <c:pt idx="4245">
                  <c:v>5.2272899561999999</c:v>
                </c:pt>
                <c:pt idx="4246">
                  <c:v>5.2244582714999996</c:v>
                </c:pt>
                <c:pt idx="4247">
                  <c:v>5.2216265868000002</c:v>
                </c:pt>
                <c:pt idx="4248">
                  <c:v>5.2187949021</c:v>
                </c:pt>
                <c:pt idx="4249">
                  <c:v>5.2131315326999994</c:v>
                </c:pt>
                <c:pt idx="4250">
                  <c:v>5.210299848</c:v>
                </c:pt>
                <c:pt idx="4251">
                  <c:v>5.2074681632999997</c:v>
                </c:pt>
                <c:pt idx="4252">
                  <c:v>5.2046364786000003</c:v>
                </c:pt>
                <c:pt idx="4253">
                  <c:v>5.1989731091999998</c:v>
                </c:pt>
                <c:pt idx="4254">
                  <c:v>5.1961414244999995</c:v>
                </c:pt>
                <c:pt idx="4255">
                  <c:v>5.1933097398000001</c:v>
                </c:pt>
                <c:pt idx="4256">
                  <c:v>5.1904780550999998</c:v>
                </c:pt>
                <c:pt idx="4257">
                  <c:v>5.1876463703999995</c:v>
                </c:pt>
                <c:pt idx="4258">
                  <c:v>5.1819830009999999</c:v>
                </c:pt>
                <c:pt idx="4259">
                  <c:v>5.1791513162999996</c:v>
                </c:pt>
                <c:pt idx="4260">
                  <c:v>5.1763196316000002</c:v>
                </c:pt>
                <c:pt idx="4261">
                  <c:v>5.1734879468999999</c:v>
                </c:pt>
                <c:pt idx="4262">
                  <c:v>5.1678245775000002</c:v>
                </c:pt>
                <c:pt idx="4263">
                  <c:v>5.1649928928</c:v>
                </c:pt>
                <c:pt idx="4264">
                  <c:v>5.1621612081000006</c:v>
                </c:pt>
                <c:pt idx="4265">
                  <c:v>5.1593295233999994</c:v>
                </c:pt>
                <c:pt idx="4266">
                  <c:v>5.1536661539999997</c:v>
                </c:pt>
                <c:pt idx="4267">
                  <c:v>5.1508344693000003</c:v>
                </c:pt>
                <c:pt idx="4268">
                  <c:v>5.1480027846</c:v>
                </c:pt>
                <c:pt idx="4269">
                  <c:v>5.1451710998999998</c:v>
                </c:pt>
                <c:pt idx="4270">
                  <c:v>5.1423394151999995</c:v>
                </c:pt>
                <c:pt idx="4271">
                  <c:v>5.1366760457999998</c:v>
                </c:pt>
                <c:pt idx="4272">
                  <c:v>5.1338443611000004</c:v>
                </c:pt>
                <c:pt idx="4273">
                  <c:v>5.1310126763999993</c:v>
                </c:pt>
                <c:pt idx="4274">
                  <c:v>5.1281809916999999</c:v>
                </c:pt>
                <c:pt idx="4275">
                  <c:v>5.1225176223000002</c:v>
                </c:pt>
                <c:pt idx="4276">
                  <c:v>5.1196859375999999</c:v>
                </c:pt>
                <c:pt idx="4277">
                  <c:v>5.1168542528999996</c:v>
                </c:pt>
                <c:pt idx="4278">
                  <c:v>5.1140225681999993</c:v>
                </c:pt>
                <c:pt idx="4279">
                  <c:v>5.1111908834999999</c:v>
                </c:pt>
                <c:pt idx="4280">
                  <c:v>5.1055275141000003</c:v>
                </c:pt>
                <c:pt idx="4281">
                  <c:v>5.1026958293999991</c:v>
                </c:pt>
                <c:pt idx="4282">
                  <c:v>5.0998641446999997</c:v>
                </c:pt>
                <c:pt idx="4283">
                  <c:v>5.0970324599999994</c:v>
                </c:pt>
                <c:pt idx="4284">
                  <c:v>5.0913690905999998</c:v>
                </c:pt>
                <c:pt idx="4285">
                  <c:v>5.0885374058999995</c:v>
                </c:pt>
                <c:pt idx="4286">
                  <c:v>5.0857057212000001</c:v>
                </c:pt>
                <c:pt idx="4287">
                  <c:v>5.0828740364999998</c:v>
                </c:pt>
                <c:pt idx="4288">
                  <c:v>5.0800423518000004</c:v>
                </c:pt>
                <c:pt idx="4289">
                  <c:v>5.0743789823999998</c:v>
                </c:pt>
                <c:pt idx="4290">
                  <c:v>5.0715472976999996</c:v>
                </c:pt>
                <c:pt idx="4291">
                  <c:v>5.0687156130000002</c:v>
                </c:pt>
                <c:pt idx="4292">
                  <c:v>5.0658839282999999</c:v>
                </c:pt>
                <c:pt idx="4293">
                  <c:v>5.0630522436000005</c:v>
                </c:pt>
                <c:pt idx="4294">
                  <c:v>5.0573888741999999</c:v>
                </c:pt>
                <c:pt idx="4295">
                  <c:v>5.0545571894999997</c:v>
                </c:pt>
                <c:pt idx="4296">
                  <c:v>5.0517255048000003</c:v>
                </c:pt>
                <c:pt idx="4297">
                  <c:v>5.0488938201</c:v>
                </c:pt>
                <c:pt idx="4298">
                  <c:v>5.0460621353999997</c:v>
                </c:pt>
                <c:pt idx="4299">
                  <c:v>5.040398766</c:v>
                </c:pt>
                <c:pt idx="4300">
                  <c:v>5.0375670812999997</c:v>
                </c:pt>
                <c:pt idx="4301">
                  <c:v>5.0347353966000004</c:v>
                </c:pt>
                <c:pt idx="4302">
                  <c:v>5.0319037118999992</c:v>
                </c:pt>
                <c:pt idx="4303">
                  <c:v>5.0290720271999998</c:v>
                </c:pt>
                <c:pt idx="4304">
                  <c:v>5.0234086578000001</c:v>
                </c:pt>
                <c:pt idx="4305">
                  <c:v>5.0205769730999998</c:v>
                </c:pt>
                <c:pt idx="4306">
                  <c:v>5.0092502342999996</c:v>
                </c:pt>
                <c:pt idx="4307">
                  <c:v>4.9950918108</c:v>
                </c:pt>
                <c:pt idx="4308">
                  <c:v>4.9809333873000003</c:v>
                </c:pt>
                <c:pt idx="4309">
                  <c:v>4.9667749637999998</c:v>
                </c:pt>
                <c:pt idx="4310">
                  <c:v>4.9526165403000002</c:v>
                </c:pt>
                <c:pt idx="4311">
                  <c:v>4.9384581167999997</c:v>
                </c:pt>
                <c:pt idx="4312">
                  <c:v>4.9242996933000001</c:v>
                </c:pt>
                <c:pt idx="4313">
                  <c:v>4.9073095851000001</c:v>
                </c:pt>
                <c:pt idx="4314">
                  <c:v>4.8931511616000005</c:v>
                </c:pt>
                <c:pt idx="4315">
                  <c:v>4.8789927381</c:v>
                </c:pt>
                <c:pt idx="4316">
                  <c:v>4.8648343146000004</c:v>
                </c:pt>
                <c:pt idx="4317">
                  <c:v>4.8506758910999999</c:v>
                </c:pt>
                <c:pt idx="4318">
                  <c:v>4.8365174676000002</c:v>
                </c:pt>
                <c:pt idx="4319">
                  <c:v>4.8251907288</c:v>
                </c:pt>
                <c:pt idx="4320">
                  <c:v>4.8110323053000004</c:v>
                </c:pt>
                <c:pt idx="4321">
                  <c:v>4.7968738817999999</c:v>
                </c:pt>
                <c:pt idx="4322">
                  <c:v>4.7827154583000002</c:v>
                </c:pt>
                <c:pt idx="4323">
                  <c:v>4.7685570347999997</c:v>
                </c:pt>
                <c:pt idx="4324">
                  <c:v>4.7543986113000001</c:v>
                </c:pt>
                <c:pt idx="4325">
                  <c:v>4.7402401878000004</c:v>
                </c:pt>
                <c:pt idx="4326">
                  <c:v>4.7260817642999999</c:v>
                </c:pt>
                <c:pt idx="4327">
                  <c:v>4.7119233408000003</c:v>
                </c:pt>
                <c:pt idx="4328">
                  <c:v>4.7005966020000001</c:v>
                </c:pt>
                <c:pt idx="4329">
                  <c:v>4.6864381784999996</c:v>
                </c:pt>
                <c:pt idx="4330">
                  <c:v>4.6722797549999999</c:v>
                </c:pt>
                <c:pt idx="4331">
                  <c:v>4.6581213315000003</c:v>
                </c:pt>
                <c:pt idx="4332">
                  <c:v>4.6439629079999998</c:v>
                </c:pt>
                <c:pt idx="4333">
                  <c:v>4.6326361691999995</c:v>
                </c:pt>
                <c:pt idx="4334">
                  <c:v>4.6184777456999999</c:v>
                </c:pt>
                <c:pt idx="4335">
                  <c:v>4.6043193221999994</c:v>
                </c:pt>
                <c:pt idx="4336">
                  <c:v>4.5929925833999992</c:v>
                </c:pt>
                <c:pt idx="4337">
                  <c:v>4.5788341598999995</c:v>
                </c:pt>
                <c:pt idx="4338">
                  <c:v>4.5646757363999999</c:v>
                </c:pt>
                <c:pt idx="4339">
                  <c:v>4.5533489976000006</c:v>
                </c:pt>
                <c:pt idx="4340">
                  <c:v>4.5391905741</c:v>
                </c:pt>
                <c:pt idx="4341">
                  <c:v>4.5250321506000004</c:v>
                </c:pt>
                <c:pt idx="4342">
                  <c:v>4.5137054118000002</c:v>
                </c:pt>
                <c:pt idx="4343">
                  <c:v>4.4995469882999997</c:v>
                </c:pt>
                <c:pt idx="4344">
                  <c:v>4.4853885648</c:v>
                </c:pt>
                <c:pt idx="4345">
                  <c:v>4.4740618259999998</c:v>
                </c:pt>
                <c:pt idx="4346">
                  <c:v>4.4599034025000002</c:v>
                </c:pt>
                <c:pt idx="4347">
                  <c:v>4.4485766636999999</c:v>
                </c:pt>
                <c:pt idx="4348">
                  <c:v>4.4344182401999994</c:v>
                </c:pt>
                <c:pt idx="4349">
                  <c:v>4.4230915013999992</c:v>
                </c:pt>
                <c:pt idx="4350">
                  <c:v>4.4089330778999996</c:v>
                </c:pt>
                <c:pt idx="4351">
                  <c:v>4.3947746543999999</c:v>
                </c:pt>
                <c:pt idx="4352">
                  <c:v>4.3834479156000006</c:v>
                </c:pt>
                <c:pt idx="4353">
                  <c:v>4.3721211768000003</c:v>
                </c:pt>
                <c:pt idx="4354">
                  <c:v>4.3579627532999998</c:v>
                </c:pt>
                <c:pt idx="4355">
                  <c:v>4.3466360144999996</c:v>
                </c:pt>
                <c:pt idx="4356">
                  <c:v>4.332477591</c:v>
                </c:pt>
                <c:pt idx="4357">
                  <c:v>4.3211508521999997</c:v>
                </c:pt>
                <c:pt idx="4358">
                  <c:v>4.3069924287000001</c:v>
                </c:pt>
                <c:pt idx="4359">
                  <c:v>4.2956656898999999</c:v>
                </c:pt>
                <c:pt idx="4360">
                  <c:v>4.2815072663999993</c:v>
                </c:pt>
                <c:pt idx="4361">
                  <c:v>4.2701805276</c:v>
                </c:pt>
                <c:pt idx="4362">
                  <c:v>4.2588537887999998</c:v>
                </c:pt>
                <c:pt idx="4363">
                  <c:v>4.2446953653000001</c:v>
                </c:pt>
                <c:pt idx="4364">
                  <c:v>4.2333686264999999</c:v>
                </c:pt>
                <c:pt idx="4365">
                  <c:v>4.2220418876999997</c:v>
                </c:pt>
                <c:pt idx="4366">
                  <c:v>4.2078834642</c:v>
                </c:pt>
                <c:pt idx="4367">
                  <c:v>4.1965567253999998</c:v>
                </c:pt>
                <c:pt idx="4368">
                  <c:v>4.1852299866000005</c:v>
                </c:pt>
                <c:pt idx="4369">
                  <c:v>4.1710715630999999</c:v>
                </c:pt>
                <c:pt idx="4370">
                  <c:v>4.1597448242999997</c:v>
                </c:pt>
                <c:pt idx="4371">
                  <c:v>4.1484180854999995</c:v>
                </c:pt>
                <c:pt idx="4372">
                  <c:v>4.1370913467000001</c:v>
                </c:pt>
                <c:pt idx="4373">
                  <c:v>4.1229329231999996</c:v>
                </c:pt>
                <c:pt idx="4374">
                  <c:v>4.1116061843999994</c:v>
                </c:pt>
                <c:pt idx="4375">
                  <c:v>4.1002794456</c:v>
                </c:pt>
                <c:pt idx="4376">
                  <c:v>4.0889527067999998</c:v>
                </c:pt>
                <c:pt idx="4377">
                  <c:v>4.0776259679999995</c:v>
                </c:pt>
                <c:pt idx="4378">
                  <c:v>4.0662992291999993</c:v>
                </c:pt>
                <c:pt idx="4379">
                  <c:v>4.0521408056999997</c:v>
                </c:pt>
                <c:pt idx="4380">
                  <c:v>4.0408140668999994</c:v>
                </c:pt>
                <c:pt idx="4381">
                  <c:v>4.0294873281000001</c:v>
                </c:pt>
                <c:pt idx="4382">
                  <c:v>4.0181605892999999</c:v>
                </c:pt>
                <c:pt idx="4383">
                  <c:v>4.0068338504999996</c:v>
                </c:pt>
                <c:pt idx="4384">
                  <c:v>3.9955071116999998</c:v>
                </c:pt>
                <c:pt idx="4385">
                  <c:v>3.9841803728999996</c:v>
                </c:pt>
                <c:pt idx="4386">
                  <c:v>3.9728536341000003</c:v>
                </c:pt>
                <c:pt idx="4387">
                  <c:v>3.9615268953</c:v>
                </c:pt>
                <c:pt idx="4388">
                  <c:v>3.9473684717999999</c:v>
                </c:pt>
                <c:pt idx="4389">
                  <c:v>3.9360417329999997</c:v>
                </c:pt>
                <c:pt idx="4390">
                  <c:v>3.9247149941999999</c:v>
                </c:pt>
                <c:pt idx="4391">
                  <c:v>3.9133882553999997</c:v>
                </c:pt>
                <c:pt idx="4392">
                  <c:v>3.9020615166000003</c:v>
                </c:pt>
                <c:pt idx="4393">
                  <c:v>3.8907347778000001</c:v>
                </c:pt>
                <c:pt idx="4394">
                  <c:v>3.8794080389999999</c:v>
                </c:pt>
                <c:pt idx="4395">
                  <c:v>3.8680813001999996</c:v>
                </c:pt>
                <c:pt idx="4396">
                  <c:v>3.8567545613999994</c:v>
                </c:pt>
                <c:pt idx="4397">
                  <c:v>3.8482595072999999</c:v>
                </c:pt>
                <c:pt idx="4398">
                  <c:v>3.8369327685000001</c:v>
                </c:pt>
                <c:pt idx="4399">
                  <c:v>3.8256060296999999</c:v>
                </c:pt>
                <c:pt idx="4400">
                  <c:v>3.8142792908999996</c:v>
                </c:pt>
                <c:pt idx="4401">
                  <c:v>3.8029525521000003</c:v>
                </c:pt>
                <c:pt idx="4402">
                  <c:v>3.7916258133</c:v>
                </c:pt>
                <c:pt idx="4403">
                  <c:v>3.7802990744999998</c:v>
                </c:pt>
                <c:pt idx="4404">
                  <c:v>3.7689723356999996</c:v>
                </c:pt>
                <c:pt idx="4405">
                  <c:v>3.7576455968999998</c:v>
                </c:pt>
                <c:pt idx="4406">
                  <c:v>3.7463188581000004</c:v>
                </c:pt>
                <c:pt idx="4407">
                  <c:v>3.737823804</c:v>
                </c:pt>
                <c:pt idx="4408">
                  <c:v>3.7264970651999998</c:v>
                </c:pt>
                <c:pt idx="4409">
                  <c:v>3.6868534793999994</c:v>
                </c:pt>
                <c:pt idx="4410">
                  <c:v>3.6160613618999999</c:v>
                </c:pt>
                <c:pt idx="4411">
                  <c:v>3.5452692444</c:v>
                </c:pt>
                <c:pt idx="4412">
                  <c:v>3.4773088115999999</c:v>
                </c:pt>
                <c:pt idx="4413">
                  <c:v>3.4093483787999999</c:v>
                </c:pt>
                <c:pt idx="4414">
                  <c:v>3.3413879459999998</c:v>
                </c:pt>
                <c:pt idx="4415">
                  <c:v>3.2762591979</c:v>
                </c:pt>
                <c:pt idx="4416">
                  <c:v>3.2139621345</c:v>
                </c:pt>
                <c:pt idx="4417">
                  <c:v>3.1516650710999996</c:v>
                </c:pt>
                <c:pt idx="4418">
                  <c:v>3.0893680076999996</c:v>
                </c:pt>
                <c:pt idx="4419">
                  <c:v>3.029902629</c:v>
                </c:pt>
                <c:pt idx="4420">
                  <c:v>2.9704372503000003</c:v>
                </c:pt>
                <c:pt idx="4421">
                  <c:v>2.9138035563</c:v>
                </c:pt>
                <c:pt idx="4422">
                  <c:v>2.8571698623000001</c:v>
                </c:pt>
                <c:pt idx="4423">
                  <c:v>2.8005361683000003</c:v>
                </c:pt>
                <c:pt idx="4424">
                  <c:v>2.7467341589999998</c:v>
                </c:pt>
                <c:pt idx="4425">
                  <c:v>2.6929321496999998</c:v>
                </c:pt>
                <c:pt idx="4426">
                  <c:v>2.6391301403999998</c:v>
                </c:pt>
                <c:pt idx="4427">
                  <c:v>2.5881598158000001</c:v>
                </c:pt>
                <c:pt idx="4428">
                  <c:v>2.5371894911999999</c:v>
                </c:pt>
                <c:pt idx="4429">
                  <c:v>2.4890508513</c:v>
                </c:pt>
                <c:pt idx="4430">
                  <c:v>2.4409122114000001</c:v>
                </c:pt>
                <c:pt idx="4431">
                  <c:v>2.3927735714999998</c:v>
                </c:pt>
                <c:pt idx="4432">
                  <c:v>2.3474666163000002</c:v>
                </c:pt>
                <c:pt idx="4433">
                  <c:v>2.2993279763999999</c:v>
                </c:pt>
                <c:pt idx="4434">
                  <c:v>2.2568527059000001</c:v>
                </c:pt>
                <c:pt idx="4435">
                  <c:v>2.2115457506999996</c:v>
                </c:pt>
                <c:pt idx="4436">
                  <c:v>2.1690704801999998</c:v>
                </c:pt>
                <c:pt idx="4437">
                  <c:v>2.1265952096999996</c:v>
                </c:pt>
                <c:pt idx="4438">
                  <c:v>2.0841199391999998</c:v>
                </c:pt>
                <c:pt idx="4439">
                  <c:v>2.0444763533999999</c:v>
                </c:pt>
                <c:pt idx="4440">
                  <c:v>2.0048327676</c:v>
                </c:pt>
                <c:pt idx="4441">
                  <c:v>1.9651891818</c:v>
                </c:pt>
                <c:pt idx="4442">
                  <c:v>1.9283772806999997</c:v>
                </c:pt>
                <c:pt idx="4443">
                  <c:v>1.8887336949</c:v>
                </c:pt>
                <c:pt idx="4444">
                  <c:v>1.8519217938000001</c:v>
                </c:pt>
                <c:pt idx="4445">
                  <c:v>1.8179415774000001</c:v>
                </c:pt>
                <c:pt idx="4446">
                  <c:v>1.7811296763</c:v>
                </c:pt>
                <c:pt idx="4447">
                  <c:v>1.7471494598999999</c:v>
                </c:pt>
                <c:pt idx="4448">
                  <c:v>1.7131692434999999</c:v>
                </c:pt>
                <c:pt idx="4449">
                  <c:v>1.6791890270999998</c:v>
                </c:pt>
                <c:pt idx="4450">
                  <c:v>1.6480404954000001</c:v>
                </c:pt>
                <c:pt idx="4451">
                  <c:v>1.614060279</c:v>
                </c:pt>
                <c:pt idx="4452">
                  <c:v>1.5602582697</c:v>
                </c:pt>
                <c:pt idx="4453">
                  <c:v>1.4894661521999999</c:v>
                </c:pt>
                <c:pt idx="4454">
                  <c:v>1.4215057194</c:v>
                </c:pt>
                <c:pt idx="4455">
                  <c:v>1.3563769713</c:v>
                </c:pt>
                <c:pt idx="4456">
                  <c:v>1.2940799079</c:v>
                </c:pt>
                <c:pt idx="4457">
                  <c:v>1.2346145291999999</c:v>
                </c:pt>
                <c:pt idx="4458">
                  <c:v>1.1779808352000001</c:v>
                </c:pt>
                <c:pt idx="4459">
                  <c:v>1.1241788259000001</c:v>
                </c:pt>
                <c:pt idx="4460">
                  <c:v>1.0732085012999999</c:v>
                </c:pt>
                <c:pt idx="4461">
                  <c:v>1.0250698614</c:v>
                </c:pt>
                <c:pt idx="4462">
                  <c:v>0.9769312215</c:v>
                </c:pt>
                <c:pt idx="4463">
                  <c:v>0.93445595100000001</c:v>
                </c:pt>
                <c:pt idx="4464">
                  <c:v>0.89198068050000001</c:v>
                </c:pt>
                <c:pt idx="4465">
                  <c:v>0.84950541000000002</c:v>
                </c:pt>
                <c:pt idx="4466">
                  <c:v>0.81269350889999992</c:v>
                </c:pt>
                <c:pt idx="4467">
                  <c:v>0.77588160779999993</c:v>
                </c:pt>
                <c:pt idx="4468">
                  <c:v>0.73906970670000005</c:v>
                </c:pt>
                <c:pt idx="4469">
                  <c:v>0.7050894902999999</c:v>
                </c:pt>
                <c:pt idx="4470">
                  <c:v>0.67394095860000003</c:v>
                </c:pt>
                <c:pt idx="4471">
                  <c:v>0.64279242689999994</c:v>
                </c:pt>
                <c:pt idx="4472">
                  <c:v>0.61447557990000001</c:v>
                </c:pt>
                <c:pt idx="4473">
                  <c:v>0.58615873289999998</c:v>
                </c:pt>
                <c:pt idx="4474">
                  <c:v>0.55784188589999995</c:v>
                </c:pt>
                <c:pt idx="4475">
                  <c:v>0.53235672359999997</c:v>
                </c:pt>
                <c:pt idx="4476">
                  <c:v>0.50970324599999994</c:v>
                </c:pt>
                <c:pt idx="4477">
                  <c:v>0.48421808370000002</c:v>
                </c:pt>
                <c:pt idx="4478">
                  <c:v>0.46439629079999994</c:v>
                </c:pt>
                <c:pt idx="4479">
                  <c:v>0.44174281319999997</c:v>
                </c:pt>
                <c:pt idx="4480">
                  <c:v>0.4219210203</c:v>
                </c:pt>
                <c:pt idx="4481">
                  <c:v>0.40209922739999998</c:v>
                </c:pt>
                <c:pt idx="4482">
                  <c:v>0.38510911919999996</c:v>
                </c:pt>
                <c:pt idx="4483">
                  <c:v>0.368119011</c:v>
                </c:pt>
                <c:pt idx="4484">
                  <c:v>0.35112890279999998</c:v>
                </c:pt>
                <c:pt idx="4485">
                  <c:v>0.33413879460000001</c:v>
                </c:pt>
                <c:pt idx="4486">
                  <c:v>0.31998037109999999</c:v>
                </c:pt>
                <c:pt idx="4487">
                  <c:v>0.30299026289999997</c:v>
                </c:pt>
                <c:pt idx="4488">
                  <c:v>0.29166352410000002</c:v>
                </c:pt>
                <c:pt idx="4489">
                  <c:v>0.2775051006</c:v>
                </c:pt>
                <c:pt idx="4490">
                  <c:v>0.26334667710000004</c:v>
                </c:pt>
                <c:pt idx="4491">
                  <c:v>0.25201993830000002</c:v>
                </c:pt>
                <c:pt idx="4492">
                  <c:v>0.24069319949999998</c:v>
                </c:pt>
                <c:pt idx="4493">
                  <c:v>0.2293664607</c:v>
                </c:pt>
                <c:pt idx="4494">
                  <c:v>0.22087140659999999</c:v>
                </c:pt>
                <c:pt idx="4495">
                  <c:v>0.2095446678</c:v>
                </c:pt>
                <c:pt idx="4496">
                  <c:v>0.20104961369999999</c:v>
                </c:pt>
                <c:pt idx="4497">
                  <c:v>0.1897228749</c:v>
                </c:pt>
                <c:pt idx="4498">
                  <c:v>0.18122782079999999</c:v>
                </c:pt>
                <c:pt idx="4499">
                  <c:v>0.17273276669999998</c:v>
                </c:pt>
                <c:pt idx="4500">
                  <c:v>0.16706939730000001</c:v>
                </c:pt>
                <c:pt idx="4501">
                  <c:v>0.1585743432</c:v>
                </c:pt>
                <c:pt idx="4502">
                  <c:v>0.15007928909999999</c:v>
                </c:pt>
                <c:pt idx="4503">
                  <c:v>0.14441591969999998</c:v>
                </c:pt>
                <c:pt idx="4504">
                  <c:v>0.1387525503</c:v>
                </c:pt>
                <c:pt idx="4505">
                  <c:v>0.13025749619999999</c:v>
                </c:pt>
                <c:pt idx="4506">
                  <c:v>0.12459412680000001</c:v>
                </c:pt>
                <c:pt idx="4507">
                  <c:v>0.1189307574</c:v>
                </c:pt>
                <c:pt idx="4508">
                  <c:v>0.113267388</c:v>
                </c:pt>
                <c:pt idx="4509">
                  <c:v>0.10760401859999999</c:v>
                </c:pt>
                <c:pt idx="4510">
                  <c:v>0.1047723339</c:v>
                </c:pt>
                <c:pt idx="4511">
                  <c:v>9.9108964499999994E-2</c:v>
                </c:pt>
                <c:pt idx="4512">
                  <c:v>9.3445595099999987E-2</c:v>
                </c:pt>
                <c:pt idx="4513">
                  <c:v>9.0613910399999997E-2</c:v>
                </c:pt>
                <c:pt idx="4514">
                  <c:v>8.4950540999999991E-2</c:v>
                </c:pt>
                <c:pt idx="4515">
                  <c:v>8.2118856300000001E-2</c:v>
                </c:pt>
                <c:pt idx="4516">
                  <c:v>7.9287171599999998E-2</c:v>
                </c:pt>
                <c:pt idx="4517">
                  <c:v>7.3623802200000005E-2</c:v>
                </c:pt>
                <c:pt idx="4518">
                  <c:v>7.0792117500000001E-2</c:v>
                </c:pt>
                <c:pt idx="4519">
                  <c:v>6.7960432799999998E-2</c:v>
                </c:pt>
                <c:pt idx="4520">
                  <c:v>6.5128748099999995E-2</c:v>
                </c:pt>
                <c:pt idx="4521">
                  <c:v>6.2297063400000005E-2</c:v>
                </c:pt>
                <c:pt idx="4522">
                  <c:v>5.9465378700000002E-2</c:v>
                </c:pt>
                <c:pt idx="4523">
                  <c:v>5.6633693999999998E-2</c:v>
                </c:pt>
                <c:pt idx="4524">
                  <c:v>5.3802009299999995E-2</c:v>
                </c:pt>
                <c:pt idx="4525">
                  <c:v>5.0970324599999998E-2</c:v>
                </c:pt>
                <c:pt idx="4526">
                  <c:v>4.8138639899999995E-2</c:v>
                </c:pt>
                <c:pt idx="4527">
                  <c:v>4.8138639899999995E-2</c:v>
                </c:pt>
                <c:pt idx="4528">
                  <c:v>4.5306955199999999E-2</c:v>
                </c:pt>
                <c:pt idx="4529">
                  <c:v>4.2475270499999995E-2</c:v>
                </c:pt>
                <c:pt idx="4530">
                  <c:v>3.9643585799999999E-2</c:v>
                </c:pt>
                <c:pt idx="4531">
                  <c:v>3.9643585799999999E-2</c:v>
                </c:pt>
                <c:pt idx="4532">
                  <c:v>3.6811901100000002E-2</c:v>
                </c:pt>
                <c:pt idx="4533">
                  <c:v>3.6811901100000002E-2</c:v>
                </c:pt>
                <c:pt idx="4534">
                  <c:v>3.3980216399999999E-2</c:v>
                </c:pt>
                <c:pt idx="4535">
                  <c:v>3.1148531700000003E-2</c:v>
                </c:pt>
                <c:pt idx="4536">
                  <c:v>3.1148531700000003E-2</c:v>
                </c:pt>
                <c:pt idx="4537">
                  <c:v>2.8316846999999999E-2</c:v>
                </c:pt>
                <c:pt idx="4538">
                  <c:v>2.8316846999999999E-2</c:v>
                </c:pt>
                <c:pt idx="4539">
                  <c:v>2.5485162299999999E-2</c:v>
                </c:pt>
                <c:pt idx="4540">
                  <c:v>2.5485162299999999E-2</c:v>
                </c:pt>
                <c:pt idx="4541">
                  <c:v>2.5485162299999999E-2</c:v>
                </c:pt>
                <c:pt idx="4542">
                  <c:v>2.2653477599999999E-2</c:v>
                </c:pt>
                <c:pt idx="4543">
                  <c:v>2.2653477599999999E-2</c:v>
                </c:pt>
                <c:pt idx="4544">
                  <c:v>2.2653477599999999E-2</c:v>
                </c:pt>
                <c:pt idx="4545">
                  <c:v>1.9821792899999999E-2</c:v>
                </c:pt>
                <c:pt idx="4546">
                  <c:v>1.9821792899999999E-2</c:v>
                </c:pt>
                <c:pt idx="4547">
                  <c:v>1.9821792899999999E-2</c:v>
                </c:pt>
                <c:pt idx="4548">
                  <c:v>1.6990108199999999E-2</c:v>
                </c:pt>
                <c:pt idx="4549">
                  <c:v>1.6990108199999999E-2</c:v>
                </c:pt>
                <c:pt idx="4550">
                  <c:v>1.6990108199999999E-2</c:v>
                </c:pt>
                <c:pt idx="4551">
                  <c:v>1.41584235E-2</c:v>
                </c:pt>
                <c:pt idx="4552">
                  <c:v>1.41584235E-2</c:v>
                </c:pt>
                <c:pt idx="4553">
                  <c:v>1.41584235E-2</c:v>
                </c:pt>
                <c:pt idx="4554">
                  <c:v>1.41584235E-2</c:v>
                </c:pt>
                <c:pt idx="4555">
                  <c:v>1.13267388E-2</c:v>
                </c:pt>
                <c:pt idx="4556">
                  <c:v>1.13267388E-2</c:v>
                </c:pt>
                <c:pt idx="4557">
                  <c:v>1.13267388E-2</c:v>
                </c:pt>
                <c:pt idx="4558">
                  <c:v>1.13267388E-2</c:v>
                </c:pt>
                <c:pt idx="4559">
                  <c:v>1.13267388E-2</c:v>
                </c:pt>
                <c:pt idx="4560">
                  <c:v>1.13267388E-2</c:v>
                </c:pt>
                <c:pt idx="4561">
                  <c:v>8.4950540999999997E-3</c:v>
                </c:pt>
                <c:pt idx="4562">
                  <c:v>8.4950540999999997E-3</c:v>
                </c:pt>
                <c:pt idx="4563">
                  <c:v>8.4950540999999997E-3</c:v>
                </c:pt>
                <c:pt idx="4564">
                  <c:v>8.4950540999999997E-3</c:v>
                </c:pt>
                <c:pt idx="4565">
                  <c:v>8.4950540999999997E-3</c:v>
                </c:pt>
                <c:pt idx="4566">
                  <c:v>8.4950540999999997E-3</c:v>
                </c:pt>
                <c:pt idx="4567">
                  <c:v>8.4950540999999997E-3</c:v>
                </c:pt>
                <c:pt idx="4568">
                  <c:v>5.6633693999999998E-3</c:v>
                </c:pt>
                <c:pt idx="4569">
                  <c:v>5.6633693999999998E-3</c:v>
                </c:pt>
                <c:pt idx="4570">
                  <c:v>5.6633693999999998E-3</c:v>
                </c:pt>
                <c:pt idx="4571">
                  <c:v>5.6633693999999998E-3</c:v>
                </c:pt>
                <c:pt idx="4572">
                  <c:v>5.6633693999999998E-3</c:v>
                </c:pt>
                <c:pt idx="4573">
                  <c:v>5.6633693999999998E-3</c:v>
                </c:pt>
                <c:pt idx="4574">
                  <c:v>5.6633693999999998E-3</c:v>
                </c:pt>
                <c:pt idx="4575">
                  <c:v>5.6633693999999998E-3</c:v>
                </c:pt>
                <c:pt idx="4576">
                  <c:v>5.6633693999999998E-3</c:v>
                </c:pt>
                <c:pt idx="4577">
                  <c:v>5.6633693999999998E-3</c:v>
                </c:pt>
                <c:pt idx="4578">
                  <c:v>5.6633693999999998E-3</c:v>
                </c:pt>
                <c:pt idx="4579">
                  <c:v>2.8316846999999999E-3</c:v>
                </c:pt>
                <c:pt idx="4580">
                  <c:v>2.8316846999999999E-3</c:v>
                </c:pt>
                <c:pt idx="4581">
                  <c:v>2.8316846999999999E-3</c:v>
                </c:pt>
                <c:pt idx="4582">
                  <c:v>2.8316846999999999E-3</c:v>
                </c:pt>
                <c:pt idx="4583">
                  <c:v>2.8316846999999999E-3</c:v>
                </c:pt>
                <c:pt idx="4584">
                  <c:v>2.8316846999999999E-3</c:v>
                </c:pt>
                <c:pt idx="4585">
                  <c:v>2.8316846999999999E-3</c:v>
                </c:pt>
                <c:pt idx="4586">
                  <c:v>2.8316846999999999E-3</c:v>
                </c:pt>
                <c:pt idx="4587">
                  <c:v>2.8316846999999999E-3</c:v>
                </c:pt>
                <c:pt idx="4588">
                  <c:v>2.8316846999999999E-3</c:v>
                </c:pt>
                <c:pt idx="4589">
                  <c:v>2.8316846999999999E-3</c:v>
                </c:pt>
                <c:pt idx="4590">
                  <c:v>2.8316846999999999E-3</c:v>
                </c:pt>
                <c:pt idx="4591">
                  <c:v>2.8316846999999999E-3</c:v>
                </c:pt>
                <c:pt idx="4592">
                  <c:v>2.8316846999999999E-3</c:v>
                </c:pt>
                <c:pt idx="4593">
                  <c:v>2.8316846999999999E-3</c:v>
                </c:pt>
                <c:pt idx="4594">
                  <c:v>2.8316846999999999E-3</c:v>
                </c:pt>
                <c:pt idx="4595">
                  <c:v>2.8316846999999999E-3</c:v>
                </c:pt>
                <c:pt idx="4596">
                  <c:v>2.8316846999999999E-3</c:v>
                </c:pt>
                <c:pt idx="4597">
                  <c:v>2.8316846999999999E-3</c:v>
                </c:pt>
                <c:pt idx="4598">
                  <c:v>2.8316846999999999E-3</c:v>
                </c:pt>
                <c:pt idx="4599">
                  <c:v>2.8316846999999999E-3</c:v>
                </c:pt>
                <c:pt idx="4600">
                  <c:v>2.8316846999999999E-3</c:v>
                </c:pt>
                <c:pt idx="4601">
                  <c:v>2.8316846999999999E-3</c:v>
                </c:pt>
                <c:pt idx="4602">
                  <c:v>0</c:v>
                </c:pt>
                <c:pt idx="4603">
                  <c:v>0</c:v>
                </c:pt>
                <c:pt idx="4604">
                  <c:v>0</c:v>
                </c:pt>
                <c:pt idx="4605">
                  <c:v>0</c:v>
                </c:pt>
                <c:pt idx="4606">
                  <c:v>0</c:v>
                </c:pt>
                <c:pt idx="4607">
                  <c:v>0</c:v>
                </c:pt>
                <c:pt idx="4608">
                  <c:v>0</c:v>
                </c:pt>
                <c:pt idx="4609">
                  <c:v>0</c:v>
                </c:pt>
                <c:pt idx="4610">
                  <c:v>0</c:v>
                </c:pt>
                <c:pt idx="4611">
                  <c:v>0</c:v>
                </c:pt>
                <c:pt idx="4612">
                  <c:v>0</c:v>
                </c:pt>
                <c:pt idx="4613">
                  <c:v>0</c:v>
                </c:pt>
                <c:pt idx="4614">
                  <c:v>0</c:v>
                </c:pt>
                <c:pt idx="4615">
                  <c:v>0</c:v>
                </c:pt>
                <c:pt idx="4616">
                  <c:v>0</c:v>
                </c:pt>
                <c:pt idx="4617">
                  <c:v>0</c:v>
                </c:pt>
                <c:pt idx="4618">
                  <c:v>0</c:v>
                </c:pt>
                <c:pt idx="4619">
                  <c:v>0</c:v>
                </c:pt>
                <c:pt idx="4620">
                  <c:v>0</c:v>
                </c:pt>
                <c:pt idx="4621">
                  <c:v>0</c:v>
                </c:pt>
                <c:pt idx="4622">
                  <c:v>0</c:v>
                </c:pt>
                <c:pt idx="4623">
                  <c:v>0</c:v>
                </c:pt>
                <c:pt idx="4624">
                  <c:v>0</c:v>
                </c:pt>
                <c:pt idx="4625">
                  <c:v>0</c:v>
                </c:pt>
                <c:pt idx="4626">
                  <c:v>0</c:v>
                </c:pt>
                <c:pt idx="4627">
                  <c:v>0</c:v>
                </c:pt>
                <c:pt idx="4628">
                  <c:v>0</c:v>
                </c:pt>
                <c:pt idx="4629">
                  <c:v>0</c:v>
                </c:pt>
                <c:pt idx="4630">
                  <c:v>0</c:v>
                </c:pt>
                <c:pt idx="4631">
                  <c:v>0</c:v>
                </c:pt>
                <c:pt idx="4632">
                  <c:v>0</c:v>
                </c:pt>
                <c:pt idx="4633">
                  <c:v>0</c:v>
                </c:pt>
                <c:pt idx="4634">
                  <c:v>0</c:v>
                </c:pt>
                <c:pt idx="4635">
                  <c:v>0</c:v>
                </c:pt>
                <c:pt idx="4636">
                  <c:v>0</c:v>
                </c:pt>
                <c:pt idx="4637">
                  <c:v>0</c:v>
                </c:pt>
                <c:pt idx="4638">
                  <c:v>0</c:v>
                </c:pt>
                <c:pt idx="4639">
                  <c:v>0</c:v>
                </c:pt>
                <c:pt idx="4640">
                  <c:v>0</c:v>
                </c:pt>
                <c:pt idx="4641">
                  <c:v>0</c:v>
                </c:pt>
                <c:pt idx="4642">
                  <c:v>0</c:v>
                </c:pt>
                <c:pt idx="4643">
                  <c:v>0</c:v>
                </c:pt>
                <c:pt idx="4644">
                  <c:v>0</c:v>
                </c:pt>
                <c:pt idx="4645">
                  <c:v>0</c:v>
                </c:pt>
                <c:pt idx="4646">
                  <c:v>0</c:v>
                </c:pt>
                <c:pt idx="4647">
                  <c:v>0</c:v>
                </c:pt>
                <c:pt idx="4648">
                  <c:v>0</c:v>
                </c:pt>
                <c:pt idx="4649">
                  <c:v>0</c:v>
                </c:pt>
                <c:pt idx="4650">
                  <c:v>0</c:v>
                </c:pt>
                <c:pt idx="4651">
                  <c:v>0</c:v>
                </c:pt>
                <c:pt idx="4652">
                  <c:v>0</c:v>
                </c:pt>
                <c:pt idx="4653">
                  <c:v>0</c:v>
                </c:pt>
                <c:pt idx="4654">
                  <c:v>0</c:v>
                </c:pt>
                <c:pt idx="4655">
                  <c:v>0</c:v>
                </c:pt>
                <c:pt idx="4656">
                  <c:v>0</c:v>
                </c:pt>
                <c:pt idx="4657">
                  <c:v>0</c:v>
                </c:pt>
                <c:pt idx="4658">
                  <c:v>0</c:v>
                </c:pt>
                <c:pt idx="4659">
                  <c:v>0</c:v>
                </c:pt>
                <c:pt idx="4660">
                  <c:v>0</c:v>
                </c:pt>
                <c:pt idx="4661">
                  <c:v>0</c:v>
                </c:pt>
                <c:pt idx="4662">
                  <c:v>0</c:v>
                </c:pt>
                <c:pt idx="4663">
                  <c:v>0</c:v>
                </c:pt>
                <c:pt idx="4664">
                  <c:v>0</c:v>
                </c:pt>
                <c:pt idx="4665">
                  <c:v>0</c:v>
                </c:pt>
                <c:pt idx="4666">
                  <c:v>0</c:v>
                </c:pt>
                <c:pt idx="4667">
                  <c:v>0</c:v>
                </c:pt>
                <c:pt idx="4668">
                  <c:v>0</c:v>
                </c:pt>
                <c:pt idx="4669">
                  <c:v>0</c:v>
                </c:pt>
                <c:pt idx="4670">
                  <c:v>0</c:v>
                </c:pt>
                <c:pt idx="4671">
                  <c:v>0</c:v>
                </c:pt>
                <c:pt idx="4672">
                  <c:v>0</c:v>
                </c:pt>
                <c:pt idx="4673">
                  <c:v>0</c:v>
                </c:pt>
                <c:pt idx="4674">
                  <c:v>0</c:v>
                </c:pt>
                <c:pt idx="4675">
                  <c:v>0</c:v>
                </c:pt>
                <c:pt idx="4676">
                  <c:v>0</c:v>
                </c:pt>
                <c:pt idx="4677">
                  <c:v>0</c:v>
                </c:pt>
                <c:pt idx="4678">
                  <c:v>0</c:v>
                </c:pt>
                <c:pt idx="4679">
                  <c:v>0</c:v>
                </c:pt>
                <c:pt idx="4680">
                  <c:v>0</c:v>
                </c:pt>
                <c:pt idx="4681">
                  <c:v>0</c:v>
                </c:pt>
                <c:pt idx="4682">
                  <c:v>0</c:v>
                </c:pt>
                <c:pt idx="4683">
                  <c:v>0</c:v>
                </c:pt>
                <c:pt idx="4684">
                  <c:v>0</c:v>
                </c:pt>
                <c:pt idx="4685">
                  <c:v>0</c:v>
                </c:pt>
                <c:pt idx="4686">
                  <c:v>0</c:v>
                </c:pt>
                <c:pt idx="4687">
                  <c:v>0</c:v>
                </c:pt>
                <c:pt idx="4688">
                  <c:v>0</c:v>
                </c:pt>
                <c:pt idx="4689">
                  <c:v>0</c:v>
                </c:pt>
                <c:pt idx="4690">
                  <c:v>0</c:v>
                </c:pt>
                <c:pt idx="4691">
                  <c:v>0</c:v>
                </c:pt>
                <c:pt idx="4692">
                  <c:v>0</c:v>
                </c:pt>
                <c:pt idx="4693">
                  <c:v>0</c:v>
                </c:pt>
                <c:pt idx="4694">
                  <c:v>0</c:v>
                </c:pt>
                <c:pt idx="4695">
                  <c:v>0</c:v>
                </c:pt>
                <c:pt idx="4696">
                  <c:v>0</c:v>
                </c:pt>
                <c:pt idx="4697">
                  <c:v>0</c:v>
                </c:pt>
                <c:pt idx="4698">
                  <c:v>0</c:v>
                </c:pt>
                <c:pt idx="4699">
                  <c:v>0</c:v>
                </c:pt>
                <c:pt idx="4700">
                  <c:v>0</c:v>
                </c:pt>
                <c:pt idx="4701">
                  <c:v>0</c:v>
                </c:pt>
                <c:pt idx="4702">
                  <c:v>0</c:v>
                </c:pt>
                <c:pt idx="4703">
                  <c:v>0</c:v>
                </c:pt>
                <c:pt idx="4704">
                  <c:v>0</c:v>
                </c:pt>
                <c:pt idx="4705">
                  <c:v>0</c:v>
                </c:pt>
                <c:pt idx="4706">
                  <c:v>0</c:v>
                </c:pt>
                <c:pt idx="4707">
                  <c:v>0</c:v>
                </c:pt>
                <c:pt idx="4708">
                  <c:v>0</c:v>
                </c:pt>
                <c:pt idx="4709">
                  <c:v>0</c:v>
                </c:pt>
                <c:pt idx="4710">
                  <c:v>0</c:v>
                </c:pt>
                <c:pt idx="4711">
                  <c:v>0</c:v>
                </c:pt>
                <c:pt idx="4712">
                  <c:v>0</c:v>
                </c:pt>
                <c:pt idx="4713">
                  <c:v>0</c:v>
                </c:pt>
                <c:pt idx="4714">
                  <c:v>0</c:v>
                </c:pt>
                <c:pt idx="4715">
                  <c:v>0</c:v>
                </c:pt>
                <c:pt idx="4716">
                  <c:v>0</c:v>
                </c:pt>
                <c:pt idx="4717">
                  <c:v>0</c:v>
                </c:pt>
                <c:pt idx="4718">
                  <c:v>0</c:v>
                </c:pt>
                <c:pt idx="4719">
                  <c:v>0</c:v>
                </c:pt>
                <c:pt idx="4720">
                  <c:v>0</c:v>
                </c:pt>
                <c:pt idx="4721">
                  <c:v>0</c:v>
                </c:pt>
                <c:pt idx="4722">
                  <c:v>0</c:v>
                </c:pt>
                <c:pt idx="4723">
                  <c:v>0</c:v>
                </c:pt>
                <c:pt idx="4724">
                  <c:v>0</c:v>
                </c:pt>
                <c:pt idx="4725">
                  <c:v>0</c:v>
                </c:pt>
                <c:pt idx="4726">
                  <c:v>0</c:v>
                </c:pt>
                <c:pt idx="4727">
                  <c:v>0</c:v>
                </c:pt>
                <c:pt idx="4728">
                  <c:v>0</c:v>
                </c:pt>
                <c:pt idx="4729">
                  <c:v>0</c:v>
                </c:pt>
                <c:pt idx="4730">
                  <c:v>0</c:v>
                </c:pt>
                <c:pt idx="4731">
                  <c:v>0</c:v>
                </c:pt>
                <c:pt idx="4732">
                  <c:v>0</c:v>
                </c:pt>
                <c:pt idx="4733">
                  <c:v>0</c:v>
                </c:pt>
                <c:pt idx="4734">
                  <c:v>0</c:v>
                </c:pt>
                <c:pt idx="4735">
                  <c:v>0</c:v>
                </c:pt>
                <c:pt idx="4736">
                  <c:v>0</c:v>
                </c:pt>
                <c:pt idx="4737">
                  <c:v>0</c:v>
                </c:pt>
                <c:pt idx="4738">
                  <c:v>0</c:v>
                </c:pt>
                <c:pt idx="4739">
                  <c:v>0</c:v>
                </c:pt>
                <c:pt idx="4740">
                  <c:v>0</c:v>
                </c:pt>
                <c:pt idx="4741">
                  <c:v>0</c:v>
                </c:pt>
                <c:pt idx="4742">
                  <c:v>0</c:v>
                </c:pt>
                <c:pt idx="4743">
                  <c:v>0</c:v>
                </c:pt>
                <c:pt idx="4744">
                  <c:v>0</c:v>
                </c:pt>
                <c:pt idx="4745">
                  <c:v>0</c:v>
                </c:pt>
                <c:pt idx="4746">
                  <c:v>0</c:v>
                </c:pt>
                <c:pt idx="4747">
                  <c:v>0</c:v>
                </c:pt>
                <c:pt idx="4748">
                  <c:v>0</c:v>
                </c:pt>
                <c:pt idx="4749">
                  <c:v>0</c:v>
                </c:pt>
                <c:pt idx="4750">
                  <c:v>0</c:v>
                </c:pt>
                <c:pt idx="4751">
                  <c:v>0</c:v>
                </c:pt>
                <c:pt idx="4752">
                  <c:v>0</c:v>
                </c:pt>
                <c:pt idx="4753">
                  <c:v>0</c:v>
                </c:pt>
                <c:pt idx="4754">
                  <c:v>0</c:v>
                </c:pt>
                <c:pt idx="4755">
                  <c:v>0</c:v>
                </c:pt>
                <c:pt idx="4756">
                  <c:v>0</c:v>
                </c:pt>
                <c:pt idx="4757">
                  <c:v>0</c:v>
                </c:pt>
                <c:pt idx="4758">
                  <c:v>0</c:v>
                </c:pt>
                <c:pt idx="4759">
                  <c:v>0</c:v>
                </c:pt>
                <c:pt idx="4760">
                  <c:v>0</c:v>
                </c:pt>
                <c:pt idx="4761">
                  <c:v>0</c:v>
                </c:pt>
                <c:pt idx="4762">
                  <c:v>0</c:v>
                </c:pt>
                <c:pt idx="4763">
                  <c:v>0</c:v>
                </c:pt>
                <c:pt idx="4764">
                  <c:v>0</c:v>
                </c:pt>
                <c:pt idx="4765">
                  <c:v>0</c:v>
                </c:pt>
                <c:pt idx="4766">
                  <c:v>0</c:v>
                </c:pt>
                <c:pt idx="4767">
                  <c:v>0</c:v>
                </c:pt>
                <c:pt idx="4768">
                  <c:v>0</c:v>
                </c:pt>
                <c:pt idx="4769">
                  <c:v>0</c:v>
                </c:pt>
                <c:pt idx="4770">
                  <c:v>0</c:v>
                </c:pt>
                <c:pt idx="4771">
                  <c:v>0</c:v>
                </c:pt>
                <c:pt idx="4772">
                  <c:v>0</c:v>
                </c:pt>
                <c:pt idx="4773">
                  <c:v>0</c:v>
                </c:pt>
                <c:pt idx="4774">
                  <c:v>0</c:v>
                </c:pt>
                <c:pt idx="4775">
                  <c:v>0</c:v>
                </c:pt>
                <c:pt idx="4776">
                  <c:v>0</c:v>
                </c:pt>
                <c:pt idx="4777">
                  <c:v>0</c:v>
                </c:pt>
                <c:pt idx="4778">
                  <c:v>0</c:v>
                </c:pt>
                <c:pt idx="4779">
                  <c:v>0</c:v>
                </c:pt>
                <c:pt idx="4780">
                  <c:v>0</c:v>
                </c:pt>
                <c:pt idx="4781">
                  <c:v>0</c:v>
                </c:pt>
                <c:pt idx="4782">
                  <c:v>0</c:v>
                </c:pt>
                <c:pt idx="4783">
                  <c:v>0</c:v>
                </c:pt>
                <c:pt idx="4784">
                  <c:v>0</c:v>
                </c:pt>
                <c:pt idx="4785">
                  <c:v>0</c:v>
                </c:pt>
                <c:pt idx="4786">
                  <c:v>0</c:v>
                </c:pt>
                <c:pt idx="4787">
                  <c:v>0</c:v>
                </c:pt>
                <c:pt idx="4788">
                  <c:v>0</c:v>
                </c:pt>
                <c:pt idx="4789">
                  <c:v>0</c:v>
                </c:pt>
                <c:pt idx="4790">
                  <c:v>0</c:v>
                </c:pt>
                <c:pt idx="4791">
                  <c:v>0</c:v>
                </c:pt>
                <c:pt idx="4792">
                  <c:v>0</c:v>
                </c:pt>
                <c:pt idx="4793">
                  <c:v>0</c:v>
                </c:pt>
                <c:pt idx="4794">
                  <c:v>0</c:v>
                </c:pt>
                <c:pt idx="4795">
                  <c:v>0</c:v>
                </c:pt>
                <c:pt idx="4796">
                  <c:v>0</c:v>
                </c:pt>
                <c:pt idx="4797">
                  <c:v>0</c:v>
                </c:pt>
                <c:pt idx="4798">
                  <c:v>0</c:v>
                </c:pt>
                <c:pt idx="4799">
                  <c:v>0</c:v>
                </c:pt>
                <c:pt idx="4800">
                  <c:v>0</c:v>
                </c:pt>
                <c:pt idx="4801">
                  <c:v>0</c:v>
                </c:pt>
                <c:pt idx="4802">
                  <c:v>0</c:v>
                </c:pt>
                <c:pt idx="4803">
                  <c:v>0</c:v>
                </c:pt>
                <c:pt idx="4804">
                  <c:v>0</c:v>
                </c:pt>
                <c:pt idx="4805">
                  <c:v>0</c:v>
                </c:pt>
                <c:pt idx="4806">
                  <c:v>0</c:v>
                </c:pt>
                <c:pt idx="4807">
                  <c:v>0</c:v>
                </c:pt>
                <c:pt idx="4808">
                  <c:v>0</c:v>
                </c:pt>
                <c:pt idx="4809">
                  <c:v>0</c:v>
                </c:pt>
                <c:pt idx="4810">
                  <c:v>0</c:v>
                </c:pt>
                <c:pt idx="4811">
                  <c:v>0</c:v>
                </c:pt>
                <c:pt idx="4812">
                  <c:v>0</c:v>
                </c:pt>
                <c:pt idx="4813">
                  <c:v>0</c:v>
                </c:pt>
                <c:pt idx="4814">
                  <c:v>0</c:v>
                </c:pt>
                <c:pt idx="4815">
                  <c:v>0</c:v>
                </c:pt>
                <c:pt idx="4816">
                  <c:v>0</c:v>
                </c:pt>
                <c:pt idx="4817">
                  <c:v>0</c:v>
                </c:pt>
                <c:pt idx="4818">
                  <c:v>0</c:v>
                </c:pt>
                <c:pt idx="4819">
                  <c:v>0</c:v>
                </c:pt>
                <c:pt idx="4820">
                  <c:v>0</c:v>
                </c:pt>
                <c:pt idx="4821">
                  <c:v>0</c:v>
                </c:pt>
                <c:pt idx="4822">
                  <c:v>0</c:v>
                </c:pt>
                <c:pt idx="4823">
                  <c:v>0</c:v>
                </c:pt>
                <c:pt idx="4824">
                  <c:v>0</c:v>
                </c:pt>
                <c:pt idx="4825">
                  <c:v>0</c:v>
                </c:pt>
                <c:pt idx="4826">
                  <c:v>0</c:v>
                </c:pt>
                <c:pt idx="4827">
                  <c:v>0</c:v>
                </c:pt>
                <c:pt idx="4828">
                  <c:v>0</c:v>
                </c:pt>
                <c:pt idx="4829">
                  <c:v>0</c:v>
                </c:pt>
                <c:pt idx="4830">
                  <c:v>0</c:v>
                </c:pt>
                <c:pt idx="4831">
                  <c:v>0</c:v>
                </c:pt>
                <c:pt idx="4832">
                  <c:v>0</c:v>
                </c:pt>
                <c:pt idx="4833">
                  <c:v>0</c:v>
                </c:pt>
                <c:pt idx="4834">
                  <c:v>0</c:v>
                </c:pt>
                <c:pt idx="4835">
                  <c:v>0</c:v>
                </c:pt>
                <c:pt idx="4836">
                  <c:v>0</c:v>
                </c:pt>
                <c:pt idx="4837">
                  <c:v>0</c:v>
                </c:pt>
                <c:pt idx="4838">
                  <c:v>0</c:v>
                </c:pt>
                <c:pt idx="4839">
                  <c:v>0</c:v>
                </c:pt>
                <c:pt idx="4840">
                  <c:v>0</c:v>
                </c:pt>
                <c:pt idx="4841">
                  <c:v>0</c:v>
                </c:pt>
                <c:pt idx="4842">
                  <c:v>0</c:v>
                </c:pt>
                <c:pt idx="4843">
                  <c:v>0</c:v>
                </c:pt>
                <c:pt idx="4844">
                  <c:v>0</c:v>
                </c:pt>
                <c:pt idx="4845">
                  <c:v>0</c:v>
                </c:pt>
                <c:pt idx="4846">
                  <c:v>0</c:v>
                </c:pt>
                <c:pt idx="4847">
                  <c:v>0</c:v>
                </c:pt>
                <c:pt idx="4848">
                  <c:v>0</c:v>
                </c:pt>
                <c:pt idx="4849">
                  <c:v>0</c:v>
                </c:pt>
                <c:pt idx="4850">
                  <c:v>0</c:v>
                </c:pt>
                <c:pt idx="4851">
                  <c:v>0</c:v>
                </c:pt>
                <c:pt idx="4852">
                  <c:v>0</c:v>
                </c:pt>
                <c:pt idx="4853">
                  <c:v>0</c:v>
                </c:pt>
                <c:pt idx="4854">
                  <c:v>0</c:v>
                </c:pt>
                <c:pt idx="4855">
                  <c:v>0</c:v>
                </c:pt>
                <c:pt idx="4856">
                  <c:v>0</c:v>
                </c:pt>
                <c:pt idx="4857">
                  <c:v>0</c:v>
                </c:pt>
                <c:pt idx="4858">
                  <c:v>0</c:v>
                </c:pt>
                <c:pt idx="4859">
                  <c:v>0</c:v>
                </c:pt>
                <c:pt idx="4860">
                  <c:v>0</c:v>
                </c:pt>
                <c:pt idx="4861">
                  <c:v>0</c:v>
                </c:pt>
                <c:pt idx="4862">
                  <c:v>0</c:v>
                </c:pt>
                <c:pt idx="4863">
                  <c:v>0</c:v>
                </c:pt>
                <c:pt idx="4864">
                  <c:v>0</c:v>
                </c:pt>
                <c:pt idx="4865">
                  <c:v>0</c:v>
                </c:pt>
                <c:pt idx="4866">
                  <c:v>0</c:v>
                </c:pt>
                <c:pt idx="4867">
                  <c:v>0</c:v>
                </c:pt>
                <c:pt idx="4868">
                  <c:v>0</c:v>
                </c:pt>
                <c:pt idx="4869">
                  <c:v>0</c:v>
                </c:pt>
                <c:pt idx="4870">
                  <c:v>0</c:v>
                </c:pt>
                <c:pt idx="4871">
                  <c:v>0</c:v>
                </c:pt>
                <c:pt idx="4872">
                  <c:v>0</c:v>
                </c:pt>
                <c:pt idx="4873">
                  <c:v>0</c:v>
                </c:pt>
                <c:pt idx="4874">
                  <c:v>0</c:v>
                </c:pt>
                <c:pt idx="4875">
                  <c:v>0</c:v>
                </c:pt>
                <c:pt idx="4876">
                  <c:v>0</c:v>
                </c:pt>
                <c:pt idx="4877">
                  <c:v>0</c:v>
                </c:pt>
                <c:pt idx="4878">
                  <c:v>0</c:v>
                </c:pt>
                <c:pt idx="4879">
                  <c:v>0</c:v>
                </c:pt>
                <c:pt idx="4880">
                  <c:v>0</c:v>
                </c:pt>
                <c:pt idx="4881">
                  <c:v>0</c:v>
                </c:pt>
                <c:pt idx="4882">
                  <c:v>0</c:v>
                </c:pt>
                <c:pt idx="4883">
                  <c:v>0</c:v>
                </c:pt>
                <c:pt idx="4884">
                  <c:v>0</c:v>
                </c:pt>
                <c:pt idx="4885">
                  <c:v>0</c:v>
                </c:pt>
                <c:pt idx="4886">
                  <c:v>0</c:v>
                </c:pt>
                <c:pt idx="4887">
                  <c:v>0</c:v>
                </c:pt>
                <c:pt idx="4888">
                  <c:v>0</c:v>
                </c:pt>
                <c:pt idx="4889">
                  <c:v>0</c:v>
                </c:pt>
                <c:pt idx="4890">
                  <c:v>0</c:v>
                </c:pt>
                <c:pt idx="4891">
                  <c:v>0</c:v>
                </c:pt>
                <c:pt idx="4892">
                  <c:v>0</c:v>
                </c:pt>
                <c:pt idx="4893">
                  <c:v>0</c:v>
                </c:pt>
                <c:pt idx="4894">
                  <c:v>0</c:v>
                </c:pt>
                <c:pt idx="4895">
                  <c:v>0</c:v>
                </c:pt>
                <c:pt idx="4896">
                  <c:v>0</c:v>
                </c:pt>
                <c:pt idx="4897">
                  <c:v>0</c:v>
                </c:pt>
                <c:pt idx="4898">
                  <c:v>0</c:v>
                </c:pt>
                <c:pt idx="4899">
                  <c:v>0</c:v>
                </c:pt>
                <c:pt idx="4900">
                  <c:v>0</c:v>
                </c:pt>
                <c:pt idx="4901">
                  <c:v>0</c:v>
                </c:pt>
                <c:pt idx="4902">
                  <c:v>0</c:v>
                </c:pt>
                <c:pt idx="4903">
                  <c:v>0</c:v>
                </c:pt>
                <c:pt idx="4904">
                  <c:v>0</c:v>
                </c:pt>
                <c:pt idx="4905">
                  <c:v>0</c:v>
                </c:pt>
                <c:pt idx="4906">
                  <c:v>0</c:v>
                </c:pt>
                <c:pt idx="4907">
                  <c:v>0</c:v>
                </c:pt>
                <c:pt idx="4908">
                  <c:v>0</c:v>
                </c:pt>
                <c:pt idx="4909">
                  <c:v>0</c:v>
                </c:pt>
                <c:pt idx="4910">
                  <c:v>0</c:v>
                </c:pt>
                <c:pt idx="4911">
                  <c:v>0</c:v>
                </c:pt>
                <c:pt idx="4912">
                  <c:v>0</c:v>
                </c:pt>
                <c:pt idx="4913">
                  <c:v>0</c:v>
                </c:pt>
                <c:pt idx="4914">
                  <c:v>0</c:v>
                </c:pt>
                <c:pt idx="4915">
                  <c:v>0</c:v>
                </c:pt>
                <c:pt idx="4916">
                  <c:v>0</c:v>
                </c:pt>
                <c:pt idx="4917">
                  <c:v>0</c:v>
                </c:pt>
                <c:pt idx="4918">
                  <c:v>0</c:v>
                </c:pt>
                <c:pt idx="4919">
                  <c:v>0</c:v>
                </c:pt>
                <c:pt idx="4920">
                  <c:v>0</c:v>
                </c:pt>
                <c:pt idx="4921">
                  <c:v>0</c:v>
                </c:pt>
                <c:pt idx="4922">
                  <c:v>0</c:v>
                </c:pt>
                <c:pt idx="4923">
                  <c:v>0</c:v>
                </c:pt>
                <c:pt idx="4924">
                  <c:v>0</c:v>
                </c:pt>
                <c:pt idx="4925">
                  <c:v>0</c:v>
                </c:pt>
                <c:pt idx="4926">
                  <c:v>0</c:v>
                </c:pt>
                <c:pt idx="4927">
                  <c:v>0</c:v>
                </c:pt>
                <c:pt idx="4928">
                  <c:v>0</c:v>
                </c:pt>
                <c:pt idx="4929">
                  <c:v>0</c:v>
                </c:pt>
                <c:pt idx="4930">
                  <c:v>0</c:v>
                </c:pt>
                <c:pt idx="4931">
                  <c:v>0</c:v>
                </c:pt>
                <c:pt idx="4932">
                  <c:v>0</c:v>
                </c:pt>
                <c:pt idx="4933">
                  <c:v>0</c:v>
                </c:pt>
                <c:pt idx="4934">
                  <c:v>0</c:v>
                </c:pt>
                <c:pt idx="4935">
                  <c:v>0</c:v>
                </c:pt>
                <c:pt idx="4936">
                  <c:v>0</c:v>
                </c:pt>
                <c:pt idx="4937">
                  <c:v>0</c:v>
                </c:pt>
                <c:pt idx="4938">
                  <c:v>0</c:v>
                </c:pt>
                <c:pt idx="4939">
                  <c:v>0</c:v>
                </c:pt>
                <c:pt idx="4940">
                  <c:v>0</c:v>
                </c:pt>
                <c:pt idx="4941">
                  <c:v>0</c:v>
                </c:pt>
                <c:pt idx="4942">
                  <c:v>0</c:v>
                </c:pt>
                <c:pt idx="4943">
                  <c:v>0</c:v>
                </c:pt>
                <c:pt idx="4944">
                  <c:v>0</c:v>
                </c:pt>
                <c:pt idx="4945">
                  <c:v>0</c:v>
                </c:pt>
                <c:pt idx="4946">
                  <c:v>0</c:v>
                </c:pt>
                <c:pt idx="4947">
                  <c:v>0</c:v>
                </c:pt>
                <c:pt idx="4948">
                  <c:v>0</c:v>
                </c:pt>
                <c:pt idx="4949">
                  <c:v>0</c:v>
                </c:pt>
                <c:pt idx="4950">
                  <c:v>0</c:v>
                </c:pt>
                <c:pt idx="4951">
                  <c:v>0</c:v>
                </c:pt>
                <c:pt idx="4952">
                  <c:v>0</c:v>
                </c:pt>
                <c:pt idx="4953">
                  <c:v>0</c:v>
                </c:pt>
                <c:pt idx="4954">
                  <c:v>0</c:v>
                </c:pt>
                <c:pt idx="4955">
                  <c:v>0</c:v>
                </c:pt>
                <c:pt idx="4956">
                  <c:v>0</c:v>
                </c:pt>
                <c:pt idx="4957">
                  <c:v>0</c:v>
                </c:pt>
                <c:pt idx="4958">
                  <c:v>0</c:v>
                </c:pt>
                <c:pt idx="4959">
                  <c:v>0</c:v>
                </c:pt>
                <c:pt idx="4960">
                  <c:v>0</c:v>
                </c:pt>
                <c:pt idx="4961">
                  <c:v>0</c:v>
                </c:pt>
                <c:pt idx="4962">
                  <c:v>0</c:v>
                </c:pt>
                <c:pt idx="4963">
                  <c:v>0</c:v>
                </c:pt>
                <c:pt idx="4964">
                  <c:v>0</c:v>
                </c:pt>
                <c:pt idx="4965">
                  <c:v>0</c:v>
                </c:pt>
                <c:pt idx="4966">
                  <c:v>0</c:v>
                </c:pt>
                <c:pt idx="4967">
                  <c:v>0</c:v>
                </c:pt>
                <c:pt idx="4968">
                  <c:v>0</c:v>
                </c:pt>
                <c:pt idx="4969">
                  <c:v>0</c:v>
                </c:pt>
                <c:pt idx="4970">
                  <c:v>0</c:v>
                </c:pt>
                <c:pt idx="4971">
                  <c:v>0</c:v>
                </c:pt>
                <c:pt idx="4972">
                  <c:v>0</c:v>
                </c:pt>
                <c:pt idx="4973">
                  <c:v>0</c:v>
                </c:pt>
                <c:pt idx="4974">
                  <c:v>0</c:v>
                </c:pt>
                <c:pt idx="4975">
                  <c:v>0</c:v>
                </c:pt>
                <c:pt idx="4976">
                  <c:v>0</c:v>
                </c:pt>
                <c:pt idx="4977">
                  <c:v>0</c:v>
                </c:pt>
                <c:pt idx="4978">
                  <c:v>0</c:v>
                </c:pt>
                <c:pt idx="4979">
                  <c:v>0</c:v>
                </c:pt>
                <c:pt idx="4980">
                  <c:v>0</c:v>
                </c:pt>
                <c:pt idx="4981">
                  <c:v>0</c:v>
                </c:pt>
                <c:pt idx="4982">
                  <c:v>0</c:v>
                </c:pt>
                <c:pt idx="4983">
                  <c:v>0</c:v>
                </c:pt>
                <c:pt idx="4984">
                  <c:v>0</c:v>
                </c:pt>
                <c:pt idx="4985">
                  <c:v>0</c:v>
                </c:pt>
                <c:pt idx="4986">
                  <c:v>0</c:v>
                </c:pt>
                <c:pt idx="4987">
                  <c:v>0</c:v>
                </c:pt>
                <c:pt idx="4988">
                  <c:v>0</c:v>
                </c:pt>
                <c:pt idx="4989">
                  <c:v>0</c:v>
                </c:pt>
                <c:pt idx="4990">
                  <c:v>0</c:v>
                </c:pt>
                <c:pt idx="4991">
                  <c:v>0</c:v>
                </c:pt>
                <c:pt idx="4992">
                  <c:v>0</c:v>
                </c:pt>
                <c:pt idx="4993">
                  <c:v>0</c:v>
                </c:pt>
                <c:pt idx="4994">
                  <c:v>0</c:v>
                </c:pt>
                <c:pt idx="4995">
                  <c:v>0</c:v>
                </c:pt>
                <c:pt idx="4996">
                  <c:v>0</c:v>
                </c:pt>
                <c:pt idx="4997">
                  <c:v>0</c:v>
                </c:pt>
                <c:pt idx="4998">
                  <c:v>0</c:v>
                </c:pt>
                <c:pt idx="4999">
                  <c:v>0</c:v>
                </c:pt>
                <c:pt idx="5000">
                  <c:v>0</c:v>
                </c:pt>
                <c:pt idx="5001">
                  <c:v>0</c:v>
                </c:pt>
                <c:pt idx="5002">
                  <c:v>0</c:v>
                </c:pt>
                <c:pt idx="5003">
                  <c:v>0</c:v>
                </c:pt>
                <c:pt idx="5004">
                  <c:v>0</c:v>
                </c:pt>
                <c:pt idx="5005">
                  <c:v>0</c:v>
                </c:pt>
                <c:pt idx="5006">
                  <c:v>0</c:v>
                </c:pt>
                <c:pt idx="5007">
                  <c:v>0</c:v>
                </c:pt>
                <c:pt idx="5008">
                  <c:v>0</c:v>
                </c:pt>
                <c:pt idx="5009">
                  <c:v>0</c:v>
                </c:pt>
                <c:pt idx="5010">
                  <c:v>0</c:v>
                </c:pt>
                <c:pt idx="5011">
                  <c:v>0</c:v>
                </c:pt>
                <c:pt idx="5012">
                  <c:v>0</c:v>
                </c:pt>
                <c:pt idx="5013">
                  <c:v>0</c:v>
                </c:pt>
                <c:pt idx="5014">
                  <c:v>0</c:v>
                </c:pt>
                <c:pt idx="5015">
                  <c:v>0</c:v>
                </c:pt>
                <c:pt idx="5016">
                  <c:v>0</c:v>
                </c:pt>
                <c:pt idx="5017">
                  <c:v>0</c:v>
                </c:pt>
                <c:pt idx="5018">
                  <c:v>0</c:v>
                </c:pt>
                <c:pt idx="5019">
                  <c:v>0</c:v>
                </c:pt>
                <c:pt idx="5020">
                  <c:v>0</c:v>
                </c:pt>
                <c:pt idx="5021">
                  <c:v>0</c:v>
                </c:pt>
                <c:pt idx="5022">
                  <c:v>0</c:v>
                </c:pt>
                <c:pt idx="5023">
                  <c:v>0</c:v>
                </c:pt>
                <c:pt idx="5024">
                  <c:v>0</c:v>
                </c:pt>
                <c:pt idx="5025">
                  <c:v>0</c:v>
                </c:pt>
                <c:pt idx="5026">
                  <c:v>0</c:v>
                </c:pt>
                <c:pt idx="5027">
                  <c:v>0</c:v>
                </c:pt>
                <c:pt idx="5028">
                  <c:v>0</c:v>
                </c:pt>
                <c:pt idx="5029">
                  <c:v>0</c:v>
                </c:pt>
                <c:pt idx="5030">
                  <c:v>0</c:v>
                </c:pt>
                <c:pt idx="5031">
                  <c:v>0</c:v>
                </c:pt>
                <c:pt idx="5032">
                  <c:v>0</c:v>
                </c:pt>
                <c:pt idx="5033">
                  <c:v>0</c:v>
                </c:pt>
                <c:pt idx="5034">
                  <c:v>0</c:v>
                </c:pt>
                <c:pt idx="5035">
                  <c:v>0</c:v>
                </c:pt>
                <c:pt idx="5036">
                  <c:v>0</c:v>
                </c:pt>
                <c:pt idx="5037">
                  <c:v>0</c:v>
                </c:pt>
                <c:pt idx="5038">
                  <c:v>0</c:v>
                </c:pt>
                <c:pt idx="5039">
                  <c:v>0</c:v>
                </c:pt>
                <c:pt idx="5040">
                  <c:v>0</c:v>
                </c:pt>
                <c:pt idx="5041">
                  <c:v>0</c:v>
                </c:pt>
                <c:pt idx="5042">
                  <c:v>0</c:v>
                </c:pt>
                <c:pt idx="5043">
                  <c:v>0</c:v>
                </c:pt>
                <c:pt idx="5044">
                  <c:v>0</c:v>
                </c:pt>
                <c:pt idx="5045">
                  <c:v>0</c:v>
                </c:pt>
                <c:pt idx="5046">
                  <c:v>0</c:v>
                </c:pt>
                <c:pt idx="5047">
                  <c:v>0</c:v>
                </c:pt>
                <c:pt idx="5048">
                  <c:v>0</c:v>
                </c:pt>
                <c:pt idx="5049">
                  <c:v>0</c:v>
                </c:pt>
                <c:pt idx="5050">
                  <c:v>0</c:v>
                </c:pt>
                <c:pt idx="5051">
                  <c:v>0</c:v>
                </c:pt>
                <c:pt idx="5052">
                  <c:v>0</c:v>
                </c:pt>
                <c:pt idx="5053">
                  <c:v>0</c:v>
                </c:pt>
                <c:pt idx="5054">
                  <c:v>0</c:v>
                </c:pt>
                <c:pt idx="5055">
                  <c:v>0</c:v>
                </c:pt>
                <c:pt idx="5056">
                  <c:v>0</c:v>
                </c:pt>
                <c:pt idx="5057">
                  <c:v>0</c:v>
                </c:pt>
                <c:pt idx="5058">
                  <c:v>0</c:v>
                </c:pt>
                <c:pt idx="5059">
                  <c:v>0</c:v>
                </c:pt>
                <c:pt idx="5060">
                  <c:v>0</c:v>
                </c:pt>
                <c:pt idx="5061">
                  <c:v>0</c:v>
                </c:pt>
                <c:pt idx="5062">
                  <c:v>0</c:v>
                </c:pt>
                <c:pt idx="5063">
                  <c:v>0</c:v>
                </c:pt>
                <c:pt idx="5064">
                  <c:v>0</c:v>
                </c:pt>
                <c:pt idx="5065">
                  <c:v>0</c:v>
                </c:pt>
                <c:pt idx="5066">
                  <c:v>0</c:v>
                </c:pt>
                <c:pt idx="5067">
                  <c:v>0</c:v>
                </c:pt>
                <c:pt idx="5068">
                  <c:v>0</c:v>
                </c:pt>
                <c:pt idx="5069">
                  <c:v>0</c:v>
                </c:pt>
                <c:pt idx="5070">
                  <c:v>0</c:v>
                </c:pt>
                <c:pt idx="5071">
                  <c:v>0</c:v>
                </c:pt>
                <c:pt idx="5072">
                  <c:v>0</c:v>
                </c:pt>
                <c:pt idx="5073">
                  <c:v>0</c:v>
                </c:pt>
                <c:pt idx="5074">
                  <c:v>0</c:v>
                </c:pt>
                <c:pt idx="5075">
                  <c:v>0</c:v>
                </c:pt>
                <c:pt idx="5076">
                  <c:v>0</c:v>
                </c:pt>
                <c:pt idx="5077">
                  <c:v>0</c:v>
                </c:pt>
                <c:pt idx="5078">
                  <c:v>0</c:v>
                </c:pt>
                <c:pt idx="5079">
                  <c:v>0</c:v>
                </c:pt>
                <c:pt idx="5080">
                  <c:v>0</c:v>
                </c:pt>
                <c:pt idx="5081">
                  <c:v>0</c:v>
                </c:pt>
                <c:pt idx="5082">
                  <c:v>0</c:v>
                </c:pt>
                <c:pt idx="5083">
                  <c:v>0</c:v>
                </c:pt>
                <c:pt idx="5084">
                  <c:v>0</c:v>
                </c:pt>
                <c:pt idx="5085">
                  <c:v>0</c:v>
                </c:pt>
                <c:pt idx="5086">
                  <c:v>0</c:v>
                </c:pt>
                <c:pt idx="5087">
                  <c:v>0</c:v>
                </c:pt>
                <c:pt idx="5088">
                  <c:v>0</c:v>
                </c:pt>
                <c:pt idx="5089">
                  <c:v>0</c:v>
                </c:pt>
                <c:pt idx="5090">
                  <c:v>0</c:v>
                </c:pt>
                <c:pt idx="5091">
                  <c:v>0</c:v>
                </c:pt>
                <c:pt idx="5092">
                  <c:v>0</c:v>
                </c:pt>
                <c:pt idx="5093">
                  <c:v>0</c:v>
                </c:pt>
                <c:pt idx="5094">
                  <c:v>0</c:v>
                </c:pt>
                <c:pt idx="5095">
                  <c:v>0</c:v>
                </c:pt>
                <c:pt idx="5096">
                  <c:v>0</c:v>
                </c:pt>
                <c:pt idx="5097">
                  <c:v>0</c:v>
                </c:pt>
                <c:pt idx="5098">
                  <c:v>0</c:v>
                </c:pt>
                <c:pt idx="5099">
                  <c:v>0</c:v>
                </c:pt>
                <c:pt idx="5100">
                  <c:v>0</c:v>
                </c:pt>
                <c:pt idx="5101">
                  <c:v>0</c:v>
                </c:pt>
                <c:pt idx="5102">
                  <c:v>0</c:v>
                </c:pt>
                <c:pt idx="5103">
                  <c:v>0</c:v>
                </c:pt>
                <c:pt idx="5104">
                  <c:v>0</c:v>
                </c:pt>
                <c:pt idx="5105">
                  <c:v>0</c:v>
                </c:pt>
                <c:pt idx="5106">
                  <c:v>0</c:v>
                </c:pt>
                <c:pt idx="5107">
                  <c:v>0</c:v>
                </c:pt>
                <c:pt idx="5108">
                  <c:v>0</c:v>
                </c:pt>
                <c:pt idx="5109">
                  <c:v>0</c:v>
                </c:pt>
                <c:pt idx="5110">
                  <c:v>0</c:v>
                </c:pt>
                <c:pt idx="5111">
                  <c:v>0</c:v>
                </c:pt>
                <c:pt idx="5112">
                  <c:v>0</c:v>
                </c:pt>
                <c:pt idx="5113">
                  <c:v>0</c:v>
                </c:pt>
                <c:pt idx="5114">
                  <c:v>0</c:v>
                </c:pt>
                <c:pt idx="5115">
                  <c:v>0</c:v>
                </c:pt>
                <c:pt idx="5116">
                  <c:v>0</c:v>
                </c:pt>
                <c:pt idx="5117">
                  <c:v>0</c:v>
                </c:pt>
                <c:pt idx="5118">
                  <c:v>0</c:v>
                </c:pt>
                <c:pt idx="5119">
                  <c:v>0</c:v>
                </c:pt>
                <c:pt idx="5120">
                  <c:v>0</c:v>
                </c:pt>
                <c:pt idx="5121">
                  <c:v>0</c:v>
                </c:pt>
                <c:pt idx="5122">
                  <c:v>0</c:v>
                </c:pt>
                <c:pt idx="5123">
                  <c:v>0</c:v>
                </c:pt>
                <c:pt idx="5124">
                  <c:v>0</c:v>
                </c:pt>
                <c:pt idx="5125">
                  <c:v>0</c:v>
                </c:pt>
                <c:pt idx="5126">
                  <c:v>0</c:v>
                </c:pt>
                <c:pt idx="5127">
                  <c:v>0</c:v>
                </c:pt>
                <c:pt idx="5128">
                  <c:v>0</c:v>
                </c:pt>
                <c:pt idx="5129">
                  <c:v>0</c:v>
                </c:pt>
                <c:pt idx="5130">
                  <c:v>0</c:v>
                </c:pt>
                <c:pt idx="5131">
                  <c:v>0</c:v>
                </c:pt>
                <c:pt idx="5132">
                  <c:v>0</c:v>
                </c:pt>
                <c:pt idx="5133">
                  <c:v>0</c:v>
                </c:pt>
                <c:pt idx="5134">
                  <c:v>0</c:v>
                </c:pt>
                <c:pt idx="5135">
                  <c:v>0</c:v>
                </c:pt>
                <c:pt idx="5136">
                  <c:v>0</c:v>
                </c:pt>
                <c:pt idx="5137">
                  <c:v>0</c:v>
                </c:pt>
                <c:pt idx="5138">
                  <c:v>0</c:v>
                </c:pt>
                <c:pt idx="5139">
                  <c:v>0</c:v>
                </c:pt>
                <c:pt idx="5140">
                  <c:v>0</c:v>
                </c:pt>
                <c:pt idx="5141">
                  <c:v>0</c:v>
                </c:pt>
                <c:pt idx="5142">
                  <c:v>0</c:v>
                </c:pt>
                <c:pt idx="5143">
                  <c:v>0</c:v>
                </c:pt>
                <c:pt idx="5144">
                  <c:v>0</c:v>
                </c:pt>
                <c:pt idx="5145">
                  <c:v>0</c:v>
                </c:pt>
                <c:pt idx="5146">
                  <c:v>0</c:v>
                </c:pt>
                <c:pt idx="5147">
                  <c:v>0</c:v>
                </c:pt>
                <c:pt idx="5148">
                  <c:v>0</c:v>
                </c:pt>
                <c:pt idx="5149">
                  <c:v>0</c:v>
                </c:pt>
                <c:pt idx="5150">
                  <c:v>0</c:v>
                </c:pt>
                <c:pt idx="5151">
                  <c:v>0</c:v>
                </c:pt>
                <c:pt idx="5152">
                  <c:v>0</c:v>
                </c:pt>
                <c:pt idx="5153">
                  <c:v>0</c:v>
                </c:pt>
                <c:pt idx="5154">
                  <c:v>0</c:v>
                </c:pt>
                <c:pt idx="5155">
                  <c:v>0</c:v>
                </c:pt>
                <c:pt idx="5156">
                  <c:v>0</c:v>
                </c:pt>
                <c:pt idx="5157">
                  <c:v>0</c:v>
                </c:pt>
                <c:pt idx="5158">
                  <c:v>0</c:v>
                </c:pt>
                <c:pt idx="5159">
                  <c:v>0</c:v>
                </c:pt>
                <c:pt idx="5160">
                  <c:v>0</c:v>
                </c:pt>
                <c:pt idx="5161">
                  <c:v>0</c:v>
                </c:pt>
                <c:pt idx="5162">
                  <c:v>0</c:v>
                </c:pt>
                <c:pt idx="5163">
                  <c:v>0</c:v>
                </c:pt>
                <c:pt idx="5164">
                  <c:v>0</c:v>
                </c:pt>
                <c:pt idx="5165">
                  <c:v>0</c:v>
                </c:pt>
                <c:pt idx="5166">
                  <c:v>0</c:v>
                </c:pt>
                <c:pt idx="5167">
                  <c:v>0</c:v>
                </c:pt>
                <c:pt idx="5168">
                  <c:v>0</c:v>
                </c:pt>
                <c:pt idx="5169">
                  <c:v>0</c:v>
                </c:pt>
                <c:pt idx="5170">
                  <c:v>0</c:v>
                </c:pt>
                <c:pt idx="5171">
                  <c:v>0</c:v>
                </c:pt>
                <c:pt idx="5172">
                  <c:v>0</c:v>
                </c:pt>
                <c:pt idx="5173">
                  <c:v>0</c:v>
                </c:pt>
                <c:pt idx="5174">
                  <c:v>0</c:v>
                </c:pt>
                <c:pt idx="5175">
                  <c:v>0</c:v>
                </c:pt>
                <c:pt idx="5176">
                  <c:v>0</c:v>
                </c:pt>
                <c:pt idx="5177">
                  <c:v>0</c:v>
                </c:pt>
                <c:pt idx="5178">
                  <c:v>0</c:v>
                </c:pt>
                <c:pt idx="5179">
                  <c:v>0</c:v>
                </c:pt>
                <c:pt idx="5180">
                  <c:v>0</c:v>
                </c:pt>
                <c:pt idx="5181">
                  <c:v>0</c:v>
                </c:pt>
                <c:pt idx="5182">
                  <c:v>0</c:v>
                </c:pt>
                <c:pt idx="5183">
                  <c:v>0</c:v>
                </c:pt>
                <c:pt idx="5184">
                  <c:v>0</c:v>
                </c:pt>
                <c:pt idx="5185">
                  <c:v>0</c:v>
                </c:pt>
                <c:pt idx="5186">
                  <c:v>0</c:v>
                </c:pt>
                <c:pt idx="5187">
                  <c:v>0</c:v>
                </c:pt>
                <c:pt idx="5188">
                  <c:v>0</c:v>
                </c:pt>
                <c:pt idx="5189">
                  <c:v>0</c:v>
                </c:pt>
                <c:pt idx="5190">
                  <c:v>0</c:v>
                </c:pt>
                <c:pt idx="5191">
                  <c:v>0</c:v>
                </c:pt>
                <c:pt idx="5192">
                  <c:v>0</c:v>
                </c:pt>
                <c:pt idx="5193">
                  <c:v>0</c:v>
                </c:pt>
                <c:pt idx="5194">
                  <c:v>0</c:v>
                </c:pt>
                <c:pt idx="5195">
                  <c:v>0</c:v>
                </c:pt>
                <c:pt idx="5196">
                  <c:v>0</c:v>
                </c:pt>
                <c:pt idx="5197">
                  <c:v>0</c:v>
                </c:pt>
                <c:pt idx="5198">
                  <c:v>0</c:v>
                </c:pt>
                <c:pt idx="5199">
                  <c:v>0</c:v>
                </c:pt>
                <c:pt idx="5200">
                  <c:v>0</c:v>
                </c:pt>
                <c:pt idx="5201">
                  <c:v>0</c:v>
                </c:pt>
                <c:pt idx="5202">
                  <c:v>0</c:v>
                </c:pt>
                <c:pt idx="5203">
                  <c:v>0</c:v>
                </c:pt>
                <c:pt idx="5204">
                  <c:v>0</c:v>
                </c:pt>
                <c:pt idx="5205">
                  <c:v>0</c:v>
                </c:pt>
                <c:pt idx="5206">
                  <c:v>0</c:v>
                </c:pt>
                <c:pt idx="5207">
                  <c:v>0</c:v>
                </c:pt>
                <c:pt idx="5208">
                  <c:v>0</c:v>
                </c:pt>
                <c:pt idx="5209">
                  <c:v>0</c:v>
                </c:pt>
                <c:pt idx="5210">
                  <c:v>0</c:v>
                </c:pt>
                <c:pt idx="5211">
                  <c:v>0</c:v>
                </c:pt>
                <c:pt idx="5212">
                  <c:v>0</c:v>
                </c:pt>
                <c:pt idx="5213">
                  <c:v>0</c:v>
                </c:pt>
                <c:pt idx="5214">
                  <c:v>0</c:v>
                </c:pt>
                <c:pt idx="5215">
                  <c:v>0</c:v>
                </c:pt>
                <c:pt idx="5216">
                  <c:v>0</c:v>
                </c:pt>
                <c:pt idx="5217">
                  <c:v>0</c:v>
                </c:pt>
                <c:pt idx="5218">
                  <c:v>0</c:v>
                </c:pt>
                <c:pt idx="5219">
                  <c:v>0</c:v>
                </c:pt>
                <c:pt idx="5220">
                  <c:v>0</c:v>
                </c:pt>
                <c:pt idx="5221">
                  <c:v>0</c:v>
                </c:pt>
                <c:pt idx="5222">
                  <c:v>0</c:v>
                </c:pt>
                <c:pt idx="5223">
                  <c:v>0</c:v>
                </c:pt>
                <c:pt idx="5224">
                  <c:v>0</c:v>
                </c:pt>
                <c:pt idx="5225">
                  <c:v>0</c:v>
                </c:pt>
                <c:pt idx="5226">
                  <c:v>0</c:v>
                </c:pt>
                <c:pt idx="5227">
                  <c:v>0</c:v>
                </c:pt>
                <c:pt idx="5228">
                  <c:v>0</c:v>
                </c:pt>
                <c:pt idx="5229">
                  <c:v>0</c:v>
                </c:pt>
                <c:pt idx="5230">
                  <c:v>0</c:v>
                </c:pt>
                <c:pt idx="5231">
                  <c:v>0</c:v>
                </c:pt>
                <c:pt idx="5232">
                  <c:v>0</c:v>
                </c:pt>
                <c:pt idx="5233">
                  <c:v>0</c:v>
                </c:pt>
                <c:pt idx="5234">
                  <c:v>0</c:v>
                </c:pt>
                <c:pt idx="5235">
                  <c:v>0</c:v>
                </c:pt>
                <c:pt idx="5236">
                  <c:v>0</c:v>
                </c:pt>
                <c:pt idx="5237">
                  <c:v>0</c:v>
                </c:pt>
                <c:pt idx="5238">
                  <c:v>0</c:v>
                </c:pt>
                <c:pt idx="5239">
                  <c:v>0</c:v>
                </c:pt>
                <c:pt idx="5240">
                  <c:v>0</c:v>
                </c:pt>
                <c:pt idx="5241">
                  <c:v>0</c:v>
                </c:pt>
                <c:pt idx="5242">
                  <c:v>0</c:v>
                </c:pt>
                <c:pt idx="5243">
                  <c:v>0</c:v>
                </c:pt>
                <c:pt idx="5244">
                  <c:v>0</c:v>
                </c:pt>
                <c:pt idx="5245">
                  <c:v>0</c:v>
                </c:pt>
                <c:pt idx="5246">
                  <c:v>0</c:v>
                </c:pt>
                <c:pt idx="5247">
                  <c:v>0</c:v>
                </c:pt>
                <c:pt idx="5248">
                  <c:v>0</c:v>
                </c:pt>
                <c:pt idx="5249">
                  <c:v>0</c:v>
                </c:pt>
                <c:pt idx="5250">
                  <c:v>0</c:v>
                </c:pt>
                <c:pt idx="5251">
                  <c:v>0</c:v>
                </c:pt>
                <c:pt idx="5252">
                  <c:v>0</c:v>
                </c:pt>
                <c:pt idx="5253">
                  <c:v>0</c:v>
                </c:pt>
                <c:pt idx="5254">
                  <c:v>0</c:v>
                </c:pt>
                <c:pt idx="5255">
                  <c:v>0</c:v>
                </c:pt>
                <c:pt idx="5256">
                  <c:v>0</c:v>
                </c:pt>
                <c:pt idx="5257">
                  <c:v>0</c:v>
                </c:pt>
                <c:pt idx="5258">
                  <c:v>0</c:v>
                </c:pt>
                <c:pt idx="5259">
                  <c:v>0</c:v>
                </c:pt>
                <c:pt idx="5260">
                  <c:v>0</c:v>
                </c:pt>
                <c:pt idx="5261">
                  <c:v>0</c:v>
                </c:pt>
                <c:pt idx="5262">
                  <c:v>0</c:v>
                </c:pt>
                <c:pt idx="5263">
                  <c:v>0</c:v>
                </c:pt>
                <c:pt idx="5264">
                  <c:v>0</c:v>
                </c:pt>
                <c:pt idx="5265">
                  <c:v>0</c:v>
                </c:pt>
                <c:pt idx="5266">
                  <c:v>0</c:v>
                </c:pt>
                <c:pt idx="5267">
                  <c:v>0</c:v>
                </c:pt>
                <c:pt idx="5268">
                  <c:v>0</c:v>
                </c:pt>
                <c:pt idx="5269">
                  <c:v>0</c:v>
                </c:pt>
                <c:pt idx="5270">
                  <c:v>0</c:v>
                </c:pt>
                <c:pt idx="5271">
                  <c:v>0</c:v>
                </c:pt>
                <c:pt idx="5272">
                  <c:v>0</c:v>
                </c:pt>
                <c:pt idx="5273">
                  <c:v>0</c:v>
                </c:pt>
                <c:pt idx="5274">
                  <c:v>0</c:v>
                </c:pt>
                <c:pt idx="5275">
                  <c:v>0</c:v>
                </c:pt>
                <c:pt idx="5276">
                  <c:v>0</c:v>
                </c:pt>
                <c:pt idx="5277">
                  <c:v>0</c:v>
                </c:pt>
                <c:pt idx="5278">
                  <c:v>0</c:v>
                </c:pt>
                <c:pt idx="5279">
                  <c:v>0</c:v>
                </c:pt>
                <c:pt idx="5280">
                  <c:v>0</c:v>
                </c:pt>
                <c:pt idx="5281">
                  <c:v>0</c:v>
                </c:pt>
                <c:pt idx="5282">
                  <c:v>0</c:v>
                </c:pt>
                <c:pt idx="5283">
                  <c:v>0</c:v>
                </c:pt>
                <c:pt idx="5284">
                  <c:v>0</c:v>
                </c:pt>
                <c:pt idx="5285">
                  <c:v>0</c:v>
                </c:pt>
                <c:pt idx="5286">
                  <c:v>0</c:v>
                </c:pt>
                <c:pt idx="5287">
                  <c:v>0</c:v>
                </c:pt>
                <c:pt idx="5288">
                  <c:v>0</c:v>
                </c:pt>
                <c:pt idx="5289">
                  <c:v>0</c:v>
                </c:pt>
                <c:pt idx="5290">
                  <c:v>0</c:v>
                </c:pt>
                <c:pt idx="5291">
                  <c:v>0</c:v>
                </c:pt>
                <c:pt idx="5292">
                  <c:v>0</c:v>
                </c:pt>
                <c:pt idx="5293">
                  <c:v>0</c:v>
                </c:pt>
                <c:pt idx="5294">
                  <c:v>0</c:v>
                </c:pt>
                <c:pt idx="5295">
                  <c:v>0</c:v>
                </c:pt>
                <c:pt idx="5296">
                  <c:v>0</c:v>
                </c:pt>
                <c:pt idx="5297">
                  <c:v>0</c:v>
                </c:pt>
                <c:pt idx="5298">
                  <c:v>0</c:v>
                </c:pt>
                <c:pt idx="5299">
                  <c:v>0</c:v>
                </c:pt>
                <c:pt idx="5300">
                  <c:v>0</c:v>
                </c:pt>
                <c:pt idx="5301">
                  <c:v>0</c:v>
                </c:pt>
                <c:pt idx="5302">
                  <c:v>0</c:v>
                </c:pt>
                <c:pt idx="5303">
                  <c:v>0</c:v>
                </c:pt>
                <c:pt idx="5304">
                  <c:v>0</c:v>
                </c:pt>
                <c:pt idx="5305">
                  <c:v>0</c:v>
                </c:pt>
                <c:pt idx="5306">
                  <c:v>0</c:v>
                </c:pt>
                <c:pt idx="5307">
                  <c:v>0</c:v>
                </c:pt>
                <c:pt idx="5308">
                  <c:v>0</c:v>
                </c:pt>
                <c:pt idx="5309">
                  <c:v>0</c:v>
                </c:pt>
                <c:pt idx="5310">
                  <c:v>0</c:v>
                </c:pt>
                <c:pt idx="5311">
                  <c:v>0</c:v>
                </c:pt>
                <c:pt idx="5312">
                  <c:v>0</c:v>
                </c:pt>
                <c:pt idx="5313">
                  <c:v>0</c:v>
                </c:pt>
                <c:pt idx="5314">
                  <c:v>0</c:v>
                </c:pt>
                <c:pt idx="5315">
                  <c:v>0</c:v>
                </c:pt>
                <c:pt idx="5316">
                  <c:v>0</c:v>
                </c:pt>
                <c:pt idx="5317">
                  <c:v>0</c:v>
                </c:pt>
                <c:pt idx="5318">
                  <c:v>0</c:v>
                </c:pt>
                <c:pt idx="5319">
                  <c:v>0</c:v>
                </c:pt>
                <c:pt idx="5320">
                  <c:v>0</c:v>
                </c:pt>
                <c:pt idx="5321">
                  <c:v>0</c:v>
                </c:pt>
                <c:pt idx="5322">
                  <c:v>0</c:v>
                </c:pt>
                <c:pt idx="5323">
                  <c:v>0</c:v>
                </c:pt>
                <c:pt idx="5324">
                  <c:v>0</c:v>
                </c:pt>
                <c:pt idx="5325">
                  <c:v>0</c:v>
                </c:pt>
                <c:pt idx="5326">
                  <c:v>0</c:v>
                </c:pt>
                <c:pt idx="5327">
                  <c:v>0</c:v>
                </c:pt>
                <c:pt idx="5328">
                  <c:v>0</c:v>
                </c:pt>
                <c:pt idx="5329">
                  <c:v>0</c:v>
                </c:pt>
                <c:pt idx="5330">
                  <c:v>0</c:v>
                </c:pt>
                <c:pt idx="5331">
                  <c:v>0</c:v>
                </c:pt>
                <c:pt idx="5332">
                  <c:v>0</c:v>
                </c:pt>
                <c:pt idx="5333">
                  <c:v>0</c:v>
                </c:pt>
                <c:pt idx="5334">
                  <c:v>0</c:v>
                </c:pt>
                <c:pt idx="5335">
                  <c:v>0</c:v>
                </c:pt>
                <c:pt idx="5336">
                  <c:v>0</c:v>
                </c:pt>
                <c:pt idx="5337">
                  <c:v>0</c:v>
                </c:pt>
                <c:pt idx="5338">
                  <c:v>0</c:v>
                </c:pt>
                <c:pt idx="5339">
                  <c:v>0</c:v>
                </c:pt>
                <c:pt idx="5340">
                  <c:v>0</c:v>
                </c:pt>
                <c:pt idx="5341">
                  <c:v>0</c:v>
                </c:pt>
                <c:pt idx="5342">
                  <c:v>0</c:v>
                </c:pt>
                <c:pt idx="5343">
                  <c:v>0</c:v>
                </c:pt>
                <c:pt idx="5344">
                  <c:v>0</c:v>
                </c:pt>
                <c:pt idx="5345">
                  <c:v>0</c:v>
                </c:pt>
                <c:pt idx="5346">
                  <c:v>0</c:v>
                </c:pt>
                <c:pt idx="5347">
                  <c:v>0</c:v>
                </c:pt>
                <c:pt idx="5348">
                  <c:v>0</c:v>
                </c:pt>
                <c:pt idx="5349">
                  <c:v>0</c:v>
                </c:pt>
                <c:pt idx="5350">
                  <c:v>0</c:v>
                </c:pt>
                <c:pt idx="5351">
                  <c:v>0</c:v>
                </c:pt>
                <c:pt idx="5352">
                  <c:v>0</c:v>
                </c:pt>
                <c:pt idx="5353">
                  <c:v>0</c:v>
                </c:pt>
                <c:pt idx="5354">
                  <c:v>0</c:v>
                </c:pt>
                <c:pt idx="5355">
                  <c:v>0</c:v>
                </c:pt>
                <c:pt idx="5356">
                  <c:v>0</c:v>
                </c:pt>
                <c:pt idx="5357">
                  <c:v>0</c:v>
                </c:pt>
                <c:pt idx="5358">
                  <c:v>0</c:v>
                </c:pt>
                <c:pt idx="5359">
                  <c:v>0</c:v>
                </c:pt>
                <c:pt idx="5360">
                  <c:v>0</c:v>
                </c:pt>
                <c:pt idx="5361">
                  <c:v>0</c:v>
                </c:pt>
                <c:pt idx="5362">
                  <c:v>0</c:v>
                </c:pt>
                <c:pt idx="5363">
                  <c:v>0</c:v>
                </c:pt>
                <c:pt idx="5364">
                  <c:v>0</c:v>
                </c:pt>
                <c:pt idx="5365">
                  <c:v>0</c:v>
                </c:pt>
                <c:pt idx="5366">
                  <c:v>0</c:v>
                </c:pt>
                <c:pt idx="5367">
                  <c:v>0</c:v>
                </c:pt>
                <c:pt idx="5368">
                  <c:v>0</c:v>
                </c:pt>
                <c:pt idx="5369">
                  <c:v>0</c:v>
                </c:pt>
                <c:pt idx="5370">
                  <c:v>0</c:v>
                </c:pt>
                <c:pt idx="5371">
                  <c:v>0</c:v>
                </c:pt>
                <c:pt idx="5372">
                  <c:v>0</c:v>
                </c:pt>
                <c:pt idx="5373">
                  <c:v>0</c:v>
                </c:pt>
                <c:pt idx="5374">
                  <c:v>0</c:v>
                </c:pt>
                <c:pt idx="5375">
                  <c:v>0</c:v>
                </c:pt>
                <c:pt idx="5376">
                  <c:v>0</c:v>
                </c:pt>
                <c:pt idx="5377">
                  <c:v>0</c:v>
                </c:pt>
                <c:pt idx="5378">
                  <c:v>0</c:v>
                </c:pt>
                <c:pt idx="5379">
                  <c:v>0</c:v>
                </c:pt>
                <c:pt idx="5380">
                  <c:v>0</c:v>
                </c:pt>
                <c:pt idx="5381">
                  <c:v>0</c:v>
                </c:pt>
                <c:pt idx="5382">
                  <c:v>0</c:v>
                </c:pt>
                <c:pt idx="5383">
                  <c:v>0</c:v>
                </c:pt>
                <c:pt idx="5384">
                  <c:v>0</c:v>
                </c:pt>
                <c:pt idx="5385">
                  <c:v>0</c:v>
                </c:pt>
                <c:pt idx="5386">
                  <c:v>0</c:v>
                </c:pt>
                <c:pt idx="5387">
                  <c:v>0</c:v>
                </c:pt>
                <c:pt idx="5388">
                  <c:v>0</c:v>
                </c:pt>
                <c:pt idx="5389">
                  <c:v>0</c:v>
                </c:pt>
                <c:pt idx="5390">
                  <c:v>0</c:v>
                </c:pt>
                <c:pt idx="5391">
                  <c:v>0</c:v>
                </c:pt>
                <c:pt idx="5392">
                  <c:v>0</c:v>
                </c:pt>
                <c:pt idx="5393">
                  <c:v>0</c:v>
                </c:pt>
                <c:pt idx="5394">
                  <c:v>0</c:v>
                </c:pt>
                <c:pt idx="5395">
                  <c:v>0</c:v>
                </c:pt>
                <c:pt idx="5396">
                  <c:v>0</c:v>
                </c:pt>
                <c:pt idx="5397">
                  <c:v>0</c:v>
                </c:pt>
                <c:pt idx="5398">
                  <c:v>0</c:v>
                </c:pt>
                <c:pt idx="5399">
                  <c:v>0</c:v>
                </c:pt>
                <c:pt idx="5400">
                  <c:v>0</c:v>
                </c:pt>
                <c:pt idx="5401">
                  <c:v>0</c:v>
                </c:pt>
                <c:pt idx="5402">
                  <c:v>0</c:v>
                </c:pt>
                <c:pt idx="5403">
                  <c:v>0</c:v>
                </c:pt>
                <c:pt idx="5404">
                  <c:v>0</c:v>
                </c:pt>
                <c:pt idx="5405">
                  <c:v>0</c:v>
                </c:pt>
                <c:pt idx="5406">
                  <c:v>0</c:v>
                </c:pt>
                <c:pt idx="5407">
                  <c:v>0</c:v>
                </c:pt>
                <c:pt idx="5408">
                  <c:v>0</c:v>
                </c:pt>
                <c:pt idx="5409">
                  <c:v>0</c:v>
                </c:pt>
                <c:pt idx="5410">
                  <c:v>0</c:v>
                </c:pt>
                <c:pt idx="5411">
                  <c:v>0</c:v>
                </c:pt>
                <c:pt idx="5412">
                  <c:v>0</c:v>
                </c:pt>
                <c:pt idx="5413">
                  <c:v>0</c:v>
                </c:pt>
                <c:pt idx="5414">
                  <c:v>0</c:v>
                </c:pt>
                <c:pt idx="5415">
                  <c:v>0</c:v>
                </c:pt>
                <c:pt idx="5416">
                  <c:v>0</c:v>
                </c:pt>
                <c:pt idx="5417">
                  <c:v>0</c:v>
                </c:pt>
                <c:pt idx="5418">
                  <c:v>0</c:v>
                </c:pt>
                <c:pt idx="5419">
                  <c:v>0</c:v>
                </c:pt>
                <c:pt idx="5420">
                  <c:v>0</c:v>
                </c:pt>
                <c:pt idx="5421">
                  <c:v>0</c:v>
                </c:pt>
                <c:pt idx="5422">
                  <c:v>0</c:v>
                </c:pt>
                <c:pt idx="5423">
                  <c:v>0</c:v>
                </c:pt>
                <c:pt idx="5424">
                  <c:v>0</c:v>
                </c:pt>
                <c:pt idx="5425">
                  <c:v>0</c:v>
                </c:pt>
                <c:pt idx="5426">
                  <c:v>0</c:v>
                </c:pt>
                <c:pt idx="5427">
                  <c:v>0</c:v>
                </c:pt>
                <c:pt idx="5428">
                  <c:v>0</c:v>
                </c:pt>
                <c:pt idx="5429">
                  <c:v>0</c:v>
                </c:pt>
                <c:pt idx="5430">
                  <c:v>0</c:v>
                </c:pt>
                <c:pt idx="5431">
                  <c:v>0</c:v>
                </c:pt>
                <c:pt idx="5432">
                  <c:v>0</c:v>
                </c:pt>
                <c:pt idx="5433">
                  <c:v>0</c:v>
                </c:pt>
                <c:pt idx="5434">
                  <c:v>0</c:v>
                </c:pt>
                <c:pt idx="5435">
                  <c:v>0</c:v>
                </c:pt>
                <c:pt idx="5436">
                  <c:v>0</c:v>
                </c:pt>
                <c:pt idx="5437">
                  <c:v>0</c:v>
                </c:pt>
                <c:pt idx="5438">
                  <c:v>0</c:v>
                </c:pt>
                <c:pt idx="5439">
                  <c:v>0</c:v>
                </c:pt>
                <c:pt idx="5440">
                  <c:v>0</c:v>
                </c:pt>
                <c:pt idx="5441">
                  <c:v>0</c:v>
                </c:pt>
                <c:pt idx="5442">
                  <c:v>0</c:v>
                </c:pt>
                <c:pt idx="5443">
                  <c:v>0</c:v>
                </c:pt>
                <c:pt idx="5444">
                  <c:v>0</c:v>
                </c:pt>
                <c:pt idx="5445">
                  <c:v>0</c:v>
                </c:pt>
                <c:pt idx="5446">
                  <c:v>0</c:v>
                </c:pt>
                <c:pt idx="5447">
                  <c:v>0</c:v>
                </c:pt>
                <c:pt idx="5448">
                  <c:v>0</c:v>
                </c:pt>
                <c:pt idx="5449">
                  <c:v>0</c:v>
                </c:pt>
                <c:pt idx="5450">
                  <c:v>0</c:v>
                </c:pt>
                <c:pt idx="5451">
                  <c:v>0</c:v>
                </c:pt>
                <c:pt idx="5452">
                  <c:v>0</c:v>
                </c:pt>
                <c:pt idx="5453">
                  <c:v>0</c:v>
                </c:pt>
                <c:pt idx="5454">
                  <c:v>0</c:v>
                </c:pt>
                <c:pt idx="5455">
                  <c:v>0</c:v>
                </c:pt>
                <c:pt idx="5456">
                  <c:v>0</c:v>
                </c:pt>
                <c:pt idx="5457">
                  <c:v>0</c:v>
                </c:pt>
                <c:pt idx="5458">
                  <c:v>0</c:v>
                </c:pt>
                <c:pt idx="5459">
                  <c:v>0</c:v>
                </c:pt>
                <c:pt idx="5460">
                  <c:v>0</c:v>
                </c:pt>
                <c:pt idx="5461">
                  <c:v>0</c:v>
                </c:pt>
                <c:pt idx="5462">
                  <c:v>0</c:v>
                </c:pt>
                <c:pt idx="5463">
                  <c:v>0</c:v>
                </c:pt>
                <c:pt idx="5464">
                  <c:v>0</c:v>
                </c:pt>
                <c:pt idx="5465">
                  <c:v>0</c:v>
                </c:pt>
                <c:pt idx="5466">
                  <c:v>0</c:v>
                </c:pt>
                <c:pt idx="5467">
                  <c:v>0</c:v>
                </c:pt>
                <c:pt idx="5468">
                  <c:v>0</c:v>
                </c:pt>
                <c:pt idx="5469">
                  <c:v>0</c:v>
                </c:pt>
                <c:pt idx="5470">
                  <c:v>0</c:v>
                </c:pt>
                <c:pt idx="5471">
                  <c:v>0</c:v>
                </c:pt>
                <c:pt idx="5472">
                  <c:v>0</c:v>
                </c:pt>
                <c:pt idx="5473">
                  <c:v>0</c:v>
                </c:pt>
                <c:pt idx="5474">
                  <c:v>0</c:v>
                </c:pt>
                <c:pt idx="5475">
                  <c:v>0</c:v>
                </c:pt>
                <c:pt idx="5476">
                  <c:v>0</c:v>
                </c:pt>
                <c:pt idx="5477">
                  <c:v>0</c:v>
                </c:pt>
                <c:pt idx="5478">
                  <c:v>0</c:v>
                </c:pt>
                <c:pt idx="5479">
                  <c:v>0</c:v>
                </c:pt>
                <c:pt idx="5480">
                  <c:v>0</c:v>
                </c:pt>
                <c:pt idx="5481">
                  <c:v>0</c:v>
                </c:pt>
                <c:pt idx="5482">
                  <c:v>0</c:v>
                </c:pt>
                <c:pt idx="5483">
                  <c:v>0</c:v>
                </c:pt>
                <c:pt idx="5484">
                  <c:v>0</c:v>
                </c:pt>
                <c:pt idx="5485">
                  <c:v>0</c:v>
                </c:pt>
                <c:pt idx="5486">
                  <c:v>0</c:v>
                </c:pt>
                <c:pt idx="5487">
                  <c:v>0</c:v>
                </c:pt>
                <c:pt idx="5488">
                  <c:v>0</c:v>
                </c:pt>
                <c:pt idx="5489">
                  <c:v>0</c:v>
                </c:pt>
                <c:pt idx="5490">
                  <c:v>0</c:v>
                </c:pt>
                <c:pt idx="5491">
                  <c:v>0</c:v>
                </c:pt>
                <c:pt idx="5492">
                  <c:v>0</c:v>
                </c:pt>
                <c:pt idx="5493">
                  <c:v>0</c:v>
                </c:pt>
                <c:pt idx="5494">
                  <c:v>0</c:v>
                </c:pt>
                <c:pt idx="5495">
                  <c:v>0</c:v>
                </c:pt>
                <c:pt idx="5496">
                  <c:v>0</c:v>
                </c:pt>
                <c:pt idx="5497">
                  <c:v>0</c:v>
                </c:pt>
                <c:pt idx="5498">
                  <c:v>0</c:v>
                </c:pt>
                <c:pt idx="5499">
                  <c:v>0</c:v>
                </c:pt>
                <c:pt idx="5500">
                  <c:v>0</c:v>
                </c:pt>
                <c:pt idx="5501">
                  <c:v>0</c:v>
                </c:pt>
                <c:pt idx="5502">
                  <c:v>0</c:v>
                </c:pt>
                <c:pt idx="5503">
                  <c:v>0</c:v>
                </c:pt>
                <c:pt idx="5504">
                  <c:v>0</c:v>
                </c:pt>
                <c:pt idx="5505">
                  <c:v>0</c:v>
                </c:pt>
                <c:pt idx="5506">
                  <c:v>0</c:v>
                </c:pt>
                <c:pt idx="5507">
                  <c:v>0</c:v>
                </c:pt>
                <c:pt idx="5508">
                  <c:v>0</c:v>
                </c:pt>
                <c:pt idx="5509">
                  <c:v>0</c:v>
                </c:pt>
                <c:pt idx="5510">
                  <c:v>0</c:v>
                </c:pt>
                <c:pt idx="5511">
                  <c:v>0</c:v>
                </c:pt>
                <c:pt idx="5512">
                  <c:v>0</c:v>
                </c:pt>
                <c:pt idx="5513">
                  <c:v>0</c:v>
                </c:pt>
                <c:pt idx="5514">
                  <c:v>0</c:v>
                </c:pt>
                <c:pt idx="5515">
                  <c:v>0</c:v>
                </c:pt>
                <c:pt idx="5516">
                  <c:v>0</c:v>
                </c:pt>
                <c:pt idx="5517">
                  <c:v>0</c:v>
                </c:pt>
                <c:pt idx="5518">
                  <c:v>0</c:v>
                </c:pt>
                <c:pt idx="5519">
                  <c:v>0</c:v>
                </c:pt>
                <c:pt idx="5520">
                  <c:v>0</c:v>
                </c:pt>
                <c:pt idx="5521">
                  <c:v>0</c:v>
                </c:pt>
                <c:pt idx="5522">
                  <c:v>0</c:v>
                </c:pt>
                <c:pt idx="5523">
                  <c:v>0</c:v>
                </c:pt>
                <c:pt idx="5524">
                  <c:v>0</c:v>
                </c:pt>
                <c:pt idx="5525">
                  <c:v>0</c:v>
                </c:pt>
                <c:pt idx="5526">
                  <c:v>0</c:v>
                </c:pt>
                <c:pt idx="5527">
                  <c:v>0</c:v>
                </c:pt>
                <c:pt idx="5528">
                  <c:v>0</c:v>
                </c:pt>
                <c:pt idx="5529">
                  <c:v>0</c:v>
                </c:pt>
                <c:pt idx="5530">
                  <c:v>0</c:v>
                </c:pt>
                <c:pt idx="5531">
                  <c:v>0</c:v>
                </c:pt>
                <c:pt idx="5532">
                  <c:v>0</c:v>
                </c:pt>
                <c:pt idx="5533">
                  <c:v>0</c:v>
                </c:pt>
                <c:pt idx="5534">
                  <c:v>0</c:v>
                </c:pt>
                <c:pt idx="5535">
                  <c:v>0</c:v>
                </c:pt>
                <c:pt idx="5536">
                  <c:v>0</c:v>
                </c:pt>
                <c:pt idx="5537">
                  <c:v>0</c:v>
                </c:pt>
                <c:pt idx="5538">
                  <c:v>0</c:v>
                </c:pt>
                <c:pt idx="5539">
                  <c:v>0</c:v>
                </c:pt>
                <c:pt idx="5540">
                  <c:v>0</c:v>
                </c:pt>
                <c:pt idx="5541">
                  <c:v>0</c:v>
                </c:pt>
                <c:pt idx="5542">
                  <c:v>0</c:v>
                </c:pt>
                <c:pt idx="5543">
                  <c:v>0</c:v>
                </c:pt>
                <c:pt idx="5544">
                  <c:v>0</c:v>
                </c:pt>
                <c:pt idx="5545">
                  <c:v>0</c:v>
                </c:pt>
                <c:pt idx="5546">
                  <c:v>0</c:v>
                </c:pt>
                <c:pt idx="5547">
                  <c:v>0</c:v>
                </c:pt>
                <c:pt idx="5548">
                  <c:v>0</c:v>
                </c:pt>
                <c:pt idx="5549">
                  <c:v>0</c:v>
                </c:pt>
                <c:pt idx="5550">
                  <c:v>0</c:v>
                </c:pt>
                <c:pt idx="5551">
                  <c:v>0</c:v>
                </c:pt>
                <c:pt idx="5552">
                  <c:v>0</c:v>
                </c:pt>
                <c:pt idx="5553">
                  <c:v>0</c:v>
                </c:pt>
                <c:pt idx="5554">
                  <c:v>0</c:v>
                </c:pt>
                <c:pt idx="5555">
                  <c:v>0</c:v>
                </c:pt>
                <c:pt idx="5556">
                  <c:v>0</c:v>
                </c:pt>
                <c:pt idx="5557">
                  <c:v>0</c:v>
                </c:pt>
                <c:pt idx="5558">
                  <c:v>0</c:v>
                </c:pt>
                <c:pt idx="5559">
                  <c:v>0</c:v>
                </c:pt>
                <c:pt idx="5560">
                  <c:v>0</c:v>
                </c:pt>
                <c:pt idx="5561">
                  <c:v>0</c:v>
                </c:pt>
                <c:pt idx="5562">
                  <c:v>0</c:v>
                </c:pt>
                <c:pt idx="5563">
                  <c:v>0</c:v>
                </c:pt>
                <c:pt idx="5564">
                  <c:v>0</c:v>
                </c:pt>
                <c:pt idx="5565">
                  <c:v>0</c:v>
                </c:pt>
                <c:pt idx="5566">
                  <c:v>0</c:v>
                </c:pt>
                <c:pt idx="5567">
                  <c:v>0</c:v>
                </c:pt>
                <c:pt idx="5568">
                  <c:v>0</c:v>
                </c:pt>
                <c:pt idx="5569">
                  <c:v>0</c:v>
                </c:pt>
                <c:pt idx="5570">
                  <c:v>0</c:v>
                </c:pt>
                <c:pt idx="5571">
                  <c:v>0</c:v>
                </c:pt>
                <c:pt idx="5572">
                  <c:v>0</c:v>
                </c:pt>
                <c:pt idx="5573">
                  <c:v>0</c:v>
                </c:pt>
                <c:pt idx="5574">
                  <c:v>0</c:v>
                </c:pt>
                <c:pt idx="5575">
                  <c:v>0</c:v>
                </c:pt>
                <c:pt idx="5576">
                  <c:v>0</c:v>
                </c:pt>
                <c:pt idx="5577">
                  <c:v>0</c:v>
                </c:pt>
                <c:pt idx="5578">
                  <c:v>0</c:v>
                </c:pt>
                <c:pt idx="5579">
                  <c:v>0</c:v>
                </c:pt>
                <c:pt idx="5580">
                  <c:v>0</c:v>
                </c:pt>
                <c:pt idx="5581">
                  <c:v>0</c:v>
                </c:pt>
                <c:pt idx="5582">
                  <c:v>0</c:v>
                </c:pt>
                <c:pt idx="5583">
                  <c:v>0</c:v>
                </c:pt>
                <c:pt idx="5584">
                  <c:v>0</c:v>
                </c:pt>
                <c:pt idx="5585">
                  <c:v>0</c:v>
                </c:pt>
                <c:pt idx="5586">
                  <c:v>0</c:v>
                </c:pt>
                <c:pt idx="5587">
                  <c:v>0</c:v>
                </c:pt>
                <c:pt idx="5588">
                  <c:v>0</c:v>
                </c:pt>
                <c:pt idx="5589">
                  <c:v>0</c:v>
                </c:pt>
                <c:pt idx="5590">
                  <c:v>0</c:v>
                </c:pt>
                <c:pt idx="5591">
                  <c:v>0</c:v>
                </c:pt>
                <c:pt idx="5592">
                  <c:v>0</c:v>
                </c:pt>
                <c:pt idx="5593">
                  <c:v>0</c:v>
                </c:pt>
                <c:pt idx="5594">
                  <c:v>0</c:v>
                </c:pt>
                <c:pt idx="5595">
                  <c:v>0</c:v>
                </c:pt>
                <c:pt idx="5596">
                  <c:v>0</c:v>
                </c:pt>
                <c:pt idx="5597">
                  <c:v>0</c:v>
                </c:pt>
                <c:pt idx="5598">
                  <c:v>0</c:v>
                </c:pt>
                <c:pt idx="5599">
                  <c:v>0</c:v>
                </c:pt>
                <c:pt idx="5600">
                  <c:v>0</c:v>
                </c:pt>
                <c:pt idx="5601">
                  <c:v>0</c:v>
                </c:pt>
                <c:pt idx="5602">
                  <c:v>0</c:v>
                </c:pt>
                <c:pt idx="5603">
                  <c:v>0</c:v>
                </c:pt>
                <c:pt idx="5604">
                  <c:v>0</c:v>
                </c:pt>
                <c:pt idx="5605">
                  <c:v>0</c:v>
                </c:pt>
                <c:pt idx="5606">
                  <c:v>0</c:v>
                </c:pt>
                <c:pt idx="5607">
                  <c:v>0</c:v>
                </c:pt>
                <c:pt idx="5608">
                  <c:v>0</c:v>
                </c:pt>
                <c:pt idx="5609">
                  <c:v>0</c:v>
                </c:pt>
                <c:pt idx="5610">
                  <c:v>0</c:v>
                </c:pt>
                <c:pt idx="5611">
                  <c:v>0</c:v>
                </c:pt>
                <c:pt idx="5612">
                  <c:v>0</c:v>
                </c:pt>
                <c:pt idx="5613">
                  <c:v>0</c:v>
                </c:pt>
                <c:pt idx="5614">
                  <c:v>0</c:v>
                </c:pt>
                <c:pt idx="5615">
                  <c:v>0</c:v>
                </c:pt>
                <c:pt idx="5616">
                  <c:v>0</c:v>
                </c:pt>
                <c:pt idx="5617">
                  <c:v>0</c:v>
                </c:pt>
                <c:pt idx="5618">
                  <c:v>0</c:v>
                </c:pt>
                <c:pt idx="5619">
                  <c:v>0</c:v>
                </c:pt>
                <c:pt idx="5620">
                  <c:v>0</c:v>
                </c:pt>
                <c:pt idx="5621">
                  <c:v>0</c:v>
                </c:pt>
                <c:pt idx="5622">
                  <c:v>0</c:v>
                </c:pt>
                <c:pt idx="5623">
                  <c:v>0</c:v>
                </c:pt>
                <c:pt idx="5624">
                  <c:v>0</c:v>
                </c:pt>
                <c:pt idx="5625">
                  <c:v>0</c:v>
                </c:pt>
                <c:pt idx="5626">
                  <c:v>0</c:v>
                </c:pt>
                <c:pt idx="5627">
                  <c:v>0</c:v>
                </c:pt>
                <c:pt idx="5628">
                  <c:v>0</c:v>
                </c:pt>
                <c:pt idx="5629">
                  <c:v>0</c:v>
                </c:pt>
                <c:pt idx="5630">
                  <c:v>0</c:v>
                </c:pt>
                <c:pt idx="5631">
                  <c:v>0</c:v>
                </c:pt>
                <c:pt idx="5632">
                  <c:v>0</c:v>
                </c:pt>
                <c:pt idx="5633">
                  <c:v>0</c:v>
                </c:pt>
                <c:pt idx="5634">
                  <c:v>0</c:v>
                </c:pt>
                <c:pt idx="5635">
                  <c:v>0</c:v>
                </c:pt>
                <c:pt idx="5636">
                  <c:v>0</c:v>
                </c:pt>
                <c:pt idx="5637">
                  <c:v>0</c:v>
                </c:pt>
                <c:pt idx="5638">
                  <c:v>0</c:v>
                </c:pt>
                <c:pt idx="5639">
                  <c:v>0</c:v>
                </c:pt>
                <c:pt idx="5640">
                  <c:v>0</c:v>
                </c:pt>
                <c:pt idx="5641">
                  <c:v>0</c:v>
                </c:pt>
                <c:pt idx="5642">
                  <c:v>0</c:v>
                </c:pt>
                <c:pt idx="5643">
                  <c:v>0</c:v>
                </c:pt>
                <c:pt idx="5644">
                  <c:v>0</c:v>
                </c:pt>
                <c:pt idx="5645">
                  <c:v>0</c:v>
                </c:pt>
                <c:pt idx="5646">
                  <c:v>0</c:v>
                </c:pt>
                <c:pt idx="5647">
                  <c:v>0</c:v>
                </c:pt>
                <c:pt idx="5648">
                  <c:v>0</c:v>
                </c:pt>
                <c:pt idx="5649">
                  <c:v>0</c:v>
                </c:pt>
                <c:pt idx="5650">
                  <c:v>0</c:v>
                </c:pt>
                <c:pt idx="5651">
                  <c:v>0</c:v>
                </c:pt>
                <c:pt idx="5652">
                  <c:v>0</c:v>
                </c:pt>
                <c:pt idx="5653">
                  <c:v>0</c:v>
                </c:pt>
                <c:pt idx="5654">
                  <c:v>0</c:v>
                </c:pt>
                <c:pt idx="5655">
                  <c:v>0</c:v>
                </c:pt>
                <c:pt idx="5656">
                  <c:v>0</c:v>
                </c:pt>
                <c:pt idx="5657">
                  <c:v>0</c:v>
                </c:pt>
                <c:pt idx="5658">
                  <c:v>0</c:v>
                </c:pt>
                <c:pt idx="5659">
                  <c:v>0</c:v>
                </c:pt>
                <c:pt idx="5660">
                  <c:v>0</c:v>
                </c:pt>
                <c:pt idx="5661">
                  <c:v>0</c:v>
                </c:pt>
                <c:pt idx="5662">
                  <c:v>0</c:v>
                </c:pt>
                <c:pt idx="5663">
                  <c:v>0</c:v>
                </c:pt>
                <c:pt idx="5664">
                  <c:v>0</c:v>
                </c:pt>
                <c:pt idx="5665">
                  <c:v>0</c:v>
                </c:pt>
                <c:pt idx="5666">
                  <c:v>0</c:v>
                </c:pt>
                <c:pt idx="5667">
                  <c:v>0</c:v>
                </c:pt>
                <c:pt idx="5668">
                  <c:v>0</c:v>
                </c:pt>
                <c:pt idx="5669">
                  <c:v>0</c:v>
                </c:pt>
                <c:pt idx="5670">
                  <c:v>0</c:v>
                </c:pt>
                <c:pt idx="5671">
                  <c:v>0</c:v>
                </c:pt>
                <c:pt idx="5672">
                  <c:v>0</c:v>
                </c:pt>
                <c:pt idx="5673">
                  <c:v>0</c:v>
                </c:pt>
                <c:pt idx="5674">
                  <c:v>0</c:v>
                </c:pt>
                <c:pt idx="5675">
                  <c:v>0</c:v>
                </c:pt>
                <c:pt idx="5676">
                  <c:v>0</c:v>
                </c:pt>
                <c:pt idx="5677">
                  <c:v>0</c:v>
                </c:pt>
                <c:pt idx="5678">
                  <c:v>0</c:v>
                </c:pt>
                <c:pt idx="5679">
                  <c:v>0</c:v>
                </c:pt>
                <c:pt idx="5680">
                  <c:v>0</c:v>
                </c:pt>
                <c:pt idx="5681">
                  <c:v>0</c:v>
                </c:pt>
                <c:pt idx="5682">
                  <c:v>0</c:v>
                </c:pt>
                <c:pt idx="5683">
                  <c:v>0</c:v>
                </c:pt>
                <c:pt idx="5684">
                  <c:v>0</c:v>
                </c:pt>
                <c:pt idx="5685">
                  <c:v>0</c:v>
                </c:pt>
                <c:pt idx="5686">
                  <c:v>0</c:v>
                </c:pt>
                <c:pt idx="5687">
                  <c:v>0</c:v>
                </c:pt>
                <c:pt idx="5688">
                  <c:v>0</c:v>
                </c:pt>
                <c:pt idx="5689">
                  <c:v>0</c:v>
                </c:pt>
                <c:pt idx="5690">
                  <c:v>0</c:v>
                </c:pt>
                <c:pt idx="5691">
                  <c:v>0</c:v>
                </c:pt>
                <c:pt idx="5692">
                  <c:v>0</c:v>
                </c:pt>
                <c:pt idx="5693">
                  <c:v>0</c:v>
                </c:pt>
                <c:pt idx="5694">
                  <c:v>0</c:v>
                </c:pt>
                <c:pt idx="5695">
                  <c:v>0</c:v>
                </c:pt>
                <c:pt idx="5696">
                  <c:v>0</c:v>
                </c:pt>
                <c:pt idx="5697">
                  <c:v>0</c:v>
                </c:pt>
                <c:pt idx="5698">
                  <c:v>0</c:v>
                </c:pt>
                <c:pt idx="5699">
                  <c:v>0</c:v>
                </c:pt>
                <c:pt idx="5700">
                  <c:v>0</c:v>
                </c:pt>
                <c:pt idx="5701">
                  <c:v>0</c:v>
                </c:pt>
                <c:pt idx="5702">
                  <c:v>0</c:v>
                </c:pt>
                <c:pt idx="5703">
                  <c:v>0</c:v>
                </c:pt>
                <c:pt idx="5704">
                  <c:v>0</c:v>
                </c:pt>
                <c:pt idx="5705">
                  <c:v>0</c:v>
                </c:pt>
                <c:pt idx="5706">
                  <c:v>0</c:v>
                </c:pt>
                <c:pt idx="5707">
                  <c:v>0</c:v>
                </c:pt>
                <c:pt idx="5708">
                  <c:v>0</c:v>
                </c:pt>
                <c:pt idx="5709">
                  <c:v>0</c:v>
                </c:pt>
                <c:pt idx="5710">
                  <c:v>0</c:v>
                </c:pt>
                <c:pt idx="5711">
                  <c:v>0</c:v>
                </c:pt>
                <c:pt idx="5712">
                  <c:v>0</c:v>
                </c:pt>
                <c:pt idx="5713">
                  <c:v>0</c:v>
                </c:pt>
                <c:pt idx="5714">
                  <c:v>0</c:v>
                </c:pt>
                <c:pt idx="5715">
                  <c:v>0</c:v>
                </c:pt>
                <c:pt idx="5716">
                  <c:v>0</c:v>
                </c:pt>
                <c:pt idx="5717">
                  <c:v>0</c:v>
                </c:pt>
                <c:pt idx="5718">
                  <c:v>0</c:v>
                </c:pt>
                <c:pt idx="5719">
                  <c:v>0</c:v>
                </c:pt>
                <c:pt idx="5720">
                  <c:v>0</c:v>
                </c:pt>
                <c:pt idx="5721">
                  <c:v>0</c:v>
                </c:pt>
                <c:pt idx="5722">
                  <c:v>0</c:v>
                </c:pt>
                <c:pt idx="5723">
                  <c:v>0</c:v>
                </c:pt>
                <c:pt idx="5724">
                  <c:v>0</c:v>
                </c:pt>
                <c:pt idx="5725">
                  <c:v>0</c:v>
                </c:pt>
                <c:pt idx="5726">
                  <c:v>0</c:v>
                </c:pt>
                <c:pt idx="5727">
                  <c:v>0</c:v>
                </c:pt>
                <c:pt idx="5728">
                  <c:v>0</c:v>
                </c:pt>
                <c:pt idx="5729">
                  <c:v>0</c:v>
                </c:pt>
                <c:pt idx="5730">
                  <c:v>0</c:v>
                </c:pt>
                <c:pt idx="5731">
                  <c:v>0</c:v>
                </c:pt>
                <c:pt idx="5732">
                  <c:v>0</c:v>
                </c:pt>
                <c:pt idx="5733">
                  <c:v>0</c:v>
                </c:pt>
                <c:pt idx="5734">
                  <c:v>0</c:v>
                </c:pt>
                <c:pt idx="5735">
                  <c:v>0</c:v>
                </c:pt>
                <c:pt idx="5736">
                  <c:v>0</c:v>
                </c:pt>
                <c:pt idx="5737">
                  <c:v>0</c:v>
                </c:pt>
                <c:pt idx="5738">
                  <c:v>0</c:v>
                </c:pt>
                <c:pt idx="5739">
                  <c:v>0</c:v>
                </c:pt>
                <c:pt idx="5740">
                  <c:v>0</c:v>
                </c:pt>
                <c:pt idx="5741">
                  <c:v>0</c:v>
                </c:pt>
                <c:pt idx="5742">
                  <c:v>0</c:v>
                </c:pt>
                <c:pt idx="5743">
                  <c:v>0</c:v>
                </c:pt>
                <c:pt idx="5744">
                  <c:v>0</c:v>
                </c:pt>
                <c:pt idx="5745">
                  <c:v>0</c:v>
                </c:pt>
                <c:pt idx="5746">
                  <c:v>0</c:v>
                </c:pt>
                <c:pt idx="5747">
                  <c:v>0</c:v>
                </c:pt>
                <c:pt idx="5748">
                  <c:v>0</c:v>
                </c:pt>
                <c:pt idx="5749">
                  <c:v>0</c:v>
                </c:pt>
                <c:pt idx="5750">
                  <c:v>0</c:v>
                </c:pt>
                <c:pt idx="5751">
                  <c:v>0</c:v>
                </c:pt>
                <c:pt idx="5752">
                  <c:v>0</c:v>
                </c:pt>
                <c:pt idx="5753">
                  <c:v>0</c:v>
                </c:pt>
                <c:pt idx="5754">
                  <c:v>0</c:v>
                </c:pt>
                <c:pt idx="5755">
                  <c:v>0</c:v>
                </c:pt>
                <c:pt idx="5756">
                  <c:v>0</c:v>
                </c:pt>
                <c:pt idx="5757">
                  <c:v>0</c:v>
                </c:pt>
                <c:pt idx="5758">
                  <c:v>0</c:v>
                </c:pt>
                <c:pt idx="5759">
                  <c:v>0</c:v>
                </c:pt>
                <c:pt idx="5760">
                  <c:v>0</c:v>
                </c:pt>
                <c:pt idx="5761">
                  <c:v>0</c:v>
                </c:pt>
                <c:pt idx="5762">
                  <c:v>0</c:v>
                </c:pt>
                <c:pt idx="5763">
                  <c:v>0</c:v>
                </c:pt>
                <c:pt idx="5764">
                  <c:v>0</c:v>
                </c:pt>
                <c:pt idx="5765">
                  <c:v>0</c:v>
                </c:pt>
                <c:pt idx="5766">
                  <c:v>0</c:v>
                </c:pt>
                <c:pt idx="5767">
                  <c:v>0</c:v>
                </c:pt>
                <c:pt idx="5768">
                  <c:v>0</c:v>
                </c:pt>
                <c:pt idx="5769">
                  <c:v>0</c:v>
                </c:pt>
                <c:pt idx="5770">
                  <c:v>0</c:v>
                </c:pt>
                <c:pt idx="5771">
                  <c:v>0</c:v>
                </c:pt>
                <c:pt idx="5772">
                  <c:v>0</c:v>
                </c:pt>
                <c:pt idx="5773">
                  <c:v>0</c:v>
                </c:pt>
                <c:pt idx="5774">
                  <c:v>0</c:v>
                </c:pt>
                <c:pt idx="5775">
                  <c:v>0</c:v>
                </c:pt>
                <c:pt idx="5776">
                  <c:v>0</c:v>
                </c:pt>
                <c:pt idx="5777">
                  <c:v>0</c:v>
                </c:pt>
                <c:pt idx="5778">
                  <c:v>0</c:v>
                </c:pt>
                <c:pt idx="5779">
                  <c:v>0</c:v>
                </c:pt>
                <c:pt idx="5780">
                  <c:v>0</c:v>
                </c:pt>
                <c:pt idx="5781">
                  <c:v>0</c:v>
                </c:pt>
                <c:pt idx="5782">
                  <c:v>0</c:v>
                </c:pt>
                <c:pt idx="5783">
                  <c:v>0</c:v>
                </c:pt>
                <c:pt idx="5784">
                  <c:v>0</c:v>
                </c:pt>
                <c:pt idx="5785">
                  <c:v>0</c:v>
                </c:pt>
                <c:pt idx="5786">
                  <c:v>0</c:v>
                </c:pt>
                <c:pt idx="5787">
                  <c:v>0</c:v>
                </c:pt>
                <c:pt idx="5788">
                  <c:v>0</c:v>
                </c:pt>
                <c:pt idx="5789">
                  <c:v>0</c:v>
                </c:pt>
                <c:pt idx="5790">
                  <c:v>0</c:v>
                </c:pt>
                <c:pt idx="5791">
                  <c:v>0</c:v>
                </c:pt>
                <c:pt idx="5792">
                  <c:v>0</c:v>
                </c:pt>
                <c:pt idx="5793">
                  <c:v>0</c:v>
                </c:pt>
                <c:pt idx="5794">
                  <c:v>0</c:v>
                </c:pt>
                <c:pt idx="5795">
                  <c:v>0</c:v>
                </c:pt>
                <c:pt idx="5796">
                  <c:v>0</c:v>
                </c:pt>
                <c:pt idx="5797">
                  <c:v>0</c:v>
                </c:pt>
                <c:pt idx="5798">
                  <c:v>0</c:v>
                </c:pt>
                <c:pt idx="5799">
                  <c:v>0</c:v>
                </c:pt>
                <c:pt idx="5800">
                  <c:v>0</c:v>
                </c:pt>
                <c:pt idx="5801">
                  <c:v>0</c:v>
                </c:pt>
                <c:pt idx="5802">
                  <c:v>0</c:v>
                </c:pt>
                <c:pt idx="5803">
                  <c:v>0</c:v>
                </c:pt>
                <c:pt idx="5804">
                  <c:v>0</c:v>
                </c:pt>
                <c:pt idx="5805">
                  <c:v>0</c:v>
                </c:pt>
                <c:pt idx="5806">
                  <c:v>0</c:v>
                </c:pt>
                <c:pt idx="5807">
                  <c:v>0</c:v>
                </c:pt>
                <c:pt idx="5808">
                  <c:v>0</c:v>
                </c:pt>
                <c:pt idx="5809">
                  <c:v>0</c:v>
                </c:pt>
                <c:pt idx="5810">
                  <c:v>0</c:v>
                </c:pt>
                <c:pt idx="5811">
                  <c:v>0</c:v>
                </c:pt>
                <c:pt idx="5812">
                  <c:v>0</c:v>
                </c:pt>
                <c:pt idx="5813">
                  <c:v>0</c:v>
                </c:pt>
                <c:pt idx="5814">
                  <c:v>0</c:v>
                </c:pt>
                <c:pt idx="5815">
                  <c:v>0</c:v>
                </c:pt>
                <c:pt idx="5816">
                  <c:v>0</c:v>
                </c:pt>
                <c:pt idx="5817">
                  <c:v>0</c:v>
                </c:pt>
                <c:pt idx="5818">
                  <c:v>0</c:v>
                </c:pt>
                <c:pt idx="5819">
                  <c:v>0</c:v>
                </c:pt>
                <c:pt idx="5820">
                  <c:v>0</c:v>
                </c:pt>
                <c:pt idx="5821">
                  <c:v>0</c:v>
                </c:pt>
                <c:pt idx="5822">
                  <c:v>0</c:v>
                </c:pt>
                <c:pt idx="5823">
                  <c:v>0</c:v>
                </c:pt>
                <c:pt idx="5824">
                  <c:v>0</c:v>
                </c:pt>
                <c:pt idx="5825">
                  <c:v>0</c:v>
                </c:pt>
                <c:pt idx="5826">
                  <c:v>0</c:v>
                </c:pt>
                <c:pt idx="5827">
                  <c:v>0</c:v>
                </c:pt>
                <c:pt idx="5828">
                  <c:v>0</c:v>
                </c:pt>
                <c:pt idx="5829">
                  <c:v>0</c:v>
                </c:pt>
                <c:pt idx="5830">
                  <c:v>0</c:v>
                </c:pt>
                <c:pt idx="5831">
                  <c:v>0</c:v>
                </c:pt>
                <c:pt idx="5832">
                  <c:v>0</c:v>
                </c:pt>
                <c:pt idx="5833">
                  <c:v>0</c:v>
                </c:pt>
                <c:pt idx="5834">
                  <c:v>0</c:v>
                </c:pt>
                <c:pt idx="5835">
                  <c:v>0</c:v>
                </c:pt>
                <c:pt idx="5836">
                  <c:v>0</c:v>
                </c:pt>
                <c:pt idx="5837">
                  <c:v>0</c:v>
                </c:pt>
                <c:pt idx="5838">
                  <c:v>0</c:v>
                </c:pt>
                <c:pt idx="5839">
                  <c:v>0</c:v>
                </c:pt>
                <c:pt idx="5840">
                  <c:v>0</c:v>
                </c:pt>
                <c:pt idx="5841">
                  <c:v>0</c:v>
                </c:pt>
                <c:pt idx="5842">
                  <c:v>0</c:v>
                </c:pt>
                <c:pt idx="5843">
                  <c:v>0</c:v>
                </c:pt>
                <c:pt idx="5844">
                  <c:v>0</c:v>
                </c:pt>
                <c:pt idx="5845">
                  <c:v>0</c:v>
                </c:pt>
                <c:pt idx="5846">
                  <c:v>0</c:v>
                </c:pt>
                <c:pt idx="5847">
                  <c:v>0</c:v>
                </c:pt>
                <c:pt idx="5848">
                  <c:v>0</c:v>
                </c:pt>
                <c:pt idx="5849">
                  <c:v>0</c:v>
                </c:pt>
                <c:pt idx="5850">
                  <c:v>0</c:v>
                </c:pt>
                <c:pt idx="5851">
                  <c:v>0</c:v>
                </c:pt>
                <c:pt idx="5852">
                  <c:v>0</c:v>
                </c:pt>
                <c:pt idx="5853">
                  <c:v>0</c:v>
                </c:pt>
                <c:pt idx="5854">
                  <c:v>0</c:v>
                </c:pt>
                <c:pt idx="5855">
                  <c:v>0</c:v>
                </c:pt>
                <c:pt idx="5856">
                  <c:v>0</c:v>
                </c:pt>
                <c:pt idx="5857">
                  <c:v>0</c:v>
                </c:pt>
                <c:pt idx="5858">
                  <c:v>0</c:v>
                </c:pt>
                <c:pt idx="5859">
                  <c:v>0</c:v>
                </c:pt>
                <c:pt idx="5860">
                  <c:v>0</c:v>
                </c:pt>
                <c:pt idx="5861">
                  <c:v>0</c:v>
                </c:pt>
                <c:pt idx="5862">
                  <c:v>0</c:v>
                </c:pt>
                <c:pt idx="5863">
                  <c:v>0</c:v>
                </c:pt>
                <c:pt idx="5864">
                  <c:v>0</c:v>
                </c:pt>
                <c:pt idx="5865">
                  <c:v>0</c:v>
                </c:pt>
                <c:pt idx="5866">
                  <c:v>0</c:v>
                </c:pt>
                <c:pt idx="5867">
                  <c:v>0</c:v>
                </c:pt>
                <c:pt idx="5868">
                  <c:v>0</c:v>
                </c:pt>
                <c:pt idx="5869">
                  <c:v>0</c:v>
                </c:pt>
                <c:pt idx="5870">
                  <c:v>0</c:v>
                </c:pt>
                <c:pt idx="5871">
                  <c:v>0</c:v>
                </c:pt>
                <c:pt idx="5872">
                  <c:v>0</c:v>
                </c:pt>
                <c:pt idx="5873">
                  <c:v>0</c:v>
                </c:pt>
                <c:pt idx="5874">
                  <c:v>0</c:v>
                </c:pt>
                <c:pt idx="5875">
                  <c:v>0</c:v>
                </c:pt>
                <c:pt idx="5876">
                  <c:v>0</c:v>
                </c:pt>
                <c:pt idx="5877">
                  <c:v>0</c:v>
                </c:pt>
                <c:pt idx="5878">
                  <c:v>0</c:v>
                </c:pt>
                <c:pt idx="5879">
                  <c:v>0</c:v>
                </c:pt>
                <c:pt idx="5880">
                  <c:v>0</c:v>
                </c:pt>
                <c:pt idx="5881">
                  <c:v>0</c:v>
                </c:pt>
                <c:pt idx="5882">
                  <c:v>0</c:v>
                </c:pt>
                <c:pt idx="5883">
                  <c:v>0</c:v>
                </c:pt>
                <c:pt idx="5884">
                  <c:v>0</c:v>
                </c:pt>
                <c:pt idx="5885">
                  <c:v>0</c:v>
                </c:pt>
                <c:pt idx="5886">
                  <c:v>0</c:v>
                </c:pt>
                <c:pt idx="5887">
                  <c:v>0</c:v>
                </c:pt>
                <c:pt idx="5888">
                  <c:v>0</c:v>
                </c:pt>
                <c:pt idx="5889">
                  <c:v>0</c:v>
                </c:pt>
                <c:pt idx="5890">
                  <c:v>0</c:v>
                </c:pt>
                <c:pt idx="5891">
                  <c:v>0</c:v>
                </c:pt>
                <c:pt idx="5892">
                  <c:v>0</c:v>
                </c:pt>
                <c:pt idx="5893">
                  <c:v>0</c:v>
                </c:pt>
                <c:pt idx="5894">
                  <c:v>0</c:v>
                </c:pt>
                <c:pt idx="5895">
                  <c:v>0</c:v>
                </c:pt>
                <c:pt idx="5896">
                  <c:v>0</c:v>
                </c:pt>
                <c:pt idx="5897">
                  <c:v>0</c:v>
                </c:pt>
                <c:pt idx="5898">
                  <c:v>0</c:v>
                </c:pt>
                <c:pt idx="5899">
                  <c:v>0</c:v>
                </c:pt>
                <c:pt idx="5900">
                  <c:v>0</c:v>
                </c:pt>
                <c:pt idx="5901">
                  <c:v>0</c:v>
                </c:pt>
                <c:pt idx="5902">
                  <c:v>0</c:v>
                </c:pt>
                <c:pt idx="5903">
                  <c:v>0</c:v>
                </c:pt>
                <c:pt idx="5904">
                  <c:v>0</c:v>
                </c:pt>
                <c:pt idx="5905">
                  <c:v>0</c:v>
                </c:pt>
                <c:pt idx="5906">
                  <c:v>0</c:v>
                </c:pt>
                <c:pt idx="5907">
                  <c:v>0</c:v>
                </c:pt>
                <c:pt idx="5908">
                  <c:v>0</c:v>
                </c:pt>
                <c:pt idx="5909">
                  <c:v>0</c:v>
                </c:pt>
                <c:pt idx="5910">
                  <c:v>0</c:v>
                </c:pt>
                <c:pt idx="5911">
                  <c:v>0</c:v>
                </c:pt>
                <c:pt idx="5912">
                  <c:v>0</c:v>
                </c:pt>
                <c:pt idx="5913">
                  <c:v>0</c:v>
                </c:pt>
                <c:pt idx="5914">
                  <c:v>0</c:v>
                </c:pt>
                <c:pt idx="5915">
                  <c:v>0</c:v>
                </c:pt>
                <c:pt idx="5916">
                  <c:v>0</c:v>
                </c:pt>
                <c:pt idx="5917">
                  <c:v>0</c:v>
                </c:pt>
                <c:pt idx="5918">
                  <c:v>0</c:v>
                </c:pt>
                <c:pt idx="5919">
                  <c:v>0</c:v>
                </c:pt>
                <c:pt idx="5920">
                  <c:v>0</c:v>
                </c:pt>
                <c:pt idx="5921">
                  <c:v>0</c:v>
                </c:pt>
                <c:pt idx="5922">
                  <c:v>0</c:v>
                </c:pt>
                <c:pt idx="5923">
                  <c:v>0</c:v>
                </c:pt>
                <c:pt idx="5924">
                  <c:v>0</c:v>
                </c:pt>
                <c:pt idx="5925">
                  <c:v>0</c:v>
                </c:pt>
                <c:pt idx="5926">
                  <c:v>0</c:v>
                </c:pt>
                <c:pt idx="5927">
                  <c:v>0</c:v>
                </c:pt>
                <c:pt idx="5928">
                  <c:v>0</c:v>
                </c:pt>
                <c:pt idx="5929">
                  <c:v>0</c:v>
                </c:pt>
                <c:pt idx="5930">
                  <c:v>0</c:v>
                </c:pt>
                <c:pt idx="5931">
                  <c:v>0</c:v>
                </c:pt>
                <c:pt idx="5932">
                  <c:v>0</c:v>
                </c:pt>
                <c:pt idx="5933">
                  <c:v>0</c:v>
                </c:pt>
                <c:pt idx="5934">
                  <c:v>0</c:v>
                </c:pt>
                <c:pt idx="5935">
                  <c:v>0</c:v>
                </c:pt>
                <c:pt idx="5936">
                  <c:v>0</c:v>
                </c:pt>
                <c:pt idx="5937">
                  <c:v>0</c:v>
                </c:pt>
                <c:pt idx="5938">
                  <c:v>0</c:v>
                </c:pt>
                <c:pt idx="5939">
                  <c:v>0</c:v>
                </c:pt>
                <c:pt idx="5940">
                  <c:v>0</c:v>
                </c:pt>
                <c:pt idx="5941">
                  <c:v>0</c:v>
                </c:pt>
                <c:pt idx="5942">
                  <c:v>0</c:v>
                </c:pt>
                <c:pt idx="5943">
                  <c:v>0</c:v>
                </c:pt>
                <c:pt idx="5944">
                  <c:v>0</c:v>
                </c:pt>
                <c:pt idx="5945">
                  <c:v>0</c:v>
                </c:pt>
                <c:pt idx="5946">
                  <c:v>0</c:v>
                </c:pt>
                <c:pt idx="5947">
                  <c:v>0</c:v>
                </c:pt>
                <c:pt idx="5948">
                  <c:v>0</c:v>
                </c:pt>
                <c:pt idx="5949">
                  <c:v>0</c:v>
                </c:pt>
                <c:pt idx="5950">
                  <c:v>0</c:v>
                </c:pt>
                <c:pt idx="5951">
                  <c:v>0</c:v>
                </c:pt>
                <c:pt idx="5952">
                  <c:v>0</c:v>
                </c:pt>
                <c:pt idx="5953">
                  <c:v>0</c:v>
                </c:pt>
                <c:pt idx="5954">
                  <c:v>0</c:v>
                </c:pt>
                <c:pt idx="5955">
                  <c:v>0</c:v>
                </c:pt>
                <c:pt idx="5956">
                  <c:v>0</c:v>
                </c:pt>
                <c:pt idx="5957">
                  <c:v>0</c:v>
                </c:pt>
                <c:pt idx="5958">
                  <c:v>0</c:v>
                </c:pt>
                <c:pt idx="5959">
                  <c:v>0</c:v>
                </c:pt>
                <c:pt idx="5960">
                  <c:v>0</c:v>
                </c:pt>
                <c:pt idx="5961">
                  <c:v>0</c:v>
                </c:pt>
                <c:pt idx="5962">
                  <c:v>0</c:v>
                </c:pt>
                <c:pt idx="5963">
                  <c:v>0</c:v>
                </c:pt>
                <c:pt idx="5964">
                  <c:v>0</c:v>
                </c:pt>
                <c:pt idx="5965">
                  <c:v>0</c:v>
                </c:pt>
                <c:pt idx="5966">
                  <c:v>0</c:v>
                </c:pt>
                <c:pt idx="5967">
                  <c:v>0</c:v>
                </c:pt>
                <c:pt idx="5968">
                  <c:v>0</c:v>
                </c:pt>
                <c:pt idx="5969">
                  <c:v>0</c:v>
                </c:pt>
                <c:pt idx="5970">
                  <c:v>0</c:v>
                </c:pt>
                <c:pt idx="5971">
                  <c:v>0</c:v>
                </c:pt>
                <c:pt idx="5972">
                  <c:v>0</c:v>
                </c:pt>
                <c:pt idx="5973">
                  <c:v>0</c:v>
                </c:pt>
                <c:pt idx="5974">
                  <c:v>0</c:v>
                </c:pt>
                <c:pt idx="5975">
                  <c:v>0</c:v>
                </c:pt>
                <c:pt idx="5976">
                  <c:v>0</c:v>
                </c:pt>
                <c:pt idx="5977">
                  <c:v>0</c:v>
                </c:pt>
                <c:pt idx="5978">
                  <c:v>0</c:v>
                </c:pt>
                <c:pt idx="5979">
                  <c:v>0</c:v>
                </c:pt>
                <c:pt idx="5980">
                  <c:v>0</c:v>
                </c:pt>
                <c:pt idx="5981">
                  <c:v>0</c:v>
                </c:pt>
                <c:pt idx="5982">
                  <c:v>0</c:v>
                </c:pt>
                <c:pt idx="5983">
                  <c:v>0</c:v>
                </c:pt>
                <c:pt idx="5984">
                  <c:v>0</c:v>
                </c:pt>
                <c:pt idx="5985">
                  <c:v>0</c:v>
                </c:pt>
                <c:pt idx="5986">
                  <c:v>0</c:v>
                </c:pt>
                <c:pt idx="5987">
                  <c:v>0</c:v>
                </c:pt>
                <c:pt idx="5988">
                  <c:v>0</c:v>
                </c:pt>
                <c:pt idx="5989">
                  <c:v>0</c:v>
                </c:pt>
                <c:pt idx="5990">
                  <c:v>0</c:v>
                </c:pt>
                <c:pt idx="5991">
                  <c:v>0</c:v>
                </c:pt>
                <c:pt idx="5992">
                  <c:v>0</c:v>
                </c:pt>
                <c:pt idx="5993">
                  <c:v>0</c:v>
                </c:pt>
                <c:pt idx="5994">
                  <c:v>0</c:v>
                </c:pt>
                <c:pt idx="5995">
                  <c:v>0</c:v>
                </c:pt>
                <c:pt idx="5996">
                  <c:v>0</c:v>
                </c:pt>
                <c:pt idx="5997">
                  <c:v>0</c:v>
                </c:pt>
                <c:pt idx="5998">
                  <c:v>0</c:v>
                </c:pt>
                <c:pt idx="5999">
                  <c:v>0</c:v>
                </c:pt>
                <c:pt idx="6000">
                  <c:v>0</c:v>
                </c:pt>
                <c:pt idx="6001">
                  <c:v>0</c:v>
                </c:pt>
                <c:pt idx="6002">
                  <c:v>0</c:v>
                </c:pt>
                <c:pt idx="6003">
                  <c:v>0</c:v>
                </c:pt>
                <c:pt idx="6004">
                  <c:v>0</c:v>
                </c:pt>
                <c:pt idx="6005">
                  <c:v>0</c:v>
                </c:pt>
                <c:pt idx="6006">
                  <c:v>0</c:v>
                </c:pt>
                <c:pt idx="6007">
                  <c:v>0</c:v>
                </c:pt>
                <c:pt idx="6008">
                  <c:v>0</c:v>
                </c:pt>
                <c:pt idx="6009">
                  <c:v>0</c:v>
                </c:pt>
                <c:pt idx="6010">
                  <c:v>0</c:v>
                </c:pt>
                <c:pt idx="6011">
                  <c:v>0</c:v>
                </c:pt>
                <c:pt idx="6012">
                  <c:v>0</c:v>
                </c:pt>
                <c:pt idx="6013">
                  <c:v>0</c:v>
                </c:pt>
                <c:pt idx="6014">
                  <c:v>0</c:v>
                </c:pt>
                <c:pt idx="6015">
                  <c:v>0</c:v>
                </c:pt>
                <c:pt idx="6016">
                  <c:v>0</c:v>
                </c:pt>
                <c:pt idx="6017">
                  <c:v>0</c:v>
                </c:pt>
                <c:pt idx="6018">
                  <c:v>0</c:v>
                </c:pt>
                <c:pt idx="6019">
                  <c:v>0</c:v>
                </c:pt>
                <c:pt idx="6020">
                  <c:v>0</c:v>
                </c:pt>
                <c:pt idx="6021">
                  <c:v>0</c:v>
                </c:pt>
                <c:pt idx="6022">
                  <c:v>0</c:v>
                </c:pt>
                <c:pt idx="6023">
                  <c:v>0</c:v>
                </c:pt>
                <c:pt idx="6024">
                  <c:v>0</c:v>
                </c:pt>
                <c:pt idx="6025">
                  <c:v>0</c:v>
                </c:pt>
                <c:pt idx="6026">
                  <c:v>0</c:v>
                </c:pt>
                <c:pt idx="6027">
                  <c:v>0</c:v>
                </c:pt>
                <c:pt idx="6028">
                  <c:v>0</c:v>
                </c:pt>
                <c:pt idx="6029">
                  <c:v>0</c:v>
                </c:pt>
                <c:pt idx="6030">
                  <c:v>0</c:v>
                </c:pt>
                <c:pt idx="6031">
                  <c:v>0</c:v>
                </c:pt>
                <c:pt idx="6032">
                  <c:v>0</c:v>
                </c:pt>
                <c:pt idx="6033">
                  <c:v>0</c:v>
                </c:pt>
                <c:pt idx="6034">
                  <c:v>0</c:v>
                </c:pt>
                <c:pt idx="6035">
                  <c:v>0</c:v>
                </c:pt>
                <c:pt idx="6036">
                  <c:v>0</c:v>
                </c:pt>
                <c:pt idx="6037">
                  <c:v>0</c:v>
                </c:pt>
                <c:pt idx="6038">
                  <c:v>0</c:v>
                </c:pt>
                <c:pt idx="6039">
                  <c:v>0</c:v>
                </c:pt>
                <c:pt idx="6040">
                  <c:v>0</c:v>
                </c:pt>
                <c:pt idx="6041">
                  <c:v>0</c:v>
                </c:pt>
                <c:pt idx="6042">
                  <c:v>0</c:v>
                </c:pt>
                <c:pt idx="6043">
                  <c:v>0</c:v>
                </c:pt>
                <c:pt idx="6044">
                  <c:v>0</c:v>
                </c:pt>
                <c:pt idx="6045">
                  <c:v>0</c:v>
                </c:pt>
                <c:pt idx="6046">
                  <c:v>0</c:v>
                </c:pt>
                <c:pt idx="6047">
                  <c:v>0</c:v>
                </c:pt>
                <c:pt idx="6048">
                  <c:v>0</c:v>
                </c:pt>
                <c:pt idx="6049">
                  <c:v>0</c:v>
                </c:pt>
                <c:pt idx="6050">
                  <c:v>0</c:v>
                </c:pt>
                <c:pt idx="6051">
                  <c:v>0</c:v>
                </c:pt>
                <c:pt idx="6052">
                  <c:v>0</c:v>
                </c:pt>
                <c:pt idx="6053">
                  <c:v>0</c:v>
                </c:pt>
                <c:pt idx="6054">
                  <c:v>0</c:v>
                </c:pt>
                <c:pt idx="6055">
                  <c:v>0</c:v>
                </c:pt>
                <c:pt idx="6056">
                  <c:v>0</c:v>
                </c:pt>
                <c:pt idx="6057">
                  <c:v>0</c:v>
                </c:pt>
                <c:pt idx="6058">
                  <c:v>0</c:v>
                </c:pt>
                <c:pt idx="6059">
                  <c:v>0</c:v>
                </c:pt>
                <c:pt idx="6060">
                  <c:v>0</c:v>
                </c:pt>
                <c:pt idx="6061">
                  <c:v>0</c:v>
                </c:pt>
                <c:pt idx="6062">
                  <c:v>0</c:v>
                </c:pt>
                <c:pt idx="6063">
                  <c:v>0</c:v>
                </c:pt>
                <c:pt idx="6064">
                  <c:v>0</c:v>
                </c:pt>
                <c:pt idx="6065">
                  <c:v>0</c:v>
                </c:pt>
                <c:pt idx="6066">
                  <c:v>0</c:v>
                </c:pt>
                <c:pt idx="6067">
                  <c:v>0</c:v>
                </c:pt>
                <c:pt idx="6068">
                  <c:v>0</c:v>
                </c:pt>
                <c:pt idx="6069">
                  <c:v>0</c:v>
                </c:pt>
                <c:pt idx="6070">
                  <c:v>0</c:v>
                </c:pt>
                <c:pt idx="6071">
                  <c:v>0</c:v>
                </c:pt>
                <c:pt idx="6072">
                  <c:v>0</c:v>
                </c:pt>
                <c:pt idx="6073">
                  <c:v>0</c:v>
                </c:pt>
                <c:pt idx="6074">
                  <c:v>0</c:v>
                </c:pt>
                <c:pt idx="6075">
                  <c:v>0</c:v>
                </c:pt>
                <c:pt idx="6076">
                  <c:v>0</c:v>
                </c:pt>
                <c:pt idx="6077">
                  <c:v>0</c:v>
                </c:pt>
                <c:pt idx="6078">
                  <c:v>0</c:v>
                </c:pt>
                <c:pt idx="6079">
                  <c:v>0</c:v>
                </c:pt>
                <c:pt idx="6080">
                  <c:v>0</c:v>
                </c:pt>
                <c:pt idx="6081">
                  <c:v>0</c:v>
                </c:pt>
                <c:pt idx="6082">
                  <c:v>0</c:v>
                </c:pt>
                <c:pt idx="6083">
                  <c:v>0</c:v>
                </c:pt>
                <c:pt idx="6084">
                  <c:v>0</c:v>
                </c:pt>
                <c:pt idx="6085">
                  <c:v>0</c:v>
                </c:pt>
                <c:pt idx="6086">
                  <c:v>0</c:v>
                </c:pt>
                <c:pt idx="6087">
                  <c:v>0</c:v>
                </c:pt>
                <c:pt idx="6088">
                  <c:v>0</c:v>
                </c:pt>
                <c:pt idx="6089">
                  <c:v>0</c:v>
                </c:pt>
                <c:pt idx="6090">
                  <c:v>0</c:v>
                </c:pt>
                <c:pt idx="6091">
                  <c:v>0</c:v>
                </c:pt>
                <c:pt idx="6092">
                  <c:v>0</c:v>
                </c:pt>
                <c:pt idx="6093">
                  <c:v>0</c:v>
                </c:pt>
                <c:pt idx="6094">
                  <c:v>0</c:v>
                </c:pt>
                <c:pt idx="6095">
                  <c:v>0</c:v>
                </c:pt>
                <c:pt idx="6096">
                  <c:v>0</c:v>
                </c:pt>
                <c:pt idx="6097">
                  <c:v>0</c:v>
                </c:pt>
                <c:pt idx="6098">
                  <c:v>0</c:v>
                </c:pt>
                <c:pt idx="6099">
                  <c:v>0</c:v>
                </c:pt>
                <c:pt idx="6100">
                  <c:v>0</c:v>
                </c:pt>
                <c:pt idx="6101">
                  <c:v>0</c:v>
                </c:pt>
                <c:pt idx="6102">
                  <c:v>0</c:v>
                </c:pt>
                <c:pt idx="6103">
                  <c:v>0</c:v>
                </c:pt>
                <c:pt idx="6104">
                  <c:v>0</c:v>
                </c:pt>
                <c:pt idx="6105">
                  <c:v>0</c:v>
                </c:pt>
                <c:pt idx="6106">
                  <c:v>0</c:v>
                </c:pt>
                <c:pt idx="6107">
                  <c:v>0</c:v>
                </c:pt>
                <c:pt idx="6108">
                  <c:v>0</c:v>
                </c:pt>
                <c:pt idx="6109">
                  <c:v>0</c:v>
                </c:pt>
                <c:pt idx="6110">
                  <c:v>0</c:v>
                </c:pt>
                <c:pt idx="6111">
                  <c:v>0</c:v>
                </c:pt>
                <c:pt idx="6112">
                  <c:v>0</c:v>
                </c:pt>
                <c:pt idx="6113">
                  <c:v>0</c:v>
                </c:pt>
                <c:pt idx="6114">
                  <c:v>0</c:v>
                </c:pt>
                <c:pt idx="6115">
                  <c:v>0</c:v>
                </c:pt>
                <c:pt idx="6116">
                  <c:v>0</c:v>
                </c:pt>
                <c:pt idx="6117">
                  <c:v>0</c:v>
                </c:pt>
                <c:pt idx="6118">
                  <c:v>0</c:v>
                </c:pt>
                <c:pt idx="6119">
                  <c:v>0</c:v>
                </c:pt>
                <c:pt idx="6120">
                  <c:v>0</c:v>
                </c:pt>
                <c:pt idx="6121">
                  <c:v>0</c:v>
                </c:pt>
                <c:pt idx="6122">
                  <c:v>0</c:v>
                </c:pt>
                <c:pt idx="6123">
                  <c:v>0</c:v>
                </c:pt>
                <c:pt idx="6124">
                  <c:v>0</c:v>
                </c:pt>
                <c:pt idx="6125">
                  <c:v>0</c:v>
                </c:pt>
                <c:pt idx="6126">
                  <c:v>0</c:v>
                </c:pt>
                <c:pt idx="6127">
                  <c:v>0</c:v>
                </c:pt>
                <c:pt idx="6128">
                  <c:v>0</c:v>
                </c:pt>
                <c:pt idx="6129">
                  <c:v>0</c:v>
                </c:pt>
                <c:pt idx="6130">
                  <c:v>0</c:v>
                </c:pt>
                <c:pt idx="6131">
                  <c:v>0</c:v>
                </c:pt>
                <c:pt idx="6132">
                  <c:v>0</c:v>
                </c:pt>
                <c:pt idx="6133">
                  <c:v>0</c:v>
                </c:pt>
                <c:pt idx="6134">
                  <c:v>0</c:v>
                </c:pt>
                <c:pt idx="6135">
                  <c:v>0</c:v>
                </c:pt>
                <c:pt idx="6136">
                  <c:v>0</c:v>
                </c:pt>
                <c:pt idx="6137">
                  <c:v>0</c:v>
                </c:pt>
                <c:pt idx="6138">
                  <c:v>0</c:v>
                </c:pt>
                <c:pt idx="6139">
                  <c:v>0</c:v>
                </c:pt>
                <c:pt idx="6140">
                  <c:v>0</c:v>
                </c:pt>
                <c:pt idx="6141">
                  <c:v>0</c:v>
                </c:pt>
                <c:pt idx="6142">
                  <c:v>0</c:v>
                </c:pt>
                <c:pt idx="6143">
                  <c:v>0</c:v>
                </c:pt>
                <c:pt idx="6144">
                  <c:v>0</c:v>
                </c:pt>
                <c:pt idx="6145">
                  <c:v>0</c:v>
                </c:pt>
                <c:pt idx="6146">
                  <c:v>0</c:v>
                </c:pt>
                <c:pt idx="6147">
                  <c:v>0</c:v>
                </c:pt>
                <c:pt idx="6148">
                  <c:v>0</c:v>
                </c:pt>
                <c:pt idx="6149">
                  <c:v>0</c:v>
                </c:pt>
                <c:pt idx="6150">
                  <c:v>0</c:v>
                </c:pt>
                <c:pt idx="6151">
                  <c:v>0</c:v>
                </c:pt>
                <c:pt idx="6152">
                  <c:v>0</c:v>
                </c:pt>
                <c:pt idx="6153">
                  <c:v>0</c:v>
                </c:pt>
                <c:pt idx="6154">
                  <c:v>0</c:v>
                </c:pt>
                <c:pt idx="6155">
                  <c:v>0</c:v>
                </c:pt>
                <c:pt idx="6156">
                  <c:v>0</c:v>
                </c:pt>
                <c:pt idx="6157">
                  <c:v>0</c:v>
                </c:pt>
                <c:pt idx="6158">
                  <c:v>0</c:v>
                </c:pt>
                <c:pt idx="6159">
                  <c:v>0</c:v>
                </c:pt>
                <c:pt idx="6160">
                  <c:v>0</c:v>
                </c:pt>
                <c:pt idx="6161">
                  <c:v>0</c:v>
                </c:pt>
                <c:pt idx="6162">
                  <c:v>0</c:v>
                </c:pt>
                <c:pt idx="6163">
                  <c:v>0</c:v>
                </c:pt>
                <c:pt idx="6164">
                  <c:v>0</c:v>
                </c:pt>
                <c:pt idx="6165">
                  <c:v>0</c:v>
                </c:pt>
                <c:pt idx="6166">
                  <c:v>0</c:v>
                </c:pt>
                <c:pt idx="6167">
                  <c:v>0</c:v>
                </c:pt>
                <c:pt idx="6168">
                  <c:v>0</c:v>
                </c:pt>
                <c:pt idx="6169">
                  <c:v>0</c:v>
                </c:pt>
                <c:pt idx="6170">
                  <c:v>0</c:v>
                </c:pt>
                <c:pt idx="6171">
                  <c:v>0</c:v>
                </c:pt>
                <c:pt idx="6172">
                  <c:v>0</c:v>
                </c:pt>
                <c:pt idx="6173">
                  <c:v>0</c:v>
                </c:pt>
                <c:pt idx="6174">
                  <c:v>0</c:v>
                </c:pt>
                <c:pt idx="6175">
                  <c:v>0</c:v>
                </c:pt>
                <c:pt idx="6176">
                  <c:v>0</c:v>
                </c:pt>
                <c:pt idx="6177">
                  <c:v>0</c:v>
                </c:pt>
                <c:pt idx="6178">
                  <c:v>0</c:v>
                </c:pt>
                <c:pt idx="6179">
                  <c:v>0</c:v>
                </c:pt>
                <c:pt idx="6180">
                  <c:v>0</c:v>
                </c:pt>
                <c:pt idx="6181">
                  <c:v>0</c:v>
                </c:pt>
                <c:pt idx="6182">
                  <c:v>0</c:v>
                </c:pt>
                <c:pt idx="6183">
                  <c:v>0</c:v>
                </c:pt>
                <c:pt idx="6184">
                  <c:v>0</c:v>
                </c:pt>
                <c:pt idx="6185">
                  <c:v>0</c:v>
                </c:pt>
                <c:pt idx="6186">
                  <c:v>0</c:v>
                </c:pt>
                <c:pt idx="6187">
                  <c:v>0</c:v>
                </c:pt>
                <c:pt idx="6188">
                  <c:v>0</c:v>
                </c:pt>
                <c:pt idx="6189">
                  <c:v>0</c:v>
                </c:pt>
                <c:pt idx="6190">
                  <c:v>0</c:v>
                </c:pt>
                <c:pt idx="6191">
                  <c:v>0</c:v>
                </c:pt>
                <c:pt idx="6192">
                  <c:v>0</c:v>
                </c:pt>
                <c:pt idx="6193">
                  <c:v>0</c:v>
                </c:pt>
                <c:pt idx="6194">
                  <c:v>0</c:v>
                </c:pt>
                <c:pt idx="6195">
                  <c:v>0</c:v>
                </c:pt>
                <c:pt idx="6196">
                  <c:v>0</c:v>
                </c:pt>
                <c:pt idx="6197">
                  <c:v>0</c:v>
                </c:pt>
                <c:pt idx="6198">
                  <c:v>0</c:v>
                </c:pt>
                <c:pt idx="6199">
                  <c:v>0</c:v>
                </c:pt>
                <c:pt idx="6200">
                  <c:v>0</c:v>
                </c:pt>
                <c:pt idx="6201">
                  <c:v>0</c:v>
                </c:pt>
                <c:pt idx="6202">
                  <c:v>0</c:v>
                </c:pt>
                <c:pt idx="6203">
                  <c:v>0</c:v>
                </c:pt>
                <c:pt idx="6204">
                  <c:v>0</c:v>
                </c:pt>
                <c:pt idx="6205">
                  <c:v>0</c:v>
                </c:pt>
                <c:pt idx="6206">
                  <c:v>0</c:v>
                </c:pt>
                <c:pt idx="6207">
                  <c:v>0</c:v>
                </c:pt>
                <c:pt idx="6208">
                  <c:v>0</c:v>
                </c:pt>
                <c:pt idx="6209">
                  <c:v>0</c:v>
                </c:pt>
                <c:pt idx="6210">
                  <c:v>0</c:v>
                </c:pt>
                <c:pt idx="6211">
                  <c:v>0</c:v>
                </c:pt>
                <c:pt idx="6212">
                  <c:v>0</c:v>
                </c:pt>
                <c:pt idx="6213">
                  <c:v>0</c:v>
                </c:pt>
                <c:pt idx="6214">
                  <c:v>0</c:v>
                </c:pt>
                <c:pt idx="6215">
                  <c:v>0</c:v>
                </c:pt>
                <c:pt idx="6216">
                  <c:v>0</c:v>
                </c:pt>
                <c:pt idx="6217">
                  <c:v>0</c:v>
                </c:pt>
                <c:pt idx="6218">
                  <c:v>0</c:v>
                </c:pt>
                <c:pt idx="6219">
                  <c:v>0</c:v>
                </c:pt>
                <c:pt idx="6220">
                  <c:v>0</c:v>
                </c:pt>
                <c:pt idx="6221">
                  <c:v>0</c:v>
                </c:pt>
                <c:pt idx="6222">
                  <c:v>0</c:v>
                </c:pt>
                <c:pt idx="6223">
                  <c:v>0</c:v>
                </c:pt>
                <c:pt idx="6224">
                  <c:v>0</c:v>
                </c:pt>
                <c:pt idx="6225">
                  <c:v>0</c:v>
                </c:pt>
                <c:pt idx="6226">
                  <c:v>0</c:v>
                </c:pt>
                <c:pt idx="6227">
                  <c:v>0</c:v>
                </c:pt>
                <c:pt idx="6228">
                  <c:v>0</c:v>
                </c:pt>
                <c:pt idx="6229">
                  <c:v>0</c:v>
                </c:pt>
                <c:pt idx="6230">
                  <c:v>0</c:v>
                </c:pt>
                <c:pt idx="6231">
                  <c:v>0</c:v>
                </c:pt>
                <c:pt idx="6232">
                  <c:v>0</c:v>
                </c:pt>
                <c:pt idx="6233">
                  <c:v>0</c:v>
                </c:pt>
                <c:pt idx="6234">
                  <c:v>0</c:v>
                </c:pt>
                <c:pt idx="6235">
                  <c:v>0</c:v>
                </c:pt>
                <c:pt idx="6236">
                  <c:v>0</c:v>
                </c:pt>
                <c:pt idx="6237">
                  <c:v>0</c:v>
                </c:pt>
                <c:pt idx="6238">
                  <c:v>0</c:v>
                </c:pt>
                <c:pt idx="6239">
                  <c:v>0</c:v>
                </c:pt>
                <c:pt idx="6240">
                  <c:v>0</c:v>
                </c:pt>
                <c:pt idx="6241">
                  <c:v>0</c:v>
                </c:pt>
                <c:pt idx="6242">
                  <c:v>0</c:v>
                </c:pt>
                <c:pt idx="6243">
                  <c:v>0</c:v>
                </c:pt>
                <c:pt idx="6244">
                  <c:v>0</c:v>
                </c:pt>
                <c:pt idx="6245">
                  <c:v>0</c:v>
                </c:pt>
                <c:pt idx="6246">
                  <c:v>0</c:v>
                </c:pt>
                <c:pt idx="6247">
                  <c:v>0</c:v>
                </c:pt>
                <c:pt idx="6248">
                  <c:v>0</c:v>
                </c:pt>
                <c:pt idx="6249">
                  <c:v>0</c:v>
                </c:pt>
                <c:pt idx="6250">
                  <c:v>0</c:v>
                </c:pt>
                <c:pt idx="6251">
                  <c:v>0</c:v>
                </c:pt>
                <c:pt idx="6252">
                  <c:v>0</c:v>
                </c:pt>
                <c:pt idx="6253">
                  <c:v>0</c:v>
                </c:pt>
                <c:pt idx="6254">
                  <c:v>0</c:v>
                </c:pt>
                <c:pt idx="6255">
                  <c:v>0</c:v>
                </c:pt>
                <c:pt idx="6256">
                  <c:v>0</c:v>
                </c:pt>
                <c:pt idx="6257">
                  <c:v>0</c:v>
                </c:pt>
                <c:pt idx="6258">
                  <c:v>0</c:v>
                </c:pt>
                <c:pt idx="6259">
                  <c:v>0</c:v>
                </c:pt>
                <c:pt idx="6260">
                  <c:v>0</c:v>
                </c:pt>
                <c:pt idx="6261">
                  <c:v>0</c:v>
                </c:pt>
                <c:pt idx="6262">
                  <c:v>0</c:v>
                </c:pt>
                <c:pt idx="6263">
                  <c:v>0</c:v>
                </c:pt>
                <c:pt idx="6264">
                  <c:v>0</c:v>
                </c:pt>
                <c:pt idx="6265">
                  <c:v>0</c:v>
                </c:pt>
                <c:pt idx="6266">
                  <c:v>0</c:v>
                </c:pt>
                <c:pt idx="6267">
                  <c:v>0</c:v>
                </c:pt>
                <c:pt idx="6268">
                  <c:v>0</c:v>
                </c:pt>
                <c:pt idx="6269">
                  <c:v>0</c:v>
                </c:pt>
                <c:pt idx="6270">
                  <c:v>0</c:v>
                </c:pt>
                <c:pt idx="6271">
                  <c:v>0</c:v>
                </c:pt>
                <c:pt idx="6272">
                  <c:v>0</c:v>
                </c:pt>
                <c:pt idx="6273">
                  <c:v>0</c:v>
                </c:pt>
                <c:pt idx="6274">
                  <c:v>0</c:v>
                </c:pt>
                <c:pt idx="6275">
                  <c:v>0</c:v>
                </c:pt>
                <c:pt idx="6276">
                  <c:v>0</c:v>
                </c:pt>
                <c:pt idx="6277">
                  <c:v>0</c:v>
                </c:pt>
                <c:pt idx="6278">
                  <c:v>0</c:v>
                </c:pt>
                <c:pt idx="6279">
                  <c:v>0</c:v>
                </c:pt>
                <c:pt idx="6280">
                  <c:v>0</c:v>
                </c:pt>
                <c:pt idx="6281">
                  <c:v>0</c:v>
                </c:pt>
                <c:pt idx="6282">
                  <c:v>0</c:v>
                </c:pt>
                <c:pt idx="6283">
                  <c:v>0</c:v>
                </c:pt>
                <c:pt idx="6284">
                  <c:v>0</c:v>
                </c:pt>
                <c:pt idx="6285">
                  <c:v>0</c:v>
                </c:pt>
                <c:pt idx="6286">
                  <c:v>0</c:v>
                </c:pt>
                <c:pt idx="6287">
                  <c:v>0</c:v>
                </c:pt>
                <c:pt idx="6288">
                  <c:v>0</c:v>
                </c:pt>
                <c:pt idx="6289">
                  <c:v>0</c:v>
                </c:pt>
                <c:pt idx="6290">
                  <c:v>0</c:v>
                </c:pt>
                <c:pt idx="6291">
                  <c:v>0</c:v>
                </c:pt>
                <c:pt idx="6292">
                  <c:v>0</c:v>
                </c:pt>
                <c:pt idx="6293">
                  <c:v>0</c:v>
                </c:pt>
                <c:pt idx="6294">
                  <c:v>0</c:v>
                </c:pt>
                <c:pt idx="6295">
                  <c:v>0</c:v>
                </c:pt>
                <c:pt idx="6296">
                  <c:v>0</c:v>
                </c:pt>
                <c:pt idx="6297">
                  <c:v>0</c:v>
                </c:pt>
                <c:pt idx="6298">
                  <c:v>0</c:v>
                </c:pt>
                <c:pt idx="6299">
                  <c:v>0</c:v>
                </c:pt>
                <c:pt idx="6300">
                  <c:v>0</c:v>
                </c:pt>
                <c:pt idx="6301">
                  <c:v>0</c:v>
                </c:pt>
                <c:pt idx="6302">
                  <c:v>0</c:v>
                </c:pt>
                <c:pt idx="6303">
                  <c:v>0</c:v>
                </c:pt>
                <c:pt idx="6304">
                  <c:v>0</c:v>
                </c:pt>
                <c:pt idx="6305">
                  <c:v>0</c:v>
                </c:pt>
                <c:pt idx="6306">
                  <c:v>0</c:v>
                </c:pt>
                <c:pt idx="6307">
                  <c:v>0</c:v>
                </c:pt>
                <c:pt idx="6308">
                  <c:v>0</c:v>
                </c:pt>
                <c:pt idx="6309">
                  <c:v>0</c:v>
                </c:pt>
                <c:pt idx="6310">
                  <c:v>0</c:v>
                </c:pt>
                <c:pt idx="6311">
                  <c:v>0</c:v>
                </c:pt>
                <c:pt idx="6312">
                  <c:v>0</c:v>
                </c:pt>
                <c:pt idx="6313">
                  <c:v>0</c:v>
                </c:pt>
                <c:pt idx="6314">
                  <c:v>0</c:v>
                </c:pt>
                <c:pt idx="6315">
                  <c:v>0</c:v>
                </c:pt>
                <c:pt idx="6316">
                  <c:v>0</c:v>
                </c:pt>
                <c:pt idx="6317">
                  <c:v>0</c:v>
                </c:pt>
                <c:pt idx="6318">
                  <c:v>0</c:v>
                </c:pt>
                <c:pt idx="6319">
                  <c:v>0</c:v>
                </c:pt>
                <c:pt idx="6320">
                  <c:v>0</c:v>
                </c:pt>
                <c:pt idx="6321">
                  <c:v>0</c:v>
                </c:pt>
                <c:pt idx="6322">
                  <c:v>0</c:v>
                </c:pt>
                <c:pt idx="6323">
                  <c:v>0</c:v>
                </c:pt>
                <c:pt idx="6324">
                  <c:v>0</c:v>
                </c:pt>
                <c:pt idx="6325">
                  <c:v>0</c:v>
                </c:pt>
                <c:pt idx="6326">
                  <c:v>0</c:v>
                </c:pt>
                <c:pt idx="6327">
                  <c:v>0</c:v>
                </c:pt>
                <c:pt idx="6328">
                  <c:v>0</c:v>
                </c:pt>
                <c:pt idx="6329">
                  <c:v>0</c:v>
                </c:pt>
                <c:pt idx="6330">
                  <c:v>0</c:v>
                </c:pt>
                <c:pt idx="6331">
                  <c:v>0</c:v>
                </c:pt>
                <c:pt idx="6332">
                  <c:v>0</c:v>
                </c:pt>
                <c:pt idx="6333">
                  <c:v>0</c:v>
                </c:pt>
                <c:pt idx="6334">
                  <c:v>0</c:v>
                </c:pt>
                <c:pt idx="6335">
                  <c:v>0</c:v>
                </c:pt>
                <c:pt idx="6336">
                  <c:v>0</c:v>
                </c:pt>
                <c:pt idx="6337">
                  <c:v>0</c:v>
                </c:pt>
                <c:pt idx="6338">
                  <c:v>0</c:v>
                </c:pt>
                <c:pt idx="6339">
                  <c:v>0</c:v>
                </c:pt>
                <c:pt idx="6340">
                  <c:v>0</c:v>
                </c:pt>
                <c:pt idx="6341">
                  <c:v>0</c:v>
                </c:pt>
                <c:pt idx="6342">
                  <c:v>0</c:v>
                </c:pt>
                <c:pt idx="6343">
                  <c:v>0</c:v>
                </c:pt>
                <c:pt idx="6344">
                  <c:v>0</c:v>
                </c:pt>
                <c:pt idx="6345">
                  <c:v>0</c:v>
                </c:pt>
                <c:pt idx="6346">
                  <c:v>0</c:v>
                </c:pt>
                <c:pt idx="6347">
                  <c:v>0</c:v>
                </c:pt>
                <c:pt idx="6348">
                  <c:v>0</c:v>
                </c:pt>
                <c:pt idx="6349">
                  <c:v>0</c:v>
                </c:pt>
                <c:pt idx="6350">
                  <c:v>0</c:v>
                </c:pt>
                <c:pt idx="6351">
                  <c:v>0</c:v>
                </c:pt>
                <c:pt idx="6352">
                  <c:v>0</c:v>
                </c:pt>
                <c:pt idx="6353">
                  <c:v>0</c:v>
                </c:pt>
                <c:pt idx="6354">
                  <c:v>0</c:v>
                </c:pt>
                <c:pt idx="6355">
                  <c:v>0</c:v>
                </c:pt>
                <c:pt idx="6356">
                  <c:v>0</c:v>
                </c:pt>
                <c:pt idx="6357">
                  <c:v>0</c:v>
                </c:pt>
                <c:pt idx="6358">
                  <c:v>0</c:v>
                </c:pt>
                <c:pt idx="6359">
                  <c:v>0</c:v>
                </c:pt>
                <c:pt idx="6360">
                  <c:v>0</c:v>
                </c:pt>
                <c:pt idx="6361">
                  <c:v>0</c:v>
                </c:pt>
                <c:pt idx="6362">
                  <c:v>0</c:v>
                </c:pt>
                <c:pt idx="6363">
                  <c:v>0</c:v>
                </c:pt>
                <c:pt idx="6364">
                  <c:v>0</c:v>
                </c:pt>
                <c:pt idx="6365">
                  <c:v>0</c:v>
                </c:pt>
                <c:pt idx="6366">
                  <c:v>0</c:v>
                </c:pt>
                <c:pt idx="6367">
                  <c:v>0</c:v>
                </c:pt>
                <c:pt idx="6368">
                  <c:v>0</c:v>
                </c:pt>
                <c:pt idx="6369">
                  <c:v>0</c:v>
                </c:pt>
                <c:pt idx="6370">
                  <c:v>0</c:v>
                </c:pt>
                <c:pt idx="6371">
                  <c:v>0</c:v>
                </c:pt>
                <c:pt idx="6372">
                  <c:v>0</c:v>
                </c:pt>
                <c:pt idx="6373">
                  <c:v>0</c:v>
                </c:pt>
                <c:pt idx="6374">
                  <c:v>0</c:v>
                </c:pt>
                <c:pt idx="6375">
                  <c:v>0</c:v>
                </c:pt>
                <c:pt idx="6376">
                  <c:v>0</c:v>
                </c:pt>
                <c:pt idx="6377">
                  <c:v>0</c:v>
                </c:pt>
                <c:pt idx="6378">
                  <c:v>0</c:v>
                </c:pt>
                <c:pt idx="6379">
                  <c:v>0</c:v>
                </c:pt>
                <c:pt idx="6380">
                  <c:v>0</c:v>
                </c:pt>
                <c:pt idx="6381">
                  <c:v>0</c:v>
                </c:pt>
                <c:pt idx="6382">
                  <c:v>0</c:v>
                </c:pt>
                <c:pt idx="6383">
                  <c:v>0</c:v>
                </c:pt>
                <c:pt idx="6384">
                  <c:v>0</c:v>
                </c:pt>
                <c:pt idx="6385">
                  <c:v>0</c:v>
                </c:pt>
                <c:pt idx="6386">
                  <c:v>0</c:v>
                </c:pt>
                <c:pt idx="6387">
                  <c:v>0</c:v>
                </c:pt>
                <c:pt idx="6388">
                  <c:v>0</c:v>
                </c:pt>
                <c:pt idx="6389">
                  <c:v>0</c:v>
                </c:pt>
                <c:pt idx="6390">
                  <c:v>0</c:v>
                </c:pt>
                <c:pt idx="6391">
                  <c:v>0</c:v>
                </c:pt>
                <c:pt idx="6392">
                  <c:v>0</c:v>
                </c:pt>
                <c:pt idx="6393">
                  <c:v>0</c:v>
                </c:pt>
                <c:pt idx="6394">
                  <c:v>0</c:v>
                </c:pt>
                <c:pt idx="6395">
                  <c:v>0</c:v>
                </c:pt>
                <c:pt idx="6396">
                  <c:v>0</c:v>
                </c:pt>
                <c:pt idx="6397">
                  <c:v>0</c:v>
                </c:pt>
                <c:pt idx="6398">
                  <c:v>0</c:v>
                </c:pt>
                <c:pt idx="6399">
                  <c:v>0</c:v>
                </c:pt>
                <c:pt idx="6400">
                  <c:v>0</c:v>
                </c:pt>
                <c:pt idx="6401">
                  <c:v>0</c:v>
                </c:pt>
                <c:pt idx="6402">
                  <c:v>0</c:v>
                </c:pt>
                <c:pt idx="6403">
                  <c:v>0</c:v>
                </c:pt>
                <c:pt idx="6404">
                  <c:v>0</c:v>
                </c:pt>
                <c:pt idx="6405">
                  <c:v>0</c:v>
                </c:pt>
                <c:pt idx="6406">
                  <c:v>0</c:v>
                </c:pt>
                <c:pt idx="6407">
                  <c:v>0</c:v>
                </c:pt>
                <c:pt idx="6408">
                  <c:v>0</c:v>
                </c:pt>
                <c:pt idx="6409">
                  <c:v>0</c:v>
                </c:pt>
                <c:pt idx="6410">
                  <c:v>0</c:v>
                </c:pt>
                <c:pt idx="6411">
                  <c:v>0</c:v>
                </c:pt>
                <c:pt idx="6412">
                  <c:v>0</c:v>
                </c:pt>
                <c:pt idx="6413">
                  <c:v>0</c:v>
                </c:pt>
                <c:pt idx="6414">
                  <c:v>0</c:v>
                </c:pt>
                <c:pt idx="6415">
                  <c:v>0</c:v>
                </c:pt>
                <c:pt idx="6416">
                  <c:v>0</c:v>
                </c:pt>
                <c:pt idx="6417">
                  <c:v>0</c:v>
                </c:pt>
                <c:pt idx="6418">
                  <c:v>0</c:v>
                </c:pt>
                <c:pt idx="6419">
                  <c:v>0</c:v>
                </c:pt>
                <c:pt idx="6420">
                  <c:v>0</c:v>
                </c:pt>
                <c:pt idx="6421">
                  <c:v>0</c:v>
                </c:pt>
                <c:pt idx="6422">
                  <c:v>0</c:v>
                </c:pt>
                <c:pt idx="6423">
                  <c:v>0</c:v>
                </c:pt>
                <c:pt idx="6424">
                  <c:v>0</c:v>
                </c:pt>
                <c:pt idx="6425">
                  <c:v>0</c:v>
                </c:pt>
                <c:pt idx="6426">
                  <c:v>0</c:v>
                </c:pt>
                <c:pt idx="6427">
                  <c:v>0</c:v>
                </c:pt>
                <c:pt idx="6428">
                  <c:v>0</c:v>
                </c:pt>
                <c:pt idx="6429">
                  <c:v>0</c:v>
                </c:pt>
                <c:pt idx="6430">
                  <c:v>0</c:v>
                </c:pt>
                <c:pt idx="6431">
                  <c:v>0</c:v>
                </c:pt>
                <c:pt idx="6432">
                  <c:v>0</c:v>
                </c:pt>
                <c:pt idx="6433">
                  <c:v>0</c:v>
                </c:pt>
                <c:pt idx="6434">
                  <c:v>0</c:v>
                </c:pt>
                <c:pt idx="6435">
                  <c:v>0</c:v>
                </c:pt>
                <c:pt idx="6436">
                  <c:v>0</c:v>
                </c:pt>
                <c:pt idx="6437">
                  <c:v>0</c:v>
                </c:pt>
                <c:pt idx="6438">
                  <c:v>0</c:v>
                </c:pt>
                <c:pt idx="6439">
                  <c:v>0</c:v>
                </c:pt>
                <c:pt idx="6440">
                  <c:v>0</c:v>
                </c:pt>
                <c:pt idx="6441">
                  <c:v>0</c:v>
                </c:pt>
                <c:pt idx="6442">
                  <c:v>0</c:v>
                </c:pt>
                <c:pt idx="6443">
                  <c:v>0</c:v>
                </c:pt>
                <c:pt idx="6444">
                  <c:v>0</c:v>
                </c:pt>
                <c:pt idx="6445">
                  <c:v>0</c:v>
                </c:pt>
                <c:pt idx="6446">
                  <c:v>0</c:v>
                </c:pt>
                <c:pt idx="6447">
                  <c:v>0</c:v>
                </c:pt>
                <c:pt idx="6448">
                  <c:v>0</c:v>
                </c:pt>
                <c:pt idx="6449">
                  <c:v>0</c:v>
                </c:pt>
                <c:pt idx="6450">
                  <c:v>0</c:v>
                </c:pt>
                <c:pt idx="6451">
                  <c:v>0</c:v>
                </c:pt>
                <c:pt idx="6452">
                  <c:v>0</c:v>
                </c:pt>
                <c:pt idx="6453">
                  <c:v>0</c:v>
                </c:pt>
                <c:pt idx="6454">
                  <c:v>0</c:v>
                </c:pt>
                <c:pt idx="6455">
                  <c:v>0</c:v>
                </c:pt>
                <c:pt idx="6456">
                  <c:v>0</c:v>
                </c:pt>
                <c:pt idx="6457">
                  <c:v>0</c:v>
                </c:pt>
                <c:pt idx="6458">
                  <c:v>0</c:v>
                </c:pt>
                <c:pt idx="6459">
                  <c:v>0</c:v>
                </c:pt>
                <c:pt idx="6460">
                  <c:v>0</c:v>
                </c:pt>
                <c:pt idx="6461">
                  <c:v>0</c:v>
                </c:pt>
                <c:pt idx="6462">
                  <c:v>0</c:v>
                </c:pt>
                <c:pt idx="6463">
                  <c:v>0</c:v>
                </c:pt>
                <c:pt idx="6464">
                  <c:v>0</c:v>
                </c:pt>
                <c:pt idx="6465">
                  <c:v>0</c:v>
                </c:pt>
                <c:pt idx="6466">
                  <c:v>0</c:v>
                </c:pt>
                <c:pt idx="6467">
                  <c:v>0</c:v>
                </c:pt>
                <c:pt idx="6468">
                  <c:v>0</c:v>
                </c:pt>
                <c:pt idx="6469">
                  <c:v>0</c:v>
                </c:pt>
                <c:pt idx="6470">
                  <c:v>0</c:v>
                </c:pt>
                <c:pt idx="6471">
                  <c:v>0</c:v>
                </c:pt>
                <c:pt idx="6472">
                  <c:v>0</c:v>
                </c:pt>
                <c:pt idx="6473">
                  <c:v>0</c:v>
                </c:pt>
                <c:pt idx="6474">
                  <c:v>0</c:v>
                </c:pt>
                <c:pt idx="6475">
                  <c:v>0</c:v>
                </c:pt>
                <c:pt idx="6476">
                  <c:v>0</c:v>
                </c:pt>
                <c:pt idx="6477">
                  <c:v>0</c:v>
                </c:pt>
                <c:pt idx="6478">
                  <c:v>0</c:v>
                </c:pt>
                <c:pt idx="6479">
                  <c:v>0</c:v>
                </c:pt>
                <c:pt idx="6480">
                  <c:v>0</c:v>
                </c:pt>
                <c:pt idx="6481">
                  <c:v>0</c:v>
                </c:pt>
                <c:pt idx="6482">
                  <c:v>0</c:v>
                </c:pt>
                <c:pt idx="6483">
                  <c:v>0</c:v>
                </c:pt>
                <c:pt idx="6484">
                  <c:v>0</c:v>
                </c:pt>
                <c:pt idx="6485">
                  <c:v>0</c:v>
                </c:pt>
                <c:pt idx="6486">
                  <c:v>0</c:v>
                </c:pt>
                <c:pt idx="6487">
                  <c:v>0</c:v>
                </c:pt>
                <c:pt idx="6488">
                  <c:v>0</c:v>
                </c:pt>
                <c:pt idx="6489">
                  <c:v>0</c:v>
                </c:pt>
                <c:pt idx="6490">
                  <c:v>0</c:v>
                </c:pt>
                <c:pt idx="6491">
                  <c:v>0</c:v>
                </c:pt>
                <c:pt idx="6492">
                  <c:v>0</c:v>
                </c:pt>
                <c:pt idx="6493">
                  <c:v>0</c:v>
                </c:pt>
                <c:pt idx="6494">
                  <c:v>0</c:v>
                </c:pt>
                <c:pt idx="6495">
                  <c:v>0</c:v>
                </c:pt>
                <c:pt idx="6496">
                  <c:v>0</c:v>
                </c:pt>
                <c:pt idx="6497">
                  <c:v>0</c:v>
                </c:pt>
                <c:pt idx="6498">
                  <c:v>0</c:v>
                </c:pt>
                <c:pt idx="6499">
                  <c:v>0</c:v>
                </c:pt>
                <c:pt idx="6500">
                  <c:v>0</c:v>
                </c:pt>
                <c:pt idx="6501">
                  <c:v>0</c:v>
                </c:pt>
                <c:pt idx="6502">
                  <c:v>0</c:v>
                </c:pt>
                <c:pt idx="6503">
                  <c:v>0</c:v>
                </c:pt>
                <c:pt idx="6504">
                  <c:v>0</c:v>
                </c:pt>
                <c:pt idx="6505">
                  <c:v>0</c:v>
                </c:pt>
                <c:pt idx="6506">
                  <c:v>0</c:v>
                </c:pt>
                <c:pt idx="6507">
                  <c:v>0</c:v>
                </c:pt>
                <c:pt idx="6508">
                  <c:v>0</c:v>
                </c:pt>
                <c:pt idx="6509">
                  <c:v>0</c:v>
                </c:pt>
                <c:pt idx="6510">
                  <c:v>0</c:v>
                </c:pt>
                <c:pt idx="6511">
                  <c:v>0</c:v>
                </c:pt>
                <c:pt idx="6512">
                  <c:v>0</c:v>
                </c:pt>
                <c:pt idx="6513">
                  <c:v>0</c:v>
                </c:pt>
                <c:pt idx="6514">
                  <c:v>0</c:v>
                </c:pt>
                <c:pt idx="6515">
                  <c:v>0</c:v>
                </c:pt>
                <c:pt idx="6516">
                  <c:v>0</c:v>
                </c:pt>
                <c:pt idx="6517">
                  <c:v>0</c:v>
                </c:pt>
                <c:pt idx="6518">
                  <c:v>0</c:v>
                </c:pt>
                <c:pt idx="6519">
                  <c:v>0</c:v>
                </c:pt>
                <c:pt idx="6520">
                  <c:v>0</c:v>
                </c:pt>
                <c:pt idx="6521">
                  <c:v>0</c:v>
                </c:pt>
                <c:pt idx="6522">
                  <c:v>0</c:v>
                </c:pt>
                <c:pt idx="6523">
                  <c:v>0</c:v>
                </c:pt>
                <c:pt idx="6524">
                  <c:v>0</c:v>
                </c:pt>
                <c:pt idx="6525">
                  <c:v>0</c:v>
                </c:pt>
                <c:pt idx="6526">
                  <c:v>0</c:v>
                </c:pt>
                <c:pt idx="6527">
                  <c:v>0</c:v>
                </c:pt>
                <c:pt idx="6528">
                  <c:v>0</c:v>
                </c:pt>
                <c:pt idx="6529">
                  <c:v>0</c:v>
                </c:pt>
                <c:pt idx="6530">
                  <c:v>0</c:v>
                </c:pt>
                <c:pt idx="6531">
                  <c:v>0</c:v>
                </c:pt>
                <c:pt idx="6532">
                  <c:v>0</c:v>
                </c:pt>
                <c:pt idx="6533">
                  <c:v>0</c:v>
                </c:pt>
                <c:pt idx="6534">
                  <c:v>0</c:v>
                </c:pt>
                <c:pt idx="6535">
                  <c:v>0</c:v>
                </c:pt>
                <c:pt idx="6536">
                  <c:v>0</c:v>
                </c:pt>
                <c:pt idx="6537">
                  <c:v>0</c:v>
                </c:pt>
                <c:pt idx="6538">
                  <c:v>0</c:v>
                </c:pt>
                <c:pt idx="6539">
                  <c:v>0</c:v>
                </c:pt>
                <c:pt idx="6540">
                  <c:v>0</c:v>
                </c:pt>
                <c:pt idx="6541">
                  <c:v>0</c:v>
                </c:pt>
                <c:pt idx="6542">
                  <c:v>0</c:v>
                </c:pt>
                <c:pt idx="6543">
                  <c:v>0</c:v>
                </c:pt>
                <c:pt idx="6544">
                  <c:v>0</c:v>
                </c:pt>
                <c:pt idx="6545">
                  <c:v>0</c:v>
                </c:pt>
                <c:pt idx="6546">
                  <c:v>0</c:v>
                </c:pt>
                <c:pt idx="6547">
                  <c:v>0</c:v>
                </c:pt>
                <c:pt idx="6548">
                  <c:v>0</c:v>
                </c:pt>
                <c:pt idx="6549">
                  <c:v>0</c:v>
                </c:pt>
                <c:pt idx="6550">
                  <c:v>0</c:v>
                </c:pt>
                <c:pt idx="6551">
                  <c:v>0</c:v>
                </c:pt>
                <c:pt idx="6552">
                  <c:v>0</c:v>
                </c:pt>
                <c:pt idx="6553">
                  <c:v>0</c:v>
                </c:pt>
                <c:pt idx="6554">
                  <c:v>0</c:v>
                </c:pt>
                <c:pt idx="6555">
                  <c:v>0</c:v>
                </c:pt>
                <c:pt idx="6556">
                  <c:v>0</c:v>
                </c:pt>
                <c:pt idx="6557">
                  <c:v>0</c:v>
                </c:pt>
                <c:pt idx="6558">
                  <c:v>0</c:v>
                </c:pt>
                <c:pt idx="6559">
                  <c:v>0</c:v>
                </c:pt>
                <c:pt idx="6560">
                  <c:v>0</c:v>
                </c:pt>
                <c:pt idx="6561">
                  <c:v>0</c:v>
                </c:pt>
                <c:pt idx="6562">
                  <c:v>0</c:v>
                </c:pt>
                <c:pt idx="6563">
                  <c:v>0</c:v>
                </c:pt>
                <c:pt idx="6564">
                  <c:v>0</c:v>
                </c:pt>
                <c:pt idx="6565">
                  <c:v>0</c:v>
                </c:pt>
                <c:pt idx="6566">
                  <c:v>0</c:v>
                </c:pt>
                <c:pt idx="6567">
                  <c:v>0</c:v>
                </c:pt>
                <c:pt idx="6568">
                  <c:v>0</c:v>
                </c:pt>
                <c:pt idx="6569">
                  <c:v>0</c:v>
                </c:pt>
                <c:pt idx="6570">
                  <c:v>0</c:v>
                </c:pt>
                <c:pt idx="6571">
                  <c:v>0</c:v>
                </c:pt>
                <c:pt idx="6572">
                  <c:v>0</c:v>
                </c:pt>
                <c:pt idx="6573">
                  <c:v>0</c:v>
                </c:pt>
                <c:pt idx="6574">
                  <c:v>0</c:v>
                </c:pt>
                <c:pt idx="6575">
                  <c:v>0</c:v>
                </c:pt>
                <c:pt idx="6576">
                  <c:v>0</c:v>
                </c:pt>
                <c:pt idx="6577">
                  <c:v>0</c:v>
                </c:pt>
                <c:pt idx="6578">
                  <c:v>0</c:v>
                </c:pt>
                <c:pt idx="6579">
                  <c:v>0</c:v>
                </c:pt>
                <c:pt idx="6580">
                  <c:v>0</c:v>
                </c:pt>
                <c:pt idx="6581">
                  <c:v>0</c:v>
                </c:pt>
                <c:pt idx="6582">
                  <c:v>0</c:v>
                </c:pt>
                <c:pt idx="6583">
                  <c:v>0</c:v>
                </c:pt>
                <c:pt idx="6584">
                  <c:v>0</c:v>
                </c:pt>
                <c:pt idx="6585">
                  <c:v>0</c:v>
                </c:pt>
                <c:pt idx="6586">
                  <c:v>0</c:v>
                </c:pt>
                <c:pt idx="6587">
                  <c:v>0</c:v>
                </c:pt>
                <c:pt idx="6588">
                  <c:v>0</c:v>
                </c:pt>
                <c:pt idx="6589">
                  <c:v>0</c:v>
                </c:pt>
                <c:pt idx="6590">
                  <c:v>0</c:v>
                </c:pt>
                <c:pt idx="6591">
                  <c:v>0</c:v>
                </c:pt>
                <c:pt idx="6592">
                  <c:v>0</c:v>
                </c:pt>
                <c:pt idx="6593">
                  <c:v>0</c:v>
                </c:pt>
                <c:pt idx="6594">
                  <c:v>0</c:v>
                </c:pt>
                <c:pt idx="6595">
                  <c:v>0</c:v>
                </c:pt>
                <c:pt idx="6596">
                  <c:v>0</c:v>
                </c:pt>
                <c:pt idx="6597">
                  <c:v>0</c:v>
                </c:pt>
                <c:pt idx="6598">
                  <c:v>0</c:v>
                </c:pt>
                <c:pt idx="6599">
                  <c:v>0</c:v>
                </c:pt>
                <c:pt idx="6600">
                  <c:v>0</c:v>
                </c:pt>
                <c:pt idx="6601">
                  <c:v>0</c:v>
                </c:pt>
                <c:pt idx="6602">
                  <c:v>0</c:v>
                </c:pt>
                <c:pt idx="6603">
                  <c:v>0</c:v>
                </c:pt>
                <c:pt idx="6604">
                  <c:v>0</c:v>
                </c:pt>
                <c:pt idx="6605">
                  <c:v>0</c:v>
                </c:pt>
                <c:pt idx="6606">
                  <c:v>0</c:v>
                </c:pt>
                <c:pt idx="6607">
                  <c:v>0</c:v>
                </c:pt>
                <c:pt idx="6608">
                  <c:v>0</c:v>
                </c:pt>
                <c:pt idx="6609">
                  <c:v>0</c:v>
                </c:pt>
                <c:pt idx="6610">
                  <c:v>0</c:v>
                </c:pt>
                <c:pt idx="6611">
                  <c:v>0</c:v>
                </c:pt>
                <c:pt idx="6612">
                  <c:v>0</c:v>
                </c:pt>
                <c:pt idx="6613">
                  <c:v>0</c:v>
                </c:pt>
                <c:pt idx="6614">
                  <c:v>0</c:v>
                </c:pt>
                <c:pt idx="6615">
                  <c:v>0</c:v>
                </c:pt>
                <c:pt idx="6616">
                  <c:v>0</c:v>
                </c:pt>
                <c:pt idx="6617">
                  <c:v>0</c:v>
                </c:pt>
                <c:pt idx="6618">
                  <c:v>0</c:v>
                </c:pt>
                <c:pt idx="6619">
                  <c:v>0</c:v>
                </c:pt>
                <c:pt idx="6620">
                  <c:v>0</c:v>
                </c:pt>
                <c:pt idx="6621">
                  <c:v>0</c:v>
                </c:pt>
                <c:pt idx="6622">
                  <c:v>0</c:v>
                </c:pt>
                <c:pt idx="6623">
                  <c:v>0</c:v>
                </c:pt>
                <c:pt idx="6624">
                  <c:v>0</c:v>
                </c:pt>
                <c:pt idx="6625">
                  <c:v>0</c:v>
                </c:pt>
                <c:pt idx="6626">
                  <c:v>0</c:v>
                </c:pt>
                <c:pt idx="6627">
                  <c:v>0</c:v>
                </c:pt>
                <c:pt idx="6628">
                  <c:v>0</c:v>
                </c:pt>
                <c:pt idx="6629">
                  <c:v>0</c:v>
                </c:pt>
                <c:pt idx="6630">
                  <c:v>0</c:v>
                </c:pt>
                <c:pt idx="6631">
                  <c:v>0</c:v>
                </c:pt>
                <c:pt idx="6632">
                  <c:v>0</c:v>
                </c:pt>
                <c:pt idx="6633">
                  <c:v>0</c:v>
                </c:pt>
                <c:pt idx="6634">
                  <c:v>0</c:v>
                </c:pt>
                <c:pt idx="6635">
                  <c:v>0</c:v>
                </c:pt>
                <c:pt idx="6636">
                  <c:v>0</c:v>
                </c:pt>
                <c:pt idx="6637">
                  <c:v>0</c:v>
                </c:pt>
                <c:pt idx="6638">
                  <c:v>0</c:v>
                </c:pt>
                <c:pt idx="6639">
                  <c:v>0</c:v>
                </c:pt>
                <c:pt idx="6640">
                  <c:v>0</c:v>
                </c:pt>
                <c:pt idx="6641">
                  <c:v>0</c:v>
                </c:pt>
                <c:pt idx="6642">
                  <c:v>0</c:v>
                </c:pt>
                <c:pt idx="6643">
                  <c:v>0</c:v>
                </c:pt>
                <c:pt idx="6644">
                  <c:v>0</c:v>
                </c:pt>
                <c:pt idx="6645">
                  <c:v>0</c:v>
                </c:pt>
                <c:pt idx="6646">
                  <c:v>0</c:v>
                </c:pt>
                <c:pt idx="6647">
                  <c:v>0</c:v>
                </c:pt>
                <c:pt idx="6648">
                  <c:v>0</c:v>
                </c:pt>
                <c:pt idx="6649">
                  <c:v>0</c:v>
                </c:pt>
                <c:pt idx="6650">
                  <c:v>0</c:v>
                </c:pt>
                <c:pt idx="6651">
                  <c:v>0</c:v>
                </c:pt>
                <c:pt idx="6652">
                  <c:v>0</c:v>
                </c:pt>
                <c:pt idx="6653">
                  <c:v>0</c:v>
                </c:pt>
                <c:pt idx="6654">
                  <c:v>0</c:v>
                </c:pt>
                <c:pt idx="6655">
                  <c:v>0</c:v>
                </c:pt>
                <c:pt idx="6656">
                  <c:v>0</c:v>
                </c:pt>
                <c:pt idx="6657">
                  <c:v>0</c:v>
                </c:pt>
                <c:pt idx="6658">
                  <c:v>0</c:v>
                </c:pt>
                <c:pt idx="6659">
                  <c:v>0</c:v>
                </c:pt>
                <c:pt idx="6660">
                  <c:v>0</c:v>
                </c:pt>
                <c:pt idx="6661">
                  <c:v>0</c:v>
                </c:pt>
                <c:pt idx="6662">
                  <c:v>0</c:v>
                </c:pt>
                <c:pt idx="6663">
                  <c:v>0</c:v>
                </c:pt>
                <c:pt idx="6664">
                  <c:v>0</c:v>
                </c:pt>
                <c:pt idx="6665">
                  <c:v>0</c:v>
                </c:pt>
                <c:pt idx="6666">
                  <c:v>0</c:v>
                </c:pt>
                <c:pt idx="6667">
                  <c:v>0</c:v>
                </c:pt>
                <c:pt idx="6668">
                  <c:v>0</c:v>
                </c:pt>
                <c:pt idx="6669">
                  <c:v>0</c:v>
                </c:pt>
                <c:pt idx="6670">
                  <c:v>0</c:v>
                </c:pt>
                <c:pt idx="6671">
                  <c:v>0</c:v>
                </c:pt>
                <c:pt idx="6672">
                  <c:v>0</c:v>
                </c:pt>
                <c:pt idx="6673">
                  <c:v>0</c:v>
                </c:pt>
                <c:pt idx="6674">
                  <c:v>0</c:v>
                </c:pt>
                <c:pt idx="6675">
                  <c:v>0</c:v>
                </c:pt>
                <c:pt idx="6676">
                  <c:v>0</c:v>
                </c:pt>
                <c:pt idx="6677">
                  <c:v>0</c:v>
                </c:pt>
                <c:pt idx="6678">
                  <c:v>0</c:v>
                </c:pt>
                <c:pt idx="6679">
                  <c:v>0</c:v>
                </c:pt>
                <c:pt idx="6680">
                  <c:v>0</c:v>
                </c:pt>
                <c:pt idx="6681">
                  <c:v>0</c:v>
                </c:pt>
                <c:pt idx="6682">
                  <c:v>0</c:v>
                </c:pt>
                <c:pt idx="6683">
                  <c:v>0</c:v>
                </c:pt>
                <c:pt idx="6684">
                  <c:v>0</c:v>
                </c:pt>
                <c:pt idx="6685">
                  <c:v>0</c:v>
                </c:pt>
                <c:pt idx="6686">
                  <c:v>0</c:v>
                </c:pt>
                <c:pt idx="6687">
                  <c:v>0</c:v>
                </c:pt>
                <c:pt idx="6688">
                  <c:v>0</c:v>
                </c:pt>
                <c:pt idx="6689">
                  <c:v>0</c:v>
                </c:pt>
                <c:pt idx="6690">
                  <c:v>0</c:v>
                </c:pt>
                <c:pt idx="6691">
                  <c:v>0</c:v>
                </c:pt>
                <c:pt idx="6692">
                  <c:v>0</c:v>
                </c:pt>
                <c:pt idx="6693">
                  <c:v>0</c:v>
                </c:pt>
                <c:pt idx="6694">
                  <c:v>0</c:v>
                </c:pt>
                <c:pt idx="6695">
                  <c:v>0</c:v>
                </c:pt>
                <c:pt idx="6696">
                  <c:v>0</c:v>
                </c:pt>
                <c:pt idx="6697">
                  <c:v>0</c:v>
                </c:pt>
                <c:pt idx="6698">
                  <c:v>0</c:v>
                </c:pt>
                <c:pt idx="6699">
                  <c:v>0</c:v>
                </c:pt>
                <c:pt idx="6700">
                  <c:v>0</c:v>
                </c:pt>
                <c:pt idx="6701">
                  <c:v>0</c:v>
                </c:pt>
                <c:pt idx="6702">
                  <c:v>0</c:v>
                </c:pt>
                <c:pt idx="6703">
                  <c:v>0</c:v>
                </c:pt>
                <c:pt idx="6704">
                  <c:v>0</c:v>
                </c:pt>
                <c:pt idx="6705">
                  <c:v>0</c:v>
                </c:pt>
                <c:pt idx="6706">
                  <c:v>0</c:v>
                </c:pt>
                <c:pt idx="6707">
                  <c:v>0</c:v>
                </c:pt>
                <c:pt idx="6708">
                  <c:v>0</c:v>
                </c:pt>
                <c:pt idx="6709">
                  <c:v>0</c:v>
                </c:pt>
                <c:pt idx="6710">
                  <c:v>0</c:v>
                </c:pt>
                <c:pt idx="6711">
                  <c:v>0</c:v>
                </c:pt>
                <c:pt idx="6712">
                  <c:v>0</c:v>
                </c:pt>
                <c:pt idx="6713">
                  <c:v>0</c:v>
                </c:pt>
                <c:pt idx="6714">
                  <c:v>0</c:v>
                </c:pt>
                <c:pt idx="6715">
                  <c:v>0</c:v>
                </c:pt>
                <c:pt idx="6716">
                  <c:v>0</c:v>
                </c:pt>
                <c:pt idx="6717">
                  <c:v>0</c:v>
                </c:pt>
                <c:pt idx="6718">
                  <c:v>0</c:v>
                </c:pt>
                <c:pt idx="6719">
                  <c:v>0</c:v>
                </c:pt>
                <c:pt idx="6720">
                  <c:v>0</c:v>
                </c:pt>
                <c:pt idx="6721">
                  <c:v>0</c:v>
                </c:pt>
                <c:pt idx="6722">
                  <c:v>0</c:v>
                </c:pt>
                <c:pt idx="6723">
                  <c:v>0</c:v>
                </c:pt>
                <c:pt idx="6724">
                  <c:v>0</c:v>
                </c:pt>
                <c:pt idx="6725">
                  <c:v>0</c:v>
                </c:pt>
                <c:pt idx="6726">
                  <c:v>0</c:v>
                </c:pt>
                <c:pt idx="6727">
                  <c:v>0</c:v>
                </c:pt>
                <c:pt idx="6728">
                  <c:v>0</c:v>
                </c:pt>
                <c:pt idx="6729">
                  <c:v>0</c:v>
                </c:pt>
                <c:pt idx="6730">
                  <c:v>0</c:v>
                </c:pt>
                <c:pt idx="6731">
                  <c:v>0</c:v>
                </c:pt>
                <c:pt idx="6732">
                  <c:v>0</c:v>
                </c:pt>
                <c:pt idx="6733">
                  <c:v>0</c:v>
                </c:pt>
                <c:pt idx="6734">
                  <c:v>0</c:v>
                </c:pt>
                <c:pt idx="6735">
                  <c:v>0</c:v>
                </c:pt>
                <c:pt idx="6736">
                  <c:v>0</c:v>
                </c:pt>
                <c:pt idx="6737">
                  <c:v>0</c:v>
                </c:pt>
                <c:pt idx="6738">
                  <c:v>0</c:v>
                </c:pt>
                <c:pt idx="6739">
                  <c:v>0</c:v>
                </c:pt>
                <c:pt idx="6740">
                  <c:v>0</c:v>
                </c:pt>
                <c:pt idx="6741">
                  <c:v>0</c:v>
                </c:pt>
                <c:pt idx="6742">
                  <c:v>0</c:v>
                </c:pt>
                <c:pt idx="6743">
                  <c:v>0</c:v>
                </c:pt>
                <c:pt idx="6744">
                  <c:v>0</c:v>
                </c:pt>
                <c:pt idx="6745">
                  <c:v>0</c:v>
                </c:pt>
                <c:pt idx="6746">
                  <c:v>0</c:v>
                </c:pt>
                <c:pt idx="6747">
                  <c:v>0</c:v>
                </c:pt>
                <c:pt idx="6748">
                  <c:v>0</c:v>
                </c:pt>
                <c:pt idx="6749">
                  <c:v>0</c:v>
                </c:pt>
                <c:pt idx="6750">
                  <c:v>0</c:v>
                </c:pt>
                <c:pt idx="6751">
                  <c:v>0</c:v>
                </c:pt>
                <c:pt idx="6752">
                  <c:v>0</c:v>
                </c:pt>
                <c:pt idx="6753">
                  <c:v>0</c:v>
                </c:pt>
                <c:pt idx="6754">
                  <c:v>0</c:v>
                </c:pt>
                <c:pt idx="6755">
                  <c:v>0</c:v>
                </c:pt>
                <c:pt idx="6756">
                  <c:v>0</c:v>
                </c:pt>
                <c:pt idx="6757">
                  <c:v>0</c:v>
                </c:pt>
                <c:pt idx="6758">
                  <c:v>0</c:v>
                </c:pt>
                <c:pt idx="6759">
                  <c:v>0</c:v>
                </c:pt>
                <c:pt idx="6760">
                  <c:v>0</c:v>
                </c:pt>
                <c:pt idx="6761">
                  <c:v>0</c:v>
                </c:pt>
                <c:pt idx="6762">
                  <c:v>0</c:v>
                </c:pt>
                <c:pt idx="6763">
                  <c:v>0</c:v>
                </c:pt>
                <c:pt idx="6764">
                  <c:v>0</c:v>
                </c:pt>
                <c:pt idx="6765">
                  <c:v>0</c:v>
                </c:pt>
                <c:pt idx="6766">
                  <c:v>0</c:v>
                </c:pt>
                <c:pt idx="6767">
                  <c:v>0</c:v>
                </c:pt>
                <c:pt idx="6768">
                  <c:v>0</c:v>
                </c:pt>
                <c:pt idx="6769">
                  <c:v>0</c:v>
                </c:pt>
                <c:pt idx="6770">
                  <c:v>0</c:v>
                </c:pt>
                <c:pt idx="6771">
                  <c:v>0</c:v>
                </c:pt>
                <c:pt idx="6772">
                  <c:v>0</c:v>
                </c:pt>
                <c:pt idx="6773">
                  <c:v>0</c:v>
                </c:pt>
                <c:pt idx="6774">
                  <c:v>0</c:v>
                </c:pt>
                <c:pt idx="6775">
                  <c:v>0</c:v>
                </c:pt>
                <c:pt idx="6776">
                  <c:v>0</c:v>
                </c:pt>
                <c:pt idx="6777">
                  <c:v>0</c:v>
                </c:pt>
                <c:pt idx="6778">
                  <c:v>0</c:v>
                </c:pt>
                <c:pt idx="6779">
                  <c:v>0</c:v>
                </c:pt>
                <c:pt idx="6780">
                  <c:v>0</c:v>
                </c:pt>
                <c:pt idx="6781">
                  <c:v>0</c:v>
                </c:pt>
                <c:pt idx="6782">
                  <c:v>0</c:v>
                </c:pt>
                <c:pt idx="6783">
                  <c:v>0</c:v>
                </c:pt>
                <c:pt idx="6784">
                  <c:v>0</c:v>
                </c:pt>
                <c:pt idx="6785">
                  <c:v>0</c:v>
                </c:pt>
                <c:pt idx="6786">
                  <c:v>0</c:v>
                </c:pt>
                <c:pt idx="6787">
                  <c:v>0</c:v>
                </c:pt>
                <c:pt idx="6788">
                  <c:v>0</c:v>
                </c:pt>
                <c:pt idx="6789">
                  <c:v>0</c:v>
                </c:pt>
                <c:pt idx="6790">
                  <c:v>0</c:v>
                </c:pt>
                <c:pt idx="6791">
                  <c:v>0</c:v>
                </c:pt>
                <c:pt idx="6792">
                  <c:v>0</c:v>
                </c:pt>
                <c:pt idx="6793">
                  <c:v>0</c:v>
                </c:pt>
                <c:pt idx="6794">
                  <c:v>0</c:v>
                </c:pt>
                <c:pt idx="6795">
                  <c:v>0</c:v>
                </c:pt>
                <c:pt idx="6796">
                  <c:v>0</c:v>
                </c:pt>
                <c:pt idx="6797">
                  <c:v>0</c:v>
                </c:pt>
                <c:pt idx="6798">
                  <c:v>0</c:v>
                </c:pt>
                <c:pt idx="6799">
                  <c:v>0</c:v>
                </c:pt>
                <c:pt idx="6800">
                  <c:v>0</c:v>
                </c:pt>
                <c:pt idx="6801">
                  <c:v>0</c:v>
                </c:pt>
                <c:pt idx="6802">
                  <c:v>0</c:v>
                </c:pt>
                <c:pt idx="6803">
                  <c:v>0</c:v>
                </c:pt>
                <c:pt idx="6804">
                  <c:v>0</c:v>
                </c:pt>
                <c:pt idx="6805">
                  <c:v>0</c:v>
                </c:pt>
                <c:pt idx="6806">
                  <c:v>0</c:v>
                </c:pt>
                <c:pt idx="6807">
                  <c:v>0</c:v>
                </c:pt>
                <c:pt idx="6808">
                  <c:v>0</c:v>
                </c:pt>
                <c:pt idx="6809">
                  <c:v>0</c:v>
                </c:pt>
                <c:pt idx="6810">
                  <c:v>0</c:v>
                </c:pt>
                <c:pt idx="6811">
                  <c:v>0</c:v>
                </c:pt>
                <c:pt idx="6812">
                  <c:v>0</c:v>
                </c:pt>
                <c:pt idx="6813">
                  <c:v>0</c:v>
                </c:pt>
                <c:pt idx="6814">
                  <c:v>0</c:v>
                </c:pt>
                <c:pt idx="6815">
                  <c:v>0</c:v>
                </c:pt>
                <c:pt idx="6816">
                  <c:v>0</c:v>
                </c:pt>
                <c:pt idx="6817">
                  <c:v>0</c:v>
                </c:pt>
                <c:pt idx="6818">
                  <c:v>0</c:v>
                </c:pt>
                <c:pt idx="6819">
                  <c:v>0</c:v>
                </c:pt>
                <c:pt idx="6820">
                  <c:v>0</c:v>
                </c:pt>
                <c:pt idx="6821">
                  <c:v>0</c:v>
                </c:pt>
                <c:pt idx="6822">
                  <c:v>0</c:v>
                </c:pt>
                <c:pt idx="6823">
                  <c:v>0</c:v>
                </c:pt>
                <c:pt idx="6824">
                  <c:v>0</c:v>
                </c:pt>
                <c:pt idx="6825">
                  <c:v>0</c:v>
                </c:pt>
                <c:pt idx="6826">
                  <c:v>0</c:v>
                </c:pt>
                <c:pt idx="6827">
                  <c:v>0</c:v>
                </c:pt>
                <c:pt idx="6828">
                  <c:v>0</c:v>
                </c:pt>
                <c:pt idx="6829">
                  <c:v>0</c:v>
                </c:pt>
                <c:pt idx="6830">
                  <c:v>0</c:v>
                </c:pt>
                <c:pt idx="6831">
                  <c:v>0</c:v>
                </c:pt>
                <c:pt idx="6832">
                  <c:v>0</c:v>
                </c:pt>
                <c:pt idx="6833">
                  <c:v>0</c:v>
                </c:pt>
                <c:pt idx="6834">
                  <c:v>0</c:v>
                </c:pt>
                <c:pt idx="6835">
                  <c:v>0</c:v>
                </c:pt>
                <c:pt idx="6836">
                  <c:v>0</c:v>
                </c:pt>
                <c:pt idx="6837">
                  <c:v>0</c:v>
                </c:pt>
                <c:pt idx="6838">
                  <c:v>0</c:v>
                </c:pt>
                <c:pt idx="6839">
                  <c:v>0</c:v>
                </c:pt>
                <c:pt idx="6840">
                  <c:v>0</c:v>
                </c:pt>
                <c:pt idx="6841">
                  <c:v>0</c:v>
                </c:pt>
                <c:pt idx="6842">
                  <c:v>0</c:v>
                </c:pt>
                <c:pt idx="6843">
                  <c:v>0</c:v>
                </c:pt>
                <c:pt idx="6844">
                  <c:v>0</c:v>
                </c:pt>
                <c:pt idx="6845">
                  <c:v>0</c:v>
                </c:pt>
                <c:pt idx="6846">
                  <c:v>0</c:v>
                </c:pt>
                <c:pt idx="6847">
                  <c:v>0</c:v>
                </c:pt>
                <c:pt idx="6848">
                  <c:v>0</c:v>
                </c:pt>
                <c:pt idx="6849">
                  <c:v>0</c:v>
                </c:pt>
                <c:pt idx="6850">
                  <c:v>0</c:v>
                </c:pt>
                <c:pt idx="6851">
                  <c:v>0</c:v>
                </c:pt>
                <c:pt idx="6852">
                  <c:v>0</c:v>
                </c:pt>
                <c:pt idx="6853">
                  <c:v>0</c:v>
                </c:pt>
                <c:pt idx="6854">
                  <c:v>0</c:v>
                </c:pt>
                <c:pt idx="6855">
                  <c:v>0</c:v>
                </c:pt>
                <c:pt idx="6856">
                  <c:v>0</c:v>
                </c:pt>
                <c:pt idx="6857">
                  <c:v>0</c:v>
                </c:pt>
                <c:pt idx="6858">
                  <c:v>0</c:v>
                </c:pt>
                <c:pt idx="6859">
                  <c:v>0</c:v>
                </c:pt>
                <c:pt idx="6860">
                  <c:v>0</c:v>
                </c:pt>
                <c:pt idx="6861">
                  <c:v>0</c:v>
                </c:pt>
                <c:pt idx="6862">
                  <c:v>0</c:v>
                </c:pt>
                <c:pt idx="6863">
                  <c:v>0</c:v>
                </c:pt>
                <c:pt idx="6864">
                  <c:v>0</c:v>
                </c:pt>
                <c:pt idx="6865">
                  <c:v>0</c:v>
                </c:pt>
                <c:pt idx="6866">
                  <c:v>0</c:v>
                </c:pt>
                <c:pt idx="6867">
                  <c:v>0</c:v>
                </c:pt>
                <c:pt idx="6868">
                  <c:v>0</c:v>
                </c:pt>
                <c:pt idx="6869">
                  <c:v>0</c:v>
                </c:pt>
                <c:pt idx="6870">
                  <c:v>0</c:v>
                </c:pt>
                <c:pt idx="6871">
                  <c:v>0</c:v>
                </c:pt>
                <c:pt idx="6872">
                  <c:v>0</c:v>
                </c:pt>
                <c:pt idx="6873">
                  <c:v>0</c:v>
                </c:pt>
                <c:pt idx="6874">
                  <c:v>0</c:v>
                </c:pt>
                <c:pt idx="6875">
                  <c:v>0</c:v>
                </c:pt>
                <c:pt idx="6876">
                  <c:v>0</c:v>
                </c:pt>
                <c:pt idx="6877">
                  <c:v>0</c:v>
                </c:pt>
                <c:pt idx="6878">
                  <c:v>0</c:v>
                </c:pt>
                <c:pt idx="6879">
                  <c:v>0</c:v>
                </c:pt>
                <c:pt idx="6880">
                  <c:v>0</c:v>
                </c:pt>
                <c:pt idx="6881">
                  <c:v>0</c:v>
                </c:pt>
                <c:pt idx="6882">
                  <c:v>0</c:v>
                </c:pt>
                <c:pt idx="6883">
                  <c:v>0</c:v>
                </c:pt>
                <c:pt idx="6884">
                  <c:v>0</c:v>
                </c:pt>
                <c:pt idx="6885">
                  <c:v>0</c:v>
                </c:pt>
                <c:pt idx="6886">
                  <c:v>0</c:v>
                </c:pt>
                <c:pt idx="6887">
                  <c:v>0</c:v>
                </c:pt>
                <c:pt idx="6888">
                  <c:v>0</c:v>
                </c:pt>
                <c:pt idx="6889">
                  <c:v>0</c:v>
                </c:pt>
                <c:pt idx="6890">
                  <c:v>0</c:v>
                </c:pt>
                <c:pt idx="6891">
                  <c:v>0</c:v>
                </c:pt>
                <c:pt idx="6892">
                  <c:v>0</c:v>
                </c:pt>
                <c:pt idx="6893">
                  <c:v>0</c:v>
                </c:pt>
                <c:pt idx="6894">
                  <c:v>0</c:v>
                </c:pt>
                <c:pt idx="6895">
                  <c:v>0</c:v>
                </c:pt>
                <c:pt idx="6896">
                  <c:v>0</c:v>
                </c:pt>
                <c:pt idx="6897">
                  <c:v>0</c:v>
                </c:pt>
                <c:pt idx="6898">
                  <c:v>0</c:v>
                </c:pt>
                <c:pt idx="6899">
                  <c:v>0</c:v>
                </c:pt>
                <c:pt idx="6900">
                  <c:v>0</c:v>
                </c:pt>
                <c:pt idx="6901">
                  <c:v>0</c:v>
                </c:pt>
                <c:pt idx="6902">
                  <c:v>0</c:v>
                </c:pt>
                <c:pt idx="6903">
                  <c:v>0</c:v>
                </c:pt>
                <c:pt idx="6904">
                  <c:v>0</c:v>
                </c:pt>
                <c:pt idx="6905">
                  <c:v>0</c:v>
                </c:pt>
                <c:pt idx="6906">
                  <c:v>0</c:v>
                </c:pt>
                <c:pt idx="6907">
                  <c:v>0</c:v>
                </c:pt>
                <c:pt idx="6908">
                  <c:v>0</c:v>
                </c:pt>
                <c:pt idx="6909">
                  <c:v>0</c:v>
                </c:pt>
                <c:pt idx="6910">
                  <c:v>0</c:v>
                </c:pt>
                <c:pt idx="6911">
                  <c:v>0</c:v>
                </c:pt>
                <c:pt idx="6912">
                  <c:v>0</c:v>
                </c:pt>
                <c:pt idx="6913">
                  <c:v>0</c:v>
                </c:pt>
                <c:pt idx="6914">
                  <c:v>0</c:v>
                </c:pt>
                <c:pt idx="6915">
                  <c:v>0</c:v>
                </c:pt>
                <c:pt idx="6916">
                  <c:v>0</c:v>
                </c:pt>
                <c:pt idx="6917">
                  <c:v>0</c:v>
                </c:pt>
                <c:pt idx="6918">
                  <c:v>0</c:v>
                </c:pt>
                <c:pt idx="6919">
                  <c:v>0</c:v>
                </c:pt>
                <c:pt idx="6920">
                  <c:v>0</c:v>
                </c:pt>
                <c:pt idx="6921">
                  <c:v>0</c:v>
                </c:pt>
                <c:pt idx="6922">
                  <c:v>0</c:v>
                </c:pt>
                <c:pt idx="6923">
                  <c:v>0</c:v>
                </c:pt>
                <c:pt idx="6924">
                  <c:v>0</c:v>
                </c:pt>
                <c:pt idx="6925">
                  <c:v>0</c:v>
                </c:pt>
                <c:pt idx="6926">
                  <c:v>0</c:v>
                </c:pt>
                <c:pt idx="6927">
                  <c:v>0</c:v>
                </c:pt>
                <c:pt idx="6928">
                  <c:v>0</c:v>
                </c:pt>
                <c:pt idx="6929">
                  <c:v>0</c:v>
                </c:pt>
                <c:pt idx="6930">
                  <c:v>0</c:v>
                </c:pt>
                <c:pt idx="6931">
                  <c:v>0</c:v>
                </c:pt>
                <c:pt idx="6932">
                  <c:v>0</c:v>
                </c:pt>
                <c:pt idx="6933">
                  <c:v>0</c:v>
                </c:pt>
                <c:pt idx="6934">
                  <c:v>0</c:v>
                </c:pt>
                <c:pt idx="6935">
                  <c:v>0</c:v>
                </c:pt>
                <c:pt idx="6936">
                  <c:v>0</c:v>
                </c:pt>
                <c:pt idx="6937">
                  <c:v>0</c:v>
                </c:pt>
                <c:pt idx="6938">
                  <c:v>0</c:v>
                </c:pt>
                <c:pt idx="6939">
                  <c:v>0</c:v>
                </c:pt>
                <c:pt idx="6940">
                  <c:v>0</c:v>
                </c:pt>
                <c:pt idx="6941">
                  <c:v>0</c:v>
                </c:pt>
                <c:pt idx="6942">
                  <c:v>0</c:v>
                </c:pt>
                <c:pt idx="6943">
                  <c:v>0</c:v>
                </c:pt>
                <c:pt idx="6944">
                  <c:v>0</c:v>
                </c:pt>
                <c:pt idx="6945">
                  <c:v>0</c:v>
                </c:pt>
                <c:pt idx="6946">
                  <c:v>0</c:v>
                </c:pt>
                <c:pt idx="6947">
                  <c:v>0</c:v>
                </c:pt>
                <c:pt idx="6948">
                  <c:v>0</c:v>
                </c:pt>
                <c:pt idx="6949">
                  <c:v>0</c:v>
                </c:pt>
                <c:pt idx="6950">
                  <c:v>0</c:v>
                </c:pt>
                <c:pt idx="6951">
                  <c:v>0</c:v>
                </c:pt>
                <c:pt idx="6952">
                  <c:v>0</c:v>
                </c:pt>
                <c:pt idx="6953">
                  <c:v>0</c:v>
                </c:pt>
                <c:pt idx="6954">
                  <c:v>0</c:v>
                </c:pt>
                <c:pt idx="6955">
                  <c:v>0</c:v>
                </c:pt>
                <c:pt idx="6956">
                  <c:v>0</c:v>
                </c:pt>
                <c:pt idx="6957">
                  <c:v>0</c:v>
                </c:pt>
                <c:pt idx="6958">
                  <c:v>0</c:v>
                </c:pt>
                <c:pt idx="6959">
                  <c:v>0</c:v>
                </c:pt>
                <c:pt idx="6960">
                  <c:v>0</c:v>
                </c:pt>
                <c:pt idx="6961">
                  <c:v>0</c:v>
                </c:pt>
                <c:pt idx="6962">
                  <c:v>0</c:v>
                </c:pt>
                <c:pt idx="6963">
                  <c:v>0</c:v>
                </c:pt>
                <c:pt idx="6964">
                  <c:v>0</c:v>
                </c:pt>
                <c:pt idx="6965">
                  <c:v>0</c:v>
                </c:pt>
                <c:pt idx="6966">
                  <c:v>0</c:v>
                </c:pt>
                <c:pt idx="6967">
                  <c:v>0</c:v>
                </c:pt>
                <c:pt idx="6968">
                  <c:v>0</c:v>
                </c:pt>
                <c:pt idx="6969">
                  <c:v>0</c:v>
                </c:pt>
                <c:pt idx="6970">
                  <c:v>0</c:v>
                </c:pt>
                <c:pt idx="6971">
                  <c:v>0</c:v>
                </c:pt>
                <c:pt idx="6972">
                  <c:v>0</c:v>
                </c:pt>
                <c:pt idx="6973">
                  <c:v>0</c:v>
                </c:pt>
                <c:pt idx="6974">
                  <c:v>0</c:v>
                </c:pt>
                <c:pt idx="6975">
                  <c:v>0</c:v>
                </c:pt>
                <c:pt idx="6976">
                  <c:v>0</c:v>
                </c:pt>
                <c:pt idx="6977">
                  <c:v>0</c:v>
                </c:pt>
                <c:pt idx="6978">
                  <c:v>0</c:v>
                </c:pt>
                <c:pt idx="6979">
                  <c:v>0</c:v>
                </c:pt>
                <c:pt idx="6980">
                  <c:v>0</c:v>
                </c:pt>
                <c:pt idx="6981">
                  <c:v>0</c:v>
                </c:pt>
                <c:pt idx="6982">
                  <c:v>0</c:v>
                </c:pt>
                <c:pt idx="6983">
                  <c:v>0</c:v>
                </c:pt>
                <c:pt idx="6984">
                  <c:v>0</c:v>
                </c:pt>
                <c:pt idx="6985">
                  <c:v>0</c:v>
                </c:pt>
                <c:pt idx="6986">
                  <c:v>0</c:v>
                </c:pt>
                <c:pt idx="6987">
                  <c:v>0</c:v>
                </c:pt>
                <c:pt idx="6988">
                  <c:v>0</c:v>
                </c:pt>
                <c:pt idx="6989">
                  <c:v>0</c:v>
                </c:pt>
                <c:pt idx="6990">
                  <c:v>0</c:v>
                </c:pt>
                <c:pt idx="6991">
                  <c:v>0</c:v>
                </c:pt>
                <c:pt idx="6992">
                  <c:v>0</c:v>
                </c:pt>
                <c:pt idx="6993">
                  <c:v>0</c:v>
                </c:pt>
                <c:pt idx="6994">
                  <c:v>0</c:v>
                </c:pt>
                <c:pt idx="6995">
                  <c:v>0</c:v>
                </c:pt>
                <c:pt idx="6996">
                  <c:v>0</c:v>
                </c:pt>
                <c:pt idx="6997">
                  <c:v>0</c:v>
                </c:pt>
                <c:pt idx="6998">
                  <c:v>0</c:v>
                </c:pt>
                <c:pt idx="6999">
                  <c:v>0</c:v>
                </c:pt>
                <c:pt idx="7000">
                  <c:v>0</c:v>
                </c:pt>
                <c:pt idx="7001">
                  <c:v>0</c:v>
                </c:pt>
                <c:pt idx="7002">
                  <c:v>0</c:v>
                </c:pt>
                <c:pt idx="7003">
                  <c:v>0</c:v>
                </c:pt>
                <c:pt idx="7004">
                  <c:v>0</c:v>
                </c:pt>
                <c:pt idx="7005">
                  <c:v>0</c:v>
                </c:pt>
                <c:pt idx="7006">
                  <c:v>0</c:v>
                </c:pt>
                <c:pt idx="7007">
                  <c:v>0</c:v>
                </c:pt>
                <c:pt idx="7008">
                  <c:v>0</c:v>
                </c:pt>
                <c:pt idx="7009">
                  <c:v>0</c:v>
                </c:pt>
                <c:pt idx="7010">
                  <c:v>0</c:v>
                </c:pt>
                <c:pt idx="7011">
                  <c:v>0</c:v>
                </c:pt>
                <c:pt idx="7012">
                  <c:v>0</c:v>
                </c:pt>
                <c:pt idx="7013">
                  <c:v>0</c:v>
                </c:pt>
                <c:pt idx="7014">
                  <c:v>0</c:v>
                </c:pt>
                <c:pt idx="7015">
                  <c:v>0</c:v>
                </c:pt>
                <c:pt idx="7016">
                  <c:v>0</c:v>
                </c:pt>
                <c:pt idx="7017">
                  <c:v>0</c:v>
                </c:pt>
                <c:pt idx="7018">
                  <c:v>0</c:v>
                </c:pt>
                <c:pt idx="7019">
                  <c:v>0</c:v>
                </c:pt>
                <c:pt idx="7020">
                  <c:v>0</c:v>
                </c:pt>
                <c:pt idx="7021">
                  <c:v>0</c:v>
                </c:pt>
                <c:pt idx="7022">
                  <c:v>0</c:v>
                </c:pt>
                <c:pt idx="7023">
                  <c:v>0</c:v>
                </c:pt>
                <c:pt idx="7024">
                  <c:v>0</c:v>
                </c:pt>
                <c:pt idx="7025">
                  <c:v>0</c:v>
                </c:pt>
                <c:pt idx="7026">
                  <c:v>0</c:v>
                </c:pt>
                <c:pt idx="7027">
                  <c:v>0</c:v>
                </c:pt>
                <c:pt idx="7028">
                  <c:v>0</c:v>
                </c:pt>
                <c:pt idx="7029">
                  <c:v>0</c:v>
                </c:pt>
                <c:pt idx="7030">
                  <c:v>0</c:v>
                </c:pt>
                <c:pt idx="7031">
                  <c:v>0</c:v>
                </c:pt>
                <c:pt idx="7032">
                  <c:v>0</c:v>
                </c:pt>
                <c:pt idx="7033">
                  <c:v>0</c:v>
                </c:pt>
                <c:pt idx="7034">
                  <c:v>0</c:v>
                </c:pt>
                <c:pt idx="7035">
                  <c:v>0</c:v>
                </c:pt>
                <c:pt idx="7036">
                  <c:v>0</c:v>
                </c:pt>
                <c:pt idx="7037">
                  <c:v>0</c:v>
                </c:pt>
                <c:pt idx="7038">
                  <c:v>0</c:v>
                </c:pt>
                <c:pt idx="7039">
                  <c:v>0</c:v>
                </c:pt>
                <c:pt idx="7040">
                  <c:v>0</c:v>
                </c:pt>
                <c:pt idx="7041">
                  <c:v>0</c:v>
                </c:pt>
                <c:pt idx="7042">
                  <c:v>0</c:v>
                </c:pt>
                <c:pt idx="7043">
                  <c:v>0</c:v>
                </c:pt>
                <c:pt idx="7044">
                  <c:v>0</c:v>
                </c:pt>
                <c:pt idx="7045">
                  <c:v>0</c:v>
                </c:pt>
                <c:pt idx="7046">
                  <c:v>0</c:v>
                </c:pt>
                <c:pt idx="7047">
                  <c:v>0</c:v>
                </c:pt>
                <c:pt idx="7048">
                  <c:v>0</c:v>
                </c:pt>
                <c:pt idx="7049">
                  <c:v>0</c:v>
                </c:pt>
                <c:pt idx="7050">
                  <c:v>0</c:v>
                </c:pt>
                <c:pt idx="7051">
                  <c:v>0</c:v>
                </c:pt>
                <c:pt idx="7052">
                  <c:v>0</c:v>
                </c:pt>
                <c:pt idx="7053">
                  <c:v>0</c:v>
                </c:pt>
                <c:pt idx="7054">
                  <c:v>0</c:v>
                </c:pt>
                <c:pt idx="7055">
                  <c:v>0</c:v>
                </c:pt>
                <c:pt idx="7056">
                  <c:v>0</c:v>
                </c:pt>
                <c:pt idx="7057">
                  <c:v>0</c:v>
                </c:pt>
                <c:pt idx="7058">
                  <c:v>0</c:v>
                </c:pt>
                <c:pt idx="7059">
                  <c:v>0</c:v>
                </c:pt>
                <c:pt idx="7060">
                  <c:v>0</c:v>
                </c:pt>
                <c:pt idx="7061">
                  <c:v>0</c:v>
                </c:pt>
                <c:pt idx="7062">
                  <c:v>0</c:v>
                </c:pt>
                <c:pt idx="7063">
                  <c:v>0</c:v>
                </c:pt>
                <c:pt idx="7064">
                  <c:v>0</c:v>
                </c:pt>
                <c:pt idx="7065">
                  <c:v>0</c:v>
                </c:pt>
                <c:pt idx="7066">
                  <c:v>0</c:v>
                </c:pt>
                <c:pt idx="7067">
                  <c:v>0</c:v>
                </c:pt>
                <c:pt idx="7068">
                  <c:v>0</c:v>
                </c:pt>
                <c:pt idx="7069">
                  <c:v>0</c:v>
                </c:pt>
                <c:pt idx="7070">
                  <c:v>0</c:v>
                </c:pt>
                <c:pt idx="7071">
                  <c:v>0</c:v>
                </c:pt>
                <c:pt idx="7072">
                  <c:v>0</c:v>
                </c:pt>
                <c:pt idx="7073">
                  <c:v>0</c:v>
                </c:pt>
                <c:pt idx="7074">
                  <c:v>0</c:v>
                </c:pt>
                <c:pt idx="7075">
                  <c:v>0</c:v>
                </c:pt>
                <c:pt idx="7076">
                  <c:v>0</c:v>
                </c:pt>
                <c:pt idx="7077">
                  <c:v>0</c:v>
                </c:pt>
                <c:pt idx="7078">
                  <c:v>0</c:v>
                </c:pt>
                <c:pt idx="7079">
                  <c:v>0</c:v>
                </c:pt>
                <c:pt idx="7080">
                  <c:v>0</c:v>
                </c:pt>
                <c:pt idx="7081">
                  <c:v>0</c:v>
                </c:pt>
                <c:pt idx="7082">
                  <c:v>0</c:v>
                </c:pt>
                <c:pt idx="7083">
                  <c:v>0</c:v>
                </c:pt>
                <c:pt idx="7084">
                  <c:v>0</c:v>
                </c:pt>
                <c:pt idx="7085">
                  <c:v>0</c:v>
                </c:pt>
                <c:pt idx="7086">
                  <c:v>0</c:v>
                </c:pt>
                <c:pt idx="7087">
                  <c:v>0</c:v>
                </c:pt>
                <c:pt idx="7088">
                  <c:v>0</c:v>
                </c:pt>
                <c:pt idx="7089">
                  <c:v>0</c:v>
                </c:pt>
                <c:pt idx="7090">
                  <c:v>0</c:v>
                </c:pt>
                <c:pt idx="7091">
                  <c:v>0</c:v>
                </c:pt>
                <c:pt idx="7092">
                  <c:v>0</c:v>
                </c:pt>
                <c:pt idx="7093">
                  <c:v>0</c:v>
                </c:pt>
                <c:pt idx="7094">
                  <c:v>0</c:v>
                </c:pt>
                <c:pt idx="7095">
                  <c:v>0</c:v>
                </c:pt>
                <c:pt idx="7096">
                  <c:v>0</c:v>
                </c:pt>
                <c:pt idx="7097">
                  <c:v>0</c:v>
                </c:pt>
                <c:pt idx="7098">
                  <c:v>0</c:v>
                </c:pt>
                <c:pt idx="7099">
                  <c:v>0</c:v>
                </c:pt>
                <c:pt idx="7100">
                  <c:v>0</c:v>
                </c:pt>
                <c:pt idx="7101">
                  <c:v>0</c:v>
                </c:pt>
                <c:pt idx="7102">
                  <c:v>0</c:v>
                </c:pt>
                <c:pt idx="7103">
                  <c:v>0</c:v>
                </c:pt>
                <c:pt idx="7104">
                  <c:v>0</c:v>
                </c:pt>
                <c:pt idx="7105">
                  <c:v>0</c:v>
                </c:pt>
                <c:pt idx="7106">
                  <c:v>0</c:v>
                </c:pt>
                <c:pt idx="7107">
                  <c:v>0</c:v>
                </c:pt>
                <c:pt idx="7108">
                  <c:v>0</c:v>
                </c:pt>
                <c:pt idx="7109">
                  <c:v>0</c:v>
                </c:pt>
                <c:pt idx="7110">
                  <c:v>0</c:v>
                </c:pt>
                <c:pt idx="7111">
                  <c:v>0</c:v>
                </c:pt>
                <c:pt idx="7112">
                  <c:v>0</c:v>
                </c:pt>
                <c:pt idx="7113">
                  <c:v>0</c:v>
                </c:pt>
                <c:pt idx="7114">
                  <c:v>0</c:v>
                </c:pt>
                <c:pt idx="7115">
                  <c:v>0</c:v>
                </c:pt>
                <c:pt idx="7116">
                  <c:v>0</c:v>
                </c:pt>
                <c:pt idx="7117">
                  <c:v>0</c:v>
                </c:pt>
                <c:pt idx="7118">
                  <c:v>0</c:v>
                </c:pt>
                <c:pt idx="7119">
                  <c:v>0</c:v>
                </c:pt>
                <c:pt idx="7120">
                  <c:v>0</c:v>
                </c:pt>
                <c:pt idx="7121">
                  <c:v>0</c:v>
                </c:pt>
                <c:pt idx="7122">
                  <c:v>0</c:v>
                </c:pt>
                <c:pt idx="7123">
                  <c:v>0</c:v>
                </c:pt>
                <c:pt idx="7124">
                  <c:v>0</c:v>
                </c:pt>
                <c:pt idx="7125">
                  <c:v>0</c:v>
                </c:pt>
                <c:pt idx="7126">
                  <c:v>0</c:v>
                </c:pt>
                <c:pt idx="7127">
                  <c:v>0</c:v>
                </c:pt>
                <c:pt idx="7128">
                  <c:v>0</c:v>
                </c:pt>
                <c:pt idx="7129">
                  <c:v>0</c:v>
                </c:pt>
                <c:pt idx="7130">
                  <c:v>0</c:v>
                </c:pt>
                <c:pt idx="7131">
                  <c:v>0</c:v>
                </c:pt>
                <c:pt idx="7132">
                  <c:v>0</c:v>
                </c:pt>
                <c:pt idx="7133">
                  <c:v>0</c:v>
                </c:pt>
                <c:pt idx="7134">
                  <c:v>0</c:v>
                </c:pt>
                <c:pt idx="7135">
                  <c:v>0</c:v>
                </c:pt>
                <c:pt idx="7136">
                  <c:v>0</c:v>
                </c:pt>
                <c:pt idx="7137">
                  <c:v>0</c:v>
                </c:pt>
                <c:pt idx="7138">
                  <c:v>0</c:v>
                </c:pt>
                <c:pt idx="7139">
                  <c:v>0</c:v>
                </c:pt>
                <c:pt idx="7140">
                  <c:v>0</c:v>
                </c:pt>
                <c:pt idx="7141">
                  <c:v>0</c:v>
                </c:pt>
                <c:pt idx="7142">
                  <c:v>0</c:v>
                </c:pt>
                <c:pt idx="7143">
                  <c:v>0</c:v>
                </c:pt>
                <c:pt idx="7144">
                  <c:v>0</c:v>
                </c:pt>
                <c:pt idx="7145">
                  <c:v>0</c:v>
                </c:pt>
                <c:pt idx="7146">
                  <c:v>0</c:v>
                </c:pt>
                <c:pt idx="7147">
                  <c:v>0</c:v>
                </c:pt>
                <c:pt idx="7148">
                  <c:v>0</c:v>
                </c:pt>
                <c:pt idx="7149">
                  <c:v>0</c:v>
                </c:pt>
                <c:pt idx="7150">
                  <c:v>0</c:v>
                </c:pt>
                <c:pt idx="7151">
                  <c:v>0</c:v>
                </c:pt>
                <c:pt idx="7152">
                  <c:v>0</c:v>
                </c:pt>
                <c:pt idx="7153">
                  <c:v>0</c:v>
                </c:pt>
                <c:pt idx="7154">
                  <c:v>0</c:v>
                </c:pt>
                <c:pt idx="7155">
                  <c:v>0</c:v>
                </c:pt>
                <c:pt idx="7156">
                  <c:v>0</c:v>
                </c:pt>
                <c:pt idx="7157">
                  <c:v>0</c:v>
                </c:pt>
                <c:pt idx="7158">
                  <c:v>0</c:v>
                </c:pt>
                <c:pt idx="7159">
                  <c:v>0</c:v>
                </c:pt>
                <c:pt idx="7160">
                  <c:v>0</c:v>
                </c:pt>
                <c:pt idx="7161">
                  <c:v>0</c:v>
                </c:pt>
                <c:pt idx="7162">
                  <c:v>0</c:v>
                </c:pt>
                <c:pt idx="7163">
                  <c:v>0</c:v>
                </c:pt>
                <c:pt idx="7164">
                  <c:v>0</c:v>
                </c:pt>
                <c:pt idx="7165">
                  <c:v>0</c:v>
                </c:pt>
                <c:pt idx="7166">
                  <c:v>0</c:v>
                </c:pt>
                <c:pt idx="7167">
                  <c:v>0</c:v>
                </c:pt>
                <c:pt idx="7168">
                  <c:v>0</c:v>
                </c:pt>
                <c:pt idx="7169">
                  <c:v>0</c:v>
                </c:pt>
                <c:pt idx="7170">
                  <c:v>0</c:v>
                </c:pt>
                <c:pt idx="7171">
                  <c:v>0</c:v>
                </c:pt>
                <c:pt idx="7172">
                  <c:v>0</c:v>
                </c:pt>
                <c:pt idx="7173">
                  <c:v>0</c:v>
                </c:pt>
                <c:pt idx="7174">
                  <c:v>0</c:v>
                </c:pt>
                <c:pt idx="7175">
                  <c:v>0</c:v>
                </c:pt>
                <c:pt idx="7176">
                  <c:v>0</c:v>
                </c:pt>
                <c:pt idx="7177">
                  <c:v>0</c:v>
                </c:pt>
                <c:pt idx="7178">
                  <c:v>0</c:v>
                </c:pt>
                <c:pt idx="7179">
                  <c:v>0</c:v>
                </c:pt>
                <c:pt idx="7180">
                  <c:v>0</c:v>
                </c:pt>
                <c:pt idx="7181">
                  <c:v>0</c:v>
                </c:pt>
                <c:pt idx="7182">
                  <c:v>0</c:v>
                </c:pt>
                <c:pt idx="7183">
                  <c:v>0</c:v>
                </c:pt>
                <c:pt idx="7184">
                  <c:v>0</c:v>
                </c:pt>
                <c:pt idx="7185">
                  <c:v>0</c:v>
                </c:pt>
                <c:pt idx="7186">
                  <c:v>0</c:v>
                </c:pt>
                <c:pt idx="7187">
                  <c:v>0</c:v>
                </c:pt>
                <c:pt idx="7188">
                  <c:v>0</c:v>
                </c:pt>
                <c:pt idx="7189">
                  <c:v>0</c:v>
                </c:pt>
                <c:pt idx="7190">
                  <c:v>0</c:v>
                </c:pt>
                <c:pt idx="7191">
                  <c:v>0</c:v>
                </c:pt>
                <c:pt idx="7192">
                  <c:v>0</c:v>
                </c:pt>
                <c:pt idx="7193">
                  <c:v>0</c:v>
                </c:pt>
                <c:pt idx="7194">
                  <c:v>0</c:v>
                </c:pt>
                <c:pt idx="7195">
                  <c:v>0</c:v>
                </c:pt>
                <c:pt idx="7196">
                  <c:v>0</c:v>
                </c:pt>
                <c:pt idx="7197">
                  <c:v>0</c:v>
                </c:pt>
                <c:pt idx="7198">
                  <c:v>0</c:v>
                </c:pt>
                <c:pt idx="7199">
                  <c:v>0</c:v>
                </c:pt>
                <c:pt idx="7200">
                  <c:v>0</c:v>
                </c:pt>
                <c:pt idx="7201">
                  <c:v>0</c:v>
                </c:pt>
                <c:pt idx="7202">
                  <c:v>0</c:v>
                </c:pt>
                <c:pt idx="7203">
                  <c:v>0</c:v>
                </c:pt>
                <c:pt idx="7204">
                  <c:v>0</c:v>
                </c:pt>
                <c:pt idx="7205">
                  <c:v>0</c:v>
                </c:pt>
                <c:pt idx="7206">
                  <c:v>0</c:v>
                </c:pt>
                <c:pt idx="7207">
                  <c:v>0</c:v>
                </c:pt>
                <c:pt idx="7208">
                  <c:v>0</c:v>
                </c:pt>
                <c:pt idx="7209">
                  <c:v>0</c:v>
                </c:pt>
                <c:pt idx="7210">
                  <c:v>0</c:v>
                </c:pt>
                <c:pt idx="7211">
                  <c:v>0</c:v>
                </c:pt>
                <c:pt idx="7212">
                  <c:v>0</c:v>
                </c:pt>
                <c:pt idx="7213">
                  <c:v>0</c:v>
                </c:pt>
                <c:pt idx="7214">
                  <c:v>0</c:v>
                </c:pt>
                <c:pt idx="7215">
                  <c:v>0</c:v>
                </c:pt>
                <c:pt idx="7216">
                  <c:v>0</c:v>
                </c:pt>
                <c:pt idx="7217">
                  <c:v>0</c:v>
                </c:pt>
                <c:pt idx="7218">
                  <c:v>0</c:v>
                </c:pt>
                <c:pt idx="7219">
                  <c:v>0</c:v>
                </c:pt>
                <c:pt idx="7220">
                  <c:v>0</c:v>
                </c:pt>
                <c:pt idx="7221">
                  <c:v>0</c:v>
                </c:pt>
                <c:pt idx="7222">
                  <c:v>0</c:v>
                </c:pt>
                <c:pt idx="7223">
                  <c:v>0</c:v>
                </c:pt>
                <c:pt idx="7224">
                  <c:v>0</c:v>
                </c:pt>
                <c:pt idx="7225">
                  <c:v>0</c:v>
                </c:pt>
                <c:pt idx="7226">
                  <c:v>0</c:v>
                </c:pt>
                <c:pt idx="7227">
                  <c:v>0</c:v>
                </c:pt>
                <c:pt idx="7228">
                  <c:v>0</c:v>
                </c:pt>
                <c:pt idx="7229">
                  <c:v>0</c:v>
                </c:pt>
                <c:pt idx="7230">
                  <c:v>0</c:v>
                </c:pt>
                <c:pt idx="7231">
                  <c:v>0</c:v>
                </c:pt>
                <c:pt idx="7232">
                  <c:v>0</c:v>
                </c:pt>
                <c:pt idx="7233">
                  <c:v>0</c:v>
                </c:pt>
                <c:pt idx="7234">
                  <c:v>0</c:v>
                </c:pt>
                <c:pt idx="7235">
                  <c:v>0</c:v>
                </c:pt>
                <c:pt idx="7236">
                  <c:v>0</c:v>
                </c:pt>
                <c:pt idx="7237">
                  <c:v>0</c:v>
                </c:pt>
                <c:pt idx="7238">
                  <c:v>0</c:v>
                </c:pt>
                <c:pt idx="7239">
                  <c:v>0</c:v>
                </c:pt>
                <c:pt idx="7240">
                  <c:v>0</c:v>
                </c:pt>
                <c:pt idx="7241">
                  <c:v>0</c:v>
                </c:pt>
                <c:pt idx="7242">
                  <c:v>0</c:v>
                </c:pt>
                <c:pt idx="7243">
                  <c:v>0</c:v>
                </c:pt>
                <c:pt idx="7244">
                  <c:v>0</c:v>
                </c:pt>
                <c:pt idx="7245">
                  <c:v>0</c:v>
                </c:pt>
                <c:pt idx="7246">
                  <c:v>0</c:v>
                </c:pt>
                <c:pt idx="7247">
                  <c:v>0</c:v>
                </c:pt>
                <c:pt idx="7248">
                  <c:v>0</c:v>
                </c:pt>
                <c:pt idx="7249">
                  <c:v>0</c:v>
                </c:pt>
                <c:pt idx="7250">
                  <c:v>0</c:v>
                </c:pt>
                <c:pt idx="7251">
                  <c:v>0</c:v>
                </c:pt>
                <c:pt idx="7252">
                  <c:v>0</c:v>
                </c:pt>
                <c:pt idx="7253">
                  <c:v>0</c:v>
                </c:pt>
                <c:pt idx="7254">
                  <c:v>0</c:v>
                </c:pt>
                <c:pt idx="7255">
                  <c:v>0</c:v>
                </c:pt>
                <c:pt idx="7256">
                  <c:v>0</c:v>
                </c:pt>
                <c:pt idx="7257">
                  <c:v>0</c:v>
                </c:pt>
                <c:pt idx="7258">
                  <c:v>0</c:v>
                </c:pt>
                <c:pt idx="7259">
                  <c:v>0</c:v>
                </c:pt>
                <c:pt idx="7260">
                  <c:v>0</c:v>
                </c:pt>
                <c:pt idx="7261">
                  <c:v>0</c:v>
                </c:pt>
                <c:pt idx="7262">
                  <c:v>0</c:v>
                </c:pt>
                <c:pt idx="7263">
                  <c:v>0</c:v>
                </c:pt>
                <c:pt idx="7264">
                  <c:v>0</c:v>
                </c:pt>
                <c:pt idx="7265">
                  <c:v>0</c:v>
                </c:pt>
                <c:pt idx="7266">
                  <c:v>0</c:v>
                </c:pt>
                <c:pt idx="7267">
                  <c:v>0</c:v>
                </c:pt>
                <c:pt idx="7268">
                  <c:v>0</c:v>
                </c:pt>
                <c:pt idx="7269">
                  <c:v>0</c:v>
                </c:pt>
                <c:pt idx="7270">
                  <c:v>0</c:v>
                </c:pt>
                <c:pt idx="7271">
                  <c:v>0</c:v>
                </c:pt>
                <c:pt idx="7272">
                  <c:v>0</c:v>
                </c:pt>
                <c:pt idx="7273">
                  <c:v>0</c:v>
                </c:pt>
                <c:pt idx="7274">
                  <c:v>0</c:v>
                </c:pt>
                <c:pt idx="7275">
                  <c:v>0</c:v>
                </c:pt>
                <c:pt idx="7276">
                  <c:v>0</c:v>
                </c:pt>
                <c:pt idx="7277">
                  <c:v>0</c:v>
                </c:pt>
                <c:pt idx="7278">
                  <c:v>0</c:v>
                </c:pt>
                <c:pt idx="7279">
                  <c:v>0</c:v>
                </c:pt>
                <c:pt idx="7280">
                  <c:v>0</c:v>
                </c:pt>
                <c:pt idx="7281">
                  <c:v>0</c:v>
                </c:pt>
                <c:pt idx="7282">
                  <c:v>0</c:v>
                </c:pt>
                <c:pt idx="7283">
                  <c:v>0</c:v>
                </c:pt>
                <c:pt idx="7284">
                  <c:v>0</c:v>
                </c:pt>
                <c:pt idx="7285">
                  <c:v>0</c:v>
                </c:pt>
                <c:pt idx="7286">
                  <c:v>0</c:v>
                </c:pt>
                <c:pt idx="7287">
                  <c:v>0</c:v>
                </c:pt>
                <c:pt idx="7288">
                  <c:v>0</c:v>
                </c:pt>
                <c:pt idx="7289">
                  <c:v>0</c:v>
                </c:pt>
                <c:pt idx="7290">
                  <c:v>0</c:v>
                </c:pt>
                <c:pt idx="7291">
                  <c:v>0</c:v>
                </c:pt>
                <c:pt idx="7292">
                  <c:v>0</c:v>
                </c:pt>
                <c:pt idx="7293">
                  <c:v>0</c:v>
                </c:pt>
                <c:pt idx="7294">
                  <c:v>0</c:v>
                </c:pt>
                <c:pt idx="7295">
                  <c:v>0</c:v>
                </c:pt>
                <c:pt idx="7296">
                  <c:v>0</c:v>
                </c:pt>
                <c:pt idx="7297">
                  <c:v>0</c:v>
                </c:pt>
                <c:pt idx="7298">
                  <c:v>0</c:v>
                </c:pt>
                <c:pt idx="7299">
                  <c:v>0</c:v>
                </c:pt>
                <c:pt idx="7300">
                  <c:v>0</c:v>
                </c:pt>
                <c:pt idx="7301">
                  <c:v>0</c:v>
                </c:pt>
                <c:pt idx="7302">
                  <c:v>0</c:v>
                </c:pt>
                <c:pt idx="7303">
                  <c:v>0</c:v>
                </c:pt>
                <c:pt idx="7304">
                  <c:v>0</c:v>
                </c:pt>
                <c:pt idx="7305">
                  <c:v>0</c:v>
                </c:pt>
                <c:pt idx="7306">
                  <c:v>0</c:v>
                </c:pt>
                <c:pt idx="7307">
                  <c:v>0</c:v>
                </c:pt>
                <c:pt idx="7308">
                  <c:v>0</c:v>
                </c:pt>
                <c:pt idx="7309">
                  <c:v>0</c:v>
                </c:pt>
                <c:pt idx="7310">
                  <c:v>0</c:v>
                </c:pt>
                <c:pt idx="7311">
                  <c:v>0</c:v>
                </c:pt>
                <c:pt idx="7312">
                  <c:v>0</c:v>
                </c:pt>
                <c:pt idx="7313">
                  <c:v>0</c:v>
                </c:pt>
                <c:pt idx="7314">
                  <c:v>0</c:v>
                </c:pt>
                <c:pt idx="7315">
                  <c:v>0</c:v>
                </c:pt>
                <c:pt idx="7316">
                  <c:v>0</c:v>
                </c:pt>
                <c:pt idx="7317">
                  <c:v>0</c:v>
                </c:pt>
                <c:pt idx="7318">
                  <c:v>0</c:v>
                </c:pt>
                <c:pt idx="7319">
                  <c:v>0</c:v>
                </c:pt>
                <c:pt idx="7320">
                  <c:v>0</c:v>
                </c:pt>
                <c:pt idx="7321">
                  <c:v>0</c:v>
                </c:pt>
                <c:pt idx="7322">
                  <c:v>0</c:v>
                </c:pt>
                <c:pt idx="7323">
                  <c:v>0</c:v>
                </c:pt>
                <c:pt idx="7324">
                  <c:v>0</c:v>
                </c:pt>
                <c:pt idx="7325">
                  <c:v>0</c:v>
                </c:pt>
                <c:pt idx="7326">
                  <c:v>0</c:v>
                </c:pt>
                <c:pt idx="7327">
                  <c:v>0</c:v>
                </c:pt>
                <c:pt idx="7328">
                  <c:v>0</c:v>
                </c:pt>
                <c:pt idx="7329">
                  <c:v>0</c:v>
                </c:pt>
                <c:pt idx="7330">
                  <c:v>0</c:v>
                </c:pt>
                <c:pt idx="7331">
                  <c:v>0</c:v>
                </c:pt>
                <c:pt idx="7332">
                  <c:v>0</c:v>
                </c:pt>
                <c:pt idx="7333">
                  <c:v>0</c:v>
                </c:pt>
                <c:pt idx="7334">
                  <c:v>0</c:v>
                </c:pt>
                <c:pt idx="7335">
                  <c:v>0</c:v>
                </c:pt>
                <c:pt idx="7336">
                  <c:v>0</c:v>
                </c:pt>
                <c:pt idx="7337">
                  <c:v>0</c:v>
                </c:pt>
                <c:pt idx="7338">
                  <c:v>0</c:v>
                </c:pt>
                <c:pt idx="7339">
                  <c:v>0</c:v>
                </c:pt>
                <c:pt idx="7340">
                  <c:v>0</c:v>
                </c:pt>
                <c:pt idx="7341">
                  <c:v>0</c:v>
                </c:pt>
                <c:pt idx="7342">
                  <c:v>0</c:v>
                </c:pt>
                <c:pt idx="7343">
                  <c:v>0</c:v>
                </c:pt>
                <c:pt idx="7344">
                  <c:v>0</c:v>
                </c:pt>
                <c:pt idx="7345">
                  <c:v>0</c:v>
                </c:pt>
                <c:pt idx="7346">
                  <c:v>0</c:v>
                </c:pt>
                <c:pt idx="7347">
                  <c:v>0</c:v>
                </c:pt>
                <c:pt idx="7348">
                  <c:v>0</c:v>
                </c:pt>
                <c:pt idx="7349">
                  <c:v>0</c:v>
                </c:pt>
                <c:pt idx="7350">
                  <c:v>0</c:v>
                </c:pt>
                <c:pt idx="7351">
                  <c:v>0</c:v>
                </c:pt>
                <c:pt idx="7352">
                  <c:v>0</c:v>
                </c:pt>
                <c:pt idx="7353">
                  <c:v>0</c:v>
                </c:pt>
                <c:pt idx="7354">
                  <c:v>0</c:v>
                </c:pt>
                <c:pt idx="7355">
                  <c:v>0</c:v>
                </c:pt>
                <c:pt idx="7356">
                  <c:v>0</c:v>
                </c:pt>
                <c:pt idx="7357">
                  <c:v>0</c:v>
                </c:pt>
                <c:pt idx="7358">
                  <c:v>0</c:v>
                </c:pt>
                <c:pt idx="7359">
                  <c:v>0</c:v>
                </c:pt>
                <c:pt idx="7360">
                  <c:v>0</c:v>
                </c:pt>
                <c:pt idx="7361">
                  <c:v>0</c:v>
                </c:pt>
                <c:pt idx="7362">
                  <c:v>0</c:v>
                </c:pt>
                <c:pt idx="7363">
                  <c:v>0</c:v>
                </c:pt>
                <c:pt idx="7364">
                  <c:v>0</c:v>
                </c:pt>
                <c:pt idx="7365">
                  <c:v>0</c:v>
                </c:pt>
                <c:pt idx="7366">
                  <c:v>0</c:v>
                </c:pt>
                <c:pt idx="7367">
                  <c:v>0</c:v>
                </c:pt>
                <c:pt idx="7368">
                  <c:v>0</c:v>
                </c:pt>
                <c:pt idx="7369">
                  <c:v>0</c:v>
                </c:pt>
                <c:pt idx="7370">
                  <c:v>0</c:v>
                </c:pt>
                <c:pt idx="7371">
                  <c:v>0</c:v>
                </c:pt>
                <c:pt idx="7372">
                  <c:v>0</c:v>
                </c:pt>
                <c:pt idx="7373">
                  <c:v>0</c:v>
                </c:pt>
                <c:pt idx="7374">
                  <c:v>0</c:v>
                </c:pt>
                <c:pt idx="7375">
                  <c:v>0</c:v>
                </c:pt>
                <c:pt idx="7376">
                  <c:v>0</c:v>
                </c:pt>
                <c:pt idx="7377">
                  <c:v>0</c:v>
                </c:pt>
                <c:pt idx="7378">
                  <c:v>0</c:v>
                </c:pt>
                <c:pt idx="7379">
                  <c:v>0</c:v>
                </c:pt>
                <c:pt idx="7380">
                  <c:v>0</c:v>
                </c:pt>
                <c:pt idx="7381">
                  <c:v>0</c:v>
                </c:pt>
                <c:pt idx="7382">
                  <c:v>0</c:v>
                </c:pt>
                <c:pt idx="7383">
                  <c:v>0</c:v>
                </c:pt>
                <c:pt idx="7384">
                  <c:v>0</c:v>
                </c:pt>
                <c:pt idx="7385">
                  <c:v>0</c:v>
                </c:pt>
                <c:pt idx="7386">
                  <c:v>0</c:v>
                </c:pt>
                <c:pt idx="7387">
                  <c:v>0</c:v>
                </c:pt>
                <c:pt idx="7388">
                  <c:v>0</c:v>
                </c:pt>
                <c:pt idx="7389">
                  <c:v>0</c:v>
                </c:pt>
                <c:pt idx="7390">
                  <c:v>0</c:v>
                </c:pt>
                <c:pt idx="7391">
                  <c:v>0</c:v>
                </c:pt>
                <c:pt idx="7392">
                  <c:v>0</c:v>
                </c:pt>
                <c:pt idx="7393">
                  <c:v>0</c:v>
                </c:pt>
                <c:pt idx="7394">
                  <c:v>0</c:v>
                </c:pt>
                <c:pt idx="7395">
                  <c:v>0</c:v>
                </c:pt>
                <c:pt idx="7396">
                  <c:v>0</c:v>
                </c:pt>
                <c:pt idx="7397">
                  <c:v>0</c:v>
                </c:pt>
                <c:pt idx="7398">
                  <c:v>0</c:v>
                </c:pt>
                <c:pt idx="7399">
                  <c:v>0</c:v>
                </c:pt>
                <c:pt idx="7400">
                  <c:v>0</c:v>
                </c:pt>
                <c:pt idx="7401">
                  <c:v>0</c:v>
                </c:pt>
                <c:pt idx="7402">
                  <c:v>0</c:v>
                </c:pt>
                <c:pt idx="7403">
                  <c:v>0</c:v>
                </c:pt>
                <c:pt idx="7404">
                  <c:v>0</c:v>
                </c:pt>
                <c:pt idx="7405">
                  <c:v>0</c:v>
                </c:pt>
                <c:pt idx="7406">
                  <c:v>0</c:v>
                </c:pt>
                <c:pt idx="7407">
                  <c:v>0</c:v>
                </c:pt>
                <c:pt idx="7408">
                  <c:v>0</c:v>
                </c:pt>
                <c:pt idx="7409">
                  <c:v>0</c:v>
                </c:pt>
                <c:pt idx="7410">
                  <c:v>0</c:v>
                </c:pt>
                <c:pt idx="7411">
                  <c:v>0</c:v>
                </c:pt>
                <c:pt idx="7412">
                  <c:v>0</c:v>
                </c:pt>
                <c:pt idx="7413">
                  <c:v>0</c:v>
                </c:pt>
                <c:pt idx="7414">
                  <c:v>0</c:v>
                </c:pt>
                <c:pt idx="7415">
                  <c:v>0</c:v>
                </c:pt>
                <c:pt idx="7416">
                  <c:v>0</c:v>
                </c:pt>
                <c:pt idx="7417">
                  <c:v>0</c:v>
                </c:pt>
                <c:pt idx="7418">
                  <c:v>0</c:v>
                </c:pt>
                <c:pt idx="7419">
                  <c:v>0</c:v>
                </c:pt>
                <c:pt idx="7420">
                  <c:v>0</c:v>
                </c:pt>
                <c:pt idx="7421">
                  <c:v>0</c:v>
                </c:pt>
                <c:pt idx="7422">
                  <c:v>0</c:v>
                </c:pt>
                <c:pt idx="7423">
                  <c:v>0</c:v>
                </c:pt>
                <c:pt idx="7424">
                  <c:v>0</c:v>
                </c:pt>
                <c:pt idx="7425">
                  <c:v>0</c:v>
                </c:pt>
                <c:pt idx="7426">
                  <c:v>0</c:v>
                </c:pt>
                <c:pt idx="7427">
                  <c:v>0</c:v>
                </c:pt>
                <c:pt idx="7428">
                  <c:v>0</c:v>
                </c:pt>
                <c:pt idx="7429">
                  <c:v>0</c:v>
                </c:pt>
                <c:pt idx="7430">
                  <c:v>0</c:v>
                </c:pt>
                <c:pt idx="7431">
                  <c:v>0</c:v>
                </c:pt>
                <c:pt idx="7432">
                  <c:v>0</c:v>
                </c:pt>
                <c:pt idx="7433">
                  <c:v>0</c:v>
                </c:pt>
                <c:pt idx="7434">
                  <c:v>0</c:v>
                </c:pt>
                <c:pt idx="7435">
                  <c:v>0</c:v>
                </c:pt>
                <c:pt idx="7436">
                  <c:v>0</c:v>
                </c:pt>
                <c:pt idx="7437">
                  <c:v>0</c:v>
                </c:pt>
                <c:pt idx="7438">
                  <c:v>0</c:v>
                </c:pt>
                <c:pt idx="7439">
                  <c:v>0</c:v>
                </c:pt>
                <c:pt idx="7440">
                  <c:v>0</c:v>
                </c:pt>
                <c:pt idx="7441">
                  <c:v>0</c:v>
                </c:pt>
                <c:pt idx="7442">
                  <c:v>0</c:v>
                </c:pt>
                <c:pt idx="7443">
                  <c:v>0</c:v>
                </c:pt>
                <c:pt idx="7444">
                  <c:v>0</c:v>
                </c:pt>
                <c:pt idx="7445">
                  <c:v>0</c:v>
                </c:pt>
                <c:pt idx="7446">
                  <c:v>0</c:v>
                </c:pt>
                <c:pt idx="7447">
                  <c:v>0</c:v>
                </c:pt>
                <c:pt idx="7448">
                  <c:v>0</c:v>
                </c:pt>
                <c:pt idx="7449">
                  <c:v>0</c:v>
                </c:pt>
                <c:pt idx="7450">
                  <c:v>0</c:v>
                </c:pt>
                <c:pt idx="7451">
                  <c:v>0</c:v>
                </c:pt>
                <c:pt idx="7452">
                  <c:v>0</c:v>
                </c:pt>
                <c:pt idx="7453">
                  <c:v>0</c:v>
                </c:pt>
                <c:pt idx="7454">
                  <c:v>0</c:v>
                </c:pt>
                <c:pt idx="7455">
                  <c:v>0</c:v>
                </c:pt>
                <c:pt idx="7456">
                  <c:v>0</c:v>
                </c:pt>
                <c:pt idx="7457">
                  <c:v>0</c:v>
                </c:pt>
                <c:pt idx="7458">
                  <c:v>0</c:v>
                </c:pt>
                <c:pt idx="7459">
                  <c:v>0</c:v>
                </c:pt>
                <c:pt idx="7460">
                  <c:v>0</c:v>
                </c:pt>
                <c:pt idx="7461">
                  <c:v>0</c:v>
                </c:pt>
                <c:pt idx="7462">
                  <c:v>0</c:v>
                </c:pt>
                <c:pt idx="7463">
                  <c:v>0</c:v>
                </c:pt>
                <c:pt idx="7464">
                  <c:v>0</c:v>
                </c:pt>
                <c:pt idx="7465">
                  <c:v>0</c:v>
                </c:pt>
                <c:pt idx="7466">
                  <c:v>0</c:v>
                </c:pt>
                <c:pt idx="7467">
                  <c:v>0</c:v>
                </c:pt>
                <c:pt idx="7468">
                  <c:v>0</c:v>
                </c:pt>
                <c:pt idx="7469">
                  <c:v>0</c:v>
                </c:pt>
                <c:pt idx="7470">
                  <c:v>0</c:v>
                </c:pt>
                <c:pt idx="7471">
                  <c:v>0</c:v>
                </c:pt>
                <c:pt idx="7472">
                  <c:v>0</c:v>
                </c:pt>
                <c:pt idx="7473">
                  <c:v>0</c:v>
                </c:pt>
                <c:pt idx="7474">
                  <c:v>0</c:v>
                </c:pt>
                <c:pt idx="7475">
                  <c:v>0</c:v>
                </c:pt>
                <c:pt idx="7476">
                  <c:v>0</c:v>
                </c:pt>
                <c:pt idx="7477">
                  <c:v>0</c:v>
                </c:pt>
                <c:pt idx="7478">
                  <c:v>0</c:v>
                </c:pt>
                <c:pt idx="7479">
                  <c:v>0</c:v>
                </c:pt>
                <c:pt idx="7480">
                  <c:v>0</c:v>
                </c:pt>
                <c:pt idx="7481">
                  <c:v>0</c:v>
                </c:pt>
                <c:pt idx="7482">
                  <c:v>0</c:v>
                </c:pt>
                <c:pt idx="7483">
                  <c:v>0</c:v>
                </c:pt>
                <c:pt idx="7484">
                  <c:v>0</c:v>
                </c:pt>
                <c:pt idx="7485">
                  <c:v>0</c:v>
                </c:pt>
                <c:pt idx="7486">
                  <c:v>0</c:v>
                </c:pt>
                <c:pt idx="7487">
                  <c:v>0</c:v>
                </c:pt>
                <c:pt idx="7488">
                  <c:v>0</c:v>
                </c:pt>
                <c:pt idx="7489">
                  <c:v>0</c:v>
                </c:pt>
                <c:pt idx="7490">
                  <c:v>0</c:v>
                </c:pt>
                <c:pt idx="7491">
                  <c:v>0</c:v>
                </c:pt>
                <c:pt idx="7492">
                  <c:v>0</c:v>
                </c:pt>
                <c:pt idx="7493">
                  <c:v>0</c:v>
                </c:pt>
                <c:pt idx="7494">
                  <c:v>0</c:v>
                </c:pt>
                <c:pt idx="7495">
                  <c:v>0</c:v>
                </c:pt>
                <c:pt idx="7496">
                  <c:v>0</c:v>
                </c:pt>
                <c:pt idx="7497">
                  <c:v>0</c:v>
                </c:pt>
                <c:pt idx="7498">
                  <c:v>0</c:v>
                </c:pt>
                <c:pt idx="7499">
                  <c:v>0</c:v>
                </c:pt>
                <c:pt idx="7500">
                  <c:v>0</c:v>
                </c:pt>
                <c:pt idx="7501">
                  <c:v>0</c:v>
                </c:pt>
                <c:pt idx="7502">
                  <c:v>0</c:v>
                </c:pt>
                <c:pt idx="7503">
                  <c:v>0</c:v>
                </c:pt>
                <c:pt idx="7504">
                  <c:v>0</c:v>
                </c:pt>
                <c:pt idx="7505">
                  <c:v>0</c:v>
                </c:pt>
                <c:pt idx="7506">
                  <c:v>0</c:v>
                </c:pt>
                <c:pt idx="7507">
                  <c:v>0</c:v>
                </c:pt>
                <c:pt idx="7508">
                  <c:v>0</c:v>
                </c:pt>
                <c:pt idx="7509">
                  <c:v>0</c:v>
                </c:pt>
                <c:pt idx="7510">
                  <c:v>0</c:v>
                </c:pt>
                <c:pt idx="7511">
                  <c:v>0</c:v>
                </c:pt>
                <c:pt idx="7512">
                  <c:v>0</c:v>
                </c:pt>
                <c:pt idx="7513">
                  <c:v>0</c:v>
                </c:pt>
                <c:pt idx="7514">
                  <c:v>0</c:v>
                </c:pt>
                <c:pt idx="7515">
                  <c:v>0</c:v>
                </c:pt>
                <c:pt idx="7516">
                  <c:v>0</c:v>
                </c:pt>
                <c:pt idx="7517">
                  <c:v>0</c:v>
                </c:pt>
                <c:pt idx="7518">
                  <c:v>0</c:v>
                </c:pt>
                <c:pt idx="7519">
                  <c:v>0</c:v>
                </c:pt>
                <c:pt idx="7520">
                  <c:v>0</c:v>
                </c:pt>
                <c:pt idx="7521">
                  <c:v>0</c:v>
                </c:pt>
                <c:pt idx="7522">
                  <c:v>0</c:v>
                </c:pt>
                <c:pt idx="7523">
                  <c:v>0</c:v>
                </c:pt>
                <c:pt idx="7524">
                  <c:v>0</c:v>
                </c:pt>
                <c:pt idx="7525">
                  <c:v>0</c:v>
                </c:pt>
                <c:pt idx="7526">
                  <c:v>0</c:v>
                </c:pt>
                <c:pt idx="7527">
                  <c:v>0</c:v>
                </c:pt>
                <c:pt idx="7528">
                  <c:v>0</c:v>
                </c:pt>
                <c:pt idx="7529">
                  <c:v>0</c:v>
                </c:pt>
                <c:pt idx="7530">
                  <c:v>0</c:v>
                </c:pt>
                <c:pt idx="7531">
                  <c:v>0</c:v>
                </c:pt>
                <c:pt idx="7532">
                  <c:v>0</c:v>
                </c:pt>
                <c:pt idx="7533">
                  <c:v>0</c:v>
                </c:pt>
                <c:pt idx="7534">
                  <c:v>0</c:v>
                </c:pt>
                <c:pt idx="7535">
                  <c:v>0</c:v>
                </c:pt>
                <c:pt idx="7536">
                  <c:v>0</c:v>
                </c:pt>
                <c:pt idx="7537">
                  <c:v>0</c:v>
                </c:pt>
                <c:pt idx="7538">
                  <c:v>0</c:v>
                </c:pt>
                <c:pt idx="7539">
                  <c:v>0</c:v>
                </c:pt>
                <c:pt idx="7540">
                  <c:v>0</c:v>
                </c:pt>
                <c:pt idx="7541">
                  <c:v>0</c:v>
                </c:pt>
                <c:pt idx="7542">
                  <c:v>0</c:v>
                </c:pt>
                <c:pt idx="7543">
                  <c:v>0</c:v>
                </c:pt>
                <c:pt idx="7544">
                  <c:v>0</c:v>
                </c:pt>
                <c:pt idx="7545">
                  <c:v>0</c:v>
                </c:pt>
                <c:pt idx="7546">
                  <c:v>0</c:v>
                </c:pt>
                <c:pt idx="7547">
                  <c:v>0</c:v>
                </c:pt>
                <c:pt idx="7548">
                  <c:v>0</c:v>
                </c:pt>
                <c:pt idx="7549">
                  <c:v>0</c:v>
                </c:pt>
                <c:pt idx="7550">
                  <c:v>0</c:v>
                </c:pt>
                <c:pt idx="7551">
                  <c:v>0</c:v>
                </c:pt>
                <c:pt idx="7552">
                  <c:v>0</c:v>
                </c:pt>
                <c:pt idx="7553">
                  <c:v>0</c:v>
                </c:pt>
                <c:pt idx="7554">
                  <c:v>0</c:v>
                </c:pt>
                <c:pt idx="7555">
                  <c:v>0</c:v>
                </c:pt>
                <c:pt idx="7556">
                  <c:v>0</c:v>
                </c:pt>
                <c:pt idx="7557">
                  <c:v>0</c:v>
                </c:pt>
                <c:pt idx="7558">
                  <c:v>0</c:v>
                </c:pt>
                <c:pt idx="7559">
                  <c:v>0</c:v>
                </c:pt>
                <c:pt idx="7560">
                  <c:v>0</c:v>
                </c:pt>
                <c:pt idx="7561">
                  <c:v>0</c:v>
                </c:pt>
                <c:pt idx="7562">
                  <c:v>0</c:v>
                </c:pt>
                <c:pt idx="7563">
                  <c:v>0</c:v>
                </c:pt>
                <c:pt idx="7564">
                  <c:v>0</c:v>
                </c:pt>
                <c:pt idx="7565">
                  <c:v>0</c:v>
                </c:pt>
                <c:pt idx="7566">
                  <c:v>0</c:v>
                </c:pt>
                <c:pt idx="7567">
                  <c:v>0</c:v>
                </c:pt>
                <c:pt idx="7568">
                  <c:v>0</c:v>
                </c:pt>
                <c:pt idx="7569">
                  <c:v>0</c:v>
                </c:pt>
                <c:pt idx="7570">
                  <c:v>0</c:v>
                </c:pt>
                <c:pt idx="7571">
                  <c:v>0</c:v>
                </c:pt>
                <c:pt idx="7572">
                  <c:v>0</c:v>
                </c:pt>
                <c:pt idx="7573">
                  <c:v>0</c:v>
                </c:pt>
                <c:pt idx="7574">
                  <c:v>0</c:v>
                </c:pt>
                <c:pt idx="7575">
                  <c:v>0</c:v>
                </c:pt>
                <c:pt idx="7576">
                  <c:v>0</c:v>
                </c:pt>
                <c:pt idx="7577">
                  <c:v>0</c:v>
                </c:pt>
                <c:pt idx="7578">
                  <c:v>0</c:v>
                </c:pt>
                <c:pt idx="7579">
                  <c:v>0</c:v>
                </c:pt>
                <c:pt idx="7580">
                  <c:v>0</c:v>
                </c:pt>
                <c:pt idx="7581">
                  <c:v>0</c:v>
                </c:pt>
                <c:pt idx="7582">
                  <c:v>0</c:v>
                </c:pt>
                <c:pt idx="7583">
                  <c:v>0</c:v>
                </c:pt>
                <c:pt idx="7584">
                  <c:v>0</c:v>
                </c:pt>
                <c:pt idx="7585">
                  <c:v>0</c:v>
                </c:pt>
                <c:pt idx="7586">
                  <c:v>0</c:v>
                </c:pt>
                <c:pt idx="7587">
                  <c:v>0</c:v>
                </c:pt>
                <c:pt idx="7588">
                  <c:v>0</c:v>
                </c:pt>
                <c:pt idx="7589">
                  <c:v>0</c:v>
                </c:pt>
                <c:pt idx="7590">
                  <c:v>0</c:v>
                </c:pt>
                <c:pt idx="7591">
                  <c:v>0</c:v>
                </c:pt>
                <c:pt idx="7592">
                  <c:v>0</c:v>
                </c:pt>
                <c:pt idx="7593">
                  <c:v>0</c:v>
                </c:pt>
                <c:pt idx="7594">
                  <c:v>0</c:v>
                </c:pt>
                <c:pt idx="7595">
                  <c:v>0</c:v>
                </c:pt>
                <c:pt idx="7596">
                  <c:v>0</c:v>
                </c:pt>
                <c:pt idx="7597">
                  <c:v>0</c:v>
                </c:pt>
                <c:pt idx="7598">
                  <c:v>0</c:v>
                </c:pt>
                <c:pt idx="7599">
                  <c:v>0</c:v>
                </c:pt>
                <c:pt idx="7600">
                  <c:v>0</c:v>
                </c:pt>
                <c:pt idx="7601">
                  <c:v>0</c:v>
                </c:pt>
                <c:pt idx="7602">
                  <c:v>0</c:v>
                </c:pt>
                <c:pt idx="7603">
                  <c:v>0</c:v>
                </c:pt>
                <c:pt idx="7604">
                  <c:v>0</c:v>
                </c:pt>
                <c:pt idx="7605">
                  <c:v>0</c:v>
                </c:pt>
                <c:pt idx="7606">
                  <c:v>0</c:v>
                </c:pt>
                <c:pt idx="7607">
                  <c:v>0</c:v>
                </c:pt>
                <c:pt idx="7608">
                  <c:v>0</c:v>
                </c:pt>
                <c:pt idx="7609">
                  <c:v>0</c:v>
                </c:pt>
                <c:pt idx="7610">
                  <c:v>0</c:v>
                </c:pt>
                <c:pt idx="7611">
                  <c:v>0</c:v>
                </c:pt>
                <c:pt idx="7612">
                  <c:v>0</c:v>
                </c:pt>
                <c:pt idx="7613">
                  <c:v>0</c:v>
                </c:pt>
                <c:pt idx="7614">
                  <c:v>0</c:v>
                </c:pt>
                <c:pt idx="7615">
                  <c:v>0</c:v>
                </c:pt>
                <c:pt idx="7616">
                  <c:v>0</c:v>
                </c:pt>
                <c:pt idx="7617">
                  <c:v>0</c:v>
                </c:pt>
                <c:pt idx="7618">
                  <c:v>0</c:v>
                </c:pt>
                <c:pt idx="7619">
                  <c:v>0</c:v>
                </c:pt>
                <c:pt idx="7620">
                  <c:v>0</c:v>
                </c:pt>
                <c:pt idx="7621">
                  <c:v>0</c:v>
                </c:pt>
                <c:pt idx="7622">
                  <c:v>0</c:v>
                </c:pt>
                <c:pt idx="7623">
                  <c:v>0</c:v>
                </c:pt>
                <c:pt idx="7624">
                  <c:v>0</c:v>
                </c:pt>
                <c:pt idx="7625">
                  <c:v>0</c:v>
                </c:pt>
                <c:pt idx="7626">
                  <c:v>0</c:v>
                </c:pt>
                <c:pt idx="7627">
                  <c:v>0</c:v>
                </c:pt>
                <c:pt idx="7628">
                  <c:v>0</c:v>
                </c:pt>
                <c:pt idx="7629">
                  <c:v>0</c:v>
                </c:pt>
                <c:pt idx="7630">
                  <c:v>0</c:v>
                </c:pt>
                <c:pt idx="7631">
                  <c:v>0</c:v>
                </c:pt>
                <c:pt idx="7632">
                  <c:v>0</c:v>
                </c:pt>
                <c:pt idx="7633">
                  <c:v>0</c:v>
                </c:pt>
                <c:pt idx="7634">
                  <c:v>0</c:v>
                </c:pt>
                <c:pt idx="7635">
                  <c:v>0</c:v>
                </c:pt>
                <c:pt idx="7636">
                  <c:v>0</c:v>
                </c:pt>
                <c:pt idx="7637">
                  <c:v>0</c:v>
                </c:pt>
                <c:pt idx="7638">
                  <c:v>0</c:v>
                </c:pt>
                <c:pt idx="7639">
                  <c:v>0</c:v>
                </c:pt>
                <c:pt idx="7640">
                  <c:v>0</c:v>
                </c:pt>
                <c:pt idx="7641">
                  <c:v>0</c:v>
                </c:pt>
                <c:pt idx="7642">
                  <c:v>0</c:v>
                </c:pt>
                <c:pt idx="7643">
                  <c:v>0</c:v>
                </c:pt>
                <c:pt idx="7644">
                  <c:v>0</c:v>
                </c:pt>
                <c:pt idx="7645">
                  <c:v>0</c:v>
                </c:pt>
                <c:pt idx="7646">
                  <c:v>0</c:v>
                </c:pt>
                <c:pt idx="7647">
                  <c:v>0</c:v>
                </c:pt>
                <c:pt idx="7648">
                  <c:v>0</c:v>
                </c:pt>
                <c:pt idx="7649">
                  <c:v>0</c:v>
                </c:pt>
                <c:pt idx="7650">
                  <c:v>0</c:v>
                </c:pt>
                <c:pt idx="7651">
                  <c:v>0</c:v>
                </c:pt>
                <c:pt idx="7652">
                  <c:v>0</c:v>
                </c:pt>
                <c:pt idx="7653">
                  <c:v>0</c:v>
                </c:pt>
                <c:pt idx="7654">
                  <c:v>0</c:v>
                </c:pt>
                <c:pt idx="7655">
                  <c:v>0</c:v>
                </c:pt>
                <c:pt idx="7656">
                  <c:v>0</c:v>
                </c:pt>
                <c:pt idx="7657">
                  <c:v>0</c:v>
                </c:pt>
                <c:pt idx="7658">
                  <c:v>0</c:v>
                </c:pt>
                <c:pt idx="7659">
                  <c:v>0</c:v>
                </c:pt>
                <c:pt idx="7660">
                  <c:v>0</c:v>
                </c:pt>
                <c:pt idx="7661">
                  <c:v>0</c:v>
                </c:pt>
                <c:pt idx="7662">
                  <c:v>0</c:v>
                </c:pt>
                <c:pt idx="7663">
                  <c:v>0</c:v>
                </c:pt>
                <c:pt idx="7664">
                  <c:v>0</c:v>
                </c:pt>
                <c:pt idx="7665">
                  <c:v>0</c:v>
                </c:pt>
                <c:pt idx="7666">
                  <c:v>0</c:v>
                </c:pt>
                <c:pt idx="7667">
                  <c:v>0</c:v>
                </c:pt>
                <c:pt idx="7668">
                  <c:v>0</c:v>
                </c:pt>
                <c:pt idx="7669">
                  <c:v>0</c:v>
                </c:pt>
                <c:pt idx="7670">
                  <c:v>0</c:v>
                </c:pt>
                <c:pt idx="7671">
                  <c:v>0</c:v>
                </c:pt>
                <c:pt idx="7672">
                  <c:v>0</c:v>
                </c:pt>
                <c:pt idx="7673">
                  <c:v>0</c:v>
                </c:pt>
                <c:pt idx="7674">
                  <c:v>0</c:v>
                </c:pt>
                <c:pt idx="7675">
                  <c:v>0</c:v>
                </c:pt>
                <c:pt idx="7676">
                  <c:v>0</c:v>
                </c:pt>
                <c:pt idx="7677">
                  <c:v>0</c:v>
                </c:pt>
                <c:pt idx="7678">
                  <c:v>0</c:v>
                </c:pt>
                <c:pt idx="7679">
                  <c:v>0</c:v>
                </c:pt>
                <c:pt idx="7680">
                  <c:v>0</c:v>
                </c:pt>
                <c:pt idx="7681">
                  <c:v>0</c:v>
                </c:pt>
                <c:pt idx="7682">
                  <c:v>0</c:v>
                </c:pt>
                <c:pt idx="7683">
                  <c:v>0</c:v>
                </c:pt>
                <c:pt idx="7684">
                  <c:v>0</c:v>
                </c:pt>
                <c:pt idx="7685">
                  <c:v>0</c:v>
                </c:pt>
                <c:pt idx="7686">
                  <c:v>0</c:v>
                </c:pt>
                <c:pt idx="7687">
                  <c:v>0</c:v>
                </c:pt>
                <c:pt idx="7688">
                  <c:v>0</c:v>
                </c:pt>
                <c:pt idx="7689">
                  <c:v>0</c:v>
                </c:pt>
                <c:pt idx="7690">
                  <c:v>0</c:v>
                </c:pt>
                <c:pt idx="7691">
                  <c:v>0</c:v>
                </c:pt>
                <c:pt idx="7692">
                  <c:v>0</c:v>
                </c:pt>
                <c:pt idx="7693">
                  <c:v>0</c:v>
                </c:pt>
                <c:pt idx="7694">
                  <c:v>0</c:v>
                </c:pt>
                <c:pt idx="7695">
                  <c:v>0</c:v>
                </c:pt>
                <c:pt idx="7696">
                  <c:v>0</c:v>
                </c:pt>
                <c:pt idx="7697">
                  <c:v>0</c:v>
                </c:pt>
                <c:pt idx="7698">
                  <c:v>0</c:v>
                </c:pt>
                <c:pt idx="7699">
                  <c:v>0</c:v>
                </c:pt>
                <c:pt idx="7700">
                  <c:v>0</c:v>
                </c:pt>
                <c:pt idx="7701">
                  <c:v>0</c:v>
                </c:pt>
                <c:pt idx="7702">
                  <c:v>0</c:v>
                </c:pt>
                <c:pt idx="7703">
                  <c:v>0</c:v>
                </c:pt>
                <c:pt idx="7704">
                  <c:v>0</c:v>
                </c:pt>
                <c:pt idx="7705">
                  <c:v>0</c:v>
                </c:pt>
                <c:pt idx="7706">
                  <c:v>0</c:v>
                </c:pt>
                <c:pt idx="7707">
                  <c:v>0</c:v>
                </c:pt>
                <c:pt idx="7708">
                  <c:v>0</c:v>
                </c:pt>
                <c:pt idx="7709">
                  <c:v>0</c:v>
                </c:pt>
                <c:pt idx="7710">
                  <c:v>0</c:v>
                </c:pt>
                <c:pt idx="7711">
                  <c:v>0</c:v>
                </c:pt>
                <c:pt idx="7712">
                  <c:v>0</c:v>
                </c:pt>
                <c:pt idx="7713">
                  <c:v>0</c:v>
                </c:pt>
                <c:pt idx="7714">
                  <c:v>0</c:v>
                </c:pt>
                <c:pt idx="7715">
                  <c:v>0</c:v>
                </c:pt>
                <c:pt idx="7716">
                  <c:v>0</c:v>
                </c:pt>
                <c:pt idx="7717">
                  <c:v>0</c:v>
                </c:pt>
                <c:pt idx="7718">
                  <c:v>0</c:v>
                </c:pt>
                <c:pt idx="7719">
                  <c:v>0</c:v>
                </c:pt>
                <c:pt idx="7720">
                  <c:v>0</c:v>
                </c:pt>
                <c:pt idx="7721">
                  <c:v>0</c:v>
                </c:pt>
                <c:pt idx="7722">
                  <c:v>0</c:v>
                </c:pt>
                <c:pt idx="7723">
                  <c:v>0</c:v>
                </c:pt>
                <c:pt idx="7724">
                  <c:v>0</c:v>
                </c:pt>
                <c:pt idx="7725">
                  <c:v>0</c:v>
                </c:pt>
                <c:pt idx="7726">
                  <c:v>0</c:v>
                </c:pt>
                <c:pt idx="7727">
                  <c:v>0</c:v>
                </c:pt>
                <c:pt idx="7728">
                  <c:v>0</c:v>
                </c:pt>
                <c:pt idx="7729">
                  <c:v>0</c:v>
                </c:pt>
                <c:pt idx="7730">
                  <c:v>0</c:v>
                </c:pt>
                <c:pt idx="7731">
                  <c:v>0</c:v>
                </c:pt>
                <c:pt idx="7732">
                  <c:v>0</c:v>
                </c:pt>
                <c:pt idx="7733">
                  <c:v>0</c:v>
                </c:pt>
                <c:pt idx="7734">
                  <c:v>0</c:v>
                </c:pt>
                <c:pt idx="7735">
                  <c:v>0</c:v>
                </c:pt>
                <c:pt idx="7736">
                  <c:v>0</c:v>
                </c:pt>
                <c:pt idx="7737">
                  <c:v>0</c:v>
                </c:pt>
                <c:pt idx="7738">
                  <c:v>0</c:v>
                </c:pt>
                <c:pt idx="7739">
                  <c:v>0</c:v>
                </c:pt>
                <c:pt idx="7740">
                  <c:v>0</c:v>
                </c:pt>
                <c:pt idx="7741">
                  <c:v>0</c:v>
                </c:pt>
                <c:pt idx="7742">
                  <c:v>0</c:v>
                </c:pt>
                <c:pt idx="7743">
                  <c:v>0</c:v>
                </c:pt>
                <c:pt idx="7744">
                  <c:v>0</c:v>
                </c:pt>
                <c:pt idx="7745">
                  <c:v>0</c:v>
                </c:pt>
                <c:pt idx="7746">
                  <c:v>0</c:v>
                </c:pt>
                <c:pt idx="7747">
                  <c:v>0</c:v>
                </c:pt>
                <c:pt idx="7748">
                  <c:v>0</c:v>
                </c:pt>
                <c:pt idx="7749">
                  <c:v>0</c:v>
                </c:pt>
                <c:pt idx="7750">
                  <c:v>0</c:v>
                </c:pt>
                <c:pt idx="7751">
                  <c:v>0</c:v>
                </c:pt>
                <c:pt idx="7752">
                  <c:v>0</c:v>
                </c:pt>
                <c:pt idx="7753">
                  <c:v>0</c:v>
                </c:pt>
                <c:pt idx="7754">
                  <c:v>0</c:v>
                </c:pt>
                <c:pt idx="7755">
                  <c:v>0</c:v>
                </c:pt>
                <c:pt idx="7756">
                  <c:v>0</c:v>
                </c:pt>
                <c:pt idx="7757">
                  <c:v>0</c:v>
                </c:pt>
                <c:pt idx="7758">
                  <c:v>0</c:v>
                </c:pt>
                <c:pt idx="7759">
                  <c:v>0</c:v>
                </c:pt>
                <c:pt idx="7760">
                  <c:v>0</c:v>
                </c:pt>
                <c:pt idx="7761">
                  <c:v>0</c:v>
                </c:pt>
                <c:pt idx="7762">
                  <c:v>0</c:v>
                </c:pt>
                <c:pt idx="7763">
                  <c:v>0</c:v>
                </c:pt>
                <c:pt idx="7764">
                  <c:v>0</c:v>
                </c:pt>
                <c:pt idx="7765">
                  <c:v>0</c:v>
                </c:pt>
                <c:pt idx="7766">
                  <c:v>0</c:v>
                </c:pt>
                <c:pt idx="7767">
                  <c:v>0</c:v>
                </c:pt>
                <c:pt idx="7768">
                  <c:v>0</c:v>
                </c:pt>
                <c:pt idx="7769">
                  <c:v>0</c:v>
                </c:pt>
                <c:pt idx="7770">
                  <c:v>0</c:v>
                </c:pt>
                <c:pt idx="7771">
                  <c:v>0</c:v>
                </c:pt>
                <c:pt idx="7772">
                  <c:v>0</c:v>
                </c:pt>
                <c:pt idx="7773">
                  <c:v>0</c:v>
                </c:pt>
                <c:pt idx="7774">
                  <c:v>0</c:v>
                </c:pt>
                <c:pt idx="7775">
                  <c:v>0</c:v>
                </c:pt>
                <c:pt idx="7776">
                  <c:v>0</c:v>
                </c:pt>
                <c:pt idx="7777">
                  <c:v>0</c:v>
                </c:pt>
                <c:pt idx="7778">
                  <c:v>0</c:v>
                </c:pt>
                <c:pt idx="7779">
                  <c:v>0</c:v>
                </c:pt>
                <c:pt idx="7780">
                  <c:v>0</c:v>
                </c:pt>
                <c:pt idx="7781">
                  <c:v>0</c:v>
                </c:pt>
                <c:pt idx="7782">
                  <c:v>0</c:v>
                </c:pt>
                <c:pt idx="7783">
                  <c:v>0</c:v>
                </c:pt>
                <c:pt idx="7784">
                  <c:v>0</c:v>
                </c:pt>
                <c:pt idx="7785">
                  <c:v>0</c:v>
                </c:pt>
                <c:pt idx="7786">
                  <c:v>0</c:v>
                </c:pt>
                <c:pt idx="7787">
                  <c:v>0</c:v>
                </c:pt>
                <c:pt idx="7788">
                  <c:v>0</c:v>
                </c:pt>
                <c:pt idx="7789">
                  <c:v>0</c:v>
                </c:pt>
                <c:pt idx="7790">
                  <c:v>0</c:v>
                </c:pt>
                <c:pt idx="7791">
                  <c:v>0</c:v>
                </c:pt>
                <c:pt idx="7792">
                  <c:v>0</c:v>
                </c:pt>
                <c:pt idx="7793">
                  <c:v>0</c:v>
                </c:pt>
                <c:pt idx="7794">
                  <c:v>0</c:v>
                </c:pt>
                <c:pt idx="7795">
                  <c:v>0</c:v>
                </c:pt>
                <c:pt idx="7796">
                  <c:v>0</c:v>
                </c:pt>
                <c:pt idx="7797">
                  <c:v>0</c:v>
                </c:pt>
                <c:pt idx="7798">
                  <c:v>0</c:v>
                </c:pt>
                <c:pt idx="7799">
                  <c:v>0</c:v>
                </c:pt>
                <c:pt idx="7800">
                  <c:v>0</c:v>
                </c:pt>
                <c:pt idx="7801">
                  <c:v>0</c:v>
                </c:pt>
                <c:pt idx="7802">
                  <c:v>0</c:v>
                </c:pt>
                <c:pt idx="7803">
                  <c:v>0</c:v>
                </c:pt>
                <c:pt idx="7804">
                  <c:v>0</c:v>
                </c:pt>
                <c:pt idx="7805">
                  <c:v>0</c:v>
                </c:pt>
                <c:pt idx="7806">
                  <c:v>0</c:v>
                </c:pt>
                <c:pt idx="7807">
                  <c:v>0</c:v>
                </c:pt>
                <c:pt idx="7808">
                  <c:v>0</c:v>
                </c:pt>
                <c:pt idx="7809">
                  <c:v>0</c:v>
                </c:pt>
                <c:pt idx="7810">
                  <c:v>0</c:v>
                </c:pt>
                <c:pt idx="7811">
                  <c:v>0</c:v>
                </c:pt>
                <c:pt idx="7812">
                  <c:v>0</c:v>
                </c:pt>
                <c:pt idx="7813">
                  <c:v>0</c:v>
                </c:pt>
                <c:pt idx="7814">
                  <c:v>0</c:v>
                </c:pt>
                <c:pt idx="7815">
                  <c:v>0</c:v>
                </c:pt>
                <c:pt idx="7816">
                  <c:v>0</c:v>
                </c:pt>
                <c:pt idx="7817">
                  <c:v>0</c:v>
                </c:pt>
                <c:pt idx="7818">
                  <c:v>0</c:v>
                </c:pt>
                <c:pt idx="7819">
                  <c:v>0</c:v>
                </c:pt>
                <c:pt idx="7820">
                  <c:v>0</c:v>
                </c:pt>
                <c:pt idx="7821">
                  <c:v>0</c:v>
                </c:pt>
                <c:pt idx="7822">
                  <c:v>0</c:v>
                </c:pt>
                <c:pt idx="7823">
                  <c:v>0</c:v>
                </c:pt>
                <c:pt idx="7824">
                  <c:v>0</c:v>
                </c:pt>
                <c:pt idx="7825">
                  <c:v>0</c:v>
                </c:pt>
                <c:pt idx="7826">
                  <c:v>0</c:v>
                </c:pt>
                <c:pt idx="7827">
                  <c:v>0</c:v>
                </c:pt>
                <c:pt idx="7828">
                  <c:v>0</c:v>
                </c:pt>
                <c:pt idx="7829">
                  <c:v>0</c:v>
                </c:pt>
                <c:pt idx="7830">
                  <c:v>0</c:v>
                </c:pt>
                <c:pt idx="7831">
                  <c:v>0</c:v>
                </c:pt>
                <c:pt idx="7832">
                  <c:v>0</c:v>
                </c:pt>
                <c:pt idx="7833">
                  <c:v>0</c:v>
                </c:pt>
                <c:pt idx="7834">
                  <c:v>0</c:v>
                </c:pt>
                <c:pt idx="7835">
                  <c:v>0</c:v>
                </c:pt>
                <c:pt idx="7836">
                  <c:v>0</c:v>
                </c:pt>
                <c:pt idx="7837">
                  <c:v>0</c:v>
                </c:pt>
                <c:pt idx="7838">
                  <c:v>0</c:v>
                </c:pt>
                <c:pt idx="7839">
                  <c:v>0</c:v>
                </c:pt>
                <c:pt idx="7840">
                  <c:v>0</c:v>
                </c:pt>
                <c:pt idx="7841">
                  <c:v>0</c:v>
                </c:pt>
                <c:pt idx="7842">
                  <c:v>0</c:v>
                </c:pt>
                <c:pt idx="7843">
                  <c:v>0</c:v>
                </c:pt>
                <c:pt idx="7844">
                  <c:v>0</c:v>
                </c:pt>
                <c:pt idx="7845">
                  <c:v>0</c:v>
                </c:pt>
                <c:pt idx="7846">
                  <c:v>0</c:v>
                </c:pt>
                <c:pt idx="7847">
                  <c:v>0</c:v>
                </c:pt>
                <c:pt idx="7848">
                  <c:v>0</c:v>
                </c:pt>
                <c:pt idx="7849">
                  <c:v>0</c:v>
                </c:pt>
                <c:pt idx="7850">
                  <c:v>0</c:v>
                </c:pt>
                <c:pt idx="7851">
                  <c:v>0</c:v>
                </c:pt>
                <c:pt idx="7852">
                  <c:v>0</c:v>
                </c:pt>
                <c:pt idx="7853">
                  <c:v>0</c:v>
                </c:pt>
                <c:pt idx="7854">
                  <c:v>0</c:v>
                </c:pt>
                <c:pt idx="7855">
                  <c:v>0</c:v>
                </c:pt>
                <c:pt idx="7856">
                  <c:v>0</c:v>
                </c:pt>
                <c:pt idx="7857">
                  <c:v>0</c:v>
                </c:pt>
                <c:pt idx="7858">
                  <c:v>0</c:v>
                </c:pt>
                <c:pt idx="7859">
                  <c:v>0</c:v>
                </c:pt>
                <c:pt idx="7860">
                  <c:v>0</c:v>
                </c:pt>
                <c:pt idx="7861">
                  <c:v>0</c:v>
                </c:pt>
                <c:pt idx="7862">
                  <c:v>0</c:v>
                </c:pt>
                <c:pt idx="7863">
                  <c:v>0</c:v>
                </c:pt>
                <c:pt idx="7864">
                  <c:v>0</c:v>
                </c:pt>
                <c:pt idx="7865">
                  <c:v>0</c:v>
                </c:pt>
                <c:pt idx="7866">
                  <c:v>0</c:v>
                </c:pt>
                <c:pt idx="7867">
                  <c:v>0</c:v>
                </c:pt>
                <c:pt idx="7868">
                  <c:v>0</c:v>
                </c:pt>
                <c:pt idx="7869">
                  <c:v>0</c:v>
                </c:pt>
                <c:pt idx="7870">
                  <c:v>0</c:v>
                </c:pt>
                <c:pt idx="7871">
                  <c:v>0</c:v>
                </c:pt>
                <c:pt idx="7872">
                  <c:v>0</c:v>
                </c:pt>
                <c:pt idx="7873">
                  <c:v>0</c:v>
                </c:pt>
                <c:pt idx="7874">
                  <c:v>0</c:v>
                </c:pt>
                <c:pt idx="7875">
                  <c:v>0</c:v>
                </c:pt>
                <c:pt idx="7876">
                  <c:v>0</c:v>
                </c:pt>
                <c:pt idx="7877">
                  <c:v>0</c:v>
                </c:pt>
                <c:pt idx="7878">
                  <c:v>0</c:v>
                </c:pt>
                <c:pt idx="7879">
                  <c:v>0</c:v>
                </c:pt>
                <c:pt idx="7880">
                  <c:v>0</c:v>
                </c:pt>
                <c:pt idx="7881">
                  <c:v>0</c:v>
                </c:pt>
                <c:pt idx="7882">
                  <c:v>0</c:v>
                </c:pt>
                <c:pt idx="7883">
                  <c:v>0</c:v>
                </c:pt>
                <c:pt idx="7884">
                  <c:v>0</c:v>
                </c:pt>
                <c:pt idx="7885">
                  <c:v>0</c:v>
                </c:pt>
                <c:pt idx="7886">
                  <c:v>0</c:v>
                </c:pt>
                <c:pt idx="7887">
                  <c:v>0</c:v>
                </c:pt>
                <c:pt idx="7888">
                  <c:v>0</c:v>
                </c:pt>
                <c:pt idx="7889">
                  <c:v>0</c:v>
                </c:pt>
                <c:pt idx="7890">
                  <c:v>0</c:v>
                </c:pt>
                <c:pt idx="7891">
                  <c:v>0</c:v>
                </c:pt>
                <c:pt idx="7892">
                  <c:v>0</c:v>
                </c:pt>
                <c:pt idx="7893">
                  <c:v>0</c:v>
                </c:pt>
                <c:pt idx="7894">
                  <c:v>0</c:v>
                </c:pt>
                <c:pt idx="7895">
                  <c:v>0</c:v>
                </c:pt>
                <c:pt idx="7896">
                  <c:v>0</c:v>
                </c:pt>
                <c:pt idx="7897">
                  <c:v>0</c:v>
                </c:pt>
                <c:pt idx="7898">
                  <c:v>0</c:v>
                </c:pt>
                <c:pt idx="7899">
                  <c:v>0</c:v>
                </c:pt>
                <c:pt idx="7900">
                  <c:v>0</c:v>
                </c:pt>
                <c:pt idx="7901">
                  <c:v>0</c:v>
                </c:pt>
                <c:pt idx="7902">
                  <c:v>0</c:v>
                </c:pt>
                <c:pt idx="7903">
                  <c:v>0</c:v>
                </c:pt>
                <c:pt idx="7904">
                  <c:v>0</c:v>
                </c:pt>
                <c:pt idx="7905">
                  <c:v>0</c:v>
                </c:pt>
                <c:pt idx="7906">
                  <c:v>0</c:v>
                </c:pt>
                <c:pt idx="7907">
                  <c:v>0</c:v>
                </c:pt>
                <c:pt idx="7908">
                  <c:v>0</c:v>
                </c:pt>
                <c:pt idx="7909">
                  <c:v>0</c:v>
                </c:pt>
                <c:pt idx="7910">
                  <c:v>0</c:v>
                </c:pt>
                <c:pt idx="7911">
                  <c:v>0</c:v>
                </c:pt>
                <c:pt idx="7912">
                  <c:v>0</c:v>
                </c:pt>
                <c:pt idx="7913">
                  <c:v>0</c:v>
                </c:pt>
                <c:pt idx="7914">
                  <c:v>0</c:v>
                </c:pt>
                <c:pt idx="7915">
                  <c:v>0</c:v>
                </c:pt>
                <c:pt idx="7916">
                  <c:v>0</c:v>
                </c:pt>
                <c:pt idx="7917">
                  <c:v>0</c:v>
                </c:pt>
                <c:pt idx="7918">
                  <c:v>0</c:v>
                </c:pt>
                <c:pt idx="7919">
                  <c:v>0</c:v>
                </c:pt>
                <c:pt idx="7920">
                  <c:v>0</c:v>
                </c:pt>
                <c:pt idx="7921">
                  <c:v>0</c:v>
                </c:pt>
                <c:pt idx="7922">
                  <c:v>0</c:v>
                </c:pt>
                <c:pt idx="7923">
                  <c:v>0</c:v>
                </c:pt>
                <c:pt idx="7924">
                  <c:v>0</c:v>
                </c:pt>
                <c:pt idx="7925">
                  <c:v>0</c:v>
                </c:pt>
                <c:pt idx="7926">
                  <c:v>0</c:v>
                </c:pt>
                <c:pt idx="7927">
                  <c:v>0</c:v>
                </c:pt>
                <c:pt idx="7928">
                  <c:v>0</c:v>
                </c:pt>
                <c:pt idx="7929">
                  <c:v>0</c:v>
                </c:pt>
                <c:pt idx="7930">
                  <c:v>0</c:v>
                </c:pt>
                <c:pt idx="7931">
                  <c:v>0</c:v>
                </c:pt>
                <c:pt idx="7932">
                  <c:v>0</c:v>
                </c:pt>
                <c:pt idx="7933">
                  <c:v>0</c:v>
                </c:pt>
                <c:pt idx="7934">
                  <c:v>0</c:v>
                </c:pt>
                <c:pt idx="7935">
                  <c:v>0</c:v>
                </c:pt>
                <c:pt idx="7936">
                  <c:v>0</c:v>
                </c:pt>
                <c:pt idx="7937">
                  <c:v>0</c:v>
                </c:pt>
                <c:pt idx="7938">
                  <c:v>0</c:v>
                </c:pt>
                <c:pt idx="7939">
                  <c:v>0</c:v>
                </c:pt>
                <c:pt idx="7940">
                  <c:v>0</c:v>
                </c:pt>
                <c:pt idx="7941">
                  <c:v>0</c:v>
                </c:pt>
                <c:pt idx="7942">
                  <c:v>0</c:v>
                </c:pt>
                <c:pt idx="7943">
                  <c:v>0</c:v>
                </c:pt>
                <c:pt idx="7944">
                  <c:v>0</c:v>
                </c:pt>
                <c:pt idx="7945">
                  <c:v>0</c:v>
                </c:pt>
                <c:pt idx="7946">
                  <c:v>0</c:v>
                </c:pt>
                <c:pt idx="7947">
                  <c:v>0</c:v>
                </c:pt>
                <c:pt idx="7948">
                  <c:v>0</c:v>
                </c:pt>
                <c:pt idx="7949">
                  <c:v>0</c:v>
                </c:pt>
                <c:pt idx="7950">
                  <c:v>0</c:v>
                </c:pt>
                <c:pt idx="7951">
                  <c:v>0</c:v>
                </c:pt>
                <c:pt idx="7952">
                  <c:v>0</c:v>
                </c:pt>
                <c:pt idx="7953">
                  <c:v>0</c:v>
                </c:pt>
                <c:pt idx="7954">
                  <c:v>0</c:v>
                </c:pt>
                <c:pt idx="7955">
                  <c:v>0</c:v>
                </c:pt>
                <c:pt idx="7956">
                  <c:v>0</c:v>
                </c:pt>
                <c:pt idx="7957">
                  <c:v>0</c:v>
                </c:pt>
                <c:pt idx="7958">
                  <c:v>0</c:v>
                </c:pt>
                <c:pt idx="7959">
                  <c:v>0</c:v>
                </c:pt>
                <c:pt idx="7960">
                  <c:v>0</c:v>
                </c:pt>
                <c:pt idx="7961">
                  <c:v>0</c:v>
                </c:pt>
                <c:pt idx="7962">
                  <c:v>0</c:v>
                </c:pt>
                <c:pt idx="7963">
                  <c:v>0</c:v>
                </c:pt>
                <c:pt idx="7964">
                  <c:v>0</c:v>
                </c:pt>
                <c:pt idx="7965">
                  <c:v>0</c:v>
                </c:pt>
                <c:pt idx="7966">
                  <c:v>0</c:v>
                </c:pt>
                <c:pt idx="7967">
                  <c:v>0</c:v>
                </c:pt>
                <c:pt idx="7968">
                  <c:v>0</c:v>
                </c:pt>
                <c:pt idx="7969">
                  <c:v>0</c:v>
                </c:pt>
                <c:pt idx="7970">
                  <c:v>0</c:v>
                </c:pt>
                <c:pt idx="7971">
                  <c:v>0</c:v>
                </c:pt>
                <c:pt idx="7972">
                  <c:v>0</c:v>
                </c:pt>
                <c:pt idx="7973">
                  <c:v>0</c:v>
                </c:pt>
                <c:pt idx="7974">
                  <c:v>0</c:v>
                </c:pt>
                <c:pt idx="7975">
                  <c:v>0</c:v>
                </c:pt>
                <c:pt idx="7976">
                  <c:v>0</c:v>
                </c:pt>
                <c:pt idx="7977">
                  <c:v>0</c:v>
                </c:pt>
                <c:pt idx="7978">
                  <c:v>0</c:v>
                </c:pt>
                <c:pt idx="7979">
                  <c:v>0</c:v>
                </c:pt>
                <c:pt idx="7980">
                  <c:v>0</c:v>
                </c:pt>
                <c:pt idx="7981">
                  <c:v>0</c:v>
                </c:pt>
                <c:pt idx="7982">
                  <c:v>0</c:v>
                </c:pt>
                <c:pt idx="7983">
                  <c:v>0</c:v>
                </c:pt>
                <c:pt idx="7984">
                  <c:v>0</c:v>
                </c:pt>
                <c:pt idx="7985">
                  <c:v>0</c:v>
                </c:pt>
                <c:pt idx="7986">
                  <c:v>0</c:v>
                </c:pt>
                <c:pt idx="7987">
                  <c:v>0</c:v>
                </c:pt>
                <c:pt idx="7988">
                  <c:v>0</c:v>
                </c:pt>
                <c:pt idx="7989">
                  <c:v>0</c:v>
                </c:pt>
                <c:pt idx="7990">
                  <c:v>0</c:v>
                </c:pt>
                <c:pt idx="7991">
                  <c:v>0</c:v>
                </c:pt>
                <c:pt idx="7992">
                  <c:v>0</c:v>
                </c:pt>
                <c:pt idx="7993">
                  <c:v>0</c:v>
                </c:pt>
                <c:pt idx="7994">
                  <c:v>0</c:v>
                </c:pt>
                <c:pt idx="7995">
                  <c:v>0</c:v>
                </c:pt>
                <c:pt idx="7996">
                  <c:v>0</c:v>
                </c:pt>
                <c:pt idx="7997">
                  <c:v>0</c:v>
                </c:pt>
                <c:pt idx="7998">
                  <c:v>0</c:v>
                </c:pt>
                <c:pt idx="7999">
                  <c:v>0</c:v>
                </c:pt>
                <c:pt idx="8000">
                  <c:v>0</c:v>
                </c:pt>
                <c:pt idx="8001">
                  <c:v>0</c:v>
                </c:pt>
                <c:pt idx="8002">
                  <c:v>0</c:v>
                </c:pt>
                <c:pt idx="8003">
                  <c:v>0</c:v>
                </c:pt>
                <c:pt idx="8004">
                  <c:v>0</c:v>
                </c:pt>
                <c:pt idx="8005">
                  <c:v>0</c:v>
                </c:pt>
                <c:pt idx="8006">
                  <c:v>0</c:v>
                </c:pt>
                <c:pt idx="8007">
                  <c:v>0</c:v>
                </c:pt>
                <c:pt idx="8008">
                  <c:v>0</c:v>
                </c:pt>
                <c:pt idx="8009">
                  <c:v>0</c:v>
                </c:pt>
                <c:pt idx="8010">
                  <c:v>0</c:v>
                </c:pt>
                <c:pt idx="8011">
                  <c:v>0</c:v>
                </c:pt>
                <c:pt idx="8012">
                  <c:v>0</c:v>
                </c:pt>
                <c:pt idx="8013">
                  <c:v>0</c:v>
                </c:pt>
                <c:pt idx="8014">
                  <c:v>0</c:v>
                </c:pt>
                <c:pt idx="8015">
                  <c:v>0</c:v>
                </c:pt>
                <c:pt idx="8016">
                  <c:v>0</c:v>
                </c:pt>
                <c:pt idx="8017">
                  <c:v>0</c:v>
                </c:pt>
                <c:pt idx="8018">
                  <c:v>0</c:v>
                </c:pt>
                <c:pt idx="8019">
                  <c:v>0</c:v>
                </c:pt>
                <c:pt idx="8020">
                  <c:v>0</c:v>
                </c:pt>
                <c:pt idx="8021">
                  <c:v>0</c:v>
                </c:pt>
                <c:pt idx="8022">
                  <c:v>0</c:v>
                </c:pt>
                <c:pt idx="8023">
                  <c:v>0</c:v>
                </c:pt>
                <c:pt idx="8024">
                  <c:v>0</c:v>
                </c:pt>
                <c:pt idx="8025">
                  <c:v>0</c:v>
                </c:pt>
                <c:pt idx="8026">
                  <c:v>0</c:v>
                </c:pt>
                <c:pt idx="8027">
                  <c:v>0</c:v>
                </c:pt>
                <c:pt idx="8028">
                  <c:v>0</c:v>
                </c:pt>
                <c:pt idx="8029">
                  <c:v>0</c:v>
                </c:pt>
                <c:pt idx="8030">
                  <c:v>0</c:v>
                </c:pt>
                <c:pt idx="8031">
                  <c:v>0</c:v>
                </c:pt>
                <c:pt idx="8032">
                  <c:v>0</c:v>
                </c:pt>
                <c:pt idx="8033">
                  <c:v>0</c:v>
                </c:pt>
                <c:pt idx="8034">
                  <c:v>0</c:v>
                </c:pt>
                <c:pt idx="8035">
                  <c:v>0</c:v>
                </c:pt>
                <c:pt idx="8036">
                  <c:v>0</c:v>
                </c:pt>
                <c:pt idx="8037">
                  <c:v>0</c:v>
                </c:pt>
                <c:pt idx="8038">
                  <c:v>0</c:v>
                </c:pt>
                <c:pt idx="8039">
                  <c:v>0</c:v>
                </c:pt>
                <c:pt idx="8040">
                  <c:v>0</c:v>
                </c:pt>
                <c:pt idx="8041">
                  <c:v>0</c:v>
                </c:pt>
                <c:pt idx="8042">
                  <c:v>0</c:v>
                </c:pt>
                <c:pt idx="8043">
                  <c:v>0</c:v>
                </c:pt>
                <c:pt idx="8044">
                  <c:v>0</c:v>
                </c:pt>
                <c:pt idx="8045">
                  <c:v>0</c:v>
                </c:pt>
                <c:pt idx="8046">
                  <c:v>0</c:v>
                </c:pt>
                <c:pt idx="8047">
                  <c:v>0</c:v>
                </c:pt>
                <c:pt idx="8048">
                  <c:v>0</c:v>
                </c:pt>
                <c:pt idx="8049">
                  <c:v>0</c:v>
                </c:pt>
                <c:pt idx="8050">
                  <c:v>0</c:v>
                </c:pt>
                <c:pt idx="8051">
                  <c:v>0</c:v>
                </c:pt>
                <c:pt idx="8052">
                  <c:v>0</c:v>
                </c:pt>
                <c:pt idx="8053">
                  <c:v>0</c:v>
                </c:pt>
                <c:pt idx="8054">
                  <c:v>0</c:v>
                </c:pt>
                <c:pt idx="8055">
                  <c:v>0</c:v>
                </c:pt>
                <c:pt idx="8056">
                  <c:v>0</c:v>
                </c:pt>
                <c:pt idx="8057">
                  <c:v>0</c:v>
                </c:pt>
                <c:pt idx="8058">
                  <c:v>0</c:v>
                </c:pt>
                <c:pt idx="8059">
                  <c:v>0</c:v>
                </c:pt>
                <c:pt idx="8060">
                  <c:v>0</c:v>
                </c:pt>
                <c:pt idx="8061">
                  <c:v>0</c:v>
                </c:pt>
                <c:pt idx="8062">
                  <c:v>0</c:v>
                </c:pt>
                <c:pt idx="8063">
                  <c:v>0</c:v>
                </c:pt>
                <c:pt idx="8064">
                  <c:v>0</c:v>
                </c:pt>
                <c:pt idx="8065">
                  <c:v>0</c:v>
                </c:pt>
                <c:pt idx="8066">
                  <c:v>0</c:v>
                </c:pt>
                <c:pt idx="8067">
                  <c:v>0</c:v>
                </c:pt>
                <c:pt idx="8068">
                  <c:v>0</c:v>
                </c:pt>
                <c:pt idx="8069">
                  <c:v>0</c:v>
                </c:pt>
                <c:pt idx="8070">
                  <c:v>0</c:v>
                </c:pt>
                <c:pt idx="8071">
                  <c:v>0</c:v>
                </c:pt>
                <c:pt idx="8072">
                  <c:v>0</c:v>
                </c:pt>
                <c:pt idx="8073">
                  <c:v>0</c:v>
                </c:pt>
                <c:pt idx="8074">
                  <c:v>0</c:v>
                </c:pt>
                <c:pt idx="8075">
                  <c:v>0</c:v>
                </c:pt>
                <c:pt idx="8076">
                  <c:v>0</c:v>
                </c:pt>
                <c:pt idx="8077">
                  <c:v>0</c:v>
                </c:pt>
                <c:pt idx="8078">
                  <c:v>0</c:v>
                </c:pt>
                <c:pt idx="8079">
                  <c:v>0</c:v>
                </c:pt>
                <c:pt idx="8080">
                  <c:v>0</c:v>
                </c:pt>
                <c:pt idx="8081">
                  <c:v>0</c:v>
                </c:pt>
                <c:pt idx="8082">
                  <c:v>0</c:v>
                </c:pt>
                <c:pt idx="8083">
                  <c:v>0</c:v>
                </c:pt>
                <c:pt idx="8084">
                  <c:v>0</c:v>
                </c:pt>
                <c:pt idx="8085">
                  <c:v>0</c:v>
                </c:pt>
                <c:pt idx="8086">
                  <c:v>0</c:v>
                </c:pt>
                <c:pt idx="8087">
                  <c:v>0</c:v>
                </c:pt>
                <c:pt idx="8088">
                  <c:v>0</c:v>
                </c:pt>
                <c:pt idx="8089">
                  <c:v>0</c:v>
                </c:pt>
                <c:pt idx="8090">
                  <c:v>0</c:v>
                </c:pt>
                <c:pt idx="8091">
                  <c:v>0</c:v>
                </c:pt>
                <c:pt idx="8092">
                  <c:v>0</c:v>
                </c:pt>
                <c:pt idx="8093">
                  <c:v>0</c:v>
                </c:pt>
                <c:pt idx="8094">
                  <c:v>0</c:v>
                </c:pt>
                <c:pt idx="8095">
                  <c:v>0</c:v>
                </c:pt>
                <c:pt idx="8096">
                  <c:v>0</c:v>
                </c:pt>
                <c:pt idx="8097">
                  <c:v>0</c:v>
                </c:pt>
                <c:pt idx="8098">
                  <c:v>0</c:v>
                </c:pt>
                <c:pt idx="8099">
                  <c:v>0</c:v>
                </c:pt>
                <c:pt idx="8100">
                  <c:v>0</c:v>
                </c:pt>
                <c:pt idx="8101">
                  <c:v>0</c:v>
                </c:pt>
                <c:pt idx="8102">
                  <c:v>0</c:v>
                </c:pt>
                <c:pt idx="8103">
                  <c:v>0</c:v>
                </c:pt>
                <c:pt idx="8104">
                  <c:v>0</c:v>
                </c:pt>
                <c:pt idx="8105">
                  <c:v>0</c:v>
                </c:pt>
                <c:pt idx="8106">
                  <c:v>0</c:v>
                </c:pt>
                <c:pt idx="8107">
                  <c:v>0</c:v>
                </c:pt>
                <c:pt idx="8108">
                  <c:v>0</c:v>
                </c:pt>
                <c:pt idx="8109">
                  <c:v>0</c:v>
                </c:pt>
                <c:pt idx="8110">
                  <c:v>0</c:v>
                </c:pt>
                <c:pt idx="8111">
                  <c:v>0</c:v>
                </c:pt>
                <c:pt idx="8112">
                  <c:v>0</c:v>
                </c:pt>
                <c:pt idx="8113">
                  <c:v>0</c:v>
                </c:pt>
                <c:pt idx="8114">
                  <c:v>0</c:v>
                </c:pt>
                <c:pt idx="8115">
                  <c:v>0</c:v>
                </c:pt>
                <c:pt idx="8116">
                  <c:v>0</c:v>
                </c:pt>
                <c:pt idx="8117">
                  <c:v>0</c:v>
                </c:pt>
                <c:pt idx="8118">
                  <c:v>0</c:v>
                </c:pt>
                <c:pt idx="8119">
                  <c:v>0</c:v>
                </c:pt>
                <c:pt idx="8120">
                  <c:v>0</c:v>
                </c:pt>
                <c:pt idx="8121">
                  <c:v>0</c:v>
                </c:pt>
                <c:pt idx="8122">
                  <c:v>0</c:v>
                </c:pt>
                <c:pt idx="8123">
                  <c:v>0</c:v>
                </c:pt>
                <c:pt idx="8124">
                  <c:v>0</c:v>
                </c:pt>
                <c:pt idx="8125">
                  <c:v>0</c:v>
                </c:pt>
                <c:pt idx="8126">
                  <c:v>0</c:v>
                </c:pt>
                <c:pt idx="8127">
                  <c:v>0</c:v>
                </c:pt>
                <c:pt idx="8128">
                  <c:v>0</c:v>
                </c:pt>
                <c:pt idx="8129">
                  <c:v>0</c:v>
                </c:pt>
                <c:pt idx="8130">
                  <c:v>0</c:v>
                </c:pt>
                <c:pt idx="8131">
                  <c:v>0</c:v>
                </c:pt>
                <c:pt idx="8132">
                  <c:v>0</c:v>
                </c:pt>
                <c:pt idx="8133">
                  <c:v>0</c:v>
                </c:pt>
                <c:pt idx="8134">
                  <c:v>0</c:v>
                </c:pt>
                <c:pt idx="8135">
                  <c:v>0</c:v>
                </c:pt>
                <c:pt idx="8136">
                  <c:v>0</c:v>
                </c:pt>
                <c:pt idx="8137">
                  <c:v>0</c:v>
                </c:pt>
                <c:pt idx="8138">
                  <c:v>0</c:v>
                </c:pt>
                <c:pt idx="8139">
                  <c:v>0</c:v>
                </c:pt>
                <c:pt idx="8140">
                  <c:v>0</c:v>
                </c:pt>
                <c:pt idx="8141">
                  <c:v>0</c:v>
                </c:pt>
                <c:pt idx="8142">
                  <c:v>0</c:v>
                </c:pt>
                <c:pt idx="8143">
                  <c:v>0</c:v>
                </c:pt>
                <c:pt idx="8144">
                  <c:v>0</c:v>
                </c:pt>
                <c:pt idx="8145">
                  <c:v>0</c:v>
                </c:pt>
                <c:pt idx="8146">
                  <c:v>0</c:v>
                </c:pt>
                <c:pt idx="8147">
                  <c:v>0</c:v>
                </c:pt>
                <c:pt idx="8148">
                  <c:v>0</c:v>
                </c:pt>
                <c:pt idx="8149">
                  <c:v>0</c:v>
                </c:pt>
                <c:pt idx="8150">
                  <c:v>0</c:v>
                </c:pt>
                <c:pt idx="8151">
                  <c:v>0</c:v>
                </c:pt>
                <c:pt idx="8152">
                  <c:v>0</c:v>
                </c:pt>
                <c:pt idx="8153">
                  <c:v>0</c:v>
                </c:pt>
                <c:pt idx="8154">
                  <c:v>0</c:v>
                </c:pt>
                <c:pt idx="8155">
                  <c:v>0</c:v>
                </c:pt>
                <c:pt idx="8156">
                  <c:v>0</c:v>
                </c:pt>
                <c:pt idx="8157">
                  <c:v>0</c:v>
                </c:pt>
                <c:pt idx="8158">
                  <c:v>0</c:v>
                </c:pt>
                <c:pt idx="8159">
                  <c:v>0</c:v>
                </c:pt>
                <c:pt idx="8160">
                  <c:v>0</c:v>
                </c:pt>
                <c:pt idx="8161">
                  <c:v>0</c:v>
                </c:pt>
                <c:pt idx="8162">
                  <c:v>0</c:v>
                </c:pt>
                <c:pt idx="8163">
                  <c:v>0</c:v>
                </c:pt>
                <c:pt idx="8164">
                  <c:v>0</c:v>
                </c:pt>
                <c:pt idx="8165">
                  <c:v>0</c:v>
                </c:pt>
                <c:pt idx="8166">
                  <c:v>0</c:v>
                </c:pt>
                <c:pt idx="8167">
                  <c:v>0</c:v>
                </c:pt>
                <c:pt idx="8168">
                  <c:v>0</c:v>
                </c:pt>
                <c:pt idx="8169">
                  <c:v>0</c:v>
                </c:pt>
                <c:pt idx="8170">
                  <c:v>0</c:v>
                </c:pt>
                <c:pt idx="8171">
                  <c:v>0</c:v>
                </c:pt>
                <c:pt idx="8172">
                  <c:v>0</c:v>
                </c:pt>
                <c:pt idx="8173">
                  <c:v>0</c:v>
                </c:pt>
                <c:pt idx="8174">
                  <c:v>0</c:v>
                </c:pt>
                <c:pt idx="8175">
                  <c:v>0</c:v>
                </c:pt>
                <c:pt idx="8176">
                  <c:v>0</c:v>
                </c:pt>
                <c:pt idx="8177">
                  <c:v>0</c:v>
                </c:pt>
                <c:pt idx="8178">
                  <c:v>0</c:v>
                </c:pt>
                <c:pt idx="8179">
                  <c:v>0</c:v>
                </c:pt>
                <c:pt idx="8180">
                  <c:v>0</c:v>
                </c:pt>
                <c:pt idx="8181">
                  <c:v>0</c:v>
                </c:pt>
                <c:pt idx="8182">
                  <c:v>0</c:v>
                </c:pt>
                <c:pt idx="8183">
                  <c:v>0</c:v>
                </c:pt>
                <c:pt idx="8184">
                  <c:v>0</c:v>
                </c:pt>
                <c:pt idx="8185">
                  <c:v>0</c:v>
                </c:pt>
                <c:pt idx="8186">
                  <c:v>0</c:v>
                </c:pt>
                <c:pt idx="8187">
                  <c:v>0</c:v>
                </c:pt>
                <c:pt idx="8188">
                  <c:v>0</c:v>
                </c:pt>
                <c:pt idx="8189">
                  <c:v>0</c:v>
                </c:pt>
                <c:pt idx="8190">
                  <c:v>0</c:v>
                </c:pt>
                <c:pt idx="8191">
                  <c:v>0</c:v>
                </c:pt>
                <c:pt idx="8192">
                  <c:v>0</c:v>
                </c:pt>
                <c:pt idx="8193">
                  <c:v>0</c:v>
                </c:pt>
                <c:pt idx="8194">
                  <c:v>0</c:v>
                </c:pt>
                <c:pt idx="8195">
                  <c:v>0</c:v>
                </c:pt>
                <c:pt idx="8196">
                  <c:v>0</c:v>
                </c:pt>
                <c:pt idx="8197">
                  <c:v>0</c:v>
                </c:pt>
                <c:pt idx="8198">
                  <c:v>0</c:v>
                </c:pt>
                <c:pt idx="8199">
                  <c:v>0</c:v>
                </c:pt>
                <c:pt idx="8200">
                  <c:v>0</c:v>
                </c:pt>
                <c:pt idx="8201">
                  <c:v>0</c:v>
                </c:pt>
                <c:pt idx="8202">
                  <c:v>0</c:v>
                </c:pt>
                <c:pt idx="8203">
                  <c:v>0</c:v>
                </c:pt>
                <c:pt idx="8204">
                  <c:v>0</c:v>
                </c:pt>
                <c:pt idx="8205">
                  <c:v>0</c:v>
                </c:pt>
                <c:pt idx="8206">
                  <c:v>0</c:v>
                </c:pt>
                <c:pt idx="8207">
                  <c:v>0</c:v>
                </c:pt>
                <c:pt idx="8208">
                  <c:v>0</c:v>
                </c:pt>
                <c:pt idx="8209">
                  <c:v>0</c:v>
                </c:pt>
                <c:pt idx="8210">
                  <c:v>0</c:v>
                </c:pt>
                <c:pt idx="8211">
                  <c:v>0</c:v>
                </c:pt>
                <c:pt idx="8212">
                  <c:v>0</c:v>
                </c:pt>
                <c:pt idx="8213">
                  <c:v>0</c:v>
                </c:pt>
                <c:pt idx="8214">
                  <c:v>0</c:v>
                </c:pt>
                <c:pt idx="8215">
                  <c:v>0</c:v>
                </c:pt>
                <c:pt idx="8216">
                  <c:v>0</c:v>
                </c:pt>
                <c:pt idx="8217">
                  <c:v>0</c:v>
                </c:pt>
                <c:pt idx="8218">
                  <c:v>0</c:v>
                </c:pt>
                <c:pt idx="8219">
                  <c:v>0</c:v>
                </c:pt>
                <c:pt idx="8220">
                  <c:v>0</c:v>
                </c:pt>
                <c:pt idx="8221">
                  <c:v>0</c:v>
                </c:pt>
                <c:pt idx="8222">
                  <c:v>0</c:v>
                </c:pt>
                <c:pt idx="8223">
                  <c:v>0</c:v>
                </c:pt>
                <c:pt idx="8224">
                  <c:v>0</c:v>
                </c:pt>
                <c:pt idx="8225">
                  <c:v>0</c:v>
                </c:pt>
                <c:pt idx="8226">
                  <c:v>0</c:v>
                </c:pt>
                <c:pt idx="8227">
                  <c:v>0</c:v>
                </c:pt>
                <c:pt idx="8228">
                  <c:v>0</c:v>
                </c:pt>
                <c:pt idx="8229">
                  <c:v>0</c:v>
                </c:pt>
                <c:pt idx="8230">
                  <c:v>0</c:v>
                </c:pt>
                <c:pt idx="8231">
                  <c:v>0</c:v>
                </c:pt>
                <c:pt idx="8232">
                  <c:v>0</c:v>
                </c:pt>
                <c:pt idx="8233">
                  <c:v>0</c:v>
                </c:pt>
                <c:pt idx="8234">
                  <c:v>0</c:v>
                </c:pt>
                <c:pt idx="8235">
                  <c:v>0</c:v>
                </c:pt>
                <c:pt idx="8236">
                  <c:v>0</c:v>
                </c:pt>
                <c:pt idx="8237">
                  <c:v>0</c:v>
                </c:pt>
                <c:pt idx="8238">
                  <c:v>0</c:v>
                </c:pt>
                <c:pt idx="8239">
                  <c:v>0</c:v>
                </c:pt>
                <c:pt idx="8240">
                  <c:v>0</c:v>
                </c:pt>
                <c:pt idx="8241">
                  <c:v>0</c:v>
                </c:pt>
                <c:pt idx="8242">
                  <c:v>0</c:v>
                </c:pt>
                <c:pt idx="8243">
                  <c:v>0</c:v>
                </c:pt>
                <c:pt idx="8244">
                  <c:v>0</c:v>
                </c:pt>
                <c:pt idx="8245">
                  <c:v>0</c:v>
                </c:pt>
                <c:pt idx="8246">
                  <c:v>0</c:v>
                </c:pt>
                <c:pt idx="8247">
                  <c:v>0</c:v>
                </c:pt>
                <c:pt idx="8248">
                  <c:v>0</c:v>
                </c:pt>
                <c:pt idx="8249">
                  <c:v>0</c:v>
                </c:pt>
                <c:pt idx="8250">
                  <c:v>0</c:v>
                </c:pt>
                <c:pt idx="8251">
                  <c:v>0</c:v>
                </c:pt>
                <c:pt idx="8252">
                  <c:v>0</c:v>
                </c:pt>
                <c:pt idx="8253">
                  <c:v>0</c:v>
                </c:pt>
                <c:pt idx="8254">
                  <c:v>0</c:v>
                </c:pt>
                <c:pt idx="8255">
                  <c:v>0</c:v>
                </c:pt>
                <c:pt idx="8256">
                  <c:v>0</c:v>
                </c:pt>
                <c:pt idx="8257">
                  <c:v>0</c:v>
                </c:pt>
                <c:pt idx="8258">
                  <c:v>0</c:v>
                </c:pt>
                <c:pt idx="8259">
                  <c:v>0</c:v>
                </c:pt>
                <c:pt idx="8260">
                  <c:v>0</c:v>
                </c:pt>
                <c:pt idx="8261">
                  <c:v>0</c:v>
                </c:pt>
                <c:pt idx="8262">
                  <c:v>0</c:v>
                </c:pt>
                <c:pt idx="8263">
                  <c:v>0</c:v>
                </c:pt>
                <c:pt idx="8264">
                  <c:v>0</c:v>
                </c:pt>
                <c:pt idx="8265">
                  <c:v>0</c:v>
                </c:pt>
                <c:pt idx="8266">
                  <c:v>0</c:v>
                </c:pt>
                <c:pt idx="8267">
                  <c:v>0</c:v>
                </c:pt>
                <c:pt idx="8268">
                  <c:v>0</c:v>
                </c:pt>
                <c:pt idx="8269">
                  <c:v>0</c:v>
                </c:pt>
                <c:pt idx="8270">
                  <c:v>0</c:v>
                </c:pt>
                <c:pt idx="8271">
                  <c:v>0</c:v>
                </c:pt>
                <c:pt idx="8272">
                  <c:v>0</c:v>
                </c:pt>
                <c:pt idx="8273">
                  <c:v>0</c:v>
                </c:pt>
                <c:pt idx="8274">
                  <c:v>0</c:v>
                </c:pt>
                <c:pt idx="8275">
                  <c:v>0</c:v>
                </c:pt>
                <c:pt idx="8276">
                  <c:v>0</c:v>
                </c:pt>
                <c:pt idx="8277">
                  <c:v>0</c:v>
                </c:pt>
                <c:pt idx="8278">
                  <c:v>0</c:v>
                </c:pt>
                <c:pt idx="8279">
                  <c:v>0</c:v>
                </c:pt>
                <c:pt idx="8280">
                  <c:v>0</c:v>
                </c:pt>
                <c:pt idx="8281">
                  <c:v>0</c:v>
                </c:pt>
                <c:pt idx="8282">
                  <c:v>0</c:v>
                </c:pt>
                <c:pt idx="8283">
                  <c:v>0</c:v>
                </c:pt>
                <c:pt idx="8284">
                  <c:v>0</c:v>
                </c:pt>
                <c:pt idx="8285">
                  <c:v>0</c:v>
                </c:pt>
                <c:pt idx="8286">
                  <c:v>0</c:v>
                </c:pt>
                <c:pt idx="8287">
                  <c:v>0</c:v>
                </c:pt>
                <c:pt idx="8288">
                  <c:v>0</c:v>
                </c:pt>
                <c:pt idx="8289">
                  <c:v>0</c:v>
                </c:pt>
                <c:pt idx="8290">
                  <c:v>0</c:v>
                </c:pt>
                <c:pt idx="8291">
                  <c:v>0</c:v>
                </c:pt>
                <c:pt idx="8292">
                  <c:v>0</c:v>
                </c:pt>
                <c:pt idx="8293">
                  <c:v>0</c:v>
                </c:pt>
                <c:pt idx="8294">
                  <c:v>0</c:v>
                </c:pt>
                <c:pt idx="8295">
                  <c:v>0</c:v>
                </c:pt>
                <c:pt idx="8296">
                  <c:v>0</c:v>
                </c:pt>
                <c:pt idx="8297">
                  <c:v>0</c:v>
                </c:pt>
                <c:pt idx="8298">
                  <c:v>0</c:v>
                </c:pt>
                <c:pt idx="8299">
                  <c:v>0</c:v>
                </c:pt>
                <c:pt idx="8300">
                  <c:v>0</c:v>
                </c:pt>
                <c:pt idx="8301">
                  <c:v>0</c:v>
                </c:pt>
                <c:pt idx="8302">
                  <c:v>0</c:v>
                </c:pt>
                <c:pt idx="8303">
                  <c:v>0</c:v>
                </c:pt>
                <c:pt idx="8304">
                  <c:v>0</c:v>
                </c:pt>
                <c:pt idx="8305">
                  <c:v>0</c:v>
                </c:pt>
                <c:pt idx="8306">
                  <c:v>0</c:v>
                </c:pt>
                <c:pt idx="8307">
                  <c:v>0</c:v>
                </c:pt>
                <c:pt idx="8308">
                  <c:v>0</c:v>
                </c:pt>
                <c:pt idx="8309">
                  <c:v>0</c:v>
                </c:pt>
                <c:pt idx="8310">
                  <c:v>0</c:v>
                </c:pt>
                <c:pt idx="8311">
                  <c:v>0</c:v>
                </c:pt>
                <c:pt idx="8312">
                  <c:v>0</c:v>
                </c:pt>
                <c:pt idx="8313">
                  <c:v>0</c:v>
                </c:pt>
                <c:pt idx="8314">
                  <c:v>0</c:v>
                </c:pt>
                <c:pt idx="8315">
                  <c:v>0</c:v>
                </c:pt>
                <c:pt idx="8316">
                  <c:v>0</c:v>
                </c:pt>
                <c:pt idx="8317">
                  <c:v>0</c:v>
                </c:pt>
                <c:pt idx="8318">
                  <c:v>0</c:v>
                </c:pt>
                <c:pt idx="8319">
                  <c:v>0</c:v>
                </c:pt>
                <c:pt idx="8320">
                  <c:v>0</c:v>
                </c:pt>
                <c:pt idx="8321">
                  <c:v>0</c:v>
                </c:pt>
                <c:pt idx="8322">
                  <c:v>0</c:v>
                </c:pt>
                <c:pt idx="8323">
                  <c:v>0</c:v>
                </c:pt>
                <c:pt idx="8324">
                  <c:v>0</c:v>
                </c:pt>
                <c:pt idx="8325">
                  <c:v>0</c:v>
                </c:pt>
                <c:pt idx="8326">
                  <c:v>0</c:v>
                </c:pt>
                <c:pt idx="8327">
                  <c:v>0</c:v>
                </c:pt>
                <c:pt idx="8328">
                  <c:v>0</c:v>
                </c:pt>
                <c:pt idx="8329">
                  <c:v>0</c:v>
                </c:pt>
                <c:pt idx="8330">
                  <c:v>0</c:v>
                </c:pt>
                <c:pt idx="8331">
                  <c:v>0</c:v>
                </c:pt>
                <c:pt idx="8332">
                  <c:v>0</c:v>
                </c:pt>
                <c:pt idx="8333">
                  <c:v>0</c:v>
                </c:pt>
                <c:pt idx="8334">
                  <c:v>0</c:v>
                </c:pt>
                <c:pt idx="8335">
                  <c:v>0</c:v>
                </c:pt>
                <c:pt idx="8336">
                  <c:v>0</c:v>
                </c:pt>
                <c:pt idx="8337">
                  <c:v>0</c:v>
                </c:pt>
                <c:pt idx="8338">
                  <c:v>0</c:v>
                </c:pt>
                <c:pt idx="8339">
                  <c:v>0</c:v>
                </c:pt>
                <c:pt idx="8340">
                  <c:v>0</c:v>
                </c:pt>
                <c:pt idx="8341">
                  <c:v>0</c:v>
                </c:pt>
                <c:pt idx="8342">
                  <c:v>0</c:v>
                </c:pt>
                <c:pt idx="8343">
                  <c:v>0</c:v>
                </c:pt>
                <c:pt idx="8344">
                  <c:v>0</c:v>
                </c:pt>
                <c:pt idx="8345">
                  <c:v>0</c:v>
                </c:pt>
                <c:pt idx="8346">
                  <c:v>0</c:v>
                </c:pt>
                <c:pt idx="8347">
                  <c:v>0</c:v>
                </c:pt>
                <c:pt idx="8348">
                  <c:v>0</c:v>
                </c:pt>
                <c:pt idx="8349">
                  <c:v>0</c:v>
                </c:pt>
                <c:pt idx="8350">
                  <c:v>0</c:v>
                </c:pt>
                <c:pt idx="8351">
                  <c:v>0</c:v>
                </c:pt>
                <c:pt idx="8352">
                  <c:v>0</c:v>
                </c:pt>
                <c:pt idx="8353">
                  <c:v>0</c:v>
                </c:pt>
                <c:pt idx="8354">
                  <c:v>0</c:v>
                </c:pt>
                <c:pt idx="8355">
                  <c:v>0</c:v>
                </c:pt>
                <c:pt idx="8356">
                  <c:v>0</c:v>
                </c:pt>
                <c:pt idx="8357">
                  <c:v>0</c:v>
                </c:pt>
                <c:pt idx="8358">
                  <c:v>0</c:v>
                </c:pt>
                <c:pt idx="8359">
                  <c:v>0</c:v>
                </c:pt>
                <c:pt idx="8360">
                  <c:v>0</c:v>
                </c:pt>
                <c:pt idx="8361">
                  <c:v>0</c:v>
                </c:pt>
                <c:pt idx="8362">
                  <c:v>0</c:v>
                </c:pt>
                <c:pt idx="8363">
                  <c:v>0</c:v>
                </c:pt>
                <c:pt idx="8364">
                  <c:v>0</c:v>
                </c:pt>
                <c:pt idx="8365">
                  <c:v>0</c:v>
                </c:pt>
                <c:pt idx="8366">
                  <c:v>0</c:v>
                </c:pt>
                <c:pt idx="8367">
                  <c:v>0</c:v>
                </c:pt>
                <c:pt idx="8368">
                  <c:v>0</c:v>
                </c:pt>
                <c:pt idx="8369">
                  <c:v>0</c:v>
                </c:pt>
                <c:pt idx="8370">
                  <c:v>0</c:v>
                </c:pt>
                <c:pt idx="8371">
                  <c:v>0</c:v>
                </c:pt>
                <c:pt idx="8372">
                  <c:v>0</c:v>
                </c:pt>
                <c:pt idx="8373">
                  <c:v>0</c:v>
                </c:pt>
                <c:pt idx="8374">
                  <c:v>0</c:v>
                </c:pt>
                <c:pt idx="8375">
                  <c:v>0</c:v>
                </c:pt>
                <c:pt idx="8376">
                  <c:v>0</c:v>
                </c:pt>
                <c:pt idx="8377">
                  <c:v>0</c:v>
                </c:pt>
                <c:pt idx="8378">
                  <c:v>0</c:v>
                </c:pt>
                <c:pt idx="8379">
                  <c:v>0</c:v>
                </c:pt>
                <c:pt idx="8380">
                  <c:v>0</c:v>
                </c:pt>
                <c:pt idx="8381">
                  <c:v>0</c:v>
                </c:pt>
                <c:pt idx="8382">
                  <c:v>0</c:v>
                </c:pt>
                <c:pt idx="8383">
                  <c:v>0</c:v>
                </c:pt>
                <c:pt idx="8384">
                  <c:v>0</c:v>
                </c:pt>
                <c:pt idx="8385">
                  <c:v>0</c:v>
                </c:pt>
                <c:pt idx="8386">
                  <c:v>0</c:v>
                </c:pt>
                <c:pt idx="8387">
                  <c:v>0</c:v>
                </c:pt>
                <c:pt idx="8388">
                  <c:v>0</c:v>
                </c:pt>
                <c:pt idx="8389">
                  <c:v>0</c:v>
                </c:pt>
                <c:pt idx="8390">
                  <c:v>0</c:v>
                </c:pt>
                <c:pt idx="8391">
                  <c:v>0</c:v>
                </c:pt>
                <c:pt idx="8392">
                  <c:v>0</c:v>
                </c:pt>
                <c:pt idx="8393">
                  <c:v>0</c:v>
                </c:pt>
                <c:pt idx="8394">
                  <c:v>0</c:v>
                </c:pt>
                <c:pt idx="8395">
                  <c:v>0</c:v>
                </c:pt>
                <c:pt idx="8396">
                  <c:v>0</c:v>
                </c:pt>
                <c:pt idx="8397">
                  <c:v>0</c:v>
                </c:pt>
                <c:pt idx="8398">
                  <c:v>0</c:v>
                </c:pt>
                <c:pt idx="8399">
                  <c:v>0</c:v>
                </c:pt>
                <c:pt idx="8400">
                  <c:v>0</c:v>
                </c:pt>
                <c:pt idx="8401">
                  <c:v>0</c:v>
                </c:pt>
                <c:pt idx="8402">
                  <c:v>0</c:v>
                </c:pt>
                <c:pt idx="8403">
                  <c:v>0</c:v>
                </c:pt>
                <c:pt idx="8404">
                  <c:v>0</c:v>
                </c:pt>
                <c:pt idx="8405">
                  <c:v>0</c:v>
                </c:pt>
                <c:pt idx="8406">
                  <c:v>0</c:v>
                </c:pt>
                <c:pt idx="8407">
                  <c:v>0</c:v>
                </c:pt>
                <c:pt idx="8408">
                  <c:v>0</c:v>
                </c:pt>
                <c:pt idx="8409">
                  <c:v>0</c:v>
                </c:pt>
                <c:pt idx="8410">
                  <c:v>0</c:v>
                </c:pt>
                <c:pt idx="8411">
                  <c:v>0</c:v>
                </c:pt>
                <c:pt idx="8412">
                  <c:v>0</c:v>
                </c:pt>
                <c:pt idx="8413">
                  <c:v>0</c:v>
                </c:pt>
                <c:pt idx="8414">
                  <c:v>0</c:v>
                </c:pt>
                <c:pt idx="8415">
                  <c:v>0</c:v>
                </c:pt>
                <c:pt idx="8416">
                  <c:v>0</c:v>
                </c:pt>
                <c:pt idx="8417">
                  <c:v>0</c:v>
                </c:pt>
                <c:pt idx="8418">
                  <c:v>0</c:v>
                </c:pt>
                <c:pt idx="8419">
                  <c:v>0</c:v>
                </c:pt>
                <c:pt idx="8420">
                  <c:v>0</c:v>
                </c:pt>
                <c:pt idx="8421">
                  <c:v>0</c:v>
                </c:pt>
                <c:pt idx="8422">
                  <c:v>0</c:v>
                </c:pt>
                <c:pt idx="8423">
                  <c:v>0</c:v>
                </c:pt>
                <c:pt idx="8424">
                  <c:v>0</c:v>
                </c:pt>
                <c:pt idx="8425">
                  <c:v>0</c:v>
                </c:pt>
                <c:pt idx="8426">
                  <c:v>0</c:v>
                </c:pt>
                <c:pt idx="8427">
                  <c:v>0</c:v>
                </c:pt>
                <c:pt idx="8428">
                  <c:v>0</c:v>
                </c:pt>
                <c:pt idx="8429">
                  <c:v>0</c:v>
                </c:pt>
                <c:pt idx="8430">
                  <c:v>0</c:v>
                </c:pt>
                <c:pt idx="8431">
                  <c:v>0</c:v>
                </c:pt>
                <c:pt idx="8432">
                  <c:v>0</c:v>
                </c:pt>
                <c:pt idx="8433">
                  <c:v>0</c:v>
                </c:pt>
                <c:pt idx="8434">
                  <c:v>0</c:v>
                </c:pt>
                <c:pt idx="8435">
                  <c:v>0</c:v>
                </c:pt>
                <c:pt idx="8436">
                  <c:v>0</c:v>
                </c:pt>
                <c:pt idx="8437">
                  <c:v>0</c:v>
                </c:pt>
                <c:pt idx="8438">
                  <c:v>0</c:v>
                </c:pt>
                <c:pt idx="8439">
                  <c:v>0</c:v>
                </c:pt>
                <c:pt idx="8440">
                  <c:v>0</c:v>
                </c:pt>
                <c:pt idx="8441">
                  <c:v>0</c:v>
                </c:pt>
                <c:pt idx="8442">
                  <c:v>0</c:v>
                </c:pt>
                <c:pt idx="8443">
                  <c:v>0</c:v>
                </c:pt>
                <c:pt idx="8444">
                  <c:v>0</c:v>
                </c:pt>
                <c:pt idx="8445">
                  <c:v>0</c:v>
                </c:pt>
                <c:pt idx="8446">
                  <c:v>0</c:v>
                </c:pt>
                <c:pt idx="8447">
                  <c:v>0</c:v>
                </c:pt>
                <c:pt idx="8448">
                  <c:v>0</c:v>
                </c:pt>
                <c:pt idx="8449">
                  <c:v>0</c:v>
                </c:pt>
                <c:pt idx="8450">
                  <c:v>0</c:v>
                </c:pt>
                <c:pt idx="8451">
                  <c:v>0</c:v>
                </c:pt>
                <c:pt idx="8452">
                  <c:v>0</c:v>
                </c:pt>
                <c:pt idx="8453">
                  <c:v>0</c:v>
                </c:pt>
                <c:pt idx="8454">
                  <c:v>0</c:v>
                </c:pt>
                <c:pt idx="8455">
                  <c:v>0</c:v>
                </c:pt>
                <c:pt idx="8456">
                  <c:v>0</c:v>
                </c:pt>
                <c:pt idx="8457">
                  <c:v>0</c:v>
                </c:pt>
                <c:pt idx="8458">
                  <c:v>0</c:v>
                </c:pt>
                <c:pt idx="8459">
                  <c:v>0</c:v>
                </c:pt>
                <c:pt idx="8460">
                  <c:v>0</c:v>
                </c:pt>
                <c:pt idx="8461">
                  <c:v>0</c:v>
                </c:pt>
                <c:pt idx="8462">
                  <c:v>0</c:v>
                </c:pt>
                <c:pt idx="8463">
                  <c:v>0</c:v>
                </c:pt>
                <c:pt idx="8464">
                  <c:v>0</c:v>
                </c:pt>
                <c:pt idx="8465">
                  <c:v>0</c:v>
                </c:pt>
                <c:pt idx="8466">
                  <c:v>0</c:v>
                </c:pt>
                <c:pt idx="8467">
                  <c:v>0</c:v>
                </c:pt>
                <c:pt idx="8468">
                  <c:v>0</c:v>
                </c:pt>
                <c:pt idx="8469">
                  <c:v>0</c:v>
                </c:pt>
                <c:pt idx="8470">
                  <c:v>0</c:v>
                </c:pt>
                <c:pt idx="8471">
                  <c:v>0</c:v>
                </c:pt>
                <c:pt idx="8472">
                  <c:v>0</c:v>
                </c:pt>
                <c:pt idx="8473">
                  <c:v>0</c:v>
                </c:pt>
                <c:pt idx="8474">
                  <c:v>0</c:v>
                </c:pt>
                <c:pt idx="8475">
                  <c:v>0</c:v>
                </c:pt>
                <c:pt idx="8476">
                  <c:v>0</c:v>
                </c:pt>
                <c:pt idx="8477">
                  <c:v>0</c:v>
                </c:pt>
                <c:pt idx="8478">
                  <c:v>0</c:v>
                </c:pt>
                <c:pt idx="8479">
                  <c:v>0</c:v>
                </c:pt>
                <c:pt idx="8480">
                  <c:v>0</c:v>
                </c:pt>
                <c:pt idx="8481">
                  <c:v>0</c:v>
                </c:pt>
                <c:pt idx="8482">
                  <c:v>0</c:v>
                </c:pt>
                <c:pt idx="8483">
                  <c:v>0</c:v>
                </c:pt>
                <c:pt idx="8484">
                  <c:v>0</c:v>
                </c:pt>
                <c:pt idx="8485">
                  <c:v>0</c:v>
                </c:pt>
                <c:pt idx="8486">
                  <c:v>0</c:v>
                </c:pt>
                <c:pt idx="8487">
                  <c:v>0</c:v>
                </c:pt>
                <c:pt idx="8488">
                  <c:v>0</c:v>
                </c:pt>
                <c:pt idx="8489">
                  <c:v>0</c:v>
                </c:pt>
                <c:pt idx="8490">
                  <c:v>0</c:v>
                </c:pt>
                <c:pt idx="8491">
                  <c:v>0</c:v>
                </c:pt>
                <c:pt idx="8492">
                  <c:v>0</c:v>
                </c:pt>
                <c:pt idx="8493">
                  <c:v>0</c:v>
                </c:pt>
                <c:pt idx="8494">
                  <c:v>0</c:v>
                </c:pt>
                <c:pt idx="8495">
                  <c:v>0</c:v>
                </c:pt>
                <c:pt idx="8496">
                  <c:v>0</c:v>
                </c:pt>
                <c:pt idx="8497">
                  <c:v>0</c:v>
                </c:pt>
                <c:pt idx="8498">
                  <c:v>0</c:v>
                </c:pt>
                <c:pt idx="8499">
                  <c:v>0</c:v>
                </c:pt>
                <c:pt idx="8500">
                  <c:v>0</c:v>
                </c:pt>
                <c:pt idx="8501">
                  <c:v>0</c:v>
                </c:pt>
                <c:pt idx="8502">
                  <c:v>0</c:v>
                </c:pt>
                <c:pt idx="8503">
                  <c:v>0</c:v>
                </c:pt>
                <c:pt idx="8504">
                  <c:v>0</c:v>
                </c:pt>
                <c:pt idx="8505">
                  <c:v>0</c:v>
                </c:pt>
                <c:pt idx="8506">
                  <c:v>0</c:v>
                </c:pt>
                <c:pt idx="8507">
                  <c:v>0</c:v>
                </c:pt>
                <c:pt idx="8508">
                  <c:v>0</c:v>
                </c:pt>
                <c:pt idx="8509">
                  <c:v>0</c:v>
                </c:pt>
                <c:pt idx="8510">
                  <c:v>0</c:v>
                </c:pt>
                <c:pt idx="8511">
                  <c:v>0</c:v>
                </c:pt>
                <c:pt idx="8512">
                  <c:v>0</c:v>
                </c:pt>
                <c:pt idx="8513">
                  <c:v>0</c:v>
                </c:pt>
                <c:pt idx="8514">
                  <c:v>0</c:v>
                </c:pt>
                <c:pt idx="8515">
                  <c:v>0</c:v>
                </c:pt>
                <c:pt idx="8516">
                  <c:v>0</c:v>
                </c:pt>
                <c:pt idx="8517">
                  <c:v>0</c:v>
                </c:pt>
                <c:pt idx="8518">
                  <c:v>0</c:v>
                </c:pt>
                <c:pt idx="8519">
                  <c:v>0</c:v>
                </c:pt>
                <c:pt idx="8520">
                  <c:v>0</c:v>
                </c:pt>
                <c:pt idx="8521">
                  <c:v>0</c:v>
                </c:pt>
                <c:pt idx="8522">
                  <c:v>0</c:v>
                </c:pt>
                <c:pt idx="8523">
                  <c:v>0</c:v>
                </c:pt>
                <c:pt idx="8524">
                  <c:v>0</c:v>
                </c:pt>
                <c:pt idx="8525">
                  <c:v>0</c:v>
                </c:pt>
                <c:pt idx="8526">
                  <c:v>0</c:v>
                </c:pt>
                <c:pt idx="8527">
                  <c:v>0</c:v>
                </c:pt>
                <c:pt idx="8528">
                  <c:v>0</c:v>
                </c:pt>
                <c:pt idx="8529">
                  <c:v>0</c:v>
                </c:pt>
                <c:pt idx="8530">
                  <c:v>0</c:v>
                </c:pt>
                <c:pt idx="8531">
                  <c:v>0</c:v>
                </c:pt>
                <c:pt idx="8532">
                  <c:v>0</c:v>
                </c:pt>
                <c:pt idx="8533">
                  <c:v>0</c:v>
                </c:pt>
                <c:pt idx="8534">
                  <c:v>0</c:v>
                </c:pt>
                <c:pt idx="8535">
                  <c:v>0</c:v>
                </c:pt>
                <c:pt idx="8536">
                  <c:v>0</c:v>
                </c:pt>
                <c:pt idx="8537">
                  <c:v>0</c:v>
                </c:pt>
                <c:pt idx="8538">
                  <c:v>0</c:v>
                </c:pt>
                <c:pt idx="8539">
                  <c:v>0</c:v>
                </c:pt>
                <c:pt idx="8540">
                  <c:v>0</c:v>
                </c:pt>
                <c:pt idx="8541">
                  <c:v>0</c:v>
                </c:pt>
                <c:pt idx="8542">
                  <c:v>0</c:v>
                </c:pt>
                <c:pt idx="8543">
                  <c:v>0</c:v>
                </c:pt>
                <c:pt idx="8544">
                  <c:v>0</c:v>
                </c:pt>
                <c:pt idx="8545">
                  <c:v>0</c:v>
                </c:pt>
                <c:pt idx="8546">
                  <c:v>0</c:v>
                </c:pt>
                <c:pt idx="8547">
                  <c:v>0</c:v>
                </c:pt>
                <c:pt idx="8548">
                  <c:v>0</c:v>
                </c:pt>
                <c:pt idx="8549">
                  <c:v>0</c:v>
                </c:pt>
                <c:pt idx="8550">
                  <c:v>0</c:v>
                </c:pt>
                <c:pt idx="8551">
                  <c:v>0</c:v>
                </c:pt>
                <c:pt idx="8552">
                  <c:v>0</c:v>
                </c:pt>
                <c:pt idx="8553">
                  <c:v>0</c:v>
                </c:pt>
                <c:pt idx="8554">
                  <c:v>0</c:v>
                </c:pt>
                <c:pt idx="8555">
                  <c:v>0</c:v>
                </c:pt>
                <c:pt idx="8556">
                  <c:v>0</c:v>
                </c:pt>
                <c:pt idx="8557">
                  <c:v>0</c:v>
                </c:pt>
                <c:pt idx="8558">
                  <c:v>0</c:v>
                </c:pt>
                <c:pt idx="8559">
                  <c:v>0</c:v>
                </c:pt>
                <c:pt idx="8560">
                  <c:v>0</c:v>
                </c:pt>
                <c:pt idx="8561">
                  <c:v>0</c:v>
                </c:pt>
                <c:pt idx="8562">
                  <c:v>0</c:v>
                </c:pt>
                <c:pt idx="8563">
                  <c:v>0</c:v>
                </c:pt>
                <c:pt idx="8564">
                  <c:v>0</c:v>
                </c:pt>
                <c:pt idx="8565">
                  <c:v>0</c:v>
                </c:pt>
                <c:pt idx="8566">
                  <c:v>0</c:v>
                </c:pt>
                <c:pt idx="8567">
                  <c:v>0</c:v>
                </c:pt>
                <c:pt idx="8568">
                  <c:v>0</c:v>
                </c:pt>
                <c:pt idx="8569">
                  <c:v>0</c:v>
                </c:pt>
                <c:pt idx="8570">
                  <c:v>0</c:v>
                </c:pt>
                <c:pt idx="8571">
                  <c:v>0</c:v>
                </c:pt>
                <c:pt idx="8572">
                  <c:v>0</c:v>
                </c:pt>
                <c:pt idx="8573">
                  <c:v>0</c:v>
                </c:pt>
                <c:pt idx="8574">
                  <c:v>0</c:v>
                </c:pt>
                <c:pt idx="8575">
                  <c:v>0</c:v>
                </c:pt>
                <c:pt idx="8576">
                  <c:v>0</c:v>
                </c:pt>
                <c:pt idx="8577">
                  <c:v>0</c:v>
                </c:pt>
                <c:pt idx="8578">
                  <c:v>0</c:v>
                </c:pt>
                <c:pt idx="8579">
                  <c:v>0</c:v>
                </c:pt>
                <c:pt idx="8580">
                  <c:v>0</c:v>
                </c:pt>
                <c:pt idx="8581">
                  <c:v>0</c:v>
                </c:pt>
                <c:pt idx="8582">
                  <c:v>0</c:v>
                </c:pt>
                <c:pt idx="8583">
                  <c:v>0</c:v>
                </c:pt>
                <c:pt idx="8584">
                  <c:v>0</c:v>
                </c:pt>
                <c:pt idx="8585">
                  <c:v>0</c:v>
                </c:pt>
                <c:pt idx="8586">
                  <c:v>0</c:v>
                </c:pt>
                <c:pt idx="8587">
                  <c:v>0</c:v>
                </c:pt>
                <c:pt idx="8588">
                  <c:v>0</c:v>
                </c:pt>
                <c:pt idx="8589">
                  <c:v>0</c:v>
                </c:pt>
                <c:pt idx="8590">
                  <c:v>0</c:v>
                </c:pt>
                <c:pt idx="8591">
                  <c:v>0</c:v>
                </c:pt>
                <c:pt idx="8592">
                  <c:v>0</c:v>
                </c:pt>
                <c:pt idx="8593">
                  <c:v>0</c:v>
                </c:pt>
                <c:pt idx="8594">
                  <c:v>0</c:v>
                </c:pt>
                <c:pt idx="8595">
                  <c:v>0</c:v>
                </c:pt>
                <c:pt idx="8596">
                  <c:v>0</c:v>
                </c:pt>
                <c:pt idx="8597">
                  <c:v>0</c:v>
                </c:pt>
                <c:pt idx="8598">
                  <c:v>0</c:v>
                </c:pt>
                <c:pt idx="8599">
                  <c:v>0</c:v>
                </c:pt>
                <c:pt idx="8600">
                  <c:v>0</c:v>
                </c:pt>
                <c:pt idx="8601">
                  <c:v>0</c:v>
                </c:pt>
                <c:pt idx="8602">
                  <c:v>0</c:v>
                </c:pt>
                <c:pt idx="8603">
                  <c:v>0</c:v>
                </c:pt>
                <c:pt idx="8604">
                  <c:v>0</c:v>
                </c:pt>
                <c:pt idx="8605">
                  <c:v>0</c:v>
                </c:pt>
                <c:pt idx="8606">
                  <c:v>0</c:v>
                </c:pt>
                <c:pt idx="8607">
                  <c:v>0</c:v>
                </c:pt>
                <c:pt idx="8608">
                  <c:v>0</c:v>
                </c:pt>
                <c:pt idx="8609">
                  <c:v>0</c:v>
                </c:pt>
                <c:pt idx="8610">
                  <c:v>0</c:v>
                </c:pt>
                <c:pt idx="8611">
                  <c:v>0</c:v>
                </c:pt>
                <c:pt idx="8612">
                  <c:v>0</c:v>
                </c:pt>
                <c:pt idx="8613">
                  <c:v>0</c:v>
                </c:pt>
                <c:pt idx="8614">
                  <c:v>0</c:v>
                </c:pt>
                <c:pt idx="8615">
                  <c:v>0</c:v>
                </c:pt>
                <c:pt idx="8616">
                  <c:v>0</c:v>
                </c:pt>
                <c:pt idx="8617">
                  <c:v>0</c:v>
                </c:pt>
                <c:pt idx="8618">
                  <c:v>0</c:v>
                </c:pt>
                <c:pt idx="8619">
                  <c:v>0</c:v>
                </c:pt>
                <c:pt idx="8620">
                  <c:v>0</c:v>
                </c:pt>
                <c:pt idx="8621">
                  <c:v>0</c:v>
                </c:pt>
                <c:pt idx="8622">
                  <c:v>0</c:v>
                </c:pt>
                <c:pt idx="8623">
                  <c:v>0</c:v>
                </c:pt>
                <c:pt idx="8624">
                  <c:v>0</c:v>
                </c:pt>
                <c:pt idx="8625">
                  <c:v>0</c:v>
                </c:pt>
                <c:pt idx="8626">
                  <c:v>0</c:v>
                </c:pt>
                <c:pt idx="8627">
                  <c:v>0</c:v>
                </c:pt>
                <c:pt idx="8628">
                  <c:v>0</c:v>
                </c:pt>
                <c:pt idx="8629">
                  <c:v>0</c:v>
                </c:pt>
                <c:pt idx="8630">
                  <c:v>0</c:v>
                </c:pt>
                <c:pt idx="8631">
                  <c:v>0</c:v>
                </c:pt>
                <c:pt idx="8632">
                  <c:v>0</c:v>
                </c:pt>
                <c:pt idx="8633">
                  <c:v>0</c:v>
                </c:pt>
                <c:pt idx="8634">
                  <c:v>0</c:v>
                </c:pt>
                <c:pt idx="8635">
                  <c:v>0</c:v>
                </c:pt>
                <c:pt idx="8636">
                  <c:v>0</c:v>
                </c:pt>
                <c:pt idx="8637">
                  <c:v>0</c:v>
                </c:pt>
                <c:pt idx="8638">
                  <c:v>0</c:v>
                </c:pt>
                <c:pt idx="8639">
                  <c:v>0</c:v>
                </c:pt>
                <c:pt idx="8640">
                  <c:v>0</c:v>
                </c:pt>
                <c:pt idx="8641">
                  <c:v>0</c:v>
                </c:pt>
                <c:pt idx="8642">
                  <c:v>0</c:v>
                </c:pt>
                <c:pt idx="8643">
                  <c:v>0</c:v>
                </c:pt>
                <c:pt idx="8644">
                  <c:v>0</c:v>
                </c:pt>
                <c:pt idx="8645">
                  <c:v>0</c:v>
                </c:pt>
                <c:pt idx="8646">
                  <c:v>0</c:v>
                </c:pt>
                <c:pt idx="8647">
                  <c:v>0</c:v>
                </c:pt>
                <c:pt idx="8648">
                  <c:v>0</c:v>
                </c:pt>
                <c:pt idx="8649">
                  <c:v>0</c:v>
                </c:pt>
                <c:pt idx="8650">
                  <c:v>0</c:v>
                </c:pt>
                <c:pt idx="8651">
                  <c:v>0</c:v>
                </c:pt>
                <c:pt idx="8652">
                  <c:v>0</c:v>
                </c:pt>
                <c:pt idx="8653">
                  <c:v>0</c:v>
                </c:pt>
                <c:pt idx="8654">
                  <c:v>0</c:v>
                </c:pt>
                <c:pt idx="8655">
                  <c:v>0</c:v>
                </c:pt>
                <c:pt idx="8656">
                  <c:v>0</c:v>
                </c:pt>
                <c:pt idx="8657">
                  <c:v>0</c:v>
                </c:pt>
                <c:pt idx="8658">
                  <c:v>0</c:v>
                </c:pt>
                <c:pt idx="8659">
                  <c:v>0</c:v>
                </c:pt>
                <c:pt idx="8660">
                  <c:v>0</c:v>
                </c:pt>
                <c:pt idx="8661">
                  <c:v>0</c:v>
                </c:pt>
                <c:pt idx="8662">
                  <c:v>0</c:v>
                </c:pt>
                <c:pt idx="8663">
                  <c:v>0</c:v>
                </c:pt>
                <c:pt idx="8664">
                  <c:v>0</c:v>
                </c:pt>
                <c:pt idx="8665">
                  <c:v>0</c:v>
                </c:pt>
                <c:pt idx="8666">
                  <c:v>0</c:v>
                </c:pt>
                <c:pt idx="8667">
                  <c:v>0</c:v>
                </c:pt>
                <c:pt idx="8668">
                  <c:v>0</c:v>
                </c:pt>
                <c:pt idx="8669">
                  <c:v>0</c:v>
                </c:pt>
                <c:pt idx="8670">
                  <c:v>0</c:v>
                </c:pt>
                <c:pt idx="8671">
                  <c:v>0</c:v>
                </c:pt>
                <c:pt idx="8672">
                  <c:v>0</c:v>
                </c:pt>
                <c:pt idx="8673">
                  <c:v>0</c:v>
                </c:pt>
                <c:pt idx="8674">
                  <c:v>0</c:v>
                </c:pt>
                <c:pt idx="8675">
                  <c:v>0</c:v>
                </c:pt>
                <c:pt idx="8676">
                  <c:v>0</c:v>
                </c:pt>
                <c:pt idx="8677">
                  <c:v>0</c:v>
                </c:pt>
                <c:pt idx="8678">
                  <c:v>0</c:v>
                </c:pt>
                <c:pt idx="8679">
                  <c:v>0</c:v>
                </c:pt>
                <c:pt idx="8680">
                  <c:v>0</c:v>
                </c:pt>
                <c:pt idx="8681">
                  <c:v>0</c:v>
                </c:pt>
                <c:pt idx="8682">
                  <c:v>0</c:v>
                </c:pt>
                <c:pt idx="8683">
                  <c:v>0</c:v>
                </c:pt>
                <c:pt idx="8684">
                  <c:v>0</c:v>
                </c:pt>
                <c:pt idx="8685">
                  <c:v>0</c:v>
                </c:pt>
                <c:pt idx="8686">
                  <c:v>0</c:v>
                </c:pt>
                <c:pt idx="8687">
                  <c:v>0</c:v>
                </c:pt>
                <c:pt idx="8688">
                  <c:v>0</c:v>
                </c:pt>
                <c:pt idx="8689">
                  <c:v>0</c:v>
                </c:pt>
                <c:pt idx="8690">
                  <c:v>0</c:v>
                </c:pt>
                <c:pt idx="8691">
                  <c:v>0</c:v>
                </c:pt>
                <c:pt idx="8692">
                  <c:v>0</c:v>
                </c:pt>
                <c:pt idx="8693">
                  <c:v>0</c:v>
                </c:pt>
                <c:pt idx="8694">
                  <c:v>0</c:v>
                </c:pt>
                <c:pt idx="8695">
                  <c:v>0</c:v>
                </c:pt>
                <c:pt idx="8696">
                  <c:v>0</c:v>
                </c:pt>
                <c:pt idx="8697">
                  <c:v>0</c:v>
                </c:pt>
                <c:pt idx="8698">
                  <c:v>0</c:v>
                </c:pt>
                <c:pt idx="8699">
                  <c:v>0</c:v>
                </c:pt>
                <c:pt idx="8700">
                  <c:v>0</c:v>
                </c:pt>
                <c:pt idx="8701">
                  <c:v>0</c:v>
                </c:pt>
                <c:pt idx="8702">
                  <c:v>0</c:v>
                </c:pt>
                <c:pt idx="8703">
                  <c:v>0</c:v>
                </c:pt>
                <c:pt idx="8704">
                  <c:v>0</c:v>
                </c:pt>
                <c:pt idx="8705">
                  <c:v>0</c:v>
                </c:pt>
                <c:pt idx="8706">
                  <c:v>0</c:v>
                </c:pt>
                <c:pt idx="8707">
                  <c:v>0</c:v>
                </c:pt>
                <c:pt idx="8708">
                  <c:v>0</c:v>
                </c:pt>
                <c:pt idx="8709">
                  <c:v>0</c:v>
                </c:pt>
                <c:pt idx="8710">
                  <c:v>0</c:v>
                </c:pt>
                <c:pt idx="8711">
                  <c:v>0</c:v>
                </c:pt>
                <c:pt idx="8712">
                  <c:v>0</c:v>
                </c:pt>
                <c:pt idx="8713">
                  <c:v>0</c:v>
                </c:pt>
                <c:pt idx="8714">
                  <c:v>0</c:v>
                </c:pt>
                <c:pt idx="8715">
                  <c:v>0</c:v>
                </c:pt>
                <c:pt idx="8716">
                  <c:v>0</c:v>
                </c:pt>
                <c:pt idx="8717">
                  <c:v>0</c:v>
                </c:pt>
                <c:pt idx="8718">
                  <c:v>0</c:v>
                </c:pt>
                <c:pt idx="8719">
                  <c:v>0</c:v>
                </c:pt>
                <c:pt idx="8720">
                  <c:v>0</c:v>
                </c:pt>
                <c:pt idx="8721">
                  <c:v>0</c:v>
                </c:pt>
                <c:pt idx="8722">
                  <c:v>0</c:v>
                </c:pt>
                <c:pt idx="8723">
                  <c:v>0</c:v>
                </c:pt>
                <c:pt idx="8724">
                  <c:v>0</c:v>
                </c:pt>
                <c:pt idx="8725">
                  <c:v>0</c:v>
                </c:pt>
                <c:pt idx="8726">
                  <c:v>0</c:v>
                </c:pt>
                <c:pt idx="8727">
                  <c:v>0</c:v>
                </c:pt>
                <c:pt idx="8728">
                  <c:v>0</c:v>
                </c:pt>
                <c:pt idx="8729">
                  <c:v>0</c:v>
                </c:pt>
                <c:pt idx="8730">
                  <c:v>0</c:v>
                </c:pt>
                <c:pt idx="8731">
                  <c:v>0</c:v>
                </c:pt>
                <c:pt idx="8732">
                  <c:v>0</c:v>
                </c:pt>
                <c:pt idx="8733">
                  <c:v>0</c:v>
                </c:pt>
                <c:pt idx="8734">
                  <c:v>0</c:v>
                </c:pt>
                <c:pt idx="8735">
                  <c:v>0</c:v>
                </c:pt>
                <c:pt idx="8736">
                  <c:v>0</c:v>
                </c:pt>
                <c:pt idx="8737">
                  <c:v>0</c:v>
                </c:pt>
                <c:pt idx="8738">
                  <c:v>0</c:v>
                </c:pt>
                <c:pt idx="8739">
                  <c:v>0</c:v>
                </c:pt>
                <c:pt idx="8740">
                  <c:v>0</c:v>
                </c:pt>
                <c:pt idx="8741">
                  <c:v>0</c:v>
                </c:pt>
                <c:pt idx="8742">
                  <c:v>0</c:v>
                </c:pt>
                <c:pt idx="8743">
                  <c:v>0</c:v>
                </c:pt>
                <c:pt idx="8744">
                  <c:v>0</c:v>
                </c:pt>
                <c:pt idx="8745">
                  <c:v>0</c:v>
                </c:pt>
                <c:pt idx="8746">
                  <c:v>0</c:v>
                </c:pt>
                <c:pt idx="8747">
                  <c:v>0</c:v>
                </c:pt>
                <c:pt idx="8748">
                  <c:v>0</c:v>
                </c:pt>
                <c:pt idx="8749">
                  <c:v>0</c:v>
                </c:pt>
                <c:pt idx="8750">
                  <c:v>0</c:v>
                </c:pt>
                <c:pt idx="8751">
                  <c:v>0</c:v>
                </c:pt>
                <c:pt idx="8752">
                  <c:v>0</c:v>
                </c:pt>
                <c:pt idx="8753">
                  <c:v>0</c:v>
                </c:pt>
                <c:pt idx="8754">
                  <c:v>0</c:v>
                </c:pt>
                <c:pt idx="8755">
                  <c:v>0</c:v>
                </c:pt>
                <c:pt idx="8756">
                  <c:v>0</c:v>
                </c:pt>
                <c:pt idx="8757">
                  <c:v>0</c:v>
                </c:pt>
                <c:pt idx="8758">
                  <c:v>0</c:v>
                </c:pt>
                <c:pt idx="8759">
                  <c:v>0</c:v>
                </c:pt>
                <c:pt idx="8760">
                  <c:v>0</c:v>
                </c:pt>
                <c:pt idx="8761">
                  <c:v>0</c:v>
                </c:pt>
                <c:pt idx="8762">
                  <c:v>0</c:v>
                </c:pt>
                <c:pt idx="8763">
                  <c:v>0</c:v>
                </c:pt>
                <c:pt idx="8764">
                  <c:v>0</c:v>
                </c:pt>
                <c:pt idx="8765">
                  <c:v>0</c:v>
                </c:pt>
                <c:pt idx="8766">
                  <c:v>0</c:v>
                </c:pt>
                <c:pt idx="8767">
                  <c:v>0</c:v>
                </c:pt>
                <c:pt idx="8768">
                  <c:v>0</c:v>
                </c:pt>
                <c:pt idx="8769">
                  <c:v>0</c:v>
                </c:pt>
                <c:pt idx="8770">
                  <c:v>0</c:v>
                </c:pt>
                <c:pt idx="8771">
                  <c:v>0</c:v>
                </c:pt>
                <c:pt idx="8772">
                  <c:v>0</c:v>
                </c:pt>
                <c:pt idx="8773">
                  <c:v>0</c:v>
                </c:pt>
                <c:pt idx="8774">
                  <c:v>0</c:v>
                </c:pt>
                <c:pt idx="8775">
                  <c:v>0</c:v>
                </c:pt>
                <c:pt idx="8776">
                  <c:v>0</c:v>
                </c:pt>
                <c:pt idx="8777">
                  <c:v>0</c:v>
                </c:pt>
                <c:pt idx="8778">
                  <c:v>0</c:v>
                </c:pt>
                <c:pt idx="8779">
                  <c:v>0</c:v>
                </c:pt>
                <c:pt idx="8780">
                  <c:v>0</c:v>
                </c:pt>
                <c:pt idx="8781">
                  <c:v>0</c:v>
                </c:pt>
                <c:pt idx="8782">
                  <c:v>0</c:v>
                </c:pt>
                <c:pt idx="8783">
                  <c:v>0</c:v>
                </c:pt>
                <c:pt idx="8784">
                  <c:v>0</c:v>
                </c:pt>
                <c:pt idx="8785">
                  <c:v>0</c:v>
                </c:pt>
                <c:pt idx="8786">
                  <c:v>0</c:v>
                </c:pt>
                <c:pt idx="8787">
                  <c:v>0</c:v>
                </c:pt>
                <c:pt idx="8788">
                  <c:v>0</c:v>
                </c:pt>
                <c:pt idx="8789">
                  <c:v>0</c:v>
                </c:pt>
                <c:pt idx="8790">
                  <c:v>0</c:v>
                </c:pt>
                <c:pt idx="8791">
                  <c:v>0</c:v>
                </c:pt>
                <c:pt idx="8792">
                  <c:v>0</c:v>
                </c:pt>
                <c:pt idx="8793">
                  <c:v>0</c:v>
                </c:pt>
                <c:pt idx="8794">
                  <c:v>0</c:v>
                </c:pt>
                <c:pt idx="8795">
                  <c:v>0</c:v>
                </c:pt>
                <c:pt idx="8796">
                  <c:v>0</c:v>
                </c:pt>
                <c:pt idx="8797">
                  <c:v>0</c:v>
                </c:pt>
                <c:pt idx="8798">
                  <c:v>0</c:v>
                </c:pt>
                <c:pt idx="8799">
                  <c:v>0</c:v>
                </c:pt>
                <c:pt idx="8800">
                  <c:v>0</c:v>
                </c:pt>
                <c:pt idx="8801">
                  <c:v>0</c:v>
                </c:pt>
                <c:pt idx="8802">
                  <c:v>0</c:v>
                </c:pt>
                <c:pt idx="8803">
                  <c:v>0</c:v>
                </c:pt>
                <c:pt idx="8804">
                  <c:v>0</c:v>
                </c:pt>
                <c:pt idx="8805">
                  <c:v>0</c:v>
                </c:pt>
                <c:pt idx="8806">
                  <c:v>0</c:v>
                </c:pt>
                <c:pt idx="8807">
                  <c:v>0</c:v>
                </c:pt>
                <c:pt idx="8808">
                  <c:v>0</c:v>
                </c:pt>
                <c:pt idx="8809">
                  <c:v>0</c:v>
                </c:pt>
                <c:pt idx="8810">
                  <c:v>0</c:v>
                </c:pt>
                <c:pt idx="8811">
                  <c:v>0</c:v>
                </c:pt>
                <c:pt idx="8812">
                  <c:v>0</c:v>
                </c:pt>
                <c:pt idx="8813">
                  <c:v>0</c:v>
                </c:pt>
                <c:pt idx="8814">
                  <c:v>0</c:v>
                </c:pt>
                <c:pt idx="8815">
                  <c:v>0</c:v>
                </c:pt>
                <c:pt idx="8816">
                  <c:v>0</c:v>
                </c:pt>
                <c:pt idx="8817">
                  <c:v>0</c:v>
                </c:pt>
                <c:pt idx="8818">
                  <c:v>0</c:v>
                </c:pt>
                <c:pt idx="8819">
                  <c:v>0</c:v>
                </c:pt>
                <c:pt idx="8820">
                  <c:v>0</c:v>
                </c:pt>
                <c:pt idx="8821">
                  <c:v>0</c:v>
                </c:pt>
                <c:pt idx="8822">
                  <c:v>0</c:v>
                </c:pt>
                <c:pt idx="8823">
                  <c:v>0</c:v>
                </c:pt>
                <c:pt idx="8824">
                  <c:v>0</c:v>
                </c:pt>
                <c:pt idx="8825">
                  <c:v>0</c:v>
                </c:pt>
                <c:pt idx="8826">
                  <c:v>0</c:v>
                </c:pt>
                <c:pt idx="8827">
                  <c:v>0</c:v>
                </c:pt>
                <c:pt idx="8828">
                  <c:v>0</c:v>
                </c:pt>
                <c:pt idx="8829">
                  <c:v>0</c:v>
                </c:pt>
                <c:pt idx="8830">
                  <c:v>0</c:v>
                </c:pt>
                <c:pt idx="8831">
                  <c:v>0</c:v>
                </c:pt>
                <c:pt idx="8832">
                  <c:v>0</c:v>
                </c:pt>
                <c:pt idx="8833">
                  <c:v>0</c:v>
                </c:pt>
                <c:pt idx="8834">
                  <c:v>0</c:v>
                </c:pt>
                <c:pt idx="8835">
                  <c:v>0</c:v>
                </c:pt>
                <c:pt idx="8836">
                  <c:v>0</c:v>
                </c:pt>
                <c:pt idx="8837">
                  <c:v>0</c:v>
                </c:pt>
                <c:pt idx="8838">
                  <c:v>0</c:v>
                </c:pt>
                <c:pt idx="8839">
                  <c:v>0</c:v>
                </c:pt>
                <c:pt idx="8840">
                  <c:v>0</c:v>
                </c:pt>
                <c:pt idx="8841">
                  <c:v>0</c:v>
                </c:pt>
                <c:pt idx="8842">
                  <c:v>0</c:v>
                </c:pt>
                <c:pt idx="8843">
                  <c:v>0</c:v>
                </c:pt>
                <c:pt idx="8844">
                  <c:v>0</c:v>
                </c:pt>
                <c:pt idx="8845">
                  <c:v>0</c:v>
                </c:pt>
                <c:pt idx="8846">
                  <c:v>0</c:v>
                </c:pt>
                <c:pt idx="8847">
                  <c:v>0</c:v>
                </c:pt>
                <c:pt idx="8848">
                  <c:v>0</c:v>
                </c:pt>
                <c:pt idx="8849">
                  <c:v>0</c:v>
                </c:pt>
                <c:pt idx="8850">
                  <c:v>0</c:v>
                </c:pt>
                <c:pt idx="8851">
                  <c:v>0</c:v>
                </c:pt>
                <c:pt idx="8852">
                  <c:v>0</c:v>
                </c:pt>
                <c:pt idx="8853">
                  <c:v>0</c:v>
                </c:pt>
                <c:pt idx="8854">
                  <c:v>0</c:v>
                </c:pt>
                <c:pt idx="8855">
                  <c:v>0</c:v>
                </c:pt>
                <c:pt idx="8856">
                  <c:v>0</c:v>
                </c:pt>
                <c:pt idx="8857">
                  <c:v>0</c:v>
                </c:pt>
                <c:pt idx="8858">
                  <c:v>0</c:v>
                </c:pt>
                <c:pt idx="8859">
                  <c:v>0</c:v>
                </c:pt>
                <c:pt idx="8860">
                  <c:v>0</c:v>
                </c:pt>
                <c:pt idx="8861">
                  <c:v>0</c:v>
                </c:pt>
                <c:pt idx="8862">
                  <c:v>0</c:v>
                </c:pt>
                <c:pt idx="8863">
                  <c:v>0</c:v>
                </c:pt>
                <c:pt idx="8864">
                  <c:v>0</c:v>
                </c:pt>
                <c:pt idx="8865">
                  <c:v>0</c:v>
                </c:pt>
                <c:pt idx="8866">
                  <c:v>0</c:v>
                </c:pt>
                <c:pt idx="8867">
                  <c:v>0</c:v>
                </c:pt>
                <c:pt idx="8868">
                  <c:v>0</c:v>
                </c:pt>
                <c:pt idx="8869">
                  <c:v>0</c:v>
                </c:pt>
                <c:pt idx="8870">
                  <c:v>0</c:v>
                </c:pt>
                <c:pt idx="8871">
                  <c:v>0</c:v>
                </c:pt>
                <c:pt idx="8872">
                  <c:v>0</c:v>
                </c:pt>
                <c:pt idx="8873">
                  <c:v>0</c:v>
                </c:pt>
                <c:pt idx="8874">
                  <c:v>0</c:v>
                </c:pt>
                <c:pt idx="8875">
                  <c:v>0</c:v>
                </c:pt>
                <c:pt idx="8876">
                  <c:v>0</c:v>
                </c:pt>
                <c:pt idx="8877">
                  <c:v>0</c:v>
                </c:pt>
                <c:pt idx="8878">
                  <c:v>0</c:v>
                </c:pt>
                <c:pt idx="8879">
                  <c:v>0</c:v>
                </c:pt>
                <c:pt idx="8880">
                  <c:v>0</c:v>
                </c:pt>
                <c:pt idx="8881">
                  <c:v>0</c:v>
                </c:pt>
                <c:pt idx="8882">
                  <c:v>0</c:v>
                </c:pt>
                <c:pt idx="8883">
                  <c:v>0</c:v>
                </c:pt>
                <c:pt idx="8884">
                  <c:v>0</c:v>
                </c:pt>
                <c:pt idx="8885">
                  <c:v>0</c:v>
                </c:pt>
                <c:pt idx="8886">
                  <c:v>0</c:v>
                </c:pt>
                <c:pt idx="8887">
                  <c:v>0</c:v>
                </c:pt>
                <c:pt idx="8888">
                  <c:v>0</c:v>
                </c:pt>
                <c:pt idx="8889">
                  <c:v>0</c:v>
                </c:pt>
                <c:pt idx="8890">
                  <c:v>0</c:v>
                </c:pt>
                <c:pt idx="8891">
                  <c:v>0</c:v>
                </c:pt>
                <c:pt idx="8892">
                  <c:v>0</c:v>
                </c:pt>
                <c:pt idx="8893">
                  <c:v>0</c:v>
                </c:pt>
                <c:pt idx="8894">
                  <c:v>0</c:v>
                </c:pt>
                <c:pt idx="8895">
                  <c:v>0</c:v>
                </c:pt>
                <c:pt idx="8896">
                  <c:v>0</c:v>
                </c:pt>
                <c:pt idx="8897">
                  <c:v>0</c:v>
                </c:pt>
                <c:pt idx="8898">
                  <c:v>0</c:v>
                </c:pt>
                <c:pt idx="8899">
                  <c:v>0</c:v>
                </c:pt>
                <c:pt idx="8900">
                  <c:v>0</c:v>
                </c:pt>
                <c:pt idx="8901">
                  <c:v>0</c:v>
                </c:pt>
                <c:pt idx="8902">
                  <c:v>0</c:v>
                </c:pt>
                <c:pt idx="8903">
                  <c:v>0</c:v>
                </c:pt>
                <c:pt idx="8904">
                  <c:v>0</c:v>
                </c:pt>
                <c:pt idx="8905">
                  <c:v>0</c:v>
                </c:pt>
                <c:pt idx="8906">
                  <c:v>0</c:v>
                </c:pt>
                <c:pt idx="8907">
                  <c:v>0</c:v>
                </c:pt>
                <c:pt idx="8908">
                  <c:v>0</c:v>
                </c:pt>
                <c:pt idx="8909">
                  <c:v>0</c:v>
                </c:pt>
                <c:pt idx="8910">
                  <c:v>0</c:v>
                </c:pt>
                <c:pt idx="8911">
                  <c:v>0</c:v>
                </c:pt>
                <c:pt idx="8912">
                  <c:v>0</c:v>
                </c:pt>
                <c:pt idx="8913">
                  <c:v>0</c:v>
                </c:pt>
                <c:pt idx="8914">
                  <c:v>0</c:v>
                </c:pt>
                <c:pt idx="8915">
                  <c:v>0</c:v>
                </c:pt>
                <c:pt idx="8916">
                  <c:v>0</c:v>
                </c:pt>
                <c:pt idx="8917">
                  <c:v>0</c:v>
                </c:pt>
                <c:pt idx="8918">
                  <c:v>0</c:v>
                </c:pt>
                <c:pt idx="8919">
                  <c:v>0</c:v>
                </c:pt>
                <c:pt idx="8920">
                  <c:v>0</c:v>
                </c:pt>
                <c:pt idx="8921">
                  <c:v>0</c:v>
                </c:pt>
                <c:pt idx="8922">
                  <c:v>0</c:v>
                </c:pt>
                <c:pt idx="8923">
                  <c:v>0</c:v>
                </c:pt>
                <c:pt idx="8924">
                  <c:v>0</c:v>
                </c:pt>
                <c:pt idx="8925">
                  <c:v>0</c:v>
                </c:pt>
                <c:pt idx="8926">
                  <c:v>0</c:v>
                </c:pt>
                <c:pt idx="8927">
                  <c:v>0</c:v>
                </c:pt>
                <c:pt idx="8928">
                  <c:v>0</c:v>
                </c:pt>
                <c:pt idx="8929">
                  <c:v>0</c:v>
                </c:pt>
                <c:pt idx="8930">
                  <c:v>0</c:v>
                </c:pt>
                <c:pt idx="8931">
                  <c:v>0</c:v>
                </c:pt>
                <c:pt idx="8932">
                  <c:v>0</c:v>
                </c:pt>
                <c:pt idx="8933">
                  <c:v>0</c:v>
                </c:pt>
                <c:pt idx="8934">
                  <c:v>0</c:v>
                </c:pt>
                <c:pt idx="8935">
                  <c:v>0</c:v>
                </c:pt>
                <c:pt idx="8936">
                  <c:v>0</c:v>
                </c:pt>
                <c:pt idx="8937">
                  <c:v>0</c:v>
                </c:pt>
                <c:pt idx="8938">
                  <c:v>0</c:v>
                </c:pt>
                <c:pt idx="8939">
                  <c:v>0</c:v>
                </c:pt>
                <c:pt idx="8940">
                  <c:v>0</c:v>
                </c:pt>
                <c:pt idx="8941">
                  <c:v>0</c:v>
                </c:pt>
                <c:pt idx="8942">
                  <c:v>0</c:v>
                </c:pt>
                <c:pt idx="8943">
                  <c:v>0</c:v>
                </c:pt>
                <c:pt idx="8944">
                  <c:v>0</c:v>
                </c:pt>
                <c:pt idx="8945">
                  <c:v>0</c:v>
                </c:pt>
                <c:pt idx="8946">
                  <c:v>0</c:v>
                </c:pt>
                <c:pt idx="8947">
                  <c:v>0</c:v>
                </c:pt>
                <c:pt idx="8948">
                  <c:v>0</c:v>
                </c:pt>
                <c:pt idx="8949">
                  <c:v>0</c:v>
                </c:pt>
                <c:pt idx="8950">
                  <c:v>0</c:v>
                </c:pt>
                <c:pt idx="8951">
                  <c:v>0</c:v>
                </c:pt>
                <c:pt idx="8952">
                  <c:v>0</c:v>
                </c:pt>
                <c:pt idx="8953">
                  <c:v>0</c:v>
                </c:pt>
                <c:pt idx="8954">
                  <c:v>0</c:v>
                </c:pt>
                <c:pt idx="8955">
                  <c:v>0</c:v>
                </c:pt>
                <c:pt idx="8956">
                  <c:v>0</c:v>
                </c:pt>
                <c:pt idx="8957">
                  <c:v>0</c:v>
                </c:pt>
                <c:pt idx="8958">
                  <c:v>0</c:v>
                </c:pt>
                <c:pt idx="8959">
                  <c:v>0</c:v>
                </c:pt>
                <c:pt idx="8960">
                  <c:v>0</c:v>
                </c:pt>
                <c:pt idx="8961">
                  <c:v>0</c:v>
                </c:pt>
                <c:pt idx="8962">
                  <c:v>0</c:v>
                </c:pt>
                <c:pt idx="8963">
                  <c:v>0</c:v>
                </c:pt>
                <c:pt idx="8964">
                  <c:v>0</c:v>
                </c:pt>
                <c:pt idx="8965">
                  <c:v>0</c:v>
                </c:pt>
                <c:pt idx="8966">
                  <c:v>0</c:v>
                </c:pt>
                <c:pt idx="8967">
                  <c:v>0</c:v>
                </c:pt>
                <c:pt idx="8968">
                  <c:v>0</c:v>
                </c:pt>
                <c:pt idx="8969">
                  <c:v>0</c:v>
                </c:pt>
                <c:pt idx="8970">
                  <c:v>0</c:v>
                </c:pt>
                <c:pt idx="8971">
                  <c:v>0</c:v>
                </c:pt>
                <c:pt idx="8972">
                  <c:v>0</c:v>
                </c:pt>
                <c:pt idx="8973">
                  <c:v>0</c:v>
                </c:pt>
                <c:pt idx="8974">
                  <c:v>0</c:v>
                </c:pt>
                <c:pt idx="8975">
                  <c:v>0</c:v>
                </c:pt>
                <c:pt idx="8976">
                  <c:v>0</c:v>
                </c:pt>
                <c:pt idx="8977">
                  <c:v>0</c:v>
                </c:pt>
                <c:pt idx="8978">
                  <c:v>0</c:v>
                </c:pt>
                <c:pt idx="8979">
                  <c:v>0</c:v>
                </c:pt>
                <c:pt idx="8980">
                  <c:v>0</c:v>
                </c:pt>
                <c:pt idx="8981">
                  <c:v>0</c:v>
                </c:pt>
                <c:pt idx="8982">
                  <c:v>0</c:v>
                </c:pt>
                <c:pt idx="8983">
                  <c:v>0</c:v>
                </c:pt>
                <c:pt idx="8984">
                  <c:v>0</c:v>
                </c:pt>
                <c:pt idx="8985">
                  <c:v>0</c:v>
                </c:pt>
                <c:pt idx="8986">
                  <c:v>0</c:v>
                </c:pt>
                <c:pt idx="8987">
                  <c:v>0</c:v>
                </c:pt>
                <c:pt idx="8988">
                  <c:v>0</c:v>
                </c:pt>
                <c:pt idx="8989">
                  <c:v>0</c:v>
                </c:pt>
                <c:pt idx="8990">
                  <c:v>0</c:v>
                </c:pt>
                <c:pt idx="8991">
                  <c:v>0</c:v>
                </c:pt>
                <c:pt idx="8992">
                  <c:v>0</c:v>
                </c:pt>
                <c:pt idx="8993">
                  <c:v>0</c:v>
                </c:pt>
                <c:pt idx="8994">
                  <c:v>0</c:v>
                </c:pt>
                <c:pt idx="8995">
                  <c:v>0</c:v>
                </c:pt>
                <c:pt idx="8996">
                  <c:v>0</c:v>
                </c:pt>
                <c:pt idx="8997">
                  <c:v>0</c:v>
                </c:pt>
                <c:pt idx="8998">
                  <c:v>0</c:v>
                </c:pt>
                <c:pt idx="8999">
                  <c:v>0</c:v>
                </c:pt>
                <c:pt idx="9000">
                  <c:v>0</c:v>
                </c:pt>
                <c:pt idx="9001">
                  <c:v>0</c:v>
                </c:pt>
                <c:pt idx="9002">
                  <c:v>0</c:v>
                </c:pt>
                <c:pt idx="9003">
                  <c:v>0</c:v>
                </c:pt>
                <c:pt idx="9004">
                  <c:v>0</c:v>
                </c:pt>
                <c:pt idx="9005">
                  <c:v>0</c:v>
                </c:pt>
                <c:pt idx="9006">
                  <c:v>0</c:v>
                </c:pt>
                <c:pt idx="9007">
                  <c:v>0</c:v>
                </c:pt>
                <c:pt idx="9008">
                  <c:v>0</c:v>
                </c:pt>
                <c:pt idx="9009">
                  <c:v>0</c:v>
                </c:pt>
                <c:pt idx="9010">
                  <c:v>0</c:v>
                </c:pt>
                <c:pt idx="9011">
                  <c:v>0</c:v>
                </c:pt>
                <c:pt idx="9012">
                  <c:v>0</c:v>
                </c:pt>
                <c:pt idx="9013">
                  <c:v>0</c:v>
                </c:pt>
                <c:pt idx="9014">
                  <c:v>0</c:v>
                </c:pt>
                <c:pt idx="9015">
                  <c:v>0</c:v>
                </c:pt>
                <c:pt idx="9016">
                  <c:v>0</c:v>
                </c:pt>
                <c:pt idx="9017">
                  <c:v>0</c:v>
                </c:pt>
                <c:pt idx="9018">
                  <c:v>0</c:v>
                </c:pt>
                <c:pt idx="9019">
                  <c:v>0</c:v>
                </c:pt>
                <c:pt idx="9020">
                  <c:v>0</c:v>
                </c:pt>
                <c:pt idx="9021">
                  <c:v>0</c:v>
                </c:pt>
                <c:pt idx="9022">
                  <c:v>0</c:v>
                </c:pt>
                <c:pt idx="9023">
                  <c:v>0</c:v>
                </c:pt>
                <c:pt idx="9024">
                  <c:v>0</c:v>
                </c:pt>
                <c:pt idx="9025">
                  <c:v>0</c:v>
                </c:pt>
                <c:pt idx="9026">
                  <c:v>0</c:v>
                </c:pt>
                <c:pt idx="9027">
                  <c:v>0</c:v>
                </c:pt>
                <c:pt idx="9028">
                  <c:v>0</c:v>
                </c:pt>
                <c:pt idx="9029">
                  <c:v>0</c:v>
                </c:pt>
                <c:pt idx="9030">
                  <c:v>0</c:v>
                </c:pt>
                <c:pt idx="9031">
                  <c:v>0</c:v>
                </c:pt>
                <c:pt idx="9032">
                  <c:v>0</c:v>
                </c:pt>
                <c:pt idx="9033">
                  <c:v>0</c:v>
                </c:pt>
                <c:pt idx="9034">
                  <c:v>0</c:v>
                </c:pt>
                <c:pt idx="9035">
                  <c:v>0</c:v>
                </c:pt>
                <c:pt idx="9036">
                  <c:v>0</c:v>
                </c:pt>
                <c:pt idx="9037">
                  <c:v>0</c:v>
                </c:pt>
                <c:pt idx="9038">
                  <c:v>0</c:v>
                </c:pt>
                <c:pt idx="9039">
                  <c:v>0</c:v>
                </c:pt>
                <c:pt idx="9040">
                  <c:v>0</c:v>
                </c:pt>
                <c:pt idx="9041">
                  <c:v>0</c:v>
                </c:pt>
                <c:pt idx="9042">
                  <c:v>0</c:v>
                </c:pt>
                <c:pt idx="9043">
                  <c:v>0</c:v>
                </c:pt>
                <c:pt idx="9044">
                  <c:v>0</c:v>
                </c:pt>
                <c:pt idx="9045">
                  <c:v>0</c:v>
                </c:pt>
                <c:pt idx="9046">
                  <c:v>0</c:v>
                </c:pt>
                <c:pt idx="9047">
                  <c:v>0</c:v>
                </c:pt>
                <c:pt idx="9048">
                  <c:v>0</c:v>
                </c:pt>
                <c:pt idx="9049">
                  <c:v>0</c:v>
                </c:pt>
                <c:pt idx="9050">
                  <c:v>0</c:v>
                </c:pt>
                <c:pt idx="9051">
                  <c:v>0</c:v>
                </c:pt>
                <c:pt idx="9052">
                  <c:v>0</c:v>
                </c:pt>
                <c:pt idx="9053">
                  <c:v>0</c:v>
                </c:pt>
                <c:pt idx="9054">
                  <c:v>0</c:v>
                </c:pt>
                <c:pt idx="9055">
                  <c:v>0</c:v>
                </c:pt>
                <c:pt idx="9056">
                  <c:v>0</c:v>
                </c:pt>
                <c:pt idx="9057">
                  <c:v>0</c:v>
                </c:pt>
                <c:pt idx="9058">
                  <c:v>0</c:v>
                </c:pt>
                <c:pt idx="9059">
                  <c:v>0</c:v>
                </c:pt>
                <c:pt idx="9060">
                  <c:v>0</c:v>
                </c:pt>
                <c:pt idx="9061">
                  <c:v>0</c:v>
                </c:pt>
                <c:pt idx="9062">
                  <c:v>0</c:v>
                </c:pt>
                <c:pt idx="9063">
                  <c:v>0</c:v>
                </c:pt>
                <c:pt idx="9064">
                  <c:v>0</c:v>
                </c:pt>
                <c:pt idx="9065">
                  <c:v>0</c:v>
                </c:pt>
                <c:pt idx="9066">
                  <c:v>0</c:v>
                </c:pt>
                <c:pt idx="9067">
                  <c:v>0</c:v>
                </c:pt>
                <c:pt idx="9068">
                  <c:v>0</c:v>
                </c:pt>
                <c:pt idx="9069">
                  <c:v>0</c:v>
                </c:pt>
                <c:pt idx="9070">
                  <c:v>0</c:v>
                </c:pt>
                <c:pt idx="9071">
                  <c:v>0</c:v>
                </c:pt>
                <c:pt idx="9072">
                  <c:v>0</c:v>
                </c:pt>
                <c:pt idx="9073">
                  <c:v>0</c:v>
                </c:pt>
                <c:pt idx="9074">
                  <c:v>0</c:v>
                </c:pt>
                <c:pt idx="9075">
                  <c:v>0</c:v>
                </c:pt>
                <c:pt idx="9076">
                  <c:v>0</c:v>
                </c:pt>
                <c:pt idx="9077">
                  <c:v>0</c:v>
                </c:pt>
                <c:pt idx="9078">
                  <c:v>0</c:v>
                </c:pt>
                <c:pt idx="9079">
                  <c:v>0</c:v>
                </c:pt>
                <c:pt idx="9080">
                  <c:v>0</c:v>
                </c:pt>
                <c:pt idx="9081">
                  <c:v>0</c:v>
                </c:pt>
                <c:pt idx="9082">
                  <c:v>0</c:v>
                </c:pt>
                <c:pt idx="9083">
                  <c:v>0</c:v>
                </c:pt>
                <c:pt idx="9084">
                  <c:v>0</c:v>
                </c:pt>
                <c:pt idx="9085">
                  <c:v>0</c:v>
                </c:pt>
                <c:pt idx="9086">
                  <c:v>0</c:v>
                </c:pt>
                <c:pt idx="9087">
                  <c:v>0</c:v>
                </c:pt>
                <c:pt idx="9088">
                  <c:v>0</c:v>
                </c:pt>
                <c:pt idx="9089">
                  <c:v>0</c:v>
                </c:pt>
                <c:pt idx="9090">
                  <c:v>0</c:v>
                </c:pt>
                <c:pt idx="9091">
                  <c:v>0</c:v>
                </c:pt>
                <c:pt idx="9092">
                  <c:v>0</c:v>
                </c:pt>
                <c:pt idx="9093">
                  <c:v>0</c:v>
                </c:pt>
                <c:pt idx="9094">
                  <c:v>0</c:v>
                </c:pt>
                <c:pt idx="9095">
                  <c:v>0</c:v>
                </c:pt>
                <c:pt idx="9096">
                  <c:v>0</c:v>
                </c:pt>
                <c:pt idx="9097">
                  <c:v>0</c:v>
                </c:pt>
                <c:pt idx="9098">
                  <c:v>0</c:v>
                </c:pt>
                <c:pt idx="9099">
                  <c:v>0</c:v>
                </c:pt>
                <c:pt idx="9100">
                  <c:v>0</c:v>
                </c:pt>
                <c:pt idx="9101">
                  <c:v>0</c:v>
                </c:pt>
                <c:pt idx="9102">
                  <c:v>0</c:v>
                </c:pt>
                <c:pt idx="9103">
                  <c:v>0</c:v>
                </c:pt>
                <c:pt idx="9104">
                  <c:v>0</c:v>
                </c:pt>
                <c:pt idx="9105">
                  <c:v>0</c:v>
                </c:pt>
                <c:pt idx="9106">
                  <c:v>0</c:v>
                </c:pt>
                <c:pt idx="9107">
                  <c:v>0</c:v>
                </c:pt>
                <c:pt idx="9108">
                  <c:v>0</c:v>
                </c:pt>
                <c:pt idx="9109">
                  <c:v>0</c:v>
                </c:pt>
                <c:pt idx="9110">
                  <c:v>0</c:v>
                </c:pt>
                <c:pt idx="9111">
                  <c:v>0</c:v>
                </c:pt>
                <c:pt idx="9112">
                  <c:v>0</c:v>
                </c:pt>
                <c:pt idx="9113">
                  <c:v>0</c:v>
                </c:pt>
                <c:pt idx="9114">
                  <c:v>0</c:v>
                </c:pt>
                <c:pt idx="9115">
                  <c:v>0</c:v>
                </c:pt>
                <c:pt idx="9116">
                  <c:v>0</c:v>
                </c:pt>
                <c:pt idx="9117">
                  <c:v>0</c:v>
                </c:pt>
                <c:pt idx="9118">
                  <c:v>0</c:v>
                </c:pt>
                <c:pt idx="9119">
                  <c:v>0</c:v>
                </c:pt>
                <c:pt idx="9120">
                  <c:v>0</c:v>
                </c:pt>
                <c:pt idx="9121">
                  <c:v>0</c:v>
                </c:pt>
                <c:pt idx="9122">
                  <c:v>0</c:v>
                </c:pt>
                <c:pt idx="9123">
                  <c:v>0</c:v>
                </c:pt>
                <c:pt idx="9124">
                  <c:v>0</c:v>
                </c:pt>
                <c:pt idx="9125">
                  <c:v>0</c:v>
                </c:pt>
                <c:pt idx="9126">
                  <c:v>0</c:v>
                </c:pt>
                <c:pt idx="9127">
                  <c:v>0</c:v>
                </c:pt>
                <c:pt idx="9128">
                  <c:v>0</c:v>
                </c:pt>
                <c:pt idx="9129">
                  <c:v>0</c:v>
                </c:pt>
                <c:pt idx="9130">
                  <c:v>0</c:v>
                </c:pt>
                <c:pt idx="9131">
                  <c:v>0</c:v>
                </c:pt>
                <c:pt idx="9132">
                  <c:v>0</c:v>
                </c:pt>
                <c:pt idx="9133">
                  <c:v>0</c:v>
                </c:pt>
                <c:pt idx="9134">
                  <c:v>0</c:v>
                </c:pt>
                <c:pt idx="9135">
                  <c:v>0</c:v>
                </c:pt>
                <c:pt idx="9136">
                  <c:v>0</c:v>
                </c:pt>
                <c:pt idx="9137">
                  <c:v>0</c:v>
                </c:pt>
                <c:pt idx="9138">
                  <c:v>0</c:v>
                </c:pt>
                <c:pt idx="9139">
                  <c:v>0</c:v>
                </c:pt>
                <c:pt idx="9140">
                  <c:v>0</c:v>
                </c:pt>
                <c:pt idx="9141">
                  <c:v>0</c:v>
                </c:pt>
                <c:pt idx="9142">
                  <c:v>0</c:v>
                </c:pt>
                <c:pt idx="9143">
                  <c:v>0</c:v>
                </c:pt>
                <c:pt idx="9144">
                  <c:v>0</c:v>
                </c:pt>
              </c:numCache>
            </c:numRef>
          </c:yVal>
          <c:smooth val="1"/>
        </c:ser>
        <c:ser>
          <c:idx val="4"/>
          <c:order val="4"/>
          <c:tx>
            <c:strRef>
              <c:f>'El_Seibo_Res Empty'!$K$2:$L$2</c:f>
              <c:strCache>
                <c:ptCount val="1"/>
                <c:pt idx="0">
                  <c:v>PMP</c:v>
                </c:pt>
              </c:strCache>
            </c:strRef>
          </c:tx>
          <c:spPr>
            <a:ln w="19050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numRef>
              <c:f>'El_Seibo_Res Empty'!$B$4:$B$13663</c:f>
              <c:numCache>
                <c:formatCode>0</c:formatCode>
                <c:ptCount val="13660"/>
                <c:pt idx="0">
                  <c:v>0</c:v>
                </c:pt>
                <c:pt idx="1">
                  <c:v>6.9444444444444441E-3</c:v>
                </c:pt>
                <c:pt idx="2">
                  <c:v>1.3888888888888888E-2</c:v>
                </c:pt>
                <c:pt idx="3">
                  <c:v>2.0833333333333332E-2</c:v>
                </c:pt>
                <c:pt idx="4">
                  <c:v>2.7777777777777776E-2</c:v>
                </c:pt>
                <c:pt idx="5">
                  <c:v>3.4722222222222224E-2</c:v>
                </c:pt>
                <c:pt idx="6">
                  <c:v>4.1666666666666664E-2</c:v>
                </c:pt>
                <c:pt idx="7">
                  <c:v>4.8611111111111112E-2</c:v>
                </c:pt>
                <c:pt idx="8">
                  <c:v>5.5555555555555552E-2</c:v>
                </c:pt>
                <c:pt idx="9">
                  <c:v>6.25E-2</c:v>
                </c:pt>
                <c:pt idx="10">
                  <c:v>6.9444444444444448E-2</c:v>
                </c:pt>
                <c:pt idx="11">
                  <c:v>7.6388888888888881E-2</c:v>
                </c:pt>
                <c:pt idx="12">
                  <c:v>8.3333333333333329E-2</c:v>
                </c:pt>
                <c:pt idx="13">
                  <c:v>9.0277777777777776E-2</c:v>
                </c:pt>
                <c:pt idx="14">
                  <c:v>9.7222222222222224E-2</c:v>
                </c:pt>
                <c:pt idx="15">
                  <c:v>0.10416666666666667</c:v>
                </c:pt>
                <c:pt idx="16">
                  <c:v>0.1111111111111111</c:v>
                </c:pt>
                <c:pt idx="17">
                  <c:v>0.11805555555555557</c:v>
                </c:pt>
                <c:pt idx="18">
                  <c:v>0.125</c:v>
                </c:pt>
                <c:pt idx="19">
                  <c:v>0.13194444444444445</c:v>
                </c:pt>
                <c:pt idx="20">
                  <c:v>0.1388888888888889</c:v>
                </c:pt>
                <c:pt idx="21">
                  <c:v>0.14583333333333334</c:v>
                </c:pt>
                <c:pt idx="22">
                  <c:v>0.15277777777777776</c:v>
                </c:pt>
                <c:pt idx="23">
                  <c:v>0.15972222222222224</c:v>
                </c:pt>
                <c:pt idx="24">
                  <c:v>0.16666666666666666</c:v>
                </c:pt>
                <c:pt idx="25">
                  <c:v>0.17361111111111113</c:v>
                </c:pt>
                <c:pt idx="26">
                  <c:v>0.18055555555555555</c:v>
                </c:pt>
                <c:pt idx="27">
                  <c:v>0.1875</c:v>
                </c:pt>
                <c:pt idx="28">
                  <c:v>0.19444444444444445</c:v>
                </c:pt>
                <c:pt idx="29">
                  <c:v>0.20138888888888887</c:v>
                </c:pt>
                <c:pt idx="30">
                  <c:v>0.20833333333333334</c:v>
                </c:pt>
                <c:pt idx="31">
                  <c:v>0.21527777777777779</c:v>
                </c:pt>
                <c:pt idx="32">
                  <c:v>0.22222222222222221</c:v>
                </c:pt>
                <c:pt idx="33">
                  <c:v>0.22916666666666666</c:v>
                </c:pt>
                <c:pt idx="34">
                  <c:v>0.23611111111111113</c:v>
                </c:pt>
                <c:pt idx="35">
                  <c:v>0.24305555555555555</c:v>
                </c:pt>
                <c:pt idx="36">
                  <c:v>0.25</c:v>
                </c:pt>
                <c:pt idx="37">
                  <c:v>0.25694444444444448</c:v>
                </c:pt>
                <c:pt idx="38">
                  <c:v>0.2638888888888889</c:v>
                </c:pt>
                <c:pt idx="39">
                  <c:v>0.27083333333333331</c:v>
                </c:pt>
                <c:pt idx="40">
                  <c:v>0.27777777777777779</c:v>
                </c:pt>
                <c:pt idx="41">
                  <c:v>0.28472222222222221</c:v>
                </c:pt>
                <c:pt idx="42">
                  <c:v>0.29166666666666669</c:v>
                </c:pt>
                <c:pt idx="43">
                  <c:v>0.2986111111111111</c:v>
                </c:pt>
                <c:pt idx="44">
                  <c:v>0.30555555555555552</c:v>
                </c:pt>
                <c:pt idx="45">
                  <c:v>0.3125</c:v>
                </c:pt>
                <c:pt idx="46">
                  <c:v>0.31944444444444448</c:v>
                </c:pt>
                <c:pt idx="47">
                  <c:v>0.3263888888888889</c:v>
                </c:pt>
                <c:pt idx="48">
                  <c:v>0.33333333333333331</c:v>
                </c:pt>
                <c:pt idx="49">
                  <c:v>0.34027777777777773</c:v>
                </c:pt>
                <c:pt idx="50">
                  <c:v>0.34722222222222227</c:v>
                </c:pt>
                <c:pt idx="51">
                  <c:v>0.35416666666666669</c:v>
                </c:pt>
                <c:pt idx="52">
                  <c:v>0.3611111111111111</c:v>
                </c:pt>
                <c:pt idx="53">
                  <c:v>0.36805555555555558</c:v>
                </c:pt>
                <c:pt idx="54">
                  <c:v>0.375</c:v>
                </c:pt>
                <c:pt idx="55">
                  <c:v>0.38194444444444442</c:v>
                </c:pt>
                <c:pt idx="56">
                  <c:v>0.3888888888888889</c:v>
                </c:pt>
                <c:pt idx="57">
                  <c:v>0.39583333333333331</c:v>
                </c:pt>
                <c:pt idx="58">
                  <c:v>0.40277777777777773</c:v>
                </c:pt>
                <c:pt idx="59">
                  <c:v>0.40972222222222227</c:v>
                </c:pt>
                <c:pt idx="60">
                  <c:v>0.41666666666666669</c:v>
                </c:pt>
                <c:pt idx="61">
                  <c:v>0.4236111111111111</c:v>
                </c:pt>
                <c:pt idx="62">
                  <c:v>0.43055555555555558</c:v>
                </c:pt>
                <c:pt idx="63">
                  <c:v>0.4375</c:v>
                </c:pt>
                <c:pt idx="64">
                  <c:v>0.44444444444444442</c:v>
                </c:pt>
                <c:pt idx="65">
                  <c:v>0.4513888888888889</c:v>
                </c:pt>
                <c:pt idx="66">
                  <c:v>0.45833333333333331</c:v>
                </c:pt>
                <c:pt idx="67">
                  <c:v>0.46527777777777773</c:v>
                </c:pt>
                <c:pt idx="68">
                  <c:v>0.47222222222222227</c:v>
                </c:pt>
                <c:pt idx="69">
                  <c:v>0.47916666666666669</c:v>
                </c:pt>
                <c:pt idx="70">
                  <c:v>0.4861111111111111</c:v>
                </c:pt>
                <c:pt idx="71">
                  <c:v>0.49305555555555558</c:v>
                </c:pt>
                <c:pt idx="72">
                  <c:v>0.5</c:v>
                </c:pt>
                <c:pt idx="73">
                  <c:v>0.50694444444444442</c:v>
                </c:pt>
                <c:pt idx="74">
                  <c:v>0.51388888888888895</c:v>
                </c:pt>
                <c:pt idx="75">
                  <c:v>0.52083333333333337</c:v>
                </c:pt>
                <c:pt idx="76">
                  <c:v>0.52777777777777779</c:v>
                </c:pt>
                <c:pt idx="77">
                  <c:v>0.53472222222222221</c:v>
                </c:pt>
                <c:pt idx="78">
                  <c:v>0.54166666666666663</c:v>
                </c:pt>
                <c:pt idx="79">
                  <c:v>0.54861111111111105</c:v>
                </c:pt>
                <c:pt idx="80">
                  <c:v>0.55555555555555558</c:v>
                </c:pt>
                <c:pt idx="81">
                  <c:v>0.5625</c:v>
                </c:pt>
                <c:pt idx="82">
                  <c:v>0.56944444444444442</c:v>
                </c:pt>
                <c:pt idx="83">
                  <c:v>0.57638888888888895</c:v>
                </c:pt>
                <c:pt idx="84">
                  <c:v>0.58333333333333337</c:v>
                </c:pt>
                <c:pt idx="85">
                  <c:v>0.59027777777777779</c:v>
                </c:pt>
                <c:pt idx="86">
                  <c:v>0.59722222222222221</c:v>
                </c:pt>
                <c:pt idx="87">
                  <c:v>0.60416666666666663</c:v>
                </c:pt>
                <c:pt idx="88">
                  <c:v>0.61111111111111105</c:v>
                </c:pt>
                <c:pt idx="89">
                  <c:v>0.61805555555555558</c:v>
                </c:pt>
                <c:pt idx="90">
                  <c:v>0.625</c:v>
                </c:pt>
                <c:pt idx="91">
                  <c:v>0.63194444444444442</c:v>
                </c:pt>
                <c:pt idx="92">
                  <c:v>0.63888888888888895</c:v>
                </c:pt>
                <c:pt idx="93">
                  <c:v>0.64583333333333337</c:v>
                </c:pt>
                <c:pt idx="94">
                  <c:v>0.65277777777777779</c:v>
                </c:pt>
                <c:pt idx="95">
                  <c:v>0.65972222222222221</c:v>
                </c:pt>
                <c:pt idx="96">
                  <c:v>0.66666666666666663</c:v>
                </c:pt>
                <c:pt idx="97">
                  <c:v>0.67361111111111116</c:v>
                </c:pt>
                <c:pt idx="98">
                  <c:v>0.68055555555555547</c:v>
                </c:pt>
                <c:pt idx="99">
                  <c:v>0.6875</c:v>
                </c:pt>
                <c:pt idx="100">
                  <c:v>0.69444444444444453</c:v>
                </c:pt>
                <c:pt idx="101">
                  <c:v>0.70138888888888884</c:v>
                </c:pt>
                <c:pt idx="102">
                  <c:v>0.70833333333333337</c:v>
                </c:pt>
                <c:pt idx="103">
                  <c:v>0.71527777777777779</c:v>
                </c:pt>
                <c:pt idx="104">
                  <c:v>0.72222222222222221</c:v>
                </c:pt>
                <c:pt idx="105">
                  <c:v>0.72916666666666663</c:v>
                </c:pt>
                <c:pt idx="106">
                  <c:v>0.73611111111111116</c:v>
                </c:pt>
                <c:pt idx="107">
                  <c:v>0.74305555555555547</c:v>
                </c:pt>
                <c:pt idx="108">
                  <c:v>0.75</c:v>
                </c:pt>
                <c:pt idx="109">
                  <c:v>0.75694444444444453</c:v>
                </c:pt>
                <c:pt idx="110">
                  <c:v>0.76388888888888884</c:v>
                </c:pt>
                <c:pt idx="111">
                  <c:v>0.77083333333333337</c:v>
                </c:pt>
                <c:pt idx="112">
                  <c:v>0.77777777777777779</c:v>
                </c:pt>
                <c:pt idx="113">
                  <c:v>0.78472222222222221</c:v>
                </c:pt>
                <c:pt idx="114">
                  <c:v>0.79166666666666663</c:v>
                </c:pt>
                <c:pt idx="115">
                  <c:v>0.79861111111111116</c:v>
                </c:pt>
                <c:pt idx="116">
                  <c:v>0.80555555555555547</c:v>
                </c:pt>
                <c:pt idx="117">
                  <c:v>0.8125</c:v>
                </c:pt>
                <c:pt idx="118">
                  <c:v>0.81944444444444453</c:v>
                </c:pt>
                <c:pt idx="119">
                  <c:v>0.82638888888888884</c:v>
                </c:pt>
                <c:pt idx="120">
                  <c:v>0.83333333333333337</c:v>
                </c:pt>
                <c:pt idx="121">
                  <c:v>0.84027777777777779</c:v>
                </c:pt>
                <c:pt idx="122">
                  <c:v>0.84722222222222221</c:v>
                </c:pt>
                <c:pt idx="123">
                  <c:v>0.85416666666666663</c:v>
                </c:pt>
                <c:pt idx="124">
                  <c:v>0.86111111111111116</c:v>
                </c:pt>
                <c:pt idx="125">
                  <c:v>0.86805555555555547</c:v>
                </c:pt>
                <c:pt idx="126">
                  <c:v>0.875</c:v>
                </c:pt>
                <c:pt idx="127">
                  <c:v>0.88194444444444453</c:v>
                </c:pt>
                <c:pt idx="128">
                  <c:v>0.88888888888888884</c:v>
                </c:pt>
                <c:pt idx="129">
                  <c:v>0.89583333333333337</c:v>
                </c:pt>
                <c:pt idx="130">
                  <c:v>0.90277777777777779</c:v>
                </c:pt>
                <c:pt idx="131">
                  <c:v>0.90972222222222221</c:v>
                </c:pt>
                <c:pt idx="132">
                  <c:v>0.91666666666666663</c:v>
                </c:pt>
                <c:pt idx="133">
                  <c:v>0.92361111111111116</c:v>
                </c:pt>
                <c:pt idx="134">
                  <c:v>0.93055555555555547</c:v>
                </c:pt>
                <c:pt idx="135">
                  <c:v>0.9375</c:v>
                </c:pt>
                <c:pt idx="136">
                  <c:v>0.94444444444444453</c:v>
                </c:pt>
                <c:pt idx="137">
                  <c:v>0.95138888888888884</c:v>
                </c:pt>
                <c:pt idx="138">
                  <c:v>0.95833333333333337</c:v>
                </c:pt>
                <c:pt idx="139">
                  <c:v>0.96527777777777779</c:v>
                </c:pt>
                <c:pt idx="140">
                  <c:v>0.97222222222222221</c:v>
                </c:pt>
                <c:pt idx="141">
                  <c:v>0.97916666666666663</c:v>
                </c:pt>
                <c:pt idx="142">
                  <c:v>0.98611111111111116</c:v>
                </c:pt>
                <c:pt idx="143">
                  <c:v>0.99305555555555547</c:v>
                </c:pt>
                <c:pt idx="144">
                  <c:v>1</c:v>
                </c:pt>
                <c:pt idx="145">
                  <c:v>1.0069444444444444</c:v>
                </c:pt>
                <c:pt idx="146">
                  <c:v>1.0138888888888888</c:v>
                </c:pt>
                <c:pt idx="147">
                  <c:v>1.0208333333333333</c:v>
                </c:pt>
                <c:pt idx="148">
                  <c:v>1.0277777777777779</c:v>
                </c:pt>
                <c:pt idx="149">
                  <c:v>1.0347222222222221</c:v>
                </c:pt>
                <c:pt idx="150">
                  <c:v>1.0416666666666667</c:v>
                </c:pt>
                <c:pt idx="151">
                  <c:v>1.0486111111111112</c:v>
                </c:pt>
                <c:pt idx="152">
                  <c:v>1.0555555555555556</c:v>
                </c:pt>
                <c:pt idx="153">
                  <c:v>1.0625</c:v>
                </c:pt>
                <c:pt idx="154">
                  <c:v>1.0694444444444444</c:v>
                </c:pt>
                <c:pt idx="155">
                  <c:v>1.0763888888888888</c:v>
                </c:pt>
                <c:pt idx="156">
                  <c:v>1.0833333333333333</c:v>
                </c:pt>
                <c:pt idx="157">
                  <c:v>1.0902777777777779</c:v>
                </c:pt>
                <c:pt idx="158">
                  <c:v>1.0972222222222221</c:v>
                </c:pt>
                <c:pt idx="159">
                  <c:v>1.1041666666666667</c:v>
                </c:pt>
                <c:pt idx="160">
                  <c:v>1.1111111111111112</c:v>
                </c:pt>
                <c:pt idx="161">
                  <c:v>1.1180555555555556</c:v>
                </c:pt>
                <c:pt idx="162">
                  <c:v>1.125</c:v>
                </c:pt>
                <c:pt idx="163">
                  <c:v>1.1319444444444444</c:v>
                </c:pt>
                <c:pt idx="164">
                  <c:v>1.1388888888888888</c:v>
                </c:pt>
                <c:pt idx="165">
                  <c:v>1.1458333333333333</c:v>
                </c:pt>
                <c:pt idx="166">
                  <c:v>1.1527777777777779</c:v>
                </c:pt>
                <c:pt idx="167">
                  <c:v>1.1597222222222221</c:v>
                </c:pt>
                <c:pt idx="168">
                  <c:v>1.1666666666666667</c:v>
                </c:pt>
                <c:pt idx="169">
                  <c:v>1.1736111111111112</c:v>
                </c:pt>
                <c:pt idx="170">
                  <c:v>1.1805555555555556</c:v>
                </c:pt>
                <c:pt idx="171">
                  <c:v>1.1875</c:v>
                </c:pt>
                <c:pt idx="172">
                  <c:v>1.1944444444444444</c:v>
                </c:pt>
                <c:pt idx="173">
                  <c:v>1.2013888888888888</c:v>
                </c:pt>
                <c:pt idx="174">
                  <c:v>1.2083333333333333</c:v>
                </c:pt>
                <c:pt idx="175">
                  <c:v>1.2152777777777779</c:v>
                </c:pt>
                <c:pt idx="176">
                  <c:v>1.2222222222222221</c:v>
                </c:pt>
                <c:pt idx="177">
                  <c:v>1.2291666666666667</c:v>
                </c:pt>
                <c:pt idx="178">
                  <c:v>1.2361111111111112</c:v>
                </c:pt>
                <c:pt idx="179">
                  <c:v>1.2430555555555556</c:v>
                </c:pt>
                <c:pt idx="180">
                  <c:v>1.25</c:v>
                </c:pt>
                <c:pt idx="181">
                  <c:v>1.2569444444444444</c:v>
                </c:pt>
                <c:pt idx="182">
                  <c:v>1.2638888888888888</c:v>
                </c:pt>
                <c:pt idx="183">
                  <c:v>1.2708333333333333</c:v>
                </c:pt>
                <c:pt idx="184">
                  <c:v>1.2777777777777779</c:v>
                </c:pt>
                <c:pt idx="185">
                  <c:v>1.2847222222222221</c:v>
                </c:pt>
                <c:pt idx="186">
                  <c:v>1.2916666666666667</c:v>
                </c:pt>
                <c:pt idx="187">
                  <c:v>1.2986111111111112</c:v>
                </c:pt>
                <c:pt idx="188">
                  <c:v>1.3055555555555556</c:v>
                </c:pt>
                <c:pt idx="189">
                  <c:v>1.3125</c:v>
                </c:pt>
                <c:pt idx="190">
                  <c:v>1.3194444444444444</c:v>
                </c:pt>
                <c:pt idx="191">
                  <c:v>1.3263888888888888</c:v>
                </c:pt>
                <c:pt idx="192">
                  <c:v>1.3333333333333333</c:v>
                </c:pt>
                <c:pt idx="193">
                  <c:v>1.3402777777777777</c:v>
                </c:pt>
                <c:pt idx="194">
                  <c:v>1.3472222222222223</c:v>
                </c:pt>
                <c:pt idx="195">
                  <c:v>1.3541666666666667</c:v>
                </c:pt>
                <c:pt idx="196">
                  <c:v>1.3611111111111109</c:v>
                </c:pt>
                <c:pt idx="197">
                  <c:v>1.3680555555555556</c:v>
                </c:pt>
                <c:pt idx="198">
                  <c:v>1.375</c:v>
                </c:pt>
                <c:pt idx="199">
                  <c:v>1.3819444444444444</c:v>
                </c:pt>
                <c:pt idx="200">
                  <c:v>1.3888888888888891</c:v>
                </c:pt>
                <c:pt idx="201">
                  <c:v>1.3958333333333333</c:v>
                </c:pt>
                <c:pt idx="202">
                  <c:v>1.4027777777777777</c:v>
                </c:pt>
                <c:pt idx="203">
                  <c:v>1.4097222222222223</c:v>
                </c:pt>
                <c:pt idx="204">
                  <c:v>1.4166666666666667</c:v>
                </c:pt>
                <c:pt idx="205">
                  <c:v>1.4236111111111109</c:v>
                </c:pt>
                <c:pt idx="206">
                  <c:v>1.4305555555555556</c:v>
                </c:pt>
                <c:pt idx="207">
                  <c:v>1.4375</c:v>
                </c:pt>
                <c:pt idx="208">
                  <c:v>1.4444444444444444</c:v>
                </c:pt>
                <c:pt idx="209">
                  <c:v>1.4513888888888891</c:v>
                </c:pt>
                <c:pt idx="210">
                  <c:v>1.4583333333333333</c:v>
                </c:pt>
                <c:pt idx="211">
                  <c:v>1.4652777777777777</c:v>
                </c:pt>
                <c:pt idx="212">
                  <c:v>1.4722222222222223</c:v>
                </c:pt>
                <c:pt idx="213">
                  <c:v>1.4791666666666667</c:v>
                </c:pt>
                <c:pt idx="214">
                  <c:v>1.4861111111111109</c:v>
                </c:pt>
                <c:pt idx="215">
                  <c:v>1.4930555555555556</c:v>
                </c:pt>
                <c:pt idx="216">
                  <c:v>1.5</c:v>
                </c:pt>
                <c:pt idx="217">
                  <c:v>1.5069444444444444</c:v>
                </c:pt>
                <c:pt idx="218">
                  <c:v>1.5138888888888891</c:v>
                </c:pt>
                <c:pt idx="219">
                  <c:v>1.5208333333333333</c:v>
                </c:pt>
                <c:pt idx="220">
                  <c:v>1.5277777777777777</c:v>
                </c:pt>
                <c:pt idx="221">
                  <c:v>1.5347222222222223</c:v>
                </c:pt>
                <c:pt idx="222">
                  <c:v>1.5416666666666667</c:v>
                </c:pt>
                <c:pt idx="223">
                  <c:v>1.5486111111111109</c:v>
                </c:pt>
                <c:pt idx="224">
                  <c:v>1.5555555555555556</c:v>
                </c:pt>
                <c:pt idx="225">
                  <c:v>1.5625</c:v>
                </c:pt>
                <c:pt idx="226">
                  <c:v>1.5694444444444444</c:v>
                </c:pt>
                <c:pt idx="227">
                  <c:v>1.5763888888888891</c:v>
                </c:pt>
                <c:pt idx="228">
                  <c:v>1.5833333333333333</c:v>
                </c:pt>
                <c:pt idx="229">
                  <c:v>1.5902777777777777</c:v>
                </c:pt>
                <c:pt idx="230">
                  <c:v>1.5972222222222223</c:v>
                </c:pt>
                <c:pt idx="231">
                  <c:v>1.6041666666666667</c:v>
                </c:pt>
                <c:pt idx="232">
                  <c:v>1.6111111111111109</c:v>
                </c:pt>
                <c:pt idx="233">
                  <c:v>1.6180555555555556</c:v>
                </c:pt>
                <c:pt idx="234">
                  <c:v>1.625</c:v>
                </c:pt>
                <c:pt idx="235">
                  <c:v>1.6319444444444444</c:v>
                </c:pt>
                <c:pt idx="236">
                  <c:v>1.6388888888888891</c:v>
                </c:pt>
                <c:pt idx="237">
                  <c:v>1.6458333333333333</c:v>
                </c:pt>
                <c:pt idx="238">
                  <c:v>1.6527777777777777</c:v>
                </c:pt>
                <c:pt idx="239">
                  <c:v>1.6597222222222223</c:v>
                </c:pt>
                <c:pt idx="240">
                  <c:v>1.6666666666666667</c:v>
                </c:pt>
                <c:pt idx="241">
                  <c:v>1.6736111111111109</c:v>
                </c:pt>
                <c:pt idx="242">
                  <c:v>1.6805555555555556</c:v>
                </c:pt>
                <c:pt idx="243">
                  <c:v>1.6875</c:v>
                </c:pt>
                <c:pt idx="244">
                  <c:v>1.6944444444444444</c:v>
                </c:pt>
                <c:pt idx="245">
                  <c:v>1.7013888888888891</c:v>
                </c:pt>
                <c:pt idx="246">
                  <c:v>1.7083333333333333</c:v>
                </c:pt>
                <c:pt idx="247">
                  <c:v>1.7152777777777777</c:v>
                </c:pt>
                <c:pt idx="248">
                  <c:v>1.7222222222222223</c:v>
                </c:pt>
                <c:pt idx="249">
                  <c:v>1.7291666666666667</c:v>
                </c:pt>
                <c:pt idx="250">
                  <c:v>1.7361111111111109</c:v>
                </c:pt>
                <c:pt idx="251">
                  <c:v>1.7430555555555556</c:v>
                </c:pt>
                <c:pt idx="252">
                  <c:v>1.75</c:v>
                </c:pt>
                <c:pt idx="253">
                  <c:v>1.7569444444444444</c:v>
                </c:pt>
                <c:pt idx="254">
                  <c:v>1.7638888888888891</c:v>
                </c:pt>
                <c:pt idx="255">
                  <c:v>1.7708333333333333</c:v>
                </c:pt>
                <c:pt idx="256">
                  <c:v>1.7777777777777777</c:v>
                </c:pt>
                <c:pt idx="257">
                  <c:v>1.7847222222222223</c:v>
                </c:pt>
                <c:pt idx="258">
                  <c:v>1.7916666666666667</c:v>
                </c:pt>
                <c:pt idx="259">
                  <c:v>1.7986111111111109</c:v>
                </c:pt>
                <c:pt idx="260">
                  <c:v>1.8055555555555556</c:v>
                </c:pt>
                <c:pt idx="261">
                  <c:v>1.8125</c:v>
                </c:pt>
                <c:pt idx="262">
                  <c:v>1.8194444444444444</c:v>
                </c:pt>
                <c:pt idx="263">
                  <c:v>1.8263888888888891</c:v>
                </c:pt>
                <c:pt idx="264">
                  <c:v>1.8333333333333333</c:v>
                </c:pt>
                <c:pt idx="265">
                  <c:v>1.8402777777777777</c:v>
                </c:pt>
                <c:pt idx="266">
                  <c:v>1.8472222222222223</c:v>
                </c:pt>
                <c:pt idx="267">
                  <c:v>1.8541666666666667</c:v>
                </c:pt>
                <c:pt idx="268">
                  <c:v>1.8611111111111109</c:v>
                </c:pt>
                <c:pt idx="269">
                  <c:v>1.8680555555555556</c:v>
                </c:pt>
                <c:pt idx="270">
                  <c:v>1.875</c:v>
                </c:pt>
                <c:pt idx="271">
                  <c:v>1.8819444444444444</c:v>
                </c:pt>
                <c:pt idx="272">
                  <c:v>1.8888888888888891</c:v>
                </c:pt>
                <c:pt idx="273">
                  <c:v>1.8958333333333333</c:v>
                </c:pt>
                <c:pt idx="274">
                  <c:v>1.9027777777777777</c:v>
                </c:pt>
                <c:pt idx="275">
                  <c:v>1.9097222222222223</c:v>
                </c:pt>
                <c:pt idx="276">
                  <c:v>1.9166666666666667</c:v>
                </c:pt>
                <c:pt idx="277">
                  <c:v>1.9236111111111109</c:v>
                </c:pt>
                <c:pt idx="278">
                  <c:v>1.9305555555555556</c:v>
                </c:pt>
                <c:pt idx="279">
                  <c:v>1.9375</c:v>
                </c:pt>
                <c:pt idx="280">
                  <c:v>1.9444444444444444</c:v>
                </c:pt>
                <c:pt idx="281">
                  <c:v>1.9513888888888891</c:v>
                </c:pt>
                <c:pt idx="282">
                  <c:v>1.9583333333333333</c:v>
                </c:pt>
                <c:pt idx="283">
                  <c:v>1.9652777777777777</c:v>
                </c:pt>
                <c:pt idx="284">
                  <c:v>1.9722222222222223</c:v>
                </c:pt>
                <c:pt idx="285">
                  <c:v>1.9791666666666667</c:v>
                </c:pt>
                <c:pt idx="286">
                  <c:v>1.9861111111111109</c:v>
                </c:pt>
                <c:pt idx="287">
                  <c:v>1.9930555555555556</c:v>
                </c:pt>
                <c:pt idx="288">
                  <c:v>2</c:v>
                </c:pt>
                <c:pt idx="289">
                  <c:v>2.0069444444444442</c:v>
                </c:pt>
                <c:pt idx="290">
                  <c:v>2.0138888888888888</c:v>
                </c:pt>
                <c:pt idx="291">
                  <c:v>2.0208333333333335</c:v>
                </c:pt>
                <c:pt idx="292">
                  <c:v>2.0277777777777777</c:v>
                </c:pt>
                <c:pt idx="293">
                  <c:v>2.0347222222222223</c:v>
                </c:pt>
                <c:pt idx="294">
                  <c:v>2.0416666666666665</c:v>
                </c:pt>
                <c:pt idx="295">
                  <c:v>2.0486111111111112</c:v>
                </c:pt>
                <c:pt idx="296">
                  <c:v>2.0555555555555558</c:v>
                </c:pt>
                <c:pt idx="297">
                  <c:v>2.0625</c:v>
                </c:pt>
                <c:pt idx="298">
                  <c:v>2.0694444444444442</c:v>
                </c:pt>
                <c:pt idx="299">
                  <c:v>2.0763888888888888</c:v>
                </c:pt>
                <c:pt idx="300">
                  <c:v>2.0833333333333335</c:v>
                </c:pt>
                <c:pt idx="301">
                  <c:v>2.0902777777777777</c:v>
                </c:pt>
                <c:pt idx="302">
                  <c:v>2.0972222222222223</c:v>
                </c:pt>
                <c:pt idx="303">
                  <c:v>2.1041666666666665</c:v>
                </c:pt>
                <c:pt idx="304">
                  <c:v>2.1111111111111112</c:v>
                </c:pt>
                <c:pt idx="305">
                  <c:v>2.1180555555555558</c:v>
                </c:pt>
                <c:pt idx="306">
                  <c:v>2.125</c:v>
                </c:pt>
                <c:pt idx="307">
                  <c:v>2.1319444444444442</c:v>
                </c:pt>
                <c:pt idx="308">
                  <c:v>2.1388888888888888</c:v>
                </c:pt>
                <c:pt idx="309">
                  <c:v>2.1458333333333335</c:v>
                </c:pt>
                <c:pt idx="310">
                  <c:v>2.1527777777777777</c:v>
                </c:pt>
                <c:pt idx="311">
                  <c:v>2.1597222222222223</c:v>
                </c:pt>
                <c:pt idx="312">
                  <c:v>2.1666666666666665</c:v>
                </c:pt>
                <c:pt idx="313">
                  <c:v>2.1736111111111112</c:v>
                </c:pt>
                <c:pt idx="314">
                  <c:v>2.1805555555555558</c:v>
                </c:pt>
                <c:pt idx="315">
                  <c:v>2.1875</c:v>
                </c:pt>
                <c:pt idx="316">
                  <c:v>2.1944444444444442</c:v>
                </c:pt>
                <c:pt idx="317">
                  <c:v>2.2013888888888888</c:v>
                </c:pt>
                <c:pt idx="318">
                  <c:v>2.2083333333333335</c:v>
                </c:pt>
                <c:pt idx="319">
                  <c:v>2.2152777777777777</c:v>
                </c:pt>
                <c:pt idx="320">
                  <c:v>2.2222222222222223</c:v>
                </c:pt>
                <c:pt idx="321">
                  <c:v>2.2291666666666665</c:v>
                </c:pt>
                <c:pt idx="322">
                  <c:v>2.2361111111111112</c:v>
                </c:pt>
                <c:pt idx="323">
                  <c:v>2.2430555555555558</c:v>
                </c:pt>
                <c:pt idx="324">
                  <c:v>2.25</c:v>
                </c:pt>
                <c:pt idx="325">
                  <c:v>2.2569444444444442</c:v>
                </c:pt>
                <c:pt idx="326">
                  <c:v>2.2638888888888888</c:v>
                </c:pt>
                <c:pt idx="327">
                  <c:v>2.2708333333333335</c:v>
                </c:pt>
                <c:pt idx="328">
                  <c:v>2.2777777777777777</c:v>
                </c:pt>
                <c:pt idx="329">
                  <c:v>2.2847222222222223</c:v>
                </c:pt>
                <c:pt idx="330">
                  <c:v>2.2916666666666665</c:v>
                </c:pt>
                <c:pt idx="331">
                  <c:v>2.2986111111111112</c:v>
                </c:pt>
                <c:pt idx="332">
                  <c:v>2.3055555555555558</c:v>
                </c:pt>
                <c:pt idx="333">
                  <c:v>2.3125</c:v>
                </c:pt>
                <c:pt idx="334">
                  <c:v>2.3194444444444442</c:v>
                </c:pt>
                <c:pt idx="335">
                  <c:v>2.3263888888888888</c:v>
                </c:pt>
                <c:pt idx="336">
                  <c:v>2.3333333333333335</c:v>
                </c:pt>
                <c:pt idx="337">
                  <c:v>2.3402777777777777</c:v>
                </c:pt>
                <c:pt idx="338">
                  <c:v>2.3472222222222223</c:v>
                </c:pt>
                <c:pt idx="339">
                  <c:v>2.3541666666666665</c:v>
                </c:pt>
                <c:pt idx="340">
                  <c:v>2.3611111111111112</c:v>
                </c:pt>
                <c:pt idx="341">
                  <c:v>2.3680555555555558</c:v>
                </c:pt>
                <c:pt idx="342">
                  <c:v>2.375</c:v>
                </c:pt>
                <c:pt idx="343">
                  <c:v>2.3819444444444442</c:v>
                </c:pt>
                <c:pt idx="344">
                  <c:v>2.3888888888888888</c:v>
                </c:pt>
                <c:pt idx="345">
                  <c:v>2.3958333333333335</c:v>
                </c:pt>
                <c:pt idx="346">
                  <c:v>2.4027777777777777</c:v>
                </c:pt>
                <c:pt idx="347">
                  <c:v>2.4097222222222223</c:v>
                </c:pt>
                <c:pt idx="348">
                  <c:v>2.4166666666666665</c:v>
                </c:pt>
                <c:pt idx="349">
                  <c:v>2.4236111111111112</c:v>
                </c:pt>
                <c:pt idx="350">
                  <c:v>2.4305555555555558</c:v>
                </c:pt>
                <c:pt idx="351">
                  <c:v>2.4375</c:v>
                </c:pt>
                <c:pt idx="352">
                  <c:v>2.4444444444444442</c:v>
                </c:pt>
                <c:pt idx="353">
                  <c:v>2.4513888888888888</c:v>
                </c:pt>
                <c:pt idx="354">
                  <c:v>2.4583333333333335</c:v>
                </c:pt>
                <c:pt idx="355">
                  <c:v>2.4652777777777777</c:v>
                </c:pt>
                <c:pt idx="356">
                  <c:v>2.4722222222222223</c:v>
                </c:pt>
                <c:pt idx="357">
                  <c:v>2.4791666666666665</c:v>
                </c:pt>
                <c:pt idx="358">
                  <c:v>2.4861111111111112</c:v>
                </c:pt>
                <c:pt idx="359">
                  <c:v>2.4930555555555558</c:v>
                </c:pt>
                <c:pt idx="360">
                  <c:v>2.5</c:v>
                </c:pt>
                <c:pt idx="361">
                  <c:v>2.5069444444444442</c:v>
                </c:pt>
                <c:pt idx="362">
                  <c:v>2.5138888888888888</c:v>
                </c:pt>
                <c:pt idx="363">
                  <c:v>2.5208333333333335</c:v>
                </c:pt>
                <c:pt idx="364">
                  <c:v>2.5277777777777777</c:v>
                </c:pt>
                <c:pt idx="365">
                  <c:v>2.5347222222222223</c:v>
                </c:pt>
                <c:pt idx="366">
                  <c:v>2.5416666666666665</c:v>
                </c:pt>
                <c:pt idx="367">
                  <c:v>2.5486111111111112</c:v>
                </c:pt>
                <c:pt idx="368">
                  <c:v>2.5555555555555558</c:v>
                </c:pt>
                <c:pt idx="369">
                  <c:v>2.5625</c:v>
                </c:pt>
                <c:pt idx="370">
                  <c:v>2.5694444444444442</c:v>
                </c:pt>
                <c:pt idx="371">
                  <c:v>2.5763888888888888</c:v>
                </c:pt>
                <c:pt idx="372">
                  <c:v>2.5833333333333335</c:v>
                </c:pt>
                <c:pt idx="373">
                  <c:v>2.5902777777777777</c:v>
                </c:pt>
                <c:pt idx="374">
                  <c:v>2.5972222222222223</c:v>
                </c:pt>
                <c:pt idx="375">
                  <c:v>2.6041666666666665</c:v>
                </c:pt>
                <c:pt idx="376">
                  <c:v>2.6111111111111112</c:v>
                </c:pt>
                <c:pt idx="377">
                  <c:v>2.6180555555555558</c:v>
                </c:pt>
                <c:pt idx="378">
                  <c:v>2.625</c:v>
                </c:pt>
                <c:pt idx="379">
                  <c:v>2.6319444444444442</c:v>
                </c:pt>
                <c:pt idx="380">
                  <c:v>2.6388888888888888</c:v>
                </c:pt>
                <c:pt idx="381">
                  <c:v>2.6458333333333335</c:v>
                </c:pt>
                <c:pt idx="382">
                  <c:v>2.6527777777777777</c:v>
                </c:pt>
                <c:pt idx="383">
                  <c:v>2.6597222222222223</c:v>
                </c:pt>
                <c:pt idx="384">
                  <c:v>2.6666666666666665</c:v>
                </c:pt>
                <c:pt idx="385">
                  <c:v>2.6736111111111112</c:v>
                </c:pt>
                <c:pt idx="386">
                  <c:v>2.6805555555555554</c:v>
                </c:pt>
                <c:pt idx="387">
                  <c:v>2.6875</c:v>
                </c:pt>
                <c:pt idx="388">
                  <c:v>2.6944444444444446</c:v>
                </c:pt>
                <c:pt idx="389">
                  <c:v>2.7013888888888888</c:v>
                </c:pt>
                <c:pt idx="390">
                  <c:v>2.7083333333333335</c:v>
                </c:pt>
                <c:pt idx="391">
                  <c:v>2.7152777777777781</c:v>
                </c:pt>
                <c:pt idx="392">
                  <c:v>2.7222222222222219</c:v>
                </c:pt>
                <c:pt idx="393">
                  <c:v>2.7291666666666665</c:v>
                </c:pt>
                <c:pt idx="394">
                  <c:v>2.7361111111111112</c:v>
                </c:pt>
                <c:pt idx="395">
                  <c:v>2.7430555555555554</c:v>
                </c:pt>
                <c:pt idx="396">
                  <c:v>2.75</c:v>
                </c:pt>
                <c:pt idx="397">
                  <c:v>2.7569444444444446</c:v>
                </c:pt>
                <c:pt idx="398">
                  <c:v>2.7638888888888888</c:v>
                </c:pt>
                <c:pt idx="399">
                  <c:v>2.7708333333333335</c:v>
                </c:pt>
                <c:pt idx="400">
                  <c:v>2.7777777777777781</c:v>
                </c:pt>
                <c:pt idx="401">
                  <c:v>2.7847222222222219</c:v>
                </c:pt>
                <c:pt idx="402">
                  <c:v>2.7916666666666665</c:v>
                </c:pt>
                <c:pt idx="403">
                  <c:v>2.7986111111111112</c:v>
                </c:pt>
                <c:pt idx="404">
                  <c:v>2.8055555555555554</c:v>
                </c:pt>
                <c:pt idx="405">
                  <c:v>2.8125</c:v>
                </c:pt>
                <c:pt idx="406">
                  <c:v>2.8194444444444446</c:v>
                </c:pt>
                <c:pt idx="407">
                  <c:v>2.8263888888888888</c:v>
                </c:pt>
                <c:pt idx="408">
                  <c:v>2.8333333333333335</c:v>
                </c:pt>
                <c:pt idx="409">
                  <c:v>2.8402777777777781</c:v>
                </c:pt>
                <c:pt idx="410">
                  <c:v>2.8472222222222219</c:v>
                </c:pt>
                <c:pt idx="411">
                  <c:v>2.8541666666666665</c:v>
                </c:pt>
                <c:pt idx="412">
                  <c:v>2.8611111111111112</c:v>
                </c:pt>
                <c:pt idx="413">
                  <c:v>2.8680555555555554</c:v>
                </c:pt>
                <c:pt idx="414">
                  <c:v>2.875</c:v>
                </c:pt>
                <c:pt idx="415">
                  <c:v>2.8819444444444446</c:v>
                </c:pt>
                <c:pt idx="416">
                  <c:v>2.8888888888888888</c:v>
                </c:pt>
                <c:pt idx="417">
                  <c:v>2.8958333333333335</c:v>
                </c:pt>
                <c:pt idx="418">
                  <c:v>2.9027777777777781</c:v>
                </c:pt>
                <c:pt idx="419">
                  <c:v>2.9097222222222219</c:v>
                </c:pt>
                <c:pt idx="420">
                  <c:v>2.9166666666666665</c:v>
                </c:pt>
                <c:pt idx="421">
                  <c:v>2.9236111111111112</c:v>
                </c:pt>
                <c:pt idx="422">
                  <c:v>2.9305555555555554</c:v>
                </c:pt>
                <c:pt idx="423">
                  <c:v>2.9375</c:v>
                </c:pt>
                <c:pt idx="424">
                  <c:v>2.9444444444444446</c:v>
                </c:pt>
                <c:pt idx="425">
                  <c:v>2.9513888888888888</c:v>
                </c:pt>
                <c:pt idx="426">
                  <c:v>2.9583333333333335</c:v>
                </c:pt>
                <c:pt idx="427">
                  <c:v>2.9652777777777781</c:v>
                </c:pt>
                <c:pt idx="428">
                  <c:v>2.9722222222222219</c:v>
                </c:pt>
                <c:pt idx="429">
                  <c:v>2.9791666666666665</c:v>
                </c:pt>
                <c:pt idx="430">
                  <c:v>2.9861111111111112</c:v>
                </c:pt>
                <c:pt idx="431">
                  <c:v>2.9930555555555554</c:v>
                </c:pt>
                <c:pt idx="432">
                  <c:v>3</c:v>
                </c:pt>
                <c:pt idx="433">
                  <c:v>3.0069444444444446</c:v>
                </c:pt>
                <c:pt idx="434">
                  <c:v>3.0138888888888888</c:v>
                </c:pt>
                <c:pt idx="435">
                  <c:v>3.0208333333333335</c:v>
                </c:pt>
                <c:pt idx="436">
                  <c:v>3.0277777777777781</c:v>
                </c:pt>
                <c:pt idx="437">
                  <c:v>3.0347222222222219</c:v>
                </c:pt>
                <c:pt idx="438">
                  <c:v>3.0416666666666665</c:v>
                </c:pt>
                <c:pt idx="439">
                  <c:v>3.0486111111111112</c:v>
                </c:pt>
                <c:pt idx="440">
                  <c:v>3.0555555555555554</c:v>
                </c:pt>
                <c:pt idx="441">
                  <c:v>3.0625</c:v>
                </c:pt>
                <c:pt idx="442">
                  <c:v>3.0694444444444446</c:v>
                </c:pt>
                <c:pt idx="443">
                  <c:v>3.0763888888888888</c:v>
                </c:pt>
                <c:pt idx="444">
                  <c:v>3.0833333333333335</c:v>
                </c:pt>
                <c:pt idx="445">
                  <c:v>3.0902777777777781</c:v>
                </c:pt>
                <c:pt idx="446">
                  <c:v>3.0972222222222219</c:v>
                </c:pt>
                <c:pt idx="447">
                  <c:v>3.1041666666666665</c:v>
                </c:pt>
                <c:pt idx="448">
                  <c:v>3.1111111111111112</c:v>
                </c:pt>
                <c:pt idx="449">
                  <c:v>3.1180555555555554</c:v>
                </c:pt>
                <c:pt idx="450">
                  <c:v>3.125</c:v>
                </c:pt>
                <c:pt idx="451">
                  <c:v>3.1319444444444446</c:v>
                </c:pt>
                <c:pt idx="452">
                  <c:v>3.1388888888888888</c:v>
                </c:pt>
                <c:pt idx="453">
                  <c:v>3.1458333333333335</c:v>
                </c:pt>
                <c:pt idx="454">
                  <c:v>3.1527777777777781</c:v>
                </c:pt>
                <c:pt idx="455">
                  <c:v>3.1597222222222219</c:v>
                </c:pt>
                <c:pt idx="456">
                  <c:v>3.1666666666666665</c:v>
                </c:pt>
                <c:pt idx="457">
                  <c:v>3.1736111111111112</c:v>
                </c:pt>
                <c:pt idx="458">
                  <c:v>3.1805555555555554</c:v>
                </c:pt>
                <c:pt idx="459">
                  <c:v>3.1875</c:v>
                </c:pt>
                <c:pt idx="460">
                  <c:v>3.1944444444444446</c:v>
                </c:pt>
                <c:pt idx="461">
                  <c:v>3.2013888888888888</c:v>
                </c:pt>
                <c:pt idx="462">
                  <c:v>3.2083333333333335</c:v>
                </c:pt>
                <c:pt idx="463">
                  <c:v>3.2152777777777781</c:v>
                </c:pt>
                <c:pt idx="464">
                  <c:v>3.2222222222222219</c:v>
                </c:pt>
                <c:pt idx="465">
                  <c:v>3.2291666666666665</c:v>
                </c:pt>
                <c:pt idx="466">
                  <c:v>3.2361111111111112</c:v>
                </c:pt>
                <c:pt idx="467">
                  <c:v>3.2430555555555554</c:v>
                </c:pt>
                <c:pt idx="468">
                  <c:v>3.25</c:v>
                </c:pt>
                <c:pt idx="469">
                  <c:v>3.2569444444444446</c:v>
                </c:pt>
                <c:pt idx="470">
                  <c:v>3.2638888888888888</c:v>
                </c:pt>
                <c:pt idx="471">
                  <c:v>3.2708333333333335</c:v>
                </c:pt>
                <c:pt idx="472">
                  <c:v>3.2777777777777781</c:v>
                </c:pt>
                <c:pt idx="473">
                  <c:v>3.2847222222222219</c:v>
                </c:pt>
                <c:pt idx="474">
                  <c:v>3.2916666666666665</c:v>
                </c:pt>
                <c:pt idx="475">
                  <c:v>3.2986111111111112</c:v>
                </c:pt>
                <c:pt idx="476">
                  <c:v>3.3055555555555554</c:v>
                </c:pt>
                <c:pt idx="477">
                  <c:v>3.3125</c:v>
                </c:pt>
                <c:pt idx="478">
                  <c:v>3.3194444444444446</c:v>
                </c:pt>
                <c:pt idx="479">
                  <c:v>3.3263888888888888</c:v>
                </c:pt>
                <c:pt idx="480">
                  <c:v>3.3333333333333335</c:v>
                </c:pt>
                <c:pt idx="481">
                  <c:v>3.3402777777777781</c:v>
                </c:pt>
                <c:pt idx="482">
                  <c:v>3.3472222222222219</c:v>
                </c:pt>
                <c:pt idx="483">
                  <c:v>3.3541666666666665</c:v>
                </c:pt>
                <c:pt idx="484">
                  <c:v>3.3611111111111112</c:v>
                </c:pt>
                <c:pt idx="485">
                  <c:v>3.3680555555555554</c:v>
                </c:pt>
                <c:pt idx="486">
                  <c:v>3.375</c:v>
                </c:pt>
                <c:pt idx="487">
                  <c:v>3.3819444444444446</c:v>
                </c:pt>
                <c:pt idx="488">
                  <c:v>3.3888888888888888</c:v>
                </c:pt>
                <c:pt idx="489">
                  <c:v>3.3958333333333335</c:v>
                </c:pt>
                <c:pt idx="490">
                  <c:v>3.4027777777777781</c:v>
                </c:pt>
                <c:pt idx="491">
                  <c:v>3.4097222222222219</c:v>
                </c:pt>
                <c:pt idx="492">
                  <c:v>3.4166666666666665</c:v>
                </c:pt>
                <c:pt idx="493">
                  <c:v>3.4236111111111112</c:v>
                </c:pt>
                <c:pt idx="494">
                  <c:v>3.4305555555555554</c:v>
                </c:pt>
                <c:pt idx="495">
                  <c:v>3.4375</c:v>
                </c:pt>
                <c:pt idx="496">
                  <c:v>3.4444444444444446</c:v>
                </c:pt>
                <c:pt idx="497">
                  <c:v>3.4513888888888888</c:v>
                </c:pt>
                <c:pt idx="498">
                  <c:v>3.4583333333333335</c:v>
                </c:pt>
                <c:pt idx="499">
                  <c:v>3.4652777777777781</c:v>
                </c:pt>
                <c:pt idx="500">
                  <c:v>3.4722222222222219</c:v>
                </c:pt>
                <c:pt idx="501">
                  <c:v>3.4791666666666665</c:v>
                </c:pt>
                <c:pt idx="502">
                  <c:v>3.4861111111111112</c:v>
                </c:pt>
                <c:pt idx="503">
                  <c:v>3.4930555555555554</c:v>
                </c:pt>
                <c:pt idx="504">
                  <c:v>3.5</c:v>
                </c:pt>
                <c:pt idx="505">
                  <c:v>3.5069444444444446</c:v>
                </c:pt>
                <c:pt idx="506">
                  <c:v>3.5138888888888888</c:v>
                </c:pt>
                <c:pt idx="507">
                  <c:v>3.5208333333333335</c:v>
                </c:pt>
                <c:pt idx="508">
                  <c:v>3.5277777777777781</c:v>
                </c:pt>
                <c:pt idx="509">
                  <c:v>3.5347222222222219</c:v>
                </c:pt>
                <c:pt idx="510">
                  <c:v>3.5416666666666665</c:v>
                </c:pt>
                <c:pt idx="511">
                  <c:v>3.5486111111111112</c:v>
                </c:pt>
                <c:pt idx="512">
                  <c:v>3.5555555555555554</c:v>
                </c:pt>
                <c:pt idx="513">
                  <c:v>3.5625</c:v>
                </c:pt>
                <c:pt idx="514">
                  <c:v>3.5694444444444446</c:v>
                </c:pt>
                <c:pt idx="515">
                  <c:v>3.5763888888888888</c:v>
                </c:pt>
                <c:pt idx="516">
                  <c:v>3.5833333333333335</c:v>
                </c:pt>
                <c:pt idx="517">
                  <c:v>3.5902777777777781</c:v>
                </c:pt>
                <c:pt idx="518">
                  <c:v>3.5972222222222219</c:v>
                </c:pt>
                <c:pt idx="519">
                  <c:v>3.6041666666666665</c:v>
                </c:pt>
                <c:pt idx="520">
                  <c:v>3.6111111111111112</c:v>
                </c:pt>
                <c:pt idx="521">
                  <c:v>3.6180555555555554</c:v>
                </c:pt>
                <c:pt idx="522">
                  <c:v>3.625</c:v>
                </c:pt>
                <c:pt idx="523">
                  <c:v>3.6319444444444446</c:v>
                </c:pt>
                <c:pt idx="524">
                  <c:v>3.6388888888888888</c:v>
                </c:pt>
                <c:pt idx="525">
                  <c:v>3.6458333333333335</c:v>
                </c:pt>
                <c:pt idx="526">
                  <c:v>3.6527777777777781</c:v>
                </c:pt>
                <c:pt idx="527">
                  <c:v>3.6597222222222219</c:v>
                </c:pt>
                <c:pt idx="528">
                  <c:v>3.6666666666666665</c:v>
                </c:pt>
                <c:pt idx="529">
                  <c:v>3.6736111111111112</c:v>
                </c:pt>
                <c:pt idx="530">
                  <c:v>3.6805555555555554</c:v>
                </c:pt>
                <c:pt idx="531">
                  <c:v>3.6875</c:v>
                </c:pt>
                <c:pt idx="532">
                  <c:v>3.6944444444444446</c:v>
                </c:pt>
                <c:pt idx="533">
                  <c:v>3.7013888888888888</c:v>
                </c:pt>
                <c:pt idx="534">
                  <c:v>3.7083333333333335</c:v>
                </c:pt>
                <c:pt idx="535">
                  <c:v>3.7152777777777781</c:v>
                </c:pt>
                <c:pt idx="536">
                  <c:v>3.7222222222222219</c:v>
                </c:pt>
                <c:pt idx="537">
                  <c:v>3.7291666666666665</c:v>
                </c:pt>
                <c:pt idx="538">
                  <c:v>3.7361111111111112</c:v>
                </c:pt>
                <c:pt idx="539">
                  <c:v>3.7430555555555554</c:v>
                </c:pt>
                <c:pt idx="540">
                  <c:v>3.75</c:v>
                </c:pt>
                <c:pt idx="541">
                  <c:v>3.7569444444444446</c:v>
                </c:pt>
                <c:pt idx="542">
                  <c:v>3.7638888888888888</c:v>
                </c:pt>
                <c:pt idx="543">
                  <c:v>3.7708333333333335</c:v>
                </c:pt>
                <c:pt idx="544">
                  <c:v>3.7777777777777781</c:v>
                </c:pt>
                <c:pt idx="545">
                  <c:v>3.7847222222222219</c:v>
                </c:pt>
                <c:pt idx="546">
                  <c:v>3.7916666666666665</c:v>
                </c:pt>
                <c:pt idx="547">
                  <c:v>3.7986111111111112</c:v>
                </c:pt>
                <c:pt idx="548">
                  <c:v>3.8055555555555554</c:v>
                </c:pt>
                <c:pt idx="549">
                  <c:v>3.8125</c:v>
                </c:pt>
                <c:pt idx="550">
                  <c:v>3.8194444444444446</c:v>
                </c:pt>
                <c:pt idx="551">
                  <c:v>3.8263888888888888</c:v>
                </c:pt>
                <c:pt idx="552">
                  <c:v>3.8333333333333335</c:v>
                </c:pt>
                <c:pt idx="553">
                  <c:v>3.8402777777777781</c:v>
                </c:pt>
                <c:pt idx="554">
                  <c:v>3.8472222222222219</c:v>
                </c:pt>
                <c:pt idx="555">
                  <c:v>3.8541666666666665</c:v>
                </c:pt>
                <c:pt idx="556">
                  <c:v>3.8611111111111112</c:v>
                </c:pt>
                <c:pt idx="557">
                  <c:v>3.8680555555555554</c:v>
                </c:pt>
                <c:pt idx="558">
                  <c:v>3.875</c:v>
                </c:pt>
                <c:pt idx="559">
                  <c:v>3.8819444444444446</c:v>
                </c:pt>
                <c:pt idx="560">
                  <c:v>3.8888888888888888</c:v>
                </c:pt>
                <c:pt idx="561">
                  <c:v>3.8958333333333335</c:v>
                </c:pt>
                <c:pt idx="562">
                  <c:v>3.9027777777777781</c:v>
                </c:pt>
                <c:pt idx="563">
                  <c:v>3.9097222222222219</c:v>
                </c:pt>
                <c:pt idx="564">
                  <c:v>3.9166666666666665</c:v>
                </c:pt>
                <c:pt idx="565">
                  <c:v>3.9236111111111112</c:v>
                </c:pt>
                <c:pt idx="566">
                  <c:v>3.9305555555555554</c:v>
                </c:pt>
                <c:pt idx="567">
                  <c:v>3.9375</c:v>
                </c:pt>
                <c:pt idx="568">
                  <c:v>3.9444444444444446</c:v>
                </c:pt>
                <c:pt idx="569">
                  <c:v>3.9513888888888888</c:v>
                </c:pt>
                <c:pt idx="570">
                  <c:v>3.9583333333333335</c:v>
                </c:pt>
                <c:pt idx="571">
                  <c:v>3.9652777777777781</c:v>
                </c:pt>
                <c:pt idx="572">
                  <c:v>3.9722222222222219</c:v>
                </c:pt>
                <c:pt idx="573">
                  <c:v>3.9791666666666665</c:v>
                </c:pt>
                <c:pt idx="574">
                  <c:v>3.9861111111111112</c:v>
                </c:pt>
                <c:pt idx="575">
                  <c:v>3.9930555555555554</c:v>
                </c:pt>
                <c:pt idx="576">
                  <c:v>4</c:v>
                </c:pt>
                <c:pt idx="577">
                  <c:v>4.0069444444444446</c:v>
                </c:pt>
                <c:pt idx="578">
                  <c:v>4.0138888888888884</c:v>
                </c:pt>
                <c:pt idx="579">
                  <c:v>4.020833333333333</c:v>
                </c:pt>
                <c:pt idx="580">
                  <c:v>4.0277777777777777</c:v>
                </c:pt>
                <c:pt idx="581">
                  <c:v>4.0347222222222223</c:v>
                </c:pt>
                <c:pt idx="582">
                  <c:v>4.041666666666667</c:v>
                </c:pt>
                <c:pt idx="583">
                  <c:v>4.0486111111111116</c:v>
                </c:pt>
                <c:pt idx="584">
                  <c:v>4.0555555555555554</c:v>
                </c:pt>
                <c:pt idx="585">
                  <c:v>4.0625</c:v>
                </c:pt>
                <c:pt idx="586">
                  <c:v>4.0694444444444446</c:v>
                </c:pt>
                <c:pt idx="587">
                  <c:v>4.0763888888888884</c:v>
                </c:pt>
                <c:pt idx="588">
                  <c:v>4.083333333333333</c:v>
                </c:pt>
                <c:pt idx="589">
                  <c:v>4.0902777777777777</c:v>
                </c:pt>
                <c:pt idx="590">
                  <c:v>4.0972222222222223</c:v>
                </c:pt>
                <c:pt idx="591">
                  <c:v>4.104166666666667</c:v>
                </c:pt>
                <c:pt idx="592">
                  <c:v>4.1111111111111116</c:v>
                </c:pt>
                <c:pt idx="593">
                  <c:v>4.1180555555555554</c:v>
                </c:pt>
                <c:pt idx="594">
                  <c:v>4.125</c:v>
                </c:pt>
                <c:pt idx="595">
                  <c:v>4.1319444444444446</c:v>
                </c:pt>
                <c:pt idx="596">
                  <c:v>4.1388888888888884</c:v>
                </c:pt>
                <c:pt idx="597">
                  <c:v>4.145833333333333</c:v>
                </c:pt>
                <c:pt idx="598">
                  <c:v>4.1527777777777777</c:v>
                </c:pt>
                <c:pt idx="599">
                  <c:v>4.1597222222222223</c:v>
                </c:pt>
                <c:pt idx="600">
                  <c:v>4.166666666666667</c:v>
                </c:pt>
                <c:pt idx="601">
                  <c:v>4.1736111111111116</c:v>
                </c:pt>
                <c:pt idx="602">
                  <c:v>4.1805555555555554</c:v>
                </c:pt>
                <c:pt idx="603">
                  <c:v>4.1875</c:v>
                </c:pt>
                <c:pt idx="604">
                  <c:v>4.1944444444444446</c:v>
                </c:pt>
                <c:pt idx="605">
                  <c:v>4.2013888888888884</c:v>
                </c:pt>
                <c:pt idx="606">
                  <c:v>4.208333333333333</c:v>
                </c:pt>
                <c:pt idx="607">
                  <c:v>4.2152777777777777</c:v>
                </c:pt>
                <c:pt idx="608">
                  <c:v>4.2222222222222223</c:v>
                </c:pt>
                <c:pt idx="609">
                  <c:v>4.229166666666667</c:v>
                </c:pt>
                <c:pt idx="610">
                  <c:v>4.2361111111111116</c:v>
                </c:pt>
                <c:pt idx="611">
                  <c:v>4.2430555555555554</c:v>
                </c:pt>
                <c:pt idx="612">
                  <c:v>4.25</c:v>
                </c:pt>
                <c:pt idx="613">
                  <c:v>4.2569444444444446</c:v>
                </c:pt>
                <c:pt idx="614">
                  <c:v>4.2638888888888884</c:v>
                </c:pt>
                <c:pt idx="615">
                  <c:v>4.270833333333333</c:v>
                </c:pt>
                <c:pt idx="616">
                  <c:v>4.2777777777777777</c:v>
                </c:pt>
                <c:pt idx="617">
                  <c:v>4.2847222222222223</c:v>
                </c:pt>
                <c:pt idx="618">
                  <c:v>4.291666666666667</c:v>
                </c:pt>
                <c:pt idx="619">
                  <c:v>4.2986111111111116</c:v>
                </c:pt>
                <c:pt idx="620">
                  <c:v>4.3055555555555554</c:v>
                </c:pt>
                <c:pt idx="621">
                  <c:v>4.3125</c:v>
                </c:pt>
                <c:pt idx="622">
                  <c:v>4.3194444444444446</c:v>
                </c:pt>
                <c:pt idx="623">
                  <c:v>4.3263888888888884</c:v>
                </c:pt>
                <c:pt idx="624">
                  <c:v>4.333333333333333</c:v>
                </c:pt>
                <c:pt idx="625">
                  <c:v>4.3402777777777777</c:v>
                </c:pt>
                <c:pt idx="626">
                  <c:v>4.3472222222222223</c:v>
                </c:pt>
                <c:pt idx="627">
                  <c:v>4.354166666666667</c:v>
                </c:pt>
                <c:pt idx="628">
                  <c:v>4.3611111111111116</c:v>
                </c:pt>
                <c:pt idx="629">
                  <c:v>4.3680555555555554</c:v>
                </c:pt>
                <c:pt idx="630">
                  <c:v>4.375</c:v>
                </c:pt>
                <c:pt idx="631">
                  <c:v>4.3819444444444446</c:v>
                </c:pt>
                <c:pt idx="632">
                  <c:v>4.3888888888888884</c:v>
                </c:pt>
                <c:pt idx="633">
                  <c:v>4.395833333333333</c:v>
                </c:pt>
                <c:pt idx="634">
                  <c:v>4.4027777777777777</c:v>
                </c:pt>
                <c:pt idx="635">
                  <c:v>4.4097222222222223</c:v>
                </c:pt>
                <c:pt idx="636">
                  <c:v>4.416666666666667</c:v>
                </c:pt>
                <c:pt idx="637">
                  <c:v>4.4236111111111116</c:v>
                </c:pt>
                <c:pt idx="638">
                  <c:v>4.4305555555555554</c:v>
                </c:pt>
                <c:pt idx="639">
                  <c:v>4.4375</c:v>
                </c:pt>
                <c:pt idx="640">
                  <c:v>4.4444444444444446</c:v>
                </c:pt>
                <c:pt idx="641">
                  <c:v>4.4513888888888884</c:v>
                </c:pt>
                <c:pt idx="642">
                  <c:v>4.458333333333333</c:v>
                </c:pt>
                <c:pt idx="643">
                  <c:v>4.4652777777777777</c:v>
                </c:pt>
                <c:pt idx="644">
                  <c:v>4.4722222222222223</c:v>
                </c:pt>
                <c:pt idx="645">
                  <c:v>4.479166666666667</c:v>
                </c:pt>
                <c:pt idx="646">
                  <c:v>4.4861111111111116</c:v>
                </c:pt>
                <c:pt idx="647">
                  <c:v>4.4930555555555554</c:v>
                </c:pt>
                <c:pt idx="648">
                  <c:v>4.5</c:v>
                </c:pt>
                <c:pt idx="649">
                  <c:v>4.5069444444444446</c:v>
                </c:pt>
                <c:pt idx="650">
                  <c:v>4.5138888888888884</c:v>
                </c:pt>
                <c:pt idx="651">
                  <c:v>4.520833333333333</c:v>
                </c:pt>
                <c:pt idx="652">
                  <c:v>4.5277777777777777</c:v>
                </c:pt>
                <c:pt idx="653">
                  <c:v>4.5347222222222223</c:v>
                </c:pt>
                <c:pt idx="654">
                  <c:v>4.541666666666667</c:v>
                </c:pt>
                <c:pt idx="655">
                  <c:v>4.5486111111111116</c:v>
                </c:pt>
                <c:pt idx="656">
                  <c:v>4.5555555555555554</c:v>
                </c:pt>
                <c:pt idx="657">
                  <c:v>4.5625</c:v>
                </c:pt>
                <c:pt idx="658">
                  <c:v>4.5694444444444446</c:v>
                </c:pt>
                <c:pt idx="659">
                  <c:v>4.5763888888888884</c:v>
                </c:pt>
                <c:pt idx="660">
                  <c:v>4.583333333333333</c:v>
                </c:pt>
                <c:pt idx="661">
                  <c:v>4.5902777777777777</c:v>
                </c:pt>
                <c:pt idx="662">
                  <c:v>4.5972222222222223</c:v>
                </c:pt>
                <c:pt idx="663">
                  <c:v>4.604166666666667</c:v>
                </c:pt>
                <c:pt idx="664">
                  <c:v>4.6111111111111116</c:v>
                </c:pt>
                <c:pt idx="665">
                  <c:v>4.6180555555555554</c:v>
                </c:pt>
                <c:pt idx="666">
                  <c:v>4.625</c:v>
                </c:pt>
                <c:pt idx="667">
                  <c:v>4.6319444444444446</c:v>
                </c:pt>
                <c:pt idx="668">
                  <c:v>4.6388888888888884</c:v>
                </c:pt>
                <c:pt idx="669">
                  <c:v>4.645833333333333</c:v>
                </c:pt>
                <c:pt idx="670">
                  <c:v>4.6527777777777777</c:v>
                </c:pt>
                <c:pt idx="671">
                  <c:v>4.6597222222222223</c:v>
                </c:pt>
                <c:pt idx="672">
                  <c:v>4.666666666666667</c:v>
                </c:pt>
                <c:pt idx="673">
                  <c:v>4.6736111111111116</c:v>
                </c:pt>
                <c:pt idx="674">
                  <c:v>4.6805555555555554</c:v>
                </c:pt>
                <c:pt idx="675">
                  <c:v>4.6875</c:v>
                </c:pt>
                <c:pt idx="676">
                  <c:v>4.6944444444444446</c:v>
                </c:pt>
                <c:pt idx="677">
                  <c:v>4.7013888888888884</c:v>
                </c:pt>
                <c:pt idx="678">
                  <c:v>4.708333333333333</c:v>
                </c:pt>
                <c:pt idx="679">
                  <c:v>4.7152777777777777</c:v>
                </c:pt>
                <c:pt idx="680">
                  <c:v>4.7222222222222223</c:v>
                </c:pt>
                <c:pt idx="681">
                  <c:v>4.729166666666667</c:v>
                </c:pt>
                <c:pt idx="682">
                  <c:v>4.7361111111111116</c:v>
                </c:pt>
                <c:pt idx="683">
                  <c:v>4.7430555555555554</c:v>
                </c:pt>
                <c:pt idx="684">
                  <c:v>4.75</c:v>
                </c:pt>
                <c:pt idx="685">
                  <c:v>4.7569444444444446</c:v>
                </c:pt>
                <c:pt idx="686">
                  <c:v>4.7638888888888884</c:v>
                </c:pt>
                <c:pt idx="687">
                  <c:v>4.770833333333333</c:v>
                </c:pt>
                <c:pt idx="688">
                  <c:v>4.7777777777777777</c:v>
                </c:pt>
                <c:pt idx="689">
                  <c:v>4.7847222222222223</c:v>
                </c:pt>
                <c:pt idx="690">
                  <c:v>4.791666666666667</c:v>
                </c:pt>
                <c:pt idx="691">
                  <c:v>4.7986111111111116</c:v>
                </c:pt>
                <c:pt idx="692">
                  <c:v>4.8055555555555554</c:v>
                </c:pt>
                <c:pt idx="693">
                  <c:v>4.8125</c:v>
                </c:pt>
                <c:pt idx="694">
                  <c:v>4.8194444444444446</c:v>
                </c:pt>
                <c:pt idx="695">
                  <c:v>4.8263888888888884</c:v>
                </c:pt>
                <c:pt idx="696">
                  <c:v>4.833333333333333</c:v>
                </c:pt>
                <c:pt idx="697">
                  <c:v>4.8402777777777777</c:v>
                </c:pt>
                <c:pt idx="698">
                  <c:v>4.8472222222222223</c:v>
                </c:pt>
                <c:pt idx="699">
                  <c:v>4.854166666666667</c:v>
                </c:pt>
                <c:pt idx="700">
                  <c:v>4.8611111111111116</c:v>
                </c:pt>
                <c:pt idx="701">
                  <c:v>4.8680555555555554</c:v>
                </c:pt>
                <c:pt idx="702">
                  <c:v>4.875</c:v>
                </c:pt>
                <c:pt idx="703">
                  <c:v>4.8819444444444446</c:v>
                </c:pt>
                <c:pt idx="704">
                  <c:v>4.8888888888888884</c:v>
                </c:pt>
                <c:pt idx="705">
                  <c:v>4.895833333333333</c:v>
                </c:pt>
                <c:pt idx="706">
                  <c:v>4.9027777777777777</c:v>
                </c:pt>
                <c:pt idx="707">
                  <c:v>4.9097222222222223</c:v>
                </c:pt>
                <c:pt idx="708">
                  <c:v>4.916666666666667</c:v>
                </c:pt>
                <c:pt idx="709">
                  <c:v>4.9236111111111116</c:v>
                </c:pt>
                <c:pt idx="710">
                  <c:v>4.9305555555555554</c:v>
                </c:pt>
                <c:pt idx="711">
                  <c:v>4.9375</c:v>
                </c:pt>
                <c:pt idx="712">
                  <c:v>4.9444444444444446</c:v>
                </c:pt>
                <c:pt idx="713">
                  <c:v>4.9513888888888884</c:v>
                </c:pt>
                <c:pt idx="714">
                  <c:v>4.958333333333333</c:v>
                </c:pt>
                <c:pt idx="715">
                  <c:v>4.9652777777777777</c:v>
                </c:pt>
                <c:pt idx="716">
                  <c:v>4.9722222222222223</c:v>
                </c:pt>
                <c:pt idx="717">
                  <c:v>4.979166666666667</c:v>
                </c:pt>
                <c:pt idx="718">
                  <c:v>4.9861111111111116</c:v>
                </c:pt>
                <c:pt idx="719">
                  <c:v>4.9930555555555554</c:v>
                </c:pt>
                <c:pt idx="720">
                  <c:v>5</c:v>
                </c:pt>
                <c:pt idx="721">
                  <c:v>5.0069444444444446</c:v>
                </c:pt>
                <c:pt idx="722">
                  <c:v>5.0138888888888884</c:v>
                </c:pt>
                <c:pt idx="723">
                  <c:v>5.020833333333333</c:v>
                </c:pt>
                <c:pt idx="724">
                  <c:v>5.0277777777777777</c:v>
                </c:pt>
                <c:pt idx="725">
                  <c:v>5.0347222222222223</c:v>
                </c:pt>
                <c:pt idx="726">
                  <c:v>5.041666666666667</c:v>
                </c:pt>
                <c:pt idx="727">
                  <c:v>5.0486111111111116</c:v>
                </c:pt>
                <c:pt idx="728">
                  <c:v>5.0555555555555554</c:v>
                </c:pt>
                <c:pt idx="729">
                  <c:v>5.0625</c:v>
                </c:pt>
                <c:pt idx="730">
                  <c:v>5.0694444444444446</c:v>
                </c:pt>
                <c:pt idx="731">
                  <c:v>5.0763888888888884</c:v>
                </c:pt>
                <c:pt idx="732">
                  <c:v>5.083333333333333</c:v>
                </c:pt>
                <c:pt idx="733">
                  <c:v>5.0902777777777777</c:v>
                </c:pt>
                <c:pt idx="734">
                  <c:v>5.0972222222222223</c:v>
                </c:pt>
                <c:pt idx="735">
                  <c:v>5.104166666666667</c:v>
                </c:pt>
                <c:pt idx="736">
                  <c:v>5.1111111111111116</c:v>
                </c:pt>
                <c:pt idx="737">
                  <c:v>5.1180555555555554</c:v>
                </c:pt>
                <c:pt idx="738">
                  <c:v>5.125</c:v>
                </c:pt>
                <c:pt idx="739">
                  <c:v>5.1319444444444446</c:v>
                </c:pt>
                <c:pt idx="740">
                  <c:v>5.1388888888888884</c:v>
                </c:pt>
                <c:pt idx="741">
                  <c:v>5.145833333333333</c:v>
                </c:pt>
                <c:pt idx="742">
                  <c:v>5.1527777777777777</c:v>
                </c:pt>
                <c:pt idx="743">
                  <c:v>5.1597222222222223</c:v>
                </c:pt>
                <c:pt idx="744">
                  <c:v>5.166666666666667</c:v>
                </c:pt>
                <c:pt idx="745">
                  <c:v>5.1736111111111116</c:v>
                </c:pt>
                <c:pt idx="746">
                  <c:v>5.1805555555555554</c:v>
                </c:pt>
                <c:pt idx="747">
                  <c:v>5.1875</c:v>
                </c:pt>
                <c:pt idx="748">
                  <c:v>5.1944444444444446</c:v>
                </c:pt>
                <c:pt idx="749">
                  <c:v>5.2013888888888884</c:v>
                </c:pt>
                <c:pt idx="750">
                  <c:v>5.208333333333333</c:v>
                </c:pt>
                <c:pt idx="751">
                  <c:v>5.2152777777777777</c:v>
                </c:pt>
                <c:pt idx="752">
                  <c:v>5.2222222222222223</c:v>
                </c:pt>
                <c:pt idx="753">
                  <c:v>5.229166666666667</c:v>
                </c:pt>
                <c:pt idx="754">
                  <c:v>5.2361111111111116</c:v>
                </c:pt>
                <c:pt idx="755">
                  <c:v>5.2430555555555554</c:v>
                </c:pt>
                <c:pt idx="756">
                  <c:v>5.25</c:v>
                </c:pt>
                <c:pt idx="757">
                  <c:v>5.2569444444444446</c:v>
                </c:pt>
                <c:pt idx="758">
                  <c:v>5.2638888888888884</c:v>
                </c:pt>
                <c:pt idx="759">
                  <c:v>5.270833333333333</c:v>
                </c:pt>
                <c:pt idx="760">
                  <c:v>5.2777777777777777</c:v>
                </c:pt>
                <c:pt idx="761">
                  <c:v>5.2847222222222223</c:v>
                </c:pt>
                <c:pt idx="762">
                  <c:v>5.291666666666667</c:v>
                </c:pt>
                <c:pt idx="763">
                  <c:v>5.2986111111111116</c:v>
                </c:pt>
                <c:pt idx="764">
                  <c:v>5.3055555555555554</c:v>
                </c:pt>
                <c:pt idx="765">
                  <c:v>5.3125</c:v>
                </c:pt>
                <c:pt idx="766">
                  <c:v>5.3194444444444446</c:v>
                </c:pt>
                <c:pt idx="767">
                  <c:v>5.3263888888888884</c:v>
                </c:pt>
                <c:pt idx="768">
                  <c:v>5.333333333333333</c:v>
                </c:pt>
                <c:pt idx="769">
                  <c:v>5.3402777777777777</c:v>
                </c:pt>
                <c:pt idx="770">
                  <c:v>5.3472222222222223</c:v>
                </c:pt>
                <c:pt idx="771">
                  <c:v>5.354166666666667</c:v>
                </c:pt>
                <c:pt idx="772">
                  <c:v>5.3611111111111107</c:v>
                </c:pt>
                <c:pt idx="773">
                  <c:v>5.3680555555555562</c:v>
                </c:pt>
                <c:pt idx="774">
                  <c:v>5.375</c:v>
                </c:pt>
                <c:pt idx="775">
                  <c:v>5.3819444444444438</c:v>
                </c:pt>
                <c:pt idx="776">
                  <c:v>5.3888888888888893</c:v>
                </c:pt>
                <c:pt idx="777">
                  <c:v>5.395833333333333</c:v>
                </c:pt>
                <c:pt idx="778">
                  <c:v>5.4027777777777777</c:v>
                </c:pt>
                <c:pt idx="779">
                  <c:v>5.4097222222222223</c:v>
                </c:pt>
                <c:pt idx="780">
                  <c:v>5.416666666666667</c:v>
                </c:pt>
                <c:pt idx="781">
                  <c:v>5.4236111111111107</c:v>
                </c:pt>
                <c:pt idx="782">
                  <c:v>5.4305555555555562</c:v>
                </c:pt>
                <c:pt idx="783">
                  <c:v>5.4375</c:v>
                </c:pt>
                <c:pt idx="784">
                  <c:v>5.4444444444444438</c:v>
                </c:pt>
                <c:pt idx="785">
                  <c:v>5.4513888888888893</c:v>
                </c:pt>
                <c:pt idx="786">
                  <c:v>5.458333333333333</c:v>
                </c:pt>
                <c:pt idx="787">
                  <c:v>5.4652777777777777</c:v>
                </c:pt>
                <c:pt idx="788">
                  <c:v>5.4722222222222223</c:v>
                </c:pt>
                <c:pt idx="789">
                  <c:v>5.479166666666667</c:v>
                </c:pt>
                <c:pt idx="790">
                  <c:v>5.4861111111111107</c:v>
                </c:pt>
                <c:pt idx="791">
                  <c:v>5.4930555555555562</c:v>
                </c:pt>
                <c:pt idx="792">
                  <c:v>5.5</c:v>
                </c:pt>
                <c:pt idx="793">
                  <c:v>5.5069444444444438</c:v>
                </c:pt>
                <c:pt idx="794">
                  <c:v>5.5138888888888893</c:v>
                </c:pt>
                <c:pt idx="795">
                  <c:v>5.520833333333333</c:v>
                </c:pt>
                <c:pt idx="796">
                  <c:v>5.5277777777777777</c:v>
                </c:pt>
                <c:pt idx="797">
                  <c:v>5.5347222222222223</c:v>
                </c:pt>
                <c:pt idx="798">
                  <c:v>5.541666666666667</c:v>
                </c:pt>
                <c:pt idx="799">
                  <c:v>5.5486111111111107</c:v>
                </c:pt>
                <c:pt idx="800">
                  <c:v>5.5555555555555562</c:v>
                </c:pt>
                <c:pt idx="801">
                  <c:v>5.5625</c:v>
                </c:pt>
                <c:pt idx="802">
                  <c:v>5.5694444444444438</c:v>
                </c:pt>
                <c:pt idx="803">
                  <c:v>5.5763888888888893</c:v>
                </c:pt>
                <c:pt idx="804">
                  <c:v>5.583333333333333</c:v>
                </c:pt>
                <c:pt idx="805">
                  <c:v>5.5902777777777777</c:v>
                </c:pt>
                <c:pt idx="806">
                  <c:v>5.5972222222222223</c:v>
                </c:pt>
                <c:pt idx="807">
                  <c:v>5.604166666666667</c:v>
                </c:pt>
                <c:pt idx="808">
                  <c:v>5.6111111111111107</c:v>
                </c:pt>
                <c:pt idx="809">
                  <c:v>5.6180555555555562</c:v>
                </c:pt>
                <c:pt idx="810">
                  <c:v>5.625</c:v>
                </c:pt>
                <c:pt idx="811">
                  <c:v>5.6319444444444438</c:v>
                </c:pt>
                <c:pt idx="812">
                  <c:v>5.6388888888888893</c:v>
                </c:pt>
                <c:pt idx="813">
                  <c:v>5.645833333333333</c:v>
                </c:pt>
                <c:pt idx="814">
                  <c:v>5.6527777777777777</c:v>
                </c:pt>
                <c:pt idx="815">
                  <c:v>5.6597222222222223</c:v>
                </c:pt>
                <c:pt idx="816">
                  <c:v>5.666666666666667</c:v>
                </c:pt>
                <c:pt idx="817">
                  <c:v>5.6736111111111107</c:v>
                </c:pt>
                <c:pt idx="818">
                  <c:v>5.6805555555555562</c:v>
                </c:pt>
                <c:pt idx="819">
                  <c:v>5.6875</c:v>
                </c:pt>
                <c:pt idx="820">
                  <c:v>5.6944444444444438</c:v>
                </c:pt>
                <c:pt idx="821">
                  <c:v>5.7013888888888893</c:v>
                </c:pt>
                <c:pt idx="822">
                  <c:v>5.708333333333333</c:v>
                </c:pt>
                <c:pt idx="823">
                  <c:v>5.7152777777777777</c:v>
                </c:pt>
                <c:pt idx="824">
                  <c:v>5.7222222222222223</c:v>
                </c:pt>
                <c:pt idx="825">
                  <c:v>5.729166666666667</c:v>
                </c:pt>
                <c:pt idx="826">
                  <c:v>5.7361111111111107</c:v>
                </c:pt>
                <c:pt idx="827">
                  <c:v>5.7430555555555562</c:v>
                </c:pt>
                <c:pt idx="828">
                  <c:v>5.75</c:v>
                </c:pt>
                <c:pt idx="829">
                  <c:v>5.7569444444444438</c:v>
                </c:pt>
                <c:pt idx="830">
                  <c:v>5.7638888888888893</c:v>
                </c:pt>
                <c:pt idx="831">
                  <c:v>5.770833333333333</c:v>
                </c:pt>
                <c:pt idx="832">
                  <c:v>5.7777777777777777</c:v>
                </c:pt>
                <c:pt idx="833">
                  <c:v>5.7847222222222223</c:v>
                </c:pt>
                <c:pt idx="834">
                  <c:v>5.791666666666667</c:v>
                </c:pt>
                <c:pt idx="835">
                  <c:v>5.7986111111111107</c:v>
                </c:pt>
                <c:pt idx="836">
                  <c:v>5.8055555555555562</c:v>
                </c:pt>
                <c:pt idx="837">
                  <c:v>5.8125</c:v>
                </c:pt>
                <c:pt idx="838">
                  <c:v>5.8194444444444438</c:v>
                </c:pt>
                <c:pt idx="839">
                  <c:v>5.8263888888888893</c:v>
                </c:pt>
                <c:pt idx="840">
                  <c:v>5.833333333333333</c:v>
                </c:pt>
                <c:pt idx="841">
                  <c:v>5.8402777777777777</c:v>
                </c:pt>
                <c:pt idx="842">
                  <c:v>5.8472222222222223</c:v>
                </c:pt>
                <c:pt idx="843">
                  <c:v>5.854166666666667</c:v>
                </c:pt>
                <c:pt idx="844">
                  <c:v>5.8611111111111107</c:v>
                </c:pt>
                <c:pt idx="845">
                  <c:v>5.8680555555555562</c:v>
                </c:pt>
                <c:pt idx="846">
                  <c:v>5.875</c:v>
                </c:pt>
                <c:pt idx="847">
                  <c:v>5.8819444444444438</c:v>
                </c:pt>
                <c:pt idx="848">
                  <c:v>5.8888888888888893</c:v>
                </c:pt>
                <c:pt idx="849">
                  <c:v>5.895833333333333</c:v>
                </c:pt>
                <c:pt idx="850">
                  <c:v>5.9027777777777777</c:v>
                </c:pt>
                <c:pt idx="851">
                  <c:v>5.9097222222222223</c:v>
                </c:pt>
                <c:pt idx="852">
                  <c:v>5.916666666666667</c:v>
                </c:pt>
                <c:pt idx="853">
                  <c:v>5.9236111111111107</c:v>
                </c:pt>
                <c:pt idx="854">
                  <c:v>5.9305555555555562</c:v>
                </c:pt>
                <c:pt idx="855">
                  <c:v>5.9375</c:v>
                </c:pt>
                <c:pt idx="856">
                  <c:v>5.9444444444444438</c:v>
                </c:pt>
                <c:pt idx="857">
                  <c:v>5.9513888888888893</c:v>
                </c:pt>
                <c:pt idx="858">
                  <c:v>5.958333333333333</c:v>
                </c:pt>
                <c:pt idx="859">
                  <c:v>5.9652777777777777</c:v>
                </c:pt>
                <c:pt idx="860">
                  <c:v>5.9722222222222223</c:v>
                </c:pt>
                <c:pt idx="861">
                  <c:v>5.979166666666667</c:v>
                </c:pt>
                <c:pt idx="862">
                  <c:v>5.9861111111111107</c:v>
                </c:pt>
                <c:pt idx="863">
                  <c:v>5.9930555555555562</c:v>
                </c:pt>
                <c:pt idx="864">
                  <c:v>6</c:v>
                </c:pt>
                <c:pt idx="865">
                  <c:v>6.0069444444444438</c:v>
                </c:pt>
                <c:pt idx="866">
                  <c:v>6.0138888888888893</c:v>
                </c:pt>
                <c:pt idx="867">
                  <c:v>6.020833333333333</c:v>
                </c:pt>
                <c:pt idx="868">
                  <c:v>6.0277777777777777</c:v>
                </c:pt>
                <c:pt idx="869">
                  <c:v>6.0347222222222223</c:v>
                </c:pt>
                <c:pt idx="870">
                  <c:v>6.041666666666667</c:v>
                </c:pt>
                <c:pt idx="871">
                  <c:v>6.0486111111111107</c:v>
                </c:pt>
                <c:pt idx="872">
                  <c:v>6.0555555555555562</c:v>
                </c:pt>
                <c:pt idx="873">
                  <c:v>6.0625</c:v>
                </c:pt>
                <c:pt idx="874">
                  <c:v>6.0694444444444438</c:v>
                </c:pt>
                <c:pt idx="875">
                  <c:v>6.0763888888888893</c:v>
                </c:pt>
                <c:pt idx="876">
                  <c:v>6.083333333333333</c:v>
                </c:pt>
                <c:pt idx="877">
                  <c:v>6.0902777777777777</c:v>
                </c:pt>
                <c:pt idx="878">
                  <c:v>6.0972222222222223</c:v>
                </c:pt>
                <c:pt idx="879">
                  <c:v>6.104166666666667</c:v>
                </c:pt>
                <c:pt idx="880">
                  <c:v>6.1111111111111107</c:v>
                </c:pt>
                <c:pt idx="881">
                  <c:v>6.1180555555555562</c:v>
                </c:pt>
                <c:pt idx="882">
                  <c:v>6.125</c:v>
                </c:pt>
                <c:pt idx="883">
                  <c:v>6.1319444444444438</c:v>
                </c:pt>
                <c:pt idx="884">
                  <c:v>6.1388888888888893</c:v>
                </c:pt>
                <c:pt idx="885">
                  <c:v>6.145833333333333</c:v>
                </c:pt>
                <c:pt idx="886">
                  <c:v>6.1527777777777777</c:v>
                </c:pt>
                <c:pt idx="887">
                  <c:v>6.1597222222222223</c:v>
                </c:pt>
                <c:pt idx="888">
                  <c:v>6.166666666666667</c:v>
                </c:pt>
                <c:pt idx="889">
                  <c:v>6.1736111111111107</c:v>
                </c:pt>
                <c:pt idx="890">
                  <c:v>6.1805555555555562</c:v>
                </c:pt>
                <c:pt idx="891">
                  <c:v>6.1875</c:v>
                </c:pt>
                <c:pt idx="892">
                  <c:v>6.1944444444444438</c:v>
                </c:pt>
                <c:pt idx="893">
                  <c:v>6.2013888888888893</c:v>
                </c:pt>
                <c:pt idx="894">
                  <c:v>6.208333333333333</c:v>
                </c:pt>
                <c:pt idx="895">
                  <c:v>6.2152777777777777</c:v>
                </c:pt>
                <c:pt idx="896">
                  <c:v>6.2222222222222223</c:v>
                </c:pt>
                <c:pt idx="897">
                  <c:v>6.229166666666667</c:v>
                </c:pt>
                <c:pt idx="898">
                  <c:v>6.2361111111111107</c:v>
                </c:pt>
                <c:pt idx="899">
                  <c:v>6.2430555555555562</c:v>
                </c:pt>
                <c:pt idx="900">
                  <c:v>6.25</c:v>
                </c:pt>
                <c:pt idx="901">
                  <c:v>6.2569444444444438</c:v>
                </c:pt>
                <c:pt idx="902">
                  <c:v>6.2638888888888893</c:v>
                </c:pt>
                <c:pt idx="903">
                  <c:v>6.270833333333333</c:v>
                </c:pt>
                <c:pt idx="904">
                  <c:v>6.2777777777777777</c:v>
                </c:pt>
                <c:pt idx="905">
                  <c:v>6.2847222222222223</c:v>
                </c:pt>
                <c:pt idx="906">
                  <c:v>6.291666666666667</c:v>
                </c:pt>
                <c:pt idx="907">
                  <c:v>6.2986111111111107</c:v>
                </c:pt>
                <c:pt idx="908">
                  <c:v>6.3055555555555562</c:v>
                </c:pt>
                <c:pt idx="909">
                  <c:v>6.3125</c:v>
                </c:pt>
                <c:pt idx="910">
                  <c:v>6.3194444444444438</c:v>
                </c:pt>
                <c:pt idx="911">
                  <c:v>6.3263888888888893</c:v>
                </c:pt>
                <c:pt idx="912">
                  <c:v>6.333333333333333</c:v>
                </c:pt>
                <c:pt idx="913">
                  <c:v>6.3402777777777777</c:v>
                </c:pt>
                <c:pt idx="914">
                  <c:v>6.3472222222222223</c:v>
                </c:pt>
                <c:pt idx="915">
                  <c:v>6.354166666666667</c:v>
                </c:pt>
                <c:pt idx="916">
                  <c:v>6.3611111111111107</c:v>
                </c:pt>
                <c:pt idx="917">
                  <c:v>6.3680555555555562</c:v>
                </c:pt>
                <c:pt idx="918">
                  <c:v>6.375</c:v>
                </c:pt>
                <c:pt idx="919">
                  <c:v>6.3819444444444438</c:v>
                </c:pt>
                <c:pt idx="920">
                  <c:v>6.3888888888888893</c:v>
                </c:pt>
                <c:pt idx="921">
                  <c:v>6.395833333333333</c:v>
                </c:pt>
                <c:pt idx="922">
                  <c:v>6.4027777777777777</c:v>
                </c:pt>
                <c:pt idx="923">
                  <c:v>6.4097222222222223</c:v>
                </c:pt>
                <c:pt idx="924">
                  <c:v>6.416666666666667</c:v>
                </c:pt>
                <c:pt idx="925">
                  <c:v>6.4236111111111107</c:v>
                </c:pt>
                <c:pt idx="926">
                  <c:v>6.4305555555555562</c:v>
                </c:pt>
                <c:pt idx="927">
                  <c:v>6.4375</c:v>
                </c:pt>
                <c:pt idx="928">
                  <c:v>6.4444444444444438</c:v>
                </c:pt>
                <c:pt idx="929">
                  <c:v>6.4513888888888893</c:v>
                </c:pt>
                <c:pt idx="930">
                  <c:v>6.458333333333333</c:v>
                </c:pt>
                <c:pt idx="931">
                  <c:v>6.4652777777777777</c:v>
                </c:pt>
                <c:pt idx="932">
                  <c:v>6.4722222222222223</c:v>
                </c:pt>
                <c:pt idx="933">
                  <c:v>6.479166666666667</c:v>
                </c:pt>
                <c:pt idx="934">
                  <c:v>6.4861111111111107</c:v>
                </c:pt>
                <c:pt idx="935">
                  <c:v>6.4930555555555562</c:v>
                </c:pt>
                <c:pt idx="936">
                  <c:v>6.5</c:v>
                </c:pt>
                <c:pt idx="937">
                  <c:v>6.5069444444444438</c:v>
                </c:pt>
                <c:pt idx="938">
                  <c:v>6.5138888888888893</c:v>
                </c:pt>
                <c:pt idx="939">
                  <c:v>6.520833333333333</c:v>
                </c:pt>
                <c:pt idx="940">
                  <c:v>6.5277777777777777</c:v>
                </c:pt>
                <c:pt idx="941">
                  <c:v>6.5347222222222223</c:v>
                </c:pt>
                <c:pt idx="942">
                  <c:v>6.541666666666667</c:v>
                </c:pt>
                <c:pt idx="943">
                  <c:v>6.5486111111111107</c:v>
                </c:pt>
                <c:pt idx="944">
                  <c:v>6.5555555555555562</c:v>
                </c:pt>
                <c:pt idx="945">
                  <c:v>6.5625</c:v>
                </c:pt>
                <c:pt idx="946">
                  <c:v>6.5694444444444438</c:v>
                </c:pt>
                <c:pt idx="947">
                  <c:v>6.5763888888888893</c:v>
                </c:pt>
                <c:pt idx="948">
                  <c:v>6.583333333333333</c:v>
                </c:pt>
                <c:pt idx="949">
                  <c:v>6.5902777777777777</c:v>
                </c:pt>
                <c:pt idx="950">
                  <c:v>6.5972222222222223</c:v>
                </c:pt>
                <c:pt idx="951">
                  <c:v>6.604166666666667</c:v>
                </c:pt>
                <c:pt idx="952">
                  <c:v>6.6111111111111107</c:v>
                </c:pt>
                <c:pt idx="953">
                  <c:v>6.6180555555555562</c:v>
                </c:pt>
                <c:pt idx="954">
                  <c:v>6.625</c:v>
                </c:pt>
                <c:pt idx="955">
                  <c:v>6.6319444444444438</c:v>
                </c:pt>
                <c:pt idx="956">
                  <c:v>6.6388888888888893</c:v>
                </c:pt>
                <c:pt idx="957">
                  <c:v>6.645833333333333</c:v>
                </c:pt>
                <c:pt idx="958">
                  <c:v>6.6527777777777777</c:v>
                </c:pt>
                <c:pt idx="959">
                  <c:v>6.6597222222222223</c:v>
                </c:pt>
                <c:pt idx="960">
                  <c:v>6.666666666666667</c:v>
                </c:pt>
                <c:pt idx="961">
                  <c:v>6.6736111111111107</c:v>
                </c:pt>
                <c:pt idx="962">
                  <c:v>6.6805555555555562</c:v>
                </c:pt>
                <c:pt idx="963">
                  <c:v>6.6875</c:v>
                </c:pt>
                <c:pt idx="964">
                  <c:v>6.6944444444444438</c:v>
                </c:pt>
                <c:pt idx="965">
                  <c:v>6.7013888888888893</c:v>
                </c:pt>
                <c:pt idx="966">
                  <c:v>6.708333333333333</c:v>
                </c:pt>
                <c:pt idx="967">
                  <c:v>6.7152777777777777</c:v>
                </c:pt>
                <c:pt idx="968">
                  <c:v>6.7222222222222223</c:v>
                </c:pt>
                <c:pt idx="969">
                  <c:v>6.729166666666667</c:v>
                </c:pt>
                <c:pt idx="970">
                  <c:v>6.7361111111111107</c:v>
                </c:pt>
                <c:pt idx="971">
                  <c:v>6.7430555555555562</c:v>
                </c:pt>
                <c:pt idx="972">
                  <c:v>6.75</c:v>
                </c:pt>
                <c:pt idx="973">
                  <c:v>6.7569444444444438</c:v>
                </c:pt>
                <c:pt idx="974">
                  <c:v>6.7638888888888893</c:v>
                </c:pt>
                <c:pt idx="975">
                  <c:v>6.770833333333333</c:v>
                </c:pt>
                <c:pt idx="976">
                  <c:v>6.7777777777777777</c:v>
                </c:pt>
                <c:pt idx="977">
                  <c:v>6.7847222222222223</c:v>
                </c:pt>
                <c:pt idx="978">
                  <c:v>6.791666666666667</c:v>
                </c:pt>
                <c:pt idx="979">
                  <c:v>6.7986111111111107</c:v>
                </c:pt>
                <c:pt idx="980">
                  <c:v>6.8055555555555562</c:v>
                </c:pt>
                <c:pt idx="981">
                  <c:v>6.8125</c:v>
                </c:pt>
                <c:pt idx="982">
                  <c:v>6.8194444444444438</c:v>
                </c:pt>
                <c:pt idx="983">
                  <c:v>6.8263888888888893</c:v>
                </c:pt>
                <c:pt idx="984">
                  <c:v>6.833333333333333</c:v>
                </c:pt>
                <c:pt idx="985">
                  <c:v>6.8402777777777777</c:v>
                </c:pt>
                <c:pt idx="986">
                  <c:v>6.8472222222222223</c:v>
                </c:pt>
                <c:pt idx="987">
                  <c:v>6.854166666666667</c:v>
                </c:pt>
                <c:pt idx="988">
                  <c:v>6.8611111111111107</c:v>
                </c:pt>
                <c:pt idx="989">
                  <c:v>6.8680555555555562</c:v>
                </c:pt>
                <c:pt idx="990">
                  <c:v>6.875</c:v>
                </c:pt>
                <c:pt idx="991">
                  <c:v>6.8819444444444438</c:v>
                </c:pt>
                <c:pt idx="992">
                  <c:v>6.8888888888888893</c:v>
                </c:pt>
                <c:pt idx="993">
                  <c:v>6.895833333333333</c:v>
                </c:pt>
                <c:pt idx="994">
                  <c:v>6.9027777777777777</c:v>
                </c:pt>
                <c:pt idx="995">
                  <c:v>6.9097222222222223</c:v>
                </c:pt>
                <c:pt idx="996">
                  <c:v>6.916666666666667</c:v>
                </c:pt>
                <c:pt idx="997">
                  <c:v>6.9236111111111107</c:v>
                </c:pt>
                <c:pt idx="998">
                  <c:v>6.9305555555555562</c:v>
                </c:pt>
                <c:pt idx="999">
                  <c:v>6.9375</c:v>
                </c:pt>
                <c:pt idx="1000">
                  <c:v>6.9444444444444438</c:v>
                </c:pt>
                <c:pt idx="1001">
                  <c:v>6.9513888888888893</c:v>
                </c:pt>
                <c:pt idx="1002">
                  <c:v>6.958333333333333</c:v>
                </c:pt>
                <c:pt idx="1003">
                  <c:v>6.9652777777777777</c:v>
                </c:pt>
                <c:pt idx="1004">
                  <c:v>6.9722222222222223</c:v>
                </c:pt>
                <c:pt idx="1005">
                  <c:v>6.979166666666667</c:v>
                </c:pt>
                <c:pt idx="1006">
                  <c:v>6.9861111111111107</c:v>
                </c:pt>
                <c:pt idx="1007">
                  <c:v>6.9930555555555562</c:v>
                </c:pt>
                <c:pt idx="1008">
                  <c:v>7</c:v>
                </c:pt>
                <c:pt idx="1009">
                  <c:v>7.0069444444444438</c:v>
                </c:pt>
                <c:pt idx="1010">
                  <c:v>7.0138888888888893</c:v>
                </c:pt>
                <c:pt idx="1011">
                  <c:v>7.020833333333333</c:v>
                </c:pt>
                <c:pt idx="1012">
                  <c:v>7.0277777777777777</c:v>
                </c:pt>
                <c:pt idx="1013">
                  <c:v>7.0347222222222223</c:v>
                </c:pt>
                <c:pt idx="1014">
                  <c:v>7.041666666666667</c:v>
                </c:pt>
                <c:pt idx="1015">
                  <c:v>7.0486111111111107</c:v>
                </c:pt>
                <c:pt idx="1016">
                  <c:v>7.0555555555555562</c:v>
                </c:pt>
                <c:pt idx="1017">
                  <c:v>7.0625</c:v>
                </c:pt>
                <c:pt idx="1018">
                  <c:v>7.0694444444444438</c:v>
                </c:pt>
                <c:pt idx="1019">
                  <c:v>7.0763888888888893</c:v>
                </c:pt>
                <c:pt idx="1020">
                  <c:v>7.083333333333333</c:v>
                </c:pt>
                <c:pt idx="1021">
                  <c:v>7.0902777777777777</c:v>
                </c:pt>
                <c:pt idx="1022">
                  <c:v>7.0972222222222223</c:v>
                </c:pt>
                <c:pt idx="1023">
                  <c:v>7.104166666666667</c:v>
                </c:pt>
                <c:pt idx="1024">
                  <c:v>7.1111111111111107</c:v>
                </c:pt>
                <c:pt idx="1025">
                  <c:v>7.1180555555555562</c:v>
                </c:pt>
                <c:pt idx="1026">
                  <c:v>7.125</c:v>
                </c:pt>
                <c:pt idx="1027">
                  <c:v>7.1319444444444438</c:v>
                </c:pt>
                <c:pt idx="1028">
                  <c:v>7.1388888888888893</c:v>
                </c:pt>
                <c:pt idx="1029">
                  <c:v>7.145833333333333</c:v>
                </c:pt>
                <c:pt idx="1030">
                  <c:v>7.1527777777777777</c:v>
                </c:pt>
                <c:pt idx="1031">
                  <c:v>7.1597222222222223</c:v>
                </c:pt>
                <c:pt idx="1032">
                  <c:v>7.166666666666667</c:v>
                </c:pt>
                <c:pt idx="1033">
                  <c:v>7.1736111111111107</c:v>
                </c:pt>
                <c:pt idx="1034">
                  <c:v>7.1805555555555562</c:v>
                </c:pt>
                <c:pt idx="1035">
                  <c:v>7.1875</c:v>
                </c:pt>
                <c:pt idx="1036">
                  <c:v>7.1944444444444438</c:v>
                </c:pt>
                <c:pt idx="1037">
                  <c:v>7.2013888888888893</c:v>
                </c:pt>
                <c:pt idx="1038">
                  <c:v>7.208333333333333</c:v>
                </c:pt>
                <c:pt idx="1039">
                  <c:v>7.2152777777777777</c:v>
                </c:pt>
                <c:pt idx="1040">
                  <c:v>7.2222222222222223</c:v>
                </c:pt>
                <c:pt idx="1041">
                  <c:v>7.229166666666667</c:v>
                </c:pt>
                <c:pt idx="1042">
                  <c:v>7.2361111111111107</c:v>
                </c:pt>
                <c:pt idx="1043">
                  <c:v>7.2430555555555562</c:v>
                </c:pt>
                <c:pt idx="1044">
                  <c:v>7.25</c:v>
                </c:pt>
                <c:pt idx="1045">
                  <c:v>7.2569444444444438</c:v>
                </c:pt>
                <c:pt idx="1046">
                  <c:v>7.2638888888888893</c:v>
                </c:pt>
                <c:pt idx="1047">
                  <c:v>7.270833333333333</c:v>
                </c:pt>
                <c:pt idx="1048">
                  <c:v>7.2777777777777777</c:v>
                </c:pt>
                <c:pt idx="1049">
                  <c:v>7.2847222222222223</c:v>
                </c:pt>
                <c:pt idx="1050">
                  <c:v>7.291666666666667</c:v>
                </c:pt>
                <c:pt idx="1051">
                  <c:v>7.2986111111111107</c:v>
                </c:pt>
                <c:pt idx="1052">
                  <c:v>7.3055555555555562</c:v>
                </c:pt>
                <c:pt idx="1053">
                  <c:v>7.3125</c:v>
                </c:pt>
                <c:pt idx="1054">
                  <c:v>7.3194444444444438</c:v>
                </c:pt>
                <c:pt idx="1055">
                  <c:v>7.3263888888888893</c:v>
                </c:pt>
                <c:pt idx="1056">
                  <c:v>7.333333333333333</c:v>
                </c:pt>
                <c:pt idx="1057">
                  <c:v>7.3402777777777777</c:v>
                </c:pt>
                <c:pt idx="1058">
                  <c:v>7.3472222222222223</c:v>
                </c:pt>
                <c:pt idx="1059">
                  <c:v>7.354166666666667</c:v>
                </c:pt>
                <c:pt idx="1060">
                  <c:v>7.3611111111111107</c:v>
                </c:pt>
                <c:pt idx="1061">
                  <c:v>7.3680555555555562</c:v>
                </c:pt>
                <c:pt idx="1062">
                  <c:v>7.375</c:v>
                </c:pt>
                <c:pt idx="1063">
                  <c:v>7.3819444444444438</c:v>
                </c:pt>
                <c:pt idx="1064">
                  <c:v>7.3888888888888893</c:v>
                </c:pt>
                <c:pt idx="1065">
                  <c:v>7.395833333333333</c:v>
                </c:pt>
                <c:pt idx="1066">
                  <c:v>7.4027777777777777</c:v>
                </c:pt>
                <c:pt idx="1067">
                  <c:v>7.4097222222222223</c:v>
                </c:pt>
                <c:pt idx="1068">
                  <c:v>7.416666666666667</c:v>
                </c:pt>
                <c:pt idx="1069">
                  <c:v>7.4236111111111107</c:v>
                </c:pt>
                <c:pt idx="1070">
                  <c:v>7.4305555555555562</c:v>
                </c:pt>
                <c:pt idx="1071">
                  <c:v>7.4375</c:v>
                </c:pt>
                <c:pt idx="1072">
                  <c:v>7.4444444444444438</c:v>
                </c:pt>
                <c:pt idx="1073">
                  <c:v>7.4513888888888893</c:v>
                </c:pt>
                <c:pt idx="1074">
                  <c:v>7.458333333333333</c:v>
                </c:pt>
                <c:pt idx="1075">
                  <c:v>7.4652777777777777</c:v>
                </c:pt>
                <c:pt idx="1076">
                  <c:v>7.4722222222222223</c:v>
                </c:pt>
                <c:pt idx="1077">
                  <c:v>7.479166666666667</c:v>
                </c:pt>
                <c:pt idx="1078">
                  <c:v>7.4861111111111107</c:v>
                </c:pt>
                <c:pt idx="1079">
                  <c:v>7.4930555555555562</c:v>
                </c:pt>
                <c:pt idx="1080">
                  <c:v>7.5</c:v>
                </c:pt>
                <c:pt idx="1081">
                  <c:v>7.5069444444444438</c:v>
                </c:pt>
                <c:pt idx="1082">
                  <c:v>7.5138888888888893</c:v>
                </c:pt>
                <c:pt idx="1083">
                  <c:v>7.520833333333333</c:v>
                </c:pt>
                <c:pt idx="1084">
                  <c:v>7.5277777777777777</c:v>
                </c:pt>
                <c:pt idx="1085">
                  <c:v>7.5347222222222223</c:v>
                </c:pt>
                <c:pt idx="1086">
                  <c:v>7.541666666666667</c:v>
                </c:pt>
                <c:pt idx="1087">
                  <c:v>7.5486111111111107</c:v>
                </c:pt>
                <c:pt idx="1088">
                  <c:v>7.5555555555555562</c:v>
                </c:pt>
                <c:pt idx="1089">
                  <c:v>7.5625</c:v>
                </c:pt>
                <c:pt idx="1090">
                  <c:v>7.5694444444444438</c:v>
                </c:pt>
                <c:pt idx="1091">
                  <c:v>7.5763888888888893</c:v>
                </c:pt>
                <c:pt idx="1092">
                  <c:v>7.583333333333333</c:v>
                </c:pt>
                <c:pt idx="1093">
                  <c:v>7.5902777777777777</c:v>
                </c:pt>
                <c:pt idx="1094">
                  <c:v>7.5972222222222223</c:v>
                </c:pt>
                <c:pt idx="1095">
                  <c:v>7.604166666666667</c:v>
                </c:pt>
                <c:pt idx="1096">
                  <c:v>7.6111111111111107</c:v>
                </c:pt>
                <c:pt idx="1097">
                  <c:v>7.6180555555555562</c:v>
                </c:pt>
                <c:pt idx="1098">
                  <c:v>7.625</c:v>
                </c:pt>
                <c:pt idx="1099">
                  <c:v>7.6319444444444438</c:v>
                </c:pt>
                <c:pt idx="1100">
                  <c:v>7.6388888888888893</c:v>
                </c:pt>
                <c:pt idx="1101">
                  <c:v>7.645833333333333</c:v>
                </c:pt>
                <c:pt idx="1102">
                  <c:v>7.6527777777777777</c:v>
                </c:pt>
                <c:pt idx="1103">
                  <c:v>7.6597222222222223</c:v>
                </c:pt>
                <c:pt idx="1104">
                  <c:v>7.666666666666667</c:v>
                </c:pt>
                <c:pt idx="1105">
                  <c:v>7.6736111111111107</c:v>
                </c:pt>
                <c:pt idx="1106">
                  <c:v>7.6805555555555562</c:v>
                </c:pt>
                <c:pt idx="1107">
                  <c:v>7.6875</c:v>
                </c:pt>
                <c:pt idx="1108">
                  <c:v>7.6944444444444438</c:v>
                </c:pt>
                <c:pt idx="1109">
                  <c:v>7.7013888888888893</c:v>
                </c:pt>
                <c:pt idx="1110">
                  <c:v>7.708333333333333</c:v>
                </c:pt>
                <c:pt idx="1111">
                  <c:v>7.7152777777777777</c:v>
                </c:pt>
                <c:pt idx="1112">
                  <c:v>7.7222222222222223</c:v>
                </c:pt>
                <c:pt idx="1113">
                  <c:v>7.729166666666667</c:v>
                </c:pt>
                <c:pt idx="1114">
                  <c:v>7.7361111111111107</c:v>
                </c:pt>
                <c:pt idx="1115">
                  <c:v>7.7430555555555562</c:v>
                </c:pt>
                <c:pt idx="1116">
                  <c:v>7.75</c:v>
                </c:pt>
                <c:pt idx="1117">
                  <c:v>7.7569444444444438</c:v>
                </c:pt>
                <c:pt idx="1118">
                  <c:v>7.7638888888888893</c:v>
                </c:pt>
                <c:pt idx="1119">
                  <c:v>7.770833333333333</c:v>
                </c:pt>
                <c:pt idx="1120">
                  <c:v>7.7777777777777777</c:v>
                </c:pt>
                <c:pt idx="1121">
                  <c:v>7.7847222222222223</c:v>
                </c:pt>
                <c:pt idx="1122">
                  <c:v>7.791666666666667</c:v>
                </c:pt>
                <c:pt idx="1123">
                  <c:v>7.7986111111111107</c:v>
                </c:pt>
                <c:pt idx="1124">
                  <c:v>7.8055555555555562</c:v>
                </c:pt>
                <c:pt idx="1125">
                  <c:v>7.8125</c:v>
                </c:pt>
                <c:pt idx="1126">
                  <c:v>7.8194444444444438</c:v>
                </c:pt>
                <c:pt idx="1127">
                  <c:v>7.8263888888888893</c:v>
                </c:pt>
                <c:pt idx="1128">
                  <c:v>7.833333333333333</c:v>
                </c:pt>
                <c:pt idx="1129">
                  <c:v>7.8402777777777777</c:v>
                </c:pt>
                <c:pt idx="1130">
                  <c:v>7.8472222222222223</c:v>
                </c:pt>
                <c:pt idx="1131">
                  <c:v>7.854166666666667</c:v>
                </c:pt>
                <c:pt idx="1132">
                  <c:v>7.8611111111111107</c:v>
                </c:pt>
                <c:pt idx="1133">
                  <c:v>7.8680555555555562</c:v>
                </c:pt>
                <c:pt idx="1134">
                  <c:v>7.875</c:v>
                </c:pt>
                <c:pt idx="1135">
                  <c:v>7.8819444444444438</c:v>
                </c:pt>
                <c:pt idx="1136">
                  <c:v>7.8888888888888893</c:v>
                </c:pt>
                <c:pt idx="1137">
                  <c:v>7.895833333333333</c:v>
                </c:pt>
                <c:pt idx="1138">
                  <c:v>7.9027777777777777</c:v>
                </c:pt>
                <c:pt idx="1139">
                  <c:v>7.9097222222222223</c:v>
                </c:pt>
                <c:pt idx="1140">
                  <c:v>7.916666666666667</c:v>
                </c:pt>
                <c:pt idx="1141">
                  <c:v>7.9236111111111107</c:v>
                </c:pt>
                <c:pt idx="1142">
                  <c:v>7.9305555555555562</c:v>
                </c:pt>
                <c:pt idx="1143">
                  <c:v>7.9375</c:v>
                </c:pt>
                <c:pt idx="1144">
                  <c:v>7.9444444444444438</c:v>
                </c:pt>
                <c:pt idx="1145">
                  <c:v>7.9513888888888893</c:v>
                </c:pt>
                <c:pt idx="1146">
                  <c:v>7.958333333333333</c:v>
                </c:pt>
                <c:pt idx="1147">
                  <c:v>7.9652777777777777</c:v>
                </c:pt>
                <c:pt idx="1148">
                  <c:v>7.9722222222222223</c:v>
                </c:pt>
                <c:pt idx="1149">
                  <c:v>7.979166666666667</c:v>
                </c:pt>
                <c:pt idx="1150">
                  <c:v>7.9861111111111107</c:v>
                </c:pt>
                <c:pt idx="1151">
                  <c:v>7.9930555555555562</c:v>
                </c:pt>
                <c:pt idx="1152">
                  <c:v>8</c:v>
                </c:pt>
                <c:pt idx="1153">
                  <c:v>8.0069444444444446</c:v>
                </c:pt>
                <c:pt idx="1154">
                  <c:v>8.0138888888888893</c:v>
                </c:pt>
                <c:pt idx="1155">
                  <c:v>8.0208333333333339</c:v>
                </c:pt>
                <c:pt idx="1156">
                  <c:v>8.0277777777777768</c:v>
                </c:pt>
                <c:pt idx="1157">
                  <c:v>8.0347222222222232</c:v>
                </c:pt>
                <c:pt idx="1158">
                  <c:v>8.0416666666666661</c:v>
                </c:pt>
                <c:pt idx="1159">
                  <c:v>8.0486111111111107</c:v>
                </c:pt>
                <c:pt idx="1160">
                  <c:v>8.0555555555555554</c:v>
                </c:pt>
                <c:pt idx="1161">
                  <c:v>8.0625</c:v>
                </c:pt>
                <c:pt idx="1162">
                  <c:v>8.0694444444444446</c:v>
                </c:pt>
                <c:pt idx="1163">
                  <c:v>8.0763888888888893</c:v>
                </c:pt>
                <c:pt idx="1164">
                  <c:v>8.0833333333333339</c:v>
                </c:pt>
                <c:pt idx="1165">
                  <c:v>8.0902777777777768</c:v>
                </c:pt>
                <c:pt idx="1166">
                  <c:v>8.0972222222222232</c:v>
                </c:pt>
                <c:pt idx="1167">
                  <c:v>8.1041666666666661</c:v>
                </c:pt>
                <c:pt idx="1168">
                  <c:v>8.1111111111111107</c:v>
                </c:pt>
                <c:pt idx="1169">
                  <c:v>8.1180555555555554</c:v>
                </c:pt>
                <c:pt idx="1170">
                  <c:v>8.125</c:v>
                </c:pt>
                <c:pt idx="1171">
                  <c:v>8.1319444444444446</c:v>
                </c:pt>
                <c:pt idx="1172">
                  <c:v>8.1388888888888893</c:v>
                </c:pt>
                <c:pt idx="1173">
                  <c:v>8.1458333333333339</c:v>
                </c:pt>
                <c:pt idx="1174">
                  <c:v>8.1527777777777768</c:v>
                </c:pt>
                <c:pt idx="1175">
                  <c:v>8.1597222222222232</c:v>
                </c:pt>
                <c:pt idx="1176">
                  <c:v>8.1666666666666661</c:v>
                </c:pt>
                <c:pt idx="1177">
                  <c:v>8.1736111111111107</c:v>
                </c:pt>
                <c:pt idx="1178">
                  <c:v>8.1805555555555554</c:v>
                </c:pt>
                <c:pt idx="1179">
                  <c:v>8.1875</c:v>
                </c:pt>
                <c:pt idx="1180">
                  <c:v>8.1944444444444446</c:v>
                </c:pt>
                <c:pt idx="1181">
                  <c:v>8.2013888888888893</c:v>
                </c:pt>
                <c:pt idx="1182">
                  <c:v>8.2083333333333339</c:v>
                </c:pt>
                <c:pt idx="1183">
                  <c:v>8.2152777777777768</c:v>
                </c:pt>
                <c:pt idx="1184">
                  <c:v>8.2222222222222232</c:v>
                </c:pt>
                <c:pt idx="1185">
                  <c:v>8.2291666666666661</c:v>
                </c:pt>
                <c:pt idx="1186">
                  <c:v>8.2361111111111107</c:v>
                </c:pt>
                <c:pt idx="1187">
                  <c:v>8.2430555555555554</c:v>
                </c:pt>
                <c:pt idx="1188">
                  <c:v>8.25</c:v>
                </c:pt>
                <c:pt idx="1189">
                  <c:v>8.2569444444444446</c:v>
                </c:pt>
                <c:pt idx="1190">
                  <c:v>8.2638888888888893</c:v>
                </c:pt>
                <c:pt idx="1191">
                  <c:v>8.2708333333333339</c:v>
                </c:pt>
                <c:pt idx="1192">
                  <c:v>8.2777777777777768</c:v>
                </c:pt>
                <c:pt idx="1193">
                  <c:v>8.2847222222222232</c:v>
                </c:pt>
                <c:pt idx="1194">
                  <c:v>8.2916666666666661</c:v>
                </c:pt>
                <c:pt idx="1195">
                  <c:v>8.2986111111111107</c:v>
                </c:pt>
                <c:pt idx="1196">
                  <c:v>8.3055555555555554</c:v>
                </c:pt>
                <c:pt idx="1197">
                  <c:v>8.3125</c:v>
                </c:pt>
                <c:pt idx="1198">
                  <c:v>8.3194444444444446</c:v>
                </c:pt>
                <c:pt idx="1199">
                  <c:v>8.3263888888888893</c:v>
                </c:pt>
                <c:pt idx="1200">
                  <c:v>8.3333333333333339</c:v>
                </c:pt>
                <c:pt idx="1201">
                  <c:v>8.3402777777777768</c:v>
                </c:pt>
                <c:pt idx="1202">
                  <c:v>8.3472222222222232</c:v>
                </c:pt>
                <c:pt idx="1203">
                  <c:v>8.3541666666666661</c:v>
                </c:pt>
                <c:pt idx="1204">
                  <c:v>8.3611111111111107</c:v>
                </c:pt>
                <c:pt idx="1205">
                  <c:v>8.3680555555555554</c:v>
                </c:pt>
                <c:pt idx="1206">
                  <c:v>8.375</c:v>
                </c:pt>
                <c:pt idx="1207">
                  <c:v>8.3819444444444446</c:v>
                </c:pt>
                <c:pt idx="1208">
                  <c:v>8.3888888888888893</c:v>
                </c:pt>
                <c:pt idx="1209">
                  <c:v>8.3958333333333339</c:v>
                </c:pt>
                <c:pt idx="1210">
                  <c:v>8.4027777777777768</c:v>
                </c:pt>
                <c:pt idx="1211">
                  <c:v>8.4097222222222232</c:v>
                </c:pt>
                <c:pt idx="1212">
                  <c:v>8.4166666666666661</c:v>
                </c:pt>
                <c:pt idx="1213">
                  <c:v>8.4236111111111107</c:v>
                </c:pt>
                <c:pt idx="1214">
                  <c:v>8.4305555555555554</c:v>
                </c:pt>
                <c:pt idx="1215">
                  <c:v>8.4375</c:v>
                </c:pt>
                <c:pt idx="1216">
                  <c:v>8.4444444444444446</c:v>
                </c:pt>
                <c:pt idx="1217">
                  <c:v>8.4513888888888893</c:v>
                </c:pt>
                <c:pt idx="1218">
                  <c:v>8.4583333333333339</c:v>
                </c:pt>
                <c:pt idx="1219">
                  <c:v>8.4652777777777768</c:v>
                </c:pt>
                <c:pt idx="1220">
                  <c:v>8.4722222222222232</c:v>
                </c:pt>
                <c:pt idx="1221">
                  <c:v>8.4791666666666661</c:v>
                </c:pt>
                <c:pt idx="1222">
                  <c:v>8.4861111111111107</c:v>
                </c:pt>
                <c:pt idx="1223">
                  <c:v>8.4930555555555554</c:v>
                </c:pt>
                <c:pt idx="1224">
                  <c:v>8.5</c:v>
                </c:pt>
                <c:pt idx="1225">
                  <c:v>8.5069444444444446</c:v>
                </c:pt>
                <c:pt idx="1226">
                  <c:v>8.5138888888888893</c:v>
                </c:pt>
                <c:pt idx="1227">
                  <c:v>8.5208333333333339</c:v>
                </c:pt>
                <c:pt idx="1228">
                  <c:v>8.5277777777777768</c:v>
                </c:pt>
                <c:pt idx="1229">
                  <c:v>8.5347222222222232</c:v>
                </c:pt>
                <c:pt idx="1230">
                  <c:v>8.5416666666666661</c:v>
                </c:pt>
                <c:pt idx="1231">
                  <c:v>8.5486111111111107</c:v>
                </c:pt>
                <c:pt idx="1232">
                  <c:v>8.5555555555555554</c:v>
                </c:pt>
                <c:pt idx="1233">
                  <c:v>8.5625</c:v>
                </c:pt>
                <c:pt idx="1234">
                  <c:v>8.5694444444444446</c:v>
                </c:pt>
                <c:pt idx="1235">
                  <c:v>8.5763888888888893</c:v>
                </c:pt>
                <c:pt idx="1236">
                  <c:v>8.5833333333333339</c:v>
                </c:pt>
                <c:pt idx="1237">
                  <c:v>8.5902777777777768</c:v>
                </c:pt>
                <c:pt idx="1238">
                  <c:v>8.5972222222222232</c:v>
                </c:pt>
                <c:pt idx="1239">
                  <c:v>8.6041666666666661</c:v>
                </c:pt>
                <c:pt idx="1240">
                  <c:v>8.6111111111111107</c:v>
                </c:pt>
                <c:pt idx="1241">
                  <c:v>8.6180555555555554</c:v>
                </c:pt>
                <c:pt idx="1242">
                  <c:v>8.625</c:v>
                </c:pt>
                <c:pt idx="1243">
                  <c:v>8.6319444444444446</c:v>
                </c:pt>
                <c:pt idx="1244">
                  <c:v>8.6388888888888893</c:v>
                </c:pt>
                <c:pt idx="1245">
                  <c:v>8.6458333333333339</c:v>
                </c:pt>
                <c:pt idx="1246">
                  <c:v>8.6527777777777768</c:v>
                </c:pt>
                <c:pt idx="1247">
                  <c:v>8.6597222222222232</c:v>
                </c:pt>
                <c:pt idx="1248">
                  <c:v>8.6666666666666661</c:v>
                </c:pt>
                <c:pt idx="1249">
                  <c:v>8.6736111111111107</c:v>
                </c:pt>
                <c:pt idx="1250">
                  <c:v>8.6805555555555554</c:v>
                </c:pt>
                <c:pt idx="1251">
                  <c:v>8.6875</c:v>
                </c:pt>
                <c:pt idx="1252">
                  <c:v>8.6944444444444446</c:v>
                </c:pt>
                <c:pt idx="1253">
                  <c:v>8.7013888888888893</c:v>
                </c:pt>
                <c:pt idx="1254">
                  <c:v>8.7083333333333339</c:v>
                </c:pt>
                <c:pt idx="1255">
                  <c:v>8.7152777777777768</c:v>
                </c:pt>
                <c:pt idx="1256">
                  <c:v>8.7222222222222232</c:v>
                </c:pt>
                <c:pt idx="1257">
                  <c:v>8.7291666666666661</c:v>
                </c:pt>
                <c:pt idx="1258">
                  <c:v>8.7361111111111107</c:v>
                </c:pt>
                <c:pt idx="1259">
                  <c:v>8.7430555555555554</c:v>
                </c:pt>
                <c:pt idx="1260">
                  <c:v>8.75</c:v>
                </c:pt>
                <c:pt idx="1261">
                  <c:v>8.7569444444444446</c:v>
                </c:pt>
                <c:pt idx="1262">
                  <c:v>8.7638888888888893</c:v>
                </c:pt>
                <c:pt idx="1263">
                  <c:v>8.7708333333333339</c:v>
                </c:pt>
                <c:pt idx="1264">
                  <c:v>8.7777777777777768</c:v>
                </c:pt>
                <c:pt idx="1265">
                  <c:v>8.7847222222222232</c:v>
                </c:pt>
                <c:pt idx="1266">
                  <c:v>8.7916666666666661</c:v>
                </c:pt>
                <c:pt idx="1267">
                  <c:v>8.7986111111111107</c:v>
                </c:pt>
                <c:pt idx="1268">
                  <c:v>8.8055555555555554</c:v>
                </c:pt>
                <c:pt idx="1269">
                  <c:v>8.8125</c:v>
                </c:pt>
                <c:pt idx="1270">
                  <c:v>8.8194444444444446</c:v>
                </c:pt>
                <c:pt idx="1271">
                  <c:v>8.8263888888888893</c:v>
                </c:pt>
                <c:pt idx="1272">
                  <c:v>8.8333333333333339</c:v>
                </c:pt>
                <c:pt idx="1273">
                  <c:v>8.8402777777777768</c:v>
                </c:pt>
                <c:pt idx="1274">
                  <c:v>8.8472222222222232</c:v>
                </c:pt>
                <c:pt idx="1275">
                  <c:v>8.8541666666666661</c:v>
                </c:pt>
                <c:pt idx="1276">
                  <c:v>8.8611111111111107</c:v>
                </c:pt>
                <c:pt idx="1277">
                  <c:v>8.8680555555555554</c:v>
                </c:pt>
                <c:pt idx="1278">
                  <c:v>8.875</c:v>
                </c:pt>
                <c:pt idx="1279">
                  <c:v>8.8819444444444446</c:v>
                </c:pt>
                <c:pt idx="1280">
                  <c:v>8.8888888888888893</c:v>
                </c:pt>
                <c:pt idx="1281">
                  <c:v>8.8958333333333339</c:v>
                </c:pt>
                <c:pt idx="1282">
                  <c:v>8.9027777777777768</c:v>
                </c:pt>
                <c:pt idx="1283">
                  <c:v>8.9097222222222232</c:v>
                </c:pt>
                <c:pt idx="1284">
                  <c:v>8.9166666666666661</c:v>
                </c:pt>
                <c:pt idx="1285">
                  <c:v>8.9236111111111107</c:v>
                </c:pt>
                <c:pt idx="1286">
                  <c:v>8.9305555555555554</c:v>
                </c:pt>
                <c:pt idx="1287">
                  <c:v>8.9375</c:v>
                </c:pt>
                <c:pt idx="1288">
                  <c:v>8.9444444444444446</c:v>
                </c:pt>
                <c:pt idx="1289">
                  <c:v>8.9513888888888893</c:v>
                </c:pt>
                <c:pt idx="1290">
                  <c:v>8.9583333333333339</c:v>
                </c:pt>
                <c:pt idx="1291">
                  <c:v>8.9652777777777768</c:v>
                </c:pt>
                <c:pt idx="1292">
                  <c:v>8.9722222222222232</c:v>
                </c:pt>
                <c:pt idx="1293">
                  <c:v>8.9791666666666661</c:v>
                </c:pt>
                <c:pt idx="1294">
                  <c:v>8.9861111111111107</c:v>
                </c:pt>
                <c:pt idx="1295">
                  <c:v>8.9930555555555554</c:v>
                </c:pt>
                <c:pt idx="1296">
                  <c:v>9</c:v>
                </c:pt>
                <c:pt idx="1297">
                  <c:v>9.0069444444444446</c:v>
                </c:pt>
                <c:pt idx="1298">
                  <c:v>9.0138888888888893</c:v>
                </c:pt>
                <c:pt idx="1299">
                  <c:v>9.0208333333333339</c:v>
                </c:pt>
                <c:pt idx="1300">
                  <c:v>9.0277777777777768</c:v>
                </c:pt>
                <c:pt idx="1301">
                  <c:v>9.0347222222222232</c:v>
                </c:pt>
                <c:pt idx="1302">
                  <c:v>9.0416666666666661</c:v>
                </c:pt>
                <c:pt idx="1303">
                  <c:v>9.0486111111111107</c:v>
                </c:pt>
                <c:pt idx="1304">
                  <c:v>9.0555555555555554</c:v>
                </c:pt>
                <c:pt idx="1305">
                  <c:v>9.0625</c:v>
                </c:pt>
                <c:pt idx="1306">
                  <c:v>9.0694444444444446</c:v>
                </c:pt>
                <c:pt idx="1307">
                  <c:v>9.0763888888888893</c:v>
                </c:pt>
                <c:pt idx="1308">
                  <c:v>9.0833333333333339</c:v>
                </c:pt>
                <c:pt idx="1309">
                  <c:v>9.0902777777777768</c:v>
                </c:pt>
                <c:pt idx="1310">
                  <c:v>9.0972222222222232</c:v>
                </c:pt>
                <c:pt idx="1311">
                  <c:v>9.1041666666666661</c:v>
                </c:pt>
                <c:pt idx="1312">
                  <c:v>9.1111111111111107</c:v>
                </c:pt>
                <c:pt idx="1313">
                  <c:v>9.1180555555555554</c:v>
                </c:pt>
                <c:pt idx="1314">
                  <c:v>9.125</c:v>
                </c:pt>
                <c:pt idx="1315">
                  <c:v>9.1319444444444446</c:v>
                </c:pt>
                <c:pt idx="1316">
                  <c:v>9.1388888888888893</c:v>
                </c:pt>
                <c:pt idx="1317">
                  <c:v>9.1458333333333339</c:v>
                </c:pt>
                <c:pt idx="1318">
                  <c:v>9.1527777777777768</c:v>
                </c:pt>
                <c:pt idx="1319">
                  <c:v>9.1597222222222232</c:v>
                </c:pt>
                <c:pt idx="1320">
                  <c:v>9.1666666666666661</c:v>
                </c:pt>
                <c:pt idx="1321">
                  <c:v>9.1736111111111107</c:v>
                </c:pt>
                <c:pt idx="1322">
                  <c:v>9.1805555555555554</c:v>
                </c:pt>
                <c:pt idx="1323">
                  <c:v>9.1875</c:v>
                </c:pt>
                <c:pt idx="1324">
                  <c:v>9.1944444444444446</c:v>
                </c:pt>
                <c:pt idx="1325">
                  <c:v>9.2013888888888893</c:v>
                </c:pt>
                <c:pt idx="1326">
                  <c:v>9.2083333333333339</c:v>
                </c:pt>
                <c:pt idx="1327">
                  <c:v>9.2152777777777768</c:v>
                </c:pt>
                <c:pt idx="1328">
                  <c:v>9.2222222222222232</c:v>
                </c:pt>
                <c:pt idx="1329">
                  <c:v>9.2291666666666661</c:v>
                </c:pt>
                <c:pt idx="1330">
                  <c:v>9.2361111111111107</c:v>
                </c:pt>
                <c:pt idx="1331">
                  <c:v>9.2430555555555554</c:v>
                </c:pt>
                <c:pt idx="1332">
                  <c:v>9.25</c:v>
                </c:pt>
                <c:pt idx="1333">
                  <c:v>9.2569444444444446</c:v>
                </c:pt>
                <c:pt idx="1334">
                  <c:v>9.2638888888888893</c:v>
                </c:pt>
                <c:pt idx="1335">
                  <c:v>9.2708333333333339</c:v>
                </c:pt>
                <c:pt idx="1336">
                  <c:v>9.2777777777777768</c:v>
                </c:pt>
                <c:pt idx="1337">
                  <c:v>9.2847222222222232</c:v>
                </c:pt>
                <c:pt idx="1338">
                  <c:v>9.2916666666666661</c:v>
                </c:pt>
                <c:pt idx="1339">
                  <c:v>9.2986111111111107</c:v>
                </c:pt>
                <c:pt idx="1340">
                  <c:v>9.3055555555555554</c:v>
                </c:pt>
                <c:pt idx="1341">
                  <c:v>9.3125</c:v>
                </c:pt>
                <c:pt idx="1342">
                  <c:v>9.3194444444444446</c:v>
                </c:pt>
                <c:pt idx="1343">
                  <c:v>9.3263888888888893</c:v>
                </c:pt>
                <c:pt idx="1344">
                  <c:v>9.3333333333333339</c:v>
                </c:pt>
                <c:pt idx="1345">
                  <c:v>9.3402777777777768</c:v>
                </c:pt>
                <c:pt idx="1346">
                  <c:v>9.3472222222222232</c:v>
                </c:pt>
                <c:pt idx="1347">
                  <c:v>9.3541666666666661</c:v>
                </c:pt>
                <c:pt idx="1348">
                  <c:v>9.3611111111111107</c:v>
                </c:pt>
                <c:pt idx="1349">
                  <c:v>9.3680555555555554</c:v>
                </c:pt>
                <c:pt idx="1350">
                  <c:v>9.375</c:v>
                </c:pt>
                <c:pt idx="1351">
                  <c:v>9.3819444444444446</c:v>
                </c:pt>
                <c:pt idx="1352">
                  <c:v>9.3888888888888893</c:v>
                </c:pt>
                <c:pt idx="1353">
                  <c:v>9.3958333333333339</c:v>
                </c:pt>
                <c:pt idx="1354">
                  <c:v>9.4027777777777768</c:v>
                </c:pt>
                <c:pt idx="1355">
                  <c:v>9.4097222222222232</c:v>
                </c:pt>
                <c:pt idx="1356">
                  <c:v>9.4166666666666661</c:v>
                </c:pt>
                <c:pt idx="1357">
                  <c:v>9.4236111111111107</c:v>
                </c:pt>
                <c:pt idx="1358">
                  <c:v>9.4305555555555554</c:v>
                </c:pt>
                <c:pt idx="1359">
                  <c:v>9.4375</c:v>
                </c:pt>
                <c:pt idx="1360">
                  <c:v>9.4444444444444446</c:v>
                </c:pt>
                <c:pt idx="1361">
                  <c:v>9.4513888888888893</c:v>
                </c:pt>
                <c:pt idx="1362">
                  <c:v>9.4583333333333339</c:v>
                </c:pt>
                <c:pt idx="1363">
                  <c:v>9.4652777777777768</c:v>
                </c:pt>
                <c:pt idx="1364">
                  <c:v>9.4722222222222232</c:v>
                </c:pt>
                <c:pt idx="1365">
                  <c:v>9.4791666666666661</c:v>
                </c:pt>
                <c:pt idx="1366">
                  <c:v>9.4861111111111107</c:v>
                </c:pt>
                <c:pt idx="1367">
                  <c:v>9.4930555555555554</c:v>
                </c:pt>
                <c:pt idx="1368">
                  <c:v>9.5</c:v>
                </c:pt>
                <c:pt idx="1369">
                  <c:v>9.5069444444444446</c:v>
                </c:pt>
                <c:pt idx="1370">
                  <c:v>9.5138888888888893</c:v>
                </c:pt>
                <c:pt idx="1371">
                  <c:v>9.5208333333333339</c:v>
                </c:pt>
                <c:pt idx="1372">
                  <c:v>9.5277777777777768</c:v>
                </c:pt>
                <c:pt idx="1373">
                  <c:v>9.5347222222222232</c:v>
                </c:pt>
                <c:pt idx="1374">
                  <c:v>9.5416666666666661</c:v>
                </c:pt>
                <c:pt idx="1375">
                  <c:v>9.5486111111111107</c:v>
                </c:pt>
                <c:pt idx="1376">
                  <c:v>9.5555555555555554</c:v>
                </c:pt>
                <c:pt idx="1377">
                  <c:v>9.5625</c:v>
                </c:pt>
                <c:pt idx="1378">
                  <c:v>9.5694444444444446</c:v>
                </c:pt>
                <c:pt idx="1379">
                  <c:v>9.5763888888888893</c:v>
                </c:pt>
                <c:pt idx="1380">
                  <c:v>9.5833333333333339</c:v>
                </c:pt>
                <c:pt idx="1381">
                  <c:v>9.5902777777777768</c:v>
                </c:pt>
                <c:pt idx="1382">
                  <c:v>9.5972222222222232</c:v>
                </c:pt>
                <c:pt idx="1383">
                  <c:v>9.6041666666666661</c:v>
                </c:pt>
                <c:pt idx="1384">
                  <c:v>9.6111111111111107</c:v>
                </c:pt>
                <c:pt idx="1385">
                  <c:v>9.6180555555555554</c:v>
                </c:pt>
                <c:pt idx="1386">
                  <c:v>9.625</c:v>
                </c:pt>
                <c:pt idx="1387">
                  <c:v>9.6319444444444446</c:v>
                </c:pt>
                <c:pt idx="1388">
                  <c:v>9.6388888888888893</c:v>
                </c:pt>
                <c:pt idx="1389">
                  <c:v>9.6458333333333339</c:v>
                </c:pt>
                <c:pt idx="1390">
                  <c:v>9.6527777777777768</c:v>
                </c:pt>
                <c:pt idx="1391">
                  <c:v>9.6597222222222232</c:v>
                </c:pt>
                <c:pt idx="1392">
                  <c:v>9.6666666666666661</c:v>
                </c:pt>
                <c:pt idx="1393">
                  <c:v>9.6736111111111107</c:v>
                </c:pt>
                <c:pt idx="1394">
                  <c:v>9.6805555555555554</c:v>
                </c:pt>
                <c:pt idx="1395">
                  <c:v>9.6875</c:v>
                </c:pt>
                <c:pt idx="1396">
                  <c:v>9.6944444444444446</c:v>
                </c:pt>
                <c:pt idx="1397">
                  <c:v>9.7013888888888893</c:v>
                </c:pt>
                <c:pt idx="1398">
                  <c:v>9.7083333333333339</c:v>
                </c:pt>
                <c:pt idx="1399">
                  <c:v>9.7152777777777768</c:v>
                </c:pt>
                <c:pt idx="1400">
                  <c:v>9.7222222222222232</c:v>
                </c:pt>
                <c:pt idx="1401">
                  <c:v>9.7291666666666661</c:v>
                </c:pt>
                <c:pt idx="1402">
                  <c:v>9.7361111111111107</c:v>
                </c:pt>
                <c:pt idx="1403">
                  <c:v>9.7430555555555554</c:v>
                </c:pt>
                <c:pt idx="1404">
                  <c:v>9.75</c:v>
                </c:pt>
                <c:pt idx="1405">
                  <c:v>9.7569444444444446</c:v>
                </c:pt>
                <c:pt idx="1406">
                  <c:v>9.7638888888888893</c:v>
                </c:pt>
                <c:pt idx="1407">
                  <c:v>9.7708333333333339</c:v>
                </c:pt>
                <c:pt idx="1408">
                  <c:v>9.7777777777777768</c:v>
                </c:pt>
                <c:pt idx="1409">
                  <c:v>9.7847222222222232</c:v>
                </c:pt>
                <c:pt idx="1410">
                  <c:v>9.7916666666666661</c:v>
                </c:pt>
                <c:pt idx="1411">
                  <c:v>9.7986111111111107</c:v>
                </c:pt>
                <c:pt idx="1412">
                  <c:v>9.8055555555555554</c:v>
                </c:pt>
                <c:pt idx="1413">
                  <c:v>9.8125</c:v>
                </c:pt>
                <c:pt idx="1414">
                  <c:v>9.8194444444444446</c:v>
                </c:pt>
                <c:pt idx="1415">
                  <c:v>9.8263888888888893</c:v>
                </c:pt>
                <c:pt idx="1416">
                  <c:v>9.8333333333333339</c:v>
                </c:pt>
                <c:pt idx="1417">
                  <c:v>9.8402777777777768</c:v>
                </c:pt>
                <c:pt idx="1418">
                  <c:v>9.8472222222222232</c:v>
                </c:pt>
                <c:pt idx="1419">
                  <c:v>9.8541666666666661</c:v>
                </c:pt>
                <c:pt idx="1420">
                  <c:v>9.8611111111111107</c:v>
                </c:pt>
                <c:pt idx="1421">
                  <c:v>9.8680555555555554</c:v>
                </c:pt>
                <c:pt idx="1422">
                  <c:v>9.875</c:v>
                </c:pt>
                <c:pt idx="1423">
                  <c:v>9.8819444444444446</c:v>
                </c:pt>
                <c:pt idx="1424">
                  <c:v>9.8888888888888893</c:v>
                </c:pt>
                <c:pt idx="1425">
                  <c:v>9.8958333333333339</c:v>
                </c:pt>
                <c:pt idx="1426">
                  <c:v>9.9027777777777768</c:v>
                </c:pt>
                <c:pt idx="1427">
                  <c:v>9.9097222222222232</c:v>
                </c:pt>
                <c:pt idx="1428">
                  <c:v>9.9166666666666661</c:v>
                </c:pt>
                <c:pt idx="1429">
                  <c:v>9.9236111111111107</c:v>
                </c:pt>
                <c:pt idx="1430">
                  <c:v>9.9305555555555554</c:v>
                </c:pt>
                <c:pt idx="1431">
                  <c:v>9.9375</c:v>
                </c:pt>
                <c:pt idx="1432">
                  <c:v>9.9444444444444446</c:v>
                </c:pt>
                <c:pt idx="1433">
                  <c:v>9.9513888888888893</c:v>
                </c:pt>
                <c:pt idx="1434">
                  <c:v>9.9583333333333339</c:v>
                </c:pt>
                <c:pt idx="1435">
                  <c:v>9.9652777777777768</c:v>
                </c:pt>
                <c:pt idx="1436">
                  <c:v>9.9722222222222232</c:v>
                </c:pt>
                <c:pt idx="1437">
                  <c:v>9.9791666666666661</c:v>
                </c:pt>
                <c:pt idx="1438">
                  <c:v>9.9861111111111107</c:v>
                </c:pt>
                <c:pt idx="1439">
                  <c:v>9.9930555555555554</c:v>
                </c:pt>
                <c:pt idx="1440">
                  <c:v>10</c:v>
                </c:pt>
                <c:pt idx="1441">
                  <c:v>10.006944444444445</c:v>
                </c:pt>
                <c:pt idx="1442">
                  <c:v>10.013888888888889</c:v>
                </c:pt>
                <c:pt idx="1443">
                  <c:v>10.020833333333334</c:v>
                </c:pt>
                <c:pt idx="1444">
                  <c:v>10.027777777777777</c:v>
                </c:pt>
                <c:pt idx="1445">
                  <c:v>10.034722222222223</c:v>
                </c:pt>
                <c:pt idx="1446">
                  <c:v>10.041666666666666</c:v>
                </c:pt>
                <c:pt idx="1447">
                  <c:v>10.048611111111111</c:v>
                </c:pt>
                <c:pt idx="1448">
                  <c:v>10.055555555555555</c:v>
                </c:pt>
                <c:pt idx="1449">
                  <c:v>10.0625</c:v>
                </c:pt>
                <c:pt idx="1450">
                  <c:v>10.069444444444445</c:v>
                </c:pt>
                <c:pt idx="1451">
                  <c:v>10.076388888888889</c:v>
                </c:pt>
                <c:pt idx="1452">
                  <c:v>10.083333333333334</c:v>
                </c:pt>
                <c:pt idx="1453">
                  <c:v>10.090277777777777</c:v>
                </c:pt>
                <c:pt idx="1454">
                  <c:v>10.097222222222223</c:v>
                </c:pt>
                <c:pt idx="1455">
                  <c:v>10.104166666666666</c:v>
                </c:pt>
                <c:pt idx="1456">
                  <c:v>10.111111111111111</c:v>
                </c:pt>
                <c:pt idx="1457">
                  <c:v>10.118055555555555</c:v>
                </c:pt>
                <c:pt idx="1458">
                  <c:v>10.125</c:v>
                </c:pt>
                <c:pt idx="1459">
                  <c:v>10.131944444444445</c:v>
                </c:pt>
                <c:pt idx="1460">
                  <c:v>10.138888888888889</c:v>
                </c:pt>
                <c:pt idx="1461">
                  <c:v>10.145833333333334</c:v>
                </c:pt>
                <c:pt idx="1462">
                  <c:v>10.152777777777777</c:v>
                </c:pt>
                <c:pt idx="1463">
                  <c:v>10.159722222222223</c:v>
                </c:pt>
                <c:pt idx="1464">
                  <c:v>10.166666666666666</c:v>
                </c:pt>
                <c:pt idx="1465">
                  <c:v>10.173611111111111</c:v>
                </c:pt>
                <c:pt idx="1466">
                  <c:v>10.180555555555555</c:v>
                </c:pt>
                <c:pt idx="1467">
                  <c:v>10.1875</c:v>
                </c:pt>
                <c:pt idx="1468">
                  <c:v>10.194444444444445</c:v>
                </c:pt>
                <c:pt idx="1469">
                  <c:v>10.201388888888889</c:v>
                </c:pt>
                <c:pt idx="1470">
                  <c:v>10.208333333333334</c:v>
                </c:pt>
                <c:pt idx="1471">
                  <c:v>10.215277777777777</c:v>
                </c:pt>
                <c:pt idx="1472">
                  <c:v>10.222222222222223</c:v>
                </c:pt>
                <c:pt idx="1473">
                  <c:v>10.229166666666666</c:v>
                </c:pt>
                <c:pt idx="1474">
                  <c:v>10.236111111111111</c:v>
                </c:pt>
                <c:pt idx="1475">
                  <c:v>10.243055555555555</c:v>
                </c:pt>
                <c:pt idx="1476">
                  <c:v>10.25</c:v>
                </c:pt>
                <c:pt idx="1477">
                  <c:v>10.256944444444445</c:v>
                </c:pt>
                <c:pt idx="1478">
                  <c:v>10.263888888888889</c:v>
                </c:pt>
                <c:pt idx="1479">
                  <c:v>10.270833333333334</c:v>
                </c:pt>
                <c:pt idx="1480">
                  <c:v>10.277777777777777</c:v>
                </c:pt>
                <c:pt idx="1481">
                  <c:v>10.284722222222223</c:v>
                </c:pt>
                <c:pt idx="1482">
                  <c:v>10.291666666666666</c:v>
                </c:pt>
                <c:pt idx="1483">
                  <c:v>10.298611111111111</c:v>
                </c:pt>
                <c:pt idx="1484">
                  <c:v>10.305555555555555</c:v>
                </c:pt>
                <c:pt idx="1485">
                  <c:v>10.3125</c:v>
                </c:pt>
                <c:pt idx="1486">
                  <c:v>10.319444444444445</c:v>
                </c:pt>
                <c:pt idx="1487">
                  <c:v>10.326388888888889</c:v>
                </c:pt>
                <c:pt idx="1488">
                  <c:v>10.333333333333334</c:v>
                </c:pt>
                <c:pt idx="1489">
                  <c:v>10.340277777777777</c:v>
                </c:pt>
                <c:pt idx="1490">
                  <c:v>10.347222222222223</c:v>
                </c:pt>
                <c:pt idx="1491">
                  <c:v>10.354166666666666</c:v>
                </c:pt>
                <c:pt idx="1492">
                  <c:v>10.361111111111111</c:v>
                </c:pt>
                <c:pt idx="1493">
                  <c:v>10.368055555555555</c:v>
                </c:pt>
                <c:pt idx="1494">
                  <c:v>10.375</c:v>
                </c:pt>
                <c:pt idx="1495">
                  <c:v>10.381944444444445</c:v>
                </c:pt>
                <c:pt idx="1496">
                  <c:v>10.388888888888889</c:v>
                </c:pt>
                <c:pt idx="1497">
                  <c:v>10.395833333333334</c:v>
                </c:pt>
                <c:pt idx="1498">
                  <c:v>10.402777777777777</c:v>
                </c:pt>
                <c:pt idx="1499">
                  <c:v>10.409722222222223</c:v>
                </c:pt>
                <c:pt idx="1500">
                  <c:v>10.416666666666666</c:v>
                </c:pt>
                <c:pt idx="1501">
                  <c:v>10.423611111111111</c:v>
                </c:pt>
                <c:pt idx="1502">
                  <c:v>10.430555555555555</c:v>
                </c:pt>
                <c:pt idx="1503">
                  <c:v>10.4375</c:v>
                </c:pt>
                <c:pt idx="1504">
                  <c:v>10.444444444444445</c:v>
                </c:pt>
                <c:pt idx="1505">
                  <c:v>10.451388888888889</c:v>
                </c:pt>
                <c:pt idx="1506">
                  <c:v>10.458333333333334</c:v>
                </c:pt>
                <c:pt idx="1507">
                  <c:v>10.465277777777777</c:v>
                </c:pt>
                <c:pt idx="1508">
                  <c:v>10.472222222222223</c:v>
                </c:pt>
                <c:pt idx="1509">
                  <c:v>10.479166666666666</c:v>
                </c:pt>
                <c:pt idx="1510">
                  <c:v>10.486111111111111</c:v>
                </c:pt>
                <c:pt idx="1511">
                  <c:v>10.493055555555555</c:v>
                </c:pt>
                <c:pt idx="1512">
                  <c:v>10.5</c:v>
                </c:pt>
                <c:pt idx="1513">
                  <c:v>10.506944444444445</c:v>
                </c:pt>
                <c:pt idx="1514">
                  <c:v>10.513888888888889</c:v>
                </c:pt>
                <c:pt idx="1515">
                  <c:v>10.520833333333334</c:v>
                </c:pt>
                <c:pt idx="1516">
                  <c:v>10.527777777777777</c:v>
                </c:pt>
                <c:pt idx="1517">
                  <c:v>10.534722222222223</c:v>
                </c:pt>
                <c:pt idx="1518">
                  <c:v>10.541666666666666</c:v>
                </c:pt>
                <c:pt idx="1519">
                  <c:v>10.548611111111111</c:v>
                </c:pt>
                <c:pt idx="1520">
                  <c:v>10.555555555555555</c:v>
                </c:pt>
                <c:pt idx="1521">
                  <c:v>10.5625</c:v>
                </c:pt>
                <c:pt idx="1522">
                  <c:v>10.569444444444445</c:v>
                </c:pt>
                <c:pt idx="1523">
                  <c:v>10.576388888888889</c:v>
                </c:pt>
                <c:pt idx="1524">
                  <c:v>10.583333333333334</c:v>
                </c:pt>
                <c:pt idx="1525">
                  <c:v>10.590277777777777</c:v>
                </c:pt>
                <c:pt idx="1526">
                  <c:v>10.597222222222223</c:v>
                </c:pt>
                <c:pt idx="1527">
                  <c:v>10.604166666666666</c:v>
                </c:pt>
                <c:pt idx="1528">
                  <c:v>10.611111111111111</c:v>
                </c:pt>
                <c:pt idx="1529">
                  <c:v>10.618055555555555</c:v>
                </c:pt>
                <c:pt idx="1530">
                  <c:v>10.625</c:v>
                </c:pt>
                <c:pt idx="1531">
                  <c:v>10.631944444444445</c:v>
                </c:pt>
                <c:pt idx="1532">
                  <c:v>10.638888888888889</c:v>
                </c:pt>
                <c:pt idx="1533">
                  <c:v>10.645833333333334</c:v>
                </c:pt>
                <c:pt idx="1534">
                  <c:v>10.652777777777777</c:v>
                </c:pt>
                <c:pt idx="1535">
                  <c:v>10.659722222222223</c:v>
                </c:pt>
                <c:pt idx="1536">
                  <c:v>10.666666666666666</c:v>
                </c:pt>
                <c:pt idx="1537">
                  <c:v>10.673611111111112</c:v>
                </c:pt>
                <c:pt idx="1538">
                  <c:v>10.680555555555555</c:v>
                </c:pt>
                <c:pt idx="1539">
                  <c:v>10.6875</c:v>
                </c:pt>
                <c:pt idx="1540">
                  <c:v>10.694444444444445</c:v>
                </c:pt>
                <c:pt idx="1541">
                  <c:v>10.701388888888888</c:v>
                </c:pt>
                <c:pt idx="1542">
                  <c:v>10.708333333333334</c:v>
                </c:pt>
                <c:pt idx="1543">
                  <c:v>10.715277777777779</c:v>
                </c:pt>
                <c:pt idx="1544">
                  <c:v>10.722222222222221</c:v>
                </c:pt>
                <c:pt idx="1545">
                  <c:v>10.729166666666666</c:v>
                </c:pt>
                <c:pt idx="1546">
                  <c:v>10.736111111111112</c:v>
                </c:pt>
                <c:pt idx="1547">
                  <c:v>10.743055555555555</c:v>
                </c:pt>
                <c:pt idx="1548">
                  <c:v>10.75</c:v>
                </c:pt>
                <c:pt idx="1549">
                  <c:v>10.756944444444445</c:v>
                </c:pt>
                <c:pt idx="1550">
                  <c:v>10.763888888888888</c:v>
                </c:pt>
                <c:pt idx="1551">
                  <c:v>10.770833333333334</c:v>
                </c:pt>
                <c:pt idx="1552">
                  <c:v>10.777777777777779</c:v>
                </c:pt>
                <c:pt idx="1553">
                  <c:v>10.784722222222221</c:v>
                </c:pt>
                <c:pt idx="1554">
                  <c:v>10.791666666666666</c:v>
                </c:pt>
                <c:pt idx="1555">
                  <c:v>10.798611111111112</c:v>
                </c:pt>
                <c:pt idx="1556">
                  <c:v>10.805555555555555</c:v>
                </c:pt>
                <c:pt idx="1557">
                  <c:v>10.8125</c:v>
                </c:pt>
                <c:pt idx="1558">
                  <c:v>10.819444444444445</c:v>
                </c:pt>
                <c:pt idx="1559">
                  <c:v>10.826388888888888</c:v>
                </c:pt>
                <c:pt idx="1560">
                  <c:v>10.833333333333334</c:v>
                </c:pt>
                <c:pt idx="1561">
                  <c:v>10.840277777777779</c:v>
                </c:pt>
                <c:pt idx="1562">
                  <c:v>10.847222222222221</c:v>
                </c:pt>
                <c:pt idx="1563">
                  <c:v>10.854166666666666</c:v>
                </c:pt>
                <c:pt idx="1564">
                  <c:v>10.861111111111112</c:v>
                </c:pt>
                <c:pt idx="1565">
                  <c:v>10.868055555555555</c:v>
                </c:pt>
                <c:pt idx="1566">
                  <c:v>10.875</c:v>
                </c:pt>
                <c:pt idx="1567">
                  <c:v>10.881944444444445</c:v>
                </c:pt>
                <c:pt idx="1568">
                  <c:v>10.888888888888888</c:v>
                </c:pt>
                <c:pt idx="1569">
                  <c:v>10.895833333333334</c:v>
                </c:pt>
                <c:pt idx="1570">
                  <c:v>10.902777777777779</c:v>
                </c:pt>
                <c:pt idx="1571">
                  <c:v>10.909722222222221</c:v>
                </c:pt>
                <c:pt idx="1572">
                  <c:v>10.916666666666666</c:v>
                </c:pt>
                <c:pt idx="1573">
                  <c:v>10.923611111111112</c:v>
                </c:pt>
                <c:pt idx="1574">
                  <c:v>10.930555555555555</c:v>
                </c:pt>
                <c:pt idx="1575">
                  <c:v>10.9375</c:v>
                </c:pt>
                <c:pt idx="1576">
                  <c:v>10.944444444444445</c:v>
                </c:pt>
                <c:pt idx="1577">
                  <c:v>10.951388888888888</c:v>
                </c:pt>
                <c:pt idx="1578">
                  <c:v>10.958333333333334</c:v>
                </c:pt>
                <c:pt idx="1579">
                  <c:v>10.965277777777779</c:v>
                </c:pt>
                <c:pt idx="1580">
                  <c:v>10.972222222222221</c:v>
                </c:pt>
                <c:pt idx="1581">
                  <c:v>10.979166666666666</c:v>
                </c:pt>
                <c:pt idx="1582">
                  <c:v>10.986111111111112</c:v>
                </c:pt>
                <c:pt idx="1583">
                  <c:v>10.993055555555555</c:v>
                </c:pt>
                <c:pt idx="1584">
                  <c:v>11</c:v>
                </c:pt>
                <c:pt idx="1585">
                  <c:v>11.006944444444445</c:v>
                </c:pt>
                <c:pt idx="1586">
                  <c:v>11.013888888888888</c:v>
                </c:pt>
                <c:pt idx="1587">
                  <c:v>11.020833333333334</c:v>
                </c:pt>
                <c:pt idx="1588">
                  <c:v>11.027777777777779</c:v>
                </c:pt>
                <c:pt idx="1589">
                  <c:v>11.034722222222221</c:v>
                </c:pt>
                <c:pt idx="1590">
                  <c:v>11.041666666666666</c:v>
                </c:pt>
                <c:pt idx="1591">
                  <c:v>11.048611111111112</c:v>
                </c:pt>
                <c:pt idx="1592">
                  <c:v>11.055555555555555</c:v>
                </c:pt>
                <c:pt idx="1593">
                  <c:v>11.0625</c:v>
                </c:pt>
                <c:pt idx="1594">
                  <c:v>11.069444444444445</c:v>
                </c:pt>
                <c:pt idx="1595">
                  <c:v>11.076388888888888</c:v>
                </c:pt>
                <c:pt idx="1596">
                  <c:v>11.083333333333334</c:v>
                </c:pt>
                <c:pt idx="1597">
                  <c:v>11.090277777777779</c:v>
                </c:pt>
                <c:pt idx="1598">
                  <c:v>11.097222222222221</c:v>
                </c:pt>
                <c:pt idx="1599">
                  <c:v>11.104166666666666</c:v>
                </c:pt>
                <c:pt idx="1600">
                  <c:v>11.111111111111112</c:v>
                </c:pt>
                <c:pt idx="1601">
                  <c:v>11.118055555555555</c:v>
                </c:pt>
                <c:pt idx="1602">
                  <c:v>11.125</c:v>
                </c:pt>
                <c:pt idx="1603">
                  <c:v>11.131944444444445</c:v>
                </c:pt>
                <c:pt idx="1604">
                  <c:v>11.138888888888888</c:v>
                </c:pt>
                <c:pt idx="1605">
                  <c:v>11.145833333333334</c:v>
                </c:pt>
                <c:pt idx="1606">
                  <c:v>11.152777777777779</c:v>
                </c:pt>
                <c:pt idx="1607">
                  <c:v>11.159722222222221</c:v>
                </c:pt>
                <c:pt idx="1608">
                  <c:v>11.166666666666666</c:v>
                </c:pt>
                <c:pt idx="1609">
                  <c:v>11.173611111111112</c:v>
                </c:pt>
                <c:pt idx="1610">
                  <c:v>11.180555555555555</c:v>
                </c:pt>
                <c:pt idx="1611">
                  <c:v>11.1875</c:v>
                </c:pt>
                <c:pt idx="1612">
                  <c:v>11.194444444444445</c:v>
                </c:pt>
                <c:pt idx="1613">
                  <c:v>11.201388888888888</c:v>
                </c:pt>
                <c:pt idx="1614">
                  <c:v>11.208333333333334</c:v>
                </c:pt>
                <c:pt idx="1615">
                  <c:v>11.215277777777779</c:v>
                </c:pt>
                <c:pt idx="1616">
                  <c:v>11.222222222222221</c:v>
                </c:pt>
                <c:pt idx="1617">
                  <c:v>11.229166666666666</c:v>
                </c:pt>
                <c:pt idx="1618">
                  <c:v>11.236111111111112</c:v>
                </c:pt>
                <c:pt idx="1619">
                  <c:v>11.243055555555555</c:v>
                </c:pt>
                <c:pt idx="1620">
                  <c:v>11.25</c:v>
                </c:pt>
                <c:pt idx="1621">
                  <c:v>11.256944444444445</c:v>
                </c:pt>
                <c:pt idx="1622">
                  <c:v>11.263888888888888</c:v>
                </c:pt>
                <c:pt idx="1623">
                  <c:v>11.270833333333334</c:v>
                </c:pt>
                <c:pt idx="1624">
                  <c:v>11.277777777777779</c:v>
                </c:pt>
                <c:pt idx="1625">
                  <c:v>11.284722222222221</c:v>
                </c:pt>
                <c:pt idx="1626">
                  <c:v>11.291666666666666</c:v>
                </c:pt>
                <c:pt idx="1627">
                  <c:v>11.298611111111112</c:v>
                </c:pt>
                <c:pt idx="1628">
                  <c:v>11.305555555555555</c:v>
                </c:pt>
                <c:pt idx="1629">
                  <c:v>11.3125</c:v>
                </c:pt>
                <c:pt idx="1630">
                  <c:v>11.319444444444445</c:v>
                </c:pt>
                <c:pt idx="1631">
                  <c:v>11.326388888888888</c:v>
                </c:pt>
                <c:pt idx="1632">
                  <c:v>11.333333333333334</c:v>
                </c:pt>
                <c:pt idx="1633">
                  <c:v>11.340277777777779</c:v>
                </c:pt>
                <c:pt idx="1634">
                  <c:v>11.347222222222221</c:v>
                </c:pt>
                <c:pt idx="1635">
                  <c:v>11.354166666666666</c:v>
                </c:pt>
                <c:pt idx="1636">
                  <c:v>11.361111111111112</c:v>
                </c:pt>
                <c:pt idx="1637">
                  <c:v>11.368055555555555</c:v>
                </c:pt>
                <c:pt idx="1638">
                  <c:v>11.375</c:v>
                </c:pt>
                <c:pt idx="1639">
                  <c:v>11.381944444444445</c:v>
                </c:pt>
                <c:pt idx="1640">
                  <c:v>11.388888888888888</c:v>
                </c:pt>
                <c:pt idx="1641">
                  <c:v>11.395833333333334</c:v>
                </c:pt>
                <c:pt idx="1642">
                  <c:v>11.402777777777779</c:v>
                </c:pt>
                <c:pt idx="1643">
                  <c:v>11.409722222222221</c:v>
                </c:pt>
                <c:pt idx="1644">
                  <c:v>11.416666666666666</c:v>
                </c:pt>
                <c:pt idx="1645">
                  <c:v>11.423611111111112</c:v>
                </c:pt>
                <c:pt idx="1646">
                  <c:v>11.430555555555555</c:v>
                </c:pt>
                <c:pt idx="1647">
                  <c:v>11.4375</c:v>
                </c:pt>
                <c:pt idx="1648">
                  <c:v>11.444444444444445</c:v>
                </c:pt>
                <c:pt idx="1649">
                  <c:v>11.451388888888888</c:v>
                </c:pt>
                <c:pt idx="1650">
                  <c:v>11.458333333333334</c:v>
                </c:pt>
                <c:pt idx="1651">
                  <c:v>11.465277777777779</c:v>
                </c:pt>
                <c:pt idx="1652">
                  <c:v>11.472222222222221</c:v>
                </c:pt>
                <c:pt idx="1653">
                  <c:v>11.479166666666666</c:v>
                </c:pt>
                <c:pt idx="1654">
                  <c:v>11.486111111111112</c:v>
                </c:pt>
                <c:pt idx="1655">
                  <c:v>11.493055555555555</c:v>
                </c:pt>
                <c:pt idx="1656">
                  <c:v>11.5</c:v>
                </c:pt>
                <c:pt idx="1657">
                  <c:v>11.506944444444445</c:v>
                </c:pt>
                <c:pt idx="1658">
                  <c:v>11.513888888888888</c:v>
                </c:pt>
                <c:pt idx="1659">
                  <c:v>11.520833333333334</c:v>
                </c:pt>
                <c:pt idx="1660">
                  <c:v>11.527777777777779</c:v>
                </c:pt>
                <c:pt idx="1661">
                  <c:v>11.534722222222221</c:v>
                </c:pt>
                <c:pt idx="1662">
                  <c:v>11.541666666666666</c:v>
                </c:pt>
                <c:pt idx="1663">
                  <c:v>11.548611111111112</c:v>
                </c:pt>
                <c:pt idx="1664">
                  <c:v>11.555555555555555</c:v>
                </c:pt>
                <c:pt idx="1665">
                  <c:v>11.5625</c:v>
                </c:pt>
                <c:pt idx="1666">
                  <c:v>11.569444444444445</c:v>
                </c:pt>
                <c:pt idx="1667">
                  <c:v>11.576388888888888</c:v>
                </c:pt>
                <c:pt idx="1668">
                  <c:v>11.583333333333334</c:v>
                </c:pt>
                <c:pt idx="1669">
                  <c:v>11.590277777777779</c:v>
                </c:pt>
                <c:pt idx="1670">
                  <c:v>11.597222222222221</c:v>
                </c:pt>
                <c:pt idx="1671">
                  <c:v>11.604166666666666</c:v>
                </c:pt>
                <c:pt idx="1672">
                  <c:v>11.611111111111112</c:v>
                </c:pt>
                <c:pt idx="1673">
                  <c:v>11.618055555555555</c:v>
                </c:pt>
                <c:pt idx="1674">
                  <c:v>11.625</c:v>
                </c:pt>
                <c:pt idx="1675">
                  <c:v>11.631944444444445</c:v>
                </c:pt>
                <c:pt idx="1676">
                  <c:v>11.638888888888888</c:v>
                </c:pt>
                <c:pt idx="1677">
                  <c:v>11.645833333333334</c:v>
                </c:pt>
                <c:pt idx="1678">
                  <c:v>11.652777777777779</c:v>
                </c:pt>
                <c:pt idx="1679">
                  <c:v>11.659722222222221</c:v>
                </c:pt>
                <c:pt idx="1680">
                  <c:v>11.666666666666666</c:v>
                </c:pt>
                <c:pt idx="1681">
                  <c:v>11.673611111111112</c:v>
                </c:pt>
                <c:pt idx="1682">
                  <c:v>11.680555555555555</c:v>
                </c:pt>
                <c:pt idx="1683">
                  <c:v>11.6875</c:v>
                </c:pt>
                <c:pt idx="1684">
                  <c:v>11.694444444444445</c:v>
                </c:pt>
                <c:pt idx="1685">
                  <c:v>11.701388888888888</c:v>
                </c:pt>
                <c:pt idx="1686">
                  <c:v>11.708333333333334</c:v>
                </c:pt>
                <c:pt idx="1687">
                  <c:v>11.715277777777779</c:v>
                </c:pt>
                <c:pt idx="1688">
                  <c:v>11.722222222222221</c:v>
                </c:pt>
                <c:pt idx="1689">
                  <c:v>11.729166666666666</c:v>
                </c:pt>
                <c:pt idx="1690">
                  <c:v>11.736111111111112</c:v>
                </c:pt>
                <c:pt idx="1691">
                  <c:v>11.743055555555555</c:v>
                </c:pt>
                <c:pt idx="1692">
                  <c:v>11.75</c:v>
                </c:pt>
                <c:pt idx="1693">
                  <c:v>11.756944444444445</c:v>
                </c:pt>
                <c:pt idx="1694">
                  <c:v>11.763888888888888</c:v>
                </c:pt>
                <c:pt idx="1695">
                  <c:v>11.770833333333334</c:v>
                </c:pt>
                <c:pt idx="1696">
                  <c:v>11.777777777777779</c:v>
                </c:pt>
                <c:pt idx="1697">
                  <c:v>11.784722222222221</c:v>
                </c:pt>
                <c:pt idx="1698">
                  <c:v>11.791666666666666</c:v>
                </c:pt>
                <c:pt idx="1699">
                  <c:v>11.798611111111112</c:v>
                </c:pt>
                <c:pt idx="1700">
                  <c:v>11.805555555555555</c:v>
                </c:pt>
                <c:pt idx="1701">
                  <c:v>11.8125</c:v>
                </c:pt>
                <c:pt idx="1702">
                  <c:v>11.819444444444445</c:v>
                </c:pt>
                <c:pt idx="1703">
                  <c:v>11.826388888888888</c:v>
                </c:pt>
                <c:pt idx="1704">
                  <c:v>11.833333333333334</c:v>
                </c:pt>
                <c:pt idx="1705">
                  <c:v>11.840277777777779</c:v>
                </c:pt>
                <c:pt idx="1706">
                  <c:v>11.847222222222221</c:v>
                </c:pt>
                <c:pt idx="1707">
                  <c:v>11.854166666666666</c:v>
                </c:pt>
                <c:pt idx="1708">
                  <c:v>11.861111111111112</c:v>
                </c:pt>
                <c:pt idx="1709">
                  <c:v>11.868055555555555</c:v>
                </c:pt>
                <c:pt idx="1710">
                  <c:v>11.875</c:v>
                </c:pt>
                <c:pt idx="1711">
                  <c:v>11.881944444444445</c:v>
                </c:pt>
                <c:pt idx="1712">
                  <c:v>11.888888888888888</c:v>
                </c:pt>
                <c:pt idx="1713">
                  <c:v>11.895833333333334</c:v>
                </c:pt>
                <c:pt idx="1714">
                  <c:v>11.902777777777779</c:v>
                </c:pt>
                <c:pt idx="1715">
                  <c:v>11.909722222222221</c:v>
                </c:pt>
                <c:pt idx="1716">
                  <c:v>11.916666666666666</c:v>
                </c:pt>
                <c:pt idx="1717">
                  <c:v>11.923611111111112</c:v>
                </c:pt>
                <c:pt idx="1718">
                  <c:v>11.930555555555555</c:v>
                </c:pt>
                <c:pt idx="1719">
                  <c:v>11.9375</c:v>
                </c:pt>
                <c:pt idx="1720">
                  <c:v>11.944444444444445</c:v>
                </c:pt>
                <c:pt idx="1721">
                  <c:v>11.951388888888888</c:v>
                </c:pt>
                <c:pt idx="1722">
                  <c:v>11.958333333333334</c:v>
                </c:pt>
                <c:pt idx="1723">
                  <c:v>11.965277777777779</c:v>
                </c:pt>
                <c:pt idx="1724">
                  <c:v>11.972222222222221</c:v>
                </c:pt>
                <c:pt idx="1725">
                  <c:v>11.979166666666666</c:v>
                </c:pt>
                <c:pt idx="1726">
                  <c:v>11.986111111111112</c:v>
                </c:pt>
                <c:pt idx="1727">
                  <c:v>11.993055555555555</c:v>
                </c:pt>
                <c:pt idx="1728">
                  <c:v>12</c:v>
                </c:pt>
                <c:pt idx="1729">
                  <c:v>12.006944444444445</c:v>
                </c:pt>
                <c:pt idx="1730">
                  <c:v>12.013888888888888</c:v>
                </c:pt>
                <c:pt idx="1731">
                  <c:v>12.020833333333334</c:v>
                </c:pt>
                <c:pt idx="1732">
                  <c:v>12.027777777777779</c:v>
                </c:pt>
                <c:pt idx="1733">
                  <c:v>12.034722222222221</c:v>
                </c:pt>
                <c:pt idx="1734">
                  <c:v>12.041666666666666</c:v>
                </c:pt>
                <c:pt idx="1735">
                  <c:v>12.048611111111112</c:v>
                </c:pt>
                <c:pt idx="1736">
                  <c:v>12.055555555555555</c:v>
                </c:pt>
                <c:pt idx="1737">
                  <c:v>12.0625</c:v>
                </c:pt>
                <c:pt idx="1738">
                  <c:v>12.069444444444445</c:v>
                </c:pt>
                <c:pt idx="1739">
                  <c:v>12.076388888888888</c:v>
                </c:pt>
                <c:pt idx="1740">
                  <c:v>12.083333333333334</c:v>
                </c:pt>
                <c:pt idx="1741">
                  <c:v>12.090277777777779</c:v>
                </c:pt>
                <c:pt idx="1742">
                  <c:v>12.097222222222221</c:v>
                </c:pt>
                <c:pt idx="1743">
                  <c:v>12.104166666666666</c:v>
                </c:pt>
                <c:pt idx="1744">
                  <c:v>12.111111111111112</c:v>
                </c:pt>
                <c:pt idx="1745">
                  <c:v>12.118055555555555</c:v>
                </c:pt>
                <c:pt idx="1746">
                  <c:v>12.125</c:v>
                </c:pt>
                <c:pt idx="1747">
                  <c:v>12.131944444444445</c:v>
                </c:pt>
                <c:pt idx="1748">
                  <c:v>12.138888888888888</c:v>
                </c:pt>
                <c:pt idx="1749">
                  <c:v>12.145833333333334</c:v>
                </c:pt>
                <c:pt idx="1750">
                  <c:v>12.152777777777779</c:v>
                </c:pt>
                <c:pt idx="1751">
                  <c:v>12.159722222222221</c:v>
                </c:pt>
                <c:pt idx="1752">
                  <c:v>12.166666666666666</c:v>
                </c:pt>
                <c:pt idx="1753">
                  <c:v>12.173611111111112</c:v>
                </c:pt>
                <c:pt idx="1754">
                  <c:v>12.180555555555555</c:v>
                </c:pt>
                <c:pt idx="1755">
                  <c:v>12.1875</c:v>
                </c:pt>
                <c:pt idx="1756">
                  <c:v>12.194444444444445</c:v>
                </c:pt>
                <c:pt idx="1757">
                  <c:v>12.201388888888888</c:v>
                </c:pt>
                <c:pt idx="1758">
                  <c:v>12.208333333333334</c:v>
                </c:pt>
                <c:pt idx="1759">
                  <c:v>12.215277777777779</c:v>
                </c:pt>
                <c:pt idx="1760">
                  <c:v>12.222222222222221</c:v>
                </c:pt>
                <c:pt idx="1761">
                  <c:v>12.229166666666666</c:v>
                </c:pt>
                <c:pt idx="1762">
                  <c:v>12.236111111111112</c:v>
                </c:pt>
                <c:pt idx="1763">
                  <c:v>12.243055555555555</c:v>
                </c:pt>
                <c:pt idx="1764">
                  <c:v>12.25</c:v>
                </c:pt>
                <c:pt idx="1765">
                  <c:v>12.256944444444445</c:v>
                </c:pt>
                <c:pt idx="1766">
                  <c:v>12.263888888888888</c:v>
                </c:pt>
                <c:pt idx="1767">
                  <c:v>12.270833333333334</c:v>
                </c:pt>
                <c:pt idx="1768">
                  <c:v>12.277777777777779</c:v>
                </c:pt>
                <c:pt idx="1769">
                  <c:v>12.284722222222221</c:v>
                </c:pt>
                <c:pt idx="1770">
                  <c:v>12.291666666666666</c:v>
                </c:pt>
                <c:pt idx="1771">
                  <c:v>12.298611111111112</c:v>
                </c:pt>
                <c:pt idx="1772">
                  <c:v>12.305555555555555</c:v>
                </c:pt>
                <c:pt idx="1773">
                  <c:v>12.3125</c:v>
                </c:pt>
                <c:pt idx="1774">
                  <c:v>12.319444444444445</c:v>
                </c:pt>
                <c:pt idx="1775">
                  <c:v>12.326388888888888</c:v>
                </c:pt>
                <c:pt idx="1776">
                  <c:v>12.333333333333334</c:v>
                </c:pt>
                <c:pt idx="1777">
                  <c:v>12.340277777777779</c:v>
                </c:pt>
                <c:pt idx="1778">
                  <c:v>12.347222222222221</c:v>
                </c:pt>
                <c:pt idx="1779">
                  <c:v>12.354166666666666</c:v>
                </c:pt>
                <c:pt idx="1780">
                  <c:v>12.361111111111112</c:v>
                </c:pt>
                <c:pt idx="1781">
                  <c:v>12.368055555555555</c:v>
                </c:pt>
                <c:pt idx="1782">
                  <c:v>12.375</c:v>
                </c:pt>
                <c:pt idx="1783">
                  <c:v>12.381944444444445</c:v>
                </c:pt>
                <c:pt idx="1784">
                  <c:v>12.388888888888888</c:v>
                </c:pt>
                <c:pt idx="1785">
                  <c:v>12.395833333333334</c:v>
                </c:pt>
                <c:pt idx="1786">
                  <c:v>12.402777777777779</c:v>
                </c:pt>
                <c:pt idx="1787">
                  <c:v>12.409722222222221</c:v>
                </c:pt>
                <c:pt idx="1788">
                  <c:v>12.416666666666666</c:v>
                </c:pt>
                <c:pt idx="1789">
                  <c:v>12.423611111111112</c:v>
                </c:pt>
                <c:pt idx="1790">
                  <c:v>12.430555555555555</c:v>
                </c:pt>
                <c:pt idx="1791">
                  <c:v>12.4375</c:v>
                </c:pt>
                <c:pt idx="1792">
                  <c:v>12.444444444444445</c:v>
                </c:pt>
                <c:pt idx="1793">
                  <c:v>12.451388888888888</c:v>
                </c:pt>
                <c:pt idx="1794">
                  <c:v>12.458333333333334</c:v>
                </c:pt>
                <c:pt idx="1795">
                  <c:v>12.465277777777779</c:v>
                </c:pt>
                <c:pt idx="1796">
                  <c:v>12.472222222222221</c:v>
                </c:pt>
                <c:pt idx="1797">
                  <c:v>12.479166666666666</c:v>
                </c:pt>
                <c:pt idx="1798">
                  <c:v>12.486111111111112</c:v>
                </c:pt>
                <c:pt idx="1799">
                  <c:v>12.493055555555555</c:v>
                </c:pt>
                <c:pt idx="1800">
                  <c:v>12.5</c:v>
                </c:pt>
                <c:pt idx="1801">
                  <c:v>12.506944444444445</c:v>
                </c:pt>
                <c:pt idx="1802">
                  <c:v>12.513888888888888</c:v>
                </c:pt>
                <c:pt idx="1803">
                  <c:v>12.520833333333334</c:v>
                </c:pt>
                <c:pt idx="1804">
                  <c:v>12.527777777777779</c:v>
                </c:pt>
                <c:pt idx="1805">
                  <c:v>12.534722222222221</c:v>
                </c:pt>
                <c:pt idx="1806">
                  <c:v>12.541666666666666</c:v>
                </c:pt>
                <c:pt idx="1807">
                  <c:v>12.548611111111112</c:v>
                </c:pt>
                <c:pt idx="1808">
                  <c:v>12.555555555555555</c:v>
                </c:pt>
                <c:pt idx="1809">
                  <c:v>12.5625</c:v>
                </c:pt>
                <c:pt idx="1810">
                  <c:v>12.569444444444445</c:v>
                </c:pt>
                <c:pt idx="1811">
                  <c:v>12.576388888888888</c:v>
                </c:pt>
                <c:pt idx="1812">
                  <c:v>12.583333333333334</c:v>
                </c:pt>
                <c:pt idx="1813">
                  <c:v>12.590277777777779</c:v>
                </c:pt>
                <c:pt idx="1814">
                  <c:v>12.597222222222221</c:v>
                </c:pt>
                <c:pt idx="1815">
                  <c:v>12.604166666666666</c:v>
                </c:pt>
                <c:pt idx="1816">
                  <c:v>12.611111111111112</c:v>
                </c:pt>
                <c:pt idx="1817">
                  <c:v>12.618055555555555</c:v>
                </c:pt>
                <c:pt idx="1818">
                  <c:v>12.625</c:v>
                </c:pt>
                <c:pt idx="1819">
                  <c:v>12.631944444444445</c:v>
                </c:pt>
                <c:pt idx="1820">
                  <c:v>12.638888888888888</c:v>
                </c:pt>
                <c:pt idx="1821">
                  <c:v>12.645833333333334</c:v>
                </c:pt>
                <c:pt idx="1822">
                  <c:v>12.652777777777779</c:v>
                </c:pt>
                <c:pt idx="1823">
                  <c:v>12.659722222222221</c:v>
                </c:pt>
                <c:pt idx="1824">
                  <c:v>12.666666666666666</c:v>
                </c:pt>
                <c:pt idx="1825">
                  <c:v>12.673611111111112</c:v>
                </c:pt>
                <c:pt idx="1826">
                  <c:v>12.680555555555555</c:v>
                </c:pt>
                <c:pt idx="1827">
                  <c:v>12.6875</c:v>
                </c:pt>
                <c:pt idx="1828">
                  <c:v>12.694444444444445</c:v>
                </c:pt>
                <c:pt idx="1829">
                  <c:v>12.701388888888888</c:v>
                </c:pt>
                <c:pt idx="1830">
                  <c:v>12.708333333333334</c:v>
                </c:pt>
                <c:pt idx="1831">
                  <c:v>12.715277777777779</c:v>
                </c:pt>
                <c:pt idx="1832">
                  <c:v>12.722222222222221</c:v>
                </c:pt>
                <c:pt idx="1833">
                  <c:v>12.729166666666666</c:v>
                </c:pt>
                <c:pt idx="1834">
                  <c:v>12.736111111111112</c:v>
                </c:pt>
                <c:pt idx="1835">
                  <c:v>12.743055555555555</c:v>
                </c:pt>
                <c:pt idx="1836">
                  <c:v>12.75</c:v>
                </c:pt>
                <c:pt idx="1837">
                  <c:v>12.756944444444445</c:v>
                </c:pt>
                <c:pt idx="1838">
                  <c:v>12.763888888888888</c:v>
                </c:pt>
                <c:pt idx="1839">
                  <c:v>12.770833333333334</c:v>
                </c:pt>
                <c:pt idx="1840">
                  <c:v>12.777777777777779</c:v>
                </c:pt>
                <c:pt idx="1841">
                  <c:v>12.784722222222221</c:v>
                </c:pt>
                <c:pt idx="1842">
                  <c:v>12.791666666666666</c:v>
                </c:pt>
                <c:pt idx="1843">
                  <c:v>12.798611111111112</c:v>
                </c:pt>
                <c:pt idx="1844">
                  <c:v>12.805555555555555</c:v>
                </c:pt>
                <c:pt idx="1845">
                  <c:v>12.8125</c:v>
                </c:pt>
                <c:pt idx="1846">
                  <c:v>12.819444444444445</c:v>
                </c:pt>
                <c:pt idx="1847">
                  <c:v>12.826388888888888</c:v>
                </c:pt>
                <c:pt idx="1848">
                  <c:v>12.833333333333334</c:v>
                </c:pt>
                <c:pt idx="1849">
                  <c:v>12.840277777777779</c:v>
                </c:pt>
                <c:pt idx="1850">
                  <c:v>12.847222222222221</c:v>
                </c:pt>
                <c:pt idx="1851">
                  <c:v>12.854166666666666</c:v>
                </c:pt>
                <c:pt idx="1852">
                  <c:v>12.861111111111112</c:v>
                </c:pt>
                <c:pt idx="1853">
                  <c:v>12.868055555555555</c:v>
                </c:pt>
                <c:pt idx="1854">
                  <c:v>12.875</c:v>
                </c:pt>
                <c:pt idx="1855">
                  <c:v>12.881944444444445</c:v>
                </c:pt>
                <c:pt idx="1856">
                  <c:v>12.888888888888888</c:v>
                </c:pt>
                <c:pt idx="1857">
                  <c:v>12.895833333333334</c:v>
                </c:pt>
                <c:pt idx="1858">
                  <c:v>12.902777777777779</c:v>
                </c:pt>
                <c:pt idx="1859">
                  <c:v>12.909722222222221</c:v>
                </c:pt>
                <c:pt idx="1860">
                  <c:v>12.916666666666666</c:v>
                </c:pt>
                <c:pt idx="1861">
                  <c:v>12.923611111111112</c:v>
                </c:pt>
                <c:pt idx="1862">
                  <c:v>12.930555555555555</c:v>
                </c:pt>
                <c:pt idx="1863">
                  <c:v>12.9375</c:v>
                </c:pt>
                <c:pt idx="1864">
                  <c:v>12.944444444444445</c:v>
                </c:pt>
                <c:pt idx="1865">
                  <c:v>12.951388888888888</c:v>
                </c:pt>
                <c:pt idx="1866">
                  <c:v>12.958333333333334</c:v>
                </c:pt>
                <c:pt idx="1867">
                  <c:v>12.965277777777779</c:v>
                </c:pt>
                <c:pt idx="1868">
                  <c:v>12.972222222222221</c:v>
                </c:pt>
                <c:pt idx="1869">
                  <c:v>12.979166666666666</c:v>
                </c:pt>
                <c:pt idx="1870">
                  <c:v>12.986111111111112</c:v>
                </c:pt>
                <c:pt idx="1871">
                  <c:v>12.993055555555555</c:v>
                </c:pt>
                <c:pt idx="1872">
                  <c:v>13</c:v>
                </c:pt>
                <c:pt idx="1873">
                  <c:v>13.006944444444445</c:v>
                </c:pt>
                <c:pt idx="1874">
                  <c:v>13.013888888888888</c:v>
                </c:pt>
                <c:pt idx="1875">
                  <c:v>13.020833333333334</c:v>
                </c:pt>
                <c:pt idx="1876">
                  <c:v>13.027777777777779</c:v>
                </c:pt>
                <c:pt idx="1877">
                  <c:v>13.034722222222221</c:v>
                </c:pt>
                <c:pt idx="1878">
                  <c:v>13.041666666666666</c:v>
                </c:pt>
                <c:pt idx="1879">
                  <c:v>13.048611111111112</c:v>
                </c:pt>
                <c:pt idx="1880">
                  <c:v>13.055555555555555</c:v>
                </c:pt>
                <c:pt idx="1881">
                  <c:v>13.0625</c:v>
                </c:pt>
                <c:pt idx="1882">
                  <c:v>13.069444444444445</c:v>
                </c:pt>
                <c:pt idx="1883">
                  <c:v>13.076388888888888</c:v>
                </c:pt>
                <c:pt idx="1884">
                  <c:v>13.083333333333334</c:v>
                </c:pt>
                <c:pt idx="1885">
                  <c:v>13.090277777777779</c:v>
                </c:pt>
                <c:pt idx="1886">
                  <c:v>13.097222222222221</c:v>
                </c:pt>
                <c:pt idx="1887">
                  <c:v>13.104166666666666</c:v>
                </c:pt>
                <c:pt idx="1888">
                  <c:v>13.111111111111112</c:v>
                </c:pt>
                <c:pt idx="1889">
                  <c:v>13.118055555555555</c:v>
                </c:pt>
                <c:pt idx="1890">
                  <c:v>13.125</c:v>
                </c:pt>
                <c:pt idx="1891">
                  <c:v>13.131944444444445</c:v>
                </c:pt>
                <c:pt idx="1892">
                  <c:v>13.138888888888888</c:v>
                </c:pt>
                <c:pt idx="1893">
                  <c:v>13.145833333333334</c:v>
                </c:pt>
                <c:pt idx="1894">
                  <c:v>13.152777777777779</c:v>
                </c:pt>
                <c:pt idx="1895">
                  <c:v>13.159722222222221</c:v>
                </c:pt>
                <c:pt idx="1896">
                  <c:v>13.166666666666666</c:v>
                </c:pt>
                <c:pt idx="1897">
                  <c:v>13.173611111111112</c:v>
                </c:pt>
                <c:pt idx="1898">
                  <c:v>13.180555555555555</c:v>
                </c:pt>
                <c:pt idx="1899">
                  <c:v>13.1875</c:v>
                </c:pt>
                <c:pt idx="1900">
                  <c:v>13.194444444444445</c:v>
                </c:pt>
                <c:pt idx="1901">
                  <c:v>13.201388888888888</c:v>
                </c:pt>
                <c:pt idx="1902">
                  <c:v>13.208333333333334</c:v>
                </c:pt>
                <c:pt idx="1903">
                  <c:v>13.215277777777779</c:v>
                </c:pt>
                <c:pt idx="1904">
                  <c:v>13.222222222222221</c:v>
                </c:pt>
                <c:pt idx="1905">
                  <c:v>13.229166666666666</c:v>
                </c:pt>
                <c:pt idx="1906">
                  <c:v>13.236111111111112</c:v>
                </c:pt>
                <c:pt idx="1907">
                  <c:v>13.243055555555555</c:v>
                </c:pt>
                <c:pt idx="1908">
                  <c:v>13.25</c:v>
                </c:pt>
                <c:pt idx="1909">
                  <c:v>13.256944444444445</c:v>
                </c:pt>
                <c:pt idx="1910">
                  <c:v>13.263888888888888</c:v>
                </c:pt>
                <c:pt idx="1911">
                  <c:v>13.270833333333334</c:v>
                </c:pt>
                <c:pt idx="1912">
                  <c:v>13.277777777777779</c:v>
                </c:pt>
                <c:pt idx="1913">
                  <c:v>13.284722222222221</c:v>
                </c:pt>
                <c:pt idx="1914">
                  <c:v>13.291666666666666</c:v>
                </c:pt>
                <c:pt idx="1915">
                  <c:v>13.298611111111112</c:v>
                </c:pt>
                <c:pt idx="1916">
                  <c:v>13.305555555555555</c:v>
                </c:pt>
                <c:pt idx="1917">
                  <c:v>13.3125</c:v>
                </c:pt>
                <c:pt idx="1918">
                  <c:v>13.319444444444445</c:v>
                </c:pt>
                <c:pt idx="1919">
                  <c:v>13.326388888888888</c:v>
                </c:pt>
                <c:pt idx="1920">
                  <c:v>13.333333333333334</c:v>
                </c:pt>
                <c:pt idx="1921">
                  <c:v>13.340277777777779</c:v>
                </c:pt>
                <c:pt idx="1922">
                  <c:v>13.347222222222221</c:v>
                </c:pt>
                <c:pt idx="1923">
                  <c:v>13.354166666666666</c:v>
                </c:pt>
                <c:pt idx="1924">
                  <c:v>13.361111111111112</c:v>
                </c:pt>
                <c:pt idx="1925">
                  <c:v>13.368055555555555</c:v>
                </c:pt>
                <c:pt idx="1926">
                  <c:v>13.375</c:v>
                </c:pt>
                <c:pt idx="1927">
                  <c:v>13.381944444444445</c:v>
                </c:pt>
                <c:pt idx="1928">
                  <c:v>13.388888888888888</c:v>
                </c:pt>
                <c:pt idx="1929">
                  <c:v>13.395833333333334</c:v>
                </c:pt>
                <c:pt idx="1930">
                  <c:v>13.402777777777779</c:v>
                </c:pt>
                <c:pt idx="1931">
                  <c:v>13.409722222222221</c:v>
                </c:pt>
                <c:pt idx="1932">
                  <c:v>13.416666666666666</c:v>
                </c:pt>
                <c:pt idx="1933">
                  <c:v>13.423611111111112</c:v>
                </c:pt>
                <c:pt idx="1934">
                  <c:v>13.430555555555555</c:v>
                </c:pt>
                <c:pt idx="1935">
                  <c:v>13.4375</c:v>
                </c:pt>
                <c:pt idx="1936">
                  <c:v>13.444444444444445</c:v>
                </c:pt>
                <c:pt idx="1937">
                  <c:v>13.451388888888888</c:v>
                </c:pt>
                <c:pt idx="1938">
                  <c:v>13.458333333333334</c:v>
                </c:pt>
                <c:pt idx="1939">
                  <c:v>13.465277777777779</c:v>
                </c:pt>
                <c:pt idx="1940">
                  <c:v>13.472222222222221</c:v>
                </c:pt>
                <c:pt idx="1941">
                  <c:v>13.479166666666666</c:v>
                </c:pt>
                <c:pt idx="1942">
                  <c:v>13.486111111111112</c:v>
                </c:pt>
                <c:pt idx="1943">
                  <c:v>13.493055555555555</c:v>
                </c:pt>
                <c:pt idx="1944">
                  <c:v>13.5</c:v>
                </c:pt>
                <c:pt idx="1945">
                  <c:v>13.506944444444445</c:v>
                </c:pt>
                <c:pt idx="1946">
                  <c:v>13.513888888888888</c:v>
                </c:pt>
                <c:pt idx="1947">
                  <c:v>13.520833333333334</c:v>
                </c:pt>
                <c:pt idx="1948">
                  <c:v>13.527777777777779</c:v>
                </c:pt>
                <c:pt idx="1949">
                  <c:v>13.534722222222221</c:v>
                </c:pt>
                <c:pt idx="1950">
                  <c:v>13.541666666666666</c:v>
                </c:pt>
                <c:pt idx="1951">
                  <c:v>13.548611111111112</c:v>
                </c:pt>
                <c:pt idx="1952">
                  <c:v>13.555555555555555</c:v>
                </c:pt>
                <c:pt idx="1953">
                  <c:v>13.5625</c:v>
                </c:pt>
                <c:pt idx="1954">
                  <c:v>13.569444444444445</c:v>
                </c:pt>
                <c:pt idx="1955">
                  <c:v>13.576388888888888</c:v>
                </c:pt>
                <c:pt idx="1956">
                  <c:v>13.583333333333334</c:v>
                </c:pt>
                <c:pt idx="1957">
                  <c:v>13.590277777777779</c:v>
                </c:pt>
                <c:pt idx="1958">
                  <c:v>13.597222222222221</c:v>
                </c:pt>
                <c:pt idx="1959">
                  <c:v>13.604166666666666</c:v>
                </c:pt>
                <c:pt idx="1960">
                  <c:v>13.611111111111112</c:v>
                </c:pt>
                <c:pt idx="1961">
                  <c:v>13.618055555555555</c:v>
                </c:pt>
                <c:pt idx="1962">
                  <c:v>13.625</c:v>
                </c:pt>
                <c:pt idx="1963">
                  <c:v>13.631944444444445</c:v>
                </c:pt>
                <c:pt idx="1964">
                  <c:v>13.638888888888888</c:v>
                </c:pt>
                <c:pt idx="1965">
                  <c:v>13.645833333333334</c:v>
                </c:pt>
                <c:pt idx="1966">
                  <c:v>13.652777777777779</c:v>
                </c:pt>
                <c:pt idx="1967">
                  <c:v>13.659722222222221</c:v>
                </c:pt>
                <c:pt idx="1968">
                  <c:v>13.666666666666666</c:v>
                </c:pt>
                <c:pt idx="1969">
                  <c:v>13.673611111111112</c:v>
                </c:pt>
                <c:pt idx="1970">
                  <c:v>13.680555555555555</c:v>
                </c:pt>
                <c:pt idx="1971">
                  <c:v>13.6875</c:v>
                </c:pt>
                <c:pt idx="1972">
                  <c:v>13.694444444444445</c:v>
                </c:pt>
                <c:pt idx="1973">
                  <c:v>13.701388888888888</c:v>
                </c:pt>
                <c:pt idx="1974">
                  <c:v>13.708333333333334</c:v>
                </c:pt>
                <c:pt idx="1975">
                  <c:v>13.715277777777779</c:v>
                </c:pt>
                <c:pt idx="1976">
                  <c:v>13.722222222222221</c:v>
                </c:pt>
                <c:pt idx="1977">
                  <c:v>13.729166666666666</c:v>
                </c:pt>
                <c:pt idx="1978">
                  <c:v>13.736111111111112</c:v>
                </c:pt>
                <c:pt idx="1979">
                  <c:v>13.743055555555555</c:v>
                </c:pt>
                <c:pt idx="1980">
                  <c:v>13.75</c:v>
                </c:pt>
                <c:pt idx="1981">
                  <c:v>13.756944444444445</c:v>
                </c:pt>
                <c:pt idx="1982">
                  <c:v>13.763888888888888</c:v>
                </c:pt>
                <c:pt idx="1983">
                  <c:v>13.770833333333334</c:v>
                </c:pt>
                <c:pt idx="1984">
                  <c:v>13.777777777777779</c:v>
                </c:pt>
                <c:pt idx="1985">
                  <c:v>13.784722222222221</c:v>
                </c:pt>
                <c:pt idx="1986">
                  <c:v>13.791666666666666</c:v>
                </c:pt>
                <c:pt idx="1987">
                  <c:v>13.798611111111112</c:v>
                </c:pt>
                <c:pt idx="1988">
                  <c:v>13.805555555555555</c:v>
                </c:pt>
                <c:pt idx="1989">
                  <c:v>13.8125</c:v>
                </c:pt>
                <c:pt idx="1990">
                  <c:v>13.819444444444445</c:v>
                </c:pt>
                <c:pt idx="1991">
                  <c:v>13.826388888888888</c:v>
                </c:pt>
                <c:pt idx="1992">
                  <c:v>13.833333333333334</c:v>
                </c:pt>
                <c:pt idx="1993">
                  <c:v>13.840277777777779</c:v>
                </c:pt>
                <c:pt idx="1994">
                  <c:v>13.847222222222221</c:v>
                </c:pt>
                <c:pt idx="1995">
                  <c:v>13.854166666666666</c:v>
                </c:pt>
                <c:pt idx="1996">
                  <c:v>13.861111111111112</c:v>
                </c:pt>
                <c:pt idx="1997">
                  <c:v>13.868055555555555</c:v>
                </c:pt>
                <c:pt idx="1998">
                  <c:v>13.875</c:v>
                </c:pt>
                <c:pt idx="1999">
                  <c:v>13.881944444444445</c:v>
                </c:pt>
                <c:pt idx="2000">
                  <c:v>13.888888888888888</c:v>
                </c:pt>
                <c:pt idx="2001">
                  <c:v>13.895833333333334</c:v>
                </c:pt>
                <c:pt idx="2002">
                  <c:v>13.902777777777779</c:v>
                </c:pt>
                <c:pt idx="2003">
                  <c:v>13.909722222222221</c:v>
                </c:pt>
                <c:pt idx="2004">
                  <c:v>13.916666666666666</c:v>
                </c:pt>
                <c:pt idx="2005">
                  <c:v>13.923611111111112</c:v>
                </c:pt>
                <c:pt idx="2006">
                  <c:v>13.930555555555555</c:v>
                </c:pt>
                <c:pt idx="2007">
                  <c:v>13.9375</c:v>
                </c:pt>
                <c:pt idx="2008">
                  <c:v>13.944444444444445</c:v>
                </c:pt>
                <c:pt idx="2009">
                  <c:v>13.951388888888888</c:v>
                </c:pt>
                <c:pt idx="2010">
                  <c:v>13.958333333333334</c:v>
                </c:pt>
                <c:pt idx="2011">
                  <c:v>13.965277777777779</c:v>
                </c:pt>
                <c:pt idx="2012">
                  <c:v>13.972222222222221</c:v>
                </c:pt>
                <c:pt idx="2013">
                  <c:v>13.979166666666666</c:v>
                </c:pt>
                <c:pt idx="2014">
                  <c:v>13.986111111111112</c:v>
                </c:pt>
                <c:pt idx="2015">
                  <c:v>13.993055555555555</c:v>
                </c:pt>
                <c:pt idx="2016">
                  <c:v>14</c:v>
                </c:pt>
                <c:pt idx="2017">
                  <c:v>14.006944444444445</c:v>
                </c:pt>
                <c:pt idx="2018">
                  <c:v>14.013888888888888</c:v>
                </c:pt>
                <c:pt idx="2019">
                  <c:v>14.020833333333334</c:v>
                </c:pt>
                <c:pt idx="2020">
                  <c:v>14.027777777777779</c:v>
                </c:pt>
                <c:pt idx="2021">
                  <c:v>14.034722222222221</c:v>
                </c:pt>
                <c:pt idx="2022">
                  <c:v>14.041666666666666</c:v>
                </c:pt>
                <c:pt idx="2023">
                  <c:v>14.048611111111112</c:v>
                </c:pt>
                <c:pt idx="2024">
                  <c:v>14.055555555555555</c:v>
                </c:pt>
                <c:pt idx="2025">
                  <c:v>14.0625</c:v>
                </c:pt>
                <c:pt idx="2026">
                  <c:v>14.069444444444445</c:v>
                </c:pt>
                <c:pt idx="2027">
                  <c:v>14.076388888888888</c:v>
                </c:pt>
                <c:pt idx="2028">
                  <c:v>14.083333333333334</c:v>
                </c:pt>
                <c:pt idx="2029">
                  <c:v>14.090277777777779</c:v>
                </c:pt>
                <c:pt idx="2030">
                  <c:v>14.097222222222221</c:v>
                </c:pt>
                <c:pt idx="2031">
                  <c:v>14.104166666666666</c:v>
                </c:pt>
                <c:pt idx="2032">
                  <c:v>14.111111111111112</c:v>
                </c:pt>
                <c:pt idx="2033">
                  <c:v>14.118055555555555</c:v>
                </c:pt>
                <c:pt idx="2034">
                  <c:v>14.125</c:v>
                </c:pt>
                <c:pt idx="2035">
                  <c:v>14.131944444444445</c:v>
                </c:pt>
                <c:pt idx="2036">
                  <c:v>14.138888888888888</c:v>
                </c:pt>
                <c:pt idx="2037">
                  <c:v>14.145833333333334</c:v>
                </c:pt>
                <c:pt idx="2038">
                  <c:v>14.152777777777779</c:v>
                </c:pt>
                <c:pt idx="2039">
                  <c:v>14.159722222222221</c:v>
                </c:pt>
                <c:pt idx="2040">
                  <c:v>14.166666666666666</c:v>
                </c:pt>
                <c:pt idx="2041">
                  <c:v>14.173611111111112</c:v>
                </c:pt>
                <c:pt idx="2042">
                  <c:v>14.180555555555555</c:v>
                </c:pt>
                <c:pt idx="2043">
                  <c:v>14.1875</c:v>
                </c:pt>
                <c:pt idx="2044">
                  <c:v>14.194444444444445</c:v>
                </c:pt>
                <c:pt idx="2045">
                  <c:v>14.201388888888888</c:v>
                </c:pt>
                <c:pt idx="2046">
                  <c:v>14.208333333333334</c:v>
                </c:pt>
                <c:pt idx="2047">
                  <c:v>14.215277777777779</c:v>
                </c:pt>
                <c:pt idx="2048">
                  <c:v>14.222222222222221</c:v>
                </c:pt>
                <c:pt idx="2049">
                  <c:v>14.229166666666666</c:v>
                </c:pt>
                <c:pt idx="2050">
                  <c:v>14.236111111111112</c:v>
                </c:pt>
                <c:pt idx="2051">
                  <c:v>14.243055555555555</c:v>
                </c:pt>
                <c:pt idx="2052">
                  <c:v>14.25</c:v>
                </c:pt>
                <c:pt idx="2053">
                  <c:v>14.256944444444445</c:v>
                </c:pt>
                <c:pt idx="2054">
                  <c:v>14.263888888888888</c:v>
                </c:pt>
                <c:pt idx="2055">
                  <c:v>14.270833333333334</c:v>
                </c:pt>
                <c:pt idx="2056">
                  <c:v>14.277777777777779</c:v>
                </c:pt>
                <c:pt idx="2057">
                  <c:v>14.284722222222221</c:v>
                </c:pt>
                <c:pt idx="2058">
                  <c:v>14.291666666666666</c:v>
                </c:pt>
                <c:pt idx="2059">
                  <c:v>14.298611111111112</c:v>
                </c:pt>
                <c:pt idx="2060">
                  <c:v>14.305555555555555</c:v>
                </c:pt>
                <c:pt idx="2061">
                  <c:v>14.3125</c:v>
                </c:pt>
                <c:pt idx="2062">
                  <c:v>14.319444444444445</c:v>
                </c:pt>
                <c:pt idx="2063">
                  <c:v>14.326388888888888</c:v>
                </c:pt>
                <c:pt idx="2064">
                  <c:v>14.333333333333334</c:v>
                </c:pt>
                <c:pt idx="2065">
                  <c:v>14.340277777777779</c:v>
                </c:pt>
                <c:pt idx="2066">
                  <c:v>14.347222222222221</c:v>
                </c:pt>
                <c:pt idx="2067">
                  <c:v>14.354166666666666</c:v>
                </c:pt>
                <c:pt idx="2068">
                  <c:v>14.361111111111112</c:v>
                </c:pt>
                <c:pt idx="2069">
                  <c:v>14.368055555555555</c:v>
                </c:pt>
                <c:pt idx="2070">
                  <c:v>14.375</c:v>
                </c:pt>
                <c:pt idx="2071">
                  <c:v>14.381944444444445</c:v>
                </c:pt>
                <c:pt idx="2072">
                  <c:v>14.388888888888888</c:v>
                </c:pt>
                <c:pt idx="2073">
                  <c:v>14.395833333333334</c:v>
                </c:pt>
                <c:pt idx="2074">
                  <c:v>14.402777777777779</c:v>
                </c:pt>
                <c:pt idx="2075">
                  <c:v>14.409722222222221</c:v>
                </c:pt>
                <c:pt idx="2076">
                  <c:v>14.416666666666666</c:v>
                </c:pt>
                <c:pt idx="2077">
                  <c:v>14.423611111111112</c:v>
                </c:pt>
                <c:pt idx="2078">
                  <c:v>14.430555555555555</c:v>
                </c:pt>
                <c:pt idx="2079">
                  <c:v>14.4375</c:v>
                </c:pt>
                <c:pt idx="2080">
                  <c:v>14.444444444444445</c:v>
                </c:pt>
                <c:pt idx="2081">
                  <c:v>14.451388888888888</c:v>
                </c:pt>
                <c:pt idx="2082">
                  <c:v>14.458333333333334</c:v>
                </c:pt>
                <c:pt idx="2083">
                  <c:v>14.465277777777779</c:v>
                </c:pt>
                <c:pt idx="2084">
                  <c:v>14.472222222222221</c:v>
                </c:pt>
                <c:pt idx="2085">
                  <c:v>14.479166666666666</c:v>
                </c:pt>
                <c:pt idx="2086">
                  <c:v>14.486111111111112</c:v>
                </c:pt>
                <c:pt idx="2087">
                  <c:v>14.493055555555555</c:v>
                </c:pt>
                <c:pt idx="2088">
                  <c:v>14.5</c:v>
                </c:pt>
                <c:pt idx="2089">
                  <c:v>14.506944444444445</c:v>
                </c:pt>
                <c:pt idx="2090">
                  <c:v>14.513888888888888</c:v>
                </c:pt>
                <c:pt idx="2091">
                  <c:v>14.520833333333334</c:v>
                </c:pt>
                <c:pt idx="2092">
                  <c:v>14.527777777777779</c:v>
                </c:pt>
                <c:pt idx="2093">
                  <c:v>14.534722222222221</c:v>
                </c:pt>
                <c:pt idx="2094">
                  <c:v>14.541666666666666</c:v>
                </c:pt>
                <c:pt idx="2095">
                  <c:v>14.548611111111112</c:v>
                </c:pt>
                <c:pt idx="2096">
                  <c:v>14.555555555555555</c:v>
                </c:pt>
                <c:pt idx="2097">
                  <c:v>14.5625</c:v>
                </c:pt>
                <c:pt idx="2098">
                  <c:v>14.569444444444445</c:v>
                </c:pt>
                <c:pt idx="2099">
                  <c:v>14.576388888888888</c:v>
                </c:pt>
                <c:pt idx="2100">
                  <c:v>14.583333333333334</c:v>
                </c:pt>
                <c:pt idx="2101">
                  <c:v>14.590277777777779</c:v>
                </c:pt>
                <c:pt idx="2102">
                  <c:v>14.597222222222221</c:v>
                </c:pt>
                <c:pt idx="2103">
                  <c:v>14.604166666666666</c:v>
                </c:pt>
                <c:pt idx="2104">
                  <c:v>14.611111111111112</c:v>
                </c:pt>
                <c:pt idx="2105">
                  <c:v>14.618055555555555</c:v>
                </c:pt>
                <c:pt idx="2106">
                  <c:v>14.625</c:v>
                </c:pt>
                <c:pt idx="2107">
                  <c:v>14.631944444444445</c:v>
                </c:pt>
                <c:pt idx="2108">
                  <c:v>14.638888888888888</c:v>
                </c:pt>
                <c:pt idx="2109">
                  <c:v>14.645833333333334</c:v>
                </c:pt>
                <c:pt idx="2110">
                  <c:v>14.652777777777779</c:v>
                </c:pt>
                <c:pt idx="2111">
                  <c:v>14.659722222222221</c:v>
                </c:pt>
                <c:pt idx="2112">
                  <c:v>14.666666666666666</c:v>
                </c:pt>
                <c:pt idx="2113">
                  <c:v>14.673611111111112</c:v>
                </c:pt>
                <c:pt idx="2114">
                  <c:v>14.680555555555555</c:v>
                </c:pt>
                <c:pt idx="2115">
                  <c:v>14.6875</c:v>
                </c:pt>
                <c:pt idx="2116">
                  <c:v>14.694444444444445</c:v>
                </c:pt>
                <c:pt idx="2117">
                  <c:v>14.701388888888888</c:v>
                </c:pt>
                <c:pt idx="2118">
                  <c:v>14.708333333333334</c:v>
                </c:pt>
                <c:pt idx="2119">
                  <c:v>14.715277777777779</c:v>
                </c:pt>
                <c:pt idx="2120">
                  <c:v>14.722222222222221</c:v>
                </c:pt>
                <c:pt idx="2121">
                  <c:v>14.729166666666666</c:v>
                </c:pt>
                <c:pt idx="2122">
                  <c:v>14.736111111111112</c:v>
                </c:pt>
                <c:pt idx="2123">
                  <c:v>14.743055555555555</c:v>
                </c:pt>
                <c:pt idx="2124">
                  <c:v>14.75</c:v>
                </c:pt>
                <c:pt idx="2125">
                  <c:v>14.756944444444445</c:v>
                </c:pt>
                <c:pt idx="2126">
                  <c:v>14.763888888888888</c:v>
                </c:pt>
                <c:pt idx="2127">
                  <c:v>14.770833333333334</c:v>
                </c:pt>
                <c:pt idx="2128">
                  <c:v>14.777777777777779</c:v>
                </c:pt>
                <c:pt idx="2129">
                  <c:v>14.784722222222221</c:v>
                </c:pt>
                <c:pt idx="2130">
                  <c:v>14.791666666666666</c:v>
                </c:pt>
                <c:pt idx="2131">
                  <c:v>14.798611111111112</c:v>
                </c:pt>
                <c:pt idx="2132">
                  <c:v>14.805555555555555</c:v>
                </c:pt>
                <c:pt idx="2133">
                  <c:v>14.8125</c:v>
                </c:pt>
                <c:pt idx="2134">
                  <c:v>14.819444444444445</c:v>
                </c:pt>
                <c:pt idx="2135">
                  <c:v>14.826388888888888</c:v>
                </c:pt>
                <c:pt idx="2136">
                  <c:v>14.833333333333334</c:v>
                </c:pt>
                <c:pt idx="2137">
                  <c:v>14.840277777777779</c:v>
                </c:pt>
                <c:pt idx="2138">
                  <c:v>14.847222222222221</c:v>
                </c:pt>
                <c:pt idx="2139">
                  <c:v>14.854166666666666</c:v>
                </c:pt>
                <c:pt idx="2140">
                  <c:v>14.861111111111112</c:v>
                </c:pt>
                <c:pt idx="2141">
                  <c:v>14.868055555555555</c:v>
                </c:pt>
                <c:pt idx="2142">
                  <c:v>14.875</c:v>
                </c:pt>
                <c:pt idx="2143">
                  <c:v>14.881944444444445</c:v>
                </c:pt>
                <c:pt idx="2144">
                  <c:v>14.888888888888888</c:v>
                </c:pt>
                <c:pt idx="2145">
                  <c:v>14.895833333333334</c:v>
                </c:pt>
                <c:pt idx="2146">
                  <c:v>14.902777777777779</c:v>
                </c:pt>
                <c:pt idx="2147">
                  <c:v>14.909722222222221</c:v>
                </c:pt>
                <c:pt idx="2148">
                  <c:v>14.916666666666666</c:v>
                </c:pt>
                <c:pt idx="2149">
                  <c:v>14.923611111111112</c:v>
                </c:pt>
                <c:pt idx="2150">
                  <c:v>14.930555555555555</c:v>
                </c:pt>
                <c:pt idx="2151">
                  <c:v>14.9375</c:v>
                </c:pt>
                <c:pt idx="2152">
                  <c:v>14.944444444444445</c:v>
                </c:pt>
                <c:pt idx="2153">
                  <c:v>14.951388888888888</c:v>
                </c:pt>
                <c:pt idx="2154">
                  <c:v>14.958333333333334</c:v>
                </c:pt>
                <c:pt idx="2155">
                  <c:v>14.965277777777779</c:v>
                </c:pt>
                <c:pt idx="2156">
                  <c:v>14.972222222222221</c:v>
                </c:pt>
                <c:pt idx="2157">
                  <c:v>14.979166666666666</c:v>
                </c:pt>
                <c:pt idx="2158">
                  <c:v>14.986111111111112</c:v>
                </c:pt>
                <c:pt idx="2159">
                  <c:v>14.993055555555555</c:v>
                </c:pt>
                <c:pt idx="2160">
                  <c:v>15</c:v>
                </c:pt>
                <c:pt idx="2161">
                  <c:v>15.006944444444445</c:v>
                </c:pt>
                <c:pt idx="2162">
                  <c:v>15.013888888888888</c:v>
                </c:pt>
                <c:pt idx="2163">
                  <c:v>15.020833333333334</c:v>
                </c:pt>
                <c:pt idx="2164">
                  <c:v>15.027777777777779</c:v>
                </c:pt>
                <c:pt idx="2165">
                  <c:v>15.034722222222221</c:v>
                </c:pt>
                <c:pt idx="2166">
                  <c:v>15.041666666666666</c:v>
                </c:pt>
                <c:pt idx="2167">
                  <c:v>15.048611111111112</c:v>
                </c:pt>
                <c:pt idx="2168">
                  <c:v>15.055555555555555</c:v>
                </c:pt>
                <c:pt idx="2169">
                  <c:v>15.0625</c:v>
                </c:pt>
                <c:pt idx="2170">
                  <c:v>15.069444444444445</c:v>
                </c:pt>
                <c:pt idx="2171">
                  <c:v>15.076388888888888</c:v>
                </c:pt>
                <c:pt idx="2172">
                  <c:v>15.083333333333334</c:v>
                </c:pt>
                <c:pt idx="2173">
                  <c:v>15.090277777777779</c:v>
                </c:pt>
                <c:pt idx="2174">
                  <c:v>15.097222222222221</c:v>
                </c:pt>
                <c:pt idx="2175">
                  <c:v>15.104166666666666</c:v>
                </c:pt>
                <c:pt idx="2176">
                  <c:v>15.111111111111112</c:v>
                </c:pt>
                <c:pt idx="2177">
                  <c:v>15.118055555555555</c:v>
                </c:pt>
                <c:pt idx="2178">
                  <c:v>15.125</c:v>
                </c:pt>
                <c:pt idx="2179">
                  <c:v>15.131944444444445</c:v>
                </c:pt>
                <c:pt idx="2180">
                  <c:v>15.138888888888888</c:v>
                </c:pt>
                <c:pt idx="2181">
                  <c:v>15.145833333333334</c:v>
                </c:pt>
                <c:pt idx="2182">
                  <c:v>15.152777777777779</c:v>
                </c:pt>
                <c:pt idx="2183">
                  <c:v>15.159722222222221</c:v>
                </c:pt>
                <c:pt idx="2184">
                  <c:v>15.166666666666666</c:v>
                </c:pt>
                <c:pt idx="2185">
                  <c:v>15.173611111111112</c:v>
                </c:pt>
                <c:pt idx="2186">
                  <c:v>15.180555555555555</c:v>
                </c:pt>
                <c:pt idx="2187">
                  <c:v>15.1875</c:v>
                </c:pt>
                <c:pt idx="2188">
                  <c:v>15.194444444444445</c:v>
                </c:pt>
                <c:pt idx="2189">
                  <c:v>15.201388888888888</c:v>
                </c:pt>
                <c:pt idx="2190">
                  <c:v>15.208333333333334</c:v>
                </c:pt>
                <c:pt idx="2191">
                  <c:v>15.215277777777779</c:v>
                </c:pt>
                <c:pt idx="2192">
                  <c:v>15.222222222222221</c:v>
                </c:pt>
                <c:pt idx="2193">
                  <c:v>15.229166666666666</c:v>
                </c:pt>
                <c:pt idx="2194">
                  <c:v>15.236111111111112</c:v>
                </c:pt>
                <c:pt idx="2195">
                  <c:v>15.243055555555555</c:v>
                </c:pt>
                <c:pt idx="2196">
                  <c:v>15.25</c:v>
                </c:pt>
                <c:pt idx="2197">
                  <c:v>15.256944444444445</c:v>
                </c:pt>
                <c:pt idx="2198">
                  <c:v>15.263888888888888</c:v>
                </c:pt>
                <c:pt idx="2199">
                  <c:v>15.270833333333334</c:v>
                </c:pt>
                <c:pt idx="2200">
                  <c:v>15.277777777777779</c:v>
                </c:pt>
                <c:pt idx="2201">
                  <c:v>15.284722222222221</c:v>
                </c:pt>
                <c:pt idx="2202">
                  <c:v>15.291666666666666</c:v>
                </c:pt>
                <c:pt idx="2203">
                  <c:v>15.298611111111112</c:v>
                </c:pt>
                <c:pt idx="2204">
                  <c:v>15.305555555555555</c:v>
                </c:pt>
                <c:pt idx="2205">
                  <c:v>15.3125</c:v>
                </c:pt>
                <c:pt idx="2206">
                  <c:v>15.319444444444445</c:v>
                </c:pt>
                <c:pt idx="2207">
                  <c:v>15.326388888888888</c:v>
                </c:pt>
                <c:pt idx="2208">
                  <c:v>15.333333333333334</c:v>
                </c:pt>
                <c:pt idx="2209">
                  <c:v>15.340277777777779</c:v>
                </c:pt>
                <c:pt idx="2210">
                  <c:v>15.347222222222221</c:v>
                </c:pt>
                <c:pt idx="2211">
                  <c:v>15.354166666666666</c:v>
                </c:pt>
                <c:pt idx="2212">
                  <c:v>15.361111111111112</c:v>
                </c:pt>
                <c:pt idx="2213">
                  <c:v>15.368055555555555</c:v>
                </c:pt>
                <c:pt idx="2214">
                  <c:v>15.375</c:v>
                </c:pt>
                <c:pt idx="2215">
                  <c:v>15.381944444444445</c:v>
                </c:pt>
                <c:pt idx="2216">
                  <c:v>15.388888888888888</c:v>
                </c:pt>
                <c:pt idx="2217">
                  <c:v>15.395833333333334</c:v>
                </c:pt>
                <c:pt idx="2218">
                  <c:v>15.402777777777779</c:v>
                </c:pt>
                <c:pt idx="2219">
                  <c:v>15.409722222222221</c:v>
                </c:pt>
                <c:pt idx="2220">
                  <c:v>15.416666666666666</c:v>
                </c:pt>
                <c:pt idx="2221">
                  <c:v>15.423611111111112</c:v>
                </c:pt>
                <c:pt idx="2222">
                  <c:v>15.430555555555555</c:v>
                </c:pt>
                <c:pt idx="2223">
                  <c:v>15.4375</c:v>
                </c:pt>
                <c:pt idx="2224">
                  <c:v>15.444444444444445</c:v>
                </c:pt>
                <c:pt idx="2225">
                  <c:v>15.451388888888888</c:v>
                </c:pt>
                <c:pt idx="2226">
                  <c:v>15.458333333333334</c:v>
                </c:pt>
                <c:pt idx="2227">
                  <c:v>15.465277777777779</c:v>
                </c:pt>
                <c:pt idx="2228">
                  <c:v>15.472222222222221</c:v>
                </c:pt>
                <c:pt idx="2229">
                  <c:v>15.479166666666666</c:v>
                </c:pt>
                <c:pt idx="2230">
                  <c:v>15.486111111111112</c:v>
                </c:pt>
                <c:pt idx="2231">
                  <c:v>15.493055555555555</c:v>
                </c:pt>
                <c:pt idx="2232">
                  <c:v>15.5</c:v>
                </c:pt>
                <c:pt idx="2233">
                  <c:v>15.506944444444445</c:v>
                </c:pt>
                <c:pt idx="2234">
                  <c:v>15.513888888888888</c:v>
                </c:pt>
                <c:pt idx="2235">
                  <c:v>15.520833333333334</c:v>
                </c:pt>
                <c:pt idx="2236">
                  <c:v>15.527777777777779</c:v>
                </c:pt>
                <c:pt idx="2237">
                  <c:v>15.534722222222221</c:v>
                </c:pt>
                <c:pt idx="2238">
                  <c:v>15.541666666666666</c:v>
                </c:pt>
                <c:pt idx="2239">
                  <c:v>15.548611111111112</c:v>
                </c:pt>
                <c:pt idx="2240">
                  <c:v>15.555555555555555</c:v>
                </c:pt>
                <c:pt idx="2241">
                  <c:v>15.5625</c:v>
                </c:pt>
                <c:pt idx="2242">
                  <c:v>15.569444444444445</c:v>
                </c:pt>
                <c:pt idx="2243">
                  <c:v>15.576388888888888</c:v>
                </c:pt>
                <c:pt idx="2244">
                  <c:v>15.583333333333334</c:v>
                </c:pt>
                <c:pt idx="2245">
                  <c:v>15.590277777777779</c:v>
                </c:pt>
                <c:pt idx="2246">
                  <c:v>15.597222222222221</c:v>
                </c:pt>
                <c:pt idx="2247">
                  <c:v>15.604166666666666</c:v>
                </c:pt>
                <c:pt idx="2248">
                  <c:v>15.611111111111112</c:v>
                </c:pt>
                <c:pt idx="2249">
                  <c:v>15.618055555555555</c:v>
                </c:pt>
                <c:pt idx="2250">
                  <c:v>15.625</c:v>
                </c:pt>
                <c:pt idx="2251">
                  <c:v>15.631944444444445</c:v>
                </c:pt>
                <c:pt idx="2252">
                  <c:v>15.638888888888888</c:v>
                </c:pt>
                <c:pt idx="2253">
                  <c:v>15.645833333333334</c:v>
                </c:pt>
                <c:pt idx="2254">
                  <c:v>15.652777777777779</c:v>
                </c:pt>
                <c:pt idx="2255">
                  <c:v>15.659722222222221</c:v>
                </c:pt>
                <c:pt idx="2256">
                  <c:v>15.666666666666666</c:v>
                </c:pt>
                <c:pt idx="2257">
                  <c:v>15.673611111111112</c:v>
                </c:pt>
                <c:pt idx="2258">
                  <c:v>15.680555555555555</c:v>
                </c:pt>
                <c:pt idx="2259">
                  <c:v>15.6875</c:v>
                </c:pt>
                <c:pt idx="2260">
                  <c:v>15.694444444444445</c:v>
                </c:pt>
                <c:pt idx="2261">
                  <c:v>15.701388888888888</c:v>
                </c:pt>
                <c:pt idx="2262">
                  <c:v>15.708333333333334</c:v>
                </c:pt>
                <c:pt idx="2263">
                  <c:v>15.715277777777779</c:v>
                </c:pt>
                <c:pt idx="2264">
                  <c:v>15.722222222222221</c:v>
                </c:pt>
                <c:pt idx="2265">
                  <c:v>15.729166666666666</c:v>
                </c:pt>
                <c:pt idx="2266">
                  <c:v>15.736111111111112</c:v>
                </c:pt>
                <c:pt idx="2267">
                  <c:v>15.743055555555555</c:v>
                </c:pt>
                <c:pt idx="2268">
                  <c:v>15.75</c:v>
                </c:pt>
                <c:pt idx="2269">
                  <c:v>15.756944444444445</c:v>
                </c:pt>
                <c:pt idx="2270">
                  <c:v>15.763888888888888</c:v>
                </c:pt>
                <c:pt idx="2271">
                  <c:v>15.770833333333334</c:v>
                </c:pt>
                <c:pt idx="2272">
                  <c:v>15.777777777777779</c:v>
                </c:pt>
                <c:pt idx="2273">
                  <c:v>15.784722222222221</c:v>
                </c:pt>
                <c:pt idx="2274">
                  <c:v>15.791666666666666</c:v>
                </c:pt>
                <c:pt idx="2275">
                  <c:v>15.798611111111112</c:v>
                </c:pt>
                <c:pt idx="2276">
                  <c:v>15.805555555555555</c:v>
                </c:pt>
                <c:pt idx="2277">
                  <c:v>15.8125</c:v>
                </c:pt>
                <c:pt idx="2278">
                  <c:v>15.819444444444445</c:v>
                </c:pt>
                <c:pt idx="2279">
                  <c:v>15.826388888888888</c:v>
                </c:pt>
                <c:pt idx="2280">
                  <c:v>15.833333333333334</c:v>
                </c:pt>
                <c:pt idx="2281">
                  <c:v>15.840277777777779</c:v>
                </c:pt>
                <c:pt idx="2282">
                  <c:v>15.847222222222221</c:v>
                </c:pt>
                <c:pt idx="2283">
                  <c:v>15.854166666666666</c:v>
                </c:pt>
                <c:pt idx="2284">
                  <c:v>15.861111111111112</c:v>
                </c:pt>
                <c:pt idx="2285">
                  <c:v>15.868055555555555</c:v>
                </c:pt>
                <c:pt idx="2286">
                  <c:v>15.875</c:v>
                </c:pt>
                <c:pt idx="2287">
                  <c:v>15.881944444444445</c:v>
                </c:pt>
                <c:pt idx="2288">
                  <c:v>15.888888888888888</c:v>
                </c:pt>
                <c:pt idx="2289">
                  <c:v>15.895833333333334</c:v>
                </c:pt>
                <c:pt idx="2290">
                  <c:v>15.902777777777779</c:v>
                </c:pt>
                <c:pt idx="2291">
                  <c:v>15.909722222222221</c:v>
                </c:pt>
                <c:pt idx="2292">
                  <c:v>15.916666666666666</c:v>
                </c:pt>
                <c:pt idx="2293">
                  <c:v>15.923611111111112</c:v>
                </c:pt>
                <c:pt idx="2294">
                  <c:v>15.930555555555555</c:v>
                </c:pt>
                <c:pt idx="2295">
                  <c:v>15.9375</c:v>
                </c:pt>
                <c:pt idx="2296">
                  <c:v>15.944444444444445</c:v>
                </c:pt>
                <c:pt idx="2297">
                  <c:v>15.951388888888888</c:v>
                </c:pt>
                <c:pt idx="2298">
                  <c:v>15.958333333333334</c:v>
                </c:pt>
                <c:pt idx="2299">
                  <c:v>15.965277777777779</c:v>
                </c:pt>
                <c:pt idx="2300">
                  <c:v>15.972222222222221</c:v>
                </c:pt>
                <c:pt idx="2301">
                  <c:v>15.979166666666666</c:v>
                </c:pt>
                <c:pt idx="2302">
                  <c:v>15.986111111111112</c:v>
                </c:pt>
                <c:pt idx="2303">
                  <c:v>15.993055555555555</c:v>
                </c:pt>
                <c:pt idx="2304">
                  <c:v>16</c:v>
                </c:pt>
                <c:pt idx="2305">
                  <c:v>16.006944444444446</c:v>
                </c:pt>
                <c:pt idx="2306">
                  <c:v>16.013888888888889</c:v>
                </c:pt>
                <c:pt idx="2307">
                  <c:v>16.020833333333332</c:v>
                </c:pt>
                <c:pt idx="2308">
                  <c:v>16.027777777777779</c:v>
                </c:pt>
                <c:pt idx="2309">
                  <c:v>16.034722222222221</c:v>
                </c:pt>
                <c:pt idx="2310">
                  <c:v>16.041666666666668</c:v>
                </c:pt>
                <c:pt idx="2311">
                  <c:v>16.048611111111111</c:v>
                </c:pt>
                <c:pt idx="2312">
                  <c:v>16.055555555555554</c:v>
                </c:pt>
                <c:pt idx="2313">
                  <c:v>16.0625</c:v>
                </c:pt>
                <c:pt idx="2314">
                  <c:v>16.069444444444446</c:v>
                </c:pt>
                <c:pt idx="2315">
                  <c:v>16.076388888888889</c:v>
                </c:pt>
                <c:pt idx="2316">
                  <c:v>16.083333333333332</c:v>
                </c:pt>
                <c:pt idx="2317">
                  <c:v>16.090277777777779</c:v>
                </c:pt>
                <c:pt idx="2318">
                  <c:v>16.097222222222221</c:v>
                </c:pt>
                <c:pt idx="2319">
                  <c:v>16.104166666666668</c:v>
                </c:pt>
                <c:pt idx="2320">
                  <c:v>16.111111111111111</c:v>
                </c:pt>
                <c:pt idx="2321">
                  <c:v>16.118055555555554</c:v>
                </c:pt>
                <c:pt idx="2322">
                  <c:v>16.125</c:v>
                </c:pt>
                <c:pt idx="2323">
                  <c:v>16.131944444444446</c:v>
                </c:pt>
                <c:pt idx="2324">
                  <c:v>16.138888888888889</c:v>
                </c:pt>
                <c:pt idx="2325">
                  <c:v>16.145833333333332</c:v>
                </c:pt>
                <c:pt idx="2326">
                  <c:v>16.152777777777779</c:v>
                </c:pt>
                <c:pt idx="2327">
                  <c:v>16.159722222222221</c:v>
                </c:pt>
                <c:pt idx="2328">
                  <c:v>16.166666666666668</c:v>
                </c:pt>
                <c:pt idx="2329">
                  <c:v>16.173611111111111</c:v>
                </c:pt>
                <c:pt idx="2330">
                  <c:v>16.180555555555554</c:v>
                </c:pt>
                <c:pt idx="2331">
                  <c:v>16.1875</c:v>
                </c:pt>
                <c:pt idx="2332">
                  <c:v>16.194444444444446</c:v>
                </c:pt>
                <c:pt idx="2333">
                  <c:v>16.201388888888889</c:v>
                </c:pt>
                <c:pt idx="2334">
                  <c:v>16.208333333333332</c:v>
                </c:pt>
                <c:pt idx="2335">
                  <c:v>16.215277777777779</c:v>
                </c:pt>
                <c:pt idx="2336">
                  <c:v>16.222222222222221</c:v>
                </c:pt>
                <c:pt idx="2337">
                  <c:v>16.229166666666668</c:v>
                </c:pt>
                <c:pt idx="2338">
                  <c:v>16.236111111111111</c:v>
                </c:pt>
                <c:pt idx="2339">
                  <c:v>16.243055555555554</c:v>
                </c:pt>
                <c:pt idx="2340">
                  <c:v>16.25</c:v>
                </c:pt>
                <c:pt idx="2341">
                  <c:v>16.256944444444446</c:v>
                </c:pt>
                <c:pt idx="2342">
                  <c:v>16.263888888888889</c:v>
                </c:pt>
                <c:pt idx="2343">
                  <c:v>16.270833333333332</c:v>
                </c:pt>
                <c:pt idx="2344">
                  <c:v>16.277777777777779</c:v>
                </c:pt>
                <c:pt idx="2345">
                  <c:v>16.284722222222221</c:v>
                </c:pt>
                <c:pt idx="2346">
                  <c:v>16.291666666666668</c:v>
                </c:pt>
                <c:pt idx="2347">
                  <c:v>16.298611111111111</c:v>
                </c:pt>
                <c:pt idx="2348">
                  <c:v>16.305555555555554</c:v>
                </c:pt>
                <c:pt idx="2349">
                  <c:v>16.3125</c:v>
                </c:pt>
                <c:pt idx="2350">
                  <c:v>16.319444444444446</c:v>
                </c:pt>
                <c:pt idx="2351">
                  <c:v>16.326388888888889</c:v>
                </c:pt>
                <c:pt idx="2352">
                  <c:v>16.333333333333332</c:v>
                </c:pt>
                <c:pt idx="2353">
                  <c:v>16.340277777777779</c:v>
                </c:pt>
                <c:pt idx="2354">
                  <c:v>16.347222222222221</c:v>
                </c:pt>
                <c:pt idx="2355">
                  <c:v>16.354166666666668</c:v>
                </c:pt>
                <c:pt idx="2356">
                  <c:v>16.361111111111111</c:v>
                </c:pt>
                <c:pt idx="2357">
                  <c:v>16.368055555555554</c:v>
                </c:pt>
                <c:pt idx="2358">
                  <c:v>16.375</c:v>
                </c:pt>
                <c:pt idx="2359">
                  <c:v>16.381944444444446</c:v>
                </c:pt>
                <c:pt idx="2360">
                  <c:v>16.388888888888889</c:v>
                </c:pt>
                <c:pt idx="2361">
                  <c:v>16.395833333333332</c:v>
                </c:pt>
                <c:pt idx="2362">
                  <c:v>16.402777777777779</c:v>
                </c:pt>
                <c:pt idx="2363">
                  <c:v>16.409722222222221</c:v>
                </c:pt>
                <c:pt idx="2364">
                  <c:v>16.416666666666668</c:v>
                </c:pt>
                <c:pt idx="2365">
                  <c:v>16.423611111111111</c:v>
                </c:pt>
                <c:pt idx="2366">
                  <c:v>16.430555555555554</c:v>
                </c:pt>
                <c:pt idx="2367">
                  <c:v>16.4375</c:v>
                </c:pt>
                <c:pt idx="2368">
                  <c:v>16.444444444444446</c:v>
                </c:pt>
                <c:pt idx="2369">
                  <c:v>16.451388888888889</c:v>
                </c:pt>
                <c:pt idx="2370">
                  <c:v>16.458333333333332</c:v>
                </c:pt>
                <c:pt idx="2371">
                  <c:v>16.465277777777779</c:v>
                </c:pt>
                <c:pt idx="2372">
                  <c:v>16.472222222222221</c:v>
                </c:pt>
                <c:pt idx="2373">
                  <c:v>16.479166666666668</c:v>
                </c:pt>
                <c:pt idx="2374">
                  <c:v>16.486111111111111</c:v>
                </c:pt>
                <c:pt idx="2375">
                  <c:v>16.493055555555554</c:v>
                </c:pt>
                <c:pt idx="2376">
                  <c:v>16.5</c:v>
                </c:pt>
                <c:pt idx="2377">
                  <c:v>16.506944444444446</c:v>
                </c:pt>
                <c:pt idx="2378">
                  <c:v>16.513888888888889</c:v>
                </c:pt>
                <c:pt idx="2379">
                  <c:v>16.520833333333332</c:v>
                </c:pt>
                <c:pt idx="2380">
                  <c:v>16.527777777777779</c:v>
                </c:pt>
                <c:pt idx="2381">
                  <c:v>16.534722222222221</c:v>
                </c:pt>
                <c:pt idx="2382">
                  <c:v>16.541666666666668</c:v>
                </c:pt>
                <c:pt idx="2383">
                  <c:v>16.548611111111111</c:v>
                </c:pt>
                <c:pt idx="2384">
                  <c:v>16.555555555555554</c:v>
                </c:pt>
                <c:pt idx="2385">
                  <c:v>16.5625</c:v>
                </c:pt>
                <c:pt idx="2386">
                  <c:v>16.569444444444446</c:v>
                </c:pt>
                <c:pt idx="2387">
                  <c:v>16.576388888888889</c:v>
                </c:pt>
                <c:pt idx="2388">
                  <c:v>16.583333333333332</c:v>
                </c:pt>
                <c:pt idx="2389">
                  <c:v>16.590277777777779</c:v>
                </c:pt>
                <c:pt idx="2390">
                  <c:v>16.597222222222221</c:v>
                </c:pt>
                <c:pt idx="2391">
                  <c:v>16.604166666666668</c:v>
                </c:pt>
                <c:pt idx="2392">
                  <c:v>16.611111111111111</c:v>
                </c:pt>
                <c:pt idx="2393">
                  <c:v>16.618055555555554</c:v>
                </c:pt>
                <c:pt idx="2394">
                  <c:v>16.625</c:v>
                </c:pt>
                <c:pt idx="2395">
                  <c:v>16.631944444444446</c:v>
                </c:pt>
                <c:pt idx="2396">
                  <c:v>16.638888888888889</c:v>
                </c:pt>
                <c:pt idx="2397">
                  <c:v>16.645833333333332</c:v>
                </c:pt>
                <c:pt idx="2398">
                  <c:v>16.652777777777779</c:v>
                </c:pt>
                <c:pt idx="2399">
                  <c:v>16.659722222222221</c:v>
                </c:pt>
                <c:pt idx="2400">
                  <c:v>16.666666666666668</c:v>
                </c:pt>
                <c:pt idx="2401">
                  <c:v>16.673611111111111</c:v>
                </c:pt>
                <c:pt idx="2402">
                  <c:v>16.680555555555554</c:v>
                </c:pt>
                <c:pt idx="2403">
                  <c:v>16.6875</c:v>
                </c:pt>
                <c:pt idx="2404">
                  <c:v>16.694444444444446</c:v>
                </c:pt>
                <c:pt idx="2405">
                  <c:v>16.701388888888889</c:v>
                </c:pt>
                <c:pt idx="2406">
                  <c:v>16.708333333333332</c:v>
                </c:pt>
                <c:pt idx="2407">
                  <c:v>16.715277777777779</c:v>
                </c:pt>
                <c:pt idx="2408">
                  <c:v>16.722222222222221</c:v>
                </c:pt>
                <c:pt idx="2409">
                  <c:v>16.729166666666668</c:v>
                </c:pt>
                <c:pt idx="2410">
                  <c:v>16.736111111111111</c:v>
                </c:pt>
                <c:pt idx="2411">
                  <c:v>16.743055555555554</c:v>
                </c:pt>
                <c:pt idx="2412">
                  <c:v>16.75</c:v>
                </c:pt>
                <c:pt idx="2413">
                  <c:v>16.756944444444446</c:v>
                </c:pt>
                <c:pt idx="2414">
                  <c:v>16.763888888888889</c:v>
                </c:pt>
                <c:pt idx="2415">
                  <c:v>16.770833333333332</c:v>
                </c:pt>
                <c:pt idx="2416">
                  <c:v>16.777777777777779</c:v>
                </c:pt>
                <c:pt idx="2417">
                  <c:v>16.784722222222221</c:v>
                </c:pt>
                <c:pt idx="2418">
                  <c:v>16.791666666666668</c:v>
                </c:pt>
                <c:pt idx="2419">
                  <c:v>16.798611111111111</c:v>
                </c:pt>
                <c:pt idx="2420">
                  <c:v>16.805555555555554</c:v>
                </c:pt>
                <c:pt idx="2421">
                  <c:v>16.8125</c:v>
                </c:pt>
                <c:pt idx="2422">
                  <c:v>16.819444444444446</c:v>
                </c:pt>
                <c:pt idx="2423">
                  <c:v>16.826388888888889</c:v>
                </c:pt>
                <c:pt idx="2424">
                  <c:v>16.833333333333332</c:v>
                </c:pt>
                <c:pt idx="2425">
                  <c:v>16.840277777777779</c:v>
                </c:pt>
                <c:pt idx="2426">
                  <c:v>16.847222222222221</c:v>
                </c:pt>
                <c:pt idx="2427">
                  <c:v>16.854166666666668</c:v>
                </c:pt>
                <c:pt idx="2428">
                  <c:v>16.861111111111111</c:v>
                </c:pt>
                <c:pt idx="2429">
                  <c:v>16.868055555555554</c:v>
                </c:pt>
                <c:pt idx="2430">
                  <c:v>16.875</c:v>
                </c:pt>
                <c:pt idx="2431">
                  <c:v>16.881944444444446</c:v>
                </c:pt>
                <c:pt idx="2432">
                  <c:v>16.888888888888889</c:v>
                </c:pt>
                <c:pt idx="2433">
                  <c:v>16.895833333333332</c:v>
                </c:pt>
                <c:pt idx="2434">
                  <c:v>16.902777777777779</c:v>
                </c:pt>
                <c:pt idx="2435">
                  <c:v>16.909722222222221</c:v>
                </c:pt>
                <c:pt idx="2436">
                  <c:v>16.916666666666668</c:v>
                </c:pt>
                <c:pt idx="2437">
                  <c:v>16.923611111111111</c:v>
                </c:pt>
                <c:pt idx="2438">
                  <c:v>16.930555555555554</c:v>
                </c:pt>
                <c:pt idx="2439">
                  <c:v>16.9375</c:v>
                </c:pt>
                <c:pt idx="2440">
                  <c:v>16.944444444444446</c:v>
                </c:pt>
                <c:pt idx="2441">
                  <c:v>16.951388888888889</c:v>
                </c:pt>
                <c:pt idx="2442">
                  <c:v>16.958333333333332</c:v>
                </c:pt>
                <c:pt idx="2443">
                  <c:v>16.965277777777779</c:v>
                </c:pt>
                <c:pt idx="2444">
                  <c:v>16.972222222222221</c:v>
                </c:pt>
                <c:pt idx="2445">
                  <c:v>16.979166666666668</c:v>
                </c:pt>
                <c:pt idx="2446">
                  <c:v>16.986111111111111</c:v>
                </c:pt>
                <c:pt idx="2447">
                  <c:v>16.993055555555554</c:v>
                </c:pt>
                <c:pt idx="2448">
                  <c:v>17</c:v>
                </c:pt>
                <c:pt idx="2449">
                  <c:v>17.006944444444446</c:v>
                </c:pt>
                <c:pt idx="2450">
                  <c:v>17.013888888888889</c:v>
                </c:pt>
                <c:pt idx="2451">
                  <c:v>17.020833333333332</c:v>
                </c:pt>
                <c:pt idx="2452">
                  <c:v>17.027777777777779</c:v>
                </c:pt>
                <c:pt idx="2453">
                  <c:v>17.034722222222221</c:v>
                </c:pt>
                <c:pt idx="2454">
                  <c:v>17.041666666666668</c:v>
                </c:pt>
                <c:pt idx="2455">
                  <c:v>17.048611111111111</c:v>
                </c:pt>
                <c:pt idx="2456">
                  <c:v>17.055555555555554</c:v>
                </c:pt>
                <c:pt idx="2457">
                  <c:v>17.0625</c:v>
                </c:pt>
                <c:pt idx="2458">
                  <c:v>17.069444444444446</c:v>
                </c:pt>
                <c:pt idx="2459">
                  <c:v>17.076388888888889</c:v>
                </c:pt>
                <c:pt idx="2460">
                  <c:v>17.083333333333332</c:v>
                </c:pt>
                <c:pt idx="2461">
                  <c:v>17.090277777777779</c:v>
                </c:pt>
                <c:pt idx="2462">
                  <c:v>17.097222222222221</c:v>
                </c:pt>
                <c:pt idx="2463">
                  <c:v>17.104166666666668</c:v>
                </c:pt>
                <c:pt idx="2464">
                  <c:v>17.111111111111111</c:v>
                </c:pt>
                <c:pt idx="2465">
                  <c:v>17.118055555555554</c:v>
                </c:pt>
                <c:pt idx="2466">
                  <c:v>17.125</c:v>
                </c:pt>
                <c:pt idx="2467">
                  <c:v>17.131944444444446</c:v>
                </c:pt>
                <c:pt idx="2468">
                  <c:v>17.138888888888889</c:v>
                </c:pt>
                <c:pt idx="2469">
                  <c:v>17.145833333333332</c:v>
                </c:pt>
                <c:pt idx="2470">
                  <c:v>17.152777777777779</c:v>
                </c:pt>
                <c:pt idx="2471">
                  <c:v>17.159722222222221</c:v>
                </c:pt>
                <c:pt idx="2472">
                  <c:v>17.166666666666668</c:v>
                </c:pt>
                <c:pt idx="2473">
                  <c:v>17.173611111111111</c:v>
                </c:pt>
                <c:pt idx="2474">
                  <c:v>17.180555555555554</c:v>
                </c:pt>
                <c:pt idx="2475">
                  <c:v>17.1875</c:v>
                </c:pt>
                <c:pt idx="2476">
                  <c:v>17.194444444444446</c:v>
                </c:pt>
                <c:pt idx="2477">
                  <c:v>17.201388888888889</c:v>
                </c:pt>
                <c:pt idx="2478">
                  <c:v>17.208333333333332</c:v>
                </c:pt>
                <c:pt idx="2479">
                  <c:v>17.215277777777779</c:v>
                </c:pt>
                <c:pt idx="2480">
                  <c:v>17.222222222222221</c:v>
                </c:pt>
                <c:pt idx="2481">
                  <c:v>17.229166666666668</c:v>
                </c:pt>
                <c:pt idx="2482">
                  <c:v>17.236111111111111</c:v>
                </c:pt>
                <c:pt idx="2483">
                  <c:v>17.243055555555554</c:v>
                </c:pt>
                <c:pt idx="2484">
                  <c:v>17.25</c:v>
                </c:pt>
                <c:pt idx="2485">
                  <c:v>17.256944444444446</c:v>
                </c:pt>
                <c:pt idx="2486">
                  <c:v>17.263888888888889</c:v>
                </c:pt>
                <c:pt idx="2487">
                  <c:v>17.270833333333332</c:v>
                </c:pt>
                <c:pt idx="2488">
                  <c:v>17.277777777777779</c:v>
                </c:pt>
                <c:pt idx="2489">
                  <c:v>17.284722222222221</c:v>
                </c:pt>
                <c:pt idx="2490">
                  <c:v>17.291666666666668</c:v>
                </c:pt>
                <c:pt idx="2491">
                  <c:v>17.298611111111111</c:v>
                </c:pt>
                <c:pt idx="2492">
                  <c:v>17.305555555555554</c:v>
                </c:pt>
                <c:pt idx="2493">
                  <c:v>17.3125</c:v>
                </c:pt>
                <c:pt idx="2494">
                  <c:v>17.319444444444446</c:v>
                </c:pt>
                <c:pt idx="2495">
                  <c:v>17.326388888888889</c:v>
                </c:pt>
                <c:pt idx="2496">
                  <c:v>17.333333333333332</c:v>
                </c:pt>
                <c:pt idx="2497">
                  <c:v>17.340277777777779</c:v>
                </c:pt>
                <c:pt idx="2498">
                  <c:v>17.347222222222221</c:v>
                </c:pt>
                <c:pt idx="2499">
                  <c:v>17.354166666666668</c:v>
                </c:pt>
                <c:pt idx="2500">
                  <c:v>17.361111111111111</c:v>
                </c:pt>
                <c:pt idx="2501">
                  <c:v>17.368055555555554</c:v>
                </c:pt>
                <c:pt idx="2502">
                  <c:v>17.375</c:v>
                </c:pt>
                <c:pt idx="2503">
                  <c:v>17.381944444444446</c:v>
                </c:pt>
                <c:pt idx="2504">
                  <c:v>17.388888888888889</c:v>
                </c:pt>
                <c:pt idx="2505">
                  <c:v>17.395833333333332</c:v>
                </c:pt>
                <c:pt idx="2506">
                  <c:v>17.402777777777779</c:v>
                </c:pt>
                <c:pt idx="2507">
                  <c:v>17.409722222222221</c:v>
                </c:pt>
                <c:pt idx="2508">
                  <c:v>17.416666666666668</c:v>
                </c:pt>
                <c:pt idx="2509">
                  <c:v>17.423611111111111</c:v>
                </c:pt>
                <c:pt idx="2510">
                  <c:v>17.430555555555554</c:v>
                </c:pt>
                <c:pt idx="2511">
                  <c:v>17.4375</c:v>
                </c:pt>
                <c:pt idx="2512">
                  <c:v>17.444444444444446</c:v>
                </c:pt>
                <c:pt idx="2513">
                  <c:v>17.451388888888889</c:v>
                </c:pt>
                <c:pt idx="2514">
                  <c:v>17.458333333333332</c:v>
                </c:pt>
                <c:pt idx="2515">
                  <c:v>17.465277777777779</c:v>
                </c:pt>
                <c:pt idx="2516">
                  <c:v>17.472222222222221</c:v>
                </c:pt>
                <c:pt idx="2517">
                  <c:v>17.479166666666668</c:v>
                </c:pt>
                <c:pt idx="2518">
                  <c:v>17.486111111111111</c:v>
                </c:pt>
                <c:pt idx="2519">
                  <c:v>17.493055555555554</c:v>
                </c:pt>
                <c:pt idx="2520">
                  <c:v>17.5</c:v>
                </c:pt>
                <c:pt idx="2521">
                  <c:v>17.506944444444446</c:v>
                </c:pt>
                <c:pt idx="2522">
                  <c:v>17.513888888888889</c:v>
                </c:pt>
                <c:pt idx="2523">
                  <c:v>17.520833333333332</c:v>
                </c:pt>
                <c:pt idx="2524">
                  <c:v>17.527777777777779</c:v>
                </c:pt>
                <c:pt idx="2525">
                  <c:v>17.534722222222221</c:v>
                </c:pt>
                <c:pt idx="2526">
                  <c:v>17.541666666666668</c:v>
                </c:pt>
                <c:pt idx="2527">
                  <c:v>17.548611111111111</c:v>
                </c:pt>
                <c:pt idx="2528">
                  <c:v>17.555555555555554</c:v>
                </c:pt>
                <c:pt idx="2529">
                  <c:v>17.5625</c:v>
                </c:pt>
                <c:pt idx="2530">
                  <c:v>17.569444444444446</c:v>
                </c:pt>
                <c:pt idx="2531">
                  <c:v>17.576388888888889</c:v>
                </c:pt>
                <c:pt idx="2532">
                  <c:v>17.583333333333332</c:v>
                </c:pt>
                <c:pt idx="2533">
                  <c:v>17.590277777777779</c:v>
                </c:pt>
                <c:pt idx="2534">
                  <c:v>17.597222222222221</c:v>
                </c:pt>
                <c:pt idx="2535">
                  <c:v>17.604166666666668</c:v>
                </c:pt>
                <c:pt idx="2536">
                  <c:v>17.611111111111111</c:v>
                </c:pt>
                <c:pt idx="2537">
                  <c:v>17.618055555555554</c:v>
                </c:pt>
                <c:pt idx="2538">
                  <c:v>17.625</c:v>
                </c:pt>
                <c:pt idx="2539">
                  <c:v>17.631944444444446</c:v>
                </c:pt>
                <c:pt idx="2540">
                  <c:v>17.638888888888889</c:v>
                </c:pt>
                <c:pt idx="2541">
                  <c:v>17.645833333333332</c:v>
                </c:pt>
                <c:pt idx="2542">
                  <c:v>17.652777777777779</c:v>
                </c:pt>
                <c:pt idx="2543">
                  <c:v>17.659722222222221</c:v>
                </c:pt>
                <c:pt idx="2544">
                  <c:v>17.666666666666668</c:v>
                </c:pt>
                <c:pt idx="2545">
                  <c:v>17.673611111111111</c:v>
                </c:pt>
                <c:pt idx="2546">
                  <c:v>17.680555555555554</c:v>
                </c:pt>
                <c:pt idx="2547">
                  <c:v>17.6875</c:v>
                </c:pt>
                <c:pt idx="2548">
                  <c:v>17.694444444444446</c:v>
                </c:pt>
                <c:pt idx="2549">
                  <c:v>17.701388888888889</c:v>
                </c:pt>
                <c:pt idx="2550">
                  <c:v>17.708333333333332</c:v>
                </c:pt>
                <c:pt idx="2551">
                  <c:v>17.715277777777779</c:v>
                </c:pt>
                <c:pt idx="2552">
                  <c:v>17.722222222222221</c:v>
                </c:pt>
                <c:pt idx="2553">
                  <c:v>17.729166666666668</c:v>
                </c:pt>
                <c:pt idx="2554">
                  <c:v>17.736111111111111</c:v>
                </c:pt>
                <c:pt idx="2555">
                  <c:v>17.743055555555554</c:v>
                </c:pt>
                <c:pt idx="2556">
                  <c:v>17.75</c:v>
                </c:pt>
                <c:pt idx="2557">
                  <c:v>17.756944444444446</c:v>
                </c:pt>
                <c:pt idx="2558">
                  <c:v>17.763888888888889</c:v>
                </c:pt>
                <c:pt idx="2559">
                  <c:v>17.770833333333332</c:v>
                </c:pt>
                <c:pt idx="2560">
                  <c:v>17.777777777777779</c:v>
                </c:pt>
                <c:pt idx="2561">
                  <c:v>17.784722222222221</c:v>
                </c:pt>
                <c:pt idx="2562">
                  <c:v>17.791666666666668</c:v>
                </c:pt>
                <c:pt idx="2563">
                  <c:v>17.798611111111111</c:v>
                </c:pt>
                <c:pt idx="2564">
                  <c:v>17.805555555555554</c:v>
                </c:pt>
                <c:pt idx="2565">
                  <c:v>17.8125</c:v>
                </c:pt>
                <c:pt idx="2566">
                  <c:v>17.819444444444446</c:v>
                </c:pt>
                <c:pt idx="2567">
                  <c:v>17.826388888888889</c:v>
                </c:pt>
                <c:pt idx="2568">
                  <c:v>17.833333333333332</c:v>
                </c:pt>
                <c:pt idx="2569">
                  <c:v>17.840277777777779</c:v>
                </c:pt>
                <c:pt idx="2570">
                  <c:v>17.847222222222221</c:v>
                </c:pt>
                <c:pt idx="2571">
                  <c:v>17.854166666666668</c:v>
                </c:pt>
                <c:pt idx="2572">
                  <c:v>17.861111111111111</c:v>
                </c:pt>
                <c:pt idx="2573">
                  <c:v>17.868055555555554</c:v>
                </c:pt>
                <c:pt idx="2574">
                  <c:v>17.875</c:v>
                </c:pt>
                <c:pt idx="2575">
                  <c:v>17.881944444444446</c:v>
                </c:pt>
                <c:pt idx="2576">
                  <c:v>17.888888888888889</c:v>
                </c:pt>
                <c:pt idx="2577">
                  <c:v>17.895833333333332</c:v>
                </c:pt>
                <c:pt idx="2578">
                  <c:v>17.902777777777779</c:v>
                </c:pt>
                <c:pt idx="2579">
                  <c:v>17.909722222222221</c:v>
                </c:pt>
                <c:pt idx="2580">
                  <c:v>17.916666666666668</c:v>
                </c:pt>
                <c:pt idx="2581">
                  <c:v>17.923611111111111</c:v>
                </c:pt>
                <c:pt idx="2582">
                  <c:v>17.930555555555554</c:v>
                </c:pt>
                <c:pt idx="2583">
                  <c:v>17.9375</c:v>
                </c:pt>
                <c:pt idx="2584">
                  <c:v>17.944444444444446</c:v>
                </c:pt>
                <c:pt idx="2585">
                  <c:v>17.951388888888889</c:v>
                </c:pt>
                <c:pt idx="2586">
                  <c:v>17.958333333333332</c:v>
                </c:pt>
                <c:pt idx="2587">
                  <c:v>17.965277777777779</c:v>
                </c:pt>
                <c:pt idx="2588">
                  <c:v>17.972222222222221</c:v>
                </c:pt>
                <c:pt idx="2589">
                  <c:v>17.979166666666668</c:v>
                </c:pt>
                <c:pt idx="2590">
                  <c:v>17.986111111111111</c:v>
                </c:pt>
                <c:pt idx="2591">
                  <c:v>17.993055555555554</c:v>
                </c:pt>
                <c:pt idx="2592">
                  <c:v>18</c:v>
                </c:pt>
                <c:pt idx="2593">
                  <c:v>18.006944444444446</c:v>
                </c:pt>
                <c:pt idx="2594">
                  <c:v>18.013888888888889</c:v>
                </c:pt>
                <c:pt idx="2595">
                  <c:v>18.020833333333332</c:v>
                </c:pt>
                <c:pt idx="2596">
                  <c:v>18.027777777777779</c:v>
                </c:pt>
                <c:pt idx="2597">
                  <c:v>18.034722222222221</c:v>
                </c:pt>
                <c:pt idx="2598">
                  <c:v>18.041666666666668</c:v>
                </c:pt>
                <c:pt idx="2599">
                  <c:v>18.048611111111111</c:v>
                </c:pt>
                <c:pt idx="2600">
                  <c:v>18.055555555555554</c:v>
                </c:pt>
                <c:pt idx="2601">
                  <c:v>18.0625</c:v>
                </c:pt>
                <c:pt idx="2602">
                  <c:v>18.069444444444446</c:v>
                </c:pt>
                <c:pt idx="2603">
                  <c:v>18.076388888888889</c:v>
                </c:pt>
                <c:pt idx="2604">
                  <c:v>18.083333333333332</c:v>
                </c:pt>
                <c:pt idx="2605">
                  <c:v>18.090277777777779</c:v>
                </c:pt>
                <c:pt idx="2606">
                  <c:v>18.097222222222221</c:v>
                </c:pt>
                <c:pt idx="2607">
                  <c:v>18.104166666666668</c:v>
                </c:pt>
                <c:pt idx="2608">
                  <c:v>18.111111111111111</c:v>
                </c:pt>
                <c:pt idx="2609">
                  <c:v>18.118055555555554</c:v>
                </c:pt>
                <c:pt idx="2610">
                  <c:v>18.125</c:v>
                </c:pt>
                <c:pt idx="2611">
                  <c:v>18.131944444444446</c:v>
                </c:pt>
                <c:pt idx="2612">
                  <c:v>18.138888888888889</c:v>
                </c:pt>
                <c:pt idx="2613">
                  <c:v>18.145833333333332</c:v>
                </c:pt>
                <c:pt idx="2614">
                  <c:v>18.152777777777779</c:v>
                </c:pt>
                <c:pt idx="2615">
                  <c:v>18.159722222222221</c:v>
                </c:pt>
                <c:pt idx="2616">
                  <c:v>18.166666666666668</c:v>
                </c:pt>
                <c:pt idx="2617">
                  <c:v>18.173611111111111</c:v>
                </c:pt>
                <c:pt idx="2618">
                  <c:v>18.180555555555554</c:v>
                </c:pt>
                <c:pt idx="2619">
                  <c:v>18.1875</c:v>
                </c:pt>
                <c:pt idx="2620">
                  <c:v>18.194444444444446</c:v>
                </c:pt>
                <c:pt idx="2621">
                  <c:v>18.201388888888889</c:v>
                </c:pt>
                <c:pt idx="2622">
                  <c:v>18.208333333333332</c:v>
                </c:pt>
                <c:pt idx="2623">
                  <c:v>18.215277777777779</c:v>
                </c:pt>
                <c:pt idx="2624">
                  <c:v>18.222222222222221</c:v>
                </c:pt>
                <c:pt idx="2625">
                  <c:v>18.229166666666668</c:v>
                </c:pt>
                <c:pt idx="2626">
                  <c:v>18.236111111111111</c:v>
                </c:pt>
                <c:pt idx="2627">
                  <c:v>18.243055555555554</c:v>
                </c:pt>
                <c:pt idx="2628">
                  <c:v>18.25</c:v>
                </c:pt>
                <c:pt idx="2629">
                  <c:v>18.256944444444446</c:v>
                </c:pt>
                <c:pt idx="2630">
                  <c:v>18.263888888888889</c:v>
                </c:pt>
                <c:pt idx="2631">
                  <c:v>18.270833333333332</c:v>
                </c:pt>
                <c:pt idx="2632">
                  <c:v>18.277777777777779</c:v>
                </c:pt>
                <c:pt idx="2633">
                  <c:v>18.284722222222221</c:v>
                </c:pt>
                <c:pt idx="2634">
                  <c:v>18.291666666666668</c:v>
                </c:pt>
                <c:pt idx="2635">
                  <c:v>18.298611111111111</c:v>
                </c:pt>
                <c:pt idx="2636">
                  <c:v>18.305555555555554</c:v>
                </c:pt>
                <c:pt idx="2637">
                  <c:v>18.3125</c:v>
                </c:pt>
                <c:pt idx="2638">
                  <c:v>18.319444444444446</c:v>
                </c:pt>
                <c:pt idx="2639">
                  <c:v>18.326388888888889</c:v>
                </c:pt>
                <c:pt idx="2640">
                  <c:v>18.333333333333332</c:v>
                </c:pt>
                <c:pt idx="2641">
                  <c:v>18.340277777777779</c:v>
                </c:pt>
                <c:pt idx="2642">
                  <c:v>18.347222222222221</c:v>
                </c:pt>
                <c:pt idx="2643">
                  <c:v>18.354166666666668</c:v>
                </c:pt>
                <c:pt idx="2644">
                  <c:v>18.361111111111111</c:v>
                </c:pt>
                <c:pt idx="2645">
                  <c:v>18.368055555555554</c:v>
                </c:pt>
                <c:pt idx="2646">
                  <c:v>18.375</c:v>
                </c:pt>
                <c:pt idx="2647">
                  <c:v>18.381944444444446</c:v>
                </c:pt>
                <c:pt idx="2648">
                  <c:v>18.388888888888889</c:v>
                </c:pt>
                <c:pt idx="2649">
                  <c:v>18.395833333333332</c:v>
                </c:pt>
                <c:pt idx="2650">
                  <c:v>18.402777777777779</c:v>
                </c:pt>
                <c:pt idx="2651">
                  <c:v>18.409722222222221</c:v>
                </c:pt>
                <c:pt idx="2652">
                  <c:v>18.416666666666668</c:v>
                </c:pt>
                <c:pt idx="2653">
                  <c:v>18.423611111111111</c:v>
                </c:pt>
                <c:pt idx="2654">
                  <c:v>18.430555555555554</c:v>
                </c:pt>
                <c:pt idx="2655">
                  <c:v>18.4375</c:v>
                </c:pt>
                <c:pt idx="2656">
                  <c:v>18.444444444444446</c:v>
                </c:pt>
                <c:pt idx="2657">
                  <c:v>18.451388888888889</c:v>
                </c:pt>
                <c:pt idx="2658">
                  <c:v>18.458333333333332</c:v>
                </c:pt>
                <c:pt idx="2659">
                  <c:v>18.465277777777779</c:v>
                </c:pt>
                <c:pt idx="2660">
                  <c:v>18.472222222222221</c:v>
                </c:pt>
                <c:pt idx="2661">
                  <c:v>18.479166666666668</c:v>
                </c:pt>
                <c:pt idx="2662">
                  <c:v>18.486111111111111</c:v>
                </c:pt>
                <c:pt idx="2663">
                  <c:v>18.493055555555554</c:v>
                </c:pt>
                <c:pt idx="2664">
                  <c:v>18.5</c:v>
                </c:pt>
                <c:pt idx="2665">
                  <c:v>18.506944444444446</c:v>
                </c:pt>
                <c:pt idx="2666">
                  <c:v>18.513888888888889</c:v>
                </c:pt>
                <c:pt idx="2667">
                  <c:v>18.520833333333332</c:v>
                </c:pt>
                <c:pt idx="2668">
                  <c:v>18.527777777777779</c:v>
                </c:pt>
                <c:pt idx="2669">
                  <c:v>18.534722222222221</c:v>
                </c:pt>
                <c:pt idx="2670">
                  <c:v>18.541666666666668</c:v>
                </c:pt>
                <c:pt idx="2671">
                  <c:v>18.548611111111111</c:v>
                </c:pt>
                <c:pt idx="2672">
                  <c:v>18.555555555555554</c:v>
                </c:pt>
                <c:pt idx="2673">
                  <c:v>18.5625</c:v>
                </c:pt>
                <c:pt idx="2674">
                  <c:v>18.569444444444446</c:v>
                </c:pt>
                <c:pt idx="2675">
                  <c:v>18.576388888888889</c:v>
                </c:pt>
                <c:pt idx="2676">
                  <c:v>18.583333333333332</c:v>
                </c:pt>
                <c:pt idx="2677">
                  <c:v>18.590277777777779</c:v>
                </c:pt>
                <c:pt idx="2678">
                  <c:v>18.597222222222221</c:v>
                </c:pt>
                <c:pt idx="2679">
                  <c:v>18.604166666666668</c:v>
                </c:pt>
                <c:pt idx="2680">
                  <c:v>18.611111111111111</c:v>
                </c:pt>
                <c:pt idx="2681">
                  <c:v>18.618055555555554</c:v>
                </c:pt>
                <c:pt idx="2682">
                  <c:v>18.625</c:v>
                </c:pt>
                <c:pt idx="2683">
                  <c:v>18.631944444444446</c:v>
                </c:pt>
                <c:pt idx="2684">
                  <c:v>18.638888888888889</c:v>
                </c:pt>
                <c:pt idx="2685">
                  <c:v>18.645833333333332</c:v>
                </c:pt>
                <c:pt idx="2686">
                  <c:v>18.652777777777779</c:v>
                </c:pt>
                <c:pt idx="2687">
                  <c:v>18.659722222222221</c:v>
                </c:pt>
                <c:pt idx="2688">
                  <c:v>18.666666666666668</c:v>
                </c:pt>
                <c:pt idx="2689">
                  <c:v>18.673611111111111</c:v>
                </c:pt>
                <c:pt idx="2690">
                  <c:v>18.680555555555554</c:v>
                </c:pt>
                <c:pt idx="2691">
                  <c:v>18.6875</c:v>
                </c:pt>
                <c:pt idx="2692">
                  <c:v>18.694444444444446</c:v>
                </c:pt>
                <c:pt idx="2693">
                  <c:v>18.701388888888889</c:v>
                </c:pt>
                <c:pt idx="2694">
                  <c:v>18.708333333333332</c:v>
                </c:pt>
                <c:pt idx="2695">
                  <c:v>18.715277777777779</c:v>
                </c:pt>
                <c:pt idx="2696">
                  <c:v>18.722222222222221</c:v>
                </c:pt>
                <c:pt idx="2697">
                  <c:v>18.729166666666668</c:v>
                </c:pt>
                <c:pt idx="2698">
                  <c:v>18.736111111111111</c:v>
                </c:pt>
                <c:pt idx="2699">
                  <c:v>18.743055555555554</c:v>
                </c:pt>
                <c:pt idx="2700">
                  <c:v>18.75</c:v>
                </c:pt>
                <c:pt idx="2701">
                  <c:v>18.756944444444446</c:v>
                </c:pt>
                <c:pt idx="2702">
                  <c:v>18.763888888888889</c:v>
                </c:pt>
                <c:pt idx="2703">
                  <c:v>18.770833333333332</c:v>
                </c:pt>
                <c:pt idx="2704">
                  <c:v>18.777777777777779</c:v>
                </c:pt>
                <c:pt idx="2705">
                  <c:v>18.784722222222221</c:v>
                </c:pt>
                <c:pt idx="2706">
                  <c:v>18.791666666666668</c:v>
                </c:pt>
                <c:pt idx="2707">
                  <c:v>18.798611111111111</c:v>
                </c:pt>
                <c:pt idx="2708">
                  <c:v>18.805555555555554</c:v>
                </c:pt>
                <c:pt idx="2709">
                  <c:v>18.8125</c:v>
                </c:pt>
                <c:pt idx="2710">
                  <c:v>18.819444444444446</c:v>
                </c:pt>
                <c:pt idx="2711">
                  <c:v>18.826388888888889</c:v>
                </c:pt>
                <c:pt idx="2712">
                  <c:v>18.833333333333332</c:v>
                </c:pt>
                <c:pt idx="2713">
                  <c:v>18.840277777777779</c:v>
                </c:pt>
                <c:pt idx="2714">
                  <c:v>18.847222222222221</c:v>
                </c:pt>
                <c:pt idx="2715">
                  <c:v>18.854166666666668</c:v>
                </c:pt>
                <c:pt idx="2716">
                  <c:v>18.861111111111111</c:v>
                </c:pt>
                <c:pt idx="2717">
                  <c:v>18.868055555555554</c:v>
                </c:pt>
                <c:pt idx="2718">
                  <c:v>18.875</c:v>
                </c:pt>
                <c:pt idx="2719">
                  <c:v>18.881944444444446</c:v>
                </c:pt>
                <c:pt idx="2720">
                  <c:v>18.888888888888889</c:v>
                </c:pt>
                <c:pt idx="2721">
                  <c:v>18.895833333333332</c:v>
                </c:pt>
                <c:pt idx="2722">
                  <c:v>18.902777777777779</c:v>
                </c:pt>
                <c:pt idx="2723">
                  <c:v>18.909722222222221</c:v>
                </c:pt>
                <c:pt idx="2724">
                  <c:v>18.916666666666668</c:v>
                </c:pt>
                <c:pt idx="2725">
                  <c:v>18.923611111111111</c:v>
                </c:pt>
                <c:pt idx="2726">
                  <c:v>18.930555555555554</c:v>
                </c:pt>
                <c:pt idx="2727">
                  <c:v>18.9375</c:v>
                </c:pt>
                <c:pt idx="2728">
                  <c:v>18.944444444444446</c:v>
                </c:pt>
                <c:pt idx="2729">
                  <c:v>18.951388888888889</c:v>
                </c:pt>
                <c:pt idx="2730">
                  <c:v>18.958333333333332</c:v>
                </c:pt>
                <c:pt idx="2731">
                  <c:v>18.965277777777779</c:v>
                </c:pt>
                <c:pt idx="2732">
                  <c:v>18.972222222222221</c:v>
                </c:pt>
                <c:pt idx="2733">
                  <c:v>18.979166666666668</c:v>
                </c:pt>
                <c:pt idx="2734">
                  <c:v>18.986111111111111</c:v>
                </c:pt>
                <c:pt idx="2735">
                  <c:v>18.993055555555554</c:v>
                </c:pt>
                <c:pt idx="2736">
                  <c:v>19</c:v>
                </c:pt>
                <c:pt idx="2737">
                  <c:v>19.006944444444446</c:v>
                </c:pt>
                <c:pt idx="2738">
                  <c:v>19.013888888888889</c:v>
                </c:pt>
                <c:pt idx="2739">
                  <c:v>19.020833333333332</c:v>
                </c:pt>
                <c:pt idx="2740">
                  <c:v>19.027777777777779</c:v>
                </c:pt>
                <c:pt idx="2741">
                  <c:v>19.034722222222221</c:v>
                </c:pt>
                <c:pt idx="2742">
                  <c:v>19.041666666666668</c:v>
                </c:pt>
                <c:pt idx="2743">
                  <c:v>19.048611111111111</c:v>
                </c:pt>
                <c:pt idx="2744">
                  <c:v>19.055555555555554</c:v>
                </c:pt>
                <c:pt idx="2745">
                  <c:v>19.0625</c:v>
                </c:pt>
                <c:pt idx="2746">
                  <c:v>19.069444444444446</c:v>
                </c:pt>
                <c:pt idx="2747">
                  <c:v>19.076388888888889</c:v>
                </c:pt>
                <c:pt idx="2748">
                  <c:v>19.083333333333332</c:v>
                </c:pt>
                <c:pt idx="2749">
                  <c:v>19.090277777777779</c:v>
                </c:pt>
                <c:pt idx="2750">
                  <c:v>19.097222222222221</c:v>
                </c:pt>
                <c:pt idx="2751">
                  <c:v>19.104166666666668</c:v>
                </c:pt>
                <c:pt idx="2752">
                  <c:v>19.111111111111111</c:v>
                </c:pt>
                <c:pt idx="2753">
                  <c:v>19.118055555555554</c:v>
                </c:pt>
                <c:pt idx="2754">
                  <c:v>19.125</c:v>
                </c:pt>
                <c:pt idx="2755">
                  <c:v>19.131944444444446</c:v>
                </c:pt>
                <c:pt idx="2756">
                  <c:v>19.138888888888889</c:v>
                </c:pt>
                <c:pt idx="2757">
                  <c:v>19.145833333333332</c:v>
                </c:pt>
                <c:pt idx="2758">
                  <c:v>19.152777777777779</c:v>
                </c:pt>
                <c:pt idx="2759">
                  <c:v>19.159722222222221</c:v>
                </c:pt>
                <c:pt idx="2760">
                  <c:v>19.166666666666668</c:v>
                </c:pt>
                <c:pt idx="2761">
                  <c:v>19.173611111111111</c:v>
                </c:pt>
                <c:pt idx="2762">
                  <c:v>19.180555555555554</c:v>
                </c:pt>
                <c:pt idx="2763">
                  <c:v>19.1875</c:v>
                </c:pt>
                <c:pt idx="2764">
                  <c:v>19.194444444444446</c:v>
                </c:pt>
                <c:pt idx="2765">
                  <c:v>19.201388888888889</c:v>
                </c:pt>
                <c:pt idx="2766">
                  <c:v>19.208333333333332</c:v>
                </c:pt>
                <c:pt idx="2767">
                  <c:v>19.215277777777779</c:v>
                </c:pt>
                <c:pt idx="2768">
                  <c:v>19.222222222222221</c:v>
                </c:pt>
                <c:pt idx="2769">
                  <c:v>19.229166666666668</c:v>
                </c:pt>
                <c:pt idx="2770">
                  <c:v>19.236111111111111</c:v>
                </c:pt>
                <c:pt idx="2771">
                  <c:v>19.243055555555554</c:v>
                </c:pt>
                <c:pt idx="2772">
                  <c:v>19.25</c:v>
                </c:pt>
                <c:pt idx="2773">
                  <c:v>19.256944444444446</c:v>
                </c:pt>
                <c:pt idx="2774">
                  <c:v>19.263888888888889</c:v>
                </c:pt>
                <c:pt idx="2775">
                  <c:v>19.270833333333332</c:v>
                </c:pt>
                <c:pt idx="2776">
                  <c:v>19.277777777777779</c:v>
                </c:pt>
                <c:pt idx="2777">
                  <c:v>19.284722222222221</c:v>
                </c:pt>
                <c:pt idx="2778">
                  <c:v>19.291666666666668</c:v>
                </c:pt>
                <c:pt idx="2779">
                  <c:v>19.298611111111111</c:v>
                </c:pt>
                <c:pt idx="2780">
                  <c:v>19.305555555555554</c:v>
                </c:pt>
                <c:pt idx="2781">
                  <c:v>19.3125</c:v>
                </c:pt>
                <c:pt idx="2782">
                  <c:v>19.319444444444446</c:v>
                </c:pt>
                <c:pt idx="2783">
                  <c:v>19.326388888888889</c:v>
                </c:pt>
                <c:pt idx="2784">
                  <c:v>19.333333333333332</c:v>
                </c:pt>
                <c:pt idx="2785">
                  <c:v>19.340277777777779</c:v>
                </c:pt>
                <c:pt idx="2786">
                  <c:v>19.347222222222221</c:v>
                </c:pt>
                <c:pt idx="2787">
                  <c:v>19.354166666666668</c:v>
                </c:pt>
                <c:pt idx="2788">
                  <c:v>19.361111111111111</c:v>
                </c:pt>
                <c:pt idx="2789">
                  <c:v>19.368055555555554</c:v>
                </c:pt>
                <c:pt idx="2790">
                  <c:v>19.375</c:v>
                </c:pt>
                <c:pt idx="2791">
                  <c:v>19.381944444444446</c:v>
                </c:pt>
                <c:pt idx="2792">
                  <c:v>19.388888888888889</c:v>
                </c:pt>
                <c:pt idx="2793">
                  <c:v>19.395833333333332</c:v>
                </c:pt>
                <c:pt idx="2794">
                  <c:v>19.402777777777779</c:v>
                </c:pt>
                <c:pt idx="2795">
                  <c:v>19.409722222222221</c:v>
                </c:pt>
                <c:pt idx="2796">
                  <c:v>19.416666666666668</c:v>
                </c:pt>
                <c:pt idx="2797">
                  <c:v>19.423611111111111</c:v>
                </c:pt>
                <c:pt idx="2798">
                  <c:v>19.430555555555554</c:v>
                </c:pt>
                <c:pt idx="2799">
                  <c:v>19.4375</c:v>
                </c:pt>
                <c:pt idx="2800">
                  <c:v>19.444444444444446</c:v>
                </c:pt>
                <c:pt idx="2801">
                  <c:v>19.451388888888889</c:v>
                </c:pt>
                <c:pt idx="2802">
                  <c:v>19.458333333333332</c:v>
                </c:pt>
                <c:pt idx="2803">
                  <c:v>19.465277777777779</c:v>
                </c:pt>
                <c:pt idx="2804">
                  <c:v>19.472222222222221</c:v>
                </c:pt>
                <c:pt idx="2805">
                  <c:v>19.479166666666668</c:v>
                </c:pt>
                <c:pt idx="2806">
                  <c:v>19.486111111111111</c:v>
                </c:pt>
                <c:pt idx="2807">
                  <c:v>19.493055555555554</c:v>
                </c:pt>
                <c:pt idx="2808">
                  <c:v>19.5</c:v>
                </c:pt>
                <c:pt idx="2809">
                  <c:v>19.506944444444446</c:v>
                </c:pt>
                <c:pt idx="2810">
                  <c:v>19.513888888888889</c:v>
                </c:pt>
                <c:pt idx="2811">
                  <c:v>19.520833333333332</c:v>
                </c:pt>
                <c:pt idx="2812">
                  <c:v>19.527777777777779</c:v>
                </c:pt>
                <c:pt idx="2813">
                  <c:v>19.534722222222221</c:v>
                </c:pt>
                <c:pt idx="2814">
                  <c:v>19.541666666666668</c:v>
                </c:pt>
                <c:pt idx="2815">
                  <c:v>19.548611111111111</c:v>
                </c:pt>
                <c:pt idx="2816">
                  <c:v>19.555555555555554</c:v>
                </c:pt>
                <c:pt idx="2817">
                  <c:v>19.5625</c:v>
                </c:pt>
                <c:pt idx="2818">
                  <c:v>19.569444444444446</c:v>
                </c:pt>
                <c:pt idx="2819">
                  <c:v>19.576388888888889</c:v>
                </c:pt>
                <c:pt idx="2820">
                  <c:v>19.583333333333332</c:v>
                </c:pt>
                <c:pt idx="2821">
                  <c:v>19.590277777777779</c:v>
                </c:pt>
                <c:pt idx="2822">
                  <c:v>19.597222222222221</c:v>
                </c:pt>
                <c:pt idx="2823">
                  <c:v>19.604166666666668</c:v>
                </c:pt>
                <c:pt idx="2824">
                  <c:v>19.611111111111111</c:v>
                </c:pt>
                <c:pt idx="2825">
                  <c:v>19.618055555555554</c:v>
                </c:pt>
                <c:pt idx="2826">
                  <c:v>19.625</c:v>
                </c:pt>
                <c:pt idx="2827">
                  <c:v>19.631944444444446</c:v>
                </c:pt>
                <c:pt idx="2828">
                  <c:v>19.638888888888889</c:v>
                </c:pt>
                <c:pt idx="2829">
                  <c:v>19.645833333333332</c:v>
                </c:pt>
                <c:pt idx="2830">
                  <c:v>19.652777777777779</c:v>
                </c:pt>
                <c:pt idx="2831">
                  <c:v>19.659722222222221</c:v>
                </c:pt>
                <c:pt idx="2832">
                  <c:v>19.666666666666668</c:v>
                </c:pt>
                <c:pt idx="2833">
                  <c:v>19.673611111111111</c:v>
                </c:pt>
                <c:pt idx="2834">
                  <c:v>19.680555555555554</c:v>
                </c:pt>
                <c:pt idx="2835">
                  <c:v>19.6875</c:v>
                </c:pt>
                <c:pt idx="2836">
                  <c:v>19.694444444444446</c:v>
                </c:pt>
                <c:pt idx="2837">
                  <c:v>19.701388888888889</c:v>
                </c:pt>
                <c:pt idx="2838">
                  <c:v>19.708333333333332</c:v>
                </c:pt>
                <c:pt idx="2839">
                  <c:v>19.715277777777779</c:v>
                </c:pt>
                <c:pt idx="2840">
                  <c:v>19.722222222222221</c:v>
                </c:pt>
                <c:pt idx="2841">
                  <c:v>19.729166666666668</c:v>
                </c:pt>
                <c:pt idx="2842">
                  <c:v>19.736111111111111</c:v>
                </c:pt>
                <c:pt idx="2843">
                  <c:v>19.743055555555554</c:v>
                </c:pt>
                <c:pt idx="2844">
                  <c:v>19.75</c:v>
                </c:pt>
                <c:pt idx="2845">
                  <c:v>19.756944444444446</c:v>
                </c:pt>
                <c:pt idx="2846">
                  <c:v>19.763888888888889</c:v>
                </c:pt>
                <c:pt idx="2847">
                  <c:v>19.770833333333332</c:v>
                </c:pt>
                <c:pt idx="2848">
                  <c:v>19.777777777777779</c:v>
                </c:pt>
                <c:pt idx="2849">
                  <c:v>19.784722222222221</c:v>
                </c:pt>
                <c:pt idx="2850">
                  <c:v>19.791666666666668</c:v>
                </c:pt>
                <c:pt idx="2851">
                  <c:v>19.798611111111111</c:v>
                </c:pt>
                <c:pt idx="2852">
                  <c:v>19.805555555555554</c:v>
                </c:pt>
                <c:pt idx="2853">
                  <c:v>19.8125</c:v>
                </c:pt>
                <c:pt idx="2854">
                  <c:v>19.819444444444446</c:v>
                </c:pt>
                <c:pt idx="2855">
                  <c:v>19.826388888888889</c:v>
                </c:pt>
                <c:pt idx="2856">
                  <c:v>19.833333333333332</c:v>
                </c:pt>
                <c:pt idx="2857">
                  <c:v>19.840277777777779</c:v>
                </c:pt>
                <c:pt idx="2858">
                  <c:v>19.847222222222221</c:v>
                </c:pt>
                <c:pt idx="2859">
                  <c:v>19.854166666666668</c:v>
                </c:pt>
                <c:pt idx="2860">
                  <c:v>19.861111111111111</c:v>
                </c:pt>
                <c:pt idx="2861">
                  <c:v>19.868055555555554</c:v>
                </c:pt>
                <c:pt idx="2862">
                  <c:v>19.875</c:v>
                </c:pt>
                <c:pt idx="2863">
                  <c:v>19.881944444444446</c:v>
                </c:pt>
                <c:pt idx="2864">
                  <c:v>19.888888888888889</c:v>
                </c:pt>
                <c:pt idx="2865">
                  <c:v>19.895833333333332</c:v>
                </c:pt>
                <c:pt idx="2866">
                  <c:v>19.902777777777779</c:v>
                </c:pt>
                <c:pt idx="2867">
                  <c:v>19.909722222222221</c:v>
                </c:pt>
                <c:pt idx="2868">
                  <c:v>19.916666666666668</c:v>
                </c:pt>
                <c:pt idx="2869">
                  <c:v>19.923611111111111</c:v>
                </c:pt>
                <c:pt idx="2870">
                  <c:v>19.930555555555554</c:v>
                </c:pt>
                <c:pt idx="2871">
                  <c:v>19.9375</c:v>
                </c:pt>
                <c:pt idx="2872">
                  <c:v>19.944444444444446</c:v>
                </c:pt>
                <c:pt idx="2873">
                  <c:v>19.951388888888889</c:v>
                </c:pt>
                <c:pt idx="2874">
                  <c:v>19.958333333333332</c:v>
                </c:pt>
                <c:pt idx="2875">
                  <c:v>19.965277777777779</c:v>
                </c:pt>
                <c:pt idx="2876">
                  <c:v>19.972222222222221</c:v>
                </c:pt>
                <c:pt idx="2877">
                  <c:v>19.979166666666668</c:v>
                </c:pt>
                <c:pt idx="2878">
                  <c:v>19.986111111111111</c:v>
                </c:pt>
                <c:pt idx="2879">
                  <c:v>19.993055555555554</c:v>
                </c:pt>
                <c:pt idx="2880">
                  <c:v>20</c:v>
                </c:pt>
                <c:pt idx="2881">
                  <c:v>20.006944444444446</c:v>
                </c:pt>
                <c:pt idx="2882">
                  <c:v>20.013888888888889</c:v>
                </c:pt>
                <c:pt idx="2883">
                  <c:v>20.020833333333332</c:v>
                </c:pt>
                <c:pt idx="2884">
                  <c:v>20.027777777777779</c:v>
                </c:pt>
                <c:pt idx="2885">
                  <c:v>20.034722222222221</c:v>
                </c:pt>
                <c:pt idx="2886">
                  <c:v>20.041666666666668</c:v>
                </c:pt>
                <c:pt idx="2887">
                  <c:v>20.048611111111111</c:v>
                </c:pt>
                <c:pt idx="2888">
                  <c:v>20.055555555555554</c:v>
                </c:pt>
                <c:pt idx="2889">
                  <c:v>20.0625</c:v>
                </c:pt>
                <c:pt idx="2890">
                  <c:v>20.069444444444446</c:v>
                </c:pt>
                <c:pt idx="2891">
                  <c:v>20.076388888888889</c:v>
                </c:pt>
                <c:pt idx="2892">
                  <c:v>20.083333333333332</c:v>
                </c:pt>
                <c:pt idx="2893">
                  <c:v>20.090277777777779</c:v>
                </c:pt>
                <c:pt idx="2894">
                  <c:v>20.097222222222221</c:v>
                </c:pt>
                <c:pt idx="2895">
                  <c:v>20.104166666666668</c:v>
                </c:pt>
                <c:pt idx="2896">
                  <c:v>20.111111111111111</c:v>
                </c:pt>
                <c:pt idx="2897">
                  <c:v>20.118055555555554</c:v>
                </c:pt>
                <c:pt idx="2898">
                  <c:v>20.125</c:v>
                </c:pt>
                <c:pt idx="2899">
                  <c:v>20.131944444444446</c:v>
                </c:pt>
                <c:pt idx="2900">
                  <c:v>20.138888888888889</c:v>
                </c:pt>
                <c:pt idx="2901">
                  <c:v>20.145833333333332</c:v>
                </c:pt>
                <c:pt idx="2902">
                  <c:v>20.152777777777779</c:v>
                </c:pt>
                <c:pt idx="2903">
                  <c:v>20.159722222222221</c:v>
                </c:pt>
                <c:pt idx="2904">
                  <c:v>20.166666666666668</c:v>
                </c:pt>
                <c:pt idx="2905">
                  <c:v>20.173611111111111</c:v>
                </c:pt>
                <c:pt idx="2906">
                  <c:v>20.180555555555554</c:v>
                </c:pt>
                <c:pt idx="2907">
                  <c:v>20.1875</c:v>
                </c:pt>
                <c:pt idx="2908">
                  <c:v>20.194444444444446</c:v>
                </c:pt>
                <c:pt idx="2909">
                  <c:v>20.201388888888889</c:v>
                </c:pt>
                <c:pt idx="2910">
                  <c:v>20.208333333333332</c:v>
                </c:pt>
                <c:pt idx="2911">
                  <c:v>20.215277777777779</c:v>
                </c:pt>
                <c:pt idx="2912">
                  <c:v>20.222222222222221</c:v>
                </c:pt>
                <c:pt idx="2913">
                  <c:v>20.229166666666668</c:v>
                </c:pt>
                <c:pt idx="2914">
                  <c:v>20.236111111111111</c:v>
                </c:pt>
                <c:pt idx="2915">
                  <c:v>20.243055555555554</c:v>
                </c:pt>
                <c:pt idx="2916">
                  <c:v>20.25</c:v>
                </c:pt>
                <c:pt idx="2917">
                  <c:v>20.256944444444446</c:v>
                </c:pt>
                <c:pt idx="2918">
                  <c:v>20.263888888888889</c:v>
                </c:pt>
                <c:pt idx="2919">
                  <c:v>20.270833333333332</c:v>
                </c:pt>
                <c:pt idx="2920">
                  <c:v>20.277777777777779</c:v>
                </c:pt>
                <c:pt idx="2921">
                  <c:v>20.284722222222221</c:v>
                </c:pt>
                <c:pt idx="2922">
                  <c:v>20.291666666666668</c:v>
                </c:pt>
                <c:pt idx="2923">
                  <c:v>20.298611111111111</c:v>
                </c:pt>
                <c:pt idx="2924">
                  <c:v>20.305555555555554</c:v>
                </c:pt>
                <c:pt idx="2925">
                  <c:v>20.3125</c:v>
                </c:pt>
                <c:pt idx="2926">
                  <c:v>20.319444444444446</c:v>
                </c:pt>
                <c:pt idx="2927">
                  <c:v>20.326388888888889</c:v>
                </c:pt>
                <c:pt idx="2928">
                  <c:v>20.333333333333332</c:v>
                </c:pt>
                <c:pt idx="2929">
                  <c:v>20.340277777777779</c:v>
                </c:pt>
                <c:pt idx="2930">
                  <c:v>20.347222222222221</c:v>
                </c:pt>
                <c:pt idx="2931">
                  <c:v>20.354166666666668</c:v>
                </c:pt>
                <c:pt idx="2932">
                  <c:v>20.361111111111111</c:v>
                </c:pt>
                <c:pt idx="2933">
                  <c:v>20.368055555555554</c:v>
                </c:pt>
                <c:pt idx="2934">
                  <c:v>20.375</c:v>
                </c:pt>
                <c:pt idx="2935">
                  <c:v>20.381944444444446</c:v>
                </c:pt>
                <c:pt idx="2936">
                  <c:v>20.388888888888889</c:v>
                </c:pt>
                <c:pt idx="2937">
                  <c:v>20.395833333333332</c:v>
                </c:pt>
                <c:pt idx="2938">
                  <c:v>20.402777777777779</c:v>
                </c:pt>
                <c:pt idx="2939">
                  <c:v>20.409722222222221</c:v>
                </c:pt>
                <c:pt idx="2940">
                  <c:v>20.416666666666668</c:v>
                </c:pt>
                <c:pt idx="2941">
                  <c:v>20.423611111111111</c:v>
                </c:pt>
                <c:pt idx="2942">
                  <c:v>20.430555555555554</c:v>
                </c:pt>
                <c:pt idx="2943">
                  <c:v>20.4375</c:v>
                </c:pt>
                <c:pt idx="2944">
                  <c:v>20.444444444444446</c:v>
                </c:pt>
                <c:pt idx="2945">
                  <c:v>20.451388888888889</c:v>
                </c:pt>
                <c:pt idx="2946">
                  <c:v>20.458333333333332</c:v>
                </c:pt>
                <c:pt idx="2947">
                  <c:v>20.465277777777779</c:v>
                </c:pt>
                <c:pt idx="2948">
                  <c:v>20.472222222222221</c:v>
                </c:pt>
                <c:pt idx="2949">
                  <c:v>20.479166666666668</c:v>
                </c:pt>
                <c:pt idx="2950">
                  <c:v>20.486111111111111</c:v>
                </c:pt>
                <c:pt idx="2951">
                  <c:v>20.493055555555554</c:v>
                </c:pt>
                <c:pt idx="2952">
                  <c:v>20.5</c:v>
                </c:pt>
                <c:pt idx="2953">
                  <c:v>20.506944444444446</c:v>
                </c:pt>
                <c:pt idx="2954">
                  <c:v>20.513888888888889</c:v>
                </c:pt>
                <c:pt idx="2955">
                  <c:v>20.520833333333332</c:v>
                </c:pt>
                <c:pt idx="2956">
                  <c:v>20.527777777777779</c:v>
                </c:pt>
                <c:pt idx="2957">
                  <c:v>20.534722222222221</c:v>
                </c:pt>
                <c:pt idx="2958">
                  <c:v>20.541666666666668</c:v>
                </c:pt>
                <c:pt idx="2959">
                  <c:v>20.548611111111111</c:v>
                </c:pt>
                <c:pt idx="2960">
                  <c:v>20.555555555555554</c:v>
                </c:pt>
                <c:pt idx="2961">
                  <c:v>20.5625</c:v>
                </c:pt>
                <c:pt idx="2962">
                  <c:v>20.569444444444446</c:v>
                </c:pt>
                <c:pt idx="2963">
                  <c:v>20.576388888888889</c:v>
                </c:pt>
                <c:pt idx="2964">
                  <c:v>20.583333333333332</c:v>
                </c:pt>
                <c:pt idx="2965">
                  <c:v>20.590277777777779</c:v>
                </c:pt>
                <c:pt idx="2966">
                  <c:v>20.597222222222221</c:v>
                </c:pt>
                <c:pt idx="2967">
                  <c:v>20.604166666666668</c:v>
                </c:pt>
                <c:pt idx="2968">
                  <c:v>20.611111111111111</c:v>
                </c:pt>
                <c:pt idx="2969">
                  <c:v>20.618055555555554</c:v>
                </c:pt>
                <c:pt idx="2970">
                  <c:v>20.625</c:v>
                </c:pt>
                <c:pt idx="2971">
                  <c:v>20.631944444444446</c:v>
                </c:pt>
                <c:pt idx="2972">
                  <c:v>20.638888888888889</c:v>
                </c:pt>
                <c:pt idx="2973">
                  <c:v>20.645833333333332</c:v>
                </c:pt>
                <c:pt idx="2974">
                  <c:v>20.652777777777779</c:v>
                </c:pt>
                <c:pt idx="2975">
                  <c:v>20.659722222222221</c:v>
                </c:pt>
                <c:pt idx="2976">
                  <c:v>20.666666666666668</c:v>
                </c:pt>
                <c:pt idx="2977">
                  <c:v>20.673611111111111</c:v>
                </c:pt>
                <c:pt idx="2978">
                  <c:v>20.680555555555554</c:v>
                </c:pt>
                <c:pt idx="2979">
                  <c:v>20.6875</c:v>
                </c:pt>
                <c:pt idx="2980">
                  <c:v>20.694444444444446</c:v>
                </c:pt>
                <c:pt idx="2981">
                  <c:v>20.701388888888889</c:v>
                </c:pt>
                <c:pt idx="2982">
                  <c:v>20.708333333333332</c:v>
                </c:pt>
                <c:pt idx="2983">
                  <c:v>20.715277777777779</c:v>
                </c:pt>
                <c:pt idx="2984">
                  <c:v>20.722222222222221</c:v>
                </c:pt>
                <c:pt idx="2985">
                  <c:v>20.729166666666668</c:v>
                </c:pt>
                <c:pt idx="2986">
                  <c:v>20.736111111111111</c:v>
                </c:pt>
                <c:pt idx="2987">
                  <c:v>20.743055555555554</c:v>
                </c:pt>
                <c:pt idx="2988">
                  <c:v>20.75</c:v>
                </c:pt>
                <c:pt idx="2989">
                  <c:v>20.756944444444446</c:v>
                </c:pt>
                <c:pt idx="2990">
                  <c:v>20.763888888888889</c:v>
                </c:pt>
                <c:pt idx="2991">
                  <c:v>20.770833333333332</c:v>
                </c:pt>
                <c:pt idx="2992">
                  <c:v>20.777777777777779</c:v>
                </c:pt>
                <c:pt idx="2993">
                  <c:v>20.784722222222221</c:v>
                </c:pt>
                <c:pt idx="2994">
                  <c:v>20.791666666666668</c:v>
                </c:pt>
                <c:pt idx="2995">
                  <c:v>20.798611111111111</c:v>
                </c:pt>
                <c:pt idx="2996">
                  <c:v>20.805555555555554</c:v>
                </c:pt>
                <c:pt idx="2997">
                  <c:v>20.8125</c:v>
                </c:pt>
                <c:pt idx="2998">
                  <c:v>20.819444444444446</c:v>
                </c:pt>
                <c:pt idx="2999">
                  <c:v>20.826388888888889</c:v>
                </c:pt>
                <c:pt idx="3000">
                  <c:v>20.833333333333332</c:v>
                </c:pt>
                <c:pt idx="3001">
                  <c:v>20.840277777777779</c:v>
                </c:pt>
                <c:pt idx="3002">
                  <c:v>20.847222222222221</c:v>
                </c:pt>
                <c:pt idx="3003">
                  <c:v>20.854166666666668</c:v>
                </c:pt>
                <c:pt idx="3004">
                  <c:v>20.861111111111111</c:v>
                </c:pt>
                <c:pt idx="3005">
                  <c:v>20.868055555555554</c:v>
                </c:pt>
                <c:pt idx="3006">
                  <c:v>20.875</c:v>
                </c:pt>
                <c:pt idx="3007">
                  <c:v>20.881944444444446</c:v>
                </c:pt>
                <c:pt idx="3008">
                  <c:v>20.888888888888889</c:v>
                </c:pt>
                <c:pt idx="3009">
                  <c:v>20.895833333333332</c:v>
                </c:pt>
                <c:pt idx="3010">
                  <c:v>20.902777777777779</c:v>
                </c:pt>
                <c:pt idx="3011">
                  <c:v>20.909722222222221</c:v>
                </c:pt>
                <c:pt idx="3012">
                  <c:v>20.916666666666668</c:v>
                </c:pt>
                <c:pt idx="3013">
                  <c:v>20.923611111111111</c:v>
                </c:pt>
                <c:pt idx="3014">
                  <c:v>20.930555555555554</c:v>
                </c:pt>
                <c:pt idx="3015">
                  <c:v>20.9375</c:v>
                </c:pt>
                <c:pt idx="3016">
                  <c:v>20.944444444444446</c:v>
                </c:pt>
                <c:pt idx="3017">
                  <c:v>20.951388888888889</c:v>
                </c:pt>
                <c:pt idx="3018">
                  <c:v>20.958333333333332</c:v>
                </c:pt>
                <c:pt idx="3019">
                  <c:v>20.965277777777779</c:v>
                </c:pt>
                <c:pt idx="3020">
                  <c:v>20.972222222222221</c:v>
                </c:pt>
                <c:pt idx="3021">
                  <c:v>20.979166666666668</c:v>
                </c:pt>
                <c:pt idx="3022">
                  <c:v>20.986111111111111</c:v>
                </c:pt>
                <c:pt idx="3023">
                  <c:v>20.993055555555554</c:v>
                </c:pt>
                <c:pt idx="3024">
                  <c:v>21</c:v>
                </c:pt>
                <c:pt idx="3025">
                  <c:v>21.006944444444446</c:v>
                </c:pt>
                <c:pt idx="3026">
                  <c:v>21.013888888888889</c:v>
                </c:pt>
                <c:pt idx="3027">
                  <c:v>21.020833333333332</c:v>
                </c:pt>
                <c:pt idx="3028">
                  <c:v>21.027777777777779</c:v>
                </c:pt>
                <c:pt idx="3029">
                  <c:v>21.034722222222221</c:v>
                </c:pt>
                <c:pt idx="3030">
                  <c:v>21.041666666666668</c:v>
                </c:pt>
                <c:pt idx="3031">
                  <c:v>21.048611111111111</c:v>
                </c:pt>
                <c:pt idx="3032">
                  <c:v>21.055555555555554</c:v>
                </c:pt>
                <c:pt idx="3033">
                  <c:v>21.0625</c:v>
                </c:pt>
                <c:pt idx="3034">
                  <c:v>21.069444444444446</c:v>
                </c:pt>
                <c:pt idx="3035">
                  <c:v>21.076388888888889</c:v>
                </c:pt>
                <c:pt idx="3036">
                  <c:v>21.083333333333332</c:v>
                </c:pt>
                <c:pt idx="3037">
                  <c:v>21.090277777777779</c:v>
                </c:pt>
                <c:pt idx="3038">
                  <c:v>21.097222222222221</c:v>
                </c:pt>
                <c:pt idx="3039">
                  <c:v>21.104166666666668</c:v>
                </c:pt>
                <c:pt idx="3040">
                  <c:v>21.111111111111111</c:v>
                </c:pt>
                <c:pt idx="3041">
                  <c:v>21.118055555555554</c:v>
                </c:pt>
                <c:pt idx="3042">
                  <c:v>21.125</c:v>
                </c:pt>
                <c:pt idx="3043">
                  <c:v>21.131944444444446</c:v>
                </c:pt>
                <c:pt idx="3044">
                  <c:v>21.138888888888889</c:v>
                </c:pt>
                <c:pt idx="3045">
                  <c:v>21.145833333333332</c:v>
                </c:pt>
                <c:pt idx="3046">
                  <c:v>21.152777777777779</c:v>
                </c:pt>
                <c:pt idx="3047">
                  <c:v>21.159722222222221</c:v>
                </c:pt>
                <c:pt idx="3048">
                  <c:v>21.166666666666668</c:v>
                </c:pt>
                <c:pt idx="3049">
                  <c:v>21.173611111111111</c:v>
                </c:pt>
                <c:pt idx="3050">
                  <c:v>21.180555555555554</c:v>
                </c:pt>
                <c:pt idx="3051">
                  <c:v>21.1875</c:v>
                </c:pt>
                <c:pt idx="3052">
                  <c:v>21.194444444444446</c:v>
                </c:pt>
                <c:pt idx="3053">
                  <c:v>21.201388888888889</c:v>
                </c:pt>
                <c:pt idx="3054">
                  <c:v>21.208333333333332</c:v>
                </c:pt>
                <c:pt idx="3055">
                  <c:v>21.215277777777779</c:v>
                </c:pt>
                <c:pt idx="3056">
                  <c:v>21.222222222222221</c:v>
                </c:pt>
                <c:pt idx="3057">
                  <c:v>21.229166666666668</c:v>
                </c:pt>
                <c:pt idx="3058">
                  <c:v>21.236111111111111</c:v>
                </c:pt>
                <c:pt idx="3059">
                  <c:v>21.243055555555554</c:v>
                </c:pt>
                <c:pt idx="3060">
                  <c:v>21.25</c:v>
                </c:pt>
                <c:pt idx="3061">
                  <c:v>21.256944444444446</c:v>
                </c:pt>
                <c:pt idx="3062">
                  <c:v>21.263888888888889</c:v>
                </c:pt>
                <c:pt idx="3063">
                  <c:v>21.270833333333332</c:v>
                </c:pt>
                <c:pt idx="3064">
                  <c:v>21.277777777777779</c:v>
                </c:pt>
                <c:pt idx="3065">
                  <c:v>21.284722222222221</c:v>
                </c:pt>
                <c:pt idx="3066">
                  <c:v>21.291666666666668</c:v>
                </c:pt>
                <c:pt idx="3067">
                  <c:v>21.298611111111111</c:v>
                </c:pt>
                <c:pt idx="3068">
                  <c:v>21.305555555555554</c:v>
                </c:pt>
                <c:pt idx="3069">
                  <c:v>21.3125</c:v>
                </c:pt>
                <c:pt idx="3070">
                  <c:v>21.319444444444446</c:v>
                </c:pt>
                <c:pt idx="3071">
                  <c:v>21.326388888888889</c:v>
                </c:pt>
                <c:pt idx="3072">
                  <c:v>21.333333333333332</c:v>
                </c:pt>
                <c:pt idx="3073">
                  <c:v>21.340277777777775</c:v>
                </c:pt>
                <c:pt idx="3074">
                  <c:v>21.347222222222225</c:v>
                </c:pt>
                <c:pt idx="3075">
                  <c:v>21.354166666666668</c:v>
                </c:pt>
                <c:pt idx="3076">
                  <c:v>21.361111111111111</c:v>
                </c:pt>
                <c:pt idx="3077">
                  <c:v>21.368055555555557</c:v>
                </c:pt>
                <c:pt idx="3078">
                  <c:v>21.375</c:v>
                </c:pt>
                <c:pt idx="3079">
                  <c:v>21.381944444444443</c:v>
                </c:pt>
                <c:pt idx="3080">
                  <c:v>21.388888888888889</c:v>
                </c:pt>
                <c:pt idx="3081">
                  <c:v>21.395833333333332</c:v>
                </c:pt>
                <c:pt idx="3082">
                  <c:v>21.402777777777775</c:v>
                </c:pt>
                <c:pt idx="3083">
                  <c:v>21.409722222222225</c:v>
                </c:pt>
                <c:pt idx="3084">
                  <c:v>21.416666666666668</c:v>
                </c:pt>
                <c:pt idx="3085">
                  <c:v>21.423611111111111</c:v>
                </c:pt>
                <c:pt idx="3086">
                  <c:v>21.430555555555557</c:v>
                </c:pt>
                <c:pt idx="3087">
                  <c:v>21.4375</c:v>
                </c:pt>
                <c:pt idx="3088">
                  <c:v>21.444444444444443</c:v>
                </c:pt>
                <c:pt idx="3089">
                  <c:v>21.451388888888889</c:v>
                </c:pt>
                <c:pt idx="3090">
                  <c:v>21.458333333333332</c:v>
                </c:pt>
                <c:pt idx="3091">
                  <c:v>21.465277777777775</c:v>
                </c:pt>
                <c:pt idx="3092">
                  <c:v>21.472222222222225</c:v>
                </c:pt>
                <c:pt idx="3093">
                  <c:v>21.479166666666668</c:v>
                </c:pt>
                <c:pt idx="3094">
                  <c:v>21.486111111111111</c:v>
                </c:pt>
                <c:pt idx="3095">
                  <c:v>21.493055555555557</c:v>
                </c:pt>
                <c:pt idx="3096">
                  <c:v>21.5</c:v>
                </c:pt>
                <c:pt idx="3097">
                  <c:v>21.506944444444443</c:v>
                </c:pt>
                <c:pt idx="3098">
                  <c:v>21.513888888888889</c:v>
                </c:pt>
                <c:pt idx="3099">
                  <c:v>21.520833333333332</c:v>
                </c:pt>
                <c:pt idx="3100">
                  <c:v>21.527777777777775</c:v>
                </c:pt>
                <c:pt idx="3101">
                  <c:v>21.534722222222225</c:v>
                </c:pt>
                <c:pt idx="3102">
                  <c:v>21.541666666666668</c:v>
                </c:pt>
                <c:pt idx="3103">
                  <c:v>21.548611111111111</c:v>
                </c:pt>
                <c:pt idx="3104">
                  <c:v>21.555555555555557</c:v>
                </c:pt>
                <c:pt idx="3105">
                  <c:v>21.5625</c:v>
                </c:pt>
                <c:pt idx="3106">
                  <c:v>21.569444444444443</c:v>
                </c:pt>
                <c:pt idx="3107">
                  <c:v>21.576388888888889</c:v>
                </c:pt>
                <c:pt idx="3108">
                  <c:v>21.583333333333332</c:v>
                </c:pt>
                <c:pt idx="3109">
                  <c:v>21.590277777777775</c:v>
                </c:pt>
                <c:pt idx="3110">
                  <c:v>21.597222222222225</c:v>
                </c:pt>
                <c:pt idx="3111">
                  <c:v>21.604166666666668</c:v>
                </c:pt>
                <c:pt idx="3112">
                  <c:v>21.611111111111111</c:v>
                </c:pt>
                <c:pt idx="3113">
                  <c:v>21.618055555555557</c:v>
                </c:pt>
                <c:pt idx="3114">
                  <c:v>21.625</c:v>
                </c:pt>
                <c:pt idx="3115">
                  <c:v>21.631944444444443</c:v>
                </c:pt>
                <c:pt idx="3116">
                  <c:v>21.638888888888889</c:v>
                </c:pt>
                <c:pt idx="3117">
                  <c:v>21.645833333333332</c:v>
                </c:pt>
                <c:pt idx="3118">
                  <c:v>21.652777777777775</c:v>
                </c:pt>
                <c:pt idx="3119">
                  <c:v>21.659722222222225</c:v>
                </c:pt>
                <c:pt idx="3120">
                  <c:v>21.666666666666668</c:v>
                </c:pt>
                <c:pt idx="3121">
                  <c:v>21.673611111111111</c:v>
                </c:pt>
                <c:pt idx="3122">
                  <c:v>21.680555555555557</c:v>
                </c:pt>
                <c:pt idx="3123">
                  <c:v>21.6875</c:v>
                </c:pt>
                <c:pt idx="3124">
                  <c:v>21.694444444444443</c:v>
                </c:pt>
                <c:pt idx="3125">
                  <c:v>21.701388888888889</c:v>
                </c:pt>
                <c:pt idx="3126">
                  <c:v>21.708333333333332</c:v>
                </c:pt>
                <c:pt idx="3127">
                  <c:v>21.715277777777775</c:v>
                </c:pt>
                <c:pt idx="3128">
                  <c:v>21.722222222222225</c:v>
                </c:pt>
                <c:pt idx="3129">
                  <c:v>21.729166666666668</c:v>
                </c:pt>
                <c:pt idx="3130">
                  <c:v>21.736111111111111</c:v>
                </c:pt>
                <c:pt idx="3131">
                  <c:v>21.743055555555557</c:v>
                </c:pt>
                <c:pt idx="3132">
                  <c:v>21.75</c:v>
                </c:pt>
                <c:pt idx="3133">
                  <c:v>21.756944444444443</c:v>
                </c:pt>
                <c:pt idx="3134">
                  <c:v>21.763888888888889</c:v>
                </c:pt>
                <c:pt idx="3135">
                  <c:v>21.770833333333332</c:v>
                </c:pt>
                <c:pt idx="3136">
                  <c:v>21.777777777777775</c:v>
                </c:pt>
                <c:pt idx="3137">
                  <c:v>21.784722222222225</c:v>
                </c:pt>
                <c:pt idx="3138">
                  <c:v>21.791666666666668</c:v>
                </c:pt>
                <c:pt idx="3139">
                  <c:v>21.798611111111111</c:v>
                </c:pt>
                <c:pt idx="3140">
                  <c:v>21.805555555555557</c:v>
                </c:pt>
                <c:pt idx="3141">
                  <c:v>21.8125</c:v>
                </c:pt>
                <c:pt idx="3142">
                  <c:v>21.819444444444443</c:v>
                </c:pt>
                <c:pt idx="3143">
                  <c:v>21.826388888888889</c:v>
                </c:pt>
                <c:pt idx="3144">
                  <c:v>21.833333333333332</c:v>
                </c:pt>
                <c:pt idx="3145">
                  <c:v>21.840277777777775</c:v>
                </c:pt>
                <c:pt idx="3146">
                  <c:v>21.847222222222225</c:v>
                </c:pt>
                <c:pt idx="3147">
                  <c:v>21.854166666666668</c:v>
                </c:pt>
                <c:pt idx="3148">
                  <c:v>21.861111111111111</c:v>
                </c:pt>
                <c:pt idx="3149">
                  <c:v>21.868055555555557</c:v>
                </c:pt>
                <c:pt idx="3150">
                  <c:v>21.875</c:v>
                </c:pt>
                <c:pt idx="3151">
                  <c:v>21.881944444444443</c:v>
                </c:pt>
                <c:pt idx="3152">
                  <c:v>21.888888888888889</c:v>
                </c:pt>
                <c:pt idx="3153">
                  <c:v>21.895833333333332</c:v>
                </c:pt>
                <c:pt idx="3154">
                  <c:v>21.902777777777775</c:v>
                </c:pt>
                <c:pt idx="3155">
                  <c:v>21.909722222222225</c:v>
                </c:pt>
                <c:pt idx="3156">
                  <c:v>21.916666666666668</c:v>
                </c:pt>
                <c:pt idx="3157">
                  <c:v>21.923611111111111</c:v>
                </c:pt>
                <c:pt idx="3158">
                  <c:v>21.930555555555557</c:v>
                </c:pt>
                <c:pt idx="3159">
                  <c:v>21.9375</c:v>
                </c:pt>
                <c:pt idx="3160">
                  <c:v>21.944444444444443</c:v>
                </c:pt>
                <c:pt idx="3161">
                  <c:v>21.951388888888889</c:v>
                </c:pt>
                <c:pt idx="3162">
                  <c:v>21.958333333333332</c:v>
                </c:pt>
                <c:pt idx="3163">
                  <c:v>21.965277777777775</c:v>
                </c:pt>
                <c:pt idx="3164">
                  <c:v>21.972222222222225</c:v>
                </c:pt>
                <c:pt idx="3165">
                  <c:v>21.979166666666668</c:v>
                </c:pt>
                <c:pt idx="3166">
                  <c:v>21.986111111111111</c:v>
                </c:pt>
                <c:pt idx="3167">
                  <c:v>21.993055555555557</c:v>
                </c:pt>
                <c:pt idx="3168">
                  <c:v>22</c:v>
                </c:pt>
                <c:pt idx="3169">
                  <c:v>22.006944444444443</c:v>
                </c:pt>
                <c:pt idx="3170">
                  <c:v>22.013888888888889</c:v>
                </c:pt>
                <c:pt idx="3171">
                  <c:v>22.020833333333332</c:v>
                </c:pt>
                <c:pt idx="3172">
                  <c:v>22.027777777777775</c:v>
                </c:pt>
                <c:pt idx="3173">
                  <c:v>22.034722222222225</c:v>
                </c:pt>
                <c:pt idx="3174">
                  <c:v>22.041666666666668</c:v>
                </c:pt>
                <c:pt idx="3175">
                  <c:v>22.048611111111111</c:v>
                </c:pt>
                <c:pt idx="3176">
                  <c:v>22.055555555555557</c:v>
                </c:pt>
                <c:pt idx="3177">
                  <c:v>22.0625</c:v>
                </c:pt>
                <c:pt idx="3178">
                  <c:v>22.069444444444443</c:v>
                </c:pt>
                <c:pt idx="3179">
                  <c:v>22.076388888888889</c:v>
                </c:pt>
                <c:pt idx="3180">
                  <c:v>22.083333333333332</c:v>
                </c:pt>
                <c:pt idx="3181">
                  <c:v>22.090277777777775</c:v>
                </c:pt>
                <c:pt idx="3182">
                  <c:v>22.097222222222225</c:v>
                </c:pt>
                <c:pt idx="3183">
                  <c:v>22.104166666666668</c:v>
                </c:pt>
                <c:pt idx="3184">
                  <c:v>22.111111111111111</c:v>
                </c:pt>
                <c:pt idx="3185">
                  <c:v>22.118055555555557</c:v>
                </c:pt>
                <c:pt idx="3186">
                  <c:v>22.125</c:v>
                </c:pt>
                <c:pt idx="3187">
                  <c:v>22.131944444444443</c:v>
                </c:pt>
                <c:pt idx="3188">
                  <c:v>22.138888888888889</c:v>
                </c:pt>
                <c:pt idx="3189">
                  <c:v>22.145833333333332</c:v>
                </c:pt>
                <c:pt idx="3190">
                  <c:v>22.152777777777775</c:v>
                </c:pt>
                <c:pt idx="3191">
                  <c:v>22.159722222222225</c:v>
                </c:pt>
                <c:pt idx="3192">
                  <c:v>22.166666666666668</c:v>
                </c:pt>
                <c:pt idx="3193">
                  <c:v>22.173611111111111</c:v>
                </c:pt>
                <c:pt idx="3194">
                  <c:v>22.180555555555557</c:v>
                </c:pt>
                <c:pt idx="3195">
                  <c:v>22.1875</c:v>
                </c:pt>
                <c:pt idx="3196">
                  <c:v>22.194444444444443</c:v>
                </c:pt>
                <c:pt idx="3197">
                  <c:v>22.201388888888889</c:v>
                </c:pt>
                <c:pt idx="3198">
                  <c:v>22.208333333333332</c:v>
                </c:pt>
                <c:pt idx="3199">
                  <c:v>22.215277777777775</c:v>
                </c:pt>
                <c:pt idx="3200">
                  <c:v>22.222222222222225</c:v>
                </c:pt>
                <c:pt idx="3201">
                  <c:v>22.229166666666668</c:v>
                </c:pt>
                <c:pt idx="3202">
                  <c:v>22.236111111111111</c:v>
                </c:pt>
                <c:pt idx="3203">
                  <c:v>22.243055555555557</c:v>
                </c:pt>
                <c:pt idx="3204">
                  <c:v>22.25</c:v>
                </c:pt>
                <c:pt idx="3205">
                  <c:v>22.256944444444443</c:v>
                </c:pt>
                <c:pt idx="3206">
                  <c:v>22.263888888888889</c:v>
                </c:pt>
                <c:pt idx="3207">
                  <c:v>22.270833333333332</c:v>
                </c:pt>
                <c:pt idx="3208">
                  <c:v>22.277777777777775</c:v>
                </c:pt>
                <c:pt idx="3209">
                  <c:v>22.284722222222225</c:v>
                </c:pt>
                <c:pt idx="3210">
                  <c:v>22.291666666666668</c:v>
                </c:pt>
                <c:pt idx="3211">
                  <c:v>22.298611111111111</c:v>
                </c:pt>
                <c:pt idx="3212">
                  <c:v>22.305555555555557</c:v>
                </c:pt>
                <c:pt idx="3213">
                  <c:v>22.3125</c:v>
                </c:pt>
                <c:pt idx="3214">
                  <c:v>22.319444444444443</c:v>
                </c:pt>
                <c:pt idx="3215">
                  <c:v>22.326388888888889</c:v>
                </c:pt>
                <c:pt idx="3216">
                  <c:v>22.333333333333332</c:v>
                </c:pt>
                <c:pt idx="3217">
                  <c:v>22.340277777777775</c:v>
                </c:pt>
                <c:pt idx="3218">
                  <c:v>22.347222222222225</c:v>
                </c:pt>
                <c:pt idx="3219">
                  <c:v>22.354166666666668</c:v>
                </c:pt>
                <c:pt idx="3220">
                  <c:v>22.361111111111111</c:v>
                </c:pt>
                <c:pt idx="3221">
                  <c:v>22.368055555555557</c:v>
                </c:pt>
                <c:pt idx="3222">
                  <c:v>22.375</c:v>
                </c:pt>
                <c:pt idx="3223">
                  <c:v>22.381944444444443</c:v>
                </c:pt>
                <c:pt idx="3224">
                  <c:v>22.388888888888889</c:v>
                </c:pt>
                <c:pt idx="3225">
                  <c:v>22.395833333333332</c:v>
                </c:pt>
                <c:pt idx="3226">
                  <c:v>22.402777777777775</c:v>
                </c:pt>
                <c:pt idx="3227">
                  <c:v>22.409722222222225</c:v>
                </c:pt>
                <c:pt idx="3228">
                  <c:v>22.416666666666668</c:v>
                </c:pt>
                <c:pt idx="3229">
                  <c:v>22.423611111111111</c:v>
                </c:pt>
                <c:pt idx="3230">
                  <c:v>22.430555555555557</c:v>
                </c:pt>
                <c:pt idx="3231">
                  <c:v>22.4375</c:v>
                </c:pt>
                <c:pt idx="3232">
                  <c:v>22.444444444444443</c:v>
                </c:pt>
                <c:pt idx="3233">
                  <c:v>22.451388888888889</c:v>
                </c:pt>
                <c:pt idx="3234">
                  <c:v>22.458333333333332</c:v>
                </c:pt>
                <c:pt idx="3235">
                  <c:v>22.465277777777775</c:v>
                </c:pt>
                <c:pt idx="3236">
                  <c:v>22.472222222222225</c:v>
                </c:pt>
                <c:pt idx="3237">
                  <c:v>22.479166666666668</c:v>
                </c:pt>
                <c:pt idx="3238">
                  <c:v>22.486111111111111</c:v>
                </c:pt>
                <c:pt idx="3239">
                  <c:v>22.493055555555557</c:v>
                </c:pt>
                <c:pt idx="3240">
                  <c:v>22.5</c:v>
                </c:pt>
                <c:pt idx="3241">
                  <c:v>22.506944444444443</c:v>
                </c:pt>
                <c:pt idx="3242">
                  <c:v>22.513888888888889</c:v>
                </c:pt>
                <c:pt idx="3243">
                  <c:v>22.520833333333332</c:v>
                </c:pt>
                <c:pt idx="3244">
                  <c:v>22.527777777777775</c:v>
                </c:pt>
                <c:pt idx="3245">
                  <c:v>22.534722222222225</c:v>
                </c:pt>
                <c:pt idx="3246">
                  <c:v>22.541666666666668</c:v>
                </c:pt>
                <c:pt idx="3247">
                  <c:v>22.548611111111111</c:v>
                </c:pt>
                <c:pt idx="3248">
                  <c:v>22.555555555555557</c:v>
                </c:pt>
                <c:pt idx="3249">
                  <c:v>22.5625</c:v>
                </c:pt>
                <c:pt idx="3250">
                  <c:v>22.569444444444443</c:v>
                </c:pt>
                <c:pt idx="3251">
                  <c:v>22.576388888888889</c:v>
                </c:pt>
                <c:pt idx="3252">
                  <c:v>22.583333333333332</c:v>
                </c:pt>
                <c:pt idx="3253">
                  <c:v>22.590277777777775</c:v>
                </c:pt>
                <c:pt idx="3254">
                  <c:v>22.597222222222225</c:v>
                </c:pt>
                <c:pt idx="3255">
                  <c:v>22.604166666666668</c:v>
                </c:pt>
                <c:pt idx="3256">
                  <c:v>22.611111111111111</c:v>
                </c:pt>
                <c:pt idx="3257">
                  <c:v>22.618055555555557</c:v>
                </c:pt>
                <c:pt idx="3258">
                  <c:v>22.625</c:v>
                </c:pt>
                <c:pt idx="3259">
                  <c:v>22.631944444444443</c:v>
                </c:pt>
                <c:pt idx="3260">
                  <c:v>22.638888888888889</c:v>
                </c:pt>
                <c:pt idx="3261">
                  <c:v>22.645833333333332</c:v>
                </c:pt>
                <c:pt idx="3262">
                  <c:v>22.652777777777775</c:v>
                </c:pt>
                <c:pt idx="3263">
                  <c:v>22.659722222222225</c:v>
                </c:pt>
                <c:pt idx="3264">
                  <c:v>22.666666666666668</c:v>
                </c:pt>
                <c:pt idx="3265">
                  <c:v>22.673611111111111</c:v>
                </c:pt>
                <c:pt idx="3266">
                  <c:v>22.680555555555557</c:v>
                </c:pt>
                <c:pt idx="3267">
                  <c:v>22.6875</c:v>
                </c:pt>
                <c:pt idx="3268">
                  <c:v>22.694444444444443</c:v>
                </c:pt>
                <c:pt idx="3269">
                  <c:v>22.701388888888889</c:v>
                </c:pt>
                <c:pt idx="3270">
                  <c:v>22.708333333333332</c:v>
                </c:pt>
                <c:pt idx="3271">
                  <c:v>22.715277777777775</c:v>
                </c:pt>
                <c:pt idx="3272">
                  <c:v>22.722222222222225</c:v>
                </c:pt>
                <c:pt idx="3273">
                  <c:v>22.729166666666668</c:v>
                </c:pt>
                <c:pt idx="3274">
                  <c:v>22.736111111111111</c:v>
                </c:pt>
                <c:pt idx="3275">
                  <c:v>22.743055555555557</c:v>
                </c:pt>
                <c:pt idx="3276">
                  <c:v>22.75</c:v>
                </c:pt>
                <c:pt idx="3277">
                  <c:v>22.756944444444443</c:v>
                </c:pt>
                <c:pt idx="3278">
                  <c:v>22.763888888888889</c:v>
                </c:pt>
                <c:pt idx="3279">
                  <c:v>22.770833333333332</c:v>
                </c:pt>
                <c:pt idx="3280">
                  <c:v>22.777777777777775</c:v>
                </c:pt>
                <c:pt idx="3281">
                  <c:v>22.784722222222225</c:v>
                </c:pt>
                <c:pt idx="3282">
                  <c:v>22.791666666666668</c:v>
                </c:pt>
                <c:pt idx="3283">
                  <c:v>22.798611111111111</c:v>
                </c:pt>
                <c:pt idx="3284">
                  <c:v>22.805555555555557</c:v>
                </c:pt>
                <c:pt idx="3285">
                  <c:v>22.8125</c:v>
                </c:pt>
                <c:pt idx="3286">
                  <c:v>22.819444444444443</c:v>
                </c:pt>
                <c:pt idx="3287">
                  <c:v>22.826388888888889</c:v>
                </c:pt>
                <c:pt idx="3288">
                  <c:v>22.833333333333332</c:v>
                </c:pt>
                <c:pt idx="3289">
                  <c:v>22.840277777777775</c:v>
                </c:pt>
                <c:pt idx="3290">
                  <c:v>22.847222222222225</c:v>
                </c:pt>
                <c:pt idx="3291">
                  <c:v>22.854166666666668</c:v>
                </c:pt>
                <c:pt idx="3292">
                  <c:v>22.861111111111111</c:v>
                </c:pt>
                <c:pt idx="3293">
                  <c:v>22.868055555555557</c:v>
                </c:pt>
                <c:pt idx="3294">
                  <c:v>22.875</c:v>
                </c:pt>
                <c:pt idx="3295">
                  <c:v>22.881944444444443</c:v>
                </c:pt>
                <c:pt idx="3296">
                  <c:v>22.888888888888889</c:v>
                </c:pt>
                <c:pt idx="3297">
                  <c:v>22.895833333333332</c:v>
                </c:pt>
                <c:pt idx="3298">
                  <c:v>22.902777777777775</c:v>
                </c:pt>
                <c:pt idx="3299">
                  <c:v>22.909722222222225</c:v>
                </c:pt>
                <c:pt idx="3300">
                  <c:v>22.916666666666668</c:v>
                </c:pt>
                <c:pt idx="3301">
                  <c:v>22.923611111111111</c:v>
                </c:pt>
                <c:pt idx="3302">
                  <c:v>22.930555555555557</c:v>
                </c:pt>
                <c:pt idx="3303">
                  <c:v>22.9375</c:v>
                </c:pt>
                <c:pt idx="3304">
                  <c:v>22.944444444444443</c:v>
                </c:pt>
                <c:pt idx="3305">
                  <c:v>22.951388888888889</c:v>
                </c:pt>
                <c:pt idx="3306">
                  <c:v>22.958333333333332</c:v>
                </c:pt>
                <c:pt idx="3307">
                  <c:v>22.965277777777775</c:v>
                </c:pt>
                <c:pt idx="3308">
                  <c:v>22.972222222222225</c:v>
                </c:pt>
                <c:pt idx="3309">
                  <c:v>22.979166666666668</c:v>
                </c:pt>
                <c:pt idx="3310">
                  <c:v>22.986111111111111</c:v>
                </c:pt>
                <c:pt idx="3311">
                  <c:v>22.993055555555557</c:v>
                </c:pt>
                <c:pt idx="3312">
                  <c:v>23</c:v>
                </c:pt>
                <c:pt idx="3313">
                  <c:v>23.006944444444443</c:v>
                </c:pt>
                <c:pt idx="3314">
                  <c:v>23.013888888888889</c:v>
                </c:pt>
                <c:pt idx="3315">
                  <c:v>23.020833333333332</c:v>
                </c:pt>
                <c:pt idx="3316">
                  <c:v>23.027777777777775</c:v>
                </c:pt>
                <c:pt idx="3317">
                  <c:v>23.034722222222225</c:v>
                </c:pt>
                <c:pt idx="3318">
                  <c:v>23.041666666666668</c:v>
                </c:pt>
                <c:pt idx="3319">
                  <c:v>23.048611111111111</c:v>
                </c:pt>
                <c:pt idx="3320">
                  <c:v>23.055555555555557</c:v>
                </c:pt>
                <c:pt idx="3321">
                  <c:v>23.0625</c:v>
                </c:pt>
                <c:pt idx="3322">
                  <c:v>23.069444444444443</c:v>
                </c:pt>
                <c:pt idx="3323">
                  <c:v>23.076388888888889</c:v>
                </c:pt>
                <c:pt idx="3324">
                  <c:v>23.083333333333332</c:v>
                </c:pt>
                <c:pt idx="3325">
                  <c:v>23.090277777777775</c:v>
                </c:pt>
                <c:pt idx="3326">
                  <c:v>23.097222222222225</c:v>
                </c:pt>
                <c:pt idx="3327">
                  <c:v>23.104166666666668</c:v>
                </c:pt>
                <c:pt idx="3328">
                  <c:v>23.111111111111111</c:v>
                </c:pt>
                <c:pt idx="3329">
                  <c:v>23.118055555555557</c:v>
                </c:pt>
                <c:pt idx="3330">
                  <c:v>23.125</c:v>
                </c:pt>
                <c:pt idx="3331">
                  <c:v>23.131944444444443</c:v>
                </c:pt>
                <c:pt idx="3332">
                  <c:v>23.138888888888889</c:v>
                </c:pt>
                <c:pt idx="3333">
                  <c:v>23.145833333333332</c:v>
                </c:pt>
                <c:pt idx="3334">
                  <c:v>23.152777777777775</c:v>
                </c:pt>
                <c:pt idx="3335">
                  <c:v>23.159722222222225</c:v>
                </c:pt>
                <c:pt idx="3336">
                  <c:v>23.166666666666668</c:v>
                </c:pt>
                <c:pt idx="3337">
                  <c:v>23.173611111111111</c:v>
                </c:pt>
                <c:pt idx="3338">
                  <c:v>23.180555555555557</c:v>
                </c:pt>
                <c:pt idx="3339">
                  <c:v>23.1875</c:v>
                </c:pt>
                <c:pt idx="3340">
                  <c:v>23.194444444444443</c:v>
                </c:pt>
                <c:pt idx="3341">
                  <c:v>23.201388888888889</c:v>
                </c:pt>
                <c:pt idx="3342">
                  <c:v>23.208333333333332</c:v>
                </c:pt>
                <c:pt idx="3343">
                  <c:v>23.215277777777775</c:v>
                </c:pt>
                <c:pt idx="3344">
                  <c:v>23.222222222222225</c:v>
                </c:pt>
                <c:pt idx="3345">
                  <c:v>23.229166666666668</c:v>
                </c:pt>
                <c:pt idx="3346">
                  <c:v>23.236111111111111</c:v>
                </c:pt>
                <c:pt idx="3347">
                  <c:v>23.243055555555557</c:v>
                </c:pt>
                <c:pt idx="3348">
                  <c:v>23.25</c:v>
                </c:pt>
                <c:pt idx="3349">
                  <c:v>23.256944444444443</c:v>
                </c:pt>
                <c:pt idx="3350">
                  <c:v>23.263888888888889</c:v>
                </c:pt>
                <c:pt idx="3351">
                  <c:v>23.270833333333332</c:v>
                </c:pt>
                <c:pt idx="3352">
                  <c:v>23.277777777777775</c:v>
                </c:pt>
                <c:pt idx="3353">
                  <c:v>23.284722222222225</c:v>
                </c:pt>
                <c:pt idx="3354">
                  <c:v>23.291666666666668</c:v>
                </c:pt>
                <c:pt idx="3355">
                  <c:v>23.298611111111111</c:v>
                </c:pt>
                <c:pt idx="3356">
                  <c:v>23.305555555555557</c:v>
                </c:pt>
                <c:pt idx="3357">
                  <c:v>23.3125</c:v>
                </c:pt>
                <c:pt idx="3358">
                  <c:v>23.319444444444443</c:v>
                </c:pt>
                <c:pt idx="3359">
                  <c:v>23.326388888888889</c:v>
                </c:pt>
                <c:pt idx="3360">
                  <c:v>23.333333333333332</c:v>
                </c:pt>
                <c:pt idx="3361">
                  <c:v>23.340277777777775</c:v>
                </c:pt>
                <c:pt idx="3362">
                  <c:v>23.347222222222225</c:v>
                </c:pt>
                <c:pt idx="3363">
                  <c:v>23.354166666666668</c:v>
                </c:pt>
                <c:pt idx="3364">
                  <c:v>23.361111111111111</c:v>
                </c:pt>
                <c:pt idx="3365">
                  <c:v>23.368055555555557</c:v>
                </c:pt>
                <c:pt idx="3366">
                  <c:v>23.375</c:v>
                </c:pt>
                <c:pt idx="3367">
                  <c:v>23.381944444444443</c:v>
                </c:pt>
                <c:pt idx="3368">
                  <c:v>23.388888888888889</c:v>
                </c:pt>
                <c:pt idx="3369">
                  <c:v>23.395833333333332</c:v>
                </c:pt>
                <c:pt idx="3370">
                  <c:v>23.402777777777775</c:v>
                </c:pt>
                <c:pt idx="3371">
                  <c:v>23.409722222222225</c:v>
                </c:pt>
                <c:pt idx="3372">
                  <c:v>23.416666666666668</c:v>
                </c:pt>
                <c:pt idx="3373">
                  <c:v>23.423611111111111</c:v>
                </c:pt>
                <c:pt idx="3374">
                  <c:v>23.430555555555557</c:v>
                </c:pt>
                <c:pt idx="3375">
                  <c:v>23.4375</c:v>
                </c:pt>
                <c:pt idx="3376">
                  <c:v>23.444444444444443</c:v>
                </c:pt>
                <c:pt idx="3377">
                  <c:v>23.451388888888889</c:v>
                </c:pt>
                <c:pt idx="3378">
                  <c:v>23.458333333333332</c:v>
                </c:pt>
                <c:pt idx="3379">
                  <c:v>23.465277777777775</c:v>
                </c:pt>
                <c:pt idx="3380">
                  <c:v>23.472222222222225</c:v>
                </c:pt>
                <c:pt idx="3381">
                  <c:v>23.479166666666668</c:v>
                </c:pt>
                <c:pt idx="3382">
                  <c:v>23.486111111111111</c:v>
                </c:pt>
                <c:pt idx="3383">
                  <c:v>23.493055555555557</c:v>
                </c:pt>
                <c:pt idx="3384">
                  <c:v>23.5</c:v>
                </c:pt>
                <c:pt idx="3385">
                  <c:v>23.506944444444443</c:v>
                </c:pt>
                <c:pt idx="3386">
                  <c:v>23.513888888888889</c:v>
                </c:pt>
                <c:pt idx="3387">
                  <c:v>23.520833333333332</c:v>
                </c:pt>
                <c:pt idx="3388">
                  <c:v>23.527777777777775</c:v>
                </c:pt>
                <c:pt idx="3389">
                  <c:v>23.534722222222225</c:v>
                </c:pt>
                <c:pt idx="3390">
                  <c:v>23.541666666666668</c:v>
                </c:pt>
                <c:pt idx="3391">
                  <c:v>23.548611111111111</c:v>
                </c:pt>
                <c:pt idx="3392">
                  <c:v>23.555555555555557</c:v>
                </c:pt>
                <c:pt idx="3393">
                  <c:v>23.5625</c:v>
                </c:pt>
                <c:pt idx="3394">
                  <c:v>23.569444444444443</c:v>
                </c:pt>
                <c:pt idx="3395">
                  <c:v>23.576388888888889</c:v>
                </c:pt>
                <c:pt idx="3396">
                  <c:v>23.583333333333332</c:v>
                </c:pt>
                <c:pt idx="3397">
                  <c:v>23.590277777777775</c:v>
                </c:pt>
                <c:pt idx="3398">
                  <c:v>23.597222222222225</c:v>
                </c:pt>
                <c:pt idx="3399">
                  <c:v>23.604166666666668</c:v>
                </c:pt>
                <c:pt idx="3400">
                  <c:v>23.611111111111111</c:v>
                </c:pt>
                <c:pt idx="3401">
                  <c:v>23.618055555555557</c:v>
                </c:pt>
                <c:pt idx="3402">
                  <c:v>23.625</c:v>
                </c:pt>
                <c:pt idx="3403">
                  <c:v>23.631944444444443</c:v>
                </c:pt>
                <c:pt idx="3404">
                  <c:v>23.638888888888889</c:v>
                </c:pt>
                <c:pt idx="3405">
                  <c:v>23.645833333333332</c:v>
                </c:pt>
                <c:pt idx="3406">
                  <c:v>23.652777777777775</c:v>
                </c:pt>
                <c:pt idx="3407">
                  <c:v>23.659722222222225</c:v>
                </c:pt>
                <c:pt idx="3408">
                  <c:v>23.666666666666668</c:v>
                </c:pt>
                <c:pt idx="3409">
                  <c:v>23.673611111111111</c:v>
                </c:pt>
                <c:pt idx="3410">
                  <c:v>23.680555555555557</c:v>
                </c:pt>
                <c:pt idx="3411">
                  <c:v>23.6875</c:v>
                </c:pt>
                <c:pt idx="3412">
                  <c:v>23.694444444444443</c:v>
                </c:pt>
                <c:pt idx="3413">
                  <c:v>23.701388888888889</c:v>
                </c:pt>
                <c:pt idx="3414">
                  <c:v>23.708333333333332</c:v>
                </c:pt>
                <c:pt idx="3415">
                  <c:v>23.715277777777775</c:v>
                </c:pt>
                <c:pt idx="3416">
                  <c:v>23.722222222222225</c:v>
                </c:pt>
                <c:pt idx="3417">
                  <c:v>23.729166666666668</c:v>
                </c:pt>
                <c:pt idx="3418">
                  <c:v>23.736111111111111</c:v>
                </c:pt>
                <c:pt idx="3419">
                  <c:v>23.743055555555557</c:v>
                </c:pt>
                <c:pt idx="3420">
                  <c:v>23.75</c:v>
                </c:pt>
                <c:pt idx="3421">
                  <c:v>23.756944444444443</c:v>
                </c:pt>
                <c:pt idx="3422">
                  <c:v>23.763888888888889</c:v>
                </c:pt>
                <c:pt idx="3423">
                  <c:v>23.770833333333332</c:v>
                </c:pt>
                <c:pt idx="3424">
                  <c:v>23.777777777777775</c:v>
                </c:pt>
                <c:pt idx="3425">
                  <c:v>23.784722222222225</c:v>
                </c:pt>
                <c:pt idx="3426">
                  <c:v>23.791666666666668</c:v>
                </c:pt>
                <c:pt idx="3427">
                  <c:v>23.798611111111111</c:v>
                </c:pt>
                <c:pt idx="3428">
                  <c:v>23.805555555555557</c:v>
                </c:pt>
                <c:pt idx="3429">
                  <c:v>23.8125</c:v>
                </c:pt>
                <c:pt idx="3430">
                  <c:v>23.819444444444443</c:v>
                </c:pt>
                <c:pt idx="3431">
                  <c:v>23.826388888888889</c:v>
                </c:pt>
                <c:pt idx="3432">
                  <c:v>23.833333333333332</c:v>
                </c:pt>
                <c:pt idx="3433">
                  <c:v>23.840277777777775</c:v>
                </c:pt>
                <c:pt idx="3434">
                  <c:v>23.847222222222225</c:v>
                </c:pt>
                <c:pt idx="3435">
                  <c:v>23.854166666666668</c:v>
                </c:pt>
                <c:pt idx="3436">
                  <c:v>23.861111111111111</c:v>
                </c:pt>
                <c:pt idx="3437">
                  <c:v>23.868055555555557</c:v>
                </c:pt>
                <c:pt idx="3438">
                  <c:v>23.875</c:v>
                </c:pt>
                <c:pt idx="3439">
                  <c:v>23.881944444444443</c:v>
                </c:pt>
                <c:pt idx="3440">
                  <c:v>23.888888888888889</c:v>
                </c:pt>
                <c:pt idx="3441">
                  <c:v>23.895833333333332</c:v>
                </c:pt>
                <c:pt idx="3442">
                  <c:v>23.902777777777775</c:v>
                </c:pt>
                <c:pt idx="3443">
                  <c:v>23.909722222222225</c:v>
                </c:pt>
                <c:pt idx="3444">
                  <c:v>23.916666666666668</c:v>
                </c:pt>
                <c:pt idx="3445">
                  <c:v>23.923611111111111</c:v>
                </c:pt>
                <c:pt idx="3446">
                  <c:v>23.930555555555557</c:v>
                </c:pt>
                <c:pt idx="3447">
                  <c:v>23.9375</c:v>
                </c:pt>
                <c:pt idx="3448">
                  <c:v>23.944444444444443</c:v>
                </c:pt>
                <c:pt idx="3449">
                  <c:v>23.951388888888889</c:v>
                </c:pt>
                <c:pt idx="3450">
                  <c:v>23.958333333333332</c:v>
                </c:pt>
                <c:pt idx="3451">
                  <c:v>23.965277777777775</c:v>
                </c:pt>
                <c:pt idx="3452">
                  <c:v>23.972222222222225</c:v>
                </c:pt>
                <c:pt idx="3453">
                  <c:v>23.979166666666668</c:v>
                </c:pt>
                <c:pt idx="3454">
                  <c:v>23.986111111111111</c:v>
                </c:pt>
                <c:pt idx="3455">
                  <c:v>23.993055555555557</c:v>
                </c:pt>
                <c:pt idx="3456">
                  <c:v>24</c:v>
                </c:pt>
                <c:pt idx="3457">
                  <c:v>24.006944444444443</c:v>
                </c:pt>
                <c:pt idx="3458">
                  <c:v>24.013888888888889</c:v>
                </c:pt>
                <c:pt idx="3459">
                  <c:v>24.020833333333332</c:v>
                </c:pt>
                <c:pt idx="3460">
                  <c:v>24.027777777777775</c:v>
                </c:pt>
                <c:pt idx="3461">
                  <c:v>24.034722222222225</c:v>
                </c:pt>
                <c:pt idx="3462">
                  <c:v>24.041666666666668</c:v>
                </c:pt>
                <c:pt idx="3463">
                  <c:v>24.048611111111111</c:v>
                </c:pt>
                <c:pt idx="3464">
                  <c:v>24.055555555555557</c:v>
                </c:pt>
                <c:pt idx="3465">
                  <c:v>24.0625</c:v>
                </c:pt>
                <c:pt idx="3466">
                  <c:v>24.069444444444443</c:v>
                </c:pt>
                <c:pt idx="3467">
                  <c:v>24.076388888888889</c:v>
                </c:pt>
                <c:pt idx="3468">
                  <c:v>24.083333333333332</c:v>
                </c:pt>
                <c:pt idx="3469">
                  <c:v>24.090277777777775</c:v>
                </c:pt>
                <c:pt idx="3470">
                  <c:v>24.097222222222225</c:v>
                </c:pt>
                <c:pt idx="3471">
                  <c:v>24.104166666666668</c:v>
                </c:pt>
                <c:pt idx="3472">
                  <c:v>24.111111111111111</c:v>
                </c:pt>
                <c:pt idx="3473">
                  <c:v>24.118055555555557</c:v>
                </c:pt>
                <c:pt idx="3474">
                  <c:v>24.125</c:v>
                </c:pt>
                <c:pt idx="3475">
                  <c:v>24.131944444444443</c:v>
                </c:pt>
                <c:pt idx="3476">
                  <c:v>24.138888888888889</c:v>
                </c:pt>
                <c:pt idx="3477">
                  <c:v>24.145833333333332</c:v>
                </c:pt>
                <c:pt idx="3478">
                  <c:v>24.152777777777775</c:v>
                </c:pt>
                <c:pt idx="3479">
                  <c:v>24.159722222222225</c:v>
                </c:pt>
                <c:pt idx="3480">
                  <c:v>24.166666666666668</c:v>
                </c:pt>
                <c:pt idx="3481">
                  <c:v>24.173611111111111</c:v>
                </c:pt>
                <c:pt idx="3482">
                  <c:v>24.180555555555557</c:v>
                </c:pt>
                <c:pt idx="3483">
                  <c:v>24.1875</c:v>
                </c:pt>
                <c:pt idx="3484">
                  <c:v>24.194444444444443</c:v>
                </c:pt>
                <c:pt idx="3485">
                  <c:v>24.201388888888889</c:v>
                </c:pt>
                <c:pt idx="3486">
                  <c:v>24.208333333333332</c:v>
                </c:pt>
                <c:pt idx="3487">
                  <c:v>24.215277777777775</c:v>
                </c:pt>
                <c:pt idx="3488">
                  <c:v>24.222222222222225</c:v>
                </c:pt>
                <c:pt idx="3489">
                  <c:v>24.229166666666668</c:v>
                </c:pt>
                <c:pt idx="3490">
                  <c:v>24.236111111111111</c:v>
                </c:pt>
                <c:pt idx="3491">
                  <c:v>24.243055555555557</c:v>
                </c:pt>
                <c:pt idx="3492">
                  <c:v>24.25</c:v>
                </c:pt>
                <c:pt idx="3493">
                  <c:v>24.256944444444443</c:v>
                </c:pt>
                <c:pt idx="3494">
                  <c:v>24.263888888888889</c:v>
                </c:pt>
                <c:pt idx="3495">
                  <c:v>24.270833333333332</c:v>
                </c:pt>
                <c:pt idx="3496">
                  <c:v>24.277777777777775</c:v>
                </c:pt>
                <c:pt idx="3497">
                  <c:v>24.284722222222225</c:v>
                </c:pt>
                <c:pt idx="3498">
                  <c:v>24.291666666666668</c:v>
                </c:pt>
                <c:pt idx="3499">
                  <c:v>24.298611111111111</c:v>
                </c:pt>
                <c:pt idx="3500">
                  <c:v>24.305555555555557</c:v>
                </c:pt>
                <c:pt idx="3501">
                  <c:v>24.3125</c:v>
                </c:pt>
                <c:pt idx="3502">
                  <c:v>24.319444444444443</c:v>
                </c:pt>
                <c:pt idx="3503">
                  <c:v>24.326388888888889</c:v>
                </c:pt>
                <c:pt idx="3504">
                  <c:v>24.333333333333332</c:v>
                </c:pt>
                <c:pt idx="3505">
                  <c:v>24.340277777777775</c:v>
                </c:pt>
                <c:pt idx="3506">
                  <c:v>24.347222222222225</c:v>
                </c:pt>
                <c:pt idx="3507">
                  <c:v>24.354166666666668</c:v>
                </c:pt>
                <c:pt idx="3508">
                  <c:v>24.361111111111111</c:v>
                </c:pt>
                <c:pt idx="3509">
                  <c:v>24.368055555555557</c:v>
                </c:pt>
                <c:pt idx="3510">
                  <c:v>24.375</c:v>
                </c:pt>
                <c:pt idx="3511">
                  <c:v>24.381944444444443</c:v>
                </c:pt>
                <c:pt idx="3512">
                  <c:v>24.388888888888889</c:v>
                </c:pt>
                <c:pt idx="3513">
                  <c:v>24.395833333333332</c:v>
                </c:pt>
                <c:pt idx="3514">
                  <c:v>24.402777777777775</c:v>
                </c:pt>
                <c:pt idx="3515">
                  <c:v>24.409722222222225</c:v>
                </c:pt>
                <c:pt idx="3516">
                  <c:v>24.416666666666668</c:v>
                </c:pt>
                <c:pt idx="3517">
                  <c:v>24.423611111111111</c:v>
                </c:pt>
                <c:pt idx="3518">
                  <c:v>24.430555555555557</c:v>
                </c:pt>
                <c:pt idx="3519">
                  <c:v>24.4375</c:v>
                </c:pt>
                <c:pt idx="3520">
                  <c:v>24.444444444444443</c:v>
                </c:pt>
                <c:pt idx="3521">
                  <c:v>24.451388888888889</c:v>
                </c:pt>
                <c:pt idx="3522">
                  <c:v>24.458333333333332</c:v>
                </c:pt>
                <c:pt idx="3523">
                  <c:v>24.465277777777775</c:v>
                </c:pt>
                <c:pt idx="3524">
                  <c:v>24.472222222222225</c:v>
                </c:pt>
                <c:pt idx="3525">
                  <c:v>24.479166666666668</c:v>
                </c:pt>
                <c:pt idx="3526">
                  <c:v>24.486111111111111</c:v>
                </c:pt>
                <c:pt idx="3527">
                  <c:v>24.493055555555557</c:v>
                </c:pt>
                <c:pt idx="3528">
                  <c:v>24.5</c:v>
                </c:pt>
                <c:pt idx="3529">
                  <c:v>24.506944444444443</c:v>
                </c:pt>
                <c:pt idx="3530">
                  <c:v>24.513888888888889</c:v>
                </c:pt>
                <c:pt idx="3531">
                  <c:v>24.520833333333332</c:v>
                </c:pt>
                <c:pt idx="3532">
                  <c:v>24.527777777777775</c:v>
                </c:pt>
                <c:pt idx="3533">
                  <c:v>24.534722222222225</c:v>
                </c:pt>
                <c:pt idx="3534">
                  <c:v>24.541666666666668</c:v>
                </c:pt>
                <c:pt idx="3535">
                  <c:v>24.548611111111111</c:v>
                </c:pt>
                <c:pt idx="3536">
                  <c:v>24.555555555555557</c:v>
                </c:pt>
                <c:pt idx="3537">
                  <c:v>24.5625</c:v>
                </c:pt>
                <c:pt idx="3538">
                  <c:v>24.569444444444443</c:v>
                </c:pt>
                <c:pt idx="3539">
                  <c:v>24.576388888888889</c:v>
                </c:pt>
                <c:pt idx="3540">
                  <c:v>24.583333333333332</c:v>
                </c:pt>
                <c:pt idx="3541">
                  <c:v>24.590277777777775</c:v>
                </c:pt>
                <c:pt idx="3542">
                  <c:v>24.597222222222225</c:v>
                </c:pt>
                <c:pt idx="3543">
                  <c:v>24.604166666666668</c:v>
                </c:pt>
                <c:pt idx="3544">
                  <c:v>24.611111111111111</c:v>
                </c:pt>
                <c:pt idx="3545">
                  <c:v>24.618055555555557</c:v>
                </c:pt>
                <c:pt idx="3546">
                  <c:v>24.625</c:v>
                </c:pt>
                <c:pt idx="3547">
                  <c:v>24.631944444444443</c:v>
                </c:pt>
                <c:pt idx="3548">
                  <c:v>24.638888888888889</c:v>
                </c:pt>
                <c:pt idx="3549">
                  <c:v>24.645833333333332</c:v>
                </c:pt>
                <c:pt idx="3550">
                  <c:v>24.652777777777775</c:v>
                </c:pt>
                <c:pt idx="3551">
                  <c:v>24.659722222222225</c:v>
                </c:pt>
                <c:pt idx="3552">
                  <c:v>24.666666666666668</c:v>
                </c:pt>
                <c:pt idx="3553">
                  <c:v>24.673611111111111</c:v>
                </c:pt>
                <c:pt idx="3554">
                  <c:v>24.680555555555557</c:v>
                </c:pt>
                <c:pt idx="3555">
                  <c:v>24.6875</c:v>
                </c:pt>
                <c:pt idx="3556">
                  <c:v>24.694444444444443</c:v>
                </c:pt>
                <c:pt idx="3557">
                  <c:v>24.701388888888889</c:v>
                </c:pt>
                <c:pt idx="3558">
                  <c:v>24.708333333333332</c:v>
                </c:pt>
                <c:pt idx="3559">
                  <c:v>24.715277777777775</c:v>
                </c:pt>
                <c:pt idx="3560">
                  <c:v>24.722222222222225</c:v>
                </c:pt>
                <c:pt idx="3561">
                  <c:v>24.729166666666668</c:v>
                </c:pt>
                <c:pt idx="3562">
                  <c:v>24.736111111111111</c:v>
                </c:pt>
                <c:pt idx="3563">
                  <c:v>24.743055555555557</c:v>
                </c:pt>
                <c:pt idx="3564">
                  <c:v>24.75</c:v>
                </c:pt>
                <c:pt idx="3565">
                  <c:v>24.756944444444443</c:v>
                </c:pt>
                <c:pt idx="3566">
                  <c:v>24.763888888888889</c:v>
                </c:pt>
                <c:pt idx="3567">
                  <c:v>24.770833333333332</c:v>
                </c:pt>
                <c:pt idx="3568">
                  <c:v>24.777777777777775</c:v>
                </c:pt>
                <c:pt idx="3569">
                  <c:v>24.784722222222225</c:v>
                </c:pt>
                <c:pt idx="3570">
                  <c:v>24.791666666666668</c:v>
                </c:pt>
                <c:pt idx="3571">
                  <c:v>24.798611111111111</c:v>
                </c:pt>
                <c:pt idx="3572">
                  <c:v>24.805555555555557</c:v>
                </c:pt>
                <c:pt idx="3573">
                  <c:v>24.8125</c:v>
                </c:pt>
                <c:pt idx="3574">
                  <c:v>24.819444444444443</c:v>
                </c:pt>
                <c:pt idx="3575">
                  <c:v>24.826388888888889</c:v>
                </c:pt>
                <c:pt idx="3576">
                  <c:v>24.833333333333332</c:v>
                </c:pt>
                <c:pt idx="3577">
                  <c:v>24.840277777777775</c:v>
                </c:pt>
                <c:pt idx="3578">
                  <c:v>24.847222222222225</c:v>
                </c:pt>
                <c:pt idx="3579">
                  <c:v>24.854166666666668</c:v>
                </c:pt>
                <c:pt idx="3580">
                  <c:v>24.861111111111111</c:v>
                </c:pt>
                <c:pt idx="3581">
                  <c:v>24.868055555555557</c:v>
                </c:pt>
                <c:pt idx="3582">
                  <c:v>24.875</c:v>
                </c:pt>
                <c:pt idx="3583">
                  <c:v>24.881944444444443</c:v>
                </c:pt>
                <c:pt idx="3584">
                  <c:v>24.888888888888889</c:v>
                </c:pt>
                <c:pt idx="3585">
                  <c:v>24.895833333333332</c:v>
                </c:pt>
                <c:pt idx="3586">
                  <c:v>24.902777777777775</c:v>
                </c:pt>
                <c:pt idx="3587">
                  <c:v>24.909722222222225</c:v>
                </c:pt>
                <c:pt idx="3588">
                  <c:v>24.916666666666668</c:v>
                </c:pt>
                <c:pt idx="3589">
                  <c:v>24.923611111111111</c:v>
                </c:pt>
                <c:pt idx="3590">
                  <c:v>24.930555555555557</c:v>
                </c:pt>
                <c:pt idx="3591">
                  <c:v>24.9375</c:v>
                </c:pt>
                <c:pt idx="3592">
                  <c:v>24.944444444444443</c:v>
                </c:pt>
                <c:pt idx="3593">
                  <c:v>24.951388888888889</c:v>
                </c:pt>
                <c:pt idx="3594">
                  <c:v>24.958333333333332</c:v>
                </c:pt>
                <c:pt idx="3595">
                  <c:v>24.965277777777775</c:v>
                </c:pt>
                <c:pt idx="3596">
                  <c:v>24.972222222222225</c:v>
                </c:pt>
                <c:pt idx="3597">
                  <c:v>24.979166666666668</c:v>
                </c:pt>
                <c:pt idx="3598">
                  <c:v>24.986111111111111</c:v>
                </c:pt>
                <c:pt idx="3599">
                  <c:v>24.993055555555557</c:v>
                </c:pt>
                <c:pt idx="3600">
                  <c:v>25</c:v>
                </c:pt>
                <c:pt idx="3601">
                  <c:v>25.006944444444443</c:v>
                </c:pt>
                <c:pt idx="3602">
                  <c:v>25.013888888888889</c:v>
                </c:pt>
                <c:pt idx="3603">
                  <c:v>25.020833333333332</c:v>
                </c:pt>
                <c:pt idx="3604">
                  <c:v>25.027777777777775</c:v>
                </c:pt>
                <c:pt idx="3605">
                  <c:v>25.034722222222225</c:v>
                </c:pt>
                <c:pt idx="3606">
                  <c:v>25.041666666666668</c:v>
                </c:pt>
                <c:pt idx="3607">
                  <c:v>25.048611111111111</c:v>
                </c:pt>
                <c:pt idx="3608">
                  <c:v>25.055555555555557</c:v>
                </c:pt>
                <c:pt idx="3609">
                  <c:v>25.0625</c:v>
                </c:pt>
                <c:pt idx="3610">
                  <c:v>25.069444444444443</c:v>
                </c:pt>
                <c:pt idx="3611">
                  <c:v>25.076388888888889</c:v>
                </c:pt>
                <c:pt idx="3612">
                  <c:v>25.083333333333332</c:v>
                </c:pt>
                <c:pt idx="3613">
                  <c:v>25.090277777777775</c:v>
                </c:pt>
                <c:pt idx="3614">
                  <c:v>25.097222222222225</c:v>
                </c:pt>
                <c:pt idx="3615">
                  <c:v>25.104166666666668</c:v>
                </c:pt>
                <c:pt idx="3616">
                  <c:v>25.111111111111111</c:v>
                </c:pt>
                <c:pt idx="3617">
                  <c:v>25.118055555555557</c:v>
                </c:pt>
                <c:pt idx="3618">
                  <c:v>25.125</c:v>
                </c:pt>
                <c:pt idx="3619">
                  <c:v>25.131944444444443</c:v>
                </c:pt>
                <c:pt idx="3620">
                  <c:v>25.138888888888889</c:v>
                </c:pt>
                <c:pt idx="3621">
                  <c:v>25.145833333333332</c:v>
                </c:pt>
                <c:pt idx="3622">
                  <c:v>25.152777777777775</c:v>
                </c:pt>
                <c:pt idx="3623">
                  <c:v>25.159722222222225</c:v>
                </c:pt>
                <c:pt idx="3624">
                  <c:v>25.166666666666668</c:v>
                </c:pt>
                <c:pt idx="3625">
                  <c:v>25.173611111111111</c:v>
                </c:pt>
                <c:pt idx="3626">
                  <c:v>25.180555555555557</c:v>
                </c:pt>
                <c:pt idx="3627">
                  <c:v>25.1875</c:v>
                </c:pt>
                <c:pt idx="3628">
                  <c:v>25.194444444444443</c:v>
                </c:pt>
                <c:pt idx="3629">
                  <c:v>25.201388888888889</c:v>
                </c:pt>
                <c:pt idx="3630">
                  <c:v>25.208333333333332</c:v>
                </c:pt>
                <c:pt idx="3631">
                  <c:v>25.215277777777775</c:v>
                </c:pt>
                <c:pt idx="3632">
                  <c:v>25.222222222222225</c:v>
                </c:pt>
                <c:pt idx="3633">
                  <c:v>25.229166666666668</c:v>
                </c:pt>
                <c:pt idx="3634">
                  <c:v>25.236111111111111</c:v>
                </c:pt>
                <c:pt idx="3635">
                  <c:v>25.243055555555557</c:v>
                </c:pt>
                <c:pt idx="3636">
                  <c:v>25.25</c:v>
                </c:pt>
                <c:pt idx="3637">
                  <c:v>25.256944444444443</c:v>
                </c:pt>
                <c:pt idx="3638">
                  <c:v>25.263888888888889</c:v>
                </c:pt>
                <c:pt idx="3639">
                  <c:v>25.270833333333332</c:v>
                </c:pt>
                <c:pt idx="3640">
                  <c:v>25.277777777777775</c:v>
                </c:pt>
                <c:pt idx="3641">
                  <c:v>25.284722222222225</c:v>
                </c:pt>
                <c:pt idx="3642">
                  <c:v>25.291666666666668</c:v>
                </c:pt>
                <c:pt idx="3643">
                  <c:v>25.298611111111111</c:v>
                </c:pt>
                <c:pt idx="3644">
                  <c:v>25.305555555555557</c:v>
                </c:pt>
                <c:pt idx="3645">
                  <c:v>25.3125</c:v>
                </c:pt>
                <c:pt idx="3646">
                  <c:v>25.319444444444443</c:v>
                </c:pt>
                <c:pt idx="3647">
                  <c:v>25.326388888888889</c:v>
                </c:pt>
                <c:pt idx="3648">
                  <c:v>25.333333333333332</c:v>
                </c:pt>
                <c:pt idx="3649">
                  <c:v>25.340277777777775</c:v>
                </c:pt>
                <c:pt idx="3650">
                  <c:v>25.347222222222225</c:v>
                </c:pt>
                <c:pt idx="3651">
                  <c:v>25.354166666666668</c:v>
                </c:pt>
                <c:pt idx="3652">
                  <c:v>25.361111111111111</c:v>
                </c:pt>
                <c:pt idx="3653">
                  <c:v>25.368055555555557</c:v>
                </c:pt>
                <c:pt idx="3654">
                  <c:v>25.375</c:v>
                </c:pt>
                <c:pt idx="3655">
                  <c:v>25.381944444444443</c:v>
                </c:pt>
                <c:pt idx="3656">
                  <c:v>25.388888888888889</c:v>
                </c:pt>
                <c:pt idx="3657">
                  <c:v>25.395833333333332</c:v>
                </c:pt>
                <c:pt idx="3658">
                  <c:v>25.402777777777775</c:v>
                </c:pt>
                <c:pt idx="3659">
                  <c:v>25.409722222222225</c:v>
                </c:pt>
                <c:pt idx="3660">
                  <c:v>25.416666666666668</c:v>
                </c:pt>
                <c:pt idx="3661">
                  <c:v>25.423611111111111</c:v>
                </c:pt>
                <c:pt idx="3662">
                  <c:v>25.430555555555557</c:v>
                </c:pt>
                <c:pt idx="3663">
                  <c:v>25.4375</c:v>
                </c:pt>
                <c:pt idx="3664">
                  <c:v>25.444444444444443</c:v>
                </c:pt>
                <c:pt idx="3665">
                  <c:v>25.451388888888889</c:v>
                </c:pt>
                <c:pt idx="3666">
                  <c:v>25.458333333333332</c:v>
                </c:pt>
                <c:pt idx="3667">
                  <c:v>25.465277777777775</c:v>
                </c:pt>
                <c:pt idx="3668">
                  <c:v>25.472222222222225</c:v>
                </c:pt>
                <c:pt idx="3669">
                  <c:v>25.479166666666668</c:v>
                </c:pt>
                <c:pt idx="3670">
                  <c:v>25.486111111111111</c:v>
                </c:pt>
                <c:pt idx="3671">
                  <c:v>25.493055555555557</c:v>
                </c:pt>
                <c:pt idx="3672">
                  <c:v>25.5</c:v>
                </c:pt>
                <c:pt idx="3673">
                  <c:v>25.506944444444443</c:v>
                </c:pt>
                <c:pt idx="3674">
                  <c:v>25.513888888888889</c:v>
                </c:pt>
                <c:pt idx="3675">
                  <c:v>25.520833333333332</c:v>
                </c:pt>
                <c:pt idx="3676">
                  <c:v>25.527777777777775</c:v>
                </c:pt>
                <c:pt idx="3677">
                  <c:v>25.534722222222225</c:v>
                </c:pt>
                <c:pt idx="3678">
                  <c:v>25.541666666666668</c:v>
                </c:pt>
                <c:pt idx="3679">
                  <c:v>25.548611111111111</c:v>
                </c:pt>
                <c:pt idx="3680">
                  <c:v>25.555555555555557</c:v>
                </c:pt>
                <c:pt idx="3681">
                  <c:v>25.5625</c:v>
                </c:pt>
                <c:pt idx="3682">
                  <c:v>25.569444444444443</c:v>
                </c:pt>
                <c:pt idx="3683">
                  <c:v>25.576388888888889</c:v>
                </c:pt>
                <c:pt idx="3684">
                  <c:v>25.583333333333332</c:v>
                </c:pt>
                <c:pt idx="3685">
                  <c:v>25.590277777777775</c:v>
                </c:pt>
                <c:pt idx="3686">
                  <c:v>25.597222222222225</c:v>
                </c:pt>
                <c:pt idx="3687">
                  <c:v>25.604166666666668</c:v>
                </c:pt>
                <c:pt idx="3688">
                  <c:v>25.611111111111111</c:v>
                </c:pt>
                <c:pt idx="3689">
                  <c:v>25.618055555555557</c:v>
                </c:pt>
                <c:pt idx="3690">
                  <c:v>25.625</c:v>
                </c:pt>
                <c:pt idx="3691">
                  <c:v>25.631944444444443</c:v>
                </c:pt>
                <c:pt idx="3692">
                  <c:v>25.638888888888889</c:v>
                </c:pt>
                <c:pt idx="3693">
                  <c:v>25.645833333333332</c:v>
                </c:pt>
                <c:pt idx="3694">
                  <c:v>25.652777777777775</c:v>
                </c:pt>
                <c:pt idx="3695">
                  <c:v>25.659722222222225</c:v>
                </c:pt>
                <c:pt idx="3696">
                  <c:v>25.666666666666668</c:v>
                </c:pt>
                <c:pt idx="3697">
                  <c:v>25.673611111111111</c:v>
                </c:pt>
                <c:pt idx="3698">
                  <c:v>25.680555555555557</c:v>
                </c:pt>
                <c:pt idx="3699">
                  <c:v>25.6875</c:v>
                </c:pt>
                <c:pt idx="3700">
                  <c:v>25.694444444444443</c:v>
                </c:pt>
                <c:pt idx="3701">
                  <c:v>25.701388888888889</c:v>
                </c:pt>
                <c:pt idx="3702">
                  <c:v>25.708333333333332</c:v>
                </c:pt>
                <c:pt idx="3703">
                  <c:v>25.715277777777775</c:v>
                </c:pt>
                <c:pt idx="3704">
                  <c:v>25.722222222222225</c:v>
                </c:pt>
                <c:pt idx="3705">
                  <c:v>25.729166666666668</c:v>
                </c:pt>
                <c:pt idx="3706">
                  <c:v>25.736111111111111</c:v>
                </c:pt>
                <c:pt idx="3707">
                  <c:v>25.743055555555557</c:v>
                </c:pt>
                <c:pt idx="3708">
                  <c:v>25.75</c:v>
                </c:pt>
                <c:pt idx="3709">
                  <c:v>25.756944444444443</c:v>
                </c:pt>
                <c:pt idx="3710">
                  <c:v>25.763888888888889</c:v>
                </c:pt>
                <c:pt idx="3711">
                  <c:v>25.770833333333332</c:v>
                </c:pt>
                <c:pt idx="3712">
                  <c:v>25.777777777777775</c:v>
                </c:pt>
                <c:pt idx="3713">
                  <c:v>25.784722222222225</c:v>
                </c:pt>
                <c:pt idx="3714">
                  <c:v>25.791666666666668</c:v>
                </c:pt>
                <c:pt idx="3715">
                  <c:v>25.798611111111111</c:v>
                </c:pt>
                <c:pt idx="3716">
                  <c:v>25.805555555555557</c:v>
                </c:pt>
                <c:pt idx="3717">
                  <c:v>25.8125</c:v>
                </c:pt>
                <c:pt idx="3718">
                  <c:v>25.819444444444443</c:v>
                </c:pt>
                <c:pt idx="3719">
                  <c:v>25.826388888888889</c:v>
                </c:pt>
                <c:pt idx="3720">
                  <c:v>25.833333333333332</c:v>
                </c:pt>
                <c:pt idx="3721">
                  <c:v>25.840277777777775</c:v>
                </c:pt>
                <c:pt idx="3722">
                  <c:v>25.847222222222225</c:v>
                </c:pt>
                <c:pt idx="3723">
                  <c:v>25.854166666666668</c:v>
                </c:pt>
                <c:pt idx="3724">
                  <c:v>25.861111111111111</c:v>
                </c:pt>
                <c:pt idx="3725">
                  <c:v>25.868055555555557</c:v>
                </c:pt>
                <c:pt idx="3726">
                  <c:v>25.875</c:v>
                </c:pt>
                <c:pt idx="3727">
                  <c:v>25.881944444444443</c:v>
                </c:pt>
                <c:pt idx="3728">
                  <c:v>25.888888888888889</c:v>
                </c:pt>
                <c:pt idx="3729">
                  <c:v>25.895833333333332</c:v>
                </c:pt>
                <c:pt idx="3730">
                  <c:v>25.902777777777775</c:v>
                </c:pt>
                <c:pt idx="3731">
                  <c:v>25.909722222222225</c:v>
                </c:pt>
                <c:pt idx="3732">
                  <c:v>25.916666666666668</c:v>
                </c:pt>
                <c:pt idx="3733">
                  <c:v>25.923611111111111</c:v>
                </c:pt>
                <c:pt idx="3734">
                  <c:v>25.930555555555557</c:v>
                </c:pt>
                <c:pt idx="3735">
                  <c:v>25.9375</c:v>
                </c:pt>
                <c:pt idx="3736">
                  <c:v>25.944444444444443</c:v>
                </c:pt>
                <c:pt idx="3737">
                  <c:v>25.951388888888889</c:v>
                </c:pt>
                <c:pt idx="3738">
                  <c:v>25.958333333333332</c:v>
                </c:pt>
                <c:pt idx="3739">
                  <c:v>25.965277777777775</c:v>
                </c:pt>
                <c:pt idx="3740">
                  <c:v>25.972222222222225</c:v>
                </c:pt>
                <c:pt idx="3741">
                  <c:v>25.979166666666668</c:v>
                </c:pt>
                <c:pt idx="3742">
                  <c:v>25.986111111111111</c:v>
                </c:pt>
                <c:pt idx="3743">
                  <c:v>25.993055555555557</c:v>
                </c:pt>
                <c:pt idx="3744">
                  <c:v>26</c:v>
                </c:pt>
                <c:pt idx="3745">
                  <c:v>26.006944444444443</c:v>
                </c:pt>
                <c:pt idx="3746">
                  <c:v>26.013888888888889</c:v>
                </c:pt>
                <c:pt idx="3747">
                  <c:v>26.020833333333332</c:v>
                </c:pt>
                <c:pt idx="3748">
                  <c:v>26.027777777777775</c:v>
                </c:pt>
                <c:pt idx="3749">
                  <c:v>26.034722222222225</c:v>
                </c:pt>
                <c:pt idx="3750">
                  <c:v>26.041666666666668</c:v>
                </c:pt>
                <c:pt idx="3751">
                  <c:v>26.048611111111111</c:v>
                </c:pt>
                <c:pt idx="3752">
                  <c:v>26.055555555555557</c:v>
                </c:pt>
                <c:pt idx="3753">
                  <c:v>26.0625</c:v>
                </c:pt>
                <c:pt idx="3754">
                  <c:v>26.069444444444443</c:v>
                </c:pt>
                <c:pt idx="3755">
                  <c:v>26.076388888888889</c:v>
                </c:pt>
                <c:pt idx="3756">
                  <c:v>26.083333333333332</c:v>
                </c:pt>
                <c:pt idx="3757">
                  <c:v>26.090277777777775</c:v>
                </c:pt>
                <c:pt idx="3758">
                  <c:v>26.097222222222225</c:v>
                </c:pt>
                <c:pt idx="3759">
                  <c:v>26.104166666666668</c:v>
                </c:pt>
                <c:pt idx="3760">
                  <c:v>26.111111111111111</c:v>
                </c:pt>
                <c:pt idx="3761">
                  <c:v>26.118055555555557</c:v>
                </c:pt>
                <c:pt idx="3762">
                  <c:v>26.125</c:v>
                </c:pt>
                <c:pt idx="3763">
                  <c:v>26.131944444444443</c:v>
                </c:pt>
                <c:pt idx="3764">
                  <c:v>26.138888888888889</c:v>
                </c:pt>
                <c:pt idx="3765">
                  <c:v>26.145833333333332</c:v>
                </c:pt>
                <c:pt idx="3766">
                  <c:v>26.152777777777775</c:v>
                </c:pt>
                <c:pt idx="3767">
                  <c:v>26.159722222222225</c:v>
                </c:pt>
                <c:pt idx="3768">
                  <c:v>26.166666666666668</c:v>
                </c:pt>
                <c:pt idx="3769">
                  <c:v>26.173611111111111</c:v>
                </c:pt>
                <c:pt idx="3770">
                  <c:v>26.180555555555557</c:v>
                </c:pt>
                <c:pt idx="3771">
                  <c:v>26.1875</c:v>
                </c:pt>
                <c:pt idx="3772">
                  <c:v>26.194444444444443</c:v>
                </c:pt>
                <c:pt idx="3773">
                  <c:v>26.201388888888889</c:v>
                </c:pt>
                <c:pt idx="3774">
                  <c:v>26.208333333333332</c:v>
                </c:pt>
                <c:pt idx="3775">
                  <c:v>26.215277777777775</c:v>
                </c:pt>
                <c:pt idx="3776">
                  <c:v>26.222222222222225</c:v>
                </c:pt>
                <c:pt idx="3777">
                  <c:v>26.229166666666668</c:v>
                </c:pt>
                <c:pt idx="3778">
                  <c:v>26.236111111111111</c:v>
                </c:pt>
                <c:pt idx="3779">
                  <c:v>26.243055555555557</c:v>
                </c:pt>
                <c:pt idx="3780">
                  <c:v>26.25</c:v>
                </c:pt>
                <c:pt idx="3781">
                  <c:v>26.256944444444443</c:v>
                </c:pt>
                <c:pt idx="3782">
                  <c:v>26.263888888888889</c:v>
                </c:pt>
                <c:pt idx="3783">
                  <c:v>26.270833333333332</c:v>
                </c:pt>
                <c:pt idx="3784">
                  <c:v>26.277777777777775</c:v>
                </c:pt>
                <c:pt idx="3785">
                  <c:v>26.284722222222225</c:v>
                </c:pt>
                <c:pt idx="3786">
                  <c:v>26.291666666666668</c:v>
                </c:pt>
                <c:pt idx="3787">
                  <c:v>26.298611111111111</c:v>
                </c:pt>
                <c:pt idx="3788">
                  <c:v>26.305555555555557</c:v>
                </c:pt>
                <c:pt idx="3789">
                  <c:v>26.3125</c:v>
                </c:pt>
                <c:pt idx="3790">
                  <c:v>26.319444444444443</c:v>
                </c:pt>
                <c:pt idx="3791">
                  <c:v>26.326388888888889</c:v>
                </c:pt>
                <c:pt idx="3792">
                  <c:v>26.333333333333332</c:v>
                </c:pt>
                <c:pt idx="3793">
                  <c:v>26.340277777777775</c:v>
                </c:pt>
                <c:pt idx="3794">
                  <c:v>26.347222222222225</c:v>
                </c:pt>
                <c:pt idx="3795">
                  <c:v>26.354166666666668</c:v>
                </c:pt>
                <c:pt idx="3796">
                  <c:v>26.361111111111111</c:v>
                </c:pt>
                <c:pt idx="3797">
                  <c:v>26.368055555555557</c:v>
                </c:pt>
                <c:pt idx="3798">
                  <c:v>26.375</c:v>
                </c:pt>
                <c:pt idx="3799">
                  <c:v>26.381944444444443</c:v>
                </c:pt>
                <c:pt idx="3800">
                  <c:v>26.388888888888889</c:v>
                </c:pt>
                <c:pt idx="3801">
                  <c:v>26.395833333333332</c:v>
                </c:pt>
                <c:pt idx="3802">
                  <c:v>26.402777777777775</c:v>
                </c:pt>
                <c:pt idx="3803">
                  <c:v>26.409722222222225</c:v>
                </c:pt>
                <c:pt idx="3804">
                  <c:v>26.416666666666668</c:v>
                </c:pt>
                <c:pt idx="3805">
                  <c:v>26.423611111111111</c:v>
                </c:pt>
                <c:pt idx="3806">
                  <c:v>26.430555555555557</c:v>
                </c:pt>
                <c:pt idx="3807">
                  <c:v>26.4375</c:v>
                </c:pt>
                <c:pt idx="3808">
                  <c:v>26.444444444444443</c:v>
                </c:pt>
                <c:pt idx="3809">
                  <c:v>26.451388888888889</c:v>
                </c:pt>
                <c:pt idx="3810">
                  <c:v>26.458333333333332</c:v>
                </c:pt>
                <c:pt idx="3811">
                  <c:v>26.465277777777775</c:v>
                </c:pt>
                <c:pt idx="3812">
                  <c:v>26.472222222222225</c:v>
                </c:pt>
                <c:pt idx="3813">
                  <c:v>26.479166666666668</c:v>
                </c:pt>
                <c:pt idx="3814">
                  <c:v>26.486111111111111</c:v>
                </c:pt>
                <c:pt idx="3815">
                  <c:v>26.493055555555557</c:v>
                </c:pt>
                <c:pt idx="3816">
                  <c:v>26.5</c:v>
                </c:pt>
                <c:pt idx="3817">
                  <c:v>26.506944444444443</c:v>
                </c:pt>
                <c:pt idx="3818">
                  <c:v>26.513888888888889</c:v>
                </c:pt>
                <c:pt idx="3819">
                  <c:v>26.520833333333332</c:v>
                </c:pt>
                <c:pt idx="3820">
                  <c:v>26.527777777777775</c:v>
                </c:pt>
                <c:pt idx="3821">
                  <c:v>26.534722222222225</c:v>
                </c:pt>
                <c:pt idx="3822">
                  <c:v>26.541666666666668</c:v>
                </c:pt>
                <c:pt idx="3823">
                  <c:v>26.548611111111111</c:v>
                </c:pt>
                <c:pt idx="3824">
                  <c:v>26.555555555555557</c:v>
                </c:pt>
                <c:pt idx="3825">
                  <c:v>26.5625</c:v>
                </c:pt>
                <c:pt idx="3826">
                  <c:v>26.569444444444443</c:v>
                </c:pt>
                <c:pt idx="3827">
                  <c:v>26.576388888888889</c:v>
                </c:pt>
                <c:pt idx="3828">
                  <c:v>26.583333333333332</c:v>
                </c:pt>
                <c:pt idx="3829">
                  <c:v>26.590277777777775</c:v>
                </c:pt>
                <c:pt idx="3830">
                  <c:v>26.597222222222225</c:v>
                </c:pt>
                <c:pt idx="3831">
                  <c:v>26.604166666666668</c:v>
                </c:pt>
                <c:pt idx="3832">
                  <c:v>26.611111111111111</c:v>
                </c:pt>
                <c:pt idx="3833">
                  <c:v>26.618055555555557</c:v>
                </c:pt>
                <c:pt idx="3834">
                  <c:v>26.625</c:v>
                </c:pt>
                <c:pt idx="3835">
                  <c:v>26.631944444444443</c:v>
                </c:pt>
                <c:pt idx="3836">
                  <c:v>26.638888888888889</c:v>
                </c:pt>
                <c:pt idx="3837">
                  <c:v>26.645833333333332</c:v>
                </c:pt>
                <c:pt idx="3838">
                  <c:v>26.652777777777775</c:v>
                </c:pt>
                <c:pt idx="3839">
                  <c:v>26.659722222222225</c:v>
                </c:pt>
                <c:pt idx="3840">
                  <c:v>26.666666666666668</c:v>
                </c:pt>
                <c:pt idx="3841">
                  <c:v>26.673611111111111</c:v>
                </c:pt>
                <c:pt idx="3842">
                  <c:v>26.680555555555557</c:v>
                </c:pt>
                <c:pt idx="3843">
                  <c:v>26.6875</c:v>
                </c:pt>
                <c:pt idx="3844">
                  <c:v>26.694444444444443</c:v>
                </c:pt>
                <c:pt idx="3845">
                  <c:v>26.701388888888889</c:v>
                </c:pt>
                <c:pt idx="3846">
                  <c:v>26.708333333333332</c:v>
                </c:pt>
                <c:pt idx="3847">
                  <c:v>26.715277777777775</c:v>
                </c:pt>
                <c:pt idx="3848">
                  <c:v>26.722222222222225</c:v>
                </c:pt>
                <c:pt idx="3849">
                  <c:v>26.729166666666668</c:v>
                </c:pt>
                <c:pt idx="3850">
                  <c:v>26.736111111111111</c:v>
                </c:pt>
                <c:pt idx="3851">
                  <c:v>26.743055555555557</c:v>
                </c:pt>
                <c:pt idx="3852">
                  <c:v>26.75</c:v>
                </c:pt>
                <c:pt idx="3853">
                  <c:v>26.756944444444443</c:v>
                </c:pt>
                <c:pt idx="3854">
                  <c:v>26.763888888888889</c:v>
                </c:pt>
                <c:pt idx="3855">
                  <c:v>26.770833333333332</c:v>
                </c:pt>
                <c:pt idx="3856">
                  <c:v>26.777777777777775</c:v>
                </c:pt>
                <c:pt idx="3857">
                  <c:v>26.784722222222225</c:v>
                </c:pt>
                <c:pt idx="3858">
                  <c:v>26.791666666666668</c:v>
                </c:pt>
                <c:pt idx="3859">
                  <c:v>26.798611111111111</c:v>
                </c:pt>
                <c:pt idx="3860">
                  <c:v>26.805555555555557</c:v>
                </c:pt>
                <c:pt idx="3861">
                  <c:v>26.8125</c:v>
                </c:pt>
                <c:pt idx="3862">
                  <c:v>26.819444444444443</c:v>
                </c:pt>
                <c:pt idx="3863">
                  <c:v>26.826388888888889</c:v>
                </c:pt>
                <c:pt idx="3864">
                  <c:v>26.833333333333332</c:v>
                </c:pt>
                <c:pt idx="3865">
                  <c:v>26.840277777777775</c:v>
                </c:pt>
                <c:pt idx="3866">
                  <c:v>26.847222222222225</c:v>
                </c:pt>
                <c:pt idx="3867">
                  <c:v>26.854166666666668</c:v>
                </c:pt>
                <c:pt idx="3868">
                  <c:v>26.861111111111111</c:v>
                </c:pt>
                <c:pt idx="3869">
                  <c:v>26.868055555555557</c:v>
                </c:pt>
                <c:pt idx="3870">
                  <c:v>26.875</c:v>
                </c:pt>
                <c:pt idx="3871">
                  <c:v>26.881944444444443</c:v>
                </c:pt>
                <c:pt idx="3872">
                  <c:v>26.888888888888889</c:v>
                </c:pt>
                <c:pt idx="3873">
                  <c:v>26.895833333333332</c:v>
                </c:pt>
                <c:pt idx="3874">
                  <c:v>26.902777777777775</c:v>
                </c:pt>
                <c:pt idx="3875">
                  <c:v>26.909722222222225</c:v>
                </c:pt>
                <c:pt idx="3876">
                  <c:v>26.916666666666668</c:v>
                </c:pt>
                <c:pt idx="3877">
                  <c:v>26.923611111111111</c:v>
                </c:pt>
                <c:pt idx="3878">
                  <c:v>26.930555555555557</c:v>
                </c:pt>
                <c:pt idx="3879">
                  <c:v>26.9375</c:v>
                </c:pt>
                <c:pt idx="3880">
                  <c:v>26.944444444444443</c:v>
                </c:pt>
                <c:pt idx="3881">
                  <c:v>26.951388888888889</c:v>
                </c:pt>
                <c:pt idx="3882">
                  <c:v>26.958333333333332</c:v>
                </c:pt>
                <c:pt idx="3883">
                  <c:v>26.965277777777775</c:v>
                </c:pt>
                <c:pt idx="3884">
                  <c:v>26.972222222222225</c:v>
                </c:pt>
                <c:pt idx="3885">
                  <c:v>26.979166666666668</c:v>
                </c:pt>
                <c:pt idx="3886">
                  <c:v>26.986111111111111</c:v>
                </c:pt>
                <c:pt idx="3887">
                  <c:v>26.993055555555557</c:v>
                </c:pt>
                <c:pt idx="3888">
                  <c:v>27</c:v>
                </c:pt>
                <c:pt idx="3889">
                  <c:v>27.006944444444443</c:v>
                </c:pt>
                <c:pt idx="3890">
                  <c:v>27.013888888888889</c:v>
                </c:pt>
                <c:pt idx="3891">
                  <c:v>27.020833333333332</c:v>
                </c:pt>
                <c:pt idx="3892">
                  <c:v>27.027777777777775</c:v>
                </c:pt>
                <c:pt idx="3893">
                  <c:v>27.034722222222225</c:v>
                </c:pt>
                <c:pt idx="3894">
                  <c:v>27.041666666666668</c:v>
                </c:pt>
                <c:pt idx="3895">
                  <c:v>27.048611111111111</c:v>
                </c:pt>
                <c:pt idx="3896">
                  <c:v>27.055555555555557</c:v>
                </c:pt>
                <c:pt idx="3897">
                  <c:v>27.0625</c:v>
                </c:pt>
                <c:pt idx="3898">
                  <c:v>27.069444444444443</c:v>
                </c:pt>
                <c:pt idx="3899">
                  <c:v>27.076388888888889</c:v>
                </c:pt>
                <c:pt idx="3900">
                  <c:v>27.083333333333332</c:v>
                </c:pt>
                <c:pt idx="3901">
                  <c:v>27.090277777777775</c:v>
                </c:pt>
                <c:pt idx="3902">
                  <c:v>27.097222222222225</c:v>
                </c:pt>
                <c:pt idx="3903">
                  <c:v>27.104166666666668</c:v>
                </c:pt>
                <c:pt idx="3904">
                  <c:v>27.111111111111111</c:v>
                </c:pt>
                <c:pt idx="3905">
                  <c:v>27.118055555555557</c:v>
                </c:pt>
                <c:pt idx="3906">
                  <c:v>27.125</c:v>
                </c:pt>
                <c:pt idx="3907">
                  <c:v>27.131944444444443</c:v>
                </c:pt>
                <c:pt idx="3908">
                  <c:v>27.138888888888889</c:v>
                </c:pt>
                <c:pt idx="3909">
                  <c:v>27.145833333333332</c:v>
                </c:pt>
                <c:pt idx="3910">
                  <c:v>27.152777777777775</c:v>
                </c:pt>
                <c:pt idx="3911">
                  <c:v>27.159722222222225</c:v>
                </c:pt>
                <c:pt idx="3912">
                  <c:v>27.166666666666668</c:v>
                </c:pt>
                <c:pt idx="3913">
                  <c:v>27.173611111111111</c:v>
                </c:pt>
                <c:pt idx="3914">
                  <c:v>27.180555555555557</c:v>
                </c:pt>
                <c:pt idx="3915">
                  <c:v>27.1875</c:v>
                </c:pt>
                <c:pt idx="3916">
                  <c:v>27.194444444444443</c:v>
                </c:pt>
                <c:pt idx="3917">
                  <c:v>27.201388888888889</c:v>
                </c:pt>
                <c:pt idx="3918">
                  <c:v>27.208333333333332</c:v>
                </c:pt>
                <c:pt idx="3919">
                  <c:v>27.215277777777775</c:v>
                </c:pt>
                <c:pt idx="3920">
                  <c:v>27.222222222222225</c:v>
                </c:pt>
                <c:pt idx="3921">
                  <c:v>27.229166666666668</c:v>
                </c:pt>
                <c:pt idx="3922">
                  <c:v>27.236111111111111</c:v>
                </c:pt>
                <c:pt idx="3923">
                  <c:v>27.243055555555557</c:v>
                </c:pt>
                <c:pt idx="3924">
                  <c:v>27.25</c:v>
                </c:pt>
                <c:pt idx="3925">
                  <c:v>27.256944444444443</c:v>
                </c:pt>
                <c:pt idx="3926">
                  <c:v>27.263888888888889</c:v>
                </c:pt>
                <c:pt idx="3927">
                  <c:v>27.270833333333332</c:v>
                </c:pt>
                <c:pt idx="3928">
                  <c:v>27.277777777777775</c:v>
                </c:pt>
                <c:pt idx="3929">
                  <c:v>27.284722222222225</c:v>
                </c:pt>
                <c:pt idx="3930">
                  <c:v>27.291666666666668</c:v>
                </c:pt>
                <c:pt idx="3931">
                  <c:v>27.298611111111111</c:v>
                </c:pt>
                <c:pt idx="3932">
                  <c:v>27.305555555555557</c:v>
                </c:pt>
                <c:pt idx="3933">
                  <c:v>27.3125</c:v>
                </c:pt>
                <c:pt idx="3934">
                  <c:v>27.319444444444443</c:v>
                </c:pt>
                <c:pt idx="3935">
                  <c:v>27.326388888888889</c:v>
                </c:pt>
                <c:pt idx="3936">
                  <c:v>27.333333333333332</c:v>
                </c:pt>
                <c:pt idx="3937">
                  <c:v>27.340277777777775</c:v>
                </c:pt>
                <c:pt idx="3938">
                  <c:v>27.347222222222225</c:v>
                </c:pt>
                <c:pt idx="3939">
                  <c:v>27.354166666666668</c:v>
                </c:pt>
                <c:pt idx="3940">
                  <c:v>27.361111111111111</c:v>
                </c:pt>
                <c:pt idx="3941">
                  <c:v>27.368055555555557</c:v>
                </c:pt>
                <c:pt idx="3942">
                  <c:v>27.375</c:v>
                </c:pt>
                <c:pt idx="3943">
                  <c:v>27.381944444444443</c:v>
                </c:pt>
                <c:pt idx="3944">
                  <c:v>27.388888888888889</c:v>
                </c:pt>
                <c:pt idx="3945">
                  <c:v>27.395833333333332</c:v>
                </c:pt>
                <c:pt idx="3946">
                  <c:v>27.402777777777775</c:v>
                </c:pt>
                <c:pt idx="3947">
                  <c:v>27.409722222222225</c:v>
                </c:pt>
                <c:pt idx="3948">
                  <c:v>27.416666666666668</c:v>
                </c:pt>
                <c:pt idx="3949">
                  <c:v>27.423611111111111</c:v>
                </c:pt>
                <c:pt idx="3950">
                  <c:v>27.430555555555557</c:v>
                </c:pt>
                <c:pt idx="3951">
                  <c:v>27.4375</c:v>
                </c:pt>
                <c:pt idx="3952">
                  <c:v>27.444444444444443</c:v>
                </c:pt>
                <c:pt idx="3953">
                  <c:v>27.451388888888889</c:v>
                </c:pt>
                <c:pt idx="3954">
                  <c:v>27.458333333333332</c:v>
                </c:pt>
                <c:pt idx="3955">
                  <c:v>27.465277777777775</c:v>
                </c:pt>
                <c:pt idx="3956">
                  <c:v>27.472222222222225</c:v>
                </c:pt>
                <c:pt idx="3957">
                  <c:v>27.479166666666668</c:v>
                </c:pt>
                <c:pt idx="3958">
                  <c:v>27.486111111111111</c:v>
                </c:pt>
                <c:pt idx="3959">
                  <c:v>27.493055555555557</c:v>
                </c:pt>
                <c:pt idx="3960">
                  <c:v>27.5</c:v>
                </c:pt>
                <c:pt idx="3961">
                  <c:v>27.506944444444443</c:v>
                </c:pt>
                <c:pt idx="3962">
                  <c:v>27.513888888888889</c:v>
                </c:pt>
                <c:pt idx="3963">
                  <c:v>27.520833333333332</c:v>
                </c:pt>
                <c:pt idx="3964">
                  <c:v>27.527777777777775</c:v>
                </c:pt>
                <c:pt idx="3965">
                  <c:v>27.534722222222225</c:v>
                </c:pt>
                <c:pt idx="3966">
                  <c:v>27.541666666666668</c:v>
                </c:pt>
                <c:pt idx="3967">
                  <c:v>27.548611111111111</c:v>
                </c:pt>
                <c:pt idx="3968">
                  <c:v>27.555555555555557</c:v>
                </c:pt>
                <c:pt idx="3969">
                  <c:v>27.5625</c:v>
                </c:pt>
                <c:pt idx="3970">
                  <c:v>27.569444444444443</c:v>
                </c:pt>
                <c:pt idx="3971">
                  <c:v>27.576388888888889</c:v>
                </c:pt>
                <c:pt idx="3972">
                  <c:v>27.583333333333332</c:v>
                </c:pt>
                <c:pt idx="3973">
                  <c:v>27.590277777777775</c:v>
                </c:pt>
                <c:pt idx="3974">
                  <c:v>27.597222222222225</c:v>
                </c:pt>
                <c:pt idx="3975">
                  <c:v>27.604166666666668</c:v>
                </c:pt>
                <c:pt idx="3976">
                  <c:v>27.611111111111111</c:v>
                </c:pt>
                <c:pt idx="3977">
                  <c:v>27.618055555555557</c:v>
                </c:pt>
                <c:pt idx="3978">
                  <c:v>27.625</c:v>
                </c:pt>
                <c:pt idx="3979">
                  <c:v>27.631944444444443</c:v>
                </c:pt>
                <c:pt idx="3980">
                  <c:v>27.638888888888889</c:v>
                </c:pt>
                <c:pt idx="3981">
                  <c:v>27.645833333333332</c:v>
                </c:pt>
                <c:pt idx="3982">
                  <c:v>27.652777777777775</c:v>
                </c:pt>
                <c:pt idx="3983">
                  <c:v>27.659722222222225</c:v>
                </c:pt>
                <c:pt idx="3984">
                  <c:v>27.666666666666668</c:v>
                </c:pt>
                <c:pt idx="3985">
                  <c:v>27.673611111111111</c:v>
                </c:pt>
                <c:pt idx="3986">
                  <c:v>27.680555555555557</c:v>
                </c:pt>
                <c:pt idx="3987">
                  <c:v>27.6875</c:v>
                </c:pt>
                <c:pt idx="3988">
                  <c:v>27.694444444444443</c:v>
                </c:pt>
                <c:pt idx="3989">
                  <c:v>27.701388888888889</c:v>
                </c:pt>
                <c:pt idx="3990">
                  <c:v>27.708333333333332</c:v>
                </c:pt>
                <c:pt idx="3991">
                  <c:v>27.715277777777775</c:v>
                </c:pt>
                <c:pt idx="3992">
                  <c:v>27.722222222222225</c:v>
                </c:pt>
                <c:pt idx="3993">
                  <c:v>27.729166666666668</c:v>
                </c:pt>
                <c:pt idx="3994">
                  <c:v>27.736111111111111</c:v>
                </c:pt>
                <c:pt idx="3995">
                  <c:v>27.743055555555557</c:v>
                </c:pt>
                <c:pt idx="3996">
                  <c:v>27.75</c:v>
                </c:pt>
                <c:pt idx="3997">
                  <c:v>27.756944444444443</c:v>
                </c:pt>
                <c:pt idx="3998">
                  <c:v>27.763888888888889</c:v>
                </c:pt>
                <c:pt idx="3999">
                  <c:v>27.770833333333332</c:v>
                </c:pt>
                <c:pt idx="4000">
                  <c:v>27.777777777777775</c:v>
                </c:pt>
                <c:pt idx="4001">
                  <c:v>27.784722222222225</c:v>
                </c:pt>
                <c:pt idx="4002">
                  <c:v>27.791666666666668</c:v>
                </c:pt>
                <c:pt idx="4003">
                  <c:v>27.798611111111111</c:v>
                </c:pt>
                <c:pt idx="4004">
                  <c:v>27.805555555555557</c:v>
                </c:pt>
                <c:pt idx="4005">
                  <c:v>27.8125</c:v>
                </c:pt>
                <c:pt idx="4006">
                  <c:v>27.819444444444443</c:v>
                </c:pt>
                <c:pt idx="4007">
                  <c:v>27.826388888888889</c:v>
                </c:pt>
                <c:pt idx="4008">
                  <c:v>27.833333333333332</c:v>
                </c:pt>
                <c:pt idx="4009">
                  <c:v>27.840277777777775</c:v>
                </c:pt>
                <c:pt idx="4010">
                  <c:v>27.847222222222225</c:v>
                </c:pt>
                <c:pt idx="4011">
                  <c:v>27.854166666666668</c:v>
                </c:pt>
                <c:pt idx="4012">
                  <c:v>27.861111111111111</c:v>
                </c:pt>
                <c:pt idx="4013">
                  <c:v>27.868055555555557</c:v>
                </c:pt>
                <c:pt idx="4014">
                  <c:v>27.875</c:v>
                </c:pt>
                <c:pt idx="4015">
                  <c:v>27.881944444444443</c:v>
                </c:pt>
                <c:pt idx="4016">
                  <c:v>27.888888888888889</c:v>
                </c:pt>
                <c:pt idx="4017">
                  <c:v>27.895833333333332</c:v>
                </c:pt>
                <c:pt idx="4018">
                  <c:v>27.902777777777775</c:v>
                </c:pt>
                <c:pt idx="4019">
                  <c:v>27.909722222222225</c:v>
                </c:pt>
                <c:pt idx="4020">
                  <c:v>27.916666666666668</c:v>
                </c:pt>
                <c:pt idx="4021">
                  <c:v>27.923611111111111</c:v>
                </c:pt>
                <c:pt idx="4022">
                  <c:v>27.930555555555557</c:v>
                </c:pt>
                <c:pt idx="4023">
                  <c:v>27.9375</c:v>
                </c:pt>
                <c:pt idx="4024">
                  <c:v>27.944444444444443</c:v>
                </c:pt>
                <c:pt idx="4025">
                  <c:v>27.951388888888889</c:v>
                </c:pt>
                <c:pt idx="4026">
                  <c:v>27.958333333333332</c:v>
                </c:pt>
                <c:pt idx="4027">
                  <c:v>27.965277777777775</c:v>
                </c:pt>
                <c:pt idx="4028">
                  <c:v>27.972222222222225</c:v>
                </c:pt>
                <c:pt idx="4029">
                  <c:v>27.979166666666668</c:v>
                </c:pt>
                <c:pt idx="4030">
                  <c:v>27.986111111111111</c:v>
                </c:pt>
                <c:pt idx="4031">
                  <c:v>27.993055555555557</c:v>
                </c:pt>
                <c:pt idx="4032">
                  <c:v>28</c:v>
                </c:pt>
                <c:pt idx="4033">
                  <c:v>28.006944444444443</c:v>
                </c:pt>
                <c:pt idx="4034">
                  <c:v>28.013888888888889</c:v>
                </c:pt>
                <c:pt idx="4035">
                  <c:v>28.020833333333332</c:v>
                </c:pt>
                <c:pt idx="4036">
                  <c:v>28.027777777777775</c:v>
                </c:pt>
                <c:pt idx="4037">
                  <c:v>28.034722222222225</c:v>
                </c:pt>
                <c:pt idx="4038">
                  <c:v>28.041666666666668</c:v>
                </c:pt>
                <c:pt idx="4039">
                  <c:v>28.048611111111111</c:v>
                </c:pt>
                <c:pt idx="4040">
                  <c:v>28.055555555555557</c:v>
                </c:pt>
                <c:pt idx="4041">
                  <c:v>28.0625</c:v>
                </c:pt>
                <c:pt idx="4042">
                  <c:v>28.069444444444443</c:v>
                </c:pt>
                <c:pt idx="4043">
                  <c:v>28.076388888888889</c:v>
                </c:pt>
                <c:pt idx="4044">
                  <c:v>28.083333333333332</c:v>
                </c:pt>
                <c:pt idx="4045">
                  <c:v>28.090277777777775</c:v>
                </c:pt>
                <c:pt idx="4046">
                  <c:v>28.097222222222225</c:v>
                </c:pt>
                <c:pt idx="4047">
                  <c:v>28.104166666666668</c:v>
                </c:pt>
                <c:pt idx="4048">
                  <c:v>28.111111111111111</c:v>
                </c:pt>
                <c:pt idx="4049">
                  <c:v>28.118055555555557</c:v>
                </c:pt>
                <c:pt idx="4050">
                  <c:v>28.125</c:v>
                </c:pt>
                <c:pt idx="4051">
                  <c:v>28.131944444444443</c:v>
                </c:pt>
                <c:pt idx="4052">
                  <c:v>28.138888888888889</c:v>
                </c:pt>
                <c:pt idx="4053">
                  <c:v>28.145833333333332</c:v>
                </c:pt>
                <c:pt idx="4054">
                  <c:v>28.152777777777775</c:v>
                </c:pt>
                <c:pt idx="4055">
                  <c:v>28.159722222222225</c:v>
                </c:pt>
                <c:pt idx="4056">
                  <c:v>28.166666666666668</c:v>
                </c:pt>
                <c:pt idx="4057">
                  <c:v>28.173611111111111</c:v>
                </c:pt>
                <c:pt idx="4058">
                  <c:v>28.180555555555557</c:v>
                </c:pt>
                <c:pt idx="4059">
                  <c:v>28.1875</c:v>
                </c:pt>
                <c:pt idx="4060">
                  <c:v>28.194444444444443</c:v>
                </c:pt>
                <c:pt idx="4061">
                  <c:v>28.201388888888889</c:v>
                </c:pt>
                <c:pt idx="4062">
                  <c:v>28.208333333333332</c:v>
                </c:pt>
                <c:pt idx="4063">
                  <c:v>28.215277777777775</c:v>
                </c:pt>
                <c:pt idx="4064">
                  <c:v>28.222222222222225</c:v>
                </c:pt>
                <c:pt idx="4065">
                  <c:v>28.229166666666668</c:v>
                </c:pt>
                <c:pt idx="4066">
                  <c:v>28.236111111111111</c:v>
                </c:pt>
                <c:pt idx="4067">
                  <c:v>28.243055555555557</c:v>
                </c:pt>
                <c:pt idx="4068">
                  <c:v>28.25</c:v>
                </c:pt>
                <c:pt idx="4069">
                  <c:v>28.256944444444443</c:v>
                </c:pt>
                <c:pt idx="4070">
                  <c:v>28.263888888888889</c:v>
                </c:pt>
                <c:pt idx="4071">
                  <c:v>28.270833333333332</c:v>
                </c:pt>
                <c:pt idx="4072">
                  <c:v>28.277777777777775</c:v>
                </c:pt>
                <c:pt idx="4073">
                  <c:v>28.284722222222225</c:v>
                </c:pt>
                <c:pt idx="4074">
                  <c:v>28.291666666666668</c:v>
                </c:pt>
                <c:pt idx="4075">
                  <c:v>28.298611111111111</c:v>
                </c:pt>
                <c:pt idx="4076">
                  <c:v>28.305555555555557</c:v>
                </c:pt>
                <c:pt idx="4077">
                  <c:v>28.3125</c:v>
                </c:pt>
                <c:pt idx="4078">
                  <c:v>28.319444444444443</c:v>
                </c:pt>
                <c:pt idx="4079">
                  <c:v>28.326388888888889</c:v>
                </c:pt>
                <c:pt idx="4080">
                  <c:v>28.333333333333332</c:v>
                </c:pt>
                <c:pt idx="4081">
                  <c:v>28.340277777777775</c:v>
                </c:pt>
                <c:pt idx="4082">
                  <c:v>28.347222222222225</c:v>
                </c:pt>
                <c:pt idx="4083">
                  <c:v>28.354166666666668</c:v>
                </c:pt>
                <c:pt idx="4084">
                  <c:v>28.361111111111111</c:v>
                </c:pt>
                <c:pt idx="4085">
                  <c:v>28.368055555555557</c:v>
                </c:pt>
                <c:pt idx="4086">
                  <c:v>28.375</c:v>
                </c:pt>
                <c:pt idx="4087">
                  <c:v>28.381944444444443</c:v>
                </c:pt>
                <c:pt idx="4088">
                  <c:v>28.388888888888889</c:v>
                </c:pt>
                <c:pt idx="4089">
                  <c:v>28.395833333333332</c:v>
                </c:pt>
                <c:pt idx="4090">
                  <c:v>28.402777777777775</c:v>
                </c:pt>
                <c:pt idx="4091">
                  <c:v>28.409722222222225</c:v>
                </c:pt>
                <c:pt idx="4092">
                  <c:v>28.416666666666668</c:v>
                </c:pt>
                <c:pt idx="4093">
                  <c:v>28.423611111111111</c:v>
                </c:pt>
                <c:pt idx="4094">
                  <c:v>28.430555555555557</c:v>
                </c:pt>
                <c:pt idx="4095">
                  <c:v>28.4375</c:v>
                </c:pt>
                <c:pt idx="4096">
                  <c:v>28.444444444444443</c:v>
                </c:pt>
                <c:pt idx="4097">
                  <c:v>28.451388888888889</c:v>
                </c:pt>
                <c:pt idx="4098">
                  <c:v>28.458333333333332</c:v>
                </c:pt>
                <c:pt idx="4099">
                  <c:v>28.465277777777775</c:v>
                </c:pt>
                <c:pt idx="4100">
                  <c:v>28.472222222222225</c:v>
                </c:pt>
                <c:pt idx="4101">
                  <c:v>28.479166666666668</c:v>
                </c:pt>
                <c:pt idx="4102">
                  <c:v>28.486111111111111</c:v>
                </c:pt>
                <c:pt idx="4103">
                  <c:v>28.493055555555557</c:v>
                </c:pt>
                <c:pt idx="4104">
                  <c:v>28.5</c:v>
                </c:pt>
                <c:pt idx="4105">
                  <c:v>28.506944444444443</c:v>
                </c:pt>
                <c:pt idx="4106">
                  <c:v>28.513888888888889</c:v>
                </c:pt>
                <c:pt idx="4107">
                  <c:v>28.520833333333332</c:v>
                </c:pt>
                <c:pt idx="4108">
                  <c:v>28.527777777777775</c:v>
                </c:pt>
                <c:pt idx="4109">
                  <c:v>28.534722222222225</c:v>
                </c:pt>
                <c:pt idx="4110">
                  <c:v>28.541666666666668</c:v>
                </c:pt>
                <c:pt idx="4111">
                  <c:v>28.548611111111111</c:v>
                </c:pt>
                <c:pt idx="4112">
                  <c:v>28.555555555555557</c:v>
                </c:pt>
                <c:pt idx="4113">
                  <c:v>28.5625</c:v>
                </c:pt>
                <c:pt idx="4114">
                  <c:v>28.569444444444443</c:v>
                </c:pt>
                <c:pt idx="4115">
                  <c:v>28.576388888888889</c:v>
                </c:pt>
                <c:pt idx="4116">
                  <c:v>28.583333333333332</c:v>
                </c:pt>
                <c:pt idx="4117">
                  <c:v>28.590277777777775</c:v>
                </c:pt>
                <c:pt idx="4118">
                  <c:v>28.597222222222225</c:v>
                </c:pt>
                <c:pt idx="4119">
                  <c:v>28.604166666666668</c:v>
                </c:pt>
                <c:pt idx="4120">
                  <c:v>28.611111111111111</c:v>
                </c:pt>
                <c:pt idx="4121">
                  <c:v>28.618055555555557</c:v>
                </c:pt>
                <c:pt idx="4122">
                  <c:v>28.625</c:v>
                </c:pt>
                <c:pt idx="4123">
                  <c:v>28.631944444444443</c:v>
                </c:pt>
                <c:pt idx="4124">
                  <c:v>28.638888888888889</c:v>
                </c:pt>
                <c:pt idx="4125">
                  <c:v>28.645833333333332</c:v>
                </c:pt>
                <c:pt idx="4126">
                  <c:v>28.652777777777775</c:v>
                </c:pt>
                <c:pt idx="4127">
                  <c:v>28.659722222222225</c:v>
                </c:pt>
                <c:pt idx="4128">
                  <c:v>28.666666666666668</c:v>
                </c:pt>
                <c:pt idx="4129">
                  <c:v>28.673611111111111</c:v>
                </c:pt>
                <c:pt idx="4130">
                  <c:v>28.680555555555557</c:v>
                </c:pt>
                <c:pt idx="4131">
                  <c:v>28.6875</c:v>
                </c:pt>
                <c:pt idx="4132">
                  <c:v>28.694444444444443</c:v>
                </c:pt>
                <c:pt idx="4133">
                  <c:v>28.701388888888889</c:v>
                </c:pt>
                <c:pt idx="4134">
                  <c:v>28.708333333333332</c:v>
                </c:pt>
                <c:pt idx="4135">
                  <c:v>28.715277777777775</c:v>
                </c:pt>
                <c:pt idx="4136">
                  <c:v>28.722222222222225</c:v>
                </c:pt>
                <c:pt idx="4137">
                  <c:v>28.729166666666668</c:v>
                </c:pt>
                <c:pt idx="4138">
                  <c:v>28.736111111111111</c:v>
                </c:pt>
                <c:pt idx="4139">
                  <c:v>28.743055555555557</c:v>
                </c:pt>
                <c:pt idx="4140">
                  <c:v>28.75</c:v>
                </c:pt>
                <c:pt idx="4141">
                  <c:v>28.756944444444443</c:v>
                </c:pt>
                <c:pt idx="4142">
                  <c:v>28.763888888888889</c:v>
                </c:pt>
                <c:pt idx="4143">
                  <c:v>28.770833333333332</c:v>
                </c:pt>
                <c:pt idx="4144">
                  <c:v>28.777777777777775</c:v>
                </c:pt>
                <c:pt idx="4145">
                  <c:v>28.784722222222225</c:v>
                </c:pt>
                <c:pt idx="4146">
                  <c:v>28.791666666666668</c:v>
                </c:pt>
                <c:pt idx="4147">
                  <c:v>28.798611111111111</c:v>
                </c:pt>
                <c:pt idx="4148">
                  <c:v>28.805555555555557</c:v>
                </c:pt>
                <c:pt idx="4149">
                  <c:v>28.8125</c:v>
                </c:pt>
                <c:pt idx="4150">
                  <c:v>28.819444444444443</c:v>
                </c:pt>
                <c:pt idx="4151">
                  <c:v>28.826388888888889</c:v>
                </c:pt>
                <c:pt idx="4152">
                  <c:v>28.833333333333332</c:v>
                </c:pt>
                <c:pt idx="4153">
                  <c:v>28.840277777777775</c:v>
                </c:pt>
                <c:pt idx="4154">
                  <c:v>28.847222222222225</c:v>
                </c:pt>
                <c:pt idx="4155">
                  <c:v>28.854166666666668</c:v>
                </c:pt>
                <c:pt idx="4156">
                  <c:v>28.861111111111111</c:v>
                </c:pt>
                <c:pt idx="4157">
                  <c:v>28.868055555555557</c:v>
                </c:pt>
                <c:pt idx="4158">
                  <c:v>28.875</c:v>
                </c:pt>
                <c:pt idx="4159">
                  <c:v>28.881944444444443</c:v>
                </c:pt>
                <c:pt idx="4160">
                  <c:v>28.888888888888889</c:v>
                </c:pt>
                <c:pt idx="4161">
                  <c:v>28.895833333333332</c:v>
                </c:pt>
                <c:pt idx="4162">
                  <c:v>28.902777777777775</c:v>
                </c:pt>
                <c:pt idx="4163">
                  <c:v>28.909722222222225</c:v>
                </c:pt>
                <c:pt idx="4164">
                  <c:v>28.916666666666668</c:v>
                </c:pt>
                <c:pt idx="4165">
                  <c:v>28.923611111111111</c:v>
                </c:pt>
                <c:pt idx="4166">
                  <c:v>28.930555555555557</c:v>
                </c:pt>
                <c:pt idx="4167">
                  <c:v>28.9375</c:v>
                </c:pt>
                <c:pt idx="4168">
                  <c:v>28.944444444444443</c:v>
                </c:pt>
                <c:pt idx="4169">
                  <c:v>28.951388888888889</c:v>
                </c:pt>
                <c:pt idx="4170">
                  <c:v>28.958333333333332</c:v>
                </c:pt>
                <c:pt idx="4171">
                  <c:v>28.965277777777775</c:v>
                </c:pt>
                <c:pt idx="4172">
                  <c:v>28.972222222222225</c:v>
                </c:pt>
                <c:pt idx="4173">
                  <c:v>28.979166666666668</c:v>
                </c:pt>
                <c:pt idx="4174">
                  <c:v>28.986111111111111</c:v>
                </c:pt>
                <c:pt idx="4175">
                  <c:v>28.993055555555557</c:v>
                </c:pt>
                <c:pt idx="4176">
                  <c:v>29</c:v>
                </c:pt>
                <c:pt idx="4177">
                  <c:v>29.006944444444443</c:v>
                </c:pt>
                <c:pt idx="4178">
                  <c:v>29.013888888888889</c:v>
                </c:pt>
                <c:pt idx="4179">
                  <c:v>29.020833333333332</c:v>
                </c:pt>
                <c:pt idx="4180">
                  <c:v>29.027777777777775</c:v>
                </c:pt>
                <c:pt idx="4181">
                  <c:v>29.034722222222225</c:v>
                </c:pt>
                <c:pt idx="4182">
                  <c:v>29.041666666666668</c:v>
                </c:pt>
                <c:pt idx="4183">
                  <c:v>29.048611111111111</c:v>
                </c:pt>
                <c:pt idx="4184">
                  <c:v>29.055555555555557</c:v>
                </c:pt>
                <c:pt idx="4185">
                  <c:v>29.0625</c:v>
                </c:pt>
                <c:pt idx="4186">
                  <c:v>29.069444444444443</c:v>
                </c:pt>
                <c:pt idx="4187">
                  <c:v>29.076388888888889</c:v>
                </c:pt>
                <c:pt idx="4188">
                  <c:v>29.083333333333332</c:v>
                </c:pt>
                <c:pt idx="4189">
                  <c:v>29.090277777777775</c:v>
                </c:pt>
                <c:pt idx="4190">
                  <c:v>29.097222222222225</c:v>
                </c:pt>
                <c:pt idx="4191">
                  <c:v>29.104166666666668</c:v>
                </c:pt>
                <c:pt idx="4192">
                  <c:v>29.111111111111111</c:v>
                </c:pt>
                <c:pt idx="4193">
                  <c:v>29.118055555555557</c:v>
                </c:pt>
                <c:pt idx="4194">
                  <c:v>29.125</c:v>
                </c:pt>
                <c:pt idx="4195">
                  <c:v>29.131944444444443</c:v>
                </c:pt>
                <c:pt idx="4196">
                  <c:v>29.138888888888889</c:v>
                </c:pt>
                <c:pt idx="4197">
                  <c:v>29.145833333333332</c:v>
                </c:pt>
                <c:pt idx="4198">
                  <c:v>29.152777777777775</c:v>
                </c:pt>
                <c:pt idx="4199">
                  <c:v>29.159722222222225</c:v>
                </c:pt>
                <c:pt idx="4200">
                  <c:v>29.166666666666668</c:v>
                </c:pt>
                <c:pt idx="4201">
                  <c:v>29.173611111111111</c:v>
                </c:pt>
                <c:pt idx="4202">
                  <c:v>29.180555555555557</c:v>
                </c:pt>
                <c:pt idx="4203">
                  <c:v>29.1875</c:v>
                </c:pt>
                <c:pt idx="4204">
                  <c:v>29.194444444444443</c:v>
                </c:pt>
                <c:pt idx="4205">
                  <c:v>29.201388888888889</c:v>
                </c:pt>
                <c:pt idx="4206">
                  <c:v>29.208333333333332</c:v>
                </c:pt>
                <c:pt idx="4207">
                  <c:v>29.215277777777775</c:v>
                </c:pt>
                <c:pt idx="4208">
                  <c:v>29.222222222222225</c:v>
                </c:pt>
                <c:pt idx="4209">
                  <c:v>29.229166666666668</c:v>
                </c:pt>
                <c:pt idx="4210">
                  <c:v>29.236111111111111</c:v>
                </c:pt>
                <c:pt idx="4211">
                  <c:v>29.243055555555557</c:v>
                </c:pt>
                <c:pt idx="4212">
                  <c:v>29.25</c:v>
                </c:pt>
                <c:pt idx="4213">
                  <c:v>29.256944444444443</c:v>
                </c:pt>
                <c:pt idx="4214">
                  <c:v>29.263888888888889</c:v>
                </c:pt>
                <c:pt idx="4215">
                  <c:v>29.270833333333332</c:v>
                </c:pt>
                <c:pt idx="4216">
                  <c:v>29.277777777777775</c:v>
                </c:pt>
                <c:pt idx="4217">
                  <c:v>29.284722222222225</c:v>
                </c:pt>
                <c:pt idx="4218">
                  <c:v>29.291666666666668</c:v>
                </c:pt>
                <c:pt idx="4219">
                  <c:v>29.298611111111111</c:v>
                </c:pt>
                <c:pt idx="4220">
                  <c:v>29.305555555555557</c:v>
                </c:pt>
                <c:pt idx="4221">
                  <c:v>29.3125</c:v>
                </c:pt>
                <c:pt idx="4222">
                  <c:v>29.319444444444443</c:v>
                </c:pt>
                <c:pt idx="4223">
                  <c:v>29.326388888888889</c:v>
                </c:pt>
                <c:pt idx="4224">
                  <c:v>29.333333333333332</c:v>
                </c:pt>
                <c:pt idx="4225">
                  <c:v>29.340277777777775</c:v>
                </c:pt>
                <c:pt idx="4226">
                  <c:v>29.347222222222225</c:v>
                </c:pt>
                <c:pt idx="4227">
                  <c:v>29.354166666666668</c:v>
                </c:pt>
                <c:pt idx="4228">
                  <c:v>29.361111111111111</c:v>
                </c:pt>
                <c:pt idx="4229">
                  <c:v>29.368055555555557</c:v>
                </c:pt>
                <c:pt idx="4230">
                  <c:v>29.375</c:v>
                </c:pt>
                <c:pt idx="4231">
                  <c:v>29.381944444444443</c:v>
                </c:pt>
                <c:pt idx="4232">
                  <c:v>29.388888888888889</c:v>
                </c:pt>
                <c:pt idx="4233">
                  <c:v>29.395833333333332</c:v>
                </c:pt>
                <c:pt idx="4234">
                  <c:v>29.402777777777775</c:v>
                </c:pt>
                <c:pt idx="4235">
                  <c:v>29.409722222222225</c:v>
                </c:pt>
                <c:pt idx="4236">
                  <c:v>29.416666666666668</c:v>
                </c:pt>
                <c:pt idx="4237">
                  <c:v>29.423611111111111</c:v>
                </c:pt>
                <c:pt idx="4238">
                  <c:v>29.430555555555557</c:v>
                </c:pt>
                <c:pt idx="4239">
                  <c:v>29.4375</c:v>
                </c:pt>
                <c:pt idx="4240">
                  <c:v>29.444444444444443</c:v>
                </c:pt>
                <c:pt idx="4241">
                  <c:v>29.451388888888889</c:v>
                </c:pt>
                <c:pt idx="4242">
                  <c:v>29.458333333333332</c:v>
                </c:pt>
                <c:pt idx="4243">
                  <c:v>29.465277777777775</c:v>
                </c:pt>
                <c:pt idx="4244">
                  <c:v>29.472222222222225</c:v>
                </c:pt>
                <c:pt idx="4245">
                  <c:v>29.479166666666668</c:v>
                </c:pt>
                <c:pt idx="4246">
                  <c:v>29.486111111111111</c:v>
                </c:pt>
                <c:pt idx="4247">
                  <c:v>29.493055555555557</c:v>
                </c:pt>
                <c:pt idx="4248">
                  <c:v>29.5</c:v>
                </c:pt>
                <c:pt idx="4249">
                  <c:v>29.506944444444443</c:v>
                </c:pt>
                <c:pt idx="4250">
                  <c:v>29.513888888888889</c:v>
                </c:pt>
                <c:pt idx="4251">
                  <c:v>29.520833333333332</c:v>
                </c:pt>
                <c:pt idx="4252">
                  <c:v>29.527777777777775</c:v>
                </c:pt>
                <c:pt idx="4253">
                  <c:v>29.534722222222225</c:v>
                </c:pt>
                <c:pt idx="4254">
                  <c:v>29.541666666666668</c:v>
                </c:pt>
                <c:pt idx="4255">
                  <c:v>29.548611111111111</c:v>
                </c:pt>
                <c:pt idx="4256">
                  <c:v>29.555555555555557</c:v>
                </c:pt>
                <c:pt idx="4257">
                  <c:v>29.5625</c:v>
                </c:pt>
                <c:pt idx="4258">
                  <c:v>29.569444444444443</c:v>
                </c:pt>
                <c:pt idx="4259">
                  <c:v>29.576388888888889</c:v>
                </c:pt>
                <c:pt idx="4260">
                  <c:v>29.583333333333332</c:v>
                </c:pt>
                <c:pt idx="4261">
                  <c:v>29.590277777777775</c:v>
                </c:pt>
                <c:pt idx="4262">
                  <c:v>29.597222222222225</c:v>
                </c:pt>
                <c:pt idx="4263">
                  <c:v>29.604166666666668</c:v>
                </c:pt>
                <c:pt idx="4264">
                  <c:v>29.611111111111111</c:v>
                </c:pt>
                <c:pt idx="4265">
                  <c:v>29.618055555555557</c:v>
                </c:pt>
                <c:pt idx="4266">
                  <c:v>29.625</c:v>
                </c:pt>
                <c:pt idx="4267">
                  <c:v>29.631944444444443</c:v>
                </c:pt>
                <c:pt idx="4268">
                  <c:v>29.638888888888889</c:v>
                </c:pt>
                <c:pt idx="4269">
                  <c:v>29.645833333333332</c:v>
                </c:pt>
                <c:pt idx="4270">
                  <c:v>29.652777777777775</c:v>
                </c:pt>
                <c:pt idx="4271">
                  <c:v>29.659722222222225</c:v>
                </c:pt>
                <c:pt idx="4272">
                  <c:v>29.666666666666668</c:v>
                </c:pt>
                <c:pt idx="4273">
                  <c:v>29.673611111111111</c:v>
                </c:pt>
                <c:pt idx="4274">
                  <c:v>29.680555555555557</c:v>
                </c:pt>
                <c:pt idx="4275">
                  <c:v>29.6875</c:v>
                </c:pt>
                <c:pt idx="4276">
                  <c:v>29.694444444444443</c:v>
                </c:pt>
                <c:pt idx="4277">
                  <c:v>29.701388888888889</c:v>
                </c:pt>
                <c:pt idx="4278">
                  <c:v>29.708333333333332</c:v>
                </c:pt>
                <c:pt idx="4279">
                  <c:v>29.715277777777775</c:v>
                </c:pt>
                <c:pt idx="4280">
                  <c:v>29.722222222222225</c:v>
                </c:pt>
                <c:pt idx="4281">
                  <c:v>29.729166666666668</c:v>
                </c:pt>
                <c:pt idx="4282">
                  <c:v>29.736111111111111</c:v>
                </c:pt>
                <c:pt idx="4283">
                  <c:v>29.743055555555557</c:v>
                </c:pt>
                <c:pt idx="4284">
                  <c:v>29.75</c:v>
                </c:pt>
                <c:pt idx="4285">
                  <c:v>29.756944444444443</c:v>
                </c:pt>
                <c:pt idx="4286">
                  <c:v>29.763888888888889</c:v>
                </c:pt>
                <c:pt idx="4287">
                  <c:v>29.770833333333332</c:v>
                </c:pt>
                <c:pt idx="4288">
                  <c:v>29.777777777777775</c:v>
                </c:pt>
                <c:pt idx="4289">
                  <c:v>29.784722222222225</c:v>
                </c:pt>
                <c:pt idx="4290">
                  <c:v>29.791666666666668</c:v>
                </c:pt>
                <c:pt idx="4291">
                  <c:v>29.798611111111111</c:v>
                </c:pt>
                <c:pt idx="4292">
                  <c:v>29.805555555555557</c:v>
                </c:pt>
                <c:pt idx="4293">
                  <c:v>29.8125</c:v>
                </c:pt>
                <c:pt idx="4294">
                  <c:v>29.819444444444443</c:v>
                </c:pt>
                <c:pt idx="4295">
                  <c:v>29.826388888888889</c:v>
                </c:pt>
                <c:pt idx="4296">
                  <c:v>29.833333333333332</c:v>
                </c:pt>
                <c:pt idx="4297">
                  <c:v>29.840277777777775</c:v>
                </c:pt>
                <c:pt idx="4298">
                  <c:v>29.847222222222225</c:v>
                </c:pt>
                <c:pt idx="4299">
                  <c:v>29.854166666666668</c:v>
                </c:pt>
                <c:pt idx="4300">
                  <c:v>29.861111111111111</c:v>
                </c:pt>
                <c:pt idx="4301">
                  <c:v>29.868055555555557</c:v>
                </c:pt>
                <c:pt idx="4302">
                  <c:v>29.875</c:v>
                </c:pt>
                <c:pt idx="4303">
                  <c:v>29.881944444444443</c:v>
                </c:pt>
                <c:pt idx="4304">
                  <c:v>29.888888888888889</c:v>
                </c:pt>
                <c:pt idx="4305">
                  <c:v>29.895833333333332</c:v>
                </c:pt>
                <c:pt idx="4306">
                  <c:v>29.902777777777775</c:v>
                </c:pt>
                <c:pt idx="4307">
                  <c:v>29.909722222222225</c:v>
                </c:pt>
                <c:pt idx="4308">
                  <c:v>29.916666666666668</c:v>
                </c:pt>
                <c:pt idx="4309">
                  <c:v>29.923611111111111</c:v>
                </c:pt>
                <c:pt idx="4310">
                  <c:v>29.930555555555557</c:v>
                </c:pt>
                <c:pt idx="4311">
                  <c:v>29.9375</c:v>
                </c:pt>
                <c:pt idx="4312">
                  <c:v>29.944444444444443</c:v>
                </c:pt>
                <c:pt idx="4313">
                  <c:v>29.951388888888889</c:v>
                </c:pt>
                <c:pt idx="4314">
                  <c:v>29.958333333333332</c:v>
                </c:pt>
                <c:pt idx="4315">
                  <c:v>29.965277777777775</c:v>
                </c:pt>
                <c:pt idx="4316">
                  <c:v>29.972222222222225</c:v>
                </c:pt>
                <c:pt idx="4317">
                  <c:v>29.979166666666668</c:v>
                </c:pt>
                <c:pt idx="4318">
                  <c:v>29.986111111111111</c:v>
                </c:pt>
                <c:pt idx="4319">
                  <c:v>29.993055555555557</c:v>
                </c:pt>
                <c:pt idx="4320">
                  <c:v>30</c:v>
                </c:pt>
                <c:pt idx="4321">
                  <c:v>30.006944444444443</c:v>
                </c:pt>
                <c:pt idx="4322">
                  <c:v>30.013888888888889</c:v>
                </c:pt>
                <c:pt idx="4323">
                  <c:v>30.020833333333332</c:v>
                </c:pt>
                <c:pt idx="4324">
                  <c:v>30.027777777777775</c:v>
                </c:pt>
                <c:pt idx="4325">
                  <c:v>30.034722222222225</c:v>
                </c:pt>
                <c:pt idx="4326">
                  <c:v>30.041666666666668</c:v>
                </c:pt>
                <c:pt idx="4327">
                  <c:v>30.048611111111111</c:v>
                </c:pt>
                <c:pt idx="4328">
                  <c:v>30.055555555555557</c:v>
                </c:pt>
                <c:pt idx="4329">
                  <c:v>30.0625</c:v>
                </c:pt>
                <c:pt idx="4330">
                  <c:v>30.069444444444443</c:v>
                </c:pt>
                <c:pt idx="4331">
                  <c:v>30.076388888888889</c:v>
                </c:pt>
                <c:pt idx="4332">
                  <c:v>30.083333333333332</c:v>
                </c:pt>
                <c:pt idx="4333">
                  <c:v>30.090277777777775</c:v>
                </c:pt>
                <c:pt idx="4334">
                  <c:v>30.097222222222225</c:v>
                </c:pt>
                <c:pt idx="4335">
                  <c:v>30.104166666666668</c:v>
                </c:pt>
                <c:pt idx="4336">
                  <c:v>30.111111111111111</c:v>
                </c:pt>
                <c:pt idx="4337">
                  <c:v>30.118055555555557</c:v>
                </c:pt>
                <c:pt idx="4338">
                  <c:v>30.125</c:v>
                </c:pt>
                <c:pt idx="4339">
                  <c:v>30.131944444444443</c:v>
                </c:pt>
                <c:pt idx="4340">
                  <c:v>30.138888888888889</c:v>
                </c:pt>
                <c:pt idx="4341">
                  <c:v>30.145833333333332</c:v>
                </c:pt>
                <c:pt idx="4342">
                  <c:v>30.152777777777775</c:v>
                </c:pt>
                <c:pt idx="4343">
                  <c:v>30.159722222222225</c:v>
                </c:pt>
                <c:pt idx="4344">
                  <c:v>30.166666666666668</c:v>
                </c:pt>
                <c:pt idx="4345">
                  <c:v>30.173611111111111</c:v>
                </c:pt>
                <c:pt idx="4346">
                  <c:v>30.180555555555557</c:v>
                </c:pt>
                <c:pt idx="4347">
                  <c:v>30.1875</c:v>
                </c:pt>
                <c:pt idx="4348">
                  <c:v>30.194444444444443</c:v>
                </c:pt>
                <c:pt idx="4349">
                  <c:v>30.201388888888889</c:v>
                </c:pt>
                <c:pt idx="4350">
                  <c:v>30.208333333333332</c:v>
                </c:pt>
                <c:pt idx="4351">
                  <c:v>30.215277777777775</c:v>
                </c:pt>
                <c:pt idx="4352">
                  <c:v>30.222222222222225</c:v>
                </c:pt>
                <c:pt idx="4353">
                  <c:v>30.229166666666668</c:v>
                </c:pt>
                <c:pt idx="4354">
                  <c:v>30.236111111111111</c:v>
                </c:pt>
                <c:pt idx="4355">
                  <c:v>30.243055555555557</c:v>
                </c:pt>
                <c:pt idx="4356">
                  <c:v>30.25</c:v>
                </c:pt>
                <c:pt idx="4357">
                  <c:v>30.256944444444443</c:v>
                </c:pt>
                <c:pt idx="4358">
                  <c:v>30.263888888888889</c:v>
                </c:pt>
                <c:pt idx="4359">
                  <c:v>30.270833333333332</c:v>
                </c:pt>
                <c:pt idx="4360">
                  <c:v>30.277777777777775</c:v>
                </c:pt>
                <c:pt idx="4361">
                  <c:v>30.284722222222225</c:v>
                </c:pt>
                <c:pt idx="4362">
                  <c:v>30.291666666666668</c:v>
                </c:pt>
                <c:pt idx="4363">
                  <c:v>30.298611111111111</c:v>
                </c:pt>
                <c:pt idx="4364">
                  <c:v>30.305555555555557</c:v>
                </c:pt>
                <c:pt idx="4365">
                  <c:v>30.3125</c:v>
                </c:pt>
                <c:pt idx="4366">
                  <c:v>30.319444444444443</c:v>
                </c:pt>
                <c:pt idx="4367">
                  <c:v>30.326388888888889</c:v>
                </c:pt>
                <c:pt idx="4368">
                  <c:v>30.333333333333332</c:v>
                </c:pt>
                <c:pt idx="4369">
                  <c:v>30.340277777777775</c:v>
                </c:pt>
                <c:pt idx="4370">
                  <c:v>30.347222222222225</c:v>
                </c:pt>
                <c:pt idx="4371">
                  <c:v>30.354166666666668</c:v>
                </c:pt>
                <c:pt idx="4372">
                  <c:v>30.361111111111111</c:v>
                </c:pt>
                <c:pt idx="4373">
                  <c:v>30.368055555555557</c:v>
                </c:pt>
                <c:pt idx="4374">
                  <c:v>30.375</c:v>
                </c:pt>
                <c:pt idx="4375">
                  <c:v>30.381944444444443</c:v>
                </c:pt>
                <c:pt idx="4376">
                  <c:v>30.388888888888889</c:v>
                </c:pt>
                <c:pt idx="4377">
                  <c:v>30.395833333333332</c:v>
                </c:pt>
                <c:pt idx="4378">
                  <c:v>30.402777777777775</c:v>
                </c:pt>
                <c:pt idx="4379">
                  <c:v>30.409722222222225</c:v>
                </c:pt>
                <c:pt idx="4380">
                  <c:v>30.416666666666668</c:v>
                </c:pt>
                <c:pt idx="4381">
                  <c:v>30.423611111111111</c:v>
                </c:pt>
                <c:pt idx="4382">
                  <c:v>30.430555555555557</c:v>
                </c:pt>
                <c:pt idx="4383">
                  <c:v>30.4375</c:v>
                </c:pt>
                <c:pt idx="4384">
                  <c:v>30.444444444444443</c:v>
                </c:pt>
                <c:pt idx="4385">
                  <c:v>30.451388888888889</c:v>
                </c:pt>
                <c:pt idx="4386">
                  <c:v>30.458333333333332</c:v>
                </c:pt>
                <c:pt idx="4387">
                  <c:v>30.465277777777775</c:v>
                </c:pt>
                <c:pt idx="4388">
                  <c:v>30.472222222222225</c:v>
                </c:pt>
                <c:pt idx="4389">
                  <c:v>30.479166666666668</c:v>
                </c:pt>
                <c:pt idx="4390">
                  <c:v>30.486111111111111</c:v>
                </c:pt>
                <c:pt idx="4391">
                  <c:v>30.493055555555557</c:v>
                </c:pt>
                <c:pt idx="4392">
                  <c:v>30.5</c:v>
                </c:pt>
                <c:pt idx="4393">
                  <c:v>30.506944444444443</c:v>
                </c:pt>
                <c:pt idx="4394">
                  <c:v>30.513888888888889</c:v>
                </c:pt>
                <c:pt idx="4395">
                  <c:v>30.520833333333332</c:v>
                </c:pt>
                <c:pt idx="4396">
                  <c:v>30.527777777777775</c:v>
                </c:pt>
                <c:pt idx="4397">
                  <c:v>30.534722222222225</c:v>
                </c:pt>
                <c:pt idx="4398">
                  <c:v>30.541666666666668</c:v>
                </c:pt>
                <c:pt idx="4399">
                  <c:v>30.548611111111111</c:v>
                </c:pt>
                <c:pt idx="4400">
                  <c:v>30.555555555555557</c:v>
                </c:pt>
                <c:pt idx="4401">
                  <c:v>30.5625</c:v>
                </c:pt>
                <c:pt idx="4402">
                  <c:v>30.569444444444443</c:v>
                </c:pt>
                <c:pt idx="4403">
                  <c:v>30.576388888888889</c:v>
                </c:pt>
                <c:pt idx="4404">
                  <c:v>30.583333333333332</c:v>
                </c:pt>
                <c:pt idx="4405">
                  <c:v>30.590277777777775</c:v>
                </c:pt>
                <c:pt idx="4406">
                  <c:v>30.597222222222225</c:v>
                </c:pt>
                <c:pt idx="4407">
                  <c:v>30.604166666666668</c:v>
                </c:pt>
                <c:pt idx="4408">
                  <c:v>30.611111111111111</c:v>
                </c:pt>
                <c:pt idx="4409">
                  <c:v>30.618055555555557</c:v>
                </c:pt>
                <c:pt idx="4410">
                  <c:v>30.625</c:v>
                </c:pt>
                <c:pt idx="4411">
                  <c:v>30.631944444444443</c:v>
                </c:pt>
                <c:pt idx="4412">
                  <c:v>30.638888888888889</c:v>
                </c:pt>
                <c:pt idx="4413">
                  <c:v>30.645833333333332</c:v>
                </c:pt>
                <c:pt idx="4414">
                  <c:v>30.652777777777775</c:v>
                </c:pt>
                <c:pt idx="4415">
                  <c:v>30.659722222222225</c:v>
                </c:pt>
                <c:pt idx="4416">
                  <c:v>30.666666666666668</c:v>
                </c:pt>
                <c:pt idx="4417">
                  <c:v>30.673611111111111</c:v>
                </c:pt>
                <c:pt idx="4418">
                  <c:v>30.680555555555557</c:v>
                </c:pt>
                <c:pt idx="4419">
                  <c:v>30.6875</c:v>
                </c:pt>
                <c:pt idx="4420">
                  <c:v>30.694444444444443</c:v>
                </c:pt>
                <c:pt idx="4421">
                  <c:v>30.701388888888889</c:v>
                </c:pt>
                <c:pt idx="4422">
                  <c:v>30.708333333333332</c:v>
                </c:pt>
                <c:pt idx="4423">
                  <c:v>30.715277777777775</c:v>
                </c:pt>
                <c:pt idx="4424">
                  <c:v>30.722222222222225</c:v>
                </c:pt>
                <c:pt idx="4425">
                  <c:v>30.729166666666668</c:v>
                </c:pt>
                <c:pt idx="4426">
                  <c:v>30.736111111111111</c:v>
                </c:pt>
                <c:pt idx="4427">
                  <c:v>30.743055555555557</c:v>
                </c:pt>
                <c:pt idx="4428">
                  <c:v>30.75</c:v>
                </c:pt>
                <c:pt idx="4429">
                  <c:v>30.756944444444443</c:v>
                </c:pt>
                <c:pt idx="4430">
                  <c:v>30.763888888888889</c:v>
                </c:pt>
                <c:pt idx="4431">
                  <c:v>30.770833333333332</c:v>
                </c:pt>
                <c:pt idx="4432">
                  <c:v>30.777777777777775</c:v>
                </c:pt>
                <c:pt idx="4433">
                  <c:v>30.784722222222225</c:v>
                </c:pt>
                <c:pt idx="4434">
                  <c:v>30.791666666666668</c:v>
                </c:pt>
                <c:pt idx="4435">
                  <c:v>30.798611111111111</c:v>
                </c:pt>
                <c:pt idx="4436">
                  <c:v>30.805555555555557</c:v>
                </c:pt>
                <c:pt idx="4437">
                  <c:v>30.8125</c:v>
                </c:pt>
                <c:pt idx="4438">
                  <c:v>30.819444444444443</c:v>
                </c:pt>
                <c:pt idx="4439">
                  <c:v>30.826388888888889</c:v>
                </c:pt>
                <c:pt idx="4440">
                  <c:v>30.833333333333332</c:v>
                </c:pt>
                <c:pt idx="4441">
                  <c:v>30.840277777777775</c:v>
                </c:pt>
                <c:pt idx="4442">
                  <c:v>30.847222222222225</c:v>
                </c:pt>
                <c:pt idx="4443">
                  <c:v>30.854166666666668</c:v>
                </c:pt>
                <c:pt idx="4444">
                  <c:v>30.861111111111111</c:v>
                </c:pt>
                <c:pt idx="4445">
                  <c:v>30.868055555555557</c:v>
                </c:pt>
                <c:pt idx="4446">
                  <c:v>30.875</c:v>
                </c:pt>
                <c:pt idx="4447">
                  <c:v>30.881944444444443</c:v>
                </c:pt>
                <c:pt idx="4448">
                  <c:v>30.888888888888889</c:v>
                </c:pt>
                <c:pt idx="4449">
                  <c:v>30.895833333333332</c:v>
                </c:pt>
                <c:pt idx="4450">
                  <c:v>30.902777777777775</c:v>
                </c:pt>
                <c:pt idx="4451">
                  <c:v>30.909722222222225</c:v>
                </c:pt>
                <c:pt idx="4452">
                  <c:v>30.916666666666668</c:v>
                </c:pt>
                <c:pt idx="4453">
                  <c:v>30.923611111111111</c:v>
                </c:pt>
                <c:pt idx="4454">
                  <c:v>30.930555555555557</c:v>
                </c:pt>
                <c:pt idx="4455">
                  <c:v>30.9375</c:v>
                </c:pt>
                <c:pt idx="4456">
                  <c:v>30.944444444444443</c:v>
                </c:pt>
                <c:pt idx="4457">
                  <c:v>30.951388888888889</c:v>
                </c:pt>
                <c:pt idx="4458">
                  <c:v>30.958333333333332</c:v>
                </c:pt>
                <c:pt idx="4459">
                  <c:v>30.965277777777775</c:v>
                </c:pt>
                <c:pt idx="4460">
                  <c:v>30.972222222222225</c:v>
                </c:pt>
                <c:pt idx="4461">
                  <c:v>30.979166666666668</c:v>
                </c:pt>
                <c:pt idx="4462">
                  <c:v>30.986111111111111</c:v>
                </c:pt>
                <c:pt idx="4463">
                  <c:v>30.993055555555557</c:v>
                </c:pt>
                <c:pt idx="4464">
                  <c:v>31</c:v>
                </c:pt>
                <c:pt idx="4465">
                  <c:v>31.006944444444443</c:v>
                </c:pt>
                <c:pt idx="4466">
                  <c:v>31.013888888888889</c:v>
                </c:pt>
                <c:pt idx="4467">
                  <c:v>31.020833333333332</c:v>
                </c:pt>
                <c:pt idx="4468">
                  <c:v>31.027777777777775</c:v>
                </c:pt>
                <c:pt idx="4469">
                  <c:v>31.034722222222225</c:v>
                </c:pt>
                <c:pt idx="4470">
                  <c:v>31.041666666666668</c:v>
                </c:pt>
                <c:pt idx="4471">
                  <c:v>31.048611111111111</c:v>
                </c:pt>
                <c:pt idx="4472">
                  <c:v>31.055555555555557</c:v>
                </c:pt>
                <c:pt idx="4473">
                  <c:v>31.0625</c:v>
                </c:pt>
                <c:pt idx="4474">
                  <c:v>31.069444444444443</c:v>
                </c:pt>
                <c:pt idx="4475">
                  <c:v>31.076388888888889</c:v>
                </c:pt>
                <c:pt idx="4476">
                  <c:v>31.083333333333332</c:v>
                </c:pt>
                <c:pt idx="4477">
                  <c:v>31.090277777777775</c:v>
                </c:pt>
                <c:pt idx="4478">
                  <c:v>31.097222222222225</c:v>
                </c:pt>
                <c:pt idx="4479">
                  <c:v>31.104166666666668</c:v>
                </c:pt>
                <c:pt idx="4480">
                  <c:v>31.111111111111111</c:v>
                </c:pt>
                <c:pt idx="4481">
                  <c:v>31.118055555555557</c:v>
                </c:pt>
                <c:pt idx="4482">
                  <c:v>31.125</c:v>
                </c:pt>
                <c:pt idx="4483">
                  <c:v>31.131944444444443</c:v>
                </c:pt>
                <c:pt idx="4484">
                  <c:v>31.138888888888889</c:v>
                </c:pt>
                <c:pt idx="4485">
                  <c:v>31.145833333333332</c:v>
                </c:pt>
                <c:pt idx="4486">
                  <c:v>31.152777777777775</c:v>
                </c:pt>
                <c:pt idx="4487">
                  <c:v>31.159722222222225</c:v>
                </c:pt>
                <c:pt idx="4488">
                  <c:v>31.166666666666668</c:v>
                </c:pt>
                <c:pt idx="4489">
                  <c:v>31.173611111111111</c:v>
                </c:pt>
                <c:pt idx="4490">
                  <c:v>31.180555555555557</c:v>
                </c:pt>
                <c:pt idx="4491">
                  <c:v>31.1875</c:v>
                </c:pt>
                <c:pt idx="4492">
                  <c:v>31.194444444444443</c:v>
                </c:pt>
                <c:pt idx="4493">
                  <c:v>31.201388888888889</c:v>
                </c:pt>
                <c:pt idx="4494">
                  <c:v>31.208333333333332</c:v>
                </c:pt>
                <c:pt idx="4495">
                  <c:v>31.215277777777775</c:v>
                </c:pt>
                <c:pt idx="4496">
                  <c:v>31.222222222222225</c:v>
                </c:pt>
                <c:pt idx="4497">
                  <c:v>31.229166666666668</c:v>
                </c:pt>
                <c:pt idx="4498">
                  <c:v>31.236111111111111</c:v>
                </c:pt>
                <c:pt idx="4499">
                  <c:v>31.243055555555557</c:v>
                </c:pt>
                <c:pt idx="4500">
                  <c:v>31.25</c:v>
                </c:pt>
                <c:pt idx="4501">
                  <c:v>31.256944444444443</c:v>
                </c:pt>
                <c:pt idx="4502">
                  <c:v>31.263888888888889</c:v>
                </c:pt>
                <c:pt idx="4503">
                  <c:v>31.270833333333332</c:v>
                </c:pt>
                <c:pt idx="4504">
                  <c:v>31.277777777777775</c:v>
                </c:pt>
                <c:pt idx="4505">
                  <c:v>31.284722222222225</c:v>
                </c:pt>
                <c:pt idx="4506">
                  <c:v>31.291666666666668</c:v>
                </c:pt>
                <c:pt idx="4507">
                  <c:v>31.298611111111111</c:v>
                </c:pt>
                <c:pt idx="4508">
                  <c:v>31.305555555555557</c:v>
                </c:pt>
                <c:pt idx="4509">
                  <c:v>31.3125</c:v>
                </c:pt>
                <c:pt idx="4510">
                  <c:v>31.319444444444443</c:v>
                </c:pt>
                <c:pt idx="4511">
                  <c:v>31.326388888888889</c:v>
                </c:pt>
                <c:pt idx="4512">
                  <c:v>31.333333333333332</c:v>
                </c:pt>
                <c:pt idx="4513">
                  <c:v>31.340277777777775</c:v>
                </c:pt>
                <c:pt idx="4514">
                  <c:v>31.347222222222225</c:v>
                </c:pt>
                <c:pt idx="4515">
                  <c:v>31.354166666666668</c:v>
                </c:pt>
                <c:pt idx="4516">
                  <c:v>31.361111111111111</c:v>
                </c:pt>
                <c:pt idx="4517">
                  <c:v>31.368055555555557</c:v>
                </c:pt>
                <c:pt idx="4518">
                  <c:v>31.375</c:v>
                </c:pt>
                <c:pt idx="4519">
                  <c:v>31.381944444444443</c:v>
                </c:pt>
                <c:pt idx="4520">
                  <c:v>31.388888888888889</c:v>
                </c:pt>
                <c:pt idx="4521">
                  <c:v>31.395833333333332</c:v>
                </c:pt>
                <c:pt idx="4522">
                  <c:v>31.402777777777775</c:v>
                </c:pt>
                <c:pt idx="4523">
                  <c:v>31.409722222222225</c:v>
                </c:pt>
                <c:pt idx="4524">
                  <c:v>31.416666666666668</c:v>
                </c:pt>
                <c:pt idx="4525">
                  <c:v>31.423611111111111</c:v>
                </c:pt>
                <c:pt idx="4526">
                  <c:v>31.430555555555557</c:v>
                </c:pt>
                <c:pt idx="4527">
                  <c:v>31.4375</c:v>
                </c:pt>
                <c:pt idx="4528">
                  <c:v>31.444444444444443</c:v>
                </c:pt>
                <c:pt idx="4529">
                  <c:v>31.451388888888889</c:v>
                </c:pt>
                <c:pt idx="4530">
                  <c:v>31.458333333333332</c:v>
                </c:pt>
                <c:pt idx="4531">
                  <c:v>31.465277777777775</c:v>
                </c:pt>
                <c:pt idx="4532">
                  <c:v>31.472222222222225</c:v>
                </c:pt>
                <c:pt idx="4533">
                  <c:v>31.479166666666668</c:v>
                </c:pt>
                <c:pt idx="4534">
                  <c:v>31.486111111111111</c:v>
                </c:pt>
                <c:pt idx="4535">
                  <c:v>31.493055555555557</c:v>
                </c:pt>
                <c:pt idx="4536">
                  <c:v>31.5</c:v>
                </c:pt>
                <c:pt idx="4537">
                  <c:v>31.506944444444443</c:v>
                </c:pt>
                <c:pt idx="4538">
                  <c:v>31.513888888888889</c:v>
                </c:pt>
                <c:pt idx="4539">
                  <c:v>31.520833333333332</c:v>
                </c:pt>
                <c:pt idx="4540">
                  <c:v>31.527777777777775</c:v>
                </c:pt>
                <c:pt idx="4541">
                  <c:v>31.534722222222225</c:v>
                </c:pt>
                <c:pt idx="4542">
                  <c:v>31.541666666666668</c:v>
                </c:pt>
                <c:pt idx="4543">
                  <c:v>31.548611111111111</c:v>
                </c:pt>
                <c:pt idx="4544">
                  <c:v>31.555555555555557</c:v>
                </c:pt>
                <c:pt idx="4545">
                  <c:v>31.5625</c:v>
                </c:pt>
                <c:pt idx="4546">
                  <c:v>31.569444444444443</c:v>
                </c:pt>
                <c:pt idx="4547">
                  <c:v>31.576388888888889</c:v>
                </c:pt>
                <c:pt idx="4548">
                  <c:v>31.583333333333332</c:v>
                </c:pt>
                <c:pt idx="4549">
                  <c:v>31.590277777777775</c:v>
                </c:pt>
                <c:pt idx="4550">
                  <c:v>31.597222222222225</c:v>
                </c:pt>
                <c:pt idx="4551">
                  <c:v>31.604166666666668</c:v>
                </c:pt>
                <c:pt idx="4552">
                  <c:v>31.611111111111111</c:v>
                </c:pt>
                <c:pt idx="4553">
                  <c:v>31.618055555555557</c:v>
                </c:pt>
                <c:pt idx="4554">
                  <c:v>31.625</c:v>
                </c:pt>
                <c:pt idx="4555">
                  <c:v>31.631944444444443</c:v>
                </c:pt>
                <c:pt idx="4556">
                  <c:v>31.638888888888889</c:v>
                </c:pt>
                <c:pt idx="4557">
                  <c:v>31.645833333333332</c:v>
                </c:pt>
                <c:pt idx="4558">
                  <c:v>31.652777777777775</c:v>
                </c:pt>
                <c:pt idx="4559">
                  <c:v>31.659722222222225</c:v>
                </c:pt>
                <c:pt idx="4560">
                  <c:v>31.666666666666668</c:v>
                </c:pt>
                <c:pt idx="4561">
                  <c:v>31.673611111111111</c:v>
                </c:pt>
                <c:pt idx="4562">
                  <c:v>31.680555555555557</c:v>
                </c:pt>
                <c:pt idx="4563">
                  <c:v>31.6875</c:v>
                </c:pt>
                <c:pt idx="4564">
                  <c:v>31.694444444444443</c:v>
                </c:pt>
                <c:pt idx="4565">
                  <c:v>31.701388888888889</c:v>
                </c:pt>
                <c:pt idx="4566">
                  <c:v>31.708333333333332</c:v>
                </c:pt>
                <c:pt idx="4567">
                  <c:v>31.715277777777775</c:v>
                </c:pt>
                <c:pt idx="4568">
                  <c:v>31.722222222222225</c:v>
                </c:pt>
                <c:pt idx="4569">
                  <c:v>31.729166666666668</c:v>
                </c:pt>
                <c:pt idx="4570">
                  <c:v>31.736111111111111</c:v>
                </c:pt>
                <c:pt idx="4571">
                  <c:v>31.743055555555557</c:v>
                </c:pt>
                <c:pt idx="4572">
                  <c:v>31.75</c:v>
                </c:pt>
                <c:pt idx="4573">
                  <c:v>31.756944444444443</c:v>
                </c:pt>
                <c:pt idx="4574">
                  <c:v>31.763888888888889</c:v>
                </c:pt>
                <c:pt idx="4575">
                  <c:v>31.770833333333332</c:v>
                </c:pt>
                <c:pt idx="4576">
                  <c:v>31.777777777777775</c:v>
                </c:pt>
                <c:pt idx="4577">
                  <c:v>31.784722222222225</c:v>
                </c:pt>
                <c:pt idx="4578">
                  <c:v>31.791666666666668</c:v>
                </c:pt>
                <c:pt idx="4579">
                  <c:v>31.798611111111111</c:v>
                </c:pt>
                <c:pt idx="4580">
                  <c:v>31.805555555555557</c:v>
                </c:pt>
                <c:pt idx="4581">
                  <c:v>31.8125</c:v>
                </c:pt>
                <c:pt idx="4582">
                  <c:v>31.819444444444443</c:v>
                </c:pt>
                <c:pt idx="4583">
                  <c:v>31.826388888888889</c:v>
                </c:pt>
                <c:pt idx="4584">
                  <c:v>31.833333333333332</c:v>
                </c:pt>
                <c:pt idx="4585">
                  <c:v>31.840277777777775</c:v>
                </c:pt>
                <c:pt idx="4586">
                  <c:v>31.847222222222225</c:v>
                </c:pt>
                <c:pt idx="4587">
                  <c:v>31.854166666666668</c:v>
                </c:pt>
                <c:pt idx="4588">
                  <c:v>31.861111111111111</c:v>
                </c:pt>
                <c:pt idx="4589">
                  <c:v>31.868055555555557</c:v>
                </c:pt>
                <c:pt idx="4590">
                  <c:v>31.875</c:v>
                </c:pt>
                <c:pt idx="4591">
                  <c:v>31.881944444444443</c:v>
                </c:pt>
                <c:pt idx="4592">
                  <c:v>31.888888888888889</c:v>
                </c:pt>
                <c:pt idx="4593">
                  <c:v>31.895833333333332</c:v>
                </c:pt>
                <c:pt idx="4594">
                  <c:v>31.902777777777775</c:v>
                </c:pt>
                <c:pt idx="4595">
                  <c:v>31.909722222222225</c:v>
                </c:pt>
                <c:pt idx="4596">
                  <c:v>31.916666666666668</c:v>
                </c:pt>
                <c:pt idx="4597">
                  <c:v>31.923611111111111</c:v>
                </c:pt>
                <c:pt idx="4598">
                  <c:v>31.930555555555557</c:v>
                </c:pt>
                <c:pt idx="4599">
                  <c:v>31.9375</c:v>
                </c:pt>
                <c:pt idx="4600">
                  <c:v>31.944444444444443</c:v>
                </c:pt>
                <c:pt idx="4601">
                  <c:v>31.951388888888889</c:v>
                </c:pt>
                <c:pt idx="4602">
                  <c:v>31.958333333333332</c:v>
                </c:pt>
                <c:pt idx="4603">
                  <c:v>31.965277777777775</c:v>
                </c:pt>
                <c:pt idx="4604">
                  <c:v>31.972222222222225</c:v>
                </c:pt>
                <c:pt idx="4605">
                  <c:v>31.979166666666668</c:v>
                </c:pt>
                <c:pt idx="4606">
                  <c:v>31.986111111111111</c:v>
                </c:pt>
                <c:pt idx="4607">
                  <c:v>31.993055555555557</c:v>
                </c:pt>
                <c:pt idx="4608">
                  <c:v>32</c:v>
                </c:pt>
                <c:pt idx="4609">
                  <c:v>32.006944444444443</c:v>
                </c:pt>
                <c:pt idx="4610">
                  <c:v>32.013888888888893</c:v>
                </c:pt>
                <c:pt idx="4611">
                  <c:v>32.020833333333336</c:v>
                </c:pt>
                <c:pt idx="4612">
                  <c:v>32.027777777777779</c:v>
                </c:pt>
                <c:pt idx="4613">
                  <c:v>32.034722222222221</c:v>
                </c:pt>
                <c:pt idx="4614">
                  <c:v>32.041666666666664</c:v>
                </c:pt>
                <c:pt idx="4615">
                  <c:v>32.048611111111107</c:v>
                </c:pt>
                <c:pt idx="4616">
                  <c:v>32.055555555555557</c:v>
                </c:pt>
                <c:pt idx="4617">
                  <c:v>32.0625</c:v>
                </c:pt>
                <c:pt idx="4618">
                  <c:v>32.069444444444443</c:v>
                </c:pt>
                <c:pt idx="4619">
                  <c:v>32.076388888888893</c:v>
                </c:pt>
                <c:pt idx="4620">
                  <c:v>32.083333333333336</c:v>
                </c:pt>
                <c:pt idx="4621">
                  <c:v>32.090277777777779</c:v>
                </c:pt>
                <c:pt idx="4622">
                  <c:v>32.097222222222221</c:v>
                </c:pt>
                <c:pt idx="4623">
                  <c:v>32.104166666666664</c:v>
                </c:pt>
                <c:pt idx="4624">
                  <c:v>32.111111111111107</c:v>
                </c:pt>
                <c:pt idx="4625">
                  <c:v>32.118055555555557</c:v>
                </c:pt>
                <c:pt idx="4626">
                  <c:v>32.125</c:v>
                </c:pt>
                <c:pt idx="4627">
                  <c:v>32.131944444444443</c:v>
                </c:pt>
                <c:pt idx="4628">
                  <c:v>32.138888888888893</c:v>
                </c:pt>
                <c:pt idx="4629">
                  <c:v>32.145833333333336</c:v>
                </c:pt>
                <c:pt idx="4630">
                  <c:v>32.152777777777779</c:v>
                </c:pt>
                <c:pt idx="4631">
                  <c:v>32.159722222222221</c:v>
                </c:pt>
                <c:pt idx="4632">
                  <c:v>32.166666666666664</c:v>
                </c:pt>
                <c:pt idx="4633">
                  <c:v>32.173611111111107</c:v>
                </c:pt>
                <c:pt idx="4634">
                  <c:v>32.180555555555557</c:v>
                </c:pt>
                <c:pt idx="4635">
                  <c:v>32.1875</c:v>
                </c:pt>
                <c:pt idx="4636">
                  <c:v>32.194444444444443</c:v>
                </c:pt>
                <c:pt idx="4637">
                  <c:v>32.201388888888893</c:v>
                </c:pt>
                <c:pt idx="4638">
                  <c:v>32.208333333333336</c:v>
                </c:pt>
                <c:pt idx="4639">
                  <c:v>32.215277777777779</c:v>
                </c:pt>
                <c:pt idx="4640">
                  <c:v>32.222222222222221</c:v>
                </c:pt>
                <c:pt idx="4641">
                  <c:v>32.229166666666664</c:v>
                </c:pt>
                <c:pt idx="4642">
                  <c:v>32.236111111111107</c:v>
                </c:pt>
                <c:pt idx="4643">
                  <c:v>32.243055555555557</c:v>
                </c:pt>
                <c:pt idx="4644">
                  <c:v>32.25</c:v>
                </c:pt>
                <c:pt idx="4645">
                  <c:v>32.256944444444443</c:v>
                </c:pt>
                <c:pt idx="4646">
                  <c:v>32.263888888888893</c:v>
                </c:pt>
                <c:pt idx="4647">
                  <c:v>32.270833333333336</c:v>
                </c:pt>
                <c:pt idx="4648">
                  <c:v>32.277777777777779</c:v>
                </c:pt>
                <c:pt idx="4649">
                  <c:v>32.284722222222221</c:v>
                </c:pt>
                <c:pt idx="4650">
                  <c:v>32.291666666666664</c:v>
                </c:pt>
                <c:pt idx="4651">
                  <c:v>32.298611111111107</c:v>
                </c:pt>
                <c:pt idx="4652">
                  <c:v>32.305555555555557</c:v>
                </c:pt>
                <c:pt idx="4653">
                  <c:v>32.3125</c:v>
                </c:pt>
                <c:pt idx="4654">
                  <c:v>32.319444444444443</c:v>
                </c:pt>
                <c:pt idx="4655">
                  <c:v>32.326388888888893</c:v>
                </c:pt>
                <c:pt idx="4656">
                  <c:v>32.333333333333336</c:v>
                </c:pt>
                <c:pt idx="4657">
                  <c:v>32.340277777777779</c:v>
                </c:pt>
                <c:pt idx="4658">
                  <c:v>32.347222222222221</c:v>
                </c:pt>
                <c:pt idx="4659">
                  <c:v>32.354166666666664</c:v>
                </c:pt>
                <c:pt idx="4660">
                  <c:v>32.361111111111107</c:v>
                </c:pt>
                <c:pt idx="4661">
                  <c:v>32.368055555555557</c:v>
                </c:pt>
                <c:pt idx="4662">
                  <c:v>32.375</c:v>
                </c:pt>
                <c:pt idx="4663">
                  <c:v>32.381944444444443</c:v>
                </c:pt>
                <c:pt idx="4664">
                  <c:v>32.388888888888893</c:v>
                </c:pt>
                <c:pt idx="4665">
                  <c:v>32.395833333333336</c:v>
                </c:pt>
                <c:pt idx="4666">
                  <c:v>32.402777777777779</c:v>
                </c:pt>
                <c:pt idx="4667">
                  <c:v>32.409722222222221</c:v>
                </c:pt>
                <c:pt idx="4668">
                  <c:v>32.416666666666664</c:v>
                </c:pt>
                <c:pt idx="4669">
                  <c:v>32.423611111111107</c:v>
                </c:pt>
                <c:pt idx="4670">
                  <c:v>32.430555555555557</c:v>
                </c:pt>
                <c:pt idx="4671">
                  <c:v>32.4375</c:v>
                </c:pt>
                <c:pt idx="4672">
                  <c:v>32.444444444444443</c:v>
                </c:pt>
                <c:pt idx="4673">
                  <c:v>32.451388888888893</c:v>
                </c:pt>
                <c:pt idx="4674">
                  <c:v>32.458333333333336</c:v>
                </c:pt>
                <c:pt idx="4675">
                  <c:v>32.465277777777779</c:v>
                </c:pt>
                <c:pt idx="4676">
                  <c:v>32.472222222222221</c:v>
                </c:pt>
                <c:pt idx="4677">
                  <c:v>32.479166666666664</c:v>
                </c:pt>
                <c:pt idx="4678">
                  <c:v>32.486111111111107</c:v>
                </c:pt>
                <c:pt idx="4679">
                  <c:v>32.493055555555557</c:v>
                </c:pt>
                <c:pt idx="4680">
                  <c:v>32.5</c:v>
                </c:pt>
                <c:pt idx="4681">
                  <c:v>32.506944444444443</c:v>
                </c:pt>
                <c:pt idx="4682">
                  <c:v>32.513888888888893</c:v>
                </c:pt>
                <c:pt idx="4683">
                  <c:v>32.520833333333336</c:v>
                </c:pt>
                <c:pt idx="4684">
                  <c:v>32.527777777777779</c:v>
                </c:pt>
                <c:pt idx="4685">
                  <c:v>32.534722222222221</c:v>
                </c:pt>
                <c:pt idx="4686">
                  <c:v>32.541666666666664</c:v>
                </c:pt>
                <c:pt idx="4687">
                  <c:v>32.548611111111107</c:v>
                </c:pt>
                <c:pt idx="4688">
                  <c:v>32.555555555555557</c:v>
                </c:pt>
                <c:pt idx="4689">
                  <c:v>32.5625</c:v>
                </c:pt>
                <c:pt idx="4690">
                  <c:v>32.569444444444443</c:v>
                </c:pt>
                <c:pt idx="4691">
                  <c:v>32.576388888888893</c:v>
                </c:pt>
                <c:pt idx="4692">
                  <c:v>32.583333333333336</c:v>
                </c:pt>
                <c:pt idx="4693">
                  <c:v>32.590277777777779</c:v>
                </c:pt>
                <c:pt idx="4694">
                  <c:v>32.597222222222221</c:v>
                </c:pt>
                <c:pt idx="4695">
                  <c:v>32.604166666666664</c:v>
                </c:pt>
                <c:pt idx="4696">
                  <c:v>32.611111111111107</c:v>
                </c:pt>
                <c:pt idx="4697">
                  <c:v>32.618055555555557</c:v>
                </c:pt>
                <c:pt idx="4698">
                  <c:v>32.625</c:v>
                </c:pt>
                <c:pt idx="4699">
                  <c:v>32.631944444444443</c:v>
                </c:pt>
                <c:pt idx="4700">
                  <c:v>32.638888888888893</c:v>
                </c:pt>
                <c:pt idx="4701">
                  <c:v>32.645833333333336</c:v>
                </c:pt>
                <c:pt idx="4702">
                  <c:v>32.652777777777779</c:v>
                </c:pt>
                <c:pt idx="4703">
                  <c:v>32.659722222222221</c:v>
                </c:pt>
                <c:pt idx="4704">
                  <c:v>32.666666666666664</c:v>
                </c:pt>
                <c:pt idx="4705">
                  <c:v>32.673611111111107</c:v>
                </c:pt>
                <c:pt idx="4706">
                  <c:v>32.680555555555557</c:v>
                </c:pt>
                <c:pt idx="4707">
                  <c:v>32.6875</c:v>
                </c:pt>
                <c:pt idx="4708">
                  <c:v>32.694444444444443</c:v>
                </c:pt>
                <c:pt idx="4709">
                  <c:v>32.701388888888893</c:v>
                </c:pt>
                <c:pt idx="4710">
                  <c:v>32.708333333333336</c:v>
                </c:pt>
                <c:pt idx="4711">
                  <c:v>32.715277777777779</c:v>
                </c:pt>
                <c:pt idx="4712">
                  <c:v>32.722222222222221</c:v>
                </c:pt>
                <c:pt idx="4713">
                  <c:v>32.729166666666664</c:v>
                </c:pt>
                <c:pt idx="4714">
                  <c:v>32.736111111111107</c:v>
                </c:pt>
                <c:pt idx="4715">
                  <c:v>32.743055555555557</c:v>
                </c:pt>
                <c:pt idx="4716">
                  <c:v>32.75</c:v>
                </c:pt>
                <c:pt idx="4717">
                  <c:v>32.756944444444443</c:v>
                </c:pt>
                <c:pt idx="4718">
                  <c:v>32.763888888888893</c:v>
                </c:pt>
                <c:pt idx="4719">
                  <c:v>32.770833333333336</c:v>
                </c:pt>
                <c:pt idx="4720">
                  <c:v>32.777777777777779</c:v>
                </c:pt>
                <c:pt idx="4721">
                  <c:v>32.784722222222221</c:v>
                </c:pt>
                <c:pt idx="4722">
                  <c:v>32.791666666666664</c:v>
                </c:pt>
                <c:pt idx="4723">
                  <c:v>32.798611111111107</c:v>
                </c:pt>
                <c:pt idx="4724">
                  <c:v>32.805555555555557</c:v>
                </c:pt>
                <c:pt idx="4725">
                  <c:v>32.8125</c:v>
                </c:pt>
                <c:pt idx="4726">
                  <c:v>32.819444444444443</c:v>
                </c:pt>
                <c:pt idx="4727">
                  <c:v>32.826388888888893</c:v>
                </c:pt>
                <c:pt idx="4728">
                  <c:v>32.833333333333336</c:v>
                </c:pt>
                <c:pt idx="4729">
                  <c:v>32.840277777777779</c:v>
                </c:pt>
                <c:pt idx="4730">
                  <c:v>32.847222222222221</c:v>
                </c:pt>
                <c:pt idx="4731">
                  <c:v>32.854166666666664</c:v>
                </c:pt>
                <c:pt idx="4732">
                  <c:v>32.861111111111107</c:v>
                </c:pt>
                <c:pt idx="4733">
                  <c:v>32.868055555555557</c:v>
                </c:pt>
                <c:pt idx="4734">
                  <c:v>32.875</c:v>
                </c:pt>
                <c:pt idx="4735">
                  <c:v>32.881944444444443</c:v>
                </c:pt>
                <c:pt idx="4736">
                  <c:v>32.888888888888893</c:v>
                </c:pt>
                <c:pt idx="4737">
                  <c:v>32.895833333333336</c:v>
                </c:pt>
                <c:pt idx="4738">
                  <c:v>32.902777777777779</c:v>
                </c:pt>
                <c:pt idx="4739">
                  <c:v>32.909722222222221</c:v>
                </c:pt>
                <c:pt idx="4740">
                  <c:v>32.916666666666664</c:v>
                </c:pt>
                <c:pt idx="4741">
                  <c:v>32.923611111111107</c:v>
                </c:pt>
                <c:pt idx="4742">
                  <c:v>32.930555555555557</c:v>
                </c:pt>
                <c:pt idx="4743">
                  <c:v>32.9375</c:v>
                </c:pt>
                <c:pt idx="4744">
                  <c:v>32.944444444444443</c:v>
                </c:pt>
                <c:pt idx="4745">
                  <c:v>32.951388888888893</c:v>
                </c:pt>
                <c:pt idx="4746">
                  <c:v>32.958333333333336</c:v>
                </c:pt>
                <c:pt idx="4747">
                  <c:v>32.965277777777779</c:v>
                </c:pt>
                <c:pt idx="4748">
                  <c:v>32.972222222222221</c:v>
                </c:pt>
                <c:pt idx="4749">
                  <c:v>32.979166666666664</c:v>
                </c:pt>
                <c:pt idx="4750">
                  <c:v>32.986111111111107</c:v>
                </c:pt>
                <c:pt idx="4751">
                  <c:v>32.993055555555557</c:v>
                </c:pt>
                <c:pt idx="4752">
                  <c:v>33</c:v>
                </c:pt>
                <c:pt idx="4753">
                  <c:v>33.006944444444443</c:v>
                </c:pt>
                <c:pt idx="4754">
                  <c:v>33.013888888888893</c:v>
                </c:pt>
                <c:pt idx="4755">
                  <c:v>33.020833333333336</c:v>
                </c:pt>
                <c:pt idx="4756">
                  <c:v>33.027777777777779</c:v>
                </c:pt>
                <c:pt idx="4757">
                  <c:v>33.034722222222221</c:v>
                </c:pt>
                <c:pt idx="4758">
                  <c:v>33.041666666666664</c:v>
                </c:pt>
                <c:pt idx="4759">
                  <c:v>33.048611111111107</c:v>
                </c:pt>
                <c:pt idx="4760">
                  <c:v>33.055555555555557</c:v>
                </c:pt>
                <c:pt idx="4761">
                  <c:v>33.0625</c:v>
                </c:pt>
                <c:pt idx="4762">
                  <c:v>33.069444444444443</c:v>
                </c:pt>
                <c:pt idx="4763">
                  <c:v>33.076388888888893</c:v>
                </c:pt>
                <c:pt idx="4764">
                  <c:v>33.083333333333336</c:v>
                </c:pt>
                <c:pt idx="4765">
                  <c:v>33.090277777777779</c:v>
                </c:pt>
                <c:pt idx="4766">
                  <c:v>33.097222222222221</c:v>
                </c:pt>
                <c:pt idx="4767">
                  <c:v>33.104166666666664</c:v>
                </c:pt>
                <c:pt idx="4768">
                  <c:v>33.111111111111107</c:v>
                </c:pt>
                <c:pt idx="4769">
                  <c:v>33.118055555555557</c:v>
                </c:pt>
                <c:pt idx="4770">
                  <c:v>33.125</c:v>
                </c:pt>
                <c:pt idx="4771">
                  <c:v>33.131944444444443</c:v>
                </c:pt>
                <c:pt idx="4772">
                  <c:v>33.138888888888893</c:v>
                </c:pt>
                <c:pt idx="4773">
                  <c:v>33.145833333333336</c:v>
                </c:pt>
                <c:pt idx="4774">
                  <c:v>33.152777777777779</c:v>
                </c:pt>
                <c:pt idx="4775">
                  <c:v>33.159722222222221</c:v>
                </c:pt>
                <c:pt idx="4776">
                  <c:v>33.166666666666664</c:v>
                </c:pt>
                <c:pt idx="4777">
                  <c:v>33.173611111111107</c:v>
                </c:pt>
                <c:pt idx="4778">
                  <c:v>33.180555555555557</c:v>
                </c:pt>
                <c:pt idx="4779">
                  <c:v>33.1875</c:v>
                </c:pt>
                <c:pt idx="4780">
                  <c:v>33.194444444444443</c:v>
                </c:pt>
                <c:pt idx="4781">
                  <c:v>33.201388888888893</c:v>
                </c:pt>
                <c:pt idx="4782">
                  <c:v>33.208333333333336</c:v>
                </c:pt>
                <c:pt idx="4783">
                  <c:v>33.215277777777779</c:v>
                </c:pt>
                <c:pt idx="4784">
                  <c:v>33.222222222222221</c:v>
                </c:pt>
                <c:pt idx="4785">
                  <c:v>33.229166666666664</c:v>
                </c:pt>
                <c:pt idx="4786">
                  <c:v>33.236111111111107</c:v>
                </c:pt>
                <c:pt idx="4787">
                  <c:v>33.243055555555557</c:v>
                </c:pt>
                <c:pt idx="4788">
                  <c:v>33.25</c:v>
                </c:pt>
                <c:pt idx="4789">
                  <c:v>33.256944444444443</c:v>
                </c:pt>
                <c:pt idx="4790">
                  <c:v>33.263888888888893</c:v>
                </c:pt>
                <c:pt idx="4791">
                  <c:v>33.270833333333336</c:v>
                </c:pt>
                <c:pt idx="4792">
                  <c:v>33.277777777777779</c:v>
                </c:pt>
                <c:pt idx="4793">
                  <c:v>33.284722222222221</c:v>
                </c:pt>
                <c:pt idx="4794">
                  <c:v>33.291666666666664</c:v>
                </c:pt>
                <c:pt idx="4795">
                  <c:v>33.298611111111107</c:v>
                </c:pt>
                <c:pt idx="4796">
                  <c:v>33.305555555555557</c:v>
                </c:pt>
                <c:pt idx="4797">
                  <c:v>33.3125</c:v>
                </c:pt>
                <c:pt idx="4798">
                  <c:v>33.319444444444443</c:v>
                </c:pt>
                <c:pt idx="4799">
                  <c:v>33.326388888888893</c:v>
                </c:pt>
                <c:pt idx="4800">
                  <c:v>33.333333333333336</c:v>
                </c:pt>
                <c:pt idx="4801">
                  <c:v>33.340277777777779</c:v>
                </c:pt>
                <c:pt idx="4802">
                  <c:v>33.347222222222221</c:v>
                </c:pt>
                <c:pt idx="4803">
                  <c:v>33.354166666666664</c:v>
                </c:pt>
                <c:pt idx="4804">
                  <c:v>33.361111111111107</c:v>
                </c:pt>
                <c:pt idx="4805">
                  <c:v>33.368055555555557</c:v>
                </c:pt>
                <c:pt idx="4806">
                  <c:v>33.375</c:v>
                </c:pt>
                <c:pt idx="4807">
                  <c:v>33.381944444444443</c:v>
                </c:pt>
                <c:pt idx="4808">
                  <c:v>33.388888888888893</c:v>
                </c:pt>
                <c:pt idx="4809">
                  <c:v>33.395833333333336</c:v>
                </c:pt>
                <c:pt idx="4810">
                  <c:v>33.402777777777779</c:v>
                </c:pt>
                <c:pt idx="4811">
                  <c:v>33.409722222222221</c:v>
                </c:pt>
                <c:pt idx="4812">
                  <c:v>33.416666666666664</c:v>
                </c:pt>
                <c:pt idx="4813">
                  <c:v>33.423611111111107</c:v>
                </c:pt>
                <c:pt idx="4814">
                  <c:v>33.430555555555557</c:v>
                </c:pt>
                <c:pt idx="4815">
                  <c:v>33.4375</c:v>
                </c:pt>
                <c:pt idx="4816">
                  <c:v>33.444444444444443</c:v>
                </c:pt>
                <c:pt idx="4817">
                  <c:v>33.451388888888893</c:v>
                </c:pt>
                <c:pt idx="4818">
                  <c:v>33.458333333333336</c:v>
                </c:pt>
                <c:pt idx="4819">
                  <c:v>33.465277777777779</c:v>
                </c:pt>
                <c:pt idx="4820">
                  <c:v>33.472222222222221</c:v>
                </c:pt>
                <c:pt idx="4821">
                  <c:v>33.479166666666664</c:v>
                </c:pt>
                <c:pt idx="4822">
                  <c:v>33.486111111111107</c:v>
                </c:pt>
                <c:pt idx="4823">
                  <c:v>33.493055555555557</c:v>
                </c:pt>
                <c:pt idx="4824">
                  <c:v>33.5</c:v>
                </c:pt>
                <c:pt idx="4825">
                  <c:v>33.506944444444443</c:v>
                </c:pt>
                <c:pt idx="4826">
                  <c:v>33.513888888888893</c:v>
                </c:pt>
                <c:pt idx="4827">
                  <c:v>33.520833333333336</c:v>
                </c:pt>
                <c:pt idx="4828">
                  <c:v>33.527777777777779</c:v>
                </c:pt>
                <c:pt idx="4829">
                  <c:v>33.534722222222221</c:v>
                </c:pt>
                <c:pt idx="4830">
                  <c:v>33.541666666666664</c:v>
                </c:pt>
                <c:pt idx="4831">
                  <c:v>33.548611111111107</c:v>
                </c:pt>
                <c:pt idx="4832">
                  <c:v>33.555555555555557</c:v>
                </c:pt>
                <c:pt idx="4833">
                  <c:v>33.5625</c:v>
                </c:pt>
                <c:pt idx="4834">
                  <c:v>33.569444444444443</c:v>
                </c:pt>
                <c:pt idx="4835">
                  <c:v>33.576388888888893</c:v>
                </c:pt>
                <c:pt idx="4836">
                  <c:v>33.583333333333336</c:v>
                </c:pt>
                <c:pt idx="4837">
                  <c:v>33.590277777777779</c:v>
                </c:pt>
                <c:pt idx="4838">
                  <c:v>33.597222222222221</c:v>
                </c:pt>
                <c:pt idx="4839">
                  <c:v>33.604166666666664</c:v>
                </c:pt>
                <c:pt idx="4840">
                  <c:v>33.611111111111107</c:v>
                </c:pt>
                <c:pt idx="4841">
                  <c:v>33.618055555555557</c:v>
                </c:pt>
                <c:pt idx="4842">
                  <c:v>33.625</c:v>
                </c:pt>
                <c:pt idx="4843">
                  <c:v>33.631944444444443</c:v>
                </c:pt>
                <c:pt idx="4844">
                  <c:v>33.638888888888893</c:v>
                </c:pt>
                <c:pt idx="4845">
                  <c:v>33.645833333333336</c:v>
                </c:pt>
                <c:pt idx="4846">
                  <c:v>33.652777777777779</c:v>
                </c:pt>
                <c:pt idx="4847">
                  <c:v>33.659722222222221</c:v>
                </c:pt>
                <c:pt idx="4848">
                  <c:v>33.666666666666664</c:v>
                </c:pt>
                <c:pt idx="4849">
                  <c:v>33.673611111111107</c:v>
                </c:pt>
                <c:pt idx="4850">
                  <c:v>33.680555555555557</c:v>
                </c:pt>
                <c:pt idx="4851">
                  <c:v>33.6875</c:v>
                </c:pt>
                <c:pt idx="4852">
                  <c:v>33.694444444444443</c:v>
                </c:pt>
                <c:pt idx="4853">
                  <c:v>33.701388888888893</c:v>
                </c:pt>
                <c:pt idx="4854">
                  <c:v>33.708333333333336</c:v>
                </c:pt>
                <c:pt idx="4855">
                  <c:v>33.715277777777779</c:v>
                </c:pt>
                <c:pt idx="4856">
                  <c:v>33.722222222222221</c:v>
                </c:pt>
                <c:pt idx="4857">
                  <c:v>33.729166666666664</c:v>
                </c:pt>
                <c:pt idx="4858">
                  <c:v>33.736111111111107</c:v>
                </c:pt>
                <c:pt idx="4859">
                  <c:v>33.743055555555557</c:v>
                </c:pt>
                <c:pt idx="4860">
                  <c:v>33.75</c:v>
                </c:pt>
                <c:pt idx="4861">
                  <c:v>33.756944444444443</c:v>
                </c:pt>
                <c:pt idx="4862">
                  <c:v>33.763888888888893</c:v>
                </c:pt>
                <c:pt idx="4863">
                  <c:v>33.770833333333336</c:v>
                </c:pt>
                <c:pt idx="4864">
                  <c:v>33.777777777777779</c:v>
                </c:pt>
                <c:pt idx="4865">
                  <c:v>33.784722222222221</c:v>
                </c:pt>
                <c:pt idx="4866">
                  <c:v>33.791666666666664</c:v>
                </c:pt>
                <c:pt idx="4867">
                  <c:v>33.798611111111107</c:v>
                </c:pt>
                <c:pt idx="4868">
                  <c:v>33.805555555555557</c:v>
                </c:pt>
                <c:pt idx="4869">
                  <c:v>33.8125</c:v>
                </c:pt>
                <c:pt idx="4870">
                  <c:v>33.819444444444443</c:v>
                </c:pt>
                <c:pt idx="4871">
                  <c:v>33.826388888888893</c:v>
                </c:pt>
                <c:pt idx="4872">
                  <c:v>33.833333333333336</c:v>
                </c:pt>
                <c:pt idx="4873">
                  <c:v>33.840277777777779</c:v>
                </c:pt>
                <c:pt idx="4874">
                  <c:v>33.847222222222221</c:v>
                </c:pt>
                <c:pt idx="4875">
                  <c:v>33.854166666666664</c:v>
                </c:pt>
                <c:pt idx="4876">
                  <c:v>33.861111111111107</c:v>
                </c:pt>
                <c:pt idx="4877">
                  <c:v>33.868055555555557</c:v>
                </c:pt>
                <c:pt idx="4878">
                  <c:v>33.875</c:v>
                </c:pt>
                <c:pt idx="4879">
                  <c:v>33.881944444444443</c:v>
                </c:pt>
                <c:pt idx="4880">
                  <c:v>33.888888888888893</c:v>
                </c:pt>
                <c:pt idx="4881">
                  <c:v>33.895833333333336</c:v>
                </c:pt>
                <c:pt idx="4882">
                  <c:v>33.902777777777779</c:v>
                </c:pt>
                <c:pt idx="4883">
                  <c:v>33.909722222222221</c:v>
                </c:pt>
                <c:pt idx="4884">
                  <c:v>33.916666666666664</c:v>
                </c:pt>
                <c:pt idx="4885">
                  <c:v>33.923611111111107</c:v>
                </c:pt>
                <c:pt idx="4886">
                  <c:v>33.930555555555557</c:v>
                </c:pt>
                <c:pt idx="4887">
                  <c:v>33.9375</c:v>
                </c:pt>
                <c:pt idx="4888">
                  <c:v>33.944444444444443</c:v>
                </c:pt>
                <c:pt idx="4889">
                  <c:v>33.951388888888893</c:v>
                </c:pt>
                <c:pt idx="4890">
                  <c:v>33.958333333333336</c:v>
                </c:pt>
                <c:pt idx="4891">
                  <c:v>33.965277777777779</c:v>
                </c:pt>
                <c:pt idx="4892">
                  <c:v>33.972222222222221</c:v>
                </c:pt>
                <c:pt idx="4893">
                  <c:v>33.979166666666664</c:v>
                </c:pt>
                <c:pt idx="4894">
                  <c:v>33.986111111111107</c:v>
                </c:pt>
                <c:pt idx="4895">
                  <c:v>33.993055555555557</c:v>
                </c:pt>
                <c:pt idx="4896">
                  <c:v>34</c:v>
                </c:pt>
                <c:pt idx="4897">
                  <c:v>34.006944444444443</c:v>
                </c:pt>
                <c:pt idx="4898">
                  <c:v>34.013888888888893</c:v>
                </c:pt>
                <c:pt idx="4899">
                  <c:v>34.020833333333336</c:v>
                </c:pt>
                <c:pt idx="4900">
                  <c:v>34.027777777777779</c:v>
                </c:pt>
                <c:pt idx="4901">
                  <c:v>34.034722222222221</c:v>
                </c:pt>
                <c:pt idx="4902">
                  <c:v>34.041666666666664</c:v>
                </c:pt>
                <c:pt idx="4903">
                  <c:v>34.048611111111107</c:v>
                </c:pt>
                <c:pt idx="4904">
                  <c:v>34.055555555555557</c:v>
                </c:pt>
                <c:pt idx="4905">
                  <c:v>34.0625</c:v>
                </c:pt>
                <c:pt idx="4906">
                  <c:v>34.069444444444443</c:v>
                </c:pt>
                <c:pt idx="4907">
                  <c:v>34.076388888888893</c:v>
                </c:pt>
                <c:pt idx="4908">
                  <c:v>34.083333333333336</c:v>
                </c:pt>
                <c:pt idx="4909">
                  <c:v>34.090277777777779</c:v>
                </c:pt>
                <c:pt idx="4910">
                  <c:v>34.097222222222221</c:v>
                </c:pt>
                <c:pt idx="4911">
                  <c:v>34.104166666666664</c:v>
                </c:pt>
                <c:pt idx="4912">
                  <c:v>34.111111111111107</c:v>
                </c:pt>
                <c:pt idx="4913">
                  <c:v>34.118055555555557</c:v>
                </c:pt>
                <c:pt idx="4914">
                  <c:v>34.125</c:v>
                </c:pt>
                <c:pt idx="4915">
                  <c:v>34.131944444444443</c:v>
                </c:pt>
                <c:pt idx="4916">
                  <c:v>34.138888888888893</c:v>
                </c:pt>
                <c:pt idx="4917">
                  <c:v>34.145833333333336</c:v>
                </c:pt>
                <c:pt idx="4918">
                  <c:v>34.152777777777779</c:v>
                </c:pt>
                <c:pt idx="4919">
                  <c:v>34.159722222222221</c:v>
                </c:pt>
                <c:pt idx="4920">
                  <c:v>34.166666666666664</c:v>
                </c:pt>
                <c:pt idx="4921">
                  <c:v>34.173611111111107</c:v>
                </c:pt>
                <c:pt idx="4922">
                  <c:v>34.180555555555557</c:v>
                </c:pt>
                <c:pt idx="4923">
                  <c:v>34.1875</c:v>
                </c:pt>
                <c:pt idx="4924">
                  <c:v>34.194444444444443</c:v>
                </c:pt>
                <c:pt idx="4925">
                  <c:v>34.201388888888893</c:v>
                </c:pt>
                <c:pt idx="4926">
                  <c:v>34.208333333333336</c:v>
                </c:pt>
                <c:pt idx="4927">
                  <c:v>34.215277777777779</c:v>
                </c:pt>
                <c:pt idx="4928">
                  <c:v>34.222222222222221</c:v>
                </c:pt>
                <c:pt idx="4929">
                  <c:v>34.229166666666664</c:v>
                </c:pt>
                <c:pt idx="4930">
                  <c:v>34.236111111111107</c:v>
                </c:pt>
                <c:pt idx="4931">
                  <c:v>34.243055555555557</c:v>
                </c:pt>
                <c:pt idx="4932">
                  <c:v>34.25</c:v>
                </c:pt>
                <c:pt idx="4933">
                  <c:v>34.256944444444443</c:v>
                </c:pt>
                <c:pt idx="4934">
                  <c:v>34.263888888888893</c:v>
                </c:pt>
                <c:pt idx="4935">
                  <c:v>34.270833333333336</c:v>
                </c:pt>
                <c:pt idx="4936">
                  <c:v>34.277777777777779</c:v>
                </c:pt>
                <c:pt idx="4937">
                  <c:v>34.284722222222221</c:v>
                </c:pt>
                <c:pt idx="4938">
                  <c:v>34.291666666666664</c:v>
                </c:pt>
                <c:pt idx="4939">
                  <c:v>34.298611111111107</c:v>
                </c:pt>
                <c:pt idx="4940">
                  <c:v>34.305555555555557</c:v>
                </c:pt>
                <c:pt idx="4941">
                  <c:v>34.3125</c:v>
                </c:pt>
                <c:pt idx="4942">
                  <c:v>34.319444444444443</c:v>
                </c:pt>
                <c:pt idx="4943">
                  <c:v>34.326388888888893</c:v>
                </c:pt>
                <c:pt idx="4944">
                  <c:v>34.333333333333336</c:v>
                </c:pt>
                <c:pt idx="4945">
                  <c:v>34.340277777777779</c:v>
                </c:pt>
                <c:pt idx="4946">
                  <c:v>34.347222222222221</c:v>
                </c:pt>
                <c:pt idx="4947">
                  <c:v>34.354166666666664</c:v>
                </c:pt>
                <c:pt idx="4948">
                  <c:v>34.361111111111107</c:v>
                </c:pt>
                <c:pt idx="4949">
                  <c:v>34.368055555555557</c:v>
                </c:pt>
                <c:pt idx="4950">
                  <c:v>34.375</c:v>
                </c:pt>
                <c:pt idx="4951">
                  <c:v>34.381944444444443</c:v>
                </c:pt>
                <c:pt idx="4952">
                  <c:v>34.388888888888893</c:v>
                </c:pt>
                <c:pt idx="4953">
                  <c:v>34.395833333333336</c:v>
                </c:pt>
                <c:pt idx="4954">
                  <c:v>34.402777777777779</c:v>
                </c:pt>
                <c:pt idx="4955">
                  <c:v>34.409722222222221</c:v>
                </c:pt>
                <c:pt idx="4956">
                  <c:v>34.416666666666664</c:v>
                </c:pt>
                <c:pt idx="4957">
                  <c:v>34.423611111111107</c:v>
                </c:pt>
                <c:pt idx="4958">
                  <c:v>34.430555555555557</c:v>
                </c:pt>
                <c:pt idx="4959">
                  <c:v>34.4375</c:v>
                </c:pt>
                <c:pt idx="4960">
                  <c:v>34.444444444444443</c:v>
                </c:pt>
                <c:pt idx="4961">
                  <c:v>34.451388888888893</c:v>
                </c:pt>
                <c:pt idx="4962">
                  <c:v>34.458333333333336</c:v>
                </c:pt>
                <c:pt idx="4963">
                  <c:v>34.465277777777779</c:v>
                </c:pt>
                <c:pt idx="4964">
                  <c:v>34.472222222222221</c:v>
                </c:pt>
                <c:pt idx="4965">
                  <c:v>34.479166666666664</c:v>
                </c:pt>
                <c:pt idx="4966">
                  <c:v>34.486111111111107</c:v>
                </c:pt>
                <c:pt idx="4967">
                  <c:v>34.493055555555557</c:v>
                </c:pt>
                <c:pt idx="4968">
                  <c:v>34.5</c:v>
                </c:pt>
                <c:pt idx="4969">
                  <c:v>34.506944444444443</c:v>
                </c:pt>
                <c:pt idx="4970">
                  <c:v>34.513888888888893</c:v>
                </c:pt>
                <c:pt idx="4971">
                  <c:v>34.520833333333336</c:v>
                </c:pt>
                <c:pt idx="4972">
                  <c:v>34.527777777777779</c:v>
                </c:pt>
                <c:pt idx="4973">
                  <c:v>34.534722222222221</c:v>
                </c:pt>
                <c:pt idx="4974">
                  <c:v>34.541666666666664</c:v>
                </c:pt>
                <c:pt idx="4975">
                  <c:v>34.548611111111107</c:v>
                </c:pt>
                <c:pt idx="4976">
                  <c:v>34.555555555555557</c:v>
                </c:pt>
                <c:pt idx="4977">
                  <c:v>34.5625</c:v>
                </c:pt>
                <c:pt idx="4978">
                  <c:v>34.569444444444443</c:v>
                </c:pt>
                <c:pt idx="4979">
                  <c:v>34.576388888888893</c:v>
                </c:pt>
                <c:pt idx="4980">
                  <c:v>34.583333333333336</c:v>
                </c:pt>
                <c:pt idx="4981">
                  <c:v>34.590277777777779</c:v>
                </c:pt>
                <c:pt idx="4982">
                  <c:v>34.597222222222221</c:v>
                </c:pt>
                <c:pt idx="4983">
                  <c:v>34.604166666666664</c:v>
                </c:pt>
                <c:pt idx="4984">
                  <c:v>34.611111111111107</c:v>
                </c:pt>
                <c:pt idx="4985">
                  <c:v>34.618055555555557</c:v>
                </c:pt>
                <c:pt idx="4986">
                  <c:v>34.625</c:v>
                </c:pt>
                <c:pt idx="4987">
                  <c:v>34.631944444444443</c:v>
                </c:pt>
                <c:pt idx="4988">
                  <c:v>34.638888888888893</c:v>
                </c:pt>
                <c:pt idx="4989">
                  <c:v>34.645833333333336</c:v>
                </c:pt>
                <c:pt idx="4990">
                  <c:v>34.652777777777779</c:v>
                </c:pt>
                <c:pt idx="4991">
                  <c:v>34.659722222222221</c:v>
                </c:pt>
                <c:pt idx="4992">
                  <c:v>34.666666666666664</c:v>
                </c:pt>
                <c:pt idx="4993">
                  <c:v>34.673611111111107</c:v>
                </c:pt>
                <c:pt idx="4994">
                  <c:v>34.680555555555557</c:v>
                </c:pt>
                <c:pt idx="4995">
                  <c:v>34.6875</c:v>
                </c:pt>
                <c:pt idx="4996">
                  <c:v>34.694444444444443</c:v>
                </c:pt>
                <c:pt idx="4997">
                  <c:v>34.701388888888893</c:v>
                </c:pt>
                <c:pt idx="4998">
                  <c:v>34.708333333333336</c:v>
                </c:pt>
                <c:pt idx="4999">
                  <c:v>34.715277777777779</c:v>
                </c:pt>
                <c:pt idx="5000">
                  <c:v>34.722222222222221</c:v>
                </c:pt>
                <c:pt idx="5001">
                  <c:v>34.729166666666664</c:v>
                </c:pt>
                <c:pt idx="5002">
                  <c:v>34.736111111111107</c:v>
                </c:pt>
                <c:pt idx="5003">
                  <c:v>34.743055555555557</c:v>
                </c:pt>
                <c:pt idx="5004">
                  <c:v>34.75</c:v>
                </c:pt>
                <c:pt idx="5005">
                  <c:v>34.756944444444443</c:v>
                </c:pt>
                <c:pt idx="5006">
                  <c:v>34.763888888888893</c:v>
                </c:pt>
                <c:pt idx="5007">
                  <c:v>34.770833333333336</c:v>
                </c:pt>
                <c:pt idx="5008">
                  <c:v>34.777777777777779</c:v>
                </c:pt>
                <c:pt idx="5009">
                  <c:v>34.784722222222221</c:v>
                </c:pt>
                <c:pt idx="5010">
                  <c:v>34.791666666666664</c:v>
                </c:pt>
                <c:pt idx="5011">
                  <c:v>34.798611111111107</c:v>
                </c:pt>
                <c:pt idx="5012">
                  <c:v>34.805555555555557</c:v>
                </c:pt>
                <c:pt idx="5013">
                  <c:v>34.8125</c:v>
                </c:pt>
                <c:pt idx="5014">
                  <c:v>34.819444444444443</c:v>
                </c:pt>
                <c:pt idx="5015">
                  <c:v>34.826388888888893</c:v>
                </c:pt>
                <c:pt idx="5016">
                  <c:v>34.833333333333336</c:v>
                </c:pt>
                <c:pt idx="5017">
                  <c:v>34.840277777777779</c:v>
                </c:pt>
                <c:pt idx="5018">
                  <c:v>34.847222222222221</c:v>
                </c:pt>
                <c:pt idx="5019">
                  <c:v>34.854166666666664</c:v>
                </c:pt>
                <c:pt idx="5020">
                  <c:v>34.861111111111107</c:v>
                </c:pt>
                <c:pt idx="5021">
                  <c:v>34.868055555555557</c:v>
                </c:pt>
                <c:pt idx="5022">
                  <c:v>34.875</c:v>
                </c:pt>
                <c:pt idx="5023">
                  <c:v>34.881944444444443</c:v>
                </c:pt>
                <c:pt idx="5024">
                  <c:v>34.888888888888893</c:v>
                </c:pt>
                <c:pt idx="5025">
                  <c:v>34.895833333333336</c:v>
                </c:pt>
                <c:pt idx="5026">
                  <c:v>34.902777777777779</c:v>
                </c:pt>
                <c:pt idx="5027">
                  <c:v>34.909722222222221</c:v>
                </c:pt>
                <c:pt idx="5028">
                  <c:v>34.916666666666664</c:v>
                </c:pt>
                <c:pt idx="5029">
                  <c:v>34.923611111111107</c:v>
                </c:pt>
                <c:pt idx="5030">
                  <c:v>34.930555555555557</c:v>
                </c:pt>
                <c:pt idx="5031">
                  <c:v>34.9375</c:v>
                </c:pt>
                <c:pt idx="5032">
                  <c:v>34.944444444444443</c:v>
                </c:pt>
                <c:pt idx="5033">
                  <c:v>34.951388888888893</c:v>
                </c:pt>
                <c:pt idx="5034">
                  <c:v>34.958333333333336</c:v>
                </c:pt>
                <c:pt idx="5035">
                  <c:v>34.965277777777779</c:v>
                </c:pt>
                <c:pt idx="5036">
                  <c:v>34.972222222222221</c:v>
                </c:pt>
                <c:pt idx="5037">
                  <c:v>34.979166666666664</c:v>
                </c:pt>
                <c:pt idx="5038">
                  <c:v>34.986111111111107</c:v>
                </c:pt>
                <c:pt idx="5039">
                  <c:v>34.993055555555557</c:v>
                </c:pt>
                <c:pt idx="5040">
                  <c:v>35</c:v>
                </c:pt>
                <c:pt idx="5041">
                  <c:v>35.006944444444443</c:v>
                </c:pt>
                <c:pt idx="5042">
                  <c:v>35.013888888888893</c:v>
                </c:pt>
                <c:pt idx="5043">
                  <c:v>35.020833333333336</c:v>
                </c:pt>
                <c:pt idx="5044">
                  <c:v>35.027777777777779</c:v>
                </c:pt>
                <c:pt idx="5045">
                  <c:v>35.034722222222221</c:v>
                </c:pt>
                <c:pt idx="5046">
                  <c:v>35.041666666666664</c:v>
                </c:pt>
                <c:pt idx="5047">
                  <c:v>35.048611111111107</c:v>
                </c:pt>
                <c:pt idx="5048">
                  <c:v>35.055555555555557</c:v>
                </c:pt>
                <c:pt idx="5049">
                  <c:v>35.0625</c:v>
                </c:pt>
                <c:pt idx="5050">
                  <c:v>35.069444444444443</c:v>
                </c:pt>
                <c:pt idx="5051">
                  <c:v>35.076388888888893</c:v>
                </c:pt>
                <c:pt idx="5052">
                  <c:v>35.083333333333336</c:v>
                </c:pt>
                <c:pt idx="5053">
                  <c:v>35.090277777777779</c:v>
                </c:pt>
                <c:pt idx="5054">
                  <c:v>35.097222222222221</c:v>
                </c:pt>
                <c:pt idx="5055">
                  <c:v>35.104166666666664</c:v>
                </c:pt>
                <c:pt idx="5056">
                  <c:v>35.111111111111107</c:v>
                </c:pt>
                <c:pt idx="5057">
                  <c:v>35.118055555555557</c:v>
                </c:pt>
                <c:pt idx="5058">
                  <c:v>35.125</c:v>
                </c:pt>
                <c:pt idx="5059">
                  <c:v>35.131944444444443</c:v>
                </c:pt>
                <c:pt idx="5060">
                  <c:v>35.138888888888893</c:v>
                </c:pt>
                <c:pt idx="5061">
                  <c:v>35.145833333333336</c:v>
                </c:pt>
                <c:pt idx="5062">
                  <c:v>35.152777777777779</c:v>
                </c:pt>
                <c:pt idx="5063">
                  <c:v>35.159722222222221</c:v>
                </c:pt>
                <c:pt idx="5064">
                  <c:v>35.166666666666664</c:v>
                </c:pt>
                <c:pt idx="5065">
                  <c:v>35.173611111111107</c:v>
                </c:pt>
                <c:pt idx="5066">
                  <c:v>35.180555555555557</c:v>
                </c:pt>
                <c:pt idx="5067">
                  <c:v>35.1875</c:v>
                </c:pt>
                <c:pt idx="5068">
                  <c:v>35.194444444444443</c:v>
                </c:pt>
                <c:pt idx="5069">
                  <c:v>35.201388888888893</c:v>
                </c:pt>
                <c:pt idx="5070">
                  <c:v>35.208333333333336</c:v>
                </c:pt>
                <c:pt idx="5071">
                  <c:v>35.215277777777779</c:v>
                </c:pt>
                <c:pt idx="5072">
                  <c:v>35.222222222222221</c:v>
                </c:pt>
                <c:pt idx="5073">
                  <c:v>35.229166666666664</c:v>
                </c:pt>
                <c:pt idx="5074">
                  <c:v>35.236111111111107</c:v>
                </c:pt>
                <c:pt idx="5075">
                  <c:v>35.243055555555557</c:v>
                </c:pt>
                <c:pt idx="5076">
                  <c:v>35.25</c:v>
                </c:pt>
                <c:pt idx="5077">
                  <c:v>35.256944444444443</c:v>
                </c:pt>
                <c:pt idx="5078">
                  <c:v>35.263888888888893</c:v>
                </c:pt>
                <c:pt idx="5079">
                  <c:v>35.270833333333336</c:v>
                </c:pt>
                <c:pt idx="5080">
                  <c:v>35.277777777777779</c:v>
                </c:pt>
                <c:pt idx="5081">
                  <c:v>35.284722222222221</c:v>
                </c:pt>
                <c:pt idx="5082">
                  <c:v>35.291666666666664</c:v>
                </c:pt>
                <c:pt idx="5083">
                  <c:v>35.298611111111107</c:v>
                </c:pt>
                <c:pt idx="5084">
                  <c:v>35.305555555555557</c:v>
                </c:pt>
                <c:pt idx="5085">
                  <c:v>35.3125</c:v>
                </c:pt>
                <c:pt idx="5086">
                  <c:v>35.319444444444443</c:v>
                </c:pt>
                <c:pt idx="5087">
                  <c:v>35.326388888888893</c:v>
                </c:pt>
                <c:pt idx="5088">
                  <c:v>35.333333333333336</c:v>
                </c:pt>
                <c:pt idx="5089">
                  <c:v>35.340277777777779</c:v>
                </c:pt>
                <c:pt idx="5090">
                  <c:v>35.347222222222221</c:v>
                </c:pt>
                <c:pt idx="5091">
                  <c:v>35.354166666666664</c:v>
                </c:pt>
                <c:pt idx="5092">
                  <c:v>35.361111111111107</c:v>
                </c:pt>
                <c:pt idx="5093">
                  <c:v>35.368055555555557</c:v>
                </c:pt>
                <c:pt idx="5094">
                  <c:v>35.375</c:v>
                </c:pt>
                <c:pt idx="5095">
                  <c:v>35.381944444444443</c:v>
                </c:pt>
                <c:pt idx="5096">
                  <c:v>35.388888888888893</c:v>
                </c:pt>
                <c:pt idx="5097">
                  <c:v>35.395833333333336</c:v>
                </c:pt>
                <c:pt idx="5098">
                  <c:v>35.402777777777779</c:v>
                </c:pt>
                <c:pt idx="5099">
                  <c:v>35.409722222222221</c:v>
                </c:pt>
                <c:pt idx="5100">
                  <c:v>35.416666666666664</c:v>
                </c:pt>
                <c:pt idx="5101">
                  <c:v>35.423611111111107</c:v>
                </c:pt>
                <c:pt idx="5102">
                  <c:v>35.430555555555557</c:v>
                </c:pt>
                <c:pt idx="5103">
                  <c:v>35.4375</c:v>
                </c:pt>
                <c:pt idx="5104">
                  <c:v>35.444444444444443</c:v>
                </c:pt>
                <c:pt idx="5105">
                  <c:v>35.451388888888893</c:v>
                </c:pt>
                <c:pt idx="5106">
                  <c:v>35.458333333333336</c:v>
                </c:pt>
                <c:pt idx="5107">
                  <c:v>35.465277777777779</c:v>
                </c:pt>
                <c:pt idx="5108">
                  <c:v>35.472222222222221</c:v>
                </c:pt>
                <c:pt idx="5109">
                  <c:v>35.479166666666664</c:v>
                </c:pt>
                <c:pt idx="5110">
                  <c:v>35.486111111111107</c:v>
                </c:pt>
                <c:pt idx="5111">
                  <c:v>35.493055555555557</c:v>
                </c:pt>
                <c:pt idx="5112">
                  <c:v>35.5</c:v>
                </c:pt>
                <c:pt idx="5113">
                  <c:v>35.506944444444443</c:v>
                </c:pt>
                <c:pt idx="5114">
                  <c:v>35.513888888888893</c:v>
                </c:pt>
                <c:pt idx="5115">
                  <c:v>35.520833333333336</c:v>
                </c:pt>
                <c:pt idx="5116">
                  <c:v>35.527777777777779</c:v>
                </c:pt>
                <c:pt idx="5117">
                  <c:v>35.534722222222221</c:v>
                </c:pt>
                <c:pt idx="5118">
                  <c:v>35.541666666666664</c:v>
                </c:pt>
                <c:pt idx="5119">
                  <c:v>35.548611111111107</c:v>
                </c:pt>
                <c:pt idx="5120">
                  <c:v>35.555555555555557</c:v>
                </c:pt>
                <c:pt idx="5121">
                  <c:v>35.5625</c:v>
                </c:pt>
                <c:pt idx="5122">
                  <c:v>35.569444444444443</c:v>
                </c:pt>
                <c:pt idx="5123">
                  <c:v>35.576388888888893</c:v>
                </c:pt>
                <c:pt idx="5124">
                  <c:v>35.583333333333336</c:v>
                </c:pt>
                <c:pt idx="5125">
                  <c:v>35.590277777777779</c:v>
                </c:pt>
                <c:pt idx="5126">
                  <c:v>35.597222222222221</c:v>
                </c:pt>
                <c:pt idx="5127">
                  <c:v>35.604166666666664</c:v>
                </c:pt>
                <c:pt idx="5128">
                  <c:v>35.611111111111107</c:v>
                </c:pt>
                <c:pt idx="5129">
                  <c:v>35.618055555555557</c:v>
                </c:pt>
                <c:pt idx="5130">
                  <c:v>35.625</c:v>
                </c:pt>
                <c:pt idx="5131">
                  <c:v>35.631944444444443</c:v>
                </c:pt>
                <c:pt idx="5132">
                  <c:v>35.638888888888893</c:v>
                </c:pt>
                <c:pt idx="5133">
                  <c:v>35.645833333333336</c:v>
                </c:pt>
                <c:pt idx="5134">
                  <c:v>35.652777777777779</c:v>
                </c:pt>
                <c:pt idx="5135">
                  <c:v>35.659722222222221</c:v>
                </c:pt>
                <c:pt idx="5136">
                  <c:v>35.666666666666664</c:v>
                </c:pt>
                <c:pt idx="5137">
                  <c:v>35.673611111111107</c:v>
                </c:pt>
                <c:pt idx="5138">
                  <c:v>35.680555555555557</c:v>
                </c:pt>
                <c:pt idx="5139">
                  <c:v>35.6875</c:v>
                </c:pt>
                <c:pt idx="5140">
                  <c:v>35.694444444444443</c:v>
                </c:pt>
                <c:pt idx="5141">
                  <c:v>35.701388888888893</c:v>
                </c:pt>
                <c:pt idx="5142">
                  <c:v>35.708333333333336</c:v>
                </c:pt>
                <c:pt idx="5143">
                  <c:v>35.715277777777779</c:v>
                </c:pt>
                <c:pt idx="5144">
                  <c:v>35.722222222222221</c:v>
                </c:pt>
                <c:pt idx="5145">
                  <c:v>35.729166666666664</c:v>
                </c:pt>
                <c:pt idx="5146">
                  <c:v>35.736111111111107</c:v>
                </c:pt>
                <c:pt idx="5147">
                  <c:v>35.743055555555557</c:v>
                </c:pt>
                <c:pt idx="5148">
                  <c:v>35.75</c:v>
                </c:pt>
                <c:pt idx="5149">
                  <c:v>35.756944444444443</c:v>
                </c:pt>
                <c:pt idx="5150">
                  <c:v>35.763888888888893</c:v>
                </c:pt>
                <c:pt idx="5151">
                  <c:v>35.770833333333336</c:v>
                </c:pt>
                <c:pt idx="5152">
                  <c:v>35.777777777777779</c:v>
                </c:pt>
                <c:pt idx="5153">
                  <c:v>35.784722222222221</c:v>
                </c:pt>
                <c:pt idx="5154">
                  <c:v>35.791666666666664</c:v>
                </c:pt>
                <c:pt idx="5155">
                  <c:v>35.798611111111107</c:v>
                </c:pt>
                <c:pt idx="5156">
                  <c:v>35.805555555555557</c:v>
                </c:pt>
                <c:pt idx="5157">
                  <c:v>35.8125</c:v>
                </c:pt>
                <c:pt idx="5158">
                  <c:v>35.819444444444443</c:v>
                </c:pt>
                <c:pt idx="5159">
                  <c:v>35.826388888888893</c:v>
                </c:pt>
                <c:pt idx="5160">
                  <c:v>35.833333333333336</c:v>
                </c:pt>
                <c:pt idx="5161">
                  <c:v>35.840277777777779</c:v>
                </c:pt>
                <c:pt idx="5162">
                  <c:v>35.847222222222221</c:v>
                </c:pt>
                <c:pt idx="5163">
                  <c:v>35.854166666666664</c:v>
                </c:pt>
                <c:pt idx="5164">
                  <c:v>35.861111111111107</c:v>
                </c:pt>
                <c:pt idx="5165">
                  <c:v>35.868055555555557</c:v>
                </c:pt>
                <c:pt idx="5166">
                  <c:v>35.875</c:v>
                </c:pt>
                <c:pt idx="5167">
                  <c:v>35.881944444444443</c:v>
                </c:pt>
                <c:pt idx="5168">
                  <c:v>35.888888888888893</c:v>
                </c:pt>
                <c:pt idx="5169">
                  <c:v>35.895833333333336</c:v>
                </c:pt>
                <c:pt idx="5170">
                  <c:v>35.902777777777779</c:v>
                </c:pt>
                <c:pt idx="5171">
                  <c:v>35.909722222222221</c:v>
                </c:pt>
                <c:pt idx="5172">
                  <c:v>35.916666666666664</c:v>
                </c:pt>
                <c:pt idx="5173">
                  <c:v>35.923611111111107</c:v>
                </c:pt>
                <c:pt idx="5174">
                  <c:v>35.930555555555557</c:v>
                </c:pt>
                <c:pt idx="5175">
                  <c:v>35.9375</c:v>
                </c:pt>
                <c:pt idx="5176">
                  <c:v>35.944444444444443</c:v>
                </c:pt>
                <c:pt idx="5177">
                  <c:v>35.951388888888893</c:v>
                </c:pt>
                <c:pt idx="5178">
                  <c:v>35.958333333333336</c:v>
                </c:pt>
                <c:pt idx="5179">
                  <c:v>35.965277777777779</c:v>
                </c:pt>
                <c:pt idx="5180">
                  <c:v>35.972222222222221</c:v>
                </c:pt>
                <c:pt idx="5181">
                  <c:v>35.979166666666664</c:v>
                </c:pt>
                <c:pt idx="5182">
                  <c:v>35.986111111111107</c:v>
                </c:pt>
                <c:pt idx="5183">
                  <c:v>35.993055555555557</c:v>
                </c:pt>
                <c:pt idx="5184">
                  <c:v>36</c:v>
                </c:pt>
                <c:pt idx="5185">
                  <c:v>36.006944444444443</c:v>
                </c:pt>
                <c:pt idx="5186">
                  <c:v>36.013888888888893</c:v>
                </c:pt>
                <c:pt idx="5187">
                  <c:v>36.020833333333336</c:v>
                </c:pt>
                <c:pt idx="5188">
                  <c:v>36.027777777777779</c:v>
                </c:pt>
                <c:pt idx="5189">
                  <c:v>36.034722222222221</c:v>
                </c:pt>
                <c:pt idx="5190">
                  <c:v>36.041666666666664</c:v>
                </c:pt>
                <c:pt idx="5191">
                  <c:v>36.048611111111107</c:v>
                </c:pt>
                <c:pt idx="5192">
                  <c:v>36.055555555555557</c:v>
                </c:pt>
                <c:pt idx="5193">
                  <c:v>36.0625</c:v>
                </c:pt>
                <c:pt idx="5194">
                  <c:v>36.069444444444443</c:v>
                </c:pt>
                <c:pt idx="5195">
                  <c:v>36.076388888888893</c:v>
                </c:pt>
                <c:pt idx="5196">
                  <c:v>36.083333333333336</c:v>
                </c:pt>
                <c:pt idx="5197">
                  <c:v>36.090277777777779</c:v>
                </c:pt>
                <c:pt idx="5198">
                  <c:v>36.097222222222221</c:v>
                </c:pt>
                <c:pt idx="5199">
                  <c:v>36.104166666666664</c:v>
                </c:pt>
                <c:pt idx="5200">
                  <c:v>36.111111111111107</c:v>
                </c:pt>
                <c:pt idx="5201">
                  <c:v>36.118055555555557</c:v>
                </c:pt>
                <c:pt idx="5202">
                  <c:v>36.125</c:v>
                </c:pt>
                <c:pt idx="5203">
                  <c:v>36.131944444444443</c:v>
                </c:pt>
                <c:pt idx="5204">
                  <c:v>36.138888888888893</c:v>
                </c:pt>
                <c:pt idx="5205">
                  <c:v>36.145833333333336</c:v>
                </c:pt>
                <c:pt idx="5206">
                  <c:v>36.152777777777779</c:v>
                </c:pt>
                <c:pt idx="5207">
                  <c:v>36.159722222222221</c:v>
                </c:pt>
                <c:pt idx="5208">
                  <c:v>36.166666666666664</c:v>
                </c:pt>
                <c:pt idx="5209">
                  <c:v>36.173611111111107</c:v>
                </c:pt>
                <c:pt idx="5210">
                  <c:v>36.180555555555557</c:v>
                </c:pt>
                <c:pt idx="5211">
                  <c:v>36.1875</c:v>
                </c:pt>
                <c:pt idx="5212">
                  <c:v>36.194444444444443</c:v>
                </c:pt>
                <c:pt idx="5213">
                  <c:v>36.201388888888893</c:v>
                </c:pt>
                <c:pt idx="5214">
                  <c:v>36.208333333333336</c:v>
                </c:pt>
                <c:pt idx="5215">
                  <c:v>36.215277777777779</c:v>
                </c:pt>
                <c:pt idx="5216">
                  <c:v>36.222222222222221</c:v>
                </c:pt>
                <c:pt idx="5217">
                  <c:v>36.229166666666664</c:v>
                </c:pt>
                <c:pt idx="5218">
                  <c:v>36.236111111111107</c:v>
                </c:pt>
                <c:pt idx="5219">
                  <c:v>36.243055555555557</c:v>
                </c:pt>
                <c:pt idx="5220">
                  <c:v>36.25</c:v>
                </c:pt>
                <c:pt idx="5221">
                  <c:v>36.256944444444443</c:v>
                </c:pt>
                <c:pt idx="5222">
                  <c:v>36.263888888888893</c:v>
                </c:pt>
                <c:pt idx="5223">
                  <c:v>36.270833333333336</c:v>
                </c:pt>
                <c:pt idx="5224">
                  <c:v>36.277777777777779</c:v>
                </c:pt>
                <c:pt idx="5225">
                  <c:v>36.284722222222221</c:v>
                </c:pt>
                <c:pt idx="5226">
                  <c:v>36.291666666666664</c:v>
                </c:pt>
                <c:pt idx="5227">
                  <c:v>36.298611111111107</c:v>
                </c:pt>
                <c:pt idx="5228">
                  <c:v>36.305555555555557</c:v>
                </c:pt>
                <c:pt idx="5229">
                  <c:v>36.3125</c:v>
                </c:pt>
                <c:pt idx="5230">
                  <c:v>36.319444444444443</c:v>
                </c:pt>
                <c:pt idx="5231">
                  <c:v>36.326388888888893</c:v>
                </c:pt>
                <c:pt idx="5232">
                  <c:v>36.333333333333336</c:v>
                </c:pt>
                <c:pt idx="5233">
                  <c:v>36.340277777777779</c:v>
                </c:pt>
                <c:pt idx="5234">
                  <c:v>36.347222222222221</c:v>
                </c:pt>
                <c:pt idx="5235">
                  <c:v>36.354166666666664</c:v>
                </c:pt>
                <c:pt idx="5236">
                  <c:v>36.361111111111107</c:v>
                </c:pt>
                <c:pt idx="5237">
                  <c:v>36.368055555555557</c:v>
                </c:pt>
                <c:pt idx="5238">
                  <c:v>36.375</c:v>
                </c:pt>
                <c:pt idx="5239">
                  <c:v>36.381944444444443</c:v>
                </c:pt>
                <c:pt idx="5240">
                  <c:v>36.388888888888893</c:v>
                </c:pt>
                <c:pt idx="5241">
                  <c:v>36.395833333333336</c:v>
                </c:pt>
                <c:pt idx="5242">
                  <c:v>36.402777777777779</c:v>
                </c:pt>
                <c:pt idx="5243">
                  <c:v>36.409722222222221</c:v>
                </c:pt>
                <c:pt idx="5244">
                  <c:v>36.416666666666664</c:v>
                </c:pt>
                <c:pt idx="5245">
                  <c:v>36.423611111111107</c:v>
                </c:pt>
                <c:pt idx="5246">
                  <c:v>36.430555555555557</c:v>
                </c:pt>
                <c:pt idx="5247">
                  <c:v>36.4375</c:v>
                </c:pt>
                <c:pt idx="5248">
                  <c:v>36.444444444444443</c:v>
                </c:pt>
                <c:pt idx="5249">
                  <c:v>36.451388888888893</c:v>
                </c:pt>
                <c:pt idx="5250">
                  <c:v>36.458333333333336</c:v>
                </c:pt>
                <c:pt idx="5251">
                  <c:v>36.465277777777779</c:v>
                </c:pt>
                <c:pt idx="5252">
                  <c:v>36.472222222222221</c:v>
                </c:pt>
                <c:pt idx="5253">
                  <c:v>36.479166666666664</c:v>
                </c:pt>
                <c:pt idx="5254">
                  <c:v>36.486111111111107</c:v>
                </c:pt>
                <c:pt idx="5255">
                  <c:v>36.493055555555557</c:v>
                </c:pt>
                <c:pt idx="5256">
                  <c:v>36.5</c:v>
                </c:pt>
                <c:pt idx="5257">
                  <c:v>36.506944444444443</c:v>
                </c:pt>
                <c:pt idx="5258">
                  <c:v>36.513888888888893</c:v>
                </c:pt>
                <c:pt idx="5259">
                  <c:v>36.520833333333336</c:v>
                </c:pt>
                <c:pt idx="5260">
                  <c:v>36.527777777777779</c:v>
                </c:pt>
                <c:pt idx="5261">
                  <c:v>36.534722222222221</c:v>
                </c:pt>
                <c:pt idx="5262">
                  <c:v>36.541666666666664</c:v>
                </c:pt>
                <c:pt idx="5263">
                  <c:v>36.548611111111107</c:v>
                </c:pt>
                <c:pt idx="5264">
                  <c:v>36.555555555555557</c:v>
                </c:pt>
                <c:pt idx="5265">
                  <c:v>36.5625</c:v>
                </c:pt>
                <c:pt idx="5266">
                  <c:v>36.569444444444443</c:v>
                </c:pt>
                <c:pt idx="5267">
                  <c:v>36.576388888888893</c:v>
                </c:pt>
                <c:pt idx="5268">
                  <c:v>36.583333333333336</c:v>
                </c:pt>
                <c:pt idx="5269">
                  <c:v>36.590277777777779</c:v>
                </c:pt>
                <c:pt idx="5270">
                  <c:v>36.597222222222221</c:v>
                </c:pt>
                <c:pt idx="5271">
                  <c:v>36.604166666666664</c:v>
                </c:pt>
                <c:pt idx="5272">
                  <c:v>36.611111111111107</c:v>
                </c:pt>
                <c:pt idx="5273">
                  <c:v>36.618055555555557</c:v>
                </c:pt>
                <c:pt idx="5274">
                  <c:v>36.625</c:v>
                </c:pt>
                <c:pt idx="5275">
                  <c:v>36.631944444444443</c:v>
                </c:pt>
                <c:pt idx="5276">
                  <c:v>36.638888888888893</c:v>
                </c:pt>
                <c:pt idx="5277">
                  <c:v>36.645833333333336</c:v>
                </c:pt>
                <c:pt idx="5278">
                  <c:v>36.652777777777779</c:v>
                </c:pt>
                <c:pt idx="5279">
                  <c:v>36.659722222222221</c:v>
                </c:pt>
                <c:pt idx="5280">
                  <c:v>36.666666666666664</c:v>
                </c:pt>
                <c:pt idx="5281">
                  <c:v>36.673611111111107</c:v>
                </c:pt>
                <c:pt idx="5282">
                  <c:v>36.680555555555557</c:v>
                </c:pt>
                <c:pt idx="5283">
                  <c:v>36.6875</c:v>
                </c:pt>
                <c:pt idx="5284">
                  <c:v>36.694444444444443</c:v>
                </c:pt>
                <c:pt idx="5285">
                  <c:v>36.701388888888893</c:v>
                </c:pt>
                <c:pt idx="5286">
                  <c:v>36.708333333333336</c:v>
                </c:pt>
                <c:pt idx="5287">
                  <c:v>36.715277777777779</c:v>
                </c:pt>
                <c:pt idx="5288">
                  <c:v>36.722222222222221</c:v>
                </c:pt>
                <c:pt idx="5289">
                  <c:v>36.729166666666664</c:v>
                </c:pt>
                <c:pt idx="5290">
                  <c:v>36.736111111111107</c:v>
                </c:pt>
                <c:pt idx="5291">
                  <c:v>36.743055555555557</c:v>
                </c:pt>
                <c:pt idx="5292">
                  <c:v>36.75</c:v>
                </c:pt>
                <c:pt idx="5293">
                  <c:v>36.756944444444443</c:v>
                </c:pt>
                <c:pt idx="5294">
                  <c:v>36.763888888888893</c:v>
                </c:pt>
                <c:pt idx="5295">
                  <c:v>36.770833333333336</c:v>
                </c:pt>
                <c:pt idx="5296">
                  <c:v>36.777777777777779</c:v>
                </c:pt>
                <c:pt idx="5297">
                  <c:v>36.784722222222221</c:v>
                </c:pt>
                <c:pt idx="5298">
                  <c:v>36.791666666666664</c:v>
                </c:pt>
                <c:pt idx="5299">
                  <c:v>36.798611111111107</c:v>
                </c:pt>
                <c:pt idx="5300">
                  <c:v>36.805555555555557</c:v>
                </c:pt>
                <c:pt idx="5301">
                  <c:v>36.8125</c:v>
                </c:pt>
                <c:pt idx="5302">
                  <c:v>36.819444444444443</c:v>
                </c:pt>
                <c:pt idx="5303">
                  <c:v>36.826388888888893</c:v>
                </c:pt>
                <c:pt idx="5304">
                  <c:v>36.833333333333336</c:v>
                </c:pt>
                <c:pt idx="5305">
                  <c:v>36.840277777777779</c:v>
                </c:pt>
                <c:pt idx="5306">
                  <c:v>36.847222222222221</c:v>
                </c:pt>
                <c:pt idx="5307">
                  <c:v>36.854166666666664</c:v>
                </c:pt>
                <c:pt idx="5308">
                  <c:v>36.861111111111107</c:v>
                </c:pt>
                <c:pt idx="5309">
                  <c:v>36.868055555555557</c:v>
                </c:pt>
                <c:pt idx="5310">
                  <c:v>36.875</c:v>
                </c:pt>
                <c:pt idx="5311">
                  <c:v>36.881944444444443</c:v>
                </c:pt>
                <c:pt idx="5312">
                  <c:v>36.888888888888893</c:v>
                </c:pt>
                <c:pt idx="5313">
                  <c:v>36.895833333333336</c:v>
                </c:pt>
                <c:pt idx="5314">
                  <c:v>36.902777777777779</c:v>
                </c:pt>
                <c:pt idx="5315">
                  <c:v>36.909722222222221</c:v>
                </c:pt>
                <c:pt idx="5316">
                  <c:v>36.916666666666664</c:v>
                </c:pt>
                <c:pt idx="5317">
                  <c:v>36.923611111111107</c:v>
                </c:pt>
                <c:pt idx="5318">
                  <c:v>36.930555555555557</c:v>
                </c:pt>
                <c:pt idx="5319">
                  <c:v>36.9375</c:v>
                </c:pt>
                <c:pt idx="5320">
                  <c:v>36.944444444444443</c:v>
                </c:pt>
                <c:pt idx="5321">
                  <c:v>36.951388888888893</c:v>
                </c:pt>
                <c:pt idx="5322">
                  <c:v>36.958333333333336</c:v>
                </c:pt>
                <c:pt idx="5323">
                  <c:v>36.965277777777779</c:v>
                </c:pt>
                <c:pt idx="5324">
                  <c:v>36.972222222222221</c:v>
                </c:pt>
                <c:pt idx="5325">
                  <c:v>36.979166666666664</c:v>
                </c:pt>
                <c:pt idx="5326">
                  <c:v>36.986111111111107</c:v>
                </c:pt>
                <c:pt idx="5327">
                  <c:v>36.993055555555557</c:v>
                </c:pt>
                <c:pt idx="5328">
                  <c:v>37</c:v>
                </c:pt>
                <c:pt idx="5329">
                  <c:v>37.006944444444443</c:v>
                </c:pt>
                <c:pt idx="5330">
                  <c:v>37.013888888888893</c:v>
                </c:pt>
                <c:pt idx="5331">
                  <c:v>37.020833333333336</c:v>
                </c:pt>
                <c:pt idx="5332">
                  <c:v>37.027777777777779</c:v>
                </c:pt>
                <c:pt idx="5333">
                  <c:v>37.034722222222221</c:v>
                </c:pt>
                <c:pt idx="5334">
                  <c:v>37.041666666666664</c:v>
                </c:pt>
                <c:pt idx="5335">
                  <c:v>37.048611111111107</c:v>
                </c:pt>
                <c:pt idx="5336">
                  <c:v>37.055555555555557</c:v>
                </c:pt>
                <c:pt idx="5337">
                  <c:v>37.0625</c:v>
                </c:pt>
                <c:pt idx="5338">
                  <c:v>37.069444444444443</c:v>
                </c:pt>
                <c:pt idx="5339">
                  <c:v>37.076388888888893</c:v>
                </c:pt>
                <c:pt idx="5340">
                  <c:v>37.083333333333336</c:v>
                </c:pt>
                <c:pt idx="5341">
                  <c:v>37.090277777777779</c:v>
                </c:pt>
                <c:pt idx="5342">
                  <c:v>37.097222222222221</c:v>
                </c:pt>
                <c:pt idx="5343">
                  <c:v>37.104166666666664</c:v>
                </c:pt>
                <c:pt idx="5344">
                  <c:v>37.111111111111107</c:v>
                </c:pt>
                <c:pt idx="5345">
                  <c:v>37.118055555555557</c:v>
                </c:pt>
                <c:pt idx="5346">
                  <c:v>37.125</c:v>
                </c:pt>
                <c:pt idx="5347">
                  <c:v>37.131944444444443</c:v>
                </c:pt>
                <c:pt idx="5348">
                  <c:v>37.138888888888893</c:v>
                </c:pt>
                <c:pt idx="5349">
                  <c:v>37.145833333333336</c:v>
                </c:pt>
                <c:pt idx="5350">
                  <c:v>37.152777777777779</c:v>
                </c:pt>
                <c:pt idx="5351">
                  <c:v>37.159722222222221</c:v>
                </c:pt>
                <c:pt idx="5352">
                  <c:v>37.166666666666664</c:v>
                </c:pt>
                <c:pt idx="5353">
                  <c:v>37.173611111111107</c:v>
                </c:pt>
                <c:pt idx="5354">
                  <c:v>37.180555555555557</c:v>
                </c:pt>
                <c:pt idx="5355">
                  <c:v>37.1875</c:v>
                </c:pt>
                <c:pt idx="5356">
                  <c:v>37.194444444444443</c:v>
                </c:pt>
                <c:pt idx="5357">
                  <c:v>37.201388888888893</c:v>
                </c:pt>
                <c:pt idx="5358">
                  <c:v>37.208333333333336</c:v>
                </c:pt>
                <c:pt idx="5359">
                  <c:v>37.215277777777779</c:v>
                </c:pt>
                <c:pt idx="5360">
                  <c:v>37.222222222222221</c:v>
                </c:pt>
                <c:pt idx="5361">
                  <c:v>37.229166666666664</c:v>
                </c:pt>
                <c:pt idx="5362">
                  <c:v>37.236111111111107</c:v>
                </c:pt>
                <c:pt idx="5363">
                  <c:v>37.243055555555557</c:v>
                </c:pt>
                <c:pt idx="5364">
                  <c:v>37.25</c:v>
                </c:pt>
                <c:pt idx="5365">
                  <c:v>37.256944444444443</c:v>
                </c:pt>
                <c:pt idx="5366">
                  <c:v>37.263888888888893</c:v>
                </c:pt>
                <c:pt idx="5367">
                  <c:v>37.270833333333336</c:v>
                </c:pt>
                <c:pt idx="5368">
                  <c:v>37.277777777777779</c:v>
                </c:pt>
                <c:pt idx="5369">
                  <c:v>37.284722222222221</c:v>
                </c:pt>
                <c:pt idx="5370">
                  <c:v>37.291666666666664</c:v>
                </c:pt>
                <c:pt idx="5371">
                  <c:v>37.298611111111107</c:v>
                </c:pt>
                <c:pt idx="5372">
                  <c:v>37.305555555555557</c:v>
                </c:pt>
                <c:pt idx="5373">
                  <c:v>37.3125</c:v>
                </c:pt>
                <c:pt idx="5374">
                  <c:v>37.319444444444443</c:v>
                </c:pt>
                <c:pt idx="5375">
                  <c:v>37.326388888888893</c:v>
                </c:pt>
                <c:pt idx="5376">
                  <c:v>37.333333333333336</c:v>
                </c:pt>
                <c:pt idx="5377">
                  <c:v>37.340277777777779</c:v>
                </c:pt>
                <c:pt idx="5378">
                  <c:v>37.347222222222221</c:v>
                </c:pt>
                <c:pt idx="5379">
                  <c:v>37.354166666666664</c:v>
                </c:pt>
                <c:pt idx="5380">
                  <c:v>37.361111111111107</c:v>
                </c:pt>
                <c:pt idx="5381">
                  <c:v>37.368055555555557</c:v>
                </c:pt>
                <c:pt idx="5382">
                  <c:v>37.375</c:v>
                </c:pt>
                <c:pt idx="5383">
                  <c:v>37.381944444444443</c:v>
                </c:pt>
                <c:pt idx="5384">
                  <c:v>37.388888888888893</c:v>
                </c:pt>
                <c:pt idx="5385">
                  <c:v>37.395833333333336</c:v>
                </c:pt>
                <c:pt idx="5386">
                  <c:v>37.402777777777779</c:v>
                </c:pt>
                <c:pt idx="5387">
                  <c:v>37.409722222222221</c:v>
                </c:pt>
                <c:pt idx="5388">
                  <c:v>37.416666666666664</c:v>
                </c:pt>
                <c:pt idx="5389">
                  <c:v>37.423611111111107</c:v>
                </c:pt>
                <c:pt idx="5390">
                  <c:v>37.430555555555557</c:v>
                </c:pt>
                <c:pt idx="5391">
                  <c:v>37.4375</c:v>
                </c:pt>
                <c:pt idx="5392">
                  <c:v>37.444444444444443</c:v>
                </c:pt>
                <c:pt idx="5393">
                  <c:v>37.451388888888893</c:v>
                </c:pt>
                <c:pt idx="5394">
                  <c:v>37.458333333333336</c:v>
                </c:pt>
                <c:pt idx="5395">
                  <c:v>37.465277777777779</c:v>
                </c:pt>
                <c:pt idx="5396">
                  <c:v>37.472222222222221</c:v>
                </c:pt>
                <c:pt idx="5397">
                  <c:v>37.479166666666664</c:v>
                </c:pt>
                <c:pt idx="5398">
                  <c:v>37.486111111111107</c:v>
                </c:pt>
                <c:pt idx="5399">
                  <c:v>37.493055555555557</c:v>
                </c:pt>
                <c:pt idx="5400">
                  <c:v>37.5</c:v>
                </c:pt>
                <c:pt idx="5401">
                  <c:v>37.506944444444443</c:v>
                </c:pt>
                <c:pt idx="5402">
                  <c:v>37.513888888888893</c:v>
                </c:pt>
                <c:pt idx="5403">
                  <c:v>37.520833333333336</c:v>
                </c:pt>
                <c:pt idx="5404">
                  <c:v>37.527777777777779</c:v>
                </c:pt>
                <c:pt idx="5405">
                  <c:v>37.534722222222221</c:v>
                </c:pt>
                <c:pt idx="5406">
                  <c:v>37.541666666666664</c:v>
                </c:pt>
                <c:pt idx="5407">
                  <c:v>37.548611111111107</c:v>
                </c:pt>
                <c:pt idx="5408">
                  <c:v>37.555555555555557</c:v>
                </c:pt>
                <c:pt idx="5409">
                  <c:v>37.5625</c:v>
                </c:pt>
                <c:pt idx="5410">
                  <c:v>37.569444444444443</c:v>
                </c:pt>
                <c:pt idx="5411">
                  <c:v>37.576388888888893</c:v>
                </c:pt>
                <c:pt idx="5412">
                  <c:v>37.583333333333336</c:v>
                </c:pt>
                <c:pt idx="5413">
                  <c:v>37.590277777777779</c:v>
                </c:pt>
                <c:pt idx="5414">
                  <c:v>37.597222222222221</c:v>
                </c:pt>
                <c:pt idx="5415">
                  <c:v>37.604166666666664</c:v>
                </c:pt>
                <c:pt idx="5416">
                  <c:v>37.611111111111107</c:v>
                </c:pt>
                <c:pt idx="5417">
                  <c:v>37.618055555555557</c:v>
                </c:pt>
                <c:pt idx="5418">
                  <c:v>37.625</c:v>
                </c:pt>
                <c:pt idx="5419">
                  <c:v>37.631944444444443</c:v>
                </c:pt>
                <c:pt idx="5420">
                  <c:v>37.638888888888893</c:v>
                </c:pt>
                <c:pt idx="5421">
                  <c:v>37.645833333333336</c:v>
                </c:pt>
                <c:pt idx="5422">
                  <c:v>37.652777777777779</c:v>
                </c:pt>
                <c:pt idx="5423">
                  <c:v>37.659722222222221</c:v>
                </c:pt>
                <c:pt idx="5424">
                  <c:v>37.666666666666664</c:v>
                </c:pt>
                <c:pt idx="5425">
                  <c:v>37.673611111111107</c:v>
                </c:pt>
                <c:pt idx="5426">
                  <c:v>37.680555555555557</c:v>
                </c:pt>
                <c:pt idx="5427">
                  <c:v>37.6875</c:v>
                </c:pt>
                <c:pt idx="5428">
                  <c:v>37.694444444444443</c:v>
                </c:pt>
                <c:pt idx="5429">
                  <c:v>37.701388888888893</c:v>
                </c:pt>
                <c:pt idx="5430">
                  <c:v>37.708333333333336</c:v>
                </c:pt>
                <c:pt idx="5431">
                  <c:v>37.715277777777779</c:v>
                </c:pt>
                <c:pt idx="5432">
                  <c:v>37.722222222222221</c:v>
                </c:pt>
                <c:pt idx="5433">
                  <c:v>37.729166666666664</c:v>
                </c:pt>
                <c:pt idx="5434">
                  <c:v>37.736111111111107</c:v>
                </c:pt>
                <c:pt idx="5435">
                  <c:v>37.743055555555557</c:v>
                </c:pt>
                <c:pt idx="5436">
                  <c:v>37.75</c:v>
                </c:pt>
                <c:pt idx="5437">
                  <c:v>37.756944444444443</c:v>
                </c:pt>
                <c:pt idx="5438">
                  <c:v>37.763888888888893</c:v>
                </c:pt>
                <c:pt idx="5439">
                  <c:v>37.770833333333336</c:v>
                </c:pt>
                <c:pt idx="5440">
                  <c:v>37.777777777777779</c:v>
                </c:pt>
                <c:pt idx="5441">
                  <c:v>37.784722222222221</c:v>
                </c:pt>
                <c:pt idx="5442">
                  <c:v>37.791666666666664</c:v>
                </c:pt>
                <c:pt idx="5443">
                  <c:v>37.798611111111107</c:v>
                </c:pt>
                <c:pt idx="5444">
                  <c:v>37.805555555555557</c:v>
                </c:pt>
                <c:pt idx="5445">
                  <c:v>37.8125</c:v>
                </c:pt>
                <c:pt idx="5446">
                  <c:v>37.819444444444443</c:v>
                </c:pt>
                <c:pt idx="5447">
                  <c:v>37.826388888888893</c:v>
                </c:pt>
                <c:pt idx="5448">
                  <c:v>37.833333333333336</c:v>
                </c:pt>
                <c:pt idx="5449">
                  <c:v>37.840277777777779</c:v>
                </c:pt>
                <c:pt idx="5450">
                  <c:v>37.847222222222221</c:v>
                </c:pt>
                <c:pt idx="5451">
                  <c:v>37.854166666666664</c:v>
                </c:pt>
                <c:pt idx="5452">
                  <c:v>37.861111111111107</c:v>
                </c:pt>
                <c:pt idx="5453">
                  <c:v>37.868055555555557</c:v>
                </c:pt>
                <c:pt idx="5454">
                  <c:v>37.875</c:v>
                </c:pt>
                <c:pt idx="5455">
                  <c:v>37.881944444444443</c:v>
                </c:pt>
                <c:pt idx="5456">
                  <c:v>37.888888888888893</c:v>
                </c:pt>
                <c:pt idx="5457">
                  <c:v>37.895833333333336</c:v>
                </c:pt>
                <c:pt idx="5458">
                  <c:v>37.902777777777779</c:v>
                </c:pt>
                <c:pt idx="5459">
                  <c:v>37.909722222222221</c:v>
                </c:pt>
                <c:pt idx="5460">
                  <c:v>37.916666666666664</c:v>
                </c:pt>
                <c:pt idx="5461">
                  <c:v>37.923611111111107</c:v>
                </c:pt>
                <c:pt idx="5462">
                  <c:v>37.930555555555557</c:v>
                </c:pt>
                <c:pt idx="5463">
                  <c:v>37.9375</c:v>
                </c:pt>
                <c:pt idx="5464">
                  <c:v>37.944444444444443</c:v>
                </c:pt>
                <c:pt idx="5465">
                  <c:v>37.951388888888893</c:v>
                </c:pt>
                <c:pt idx="5466">
                  <c:v>37.958333333333336</c:v>
                </c:pt>
                <c:pt idx="5467">
                  <c:v>37.965277777777779</c:v>
                </c:pt>
                <c:pt idx="5468">
                  <c:v>37.972222222222221</c:v>
                </c:pt>
                <c:pt idx="5469">
                  <c:v>37.979166666666664</c:v>
                </c:pt>
                <c:pt idx="5470">
                  <c:v>37.986111111111107</c:v>
                </c:pt>
                <c:pt idx="5471">
                  <c:v>37.993055555555557</c:v>
                </c:pt>
                <c:pt idx="5472">
                  <c:v>38</c:v>
                </c:pt>
                <c:pt idx="5473">
                  <c:v>38.006944444444443</c:v>
                </c:pt>
                <c:pt idx="5474">
                  <c:v>38.013888888888893</c:v>
                </c:pt>
                <c:pt idx="5475">
                  <c:v>38.020833333333336</c:v>
                </c:pt>
                <c:pt idx="5476">
                  <c:v>38.027777777777779</c:v>
                </c:pt>
                <c:pt idx="5477">
                  <c:v>38.034722222222221</c:v>
                </c:pt>
                <c:pt idx="5478">
                  <c:v>38.041666666666664</c:v>
                </c:pt>
                <c:pt idx="5479">
                  <c:v>38.048611111111107</c:v>
                </c:pt>
                <c:pt idx="5480">
                  <c:v>38.055555555555557</c:v>
                </c:pt>
                <c:pt idx="5481">
                  <c:v>38.0625</c:v>
                </c:pt>
                <c:pt idx="5482">
                  <c:v>38.069444444444443</c:v>
                </c:pt>
                <c:pt idx="5483">
                  <c:v>38.076388888888893</c:v>
                </c:pt>
                <c:pt idx="5484">
                  <c:v>38.083333333333336</c:v>
                </c:pt>
                <c:pt idx="5485">
                  <c:v>38.090277777777779</c:v>
                </c:pt>
                <c:pt idx="5486">
                  <c:v>38.097222222222221</c:v>
                </c:pt>
                <c:pt idx="5487">
                  <c:v>38.104166666666664</c:v>
                </c:pt>
                <c:pt idx="5488">
                  <c:v>38.111111111111107</c:v>
                </c:pt>
                <c:pt idx="5489">
                  <c:v>38.118055555555557</c:v>
                </c:pt>
                <c:pt idx="5490">
                  <c:v>38.125</c:v>
                </c:pt>
                <c:pt idx="5491">
                  <c:v>38.131944444444443</c:v>
                </c:pt>
                <c:pt idx="5492">
                  <c:v>38.138888888888893</c:v>
                </c:pt>
                <c:pt idx="5493">
                  <c:v>38.145833333333336</c:v>
                </c:pt>
                <c:pt idx="5494">
                  <c:v>38.152777777777779</c:v>
                </c:pt>
                <c:pt idx="5495">
                  <c:v>38.159722222222221</c:v>
                </c:pt>
                <c:pt idx="5496">
                  <c:v>38.166666666666664</c:v>
                </c:pt>
                <c:pt idx="5497">
                  <c:v>38.173611111111107</c:v>
                </c:pt>
                <c:pt idx="5498">
                  <c:v>38.180555555555557</c:v>
                </c:pt>
                <c:pt idx="5499">
                  <c:v>38.1875</c:v>
                </c:pt>
                <c:pt idx="5500">
                  <c:v>38.194444444444443</c:v>
                </c:pt>
                <c:pt idx="5501">
                  <c:v>38.201388888888893</c:v>
                </c:pt>
                <c:pt idx="5502">
                  <c:v>38.208333333333336</c:v>
                </c:pt>
                <c:pt idx="5503">
                  <c:v>38.215277777777779</c:v>
                </c:pt>
                <c:pt idx="5504">
                  <c:v>38.222222222222221</c:v>
                </c:pt>
                <c:pt idx="5505">
                  <c:v>38.229166666666664</c:v>
                </c:pt>
                <c:pt idx="5506">
                  <c:v>38.236111111111107</c:v>
                </c:pt>
                <c:pt idx="5507">
                  <c:v>38.243055555555557</c:v>
                </c:pt>
                <c:pt idx="5508">
                  <c:v>38.25</c:v>
                </c:pt>
                <c:pt idx="5509">
                  <c:v>38.256944444444443</c:v>
                </c:pt>
                <c:pt idx="5510">
                  <c:v>38.263888888888893</c:v>
                </c:pt>
                <c:pt idx="5511">
                  <c:v>38.270833333333336</c:v>
                </c:pt>
                <c:pt idx="5512">
                  <c:v>38.277777777777779</c:v>
                </c:pt>
                <c:pt idx="5513">
                  <c:v>38.284722222222221</c:v>
                </c:pt>
                <c:pt idx="5514">
                  <c:v>38.291666666666664</c:v>
                </c:pt>
                <c:pt idx="5515">
                  <c:v>38.298611111111107</c:v>
                </c:pt>
                <c:pt idx="5516">
                  <c:v>38.305555555555557</c:v>
                </c:pt>
                <c:pt idx="5517">
                  <c:v>38.3125</c:v>
                </c:pt>
                <c:pt idx="5518">
                  <c:v>38.319444444444443</c:v>
                </c:pt>
                <c:pt idx="5519">
                  <c:v>38.326388888888893</c:v>
                </c:pt>
                <c:pt idx="5520">
                  <c:v>38.333333333333336</c:v>
                </c:pt>
                <c:pt idx="5521">
                  <c:v>38.340277777777779</c:v>
                </c:pt>
                <c:pt idx="5522">
                  <c:v>38.347222222222221</c:v>
                </c:pt>
                <c:pt idx="5523">
                  <c:v>38.354166666666664</c:v>
                </c:pt>
                <c:pt idx="5524">
                  <c:v>38.361111111111107</c:v>
                </c:pt>
                <c:pt idx="5525">
                  <c:v>38.368055555555557</c:v>
                </c:pt>
                <c:pt idx="5526">
                  <c:v>38.375</c:v>
                </c:pt>
                <c:pt idx="5527">
                  <c:v>38.381944444444443</c:v>
                </c:pt>
                <c:pt idx="5528">
                  <c:v>38.388888888888893</c:v>
                </c:pt>
                <c:pt idx="5529">
                  <c:v>38.395833333333336</c:v>
                </c:pt>
                <c:pt idx="5530">
                  <c:v>38.402777777777779</c:v>
                </c:pt>
                <c:pt idx="5531">
                  <c:v>38.409722222222221</c:v>
                </c:pt>
                <c:pt idx="5532">
                  <c:v>38.416666666666664</c:v>
                </c:pt>
                <c:pt idx="5533">
                  <c:v>38.423611111111107</c:v>
                </c:pt>
                <c:pt idx="5534">
                  <c:v>38.430555555555557</c:v>
                </c:pt>
                <c:pt idx="5535">
                  <c:v>38.4375</c:v>
                </c:pt>
                <c:pt idx="5536">
                  <c:v>38.444444444444443</c:v>
                </c:pt>
                <c:pt idx="5537">
                  <c:v>38.451388888888893</c:v>
                </c:pt>
                <c:pt idx="5538">
                  <c:v>38.458333333333336</c:v>
                </c:pt>
                <c:pt idx="5539">
                  <c:v>38.465277777777779</c:v>
                </c:pt>
                <c:pt idx="5540">
                  <c:v>38.472222222222221</c:v>
                </c:pt>
                <c:pt idx="5541">
                  <c:v>38.479166666666664</c:v>
                </c:pt>
                <c:pt idx="5542">
                  <c:v>38.486111111111107</c:v>
                </c:pt>
                <c:pt idx="5543">
                  <c:v>38.493055555555557</c:v>
                </c:pt>
                <c:pt idx="5544">
                  <c:v>38.5</c:v>
                </c:pt>
                <c:pt idx="5545">
                  <c:v>38.506944444444443</c:v>
                </c:pt>
                <c:pt idx="5546">
                  <c:v>38.513888888888893</c:v>
                </c:pt>
                <c:pt idx="5547">
                  <c:v>38.520833333333336</c:v>
                </c:pt>
                <c:pt idx="5548">
                  <c:v>38.527777777777779</c:v>
                </c:pt>
                <c:pt idx="5549">
                  <c:v>38.534722222222221</c:v>
                </c:pt>
                <c:pt idx="5550">
                  <c:v>38.541666666666664</c:v>
                </c:pt>
                <c:pt idx="5551">
                  <c:v>38.548611111111107</c:v>
                </c:pt>
                <c:pt idx="5552">
                  <c:v>38.555555555555557</c:v>
                </c:pt>
                <c:pt idx="5553">
                  <c:v>38.5625</c:v>
                </c:pt>
                <c:pt idx="5554">
                  <c:v>38.569444444444443</c:v>
                </c:pt>
                <c:pt idx="5555">
                  <c:v>38.576388888888893</c:v>
                </c:pt>
                <c:pt idx="5556">
                  <c:v>38.583333333333336</c:v>
                </c:pt>
                <c:pt idx="5557">
                  <c:v>38.590277777777779</c:v>
                </c:pt>
                <c:pt idx="5558">
                  <c:v>38.597222222222221</c:v>
                </c:pt>
                <c:pt idx="5559">
                  <c:v>38.604166666666664</c:v>
                </c:pt>
                <c:pt idx="5560">
                  <c:v>38.611111111111107</c:v>
                </c:pt>
                <c:pt idx="5561">
                  <c:v>38.618055555555557</c:v>
                </c:pt>
                <c:pt idx="5562">
                  <c:v>38.625</c:v>
                </c:pt>
                <c:pt idx="5563">
                  <c:v>38.631944444444443</c:v>
                </c:pt>
                <c:pt idx="5564">
                  <c:v>38.638888888888893</c:v>
                </c:pt>
                <c:pt idx="5565">
                  <c:v>38.645833333333336</c:v>
                </c:pt>
                <c:pt idx="5566">
                  <c:v>38.652777777777779</c:v>
                </c:pt>
                <c:pt idx="5567">
                  <c:v>38.659722222222221</c:v>
                </c:pt>
                <c:pt idx="5568">
                  <c:v>38.666666666666664</c:v>
                </c:pt>
                <c:pt idx="5569">
                  <c:v>38.673611111111107</c:v>
                </c:pt>
                <c:pt idx="5570">
                  <c:v>38.680555555555557</c:v>
                </c:pt>
                <c:pt idx="5571">
                  <c:v>38.6875</c:v>
                </c:pt>
                <c:pt idx="5572">
                  <c:v>38.694444444444443</c:v>
                </c:pt>
                <c:pt idx="5573">
                  <c:v>38.701388888888893</c:v>
                </c:pt>
                <c:pt idx="5574">
                  <c:v>38.708333333333336</c:v>
                </c:pt>
                <c:pt idx="5575">
                  <c:v>38.715277777777779</c:v>
                </c:pt>
                <c:pt idx="5576">
                  <c:v>38.722222222222221</c:v>
                </c:pt>
                <c:pt idx="5577">
                  <c:v>38.729166666666664</c:v>
                </c:pt>
                <c:pt idx="5578">
                  <c:v>38.736111111111107</c:v>
                </c:pt>
                <c:pt idx="5579">
                  <c:v>38.743055555555557</c:v>
                </c:pt>
                <c:pt idx="5580">
                  <c:v>38.75</c:v>
                </c:pt>
                <c:pt idx="5581">
                  <c:v>38.756944444444443</c:v>
                </c:pt>
                <c:pt idx="5582">
                  <c:v>38.763888888888893</c:v>
                </c:pt>
                <c:pt idx="5583">
                  <c:v>38.770833333333336</c:v>
                </c:pt>
                <c:pt idx="5584">
                  <c:v>38.777777777777779</c:v>
                </c:pt>
                <c:pt idx="5585">
                  <c:v>38.784722222222221</c:v>
                </c:pt>
                <c:pt idx="5586">
                  <c:v>38.791666666666664</c:v>
                </c:pt>
                <c:pt idx="5587">
                  <c:v>38.798611111111107</c:v>
                </c:pt>
                <c:pt idx="5588">
                  <c:v>38.805555555555557</c:v>
                </c:pt>
                <c:pt idx="5589">
                  <c:v>38.8125</c:v>
                </c:pt>
                <c:pt idx="5590">
                  <c:v>38.819444444444443</c:v>
                </c:pt>
                <c:pt idx="5591">
                  <c:v>38.826388888888893</c:v>
                </c:pt>
                <c:pt idx="5592">
                  <c:v>38.833333333333336</c:v>
                </c:pt>
                <c:pt idx="5593">
                  <c:v>38.840277777777779</c:v>
                </c:pt>
                <c:pt idx="5594">
                  <c:v>38.847222222222221</c:v>
                </c:pt>
                <c:pt idx="5595">
                  <c:v>38.854166666666664</c:v>
                </c:pt>
                <c:pt idx="5596">
                  <c:v>38.861111111111107</c:v>
                </c:pt>
                <c:pt idx="5597">
                  <c:v>38.868055555555557</c:v>
                </c:pt>
                <c:pt idx="5598">
                  <c:v>38.875</c:v>
                </c:pt>
                <c:pt idx="5599">
                  <c:v>38.881944444444443</c:v>
                </c:pt>
                <c:pt idx="5600">
                  <c:v>38.888888888888893</c:v>
                </c:pt>
                <c:pt idx="5601">
                  <c:v>38.895833333333336</c:v>
                </c:pt>
                <c:pt idx="5602">
                  <c:v>38.902777777777779</c:v>
                </c:pt>
                <c:pt idx="5603">
                  <c:v>38.909722222222221</c:v>
                </c:pt>
                <c:pt idx="5604">
                  <c:v>38.916666666666664</c:v>
                </c:pt>
                <c:pt idx="5605">
                  <c:v>38.923611111111107</c:v>
                </c:pt>
                <c:pt idx="5606">
                  <c:v>38.930555555555557</c:v>
                </c:pt>
                <c:pt idx="5607">
                  <c:v>38.9375</c:v>
                </c:pt>
                <c:pt idx="5608">
                  <c:v>38.944444444444443</c:v>
                </c:pt>
                <c:pt idx="5609">
                  <c:v>38.951388888888893</c:v>
                </c:pt>
                <c:pt idx="5610">
                  <c:v>38.958333333333336</c:v>
                </c:pt>
                <c:pt idx="5611">
                  <c:v>38.965277777777779</c:v>
                </c:pt>
                <c:pt idx="5612">
                  <c:v>38.972222222222221</c:v>
                </c:pt>
                <c:pt idx="5613">
                  <c:v>38.979166666666664</c:v>
                </c:pt>
                <c:pt idx="5614">
                  <c:v>38.986111111111107</c:v>
                </c:pt>
                <c:pt idx="5615">
                  <c:v>38.993055555555557</c:v>
                </c:pt>
                <c:pt idx="5616">
                  <c:v>39</c:v>
                </c:pt>
                <c:pt idx="5617">
                  <c:v>39.006944444444443</c:v>
                </c:pt>
                <c:pt idx="5618">
                  <c:v>39.013888888888893</c:v>
                </c:pt>
                <c:pt idx="5619">
                  <c:v>39.020833333333336</c:v>
                </c:pt>
                <c:pt idx="5620">
                  <c:v>39.027777777777779</c:v>
                </c:pt>
                <c:pt idx="5621">
                  <c:v>39.034722222222221</c:v>
                </c:pt>
                <c:pt idx="5622">
                  <c:v>39.041666666666664</c:v>
                </c:pt>
                <c:pt idx="5623">
                  <c:v>39.048611111111107</c:v>
                </c:pt>
                <c:pt idx="5624">
                  <c:v>39.055555555555557</c:v>
                </c:pt>
                <c:pt idx="5625">
                  <c:v>39.0625</c:v>
                </c:pt>
                <c:pt idx="5626">
                  <c:v>39.069444444444443</c:v>
                </c:pt>
                <c:pt idx="5627">
                  <c:v>39.076388888888893</c:v>
                </c:pt>
                <c:pt idx="5628">
                  <c:v>39.083333333333336</c:v>
                </c:pt>
                <c:pt idx="5629">
                  <c:v>39.090277777777779</c:v>
                </c:pt>
                <c:pt idx="5630">
                  <c:v>39.097222222222221</c:v>
                </c:pt>
                <c:pt idx="5631">
                  <c:v>39.104166666666664</c:v>
                </c:pt>
                <c:pt idx="5632">
                  <c:v>39.111111111111107</c:v>
                </c:pt>
                <c:pt idx="5633">
                  <c:v>39.118055555555557</c:v>
                </c:pt>
                <c:pt idx="5634">
                  <c:v>39.125</c:v>
                </c:pt>
                <c:pt idx="5635">
                  <c:v>39.131944444444443</c:v>
                </c:pt>
                <c:pt idx="5636">
                  <c:v>39.138888888888893</c:v>
                </c:pt>
                <c:pt idx="5637">
                  <c:v>39.145833333333336</c:v>
                </c:pt>
                <c:pt idx="5638">
                  <c:v>39.152777777777779</c:v>
                </c:pt>
                <c:pt idx="5639">
                  <c:v>39.159722222222221</c:v>
                </c:pt>
                <c:pt idx="5640">
                  <c:v>39.166666666666664</c:v>
                </c:pt>
                <c:pt idx="5641">
                  <c:v>39.173611111111107</c:v>
                </c:pt>
                <c:pt idx="5642">
                  <c:v>39.180555555555557</c:v>
                </c:pt>
                <c:pt idx="5643">
                  <c:v>39.1875</c:v>
                </c:pt>
                <c:pt idx="5644">
                  <c:v>39.194444444444443</c:v>
                </c:pt>
                <c:pt idx="5645">
                  <c:v>39.201388888888893</c:v>
                </c:pt>
                <c:pt idx="5646">
                  <c:v>39.208333333333336</c:v>
                </c:pt>
                <c:pt idx="5647">
                  <c:v>39.215277777777779</c:v>
                </c:pt>
                <c:pt idx="5648">
                  <c:v>39.222222222222221</c:v>
                </c:pt>
                <c:pt idx="5649">
                  <c:v>39.229166666666664</c:v>
                </c:pt>
                <c:pt idx="5650">
                  <c:v>39.236111111111107</c:v>
                </c:pt>
                <c:pt idx="5651">
                  <c:v>39.243055555555557</c:v>
                </c:pt>
                <c:pt idx="5652">
                  <c:v>39.25</c:v>
                </c:pt>
                <c:pt idx="5653">
                  <c:v>39.256944444444443</c:v>
                </c:pt>
                <c:pt idx="5654">
                  <c:v>39.263888888888893</c:v>
                </c:pt>
                <c:pt idx="5655">
                  <c:v>39.270833333333336</c:v>
                </c:pt>
                <c:pt idx="5656">
                  <c:v>39.277777777777779</c:v>
                </c:pt>
                <c:pt idx="5657">
                  <c:v>39.284722222222221</c:v>
                </c:pt>
                <c:pt idx="5658">
                  <c:v>39.291666666666664</c:v>
                </c:pt>
                <c:pt idx="5659">
                  <c:v>39.298611111111107</c:v>
                </c:pt>
                <c:pt idx="5660">
                  <c:v>39.305555555555557</c:v>
                </c:pt>
                <c:pt idx="5661">
                  <c:v>39.3125</c:v>
                </c:pt>
                <c:pt idx="5662">
                  <c:v>39.319444444444443</c:v>
                </c:pt>
                <c:pt idx="5663">
                  <c:v>39.326388888888893</c:v>
                </c:pt>
                <c:pt idx="5664">
                  <c:v>39.333333333333336</c:v>
                </c:pt>
                <c:pt idx="5665">
                  <c:v>39.340277777777779</c:v>
                </c:pt>
                <c:pt idx="5666">
                  <c:v>39.347222222222221</c:v>
                </c:pt>
                <c:pt idx="5667">
                  <c:v>39.354166666666664</c:v>
                </c:pt>
                <c:pt idx="5668">
                  <c:v>39.361111111111107</c:v>
                </c:pt>
                <c:pt idx="5669">
                  <c:v>39.368055555555557</c:v>
                </c:pt>
                <c:pt idx="5670">
                  <c:v>39.375</c:v>
                </c:pt>
                <c:pt idx="5671">
                  <c:v>39.381944444444443</c:v>
                </c:pt>
                <c:pt idx="5672">
                  <c:v>39.388888888888893</c:v>
                </c:pt>
                <c:pt idx="5673">
                  <c:v>39.395833333333336</c:v>
                </c:pt>
                <c:pt idx="5674">
                  <c:v>39.402777777777779</c:v>
                </c:pt>
                <c:pt idx="5675">
                  <c:v>39.409722222222221</c:v>
                </c:pt>
                <c:pt idx="5676">
                  <c:v>39.416666666666664</c:v>
                </c:pt>
                <c:pt idx="5677">
                  <c:v>39.423611111111107</c:v>
                </c:pt>
                <c:pt idx="5678">
                  <c:v>39.430555555555557</c:v>
                </c:pt>
                <c:pt idx="5679">
                  <c:v>39.4375</c:v>
                </c:pt>
                <c:pt idx="5680">
                  <c:v>39.444444444444443</c:v>
                </c:pt>
                <c:pt idx="5681">
                  <c:v>39.451388888888893</c:v>
                </c:pt>
                <c:pt idx="5682">
                  <c:v>39.458333333333336</c:v>
                </c:pt>
                <c:pt idx="5683">
                  <c:v>39.465277777777779</c:v>
                </c:pt>
                <c:pt idx="5684">
                  <c:v>39.472222222222221</c:v>
                </c:pt>
                <c:pt idx="5685">
                  <c:v>39.479166666666664</c:v>
                </c:pt>
                <c:pt idx="5686">
                  <c:v>39.486111111111107</c:v>
                </c:pt>
                <c:pt idx="5687">
                  <c:v>39.493055555555557</c:v>
                </c:pt>
                <c:pt idx="5688">
                  <c:v>39.5</c:v>
                </c:pt>
                <c:pt idx="5689">
                  <c:v>39.506944444444443</c:v>
                </c:pt>
                <c:pt idx="5690">
                  <c:v>39.513888888888893</c:v>
                </c:pt>
                <c:pt idx="5691">
                  <c:v>39.520833333333336</c:v>
                </c:pt>
                <c:pt idx="5692">
                  <c:v>39.527777777777779</c:v>
                </c:pt>
                <c:pt idx="5693">
                  <c:v>39.534722222222221</c:v>
                </c:pt>
                <c:pt idx="5694">
                  <c:v>39.541666666666664</c:v>
                </c:pt>
                <c:pt idx="5695">
                  <c:v>39.548611111111107</c:v>
                </c:pt>
                <c:pt idx="5696">
                  <c:v>39.555555555555557</c:v>
                </c:pt>
                <c:pt idx="5697">
                  <c:v>39.5625</c:v>
                </c:pt>
                <c:pt idx="5698">
                  <c:v>39.569444444444443</c:v>
                </c:pt>
                <c:pt idx="5699">
                  <c:v>39.576388888888893</c:v>
                </c:pt>
                <c:pt idx="5700">
                  <c:v>39.583333333333336</c:v>
                </c:pt>
                <c:pt idx="5701">
                  <c:v>39.590277777777779</c:v>
                </c:pt>
                <c:pt idx="5702">
                  <c:v>39.597222222222221</c:v>
                </c:pt>
                <c:pt idx="5703">
                  <c:v>39.604166666666664</c:v>
                </c:pt>
                <c:pt idx="5704">
                  <c:v>39.611111111111107</c:v>
                </c:pt>
                <c:pt idx="5705">
                  <c:v>39.618055555555557</c:v>
                </c:pt>
                <c:pt idx="5706">
                  <c:v>39.625</c:v>
                </c:pt>
                <c:pt idx="5707">
                  <c:v>39.631944444444443</c:v>
                </c:pt>
                <c:pt idx="5708">
                  <c:v>39.638888888888893</c:v>
                </c:pt>
                <c:pt idx="5709">
                  <c:v>39.645833333333336</c:v>
                </c:pt>
                <c:pt idx="5710">
                  <c:v>39.652777777777779</c:v>
                </c:pt>
                <c:pt idx="5711">
                  <c:v>39.659722222222221</c:v>
                </c:pt>
                <c:pt idx="5712">
                  <c:v>39.666666666666664</c:v>
                </c:pt>
                <c:pt idx="5713">
                  <c:v>39.673611111111107</c:v>
                </c:pt>
                <c:pt idx="5714">
                  <c:v>39.680555555555557</c:v>
                </c:pt>
                <c:pt idx="5715">
                  <c:v>39.6875</c:v>
                </c:pt>
                <c:pt idx="5716">
                  <c:v>39.694444444444443</c:v>
                </c:pt>
                <c:pt idx="5717">
                  <c:v>39.701388888888893</c:v>
                </c:pt>
                <c:pt idx="5718">
                  <c:v>39.708333333333336</c:v>
                </c:pt>
                <c:pt idx="5719">
                  <c:v>39.715277777777779</c:v>
                </c:pt>
                <c:pt idx="5720">
                  <c:v>39.722222222222221</c:v>
                </c:pt>
                <c:pt idx="5721">
                  <c:v>39.729166666666664</c:v>
                </c:pt>
                <c:pt idx="5722">
                  <c:v>39.736111111111107</c:v>
                </c:pt>
                <c:pt idx="5723">
                  <c:v>39.743055555555557</c:v>
                </c:pt>
                <c:pt idx="5724">
                  <c:v>39.75</c:v>
                </c:pt>
                <c:pt idx="5725">
                  <c:v>39.756944444444443</c:v>
                </c:pt>
                <c:pt idx="5726">
                  <c:v>39.763888888888893</c:v>
                </c:pt>
                <c:pt idx="5727">
                  <c:v>39.770833333333336</c:v>
                </c:pt>
                <c:pt idx="5728">
                  <c:v>39.777777777777779</c:v>
                </c:pt>
                <c:pt idx="5729">
                  <c:v>39.784722222222221</c:v>
                </c:pt>
                <c:pt idx="5730">
                  <c:v>39.791666666666664</c:v>
                </c:pt>
                <c:pt idx="5731">
                  <c:v>39.798611111111107</c:v>
                </c:pt>
                <c:pt idx="5732">
                  <c:v>39.805555555555557</c:v>
                </c:pt>
                <c:pt idx="5733">
                  <c:v>39.8125</c:v>
                </c:pt>
                <c:pt idx="5734">
                  <c:v>39.819444444444443</c:v>
                </c:pt>
                <c:pt idx="5735">
                  <c:v>39.826388888888893</c:v>
                </c:pt>
                <c:pt idx="5736">
                  <c:v>39.833333333333336</c:v>
                </c:pt>
                <c:pt idx="5737">
                  <c:v>39.840277777777779</c:v>
                </c:pt>
                <c:pt idx="5738">
                  <c:v>39.847222222222221</c:v>
                </c:pt>
                <c:pt idx="5739">
                  <c:v>39.854166666666664</c:v>
                </c:pt>
                <c:pt idx="5740">
                  <c:v>39.861111111111107</c:v>
                </c:pt>
                <c:pt idx="5741">
                  <c:v>39.868055555555557</c:v>
                </c:pt>
                <c:pt idx="5742">
                  <c:v>39.875</c:v>
                </c:pt>
                <c:pt idx="5743">
                  <c:v>39.881944444444443</c:v>
                </c:pt>
                <c:pt idx="5744">
                  <c:v>39.888888888888893</c:v>
                </c:pt>
                <c:pt idx="5745">
                  <c:v>39.895833333333336</c:v>
                </c:pt>
                <c:pt idx="5746">
                  <c:v>39.902777777777779</c:v>
                </c:pt>
                <c:pt idx="5747">
                  <c:v>39.909722222222221</c:v>
                </c:pt>
                <c:pt idx="5748">
                  <c:v>39.916666666666664</c:v>
                </c:pt>
                <c:pt idx="5749">
                  <c:v>39.923611111111107</c:v>
                </c:pt>
                <c:pt idx="5750">
                  <c:v>39.930555555555557</c:v>
                </c:pt>
                <c:pt idx="5751">
                  <c:v>39.9375</c:v>
                </c:pt>
                <c:pt idx="5752">
                  <c:v>39.944444444444443</c:v>
                </c:pt>
                <c:pt idx="5753">
                  <c:v>39.951388888888893</c:v>
                </c:pt>
                <c:pt idx="5754">
                  <c:v>39.958333333333336</c:v>
                </c:pt>
                <c:pt idx="5755">
                  <c:v>39.965277777777779</c:v>
                </c:pt>
                <c:pt idx="5756">
                  <c:v>39.972222222222221</c:v>
                </c:pt>
                <c:pt idx="5757">
                  <c:v>39.979166666666664</c:v>
                </c:pt>
                <c:pt idx="5758">
                  <c:v>39.986111111111107</c:v>
                </c:pt>
                <c:pt idx="5759">
                  <c:v>39.993055555555557</c:v>
                </c:pt>
                <c:pt idx="5760">
                  <c:v>40</c:v>
                </c:pt>
                <c:pt idx="5761">
                  <c:v>40.006944444444443</c:v>
                </c:pt>
                <c:pt idx="5762">
                  <c:v>40.013888888888893</c:v>
                </c:pt>
                <c:pt idx="5763">
                  <c:v>40.020833333333336</c:v>
                </c:pt>
                <c:pt idx="5764">
                  <c:v>40.027777777777779</c:v>
                </c:pt>
                <c:pt idx="5765">
                  <c:v>40.034722222222221</c:v>
                </c:pt>
                <c:pt idx="5766">
                  <c:v>40.041666666666664</c:v>
                </c:pt>
                <c:pt idx="5767">
                  <c:v>40.048611111111107</c:v>
                </c:pt>
                <c:pt idx="5768">
                  <c:v>40.055555555555557</c:v>
                </c:pt>
                <c:pt idx="5769">
                  <c:v>40.0625</c:v>
                </c:pt>
                <c:pt idx="5770">
                  <c:v>40.069444444444443</c:v>
                </c:pt>
                <c:pt idx="5771">
                  <c:v>40.076388888888893</c:v>
                </c:pt>
                <c:pt idx="5772">
                  <c:v>40.083333333333336</c:v>
                </c:pt>
                <c:pt idx="5773">
                  <c:v>40.090277777777779</c:v>
                </c:pt>
                <c:pt idx="5774">
                  <c:v>40.097222222222221</c:v>
                </c:pt>
                <c:pt idx="5775">
                  <c:v>40.104166666666664</c:v>
                </c:pt>
                <c:pt idx="5776">
                  <c:v>40.111111111111107</c:v>
                </c:pt>
                <c:pt idx="5777">
                  <c:v>40.118055555555557</c:v>
                </c:pt>
                <c:pt idx="5778">
                  <c:v>40.125</c:v>
                </c:pt>
                <c:pt idx="5779">
                  <c:v>40.131944444444443</c:v>
                </c:pt>
                <c:pt idx="5780">
                  <c:v>40.138888888888893</c:v>
                </c:pt>
                <c:pt idx="5781">
                  <c:v>40.145833333333336</c:v>
                </c:pt>
                <c:pt idx="5782">
                  <c:v>40.152777777777779</c:v>
                </c:pt>
                <c:pt idx="5783">
                  <c:v>40.159722222222221</c:v>
                </c:pt>
                <c:pt idx="5784">
                  <c:v>40.166666666666664</c:v>
                </c:pt>
                <c:pt idx="5785">
                  <c:v>40.173611111111107</c:v>
                </c:pt>
                <c:pt idx="5786">
                  <c:v>40.180555555555557</c:v>
                </c:pt>
                <c:pt idx="5787">
                  <c:v>40.1875</c:v>
                </c:pt>
                <c:pt idx="5788">
                  <c:v>40.194444444444443</c:v>
                </c:pt>
                <c:pt idx="5789">
                  <c:v>40.201388888888893</c:v>
                </c:pt>
                <c:pt idx="5790">
                  <c:v>40.208333333333336</c:v>
                </c:pt>
                <c:pt idx="5791">
                  <c:v>40.215277777777779</c:v>
                </c:pt>
                <c:pt idx="5792">
                  <c:v>40.222222222222221</c:v>
                </c:pt>
                <c:pt idx="5793">
                  <c:v>40.229166666666664</c:v>
                </c:pt>
                <c:pt idx="5794">
                  <c:v>40.236111111111107</c:v>
                </c:pt>
                <c:pt idx="5795">
                  <c:v>40.243055555555557</c:v>
                </c:pt>
                <c:pt idx="5796">
                  <c:v>40.25</c:v>
                </c:pt>
                <c:pt idx="5797">
                  <c:v>40.256944444444443</c:v>
                </c:pt>
                <c:pt idx="5798">
                  <c:v>40.263888888888893</c:v>
                </c:pt>
                <c:pt idx="5799">
                  <c:v>40.270833333333336</c:v>
                </c:pt>
                <c:pt idx="5800">
                  <c:v>40.277777777777779</c:v>
                </c:pt>
                <c:pt idx="5801">
                  <c:v>40.284722222222221</c:v>
                </c:pt>
                <c:pt idx="5802">
                  <c:v>40.291666666666664</c:v>
                </c:pt>
                <c:pt idx="5803">
                  <c:v>40.298611111111107</c:v>
                </c:pt>
                <c:pt idx="5804">
                  <c:v>40.305555555555557</c:v>
                </c:pt>
                <c:pt idx="5805">
                  <c:v>40.3125</c:v>
                </c:pt>
                <c:pt idx="5806">
                  <c:v>40.319444444444443</c:v>
                </c:pt>
                <c:pt idx="5807">
                  <c:v>40.326388888888893</c:v>
                </c:pt>
                <c:pt idx="5808">
                  <c:v>40.333333333333336</c:v>
                </c:pt>
                <c:pt idx="5809">
                  <c:v>40.340277777777779</c:v>
                </c:pt>
                <c:pt idx="5810">
                  <c:v>40.347222222222221</c:v>
                </c:pt>
                <c:pt idx="5811">
                  <c:v>40.354166666666664</c:v>
                </c:pt>
                <c:pt idx="5812">
                  <c:v>40.361111111111107</c:v>
                </c:pt>
                <c:pt idx="5813">
                  <c:v>40.368055555555557</c:v>
                </c:pt>
                <c:pt idx="5814">
                  <c:v>40.375</c:v>
                </c:pt>
                <c:pt idx="5815">
                  <c:v>40.381944444444443</c:v>
                </c:pt>
                <c:pt idx="5816">
                  <c:v>40.388888888888893</c:v>
                </c:pt>
                <c:pt idx="5817">
                  <c:v>40.395833333333336</c:v>
                </c:pt>
                <c:pt idx="5818">
                  <c:v>40.402777777777779</c:v>
                </c:pt>
                <c:pt idx="5819">
                  <c:v>40.409722222222221</c:v>
                </c:pt>
                <c:pt idx="5820">
                  <c:v>40.416666666666664</c:v>
                </c:pt>
                <c:pt idx="5821">
                  <c:v>40.423611111111107</c:v>
                </c:pt>
                <c:pt idx="5822">
                  <c:v>40.430555555555557</c:v>
                </c:pt>
                <c:pt idx="5823">
                  <c:v>40.4375</c:v>
                </c:pt>
                <c:pt idx="5824">
                  <c:v>40.444444444444443</c:v>
                </c:pt>
                <c:pt idx="5825">
                  <c:v>40.451388888888893</c:v>
                </c:pt>
                <c:pt idx="5826">
                  <c:v>40.458333333333336</c:v>
                </c:pt>
                <c:pt idx="5827">
                  <c:v>40.465277777777779</c:v>
                </c:pt>
                <c:pt idx="5828">
                  <c:v>40.472222222222221</c:v>
                </c:pt>
                <c:pt idx="5829">
                  <c:v>40.479166666666664</c:v>
                </c:pt>
                <c:pt idx="5830">
                  <c:v>40.486111111111107</c:v>
                </c:pt>
                <c:pt idx="5831">
                  <c:v>40.493055555555557</c:v>
                </c:pt>
                <c:pt idx="5832">
                  <c:v>40.5</c:v>
                </c:pt>
                <c:pt idx="5833">
                  <c:v>40.506944444444443</c:v>
                </c:pt>
                <c:pt idx="5834">
                  <c:v>40.513888888888893</c:v>
                </c:pt>
                <c:pt idx="5835">
                  <c:v>40.520833333333336</c:v>
                </c:pt>
                <c:pt idx="5836">
                  <c:v>40.527777777777779</c:v>
                </c:pt>
                <c:pt idx="5837">
                  <c:v>40.534722222222221</c:v>
                </c:pt>
                <c:pt idx="5838">
                  <c:v>40.541666666666664</c:v>
                </c:pt>
                <c:pt idx="5839">
                  <c:v>40.548611111111107</c:v>
                </c:pt>
                <c:pt idx="5840">
                  <c:v>40.555555555555557</c:v>
                </c:pt>
                <c:pt idx="5841">
                  <c:v>40.5625</c:v>
                </c:pt>
                <c:pt idx="5842">
                  <c:v>40.569444444444443</c:v>
                </c:pt>
                <c:pt idx="5843">
                  <c:v>40.576388888888893</c:v>
                </c:pt>
                <c:pt idx="5844">
                  <c:v>40.583333333333336</c:v>
                </c:pt>
                <c:pt idx="5845">
                  <c:v>40.590277777777779</c:v>
                </c:pt>
                <c:pt idx="5846">
                  <c:v>40.597222222222221</c:v>
                </c:pt>
                <c:pt idx="5847">
                  <c:v>40.604166666666664</c:v>
                </c:pt>
                <c:pt idx="5848">
                  <c:v>40.611111111111107</c:v>
                </c:pt>
                <c:pt idx="5849">
                  <c:v>40.618055555555557</c:v>
                </c:pt>
                <c:pt idx="5850">
                  <c:v>40.625</c:v>
                </c:pt>
                <c:pt idx="5851">
                  <c:v>40.631944444444443</c:v>
                </c:pt>
                <c:pt idx="5852">
                  <c:v>40.638888888888893</c:v>
                </c:pt>
                <c:pt idx="5853">
                  <c:v>40.645833333333336</c:v>
                </c:pt>
                <c:pt idx="5854">
                  <c:v>40.652777777777779</c:v>
                </c:pt>
                <c:pt idx="5855">
                  <c:v>40.659722222222221</c:v>
                </c:pt>
                <c:pt idx="5856">
                  <c:v>40.666666666666664</c:v>
                </c:pt>
                <c:pt idx="5857">
                  <c:v>40.673611111111107</c:v>
                </c:pt>
                <c:pt idx="5858">
                  <c:v>40.680555555555557</c:v>
                </c:pt>
                <c:pt idx="5859">
                  <c:v>40.6875</c:v>
                </c:pt>
                <c:pt idx="5860">
                  <c:v>40.694444444444443</c:v>
                </c:pt>
                <c:pt idx="5861">
                  <c:v>40.701388888888893</c:v>
                </c:pt>
                <c:pt idx="5862">
                  <c:v>40.708333333333336</c:v>
                </c:pt>
                <c:pt idx="5863">
                  <c:v>40.715277777777779</c:v>
                </c:pt>
                <c:pt idx="5864">
                  <c:v>40.722222222222221</c:v>
                </c:pt>
                <c:pt idx="5865">
                  <c:v>40.729166666666664</c:v>
                </c:pt>
                <c:pt idx="5866">
                  <c:v>40.736111111111107</c:v>
                </c:pt>
                <c:pt idx="5867">
                  <c:v>40.743055555555557</c:v>
                </c:pt>
                <c:pt idx="5868">
                  <c:v>40.75</c:v>
                </c:pt>
                <c:pt idx="5869">
                  <c:v>40.756944444444443</c:v>
                </c:pt>
                <c:pt idx="5870">
                  <c:v>40.763888888888893</c:v>
                </c:pt>
                <c:pt idx="5871">
                  <c:v>40.770833333333336</c:v>
                </c:pt>
                <c:pt idx="5872">
                  <c:v>40.777777777777779</c:v>
                </c:pt>
                <c:pt idx="5873">
                  <c:v>40.784722222222221</c:v>
                </c:pt>
                <c:pt idx="5874">
                  <c:v>40.791666666666664</c:v>
                </c:pt>
                <c:pt idx="5875">
                  <c:v>40.798611111111107</c:v>
                </c:pt>
                <c:pt idx="5876">
                  <c:v>40.805555555555557</c:v>
                </c:pt>
                <c:pt idx="5877">
                  <c:v>40.8125</c:v>
                </c:pt>
                <c:pt idx="5878">
                  <c:v>40.819444444444443</c:v>
                </c:pt>
                <c:pt idx="5879">
                  <c:v>40.826388888888893</c:v>
                </c:pt>
                <c:pt idx="5880">
                  <c:v>40.833333333333336</c:v>
                </c:pt>
                <c:pt idx="5881">
                  <c:v>40.840277777777779</c:v>
                </c:pt>
                <c:pt idx="5882">
                  <c:v>40.847222222222221</c:v>
                </c:pt>
                <c:pt idx="5883">
                  <c:v>40.854166666666664</c:v>
                </c:pt>
                <c:pt idx="5884">
                  <c:v>40.861111111111107</c:v>
                </c:pt>
                <c:pt idx="5885">
                  <c:v>40.868055555555557</c:v>
                </c:pt>
                <c:pt idx="5886">
                  <c:v>40.875</c:v>
                </c:pt>
                <c:pt idx="5887">
                  <c:v>40.881944444444443</c:v>
                </c:pt>
                <c:pt idx="5888">
                  <c:v>40.888888888888893</c:v>
                </c:pt>
                <c:pt idx="5889">
                  <c:v>40.895833333333336</c:v>
                </c:pt>
                <c:pt idx="5890">
                  <c:v>40.902777777777779</c:v>
                </c:pt>
                <c:pt idx="5891">
                  <c:v>40.909722222222221</c:v>
                </c:pt>
                <c:pt idx="5892">
                  <c:v>40.916666666666664</c:v>
                </c:pt>
                <c:pt idx="5893">
                  <c:v>40.923611111111107</c:v>
                </c:pt>
                <c:pt idx="5894">
                  <c:v>40.930555555555557</c:v>
                </c:pt>
                <c:pt idx="5895">
                  <c:v>40.9375</c:v>
                </c:pt>
                <c:pt idx="5896">
                  <c:v>40.944444444444443</c:v>
                </c:pt>
                <c:pt idx="5897">
                  <c:v>40.951388888888893</c:v>
                </c:pt>
                <c:pt idx="5898">
                  <c:v>40.958333333333336</c:v>
                </c:pt>
                <c:pt idx="5899">
                  <c:v>40.965277777777779</c:v>
                </c:pt>
                <c:pt idx="5900">
                  <c:v>40.972222222222221</c:v>
                </c:pt>
                <c:pt idx="5901">
                  <c:v>40.979166666666664</c:v>
                </c:pt>
                <c:pt idx="5902">
                  <c:v>40.986111111111107</c:v>
                </c:pt>
                <c:pt idx="5903">
                  <c:v>40.993055555555557</c:v>
                </c:pt>
                <c:pt idx="5904">
                  <c:v>41</c:v>
                </c:pt>
                <c:pt idx="5905">
                  <c:v>41.006944444444443</c:v>
                </c:pt>
                <c:pt idx="5906">
                  <c:v>41.013888888888893</c:v>
                </c:pt>
                <c:pt idx="5907">
                  <c:v>41.020833333333336</c:v>
                </c:pt>
                <c:pt idx="5908">
                  <c:v>41.027777777777779</c:v>
                </c:pt>
                <c:pt idx="5909">
                  <c:v>41.034722222222221</c:v>
                </c:pt>
                <c:pt idx="5910">
                  <c:v>41.041666666666664</c:v>
                </c:pt>
                <c:pt idx="5911">
                  <c:v>41.048611111111107</c:v>
                </c:pt>
                <c:pt idx="5912">
                  <c:v>41.055555555555557</c:v>
                </c:pt>
                <c:pt idx="5913">
                  <c:v>41.0625</c:v>
                </c:pt>
                <c:pt idx="5914">
                  <c:v>41.069444444444443</c:v>
                </c:pt>
                <c:pt idx="5915">
                  <c:v>41.076388888888893</c:v>
                </c:pt>
                <c:pt idx="5916">
                  <c:v>41.083333333333336</c:v>
                </c:pt>
                <c:pt idx="5917">
                  <c:v>41.090277777777779</c:v>
                </c:pt>
                <c:pt idx="5918">
                  <c:v>41.097222222222221</c:v>
                </c:pt>
                <c:pt idx="5919">
                  <c:v>41.104166666666664</c:v>
                </c:pt>
                <c:pt idx="5920">
                  <c:v>41.111111111111107</c:v>
                </c:pt>
                <c:pt idx="5921">
                  <c:v>41.118055555555557</c:v>
                </c:pt>
                <c:pt idx="5922">
                  <c:v>41.125</c:v>
                </c:pt>
                <c:pt idx="5923">
                  <c:v>41.131944444444443</c:v>
                </c:pt>
                <c:pt idx="5924">
                  <c:v>41.138888888888893</c:v>
                </c:pt>
                <c:pt idx="5925">
                  <c:v>41.145833333333336</c:v>
                </c:pt>
                <c:pt idx="5926">
                  <c:v>41.152777777777779</c:v>
                </c:pt>
                <c:pt idx="5927">
                  <c:v>41.159722222222221</c:v>
                </c:pt>
                <c:pt idx="5928">
                  <c:v>41.166666666666664</c:v>
                </c:pt>
                <c:pt idx="5929">
                  <c:v>41.173611111111107</c:v>
                </c:pt>
                <c:pt idx="5930">
                  <c:v>41.180555555555557</c:v>
                </c:pt>
                <c:pt idx="5931">
                  <c:v>41.1875</c:v>
                </c:pt>
                <c:pt idx="5932">
                  <c:v>41.194444444444443</c:v>
                </c:pt>
                <c:pt idx="5933">
                  <c:v>41.201388888888893</c:v>
                </c:pt>
                <c:pt idx="5934">
                  <c:v>41.208333333333336</c:v>
                </c:pt>
                <c:pt idx="5935">
                  <c:v>41.215277777777779</c:v>
                </c:pt>
                <c:pt idx="5936">
                  <c:v>41.222222222222221</c:v>
                </c:pt>
                <c:pt idx="5937">
                  <c:v>41.229166666666664</c:v>
                </c:pt>
                <c:pt idx="5938">
                  <c:v>41.236111111111107</c:v>
                </c:pt>
                <c:pt idx="5939">
                  <c:v>41.243055555555557</c:v>
                </c:pt>
                <c:pt idx="5940">
                  <c:v>41.25</c:v>
                </c:pt>
                <c:pt idx="5941">
                  <c:v>41.256944444444443</c:v>
                </c:pt>
                <c:pt idx="5942">
                  <c:v>41.263888888888893</c:v>
                </c:pt>
                <c:pt idx="5943">
                  <c:v>41.270833333333336</c:v>
                </c:pt>
                <c:pt idx="5944">
                  <c:v>41.277777777777779</c:v>
                </c:pt>
                <c:pt idx="5945">
                  <c:v>41.284722222222221</c:v>
                </c:pt>
                <c:pt idx="5946">
                  <c:v>41.291666666666664</c:v>
                </c:pt>
                <c:pt idx="5947">
                  <c:v>41.298611111111107</c:v>
                </c:pt>
                <c:pt idx="5948">
                  <c:v>41.305555555555557</c:v>
                </c:pt>
                <c:pt idx="5949">
                  <c:v>41.3125</c:v>
                </c:pt>
                <c:pt idx="5950">
                  <c:v>41.319444444444443</c:v>
                </c:pt>
                <c:pt idx="5951">
                  <c:v>41.326388888888893</c:v>
                </c:pt>
                <c:pt idx="5952">
                  <c:v>41.333333333333336</c:v>
                </c:pt>
                <c:pt idx="5953">
                  <c:v>41.340277777777779</c:v>
                </c:pt>
                <c:pt idx="5954">
                  <c:v>41.347222222222221</c:v>
                </c:pt>
                <c:pt idx="5955">
                  <c:v>41.354166666666664</c:v>
                </c:pt>
                <c:pt idx="5956">
                  <c:v>41.361111111111107</c:v>
                </c:pt>
                <c:pt idx="5957">
                  <c:v>41.368055555555557</c:v>
                </c:pt>
                <c:pt idx="5958">
                  <c:v>41.375</c:v>
                </c:pt>
                <c:pt idx="5959">
                  <c:v>41.381944444444443</c:v>
                </c:pt>
                <c:pt idx="5960">
                  <c:v>41.388888888888893</c:v>
                </c:pt>
                <c:pt idx="5961">
                  <c:v>41.395833333333336</c:v>
                </c:pt>
                <c:pt idx="5962">
                  <c:v>41.402777777777779</c:v>
                </c:pt>
                <c:pt idx="5963">
                  <c:v>41.409722222222221</c:v>
                </c:pt>
                <c:pt idx="5964">
                  <c:v>41.416666666666664</c:v>
                </c:pt>
                <c:pt idx="5965">
                  <c:v>41.423611111111107</c:v>
                </c:pt>
                <c:pt idx="5966">
                  <c:v>41.430555555555557</c:v>
                </c:pt>
                <c:pt idx="5967">
                  <c:v>41.4375</c:v>
                </c:pt>
                <c:pt idx="5968">
                  <c:v>41.444444444444443</c:v>
                </c:pt>
                <c:pt idx="5969">
                  <c:v>41.451388888888893</c:v>
                </c:pt>
                <c:pt idx="5970">
                  <c:v>41.458333333333336</c:v>
                </c:pt>
                <c:pt idx="5971">
                  <c:v>41.465277777777779</c:v>
                </c:pt>
                <c:pt idx="5972">
                  <c:v>41.472222222222221</c:v>
                </c:pt>
                <c:pt idx="5973">
                  <c:v>41.479166666666664</c:v>
                </c:pt>
                <c:pt idx="5974">
                  <c:v>41.486111111111107</c:v>
                </c:pt>
                <c:pt idx="5975">
                  <c:v>41.493055555555557</c:v>
                </c:pt>
                <c:pt idx="5976">
                  <c:v>41.5</c:v>
                </c:pt>
                <c:pt idx="5977">
                  <c:v>41.506944444444443</c:v>
                </c:pt>
                <c:pt idx="5978">
                  <c:v>41.513888888888893</c:v>
                </c:pt>
                <c:pt idx="5979">
                  <c:v>41.520833333333336</c:v>
                </c:pt>
                <c:pt idx="5980">
                  <c:v>41.527777777777779</c:v>
                </c:pt>
                <c:pt idx="5981">
                  <c:v>41.534722222222221</c:v>
                </c:pt>
                <c:pt idx="5982">
                  <c:v>41.541666666666664</c:v>
                </c:pt>
                <c:pt idx="5983">
                  <c:v>41.548611111111107</c:v>
                </c:pt>
                <c:pt idx="5984">
                  <c:v>41.555555555555557</c:v>
                </c:pt>
                <c:pt idx="5985">
                  <c:v>41.5625</c:v>
                </c:pt>
                <c:pt idx="5986">
                  <c:v>41.569444444444443</c:v>
                </c:pt>
                <c:pt idx="5987">
                  <c:v>41.576388888888893</c:v>
                </c:pt>
                <c:pt idx="5988">
                  <c:v>41.583333333333336</c:v>
                </c:pt>
                <c:pt idx="5989">
                  <c:v>41.590277777777779</c:v>
                </c:pt>
                <c:pt idx="5990">
                  <c:v>41.597222222222221</c:v>
                </c:pt>
                <c:pt idx="5991">
                  <c:v>41.604166666666664</c:v>
                </c:pt>
                <c:pt idx="5992">
                  <c:v>41.611111111111107</c:v>
                </c:pt>
                <c:pt idx="5993">
                  <c:v>41.618055555555557</c:v>
                </c:pt>
                <c:pt idx="5994">
                  <c:v>41.625</c:v>
                </c:pt>
                <c:pt idx="5995">
                  <c:v>41.631944444444443</c:v>
                </c:pt>
                <c:pt idx="5996">
                  <c:v>41.638888888888893</c:v>
                </c:pt>
                <c:pt idx="5997">
                  <c:v>41.645833333333336</c:v>
                </c:pt>
                <c:pt idx="5998">
                  <c:v>41.652777777777779</c:v>
                </c:pt>
                <c:pt idx="5999">
                  <c:v>41.659722222222221</c:v>
                </c:pt>
                <c:pt idx="6000">
                  <c:v>41.666666666666664</c:v>
                </c:pt>
                <c:pt idx="6001">
                  <c:v>41.673611111111107</c:v>
                </c:pt>
                <c:pt idx="6002">
                  <c:v>41.680555555555557</c:v>
                </c:pt>
                <c:pt idx="6003">
                  <c:v>41.6875</c:v>
                </c:pt>
                <c:pt idx="6004">
                  <c:v>41.694444444444443</c:v>
                </c:pt>
                <c:pt idx="6005">
                  <c:v>41.701388888888893</c:v>
                </c:pt>
                <c:pt idx="6006">
                  <c:v>41.708333333333336</c:v>
                </c:pt>
                <c:pt idx="6007">
                  <c:v>41.715277777777779</c:v>
                </c:pt>
                <c:pt idx="6008">
                  <c:v>41.722222222222221</c:v>
                </c:pt>
                <c:pt idx="6009">
                  <c:v>41.729166666666664</c:v>
                </c:pt>
                <c:pt idx="6010">
                  <c:v>41.736111111111107</c:v>
                </c:pt>
                <c:pt idx="6011">
                  <c:v>41.743055555555557</c:v>
                </c:pt>
                <c:pt idx="6012">
                  <c:v>41.75</c:v>
                </c:pt>
                <c:pt idx="6013">
                  <c:v>41.756944444444443</c:v>
                </c:pt>
                <c:pt idx="6014">
                  <c:v>41.763888888888893</c:v>
                </c:pt>
                <c:pt idx="6015">
                  <c:v>41.770833333333336</c:v>
                </c:pt>
                <c:pt idx="6016">
                  <c:v>41.777777777777779</c:v>
                </c:pt>
                <c:pt idx="6017">
                  <c:v>41.784722222222221</c:v>
                </c:pt>
                <c:pt idx="6018">
                  <c:v>41.791666666666664</c:v>
                </c:pt>
                <c:pt idx="6019">
                  <c:v>41.798611111111107</c:v>
                </c:pt>
                <c:pt idx="6020">
                  <c:v>41.805555555555557</c:v>
                </c:pt>
                <c:pt idx="6021">
                  <c:v>41.8125</c:v>
                </c:pt>
                <c:pt idx="6022">
                  <c:v>41.819444444444443</c:v>
                </c:pt>
                <c:pt idx="6023">
                  <c:v>41.826388888888893</c:v>
                </c:pt>
                <c:pt idx="6024">
                  <c:v>41.833333333333336</c:v>
                </c:pt>
                <c:pt idx="6025">
                  <c:v>41.840277777777779</c:v>
                </c:pt>
                <c:pt idx="6026">
                  <c:v>41.847222222222221</c:v>
                </c:pt>
                <c:pt idx="6027">
                  <c:v>41.854166666666664</c:v>
                </c:pt>
                <c:pt idx="6028">
                  <c:v>41.861111111111107</c:v>
                </c:pt>
                <c:pt idx="6029">
                  <c:v>41.868055555555557</c:v>
                </c:pt>
                <c:pt idx="6030">
                  <c:v>41.875</c:v>
                </c:pt>
                <c:pt idx="6031">
                  <c:v>41.881944444444443</c:v>
                </c:pt>
                <c:pt idx="6032">
                  <c:v>41.888888888888893</c:v>
                </c:pt>
                <c:pt idx="6033">
                  <c:v>41.895833333333336</c:v>
                </c:pt>
                <c:pt idx="6034">
                  <c:v>41.902777777777779</c:v>
                </c:pt>
                <c:pt idx="6035">
                  <c:v>41.909722222222221</c:v>
                </c:pt>
                <c:pt idx="6036">
                  <c:v>41.916666666666664</c:v>
                </c:pt>
                <c:pt idx="6037">
                  <c:v>41.923611111111107</c:v>
                </c:pt>
                <c:pt idx="6038">
                  <c:v>41.930555555555557</c:v>
                </c:pt>
                <c:pt idx="6039">
                  <c:v>41.9375</c:v>
                </c:pt>
                <c:pt idx="6040">
                  <c:v>41.944444444444443</c:v>
                </c:pt>
                <c:pt idx="6041">
                  <c:v>41.951388888888893</c:v>
                </c:pt>
                <c:pt idx="6042">
                  <c:v>41.958333333333336</c:v>
                </c:pt>
                <c:pt idx="6043">
                  <c:v>41.965277777777779</c:v>
                </c:pt>
                <c:pt idx="6044">
                  <c:v>41.972222222222221</c:v>
                </c:pt>
                <c:pt idx="6045">
                  <c:v>41.979166666666664</c:v>
                </c:pt>
                <c:pt idx="6046">
                  <c:v>41.986111111111107</c:v>
                </c:pt>
                <c:pt idx="6047">
                  <c:v>41.993055555555557</c:v>
                </c:pt>
                <c:pt idx="6048">
                  <c:v>42</c:v>
                </c:pt>
                <c:pt idx="6049">
                  <c:v>42.006944444444443</c:v>
                </c:pt>
                <c:pt idx="6050">
                  <c:v>42.013888888888893</c:v>
                </c:pt>
                <c:pt idx="6051">
                  <c:v>42.020833333333336</c:v>
                </c:pt>
                <c:pt idx="6052">
                  <c:v>42.027777777777779</c:v>
                </c:pt>
                <c:pt idx="6053">
                  <c:v>42.034722222222221</c:v>
                </c:pt>
                <c:pt idx="6054">
                  <c:v>42.041666666666664</c:v>
                </c:pt>
                <c:pt idx="6055">
                  <c:v>42.048611111111107</c:v>
                </c:pt>
                <c:pt idx="6056">
                  <c:v>42.055555555555557</c:v>
                </c:pt>
                <c:pt idx="6057">
                  <c:v>42.0625</c:v>
                </c:pt>
                <c:pt idx="6058">
                  <c:v>42.069444444444443</c:v>
                </c:pt>
                <c:pt idx="6059">
                  <c:v>42.076388888888893</c:v>
                </c:pt>
                <c:pt idx="6060">
                  <c:v>42.083333333333336</c:v>
                </c:pt>
                <c:pt idx="6061">
                  <c:v>42.090277777777779</c:v>
                </c:pt>
                <c:pt idx="6062">
                  <c:v>42.097222222222221</c:v>
                </c:pt>
                <c:pt idx="6063">
                  <c:v>42.104166666666664</c:v>
                </c:pt>
                <c:pt idx="6064">
                  <c:v>42.111111111111107</c:v>
                </c:pt>
                <c:pt idx="6065">
                  <c:v>42.118055555555557</c:v>
                </c:pt>
                <c:pt idx="6066">
                  <c:v>42.125</c:v>
                </c:pt>
                <c:pt idx="6067">
                  <c:v>42.131944444444443</c:v>
                </c:pt>
                <c:pt idx="6068">
                  <c:v>42.138888888888893</c:v>
                </c:pt>
                <c:pt idx="6069">
                  <c:v>42.145833333333336</c:v>
                </c:pt>
                <c:pt idx="6070">
                  <c:v>42.152777777777779</c:v>
                </c:pt>
                <c:pt idx="6071">
                  <c:v>42.159722222222221</c:v>
                </c:pt>
                <c:pt idx="6072">
                  <c:v>42.166666666666664</c:v>
                </c:pt>
                <c:pt idx="6073">
                  <c:v>42.173611111111107</c:v>
                </c:pt>
                <c:pt idx="6074">
                  <c:v>42.180555555555557</c:v>
                </c:pt>
                <c:pt idx="6075">
                  <c:v>42.1875</c:v>
                </c:pt>
                <c:pt idx="6076">
                  <c:v>42.194444444444443</c:v>
                </c:pt>
                <c:pt idx="6077">
                  <c:v>42.201388888888893</c:v>
                </c:pt>
                <c:pt idx="6078">
                  <c:v>42.208333333333336</c:v>
                </c:pt>
                <c:pt idx="6079">
                  <c:v>42.215277777777779</c:v>
                </c:pt>
                <c:pt idx="6080">
                  <c:v>42.222222222222221</c:v>
                </c:pt>
                <c:pt idx="6081">
                  <c:v>42.229166666666664</c:v>
                </c:pt>
                <c:pt idx="6082">
                  <c:v>42.236111111111107</c:v>
                </c:pt>
                <c:pt idx="6083">
                  <c:v>42.243055555555557</c:v>
                </c:pt>
                <c:pt idx="6084">
                  <c:v>42.25</c:v>
                </c:pt>
                <c:pt idx="6085">
                  <c:v>42.256944444444443</c:v>
                </c:pt>
                <c:pt idx="6086">
                  <c:v>42.263888888888893</c:v>
                </c:pt>
                <c:pt idx="6087">
                  <c:v>42.270833333333336</c:v>
                </c:pt>
                <c:pt idx="6088">
                  <c:v>42.277777777777779</c:v>
                </c:pt>
                <c:pt idx="6089">
                  <c:v>42.284722222222221</c:v>
                </c:pt>
                <c:pt idx="6090">
                  <c:v>42.291666666666664</c:v>
                </c:pt>
                <c:pt idx="6091">
                  <c:v>42.298611111111107</c:v>
                </c:pt>
                <c:pt idx="6092">
                  <c:v>42.305555555555557</c:v>
                </c:pt>
                <c:pt idx="6093">
                  <c:v>42.3125</c:v>
                </c:pt>
                <c:pt idx="6094">
                  <c:v>42.319444444444443</c:v>
                </c:pt>
                <c:pt idx="6095">
                  <c:v>42.326388888888893</c:v>
                </c:pt>
                <c:pt idx="6096">
                  <c:v>42.333333333333336</c:v>
                </c:pt>
                <c:pt idx="6097">
                  <c:v>42.340277777777779</c:v>
                </c:pt>
                <c:pt idx="6098">
                  <c:v>42.347222222222221</c:v>
                </c:pt>
                <c:pt idx="6099">
                  <c:v>42.354166666666664</c:v>
                </c:pt>
                <c:pt idx="6100">
                  <c:v>42.361111111111107</c:v>
                </c:pt>
                <c:pt idx="6101">
                  <c:v>42.368055555555557</c:v>
                </c:pt>
                <c:pt idx="6102">
                  <c:v>42.375</c:v>
                </c:pt>
                <c:pt idx="6103">
                  <c:v>42.381944444444443</c:v>
                </c:pt>
                <c:pt idx="6104">
                  <c:v>42.388888888888893</c:v>
                </c:pt>
                <c:pt idx="6105">
                  <c:v>42.395833333333336</c:v>
                </c:pt>
                <c:pt idx="6106">
                  <c:v>42.402777777777779</c:v>
                </c:pt>
                <c:pt idx="6107">
                  <c:v>42.409722222222221</c:v>
                </c:pt>
                <c:pt idx="6108">
                  <c:v>42.416666666666664</c:v>
                </c:pt>
                <c:pt idx="6109">
                  <c:v>42.423611111111107</c:v>
                </c:pt>
                <c:pt idx="6110">
                  <c:v>42.430555555555557</c:v>
                </c:pt>
                <c:pt idx="6111">
                  <c:v>42.4375</c:v>
                </c:pt>
                <c:pt idx="6112">
                  <c:v>42.444444444444443</c:v>
                </c:pt>
                <c:pt idx="6113">
                  <c:v>42.451388888888893</c:v>
                </c:pt>
                <c:pt idx="6114">
                  <c:v>42.458333333333336</c:v>
                </c:pt>
                <c:pt idx="6115">
                  <c:v>42.465277777777779</c:v>
                </c:pt>
                <c:pt idx="6116">
                  <c:v>42.472222222222221</c:v>
                </c:pt>
                <c:pt idx="6117">
                  <c:v>42.479166666666664</c:v>
                </c:pt>
                <c:pt idx="6118">
                  <c:v>42.486111111111107</c:v>
                </c:pt>
                <c:pt idx="6119">
                  <c:v>42.493055555555557</c:v>
                </c:pt>
                <c:pt idx="6120">
                  <c:v>42.5</c:v>
                </c:pt>
                <c:pt idx="6121">
                  <c:v>42.506944444444443</c:v>
                </c:pt>
                <c:pt idx="6122">
                  <c:v>42.513888888888893</c:v>
                </c:pt>
                <c:pt idx="6123">
                  <c:v>42.520833333333336</c:v>
                </c:pt>
                <c:pt idx="6124">
                  <c:v>42.527777777777779</c:v>
                </c:pt>
                <c:pt idx="6125">
                  <c:v>42.534722222222221</c:v>
                </c:pt>
                <c:pt idx="6126">
                  <c:v>42.541666666666664</c:v>
                </c:pt>
                <c:pt idx="6127">
                  <c:v>42.548611111111107</c:v>
                </c:pt>
                <c:pt idx="6128">
                  <c:v>42.555555555555557</c:v>
                </c:pt>
                <c:pt idx="6129">
                  <c:v>42.5625</c:v>
                </c:pt>
                <c:pt idx="6130">
                  <c:v>42.569444444444443</c:v>
                </c:pt>
                <c:pt idx="6131">
                  <c:v>42.576388888888893</c:v>
                </c:pt>
                <c:pt idx="6132">
                  <c:v>42.583333333333336</c:v>
                </c:pt>
                <c:pt idx="6133">
                  <c:v>42.590277777777779</c:v>
                </c:pt>
                <c:pt idx="6134">
                  <c:v>42.597222222222221</c:v>
                </c:pt>
                <c:pt idx="6135">
                  <c:v>42.604166666666664</c:v>
                </c:pt>
                <c:pt idx="6136">
                  <c:v>42.611111111111107</c:v>
                </c:pt>
                <c:pt idx="6137">
                  <c:v>42.618055555555557</c:v>
                </c:pt>
                <c:pt idx="6138">
                  <c:v>42.625</c:v>
                </c:pt>
                <c:pt idx="6139">
                  <c:v>42.631944444444443</c:v>
                </c:pt>
                <c:pt idx="6140">
                  <c:v>42.638888888888893</c:v>
                </c:pt>
                <c:pt idx="6141">
                  <c:v>42.645833333333336</c:v>
                </c:pt>
                <c:pt idx="6142">
                  <c:v>42.652777777777779</c:v>
                </c:pt>
                <c:pt idx="6143">
                  <c:v>42.659722222222221</c:v>
                </c:pt>
                <c:pt idx="6144">
                  <c:v>42.666666666666664</c:v>
                </c:pt>
                <c:pt idx="6145">
                  <c:v>42.673611111111114</c:v>
                </c:pt>
                <c:pt idx="6146">
                  <c:v>42.68055555555555</c:v>
                </c:pt>
                <c:pt idx="6147">
                  <c:v>42.6875</c:v>
                </c:pt>
                <c:pt idx="6148">
                  <c:v>42.69444444444445</c:v>
                </c:pt>
                <c:pt idx="6149">
                  <c:v>42.701388888888886</c:v>
                </c:pt>
                <c:pt idx="6150">
                  <c:v>42.708333333333336</c:v>
                </c:pt>
                <c:pt idx="6151">
                  <c:v>42.715277777777779</c:v>
                </c:pt>
                <c:pt idx="6152">
                  <c:v>42.722222222222221</c:v>
                </c:pt>
                <c:pt idx="6153">
                  <c:v>42.729166666666664</c:v>
                </c:pt>
                <c:pt idx="6154">
                  <c:v>42.736111111111114</c:v>
                </c:pt>
                <c:pt idx="6155">
                  <c:v>42.74305555555555</c:v>
                </c:pt>
                <c:pt idx="6156">
                  <c:v>42.75</c:v>
                </c:pt>
                <c:pt idx="6157">
                  <c:v>42.75694444444445</c:v>
                </c:pt>
                <c:pt idx="6158">
                  <c:v>42.763888888888886</c:v>
                </c:pt>
                <c:pt idx="6159">
                  <c:v>42.770833333333336</c:v>
                </c:pt>
                <c:pt idx="6160">
                  <c:v>42.777777777777779</c:v>
                </c:pt>
                <c:pt idx="6161">
                  <c:v>42.784722222222221</c:v>
                </c:pt>
                <c:pt idx="6162">
                  <c:v>42.791666666666664</c:v>
                </c:pt>
                <c:pt idx="6163">
                  <c:v>42.798611111111114</c:v>
                </c:pt>
                <c:pt idx="6164">
                  <c:v>42.80555555555555</c:v>
                </c:pt>
                <c:pt idx="6165">
                  <c:v>42.8125</c:v>
                </c:pt>
                <c:pt idx="6166">
                  <c:v>42.81944444444445</c:v>
                </c:pt>
                <c:pt idx="6167">
                  <c:v>42.826388888888886</c:v>
                </c:pt>
                <c:pt idx="6168">
                  <c:v>42.833333333333336</c:v>
                </c:pt>
                <c:pt idx="6169">
                  <c:v>42.840277777777779</c:v>
                </c:pt>
                <c:pt idx="6170">
                  <c:v>42.847222222222221</c:v>
                </c:pt>
                <c:pt idx="6171">
                  <c:v>42.854166666666664</c:v>
                </c:pt>
                <c:pt idx="6172">
                  <c:v>42.861111111111114</c:v>
                </c:pt>
                <c:pt idx="6173">
                  <c:v>42.86805555555555</c:v>
                </c:pt>
                <c:pt idx="6174">
                  <c:v>42.875</c:v>
                </c:pt>
                <c:pt idx="6175">
                  <c:v>42.88194444444445</c:v>
                </c:pt>
                <c:pt idx="6176">
                  <c:v>42.888888888888886</c:v>
                </c:pt>
                <c:pt idx="6177">
                  <c:v>42.895833333333336</c:v>
                </c:pt>
                <c:pt idx="6178">
                  <c:v>42.902777777777779</c:v>
                </c:pt>
                <c:pt idx="6179">
                  <c:v>42.909722222222221</c:v>
                </c:pt>
                <c:pt idx="6180">
                  <c:v>42.916666666666664</c:v>
                </c:pt>
                <c:pt idx="6181">
                  <c:v>42.923611111111114</c:v>
                </c:pt>
                <c:pt idx="6182">
                  <c:v>42.93055555555555</c:v>
                </c:pt>
                <c:pt idx="6183">
                  <c:v>42.9375</c:v>
                </c:pt>
                <c:pt idx="6184">
                  <c:v>42.94444444444445</c:v>
                </c:pt>
                <c:pt idx="6185">
                  <c:v>42.951388888888886</c:v>
                </c:pt>
                <c:pt idx="6186">
                  <c:v>42.958333333333336</c:v>
                </c:pt>
                <c:pt idx="6187">
                  <c:v>42.965277777777779</c:v>
                </c:pt>
                <c:pt idx="6188">
                  <c:v>42.972222222222221</c:v>
                </c:pt>
                <c:pt idx="6189">
                  <c:v>42.979166666666664</c:v>
                </c:pt>
                <c:pt idx="6190">
                  <c:v>42.986111111111114</c:v>
                </c:pt>
                <c:pt idx="6191">
                  <c:v>42.99305555555555</c:v>
                </c:pt>
                <c:pt idx="6192">
                  <c:v>43</c:v>
                </c:pt>
                <c:pt idx="6193">
                  <c:v>43.00694444444445</c:v>
                </c:pt>
                <c:pt idx="6194">
                  <c:v>43.013888888888886</c:v>
                </c:pt>
                <c:pt idx="6195">
                  <c:v>43.020833333333336</c:v>
                </c:pt>
                <c:pt idx="6196">
                  <c:v>43.027777777777779</c:v>
                </c:pt>
                <c:pt idx="6197">
                  <c:v>43.034722222222221</c:v>
                </c:pt>
                <c:pt idx="6198">
                  <c:v>43.041666666666664</c:v>
                </c:pt>
                <c:pt idx="6199">
                  <c:v>43.048611111111114</c:v>
                </c:pt>
                <c:pt idx="6200">
                  <c:v>43.05555555555555</c:v>
                </c:pt>
                <c:pt idx="6201">
                  <c:v>43.0625</c:v>
                </c:pt>
                <c:pt idx="6202">
                  <c:v>43.06944444444445</c:v>
                </c:pt>
                <c:pt idx="6203">
                  <c:v>43.076388888888886</c:v>
                </c:pt>
                <c:pt idx="6204">
                  <c:v>43.083333333333336</c:v>
                </c:pt>
                <c:pt idx="6205">
                  <c:v>43.090277777777779</c:v>
                </c:pt>
                <c:pt idx="6206">
                  <c:v>43.097222222222221</c:v>
                </c:pt>
                <c:pt idx="6207">
                  <c:v>43.104166666666664</c:v>
                </c:pt>
                <c:pt idx="6208">
                  <c:v>43.111111111111114</c:v>
                </c:pt>
                <c:pt idx="6209">
                  <c:v>43.11805555555555</c:v>
                </c:pt>
                <c:pt idx="6210">
                  <c:v>43.125</c:v>
                </c:pt>
                <c:pt idx="6211">
                  <c:v>43.13194444444445</c:v>
                </c:pt>
                <c:pt idx="6212">
                  <c:v>43.138888888888886</c:v>
                </c:pt>
                <c:pt idx="6213">
                  <c:v>43.145833333333336</c:v>
                </c:pt>
                <c:pt idx="6214">
                  <c:v>43.152777777777779</c:v>
                </c:pt>
                <c:pt idx="6215">
                  <c:v>43.159722222222221</c:v>
                </c:pt>
                <c:pt idx="6216">
                  <c:v>43.166666666666664</c:v>
                </c:pt>
                <c:pt idx="6217">
                  <c:v>43.173611111111114</c:v>
                </c:pt>
                <c:pt idx="6218">
                  <c:v>43.18055555555555</c:v>
                </c:pt>
                <c:pt idx="6219">
                  <c:v>43.1875</c:v>
                </c:pt>
                <c:pt idx="6220">
                  <c:v>43.19444444444445</c:v>
                </c:pt>
                <c:pt idx="6221">
                  <c:v>43.201388888888886</c:v>
                </c:pt>
                <c:pt idx="6222">
                  <c:v>43.208333333333336</c:v>
                </c:pt>
                <c:pt idx="6223">
                  <c:v>43.215277777777779</c:v>
                </c:pt>
                <c:pt idx="6224">
                  <c:v>43.222222222222221</c:v>
                </c:pt>
                <c:pt idx="6225">
                  <c:v>43.229166666666664</c:v>
                </c:pt>
                <c:pt idx="6226">
                  <c:v>43.236111111111114</c:v>
                </c:pt>
                <c:pt idx="6227">
                  <c:v>43.24305555555555</c:v>
                </c:pt>
                <c:pt idx="6228">
                  <c:v>43.25</c:v>
                </c:pt>
                <c:pt idx="6229">
                  <c:v>43.25694444444445</c:v>
                </c:pt>
                <c:pt idx="6230">
                  <c:v>43.263888888888886</c:v>
                </c:pt>
                <c:pt idx="6231">
                  <c:v>43.270833333333336</c:v>
                </c:pt>
                <c:pt idx="6232">
                  <c:v>43.277777777777779</c:v>
                </c:pt>
                <c:pt idx="6233">
                  <c:v>43.284722222222221</c:v>
                </c:pt>
                <c:pt idx="6234">
                  <c:v>43.291666666666664</c:v>
                </c:pt>
                <c:pt idx="6235">
                  <c:v>43.298611111111114</c:v>
                </c:pt>
                <c:pt idx="6236">
                  <c:v>43.30555555555555</c:v>
                </c:pt>
                <c:pt idx="6237">
                  <c:v>43.3125</c:v>
                </c:pt>
                <c:pt idx="6238">
                  <c:v>43.31944444444445</c:v>
                </c:pt>
                <c:pt idx="6239">
                  <c:v>43.326388888888886</c:v>
                </c:pt>
                <c:pt idx="6240">
                  <c:v>43.333333333333336</c:v>
                </c:pt>
                <c:pt idx="6241">
                  <c:v>43.340277777777779</c:v>
                </c:pt>
                <c:pt idx="6242">
                  <c:v>43.347222222222221</c:v>
                </c:pt>
                <c:pt idx="6243">
                  <c:v>43.354166666666664</c:v>
                </c:pt>
                <c:pt idx="6244">
                  <c:v>43.361111111111114</c:v>
                </c:pt>
                <c:pt idx="6245">
                  <c:v>43.36805555555555</c:v>
                </c:pt>
                <c:pt idx="6246">
                  <c:v>43.375</c:v>
                </c:pt>
                <c:pt idx="6247">
                  <c:v>43.38194444444445</c:v>
                </c:pt>
                <c:pt idx="6248">
                  <c:v>43.388888888888886</c:v>
                </c:pt>
                <c:pt idx="6249">
                  <c:v>43.395833333333336</c:v>
                </c:pt>
                <c:pt idx="6250">
                  <c:v>43.402777777777779</c:v>
                </c:pt>
                <c:pt idx="6251">
                  <c:v>43.409722222222221</c:v>
                </c:pt>
                <c:pt idx="6252">
                  <c:v>43.416666666666664</c:v>
                </c:pt>
                <c:pt idx="6253">
                  <c:v>43.423611111111114</c:v>
                </c:pt>
                <c:pt idx="6254">
                  <c:v>43.43055555555555</c:v>
                </c:pt>
                <c:pt idx="6255">
                  <c:v>43.4375</c:v>
                </c:pt>
                <c:pt idx="6256">
                  <c:v>43.44444444444445</c:v>
                </c:pt>
                <c:pt idx="6257">
                  <c:v>43.451388888888886</c:v>
                </c:pt>
                <c:pt idx="6258">
                  <c:v>43.458333333333336</c:v>
                </c:pt>
                <c:pt idx="6259">
                  <c:v>43.465277777777779</c:v>
                </c:pt>
                <c:pt idx="6260">
                  <c:v>43.472222222222221</c:v>
                </c:pt>
                <c:pt idx="6261">
                  <c:v>43.479166666666664</c:v>
                </c:pt>
                <c:pt idx="6262">
                  <c:v>43.486111111111114</c:v>
                </c:pt>
                <c:pt idx="6263">
                  <c:v>43.49305555555555</c:v>
                </c:pt>
                <c:pt idx="6264">
                  <c:v>43.5</c:v>
                </c:pt>
                <c:pt idx="6265">
                  <c:v>43.50694444444445</c:v>
                </c:pt>
                <c:pt idx="6266">
                  <c:v>43.513888888888886</c:v>
                </c:pt>
                <c:pt idx="6267">
                  <c:v>43.520833333333336</c:v>
                </c:pt>
                <c:pt idx="6268">
                  <c:v>43.527777777777779</c:v>
                </c:pt>
                <c:pt idx="6269">
                  <c:v>43.534722222222221</c:v>
                </c:pt>
                <c:pt idx="6270">
                  <c:v>43.541666666666664</c:v>
                </c:pt>
                <c:pt idx="6271">
                  <c:v>43.548611111111114</c:v>
                </c:pt>
                <c:pt idx="6272">
                  <c:v>43.55555555555555</c:v>
                </c:pt>
                <c:pt idx="6273">
                  <c:v>43.5625</c:v>
                </c:pt>
                <c:pt idx="6274">
                  <c:v>43.56944444444445</c:v>
                </c:pt>
                <c:pt idx="6275">
                  <c:v>43.576388888888886</c:v>
                </c:pt>
                <c:pt idx="6276">
                  <c:v>43.583333333333336</c:v>
                </c:pt>
                <c:pt idx="6277">
                  <c:v>43.590277777777779</c:v>
                </c:pt>
                <c:pt idx="6278">
                  <c:v>43.597222222222221</c:v>
                </c:pt>
                <c:pt idx="6279">
                  <c:v>43.604166666666664</c:v>
                </c:pt>
                <c:pt idx="6280">
                  <c:v>43.611111111111114</c:v>
                </c:pt>
                <c:pt idx="6281">
                  <c:v>43.61805555555555</c:v>
                </c:pt>
                <c:pt idx="6282">
                  <c:v>43.625</c:v>
                </c:pt>
                <c:pt idx="6283">
                  <c:v>43.63194444444445</c:v>
                </c:pt>
                <c:pt idx="6284">
                  <c:v>43.638888888888886</c:v>
                </c:pt>
                <c:pt idx="6285">
                  <c:v>43.645833333333336</c:v>
                </c:pt>
                <c:pt idx="6286">
                  <c:v>43.652777777777779</c:v>
                </c:pt>
                <c:pt idx="6287">
                  <c:v>43.659722222222221</c:v>
                </c:pt>
                <c:pt idx="6288">
                  <c:v>43.666666666666664</c:v>
                </c:pt>
                <c:pt idx="6289">
                  <c:v>43.673611111111114</c:v>
                </c:pt>
                <c:pt idx="6290">
                  <c:v>43.68055555555555</c:v>
                </c:pt>
                <c:pt idx="6291">
                  <c:v>43.6875</c:v>
                </c:pt>
                <c:pt idx="6292">
                  <c:v>43.69444444444445</c:v>
                </c:pt>
                <c:pt idx="6293">
                  <c:v>43.701388888888886</c:v>
                </c:pt>
                <c:pt idx="6294">
                  <c:v>43.708333333333336</c:v>
                </c:pt>
                <c:pt idx="6295">
                  <c:v>43.715277777777779</c:v>
                </c:pt>
                <c:pt idx="6296">
                  <c:v>43.722222222222221</c:v>
                </c:pt>
                <c:pt idx="6297">
                  <c:v>43.729166666666664</c:v>
                </c:pt>
                <c:pt idx="6298">
                  <c:v>43.736111111111114</c:v>
                </c:pt>
                <c:pt idx="6299">
                  <c:v>43.74305555555555</c:v>
                </c:pt>
                <c:pt idx="6300">
                  <c:v>43.75</c:v>
                </c:pt>
                <c:pt idx="6301">
                  <c:v>43.75694444444445</c:v>
                </c:pt>
                <c:pt idx="6302">
                  <c:v>43.763888888888886</c:v>
                </c:pt>
                <c:pt idx="6303">
                  <c:v>43.770833333333336</c:v>
                </c:pt>
                <c:pt idx="6304">
                  <c:v>43.777777777777779</c:v>
                </c:pt>
                <c:pt idx="6305">
                  <c:v>43.784722222222221</c:v>
                </c:pt>
                <c:pt idx="6306">
                  <c:v>43.791666666666664</c:v>
                </c:pt>
                <c:pt idx="6307">
                  <c:v>43.798611111111114</c:v>
                </c:pt>
                <c:pt idx="6308">
                  <c:v>43.80555555555555</c:v>
                </c:pt>
                <c:pt idx="6309">
                  <c:v>43.8125</c:v>
                </c:pt>
                <c:pt idx="6310">
                  <c:v>43.81944444444445</c:v>
                </c:pt>
                <c:pt idx="6311">
                  <c:v>43.826388888888886</c:v>
                </c:pt>
                <c:pt idx="6312">
                  <c:v>43.833333333333336</c:v>
                </c:pt>
                <c:pt idx="6313">
                  <c:v>43.840277777777779</c:v>
                </c:pt>
                <c:pt idx="6314">
                  <c:v>43.847222222222221</c:v>
                </c:pt>
                <c:pt idx="6315">
                  <c:v>43.854166666666664</c:v>
                </c:pt>
                <c:pt idx="6316">
                  <c:v>43.861111111111114</c:v>
                </c:pt>
                <c:pt idx="6317">
                  <c:v>43.86805555555555</c:v>
                </c:pt>
                <c:pt idx="6318">
                  <c:v>43.875</c:v>
                </c:pt>
                <c:pt idx="6319">
                  <c:v>43.88194444444445</c:v>
                </c:pt>
                <c:pt idx="6320">
                  <c:v>43.888888888888886</c:v>
                </c:pt>
                <c:pt idx="6321">
                  <c:v>43.895833333333336</c:v>
                </c:pt>
                <c:pt idx="6322">
                  <c:v>43.902777777777779</c:v>
                </c:pt>
                <c:pt idx="6323">
                  <c:v>43.909722222222221</c:v>
                </c:pt>
                <c:pt idx="6324">
                  <c:v>43.916666666666664</c:v>
                </c:pt>
                <c:pt idx="6325">
                  <c:v>43.923611111111114</c:v>
                </c:pt>
                <c:pt idx="6326">
                  <c:v>43.93055555555555</c:v>
                </c:pt>
                <c:pt idx="6327">
                  <c:v>43.9375</c:v>
                </c:pt>
                <c:pt idx="6328">
                  <c:v>43.94444444444445</c:v>
                </c:pt>
                <c:pt idx="6329">
                  <c:v>43.951388888888886</c:v>
                </c:pt>
                <c:pt idx="6330">
                  <c:v>43.958333333333336</c:v>
                </c:pt>
                <c:pt idx="6331">
                  <c:v>43.965277777777779</c:v>
                </c:pt>
                <c:pt idx="6332">
                  <c:v>43.972222222222221</c:v>
                </c:pt>
                <c:pt idx="6333">
                  <c:v>43.979166666666664</c:v>
                </c:pt>
                <c:pt idx="6334">
                  <c:v>43.986111111111114</c:v>
                </c:pt>
                <c:pt idx="6335">
                  <c:v>43.99305555555555</c:v>
                </c:pt>
                <c:pt idx="6336">
                  <c:v>44</c:v>
                </c:pt>
                <c:pt idx="6337">
                  <c:v>44.00694444444445</c:v>
                </c:pt>
                <c:pt idx="6338">
                  <c:v>44.013888888888886</c:v>
                </c:pt>
                <c:pt idx="6339">
                  <c:v>44.020833333333336</c:v>
                </c:pt>
                <c:pt idx="6340">
                  <c:v>44.027777777777779</c:v>
                </c:pt>
                <c:pt idx="6341">
                  <c:v>44.034722222222221</c:v>
                </c:pt>
                <c:pt idx="6342">
                  <c:v>44.041666666666664</c:v>
                </c:pt>
                <c:pt idx="6343">
                  <c:v>44.048611111111114</c:v>
                </c:pt>
                <c:pt idx="6344">
                  <c:v>44.05555555555555</c:v>
                </c:pt>
                <c:pt idx="6345">
                  <c:v>44.0625</c:v>
                </c:pt>
                <c:pt idx="6346">
                  <c:v>44.06944444444445</c:v>
                </c:pt>
                <c:pt idx="6347">
                  <c:v>44.076388888888886</c:v>
                </c:pt>
                <c:pt idx="6348">
                  <c:v>44.083333333333336</c:v>
                </c:pt>
                <c:pt idx="6349">
                  <c:v>44.090277777777779</c:v>
                </c:pt>
                <c:pt idx="6350">
                  <c:v>44.097222222222221</c:v>
                </c:pt>
                <c:pt idx="6351">
                  <c:v>44.104166666666664</c:v>
                </c:pt>
                <c:pt idx="6352">
                  <c:v>44.111111111111114</c:v>
                </c:pt>
                <c:pt idx="6353">
                  <c:v>44.11805555555555</c:v>
                </c:pt>
                <c:pt idx="6354">
                  <c:v>44.125</c:v>
                </c:pt>
                <c:pt idx="6355">
                  <c:v>44.13194444444445</c:v>
                </c:pt>
                <c:pt idx="6356">
                  <c:v>44.138888888888886</c:v>
                </c:pt>
                <c:pt idx="6357">
                  <c:v>44.145833333333336</c:v>
                </c:pt>
                <c:pt idx="6358">
                  <c:v>44.152777777777779</c:v>
                </c:pt>
                <c:pt idx="6359">
                  <c:v>44.159722222222221</c:v>
                </c:pt>
                <c:pt idx="6360">
                  <c:v>44.166666666666664</c:v>
                </c:pt>
                <c:pt idx="6361">
                  <c:v>44.173611111111114</c:v>
                </c:pt>
                <c:pt idx="6362">
                  <c:v>44.18055555555555</c:v>
                </c:pt>
                <c:pt idx="6363">
                  <c:v>44.1875</c:v>
                </c:pt>
                <c:pt idx="6364">
                  <c:v>44.19444444444445</c:v>
                </c:pt>
                <c:pt idx="6365">
                  <c:v>44.201388888888886</c:v>
                </c:pt>
                <c:pt idx="6366">
                  <c:v>44.208333333333336</c:v>
                </c:pt>
                <c:pt idx="6367">
                  <c:v>44.215277777777779</c:v>
                </c:pt>
                <c:pt idx="6368">
                  <c:v>44.222222222222221</c:v>
                </c:pt>
                <c:pt idx="6369">
                  <c:v>44.229166666666664</c:v>
                </c:pt>
                <c:pt idx="6370">
                  <c:v>44.236111111111114</c:v>
                </c:pt>
                <c:pt idx="6371">
                  <c:v>44.24305555555555</c:v>
                </c:pt>
                <c:pt idx="6372">
                  <c:v>44.25</c:v>
                </c:pt>
                <c:pt idx="6373">
                  <c:v>44.25694444444445</c:v>
                </c:pt>
                <c:pt idx="6374">
                  <c:v>44.263888888888886</c:v>
                </c:pt>
                <c:pt idx="6375">
                  <c:v>44.270833333333336</c:v>
                </c:pt>
                <c:pt idx="6376">
                  <c:v>44.277777777777779</c:v>
                </c:pt>
                <c:pt idx="6377">
                  <c:v>44.284722222222221</c:v>
                </c:pt>
                <c:pt idx="6378">
                  <c:v>44.291666666666664</c:v>
                </c:pt>
                <c:pt idx="6379">
                  <c:v>44.298611111111114</c:v>
                </c:pt>
                <c:pt idx="6380">
                  <c:v>44.30555555555555</c:v>
                </c:pt>
                <c:pt idx="6381">
                  <c:v>44.3125</c:v>
                </c:pt>
                <c:pt idx="6382">
                  <c:v>44.31944444444445</c:v>
                </c:pt>
                <c:pt idx="6383">
                  <c:v>44.326388888888886</c:v>
                </c:pt>
                <c:pt idx="6384">
                  <c:v>44.333333333333336</c:v>
                </c:pt>
                <c:pt idx="6385">
                  <c:v>44.340277777777779</c:v>
                </c:pt>
                <c:pt idx="6386">
                  <c:v>44.347222222222221</c:v>
                </c:pt>
                <c:pt idx="6387">
                  <c:v>44.354166666666664</c:v>
                </c:pt>
                <c:pt idx="6388">
                  <c:v>44.361111111111114</c:v>
                </c:pt>
                <c:pt idx="6389">
                  <c:v>44.36805555555555</c:v>
                </c:pt>
                <c:pt idx="6390">
                  <c:v>44.375</c:v>
                </c:pt>
                <c:pt idx="6391">
                  <c:v>44.38194444444445</c:v>
                </c:pt>
                <c:pt idx="6392">
                  <c:v>44.388888888888886</c:v>
                </c:pt>
                <c:pt idx="6393">
                  <c:v>44.395833333333336</c:v>
                </c:pt>
                <c:pt idx="6394">
                  <c:v>44.402777777777779</c:v>
                </c:pt>
                <c:pt idx="6395">
                  <c:v>44.409722222222221</c:v>
                </c:pt>
                <c:pt idx="6396">
                  <c:v>44.416666666666664</c:v>
                </c:pt>
                <c:pt idx="6397">
                  <c:v>44.423611111111114</c:v>
                </c:pt>
                <c:pt idx="6398">
                  <c:v>44.43055555555555</c:v>
                </c:pt>
                <c:pt idx="6399">
                  <c:v>44.4375</c:v>
                </c:pt>
                <c:pt idx="6400">
                  <c:v>44.44444444444445</c:v>
                </c:pt>
                <c:pt idx="6401">
                  <c:v>44.451388888888886</c:v>
                </c:pt>
                <c:pt idx="6402">
                  <c:v>44.458333333333336</c:v>
                </c:pt>
                <c:pt idx="6403">
                  <c:v>44.465277777777779</c:v>
                </c:pt>
                <c:pt idx="6404">
                  <c:v>44.472222222222221</c:v>
                </c:pt>
                <c:pt idx="6405">
                  <c:v>44.479166666666664</c:v>
                </c:pt>
                <c:pt idx="6406">
                  <c:v>44.486111111111114</c:v>
                </c:pt>
                <c:pt idx="6407">
                  <c:v>44.49305555555555</c:v>
                </c:pt>
                <c:pt idx="6408">
                  <c:v>44.5</c:v>
                </c:pt>
                <c:pt idx="6409">
                  <c:v>44.50694444444445</c:v>
                </c:pt>
                <c:pt idx="6410">
                  <c:v>44.513888888888886</c:v>
                </c:pt>
                <c:pt idx="6411">
                  <c:v>44.520833333333336</c:v>
                </c:pt>
                <c:pt idx="6412">
                  <c:v>44.527777777777779</c:v>
                </c:pt>
                <c:pt idx="6413">
                  <c:v>44.534722222222221</c:v>
                </c:pt>
                <c:pt idx="6414">
                  <c:v>44.541666666666664</c:v>
                </c:pt>
                <c:pt idx="6415">
                  <c:v>44.548611111111114</c:v>
                </c:pt>
                <c:pt idx="6416">
                  <c:v>44.55555555555555</c:v>
                </c:pt>
                <c:pt idx="6417">
                  <c:v>44.5625</c:v>
                </c:pt>
                <c:pt idx="6418">
                  <c:v>44.56944444444445</c:v>
                </c:pt>
                <c:pt idx="6419">
                  <c:v>44.576388888888886</c:v>
                </c:pt>
                <c:pt idx="6420">
                  <c:v>44.583333333333336</c:v>
                </c:pt>
                <c:pt idx="6421">
                  <c:v>44.590277777777779</c:v>
                </c:pt>
                <c:pt idx="6422">
                  <c:v>44.597222222222221</c:v>
                </c:pt>
                <c:pt idx="6423">
                  <c:v>44.604166666666664</c:v>
                </c:pt>
                <c:pt idx="6424">
                  <c:v>44.611111111111114</c:v>
                </c:pt>
                <c:pt idx="6425">
                  <c:v>44.61805555555555</c:v>
                </c:pt>
                <c:pt idx="6426">
                  <c:v>44.625</c:v>
                </c:pt>
                <c:pt idx="6427">
                  <c:v>44.63194444444445</c:v>
                </c:pt>
                <c:pt idx="6428">
                  <c:v>44.638888888888886</c:v>
                </c:pt>
                <c:pt idx="6429">
                  <c:v>44.645833333333336</c:v>
                </c:pt>
                <c:pt idx="6430">
                  <c:v>44.652777777777779</c:v>
                </c:pt>
                <c:pt idx="6431">
                  <c:v>44.659722222222221</c:v>
                </c:pt>
                <c:pt idx="6432">
                  <c:v>44.666666666666664</c:v>
                </c:pt>
                <c:pt idx="6433">
                  <c:v>44.673611111111114</c:v>
                </c:pt>
                <c:pt idx="6434">
                  <c:v>44.68055555555555</c:v>
                </c:pt>
                <c:pt idx="6435">
                  <c:v>44.6875</c:v>
                </c:pt>
                <c:pt idx="6436">
                  <c:v>44.69444444444445</c:v>
                </c:pt>
                <c:pt idx="6437">
                  <c:v>44.701388888888886</c:v>
                </c:pt>
                <c:pt idx="6438">
                  <c:v>44.708333333333336</c:v>
                </c:pt>
                <c:pt idx="6439">
                  <c:v>44.715277777777779</c:v>
                </c:pt>
                <c:pt idx="6440">
                  <c:v>44.722222222222221</c:v>
                </c:pt>
                <c:pt idx="6441">
                  <c:v>44.729166666666664</c:v>
                </c:pt>
                <c:pt idx="6442">
                  <c:v>44.736111111111114</c:v>
                </c:pt>
                <c:pt idx="6443">
                  <c:v>44.74305555555555</c:v>
                </c:pt>
                <c:pt idx="6444">
                  <c:v>44.75</c:v>
                </c:pt>
                <c:pt idx="6445">
                  <c:v>44.75694444444445</c:v>
                </c:pt>
                <c:pt idx="6446">
                  <c:v>44.763888888888886</c:v>
                </c:pt>
                <c:pt idx="6447">
                  <c:v>44.770833333333336</c:v>
                </c:pt>
                <c:pt idx="6448">
                  <c:v>44.777777777777779</c:v>
                </c:pt>
                <c:pt idx="6449">
                  <c:v>44.784722222222221</c:v>
                </c:pt>
                <c:pt idx="6450">
                  <c:v>44.791666666666664</c:v>
                </c:pt>
                <c:pt idx="6451">
                  <c:v>44.798611111111114</c:v>
                </c:pt>
                <c:pt idx="6452">
                  <c:v>44.80555555555555</c:v>
                </c:pt>
                <c:pt idx="6453">
                  <c:v>44.8125</c:v>
                </c:pt>
                <c:pt idx="6454">
                  <c:v>44.81944444444445</c:v>
                </c:pt>
                <c:pt idx="6455">
                  <c:v>44.826388888888886</c:v>
                </c:pt>
                <c:pt idx="6456">
                  <c:v>44.833333333333336</c:v>
                </c:pt>
                <c:pt idx="6457">
                  <c:v>44.840277777777779</c:v>
                </c:pt>
                <c:pt idx="6458">
                  <c:v>44.847222222222221</c:v>
                </c:pt>
                <c:pt idx="6459">
                  <c:v>44.854166666666664</c:v>
                </c:pt>
                <c:pt idx="6460">
                  <c:v>44.861111111111114</c:v>
                </c:pt>
                <c:pt idx="6461">
                  <c:v>44.86805555555555</c:v>
                </c:pt>
                <c:pt idx="6462">
                  <c:v>44.875</c:v>
                </c:pt>
                <c:pt idx="6463">
                  <c:v>44.88194444444445</c:v>
                </c:pt>
                <c:pt idx="6464">
                  <c:v>44.888888888888886</c:v>
                </c:pt>
                <c:pt idx="6465">
                  <c:v>44.895833333333336</c:v>
                </c:pt>
                <c:pt idx="6466">
                  <c:v>44.902777777777779</c:v>
                </c:pt>
                <c:pt idx="6467">
                  <c:v>44.909722222222221</c:v>
                </c:pt>
                <c:pt idx="6468">
                  <c:v>44.916666666666664</c:v>
                </c:pt>
                <c:pt idx="6469">
                  <c:v>44.923611111111114</c:v>
                </c:pt>
                <c:pt idx="6470">
                  <c:v>44.93055555555555</c:v>
                </c:pt>
                <c:pt idx="6471">
                  <c:v>44.9375</c:v>
                </c:pt>
                <c:pt idx="6472">
                  <c:v>44.94444444444445</c:v>
                </c:pt>
                <c:pt idx="6473">
                  <c:v>44.951388888888886</c:v>
                </c:pt>
                <c:pt idx="6474">
                  <c:v>44.958333333333336</c:v>
                </c:pt>
                <c:pt idx="6475">
                  <c:v>44.965277777777779</c:v>
                </c:pt>
                <c:pt idx="6476">
                  <c:v>44.972222222222221</c:v>
                </c:pt>
                <c:pt idx="6477">
                  <c:v>44.979166666666664</c:v>
                </c:pt>
                <c:pt idx="6478">
                  <c:v>44.986111111111114</c:v>
                </c:pt>
                <c:pt idx="6479">
                  <c:v>44.99305555555555</c:v>
                </c:pt>
                <c:pt idx="6480">
                  <c:v>45</c:v>
                </c:pt>
                <c:pt idx="6481">
                  <c:v>45.00694444444445</c:v>
                </c:pt>
                <c:pt idx="6482">
                  <c:v>45.013888888888886</c:v>
                </c:pt>
                <c:pt idx="6483">
                  <c:v>45.020833333333336</c:v>
                </c:pt>
                <c:pt idx="6484">
                  <c:v>45.027777777777779</c:v>
                </c:pt>
                <c:pt idx="6485">
                  <c:v>45.034722222222221</c:v>
                </c:pt>
                <c:pt idx="6486">
                  <c:v>45.041666666666664</c:v>
                </c:pt>
                <c:pt idx="6487">
                  <c:v>45.048611111111114</c:v>
                </c:pt>
                <c:pt idx="6488">
                  <c:v>45.05555555555555</c:v>
                </c:pt>
                <c:pt idx="6489">
                  <c:v>45.0625</c:v>
                </c:pt>
                <c:pt idx="6490">
                  <c:v>45.06944444444445</c:v>
                </c:pt>
                <c:pt idx="6491">
                  <c:v>45.076388888888886</c:v>
                </c:pt>
                <c:pt idx="6492">
                  <c:v>45.083333333333336</c:v>
                </c:pt>
                <c:pt idx="6493">
                  <c:v>45.090277777777779</c:v>
                </c:pt>
                <c:pt idx="6494">
                  <c:v>45.097222222222221</c:v>
                </c:pt>
                <c:pt idx="6495">
                  <c:v>45.104166666666664</c:v>
                </c:pt>
                <c:pt idx="6496">
                  <c:v>45.111111111111114</c:v>
                </c:pt>
                <c:pt idx="6497">
                  <c:v>45.11805555555555</c:v>
                </c:pt>
                <c:pt idx="6498">
                  <c:v>45.125</c:v>
                </c:pt>
                <c:pt idx="6499">
                  <c:v>45.13194444444445</c:v>
                </c:pt>
                <c:pt idx="6500">
                  <c:v>45.138888888888886</c:v>
                </c:pt>
                <c:pt idx="6501">
                  <c:v>45.145833333333336</c:v>
                </c:pt>
                <c:pt idx="6502">
                  <c:v>45.152777777777779</c:v>
                </c:pt>
                <c:pt idx="6503">
                  <c:v>45.159722222222221</c:v>
                </c:pt>
                <c:pt idx="6504">
                  <c:v>45.166666666666664</c:v>
                </c:pt>
                <c:pt idx="6505">
                  <c:v>45.173611111111114</c:v>
                </c:pt>
                <c:pt idx="6506">
                  <c:v>45.18055555555555</c:v>
                </c:pt>
                <c:pt idx="6507">
                  <c:v>45.1875</c:v>
                </c:pt>
                <c:pt idx="6508">
                  <c:v>45.19444444444445</c:v>
                </c:pt>
                <c:pt idx="6509">
                  <c:v>45.201388888888886</c:v>
                </c:pt>
                <c:pt idx="6510">
                  <c:v>45.208333333333336</c:v>
                </c:pt>
                <c:pt idx="6511">
                  <c:v>45.215277777777779</c:v>
                </c:pt>
                <c:pt idx="6512">
                  <c:v>45.222222222222221</c:v>
                </c:pt>
                <c:pt idx="6513">
                  <c:v>45.229166666666664</c:v>
                </c:pt>
                <c:pt idx="6514">
                  <c:v>45.236111111111114</c:v>
                </c:pt>
                <c:pt idx="6515">
                  <c:v>45.24305555555555</c:v>
                </c:pt>
                <c:pt idx="6516">
                  <c:v>45.25</c:v>
                </c:pt>
                <c:pt idx="6517">
                  <c:v>45.25694444444445</c:v>
                </c:pt>
                <c:pt idx="6518">
                  <c:v>45.263888888888886</c:v>
                </c:pt>
                <c:pt idx="6519">
                  <c:v>45.270833333333336</c:v>
                </c:pt>
                <c:pt idx="6520">
                  <c:v>45.277777777777779</c:v>
                </c:pt>
                <c:pt idx="6521">
                  <c:v>45.284722222222221</c:v>
                </c:pt>
                <c:pt idx="6522">
                  <c:v>45.291666666666664</c:v>
                </c:pt>
                <c:pt idx="6523">
                  <c:v>45.298611111111114</c:v>
                </c:pt>
                <c:pt idx="6524">
                  <c:v>45.30555555555555</c:v>
                </c:pt>
                <c:pt idx="6525">
                  <c:v>45.3125</c:v>
                </c:pt>
                <c:pt idx="6526">
                  <c:v>45.31944444444445</c:v>
                </c:pt>
                <c:pt idx="6527">
                  <c:v>45.326388888888886</c:v>
                </c:pt>
                <c:pt idx="6528">
                  <c:v>45.333333333333336</c:v>
                </c:pt>
                <c:pt idx="6529">
                  <c:v>45.340277777777779</c:v>
                </c:pt>
                <c:pt idx="6530">
                  <c:v>45.347222222222221</c:v>
                </c:pt>
                <c:pt idx="6531">
                  <c:v>45.354166666666664</c:v>
                </c:pt>
                <c:pt idx="6532">
                  <c:v>45.361111111111114</c:v>
                </c:pt>
                <c:pt idx="6533">
                  <c:v>45.36805555555555</c:v>
                </c:pt>
                <c:pt idx="6534">
                  <c:v>45.375</c:v>
                </c:pt>
                <c:pt idx="6535">
                  <c:v>45.38194444444445</c:v>
                </c:pt>
                <c:pt idx="6536">
                  <c:v>45.388888888888886</c:v>
                </c:pt>
                <c:pt idx="6537">
                  <c:v>45.395833333333336</c:v>
                </c:pt>
                <c:pt idx="6538">
                  <c:v>45.402777777777779</c:v>
                </c:pt>
                <c:pt idx="6539">
                  <c:v>45.409722222222221</c:v>
                </c:pt>
                <c:pt idx="6540">
                  <c:v>45.416666666666664</c:v>
                </c:pt>
                <c:pt idx="6541">
                  <c:v>45.423611111111114</c:v>
                </c:pt>
                <c:pt idx="6542">
                  <c:v>45.43055555555555</c:v>
                </c:pt>
                <c:pt idx="6543">
                  <c:v>45.4375</c:v>
                </c:pt>
                <c:pt idx="6544">
                  <c:v>45.44444444444445</c:v>
                </c:pt>
                <c:pt idx="6545">
                  <c:v>45.451388888888886</c:v>
                </c:pt>
                <c:pt idx="6546">
                  <c:v>45.458333333333336</c:v>
                </c:pt>
                <c:pt idx="6547">
                  <c:v>45.465277777777779</c:v>
                </c:pt>
                <c:pt idx="6548">
                  <c:v>45.472222222222221</c:v>
                </c:pt>
                <c:pt idx="6549">
                  <c:v>45.479166666666664</c:v>
                </c:pt>
                <c:pt idx="6550">
                  <c:v>45.486111111111114</c:v>
                </c:pt>
                <c:pt idx="6551">
                  <c:v>45.49305555555555</c:v>
                </c:pt>
                <c:pt idx="6552">
                  <c:v>45.5</c:v>
                </c:pt>
                <c:pt idx="6553">
                  <c:v>45.50694444444445</c:v>
                </c:pt>
                <c:pt idx="6554">
                  <c:v>45.513888888888886</c:v>
                </c:pt>
                <c:pt idx="6555">
                  <c:v>45.520833333333336</c:v>
                </c:pt>
                <c:pt idx="6556">
                  <c:v>45.527777777777779</c:v>
                </c:pt>
                <c:pt idx="6557">
                  <c:v>45.534722222222221</c:v>
                </c:pt>
                <c:pt idx="6558">
                  <c:v>45.541666666666664</c:v>
                </c:pt>
                <c:pt idx="6559">
                  <c:v>45.548611111111114</c:v>
                </c:pt>
                <c:pt idx="6560">
                  <c:v>45.55555555555555</c:v>
                </c:pt>
                <c:pt idx="6561">
                  <c:v>45.5625</c:v>
                </c:pt>
                <c:pt idx="6562">
                  <c:v>45.56944444444445</c:v>
                </c:pt>
                <c:pt idx="6563">
                  <c:v>45.576388888888886</c:v>
                </c:pt>
                <c:pt idx="6564">
                  <c:v>45.583333333333336</c:v>
                </c:pt>
                <c:pt idx="6565">
                  <c:v>45.590277777777779</c:v>
                </c:pt>
                <c:pt idx="6566">
                  <c:v>45.597222222222221</c:v>
                </c:pt>
                <c:pt idx="6567">
                  <c:v>45.604166666666664</c:v>
                </c:pt>
                <c:pt idx="6568">
                  <c:v>45.611111111111114</c:v>
                </c:pt>
                <c:pt idx="6569">
                  <c:v>45.61805555555555</c:v>
                </c:pt>
                <c:pt idx="6570">
                  <c:v>45.625</c:v>
                </c:pt>
                <c:pt idx="6571">
                  <c:v>45.63194444444445</c:v>
                </c:pt>
                <c:pt idx="6572">
                  <c:v>45.638888888888886</c:v>
                </c:pt>
                <c:pt idx="6573">
                  <c:v>45.645833333333336</c:v>
                </c:pt>
                <c:pt idx="6574">
                  <c:v>45.652777777777779</c:v>
                </c:pt>
                <c:pt idx="6575">
                  <c:v>45.659722222222221</c:v>
                </c:pt>
                <c:pt idx="6576">
                  <c:v>45.666666666666664</c:v>
                </c:pt>
                <c:pt idx="6577">
                  <c:v>45.673611111111114</c:v>
                </c:pt>
                <c:pt idx="6578">
                  <c:v>45.68055555555555</c:v>
                </c:pt>
                <c:pt idx="6579">
                  <c:v>45.6875</c:v>
                </c:pt>
                <c:pt idx="6580">
                  <c:v>45.69444444444445</c:v>
                </c:pt>
                <c:pt idx="6581">
                  <c:v>45.701388888888886</c:v>
                </c:pt>
                <c:pt idx="6582">
                  <c:v>45.708333333333336</c:v>
                </c:pt>
                <c:pt idx="6583">
                  <c:v>45.715277777777779</c:v>
                </c:pt>
                <c:pt idx="6584">
                  <c:v>45.722222222222221</c:v>
                </c:pt>
                <c:pt idx="6585">
                  <c:v>45.729166666666664</c:v>
                </c:pt>
                <c:pt idx="6586">
                  <c:v>45.736111111111114</c:v>
                </c:pt>
                <c:pt idx="6587">
                  <c:v>45.74305555555555</c:v>
                </c:pt>
                <c:pt idx="6588">
                  <c:v>45.75</c:v>
                </c:pt>
                <c:pt idx="6589">
                  <c:v>45.75694444444445</c:v>
                </c:pt>
                <c:pt idx="6590">
                  <c:v>45.763888888888886</c:v>
                </c:pt>
                <c:pt idx="6591">
                  <c:v>45.770833333333336</c:v>
                </c:pt>
                <c:pt idx="6592">
                  <c:v>45.777777777777779</c:v>
                </c:pt>
                <c:pt idx="6593">
                  <c:v>45.784722222222221</c:v>
                </c:pt>
                <c:pt idx="6594">
                  <c:v>45.791666666666664</c:v>
                </c:pt>
                <c:pt idx="6595">
                  <c:v>45.798611111111114</c:v>
                </c:pt>
                <c:pt idx="6596">
                  <c:v>45.80555555555555</c:v>
                </c:pt>
                <c:pt idx="6597">
                  <c:v>45.8125</c:v>
                </c:pt>
                <c:pt idx="6598">
                  <c:v>45.81944444444445</c:v>
                </c:pt>
                <c:pt idx="6599">
                  <c:v>45.826388888888886</c:v>
                </c:pt>
                <c:pt idx="6600">
                  <c:v>45.833333333333336</c:v>
                </c:pt>
                <c:pt idx="6601">
                  <c:v>45.840277777777779</c:v>
                </c:pt>
                <c:pt idx="6602">
                  <c:v>45.847222222222221</c:v>
                </c:pt>
                <c:pt idx="6603">
                  <c:v>45.854166666666664</c:v>
                </c:pt>
                <c:pt idx="6604">
                  <c:v>45.861111111111114</c:v>
                </c:pt>
                <c:pt idx="6605">
                  <c:v>45.86805555555555</c:v>
                </c:pt>
                <c:pt idx="6606">
                  <c:v>45.875</c:v>
                </c:pt>
                <c:pt idx="6607">
                  <c:v>45.88194444444445</c:v>
                </c:pt>
                <c:pt idx="6608">
                  <c:v>45.888888888888886</c:v>
                </c:pt>
                <c:pt idx="6609">
                  <c:v>45.895833333333336</c:v>
                </c:pt>
                <c:pt idx="6610">
                  <c:v>45.902777777777779</c:v>
                </c:pt>
                <c:pt idx="6611">
                  <c:v>45.909722222222221</c:v>
                </c:pt>
                <c:pt idx="6612">
                  <c:v>45.916666666666664</c:v>
                </c:pt>
                <c:pt idx="6613">
                  <c:v>45.923611111111114</c:v>
                </c:pt>
                <c:pt idx="6614">
                  <c:v>45.93055555555555</c:v>
                </c:pt>
                <c:pt idx="6615">
                  <c:v>45.9375</c:v>
                </c:pt>
                <c:pt idx="6616">
                  <c:v>45.94444444444445</c:v>
                </c:pt>
                <c:pt idx="6617">
                  <c:v>45.951388888888886</c:v>
                </c:pt>
                <c:pt idx="6618">
                  <c:v>45.958333333333336</c:v>
                </c:pt>
                <c:pt idx="6619">
                  <c:v>45.965277777777779</c:v>
                </c:pt>
                <c:pt idx="6620">
                  <c:v>45.972222222222221</c:v>
                </c:pt>
                <c:pt idx="6621">
                  <c:v>45.979166666666664</c:v>
                </c:pt>
                <c:pt idx="6622">
                  <c:v>45.986111111111114</c:v>
                </c:pt>
                <c:pt idx="6623">
                  <c:v>45.99305555555555</c:v>
                </c:pt>
                <c:pt idx="6624">
                  <c:v>46</c:v>
                </c:pt>
                <c:pt idx="6625">
                  <c:v>46.00694444444445</c:v>
                </c:pt>
                <c:pt idx="6626">
                  <c:v>46.013888888888886</c:v>
                </c:pt>
                <c:pt idx="6627">
                  <c:v>46.020833333333336</c:v>
                </c:pt>
                <c:pt idx="6628">
                  <c:v>46.027777777777779</c:v>
                </c:pt>
                <c:pt idx="6629">
                  <c:v>46.034722222222221</c:v>
                </c:pt>
                <c:pt idx="6630">
                  <c:v>46.041666666666664</c:v>
                </c:pt>
                <c:pt idx="6631">
                  <c:v>46.048611111111114</c:v>
                </c:pt>
                <c:pt idx="6632">
                  <c:v>46.05555555555555</c:v>
                </c:pt>
                <c:pt idx="6633">
                  <c:v>46.0625</c:v>
                </c:pt>
                <c:pt idx="6634">
                  <c:v>46.06944444444445</c:v>
                </c:pt>
                <c:pt idx="6635">
                  <c:v>46.076388888888886</c:v>
                </c:pt>
                <c:pt idx="6636">
                  <c:v>46.083333333333336</c:v>
                </c:pt>
                <c:pt idx="6637">
                  <c:v>46.090277777777779</c:v>
                </c:pt>
                <c:pt idx="6638">
                  <c:v>46.097222222222221</c:v>
                </c:pt>
                <c:pt idx="6639">
                  <c:v>46.104166666666664</c:v>
                </c:pt>
                <c:pt idx="6640">
                  <c:v>46.111111111111114</c:v>
                </c:pt>
                <c:pt idx="6641">
                  <c:v>46.11805555555555</c:v>
                </c:pt>
                <c:pt idx="6642">
                  <c:v>46.125</c:v>
                </c:pt>
                <c:pt idx="6643">
                  <c:v>46.13194444444445</c:v>
                </c:pt>
                <c:pt idx="6644">
                  <c:v>46.138888888888886</c:v>
                </c:pt>
                <c:pt idx="6645">
                  <c:v>46.145833333333336</c:v>
                </c:pt>
                <c:pt idx="6646">
                  <c:v>46.152777777777779</c:v>
                </c:pt>
                <c:pt idx="6647">
                  <c:v>46.159722222222221</c:v>
                </c:pt>
                <c:pt idx="6648">
                  <c:v>46.166666666666664</c:v>
                </c:pt>
                <c:pt idx="6649">
                  <c:v>46.173611111111114</c:v>
                </c:pt>
                <c:pt idx="6650">
                  <c:v>46.18055555555555</c:v>
                </c:pt>
                <c:pt idx="6651">
                  <c:v>46.1875</c:v>
                </c:pt>
                <c:pt idx="6652">
                  <c:v>46.19444444444445</c:v>
                </c:pt>
                <c:pt idx="6653">
                  <c:v>46.201388888888886</c:v>
                </c:pt>
                <c:pt idx="6654">
                  <c:v>46.208333333333336</c:v>
                </c:pt>
                <c:pt idx="6655">
                  <c:v>46.215277777777779</c:v>
                </c:pt>
                <c:pt idx="6656">
                  <c:v>46.222222222222221</c:v>
                </c:pt>
                <c:pt idx="6657">
                  <c:v>46.229166666666664</c:v>
                </c:pt>
                <c:pt idx="6658">
                  <c:v>46.236111111111114</c:v>
                </c:pt>
                <c:pt idx="6659">
                  <c:v>46.24305555555555</c:v>
                </c:pt>
                <c:pt idx="6660">
                  <c:v>46.25</c:v>
                </c:pt>
                <c:pt idx="6661">
                  <c:v>46.25694444444445</c:v>
                </c:pt>
                <c:pt idx="6662">
                  <c:v>46.263888888888886</c:v>
                </c:pt>
                <c:pt idx="6663">
                  <c:v>46.270833333333336</c:v>
                </c:pt>
                <c:pt idx="6664">
                  <c:v>46.277777777777779</c:v>
                </c:pt>
                <c:pt idx="6665">
                  <c:v>46.284722222222221</c:v>
                </c:pt>
                <c:pt idx="6666">
                  <c:v>46.291666666666664</c:v>
                </c:pt>
                <c:pt idx="6667">
                  <c:v>46.298611111111114</c:v>
                </c:pt>
                <c:pt idx="6668">
                  <c:v>46.30555555555555</c:v>
                </c:pt>
                <c:pt idx="6669">
                  <c:v>46.3125</c:v>
                </c:pt>
                <c:pt idx="6670">
                  <c:v>46.31944444444445</c:v>
                </c:pt>
                <c:pt idx="6671">
                  <c:v>46.326388888888886</c:v>
                </c:pt>
                <c:pt idx="6672">
                  <c:v>46.333333333333336</c:v>
                </c:pt>
                <c:pt idx="6673">
                  <c:v>46.340277777777779</c:v>
                </c:pt>
                <c:pt idx="6674">
                  <c:v>46.347222222222221</c:v>
                </c:pt>
                <c:pt idx="6675">
                  <c:v>46.354166666666664</c:v>
                </c:pt>
                <c:pt idx="6676">
                  <c:v>46.361111111111114</c:v>
                </c:pt>
                <c:pt idx="6677">
                  <c:v>46.36805555555555</c:v>
                </c:pt>
                <c:pt idx="6678">
                  <c:v>46.375</c:v>
                </c:pt>
                <c:pt idx="6679">
                  <c:v>46.38194444444445</c:v>
                </c:pt>
                <c:pt idx="6680">
                  <c:v>46.388888888888886</c:v>
                </c:pt>
                <c:pt idx="6681">
                  <c:v>46.395833333333336</c:v>
                </c:pt>
                <c:pt idx="6682">
                  <c:v>46.402777777777779</c:v>
                </c:pt>
                <c:pt idx="6683">
                  <c:v>46.409722222222221</c:v>
                </c:pt>
                <c:pt idx="6684">
                  <c:v>46.416666666666664</c:v>
                </c:pt>
                <c:pt idx="6685">
                  <c:v>46.423611111111114</c:v>
                </c:pt>
                <c:pt idx="6686">
                  <c:v>46.43055555555555</c:v>
                </c:pt>
                <c:pt idx="6687">
                  <c:v>46.4375</c:v>
                </c:pt>
                <c:pt idx="6688">
                  <c:v>46.44444444444445</c:v>
                </c:pt>
                <c:pt idx="6689">
                  <c:v>46.451388888888886</c:v>
                </c:pt>
                <c:pt idx="6690">
                  <c:v>46.458333333333336</c:v>
                </c:pt>
                <c:pt idx="6691">
                  <c:v>46.465277777777779</c:v>
                </c:pt>
                <c:pt idx="6692">
                  <c:v>46.472222222222221</c:v>
                </c:pt>
                <c:pt idx="6693">
                  <c:v>46.479166666666664</c:v>
                </c:pt>
                <c:pt idx="6694">
                  <c:v>46.486111111111114</c:v>
                </c:pt>
                <c:pt idx="6695">
                  <c:v>46.49305555555555</c:v>
                </c:pt>
                <c:pt idx="6696">
                  <c:v>46.5</c:v>
                </c:pt>
                <c:pt idx="6697">
                  <c:v>46.50694444444445</c:v>
                </c:pt>
                <c:pt idx="6698">
                  <c:v>46.513888888888886</c:v>
                </c:pt>
                <c:pt idx="6699">
                  <c:v>46.520833333333336</c:v>
                </c:pt>
                <c:pt idx="6700">
                  <c:v>46.527777777777779</c:v>
                </c:pt>
                <c:pt idx="6701">
                  <c:v>46.534722222222221</c:v>
                </c:pt>
                <c:pt idx="6702">
                  <c:v>46.541666666666664</c:v>
                </c:pt>
                <c:pt idx="6703">
                  <c:v>46.548611111111114</c:v>
                </c:pt>
                <c:pt idx="6704">
                  <c:v>46.55555555555555</c:v>
                </c:pt>
                <c:pt idx="6705">
                  <c:v>46.5625</c:v>
                </c:pt>
                <c:pt idx="6706">
                  <c:v>46.56944444444445</c:v>
                </c:pt>
                <c:pt idx="6707">
                  <c:v>46.576388888888886</c:v>
                </c:pt>
                <c:pt idx="6708">
                  <c:v>46.583333333333336</c:v>
                </c:pt>
                <c:pt idx="6709">
                  <c:v>46.590277777777779</c:v>
                </c:pt>
                <c:pt idx="6710">
                  <c:v>46.597222222222221</c:v>
                </c:pt>
                <c:pt idx="6711">
                  <c:v>46.604166666666664</c:v>
                </c:pt>
                <c:pt idx="6712">
                  <c:v>46.611111111111114</c:v>
                </c:pt>
                <c:pt idx="6713">
                  <c:v>46.61805555555555</c:v>
                </c:pt>
                <c:pt idx="6714">
                  <c:v>46.625</c:v>
                </c:pt>
                <c:pt idx="6715">
                  <c:v>46.63194444444445</c:v>
                </c:pt>
                <c:pt idx="6716">
                  <c:v>46.638888888888886</c:v>
                </c:pt>
                <c:pt idx="6717">
                  <c:v>46.645833333333336</c:v>
                </c:pt>
                <c:pt idx="6718">
                  <c:v>46.652777777777779</c:v>
                </c:pt>
                <c:pt idx="6719">
                  <c:v>46.659722222222221</c:v>
                </c:pt>
                <c:pt idx="6720">
                  <c:v>46.666666666666664</c:v>
                </c:pt>
                <c:pt idx="6721">
                  <c:v>46.673611111111114</c:v>
                </c:pt>
                <c:pt idx="6722">
                  <c:v>46.68055555555555</c:v>
                </c:pt>
                <c:pt idx="6723">
                  <c:v>46.6875</c:v>
                </c:pt>
                <c:pt idx="6724">
                  <c:v>46.69444444444445</c:v>
                </c:pt>
                <c:pt idx="6725">
                  <c:v>46.701388888888886</c:v>
                </c:pt>
                <c:pt idx="6726">
                  <c:v>46.708333333333336</c:v>
                </c:pt>
                <c:pt idx="6727">
                  <c:v>46.715277777777779</c:v>
                </c:pt>
                <c:pt idx="6728">
                  <c:v>46.722222222222221</c:v>
                </c:pt>
                <c:pt idx="6729">
                  <c:v>46.729166666666664</c:v>
                </c:pt>
                <c:pt idx="6730">
                  <c:v>46.736111111111114</c:v>
                </c:pt>
                <c:pt idx="6731">
                  <c:v>46.74305555555555</c:v>
                </c:pt>
                <c:pt idx="6732">
                  <c:v>46.75</c:v>
                </c:pt>
                <c:pt idx="6733">
                  <c:v>46.75694444444445</c:v>
                </c:pt>
                <c:pt idx="6734">
                  <c:v>46.763888888888886</c:v>
                </c:pt>
                <c:pt idx="6735">
                  <c:v>46.770833333333336</c:v>
                </c:pt>
                <c:pt idx="6736">
                  <c:v>46.777777777777779</c:v>
                </c:pt>
                <c:pt idx="6737">
                  <c:v>46.784722222222221</c:v>
                </c:pt>
                <c:pt idx="6738">
                  <c:v>46.791666666666664</c:v>
                </c:pt>
                <c:pt idx="6739">
                  <c:v>46.798611111111114</c:v>
                </c:pt>
                <c:pt idx="6740">
                  <c:v>46.80555555555555</c:v>
                </c:pt>
                <c:pt idx="6741">
                  <c:v>46.8125</c:v>
                </c:pt>
                <c:pt idx="6742">
                  <c:v>46.81944444444445</c:v>
                </c:pt>
                <c:pt idx="6743">
                  <c:v>46.826388888888886</c:v>
                </c:pt>
                <c:pt idx="6744">
                  <c:v>46.833333333333336</c:v>
                </c:pt>
                <c:pt idx="6745">
                  <c:v>46.840277777777779</c:v>
                </c:pt>
                <c:pt idx="6746">
                  <c:v>46.847222222222221</c:v>
                </c:pt>
                <c:pt idx="6747">
                  <c:v>46.854166666666664</c:v>
                </c:pt>
                <c:pt idx="6748">
                  <c:v>46.861111111111114</c:v>
                </c:pt>
                <c:pt idx="6749">
                  <c:v>46.86805555555555</c:v>
                </c:pt>
                <c:pt idx="6750">
                  <c:v>46.875</c:v>
                </c:pt>
                <c:pt idx="6751">
                  <c:v>46.88194444444445</c:v>
                </c:pt>
                <c:pt idx="6752">
                  <c:v>46.888888888888886</c:v>
                </c:pt>
                <c:pt idx="6753">
                  <c:v>46.895833333333336</c:v>
                </c:pt>
                <c:pt idx="6754">
                  <c:v>46.902777777777779</c:v>
                </c:pt>
                <c:pt idx="6755">
                  <c:v>46.909722222222221</c:v>
                </c:pt>
                <c:pt idx="6756">
                  <c:v>46.916666666666664</c:v>
                </c:pt>
                <c:pt idx="6757">
                  <c:v>46.923611111111114</c:v>
                </c:pt>
                <c:pt idx="6758">
                  <c:v>46.93055555555555</c:v>
                </c:pt>
                <c:pt idx="6759">
                  <c:v>46.9375</c:v>
                </c:pt>
                <c:pt idx="6760">
                  <c:v>46.94444444444445</c:v>
                </c:pt>
                <c:pt idx="6761">
                  <c:v>46.951388888888886</c:v>
                </c:pt>
                <c:pt idx="6762">
                  <c:v>46.958333333333336</c:v>
                </c:pt>
                <c:pt idx="6763">
                  <c:v>46.965277777777779</c:v>
                </c:pt>
                <c:pt idx="6764">
                  <c:v>46.972222222222221</c:v>
                </c:pt>
                <c:pt idx="6765">
                  <c:v>46.979166666666664</c:v>
                </c:pt>
                <c:pt idx="6766">
                  <c:v>46.986111111111114</c:v>
                </c:pt>
                <c:pt idx="6767">
                  <c:v>46.99305555555555</c:v>
                </c:pt>
                <c:pt idx="6768">
                  <c:v>47</c:v>
                </c:pt>
                <c:pt idx="6769">
                  <c:v>47.00694444444445</c:v>
                </c:pt>
                <c:pt idx="6770">
                  <c:v>47.013888888888886</c:v>
                </c:pt>
                <c:pt idx="6771">
                  <c:v>47.020833333333336</c:v>
                </c:pt>
                <c:pt idx="6772">
                  <c:v>47.027777777777779</c:v>
                </c:pt>
                <c:pt idx="6773">
                  <c:v>47.034722222222221</c:v>
                </c:pt>
                <c:pt idx="6774">
                  <c:v>47.041666666666664</c:v>
                </c:pt>
                <c:pt idx="6775">
                  <c:v>47.048611111111114</c:v>
                </c:pt>
                <c:pt idx="6776">
                  <c:v>47.05555555555555</c:v>
                </c:pt>
                <c:pt idx="6777">
                  <c:v>47.0625</c:v>
                </c:pt>
                <c:pt idx="6778">
                  <c:v>47.06944444444445</c:v>
                </c:pt>
                <c:pt idx="6779">
                  <c:v>47.076388888888886</c:v>
                </c:pt>
                <c:pt idx="6780">
                  <c:v>47.083333333333336</c:v>
                </c:pt>
                <c:pt idx="6781">
                  <c:v>47.090277777777779</c:v>
                </c:pt>
                <c:pt idx="6782">
                  <c:v>47.097222222222221</c:v>
                </c:pt>
                <c:pt idx="6783">
                  <c:v>47.104166666666664</c:v>
                </c:pt>
                <c:pt idx="6784">
                  <c:v>47.111111111111114</c:v>
                </c:pt>
                <c:pt idx="6785">
                  <c:v>47.11805555555555</c:v>
                </c:pt>
                <c:pt idx="6786">
                  <c:v>47.125</c:v>
                </c:pt>
                <c:pt idx="6787">
                  <c:v>47.13194444444445</c:v>
                </c:pt>
                <c:pt idx="6788">
                  <c:v>47.138888888888886</c:v>
                </c:pt>
                <c:pt idx="6789">
                  <c:v>47.145833333333336</c:v>
                </c:pt>
                <c:pt idx="6790">
                  <c:v>47.152777777777779</c:v>
                </c:pt>
                <c:pt idx="6791">
                  <c:v>47.159722222222221</c:v>
                </c:pt>
                <c:pt idx="6792">
                  <c:v>47.166666666666664</c:v>
                </c:pt>
                <c:pt idx="6793">
                  <c:v>47.173611111111114</c:v>
                </c:pt>
                <c:pt idx="6794">
                  <c:v>47.18055555555555</c:v>
                </c:pt>
                <c:pt idx="6795">
                  <c:v>47.1875</c:v>
                </c:pt>
                <c:pt idx="6796">
                  <c:v>47.19444444444445</c:v>
                </c:pt>
                <c:pt idx="6797">
                  <c:v>47.201388888888886</c:v>
                </c:pt>
                <c:pt idx="6798">
                  <c:v>47.208333333333336</c:v>
                </c:pt>
                <c:pt idx="6799">
                  <c:v>47.215277777777779</c:v>
                </c:pt>
                <c:pt idx="6800">
                  <c:v>47.222222222222221</c:v>
                </c:pt>
                <c:pt idx="6801">
                  <c:v>47.229166666666664</c:v>
                </c:pt>
                <c:pt idx="6802">
                  <c:v>47.236111111111114</c:v>
                </c:pt>
                <c:pt idx="6803">
                  <c:v>47.24305555555555</c:v>
                </c:pt>
                <c:pt idx="6804">
                  <c:v>47.25</c:v>
                </c:pt>
                <c:pt idx="6805">
                  <c:v>47.25694444444445</c:v>
                </c:pt>
                <c:pt idx="6806">
                  <c:v>47.263888888888886</c:v>
                </c:pt>
                <c:pt idx="6807">
                  <c:v>47.270833333333336</c:v>
                </c:pt>
                <c:pt idx="6808">
                  <c:v>47.277777777777779</c:v>
                </c:pt>
                <c:pt idx="6809">
                  <c:v>47.284722222222221</c:v>
                </c:pt>
                <c:pt idx="6810">
                  <c:v>47.291666666666664</c:v>
                </c:pt>
                <c:pt idx="6811">
                  <c:v>47.298611111111114</c:v>
                </c:pt>
                <c:pt idx="6812">
                  <c:v>47.30555555555555</c:v>
                </c:pt>
                <c:pt idx="6813">
                  <c:v>47.3125</c:v>
                </c:pt>
                <c:pt idx="6814">
                  <c:v>47.31944444444445</c:v>
                </c:pt>
                <c:pt idx="6815">
                  <c:v>47.326388888888886</c:v>
                </c:pt>
                <c:pt idx="6816">
                  <c:v>47.333333333333336</c:v>
                </c:pt>
                <c:pt idx="6817">
                  <c:v>47.340277777777779</c:v>
                </c:pt>
                <c:pt idx="6818">
                  <c:v>47.347222222222221</c:v>
                </c:pt>
                <c:pt idx="6819">
                  <c:v>47.354166666666664</c:v>
                </c:pt>
                <c:pt idx="6820">
                  <c:v>47.361111111111114</c:v>
                </c:pt>
                <c:pt idx="6821">
                  <c:v>47.36805555555555</c:v>
                </c:pt>
                <c:pt idx="6822">
                  <c:v>47.375</c:v>
                </c:pt>
                <c:pt idx="6823">
                  <c:v>47.38194444444445</c:v>
                </c:pt>
                <c:pt idx="6824">
                  <c:v>47.388888888888886</c:v>
                </c:pt>
                <c:pt idx="6825">
                  <c:v>47.395833333333336</c:v>
                </c:pt>
                <c:pt idx="6826">
                  <c:v>47.402777777777779</c:v>
                </c:pt>
                <c:pt idx="6827">
                  <c:v>47.409722222222221</c:v>
                </c:pt>
                <c:pt idx="6828">
                  <c:v>47.416666666666664</c:v>
                </c:pt>
                <c:pt idx="6829">
                  <c:v>47.423611111111114</c:v>
                </c:pt>
                <c:pt idx="6830">
                  <c:v>47.43055555555555</c:v>
                </c:pt>
                <c:pt idx="6831">
                  <c:v>47.4375</c:v>
                </c:pt>
                <c:pt idx="6832">
                  <c:v>47.44444444444445</c:v>
                </c:pt>
                <c:pt idx="6833">
                  <c:v>47.451388888888886</c:v>
                </c:pt>
                <c:pt idx="6834">
                  <c:v>47.458333333333336</c:v>
                </c:pt>
                <c:pt idx="6835">
                  <c:v>47.465277777777779</c:v>
                </c:pt>
                <c:pt idx="6836">
                  <c:v>47.472222222222221</c:v>
                </c:pt>
                <c:pt idx="6837">
                  <c:v>47.479166666666664</c:v>
                </c:pt>
                <c:pt idx="6838">
                  <c:v>47.486111111111114</c:v>
                </c:pt>
                <c:pt idx="6839">
                  <c:v>47.49305555555555</c:v>
                </c:pt>
                <c:pt idx="6840">
                  <c:v>47.5</c:v>
                </c:pt>
                <c:pt idx="6841">
                  <c:v>47.50694444444445</c:v>
                </c:pt>
                <c:pt idx="6842">
                  <c:v>47.513888888888886</c:v>
                </c:pt>
                <c:pt idx="6843">
                  <c:v>47.520833333333336</c:v>
                </c:pt>
                <c:pt idx="6844">
                  <c:v>47.527777777777779</c:v>
                </c:pt>
                <c:pt idx="6845">
                  <c:v>47.534722222222221</c:v>
                </c:pt>
                <c:pt idx="6846">
                  <c:v>47.541666666666664</c:v>
                </c:pt>
                <c:pt idx="6847">
                  <c:v>47.548611111111114</c:v>
                </c:pt>
                <c:pt idx="6848">
                  <c:v>47.55555555555555</c:v>
                </c:pt>
                <c:pt idx="6849">
                  <c:v>47.5625</c:v>
                </c:pt>
                <c:pt idx="6850">
                  <c:v>47.56944444444445</c:v>
                </c:pt>
                <c:pt idx="6851">
                  <c:v>47.576388888888886</c:v>
                </c:pt>
                <c:pt idx="6852">
                  <c:v>47.583333333333336</c:v>
                </c:pt>
                <c:pt idx="6853">
                  <c:v>47.590277777777779</c:v>
                </c:pt>
                <c:pt idx="6854">
                  <c:v>47.597222222222221</c:v>
                </c:pt>
                <c:pt idx="6855">
                  <c:v>47.604166666666664</c:v>
                </c:pt>
                <c:pt idx="6856">
                  <c:v>47.611111111111114</c:v>
                </c:pt>
                <c:pt idx="6857">
                  <c:v>47.61805555555555</c:v>
                </c:pt>
                <c:pt idx="6858">
                  <c:v>47.625</c:v>
                </c:pt>
                <c:pt idx="6859">
                  <c:v>47.63194444444445</c:v>
                </c:pt>
                <c:pt idx="6860">
                  <c:v>47.638888888888886</c:v>
                </c:pt>
                <c:pt idx="6861">
                  <c:v>47.645833333333336</c:v>
                </c:pt>
                <c:pt idx="6862">
                  <c:v>47.652777777777779</c:v>
                </c:pt>
                <c:pt idx="6863">
                  <c:v>47.659722222222221</c:v>
                </c:pt>
                <c:pt idx="6864">
                  <c:v>47.666666666666664</c:v>
                </c:pt>
                <c:pt idx="6865">
                  <c:v>47.673611111111114</c:v>
                </c:pt>
                <c:pt idx="6866">
                  <c:v>47.68055555555555</c:v>
                </c:pt>
                <c:pt idx="6867">
                  <c:v>47.6875</c:v>
                </c:pt>
                <c:pt idx="6868">
                  <c:v>47.69444444444445</c:v>
                </c:pt>
                <c:pt idx="6869">
                  <c:v>47.701388888888886</c:v>
                </c:pt>
                <c:pt idx="6870">
                  <c:v>47.708333333333336</c:v>
                </c:pt>
                <c:pt idx="6871">
                  <c:v>47.715277777777779</c:v>
                </c:pt>
                <c:pt idx="6872">
                  <c:v>47.722222222222221</c:v>
                </c:pt>
                <c:pt idx="6873">
                  <c:v>47.729166666666664</c:v>
                </c:pt>
                <c:pt idx="6874">
                  <c:v>47.736111111111114</c:v>
                </c:pt>
                <c:pt idx="6875">
                  <c:v>47.74305555555555</c:v>
                </c:pt>
                <c:pt idx="6876">
                  <c:v>47.75</c:v>
                </c:pt>
                <c:pt idx="6877">
                  <c:v>47.75694444444445</c:v>
                </c:pt>
                <c:pt idx="6878">
                  <c:v>47.763888888888886</c:v>
                </c:pt>
                <c:pt idx="6879">
                  <c:v>47.770833333333336</c:v>
                </c:pt>
                <c:pt idx="6880">
                  <c:v>47.777777777777779</c:v>
                </c:pt>
                <c:pt idx="6881">
                  <c:v>47.784722222222221</c:v>
                </c:pt>
                <c:pt idx="6882">
                  <c:v>47.791666666666664</c:v>
                </c:pt>
                <c:pt idx="6883">
                  <c:v>47.798611111111114</c:v>
                </c:pt>
                <c:pt idx="6884">
                  <c:v>47.80555555555555</c:v>
                </c:pt>
                <c:pt idx="6885">
                  <c:v>47.8125</c:v>
                </c:pt>
                <c:pt idx="6886">
                  <c:v>47.81944444444445</c:v>
                </c:pt>
                <c:pt idx="6887">
                  <c:v>47.826388888888886</c:v>
                </c:pt>
                <c:pt idx="6888">
                  <c:v>47.833333333333336</c:v>
                </c:pt>
                <c:pt idx="6889">
                  <c:v>47.840277777777779</c:v>
                </c:pt>
                <c:pt idx="6890">
                  <c:v>47.847222222222221</c:v>
                </c:pt>
                <c:pt idx="6891">
                  <c:v>47.854166666666664</c:v>
                </c:pt>
                <c:pt idx="6892">
                  <c:v>47.861111111111114</c:v>
                </c:pt>
                <c:pt idx="6893">
                  <c:v>47.86805555555555</c:v>
                </c:pt>
                <c:pt idx="6894">
                  <c:v>47.875</c:v>
                </c:pt>
                <c:pt idx="6895">
                  <c:v>47.88194444444445</c:v>
                </c:pt>
                <c:pt idx="6896">
                  <c:v>47.888888888888886</c:v>
                </c:pt>
                <c:pt idx="6897">
                  <c:v>47.895833333333336</c:v>
                </c:pt>
                <c:pt idx="6898">
                  <c:v>47.902777777777779</c:v>
                </c:pt>
                <c:pt idx="6899">
                  <c:v>47.909722222222221</c:v>
                </c:pt>
                <c:pt idx="6900">
                  <c:v>47.916666666666664</c:v>
                </c:pt>
                <c:pt idx="6901">
                  <c:v>47.923611111111114</c:v>
                </c:pt>
                <c:pt idx="6902">
                  <c:v>47.93055555555555</c:v>
                </c:pt>
                <c:pt idx="6903">
                  <c:v>47.9375</c:v>
                </c:pt>
                <c:pt idx="6904">
                  <c:v>47.94444444444445</c:v>
                </c:pt>
                <c:pt idx="6905">
                  <c:v>47.951388888888886</c:v>
                </c:pt>
                <c:pt idx="6906">
                  <c:v>47.958333333333336</c:v>
                </c:pt>
                <c:pt idx="6907">
                  <c:v>47.965277777777779</c:v>
                </c:pt>
                <c:pt idx="6908">
                  <c:v>47.972222222222221</c:v>
                </c:pt>
                <c:pt idx="6909">
                  <c:v>47.979166666666664</c:v>
                </c:pt>
                <c:pt idx="6910">
                  <c:v>47.986111111111114</c:v>
                </c:pt>
                <c:pt idx="6911">
                  <c:v>47.99305555555555</c:v>
                </c:pt>
                <c:pt idx="6912">
                  <c:v>48</c:v>
                </c:pt>
                <c:pt idx="6913">
                  <c:v>48.00694444444445</c:v>
                </c:pt>
                <c:pt idx="6914">
                  <c:v>48.013888888888886</c:v>
                </c:pt>
                <c:pt idx="6915">
                  <c:v>48.020833333333336</c:v>
                </c:pt>
                <c:pt idx="6916">
                  <c:v>48.027777777777779</c:v>
                </c:pt>
                <c:pt idx="6917">
                  <c:v>48.034722222222221</c:v>
                </c:pt>
                <c:pt idx="6918">
                  <c:v>48.041666666666664</c:v>
                </c:pt>
                <c:pt idx="6919">
                  <c:v>48.048611111111114</c:v>
                </c:pt>
                <c:pt idx="6920">
                  <c:v>48.05555555555555</c:v>
                </c:pt>
                <c:pt idx="6921">
                  <c:v>48.0625</c:v>
                </c:pt>
                <c:pt idx="6922">
                  <c:v>48.06944444444445</c:v>
                </c:pt>
                <c:pt idx="6923">
                  <c:v>48.076388888888886</c:v>
                </c:pt>
                <c:pt idx="6924">
                  <c:v>48.083333333333336</c:v>
                </c:pt>
                <c:pt idx="6925">
                  <c:v>48.090277777777779</c:v>
                </c:pt>
                <c:pt idx="6926">
                  <c:v>48.097222222222221</c:v>
                </c:pt>
                <c:pt idx="6927">
                  <c:v>48.104166666666664</c:v>
                </c:pt>
                <c:pt idx="6928">
                  <c:v>48.111111111111114</c:v>
                </c:pt>
                <c:pt idx="6929">
                  <c:v>48.11805555555555</c:v>
                </c:pt>
                <c:pt idx="6930">
                  <c:v>48.125</c:v>
                </c:pt>
                <c:pt idx="6931">
                  <c:v>48.13194444444445</c:v>
                </c:pt>
                <c:pt idx="6932">
                  <c:v>48.138888888888886</c:v>
                </c:pt>
                <c:pt idx="6933">
                  <c:v>48.145833333333336</c:v>
                </c:pt>
                <c:pt idx="6934">
                  <c:v>48.152777777777779</c:v>
                </c:pt>
                <c:pt idx="6935">
                  <c:v>48.159722222222221</c:v>
                </c:pt>
                <c:pt idx="6936">
                  <c:v>48.166666666666664</c:v>
                </c:pt>
                <c:pt idx="6937">
                  <c:v>48.173611111111114</c:v>
                </c:pt>
                <c:pt idx="6938">
                  <c:v>48.18055555555555</c:v>
                </c:pt>
                <c:pt idx="6939">
                  <c:v>48.1875</c:v>
                </c:pt>
                <c:pt idx="6940">
                  <c:v>48.19444444444445</c:v>
                </c:pt>
                <c:pt idx="6941">
                  <c:v>48.201388888888886</c:v>
                </c:pt>
                <c:pt idx="6942">
                  <c:v>48.208333333333336</c:v>
                </c:pt>
                <c:pt idx="6943">
                  <c:v>48.215277777777779</c:v>
                </c:pt>
                <c:pt idx="6944">
                  <c:v>48.222222222222221</c:v>
                </c:pt>
                <c:pt idx="6945">
                  <c:v>48.229166666666664</c:v>
                </c:pt>
                <c:pt idx="6946">
                  <c:v>48.236111111111114</c:v>
                </c:pt>
                <c:pt idx="6947">
                  <c:v>48.24305555555555</c:v>
                </c:pt>
                <c:pt idx="6948">
                  <c:v>48.25</c:v>
                </c:pt>
                <c:pt idx="6949">
                  <c:v>48.25694444444445</c:v>
                </c:pt>
                <c:pt idx="6950">
                  <c:v>48.263888888888886</c:v>
                </c:pt>
                <c:pt idx="6951">
                  <c:v>48.270833333333336</c:v>
                </c:pt>
                <c:pt idx="6952">
                  <c:v>48.277777777777779</c:v>
                </c:pt>
                <c:pt idx="6953">
                  <c:v>48.284722222222221</c:v>
                </c:pt>
                <c:pt idx="6954">
                  <c:v>48.291666666666664</c:v>
                </c:pt>
                <c:pt idx="6955">
                  <c:v>48.298611111111114</c:v>
                </c:pt>
                <c:pt idx="6956">
                  <c:v>48.30555555555555</c:v>
                </c:pt>
                <c:pt idx="6957">
                  <c:v>48.3125</c:v>
                </c:pt>
                <c:pt idx="6958">
                  <c:v>48.31944444444445</c:v>
                </c:pt>
                <c:pt idx="6959">
                  <c:v>48.326388888888886</c:v>
                </c:pt>
                <c:pt idx="6960">
                  <c:v>48.333333333333336</c:v>
                </c:pt>
                <c:pt idx="6961">
                  <c:v>48.340277777777779</c:v>
                </c:pt>
                <c:pt idx="6962">
                  <c:v>48.347222222222221</c:v>
                </c:pt>
                <c:pt idx="6963">
                  <c:v>48.354166666666664</c:v>
                </c:pt>
                <c:pt idx="6964">
                  <c:v>48.361111111111114</c:v>
                </c:pt>
                <c:pt idx="6965">
                  <c:v>48.36805555555555</c:v>
                </c:pt>
                <c:pt idx="6966">
                  <c:v>48.375</c:v>
                </c:pt>
                <c:pt idx="6967">
                  <c:v>48.38194444444445</c:v>
                </c:pt>
                <c:pt idx="6968">
                  <c:v>48.388888888888886</c:v>
                </c:pt>
                <c:pt idx="6969">
                  <c:v>48.395833333333336</c:v>
                </c:pt>
                <c:pt idx="6970">
                  <c:v>48.402777777777779</c:v>
                </c:pt>
                <c:pt idx="6971">
                  <c:v>48.409722222222221</c:v>
                </c:pt>
                <c:pt idx="6972">
                  <c:v>48.416666666666664</c:v>
                </c:pt>
                <c:pt idx="6973">
                  <c:v>48.423611111111114</c:v>
                </c:pt>
                <c:pt idx="6974">
                  <c:v>48.43055555555555</c:v>
                </c:pt>
                <c:pt idx="6975">
                  <c:v>48.4375</c:v>
                </c:pt>
                <c:pt idx="6976">
                  <c:v>48.44444444444445</c:v>
                </c:pt>
                <c:pt idx="6977">
                  <c:v>48.451388888888886</c:v>
                </c:pt>
                <c:pt idx="6978">
                  <c:v>48.458333333333336</c:v>
                </c:pt>
                <c:pt idx="6979">
                  <c:v>48.465277777777779</c:v>
                </c:pt>
                <c:pt idx="6980">
                  <c:v>48.472222222222221</c:v>
                </c:pt>
                <c:pt idx="6981">
                  <c:v>48.479166666666664</c:v>
                </c:pt>
                <c:pt idx="6982">
                  <c:v>48.486111111111114</c:v>
                </c:pt>
                <c:pt idx="6983">
                  <c:v>48.49305555555555</c:v>
                </c:pt>
                <c:pt idx="6984">
                  <c:v>48.5</c:v>
                </c:pt>
                <c:pt idx="6985">
                  <c:v>48.50694444444445</c:v>
                </c:pt>
                <c:pt idx="6986">
                  <c:v>48.513888888888886</c:v>
                </c:pt>
                <c:pt idx="6987">
                  <c:v>48.520833333333336</c:v>
                </c:pt>
                <c:pt idx="6988">
                  <c:v>48.527777777777779</c:v>
                </c:pt>
                <c:pt idx="6989">
                  <c:v>48.534722222222221</c:v>
                </c:pt>
                <c:pt idx="6990">
                  <c:v>48.541666666666664</c:v>
                </c:pt>
                <c:pt idx="6991">
                  <c:v>48.548611111111114</c:v>
                </c:pt>
                <c:pt idx="6992">
                  <c:v>48.55555555555555</c:v>
                </c:pt>
                <c:pt idx="6993">
                  <c:v>48.5625</c:v>
                </c:pt>
                <c:pt idx="6994">
                  <c:v>48.56944444444445</c:v>
                </c:pt>
                <c:pt idx="6995">
                  <c:v>48.576388888888886</c:v>
                </c:pt>
                <c:pt idx="6996">
                  <c:v>48.583333333333336</c:v>
                </c:pt>
                <c:pt idx="6997">
                  <c:v>48.590277777777779</c:v>
                </c:pt>
                <c:pt idx="6998">
                  <c:v>48.597222222222221</c:v>
                </c:pt>
                <c:pt idx="6999">
                  <c:v>48.604166666666664</c:v>
                </c:pt>
                <c:pt idx="7000">
                  <c:v>48.611111111111114</c:v>
                </c:pt>
                <c:pt idx="7001">
                  <c:v>48.61805555555555</c:v>
                </c:pt>
                <c:pt idx="7002">
                  <c:v>48.625</c:v>
                </c:pt>
                <c:pt idx="7003">
                  <c:v>48.63194444444445</c:v>
                </c:pt>
                <c:pt idx="7004">
                  <c:v>48.638888888888886</c:v>
                </c:pt>
                <c:pt idx="7005">
                  <c:v>48.645833333333336</c:v>
                </c:pt>
                <c:pt idx="7006">
                  <c:v>48.652777777777779</c:v>
                </c:pt>
                <c:pt idx="7007">
                  <c:v>48.659722222222221</c:v>
                </c:pt>
                <c:pt idx="7008">
                  <c:v>48.666666666666664</c:v>
                </c:pt>
                <c:pt idx="7009">
                  <c:v>48.673611111111114</c:v>
                </c:pt>
                <c:pt idx="7010">
                  <c:v>48.68055555555555</c:v>
                </c:pt>
                <c:pt idx="7011">
                  <c:v>48.6875</c:v>
                </c:pt>
                <c:pt idx="7012">
                  <c:v>48.69444444444445</c:v>
                </c:pt>
                <c:pt idx="7013">
                  <c:v>48.701388888888886</c:v>
                </c:pt>
                <c:pt idx="7014">
                  <c:v>48.708333333333336</c:v>
                </c:pt>
                <c:pt idx="7015">
                  <c:v>48.715277777777779</c:v>
                </c:pt>
                <c:pt idx="7016">
                  <c:v>48.722222222222221</c:v>
                </c:pt>
                <c:pt idx="7017">
                  <c:v>48.729166666666664</c:v>
                </c:pt>
                <c:pt idx="7018">
                  <c:v>48.736111111111114</c:v>
                </c:pt>
                <c:pt idx="7019">
                  <c:v>48.74305555555555</c:v>
                </c:pt>
                <c:pt idx="7020">
                  <c:v>48.75</c:v>
                </c:pt>
                <c:pt idx="7021">
                  <c:v>48.75694444444445</c:v>
                </c:pt>
                <c:pt idx="7022">
                  <c:v>48.763888888888886</c:v>
                </c:pt>
                <c:pt idx="7023">
                  <c:v>48.770833333333336</c:v>
                </c:pt>
                <c:pt idx="7024">
                  <c:v>48.777777777777779</c:v>
                </c:pt>
                <c:pt idx="7025">
                  <c:v>48.784722222222221</c:v>
                </c:pt>
                <c:pt idx="7026">
                  <c:v>48.791666666666664</c:v>
                </c:pt>
                <c:pt idx="7027">
                  <c:v>48.798611111111114</c:v>
                </c:pt>
                <c:pt idx="7028">
                  <c:v>48.80555555555555</c:v>
                </c:pt>
                <c:pt idx="7029">
                  <c:v>48.8125</c:v>
                </c:pt>
                <c:pt idx="7030">
                  <c:v>48.81944444444445</c:v>
                </c:pt>
                <c:pt idx="7031">
                  <c:v>48.826388888888886</c:v>
                </c:pt>
                <c:pt idx="7032">
                  <c:v>48.833333333333336</c:v>
                </c:pt>
                <c:pt idx="7033">
                  <c:v>48.840277777777779</c:v>
                </c:pt>
                <c:pt idx="7034">
                  <c:v>48.847222222222221</c:v>
                </c:pt>
                <c:pt idx="7035">
                  <c:v>48.854166666666664</c:v>
                </c:pt>
                <c:pt idx="7036">
                  <c:v>48.861111111111114</c:v>
                </c:pt>
                <c:pt idx="7037">
                  <c:v>48.86805555555555</c:v>
                </c:pt>
                <c:pt idx="7038">
                  <c:v>48.875</c:v>
                </c:pt>
                <c:pt idx="7039">
                  <c:v>48.88194444444445</c:v>
                </c:pt>
                <c:pt idx="7040">
                  <c:v>48.888888888888886</c:v>
                </c:pt>
                <c:pt idx="7041">
                  <c:v>48.895833333333336</c:v>
                </c:pt>
                <c:pt idx="7042">
                  <c:v>48.902777777777779</c:v>
                </c:pt>
                <c:pt idx="7043">
                  <c:v>48.909722222222221</c:v>
                </c:pt>
                <c:pt idx="7044">
                  <c:v>48.916666666666664</c:v>
                </c:pt>
                <c:pt idx="7045">
                  <c:v>48.923611111111114</c:v>
                </c:pt>
                <c:pt idx="7046">
                  <c:v>48.93055555555555</c:v>
                </c:pt>
                <c:pt idx="7047">
                  <c:v>48.9375</c:v>
                </c:pt>
                <c:pt idx="7048">
                  <c:v>48.94444444444445</c:v>
                </c:pt>
                <c:pt idx="7049">
                  <c:v>48.951388888888886</c:v>
                </c:pt>
                <c:pt idx="7050">
                  <c:v>48.958333333333336</c:v>
                </c:pt>
                <c:pt idx="7051">
                  <c:v>48.965277777777779</c:v>
                </c:pt>
                <c:pt idx="7052">
                  <c:v>48.972222222222221</c:v>
                </c:pt>
                <c:pt idx="7053">
                  <c:v>48.979166666666664</c:v>
                </c:pt>
                <c:pt idx="7054">
                  <c:v>48.986111111111114</c:v>
                </c:pt>
                <c:pt idx="7055">
                  <c:v>48.99305555555555</c:v>
                </c:pt>
                <c:pt idx="7056">
                  <c:v>49</c:v>
                </c:pt>
                <c:pt idx="7057">
                  <c:v>49.00694444444445</c:v>
                </c:pt>
                <c:pt idx="7058">
                  <c:v>49.013888888888886</c:v>
                </c:pt>
                <c:pt idx="7059">
                  <c:v>49.020833333333336</c:v>
                </c:pt>
                <c:pt idx="7060">
                  <c:v>49.027777777777779</c:v>
                </c:pt>
                <c:pt idx="7061">
                  <c:v>49.034722222222221</c:v>
                </c:pt>
                <c:pt idx="7062">
                  <c:v>49.041666666666664</c:v>
                </c:pt>
                <c:pt idx="7063">
                  <c:v>49.048611111111114</c:v>
                </c:pt>
                <c:pt idx="7064">
                  <c:v>49.05555555555555</c:v>
                </c:pt>
                <c:pt idx="7065">
                  <c:v>49.0625</c:v>
                </c:pt>
                <c:pt idx="7066">
                  <c:v>49.06944444444445</c:v>
                </c:pt>
                <c:pt idx="7067">
                  <c:v>49.076388888888886</c:v>
                </c:pt>
                <c:pt idx="7068">
                  <c:v>49.083333333333336</c:v>
                </c:pt>
                <c:pt idx="7069">
                  <c:v>49.090277777777779</c:v>
                </c:pt>
                <c:pt idx="7070">
                  <c:v>49.097222222222221</c:v>
                </c:pt>
                <c:pt idx="7071">
                  <c:v>49.104166666666664</c:v>
                </c:pt>
                <c:pt idx="7072">
                  <c:v>49.111111111111114</c:v>
                </c:pt>
                <c:pt idx="7073">
                  <c:v>49.11805555555555</c:v>
                </c:pt>
                <c:pt idx="7074">
                  <c:v>49.125</c:v>
                </c:pt>
                <c:pt idx="7075">
                  <c:v>49.13194444444445</c:v>
                </c:pt>
                <c:pt idx="7076">
                  <c:v>49.138888888888886</c:v>
                </c:pt>
                <c:pt idx="7077">
                  <c:v>49.145833333333336</c:v>
                </c:pt>
                <c:pt idx="7078">
                  <c:v>49.152777777777779</c:v>
                </c:pt>
                <c:pt idx="7079">
                  <c:v>49.159722222222221</c:v>
                </c:pt>
                <c:pt idx="7080">
                  <c:v>49.166666666666664</c:v>
                </c:pt>
                <c:pt idx="7081">
                  <c:v>49.173611111111114</c:v>
                </c:pt>
                <c:pt idx="7082">
                  <c:v>49.18055555555555</c:v>
                </c:pt>
                <c:pt idx="7083">
                  <c:v>49.1875</c:v>
                </c:pt>
                <c:pt idx="7084">
                  <c:v>49.19444444444445</c:v>
                </c:pt>
                <c:pt idx="7085">
                  <c:v>49.201388888888886</c:v>
                </c:pt>
                <c:pt idx="7086">
                  <c:v>49.208333333333336</c:v>
                </c:pt>
                <c:pt idx="7087">
                  <c:v>49.215277777777779</c:v>
                </c:pt>
                <c:pt idx="7088">
                  <c:v>49.222222222222221</c:v>
                </c:pt>
                <c:pt idx="7089">
                  <c:v>49.229166666666664</c:v>
                </c:pt>
                <c:pt idx="7090">
                  <c:v>49.236111111111114</c:v>
                </c:pt>
                <c:pt idx="7091">
                  <c:v>49.24305555555555</c:v>
                </c:pt>
                <c:pt idx="7092">
                  <c:v>49.25</c:v>
                </c:pt>
                <c:pt idx="7093">
                  <c:v>49.25694444444445</c:v>
                </c:pt>
                <c:pt idx="7094">
                  <c:v>49.263888888888886</c:v>
                </c:pt>
                <c:pt idx="7095">
                  <c:v>49.270833333333336</c:v>
                </c:pt>
                <c:pt idx="7096">
                  <c:v>49.277777777777779</c:v>
                </c:pt>
                <c:pt idx="7097">
                  <c:v>49.284722222222221</c:v>
                </c:pt>
                <c:pt idx="7098">
                  <c:v>49.291666666666664</c:v>
                </c:pt>
                <c:pt idx="7099">
                  <c:v>49.298611111111114</c:v>
                </c:pt>
                <c:pt idx="7100">
                  <c:v>49.30555555555555</c:v>
                </c:pt>
                <c:pt idx="7101">
                  <c:v>49.3125</c:v>
                </c:pt>
                <c:pt idx="7102">
                  <c:v>49.31944444444445</c:v>
                </c:pt>
                <c:pt idx="7103">
                  <c:v>49.326388888888886</c:v>
                </c:pt>
                <c:pt idx="7104">
                  <c:v>49.333333333333336</c:v>
                </c:pt>
                <c:pt idx="7105">
                  <c:v>49.340277777777779</c:v>
                </c:pt>
                <c:pt idx="7106">
                  <c:v>49.347222222222221</c:v>
                </c:pt>
                <c:pt idx="7107">
                  <c:v>49.354166666666664</c:v>
                </c:pt>
                <c:pt idx="7108">
                  <c:v>49.361111111111114</c:v>
                </c:pt>
                <c:pt idx="7109">
                  <c:v>49.36805555555555</c:v>
                </c:pt>
                <c:pt idx="7110">
                  <c:v>49.375</c:v>
                </c:pt>
                <c:pt idx="7111">
                  <c:v>49.38194444444445</c:v>
                </c:pt>
                <c:pt idx="7112">
                  <c:v>49.388888888888886</c:v>
                </c:pt>
                <c:pt idx="7113">
                  <c:v>49.395833333333336</c:v>
                </c:pt>
                <c:pt idx="7114">
                  <c:v>49.402777777777779</c:v>
                </c:pt>
                <c:pt idx="7115">
                  <c:v>49.409722222222221</c:v>
                </c:pt>
                <c:pt idx="7116">
                  <c:v>49.416666666666664</c:v>
                </c:pt>
                <c:pt idx="7117">
                  <c:v>49.423611111111114</c:v>
                </c:pt>
                <c:pt idx="7118">
                  <c:v>49.43055555555555</c:v>
                </c:pt>
                <c:pt idx="7119">
                  <c:v>49.4375</c:v>
                </c:pt>
                <c:pt idx="7120">
                  <c:v>49.44444444444445</c:v>
                </c:pt>
                <c:pt idx="7121">
                  <c:v>49.451388888888886</c:v>
                </c:pt>
                <c:pt idx="7122">
                  <c:v>49.458333333333336</c:v>
                </c:pt>
                <c:pt idx="7123">
                  <c:v>49.465277777777779</c:v>
                </c:pt>
                <c:pt idx="7124">
                  <c:v>49.472222222222221</c:v>
                </c:pt>
                <c:pt idx="7125">
                  <c:v>49.479166666666664</c:v>
                </c:pt>
                <c:pt idx="7126">
                  <c:v>49.486111111111114</c:v>
                </c:pt>
                <c:pt idx="7127">
                  <c:v>49.49305555555555</c:v>
                </c:pt>
                <c:pt idx="7128">
                  <c:v>49.5</c:v>
                </c:pt>
                <c:pt idx="7129">
                  <c:v>49.50694444444445</c:v>
                </c:pt>
                <c:pt idx="7130">
                  <c:v>49.513888888888886</c:v>
                </c:pt>
                <c:pt idx="7131">
                  <c:v>49.520833333333336</c:v>
                </c:pt>
                <c:pt idx="7132">
                  <c:v>49.527777777777779</c:v>
                </c:pt>
                <c:pt idx="7133">
                  <c:v>49.534722222222221</c:v>
                </c:pt>
                <c:pt idx="7134">
                  <c:v>49.541666666666664</c:v>
                </c:pt>
                <c:pt idx="7135">
                  <c:v>49.548611111111114</c:v>
                </c:pt>
                <c:pt idx="7136">
                  <c:v>49.55555555555555</c:v>
                </c:pt>
                <c:pt idx="7137">
                  <c:v>49.5625</c:v>
                </c:pt>
                <c:pt idx="7138">
                  <c:v>49.56944444444445</c:v>
                </c:pt>
                <c:pt idx="7139">
                  <c:v>49.576388888888886</c:v>
                </c:pt>
                <c:pt idx="7140">
                  <c:v>49.583333333333336</c:v>
                </c:pt>
                <c:pt idx="7141">
                  <c:v>49.590277777777779</c:v>
                </c:pt>
                <c:pt idx="7142">
                  <c:v>49.597222222222221</c:v>
                </c:pt>
                <c:pt idx="7143">
                  <c:v>49.604166666666664</c:v>
                </c:pt>
                <c:pt idx="7144">
                  <c:v>49.611111111111114</c:v>
                </c:pt>
                <c:pt idx="7145">
                  <c:v>49.61805555555555</c:v>
                </c:pt>
                <c:pt idx="7146">
                  <c:v>49.625</c:v>
                </c:pt>
                <c:pt idx="7147">
                  <c:v>49.63194444444445</c:v>
                </c:pt>
                <c:pt idx="7148">
                  <c:v>49.638888888888886</c:v>
                </c:pt>
                <c:pt idx="7149">
                  <c:v>49.645833333333336</c:v>
                </c:pt>
                <c:pt idx="7150">
                  <c:v>49.652777777777779</c:v>
                </c:pt>
                <c:pt idx="7151">
                  <c:v>49.659722222222221</c:v>
                </c:pt>
                <c:pt idx="7152">
                  <c:v>49.666666666666664</c:v>
                </c:pt>
                <c:pt idx="7153">
                  <c:v>49.673611111111114</c:v>
                </c:pt>
                <c:pt idx="7154">
                  <c:v>49.68055555555555</c:v>
                </c:pt>
                <c:pt idx="7155">
                  <c:v>49.6875</c:v>
                </c:pt>
                <c:pt idx="7156">
                  <c:v>49.69444444444445</c:v>
                </c:pt>
                <c:pt idx="7157">
                  <c:v>49.701388888888886</c:v>
                </c:pt>
                <c:pt idx="7158">
                  <c:v>49.708333333333336</c:v>
                </c:pt>
                <c:pt idx="7159">
                  <c:v>49.715277777777779</c:v>
                </c:pt>
                <c:pt idx="7160">
                  <c:v>49.722222222222221</c:v>
                </c:pt>
                <c:pt idx="7161">
                  <c:v>49.729166666666664</c:v>
                </c:pt>
                <c:pt idx="7162">
                  <c:v>49.736111111111114</c:v>
                </c:pt>
                <c:pt idx="7163">
                  <c:v>49.74305555555555</c:v>
                </c:pt>
                <c:pt idx="7164">
                  <c:v>49.75</c:v>
                </c:pt>
                <c:pt idx="7165">
                  <c:v>49.75694444444445</c:v>
                </c:pt>
                <c:pt idx="7166">
                  <c:v>49.763888888888886</c:v>
                </c:pt>
                <c:pt idx="7167">
                  <c:v>49.770833333333336</c:v>
                </c:pt>
                <c:pt idx="7168">
                  <c:v>49.777777777777779</c:v>
                </c:pt>
                <c:pt idx="7169">
                  <c:v>49.784722222222221</c:v>
                </c:pt>
                <c:pt idx="7170">
                  <c:v>49.791666666666664</c:v>
                </c:pt>
                <c:pt idx="7171">
                  <c:v>49.798611111111114</c:v>
                </c:pt>
                <c:pt idx="7172">
                  <c:v>49.80555555555555</c:v>
                </c:pt>
                <c:pt idx="7173">
                  <c:v>49.8125</c:v>
                </c:pt>
                <c:pt idx="7174">
                  <c:v>49.81944444444445</c:v>
                </c:pt>
                <c:pt idx="7175">
                  <c:v>49.826388888888886</c:v>
                </c:pt>
                <c:pt idx="7176">
                  <c:v>49.833333333333336</c:v>
                </c:pt>
                <c:pt idx="7177">
                  <c:v>49.840277777777779</c:v>
                </c:pt>
                <c:pt idx="7178">
                  <c:v>49.847222222222221</c:v>
                </c:pt>
                <c:pt idx="7179">
                  <c:v>49.854166666666664</c:v>
                </c:pt>
                <c:pt idx="7180">
                  <c:v>49.861111111111114</c:v>
                </c:pt>
                <c:pt idx="7181">
                  <c:v>49.86805555555555</c:v>
                </c:pt>
                <c:pt idx="7182">
                  <c:v>49.875</c:v>
                </c:pt>
                <c:pt idx="7183">
                  <c:v>49.88194444444445</c:v>
                </c:pt>
                <c:pt idx="7184">
                  <c:v>49.888888888888886</c:v>
                </c:pt>
                <c:pt idx="7185">
                  <c:v>49.895833333333336</c:v>
                </c:pt>
                <c:pt idx="7186">
                  <c:v>49.902777777777779</c:v>
                </c:pt>
                <c:pt idx="7187">
                  <c:v>49.909722222222221</c:v>
                </c:pt>
                <c:pt idx="7188">
                  <c:v>49.916666666666664</c:v>
                </c:pt>
                <c:pt idx="7189">
                  <c:v>49.923611111111114</c:v>
                </c:pt>
                <c:pt idx="7190">
                  <c:v>49.93055555555555</c:v>
                </c:pt>
                <c:pt idx="7191">
                  <c:v>49.9375</c:v>
                </c:pt>
                <c:pt idx="7192">
                  <c:v>49.94444444444445</c:v>
                </c:pt>
                <c:pt idx="7193">
                  <c:v>49.951388888888886</c:v>
                </c:pt>
                <c:pt idx="7194">
                  <c:v>49.958333333333336</c:v>
                </c:pt>
                <c:pt idx="7195">
                  <c:v>49.965277777777779</c:v>
                </c:pt>
                <c:pt idx="7196">
                  <c:v>49.972222222222221</c:v>
                </c:pt>
                <c:pt idx="7197">
                  <c:v>49.979166666666664</c:v>
                </c:pt>
                <c:pt idx="7198">
                  <c:v>49.986111111111114</c:v>
                </c:pt>
                <c:pt idx="7199">
                  <c:v>49.99305555555555</c:v>
                </c:pt>
                <c:pt idx="7200">
                  <c:v>50</c:v>
                </c:pt>
                <c:pt idx="7201">
                  <c:v>50.00694444444445</c:v>
                </c:pt>
                <c:pt idx="7202">
                  <c:v>50.013888888888886</c:v>
                </c:pt>
                <c:pt idx="7203">
                  <c:v>50.020833333333336</c:v>
                </c:pt>
                <c:pt idx="7204">
                  <c:v>50.027777777777779</c:v>
                </c:pt>
                <c:pt idx="7205">
                  <c:v>50.034722222222221</c:v>
                </c:pt>
                <c:pt idx="7206">
                  <c:v>50.041666666666664</c:v>
                </c:pt>
                <c:pt idx="7207">
                  <c:v>50.048611111111114</c:v>
                </c:pt>
                <c:pt idx="7208">
                  <c:v>50.05555555555555</c:v>
                </c:pt>
                <c:pt idx="7209">
                  <c:v>50.0625</c:v>
                </c:pt>
                <c:pt idx="7210">
                  <c:v>50.06944444444445</c:v>
                </c:pt>
                <c:pt idx="7211">
                  <c:v>50.076388888888886</c:v>
                </c:pt>
                <c:pt idx="7212">
                  <c:v>50.083333333333336</c:v>
                </c:pt>
                <c:pt idx="7213">
                  <c:v>50.090277777777779</c:v>
                </c:pt>
                <c:pt idx="7214">
                  <c:v>50.097222222222221</c:v>
                </c:pt>
                <c:pt idx="7215">
                  <c:v>50.104166666666664</c:v>
                </c:pt>
                <c:pt idx="7216">
                  <c:v>50.111111111111114</c:v>
                </c:pt>
                <c:pt idx="7217">
                  <c:v>50.11805555555555</c:v>
                </c:pt>
                <c:pt idx="7218">
                  <c:v>50.125</c:v>
                </c:pt>
                <c:pt idx="7219">
                  <c:v>50.13194444444445</c:v>
                </c:pt>
                <c:pt idx="7220">
                  <c:v>50.138888888888886</c:v>
                </c:pt>
                <c:pt idx="7221">
                  <c:v>50.145833333333336</c:v>
                </c:pt>
                <c:pt idx="7222">
                  <c:v>50.152777777777779</c:v>
                </c:pt>
                <c:pt idx="7223">
                  <c:v>50.159722222222221</c:v>
                </c:pt>
                <c:pt idx="7224">
                  <c:v>50.166666666666664</c:v>
                </c:pt>
                <c:pt idx="7225">
                  <c:v>50.173611111111114</c:v>
                </c:pt>
                <c:pt idx="7226">
                  <c:v>50.18055555555555</c:v>
                </c:pt>
                <c:pt idx="7227">
                  <c:v>50.1875</c:v>
                </c:pt>
                <c:pt idx="7228">
                  <c:v>50.19444444444445</c:v>
                </c:pt>
                <c:pt idx="7229">
                  <c:v>50.201388888888886</c:v>
                </c:pt>
                <c:pt idx="7230">
                  <c:v>50.208333333333336</c:v>
                </c:pt>
                <c:pt idx="7231">
                  <c:v>50.215277777777779</c:v>
                </c:pt>
                <c:pt idx="7232">
                  <c:v>50.222222222222221</c:v>
                </c:pt>
                <c:pt idx="7233">
                  <c:v>50.229166666666664</c:v>
                </c:pt>
                <c:pt idx="7234">
                  <c:v>50.236111111111114</c:v>
                </c:pt>
                <c:pt idx="7235">
                  <c:v>50.24305555555555</c:v>
                </c:pt>
                <c:pt idx="7236">
                  <c:v>50.25</c:v>
                </c:pt>
                <c:pt idx="7237">
                  <c:v>50.25694444444445</c:v>
                </c:pt>
                <c:pt idx="7238">
                  <c:v>50.263888888888886</c:v>
                </c:pt>
                <c:pt idx="7239">
                  <c:v>50.270833333333336</c:v>
                </c:pt>
                <c:pt idx="7240">
                  <c:v>50.277777777777779</c:v>
                </c:pt>
                <c:pt idx="7241">
                  <c:v>50.284722222222221</c:v>
                </c:pt>
                <c:pt idx="7242">
                  <c:v>50.291666666666664</c:v>
                </c:pt>
                <c:pt idx="7243">
                  <c:v>50.298611111111114</c:v>
                </c:pt>
                <c:pt idx="7244">
                  <c:v>50.30555555555555</c:v>
                </c:pt>
                <c:pt idx="7245">
                  <c:v>50.3125</c:v>
                </c:pt>
                <c:pt idx="7246">
                  <c:v>50.31944444444445</c:v>
                </c:pt>
                <c:pt idx="7247">
                  <c:v>50.326388888888886</c:v>
                </c:pt>
                <c:pt idx="7248">
                  <c:v>50.333333333333336</c:v>
                </c:pt>
                <c:pt idx="7249">
                  <c:v>50.340277777777779</c:v>
                </c:pt>
                <c:pt idx="7250">
                  <c:v>50.347222222222221</c:v>
                </c:pt>
                <c:pt idx="7251">
                  <c:v>50.354166666666664</c:v>
                </c:pt>
                <c:pt idx="7252">
                  <c:v>50.361111111111114</c:v>
                </c:pt>
                <c:pt idx="7253">
                  <c:v>50.36805555555555</c:v>
                </c:pt>
                <c:pt idx="7254">
                  <c:v>50.375</c:v>
                </c:pt>
                <c:pt idx="7255">
                  <c:v>50.38194444444445</c:v>
                </c:pt>
                <c:pt idx="7256">
                  <c:v>50.388888888888886</c:v>
                </c:pt>
                <c:pt idx="7257">
                  <c:v>50.395833333333336</c:v>
                </c:pt>
                <c:pt idx="7258">
                  <c:v>50.402777777777779</c:v>
                </c:pt>
                <c:pt idx="7259">
                  <c:v>50.409722222222221</c:v>
                </c:pt>
                <c:pt idx="7260">
                  <c:v>50.416666666666664</c:v>
                </c:pt>
                <c:pt idx="7261">
                  <c:v>50.423611111111114</c:v>
                </c:pt>
                <c:pt idx="7262">
                  <c:v>50.43055555555555</c:v>
                </c:pt>
                <c:pt idx="7263">
                  <c:v>50.4375</c:v>
                </c:pt>
                <c:pt idx="7264">
                  <c:v>50.44444444444445</c:v>
                </c:pt>
                <c:pt idx="7265">
                  <c:v>50.451388888888886</c:v>
                </c:pt>
                <c:pt idx="7266">
                  <c:v>50.458333333333336</c:v>
                </c:pt>
                <c:pt idx="7267">
                  <c:v>50.465277777777779</c:v>
                </c:pt>
                <c:pt idx="7268">
                  <c:v>50.472222222222221</c:v>
                </c:pt>
                <c:pt idx="7269">
                  <c:v>50.479166666666664</c:v>
                </c:pt>
                <c:pt idx="7270">
                  <c:v>50.486111111111114</c:v>
                </c:pt>
                <c:pt idx="7271">
                  <c:v>50.49305555555555</c:v>
                </c:pt>
                <c:pt idx="7272">
                  <c:v>50.5</c:v>
                </c:pt>
                <c:pt idx="7273">
                  <c:v>50.50694444444445</c:v>
                </c:pt>
                <c:pt idx="7274">
                  <c:v>50.513888888888886</c:v>
                </c:pt>
                <c:pt idx="7275">
                  <c:v>50.520833333333336</c:v>
                </c:pt>
                <c:pt idx="7276">
                  <c:v>50.527777777777779</c:v>
                </c:pt>
                <c:pt idx="7277">
                  <c:v>50.534722222222221</c:v>
                </c:pt>
                <c:pt idx="7278">
                  <c:v>50.541666666666664</c:v>
                </c:pt>
                <c:pt idx="7279">
                  <c:v>50.548611111111114</c:v>
                </c:pt>
                <c:pt idx="7280">
                  <c:v>50.55555555555555</c:v>
                </c:pt>
                <c:pt idx="7281">
                  <c:v>50.5625</c:v>
                </c:pt>
                <c:pt idx="7282">
                  <c:v>50.56944444444445</c:v>
                </c:pt>
                <c:pt idx="7283">
                  <c:v>50.576388888888886</c:v>
                </c:pt>
                <c:pt idx="7284">
                  <c:v>50.583333333333336</c:v>
                </c:pt>
                <c:pt idx="7285">
                  <c:v>50.590277777777779</c:v>
                </c:pt>
                <c:pt idx="7286">
                  <c:v>50.597222222222221</c:v>
                </c:pt>
                <c:pt idx="7287">
                  <c:v>50.604166666666664</c:v>
                </c:pt>
                <c:pt idx="7288">
                  <c:v>50.611111111111114</c:v>
                </c:pt>
                <c:pt idx="7289">
                  <c:v>50.61805555555555</c:v>
                </c:pt>
                <c:pt idx="7290">
                  <c:v>50.625</c:v>
                </c:pt>
                <c:pt idx="7291">
                  <c:v>50.63194444444445</c:v>
                </c:pt>
                <c:pt idx="7292">
                  <c:v>50.638888888888886</c:v>
                </c:pt>
                <c:pt idx="7293">
                  <c:v>50.645833333333336</c:v>
                </c:pt>
                <c:pt idx="7294">
                  <c:v>50.652777777777779</c:v>
                </c:pt>
                <c:pt idx="7295">
                  <c:v>50.659722222222221</c:v>
                </c:pt>
                <c:pt idx="7296">
                  <c:v>50.666666666666664</c:v>
                </c:pt>
                <c:pt idx="7297">
                  <c:v>50.673611111111114</c:v>
                </c:pt>
                <c:pt idx="7298">
                  <c:v>50.68055555555555</c:v>
                </c:pt>
                <c:pt idx="7299">
                  <c:v>50.6875</c:v>
                </c:pt>
                <c:pt idx="7300">
                  <c:v>50.69444444444445</c:v>
                </c:pt>
                <c:pt idx="7301">
                  <c:v>50.701388888888886</c:v>
                </c:pt>
                <c:pt idx="7302">
                  <c:v>50.708333333333336</c:v>
                </c:pt>
                <c:pt idx="7303">
                  <c:v>50.715277777777779</c:v>
                </c:pt>
                <c:pt idx="7304">
                  <c:v>50.722222222222221</c:v>
                </c:pt>
                <c:pt idx="7305">
                  <c:v>50.729166666666664</c:v>
                </c:pt>
                <c:pt idx="7306">
                  <c:v>50.736111111111114</c:v>
                </c:pt>
                <c:pt idx="7307">
                  <c:v>50.74305555555555</c:v>
                </c:pt>
                <c:pt idx="7308">
                  <c:v>50.75</c:v>
                </c:pt>
                <c:pt idx="7309">
                  <c:v>50.75694444444445</c:v>
                </c:pt>
                <c:pt idx="7310">
                  <c:v>50.763888888888886</c:v>
                </c:pt>
                <c:pt idx="7311">
                  <c:v>50.770833333333336</c:v>
                </c:pt>
                <c:pt idx="7312">
                  <c:v>50.777777777777779</c:v>
                </c:pt>
                <c:pt idx="7313">
                  <c:v>50.784722222222221</c:v>
                </c:pt>
                <c:pt idx="7314">
                  <c:v>50.791666666666664</c:v>
                </c:pt>
                <c:pt idx="7315">
                  <c:v>50.798611111111114</c:v>
                </c:pt>
                <c:pt idx="7316">
                  <c:v>50.80555555555555</c:v>
                </c:pt>
                <c:pt idx="7317">
                  <c:v>50.8125</c:v>
                </c:pt>
                <c:pt idx="7318">
                  <c:v>50.81944444444445</c:v>
                </c:pt>
                <c:pt idx="7319">
                  <c:v>50.826388888888886</c:v>
                </c:pt>
                <c:pt idx="7320">
                  <c:v>50.833333333333336</c:v>
                </c:pt>
                <c:pt idx="7321">
                  <c:v>50.840277777777779</c:v>
                </c:pt>
                <c:pt idx="7322">
                  <c:v>50.847222222222221</c:v>
                </c:pt>
                <c:pt idx="7323">
                  <c:v>50.854166666666664</c:v>
                </c:pt>
                <c:pt idx="7324">
                  <c:v>50.861111111111114</c:v>
                </c:pt>
                <c:pt idx="7325">
                  <c:v>50.86805555555555</c:v>
                </c:pt>
                <c:pt idx="7326">
                  <c:v>50.875</c:v>
                </c:pt>
                <c:pt idx="7327">
                  <c:v>50.88194444444445</c:v>
                </c:pt>
                <c:pt idx="7328">
                  <c:v>50.888888888888886</c:v>
                </c:pt>
                <c:pt idx="7329">
                  <c:v>50.895833333333336</c:v>
                </c:pt>
                <c:pt idx="7330">
                  <c:v>50.902777777777779</c:v>
                </c:pt>
                <c:pt idx="7331">
                  <c:v>50.909722222222221</c:v>
                </c:pt>
                <c:pt idx="7332">
                  <c:v>50.916666666666664</c:v>
                </c:pt>
                <c:pt idx="7333">
                  <c:v>50.923611111111114</c:v>
                </c:pt>
                <c:pt idx="7334">
                  <c:v>50.93055555555555</c:v>
                </c:pt>
                <c:pt idx="7335">
                  <c:v>50.9375</c:v>
                </c:pt>
                <c:pt idx="7336">
                  <c:v>50.94444444444445</c:v>
                </c:pt>
                <c:pt idx="7337">
                  <c:v>50.951388888888886</c:v>
                </c:pt>
                <c:pt idx="7338">
                  <c:v>50.958333333333336</c:v>
                </c:pt>
                <c:pt idx="7339">
                  <c:v>50.965277777777779</c:v>
                </c:pt>
                <c:pt idx="7340">
                  <c:v>50.972222222222221</c:v>
                </c:pt>
                <c:pt idx="7341">
                  <c:v>50.979166666666664</c:v>
                </c:pt>
                <c:pt idx="7342">
                  <c:v>50.986111111111114</c:v>
                </c:pt>
                <c:pt idx="7343">
                  <c:v>50.99305555555555</c:v>
                </c:pt>
                <c:pt idx="7344">
                  <c:v>51</c:v>
                </c:pt>
                <c:pt idx="7345">
                  <c:v>51.00694444444445</c:v>
                </c:pt>
                <c:pt idx="7346">
                  <c:v>51.013888888888886</c:v>
                </c:pt>
                <c:pt idx="7347">
                  <c:v>51.020833333333336</c:v>
                </c:pt>
                <c:pt idx="7348">
                  <c:v>51.027777777777779</c:v>
                </c:pt>
                <c:pt idx="7349">
                  <c:v>51.034722222222221</c:v>
                </c:pt>
                <c:pt idx="7350">
                  <c:v>51.041666666666664</c:v>
                </c:pt>
                <c:pt idx="7351">
                  <c:v>51.048611111111114</c:v>
                </c:pt>
                <c:pt idx="7352">
                  <c:v>51.05555555555555</c:v>
                </c:pt>
                <c:pt idx="7353">
                  <c:v>51.0625</c:v>
                </c:pt>
                <c:pt idx="7354">
                  <c:v>51.06944444444445</c:v>
                </c:pt>
                <c:pt idx="7355">
                  <c:v>51.076388888888886</c:v>
                </c:pt>
                <c:pt idx="7356">
                  <c:v>51.083333333333336</c:v>
                </c:pt>
                <c:pt idx="7357">
                  <c:v>51.090277777777779</c:v>
                </c:pt>
                <c:pt idx="7358">
                  <c:v>51.097222222222221</c:v>
                </c:pt>
                <c:pt idx="7359">
                  <c:v>51.104166666666664</c:v>
                </c:pt>
                <c:pt idx="7360">
                  <c:v>51.111111111111114</c:v>
                </c:pt>
                <c:pt idx="7361">
                  <c:v>51.11805555555555</c:v>
                </c:pt>
                <c:pt idx="7362">
                  <c:v>51.125</c:v>
                </c:pt>
                <c:pt idx="7363">
                  <c:v>51.13194444444445</c:v>
                </c:pt>
                <c:pt idx="7364">
                  <c:v>51.138888888888886</c:v>
                </c:pt>
                <c:pt idx="7365">
                  <c:v>51.145833333333336</c:v>
                </c:pt>
                <c:pt idx="7366">
                  <c:v>51.152777777777779</c:v>
                </c:pt>
                <c:pt idx="7367">
                  <c:v>51.159722222222221</c:v>
                </c:pt>
                <c:pt idx="7368">
                  <c:v>51.166666666666664</c:v>
                </c:pt>
                <c:pt idx="7369">
                  <c:v>51.173611111111114</c:v>
                </c:pt>
                <c:pt idx="7370">
                  <c:v>51.18055555555555</c:v>
                </c:pt>
                <c:pt idx="7371">
                  <c:v>51.1875</c:v>
                </c:pt>
                <c:pt idx="7372">
                  <c:v>51.19444444444445</c:v>
                </c:pt>
                <c:pt idx="7373">
                  <c:v>51.201388888888886</c:v>
                </c:pt>
                <c:pt idx="7374">
                  <c:v>51.208333333333336</c:v>
                </c:pt>
                <c:pt idx="7375">
                  <c:v>51.215277777777779</c:v>
                </c:pt>
                <c:pt idx="7376">
                  <c:v>51.222222222222221</c:v>
                </c:pt>
                <c:pt idx="7377">
                  <c:v>51.229166666666664</c:v>
                </c:pt>
                <c:pt idx="7378">
                  <c:v>51.236111111111114</c:v>
                </c:pt>
                <c:pt idx="7379">
                  <c:v>51.24305555555555</c:v>
                </c:pt>
                <c:pt idx="7380">
                  <c:v>51.25</c:v>
                </c:pt>
                <c:pt idx="7381">
                  <c:v>51.25694444444445</c:v>
                </c:pt>
                <c:pt idx="7382">
                  <c:v>51.263888888888886</c:v>
                </c:pt>
                <c:pt idx="7383">
                  <c:v>51.270833333333336</c:v>
                </c:pt>
                <c:pt idx="7384">
                  <c:v>51.277777777777779</c:v>
                </c:pt>
                <c:pt idx="7385">
                  <c:v>51.284722222222221</c:v>
                </c:pt>
                <c:pt idx="7386">
                  <c:v>51.291666666666664</c:v>
                </c:pt>
                <c:pt idx="7387">
                  <c:v>51.298611111111114</c:v>
                </c:pt>
                <c:pt idx="7388">
                  <c:v>51.30555555555555</c:v>
                </c:pt>
                <c:pt idx="7389">
                  <c:v>51.3125</c:v>
                </c:pt>
                <c:pt idx="7390">
                  <c:v>51.31944444444445</c:v>
                </c:pt>
                <c:pt idx="7391">
                  <c:v>51.326388888888886</c:v>
                </c:pt>
                <c:pt idx="7392">
                  <c:v>51.333333333333336</c:v>
                </c:pt>
                <c:pt idx="7393">
                  <c:v>51.340277777777779</c:v>
                </c:pt>
                <c:pt idx="7394">
                  <c:v>51.347222222222221</c:v>
                </c:pt>
                <c:pt idx="7395">
                  <c:v>51.354166666666664</c:v>
                </c:pt>
                <c:pt idx="7396">
                  <c:v>51.361111111111114</c:v>
                </c:pt>
                <c:pt idx="7397">
                  <c:v>51.36805555555555</c:v>
                </c:pt>
                <c:pt idx="7398">
                  <c:v>51.375</c:v>
                </c:pt>
                <c:pt idx="7399">
                  <c:v>51.38194444444445</c:v>
                </c:pt>
                <c:pt idx="7400">
                  <c:v>51.388888888888886</c:v>
                </c:pt>
                <c:pt idx="7401">
                  <c:v>51.395833333333336</c:v>
                </c:pt>
                <c:pt idx="7402">
                  <c:v>51.402777777777779</c:v>
                </c:pt>
                <c:pt idx="7403">
                  <c:v>51.409722222222221</c:v>
                </c:pt>
                <c:pt idx="7404">
                  <c:v>51.416666666666664</c:v>
                </c:pt>
                <c:pt idx="7405">
                  <c:v>51.423611111111114</c:v>
                </c:pt>
                <c:pt idx="7406">
                  <c:v>51.43055555555555</c:v>
                </c:pt>
                <c:pt idx="7407">
                  <c:v>51.4375</c:v>
                </c:pt>
                <c:pt idx="7408">
                  <c:v>51.44444444444445</c:v>
                </c:pt>
                <c:pt idx="7409">
                  <c:v>51.451388888888886</c:v>
                </c:pt>
                <c:pt idx="7410">
                  <c:v>51.458333333333336</c:v>
                </c:pt>
                <c:pt idx="7411">
                  <c:v>51.465277777777779</c:v>
                </c:pt>
                <c:pt idx="7412">
                  <c:v>51.472222222222221</c:v>
                </c:pt>
                <c:pt idx="7413">
                  <c:v>51.479166666666664</c:v>
                </c:pt>
                <c:pt idx="7414">
                  <c:v>51.486111111111114</c:v>
                </c:pt>
                <c:pt idx="7415">
                  <c:v>51.49305555555555</c:v>
                </c:pt>
                <c:pt idx="7416">
                  <c:v>51.5</c:v>
                </c:pt>
                <c:pt idx="7417">
                  <c:v>51.50694444444445</c:v>
                </c:pt>
                <c:pt idx="7418">
                  <c:v>51.513888888888886</c:v>
                </c:pt>
                <c:pt idx="7419">
                  <c:v>51.520833333333336</c:v>
                </c:pt>
                <c:pt idx="7420">
                  <c:v>51.527777777777779</c:v>
                </c:pt>
                <c:pt idx="7421">
                  <c:v>51.534722222222221</c:v>
                </c:pt>
                <c:pt idx="7422">
                  <c:v>51.541666666666664</c:v>
                </c:pt>
                <c:pt idx="7423">
                  <c:v>51.548611111111114</c:v>
                </c:pt>
                <c:pt idx="7424">
                  <c:v>51.55555555555555</c:v>
                </c:pt>
                <c:pt idx="7425">
                  <c:v>51.5625</c:v>
                </c:pt>
                <c:pt idx="7426">
                  <c:v>51.56944444444445</c:v>
                </c:pt>
                <c:pt idx="7427">
                  <c:v>51.576388888888886</c:v>
                </c:pt>
                <c:pt idx="7428">
                  <c:v>51.583333333333336</c:v>
                </c:pt>
                <c:pt idx="7429">
                  <c:v>51.590277777777779</c:v>
                </c:pt>
                <c:pt idx="7430">
                  <c:v>51.597222222222221</c:v>
                </c:pt>
                <c:pt idx="7431">
                  <c:v>51.604166666666664</c:v>
                </c:pt>
                <c:pt idx="7432">
                  <c:v>51.611111111111114</c:v>
                </c:pt>
                <c:pt idx="7433">
                  <c:v>51.61805555555555</c:v>
                </c:pt>
                <c:pt idx="7434">
                  <c:v>51.625</c:v>
                </c:pt>
                <c:pt idx="7435">
                  <c:v>51.63194444444445</c:v>
                </c:pt>
                <c:pt idx="7436">
                  <c:v>51.638888888888886</c:v>
                </c:pt>
                <c:pt idx="7437">
                  <c:v>51.645833333333336</c:v>
                </c:pt>
                <c:pt idx="7438">
                  <c:v>51.652777777777779</c:v>
                </c:pt>
                <c:pt idx="7439">
                  <c:v>51.659722222222221</c:v>
                </c:pt>
                <c:pt idx="7440">
                  <c:v>51.666666666666664</c:v>
                </c:pt>
                <c:pt idx="7441">
                  <c:v>51.673611111111114</c:v>
                </c:pt>
                <c:pt idx="7442">
                  <c:v>51.68055555555555</c:v>
                </c:pt>
                <c:pt idx="7443">
                  <c:v>51.6875</c:v>
                </c:pt>
                <c:pt idx="7444">
                  <c:v>51.69444444444445</c:v>
                </c:pt>
                <c:pt idx="7445">
                  <c:v>51.701388888888886</c:v>
                </c:pt>
                <c:pt idx="7446">
                  <c:v>51.708333333333336</c:v>
                </c:pt>
                <c:pt idx="7447">
                  <c:v>51.715277777777779</c:v>
                </c:pt>
                <c:pt idx="7448">
                  <c:v>51.722222222222221</c:v>
                </c:pt>
                <c:pt idx="7449">
                  <c:v>51.729166666666664</c:v>
                </c:pt>
                <c:pt idx="7450">
                  <c:v>51.736111111111114</c:v>
                </c:pt>
                <c:pt idx="7451">
                  <c:v>51.74305555555555</c:v>
                </c:pt>
                <c:pt idx="7452">
                  <c:v>51.75</c:v>
                </c:pt>
                <c:pt idx="7453">
                  <c:v>51.75694444444445</c:v>
                </c:pt>
                <c:pt idx="7454">
                  <c:v>51.763888888888886</c:v>
                </c:pt>
                <c:pt idx="7455">
                  <c:v>51.770833333333336</c:v>
                </c:pt>
                <c:pt idx="7456">
                  <c:v>51.777777777777779</c:v>
                </c:pt>
                <c:pt idx="7457">
                  <c:v>51.784722222222221</c:v>
                </c:pt>
                <c:pt idx="7458">
                  <c:v>51.791666666666664</c:v>
                </c:pt>
                <c:pt idx="7459">
                  <c:v>51.798611111111114</c:v>
                </c:pt>
                <c:pt idx="7460">
                  <c:v>51.80555555555555</c:v>
                </c:pt>
                <c:pt idx="7461">
                  <c:v>51.8125</c:v>
                </c:pt>
                <c:pt idx="7462">
                  <c:v>51.81944444444445</c:v>
                </c:pt>
                <c:pt idx="7463">
                  <c:v>51.826388888888886</c:v>
                </c:pt>
                <c:pt idx="7464">
                  <c:v>51.833333333333336</c:v>
                </c:pt>
                <c:pt idx="7465">
                  <c:v>51.840277777777779</c:v>
                </c:pt>
                <c:pt idx="7466">
                  <c:v>51.847222222222221</c:v>
                </c:pt>
                <c:pt idx="7467">
                  <c:v>51.854166666666664</c:v>
                </c:pt>
                <c:pt idx="7468">
                  <c:v>51.861111111111114</c:v>
                </c:pt>
                <c:pt idx="7469">
                  <c:v>51.86805555555555</c:v>
                </c:pt>
                <c:pt idx="7470">
                  <c:v>51.875</c:v>
                </c:pt>
                <c:pt idx="7471">
                  <c:v>51.88194444444445</c:v>
                </c:pt>
                <c:pt idx="7472">
                  <c:v>51.888888888888886</c:v>
                </c:pt>
                <c:pt idx="7473">
                  <c:v>51.895833333333336</c:v>
                </c:pt>
                <c:pt idx="7474">
                  <c:v>51.902777777777779</c:v>
                </c:pt>
                <c:pt idx="7475">
                  <c:v>51.909722222222221</c:v>
                </c:pt>
                <c:pt idx="7476">
                  <c:v>51.916666666666664</c:v>
                </c:pt>
                <c:pt idx="7477">
                  <c:v>51.923611111111114</c:v>
                </c:pt>
                <c:pt idx="7478">
                  <c:v>51.93055555555555</c:v>
                </c:pt>
                <c:pt idx="7479">
                  <c:v>51.9375</c:v>
                </c:pt>
                <c:pt idx="7480">
                  <c:v>51.94444444444445</c:v>
                </c:pt>
                <c:pt idx="7481">
                  <c:v>51.951388888888886</c:v>
                </c:pt>
                <c:pt idx="7482">
                  <c:v>51.958333333333336</c:v>
                </c:pt>
                <c:pt idx="7483">
                  <c:v>51.965277777777779</c:v>
                </c:pt>
                <c:pt idx="7484">
                  <c:v>51.972222222222221</c:v>
                </c:pt>
                <c:pt idx="7485">
                  <c:v>51.979166666666664</c:v>
                </c:pt>
                <c:pt idx="7486">
                  <c:v>51.986111111111114</c:v>
                </c:pt>
                <c:pt idx="7487">
                  <c:v>51.99305555555555</c:v>
                </c:pt>
                <c:pt idx="7488">
                  <c:v>52</c:v>
                </c:pt>
                <c:pt idx="7489">
                  <c:v>52.00694444444445</c:v>
                </c:pt>
                <c:pt idx="7490">
                  <c:v>52.013888888888886</c:v>
                </c:pt>
                <c:pt idx="7491">
                  <c:v>52.020833333333336</c:v>
                </c:pt>
                <c:pt idx="7492">
                  <c:v>52.027777777777779</c:v>
                </c:pt>
                <c:pt idx="7493">
                  <c:v>52.034722222222221</c:v>
                </c:pt>
                <c:pt idx="7494">
                  <c:v>52.041666666666664</c:v>
                </c:pt>
                <c:pt idx="7495">
                  <c:v>52.048611111111114</c:v>
                </c:pt>
                <c:pt idx="7496">
                  <c:v>52.05555555555555</c:v>
                </c:pt>
                <c:pt idx="7497">
                  <c:v>52.0625</c:v>
                </c:pt>
                <c:pt idx="7498">
                  <c:v>52.06944444444445</c:v>
                </c:pt>
                <c:pt idx="7499">
                  <c:v>52.076388888888886</c:v>
                </c:pt>
                <c:pt idx="7500">
                  <c:v>52.083333333333336</c:v>
                </c:pt>
                <c:pt idx="7501">
                  <c:v>52.090277777777779</c:v>
                </c:pt>
                <c:pt idx="7502">
                  <c:v>52.097222222222221</c:v>
                </c:pt>
                <c:pt idx="7503">
                  <c:v>52.104166666666664</c:v>
                </c:pt>
                <c:pt idx="7504">
                  <c:v>52.111111111111114</c:v>
                </c:pt>
                <c:pt idx="7505">
                  <c:v>52.11805555555555</c:v>
                </c:pt>
                <c:pt idx="7506">
                  <c:v>52.125</c:v>
                </c:pt>
                <c:pt idx="7507">
                  <c:v>52.13194444444445</c:v>
                </c:pt>
                <c:pt idx="7508">
                  <c:v>52.138888888888886</c:v>
                </c:pt>
                <c:pt idx="7509">
                  <c:v>52.145833333333336</c:v>
                </c:pt>
                <c:pt idx="7510">
                  <c:v>52.152777777777779</c:v>
                </c:pt>
                <c:pt idx="7511">
                  <c:v>52.159722222222221</c:v>
                </c:pt>
                <c:pt idx="7512">
                  <c:v>52.166666666666664</c:v>
                </c:pt>
                <c:pt idx="7513">
                  <c:v>52.173611111111114</c:v>
                </c:pt>
                <c:pt idx="7514">
                  <c:v>52.18055555555555</c:v>
                </c:pt>
                <c:pt idx="7515">
                  <c:v>52.1875</c:v>
                </c:pt>
                <c:pt idx="7516">
                  <c:v>52.19444444444445</c:v>
                </c:pt>
                <c:pt idx="7517">
                  <c:v>52.201388888888886</c:v>
                </c:pt>
                <c:pt idx="7518">
                  <c:v>52.208333333333336</c:v>
                </c:pt>
                <c:pt idx="7519">
                  <c:v>52.215277777777779</c:v>
                </c:pt>
                <c:pt idx="7520">
                  <c:v>52.222222222222221</c:v>
                </c:pt>
                <c:pt idx="7521">
                  <c:v>52.229166666666664</c:v>
                </c:pt>
                <c:pt idx="7522">
                  <c:v>52.236111111111114</c:v>
                </c:pt>
                <c:pt idx="7523">
                  <c:v>52.24305555555555</c:v>
                </c:pt>
                <c:pt idx="7524">
                  <c:v>52.25</c:v>
                </c:pt>
                <c:pt idx="7525">
                  <c:v>52.25694444444445</c:v>
                </c:pt>
                <c:pt idx="7526">
                  <c:v>52.263888888888886</c:v>
                </c:pt>
                <c:pt idx="7527">
                  <c:v>52.270833333333336</c:v>
                </c:pt>
                <c:pt idx="7528">
                  <c:v>52.277777777777779</c:v>
                </c:pt>
                <c:pt idx="7529">
                  <c:v>52.284722222222221</c:v>
                </c:pt>
                <c:pt idx="7530">
                  <c:v>52.291666666666664</c:v>
                </c:pt>
                <c:pt idx="7531">
                  <c:v>52.298611111111114</c:v>
                </c:pt>
                <c:pt idx="7532">
                  <c:v>52.30555555555555</c:v>
                </c:pt>
                <c:pt idx="7533">
                  <c:v>52.3125</c:v>
                </c:pt>
                <c:pt idx="7534">
                  <c:v>52.31944444444445</c:v>
                </c:pt>
                <c:pt idx="7535">
                  <c:v>52.326388888888886</c:v>
                </c:pt>
                <c:pt idx="7536">
                  <c:v>52.333333333333336</c:v>
                </c:pt>
                <c:pt idx="7537">
                  <c:v>52.340277777777779</c:v>
                </c:pt>
                <c:pt idx="7538">
                  <c:v>52.347222222222221</c:v>
                </c:pt>
                <c:pt idx="7539">
                  <c:v>52.354166666666664</c:v>
                </c:pt>
                <c:pt idx="7540">
                  <c:v>52.361111111111114</c:v>
                </c:pt>
                <c:pt idx="7541">
                  <c:v>52.36805555555555</c:v>
                </c:pt>
                <c:pt idx="7542">
                  <c:v>52.375</c:v>
                </c:pt>
                <c:pt idx="7543">
                  <c:v>52.38194444444445</c:v>
                </c:pt>
                <c:pt idx="7544">
                  <c:v>52.388888888888886</c:v>
                </c:pt>
                <c:pt idx="7545">
                  <c:v>52.395833333333336</c:v>
                </c:pt>
                <c:pt idx="7546">
                  <c:v>52.402777777777779</c:v>
                </c:pt>
                <c:pt idx="7547">
                  <c:v>52.409722222222221</c:v>
                </c:pt>
                <c:pt idx="7548">
                  <c:v>52.416666666666664</c:v>
                </c:pt>
                <c:pt idx="7549">
                  <c:v>52.423611111111114</c:v>
                </c:pt>
                <c:pt idx="7550">
                  <c:v>52.43055555555555</c:v>
                </c:pt>
                <c:pt idx="7551">
                  <c:v>52.4375</c:v>
                </c:pt>
                <c:pt idx="7552">
                  <c:v>52.44444444444445</c:v>
                </c:pt>
                <c:pt idx="7553">
                  <c:v>52.451388888888886</c:v>
                </c:pt>
                <c:pt idx="7554">
                  <c:v>52.458333333333336</c:v>
                </c:pt>
                <c:pt idx="7555">
                  <c:v>52.465277777777779</c:v>
                </c:pt>
                <c:pt idx="7556">
                  <c:v>52.472222222222221</c:v>
                </c:pt>
                <c:pt idx="7557">
                  <c:v>52.479166666666664</c:v>
                </c:pt>
                <c:pt idx="7558">
                  <c:v>52.486111111111114</c:v>
                </c:pt>
                <c:pt idx="7559">
                  <c:v>52.49305555555555</c:v>
                </c:pt>
                <c:pt idx="7560">
                  <c:v>52.5</c:v>
                </c:pt>
                <c:pt idx="7561">
                  <c:v>52.50694444444445</c:v>
                </c:pt>
                <c:pt idx="7562">
                  <c:v>52.513888888888886</c:v>
                </c:pt>
                <c:pt idx="7563">
                  <c:v>52.520833333333336</c:v>
                </c:pt>
                <c:pt idx="7564">
                  <c:v>52.527777777777779</c:v>
                </c:pt>
                <c:pt idx="7565">
                  <c:v>52.534722222222221</c:v>
                </c:pt>
                <c:pt idx="7566">
                  <c:v>52.541666666666664</c:v>
                </c:pt>
                <c:pt idx="7567">
                  <c:v>52.548611111111114</c:v>
                </c:pt>
                <c:pt idx="7568">
                  <c:v>52.55555555555555</c:v>
                </c:pt>
                <c:pt idx="7569">
                  <c:v>52.5625</c:v>
                </c:pt>
                <c:pt idx="7570">
                  <c:v>52.56944444444445</c:v>
                </c:pt>
                <c:pt idx="7571">
                  <c:v>52.576388888888886</c:v>
                </c:pt>
                <c:pt idx="7572">
                  <c:v>52.583333333333336</c:v>
                </c:pt>
                <c:pt idx="7573">
                  <c:v>52.590277777777779</c:v>
                </c:pt>
                <c:pt idx="7574">
                  <c:v>52.597222222222221</c:v>
                </c:pt>
                <c:pt idx="7575">
                  <c:v>52.604166666666664</c:v>
                </c:pt>
                <c:pt idx="7576">
                  <c:v>52.611111111111114</c:v>
                </c:pt>
                <c:pt idx="7577">
                  <c:v>52.61805555555555</c:v>
                </c:pt>
                <c:pt idx="7578">
                  <c:v>52.625</c:v>
                </c:pt>
                <c:pt idx="7579">
                  <c:v>52.63194444444445</c:v>
                </c:pt>
                <c:pt idx="7580">
                  <c:v>52.638888888888886</c:v>
                </c:pt>
                <c:pt idx="7581">
                  <c:v>52.645833333333336</c:v>
                </c:pt>
                <c:pt idx="7582">
                  <c:v>52.652777777777779</c:v>
                </c:pt>
                <c:pt idx="7583">
                  <c:v>52.659722222222221</c:v>
                </c:pt>
                <c:pt idx="7584">
                  <c:v>52.666666666666664</c:v>
                </c:pt>
                <c:pt idx="7585">
                  <c:v>52.673611111111114</c:v>
                </c:pt>
                <c:pt idx="7586">
                  <c:v>52.68055555555555</c:v>
                </c:pt>
                <c:pt idx="7587">
                  <c:v>52.6875</c:v>
                </c:pt>
                <c:pt idx="7588">
                  <c:v>52.69444444444445</c:v>
                </c:pt>
                <c:pt idx="7589">
                  <c:v>52.701388888888886</c:v>
                </c:pt>
                <c:pt idx="7590">
                  <c:v>52.708333333333336</c:v>
                </c:pt>
                <c:pt idx="7591">
                  <c:v>52.715277777777779</c:v>
                </c:pt>
                <c:pt idx="7592">
                  <c:v>52.722222222222221</c:v>
                </c:pt>
                <c:pt idx="7593">
                  <c:v>52.729166666666664</c:v>
                </c:pt>
                <c:pt idx="7594">
                  <c:v>52.736111111111114</c:v>
                </c:pt>
                <c:pt idx="7595">
                  <c:v>52.74305555555555</c:v>
                </c:pt>
                <c:pt idx="7596">
                  <c:v>52.75</c:v>
                </c:pt>
                <c:pt idx="7597">
                  <c:v>52.75694444444445</c:v>
                </c:pt>
                <c:pt idx="7598">
                  <c:v>52.763888888888886</c:v>
                </c:pt>
                <c:pt idx="7599">
                  <c:v>52.770833333333336</c:v>
                </c:pt>
                <c:pt idx="7600">
                  <c:v>52.777777777777779</c:v>
                </c:pt>
                <c:pt idx="7601">
                  <c:v>52.784722222222221</c:v>
                </c:pt>
                <c:pt idx="7602">
                  <c:v>52.791666666666664</c:v>
                </c:pt>
                <c:pt idx="7603">
                  <c:v>52.798611111111114</c:v>
                </c:pt>
                <c:pt idx="7604">
                  <c:v>52.80555555555555</c:v>
                </c:pt>
                <c:pt idx="7605">
                  <c:v>52.8125</c:v>
                </c:pt>
                <c:pt idx="7606">
                  <c:v>52.81944444444445</c:v>
                </c:pt>
                <c:pt idx="7607">
                  <c:v>52.826388888888886</c:v>
                </c:pt>
                <c:pt idx="7608">
                  <c:v>52.833333333333336</c:v>
                </c:pt>
                <c:pt idx="7609">
                  <c:v>52.840277777777779</c:v>
                </c:pt>
                <c:pt idx="7610">
                  <c:v>52.847222222222221</c:v>
                </c:pt>
                <c:pt idx="7611">
                  <c:v>52.854166666666664</c:v>
                </c:pt>
                <c:pt idx="7612">
                  <c:v>52.861111111111114</c:v>
                </c:pt>
                <c:pt idx="7613">
                  <c:v>52.86805555555555</c:v>
                </c:pt>
                <c:pt idx="7614">
                  <c:v>52.875</c:v>
                </c:pt>
                <c:pt idx="7615">
                  <c:v>52.88194444444445</c:v>
                </c:pt>
                <c:pt idx="7616">
                  <c:v>52.888888888888886</c:v>
                </c:pt>
                <c:pt idx="7617">
                  <c:v>52.895833333333336</c:v>
                </c:pt>
                <c:pt idx="7618">
                  <c:v>52.902777777777779</c:v>
                </c:pt>
                <c:pt idx="7619">
                  <c:v>52.909722222222221</c:v>
                </c:pt>
                <c:pt idx="7620">
                  <c:v>52.916666666666664</c:v>
                </c:pt>
                <c:pt idx="7621">
                  <c:v>52.923611111111114</c:v>
                </c:pt>
                <c:pt idx="7622">
                  <c:v>52.93055555555555</c:v>
                </c:pt>
                <c:pt idx="7623">
                  <c:v>52.9375</c:v>
                </c:pt>
                <c:pt idx="7624">
                  <c:v>52.94444444444445</c:v>
                </c:pt>
                <c:pt idx="7625">
                  <c:v>52.951388888888886</c:v>
                </c:pt>
                <c:pt idx="7626">
                  <c:v>52.958333333333336</c:v>
                </c:pt>
                <c:pt idx="7627">
                  <c:v>52.965277777777779</c:v>
                </c:pt>
                <c:pt idx="7628">
                  <c:v>52.972222222222221</c:v>
                </c:pt>
                <c:pt idx="7629">
                  <c:v>52.979166666666664</c:v>
                </c:pt>
                <c:pt idx="7630">
                  <c:v>52.986111111111114</c:v>
                </c:pt>
                <c:pt idx="7631">
                  <c:v>52.99305555555555</c:v>
                </c:pt>
                <c:pt idx="7632">
                  <c:v>53</c:v>
                </c:pt>
                <c:pt idx="7633">
                  <c:v>53.00694444444445</c:v>
                </c:pt>
                <c:pt idx="7634">
                  <c:v>53.013888888888886</c:v>
                </c:pt>
                <c:pt idx="7635">
                  <c:v>53.020833333333336</c:v>
                </c:pt>
                <c:pt idx="7636">
                  <c:v>53.027777777777779</c:v>
                </c:pt>
                <c:pt idx="7637">
                  <c:v>53.034722222222221</c:v>
                </c:pt>
                <c:pt idx="7638">
                  <c:v>53.041666666666664</c:v>
                </c:pt>
                <c:pt idx="7639">
                  <c:v>53.048611111111114</c:v>
                </c:pt>
                <c:pt idx="7640">
                  <c:v>53.05555555555555</c:v>
                </c:pt>
                <c:pt idx="7641">
                  <c:v>53.0625</c:v>
                </c:pt>
                <c:pt idx="7642">
                  <c:v>53.06944444444445</c:v>
                </c:pt>
                <c:pt idx="7643">
                  <c:v>53.076388888888886</c:v>
                </c:pt>
                <c:pt idx="7644">
                  <c:v>53.083333333333336</c:v>
                </c:pt>
                <c:pt idx="7645">
                  <c:v>53.090277777777779</c:v>
                </c:pt>
                <c:pt idx="7646">
                  <c:v>53.097222222222221</c:v>
                </c:pt>
                <c:pt idx="7647">
                  <c:v>53.104166666666664</c:v>
                </c:pt>
                <c:pt idx="7648">
                  <c:v>53.111111111111114</c:v>
                </c:pt>
                <c:pt idx="7649">
                  <c:v>53.11805555555555</c:v>
                </c:pt>
                <c:pt idx="7650">
                  <c:v>53.125</c:v>
                </c:pt>
                <c:pt idx="7651">
                  <c:v>53.13194444444445</c:v>
                </c:pt>
                <c:pt idx="7652">
                  <c:v>53.138888888888886</c:v>
                </c:pt>
                <c:pt idx="7653">
                  <c:v>53.145833333333336</c:v>
                </c:pt>
                <c:pt idx="7654">
                  <c:v>53.152777777777779</c:v>
                </c:pt>
                <c:pt idx="7655">
                  <c:v>53.159722222222221</c:v>
                </c:pt>
                <c:pt idx="7656">
                  <c:v>53.166666666666664</c:v>
                </c:pt>
                <c:pt idx="7657">
                  <c:v>53.173611111111114</c:v>
                </c:pt>
                <c:pt idx="7658">
                  <c:v>53.18055555555555</c:v>
                </c:pt>
                <c:pt idx="7659">
                  <c:v>53.1875</c:v>
                </c:pt>
                <c:pt idx="7660">
                  <c:v>53.19444444444445</c:v>
                </c:pt>
                <c:pt idx="7661">
                  <c:v>53.201388888888886</c:v>
                </c:pt>
                <c:pt idx="7662">
                  <c:v>53.208333333333336</c:v>
                </c:pt>
                <c:pt idx="7663">
                  <c:v>53.215277777777779</c:v>
                </c:pt>
                <c:pt idx="7664">
                  <c:v>53.222222222222221</c:v>
                </c:pt>
                <c:pt idx="7665">
                  <c:v>53.229166666666664</c:v>
                </c:pt>
                <c:pt idx="7666">
                  <c:v>53.236111111111114</c:v>
                </c:pt>
                <c:pt idx="7667">
                  <c:v>53.24305555555555</c:v>
                </c:pt>
                <c:pt idx="7668">
                  <c:v>53.25</c:v>
                </c:pt>
                <c:pt idx="7669">
                  <c:v>53.25694444444445</c:v>
                </c:pt>
                <c:pt idx="7670">
                  <c:v>53.263888888888886</c:v>
                </c:pt>
                <c:pt idx="7671">
                  <c:v>53.270833333333336</c:v>
                </c:pt>
                <c:pt idx="7672">
                  <c:v>53.277777777777779</c:v>
                </c:pt>
                <c:pt idx="7673">
                  <c:v>53.284722222222221</c:v>
                </c:pt>
                <c:pt idx="7674">
                  <c:v>53.291666666666664</c:v>
                </c:pt>
                <c:pt idx="7675">
                  <c:v>53.298611111111114</c:v>
                </c:pt>
                <c:pt idx="7676">
                  <c:v>53.30555555555555</c:v>
                </c:pt>
                <c:pt idx="7677">
                  <c:v>53.3125</c:v>
                </c:pt>
                <c:pt idx="7678">
                  <c:v>53.31944444444445</c:v>
                </c:pt>
                <c:pt idx="7679">
                  <c:v>53.326388888888886</c:v>
                </c:pt>
                <c:pt idx="7680">
                  <c:v>53.333333333333336</c:v>
                </c:pt>
                <c:pt idx="7681">
                  <c:v>53.340277777777779</c:v>
                </c:pt>
                <c:pt idx="7682">
                  <c:v>53.347222222222221</c:v>
                </c:pt>
                <c:pt idx="7683">
                  <c:v>53.354166666666664</c:v>
                </c:pt>
                <c:pt idx="7684">
                  <c:v>53.361111111111114</c:v>
                </c:pt>
                <c:pt idx="7685">
                  <c:v>53.36805555555555</c:v>
                </c:pt>
                <c:pt idx="7686">
                  <c:v>53.375</c:v>
                </c:pt>
                <c:pt idx="7687">
                  <c:v>53.38194444444445</c:v>
                </c:pt>
                <c:pt idx="7688">
                  <c:v>53.388888888888886</c:v>
                </c:pt>
                <c:pt idx="7689">
                  <c:v>53.395833333333336</c:v>
                </c:pt>
                <c:pt idx="7690">
                  <c:v>53.402777777777779</c:v>
                </c:pt>
                <c:pt idx="7691">
                  <c:v>53.409722222222221</c:v>
                </c:pt>
                <c:pt idx="7692">
                  <c:v>53.416666666666664</c:v>
                </c:pt>
                <c:pt idx="7693">
                  <c:v>53.423611111111114</c:v>
                </c:pt>
                <c:pt idx="7694">
                  <c:v>53.43055555555555</c:v>
                </c:pt>
                <c:pt idx="7695">
                  <c:v>53.4375</c:v>
                </c:pt>
                <c:pt idx="7696">
                  <c:v>53.44444444444445</c:v>
                </c:pt>
                <c:pt idx="7697">
                  <c:v>53.451388888888886</c:v>
                </c:pt>
                <c:pt idx="7698">
                  <c:v>53.458333333333336</c:v>
                </c:pt>
                <c:pt idx="7699">
                  <c:v>53.465277777777779</c:v>
                </c:pt>
                <c:pt idx="7700">
                  <c:v>53.472222222222221</c:v>
                </c:pt>
                <c:pt idx="7701">
                  <c:v>53.479166666666664</c:v>
                </c:pt>
                <c:pt idx="7702">
                  <c:v>53.486111111111114</c:v>
                </c:pt>
                <c:pt idx="7703">
                  <c:v>53.49305555555555</c:v>
                </c:pt>
                <c:pt idx="7704">
                  <c:v>53.5</c:v>
                </c:pt>
                <c:pt idx="7705">
                  <c:v>53.50694444444445</c:v>
                </c:pt>
                <c:pt idx="7706">
                  <c:v>53.513888888888886</c:v>
                </c:pt>
                <c:pt idx="7707">
                  <c:v>53.520833333333336</c:v>
                </c:pt>
                <c:pt idx="7708">
                  <c:v>53.527777777777779</c:v>
                </c:pt>
                <c:pt idx="7709">
                  <c:v>53.534722222222221</c:v>
                </c:pt>
                <c:pt idx="7710">
                  <c:v>53.541666666666664</c:v>
                </c:pt>
                <c:pt idx="7711">
                  <c:v>53.548611111111114</c:v>
                </c:pt>
                <c:pt idx="7712">
                  <c:v>53.55555555555555</c:v>
                </c:pt>
                <c:pt idx="7713">
                  <c:v>53.5625</c:v>
                </c:pt>
                <c:pt idx="7714">
                  <c:v>53.56944444444445</c:v>
                </c:pt>
                <c:pt idx="7715">
                  <c:v>53.576388888888886</c:v>
                </c:pt>
                <c:pt idx="7716">
                  <c:v>53.583333333333336</c:v>
                </c:pt>
                <c:pt idx="7717">
                  <c:v>53.590277777777779</c:v>
                </c:pt>
                <c:pt idx="7718">
                  <c:v>53.597222222222221</c:v>
                </c:pt>
                <c:pt idx="7719">
                  <c:v>53.604166666666664</c:v>
                </c:pt>
                <c:pt idx="7720">
                  <c:v>53.611111111111114</c:v>
                </c:pt>
                <c:pt idx="7721">
                  <c:v>53.61805555555555</c:v>
                </c:pt>
                <c:pt idx="7722">
                  <c:v>53.625</c:v>
                </c:pt>
                <c:pt idx="7723">
                  <c:v>53.63194444444445</c:v>
                </c:pt>
                <c:pt idx="7724">
                  <c:v>53.638888888888886</c:v>
                </c:pt>
                <c:pt idx="7725">
                  <c:v>53.645833333333336</c:v>
                </c:pt>
                <c:pt idx="7726">
                  <c:v>53.652777777777779</c:v>
                </c:pt>
                <c:pt idx="7727">
                  <c:v>53.659722222222221</c:v>
                </c:pt>
                <c:pt idx="7728">
                  <c:v>53.666666666666664</c:v>
                </c:pt>
                <c:pt idx="7729">
                  <c:v>53.673611111111114</c:v>
                </c:pt>
                <c:pt idx="7730">
                  <c:v>53.68055555555555</c:v>
                </c:pt>
                <c:pt idx="7731">
                  <c:v>53.6875</c:v>
                </c:pt>
                <c:pt idx="7732">
                  <c:v>53.69444444444445</c:v>
                </c:pt>
                <c:pt idx="7733">
                  <c:v>53.701388888888886</c:v>
                </c:pt>
                <c:pt idx="7734">
                  <c:v>53.708333333333336</c:v>
                </c:pt>
                <c:pt idx="7735">
                  <c:v>53.715277777777779</c:v>
                </c:pt>
                <c:pt idx="7736">
                  <c:v>53.722222222222221</c:v>
                </c:pt>
                <c:pt idx="7737">
                  <c:v>53.729166666666664</c:v>
                </c:pt>
                <c:pt idx="7738">
                  <c:v>53.736111111111114</c:v>
                </c:pt>
                <c:pt idx="7739">
                  <c:v>53.74305555555555</c:v>
                </c:pt>
                <c:pt idx="7740">
                  <c:v>53.75</c:v>
                </c:pt>
                <c:pt idx="7741">
                  <c:v>53.75694444444445</c:v>
                </c:pt>
                <c:pt idx="7742">
                  <c:v>53.763888888888886</c:v>
                </c:pt>
                <c:pt idx="7743">
                  <c:v>53.770833333333336</c:v>
                </c:pt>
                <c:pt idx="7744">
                  <c:v>53.777777777777779</c:v>
                </c:pt>
                <c:pt idx="7745">
                  <c:v>53.784722222222221</c:v>
                </c:pt>
                <c:pt idx="7746">
                  <c:v>53.791666666666664</c:v>
                </c:pt>
                <c:pt idx="7747">
                  <c:v>53.798611111111114</c:v>
                </c:pt>
                <c:pt idx="7748">
                  <c:v>53.80555555555555</c:v>
                </c:pt>
                <c:pt idx="7749">
                  <c:v>53.8125</c:v>
                </c:pt>
                <c:pt idx="7750">
                  <c:v>53.81944444444445</c:v>
                </c:pt>
                <c:pt idx="7751">
                  <c:v>53.826388888888886</c:v>
                </c:pt>
                <c:pt idx="7752">
                  <c:v>53.833333333333336</c:v>
                </c:pt>
                <c:pt idx="7753">
                  <c:v>53.840277777777779</c:v>
                </c:pt>
                <c:pt idx="7754">
                  <c:v>53.847222222222221</c:v>
                </c:pt>
                <c:pt idx="7755">
                  <c:v>53.854166666666664</c:v>
                </c:pt>
                <c:pt idx="7756">
                  <c:v>53.861111111111114</c:v>
                </c:pt>
                <c:pt idx="7757">
                  <c:v>53.86805555555555</c:v>
                </c:pt>
                <c:pt idx="7758">
                  <c:v>53.875</c:v>
                </c:pt>
                <c:pt idx="7759">
                  <c:v>53.88194444444445</c:v>
                </c:pt>
                <c:pt idx="7760">
                  <c:v>53.888888888888886</c:v>
                </c:pt>
                <c:pt idx="7761">
                  <c:v>53.895833333333336</c:v>
                </c:pt>
                <c:pt idx="7762">
                  <c:v>53.902777777777779</c:v>
                </c:pt>
                <c:pt idx="7763">
                  <c:v>53.909722222222221</c:v>
                </c:pt>
                <c:pt idx="7764">
                  <c:v>53.916666666666664</c:v>
                </c:pt>
                <c:pt idx="7765">
                  <c:v>53.923611111111114</c:v>
                </c:pt>
                <c:pt idx="7766">
                  <c:v>53.93055555555555</c:v>
                </c:pt>
                <c:pt idx="7767">
                  <c:v>53.9375</c:v>
                </c:pt>
                <c:pt idx="7768">
                  <c:v>53.94444444444445</c:v>
                </c:pt>
                <c:pt idx="7769">
                  <c:v>53.951388888888886</c:v>
                </c:pt>
                <c:pt idx="7770">
                  <c:v>53.958333333333336</c:v>
                </c:pt>
                <c:pt idx="7771">
                  <c:v>53.965277777777779</c:v>
                </c:pt>
                <c:pt idx="7772">
                  <c:v>53.972222222222221</c:v>
                </c:pt>
                <c:pt idx="7773">
                  <c:v>53.979166666666664</c:v>
                </c:pt>
                <c:pt idx="7774">
                  <c:v>53.986111111111114</c:v>
                </c:pt>
                <c:pt idx="7775">
                  <c:v>53.99305555555555</c:v>
                </c:pt>
                <c:pt idx="7776">
                  <c:v>54</c:v>
                </c:pt>
                <c:pt idx="7777">
                  <c:v>54.00694444444445</c:v>
                </c:pt>
                <c:pt idx="7778">
                  <c:v>54.013888888888886</c:v>
                </c:pt>
                <c:pt idx="7779">
                  <c:v>54.020833333333336</c:v>
                </c:pt>
                <c:pt idx="7780">
                  <c:v>54.027777777777779</c:v>
                </c:pt>
                <c:pt idx="7781">
                  <c:v>54.034722222222221</c:v>
                </c:pt>
                <c:pt idx="7782">
                  <c:v>54.041666666666664</c:v>
                </c:pt>
                <c:pt idx="7783">
                  <c:v>54.048611111111114</c:v>
                </c:pt>
                <c:pt idx="7784">
                  <c:v>54.05555555555555</c:v>
                </c:pt>
                <c:pt idx="7785">
                  <c:v>54.0625</c:v>
                </c:pt>
                <c:pt idx="7786">
                  <c:v>54.06944444444445</c:v>
                </c:pt>
                <c:pt idx="7787">
                  <c:v>54.076388888888886</c:v>
                </c:pt>
                <c:pt idx="7788">
                  <c:v>54.083333333333336</c:v>
                </c:pt>
                <c:pt idx="7789">
                  <c:v>54.090277777777779</c:v>
                </c:pt>
                <c:pt idx="7790">
                  <c:v>54.097222222222221</c:v>
                </c:pt>
                <c:pt idx="7791">
                  <c:v>54.104166666666664</c:v>
                </c:pt>
                <c:pt idx="7792">
                  <c:v>54.111111111111114</c:v>
                </c:pt>
                <c:pt idx="7793">
                  <c:v>54.11805555555555</c:v>
                </c:pt>
                <c:pt idx="7794">
                  <c:v>54.125</c:v>
                </c:pt>
                <c:pt idx="7795">
                  <c:v>54.13194444444445</c:v>
                </c:pt>
                <c:pt idx="7796">
                  <c:v>54.138888888888886</c:v>
                </c:pt>
                <c:pt idx="7797">
                  <c:v>54.145833333333336</c:v>
                </c:pt>
                <c:pt idx="7798">
                  <c:v>54.152777777777779</c:v>
                </c:pt>
                <c:pt idx="7799">
                  <c:v>54.159722222222221</c:v>
                </c:pt>
                <c:pt idx="7800">
                  <c:v>54.166666666666664</c:v>
                </c:pt>
                <c:pt idx="7801">
                  <c:v>54.173611111111114</c:v>
                </c:pt>
                <c:pt idx="7802">
                  <c:v>54.18055555555555</c:v>
                </c:pt>
                <c:pt idx="7803">
                  <c:v>54.1875</c:v>
                </c:pt>
                <c:pt idx="7804">
                  <c:v>54.19444444444445</c:v>
                </c:pt>
                <c:pt idx="7805">
                  <c:v>54.201388888888886</c:v>
                </c:pt>
                <c:pt idx="7806">
                  <c:v>54.208333333333336</c:v>
                </c:pt>
                <c:pt idx="7807">
                  <c:v>54.215277777777779</c:v>
                </c:pt>
                <c:pt idx="7808">
                  <c:v>54.222222222222221</c:v>
                </c:pt>
                <c:pt idx="7809">
                  <c:v>54.229166666666664</c:v>
                </c:pt>
                <c:pt idx="7810">
                  <c:v>54.236111111111114</c:v>
                </c:pt>
                <c:pt idx="7811">
                  <c:v>54.24305555555555</c:v>
                </c:pt>
                <c:pt idx="7812">
                  <c:v>54.25</c:v>
                </c:pt>
                <c:pt idx="7813">
                  <c:v>54.25694444444445</c:v>
                </c:pt>
                <c:pt idx="7814">
                  <c:v>54.263888888888886</c:v>
                </c:pt>
                <c:pt idx="7815">
                  <c:v>54.270833333333336</c:v>
                </c:pt>
                <c:pt idx="7816">
                  <c:v>54.277777777777779</c:v>
                </c:pt>
                <c:pt idx="7817">
                  <c:v>54.284722222222221</c:v>
                </c:pt>
                <c:pt idx="7818">
                  <c:v>54.291666666666664</c:v>
                </c:pt>
                <c:pt idx="7819">
                  <c:v>54.298611111111114</c:v>
                </c:pt>
                <c:pt idx="7820">
                  <c:v>54.30555555555555</c:v>
                </c:pt>
                <c:pt idx="7821">
                  <c:v>54.3125</c:v>
                </c:pt>
                <c:pt idx="7822">
                  <c:v>54.31944444444445</c:v>
                </c:pt>
                <c:pt idx="7823">
                  <c:v>54.326388888888886</c:v>
                </c:pt>
                <c:pt idx="7824">
                  <c:v>54.333333333333336</c:v>
                </c:pt>
                <c:pt idx="7825">
                  <c:v>54.340277777777779</c:v>
                </c:pt>
                <c:pt idx="7826">
                  <c:v>54.347222222222221</c:v>
                </c:pt>
                <c:pt idx="7827">
                  <c:v>54.354166666666664</c:v>
                </c:pt>
                <c:pt idx="7828">
                  <c:v>54.361111111111114</c:v>
                </c:pt>
                <c:pt idx="7829">
                  <c:v>54.36805555555555</c:v>
                </c:pt>
                <c:pt idx="7830">
                  <c:v>54.375</c:v>
                </c:pt>
                <c:pt idx="7831">
                  <c:v>54.38194444444445</c:v>
                </c:pt>
                <c:pt idx="7832">
                  <c:v>54.388888888888886</c:v>
                </c:pt>
                <c:pt idx="7833">
                  <c:v>54.395833333333336</c:v>
                </c:pt>
                <c:pt idx="7834">
                  <c:v>54.402777777777779</c:v>
                </c:pt>
                <c:pt idx="7835">
                  <c:v>54.409722222222221</c:v>
                </c:pt>
                <c:pt idx="7836">
                  <c:v>54.416666666666664</c:v>
                </c:pt>
                <c:pt idx="7837">
                  <c:v>54.423611111111114</c:v>
                </c:pt>
                <c:pt idx="7838">
                  <c:v>54.43055555555555</c:v>
                </c:pt>
                <c:pt idx="7839">
                  <c:v>54.4375</c:v>
                </c:pt>
                <c:pt idx="7840">
                  <c:v>54.44444444444445</c:v>
                </c:pt>
                <c:pt idx="7841">
                  <c:v>54.451388888888886</c:v>
                </c:pt>
                <c:pt idx="7842">
                  <c:v>54.458333333333336</c:v>
                </c:pt>
                <c:pt idx="7843">
                  <c:v>54.465277777777779</c:v>
                </c:pt>
                <c:pt idx="7844">
                  <c:v>54.472222222222221</c:v>
                </c:pt>
                <c:pt idx="7845">
                  <c:v>54.479166666666664</c:v>
                </c:pt>
                <c:pt idx="7846">
                  <c:v>54.486111111111114</c:v>
                </c:pt>
                <c:pt idx="7847">
                  <c:v>54.49305555555555</c:v>
                </c:pt>
                <c:pt idx="7848">
                  <c:v>54.5</c:v>
                </c:pt>
                <c:pt idx="7849">
                  <c:v>54.50694444444445</c:v>
                </c:pt>
                <c:pt idx="7850">
                  <c:v>54.513888888888886</c:v>
                </c:pt>
                <c:pt idx="7851">
                  <c:v>54.520833333333336</c:v>
                </c:pt>
                <c:pt idx="7852">
                  <c:v>54.527777777777779</c:v>
                </c:pt>
                <c:pt idx="7853">
                  <c:v>54.534722222222221</c:v>
                </c:pt>
                <c:pt idx="7854">
                  <c:v>54.541666666666664</c:v>
                </c:pt>
                <c:pt idx="7855">
                  <c:v>54.548611111111114</c:v>
                </c:pt>
                <c:pt idx="7856">
                  <c:v>54.55555555555555</c:v>
                </c:pt>
                <c:pt idx="7857">
                  <c:v>54.5625</c:v>
                </c:pt>
                <c:pt idx="7858">
                  <c:v>54.56944444444445</c:v>
                </c:pt>
                <c:pt idx="7859">
                  <c:v>54.576388888888886</c:v>
                </c:pt>
                <c:pt idx="7860">
                  <c:v>54.583333333333336</c:v>
                </c:pt>
                <c:pt idx="7861">
                  <c:v>54.590277777777779</c:v>
                </c:pt>
                <c:pt idx="7862">
                  <c:v>54.597222222222221</c:v>
                </c:pt>
                <c:pt idx="7863">
                  <c:v>54.604166666666664</c:v>
                </c:pt>
                <c:pt idx="7864">
                  <c:v>54.611111111111114</c:v>
                </c:pt>
                <c:pt idx="7865">
                  <c:v>54.61805555555555</c:v>
                </c:pt>
                <c:pt idx="7866">
                  <c:v>54.625</c:v>
                </c:pt>
                <c:pt idx="7867">
                  <c:v>54.63194444444445</c:v>
                </c:pt>
                <c:pt idx="7868">
                  <c:v>54.638888888888886</c:v>
                </c:pt>
                <c:pt idx="7869">
                  <c:v>54.645833333333336</c:v>
                </c:pt>
                <c:pt idx="7870">
                  <c:v>54.652777777777779</c:v>
                </c:pt>
                <c:pt idx="7871">
                  <c:v>54.659722222222221</c:v>
                </c:pt>
                <c:pt idx="7872">
                  <c:v>54.666666666666664</c:v>
                </c:pt>
                <c:pt idx="7873">
                  <c:v>54.673611111111114</c:v>
                </c:pt>
                <c:pt idx="7874">
                  <c:v>54.68055555555555</c:v>
                </c:pt>
                <c:pt idx="7875">
                  <c:v>54.6875</c:v>
                </c:pt>
                <c:pt idx="7876">
                  <c:v>54.69444444444445</c:v>
                </c:pt>
                <c:pt idx="7877">
                  <c:v>54.701388888888886</c:v>
                </c:pt>
                <c:pt idx="7878">
                  <c:v>54.708333333333336</c:v>
                </c:pt>
                <c:pt idx="7879">
                  <c:v>54.715277777777779</c:v>
                </c:pt>
                <c:pt idx="7880">
                  <c:v>54.722222222222221</c:v>
                </c:pt>
                <c:pt idx="7881">
                  <c:v>54.729166666666664</c:v>
                </c:pt>
                <c:pt idx="7882">
                  <c:v>54.736111111111114</c:v>
                </c:pt>
                <c:pt idx="7883">
                  <c:v>54.74305555555555</c:v>
                </c:pt>
                <c:pt idx="7884">
                  <c:v>54.75</c:v>
                </c:pt>
                <c:pt idx="7885">
                  <c:v>54.75694444444445</c:v>
                </c:pt>
                <c:pt idx="7886">
                  <c:v>54.763888888888886</c:v>
                </c:pt>
                <c:pt idx="7887">
                  <c:v>54.770833333333336</c:v>
                </c:pt>
                <c:pt idx="7888">
                  <c:v>54.777777777777779</c:v>
                </c:pt>
                <c:pt idx="7889">
                  <c:v>54.784722222222221</c:v>
                </c:pt>
                <c:pt idx="7890">
                  <c:v>54.791666666666664</c:v>
                </c:pt>
                <c:pt idx="7891">
                  <c:v>54.798611111111114</c:v>
                </c:pt>
                <c:pt idx="7892">
                  <c:v>54.80555555555555</c:v>
                </c:pt>
                <c:pt idx="7893">
                  <c:v>54.8125</c:v>
                </c:pt>
                <c:pt idx="7894">
                  <c:v>54.81944444444445</c:v>
                </c:pt>
                <c:pt idx="7895">
                  <c:v>54.826388888888886</c:v>
                </c:pt>
                <c:pt idx="7896">
                  <c:v>54.833333333333336</c:v>
                </c:pt>
                <c:pt idx="7897">
                  <c:v>54.840277777777779</c:v>
                </c:pt>
                <c:pt idx="7898">
                  <c:v>54.847222222222221</c:v>
                </c:pt>
                <c:pt idx="7899">
                  <c:v>54.854166666666664</c:v>
                </c:pt>
                <c:pt idx="7900">
                  <c:v>54.861111111111114</c:v>
                </c:pt>
                <c:pt idx="7901">
                  <c:v>54.86805555555555</c:v>
                </c:pt>
                <c:pt idx="7902">
                  <c:v>54.875</c:v>
                </c:pt>
                <c:pt idx="7903">
                  <c:v>54.88194444444445</c:v>
                </c:pt>
                <c:pt idx="7904">
                  <c:v>54.888888888888886</c:v>
                </c:pt>
                <c:pt idx="7905">
                  <c:v>54.895833333333336</c:v>
                </c:pt>
                <c:pt idx="7906">
                  <c:v>54.902777777777779</c:v>
                </c:pt>
                <c:pt idx="7907">
                  <c:v>54.909722222222221</c:v>
                </c:pt>
                <c:pt idx="7908">
                  <c:v>54.916666666666664</c:v>
                </c:pt>
                <c:pt idx="7909">
                  <c:v>54.923611111111114</c:v>
                </c:pt>
                <c:pt idx="7910">
                  <c:v>54.93055555555555</c:v>
                </c:pt>
                <c:pt idx="7911">
                  <c:v>54.9375</c:v>
                </c:pt>
                <c:pt idx="7912">
                  <c:v>54.94444444444445</c:v>
                </c:pt>
                <c:pt idx="7913">
                  <c:v>54.951388888888886</c:v>
                </c:pt>
                <c:pt idx="7914">
                  <c:v>54.958333333333336</c:v>
                </c:pt>
                <c:pt idx="7915">
                  <c:v>54.965277777777779</c:v>
                </c:pt>
                <c:pt idx="7916">
                  <c:v>54.972222222222221</c:v>
                </c:pt>
                <c:pt idx="7917">
                  <c:v>54.979166666666664</c:v>
                </c:pt>
                <c:pt idx="7918">
                  <c:v>54.986111111111114</c:v>
                </c:pt>
                <c:pt idx="7919">
                  <c:v>54.99305555555555</c:v>
                </c:pt>
                <c:pt idx="7920">
                  <c:v>55</c:v>
                </c:pt>
                <c:pt idx="7921">
                  <c:v>55.00694444444445</c:v>
                </c:pt>
                <c:pt idx="7922">
                  <c:v>55.013888888888886</c:v>
                </c:pt>
                <c:pt idx="7923">
                  <c:v>55.020833333333336</c:v>
                </c:pt>
                <c:pt idx="7924">
                  <c:v>55.027777777777779</c:v>
                </c:pt>
                <c:pt idx="7925">
                  <c:v>55.034722222222221</c:v>
                </c:pt>
                <c:pt idx="7926">
                  <c:v>55.041666666666664</c:v>
                </c:pt>
                <c:pt idx="7927">
                  <c:v>55.048611111111114</c:v>
                </c:pt>
                <c:pt idx="7928">
                  <c:v>55.05555555555555</c:v>
                </c:pt>
                <c:pt idx="7929">
                  <c:v>55.0625</c:v>
                </c:pt>
                <c:pt idx="7930">
                  <c:v>55.06944444444445</c:v>
                </c:pt>
                <c:pt idx="7931">
                  <c:v>55.076388888888886</c:v>
                </c:pt>
                <c:pt idx="7932">
                  <c:v>55.083333333333336</c:v>
                </c:pt>
                <c:pt idx="7933">
                  <c:v>55.090277777777779</c:v>
                </c:pt>
                <c:pt idx="7934">
                  <c:v>55.097222222222221</c:v>
                </c:pt>
                <c:pt idx="7935">
                  <c:v>55.104166666666664</c:v>
                </c:pt>
                <c:pt idx="7936">
                  <c:v>55.111111111111114</c:v>
                </c:pt>
                <c:pt idx="7937">
                  <c:v>55.11805555555555</c:v>
                </c:pt>
                <c:pt idx="7938">
                  <c:v>55.125</c:v>
                </c:pt>
                <c:pt idx="7939">
                  <c:v>55.13194444444445</c:v>
                </c:pt>
                <c:pt idx="7940">
                  <c:v>55.138888888888886</c:v>
                </c:pt>
                <c:pt idx="7941">
                  <c:v>55.145833333333336</c:v>
                </c:pt>
                <c:pt idx="7942">
                  <c:v>55.152777777777779</c:v>
                </c:pt>
                <c:pt idx="7943">
                  <c:v>55.159722222222221</c:v>
                </c:pt>
                <c:pt idx="7944">
                  <c:v>55.166666666666664</c:v>
                </c:pt>
                <c:pt idx="7945">
                  <c:v>55.173611111111114</c:v>
                </c:pt>
                <c:pt idx="7946">
                  <c:v>55.18055555555555</c:v>
                </c:pt>
                <c:pt idx="7947">
                  <c:v>55.1875</c:v>
                </c:pt>
                <c:pt idx="7948">
                  <c:v>55.19444444444445</c:v>
                </c:pt>
                <c:pt idx="7949">
                  <c:v>55.201388888888886</c:v>
                </c:pt>
                <c:pt idx="7950">
                  <c:v>55.208333333333336</c:v>
                </c:pt>
                <c:pt idx="7951">
                  <c:v>55.215277777777779</c:v>
                </c:pt>
                <c:pt idx="7952">
                  <c:v>55.222222222222221</c:v>
                </c:pt>
                <c:pt idx="7953">
                  <c:v>55.229166666666664</c:v>
                </c:pt>
                <c:pt idx="7954">
                  <c:v>55.236111111111114</c:v>
                </c:pt>
                <c:pt idx="7955">
                  <c:v>55.24305555555555</c:v>
                </c:pt>
                <c:pt idx="7956">
                  <c:v>55.25</c:v>
                </c:pt>
                <c:pt idx="7957">
                  <c:v>55.25694444444445</c:v>
                </c:pt>
                <c:pt idx="7958">
                  <c:v>55.263888888888886</c:v>
                </c:pt>
                <c:pt idx="7959">
                  <c:v>55.270833333333336</c:v>
                </c:pt>
                <c:pt idx="7960">
                  <c:v>55.277777777777779</c:v>
                </c:pt>
                <c:pt idx="7961">
                  <c:v>55.284722222222221</c:v>
                </c:pt>
                <c:pt idx="7962">
                  <c:v>55.291666666666664</c:v>
                </c:pt>
                <c:pt idx="7963">
                  <c:v>55.298611111111114</c:v>
                </c:pt>
                <c:pt idx="7964">
                  <c:v>55.30555555555555</c:v>
                </c:pt>
                <c:pt idx="7965">
                  <c:v>55.3125</c:v>
                </c:pt>
                <c:pt idx="7966">
                  <c:v>55.31944444444445</c:v>
                </c:pt>
                <c:pt idx="7967">
                  <c:v>55.326388888888886</c:v>
                </c:pt>
                <c:pt idx="7968">
                  <c:v>55.333333333333336</c:v>
                </c:pt>
                <c:pt idx="7969">
                  <c:v>55.340277777777779</c:v>
                </c:pt>
                <c:pt idx="7970">
                  <c:v>55.347222222222221</c:v>
                </c:pt>
                <c:pt idx="7971">
                  <c:v>55.354166666666664</c:v>
                </c:pt>
                <c:pt idx="7972">
                  <c:v>55.361111111111114</c:v>
                </c:pt>
                <c:pt idx="7973">
                  <c:v>55.36805555555555</c:v>
                </c:pt>
                <c:pt idx="7974">
                  <c:v>55.375</c:v>
                </c:pt>
                <c:pt idx="7975">
                  <c:v>55.38194444444445</c:v>
                </c:pt>
                <c:pt idx="7976">
                  <c:v>55.388888888888886</c:v>
                </c:pt>
                <c:pt idx="7977">
                  <c:v>55.395833333333336</c:v>
                </c:pt>
                <c:pt idx="7978">
                  <c:v>55.402777777777779</c:v>
                </c:pt>
                <c:pt idx="7979">
                  <c:v>55.409722222222221</c:v>
                </c:pt>
                <c:pt idx="7980">
                  <c:v>55.416666666666664</c:v>
                </c:pt>
                <c:pt idx="7981">
                  <c:v>55.423611111111114</c:v>
                </c:pt>
                <c:pt idx="7982">
                  <c:v>55.43055555555555</c:v>
                </c:pt>
                <c:pt idx="7983">
                  <c:v>55.4375</c:v>
                </c:pt>
                <c:pt idx="7984">
                  <c:v>55.44444444444445</c:v>
                </c:pt>
                <c:pt idx="7985">
                  <c:v>55.451388888888886</c:v>
                </c:pt>
                <c:pt idx="7986">
                  <c:v>55.458333333333336</c:v>
                </c:pt>
                <c:pt idx="7987">
                  <c:v>55.465277777777779</c:v>
                </c:pt>
                <c:pt idx="7988">
                  <c:v>55.472222222222221</c:v>
                </c:pt>
                <c:pt idx="7989">
                  <c:v>55.479166666666664</c:v>
                </c:pt>
                <c:pt idx="7990">
                  <c:v>55.486111111111114</c:v>
                </c:pt>
                <c:pt idx="7991">
                  <c:v>55.49305555555555</c:v>
                </c:pt>
                <c:pt idx="7992">
                  <c:v>55.5</c:v>
                </c:pt>
                <c:pt idx="7993">
                  <c:v>55.50694444444445</c:v>
                </c:pt>
                <c:pt idx="7994">
                  <c:v>55.513888888888886</c:v>
                </c:pt>
                <c:pt idx="7995">
                  <c:v>55.520833333333336</c:v>
                </c:pt>
                <c:pt idx="7996">
                  <c:v>55.527777777777779</c:v>
                </c:pt>
                <c:pt idx="7997">
                  <c:v>55.534722222222221</c:v>
                </c:pt>
                <c:pt idx="7998">
                  <c:v>55.541666666666664</c:v>
                </c:pt>
                <c:pt idx="7999">
                  <c:v>55.548611111111114</c:v>
                </c:pt>
                <c:pt idx="8000">
                  <c:v>55.55555555555555</c:v>
                </c:pt>
                <c:pt idx="8001">
                  <c:v>55.5625</c:v>
                </c:pt>
                <c:pt idx="8002">
                  <c:v>55.56944444444445</c:v>
                </c:pt>
                <c:pt idx="8003">
                  <c:v>55.576388888888886</c:v>
                </c:pt>
                <c:pt idx="8004">
                  <c:v>55.583333333333336</c:v>
                </c:pt>
                <c:pt idx="8005">
                  <c:v>55.590277777777779</c:v>
                </c:pt>
                <c:pt idx="8006">
                  <c:v>55.597222222222221</c:v>
                </c:pt>
                <c:pt idx="8007">
                  <c:v>55.604166666666664</c:v>
                </c:pt>
                <c:pt idx="8008">
                  <c:v>55.611111111111114</c:v>
                </c:pt>
                <c:pt idx="8009">
                  <c:v>55.61805555555555</c:v>
                </c:pt>
                <c:pt idx="8010">
                  <c:v>55.625</c:v>
                </c:pt>
                <c:pt idx="8011">
                  <c:v>55.63194444444445</c:v>
                </c:pt>
                <c:pt idx="8012">
                  <c:v>55.638888888888886</c:v>
                </c:pt>
                <c:pt idx="8013">
                  <c:v>55.645833333333336</c:v>
                </c:pt>
                <c:pt idx="8014">
                  <c:v>55.652777777777779</c:v>
                </c:pt>
                <c:pt idx="8015">
                  <c:v>55.659722222222221</c:v>
                </c:pt>
                <c:pt idx="8016">
                  <c:v>55.666666666666664</c:v>
                </c:pt>
                <c:pt idx="8017">
                  <c:v>55.673611111111114</c:v>
                </c:pt>
                <c:pt idx="8018">
                  <c:v>55.68055555555555</c:v>
                </c:pt>
                <c:pt idx="8019">
                  <c:v>55.6875</c:v>
                </c:pt>
                <c:pt idx="8020">
                  <c:v>55.69444444444445</c:v>
                </c:pt>
                <c:pt idx="8021">
                  <c:v>55.701388888888886</c:v>
                </c:pt>
                <c:pt idx="8022">
                  <c:v>55.708333333333336</c:v>
                </c:pt>
                <c:pt idx="8023">
                  <c:v>55.715277777777779</c:v>
                </c:pt>
                <c:pt idx="8024">
                  <c:v>55.722222222222221</c:v>
                </c:pt>
                <c:pt idx="8025">
                  <c:v>55.729166666666664</c:v>
                </c:pt>
                <c:pt idx="8026">
                  <c:v>55.736111111111114</c:v>
                </c:pt>
                <c:pt idx="8027">
                  <c:v>55.74305555555555</c:v>
                </c:pt>
                <c:pt idx="8028">
                  <c:v>55.75</c:v>
                </c:pt>
                <c:pt idx="8029">
                  <c:v>55.75694444444445</c:v>
                </c:pt>
                <c:pt idx="8030">
                  <c:v>55.763888888888886</c:v>
                </c:pt>
                <c:pt idx="8031">
                  <c:v>55.770833333333336</c:v>
                </c:pt>
                <c:pt idx="8032">
                  <c:v>55.777777777777779</c:v>
                </c:pt>
                <c:pt idx="8033">
                  <c:v>55.784722222222221</c:v>
                </c:pt>
                <c:pt idx="8034">
                  <c:v>55.791666666666664</c:v>
                </c:pt>
                <c:pt idx="8035">
                  <c:v>55.798611111111114</c:v>
                </c:pt>
                <c:pt idx="8036">
                  <c:v>55.80555555555555</c:v>
                </c:pt>
                <c:pt idx="8037">
                  <c:v>55.8125</c:v>
                </c:pt>
                <c:pt idx="8038">
                  <c:v>55.81944444444445</c:v>
                </c:pt>
                <c:pt idx="8039">
                  <c:v>55.826388888888886</c:v>
                </c:pt>
                <c:pt idx="8040">
                  <c:v>55.833333333333336</c:v>
                </c:pt>
                <c:pt idx="8041">
                  <c:v>55.840277777777779</c:v>
                </c:pt>
                <c:pt idx="8042">
                  <c:v>55.847222222222221</c:v>
                </c:pt>
                <c:pt idx="8043">
                  <c:v>55.854166666666664</c:v>
                </c:pt>
                <c:pt idx="8044">
                  <c:v>55.861111111111114</c:v>
                </c:pt>
                <c:pt idx="8045">
                  <c:v>55.86805555555555</c:v>
                </c:pt>
                <c:pt idx="8046">
                  <c:v>55.875</c:v>
                </c:pt>
                <c:pt idx="8047">
                  <c:v>55.88194444444445</c:v>
                </c:pt>
                <c:pt idx="8048">
                  <c:v>55.888888888888886</c:v>
                </c:pt>
                <c:pt idx="8049">
                  <c:v>55.895833333333336</c:v>
                </c:pt>
                <c:pt idx="8050">
                  <c:v>55.902777777777779</c:v>
                </c:pt>
                <c:pt idx="8051">
                  <c:v>55.909722222222221</c:v>
                </c:pt>
                <c:pt idx="8052">
                  <c:v>55.916666666666664</c:v>
                </c:pt>
                <c:pt idx="8053">
                  <c:v>55.923611111111114</c:v>
                </c:pt>
                <c:pt idx="8054">
                  <c:v>55.93055555555555</c:v>
                </c:pt>
                <c:pt idx="8055">
                  <c:v>55.9375</c:v>
                </c:pt>
                <c:pt idx="8056">
                  <c:v>55.94444444444445</c:v>
                </c:pt>
                <c:pt idx="8057">
                  <c:v>55.951388888888886</c:v>
                </c:pt>
                <c:pt idx="8058">
                  <c:v>55.958333333333336</c:v>
                </c:pt>
                <c:pt idx="8059">
                  <c:v>55.965277777777779</c:v>
                </c:pt>
                <c:pt idx="8060">
                  <c:v>55.972222222222221</c:v>
                </c:pt>
                <c:pt idx="8061">
                  <c:v>55.979166666666664</c:v>
                </c:pt>
                <c:pt idx="8062">
                  <c:v>55.986111111111114</c:v>
                </c:pt>
                <c:pt idx="8063">
                  <c:v>55.99305555555555</c:v>
                </c:pt>
                <c:pt idx="8064">
                  <c:v>56</c:v>
                </c:pt>
                <c:pt idx="8065">
                  <c:v>56.00694444444445</c:v>
                </c:pt>
                <c:pt idx="8066">
                  <c:v>56.013888888888886</c:v>
                </c:pt>
                <c:pt idx="8067">
                  <c:v>56.020833333333336</c:v>
                </c:pt>
                <c:pt idx="8068">
                  <c:v>56.027777777777779</c:v>
                </c:pt>
                <c:pt idx="8069">
                  <c:v>56.034722222222221</c:v>
                </c:pt>
                <c:pt idx="8070">
                  <c:v>56.041666666666664</c:v>
                </c:pt>
                <c:pt idx="8071">
                  <c:v>56.048611111111114</c:v>
                </c:pt>
                <c:pt idx="8072">
                  <c:v>56.05555555555555</c:v>
                </c:pt>
                <c:pt idx="8073">
                  <c:v>56.0625</c:v>
                </c:pt>
                <c:pt idx="8074">
                  <c:v>56.06944444444445</c:v>
                </c:pt>
                <c:pt idx="8075">
                  <c:v>56.076388888888886</c:v>
                </c:pt>
                <c:pt idx="8076">
                  <c:v>56.083333333333336</c:v>
                </c:pt>
                <c:pt idx="8077">
                  <c:v>56.090277777777779</c:v>
                </c:pt>
                <c:pt idx="8078">
                  <c:v>56.097222222222221</c:v>
                </c:pt>
                <c:pt idx="8079">
                  <c:v>56.104166666666664</c:v>
                </c:pt>
                <c:pt idx="8080">
                  <c:v>56.111111111111114</c:v>
                </c:pt>
                <c:pt idx="8081">
                  <c:v>56.11805555555555</c:v>
                </c:pt>
                <c:pt idx="8082">
                  <c:v>56.125</c:v>
                </c:pt>
                <c:pt idx="8083">
                  <c:v>56.13194444444445</c:v>
                </c:pt>
                <c:pt idx="8084">
                  <c:v>56.138888888888886</c:v>
                </c:pt>
                <c:pt idx="8085">
                  <c:v>56.145833333333336</c:v>
                </c:pt>
                <c:pt idx="8086">
                  <c:v>56.152777777777779</c:v>
                </c:pt>
                <c:pt idx="8087">
                  <c:v>56.159722222222221</c:v>
                </c:pt>
                <c:pt idx="8088">
                  <c:v>56.166666666666664</c:v>
                </c:pt>
                <c:pt idx="8089">
                  <c:v>56.173611111111114</c:v>
                </c:pt>
                <c:pt idx="8090">
                  <c:v>56.18055555555555</c:v>
                </c:pt>
                <c:pt idx="8091">
                  <c:v>56.1875</c:v>
                </c:pt>
                <c:pt idx="8092">
                  <c:v>56.19444444444445</c:v>
                </c:pt>
                <c:pt idx="8093">
                  <c:v>56.201388888888886</c:v>
                </c:pt>
                <c:pt idx="8094">
                  <c:v>56.208333333333336</c:v>
                </c:pt>
                <c:pt idx="8095">
                  <c:v>56.215277777777779</c:v>
                </c:pt>
                <c:pt idx="8096">
                  <c:v>56.222222222222221</c:v>
                </c:pt>
                <c:pt idx="8097">
                  <c:v>56.229166666666664</c:v>
                </c:pt>
                <c:pt idx="8098">
                  <c:v>56.236111111111114</c:v>
                </c:pt>
                <c:pt idx="8099">
                  <c:v>56.24305555555555</c:v>
                </c:pt>
                <c:pt idx="8100">
                  <c:v>56.25</c:v>
                </c:pt>
                <c:pt idx="8101">
                  <c:v>56.25694444444445</c:v>
                </c:pt>
                <c:pt idx="8102">
                  <c:v>56.263888888888886</c:v>
                </c:pt>
                <c:pt idx="8103">
                  <c:v>56.270833333333336</c:v>
                </c:pt>
                <c:pt idx="8104">
                  <c:v>56.277777777777779</c:v>
                </c:pt>
                <c:pt idx="8105">
                  <c:v>56.284722222222221</c:v>
                </c:pt>
                <c:pt idx="8106">
                  <c:v>56.291666666666664</c:v>
                </c:pt>
                <c:pt idx="8107">
                  <c:v>56.298611111111114</c:v>
                </c:pt>
                <c:pt idx="8108">
                  <c:v>56.30555555555555</c:v>
                </c:pt>
                <c:pt idx="8109">
                  <c:v>56.3125</c:v>
                </c:pt>
                <c:pt idx="8110">
                  <c:v>56.31944444444445</c:v>
                </c:pt>
                <c:pt idx="8111">
                  <c:v>56.326388888888886</c:v>
                </c:pt>
                <c:pt idx="8112">
                  <c:v>56.333333333333336</c:v>
                </c:pt>
                <c:pt idx="8113">
                  <c:v>56.340277777777779</c:v>
                </c:pt>
                <c:pt idx="8114">
                  <c:v>56.347222222222221</c:v>
                </c:pt>
                <c:pt idx="8115">
                  <c:v>56.354166666666664</c:v>
                </c:pt>
                <c:pt idx="8116">
                  <c:v>56.361111111111114</c:v>
                </c:pt>
                <c:pt idx="8117">
                  <c:v>56.36805555555555</c:v>
                </c:pt>
                <c:pt idx="8118">
                  <c:v>56.375</c:v>
                </c:pt>
                <c:pt idx="8119">
                  <c:v>56.38194444444445</c:v>
                </c:pt>
                <c:pt idx="8120">
                  <c:v>56.388888888888886</c:v>
                </c:pt>
                <c:pt idx="8121">
                  <c:v>56.395833333333336</c:v>
                </c:pt>
                <c:pt idx="8122">
                  <c:v>56.402777777777779</c:v>
                </c:pt>
                <c:pt idx="8123">
                  <c:v>56.409722222222221</c:v>
                </c:pt>
                <c:pt idx="8124">
                  <c:v>56.416666666666664</c:v>
                </c:pt>
                <c:pt idx="8125">
                  <c:v>56.423611111111114</c:v>
                </c:pt>
                <c:pt idx="8126">
                  <c:v>56.43055555555555</c:v>
                </c:pt>
                <c:pt idx="8127">
                  <c:v>56.4375</c:v>
                </c:pt>
                <c:pt idx="8128">
                  <c:v>56.44444444444445</c:v>
                </c:pt>
                <c:pt idx="8129">
                  <c:v>56.451388888888886</c:v>
                </c:pt>
                <c:pt idx="8130">
                  <c:v>56.458333333333336</c:v>
                </c:pt>
                <c:pt idx="8131">
                  <c:v>56.465277777777779</c:v>
                </c:pt>
                <c:pt idx="8132">
                  <c:v>56.472222222222221</c:v>
                </c:pt>
                <c:pt idx="8133">
                  <c:v>56.479166666666664</c:v>
                </c:pt>
                <c:pt idx="8134">
                  <c:v>56.486111111111114</c:v>
                </c:pt>
                <c:pt idx="8135">
                  <c:v>56.49305555555555</c:v>
                </c:pt>
                <c:pt idx="8136">
                  <c:v>56.5</c:v>
                </c:pt>
                <c:pt idx="8137">
                  <c:v>56.50694444444445</c:v>
                </c:pt>
                <c:pt idx="8138">
                  <c:v>56.513888888888886</c:v>
                </c:pt>
                <c:pt idx="8139">
                  <c:v>56.520833333333336</c:v>
                </c:pt>
                <c:pt idx="8140">
                  <c:v>56.527777777777779</c:v>
                </c:pt>
                <c:pt idx="8141">
                  <c:v>56.534722222222221</c:v>
                </c:pt>
                <c:pt idx="8142">
                  <c:v>56.541666666666664</c:v>
                </c:pt>
                <c:pt idx="8143">
                  <c:v>56.548611111111114</c:v>
                </c:pt>
                <c:pt idx="8144">
                  <c:v>56.55555555555555</c:v>
                </c:pt>
                <c:pt idx="8145">
                  <c:v>56.5625</c:v>
                </c:pt>
                <c:pt idx="8146">
                  <c:v>56.56944444444445</c:v>
                </c:pt>
                <c:pt idx="8147">
                  <c:v>56.576388888888886</c:v>
                </c:pt>
                <c:pt idx="8148">
                  <c:v>56.583333333333336</c:v>
                </c:pt>
                <c:pt idx="8149">
                  <c:v>56.590277777777779</c:v>
                </c:pt>
                <c:pt idx="8150">
                  <c:v>56.597222222222221</c:v>
                </c:pt>
                <c:pt idx="8151">
                  <c:v>56.604166666666664</c:v>
                </c:pt>
                <c:pt idx="8152">
                  <c:v>56.611111111111114</c:v>
                </c:pt>
                <c:pt idx="8153">
                  <c:v>56.61805555555555</c:v>
                </c:pt>
                <c:pt idx="8154">
                  <c:v>56.625</c:v>
                </c:pt>
                <c:pt idx="8155">
                  <c:v>56.63194444444445</c:v>
                </c:pt>
                <c:pt idx="8156">
                  <c:v>56.638888888888886</c:v>
                </c:pt>
                <c:pt idx="8157">
                  <c:v>56.645833333333336</c:v>
                </c:pt>
                <c:pt idx="8158">
                  <c:v>56.652777777777779</c:v>
                </c:pt>
                <c:pt idx="8159">
                  <c:v>56.659722222222221</c:v>
                </c:pt>
                <c:pt idx="8160">
                  <c:v>56.666666666666664</c:v>
                </c:pt>
                <c:pt idx="8161">
                  <c:v>56.673611111111114</c:v>
                </c:pt>
                <c:pt idx="8162">
                  <c:v>56.68055555555555</c:v>
                </c:pt>
                <c:pt idx="8163">
                  <c:v>56.6875</c:v>
                </c:pt>
                <c:pt idx="8164">
                  <c:v>56.69444444444445</c:v>
                </c:pt>
                <c:pt idx="8165">
                  <c:v>56.701388888888886</c:v>
                </c:pt>
                <c:pt idx="8166">
                  <c:v>56.708333333333336</c:v>
                </c:pt>
                <c:pt idx="8167">
                  <c:v>56.715277777777779</c:v>
                </c:pt>
                <c:pt idx="8168">
                  <c:v>56.722222222222221</c:v>
                </c:pt>
                <c:pt idx="8169">
                  <c:v>56.729166666666664</c:v>
                </c:pt>
                <c:pt idx="8170">
                  <c:v>56.736111111111114</c:v>
                </c:pt>
                <c:pt idx="8171">
                  <c:v>56.74305555555555</c:v>
                </c:pt>
                <c:pt idx="8172">
                  <c:v>56.75</c:v>
                </c:pt>
                <c:pt idx="8173">
                  <c:v>56.75694444444445</c:v>
                </c:pt>
                <c:pt idx="8174">
                  <c:v>56.763888888888886</c:v>
                </c:pt>
                <c:pt idx="8175">
                  <c:v>56.770833333333336</c:v>
                </c:pt>
                <c:pt idx="8176">
                  <c:v>56.777777777777779</c:v>
                </c:pt>
                <c:pt idx="8177">
                  <c:v>56.784722222222221</c:v>
                </c:pt>
                <c:pt idx="8178">
                  <c:v>56.791666666666664</c:v>
                </c:pt>
                <c:pt idx="8179">
                  <c:v>56.798611111111114</c:v>
                </c:pt>
                <c:pt idx="8180">
                  <c:v>56.80555555555555</c:v>
                </c:pt>
                <c:pt idx="8181">
                  <c:v>56.8125</c:v>
                </c:pt>
                <c:pt idx="8182">
                  <c:v>56.81944444444445</c:v>
                </c:pt>
                <c:pt idx="8183">
                  <c:v>56.826388888888886</c:v>
                </c:pt>
                <c:pt idx="8184">
                  <c:v>56.833333333333336</c:v>
                </c:pt>
                <c:pt idx="8185">
                  <c:v>56.840277777777779</c:v>
                </c:pt>
                <c:pt idx="8186">
                  <c:v>56.847222222222221</c:v>
                </c:pt>
                <c:pt idx="8187">
                  <c:v>56.854166666666664</c:v>
                </c:pt>
                <c:pt idx="8188">
                  <c:v>56.861111111111114</c:v>
                </c:pt>
                <c:pt idx="8189">
                  <c:v>56.86805555555555</c:v>
                </c:pt>
                <c:pt idx="8190">
                  <c:v>56.875</c:v>
                </c:pt>
                <c:pt idx="8191">
                  <c:v>56.88194444444445</c:v>
                </c:pt>
                <c:pt idx="8192">
                  <c:v>56.888888888888886</c:v>
                </c:pt>
                <c:pt idx="8193">
                  <c:v>56.895833333333336</c:v>
                </c:pt>
                <c:pt idx="8194">
                  <c:v>56.902777777777779</c:v>
                </c:pt>
                <c:pt idx="8195">
                  <c:v>56.909722222222221</c:v>
                </c:pt>
                <c:pt idx="8196">
                  <c:v>56.916666666666664</c:v>
                </c:pt>
                <c:pt idx="8197">
                  <c:v>56.923611111111114</c:v>
                </c:pt>
                <c:pt idx="8198">
                  <c:v>56.93055555555555</c:v>
                </c:pt>
                <c:pt idx="8199">
                  <c:v>56.9375</c:v>
                </c:pt>
                <c:pt idx="8200">
                  <c:v>56.94444444444445</c:v>
                </c:pt>
                <c:pt idx="8201">
                  <c:v>56.951388888888886</c:v>
                </c:pt>
                <c:pt idx="8202">
                  <c:v>56.958333333333336</c:v>
                </c:pt>
                <c:pt idx="8203">
                  <c:v>56.965277777777779</c:v>
                </c:pt>
                <c:pt idx="8204">
                  <c:v>56.972222222222221</c:v>
                </c:pt>
                <c:pt idx="8205">
                  <c:v>56.979166666666664</c:v>
                </c:pt>
                <c:pt idx="8206">
                  <c:v>56.986111111111114</c:v>
                </c:pt>
                <c:pt idx="8207">
                  <c:v>56.99305555555555</c:v>
                </c:pt>
                <c:pt idx="8208">
                  <c:v>57</c:v>
                </c:pt>
                <c:pt idx="8209">
                  <c:v>57.00694444444445</c:v>
                </c:pt>
                <c:pt idx="8210">
                  <c:v>57.013888888888886</c:v>
                </c:pt>
                <c:pt idx="8211">
                  <c:v>57.020833333333336</c:v>
                </c:pt>
                <c:pt idx="8212">
                  <c:v>57.027777777777779</c:v>
                </c:pt>
                <c:pt idx="8213">
                  <c:v>57.034722222222221</c:v>
                </c:pt>
                <c:pt idx="8214">
                  <c:v>57.041666666666664</c:v>
                </c:pt>
                <c:pt idx="8215">
                  <c:v>57.048611111111114</c:v>
                </c:pt>
                <c:pt idx="8216">
                  <c:v>57.05555555555555</c:v>
                </c:pt>
                <c:pt idx="8217">
                  <c:v>57.0625</c:v>
                </c:pt>
                <c:pt idx="8218">
                  <c:v>57.06944444444445</c:v>
                </c:pt>
                <c:pt idx="8219">
                  <c:v>57.076388888888886</c:v>
                </c:pt>
                <c:pt idx="8220">
                  <c:v>57.083333333333336</c:v>
                </c:pt>
                <c:pt idx="8221">
                  <c:v>57.090277777777779</c:v>
                </c:pt>
                <c:pt idx="8222">
                  <c:v>57.097222222222221</c:v>
                </c:pt>
                <c:pt idx="8223">
                  <c:v>57.104166666666664</c:v>
                </c:pt>
                <c:pt idx="8224">
                  <c:v>57.111111111111114</c:v>
                </c:pt>
                <c:pt idx="8225">
                  <c:v>57.11805555555555</c:v>
                </c:pt>
                <c:pt idx="8226">
                  <c:v>57.125</c:v>
                </c:pt>
                <c:pt idx="8227">
                  <c:v>57.13194444444445</c:v>
                </c:pt>
                <c:pt idx="8228">
                  <c:v>57.138888888888886</c:v>
                </c:pt>
                <c:pt idx="8229">
                  <c:v>57.145833333333336</c:v>
                </c:pt>
                <c:pt idx="8230">
                  <c:v>57.152777777777779</c:v>
                </c:pt>
                <c:pt idx="8231">
                  <c:v>57.159722222222221</c:v>
                </c:pt>
                <c:pt idx="8232">
                  <c:v>57.166666666666664</c:v>
                </c:pt>
                <c:pt idx="8233">
                  <c:v>57.173611111111114</c:v>
                </c:pt>
                <c:pt idx="8234">
                  <c:v>57.18055555555555</c:v>
                </c:pt>
                <c:pt idx="8235">
                  <c:v>57.1875</c:v>
                </c:pt>
                <c:pt idx="8236">
                  <c:v>57.19444444444445</c:v>
                </c:pt>
                <c:pt idx="8237">
                  <c:v>57.201388888888886</c:v>
                </c:pt>
                <c:pt idx="8238">
                  <c:v>57.208333333333336</c:v>
                </c:pt>
                <c:pt idx="8239">
                  <c:v>57.215277777777779</c:v>
                </c:pt>
                <c:pt idx="8240">
                  <c:v>57.222222222222221</c:v>
                </c:pt>
                <c:pt idx="8241">
                  <c:v>57.229166666666664</c:v>
                </c:pt>
                <c:pt idx="8242">
                  <c:v>57.236111111111114</c:v>
                </c:pt>
                <c:pt idx="8243">
                  <c:v>57.24305555555555</c:v>
                </c:pt>
                <c:pt idx="8244">
                  <c:v>57.25</c:v>
                </c:pt>
                <c:pt idx="8245">
                  <c:v>57.25694444444445</c:v>
                </c:pt>
                <c:pt idx="8246">
                  <c:v>57.263888888888886</c:v>
                </c:pt>
                <c:pt idx="8247">
                  <c:v>57.270833333333336</c:v>
                </c:pt>
                <c:pt idx="8248">
                  <c:v>57.277777777777779</c:v>
                </c:pt>
                <c:pt idx="8249">
                  <c:v>57.284722222222221</c:v>
                </c:pt>
                <c:pt idx="8250">
                  <c:v>57.291666666666664</c:v>
                </c:pt>
                <c:pt idx="8251">
                  <c:v>57.298611111111114</c:v>
                </c:pt>
                <c:pt idx="8252">
                  <c:v>57.30555555555555</c:v>
                </c:pt>
                <c:pt idx="8253">
                  <c:v>57.3125</c:v>
                </c:pt>
                <c:pt idx="8254">
                  <c:v>57.31944444444445</c:v>
                </c:pt>
                <c:pt idx="8255">
                  <c:v>57.326388888888886</c:v>
                </c:pt>
                <c:pt idx="8256">
                  <c:v>57.333333333333336</c:v>
                </c:pt>
                <c:pt idx="8257">
                  <c:v>57.340277777777779</c:v>
                </c:pt>
                <c:pt idx="8258">
                  <c:v>57.347222222222221</c:v>
                </c:pt>
                <c:pt idx="8259">
                  <c:v>57.354166666666664</c:v>
                </c:pt>
                <c:pt idx="8260">
                  <c:v>57.361111111111114</c:v>
                </c:pt>
                <c:pt idx="8261">
                  <c:v>57.36805555555555</c:v>
                </c:pt>
                <c:pt idx="8262">
                  <c:v>57.375</c:v>
                </c:pt>
                <c:pt idx="8263">
                  <c:v>57.38194444444445</c:v>
                </c:pt>
                <c:pt idx="8264">
                  <c:v>57.388888888888886</c:v>
                </c:pt>
                <c:pt idx="8265">
                  <c:v>57.395833333333336</c:v>
                </c:pt>
                <c:pt idx="8266">
                  <c:v>57.402777777777779</c:v>
                </c:pt>
                <c:pt idx="8267">
                  <c:v>57.409722222222221</c:v>
                </c:pt>
                <c:pt idx="8268">
                  <c:v>57.416666666666664</c:v>
                </c:pt>
                <c:pt idx="8269">
                  <c:v>57.423611111111114</c:v>
                </c:pt>
                <c:pt idx="8270">
                  <c:v>57.43055555555555</c:v>
                </c:pt>
                <c:pt idx="8271">
                  <c:v>57.4375</c:v>
                </c:pt>
                <c:pt idx="8272">
                  <c:v>57.44444444444445</c:v>
                </c:pt>
                <c:pt idx="8273">
                  <c:v>57.451388888888886</c:v>
                </c:pt>
                <c:pt idx="8274">
                  <c:v>57.458333333333336</c:v>
                </c:pt>
                <c:pt idx="8275">
                  <c:v>57.465277777777779</c:v>
                </c:pt>
                <c:pt idx="8276">
                  <c:v>57.472222222222221</c:v>
                </c:pt>
                <c:pt idx="8277">
                  <c:v>57.479166666666664</c:v>
                </c:pt>
                <c:pt idx="8278">
                  <c:v>57.486111111111114</c:v>
                </c:pt>
                <c:pt idx="8279">
                  <c:v>57.49305555555555</c:v>
                </c:pt>
                <c:pt idx="8280">
                  <c:v>57.5</c:v>
                </c:pt>
                <c:pt idx="8281">
                  <c:v>57.50694444444445</c:v>
                </c:pt>
                <c:pt idx="8282">
                  <c:v>57.513888888888886</c:v>
                </c:pt>
                <c:pt idx="8283">
                  <c:v>57.520833333333336</c:v>
                </c:pt>
                <c:pt idx="8284">
                  <c:v>57.527777777777779</c:v>
                </c:pt>
                <c:pt idx="8285">
                  <c:v>57.534722222222221</c:v>
                </c:pt>
                <c:pt idx="8286">
                  <c:v>57.541666666666664</c:v>
                </c:pt>
                <c:pt idx="8287">
                  <c:v>57.548611111111114</c:v>
                </c:pt>
                <c:pt idx="8288">
                  <c:v>57.55555555555555</c:v>
                </c:pt>
                <c:pt idx="8289">
                  <c:v>57.5625</c:v>
                </c:pt>
                <c:pt idx="8290">
                  <c:v>57.56944444444445</c:v>
                </c:pt>
                <c:pt idx="8291">
                  <c:v>57.576388888888886</c:v>
                </c:pt>
                <c:pt idx="8292">
                  <c:v>57.583333333333336</c:v>
                </c:pt>
                <c:pt idx="8293">
                  <c:v>57.590277777777779</c:v>
                </c:pt>
                <c:pt idx="8294">
                  <c:v>57.597222222222221</c:v>
                </c:pt>
                <c:pt idx="8295">
                  <c:v>57.604166666666664</c:v>
                </c:pt>
                <c:pt idx="8296">
                  <c:v>57.611111111111114</c:v>
                </c:pt>
                <c:pt idx="8297">
                  <c:v>57.61805555555555</c:v>
                </c:pt>
                <c:pt idx="8298">
                  <c:v>57.625</c:v>
                </c:pt>
                <c:pt idx="8299">
                  <c:v>57.63194444444445</c:v>
                </c:pt>
                <c:pt idx="8300">
                  <c:v>57.638888888888886</c:v>
                </c:pt>
                <c:pt idx="8301">
                  <c:v>57.645833333333336</c:v>
                </c:pt>
                <c:pt idx="8302">
                  <c:v>57.652777777777779</c:v>
                </c:pt>
                <c:pt idx="8303">
                  <c:v>57.659722222222221</c:v>
                </c:pt>
                <c:pt idx="8304">
                  <c:v>57.666666666666664</c:v>
                </c:pt>
                <c:pt idx="8305">
                  <c:v>57.673611111111114</c:v>
                </c:pt>
                <c:pt idx="8306">
                  <c:v>57.68055555555555</c:v>
                </c:pt>
                <c:pt idx="8307">
                  <c:v>57.6875</c:v>
                </c:pt>
                <c:pt idx="8308">
                  <c:v>57.69444444444445</c:v>
                </c:pt>
                <c:pt idx="8309">
                  <c:v>57.701388888888886</c:v>
                </c:pt>
                <c:pt idx="8310">
                  <c:v>57.708333333333336</c:v>
                </c:pt>
                <c:pt idx="8311">
                  <c:v>57.715277777777779</c:v>
                </c:pt>
                <c:pt idx="8312">
                  <c:v>57.722222222222221</c:v>
                </c:pt>
                <c:pt idx="8313">
                  <c:v>57.729166666666664</c:v>
                </c:pt>
                <c:pt idx="8314">
                  <c:v>57.736111111111114</c:v>
                </c:pt>
                <c:pt idx="8315">
                  <c:v>57.74305555555555</c:v>
                </c:pt>
                <c:pt idx="8316">
                  <c:v>57.75</c:v>
                </c:pt>
                <c:pt idx="8317">
                  <c:v>57.75694444444445</c:v>
                </c:pt>
                <c:pt idx="8318">
                  <c:v>57.763888888888886</c:v>
                </c:pt>
                <c:pt idx="8319">
                  <c:v>57.770833333333336</c:v>
                </c:pt>
                <c:pt idx="8320">
                  <c:v>57.777777777777779</c:v>
                </c:pt>
                <c:pt idx="8321">
                  <c:v>57.784722222222221</c:v>
                </c:pt>
                <c:pt idx="8322">
                  <c:v>57.791666666666664</c:v>
                </c:pt>
                <c:pt idx="8323">
                  <c:v>57.798611111111114</c:v>
                </c:pt>
                <c:pt idx="8324">
                  <c:v>57.80555555555555</c:v>
                </c:pt>
                <c:pt idx="8325">
                  <c:v>57.8125</c:v>
                </c:pt>
                <c:pt idx="8326">
                  <c:v>57.81944444444445</c:v>
                </c:pt>
                <c:pt idx="8327">
                  <c:v>57.826388888888886</c:v>
                </c:pt>
                <c:pt idx="8328">
                  <c:v>57.833333333333336</c:v>
                </c:pt>
                <c:pt idx="8329">
                  <c:v>57.840277777777779</c:v>
                </c:pt>
                <c:pt idx="8330">
                  <c:v>57.847222222222221</c:v>
                </c:pt>
                <c:pt idx="8331">
                  <c:v>57.854166666666664</c:v>
                </c:pt>
                <c:pt idx="8332">
                  <c:v>57.861111111111114</c:v>
                </c:pt>
                <c:pt idx="8333">
                  <c:v>57.86805555555555</c:v>
                </c:pt>
                <c:pt idx="8334">
                  <c:v>57.875</c:v>
                </c:pt>
                <c:pt idx="8335">
                  <c:v>57.88194444444445</c:v>
                </c:pt>
                <c:pt idx="8336">
                  <c:v>57.888888888888886</c:v>
                </c:pt>
                <c:pt idx="8337">
                  <c:v>57.895833333333336</c:v>
                </c:pt>
                <c:pt idx="8338">
                  <c:v>57.902777777777779</c:v>
                </c:pt>
                <c:pt idx="8339">
                  <c:v>57.909722222222221</c:v>
                </c:pt>
                <c:pt idx="8340">
                  <c:v>57.916666666666664</c:v>
                </c:pt>
                <c:pt idx="8341">
                  <c:v>57.923611111111114</c:v>
                </c:pt>
                <c:pt idx="8342">
                  <c:v>57.93055555555555</c:v>
                </c:pt>
                <c:pt idx="8343">
                  <c:v>57.9375</c:v>
                </c:pt>
                <c:pt idx="8344">
                  <c:v>57.94444444444445</c:v>
                </c:pt>
                <c:pt idx="8345">
                  <c:v>57.951388888888886</c:v>
                </c:pt>
                <c:pt idx="8346">
                  <c:v>57.958333333333336</c:v>
                </c:pt>
                <c:pt idx="8347">
                  <c:v>57.965277777777779</c:v>
                </c:pt>
                <c:pt idx="8348">
                  <c:v>57.972222222222221</c:v>
                </c:pt>
                <c:pt idx="8349">
                  <c:v>57.979166666666664</c:v>
                </c:pt>
                <c:pt idx="8350">
                  <c:v>57.986111111111114</c:v>
                </c:pt>
                <c:pt idx="8351">
                  <c:v>57.99305555555555</c:v>
                </c:pt>
                <c:pt idx="8352">
                  <c:v>58</c:v>
                </c:pt>
                <c:pt idx="8353">
                  <c:v>58.00694444444445</c:v>
                </c:pt>
                <c:pt idx="8354">
                  <c:v>58.013888888888886</c:v>
                </c:pt>
                <c:pt idx="8355">
                  <c:v>58.020833333333336</c:v>
                </c:pt>
                <c:pt idx="8356">
                  <c:v>58.027777777777779</c:v>
                </c:pt>
                <c:pt idx="8357">
                  <c:v>58.034722222222221</c:v>
                </c:pt>
                <c:pt idx="8358">
                  <c:v>58.041666666666664</c:v>
                </c:pt>
                <c:pt idx="8359">
                  <c:v>58.048611111111114</c:v>
                </c:pt>
                <c:pt idx="8360">
                  <c:v>58.05555555555555</c:v>
                </c:pt>
                <c:pt idx="8361">
                  <c:v>58.0625</c:v>
                </c:pt>
                <c:pt idx="8362">
                  <c:v>58.06944444444445</c:v>
                </c:pt>
                <c:pt idx="8363">
                  <c:v>58.076388888888886</c:v>
                </c:pt>
                <c:pt idx="8364">
                  <c:v>58.083333333333336</c:v>
                </c:pt>
                <c:pt idx="8365">
                  <c:v>58.090277777777779</c:v>
                </c:pt>
                <c:pt idx="8366">
                  <c:v>58.097222222222221</c:v>
                </c:pt>
                <c:pt idx="8367">
                  <c:v>58.104166666666664</c:v>
                </c:pt>
                <c:pt idx="8368">
                  <c:v>58.111111111111114</c:v>
                </c:pt>
                <c:pt idx="8369">
                  <c:v>58.11805555555555</c:v>
                </c:pt>
                <c:pt idx="8370">
                  <c:v>58.125</c:v>
                </c:pt>
                <c:pt idx="8371">
                  <c:v>58.13194444444445</c:v>
                </c:pt>
                <c:pt idx="8372">
                  <c:v>58.138888888888886</c:v>
                </c:pt>
                <c:pt idx="8373">
                  <c:v>58.145833333333336</c:v>
                </c:pt>
                <c:pt idx="8374">
                  <c:v>58.152777777777779</c:v>
                </c:pt>
                <c:pt idx="8375">
                  <c:v>58.159722222222221</c:v>
                </c:pt>
                <c:pt idx="8376">
                  <c:v>58.166666666666664</c:v>
                </c:pt>
                <c:pt idx="8377">
                  <c:v>58.173611111111114</c:v>
                </c:pt>
                <c:pt idx="8378">
                  <c:v>58.18055555555555</c:v>
                </c:pt>
                <c:pt idx="8379">
                  <c:v>58.1875</c:v>
                </c:pt>
                <c:pt idx="8380">
                  <c:v>58.19444444444445</c:v>
                </c:pt>
                <c:pt idx="8381">
                  <c:v>58.201388888888886</c:v>
                </c:pt>
                <c:pt idx="8382">
                  <c:v>58.208333333333336</c:v>
                </c:pt>
                <c:pt idx="8383">
                  <c:v>58.215277777777779</c:v>
                </c:pt>
                <c:pt idx="8384">
                  <c:v>58.222222222222221</c:v>
                </c:pt>
                <c:pt idx="8385">
                  <c:v>58.229166666666664</c:v>
                </c:pt>
                <c:pt idx="8386">
                  <c:v>58.236111111111114</c:v>
                </c:pt>
                <c:pt idx="8387">
                  <c:v>58.24305555555555</c:v>
                </c:pt>
                <c:pt idx="8388">
                  <c:v>58.25</c:v>
                </c:pt>
                <c:pt idx="8389">
                  <c:v>58.25694444444445</c:v>
                </c:pt>
                <c:pt idx="8390">
                  <c:v>58.263888888888886</c:v>
                </c:pt>
                <c:pt idx="8391">
                  <c:v>58.270833333333336</c:v>
                </c:pt>
                <c:pt idx="8392">
                  <c:v>58.277777777777779</c:v>
                </c:pt>
                <c:pt idx="8393">
                  <c:v>58.284722222222221</c:v>
                </c:pt>
                <c:pt idx="8394">
                  <c:v>58.291666666666664</c:v>
                </c:pt>
                <c:pt idx="8395">
                  <c:v>58.298611111111114</c:v>
                </c:pt>
                <c:pt idx="8396">
                  <c:v>58.30555555555555</c:v>
                </c:pt>
                <c:pt idx="8397">
                  <c:v>58.3125</c:v>
                </c:pt>
                <c:pt idx="8398">
                  <c:v>58.31944444444445</c:v>
                </c:pt>
                <c:pt idx="8399">
                  <c:v>58.326388888888886</c:v>
                </c:pt>
                <c:pt idx="8400">
                  <c:v>58.333333333333336</c:v>
                </c:pt>
                <c:pt idx="8401">
                  <c:v>58.340277777777779</c:v>
                </c:pt>
                <c:pt idx="8402">
                  <c:v>58.347222222222221</c:v>
                </c:pt>
                <c:pt idx="8403">
                  <c:v>58.354166666666664</c:v>
                </c:pt>
                <c:pt idx="8404">
                  <c:v>58.361111111111114</c:v>
                </c:pt>
                <c:pt idx="8405">
                  <c:v>58.36805555555555</c:v>
                </c:pt>
                <c:pt idx="8406">
                  <c:v>58.375</c:v>
                </c:pt>
                <c:pt idx="8407">
                  <c:v>58.38194444444445</c:v>
                </c:pt>
                <c:pt idx="8408">
                  <c:v>58.388888888888886</c:v>
                </c:pt>
                <c:pt idx="8409">
                  <c:v>58.395833333333336</c:v>
                </c:pt>
                <c:pt idx="8410">
                  <c:v>58.402777777777779</c:v>
                </c:pt>
                <c:pt idx="8411">
                  <c:v>58.409722222222221</c:v>
                </c:pt>
                <c:pt idx="8412">
                  <c:v>58.416666666666664</c:v>
                </c:pt>
                <c:pt idx="8413">
                  <c:v>58.423611111111114</c:v>
                </c:pt>
                <c:pt idx="8414">
                  <c:v>58.43055555555555</c:v>
                </c:pt>
                <c:pt idx="8415">
                  <c:v>58.4375</c:v>
                </c:pt>
                <c:pt idx="8416">
                  <c:v>58.44444444444445</c:v>
                </c:pt>
                <c:pt idx="8417">
                  <c:v>58.451388888888886</c:v>
                </c:pt>
                <c:pt idx="8418">
                  <c:v>58.458333333333336</c:v>
                </c:pt>
                <c:pt idx="8419">
                  <c:v>58.465277777777779</c:v>
                </c:pt>
                <c:pt idx="8420">
                  <c:v>58.472222222222221</c:v>
                </c:pt>
                <c:pt idx="8421">
                  <c:v>58.479166666666664</c:v>
                </c:pt>
                <c:pt idx="8422">
                  <c:v>58.486111111111114</c:v>
                </c:pt>
                <c:pt idx="8423">
                  <c:v>58.49305555555555</c:v>
                </c:pt>
                <c:pt idx="8424">
                  <c:v>58.5</c:v>
                </c:pt>
                <c:pt idx="8425">
                  <c:v>58.50694444444445</c:v>
                </c:pt>
                <c:pt idx="8426">
                  <c:v>58.513888888888886</c:v>
                </c:pt>
                <c:pt idx="8427">
                  <c:v>58.520833333333336</c:v>
                </c:pt>
                <c:pt idx="8428">
                  <c:v>58.527777777777779</c:v>
                </c:pt>
                <c:pt idx="8429">
                  <c:v>58.534722222222221</c:v>
                </c:pt>
                <c:pt idx="8430">
                  <c:v>58.541666666666664</c:v>
                </c:pt>
                <c:pt idx="8431">
                  <c:v>58.548611111111114</c:v>
                </c:pt>
                <c:pt idx="8432">
                  <c:v>58.55555555555555</c:v>
                </c:pt>
                <c:pt idx="8433">
                  <c:v>58.5625</c:v>
                </c:pt>
                <c:pt idx="8434">
                  <c:v>58.56944444444445</c:v>
                </c:pt>
                <c:pt idx="8435">
                  <c:v>58.576388888888886</c:v>
                </c:pt>
                <c:pt idx="8436">
                  <c:v>58.583333333333336</c:v>
                </c:pt>
                <c:pt idx="8437">
                  <c:v>58.590277777777779</c:v>
                </c:pt>
                <c:pt idx="8438">
                  <c:v>58.597222222222221</c:v>
                </c:pt>
                <c:pt idx="8439">
                  <c:v>58.604166666666664</c:v>
                </c:pt>
                <c:pt idx="8440">
                  <c:v>58.611111111111114</c:v>
                </c:pt>
                <c:pt idx="8441">
                  <c:v>58.61805555555555</c:v>
                </c:pt>
                <c:pt idx="8442">
                  <c:v>58.625</c:v>
                </c:pt>
                <c:pt idx="8443">
                  <c:v>58.63194444444445</c:v>
                </c:pt>
                <c:pt idx="8444">
                  <c:v>58.638888888888886</c:v>
                </c:pt>
                <c:pt idx="8445">
                  <c:v>58.645833333333336</c:v>
                </c:pt>
                <c:pt idx="8446">
                  <c:v>58.652777777777779</c:v>
                </c:pt>
                <c:pt idx="8447">
                  <c:v>58.659722222222221</c:v>
                </c:pt>
                <c:pt idx="8448">
                  <c:v>58.666666666666664</c:v>
                </c:pt>
                <c:pt idx="8449">
                  <c:v>58.673611111111114</c:v>
                </c:pt>
                <c:pt idx="8450">
                  <c:v>58.68055555555555</c:v>
                </c:pt>
                <c:pt idx="8451">
                  <c:v>58.6875</c:v>
                </c:pt>
                <c:pt idx="8452">
                  <c:v>58.69444444444445</c:v>
                </c:pt>
                <c:pt idx="8453">
                  <c:v>58.701388888888886</c:v>
                </c:pt>
                <c:pt idx="8454">
                  <c:v>58.708333333333336</c:v>
                </c:pt>
                <c:pt idx="8455">
                  <c:v>58.715277777777779</c:v>
                </c:pt>
                <c:pt idx="8456">
                  <c:v>58.722222222222221</c:v>
                </c:pt>
                <c:pt idx="8457">
                  <c:v>58.729166666666664</c:v>
                </c:pt>
                <c:pt idx="8458">
                  <c:v>58.736111111111114</c:v>
                </c:pt>
                <c:pt idx="8459">
                  <c:v>58.74305555555555</c:v>
                </c:pt>
                <c:pt idx="8460">
                  <c:v>58.75</c:v>
                </c:pt>
                <c:pt idx="8461">
                  <c:v>58.75694444444445</c:v>
                </c:pt>
                <c:pt idx="8462">
                  <c:v>58.763888888888886</c:v>
                </c:pt>
                <c:pt idx="8463">
                  <c:v>58.770833333333336</c:v>
                </c:pt>
                <c:pt idx="8464">
                  <c:v>58.777777777777779</c:v>
                </c:pt>
                <c:pt idx="8465">
                  <c:v>58.784722222222221</c:v>
                </c:pt>
                <c:pt idx="8466">
                  <c:v>58.791666666666664</c:v>
                </c:pt>
                <c:pt idx="8467">
                  <c:v>58.798611111111114</c:v>
                </c:pt>
                <c:pt idx="8468">
                  <c:v>58.80555555555555</c:v>
                </c:pt>
                <c:pt idx="8469">
                  <c:v>58.8125</c:v>
                </c:pt>
                <c:pt idx="8470">
                  <c:v>58.81944444444445</c:v>
                </c:pt>
                <c:pt idx="8471">
                  <c:v>58.826388888888886</c:v>
                </c:pt>
                <c:pt idx="8472">
                  <c:v>58.833333333333336</c:v>
                </c:pt>
                <c:pt idx="8473">
                  <c:v>58.840277777777779</c:v>
                </c:pt>
                <c:pt idx="8474">
                  <c:v>58.847222222222221</c:v>
                </c:pt>
                <c:pt idx="8475">
                  <c:v>58.854166666666664</c:v>
                </c:pt>
                <c:pt idx="8476">
                  <c:v>58.861111111111114</c:v>
                </c:pt>
                <c:pt idx="8477">
                  <c:v>58.86805555555555</c:v>
                </c:pt>
                <c:pt idx="8478">
                  <c:v>58.875</c:v>
                </c:pt>
                <c:pt idx="8479">
                  <c:v>58.88194444444445</c:v>
                </c:pt>
                <c:pt idx="8480">
                  <c:v>58.888888888888886</c:v>
                </c:pt>
                <c:pt idx="8481">
                  <c:v>58.895833333333336</c:v>
                </c:pt>
                <c:pt idx="8482">
                  <c:v>58.902777777777779</c:v>
                </c:pt>
                <c:pt idx="8483">
                  <c:v>58.909722222222221</c:v>
                </c:pt>
                <c:pt idx="8484">
                  <c:v>58.916666666666664</c:v>
                </c:pt>
                <c:pt idx="8485">
                  <c:v>58.923611111111114</c:v>
                </c:pt>
                <c:pt idx="8486">
                  <c:v>58.93055555555555</c:v>
                </c:pt>
                <c:pt idx="8487">
                  <c:v>58.9375</c:v>
                </c:pt>
                <c:pt idx="8488">
                  <c:v>58.94444444444445</c:v>
                </c:pt>
                <c:pt idx="8489">
                  <c:v>58.951388888888886</c:v>
                </c:pt>
                <c:pt idx="8490">
                  <c:v>58.958333333333336</c:v>
                </c:pt>
                <c:pt idx="8491">
                  <c:v>58.965277777777779</c:v>
                </c:pt>
                <c:pt idx="8492">
                  <c:v>58.972222222222221</c:v>
                </c:pt>
                <c:pt idx="8493">
                  <c:v>58.979166666666664</c:v>
                </c:pt>
                <c:pt idx="8494">
                  <c:v>58.986111111111114</c:v>
                </c:pt>
                <c:pt idx="8495">
                  <c:v>58.99305555555555</c:v>
                </c:pt>
                <c:pt idx="8496">
                  <c:v>59</c:v>
                </c:pt>
                <c:pt idx="8497">
                  <c:v>59.00694444444445</c:v>
                </c:pt>
                <c:pt idx="8498">
                  <c:v>59.013888888888886</c:v>
                </c:pt>
                <c:pt idx="8499">
                  <c:v>59.020833333333336</c:v>
                </c:pt>
                <c:pt idx="8500">
                  <c:v>59.027777777777779</c:v>
                </c:pt>
                <c:pt idx="8501">
                  <c:v>59.034722222222221</c:v>
                </c:pt>
                <c:pt idx="8502">
                  <c:v>59.041666666666664</c:v>
                </c:pt>
                <c:pt idx="8503">
                  <c:v>59.048611111111114</c:v>
                </c:pt>
                <c:pt idx="8504">
                  <c:v>59.05555555555555</c:v>
                </c:pt>
                <c:pt idx="8505">
                  <c:v>59.0625</c:v>
                </c:pt>
                <c:pt idx="8506">
                  <c:v>59.06944444444445</c:v>
                </c:pt>
                <c:pt idx="8507">
                  <c:v>59.076388888888886</c:v>
                </c:pt>
                <c:pt idx="8508">
                  <c:v>59.083333333333336</c:v>
                </c:pt>
                <c:pt idx="8509">
                  <c:v>59.090277777777779</c:v>
                </c:pt>
                <c:pt idx="8510">
                  <c:v>59.097222222222221</c:v>
                </c:pt>
                <c:pt idx="8511">
                  <c:v>59.104166666666664</c:v>
                </c:pt>
                <c:pt idx="8512">
                  <c:v>59.111111111111114</c:v>
                </c:pt>
                <c:pt idx="8513">
                  <c:v>59.11805555555555</c:v>
                </c:pt>
                <c:pt idx="8514">
                  <c:v>59.125</c:v>
                </c:pt>
                <c:pt idx="8515">
                  <c:v>59.13194444444445</c:v>
                </c:pt>
                <c:pt idx="8516">
                  <c:v>59.138888888888886</c:v>
                </c:pt>
                <c:pt idx="8517">
                  <c:v>59.145833333333336</c:v>
                </c:pt>
                <c:pt idx="8518">
                  <c:v>59.152777777777779</c:v>
                </c:pt>
                <c:pt idx="8519">
                  <c:v>59.159722222222221</c:v>
                </c:pt>
                <c:pt idx="8520">
                  <c:v>59.166666666666664</c:v>
                </c:pt>
                <c:pt idx="8521">
                  <c:v>59.173611111111114</c:v>
                </c:pt>
                <c:pt idx="8522">
                  <c:v>59.18055555555555</c:v>
                </c:pt>
                <c:pt idx="8523">
                  <c:v>59.1875</c:v>
                </c:pt>
                <c:pt idx="8524">
                  <c:v>59.19444444444445</c:v>
                </c:pt>
                <c:pt idx="8525">
                  <c:v>59.201388888888886</c:v>
                </c:pt>
                <c:pt idx="8526">
                  <c:v>59.208333333333336</c:v>
                </c:pt>
                <c:pt idx="8527">
                  <c:v>59.215277777777779</c:v>
                </c:pt>
                <c:pt idx="8528">
                  <c:v>59.222222222222221</c:v>
                </c:pt>
                <c:pt idx="8529">
                  <c:v>59.229166666666664</c:v>
                </c:pt>
                <c:pt idx="8530">
                  <c:v>59.236111111111114</c:v>
                </c:pt>
                <c:pt idx="8531">
                  <c:v>59.24305555555555</c:v>
                </c:pt>
                <c:pt idx="8532">
                  <c:v>59.25</c:v>
                </c:pt>
                <c:pt idx="8533">
                  <c:v>59.25694444444445</c:v>
                </c:pt>
                <c:pt idx="8534">
                  <c:v>59.263888888888886</c:v>
                </c:pt>
                <c:pt idx="8535">
                  <c:v>59.270833333333336</c:v>
                </c:pt>
                <c:pt idx="8536">
                  <c:v>59.277777777777779</c:v>
                </c:pt>
                <c:pt idx="8537">
                  <c:v>59.284722222222221</c:v>
                </c:pt>
                <c:pt idx="8538">
                  <c:v>59.291666666666664</c:v>
                </c:pt>
                <c:pt idx="8539">
                  <c:v>59.298611111111114</c:v>
                </c:pt>
                <c:pt idx="8540">
                  <c:v>59.30555555555555</c:v>
                </c:pt>
                <c:pt idx="8541">
                  <c:v>59.3125</c:v>
                </c:pt>
                <c:pt idx="8542">
                  <c:v>59.31944444444445</c:v>
                </c:pt>
                <c:pt idx="8543">
                  <c:v>59.326388888888886</c:v>
                </c:pt>
                <c:pt idx="8544">
                  <c:v>59.333333333333336</c:v>
                </c:pt>
                <c:pt idx="8545">
                  <c:v>59.340277777777779</c:v>
                </c:pt>
                <c:pt idx="8546">
                  <c:v>59.347222222222221</c:v>
                </c:pt>
                <c:pt idx="8547">
                  <c:v>59.354166666666664</c:v>
                </c:pt>
                <c:pt idx="8548">
                  <c:v>59.361111111111114</c:v>
                </c:pt>
                <c:pt idx="8549">
                  <c:v>59.36805555555555</c:v>
                </c:pt>
                <c:pt idx="8550">
                  <c:v>59.375</c:v>
                </c:pt>
                <c:pt idx="8551">
                  <c:v>59.38194444444445</c:v>
                </c:pt>
                <c:pt idx="8552">
                  <c:v>59.388888888888886</c:v>
                </c:pt>
                <c:pt idx="8553">
                  <c:v>59.395833333333336</c:v>
                </c:pt>
                <c:pt idx="8554">
                  <c:v>59.402777777777779</c:v>
                </c:pt>
                <c:pt idx="8555">
                  <c:v>59.409722222222221</c:v>
                </c:pt>
                <c:pt idx="8556">
                  <c:v>59.416666666666664</c:v>
                </c:pt>
                <c:pt idx="8557">
                  <c:v>59.423611111111114</c:v>
                </c:pt>
                <c:pt idx="8558">
                  <c:v>59.43055555555555</c:v>
                </c:pt>
                <c:pt idx="8559">
                  <c:v>59.4375</c:v>
                </c:pt>
                <c:pt idx="8560">
                  <c:v>59.44444444444445</c:v>
                </c:pt>
                <c:pt idx="8561">
                  <c:v>59.451388888888886</c:v>
                </c:pt>
                <c:pt idx="8562">
                  <c:v>59.458333333333336</c:v>
                </c:pt>
                <c:pt idx="8563">
                  <c:v>59.465277777777779</c:v>
                </c:pt>
                <c:pt idx="8564">
                  <c:v>59.472222222222221</c:v>
                </c:pt>
                <c:pt idx="8565">
                  <c:v>59.479166666666664</c:v>
                </c:pt>
                <c:pt idx="8566">
                  <c:v>59.486111111111114</c:v>
                </c:pt>
                <c:pt idx="8567">
                  <c:v>59.49305555555555</c:v>
                </c:pt>
                <c:pt idx="8568">
                  <c:v>59.5</c:v>
                </c:pt>
                <c:pt idx="8569">
                  <c:v>59.50694444444445</c:v>
                </c:pt>
                <c:pt idx="8570">
                  <c:v>59.513888888888886</c:v>
                </c:pt>
                <c:pt idx="8571">
                  <c:v>59.520833333333336</c:v>
                </c:pt>
                <c:pt idx="8572">
                  <c:v>59.527777777777779</c:v>
                </c:pt>
                <c:pt idx="8573">
                  <c:v>59.534722222222221</c:v>
                </c:pt>
                <c:pt idx="8574">
                  <c:v>59.541666666666664</c:v>
                </c:pt>
                <c:pt idx="8575">
                  <c:v>59.548611111111114</c:v>
                </c:pt>
                <c:pt idx="8576">
                  <c:v>59.55555555555555</c:v>
                </c:pt>
                <c:pt idx="8577">
                  <c:v>59.5625</c:v>
                </c:pt>
                <c:pt idx="8578">
                  <c:v>59.56944444444445</c:v>
                </c:pt>
                <c:pt idx="8579">
                  <c:v>59.576388888888886</c:v>
                </c:pt>
                <c:pt idx="8580">
                  <c:v>59.583333333333336</c:v>
                </c:pt>
                <c:pt idx="8581">
                  <c:v>59.590277777777779</c:v>
                </c:pt>
                <c:pt idx="8582">
                  <c:v>59.597222222222221</c:v>
                </c:pt>
                <c:pt idx="8583">
                  <c:v>59.604166666666664</c:v>
                </c:pt>
                <c:pt idx="8584">
                  <c:v>59.611111111111114</c:v>
                </c:pt>
                <c:pt idx="8585">
                  <c:v>59.61805555555555</c:v>
                </c:pt>
                <c:pt idx="8586">
                  <c:v>59.625</c:v>
                </c:pt>
                <c:pt idx="8587">
                  <c:v>59.63194444444445</c:v>
                </c:pt>
                <c:pt idx="8588">
                  <c:v>59.638888888888886</c:v>
                </c:pt>
                <c:pt idx="8589">
                  <c:v>59.645833333333336</c:v>
                </c:pt>
                <c:pt idx="8590">
                  <c:v>59.652777777777779</c:v>
                </c:pt>
                <c:pt idx="8591">
                  <c:v>59.659722222222221</c:v>
                </c:pt>
                <c:pt idx="8592">
                  <c:v>59.666666666666664</c:v>
                </c:pt>
                <c:pt idx="8593">
                  <c:v>59.673611111111114</c:v>
                </c:pt>
                <c:pt idx="8594">
                  <c:v>59.68055555555555</c:v>
                </c:pt>
                <c:pt idx="8595">
                  <c:v>59.6875</c:v>
                </c:pt>
                <c:pt idx="8596">
                  <c:v>59.69444444444445</c:v>
                </c:pt>
                <c:pt idx="8597">
                  <c:v>59.701388888888886</c:v>
                </c:pt>
                <c:pt idx="8598">
                  <c:v>59.708333333333336</c:v>
                </c:pt>
                <c:pt idx="8599">
                  <c:v>59.715277777777779</c:v>
                </c:pt>
                <c:pt idx="8600">
                  <c:v>59.722222222222221</c:v>
                </c:pt>
                <c:pt idx="8601">
                  <c:v>59.729166666666664</c:v>
                </c:pt>
                <c:pt idx="8602">
                  <c:v>59.736111111111114</c:v>
                </c:pt>
                <c:pt idx="8603">
                  <c:v>59.74305555555555</c:v>
                </c:pt>
                <c:pt idx="8604">
                  <c:v>59.75</c:v>
                </c:pt>
                <c:pt idx="8605">
                  <c:v>59.75694444444445</c:v>
                </c:pt>
                <c:pt idx="8606">
                  <c:v>59.763888888888886</c:v>
                </c:pt>
                <c:pt idx="8607">
                  <c:v>59.770833333333336</c:v>
                </c:pt>
                <c:pt idx="8608">
                  <c:v>59.777777777777779</c:v>
                </c:pt>
                <c:pt idx="8609">
                  <c:v>59.784722222222221</c:v>
                </c:pt>
                <c:pt idx="8610">
                  <c:v>59.791666666666664</c:v>
                </c:pt>
                <c:pt idx="8611">
                  <c:v>59.798611111111114</c:v>
                </c:pt>
                <c:pt idx="8612">
                  <c:v>59.80555555555555</c:v>
                </c:pt>
                <c:pt idx="8613">
                  <c:v>59.8125</c:v>
                </c:pt>
                <c:pt idx="8614">
                  <c:v>59.81944444444445</c:v>
                </c:pt>
                <c:pt idx="8615">
                  <c:v>59.826388888888886</c:v>
                </c:pt>
                <c:pt idx="8616">
                  <c:v>59.833333333333336</c:v>
                </c:pt>
                <c:pt idx="8617">
                  <c:v>59.840277777777779</c:v>
                </c:pt>
                <c:pt idx="8618">
                  <c:v>59.847222222222221</c:v>
                </c:pt>
                <c:pt idx="8619">
                  <c:v>59.854166666666664</c:v>
                </c:pt>
                <c:pt idx="8620">
                  <c:v>59.861111111111114</c:v>
                </c:pt>
                <c:pt idx="8621">
                  <c:v>59.86805555555555</c:v>
                </c:pt>
                <c:pt idx="8622">
                  <c:v>59.875</c:v>
                </c:pt>
                <c:pt idx="8623">
                  <c:v>59.88194444444445</c:v>
                </c:pt>
                <c:pt idx="8624">
                  <c:v>59.888888888888886</c:v>
                </c:pt>
                <c:pt idx="8625">
                  <c:v>59.895833333333336</c:v>
                </c:pt>
                <c:pt idx="8626">
                  <c:v>59.902777777777779</c:v>
                </c:pt>
                <c:pt idx="8627">
                  <c:v>59.909722222222221</c:v>
                </c:pt>
                <c:pt idx="8628">
                  <c:v>59.916666666666664</c:v>
                </c:pt>
                <c:pt idx="8629">
                  <c:v>59.923611111111114</c:v>
                </c:pt>
                <c:pt idx="8630">
                  <c:v>59.93055555555555</c:v>
                </c:pt>
                <c:pt idx="8631">
                  <c:v>59.9375</c:v>
                </c:pt>
                <c:pt idx="8632">
                  <c:v>59.94444444444445</c:v>
                </c:pt>
                <c:pt idx="8633">
                  <c:v>59.951388888888886</c:v>
                </c:pt>
                <c:pt idx="8634">
                  <c:v>59.958333333333336</c:v>
                </c:pt>
                <c:pt idx="8635">
                  <c:v>59.965277777777779</c:v>
                </c:pt>
                <c:pt idx="8636">
                  <c:v>59.972222222222221</c:v>
                </c:pt>
                <c:pt idx="8637">
                  <c:v>59.979166666666664</c:v>
                </c:pt>
                <c:pt idx="8638">
                  <c:v>59.986111111111114</c:v>
                </c:pt>
                <c:pt idx="8639">
                  <c:v>59.99305555555555</c:v>
                </c:pt>
                <c:pt idx="8640">
                  <c:v>60</c:v>
                </c:pt>
                <c:pt idx="8641">
                  <c:v>60.00694444444445</c:v>
                </c:pt>
                <c:pt idx="8642">
                  <c:v>60.013888888888886</c:v>
                </c:pt>
                <c:pt idx="8643">
                  <c:v>60.020833333333336</c:v>
                </c:pt>
                <c:pt idx="8644">
                  <c:v>60.027777777777779</c:v>
                </c:pt>
                <c:pt idx="8645">
                  <c:v>60.034722222222221</c:v>
                </c:pt>
                <c:pt idx="8646">
                  <c:v>60.041666666666664</c:v>
                </c:pt>
                <c:pt idx="8647">
                  <c:v>60.048611111111114</c:v>
                </c:pt>
                <c:pt idx="8648">
                  <c:v>60.05555555555555</c:v>
                </c:pt>
                <c:pt idx="8649">
                  <c:v>60.0625</c:v>
                </c:pt>
                <c:pt idx="8650">
                  <c:v>60.06944444444445</c:v>
                </c:pt>
                <c:pt idx="8651">
                  <c:v>60.076388888888886</c:v>
                </c:pt>
                <c:pt idx="8652">
                  <c:v>60.083333333333336</c:v>
                </c:pt>
                <c:pt idx="8653">
                  <c:v>60.090277777777779</c:v>
                </c:pt>
                <c:pt idx="8654">
                  <c:v>60.097222222222221</c:v>
                </c:pt>
                <c:pt idx="8655">
                  <c:v>60.104166666666664</c:v>
                </c:pt>
                <c:pt idx="8656">
                  <c:v>60.111111111111114</c:v>
                </c:pt>
                <c:pt idx="8657">
                  <c:v>60.11805555555555</c:v>
                </c:pt>
                <c:pt idx="8658">
                  <c:v>60.125</c:v>
                </c:pt>
                <c:pt idx="8659">
                  <c:v>60.13194444444445</c:v>
                </c:pt>
                <c:pt idx="8660">
                  <c:v>60.138888888888886</c:v>
                </c:pt>
                <c:pt idx="8661">
                  <c:v>60.145833333333336</c:v>
                </c:pt>
                <c:pt idx="8662">
                  <c:v>60.152777777777779</c:v>
                </c:pt>
                <c:pt idx="8663">
                  <c:v>60.159722222222221</c:v>
                </c:pt>
                <c:pt idx="8664">
                  <c:v>60.166666666666664</c:v>
                </c:pt>
                <c:pt idx="8665">
                  <c:v>60.173611111111114</c:v>
                </c:pt>
                <c:pt idx="8666">
                  <c:v>60.18055555555555</c:v>
                </c:pt>
                <c:pt idx="8667">
                  <c:v>60.1875</c:v>
                </c:pt>
                <c:pt idx="8668">
                  <c:v>60.19444444444445</c:v>
                </c:pt>
                <c:pt idx="8669">
                  <c:v>60.201388888888886</c:v>
                </c:pt>
                <c:pt idx="8670">
                  <c:v>60.208333333333336</c:v>
                </c:pt>
                <c:pt idx="8671">
                  <c:v>60.215277777777779</c:v>
                </c:pt>
                <c:pt idx="8672">
                  <c:v>60.222222222222221</c:v>
                </c:pt>
                <c:pt idx="8673">
                  <c:v>60.229166666666664</c:v>
                </c:pt>
                <c:pt idx="8674">
                  <c:v>60.236111111111114</c:v>
                </c:pt>
                <c:pt idx="8675">
                  <c:v>60.24305555555555</c:v>
                </c:pt>
                <c:pt idx="8676">
                  <c:v>60.25</c:v>
                </c:pt>
                <c:pt idx="8677">
                  <c:v>60.25694444444445</c:v>
                </c:pt>
                <c:pt idx="8678">
                  <c:v>60.263888888888886</c:v>
                </c:pt>
                <c:pt idx="8679">
                  <c:v>60.270833333333336</c:v>
                </c:pt>
                <c:pt idx="8680">
                  <c:v>60.277777777777779</c:v>
                </c:pt>
                <c:pt idx="8681">
                  <c:v>60.284722222222221</c:v>
                </c:pt>
                <c:pt idx="8682">
                  <c:v>60.291666666666664</c:v>
                </c:pt>
                <c:pt idx="8683">
                  <c:v>60.298611111111114</c:v>
                </c:pt>
                <c:pt idx="8684">
                  <c:v>60.30555555555555</c:v>
                </c:pt>
                <c:pt idx="8685">
                  <c:v>60.3125</c:v>
                </c:pt>
                <c:pt idx="8686">
                  <c:v>60.31944444444445</c:v>
                </c:pt>
                <c:pt idx="8687">
                  <c:v>60.326388888888886</c:v>
                </c:pt>
                <c:pt idx="8688">
                  <c:v>60.333333333333336</c:v>
                </c:pt>
                <c:pt idx="8689">
                  <c:v>60.340277777777779</c:v>
                </c:pt>
                <c:pt idx="8690">
                  <c:v>60.347222222222221</c:v>
                </c:pt>
                <c:pt idx="8691">
                  <c:v>60.354166666666664</c:v>
                </c:pt>
                <c:pt idx="8692">
                  <c:v>60.361111111111114</c:v>
                </c:pt>
                <c:pt idx="8693">
                  <c:v>60.36805555555555</c:v>
                </c:pt>
                <c:pt idx="8694">
                  <c:v>60.375</c:v>
                </c:pt>
                <c:pt idx="8695">
                  <c:v>60.38194444444445</c:v>
                </c:pt>
                <c:pt idx="8696">
                  <c:v>60.388888888888886</c:v>
                </c:pt>
                <c:pt idx="8697">
                  <c:v>60.395833333333336</c:v>
                </c:pt>
                <c:pt idx="8698">
                  <c:v>60.402777777777779</c:v>
                </c:pt>
                <c:pt idx="8699">
                  <c:v>60.409722222222221</c:v>
                </c:pt>
                <c:pt idx="8700">
                  <c:v>60.416666666666664</c:v>
                </c:pt>
                <c:pt idx="8701">
                  <c:v>60.423611111111114</c:v>
                </c:pt>
                <c:pt idx="8702">
                  <c:v>60.43055555555555</c:v>
                </c:pt>
                <c:pt idx="8703">
                  <c:v>60.4375</c:v>
                </c:pt>
                <c:pt idx="8704">
                  <c:v>60.44444444444445</c:v>
                </c:pt>
                <c:pt idx="8705">
                  <c:v>60.451388888888886</c:v>
                </c:pt>
                <c:pt idx="8706">
                  <c:v>60.458333333333336</c:v>
                </c:pt>
                <c:pt idx="8707">
                  <c:v>60.465277777777779</c:v>
                </c:pt>
                <c:pt idx="8708">
                  <c:v>60.472222222222221</c:v>
                </c:pt>
                <c:pt idx="8709">
                  <c:v>60.479166666666664</c:v>
                </c:pt>
                <c:pt idx="8710">
                  <c:v>60.486111111111114</c:v>
                </c:pt>
                <c:pt idx="8711">
                  <c:v>60.49305555555555</c:v>
                </c:pt>
                <c:pt idx="8712">
                  <c:v>60.5</c:v>
                </c:pt>
                <c:pt idx="8713">
                  <c:v>60.50694444444445</c:v>
                </c:pt>
                <c:pt idx="8714">
                  <c:v>60.513888888888886</c:v>
                </c:pt>
                <c:pt idx="8715">
                  <c:v>60.520833333333336</c:v>
                </c:pt>
                <c:pt idx="8716">
                  <c:v>60.527777777777779</c:v>
                </c:pt>
                <c:pt idx="8717">
                  <c:v>60.534722222222221</c:v>
                </c:pt>
                <c:pt idx="8718">
                  <c:v>60.541666666666664</c:v>
                </c:pt>
                <c:pt idx="8719">
                  <c:v>60.548611111111114</c:v>
                </c:pt>
                <c:pt idx="8720">
                  <c:v>60.55555555555555</c:v>
                </c:pt>
                <c:pt idx="8721">
                  <c:v>60.5625</c:v>
                </c:pt>
                <c:pt idx="8722">
                  <c:v>60.56944444444445</c:v>
                </c:pt>
                <c:pt idx="8723">
                  <c:v>60.576388888888886</c:v>
                </c:pt>
                <c:pt idx="8724">
                  <c:v>60.583333333333336</c:v>
                </c:pt>
                <c:pt idx="8725">
                  <c:v>60.590277777777779</c:v>
                </c:pt>
                <c:pt idx="8726">
                  <c:v>60.597222222222221</c:v>
                </c:pt>
                <c:pt idx="8727">
                  <c:v>60.604166666666664</c:v>
                </c:pt>
                <c:pt idx="8728">
                  <c:v>60.611111111111114</c:v>
                </c:pt>
                <c:pt idx="8729">
                  <c:v>60.61805555555555</c:v>
                </c:pt>
                <c:pt idx="8730">
                  <c:v>60.625</c:v>
                </c:pt>
                <c:pt idx="8731">
                  <c:v>60.63194444444445</c:v>
                </c:pt>
                <c:pt idx="8732">
                  <c:v>60.638888888888886</c:v>
                </c:pt>
                <c:pt idx="8733">
                  <c:v>60.645833333333336</c:v>
                </c:pt>
                <c:pt idx="8734">
                  <c:v>60.652777777777779</c:v>
                </c:pt>
                <c:pt idx="8735">
                  <c:v>60.659722222222221</c:v>
                </c:pt>
                <c:pt idx="8736">
                  <c:v>60.666666666666664</c:v>
                </c:pt>
                <c:pt idx="8737">
                  <c:v>60.673611111111114</c:v>
                </c:pt>
                <c:pt idx="8738">
                  <c:v>60.68055555555555</c:v>
                </c:pt>
                <c:pt idx="8739">
                  <c:v>60.6875</c:v>
                </c:pt>
                <c:pt idx="8740">
                  <c:v>60.69444444444445</c:v>
                </c:pt>
                <c:pt idx="8741">
                  <c:v>60.701388888888886</c:v>
                </c:pt>
                <c:pt idx="8742">
                  <c:v>60.708333333333336</c:v>
                </c:pt>
                <c:pt idx="8743">
                  <c:v>60.715277777777779</c:v>
                </c:pt>
                <c:pt idx="8744">
                  <c:v>60.722222222222221</c:v>
                </c:pt>
                <c:pt idx="8745">
                  <c:v>60.729166666666664</c:v>
                </c:pt>
                <c:pt idx="8746">
                  <c:v>60.736111111111114</c:v>
                </c:pt>
                <c:pt idx="8747">
                  <c:v>60.74305555555555</c:v>
                </c:pt>
                <c:pt idx="8748">
                  <c:v>60.75</c:v>
                </c:pt>
                <c:pt idx="8749">
                  <c:v>60.75694444444445</c:v>
                </c:pt>
                <c:pt idx="8750">
                  <c:v>60.763888888888886</c:v>
                </c:pt>
                <c:pt idx="8751">
                  <c:v>60.770833333333336</c:v>
                </c:pt>
                <c:pt idx="8752">
                  <c:v>60.777777777777779</c:v>
                </c:pt>
                <c:pt idx="8753">
                  <c:v>60.784722222222221</c:v>
                </c:pt>
                <c:pt idx="8754">
                  <c:v>60.791666666666664</c:v>
                </c:pt>
                <c:pt idx="8755">
                  <c:v>60.798611111111114</c:v>
                </c:pt>
                <c:pt idx="8756">
                  <c:v>60.80555555555555</c:v>
                </c:pt>
                <c:pt idx="8757">
                  <c:v>60.8125</c:v>
                </c:pt>
                <c:pt idx="8758">
                  <c:v>60.81944444444445</c:v>
                </c:pt>
                <c:pt idx="8759">
                  <c:v>60.826388888888886</c:v>
                </c:pt>
                <c:pt idx="8760">
                  <c:v>60.833333333333336</c:v>
                </c:pt>
                <c:pt idx="8761">
                  <c:v>60.840277777777779</c:v>
                </c:pt>
                <c:pt idx="8762">
                  <c:v>60.847222222222221</c:v>
                </c:pt>
                <c:pt idx="8763">
                  <c:v>60.854166666666664</c:v>
                </c:pt>
                <c:pt idx="8764">
                  <c:v>60.861111111111114</c:v>
                </c:pt>
                <c:pt idx="8765">
                  <c:v>60.86805555555555</c:v>
                </c:pt>
                <c:pt idx="8766">
                  <c:v>60.875</c:v>
                </c:pt>
                <c:pt idx="8767">
                  <c:v>60.88194444444445</c:v>
                </c:pt>
                <c:pt idx="8768">
                  <c:v>60.888888888888886</c:v>
                </c:pt>
                <c:pt idx="8769">
                  <c:v>60.895833333333336</c:v>
                </c:pt>
                <c:pt idx="8770">
                  <c:v>60.902777777777779</c:v>
                </c:pt>
                <c:pt idx="8771">
                  <c:v>60.909722222222221</c:v>
                </c:pt>
                <c:pt idx="8772">
                  <c:v>60.916666666666664</c:v>
                </c:pt>
                <c:pt idx="8773">
                  <c:v>60.923611111111114</c:v>
                </c:pt>
                <c:pt idx="8774">
                  <c:v>60.93055555555555</c:v>
                </c:pt>
                <c:pt idx="8775">
                  <c:v>60.9375</c:v>
                </c:pt>
                <c:pt idx="8776">
                  <c:v>60.94444444444445</c:v>
                </c:pt>
                <c:pt idx="8777">
                  <c:v>60.951388888888886</c:v>
                </c:pt>
                <c:pt idx="8778">
                  <c:v>60.958333333333336</c:v>
                </c:pt>
                <c:pt idx="8779">
                  <c:v>60.965277777777779</c:v>
                </c:pt>
                <c:pt idx="8780">
                  <c:v>60.972222222222221</c:v>
                </c:pt>
                <c:pt idx="8781">
                  <c:v>60.979166666666664</c:v>
                </c:pt>
                <c:pt idx="8782">
                  <c:v>60.986111111111114</c:v>
                </c:pt>
                <c:pt idx="8783">
                  <c:v>60.99305555555555</c:v>
                </c:pt>
                <c:pt idx="8784">
                  <c:v>61</c:v>
                </c:pt>
                <c:pt idx="8785">
                  <c:v>61.00694444444445</c:v>
                </c:pt>
                <c:pt idx="8786">
                  <c:v>61.013888888888886</c:v>
                </c:pt>
                <c:pt idx="8787">
                  <c:v>61.020833333333336</c:v>
                </c:pt>
                <c:pt idx="8788">
                  <c:v>61.027777777777779</c:v>
                </c:pt>
                <c:pt idx="8789">
                  <c:v>61.034722222222221</c:v>
                </c:pt>
                <c:pt idx="8790">
                  <c:v>61.041666666666664</c:v>
                </c:pt>
                <c:pt idx="8791">
                  <c:v>61.048611111111114</c:v>
                </c:pt>
                <c:pt idx="8792">
                  <c:v>61.05555555555555</c:v>
                </c:pt>
                <c:pt idx="8793">
                  <c:v>61.0625</c:v>
                </c:pt>
                <c:pt idx="8794">
                  <c:v>61.06944444444445</c:v>
                </c:pt>
                <c:pt idx="8795">
                  <c:v>61.076388888888886</c:v>
                </c:pt>
                <c:pt idx="8796">
                  <c:v>61.083333333333336</c:v>
                </c:pt>
                <c:pt idx="8797">
                  <c:v>61.090277777777779</c:v>
                </c:pt>
                <c:pt idx="8798">
                  <c:v>61.097222222222221</c:v>
                </c:pt>
                <c:pt idx="8799">
                  <c:v>61.104166666666664</c:v>
                </c:pt>
                <c:pt idx="8800">
                  <c:v>61.111111111111114</c:v>
                </c:pt>
                <c:pt idx="8801">
                  <c:v>61.11805555555555</c:v>
                </c:pt>
                <c:pt idx="8802">
                  <c:v>61.125</c:v>
                </c:pt>
                <c:pt idx="8803">
                  <c:v>61.13194444444445</c:v>
                </c:pt>
                <c:pt idx="8804">
                  <c:v>61.138888888888886</c:v>
                </c:pt>
                <c:pt idx="8805">
                  <c:v>61.145833333333336</c:v>
                </c:pt>
                <c:pt idx="8806">
                  <c:v>61.152777777777779</c:v>
                </c:pt>
                <c:pt idx="8807">
                  <c:v>61.159722222222221</c:v>
                </c:pt>
                <c:pt idx="8808">
                  <c:v>61.166666666666664</c:v>
                </c:pt>
                <c:pt idx="8809">
                  <c:v>61.173611111111114</c:v>
                </c:pt>
                <c:pt idx="8810">
                  <c:v>61.18055555555555</c:v>
                </c:pt>
                <c:pt idx="8811">
                  <c:v>61.1875</c:v>
                </c:pt>
                <c:pt idx="8812">
                  <c:v>61.19444444444445</c:v>
                </c:pt>
                <c:pt idx="8813">
                  <c:v>61.201388888888886</c:v>
                </c:pt>
                <c:pt idx="8814">
                  <c:v>61.208333333333336</c:v>
                </c:pt>
                <c:pt idx="8815">
                  <c:v>61.215277777777779</c:v>
                </c:pt>
                <c:pt idx="8816">
                  <c:v>61.222222222222221</c:v>
                </c:pt>
                <c:pt idx="8817">
                  <c:v>61.229166666666664</c:v>
                </c:pt>
                <c:pt idx="8818">
                  <c:v>61.236111111111114</c:v>
                </c:pt>
                <c:pt idx="8819">
                  <c:v>61.24305555555555</c:v>
                </c:pt>
                <c:pt idx="8820">
                  <c:v>61.25</c:v>
                </c:pt>
                <c:pt idx="8821">
                  <c:v>61.25694444444445</c:v>
                </c:pt>
                <c:pt idx="8822">
                  <c:v>61.263888888888886</c:v>
                </c:pt>
                <c:pt idx="8823">
                  <c:v>61.270833333333336</c:v>
                </c:pt>
                <c:pt idx="8824">
                  <c:v>61.277777777777779</c:v>
                </c:pt>
                <c:pt idx="8825">
                  <c:v>61.284722222222221</c:v>
                </c:pt>
                <c:pt idx="8826">
                  <c:v>61.291666666666664</c:v>
                </c:pt>
                <c:pt idx="8827">
                  <c:v>61.298611111111114</c:v>
                </c:pt>
                <c:pt idx="8828">
                  <c:v>61.30555555555555</c:v>
                </c:pt>
                <c:pt idx="8829">
                  <c:v>61.3125</c:v>
                </c:pt>
                <c:pt idx="8830">
                  <c:v>61.31944444444445</c:v>
                </c:pt>
                <c:pt idx="8831">
                  <c:v>61.326388888888886</c:v>
                </c:pt>
                <c:pt idx="8832">
                  <c:v>61.333333333333336</c:v>
                </c:pt>
                <c:pt idx="8833">
                  <c:v>61.340277777777779</c:v>
                </c:pt>
                <c:pt idx="8834">
                  <c:v>61.347222222222221</c:v>
                </c:pt>
                <c:pt idx="8835">
                  <c:v>61.354166666666664</c:v>
                </c:pt>
                <c:pt idx="8836">
                  <c:v>61.361111111111114</c:v>
                </c:pt>
                <c:pt idx="8837">
                  <c:v>61.36805555555555</c:v>
                </c:pt>
                <c:pt idx="8838">
                  <c:v>61.375</c:v>
                </c:pt>
                <c:pt idx="8839">
                  <c:v>61.38194444444445</c:v>
                </c:pt>
                <c:pt idx="8840">
                  <c:v>61.388888888888886</c:v>
                </c:pt>
                <c:pt idx="8841">
                  <c:v>61.395833333333336</c:v>
                </c:pt>
                <c:pt idx="8842">
                  <c:v>61.402777777777779</c:v>
                </c:pt>
                <c:pt idx="8843">
                  <c:v>61.409722222222221</c:v>
                </c:pt>
                <c:pt idx="8844">
                  <c:v>61.416666666666664</c:v>
                </c:pt>
                <c:pt idx="8845">
                  <c:v>61.423611111111114</c:v>
                </c:pt>
                <c:pt idx="8846">
                  <c:v>61.43055555555555</c:v>
                </c:pt>
                <c:pt idx="8847">
                  <c:v>61.4375</c:v>
                </c:pt>
                <c:pt idx="8848">
                  <c:v>61.44444444444445</c:v>
                </c:pt>
                <c:pt idx="8849">
                  <c:v>61.451388888888886</c:v>
                </c:pt>
                <c:pt idx="8850">
                  <c:v>61.458333333333336</c:v>
                </c:pt>
                <c:pt idx="8851">
                  <c:v>61.465277777777779</c:v>
                </c:pt>
                <c:pt idx="8852">
                  <c:v>61.472222222222221</c:v>
                </c:pt>
                <c:pt idx="8853">
                  <c:v>61.479166666666664</c:v>
                </c:pt>
                <c:pt idx="8854">
                  <c:v>61.486111111111114</c:v>
                </c:pt>
                <c:pt idx="8855">
                  <c:v>61.49305555555555</c:v>
                </c:pt>
                <c:pt idx="8856">
                  <c:v>61.5</c:v>
                </c:pt>
                <c:pt idx="8857">
                  <c:v>61.50694444444445</c:v>
                </c:pt>
                <c:pt idx="8858">
                  <c:v>61.513888888888886</c:v>
                </c:pt>
                <c:pt idx="8859">
                  <c:v>61.520833333333336</c:v>
                </c:pt>
                <c:pt idx="8860">
                  <c:v>61.527777777777779</c:v>
                </c:pt>
                <c:pt idx="8861">
                  <c:v>61.534722222222221</c:v>
                </c:pt>
                <c:pt idx="8862">
                  <c:v>61.541666666666664</c:v>
                </c:pt>
                <c:pt idx="8863">
                  <c:v>61.548611111111114</c:v>
                </c:pt>
                <c:pt idx="8864">
                  <c:v>61.55555555555555</c:v>
                </c:pt>
                <c:pt idx="8865">
                  <c:v>61.5625</c:v>
                </c:pt>
                <c:pt idx="8866">
                  <c:v>61.56944444444445</c:v>
                </c:pt>
                <c:pt idx="8867">
                  <c:v>61.576388888888886</c:v>
                </c:pt>
                <c:pt idx="8868">
                  <c:v>61.583333333333336</c:v>
                </c:pt>
                <c:pt idx="8869">
                  <c:v>61.590277777777779</c:v>
                </c:pt>
                <c:pt idx="8870">
                  <c:v>61.597222222222221</c:v>
                </c:pt>
                <c:pt idx="8871">
                  <c:v>61.604166666666664</c:v>
                </c:pt>
                <c:pt idx="8872">
                  <c:v>61.611111111111114</c:v>
                </c:pt>
                <c:pt idx="8873">
                  <c:v>61.61805555555555</c:v>
                </c:pt>
                <c:pt idx="8874">
                  <c:v>61.625</c:v>
                </c:pt>
                <c:pt idx="8875">
                  <c:v>61.63194444444445</c:v>
                </c:pt>
                <c:pt idx="8876">
                  <c:v>61.638888888888886</c:v>
                </c:pt>
                <c:pt idx="8877">
                  <c:v>61.645833333333336</c:v>
                </c:pt>
                <c:pt idx="8878">
                  <c:v>61.652777777777779</c:v>
                </c:pt>
                <c:pt idx="8879">
                  <c:v>61.659722222222221</c:v>
                </c:pt>
                <c:pt idx="8880">
                  <c:v>61.666666666666664</c:v>
                </c:pt>
                <c:pt idx="8881">
                  <c:v>61.673611111111114</c:v>
                </c:pt>
                <c:pt idx="8882">
                  <c:v>61.68055555555555</c:v>
                </c:pt>
                <c:pt idx="8883">
                  <c:v>61.6875</c:v>
                </c:pt>
                <c:pt idx="8884">
                  <c:v>61.69444444444445</c:v>
                </c:pt>
                <c:pt idx="8885">
                  <c:v>61.701388888888886</c:v>
                </c:pt>
                <c:pt idx="8886">
                  <c:v>61.708333333333336</c:v>
                </c:pt>
                <c:pt idx="8887">
                  <c:v>61.715277777777779</c:v>
                </c:pt>
                <c:pt idx="8888">
                  <c:v>61.722222222222221</c:v>
                </c:pt>
                <c:pt idx="8889">
                  <c:v>61.729166666666664</c:v>
                </c:pt>
                <c:pt idx="8890">
                  <c:v>61.736111111111114</c:v>
                </c:pt>
                <c:pt idx="8891">
                  <c:v>61.74305555555555</c:v>
                </c:pt>
                <c:pt idx="8892">
                  <c:v>61.75</c:v>
                </c:pt>
                <c:pt idx="8893">
                  <c:v>61.75694444444445</c:v>
                </c:pt>
                <c:pt idx="8894">
                  <c:v>61.763888888888886</c:v>
                </c:pt>
                <c:pt idx="8895">
                  <c:v>61.770833333333336</c:v>
                </c:pt>
                <c:pt idx="8896">
                  <c:v>61.777777777777779</c:v>
                </c:pt>
                <c:pt idx="8897">
                  <c:v>61.784722222222221</c:v>
                </c:pt>
                <c:pt idx="8898">
                  <c:v>61.791666666666664</c:v>
                </c:pt>
                <c:pt idx="8899">
                  <c:v>61.798611111111114</c:v>
                </c:pt>
                <c:pt idx="8900">
                  <c:v>61.80555555555555</c:v>
                </c:pt>
                <c:pt idx="8901">
                  <c:v>61.8125</c:v>
                </c:pt>
                <c:pt idx="8902">
                  <c:v>61.81944444444445</c:v>
                </c:pt>
                <c:pt idx="8903">
                  <c:v>61.826388888888886</c:v>
                </c:pt>
                <c:pt idx="8904">
                  <c:v>61.833333333333336</c:v>
                </c:pt>
                <c:pt idx="8905">
                  <c:v>61.840277777777779</c:v>
                </c:pt>
                <c:pt idx="8906">
                  <c:v>61.847222222222221</c:v>
                </c:pt>
                <c:pt idx="8907">
                  <c:v>61.854166666666664</c:v>
                </c:pt>
                <c:pt idx="8908">
                  <c:v>61.861111111111114</c:v>
                </c:pt>
                <c:pt idx="8909">
                  <c:v>61.86805555555555</c:v>
                </c:pt>
                <c:pt idx="8910">
                  <c:v>61.875</c:v>
                </c:pt>
                <c:pt idx="8911">
                  <c:v>61.88194444444445</c:v>
                </c:pt>
                <c:pt idx="8912">
                  <c:v>61.888888888888886</c:v>
                </c:pt>
                <c:pt idx="8913">
                  <c:v>61.895833333333336</c:v>
                </c:pt>
                <c:pt idx="8914">
                  <c:v>61.902777777777779</c:v>
                </c:pt>
                <c:pt idx="8915">
                  <c:v>61.909722222222221</c:v>
                </c:pt>
                <c:pt idx="8916">
                  <c:v>61.916666666666664</c:v>
                </c:pt>
                <c:pt idx="8917">
                  <c:v>61.923611111111114</c:v>
                </c:pt>
                <c:pt idx="8918">
                  <c:v>61.93055555555555</c:v>
                </c:pt>
                <c:pt idx="8919">
                  <c:v>61.9375</c:v>
                </c:pt>
                <c:pt idx="8920">
                  <c:v>61.94444444444445</c:v>
                </c:pt>
                <c:pt idx="8921">
                  <c:v>61.951388888888886</c:v>
                </c:pt>
                <c:pt idx="8922">
                  <c:v>61.958333333333336</c:v>
                </c:pt>
                <c:pt idx="8923">
                  <c:v>61.965277777777779</c:v>
                </c:pt>
                <c:pt idx="8924">
                  <c:v>61.972222222222221</c:v>
                </c:pt>
                <c:pt idx="8925">
                  <c:v>61.979166666666664</c:v>
                </c:pt>
                <c:pt idx="8926">
                  <c:v>61.986111111111114</c:v>
                </c:pt>
                <c:pt idx="8927">
                  <c:v>61.99305555555555</c:v>
                </c:pt>
                <c:pt idx="8928">
                  <c:v>62</c:v>
                </c:pt>
                <c:pt idx="8929">
                  <c:v>62.00694444444445</c:v>
                </c:pt>
                <c:pt idx="8930">
                  <c:v>62.013888888888886</c:v>
                </c:pt>
                <c:pt idx="8931">
                  <c:v>62.020833333333336</c:v>
                </c:pt>
                <c:pt idx="8932">
                  <c:v>62.027777777777779</c:v>
                </c:pt>
                <c:pt idx="8933">
                  <c:v>62.034722222222221</c:v>
                </c:pt>
                <c:pt idx="8934">
                  <c:v>62.041666666666664</c:v>
                </c:pt>
                <c:pt idx="8935">
                  <c:v>62.048611111111114</c:v>
                </c:pt>
                <c:pt idx="8936">
                  <c:v>62.05555555555555</c:v>
                </c:pt>
                <c:pt idx="8937">
                  <c:v>62.0625</c:v>
                </c:pt>
                <c:pt idx="8938">
                  <c:v>62.06944444444445</c:v>
                </c:pt>
                <c:pt idx="8939">
                  <c:v>62.076388888888886</c:v>
                </c:pt>
                <c:pt idx="8940">
                  <c:v>62.083333333333336</c:v>
                </c:pt>
                <c:pt idx="8941">
                  <c:v>62.090277777777779</c:v>
                </c:pt>
                <c:pt idx="8942">
                  <c:v>62.097222222222221</c:v>
                </c:pt>
                <c:pt idx="8943">
                  <c:v>62.104166666666664</c:v>
                </c:pt>
                <c:pt idx="8944">
                  <c:v>62.111111111111114</c:v>
                </c:pt>
                <c:pt idx="8945">
                  <c:v>62.11805555555555</c:v>
                </c:pt>
                <c:pt idx="8946">
                  <c:v>62.125</c:v>
                </c:pt>
                <c:pt idx="8947">
                  <c:v>62.13194444444445</c:v>
                </c:pt>
                <c:pt idx="8948">
                  <c:v>62.138888888888886</c:v>
                </c:pt>
                <c:pt idx="8949">
                  <c:v>62.145833333333336</c:v>
                </c:pt>
                <c:pt idx="8950">
                  <c:v>62.152777777777779</c:v>
                </c:pt>
                <c:pt idx="8951">
                  <c:v>62.159722222222221</c:v>
                </c:pt>
                <c:pt idx="8952">
                  <c:v>62.166666666666664</c:v>
                </c:pt>
                <c:pt idx="8953">
                  <c:v>62.173611111111114</c:v>
                </c:pt>
                <c:pt idx="8954">
                  <c:v>62.18055555555555</c:v>
                </c:pt>
                <c:pt idx="8955">
                  <c:v>62.1875</c:v>
                </c:pt>
                <c:pt idx="8956">
                  <c:v>62.19444444444445</c:v>
                </c:pt>
                <c:pt idx="8957">
                  <c:v>62.201388888888886</c:v>
                </c:pt>
                <c:pt idx="8958">
                  <c:v>62.208333333333336</c:v>
                </c:pt>
                <c:pt idx="8959">
                  <c:v>62.215277777777779</c:v>
                </c:pt>
                <c:pt idx="8960">
                  <c:v>62.222222222222221</c:v>
                </c:pt>
                <c:pt idx="8961">
                  <c:v>62.229166666666664</c:v>
                </c:pt>
                <c:pt idx="8962">
                  <c:v>62.236111111111114</c:v>
                </c:pt>
                <c:pt idx="8963">
                  <c:v>62.24305555555555</c:v>
                </c:pt>
                <c:pt idx="8964">
                  <c:v>62.25</c:v>
                </c:pt>
                <c:pt idx="8965">
                  <c:v>62.25694444444445</c:v>
                </c:pt>
                <c:pt idx="8966">
                  <c:v>62.263888888888886</c:v>
                </c:pt>
                <c:pt idx="8967">
                  <c:v>62.270833333333336</c:v>
                </c:pt>
                <c:pt idx="8968">
                  <c:v>62.277777777777779</c:v>
                </c:pt>
                <c:pt idx="8969">
                  <c:v>62.284722222222221</c:v>
                </c:pt>
                <c:pt idx="8970">
                  <c:v>62.291666666666664</c:v>
                </c:pt>
                <c:pt idx="8971">
                  <c:v>62.298611111111114</c:v>
                </c:pt>
                <c:pt idx="8972">
                  <c:v>62.30555555555555</c:v>
                </c:pt>
                <c:pt idx="8973">
                  <c:v>62.3125</c:v>
                </c:pt>
                <c:pt idx="8974">
                  <c:v>62.31944444444445</c:v>
                </c:pt>
                <c:pt idx="8975">
                  <c:v>62.326388888888886</c:v>
                </c:pt>
                <c:pt idx="8976">
                  <c:v>62.333333333333336</c:v>
                </c:pt>
                <c:pt idx="8977">
                  <c:v>62.340277777777779</c:v>
                </c:pt>
                <c:pt idx="8978">
                  <c:v>62.347222222222221</c:v>
                </c:pt>
                <c:pt idx="8979">
                  <c:v>62.354166666666664</c:v>
                </c:pt>
                <c:pt idx="8980">
                  <c:v>62.361111111111114</c:v>
                </c:pt>
                <c:pt idx="8981">
                  <c:v>62.36805555555555</c:v>
                </c:pt>
                <c:pt idx="8982">
                  <c:v>62.375</c:v>
                </c:pt>
                <c:pt idx="8983">
                  <c:v>62.38194444444445</c:v>
                </c:pt>
                <c:pt idx="8984">
                  <c:v>62.388888888888886</c:v>
                </c:pt>
                <c:pt idx="8985">
                  <c:v>62.395833333333336</c:v>
                </c:pt>
                <c:pt idx="8986">
                  <c:v>62.402777777777779</c:v>
                </c:pt>
                <c:pt idx="8987">
                  <c:v>62.409722222222221</c:v>
                </c:pt>
                <c:pt idx="8988">
                  <c:v>62.416666666666664</c:v>
                </c:pt>
                <c:pt idx="8989">
                  <c:v>62.423611111111114</c:v>
                </c:pt>
                <c:pt idx="8990">
                  <c:v>62.43055555555555</c:v>
                </c:pt>
                <c:pt idx="8991">
                  <c:v>62.4375</c:v>
                </c:pt>
                <c:pt idx="8992">
                  <c:v>62.44444444444445</c:v>
                </c:pt>
                <c:pt idx="8993">
                  <c:v>62.451388888888886</c:v>
                </c:pt>
                <c:pt idx="8994">
                  <c:v>62.458333333333336</c:v>
                </c:pt>
                <c:pt idx="8995">
                  <c:v>62.465277777777779</c:v>
                </c:pt>
                <c:pt idx="8996">
                  <c:v>62.472222222222221</c:v>
                </c:pt>
                <c:pt idx="8997">
                  <c:v>62.479166666666664</c:v>
                </c:pt>
                <c:pt idx="8998">
                  <c:v>62.486111111111114</c:v>
                </c:pt>
                <c:pt idx="8999">
                  <c:v>62.49305555555555</c:v>
                </c:pt>
                <c:pt idx="9000">
                  <c:v>62.5</c:v>
                </c:pt>
                <c:pt idx="9001">
                  <c:v>62.50694444444445</c:v>
                </c:pt>
                <c:pt idx="9002">
                  <c:v>62.513888888888886</c:v>
                </c:pt>
                <c:pt idx="9003">
                  <c:v>62.520833333333336</c:v>
                </c:pt>
                <c:pt idx="9004">
                  <c:v>62.527777777777779</c:v>
                </c:pt>
                <c:pt idx="9005">
                  <c:v>62.534722222222221</c:v>
                </c:pt>
                <c:pt idx="9006">
                  <c:v>62.541666666666664</c:v>
                </c:pt>
                <c:pt idx="9007">
                  <c:v>62.548611111111114</c:v>
                </c:pt>
                <c:pt idx="9008">
                  <c:v>62.55555555555555</c:v>
                </c:pt>
                <c:pt idx="9009">
                  <c:v>62.5625</c:v>
                </c:pt>
                <c:pt idx="9010">
                  <c:v>62.56944444444445</c:v>
                </c:pt>
                <c:pt idx="9011">
                  <c:v>62.576388888888886</c:v>
                </c:pt>
                <c:pt idx="9012">
                  <c:v>62.583333333333336</c:v>
                </c:pt>
                <c:pt idx="9013">
                  <c:v>62.590277777777779</c:v>
                </c:pt>
                <c:pt idx="9014">
                  <c:v>62.597222222222221</c:v>
                </c:pt>
                <c:pt idx="9015">
                  <c:v>62.604166666666664</c:v>
                </c:pt>
                <c:pt idx="9016">
                  <c:v>62.611111111111114</c:v>
                </c:pt>
                <c:pt idx="9017">
                  <c:v>62.61805555555555</c:v>
                </c:pt>
                <c:pt idx="9018">
                  <c:v>62.625</c:v>
                </c:pt>
                <c:pt idx="9019">
                  <c:v>62.63194444444445</c:v>
                </c:pt>
                <c:pt idx="9020">
                  <c:v>62.638888888888886</c:v>
                </c:pt>
                <c:pt idx="9021">
                  <c:v>62.645833333333336</c:v>
                </c:pt>
                <c:pt idx="9022">
                  <c:v>62.652777777777779</c:v>
                </c:pt>
                <c:pt idx="9023">
                  <c:v>62.659722222222221</c:v>
                </c:pt>
                <c:pt idx="9024">
                  <c:v>62.666666666666664</c:v>
                </c:pt>
                <c:pt idx="9025">
                  <c:v>62.673611111111114</c:v>
                </c:pt>
                <c:pt idx="9026">
                  <c:v>62.68055555555555</c:v>
                </c:pt>
                <c:pt idx="9027">
                  <c:v>62.6875</c:v>
                </c:pt>
                <c:pt idx="9028">
                  <c:v>62.69444444444445</c:v>
                </c:pt>
                <c:pt idx="9029">
                  <c:v>62.701388888888886</c:v>
                </c:pt>
                <c:pt idx="9030">
                  <c:v>62.708333333333336</c:v>
                </c:pt>
                <c:pt idx="9031">
                  <c:v>62.715277777777779</c:v>
                </c:pt>
                <c:pt idx="9032">
                  <c:v>62.722222222222221</c:v>
                </c:pt>
                <c:pt idx="9033">
                  <c:v>62.729166666666664</c:v>
                </c:pt>
                <c:pt idx="9034">
                  <c:v>62.736111111111114</c:v>
                </c:pt>
                <c:pt idx="9035">
                  <c:v>62.74305555555555</c:v>
                </c:pt>
                <c:pt idx="9036">
                  <c:v>62.75</c:v>
                </c:pt>
                <c:pt idx="9037">
                  <c:v>62.75694444444445</c:v>
                </c:pt>
                <c:pt idx="9038">
                  <c:v>62.763888888888886</c:v>
                </c:pt>
                <c:pt idx="9039">
                  <c:v>62.770833333333336</c:v>
                </c:pt>
                <c:pt idx="9040">
                  <c:v>62.777777777777779</c:v>
                </c:pt>
                <c:pt idx="9041">
                  <c:v>62.784722222222221</c:v>
                </c:pt>
                <c:pt idx="9042">
                  <c:v>62.791666666666664</c:v>
                </c:pt>
                <c:pt idx="9043">
                  <c:v>62.798611111111114</c:v>
                </c:pt>
                <c:pt idx="9044">
                  <c:v>62.80555555555555</c:v>
                </c:pt>
                <c:pt idx="9045">
                  <c:v>62.8125</c:v>
                </c:pt>
                <c:pt idx="9046">
                  <c:v>62.81944444444445</c:v>
                </c:pt>
                <c:pt idx="9047">
                  <c:v>62.826388888888886</c:v>
                </c:pt>
                <c:pt idx="9048">
                  <c:v>62.833333333333336</c:v>
                </c:pt>
                <c:pt idx="9049">
                  <c:v>62.840277777777779</c:v>
                </c:pt>
                <c:pt idx="9050">
                  <c:v>62.847222222222221</c:v>
                </c:pt>
                <c:pt idx="9051">
                  <c:v>62.854166666666664</c:v>
                </c:pt>
                <c:pt idx="9052">
                  <c:v>62.861111111111114</c:v>
                </c:pt>
                <c:pt idx="9053">
                  <c:v>62.86805555555555</c:v>
                </c:pt>
                <c:pt idx="9054">
                  <c:v>62.875</c:v>
                </c:pt>
                <c:pt idx="9055">
                  <c:v>62.88194444444445</c:v>
                </c:pt>
                <c:pt idx="9056">
                  <c:v>62.888888888888886</c:v>
                </c:pt>
                <c:pt idx="9057">
                  <c:v>62.895833333333336</c:v>
                </c:pt>
                <c:pt idx="9058">
                  <c:v>62.902777777777779</c:v>
                </c:pt>
                <c:pt idx="9059">
                  <c:v>62.909722222222221</c:v>
                </c:pt>
                <c:pt idx="9060">
                  <c:v>62.916666666666664</c:v>
                </c:pt>
                <c:pt idx="9061">
                  <c:v>62.923611111111114</c:v>
                </c:pt>
                <c:pt idx="9062">
                  <c:v>62.93055555555555</c:v>
                </c:pt>
                <c:pt idx="9063">
                  <c:v>62.9375</c:v>
                </c:pt>
                <c:pt idx="9064">
                  <c:v>62.94444444444445</c:v>
                </c:pt>
                <c:pt idx="9065">
                  <c:v>62.951388888888886</c:v>
                </c:pt>
                <c:pt idx="9066">
                  <c:v>62.958333333333336</c:v>
                </c:pt>
                <c:pt idx="9067">
                  <c:v>62.965277777777779</c:v>
                </c:pt>
                <c:pt idx="9068">
                  <c:v>62.972222222222221</c:v>
                </c:pt>
                <c:pt idx="9069">
                  <c:v>62.979166666666664</c:v>
                </c:pt>
                <c:pt idx="9070">
                  <c:v>62.986111111111114</c:v>
                </c:pt>
                <c:pt idx="9071">
                  <c:v>62.99305555555555</c:v>
                </c:pt>
                <c:pt idx="9072">
                  <c:v>63</c:v>
                </c:pt>
                <c:pt idx="9073">
                  <c:v>63.00694444444445</c:v>
                </c:pt>
                <c:pt idx="9074">
                  <c:v>63.013888888888886</c:v>
                </c:pt>
                <c:pt idx="9075">
                  <c:v>63.020833333333336</c:v>
                </c:pt>
                <c:pt idx="9076">
                  <c:v>63.027777777777779</c:v>
                </c:pt>
                <c:pt idx="9077">
                  <c:v>63.034722222222221</c:v>
                </c:pt>
                <c:pt idx="9078">
                  <c:v>63.041666666666664</c:v>
                </c:pt>
                <c:pt idx="9079">
                  <c:v>63.048611111111114</c:v>
                </c:pt>
                <c:pt idx="9080">
                  <c:v>63.05555555555555</c:v>
                </c:pt>
                <c:pt idx="9081">
                  <c:v>63.0625</c:v>
                </c:pt>
                <c:pt idx="9082">
                  <c:v>63.06944444444445</c:v>
                </c:pt>
                <c:pt idx="9083">
                  <c:v>63.076388888888886</c:v>
                </c:pt>
                <c:pt idx="9084">
                  <c:v>63.083333333333336</c:v>
                </c:pt>
                <c:pt idx="9085">
                  <c:v>63.090277777777779</c:v>
                </c:pt>
                <c:pt idx="9086">
                  <c:v>63.097222222222221</c:v>
                </c:pt>
                <c:pt idx="9087">
                  <c:v>63.104166666666664</c:v>
                </c:pt>
                <c:pt idx="9088">
                  <c:v>63.111111111111114</c:v>
                </c:pt>
                <c:pt idx="9089">
                  <c:v>63.11805555555555</c:v>
                </c:pt>
                <c:pt idx="9090">
                  <c:v>63.125</c:v>
                </c:pt>
                <c:pt idx="9091">
                  <c:v>63.13194444444445</c:v>
                </c:pt>
                <c:pt idx="9092">
                  <c:v>63.138888888888886</c:v>
                </c:pt>
                <c:pt idx="9093">
                  <c:v>63.145833333333336</c:v>
                </c:pt>
                <c:pt idx="9094">
                  <c:v>63.152777777777779</c:v>
                </c:pt>
                <c:pt idx="9095">
                  <c:v>63.159722222222221</c:v>
                </c:pt>
                <c:pt idx="9096">
                  <c:v>63.166666666666664</c:v>
                </c:pt>
                <c:pt idx="9097">
                  <c:v>63.173611111111114</c:v>
                </c:pt>
                <c:pt idx="9098">
                  <c:v>63.18055555555555</c:v>
                </c:pt>
                <c:pt idx="9099">
                  <c:v>63.1875</c:v>
                </c:pt>
                <c:pt idx="9100">
                  <c:v>63.19444444444445</c:v>
                </c:pt>
                <c:pt idx="9101">
                  <c:v>63.201388888888886</c:v>
                </c:pt>
                <c:pt idx="9102">
                  <c:v>63.208333333333336</c:v>
                </c:pt>
                <c:pt idx="9103">
                  <c:v>63.215277777777779</c:v>
                </c:pt>
                <c:pt idx="9104">
                  <c:v>63.222222222222221</c:v>
                </c:pt>
                <c:pt idx="9105">
                  <c:v>63.229166666666664</c:v>
                </c:pt>
                <c:pt idx="9106">
                  <c:v>63.236111111111114</c:v>
                </c:pt>
                <c:pt idx="9107">
                  <c:v>63.24305555555555</c:v>
                </c:pt>
                <c:pt idx="9108">
                  <c:v>63.25</c:v>
                </c:pt>
                <c:pt idx="9109">
                  <c:v>63.25694444444445</c:v>
                </c:pt>
                <c:pt idx="9110">
                  <c:v>63.263888888888886</c:v>
                </c:pt>
                <c:pt idx="9111">
                  <c:v>63.270833333333336</c:v>
                </c:pt>
                <c:pt idx="9112">
                  <c:v>63.277777777777779</c:v>
                </c:pt>
                <c:pt idx="9113">
                  <c:v>63.284722222222221</c:v>
                </c:pt>
                <c:pt idx="9114">
                  <c:v>63.291666666666664</c:v>
                </c:pt>
                <c:pt idx="9115">
                  <c:v>63.298611111111114</c:v>
                </c:pt>
                <c:pt idx="9116">
                  <c:v>63.30555555555555</c:v>
                </c:pt>
                <c:pt idx="9117">
                  <c:v>63.3125</c:v>
                </c:pt>
                <c:pt idx="9118">
                  <c:v>63.31944444444445</c:v>
                </c:pt>
                <c:pt idx="9119">
                  <c:v>63.326388888888886</c:v>
                </c:pt>
                <c:pt idx="9120">
                  <c:v>63.333333333333336</c:v>
                </c:pt>
                <c:pt idx="9121">
                  <c:v>63.340277777777779</c:v>
                </c:pt>
                <c:pt idx="9122">
                  <c:v>63.347222222222221</c:v>
                </c:pt>
                <c:pt idx="9123">
                  <c:v>63.354166666666664</c:v>
                </c:pt>
                <c:pt idx="9124">
                  <c:v>63.361111111111114</c:v>
                </c:pt>
                <c:pt idx="9125">
                  <c:v>63.36805555555555</c:v>
                </c:pt>
                <c:pt idx="9126">
                  <c:v>63.375</c:v>
                </c:pt>
                <c:pt idx="9127">
                  <c:v>63.38194444444445</c:v>
                </c:pt>
                <c:pt idx="9128">
                  <c:v>63.388888888888886</c:v>
                </c:pt>
                <c:pt idx="9129">
                  <c:v>63.395833333333336</c:v>
                </c:pt>
                <c:pt idx="9130">
                  <c:v>63.402777777777779</c:v>
                </c:pt>
                <c:pt idx="9131">
                  <c:v>63.409722222222221</c:v>
                </c:pt>
                <c:pt idx="9132">
                  <c:v>63.416666666666664</c:v>
                </c:pt>
                <c:pt idx="9133">
                  <c:v>63.423611111111114</c:v>
                </c:pt>
                <c:pt idx="9134">
                  <c:v>63.43055555555555</c:v>
                </c:pt>
                <c:pt idx="9135">
                  <c:v>63.4375</c:v>
                </c:pt>
                <c:pt idx="9136">
                  <c:v>63.44444444444445</c:v>
                </c:pt>
                <c:pt idx="9137">
                  <c:v>63.451388888888886</c:v>
                </c:pt>
                <c:pt idx="9138">
                  <c:v>63.458333333333336</c:v>
                </c:pt>
                <c:pt idx="9139">
                  <c:v>63.465277777777779</c:v>
                </c:pt>
                <c:pt idx="9140">
                  <c:v>63.472222222222221</c:v>
                </c:pt>
                <c:pt idx="9141">
                  <c:v>63.479166666666664</c:v>
                </c:pt>
                <c:pt idx="9142">
                  <c:v>63.486111111111114</c:v>
                </c:pt>
                <c:pt idx="9143">
                  <c:v>63.49305555555555</c:v>
                </c:pt>
                <c:pt idx="9144">
                  <c:v>63.5</c:v>
                </c:pt>
                <c:pt idx="9145">
                  <c:v>63.50694444444445</c:v>
                </c:pt>
                <c:pt idx="9146">
                  <c:v>63.513888888888886</c:v>
                </c:pt>
                <c:pt idx="9147">
                  <c:v>63.520833333333336</c:v>
                </c:pt>
                <c:pt idx="9148">
                  <c:v>63.527777777777779</c:v>
                </c:pt>
                <c:pt idx="9149">
                  <c:v>63.534722222222221</c:v>
                </c:pt>
                <c:pt idx="9150">
                  <c:v>63.541666666666664</c:v>
                </c:pt>
                <c:pt idx="9151">
                  <c:v>63.548611111111114</c:v>
                </c:pt>
                <c:pt idx="9152">
                  <c:v>63.55555555555555</c:v>
                </c:pt>
                <c:pt idx="9153">
                  <c:v>63.5625</c:v>
                </c:pt>
                <c:pt idx="9154">
                  <c:v>63.56944444444445</c:v>
                </c:pt>
                <c:pt idx="9155">
                  <c:v>63.576388888888886</c:v>
                </c:pt>
                <c:pt idx="9156">
                  <c:v>63.583333333333336</c:v>
                </c:pt>
                <c:pt idx="9157">
                  <c:v>63.590277777777779</c:v>
                </c:pt>
                <c:pt idx="9158">
                  <c:v>63.597222222222221</c:v>
                </c:pt>
                <c:pt idx="9159">
                  <c:v>63.604166666666664</c:v>
                </c:pt>
                <c:pt idx="9160">
                  <c:v>63.611111111111114</c:v>
                </c:pt>
                <c:pt idx="9161">
                  <c:v>63.61805555555555</c:v>
                </c:pt>
                <c:pt idx="9162">
                  <c:v>63.625</c:v>
                </c:pt>
                <c:pt idx="9163">
                  <c:v>63.63194444444445</c:v>
                </c:pt>
                <c:pt idx="9164">
                  <c:v>63.638888888888886</c:v>
                </c:pt>
                <c:pt idx="9165">
                  <c:v>63.645833333333336</c:v>
                </c:pt>
                <c:pt idx="9166">
                  <c:v>63.652777777777779</c:v>
                </c:pt>
                <c:pt idx="9167">
                  <c:v>63.659722222222221</c:v>
                </c:pt>
                <c:pt idx="9168">
                  <c:v>63.666666666666664</c:v>
                </c:pt>
                <c:pt idx="9169">
                  <c:v>63.673611111111114</c:v>
                </c:pt>
                <c:pt idx="9170">
                  <c:v>63.68055555555555</c:v>
                </c:pt>
                <c:pt idx="9171">
                  <c:v>63.6875</c:v>
                </c:pt>
                <c:pt idx="9172">
                  <c:v>63.69444444444445</c:v>
                </c:pt>
                <c:pt idx="9173">
                  <c:v>63.701388888888886</c:v>
                </c:pt>
                <c:pt idx="9174">
                  <c:v>63.708333333333336</c:v>
                </c:pt>
                <c:pt idx="9175">
                  <c:v>63.715277777777779</c:v>
                </c:pt>
                <c:pt idx="9176">
                  <c:v>63.722222222222221</c:v>
                </c:pt>
                <c:pt idx="9177">
                  <c:v>63.729166666666664</c:v>
                </c:pt>
                <c:pt idx="9178">
                  <c:v>63.736111111111114</c:v>
                </c:pt>
                <c:pt idx="9179">
                  <c:v>63.74305555555555</c:v>
                </c:pt>
                <c:pt idx="9180">
                  <c:v>63.75</c:v>
                </c:pt>
                <c:pt idx="9181">
                  <c:v>63.75694444444445</c:v>
                </c:pt>
                <c:pt idx="9182">
                  <c:v>63.763888888888886</c:v>
                </c:pt>
                <c:pt idx="9183">
                  <c:v>63.770833333333336</c:v>
                </c:pt>
                <c:pt idx="9184">
                  <c:v>63.777777777777779</c:v>
                </c:pt>
                <c:pt idx="9185">
                  <c:v>63.784722222222221</c:v>
                </c:pt>
                <c:pt idx="9186">
                  <c:v>63.791666666666664</c:v>
                </c:pt>
                <c:pt idx="9187">
                  <c:v>63.798611111111114</c:v>
                </c:pt>
                <c:pt idx="9188">
                  <c:v>63.80555555555555</c:v>
                </c:pt>
                <c:pt idx="9189">
                  <c:v>63.8125</c:v>
                </c:pt>
                <c:pt idx="9190">
                  <c:v>63.81944444444445</c:v>
                </c:pt>
                <c:pt idx="9191">
                  <c:v>63.826388888888886</c:v>
                </c:pt>
                <c:pt idx="9192">
                  <c:v>63.833333333333336</c:v>
                </c:pt>
                <c:pt idx="9193">
                  <c:v>63.840277777777779</c:v>
                </c:pt>
                <c:pt idx="9194">
                  <c:v>63.847222222222221</c:v>
                </c:pt>
                <c:pt idx="9195">
                  <c:v>63.854166666666664</c:v>
                </c:pt>
                <c:pt idx="9196">
                  <c:v>63.861111111111114</c:v>
                </c:pt>
                <c:pt idx="9197">
                  <c:v>63.86805555555555</c:v>
                </c:pt>
                <c:pt idx="9198">
                  <c:v>63.875</c:v>
                </c:pt>
                <c:pt idx="9199">
                  <c:v>63.88194444444445</c:v>
                </c:pt>
                <c:pt idx="9200">
                  <c:v>63.888888888888886</c:v>
                </c:pt>
                <c:pt idx="9201">
                  <c:v>63.895833333333336</c:v>
                </c:pt>
                <c:pt idx="9202">
                  <c:v>63.902777777777779</c:v>
                </c:pt>
                <c:pt idx="9203">
                  <c:v>63.909722222222221</c:v>
                </c:pt>
                <c:pt idx="9204">
                  <c:v>63.916666666666664</c:v>
                </c:pt>
                <c:pt idx="9205">
                  <c:v>63.923611111111114</c:v>
                </c:pt>
                <c:pt idx="9206">
                  <c:v>63.93055555555555</c:v>
                </c:pt>
                <c:pt idx="9207">
                  <c:v>63.9375</c:v>
                </c:pt>
                <c:pt idx="9208">
                  <c:v>63.94444444444445</c:v>
                </c:pt>
                <c:pt idx="9209">
                  <c:v>63.951388888888886</c:v>
                </c:pt>
                <c:pt idx="9210">
                  <c:v>63.958333333333336</c:v>
                </c:pt>
                <c:pt idx="9211">
                  <c:v>63.965277777777779</c:v>
                </c:pt>
                <c:pt idx="9212">
                  <c:v>63.972222222222221</c:v>
                </c:pt>
                <c:pt idx="9213">
                  <c:v>63.979166666666664</c:v>
                </c:pt>
                <c:pt idx="9214">
                  <c:v>63.986111111111114</c:v>
                </c:pt>
                <c:pt idx="9215">
                  <c:v>63.99305555555555</c:v>
                </c:pt>
                <c:pt idx="9216">
                  <c:v>64</c:v>
                </c:pt>
                <c:pt idx="9217">
                  <c:v>64.006944444444443</c:v>
                </c:pt>
                <c:pt idx="9218">
                  <c:v>64.013888888888886</c:v>
                </c:pt>
                <c:pt idx="9219">
                  <c:v>64.020833333333329</c:v>
                </c:pt>
                <c:pt idx="9220">
                  <c:v>64.027777777777786</c:v>
                </c:pt>
                <c:pt idx="9221">
                  <c:v>64.034722222222214</c:v>
                </c:pt>
                <c:pt idx="9222">
                  <c:v>64.041666666666671</c:v>
                </c:pt>
                <c:pt idx="9223">
                  <c:v>64.048611111111114</c:v>
                </c:pt>
                <c:pt idx="9224">
                  <c:v>64.055555555555557</c:v>
                </c:pt>
                <c:pt idx="9225">
                  <c:v>64.0625</c:v>
                </c:pt>
                <c:pt idx="9226">
                  <c:v>64.069444444444443</c:v>
                </c:pt>
                <c:pt idx="9227">
                  <c:v>64.076388888888886</c:v>
                </c:pt>
                <c:pt idx="9228">
                  <c:v>64.083333333333329</c:v>
                </c:pt>
                <c:pt idx="9229">
                  <c:v>64.090277777777786</c:v>
                </c:pt>
                <c:pt idx="9230">
                  <c:v>64.097222222222214</c:v>
                </c:pt>
                <c:pt idx="9231">
                  <c:v>64.104166666666671</c:v>
                </c:pt>
                <c:pt idx="9232">
                  <c:v>64.111111111111114</c:v>
                </c:pt>
                <c:pt idx="9233">
                  <c:v>64.118055555555557</c:v>
                </c:pt>
                <c:pt idx="9234">
                  <c:v>64.125</c:v>
                </c:pt>
                <c:pt idx="9235">
                  <c:v>64.131944444444443</c:v>
                </c:pt>
                <c:pt idx="9236">
                  <c:v>64.138888888888886</c:v>
                </c:pt>
                <c:pt idx="9237">
                  <c:v>64.145833333333329</c:v>
                </c:pt>
                <c:pt idx="9238">
                  <c:v>64.152777777777786</c:v>
                </c:pt>
                <c:pt idx="9239">
                  <c:v>64.159722222222214</c:v>
                </c:pt>
                <c:pt idx="9240">
                  <c:v>64.166666666666671</c:v>
                </c:pt>
                <c:pt idx="9241">
                  <c:v>64.173611111111114</c:v>
                </c:pt>
                <c:pt idx="9242">
                  <c:v>64.180555555555557</c:v>
                </c:pt>
                <c:pt idx="9243">
                  <c:v>64.1875</c:v>
                </c:pt>
                <c:pt idx="9244">
                  <c:v>64.194444444444443</c:v>
                </c:pt>
                <c:pt idx="9245">
                  <c:v>64.201388888888886</c:v>
                </c:pt>
                <c:pt idx="9246">
                  <c:v>64.208333333333329</c:v>
                </c:pt>
                <c:pt idx="9247">
                  <c:v>64.215277777777786</c:v>
                </c:pt>
                <c:pt idx="9248">
                  <c:v>64.222222222222214</c:v>
                </c:pt>
                <c:pt idx="9249">
                  <c:v>64.229166666666671</c:v>
                </c:pt>
                <c:pt idx="9250">
                  <c:v>64.236111111111114</c:v>
                </c:pt>
                <c:pt idx="9251">
                  <c:v>64.243055555555557</c:v>
                </c:pt>
                <c:pt idx="9252">
                  <c:v>64.25</c:v>
                </c:pt>
                <c:pt idx="9253">
                  <c:v>64.256944444444443</c:v>
                </c:pt>
                <c:pt idx="9254">
                  <c:v>64.263888888888886</c:v>
                </c:pt>
                <c:pt idx="9255">
                  <c:v>64.270833333333329</c:v>
                </c:pt>
                <c:pt idx="9256">
                  <c:v>64.277777777777786</c:v>
                </c:pt>
                <c:pt idx="9257">
                  <c:v>64.284722222222214</c:v>
                </c:pt>
                <c:pt idx="9258">
                  <c:v>64.291666666666671</c:v>
                </c:pt>
                <c:pt idx="9259">
                  <c:v>64.298611111111114</c:v>
                </c:pt>
                <c:pt idx="9260">
                  <c:v>64.305555555555557</c:v>
                </c:pt>
                <c:pt idx="9261">
                  <c:v>64.3125</c:v>
                </c:pt>
                <c:pt idx="9262">
                  <c:v>64.319444444444443</c:v>
                </c:pt>
                <c:pt idx="9263">
                  <c:v>64.326388888888886</c:v>
                </c:pt>
                <c:pt idx="9264">
                  <c:v>64.333333333333329</c:v>
                </c:pt>
                <c:pt idx="9265">
                  <c:v>64.340277777777786</c:v>
                </c:pt>
                <c:pt idx="9266">
                  <c:v>64.347222222222214</c:v>
                </c:pt>
                <c:pt idx="9267">
                  <c:v>64.354166666666671</c:v>
                </c:pt>
                <c:pt idx="9268">
                  <c:v>64.361111111111114</c:v>
                </c:pt>
                <c:pt idx="9269">
                  <c:v>64.368055555555557</c:v>
                </c:pt>
                <c:pt idx="9270">
                  <c:v>64.375</c:v>
                </c:pt>
                <c:pt idx="9271">
                  <c:v>64.381944444444443</c:v>
                </c:pt>
                <c:pt idx="9272">
                  <c:v>64.388888888888886</c:v>
                </c:pt>
                <c:pt idx="9273">
                  <c:v>64.395833333333329</c:v>
                </c:pt>
                <c:pt idx="9274">
                  <c:v>64.402777777777786</c:v>
                </c:pt>
                <c:pt idx="9275">
                  <c:v>64.409722222222214</c:v>
                </c:pt>
                <c:pt idx="9276">
                  <c:v>64.416666666666671</c:v>
                </c:pt>
                <c:pt idx="9277">
                  <c:v>64.423611111111114</c:v>
                </c:pt>
                <c:pt idx="9278">
                  <c:v>64.430555555555557</c:v>
                </c:pt>
                <c:pt idx="9279">
                  <c:v>64.4375</c:v>
                </c:pt>
                <c:pt idx="9280">
                  <c:v>64.444444444444443</c:v>
                </c:pt>
                <c:pt idx="9281">
                  <c:v>64.451388888888886</c:v>
                </c:pt>
                <c:pt idx="9282">
                  <c:v>64.458333333333329</c:v>
                </c:pt>
                <c:pt idx="9283">
                  <c:v>64.465277777777786</c:v>
                </c:pt>
                <c:pt idx="9284">
                  <c:v>64.472222222222214</c:v>
                </c:pt>
                <c:pt idx="9285">
                  <c:v>64.479166666666671</c:v>
                </c:pt>
                <c:pt idx="9286">
                  <c:v>64.486111111111114</c:v>
                </c:pt>
                <c:pt idx="9287">
                  <c:v>64.493055555555557</c:v>
                </c:pt>
                <c:pt idx="9288">
                  <c:v>64.5</c:v>
                </c:pt>
                <c:pt idx="9289">
                  <c:v>64.506944444444443</c:v>
                </c:pt>
                <c:pt idx="9290">
                  <c:v>64.513888888888886</c:v>
                </c:pt>
                <c:pt idx="9291">
                  <c:v>64.520833333333329</c:v>
                </c:pt>
                <c:pt idx="9292">
                  <c:v>64.527777777777786</c:v>
                </c:pt>
                <c:pt idx="9293">
                  <c:v>64.534722222222214</c:v>
                </c:pt>
                <c:pt idx="9294">
                  <c:v>64.541666666666671</c:v>
                </c:pt>
                <c:pt idx="9295">
                  <c:v>64.548611111111114</c:v>
                </c:pt>
                <c:pt idx="9296">
                  <c:v>64.555555555555557</c:v>
                </c:pt>
                <c:pt idx="9297">
                  <c:v>64.5625</c:v>
                </c:pt>
                <c:pt idx="9298">
                  <c:v>64.569444444444443</c:v>
                </c:pt>
                <c:pt idx="9299">
                  <c:v>64.576388888888886</c:v>
                </c:pt>
                <c:pt idx="9300">
                  <c:v>64.583333333333329</c:v>
                </c:pt>
                <c:pt idx="9301">
                  <c:v>64.590277777777786</c:v>
                </c:pt>
                <c:pt idx="9302">
                  <c:v>64.597222222222214</c:v>
                </c:pt>
                <c:pt idx="9303">
                  <c:v>64.604166666666671</c:v>
                </c:pt>
                <c:pt idx="9304">
                  <c:v>64.611111111111114</c:v>
                </c:pt>
                <c:pt idx="9305">
                  <c:v>64.618055555555557</c:v>
                </c:pt>
                <c:pt idx="9306">
                  <c:v>64.625</c:v>
                </c:pt>
                <c:pt idx="9307">
                  <c:v>64.631944444444443</c:v>
                </c:pt>
                <c:pt idx="9308">
                  <c:v>64.638888888888886</c:v>
                </c:pt>
                <c:pt idx="9309">
                  <c:v>64.645833333333329</c:v>
                </c:pt>
                <c:pt idx="9310">
                  <c:v>64.652777777777786</c:v>
                </c:pt>
                <c:pt idx="9311">
                  <c:v>64.659722222222214</c:v>
                </c:pt>
                <c:pt idx="9312">
                  <c:v>64.666666666666671</c:v>
                </c:pt>
                <c:pt idx="9313">
                  <c:v>64.673611111111114</c:v>
                </c:pt>
                <c:pt idx="9314">
                  <c:v>64.680555555555557</c:v>
                </c:pt>
                <c:pt idx="9315">
                  <c:v>64.6875</c:v>
                </c:pt>
                <c:pt idx="9316">
                  <c:v>64.694444444444443</c:v>
                </c:pt>
                <c:pt idx="9317">
                  <c:v>64.701388888888886</c:v>
                </c:pt>
                <c:pt idx="9318">
                  <c:v>64.708333333333329</c:v>
                </c:pt>
                <c:pt idx="9319">
                  <c:v>64.715277777777786</c:v>
                </c:pt>
                <c:pt idx="9320">
                  <c:v>64.722222222222214</c:v>
                </c:pt>
                <c:pt idx="9321">
                  <c:v>64.729166666666671</c:v>
                </c:pt>
                <c:pt idx="9322">
                  <c:v>64.736111111111114</c:v>
                </c:pt>
                <c:pt idx="9323">
                  <c:v>64.743055555555557</c:v>
                </c:pt>
                <c:pt idx="9324">
                  <c:v>64.75</c:v>
                </c:pt>
                <c:pt idx="9325">
                  <c:v>64.756944444444443</c:v>
                </c:pt>
                <c:pt idx="9326">
                  <c:v>64.763888888888886</c:v>
                </c:pt>
                <c:pt idx="9327">
                  <c:v>64.770833333333329</c:v>
                </c:pt>
                <c:pt idx="9328">
                  <c:v>64.777777777777786</c:v>
                </c:pt>
                <c:pt idx="9329">
                  <c:v>64.784722222222214</c:v>
                </c:pt>
                <c:pt idx="9330">
                  <c:v>64.791666666666671</c:v>
                </c:pt>
                <c:pt idx="9331">
                  <c:v>64.798611111111114</c:v>
                </c:pt>
                <c:pt idx="9332">
                  <c:v>64.805555555555557</c:v>
                </c:pt>
                <c:pt idx="9333">
                  <c:v>64.8125</c:v>
                </c:pt>
                <c:pt idx="9334">
                  <c:v>64.819444444444443</c:v>
                </c:pt>
                <c:pt idx="9335">
                  <c:v>64.826388888888886</c:v>
                </c:pt>
                <c:pt idx="9336">
                  <c:v>64.833333333333329</c:v>
                </c:pt>
                <c:pt idx="9337">
                  <c:v>64.840277777777786</c:v>
                </c:pt>
                <c:pt idx="9338">
                  <c:v>64.847222222222214</c:v>
                </c:pt>
                <c:pt idx="9339">
                  <c:v>64.854166666666671</c:v>
                </c:pt>
                <c:pt idx="9340">
                  <c:v>64.861111111111114</c:v>
                </c:pt>
                <c:pt idx="9341">
                  <c:v>64.868055555555557</c:v>
                </c:pt>
                <c:pt idx="9342">
                  <c:v>64.875</c:v>
                </c:pt>
                <c:pt idx="9343">
                  <c:v>64.881944444444443</c:v>
                </c:pt>
                <c:pt idx="9344">
                  <c:v>64.888888888888886</c:v>
                </c:pt>
                <c:pt idx="9345">
                  <c:v>64.895833333333329</c:v>
                </c:pt>
                <c:pt idx="9346">
                  <c:v>64.902777777777786</c:v>
                </c:pt>
                <c:pt idx="9347">
                  <c:v>64.909722222222214</c:v>
                </c:pt>
                <c:pt idx="9348">
                  <c:v>64.916666666666671</c:v>
                </c:pt>
                <c:pt idx="9349">
                  <c:v>64.923611111111114</c:v>
                </c:pt>
                <c:pt idx="9350">
                  <c:v>64.930555555555557</c:v>
                </c:pt>
                <c:pt idx="9351">
                  <c:v>64.9375</c:v>
                </c:pt>
                <c:pt idx="9352">
                  <c:v>64.944444444444443</c:v>
                </c:pt>
                <c:pt idx="9353">
                  <c:v>64.951388888888886</c:v>
                </c:pt>
                <c:pt idx="9354">
                  <c:v>64.958333333333329</c:v>
                </c:pt>
                <c:pt idx="9355">
                  <c:v>64.965277777777786</c:v>
                </c:pt>
                <c:pt idx="9356">
                  <c:v>64.972222222222214</c:v>
                </c:pt>
                <c:pt idx="9357">
                  <c:v>64.979166666666671</c:v>
                </c:pt>
                <c:pt idx="9358">
                  <c:v>64.986111111111114</c:v>
                </c:pt>
                <c:pt idx="9359">
                  <c:v>64.993055555555557</c:v>
                </c:pt>
                <c:pt idx="9360">
                  <c:v>65</c:v>
                </c:pt>
                <c:pt idx="9361">
                  <c:v>65.006944444444443</c:v>
                </c:pt>
                <c:pt idx="9362">
                  <c:v>65.013888888888886</c:v>
                </c:pt>
                <c:pt idx="9363">
                  <c:v>65.020833333333329</c:v>
                </c:pt>
                <c:pt idx="9364">
                  <c:v>65.027777777777786</c:v>
                </c:pt>
                <c:pt idx="9365">
                  <c:v>65.034722222222214</c:v>
                </c:pt>
                <c:pt idx="9366">
                  <c:v>65.041666666666671</c:v>
                </c:pt>
                <c:pt idx="9367">
                  <c:v>65.048611111111114</c:v>
                </c:pt>
                <c:pt idx="9368">
                  <c:v>65.055555555555557</c:v>
                </c:pt>
                <c:pt idx="9369">
                  <c:v>65.0625</c:v>
                </c:pt>
                <c:pt idx="9370">
                  <c:v>65.069444444444443</c:v>
                </c:pt>
                <c:pt idx="9371">
                  <c:v>65.076388888888886</c:v>
                </c:pt>
                <c:pt idx="9372">
                  <c:v>65.083333333333329</c:v>
                </c:pt>
                <c:pt idx="9373">
                  <c:v>65.090277777777786</c:v>
                </c:pt>
                <c:pt idx="9374">
                  <c:v>65.097222222222214</c:v>
                </c:pt>
                <c:pt idx="9375">
                  <c:v>65.104166666666671</c:v>
                </c:pt>
                <c:pt idx="9376">
                  <c:v>65.111111111111114</c:v>
                </c:pt>
                <c:pt idx="9377">
                  <c:v>65.118055555555557</c:v>
                </c:pt>
                <c:pt idx="9378">
                  <c:v>65.125</c:v>
                </c:pt>
                <c:pt idx="9379">
                  <c:v>65.131944444444443</c:v>
                </c:pt>
                <c:pt idx="9380">
                  <c:v>65.138888888888886</c:v>
                </c:pt>
                <c:pt idx="9381">
                  <c:v>65.145833333333329</c:v>
                </c:pt>
                <c:pt idx="9382">
                  <c:v>65.152777777777786</c:v>
                </c:pt>
                <c:pt idx="9383">
                  <c:v>65.159722222222214</c:v>
                </c:pt>
                <c:pt idx="9384">
                  <c:v>65.166666666666671</c:v>
                </c:pt>
                <c:pt idx="9385">
                  <c:v>65.173611111111114</c:v>
                </c:pt>
                <c:pt idx="9386">
                  <c:v>65.180555555555557</c:v>
                </c:pt>
                <c:pt idx="9387">
                  <c:v>65.1875</c:v>
                </c:pt>
                <c:pt idx="9388">
                  <c:v>65.194444444444443</c:v>
                </c:pt>
                <c:pt idx="9389">
                  <c:v>65.201388888888886</c:v>
                </c:pt>
                <c:pt idx="9390">
                  <c:v>65.208333333333329</c:v>
                </c:pt>
                <c:pt idx="9391">
                  <c:v>65.215277777777786</c:v>
                </c:pt>
                <c:pt idx="9392">
                  <c:v>65.222222222222214</c:v>
                </c:pt>
                <c:pt idx="9393">
                  <c:v>65.229166666666671</c:v>
                </c:pt>
                <c:pt idx="9394">
                  <c:v>65.236111111111114</c:v>
                </c:pt>
                <c:pt idx="9395">
                  <c:v>65.243055555555557</c:v>
                </c:pt>
                <c:pt idx="9396">
                  <c:v>65.25</c:v>
                </c:pt>
                <c:pt idx="9397">
                  <c:v>65.256944444444443</c:v>
                </c:pt>
                <c:pt idx="9398">
                  <c:v>65.263888888888886</c:v>
                </c:pt>
                <c:pt idx="9399">
                  <c:v>65.270833333333329</c:v>
                </c:pt>
                <c:pt idx="9400">
                  <c:v>65.277777777777786</c:v>
                </c:pt>
                <c:pt idx="9401">
                  <c:v>65.284722222222214</c:v>
                </c:pt>
                <c:pt idx="9402">
                  <c:v>65.291666666666671</c:v>
                </c:pt>
                <c:pt idx="9403">
                  <c:v>65.298611111111114</c:v>
                </c:pt>
                <c:pt idx="9404">
                  <c:v>65.305555555555557</c:v>
                </c:pt>
                <c:pt idx="9405">
                  <c:v>65.3125</c:v>
                </c:pt>
                <c:pt idx="9406">
                  <c:v>65.319444444444443</c:v>
                </c:pt>
                <c:pt idx="9407">
                  <c:v>65.326388888888886</c:v>
                </c:pt>
                <c:pt idx="9408">
                  <c:v>65.333333333333329</c:v>
                </c:pt>
                <c:pt idx="9409">
                  <c:v>65.340277777777786</c:v>
                </c:pt>
                <c:pt idx="9410">
                  <c:v>65.347222222222214</c:v>
                </c:pt>
                <c:pt idx="9411">
                  <c:v>65.354166666666671</c:v>
                </c:pt>
                <c:pt idx="9412">
                  <c:v>65.361111111111114</c:v>
                </c:pt>
                <c:pt idx="9413">
                  <c:v>65.368055555555557</c:v>
                </c:pt>
                <c:pt idx="9414">
                  <c:v>65.375</c:v>
                </c:pt>
                <c:pt idx="9415">
                  <c:v>65.381944444444443</c:v>
                </c:pt>
                <c:pt idx="9416">
                  <c:v>65.388888888888886</c:v>
                </c:pt>
                <c:pt idx="9417">
                  <c:v>65.395833333333329</c:v>
                </c:pt>
                <c:pt idx="9418">
                  <c:v>65.402777777777786</c:v>
                </c:pt>
                <c:pt idx="9419">
                  <c:v>65.409722222222214</c:v>
                </c:pt>
                <c:pt idx="9420">
                  <c:v>65.416666666666671</c:v>
                </c:pt>
                <c:pt idx="9421">
                  <c:v>65.423611111111114</c:v>
                </c:pt>
                <c:pt idx="9422">
                  <c:v>65.430555555555557</c:v>
                </c:pt>
                <c:pt idx="9423">
                  <c:v>65.4375</c:v>
                </c:pt>
                <c:pt idx="9424">
                  <c:v>65.444444444444443</c:v>
                </c:pt>
                <c:pt idx="9425">
                  <c:v>65.451388888888886</c:v>
                </c:pt>
                <c:pt idx="9426">
                  <c:v>65.458333333333329</c:v>
                </c:pt>
                <c:pt idx="9427">
                  <c:v>65.465277777777786</c:v>
                </c:pt>
                <c:pt idx="9428">
                  <c:v>65.472222222222214</c:v>
                </c:pt>
                <c:pt idx="9429">
                  <c:v>65.479166666666671</c:v>
                </c:pt>
                <c:pt idx="9430">
                  <c:v>65.486111111111114</c:v>
                </c:pt>
                <c:pt idx="9431">
                  <c:v>65.493055555555557</c:v>
                </c:pt>
                <c:pt idx="9432">
                  <c:v>65.5</c:v>
                </c:pt>
                <c:pt idx="9433">
                  <c:v>65.506944444444443</c:v>
                </c:pt>
                <c:pt idx="9434">
                  <c:v>65.513888888888886</c:v>
                </c:pt>
                <c:pt idx="9435">
                  <c:v>65.520833333333329</c:v>
                </c:pt>
                <c:pt idx="9436">
                  <c:v>65.527777777777786</c:v>
                </c:pt>
                <c:pt idx="9437">
                  <c:v>65.534722222222214</c:v>
                </c:pt>
                <c:pt idx="9438">
                  <c:v>65.541666666666671</c:v>
                </c:pt>
                <c:pt idx="9439">
                  <c:v>65.548611111111114</c:v>
                </c:pt>
                <c:pt idx="9440">
                  <c:v>65.555555555555557</c:v>
                </c:pt>
                <c:pt idx="9441">
                  <c:v>65.5625</c:v>
                </c:pt>
                <c:pt idx="9442">
                  <c:v>65.569444444444443</c:v>
                </c:pt>
                <c:pt idx="9443">
                  <c:v>65.576388888888886</c:v>
                </c:pt>
                <c:pt idx="9444">
                  <c:v>65.583333333333329</c:v>
                </c:pt>
                <c:pt idx="9445">
                  <c:v>65.590277777777786</c:v>
                </c:pt>
                <c:pt idx="9446">
                  <c:v>65.597222222222214</c:v>
                </c:pt>
                <c:pt idx="9447">
                  <c:v>65.604166666666671</c:v>
                </c:pt>
                <c:pt idx="9448">
                  <c:v>65.611111111111114</c:v>
                </c:pt>
                <c:pt idx="9449">
                  <c:v>65.618055555555557</c:v>
                </c:pt>
                <c:pt idx="9450">
                  <c:v>65.625</c:v>
                </c:pt>
                <c:pt idx="9451">
                  <c:v>65.631944444444443</c:v>
                </c:pt>
                <c:pt idx="9452">
                  <c:v>65.638888888888886</c:v>
                </c:pt>
                <c:pt idx="9453">
                  <c:v>65.645833333333329</c:v>
                </c:pt>
                <c:pt idx="9454">
                  <c:v>65.652777777777786</c:v>
                </c:pt>
                <c:pt idx="9455">
                  <c:v>65.659722222222214</c:v>
                </c:pt>
                <c:pt idx="9456">
                  <c:v>65.666666666666671</c:v>
                </c:pt>
                <c:pt idx="9457">
                  <c:v>65.673611111111114</c:v>
                </c:pt>
                <c:pt idx="9458">
                  <c:v>65.680555555555557</c:v>
                </c:pt>
                <c:pt idx="9459">
                  <c:v>65.6875</c:v>
                </c:pt>
                <c:pt idx="9460">
                  <c:v>65.694444444444443</c:v>
                </c:pt>
                <c:pt idx="9461">
                  <c:v>65.701388888888886</c:v>
                </c:pt>
                <c:pt idx="9462">
                  <c:v>65.708333333333329</c:v>
                </c:pt>
                <c:pt idx="9463">
                  <c:v>65.715277777777786</c:v>
                </c:pt>
                <c:pt idx="9464">
                  <c:v>65.722222222222214</c:v>
                </c:pt>
                <c:pt idx="9465">
                  <c:v>65.729166666666671</c:v>
                </c:pt>
                <c:pt idx="9466">
                  <c:v>65.736111111111114</c:v>
                </c:pt>
                <c:pt idx="9467">
                  <c:v>65.743055555555557</c:v>
                </c:pt>
                <c:pt idx="9468">
                  <c:v>65.75</c:v>
                </c:pt>
                <c:pt idx="9469">
                  <c:v>65.756944444444443</c:v>
                </c:pt>
                <c:pt idx="9470">
                  <c:v>65.763888888888886</c:v>
                </c:pt>
                <c:pt idx="9471">
                  <c:v>65.770833333333329</c:v>
                </c:pt>
                <c:pt idx="9472">
                  <c:v>65.777777777777786</c:v>
                </c:pt>
                <c:pt idx="9473">
                  <c:v>65.784722222222214</c:v>
                </c:pt>
                <c:pt idx="9474">
                  <c:v>65.791666666666671</c:v>
                </c:pt>
                <c:pt idx="9475">
                  <c:v>65.798611111111114</c:v>
                </c:pt>
                <c:pt idx="9476">
                  <c:v>65.805555555555557</c:v>
                </c:pt>
                <c:pt idx="9477">
                  <c:v>65.8125</c:v>
                </c:pt>
                <c:pt idx="9478">
                  <c:v>65.819444444444443</c:v>
                </c:pt>
                <c:pt idx="9479">
                  <c:v>65.826388888888886</c:v>
                </c:pt>
                <c:pt idx="9480">
                  <c:v>65.833333333333329</c:v>
                </c:pt>
                <c:pt idx="9481">
                  <c:v>65.840277777777786</c:v>
                </c:pt>
                <c:pt idx="9482">
                  <c:v>65.847222222222214</c:v>
                </c:pt>
                <c:pt idx="9483">
                  <c:v>65.854166666666671</c:v>
                </c:pt>
                <c:pt idx="9484">
                  <c:v>65.861111111111114</c:v>
                </c:pt>
                <c:pt idx="9485">
                  <c:v>65.868055555555557</c:v>
                </c:pt>
                <c:pt idx="9486">
                  <c:v>65.875</c:v>
                </c:pt>
                <c:pt idx="9487">
                  <c:v>65.881944444444443</c:v>
                </c:pt>
                <c:pt idx="9488">
                  <c:v>65.888888888888886</c:v>
                </c:pt>
                <c:pt idx="9489">
                  <c:v>65.895833333333329</c:v>
                </c:pt>
                <c:pt idx="9490">
                  <c:v>65.902777777777786</c:v>
                </c:pt>
                <c:pt idx="9491">
                  <c:v>65.909722222222214</c:v>
                </c:pt>
                <c:pt idx="9492">
                  <c:v>65.916666666666671</c:v>
                </c:pt>
                <c:pt idx="9493">
                  <c:v>65.923611111111114</c:v>
                </c:pt>
                <c:pt idx="9494">
                  <c:v>65.930555555555557</c:v>
                </c:pt>
                <c:pt idx="9495">
                  <c:v>65.9375</c:v>
                </c:pt>
                <c:pt idx="9496">
                  <c:v>65.944444444444443</c:v>
                </c:pt>
                <c:pt idx="9497">
                  <c:v>65.951388888888886</c:v>
                </c:pt>
                <c:pt idx="9498">
                  <c:v>65.958333333333329</c:v>
                </c:pt>
                <c:pt idx="9499">
                  <c:v>65.965277777777786</c:v>
                </c:pt>
                <c:pt idx="9500">
                  <c:v>65.972222222222214</c:v>
                </c:pt>
                <c:pt idx="9501">
                  <c:v>65.979166666666671</c:v>
                </c:pt>
                <c:pt idx="9502">
                  <c:v>65.986111111111114</c:v>
                </c:pt>
                <c:pt idx="9503">
                  <c:v>65.993055555555557</c:v>
                </c:pt>
                <c:pt idx="9504">
                  <c:v>66</c:v>
                </c:pt>
                <c:pt idx="9505">
                  <c:v>66.006944444444443</c:v>
                </c:pt>
                <c:pt idx="9506">
                  <c:v>66.013888888888886</c:v>
                </c:pt>
                <c:pt idx="9507">
                  <c:v>66.020833333333329</c:v>
                </c:pt>
                <c:pt idx="9508">
                  <c:v>66.027777777777786</c:v>
                </c:pt>
                <c:pt idx="9509">
                  <c:v>66.034722222222214</c:v>
                </c:pt>
                <c:pt idx="9510">
                  <c:v>66.041666666666671</c:v>
                </c:pt>
                <c:pt idx="9511">
                  <c:v>66.048611111111114</c:v>
                </c:pt>
                <c:pt idx="9512">
                  <c:v>66.055555555555557</c:v>
                </c:pt>
                <c:pt idx="9513">
                  <c:v>66.0625</c:v>
                </c:pt>
                <c:pt idx="9514">
                  <c:v>66.069444444444443</c:v>
                </c:pt>
                <c:pt idx="9515">
                  <c:v>66.076388888888886</c:v>
                </c:pt>
                <c:pt idx="9516">
                  <c:v>66.083333333333329</c:v>
                </c:pt>
                <c:pt idx="9517">
                  <c:v>66.090277777777786</c:v>
                </c:pt>
                <c:pt idx="9518">
                  <c:v>66.097222222222214</c:v>
                </c:pt>
                <c:pt idx="9519">
                  <c:v>66.104166666666671</c:v>
                </c:pt>
                <c:pt idx="9520">
                  <c:v>66.111111111111114</c:v>
                </c:pt>
                <c:pt idx="9521">
                  <c:v>66.118055555555557</c:v>
                </c:pt>
                <c:pt idx="9522">
                  <c:v>66.125</c:v>
                </c:pt>
                <c:pt idx="9523">
                  <c:v>66.131944444444443</c:v>
                </c:pt>
                <c:pt idx="9524">
                  <c:v>66.138888888888886</c:v>
                </c:pt>
                <c:pt idx="9525">
                  <c:v>66.145833333333329</c:v>
                </c:pt>
                <c:pt idx="9526">
                  <c:v>66.152777777777786</c:v>
                </c:pt>
                <c:pt idx="9527">
                  <c:v>66.159722222222214</c:v>
                </c:pt>
                <c:pt idx="9528">
                  <c:v>66.166666666666671</c:v>
                </c:pt>
                <c:pt idx="9529">
                  <c:v>66.173611111111114</c:v>
                </c:pt>
                <c:pt idx="9530">
                  <c:v>66.180555555555557</c:v>
                </c:pt>
                <c:pt idx="9531">
                  <c:v>66.1875</c:v>
                </c:pt>
                <c:pt idx="9532">
                  <c:v>66.194444444444443</c:v>
                </c:pt>
                <c:pt idx="9533">
                  <c:v>66.201388888888886</c:v>
                </c:pt>
                <c:pt idx="9534">
                  <c:v>66.208333333333329</c:v>
                </c:pt>
                <c:pt idx="9535">
                  <c:v>66.215277777777786</c:v>
                </c:pt>
                <c:pt idx="9536">
                  <c:v>66.222222222222214</c:v>
                </c:pt>
                <c:pt idx="9537">
                  <c:v>66.229166666666671</c:v>
                </c:pt>
                <c:pt idx="9538">
                  <c:v>66.236111111111114</c:v>
                </c:pt>
                <c:pt idx="9539">
                  <c:v>66.243055555555557</c:v>
                </c:pt>
                <c:pt idx="9540">
                  <c:v>66.25</c:v>
                </c:pt>
                <c:pt idx="9541">
                  <c:v>66.256944444444443</c:v>
                </c:pt>
                <c:pt idx="9542">
                  <c:v>66.263888888888886</c:v>
                </c:pt>
                <c:pt idx="9543">
                  <c:v>66.270833333333329</c:v>
                </c:pt>
                <c:pt idx="9544">
                  <c:v>66.277777777777786</c:v>
                </c:pt>
                <c:pt idx="9545">
                  <c:v>66.284722222222214</c:v>
                </c:pt>
                <c:pt idx="9546">
                  <c:v>66.291666666666671</c:v>
                </c:pt>
                <c:pt idx="9547">
                  <c:v>66.298611111111114</c:v>
                </c:pt>
                <c:pt idx="9548">
                  <c:v>66.305555555555557</c:v>
                </c:pt>
                <c:pt idx="9549">
                  <c:v>66.3125</c:v>
                </c:pt>
                <c:pt idx="9550">
                  <c:v>66.319444444444443</c:v>
                </c:pt>
                <c:pt idx="9551">
                  <c:v>66.326388888888886</c:v>
                </c:pt>
                <c:pt idx="9552">
                  <c:v>66.333333333333329</c:v>
                </c:pt>
                <c:pt idx="9553">
                  <c:v>66.340277777777786</c:v>
                </c:pt>
                <c:pt idx="9554">
                  <c:v>66.347222222222214</c:v>
                </c:pt>
                <c:pt idx="9555">
                  <c:v>66.354166666666671</c:v>
                </c:pt>
                <c:pt idx="9556">
                  <c:v>66.361111111111114</c:v>
                </c:pt>
                <c:pt idx="9557">
                  <c:v>66.368055555555557</c:v>
                </c:pt>
                <c:pt idx="9558">
                  <c:v>66.375</c:v>
                </c:pt>
                <c:pt idx="9559">
                  <c:v>66.381944444444443</c:v>
                </c:pt>
                <c:pt idx="9560">
                  <c:v>66.388888888888886</c:v>
                </c:pt>
                <c:pt idx="9561">
                  <c:v>66.395833333333329</c:v>
                </c:pt>
                <c:pt idx="9562">
                  <c:v>66.402777777777786</c:v>
                </c:pt>
                <c:pt idx="9563">
                  <c:v>66.409722222222214</c:v>
                </c:pt>
                <c:pt idx="9564">
                  <c:v>66.416666666666671</c:v>
                </c:pt>
                <c:pt idx="9565">
                  <c:v>66.423611111111114</c:v>
                </c:pt>
                <c:pt idx="9566">
                  <c:v>66.430555555555557</c:v>
                </c:pt>
                <c:pt idx="9567">
                  <c:v>66.4375</c:v>
                </c:pt>
                <c:pt idx="9568">
                  <c:v>66.444444444444443</c:v>
                </c:pt>
                <c:pt idx="9569">
                  <c:v>66.451388888888886</c:v>
                </c:pt>
                <c:pt idx="9570">
                  <c:v>66.458333333333329</c:v>
                </c:pt>
                <c:pt idx="9571">
                  <c:v>66.465277777777786</c:v>
                </c:pt>
                <c:pt idx="9572">
                  <c:v>66.472222222222214</c:v>
                </c:pt>
                <c:pt idx="9573">
                  <c:v>66.479166666666671</c:v>
                </c:pt>
                <c:pt idx="9574">
                  <c:v>66.486111111111114</c:v>
                </c:pt>
                <c:pt idx="9575">
                  <c:v>66.493055555555557</c:v>
                </c:pt>
                <c:pt idx="9576">
                  <c:v>66.5</c:v>
                </c:pt>
                <c:pt idx="9577">
                  <c:v>66.506944444444443</c:v>
                </c:pt>
                <c:pt idx="9578">
                  <c:v>66.513888888888886</c:v>
                </c:pt>
                <c:pt idx="9579">
                  <c:v>66.520833333333329</c:v>
                </c:pt>
                <c:pt idx="9580">
                  <c:v>66.527777777777786</c:v>
                </c:pt>
                <c:pt idx="9581">
                  <c:v>66.534722222222214</c:v>
                </c:pt>
                <c:pt idx="9582">
                  <c:v>66.541666666666671</c:v>
                </c:pt>
                <c:pt idx="9583">
                  <c:v>66.548611111111114</c:v>
                </c:pt>
                <c:pt idx="9584">
                  <c:v>66.555555555555557</c:v>
                </c:pt>
                <c:pt idx="9585">
                  <c:v>66.5625</c:v>
                </c:pt>
                <c:pt idx="9586">
                  <c:v>66.569444444444443</c:v>
                </c:pt>
                <c:pt idx="9587">
                  <c:v>66.576388888888886</c:v>
                </c:pt>
                <c:pt idx="9588">
                  <c:v>66.583333333333329</c:v>
                </c:pt>
                <c:pt idx="9589">
                  <c:v>66.590277777777786</c:v>
                </c:pt>
                <c:pt idx="9590">
                  <c:v>66.597222222222214</c:v>
                </c:pt>
                <c:pt idx="9591">
                  <c:v>66.604166666666671</c:v>
                </c:pt>
                <c:pt idx="9592">
                  <c:v>66.611111111111114</c:v>
                </c:pt>
                <c:pt idx="9593">
                  <c:v>66.618055555555557</c:v>
                </c:pt>
                <c:pt idx="9594">
                  <c:v>66.625</c:v>
                </c:pt>
                <c:pt idx="9595">
                  <c:v>66.631944444444443</c:v>
                </c:pt>
                <c:pt idx="9596">
                  <c:v>66.638888888888886</c:v>
                </c:pt>
                <c:pt idx="9597">
                  <c:v>66.645833333333329</c:v>
                </c:pt>
                <c:pt idx="9598">
                  <c:v>66.652777777777786</c:v>
                </c:pt>
                <c:pt idx="9599">
                  <c:v>66.659722222222214</c:v>
                </c:pt>
                <c:pt idx="9600">
                  <c:v>66.666666666666671</c:v>
                </c:pt>
                <c:pt idx="9601">
                  <c:v>66.673611111111114</c:v>
                </c:pt>
                <c:pt idx="9602">
                  <c:v>66.680555555555557</c:v>
                </c:pt>
                <c:pt idx="9603">
                  <c:v>66.6875</c:v>
                </c:pt>
                <c:pt idx="9604">
                  <c:v>66.694444444444443</c:v>
                </c:pt>
                <c:pt idx="9605">
                  <c:v>66.701388888888886</c:v>
                </c:pt>
                <c:pt idx="9606">
                  <c:v>66.708333333333329</c:v>
                </c:pt>
                <c:pt idx="9607">
                  <c:v>66.715277777777786</c:v>
                </c:pt>
                <c:pt idx="9608">
                  <c:v>66.722222222222214</c:v>
                </c:pt>
                <c:pt idx="9609">
                  <c:v>66.729166666666671</c:v>
                </c:pt>
                <c:pt idx="9610">
                  <c:v>66.736111111111114</c:v>
                </c:pt>
                <c:pt idx="9611">
                  <c:v>66.743055555555557</c:v>
                </c:pt>
                <c:pt idx="9612">
                  <c:v>66.75</c:v>
                </c:pt>
                <c:pt idx="9613">
                  <c:v>66.756944444444443</c:v>
                </c:pt>
                <c:pt idx="9614">
                  <c:v>66.763888888888886</c:v>
                </c:pt>
                <c:pt idx="9615">
                  <c:v>66.770833333333329</c:v>
                </c:pt>
                <c:pt idx="9616">
                  <c:v>66.777777777777786</c:v>
                </c:pt>
                <c:pt idx="9617">
                  <c:v>66.784722222222214</c:v>
                </c:pt>
                <c:pt idx="9618">
                  <c:v>66.791666666666671</c:v>
                </c:pt>
                <c:pt idx="9619">
                  <c:v>66.798611111111114</c:v>
                </c:pt>
                <c:pt idx="9620">
                  <c:v>66.805555555555557</c:v>
                </c:pt>
                <c:pt idx="9621">
                  <c:v>66.8125</c:v>
                </c:pt>
                <c:pt idx="9622">
                  <c:v>66.819444444444443</c:v>
                </c:pt>
                <c:pt idx="9623">
                  <c:v>66.826388888888886</c:v>
                </c:pt>
                <c:pt idx="9624">
                  <c:v>66.833333333333329</c:v>
                </c:pt>
                <c:pt idx="9625">
                  <c:v>66.840277777777786</c:v>
                </c:pt>
                <c:pt idx="9626">
                  <c:v>66.847222222222214</c:v>
                </c:pt>
                <c:pt idx="9627">
                  <c:v>66.854166666666671</c:v>
                </c:pt>
                <c:pt idx="9628">
                  <c:v>66.861111111111114</c:v>
                </c:pt>
                <c:pt idx="9629">
                  <c:v>66.868055555555557</c:v>
                </c:pt>
                <c:pt idx="9630">
                  <c:v>66.875</c:v>
                </c:pt>
                <c:pt idx="9631">
                  <c:v>66.881944444444443</c:v>
                </c:pt>
                <c:pt idx="9632">
                  <c:v>66.888888888888886</c:v>
                </c:pt>
                <c:pt idx="9633">
                  <c:v>66.895833333333329</c:v>
                </c:pt>
                <c:pt idx="9634">
                  <c:v>66.902777777777786</c:v>
                </c:pt>
                <c:pt idx="9635">
                  <c:v>66.909722222222214</c:v>
                </c:pt>
                <c:pt idx="9636">
                  <c:v>66.916666666666671</c:v>
                </c:pt>
                <c:pt idx="9637">
                  <c:v>66.923611111111114</c:v>
                </c:pt>
                <c:pt idx="9638">
                  <c:v>66.930555555555557</c:v>
                </c:pt>
                <c:pt idx="9639">
                  <c:v>66.9375</c:v>
                </c:pt>
                <c:pt idx="9640">
                  <c:v>66.944444444444443</c:v>
                </c:pt>
                <c:pt idx="9641">
                  <c:v>66.951388888888886</c:v>
                </c:pt>
                <c:pt idx="9642">
                  <c:v>66.958333333333329</c:v>
                </c:pt>
                <c:pt idx="9643">
                  <c:v>66.965277777777786</c:v>
                </c:pt>
                <c:pt idx="9644">
                  <c:v>66.972222222222214</c:v>
                </c:pt>
                <c:pt idx="9645">
                  <c:v>66.979166666666671</c:v>
                </c:pt>
                <c:pt idx="9646">
                  <c:v>66.986111111111114</c:v>
                </c:pt>
                <c:pt idx="9647">
                  <c:v>66.993055555555557</c:v>
                </c:pt>
                <c:pt idx="9648">
                  <c:v>67</c:v>
                </c:pt>
                <c:pt idx="9649">
                  <c:v>67.006944444444443</c:v>
                </c:pt>
                <c:pt idx="9650">
                  <c:v>67.013888888888886</c:v>
                </c:pt>
                <c:pt idx="9651">
                  <c:v>67.020833333333329</c:v>
                </c:pt>
                <c:pt idx="9652">
                  <c:v>67.027777777777786</c:v>
                </c:pt>
                <c:pt idx="9653">
                  <c:v>67.034722222222214</c:v>
                </c:pt>
                <c:pt idx="9654">
                  <c:v>67.041666666666671</c:v>
                </c:pt>
                <c:pt idx="9655">
                  <c:v>67.048611111111114</c:v>
                </c:pt>
                <c:pt idx="9656">
                  <c:v>67.055555555555557</c:v>
                </c:pt>
                <c:pt idx="9657">
                  <c:v>67.0625</c:v>
                </c:pt>
                <c:pt idx="9658">
                  <c:v>67.069444444444443</c:v>
                </c:pt>
                <c:pt idx="9659">
                  <c:v>67.076388888888886</c:v>
                </c:pt>
                <c:pt idx="9660">
                  <c:v>67.083333333333329</c:v>
                </c:pt>
                <c:pt idx="9661">
                  <c:v>67.090277777777786</c:v>
                </c:pt>
                <c:pt idx="9662">
                  <c:v>67.097222222222214</c:v>
                </c:pt>
                <c:pt idx="9663">
                  <c:v>67.104166666666671</c:v>
                </c:pt>
                <c:pt idx="9664">
                  <c:v>67.111111111111114</c:v>
                </c:pt>
                <c:pt idx="9665">
                  <c:v>67.118055555555557</c:v>
                </c:pt>
                <c:pt idx="9666">
                  <c:v>67.125</c:v>
                </c:pt>
                <c:pt idx="9667">
                  <c:v>67.131944444444443</c:v>
                </c:pt>
                <c:pt idx="9668">
                  <c:v>67.138888888888886</c:v>
                </c:pt>
                <c:pt idx="9669">
                  <c:v>67.145833333333329</c:v>
                </c:pt>
                <c:pt idx="9670">
                  <c:v>67.152777777777786</c:v>
                </c:pt>
                <c:pt idx="9671">
                  <c:v>67.159722222222214</c:v>
                </c:pt>
                <c:pt idx="9672">
                  <c:v>67.166666666666671</c:v>
                </c:pt>
                <c:pt idx="9673">
                  <c:v>67.173611111111114</c:v>
                </c:pt>
                <c:pt idx="9674">
                  <c:v>67.180555555555557</c:v>
                </c:pt>
                <c:pt idx="9675">
                  <c:v>67.1875</c:v>
                </c:pt>
                <c:pt idx="9676">
                  <c:v>67.194444444444443</c:v>
                </c:pt>
                <c:pt idx="9677">
                  <c:v>67.201388888888886</c:v>
                </c:pt>
                <c:pt idx="9678">
                  <c:v>67.208333333333329</c:v>
                </c:pt>
                <c:pt idx="9679">
                  <c:v>67.215277777777786</c:v>
                </c:pt>
                <c:pt idx="9680">
                  <c:v>67.222222222222214</c:v>
                </c:pt>
                <c:pt idx="9681">
                  <c:v>67.229166666666671</c:v>
                </c:pt>
                <c:pt idx="9682">
                  <c:v>67.236111111111114</c:v>
                </c:pt>
                <c:pt idx="9683">
                  <c:v>67.243055555555557</c:v>
                </c:pt>
                <c:pt idx="9684">
                  <c:v>67.25</c:v>
                </c:pt>
                <c:pt idx="9685">
                  <c:v>67.256944444444443</c:v>
                </c:pt>
                <c:pt idx="9686">
                  <c:v>67.263888888888886</c:v>
                </c:pt>
                <c:pt idx="9687">
                  <c:v>67.270833333333329</c:v>
                </c:pt>
                <c:pt idx="9688">
                  <c:v>67.277777777777786</c:v>
                </c:pt>
                <c:pt idx="9689">
                  <c:v>67.284722222222214</c:v>
                </c:pt>
                <c:pt idx="9690">
                  <c:v>67.291666666666671</c:v>
                </c:pt>
                <c:pt idx="9691">
                  <c:v>67.298611111111114</c:v>
                </c:pt>
                <c:pt idx="9692">
                  <c:v>67.305555555555557</c:v>
                </c:pt>
                <c:pt idx="9693">
                  <c:v>67.3125</c:v>
                </c:pt>
                <c:pt idx="9694">
                  <c:v>67.319444444444443</c:v>
                </c:pt>
                <c:pt idx="9695">
                  <c:v>67.326388888888886</c:v>
                </c:pt>
                <c:pt idx="9696">
                  <c:v>67.333333333333329</c:v>
                </c:pt>
                <c:pt idx="9697">
                  <c:v>67.340277777777786</c:v>
                </c:pt>
                <c:pt idx="9698">
                  <c:v>67.347222222222214</c:v>
                </c:pt>
                <c:pt idx="9699">
                  <c:v>67.354166666666671</c:v>
                </c:pt>
                <c:pt idx="9700">
                  <c:v>67.361111111111114</c:v>
                </c:pt>
                <c:pt idx="9701">
                  <c:v>67.368055555555557</c:v>
                </c:pt>
                <c:pt idx="9702">
                  <c:v>67.375</c:v>
                </c:pt>
                <c:pt idx="9703">
                  <c:v>67.381944444444443</c:v>
                </c:pt>
                <c:pt idx="9704">
                  <c:v>67.388888888888886</c:v>
                </c:pt>
                <c:pt idx="9705">
                  <c:v>67.395833333333329</c:v>
                </c:pt>
                <c:pt idx="9706">
                  <c:v>67.402777777777786</c:v>
                </c:pt>
                <c:pt idx="9707">
                  <c:v>67.409722222222214</c:v>
                </c:pt>
                <c:pt idx="9708">
                  <c:v>67.416666666666671</c:v>
                </c:pt>
                <c:pt idx="9709">
                  <c:v>67.423611111111114</c:v>
                </c:pt>
                <c:pt idx="9710">
                  <c:v>67.430555555555557</c:v>
                </c:pt>
                <c:pt idx="9711">
                  <c:v>67.4375</c:v>
                </c:pt>
                <c:pt idx="9712">
                  <c:v>67.444444444444443</c:v>
                </c:pt>
                <c:pt idx="9713">
                  <c:v>67.451388888888886</c:v>
                </c:pt>
                <c:pt idx="9714">
                  <c:v>67.458333333333329</c:v>
                </c:pt>
                <c:pt idx="9715">
                  <c:v>67.465277777777786</c:v>
                </c:pt>
                <c:pt idx="9716">
                  <c:v>67.472222222222214</c:v>
                </c:pt>
                <c:pt idx="9717">
                  <c:v>67.479166666666671</c:v>
                </c:pt>
                <c:pt idx="9718">
                  <c:v>67.486111111111114</c:v>
                </c:pt>
                <c:pt idx="9719">
                  <c:v>67.493055555555557</c:v>
                </c:pt>
                <c:pt idx="9720">
                  <c:v>67.5</c:v>
                </c:pt>
                <c:pt idx="9721">
                  <c:v>67.506944444444443</c:v>
                </c:pt>
                <c:pt idx="9722">
                  <c:v>67.513888888888886</c:v>
                </c:pt>
                <c:pt idx="9723">
                  <c:v>67.520833333333329</c:v>
                </c:pt>
                <c:pt idx="9724">
                  <c:v>67.527777777777786</c:v>
                </c:pt>
                <c:pt idx="9725">
                  <c:v>67.534722222222214</c:v>
                </c:pt>
                <c:pt idx="9726">
                  <c:v>67.541666666666671</c:v>
                </c:pt>
                <c:pt idx="9727">
                  <c:v>67.548611111111114</c:v>
                </c:pt>
                <c:pt idx="9728">
                  <c:v>67.555555555555557</c:v>
                </c:pt>
                <c:pt idx="9729">
                  <c:v>67.5625</c:v>
                </c:pt>
                <c:pt idx="9730">
                  <c:v>67.569444444444443</c:v>
                </c:pt>
                <c:pt idx="9731">
                  <c:v>67.576388888888886</c:v>
                </c:pt>
                <c:pt idx="9732">
                  <c:v>67.583333333333329</c:v>
                </c:pt>
                <c:pt idx="9733">
                  <c:v>67.590277777777786</c:v>
                </c:pt>
                <c:pt idx="9734">
                  <c:v>67.597222222222214</c:v>
                </c:pt>
                <c:pt idx="9735">
                  <c:v>67.604166666666671</c:v>
                </c:pt>
                <c:pt idx="9736">
                  <c:v>67.611111111111114</c:v>
                </c:pt>
                <c:pt idx="9737">
                  <c:v>67.618055555555557</c:v>
                </c:pt>
                <c:pt idx="9738">
                  <c:v>67.625</c:v>
                </c:pt>
                <c:pt idx="9739">
                  <c:v>67.631944444444443</c:v>
                </c:pt>
                <c:pt idx="9740">
                  <c:v>67.638888888888886</c:v>
                </c:pt>
                <c:pt idx="9741">
                  <c:v>67.645833333333329</c:v>
                </c:pt>
                <c:pt idx="9742">
                  <c:v>67.652777777777786</c:v>
                </c:pt>
                <c:pt idx="9743">
                  <c:v>67.659722222222214</c:v>
                </c:pt>
                <c:pt idx="9744">
                  <c:v>67.666666666666671</c:v>
                </c:pt>
                <c:pt idx="9745">
                  <c:v>67.673611111111114</c:v>
                </c:pt>
                <c:pt idx="9746">
                  <c:v>67.680555555555557</c:v>
                </c:pt>
                <c:pt idx="9747">
                  <c:v>67.6875</c:v>
                </c:pt>
                <c:pt idx="9748">
                  <c:v>67.694444444444443</c:v>
                </c:pt>
                <c:pt idx="9749">
                  <c:v>67.701388888888886</c:v>
                </c:pt>
                <c:pt idx="9750">
                  <c:v>67.708333333333329</c:v>
                </c:pt>
                <c:pt idx="9751">
                  <c:v>67.715277777777786</c:v>
                </c:pt>
                <c:pt idx="9752">
                  <c:v>67.722222222222214</c:v>
                </c:pt>
                <c:pt idx="9753">
                  <c:v>67.729166666666671</c:v>
                </c:pt>
                <c:pt idx="9754">
                  <c:v>67.736111111111114</c:v>
                </c:pt>
                <c:pt idx="9755">
                  <c:v>67.743055555555557</c:v>
                </c:pt>
                <c:pt idx="9756">
                  <c:v>67.75</c:v>
                </c:pt>
                <c:pt idx="9757">
                  <c:v>67.756944444444443</c:v>
                </c:pt>
                <c:pt idx="9758">
                  <c:v>67.763888888888886</c:v>
                </c:pt>
                <c:pt idx="9759">
                  <c:v>67.770833333333329</c:v>
                </c:pt>
                <c:pt idx="9760">
                  <c:v>67.777777777777786</c:v>
                </c:pt>
                <c:pt idx="9761">
                  <c:v>67.784722222222214</c:v>
                </c:pt>
                <c:pt idx="9762">
                  <c:v>67.791666666666671</c:v>
                </c:pt>
                <c:pt idx="9763">
                  <c:v>67.798611111111114</c:v>
                </c:pt>
                <c:pt idx="9764">
                  <c:v>67.805555555555557</c:v>
                </c:pt>
                <c:pt idx="9765">
                  <c:v>67.8125</c:v>
                </c:pt>
                <c:pt idx="9766">
                  <c:v>67.819444444444443</c:v>
                </c:pt>
                <c:pt idx="9767">
                  <c:v>67.826388888888886</c:v>
                </c:pt>
                <c:pt idx="9768">
                  <c:v>67.833333333333329</c:v>
                </c:pt>
                <c:pt idx="9769">
                  <c:v>67.840277777777786</c:v>
                </c:pt>
                <c:pt idx="9770">
                  <c:v>67.847222222222214</c:v>
                </c:pt>
                <c:pt idx="9771">
                  <c:v>67.854166666666671</c:v>
                </c:pt>
                <c:pt idx="9772">
                  <c:v>67.861111111111114</c:v>
                </c:pt>
                <c:pt idx="9773">
                  <c:v>67.868055555555557</c:v>
                </c:pt>
                <c:pt idx="9774">
                  <c:v>67.875</c:v>
                </c:pt>
                <c:pt idx="9775">
                  <c:v>67.881944444444443</c:v>
                </c:pt>
                <c:pt idx="9776">
                  <c:v>67.888888888888886</c:v>
                </c:pt>
                <c:pt idx="9777">
                  <c:v>67.895833333333329</c:v>
                </c:pt>
                <c:pt idx="9778">
                  <c:v>67.902777777777786</c:v>
                </c:pt>
                <c:pt idx="9779">
                  <c:v>67.909722222222214</c:v>
                </c:pt>
                <c:pt idx="9780">
                  <c:v>67.916666666666671</c:v>
                </c:pt>
                <c:pt idx="9781">
                  <c:v>67.923611111111114</c:v>
                </c:pt>
                <c:pt idx="9782">
                  <c:v>67.930555555555557</c:v>
                </c:pt>
                <c:pt idx="9783">
                  <c:v>67.9375</c:v>
                </c:pt>
                <c:pt idx="9784">
                  <c:v>67.944444444444443</c:v>
                </c:pt>
                <c:pt idx="9785">
                  <c:v>67.951388888888886</c:v>
                </c:pt>
                <c:pt idx="9786">
                  <c:v>67.958333333333329</c:v>
                </c:pt>
                <c:pt idx="9787">
                  <c:v>67.965277777777786</c:v>
                </c:pt>
                <c:pt idx="9788">
                  <c:v>67.972222222222214</c:v>
                </c:pt>
                <c:pt idx="9789">
                  <c:v>67.979166666666671</c:v>
                </c:pt>
                <c:pt idx="9790">
                  <c:v>67.986111111111114</c:v>
                </c:pt>
                <c:pt idx="9791">
                  <c:v>67.993055555555557</c:v>
                </c:pt>
                <c:pt idx="9792">
                  <c:v>68</c:v>
                </c:pt>
                <c:pt idx="9793">
                  <c:v>68.006944444444443</c:v>
                </c:pt>
                <c:pt idx="9794">
                  <c:v>68.013888888888886</c:v>
                </c:pt>
                <c:pt idx="9795">
                  <c:v>68.020833333333329</c:v>
                </c:pt>
                <c:pt idx="9796">
                  <c:v>68.027777777777786</c:v>
                </c:pt>
                <c:pt idx="9797">
                  <c:v>68.034722222222214</c:v>
                </c:pt>
                <c:pt idx="9798">
                  <c:v>68.041666666666671</c:v>
                </c:pt>
                <c:pt idx="9799">
                  <c:v>68.048611111111114</c:v>
                </c:pt>
                <c:pt idx="9800">
                  <c:v>68.055555555555557</c:v>
                </c:pt>
                <c:pt idx="9801">
                  <c:v>68.0625</c:v>
                </c:pt>
                <c:pt idx="9802">
                  <c:v>68.069444444444443</c:v>
                </c:pt>
                <c:pt idx="9803">
                  <c:v>68.076388888888886</c:v>
                </c:pt>
                <c:pt idx="9804">
                  <c:v>68.083333333333329</c:v>
                </c:pt>
                <c:pt idx="9805">
                  <c:v>68.090277777777786</c:v>
                </c:pt>
                <c:pt idx="9806">
                  <c:v>68.097222222222214</c:v>
                </c:pt>
                <c:pt idx="9807">
                  <c:v>68.104166666666671</c:v>
                </c:pt>
                <c:pt idx="9808">
                  <c:v>68.111111111111114</c:v>
                </c:pt>
                <c:pt idx="9809">
                  <c:v>68.118055555555557</c:v>
                </c:pt>
                <c:pt idx="9810">
                  <c:v>68.125</c:v>
                </c:pt>
                <c:pt idx="9811">
                  <c:v>68.131944444444443</c:v>
                </c:pt>
                <c:pt idx="9812">
                  <c:v>68.138888888888886</c:v>
                </c:pt>
                <c:pt idx="9813">
                  <c:v>68.145833333333329</c:v>
                </c:pt>
                <c:pt idx="9814">
                  <c:v>68.152777777777786</c:v>
                </c:pt>
                <c:pt idx="9815">
                  <c:v>68.159722222222214</c:v>
                </c:pt>
                <c:pt idx="9816">
                  <c:v>68.166666666666671</c:v>
                </c:pt>
                <c:pt idx="9817">
                  <c:v>68.173611111111114</c:v>
                </c:pt>
                <c:pt idx="9818">
                  <c:v>68.180555555555557</c:v>
                </c:pt>
                <c:pt idx="9819">
                  <c:v>68.1875</c:v>
                </c:pt>
                <c:pt idx="9820">
                  <c:v>68.194444444444443</c:v>
                </c:pt>
                <c:pt idx="9821">
                  <c:v>68.201388888888886</c:v>
                </c:pt>
                <c:pt idx="9822">
                  <c:v>68.208333333333329</c:v>
                </c:pt>
                <c:pt idx="9823">
                  <c:v>68.215277777777786</c:v>
                </c:pt>
                <c:pt idx="9824">
                  <c:v>68.222222222222214</c:v>
                </c:pt>
                <c:pt idx="9825">
                  <c:v>68.229166666666671</c:v>
                </c:pt>
                <c:pt idx="9826">
                  <c:v>68.236111111111114</c:v>
                </c:pt>
                <c:pt idx="9827">
                  <c:v>68.243055555555557</c:v>
                </c:pt>
                <c:pt idx="9828">
                  <c:v>68.25</c:v>
                </c:pt>
                <c:pt idx="9829">
                  <c:v>68.256944444444443</c:v>
                </c:pt>
                <c:pt idx="9830">
                  <c:v>68.263888888888886</c:v>
                </c:pt>
                <c:pt idx="9831">
                  <c:v>68.270833333333329</c:v>
                </c:pt>
                <c:pt idx="9832">
                  <c:v>68.277777777777786</c:v>
                </c:pt>
                <c:pt idx="9833">
                  <c:v>68.284722222222214</c:v>
                </c:pt>
                <c:pt idx="9834">
                  <c:v>68.291666666666671</c:v>
                </c:pt>
                <c:pt idx="9835">
                  <c:v>68.298611111111114</c:v>
                </c:pt>
                <c:pt idx="9836">
                  <c:v>68.305555555555557</c:v>
                </c:pt>
                <c:pt idx="9837">
                  <c:v>68.3125</c:v>
                </c:pt>
                <c:pt idx="9838">
                  <c:v>68.319444444444443</c:v>
                </c:pt>
                <c:pt idx="9839">
                  <c:v>68.326388888888886</c:v>
                </c:pt>
                <c:pt idx="9840">
                  <c:v>68.333333333333329</c:v>
                </c:pt>
                <c:pt idx="9841">
                  <c:v>68.340277777777786</c:v>
                </c:pt>
                <c:pt idx="9842">
                  <c:v>68.347222222222214</c:v>
                </c:pt>
                <c:pt idx="9843">
                  <c:v>68.354166666666671</c:v>
                </c:pt>
                <c:pt idx="9844">
                  <c:v>68.361111111111114</c:v>
                </c:pt>
                <c:pt idx="9845">
                  <c:v>68.368055555555557</c:v>
                </c:pt>
                <c:pt idx="9846">
                  <c:v>68.375</c:v>
                </c:pt>
                <c:pt idx="9847">
                  <c:v>68.381944444444443</c:v>
                </c:pt>
                <c:pt idx="9848">
                  <c:v>68.388888888888886</c:v>
                </c:pt>
                <c:pt idx="9849">
                  <c:v>68.395833333333329</c:v>
                </c:pt>
                <c:pt idx="9850">
                  <c:v>68.402777777777786</c:v>
                </c:pt>
                <c:pt idx="9851">
                  <c:v>68.409722222222214</c:v>
                </c:pt>
                <c:pt idx="9852">
                  <c:v>68.416666666666671</c:v>
                </c:pt>
                <c:pt idx="9853">
                  <c:v>68.423611111111114</c:v>
                </c:pt>
                <c:pt idx="9854">
                  <c:v>68.430555555555557</c:v>
                </c:pt>
                <c:pt idx="9855">
                  <c:v>68.4375</c:v>
                </c:pt>
                <c:pt idx="9856">
                  <c:v>68.444444444444443</c:v>
                </c:pt>
                <c:pt idx="9857">
                  <c:v>68.451388888888886</c:v>
                </c:pt>
                <c:pt idx="9858">
                  <c:v>68.458333333333329</c:v>
                </c:pt>
                <c:pt idx="9859">
                  <c:v>68.465277777777786</c:v>
                </c:pt>
                <c:pt idx="9860">
                  <c:v>68.472222222222214</c:v>
                </c:pt>
                <c:pt idx="9861">
                  <c:v>68.479166666666671</c:v>
                </c:pt>
                <c:pt idx="9862">
                  <c:v>68.486111111111114</c:v>
                </c:pt>
                <c:pt idx="9863">
                  <c:v>68.493055555555557</c:v>
                </c:pt>
                <c:pt idx="9864">
                  <c:v>68.5</c:v>
                </c:pt>
                <c:pt idx="9865">
                  <c:v>68.506944444444443</c:v>
                </c:pt>
                <c:pt idx="9866">
                  <c:v>68.513888888888886</c:v>
                </c:pt>
                <c:pt idx="9867">
                  <c:v>68.520833333333329</c:v>
                </c:pt>
                <c:pt idx="9868">
                  <c:v>68.527777777777786</c:v>
                </c:pt>
                <c:pt idx="9869">
                  <c:v>68.534722222222214</c:v>
                </c:pt>
                <c:pt idx="9870">
                  <c:v>68.541666666666671</c:v>
                </c:pt>
                <c:pt idx="9871">
                  <c:v>68.548611111111114</c:v>
                </c:pt>
                <c:pt idx="9872">
                  <c:v>68.555555555555557</c:v>
                </c:pt>
                <c:pt idx="9873">
                  <c:v>68.5625</c:v>
                </c:pt>
                <c:pt idx="9874">
                  <c:v>68.569444444444443</c:v>
                </c:pt>
                <c:pt idx="9875">
                  <c:v>68.576388888888886</c:v>
                </c:pt>
                <c:pt idx="9876">
                  <c:v>68.583333333333329</c:v>
                </c:pt>
                <c:pt idx="9877">
                  <c:v>68.590277777777786</c:v>
                </c:pt>
                <c:pt idx="9878">
                  <c:v>68.597222222222214</c:v>
                </c:pt>
                <c:pt idx="9879">
                  <c:v>68.604166666666671</c:v>
                </c:pt>
                <c:pt idx="9880">
                  <c:v>68.611111111111114</c:v>
                </c:pt>
                <c:pt idx="9881">
                  <c:v>68.618055555555557</c:v>
                </c:pt>
                <c:pt idx="9882">
                  <c:v>68.625</c:v>
                </c:pt>
                <c:pt idx="9883">
                  <c:v>68.631944444444443</c:v>
                </c:pt>
                <c:pt idx="9884">
                  <c:v>68.638888888888886</c:v>
                </c:pt>
                <c:pt idx="9885">
                  <c:v>68.645833333333329</c:v>
                </c:pt>
                <c:pt idx="9886">
                  <c:v>68.652777777777786</c:v>
                </c:pt>
                <c:pt idx="9887">
                  <c:v>68.659722222222214</c:v>
                </c:pt>
                <c:pt idx="9888">
                  <c:v>68.666666666666671</c:v>
                </c:pt>
                <c:pt idx="9889">
                  <c:v>68.673611111111114</c:v>
                </c:pt>
                <c:pt idx="9890">
                  <c:v>68.680555555555557</c:v>
                </c:pt>
                <c:pt idx="9891">
                  <c:v>68.6875</c:v>
                </c:pt>
                <c:pt idx="9892">
                  <c:v>68.694444444444443</c:v>
                </c:pt>
                <c:pt idx="9893">
                  <c:v>68.701388888888886</c:v>
                </c:pt>
                <c:pt idx="9894">
                  <c:v>68.708333333333329</c:v>
                </c:pt>
                <c:pt idx="9895">
                  <c:v>68.715277777777786</c:v>
                </c:pt>
                <c:pt idx="9896">
                  <c:v>68.722222222222214</c:v>
                </c:pt>
                <c:pt idx="9897">
                  <c:v>68.729166666666671</c:v>
                </c:pt>
                <c:pt idx="9898">
                  <c:v>68.736111111111114</c:v>
                </c:pt>
                <c:pt idx="9899">
                  <c:v>68.743055555555557</c:v>
                </c:pt>
                <c:pt idx="9900">
                  <c:v>68.75</c:v>
                </c:pt>
                <c:pt idx="9901">
                  <c:v>68.756944444444443</c:v>
                </c:pt>
                <c:pt idx="9902">
                  <c:v>68.763888888888886</c:v>
                </c:pt>
                <c:pt idx="9903">
                  <c:v>68.770833333333329</c:v>
                </c:pt>
                <c:pt idx="9904">
                  <c:v>68.777777777777786</c:v>
                </c:pt>
                <c:pt idx="9905">
                  <c:v>68.784722222222214</c:v>
                </c:pt>
                <c:pt idx="9906">
                  <c:v>68.791666666666671</c:v>
                </c:pt>
                <c:pt idx="9907">
                  <c:v>68.798611111111114</c:v>
                </c:pt>
                <c:pt idx="9908">
                  <c:v>68.805555555555557</c:v>
                </c:pt>
                <c:pt idx="9909">
                  <c:v>68.8125</c:v>
                </c:pt>
                <c:pt idx="9910">
                  <c:v>68.819444444444443</c:v>
                </c:pt>
                <c:pt idx="9911">
                  <c:v>68.826388888888886</c:v>
                </c:pt>
                <c:pt idx="9912">
                  <c:v>68.833333333333329</c:v>
                </c:pt>
                <c:pt idx="9913">
                  <c:v>68.840277777777786</c:v>
                </c:pt>
                <c:pt idx="9914">
                  <c:v>68.847222222222214</c:v>
                </c:pt>
                <c:pt idx="9915">
                  <c:v>68.854166666666671</c:v>
                </c:pt>
                <c:pt idx="9916">
                  <c:v>68.861111111111114</c:v>
                </c:pt>
                <c:pt idx="9917">
                  <c:v>68.868055555555557</c:v>
                </c:pt>
                <c:pt idx="9918">
                  <c:v>68.875</c:v>
                </c:pt>
                <c:pt idx="9919">
                  <c:v>68.881944444444443</c:v>
                </c:pt>
                <c:pt idx="9920">
                  <c:v>68.888888888888886</c:v>
                </c:pt>
                <c:pt idx="9921">
                  <c:v>68.895833333333329</c:v>
                </c:pt>
                <c:pt idx="9922">
                  <c:v>68.902777777777786</c:v>
                </c:pt>
                <c:pt idx="9923">
                  <c:v>68.909722222222214</c:v>
                </c:pt>
                <c:pt idx="9924">
                  <c:v>68.916666666666671</c:v>
                </c:pt>
                <c:pt idx="9925">
                  <c:v>68.923611111111114</c:v>
                </c:pt>
                <c:pt idx="9926">
                  <c:v>68.930555555555557</c:v>
                </c:pt>
                <c:pt idx="9927">
                  <c:v>68.9375</c:v>
                </c:pt>
                <c:pt idx="9928">
                  <c:v>68.944444444444443</c:v>
                </c:pt>
                <c:pt idx="9929">
                  <c:v>68.951388888888886</c:v>
                </c:pt>
                <c:pt idx="9930">
                  <c:v>68.958333333333329</c:v>
                </c:pt>
                <c:pt idx="9931">
                  <c:v>68.965277777777786</c:v>
                </c:pt>
                <c:pt idx="9932">
                  <c:v>68.972222222222214</c:v>
                </c:pt>
                <c:pt idx="9933">
                  <c:v>68.979166666666671</c:v>
                </c:pt>
                <c:pt idx="9934">
                  <c:v>68.986111111111114</c:v>
                </c:pt>
                <c:pt idx="9935">
                  <c:v>68.993055555555557</c:v>
                </c:pt>
                <c:pt idx="9936">
                  <c:v>69</c:v>
                </c:pt>
                <c:pt idx="9937">
                  <c:v>69.006944444444443</c:v>
                </c:pt>
                <c:pt idx="9938">
                  <c:v>69.013888888888886</c:v>
                </c:pt>
                <c:pt idx="9939">
                  <c:v>69.020833333333329</c:v>
                </c:pt>
                <c:pt idx="9940">
                  <c:v>69.027777777777786</c:v>
                </c:pt>
                <c:pt idx="9941">
                  <c:v>69.034722222222214</c:v>
                </c:pt>
                <c:pt idx="9942">
                  <c:v>69.041666666666671</c:v>
                </c:pt>
                <c:pt idx="9943">
                  <c:v>69.048611111111114</c:v>
                </c:pt>
                <c:pt idx="9944">
                  <c:v>69.055555555555557</c:v>
                </c:pt>
                <c:pt idx="9945">
                  <c:v>69.0625</c:v>
                </c:pt>
                <c:pt idx="9946">
                  <c:v>69.069444444444443</c:v>
                </c:pt>
                <c:pt idx="9947">
                  <c:v>69.076388888888886</c:v>
                </c:pt>
                <c:pt idx="9948">
                  <c:v>69.083333333333329</c:v>
                </c:pt>
                <c:pt idx="9949">
                  <c:v>69.090277777777786</c:v>
                </c:pt>
                <c:pt idx="9950">
                  <c:v>69.097222222222214</c:v>
                </c:pt>
                <c:pt idx="9951">
                  <c:v>69.104166666666671</c:v>
                </c:pt>
                <c:pt idx="9952">
                  <c:v>69.111111111111114</c:v>
                </c:pt>
                <c:pt idx="9953">
                  <c:v>69.118055555555557</c:v>
                </c:pt>
                <c:pt idx="9954">
                  <c:v>69.125</c:v>
                </c:pt>
                <c:pt idx="9955">
                  <c:v>69.131944444444443</c:v>
                </c:pt>
                <c:pt idx="9956">
                  <c:v>69.138888888888886</c:v>
                </c:pt>
                <c:pt idx="9957">
                  <c:v>69.145833333333329</c:v>
                </c:pt>
                <c:pt idx="9958">
                  <c:v>69.152777777777786</c:v>
                </c:pt>
                <c:pt idx="9959">
                  <c:v>69.159722222222214</c:v>
                </c:pt>
                <c:pt idx="9960">
                  <c:v>69.166666666666671</c:v>
                </c:pt>
                <c:pt idx="9961">
                  <c:v>69.173611111111114</c:v>
                </c:pt>
                <c:pt idx="9962">
                  <c:v>69.180555555555557</c:v>
                </c:pt>
                <c:pt idx="9963">
                  <c:v>69.1875</c:v>
                </c:pt>
                <c:pt idx="9964">
                  <c:v>69.194444444444443</c:v>
                </c:pt>
                <c:pt idx="9965">
                  <c:v>69.201388888888886</c:v>
                </c:pt>
                <c:pt idx="9966">
                  <c:v>69.208333333333329</c:v>
                </c:pt>
                <c:pt idx="9967">
                  <c:v>69.215277777777786</c:v>
                </c:pt>
                <c:pt idx="9968">
                  <c:v>69.222222222222214</c:v>
                </c:pt>
                <c:pt idx="9969">
                  <c:v>69.229166666666671</c:v>
                </c:pt>
                <c:pt idx="9970">
                  <c:v>69.236111111111114</c:v>
                </c:pt>
                <c:pt idx="9971">
                  <c:v>69.243055555555557</c:v>
                </c:pt>
                <c:pt idx="9972">
                  <c:v>69.25</c:v>
                </c:pt>
                <c:pt idx="9973">
                  <c:v>69.256944444444443</c:v>
                </c:pt>
                <c:pt idx="9974">
                  <c:v>69.263888888888886</c:v>
                </c:pt>
                <c:pt idx="9975">
                  <c:v>69.270833333333329</c:v>
                </c:pt>
                <c:pt idx="9976">
                  <c:v>69.277777777777786</c:v>
                </c:pt>
                <c:pt idx="9977">
                  <c:v>69.284722222222214</c:v>
                </c:pt>
                <c:pt idx="9978">
                  <c:v>69.291666666666671</c:v>
                </c:pt>
                <c:pt idx="9979">
                  <c:v>69.298611111111114</c:v>
                </c:pt>
                <c:pt idx="9980">
                  <c:v>69.305555555555557</c:v>
                </c:pt>
                <c:pt idx="9981">
                  <c:v>69.3125</c:v>
                </c:pt>
                <c:pt idx="9982">
                  <c:v>69.319444444444443</c:v>
                </c:pt>
                <c:pt idx="9983">
                  <c:v>69.326388888888886</c:v>
                </c:pt>
                <c:pt idx="9984">
                  <c:v>69.333333333333329</c:v>
                </c:pt>
                <c:pt idx="9985">
                  <c:v>69.340277777777786</c:v>
                </c:pt>
                <c:pt idx="9986">
                  <c:v>69.347222222222214</c:v>
                </c:pt>
                <c:pt idx="9987">
                  <c:v>69.354166666666671</c:v>
                </c:pt>
                <c:pt idx="9988">
                  <c:v>69.361111111111114</c:v>
                </c:pt>
                <c:pt idx="9989">
                  <c:v>69.368055555555557</c:v>
                </c:pt>
                <c:pt idx="9990">
                  <c:v>69.375</c:v>
                </c:pt>
                <c:pt idx="9991">
                  <c:v>69.381944444444443</c:v>
                </c:pt>
                <c:pt idx="9992">
                  <c:v>69.388888888888886</c:v>
                </c:pt>
                <c:pt idx="9993">
                  <c:v>69.395833333333329</c:v>
                </c:pt>
                <c:pt idx="9994">
                  <c:v>69.402777777777786</c:v>
                </c:pt>
                <c:pt idx="9995">
                  <c:v>69.409722222222214</c:v>
                </c:pt>
                <c:pt idx="9996">
                  <c:v>69.416666666666671</c:v>
                </c:pt>
                <c:pt idx="9997">
                  <c:v>69.423611111111114</c:v>
                </c:pt>
                <c:pt idx="9998">
                  <c:v>69.430555555555557</c:v>
                </c:pt>
                <c:pt idx="9999">
                  <c:v>69.4375</c:v>
                </c:pt>
                <c:pt idx="10000">
                  <c:v>69.444444444444443</c:v>
                </c:pt>
                <c:pt idx="10001">
                  <c:v>69.451388888888886</c:v>
                </c:pt>
                <c:pt idx="10002">
                  <c:v>69.458333333333329</c:v>
                </c:pt>
                <c:pt idx="10003">
                  <c:v>69.465277777777786</c:v>
                </c:pt>
                <c:pt idx="10004">
                  <c:v>69.472222222222214</c:v>
                </c:pt>
                <c:pt idx="10005">
                  <c:v>69.479166666666671</c:v>
                </c:pt>
                <c:pt idx="10006">
                  <c:v>69.486111111111114</c:v>
                </c:pt>
                <c:pt idx="10007">
                  <c:v>69.493055555555557</c:v>
                </c:pt>
                <c:pt idx="10008">
                  <c:v>69.5</c:v>
                </c:pt>
                <c:pt idx="10009">
                  <c:v>69.506944444444443</c:v>
                </c:pt>
                <c:pt idx="10010">
                  <c:v>69.513888888888886</c:v>
                </c:pt>
                <c:pt idx="10011">
                  <c:v>69.520833333333329</c:v>
                </c:pt>
                <c:pt idx="10012">
                  <c:v>69.527777777777786</c:v>
                </c:pt>
                <c:pt idx="10013">
                  <c:v>69.534722222222214</c:v>
                </c:pt>
                <c:pt idx="10014">
                  <c:v>69.541666666666671</c:v>
                </c:pt>
                <c:pt idx="10015">
                  <c:v>69.548611111111114</c:v>
                </c:pt>
                <c:pt idx="10016">
                  <c:v>69.555555555555557</c:v>
                </c:pt>
                <c:pt idx="10017">
                  <c:v>69.5625</c:v>
                </c:pt>
                <c:pt idx="10018">
                  <c:v>69.569444444444443</c:v>
                </c:pt>
                <c:pt idx="10019">
                  <c:v>69.576388888888886</c:v>
                </c:pt>
                <c:pt idx="10020">
                  <c:v>69.583333333333329</c:v>
                </c:pt>
                <c:pt idx="10021">
                  <c:v>69.590277777777786</c:v>
                </c:pt>
                <c:pt idx="10022">
                  <c:v>69.597222222222214</c:v>
                </c:pt>
                <c:pt idx="10023">
                  <c:v>69.604166666666671</c:v>
                </c:pt>
                <c:pt idx="10024">
                  <c:v>69.611111111111114</c:v>
                </c:pt>
                <c:pt idx="10025">
                  <c:v>69.618055555555557</c:v>
                </c:pt>
                <c:pt idx="10026">
                  <c:v>69.625</c:v>
                </c:pt>
                <c:pt idx="10027">
                  <c:v>69.631944444444443</c:v>
                </c:pt>
                <c:pt idx="10028">
                  <c:v>69.638888888888886</c:v>
                </c:pt>
                <c:pt idx="10029">
                  <c:v>69.645833333333329</c:v>
                </c:pt>
                <c:pt idx="10030">
                  <c:v>69.652777777777786</c:v>
                </c:pt>
                <c:pt idx="10031">
                  <c:v>69.659722222222214</c:v>
                </c:pt>
                <c:pt idx="10032">
                  <c:v>69.666666666666671</c:v>
                </c:pt>
                <c:pt idx="10033">
                  <c:v>69.673611111111114</c:v>
                </c:pt>
                <c:pt idx="10034">
                  <c:v>69.680555555555557</c:v>
                </c:pt>
                <c:pt idx="10035">
                  <c:v>69.6875</c:v>
                </c:pt>
                <c:pt idx="10036">
                  <c:v>69.694444444444443</c:v>
                </c:pt>
                <c:pt idx="10037">
                  <c:v>69.701388888888886</c:v>
                </c:pt>
                <c:pt idx="10038">
                  <c:v>69.708333333333329</c:v>
                </c:pt>
                <c:pt idx="10039">
                  <c:v>69.715277777777786</c:v>
                </c:pt>
                <c:pt idx="10040">
                  <c:v>69.722222222222214</c:v>
                </c:pt>
                <c:pt idx="10041">
                  <c:v>69.729166666666671</c:v>
                </c:pt>
                <c:pt idx="10042">
                  <c:v>69.736111111111114</c:v>
                </c:pt>
                <c:pt idx="10043">
                  <c:v>69.743055555555557</c:v>
                </c:pt>
                <c:pt idx="10044">
                  <c:v>69.75</c:v>
                </c:pt>
                <c:pt idx="10045">
                  <c:v>69.756944444444443</c:v>
                </c:pt>
                <c:pt idx="10046">
                  <c:v>69.763888888888886</c:v>
                </c:pt>
                <c:pt idx="10047">
                  <c:v>69.770833333333329</c:v>
                </c:pt>
                <c:pt idx="10048">
                  <c:v>69.777777777777786</c:v>
                </c:pt>
                <c:pt idx="10049">
                  <c:v>69.784722222222214</c:v>
                </c:pt>
                <c:pt idx="10050">
                  <c:v>69.791666666666671</c:v>
                </c:pt>
                <c:pt idx="10051">
                  <c:v>69.798611111111114</c:v>
                </c:pt>
                <c:pt idx="10052">
                  <c:v>69.805555555555557</c:v>
                </c:pt>
                <c:pt idx="10053">
                  <c:v>69.8125</c:v>
                </c:pt>
                <c:pt idx="10054">
                  <c:v>69.819444444444443</c:v>
                </c:pt>
                <c:pt idx="10055">
                  <c:v>69.826388888888886</c:v>
                </c:pt>
                <c:pt idx="10056">
                  <c:v>69.833333333333329</c:v>
                </c:pt>
                <c:pt idx="10057">
                  <c:v>69.840277777777786</c:v>
                </c:pt>
                <c:pt idx="10058">
                  <c:v>69.847222222222214</c:v>
                </c:pt>
                <c:pt idx="10059">
                  <c:v>69.854166666666671</c:v>
                </c:pt>
                <c:pt idx="10060">
                  <c:v>69.861111111111114</c:v>
                </c:pt>
                <c:pt idx="10061">
                  <c:v>69.868055555555557</c:v>
                </c:pt>
                <c:pt idx="10062">
                  <c:v>69.875</c:v>
                </c:pt>
                <c:pt idx="10063">
                  <c:v>69.881944444444443</c:v>
                </c:pt>
                <c:pt idx="10064">
                  <c:v>69.888888888888886</c:v>
                </c:pt>
                <c:pt idx="10065">
                  <c:v>69.895833333333329</c:v>
                </c:pt>
                <c:pt idx="10066">
                  <c:v>69.902777777777786</c:v>
                </c:pt>
                <c:pt idx="10067">
                  <c:v>69.909722222222214</c:v>
                </c:pt>
                <c:pt idx="10068">
                  <c:v>69.916666666666671</c:v>
                </c:pt>
                <c:pt idx="10069">
                  <c:v>69.923611111111114</c:v>
                </c:pt>
                <c:pt idx="10070">
                  <c:v>69.930555555555557</c:v>
                </c:pt>
                <c:pt idx="10071">
                  <c:v>69.9375</c:v>
                </c:pt>
                <c:pt idx="10072">
                  <c:v>69.944444444444443</c:v>
                </c:pt>
                <c:pt idx="10073">
                  <c:v>69.951388888888886</c:v>
                </c:pt>
                <c:pt idx="10074">
                  <c:v>69.958333333333329</c:v>
                </c:pt>
                <c:pt idx="10075">
                  <c:v>69.965277777777786</c:v>
                </c:pt>
                <c:pt idx="10076">
                  <c:v>69.972222222222214</c:v>
                </c:pt>
                <c:pt idx="10077">
                  <c:v>69.979166666666671</c:v>
                </c:pt>
                <c:pt idx="10078">
                  <c:v>69.986111111111114</c:v>
                </c:pt>
                <c:pt idx="10079">
                  <c:v>69.993055555555557</c:v>
                </c:pt>
                <c:pt idx="10080">
                  <c:v>70</c:v>
                </c:pt>
                <c:pt idx="10081">
                  <c:v>70.006944444444443</c:v>
                </c:pt>
                <c:pt idx="10082">
                  <c:v>70.013888888888886</c:v>
                </c:pt>
                <c:pt idx="10083">
                  <c:v>70.020833333333329</c:v>
                </c:pt>
                <c:pt idx="10084">
                  <c:v>70.027777777777786</c:v>
                </c:pt>
                <c:pt idx="10085">
                  <c:v>70.034722222222214</c:v>
                </c:pt>
                <c:pt idx="10086">
                  <c:v>70.041666666666671</c:v>
                </c:pt>
                <c:pt idx="10087">
                  <c:v>70.048611111111114</c:v>
                </c:pt>
                <c:pt idx="10088">
                  <c:v>70.055555555555557</c:v>
                </c:pt>
                <c:pt idx="10089">
                  <c:v>70.0625</c:v>
                </c:pt>
                <c:pt idx="10090">
                  <c:v>70.069444444444443</c:v>
                </c:pt>
                <c:pt idx="10091">
                  <c:v>70.076388888888886</c:v>
                </c:pt>
                <c:pt idx="10092">
                  <c:v>70.083333333333329</c:v>
                </c:pt>
                <c:pt idx="10093">
                  <c:v>70.090277777777786</c:v>
                </c:pt>
                <c:pt idx="10094">
                  <c:v>70.097222222222214</c:v>
                </c:pt>
                <c:pt idx="10095">
                  <c:v>70.104166666666671</c:v>
                </c:pt>
                <c:pt idx="10096">
                  <c:v>70.111111111111114</c:v>
                </c:pt>
                <c:pt idx="10097">
                  <c:v>70.118055555555557</c:v>
                </c:pt>
                <c:pt idx="10098">
                  <c:v>70.125</c:v>
                </c:pt>
                <c:pt idx="10099">
                  <c:v>70.131944444444443</c:v>
                </c:pt>
                <c:pt idx="10100">
                  <c:v>70.138888888888886</c:v>
                </c:pt>
                <c:pt idx="10101">
                  <c:v>70.145833333333329</c:v>
                </c:pt>
                <c:pt idx="10102">
                  <c:v>70.152777777777786</c:v>
                </c:pt>
                <c:pt idx="10103">
                  <c:v>70.159722222222214</c:v>
                </c:pt>
                <c:pt idx="10104">
                  <c:v>70.166666666666671</c:v>
                </c:pt>
                <c:pt idx="10105">
                  <c:v>70.173611111111114</c:v>
                </c:pt>
                <c:pt idx="10106">
                  <c:v>70.180555555555557</c:v>
                </c:pt>
                <c:pt idx="10107">
                  <c:v>70.1875</c:v>
                </c:pt>
                <c:pt idx="10108">
                  <c:v>70.194444444444443</c:v>
                </c:pt>
                <c:pt idx="10109">
                  <c:v>70.201388888888886</c:v>
                </c:pt>
                <c:pt idx="10110">
                  <c:v>70.208333333333329</c:v>
                </c:pt>
                <c:pt idx="10111">
                  <c:v>70.215277777777786</c:v>
                </c:pt>
                <c:pt idx="10112">
                  <c:v>70.222222222222214</c:v>
                </c:pt>
                <c:pt idx="10113">
                  <c:v>70.229166666666671</c:v>
                </c:pt>
                <c:pt idx="10114">
                  <c:v>70.236111111111114</c:v>
                </c:pt>
                <c:pt idx="10115">
                  <c:v>70.243055555555557</c:v>
                </c:pt>
                <c:pt idx="10116">
                  <c:v>70.25</c:v>
                </c:pt>
                <c:pt idx="10117">
                  <c:v>70.256944444444443</c:v>
                </c:pt>
                <c:pt idx="10118">
                  <c:v>70.263888888888886</c:v>
                </c:pt>
                <c:pt idx="10119">
                  <c:v>70.270833333333329</c:v>
                </c:pt>
                <c:pt idx="10120">
                  <c:v>70.277777777777786</c:v>
                </c:pt>
                <c:pt idx="10121">
                  <c:v>70.284722222222214</c:v>
                </c:pt>
                <c:pt idx="10122">
                  <c:v>70.291666666666671</c:v>
                </c:pt>
                <c:pt idx="10123">
                  <c:v>70.298611111111114</c:v>
                </c:pt>
                <c:pt idx="10124">
                  <c:v>70.305555555555557</c:v>
                </c:pt>
                <c:pt idx="10125">
                  <c:v>70.3125</c:v>
                </c:pt>
                <c:pt idx="10126">
                  <c:v>70.319444444444443</c:v>
                </c:pt>
                <c:pt idx="10127">
                  <c:v>70.326388888888886</c:v>
                </c:pt>
                <c:pt idx="10128">
                  <c:v>70.333333333333329</c:v>
                </c:pt>
                <c:pt idx="10129">
                  <c:v>70.340277777777786</c:v>
                </c:pt>
                <c:pt idx="10130">
                  <c:v>70.347222222222214</c:v>
                </c:pt>
                <c:pt idx="10131">
                  <c:v>70.354166666666671</c:v>
                </c:pt>
                <c:pt idx="10132">
                  <c:v>70.361111111111114</c:v>
                </c:pt>
                <c:pt idx="10133">
                  <c:v>70.368055555555557</c:v>
                </c:pt>
                <c:pt idx="10134">
                  <c:v>70.375</c:v>
                </c:pt>
                <c:pt idx="10135">
                  <c:v>70.381944444444443</c:v>
                </c:pt>
                <c:pt idx="10136">
                  <c:v>70.388888888888886</c:v>
                </c:pt>
                <c:pt idx="10137">
                  <c:v>70.395833333333329</c:v>
                </c:pt>
                <c:pt idx="10138">
                  <c:v>70.402777777777786</c:v>
                </c:pt>
                <c:pt idx="10139">
                  <c:v>70.409722222222214</c:v>
                </c:pt>
                <c:pt idx="10140">
                  <c:v>70.416666666666671</c:v>
                </c:pt>
                <c:pt idx="10141">
                  <c:v>70.423611111111114</c:v>
                </c:pt>
                <c:pt idx="10142">
                  <c:v>70.430555555555557</c:v>
                </c:pt>
                <c:pt idx="10143">
                  <c:v>70.4375</c:v>
                </c:pt>
                <c:pt idx="10144">
                  <c:v>70.444444444444443</c:v>
                </c:pt>
                <c:pt idx="10145">
                  <c:v>70.451388888888886</c:v>
                </c:pt>
                <c:pt idx="10146">
                  <c:v>70.458333333333329</c:v>
                </c:pt>
                <c:pt idx="10147">
                  <c:v>70.465277777777786</c:v>
                </c:pt>
                <c:pt idx="10148">
                  <c:v>70.472222222222214</c:v>
                </c:pt>
                <c:pt idx="10149">
                  <c:v>70.479166666666671</c:v>
                </c:pt>
                <c:pt idx="10150">
                  <c:v>70.486111111111114</c:v>
                </c:pt>
                <c:pt idx="10151">
                  <c:v>70.493055555555557</c:v>
                </c:pt>
                <c:pt idx="10152">
                  <c:v>70.5</c:v>
                </c:pt>
                <c:pt idx="10153">
                  <c:v>70.506944444444443</c:v>
                </c:pt>
                <c:pt idx="10154">
                  <c:v>70.513888888888886</c:v>
                </c:pt>
                <c:pt idx="10155">
                  <c:v>70.520833333333329</c:v>
                </c:pt>
                <c:pt idx="10156">
                  <c:v>70.527777777777786</c:v>
                </c:pt>
                <c:pt idx="10157">
                  <c:v>70.534722222222214</c:v>
                </c:pt>
                <c:pt idx="10158">
                  <c:v>70.541666666666671</c:v>
                </c:pt>
                <c:pt idx="10159">
                  <c:v>70.548611111111114</c:v>
                </c:pt>
                <c:pt idx="10160">
                  <c:v>70.555555555555557</c:v>
                </c:pt>
                <c:pt idx="10161">
                  <c:v>70.5625</c:v>
                </c:pt>
                <c:pt idx="10162">
                  <c:v>70.569444444444443</c:v>
                </c:pt>
                <c:pt idx="10163">
                  <c:v>70.576388888888886</c:v>
                </c:pt>
                <c:pt idx="10164">
                  <c:v>70.583333333333329</c:v>
                </c:pt>
                <c:pt idx="10165">
                  <c:v>70.590277777777786</c:v>
                </c:pt>
                <c:pt idx="10166">
                  <c:v>70.597222222222214</c:v>
                </c:pt>
                <c:pt idx="10167">
                  <c:v>70.604166666666671</c:v>
                </c:pt>
                <c:pt idx="10168">
                  <c:v>70.611111111111114</c:v>
                </c:pt>
                <c:pt idx="10169">
                  <c:v>70.618055555555557</c:v>
                </c:pt>
                <c:pt idx="10170">
                  <c:v>70.625</c:v>
                </c:pt>
                <c:pt idx="10171">
                  <c:v>70.631944444444443</c:v>
                </c:pt>
                <c:pt idx="10172">
                  <c:v>70.638888888888886</c:v>
                </c:pt>
                <c:pt idx="10173">
                  <c:v>70.645833333333329</c:v>
                </c:pt>
                <c:pt idx="10174">
                  <c:v>70.652777777777786</c:v>
                </c:pt>
                <c:pt idx="10175">
                  <c:v>70.659722222222214</c:v>
                </c:pt>
                <c:pt idx="10176">
                  <c:v>70.666666666666671</c:v>
                </c:pt>
                <c:pt idx="10177">
                  <c:v>70.673611111111114</c:v>
                </c:pt>
                <c:pt idx="10178">
                  <c:v>70.680555555555557</c:v>
                </c:pt>
                <c:pt idx="10179">
                  <c:v>70.6875</c:v>
                </c:pt>
                <c:pt idx="10180">
                  <c:v>70.694444444444443</c:v>
                </c:pt>
                <c:pt idx="10181">
                  <c:v>70.701388888888886</c:v>
                </c:pt>
                <c:pt idx="10182">
                  <c:v>70.708333333333329</c:v>
                </c:pt>
                <c:pt idx="10183">
                  <c:v>70.715277777777786</c:v>
                </c:pt>
                <c:pt idx="10184">
                  <c:v>70.722222222222214</c:v>
                </c:pt>
                <c:pt idx="10185">
                  <c:v>70.729166666666671</c:v>
                </c:pt>
                <c:pt idx="10186">
                  <c:v>70.736111111111114</c:v>
                </c:pt>
                <c:pt idx="10187">
                  <c:v>70.743055555555557</c:v>
                </c:pt>
                <c:pt idx="10188">
                  <c:v>70.75</c:v>
                </c:pt>
                <c:pt idx="10189">
                  <c:v>70.756944444444443</c:v>
                </c:pt>
                <c:pt idx="10190">
                  <c:v>70.763888888888886</c:v>
                </c:pt>
                <c:pt idx="10191">
                  <c:v>70.770833333333329</c:v>
                </c:pt>
                <c:pt idx="10192">
                  <c:v>70.777777777777786</c:v>
                </c:pt>
                <c:pt idx="10193">
                  <c:v>70.784722222222214</c:v>
                </c:pt>
                <c:pt idx="10194">
                  <c:v>70.791666666666671</c:v>
                </c:pt>
                <c:pt idx="10195">
                  <c:v>70.798611111111114</c:v>
                </c:pt>
                <c:pt idx="10196">
                  <c:v>70.805555555555557</c:v>
                </c:pt>
                <c:pt idx="10197">
                  <c:v>70.8125</c:v>
                </c:pt>
                <c:pt idx="10198">
                  <c:v>70.819444444444443</c:v>
                </c:pt>
                <c:pt idx="10199">
                  <c:v>70.826388888888886</c:v>
                </c:pt>
                <c:pt idx="10200">
                  <c:v>70.833333333333329</c:v>
                </c:pt>
                <c:pt idx="10201">
                  <c:v>70.840277777777786</c:v>
                </c:pt>
                <c:pt idx="10202">
                  <c:v>70.847222222222214</c:v>
                </c:pt>
                <c:pt idx="10203">
                  <c:v>70.854166666666671</c:v>
                </c:pt>
                <c:pt idx="10204">
                  <c:v>70.861111111111114</c:v>
                </c:pt>
                <c:pt idx="10205">
                  <c:v>70.868055555555557</c:v>
                </c:pt>
                <c:pt idx="10206">
                  <c:v>70.875</c:v>
                </c:pt>
                <c:pt idx="10207">
                  <c:v>70.881944444444443</c:v>
                </c:pt>
                <c:pt idx="10208">
                  <c:v>70.888888888888886</c:v>
                </c:pt>
                <c:pt idx="10209">
                  <c:v>70.895833333333329</c:v>
                </c:pt>
                <c:pt idx="10210">
                  <c:v>70.902777777777786</c:v>
                </c:pt>
                <c:pt idx="10211">
                  <c:v>70.909722222222214</c:v>
                </c:pt>
                <c:pt idx="10212">
                  <c:v>70.916666666666671</c:v>
                </c:pt>
                <c:pt idx="10213">
                  <c:v>70.923611111111114</c:v>
                </c:pt>
                <c:pt idx="10214">
                  <c:v>70.930555555555557</c:v>
                </c:pt>
                <c:pt idx="10215">
                  <c:v>70.9375</c:v>
                </c:pt>
                <c:pt idx="10216">
                  <c:v>70.944444444444443</c:v>
                </c:pt>
                <c:pt idx="10217">
                  <c:v>70.951388888888886</c:v>
                </c:pt>
                <c:pt idx="10218">
                  <c:v>70.958333333333329</c:v>
                </c:pt>
                <c:pt idx="10219">
                  <c:v>70.965277777777786</c:v>
                </c:pt>
                <c:pt idx="10220">
                  <c:v>70.972222222222214</c:v>
                </c:pt>
                <c:pt idx="10221">
                  <c:v>70.979166666666671</c:v>
                </c:pt>
                <c:pt idx="10222">
                  <c:v>70.986111111111114</c:v>
                </c:pt>
                <c:pt idx="10223">
                  <c:v>70.993055555555557</c:v>
                </c:pt>
                <c:pt idx="10224">
                  <c:v>71</c:v>
                </c:pt>
                <c:pt idx="10225">
                  <c:v>71.006944444444443</c:v>
                </c:pt>
                <c:pt idx="10226">
                  <c:v>71.013888888888886</c:v>
                </c:pt>
                <c:pt idx="10227">
                  <c:v>71.020833333333329</c:v>
                </c:pt>
                <c:pt idx="10228">
                  <c:v>71.027777777777786</c:v>
                </c:pt>
                <c:pt idx="10229">
                  <c:v>71.034722222222214</c:v>
                </c:pt>
                <c:pt idx="10230">
                  <c:v>71.041666666666671</c:v>
                </c:pt>
                <c:pt idx="10231">
                  <c:v>71.048611111111114</c:v>
                </c:pt>
                <c:pt idx="10232">
                  <c:v>71.055555555555557</c:v>
                </c:pt>
                <c:pt idx="10233">
                  <c:v>71.0625</c:v>
                </c:pt>
                <c:pt idx="10234">
                  <c:v>71.069444444444443</c:v>
                </c:pt>
                <c:pt idx="10235">
                  <c:v>71.076388888888886</c:v>
                </c:pt>
                <c:pt idx="10236">
                  <c:v>71.083333333333329</c:v>
                </c:pt>
                <c:pt idx="10237">
                  <c:v>71.090277777777786</c:v>
                </c:pt>
                <c:pt idx="10238">
                  <c:v>71.097222222222214</c:v>
                </c:pt>
                <c:pt idx="10239">
                  <c:v>71.104166666666671</c:v>
                </c:pt>
                <c:pt idx="10240">
                  <c:v>71.111111111111114</c:v>
                </c:pt>
                <c:pt idx="10241">
                  <c:v>71.118055555555557</c:v>
                </c:pt>
                <c:pt idx="10242">
                  <c:v>71.125</c:v>
                </c:pt>
                <c:pt idx="10243">
                  <c:v>71.131944444444443</c:v>
                </c:pt>
                <c:pt idx="10244">
                  <c:v>71.138888888888886</c:v>
                </c:pt>
                <c:pt idx="10245">
                  <c:v>71.145833333333329</c:v>
                </c:pt>
                <c:pt idx="10246">
                  <c:v>71.152777777777786</c:v>
                </c:pt>
                <c:pt idx="10247">
                  <c:v>71.159722222222214</c:v>
                </c:pt>
                <c:pt idx="10248">
                  <c:v>71.166666666666671</c:v>
                </c:pt>
                <c:pt idx="10249">
                  <c:v>71.173611111111114</c:v>
                </c:pt>
                <c:pt idx="10250">
                  <c:v>71.180555555555557</c:v>
                </c:pt>
                <c:pt idx="10251">
                  <c:v>71.1875</c:v>
                </c:pt>
                <c:pt idx="10252">
                  <c:v>71.194444444444443</c:v>
                </c:pt>
                <c:pt idx="10253">
                  <c:v>71.201388888888886</c:v>
                </c:pt>
                <c:pt idx="10254">
                  <c:v>71.208333333333329</c:v>
                </c:pt>
                <c:pt idx="10255">
                  <c:v>71.215277777777786</c:v>
                </c:pt>
                <c:pt idx="10256">
                  <c:v>71.222222222222214</c:v>
                </c:pt>
                <c:pt idx="10257">
                  <c:v>71.229166666666671</c:v>
                </c:pt>
                <c:pt idx="10258">
                  <c:v>71.236111111111114</c:v>
                </c:pt>
                <c:pt idx="10259">
                  <c:v>71.243055555555557</c:v>
                </c:pt>
                <c:pt idx="10260">
                  <c:v>71.25</c:v>
                </c:pt>
                <c:pt idx="10261">
                  <c:v>71.256944444444443</c:v>
                </c:pt>
                <c:pt idx="10262">
                  <c:v>71.263888888888886</c:v>
                </c:pt>
                <c:pt idx="10263">
                  <c:v>71.270833333333329</c:v>
                </c:pt>
                <c:pt idx="10264">
                  <c:v>71.277777777777786</c:v>
                </c:pt>
                <c:pt idx="10265">
                  <c:v>71.284722222222214</c:v>
                </c:pt>
                <c:pt idx="10266">
                  <c:v>71.291666666666671</c:v>
                </c:pt>
                <c:pt idx="10267">
                  <c:v>71.298611111111114</c:v>
                </c:pt>
                <c:pt idx="10268">
                  <c:v>71.305555555555557</c:v>
                </c:pt>
                <c:pt idx="10269">
                  <c:v>71.3125</c:v>
                </c:pt>
                <c:pt idx="10270">
                  <c:v>71.319444444444443</c:v>
                </c:pt>
                <c:pt idx="10271">
                  <c:v>71.326388888888886</c:v>
                </c:pt>
                <c:pt idx="10272">
                  <c:v>71.333333333333329</c:v>
                </c:pt>
                <c:pt idx="10273">
                  <c:v>71.340277777777786</c:v>
                </c:pt>
                <c:pt idx="10274">
                  <c:v>71.347222222222214</c:v>
                </c:pt>
                <c:pt idx="10275">
                  <c:v>71.354166666666671</c:v>
                </c:pt>
                <c:pt idx="10276">
                  <c:v>71.361111111111114</c:v>
                </c:pt>
                <c:pt idx="10277">
                  <c:v>71.368055555555557</c:v>
                </c:pt>
                <c:pt idx="10278">
                  <c:v>71.375</c:v>
                </c:pt>
                <c:pt idx="10279">
                  <c:v>71.381944444444443</c:v>
                </c:pt>
                <c:pt idx="10280">
                  <c:v>71.388888888888886</c:v>
                </c:pt>
                <c:pt idx="10281">
                  <c:v>71.395833333333329</c:v>
                </c:pt>
                <c:pt idx="10282">
                  <c:v>71.402777777777786</c:v>
                </c:pt>
                <c:pt idx="10283">
                  <c:v>71.409722222222214</c:v>
                </c:pt>
                <c:pt idx="10284">
                  <c:v>71.416666666666671</c:v>
                </c:pt>
                <c:pt idx="10285">
                  <c:v>71.423611111111114</c:v>
                </c:pt>
                <c:pt idx="10286">
                  <c:v>71.430555555555557</c:v>
                </c:pt>
                <c:pt idx="10287">
                  <c:v>71.4375</c:v>
                </c:pt>
                <c:pt idx="10288">
                  <c:v>71.444444444444443</c:v>
                </c:pt>
                <c:pt idx="10289">
                  <c:v>71.451388888888886</c:v>
                </c:pt>
                <c:pt idx="10290">
                  <c:v>71.458333333333329</c:v>
                </c:pt>
                <c:pt idx="10291">
                  <c:v>71.465277777777786</c:v>
                </c:pt>
                <c:pt idx="10292">
                  <c:v>71.472222222222214</c:v>
                </c:pt>
                <c:pt idx="10293">
                  <c:v>71.479166666666671</c:v>
                </c:pt>
                <c:pt idx="10294">
                  <c:v>71.486111111111114</c:v>
                </c:pt>
                <c:pt idx="10295">
                  <c:v>71.493055555555557</c:v>
                </c:pt>
                <c:pt idx="10296">
                  <c:v>71.5</c:v>
                </c:pt>
                <c:pt idx="10297">
                  <c:v>71.506944444444443</c:v>
                </c:pt>
                <c:pt idx="10298">
                  <c:v>71.513888888888886</c:v>
                </c:pt>
                <c:pt idx="10299">
                  <c:v>71.520833333333329</c:v>
                </c:pt>
                <c:pt idx="10300">
                  <c:v>71.527777777777786</c:v>
                </c:pt>
                <c:pt idx="10301">
                  <c:v>71.534722222222214</c:v>
                </c:pt>
                <c:pt idx="10302">
                  <c:v>71.541666666666671</c:v>
                </c:pt>
                <c:pt idx="10303">
                  <c:v>71.548611111111114</c:v>
                </c:pt>
                <c:pt idx="10304">
                  <c:v>71.555555555555557</c:v>
                </c:pt>
                <c:pt idx="10305">
                  <c:v>71.5625</c:v>
                </c:pt>
                <c:pt idx="10306">
                  <c:v>71.569444444444443</c:v>
                </c:pt>
                <c:pt idx="10307">
                  <c:v>71.576388888888886</c:v>
                </c:pt>
                <c:pt idx="10308">
                  <c:v>71.583333333333329</c:v>
                </c:pt>
                <c:pt idx="10309">
                  <c:v>71.590277777777786</c:v>
                </c:pt>
                <c:pt idx="10310">
                  <c:v>71.597222222222214</c:v>
                </c:pt>
                <c:pt idx="10311">
                  <c:v>71.604166666666671</c:v>
                </c:pt>
                <c:pt idx="10312">
                  <c:v>71.611111111111114</c:v>
                </c:pt>
                <c:pt idx="10313">
                  <c:v>71.618055555555557</c:v>
                </c:pt>
                <c:pt idx="10314">
                  <c:v>71.625</c:v>
                </c:pt>
                <c:pt idx="10315">
                  <c:v>71.631944444444443</c:v>
                </c:pt>
                <c:pt idx="10316">
                  <c:v>71.638888888888886</c:v>
                </c:pt>
                <c:pt idx="10317">
                  <c:v>71.645833333333329</c:v>
                </c:pt>
                <c:pt idx="10318">
                  <c:v>71.652777777777786</c:v>
                </c:pt>
                <c:pt idx="10319">
                  <c:v>71.659722222222214</c:v>
                </c:pt>
                <c:pt idx="10320">
                  <c:v>71.666666666666671</c:v>
                </c:pt>
                <c:pt idx="10321">
                  <c:v>71.673611111111114</c:v>
                </c:pt>
                <c:pt idx="10322">
                  <c:v>71.680555555555557</c:v>
                </c:pt>
                <c:pt idx="10323">
                  <c:v>71.6875</c:v>
                </c:pt>
                <c:pt idx="10324">
                  <c:v>71.694444444444443</c:v>
                </c:pt>
                <c:pt idx="10325">
                  <c:v>71.701388888888886</c:v>
                </c:pt>
                <c:pt idx="10326">
                  <c:v>71.708333333333329</c:v>
                </c:pt>
                <c:pt idx="10327">
                  <c:v>71.715277777777786</c:v>
                </c:pt>
                <c:pt idx="10328">
                  <c:v>71.722222222222214</c:v>
                </c:pt>
                <c:pt idx="10329">
                  <c:v>71.729166666666671</c:v>
                </c:pt>
                <c:pt idx="10330">
                  <c:v>71.736111111111114</c:v>
                </c:pt>
                <c:pt idx="10331">
                  <c:v>71.743055555555557</c:v>
                </c:pt>
                <c:pt idx="10332">
                  <c:v>71.75</c:v>
                </c:pt>
                <c:pt idx="10333">
                  <c:v>71.756944444444443</c:v>
                </c:pt>
                <c:pt idx="10334">
                  <c:v>71.763888888888886</c:v>
                </c:pt>
                <c:pt idx="10335">
                  <c:v>71.770833333333329</c:v>
                </c:pt>
                <c:pt idx="10336">
                  <c:v>71.777777777777786</c:v>
                </c:pt>
                <c:pt idx="10337">
                  <c:v>71.784722222222214</c:v>
                </c:pt>
                <c:pt idx="10338">
                  <c:v>71.791666666666671</c:v>
                </c:pt>
                <c:pt idx="10339">
                  <c:v>71.798611111111114</c:v>
                </c:pt>
                <c:pt idx="10340">
                  <c:v>71.805555555555557</c:v>
                </c:pt>
                <c:pt idx="10341">
                  <c:v>71.8125</c:v>
                </c:pt>
                <c:pt idx="10342">
                  <c:v>71.819444444444443</c:v>
                </c:pt>
                <c:pt idx="10343">
                  <c:v>71.826388888888886</c:v>
                </c:pt>
                <c:pt idx="10344">
                  <c:v>71.833333333333329</c:v>
                </c:pt>
                <c:pt idx="10345">
                  <c:v>71.840277777777786</c:v>
                </c:pt>
                <c:pt idx="10346">
                  <c:v>71.847222222222214</c:v>
                </c:pt>
                <c:pt idx="10347">
                  <c:v>71.854166666666671</c:v>
                </c:pt>
                <c:pt idx="10348">
                  <c:v>71.861111111111114</c:v>
                </c:pt>
                <c:pt idx="10349">
                  <c:v>71.868055555555557</c:v>
                </c:pt>
                <c:pt idx="10350">
                  <c:v>71.875</c:v>
                </c:pt>
                <c:pt idx="10351">
                  <c:v>71.881944444444443</c:v>
                </c:pt>
                <c:pt idx="10352">
                  <c:v>71.888888888888886</c:v>
                </c:pt>
                <c:pt idx="10353">
                  <c:v>71.895833333333329</c:v>
                </c:pt>
                <c:pt idx="10354">
                  <c:v>71.902777777777786</c:v>
                </c:pt>
                <c:pt idx="10355">
                  <c:v>71.909722222222214</c:v>
                </c:pt>
                <c:pt idx="10356">
                  <c:v>71.916666666666671</c:v>
                </c:pt>
                <c:pt idx="10357">
                  <c:v>71.923611111111114</c:v>
                </c:pt>
                <c:pt idx="10358">
                  <c:v>71.930555555555557</c:v>
                </c:pt>
                <c:pt idx="10359">
                  <c:v>71.9375</c:v>
                </c:pt>
                <c:pt idx="10360">
                  <c:v>71.944444444444443</c:v>
                </c:pt>
                <c:pt idx="10361">
                  <c:v>71.951388888888886</c:v>
                </c:pt>
                <c:pt idx="10362">
                  <c:v>71.958333333333329</c:v>
                </c:pt>
                <c:pt idx="10363">
                  <c:v>71.965277777777786</c:v>
                </c:pt>
                <c:pt idx="10364">
                  <c:v>71.972222222222214</c:v>
                </c:pt>
                <c:pt idx="10365">
                  <c:v>71.979166666666671</c:v>
                </c:pt>
                <c:pt idx="10366">
                  <c:v>71.986111111111114</c:v>
                </c:pt>
                <c:pt idx="10367">
                  <c:v>71.993055555555557</c:v>
                </c:pt>
                <c:pt idx="10368">
                  <c:v>72</c:v>
                </c:pt>
                <c:pt idx="10369">
                  <c:v>72.006944444444443</c:v>
                </c:pt>
                <c:pt idx="10370">
                  <c:v>72.013888888888886</c:v>
                </c:pt>
                <c:pt idx="10371">
                  <c:v>72.020833333333329</c:v>
                </c:pt>
                <c:pt idx="10372">
                  <c:v>72.027777777777786</c:v>
                </c:pt>
                <c:pt idx="10373">
                  <c:v>72.034722222222214</c:v>
                </c:pt>
                <c:pt idx="10374">
                  <c:v>72.041666666666671</c:v>
                </c:pt>
                <c:pt idx="10375">
                  <c:v>72.048611111111114</c:v>
                </c:pt>
                <c:pt idx="10376">
                  <c:v>72.055555555555557</c:v>
                </c:pt>
                <c:pt idx="10377">
                  <c:v>72.0625</c:v>
                </c:pt>
                <c:pt idx="10378">
                  <c:v>72.069444444444443</c:v>
                </c:pt>
                <c:pt idx="10379">
                  <c:v>72.076388888888886</c:v>
                </c:pt>
                <c:pt idx="10380">
                  <c:v>72.083333333333329</c:v>
                </c:pt>
                <c:pt idx="10381">
                  <c:v>72.090277777777786</c:v>
                </c:pt>
                <c:pt idx="10382">
                  <c:v>72.097222222222214</c:v>
                </c:pt>
                <c:pt idx="10383">
                  <c:v>72.104166666666671</c:v>
                </c:pt>
                <c:pt idx="10384">
                  <c:v>72.111111111111114</c:v>
                </c:pt>
                <c:pt idx="10385">
                  <c:v>72.118055555555557</c:v>
                </c:pt>
                <c:pt idx="10386">
                  <c:v>72.125</c:v>
                </c:pt>
                <c:pt idx="10387">
                  <c:v>72.131944444444443</c:v>
                </c:pt>
                <c:pt idx="10388">
                  <c:v>72.138888888888886</c:v>
                </c:pt>
                <c:pt idx="10389">
                  <c:v>72.145833333333329</c:v>
                </c:pt>
                <c:pt idx="10390">
                  <c:v>72.152777777777786</c:v>
                </c:pt>
                <c:pt idx="10391">
                  <c:v>72.159722222222214</c:v>
                </c:pt>
                <c:pt idx="10392">
                  <c:v>72.166666666666671</c:v>
                </c:pt>
                <c:pt idx="10393">
                  <c:v>72.173611111111114</c:v>
                </c:pt>
                <c:pt idx="10394">
                  <c:v>72.180555555555557</c:v>
                </c:pt>
                <c:pt idx="10395">
                  <c:v>72.1875</c:v>
                </c:pt>
                <c:pt idx="10396">
                  <c:v>72.194444444444443</c:v>
                </c:pt>
                <c:pt idx="10397">
                  <c:v>72.201388888888886</c:v>
                </c:pt>
                <c:pt idx="10398">
                  <c:v>72.208333333333329</c:v>
                </c:pt>
                <c:pt idx="10399">
                  <c:v>72.215277777777786</c:v>
                </c:pt>
                <c:pt idx="10400">
                  <c:v>72.222222222222214</c:v>
                </c:pt>
                <c:pt idx="10401">
                  <c:v>72.229166666666671</c:v>
                </c:pt>
                <c:pt idx="10402">
                  <c:v>72.236111111111114</c:v>
                </c:pt>
                <c:pt idx="10403">
                  <c:v>72.243055555555557</c:v>
                </c:pt>
                <c:pt idx="10404">
                  <c:v>72.25</c:v>
                </c:pt>
                <c:pt idx="10405">
                  <c:v>72.256944444444443</c:v>
                </c:pt>
                <c:pt idx="10406">
                  <c:v>72.263888888888886</c:v>
                </c:pt>
                <c:pt idx="10407">
                  <c:v>72.270833333333329</c:v>
                </c:pt>
                <c:pt idx="10408">
                  <c:v>72.277777777777786</c:v>
                </c:pt>
                <c:pt idx="10409">
                  <c:v>72.284722222222214</c:v>
                </c:pt>
                <c:pt idx="10410">
                  <c:v>72.291666666666671</c:v>
                </c:pt>
                <c:pt idx="10411">
                  <c:v>72.298611111111114</c:v>
                </c:pt>
                <c:pt idx="10412">
                  <c:v>72.305555555555557</c:v>
                </c:pt>
                <c:pt idx="10413">
                  <c:v>72.3125</c:v>
                </c:pt>
                <c:pt idx="10414">
                  <c:v>72.319444444444443</c:v>
                </c:pt>
                <c:pt idx="10415">
                  <c:v>72.326388888888886</c:v>
                </c:pt>
                <c:pt idx="10416">
                  <c:v>72.333333333333329</c:v>
                </c:pt>
                <c:pt idx="10417">
                  <c:v>72.340277777777786</c:v>
                </c:pt>
                <c:pt idx="10418">
                  <c:v>72.347222222222214</c:v>
                </c:pt>
                <c:pt idx="10419">
                  <c:v>72.354166666666671</c:v>
                </c:pt>
                <c:pt idx="10420">
                  <c:v>72.361111111111114</c:v>
                </c:pt>
                <c:pt idx="10421">
                  <c:v>72.368055555555557</c:v>
                </c:pt>
                <c:pt idx="10422">
                  <c:v>72.375</c:v>
                </c:pt>
                <c:pt idx="10423">
                  <c:v>72.381944444444443</c:v>
                </c:pt>
                <c:pt idx="10424">
                  <c:v>72.388888888888886</c:v>
                </c:pt>
                <c:pt idx="10425">
                  <c:v>72.395833333333329</c:v>
                </c:pt>
                <c:pt idx="10426">
                  <c:v>72.402777777777786</c:v>
                </c:pt>
                <c:pt idx="10427">
                  <c:v>72.409722222222214</c:v>
                </c:pt>
                <c:pt idx="10428">
                  <c:v>72.416666666666671</c:v>
                </c:pt>
                <c:pt idx="10429">
                  <c:v>72.423611111111114</c:v>
                </c:pt>
                <c:pt idx="10430">
                  <c:v>72.430555555555557</c:v>
                </c:pt>
                <c:pt idx="10431">
                  <c:v>72.4375</c:v>
                </c:pt>
                <c:pt idx="10432">
                  <c:v>72.444444444444443</c:v>
                </c:pt>
                <c:pt idx="10433">
                  <c:v>72.451388888888886</c:v>
                </c:pt>
                <c:pt idx="10434">
                  <c:v>72.458333333333329</c:v>
                </c:pt>
                <c:pt idx="10435">
                  <c:v>72.465277777777786</c:v>
                </c:pt>
                <c:pt idx="10436">
                  <c:v>72.472222222222214</c:v>
                </c:pt>
                <c:pt idx="10437">
                  <c:v>72.479166666666671</c:v>
                </c:pt>
                <c:pt idx="10438">
                  <c:v>72.486111111111114</c:v>
                </c:pt>
                <c:pt idx="10439">
                  <c:v>72.493055555555557</c:v>
                </c:pt>
                <c:pt idx="10440">
                  <c:v>72.5</c:v>
                </c:pt>
                <c:pt idx="10441">
                  <c:v>72.506944444444443</c:v>
                </c:pt>
                <c:pt idx="10442">
                  <c:v>72.513888888888886</c:v>
                </c:pt>
                <c:pt idx="10443">
                  <c:v>72.520833333333329</c:v>
                </c:pt>
                <c:pt idx="10444">
                  <c:v>72.527777777777786</c:v>
                </c:pt>
                <c:pt idx="10445">
                  <c:v>72.534722222222214</c:v>
                </c:pt>
                <c:pt idx="10446">
                  <c:v>72.541666666666671</c:v>
                </c:pt>
                <c:pt idx="10447">
                  <c:v>72.548611111111114</c:v>
                </c:pt>
                <c:pt idx="10448">
                  <c:v>72.555555555555557</c:v>
                </c:pt>
                <c:pt idx="10449">
                  <c:v>72.5625</c:v>
                </c:pt>
                <c:pt idx="10450">
                  <c:v>72.569444444444443</c:v>
                </c:pt>
                <c:pt idx="10451">
                  <c:v>72.576388888888886</c:v>
                </c:pt>
                <c:pt idx="10452">
                  <c:v>72.583333333333329</c:v>
                </c:pt>
                <c:pt idx="10453">
                  <c:v>72.590277777777786</c:v>
                </c:pt>
                <c:pt idx="10454">
                  <c:v>72.597222222222214</c:v>
                </c:pt>
                <c:pt idx="10455">
                  <c:v>72.604166666666671</c:v>
                </c:pt>
                <c:pt idx="10456">
                  <c:v>72.611111111111114</c:v>
                </c:pt>
                <c:pt idx="10457">
                  <c:v>72.618055555555557</c:v>
                </c:pt>
                <c:pt idx="10458">
                  <c:v>72.625</c:v>
                </c:pt>
                <c:pt idx="10459">
                  <c:v>72.631944444444443</c:v>
                </c:pt>
                <c:pt idx="10460">
                  <c:v>72.638888888888886</c:v>
                </c:pt>
                <c:pt idx="10461">
                  <c:v>72.645833333333329</c:v>
                </c:pt>
                <c:pt idx="10462">
                  <c:v>72.652777777777786</c:v>
                </c:pt>
                <c:pt idx="10463">
                  <c:v>72.659722222222214</c:v>
                </c:pt>
                <c:pt idx="10464">
                  <c:v>72.666666666666671</c:v>
                </c:pt>
                <c:pt idx="10465">
                  <c:v>72.673611111111114</c:v>
                </c:pt>
                <c:pt idx="10466">
                  <c:v>72.680555555555557</c:v>
                </c:pt>
                <c:pt idx="10467">
                  <c:v>72.6875</c:v>
                </c:pt>
                <c:pt idx="10468">
                  <c:v>72.694444444444443</c:v>
                </c:pt>
                <c:pt idx="10469">
                  <c:v>72.701388888888886</c:v>
                </c:pt>
                <c:pt idx="10470">
                  <c:v>72.708333333333329</c:v>
                </c:pt>
                <c:pt idx="10471">
                  <c:v>72.715277777777786</c:v>
                </c:pt>
                <c:pt idx="10472">
                  <c:v>72.722222222222214</c:v>
                </c:pt>
                <c:pt idx="10473">
                  <c:v>72.729166666666671</c:v>
                </c:pt>
                <c:pt idx="10474">
                  <c:v>72.736111111111114</c:v>
                </c:pt>
                <c:pt idx="10475">
                  <c:v>72.743055555555557</c:v>
                </c:pt>
                <c:pt idx="10476">
                  <c:v>72.75</c:v>
                </c:pt>
                <c:pt idx="10477">
                  <c:v>72.756944444444443</c:v>
                </c:pt>
                <c:pt idx="10478">
                  <c:v>72.763888888888886</c:v>
                </c:pt>
                <c:pt idx="10479">
                  <c:v>72.770833333333329</c:v>
                </c:pt>
                <c:pt idx="10480">
                  <c:v>72.777777777777786</c:v>
                </c:pt>
                <c:pt idx="10481">
                  <c:v>72.784722222222214</c:v>
                </c:pt>
                <c:pt idx="10482">
                  <c:v>72.791666666666671</c:v>
                </c:pt>
                <c:pt idx="10483">
                  <c:v>72.798611111111114</c:v>
                </c:pt>
                <c:pt idx="10484">
                  <c:v>72.805555555555557</c:v>
                </c:pt>
                <c:pt idx="10485">
                  <c:v>72.8125</c:v>
                </c:pt>
                <c:pt idx="10486">
                  <c:v>72.819444444444443</c:v>
                </c:pt>
                <c:pt idx="10487">
                  <c:v>72.826388888888886</c:v>
                </c:pt>
                <c:pt idx="10488">
                  <c:v>72.833333333333329</c:v>
                </c:pt>
                <c:pt idx="10489">
                  <c:v>72.840277777777786</c:v>
                </c:pt>
                <c:pt idx="10490">
                  <c:v>72.847222222222214</c:v>
                </c:pt>
                <c:pt idx="10491">
                  <c:v>72.854166666666671</c:v>
                </c:pt>
                <c:pt idx="10492">
                  <c:v>72.861111111111114</c:v>
                </c:pt>
                <c:pt idx="10493">
                  <c:v>72.868055555555557</c:v>
                </c:pt>
                <c:pt idx="10494">
                  <c:v>72.875</c:v>
                </c:pt>
                <c:pt idx="10495">
                  <c:v>72.881944444444443</c:v>
                </c:pt>
                <c:pt idx="10496">
                  <c:v>72.888888888888886</c:v>
                </c:pt>
                <c:pt idx="10497">
                  <c:v>72.895833333333329</c:v>
                </c:pt>
                <c:pt idx="10498">
                  <c:v>72.902777777777786</c:v>
                </c:pt>
                <c:pt idx="10499">
                  <c:v>72.909722222222214</c:v>
                </c:pt>
                <c:pt idx="10500">
                  <c:v>72.916666666666671</c:v>
                </c:pt>
                <c:pt idx="10501">
                  <c:v>72.923611111111114</c:v>
                </c:pt>
                <c:pt idx="10502">
                  <c:v>72.930555555555557</c:v>
                </c:pt>
                <c:pt idx="10503">
                  <c:v>72.9375</c:v>
                </c:pt>
                <c:pt idx="10504">
                  <c:v>72.944444444444443</c:v>
                </c:pt>
                <c:pt idx="10505">
                  <c:v>72.951388888888886</c:v>
                </c:pt>
                <c:pt idx="10506">
                  <c:v>72.958333333333329</c:v>
                </c:pt>
                <c:pt idx="10507">
                  <c:v>72.965277777777786</c:v>
                </c:pt>
                <c:pt idx="10508">
                  <c:v>72.972222222222214</c:v>
                </c:pt>
                <c:pt idx="10509">
                  <c:v>72.979166666666671</c:v>
                </c:pt>
                <c:pt idx="10510">
                  <c:v>72.986111111111114</c:v>
                </c:pt>
                <c:pt idx="10511">
                  <c:v>72.993055555555557</c:v>
                </c:pt>
                <c:pt idx="10512">
                  <c:v>73</c:v>
                </c:pt>
                <c:pt idx="10513">
                  <c:v>73.006944444444443</c:v>
                </c:pt>
                <c:pt idx="10514">
                  <c:v>73.013888888888886</c:v>
                </c:pt>
                <c:pt idx="10515">
                  <c:v>73.020833333333329</c:v>
                </c:pt>
                <c:pt idx="10516">
                  <c:v>73.027777777777786</c:v>
                </c:pt>
                <c:pt idx="10517">
                  <c:v>73.034722222222214</c:v>
                </c:pt>
                <c:pt idx="10518">
                  <c:v>73.041666666666671</c:v>
                </c:pt>
                <c:pt idx="10519">
                  <c:v>73.048611111111114</c:v>
                </c:pt>
                <c:pt idx="10520">
                  <c:v>73.055555555555557</c:v>
                </c:pt>
                <c:pt idx="10521">
                  <c:v>73.0625</c:v>
                </c:pt>
                <c:pt idx="10522">
                  <c:v>73.069444444444443</c:v>
                </c:pt>
                <c:pt idx="10523">
                  <c:v>73.076388888888886</c:v>
                </c:pt>
                <c:pt idx="10524">
                  <c:v>73.083333333333329</c:v>
                </c:pt>
                <c:pt idx="10525">
                  <c:v>73.090277777777786</c:v>
                </c:pt>
                <c:pt idx="10526">
                  <c:v>73.097222222222214</c:v>
                </c:pt>
                <c:pt idx="10527">
                  <c:v>73.104166666666671</c:v>
                </c:pt>
                <c:pt idx="10528">
                  <c:v>73.111111111111114</c:v>
                </c:pt>
                <c:pt idx="10529">
                  <c:v>73.118055555555557</c:v>
                </c:pt>
                <c:pt idx="10530">
                  <c:v>73.125</c:v>
                </c:pt>
                <c:pt idx="10531">
                  <c:v>73.131944444444443</c:v>
                </c:pt>
                <c:pt idx="10532">
                  <c:v>73.138888888888886</c:v>
                </c:pt>
                <c:pt idx="10533">
                  <c:v>73.145833333333329</c:v>
                </c:pt>
                <c:pt idx="10534">
                  <c:v>73.152777777777786</c:v>
                </c:pt>
                <c:pt idx="10535">
                  <c:v>73.159722222222214</c:v>
                </c:pt>
                <c:pt idx="10536">
                  <c:v>73.166666666666671</c:v>
                </c:pt>
                <c:pt idx="10537">
                  <c:v>73.173611111111114</c:v>
                </c:pt>
                <c:pt idx="10538">
                  <c:v>73.180555555555557</c:v>
                </c:pt>
                <c:pt idx="10539">
                  <c:v>73.1875</c:v>
                </c:pt>
                <c:pt idx="10540">
                  <c:v>73.194444444444443</c:v>
                </c:pt>
                <c:pt idx="10541">
                  <c:v>73.201388888888886</c:v>
                </c:pt>
                <c:pt idx="10542">
                  <c:v>73.208333333333329</c:v>
                </c:pt>
                <c:pt idx="10543">
                  <c:v>73.215277777777786</c:v>
                </c:pt>
                <c:pt idx="10544">
                  <c:v>73.222222222222214</c:v>
                </c:pt>
                <c:pt idx="10545">
                  <c:v>73.229166666666671</c:v>
                </c:pt>
                <c:pt idx="10546">
                  <c:v>73.236111111111114</c:v>
                </c:pt>
                <c:pt idx="10547">
                  <c:v>73.243055555555557</c:v>
                </c:pt>
                <c:pt idx="10548">
                  <c:v>73.25</c:v>
                </c:pt>
                <c:pt idx="10549">
                  <c:v>73.256944444444443</c:v>
                </c:pt>
                <c:pt idx="10550">
                  <c:v>73.263888888888886</c:v>
                </c:pt>
                <c:pt idx="10551">
                  <c:v>73.270833333333329</c:v>
                </c:pt>
                <c:pt idx="10552">
                  <c:v>73.277777777777786</c:v>
                </c:pt>
                <c:pt idx="10553">
                  <c:v>73.284722222222214</c:v>
                </c:pt>
                <c:pt idx="10554">
                  <c:v>73.291666666666671</c:v>
                </c:pt>
                <c:pt idx="10555">
                  <c:v>73.298611111111114</c:v>
                </c:pt>
                <c:pt idx="10556">
                  <c:v>73.305555555555557</c:v>
                </c:pt>
                <c:pt idx="10557">
                  <c:v>73.3125</c:v>
                </c:pt>
                <c:pt idx="10558">
                  <c:v>73.319444444444443</c:v>
                </c:pt>
                <c:pt idx="10559">
                  <c:v>73.326388888888886</c:v>
                </c:pt>
                <c:pt idx="10560">
                  <c:v>73.333333333333329</c:v>
                </c:pt>
                <c:pt idx="10561">
                  <c:v>73.340277777777786</c:v>
                </c:pt>
                <c:pt idx="10562">
                  <c:v>73.347222222222214</c:v>
                </c:pt>
                <c:pt idx="10563">
                  <c:v>73.354166666666671</c:v>
                </c:pt>
                <c:pt idx="10564">
                  <c:v>73.361111111111114</c:v>
                </c:pt>
                <c:pt idx="10565">
                  <c:v>73.368055555555557</c:v>
                </c:pt>
                <c:pt idx="10566">
                  <c:v>73.375</c:v>
                </c:pt>
                <c:pt idx="10567">
                  <c:v>73.381944444444443</c:v>
                </c:pt>
                <c:pt idx="10568">
                  <c:v>73.388888888888886</c:v>
                </c:pt>
                <c:pt idx="10569">
                  <c:v>73.395833333333329</c:v>
                </c:pt>
                <c:pt idx="10570">
                  <c:v>73.402777777777786</c:v>
                </c:pt>
                <c:pt idx="10571">
                  <c:v>73.409722222222214</c:v>
                </c:pt>
                <c:pt idx="10572">
                  <c:v>73.416666666666671</c:v>
                </c:pt>
                <c:pt idx="10573">
                  <c:v>73.423611111111114</c:v>
                </c:pt>
                <c:pt idx="10574">
                  <c:v>73.430555555555557</c:v>
                </c:pt>
                <c:pt idx="10575">
                  <c:v>73.4375</c:v>
                </c:pt>
                <c:pt idx="10576">
                  <c:v>73.444444444444443</c:v>
                </c:pt>
                <c:pt idx="10577">
                  <c:v>73.451388888888886</c:v>
                </c:pt>
                <c:pt idx="10578">
                  <c:v>73.458333333333329</c:v>
                </c:pt>
                <c:pt idx="10579">
                  <c:v>73.465277777777786</c:v>
                </c:pt>
                <c:pt idx="10580">
                  <c:v>73.472222222222214</c:v>
                </c:pt>
                <c:pt idx="10581">
                  <c:v>73.479166666666671</c:v>
                </c:pt>
                <c:pt idx="10582">
                  <c:v>73.486111111111114</c:v>
                </c:pt>
                <c:pt idx="10583">
                  <c:v>73.493055555555557</c:v>
                </c:pt>
                <c:pt idx="10584">
                  <c:v>73.5</c:v>
                </c:pt>
                <c:pt idx="10585">
                  <c:v>73.506944444444443</c:v>
                </c:pt>
                <c:pt idx="10586">
                  <c:v>73.513888888888886</c:v>
                </c:pt>
                <c:pt idx="10587">
                  <c:v>73.520833333333329</c:v>
                </c:pt>
                <c:pt idx="10588">
                  <c:v>73.527777777777786</c:v>
                </c:pt>
                <c:pt idx="10589">
                  <c:v>73.534722222222214</c:v>
                </c:pt>
                <c:pt idx="10590">
                  <c:v>73.541666666666671</c:v>
                </c:pt>
                <c:pt idx="10591">
                  <c:v>73.548611111111114</c:v>
                </c:pt>
                <c:pt idx="10592">
                  <c:v>73.555555555555557</c:v>
                </c:pt>
                <c:pt idx="10593">
                  <c:v>73.5625</c:v>
                </c:pt>
                <c:pt idx="10594">
                  <c:v>73.569444444444443</c:v>
                </c:pt>
                <c:pt idx="10595">
                  <c:v>73.576388888888886</c:v>
                </c:pt>
                <c:pt idx="10596">
                  <c:v>73.583333333333329</c:v>
                </c:pt>
                <c:pt idx="10597">
                  <c:v>73.590277777777786</c:v>
                </c:pt>
                <c:pt idx="10598">
                  <c:v>73.597222222222214</c:v>
                </c:pt>
                <c:pt idx="10599">
                  <c:v>73.604166666666671</c:v>
                </c:pt>
                <c:pt idx="10600">
                  <c:v>73.611111111111114</c:v>
                </c:pt>
                <c:pt idx="10601">
                  <c:v>73.618055555555557</c:v>
                </c:pt>
                <c:pt idx="10602">
                  <c:v>73.625</c:v>
                </c:pt>
                <c:pt idx="10603">
                  <c:v>73.631944444444443</c:v>
                </c:pt>
                <c:pt idx="10604">
                  <c:v>73.638888888888886</c:v>
                </c:pt>
                <c:pt idx="10605">
                  <c:v>73.645833333333329</c:v>
                </c:pt>
                <c:pt idx="10606">
                  <c:v>73.652777777777786</c:v>
                </c:pt>
                <c:pt idx="10607">
                  <c:v>73.659722222222214</c:v>
                </c:pt>
                <c:pt idx="10608">
                  <c:v>73.666666666666671</c:v>
                </c:pt>
                <c:pt idx="10609">
                  <c:v>73.673611111111114</c:v>
                </c:pt>
                <c:pt idx="10610">
                  <c:v>73.680555555555557</c:v>
                </c:pt>
                <c:pt idx="10611">
                  <c:v>73.6875</c:v>
                </c:pt>
                <c:pt idx="10612">
                  <c:v>73.694444444444443</c:v>
                </c:pt>
                <c:pt idx="10613">
                  <c:v>73.701388888888886</c:v>
                </c:pt>
                <c:pt idx="10614">
                  <c:v>73.708333333333329</c:v>
                </c:pt>
                <c:pt idx="10615">
                  <c:v>73.715277777777786</c:v>
                </c:pt>
                <c:pt idx="10616">
                  <c:v>73.722222222222214</c:v>
                </c:pt>
                <c:pt idx="10617">
                  <c:v>73.729166666666671</c:v>
                </c:pt>
                <c:pt idx="10618">
                  <c:v>73.736111111111114</c:v>
                </c:pt>
                <c:pt idx="10619">
                  <c:v>73.743055555555557</c:v>
                </c:pt>
                <c:pt idx="10620">
                  <c:v>73.75</c:v>
                </c:pt>
                <c:pt idx="10621">
                  <c:v>73.756944444444443</c:v>
                </c:pt>
                <c:pt idx="10622">
                  <c:v>73.763888888888886</c:v>
                </c:pt>
                <c:pt idx="10623">
                  <c:v>73.770833333333329</c:v>
                </c:pt>
                <c:pt idx="10624">
                  <c:v>73.777777777777786</c:v>
                </c:pt>
                <c:pt idx="10625">
                  <c:v>73.784722222222214</c:v>
                </c:pt>
                <c:pt idx="10626">
                  <c:v>73.791666666666671</c:v>
                </c:pt>
                <c:pt idx="10627">
                  <c:v>73.798611111111114</c:v>
                </c:pt>
                <c:pt idx="10628">
                  <c:v>73.805555555555557</c:v>
                </c:pt>
                <c:pt idx="10629">
                  <c:v>73.8125</c:v>
                </c:pt>
                <c:pt idx="10630">
                  <c:v>73.819444444444443</c:v>
                </c:pt>
                <c:pt idx="10631">
                  <c:v>73.826388888888886</c:v>
                </c:pt>
                <c:pt idx="10632">
                  <c:v>73.833333333333329</c:v>
                </c:pt>
                <c:pt idx="10633">
                  <c:v>73.840277777777786</c:v>
                </c:pt>
                <c:pt idx="10634">
                  <c:v>73.847222222222214</c:v>
                </c:pt>
                <c:pt idx="10635">
                  <c:v>73.854166666666671</c:v>
                </c:pt>
                <c:pt idx="10636">
                  <c:v>73.861111111111114</c:v>
                </c:pt>
                <c:pt idx="10637">
                  <c:v>73.868055555555557</c:v>
                </c:pt>
                <c:pt idx="10638">
                  <c:v>73.875</c:v>
                </c:pt>
                <c:pt idx="10639">
                  <c:v>73.881944444444443</c:v>
                </c:pt>
                <c:pt idx="10640">
                  <c:v>73.888888888888886</c:v>
                </c:pt>
                <c:pt idx="10641">
                  <c:v>73.895833333333329</c:v>
                </c:pt>
                <c:pt idx="10642">
                  <c:v>73.902777777777786</c:v>
                </c:pt>
                <c:pt idx="10643">
                  <c:v>73.909722222222214</c:v>
                </c:pt>
                <c:pt idx="10644">
                  <c:v>73.916666666666671</c:v>
                </c:pt>
                <c:pt idx="10645">
                  <c:v>73.923611111111114</c:v>
                </c:pt>
                <c:pt idx="10646">
                  <c:v>73.930555555555557</c:v>
                </c:pt>
                <c:pt idx="10647">
                  <c:v>73.9375</c:v>
                </c:pt>
                <c:pt idx="10648">
                  <c:v>73.944444444444443</c:v>
                </c:pt>
                <c:pt idx="10649">
                  <c:v>73.951388888888886</c:v>
                </c:pt>
                <c:pt idx="10650">
                  <c:v>73.958333333333329</c:v>
                </c:pt>
                <c:pt idx="10651">
                  <c:v>73.965277777777786</c:v>
                </c:pt>
                <c:pt idx="10652">
                  <c:v>73.972222222222214</c:v>
                </c:pt>
                <c:pt idx="10653">
                  <c:v>73.979166666666671</c:v>
                </c:pt>
                <c:pt idx="10654">
                  <c:v>73.986111111111114</c:v>
                </c:pt>
                <c:pt idx="10655">
                  <c:v>73.993055555555557</c:v>
                </c:pt>
                <c:pt idx="10656">
                  <c:v>74</c:v>
                </c:pt>
                <c:pt idx="10657">
                  <c:v>74.006944444444443</c:v>
                </c:pt>
                <c:pt idx="10658">
                  <c:v>74.013888888888886</c:v>
                </c:pt>
                <c:pt idx="10659">
                  <c:v>74.020833333333329</c:v>
                </c:pt>
                <c:pt idx="10660">
                  <c:v>74.027777777777786</c:v>
                </c:pt>
                <c:pt idx="10661">
                  <c:v>74.034722222222214</c:v>
                </c:pt>
                <c:pt idx="10662">
                  <c:v>74.041666666666671</c:v>
                </c:pt>
                <c:pt idx="10663">
                  <c:v>74.048611111111114</c:v>
                </c:pt>
                <c:pt idx="10664">
                  <c:v>74.055555555555557</c:v>
                </c:pt>
                <c:pt idx="10665">
                  <c:v>74.0625</c:v>
                </c:pt>
                <c:pt idx="10666">
                  <c:v>74.069444444444443</c:v>
                </c:pt>
                <c:pt idx="10667">
                  <c:v>74.076388888888886</c:v>
                </c:pt>
                <c:pt idx="10668">
                  <c:v>74.083333333333329</c:v>
                </c:pt>
                <c:pt idx="10669">
                  <c:v>74.090277777777786</c:v>
                </c:pt>
                <c:pt idx="10670">
                  <c:v>74.097222222222214</c:v>
                </c:pt>
                <c:pt idx="10671">
                  <c:v>74.104166666666671</c:v>
                </c:pt>
                <c:pt idx="10672">
                  <c:v>74.111111111111114</c:v>
                </c:pt>
                <c:pt idx="10673">
                  <c:v>74.118055555555557</c:v>
                </c:pt>
                <c:pt idx="10674">
                  <c:v>74.125</c:v>
                </c:pt>
                <c:pt idx="10675">
                  <c:v>74.131944444444443</c:v>
                </c:pt>
                <c:pt idx="10676">
                  <c:v>74.138888888888886</c:v>
                </c:pt>
                <c:pt idx="10677">
                  <c:v>74.145833333333329</c:v>
                </c:pt>
                <c:pt idx="10678">
                  <c:v>74.152777777777786</c:v>
                </c:pt>
                <c:pt idx="10679">
                  <c:v>74.159722222222214</c:v>
                </c:pt>
                <c:pt idx="10680">
                  <c:v>74.166666666666671</c:v>
                </c:pt>
                <c:pt idx="10681">
                  <c:v>74.173611111111114</c:v>
                </c:pt>
                <c:pt idx="10682">
                  <c:v>74.180555555555557</c:v>
                </c:pt>
                <c:pt idx="10683">
                  <c:v>74.1875</c:v>
                </c:pt>
                <c:pt idx="10684">
                  <c:v>74.194444444444443</c:v>
                </c:pt>
                <c:pt idx="10685">
                  <c:v>74.201388888888886</c:v>
                </c:pt>
                <c:pt idx="10686">
                  <c:v>74.208333333333329</c:v>
                </c:pt>
                <c:pt idx="10687">
                  <c:v>74.215277777777786</c:v>
                </c:pt>
                <c:pt idx="10688">
                  <c:v>74.222222222222214</c:v>
                </c:pt>
                <c:pt idx="10689">
                  <c:v>74.229166666666671</c:v>
                </c:pt>
                <c:pt idx="10690">
                  <c:v>74.236111111111114</c:v>
                </c:pt>
                <c:pt idx="10691">
                  <c:v>74.243055555555557</c:v>
                </c:pt>
                <c:pt idx="10692">
                  <c:v>74.25</c:v>
                </c:pt>
                <c:pt idx="10693">
                  <c:v>74.256944444444443</c:v>
                </c:pt>
                <c:pt idx="10694">
                  <c:v>74.263888888888886</c:v>
                </c:pt>
                <c:pt idx="10695">
                  <c:v>74.270833333333329</c:v>
                </c:pt>
                <c:pt idx="10696">
                  <c:v>74.277777777777786</c:v>
                </c:pt>
                <c:pt idx="10697">
                  <c:v>74.284722222222214</c:v>
                </c:pt>
                <c:pt idx="10698">
                  <c:v>74.291666666666671</c:v>
                </c:pt>
                <c:pt idx="10699">
                  <c:v>74.298611111111114</c:v>
                </c:pt>
                <c:pt idx="10700">
                  <c:v>74.305555555555557</c:v>
                </c:pt>
                <c:pt idx="10701">
                  <c:v>74.3125</c:v>
                </c:pt>
                <c:pt idx="10702">
                  <c:v>74.319444444444443</c:v>
                </c:pt>
                <c:pt idx="10703">
                  <c:v>74.326388888888886</c:v>
                </c:pt>
                <c:pt idx="10704">
                  <c:v>74.333333333333329</c:v>
                </c:pt>
                <c:pt idx="10705">
                  <c:v>74.340277777777786</c:v>
                </c:pt>
                <c:pt idx="10706">
                  <c:v>74.347222222222214</c:v>
                </c:pt>
                <c:pt idx="10707">
                  <c:v>74.354166666666671</c:v>
                </c:pt>
                <c:pt idx="10708">
                  <c:v>74.361111111111114</c:v>
                </c:pt>
                <c:pt idx="10709">
                  <c:v>74.368055555555557</c:v>
                </c:pt>
                <c:pt idx="10710">
                  <c:v>74.375</c:v>
                </c:pt>
                <c:pt idx="10711">
                  <c:v>74.381944444444443</c:v>
                </c:pt>
                <c:pt idx="10712">
                  <c:v>74.388888888888886</c:v>
                </c:pt>
                <c:pt idx="10713">
                  <c:v>74.395833333333329</c:v>
                </c:pt>
                <c:pt idx="10714">
                  <c:v>74.402777777777786</c:v>
                </c:pt>
                <c:pt idx="10715">
                  <c:v>74.409722222222214</c:v>
                </c:pt>
                <c:pt idx="10716">
                  <c:v>74.416666666666671</c:v>
                </c:pt>
                <c:pt idx="10717">
                  <c:v>74.423611111111114</c:v>
                </c:pt>
                <c:pt idx="10718">
                  <c:v>74.430555555555557</c:v>
                </c:pt>
                <c:pt idx="10719">
                  <c:v>74.4375</c:v>
                </c:pt>
                <c:pt idx="10720">
                  <c:v>74.444444444444443</c:v>
                </c:pt>
                <c:pt idx="10721">
                  <c:v>74.451388888888886</c:v>
                </c:pt>
                <c:pt idx="10722">
                  <c:v>74.458333333333329</c:v>
                </c:pt>
                <c:pt idx="10723">
                  <c:v>74.465277777777786</c:v>
                </c:pt>
                <c:pt idx="10724">
                  <c:v>74.472222222222214</c:v>
                </c:pt>
                <c:pt idx="10725">
                  <c:v>74.479166666666671</c:v>
                </c:pt>
                <c:pt idx="10726">
                  <c:v>74.486111111111114</c:v>
                </c:pt>
                <c:pt idx="10727">
                  <c:v>74.493055555555557</c:v>
                </c:pt>
                <c:pt idx="10728">
                  <c:v>74.5</c:v>
                </c:pt>
                <c:pt idx="10729">
                  <c:v>74.506944444444443</c:v>
                </c:pt>
                <c:pt idx="10730">
                  <c:v>74.513888888888886</c:v>
                </c:pt>
                <c:pt idx="10731">
                  <c:v>74.520833333333329</c:v>
                </c:pt>
                <c:pt idx="10732">
                  <c:v>74.527777777777786</c:v>
                </c:pt>
                <c:pt idx="10733">
                  <c:v>74.534722222222214</c:v>
                </c:pt>
                <c:pt idx="10734">
                  <c:v>74.541666666666671</c:v>
                </c:pt>
                <c:pt idx="10735">
                  <c:v>74.548611111111114</c:v>
                </c:pt>
                <c:pt idx="10736">
                  <c:v>74.555555555555557</c:v>
                </c:pt>
                <c:pt idx="10737">
                  <c:v>74.5625</c:v>
                </c:pt>
                <c:pt idx="10738">
                  <c:v>74.569444444444443</c:v>
                </c:pt>
                <c:pt idx="10739">
                  <c:v>74.576388888888886</c:v>
                </c:pt>
                <c:pt idx="10740">
                  <c:v>74.583333333333329</c:v>
                </c:pt>
                <c:pt idx="10741">
                  <c:v>74.590277777777786</c:v>
                </c:pt>
                <c:pt idx="10742">
                  <c:v>74.597222222222214</c:v>
                </c:pt>
                <c:pt idx="10743">
                  <c:v>74.604166666666671</c:v>
                </c:pt>
                <c:pt idx="10744">
                  <c:v>74.611111111111114</c:v>
                </c:pt>
                <c:pt idx="10745">
                  <c:v>74.618055555555557</c:v>
                </c:pt>
                <c:pt idx="10746">
                  <c:v>74.625</c:v>
                </c:pt>
                <c:pt idx="10747">
                  <c:v>74.631944444444443</c:v>
                </c:pt>
                <c:pt idx="10748">
                  <c:v>74.638888888888886</c:v>
                </c:pt>
                <c:pt idx="10749">
                  <c:v>74.645833333333329</c:v>
                </c:pt>
                <c:pt idx="10750">
                  <c:v>74.652777777777786</c:v>
                </c:pt>
                <c:pt idx="10751">
                  <c:v>74.659722222222214</c:v>
                </c:pt>
                <c:pt idx="10752">
                  <c:v>74.666666666666671</c:v>
                </c:pt>
                <c:pt idx="10753">
                  <c:v>74.673611111111114</c:v>
                </c:pt>
                <c:pt idx="10754">
                  <c:v>74.680555555555557</c:v>
                </c:pt>
                <c:pt idx="10755">
                  <c:v>74.6875</c:v>
                </c:pt>
                <c:pt idx="10756">
                  <c:v>74.694444444444443</c:v>
                </c:pt>
                <c:pt idx="10757">
                  <c:v>74.701388888888886</c:v>
                </c:pt>
                <c:pt idx="10758">
                  <c:v>74.708333333333329</c:v>
                </c:pt>
                <c:pt idx="10759">
                  <c:v>74.715277777777786</c:v>
                </c:pt>
                <c:pt idx="10760">
                  <c:v>74.722222222222214</c:v>
                </c:pt>
                <c:pt idx="10761">
                  <c:v>74.729166666666671</c:v>
                </c:pt>
                <c:pt idx="10762">
                  <c:v>74.736111111111114</c:v>
                </c:pt>
                <c:pt idx="10763">
                  <c:v>74.743055555555557</c:v>
                </c:pt>
                <c:pt idx="10764">
                  <c:v>74.75</c:v>
                </c:pt>
                <c:pt idx="10765">
                  <c:v>74.756944444444443</c:v>
                </c:pt>
                <c:pt idx="10766">
                  <c:v>74.763888888888886</c:v>
                </c:pt>
                <c:pt idx="10767">
                  <c:v>74.770833333333329</c:v>
                </c:pt>
                <c:pt idx="10768">
                  <c:v>74.777777777777786</c:v>
                </c:pt>
                <c:pt idx="10769">
                  <c:v>74.784722222222214</c:v>
                </c:pt>
                <c:pt idx="10770">
                  <c:v>74.791666666666671</c:v>
                </c:pt>
                <c:pt idx="10771">
                  <c:v>74.798611111111114</c:v>
                </c:pt>
                <c:pt idx="10772">
                  <c:v>74.805555555555557</c:v>
                </c:pt>
                <c:pt idx="10773">
                  <c:v>74.8125</c:v>
                </c:pt>
                <c:pt idx="10774">
                  <c:v>74.819444444444443</c:v>
                </c:pt>
                <c:pt idx="10775">
                  <c:v>74.826388888888886</c:v>
                </c:pt>
                <c:pt idx="10776">
                  <c:v>74.833333333333329</c:v>
                </c:pt>
                <c:pt idx="10777">
                  <c:v>74.840277777777786</c:v>
                </c:pt>
                <c:pt idx="10778">
                  <c:v>74.847222222222214</c:v>
                </c:pt>
                <c:pt idx="10779">
                  <c:v>74.854166666666671</c:v>
                </c:pt>
                <c:pt idx="10780">
                  <c:v>74.861111111111114</c:v>
                </c:pt>
                <c:pt idx="10781">
                  <c:v>74.868055555555557</c:v>
                </c:pt>
                <c:pt idx="10782">
                  <c:v>74.875</c:v>
                </c:pt>
                <c:pt idx="10783">
                  <c:v>74.881944444444443</c:v>
                </c:pt>
                <c:pt idx="10784">
                  <c:v>74.888888888888886</c:v>
                </c:pt>
                <c:pt idx="10785">
                  <c:v>74.895833333333329</c:v>
                </c:pt>
                <c:pt idx="10786">
                  <c:v>74.902777777777786</c:v>
                </c:pt>
                <c:pt idx="10787">
                  <c:v>74.909722222222214</c:v>
                </c:pt>
                <c:pt idx="10788">
                  <c:v>74.916666666666671</c:v>
                </c:pt>
                <c:pt idx="10789">
                  <c:v>74.923611111111114</c:v>
                </c:pt>
                <c:pt idx="10790">
                  <c:v>74.930555555555557</c:v>
                </c:pt>
                <c:pt idx="10791">
                  <c:v>74.9375</c:v>
                </c:pt>
                <c:pt idx="10792">
                  <c:v>74.944444444444443</c:v>
                </c:pt>
                <c:pt idx="10793">
                  <c:v>74.951388888888886</c:v>
                </c:pt>
                <c:pt idx="10794">
                  <c:v>74.958333333333329</c:v>
                </c:pt>
                <c:pt idx="10795">
                  <c:v>74.965277777777786</c:v>
                </c:pt>
                <c:pt idx="10796">
                  <c:v>74.972222222222214</c:v>
                </c:pt>
                <c:pt idx="10797">
                  <c:v>74.979166666666671</c:v>
                </c:pt>
                <c:pt idx="10798">
                  <c:v>74.986111111111114</c:v>
                </c:pt>
                <c:pt idx="10799">
                  <c:v>74.993055555555557</c:v>
                </c:pt>
                <c:pt idx="10800">
                  <c:v>75</c:v>
                </c:pt>
                <c:pt idx="10801">
                  <c:v>75.006944444444443</c:v>
                </c:pt>
                <c:pt idx="10802">
                  <c:v>75.013888888888886</c:v>
                </c:pt>
                <c:pt idx="10803">
                  <c:v>75.020833333333329</c:v>
                </c:pt>
                <c:pt idx="10804">
                  <c:v>75.027777777777786</c:v>
                </c:pt>
                <c:pt idx="10805">
                  <c:v>75.034722222222214</c:v>
                </c:pt>
                <c:pt idx="10806">
                  <c:v>75.041666666666671</c:v>
                </c:pt>
                <c:pt idx="10807">
                  <c:v>75.048611111111114</c:v>
                </c:pt>
                <c:pt idx="10808">
                  <c:v>75.055555555555557</c:v>
                </c:pt>
                <c:pt idx="10809">
                  <c:v>75.0625</c:v>
                </c:pt>
                <c:pt idx="10810">
                  <c:v>75.069444444444443</c:v>
                </c:pt>
                <c:pt idx="10811">
                  <c:v>75.076388888888886</c:v>
                </c:pt>
                <c:pt idx="10812">
                  <c:v>75.083333333333329</c:v>
                </c:pt>
                <c:pt idx="10813">
                  <c:v>75.090277777777786</c:v>
                </c:pt>
                <c:pt idx="10814">
                  <c:v>75.097222222222214</c:v>
                </c:pt>
                <c:pt idx="10815">
                  <c:v>75.104166666666671</c:v>
                </c:pt>
                <c:pt idx="10816">
                  <c:v>75.111111111111114</c:v>
                </c:pt>
                <c:pt idx="10817">
                  <c:v>75.118055555555557</c:v>
                </c:pt>
                <c:pt idx="10818">
                  <c:v>75.125</c:v>
                </c:pt>
                <c:pt idx="10819">
                  <c:v>75.131944444444443</c:v>
                </c:pt>
                <c:pt idx="10820">
                  <c:v>75.138888888888886</c:v>
                </c:pt>
                <c:pt idx="10821">
                  <c:v>75.145833333333329</c:v>
                </c:pt>
                <c:pt idx="10822">
                  <c:v>75.152777777777786</c:v>
                </c:pt>
                <c:pt idx="10823">
                  <c:v>75.159722222222214</c:v>
                </c:pt>
                <c:pt idx="10824">
                  <c:v>75.166666666666671</c:v>
                </c:pt>
                <c:pt idx="10825">
                  <c:v>75.173611111111114</c:v>
                </c:pt>
                <c:pt idx="10826">
                  <c:v>75.180555555555557</c:v>
                </c:pt>
                <c:pt idx="10827">
                  <c:v>75.1875</c:v>
                </c:pt>
                <c:pt idx="10828">
                  <c:v>75.194444444444443</c:v>
                </c:pt>
                <c:pt idx="10829">
                  <c:v>75.201388888888886</c:v>
                </c:pt>
                <c:pt idx="10830">
                  <c:v>75.208333333333329</c:v>
                </c:pt>
                <c:pt idx="10831">
                  <c:v>75.215277777777786</c:v>
                </c:pt>
                <c:pt idx="10832">
                  <c:v>75.222222222222214</c:v>
                </c:pt>
                <c:pt idx="10833">
                  <c:v>75.229166666666671</c:v>
                </c:pt>
                <c:pt idx="10834">
                  <c:v>75.236111111111114</c:v>
                </c:pt>
                <c:pt idx="10835">
                  <c:v>75.243055555555557</c:v>
                </c:pt>
                <c:pt idx="10836">
                  <c:v>75.25</c:v>
                </c:pt>
                <c:pt idx="10837">
                  <c:v>75.256944444444443</c:v>
                </c:pt>
                <c:pt idx="10838">
                  <c:v>75.263888888888886</c:v>
                </c:pt>
                <c:pt idx="10839">
                  <c:v>75.270833333333329</c:v>
                </c:pt>
                <c:pt idx="10840">
                  <c:v>75.277777777777786</c:v>
                </c:pt>
                <c:pt idx="10841">
                  <c:v>75.284722222222214</c:v>
                </c:pt>
                <c:pt idx="10842">
                  <c:v>75.291666666666671</c:v>
                </c:pt>
                <c:pt idx="10843">
                  <c:v>75.298611111111114</c:v>
                </c:pt>
                <c:pt idx="10844">
                  <c:v>75.305555555555557</c:v>
                </c:pt>
                <c:pt idx="10845">
                  <c:v>75.3125</c:v>
                </c:pt>
                <c:pt idx="10846">
                  <c:v>75.319444444444443</c:v>
                </c:pt>
                <c:pt idx="10847">
                  <c:v>75.326388888888886</c:v>
                </c:pt>
                <c:pt idx="10848">
                  <c:v>75.333333333333329</c:v>
                </c:pt>
                <c:pt idx="10849">
                  <c:v>75.340277777777786</c:v>
                </c:pt>
                <c:pt idx="10850">
                  <c:v>75.347222222222214</c:v>
                </c:pt>
                <c:pt idx="10851">
                  <c:v>75.354166666666671</c:v>
                </c:pt>
                <c:pt idx="10852">
                  <c:v>75.361111111111114</c:v>
                </c:pt>
                <c:pt idx="10853">
                  <c:v>75.368055555555557</c:v>
                </c:pt>
                <c:pt idx="10854">
                  <c:v>75.375</c:v>
                </c:pt>
                <c:pt idx="10855">
                  <c:v>75.381944444444443</c:v>
                </c:pt>
                <c:pt idx="10856">
                  <c:v>75.388888888888886</c:v>
                </c:pt>
                <c:pt idx="10857">
                  <c:v>75.395833333333329</c:v>
                </c:pt>
                <c:pt idx="10858">
                  <c:v>75.402777777777786</c:v>
                </c:pt>
                <c:pt idx="10859">
                  <c:v>75.409722222222214</c:v>
                </c:pt>
                <c:pt idx="10860">
                  <c:v>75.416666666666671</c:v>
                </c:pt>
                <c:pt idx="10861">
                  <c:v>75.423611111111114</c:v>
                </c:pt>
                <c:pt idx="10862">
                  <c:v>75.430555555555557</c:v>
                </c:pt>
                <c:pt idx="10863">
                  <c:v>75.4375</c:v>
                </c:pt>
                <c:pt idx="10864">
                  <c:v>75.444444444444443</c:v>
                </c:pt>
                <c:pt idx="10865">
                  <c:v>75.451388888888886</c:v>
                </c:pt>
                <c:pt idx="10866">
                  <c:v>75.458333333333329</c:v>
                </c:pt>
                <c:pt idx="10867">
                  <c:v>75.465277777777786</c:v>
                </c:pt>
                <c:pt idx="10868">
                  <c:v>75.472222222222214</c:v>
                </c:pt>
                <c:pt idx="10869">
                  <c:v>75.479166666666671</c:v>
                </c:pt>
                <c:pt idx="10870">
                  <c:v>75.486111111111114</c:v>
                </c:pt>
                <c:pt idx="10871">
                  <c:v>75.493055555555557</c:v>
                </c:pt>
                <c:pt idx="10872">
                  <c:v>75.5</c:v>
                </c:pt>
                <c:pt idx="10873">
                  <c:v>75.506944444444443</c:v>
                </c:pt>
                <c:pt idx="10874">
                  <c:v>75.513888888888886</c:v>
                </c:pt>
                <c:pt idx="10875">
                  <c:v>75.520833333333329</c:v>
                </c:pt>
                <c:pt idx="10876">
                  <c:v>75.527777777777786</c:v>
                </c:pt>
                <c:pt idx="10877">
                  <c:v>75.534722222222214</c:v>
                </c:pt>
                <c:pt idx="10878">
                  <c:v>75.541666666666671</c:v>
                </c:pt>
                <c:pt idx="10879">
                  <c:v>75.548611111111114</c:v>
                </c:pt>
                <c:pt idx="10880">
                  <c:v>75.555555555555557</c:v>
                </c:pt>
                <c:pt idx="10881">
                  <c:v>75.5625</c:v>
                </c:pt>
                <c:pt idx="10882">
                  <c:v>75.569444444444443</c:v>
                </c:pt>
                <c:pt idx="10883">
                  <c:v>75.576388888888886</c:v>
                </c:pt>
                <c:pt idx="10884">
                  <c:v>75.583333333333329</c:v>
                </c:pt>
                <c:pt idx="10885">
                  <c:v>75.590277777777786</c:v>
                </c:pt>
                <c:pt idx="10886">
                  <c:v>75.597222222222214</c:v>
                </c:pt>
                <c:pt idx="10887">
                  <c:v>75.604166666666671</c:v>
                </c:pt>
                <c:pt idx="10888">
                  <c:v>75.611111111111114</c:v>
                </c:pt>
                <c:pt idx="10889">
                  <c:v>75.618055555555557</c:v>
                </c:pt>
                <c:pt idx="10890">
                  <c:v>75.625</c:v>
                </c:pt>
                <c:pt idx="10891">
                  <c:v>75.631944444444443</c:v>
                </c:pt>
                <c:pt idx="10892">
                  <c:v>75.638888888888886</c:v>
                </c:pt>
                <c:pt idx="10893">
                  <c:v>75.645833333333329</c:v>
                </c:pt>
                <c:pt idx="10894">
                  <c:v>75.652777777777786</c:v>
                </c:pt>
                <c:pt idx="10895">
                  <c:v>75.659722222222214</c:v>
                </c:pt>
                <c:pt idx="10896">
                  <c:v>75.666666666666671</c:v>
                </c:pt>
                <c:pt idx="10897">
                  <c:v>75.673611111111114</c:v>
                </c:pt>
                <c:pt idx="10898">
                  <c:v>75.680555555555557</c:v>
                </c:pt>
                <c:pt idx="10899">
                  <c:v>75.6875</c:v>
                </c:pt>
                <c:pt idx="10900">
                  <c:v>75.694444444444443</c:v>
                </c:pt>
                <c:pt idx="10901">
                  <c:v>75.701388888888886</c:v>
                </c:pt>
                <c:pt idx="10902">
                  <c:v>75.708333333333329</c:v>
                </c:pt>
                <c:pt idx="10903">
                  <c:v>75.715277777777786</c:v>
                </c:pt>
                <c:pt idx="10904">
                  <c:v>75.722222222222214</c:v>
                </c:pt>
                <c:pt idx="10905">
                  <c:v>75.729166666666671</c:v>
                </c:pt>
                <c:pt idx="10906">
                  <c:v>75.736111111111114</c:v>
                </c:pt>
                <c:pt idx="10907">
                  <c:v>75.743055555555557</c:v>
                </c:pt>
                <c:pt idx="10908">
                  <c:v>75.75</c:v>
                </c:pt>
                <c:pt idx="10909">
                  <c:v>75.756944444444443</c:v>
                </c:pt>
                <c:pt idx="10910">
                  <c:v>75.763888888888886</c:v>
                </c:pt>
                <c:pt idx="10911">
                  <c:v>75.770833333333329</c:v>
                </c:pt>
                <c:pt idx="10912">
                  <c:v>75.777777777777786</c:v>
                </c:pt>
                <c:pt idx="10913">
                  <c:v>75.784722222222214</c:v>
                </c:pt>
                <c:pt idx="10914">
                  <c:v>75.791666666666671</c:v>
                </c:pt>
                <c:pt idx="10915">
                  <c:v>75.798611111111114</c:v>
                </c:pt>
                <c:pt idx="10916">
                  <c:v>75.805555555555557</c:v>
                </c:pt>
                <c:pt idx="10917">
                  <c:v>75.8125</c:v>
                </c:pt>
                <c:pt idx="10918">
                  <c:v>75.819444444444443</c:v>
                </c:pt>
                <c:pt idx="10919">
                  <c:v>75.826388888888886</c:v>
                </c:pt>
                <c:pt idx="10920">
                  <c:v>75.833333333333329</c:v>
                </c:pt>
                <c:pt idx="10921">
                  <c:v>75.840277777777786</c:v>
                </c:pt>
                <c:pt idx="10922">
                  <c:v>75.847222222222214</c:v>
                </c:pt>
                <c:pt idx="10923">
                  <c:v>75.854166666666671</c:v>
                </c:pt>
                <c:pt idx="10924">
                  <c:v>75.861111111111114</c:v>
                </c:pt>
                <c:pt idx="10925">
                  <c:v>75.868055555555557</c:v>
                </c:pt>
                <c:pt idx="10926">
                  <c:v>75.875</c:v>
                </c:pt>
                <c:pt idx="10927">
                  <c:v>75.881944444444443</c:v>
                </c:pt>
                <c:pt idx="10928">
                  <c:v>75.888888888888886</c:v>
                </c:pt>
                <c:pt idx="10929">
                  <c:v>75.895833333333329</c:v>
                </c:pt>
                <c:pt idx="10930">
                  <c:v>75.902777777777786</c:v>
                </c:pt>
                <c:pt idx="10931">
                  <c:v>75.909722222222214</c:v>
                </c:pt>
                <c:pt idx="10932">
                  <c:v>75.916666666666671</c:v>
                </c:pt>
                <c:pt idx="10933">
                  <c:v>75.923611111111114</c:v>
                </c:pt>
                <c:pt idx="10934">
                  <c:v>75.930555555555557</c:v>
                </c:pt>
                <c:pt idx="10935">
                  <c:v>75.9375</c:v>
                </c:pt>
                <c:pt idx="10936">
                  <c:v>75.944444444444443</c:v>
                </c:pt>
                <c:pt idx="10937">
                  <c:v>75.951388888888886</c:v>
                </c:pt>
                <c:pt idx="10938">
                  <c:v>75.958333333333329</c:v>
                </c:pt>
                <c:pt idx="10939">
                  <c:v>75.965277777777786</c:v>
                </c:pt>
                <c:pt idx="10940">
                  <c:v>75.972222222222214</c:v>
                </c:pt>
                <c:pt idx="10941">
                  <c:v>75.979166666666671</c:v>
                </c:pt>
                <c:pt idx="10942">
                  <c:v>75.986111111111114</c:v>
                </c:pt>
                <c:pt idx="10943">
                  <c:v>75.993055555555557</c:v>
                </c:pt>
                <c:pt idx="10944">
                  <c:v>76</c:v>
                </c:pt>
                <c:pt idx="10945">
                  <c:v>76.006944444444443</c:v>
                </c:pt>
                <c:pt idx="10946">
                  <c:v>76.013888888888886</c:v>
                </c:pt>
                <c:pt idx="10947">
                  <c:v>76.020833333333329</c:v>
                </c:pt>
                <c:pt idx="10948">
                  <c:v>76.027777777777786</c:v>
                </c:pt>
                <c:pt idx="10949">
                  <c:v>76.034722222222214</c:v>
                </c:pt>
                <c:pt idx="10950">
                  <c:v>76.041666666666671</c:v>
                </c:pt>
                <c:pt idx="10951">
                  <c:v>76.048611111111114</c:v>
                </c:pt>
                <c:pt idx="10952">
                  <c:v>76.055555555555557</c:v>
                </c:pt>
                <c:pt idx="10953">
                  <c:v>76.0625</c:v>
                </c:pt>
                <c:pt idx="10954">
                  <c:v>76.069444444444443</c:v>
                </c:pt>
                <c:pt idx="10955">
                  <c:v>76.076388888888886</c:v>
                </c:pt>
                <c:pt idx="10956">
                  <c:v>76.083333333333329</c:v>
                </c:pt>
                <c:pt idx="10957">
                  <c:v>76.090277777777786</c:v>
                </c:pt>
                <c:pt idx="10958">
                  <c:v>76.097222222222214</c:v>
                </c:pt>
                <c:pt idx="10959">
                  <c:v>76.104166666666671</c:v>
                </c:pt>
                <c:pt idx="10960">
                  <c:v>76.111111111111114</c:v>
                </c:pt>
                <c:pt idx="10961">
                  <c:v>76.118055555555557</c:v>
                </c:pt>
                <c:pt idx="10962">
                  <c:v>76.125</c:v>
                </c:pt>
                <c:pt idx="10963">
                  <c:v>76.131944444444443</c:v>
                </c:pt>
                <c:pt idx="10964">
                  <c:v>76.138888888888886</c:v>
                </c:pt>
                <c:pt idx="10965">
                  <c:v>76.145833333333329</c:v>
                </c:pt>
                <c:pt idx="10966">
                  <c:v>76.152777777777786</c:v>
                </c:pt>
                <c:pt idx="10967">
                  <c:v>76.159722222222214</c:v>
                </c:pt>
                <c:pt idx="10968">
                  <c:v>76.166666666666671</c:v>
                </c:pt>
                <c:pt idx="10969">
                  <c:v>76.173611111111114</c:v>
                </c:pt>
                <c:pt idx="10970">
                  <c:v>76.180555555555557</c:v>
                </c:pt>
                <c:pt idx="10971">
                  <c:v>76.1875</c:v>
                </c:pt>
                <c:pt idx="10972">
                  <c:v>76.194444444444443</c:v>
                </c:pt>
                <c:pt idx="10973">
                  <c:v>76.201388888888886</c:v>
                </c:pt>
                <c:pt idx="10974">
                  <c:v>76.208333333333329</c:v>
                </c:pt>
                <c:pt idx="10975">
                  <c:v>76.215277777777786</c:v>
                </c:pt>
                <c:pt idx="10976">
                  <c:v>76.222222222222214</c:v>
                </c:pt>
                <c:pt idx="10977">
                  <c:v>76.229166666666671</c:v>
                </c:pt>
                <c:pt idx="10978">
                  <c:v>76.236111111111114</c:v>
                </c:pt>
                <c:pt idx="10979">
                  <c:v>76.243055555555557</c:v>
                </c:pt>
                <c:pt idx="10980">
                  <c:v>76.25</c:v>
                </c:pt>
                <c:pt idx="10981">
                  <c:v>76.256944444444443</c:v>
                </c:pt>
                <c:pt idx="10982">
                  <c:v>76.263888888888886</c:v>
                </c:pt>
                <c:pt idx="10983">
                  <c:v>76.270833333333329</c:v>
                </c:pt>
                <c:pt idx="10984">
                  <c:v>76.277777777777786</c:v>
                </c:pt>
                <c:pt idx="10985">
                  <c:v>76.284722222222214</c:v>
                </c:pt>
                <c:pt idx="10986">
                  <c:v>76.291666666666671</c:v>
                </c:pt>
                <c:pt idx="10987">
                  <c:v>76.298611111111114</c:v>
                </c:pt>
                <c:pt idx="10988">
                  <c:v>76.305555555555557</c:v>
                </c:pt>
                <c:pt idx="10989">
                  <c:v>76.3125</c:v>
                </c:pt>
                <c:pt idx="10990">
                  <c:v>76.319444444444443</c:v>
                </c:pt>
                <c:pt idx="10991">
                  <c:v>76.326388888888886</c:v>
                </c:pt>
                <c:pt idx="10992">
                  <c:v>76.333333333333329</c:v>
                </c:pt>
                <c:pt idx="10993">
                  <c:v>76.340277777777786</c:v>
                </c:pt>
                <c:pt idx="10994">
                  <c:v>76.347222222222214</c:v>
                </c:pt>
                <c:pt idx="10995">
                  <c:v>76.354166666666671</c:v>
                </c:pt>
                <c:pt idx="10996">
                  <c:v>76.361111111111114</c:v>
                </c:pt>
                <c:pt idx="10997">
                  <c:v>76.368055555555557</c:v>
                </c:pt>
                <c:pt idx="10998">
                  <c:v>76.375</c:v>
                </c:pt>
                <c:pt idx="10999">
                  <c:v>76.381944444444443</c:v>
                </c:pt>
                <c:pt idx="11000">
                  <c:v>76.388888888888886</c:v>
                </c:pt>
                <c:pt idx="11001">
                  <c:v>76.395833333333329</c:v>
                </c:pt>
                <c:pt idx="11002">
                  <c:v>76.402777777777786</c:v>
                </c:pt>
                <c:pt idx="11003">
                  <c:v>76.409722222222214</c:v>
                </c:pt>
                <c:pt idx="11004">
                  <c:v>76.416666666666671</c:v>
                </c:pt>
                <c:pt idx="11005">
                  <c:v>76.423611111111114</c:v>
                </c:pt>
                <c:pt idx="11006">
                  <c:v>76.430555555555557</c:v>
                </c:pt>
                <c:pt idx="11007">
                  <c:v>76.4375</c:v>
                </c:pt>
                <c:pt idx="11008">
                  <c:v>76.444444444444443</c:v>
                </c:pt>
                <c:pt idx="11009">
                  <c:v>76.451388888888886</c:v>
                </c:pt>
                <c:pt idx="11010">
                  <c:v>76.458333333333329</c:v>
                </c:pt>
                <c:pt idx="11011">
                  <c:v>76.465277777777786</c:v>
                </c:pt>
                <c:pt idx="11012">
                  <c:v>76.472222222222214</c:v>
                </c:pt>
                <c:pt idx="11013">
                  <c:v>76.479166666666671</c:v>
                </c:pt>
                <c:pt idx="11014">
                  <c:v>76.486111111111114</c:v>
                </c:pt>
                <c:pt idx="11015">
                  <c:v>76.493055555555557</c:v>
                </c:pt>
                <c:pt idx="11016">
                  <c:v>76.5</c:v>
                </c:pt>
                <c:pt idx="11017">
                  <c:v>76.506944444444443</c:v>
                </c:pt>
                <c:pt idx="11018">
                  <c:v>76.513888888888886</c:v>
                </c:pt>
                <c:pt idx="11019">
                  <c:v>76.520833333333329</c:v>
                </c:pt>
                <c:pt idx="11020">
                  <c:v>76.527777777777786</c:v>
                </c:pt>
                <c:pt idx="11021">
                  <c:v>76.534722222222214</c:v>
                </c:pt>
                <c:pt idx="11022">
                  <c:v>76.541666666666671</c:v>
                </c:pt>
                <c:pt idx="11023">
                  <c:v>76.548611111111114</c:v>
                </c:pt>
                <c:pt idx="11024">
                  <c:v>76.555555555555557</c:v>
                </c:pt>
                <c:pt idx="11025">
                  <c:v>76.5625</c:v>
                </c:pt>
                <c:pt idx="11026">
                  <c:v>76.569444444444443</c:v>
                </c:pt>
                <c:pt idx="11027">
                  <c:v>76.576388888888886</c:v>
                </c:pt>
                <c:pt idx="11028">
                  <c:v>76.583333333333329</c:v>
                </c:pt>
                <c:pt idx="11029">
                  <c:v>76.590277777777786</c:v>
                </c:pt>
                <c:pt idx="11030">
                  <c:v>76.597222222222214</c:v>
                </c:pt>
                <c:pt idx="11031">
                  <c:v>76.604166666666671</c:v>
                </c:pt>
                <c:pt idx="11032">
                  <c:v>76.611111111111114</c:v>
                </c:pt>
                <c:pt idx="11033">
                  <c:v>76.618055555555557</c:v>
                </c:pt>
                <c:pt idx="11034">
                  <c:v>76.625</c:v>
                </c:pt>
                <c:pt idx="11035">
                  <c:v>76.631944444444443</c:v>
                </c:pt>
                <c:pt idx="11036">
                  <c:v>76.638888888888886</c:v>
                </c:pt>
                <c:pt idx="11037">
                  <c:v>76.645833333333329</c:v>
                </c:pt>
                <c:pt idx="11038">
                  <c:v>76.652777777777786</c:v>
                </c:pt>
                <c:pt idx="11039">
                  <c:v>76.659722222222214</c:v>
                </c:pt>
                <c:pt idx="11040">
                  <c:v>76.666666666666671</c:v>
                </c:pt>
                <c:pt idx="11041">
                  <c:v>76.673611111111114</c:v>
                </c:pt>
                <c:pt idx="11042">
                  <c:v>76.680555555555557</c:v>
                </c:pt>
                <c:pt idx="11043">
                  <c:v>76.6875</c:v>
                </c:pt>
                <c:pt idx="11044">
                  <c:v>76.694444444444443</c:v>
                </c:pt>
                <c:pt idx="11045">
                  <c:v>76.701388888888886</c:v>
                </c:pt>
                <c:pt idx="11046">
                  <c:v>76.708333333333329</c:v>
                </c:pt>
                <c:pt idx="11047">
                  <c:v>76.715277777777786</c:v>
                </c:pt>
                <c:pt idx="11048">
                  <c:v>76.722222222222214</c:v>
                </c:pt>
                <c:pt idx="11049">
                  <c:v>76.729166666666671</c:v>
                </c:pt>
                <c:pt idx="11050">
                  <c:v>76.736111111111114</c:v>
                </c:pt>
                <c:pt idx="11051">
                  <c:v>76.743055555555557</c:v>
                </c:pt>
                <c:pt idx="11052">
                  <c:v>76.75</c:v>
                </c:pt>
                <c:pt idx="11053">
                  <c:v>76.756944444444443</c:v>
                </c:pt>
                <c:pt idx="11054">
                  <c:v>76.763888888888886</c:v>
                </c:pt>
                <c:pt idx="11055">
                  <c:v>76.770833333333329</c:v>
                </c:pt>
                <c:pt idx="11056">
                  <c:v>76.777777777777786</c:v>
                </c:pt>
                <c:pt idx="11057">
                  <c:v>76.784722222222214</c:v>
                </c:pt>
                <c:pt idx="11058">
                  <c:v>76.791666666666671</c:v>
                </c:pt>
                <c:pt idx="11059">
                  <c:v>76.798611111111114</c:v>
                </c:pt>
                <c:pt idx="11060">
                  <c:v>76.805555555555557</c:v>
                </c:pt>
                <c:pt idx="11061">
                  <c:v>76.8125</c:v>
                </c:pt>
                <c:pt idx="11062">
                  <c:v>76.819444444444443</c:v>
                </c:pt>
                <c:pt idx="11063">
                  <c:v>76.826388888888886</c:v>
                </c:pt>
                <c:pt idx="11064">
                  <c:v>76.833333333333329</c:v>
                </c:pt>
                <c:pt idx="11065">
                  <c:v>76.840277777777786</c:v>
                </c:pt>
                <c:pt idx="11066">
                  <c:v>76.847222222222214</c:v>
                </c:pt>
                <c:pt idx="11067">
                  <c:v>76.854166666666671</c:v>
                </c:pt>
                <c:pt idx="11068">
                  <c:v>76.861111111111114</c:v>
                </c:pt>
                <c:pt idx="11069">
                  <c:v>76.868055555555557</c:v>
                </c:pt>
                <c:pt idx="11070">
                  <c:v>76.875</c:v>
                </c:pt>
                <c:pt idx="11071">
                  <c:v>76.881944444444443</c:v>
                </c:pt>
                <c:pt idx="11072">
                  <c:v>76.888888888888886</c:v>
                </c:pt>
                <c:pt idx="11073">
                  <c:v>76.895833333333329</c:v>
                </c:pt>
                <c:pt idx="11074">
                  <c:v>76.902777777777786</c:v>
                </c:pt>
                <c:pt idx="11075">
                  <c:v>76.909722222222214</c:v>
                </c:pt>
                <c:pt idx="11076">
                  <c:v>76.916666666666671</c:v>
                </c:pt>
                <c:pt idx="11077">
                  <c:v>76.923611111111114</c:v>
                </c:pt>
                <c:pt idx="11078">
                  <c:v>76.930555555555557</c:v>
                </c:pt>
                <c:pt idx="11079">
                  <c:v>76.9375</c:v>
                </c:pt>
                <c:pt idx="11080">
                  <c:v>76.944444444444443</c:v>
                </c:pt>
                <c:pt idx="11081">
                  <c:v>76.951388888888886</c:v>
                </c:pt>
                <c:pt idx="11082">
                  <c:v>76.958333333333329</c:v>
                </c:pt>
                <c:pt idx="11083">
                  <c:v>76.965277777777786</c:v>
                </c:pt>
                <c:pt idx="11084">
                  <c:v>76.972222222222214</c:v>
                </c:pt>
                <c:pt idx="11085">
                  <c:v>76.979166666666671</c:v>
                </c:pt>
                <c:pt idx="11086">
                  <c:v>76.986111111111114</c:v>
                </c:pt>
                <c:pt idx="11087">
                  <c:v>76.993055555555557</c:v>
                </c:pt>
                <c:pt idx="11088">
                  <c:v>77</c:v>
                </c:pt>
                <c:pt idx="11089">
                  <c:v>77.006944444444443</c:v>
                </c:pt>
                <c:pt idx="11090">
                  <c:v>77.013888888888886</c:v>
                </c:pt>
                <c:pt idx="11091">
                  <c:v>77.020833333333329</c:v>
                </c:pt>
                <c:pt idx="11092">
                  <c:v>77.027777777777786</c:v>
                </c:pt>
                <c:pt idx="11093">
                  <c:v>77.034722222222214</c:v>
                </c:pt>
                <c:pt idx="11094">
                  <c:v>77.041666666666671</c:v>
                </c:pt>
                <c:pt idx="11095">
                  <c:v>77.048611111111114</c:v>
                </c:pt>
                <c:pt idx="11096">
                  <c:v>77.055555555555557</c:v>
                </c:pt>
                <c:pt idx="11097">
                  <c:v>77.0625</c:v>
                </c:pt>
                <c:pt idx="11098">
                  <c:v>77.069444444444443</c:v>
                </c:pt>
                <c:pt idx="11099">
                  <c:v>77.076388888888886</c:v>
                </c:pt>
                <c:pt idx="11100">
                  <c:v>77.083333333333329</c:v>
                </c:pt>
                <c:pt idx="11101">
                  <c:v>77.090277777777786</c:v>
                </c:pt>
                <c:pt idx="11102">
                  <c:v>77.097222222222214</c:v>
                </c:pt>
                <c:pt idx="11103">
                  <c:v>77.104166666666671</c:v>
                </c:pt>
                <c:pt idx="11104">
                  <c:v>77.111111111111114</c:v>
                </c:pt>
                <c:pt idx="11105">
                  <c:v>77.118055555555557</c:v>
                </c:pt>
                <c:pt idx="11106">
                  <c:v>77.125</c:v>
                </c:pt>
                <c:pt idx="11107">
                  <c:v>77.131944444444443</c:v>
                </c:pt>
                <c:pt idx="11108">
                  <c:v>77.138888888888886</c:v>
                </c:pt>
                <c:pt idx="11109">
                  <c:v>77.145833333333329</c:v>
                </c:pt>
                <c:pt idx="11110">
                  <c:v>77.152777777777786</c:v>
                </c:pt>
                <c:pt idx="11111">
                  <c:v>77.159722222222214</c:v>
                </c:pt>
                <c:pt idx="11112">
                  <c:v>77.166666666666671</c:v>
                </c:pt>
                <c:pt idx="11113">
                  <c:v>77.173611111111114</c:v>
                </c:pt>
                <c:pt idx="11114">
                  <c:v>77.180555555555557</c:v>
                </c:pt>
                <c:pt idx="11115">
                  <c:v>77.1875</c:v>
                </c:pt>
                <c:pt idx="11116">
                  <c:v>77.194444444444443</c:v>
                </c:pt>
                <c:pt idx="11117">
                  <c:v>77.201388888888886</c:v>
                </c:pt>
                <c:pt idx="11118">
                  <c:v>77.208333333333329</c:v>
                </c:pt>
                <c:pt idx="11119">
                  <c:v>77.215277777777786</c:v>
                </c:pt>
                <c:pt idx="11120">
                  <c:v>77.222222222222214</c:v>
                </c:pt>
                <c:pt idx="11121">
                  <c:v>77.229166666666671</c:v>
                </c:pt>
                <c:pt idx="11122">
                  <c:v>77.236111111111114</c:v>
                </c:pt>
                <c:pt idx="11123">
                  <c:v>77.243055555555557</c:v>
                </c:pt>
                <c:pt idx="11124">
                  <c:v>77.25</c:v>
                </c:pt>
                <c:pt idx="11125">
                  <c:v>77.256944444444443</c:v>
                </c:pt>
                <c:pt idx="11126">
                  <c:v>77.263888888888886</c:v>
                </c:pt>
                <c:pt idx="11127">
                  <c:v>77.270833333333329</c:v>
                </c:pt>
                <c:pt idx="11128">
                  <c:v>77.277777777777786</c:v>
                </c:pt>
                <c:pt idx="11129">
                  <c:v>77.284722222222214</c:v>
                </c:pt>
                <c:pt idx="11130">
                  <c:v>77.291666666666671</c:v>
                </c:pt>
                <c:pt idx="11131">
                  <c:v>77.298611111111114</c:v>
                </c:pt>
                <c:pt idx="11132">
                  <c:v>77.305555555555557</c:v>
                </c:pt>
                <c:pt idx="11133">
                  <c:v>77.3125</c:v>
                </c:pt>
                <c:pt idx="11134">
                  <c:v>77.319444444444443</c:v>
                </c:pt>
                <c:pt idx="11135">
                  <c:v>77.326388888888886</c:v>
                </c:pt>
                <c:pt idx="11136">
                  <c:v>77.333333333333329</c:v>
                </c:pt>
                <c:pt idx="11137">
                  <c:v>77.340277777777786</c:v>
                </c:pt>
                <c:pt idx="11138">
                  <c:v>77.347222222222214</c:v>
                </c:pt>
                <c:pt idx="11139">
                  <c:v>77.354166666666671</c:v>
                </c:pt>
                <c:pt idx="11140">
                  <c:v>77.361111111111114</c:v>
                </c:pt>
                <c:pt idx="11141">
                  <c:v>77.368055555555557</c:v>
                </c:pt>
                <c:pt idx="11142">
                  <c:v>77.375</c:v>
                </c:pt>
                <c:pt idx="11143">
                  <c:v>77.381944444444443</c:v>
                </c:pt>
                <c:pt idx="11144">
                  <c:v>77.388888888888886</c:v>
                </c:pt>
                <c:pt idx="11145">
                  <c:v>77.395833333333329</c:v>
                </c:pt>
                <c:pt idx="11146">
                  <c:v>77.402777777777786</c:v>
                </c:pt>
                <c:pt idx="11147">
                  <c:v>77.409722222222214</c:v>
                </c:pt>
                <c:pt idx="11148">
                  <c:v>77.416666666666671</c:v>
                </c:pt>
                <c:pt idx="11149">
                  <c:v>77.423611111111114</c:v>
                </c:pt>
                <c:pt idx="11150">
                  <c:v>77.430555555555557</c:v>
                </c:pt>
                <c:pt idx="11151">
                  <c:v>77.4375</c:v>
                </c:pt>
                <c:pt idx="11152">
                  <c:v>77.444444444444443</c:v>
                </c:pt>
                <c:pt idx="11153">
                  <c:v>77.451388888888886</c:v>
                </c:pt>
                <c:pt idx="11154">
                  <c:v>77.458333333333329</c:v>
                </c:pt>
                <c:pt idx="11155">
                  <c:v>77.465277777777786</c:v>
                </c:pt>
                <c:pt idx="11156">
                  <c:v>77.472222222222214</c:v>
                </c:pt>
                <c:pt idx="11157">
                  <c:v>77.479166666666671</c:v>
                </c:pt>
                <c:pt idx="11158">
                  <c:v>77.486111111111114</c:v>
                </c:pt>
                <c:pt idx="11159">
                  <c:v>77.493055555555557</c:v>
                </c:pt>
                <c:pt idx="11160">
                  <c:v>77.5</c:v>
                </c:pt>
                <c:pt idx="11161">
                  <c:v>77.506944444444443</c:v>
                </c:pt>
                <c:pt idx="11162">
                  <c:v>77.513888888888886</c:v>
                </c:pt>
                <c:pt idx="11163">
                  <c:v>77.520833333333329</c:v>
                </c:pt>
                <c:pt idx="11164">
                  <c:v>77.527777777777786</c:v>
                </c:pt>
                <c:pt idx="11165">
                  <c:v>77.534722222222214</c:v>
                </c:pt>
                <c:pt idx="11166">
                  <c:v>77.541666666666671</c:v>
                </c:pt>
                <c:pt idx="11167">
                  <c:v>77.548611111111114</c:v>
                </c:pt>
                <c:pt idx="11168">
                  <c:v>77.555555555555557</c:v>
                </c:pt>
                <c:pt idx="11169">
                  <c:v>77.5625</c:v>
                </c:pt>
                <c:pt idx="11170">
                  <c:v>77.569444444444443</c:v>
                </c:pt>
                <c:pt idx="11171">
                  <c:v>77.576388888888886</c:v>
                </c:pt>
                <c:pt idx="11172">
                  <c:v>77.583333333333329</c:v>
                </c:pt>
                <c:pt idx="11173">
                  <c:v>77.590277777777786</c:v>
                </c:pt>
                <c:pt idx="11174">
                  <c:v>77.597222222222214</c:v>
                </c:pt>
                <c:pt idx="11175">
                  <c:v>77.604166666666671</c:v>
                </c:pt>
                <c:pt idx="11176">
                  <c:v>77.611111111111114</c:v>
                </c:pt>
                <c:pt idx="11177">
                  <c:v>77.618055555555557</c:v>
                </c:pt>
                <c:pt idx="11178">
                  <c:v>77.625</c:v>
                </c:pt>
                <c:pt idx="11179">
                  <c:v>77.631944444444443</c:v>
                </c:pt>
                <c:pt idx="11180">
                  <c:v>77.638888888888886</c:v>
                </c:pt>
                <c:pt idx="11181">
                  <c:v>77.645833333333329</c:v>
                </c:pt>
                <c:pt idx="11182">
                  <c:v>77.652777777777786</c:v>
                </c:pt>
                <c:pt idx="11183">
                  <c:v>77.659722222222214</c:v>
                </c:pt>
                <c:pt idx="11184">
                  <c:v>77.666666666666671</c:v>
                </c:pt>
                <c:pt idx="11185">
                  <c:v>77.673611111111114</c:v>
                </c:pt>
                <c:pt idx="11186">
                  <c:v>77.680555555555557</c:v>
                </c:pt>
                <c:pt idx="11187">
                  <c:v>77.6875</c:v>
                </c:pt>
                <c:pt idx="11188">
                  <c:v>77.694444444444443</c:v>
                </c:pt>
                <c:pt idx="11189">
                  <c:v>77.701388888888886</c:v>
                </c:pt>
                <c:pt idx="11190">
                  <c:v>77.708333333333329</c:v>
                </c:pt>
                <c:pt idx="11191">
                  <c:v>77.715277777777786</c:v>
                </c:pt>
                <c:pt idx="11192">
                  <c:v>77.722222222222214</c:v>
                </c:pt>
                <c:pt idx="11193">
                  <c:v>77.729166666666671</c:v>
                </c:pt>
                <c:pt idx="11194">
                  <c:v>77.736111111111114</c:v>
                </c:pt>
                <c:pt idx="11195">
                  <c:v>77.743055555555557</c:v>
                </c:pt>
                <c:pt idx="11196">
                  <c:v>77.75</c:v>
                </c:pt>
                <c:pt idx="11197">
                  <c:v>77.756944444444443</c:v>
                </c:pt>
                <c:pt idx="11198">
                  <c:v>77.763888888888886</c:v>
                </c:pt>
                <c:pt idx="11199">
                  <c:v>77.770833333333329</c:v>
                </c:pt>
                <c:pt idx="11200">
                  <c:v>77.777777777777786</c:v>
                </c:pt>
                <c:pt idx="11201">
                  <c:v>77.784722222222214</c:v>
                </c:pt>
                <c:pt idx="11202">
                  <c:v>77.791666666666671</c:v>
                </c:pt>
                <c:pt idx="11203">
                  <c:v>77.798611111111114</c:v>
                </c:pt>
                <c:pt idx="11204">
                  <c:v>77.805555555555557</c:v>
                </c:pt>
                <c:pt idx="11205">
                  <c:v>77.8125</c:v>
                </c:pt>
                <c:pt idx="11206">
                  <c:v>77.819444444444443</c:v>
                </c:pt>
                <c:pt idx="11207">
                  <c:v>77.826388888888886</c:v>
                </c:pt>
                <c:pt idx="11208">
                  <c:v>77.833333333333329</c:v>
                </c:pt>
                <c:pt idx="11209">
                  <c:v>77.840277777777786</c:v>
                </c:pt>
                <c:pt idx="11210">
                  <c:v>77.847222222222214</c:v>
                </c:pt>
                <c:pt idx="11211">
                  <c:v>77.854166666666671</c:v>
                </c:pt>
                <c:pt idx="11212">
                  <c:v>77.861111111111114</c:v>
                </c:pt>
                <c:pt idx="11213">
                  <c:v>77.868055555555557</c:v>
                </c:pt>
                <c:pt idx="11214">
                  <c:v>77.875</c:v>
                </c:pt>
                <c:pt idx="11215">
                  <c:v>77.881944444444443</c:v>
                </c:pt>
                <c:pt idx="11216">
                  <c:v>77.888888888888886</c:v>
                </c:pt>
                <c:pt idx="11217">
                  <c:v>77.895833333333329</c:v>
                </c:pt>
                <c:pt idx="11218">
                  <c:v>77.902777777777786</c:v>
                </c:pt>
                <c:pt idx="11219">
                  <c:v>77.909722222222214</c:v>
                </c:pt>
                <c:pt idx="11220">
                  <c:v>77.916666666666671</c:v>
                </c:pt>
                <c:pt idx="11221">
                  <c:v>77.923611111111114</c:v>
                </c:pt>
                <c:pt idx="11222">
                  <c:v>77.930555555555557</c:v>
                </c:pt>
                <c:pt idx="11223">
                  <c:v>77.9375</c:v>
                </c:pt>
                <c:pt idx="11224">
                  <c:v>77.944444444444443</c:v>
                </c:pt>
                <c:pt idx="11225">
                  <c:v>77.951388888888886</c:v>
                </c:pt>
                <c:pt idx="11226">
                  <c:v>77.958333333333329</c:v>
                </c:pt>
                <c:pt idx="11227">
                  <c:v>77.965277777777786</c:v>
                </c:pt>
                <c:pt idx="11228">
                  <c:v>77.972222222222214</c:v>
                </c:pt>
                <c:pt idx="11229">
                  <c:v>77.979166666666671</c:v>
                </c:pt>
                <c:pt idx="11230">
                  <c:v>77.986111111111114</c:v>
                </c:pt>
                <c:pt idx="11231">
                  <c:v>77.993055555555557</c:v>
                </c:pt>
                <c:pt idx="11232">
                  <c:v>78</c:v>
                </c:pt>
                <c:pt idx="11233">
                  <c:v>78.006944444444443</c:v>
                </c:pt>
                <c:pt idx="11234">
                  <c:v>78.013888888888886</c:v>
                </c:pt>
                <c:pt idx="11235">
                  <c:v>78.020833333333329</c:v>
                </c:pt>
                <c:pt idx="11236">
                  <c:v>78.027777777777786</c:v>
                </c:pt>
                <c:pt idx="11237">
                  <c:v>78.034722222222214</c:v>
                </c:pt>
                <c:pt idx="11238">
                  <c:v>78.041666666666671</c:v>
                </c:pt>
                <c:pt idx="11239">
                  <c:v>78.048611111111114</c:v>
                </c:pt>
                <c:pt idx="11240">
                  <c:v>78.055555555555557</c:v>
                </c:pt>
                <c:pt idx="11241">
                  <c:v>78.0625</c:v>
                </c:pt>
                <c:pt idx="11242">
                  <c:v>78.069444444444443</c:v>
                </c:pt>
                <c:pt idx="11243">
                  <c:v>78.076388888888886</c:v>
                </c:pt>
                <c:pt idx="11244">
                  <c:v>78.083333333333329</c:v>
                </c:pt>
                <c:pt idx="11245">
                  <c:v>78.090277777777786</c:v>
                </c:pt>
                <c:pt idx="11246">
                  <c:v>78.097222222222214</c:v>
                </c:pt>
                <c:pt idx="11247">
                  <c:v>78.104166666666671</c:v>
                </c:pt>
                <c:pt idx="11248">
                  <c:v>78.111111111111114</c:v>
                </c:pt>
                <c:pt idx="11249">
                  <c:v>78.118055555555557</c:v>
                </c:pt>
                <c:pt idx="11250">
                  <c:v>78.125</c:v>
                </c:pt>
                <c:pt idx="11251">
                  <c:v>78.131944444444443</c:v>
                </c:pt>
                <c:pt idx="11252">
                  <c:v>78.138888888888886</c:v>
                </c:pt>
                <c:pt idx="11253">
                  <c:v>78.145833333333329</c:v>
                </c:pt>
                <c:pt idx="11254">
                  <c:v>78.152777777777786</c:v>
                </c:pt>
                <c:pt idx="11255">
                  <c:v>78.159722222222214</c:v>
                </c:pt>
                <c:pt idx="11256">
                  <c:v>78.166666666666671</c:v>
                </c:pt>
                <c:pt idx="11257">
                  <c:v>78.173611111111114</c:v>
                </c:pt>
                <c:pt idx="11258">
                  <c:v>78.180555555555557</c:v>
                </c:pt>
                <c:pt idx="11259">
                  <c:v>78.1875</c:v>
                </c:pt>
                <c:pt idx="11260">
                  <c:v>78.194444444444443</c:v>
                </c:pt>
                <c:pt idx="11261">
                  <c:v>78.201388888888886</c:v>
                </c:pt>
                <c:pt idx="11262">
                  <c:v>78.208333333333329</c:v>
                </c:pt>
                <c:pt idx="11263">
                  <c:v>78.215277777777786</c:v>
                </c:pt>
                <c:pt idx="11264">
                  <c:v>78.222222222222214</c:v>
                </c:pt>
                <c:pt idx="11265">
                  <c:v>78.229166666666671</c:v>
                </c:pt>
                <c:pt idx="11266">
                  <c:v>78.236111111111114</c:v>
                </c:pt>
                <c:pt idx="11267">
                  <c:v>78.243055555555557</c:v>
                </c:pt>
                <c:pt idx="11268">
                  <c:v>78.25</c:v>
                </c:pt>
                <c:pt idx="11269">
                  <c:v>78.256944444444443</c:v>
                </c:pt>
                <c:pt idx="11270">
                  <c:v>78.263888888888886</c:v>
                </c:pt>
                <c:pt idx="11271">
                  <c:v>78.270833333333329</c:v>
                </c:pt>
                <c:pt idx="11272">
                  <c:v>78.277777777777786</c:v>
                </c:pt>
                <c:pt idx="11273">
                  <c:v>78.284722222222214</c:v>
                </c:pt>
                <c:pt idx="11274">
                  <c:v>78.291666666666671</c:v>
                </c:pt>
                <c:pt idx="11275">
                  <c:v>78.298611111111114</c:v>
                </c:pt>
                <c:pt idx="11276">
                  <c:v>78.305555555555557</c:v>
                </c:pt>
                <c:pt idx="11277">
                  <c:v>78.3125</c:v>
                </c:pt>
                <c:pt idx="11278">
                  <c:v>78.319444444444443</c:v>
                </c:pt>
                <c:pt idx="11279">
                  <c:v>78.326388888888886</c:v>
                </c:pt>
                <c:pt idx="11280">
                  <c:v>78.333333333333329</c:v>
                </c:pt>
                <c:pt idx="11281">
                  <c:v>78.340277777777786</c:v>
                </c:pt>
                <c:pt idx="11282">
                  <c:v>78.347222222222214</c:v>
                </c:pt>
                <c:pt idx="11283">
                  <c:v>78.354166666666671</c:v>
                </c:pt>
                <c:pt idx="11284">
                  <c:v>78.361111111111114</c:v>
                </c:pt>
                <c:pt idx="11285">
                  <c:v>78.368055555555557</c:v>
                </c:pt>
                <c:pt idx="11286">
                  <c:v>78.375</c:v>
                </c:pt>
                <c:pt idx="11287">
                  <c:v>78.381944444444443</c:v>
                </c:pt>
                <c:pt idx="11288">
                  <c:v>78.388888888888886</c:v>
                </c:pt>
                <c:pt idx="11289">
                  <c:v>78.395833333333329</c:v>
                </c:pt>
                <c:pt idx="11290">
                  <c:v>78.402777777777786</c:v>
                </c:pt>
                <c:pt idx="11291">
                  <c:v>78.409722222222214</c:v>
                </c:pt>
                <c:pt idx="11292">
                  <c:v>78.416666666666671</c:v>
                </c:pt>
                <c:pt idx="11293">
                  <c:v>78.423611111111114</c:v>
                </c:pt>
                <c:pt idx="11294">
                  <c:v>78.430555555555557</c:v>
                </c:pt>
                <c:pt idx="11295">
                  <c:v>78.4375</c:v>
                </c:pt>
                <c:pt idx="11296">
                  <c:v>78.444444444444443</c:v>
                </c:pt>
                <c:pt idx="11297">
                  <c:v>78.451388888888886</c:v>
                </c:pt>
                <c:pt idx="11298">
                  <c:v>78.458333333333329</c:v>
                </c:pt>
                <c:pt idx="11299">
                  <c:v>78.465277777777786</c:v>
                </c:pt>
                <c:pt idx="11300">
                  <c:v>78.472222222222214</c:v>
                </c:pt>
                <c:pt idx="11301">
                  <c:v>78.479166666666671</c:v>
                </c:pt>
                <c:pt idx="11302">
                  <c:v>78.486111111111114</c:v>
                </c:pt>
                <c:pt idx="11303">
                  <c:v>78.493055555555557</c:v>
                </c:pt>
                <c:pt idx="11304">
                  <c:v>78.5</c:v>
                </c:pt>
                <c:pt idx="11305">
                  <c:v>78.506944444444443</c:v>
                </c:pt>
                <c:pt idx="11306">
                  <c:v>78.513888888888886</c:v>
                </c:pt>
                <c:pt idx="11307">
                  <c:v>78.520833333333329</c:v>
                </c:pt>
                <c:pt idx="11308">
                  <c:v>78.527777777777786</c:v>
                </c:pt>
                <c:pt idx="11309">
                  <c:v>78.534722222222214</c:v>
                </c:pt>
                <c:pt idx="11310">
                  <c:v>78.541666666666671</c:v>
                </c:pt>
                <c:pt idx="11311">
                  <c:v>78.548611111111114</c:v>
                </c:pt>
                <c:pt idx="11312">
                  <c:v>78.555555555555557</c:v>
                </c:pt>
                <c:pt idx="11313">
                  <c:v>78.5625</c:v>
                </c:pt>
                <c:pt idx="11314">
                  <c:v>78.569444444444443</c:v>
                </c:pt>
                <c:pt idx="11315">
                  <c:v>78.576388888888886</c:v>
                </c:pt>
                <c:pt idx="11316">
                  <c:v>78.583333333333329</c:v>
                </c:pt>
                <c:pt idx="11317">
                  <c:v>78.590277777777786</c:v>
                </c:pt>
                <c:pt idx="11318">
                  <c:v>78.597222222222214</c:v>
                </c:pt>
                <c:pt idx="11319">
                  <c:v>78.604166666666671</c:v>
                </c:pt>
                <c:pt idx="11320">
                  <c:v>78.611111111111114</c:v>
                </c:pt>
                <c:pt idx="11321">
                  <c:v>78.618055555555557</c:v>
                </c:pt>
                <c:pt idx="11322">
                  <c:v>78.625</c:v>
                </c:pt>
                <c:pt idx="11323">
                  <c:v>78.631944444444443</c:v>
                </c:pt>
                <c:pt idx="11324">
                  <c:v>78.638888888888886</c:v>
                </c:pt>
                <c:pt idx="11325">
                  <c:v>78.645833333333329</c:v>
                </c:pt>
                <c:pt idx="11326">
                  <c:v>78.652777777777786</c:v>
                </c:pt>
                <c:pt idx="11327">
                  <c:v>78.659722222222214</c:v>
                </c:pt>
                <c:pt idx="11328">
                  <c:v>78.666666666666671</c:v>
                </c:pt>
                <c:pt idx="11329">
                  <c:v>78.673611111111114</c:v>
                </c:pt>
                <c:pt idx="11330">
                  <c:v>78.680555555555557</c:v>
                </c:pt>
                <c:pt idx="11331">
                  <c:v>78.6875</c:v>
                </c:pt>
                <c:pt idx="11332">
                  <c:v>78.694444444444443</c:v>
                </c:pt>
                <c:pt idx="11333">
                  <c:v>78.701388888888886</c:v>
                </c:pt>
                <c:pt idx="11334">
                  <c:v>78.708333333333329</c:v>
                </c:pt>
                <c:pt idx="11335">
                  <c:v>78.715277777777786</c:v>
                </c:pt>
                <c:pt idx="11336">
                  <c:v>78.722222222222214</c:v>
                </c:pt>
                <c:pt idx="11337">
                  <c:v>78.729166666666671</c:v>
                </c:pt>
                <c:pt idx="11338">
                  <c:v>78.736111111111114</c:v>
                </c:pt>
                <c:pt idx="11339">
                  <c:v>78.743055555555557</c:v>
                </c:pt>
                <c:pt idx="11340">
                  <c:v>78.75</c:v>
                </c:pt>
                <c:pt idx="11341">
                  <c:v>78.756944444444443</c:v>
                </c:pt>
                <c:pt idx="11342">
                  <c:v>78.763888888888886</c:v>
                </c:pt>
                <c:pt idx="11343">
                  <c:v>78.770833333333329</c:v>
                </c:pt>
                <c:pt idx="11344">
                  <c:v>78.777777777777786</c:v>
                </c:pt>
                <c:pt idx="11345">
                  <c:v>78.784722222222214</c:v>
                </c:pt>
                <c:pt idx="11346">
                  <c:v>78.791666666666671</c:v>
                </c:pt>
                <c:pt idx="11347">
                  <c:v>78.798611111111114</c:v>
                </c:pt>
                <c:pt idx="11348">
                  <c:v>78.805555555555557</c:v>
                </c:pt>
                <c:pt idx="11349">
                  <c:v>78.8125</c:v>
                </c:pt>
                <c:pt idx="11350">
                  <c:v>78.819444444444443</c:v>
                </c:pt>
                <c:pt idx="11351">
                  <c:v>78.826388888888886</c:v>
                </c:pt>
                <c:pt idx="11352">
                  <c:v>78.833333333333329</c:v>
                </c:pt>
                <c:pt idx="11353">
                  <c:v>78.840277777777786</c:v>
                </c:pt>
                <c:pt idx="11354">
                  <c:v>78.847222222222214</c:v>
                </c:pt>
                <c:pt idx="11355">
                  <c:v>78.854166666666671</c:v>
                </c:pt>
                <c:pt idx="11356">
                  <c:v>78.861111111111114</c:v>
                </c:pt>
                <c:pt idx="11357">
                  <c:v>78.868055555555557</c:v>
                </c:pt>
                <c:pt idx="11358">
                  <c:v>78.875</c:v>
                </c:pt>
                <c:pt idx="11359">
                  <c:v>78.881944444444443</c:v>
                </c:pt>
                <c:pt idx="11360">
                  <c:v>78.888888888888886</c:v>
                </c:pt>
                <c:pt idx="11361">
                  <c:v>78.895833333333329</c:v>
                </c:pt>
                <c:pt idx="11362">
                  <c:v>78.902777777777786</c:v>
                </c:pt>
                <c:pt idx="11363">
                  <c:v>78.909722222222214</c:v>
                </c:pt>
                <c:pt idx="11364">
                  <c:v>78.916666666666671</c:v>
                </c:pt>
                <c:pt idx="11365">
                  <c:v>78.923611111111114</c:v>
                </c:pt>
                <c:pt idx="11366">
                  <c:v>78.930555555555557</c:v>
                </c:pt>
                <c:pt idx="11367">
                  <c:v>78.9375</c:v>
                </c:pt>
                <c:pt idx="11368">
                  <c:v>78.944444444444443</c:v>
                </c:pt>
                <c:pt idx="11369">
                  <c:v>78.951388888888886</c:v>
                </c:pt>
                <c:pt idx="11370">
                  <c:v>78.958333333333329</c:v>
                </c:pt>
                <c:pt idx="11371">
                  <c:v>78.965277777777786</c:v>
                </c:pt>
                <c:pt idx="11372">
                  <c:v>78.972222222222214</c:v>
                </c:pt>
                <c:pt idx="11373">
                  <c:v>78.979166666666671</c:v>
                </c:pt>
                <c:pt idx="11374">
                  <c:v>78.986111111111114</c:v>
                </c:pt>
                <c:pt idx="11375">
                  <c:v>78.993055555555557</c:v>
                </c:pt>
                <c:pt idx="11376">
                  <c:v>79</c:v>
                </c:pt>
                <c:pt idx="11377">
                  <c:v>79.006944444444443</c:v>
                </c:pt>
                <c:pt idx="11378">
                  <c:v>79.013888888888886</c:v>
                </c:pt>
                <c:pt idx="11379">
                  <c:v>79.020833333333329</c:v>
                </c:pt>
                <c:pt idx="11380">
                  <c:v>79.027777777777786</c:v>
                </c:pt>
                <c:pt idx="11381">
                  <c:v>79.034722222222214</c:v>
                </c:pt>
                <c:pt idx="11382">
                  <c:v>79.041666666666671</c:v>
                </c:pt>
                <c:pt idx="11383">
                  <c:v>79.048611111111114</c:v>
                </c:pt>
                <c:pt idx="11384">
                  <c:v>79.055555555555557</c:v>
                </c:pt>
                <c:pt idx="11385">
                  <c:v>79.0625</c:v>
                </c:pt>
                <c:pt idx="11386">
                  <c:v>79.069444444444443</c:v>
                </c:pt>
                <c:pt idx="11387">
                  <c:v>79.076388888888886</c:v>
                </c:pt>
                <c:pt idx="11388">
                  <c:v>79.083333333333329</c:v>
                </c:pt>
                <c:pt idx="11389">
                  <c:v>79.090277777777786</c:v>
                </c:pt>
                <c:pt idx="11390">
                  <c:v>79.097222222222214</c:v>
                </c:pt>
                <c:pt idx="11391">
                  <c:v>79.104166666666671</c:v>
                </c:pt>
                <c:pt idx="11392">
                  <c:v>79.111111111111114</c:v>
                </c:pt>
                <c:pt idx="11393">
                  <c:v>79.118055555555557</c:v>
                </c:pt>
                <c:pt idx="11394">
                  <c:v>79.125</c:v>
                </c:pt>
                <c:pt idx="11395">
                  <c:v>79.131944444444443</c:v>
                </c:pt>
                <c:pt idx="11396">
                  <c:v>79.138888888888886</c:v>
                </c:pt>
                <c:pt idx="11397">
                  <c:v>79.145833333333329</c:v>
                </c:pt>
                <c:pt idx="11398">
                  <c:v>79.152777777777786</c:v>
                </c:pt>
                <c:pt idx="11399">
                  <c:v>79.159722222222214</c:v>
                </c:pt>
                <c:pt idx="11400">
                  <c:v>79.166666666666671</c:v>
                </c:pt>
                <c:pt idx="11401">
                  <c:v>79.173611111111114</c:v>
                </c:pt>
                <c:pt idx="11402">
                  <c:v>79.180555555555557</c:v>
                </c:pt>
                <c:pt idx="11403">
                  <c:v>79.1875</c:v>
                </c:pt>
                <c:pt idx="11404">
                  <c:v>79.194444444444443</c:v>
                </c:pt>
                <c:pt idx="11405">
                  <c:v>79.201388888888886</c:v>
                </c:pt>
                <c:pt idx="11406">
                  <c:v>79.208333333333329</c:v>
                </c:pt>
                <c:pt idx="11407">
                  <c:v>79.215277777777786</c:v>
                </c:pt>
                <c:pt idx="11408">
                  <c:v>79.222222222222214</c:v>
                </c:pt>
                <c:pt idx="11409">
                  <c:v>79.229166666666671</c:v>
                </c:pt>
                <c:pt idx="11410">
                  <c:v>79.236111111111114</c:v>
                </c:pt>
                <c:pt idx="11411">
                  <c:v>79.243055555555557</c:v>
                </c:pt>
                <c:pt idx="11412">
                  <c:v>79.25</c:v>
                </c:pt>
                <c:pt idx="11413">
                  <c:v>79.256944444444443</c:v>
                </c:pt>
                <c:pt idx="11414">
                  <c:v>79.263888888888886</c:v>
                </c:pt>
                <c:pt idx="11415">
                  <c:v>79.270833333333329</c:v>
                </c:pt>
                <c:pt idx="11416">
                  <c:v>79.277777777777786</c:v>
                </c:pt>
                <c:pt idx="11417">
                  <c:v>79.284722222222214</c:v>
                </c:pt>
                <c:pt idx="11418">
                  <c:v>79.291666666666671</c:v>
                </c:pt>
                <c:pt idx="11419">
                  <c:v>79.298611111111114</c:v>
                </c:pt>
                <c:pt idx="11420">
                  <c:v>79.305555555555557</c:v>
                </c:pt>
                <c:pt idx="11421">
                  <c:v>79.3125</c:v>
                </c:pt>
                <c:pt idx="11422">
                  <c:v>79.319444444444443</c:v>
                </c:pt>
                <c:pt idx="11423">
                  <c:v>79.326388888888886</c:v>
                </c:pt>
                <c:pt idx="11424">
                  <c:v>79.333333333333329</c:v>
                </c:pt>
                <c:pt idx="11425">
                  <c:v>79.340277777777786</c:v>
                </c:pt>
                <c:pt idx="11426">
                  <c:v>79.347222222222214</c:v>
                </c:pt>
                <c:pt idx="11427">
                  <c:v>79.354166666666671</c:v>
                </c:pt>
                <c:pt idx="11428">
                  <c:v>79.361111111111114</c:v>
                </c:pt>
                <c:pt idx="11429">
                  <c:v>79.368055555555557</c:v>
                </c:pt>
                <c:pt idx="11430">
                  <c:v>79.375</c:v>
                </c:pt>
                <c:pt idx="11431">
                  <c:v>79.381944444444443</c:v>
                </c:pt>
                <c:pt idx="11432">
                  <c:v>79.388888888888886</c:v>
                </c:pt>
                <c:pt idx="11433">
                  <c:v>79.395833333333329</c:v>
                </c:pt>
                <c:pt idx="11434">
                  <c:v>79.402777777777786</c:v>
                </c:pt>
                <c:pt idx="11435">
                  <c:v>79.409722222222214</c:v>
                </c:pt>
                <c:pt idx="11436">
                  <c:v>79.416666666666671</c:v>
                </c:pt>
                <c:pt idx="11437">
                  <c:v>79.423611111111114</c:v>
                </c:pt>
                <c:pt idx="11438">
                  <c:v>79.430555555555557</c:v>
                </c:pt>
                <c:pt idx="11439">
                  <c:v>79.4375</c:v>
                </c:pt>
                <c:pt idx="11440">
                  <c:v>79.444444444444443</c:v>
                </c:pt>
                <c:pt idx="11441">
                  <c:v>79.451388888888886</c:v>
                </c:pt>
                <c:pt idx="11442">
                  <c:v>79.458333333333329</c:v>
                </c:pt>
                <c:pt idx="11443">
                  <c:v>79.465277777777786</c:v>
                </c:pt>
                <c:pt idx="11444">
                  <c:v>79.472222222222214</c:v>
                </c:pt>
                <c:pt idx="11445">
                  <c:v>79.479166666666671</c:v>
                </c:pt>
                <c:pt idx="11446">
                  <c:v>79.486111111111114</c:v>
                </c:pt>
                <c:pt idx="11447">
                  <c:v>79.493055555555557</c:v>
                </c:pt>
                <c:pt idx="11448">
                  <c:v>79.5</c:v>
                </c:pt>
                <c:pt idx="11449">
                  <c:v>79.506944444444443</c:v>
                </c:pt>
                <c:pt idx="11450">
                  <c:v>79.513888888888886</c:v>
                </c:pt>
                <c:pt idx="11451">
                  <c:v>79.520833333333329</c:v>
                </c:pt>
                <c:pt idx="11452">
                  <c:v>79.527777777777786</c:v>
                </c:pt>
                <c:pt idx="11453">
                  <c:v>79.534722222222214</c:v>
                </c:pt>
                <c:pt idx="11454">
                  <c:v>79.541666666666671</c:v>
                </c:pt>
                <c:pt idx="11455">
                  <c:v>79.548611111111114</c:v>
                </c:pt>
                <c:pt idx="11456">
                  <c:v>79.555555555555557</c:v>
                </c:pt>
                <c:pt idx="11457">
                  <c:v>79.5625</c:v>
                </c:pt>
                <c:pt idx="11458">
                  <c:v>79.569444444444443</c:v>
                </c:pt>
                <c:pt idx="11459">
                  <c:v>79.576388888888886</c:v>
                </c:pt>
                <c:pt idx="11460">
                  <c:v>79.583333333333329</c:v>
                </c:pt>
                <c:pt idx="11461">
                  <c:v>79.590277777777786</c:v>
                </c:pt>
                <c:pt idx="11462">
                  <c:v>79.597222222222214</c:v>
                </c:pt>
                <c:pt idx="11463">
                  <c:v>79.604166666666671</c:v>
                </c:pt>
                <c:pt idx="11464">
                  <c:v>79.611111111111114</c:v>
                </c:pt>
                <c:pt idx="11465">
                  <c:v>79.618055555555557</c:v>
                </c:pt>
                <c:pt idx="11466">
                  <c:v>79.625</c:v>
                </c:pt>
                <c:pt idx="11467">
                  <c:v>79.631944444444443</c:v>
                </c:pt>
                <c:pt idx="11468">
                  <c:v>79.638888888888886</c:v>
                </c:pt>
                <c:pt idx="11469">
                  <c:v>79.645833333333329</c:v>
                </c:pt>
                <c:pt idx="11470">
                  <c:v>79.652777777777786</c:v>
                </c:pt>
                <c:pt idx="11471">
                  <c:v>79.659722222222214</c:v>
                </c:pt>
                <c:pt idx="11472">
                  <c:v>79.666666666666671</c:v>
                </c:pt>
                <c:pt idx="11473">
                  <c:v>79.673611111111114</c:v>
                </c:pt>
                <c:pt idx="11474">
                  <c:v>79.680555555555557</c:v>
                </c:pt>
                <c:pt idx="11475">
                  <c:v>79.6875</c:v>
                </c:pt>
                <c:pt idx="11476">
                  <c:v>79.694444444444443</c:v>
                </c:pt>
                <c:pt idx="11477">
                  <c:v>79.701388888888886</c:v>
                </c:pt>
                <c:pt idx="11478">
                  <c:v>79.708333333333329</c:v>
                </c:pt>
                <c:pt idx="11479">
                  <c:v>79.715277777777786</c:v>
                </c:pt>
                <c:pt idx="11480">
                  <c:v>79.722222222222214</c:v>
                </c:pt>
                <c:pt idx="11481">
                  <c:v>79.729166666666671</c:v>
                </c:pt>
                <c:pt idx="11482">
                  <c:v>79.736111111111114</c:v>
                </c:pt>
                <c:pt idx="11483">
                  <c:v>79.743055555555557</c:v>
                </c:pt>
                <c:pt idx="11484">
                  <c:v>79.75</c:v>
                </c:pt>
                <c:pt idx="11485">
                  <c:v>79.756944444444443</c:v>
                </c:pt>
                <c:pt idx="11486">
                  <c:v>79.763888888888886</c:v>
                </c:pt>
                <c:pt idx="11487">
                  <c:v>79.770833333333329</c:v>
                </c:pt>
                <c:pt idx="11488">
                  <c:v>79.777777777777786</c:v>
                </c:pt>
                <c:pt idx="11489">
                  <c:v>79.784722222222214</c:v>
                </c:pt>
                <c:pt idx="11490">
                  <c:v>79.791666666666671</c:v>
                </c:pt>
                <c:pt idx="11491">
                  <c:v>79.798611111111114</c:v>
                </c:pt>
                <c:pt idx="11492">
                  <c:v>79.805555555555557</c:v>
                </c:pt>
                <c:pt idx="11493">
                  <c:v>79.8125</c:v>
                </c:pt>
                <c:pt idx="11494">
                  <c:v>79.819444444444443</c:v>
                </c:pt>
                <c:pt idx="11495">
                  <c:v>79.826388888888886</c:v>
                </c:pt>
                <c:pt idx="11496">
                  <c:v>79.833333333333329</c:v>
                </c:pt>
                <c:pt idx="11497">
                  <c:v>79.840277777777786</c:v>
                </c:pt>
                <c:pt idx="11498">
                  <c:v>79.847222222222214</c:v>
                </c:pt>
                <c:pt idx="11499">
                  <c:v>79.854166666666671</c:v>
                </c:pt>
                <c:pt idx="11500">
                  <c:v>79.861111111111114</c:v>
                </c:pt>
                <c:pt idx="11501">
                  <c:v>79.868055555555557</c:v>
                </c:pt>
                <c:pt idx="11502">
                  <c:v>79.875</c:v>
                </c:pt>
                <c:pt idx="11503">
                  <c:v>79.881944444444443</c:v>
                </c:pt>
                <c:pt idx="11504">
                  <c:v>79.888888888888886</c:v>
                </c:pt>
                <c:pt idx="11505">
                  <c:v>79.895833333333329</c:v>
                </c:pt>
                <c:pt idx="11506">
                  <c:v>79.902777777777786</c:v>
                </c:pt>
                <c:pt idx="11507">
                  <c:v>79.909722222222214</c:v>
                </c:pt>
                <c:pt idx="11508">
                  <c:v>79.916666666666671</c:v>
                </c:pt>
                <c:pt idx="11509">
                  <c:v>79.923611111111114</c:v>
                </c:pt>
                <c:pt idx="11510">
                  <c:v>79.930555555555557</c:v>
                </c:pt>
                <c:pt idx="11511">
                  <c:v>79.9375</c:v>
                </c:pt>
                <c:pt idx="11512">
                  <c:v>79.944444444444443</c:v>
                </c:pt>
                <c:pt idx="11513">
                  <c:v>79.951388888888886</c:v>
                </c:pt>
                <c:pt idx="11514">
                  <c:v>79.958333333333329</c:v>
                </c:pt>
                <c:pt idx="11515">
                  <c:v>79.965277777777786</c:v>
                </c:pt>
                <c:pt idx="11516">
                  <c:v>79.972222222222214</c:v>
                </c:pt>
                <c:pt idx="11517">
                  <c:v>79.979166666666671</c:v>
                </c:pt>
                <c:pt idx="11518">
                  <c:v>79.986111111111114</c:v>
                </c:pt>
                <c:pt idx="11519">
                  <c:v>79.993055555555557</c:v>
                </c:pt>
                <c:pt idx="11520">
                  <c:v>80</c:v>
                </c:pt>
                <c:pt idx="11521">
                  <c:v>80.006944444444443</c:v>
                </c:pt>
                <c:pt idx="11522">
                  <c:v>80.013888888888886</c:v>
                </c:pt>
                <c:pt idx="11523">
                  <c:v>80.020833333333329</c:v>
                </c:pt>
                <c:pt idx="11524">
                  <c:v>80.027777777777786</c:v>
                </c:pt>
                <c:pt idx="11525">
                  <c:v>80.034722222222214</c:v>
                </c:pt>
                <c:pt idx="11526">
                  <c:v>80.041666666666671</c:v>
                </c:pt>
                <c:pt idx="11527">
                  <c:v>80.048611111111114</c:v>
                </c:pt>
                <c:pt idx="11528">
                  <c:v>80.055555555555557</c:v>
                </c:pt>
                <c:pt idx="11529">
                  <c:v>80.0625</c:v>
                </c:pt>
                <c:pt idx="11530">
                  <c:v>80.069444444444443</c:v>
                </c:pt>
                <c:pt idx="11531">
                  <c:v>80.076388888888886</c:v>
                </c:pt>
                <c:pt idx="11532">
                  <c:v>80.083333333333329</c:v>
                </c:pt>
                <c:pt idx="11533">
                  <c:v>80.090277777777786</c:v>
                </c:pt>
                <c:pt idx="11534">
                  <c:v>80.097222222222214</c:v>
                </c:pt>
                <c:pt idx="11535">
                  <c:v>80.104166666666671</c:v>
                </c:pt>
                <c:pt idx="11536">
                  <c:v>80.111111111111114</c:v>
                </c:pt>
                <c:pt idx="11537">
                  <c:v>80.118055555555557</c:v>
                </c:pt>
                <c:pt idx="11538">
                  <c:v>80.125</c:v>
                </c:pt>
                <c:pt idx="11539">
                  <c:v>80.131944444444443</c:v>
                </c:pt>
                <c:pt idx="11540">
                  <c:v>80.138888888888886</c:v>
                </c:pt>
                <c:pt idx="11541">
                  <c:v>80.145833333333329</c:v>
                </c:pt>
                <c:pt idx="11542">
                  <c:v>80.152777777777786</c:v>
                </c:pt>
                <c:pt idx="11543">
                  <c:v>80.159722222222214</c:v>
                </c:pt>
                <c:pt idx="11544">
                  <c:v>80.166666666666671</c:v>
                </c:pt>
                <c:pt idx="11545">
                  <c:v>80.173611111111114</c:v>
                </c:pt>
                <c:pt idx="11546">
                  <c:v>80.180555555555557</c:v>
                </c:pt>
                <c:pt idx="11547">
                  <c:v>80.1875</c:v>
                </c:pt>
                <c:pt idx="11548">
                  <c:v>80.194444444444443</c:v>
                </c:pt>
                <c:pt idx="11549">
                  <c:v>80.201388888888886</c:v>
                </c:pt>
                <c:pt idx="11550">
                  <c:v>80.208333333333329</c:v>
                </c:pt>
                <c:pt idx="11551">
                  <c:v>80.215277777777786</c:v>
                </c:pt>
                <c:pt idx="11552">
                  <c:v>80.222222222222214</c:v>
                </c:pt>
                <c:pt idx="11553">
                  <c:v>80.229166666666671</c:v>
                </c:pt>
                <c:pt idx="11554">
                  <c:v>80.236111111111114</c:v>
                </c:pt>
                <c:pt idx="11555">
                  <c:v>80.243055555555557</c:v>
                </c:pt>
                <c:pt idx="11556">
                  <c:v>80.25</c:v>
                </c:pt>
                <c:pt idx="11557">
                  <c:v>80.256944444444443</c:v>
                </c:pt>
                <c:pt idx="11558">
                  <c:v>80.263888888888886</c:v>
                </c:pt>
                <c:pt idx="11559">
                  <c:v>80.270833333333329</c:v>
                </c:pt>
                <c:pt idx="11560">
                  <c:v>80.277777777777786</c:v>
                </c:pt>
                <c:pt idx="11561">
                  <c:v>80.284722222222214</c:v>
                </c:pt>
                <c:pt idx="11562">
                  <c:v>80.291666666666671</c:v>
                </c:pt>
                <c:pt idx="11563">
                  <c:v>80.298611111111114</c:v>
                </c:pt>
                <c:pt idx="11564">
                  <c:v>80.305555555555557</c:v>
                </c:pt>
                <c:pt idx="11565">
                  <c:v>80.3125</c:v>
                </c:pt>
                <c:pt idx="11566">
                  <c:v>80.319444444444443</c:v>
                </c:pt>
                <c:pt idx="11567">
                  <c:v>80.326388888888886</c:v>
                </c:pt>
                <c:pt idx="11568">
                  <c:v>80.333333333333329</c:v>
                </c:pt>
                <c:pt idx="11569">
                  <c:v>80.340277777777786</c:v>
                </c:pt>
                <c:pt idx="11570">
                  <c:v>80.347222222222214</c:v>
                </c:pt>
                <c:pt idx="11571">
                  <c:v>80.354166666666671</c:v>
                </c:pt>
                <c:pt idx="11572">
                  <c:v>80.361111111111114</c:v>
                </c:pt>
                <c:pt idx="11573">
                  <c:v>80.368055555555557</c:v>
                </c:pt>
                <c:pt idx="11574">
                  <c:v>80.375</c:v>
                </c:pt>
                <c:pt idx="11575">
                  <c:v>80.381944444444443</c:v>
                </c:pt>
                <c:pt idx="11576">
                  <c:v>80.388888888888886</c:v>
                </c:pt>
                <c:pt idx="11577">
                  <c:v>80.395833333333329</c:v>
                </c:pt>
                <c:pt idx="11578">
                  <c:v>80.402777777777786</c:v>
                </c:pt>
                <c:pt idx="11579">
                  <c:v>80.409722222222214</c:v>
                </c:pt>
                <c:pt idx="11580">
                  <c:v>80.416666666666671</c:v>
                </c:pt>
                <c:pt idx="11581">
                  <c:v>80.423611111111114</c:v>
                </c:pt>
                <c:pt idx="11582">
                  <c:v>80.430555555555557</c:v>
                </c:pt>
                <c:pt idx="11583">
                  <c:v>80.4375</c:v>
                </c:pt>
                <c:pt idx="11584">
                  <c:v>80.444444444444443</c:v>
                </c:pt>
                <c:pt idx="11585">
                  <c:v>80.451388888888886</c:v>
                </c:pt>
                <c:pt idx="11586">
                  <c:v>80.458333333333329</c:v>
                </c:pt>
                <c:pt idx="11587">
                  <c:v>80.465277777777786</c:v>
                </c:pt>
                <c:pt idx="11588">
                  <c:v>80.472222222222214</c:v>
                </c:pt>
                <c:pt idx="11589">
                  <c:v>80.479166666666671</c:v>
                </c:pt>
                <c:pt idx="11590">
                  <c:v>80.486111111111114</c:v>
                </c:pt>
                <c:pt idx="11591">
                  <c:v>80.493055555555557</c:v>
                </c:pt>
                <c:pt idx="11592">
                  <c:v>80.5</c:v>
                </c:pt>
                <c:pt idx="11593">
                  <c:v>80.506944444444443</c:v>
                </c:pt>
                <c:pt idx="11594">
                  <c:v>80.513888888888886</c:v>
                </c:pt>
                <c:pt idx="11595">
                  <c:v>80.520833333333329</c:v>
                </c:pt>
                <c:pt idx="11596">
                  <c:v>80.527777777777786</c:v>
                </c:pt>
                <c:pt idx="11597">
                  <c:v>80.534722222222214</c:v>
                </c:pt>
                <c:pt idx="11598">
                  <c:v>80.541666666666671</c:v>
                </c:pt>
                <c:pt idx="11599">
                  <c:v>80.548611111111114</c:v>
                </c:pt>
                <c:pt idx="11600">
                  <c:v>80.555555555555557</c:v>
                </c:pt>
                <c:pt idx="11601">
                  <c:v>80.5625</c:v>
                </c:pt>
                <c:pt idx="11602">
                  <c:v>80.569444444444443</c:v>
                </c:pt>
                <c:pt idx="11603">
                  <c:v>80.576388888888886</c:v>
                </c:pt>
                <c:pt idx="11604">
                  <c:v>80.583333333333329</c:v>
                </c:pt>
                <c:pt idx="11605">
                  <c:v>80.590277777777786</c:v>
                </c:pt>
                <c:pt idx="11606">
                  <c:v>80.597222222222214</c:v>
                </c:pt>
                <c:pt idx="11607">
                  <c:v>80.604166666666671</c:v>
                </c:pt>
                <c:pt idx="11608">
                  <c:v>80.611111111111114</c:v>
                </c:pt>
                <c:pt idx="11609">
                  <c:v>80.618055555555557</c:v>
                </c:pt>
                <c:pt idx="11610">
                  <c:v>80.625</c:v>
                </c:pt>
                <c:pt idx="11611">
                  <c:v>80.631944444444443</c:v>
                </c:pt>
                <c:pt idx="11612">
                  <c:v>80.638888888888886</c:v>
                </c:pt>
                <c:pt idx="11613">
                  <c:v>80.645833333333329</c:v>
                </c:pt>
                <c:pt idx="11614">
                  <c:v>80.652777777777786</c:v>
                </c:pt>
                <c:pt idx="11615">
                  <c:v>80.659722222222214</c:v>
                </c:pt>
                <c:pt idx="11616">
                  <c:v>80.666666666666671</c:v>
                </c:pt>
                <c:pt idx="11617">
                  <c:v>80.673611111111114</c:v>
                </c:pt>
                <c:pt idx="11618">
                  <c:v>80.680555555555557</c:v>
                </c:pt>
                <c:pt idx="11619">
                  <c:v>80.6875</c:v>
                </c:pt>
                <c:pt idx="11620">
                  <c:v>80.694444444444443</c:v>
                </c:pt>
                <c:pt idx="11621">
                  <c:v>80.701388888888886</c:v>
                </c:pt>
                <c:pt idx="11622">
                  <c:v>80.708333333333329</c:v>
                </c:pt>
                <c:pt idx="11623">
                  <c:v>80.715277777777786</c:v>
                </c:pt>
                <c:pt idx="11624">
                  <c:v>80.722222222222214</c:v>
                </c:pt>
                <c:pt idx="11625">
                  <c:v>80.729166666666671</c:v>
                </c:pt>
                <c:pt idx="11626">
                  <c:v>80.736111111111114</c:v>
                </c:pt>
                <c:pt idx="11627">
                  <c:v>80.743055555555557</c:v>
                </c:pt>
                <c:pt idx="11628">
                  <c:v>80.75</c:v>
                </c:pt>
                <c:pt idx="11629">
                  <c:v>80.756944444444443</c:v>
                </c:pt>
                <c:pt idx="11630">
                  <c:v>80.763888888888886</c:v>
                </c:pt>
                <c:pt idx="11631">
                  <c:v>80.770833333333329</c:v>
                </c:pt>
                <c:pt idx="11632">
                  <c:v>80.777777777777786</c:v>
                </c:pt>
                <c:pt idx="11633">
                  <c:v>80.784722222222214</c:v>
                </c:pt>
                <c:pt idx="11634">
                  <c:v>80.791666666666671</c:v>
                </c:pt>
                <c:pt idx="11635">
                  <c:v>80.798611111111114</c:v>
                </c:pt>
                <c:pt idx="11636">
                  <c:v>80.805555555555557</c:v>
                </c:pt>
                <c:pt idx="11637">
                  <c:v>80.8125</c:v>
                </c:pt>
                <c:pt idx="11638">
                  <c:v>80.819444444444443</c:v>
                </c:pt>
                <c:pt idx="11639">
                  <c:v>80.826388888888886</c:v>
                </c:pt>
                <c:pt idx="11640">
                  <c:v>80.833333333333329</c:v>
                </c:pt>
                <c:pt idx="11641">
                  <c:v>80.840277777777786</c:v>
                </c:pt>
                <c:pt idx="11642">
                  <c:v>80.847222222222214</c:v>
                </c:pt>
                <c:pt idx="11643">
                  <c:v>80.854166666666671</c:v>
                </c:pt>
                <c:pt idx="11644">
                  <c:v>80.861111111111114</c:v>
                </c:pt>
                <c:pt idx="11645">
                  <c:v>80.868055555555557</c:v>
                </c:pt>
                <c:pt idx="11646">
                  <c:v>80.875</c:v>
                </c:pt>
                <c:pt idx="11647">
                  <c:v>80.881944444444443</c:v>
                </c:pt>
                <c:pt idx="11648">
                  <c:v>80.888888888888886</c:v>
                </c:pt>
                <c:pt idx="11649">
                  <c:v>80.895833333333329</c:v>
                </c:pt>
                <c:pt idx="11650">
                  <c:v>80.902777777777786</c:v>
                </c:pt>
                <c:pt idx="11651">
                  <c:v>80.909722222222214</c:v>
                </c:pt>
                <c:pt idx="11652">
                  <c:v>80.916666666666671</c:v>
                </c:pt>
                <c:pt idx="11653">
                  <c:v>80.923611111111114</c:v>
                </c:pt>
                <c:pt idx="11654">
                  <c:v>80.930555555555557</c:v>
                </c:pt>
                <c:pt idx="11655">
                  <c:v>80.9375</c:v>
                </c:pt>
                <c:pt idx="11656">
                  <c:v>80.944444444444443</c:v>
                </c:pt>
                <c:pt idx="11657">
                  <c:v>80.951388888888886</c:v>
                </c:pt>
                <c:pt idx="11658">
                  <c:v>80.958333333333329</c:v>
                </c:pt>
                <c:pt idx="11659">
                  <c:v>80.965277777777786</c:v>
                </c:pt>
                <c:pt idx="11660">
                  <c:v>80.972222222222214</c:v>
                </c:pt>
                <c:pt idx="11661">
                  <c:v>80.979166666666671</c:v>
                </c:pt>
                <c:pt idx="11662">
                  <c:v>80.986111111111114</c:v>
                </c:pt>
                <c:pt idx="11663">
                  <c:v>80.993055555555557</c:v>
                </c:pt>
                <c:pt idx="11664">
                  <c:v>81</c:v>
                </c:pt>
                <c:pt idx="11665">
                  <c:v>81.006944444444443</c:v>
                </c:pt>
                <c:pt idx="11666">
                  <c:v>81.013888888888886</c:v>
                </c:pt>
                <c:pt idx="11667">
                  <c:v>81.020833333333329</c:v>
                </c:pt>
                <c:pt idx="11668">
                  <c:v>81.027777777777786</c:v>
                </c:pt>
                <c:pt idx="11669">
                  <c:v>81.034722222222214</c:v>
                </c:pt>
                <c:pt idx="11670">
                  <c:v>81.041666666666671</c:v>
                </c:pt>
                <c:pt idx="11671">
                  <c:v>81.048611111111114</c:v>
                </c:pt>
                <c:pt idx="11672">
                  <c:v>81.055555555555557</c:v>
                </c:pt>
                <c:pt idx="11673">
                  <c:v>81.0625</c:v>
                </c:pt>
                <c:pt idx="11674">
                  <c:v>81.069444444444443</c:v>
                </c:pt>
                <c:pt idx="11675">
                  <c:v>81.076388888888886</c:v>
                </c:pt>
                <c:pt idx="11676">
                  <c:v>81.083333333333329</c:v>
                </c:pt>
                <c:pt idx="11677">
                  <c:v>81.090277777777786</c:v>
                </c:pt>
                <c:pt idx="11678">
                  <c:v>81.097222222222214</c:v>
                </c:pt>
                <c:pt idx="11679">
                  <c:v>81.104166666666671</c:v>
                </c:pt>
                <c:pt idx="11680">
                  <c:v>81.111111111111114</c:v>
                </c:pt>
                <c:pt idx="11681">
                  <c:v>81.118055555555557</c:v>
                </c:pt>
                <c:pt idx="11682">
                  <c:v>81.125</c:v>
                </c:pt>
                <c:pt idx="11683">
                  <c:v>81.131944444444443</c:v>
                </c:pt>
                <c:pt idx="11684">
                  <c:v>81.138888888888886</c:v>
                </c:pt>
                <c:pt idx="11685">
                  <c:v>81.145833333333329</c:v>
                </c:pt>
                <c:pt idx="11686">
                  <c:v>81.152777777777786</c:v>
                </c:pt>
                <c:pt idx="11687">
                  <c:v>81.159722222222214</c:v>
                </c:pt>
                <c:pt idx="11688">
                  <c:v>81.166666666666671</c:v>
                </c:pt>
                <c:pt idx="11689">
                  <c:v>81.173611111111114</c:v>
                </c:pt>
                <c:pt idx="11690">
                  <c:v>81.180555555555557</c:v>
                </c:pt>
                <c:pt idx="11691">
                  <c:v>81.1875</c:v>
                </c:pt>
                <c:pt idx="11692">
                  <c:v>81.194444444444443</c:v>
                </c:pt>
                <c:pt idx="11693">
                  <c:v>81.201388888888886</c:v>
                </c:pt>
                <c:pt idx="11694">
                  <c:v>81.208333333333329</c:v>
                </c:pt>
                <c:pt idx="11695">
                  <c:v>81.215277777777786</c:v>
                </c:pt>
                <c:pt idx="11696">
                  <c:v>81.222222222222214</c:v>
                </c:pt>
                <c:pt idx="11697">
                  <c:v>81.229166666666671</c:v>
                </c:pt>
                <c:pt idx="11698">
                  <c:v>81.236111111111114</c:v>
                </c:pt>
                <c:pt idx="11699">
                  <c:v>81.243055555555557</c:v>
                </c:pt>
                <c:pt idx="11700">
                  <c:v>81.25</c:v>
                </c:pt>
                <c:pt idx="11701">
                  <c:v>81.256944444444443</c:v>
                </c:pt>
                <c:pt idx="11702">
                  <c:v>81.263888888888886</c:v>
                </c:pt>
                <c:pt idx="11703">
                  <c:v>81.270833333333329</c:v>
                </c:pt>
                <c:pt idx="11704">
                  <c:v>81.277777777777786</c:v>
                </c:pt>
                <c:pt idx="11705">
                  <c:v>81.284722222222214</c:v>
                </c:pt>
                <c:pt idx="11706">
                  <c:v>81.291666666666671</c:v>
                </c:pt>
                <c:pt idx="11707">
                  <c:v>81.298611111111114</c:v>
                </c:pt>
                <c:pt idx="11708">
                  <c:v>81.305555555555557</c:v>
                </c:pt>
                <c:pt idx="11709">
                  <c:v>81.3125</c:v>
                </c:pt>
                <c:pt idx="11710">
                  <c:v>81.319444444444443</c:v>
                </c:pt>
                <c:pt idx="11711">
                  <c:v>81.326388888888886</c:v>
                </c:pt>
                <c:pt idx="11712">
                  <c:v>81.333333333333329</c:v>
                </c:pt>
                <c:pt idx="11713">
                  <c:v>81.340277777777786</c:v>
                </c:pt>
                <c:pt idx="11714">
                  <c:v>81.347222222222214</c:v>
                </c:pt>
                <c:pt idx="11715">
                  <c:v>81.354166666666671</c:v>
                </c:pt>
                <c:pt idx="11716">
                  <c:v>81.361111111111114</c:v>
                </c:pt>
                <c:pt idx="11717">
                  <c:v>81.368055555555557</c:v>
                </c:pt>
                <c:pt idx="11718">
                  <c:v>81.375</c:v>
                </c:pt>
                <c:pt idx="11719">
                  <c:v>81.381944444444443</c:v>
                </c:pt>
                <c:pt idx="11720">
                  <c:v>81.388888888888886</c:v>
                </c:pt>
                <c:pt idx="11721">
                  <c:v>81.395833333333329</c:v>
                </c:pt>
                <c:pt idx="11722">
                  <c:v>81.402777777777786</c:v>
                </c:pt>
                <c:pt idx="11723">
                  <c:v>81.409722222222214</c:v>
                </c:pt>
                <c:pt idx="11724">
                  <c:v>81.416666666666671</c:v>
                </c:pt>
                <c:pt idx="11725">
                  <c:v>81.423611111111114</c:v>
                </c:pt>
                <c:pt idx="11726">
                  <c:v>81.430555555555557</c:v>
                </c:pt>
                <c:pt idx="11727">
                  <c:v>81.4375</c:v>
                </c:pt>
                <c:pt idx="11728">
                  <c:v>81.444444444444443</c:v>
                </c:pt>
                <c:pt idx="11729">
                  <c:v>81.451388888888886</c:v>
                </c:pt>
                <c:pt idx="11730">
                  <c:v>81.458333333333329</c:v>
                </c:pt>
                <c:pt idx="11731">
                  <c:v>81.465277777777786</c:v>
                </c:pt>
                <c:pt idx="11732">
                  <c:v>81.472222222222214</c:v>
                </c:pt>
                <c:pt idx="11733">
                  <c:v>81.479166666666671</c:v>
                </c:pt>
                <c:pt idx="11734">
                  <c:v>81.486111111111114</c:v>
                </c:pt>
                <c:pt idx="11735">
                  <c:v>81.493055555555557</c:v>
                </c:pt>
                <c:pt idx="11736">
                  <c:v>81.5</c:v>
                </c:pt>
                <c:pt idx="11737">
                  <c:v>81.506944444444443</c:v>
                </c:pt>
                <c:pt idx="11738">
                  <c:v>81.513888888888886</c:v>
                </c:pt>
                <c:pt idx="11739">
                  <c:v>81.520833333333329</c:v>
                </c:pt>
                <c:pt idx="11740">
                  <c:v>81.527777777777786</c:v>
                </c:pt>
                <c:pt idx="11741">
                  <c:v>81.534722222222214</c:v>
                </c:pt>
                <c:pt idx="11742">
                  <c:v>81.541666666666671</c:v>
                </c:pt>
                <c:pt idx="11743">
                  <c:v>81.548611111111114</c:v>
                </c:pt>
                <c:pt idx="11744">
                  <c:v>81.555555555555557</c:v>
                </c:pt>
                <c:pt idx="11745">
                  <c:v>81.5625</c:v>
                </c:pt>
                <c:pt idx="11746">
                  <c:v>81.569444444444443</c:v>
                </c:pt>
                <c:pt idx="11747">
                  <c:v>81.576388888888886</c:v>
                </c:pt>
                <c:pt idx="11748">
                  <c:v>81.583333333333329</c:v>
                </c:pt>
                <c:pt idx="11749">
                  <c:v>81.590277777777786</c:v>
                </c:pt>
                <c:pt idx="11750">
                  <c:v>81.597222222222214</c:v>
                </c:pt>
                <c:pt idx="11751">
                  <c:v>81.604166666666671</c:v>
                </c:pt>
                <c:pt idx="11752">
                  <c:v>81.611111111111114</c:v>
                </c:pt>
                <c:pt idx="11753">
                  <c:v>81.618055555555557</c:v>
                </c:pt>
                <c:pt idx="11754">
                  <c:v>81.625</c:v>
                </c:pt>
                <c:pt idx="11755">
                  <c:v>81.631944444444443</c:v>
                </c:pt>
                <c:pt idx="11756">
                  <c:v>81.638888888888886</c:v>
                </c:pt>
                <c:pt idx="11757">
                  <c:v>81.645833333333329</c:v>
                </c:pt>
                <c:pt idx="11758">
                  <c:v>81.652777777777786</c:v>
                </c:pt>
                <c:pt idx="11759">
                  <c:v>81.659722222222214</c:v>
                </c:pt>
                <c:pt idx="11760">
                  <c:v>81.666666666666671</c:v>
                </c:pt>
                <c:pt idx="11761">
                  <c:v>81.673611111111114</c:v>
                </c:pt>
                <c:pt idx="11762">
                  <c:v>81.680555555555557</c:v>
                </c:pt>
                <c:pt idx="11763">
                  <c:v>81.6875</c:v>
                </c:pt>
                <c:pt idx="11764">
                  <c:v>81.694444444444443</c:v>
                </c:pt>
                <c:pt idx="11765">
                  <c:v>81.701388888888886</c:v>
                </c:pt>
                <c:pt idx="11766">
                  <c:v>81.708333333333329</c:v>
                </c:pt>
                <c:pt idx="11767">
                  <c:v>81.715277777777786</c:v>
                </c:pt>
                <c:pt idx="11768">
                  <c:v>81.722222222222214</c:v>
                </c:pt>
                <c:pt idx="11769">
                  <c:v>81.729166666666671</c:v>
                </c:pt>
                <c:pt idx="11770">
                  <c:v>81.736111111111114</c:v>
                </c:pt>
                <c:pt idx="11771">
                  <c:v>81.743055555555557</c:v>
                </c:pt>
                <c:pt idx="11772">
                  <c:v>81.75</c:v>
                </c:pt>
                <c:pt idx="11773">
                  <c:v>81.756944444444443</c:v>
                </c:pt>
                <c:pt idx="11774">
                  <c:v>81.763888888888886</c:v>
                </c:pt>
                <c:pt idx="11775">
                  <c:v>81.770833333333329</c:v>
                </c:pt>
                <c:pt idx="11776">
                  <c:v>81.777777777777786</c:v>
                </c:pt>
                <c:pt idx="11777">
                  <c:v>81.784722222222214</c:v>
                </c:pt>
                <c:pt idx="11778">
                  <c:v>81.791666666666671</c:v>
                </c:pt>
                <c:pt idx="11779">
                  <c:v>81.798611111111114</c:v>
                </c:pt>
                <c:pt idx="11780">
                  <c:v>81.805555555555557</c:v>
                </c:pt>
                <c:pt idx="11781">
                  <c:v>81.8125</c:v>
                </c:pt>
                <c:pt idx="11782">
                  <c:v>81.819444444444443</c:v>
                </c:pt>
                <c:pt idx="11783">
                  <c:v>81.826388888888886</c:v>
                </c:pt>
                <c:pt idx="11784">
                  <c:v>81.833333333333329</c:v>
                </c:pt>
                <c:pt idx="11785">
                  <c:v>81.840277777777786</c:v>
                </c:pt>
                <c:pt idx="11786">
                  <c:v>81.847222222222214</c:v>
                </c:pt>
                <c:pt idx="11787">
                  <c:v>81.854166666666671</c:v>
                </c:pt>
                <c:pt idx="11788">
                  <c:v>81.861111111111114</c:v>
                </c:pt>
                <c:pt idx="11789">
                  <c:v>81.868055555555557</c:v>
                </c:pt>
                <c:pt idx="11790">
                  <c:v>81.875</c:v>
                </c:pt>
                <c:pt idx="11791">
                  <c:v>81.881944444444443</c:v>
                </c:pt>
                <c:pt idx="11792">
                  <c:v>81.888888888888886</c:v>
                </c:pt>
                <c:pt idx="11793">
                  <c:v>81.895833333333329</c:v>
                </c:pt>
                <c:pt idx="11794">
                  <c:v>81.902777777777786</c:v>
                </c:pt>
                <c:pt idx="11795">
                  <c:v>81.909722222222214</c:v>
                </c:pt>
                <c:pt idx="11796">
                  <c:v>81.916666666666671</c:v>
                </c:pt>
                <c:pt idx="11797">
                  <c:v>81.923611111111114</c:v>
                </c:pt>
                <c:pt idx="11798">
                  <c:v>81.930555555555557</c:v>
                </c:pt>
                <c:pt idx="11799">
                  <c:v>81.9375</c:v>
                </c:pt>
                <c:pt idx="11800">
                  <c:v>81.944444444444443</c:v>
                </c:pt>
                <c:pt idx="11801">
                  <c:v>81.951388888888886</c:v>
                </c:pt>
                <c:pt idx="11802">
                  <c:v>81.958333333333329</c:v>
                </c:pt>
                <c:pt idx="11803">
                  <c:v>81.965277777777786</c:v>
                </c:pt>
                <c:pt idx="11804">
                  <c:v>81.972222222222214</c:v>
                </c:pt>
                <c:pt idx="11805">
                  <c:v>81.979166666666671</c:v>
                </c:pt>
                <c:pt idx="11806">
                  <c:v>81.986111111111114</c:v>
                </c:pt>
                <c:pt idx="11807">
                  <c:v>81.993055555555557</c:v>
                </c:pt>
                <c:pt idx="11808">
                  <c:v>82</c:v>
                </c:pt>
                <c:pt idx="11809">
                  <c:v>82.006944444444443</c:v>
                </c:pt>
                <c:pt idx="11810">
                  <c:v>82.013888888888886</c:v>
                </c:pt>
                <c:pt idx="11811">
                  <c:v>82.020833333333329</c:v>
                </c:pt>
                <c:pt idx="11812">
                  <c:v>82.027777777777786</c:v>
                </c:pt>
                <c:pt idx="11813">
                  <c:v>82.034722222222214</c:v>
                </c:pt>
                <c:pt idx="11814">
                  <c:v>82.041666666666671</c:v>
                </c:pt>
                <c:pt idx="11815">
                  <c:v>82.048611111111114</c:v>
                </c:pt>
                <c:pt idx="11816">
                  <c:v>82.055555555555557</c:v>
                </c:pt>
                <c:pt idx="11817">
                  <c:v>82.0625</c:v>
                </c:pt>
                <c:pt idx="11818">
                  <c:v>82.069444444444443</c:v>
                </c:pt>
                <c:pt idx="11819">
                  <c:v>82.076388888888886</c:v>
                </c:pt>
                <c:pt idx="11820">
                  <c:v>82.083333333333329</c:v>
                </c:pt>
                <c:pt idx="11821">
                  <c:v>82.090277777777786</c:v>
                </c:pt>
                <c:pt idx="11822">
                  <c:v>82.097222222222214</c:v>
                </c:pt>
                <c:pt idx="11823">
                  <c:v>82.104166666666671</c:v>
                </c:pt>
                <c:pt idx="11824">
                  <c:v>82.111111111111114</c:v>
                </c:pt>
                <c:pt idx="11825">
                  <c:v>82.118055555555557</c:v>
                </c:pt>
                <c:pt idx="11826">
                  <c:v>82.125</c:v>
                </c:pt>
                <c:pt idx="11827">
                  <c:v>82.131944444444443</c:v>
                </c:pt>
                <c:pt idx="11828">
                  <c:v>82.138888888888886</c:v>
                </c:pt>
                <c:pt idx="11829">
                  <c:v>82.145833333333329</c:v>
                </c:pt>
                <c:pt idx="11830">
                  <c:v>82.152777777777786</c:v>
                </c:pt>
                <c:pt idx="11831">
                  <c:v>82.159722222222214</c:v>
                </c:pt>
                <c:pt idx="11832">
                  <c:v>82.166666666666671</c:v>
                </c:pt>
                <c:pt idx="11833">
                  <c:v>82.173611111111114</c:v>
                </c:pt>
                <c:pt idx="11834">
                  <c:v>82.180555555555557</c:v>
                </c:pt>
                <c:pt idx="11835">
                  <c:v>82.1875</c:v>
                </c:pt>
                <c:pt idx="11836">
                  <c:v>82.194444444444443</c:v>
                </c:pt>
                <c:pt idx="11837">
                  <c:v>82.201388888888886</c:v>
                </c:pt>
                <c:pt idx="11838">
                  <c:v>82.208333333333329</c:v>
                </c:pt>
                <c:pt idx="11839">
                  <c:v>82.215277777777786</c:v>
                </c:pt>
                <c:pt idx="11840">
                  <c:v>82.222222222222214</c:v>
                </c:pt>
                <c:pt idx="11841">
                  <c:v>82.229166666666671</c:v>
                </c:pt>
                <c:pt idx="11842">
                  <c:v>82.236111111111114</c:v>
                </c:pt>
                <c:pt idx="11843">
                  <c:v>82.243055555555557</c:v>
                </c:pt>
                <c:pt idx="11844">
                  <c:v>82.25</c:v>
                </c:pt>
                <c:pt idx="11845">
                  <c:v>82.256944444444443</c:v>
                </c:pt>
                <c:pt idx="11846">
                  <c:v>82.263888888888886</c:v>
                </c:pt>
                <c:pt idx="11847">
                  <c:v>82.270833333333329</c:v>
                </c:pt>
                <c:pt idx="11848">
                  <c:v>82.277777777777786</c:v>
                </c:pt>
                <c:pt idx="11849">
                  <c:v>82.284722222222214</c:v>
                </c:pt>
                <c:pt idx="11850">
                  <c:v>82.291666666666671</c:v>
                </c:pt>
                <c:pt idx="11851">
                  <c:v>82.298611111111114</c:v>
                </c:pt>
                <c:pt idx="11852">
                  <c:v>82.305555555555557</c:v>
                </c:pt>
                <c:pt idx="11853">
                  <c:v>82.3125</c:v>
                </c:pt>
                <c:pt idx="11854">
                  <c:v>82.319444444444443</c:v>
                </c:pt>
                <c:pt idx="11855">
                  <c:v>82.326388888888886</c:v>
                </c:pt>
                <c:pt idx="11856">
                  <c:v>82.333333333333329</c:v>
                </c:pt>
                <c:pt idx="11857">
                  <c:v>82.340277777777786</c:v>
                </c:pt>
                <c:pt idx="11858">
                  <c:v>82.347222222222214</c:v>
                </c:pt>
                <c:pt idx="11859">
                  <c:v>82.354166666666671</c:v>
                </c:pt>
                <c:pt idx="11860">
                  <c:v>82.361111111111114</c:v>
                </c:pt>
                <c:pt idx="11861">
                  <c:v>82.368055555555557</c:v>
                </c:pt>
                <c:pt idx="11862">
                  <c:v>82.375</c:v>
                </c:pt>
                <c:pt idx="11863">
                  <c:v>82.381944444444443</c:v>
                </c:pt>
                <c:pt idx="11864">
                  <c:v>82.388888888888886</c:v>
                </c:pt>
                <c:pt idx="11865">
                  <c:v>82.395833333333329</c:v>
                </c:pt>
                <c:pt idx="11866">
                  <c:v>82.402777777777786</c:v>
                </c:pt>
                <c:pt idx="11867">
                  <c:v>82.409722222222214</c:v>
                </c:pt>
                <c:pt idx="11868">
                  <c:v>82.416666666666671</c:v>
                </c:pt>
                <c:pt idx="11869">
                  <c:v>82.423611111111114</c:v>
                </c:pt>
                <c:pt idx="11870">
                  <c:v>82.430555555555557</c:v>
                </c:pt>
                <c:pt idx="11871">
                  <c:v>82.4375</c:v>
                </c:pt>
                <c:pt idx="11872">
                  <c:v>82.444444444444443</c:v>
                </c:pt>
                <c:pt idx="11873">
                  <c:v>82.451388888888886</c:v>
                </c:pt>
                <c:pt idx="11874">
                  <c:v>82.458333333333329</c:v>
                </c:pt>
                <c:pt idx="11875">
                  <c:v>82.465277777777786</c:v>
                </c:pt>
                <c:pt idx="11876">
                  <c:v>82.472222222222214</c:v>
                </c:pt>
                <c:pt idx="11877">
                  <c:v>82.479166666666671</c:v>
                </c:pt>
                <c:pt idx="11878">
                  <c:v>82.486111111111114</c:v>
                </c:pt>
                <c:pt idx="11879">
                  <c:v>82.493055555555557</c:v>
                </c:pt>
                <c:pt idx="11880">
                  <c:v>82.5</c:v>
                </c:pt>
                <c:pt idx="11881">
                  <c:v>82.506944444444443</c:v>
                </c:pt>
                <c:pt idx="11882">
                  <c:v>82.513888888888886</c:v>
                </c:pt>
                <c:pt idx="11883">
                  <c:v>82.520833333333329</c:v>
                </c:pt>
                <c:pt idx="11884">
                  <c:v>82.527777777777786</c:v>
                </c:pt>
                <c:pt idx="11885">
                  <c:v>82.534722222222214</c:v>
                </c:pt>
                <c:pt idx="11886">
                  <c:v>82.541666666666671</c:v>
                </c:pt>
                <c:pt idx="11887">
                  <c:v>82.548611111111114</c:v>
                </c:pt>
                <c:pt idx="11888">
                  <c:v>82.555555555555557</c:v>
                </c:pt>
                <c:pt idx="11889">
                  <c:v>82.5625</c:v>
                </c:pt>
                <c:pt idx="11890">
                  <c:v>82.569444444444443</c:v>
                </c:pt>
                <c:pt idx="11891">
                  <c:v>82.576388888888886</c:v>
                </c:pt>
                <c:pt idx="11892">
                  <c:v>82.583333333333329</c:v>
                </c:pt>
                <c:pt idx="11893">
                  <c:v>82.590277777777786</c:v>
                </c:pt>
                <c:pt idx="11894">
                  <c:v>82.597222222222214</c:v>
                </c:pt>
                <c:pt idx="11895">
                  <c:v>82.604166666666671</c:v>
                </c:pt>
                <c:pt idx="11896">
                  <c:v>82.611111111111114</c:v>
                </c:pt>
                <c:pt idx="11897">
                  <c:v>82.618055555555557</c:v>
                </c:pt>
                <c:pt idx="11898">
                  <c:v>82.625</c:v>
                </c:pt>
                <c:pt idx="11899">
                  <c:v>82.631944444444443</c:v>
                </c:pt>
                <c:pt idx="11900">
                  <c:v>82.638888888888886</c:v>
                </c:pt>
                <c:pt idx="11901">
                  <c:v>82.645833333333329</c:v>
                </c:pt>
                <c:pt idx="11902">
                  <c:v>82.652777777777786</c:v>
                </c:pt>
                <c:pt idx="11903">
                  <c:v>82.659722222222214</c:v>
                </c:pt>
                <c:pt idx="11904">
                  <c:v>82.666666666666671</c:v>
                </c:pt>
                <c:pt idx="11905">
                  <c:v>82.673611111111114</c:v>
                </c:pt>
                <c:pt idx="11906">
                  <c:v>82.680555555555557</c:v>
                </c:pt>
                <c:pt idx="11907">
                  <c:v>82.6875</c:v>
                </c:pt>
                <c:pt idx="11908">
                  <c:v>82.694444444444443</c:v>
                </c:pt>
                <c:pt idx="11909">
                  <c:v>82.701388888888886</c:v>
                </c:pt>
                <c:pt idx="11910">
                  <c:v>82.708333333333329</c:v>
                </c:pt>
                <c:pt idx="11911">
                  <c:v>82.715277777777786</c:v>
                </c:pt>
                <c:pt idx="11912">
                  <c:v>82.722222222222214</c:v>
                </c:pt>
                <c:pt idx="11913">
                  <c:v>82.729166666666671</c:v>
                </c:pt>
                <c:pt idx="11914">
                  <c:v>82.736111111111114</c:v>
                </c:pt>
                <c:pt idx="11915">
                  <c:v>82.743055555555557</c:v>
                </c:pt>
                <c:pt idx="11916">
                  <c:v>82.75</c:v>
                </c:pt>
                <c:pt idx="11917">
                  <c:v>82.756944444444443</c:v>
                </c:pt>
                <c:pt idx="11918">
                  <c:v>82.763888888888886</c:v>
                </c:pt>
                <c:pt idx="11919">
                  <c:v>82.770833333333329</c:v>
                </c:pt>
                <c:pt idx="11920">
                  <c:v>82.777777777777786</c:v>
                </c:pt>
                <c:pt idx="11921">
                  <c:v>82.784722222222214</c:v>
                </c:pt>
                <c:pt idx="11922">
                  <c:v>82.791666666666671</c:v>
                </c:pt>
                <c:pt idx="11923">
                  <c:v>82.798611111111114</c:v>
                </c:pt>
                <c:pt idx="11924">
                  <c:v>82.805555555555557</c:v>
                </c:pt>
                <c:pt idx="11925">
                  <c:v>82.8125</c:v>
                </c:pt>
                <c:pt idx="11926">
                  <c:v>82.819444444444443</c:v>
                </c:pt>
                <c:pt idx="11927">
                  <c:v>82.826388888888886</c:v>
                </c:pt>
                <c:pt idx="11928">
                  <c:v>82.833333333333329</c:v>
                </c:pt>
                <c:pt idx="11929">
                  <c:v>82.840277777777786</c:v>
                </c:pt>
                <c:pt idx="11930">
                  <c:v>82.847222222222214</c:v>
                </c:pt>
                <c:pt idx="11931">
                  <c:v>82.854166666666671</c:v>
                </c:pt>
                <c:pt idx="11932">
                  <c:v>82.861111111111114</c:v>
                </c:pt>
                <c:pt idx="11933">
                  <c:v>82.868055555555557</c:v>
                </c:pt>
                <c:pt idx="11934">
                  <c:v>82.875</c:v>
                </c:pt>
                <c:pt idx="11935">
                  <c:v>82.881944444444443</c:v>
                </c:pt>
                <c:pt idx="11936">
                  <c:v>82.888888888888886</c:v>
                </c:pt>
                <c:pt idx="11937">
                  <c:v>82.895833333333329</c:v>
                </c:pt>
                <c:pt idx="11938">
                  <c:v>82.902777777777786</c:v>
                </c:pt>
                <c:pt idx="11939">
                  <c:v>82.909722222222214</c:v>
                </c:pt>
                <c:pt idx="11940">
                  <c:v>82.916666666666671</c:v>
                </c:pt>
                <c:pt idx="11941">
                  <c:v>82.923611111111114</c:v>
                </c:pt>
                <c:pt idx="11942">
                  <c:v>82.930555555555557</c:v>
                </c:pt>
                <c:pt idx="11943">
                  <c:v>82.9375</c:v>
                </c:pt>
                <c:pt idx="11944">
                  <c:v>82.944444444444443</c:v>
                </c:pt>
                <c:pt idx="11945">
                  <c:v>82.951388888888886</c:v>
                </c:pt>
                <c:pt idx="11946">
                  <c:v>82.958333333333329</c:v>
                </c:pt>
                <c:pt idx="11947">
                  <c:v>82.965277777777786</c:v>
                </c:pt>
                <c:pt idx="11948">
                  <c:v>82.972222222222214</c:v>
                </c:pt>
                <c:pt idx="11949">
                  <c:v>82.979166666666671</c:v>
                </c:pt>
                <c:pt idx="11950">
                  <c:v>82.986111111111114</c:v>
                </c:pt>
                <c:pt idx="11951">
                  <c:v>82.993055555555557</c:v>
                </c:pt>
                <c:pt idx="11952">
                  <c:v>83</c:v>
                </c:pt>
                <c:pt idx="11953">
                  <c:v>83.006944444444443</c:v>
                </c:pt>
                <c:pt idx="11954">
                  <c:v>83.013888888888886</c:v>
                </c:pt>
                <c:pt idx="11955">
                  <c:v>83.020833333333329</c:v>
                </c:pt>
                <c:pt idx="11956">
                  <c:v>83.027777777777786</c:v>
                </c:pt>
                <c:pt idx="11957">
                  <c:v>83.034722222222214</c:v>
                </c:pt>
                <c:pt idx="11958">
                  <c:v>83.041666666666671</c:v>
                </c:pt>
                <c:pt idx="11959">
                  <c:v>83.048611111111114</c:v>
                </c:pt>
                <c:pt idx="11960">
                  <c:v>83.055555555555557</c:v>
                </c:pt>
                <c:pt idx="11961">
                  <c:v>83.0625</c:v>
                </c:pt>
                <c:pt idx="11962">
                  <c:v>83.069444444444443</c:v>
                </c:pt>
                <c:pt idx="11963">
                  <c:v>83.076388888888886</c:v>
                </c:pt>
                <c:pt idx="11964">
                  <c:v>83.083333333333329</c:v>
                </c:pt>
                <c:pt idx="11965">
                  <c:v>83.090277777777786</c:v>
                </c:pt>
                <c:pt idx="11966">
                  <c:v>83.097222222222214</c:v>
                </c:pt>
                <c:pt idx="11967">
                  <c:v>83.104166666666671</c:v>
                </c:pt>
                <c:pt idx="11968">
                  <c:v>83.111111111111114</c:v>
                </c:pt>
                <c:pt idx="11969">
                  <c:v>83.118055555555557</c:v>
                </c:pt>
                <c:pt idx="11970">
                  <c:v>83.125</c:v>
                </c:pt>
                <c:pt idx="11971">
                  <c:v>83.131944444444443</c:v>
                </c:pt>
                <c:pt idx="11972">
                  <c:v>83.138888888888886</c:v>
                </c:pt>
                <c:pt idx="11973">
                  <c:v>83.145833333333329</c:v>
                </c:pt>
                <c:pt idx="11974">
                  <c:v>83.152777777777786</c:v>
                </c:pt>
                <c:pt idx="11975">
                  <c:v>83.159722222222214</c:v>
                </c:pt>
                <c:pt idx="11976">
                  <c:v>83.166666666666671</c:v>
                </c:pt>
                <c:pt idx="11977">
                  <c:v>83.173611111111114</c:v>
                </c:pt>
                <c:pt idx="11978">
                  <c:v>83.180555555555557</c:v>
                </c:pt>
                <c:pt idx="11979">
                  <c:v>83.1875</c:v>
                </c:pt>
                <c:pt idx="11980">
                  <c:v>83.194444444444443</c:v>
                </c:pt>
                <c:pt idx="11981">
                  <c:v>83.201388888888886</c:v>
                </c:pt>
                <c:pt idx="11982">
                  <c:v>83.208333333333329</c:v>
                </c:pt>
                <c:pt idx="11983">
                  <c:v>83.215277777777786</c:v>
                </c:pt>
                <c:pt idx="11984">
                  <c:v>83.222222222222214</c:v>
                </c:pt>
                <c:pt idx="11985">
                  <c:v>83.229166666666671</c:v>
                </c:pt>
                <c:pt idx="11986">
                  <c:v>83.236111111111114</c:v>
                </c:pt>
                <c:pt idx="11987">
                  <c:v>83.243055555555557</c:v>
                </c:pt>
                <c:pt idx="11988">
                  <c:v>83.25</c:v>
                </c:pt>
                <c:pt idx="11989">
                  <c:v>83.256944444444443</c:v>
                </c:pt>
                <c:pt idx="11990">
                  <c:v>83.263888888888886</c:v>
                </c:pt>
                <c:pt idx="11991">
                  <c:v>83.270833333333329</c:v>
                </c:pt>
                <c:pt idx="11992">
                  <c:v>83.277777777777786</c:v>
                </c:pt>
                <c:pt idx="11993">
                  <c:v>83.284722222222214</c:v>
                </c:pt>
                <c:pt idx="11994">
                  <c:v>83.291666666666671</c:v>
                </c:pt>
                <c:pt idx="11995">
                  <c:v>83.298611111111114</c:v>
                </c:pt>
                <c:pt idx="11996">
                  <c:v>83.305555555555557</c:v>
                </c:pt>
                <c:pt idx="11997">
                  <c:v>83.3125</c:v>
                </c:pt>
                <c:pt idx="11998">
                  <c:v>83.319444444444443</c:v>
                </c:pt>
                <c:pt idx="11999">
                  <c:v>83.326388888888886</c:v>
                </c:pt>
                <c:pt idx="12000">
                  <c:v>83.333333333333329</c:v>
                </c:pt>
                <c:pt idx="12001">
                  <c:v>83.340277777777786</c:v>
                </c:pt>
                <c:pt idx="12002">
                  <c:v>83.347222222222214</c:v>
                </c:pt>
                <c:pt idx="12003">
                  <c:v>83.354166666666671</c:v>
                </c:pt>
                <c:pt idx="12004">
                  <c:v>83.361111111111114</c:v>
                </c:pt>
                <c:pt idx="12005">
                  <c:v>83.368055555555557</c:v>
                </c:pt>
                <c:pt idx="12006">
                  <c:v>83.375</c:v>
                </c:pt>
                <c:pt idx="12007">
                  <c:v>83.381944444444443</c:v>
                </c:pt>
                <c:pt idx="12008">
                  <c:v>83.388888888888886</c:v>
                </c:pt>
                <c:pt idx="12009">
                  <c:v>83.395833333333329</c:v>
                </c:pt>
                <c:pt idx="12010">
                  <c:v>83.402777777777786</c:v>
                </c:pt>
                <c:pt idx="12011">
                  <c:v>83.409722222222214</c:v>
                </c:pt>
                <c:pt idx="12012">
                  <c:v>83.416666666666671</c:v>
                </c:pt>
                <c:pt idx="12013">
                  <c:v>83.423611111111114</c:v>
                </c:pt>
                <c:pt idx="12014">
                  <c:v>83.430555555555557</c:v>
                </c:pt>
                <c:pt idx="12015">
                  <c:v>83.4375</c:v>
                </c:pt>
                <c:pt idx="12016">
                  <c:v>83.444444444444443</c:v>
                </c:pt>
                <c:pt idx="12017">
                  <c:v>83.451388888888886</c:v>
                </c:pt>
                <c:pt idx="12018">
                  <c:v>83.458333333333329</c:v>
                </c:pt>
                <c:pt idx="12019">
                  <c:v>83.465277777777786</c:v>
                </c:pt>
                <c:pt idx="12020">
                  <c:v>83.472222222222214</c:v>
                </c:pt>
                <c:pt idx="12021">
                  <c:v>83.479166666666671</c:v>
                </c:pt>
                <c:pt idx="12022">
                  <c:v>83.486111111111114</c:v>
                </c:pt>
                <c:pt idx="12023">
                  <c:v>83.493055555555557</c:v>
                </c:pt>
                <c:pt idx="12024">
                  <c:v>83.5</c:v>
                </c:pt>
                <c:pt idx="12025">
                  <c:v>83.506944444444443</c:v>
                </c:pt>
                <c:pt idx="12026">
                  <c:v>83.513888888888886</c:v>
                </c:pt>
                <c:pt idx="12027">
                  <c:v>83.520833333333329</c:v>
                </c:pt>
                <c:pt idx="12028">
                  <c:v>83.527777777777786</c:v>
                </c:pt>
                <c:pt idx="12029">
                  <c:v>83.534722222222214</c:v>
                </c:pt>
                <c:pt idx="12030">
                  <c:v>83.541666666666671</c:v>
                </c:pt>
                <c:pt idx="12031">
                  <c:v>83.548611111111114</c:v>
                </c:pt>
                <c:pt idx="12032">
                  <c:v>83.555555555555557</c:v>
                </c:pt>
                <c:pt idx="12033">
                  <c:v>83.5625</c:v>
                </c:pt>
                <c:pt idx="12034">
                  <c:v>83.569444444444443</c:v>
                </c:pt>
                <c:pt idx="12035">
                  <c:v>83.576388888888886</c:v>
                </c:pt>
                <c:pt idx="12036">
                  <c:v>83.583333333333329</c:v>
                </c:pt>
                <c:pt idx="12037">
                  <c:v>83.590277777777786</c:v>
                </c:pt>
                <c:pt idx="12038">
                  <c:v>83.597222222222214</c:v>
                </c:pt>
                <c:pt idx="12039">
                  <c:v>83.604166666666671</c:v>
                </c:pt>
                <c:pt idx="12040">
                  <c:v>83.611111111111114</c:v>
                </c:pt>
                <c:pt idx="12041">
                  <c:v>83.618055555555557</c:v>
                </c:pt>
                <c:pt idx="12042">
                  <c:v>83.625</c:v>
                </c:pt>
                <c:pt idx="12043">
                  <c:v>83.631944444444443</c:v>
                </c:pt>
                <c:pt idx="12044">
                  <c:v>83.638888888888886</c:v>
                </c:pt>
                <c:pt idx="12045">
                  <c:v>83.645833333333329</c:v>
                </c:pt>
                <c:pt idx="12046">
                  <c:v>83.652777777777786</c:v>
                </c:pt>
                <c:pt idx="12047">
                  <c:v>83.659722222222214</c:v>
                </c:pt>
                <c:pt idx="12048">
                  <c:v>83.666666666666671</c:v>
                </c:pt>
                <c:pt idx="12049">
                  <c:v>83.673611111111114</c:v>
                </c:pt>
                <c:pt idx="12050">
                  <c:v>83.680555555555557</c:v>
                </c:pt>
                <c:pt idx="12051">
                  <c:v>83.6875</c:v>
                </c:pt>
                <c:pt idx="12052">
                  <c:v>83.694444444444443</c:v>
                </c:pt>
                <c:pt idx="12053">
                  <c:v>83.701388888888886</c:v>
                </c:pt>
                <c:pt idx="12054">
                  <c:v>83.708333333333329</c:v>
                </c:pt>
                <c:pt idx="12055">
                  <c:v>83.715277777777786</c:v>
                </c:pt>
                <c:pt idx="12056">
                  <c:v>83.722222222222214</c:v>
                </c:pt>
                <c:pt idx="12057">
                  <c:v>83.729166666666671</c:v>
                </c:pt>
                <c:pt idx="12058">
                  <c:v>83.736111111111114</c:v>
                </c:pt>
                <c:pt idx="12059">
                  <c:v>83.743055555555557</c:v>
                </c:pt>
                <c:pt idx="12060">
                  <c:v>83.75</c:v>
                </c:pt>
                <c:pt idx="12061">
                  <c:v>83.756944444444443</c:v>
                </c:pt>
                <c:pt idx="12062">
                  <c:v>83.763888888888886</c:v>
                </c:pt>
                <c:pt idx="12063">
                  <c:v>83.770833333333329</c:v>
                </c:pt>
                <c:pt idx="12064">
                  <c:v>83.777777777777786</c:v>
                </c:pt>
                <c:pt idx="12065">
                  <c:v>83.784722222222214</c:v>
                </c:pt>
                <c:pt idx="12066">
                  <c:v>83.791666666666671</c:v>
                </c:pt>
                <c:pt idx="12067">
                  <c:v>83.798611111111114</c:v>
                </c:pt>
                <c:pt idx="12068">
                  <c:v>83.805555555555557</c:v>
                </c:pt>
                <c:pt idx="12069">
                  <c:v>83.8125</c:v>
                </c:pt>
                <c:pt idx="12070">
                  <c:v>83.819444444444443</c:v>
                </c:pt>
                <c:pt idx="12071">
                  <c:v>83.826388888888886</c:v>
                </c:pt>
                <c:pt idx="12072">
                  <c:v>83.833333333333329</c:v>
                </c:pt>
                <c:pt idx="12073">
                  <c:v>83.840277777777786</c:v>
                </c:pt>
                <c:pt idx="12074">
                  <c:v>83.847222222222214</c:v>
                </c:pt>
                <c:pt idx="12075">
                  <c:v>83.854166666666671</c:v>
                </c:pt>
                <c:pt idx="12076">
                  <c:v>83.861111111111114</c:v>
                </c:pt>
                <c:pt idx="12077">
                  <c:v>83.868055555555557</c:v>
                </c:pt>
                <c:pt idx="12078">
                  <c:v>83.875</c:v>
                </c:pt>
                <c:pt idx="12079">
                  <c:v>83.881944444444443</c:v>
                </c:pt>
                <c:pt idx="12080">
                  <c:v>83.888888888888886</c:v>
                </c:pt>
                <c:pt idx="12081">
                  <c:v>83.895833333333329</c:v>
                </c:pt>
                <c:pt idx="12082">
                  <c:v>83.902777777777786</c:v>
                </c:pt>
                <c:pt idx="12083">
                  <c:v>83.909722222222214</c:v>
                </c:pt>
                <c:pt idx="12084">
                  <c:v>83.916666666666671</c:v>
                </c:pt>
                <c:pt idx="12085">
                  <c:v>83.923611111111114</c:v>
                </c:pt>
                <c:pt idx="12086">
                  <c:v>83.930555555555557</c:v>
                </c:pt>
                <c:pt idx="12087">
                  <c:v>83.9375</c:v>
                </c:pt>
                <c:pt idx="12088">
                  <c:v>83.944444444444443</c:v>
                </c:pt>
                <c:pt idx="12089">
                  <c:v>83.951388888888886</c:v>
                </c:pt>
                <c:pt idx="12090">
                  <c:v>83.958333333333329</c:v>
                </c:pt>
                <c:pt idx="12091">
                  <c:v>83.965277777777786</c:v>
                </c:pt>
                <c:pt idx="12092">
                  <c:v>83.972222222222214</c:v>
                </c:pt>
                <c:pt idx="12093">
                  <c:v>83.979166666666671</c:v>
                </c:pt>
                <c:pt idx="12094">
                  <c:v>83.986111111111114</c:v>
                </c:pt>
                <c:pt idx="12095">
                  <c:v>83.993055555555557</c:v>
                </c:pt>
                <c:pt idx="12096">
                  <c:v>84</c:v>
                </c:pt>
                <c:pt idx="12097">
                  <c:v>84.006944444444443</c:v>
                </c:pt>
                <c:pt idx="12098">
                  <c:v>84.013888888888886</c:v>
                </c:pt>
                <c:pt idx="12099">
                  <c:v>84.020833333333329</c:v>
                </c:pt>
                <c:pt idx="12100">
                  <c:v>84.027777777777786</c:v>
                </c:pt>
                <c:pt idx="12101">
                  <c:v>84.034722222222214</c:v>
                </c:pt>
                <c:pt idx="12102">
                  <c:v>84.041666666666671</c:v>
                </c:pt>
                <c:pt idx="12103">
                  <c:v>84.048611111111114</c:v>
                </c:pt>
                <c:pt idx="12104">
                  <c:v>84.055555555555557</c:v>
                </c:pt>
                <c:pt idx="12105">
                  <c:v>84.0625</c:v>
                </c:pt>
                <c:pt idx="12106">
                  <c:v>84.069444444444443</c:v>
                </c:pt>
                <c:pt idx="12107">
                  <c:v>84.076388888888886</c:v>
                </c:pt>
                <c:pt idx="12108">
                  <c:v>84.083333333333329</c:v>
                </c:pt>
                <c:pt idx="12109">
                  <c:v>84.090277777777786</c:v>
                </c:pt>
                <c:pt idx="12110">
                  <c:v>84.097222222222214</c:v>
                </c:pt>
                <c:pt idx="12111">
                  <c:v>84.104166666666671</c:v>
                </c:pt>
                <c:pt idx="12112">
                  <c:v>84.111111111111114</c:v>
                </c:pt>
                <c:pt idx="12113">
                  <c:v>84.118055555555557</c:v>
                </c:pt>
                <c:pt idx="12114">
                  <c:v>84.125</c:v>
                </c:pt>
                <c:pt idx="12115">
                  <c:v>84.131944444444443</c:v>
                </c:pt>
                <c:pt idx="12116">
                  <c:v>84.138888888888886</c:v>
                </c:pt>
                <c:pt idx="12117">
                  <c:v>84.145833333333329</c:v>
                </c:pt>
                <c:pt idx="12118">
                  <c:v>84.152777777777786</c:v>
                </c:pt>
                <c:pt idx="12119">
                  <c:v>84.159722222222214</c:v>
                </c:pt>
                <c:pt idx="12120">
                  <c:v>84.166666666666671</c:v>
                </c:pt>
                <c:pt idx="12121">
                  <c:v>84.173611111111114</c:v>
                </c:pt>
                <c:pt idx="12122">
                  <c:v>84.180555555555557</c:v>
                </c:pt>
                <c:pt idx="12123">
                  <c:v>84.1875</c:v>
                </c:pt>
                <c:pt idx="12124">
                  <c:v>84.194444444444443</c:v>
                </c:pt>
                <c:pt idx="12125">
                  <c:v>84.201388888888886</c:v>
                </c:pt>
                <c:pt idx="12126">
                  <c:v>84.208333333333329</c:v>
                </c:pt>
                <c:pt idx="12127">
                  <c:v>84.215277777777786</c:v>
                </c:pt>
                <c:pt idx="12128">
                  <c:v>84.222222222222214</c:v>
                </c:pt>
                <c:pt idx="12129">
                  <c:v>84.229166666666671</c:v>
                </c:pt>
                <c:pt idx="12130">
                  <c:v>84.236111111111114</c:v>
                </c:pt>
                <c:pt idx="12131">
                  <c:v>84.243055555555557</c:v>
                </c:pt>
                <c:pt idx="12132">
                  <c:v>84.25</c:v>
                </c:pt>
                <c:pt idx="12133">
                  <c:v>84.256944444444443</c:v>
                </c:pt>
                <c:pt idx="12134">
                  <c:v>84.263888888888886</c:v>
                </c:pt>
                <c:pt idx="12135">
                  <c:v>84.270833333333329</c:v>
                </c:pt>
                <c:pt idx="12136">
                  <c:v>84.277777777777786</c:v>
                </c:pt>
                <c:pt idx="12137">
                  <c:v>84.284722222222214</c:v>
                </c:pt>
                <c:pt idx="12138">
                  <c:v>84.291666666666671</c:v>
                </c:pt>
                <c:pt idx="12139">
                  <c:v>84.298611111111114</c:v>
                </c:pt>
                <c:pt idx="12140">
                  <c:v>84.305555555555557</c:v>
                </c:pt>
                <c:pt idx="12141">
                  <c:v>84.3125</c:v>
                </c:pt>
                <c:pt idx="12142">
                  <c:v>84.319444444444443</c:v>
                </c:pt>
                <c:pt idx="12143">
                  <c:v>84.326388888888886</c:v>
                </c:pt>
                <c:pt idx="12144">
                  <c:v>84.333333333333329</c:v>
                </c:pt>
                <c:pt idx="12145">
                  <c:v>84.340277777777786</c:v>
                </c:pt>
                <c:pt idx="12146">
                  <c:v>84.347222222222214</c:v>
                </c:pt>
                <c:pt idx="12147">
                  <c:v>84.354166666666671</c:v>
                </c:pt>
                <c:pt idx="12148">
                  <c:v>84.361111111111114</c:v>
                </c:pt>
                <c:pt idx="12149">
                  <c:v>84.368055555555557</c:v>
                </c:pt>
                <c:pt idx="12150">
                  <c:v>84.375</c:v>
                </c:pt>
                <c:pt idx="12151">
                  <c:v>84.381944444444443</c:v>
                </c:pt>
                <c:pt idx="12152">
                  <c:v>84.388888888888886</c:v>
                </c:pt>
                <c:pt idx="12153">
                  <c:v>84.395833333333329</c:v>
                </c:pt>
                <c:pt idx="12154">
                  <c:v>84.402777777777786</c:v>
                </c:pt>
                <c:pt idx="12155">
                  <c:v>84.409722222222214</c:v>
                </c:pt>
                <c:pt idx="12156">
                  <c:v>84.416666666666671</c:v>
                </c:pt>
                <c:pt idx="12157">
                  <c:v>84.423611111111114</c:v>
                </c:pt>
                <c:pt idx="12158">
                  <c:v>84.430555555555557</c:v>
                </c:pt>
                <c:pt idx="12159">
                  <c:v>84.4375</c:v>
                </c:pt>
                <c:pt idx="12160">
                  <c:v>84.444444444444443</c:v>
                </c:pt>
                <c:pt idx="12161">
                  <c:v>84.451388888888886</c:v>
                </c:pt>
                <c:pt idx="12162">
                  <c:v>84.458333333333329</c:v>
                </c:pt>
                <c:pt idx="12163">
                  <c:v>84.465277777777786</c:v>
                </c:pt>
                <c:pt idx="12164">
                  <c:v>84.472222222222214</c:v>
                </c:pt>
                <c:pt idx="12165">
                  <c:v>84.479166666666671</c:v>
                </c:pt>
                <c:pt idx="12166">
                  <c:v>84.486111111111114</c:v>
                </c:pt>
                <c:pt idx="12167">
                  <c:v>84.493055555555557</c:v>
                </c:pt>
                <c:pt idx="12168">
                  <c:v>84.5</c:v>
                </c:pt>
                <c:pt idx="12169">
                  <c:v>84.506944444444443</c:v>
                </c:pt>
                <c:pt idx="12170">
                  <c:v>84.513888888888886</c:v>
                </c:pt>
                <c:pt idx="12171">
                  <c:v>84.520833333333329</c:v>
                </c:pt>
                <c:pt idx="12172">
                  <c:v>84.527777777777786</c:v>
                </c:pt>
                <c:pt idx="12173">
                  <c:v>84.534722222222214</c:v>
                </c:pt>
                <c:pt idx="12174">
                  <c:v>84.541666666666671</c:v>
                </c:pt>
                <c:pt idx="12175">
                  <c:v>84.548611111111114</c:v>
                </c:pt>
                <c:pt idx="12176">
                  <c:v>84.555555555555557</c:v>
                </c:pt>
                <c:pt idx="12177">
                  <c:v>84.5625</c:v>
                </c:pt>
                <c:pt idx="12178">
                  <c:v>84.569444444444443</c:v>
                </c:pt>
                <c:pt idx="12179">
                  <c:v>84.576388888888886</c:v>
                </c:pt>
                <c:pt idx="12180">
                  <c:v>84.583333333333329</c:v>
                </c:pt>
                <c:pt idx="12181">
                  <c:v>84.590277777777786</c:v>
                </c:pt>
                <c:pt idx="12182">
                  <c:v>84.597222222222214</c:v>
                </c:pt>
                <c:pt idx="12183">
                  <c:v>84.604166666666671</c:v>
                </c:pt>
                <c:pt idx="12184">
                  <c:v>84.611111111111114</c:v>
                </c:pt>
                <c:pt idx="12185">
                  <c:v>84.618055555555557</c:v>
                </c:pt>
                <c:pt idx="12186">
                  <c:v>84.625</c:v>
                </c:pt>
                <c:pt idx="12187">
                  <c:v>84.631944444444443</c:v>
                </c:pt>
                <c:pt idx="12188">
                  <c:v>84.638888888888886</c:v>
                </c:pt>
                <c:pt idx="12189">
                  <c:v>84.645833333333329</c:v>
                </c:pt>
                <c:pt idx="12190">
                  <c:v>84.652777777777786</c:v>
                </c:pt>
                <c:pt idx="12191">
                  <c:v>84.659722222222214</c:v>
                </c:pt>
                <c:pt idx="12192">
                  <c:v>84.666666666666671</c:v>
                </c:pt>
                <c:pt idx="12193">
                  <c:v>84.673611111111114</c:v>
                </c:pt>
                <c:pt idx="12194">
                  <c:v>84.680555555555557</c:v>
                </c:pt>
                <c:pt idx="12195">
                  <c:v>84.6875</c:v>
                </c:pt>
                <c:pt idx="12196">
                  <c:v>84.694444444444443</c:v>
                </c:pt>
                <c:pt idx="12197">
                  <c:v>84.701388888888886</c:v>
                </c:pt>
                <c:pt idx="12198">
                  <c:v>84.708333333333329</c:v>
                </c:pt>
                <c:pt idx="12199">
                  <c:v>84.715277777777786</c:v>
                </c:pt>
                <c:pt idx="12200">
                  <c:v>84.722222222222214</c:v>
                </c:pt>
                <c:pt idx="12201">
                  <c:v>84.729166666666671</c:v>
                </c:pt>
                <c:pt idx="12202">
                  <c:v>84.736111111111114</c:v>
                </c:pt>
                <c:pt idx="12203">
                  <c:v>84.743055555555557</c:v>
                </c:pt>
                <c:pt idx="12204">
                  <c:v>84.75</c:v>
                </c:pt>
                <c:pt idx="12205">
                  <c:v>84.756944444444443</c:v>
                </c:pt>
                <c:pt idx="12206">
                  <c:v>84.763888888888886</c:v>
                </c:pt>
                <c:pt idx="12207">
                  <c:v>84.770833333333329</c:v>
                </c:pt>
                <c:pt idx="12208">
                  <c:v>84.777777777777786</c:v>
                </c:pt>
                <c:pt idx="12209">
                  <c:v>84.784722222222214</c:v>
                </c:pt>
                <c:pt idx="12210">
                  <c:v>84.791666666666671</c:v>
                </c:pt>
                <c:pt idx="12211">
                  <c:v>84.798611111111114</c:v>
                </c:pt>
                <c:pt idx="12212">
                  <c:v>84.805555555555557</c:v>
                </c:pt>
                <c:pt idx="12213">
                  <c:v>84.8125</c:v>
                </c:pt>
                <c:pt idx="12214">
                  <c:v>84.819444444444443</c:v>
                </c:pt>
                <c:pt idx="12215">
                  <c:v>84.826388888888886</c:v>
                </c:pt>
                <c:pt idx="12216">
                  <c:v>84.833333333333329</c:v>
                </c:pt>
                <c:pt idx="12217">
                  <c:v>84.840277777777786</c:v>
                </c:pt>
                <c:pt idx="12218">
                  <c:v>84.847222222222214</c:v>
                </c:pt>
                <c:pt idx="12219">
                  <c:v>84.854166666666671</c:v>
                </c:pt>
                <c:pt idx="12220">
                  <c:v>84.861111111111114</c:v>
                </c:pt>
                <c:pt idx="12221">
                  <c:v>84.868055555555557</c:v>
                </c:pt>
                <c:pt idx="12222">
                  <c:v>84.875</c:v>
                </c:pt>
                <c:pt idx="12223">
                  <c:v>84.881944444444443</c:v>
                </c:pt>
                <c:pt idx="12224">
                  <c:v>84.888888888888886</c:v>
                </c:pt>
                <c:pt idx="12225">
                  <c:v>84.895833333333329</c:v>
                </c:pt>
                <c:pt idx="12226">
                  <c:v>84.902777777777786</c:v>
                </c:pt>
                <c:pt idx="12227">
                  <c:v>84.909722222222214</c:v>
                </c:pt>
                <c:pt idx="12228">
                  <c:v>84.916666666666671</c:v>
                </c:pt>
                <c:pt idx="12229">
                  <c:v>84.923611111111114</c:v>
                </c:pt>
                <c:pt idx="12230">
                  <c:v>84.930555555555557</c:v>
                </c:pt>
                <c:pt idx="12231">
                  <c:v>84.9375</c:v>
                </c:pt>
                <c:pt idx="12232">
                  <c:v>84.944444444444443</c:v>
                </c:pt>
                <c:pt idx="12233">
                  <c:v>84.951388888888886</c:v>
                </c:pt>
                <c:pt idx="12234">
                  <c:v>84.958333333333329</c:v>
                </c:pt>
                <c:pt idx="12235">
                  <c:v>84.965277777777786</c:v>
                </c:pt>
                <c:pt idx="12236">
                  <c:v>84.972222222222214</c:v>
                </c:pt>
                <c:pt idx="12237">
                  <c:v>84.979166666666671</c:v>
                </c:pt>
                <c:pt idx="12238">
                  <c:v>84.986111111111114</c:v>
                </c:pt>
                <c:pt idx="12239">
                  <c:v>84.993055555555557</c:v>
                </c:pt>
                <c:pt idx="12240">
                  <c:v>85</c:v>
                </c:pt>
                <c:pt idx="12241">
                  <c:v>85.006944444444443</c:v>
                </c:pt>
                <c:pt idx="12242">
                  <c:v>85.013888888888886</c:v>
                </c:pt>
                <c:pt idx="12243">
                  <c:v>85.020833333333329</c:v>
                </c:pt>
                <c:pt idx="12244">
                  <c:v>85.027777777777786</c:v>
                </c:pt>
                <c:pt idx="12245">
                  <c:v>85.034722222222214</c:v>
                </c:pt>
                <c:pt idx="12246">
                  <c:v>85.041666666666671</c:v>
                </c:pt>
                <c:pt idx="12247">
                  <c:v>85.048611111111114</c:v>
                </c:pt>
                <c:pt idx="12248">
                  <c:v>85.055555555555557</c:v>
                </c:pt>
                <c:pt idx="12249">
                  <c:v>85.0625</c:v>
                </c:pt>
                <c:pt idx="12250">
                  <c:v>85.069444444444443</c:v>
                </c:pt>
                <c:pt idx="12251">
                  <c:v>85.076388888888886</c:v>
                </c:pt>
                <c:pt idx="12252">
                  <c:v>85.083333333333329</c:v>
                </c:pt>
                <c:pt idx="12253">
                  <c:v>85.090277777777786</c:v>
                </c:pt>
                <c:pt idx="12254">
                  <c:v>85.097222222222214</c:v>
                </c:pt>
                <c:pt idx="12255">
                  <c:v>85.104166666666671</c:v>
                </c:pt>
                <c:pt idx="12256">
                  <c:v>85.111111111111114</c:v>
                </c:pt>
                <c:pt idx="12257">
                  <c:v>85.118055555555557</c:v>
                </c:pt>
                <c:pt idx="12258">
                  <c:v>85.125</c:v>
                </c:pt>
                <c:pt idx="12259">
                  <c:v>85.131944444444443</c:v>
                </c:pt>
                <c:pt idx="12260">
                  <c:v>85.138888888888886</c:v>
                </c:pt>
                <c:pt idx="12261">
                  <c:v>85.145833333333329</c:v>
                </c:pt>
                <c:pt idx="12262">
                  <c:v>85.152777777777786</c:v>
                </c:pt>
                <c:pt idx="12263">
                  <c:v>85.159722222222214</c:v>
                </c:pt>
                <c:pt idx="12264">
                  <c:v>85.166666666666671</c:v>
                </c:pt>
                <c:pt idx="12265">
                  <c:v>85.173611111111114</c:v>
                </c:pt>
                <c:pt idx="12266">
                  <c:v>85.180555555555557</c:v>
                </c:pt>
                <c:pt idx="12267">
                  <c:v>85.1875</c:v>
                </c:pt>
                <c:pt idx="12268">
                  <c:v>85.194444444444443</c:v>
                </c:pt>
                <c:pt idx="12269">
                  <c:v>85.201388888888886</c:v>
                </c:pt>
                <c:pt idx="12270">
                  <c:v>85.208333333333329</c:v>
                </c:pt>
                <c:pt idx="12271">
                  <c:v>85.215277777777786</c:v>
                </c:pt>
                <c:pt idx="12272">
                  <c:v>85.222222222222214</c:v>
                </c:pt>
                <c:pt idx="12273">
                  <c:v>85.229166666666671</c:v>
                </c:pt>
                <c:pt idx="12274">
                  <c:v>85.236111111111114</c:v>
                </c:pt>
                <c:pt idx="12275">
                  <c:v>85.243055555555557</c:v>
                </c:pt>
                <c:pt idx="12276">
                  <c:v>85.25</c:v>
                </c:pt>
                <c:pt idx="12277">
                  <c:v>85.256944444444443</c:v>
                </c:pt>
                <c:pt idx="12278">
                  <c:v>85.263888888888886</c:v>
                </c:pt>
                <c:pt idx="12279">
                  <c:v>85.270833333333329</c:v>
                </c:pt>
                <c:pt idx="12280">
                  <c:v>85.277777777777786</c:v>
                </c:pt>
                <c:pt idx="12281">
                  <c:v>85.284722222222214</c:v>
                </c:pt>
                <c:pt idx="12282">
                  <c:v>85.291666666666671</c:v>
                </c:pt>
                <c:pt idx="12283">
                  <c:v>85.298611111111114</c:v>
                </c:pt>
                <c:pt idx="12284">
                  <c:v>85.305555555555557</c:v>
                </c:pt>
                <c:pt idx="12285">
                  <c:v>85.3125</c:v>
                </c:pt>
                <c:pt idx="12286">
                  <c:v>85.319444444444443</c:v>
                </c:pt>
                <c:pt idx="12287">
                  <c:v>85.326388888888886</c:v>
                </c:pt>
                <c:pt idx="12288">
                  <c:v>85.333333333333329</c:v>
                </c:pt>
                <c:pt idx="12289">
                  <c:v>85.340277777777771</c:v>
                </c:pt>
                <c:pt idx="12290">
                  <c:v>85.347222222222229</c:v>
                </c:pt>
                <c:pt idx="12291">
                  <c:v>85.354166666666671</c:v>
                </c:pt>
                <c:pt idx="12292">
                  <c:v>85.3611111111111</c:v>
                </c:pt>
                <c:pt idx="12293">
                  <c:v>85.368055555555557</c:v>
                </c:pt>
                <c:pt idx="12294">
                  <c:v>85.375</c:v>
                </c:pt>
                <c:pt idx="12295">
                  <c:v>85.381944444444443</c:v>
                </c:pt>
                <c:pt idx="12296">
                  <c:v>85.3888888888889</c:v>
                </c:pt>
                <c:pt idx="12297">
                  <c:v>85.395833333333329</c:v>
                </c:pt>
                <c:pt idx="12298">
                  <c:v>85.402777777777771</c:v>
                </c:pt>
                <c:pt idx="12299">
                  <c:v>85.409722222222229</c:v>
                </c:pt>
                <c:pt idx="12300">
                  <c:v>85.416666666666671</c:v>
                </c:pt>
                <c:pt idx="12301">
                  <c:v>85.4236111111111</c:v>
                </c:pt>
                <c:pt idx="12302">
                  <c:v>85.430555555555557</c:v>
                </c:pt>
                <c:pt idx="12303">
                  <c:v>85.4375</c:v>
                </c:pt>
                <c:pt idx="12304">
                  <c:v>85.444444444444443</c:v>
                </c:pt>
                <c:pt idx="12305">
                  <c:v>85.4513888888889</c:v>
                </c:pt>
                <c:pt idx="12306">
                  <c:v>85.458333333333329</c:v>
                </c:pt>
                <c:pt idx="12307">
                  <c:v>85.465277777777771</c:v>
                </c:pt>
                <c:pt idx="12308">
                  <c:v>85.472222222222229</c:v>
                </c:pt>
                <c:pt idx="12309">
                  <c:v>85.479166666666671</c:v>
                </c:pt>
                <c:pt idx="12310">
                  <c:v>85.4861111111111</c:v>
                </c:pt>
                <c:pt idx="12311">
                  <c:v>85.493055555555557</c:v>
                </c:pt>
                <c:pt idx="12312">
                  <c:v>85.5</c:v>
                </c:pt>
                <c:pt idx="12313">
                  <c:v>85.506944444444443</c:v>
                </c:pt>
                <c:pt idx="12314">
                  <c:v>85.5138888888889</c:v>
                </c:pt>
                <c:pt idx="12315">
                  <c:v>85.520833333333329</c:v>
                </c:pt>
                <c:pt idx="12316">
                  <c:v>85.527777777777771</c:v>
                </c:pt>
                <c:pt idx="12317">
                  <c:v>85.534722222222229</c:v>
                </c:pt>
                <c:pt idx="12318">
                  <c:v>85.541666666666671</c:v>
                </c:pt>
                <c:pt idx="12319">
                  <c:v>85.5486111111111</c:v>
                </c:pt>
                <c:pt idx="12320">
                  <c:v>85.555555555555557</c:v>
                </c:pt>
                <c:pt idx="12321">
                  <c:v>85.5625</c:v>
                </c:pt>
                <c:pt idx="12322">
                  <c:v>85.569444444444443</c:v>
                </c:pt>
                <c:pt idx="12323">
                  <c:v>85.5763888888889</c:v>
                </c:pt>
                <c:pt idx="12324">
                  <c:v>85.583333333333329</c:v>
                </c:pt>
                <c:pt idx="12325">
                  <c:v>85.590277777777771</c:v>
                </c:pt>
                <c:pt idx="12326">
                  <c:v>85.597222222222229</c:v>
                </c:pt>
                <c:pt idx="12327">
                  <c:v>85.604166666666671</c:v>
                </c:pt>
                <c:pt idx="12328">
                  <c:v>85.6111111111111</c:v>
                </c:pt>
                <c:pt idx="12329">
                  <c:v>85.618055555555557</c:v>
                </c:pt>
                <c:pt idx="12330">
                  <c:v>85.625</c:v>
                </c:pt>
                <c:pt idx="12331">
                  <c:v>85.631944444444443</c:v>
                </c:pt>
                <c:pt idx="12332">
                  <c:v>85.6388888888889</c:v>
                </c:pt>
                <c:pt idx="12333">
                  <c:v>85.645833333333329</c:v>
                </c:pt>
                <c:pt idx="12334">
                  <c:v>85.652777777777771</c:v>
                </c:pt>
                <c:pt idx="12335">
                  <c:v>85.659722222222229</c:v>
                </c:pt>
                <c:pt idx="12336">
                  <c:v>85.666666666666671</c:v>
                </c:pt>
                <c:pt idx="12337">
                  <c:v>85.6736111111111</c:v>
                </c:pt>
                <c:pt idx="12338">
                  <c:v>85.680555555555557</c:v>
                </c:pt>
                <c:pt idx="12339">
                  <c:v>85.6875</c:v>
                </c:pt>
                <c:pt idx="12340">
                  <c:v>85.694444444444443</c:v>
                </c:pt>
                <c:pt idx="12341">
                  <c:v>85.7013888888889</c:v>
                </c:pt>
                <c:pt idx="12342">
                  <c:v>85.708333333333329</c:v>
                </c:pt>
                <c:pt idx="12343">
                  <c:v>85.715277777777771</c:v>
                </c:pt>
                <c:pt idx="12344">
                  <c:v>85.722222222222229</c:v>
                </c:pt>
                <c:pt idx="12345">
                  <c:v>85.729166666666671</c:v>
                </c:pt>
                <c:pt idx="12346">
                  <c:v>85.7361111111111</c:v>
                </c:pt>
                <c:pt idx="12347">
                  <c:v>85.743055555555557</c:v>
                </c:pt>
                <c:pt idx="12348">
                  <c:v>85.75</c:v>
                </c:pt>
                <c:pt idx="12349">
                  <c:v>85.756944444444443</c:v>
                </c:pt>
                <c:pt idx="12350">
                  <c:v>85.7638888888889</c:v>
                </c:pt>
                <c:pt idx="12351">
                  <c:v>85.770833333333329</c:v>
                </c:pt>
                <c:pt idx="12352">
                  <c:v>85.777777777777771</c:v>
                </c:pt>
                <c:pt idx="12353">
                  <c:v>85.784722222222229</c:v>
                </c:pt>
                <c:pt idx="12354">
                  <c:v>85.791666666666671</c:v>
                </c:pt>
                <c:pt idx="12355">
                  <c:v>85.7986111111111</c:v>
                </c:pt>
                <c:pt idx="12356">
                  <c:v>85.805555555555557</c:v>
                </c:pt>
                <c:pt idx="12357">
                  <c:v>85.8125</c:v>
                </c:pt>
                <c:pt idx="12358">
                  <c:v>85.819444444444443</c:v>
                </c:pt>
                <c:pt idx="12359">
                  <c:v>85.8263888888889</c:v>
                </c:pt>
                <c:pt idx="12360">
                  <c:v>85.833333333333329</c:v>
                </c:pt>
                <c:pt idx="12361">
                  <c:v>85.840277777777771</c:v>
                </c:pt>
                <c:pt idx="12362">
                  <c:v>85.847222222222229</c:v>
                </c:pt>
                <c:pt idx="12363">
                  <c:v>85.854166666666671</c:v>
                </c:pt>
                <c:pt idx="12364">
                  <c:v>85.8611111111111</c:v>
                </c:pt>
                <c:pt idx="12365">
                  <c:v>85.868055555555557</c:v>
                </c:pt>
                <c:pt idx="12366">
                  <c:v>85.875</c:v>
                </c:pt>
                <c:pt idx="12367">
                  <c:v>85.881944444444443</c:v>
                </c:pt>
                <c:pt idx="12368">
                  <c:v>85.8888888888889</c:v>
                </c:pt>
                <c:pt idx="12369">
                  <c:v>85.895833333333329</c:v>
                </c:pt>
                <c:pt idx="12370">
                  <c:v>85.902777777777771</c:v>
                </c:pt>
                <c:pt idx="12371">
                  <c:v>85.909722222222229</c:v>
                </c:pt>
                <c:pt idx="12372">
                  <c:v>85.916666666666671</c:v>
                </c:pt>
                <c:pt idx="12373">
                  <c:v>85.9236111111111</c:v>
                </c:pt>
                <c:pt idx="12374">
                  <c:v>85.930555555555557</c:v>
                </c:pt>
                <c:pt idx="12375">
                  <c:v>85.9375</c:v>
                </c:pt>
                <c:pt idx="12376">
                  <c:v>85.944444444444443</c:v>
                </c:pt>
                <c:pt idx="12377">
                  <c:v>85.9513888888889</c:v>
                </c:pt>
                <c:pt idx="12378">
                  <c:v>85.958333333333329</c:v>
                </c:pt>
                <c:pt idx="12379">
                  <c:v>85.965277777777771</c:v>
                </c:pt>
                <c:pt idx="12380">
                  <c:v>85.972222222222229</c:v>
                </c:pt>
                <c:pt idx="12381">
                  <c:v>85.979166666666671</c:v>
                </c:pt>
                <c:pt idx="12382">
                  <c:v>85.9861111111111</c:v>
                </c:pt>
                <c:pt idx="12383">
                  <c:v>85.993055555555557</c:v>
                </c:pt>
                <c:pt idx="12384">
                  <c:v>86</c:v>
                </c:pt>
                <c:pt idx="12385">
                  <c:v>86.006944444444443</c:v>
                </c:pt>
                <c:pt idx="12386">
                  <c:v>86.0138888888889</c:v>
                </c:pt>
                <c:pt idx="12387">
                  <c:v>86.020833333333329</c:v>
                </c:pt>
                <c:pt idx="12388">
                  <c:v>86.027777777777771</c:v>
                </c:pt>
                <c:pt idx="12389">
                  <c:v>86.034722222222229</c:v>
                </c:pt>
                <c:pt idx="12390">
                  <c:v>86.041666666666671</c:v>
                </c:pt>
                <c:pt idx="12391">
                  <c:v>86.0486111111111</c:v>
                </c:pt>
                <c:pt idx="12392">
                  <c:v>86.055555555555557</c:v>
                </c:pt>
                <c:pt idx="12393">
                  <c:v>86.0625</c:v>
                </c:pt>
                <c:pt idx="12394">
                  <c:v>86.069444444444443</c:v>
                </c:pt>
                <c:pt idx="12395">
                  <c:v>86.0763888888889</c:v>
                </c:pt>
                <c:pt idx="12396">
                  <c:v>86.083333333333329</c:v>
                </c:pt>
                <c:pt idx="12397">
                  <c:v>86.090277777777771</c:v>
                </c:pt>
                <c:pt idx="12398">
                  <c:v>86.097222222222229</c:v>
                </c:pt>
                <c:pt idx="12399">
                  <c:v>86.104166666666671</c:v>
                </c:pt>
                <c:pt idx="12400">
                  <c:v>86.1111111111111</c:v>
                </c:pt>
                <c:pt idx="12401">
                  <c:v>86.118055555555557</c:v>
                </c:pt>
                <c:pt idx="12402">
                  <c:v>86.125</c:v>
                </c:pt>
                <c:pt idx="12403">
                  <c:v>86.131944444444443</c:v>
                </c:pt>
                <c:pt idx="12404">
                  <c:v>86.1388888888889</c:v>
                </c:pt>
                <c:pt idx="12405">
                  <c:v>86.145833333333329</c:v>
                </c:pt>
                <c:pt idx="12406">
                  <c:v>86.152777777777771</c:v>
                </c:pt>
                <c:pt idx="12407">
                  <c:v>86.159722222222229</c:v>
                </c:pt>
                <c:pt idx="12408">
                  <c:v>86.166666666666671</c:v>
                </c:pt>
                <c:pt idx="12409">
                  <c:v>86.1736111111111</c:v>
                </c:pt>
                <c:pt idx="12410">
                  <c:v>86.180555555555557</c:v>
                </c:pt>
                <c:pt idx="12411">
                  <c:v>86.1875</c:v>
                </c:pt>
                <c:pt idx="12412">
                  <c:v>86.194444444444443</c:v>
                </c:pt>
                <c:pt idx="12413">
                  <c:v>86.2013888888889</c:v>
                </c:pt>
                <c:pt idx="12414">
                  <c:v>86.208333333333329</c:v>
                </c:pt>
                <c:pt idx="12415">
                  <c:v>86.215277777777771</c:v>
                </c:pt>
                <c:pt idx="12416">
                  <c:v>86.222222222222229</c:v>
                </c:pt>
                <c:pt idx="12417">
                  <c:v>86.229166666666671</c:v>
                </c:pt>
                <c:pt idx="12418">
                  <c:v>86.2361111111111</c:v>
                </c:pt>
                <c:pt idx="12419">
                  <c:v>86.243055555555557</c:v>
                </c:pt>
                <c:pt idx="12420">
                  <c:v>86.25</c:v>
                </c:pt>
                <c:pt idx="12421">
                  <c:v>86.256944444444443</c:v>
                </c:pt>
                <c:pt idx="12422">
                  <c:v>86.2638888888889</c:v>
                </c:pt>
                <c:pt idx="12423">
                  <c:v>86.270833333333329</c:v>
                </c:pt>
                <c:pt idx="12424">
                  <c:v>86.277777777777771</c:v>
                </c:pt>
                <c:pt idx="12425">
                  <c:v>86.284722222222229</c:v>
                </c:pt>
                <c:pt idx="12426">
                  <c:v>86.291666666666671</c:v>
                </c:pt>
                <c:pt idx="12427">
                  <c:v>86.2986111111111</c:v>
                </c:pt>
                <c:pt idx="12428">
                  <c:v>86.305555555555557</c:v>
                </c:pt>
                <c:pt idx="12429">
                  <c:v>86.3125</c:v>
                </c:pt>
                <c:pt idx="12430">
                  <c:v>86.319444444444443</c:v>
                </c:pt>
                <c:pt idx="12431">
                  <c:v>86.3263888888889</c:v>
                </c:pt>
                <c:pt idx="12432">
                  <c:v>86.333333333333329</c:v>
                </c:pt>
                <c:pt idx="12433">
                  <c:v>86.340277777777771</c:v>
                </c:pt>
                <c:pt idx="12434">
                  <c:v>86.347222222222229</c:v>
                </c:pt>
                <c:pt idx="12435">
                  <c:v>86.354166666666671</c:v>
                </c:pt>
                <c:pt idx="12436">
                  <c:v>86.3611111111111</c:v>
                </c:pt>
                <c:pt idx="12437">
                  <c:v>86.368055555555557</c:v>
                </c:pt>
                <c:pt idx="12438">
                  <c:v>86.375</c:v>
                </c:pt>
                <c:pt idx="12439">
                  <c:v>86.381944444444443</c:v>
                </c:pt>
                <c:pt idx="12440">
                  <c:v>86.3888888888889</c:v>
                </c:pt>
                <c:pt idx="12441">
                  <c:v>86.395833333333329</c:v>
                </c:pt>
                <c:pt idx="12442">
                  <c:v>86.402777777777771</c:v>
                </c:pt>
                <c:pt idx="12443">
                  <c:v>86.409722222222229</c:v>
                </c:pt>
                <c:pt idx="12444">
                  <c:v>86.416666666666671</c:v>
                </c:pt>
                <c:pt idx="12445">
                  <c:v>86.4236111111111</c:v>
                </c:pt>
                <c:pt idx="12446">
                  <c:v>86.430555555555557</c:v>
                </c:pt>
                <c:pt idx="12447">
                  <c:v>86.4375</c:v>
                </c:pt>
                <c:pt idx="12448">
                  <c:v>86.444444444444443</c:v>
                </c:pt>
                <c:pt idx="12449">
                  <c:v>86.4513888888889</c:v>
                </c:pt>
                <c:pt idx="12450">
                  <c:v>86.458333333333329</c:v>
                </c:pt>
                <c:pt idx="12451">
                  <c:v>86.465277777777771</c:v>
                </c:pt>
                <c:pt idx="12452">
                  <c:v>86.472222222222229</c:v>
                </c:pt>
                <c:pt idx="12453">
                  <c:v>86.479166666666671</c:v>
                </c:pt>
                <c:pt idx="12454">
                  <c:v>86.4861111111111</c:v>
                </c:pt>
                <c:pt idx="12455">
                  <c:v>86.493055555555557</c:v>
                </c:pt>
                <c:pt idx="12456">
                  <c:v>86.5</c:v>
                </c:pt>
                <c:pt idx="12457">
                  <c:v>86.506944444444443</c:v>
                </c:pt>
                <c:pt idx="12458">
                  <c:v>86.5138888888889</c:v>
                </c:pt>
                <c:pt idx="12459">
                  <c:v>86.520833333333329</c:v>
                </c:pt>
                <c:pt idx="12460">
                  <c:v>86.527777777777771</c:v>
                </c:pt>
                <c:pt idx="12461">
                  <c:v>86.534722222222229</c:v>
                </c:pt>
                <c:pt idx="12462">
                  <c:v>86.541666666666671</c:v>
                </c:pt>
                <c:pt idx="12463">
                  <c:v>86.5486111111111</c:v>
                </c:pt>
                <c:pt idx="12464">
                  <c:v>86.555555555555557</c:v>
                </c:pt>
                <c:pt idx="12465">
                  <c:v>86.5625</c:v>
                </c:pt>
                <c:pt idx="12466">
                  <c:v>86.569444444444443</c:v>
                </c:pt>
                <c:pt idx="12467">
                  <c:v>86.5763888888889</c:v>
                </c:pt>
                <c:pt idx="12468">
                  <c:v>86.583333333333329</c:v>
                </c:pt>
                <c:pt idx="12469">
                  <c:v>86.590277777777771</c:v>
                </c:pt>
                <c:pt idx="12470">
                  <c:v>86.597222222222229</c:v>
                </c:pt>
                <c:pt idx="12471">
                  <c:v>86.604166666666671</c:v>
                </c:pt>
                <c:pt idx="12472">
                  <c:v>86.6111111111111</c:v>
                </c:pt>
                <c:pt idx="12473">
                  <c:v>86.618055555555557</c:v>
                </c:pt>
                <c:pt idx="12474">
                  <c:v>86.625</c:v>
                </c:pt>
                <c:pt idx="12475">
                  <c:v>86.631944444444443</c:v>
                </c:pt>
                <c:pt idx="12476">
                  <c:v>86.6388888888889</c:v>
                </c:pt>
                <c:pt idx="12477">
                  <c:v>86.645833333333329</c:v>
                </c:pt>
                <c:pt idx="12478">
                  <c:v>86.652777777777771</c:v>
                </c:pt>
                <c:pt idx="12479">
                  <c:v>86.659722222222229</c:v>
                </c:pt>
                <c:pt idx="12480">
                  <c:v>86.666666666666671</c:v>
                </c:pt>
                <c:pt idx="12481">
                  <c:v>86.6736111111111</c:v>
                </c:pt>
                <c:pt idx="12482">
                  <c:v>86.680555555555557</c:v>
                </c:pt>
                <c:pt idx="12483">
                  <c:v>86.6875</c:v>
                </c:pt>
                <c:pt idx="12484">
                  <c:v>86.694444444444443</c:v>
                </c:pt>
                <c:pt idx="12485">
                  <c:v>86.7013888888889</c:v>
                </c:pt>
                <c:pt idx="12486">
                  <c:v>86.708333333333329</c:v>
                </c:pt>
                <c:pt idx="12487">
                  <c:v>86.715277777777771</c:v>
                </c:pt>
                <c:pt idx="12488">
                  <c:v>86.722222222222229</c:v>
                </c:pt>
                <c:pt idx="12489">
                  <c:v>86.729166666666671</c:v>
                </c:pt>
                <c:pt idx="12490">
                  <c:v>86.7361111111111</c:v>
                </c:pt>
                <c:pt idx="12491">
                  <c:v>86.743055555555557</c:v>
                </c:pt>
                <c:pt idx="12492">
                  <c:v>86.75</c:v>
                </c:pt>
                <c:pt idx="12493">
                  <c:v>86.756944444444443</c:v>
                </c:pt>
                <c:pt idx="12494">
                  <c:v>86.7638888888889</c:v>
                </c:pt>
                <c:pt idx="12495">
                  <c:v>86.770833333333329</c:v>
                </c:pt>
                <c:pt idx="12496">
                  <c:v>86.777777777777771</c:v>
                </c:pt>
                <c:pt idx="12497">
                  <c:v>86.784722222222229</c:v>
                </c:pt>
                <c:pt idx="12498">
                  <c:v>86.791666666666671</c:v>
                </c:pt>
                <c:pt idx="12499">
                  <c:v>86.7986111111111</c:v>
                </c:pt>
                <c:pt idx="12500">
                  <c:v>86.805555555555557</c:v>
                </c:pt>
                <c:pt idx="12501">
                  <c:v>86.8125</c:v>
                </c:pt>
                <c:pt idx="12502">
                  <c:v>86.819444444444443</c:v>
                </c:pt>
                <c:pt idx="12503">
                  <c:v>86.8263888888889</c:v>
                </c:pt>
                <c:pt idx="12504">
                  <c:v>86.833333333333329</c:v>
                </c:pt>
                <c:pt idx="12505">
                  <c:v>86.840277777777771</c:v>
                </c:pt>
                <c:pt idx="12506">
                  <c:v>86.847222222222229</c:v>
                </c:pt>
                <c:pt idx="12507">
                  <c:v>86.854166666666671</c:v>
                </c:pt>
                <c:pt idx="12508">
                  <c:v>86.8611111111111</c:v>
                </c:pt>
                <c:pt idx="12509">
                  <c:v>86.868055555555557</c:v>
                </c:pt>
                <c:pt idx="12510">
                  <c:v>86.875</c:v>
                </c:pt>
                <c:pt idx="12511">
                  <c:v>86.881944444444443</c:v>
                </c:pt>
                <c:pt idx="12512">
                  <c:v>86.8888888888889</c:v>
                </c:pt>
                <c:pt idx="12513">
                  <c:v>86.895833333333329</c:v>
                </c:pt>
                <c:pt idx="12514">
                  <c:v>86.902777777777771</c:v>
                </c:pt>
                <c:pt idx="12515">
                  <c:v>86.909722222222229</c:v>
                </c:pt>
                <c:pt idx="12516">
                  <c:v>86.916666666666671</c:v>
                </c:pt>
                <c:pt idx="12517">
                  <c:v>86.9236111111111</c:v>
                </c:pt>
                <c:pt idx="12518">
                  <c:v>86.930555555555557</c:v>
                </c:pt>
                <c:pt idx="12519">
                  <c:v>86.9375</c:v>
                </c:pt>
                <c:pt idx="12520">
                  <c:v>86.944444444444443</c:v>
                </c:pt>
                <c:pt idx="12521">
                  <c:v>86.9513888888889</c:v>
                </c:pt>
                <c:pt idx="12522">
                  <c:v>86.958333333333329</c:v>
                </c:pt>
                <c:pt idx="12523">
                  <c:v>86.965277777777771</c:v>
                </c:pt>
                <c:pt idx="12524">
                  <c:v>86.972222222222229</c:v>
                </c:pt>
                <c:pt idx="12525">
                  <c:v>86.979166666666671</c:v>
                </c:pt>
                <c:pt idx="12526">
                  <c:v>86.9861111111111</c:v>
                </c:pt>
                <c:pt idx="12527">
                  <c:v>86.993055555555557</c:v>
                </c:pt>
                <c:pt idx="12528">
                  <c:v>87</c:v>
                </c:pt>
                <c:pt idx="12529">
                  <c:v>87.006944444444443</c:v>
                </c:pt>
                <c:pt idx="12530">
                  <c:v>87.0138888888889</c:v>
                </c:pt>
                <c:pt idx="12531">
                  <c:v>87.020833333333329</c:v>
                </c:pt>
                <c:pt idx="12532">
                  <c:v>87.027777777777771</c:v>
                </c:pt>
                <c:pt idx="12533">
                  <c:v>87.034722222222229</c:v>
                </c:pt>
                <c:pt idx="12534">
                  <c:v>87.041666666666671</c:v>
                </c:pt>
                <c:pt idx="12535">
                  <c:v>87.0486111111111</c:v>
                </c:pt>
                <c:pt idx="12536">
                  <c:v>87.055555555555557</c:v>
                </c:pt>
                <c:pt idx="12537">
                  <c:v>87.0625</c:v>
                </c:pt>
                <c:pt idx="12538">
                  <c:v>87.069444444444443</c:v>
                </c:pt>
                <c:pt idx="12539">
                  <c:v>87.0763888888889</c:v>
                </c:pt>
                <c:pt idx="12540">
                  <c:v>87.083333333333329</c:v>
                </c:pt>
                <c:pt idx="12541">
                  <c:v>87.090277777777771</c:v>
                </c:pt>
                <c:pt idx="12542">
                  <c:v>87.097222222222229</c:v>
                </c:pt>
                <c:pt idx="12543">
                  <c:v>87.104166666666671</c:v>
                </c:pt>
                <c:pt idx="12544">
                  <c:v>87.1111111111111</c:v>
                </c:pt>
                <c:pt idx="12545">
                  <c:v>87.118055555555557</c:v>
                </c:pt>
                <c:pt idx="12546">
                  <c:v>87.125</c:v>
                </c:pt>
                <c:pt idx="12547">
                  <c:v>87.131944444444443</c:v>
                </c:pt>
                <c:pt idx="12548">
                  <c:v>87.1388888888889</c:v>
                </c:pt>
                <c:pt idx="12549">
                  <c:v>87.145833333333329</c:v>
                </c:pt>
                <c:pt idx="12550">
                  <c:v>87.152777777777771</c:v>
                </c:pt>
                <c:pt idx="12551">
                  <c:v>87.159722222222229</c:v>
                </c:pt>
                <c:pt idx="12552">
                  <c:v>87.166666666666671</c:v>
                </c:pt>
                <c:pt idx="12553">
                  <c:v>87.1736111111111</c:v>
                </c:pt>
                <c:pt idx="12554">
                  <c:v>87.180555555555557</c:v>
                </c:pt>
                <c:pt idx="12555">
                  <c:v>87.1875</c:v>
                </c:pt>
                <c:pt idx="12556">
                  <c:v>87.194444444444443</c:v>
                </c:pt>
                <c:pt idx="12557">
                  <c:v>87.2013888888889</c:v>
                </c:pt>
                <c:pt idx="12558">
                  <c:v>87.208333333333329</c:v>
                </c:pt>
                <c:pt idx="12559">
                  <c:v>87.215277777777771</c:v>
                </c:pt>
                <c:pt idx="12560">
                  <c:v>87.222222222222229</c:v>
                </c:pt>
                <c:pt idx="12561">
                  <c:v>87.229166666666671</c:v>
                </c:pt>
                <c:pt idx="12562">
                  <c:v>87.2361111111111</c:v>
                </c:pt>
                <c:pt idx="12563">
                  <c:v>87.243055555555557</c:v>
                </c:pt>
                <c:pt idx="12564">
                  <c:v>87.25</c:v>
                </c:pt>
                <c:pt idx="12565">
                  <c:v>87.256944444444443</c:v>
                </c:pt>
                <c:pt idx="12566">
                  <c:v>87.2638888888889</c:v>
                </c:pt>
                <c:pt idx="12567">
                  <c:v>87.270833333333329</c:v>
                </c:pt>
                <c:pt idx="12568">
                  <c:v>87.277777777777771</c:v>
                </c:pt>
                <c:pt idx="12569">
                  <c:v>87.284722222222229</c:v>
                </c:pt>
                <c:pt idx="12570">
                  <c:v>87.291666666666671</c:v>
                </c:pt>
                <c:pt idx="12571">
                  <c:v>87.2986111111111</c:v>
                </c:pt>
                <c:pt idx="12572">
                  <c:v>87.305555555555557</c:v>
                </c:pt>
                <c:pt idx="12573">
                  <c:v>87.3125</c:v>
                </c:pt>
                <c:pt idx="12574">
                  <c:v>87.319444444444443</c:v>
                </c:pt>
                <c:pt idx="12575">
                  <c:v>87.3263888888889</c:v>
                </c:pt>
                <c:pt idx="12576">
                  <c:v>87.333333333333329</c:v>
                </c:pt>
                <c:pt idx="12577">
                  <c:v>87.340277777777771</c:v>
                </c:pt>
                <c:pt idx="12578">
                  <c:v>87.347222222222229</c:v>
                </c:pt>
                <c:pt idx="12579">
                  <c:v>87.354166666666671</c:v>
                </c:pt>
                <c:pt idx="12580">
                  <c:v>87.3611111111111</c:v>
                </c:pt>
                <c:pt idx="12581">
                  <c:v>87.368055555555557</c:v>
                </c:pt>
                <c:pt idx="12582">
                  <c:v>87.375</c:v>
                </c:pt>
                <c:pt idx="12583">
                  <c:v>87.381944444444443</c:v>
                </c:pt>
                <c:pt idx="12584">
                  <c:v>87.3888888888889</c:v>
                </c:pt>
                <c:pt idx="12585">
                  <c:v>87.395833333333329</c:v>
                </c:pt>
                <c:pt idx="12586">
                  <c:v>87.402777777777771</c:v>
                </c:pt>
                <c:pt idx="12587">
                  <c:v>87.409722222222229</c:v>
                </c:pt>
                <c:pt idx="12588">
                  <c:v>87.416666666666671</c:v>
                </c:pt>
                <c:pt idx="12589">
                  <c:v>87.4236111111111</c:v>
                </c:pt>
                <c:pt idx="12590">
                  <c:v>87.430555555555557</c:v>
                </c:pt>
                <c:pt idx="12591">
                  <c:v>87.4375</c:v>
                </c:pt>
                <c:pt idx="12592">
                  <c:v>87.444444444444443</c:v>
                </c:pt>
                <c:pt idx="12593">
                  <c:v>87.4513888888889</c:v>
                </c:pt>
                <c:pt idx="12594">
                  <c:v>87.458333333333329</c:v>
                </c:pt>
                <c:pt idx="12595">
                  <c:v>87.465277777777771</c:v>
                </c:pt>
                <c:pt idx="12596">
                  <c:v>87.472222222222229</c:v>
                </c:pt>
                <c:pt idx="12597">
                  <c:v>87.479166666666671</c:v>
                </c:pt>
                <c:pt idx="12598">
                  <c:v>87.4861111111111</c:v>
                </c:pt>
                <c:pt idx="12599">
                  <c:v>87.493055555555557</c:v>
                </c:pt>
                <c:pt idx="12600">
                  <c:v>87.5</c:v>
                </c:pt>
                <c:pt idx="12601">
                  <c:v>87.506944444444443</c:v>
                </c:pt>
                <c:pt idx="12602">
                  <c:v>87.5138888888889</c:v>
                </c:pt>
                <c:pt idx="12603">
                  <c:v>87.520833333333329</c:v>
                </c:pt>
                <c:pt idx="12604">
                  <c:v>87.527777777777771</c:v>
                </c:pt>
                <c:pt idx="12605">
                  <c:v>87.534722222222229</c:v>
                </c:pt>
                <c:pt idx="12606">
                  <c:v>87.541666666666671</c:v>
                </c:pt>
                <c:pt idx="12607">
                  <c:v>87.5486111111111</c:v>
                </c:pt>
                <c:pt idx="12608">
                  <c:v>87.555555555555557</c:v>
                </c:pt>
                <c:pt idx="12609">
                  <c:v>87.5625</c:v>
                </c:pt>
                <c:pt idx="12610">
                  <c:v>87.569444444444443</c:v>
                </c:pt>
                <c:pt idx="12611">
                  <c:v>87.5763888888889</c:v>
                </c:pt>
                <c:pt idx="12612">
                  <c:v>87.583333333333329</c:v>
                </c:pt>
                <c:pt idx="12613">
                  <c:v>87.590277777777771</c:v>
                </c:pt>
                <c:pt idx="12614">
                  <c:v>87.597222222222229</c:v>
                </c:pt>
                <c:pt idx="12615">
                  <c:v>87.604166666666671</c:v>
                </c:pt>
                <c:pt idx="12616">
                  <c:v>87.6111111111111</c:v>
                </c:pt>
                <c:pt idx="12617">
                  <c:v>87.618055555555557</c:v>
                </c:pt>
                <c:pt idx="12618">
                  <c:v>87.625</c:v>
                </c:pt>
                <c:pt idx="12619">
                  <c:v>87.631944444444443</c:v>
                </c:pt>
                <c:pt idx="12620">
                  <c:v>87.6388888888889</c:v>
                </c:pt>
                <c:pt idx="12621">
                  <c:v>87.645833333333329</c:v>
                </c:pt>
                <c:pt idx="12622">
                  <c:v>87.652777777777771</c:v>
                </c:pt>
                <c:pt idx="12623">
                  <c:v>87.659722222222229</c:v>
                </c:pt>
                <c:pt idx="12624">
                  <c:v>87.666666666666671</c:v>
                </c:pt>
                <c:pt idx="12625">
                  <c:v>87.6736111111111</c:v>
                </c:pt>
                <c:pt idx="12626">
                  <c:v>87.680555555555557</c:v>
                </c:pt>
                <c:pt idx="12627">
                  <c:v>87.6875</c:v>
                </c:pt>
                <c:pt idx="12628">
                  <c:v>87.694444444444443</c:v>
                </c:pt>
                <c:pt idx="12629">
                  <c:v>87.7013888888889</c:v>
                </c:pt>
                <c:pt idx="12630">
                  <c:v>87.708333333333329</c:v>
                </c:pt>
                <c:pt idx="12631">
                  <c:v>87.715277777777771</c:v>
                </c:pt>
                <c:pt idx="12632">
                  <c:v>87.722222222222229</c:v>
                </c:pt>
                <c:pt idx="12633">
                  <c:v>87.729166666666671</c:v>
                </c:pt>
                <c:pt idx="12634">
                  <c:v>87.7361111111111</c:v>
                </c:pt>
                <c:pt idx="12635">
                  <c:v>87.743055555555557</c:v>
                </c:pt>
                <c:pt idx="12636">
                  <c:v>87.75</c:v>
                </c:pt>
                <c:pt idx="12637">
                  <c:v>87.756944444444443</c:v>
                </c:pt>
                <c:pt idx="12638">
                  <c:v>87.7638888888889</c:v>
                </c:pt>
                <c:pt idx="12639">
                  <c:v>87.770833333333329</c:v>
                </c:pt>
                <c:pt idx="12640">
                  <c:v>87.777777777777771</c:v>
                </c:pt>
                <c:pt idx="12641">
                  <c:v>87.784722222222229</c:v>
                </c:pt>
                <c:pt idx="12642">
                  <c:v>87.791666666666671</c:v>
                </c:pt>
                <c:pt idx="12643">
                  <c:v>87.7986111111111</c:v>
                </c:pt>
                <c:pt idx="12644">
                  <c:v>87.805555555555557</c:v>
                </c:pt>
                <c:pt idx="12645">
                  <c:v>87.8125</c:v>
                </c:pt>
                <c:pt idx="12646">
                  <c:v>87.819444444444443</c:v>
                </c:pt>
                <c:pt idx="12647">
                  <c:v>87.8263888888889</c:v>
                </c:pt>
                <c:pt idx="12648">
                  <c:v>87.833333333333329</c:v>
                </c:pt>
                <c:pt idx="12649">
                  <c:v>87.840277777777771</c:v>
                </c:pt>
                <c:pt idx="12650">
                  <c:v>87.847222222222229</c:v>
                </c:pt>
                <c:pt idx="12651">
                  <c:v>87.854166666666671</c:v>
                </c:pt>
                <c:pt idx="12652">
                  <c:v>87.8611111111111</c:v>
                </c:pt>
                <c:pt idx="12653">
                  <c:v>87.868055555555557</c:v>
                </c:pt>
                <c:pt idx="12654">
                  <c:v>87.875</c:v>
                </c:pt>
                <c:pt idx="12655">
                  <c:v>87.881944444444443</c:v>
                </c:pt>
                <c:pt idx="12656">
                  <c:v>87.8888888888889</c:v>
                </c:pt>
                <c:pt idx="12657">
                  <c:v>87.895833333333329</c:v>
                </c:pt>
                <c:pt idx="12658">
                  <c:v>87.902777777777771</c:v>
                </c:pt>
                <c:pt idx="12659">
                  <c:v>87.909722222222229</c:v>
                </c:pt>
                <c:pt idx="12660">
                  <c:v>87.916666666666671</c:v>
                </c:pt>
                <c:pt idx="12661">
                  <c:v>87.9236111111111</c:v>
                </c:pt>
                <c:pt idx="12662">
                  <c:v>87.930555555555557</c:v>
                </c:pt>
                <c:pt idx="12663">
                  <c:v>87.9375</c:v>
                </c:pt>
                <c:pt idx="12664">
                  <c:v>87.944444444444443</c:v>
                </c:pt>
                <c:pt idx="12665">
                  <c:v>87.9513888888889</c:v>
                </c:pt>
                <c:pt idx="12666">
                  <c:v>87.958333333333329</c:v>
                </c:pt>
                <c:pt idx="12667">
                  <c:v>87.965277777777771</c:v>
                </c:pt>
                <c:pt idx="12668">
                  <c:v>87.972222222222229</c:v>
                </c:pt>
                <c:pt idx="12669">
                  <c:v>87.979166666666671</c:v>
                </c:pt>
                <c:pt idx="12670">
                  <c:v>87.9861111111111</c:v>
                </c:pt>
                <c:pt idx="12671">
                  <c:v>87.993055555555557</c:v>
                </c:pt>
                <c:pt idx="12672">
                  <c:v>88</c:v>
                </c:pt>
                <c:pt idx="12673">
                  <c:v>88.006944444444443</c:v>
                </c:pt>
                <c:pt idx="12674">
                  <c:v>88.0138888888889</c:v>
                </c:pt>
                <c:pt idx="12675">
                  <c:v>88.020833333333329</c:v>
                </c:pt>
                <c:pt idx="12676">
                  <c:v>88.027777777777771</c:v>
                </c:pt>
                <c:pt idx="12677">
                  <c:v>88.034722222222229</c:v>
                </c:pt>
                <c:pt idx="12678">
                  <c:v>88.041666666666671</c:v>
                </c:pt>
                <c:pt idx="12679">
                  <c:v>88.0486111111111</c:v>
                </c:pt>
                <c:pt idx="12680">
                  <c:v>88.055555555555557</c:v>
                </c:pt>
                <c:pt idx="12681">
                  <c:v>88.0625</c:v>
                </c:pt>
                <c:pt idx="12682">
                  <c:v>88.069444444444443</c:v>
                </c:pt>
                <c:pt idx="12683">
                  <c:v>88.0763888888889</c:v>
                </c:pt>
                <c:pt idx="12684">
                  <c:v>88.083333333333329</c:v>
                </c:pt>
                <c:pt idx="12685">
                  <c:v>88.090277777777771</c:v>
                </c:pt>
                <c:pt idx="12686">
                  <c:v>88.097222222222229</c:v>
                </c:pt>
                <c:pt idx="12687">
                  <c:v>88.104166666666671</c:v>
                </c:pt>
                <c:pt idx="12688">
                  <c:v>88.1111111111111</c:v>
                </c:pt>
                <c:pt idx="12689">
                  <c:v>88.118055555555557</c:v>
                </c:pt>
                <c:pt idx="12690">
                  <c:v>88.125</c:v>
                </c:pt>
                <c:pt idx="12691">
                  <c:v>88.131944444444443</c:v>
                </c:pt>
                <c:pt idx="12692">
                  <c:v>88.1388888888889</c:v>
                </c:pt>
                <c:pt idx="12693">
                  <c:v>88.145833333333329</c:v>
                </c:pt>
                <c:pt idx="12694">
                  <c:v>88.152777777777771</c:v>
                </c:pt>
                <c:pt idx="12695">
                  <c:v>88.159722222222229</c:v>
                </c:pt>
                <c:pt idx="12696">
                  <c:v>88.166666666666671</c:v>
                </c:pt>
                <c:pt idx="12697">
                  <c:v>88.1736111111111</c:v>
                </c:pt>
                <c:pt idx="12698">
                  <c:v>88.180555555555557</c:v>
                </c:pt>
                <c:pt idx="12699">
                  <c:v>88.1875</c:v>
                </c:pt>
                <c:pt idx="12700">
                  <c:v>88.194444444444443</c:v>
                </c:pt>
                <c:pt idx="12701">
                  <c:v>88.2013888888889</c:v>
                </c:pt>
                <c:pt idx="12702">
                  <c:v>88.208333333333329</c:v>
                </c:pt>
                <c:pt idx="12703">
                  <c:v>88.215277777777771</c:v>
                </c:pt>
                <c:pt idx="12704">
                  <c:v>88.222222222222229</c:v>
                </c:pt>
                <c:pt idx="12705">
                  <c:v>88.229166666666671</c:v>
                </c:pt>
                <c:pt idx="12706">
                  <c:v>88.2361111111111</c:v>
                </c:pt>
                <c:pt idx="12707">
                  <c:v>88.243055555555557</c:v>
                </c:pt>
                <c:pt idx="12708">
                  <c:v>88.25</c:v>
                </c:pt>
                <c:pt idx="12709">
                  <c:v>88.256944444444443</c:v>
                </c:pt>
                <c:pt idx="12710">
                  <c:v>88.2638888888889</c:v>
                </c:pt>
                <c:pt idx="12711">
                  <c:v>88.270833333333329</c:v>
                </c:pt>
                <c:pt idx="12712">
                  <c:v>88.277777777777771</c:v>
                </c:pt>
                <c:pt idx="12713">
                  <c:v>88.284722222222229</c:v>
                </c:pt>
                <c:pt idx="12714">
                  <c:v>88.291666666666671</c:v>
                </c:pt>
                <c:pt idx="12715">
                  <c:v>88.2986111111111</c:v>
                </c:pt>
                <c:pt idx="12716">
                  <c:v>88.305555555555557</c:v>
                </c:pt>
                <c:pt idx="12717">
                  <c:v>88.3125</c:v>
                </c:pt>
                <c:pt idx="12718">
                  <c:v>88.319444444444443</c:v>
                </c:pt>
                <c:pt idx="12719">
                  <c:v>88.3263888888889</c:v>
                </c:pt>
                <c:pt idx="12720">
                  <c:v>88.333333333333329</c:v>
                </c:pt>
                <c:pt idx="12721">
                  <c:v>88.340277777777771</c:v>
                </c:pt>
                <c:pt idx="12722">
                  <c:v>88.347222222222229</c:v>
                </c:pt>
                <c:pt idx="12723">
                  <c:v>88.354166666666671</c:v>
                </c:pt>
                <c:pt idx="12724">
                  <c:v>88.3611111111111</c:v>
                </c:pt>
                <c:pt idx="12725">
                  <c:v>88.368055555555557</c:v>
                </c:pt>
                <c:pt idx="12726">
                  <c:v>88.375</c:v>
                </c:pt>
                <c:pt idx="12727">
                  <c:v>88.381944444444443</c:v>
                </c:pt>
                <c:pt idx="12728">
                  <c:v>88.3888888888889</c:v>
                </c:pt>
                <c:pt idx="12729">
                  <c:v>88.395833333333329</c:v>
                </c:pt>
                <c:pt idx="12730">
                  <c:v>88.402777777777771</c:v>
                </c:pt>
                <c:pt idx="12731">
                  <c:v>88.409722222222229</c:v>
                </c:pt>
                <c:pt idx="12732">
                  <c:v>88.416666666666671</c:v>
                </c:pt>
                <c:pt idx="12733">
                  <c:v>88.4236111111111</c:v>
                </c:pt>
                <c:pt idx="12734">
                  <c:v>88.430555555555557</c:v>
                </c:pt>
                <c:pt idx="12735">
                  <c:v>88.4375</c:v>
                </c:pt>
                <c:pt idx="12736">
                  <c:v>88.444444444444443</c:v>
                </c:pt>
                <c:pt idx="12737">
                  <c:v>88.4513888888889</c:v>
                </c:pt>
                <c:pt idx="12738">
                  <c:v>88.458333333333329</c:v>
                </c:pt>
                <c:pt idx="12739">
                  <c:v>88.465277777777771</c:v>
                </c:pt>
                <c:pt idx="12740">
                  <c:v>88.472222222222229</c:v>
                </c:pt>
                <c:pt idx="12741">
                  <c:v>88.479166666666671</c:v>
                </c:pt>
                <c:pt idx="12742">
                  <c:v>88.4861111111111</c:v>
                </c:pt>
                <c:pt idx="12743">
                  <c:v>88.493055555555557</c:v>
                </c:pt>
                <c:pt idx="12744">
                  <c:v>88.5</c:v>
                </c:pt>
                <c:pt idx="12745">
                  <c:v>88.506944444444443</c:v>
                </c:pt>
                <c:pt idx="12746">
                  <c:v>88.5138888888889</c:v>
                </c:pt>
                <c:pt idx="12747">
                  <c:v>88.520833333333329</c:v>
                </c:pt>
                <c:pt idx="12748">
                  <c:v>88.527777777777771</c:v>
                </c:pt>
                <c:pt idx="12749">
                  <c:v>88.534722222222229</c:v>
                </c:pt>
                <c:pt idx="12750">
                  <c:v>88.541666666666671</c:v>
                </c:pt>
                <c:pt idx="12751">
                  <c:v>88.5486111111111</c:v>
                </c:pt>
                <c:pt idx="12752">
                  <c:v>88.555555555555557</c:v>
                </c:pt>
                <c:pt idx="12753">
                  <c:v>88.5625</c:v>
                </c:pt>
                <c:pt idx="12754">
                  <c:v>88.569444444444443</c:v>
                </c:pt>
                <c:pt idx="12755">
                  <c:v>88.5763888888889</c:v>
                </c:pt>
                <c:pt idx="12756">
                  <c:v>88.583333333333329</c:v>
                </c:pt>
                <c:pt idx="12757">
                  <c:v>88.590277777777771</c:v>
                </c:pt>
                <c:pt idx="12758">
                  <c:v>88.597222222222229</c:v>
                </c:pt>
                <c:pt idx="12759">
                  <c:v>88.604166666666671</c:v>
                </c:pt>
                <c:pt idx="12760">
                  <c:v>88.6111111111111</c:v>
                </c:pt>
                <c:pt idx="12761">
                  <c:v>88.618055555555557</c:v>
                </c:pt>
                <c:pt idx="12762">
                  <c:v>88.625</c:v>
                </c:pt>
                <c:pt idx="12763">
                  <c:v>88.631944444444443</c:v>
                </c:pt>
                <c:pt idx="12764">
                  <c:v>88.6388888888889</c:v>
                </c:pt>
                <c:pt idx="12765">
                  <c:v>88.645833333333329</c:v>
                </c:pt>
                <c:pt idx="12766">
                  <c:v>88.652777777777771</c:v>
                </c:pt>
                <c:pt idx="12767">
                  <c:v>88.659722222222229</c:v>
                </c:pt>
                <c:pt idx="12768">
                  <c:v>88.666666666666671</c:v>
                </c:pt>
                <c:pt idx="12769">
                  <c:v>88.6736111111111</c:v>
                </c:pt>
                <c:pt idx="12770">
                  <c:v>88.680555555555557</c:v>
                </c:pt>
                <c:pt idx="12771">
                  <c:v>88.6875</c:v>
                </c:pt>
                <c:pt idx="12772">
                  <c:v>88.694444444444443</c:v>
                </c:pt>
                <c:pt idx="12773">
                  <c:v>88.7013888888889</c:v>
                </c:pt>
                <c:pt idx="12774">
                  <c:v>88.708333333333329</c:v>
                </c:pt>
                <c:pt idx="12775">
                  <c:v>88.715277777777771</c:v>
                </c:pt>
                <c:pt idx="12776">
                  <c:v>88.722222222222229</c:v>
                </c:pt>
                <c:pt idx="12777">
                  <c:v>88.729166666666671</c:v>
                </c:pt>
                <c:pt idx="12778">
                  <c:v>88.7361111111111</c:v>
                </c:pt>
                <c:pt idx="12779">
                  <c:v>88.743055555555557</c:v>
                </c:pt>
                <c:pt idx="12780">
                  <c:v>88.75</c:v>
                </c:pt>
                <c:pt idx="12781">
                  <c:v>88.756944444444443</c:v>
                </c:pt>
                <c:pt idx="12782">
                  <c:v>88.7638888888889</c:v>
                </c:pt>
                <c:pt idx="12783">
                  <c:v>88.770833333333329</c:v>
                </c:pt>
                <c:pt idx="12784">
                  <c:v>88.777777777777771</c:v>
                </c:pt>
                <c:pt idx="12785">
                  <c:v>88.784722222222229</c:v>
                </c:pt>
                <c:pt idx="12786">
                  <c:v>88.791666666666671</c:v>
                </c:pt>
                <c:pt idx="12787">
                  <c:v>88.7986111111111</c:v>
                </c:pt>
                <c:pt idx="12788">
                  <c:v>88.805555555555557</c:v>
                </c:pt>
                <c:pt idx="12789">
                  <c:v>88.8125</c:v>
                </c:pt>
                <c:pt idx="12790">
                  <c:v>88.819444444444443</c:v>
                </c:pt>
                <c:pt idx="12791">
                  <c:v>88.8263888888889</c:v>
                </c:pt>
                <c:pt idx="12792">
                  <c:v>88.833333333333329</c:v>
                </c:pt>
                <c:pt idx="12793">
                  <c:v>88.840277777777771</c:v>
                </c:pt>
                <c:pt idx="12794">
                  <c:v>88.847222222222229</c:v>
                </c:pt>
                <c:pt idx="12795">
                  <c:v>88.854166666666671</c:v>
                </c:pt>
                <c:pt idx="12796">
                  <c:v>88.8611111111111</c:v>
                </c:pt>
                <c:pt idx="12797">
                  <c:v>88.868055555555557</c:v>
                </c:pt>
                <c:pt idx="12798">
                  <c:v>88.875</c:v>
                </c:pt>
                <c:pt idx="12799">
                  <c:v>88.881944444444443</c:v>
                </c:pt>
                <c:pt idx="12800">
                  <c:v>88.8888888888889</c:v>
                </c:pt>
                <c:pt idx="12801">
                  <c:v>88.895833333333329</c:v>
                </c:pt>
                <c:pt idx="12802">
                  <c:v>88.902777777777771</c:v>
                </c:pt>
                <c:pt idx="12803">
                  <c:v>88.909722222222229</c:v>
                </c:pt>
                <c:pt idx="12804">
                  <c:v>88.916666666666671</c:v>
                </c:pt>
                <c:pt idx="12805">
                  <c:v>88.9236111111111</c:v>
                </c:pt>
                <c:pt idx="12806">
                  <c:v>88.930555555555557</c:v>
                </c:pt>
                <c:pt idx="12807">
                  <c:v>88.9375</c:v>
                </c:pt>
                <c:pt idx="12808">
                  <c:v>88.944444444444443</c:v>
                </c:pt>
                <c:pt idx="12809">
                  <c:v>88.9513888888889</c:v>
                </c:pt>
                <c:pt idx="12810">
                  <c:v>88.958333333333329</c:v>
                </c:pt>
                <c:pt idx="12811">
                  <c:v>88.965277777777771</c:v>
                </c:pt>
                <c:pt idx="12812">
                  <c:v>88.972222222222229</c:v>
                </c:pt>
                <c:pt idx="12813">
                  <c:v>88.979166666666671</c:v>
                </c:pt>
                <c:pt idx="12814">
                  <c:v>88.9861111111111</c:v>
                </c:pt>
                <c:pt idx="12815">
                  <c:v>88.993055555555557</c:v>
                </c:pt>
                <c:pt idx="12816">
                  <c:v>89</c:v>
                </c:pt>
                <c:pt idx="12817">
                  <c:v>89.006944444444443</c:v>
                </c:pt>
                <c:pt idx="12818">
                  <c:v>89.0138888888889</c:v>
                </c:pt>
                <c:pt idx="12819">
                  <c:v>89.020833333333329</c:v>
                </c:pt>
                <c:pt idx="12820">
                  <c:v>89.027777777777771</c:v>
                </c:pt>
                <c:pt idx="12821">
                  <c:v>89.034722222222229</c:v>
                </c:pt>
                <c:pt idx="12822">
                  <c:v>89.041666666666671</c:v>
                </c:pt>
                <c:pt idx="12823">
                  <c:v>89.0486111111111</c:v>
                </c:pt>
                <c:pt idx="12824">
                  <c:v>89.055555555555557</c:v>
                </c:pt>
                <c:pt idx="12825">
                  <c:v>89.0625</c:v>
                </c:pt>
                <c:pt idx="12826">
                  <c:v>89.069444444444443</c:v>
                </c:pt>
                <c:pt idx="12827">
                  <c:v>89.0763888888889</c:v>
                </c:pt>
                <c:pt idx="12828">
                  <c:v>89.083333333333329</c:v>
                </c:pt>
                <c:pt idx="12829">
                  <c:v>89.090277777777771</c:v>
                </c:pt>
                <c:pt idx="12830">
                  <c:v>89.097222222222229</c:v>
                </c:pt>
                <c:pt idx="12831">
                  <c:v>89.104166666666671</c:v>
                </c:pt>
                <c:pt idx="12832">
                  <c:v>89.1111111111111</c:v>
                </c:pt>
                <c:pt idx="12833">
                  <c:v>89.118055555555557</c:v>
                </c:pt>
                <c:pt idx="12834">
                  <c:v>89.125</c:v>
                </c:pt>
                <c:pt idx="12835">
                  <c:v>89.131944444444443</c:v>
                </c:pt>
                <c:pt idx="12836">
                  <c:v>89.1388888888889</c:v>
                </c:pt>
                <c:pt idx="12837">
                  <c:v>89.145833333333329</c:v>
                </c:pt>
                <c:pt idx="12838">
                  <c:v>89.152777777777771</c:v>
                </c:pt>
                <c:pt idx="12839">
                  <c:v>89.159722222222229</c:v>
                </c:pt>
                <c:pt idx="12840">
                  <c:v>89.166666666666671</c:v>
                </c:pt>
                <c:pt idx="12841">
                  <c:v>89.1736111111111</c:v>
                </c:pt>
                <c:pt idx="12842">
                  <c:v>89.180555555555557</c:v>
                </c:pt>
                <c:pt idx="12843">
                  <c:v>89.1875</c:v>
                </c:pt>
                <c:pt idx="12844">
                  <c:v>89.194444444444443</c:v>
                </c:pt>
                <c:pt idx="12845">
                  <c:v>89.2013888888889</c:v>
                </c:pt>
                <c:pt idx="12846">
                  <c:v>89.208333333333329</c:v>
                </c:pt>
                <c:pt idx="12847">
                  <c:v>89.215277777777771</c:v>
                </c:pt>
                <c:pt idx="12848">
                  <c:v>89.222222222222229</c:v>
                </c:pt>
                <c:pt idx="12849">
                  <c:v>89.229166666666671</c:v>
                </c:pt>
                <c:pt idx="12850">
                  <c:v>89.2361111111111</c:v>
                </c:pt>
                <c:pt idx="12851">
                  <c:v>89.243055555555557</c:v>
                </c:pt>
                <c:pt idx="12852">
                  <c:v>89.25</c:v>
                </c:pt>
                <c:pt idx="12853">
                  <c:v>89.256944444444443</c:v>
                </c:pt>
                <c:pt idx="12854">
                  <c:v>89.2638888888889</c:v>
                </c:pt>
                <c:pt idx="12855">
                  <c:v>89.270833333333329</c:v>
                </c:pt>
                <c:pt idx="12856">
                  <c:v>89.277777777777771</c:v>
                </c:pt>
                <c:pt idx="12857">
                  <c:v>89.284722222222229</c:v>
                </c:pt>
                <c:pt idx="12858">
                  <c:v>89.291666666666671</c:v>
                </c:pt>
                <c:pt idx="12859">
                  <c:v>89.2986111111111</c:v>
                </c:pt>
                <c:pt idx="12860">
                  <c:v>89.305555555555557</c:v>
                </c:pt>
                <c:pt idx="12861">
                  <c:v>89.3125</c:v>
                </c:pt>
                <c:pt idx="12862">
                  <c:v>89.319444444444443</c:v>
                </c:pt>
                <c:pt idx="12863">
                  <c:v>89.3263888888889</c:v>
                </c:pt>
                <c:pt idx="12864">
                  <c:v>89.333333333333329</c:v>
                </c:pt>
                <c:pt idx="12865">
                  <c:v>89.340277777777771</c:v>
                </c:pt>
                <c:pt idx="12866">
                  <c:v>89.347222222222229</c:v>
                </c:pt>
                <c:pt idx="12867">
                  <c:v>89.354166666666671</c:v>
                </c:pt>
                <c:pt idx="12868">
                  <c:v>89.3611111111111</c:v>
                </c:pt>
                <c:pt idx="12869">
                  <c:v>89.368055555555557</c:v>
                </c:pt>
                <c:pt idx="12870">
                  <c:v>89.375</c:v>
                </c:pt>
                <c:pt idx="12871">
                  <c:v>89.381944444444443</c:v>
                </c:pt>
                <c:pt idx="12872">
                  <c:v>89.3888888888889</c:v>
                </c:pt>
                <c:pt idx="12873">
                  <c:v>89.395833333333329</c:v>
                </c:pt>
                <c:pt idx="12874">
                  <c:v>89.402777777777771</c:v>
                </c:pt>
                <c:pt idx="12875">
                  <c:v>89.409722222222229</c:v>
                </c:pt>
                <c:pt idx="12876">
                  <c:v>89.416666666666671</c:v>
                </c:pt>
                <c:pt idx="12877">
                  <c:v>89.4236111111111</c:v>
                </c:pt>
                <c:pt idx="12878">
                  <c:v>89.430555555555557</c:v>
                </c:pt>
                <c:pt idx="12879">
                  <c:v>89.4375</c:v>
                </c:pt>
                <c:pt idx="12880">
                  <c:v>89.444444444444443</c:v>
                </c:pt>
                <c:pt idx="12881">
                  <c:v>89.4513888888889</c:v>
                </c:pt>
                <c:pt idx="12882">
                  <c:v>89.458333333333329</c:v>
                </c:pt>
                <c:pt idx="12883">
                  <c:v>89.465277777777771</c:v>
                </c:pt>
                <c:pt idx="12884">
                  <c:v>89.472222222222229</c:v>
                </c:pt>
                <c:pt idx="12885">
                  <c:v>89.479166666666671</c:v>
                </c:pt>
                <c:pt idx="12886">
                  <c:v>89.4861111111111</c:v>
                </c:pt>
                <c:pt idx="12887">
                  <c:v>89.493055555555557</c:v>
                </c:pt>
                <c:pt idx="12888">
                  <c:v>89.5</c:v>
                </c:pt>
                <c:pt idx="12889">
                  <c:v>89.506944444444443</c:v>
                </c:pt>
                <c:pt idx="12890">
                  <c:v>89.5138888888889</c:v>
                </c:pt>
                <c:pt idx="12891">
                  <c:v>89.520833333333329</c:v>
                </c:pt>
                <c:pt idx="12892">
                  <c:v>89.527777777777771</c:v>
                </c:pt>
                <c:pt idx="12893">
                  <c:v>89.534722222222229</c:v>
                </c:pt>
                <c:pt idx="12894">
                  <c:v>89.541666666666671</c:v>
                </c:pt>
                <c:pt idx="12895">
                  <c:v>89.5486111111111</c:v>
                </c:pt>
                <c:pt idx="12896">
                  <c:v>89.555555555555557</c:v>
                </c:pt>
                <c:pt idx="12897">
                  <c:v>89.5625</c:v>
                </c:pt>
                <c:pt idx="12898">
                  <c:v>89.569444444444443</c:v>
                </c:pt>
                <c:pt idx="12899">
                  <c:v>89.5763888888889</c:v>
                </c:pt>
                <c:pt idx="12900">
                  <c:v>89.583333333333329</c:v>
                </c:pt>
                <c:pt idx="12901">
                  <c:v>89.590277777777771</c:v>
                </c:pt>
                <c:pt idx="12902">
                  <c:v>89.597222222222229</c:v>
                </c:pt>
                <c:pt idx="12903">
                  <c:v>89.604166666666671</c:v>
                </c:pt>
                <c:pt idx="12904">
                  <c:v>89.6111111111111</c:v>
                </c:pt>
                <c:pt idx="12905">
                  <c:v>89.618055555555557</c:v>
                </c:pt>
                <c:pt idx="12906">
                  <c:v>89.625</c:v>
                </c:pt>
                <c:pt idx="12907">
                  <c:v>89.631944444444443</c:v>
                </c:pt>
                <c:pt idx="12908">
                  <c:v>89.6388888888889</c:v>
                </c:pt>
                <c:pt idx="12909">
                  <c:v>89.645833333333329</c:v>
                </c:pt>
                <c:pt idx="12910">
                  <c:v>89.652777777777771</c:v>
                </c:pt>
                <c:pt idx="12911">
                  <c:v>89.659722222222229</c:v>
                </c:pt>
                <c:pt idx="12912">
                  <c:v>89.666666666666671</c:v>
                </c:pt>
                <c:pt idx="12913">
                  <c:v>89.6736111111111</c:v>
                </c:pt>
                <c:pt idx="12914">
                  <c:v>89.680555555555557</c:v>
                </c:pt>
                <c:pt idx="12915">
                  <c:v>89.6875</c:v>
                </c:pt>
                <c:pt idx="12916">
                  <c:v>89.694444444444443</c:v>
                </c:pt>
                <c:pt idx="12917">
                  <c:v>89.7013888888889</c:v>
                </c:pt>
                <c:pt idx="12918">
                  <c:v>89.708333333333329</c:v>
                </c:pt>
                <c:pt idx="12919">
                  <c:v>89.715277777777771</c:v>
                </c:pt>
                <c:pt idx="12920">
                  <c:v>89.722222222222229</c:v>
                </c:pt>
                <c:pt idx="12921">
                  <c:v>89.729166666666671</c:v>
                </c:pt>
                <c:pt idx="12922">
                  <c:v>89.7361111111111</c:v>
                </c:pt>
                <c:pt idx="12923">
                  <c:v>89.743055555555557</c:v>
                </c:pt>
                <c:pt idx="12924">
                  <c:v>89.75</c:v>
                </c:pt>
                <c:pt idx="12925">
                  <c:v>89.756944444444443</c:v>
                </c:pt>
                <c:pt idx="12926">
                  <c:v>89.7638888888889</c:v>
                </c:pt>
                <c:pt idx="12927">
                  <c:v>89.770833333333329</c:v>
                </c:pt>
                <c:pt idx="12928">
                  <c:v>89.777777777777771</c:v>
                </c:pt>
                <c:pt idx="12929">
                  <c:v>89.784722222222229</c:v>
                </c:pt>
                <c:pt idx="12930">
                  <c:v>89.791666666666671</c:v>
                </c:pt>
                <c:pt idx="12931">
                  <c:v>89.7986111111111</c:v>
                </c:pt>
                <c:pt idx="12932">
                  <c:v>89.805555555555557</c:v>
                </c:pt>
                <c:pt idx="12933">
                  <c:v>89.8125</c:v>
                </c:pt>
                <c:pt idx="12934">
                  <c:v>89.819444444444443</c:v>
                </c:pt>
                <c:pt idx="12935">
                  <c:v>89.8263888888889</c:v>
                </c:pt>
                <c:pt idx="12936">
                  <c:v>89.833333333333329</c:v>
                </c:pt>
                <c:pt idx="12937">
                  <c:v>89.840277777777771</c:v>
                </c:pt>
                <c:pt idx="12938">
                  <c:v>89.847222222222229</c:v>
                </c:pt>
                <c:pt idx="12939">
                  <c:v>89.854166666666671</c:v>
                </c:pt>
                <c:pt idx="12940">
                  <c:v>89.8611111111111</c:v>
                </c:pt>
                <c:pt idx="12941">
                  <c:v>89.868055555555557</c:v>
                </c:pt>
                <c:pt idx="12942">
                  <c:v>89.875</c:v>
                </c:pt>
                <c:pt idx="12943">
                  <c:v>89.881944444444443</c:v>
                </c:pt>
                <c:pt idx="12944">
                  <c:v>89.8888888888889</c:v>
                </c:pt>
                <c:pt idx="12945">
                  <c:v>89.895833333333329</c:v>
                </c:pt>
                <c:pt idx="12946">
                  <c:v>89.902777777777771</c:v>
                </c:pt>
                <c:pt idx="12947">
                  <c:v>89.909722222222229</c:v>
                </c:pt>
                <c:pt idx="12948">
                  <c:v>89.916666666666671</c:v>
                </c:pt>
                <c:pt idx="12949">
                  <c:v>89.9236111111111</c:v>
                </c:pt>
                <c:pt idx="12950">
                  <c:v>89.930555555555557</c:v>
                </c:pt>
                <c:pt idx="12951">
                  <c:v>89.9375</c:v>
                </c:pt>
                <c:pt idx="12952">
                  <c:v>89.944444444444443</c:v>
                </c:pt>
                <c:pt idx="12953">
                  <c:v>89.9513888888889</c:v>
                </c:pt>
                <c:pt idx="12954">
                  <c:v>89.958333333333329</c:v>
                </c:pt>
                <c:pt idx="12955">
                  <c:v>89.965277777777771</c:v>
                </c:pt>
                <c:pt idx="12956">
                  <c:v>89.972222222222229</c:v>
                </c:pt>
                <c:pt idx="12957">
                  <c:v>89.979166666666671</c:v>
                </c:pt>
                <c:pt idx="12958">
                  <c:v>89.9861111111111</c:v>
                </c:pt>
                <c:pt idx="12959">
                  <c:v>89.993055555555557</c:v>
                </c:pt>
                <c:pt idx="12960">
                  <c:v>90</c:v>
                </c:pt>
                <c:pt idx="12961">
                  <c:v>90.006944444444443</c:v>
                </c:pt>
                <c:pt idx="12962">
                  <c:v>90.0138888888889</c:v>
                </c:pt>
                <c:pt idx="12963">
                  <c:v>90.020833333333329</c:v>
                </c:pt>
                <c:pt idx="12964">
                  <c:v>90.027777777777771</c:v>
                </c:pt>
                <c:pt idx="12965">
                  <c:v>90.034722222222229</c:v>
                </c:pt>
                <c:pt idx="12966">
                  <c:v>90.041666666666671</c:v>
                </c:pt>
                <c:pt idx="12967">
                  <c:v>90.0486111111111</c:v>
                </c:pt>
                <c:pt idx="12968">
                  <c:v>90.055555555555557</c:v>
                </c:pt>
                <c:pt idx="12969">
                  <c:v>90.0625</c:v>
                </c:pt>
                <c:pt idx="12970">
                  <c:v>90.069444444444443</c:v>
                </c:pt>
                <c:pt idx="12971">
                  <c:v>90.0763888888889</c:v>
                </c:pt>
                <c:pt idx="12972">
                  <c:v>90.083333333333329</c:v>
                </c:pt>
                <c:pt idx="12973">
                  <c:v>90.090277777777771</c:v>
                </c:pt>
                <c:pt idx="12974">
                  <c:v>90.097222222222229</c:v>
                </c:pt>
                <c:pt idx="12975">
                  <c:v>90.104166666666671</c:v>
                </c:pt>
                <c:pt idx="12976">
                  <c:v>90.1111111111111</c:v>
                </c:pt>
                <c:pt idx="12977">
                  <c:v>90.118055555555557</c:v>
                </c:pt>
                <c:pt idx="12978">
                  <c:v>90.125</c:v>
                </c:pt>
                <c:pt idx="12979">
                  <c:v>90.131944444444443</c:v>
                </c:pt>
                <c:pt idx="12980">
                  <c:v>90.1388888888889</c:v>
                </c:pt>
                <c:pt idx="12981">
                  <c:v>90.145833333333329</c:v>
                </c:pt>
                <c:pt idx="12982">
                  <c:v>90.152777777777771</c:v>
                </c:pt>
                <c:pt idx="12983">
                  <c:v>90.159722222222229</c:v>
                </c:pt>
                <c:pt idx="12984">
                  <c:v>90.166666666666671</c:v>
                </c:pt>
                <c:pt idx="12985">
                  <c:v>90.1736111111111</c:v>
                </c:pt>
                <c:pt idx="12986">
                  <c:v>90.180555555555557</c:v>
                </c:pt>
                <c:pt idx="12987">
                  <c:v>90.1875</c:v>
                </c:pt>
                <c:pt idx="12988">
                  <c:v>90.194444444444443</c:v>
                </c:pt>
                <c:pt idx="12989">
                  <c:v>90.2013888888889</c:v>
                </c:pt>
                <c:pt idx="12990">
                  <c:v>90.208333333333329</c:v>
                </c:pt>
                <c:pt idx="12991">
                  <c:v>90.215277777777771</c:v>
                </c:pt>
                <c:pt idx="12992">
                  <c:v>90.222222222222229</c:v>
                </c:pt>
                <c:pt idx="12993">
                  <c:v>90.229166666666671</c:v>
                </c:pt>
                <c:pt idx="12994">
                  <c:v>90.2361111111111</c:v>
                </c:pt>
                <c:pt idx="12995">
                  <c:v>90.243055555555557</c:v>
                </c:pt>
                <c:pt idx="12996">
                  <c:v>90.25</c:v>
                </c:pt>
                <c:pt idx="12997">
                  <c:v>90.256944444444443</c:v>
                </c:pt>
                <c:pt idx="12998">
                  <c:v>90.2638888888889</c:v>
                </c:pt>
                <c:pt idx="12999">
                  <c:v>90.270833333333329</c:v>
                </c:pt>
                <c:pt idx="13000">
                  <c:v>90.277777777777771</c:v>
                </c:pt>
                <c:pt idx="13001">
                  <c:v>90.284722222222229</c:v>
                </c:pt>
                <c:pt idx="13002">
                  <c:v>90.291666666666671</c:v>
                </c:pt>
                <c:pt idx="13003">
                  <c:v>90.2986111111111</c:v>
                </c:pt>
                <c:pt idx="13004">
                  <c:v>90.305555555555557</c:v>
                </c:pt>
                <c:pt idx="13005">
                  <c:v>90.3125</c:v>
                </c:pt>
                <c:pt idx="13006">
                  <c:v>90.319444444444443</c:v>
                </c:pt>
                <c:pt idx="13007">
                  <c:v>90.3263888888889</c:v>
                </c:pt>
                <c:pt idx="13008">
                  <c:v>90.333333333333329</c:v>
                </c:pt>
                <c:pt idx="13009">
                  <c:v>90.340277777777771</c:v>
                </c:pt>
                <c:pt idx="13010">
                  <c:v>90.347222222222229</c:v>
                </c:pt>
                <c:pt idx="13011">
                  <c:v>90.354166666666671</c:v>
                </c:pt>
                <c:pt idx="13012">
                  <c:v>90.3611111111111</c:v>
                </c:pt>
                <c:pt idx="13013">
                  <c:v>90.368055555555557</c:v>
                </c:pt>
                <c:pt idx="13014">
                  <c:v>90.375</c:v>
                </c:pt>
                <c:pt idx="13015">
                  <c:v>90.381944444444443</c:v>
                </c:pt>
                <c:pt idx="13016">
                  <c:v>90.3888888888889</c:v>
                </c:pt>
                <c:pt idx="13017">
                  <c:v>90.395833333333329</c:v>
                </c:pt>
                <c:pt idx="13018">
                  <c:v>90.402777777777771</c:v>
                </c:pt>
                <c:pt idx="13019">
                  <c:v>90.409722222222229</c:v>
                </c:pt>
                <c:pt idx="13020">
                  <c:v>90.416666666666671</c:v>
                </c:pt>
                <c:pt idx="13021">
                  <c:v>90.4236111111111</c:v>
                </c:pt>
                <c:pt idx="13022">
                  <c:v>90.430555555555557</c:v>
                </c:pt>
                <c:pt idx="13023">
                  <c:v>90.4375</c:v>
                </c:pt>
                <c:pt idx="13024">
                  <c:v>90.444444444444443</c:v>
                </c:pt>
                <c:pt idx="13025">
                  <c:v>90.4513888888889</c:v>
                </c:pt>
                <c:pt idx="13026">
                  <c:v>90.458333333333329</c:v>
                </c:pt>
                <c:pt idx="13027">
                  <c:v>90.465277777777771</c:v>
                </c:pt>
                <c:pt idx="13028">
                  <c:v>90.472222222222229</c:v>
                </c:pt>
                <c:pt idx="13029">
                  <c:v>90.479166666666671</c:v>
                </c:pt>
                <c:pt idx="13030">
                  <c:v>90.4861111111111</c:v>
                </c:pt>
                <c:pt idx="13031">
                  <c:v>90.493055555555557</c:v>
                </c:pt>
                <c:pt idx="13032">
                  <c:v>90.5</c:v>
                </c:pt>
                <c:pt idx="13033">
                  <c:v>90.506944444444443</c:v>
                </c:pt>
                <c:pt idx="13034">
                  <c:v>90.5138888888889</c:v>
                </c:pt>
                <c:pt idx="13035">
                  <c:v>90.520833333333329</c:v>
                </c:pt>
                <c:pt idx="13036">
                  <c:v>90.527777777777771</c:v>
                </c:pt>
                <c:pt idx="13037">
                  <c:v>90.534722222222229</c:v>
                </c:pt>
                <c:pt idx="13038">
                  <c:v>90.541666666666671</c:v>
                </c:pt>
                <c:pt idx="13039">
                  <c:v>90.5486111111111</c:v>
                </c:pt>
                <c:pt idx="13040">
                  <c:v>90.555555555555557</c:v>
                </c:pt>
                <c:pt idx="13041">
                  <c:v>90.5625</c:v>
                </c:pt>
                <c:pt idx="13042">
                  <c:v>90.569444444444443</c:v>
                </c:pt>
                <c:pt idx="13043">
                  <c:v>90.5763888888889</c:v>
                </c:pt>
                <c:pt idx="13044">
                  <c:v>90.583333333333329</c:v>
                </c:pt>
                <c:pt idx="13045">
                  <c:v>90.590277777777771</c:v>
                </c:pt>
                <c:pt idx="13046">
                  <c:v>90.597222222222229</c:v>
                </c:pt>
                <c:pt idx="13047">
                  <c:v>90.604166666666671</c:v>
                </c:pt>
                <c:pt idx="13048">
                  <c:v>90.6111111111111</c:v>
                </c:pt>
                <c:pt idx="13049">
                  <c:v>90.618055555555557</c:v>
                </c:pt>
                <c:pt idx="13050">
                  <c:v>90.625</c:v>
                </c:pt>
                <c:pt idx="13051">
                  <c:v>90.631944444444443</c:v>
                </c:pt>
                <c:pt idx="13052">
                  <c:v>90.6388888888889</c:v>
                </c:pt>
                <c:pt idx="13053">
                  <c:v>90.645833333333329</c:v>
                </c:pt>
                <c:pt idx="13054">
                  <c:v>90.652777777777771</c:v>
                </c:pt>
                <c:pt idx="13055">
                  <c:v>90.659722222222229</c:v>
                </c:pt>
                <c:pt idx="13056">
                  <c:v>90.666666666666671</c:v>
                </c:pt>
                <c:pt idx="13057">
                  <c:v>90.6736111111111</c:v>
                </c:pt>
                <c:pt idx="13058">
                  <c:v>90.680555555555557</c:v>
                </c:pt>
                <c:pt idx="13059">
                  <c:v>90.6875</c:v>
                </c:pt>
                <c:pt idx="13060">
                  <c:v>90.694444444444443</c:v>
                </c:pt>
                <c:pt idx="13061">
                  <c:v>90.7013888888889</c:v>
                </c:pt>
                <c:pt idx="13062">
                  <c:v>90.708333333333329</c:v>
                </c:pt>
                <c:pt idx="13063">
                  <c:v>90.715277777777771</c:v>
                </c:pt>
                <c:pt idx="13064">
                  <c:v>90.722222222222229</c:v>
                </c:pt>
                <c:pt idx="13065">
                  <c:v>90.729166666666671</c:v>
                </c:pt>
                <c:pt idx="13066">
                  <c:v>90.7361111111111</c:v>
                </c:pt>
                <c:pt idx="13067">
                  <c:v>90.743055555555557</c:v>
                </c:pt>
                <c:pt idx="13068">
                  <c:v>90.75</c:v>
                </c:pt>
                <c:pt idx="13069">
                  <c:v>90.756944444444443</c:v>
                </c:pt>
                <c:pt idx="13070">
                  <c:v>90.7638888888889</c:v>
                </c:pt>
                <c:pt idx="13071">
                  <c:v>90.770833333333329</c:v>
                </c:pt>
                <c:pt idx="13072">
                  <c:v>90.777777777777771</c:v>
                </c:pt>
                <c:pt idx="13073">
                  <c:v>90.784722222222229</c:v>
                </c:pt>
                <c:pt idx="13074">
                  <c:v>90.791666666666671</c:v>
                </c:pt>
                <c:pt idx="13075">
                  <c:v>90.7986111111111</c:v>
                </c:pt>
                <c:pt idx="13076">
                  <c:v>90.805555555555557</c:v>
                </c:pt>
                <c:pt idx="13077">
                  <c:v>90.8125</c:v>
                </c:pt>
                <c:pt idx="13078">
                  <c:v>90.819444444444443</c:v>
                </c:pt>
                <c:pt idx="13079">
                  <c:v>90.8263888888889</c:v>
                </c:pt>
                <c:pt idx="13080">
                  <c:v>90.833333333333329</c:v>
                </c:pt>
                <c:pt idx="13081">
                  <c:v>90.840277777777771</c:v>
                </c:pt>
                <c:pt idx="13082">
                  <c:v>90.847222222222229</c:v>
                </c:pt>
                <c:pt idx="13083">
                  <c:v>90.854166666666671</c:v>
                </c:pt>
                <c:pt idx="13084">
                  <c:v>90.8611111111111</c:v>
                </c:pt>
                <c:pt idx="13085">
                  <c:v>90.868055555555557</c:v>
                </c:pt>
                <c:pt idx="13086">
                  <c:v>90.875</c:v>
                </c:pt>
                <c:pt idx="13087">
                  <c:v>90.881944444444443</c:v>
                </c:pt>
                <c:pt idx="13088">
                  <c:v>90.8888888888889</c:v>
                </c:pt>
                <c:pt idx="13089">
                  <c:v>90.895833333333329</c:v>
                </c:pt>
                <c:pt idx="13090">
                  <c:v>90.902777777777771</c:v>
                </c:pt>
                <c:pt idx="13091">
                  <c:v>90.909722222222229</c:v>
                </c:pt>
                <c:pt idx="13092">
                  <c:v>90.916666666666671</c:v>
                </c:pt>
                <c:pt idx="13093">
                  <c:v>90.9236111111111</c:v>
                </c:pt>
                <c:pt idx="13094">
                  <c:v>90.930555555555557</c:v>
                </c:pt>
                <c:pt idx="13095">
                  <c:v>90.9375</c:v>
                </c:pt>
                <c:pt idx="13096">
                  <c:v>90.944444444444443</c:v>
                </c:pt>
                <c:pt idx="13097">
                  <c:v>90.9513888888889</c:v>
                </c:pt>
                <c:pt idx="13098">
                  <c:v>90.958333333333329</c:v>
                </c:pt>
                <c:pt idx="13099">
                  <c:v>90.965277777777771</c:v>
                </c:pt>
                <c:pt idx="13100">
                  <c:v>90.972222222222229</c:v>
                </c:pt>
                <c:pt idx="13101">
                  <c:v>90.979166666666671</c:v>
                </c:pt>
                <c:pt idx="13102">
                  <c:v>90.9861111111111</c:v>
                </c:pt>
                <c:pt idx="13103">
                  <c:v>90.993055555555557</c:v>
                </c:pt>
                <c:pt idx="13104">
                  <c:v>91</c:v>
                </c:pt>
                <c:pt idx="13105">
                  <c:v>91.006944444444443</c:v>
                </c:pt>
                <c:pt idx="13106">
                  <c:v>91.0138888888889</c:v>
                </c:pt>
                <c:pt idx="13107">
                  <c:v>91.020833333333329</c:v>
                </c:pt>
                <c:pt idx="13108">
                  <c:v>91.027777777777771</c:v>
                </c:pt>
                <c:pt idx="13109">
                  <c:v>91.034722222222229</c:v>
                </c:pt>
                <c:pt idx="13110">
                  <c:v>91.041666666666671</c:v>
                </c:pt>
                <c:pt idx="13111">
                  <c:v>91.0486111111111</c:v>
                </c:pt>
                <c:pt idx="13112">
                  <c:v>91.055555555555557</c:v>
                </c:pt>
                <c:pt idx="13113">
                  <c:v>91.0625</c:v>
                </c:pt>
                <c:pt idx="13114">
                  <c:v>91.069444444444443</c:v>
                </c:pt>
                <c:pt idx="13115">
                  <c:v>91.0763888888889</c:v>
                </c:pt>
                <c:pt idx="13116">
                  <c:v>91.083333333333329</c:v>
                </c:pt>
                <c:pt idx="13117">
                  <c:v>91.090277777777771</c:v>
                </c:pt>
                <c:pt idx="13118">
                  <c:v>91.097222222222229</c:v>
                </c:pt>
                <c:pt idx="13119">
                  <c:v>91.104166666666671</c:v>
                </c:pt>
                <c:pt idx="13120">
                  <c:v>91.1111111111111</c:v>
                </c:pt>
                <c:pt idx="13121">
                  <c:v>91.118055555555557</c:v>
                </c:pt>
                <c:pt idx="13122">
                  <c:v>91.125</c:v>
                </c:pt>
                <c:pt idx="13123">
                  <c:v>91.131944444444443</c:v>
                </c:pt>
                <c:pt idx="13124">
                  <c:v>91.1388888888889</c:v>
                </c:pt>
                <c:pt idx="13125">
                  <c:v>91.145833333333329</c:v>
                </c:pt>
                <c:pt idx="13126">
                  <c:v>91.152777777777771</c:v>
                </c:pt>
                <c:pt idx="13127">
                  <c:v>91.159722222222229</c:v>
                </c:pt>
                <c:pt idx="13128">
                  <c:v>91.166666666666671</c:v>
                </c:pt>
                <c:pt idx="13129">
                  <c:v>91.1736111111111</c:v>
                </c:pt>
                <c:pt idx="13130">
                  <c:v>91.180555555555557</c:v>
                </c:pt>
                <c:pt idx="13131">
                  <c:v>91.1875</c:v>
                </c:pt>
                <c:pt idx="13132">
                  <c:v>91.194444444444443</c:v>
                </c:pt>
                <c:pt idx="13133">
                  <c:v>91.2013888888889</c:v>
                </c:pt>
                <c:pt idx="13134">
                  <c:v>91.208333333333329</c:v>
                </c:pt>
                <c:pt idx="13135">
                  <c:v>91.215277777777771</c:v>
                </c:pt>
                <c:pt idx="13136">
                  <c:v>91.222222222222229</c:v>
                </c:pt>
                <c:pt idx="13137">
                  <c:v>91.229166666666671</c:v>
                </c:pt>
                <c:pt idx="13138">
                  <c:v>91.2361111111111</c:v>
                </c:pt>
                <c:pt idx="13139">
                  <c:v>91.243055555555557</c:v>
                </c:pt>
                <c:pt idx="13140">
                  <c:v>91.25</c:v>
                </c:pt>
                <c:pt idx="13141">
                  <c:v>91.256944444444443</c:v>
                </c:pt>
                <c:pt idx="13142">
                  <c:v>91.2638888888889</c:v>
                </c:pt>
                <c:pt idx="13143">
                  <c:v>91.270833333333329</c:v>
                </c:pt>
                <c:pt idx="13144">
                  <c:v>91.277777777777771</c:v>
                </c:pt>
                <c:pt idx="13145">
                  <c:v>91.284722222222229</c:v>
                </c:pt>
                <c:pt idx="13146">
                  <c:v>91.291666666666671</c:v>
                </c:pt>
                <c:pt idx="13147">
                  <c:v>91.2986111111111</c:v>
                </c:pt>
                <c:pt idx="13148">
                  <c:v>91.305555555555557</c:v>
                </c:pt>
                <c:pt idx="13149">
                  <c:v>91.3125</c:v>
                </c:pt>
                <c:pt idx="13150">
                  <c:v>91.319444444444443</c:v>
                </c:pt>
                <c:pt idx="13151">
                  <c:v>91.3263888888889</c:v>
                </c:pt>
                <c:pt idx="13152">
                  <c:v>91.333333333333329</c:v>
                </c:pt>
                <c:pt idx="13153">
                  <c:v>91.340277777777771</c:v>
                </c:pt>
                <c:pt idx="13154">
                  <c:v>91.347222222222229</c:v>
                </c:pt>
                <c:pt idx="13155">
                  <c:v>91.354166666666671</c:v>
                </c:pt>
                <c:pt idx="13156">
                  <c:v>91.3611111111111</c:v>
                </c:pt>
                <c:pt idx="13157">
                  <c:v>91.368055555555557</c:v>
                </c:pt>
                <c:pt idx="13158">
                  <c:v>91.375</c:v>
                </c:pt>
                <c:pt idx="13159">
                  <c:v>91.381944444444443</c:v>
                </c:pt>
                <c:pt idx="13160">
                  <c:v>91.3888888888889</c:v>
                </c:pt>
                <c:pt idx="13161">
                  <c:v>91.395833333333329</c:v>
                </c:pt>
                <c:pt idx="13162">
                  <c:v>91.402777777777771</c:v>
                </c:pt>
                <c:pt idx="13163">
                  <c:v>91.409722222222229</c:v>
                </c:pt>
                <c:pt idx="13164">
                  <c:v>91.416666666666671</c:v>
                </c:pt>
                <c:pt idx="13165">
                  <c:v>91.4236111111111</c:v>
                </c:pt>
                <c:pt idx="13166">
                  <c:v>91.430555555555557</c:v>
                </c:pt>
                <c:pt idx="13167">
                  <c:v>91.4375</c:v>
                </c:pt>
                <c:pt idx="13168">
                  <c:v>91.444444444444443</c:v>
                </c:pt>
                <c:pt idx="13169">
                  <c:v>91.4513888888889</c:v>
                </c:pt>
                <c:pt idx="13170">
                  <c:v>91.458333333333329</c:v>
                </c:pt>
                <c:pt idx="13171">
                  <c:v>91.465277777777771</c:v>
                </c:pt>
                <c:pt idx="13172">
                  <c:v>91.472222222222229</c:v>
                </c:pt>
                <c:pt idx="13173">
                  <c:v>91.479166666666671</c:v>
                </c:pt>
                <c:pt idx="13174">
                  <c:v>91.4861111111111</c:v>
                </c:pt>
                <c:pt idx="13175">
                  <c:v>91.493055555555557</c:v>
                </c:pt>
                <c:pt idx="13176">
                  <c:v>91.5</c:v>
                </c:pt>
                <c:pt idx="13177">
                  <c:v>91.506944444444443</c:v>
                </c:pt>
                <c:pt idx="13178">
                  <c:v>91.5138888888889</c:v>
                </c:pt>
                <c:pt idx="13179">
                  <c:v>91.520833333333329</c:v>
                </c:pt>
                <c:pt idx="13180">
                  <c:v>91.527777777777771</c:v>
                </c:pt>
                <c:pt idx="13181">
                  <c:v>91.534722222222229</c:v>
                </c:pt>
                <c:pt idx="13182">
                  <c:v>91.541666666666671</c:v>
                </c:pt>
                <c:pt idx="13183">
                  <c:v>91.5486111111111</c:v>
                </c:pt>
                <c:pt idx="13184">
                  <c:v>91.555555555555557</c:v>
                </c:pt>
                <c:pt idx="13185">
                  <c:v>91.5625</c:v>
                </c:pt>
                <c:pt idx="13186">
                  <c:v>91.569444444444443</c:v>
                </c:pt>
                <c:pt idx="13187">
                  <c:v>91.5763888888889</c:v>
                </c:pt>
                <c:pt idx="13188">
                  <c:v>91.583333333333329</c:v>
                </c:pt>
                <c:pt idx="13189">
                  <c:v>91.590277777777771</c:v>
                </c:pt>
                <c:pt idx="13190">
                  <c:v>91.597222222222229</c:v>
                </c:pt>
                <c:pt idx="13191">
                  <c:v>91.604166666666671</c:v>
                </c:pt>
                <c:pt idx="13192">
                  <c:v>91.6111111111111</c:v>
                </c:pt>
                <c:pt idx="13193">
                  <c:v>91.618055555555557</c:v>
                </c:pt>
                <c:pt idx="13194">
                  <c:v>91.625</c:v>
                </c:pt>
                <c:pt idx="13195">
                  <c:v>91.631944444444443</c:v>
                </c:pt>
                <c:pt idx="13196">
                  <c:v>91.6388888888889</c:v>
                </c:pt>
                <c:pt idx="13197">
                  <c:v>91.645833333333329</c:v>
                </c:pt>
                <c:pt idx="13198">
                  <c:v>91.652777777777771</c:v>
                </c:pt>
                <c:pt idx="13199">
                  <c:v>91.659722222222229</c:v>
                </c:pt>
                <c:pt idx="13200">
                  <c:v>91.666666666666671</c:v>
                </c:pt>
                <c:pt idx="13201">
                  <c:v>91.6736111111111</c:v>
                </c:pt>
                <c:pt idx="13202">
                  <c:v>91.680555555555557</c:v>
                </c:pt>
                <c:pt idx="13203">
                  <c:v>91.6875</c:v>
                </c:pt>
                <c:pt idx="13204">
                  <c:v>91.694444444444443</c:v>
                </c:pt>
                <c:pt idx="13205">
                  <c:v>91.7013888888889</c:v>
                </c:pt>
                <c:pt idx="13206">
                  <c:v>91.708333333333329</c:v>
                </c:pt>
                <c:pt idx="13207">
                  <c:v>91.715277777777771</c:v>
                </c:pt>
                <c:pt idx="13208">
                  <c:v>91.722222222222229</c:v>
                </c:pt>
                <c:pt idx="13209">
                  <c:v>91.729166666666671</c:v>
                </c:pt>
                <c:pt idx="13210">
                  <c:v>91.7361111111111</c:v>
                </c:pt>
                <c:pt idx="13211">
                  <c:v>91.743055555555557</c:v>
                </c:pt>
                <c:pt idx="13212">
                  <c:v>91.75</c:v>
                </c:pt>
                <c:pt idx="13213">
                  <c:v>91.756944444444443</c:v>
                </c:pt>
                <c:pt idx="13214">
                  <c:v>91.7638888888889</c:v>
                </c:pt>
                <c:pt idx="13215">
                  <c:v>91.770833333333329</c:v>
                </c:pt>
                <c:pt idx="13216">
                  <c:v>91.777777777777771</c:v>
                </c:pt>
                <c:pt idx="13217">
                  <c:v>91.784722222222229</c:v>
                </c:pt>
                <c:pt idx="13218">
                  <c:v>91.791666666666671</c:v>
                </c:pt>
                <c:pt idx="13219">
                  <c:v>91.7986111111111</c:v>
                </c:pt>
                <c:pt idx="13220">
                  <c:v>91.805555555555557</c:v>
                </c:pt>
                <c:pt idx="13221">
                  <c:v>91.8125</c:v>
                </c:pt>
                <c:pt idx="13222">
                  <c:v>91.819444444444443</c:v>
                </c:pt>
                <c:pt idx="13223">
                  <c:v>91.8263888888889</c:v>
                </c:pt>
                <c:pt idx="13224">
                  <c:v>91.833333333333329</c:v>
                </c:pt>
                <c:pt idx="13225">
                  <c:v>91.840277777777771</c:v>
                </c:pt>
                <c:pt idx="13226">
                  <c:v>91.847222222222229</c:v>
                </c:pt>
                <c:pt idx="13227">
                  <c:v>91.854166666666671</c:v>
                </c:pt>
                <c:pt idx="13228">
                  <c:v>91.8611111111111</c:v>
                </c:pt>
                <c:pt idx="13229">
                  <c:v>91.868055555555557</c:v>
                </c:pt>
                <c:pt idx="13230">
                  <c:v>91.875</c:v>
                </c:pt>
                <c:pt idx="13231">
                  <c:v>91.881944444444443</c:v>
                </c:pt>
                <c:pt idx="13232">
                  <c:v>91.8888888888889</c:v>
                </c:pt>
                <c:pt idx="13233">
                  <c:v>91.895833333333329</c:v>
                </c:pt>
                <c:pt idx="13234">
                  <c:v>91.902777777777771</c:v>
                </c:pt>
                <c:pt idx="13235">
                  <c:v>91.909722222222229</c:v>
                </c:pt>
                <c:pt idx="13236">
                  <c:v>91.916666666666671</c:v>
                </c:pt>
                <c:pt idx="13237">
                  <c:v>91.9236111111111</c:v>
                </c:pt>
                <c:pt idx="13238">
                  <c:v>91.930555555555557</c:v>
                </c:pt>
                <c:pt idx="13239">
                  <c:v>91.9375</c:v>
                </c:pt>
                <c:pt idx="13240">
                  <c:v>91.944444444444443</c:v>
                </c:pt>
                <c:pt idx="13241">
                  <c:v>91.9513888888889</c:v>
                </c:pt>
                <c:pt idx="13242">
                  <c:v>91.958333333333329</c:v>
                </c:pt>
                <c:pt idx="13243">
                  <c:v>91.965277777777771</c:v>
                </c:pt>
                <c:pt idx="13244">
                  <c:v>91.972222222222229</c:v>
                </c:pt>
                <c:pt idx="13245">
                  <c:v>91.979166666666671</c:v>
                </c:pt>
                <c:pt idx="13246">
                  <c:v>91.9861111111111</c:v>
                </c:pt>
                <c:pt idx="13247">
                  <c:v>91.993055555555557</c:v>
                </c:pt>
                <c:pt idx="13248">
                  <c:v>92</c:v>
                </c:pt>
                <c:pt idx="13249">
                  <c:v>92.006944444444443</c:v>
                </c:pt>
                <c:pt idx="13250">
                  <c:v>92.0138888888889</c:v>
                </c:pt>
                <c:pt idx="13251">
                  <c:v>92.020833333333329</c:v>
                </c:pt>
                <c:pt idx="13252">
                  <c:v>92.027777777777771</c:v>
                </c:pt>
                <c:pt idx="13253">
                  <c:v>92.034722222222229</c:v>
                </c:pt>
                <c:pt idx="13254">
                  <c:v>92.041666666666671</c:v>
                </c:pt>
                <c:pt idx="13255">
                  <c:v>92.0486111111111</c:v>
                </c:pt>
                <c:pt idx="13256">
                  <c:v>92.055555555555557</c:v>
                </c:pt>
                <c:pt idx="13257">
                  <c:v>92.0625</c:v>
                </c:pt>
                <c:pt idx="13258">
                  <c:v>92.069444444444443</c:v>
                </c:pt>
                <c:pt idx="13259">
                  <c:v>92.0763888888889</c:v>
                </c:pt>
                <c:pt idx="13260">
                  <c:v>92.083333333333329</c:v>
                </c:pt>
                <c:pt idx="13261">
                  <c:v>92.090277777777771</c:v>
                </c:pt>
                <c:pt idx="13262">
                  <c:v>92.097222222222229</c:v>
                </c:pt>
                <c:pt idx="13263">
                  <c:v>92.104166666666671</c:v>
                </c:pt>
                <c:pt idx="13264">
                  <c:v>92.1111111111111</c:v>
                </c:pt>
                <c:pt idx="13265">
                  <c:v>92.118055555555557</c:v>
                </c:pt>
                <c:pt idx="13266">
                  <c:v>92.125</c:v>
                </c:pt>
                <c:pt idx="13267">
                  <c:v>92.131944444444443</c:v>
                </c:pt>
                <c:pt idx="13268">
                  <c:v>92.1388888888889</c:v>
                </c:pt>
                <c:pt idx="13269">
                  <c:v>92.145833333333329</c:v>
                </c:pt>
                <c:pt idx="13270">
                  <c:v>92.152777777777771</c:v>
                </c:pt>
                <c:pt idx="13271">
                  <c:v>92.159722222222229</c:v>
                </c:pt>
                <c:pt idx="13272">
                  <c:v>92.166666666666671</c:v>
                </c:pt>
                <c:pt idx="13273">
                  <c:v>92.1736111111111</c:v>
                </c:pt>
                <c:pt idx="13274">
                  <c:v>92.180555555555557</c:v>
                </c:pt>
                <c:pt idx="13275">
                  <c:v>92.1875</c:v>
                </c:pt>
                <c:pt idx="13276">
                  <c:v>92.194444444444443</c:v>
                </c:pt>
                <c:pt idx="13277">
                  <c:v>92.2013888888889</c:v>
                </c:pt>
                <c:pt idx="13278">
                  <c:v>92.208333333333329</c:v>
                </c:pt>
                <c:pt idx="13279">
                  <c:v>92.215277777777771</c:v>
                </c:pt>
                <c:pt idx="13280">
                  <c:v>92.222222222222229</c:v>
                </c:pt>
                <c:pt idx="13281">
                  <c:v>92.229166666666671</c:v>
                </c:pt>
                <c:pt idx="13282">
                  <c:v>92.2361111111111</c:v>
                </c:pt>
                <c:pt idx="13283">
                  <c:v>92.243055555555557</c:v>
                </c:pt>
                <c:pt idx="13284">
                  <c:v>92.25</c:v>
                </c:pt>
                <c:pt idx="13285">
                  <c:v>92.256944444444443</c:v>
                </c:pt>
                <c:pt idx="13286">
                  <c:v>92.2638888888889</c:v>
                </c:pt>
                <c:pt idx="13287">
                  <c:v>92.270833333333329</c:v>
                </c:pt>
                <c:pt idx="13288">
                  <c:v>92.277777777777771</c:v>
                </c:pt>
                <c:pt idx="13289">
                  <c:v>92.284722222222229</c:v>
                </c:pt>
                <c:pt idx="13290">
                  <c:v>92.291666666666671</c:v>
                </c:pt>
                <c:pt idx="13291">
                  <c:v>92.2986111111111</c:v>
                </c:pt>
                <c:pt idx="13292">
                  <c:v>92.305555555555557</c:v>
                </c:pt>
                <c:pt idx="13293">
                  <c:v>92.3125</c:v>
                </c:pt>
                <c:pt idx="13294">
                  <c:v>92.319444444444443</c:v>
                </c:pt>
                <c:pt idx="13295">
                  <c:v>92.3263888888889</c:v>
                </c:pt>
                <c:pt idx="13296">
                  <c:v>92.333333333333329</c:v>
                </c:pt>
                <c:pt idx="13297">
                  <c:v>92.340277777777771</c:v>
                </c:pt>
                <c:pt idx="13298">
                  <c:v>92.347222222222229</c:v>
                </c:pt>
                <c:pt idx="13299">
                  <c:v>92.354166666666671</c:v>
                </c:pt>
                <c:pt idx="13300">
                  <c:v>92.3611111111111</c:v>
                </c:pt>
                <c:pt idx="13301">
                  <c:v>92.368055555555557</c:v>
                </c:pt>
                <c:pt idx="13302">
                  <c:v>92.375</c:v>
                </c:pt>
                <c:pt idx="13303">
                  <c:v>92.381944444444443</c:v>
                </c:pt>
                <c:pt idx="13304">
                  <c:v>92.3888888888889</c:v>
                </c:pt>
                <c:pt idx="13305">
                  <c:v>92.395833333333329</c:v>
                </c:pt>
                <c:pt idx="13306">
                  <c:v>92.402777777777771</c:v>
                </c:pt>
                <c:pt idx="13307">
                  <c:v>92.409722222222229</c:v>
                </c:pt>
                <c:pt idx="13308">
                  <c:v>92.416666666666671</c:v>
                </c:pt>
                <c:pt idx="13309">
                  <c:v>92.4236111111111</c:v>
                </c:pt>
                <c:pt idx="13310">
                  <c:v>92.430555555555557</c:v>
                </c:pt>
                <c:pt idx="13311">
                  <c:v>92.4375</c:v>
                </c:pt>
                <c:pt idx="13312">
                  <c:v>92.444444444444443</c:v>
                </c:pt>
                <c:pt idx="13313">
                  <c:v>92.4513888888889</c:v>
                </c:pt>
                <c:pt idx="13314">
                  <c:v>92.458333333333329</c:v>
                </c:pt>
                <c:pt idx="13315">
                  <c:v>92.465277777777771</c:v>
                </c:pt>
                <c:pt idx="13316">
                  <c:v>92.472222222222229</c:v>
                </c:pt>
                <c:pt idx="13317">
                  <c:v>92.479166666666671</c:v>
                </c:pt>
                <c:pt idx="13318">
                  <c:v>92.4861111111111</c:v>
                </c:pt>
                <c:pt idx="13319">
                  <c:v>92.493055555555557</c:v>
                </c:pt>
                <c:pt idx="13320">
                  <c:v>92.5</c:v>
                </c:pt>
                <c:pt idx="13321">
                  <c:v>92.506944444444443</c:v>
                </c:pt>
                <c:pt idx="13322">
                  <c:v>92.5138888888889</c:v>
                </c:pt>
                <c:pt idx="13323">
                  <c:v>92.520833333333329</c:v>
                </c:pt>
                <c:pt idx="13324">
                  <c:v>92.527777777777771</c:v>
                </c:pt>
                <c:pt idx="13325">
                  <c:v>92.534722222222229</c:v>
                </c:pt>
                <c:pt idx="13326">
                  <c:v>92.541666666666671</c:v>
                </c:pt>
                <c:pt idx="13327">
                  <c:v>92.5486111111111</c:v>
                </c:pt>
                <c:pt idx="13328">
                  <c:v>92.555555555555557</c:v>
                </c:pt>
                <c:pt idx="13329">
                  <c:v>92.5625</c:v>
                </c:pt>
                <c:pt idx="13330">
                  <c:v>92.569444444444443</c:v>
                </c:pt>
                <c:pt idx="13331">
                  <c:v>92.5763888888889</c:v>
                </c:pt>
                <c:pt idx="13332">
                  <c:v>92.583333333333329</c:v>
                </c:pt>
                <c:pt idx="13333">
                  <c:v>92.590277777777771</c:v>
                </c:pt>
                <c:pt idx="13334">
                  <c:v>92.597222222222229</c:v>
                </c:pt>
                <c:pt idx="13335">
                  <c:v>92.604166666666671</c:v>
                </c:pt>
                <c:pt idx="13336">
                  <c:v>92.6111111111111</c:v>
                </c:pt>
                <c:pt idx="13337">
                  <c:v>92.618055555555557</c:v>
                </c:pt>
                <c:pt idx="13338">
                  <c:v>92.625</c:v>
                </c:pt>
                <c:pt idx="13339">
                  <c:v>92.631944444444443</c:v>
                </c:pt>
                <c:pt idx="13340">
                  <c:v>92.6388888888889</c:v>
                </c:pt>
                <c:pt idx="13341">
                  <c:v>92.645833333333329</c:v>
                </c:pt>
                <c:pt idx="13342">
                  <c:v>92.652777777777771</c:v>
                </c:pt>
                <c:pt idx="13343">
                  <c:v>92.659722222222229</c:v>
                </c:pt>
                <c:pt idx="13344">
                  <c:v>92.666666666666671</c:v>
                </c:pt>
                <c:pt idx="13345">
                  <c:v>92.6736111111111</c:v>
                </c:pt>
                <c:pt idx="13346">
                  <c:v>92.680555555555557</c:v>
                </c:pt>
                <c:pt idx="13347">
                  <c:v>92.6875</c:v>
                </c:pt>
                <c:pt idx="13348">
                  <c:v>92.694444444444443</c:v>
                </c:pt>
                <c:pt idx="13349">
                  <c:v>92.7013888888889</c:v>
                </c:pt>
                <c:pt idx="13350">
                  <c:v>92.708333333333329</c:v>
                </c:pt>
                <c:pt idx="13351">
                  <c:v>92.715277777777771</c:v>
                </c:pt>
                <c:pt idx="13352">
                  <c:v>92.722222222222229</c:v>
                </c:pt>
                <c:pt idx="13353">
                  <c:v>92.729166666666671</c:v>
                </c:pt>
                <c:pt idx="13354">
                  <c:v>92.7361111111111</c:v>
                </c:pt>
                <c:pt idx="13355">
                  <c:v>92.743055555555557</c:v>
                </c:pt>
                <c:pt idx="13356">
                  <c:v>92.75</c:v>
                </c:pt>
                <c:pt idx="13357">
                  <c:v>92.756944444444443</c:v>
                </c:pt>
                <c:pt idx="13358">
                  <c:v>92.7638888888889</c:v>
                </c:pt>
                <c:pt idx="13359">
                  <c:v>92.770833333333329</c:v>
                </c:pt>
                <c:pt idx="13360">
                  <c:v>92.777777777777771</c:v>
                </c:pt>
                <c:pt idx="13361">
                  <c:v>92.784722222222229</c:v>
                </c:pt>
                <c:pt idx="13362">
                  <c:v>92.791666666666671</c:v>
                </c:pt>
                <c:pt idx="13363">
                  <c:v>92.7986111111111</c:v>
                </c:pt>
                <c:pt idx="13364">
                  <c:v>92.805555555555557</c:v>
                </c:pt>
                <c:pt idx="13365">
                  <c:v>92.8125</c:v>
                </c:pt>
                <c:pt idx="13366">
                  <c:v>92.819444444444443</c:v>
                </c:pt>
                <c:pt idx="13367">
                  <c:v>92.8263888888889</c:v>
                </c:pt>
                <c:pt idx="13368">
                  <c:v>92.833333333333329</c:v>
                </c:pt>
                <c:pt idx="13369">
                  <c:v>92.840277777777771</c:v>
                </c:pt>
                <c:pt idx="13370">
                  <c:v>92.847222222222229</c:v>
                </c:pt>
                <c:pt idx="13371">
                  <c:v>92.854166666666671</c:v>
                </c:pt>
                <c:pt idx="13372">
                  <c:v>92.8611111111111</c:v>
                </c:pt>
                <c:pt idx="13373">
                  <c:v>92.868055555555557</c:v>
                </c:pt>
                <c:pt idx="13374">
                  <c:v>92.875</c:v>
                </c:pt>
                <c:pt idx="13375">
                  <c:v>92.881944444444443</c:v>
                </c:pt>
                <c:pt idx="13376">
                  <c:v>92.8888888888889</c:v>
                </c:pt>
                <c:pt idx="13377">
                  <c:v>92.895833333333329</c:v>
                </c:pt>
                <c:pt idx="13378">
                  <c:v>92.902777777777771</c:v>
                </c:pt>
                <c:pt idx="13379">
                  <c:v>92.909722222222229</c:v>
                </c:pt>
                <c:pt idx="13380">
                  <c:v>92.916666666666671</c:v>
                </c:pt>
                <c:pt idx="13381">
                  <c:v>92.9236111111111</c:v>
                </c:pt>
                <c:pt idx="13382">
                  <c:v>92.930555555555557</c:v>
                </c:pt>
                <c:pt idx="13383">
                  <c:v>92.9375</c:v>
                </c:pt>
                <c:pt idx="13384">
                  <c:v>92.944444444444443</c:v>
                </c:pt>
                <c:pt idx="13385">
                  <c:v>92.9513888888889</c:v>
                </c:pt>
                <c:pt idx="13386">
                  <c:v>92.958333333333329</c:v>
                </c:pt>
                <c:pt idx="13387">
                  <c:v>92.965277777777771</c:v>
                </c:pt>
                <c:pt idx="13388">
                  <c:v>92.972222222222229</c:v>
                </c:pt>
                <c:pt idx="13389">
                  <c:v>92.979166666666671</c:v>
                </c:pt>
                <c:pt idx="13390">
                  <c:v>92.9861111111111</c:v>
                </c:pt>
                <c:pt idx="13391">
                  <c:v>92.993055555555557</c:v>
                </c:pt>
                <c:pt idx="13392">
                  <c:v>93</c:v>
                </c:pt>
                <c:pt idx="13393">
                  <c:v>93.006944444444443</c:v>
                </c:pt>
                <c:pt idx="13394">
                  <c:v>93.0138888888889</c:v>
                </c:pt>
                <c:pt idx="13395">
                  <c:v>93.020833333333329</c:v>
                </c:pt>
                <c:pt idx="13396">
                  <c:v>93.027777777777771</c:v>
                </c:pt>
                <c:pt idx="13397">
                  <c:v>93.034722222222229</c:v>
                </c:pt>
                <c:pt idx="13398">
                  <c:v>93.041666666666671</c:v>
                </c:pt>
                <c:pt idx="13399">
                  <c:v>93.0486111111111</c:v>
                </c:pt>
                <c:pt idx="13400">
                  <c:v>93.055555555555557</c:v>
                </c:pt>
                <c:pt idx="13401">
                  <c:v>93.0625</c:v>
                </c:pt>
                <c:pt idx="13402">
                  <c:v>93.069444444444443</c:v>
                </c:pt>
                <c:pt idx="13403">
                  <c:v>93.0763888888889</c:v>
                </c:pt>
                <c:pt idx="13404">
                  <c:v>93.083333333333329</c:v>
                </c:pt>
                <c:pt idx="13405">
                  <c:v>93.090277777777771</c:v>
                </c:pt>
                <c:pt idx="13406">
                  <c:v>93.097222222222229</c:v>
                </c:pt>
                <c:pt idx="13407">
                  <c:v>93.104166666666671</c:v>
                </c:pt>
                <c:pt idx="13408">
                  <c:v>93.1111111111111</c:v>
                </c:pt>
                <c:pt idx="13409">
                  <c:v>93.118055555555557</c:v>
                </c:pt>
                <c:pt idx="13410">
                  <c:v>93.125</c:v>
                </c:pt>
                <c:pt idx="13411">
                  <c:v>93.131944444444443</c:v>
                </c:pt>
                <c:pt idx="13412">
                  <c:v>93.1388888888889</c:v>
                </c:pt>
                <c:pt idx="13413">
                  <c:v>93.145833333333329</c:v>
                </c:pt>
                <c:pt idx="13414">
                  <c:v>93.152777777777771</c:v>
                </c:pt>
                <c:pt idx="13415">
                  <c:v>93.159722222222229</c:v>
                </c:pt>
                <c:pt idx="13416">
                  <c:v>93.166666666666671</c:v>
                </c:pt>
                <c:pt idx="13417">
                  <c:v>93.1736111111111</c:v>
                </c:pt>
                <c:pt idx="13418">
                  <c:v>93.180555555555557</c:v>
                </c:pt>
                <c:pt idx="13419">
                  <c:v>93.1875</c:v>
                </c:pt>
                <c:pt idx="13420">
                  <c:v>93.194444444444443</c:v>
                </c:pt>
                <c:pt idx="13421">
                  <c:v>93.2013888888889</c:v>
                </c:pt>
                <c:pt idx="13422">
                  <c:v>93.208333333333329</c:v>
                </c:pt>
                <c:pt idx="13423">
                  <c:v>93.215277777777771</c:v>
                </c:pt>
                <c:pt idx="13424">
                  <c:v>93.222222222222229</c:v>
                </c:pt>
                <c:pt idx="13425">
                  <c:v>93.229166666666671</c:v>
                </c:pt>
                <c:pt idx="13426">
                  <c:v>93.2361111111111</c:v>
                </c:pt>
                <c:pt idx="13427">
                  <c:v>93.243055555555557</c:v>
                </c:pt>
                <c:pt idx="13428">
                  <c:v>93.25</c:v>
                </c:pt>
                <c:pt idx="13429">
                  <c:v>93.256944444444443</c:v>
                </c:pt>
                <c:pt idx="13430">
                  <c:v>93.2638888888889</c:v>
                </c:pt>
                <c:pt idx="13431">
                  <c:v>93.270833333333329</c:v>
                </c:pt>
                <c:pt idx="13432">
                  <c:v>93.277777777777771</c:v>
                </c:pt>
                <c:pt idx="13433">
                  <c:v>93.284722222222229</c:v>
                </c:pt>
                <c:pt idx="13434">
                  <c:v>93.291666666666671</c:v>
                </c:pt>
                <c:pt idx="13435">
                  <c:v>93.2986111111111</c:v>
                </c:pt>
                <c:pt idx="13436">
                  <c:v>93.305555555555557</c:v>
                </c:pt>
                <c:pt idx="13437">
                  <c:v>93.3125</c:v>
                </c:pt>
                <c:pt idx="13438">
                  <c:v>93.319444444444443</c:v>
                </c:pt>
                <c:pt idx="13439">
                  <c:v>93.3263888888889</c:v>
                </c:pt>
                <c:pt idx="13440">
                  <c:v>93.333333333333329</c:v>
                </c:pt>
                <c:pt idx="13441">
                  <c:v>93.340277777777771</c:v>
                </c:pt>
                <c:pt idx="13442">
                  <c:v>93.347222222222229</c:v>
                </c:pt>
                <c:pt idx="13443">
                  <c:v>93.354166666666671</c:v>
                </c:pt>
                <c:pt idx="13444">
                  <c:v>93.3611111111111</c:v>
                </c:pt>
                <c:pt idx="13445">
                  <c:v>93.368055555555557</c:v>
                </c:pt>
                <c:pt idx="13446">
                  <c:v>93.375</c:v>
                </c:pt>
                <c:pt idx="13447">
                  <c:v>93.381944444444443</c:v>
                </c:pt>
                <c:pt idx="13448">
                  <c:v>93.3888888888889</c:v>
                </c:pt>
                <c:pt idx="13449">
                  <c:v>93.395833333333329</c:v>
                </c:pt>
                <c:pt idx="13450">
                  <c:v>93.402777777777771</c:v>
                </c:pt>
                <c:pt idx="13451">
                  <c:v>93.409722222222229</c:v>
                </c:pt>
                <c:pt idx="13452">
                  <c:v>93.416666666666671</c:v>
                </c:pt>
                <c:pt idx="13453">
                  <c:v>93.4236111111111</c:v>
                </c:pt>
                <c:pt idx="13454">
                  <c:v>93.430555555555557</c:v>
                </c:pt>
                <c:pt idx="13455">
                  <c:v>93.4375</c:v>
                </c:pt>
                <c:pt idx="13456">
                  <c:v>93.444444444444443</c:v>
                </c:pt>
                <c:pt idx="13457">
                  <c:v>93.4513888888889</c:v>
                </c:pt>
                <c:pt idx="13458">
                  <c:v>93.458333333333329</c:v>
                </c:pt>
                <c:pt idx="13459">
                  <c:v>93.465277777777771</c:v>
                </c:pt>
                <c:pt idx="13460">
                  <c:v>93.472222222222229</c:v>
                </c:pt>
                <c:pt idx="13461">
                  <c:v>93.479166666666671</c:v>
                </c:pt>
                <c:pt idx="13462">
                  <c:v>93.4861111111111</c:v>
                </c:pt>
                <c:pt idx="13463">
                  <c:v>93.493055555555557</c:v>
                </c:pt>
                <c:pt idx="13464">
                  <c:v>93.5</c:v>
                </c:pt>
                <c:pt idx="13465">
                  <c:v>93.506944444444443</c:v>
                </c:pt>
                <c:pt idx="13466">
                  <c:v>93.5138888888889</c:v>
                </c:pt>
                <c:pt idx="13467">
                  <c:v>93.520833333333329</c:v>
                </c:pt>
                <c:pt idx="13468">
                  <c:v>93.527777777777771</c:v>
                </c:pt>
                <c:pt idx="13469">
                  <c:v>93.534722222222229</c:v>
                </c:pt>
                <c:pt idx="13470">
                  <c:v>93.541666666666671</c:v>
                </c:pt>
                <c:pt idx="13471">
                  <c:v>93.5486111111111</c:v>
                </c:pt>
                <c:pt idx="13472">
                  <c:v>93.555555555555557</c:v>
                </c:pt>
                <c:pt idx="13473">
                  <c:v>93.5625</c:v>
                </c:pt>
                <c:pt idx="13474">
                  <c:v>93.569444444444443</c:v>
                </c:pt>
                <c:pt idx="13475">
                  <c:v>93.5763888888889</c:v>
                </c:pt>
                <c:pt idx="13476">
                  <c:v>93.583333333333329</c:v>
                </c:pt>
                <c:pt idx="13477">
                  <c:v>93.590277777777771</c:v>
                </c:pt>
                <c:pt idx="13478">
                  <c:v>93.597222222222229</c:v>
                </c:pt>
                <c:pt idx="13479">
                  <c:v>93.604166666666671</c:v>
                </c:pt>
                <c:pt idx="13480">
                  <c:v>93.6111111111111</c:v>
                </c:pt>
                <c:pt idx="13481">
                  <c:v>93.618055555555557</c:v>
                </c:pt>
                <c:pt idx="13482">
                  <c:v>93.625</c:v>
                </c:pt>
                <c:pt idx="13483">
                  <c:v>93.631944444444443</c:v>
                </c:pt>
                <c:pt idx="13484">
                  <c:v>93.6388888888889</c:v>
                </c:pt>
                <c:pt idx="13485">
                  <c:v>93.645833333333329</c:v>
                </c:pt>
                <c:pt idx="13486">
                  <c:v>93.652777777777771</c:v>
                </c:pt>
                <c:pt idx="13487">
                  <c:v>93.659722222222229</c:v>
                </c:pt>
                <c:pt idx="13488">
                  <c:v>93.666666666666671</c:v>
                </c:pt>
                <c:pt idx="13489">
                  <c:v>93.6736111111111</c:v>
                </c:pt>
                <c:pt idx="13490">
                  <c:v>93.680555555555557</c:v>
                </c:pt>
                <c:pt idx="13491">
                  <c:v>93.6875</c:v>
                </c:pt>
                <c:pt idx="13492">
                  <c:v>93.694444444444443</c:v>
                </c:pt>
                <c:pt idx="13493">
                  <c:v>93.7013888888889</c:v>
                </c:pt>
                <c:pt idx="13494">
                  <c:v>93.708333333333329</c:v>
                </c:pt>
                <c:pt idx="13495">
                  <c:v>93.715277777777771</c:v>
                </c:pt>
                <c:pt idx="13496">
                  <c:v>93.722222222222229</c:v>
                </c:pt>
                <c:pt idx="13497">
                  <c:v>93.729166666666671</c:v>
                </c:pt>
                <c:pt idx="13498">
                  <c:v>93.7361111111111</c:v>
                </c:pt>
                <c:pt idx="13499">
                  <c:v>93.743055555555557</c:v>
                </c:pt>
                <c:pt idx="13500">
                  <c:v>93.75</c:v>
                </c:pt>
                <c:pt idx="13501">
                  <c:v>93.756944444444443</c:v>
                </c:pt>
                <c:pt idx="13502">
                  <c:v>93.7638888888889</c:v>
                </c:pt>
                <c:pt idx="13503">
                  <c:v>93.770833333333329</c:v>
                </c:pt>
                <c:pt idx="13504">
                  <c:v>93.777777777777771</c:v>
                </c:pt>
                <c:pt idx="13505">
                  <c:v>93.784722222222229</c:v>
                </c:pt>
                <c:pt idx="13506">
                  <c:v>93.791666666666671</c:v>
                </c:pt>
                <c:pt idx="13507">
                  <c:v>93.7986111111111</c:v>
                </c:pt>
                <c:pt idx="13508">
                  <c:v>93.805555555555557</c:v>
                </c:pt>
                <c:pt idx="13509">
                  <c:v>93.8125</c:v>
                </c:pt>
                <c:pt idx="13510">
                  <c:v>93.819444444444443</c:v>
                </c:pt>
                <c:pt idx="13511">
                  <c:v>93.8263888888889</c:v>
                </c:pt>
                <c:pt idx="13512">
                  <c:v>93.833333333333329</c:v>
                </c:pt>
                <c:pt idx="13513">
                  <c:v>93.840277777777771</c:v>
                </c:pt>
                <c:pt idx="13514">
                  <c:v>93.847222222222229</c:v>
                </c:pt>
                <c:pt idx="13515">
                  <c:v>93.854166666666671</c:v>
                </c:pt>
                <c:pt idx="13516">
                  <c:v>93.8611111111111</c:v>
                </c:pt>
                <c:pt idx="13517">
                  <c:v>93.868055555555557</c:v>
                </c:pt>
                <c:pt idx="13518">
                  <c:v>93.875</c:v>
                </c:pt>
                <c:pt idx="13519">
                  <c:v>93.881944444444443</c:v>
                </c:pt>
                <c:pt idx="13520">
                  <c:v>93.8888888888889</c:v>
                </c:pt>
                <c:pt idx="13521">
                  <c:v>93.895833333333329</c:v>
                </c:pt>
                <c:pt idx="13522">
                  <c:v>93.902777777777771</c:v>
                </c:pt>
                <c:pt idx="13523">
                  <c:v>93.909722222222229</c:v>
                </c:pt>
                <c:pt idx="13524">
                  <c:v>93.916666666666671</c:v>
                </c:pt>
                <c:pt idx="13525">
                  <c:v>93.9236111111111</c:v>
                </c:pt>
                <c:pt idx="13526">
                  <c:v>93.930555555555557</c:v>
                </c:pt>
                <c:pt idx="13527">
                  <c:v>93.9375</c:v>
                </c:pt>
                <c:pt idx="13528">
                  <c:v>93.944444444444443</c:v>
                </c:pt>
                <c:pt idx="13529">
                  <c:v>93.9513888888889</c:v>
                </c:pt>
                <c:pt idx="13530">
                  <c:v>93.958333333333329</c:v>
                </c:pt>
                <c:pt idx="13531">
                  <c:v>93.965277777777771</c:v>
                </c:pt>
                <c:pt idx="13532">
                  <c:v>93.972222222222229</c:v>
                </c:pt>
                <c:pt idx="13533">
                  <c:v>93.979166666666671</c:v>
                </c:pt>
                <c:pt idx="13534">
                  <c:v>93.9861111111111</c:v>
                </c:pt>
                <c:pt idx="13535">
                  <c:v>93.993055555555557</c:v>
                </c:pt>
                <c:pt idx="13536">
                  <c:v>94</c:v>
                </c:pt>
                <c:pt idx="13537">
                  <c:v>94.006944444444443</c:v>
                </c:pt>
                <c:pt idx="13538">
                  <c:v>94.0138888888889</c:v>
                </c:pt>
                <c:pt idx="13539">
                  <c:v>94.020833333333329</c:v>
                </c:pt>
                <c:pt idx="13540">
                  <c:v>94.027777777777771</c:v>
                </c:pt>
                <c:pt idx="13541">
                  <c:v>94.034722222222229</c:v>
                </c:pt>
                <c:pt idx="13542">
                  <c:v>94.041666666666671</c:v>
                </c:pt>
                <c:pt idx="13543">
                  <c:v>94.0486111111111</c:v>
                </c:pt>
                <c:pt idx="13544">
                  <c:v>94.055555555555557</c:v>
                </c:pt>
                <c:pt idx="13545">
                  <c:v>94.0625</c:v>
                </c:pt>
                <c:pt idx="13546">
                  <c:v>94.069444444444443</c:v>
                </c:pt>
                <c:pt idx="13547">
                  <c:v>94.0763888888889</c:v>
                </c:pt>
                <c:pt idx="13548">
                  <c:v>94.083333333333329</c:v>
                </c:pt>
                <c:pt idx="13549">
                  <c:v>94.090277777777771</c:v>
                </c:pt>
                <c:pt idx="13550">
                  <c:v>94.097222222222229</c:v>
                </c:pt>
                <c:pt idx="13551">
                  <c:v>94.104166666666671</c:v>
                </c:pt>
                <c:pt idx="13552">
                  <c:v>94.1111111111111</c:v>
                </c:pt>
                <c:pt idx="13553">
                  <c:v>94.118055555555557</c:v>
                </c:pt>
                <c:pt idx="13554">
                  <c:v>94.125</c:v>
                </c:pt>
                <c:pt idx="13555">
                  <c:v>94.131944444444443</c:v>
                </c:pt>
                <c:pt idx="13556">
                  <c:v>94.1388888888889</c:v>
                </c:pt>
                <c:pt idx="13557">
                  <c:v>94.145833333333329</c:v>
                </c:pt>
                <c:pt idx="13558">
                  <c:v>94.152777777777771</c:v>
                </c:pt>
                <c:pt idx="13559">
                  <c:v>94.159722222222229</c:v>
                </c:pt>
                <c:pt idx="13560">
                  <c:v>94.166666666666671</c:v>
                </c:pt>
                <c:pt idx="13561">
                  <c:v>94.1736111111111</c:v>
                </c:pt>
                <c:pt idx="13562">
                  <c:v>94.180555555555557</c:v>
                </c:pt>
                <c:pt idx="13563">
                  <c:v>94.1875</c:v>
                </c:pt>
                <c:pt idx="13564">
                  <c:v>94.194444444444443</c:v>
                </c:pt>
                <c:pt idx="13565">
                  <c:v>94.2013888888889</c:v>
                </c:pt>
                <c:pt idx="13566">
                  <c:v>94.208333333333329</c:v>
                </c:pt>
                <c:pt idx="13567">
                  <c:v>94.215277777777771</c:v>
                </c:pt>
                <c:pt idx="13568">
                  <c:v>94.222222222222229</c:v>
                </c:pt>
                <c:pt idx="13569">
                  <c:v>94.229166666666671</c:v>
                </c:pt>
                <c:pt idx="13570">
                  <c:v>94.2361111111111</c:v>
                </c:pt>
                <c:pt idx="13571">
                  <c:v>94.243055555555557</c:v>
                </c:pt>
                <c:pt idx="13572">
                  <c:v>94.25</c:v>
                </c:pt>
                <c:pt idx="13573">
                  <c:v>94.256944444444443</c:v>
                </c:pt>
                <c:pt idx="13574">
                  <c:v>94.2638888888889</c:v>
                </c:pt>
                <c:pt idx="13575">
                  <c:v>94.270833333333329</c:v>
                </c:pt>
                <c:pt idx="13576">
                  <c:v>94.277777777777771</c:v>
                </c:pt>
                <c:pt idx="13577">
                  <c:v>94.284722222222229</c:v>
                </c:pt>
                <c:pt idx="13578">
                  <c:v>94.291666666666671</c:v>
                </c:pt>
                <c:pt idx="13579">
                  <c:v>94.2986111111111</c:v>
                </c:pt>
                <c:pt idx="13580">
                  <c:v>94.305555555555557</c:v>
                </c:pt>
                <c:pt idx="13581">
                  <c:v>94.3125</c:v>
                </c:pt>
                <c:pt idx="13582">
                  <c:v>94.319444444444443</c:v>
                </c:pt>
                <c:pt idx="13583">
                  <c:v>94.3263888888889</c:v>
                </c:pt>
                <c:pt idx="13584">
                  <c:v>94.333333333333329</c:v>
                </c:pt>
                <c:pt idx="13585">
                  <c:v>94.340277777777771</c:v>
                </c:pt>
                <c:pt idx="13586">
                  <c:v>94.347222222222229</c:v>
                </c:pt>
                <c:pt idx="13587">
                  <c:v>94.354166666666671</c:v>
                </c:pt>
                <c:pt idx="13588">
                  <c:v>94.3611111111111</c:v>
                </c:pt>
                <c:pt idx="13589">
                  <c:v>94.368055555555557</c:v>
                </c:pt>
                <c:pt idx="13590">
                  <c:v>94.375</c:v>
                </c:pt>
                <c:pt idx="13591">
                  <c:v>94.381944444444443</c:v>
                </c:pt>
                <c:pt idx="13592">
                  <c:v>94.3888888888889</c:v>
                </c:pt>
                <c:pt idx="13593">
                  <c:v>94.395833333333329</c:v>
                </c:pt>
                <c:pt idx="13594">
                  <c:v>94.402777777777771</c:v>
                </c:pt>
                <c:pt idx="13595">
                  <c:v>94.409722222222229</c:v>
                </c:pt>
                <c:pt idx="13596">
                  <c:v>94.416666666666671</c:v>
                </c:pt>
                <c:pt idx="13597">
                  <c:v>94.4236111111111</c:v>
                </c:pt>
                <c:pt idx="13598">
                  <c:v>94.430555555555557</c:v>
                </c:pt>
                <c:pt idx="13599">
                  <c:v>94.4375</c:v>
                </c:pt>
                <c:pt idx="13600">
                  <c:v>94.444444444444443</c:v>
                </c:pt>
                <c:pt idx="13601">
                  <c:v>94.4513888888889</c:v>
                </c:pt>
                <c:pt idx="13602">
                  <c:v>94.458333333333329</c:v>
                </c:pt>
                <c:pt idx="13603">
                  <c:v>94.465277777777771</c:v>
                </c:pt>
                <c:pt idx="13604">
                  <c:v>94.472222222222229</c:v>
                </c:pt>
                <c:pt idx="13605">
                  <c:v>94.479166666666671</c:v>
                </c:pt>
                <c:pt idx="13606">
                  <c:v>94.4861111111111</c:v>
                </c:pt>
                <c:pt idx="13607">
                  <c:v>94.493055555555557</c:v>
                </c:pt>
                <c:pt idx="13608">
                  <c:v>94.5</c:v>
                </c:pt>
                <c:pt idx="13609">
                  <c:v>94.506944444444443</c:v>
                </c:pt>
                <c:pt idx="13610">
                  <c:v>94.5138888888889</c:v>
                </c:pt>
                <c:pt idx="13611">
                  <c:v>94.520833333333329</c:v>
                </c:pt>
                <c:pt idx="13612">
                  <c:v>94.527777777777771</c:v>
                </c:pt>
                <c:pt idx="13613">
                  <c:v>94.534722222222229</c:v>
                </c:pt>
                <c:pt idx="13614">
                  <c:v>94.541666666666671</c:v>
                </c:pt>
                <c:pt idx="13615">
                  <c:v>94.5486111111111</c:v>
                </c:pt>
                <c:pt idx="13616">
                  <c:v>94.555555555555557</c:v>
                </c:pt>
                <c:pt idx="13617">
                  <c:v>94.5625</c:v>
                </c:pt>
                <c:pt idx="13618">
                  <c:v>94.569444444444443</c:v>
                </c:pt>
                <c:pt idx="13619">
                  <c:v>94.5763888888889</c:v>
                </c:pt>
                <c:pt idx="13620">
                  <c:v>94.583333333333329</c:v>
                </c:pt>
                <c:pt idx="13621">
                  <c:v>94.590277777777771</c:v>
                </c:pt>
                <c:pt idx="13622">
                  <c:v>94.597222222222229</c:v>
                </c:pt>
                <c:pt idx="13623">
                  <c:v>94.604166666666671</c:v>
                </c:pt>
                <c:pt idx="13624">
                  <c:v>94.6111111111111</c:v>
                </c:pt>
                <c:pt idx="13625">
                  <c:v>94.618055555555557</c:v>
                </c:pt>
                <c:pt idx="13626">
                  <c:v>94.625</c:v>
                </c:pt>
                <c:pt idx="13627">
                  <c:v>94.631944444444443</c:v>
                </c:pt>
                <c:pt idx="13628">
                  <c:v>94.6388888888889</c:v>
                </c:pt>
                <c:pt idx="13629">
                  <c:v>94.645833333333329</c:v>
                </c:pt>
                <c:pt idx="13630">
                  <c:v>94.652777777777771</c:v>
                </c:pt>
                <c:pt idx="13631">
                  <c:v>94.659722222222229</c:v>
                </c:pt>
                <c:pt idx="13632">
                  <c:v>94.666666666666671</c:v>
                </c:pt>
                <c:pt idx="13633">
                  <c:v>94.6736111111111</c:v>
                </c:pt>
                <c:pt idx="13634">
                  <c:v>94.680555555555557</c:v>
                </c:pt>
                <c:pt idx="13635">
                  <c:v>94.6875</c:v>
                </c:pt>
                <c:pt idx="13636">
                  <c:v>94.694444444444443</c:v>
                </c:pt>
                <c:pt idx="13637">
                  <c:v>94.7013888888889</c:v>
                </c:pt>
                <c:pt idx="13638">
                  <c:v>94.708333333333329</c:v>
                </c:pt>
                <c:pt idx="13639">
                  <c:v>94.715277777777771</c:v>
                </c:pt>
                <c:pt idx="13640">
                  <c:v>94.722222222222229</c:v>
                </c:pt>
                <c:pt idx="13641">
                  <c:v>94.729166666666671</c:v>
                </c:pt>
                <c:pt idx="13642">
                  <c:v>94.7361111111111</c:v>
                </c:pt>
                <c:pt idx="13643">
                  <c:v>94.743055555555557</c:v>
                </c:pt>
                <c:pt idx="13644">
                  <c:v>94.75</c:v>
                </c:pt>
                <c:pt idx="13645">
                  <c:v>94.756944444444443</c:v>
                </c:pt>
                <c:pt idx="13646">
                  <c:v>94.7638888888889</c:v>
                </c:pt>
                <c:pt idx="13647">
                  <c:v>94.770833333333329</c:v>
                </c:pt>
                <c:pt idx="13648">
                  <c:v>94.777777777777771</c:v>
                </c:pt>
                <c:pt idx="13649">
                  <c:v>94.784722222222229</c:v>
                </c:pt>
                <c:pt idx="13650">
                  <c:v>94.791666666666671</c:v>
                </c:pt>
                <c:pt idx="13651">
                  <c:v>94.7986111111111</c:v>
                </c:pt>
                <c:pt idx="13652">
                  <c:v>94.805555555555557</c:v>
                </c:pt>
                <c:pt idx="13653">
                  <c:v>94.8125</c:v>
                </c:pt>
                <c:pt idx="13654">
                  <c:v>94.819444444444443</c:v>
                </c:pt>
                <c:pt idx="13655">
                  <c:v>94.8263888888889</c:v>
                </c:pt>
                <c:pt idx="13656">
                  <c:v>94.833333333333329</c:v>
                </c:pt>
                <c:pt idx="13657">
                  <c:v>94.840277777777771</c:v>
                </c:pt>
                <c:pt idx="13658">
                  <c:v>94.847222222222229</c:v>
                </c:pt>
                <c:pt idx="13659">
                  <c:v>94.854166666666671</c:v>
                </c:pt>
              </c:numCache>
            </c:numRef>
          </c:xVal>
          <c:yVal>
            <c:numRef>
              <c:f>'El_Seibo_Res Empty'!$L$4:$L$13663</c:f>
              <c:numCache>
                <c:formatCode>0</c:formatCode>
                <c:ptCount val="1366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2.8316846999999999E-3</c:v>
                </c:pt>
                <c:pt idx="27">
                  <c:v>8.4950540999999997E-3</c:v>
                </c:pt>
                <c:pt idx="28">
                  <c:v>1.6990108199999999E-2</c:v>
                </c:pt>
                <c:pt idx="29">
                  <c:v>3.1148531700000003E-2</c:v>
                </c:pt>
                <c:pt idx="30">
                  <c:v>5.0970324599999998E-2</c:v>
                </c:pt>
                <c:pt idx="31">
                  <c:v>8.4950540999999991E-2</c:v>
                </c:pt>
                <c:pt idx="32">
                  <c:v>0.13025749619999999</c:v>
                </c:pt>
                <c:pt idx="33">
                  <c:v>0.1897228749</c:v>
                </c:pt>
                <c:pt idx="34">
                  <c:v>0.27184173119999999</c:v>
                </c:pt>
                <c:pt idx="35">
                  <c:v>0.37944574980000001</c:v>
                </c:pt>
                <c:pt idx="36">
                  <c:v>0.51536661539999995</c:v>
                </c:pt>
                <c:pt idx="37">
                  <c:v>0.68526769739999993</c:v>
                </c:pt>
                <c:pt idx="38">
                  <c:v>0.89481236519999996</c:v>
                </c:pt>
                <c:pt idx="39">
                  <c:v>1.1468323034999999</c:v>
                </c:pt>
                <c:pt idx="40">
                  <c:v>1.4498225664</c:v>
                </c:pt>
                <c:pt idx="41">
                  <c:v>1.6905157659000001</c:v>
                </c:pt>
                <c:pt idx="42">
                  <c:v>1.8717435866999999</c:v>
                </c:pt>
                <c:pt idx="43">
                  <c:v>2.0897833085999999</c:v>
                </c:pt>
                <c:pt idx="44">
                  <c:v>2.3446349315999999</c:v>
                </c:pt>
                <c:pt idx="45">
                  <c:v>2.6419618250999997</c:v>
                </c:pt>
                <c:pt idx="46">
                  <c:v>2.9817639890999996</c:v>
                </c:pt>
                <c:pt idx="47">
                  <c:v>3.3725364776999998</c:v>
                </c:pt>
                <c:pt idx="48">
                  <c:v>3.7349921193000002</c:v>
                </c:pt>
                <c:pt idx="49">
                  <c:v>3.8086159214999999</c:v>
                </c:pt>
                <c:pt idx="50">
                  <c:v>3.8963981471999998</c:v>
                </c:pt>
                <c:pt idx="51">
                  <c:v>3.992675427</c:v>
                </c:pt>
                <c:pt idx="52">
                  <c:v>4.1002794456</c:v>
                </c:pt>
                <c:pt idx="53">
                  <c:v>4.2248735723999999</c:v>
                </c:pt>
                <c:pt idx="54">
                  <c:v>4.3607944380000001</c:v>
                </c:pt>
                <c:pt idx="55">
                  <c:v>4.5137054118000002</c:v>
                </c:pt>
                <c:pt idx="56">
                  <c:v>4.6836064938000002</c:v>
                </c:pt>
                <c:pt idx="57">
                  <c:v>4.8733293686999994</c:v>
                </c:pt>
                <c:pt idx="58">
                  <c:v>5.0347353966000004</c:v>
                </c:pt>
                <c:pt idx="59">
                  <c:v>5.0885374058999995</c:v>
                </c:pt>
                <c:pt idx="60">
                  <c:v>5.1480027846</c:v>
                </c:pt>
                <c:pt idx="61">
                  <c:v>5.2131315326999994</c:v>
                </c:pt>
                <c:pt idx="62">
                  <c:v>5.2839236501999993</c:v>
                </c:pt>
                <c:pt idx="63">
                  <c:v>5.3632108218000001</c:v>
                </c:pt>
                <c:pt idx="64">
                  <c:v>5.4481613627999996</c:v>
                </c:pt>
                <c:pt idx="65">
                  <c:v>5.5444386426000003</c:v>
                </c:pt>
                <c:pt idx="66">
                  <c:v>5.6463792917999998</c:v>
                </c:pt>
                <c:pt idx="67">
                  <c:v>5.7596466798000003</c:v>
                </c:pt>
                <c:pt idx="68">
                  <c:v>5.8842408066000003</c:v>
                </c:pt>
                <c:pt idx="69">
                  <c:v>6.0173299875000001</c:v>
                </c:pt>
                <c:pt idx="70">
                  <c:v>6.0824587356000004</c:v>
                </c:pt>
                <c:pt idx="71">
                  <c:v>6.1362607448999995</c:v>
                </c:pt>
                <c:pt idx="72">
                  <c:v>6.1957261236000001</c:v>
                </c:pt>
                <c:pt idx="73">
                  <c:v>6.2636865563999997</c:v>
                </c:pt>
                <c:pt idx="74">
                  <c:v>6.3429737279999996</c:v>
                </c:pt>
                <c:pt idx="75">
                  <c:v>6.4335876383999997</c:v>
                </c:pt>
                <c:pt idx="76">
                  <c:v>6.5411916569999997</c:v>
                </c:pt>
                <c:pt idx="77">
                  <c:v>6.6686174684999999</c:v>
                </c:pt>
                <c:pt idx="78">
                  <c:v>6.8130333882</c:v>
                </c:pt>
                <c:pt idx="79">
                  <c:v>6.9432908843999996</c:v>
                </c:pt>
                <c:pt idx="80">
                  <c:v>7.0339047947999997</c:v>
                </c:pt>
                <c:pt idx="81">
                  <c:v>7.1358454440000001</c:v>
                </c:pt>
                <c:pt idx="82">
                  <c:v>7.2519445167000001</c:v>
                </c:pt>
                <c:pt idx="83">
                  <c:v>7.3765386435</c:v>
                </c:pt>
                <c:pt idx="84">
                  <c:v>7.5124595091000002</c:v>
                </c:pt>
                <c:pt idx="85">
                  <c:v>7.6597071134999997</c:v>
                </c:pt>
                <c:pt idx="86">
                  <c:v>7.7644794473999994</c:v>
                </c:pt>
                <c:pt idx="87">
                  <c:v>7.8664200965999997</c:v>
                </c:pt>
                <c:pt idx="88">
                  <c:v>7.9768557998999992</c:v>
                </c:pt>
                <c:pt idx="89">
                  <c:v>8.0872915032000012</c:v>
                </c:pt>
                <c:pt idx="90">
                  <c:v>8.2062222606000006</c:v>
                </c:pt>
                <c:pt idx="91">
                  <c:v>8.325153018</c:v>
                </c:pt>
                <c:pt idx="92">
                  <c:v>8.4270936672000012</c:v>
                </c:pt>
                <c:pt idx="93">
                  <c:v>8.5063808387999984</c:v>
                </c:pt>
                <c:pt idx="94">
                  <c:v>8.5856680103999992</c:v>
                </c:pt>
                <c:pt idx="95">
                  <c:v>8.6649551819999999</c:v>
                </c:pt>
                <c:pt idx="96">
                  <c:v>8.7442423536000007</c:v>
                </c:pt>
                <c:pt idx="97">
                  <c:v>8.8206978404999994</c:v>
                </c:pt>
                <c:pt idx="98">
                  <c:v>8.8999850121000001</c:v>
                </c:pt>
                <c:pt idx="99">
                  <c:v>8.9764404989999989</c:v>
                </c:pt>
                <c:pt idx="100">
                  <c:v>9.0444009317999985</c:v>
                </c:pt>
                <c:pt idx="101">
                  <c:v>9.0982029411000003</c:v>
                </c:pt>
                <c:pt idx="102">
                  <c:v>9.1520049504000003</c:v>
                </c:pt>
                <c:pt idx="103">
                  <c:v>9.202975275</c:v>
                </c:pt>
                <c:pt idx="104">
                  <c:v>9.2539455995999997</c:v>
                </c:pt>
                <c:pt idx="105">
                  <c:v>9.3049159242000012</c:v>
                </c:pt>
                <c:pt idx="106">
                  <c:v>9.3558862487999992</c:v>
                </c:pt>
                <c:pt idx="107">
                  <c:v>9.4040248887000004</c:v>
                </c:pt>
                <c:pt idx="108">
                  <c:v>9.4521635285999999</c:v>
                </c:pt>
                <c:pt idx="109">
                  <c:v>9.5003021684999993</c:v>
                </c:pt>
                <c:pt idx="110">
                  <c:v>9.5456091237000003</c:v>
                </c:pt>
                <c:pt idx="111">
                  <c:v>9.5909160788999994</c:v>
                </c:pt>
                <c:pt idx="112">
                  <c:v>9.6362230341000004</c:v>
                </c:pt>
                <c:pt idx="113">
                  <c:v>9.6702032505000002</c:v>
                </c:pt>
                <c:pt idx="114">
                  <c:v>9.7013517821999997</c:v>
                </c:pt>
                <c:pt idx="115">
                  <c:v>9.7325003138999993</c:v>
                </c:pt>
                <c:pt idx="116">
                  <c:v>9.7636488456000006</c:v>
                </c:pt>
                <c:pt idx="117">
                  <c:v>9.7919656925999998</c:v>
                </c:pt>
                <c:pt idx="118">
                  <c:v>9.8202825396000009</c:v>
                </c:pt>
                <c:pt idx="119">
                  <c:v>9.8514310712999986</c:v>
                </c:pt>
                <c:pt idx="120">
                  <c:v>9.8797479182999997</c:v>
                </c:pt>
                <c:pt idx="121">
                  <c:v>9.9052330806000004</c:v>
                </c:pt>
                <c:pt idx="122">
                  <c:v>9.9335499275999997</c:v>
                </c:pt>
                <c:pt idx="123">
                  <c:v>9.9590350898999986</c:v>
                </c:pt>
                <c:pt idx="124">
                  <c:v>9.9845202522000012</c:v>
                </c:pt>
                <c:pt idx="125">
                  <c:v>10.0100054145</c:v>
                </c:pt>
                <c:pt idx="126">
                  <c:v>10.035490576799999</c:v>
                </c:pt>
                <c:pt idx="127">
                  <c:v>10.0609757391</c:v>
                </c:pt>
                <c:pt idx="128">
                  <c:v>10.086460901399999</c:v>
                </c:pt>
                <c:pt idx="129">
                  <c:v>10.109114378999999</c:v>
                </c:pt>
                <c:pt idx="130">
                  <c:v>10.1317678566</c:v>
                </c:pt>
                <c:pt idx="131">
                  <c:v>10.1544213342</c:v>
                </c:pt>
                <c:pt idx="132">
                  <c:v>10.177074811799999</c:v>
                </c:pt>
                <c:pt idx="133">
                  <c:v>10.199728289399999</c:v>
                </c:pt>
                <c:pt idx="134">
                  <c:v>10.216718397599999</c:v>
                </c:pt>
                <c:pt idx="135">
                  <c:v>10.233708505799999</c:v>
                </c:pt>
                <c:pt idx="136">
                  <c:v>10.250698613999999</c:v>
                </c:pt>
                <c:pt idx="137">
                  <c:v>10.264857037500001</c:v>
                </c:pt>
                <c:pt idx="138">
                  <c:v>10.2818471457</c:v>
                </c:pt>
                <c:pt idx="139">
                  <c:v>10.2960055692</c:v>
                </c:pt>
                <c:pt idx="140">
                  <c:v>10.3101639927</c:v>
                </c:pt>
                <c:pt idx="141">
                  <c:v>10.324322416200001</c:v>
                </c:pt>
                <c:pt idx="142">
                  <c:v>10.338480839700001</c:v>
                </c:pt>
                <c:pt idx="143">
                  <c:v>10.3526392632</c:v>
                </c:pt>
                <c:pt idx="144">
                  <c:v>10.3667976867</c:v>
                </c:pt>
                <c:pt idx="145">
                  <c:v>10.378124425499999</c:v>
                </c:pt>
                <c:pt idx="146">
                  <c:v>10.392282848999999</c:v>
                </c:pt>
                <c:pt idx="147">
                  <c:v>10.403609587799998</c:v>
                </c:pt>
                <c:pt idx="148">
                  <c:v>10.4177680113</c:v>
                </c:pt>
                <c:pt idx="149">
                  <c:v>10.429094750100001</c:v>
                </c:pt>
                <c:pt idx="150">
                  <c:v>10.4404214889</c:v>
                </c:pt>
                <c:pt idx="151">
                  <c:v>10.4545799124</c:v>
                </c:pt>
                <c:pt idx="152">
                  <c:v>10.465906651200001</c:v>
                </c:pt>
                <c:pt idx="153">
                  <c:v>10.47723339</c:v>
                </c:pt>
                <c:pt idx="154">
                  <c:v>10.485728444099999</c:v>
                </c:pt>
                <c:pt idx="155">
                  <c:v>10.497055182899999</c:v>
                </c:pt>
                <c:pt idx="156">
                  <c:v>10.5083819217</c:v>
                </c:pt>
                <c:pt idx="157">
                  <c:v>10.519708660499999</c:v>
                </c:pt>
                <c:pt idx="158">
                  <c:v>10.5282037146</c:v>
                </c:pt>
                <c:pt idx="159">
                  <c:v>10.539530453399999</c:v>
                </c:pt>
                <c:pt idx="160">
                  <c:v>10.5480255075</c:v>
                </c:pt>
                <c:pt idx="161">
                  <c:v>10.556520561599999</c:v>
                </c:pt>
                <c:pt idx="162">
                  <c:v>10.5650156157</c:v>
                </c:pt>
                <c:pt idx="163">
                  <c:v>10.573510669799999</c:v>
                </c:pt>
                <c:pt idx="164">
                  <c:v>10.5820057239</c:v>
                </c:pt>
                <c:pt idx="165">
                  <c:v>10.590500777999999</c:v>
                </c:pt>
                <c:pt idx="166">
                  <c:v>10.5989958321</c:v>
                </c:pt>
                <c:pt idx="167">
                  <c:v>10.607490886200001</c:v>
                </c:pt>
                <c:pt idx="168">
                  <c:v>10.6159859403</c:v>
                </c:pt>
                <c:pt idx="169">
                  <c:v>10.6216493097</c:v>
                </c:pt>
                <c:pt idx="170">
                  <c:v>10.630144363799999</c:v>
                </c:pt>
                <c:pt idx="171">
                  <c:v>10.6358077332</c:v>
                </c:pt>
                <c:pt idx="172">
                  <c:v>10.644302787299999</c:v>
                </c:pt>
                <c:pt idx="173">
                  <c:v>10.6499661567</c:v>
                </c:pt>
                <c:pt idx="174">
                  <c:v>10.6556295261</c:v>
                </c:pt>
                <c:pt idx="175">
                  <c:v>10.661292895499999</c:v>
                </c:pt>
                <c:pt idx="176">
                  <c:v>10.6697879496</c:v>
                </c:pt>
                <c:pt idx="177">
                  <c:v>10.675451319</c:v>
                </c:pt>
                <c:pt idx="178">
                  <c:v>10.681114688399999</c:v>
                </c:pt>
                <c:pt idx="179">
                  <c:v>10.6867780578</c:v>
                </c:pt>
                <c:pt idx="180">
                  <c:v>10.6896097425</c:v>
                </c:pt>
                <c:pt idx="181">
                  <c:v>10.695273111899999</c:v>
                </c:pt>
                <c:pt idx="182">
                  <c:v>10.700936481299999</c:v>
                </c:pt>
                <c:pt idx="183">
                  <c:v>10.7065998507</c:v>
                </c:pt>
                <c:pt idx="184">
                  <c:v>10.712263220100001</c:v>
                </c:pt>
                <c:pt idx="185">
                  <c:v>10.715094904799999</c:v>
                </c:pt>
                <c:pt idx="186">
                  <c:v>10.7207582742</c:v>
                </c:pt>
                <c:pt idx="187">
                  <c:v>10.7235899589</c:v>
                </c:pt>
                <c:pt idx="188">
                  <c:v>10.729253328299999</c:v>
                </c:pt>
                <c:pt idx="189">
                  <c:v>10.732085012999999</c:v>
                </c:pt>
                <c:pt idx="190">
                  <c:v>10.7377483824</c:v>
                </c:pt>
                <c:pt idx="191">
                  <c:v>10.7405800671</c:v>
                </c:pt>
                <c:pt idx="192">
                  <c:v>10.743411751799998</c:v>
                </c:pt>
                <c:pt idx="193">
                  <c:v>10.749075121200001</c:v>
                </c:pt>
                <c:pt idx="194">
                  <c:v>10.751906805899999</c:v>
                </c:pt>
                <c:pt idx="195">
                  <c:v>10.754738490599999</c:v>
                </c:pt>
                <c:pt idx="196">
                  <c:v>10.7575701753</c:v>
                </c:pt>
                <c:pt idx="197">
                  <c:v>10.76040186</c:v>
                </c:pt>
                <c:pt idx="198">
                  <c:v>10.76040186</c:v>
                </c:pt>
                <c:pt idx="199">
                  <c:v>10.7632335447</c:v>
                </c:pt>
                <c:pt idx="200">
                  <c:v>10.766065229399999</c:v>
                </c:pt>
                <c:pt idx="201">
                  <c:v>10.768896914100001</c:v>
                </c:pt>
                <c:pt idx="202">
                  <c:v>10.771728598799999</c:v>
                </c:pt>
                <c:pt idx="203">
                  <c:v>10.771728598799999</c:v>
                </c:pt>
                <c:pt idx="204">
                  <c:v>10.7745602835</c:v>
                </c:pt>
                <c:pt idx="205">
                  <c:v>10.7773919682</c:v>
                </c:pt>
                <c:pt idx="206">
                  <c:v>10.7773919682</c:v>
                </c:pt>
                <c:pt idx="207">
                  <c:v>10.7802236529</c:v>
                </c:pt>
                <c:pt idx="208">
                  <c:v>10.7830553376</c:v>
                </c:pt>
                <c:pt idx="209">
                  <c:v>10.7830553376</c:v>
                </c:pt>
                <c:pt idx="210">
                  <c:v>10.785887022299999</c:v>
                </c:pt>
                <c:pt idx="211">
                  <c:v>10.788718706999999</c:v>
                </c:pt>
                <c:pt idx="212">
                  <c:v>10.788718706999999</c:v>
                </c:pt>
                <c:pt idx="213">
                  <c:v>10.7915503917</c:v>
                </c:pt>
                <c:pt idx="214">
                  <c:v>10.7915503917</c:v>
                </c:pt>
                <c:pt idx="215">
                  <c:v>10.7943820764</c:v>
                </c:pt>
                <c:pt idx="216">
                  <c:v>10.7943820764</c:v>
                </c:pt>
                <c:pt idx="217">
                  <c:v>10.7972137611</c:v>
                </c:pt>
                <c:pt idx="218">
                  <c:v>10.7972137611</c:v>
                </c:pt>
                <c:pt idx="219">
                  <c:v>10.800045445799999</c:v>
                </c:pt>
                <c:pt idx="220">
                  <c:v>10.800045445799999</c:v>
                </c:pt>
                <c:pt idx="221">
                  <c:v>10.802877130499999</c:v>
                </c:pt>
                <c:pt idx="222">
                  <c:v>10.802877130499999</c:v>
                </c:pt>
                <c:pt idx="223">
                  <c:v>10.802877130499999</c:v>
                </c:pt>
                <c:pt idx="224">
                  <c:v>10.805708815200001</c:v>
                </c:pt>
                <c:pt idx="225">
                  <c:v>10.805708815200001</c:v>
                </c:pt>
                <c:pt idx="226">
                  <c:v>10.808540499899999</c:v>
                </c:pt>
                <c:pt idx="227">
                  <c:v>10.808540499899999</c:v>
                </c:pt>
                <c:pt idx="228">
                  <c:v>10.808540499899999</c:v>
                </c:pt>
                <c:pt idx="229">
                  <c:v>10.8113721846</c:v>
                </c:pt>
                <c:pt idx="230">
                  <c:v>10.8113721846</c:v>
                </c:pt>
                <c:pt idx="231">
                  <c:v>10.8113721846</c:v>
                </c:pt>
                <c:pt idx="232">
                  <c:v>10.8113721846</c:v>
                </c:pt>
                <c:pt idx="233">
                  <c:v>10.814203869299998</c:v>
                </c:pt>
                <c:pt idx="234">
                  <c:v>10.814203869299998</c:v>
                </c:pt>
                <c:pt idx="235">
                  <c:v>10.814203869299998</c:v>
                </c:pt>
                <c:pt idx="236">
                  <c:v>10.817035554</c:v>
                </c:pt>
                <c:pt idx="237">
                  <c:v>10.817035554</c:v>
                </c:pt>
                <c:pt idx="238">
                  <c:v>10.817035554</c:v>
                </c:pt>
                <c:pt idx="239">
                  <c:v>10.817035554</c:v>
                </c:pt>
                <c:pt idx="240">
                  <c:v>10.819867238700001</c:v>
                </c:pt>
                <c:pt idx="241">
                  <c:v>10.819867238700001</c:v>
                </c:pt>
                <c:pt idx="242">
                  <c:v>10.819867238700001</c:v>
                </c:pt>
                <c:pt idx="243">
                  <c:v>10.819867238700001</c:v>
                </c:pt>
                <c:pt idx="244">
                  <c:v>10.819867238700001</c:v>
                </c:pt>
                <c:pt idx="245">
                  <c:v>10.822698923399999</c:v>
                </c:pt>
                <c:pt idx="246">
                  <c:v>10.822698923399999</c:v>
                </c:pt>
                <c:pt idx="247">
                  <c:v>10.822698923399999</c:v>
                </c:pt>
                <c:pt idx="248">
                  <c:v>10.822698923399999</c:v>
                </c:pt>
                <c:pt idx="249">
                  <c:v>10.822698923399999</c:v>
                </c:pt>
                <c:pt idx="250">
                  <c:v>10.822698923399999</c:v>
                </c:pt>
                <c:pt idx="251">
                  <c:v>10.825530608099999</c:v>
                </c:pt>
                <c:pt idx="252">
                  <c:v>10.825530608099999</c:v>
                </c:pt>
                <c:pt idx="253">
                  <c:v>10.825530608099999</c:v>
                </c:pt>
                <c:pt idx="254">
                  <c:v>10.825530608099999</c:v>
                </c:pt>
                <c:pt idx="255">
                  <c:v>10.825530608099999</c:v>
                </c:pt>
                <c:pt idx="256">
                  <c:v>10.825530608099999</c:v>
                </c:pt>
                <c:pt idx="257">
                  <c:v>10.825530608099999</c:v>
                </c:pt>
                <c:pt idx="258">
                  <c:v>10.8283622928</c:v>
                </c:pt>
                <c:pt idx="259">
                  <c:v>10.8283622928</c:v>
                </c:pt>
                <c:pt idx="260">
                  <c:v>10.8283622928</c:v>
                </c:pt>
                <c:pt idx="261">
                  <c:v>10.8283622928</c:v>
                </c:pt>
                <c:pt idx="262">
                  <c:v>10.8283622928</c:v>
                </c:pt>
                <c:pt idx="263">
                  <c:v>10.8283622928</c:v>
                </c:pt>
                <c:pt idx="264">
                  <c:v>10.8283622928</c:v>
                </c:pt>
                <c:pt idx="265">
                  <c:v>10.8283622928</c:v>
                </c:pt>
                <c:pt idx="266">
                  <c:v>10.8283622928</c:v>
                </c:pt>
                <c:pt idx="267">
                  <c:v>10.8283622928</c:v>
                </c:pt>
                <c:pt idx="268">
                  <c:v>10.8283622928</c:v>
                </c:pt>
                <c:pt idx="269">
                  <c:v>10.8283622928</c:v>
                </c:pt>
                <c:pt idx="270">
                  <c:v>10.8283622928</c:v>
                </c:pt>
                <c:pt idx="271">
                  <c:v>10.8311939775</c:v>
                </c:pt>
                <c:pt idx="272">
                  <c:v>10.8311939775</c:v>
                </c:pt>
                <c:pt idx="273">
                  <c:v>10.8311939775</c:v>
                </c:pt>
                <c:pt idx="274">
                  <c:v>10.8311939775</c:v>
                </c:pt>
                <c:pt idx="275">
                  <c:v>10.8311939775</c:v>
                </c:pt>
                <c:pt idx="276">
                  <c:v>10.8311939775</c:v>
                </c:pt>
                <c:pt idx="277">
                  <c:v>10.8311939775</c:v>
                </c:pt>
                <c:pt idx="278">
                  <c:v>10.8311939775</c:v>
                </c:pt>
                <c:pt idx="279">
                  <c:v>10.8311939775</c:v>
                </c:pt>
                <c:pt idx="280">
                  <c:v>10.8311939775</c:v>
                </c:pt>
                <c:pt idx="281">
                  <c:v>10.8311939775</c:v>
                </c:pt>
                <c:pt idx="282">
                  <c:v>10.8311939775</c:v>
                </c:pt>
                <c:pt idx="283">
                  <c:v>10.8311939775</c:v>
                </c:pt>
                <c:pt idx="284">
                  <c:v>10.8311939775</c:v>
                </c:pt>
                <c:pt idx="285">
                  <c:v>10.8311939775</c:v>
                </c:pt>
                <c:pt idx="286">
                  <c:v>10.8311939775</c:v>
                </c:pt>
                <c:pt idx="287">
                  <c:v>10.8283622928</c:v>
                </c:pt>
                <c:pt idx="288">
                  <c:v>10.8283622928</c:v>
                </c:pt>
                <c:pt idx="289">
                  <c:v>10.8283622928</c:v>
                </c:pt>
                <c:pt idx="290">
                  <c:v>10.8283622928</c:v>
                </c:pt>
                <c:pt idx="291">
                  <c:v>10.8283622928</c:v>
                </c:pt>
                <c:pt idx="292">
                  <c:v>10.8283622928</c:v>
                </c:pt>
                <c:pt idx="293">
                  <c:v>10.8283622928</c:v>
                </c:pt>
                <c:pt idx="294">
                  <c:v>10.8283622928</c:v>
                </c:pt>
                <c:pt idx="295">
                  <c:v>10.8283622928</c:v>
                </c:pt>
                <c:pt idx="296">
                  <c:v>10.8283622928</c:v>
                </c:pt>
                <c:pt idx="297">
                  <c:v>10.8283622928</c:v>
                </c:pt>
                <c:pt idx="298">
                  <c:v>10.8283622928</c:v>
                </c:pt>
                <c:pt idx="299">
                  <c:v>10.8283622928</c:v>
                </c:pt>
                <c:pt idx="300">
                  <c:v>10.8283622928</c:v>
                </c:pt>
                <c:pt idx="301">
                  <c:v>10.8283622928</c:v>
                </c:pt>
                <c:pt idx="302">
                  <c:v>10.8283622928</c:v>
                </c:pt>
                <c:pt idx="303">
                  <c:v>10.8283622928</c:v>
                </c:pt>
                <c:pt idx="304">
                  <c:v>10.8283622928</c:v>
                </c:pt>
                <c:pt idx="305">
                  <c:v>10.8283622928</c:v>
                </c:pt>
                <c:pt idx="306">
                  <c:v>10.8283622928</c:v>
                </c:pt>
                <c:pt idx="307">
                  <c:v>10.8283622928</c:v>
                </c:pt>
                <c:pt idx="308">
                  <c:v>10.8283622928</c:v>
                </c:pt>
                <c:pt idx="309">
                  <c:v>10.8283622928</c:v>
                </c:pt>
                <c:pt idx="310">
                  <c:v>10.8283622928</c:v>
                </c:pt>
                <c:pt idx="311">
                  <c:v>10.8283622928</c:v>
                </c:pt>
                <c:pt idx="312">
                  <c:v>10.8283622928</c:v>
                </c:pt>
                <c:pt idx="313">
                  <c:v>10.8283622928</c:v>
                </c:pt>
                <c:pt idx="314">
                  <c:v>10.8283622928</c:v>
                </c:pt>
                <c:pt idx="315">
                  <c:v>10.8283622928</c:v>
                </c:pt>
                <c:pt idx="316">
                  <c:v>10.825530608099999</c:v>
                </c:pt>
                <c:pt idx="317">
                  <c:v>10.825530608099999</c:v>
                </c:pt>
                <c:pt idx="318">
                  <c:v>10.825530608099999</c:v>
                </c:pt>
                <c:pt idx="319">
                  <c:v>10.825530608099999</c:v>
                </c:pt>
                <c:pt idx="320">
                  <c:v>10.825530608099999</c:v>
                </c:pt>
                <c:pt idx="321">
                  <c:v>10.825530608099999</c:v>
                </c:pt>
                <c:pt idx="322">
                  <c:v>10.825530608099999</c:v>
                </c:pt>
                <c:pt idx="323">
                  <c:v>10.825530608099999</c:v>
                </c:pt>
                <c:pt idx="324">
                  <c:v>10.825530608099999</c:v>
                </c:pt>
                <c:pt idx="325">
                  <c:v>10.825530608099999</c:v>
                </c:pt>
                <c:pt idx="326">
                  <c:v>10.825530608099999</c:v>
                </c:pt>
                <c:pt idx="327">
                  <c:v>10.825530608099999</c:v>
                </c:pt>
                <c:pt idx="328">
                  <c:v>10.825530608099999</c:v>
                </c:pt>
                <c:pt idx="329">
                  <c:v>10.825530608099999</c:v>
                </c:pt>
                <c:pt idx="330">
                  <c:v>10.825530608099999</c:v>
                </c:pt>
                <c:pt idx="331">
                  <c:v>10.825530608099999</c:v>
                </c:pt>
                <c:pt idx="332">
                  <c:v>10.825530608099999</c:v>
                </c:pt>
                <c:pt idx="333">
                  <c:v>10.825530608099999</c:v>
                </c:pt>
                <c:pt idx="334">
                  <c:v>10.825530608099999</c:v>
                </c:pt>
                <c:pt idx="335">
                  <c:v>10.825530608099999</c:v>
                </c:pt>
                <c:pt idx="336">
                  <c:v>10.825530608099999</c:v>
                </c:pt>
                <c:pt idx="337">
                  <c:v>10.822698923399999</c:v>
                </c:pt>
                <c:pt idx="338">
                  <c:v>10.822698923399999</c:v>
                </c:pt>
                <c:pt idx="339">
                  <c:v>10.822698923399999</c:v>
                </c:pt>
                <c:pt idx="340">
                  <c:v>10.822698923399999</c:v>
                </c:pt>
                <c:pt idx="341">
                  <c:v>10.822698923399999</c:v>
                </c:pt>
                <c:pt idx="342">
                  <c:v>10.822698923399999</c:v>
                </c:pt>
                <c:pt idx="343">
                  <c:v>10.822698923399999</c:v>
                </c:pt>
                <c:pt idx="344">
                  <c:v>10.822698923399999</c:v>
                </c:pt>
                <c:pt idx="345">
                  <c:v>10.822698923399999</c:v>
                </c:pt>
                <c:pt idx="346">
                  <c:v>10.822698923399999</c:v>
                </c:pt>
                <c:pt idx="347">
                  <c:v>10.822698923399999</c:v>
                </c:pt>
                <c:pt idx="348">
                  <c:v>10.822698923399999</c:v>
                </c:pt>
                <c:pt idx="349">
                  <c:v>10.822698923399999</c:v>
                </c:pt>
                <c:pt idx="350">
                  <c:v>10.822698923399999</c:v>
                </c:pt>
                <c:pt idx="351">
                  <c:v>10.822698923399999</c:v>
                </c:pt>
                <c:pt idx="352">
                  <c:v>10.822698923399999</c:v>
                </c:pt>
                <c:pt idx="353">
                  <c:v>10.822698923399999</c:v>
                </c:pt>
                <c:pt idx="354">
                  <c:v>10.822698923399999</c:v>
                </c:pt>
                <c:pt idx="355">
                  <c:v>10.822698923399999</c:v>
                </c:pt>
                <c:pt idx="356">
                  <c:v>10.822698923399999</c:v>
                </c:pt>
                <c:pt idx="357">
                  <c:v>10.819867238700001</c:v>
                </c:pt>
                <c:pt idx="358">
                  <c:v>10.819867238700001</c:v>
                </c:pt>
                <c:pt idx="359">
                  <c:v>10.819867238700001</c:v>
                </c:pt>
                <c:pt idx="360">
                  <c:v>10.819867238700001</c:v>
                </c:pt>
                <c:pt idx="361">
                  <c:v>10.819867238700001</c:v>
                </c:pt>
                <c:pt idx="362">
                  <c:v>10.819867238700001</c:v>
                </c:pt>
                <c:pt idx="363">
                  <c:v>10.819867238700001</c:v>
                </c:pt>
                <c:pt idx="364">
                  <c:v>10.819867238700001</c:v>
                </c:pt>
                <c:pt idx="365">
                  <c:v>10.819867238700001</c:v>
                </c:pt>
                <c:pt idx="366">
                  <c:v>10.819867238700001</c:v>
                </c:pt>
                <c:pt idx="367">
                  <c:v>10.819867238700001</c:v>
                </c:pt>
                <c:pt idx="368">
                  <c:v>10.819867238700001</c:v>
                </c:pt>
                <c:pt idx="369">
                  <c:v>10.819867238700001</c:v>
                </c:pt>
                <c:pt idx="370">
                  <c:v>10.819867238700001</c:v>
                </c:pt>
                <c:pt idx="371">
                  <c:v>10.819867238700001</c:v>
                </c:pt>
                <c:pt idx="372">
                  <c:v>10.819867238700001</c:v>
                </c:pt>
                <c:pt idx="373">
                  <c:v>10.819867238700001</c:v>
                </c:pt>
                <c:pt idx="374">
                  <c:v>10.819867238700001</c:v>
                </c:pt>
                <c:pt idx="375">
                  <c:v>10.819867238700001</c:v>
                </c:pt>
                <c:pt idx="376">
                  <c:v>10.817035554</c:v>
                </c:pt>
                <c:pt idx="377">
                  <c:v>10.817035554</c:v>
                </c:pt>
                <c:pt idx="378">
                  <c:v>10.817035554</c:v>
                </c:pt>
                <c:pt idx="379">
                  <c:v>10.817035554</c:v>
                </c:pt>
                <c:pt idx="380">
                  <c:v>10.817035554</c:v>
                </c:pt>
                <c:pt idx="381">
                  <c:v>10.817035554</c:v>
                </c:pt>
                <c:pt idx="382">
                  <c:v>10.817035554</c:v>
                </c:pt>
                <c:pt idx="383">
                  <c:v>10.817035554</c:v>
                </c:pt>
                <c:pt idx="384">
                  <c:v>10.817035554</c:v>
                </c:pt>
                <c:pt idx="385">
                  <c:v>10.817035554</c:v>
                </c:pt>
                <c:pt idx="386">
                  <c:v>10.817035554</c:v>
                </c:pt>
                <c:pt idx="387">
                  <c:v>10.817035554</c:v>
                </c:pt>
                <c:pt idx="388">
                  <c:v>10.817035554</c:v>
                </c:pt>
                <c:pt idx="389">
                  <c:v>10.817035554</c:v>
                </c:pt>
                <c:pt idx="390">
                  <c:v>10.817035554</c:v>
                </c:pt>
                <c:pt idx="391">
                  <c:v>10.817035554</c:v>
                </c:pt>
                <c:pt idx="392">
                  <c:v>10.817035554</c:v>
                </c:pt>
                <c:pt idx="393">
                  <c:v>10.817035554</c:v>
                </c:pt>
                <c:pt idx="394">
                  <c:v>10.817035554</c:v>
                </c:pt>
                <c:pt idx="395">
                  <c:v>10.817035554</c:v>
                </c:pt>
                <c:pt idx="396">
                  <c:v>10.814203869299998</c:v>
                </c:pt>
                <c:pt idx="397">
                  <c:v>10.814203869299998</c:v>
                </c:pt>
                <c:pt idx="398">
                  <c:v>10.814203869299998</c:v>
                </c:pt>
                <c:pt idx="399">
                  <c:v>10.814203869299998</c:v>
                </c:pt>
                <c:pt idx="400">
                  <c:v>10.814203869299998</c:v>
                </c:pt>
                <c:pt idx="401">
                  <c:v>10.814203869299998</c:v>
                </c:pt>
                <c:pt idx="402">
                  <c:v>10.814203869299998</c:v>
                </c:pt>
                <c:pt idx="403">
                  <c:v>10.814203869299998</c:v>
                </c:pt>
                <c:pt idx="404">
                  <c:v>10.814203869299998</c:v>
                </c:pt>
                <c:pt idx="405">
                  <c:v>10.814203869299998</c:v>
                </c:pt>
                <c:pt idx="406">
                  <c:v>10.814203869299998</c:v>
                </c:pt>
                <c:pt idx="407">
                  <c:v>10.814203869299998</c:v>
                </c:pt>
                <c:pt idx="408">
                  <c:v>10.814203869299998</c:v>
                </c:pt>
                <c:pt idx="409">
                  <c:v>10.814203869299998</c:v>
                </c:pt>
                <c:pt idx="410">
                  <c:v>10.814203869299998</c:v>
                </c:pt>
                <c:pt idx="411">
                  <c:v>10.814203869299998</c:v>
                </c:pt>
                <c:pt idx="412">
                  <c:v>10.814203869299998</c:v>
                </c:pt>
                <c:pt idx="413">
                  <c:v>10.814203869299998</c:v>
                </c:pt>
                <c:pt idx="414">
                  <c:v>10.814203869299998</c:v>
                </c:pt>
                <c:pt idx="415">
                  <c:v>10.8113721846</c:v>
                </c:pt>
                <c:pt idx="416">
                  <c:v>10.8113721846</c:v>
                </c:pt>
                <c:pt idx="417">
                  <c:v>10.8113721846</c:v>
                </c:pt>
                <c:pt idx="418">
                  <c:v>10.8113721846</c:v>
                </c:pt>
                <c:pt idx="419">
                  <c:v>10.8113721846</c:v>
                </c:pt>
                <c:pt idx="420">
                  <c:v>10.8113721846</c:v>
                </c:pt>
                <c:pt idx="421">
                  <c:v>10.8113721846</c:v>
                </c:pt>
                <c:pt idx="422">
                  <c:v>10.8113721846</c:v>
                </c:pt>
                <c:pt idx="423">
                  <c:v>10.8113721846</c:v>
                </c:pt>
                <c:pt idx="424">
                  <c:v>10.8113721846</c:v>
                </c:pt>
                <c:pt idx="425">
                  <c:v>10.8113721846</c:v>
                </c:pt>
                <c:pt idx="426">
                  <c:v>10.8113721846</c:v>
                </c:pt>
                <c:pt idx="427">
                  <c:v>10.8113721846</c:v>
                </c:pt>
                <c:pt idx="428">
                  <c:v>10.8113721846</c:v>
                </c:pt>
                <c:pt idx="429">
                  <c:v>10.8113721846</c:v>
                </c:pt>
                <c:pt idx="430">
                  <c:v>10.8113721846</c:v>
                </c:pt>
                <c:pt idx="431">
                  <c:v>10.8113721846</c:v>
                </c:pt>
                <c:pt idx="432">
                  <c:v>10.8113721846</c:v>
                </c:pt>
                <c:pt idx="433">
                  <c:v>10.8113721846</c:v>
                </c:pt>
                <c:pt idx="434">
                  <c:v>10.8113721846</c:v>
                </c:pt>
                <c:pt idx="435">
                  <c:v>10.808540499899999</c:v>
                </c:pt>
                <c:pt idx="436">
                  <c:v>10.808540499899999</c:v>
                </c:pt>
                <c:pt idx="437">
                  <c:v>10.808540499899999</c:v>
                </c:pt>
                <c:pt idx="438">
                  <c:v>10.808540499899999</c:v>
                </c:pt>
                <c:pt idx="439">
                  <c:v>10.808540499899999</c:v>
                </c:pt>
                <c:pt idx="440">
                  <c:v>10.808540499899999</c:v>
                </c:pt>
                <c:pt idx="441">
                  <c:v>10.808540499899999</c:v>
                </c:pt>
                <c:pt idx="442">
                  <c:v>10.808540499899999</c:v>
                </c:pt>
                <c:pt idx="443">
                  <c:v>10.808540499899999</c:v>
                </c:pt>
                <c:pt idx="444">
                  <c:v>10.808540499899999</c:v>
                </c:pt>
                <c:pt idx="445">
                  <c:v>10.808540499899999</c:v>
                </c:pt>
                <c:pt idx="446">
                  <c:v>10.808540499899999</c:v>
                </c:pt>
                <c:pt idx="447">
                  <c:v>10.808540499899999</c:v>
                </c:pt>
                <c:pt idx="448">
                  <c:v>10.808540499899999</c:v>
                </c:pt>
                <c:pt idx="449">
                  <c:v>10.808540499899999</c:v>
                </c:pt>
                <c:pt idx="450">
                  <c:v>10.808540499899999</c:v>
                </c:pt>
                <c:pt idx="451">
                  <c:v>10.808540499899999</c:v>
                </c:pt>
                <c:pt idx="452">
                  <c:v>10.808540499899999</c:v>
                </c:pt>
                <c:pt idx="453">
                  <c:v>10.808540499899999</c:v>
                </c:pt>
                <c:pt idx="454">
                  <c:v>10.808540499899999</c:v>
                </c:pt>
                <c:pt idx="455">
                  <c:v>10.805708815200001</c:v>
                </c:pt>
                <c:pt idx="456">
                  <c:v>10.805708815200001</c:v>
                </c:pt>
                <c:pt idx="457">
                  <c:v>10.805708815200001</c:v>
                </c:pt>
                <c:pt idx="458">
                  <c:v>10.805708815200001</c:v>
                </c:pt>
                <c:pt idx="459">
                  <c:v>10.805708815200001</c:v>
                </c:pt>
                <c:pt idx="460">
                  <c:v>10.805708815200001</c:v>
                </c:pt>
                <c:pt idx="461">
                  <c:v>10.805708815200001</c:v>
                </c:pt>
                <c:pt idx="462">
                  <c:v>10.805708815200001</c:v>
                </c:pt>
                <c:pt idx="463">
                  <c:v>10.805708815200001</c:v>
                </c:pt>
                <c:pt idx="464">
                  <c:v>10.805708815200001</c:v>
                </c:pt>
                <c:pt idx="465">
                  <c:v>10.805708815200001</c:v>
                </c:pt>
                <c:pt idx="466">
                  <c:v>10.805708815200001</c:v>
                </c:pt>
                <c:pt idx="467">
                  <c:v>10.805708815200001</c:v>
                </c:pt>
                <c:pt idx="468">
                  <c:v>10.805708815200001</c:v>
                </c:pt>
                <c:pt idx="469">
                  <c:v>10.805708815200001</c:v>
                </c:pt>
                <c:pt idx="470">
                  <c:v>10.805708815200001</c:v>
                </c:pt>
                <c:pt idx="471">
                  <c:v>10.805708815200001</c:v>
                </c:pt>
                <c:pt idx="472">
                  <c:v>10.805708815200001</c:v>
                </c:pt>
                <c:pt idx="473">
                  <c:v>10.805708815200001</c:v>
                </c:pt>
                <c:pt idx="474">
                  <c:v>10.802877130499999</c:v>
                </c:pt>
                <c:pt idx="475">
                  <c:v>10.802877130499999</c:v>
                </c:pt>
                <c:pt idx="476">
                  <c:v>10.802877130499999</c:v>
                </c:pt>
                <c:pt idx="477">
                  <c:v>10.802877130499999</c:v>
                </c:pt>
                <c:pt idx="478">
                  <c:v>10.802877130499999</c:v>
                </c:pt>
                <c:pt idx="479">
                  <c:v>10.802877130499999</c:v>
                </c:pt>
                <c:pt idx="480">
                  <c:v>10.802877130499999</c:v>
                </c:pt>
                <c:pt idx="481">
                  <c:v>10.802877130499999</c:v>
                </c:pt>
                <c:pt idx="482">
                  <c:v>10.802877130499999</c:v>
                </c:pt>
                <c:pt idx="483">
                  <c:v>10.802877130499999</c:v>
                </c:pt>
                <c:pt idx="484">
                  <c:v>10.802877130499999</c:v>
                </c:pt>
                <c:pt idx="485">
                  <c:v>10.802877130499999</c:v>
                </c:pt>
                <c:pt idx="486">
                  <c:v>10.802877130499999</c:v>
                </c:pt>
                <c:pt idx="487">
                  <c:v>10.802877130499999</c:v>
                </c:pt>
                <c:pt idx="488">
                  <c:v>10.802877130499999</c:v>
                </c:pt>
                <c:pt idx="489">
                  <c:v>10.802877130499999</c:v>
                </c:pt>
                <c:pt idx="490">
                  <c:v>10.802877130499999</c:v>
                </c:pt>
                <c:pt idx="491">
                  <c:v>10.802877130499999</c:v>
                </c:pt>
                <c:pt idx="492">
                  <c:v>10.802877130499999</c:v>
                </c:pt>
                <c:pt idx="493">
                  <c:v>10.802877130499999</c:v>
                </c:pt>
                <c:pt idx="494">
                  <c:v>10.800045445799999</c:v>
                </c:pt>
                <c:pt idx="495">
                  <c:v>10.800045445799999</c:v>
                </c:pt>
                <c:pt idx="496">
                  <c:v>10.800045445799999</c:v>
                </c:pt>
                <c:pt idx="497">
                  <c:v>10.800045445799999</c:v>
                </c:pt>
                <c:pt idx="498">
                  <c:v>10.800045445799999</c:v>
                </c:pt>
                <c:pt idx="499">
                  <c:v>10.800045445799999</c:v>
                </c:pt>
                <c:pt idx="500">
                  <c:v>10.800045445799999</c:v>
                </c:pt>
                <c:pt idx="501">
                  <c:v>10.800045445799999</c:v>
                </c:pt>
                <c:pt idx="502">
                  <c:v>10.800045445799999</c:v>
                </c:pt>
                <c:pt idx="503">
                  <c:v>10.800045445799999</c:v>
                </c:pt>
                <c:pt idx="504">
                  <c:v>10.800045445799999</c:v>
                </c:pt>
                <c:pt idx="505">
                  <c:v>10.800045445799999</c:v>
                </c:pt>
                <c:pt idx="506">
                  <c:v>10.800045445799999</c:v>
                </c:pt>
                <c:pt idx="507">
                  <c:v>10.800045445799999</c:v>
                </c:pt>
                <c:pt idx="508">
                  <c:v>10.800045445799999</c:v>
                </c:pt>
                <c:pt idx="509">
                  <c:v>10.800045445799999</c:v>
                </c:pt>
                <c:pt idx="510">
                  <c:v>10.800045445799999</c:v>
                </c:pt>
                <c:pt idx="511">
                  <c:v>10.800045445799999</c:v>
                </c:pt>
                <c:pt idx="512">
                  <c:v>10.800045445799999</c:v>
                </c:pt>
                <c:pt idx="513">
                  <c:v>10.7972137611</c:v>
                </c:pt>
                <c:pt idx="514">
                  <c:v>10.7972137611</c:v>
                </c:pt>
                <c:pt idx="515">
                  <c:v>10.7972137611</c:v>
                </c:pt>
                <c:pt idx="516">
                  <c:v>10.7972137611</c:v>
                </c:pt>
                <c:pt idx="517">
                  <c:v>10.7972137611</c:v>
                </c:pt>
                <c:pt idx="518">
                  <c:v>10.7972137611</c:v>
                </c:pt>
                <c:pt idx="519">
                  <c:v>10.7972137611</c:v>
                </c:pt>
                <c:pt idx="520">
                  <c:v>10.7972137611</c:v>
                </c:pt>
                <c:pt idx="521">
                  <c:v>10.7972137611</c:v>
                </c:pt>
                <c:pt idx="522">
                  <c:v>10.7972137611</c:v>
                </c:pt>
                <c:pt idx="523">
                  <c:v>10.7972137611</c:v>
                </c:pt>
                <c:pt idx="524">
                  <c:v>10.7972137611</c:v>
                </c:pt>
                <c:pt idx="525">
                  <c:v>10.7972137611</c:v>
                </c:pt>
                <c:pt idx="526">
                  <c:v>10.7972137611</c:v>
                </c:pt>
                <c:pt idx="527">
                  <c:v>10.7972137611</c:v>
                </c:pt>
                <c:pt idx="528">
                  <c:v>10.7972137611</c:v>
                </c:pt>
                <c:pt idx="529">
                  <c:v>10.7972137611</c:v>
                </c:pt>
                <c:pt idx="530">
                  <c:v>10.7972137611</c:v>
                </c:pt>
                <c:pt idx="531">
                  <c:v>10.7972137611</c:v>
                </c:pt>
                <c:pt idx="532">
                  <c:v>10.7972137611</c:v>
                </c:pt>
                <c:pt idx="533">
                  <c:v>10.7943820764</c:v>
                </c:pt>
                <c:pt idx="534">
                  <c:v>10.7943820764</c:v>
                </c:pt>
                <c:pt idx="535">
                  <c:v>10.7943820764</c:v>
                </c:pt>
                <c:pt idx="536">
                  <c:v>10.7943820764</c:v>
                </c:pt>
                <c:pt idx="537">
                  <c:v>10.7943820764</c:v>
                </c:pt>
                <c:pt idx="538">
                  <c:v>10.7943820764</c:v>
                </c:pt>
                <c:pt idx="539">
                  <c:v>10.7943820764</c:v>
                </c:pt>
                <c:pt idx="540">
                  <c:v>10.7943820764</c:v>
                </c:pt>
                <c:pt idx="541">
                  <c:v>10.7943820764</c:v>
                </c:pt>
                <c:pt idx="542">
                  <c:v>10.7943820764</c:v>
                </c:pt>
                <c:pt idx="543">
                  <c:v>10.7943820764</c:v>
                </c:pt>
                <c:pt idx="544">
                  <c:v>10.7943820764</c:v>
                </c:pt>
                <c:pt idx="545">
                  <c:v>10.7943820764</c:v>
                </c:pt>
                <c:pt idx="546">
                  <c:v>10.7943820764</c:v>
                </c:pt>
                <c:pt idx="547">
                  <c:v>10.7943820764</c:v>
                </c:pt>
                <c:pt idx="548">
                  <c:v>10.7943820764</c:v>
                </c:pt>
                <c:pt idx="549">
                  <c:v>10.7943820764</c:v>
                </c:pt>
                <c:pt idx="550">
                  <c:v>10.7943820764</c:v>
                </c:pt>
                <c:pt idx="551">
                  <c:v>10.7943820764</c:v>
                </c:pt>
                <c:pt idx="552">
                  <c:v>10.7915503917</c:v>
                </c:pt>
                <c:pt idx="553">
                  <c:v>10.7915503917</c:v>
                </c:pt>
                <c:pt idx="554">
                  <c:v>10.7915503917</c:v>
                </c:pt>
                <c:pt idx="555">
                  <c:v>10.7915503917</c:v>
                </c:pt>
                <c:pt idx="556">
                  <c:v>10.7915503917</c:v>
                </c:pt>
                <c:pt idx="557">
                  <c:v>10.7915503917</c:v>
                </c:pt>
                <c:pt idx="558">
                  <c:v>10.7915503917</c:v>
                </c:pt>
                <c:pt idx="559">
                  <c:v>10.7915503917</c:v>
                </c:pt>
                <c:pt idx="560">
                  <c:v>10.7915503917</c:v>
                </c:pt>
                <c:pt idx="561">
                  <c:v>10.7915503917</c:v>
                </c:pt>
                <c:pt idx="562">
                  <c:v>10.7915503917</c:v>
                </c:pt>
                <c:pt idx="563">
                  <c:v>10.7915503917</c:v>
                </c:pt>
                <c:pt idx="564">
                  <c:v>10.7915503917</c:v>
                </c:pt>
                <c:pt idx="565">
                  <c:v>10.7915503917</c:v>
                </c:pt>
                <c:pt idx="566">
                  <c:v>10.7915503917</c:v>
                </c:pt>
                <c:pt idx="567">
                  <c:v>10.7915503917</c:v>
                </c:pt>
                <c:pt idx="568">
                  <c:v>10.7915503917</c:v>
                </c:pt>
                <c:pt idx="569">
                  <c:v>10.7915503917</c:v>
                </c:pt>
                <c:pt idx="570">
                  <c:v>10.7915503917</c:v>
                </c:pt>
                <c:pt idx="571">
                  <c:v>10.7915503917</c:v>
                </c:pt>
                <c:pt idx="572">
                  <c:v>10.788718706999999</c:v>
                </c:pt>
                <c:pt idx="573">
                  <c:v>10.788718706999999</c:v>
                </c:pt>
                <c:pt idx="574">
                  <c:v>10.788718706999999</c:v>
                </c:pt>
                <c:pt idx="575">
                  <c:v>10.788718706999999</c:v>
                </c:pt>
                <c:pt idx="576">
                  <c:v>10.788718706999999</c:v>
                </c:pt>
                <c:pt idx="577">
                  <c:v>10.788718706999999</c:v>
                </c:pt>
                <c:pt idx="578">
                  <c:v>10.788718706999999</c:v>
                </c:pt>
                <c:pt idx="579">
                  <c:v>10.788718706999999</c:v>
                </c:pt>
                <c:pt idx="580">
                  <c:v>10.788718706999999</c:v>
                </c:pt>
                <c:pt idx="581">
                  <c:v>10.788718706999999</c:v>
                </c:pt>
                <c:pt idx="582">
                  <c:v>10.788718706999999</c:v>
                </c:pt>
                <c:pt idx="583">
                  <c:v>10.788718706999999</c:v>
                </c:pt>
                <c:pt idx="584">
                  <c:v>10.788718706999999</c:v>
                </c:pt>
                <c:pt idx="585">
                  <c:v>10.788718706999999</c:v>
                </c:pt>
                <c:pt idx="586">
                  <c:v>10.788718706999999</c:v>
                </c:pt>
                <c:pt idx="587">
                  <c:v>10.788718706999999</c:v>
                </c:pt>
                <c:pt idx="588">
                  <c:v>10.788718706999999</c:v>
                </c:pt>
                <c:pt idx="589">
                  <c:v>10.788718706999999</c:v>
                </c:pt>
                <c:pt idx="590">
                  <c:v>10.788718706999999</c:v>
                </c:pt>
                <c:pt idx="591">
                  <c:v>10.785887022299999</c:v>
                </c:pt>
                <c:pt idx="592">
                  <c:v>10.785887022299999</c:v>
                </c:pt>
                <c:pt idx="593">
                  <c:v>10.785887022299999</c:v>
                </c:pt>
                <c:pt idx="594">
                  <c:v>10.785887022299999</c:v>
                </c:pt>
                <c:pt idx="595">
                  <c:v>10.785887022299999</c:v>
                </c:pt>
                <c:pt idx="596">
                  <c:v>10.785887022299999</c:v>
                </c:pt>
                <c:pt idx="597">
                  <c:v>10.785887022299999</c:v>
                </c:pt>
                <c:pt idx="598">
                  <c:v>10.785887022299999</c:v>
                </c:pt>
                <c:pt idx="599">
                  <c:v>10.785887022299999</c:v>
                </c:pt>
                <c:pt idx="600">
                  <c:v>10.785887022299999</c:v>
                </c:pt>
                <c:pt idx="601">
                  <c:v>10.785887022299999</c:v>
                </c:pt>
                <c:pt idx="602">
                  <c:v>10.785887022299999</c:v>
                </c:pt>
                <c:pt idx="603">
                  <c:v>10.785887022299999</c:v>
                </c:pt>
                <c:pt idx="604">
                  <c:v>10.785887022299999</c:v>
                </c:pt>
                <c:pt idx="605">
                  <c:v>10.785887022299999</c:v>
                </c:pt>
                <c:pt idx="606">
                  <c:v>10.785887022299999</c:v>
                </c:pt>
                <c:pt idx="607">
                  <c:v>10.785887022299999</c:v>
                </c:pt>
                <c:pt idx="608">
                  <c:v>10.785887022299999</c:v>
                </c:pt>
                <c:pt idx="609">
                  <c:v>10.785887022299999</c:v>
                </c:pt>
                <c:pt idx="610">
                  <c:v>10.785887022299999</c:v>
                </c:pt>
                <c:pt idx="611">
                  <c:v>10.7830553376</c:v>
                </c:pt>
                <c:pt idx="612">
                  <c:v>10.7830553376</c:v>
                </c:pt>
                <c:pt idx="613">
                  <c:v>10.7830553376</c:v>
                </c:pt>
                <c:pt idx="614">
                  <c:v>10.7830553376</c:v>
                </c:pt>
                <c:pt idx="615">
                  <c:v>10.7830553376</c:v>
                </c:pt>
                <c:pt idx="616">
                  <c:v>10.7830553376</c:v>
                </c:pt>
                <c:pt idx="617">
                  <c:v>10.7830553376</c:v>
                </c:pt>
                <c:pt idx="618">
                  <c:v>10.7830553376</c:v>
                </c:pt>
                <c:pt idx="619">
                  <c:v>10.7830553376</c:v>
                </c:pt>
                <c:pt idx="620">
                  <c:v>10.7830553376</c:v>
                </c:pt>
                <c:pt idx="621">
                  <c:v>10.7830553376</c:v>
                </c:pt>
                <c:pt idx="622">
                  <c:v>10.7830553376</c:v>
                </c:pt>
                <c:pt idx="623">
                  <c:v>10.7830553376</c:v>
                </c:pt>
                <c:pt idx="624">
                  <c:v>10.7830553376</c:v>
                </c:pt>
                <c:pt idx="625">
                  <c:v>10.7830553376</c:v>
                </c:pt>
                <c:pt idx="626">
                  <c:v>10.7830553376</c:v>
                </c:pt>
                <c:pt idx="627">
                  <c:v>10.7830553376</c:v>
                </c:pt>
                <c:pt idx="628">
                  <c:v>10.7830553376</c:v>
                </c:pt>
                <c:pt idx="629">
                  <c:v>10.7830553376</c:v>
                </c:pt>
                <c:pt idx="630">
                  <c:v>10.7830553376</c:v>
                </c:pt>
                <c:pt idx="631">
                  <c:v>10.7802236529</c:v>
                </c:pt>
                <c:pt idx="632">
                  <c:v>10.7802236529</c:v>
                </c:pt>
                <c:pt idx="633">
                  <c:v>10.7802236529</c:v>
                </c:pt>
                <c:pt idx="634">
                  <c:v>10.7802236529</c:v>
                </c:pt>
                <c:pt idx="635">
                  <c:v>10.7802236529</c:v>
                </c:pt>
                <c:pt idx="636">
                  <c:v>10.7802236529</c:v>
                </c:pt>
                <c:pt idx="637">
                  <c:v>10.7802236529</c:v>
                </c:pt>
                <c:pt idx="638">
                  <c:v>10.7802236529</c:v>
                </c:pt>
                <c:pt idx="639">
                  <c:v>10.7802236529</c:v>
                </c:pt>
                <c:pt idx="640">
                  <c:v>10.7802236529</c:v>
                </c:pt>
                <c:pt idx="641">
                  <c:v>10.7802236529</c:v>
                </c:pt>
                <c:pt idx="642">
                  <c:v>10.7802236529</c:v>
                </c:pt>
                <c:pt idx="643">
                  <c:v>10.7802236529</c:v>
                </c:pt>
                <c:pt idx="644">
                  <c:v>10.7802236529</c:v>
                </c:pt>
                <c:pt idx="645">
                  <c:v>10.7802236529</c:v>
                </c:pt>
                <c:pt idx="646">
                  <c:v>10.7802236529</c:v>
                </c:pt>
                <c:pt idx="647">
                  <c:v>10.7802236529</c:v>
                </c:pt>
                <c:pt idx="648">
                  <c:v>10.7802236529</c:v>
                </c:pt>
                <c:pt idx="649">
                  <c:v>10.7802236529</c:v>
                </c:pt>
                <c:pt idx="650">
                  <c:v>10.7773919682</c:v>
                </c:pt>
                <c:pt idx="651">
                  <c:v>10.7773919682</c:v>
                </c:pt>
                <c:pt idx="652">
                  <c:v>10.7773919682</c:v>
                </c:pt>
                <c:pt idx="653">
                  <c:v>10.7773919682</c:v>
                </c:pt>
                <c:pt idx="654">
                  <c:v>10.7773919682</c:v>
                </c:pt>
                <c:pt idx="655">
                  <c:v>10.7773919682</c:v>
                </c:pt>
                <c:pt idx="656">
                  <c:v>10.7773919682</c:v>
                </c:pt>
                <c:pt idx="657">
                  <c:v>10.7773919682</c:v>
                </c:pt>
                <c:pt idx="658">
                  <c:v>10.7773919682</c:v>
                </c:pt>
                <c:pt idx="659">
                  <c:v>10.7773919682</c:v>
                </c:pt>
                <c:pt idx="660">
                  <c:v>10.7773919682</c:v>
                </c:pt>
                <c:pt idx="661">
                  <c:v>10.7773919682</c:v>
                </c:pt>
                <c:pt idx="662">
                  <c:v>10.7773919682</c:v>
                </c:pt>
                <c:pt idx="663">
                  <c:v>10.7773919682</c:v>
                </c:pt>
                <c:pt idx="664">
                  <c:v>10.7773919682</c:v>
                </c:pt>
                <c:pt idx="665">
                  <c:v>10.7773919682</c:v>
                </c:pt>
                <c:pt idx="666">
                  <c:v>10.7773919682</c:v>
                </c:pt>
                <c:pt idx="667">
                  <c:v>10.7773919682</c:v>
                </c:pt>
                <c:pt idx="668">
                  <c:v>10.7773919682</c:v>
                </c:pt>
                <c:pt idx="669">
                  <c:v>10.7773919682</c:v>
                </c:pt>
                <c:pt idx="670">
                  <c:v>10.7745602835</c:v>
                </c:pt>
                <c:pt idx="671">
                  <c:v>10.7745602835</c:v>
                </c:pt>
                <c:pt idx="672">
                  <c:v>10.7745602835</c:v>
                </c:pt>
                <c:pt idx="673">
                  <c:v>10.7745602835</c:v>
                </c:pt>
                <c:pt idx="674">
                  <c:v>10.7745602835</c:v>
                </c:pt>
                <c:pt idx="675">
                  <c:v>10.7745602835</c:v>
                </c:pt>
                <c:pt idx="676">
                  <c:v>10.7745602835</c:v>
                </c:pt>
                <c:pt idx="677">
                  <c:v>10.7745602835</c:v>
                </c:pt>
                <c:pt idx="678">
                  <c:v>10.7745602835</c:v>
                </c:pt>
                <c:pt idx="679">
                  <c:v>10.7745602835</c:v>
                </c:pt>
                <c:pt idx="680">
                  <c:v>10.7745602835</c:v>
                </c:pt>
                <c:pt idx="681">
                  <c:v>10.7745602835</c:v>
                </c:pt>
                <c:pt idx="682">
                  <c:v>10.7745602835</c:v>
                </c:pt>
                <c:pt idx="683">
                  <c:v>10.7745602835</c:v>
                </c:pt>
                <c:pt idx="684">
                  <c:v>10.7745602835</c:v>
                </c:pt>
                <c:pt idx="685">
                  <c:v>10.7745602835</c:v>
                </c:pt>
                <c:pt idx="686">
                  <c:v>10.7745602835</c:v>
                </c:pt>
                <c:pt idx="687">
                  <c:v>10.7745602835</c:v>
                </c:pt>
                <c:pt idx="688">
                  <c:v>10.7745602835</c:v>
                </c:pt>
                <c:pt idx="689">
                  <c:v>10.771728598799999</c:v>
                </c:pt>
                <c:pt idx="690">
                  <c:v>10.771728598799999</c:v>
                </c:pt>
                <c:pt idx="691">
                  <c:v>10.771728598799999</c:v>
                </c:pt>
                <c:pt idx="692">
                  <c:v>10.771728598799999</c:v>
                </c:pt>
                <c:pt idx="693">
                  <c:v>10.771728598799999</c:v>
                </c:pt>
                <c:pt idx="694">
                  <c:v>10.771728598799999</c:v>
                </c:pt>
                <c:pt idx="695">
                  <c:v>10.771728598799999</c:v>
                </c:pt>
                <c:pt idx="696">
                  <c:v>10.771728598799999</c:v>
                </c:pt>
                <c:pt idx="697">
                  <c:v>10.771728598799999</c:v>
                </c:pt>
                <c:pt idx="698">
                  <c:v>10.771728598799999</c:v>
                </c:pt>
                <c:pt idx="699">
                  <c:v>10.771728598799999</c:v>
                </c:pt>
                <c:pt idx="700">
                  <c:v>10.771728598799999</c:v>
                </c:pt>
                <c:pt idx="701">
                  <c:v>10.771728598799999</c:v>
                </c:pt>
                <c:pt idx="702">
                  <c:v>10.771728598799999</c:v>
                </c:pt>
                <c:pt idx="703">
                  <c:v>10.771728598799999</c:v>
                </c:pt>
                <c:pt idx="704">
                  <c:v>10.771728598799999</c:v>
                </c:pt>
                <c:pt idx="705">
                  <c:v>10.771728598799999</c:v>
                </c:pt>
                <c:pt idx="706">
                  <c:v>10.771728598799999</c:v>
                </c:pt>
                <c:pt idx="707">
                  <c:v>10.771728598799999</c:v>
                </c:pt>
                <c:pt idx="708">
                  <c:v>10.771728598799999</c:v>
                </c:pt>
                <c:pt idx="709">
                  <c:v>10.768896914100001</c:v>
                </c:pt>
                <c:pt idx="710">
                  <c:v>10.768896914100001</c:v>
                </c:pt>
                <c:pt idx="711">
                  <c:v>10.768896914100001</c:v>
                </c:pt>
                <c:pt idx="712">
                  <c:v>10.768896914100001</c:v>
                </c:pt>
                <c:pt idx="713">
                  <c:v>10.768896914100001</c:v>
                </c:pt>
                <c:pt idx="714">
                  <c:v>10.768896914100001</c:v>
                </c:pt>
                <c:pt idx="715">
                  <c:v>10.768896914100001</c:v>
                </c:pt>
                <c:pt idx="716">
                  <c:v>10.768896914100001</c:v>
                </c:pt>
                <c:pt idx="717">
                  <c:v>10.768896914100001</c:v>
                </c:pt>
                <c:pt idx="718">
                  <c:v>10.768896914100001</c:v>
                </c:pt>
                <c:pt idx="719">
                  <c:v>10.768896914100001</c:v>
                </c:pt>
                <c:pt idx="720">
                  <c:v>10.768896914100001</c:v>
                </c:pt>
                <c:pt idx="721">
                  <c:v>10.768896914100001</c:v>
                </c:pt>
                <c:pt idx="722">
                  <c:v>10.768896914100001</c:v>
                </c:pt>
                <c:pt idx="723">
                  <c:v>10.768896914100001</c:v>
                </c:pt>
                <c:pt idx="724">
                  <c:v>10.768896914100001</c:v>
                </c:pt>
                <c:pt idx="725">
                  <c:v>10.768896914100001</c:v>
                </c:pt>
                <c:pt idx="726">
                  <c:v>10.768896914100001</c:v>
                </c:pt>
                <c:pt idx="727">
                  <c:v>10.768896914100001</c:v>
                </c:pt>
                <c:pt idx="728">
                  <c:v>10.768896914100001</c:v>
                </c:pt>
                <c:pt idx="729">
                  <c:v>10.766065229399999</c:v>
                </c:pt>
                <c:pt idx="730">
                  <c:v>10.766065229399999</c:v>
                </c:pt>
                <c:pt idx="731">
                  <c:v>10.766065229399999</c:v>
                </c:pt>
                <c:pt idx="732">
                  <c:v>10.766065229399999</c:v>
                </c:pt>
                <c:pt idx="733">
                  <c:v>10.766065229399999</c:v>
                </c:pt>
                <c:pt idx="734">
                  <c:v>10.766065229399999</c:v>
                </c:pt>
                <c:pt idx="735">
                  <c:v>10.766065229399999</c:v>
                </c:pt>
                <c:pt idx="736">
                  <c:v>10.766065229399999</c:v>
                </c:pt>
                <c:pt idx="737">
                  <c:v>10.766065229399999</c:v>
                </c:pt>
                <c:pt idx="738">
                  <c:v>10.766065229399999</c:v>
                </c:pt>
                <c:pt idx="739">
                  <c:v>10.766065229399999</c:v>
                </c:pt>
                <c:pt idx="740">
                  <c:v>10.766065229399999</c:v>
                </c:pt>
                <c:pt idx="741">
                  <c:v>10.766065229399999</c:v>
                </c:pt>
                <c:pt idx="742">
                  <c:v>10.766065229399999</c:v>
                </c:pt>
                <c:pt idx="743">
                  <c:v>10.766065229399999</c:v>
                </c:pt>
                <c:pt idx="744">
                  <c:v>10.766065229399999</c:v>
                </c:pt>
                <c:pt idx="745">
                  <c:v>10.766065229399999</c:v>
                </c:pt>
                <c:pt idx="746">
                  <c:v>10.766065229399999</c:v>
                </c:pt>
                <c:pt idx="747">
                  <c:v>10.766065229399999</c:v>
                </c:pt>
                <c:pt idx="748">
                  <c:v>10.7632335447</c:v>
                </c:pt>
                <c:pt idx="749">
                  <c:v>10.7632335447</c:v>
                </c:pt>
                <c:pt idx="750">
                  <c:v>10.7632335447</c:v>
                </c:pt>
                <c:pt idx="751">
                  <c:v>10.7632335447</c:v>
                </c:pt>
                <c:pt idx="752">
                  <c:v>10.7632335447</c:v>
                </c:pt>
                <c:pt idx="753">
                  <c:v>10.7632335447</c:v>
                </c:pt>
                <c:pt idx="754">
                  <c:v>10.7632335447</c:v>
                </c:pt>
                <c:pt idx="755">
                  <c:v>10.7632335447</c:v>
                </c:pt>
                <c:pt idx="756">
                  <c:v>10.7632335447</c:v>
                </c:pt>
                <c:pt idx="757">
                  <c:v>10.7632335447</c:v>
                </c:pt>
                <c:pt idx="758">
                  <c:v>10.7632335447</c:v>
                </c:pt>
                <c:pt idx="759">
                  <c:v>10.7632335447</c:v>
                </c:pt>
                <c:pt idx="760">
                  <c:v>10.7632335447</c:v>
                </c:pt>
                <c:pt idx="761">
                  <c:v>10.7632335447</c:v>
                </c:pt>
                <c:pt idx="762">
                  <c:v>10.7632335447</c:v>
                </c:pt>
                <c:pt idx="763">
                  <c:v>10.7632335447</c:v>
                </c:pt>
                <c:pt idx="764">
                  <c:v>10.7632335447</c:v>
                </c:pt>
                <c:pt idx="765">
                  <c:v>10.7632335447</c:v>
                </c:pt>
                <c:pt idx="766">
                  <c:v>10.7632335447</c:v>
                </c:pt>
                <c:pt idx="767">
                  <c:v>10.7632335447</c:v>
                </c:pt>
                <c:pt idx="768">
                  <c:v>10.76040186</c:v>
                </c:pt>
                <c:pt idx="769">
                  <c:v>10.76040186</c:v>
                </c:pt>
                <c:pt idx="770">
                  <c:v>10.76040186</c:v>
                </c:pt>
                <c:pt idx="771">
                  <c:v>10.76040186</c:v>
                </c:pt>
                <c:pt idx="772">
                  <c:v>10.76040186</c:v>
                </c:pt>
                <c:pt idx="773">
                  <c:v>10.76040186</c:v>
                </c:pt>
                <c:pt idx="774">
                  <c:v>10.76040186</c:v>
                </c:pt>
                <c:pt idx="775">
                  <c:v>10.76040186</c:v>
                </c:pt>
                <c:pt idx="776">
                  <c:v>10.76040186</c:v>
                </c:pt>
                <c:pt idx="777">
                  <c:v>10.76040186</c:v>
                </c:pt>
                <c:pt idx="778">
                  <c:v>10.76040186</c:v>
                </c:pt>
                <c:pt idx="779">
                  <c:v>10.76040186</c:v>
                </c:pt>
                <c:pt idx="780">
                  <c:v>10.76040186</c:v>
                </c:pt>
                <c:pt idx="781">
                  <c:v>10.76040186</c:v>
                </c:pt>
                <c:pt idx="782">
                  <c:v>10.76040186</c:v>
                </c:pt>
                <c:pt idx="783">
                  <c:v>10.76040186</c:v>
                </c:pt>
                <c:pt idx="784">
                  <c:v>10.76040186</c:v>
                </c:pt>
                <c:pt idx="785">
                  <c:v>10.76040186</c:v>
                </c:pt>
                <c:pt idx="786">
                  <c:v>10.76040186</c:v>
                </c:pt>
                <c:pt idx="787">
                  <c:v>10.7575701753</c:v>
                </c:pt>
                <c:pt idx="788">
                  <c:v>10.7575701753</c:v>
                </c:pt>
                <c:pt idx="789">
                  <c:v>10.7575701753</c:v>
                </c:pt>
                <c:pt idx="790">
                  <c:v>10.7575701753</c:v>
                </c:pt>
                <c:pt idx="791">
                  <c:v>10.7575701753</c:v>
                </c:pt>
                <c:pt idx="792">
                  <c:v>10.7575701753</c:v>
                </c:pt>
                <c:pt idx="793">
                  <c:v>10.7575701753</c:v>
                </c:pt>
                <c:pt idx="794">
                  <c:v>10.7575701753</c:v>
                </c:pt>
                <c:pt idx="795">
                  <c:v>10.7575701753</c:v>
                </c:pt>
                <c:pt idx="796">
                  <c:v>10.7575701753</c:v>
                </c:pt>
                <c:pt idx="797">
                  <c:v>10.7575701753</c:v>
                </c:pt>
                <c:pt idx="798">
                  <c:v>10.7575701753</c:v>
                </c:pt>
                <c:pt idx="799">
                  <c:v>10.7575701753</c:v>
                </c:pt>
                <c:pt idx="800">
                  <c:v>10.7575701753</c:v>
                </c:pt>
                <c:pt idx="801">
                  <c:v>10.7575701753</c:v>
                </c:pt>
                <c:pt idx="802">
                  <c:v>10.7575701753</c:v>
                </c:pt>
                <c:pt idx="803">
                  <c:v>10.7575701753</c:v>
                </c:pt>
                <c:pt idx="804">
                  <c:v>10.7575701753</c:v>
                </c:pt>
                <c:pt idx="805">
                  <c:v>10.7575701753</c:v>
                </c:pt>
                <c:pt idx="806">
                  <c:v>10.7575701753</c:v>
                </c:pt>
                <c:pt idx="807">
                  <c:v>10.754738490599999</c:v>
                </c:pt>
                <c:pt idx="808">
                  <c:v>10.754738490599999</c:v>
                </c:pt>
                <c:pt idx="809">
                  <c:v>10.754738490599999</c:v>
                </c:pt>
                <c:pt idx="810">
                  <c:v>10.754738490599999</c:v>
                </c:pt>
                <c:pt idx="811">
                  <c:v>10.754738490599999</c:v>
                </c:pt>
                <c:pt idx="812">
                  <c:v>10.754738490599999</c:v>
                </c:pt>
                <c:pt idx="813">
                  <c:v>10.754738490599999</c:v>
                </c:pt>
                <c:pt idx="814">
                  <c:v>10.754738490599999</c:v>
                </c:pt>
                <c:pt idx="815">
                  <c:v>10.754738490599999</c:v>
                </c:pt>
                <c:pt idx="816">
                  <c:v>10.754738490599999</c:v>
                </c:pt>
                <c:pt idx="817">
                  <c:v>10.754738490599999</c:v>
                </c:pt>
                <c:pt idx="818">
                  <c:v>10.754738490599999</c:v>
                </c:pt>
                <c:pt idx="819">
                  <c:v>10.754738490599999</c:v>
                </c:pt>
                <c:pt idx="820">
                  <c:v>10.754738490599999</c:v>
                </c:pt>
                <c:pt idx="821">
                  <c:v>10.754738490599999</c:v>
                </c:pt>
                <c:pt idx="822">
                  <c:v>10.754738490599999</c:v>
                </c:pt>
                <c:pt idx="823">
                  <c:v>10.754738490599999</c:v>
                </c:pt>
                <c:pt idx="824">
                  <c:v>10.754738490599999</c:v>
                </c:pt>
                <c:pt idx="825">
                  <c:v>10.754738490599999</c:v>
                </c:pt>
                <c:pt idx="826">
                  <c:v>10.754738490599999</c:v>
                </c:pt>
                <c:pt idx="827">
                  <c:v>10.751906805899999</c:v>
                </c:pt>
                <c:pt idx="828">
                  <c:v>10.751906805899999</c:v>
                </c:pt>
                <c:pt idx="829">
                  <c:v>10.751906805899999</c:v>
                </c:pt>
                <c:pt idx="830">
                  <c:v>10.751906805899999</c:v>
                </c:pt>
                <c:pt idx="831">
                  <c:v>10.751906805899999</c:v>
                </c:pt>
                <c:pt idx="832">
                  <c:v>10.751906805899999</c:v>
                </c:pt>
                <c:pt idx="833">
                  <c:v>10.751906805899999</c:v>
                </c:pt>
                <c:pt idx="834">
                  <c:v>10.751906805899999</c:v>
                </c:pt>
                <c:pt idx="835">
                  <c:v>10.751906805899999</c:v>
                </c:pt>
                <c:pt idx="836">
                  <c:v>10.751906805899999</c:v>
                </c:pt>
                <c:pt idx="837">
                  <c:v>10.751906805899999</c:v>
                </c:pt>
                <c:pt idx="838">
                  <c:v>10.751906805899999</c:v>
                </c:pt>
                <c:pt idx="839">
                  <c:v>10.751906805899999</c:v>
                </c:pt>
                <c:pt idx="840">
                  <c:v>10.751906805899999</c:v>
                </c:pt>
                <c:pt idx="841">
                  <c:v>10.751906805899999</c:v>
                </c:pt>
                <c:pt idx="842">
                  <c:v>10.751906805899999</c:v>
                </c:pt>
                <c:pt idx="843">
                  <c:v>10.751906805899999</c:v>
                </c:pt>
                <c:pt idx="844">
                  <c:v>10.751906805899999</c:v>
                </c:pt>
                <c:pt idx="845">
                  <c:v>10.751906805899999</c:v>
                </c:pt>
                <c:pt idx="846">
                  <c:v>10.749075121200001</c:v>
                </c:pt>
                <c:pt idx="847">
                  <c:v>10.749075121200001</c:v>
                </c:pt>
                <c:pt idx="848">
                  <c:v>10.749075121200001</c:v>
                </c:pt>
                <c:pt idx="849">
                  <c:v>10.749075121200001</c:v>
                </c:pt>
                <c:pt idx="850">
                  <c:v>10.749075121200001</c:v>
                </c:pt>
                <c:pt idx="851">
                  <c:v>10.749075121200001</c:v>
                </c:pt>
                <c:pt idx="852">
                  <c:v>10.749075121200001</c:v>
                </c:pt>
                <c:pt idx="853">
                  <c:v>10.749075121200001</c:v>
                </c:pt>
                <c:pt idx="854">
                  <c:v>10.749075121200001</c:v>
                </c:pt>
                <c:pt idx="855">
                  <c:v>10.749075121200001</c:v>
                </c:pt>
                <c:pt idx="856">
                  <c:v>10.749075121200001</c:v>
                </c:pt>
                <c:pt idx="857">
                  <c:v>10.749075121200001</c:v>
                </c:pt>
                <c:pt idx="858">
                  <c:v>10.749075121200001</c:v>
                </c:pt>
                <c:pt idx="859">
                  <c:v>10.749075121200001</c:v>
                </c:pt>
                <c:pt idx="860">
                  <c:v>10.749075121200001</c:v>
                </c:pt>
                <c:pt idx="861">
                  <c:v>10.749075121200001</c:v>
                </c:pt>
                <c:pt idx="862">
                  <c:v>10.749075121200001</c:v>
                </c:pt>
                <c:pt idx="863">
                  <c:v>10.7462434365</c:v>
                </c:pt>
                <c:pt idx="864">
                  <c:v>10.7462434365</c:v>
                </c:pt>
                <c:pt idx="865">
                  <c:v>10.7462434365</c:v>
                </c:pt>
                <c:pt idx="866">
                  <c:v>10.7462434365</c:v>
                </c:pt>
                <c:pt idx="867">
                  <c:v>10.7462434365</c:v>
                </c:pt>
                <c:pt idx="868">
                  <c:v>10.7462434365</c:v>
                </c:pt>
                <c:pt idx="869">
                  <c:v>10.7462434365</c:v>
                </c:pt>
                <c:pt idx="870">
                  <c:v>10.7462434365</c:v>
                </c:pt>
                <c:pt idx="871">
                  <c:v>10.7462434365</c:v>
                </c:pt>
                <c:pt idx="872">
                  <c:v>10.7462434365</c:v>
                </c:pt>
                <c:pt idx="873">
                  <c:v>10.7462434365</c:v>
                </c:pt>
                <c:pt idx="874">
                  <c:v>10.7462434365</c:v>
                </c:pt>
                <c:pt idx="875">
                  <c:v>10.7462434365</c:v>
                </c:pt>
                <c:pt idx="876">
                  <c:v>10.7462434365</c:v>
                </c:pt>
                <c:pt idx="877">
                  <c:v>10.7462434365</c:v>
                </c:pt>
                <c:pt idx="878">
                  <c:v>10.743411751799998</c:v>
                </c:pt>
                <c:pt idx="879">
                  <c:v>10.743411751799998</c:v>
                </c:pt>
                <c:pt idx="880">
                  <c:v>10.743411751799998</c:v>
                </c:pt>
                <c:pt idx="881">
                  <c:v>10.743411751799998</c:v>
                </c:pt>
                <c:pt idx="882">
                  <c:v>10.743411751799998</c:v>
                </c:pt>
                <c:pt idx="883">
                  <c:v>10.743411751799998</c:v>
                </c:pt>
                <c:pt idx="884">
                  <c:v>10.743411751799998</c:v>
                </c:pt>
                <c:pt idx="885">
                  <c:v>10.743411751799998</c:v>
                </c:pt>
                <c:pt idx="886">
                  <c:v>10.743411751799998</c:v>
                </c:pt>
                <c:pt idx="887">
                  <c:v>10.743411751799998</c:v>
                </c:pt>
                <c:pt idx="888">
                  <c:v>10.743411751799998</c:v>
                </c:pt>
                <c:pt idx="889">
                  <c:v>10.743411751799998</c:v>
                </c:pt>
                <c:pt idx="890">
                  <c:v>10.743411751799998</c:v>
                </c:pt>
                <c:pt idx="891">
                  <c:v>10.743411751799998</c:v>
                </c:pt>
                <c:pt idx="892">
                  <c:v>10.743411751799998</c:v>
                </c:pt>
                <c:pt idx="893">
                  <c:v>10.7405800671</c:v>
                </c:pt>
                <c:pt idx="894">
                  <c:v>10.7405800671</c:v>
                </c:pt>
                <c:pt idx="895">
                  <c:v>10.7405800671</c:v>
                </c:pt>
                <c:pt idx="896">
                  <c:v>10.7405800671</c:v>
                </c:pt>
                <c:pt idx="897">
                  <c:v>10.7405800671</c:v>
                </c:pt>
                <c:pt idx="898">
                  <c:v>10.7405800671</c:v>
                </c:pt>
                <c:pt idx="899">
                  <c:v>10.7405800671</c:v>
                </c:pt>
                <c:pt idx="900">
                  <c:v>10.7405800671</c:v>
                </c:pt>
                <c:pt idx="901">
                  <c:v>10.7405800671</c:v>
                </c:pt>
                <c:pt idx="902">
                  <c:v>10.7405800671</c:v>
                </c:pt>
                <c:pt idx="903">
                  <c:v>10.7405800671</c:v>
                </c:pt>
                <c:pt idx="904">
                  <c:v>10.7405800671</c:v>
                </c:pt>
                <c:pt idx="905">
                  <c:v>10.7405800671</c:v>
                </c:pt>
                <c:pt idx="906">
                  <c:v>10.7405800671</c:v>
                </c:pt>
                <c:pt idx="907">
                  <c:v>10.7405800671</c:v>
                </c:pt>
                <c:pt idx="908">
                  <c:v>10.7405800671</c:v>
                </c:pt>
                <c:pt idx="909">
                  <c:v>10.7377483824</c:v>
                </c:pt>
                <c:pt idx="910">
                  <c:v>10.7377483824</c:v>
                </c:pt>
                <c:pt idx="911">
                  <c:v>10.7377483824</c:v>
                </c:pt>
                <c:pt idx="912">
                  <c:v>10.7377483824</c:v>
                </c:pt>
                <c:pt idx="913">
                  <c:v>10.7377483824</c:v>
                </c:pt>
                <c:pt idx="914">
                  <c:v>10.7377483824</c:v>
                </c:pt>
                <c:pt idx="915">
                  <c:v>10.7377483824</c:v>
                </c:pt>
                <c:pt idx="916">
                  <c:v>10.7377483824</c:v>
                </c:pt>
                <c:pt idx="917">
                  <c:v>10.7377483824</c:v>
                </c:pt>
                <c:pt idx="918">
                  <c:v>10.7377483824</c:v>
                </c:pt>
                <c:pt idx="919">
                  <c:v>10.7377483824</c:v>
                </c:pt>
                <c:pt idx="920">
                  <c:v>10.7377483824</c:v>
                </c:pt>
                <c:pt idx="921">
                  <c:v>10.7377483824</c:v>
                </c:pt>
                <c:pt idx="922">
                  <c:v>10.7377483824</c:v>
                </c:pt>
                <c:pt idx="923">
                  <c:v>10.7377483824</c:v>
                </c:pt>
                <c:pt idx="924">
                  <c:v>10.734916697700001</c:v>
                </c:pt>
                <c:pt idx="925">
                  <c:v>10.734916697700001</c:v>
                </c:pt>
                <c:pt idx="926">
                  <c:v>10.734916697700001</c:v>
                </c:pt>
                <c:pt idx="927">
                  <c:v>10.734916697700001</c:v>
                </c:pt>
                <c:pt idx="928">
                  <c:v>10.734916697700001</c:v>
                </c:pt>
                <c:pt idx="929">
                  <c:v>10.734916697700001</c:v>
                </c:pt>
                <c:pt idx="930">
                  <c:v>10.734916697700001</c:v>
                </c:pt>
                <c:pt idx="931">
                  <c:v>10.734916697700001</c:v>
                </c:pt>
                <c:pt idx="932">
                  <c:v>10.734916697700001</c:v>
                </c:pt>
                <c:pt idx="933">
                  <c:v>10.734916697700001</c:v>
                </c:pt>
                <c:pt idx="934">
                  <c:v>10.734916697700001</c:v>
                </c:pt>
                <c:pt idx="935">
                  <c:v>10.734916697700001</c:v>
                </c:pt>
                <c:pt idx="936">
                  <c:v>10.734916697700001</c:v>
                </c:pt>
                <c:pt idx="937">
                  <c:v>10.734916697700001</c:v>
                </c:pt>
                <c:pt idx="938">
                  <c:v>10.734916697700001</c:v>
                </c:pt>
                <c:pt idx="939">
                  <c:v>10.734916697700001</c:v>
                </c:pt>
                <c:pt idx="940">
                  <c:v>10.732085012999999</c:v>
                </c:pt>
                <c:pt idx="941">
                  <c:v>10.732085012999999</c:v>
                </c:pt>
                <c:pt idx="942">
                  <c:v>10.732085012999999</c:v>
                </c:pt>
                <c:pt idx="943">
                  <c:v>10.732085012999999</c:v>
                </c:pt>
                <c:pt idx="944">
                  <c:v>10.732085012999999</c:v>
                </c:pt>
                <c:pt idx="945">
                  <c:v>10.732085012999999</c:v>
                </c:pt>
                <c:pt idx="946">
                  <c:v>10.732085012999999</c:v>
                </c:pt>
                <c:pt idx="947">
                  <c:v>10.732085012999999</c:v>
                </c:pt>
                <c:pt idx="948">
                  <c:v>10.732085012999999</c:v>
                </c:pt>
                <c:pt idx="949">
                  <c:v>10.732085012999999</c:v>
                </c:pt>
                <c:pt idx="950">
                  <c:v>10.732085012999999</c:v>
                </c:pt>
                <c:pt idx="951">
                  <c:v>10.732085012999999</c:v>
                </c:pt>
                <c:pt idx="952">
                  <c:v>10.732085012999999</c:v>
                </c:pt>
                <c:pt idx="953">
                  <c:v>10.732085012999999</c:v>
                </c:pt>
                <c:pt idx="954">
                  <c:v>10.732085012999999</c:v>
                </c:pt>
                <c:pt idx="955">
                  <c:v>10.729253328299999</c:v>
                </c:pt>
                <c:pt idx="956">
                  <c:v>10.729253328299999</c:v>
                </c:pt>
                <c:pt idx="957">
                  <c:v>10.729253328299999</c:v>
                </c:pt>
                <c:pt idx="958">
                  <c:v>10.729253328299999</c:v>
                </c:pt>
                <c:pt idx="959">
                  <c:v>10.729253328299999</c:v>
                </c:pt>
                <c:pt idx="960">
                  <c:v>10.729253328299999</c:v>
                </c:pt>
                <c:pt idx="961">
                  <c:v>10.729253328299999</c:v>
                </c:pt>
                <c:pt idx="962">
                  <c:v>10.729253328299999</c:v>
                </c:pt>
                <c:pt idx="963">
                  <c:v>10.729253328299999</c:v>
                </c:pt>
                <c:pt idx="964">
                  <c:v>10.729253328299999</c:v>
                </c:pt>
                <c:pt idx="965">
                  <c:v>10.729253328299999</c:v>
                </c:pt>
                <c:pt idx="966">
                  <c:v>10.729253328299999</c:v>
                </c:pt>
                <c:pt idx="967">
                  <c:v>10.729253328299999</c:v>
                </c:pt>
                <c:pt idx="968">
                  <c:v>10.729253328299999</c:v>
                </c:pt>
                <c:pt idx="969">
                  <c:v>10.729253328299999</c:v>
                </c:pt>
                <c:pt idx="970">
                  <c:v>10.729253328299999</c:v>
                </c:pt>
                <c:pt idx="971">
                  <c:v>10.7264216436</c:v>
                </c:pt>
                <c:pt idx="972">
                  <c:v>10.7264216436</c:v>
                </c:pt>
                <c:pt idx="973">
                  <c:v>10.7264216436</c:v>
                </c:pt>
                <c:pt idx="974">
                  <c:v>10.7264216436</c:v>
                </c:pt>
                <c:pt idx="975">
                  <c:v>10.7264216436</c:v>
                </c:pt>
                <c:pt idx="976">
                  <c:v>10.7264216436</c:v>
                </c:pt>
                <c:pt idx="977">
                  <c:v>10.7264216436</c:v>
                </c:pt>
                <c:pt idx="978">
                  <c:v>10.7264216436</c:v>
                </c:pt>
                <c:pt idx="979">
                  <c:v>10.7264216436</c:v>
                </c:pt>
                <c:pt idx="980">
                  <c:v>10.7264216436</c:v>
                </c:pt>
                <c:pt idx="981">
                  <c:v>10.7264216436</c:v>
                </c:pt>
                <c:pt idx="982">
                  <c:v>10.7264216436</c:v>
                </c:pt>
                <c:pt idx="983">
                  <c:v>10.7264216436</c:v>
                </c:pt>
                <c:pt idx="984">
                  <c:v>10.7264216436</c:v>
                </c:pt>
                <c:pt idx="985">
                  <c:v>10.7264216436</c:v>
                </c:pt>
                <c:pt idx="986">
                  <c:v>10.7235899589</c:v>
                </c:pt>
                <c:pt idx="987">
                  <c:v>10.7235899589</c:v>
                </c:pt>
                <c:pt idx="988">
                  <c:v>10.7235899589</c:v>
                </c:pt>
                <c:pt idx="989">
                  <c:v>10.7235899589</c:v>
                </c:pt>
                <c:pt idx="990">
                  <c:v>10.7235899589</c:v>
                </c:pt>
                <c:pt idx="991">
                  <c:v>10.7235899589</c:v>
                </c:pt>
                <c:pt idx="992">
                  <c:v>10.7235899589</c:v>
                </c:pt>
                <c:pt idx="993">
                  <c:v>10.7235899589</c:v>
                </c:pt>
                <c:pt idx="994">
                  <c:v>10.7235899589</c:v>
                </c:pt>
                <c:pt idx="995">
                  <c:v>10.7235899589</c:v>
                </c:pt>
                <c:pt idx="996">
                  <c:v>10.7235899589</c:v>
                </c:pt>
                <c:pt idx="997">
                  <c:v>10.7235899589</c:v>
                </c:pt>
                <c:pt idx="998">
                  <c:v>10.7235899589</c:v>
                </c:pt>
                <c:pt idx="999">
                  <c:v>10.7235899589</c:v>
                </c:pt>
                <c:pt idx="1000">
                  <c:v>10.7235899589</c:v>
                </c:pt>
                <c:pt idx="1001">
                  <c:v>10.7207582742</c:v>
                </c:pt>
                <c:pt idx="1002">
                  <c:v>10.7207582742</c:v>
                </c:pt>
                <c:pt idx="1003">
                  <c:v>10.7207582742</c:v>
                </c:pt>
                <c:pt idx="1004">
                  <c:v>10.7207582742</c:v>
                </c:pt>
                <c:pt idx="1005">
                  <c:v>10.7207582742</c:v>
                </c:pt>
                <c:pt idx="1006">
                  <c:v>10.7207582742</c:v>
                </c:pt>
                <c:pt idx="1007">
                  <c:v>10.7207582742</c:v>
                </c:pt>
                <c:pt idx="1008">
                  <c:v>10.7207582742</c:v>
                </c:pt>
                <c:pt idx="1009">
                  <c:v>10.7207582742</c:v>
                </c:pt>
                <c:pt idx="1010">
                  <c:v>10.7207582742</c:v>
                </c:pt>
                <c:pt idx="1011">
                  <c:v>10.7207582742</c:v>
                </c:pt>
                <c:pt idx="1012">
                  <c:v>10.7207582742</c:v>
                </c:pt>
                <c:pt idx="1013">
                  <c:v>10.7207582742</c:v>
                </c:pt>
                <c:pt idx="1014">
                  <c:v>10.7207582742</c:v>
                </c:pt>
                <c:pt idx="1015">
                  <c:v>10.7207582742</c:v>
                </c:pt>
                <c:pt idx="1016">
                  <c:v>10.7207582742</c:v>
                </c:pt>
                <c:pt idx="1017">
                  <c:v>10.717926589499999</c:v>
                </c:pt>
                <c:pt idx="1018">
                  <c:v>10.717926589499999</c:v>
                </c:pt>
                <c:pt idx="1019">
                  <c:v>10.717926589499999</c:v>
                </c:pt>
                <c:pt idx="1020">
                  <c:v>10.717926589499999</c:v>
                </c:pt>
                <c:pt idx="1021">
                  <c:v>10.717926589499999</c:v>
                </c:pt>
                <c:pt idx="1022">
                  <c:v>10.717926589499999</c:v>
                </c:pt>
                <c:pt idx="1023">
                  <c:v>10.717926589499999</c:v>
                </c:pt>
                <c:pt idx="1024">
                  <c:v>10.717926589499999</c:v>
                </c:pt>
                <c:pt idx="1025">
                  <c:v>10.717926589499999</c:v>
                </c:pt>
                <c:pt idx="1026">
                  <c:v>10.717926589499999</c:v>
                </c:pt>
                <c:pt idx="1027">
                  <c:v>10.717926589499999</c:v>
                </c:pt>
                <c:pt idx="1028">
                  <c:v>10.717926589499999</c:v>
                </c:pt>
                <c:pt idx="1029">
                  <c:v>10.717926589499999</c:v>
                </c:pt>
                <c:pt idx="1030">
                  <c:v>10.717926589499999</c:v>
                </c:pt>
                <c:pt idx="1031">
                  <c:v>10.717926589499999</c:v>
                </c:pt>
                <c:pt idx="1032">
                  <c:v>10.715094904799999</c:v>
                </c:pt>
                <c:pt idx="1033">
                  <c:v>10.715094904799999</c:v>
                </c:pt>
                <c:pt idx="1034">
                  <c:v>10.715094904799999</c:v>
                </c:pt>
                <c:pt idx="1035">
                  <c:v>10.715094904799999</c:v>
                </c:pt>
                <c:pt idx="1036">
                  <c:v>10.715094904799999</c:v>
                </c:pt>
                <c:pt idx="1037">
                  <c:v>10.715094904799999</c:v>
                </c:pt>
                <c:pt idx="1038">
                  <c:v>10.715094904799999</c:v>
                </c:pt>
                <c:pt idx="1039">
                  <c:v>10.715094904799999</c:v>
                </c:pt>
                <c:pt idx="1040">
                  <c:v>10.715094904799999</c:v>
                </c:pt>
                <c:pt idx="1041">
                  <c:v>10.715094904799999</c:v>
                </c:pt>
                <c:pt idx="1042">
                  <c:v>10.715094904799999</c:v>
                </c:pt>
                <c:pt idx="1043">
                  <c:v>10.715094904799999</c:v>
                </c:pt>
                <c:pt idx="1044">
                  <c:v>10.715094904799999</c:v>
                </c:pt>
                <c:pt idx="1045">
                  <c:v>10.715094904799999</c:v>
                </c:pt>
                <c:pt idx="1046">
                  <c:v>10.715094904799999</c:v>
                </c:pt>
                <c:pt idx="1047">
                  <c:v>10.715094904799999</c:v>
                </c:pt>
                <c:pt idx="1048">
                  <c:v>10.712263220100001</c:v>
                </c:pt>
                <c:pt idx="1049">
                  <c:v>10.712263220100001</c:v>
                </c:pt>
                <c:pt idx="1050">
                  <c:v>10.712263220100001</c:v>
                </c:pt>
                <c:pt idx="1051">
                  <c:v>10.712263220100001</c:v>
                </c:pt>
                <c:pt idx="1052">
                  <c:v>10.712263220100001</c:v>
                </c:pt>
                <c:pt idx="1053">
                  <c:v>10.712263220100001</c:v>
                </c:pt>
                <c:pt idx="1054">
                  <c:v>10.712263220100001</c:v>
                </c:pt>
                <c:pt idx="1055">
                  <c:v>10.712263220100001</c:v>
                </c:pt>
                <c:pt idx="1056">
                  <c:v>10.712263220100001</c:v>
                </c:pt>
                <c:pt idx="1057">
                  <c:v>10.712263220100001</c:v>
                </c:pt>
                <c:pt idx="1058">
                  <c:v>10.712263220100001</c:v>
                </c:pt>
                <c:pt idx="1059">
                  <c:v>10.712263220100001</c:v>
                </c:pt>
                <c:pt idx="1060">
                  <c:v>10.712263220100001</c:v>
                </c:pt>
                <c:pt idx="1061">
                  <c:v>10.712263220100001</c:v>
                </c:pt>
                <c:pt idx="1062">
                  <c:v>10.712263220100001</c:v>
                </c:pt>
                <c:pt idx="1063">
                  <c:v>10.709431535399998</c:v>
                </c:pt>
                <c:pt idx="1064">
                  <c:v>10.709431535399998</c:v>
                </c:pt>
                <c:pt idx="1065">
                  <c:v>10.709431535399998</c:v>
                </c:pt>
                <c:pt idx="1066">
                  <c:v>10.709431535399998</c:v>
                </c:pt>
                <c:pt idx="1067">
                  <c:v>10.709431535399998</c:v>
                </c:pt>
                <c:pt idx="1068">
                  <c:v>10.709431535399998</c:v>
                </c:pt>
                <c:pt idx="1069">
                  <c:v>10.709431535399998</c:v>
                </c:pt>
                <c:pt idx="1070">
                  <c:v>10.709431535399998</c:v>
                </c:pt>
                <c:pt idx="1071">
                  <c:v>10.709431535399998</c:v>
                </c:pt>
                <c:pt idx="1072">
                  <c:v>10.709431535399998</c:v>
                </c:pt>
                <c:pt idx="1073">
                  <c:v>10.709431535399998</c:v>
                </c:pt>
                <c:pt idx="1074">
                  <c:v>10.709431535399998</c:v>
                </c:pt>
                <c:pt idx="1075">
                  <c:v>10.709431535399998</c:v>
                </c:pt>
                <c:pt idx="1076">
                  <c:v>10.709431535399998</c:v>
                </c:pt>
                <c:pt idx="1077">
                  <c:v>10.709431535399998</c:v>
                </c:pt>
                <c:pt idx="1078">
                  <c:v>10.709431535399998</c:v>
                </c:pt>
                <c:pt idx="1079">
                  <c:v>10.7065998507</c:v>
                </c:pt>
                <c:pt idx="1080">
                  <c:v>10.7065998507</c:v>
                </c:pt>
                <c:pt idx="1081">
                  <c:v>10.7065998507</c:v>
                </c:pt>
                <c:pt idx="1082">
                  <c:v>10.7065998507</c:v>
                </c:pt>
                <c:pt idx="1083">
                  <c:v>10.7065998507</c:v>
                </c:pt>
                <c:pt idx="1084">
                  <c:v>10.7065998507</c:v>
                </c:pt>
                <c:pt idx="1085">
                  <c:v>10.7065998507</c:v>
                </c:pt>
                <c:pt idx="1086">
                  <c:v>10.7065998507</c:v>
                </c:pt>
                <c:pt idx="1087">
                  <c:v>10.7065998507</c:v>
                </c:pt>
                <c:pt idx="1088">
                  <c:v>10.7065998507</c:v>
                </c:pt>
                <c:pt idx="1089">
                  <c:v>10.7065998507</c:v>
                </c:pt>
                <c:pt idx="1090">
                  <c:v>10.7065998507</c:v>
                </c:pt>
                <c:pt idx="1091">
                  <c:v>10.7065998507</c:v>
                </c:pt>
                <c:pt idx="1092">
                  <c:v>10.7065998507</c:v>
                </c:pt>
                <c:pt idx="1093">
                  <c:v>10.7065998507</c:v>
                </c:pt>
                <c:pt idx="1094">
                  <c:v>10.703768166</c:v>
                </c:pt>
                <c:pt idx="1095">
                  <c:v>10.703768166</c:v>
                </c:pt>
                <c:pt idx="1096">
                  <c:v>10.703768166</c:v>
                </c:pt>
                <c:pt idx="1097">
                  <c:v>10.703768166</c:v>
                </c:pt>
                <c:pt idx="1098">
                  <c:v>10.703768166</c:v>
                </c:pt>
                <c:pt idx="1099">
                  <c:v>10.703768166</c:v>
                </c:pt>
                <c:pt idx="1100">
                  <c:v>10.703768166</c:v>
                </c:pt>
                <c:pt idx="1101">
                  <c:v>10.703768166</c:v>
                </c:pt>
                <c:pt idx="1102">
                  <c:v>10.703768166</c:v>
                </c:pt>
                <c:pt idx="1103">
                  <c:v>10.703768166</c:v>
                </c:pt>
                <c:pt idx="1104">
                  <c:v>10.703768166</c:v>
                </c:pt>
                <c:pt idx="1105">
                  <c:v>10.703768166</c:v>
                </c:pt>
                <c:pt idx="1106">
                  <c:v>10.703768166</c:v>
                </c:pt>
                <c:pt idx="1107">
                  <c:v>10.703768166</c:v>
                </c:pt>
                <c:pt idx="1108">
                  <c:v>10.703768166</c:v>
                </c:pt>
                <c:pt idx="1109">
                  <c:v>10.703768166</c:v>
                </c:pt>
                <c:pt idx="1110">
                  <c:v>10.700936481299999</c:v>
                </c:pt>
                <c:pt idx="1111">
                  <c:v>10.700936481299999</c:v>
                </c:pt>
                <c:pt idx="1112">
                  <c:v>10.700936481299999</c:v>
                </c:pt>
                <c:pt idx="1113">
                  <c:v>10.700936481299999</c:v>
                </c:pt>
                <c:pt idx="1114">
                  <c:v>10.700936481299999</c:v>
                </c:pt>
                <c:pt idx="1115">
                  <c:v>10.700936481299999</c:v>
                </c:pt>
                <c:pt idx="1116">
                  <c:v>10.700936481299999</c:v>
                </c:pt>
                <c:pt idx="1117">
                  <c:v>10.700936481299999</c:v>
                </c:pt>
                <c:pt idx="1118">
                  <c:v>10.700936481299999</c:v>
                </c:pt>
                <c:pt idx="1119">
                  <c:v>10.700936481299999</c:v>
                </c:pt>
                <c:pt idx="1120">
                  <c:v>10.700936481299999</c:v>
                </c:pt>
                <c:pt idx="1121">
                  <c:v>10.700936481299999</c:v>
                </c:pt>
                <c:pt idx="1122">
                  <c:v>10.700936481299999</c:v>
                </c:pt>
                <c:pt idx="1123">
                  <c:v>10.700936481299999</c:v>
                </c:pt>
                <c:pt idx="1124">
                  <c:v>10.700936481299999</c:v>
                </c:pt>
                <c:pt idx="1125">
                  <c:v>10.698104796599999</c:v>
                </c:pt>
                <c:pt idx="1126">
                  <c:v>10.698104796599999</c:v>
                </c:pt>
                <c:pt idx="1127">
                  <c:v>10.698104796599999</c:v>
                </c:pt>
                <c:pt idx="1128">
                  <c:v>10.698104796599999</c:v>
                </c:pt>
                <c:pt idx="1129">
                  <c:v>10.698104796599999</c:v>
                </c:pt>
                <c:pt idx="1130">
                  <c:v>10.698104796599999</c:v>
                </c:pt>
                <c:pt idx="1131">
                  <c:v>10.698104796599999</c:v>
                </c:pt>
                <c:pt idx="1132">
                  <c:v>10.698104796599999</c:v>
                </c:pt>
                <c:pt idx="1133">
                  <c:v>10.698104796599999</c:v>
                </c:pt>
                <c:pt idx="1134">
                  <c:v>10.698104796599999</c:v>
                </c:pt>
                <c:pt idx="1135">
                  <c:v>10.698104796599999</c:v>
                </c:pt>
                <c:pt idx="1136">
                  <c:v>10.698104796599999</c:v>
                </c:pt>
                <c:pt idx="1137">
                  <c:v>10.698104796599999</c:v>
                </c:pt>
                <c:pt idx="1138">
                  <c:v>10.698104796599999</c:v>
                </c:pt>
                <c:pt idx="1139">
                  <c:v>10.698104796599999</c:v>
                </c:pt>
                <c:pt idx="1140">
                  <c:v>10.698104796599999</c:v>
                </c:pt>
                <c:pt idx="1141">
                  <c:v>10.695273111899999</c:v>
                </c:pt>
                <c:pt idx="1142">
                  <c:v>10.695273111899999</c:v>
                </c:pt>
                <c:pt idx="1143">
                  <c:v>10.695273111899999</c:v>
                </c:pt>
                <c:pt idx="1144">
                  <c:v>10.695273111899999</c:v>
                </c:pt>
                <c:pt idx="1145">
                  <c:v>10.695273111899999</c:v>
                </c:pt>
                <c:pt idx="1146">
                  <c:v>10.695273111899999</c:v>
                </c:pt>
                <c:pt idx="1147">
                  <c:v>10.695273111899999</c:v>
                </c:pt>
                <c:pt idx="1148">
                  <c:v>10.695273111899999</c:v>
                </c:pt>
                <c:pt idx="1149">
                  <c:v>10.695273111899999</c:v>
                </c:pt>
                <c:pt idx="1150">
                  <c:v>10.695273111899999</c:v>
                </c:pt>
                <c:pt idx="1151">
                  <c:v>10.695273111899999</c:v>
                </c:pt>
                <c:pt idx="1152">
                  <c:v>10.695273111899999</c:v>
                </c:pt>
                <c:pt idx="1153">
                  <c:v>10.695273111899999</c:v>
                </c:pt>
                <c:pt idx="1154">
                  <c:v>10.695273111899999</c:v>
                </c:pt>
                <c:pt idx="1155">
                  <c:v>10.695273111899999</c:v>
                </c:pt>
                <c:pt idx="1156">
                  <c:v>10.6924414272</c:v>
                </c:pt>
                <c:pt idx="1157">
                  <c:v>10.6924414272</c:v>
                </c:pt>
                <c:pt idx="1158">
                  <c:v>10.6924414272</c:v>
                </c:pt>
                <c:pt idx="1159">
                  <c:v>10.6924414272</c:v>
                </c:pt>
                <c:pt idx="1160">
                  <c:v>10.6924414272</c:v>
                </c:pt>
                <c:pt idx="1161">
                  <c:v>10.6924414272</c:v>
                </c:pt>
                <c:pt idx="1162">
                  <c:v>10.6924414272</c:v>
                </c:pt>
                <c:pt idx="1163">
                  <c:v>10.6924414272</c:v>
                </c:pt>
                <c:pt idx="1164">
                  <c:v>10.6924414272</c:v>
                </c:pt>
                <c:pt idx="1165">
                  <c:v>10.6924414272</c:v>
                </c:pt>
                <c:pt idx="1166">
                  <c:v>10.6924414272</c:v>
                </c:pt>
                <c:pt idx="1167">
                  <c:v>10.6924414272</c:v>
                </c:pt>
                <c:pt idx="1168">
                  <c:v>10.6924414272</c:v>
                </c:pt>
                <c:pt idx="1169">
                  <c:v>10.6924414272</c:v>
                </c:pt>
                <c:pt idx="1170">
                  <c:v>10.6924414272</c:v>
                </c:pt>
                <c:pt idx="1171">
                  <c:v>10.6924414272</c:v>
                </c:pt>
                <c:pt idx="1172">
                  <c:v>10.6896097425</c:v>
                </c:pt>
                <c:pt idx="1173">
                  <c:v>10.6896097425</c:v>
                </c:pt>
                <c:pt idx="1174">
                  <c:v>10.6896097425</c:v>
                </c:pt>
                <c:pt idx="1175">
                  <c:v>10.6896097425</c:v>
                </c:pt>
                <c:pt idx="1176">
                  <c:v>10.6896097425</c:v>
                </c:pt>
                <c:pt idx="1177">
                  <c:v>10.6896097425</c:v>
                </c:pt>
                <c:pt idx="1178">
                  <c:v>10.6896097425</c:v>
                </c:pt>
                <c:pt idx="1179">
                  <c:v>10.6896097425</c:v>
                </c:pt>
                <c:pt idx="1180">
                  <c:v>10.6896097425</c:v>
                </c:pt>
                <c:pt idx="1181">
                  <c:v>10.6896097425</c:v>
                </c:pt>
                <c:pt idx="1182">
                  <c:v>10.6896097425</c:v>
                </c:pt>
                <c:pt idx="1183">
                  <c:v>10.6896097425</c:v>
                </c:pt>
                <c:pt idx="1184">
                  <c:v>10.6896097425</c:v>
                </c:pt>
                <c:pt idx="1185">
                  <c:v>10.6896097425</c:v>
                </c:pt>
                <c:pt idx="1186">
                  <c:v>10.6896097425</c:v>
                </c:pt>
                <c:pt idx="1187">
                  <c:v>10.6867780578</c:v>
                </c:pt>
                <c:pt idx="1188">
                  <c:v>10.6867780578</c:v>
                </c:pt>
                <c:pt idx="1189">
                  <c:v>10.6867780578</c:v>
                </c:pt>
                <c:pt idx="1190">
                  <c:v>10.6867780578</c:v>
                </c:pt>
                <c:pt idx="1191">
                  <c:v>10.6867780578</c:v>
                </c:pt>
                <c:pt idx="1192">
                  <c:v>10.6867780578</c:v>
                </c:pt>
                <c:pt idx="1193">
                  <c:v>10.6867780578</c:v>
                </c:pt>
                <c:pt idx="1194">
                  <c:v>10.6867780578</c:v>
                </c:pt>
                <c:pt idx="1195">
                  <c:v>10.6867780578</c:v>
                </c:pt>
                <c:pt idx="1196">
                  <c:v>10.6867780578</c:v>
                </c:pt>
                <c:pt idx="1197">
                  <c:v>10.6867780578</c:v>
                </c:pt>
                <c:pt idx="1198">
                  <c:v>10.6867780578</c:v>
                </c:pt>
                <c:pt idx="1199">
                  <c:v>10.6867780578</c:v>
                </c:pt>
                <c:pt idx="1200">
                  <c:v>10.6867780578</c:v>
                </c:pt>
                <c:pt idx="1201">
                  <c:v>10.6867780578</c:v>
                </c:pt>
                <c:pt idx="1202">
                  <c:v>10.6867780578</c:v>
                </c:pt>
                <c:pt idx="1203">
                  <c:v>10.6839463731</c:v>
                </c:pt>
                <c:pt idx="1204">
                  <c:v>10.6839463731</c:v>
                </c:pt>
                <c:pt idx="1205">
                  <c:v>10.6839463731</c:v>
                </c:pt>
                <c:pt idx="1206">
                  <c:v>10.6839463731</c:v>
                </c:pt>
                <c:pt idx="1207">
                  <c:v>10.6839463731</c:v>
                </c:pt>
                <c:pt idx="1208">
                  <c:v>10.6839463731</c:v>
                </c:pt>
                <c:pt idx="1209">
                  <c:v>10.6839463731</c:v>
                </c:pt>
                <c:pt idx="1210">
                  <c:v>10.6839463731</c:v>
                </c:pt>
                <c:pt idx="1211">
                  <c:v>10.6839463731</c:v>
                </c:pt>
                <c:pt idx="1212">
                  <c:v>10.6839463731</c:v>
                </c:pt>
                <c:pt idx="1213">
                  <c:v>10.6839463731</c:v>
                </c:pt>
                <c:pt idx="1214">
                  <c:v>10.6839463731</c:v>
                </c:pt>
                <c:pt idx="1215">
                  <c:v>10.6839463731</c:v>
                </c:pt>
                <c:pt idx="1216">
                  <c:v>10.6839463731</c:v>
                </c:pt>
                <c:pt idx="1217">
                  <c:v>10.6839463731</c:v>
                </c:pt>
                <c:pt idx="1218">
                  <c:v>10.681114688399999</c:v>
                </c:pt>
                <c:pt idx="1219">
                  <c:v>10.681114688399999</c:v>
                </c:pt>
                <c:pt idx="1220">
                  <c:v>10.681114688399999</c:v>
                </c:pt>
                <c:pt idx="1221">
                  <c:v>10.681114688399999</c:v>
                </c:pt>
                <c:pt idx="1222">
                  <c:v>10.681114688399999</c:v>
                </c:pt>
                <c:pt idx="1223">
                  <c:v>10.681114688399999</c:v>
                </c:pt>
                <c:pt idx="1224">
                  <c:v>10.681114688399999</c:v>
                </c:pt>
                <c:pt idx="1225">
                  <c:v>10.681114688399999</c:v>
                </c:pt>
                <c:pt idx="1226">
                  <c:v>10.681114688399999</c:v>
                </c:pt>
                <c:pt idx="1227">
                  <c:v>10.681114688399999</c:v>
                </c:pt>
                <c:pt idx="1228">
                  <c:v>10.681114688399999</c:v>
                </c:pt>
                <c:pt idx="1229">
                  <c:v>10.681114688399999</c:v>
                </c:pt>
                <c:pt idx="1230">
                  <c:v>10.681114688399999</c:v>
                </c:pt>
                <c:pt idx="1231">
                  <c:v>10.681114688399999</c:v>
                </c:pt>
                <c:pt idx="1232">
                  <c:v>10.681114688399999</c:v>
                </c:pt>
                <c:pt idx="1233">
                  <c:v>10.681114688399999</c:v>
                </c:pt>
                <c:pt idx="1234">
                  <c:v>10.678283003700001</c:v>
                </c:pt>
                <c:pt idx="1235">
                  <c:v>10.678283003700001</c:v>
                </c:pt>
                <c:pt idx="1236">
                  <c:v>10.678283003700001</c:v>
                </c:pt>
                <c:pt idx="1237">
                  <c:v>10.678283003700001</c:v>
                </c:pt>
                <c:pt idx="1238">
                  <c:v>10.678283003700001</c:v>
                </c:pt>
                <c:pt idx="1239">
                  <c:v>10.678283003700001</c:v>
                </c:pt>
                <c:pt idx="1240">
                  <c:v>10.678283003700001</c:v>
                </c:pt>
                <c:pt idx="1241">
                  <c:v>10.678283003700001</c:v>
                </c:pt>
                <c:pt idx="1242">
                  <c:v>10.678283003700001</c:v>
                </c:pt>
                <c:pt idx="1243">
                  <c:v>10.678283003700001</c:v>
                </c:pt>
                <c:pt idx="1244">
                  <c:v>10.678283003700001</c:v>
                </c:pt>
                <c:pt idx="1245">
                  <c:v>10.678283003700001</c:v>
                </c:pt>
                <c:pt idx="1246">
                  <c:v>10.678283003700001</c:v>
                </c:pt>
                <c:pt idx="1247">
                  <c:v>10.678283003700001</c:v>
                </c:pt>
                <c:pt idx="1248">
                  <c:v>10.678283003700001</c:v>
                </c:pt>
                <c:pt idx="1249">
                  <c:v>10.675451319</c:v>
                </c:pt>
                <c:pt idx="1250">
                  <c:v>10.675451319</c:v>
                </c:pt>
                <c:pt idx="1251">
                  <c:v>10.675451319</c:v>
                </c:pt>
                <c:pt idx="1252">
                  <c:v>10.675451319</c:v>
                </c:pt>
                <c:pt idx="1253">
                  <c:v>10.675451319</c:v>
                </c:pt>
                <c:pt idx="1254">
                  <c:v>10.675451319</c:v>
                </c:pt>
                <c:pt idx="1255">
                  <c:v>10.675451319</c:v>
                </c:pt>
                <c:pt idx="1256">
                  <c:v>10.675451319</c:v>
                </c:pt>
                <c:pt idx="1257">
                  <c:v>10.675451319</c:v>
                </c:pt>
                <c:pt idx="1258">
                  <c:v>10.675451319</c:v>
                </c:pt>
                <c:pt idx="1259">
                  <c:v>10.675451319</c:v>
                </c:pt>
                <c:pt idx="1260">
                  <c:v>10.675451319</c:v>
                </c:pt>
                <c:pt idx="1261">
                  <c:v>10.675451319</c:v>
                </c:pt>
                <c:pt idx="1262">
                  <c:v>10.675451319</c:v>
                </c:pt>
                <c:pt idx="1263">
                  <c:v>10.675451319</c:v>
                </c:pt>
                <c:pt idx="1264">
                  <c:v>10.675451319</c:v>
                </c:pt>
                <c:pt idx="1265">
                  <c:v>10.672619634299998</c:v>
                </c:pt>
                <c:pt idx="1266">
                  <c:v>10.672619634299998</c:v>
                </c:pt>
                <c:pt idx="1267">
                  <c:v>10.672619634299998</c:v>
                </c:pt>
                <c:pt idx="1268">
                  <c:v>10.672619634299998</c:v>
                </c:pt>
                <c:pt idx="1269">
                  <c:v>10.672619634299998</c:v>
                </c:pt>
                <c:pt idx="1270">
                  <c:v>10.672619634299998</c:v>
                </c:pt>
                <c:pt idx="1271">
                  <c:v>10.672619634299998</c:v>
                </c:pt>
                <c:pt idx="1272">
                  <c:v>10.672619634299998</c:v>
                </c:pt>
                <c:pt idx="1273">
                  <c:v>10.672619634299998</c:v>
                </c:pt>
                <c:pt idx="1274">
                  <c:v>10.672619634299998</c:v>
                </c:pt>
                <c:pt idx="1275">
                  <c:v>10.672619634299998</c:v>
                </c:pt>
                <c:pt idx="1276">
                  <c:v>10.672619634299998</c:v>
                </c:pt>
                <c:pt idx="1277">
                  <c:v>10.672619634299998</c:v>
                </c:pt>
                <c:pt idx="1278">
                  <c:v>10.672619634299998</c:v>
                </c:pt>
                <c:pt idx="1279">
                  <c:v>10.672619634299998</c:v>
                </c:pt>
                <c:pt idx="1280">
                  <c:v>10.6697879496</c:v>
                </c:pt>
                <c:pt idx="1281">
                  <c:v>10.6697879496</c:v>
                </c:pt>
                <c:pt idx="1282">
                  <c:v>10.6697879496</c:v>
                </c:pt>
                <c:pt idx="1283">
                  <c:v>10.6697879496</c:v>
                </c:pt>
                <c:pt idx="1284">
                  <c:v>10.6697879496</c:v>
                </c:pt>
                <c:pt idx="1285">
                  <c:v>10.6697879496</c:v>
                </c:pt>
                <c:pt idx="1286">
                  <c:v>10.6697879496</c:v>
                </c:pt>
                <c:pt idx="1287">
                  <c:v>10.6697879496</c:v>
                </c:pt>
                <c:pt idx="1288">
                  <c:v>10.6697879496</c:v>
                </c:pt>
                <c:pt idx="1289">
                  <c:v>10.6697879496</c:v>
                </c:pt>
                <c:pt idx="1290">
                  <c:v>10.6697879496</c:v>
                </c:pt>
                <c:pt idx="1291">
                  <c:v>10.6697879496</c:v>
                </c:pt>
                <c:pt idx="1292">
                  <c:v>10.6697879496</c:v>
                </c:pt>
                <c:pt idx="1293">
                  <c:v>10.6697879496</c:v>
                </c:pt>
                <c:pt idx="1294">
                  <c:v>10.6697879496</c:v>
                </c:pt>
                <c:pt idx="1295">
                  <c:v>10.6697879496</c:v>
                </c:pt>
                <c:pt idx="1296">
                  <c:v>10.6669562649</c:v>
                </c:pt>
                <c:pt idx="1297">
                  <c:v>10.6669562649</c:v>
                </c:pt>
                <c:pt idx="1298">
                  <c:v>10.6669562649</c:v>
                </c:pt>
                <c:pt idx="1299">
                  <c:v>10.6669562649</c:v>
                </c:pt>
                <c:pt idx="1300">
                  <c:v>10.6669562649</c:v>
                </c:pt>
                <c:pt idx="1301">
                  <c:v>10.6669562649</c:v>
                </c:pt>
                <c:pt idx="1302">
                  <c:v>10.6669562649</c:v>
                </c:pt>
                <c:pt idx="1303">
                  <c:v>10.6669562649</c:v>
                </c:pt>
                <c:pt idx="1304">
                  <c:v>10.6669562649</c:v>
                </c:pt>
                <c:pt idx="1305">
                  <c:v>10.6669562649</c:v>
                </c:pt>
                <c:pt idx="1306">
                  <c:v>10.6669562649</c:v>
                </c:pt>
                <c:pt idx="1307">
                  <c:v>10.6669562649</c:v>
                </c:pt>
                <c:pt idx="1308">
                  <c:v>10.6669562649</c:v>
                </c:pt>
                <c:pt idx="1309">
                  <c:v>10.6669562649</c:v>
                </c:pt>
                <c:pt idx="1310">
                  <c:v>10.6669562649</c:v>
                </c:pt>
                <c:pt idx="1311">
                  <c:v>10.664124580200001</c:v>
                </c:pt>
                <c:pt idx="1312">
                  <c:v>10.664124580200001</c:v>
                </c:pt>
                <c:pt idx="1313">
                  <c:v>10.664124580200001</c:v>
                </c:pt>
                <c:pt idx="1314">
                  <c:v>10.664124580200001</c:v>
                </c:pt>
                <c:pt idx="1315">
                  <c:v>10.664124580200001</c:v>
                </c:pt>
                <c:pt idx="1316">
                  <c:v>10.664124580200001</c:v>
                </c:pt>
                <c:pt idx="1317">
                  <c:v>10.664124580200001</c:v>
                </c:pt>
                <c:pt idx="1318">
                  <c:v>10.664124580200001</c:v>
                </c:pt>
                <c:pt idx="1319">
                  <c:v>10.664124580200001</c:v>
                </c:pt>
                <c:pt idx="1320">
                  <c:v>10.664124580200001</c:v>
                </c:pt>
                <c:pt idx="1321">
                  <c:v>10.664124580200001</c:v>
                </c:pt>
                <c:pt idx="1322">
                  <c:v>10.664124580200001</c:v>
                </c:pt>
                <c:pt idx="1323">
                  <c:v>10.664124580200001</c:v>
                </c:pt>
                <c:pt idx="1324">
                  <c:v>10.664124580200001</c:v>
                </c:pt>
                <c:pt idx="1325">
                  <c:v>10.664124580200001</c:v>
                </c:pt>
                <c:pt idx="1326">
                  <c:v>10.664124580200001</c:v>
                </c:pt>
                <c:pt idx="1327">
                  <c:v>10.661292895499999</c:v>
                </c:pt>
                <c:pt idx="1328">
                  <c:v>10.661292895499999</c:v>
                </c:pt>
                <c:pt idx="1329">
                  <c:v>10.661292895499999</c:v>
                </c:pt>
                <c:pt idx="1330">
                  <c:v>10.661292895499999</c:v>
                </c:pt>
                <c:pt idx="1331">
                  <c:v>10.661292895499999</c:v>
                </c:pt>
                <c:pt idx="1332">
                  <c:v>10.661292895499999</c:v>
                </c:pt>
                <c:pt idx="1333">
                  <c:v>10.661292895499999</c:v>
                </c:pt>
                <c:pt idx="1334">
                  <c:v>10.661292895499999</c:v>
                </c:pt>
                <c:pt idx="1335">
                  <c:v>10.661292895499999</c:v>
                </c:pt>
                <c:pt idx="1336">
                  <c:v>10.661292895499999</c:v>
                </c:pt>
                <c:pt idx="1337">
                  <c:v>10.661292895499999</c:v>
                </c:pt>
                <c:pt idx="1338">
                  <c:v>10.661292895499999</c:v>
                </c:pt>
                <c:pt idx="1339">
                  <c:v>10.661292895499999</c:v>
                </c:pt>
                <c:pt idx="1340">
                  <c:v>10.661292895499999</c:v>
                </c:pt>
                <c:pt idx="1341">
                  <c:v>10.661292895499999</c:v>
                </c:pt>
                <c:pt idx="1342">
                  <c:v>10.658461210799999</c:v>
                </c:pt>
                <c:pt idx="1343">
                  <c:v>10.658461210799999</c:v>
                </c:pt>
                <c:pt idx="1344">
                  <c:v>10.658461210799999</c:v>
                </c:pt>
                <c:pt idx="1345">
                  <c:v>10.658461210799999</c:v>
                </c:pt>
                <c:pt idx="1346">
                  <c:v>10.658461210799999</c:v>
                </c:pt>
                <c:pt idx="1347">
                  <c:v>10.658461210799999</c:v>
                </c:pt>
                <c:pt idx="1348">
                  <c:v>10.658461210799999</c:v>
                </c:pt>
                <c:pt idx="1349">
                  <c:v>10.658461210799999</c:v>
                </c:pt>
                <c:pt idx="1350">
                  <c:v>10.658461210799999</c:v>
                </c:pt>
                <c:pt idx="1351">
                  <c:v>10.658461210799999</c:v>
                </c:pt>
                <c:pt idx="1352">
                  <c:v>10.658461210799999</c:v>
                </c:pt>
                <c:pt idx="1353">
                  <c:v>10.658461210799999</c:v>
                </c:pt>
                <c:pt idx="1354">
                  <c:v>10.658461210799999</c:v>
                </c:pt>
                <c:pt idx="1355">
                  <c:v>10.658461210799999</c:v>
                </c:pt>
                <c:pt idx="1356">
                  <c:v>10.658461210799999</c:v>
                </c:pt>
                <c:pt idx="1357">
                  <c:v>10.658461210799999</c:v>
                </c:pt>
                <c:pt idx="1358">
                  <c:v>10.6556295261</c:v>
                </c:pt>
                <c:pt idx="1359">
                  <c:v>10.6556295261</c:v>
                </c:pt>
                <c:pt idx="1360">
                  <c:v>10.6556295261</c:v>
                </c:pt>
                <c:pt idx="1361">
                  <c:v>10.6556295261</c:v>
                </c:pt>
                <c:pt idx="1362">
                  <c:v>10.6556295261</c:v>
                </c:pt>
                <c:pt idx="1363">
                  <c:v>10.6556295261</c:v>
                </c:pt>
                <c:pt idx="1364">
                  <c:v>10.6556295261</c:v>
                </c:pt>
                <c:pt idx="1365">
                  <c:v>10.6556295261</c:v>
                </c:pt>
                <c:pt idx="1366">
                  <c:v>10.6556295261</c:v>
                </c:pt>
                <c:pt idx="1367">
                  <c:v>10.6556295261</c:v>
                </c:pt>
                <c:pt idx="1368">
                  <c:v>10.6556295261</c:v>
                </c:pt>
                <c:pt idx="1369">
                  <c:v>10.6556295261</c:v>
                </c:pt>
                <c:pt idx="1370">
                  <c:v>10.6556295261</c:v>
                </c:pt>
                <c:pt idx="1371">
                  <c:v>10.6556295261</c:v>
                </c:pt>
                <c:pt idx="1372">
                  <c:v>10.6556295261</c:v>
                </c:pt>
                <c:pt idx="1373">
                  <c:v>10.6527978414</c:v>
                </c:pt>
                <c:pt idx="1374">
                  <c:v>10.6527978414</c:v>
                </c:pt>
                <c:pt idx="1375">
                  <c:v>10.6527978414</c:v>
                </c:pt>
                <c:pt idx="1376">
                  <c:v>10.6527978414</c:v>
                </c:pt>
                <c:pt idx="1377">
                  <c:v>10.6527978414</c:v>
                </c:pt>
                <c:pt idx="1378">
                  <c:v>10.6527978414</c:v>
                </c:pt>
                <c:pt idx="1379">
                  <c:v>10.6527978414</c:v>
                </c:pt>
                <c:pt idx="1380">
                  <c:v>10.6527978414</c:v>
                </c:pt>
                <c:pt idx="1381">
                  <c:v>10.6527978414</c:v>
                </c:pt>
                <c:pt idx="1382">
                  <c:v>10.6527978414</c:v>
                </c:pt>
                <c:pt idx="1383">
                  <c:v>10.6527978414</c:v>
                </c:pt>
                <c:pt idx="1384">
                  <c:v>10.6527978414</c:v>
                </c:pt>
                <c:pt idx="1385">
                  <c:v>10.6527978414</c:v>
                </c:pt>
                <c:pt idx="1386">
                  <c:v>10.6527978414</c:v>
                </c:pt>
                <c:pt idx="1387">
                  <c:v>10.6527978414</c:v>
                </c:pt>
                <c:pt idx="1388">
                  <c:v>10.6527978414</c:v>
                </c:pt>
                <c:pt idx="1389">
                  <c:v>10.6499661567</c:v>
                </c:pt>
                <c:pt idx="1390">
                  <c:v>10.6499661567</c:v>
                </c:pt>
                <c:pt idx="1391">
                  <c:v>10.6499661567</c:v>
                </c:pt>
                <c:pt idx="1392">
                  <c:v>10.6499661567</c:v>
                </c:pt>
                <c:pt idx="1393">
                  <c:v>10.6499661567</c:v>
                </c:pt>
                <c:pt idx="1394">
                  <c:v>10.6499661567</c:v>
                </c:pt>
                <c:pt idx="1395">
                  <c:v>10.6499661567</c:v>
                </c:pt>
                <c:pt idx="1396">
                  <c:v>10.6499661567</c:v>
                </c:pt>
                <c:pt idx="1397">
                  <c:v>10.6499661567</c:v>
                </c:pt>
                <c:pt idx="1398">
                  <c:v>10.6499661567</c:v>
                </c:pt>
                <c:pt idx="1399">
                  <c:v>10.6499661567</c:v>
                </c:pt>
                <c:pt idx="1400">
                  <c:v>10.6499661567</c:v>
                </c:pt>
                <c:pt idx="1401">
                  <c:v>10.6499661567</c:v>
                </c:pt>
                <c:pt idx="1402">
                  <c:v>10.6499661567</c:v>
                </c:pt>
                <c:pt idx="1403">
                  <c:v>10.6499661567</c:v>
                </c:pt>
                <c:pt idx="1404">
                  <c:v>10.647134471999999</c:v>
                </c:pt>
                <c:pt idx="1405">
                  <c:v>10.647134471999999</c:v>
                </c:pt>
                <c:pt idx="1406">
                  <c:v>10.647134471999999</c:v>
                </c:pt>
                <c:pt idx="1407">
                  <c:v>10.647134471999999</c:v>
                </c:pt>
                <c:pt idx="1408">
                  <c:v>10.647134471999999</c:v>
                </c:pt>
                <c:pt idx="1409">
                  <c:v>10.647134471999999</c:v>
                </c:pt>
                <c:pt idx="1410">
                  <c:v>10.647134471999999</c:v>
                </c:pt>
                <c:pt idx="1411">
                  <c:v>10.647134471999999</c:v>
                </c:pt>
                <c:pt idx="1412">
                  <c:v>10.647134471999999</c:v>
                </c:pt>
                <c:pt idx="1413">
                  <c:v>10.647134471999999</c:v>
                </c:pt>
                <c:pt idx="1414">
                  <c:v>10.647134471999999</c:v>
                </c:pt>
                <c:pt idx="1415">
                  <c:v>10.647134471999999</c:v>
                </c:pt>
                <c:pt idx="1416">
                  <c:v>10.647134471999999</c:v>
                </c:pt>
                <c:pt idx="1417">
                  <c:v>10.647134471999999</c:v>
                </c:pt>
                <c:pt idx="1418">
                  <c:v>10.647134471999999</c:v>
                </c:pt>
                <c:pt idx="1419">
                  <c:v>10.647134471999999</c:v>
                </c:pt>
                <c:pt idx="1420">
                  <c:v>10.644302787299999</c:v>
                </c:pt>
                <c:pt idx="1421">
                  <c:v>10.644302787299999</c:v>
                </c:pt>
                <c:pt idx="1422">
                  <c:v>10.644302787299999</c:v>
                </c:pt>
                <c:pt idx="1423">
                  <c:v>10.644302787299999</c:v>
                </c:pt>
                <c:pt idx="1424">
                  <c:v>10.644302787299999</c:v>
                </c:pt>
                <c:pt idx="1425">
                  <c:v>10.644302787299999</c:v>
                </c:pt>
                <c:pt idx="1426">
                  <c:v>10.644302787299999</c:v>
                </c:pt>
                <c:pt idx="1427">
                  <c:v>10.644302787299999</c:v>
                </c:pt>
                <c:pt idx="1428">
                  <c:v>10.644302787299999</c:v>
                </c:pt>
                <c:pt idx="1429">
                  <c:v>10.644302787299999</c:v>
                </c:pt>
                <c:pt idx="1430">
                  <c:v>10.644302787299999</c:v>
                </c:pt>
                <c:pt idx="1431">
                  <c:v>10.644302787299999</c:v>
                </c:pt>
                <c:pt idx="1432">
                  <c:v>10.644302787299999</c:v>
                </c:pt>
                <c:pt idx="1433">
                  <c:v>10.644302787299999</c:v>
                </c:pt>
                <c:pt idx="1434">
                  <c:v>10.644302787299999</c:v>
                </c:pt>
                <c:pt idx="1435">
                  <c:v>10.641471102600001</c:v>
                </c:pt>
                <c:pt idx="1436">
                  <c:v>10.641471102600001</c:v>
                </c:pt>
                <c:pt idx="1437">
                  <c:v>10.641471102600001</c:v>
                </c:pt>
                <c:pt idx="1438">
                  <c:v>10.641471102600001</c:v>
                </c:pt>
                <c:pt idx="1439">
                  <c:v>10.641471102600001</c:v>
                </c:pt>
                <c:pt idx="1440">
                  <c:v>10.641471102600001</c:v>
                </c:pt>
                <c:pt idx="1441">
                  <c:v>10.641471102600001</c:v>
                </c:pt>
                <c:pt idx="1442">
                  <c:v>10.641471102600001</c:v>
                </c:pt>
                <c:pt idx="1443">
                  <c:v>10.641471102600001</c:v>
                </c:pt>
                <c:pt idx="1444">
                  <c:v>10.641471102600001</c:v>
                </c:pt>
                <c:pt idx="1445">
                  <c:v>10.641471102600001</c:v>
                </c:pt>
                <c:pt idx="1446">
                  <c:v>10.641471102600001</c:v>
                </c:pt>
                <c:pt idx="1447">
                  <c:v>10.641471102600001</c:v>
                </c:pt>
                <c:pt idx="1448">
                  <c:v>10.641471102600001</c:v>
                </c:pt>
                <c:pt idx="1449">
                  <c:v>10.641471102600001</c:v>
                </c:pt>
                <c:pt idx="1450">
                  <c:v>10.641471102600001</c:v>
                </c:pt>
                <c:pt idx="1451">
                  <c:v>10.638639417899999</c:v>
                </c:pt>
                <c:pt idx="1452">
                  <c:v>10.638639417899999</c:v>
                </c:pt>
                <c:pt idx="1453">
                  <c:v>10.638639417899999</c:v>
                </c:pt>
                <c:pt idx="1454">
                  <c:v>10.638639417899999</c:v>
                </c:pt>
                <c:pt idx="1455">
                  <c:v>10.638639417899999</c:v>
                </c:pt>
                <c:pt idx="1456">
                  <c:v>10.638639417899999</c:v>
                </c:pt>
                <c:pt idx="1457">
                  <c:v>10.638639417899999</c:v>
                </c:pt>
                <c:pt idx="1458">
                  <c:v>10.638639417899999</c:v>
                </c:pt>
                <c:pt idx="1459">
                  <c:v>10.638639417899999</c:v>
                </c:pt>
                <c:pt idx="1460">
                  <c:v>10.638639417899999</c:v>
                </c:pt>
                <c:pt idx="1461">
                  <c:v>10.638639417899999</c:v>
                </c:pt>
                <c:pt idx="1462">
                  <c:v>10.638639417899999</c:v>
                </c:pt>
                <c:pt idx="1463">
                  <c:v>10.638639417899999</c:v>
                </c:pt>
                <c:pt idx="1464">
                  <c:v>10.638639417899999</c:v>
                </c:pt>
                <c:pt idx="1465">
                  <c:v>10.638639417899999</c:v>
                </c:pt>
                <c:pt idx="1466">
                  <c:v>10.638639417899999</c:v>
                </c:pt>
                <c:pt idx="1467">
                  <c:v>10.6358077332</c:v>
                </c:pt>
                <c:pt idx="1468">
                  <c:v>10.6358077332</c:v>
                </c:pt>
                <c:pt idx="1469">
                  <c:v>10.6358077332</c:v>
                </c:pt>
                <c:pt idx="1470">
                  <c:v>10.6358077332</c:v>
                </c:pt>
                <c:pt idx="1471">
                  <c:v>10.6358077332</c:v>
                </c:pt>
                <c:pt idx="1472">
                  <c:v>10.6358077332</c:v>
                </c:pt>
                <c:pt idx="1473">
                  <c:v>10.6358077332</c:v>
                </c:pt>
                <c:pt idx="1474">
                  <c:v>10.6358077332</c:v>
                </c:pt>
                <c:pt idx="1475">
                  <c:v>10.6358077332</c:v>
                </c:pt>
                <c:pt idx="1476">
                  <c:v>10.6358077332</c:v>
                </c:pt>
                <c:pt idx="1477">
                  <c:v>10.6358077332</c:v>
                </c:pt>
                <c:pt idx="1478">
                  <c:v>10.6358077332</c:v>
                </c:pt>
                <c:pt idx="1479">
                  <c:v>10.6358077332</c:v>
                </c:pt>
                <c:pt idx="1480">
                  <c:v>10.6358077332</c:v>
                </c:pt>
                <c:pt idx="1481">
                  <c:v>10.6358077332</c:v>
                </c:pt>
                <c:pt idx="1482">
                  <c:v>10.6329760485</c:v>
                </c:pt>
                <c:pt idx="1483">
                  <c:v>10.6329760485</c:v>
                </c:pt>
                <c:pt idx="1484">
                  <c:v>10.6329760485</c:v>
                </c:pt>
                <c:pt idx="1485">
                  <c:v>10.6329760485</c:v>
                </c:pt>
                <c:pt idx="1486">
                  <c:v>10.6329760485</c:v>
                </c:pt>
                <c:pt idx="1487">
                  <c:v>10.6329760485</c:v>
                </c:pt>
                <c:pt idx="1488">
                  <c:v>10.6329760485</c:v>
                </c:pt>
                <c:pt idx="1489">
                  <c:v>10.6329760485</c:v>
                </c:pt>
                <c:pt idx="1490">
                  <c:v>10.6329760485</c:v>
                </c:pt>
                <c:pt idx="1491">
                  <c:v>10.6329760485</c:v>
                </c:pt>
                <c:pt idx="1492">
                  <c:v>10.6329760485</c:v>
                </c:pt>
                <c:pt idx="1493">
                  <c:v>10.6329760485</c:v>
                </c:pt>
                <c:pt idx="1494">
                  <c:v>10.6329760485</c:v>
                </c:pt>
                <c:pt idx="1495">
                  <c:v>10.6329760485</c:v>
                </c:pt>
                <c:pt idx="1496">
                  <c:v>10.6329760485</c:v>
                </c:pt>
                <c:pt idx="1497">
                  <c:v>10.6329760485</c:v>
                </c:pt>
                <c:pt idx="1498">
                  <c:v>10.630144363799999</c:v>
                </c:pt>
                <c:pt idx="1499">
                  <c:v>10.630144363799999</c:v>
                </c:pt>
                <c:pt idx="1500">
                  <c:v>10.630144363799999</c:v>
                </c:pt>
                <c:pt idx="1501">
                  <c:v>10.630144363799999</c:v>
                </c:pt>
                <c:pt idx="1502">
                  <c:v>10.630144363799999</c:v>
                </c:pt>
                <c:pt idx="1503">
                  <c:v>10.630144363799999</c:v>
                </c:pt>
                <c:pt idx="1504">
                  <c:v>10.630144363799999</c:v>
                </c:pt>
                <c:pt idx="1505">
                  <c:v>10.630144363799999</c:v>
                </c:pt>
                <c:pt idx="1506">
                  <c:v>10.630144363799999</c:v>
                </c:pt>
                <c:pt idx="1507">
                  <c:v>10.630144363799999</c:v>
                </c:pt>
                <c:pt idx="1508">
                  <c:v>10.630144363799999</c:v>
                </c:pt>
                <c:pt idx="1509">
                  <c:v>10.630144363799999</c:v>
                </c:pt>
                <c:pt idx="1510">
                  <c:v>10.630144363799999</c:v>
                </c:pt>
                <c:pt idx="1511">
                  <c:v>10.630144363799999</c:v>
                </c:pt>
                <c:pt idx="1512">
                  <c:v>10.630144363799999</c:v>
                </c:pt>
                <c:pt idx="1513">
                  <c:v>10.627312679099999</c:v>
                </c:pt>
                <c:pt idx="1514">
                  <c:v>10.627312679099999</c:v>
                </c:pt>
                <c:pt idx="1515">
                  <c:v>10.627312679099999</c:v>
                </c:pt>
                <c:pt idx="1516">
                  <c:v>10.627312679099999</c:v>
                </c:pt>
                <c:pt idx="1517">
                  <c:v>10.627312679099999</c:v>
                </c:pt>
                <c:pt idx="1518">
                  <c:v>10.627312679099999</c:v>
                </c:pt>
                <c:pt idx="1519">
                  <c:v>10.627312679099999</c:v>
                </c:pt>
                <c:pt idx="1520">
                  <c:v>10.627312679099999</c:v>
                </c:pt>
                <c:pt idx="1521">
                  <c:v>10.627312679099999</c:v>
                </c:pt>
                <c:pt idx="1522">
                  <c:v>10.627312679099999</c:v>
                </c:pt>
                <c:pt idx="1523">
                  <c:v>10.627312679099999</c:v>
                </c:pt>
                <c:pt idx="1524">
                  <c:v>10.627312679099999</c:v>
                </c:pt>
                <c:pt idx="1525">
                  <c:v>10.627312679099999</c:v>
                </c:pt>
                <c:pt idx="1526">
                  <c:v>10.627312679099999</c:v>
                </c:pt>
                <c:pt idx="1527">
                  <c:v>10.627312679099999</c:v>
                </c:pt>
                <c:pt idx="1528">
                  <c:v>10.627312679099999</c:v>
                </c:pt>
                <c:pt idx="1529">
                  <c:v>10.624480994399999</c:v>
                </c:pt>
                <c:pt idx="1530">
                  <c:v>10.624480994399999</c:v>
                </c:pt>
                <c:pt idx="1531">
                  <c:v>10.624480994399999</c:v>
                </c:pt>
                <c:pt idx="1532">
                  <c:v>10.624480994399999</c:v>
                </c:pt>
                <c:pt idx="1533">
                  <c:v>10.624480994399999</c:v>
                </c:pt>
                <c:pt idx="1534">
                  <c:v>10.624480994399999</c:v>
                </c:pt>
                <c:pt idx="1535">
                  <c:v>10.624480994399999</c:v>
                </c:pt>
                <c:pt idx="1536">
                  <c:v>10.624480994399999</c:v>
                </c:pt>
                <c:pt idx="1537">
                  <c:v>10.624480994399999</c:v>
                </c:pt>
                <c:pt idx="1538">
                  <c:v>10.624480994399999</c:v>
                </c:pt>
                <c:pt idx="1539">
                  <c:v>10.624480994399999</c:v>
                </c:pt>
                <c:pt idx="1540">
                  <c:v>10.624480994399999</c:v>
                </c:pt>
                <c:pt idx="1541">
                  <c:v>10.624480994399999</c:v>
                </c:pt>
                <c:pt idx="1542">
                  <c:v>10.624480994399999</c:v>
                </c:pt>
                <c:pt idx="1543">
                  <c:v>10.624480994399999</c:v>
                </c:pt>
                <c:pt idx="1544">
                  <c:v>10.6216493097</c:v>
                </c:pt>
                <c:pt idx="1545">
                  <c:v>10.6216493097</c:v>
                </c:pt>
                <c:pt idx="1546">
                  <c:v>10.6216493097</c:v>
                </c:pt>
                <c:pt idx="1547">
                  <c:v>10.6216493097</c:v>
                </c:pt>
                <c:pt idx="1548">
                  <c:v>10.6216493097</c:v>
                </c:pt>
                <c:pt idx="1549">
                  <c:v>10.6216493097</c:v>
                </c:pt>
                <c:pt idx="1550">
                  <c:v>10.6216493097</c:v>
                </c:pt>
                <c:pt idx="1551">
                  <c:v>10.6216493097</c:v>
                </c:pt>
                <c:pt idx="1552">
                  <c:v>10.6216493097</c:v>
                </c:pt>
                <c:pt idx="1553">
                  <c:v>10.6216493097</c:v>
                </c:pt>
                <c:pt idx="1554">
                  <c:v>10.6216493097</c:v>
                </c:pt>
                <c:pt idx="1555">
                  <c:v>10.6216493097</c:v>
                </c:pt>
                <c:pt idx="1556">
                  <c:v>10.6216493097</c:v>
                </c:pt>
                <c:pt idx="1557">
                  <c:v>10.6216493097</c:v>
                </c:pt>
                <c:pt idx="1558">
                  <c:v>10.6216493097</c:v>
                </c:pt>
                <c:pt idx="1559">
                  <c:v>10.6216493097</c:v>
                </c:pt>
                <c:pt idx="1560">
                  <c:v>10.618817625</c:v>
                </c:pt>
                <c:pt idx="1561">
                  <c:v>10.618817625</c:v>
                </c:pt>
                <c:pt idx="1562">
                  <c:v>10.618817625</c:v>
                </c:pt>
                <c:pt idx="1563">
                  <c:v>10.618817625</c:v>
                </c:pt>
                <c:pt idx="1564">
                  <c:v>10.618817625</c:v>
                </c:pt>
                <c:pt idx="1565">
                  <c:v>10.618817625</c:v>
                </c:pt>
                <c:pt idx="1566">
                  <c:v>10.618817625</c:v>
                </c:pt>
                <c:pt idx="1567">
                  <c:v>10.618817625</c:v>
                </c:pt>
                <c:pt idx="1568">
                  <c:v>10.618817625</c:v>
                </c:pt>
                <c:pt idx="1569">
                  <c:v>10.618817625</c:v>
                </c:pt>
                <c:pt idx="1570">
                  <c:v>10.618817625</c:v>
                </c:pt>
                <c:pt idx="1571">
                  <c:v>10.618817625</c:v>
                </c:pt>
                <c:pt idx="1572">
                  <c:v>10.618817625</c:v>
                </c:pt>
                <c:pt idx="1573">
                  <c:v>10.618817625</c:v>
                </c:pt>
                <c:pt idx="1574">
                  <c:v>10.618817625</c:v>
                </c:pt>
                <c:pt idx="1575">
                  <c:v>10.618817625</c:v>
                </c:pt>
                <c:pt idx="1576">
                  <c:v>10.6159859403</c:v>
                </c:pt>
                <c:pt idx="1577">
                  <c:v>10.6159859403</c:v>
                </c:pt>
                <c:pt idx="1578">
                  <c:v>10.6159859403</c:v>
                </c:pt>
                <c:pt idx="1579">
                  <c:v>10.6159859403</c:v>
                </c:pt>
                <c:pt idx="1580">
                  <c:v>10.6159859403</c:v>
                </c:pt>
                <c:pt idx="1581">
                  <c:v>10.6159859403</c:v>
                </c:pt>
                <c:pt idx="1582">
                  <c:v>10.6159859403</c:v>
                </c:pt>
                <c:pt idx="1583">
                  <c:v>10.6159859403</c:v>
                </c:pt>
                <c:pt idx="1584">
                  <c:v>10.6159859403</c:v>
                </c:pt>
                <c:pt idx="1585">
                  <c:v>10.6159859403</c:v>
                </c:pt>
                <c:pt idx="1586">
                  <c:v>10.6159859403</c:v>
                </c:pt>
                <c:pt idx="1587">
                  <c:v>10.6159859403</c:v>
                </c:pt>
                <c:pt idx="1588">
                  <c:v>10.6159859403</c:v>
                </c:pt>
                <c:pt idx="1589">
                  <c:v>10.6159859403</c:v>
                </c:pt>
                <c:pt idx="1590">
                  <c:v>10.6159859403</c:v>
                </c:pt>
                <c:pt idx="1591">
                  <c:v>10.6131542556</c:v>
                </c:pt>
                <c:pt idx="1592">
                  <c:v>10.6131542556</c:v>
                </c:pt>
                <c:pt idx="1593">
                  <c:v>10.6131542556</c:v>
                </c:pt>
                <c:pt idx="1594">
                  <c:v>10.6131542556</c:v>
                </c:pt>
                <c:pt idx="1595">
                  <c:v>10.6131542556</c:v>
                </c:pt>
                <c:pt idx="1596">
                  <c:v>10.6131542556</c:v>
                </c:pt>
                <c:pt idx="1597">
                  <c:v>10.6131542556</c:v>
                </c:pt>
                <c:pt idx="1598">
                  <c:v>10.6131542556</c:v>
                </c:pt>
                <c:pt idx="1599">
                  <c:v>10.6131542556</c:v>
                </c:pt>
                <c:pt idx="1600">
                  <c:v>10.6131542556</c:v>
                </c:pt>
                <c:pt idx="1601">
                  <c:v>10.6131542556</c:v>
                </c:pt>
                <c:pt idx="1602">
                  <c:v>10.6131542556</c:v>
                </c:pt>
                <c:pt idx="1603">
                  <c:v>10.6131542556</c:v>
                </c:pt>
                <c:pt idx="1604">
                  <c:v>10.6131542556</c:v>
                </c:pt>
                <c:pt idx="1605">
                  <c:v>10.6131542556</c:v>
                </c:pt>
                <c:pt idx="1606">
                  <c:v>10.6131542556</c:v>
                </c:pt>
                <c:pt idx="1607">
                  <c:v>10.610322570899999</c:v>
                </c:pt>
                <c:pt idx="1608">
                  <c:v>10.610322570899999</c:v>
                </c:pt>
                <c:pt idx="1609">
                  <c:v>10.610322570899999</c:v>
                </c:pt>
                <c:pt idx="1610">
                  <c:v>10.610322570899999</c:v>
                </c:pt>
                <c:pt idx="1611">
                  <c:v>10.610322570899999</c:v>
                </c:pt>
                <c:pt idx="1612">
                  <c:v>10.610322570899999</c:v>
                </c:pt>
                <c:pt idx="1613">
                  <c:v>10.610322570899999</c:v>
                </c:pt>
                <c:pt idx="1614">
                  <c:v>10.610322570899999</c:v>
                </c:pt>
                <c:pt idx="1615">
                  <c:v>10.610322570899999</c:v>
                </c:pt>
                <c:pt idx="1616">
                  <c:v>10.610322570899999</c:v>
                </c:pt>
                <c:pt idx="1617">
                  <c:v>10.610322570899999</c:v>
                </c:pt>
                <c:pt idx="1618">
                  <c:v>10.610322570899999</c:v>
                </c:pt>
                <c:pt idx="1619">
                  <c:v>10.610322570899999</c:v>
                </c:pt>
                <c:pt idx="1620">
                  <c:v>10.610322570899999</c:v>
                </c:pt>
                <c:pt idx="1621">
                  <c:v>10.610322570899999</c:v>
                </c:pt>
                <c:pt idx="1622">
                  <c:v>10.607490886200001</c:v>
                </c:pt>
                <c:pt idx="1623">
                  <c:v>10.607490886200001</c:v>
                </c:pt>
                <c:pt idx="1624">
                  <c:v>10.607490886200001</c:v>
                </c:pt>
                <c:pt idx="1625">
                  <c:v>10.607490886200001</c:v>
                </c:pt>
                <c:pt idx="1626">
                  <c:v>10.607490886200001</c:v>
                </c:pt>
                <c:pt idx="1627">
                  <c:v>10.607490886200001</c:v>
                </c:pt>
                <c:pt idx="1628">
                  <c:v>10.607490886200001</c:v>
                </c:pt>
                <c:pt idx="1629">
                  <c:v>10.607490886200001</c:v>
                </c:pt>
                <c:pt idx="1630">
                  <c:v>10.607490886200001</c:v>
                </c:pt>
                <c:pt idx="1631">
                  <c:v>10.607490886200001</c:v>
                </c:pt>
                <c:pt idx="1632">
                  <c:v>10.607490886200001</c:v>
                </c:pt>
                <c:pt idx="1633">
                  <c:v>10.607490886200001</c:v>
                </c:pt>
                <c:pt idx="1634">
                  <c:v>10.607490886200001</c:v>
                </c:pt>
                <c:pt idx="1635">
                  <c:v>10.607490886200001</c:v>
                </c:pt>
                <c:pt idx="1636">
                  <c:v>10.607490886200001</c:v>
                </c:pt>
                <c:pt idx="1637">
                  <c:v>10.607490886200001</c:v>
                </c:pt>
                <c:pt idx="1638">
                  <c:v>10.604659201500001</c:v>
                </c:pt>
                <c:pt idx="1639">
                  <c:v>10.604659201500001</c:v>
                </c:pt>
                <c:pt idx="1640">
                  <c:v>10.604659201500001</c:v>
                </c:pt>
                <c:pt idx="1641">
                  <c:v>10.604659201500001</c:v>
                </c:pt>
                <c:pt idx="1642">
                  <c:v>10.604659201500001</c:v>
                </c:pt>
                <c:pt idx="1643">
                  <c:v>10.604659201500001</c:v>
                </c:pt>
                <c:pt idx="1644">
                  <c:v>10.604659201500001</c:v>
                </c:pt>
                <c:pt idx="1645">
                  <c:v>10.604659201500001</c:v>
                </c:pt>
                <c:pt idx="1646">
                  <c:v>10.604659201500001</c:v>
                </c:pt>
                <c:pt idx="1647">
                  <c:v>10.604659201500001</c:v>
                </c:pt>
                <c:pt idx="1648">
                  <c:v>10.604659201500001</c:v>
                </c:pt>
                <c:pt idx="1649">
                  <c:v>10.604659201500001</c:v>
                </c:pt>
                <c:pt idx="1650">
                  <c:v>10.604659201500001</c:v>
                </c:pt>
                <c:pt idx="1651">
                  <c:v>10.604659201500001</c:v>
                </c:pt>
                <c:pt idx="1652">
                  <c:v>10.604659201500001</c:v>
                </c:pt>
                <c:pt idx="1653">
                  <c:v>10.604659201500001</c:v>
                </c:pt>
                <c:pt idx="1654">
                  <c:v>10.601827516799998</c:v>
                </c:pt>
                <c:pt idx="1655">
                  <c:v>10.601827516799998</c:v>
                </c:pt>
                <c:pt idx="1656">
                  <c:v>10.601827516799998</c:v>
                </c:pt>
                <c:pt idx="1657">
                  <c:v>10.601827516799998</c:v>
                </c:pt>
                <c:pt idx="1658">
                  <c:v>10.601827516799998</c:v>
                </c:pt>
                <c:pt idx="1659">
                  <c:v>10.601827516799998</c:v>
                </c:pt>
                <c:pt idx="1660">
                  <c:v>10.601827516799998</c:v>
                </c:pt>
                <c:pt idx="1661">
                  <c:v>10.601827516799998</c:v>
                </c:pt>
                <c:pt idx="1662">
                  <c:v>10.601827516799998</c:v>
                </c:pt>
                <c:pt idx="1663">
                  <c:v>10.601827516799998</c:v>
                </c:pt>
                <c:pt idx="1664">
                  <c:v>10.601827516799998</c:v>
                </c:pt>
                <c:pt idx="1665">
                  <c:v>10.601827516799998</c:v>
                </c:pt>
                <c:pt idx="1666">
                  <c:v>10.601827516799998</c:v>
                </c:pt>
                <c:pt idx="1667">
                  <c:v>10.601827516799998</c:v>
                </c:pt>
                <c:pt idx="1668">
                  <c:v>10.601827516799998</c:v>
                </c:pt>
                <c:pt idx="1669">
                  <c:v>10.5989958321</c:v>
                </c:pt>
                <c:pt idx="1670">
                  <c:v>10.5989958321</c:v>
                </c:pt>
                <c:pt idx="1671">
                  <c:v>10.5989958321</c:v>
                </c:pt>
                <c:pt idx="1672">
                  <c:v>10.5989958321</c:v>
                </c:pt>
                <c:pt idx="1673">
                  <c:v>10.5989958321</c:v>
                </c:pt>
                <c:pt idx="1674">
                  <c:v>10.5989958321</c:v>
                </c:pt>
                <c:pt idx="1675">
                  <c:v>10.5989958321</c:v>
                </c:pt>
                <c:pt idx="1676">
                  <c:v>10.5989958321</c:v>
                </c:pt>
                <c:pt idx="1677">
                  <c:v>10.5989958321</c:v>
                </c:pt>
                <c:pt idx="1678">
                  <c:v>10.5989958321</c:v>
                </c:pt>
                <c:pt idx="1679">
                  <c:v>10.5989958321</c:v>
                </c:pt>
                <c:pt idx="1680">
                  <c:v>10.5989958321</c:v>
                </c:pt>
                <c:pt idx="1681">
                  <c:v>10.5989958321</c:v>
                </c:pt>
                <c:pt idx="1682">
                  <c:v>10.5989958321</c:v>
                </c:pt>
                <c:pt idx="1683">
                  <c:v>10.5989958321</c:v>
                </c:pt>
                <c:pt idx="1684">
                  <c:v>10.5989958321</c:v>
                </c:pt>
                <c:pt idx="1685">
                  <c:v>10.5961641474</c:v>
                </c:pt>
                <c:pt idx="1686">
                  <c:v>10.5961641474</c:v>
                </c:pt>
                <c:pt idx="1687">
                  <c:v>10.5961641474</c:v>
                </c:pt>
                <c:pt idx="1688">
                  <c:v>10.5961641474</c:v>
                </c:pt>
                <c:pt idx="1689">
                  <c:v>10.5961641474</c:v>
                </c:pt>
                <c:pt idx="1690">
                  <c:v>10.5961641474</c:v>
                </c:pt>
                <c:pt idx="1691">
                  <c:v>10.5961641474</c:v>
                </c:pt>
                <c:pt idx="1692">
                  <c:v>10.5961641474</c:v>
                </c:pt>
                <c:pt idx="1693">
                  <c:v>10.5961641474</c:v>
                </c:pt>
                <c:pt idx="1694">
                  <c:v>10.5961641474</c:v>
                </c:pt>
                <c:pt idx="1695">
                  <c:v>10.5961641474</c:v>
                </c:pt>
                <c:pt idx="1696">
                  <c:v>10.5961641474</c:v>
                </c:pt>
                <c:pt idx="1697">
                  <c:v>10.5961641474</c:v>
                </c:pt>
                <c:pt idx="1698">
                  <c:v>10.5961641474</c:v>
                </c:pt>
                <c:pt idx="1699">
                  <c:v>10.5961641474</c:v>
                </c:pt>
                <c:pt idx="1700">
                  <c:v>10.593332462700001</c:v>
                </c:pt>
                <c:pt idx="1701">
                  <c:v>10.593332462700001</c:v>
                </c:pt>
                <c:pt idx="1702">
                  <c:v>10.593332462700001</c:v>
                </c:pt>
                <c:pt idx="1703">
                  <c:v>10.593332462700001</c:v>
                </c:pt>
                <c:pt idx="1704">
                  <c:v>10.593332462700001</c:v>
                </c:pt>
                <c:pt idx="1705">
                  <c:v>10.593332462700001</c:v>
                </c:pt>
                <c:pt idx="1706">
                  <c:v>10.593332462700001</c:v>
                </c:pt>
                <c:pt idx="1707">
                  <c:v>10.593332462700001</c:v>
                </c:pt>
                <c:pt idx="1708">
                  <c:v>10.593332462700001</c:v>
                </c:pt>
                <c:pt idx="1709">
                  <c:v>10.593332462700001</c:v>
                </c:pt>
                <c:pt idx="1710">
                  <c:v>10.593332462700001</c:v>
                </c:pt>
                <c:pt idx="1711">
                  <c:v>10.593332462700001</c:v>
                </c:pt>
                <c:pt idx="1712">
                  <c:v>10.593332462700001</c:v>
                </c:pt>
                <c:pt idx="1713">
                  <c:v>10.593332462700001</c:v>
                </c:pt>
                <c:pt idx="1714">
                  <c:v>10.593332462700001</c:v>
                </c:pt>
                <c:pt idx="1715">
                  <c:v>10.593332462700001</c:v>
                </c:pt>
                <c:pt idx="1716">
                  <c:v>10.590500777999999</c:v>
                </c:pt>
                <c:pt idx="1717">
                  <c:v>10.590500777999999</c:v>
                </c:pt>
                <c:pt idx="1718">
                  <c:v>10.590500777999999</c:v>
                </c:pt>
                <c:pt idx="1719">
                  <c:v>10.590500777999999</c:v>
                </c:pt>
                <c:pt idx="1720">
                  <c:v>10.590500777999999</c:v>
                </c:pt>
                <c:pt idx="1721">
                  <c:v>10.590500777999999</c:v>
                </c:pt>
                <c:pt idx="1722">
                  <c:v>10.590500777999999</c:v>
                </c:pt>
                <c:pt idx="1723">
                  <c:v>10.590500777999999</c:v>
                </c:pt>
                <c:pt idx="1724">
                  <c:v>10.590500777999999</c:v>
                </c:pt>
                <c:pt idx="1725">
                  <c:v>10.590500777999999</c:v>
                </c:pt>
                <c:pt idx="1726">
                  <c:v>10.590500777999999</c:v>
                </c:pt>
                <c:pt idx="1727">
                  <c:v>10.590500777999999</c:v>
                </c:pt>
                <c:pt idx="1728">
                  <c:v>10.590500777999999</c:v>
                </c:pt>
                <c:pt idx="1729">
                  <c:v>10.590500777999999</c:v>
                </c:pt>
                <c:pt idx="1730">
                  <c:v>10.590500777999999</c:v>
                </c:pt>
                <c:pt idx="1731">
                  <c:v>10.590500777999999</c:v>
                </c:pt>
                <c:pt idx="1732">
                  <c:v>10.587669093299999</c:v>
                </c:pt>
                <c:pt idx="1733">
                  <c:v>10.587669093299999</c:v>
                </c:pt>
                <c:pt idx="1734">
                  <c:v>10.587669093299999</c:v>
                </c:pt>
                <c:pt idx="1735">
                  <c:v>10.587669093299999</c:v>
                </c:pt>
                <c:pt idx="1736">
                  <c:v>10.587669093299999</c:v>
                </c:pt>
                <c:pt idx="1737">
                  <c:v>10.587669093299999</c:v>
                </c:pt>
                <c:pt idx="1738">
                  <c:v>10.587669093299999</c:v>
                </c:pt>
                <c:pt idx="1739">
                  <c:v>10.587669093299999</c:v>
                </c:pt>
                <c:pt idx="1740">
                  <c:v>10.587669093299999</c:v>
                </c:pt>
                <c:pt idx="1741">
                  <c:v>10.587669093299999</c:v>
                </c:pt>
                <c:pt idx="1742">
                  <c:v>10.587669093299999</c:v>
                </c:pt>
                <c:pt idx="1743">
                  <c:v>10.587669093299999</c:v>
                </c:pt>
                <c:pt idx="1744">
                  <c:v>10.587669093299999</c:v>
                </c:pt>
                <c:pt idx="1745">
                  <c:v>10.587669093299999</c:v>
                </c:pt>
                <c:pt idx="1746">
                  <c:v>10.587669093299999</c:v>
                </c:pt>
                <c:pt idx="1747">
                  <c:v>10.5848374086</c:v>
                </c:pt>
                <c:pt idx="1748">
                  <c:v>10.5848374086</c:v>
                </c:pt>
                <c:pt idx="1749">
                  <c:v>10.5848374086</c:v>
                </c:pt>
                <c:pt idx="1750">
                  <c:v>10.5848374086</c:v>
                </c:pt>
                <c:pt idx="1751">
                  <c:v>10.5848374086</c:v>
                </c:pt>
                <c:pt idx="1752">
                  <c:v>10.5848374086</c:v>
                </c:pt>
                <c:pt idx="1753">
                  <c:v>10.5848374086</c:v>
                </c:pt>
                <c:pt idx="1754">
                  <c:v>10.5848374086</c:v>
                </c:pt>
                <c:pt idx="1755">
                  <c:v>10.5848374086</c:v>
                </c:pt>
                <c:pt idx="1756">
                  <c:v>10.5848374086</c:v>
                </c:pt>
                <c:pt idx="1757">
                  <c:v>10.5848374086</c:v>
                </c:pt>
                <c:pt idx="1758">
                  <c:v>10.5848374086</c:v>
                </c:pt>
                <c:pt idx="1759">
                  <c:v>10.5848374086</c:v>
                </c:pt>
                <c:pt idx="1760">
                  <c:v>10.5848374086</c:v>
                </c:pt>
                <c:pt idx="1761">
                  <c:v>10.5848374086</c:v>
                </c:pt>
                <c:pt idx="1762">
                  <c:v>10.5848374086</c:v>
                </c:pt>
                <c:pt idx="1763">
                  <c:v>10.5820057239</c:v>
                </c:pt>
                <c:pt idx="1764">
                  <c:v>10.5820057239</c:v>
                </c:pt>
                <c:pt idx="1765">
                  <c:v>10.5820057239</c:v>
                </c:pt>
                <c:pt idx="1766">
                  <c:v>10.5820057239</c:v>
                </c:pt>
                <c:pt idx="1767">
                  <c:v>10.5820057239</c:v>
                </c:pt>
                <c:pt idx="1768">
                  <c:v>10.5820057239</c:v>
                </c:pt>
                <c:pt idx="1769">
                  <c:v>10.5820057239</c:v>
                </c:pt>
                <c:pt idx="1770">
                  <c:v>10.5820057239</c:v>
                </c:pt>
                <c:pt idx="1771">
                  <c:v>10.5820057239</c:v>
                </c:pt>
                <c:pt idx="1772">
                  <c:v>10.5820057239</c:v>
                </c:pt>
                <c:pt idx="1773">
                  <c:v>10.5820057239</c:v>
                </c:pt>
                <c:pt idx="1774">
                  <c:v>10.5820057239</c:v>
                </c:pt>
                <c:pt idx="1775">
                  <c:v>10.5820057239</c:v>
                </c:pt>
                <c:pt idx="1776">
                  <c:v>10.5820057239</c:v>
                </c:pt>
                <c:pt idx="1777">
                  <c:v>10.5820057239</c:v>
                </c:pt>
                <c:pt idx="1778">
                  <c:v>10.5820057239</c:v>
                </c:pt>
                <c:pt idx="1779">
                  <c:v>10.5791740392</c:v>
                </c:pt>
                <c:pt idx="1780">
                  <c:v>10.5791740392</c:v>
                </c:pt>
                <c:pt idx="1781">
                  <c:v>10.5791740392</c:v>
                </c:pt>
                <c:pt idx="1782">
                  <c:v>10.5791740392</c:v>
                </c:pt>
                <c:pt idx="1783">
                  <c:v>10.5791740392</c:v>
                </c:pt>
                <c:pt idx="1784">
                  <c:v>10.5791740392</c:v>
                </c:pt>
                <c:pt idx="1785">
                  <c:v>10.5791740392</c:v>
                </c:pt>
                <c:pt idx="1786">
                  <c:v>10.5791740392</c:v>
                </c:pt>
                <c:pt idx="1787">
                  <c:v>10.5791740392</c:v>
                </c:pt>
                <c:pt idx="1788">
                  <c:v>10.5791740392</c:v>
                </c:pt>
                <c:pt idx="1789">
                  <c:v>10.5791740392</c:v>
                </c:pt>
                <c:pt idx="1790">
                  <c:v>10.5791740392</c:v>
                </c:pt>
                <c:pt idx="1791">
                  <c:v>10.5791740392</c:v>
                </c:pt>
                <c:pt idx="1792">
                  <c:v>10.5791740392</c:v>
                </c:pt>
                <c:pt idx="1793">
                  <c:v>10.5791740392</c:v>
                </c:pt>
                <c:pt idx="1794">
                  <c:v>10.576342354499999</c:v>
                </c:pt>
                <c:pt idx="1795">
                  <c:v>10.576342354499999</c:v>
                </c:pt>
                <c:pt idx="1796">
                  <c:v>10.576342354499999</c:v>
                </c:pt>
                <c:pt idx="1797">
                  <c:v>10.576342354499999</c:v>
                </c:pt>
                <c:pt idx="1798">
                  <c:v>10.576342354499999</c:v>
                </c:pt>
                <c:pt idx="1799">
                  <c:v>10.576342354499999</c:v>
                </c:pt>
                <c:pt idx="1800">
                  <c:v>10.576342354499999</c:v>
                </c:pt>
                <c:pt idx="1801">
                  <c:v>10.576342354499999</c:v>
                </c:pt>
                <c:pt idx="1802">
                  <c:v>10.576342354499999</c:v>
                </c:pt>
                <c:pt idx="1803">
                  <c:v>10.576342354499999</c:v>
                </c:pt>
                <c:pt idx="1804">
                  <c:v>10.576342354499999</c:v>
                </c:pt>
                <c:pt idx="1805">
                  <c:v>10.576342354499999</c:v>
                </c:pt>
                <c:pt idx="1806">
                  <c:v>10.576342354499999</c:v>
                </c:pt>
                <c:pt idx="1807">
                  <c:v>10.576342354499999</c:v>
                </c:pt>
                <c:pt idx="1808">
                  <c:v>10.576342354499999</c:v>
                </c:pt>
                <c:pt idx="1809">
                  <c:v>10.576342354499999</c:v>
                </c:pt>
                <c:pt idx="1810">
                  <c:v>10.573510669799999</c:v>
                </c:pt>
                <c:pt idx="1811">
                  <c:v>10.573510669799999</c:v>
                </c:pt>
                <c:pt idx="1812">
                  <c:v>10.573510669799999</c:v>
                </c:pt>
                <c:pt idx="1813">
                  <c:v>10.573510669799999</c:v>
                </c:pt>
                <c:pt idx="1814">
                  <c:v>10.573510669799999</c:v>
                </c:pt>
                <c:pt idx="1815">
                  <c:v>10.573510669799999</c:v>
                </c:pt>
                <c:pt idx="1816">
                  <c:v>10.573510669799999</c:v>
                </c:pt>
                <c:pt idx="1817">
                  <c:v>10.573510669799999</c:v>
                </c:pt>
                <c:pt idx="1818">
                  <c:v>10.573510669799999</c:v>
                </c:pt>
                <c:pt idx="1819">
                  <c:v>10.573510669799999</c:v>
                </c:pt>
                <c:pt idx="1820">
                  <c:v>10.573510669799999</c:v>
                </c:pt>
                <c:pt idx="1821">
                  <c:v>10.573510669799999</c:v>
                </c:pt>
                <c:pt idx="1822">
                  <c:v>10.573510669799999</c:v>
                </c:pt>
                <c:pt idx="1823">
                  <c:v>10.573510669799999</c:v>
                </c:pt>
                <c:pt idx="1824">
                  <c:v>10.573510669799999</c:v>
                </c:pt>
                <c:pt idx="1825">
                  <c:v>10.573510669799999</c:v>
                </c:pt>
                <c:pt idx="1826">
                  <c:v>10.570678985100001</c:v>
                </c:pt>
                <c:pt idx="1827">
                  <c:v>10.570678985100001</c:v>
                </c:pt>
                <c:pt idx="1828">
                  <c:v>10.570678985100001</c:v>
                </c:pt>
                <c:pt idx="1829">
                  <c:v>10.570678985100001</c:v>
                </c:pt>
                <c:pt idx="1830">
                  <c:v>10.570678985100001</c:v>
                </c:pt>
                <c:pt idx="1831">
                  <c:v>10.570678985100001</c:v>
                </c:pt>
                <c:pt idx="1832">
                  <c:v>10.570678985100001</c:v>
                </c:pt>
                <c:pt idx="1833">
                  <c:v>10.570678985100001</c:v>
                </c:pt>
                <c:pt idx="1834">
                  <c:v>10.570678985100001</c:v>
                </c:pt>
                <c:pt idx="1835">
                  <c:v>10.570678985100001</c:v>
                </c:pt>
                <c:pt idx="1836">
                  <c:v>10.570678985100001</c:v>
                </c:pt>
                <c:pt idx="1837">
                  <c:v>10.570678985100001</c:v>
                </c:pt>
                <c:pt idx="1838">
                  <c:v>10.570678985100001</c:v>
                </c:pt>
                <c:pt idx="1839">
                  <c:v>10.570678985100001</c:v>
                </c:pt>
                <c:pt idx="1840">
                  <c:v>10.570678985100001</c:v>
                </c:pt>
                <c:pt idx="1841">
                  <c:v>10.567847300399999</c:v>
                </c:pt>
                <c:pt idx="1842">
                  <c:v>10.567847300399999</c:v>
                </c:pt>
                <c:pt idx="1843">
                  <c:v>10.567847300399999</c:v>
                </c:pt>
                <c:pt idx="1844">
                  <c:v>10.567847300399999</c:v>
                </c:pt>
                <c:pt idx="1845">
                  <c:v>10.567847300399999</c:v>
                </c:pt>
                <c:pt idx="1846">
                  <c:v>10.567847300399999</c:v>
                </c:pt>
                <c:pt idx="1847">
                  <c:v>10.567847300399999</c:v>
                </c:pt>
                <c:pt idx="1848">
                  <c:v>10.567847300399999</c:v>
                </c:pt>
                <c:pt idx="1849">
                  <c:v>10.567847300399999</c:v>
                </c:pt>
                <c:pt idx="1850">
                  <c:v>10.567847300399999</c:v>
                </c:pt>
                <c:pt idx="1851">
                  <c:v>10.567847300399999</c:v>
                </c:pt>
                <c:pt idx="1852">
                  <c:v>10.567847300399999</c:v>
                </c:pt>
                <c:pt idx="1853">
                  <c:v>10.567847300399999</c:v>
                </c:pt>
                <c:pt idx="1854">
                  <c:v>10.567847300399999</c:v>
                </c:pt>
                <c:pt idx="1855">
                  <c:v>10.567847300399999</c:v>
                </c:pt>
                <c:pt idx="1856">
                  <c:v>10.567847300399999</c:v>
                </c:pt>
                <c:pt idx="1857">
                  <c:v>10.5650156157</c:v>
                </c:pt>
                <c:pt idx="1858">
                  <c:v>10.5650156157</c:v>
                </c:pt>
                <c:pt idx="1859">
                  <c:v>10.5650156157</c:v>
                </c:pt>
                <c:pt idx="1860">
                  <c:v>10.5650156157</c:v>
                </c:pt>
                <c:pt idx="1861">
                  <c:v>10.5650156157</c:v>
                </c:pt>
                <c:pt idx="1862">
                  <c:v>10.5650156157</c:v>
                </c:pt>
                <c:pt idx="1863">
                  <c:v>10.5650156157</c:v>
                </c:pt>
                <c:pt idx="1864">
                  <c:v>10.5650156157</c:v>
                </c:pt>
                <c:pt idx="1865">
                  <c:v>10.5650156157</c:v>
                </c:pt>
                <c:pt idx="1866">
                  <c:v>10.5650156157</c:v>
                </c:pt>
                <c:pt idx="1867">
                  <c:v>10.5650156157</c:v>
                </c:pt>
                <c:pt idx="1868">
                  <c:v>10.5650156157</c:v>
                </c:pt>
                <c:pt idx="1869">
                  <c:v>10.5650156157</c:v>
                </c:pt>
                <c:pt idx="1870">
                  <c:v>10.5650156157</c:v>
                </c:pt>
                <c:pt idx="1871">
                  <c:v>10.5650156157</c:v>
                </c:pt>
                <c:pt idx="1872">
                  <c:v>10.5650156157</c:v>
                </c:pt>
                <c:pt idx="1873">
                  <c:v>10.562183931</c:v>
                </c:pt>
                <c:pt idx="1874">
                  <c:v>10.562183931</c:v>
                </c:pt>
                <c:pt idx="1875">
                  <c:v>10.562183931</c:v>
                </c:pt>
                <c:pt idx="1876">
                  <c:v>10.562183931</c:v>
                </c:pt>
                <c:pt idx="1877">
                  <c:v>10.562183931</c:v>
                </c:pt>
                <c:pt idx="1878">
                  <c:v>10.562183931</c:v>
                </c:pt>
                <c:pt idx="1879">
                  <c:v>10.562183931</c:v>
                </c:pt>
                <c:pt idx="1880">
                  <c:v>10.562183931</c:v>
                </c:pt>
                <c:pt idx="1881">
                  <c:v>10.562183931</c:v>
                </c:pt>
                <c:pt idx="1882">
                  <c:v>10.562183931</c:v>
                </c:pt>
                <c:pt idx="1883">
                  <c:v>10.562183931</c:v>
                </c:pt>
                <c:pt idx="1884">
                  <c:v>10.562183931</c:v>
                </c:pt>
                <c:pt idx="1885">
                  <c:v>10.562183931</c:v>
                </c:pt>
                <c:pt idx="1886">
                  <c:v>10.562183931</c:v>
                </c:pt>
                <c:pt idx="1887">
                  <c:v>10.562183931</c:v>
                </c:pt>
                <c:pt idx="1888">
                  <c:v>10.5593522463</c:v>
                </c:pt>
                <c:pt idx="1889">
                  <c:v>10.5593522463</c:v>
                </c:pt>
                <c:pt idx="1890">
                  <c:v>10.5593522463</c:v>
                </c:pt>
                <c:pt idx="1891">
                  <c:v>10.5593522463</c:v>
                </c:pt>
                <c:pt idx="1892">
                  <c:v>10.5593522463</c:v>
                </c:pt>
                <c:pt idx="1893">
                  <c:v>10.5593522463</c:v>
                </c:pt>
                <c:pt idx="1894">
                  <c:v>10.5593522463</c:v>
                </c:pt>
                <c:pt idx="1895">
                  <c:v>10.5593522463</c:v>
                </c:pt>
                <c:pt idx="1896">
                  <c:v>10.5593522463</c:v>
                </c:pt>
                <c:pt idx="1897">
                  <c:v>10.5593522463</c:v>
                </c:pt>
                <c:pt idx="1898">
                  <c:v>10.5593522463</c:v>
                </c:pt>
                <c:pt idx="1899">
                  <c:v>10.5593522463</c:v>
                </c:pt>
                <c:pt idx="1900">
                  <c:v>10.5593522463</c:v>
                </c:pt>
                <c:pt idx="1901">
                  <c:v>10.5593522463</c:v>
                </c:pt>
                <c:pt idx="1902">
                  <c:v>10.5593522463</c:v>
                </c:pt>
                <c:pt idx="1903">
                  <c:v>10.5593522463</c:v>
                </c:pt>
                <c:pt idx="1904">
                  <c:v>10.556520561599999</c:v>
                </c:pt>
                <c:pt idx="1905">
                  <c:v>10.556520561599999</c:v>
                </c:pt>
                <c:pt idx="1906">
                  <c:v>10.556520561599999</c:v>
                </c:pt>
                <c:pt idx="1907">
                  <c:v>10.556520561599999</c:v>
                </c:pt>
                <c:pt idx="1908">
                  <c:v>10.556520561599999</c:v>
                </c:pt>
                <c:pt idx="1909">
                  <c:v>10.556520561599999</c:v>
                </c:pt>
                <c:pt idx="1910">
                  <c:v>10.556520561599999</c:v>
                </c:pt>
                <c:pt idx="1911">
                  <c:v>10.556520561599999</c:v>
                </c:pt>
                <c:pt idx="1912">
                  <c:v>10.556520561599999</c:v>
                </c:pt>
                <c:pt idx="1913">
                  <c:v>10.556520561599999</c:v>
                </c:pt>
                <c:pt idx="1914">
                  <c:v>10.556520561599999</c:v>
                </c:pt>
                <c:pt idx="1915">
                  <c:v>10.556520561599999</c:v>
                </c:pt>
                <c:pt idx="1916">
                  <c:v>10.556520561599999</c:v>
                </c:pt>
                <c:pt idx="1917">
                  <c:v>10.556520561599999</c:v>
                </c:pt>
                <c:pt idx="1918">
                  <c:v>10.556520561599999</c:v>
                </c:pt>
                <c:pt idx="1919">
                  <c:v>10.556520561599999</c:v>
                </c:pt>
                <c:pt idx="1920">
                  <c:v>10.553688876899999</c:v>
                </c:pt>
                <c:pt idx="1921">
                  <c:v>10.553688876899999</c:v>
                </c:pt>
                <c:pt idx="1922">
                  <c:v>10.553688876899999</c:v>
                </c:pt>
                <c:pt idx="1923">
                  <c:v>10.553688876899999</c:v>
                </c:pt>
                <c:pt idx="1924">
                  <c:v>10.553688876899999</c:v>
                </c:pt>
                <c:pt idx="1925">
                  <c:v>10.553688876899999</c:v>
                </c:pt>
                <c:pt idx="1926">
                  <c:v>10.553688876899999</c:v>
                </c:pt>
                <c:pt idx="1927">
                  <c:v>10.553688876899999</c:v>
                </c:pt>
                <c:pt idx="1928">
                  <c:v>10.553688876899999</c:v>
                </c:pt>
                <c:pt idx="1929">
                  <c:v>10.553688876899999</c:v>
                </c:pt>
                <c:pt idx="1930">
                  <c:v>10.553688876899999</c:v>
                </c:pt>
                <c:pt idx="1931">
                  <c:v>10.553688876899999</c:v>
                </c:pt>
                <c:pt idx="1932">
                  <c:v>10.553688876899999</c:v>
                </c:pt>
                <c:pt idx="1933">
                  <c:v>10.553688876899999</c:v>
                </c:pt>
                <c:pt idx="1934">
                  <c:v>10.553688876899999</c:v>
                </c:pt>
                <c:pt idx="1935">
                  <c:v>10.550857192200001</c:v>
                </c:pt>
                <c:pt idx="1936">
                  <c:v>10.550857192200001</c:v>
                </c:pt>
                <c:pt idx="1937">
                  <c:v>10.550857192200001</c:v>
                </c:pt>
                <c:pt idx="1938">
                  <c:v>10.550857192200001</c:v>
                </c:pt>
                <c:pt idx="1939">
                  <c:v>10.550857192200001</c:v>
                </c:pt>
                <c:pt idx="1940">
                  <c:v>10.550857192200001</c:v>
                </c:pt>
                <c:pt idx="1941">
                  <c:v>10.550857192200001</c:v>
                </c:pt>
                <c:pt idx="1942">
                  <c:v>10.550857192200001</c:v>
                </c:pt>
                <c:pt idx="1943">
                  <c:v>10.550857192200001</c:v>
                </c:pt>
                <c:pt idx="1944">
                  <c:v>10.550857192200001</c:v>
                </c:pt>
                <c:pt idx="1945">
                  <c:v>10.550857192200001</c:v>
                </c:pt>
                <c:pt idx="1946">
                  <c:v>10.550857192200001</c:v>
                </c:pt>
                <c:pt idx="1947">
                  <c:v>10.550857192200001</c:v>
                </c:pt>
                <c:pt idx="1948">
                  <c:v>10.550857192200001</c:v>
                </c:pt>
                <c:pt idx="1949">
                  <c:v>10.550857192200001</c:v>
                </c:pt>
                <c:pt idx="1950">
                  <c:v>10.550857192200001</c:v>
                </c:pt>
                <c:pt idx="1951">
                  <c:v>10.5480255075</c:v>
                </c:pt>
                <c:pt idx="1952">
                  <c:v>10.5480255075</c:v>
                </c:pt>
                <c:pt idx="1953">
                  <c:v>10.5480255075</c:v>
                </c:pt>
                <c:pt idx="1954">
                  <c:v>10.5480255075</c:v>
                </c:pt>
                <c:pt idx="1955">
                  <c:v>10.5480255075</c:v>
                </c:pt>
                <c:pt idx="1956">
                  <c:v>10.5480255075</c:v>
                </c:pt>
                <c:pt idx="1957">
                  <c:v>10.5480255075</c:v>
                </c:pt>
                <c:pt idx="1958">
                  <c:v>10.5480255075</c:v>
                </c:pt>
                <c:pt idx="1959">
                  <c:v>10.5480255075</c:v>
                </c:pt>
                <c:pt idx="1960">
                  <c:v>10.5480255075</c:v>
                </c:pt>
                <c:pt idx="1961">
                  <c:v>10.5480255075</c:v>
                </c:pt>
                <c:pt idx="1962">
                  <c:v>10.5480255075</c:v>
                </c:pt>
                <c:pt idx="1963">
                  <c:v>10.5480255075</c:v>
                </c:pt>
                <c:pt idx="1964">
                  <c:v>10.5480255075</c:v>
                </c:pt>
                <c:pt idx="1965">
                  <c:v>10.5480255075</c:v>
                </c:pt>
                <c:pt idx="1966">
                  <c:v>10.5480255075</c:v>
                </c:pt>
                <c:pt idx="1967">
                  <c:v>10.545193822799998</c:v>
                </c:pt>
                <c:pt idx="1968">
                  <c:v>10.545193822799998</c:v>
                </c:pt>
                <c:pt idx="1969">
                  <c:v>10.545193822799998</c:v>
                </c:pt>
                <c:pt idx="1970">
                  <c:v>10.545193822799998</c:v>
                </c:pt>
                <c:pt idx="1971">
                  <c:v>10.545193822799998</c:v>
                </c:pt>
                <c:pt idx="1972">
                  <c:v>10.545193822799998</c:v>
                </c:pt>
                <c:pt idx="1973">
                  <c:v>10.545193822799998</c:v>
                </c:pt>
                <c:pt idx="1974">
                  <c:v>10.545193822799998</c:v>
                </c:pt>
                <c:pt idx="1975">
                  <c:v>10.545193822799998</c:v>
                </c:pt>
                <c:pt idx="1976">
                  <c:v>10.545193822799998</c:v>
                </c:pt>
                <c:pt idx="1977">
                  <c:v>10.545193822799998</c:v>
                </c:pt>
                <c:pt idx="1978">
                  <c:v>10.545193822799998</c:v>
                </c:pt>
                <c:pt idx="1979">
                  <c:v>10.545193822799998</c:v>
                </c:pt>
                <c:pt idx="1980">
                  <c:v>10.545193822799998</c:v>
                </c:pt>
                <c:pt idx="1981">
                  <c:v>10.545193822799998</c:v>
                </c:pt>
                <c:pt idx="1982">
                  <c:v>10.5423621381</c:v>
                </c:pt>
                <c:pt idx="1983">
                  <c:v>10.5423621381</c:v>
                </c:pt>
                <c:pt idx="1984">
                  <c:v>10.5423621381</c:v>
                </c:pt>
                <c:pt idx="1985">
                  <c:v>10.5423621381</c:v>
                </c:pt>
                <c:pt idx="1986">
                  <c:v>10.5423621381</c:v>
                </c:pt>
                <c:pt idx="1987">
                  <c:v>10.5423621381</c:v>
                </c:pt>
                <c:pt idx="1988">
                  <c:v>10.5423621381</c:v>
                </c:pt>
                <c:pt idx="1989">
                  <c:v>10.5423621381</c:v>
                </c:pt>
                <c:pt idx="1990">
                  <c:v>10.5423621381</c:v>
                </c:pt>
                <c:pt idx="1991">
                  <c:v>10.5423621381</c:v>
                </c:pt>
                <c:pt idx="1992">
                  <c:v>10.5423621381</c:v>
                </c:pt>
                <c:pt idx="1993">
                  <c:v>10.5423621381</c:v>
                </c:pt>
                <c:pt idx="1994">
                  <c:v>10.5423621381</c:v>
                </c:pt>
                <c:pt idx="1995">
                  <c:v>10.5423621381</c:v>
                </c:pt>
                <c:pt idx="1996">
                  <c:v>10.5423621381</c:v>
                </c:pt>
                <c:pt idx="1997">
                  <c:v>10.5423621381</c:v>
                </c:pt>
                <c:pt idx="1998">
                  <c:v>10.539530453399999</c:v>
                </c:pt>
                <c:pt idx="1999">
                  <c:v>10.539530453399999</c:v>
                </c:pt>
                <c:pt idx="2000">
                  <c:v>10.539530453399999</c:v>
                </c:pt>
                <c:pt idx="2001">
                  <c:v>10.539530453399999</c:v>
                </c:pt>
                <c:pt idx="2002">
                  <c:v>10.539530453399999</c:v>
                </c:pt>
                <c:pt idx="2003">
                  <c:v>10.539530453399999</c:v>
                </c:pt>
                <c:pt idx="2004">
                  <c:v>10.539530453399999</c:v>
                </c:pt>
                <c:pt idx="2005">
                  <c:v>10.539530453399999</c:v>
                </c:pt>
                <c:pt idx="2006">
                  <c:v>10.539530453399999</c:v>
                </c:pt>
                <c:pt idx="2007">
                  <c:v>10.539530453399999</c:v>
                </c:pt>
                <c:pt idx="2008">
                  <c:v>10.539530453399999</c:v>
                </c:pt>
                <c:pt idx="2009">
                  <c:v>10.539530453399999</c:v>
                </c:pt>
                <c:pt idx="2010">
                  <c:v>10.539530453399999</c:v>
                </c:pt>
                <c:pt idx="2011">
                  <c:v>10.539530453399999</c:v>
                </c:pt>
                <c:pt idx="2012">
                  <c:v>10.539530453399999</c:v>
                </c:pt>
                <c:pt idx="2013">
                  <c:v>10.539530453399999</c:v>
                </c:pt>
                <c:pt idx="2014">
                  <c:v>10.536698768700001</c:v>
                </c:pt>
                <c:pt idx="2015">
                  <c:v>10.536698768700001</c:v>
                </c:pt>
                <c:pt idx="2016">
                  <c:v>10.536698768700001</c:v>
                </c:pt>
                <c:pt idx="2017">
                  <c:v>10.536698768700001</c:v>
                </c:pt>
                <c:pt idx="2018">
                  <c:v>10.536698768700001</c:v>
                </c:pt>
                <c:pt idx="2019">
                  <c:v>10.536698768700001</c:v>
                </c:pt>
                <c:pt idx="2020">
                  <c:v>10.536698768700001</c:v>
                </c:pt>
                <c:pt idx="2021">
                  <c:v>10.536698768700001</c:v>
                </c:pt>
                <c:pt idx="2022">
                  <c:v>10.536698768700001</c:v>
                </c:pt>
                <c:pt idx="2023">
                  <c:v>10.536698768700001</c:v>
                </c:pt>
                <c:pt idx="2024">
                  <c:v>10.536698768700001</c:v>
                </c:pt>
                <c:pt idx="2025">
                  <c:v>10.536698768700001</c:v>
                </c:pt>
                <c:pt idx="2026">
                  <c:v>10.536698768700001</c:v>
                </c:pt>
                <c:pt idx="2027">
                  <c:v>10.536698768700001</c:v>
                </c:pt>
                <c:pt idx="2028">
                  <c:v>10.536698768700001</c:v>
                </c:pt>
                <c:pt idx="2029">
                  <c:v>10.536698768700001</c:v>
                </c:pt>
                <c:pt idx="2030">
                  <c:v>10.533867083999999</c:v>
                </c:pt>
                <c:pt idx="2031">
                  <c:v>10.533867083999999</c:v>
                </c:pt>
                <c:pt idx="2032">
                  <c:v>10.533867083999999</c:v>
                </c:pt>
                <c:pt idx="2033">
                  <c:v>10.533867083999999</c:v>
                </c:pt>
                <c:pt idx="2034">
                  <c:v>10.533867083999999</c:v>
                </c:pt>
                <c:pt idx="2035">
                  <c:v>10.533867083999999</c:v>
                </c:pt>
                <c:pt idx="2036">
                  <c:v>10.533867083999999</c:v>
                </c:pt>
                <c:pt idx="2037">
                  <c:v>10.533867083999999</c:v>
                </c:pt>
                <c:pt idx="2038">
                  <c:v>10.533867083999999</c:v>
                </c:pt>
                <c:pt idx="2039">
                  <c:v>10.533867083999999</c:v>
                </c:pt>
                <c:pt idx="2040">
                  <c:v>10.533867083999999</c:v>
                </c:pt>
                <c:pt idx="2041">
                  <c:v>10.533867083999999</c:v>
                </c:pt>
                <c:pt idx="2042">
                  <c:v>10.533867083999999</c:v>
                </c:pt>
                <c:pt idx="2043">
                  <c:v>10.533867083999999</c:v>
                </c:pt>
                <c:pt idx="2044">
                  <c:v>10.533867083999999</c:v>
                </c:pt>
                <c:pt idx="2045">
                  <c:v>10.531035399299999</c:v>
                </c:pt>
                <c:pt idx="2046">
                  <c:v>10.531035399299999</c:v>
                </c:pt>
                <c:pt idx="2047">
                  <c:v>10.531035399299999</c:v>
                </c:pt>
                <c:pt idx="2048">
                  <c:v>10.531035399299999</c:v>
                </c:pt>
                <c:pt idx="2049">
                  <c:v>10.531035399299999</c:v>
                </c:pt>
                <c:pt idx="2050">
                  <c:v>10.531035399299999</c:v>
                </c:pt>
                <c:pt idx="2051">
                  <c:v>10.531035399299999</c:v>
                </c:pt>
                <c:pt idx="2052">
                  <c:v>10.531035399299999</c:v>
                </c:pt>
                <c:pt idx="2053">
                  <c:v>10.531035399299999</c:v>
                </c:pt>
                <c:pt idx="2054">
                  <c:v>10.531035399299999</c:v>
                </c:pt>
                <c:pt idx="2055">
                  <c:v>10.531035399299999</c:v>
                </c:pt>
                <c:pt idx="2056">
                  <c:v>10.531035399299999</c:v>
                </c:pt>
                <c:pt idx="2057">
                  <c:v>10.531035399299999</c:v>
                </c:pt>
                <c:pt idx="2058">
                  <c:v>10.531035399299999</c:v>
                </c:pt>
                <c:pt idx="2059">
                  <c:v>10.531035399299999</c:v>
                </c:pt>
                <c:pt idx="2060">
                  <c:v>10.531035399299999</c:v>
                </c:pt>
                <c:pt idx="2061">
                  <c:v>10.5282037146</c:v>
                </c:pt>
                <c:pt idx="2062">
                  <c:v>10.5282037146</c:v>
                </c:pt>
                <c:pt idx="2063">
                  <c:v>10.5282037146</c:v>
                </c:pt>
                <c:pt idx="2064">
                  <c:v>10.5282037146</c:v>
                </c:pt>
                <c:pt idx="2065">
                  <c:v>10.5282037146</c:v>
                </c:pt>
                <c:pt idx="2066">
                  <c:v>10.5282037146</c:v>
                </c:pt>
                <c:pt idx="2067">
                  <c:v>10.5282037146</c:v>
                </c:pt>
                <c:pt idx="2068">
                  <c:v>10.5282037146</c:v>
                </c:pt>
                <c:pt idx="2069">
                  <c:v>10.5282037146</c:v>
                </c:pt>
                <c:pt idx="2070">
                  <c:v>10.5282037146</c:v>
                </c:pt>
                <c:pt idx="2071">
                  <c:v>10.5282037146</c:v>
                </c:pt>
                <c:pt idx="2072">
                  <c:v>10.5282037146</c:v>
                </c:pt>
                <c:pt idx="2073">
                  <c:v>10.5282037146</c:v>
                </c:pt>
                <c:pt idx="2074">
                  <c:v>10.5282037146</c:v>
                </c:pt>
                <c:pt idx="2075">
                  <c:v>10.5282037146</c:v>
                </c:pt>
                <c:pt idx="2076">
                  <c:v>10.5282037146</c:v>
                </c:pt>
                <c:pt idx="2077">
                  <c:v>10.5253720299</c:v>
                </c:pt>
                <c:pt idx="2078">
                  <c:v>10.5253720299</c:v>
                </c:pt>
                <c:pt idx="2079">
                  <c:v>10.5253720299</c:v>
                </c:pt>
                <c:pt idx="2080">
                  <c:v>10.5253720299</c:v>
                </c:pt>
                <c:pt idx="2081">
                  <c:v>10.5253720299</c:v>
                </c:pt>
                <c:pt idx="2082">
                  <c:v>10.5253720299</c:v>
                </c:pt>
                <c:pt idx="2083">
                  <c:v>10.5253720299</c:v>
                </c:pt>
                <c:pt idx="2084">
                  <c:v>10.5253720299</c:v>
                </c:pt>
                <c:pt idx="2085">
                  <c:v>10.5253720299</c:v>
                </c:pt>
                <c:pt idx="2086">
                  <c:v>10.5253720299</c:v>
                </c:pt>
                <c:pt idx="2087">
                  <c:v>10.5253720299</c:v>
                </c:pt>
                <c:pt idx="2088">
                  <c:v>10.5253720299</c:v>
                </c:pt>
                <c:pt idx="2089">
                  <c:v>10.5253720299</c:v>
                </c:pt>
                <c:pt idx="2090">
                  <c:v>10.5253720299</c:v>
                </c:pt>
                <c:pt idx="2091">
                  <c:v>10.5253720299</c:v>
                </c:pt>
                <c:pt idx="2092">
                  <c:v>10.5253720299</c:v>
                </c:pt>
                <c:pt idx="2093">
                  <c:v>10.522540345199999</c:v>
                </c:pt>
                <c:pt idx="2094">
                  <c:v>10.522540345199999</c:v>
                </c:pt>
                <c:pt idx="2095">
                  <c:v>10.522540345199999</c:v>
                </c:pt>
                <c:pt idx="2096">
                  <c:v>10.522540345199999</c:v>
                </c:pt>
                <c:pt idx="2097">
                  <c:v>10.522540345199999</c:v>
                </c:pt>
                <c:pt idx="2098">
                  <c:v>10.522540345199999</c:v>
                </c:pt>
                <c:pt idx="2099">
                  <c:v>10.522540345199999</c:v>
                </c:pt>
                <c:pt idx="2100">
                  <c:v>10.522540345199999</c:v>
                </c:pt>
                <c:pt idx="2101">
                  <c:v>10.522540345199999</c:v>
                </c:pt>
                <c:pt idx="2102">
                  <c:v>10.522540345199999</c:v>
                </c:pt>
                <c:pt idx="2103">
                  <c:v>10.522540345199999</c:v>
                </c:pt>
                <c:pt idx="2104">
                  <c:v>10.522540345199999</c:v>
                </c:pt>
                <c:pt idx="2105">
                  <c:v>10.522540345199999</c:v>
                </c:pt>
                <c:pt idx="2106">
                  <c:v>10.522540345199999</c:v>
                </c:pt>
                <c:pt idx="2107">
                  <c:v>10.522540345199999</c:v>
                </c:pt>
                <c:pt idx="2108">
                  <c:v>10.519708660499999</c:v>
                </c:pt>
                <c:pt idx="2109">
                  <c:v>10.519708660499999</c:v>
                </c:pt>
                <c:pt idx="2110">
                  <c:v>10.519708660499999</c:v>
                </c:pt>
                <c:pt idx="2111">
                  <c:v>10.519708660499999</c:v>
                </c:pt>
                <c:pt idx="2112">
                  <c:v>10.519708660499999</c:v>
                </c:pt>
                <c:pt idx="2113">
                  <c:v>10.519708660499999</c:v>
                </c:pt>
                <c:pt idx="2114">
                  <c:v>10.519708660499999</c:v>
                </c:pt>
                <c:pt idx="2115">
                  <c:v>10.519708660499999</c:v>
                </c:pt>
                <c:pt idx="2116">
                  <c:v>10.519708660499999</c:v>
                </c:pt>
                <c:pt idx="2117">
                  <c:v>10.519708660499999</c:v>
                </c:pt>
                <c:pt idx="2118">
                  <c:v>10.519708660499999</c:v>
                </c:pt>
                <c:pt idx="2119">
                  <c:v>10.519708660499999</c:v>
                </c:pt>
                <c:pt idx="2120">
                  <c:v>10.519708660499999</c:v>
                </c:pt>
                <c:pt idx="2121">
                  <c:v>10.519708660499999</c:v>
                </c:pt>
                <c:pt idx="2122">
                  <c:v>10.519708660499999</c:v>
                </c:pt>
                <c:pt idx="2123">
                  <c:v>10.519708660499999</c:v>
                </c:pt>
                <c:pt idx="2124">
                  <c:v>10.516876975799999</c:v>
                </c:pt>
                <c:pt idx="2125">
                  <c:v>10.516876975799999</c:v>
                </c:pt>
                <c:pt idx="2126">
                  <c:v>10.516876975799999</c:v>
                </c:pt>
                <c:pt idx="2127">
                  <c:v>10.516876975799999</c:v>
                </c:pt>
                <c:pt idx="2128">
                  <c:v>10.516876975799999</c:v>
                </c:pt>
                <c:pt idx="2129">
                  <c:v>10.516876975799999</c:v>
                </c:pt>
                <c:pt idx="2130">
                  <c:v>10.516876975799999</c:v>
                </c:pt>
                <c:pt idx="2131">
                  <c:v>10.516876975799999</c:v>
                </c:pt>
                <c:pt idx="2132">
                  <c:v>10.516876975799999</c:v>
                </c:pt>
                <c:pt idx="2133">
                  <c:v>10.516876975799999</c:v>
                </c:pt>
                <c:pt idx="2134">
                  <c:v>10.516876975799999</c:v>
                </c:pt>
                <c:pt idx="2135">
                  <c:v>10.516876975799999</c:v>
                </c:pt>
                <c:pt idx="2136">
                  <c:v>10.516876975799999</c:v>
                </c:pt>
                <c:pt idx="2137">
                  <c:v>10.516876975799999</c:v>
                </c:pt>
                <c:pt idx="2138">
                  <c:v>10.516876975799999</c:v>
                </c:pt>
                <c:pt idx="2139">
                  <c:v>10.516876975799999</c:v>
                </c:pt>
                <c:pt idx="2140">
                  <c:v>10.5140452911</c:v>
                </c:pt>
                <c:pt idx="2141">
                  <c:v>10.5140452911</c:v>
                </c:pt>
                <c:pt idx="2142">
                  <c:v>10.5140452911</c:v>
                </c:pt>
                <c:pt idx="2143">
                  <c:v>10.5140452911</c:v>
                </c:pt>
                <c:pt idx="2144">
                  <c:v>10.5140452911</c:v>
                </c:pt>
                <c:pt idx="2145">
                  <c:v>10.5140452911</c:v>
                </c:pt>
                <c:pt idx="2146">
                  <c:v>10.5140452911</c:v>
                </c:pt>
                <c:pt idx="2147">
                  <c:v>10.5140452911</c:v>
                </c:pt>
                <c:pt idx="2148">
                  <c:v>10.5140452911</c:v>
                </c:pt>
                <c:pt idx="2149">
                  <c:v>10.5140452911</c:v>
                </c:pt>
                <c:pt idx="2150">
                  <c:v>10.5140452911</c:v>
                </c:pt>
                <c:pt idx="2151">
                  <c:v>10.5140452911</c:v>
                </c:pt>
                <c:pt idx="2152">
                  <c:v>10.5140452911</c:v>
                </c:pt>
                <c:pt idx="2153">
                  <c:v>10.5140452911</c:v>
                </c:pt>
                <c:pt idx="2154">
                  <c:v>10.5140452911</c:v>
                </c:pt>
                <c:pt idx="2155">
                  <c:v>10.5112136064</c:v>
                </c:pt>
                <c:pt idx="2156">
                  <c:v>10.5112136064</c:v>
                </c:pt>
                <c:pt idx="2157">
                  <c:v>10.5112136064</c:v>
                </c:pt>
                <c:pt idx="2158">
                  <c:v>10.5112136064</c:v>
                </c:pt>
                <c:pt idx="2159">
                  <c:v>10.5112136064</c:v>
                </c:pt>
                <c:pt idx="2160">
                  <c:v>10.5112136064</c:v>
                </c:pt>
                <c:pt idx="2161">
                  <c:v>10.5112136064</c:v>
                </c:pt>
                <c:pt idx="2162">
                  <c:v>10.5112136064</c:v>
                </c:pt>
                <c:pt idx="2163">
                  <c:v>10.5112136064</c:v>
                </c:pt>
                <c:pt idx="2164">
                  <c:v>10.5112136064</c:v>
                </c:pt>
                <c:pt idx="2165">
                  <c:v>10.5112136064</c:v>
                </c:pt>
                <c:pt idx="2166">
                  <c:v>10.5112136064</c:v>
                </c:pt>
                <c:pt idx="2167">
                  <c:v>10.5112136064</c:v>
                </c:pt>
                <c:pt idx="2168">
                  <c:v>10.5112136064</c:v>
                </c:pt>
                <c:pt idx="2169">
                  <c:v>10.5112136064</c:v>
                </c:pt>
                <c:pt idx="2170">
                  <c:v>10.5112136064</c:v>
                </c:pt>
                <c:pt idx="2171">
                  <c:v>10.5083819217</c:v>
                </c:pt>
                <c:pt idx="2172">
                  <c:v>10.5083819217</c:v>
                </c:pt>
                <c:pt idx="2173">
                  <c:v>10.5083819217</c:v>
                </c:pt>
                <c:pt idx="2174">
                  <c:v>10.5083819217</c:v>
                </c:pt>
                <c:pt idx="2175">
                  <c:v>10.5083819217</c:v>
                </c:pt>
                <c:pt idx="2176">
                  <c:v>10.5083819217</c:v>
                </c:pt>
                <c:pt idx="2177">
                  <c:v>10.5083819217</c:v>
                </c:pt>
                <c:pt idx="2178">
                  <c:v>10.5083819217</c:v>
                </c:pt>
                <c:pt idx="2179">
                  <c:v>10.5083819217</c:v>
                </c:pt>
                <c:pt idx="2180">
                  <c:v>10.5083819217</c:v>
                </c:pt>
                <c:pt idx="2181">
                  <c:v>10.5083819217</c:v>
                </c:pt>
                <c:pt idx="2182">
                  <c:v>10.5083819217</c:v>
                </c:pt>
                <c:pt idx="2183">
                  <c:v>10.5083819217</c:v>
                </c:pt>
                <c:pt idx="2184">
                  <c:v>10.5083819217</c:v>
                </c:pt>
                <c:pt idx="2185">
                  <c:v>10.5083819217</c:v>
                </c:pt>
                <c:pt idx="2186">
                  <c:v>10.5083819217</c:v>
                </c:pt>
                <c:pt idx="2187">
                  <c:v>10.505550237</c:v>
                </c:pt>
                <c:pt idx="2188">
                  <c:v>10.505550237</c:v>
                </c:pt>
                <c:pt idx="2189">
                  <c:v>10.505550237</c:v>
                </c:pt>
                <c:pt idx="2190">
                  <c:v>10.505550237</c:v>
                </c:pt>
                <c:pt idx="2191">
                  <c:v>10.505550237</c:v>
                </c:pt>
                <c:pt idx="2192">
                  <c:v>10.505550237</c:v>
                </c:pt>
                <c:pt idx="2193">
                  <c:v>10.505550237</c:v>
                </c:pt>
                <c:pt idx="2194">
                  <c:v>10.505550237</c:v>
                </c:pt>
                <c:pt idx="2195">
                  <c:v>10.505550237</c:v>
                </c:pt>
                <c:pt idx="2196">
                  <c:v>10.505550237</c:v>
                </c:pt>
                <c:pt idx="2197">
                  <c:v>10.505550237</c:v>
                </c:pt>
                <c:pt idx="2198">
                  <c:v>10.505550237</c:v>
                </c:pt>
                <c:pt idx="2199">
                  <c:v>10.505550237</c:v>
                </c:pt>
                <c:pt idx="2200">
                  <c:v>10.505550237</c:v>
                </c:pt>
                <c:pt idx="2201">
                  <c:v>10.505550237</c:v>
                </c:pt>
                <c:pt idx="2202">
                  <c:v>10.505550237</c:v>
                </c:pt>
                <c:pt idx="2203">
                  <c:v>10.502718552299999</c:v>
                </c:pt>
                <c:pt idx="2204">
                  <c:v>10.502718552299999</c:v>
                </c:pt>
                <c:pt idx="2205">
                  <c:v>10.502718552299999</c:v>
                </c:pt>
                <c:pt idx="2206">
                  <c:v>10.502718552299999</c:v>
                </c:pt>
                <c:pt idx="2207">
                  <c:v>10.502718552299999</c:v>
                </c:pt>
                <c:pt idx="2208">
                  <c:v>10.502718552299999</c:v>
                </c:pt>
                <c:pt idx="2209">
                  <c:v>10.502718552299999</c:v>
                </c:pt>
                <c:pt idx="2210">
                  <c:v>10.502718552299999</c:v>
                </c:pt>
                <c:pt idx="2211">
                  <c:v>10.502718552299999</c:v>
                </c:pt>
                <c:pt idx="2212">
                  <c:v>10.502718552299999</c:v>
                </c:pt>
                <c:pt idx="2213">
                  <c:v>10.502718552299999</c:v>
                </c:pt>
                <c:pt idx="2214">
                  <c:v>10.502718552299999</c:v>
                </c:pt>
                <c:pt idx="2215">
                  <c:v>10.502718552299999</c:v>
                </c:pt>
                <c:pt idx="2216">
                  <c:v>10.502718552299999</c:v>
                </c:pt>
                <c:pt idx="2217">
                  <c:v>10.502718552299999</c:v>
                </c:pt>
                <c:pt idx="2218">
                  <c:v>10.502718552299999</c:v>
                </c:pt>
                <c:pt idx="2219">
                  <c:v>10.499886867600001</c:v>
                </c:pt>
                <c:pt idx="2220">
                  <c:v>10.499886867600001</c:v>
                </c:pt>
                <c:pt idx="2221">
                  <c:v>10.499886867600001</c:v>
                </c:pt>
                <c:pt idx="2222">
                  <c:v>10.499886867600001</c:v>
                </c:pt>
                <c:pt idx="2223">
                  <c:v>10.499886867600001</c:v>
                </c:pt>
                <c:pt idx="2224">
                  <c:v>10.499886867600001</c:v>
                </c:pt>
                <c:pt idx="2225">
                  <c:v>10.499886867600001</c:v>
                </c:pt>
                <c:pt idx="2226">
                  <c:v>10.499886867600001</c:v>
                </c:pt>
                <c:pt idx="2227">
                  <c:v>10.499886867600001</c:v>
                </c:pt>
                <c:pt idx="2228">
                  <c:v>10.499886867600001</c:v>
                </c:pt>
                <c:pt idx="2229">
                  <c:v>10.499886867600001</c:v>
                </c:pt>
                <c:pt idx="2230">
                  <c:v>10.499886867600001</c:v>
                </c:pt>
                <c:pt idx="2231">
                  <c:v>10.499886867600001</c:v>
                </c:pt>
                <c:pt idx="2232">
                  <c:v>10.499886867600001</c:v>
                </c:pt>
                <c:pt idx="2233">
                  <c:v>10.499886867600001</c:v>
                </c:pt>
                <c:pt idx="2234">
                  <c:v>10.497055182899999</c:v>
                </c:pt>
                <c:pt idx="2235">
                  <c:v>10.497055182899999</c:v>
                </c:pt>
                <c:pt idx="2236">
                  <c:v>10.497055182899999</c:v>
                </c:pt>
                <c:pt idx="2237">
                  <c:v>10.497055182899999</c:v>
                </c:pt>
                <c:pt idx="2238">
                  <c:v>10.497055182899999</c:v>
                </c:pt>
                <c:pt idx="2239">
                  <c:v>10.497055182899999</c:v>
                </c:pt>
                <c:pt idx="2240">
                  <c:v>10.497055182899999</c:v>
                </c:pt>
                <c:pt idx="2241">
                  <c:v>10.497055182899999</c:v>
                </c:pt>
                <c:pt idx="2242">
                  <c:v>10.497055182899999</c:v>
                </c:pt>
                <c:pt idx="2243">
                  <c:v>10.497055182899999</c:v>
                </c:pt>
                <c:pt idx="2244">
                  <c:v>10.497055182899999</c:v>
                </c:pt>
                <c:pt idx="2245">
                  <c:v>10.497055182899999</c:v>
                </c:pt>
                <c:pt idx="2246">
                  <c:v>10.497055182899999</c:v>
                </c:pt>
                <c:pt idx="2247">
                  <c:v>10.497055182899999</c:v>
                </c:pt>
                <c:pt idx="2248">
                  <c:v>10.497055182899999</c:v>
                </c:pt>
                <c:pt idx="2249">
                  <c:v>10.497055182899999</c:v>
                </c:pt>
                <c:pt idx="2250">
                  <c:v>10.4942234982</c:v>
                </c:pt>
                <c:pt idx="2251">
                  <c:v>10.4942234982</c:v>
                </c:pt>
                <c:pt idx="2252">
                  <c:v>10.4942234982</c:v>
                </c:pt>
                <c:pt idx="2253">
                  <c:v>10.4942234982</c:v>
                </c:pt>
                <c:pt idx="2254">
                  <c:v>10.4942234982</c:v>
                </c:pt>
                <c:pt idx="2255">
                  <c:v>10.4942234982</c:v>
                </c:pt>
                <c:pt idx="2256">
                  <c:v>10.4942234982</c:v>
                </c:pt>
                <c:pt idx="2257">
                  <c:v>10.4942234982</c:v>
                </c:pt>
                <c:pt idx="2258">
                  <c:v>10.4942234982</c:v>
                </c:pt>
                <c:pt idx="2259">
                  <c:v>10.4942234982</c:v>
                </c:pt>
                <c:pt idx="2260">
                  <c:v>10.4942234982</c:v>
                </c:pt>
                <c:pt idx="2261">
                  <c:v>10.4942234982</c:v>
                </c:pt>
                <c:pt idx="2262">
                  <c:v>10.4942234982</c:v>
                </c:pt>
                <c:pt idx="2263">
                  <c:v>10.4942234982</c:v>
                </c:pt>
                <c:pt idx="2264">
                  <c:v>10.4942234982</c:v>
                </c:pt>
                <c:pt idx="2265">
                  <c:v>10.4942234982</c:v>
                </c:pt>
                <c:pt idx="2266">
                  <c:v>10.4913918135</c:v>
                </c:pt>
                <c:pt idx="2267">
                  <c:v>10.4913918135</c:v>
                </c:pt>
                <c:pt idx="2268">
                  <c:v>10.4913918135</c:v>
                </c:pt>
                <c:pt idx="2269">
                  <c:v>10.4913918135</c:v>
                </c:pt>
                <c:pt idx="2270">
                  <c:v>10.4913918135</c:v>
                </c:pt>
                <c:pt idx="2271">
                  <c:v>10.4913918135</c:v>
                </c:pt>
                <c:pt idx="2272">
                  <c:v>10.4913918135</c:v>
                </c:pt>
                <c:pt idx="2273">
                  <c:v>10.4913918135</c:v>
                </c:pt>
                <c:pt idx="2274">
                  <c:v>10.4913918135</c:v>
                </c:pt>
                <c:pt idx="2275">
                  <c:v>10.4913918135</c:v>
                </c:pt>
                <c:pt idx="2276">
                  <c:v>10.4913918135</c:v>
                </c:pt>
                <c:pt idx="2277">
                  <c:v>10.4913918135</c:v>
                </c:pt>
                <c:pt idx="2278">
                  <c:v>10.4913918135</c:v>
                </c:pt>
                <c:pt idx="2279">
                  <c:v>10.4913918135</c:v>
                </c:pt>
                <c:pt idx="2280">
                  <c:v>10.4913918135</c:v>
                </c:pt>
                <c:pt idx="2281">
                  <c:v>10.4913918135</c:v>
                </c:pt>
                <c:pt idx="2282">
                  <c:v>10.4885601288</c:v>
                </c:pt>
                <c:pt idx="2283">
                  <c:v>10.4885601288</c:v>
                </c:pt>
                <c:pt idx="2284">
                  <c:v>10.4885601288</c:v>
                </c:pt>
                <c:pt idx="2285">
                  <c:v>10.4885601288</c:v>
                </c:pt>
                <c:pt idx="2286">
                  <c:v>10.4885601288</c:v>
                </c:pt>
                <c:pt idx="2287">
                  <c:v>10.4885601288</c:v>
                </c:pt>
                <c:pt idx="2288">
                  <c:v>10.4885601288</c:v>
                </c:pt>
                <c:pt idx="2289">
                  <c:v>10.4885601288</c:v>
                </c:pt>
                <c:pt idx="2290">
                  <c:v>10.4885601288</c:v>
                </c:pt>
                <c:pt idx="2291">
                  <c:v>10.4885601288</c:v>
                </c:pt>
                <c:pt idx="2292">
                  <c:v>10.4885601288</c:v>
                </c:pt>
                <c:pt idx="2293">
                  <c:v>10.4885601288</c:v>
                </c:pt>
                <c:pt idx="2294">
                  <c:v>10.4885601288</c:v>
                </c:pt>
                <c:pt idx="2295">
                  <c:v>10.4885601288</c:v>
                </c:pt>
                <c:pt idx="2296">
                  <c:v>10.4885601288</c:v>
                </c:pt>
                <c:pt idx="2297">
                  <c:v>10.485728444099999</c:v>
                </c:pt>
                <c:pt idx="2298">
                  <c:v>10.485728444099999</c:v>
                </c:pt>
                <c:pt idx="2299">
                  <c:v>10.485728444099999</c:v>
                </c:pt>
                <c:pt idx="2300">
                  <c:v>10.485728444099999</c:v>
                </c:pt>
                <c:pt idx="2301">
                  <c:v>10.485728444099999</c:v>
                </c:pt>
                <c:pt idx="2302">
                  <c:v>10.485728444099999</c:v>
                </c:pt>
                <c:pt idx="2303">
                  <c:v>10.485728444099999</c:v>
                </c:pt>
                <c:pt idx="2304">
                  <c:v>10.485728444099999</c:v>
                </c:pt>
                <c:pt idx="2305">
                  <c:v>10.485728444099999</c:v>
                </c:pt>
                <c:pt idx="2306">
                  <c:v>10.485728444099999</c:v>
                </c:pt>
                <c:pt idx="2307">
                  <c:v>10.485728444099999</c:v>
                </c:pt>
                <c:pt idx="2308">
                  <c:v>10.485728444099999</c:v>
                </c:pt>
                <c:pt idx="2309">
                  <c:v>10.485728444099999</c:v>
                </c:pt>
                <c:pt idx="2310">
                  <c:v>10.485728444099999</c:v>
                </c:pt>
                <c:pt idx="2311">
                  <c:v>10.485728444099999</c:v>
                </c:pt>
                <c:pt idx="2312">
                  <c:v>10.485728444099999</c:v>
                </c:pt>
                <c:pt idx="2313">
                  <c:v>10.482896759399999</c:v>
                </c:pt>
                <c:pt idx="2314">
                  <c:v>10.482896759399999</c:v>
                </c:pt>
                <c:pt idx="2315">
                  <c:v>10.482896759399999</c:v>
                </c:pt>
                <c:pt idx="2316">
                  <c:v>10.482896759399999</c:v>
                </c:pt>
                <c:pt idx="2317">
                  <c:v>10.482896759399999</c:v>
                </c:pt>
                <c:pt idx="2318">
                  <c:v>10.482896759399999</c:v>
                </c:pt>
                <c:pt idx="2319">
                  <c:v>10.482896759399999</c:v>
                </c:pt>
                <c:pt idx="2320">
                  <c:v>10.482896759399999</c:v>
                </c:pt>
                <c:pt idx="2321">
                  <c:v>10.482896759399999</c:v>
                </c:pt>
                <c:pt idx="2322">
                  <c:v>10.482896759399999</c:v>
                </c:pt>
                <c:pt idx="2323">
                  <c:v>10.482896759399999</c:v>
                </c:pt>
                <c:pt idx="2324">
                  <c:v>10.482896759399999</c:v>
                </c:pt>
                <c:pt idx="2325">
                  <c:v>10.482896759399999</c:v>
                </c:pt>
                <c:pt idx="2326">
                  <c:v>10.482896759399999</c:v>
                </c:pt>
                <c:pt idx="2327">
                  <c:v>10.482896759399999</c:v>
                </c:pt>
                <c:pt idx="2328">
                  <c:v>10.482896759399999</c:v>
                </c:pt>
                <c:pt idx="2329">
                  <c:v>10.480065074700001</c:v>
                </c:pt>
                <c:pt idx="2330">
                  <c:v>10.480065074700001</c:v>
                </c:pt>
                <c:pt idx="2331">
                  <c:v>10.480065074700001</c:v>
                </c:pt>
                <c:pt idx="2332">
                  <c:v>10.480065074700001</c:v>
                </c:pt>
                <c:pt idx="2333">
                  <c:v>10.480065074700001</c:v>
                </c:pt>
                <c:pt idx="2334">
                  <c:v>10.480065074700001</c:v>
                </c:pt>
                <c:pt idx="2335">
                  <c:v>10.480065074700001</c:v>
                </c:pt>
                <c:pt idx="2336">
                  <c:v>10.480065074700001</c:v>
                </c:pt>
                <c:pt idx="2337">
                  <c:v>10.480065074700001</c:v>
                </c:pt>
                <c:pt idx="2338">
                  <c:v>10.480065074700001</c:v>
                </c:pt>
                <c:pt idx="2339">
                  <c:v>10.480065074700001</c:v>
                </c:pt>
                <c:pt idx="2340">
                  <c:v>10.480065074700001</c:v>
                </c:pt>
                <c:pt idx="2341">
                  <c:v>10.480065074700001</c:v>
                </c:pt>
                <c:pt idx="2342">
                  <c:v>10.480065074700001</c:v>
                </c:pt>
                <c:pt idx="2343">
                  <c:v>10.480065074700001</c:v>
                </c:pt>
                <c:pt idx="2344">
                  <c:v>10.480065074700001</c:v>
                </c:pt>
                <c:pt idx="2345">
                  <c:v>10.47723339</c:v>
                </c:pt>
                <c:pt idx="2346">
                  <c:v>10.47723339</c:v>
                </c:pt>
                <c:pt idx="2347">
                  <c:v>10.47723339</c:v>
                </c:pt>
                <c:pt idx="2348">
                  <c:v>10.47723339</c:v>
                </c:pt>
                <c:pt idx="2349">
                  <c:v>10.47723339</c:v>
                </c:pt>
                <c:pt idx="2350">
                  <c:v>10.47723339</c:v>
                </c:pt>
                <c:pt idx="2351">
                  <c:v>10.47723339</c:v>
                </c:pt>
                <c:pt idx="2352">
                  <c:v>10.47723339</c:v>
                </c:pt>
                <c:pt idx="2353">
                  <c:v>10.47723339</c:v>
                </c:pt>
                <c:pt idx="2354">
                  <c:v>10.47723339</c:v>
                </c:pt>
                <c:pt idx="2355">
                  <c:v>10.47723339</c:v>
                </c:pt>
                <c:pt idx="2356">
                  <c:v>10.47723339</c:v>
                </c:pt>
                <c:pt idx="2357">
                  <c:v>10.47723339</c:v>
                </c:pt>
                <c:pt idx="2358">
                  <c:v>10.47723339</c:v>
                </c:pt>
                <c:pt idx="2359">
                  <c:v>10.47723339</c:v>
                </c:pt>
                <c:pt idx="2360">
                  <c:v>10.47723339</c:v>
                </c:pt>
                <c:pt idx="2361">
                  <c:v>10.474401705299998</c:v>
                </c:pt>
                <c:pt idx="2362">
                  <c:v>10.474401705299998</c:v>
                </c:pt>
                <c:pt idx="2363">
                  <c:v>10.474401705299998</c:v>
                </c:pt>
                <c:pt idx="2364">
                  <c:v>10.474401705299998</c:v>
                </c:pt>
                <c:pt idx="2365">
                  <c:v>10.474401705299998</c:v>
                </c:pt>
                <c:pt idx="2366">
                  <c:v>10.474401705299998</c:v>
                </c:pt>
                <c:pt idx="2367">
                  <c:v>10.474401705299998</c:v>
                </c:pt>
                <c:pt idx="2368">
                  <c:v>10.474401705299998</c:v>
                </c:pt>
                <c:pt idx="2369">
                  <c:v>10.474401705299998</c:v>
                </c:pt>
                <c:pt idx="2370">
                  <c:v>10.474401705299998</c:v>
                </c:pt>
                <c:pt idx="2371">
                  <c:v>10.474401705299998</c:v>
                </c:pt>
                <c:pt idx="2372">
                  <c:v>10.474401705299998</c:v>
                </c:pt>
                <c:pt idx="2373">
                  <c:v>10.474401705299998</c:v>
                </c:pt>
                <c:pt idx="2374">
                  <c:v>10.474401705299998</c:v>
                </c:pt>
                <c:pt idx="2375">
                  <c:v>10.474401705299998</c:v>
                </c:pt>
                <c:pt idx="2376">
                  <c:v>10.4715700206</c:v>
                </c:pt>
                <c:pt idx="2377">
                  <c:v>10.4715700206</c:v>
                </c:pt>
                <c:pt idx="2378">
                  <c:v>10.4715700206</c:v>
                </c:pt>
                <c:pt idx="2379">
                  <c:v>10.4715700206</c:v>
                </c:pt>
                <c:pt idx="2380">
                  <c:v>10.4715700206</c:v>
                </c:pt>
                <c:pt idx="2381">
                  <c:v>10.4715700206</c:v>
                </c:pt>
                <c:pt idx="2382">
                  <c:v>10.4715700206</c:v>
                </c:pt>
                <c:pt idx="2383">
                  <c:v>10.4715700206</c:v>
                </c:pt>
                <c:pt idx="2384">
                  <c:v>10.4715700206</c:v>
                </c:pt>
                <c:pt idx="2385">
                  <c:v>10.4715700206</c:v>
                </c:pt>
                <c:pt idx="2386">
                  <c:v>10.4715700206</c:v>
                </c:pt>
                <c:pt idx="2387">
                  <c:v>10.4715700206</c:v>
                </c:pt>
                <c:pt idx="2388">
                  <c:v>10.4715700206</c:v>
                </c:pt>
                <c:pt idx="2389">
                  <c:v>10.4715700206</c:v>
                </c:pt>
                <c:pt idx="2390">
                  <c:v>10.4715700206</c:v>
                </c:pt>
                <c:pt idx="2391">
                  <c:v>10.4715700206</c:v>
                </c:pt>
                <c:pt idx="2392">
                  <c:v>10.468738335899999</c:v>
                </c:pt>
                <c:pt idx="2393">
                  <c:v>10.468738335899999</c:v>
                </c:pt>
                <c:pt idx="2394">
                  <c:v>10.468738335899999</c:v>
                </c:pt>
                <c:pt idx="2395">
                  <c:v>10.468738335899999</c:v>
                </c:pt>
                <c:pt idx="2396">
                  <c:v>10.468738335899999</c:v>
                </c:pt>
                <c:pt idx="2397">
                  <c:v>10.468738335899999</c:v>
                </c:pt>
                <c:pt idx="2398">
                  <c:v>10.468738335899999</c:v>
                </c:pt>
                <c:pt idx="2399">
                  <c:v>10.468738335899999</c:v>
                </c:pt>
                <c:pt idx="2400">
                  <c:v>10.468738335899999</c:v>
                </c:pt>
                <c:pt idx="2401">
                  <c:v>10.468738335899999</c:v>
                </c:pt>
                <c:pt idx="2402">
                  <c:v>10.468738335899999</c:v>
                </c:pt>
                <c:pt idx="2403">
                  <c:v>10.468738335899999</c:v>
                </c:pt>
                <c:pt idx="2404">
                  <c:v>10.468738335899999</c:v>
                </c:pt>
                <c:pt idx="2405">
                  <c:v>10.468738335899999</c:v>
                </c:pt>
                <c:pt idx="2406">
                  <c:v>10.468738335899999</c:v>
                </c:pt>
                <c:pt idx="2407">
                  <c:v>10.468738335899999</c:v>
                </c:pt>
                <c:pt idx="2408">
                  <c:v>10.465906651200001</c:v>
                </c:pt>
                <c:pt idx="2409">
                  <c:v>10.465906651200001</c:v>
                </c:pt>
                <c:pt idx="2410">
                  <c:v>10.465906651200001</c:v>
                </c:pt>
                <c:pt idx="2411">
                  <c:v>10.465906651200001</c:v>
                </c:pt>
                <c:pt idx="2412">
                  <c:v>10.465906651200001</c:v>
                </c:pt>
                <c:pt idx="2413">
                  <c:v>10.465906651200001</c:v>
                </c:pt>
                <c:pt idx="2414">
                  <c:v>10.465906651200001</c:v>
                </c:pt>
                <c:pt idx="2415">
                  <c:v>10.465906651200001</c:v>
                </c:pt>
                <c:pt idx="2416">
                  <c:v>10.465906651200001</c:v>
                </c:pt>
                <c:pt idx="2417">
                  <c:v>10.465906651200001</c:v>
                </c:pt>
                <c:pt idx="2418">
                  <c:v>10.465906651200001</c:v>
                </c:pt>
                <c:pt idx="2419">
                  <c:v>10.465906651200001</c:v>
                </c:pt>
                <c:pt idx="2420">
                  <c:v>10.465906651200001</c:v>
                </c:pt>
                <c:pt idx="2421">
                  <c:v>10.465906651200001</c:v>
                </c:pt>
                <c:pt idx="2422">
                  <c:v>10.465906651200001</c:v>
                </c:pt>
                <c:pt idx="2423">
                  <c:v>10.465906651200001</c:v>
                </c:pt>
                <c:pt idx="2424">
                  <c:v>10.463074966499999</c:v>
                </c:pt>
                <c:pt idx="2425">
                  <c:v>10.463074966499999</c:v>
                </c:pt>
                <c:pt idx="2426">
                  <c:v>10.463074966499999</c:v>
                </c:pt>
                <c:pt idx="2427">
                  <c:v>10.463074966499999</c:v>
                </c:pt>
                <c:pt idx="2428">
                  <c:v>10.463074966499999</c:v>
                </c:pt>
                <c:pt idx="2429">
                  <c:v>10.463074966499999</c:v>
                </c:pt>
                <c:pt idx="2430">
                  <c:v>10.463074966499999</c:v>
                </c:pt>
                <c:pt idx="2431">
                  <c:v>10.463074966499999</c:v>
                </c:pt>
                <c:pt idx="2432">
                  <c:v>10.463074966499999</c:v>
                </c:pt>
                <c:pt idx="2433">
                  <c:v>10.463074966499999</c:v>
                </c:pt>
                <c:pt idx="2434">
                  <c:v>10.463074966499999</c:v>
                </c:pt>
                <c:pt idx="2435">
                  <c:v>10.463074966499999</c:v>
                </c:pt>
                <c:pt idx="2436">
                  <c:v>10.463074966499999</c:v>
                </c:pt>
                <c:pt idx="2437">
                  <c:v>10.463074966499999</c:v>
                </c:pt>
                <c:pt idx="2438">
                  <c:v>10.463074966499999</c:v>
                </c:pt>
                <c:pt idx="2439">
                  <c:v>10.463074966499999</c:v>
                </c:pt>
                <c:pt idx="2440">
                  <c:v>10.460243281799999</c:v>
                </c:pt>
                <c:pt idx="2441">
                  <c:v>10.460243281799999</c:v>
                </c:pt>
                <c:pt idx="2442">
                  <c:v>10.460243281799999</c:v>
                </c:pt>
                <c:pt idx="2443">
                  <c:v>10.460243281799999</c:v>
                </c:pt>
                <c:pt idx="2444">
                  <c:v>10.460243281799999</c:v>
                </c:pt>
                <c:pt idx="2445">
                  <c:v>10.460243281799999</c:v>
                </c:pt>
                <c:pt idx="2446">
                  <c:v>10.460243281799999</c:v>
                </c:pt>
                <c:pt idx="2447">
                  <c:v>10.460243281799999</c:v>
                </c:pt>
                <c:pt idx="2448">
                  <c:v>10.460243281799999</c:v>
                </c:pt>
                <c:pt idx="2449">
                  <c:v>10.460243281799999</c:v>
                </c:pt>
                <c:pt idx="2450">
                  <c:v>10.460243281799999</c:v>
                </c:pt>
                <c:pt idx="2451">
                  <c:v>10.460243281799999</c:v>
                </c:pt>
                <c:pt idx="2452">
                  <c:v>10.460243281799999</c:v>
                </c:pt>
                <c:pt idx="2453">
                  <c:v>10.460243281799999</c:v>
                </c:pt>
                <c:pt idx="2454">
                  <c:v>10.460243281799999</c:v>
                </c:pt>
                <c:pt idx="2455">
                  <c:v>10.4574115971</c:v>
                </c:pt>
                <c:pt idx="2456">
                  <c:v>10.4574115971</c:v>
                </c:pt>
                <c:pt idx="2457">
                  <c:v>10.4574115971</c:v>
                </c:pt>
                <c:pt idx="2458">
                  <c:v>10.4574115971</c:v>
                </c:pt>
                <c:pt idx="2459">
                  <c:v>10.4574115971</c:v>
                </c:pt>
                <c:pt idx="2460">
                  <c:v>10.4574115971</c:v>
                </c:pt>
                <c:pt idx="2461">
                  <c:v>10.4574115971</c:v>
                </c:pt>
                <c:pt idx="2462">
                  <c:v>10.4574115971</c:v>
                </c:pt>
                <c:pt idx="2463">
                  <c:v>10.4574115971</c:v>
                </c:pt>
                <c:pt idx="2464">
                  <c:v>10.4574115971</c:v>
                </c:pt>
                <c:pt idx="2465">
                  <c:v>10.4574115971</c:v>
                </c:pt>
                <c:pt idx="2466">
                  <c:v>10.4574115971</c:v>
                </c:pt>
                <c:pt idx="2467">
                  <c:v>10.4574115971</c:v>
                </c:pt>
                <c:pt idx="2468">
                  <c:v>10.4574115971</c:v>
                </c:pt>
                <c:pt idx="2469">
                  <c:v>10.4574115971</c:v>
                </c:pt>
                <c:pt idx="2470">
                  <c:v>10.4574115971</c:v>
                </c:pt>
                <c:pt idx="2471">
                  <c:v>10.4545799124</c:v>
                </c:pt>
                <c:pt idx="2472">
                  <c:v>10.4545799124</c:v>
                </c:pt>
                <c:pt idx="2473">
                  <c:v>10.4545799124</c:v>
                </c:pt>
                <c:pt idx="2474">
                  <c:v>10.4545799124</c:v>
                </c:pt>
                <c:pt idx="2475">
                  <c:v>10.4545799124</c:v>
                </c:pt>
                <c:pt idx="2476">
                  <c:v>10.4545799124</c:v>
                </c:pt>
                <c:pt idx="2477">
                  <c:v>10.4545799124</c:v>
                </c:pt>
                <c:pt idx="2478">
                  <c:v>10.4545799124</c:v>
                </c:pt>
                <c:pt idx="2479">
                  <c:v>10.4545799124</c:v>
                </c:pt>
                <c:pt idx="2480">
                  <c:v>10.4545799124</c:v>
                </c:pt>
                <c:pt idx="2481">
                  <c:v>10.4545799124</c:v>
                </c:pt>
                <c:pt idx="2482">
                  <c:v>10.4545799124</c:v>
                </c:pt>
                <c:pt idx="2483">
                  <c:v>10.4545799124</c:v>
                </c:pt>
                <c:pt idx="2484">
                  <c:v>10.4545799124</c:v>
                </c:pt>
                <c:pt idx="2485">
                  <c:v>10.4545799124</c:v>
                </c:pt>
                <c:pt idx="2486">
                  <c:v>10.4545799124</c:v>
                </c:pt>
                <c:pt idx="2487">
                  <c:v>10.4517482277</c:v>
                </c:pt>
                <c:pt idx="2488">
                  <c:v>10.4517482277</c:v>
                </c:pt>
                <c:pt idx="2489">
                  <c:v>10.4517482277</c:v>
                </c:pt>
                <c:pt idx="2490">
                  <c:v>10.4517482277</c:v>
                </c:pt>
                <c:pt idx="2491">
                  <c:v>10.4517482277</c:v>
                </c:pt>
                <c:pt idx="2492">
                  <c:v>10.4517482277</c:v>
                </c:pt>
                <c:pt idx="2493">
                  <c:v>10.4517482277</c:v>
                </c:pt>
                <c:pt idx="2494">
                  <c:v>10.4517482277</c:v>
                </c:pt>
                <c:pt idx="2495">
                  <c:v>10.4517482277</c:v>
                </c:pt>
                <c:pt idx="2496">
                  <c:v>10.4517482277</c:v>
                </c:pt>
                <c:pt idx="2497">
                  <c:v>10.4517482277</c:v>
                </c:pt>
                <c:pt idx="2498">
                  <c:v>10.4517482277</c:v>
                </c:pt>
                <c:pt idx="2499">
                  <c:v>10.4517482277</c:v>
                </c:pt>
                <c:pt idx="2500">
                  <c:v>10.4517482277</c:v>
                </c:pt>
                <c:pt idx="2501">
                  <c:v>10.4517482277</c:v>
                </c:pt>
                <c:pt idx="2502">
                  <c:v>10.4517482277</c:v>
                </c:pt>
                <c:pt idx="2503">
                  <c:v>10.448916542999999</c:v>
                </c:pt>
                <c:pt idx="2504">
                  <c:v>10.448916542999999</c:v>
                </c:pt>
                <c:pt idx="2505">
                  <c:v>10.448916542999999</c:v>
                </c:pt>
                <c:pt idx="2506">
                  <c:v>10.448916542999999</c:v>
                </c:pt>
                <c:pt idx="2507">
                  <c:v>10.448916542999999</c:v>
                </c:pt>
                <c:pt idx="2508">
                  <c:v>10.448916542999999</c:v>
                </c:pt>
                <c:pt idx="2509">
                  <c:v>10.448916542999999</c:v>
                </c:pt>
                <c:pt idx="2510">
                  <c:v>10.448916542999999</c:v>
                </c:pt>
                <c:pt idx="2511">
                  <c:v>10.448916542999999</c:v>
                </c:pt>
                <c:pt idx="2512">
                  <c:v>10.448916542999999</c:v>
                </c:pt>
                <c:pt idx="2513">
                  <c:v>10.448916542999999</c:v>
                </c:pt>
                <c:pt idx="2514">
                  <c:v>10.448916542999999</c:v>
                </c:pt>
                <c:pt idx="2515">
                  <c:v>10.448916542999999</c:v>
                </c:pt>
                <c:pt idx="2516">
                  <c:v>10.448916542999999</c:v>
                </c:pt>
                <c:pt idx="2517">
                  <c:v>10.448916542999999</c:v>
                </c:pt>
                <c:pt idx="2518">
                  <c:v>10.448916542999999</c:v>
                </c:pt>
                <c:pt idx="2519">
                  <c:v>10.446084858299999</c:v>
                </c:pt>
                <c:pt idx="2520">
                  <c:v>10.446084858299999</c:v>
                </c:pt>
                <c:pt idx="2521">
                  <c:v>10.446084858299999</c:v>
                </c:pt>
                <c:pt idx="2522">
                  <c:v>10.446084858299999</c:v>
                </c:pt>
                <c:pt idx="2523">
                  <c:v>10.446084858299999</c:v>
                </c:pt>
                <c:pt idx="2524">
                  <c:v>10.446084858299999</c:v>
                </c:pt>
                <c:pt idx="2525">
                  <c:v>10.446084858299999</c:v>
                </c:pt>
                <c:pt idx="2526">
                  <c:v>10.446084858299999</c:v>
                </c:pt>
                <c:pt idx="2527">
                  <c:v>10.446084858299999</c:v>
                </c:pt>
                <c:pt idx="2528">
                  <c:v>10.446084858299999</c:v>
                </c:pt>
                <c:pt idx="2529">
                  <c:v>10.446084858299999</c:v>
                </c:pt>
                <c:pt idx="2530">
                  <c:v>10.446084858299999</c:v>
                </c:pt>
                <c:pt idx="2531">
                  <c:v>10.446084858299999</c:v>
                </c:pt>
                <c:pt idx="2532">
                  <c:v>10.446084858299999</c:v>
                </c:pt>
                <c:pt idx="2533">
                  <c:v>10.446084858299999</c:v>
                </c:pt>
                <c:pt idx="2534">
                  <c:v>10.446084858299999</c:v>
                </c:pt>
                <c:pt idx="2535">
                  <c:v>10.4432531736</c:v>
                </c:pt>
                <c:pt idx="2536">
                  <c:v>10.4432531736</c:v>
                </c:pt>
                <c:pt idx="2537">
                  <c:v>10.4432531736</c:v>
                </c:pt>
                <c:pt idx="2538">
                  <c:v>10.4432531736</c:v>
                </c:pt>
                <c:pt idx="2539">
                  <c:v>10.4432531736</c:v>
                </c:pt>
                <c:pt idx="2540">
                  <c:v>10.4432531736</c:v>
                </c:pt>
                <c:pt idx="2541">
                  <c:v>10.4432531736</c:v>
                </c:pt>
                <c:pt idx="2542">
                  <c:v>10.4432531736</c:v>
                </c:pt>
                <c:pt idx="2543">
                  <c:v>10.4432531736</c:v>
                </c:pt>
                <c:pt idx="2544">
                  <c:v>10.4432531736</c:v>
                </c:pt>
                <c:pt idx="2545">
                  <c:v>10.4432531736</c:v>
                </c:pt>
                <c:pt idx="2546">
                  <c:v>10.4432531736</c:v>
                </c:pt>
                <c:pt idx="2547">
                  <c:v>10.4432531736</c:v>
                </c:pt>
                <c:pt idx="2548">
                  <c:v>10.4432531736</c:v>
                </c:pt>
                <c:pt idx="2549">
                  <c:v>10.4432531736</c:v>
                </c:pt>
                <c:pt idx="2550">
                  <c:v>10.4432531736</c:v>
                </c:pt>
                <c:pt idx="2551">
                  <c:v>10.4404214889</c:v>
                </c:pt>
                <c:pt idx="2552">
                  <c:v>10.4404214889</c:v>
                </c:pt>
                <c:pt idx="2553">
                  <c:v>10.4404214889</c:v>
                </c:pt>
                <c:pt idx="2554">
                  <c:v>10.4404214889</c:v>
                </c:pt>
                <c:pt idx="2555">
                  <c:v>10.4404214889</c:v>
                </c:pt>
                <c:pt idx="2556">
                  <c:v>10.4404214889</c:v>
                </c:pt>
                <c:pt idx="2557">
                  <c:v>10.4404214889</c:v>
                </c:pt>
                <c:pt idx="2558">
                  <c:v>10.4404214889</c:v>
                </c:pt>
                <c:pt idx="2559">
                  <c:v>10.4404214889</c:v>
                </c:pt>
                <c:pt idx="2560">
                  <c:v>10.4404214889</c:v>
                </c:pt>
                <c:pt idx="2561">
                  <c:v>10.4404214889</c:v>
                </c:pt>
                <c:pt idx="2562">
                  <c:v>10.4404214889</c:v>
                </c:pt>
                <c:pt idx="2563">
                  <c:v>10.4404214889</c:v>
                </c:pt>
                <c:pt idx="2564">
                  <c:v>10.4404214889</c:v>
                </c:pt>
                <c:pt idx="2565">
                  <c:v>10.4404214889</c:v>
                </c:pt>
                <c:pt idx="2566">
                  <c:v>10.4375898042</c:v>
                </c:pt>
                <c:pt idx="2567">
                  <c:v>10.4375898042</c:v>
                </c:pt>
                <c:pt idx="2568">
                  <c:v>10.4375898042</c:v>
                </c:pt>
                <c:pt idx="2569">
                  <c:v>10.4375898042</c:v>
                </c:pt>
                <c:pt idx="2570">
                  <c:v>10.4375898042</c:v>
                </c:pt>
                <c:pt idx="2571">
                  <c:v>10.4375898042</c:v>
                </c:pt>
                <c:pt idx="2572">
                  <c:v>10.4375898042</c:v>
                </c:pt>
                <c:pt idx="2573">
                  <c:v>10.4375898042</c:v>
                </c:pt>
                <c:pt idx="2574">
                  <c:v>10.4375898042</c:v>
                </c:pt>
                <c:pt idx="2575">
                  <c:v>10.4375898042</c:v>
                </c:pt>
                <c:pt idx="2576">
                  <c:v>10.4375898042</c:v>
                </c:pt>
                <c:pt idx="2577">
                  <c:v>10.4375898042</c:v>
                </c:pt>
                <c:pt idx="2578">
                  <c:v>10.4375898042</c:v>
                </c:pt>
                <c:pt idx="2579">
                  <c:v>10.4375898042</c:v>
                </c:pt>
                <c:pt idx="2580">
                  <c:v>10.4375898042</c:v>
                </c:pt>
                <c:pt idx="2581">
                  <c:v>10.4375898042</c:v>
                </c:pt>
                <c:pt idx="2582">
                  <c:v>10.4347581195</c:v>
                </c:pt>
                <c:pt idx="2583">
                  <c:v>10.4347581195</c:v>
                </c:pt>
                <c:pt idx="2584">
                  <c:v>10.4347581195</c:v>
                </c:pt>
                <c:pt idx="2585">
                  <c:v>10.4347581195</c:v>
                </c:pt>
                <c:pt idx="2586">
                  <c:v>10.4347581195</c:v>
                </c:pt>
                <c:pt idx="2587">
                  <c:v>10.4347581195</c:v>
                </c:pt>
                <c:pt idx="2588">
                  <c:v>10.4347581195</c:v>
                </c:pt>
                <c:pt idx="2589">
                  <c:v>10.4347581195</c:v>
                </c:pt>
                <c:pt idx="2590">
                  <c:v>10.4347581195</c:v>
                </c:pt>
                <c:pt idx="2591">
                  <c:v>10.4347581195</c:v>
                </c:pt>
                <c:pt idx="2592">
                  <c:v>10.4347581195</c:v>
                </c:pt>
                <c:pt idx="2593">
                  <c:v>10.4347581195</c:v>
                </c:pt>
                <c:pt idx="2594">
                  <c:v>10.4347581195</c:v>
                </c:pt>
                <c:pt idx="2595">
                  <c:v>10.4347581195</c:v>
                </c:pt>
                <c:pt idx="2596">
                  <c:v>10.4347581195</c:v>
                </c:pt>
                <c:pt idx="2597">
                  <c:v>10.4347581195</c:v>
                </c:pt>
                <c:pt idx="2598">
                  <c:v>10.431926434799999</c:v>
                </c:pt>
                <c:pt idx="2599">
                  <c:v>10.431926434799999</c:v>
                </c:pt>
                <c:pt idx="2600">
                  <c:v>10.431926434799999</c:v>
                </c:pt>
                <c:pt idx="2601">
                  <c:v>10.431926434799999</c:v>
                </c:pt>
                <c:pt idx="2602">
                  <c:v>10.431926434799999</c:v>
                </c:pt>
                <c:pt idx="2603">
                  <c:v>10.431926434799999</c:v>
                </c:pt>
                <c:pt idx="2604">
                  <c:v>10.431926434799999</c:v>
                </c:pt>
                <c:pt idx="2605">
                  <c:v>10.431926434799999</c:v>
                </c:pt>
                <c:pt idx="2606">
                  <c:v>10.431926434799999</c:v>
                </c:pt>
                <c:pt idx="2607">
                  <c:v>10.431926434799999</c:v>
                </c:pt>
                <c:pt idx="2608">
                  <c:v>10.431926434799999</c:v>
                </c:pt>
                <c:pt idx="2609">
                  <c:v>10.431926434799999</c:v>
                </c:pt>
                <c:pt idx="2610">
                  <c:v>10.431926434799999</c:v>
                </c:pt>
                <c:pt idx="2611">
                  <c:v>10.431926434799999</c:v>
                </c:pt>
                <c:pt idx="2612">
                  <c:v>10.431926434799999</c:v>
                </c:pt>
                <c:pt idx="2613">
                  <c:v>10.431926434799999</c:v>
                </c:pt>
                <c:pt idx="2614">
                  <c:v>10.429094750100001</c:v>
                </c:pt>
                <c:pt idx="2615">
                  <c:v>10.429094750100001</c:v>
                </c:pt>
                <c:pt idx="2616">
                  <c:v>10.429094750100001</c:v>
                </c:pt>
                <c:pt idx="2617">
                  <c:v>10.429094750100001</c:v>
                </c:pt>
                <c:pt idx="2618">
                  <c:v>10.429094750100001</c:v>
                </c:pt>
                <c:pt idx="2619">
                  <c:v>10.429094750100001</c:v>
                </c:pt>
                <c:pt idx="2620">
                  <c:v>10.429094750100001</c:v>
                </c:pt>
                <c:pt idx="2621">
                  <c:v>10.429094750100001</c:v>
                </c:pt>
                <c:pt idx="2622">
                  <c:v>10.429094750100001</c:v>
                </c:pt>
                <c:pt idx="2623">
                  <c:v>10.429094750100001</c:v>
                </c:pt>
                <c:pt idx="2624">
                  <c:v>10.429094750100001</c:v>
                </c:pt>
                <c:pt idx="2625">
                  <c:v>10.429094750100001</c:v>
                </c:pt>
                <c:pt idx="2626">
                  <c:v>10.429094750100001</c:v>
                </c:pt>
                <c:pt idx="2627">
                  <c:v>10.429094750100001</c:v>
                </c:pt>
                <c:pt idx="2628">
                  <c:v>10.429094750100001</c:v>
                </c:pt>
                <c:pt idx="2629">
                  <c:v>10.429094750100001</c:v>
                </c:pt>
                <c:pt idx="2630">
                  <c:v>10.426263065399999</c:v>
                </c:pt>
                <c:pt idx="2631">
                  <c:v>10.426263065399999</c:v>
                </c:pt>
                <c:pt idx="2632">
                  <c:v>10.426263065399999</c:v>
                </c:pt>
                <c:pt idx="2633">
                  <c:v>10.426263065399999</c:v>
                </c:pt>
                <c:pt idx="2634">
                  <c:v>10.426263065399999</c:v>
                </c:pt>
                <c:pt idx="2635">
                  <c:v>10.426263065399999</c:v>
                </c:pt>
                <c:pt idx="2636">
                  <c:v>10.426263065399999</c:v>
                </c:pt>
                <c:pt idx="2637">
                  <c:v>10.426263065399999</c:v>
                </c:pt>
                <c:pt idx="2638">
                  <c:v>10.426263065399999</c:v>
                </c:pt>
                <c:pt idx="2639">
                  <c:v>10.426263065399999</c:v>
                </c:pt>
                <c:pt idx="2640">
                  <c:v>10.426263065399999</c:v>
                </c:pt>
                <c:pt idx="2641">
                  <c:v>10.426263065399999</c:v>
                </c:pt>
                <c:pt idx="2642">
                  <c:v>10.426263065399999</c:v>
                </c:pt>
                <c:pt idx="2643">
                  <c:v>10.426263065399999</c:v>
                </c:pt>
                <c:pt idx="2644">
                  <c:v>10.426263065399999</c:v>
                </c:pt>
                <c:pt idx="2645">
                  <c:v>10.426263065399999</c:v>
                </c:pt>
                <c:pt idx="2646">
                  <c:v>10.4234313807</c:v>
                </c:pt>
                <c:pt idx="2647">
                  <c:v>10.4234313807</c:v>
                </c:pt>
                <c:pt idx="2648">
                  <c:v>10.4234313807</c:v>
                </c:pt>
                <c:pt idx="2649">
                  <c:v>10.4234313807</c:v>
                </c:pt>
                <c:pt idx="2650">
                  <c:v>10.4234313807</c:v>
                </c:pt>
                <c:pt idx="2651">
                  <c:v>10.4234313807</c:v>
                </c:pt>
                <c:pt idx="2652">
                  <c:v>10.4234313807</c:v>
                </c:pt>
                <c:pt idx="2653">
                  <c:v>10.4234313807</c:v>
                </c:pt>
                <c:pt idx="2654">
                  <c:v>10.4234313807</c:v>
                </c:pt>
                <c:pt idx="2655">
                  <c:v>10.4234313807</c:v>
                </c:pt>
                <c:pt idx="2656">
                  <c:v>10.4234313807</c:v>
                </c:pt>
                <c:pt idx="2657">
                  <c:v>10.4234313807</c:v>
                </c:pt>
                <c:pt idx="2658">
                  <c:v>10.4234313807</c:v>
                </c:pt>
                <c:pt idx="2659">
                  <c:v>10.4234313807</c:v>
                </c:pt>
                <c:pt idx="2660">
                  <c:v>10.4234313807</c:v>
                </c:pt>
                <c:pt idx="2661">
                  <c:v>10.4234313807</c:v>
                </c:pt>
                <c:pt idx="2662">
                  <c:v>10.420599696</c:v>
                </c:pt>
                <c:pt idx="2663">
                  <c:v>10.420599696</c:v>
                </c:pt>
                <c:pt idx="2664">
                  <c:v>10.420599696</c:v>
                </c:pt>
                <c:pt idx="2665">
                  <c:v>10.420599696</c:v>
                </c:pt>
                <c:pt idx="2666">
                  <c:v>10.420599696</c:v>
                </c:pt>
                <c:pt idx="2667">
                  <c:v>10.420599696</c:v>
                </c:pt>
                <c:pt idx="2668">
                  <c:v>10.420599696</c:v>
                </c:pt>
                <c:pt idx="2669">
                  <c:v>10.420599696</c:v>
                </c:pt>
                <c:pt idx="2670">
                  <c:v>10.420599696</c:v>
                </c:pt>
                <c:pt idx="2671">
                  <c:v>10.420599696</c:v>
                </c:pt>
                <c:pt idx="2672">
                  <c:v>10.420599696</c:v>
                </c:pt>
                <c:pt idx="2673">
                  <c:v>10.420599696</c:v>
                </c:pt>
                <c:pt idx="2674">
                  <c:v>10.420599696</c:v>
                </c:pt>
                <c:pt idx="2675">
                  <c:v>10.420599696</c:v>
                </c:pt>
                <c:pt idx="2676">
                  <c:v>10.420599696</c:v>
                </c:pt>
                <c:pt idx="2677">
                  <c:v>10.420599696</c:v>
                </c:pt>
                <c:pt idx="2678">
                  <c:v>10.4177680113</c:v>
                </c:pt>
                <c:pt idx="2679">
                  <c:v>10.4177680113</c:v>
                </c:pt>
                <c:pt idx="2680">
                  <c:v>10.4177680113</c:v>
                </c:pt>
                <c:pt idx="2681">
                  <c:v>10.4177680113</c:v>
                </c:pt>
                <c:pt idx="2682">
                  <c:v>10.4177680113</c:v>
                </c:pt>
                <c:pt idx="2683">
                  <c:v>10.4177680113</c:v>
                </c:pt>
                <c:pt idx="2684">
                  <c:v>10.4177680113</c:v>
                </c:pt>
                <c:pt idx="2685">
                  <c:v>10.4177680113</c:v>
                </c:pt>
                <c:pt idx="2686">
                  <c:v>10.4177680113</c:v>
                </c:pt>
                <c:pt idx="2687">
                  <c:v>10.4177680113</c:v>
                </c:pt>
                <c:pt idx="2688">
                  <c:v>10.4177680113</c:v>
                </c:pt>
                <c:pt idx="2689">
                  <c:v>10.4177680113</c:v>
                </c:pt>
                <c:pt idx="2690">
                  <c:v>10.4177680113</c:v>
                </c:pt>
                <c:pt idx="2691">
                  <c:v>10.4177680113</c:v>
                </c:pt>
                <c:pt idx="2692">
                  <c:v>10.4177680113</c:v>
                </c:pt>
                <c:pt idx="2693">
                  <c:v>10.414936326599999</c:v>
                </c:pt>
                <c:pt idx="2694">
                  <c:v>10.414936326599999</c:v>
                </c:pt>
                <c:pt idx="2695">
                  <c:v>10.414936326599999</c:v>
                </c:pt>
                <c:pt idx="2696">
                  <c:v>10.414936326599999</c:v>
                </c:pt>
                <c:pt idx="2697">
                  <c:v>10.414936326599999</c:v>
                </c:pt>
                <c:pt idx="2698">
                  <c:v>10.414936326599999</c:v>
                </c:pt>
                <c:pt idx="2699">
                  <c:v>10.414936326599999</c:v>
                </c:pt>
                <c:pt idx="2700">
                  <c:v>10.414936326599999</c:v>
                </c:pt>
                <c:pt idx="2701">
                  <c:v>10.414936326599999</c:v>
                </c:pt>
                <c:pt idx="2702">
                  <c:v>10.414936326599999</c:v>
                </c:pt>
                <c:pt idx="2703">
                  <c:v>10.414936326599999</c:v>
                </c:pt>
                <c:pt idx="2704">
                  <c:v>10.414936326599999</c:v>
                </c:pt>
                <c:pt idx="2705">
                  <c:v>10.414936326599999</c:v>
                </c:pt>
                <c:pt idx="2706">
                  <c:v>10.414936326599999</c:v>
                </c:pt>
                <c:pt idx="2707">
                  <c:v>10.414936326599999</c:v>
                </c:pt>
                <c:pt idx="2708">
                  <c:v>10.414936326599999</c:v>
                </c:pt>
                <c:pt idx="2709">
                  <c:v>10.412104641899999</c:v>
                </c:pt>
                <c:pt idx="2710">
                  <c:v>10.412104641899999</c:v>
                </c:pt>
                <c:pt idx="2711">
                  <c:v>10.412104641899999</c:v>
                </c:pt>
                <c:pt idx="2712">
                  <c:v>10.412104641899999</c:v>
                </c:pt>
                <c:pt idx="2713">
                  <c:v>10.412104641899999</c:v>
                </c:pt>
                <c:pt idx="2714">
                  <c:v>10.412104641899999</c:v>
                </c:pt>
                <c:pt idx="2715">
                  <c:v>10.412104641899999</c:v>
                </c:pt>
                <c:pt idx="2716">
                  <c:v>10.412104641899999</c:v>
                </c:pt>
                <c:pt idx="2717">
                  <c:v>10.412104641899999</c:v>
                </c:pt>
                <c:pt idx="2718">
                  <c:v>10.412104641899999</c:v>
                </c:pt>
                <c:pt idx="2719">
                  <c:v>10.412104641899999</c:v>
                </c:pt>
                <c:pt idx="2720">
                  <c:v>10.412104641899999</c:v>
                </c:pt>
                <c:pt idx="2721">
                  <c:v>10.412104641899999</c:v>
                </c:pt>
                <c:pt idx="2722">
                  <c:v>10.412104641899999</c:v>
                </c:pt>
                <c:pt idx="2723">
                  <c:v>10.412104641899999</c:v>
                </c:pt>
                <c:pt idx="2724">
                  <c:v>10.412104641899999</c:v>
                </c:pt>
                <c:pt idx="2725">
                  <c:v>10.409272957200001</c:v>
                </c:pt>
                <c:pt idx="2726">
                  <c:v>10.409272957200001</c:v>
                </c:pt>
                <c:pt idx="2727">
                  <c:v>10.409272957200001</c:v>
                </c:pt>
                <c:pt idx="2728">
                  <c:v>10.409272957200001</c:v>
                </c:pt>
                <c:pt idx="2729">
                  <c:v>10.409272957200001</c:v>
                </c:pt>
                <c:pt idx="2730">
                  <c:v>10.409272957200001</c:v>
                </c:pt>
                <c:pt idx="2731">
                  <c:v>10.409272957200001</c:v>
                </c:pt>
                <c:pt idx="2732">
                  <c:v>10.409272957200001</c:v>
                </c:pt>
                <c:pt idx="2733">
                  <c:v>10.409272957200001</c:v>
                </c:pt>
                <c:pt idx="2734">
                  <c:v>10.409272957200001</c:v>
                </c:pt>
                <c:pt idx="2735">
                  <c:v>10.409272957200001</c:v>
                </c:pt>
                <c:pt idx="2736">
                  <c:v>10.409272957200001</c:v>
                </c:pt>
                <c:pt idx="2737">
                  <c:v>10.409272957200001</c:v>
                </c:pt>
                <c:pt idx="2738">
                  <c:v>10.409272957200001</c:v>
                </c:pt>
                <c:pt idx="2739">
                  <c:v>10.409272957200001</c:v>
                </c:pt>
                <c:pt idx="2740">
                  <c:v>10.409272957200001</c:v>
                </c:pt>
                <c:pt idx="2741">
                  <c:v>10.4064412725</c:v>
                </c:pt>
                <c:pt idx="2742">
                  <c:v>10.4064412725</c:v>
                </c:pt>
                <c:pt idx="2743">
                  <c:v>10.4064412725</c:v>
                </c:pt>
                <c:pt idx="2744">
                  <c:v>10.4064412725</c:v>
                </c:pt>
                <c:pt idx="2745">
                  <c:v>10.4064412725</c:v>
                </c:pt>
                <c:pt idx="2746">
                  <c:v>10.4064412725</c:v>
                </c:pt>
                <c:pt idx="2747">
                  <c:v>10.4064412725</c:v>
                </c:pt>
                <c:pt idx="2748">
                  <c:v>10.4064412725</c:v>
                </c:pt>
                <c:pt idx="2749">
                  <c:v>10.4064412725</c:v>
                </c:pt>
                <c:pt idx="2750">
                  <c:v>10.4064412725</c:v>
                </c:pt>
                <c:pt idx="2751">
                  <c:v>10.4064412725</c:v>
                </c:pt>
                <c:pt idx="2752">
                  <c:v>10.4064412725</c:v>
                </c:pt>
                <c:pt idx="2753">
                  <c:v>10.4064412725</c:v>
                </c:pt>
                <c:pt idx="2754">
                  <c:v>10.4064412725</c:v>
                </c:pt>
                <c:pt idx="2755">
                  <c:v>10.4064412725</c:v>
                </c:pt>
                <c:pt idx="2756">
                  <c:v>10.4064412725</c:v>
                </c:pt>
                <c:pt idx="2757">
                  <c:v>10.403609587799998</c:v>
                </c:pt>
                <c:pt idx="2758">
                  <c:v>10.403609587799998</c:v>
                </c:pt>
                <c:pt idx="2759">
                  <c:v>10.403609587799998</c:v>
                </c:pt>
                <c:pt idx="2760">
                  <c:v>10.403609587799998</c:v>
                </c:pt>
                <c:pt idx="2761">
                  <c:v>10.403609587799998</c:v>
                </c:pt>
                <c:pt idx="2762">
                  <c:v>10.403609587799998</c:v>
                </c:pt>
                <c:pt idx="2763">
                  <c:v>10.403609587799998</c:v>
                </c:pt>
                <c:pt idx="2764">
                  <c:v>10.403609587799998</c:v>
                </c:pt>
                <c:pt idx="2765">
                  <c:v>10.403609587799998</c:v>
                </c:pt>
                <c:pt idx="2766">
                  <c:v>10.403609587799998</c:v>
                </c:pt>
                <c:pt idx="2767">
                  <c:v>10.403609587799998</c:v>
                </c:pt>
                <c:pt idx="2768">
                  <c:v>10.403609587799998</c:v>
                </c:pt>
                <c:pt idx="2769">
                  <c:v>10.403609587799998</c:v>
                </c:pt>
                <c:pt idx="2770">
                  <c:v>10.403609587799998</c:v>
                </c:pt>
                <c:pt idx="2771">
                  <c:v>10.403609587799998</c:v>
                </c:pt>
                <c:pt idx="2772">
                  <c:v>10.403609587799998</c:v>
                </c:pt>
                <c:pt idx="2773">
                  <c:v>10.4007779031</c:v>
                </c:pt>
                <c:pt idx="2774">
                  <c:v>10.4007779031</c:v>
                </c:pt>
                <c:pt idx="2775">
                  <c:v>10.4007779031</c:v>
                </c:pt>
                <c:pt idx="2776">
                  <c:v>10.4007779031</c:v>
                </c:pt>
                <c:pt idx="2777">
                  <c:v>10.4007779031</c:v>
                </c:pt>
                <c:pt idx="2778">
                  <c:v>10.4007779031</c:v>
                </c:pt>
                <c:pt idx="2779">
                  <c:v>10.4007779031</c:v>
                </c:pt>
                <c:pt idx="2780">
                  <c:v>10.4007779031</c:v>
                </c:pt>
                <c:pt idx="2781">
                  <c:v>10.4007779031</c:v>
                </c:pt>
                <c:pt idx="2782">
                  <c:v>10.4007779031</c:v>
                </c:pt>
                <c:pt idx="2783">
                  <c:v>10.4007779031</c:v>
                </c:pt>
                <c:pt idx="2784">
                  <c:v>10.4007779031</c:v>
                </c:pt>
                <c:pt idx="2785">
                  <c:v>10.4007779031</c:v>
                </c:pt>
                <c:pt idx="2786">
                  <c:v>10.4007779031</c:v>
                </c:pt>
                <c:pt idx="2787">
                  <c:v>10.4007779031</c:v>
                </c:pt>
                <c:pt idx="2788">
                  <c:v>10.4007779031</c:v>
                </c:pt>
                <c:pt idx="2789">
                  <c:v>10.3979462184</c:v>
                </c:pt>
                <c:pt idx="2790">
                  <c:v>10.3979462184</c:v>
                </c:pt>
                <c:pt idx="2791">
                  <c:v>10.3979462184</c:v>
                </c:pt>
                <c:pt idx="2792">
                  <c:v>10.3979462184</c:v>
                </c:pt>
                <c:pt idx="2793">
                  <c:v>10.3979462184</c:v>
                </c:pt>
                <c:pt idx="2794">
                  <c:v>10.3979462184</c:v>
                </c:pt>
                <c:pt idx="2795">
                  <c:v>10.3979462184</c:v>
                </c:pt>
                <c:pt idx="2796">
                  <c:v>10.3979462184</c:v>
                </c:pt>
                <c:pt idx="2797">
                  <c:v>10.3979462184</c:v>
                </c:pt>
                <c:pt idx="2798">
                  <c:v>10.3979462184</c:v>
                </c:pt>
                <c:pt idx="2799">
                  <c:v>10.3979462184</c:v>
                </c:pt>
                <c:pt idx="2800">
                  <c:v>10.3979462184</c:v>
                </c:pt>
                <c:pt idx="2801">
                  <c:v>10.3979462184</c:v>
                </c:pt>
                <c:pt idx="2802">
                  <c:v>10.3979462184</c:v>
                </c:pt>
                <c:pt idx="2803">
                  <c:v>10.3979462184</c:v>
                </c:pt>
                <c:pt idx="2804">
                  <c:v>10.3979462184</c:v>
                </c:pt>
                <c:pt idx="2805">
                  <c:v>10.395114533700001</c:v>
                </c:pt>
                <c:pt idx="2806">
                  <c:v>10.395114533700001</c:v>
                </c:pt>
                <c:pt idx="2807">
                  <c:v>10.395114533700001</c:v>
                </c:pt>
                <c:pt idx="2808">
                  <c:v>10.395114533700001</c:v>
                </c:pt>
                <c:pt idx="2809">
                  <c:v>10.395114533700001</c:v>
                </c:pt>
                <c:pt idx="2810">
                  <c:v>10.395114533700001</c:v>
                </c:pt>
                <c:pt idx="2811">
                  <c:v>10.395114533700001</c:v>
                </c:pt>
                <c:pt idx="2812">
                  <c:v>10.395114533700001</c:v>
                </c:pt>
                <c:pt idx="2813">
                  <c:v>10.395114533700001</c:v>
                </c:pt>
                <c:pt idx="2814">
                  <c:v>10.395114533700001</c:v>
                </c:pt>
                <c:pt idx="2815">
                  <c:v>10.395114533700001</c:v>
                </c:pt>
                <c:pt idx="2816">
                  <c:v>10.395114533700001</c:v>
                </c:pt>
                <c:pt idx="2817">
                  <c:v>10.395114533700001</c:v>
                </c:pt>
                <c:pt idx="2818">
                  <c:v>10.395114533700001</c:v>
                </c:pt>
                <c:pt idx="2819">
                  <c:v>10.395114533700001</c:v>
                </c:pt>
                <c:pt idx="2820">
                  <c:v>10.395114533700001</c:v>
                </c:pt>
                <c:pt idx="2821">
                  <c:v>10.392282848999999</c:v>
                </c:pt>
                <c:pt idx="2822">
                  <c:v>10.392282848999999</c:v>
                </c:pt>
                <c:pt idx="2823">
                  <c:v>10.392282848999999</c:v>
                </c:pt>
                <c:pt idx="2824">
                  <c:v>10.392282848999999</c:v>
                </c:pt>
                <c:pt idx="2825">
                  <c:v>10.392282848999999</c:v>
                </c:pt>
                <c:pt idx="2826">
                  <c:v>10.392282848999999</c:v>
                </c:pt>
                <c:pt idx="2827">
                  <c:v>10.392282848999999</c:v>
                </c:pt>
                <c:pt idx="2828">
                  <c:v>10.392282848999999</c:v>
                </c:pt>
                <c:pt idx="2829">
                  <c:v>10.392282848999999</c:v>
                </c:pt>
                <c:pt idx="2830">
                  <c:v>10.392282848999999</c:v>
                </c:pt>
                <c:pt idx="2831">
                  <c:v>10.392282848999999</c:v>
                </c:pt>
                <c:pt idx="2832">
                  <c:v>10.392282848999999</c:v>
                </c:pt>
                <c:pt idx="2833">
                  <c:v>10.392282848999999</c:v>
                </c:pt>
                <c:pt idx="2834">
                  <c:v>10.392282848999999</c:v>
                </c:pt>
                <c:pt idx="2835">
                  <c:v>10.392282848999999</c:v>
                </c:pt>
                <c:pt idx="2836">
                  <c:v>10.392282848999999</c:v>
                </c:pt>
                <c:pt idx="2837">
                  <c:v>10.389451164299999</c:v>
                </c:pt>
                <c:pt idx="2838">
                  <c:v>10.389451164299999</c:v>
                </c:pt>
                <c:pt idx="2839">
                  <c:v>10.389451164299999</c:v>
                </c:pt>
                <c:pt idx="2840">
                  <c:v>10.389451164299999</c:v>
                </c:pt>
                <c:pt idx="2841">
                  <c:v>10.389451164299999</c:v>
                </c:pt>
                <c:pt idx="2842">
                  <c:v>10.389451164299999</c:v>
                </c:pt>
                <c:pt idx="2843">
                  <c:v>10.389451164299999</c:v>
                </c:pt>
                <c:pt idx="2844">
                  <c:v>10.389451164299999</c:v>
                </c:pt>
                <c:pt idx="2845">
                  <c:v>10.389451164299999</c:v>
                </c:pt>
                <c:pt idx="2846">
                  <c:v>10.389451164299999</c:v>
                </c:pt>
                <c:pt idx="2847">
                  <c:v>10.389451164299999</c:v>
                </c:pt>
                <c:pt idx="2848">
                  <c:v>10.389451164299999</c:v>
                </c:pt>
                <c:pt idx="2849">
                  <c:v>10.389451164299999</c:v>
                </c:pt>
                <c:pt idx="2850">
                  <c:v>10.389451164299999</c:v>
                </c:pt>
                <c:pt idx="2851">
                  <c:v>10.389451164299999</c:v>
                </c:pt>
                <c:pt idx="2852">
                  <c:v>10.389451164299999</c:v>
                </c:pt>
                <c:pt idx="2853">
                  <c:v>10.3866194796</c:v>
                </c:pt>
                <c:pt idx="2854">
                  <c:v>10.3866194796</c:v>
                </c:pt>
                <c:pt idx="2855">
                  <c:v>10.3866194796</c:v>
                </c:pt>
                <c:pt idx="2856">
                  <c:v>10.3866194796</c:v>
                </c:pt>
                <c:pt idx="2857">
                  <c:v>10.3866194796</c:v>
                </c:pt>
                <c:pt idx="2858">
                  <c:v>10.3866194796</c:v>
                </c:pt>
                <c:pt idx="2859">
                  <c:v>10.3866194796</c:v>
                </c:pt>
                <c:pt idx="2860">
                  <c:v>10.3866194796</c:v>
                </c:pt>
                <c:pt idx="2861">
                  <c:v>10.3866194796</c:v>
                </c:pt>
                <c:pt idx="2862">
                  <c:v>10.3866194796</c:v>
                </c:pt>
                <c:pt idx="2863">
                  <c:v>10.3866194796</c:v>
                </c:pt>
                <c:pt idx="2864">
                  <c:v>10.3866194796</c:v>
                </c:pt>
                <c:pt idx="2865">
                  <c:v>10.3866194796</c:v>
                </c:pt>
                <c:pt idx="2866">
                  <c:v>10.3866194796</c:v>
                </c:pt>
                <c:pt idx="2867">
                  <c:v>10.3866194796</c:v>
                </c:pt>
                <c:pt idx="2868">
                  <c:v>10.3866194796</c:v>
                </c:pt>
                <c:pt idx="2869">
                  <c:v>10.3837877949</c:v>
                </c:pt>
                <c:pt idx="2870">
                  <c:v>10.3837877949</c:v>
                </c:pt>
                <c:pt idx="2871">
                  <c:v>10.3837877949</c:v>
                </c:pt>
                <c:pt idx="2872">
                  <c:v>10.3837877949</c:v>
                </c:pt>
                <c:pt idx="2873">
                  <c:v>10.3837877949</c:v>
                </c:pt>
                <c:pt idx="2874">
                  <c:v>10.3837877949</c:v>
                </c:pt>
                <c:pt idx="2875">
                  <c:v>10.3837877949</c:v>
                </c:pt>
                <c:pt idx="2876">
                  <c:v>10.3837877949</c:v>
                </c:pt>
                <c:pt idx="2877">
                  <c:v>10.3837877949</c:v>
                </c:pt>
                <c:pt idx="2878">
                  <c:v>10.3837877949</c:v>
                </c:pt>
                <c:pt idx="2879">
                  <c:v>10.3837877949</c:v>
                </c:pt>
                <c:pt idx="2880">
                  <c:v>10.3837877949</c:v>
                </c:pt>
                <c:pt idx="2881">
                  <c:v>10.3837877949</c:v>
                </c:pt>
                <c:pt idx="2882">
                  <c:v>10.3837877949</c:v>
                </c:pt>
                <c:pt idx="2883">
                  <c:v>10.3837877949</c:v>
                </c:pt>
                <c:pt idx="2884">
                  <c:v>10.3837877949</c:v>
                </c:pt>
                <c:pt idx="2885">
                  <c:v>10.3809561102</c:v>
                </c:pt>
                <c:pt idx="2886">
                  <c:v>10.3809561102</c:v>
                </c:pt>
                <c:pt idx="2887">
                  <c:v>10.3809561102</c:v>
                </c:pt>
                <c:pt idx="2888">
                  <c:v>10.3809561102</c:v>
                </c:pt>
                <c:pt idx="2889">
                  <c:v>10.3809561102</c:v>
                </c:pt>
                <c:pt idx="2890">
                  <c:v>10.3809561102</c:v>
                </c:pt>
                <c:pt idx="2891">
                  <c:v>10.3809561102</c:v>
                </c:pt>
                <c:pt idx="2892">
                  <c:v>10.3809561102</c:v>
                </c:pt>
                <c:pt idx="2893">
                  <c:v>10.3809561102</c:v>
                </c:pt>
                <c:pt idx="2894">
                  <c:v>10.3809561102</c:v>
                </c:pt>
                <c:pt idx="2895">
                  <c:v>10.3809561102</c:v>
                </c:pt>
                <c:pt idx="2896">
                  <c:v>10.3809561102</c:v>
                </c:pt>
                <c:pt idx="2897">
                  <c:v>10.3809561102</c:v>
                </c:pt>
                <c:pt idx="2898">
                  <c:v>10.3809561102</c:v>
                </c:pt>
                <c:pt idx="2899">
                  <c:v>10.3809561102</c:v>
                </c:pt>
                <c:pt idx="2900">
                  <c:v>10.378124425499999</c:v>
                </c:pt>
                <c:pt idx="2901">
                  <c:v>10.378124425499999</c:v>
                </c:pt>
                <c:pt idx="2902">
                  <c:v>10.378124425499999</c:v>
                </c:pt>
                <c:pt idx="2903">
                  <c:v>10.378124425499999</c:v>
                </c:pt>
                <c:pt idx="2904">
                  <c:v>10.378124425499999</c:v>
                </c:pt>
                <c:pt idx="2905">
                  <c:v>10.378124425499999</c:v>
                </c:pt>
                <c:pt idx="2906">
                  <c:v>10.378124425499999</c:v>
                </c:pt>
                <c:pt idx="2907">
                  <c:v>10.378124425499999</c:v>
                </c:pt>
                <c:pt idx="2908">
                  <c:v>10.378124425499999</c:v>
                </c:pt>
                <c:pt idx="2909">
                  <c:v>10.378124425499999</c:v>
                </c:pt>
                <c:pt idx="2910">
                  <c:v>10.378124425499999</c:v>
                </c:pt>
                <c:pt idx="2911">
                  <c:v>10.378124425499999</c:v>
                </c:pt>
                <c:pt idx="2912">
                  <c:v>10.378124425499999</c:v>
                </c:pt>
                <c:pt idx="2913">
                  <c:v>10.378124425499999</c:v>
                </c:pt>
                <c:pt idx="2914">
                  <c:v>10.378124425499999</c:v>
                </c:pt>
                <c:pt idx="2915">
                  <c:v>10.378124425499999</c:v>
                </c:pt>
                <c:pt idx="2916">
                  <c:v>10.375292740799999</c:v>
                </c:pt>
                <c:pt idx="2917">
                  <c:v>10.375292740799999</c:v>
                </c:pt>
                <c:pt idx="2918">
                  <c:v>10.375292740799999</c:v>
                </c:pt>
                <c:pt idx="2919">
                  <c:v>10.375292740799999</c:v>
                </c:pt>
                <c:pt idx="2920">
                  <c:v>10.375292740799999</c:v>
                </c:pt>
                <c:pt idx="2921">
                  <c:v>10.375292740799999</c:v>
                </c:pt>
                <c:pt idx="2922">
                  <c:v>10.375292740799999</c:v>
                </c:pt>
                <c:pt idx="2923">
                  <c:v>10.375292740799999</c:v>
                </c:pt>
                <c:pt idx="2924">
                  <c:v>10.375292740799999</c:v>
                </c:pt>
                <c:pt idx="2925">
                  <c:v>10.375292740799999</c:v>
                </c:pt>
                <c:pt idx="2926">
                  <c:v>10.375292740799999</c:v>
                </c:pt>
                <c:pt idx="2927">
                  <c:v>10.375292740799999</c:v>
                </c:pt>
                <c:pt idx="2928">
                  <c:v>10.375292740799999</c:v>
                </c:pt>
                <c:pt idx="2929">
                  <c:v>10.375292740799999</c:v>
                </c:pt>
                <c:pt idx="2930">
                  <c:v>10.375292740799999</c:v>
                </c:pt>
                <c:pt idx="2931">
                  <c:v>10.375292740799999</c:v>
                </c:pt>
                <c:pt idx="2932">
                  <c:v>10.372461056100001</c:v>
                </c:pt>
                <c:pt idx="2933">
                  <c:v>10.372461056100001</c:v>
                </c:pt>
                <c:pt idx="2934">
                  <c:v>10.372461056100001</c:v>
                </c:pt>
                <c:pt idx="2935">
                  <c:v>10.372461056100001</c:v>
                </c:pt>
                <c:pt idx="2936">
                  <c:v>10.372461056100001</c:v>
                </c:pt>
                <c:pt idx="2937">
                  <c:v>10.372461056100001</c:v>
                </c:pt>
                <c:pt idx="2938">
                  <c:v>10.372461056100001</c:v>
                </c:pt>
                <c:pt idx="2939">
                  <c:v>10.372461056100001</c:v>
                </c:pt>
                <c:pt idx="2940">
                  <c:v>10.372461056100001</c:v>
                </c:pt>
                <c:pt idx="2941">
                  <c:v>10.372461056100001</c:v>
                </c:pt>
                <c:pt idx="2942">
                  <c:v>10.372461056100001</c:v>
                </c:pt>
                <c:pt idx="2943">
                  <c:v>10.372461056100001</c:v>
                </c:pt>
                <c:pt idx="2944">
                  <c:v>10.372461056100001</c:v>
                </c:pt>
                <c:pt idx="2945">
                  <c:v>10.372461056100001</c:v>
                </c:pt>
                <c:pt idx="2946">
                  <c:v>10.372461056100001</c:v>
                </c:pt>
                <c:pt idx="2947">
                  <c:v>10.372461056100001</c:v>
                </c:pt>
                <c:pt idx="2948">
                  <c:v>10.369629371399999</c:v>
                </c:pt>
                <c:pt idx="2949">
                  <c:v>10.369629371399999</c:v>
                </c:pt>
                <c:pt idx="2950">
                  <c:v>10.369629371399999</c:v>
                </c:pt>
                <c:pt idx="2951">
                  <c:v>10.369629371399999</c:v>
                </c:pt>
                <c:pt idx="2952">
                  <c:v>10.369629371399999</c:v>
                </c:pt>
                <c:pt idx="2953">
                  <c:v>10.369629371399999</c:v>
                </c:pt>
                <c:pt idx="2954">
                  <c:v>10.369629371399999</c:v>
                </c:pt>
                <c:pt idx="2955">
                  <c:v>10.369629371399999</c:v>
                </c:pt>
                <c:pt idx="2956">
                  <c:v>10.369629371399999</c:v>
                </c:pt>
                <c:pt idx="2957">
                  <c:v>10.369629371399999</c:v>
                </c:pt>
                <c:pt idx="2958">
                  <c:v>10.369629371399999</c:v>
                </c:pt>
                <c:pt idx="2959">
                  <c:v>10.369629371399999</c:v>
                </c:pt>
                <c:pt idx="2960">
                  <c:v>10.369629371399999</c:v>
                </c:pt>
                <c:pt idx="2961">
                  <c:v>10.369629371399999</c:v>
                </c:pt>
                <c:pt idx="2962">
                  <c:v>10.369629371399999</c:v>
                </c:pt>
                <c:pt idx="2963">
                  <c:v>10.369629371399999</c:v>
                </c:pt>
                <c:pt idx="2964">
                  <c:v>10.3667976867</c:v>
                </c:pt>
                <c:pt idx="2965">
                  <c:v>10.3667976867</c:v>
                </c:pt>
                <c:pt idx="2966">
                  <c:v>10.3667976867</c:v>
                </c:pt>
                <c:pt idx="2967">
                  <c:v>10.3667976867</c:v>
                </c:pt>
                <c:pt idx="2968">
                  <c:v>10.3667976867</c:v>
                </c:pt>
                <c:pt idx="2969">
                  <c:v>10.3667976867</c:v>
                </c:pt>
                <c:pt idx="2970">
                  <c:v>10.3667976867</c:v>
                </c:pt>
                <c:pt idx="2971">
                  <c:v>10.3667976867</c:v>
                </c:pt>
                <c:pt idx="2972">
                  <c:v>10.3667976867</c:v>
                </c:pt>
                <c:pt idx="2973">
                  <c:v>10.3667976867</c:v>
                </c:pt>
                <c:pt idx="2974">
                  <c:v>10.3667976867</c:v>
                </c:pt>
                <c:pt idx="2975">
                  <c:v>10.3667976867</c:v>
                </c:pt>
                <c:pt idx="2976">
                  <c:v>10.3667976867</c:v>
                </c:pt>
                <c:pt idx="2977">
                  <c:v>10.3667976867</c:v>
                </c:pt>
                <c:pt idx="2978">
                  <c:v>10.3667976867</c:v>
                </c:pt>
                <c:pt idx="2979">
                  <c:v>10.3667976867</c:v>
                </c:pt>
                <c:pt idx="2980">
                  <c:v>10.363966002</c:v>
                </c:pt>
                <c:pt idx="2981">
                  <c:v>10.363966002</c:v>
                </c:pt>
                <c:pt idx="2982">
                  <c:v>10.363966002</c:v>
                </c:pt>
                <c:pt idx="2983">
                  <c:v>10.363966002</c:v>
                </c:pt>
                <c:pt idx="2984">
                  <c:v>10.363966002</c:v>
                </c:pt>
                <c:pt idx="2985">
                  <c:v>10.363966002</c:v>
                </c:pt>
                <c:pt idx="2986">
                  <c:v>10.363966002</c:v>
                </c:pt>
                <c:pt idx="2987">
                  <c:v>10.363966002</c:v>
                </c:pt>
                <c:pt idx="2988">
                  <c:v>10.363966002</c:v>
                </c:pt>
                <c:pt idx="2989">
                  <c:v>10.363966002</c:v>
                </c:pt>
                <c:pt idx="2990">
                  <c:v>10.363966002</c:v>
                </c:pt>
                <c:pt idx="2991">
                  <c:v>10.363966002</c:v>
                </c:pt>
                <c:pt idx="2992">
                  <c:v>10.363966002</c:v>
                </c:pt>
                <c:pt idx="2993">
                  <c:v>10.363966002</c:v>
                </c:pt>
                <c:pt idx="2994">
                  <c:v>10.363966002</c:v>
                </c:pt>
                <c:pt idx="2995">
                  <c:v>10.363966002</c:v>
                </c:pt>
                <c:pt idx="2996">
                  <c:v>10.361134317299999</c:v>
                </c:pt>
                <c:pt idx="2997">
                  <c:v>10.361134317299999</c:v>
                </c:pt>
                <c:pt idx="2998">
                  <c:v>10.361134317299999</c:v>
                </c:pt>
                <c:pt idx="2999">
                  <c:v>10.361134317299999</c:v>
                </c:pt>
                <c:pt idx="3000">
                  <c:v>10.361134317299999</c:v>
                </c:pt>
                <c:pt idx="3001">
                  <c:v>10.361134317299999</c:v>
                </c:pt>
                <c:pt idx="3002">
                  <c:v>10.361134317299999</c:v>
                </c:pt>
                <c:pt idx="3003">
                  <c:v>10.361134317299999</c:v>
                </c:pt>
                <c:pt idx="3004">
                  <c:v>10.361134317299999</c:v>
                </c:pt>
                <c:pt idx="3005">
                  <c:v>10.361134317299999</c:v>
                </c:pt>
                <c:pt idx="3006">
                  <c:v>10.361134317299999</c:v>
                </c:pt>
                <c:pt idx="3007">
                  <c:v>10.361134317299999</c:v>
                </c:pt>
                <c:pt idx="3008">
                  <c:v>10.361134317299999</c:v>
                </c:pt>
                <c:pt idx="3009">
                  <c:v>10.361134317299999</c:v>
                </c:pt>
                <c:pt idx="3010">
                  <c:v>10.361134317299999</c:v>
                </c:pt>
                <c:pt idx="3011">
                  <c:v>10.361134317299999</c:v>
                </c:pt>
                <c:pt idx="3012">
                  <c:v>10.358302632599999</c:v>
                </c:pt>
                <c:pt idx="3013">
                  <c:v>10.358302632599999</c:v>
                </c:pt>
                <c:pt idx="3014">
                  <c:v>10.358302632599999</c:v>
                </c:pt>
                <c:pt idx="3015">
                  <c:v>10.358302632599999</c:v>
                </c:pt>
                <c:pt idx="3016">
                  <c:v>10.358302632599999</c:v>
                </c:pt>
                <c:pt idx="3017">
                  <c:v>10.358302632599999</c:v>
                </c:pt>
                <c:pt idx="3018">
                  <c:v>10.358302632599999</c:v>
                </c:pt>
                <c:pt idx="3019">
                  <c:v>10.358302632599999</c:v>
                </c:pt>
                <c:pt idx="3020">
                  <c:v>10.358302632599999</c:v>
                </c:pt>
                <c:pt idx="3021">
                  <c:v>10.358302632599999</c:v>
                </c:pt>
                <c:pt idx="3022">
                  <c:v>10.358302632599999</c:v>
                </c:pt>
                <c:pt idx="3023">
                  <c:v>10.358302632599999</c:v>
                </c:pt>
                <c:pt idx="3024">
                  <c:v>10.358302632599999</c:v>
                </c:pt>
                <c:pt idx="3025">
                  <c:v>10.358302632599999</c:v>
                </c:pt>
                <c:pt idx="3026">
                  <c:v>10.358302632599999</c:v>
                </c:pt>
                <c:pt idx="3027">
                  <c:v>10.358302632599999</c:v>
                </c:pt>
                <c:pt idx="3028">
                  <c:v>10.355470947899999</c:v>
                </c:pt>
                <c:pt idx="3029">
                  <c:v>10.355470947899999</c:v>
                </c:pt>
                <c:pt idx="3030">
                  <c:v>10.355470947899999</c:v>
                </c:pt>
                <c:pt idx="3031">
                  <c:v>10.355470947899999</c:v>
                </c:pt>
                <c:pt idx="3032">
                  <c:v>10.355470947899999</c:v>
                </c:pt>
                <c:pt idx="3033">
                  <c:v>10.355470947899999</c:v>
                </c:pt>
                <c:pt idx="3034">
                  <c:v>10.355470947899999</c:v>
                </c:pt>
                <c:pt idx="3035">
                  <c:v>10.355470947899999</c:v>
                </c:pt>
                <c:pt idx="3036">
                  <c:v>10.355470947899999</c:v>
                </c:pt>
                <c:pt idx="3037">
                  <c:v>10.355470947899999</c:v>
                </c:pt>
                <c:pt idx="3038">
                  <c:v>10.355470947899999</c:v>
                </c:pt>
                <c:pt idx="3039">
                  <c:v>10.355470947899999</c:v>
                </c:pt>
                <c:pt idx="3040">
                  <c:v>10.355470947899999</c:v>
                </c:pt>
                <c:pt idx="3041">
                  <c:v>10.355470947899999</c:v>
                </c:pt>
                <c:pt idx="3042">
                  <c:v>10.355470947899999</c:v>
                </c:pt>
                <c:pt idx="3043">
                  <c:v>10.355470947899999</c:v>
                </c:pt>
                <c:pt idx="3044">
                  <c:v>10.3526392632</c:v>
                </c:pt>
                <c:pt idx="3045">
                  <c:v>10.3526392632</c:v>
                </c:pt>
                <c:pt idx="3046">
                  <c:v>10.3526392632</c:v>
                </c:pt>
                <c:pt idx="3047">
                  <c:v>10.3526392632</c:v>
                </c:pt>
                <c:pt idx="3048">
                  <c:v>10.3526392632</c:v>
                </c:pt>
                <c:pt idx="3049">
                  <c:v>10.3526392632</c:v>
                </c:pt>
                <c:pt idx="3050">
                  <c:v>10.3526392632</c:v>
                </c:pt>
                <c:pt idx="3051">
                  <c:v>10.3526392632</c:v>
                </c:pt>
                <c:pt idx="3052">
                  <c:v>10.3526392632</c:v>
                </c:pt>
                <c:pt idx="3053">
                  <c:v>10.3526392632</c:v>
                </c:pt>
                <c:pt idx="3054">
                  <c:v>10.3526392632</c:v>
                </c:pt>
                <c:pt idx="3055">
                  <c:v>10.3526392632</c:v>
                </c:pt>
                <c:pt idx="3056">
                  <c:v>10.3526392632</c:v>
                </c:pt>
                <c:pt idx="3057">
                  <c:v>10.3526392632</c:v>
                </c:pt>
                <c:pt idx="3058">
                  <c:v>10.3526392632</c:v>
                </c:pt>
                <c:pt idx="3059">
                  <c:v>10.3526392632</c:v>
                </c:pt>
                <c:pt idx="3060">
                  <c:v>10.3498075785</c:v>
                </c:pt>
                <c:pt idx="3061">
                  <c:v>10.3498075785</c:v>
                </c:pt>
                <c:pt idx="3062">
                  <c:v>10.3498075785</c:v>
                </c:pt>
                <c:pt idx="3063">
                  <c:v>10.3498075785</c:v>
                </c:pt>
                <c:pt idx="3064">
                  <c:v>10.3498075785</c:v>
                </c:pt>
                <c:pt idx="3065">
                  <c:v>10.3498075785</c:v>
                </c:pt>
                <c:pt idx="3066">
                  <c:v>10.3498075785</c:v>
                </c:pt>
                <c:pt idx="3067">
                  <c:v>10.3498075785</c:v>
                </c:pt>
                <c:pt idx="3068">
                  <c:v>10.3498075785</c:v>
                </c:pt>
                <c:pt idx="3069">
                  <c:v>10.3498075785</c:v>
                </c:pt>
                <c:pt idx="3070">
                  <c:v>10.3498075785</c:v>
                </c:pt>
                <c:pt idx="3071">
                  <c:v>10.3498075785</c:v>
                </c:pt>
                <c:pt idx="3072">
                  <c:v>10.3498075785</c:v>
                </c:pt>
                <c:pt idx="3073">
                  <c:v>10.3498075785</c:v>
                </c:pt>
                <c:pt idx="3074">
                  <c:v>10.3498075785</c:v>
                </c:pt>
                <c:pt idx="3075">
                  <c:v>10.3498075785</c:v>
                </c:pt>
                <c:pt idx="3076">
                  <c:v>10.3469758938</c:v>
                </c:pt>
                <c:pt idx="3077">
                  <c:v>10.3469758938</c:v>
                </c:pt>
                <c:pt idx="3078">
                  <c:v>10.3469758938</c:v>
                </c:pt>
                <c:pt idx="3079">
                  <c:v>10.3469758938</c:v>
                </c:pt>
                <c:pt idx="3080">
                  <c:v>10.3469758938</c:v>
                </c:pt>
                <c:pt idx="3081">
                  <c:v>10.3469758938</c:v>
                </c:pt>
                <c:pt idx="3082">
                  <c:v>10.3469758938</c:v>
                </c:pt>
                <c:pt idx="3083">
                  <c:v>10.3469758938</c:v>
                </c:pt>
                <c:pt idx="3084">
                  <c:v>10.3469758938</c:v>
                </c:pt>
                <c:pt idx="3085">
                  <c:v>10.3469758938</c:v>
                </c:pt>
                <c:pt idx="3086">
                  <c:v>10.3469758938</c:v>
                </c:pt>
                <c:pt idx="3087">
                  <c:v>10.3469758938</c:v>
                </c:pt>
                <c:pt idx="3088">
                  <c:v>10.3469758938</c:v>
                </c:pt>
                <c:pt idx="3089">
                  <c:v>10.3469758938</c:v>
                </c:pt>
                <c:pt idx="3090">
                  <c:v>10.3469758938</c:v>
                </c:pt>
                <c:pt idx="3091">
                  <c:v>10.3469758938</c:v>
                </c:pt>
                <c:pt idx="3092">
                  <c:v>10.3441442091</c:v>
                </c:pt>
                <c:pt idx="3093">
                  <c:v>10.3441442091</c:v>
                </c:pt>
                <c:pt idx="3094">
                  <c:v>10.3441442091</c:v>
                </c:pt>
                <c:pt idx="3095">
                  <c:v>10.3441442091</c:v>
                </c:pt>
                <c:pt idx="3096">
                  <c:v>10.3441442091</c:v>
                </c:pt>
                <c:pt idx="3097">
                  <c:v>10.3441442091</c:v>
                </c:pt>
                <c:pt idx="3098">
                  <c:v>10.3441442091</c:v>
                </c:pt>
                <c:pt idx="3099">
                  <c:v>10.3441442091</c:v>
                </c:pt>
                <c:pt idx="3100">
                  <c:v>10.3441442091</c:v>
                </c:pt>
                <c:pt idx="3101">
                  <c:v>10.3441442091</c:v>
                </c:pt>
                <c:pt idx="3102">
                  <c:v>10.3441442091</c:v>
                </c:pt>
                <c:pt idx="3103">
                  <c:v>10.3441442091</c:v>
                </c:pt>
                <c:pt idx="3104">
                  <c:v>10.3441442091</c:v>
                </c:pt>
                <c:pt idx="3105">
                  <c:v>10.3441442091</c:v>
                </c:pt>
                <c:pt idx="3106">
                  <c:v>10.3441442091</c:v>
                </c:pt>
                <c:pt idx="3107">
                  <c:v>10.3441442091</c:v>
                </c:pt>
                <c:pt idx="3108">
                  <c:v>10.341312524399999</c:v>
                </c:pt>
                <c:pt idx="3109">
                  <c:v>10.341312524399999</c:v>
                </c:pt>
                <c:pt idx="3110">
                  <c:v>10.341312524399999</c:v>
                </c:pt>
                <c:pt idx="3111">
                  <c:v>10.341312524399999</c:v>
                </c:pt>
                <c:pt idx="3112">
                  <c:v>10.341312524399999</c:v>
                </c:pt>
                <c:pt idx="3113">
                  <c:v>10.341312524399999</c:v>
                </c:pt>
                <c:pt idx="3114">
                  <c:v>10.341312524399999</c:v>
                </c:pt>
                <c:pt idx="3115">
                  <c:v>10.341312524399999</c:v>
                </c:pt>
                <c:pt idx="3116">
                  <c:v>10.341312524399999</c:v>
                </c:pt>
                <c:pt idx="3117">
                  <c:v>10.341312524399999</c:v>
                </c:pt>
                <c:pt idx="3118">
                  <c:v>10.341312524399999</c:v>
                </c:pt>
                <c:pt idx="3119">
                  <c:v>10.341312524399999</c:v>
                </c:pt>
                <c:pt idx="3120">
                  <c:v>10.341312524399999</c:v>
                </c:pt>
                <c:pt idx="3121">
                  <c:v>10.341312524399999</c:v>
                </c:pt>
                <c:pt idx="3122">
                  <c:v>10.341312524399999</c:v>
                </c:pt>
                <c:pt idx="3123">
                  <c:v>10.341312524399999</c:v>
                </c:pt>
                <c:pt idx="3124">
                  <c:v>10.338480839700001</c:v>
                </c:pt>
                <c:pt idx="3125">
                  <c:v>10.338480839700001</c:v>
                </c:pt>
                <c:pt idx="3126">
                  <c:v>10.338480839700001</c:v>
                </c:pt>
                <c:pt idx="3127">
                  <c:v>10.338480839700001</c:v>
                </c:pt>
                <c:pt idx="3128">
                  <c:v>10.338480839700001</c:v>
                </c:pt>
                <c:pt idx="3129">
                  <c:v>10.338480839700001</c:v>
                </c:pt>
                <c:pt idx="3130">
                  <c:v>10.338480839700001</c:v>
                </c:pt>
                <c:pt idx="3131">
                  <c:v>10.338480839700001</c:v>
                </c:pt>
                <c:pt idx="3132">
                  <c:v>10.338480839700001</c:v>
                </c:pt>
                <c:pt idx="3133">
                  <c:v>10.338480839700001</c:v>
                </c:pt>
                <c:pt idx="3134">
                  <c:v>10.338480839700001</c:v>
                </c:pt>
                <c:pt idx="3135">
                  <c:v>10.338480839700001</c:v>
                </c:pt>
                <c:pt idx="3136">
                  <c:v>10.338480839700001</c:v>
                </c:pt>
                <c:pt idx="3137">
                  <c:v>10.338480839700001</c:v>
                </c:pt>
                <c:pt idx="3138">
                  <c:v>10.338480839700001</c:v>
                </c:pt>
                <c:pt idx="3139">
                  <c:v>10.338480839700001</c:v>
                </c:pt>
                <c:pt idx="3140">
                  <c:v>10.335649155</c:v>
                </c:pt>
                <c:pt idx="3141">
                  <c:v>10.335649155</c:v>
                </c:pt>
                <c:pt idx="3142">
                  <c:v>10.335649155</c:v>
                </c:pt>
                <c:pt idx="3143">
                  <c:v>10.335649155</c:v>
                </c:pt>
                <c:pt idx="3144">
                  <c:v>10.335649155</c:v>
                </c:pt>
                <c:pt idx="3145">
                  <c:v>10.335649155</c:v>
                </c:pt>
                <c:pt idx="3146">
                  <c:v>10.335649155</c:v>
                </c:pt>
                <c:pt idx="3147">
                  <c:v>10.335649155</c:v>
                </c:pt>
                <c:pt idx="3148">
                  <c:v>10.335649155</c:v>
                </c:pt>
                <c:pt idx="3149">
                  <c:v>10.335649155</c:v>
                </c:pt>
                <c:pt idx="3150">
                  <c:v>10.335649155</c:v>
                </c:pt>
                <c:pt idx="3151">
                  <c:v>10.335649155</c:v>
                </c:pt>
                <c:pt idx="3152">
                  <c:v>10.335649155</c:v>
                </c:pt>
                <c:pt idx="3153">
                  <c:v>10.335649155</c:v>
                </c:pt>
                <c:pt idx="3154">
                  <c:v>10.335649155</c:v>
                </c:pt>
                <c:pt idx="3155">
                  <c:v>10.335649155</c:v>
                </c:pt>
                <c:pt idx="3156">
                  <c:v>10.332817470299998</c:v>
                </c:pt>
                <c:pt idx="3157">
                  <c:v>10.332817470299998</c:v>
                </c:pt>
                <c:pt idx="3158">
                  <c:v>10.332817470299998</c:v>
                </c:pt>
                <c:pt idx="3159">
                  <c:v>10.332817470299998</c:v>
                </c:pt>
                <c:pt idx="3160">
                  <c:v>10.332817470299998</c:v>
                </c:pt>
                <c:pt idx="3161">
                  <c:v>10.332817470299998</c:v>
                </c:pt>
                <c:pt idx="3162">
                  <c:v>10.332817470299998</c:v>
                </c:pt>
                <c:pt idx="3163">
                  <c:v>10.332817470299998</c:v>
                </c:pt>
                <c:pt idx="3164">
                  <c:v>10.332817470299998</c:v>
                </c:pt>
                <c:pt idx="3165">
                  <c:v>10.332817470299998</c:v>
                </c:pt>
                <c:pt idx="3166">
                  <c:v>10.332817470299998</c:v>
                </c:pt>
                <c:pt idx="3167">
                  <c:v>10.332817470299998</c:v>
                </c:pt>
                <c:pt idx="3168">
                  <c:v>10.332817470299998</c:v>
                </c:pt>
                <c:pt idx="3169">
                  <c:v>10.332817470299998</c:v>
                </c:pt>
                <c:pt idx="3170">
                  <c:v>10.332817470299998</c:v>
                </c:pt>
                <c:pt idx="3171">
                  <c:v>10.332817470299998</c:v>
                </c:pt>
                <c:pt idx="3172">
                  <c:v>10.3299857856</c:v>
                </c:pt>
                <c:pt idx="3173">
                  <c:v>10.3299857856</c:v>
                </c:pt>
                <c:pt idx="3174">
                  <c:v>10.3299857856</c:v>
                </c:pt>
                <c:pt idx="3175">
                  <c:v>10.3299857856</c:v>
                </c:pt>
                <c:pt idx="3176">
                  <c:v>10.3299857856</c:v>
                </c:pt>
                <c:pt idx="3177">
                  <c:v>10.3299857856</c:v>
                </c:pt>
                <c:pt idx="3178">
                  <c:v>10.3299857856</c:v>
                </c:pt>
                <c:pt idx="3179">
                  <c:v>10.3299857856</c:v>
                </c:pt>
                <c:pt idx="3180">
                  <c:v>10.3299857856</c:v>
                </c:pt>
                <c:pt idx="3181">
                  <c:v>10.3299857856</c:v>
                </c:pt>
                <c:pt idx="3182">
                  <c:v>10.3299857856</c:v>
                </c:pt>
                <c:pt idx="3183">
                  <c:v>10.3299857856</c:v>
                </c:pt>
                <c:pt idx="3184">
                  <c:v>10.3299857856</c:v>
                </c:pt>
                <c:pt idx="3185">
                  <c:v>10.3299857856</c:v>
                </c:pt>
                <c:pt idx="3186">
                  <c:v>10.3299857856</c:v>
                </c:pt>
                <c:pt idx="3187">
                  <c:v>10.3299857856</c:v>
                </c:pt>
                <c:pt idx="3188">
                  <c:v>10.3271541009</c:v>
                </c:pt>
                <c:pt idx="3189">
                  <c:v>10.3271541009</c:v>
                </c:pt>
                <c:pt idx="3190">
                  <c:v>10.3271541009</c:v>
                </c:pt>
                <c:pt idx="3191">
                  <c:v>10.3271541009</c:v>
                </c:pt>
                <c:pt idx="3192">
                  <c:v>10.3271541009</c:v>
                </c:pt>
                <c:pt idx="3193">
                  <c:v>10.3271541009</c:v>
                </c:pt>
                <c:pt idx="3194">
                  <c:v>10.3271541009</c:v>
                </c:pt>
                <c:pt idx="3195">
                  <c:v>10.3271541009</c:v>
                </c:pt>
                <c:pt idx="3196">
                  <c:v>10.3271541009</c:v>
                </c:pt>
                <c:pt idx="3197">
                  <c:v>10.3271541009</c:v>
                </c:pt>
                <c:pt idx="3198">
                  <c:v>10.3271541009</c:v>
                </c:pt>
                <c:pt idx="3199">
                  <c:v>10.3271541009</c:v>
                </c:pt>
                <c:pt idx="3200">
                  <c:v>10.3271541009</c:v>
                </c:pt>
                <c:pt idx="3201">
                  <c:v>10.3271541009</c:v>
                </c:pt>
                <c:pt idx="3202">
                  <c:v>10.3271541009</c:v>
                </c:pt>
                <c:pt idx="3203">
                  <c:v>10.3271541009</c:v>
                </c:pt>
                <c:pt idx="3204">
                  <c:v>10.324322416200001</c:v>
                </c:pt>
                <c:pt idx="3205">
                  <c:v>10.324322416200001</c:v>
                </c:pt>
                <c:pt idx="3206">
                  <c:v>10.324322416200001</c:v>
                </c:pt>
                <c:pt idx="3207">
                  <c:v>10.324322416200001</c:v>
                </c:pt>
                <c:pt idx="3208">
                  <c:v>10.324322416200001</c:v>
                </c:pt>
                <c:pt idx="3209">
                  <c:v>10.324322416200001</c:v>
                </c:pt>
                <c:pt idx="3210">
                  <c:v>10.324322416200001</c:v>
                </c:pt>
                <c:pt idx="3211">
                  <c:v>10.324322416200001</c:v>
                </c:pt>
                <c:pt idx="3212">
                  <c:v>10.324322416200001</c:v>
                </c:pt>
                <c:pt idx="3213">
                  <c:v>10.324322416200001</c:v>
                </c:pt>
                <c:pt idx="3214">
                  <c:v>10.324322416200001</c:v>
                </c:pt>
                <c:pt idx="3215">
                  <c:v>10.324322416200001</c:v>
                </c:pt>
                <c:pt idx="3216">
                  <c:v>10.324322416200001</c:v>
                </c:pt>
                <c:pt idx="3217">
                  <c:v>10.324322416200001</c:v>
                </c:pt>
                <c:pt idx="3218">
                  <c:v>10.324322416200001</c:v>
                </c:pt>
                <c:pt idx="3219">
                  <c:v>10.324322416200001</c:v>
                </c:pt>
                <c:pt idx="3220">
                  <c:v>10.321490731499999</c:v>
                </c:pt>
                <c:pt idx="3221">
                  <c:v>10.321490731499999</c:v>
                </c:pt>
                <c:pt idx="3222">
                  <c:v>10.321490731499999</c:v>
                </c:pt>
                <c:pt idx="3223">
                  <c:v>10.321490731499999</c:v>
                </c:pt>
                <c:pt idx="3224">
                  <c:v>10.321490731499999</c:v>
                </c:pt>
                <c:pt idx="3225">
                  <c:v>10.321490731499999</c:v>
                </c:pt>
                <c:pt idx="3226">
                  <c:v>10.321490731499999</c:v>
                </c:pt>
                <c:pt idx="3227">
                  <c:v>10.321490731499999</c:v>
                </c:pt>
                <c:pt idx="3228">
                  <c:v>10.321490731499999</c:v>
                </c:pt>
                <c:pt idx="3229">
                  <c:v>10.321490731499999</c:v>
                </c:pt>
                <c:pt idx="3230">
                  <c:v>10.321490731499999</c:v>
                </c:pt>
                <c:pt idx="3231">
                  <c:v>10.321490731499999</c:v>
                </c:pt>
                <c:pt idx="3232">
                  <c:v>10.321490731499999</c:v>
                </c:pt>
                <c:pt idx="3233">
                  <c:v>10.321490731499999</c:v>
                </c:pt>
                <c:pt idx="3234">
                  <c:v>10.321490731499999</c:v>
                </c:pt>
                <c:pt idx="3235">
                  <c:v>10.321490731499999</c:v>
                </c:pt>
                <c:pt idx="3236">
                  <c:v>10.318659046799999</c:v>
                </c:pt>
                <c:pt idx="3237">
                  <c:v>10.318659046799999</c:v>
                </c:pt>
                <c:pt idx="3238">
                  <c:v>10.318659046799999</c:v>
                </c:pt>
                <c:pt idx="3239">
                  <c:v>10.318659046799999</c:v>
                </c:pt>
                <c:pt idx="3240">
                  <c:v>10.318659046799999</c:v>
                </c:pt>
                <c:pt idx="3241">
                  <c:v>10.318659046799999</c:v>
                </c:pt>
                <c:pt idx="3242">
                  <c:v>10.318659046799999</c:v>
                </c:pt>
                <c:pt idx="3243">
                  <c:v>10.318659046799999</c:v>
                </c:pt>
                <c:pt idx="3244">
                  <c:v>10.318659046799999</c:v>
                </c:pt>
                <c:pt idx="3245">
                  <c:v>10.318659046799999</c:v>
                </c:pt>
                <c:pt idx="3246">
                  <c:v>10.318659046799999</c:v>
                </c:pt>
                <c:pt idx="3247">
                  <c:v>10.318659046799999</c:v>
                </c:pt>
                <c:pt idx="3248">
                  <c:v>10.318659046799999</c:v>
                </c:pt>
                <c:pt idx="3249">
                  <c:v>10.318659046799999</c:v>
                </c:pt>
                <c:pt idx="3250">
                  <c:v>10.318659046799999</c:v>
                </c:pt>
                <c:pt idx="3251">
                  <c:v>10.318659046799999</c:v>
                </c:pt>
                <c:pt idx="3252">
                  <c:v>10.3158273621</c:v>
                </c:pt>
                <c:pt idx="3253">
                  <c:v>10.3158273621</c:v>
                </c:pt>
                <c:pt idx="3254">
                  <c:v>10.3158273621</c:v>
                </c:pt>
                <c:pt idx="3255">
                  <c:v>10.3158273621</c:v>
                </c:pt>
                <c:pt idx="3256">
                  <c:v>10.3158273621</c:v>
                </c:pt>
                <c:pt idx="3257">
                  <c:v>10.3158273621</c:v>
                </c:pt>
                <c:pt idx="3258">
                  <c:v>10.3158273621</c:v>
                </c:pt>
                <c:pt idx="3259">
                  <c:v>10.3158273621</c:v>
                </c:pt>
                <c:pt idx="3260">
                  <c:v>10.3158273621</c:v>
                </c:pt>
                <c:pt idx="3261">
                  <c:v>10.3158273621</c:v>
                </c:pt>
                <c:pt idx="3262">
                  <c:v>10.3158273621</c:v>
                </c:pt>
                <c:pt idx="3263">
                  <c:v>10.3158273621</c:v>
                </c:pt>
                <c:pt idx="3264">
                  <c:v>10.3158273621</c:v>
                </c:pt>
                <c:pt idx="3265">
                  <c:v>10.3158273621</c:v>
                </c:pt>
                <c:pt idx="3266">
                  <c:v>10.3158273621</c:v>
                </c:pt>
                <c:pt idx="3267">
                  <c:v>10.3158273621</c:v>
                </c:pt>
                <c:pt idx="3268">
                  <c:v>10.3158273621</c:v>
                </c:pt>
                <c:pt idx="3269">
                  <c:v>10.3129956774</c:v>
                </c:pt>
                <c:pt idx="3270">
                  <c:v>10.3129956774</c:v>
                </c:pt>
                <c:pt idx="3271">
                  <c:v>10.3129956774</c:v>
                </c:pt>
                <c:pt idx="3272">
                  <c:v>10.3129956774</c:v>
                </c:pt>
                <c:pt idx="3273">
                  <c:v>10.3129956774</c:v>
                </c:pt>
                <c:pt idx="3274">
                  <c:v>10.3129956774</c:v>
                </c:pt>
                <c:pt idx="3275">
                  <c:v>10.3129956774</c:v>
                </c:pt>
                <c:pt idx="3276">
                  <c:v>10.3129956774</c:v>
                </c:pt>
                <c:pt idx="3277">
                  <c:v>10.3129956774</c:v>
                </c:pt>
                <c:pt idx="3278">
                  <c:v>10.3129956774</c:v>
                </c:pt>
                <c:pt idx="3279">
                  <c:v>10.3129956774</c:v>
                </c:pt>
                <c:pt idx="3280">
                  <c:v>10.3129956774</c:v>
                </c:pt>
                <c:pt idx="3281">
                  <c:v>10.3129956774</c:v>
                </c:pt>
                <c:pt idx="3282">
                  <c:v>10.3129956774</c:v>
                </c:pt>
                <c:pt idx="3283">
                  <c:v>10.3129956774</c:v>
                </c:pt>
                <c:pt idx="3284">
                  <c:v>10.3129956774</c:v>
                </c:pt>
                <c:pt idx="3285">
                  <c:v>10.3101639927</c:v>
                </c:pt>
                <c:pt idx="3286">
                  <c:v>10.3101639927</c:v>
                </c:pt>
                <c:pt idx="3287">
                  <c:v>10.3101639927</c:v>
                </c:pt>
                <c:pt idx="3288">
                  <c:v>10.3101639927</c:v>
                </c:pt>
                <c:pt idx="3289">
                  <c:v>10.3101639927</c:v>
                </c:pt>
                <c:pt idx="3290">
                  <c:v>10.3101639927</c:v>
                </c:pt>
                <c:pt idx="3291">
                  <c:v>10.3101639927</c:v>
                </c:pt>
                <c:pt idx="3292">
                  <c:v>10.3101639927</c:v>
                </c:pt>
                <c:pt idx="3293">
                  <c:v>10.3101639927</c:v>
                </c:pt>
                <c:pt idx="3294">
                  <c:v>10.3101639927</c:v>
                </c:pt>
                <c:pt idx="3295">
                  <c:v>10.3101639927</c:v>
                </c:pt>
                <c:pt idx="3296">
                  <c:v>10.3101639927</c:v>
                </c:pt>
                <c:pt idx="3297">
                  <c:v>10.3101639927</c:v>
                </c:pt>
                <c:pt idx="3298">
                  <c:v>10.3101639927</c:v>
                </c:pt>
                <c:pt idx="3299">
                  <c:v>10.3101639927</c:v>
                </c:pt>
                <c:pt idx="3300">
                  <c:v>10.3101639927</c:v>
                </c:pt>
                <c:pt idx="3301">
                  <c:v>10.307332307999999</c:v>
                </c:pt>
                <c:pt idx="3302">
                  <c:v>10.307332307999999</c:v>
                </c:pt>
                <c:pt idx="3303">
                  <c:v>10.307332307999999</c:v>
                </c:pt>
                <c:pt idx="3304">
                  <c:v>10.307332307999999</c:v>
                </c:pt>
                <c:pt idx="3305">
                  <c:v>10.307332307999999</c:v>
                </c:pt>
                <c:pt idx="3306">
                  <c:v>10.307332307999999</c:v>
                </c:pt>
                <c:pt idx="3307">
                  <c:v>10.307332307999999</c:v>
                </c:pt>
                <c:pt idx="3308">
                  <c:v>10.307332307999999</c:v>
                </c:pt>
                <c:pt idx="3309">
                  <c:v>10.307332307999999</c:v>
                </c:pt>
                <c:pt idx="3310">
                  <c:v>10.307332307999999</c:v>
                </c:pt>
                <c:pt idx="3311">
                  <c:v>10.307332307999999</c:v>
                </c:pt>
                <c:pt idx="3312">
                  <c:v>10.307332307999999</c:v>
                </c:pt>
                <c:pt idx="3313">
                  <c:v>10.307332307999999</c:v>
                </c:pt>
                <c:pt idx="3314">
                  <c:v>10.307332307999999</c:v>
                </c:pt>
                <c:pt idx="3315">
                  <c:v>10.307332307999999</c:v>
                </c:pt>
                <c:pt idx="3316">
                  <c:v>10.307332307999999</c:v>
                </c:pt>
                <c:pt idx="3317">
                  <c:v>10.304500623299999</c:v>
                </c:pt>
                <c:pt idx="3318">
                  <c:v>10.304500623299999</c:v>
                </c:pt>
                <c:pt idx="3319">
                  <c:v>10.304500623299999</c:v>
                </c:pt>
                <c:pt idx="3320">
                  <c:v>10.304500623299999</c:v>
                </c:pt>
                <c:pt idx="3321">
                  <c:v>10.304500623299999</c:v>
                </c:pt>
                <c:pt idx="3322">
                  <c:v>10.304500623299999</c:v>
                </c:pt>
                <c:pt idx="3323">
                  <c:v>10.304500623299999</c:v>
                </c:pt>
                <c:pt idx="3324">
                  <c:v>10.304500623299999</c:v>
                </c:pt>
                <c:pt idx="3325">
                  <c:v>10.304500623299999</c:v>
                </c:pt>
                <c:pt idx="3326">
                  <c:v>10.304500623299999</c:v>
                </c:pt>
                <c:pt idx="3327">
                  <c:v>10.304500623299999</c:v>
                </c:pt>
                <c:pt idx="3328">
                  <c:v>10.304500623299999</c:v>
                </c:pt>
                <c:pt idx="3329">
                  <c:v>10.304500623299999</c:v>
                </c:pt>
                <c:pt idx="3330">
                  <c:v>10.304500623299999</c:v>
                </c:pt>
                <c:pt idx="3331">
                  <c:v>10.304500623299999</c:v>
                </c:pt>
                <c:pt idx="3332">
                  <c:v>10.304500623299999</c:v>
                </c:pt>
                <c:pt idx="3333">
                  <c:v>10.301668938600001</c:v>
                </c:pt>
                <c:pt idx="3334">
                  <c:v>10.301668938600001</c:v>
                </c:pt>
                <c:pt idx="3335">
                  <c:v>10.301668938600001</c:v>
                </c:pt>
                <c:pt idx="3336">
                  <c:v>10.301668938600001</c:v>
                </c:pt>
                <c:pt idx="3337">
                  <c:v>10.301668938600001</c:v>
                </c:pt>
                <c:pt idx="3338">
                  <c:v>10.301668938600001</c:v>
                </c:pt>
                <c:pt idx="3339">
                  <c:v>10.301668938600001</c:v>
                </c:pt>
                <c:pt idx="3340">
                  <c:v>10.301668938600001</c:v>
                </c:pt>
                <c:pt idx="3341">
                  <c:v>10.301668938600001</c:v>
                </c:pt>
                <c:pt idx="3342">
                  <c:v>10.301668938600001</c:v>
                </c:pt>
                <c:pt idx="3343">
                  <c:v>10.301668938600001</c:v>
                </c:pt>
                <c:pt idx="3344">
                  <c:v>10.301668938600001</c:v>
                </c:pt>
                <c:pt idx="3345">
                  <c:v>10.301668938600001</c:v>
                </c:pt>
                <c:pt idx="3346">
                  <c:v>10.301668938600001</c:v>
                </c:pt>
                <c:pt idx="3347">
                  <c:v>10.301668938600001</c:v>
                </c:pt>
                <c:pt idx="3348">
                  <c:v>10.301668938600001</c:v>
                </c:pt>
                <c:pt idx="3349">
                  <c:v>10.298837253899999</c:v>
                </c:pt>
                <c:pt idx="3350">
                  <c:v>10.298837253899999</c:v>
                </c:pt>
                <c:pt idx="3351">
                  <c:v>10.298837253899999</c:v>
                </c:pt>
                <c:pt idx="3352">
                  <c:v>10.298837253899999</c:v>
                </c:pt>
                <c:pt idx="3353">
                  <c:v>10.298837253899999</c:v>
                </c:pt>
                <c:pt idx="3354">
                  <c:v>10.298837253899999</c:v>
                </c:pt>
                <c:pt idx="3355">
                  <c:v>10.298837253899999</c:v>
                </c:pt>
                <c:pt idx="3356">
                  <c:v>10.298837253899999</c:v>
                </c:pt>
                <c:pt idx="3357">
                  <c:v>10.298837253899999</c:v>
                </c:pt>
                <c:pt idx="3358">
                  <c:v>10.298837253899999</c:v>
                </c:pt>
                <c:pt idx="3359">
                  <c:v>10.298837253899999</c:v>
                </c:pt>
                <c:pt idx="3360">
                  <c:v>10.298837253899999</c:v>
                </c:pt>
                <c:pt idx="3361">
                  <c:v>10.298837253899999</c:v>
                </c:pt>
                <c:pt idx="3362">
                  <c:v>10.298837253899999</c:v>
                </c:pt>
                <c:pt idx="3363">
                  <c:v>10.298837253899999</c:v>
                </c:pt>
                <c:pt idx="3364">
                  <c:v>10.298837253899999</c:v>
                </c:pt>
                <c:pt idx="3365">
                  <c:v>10.2960055692</c:v>
                </c:pt>
                <c:pt idx="3366">
                  <c:v>10.2960055692</c:v>
                </c:pt>
                <c:pt idx="3367">
                  <c:v>10.2960055692</c:v>
                </c:pt>
                <c:pt idx="3368">
                  <c:v>10.2960055692</c:v>
                </c:pt>
                <c:pt idx="3369">
                  <c:v>10.2960055692</c:v>
                </c:pt>
                <c:pt idx="3370">
                  <c:v>10.2960055692</c:v>
                </c:pt>
                <c:pt idx="3371">
                  <c:v>10.2960055692</c:v>
                </c:pt>
                <c:pt idx="3372">
                  <c:v>10.2960055692</c:v>
                </c:pt>
                <c:pt idx="3373">
                  <c:v>10.2960055692</c:v>
                </c:pt>
                <c:pt idx="3374">
                  <c:v>10.2960055692</c:v>
                </c:pt>
                <c:pt idx="3375">
                  <c:v>10.2960055692</c:v>
                </c:pt>
                <c:pt idx="3376">
                  <c:v>10.2960055692</c:v>
                </c:pt>
                <c:pt idx="3377">
                  <c:v>10.2960055692</c:v>
                </c:pt>
                <c:pt idx="3378">
                  <c:v>10.2960055692</c:v>
                </c:pt>
                <c:pt idx="3379">
                  <c:v>10.2960055692</c:v>
                </c:pt>
                <c:pt idx="3380">
                  <c:v>10.2960055692</c:v>
                </c:pt>
                <c:pt idx="3381">
                  <c:v>10.2931738845</c:v>
                </c:pt>
                <c:pt idx="3382">
                  <c:v>10.2931738845</c:v>
                </c:pt>
                <c:pt idx="3383">
                  <c:v>10.2931738845</c:v>
                </c:pt>
                <c:pt idx="3384">
                  <c:v>10.2931738845</c:v>
                </c:pt>
                <c:pt idx="3385">
                  <c:v>10.2931738845</c:v>
                </c:pt>
                <c:pt idx="3386">
                  <c:v>10.2931738845</c:v>
                </c:pt>
                <c:pt idx="3387">
                  <c:v>10.2931738845</c:v>
                </c:pt>
                <c:pt idx="3388">
                  <c:v>10.2931738845</c:v>
                </c:pt>
                <c:pt idx="3389">
                  <c:v>10.2931738845</c:v>
                </c:pt>
                <c:pt idx="3390">
                  <c:v>10.2931738845</c:v>
                </c:pt>
                <c:pt idx="3391">
                  <c:v>10.2931738845</c:v>
                </c:pt>
                <c:pt idx="3392">
                  <c:v>10.2931738845</c:v>
                </c:pt>
                <c:pt idx="3393">
                  <c:v>10.2931738845</c:v>
                </c:pt>
                <c:pt idx="3394">
                  <c:v>10.2931738845</c:v>
                </c:pt>
                <c:pt idx="3395">
                  <c:v>10.2931738845</c:v>
                </c:pt>
                <c:pt idx="3396">
                  <c:v>10.2931738845</c:v>
                </c:pt>
                <c:pt idx="3397">
                  <c:v>10.2903421998</c:v>
                </c:pt>
                <c:pt idx="3398">
                  <c:v>10.2903421998</c:v>
                </c:pt>
                <c:pt idx="3399">
                  <c:v>10.2903421998</c:v>
                </c:pt>
                <c:pt idx="3400">
                  <c:v>10.2903421998</c:v>
                </c:pt>
                <c:pt idx="3401">
                  <c:v>10.2903421998</c:v>
                </c:pt>
                <c:pt idx="3402">
                  <c:v>10.2903421998</c:v>
                </c:pt>
                <c:pt idx="3403">
                  <c:v>10.2903421998</c:v>
                </c:pt>
                <c:pt idx="3404">
                  <c:v>10.2903421998</c:v>
                </c:pt>
                <c:pt idx="3405">
                  <c:v>10.2903421998</c:v>
                </c:pt>
                <c:pt idx="3406">
                  <c:v>10.2903421998</c:v>
                </c:pt>
                <c:pt idx="3407">
                  <c:v>10.2903421998</c:v>
                </c:pt>
                <c:pt idx="3408">
                  <c:v>10.2903421998</c:v>
                </c:pt>
                <c:pt idx="3409">
                  <c:v>10.2903421998</c:v>
                </c:pt>
                <c:pt idx="3410">
                  <c:v>10.2903421998</c:v>
                </c:pt>
                <c:pt idx="3411">
                  <c:v>10.2903421998</c:v>
                </c:pt>
                <c:pt idx="3412">
                  <c:v>10.2903421998</c:v>
                </c:pt>
                <c:pt idx="3413">
                  <c:v>10.287510515099999</c:v>
                </c:pt>
                <c:pt idx="3414">
                  <c:v>10.287510515099999</c:v>
                </c:pt>
                <c:pt idx="3415">
                  <c:v>10.287510515099999</c:v>
                </c:pt>
                <c:pt idx="3416">
                  <c:v>10.287510515099999</c:v>
                </c:pt>
                <c:pt idx="3417">
                  <c:v>10.287510515099999</c:v>
                </c:pt>
                <c:pt idx="3418">
                  <c:v>10.287510515099999</c:v>
                </c:pt>
                <c:pt idx="3419">
                  <c:v>10.287510515099999</c:v>
                </c:pt>
                <c:pt idx="3420">
                  <c:v>10.287510515099999</c:v>
                </c:pt>
                <c:pt idx="3421">
                  <c:v>10.287510515099999</c:v>
                </c:pt>
                <c:pt idx="3422">
                  <c:v>10.287510515099999</c:v>
                </c:pt>
                <c:pt idx="3423">
                  <c:v>10.287510515099999</c:v>
                </c:pt>
                <c:pt idx="3424">
                  <c:v>10.287510515099999</c:v>
                </c:pt>
                <c:pt idx="3425">
                  <c:v>10.287510515099999</c:v>
                </c:pt>
                <c:pt idx="3426">
                  <c:v>10.287510515099999</c:v>
                </c:pt>
                <c:pt idx="3427">
                  <c:v>10.287510515099999</c:v>
                </c:pt>
                <c:pt idx="3428">
                  <c:v>10.287510515099999</c:v>
                </c:pt>
                <c:pt idx="3429">
                  <c:v>10.284678830399999</c:v>
                </c:pt>
                <c:pt idx="3430">
                  <c:v>10.284678830399999</c:v>
                </c:pt>
                <c:pt idx="3431">
                  <c:v>10.284678830399999</c:v>
                </c:pt>
                <c:pt idx="3432">
                  <c:v>10.284678830399999</c:v>
                </c:pt>
                <c:pt idx="3433">
                  <c:v>10.284678830399999</c:v>
                </c:pt>
                <c:pt idx="3434">
                  <c:v>10.284678830399999</c:v>
                </c:pt>
                <c:pt idx="3435">
                  <c:v>10.284678830399999</c:v>
                </c:pt>
                <c:pt idx="3436">
                  <c:v>10.284678830399999</c:v>
                </c:pt>
                <c:pt idx="3437">
                  <c:v>10.284678830399999</c:v>
                </c:pt>
                <c:pt idx="3438">
                  <c:v>10.284678830399999</c:v>
                </c:pt>
                <c:pt idx="3439">
                  <c:v>10.284678830399999</c:v>
                </c:pt>
                <c:pt idx="3440">
                  <c:v>10.284678830399999</c:v>
                </c:pt>
                <c:pt idx="3441">
                  <c:v>10.284678830399999</c:v>
                </c:pt>
                <c:pt idx="3442">
                  <c:v>10.284678830399999</c:v>
                </c:pt>
                <c:pt idx="3443">
                  <c:v>10.284678830399999</c:v>
                </c:pt>
                <c:pt idx="3444">
                  <c:v>10.284678830399999</c:v>
                </c:pt>
                <c:pt idx="3445">
                  <c:v>10.2818471457</c:v>
                </c:pt>
                <c:pt idx="3446">
                  <c:v>10.2818471457</c:v>
                </c:pt>
                <c:pt idx="3447">
                  <c:v>10.2818471457</c:v>
                </c:pt>
                <c:pt idx="3448">
                  <c:v>10.2818471457</c:v>
                </c:pt>
                <c:pt idx="3449">
                  <c:v>10.2818471457</c:v>
                </c:pt>
                <c:pt idx="3450">
                  <c:v>10.2818471457</c:v>
                </c:pt>
                <c:pt idx="3451">
                  <c:v>10.2818471457</c:v>
                </c:pt>
                <c:pt idx="3452">
                  <c:v>10.2818471457</c:v>
                </c:pt>
                <c:pt idx="3453">
                  <c:v>10.2818471457</c:v>
                </c:pt>
                <c:pt idx="3454">
                  <c:v>10.2818471457</c:v>
                </c:pt>
                <c:pt idx="3455">
                  <c:v>10.2818471457</c:v>
                </c:pt>
                <c:pt idx="3456">
                  <c:v>10.2818471457</c:v>
                </c:pt>
                <c:pt idx="3457">
                  <c:v>10.2818471457</c:v>
                </c:pt>
                <c:pt idx="3458">
                  <c:v>10.2818471457</c:v>
                </c:pt>
                <c:pt idx="3459">
                  <c:v>10.2818471457</c:v>
                </c:pt>
                <c:pt idx="3460">
                  <c:v>10.2818471457</c:v>
                </c:pt>
                <c:pt idx="3461">
                  <c:v>10.279015461</c:v>
                </c:pt>
                <c:pt idx="3462">
                  <c:v>10.279015461</c:v>
                </c:pt>
                <c:pt idx="3463">
                  <c:v>10.279015461</c:v>
                </c:pt>
                <c:pt idx="3464">
                  <c:v>10.279015461</c:v>
                </c:pt>
                <c:pt idx="3465">
                  <c:v>10.279015461</c:v>
                </c:pt>
                <c:pt idx="3466">
                  <c:v>10.279015461</c:v>
                </c:pt>
                <c:pt idx="3467">
                  <c:v>10.279015461</c:v>
                </c:pt>
                <c:pt idx="3468">
                  <c:v>10.279015461</c:v>
                </c:pt>
                <c:pt idx="3469">
                  <c:v>10.279015461</c:v>
                </c:pt>
                <c:pt idx="3470">
                  <c:v>10.279015461</c:v>
                </c:pt>
                <c:pt idx="3471">
                  <c:v>10.279015461</c:v>
                </c:pt>
                <c:pt idx="3472">
                  <c:v>10.279015461</c:v>
                </c:pt>
                <c:pt idx="3473">
                  <c:v>10.279015461</c:v>
                </c:pt>
                <c:pt idx="3474">
                  <c:v>10.279015461</c:v>
                </c:pt>
                <c:pt idx="3475">
                  <c:v>10.279015461</c:v>
                </c:pt>
                <c:pt idx="3476">
                  <c:v>10.279015461</c:v>
                </c:pt>
                <c:pt idx="3477">
                  <c:v>10.279015461</c:v>
                </c:pt>
                <c:pt idx="3478">
                  <c:v>10.2761837763</c:v>
                </c:pt>
                <c:pt idx="3479">
                  <c:v>10.2761837763</c:v>
                </c:pt>
                <c:pt idx="3480">
                  <c:v>10.2761837763</c:v>
                </c:pt>
                <c:pt idx="3481">
                  <c:v>10.2761837763</c:v>
                </c:pt>
                <c:pt idx="3482">
                  <c:v>10.2761837763</c:v>
                </c:pt>
                <c:pt idx="3483">
                  <c:v>10.2761837763</c:v>
                </c:pt>
                <c:pt idx="3484">
                  <c:v>10.2761837763</c:v>
                </c:pt>
                <c:pt idx="3485">
                  <c:v>10.2761837763</c:v>
                </c:pt>
                <c:pt idx="3486">
                  <c:v>10.2761837763</c:v>
                </c:pt>
                <c:pt idx="3487">
                  <c:v>10.2761837763</c:v>
                </c:pt>
                <c:pt idx="3488">
                  <c:v>10.2761837763</c:v>
                </c:pt>
                <c:pt idx="3489">
                  <c:v>10.2761837763</c:v>
                </c:pt>
                <c:pt idx="3490">
                  <c:v>10.2761837763</c:v>
                </c:pt>
                <c:pt idx="3491">
                  <c:v>10.2761837763</c:v>
                </c:pt>
                <c:pt idx="3492">
                  <c:v>10.2761837763</c:v>
                </c:pt>
                <c:pt idx="3493">
                  <c:v>10.2761837763</c:v>
                </c:pt>
                <c:pt idx="3494">
                  <c:v>10.2733520916</c:v>
                </c:pt>
                <c:pt idx="3495">
                  <c:v>10.2733520916</c:v>
                </c:pt>
                <c:pt idx="3496">
                  <c:v>10.2733520916</c:v>
                </c:pt>
                <c:pt idx="3497">
                  <c:v>10.2733520916</c:v>
                </c:pt>
                <c:pt idx="3498">
                  <c:v>10.2733520916</c:v>
                </c:pt>
                <c:pt idx="3499">
                  <c:v>10.2733520916</c:v>
                </c:pt>
                <c:pt idx="3500">
                  <c:v>10.2733520916</c:v>
                </c:pt>
                <c:pt idx="3501">
                  <c:v>10.2733520916</c:v>
                </c:pt>
                <c:pt idx="3502">
                  <c:v>10.2733520916</c:v>
                </c:pt>
                <c:pt idx="3503">
                  <c:v>10.2733520916</c:v>
                </c:pt>
                <c:pt idx="3504">
                  <c:v>10.2733520916</c:v>
                </c:pt>
                <c:pt idx="3505">
                  <c:v>10.2733520916</c:v>
                </c:pt>
                <c:pt idx="3506">
                  <c:v>10.2733520916</c:v>
                </c:pt>
                <c:pt idx="3507">
                  <c:v>10.2733520916</c:v>
                </c:pt>
                <c:pt idx="3508">
                  <c:v>10.2733520916</c:v>
                </c:pt>
                <c:pt idx="3509">
                  <c:v>10.2733520916</c:v>
                </c:pt>
                <c:pt idx="3510">
                  <c:v>10.270520406899999</c:v>
                </c:pt>
                <c:pt idx="3511">
                  <c:v>10.270520406899999</c:v>
                </c:pt>
                <c:pt idx="3512">
                  <c:v>10.270520406899999</c:v>
                </c:pt>
                <c:pt idx="3513">
                  <c:v>10.270520406899999</c:v>
                </c:pt>
                <c:pt idx="3514">
                  <c:v>10.270520406899999</c:v>
                </c:pt>
                <c:pt idx="3515">
                  <c:v>10.270520406899999</c:v>
                </c:pt>
                <c:pt idx="3516">
                  <c:v>10.270520406899999</c:v>
                </c:pt>
                <c:pt idx="3517">
                  <c:v>10.270520406899999</c:v>
                </c:pt>
                <c:pt idx="3518">
                  <c:v>10.270520406899999</c:v>
                </c:pt>
                <c:pt idx="3519">
                  <c:v>10.270520406899999</c:v>
                </c:pt>
                <c:pt idx="3520">
                  <c:v>10.270520406899999</c:v>
                </c:pt>
                <c:pt idx="3521">
                  <c:v>10.270520406899999</c:v>
                </c:pt>
                <c:pt idx="3522">
                  <c:v>10.270520406899999</c:v>
                </c:pt>
                <c:pt idx="3523">
                  <c:v>10.270520406899999</c:v>
                </c:pt>
                <c:pt idx="3524">
                  <c:v>10.270520406899999</c:v>
                </c:pt>
                <c:pt idx="3525">
                  <c:v>10.270520406899999</c:v>
                </c:pt>
                <c:pt idx="3526">
                  <c:v>10.267688722200001</c:v>
                </c:pt>
                <c:pt idx="3527">
                  <c:v>10.267688722200001</c:v>
                </c:pt>
                <c:pt idx="3528">
                  <c:v>10.267688722200001</c:v>
                </c:pt>
                <c:pt idx="3529">
                  <c:v>10.267688722200001</c:v>
                </c:pt>
                <c:pt idx="3530">
                  <c:v>10.267688722200001</c:v>
                </c:pt>
                <c:pt idx="3531">
                  <c:v>10.267688722200001</c:v>
                </c:pt>
                <c:pt idx="3532">
                  <c:v>10.267688722200001</c:v>
                </c:pt>
                <c:pt idx="3533">
                  <c:v>10.267688722200001</c:v>
                </c:pt>
                <c:pt idx="3534">
                  <c:v>10.267688722200001</c:v>
                </c:pt>
                <c:pt idx="3535">
                  <c:v>10.267688722200001</c:v>
                </c:pt>
                <c:pt idx="3536">
                  <c:v>10.267688722200001</c:v>
                </c:pt>
                <c:pt idx="3537">
                  <c:v>10.267688722200001</c:v>
                </c:pt>
                <c:pt idx="3538">
                  <c:v>10.267688722200001</c:v>
                </c:pt>
                <c:pt idx="3539">
                  <c:v>10.267688722200001</c:v>
                </c:pt>
                <c:pt idx="3540">
                  <c:v>10.267688722200001</c:v>
                </c:pt>
                <c:pt idx="3541">
                  <c:v>10.267688722200001</c:v>
                </c:pt>
                <c:pt idx="3542">
                  <c:v>10.264857037500001</c:v>
                </c:pt>
                <c:pt idx="3543">
                  <c:v>10.264857037500001</c:v>
                </c:pt>
                <c:pt idx="3544">
                  <c:v>10.264857037500001</c:v>
                </c:pt>
                <c:pt idx="3545">
                  <c:v>10.264857037500001</c:v>
                </c:pt>
                <c:pt idx="3546">
                  <c:v>10.264857037500001</c:v>
                </c:pt>
                <c:pt idx="3547">
                  <c:v>10.264857037500001</c:v>
                </c:pt>
                <c:pt idx="3548">
                  <c:v>10.264857037500001</c:v>
                </c:pt>
                <c:pt idx="3549">
                  <c:v>10.264857037500001</c:v>
                </c:pt>
                <c:pt idx="3550">
                  <c:v>10.264857037500001</c:v>
                </c:pt>
                <c:pt idx="3551">
                  <c:v>10.264857037500001</c:v>
                </c:pt>
                <c:pt idx="3552">
                  <c:v>10.264857037500001</c:v>
                </c:pt>
                <c:pt idx="3553">
                  <c:v>10.264857037500001</c:v>
                </c:pt>
                <c:pt idx="3554">
                  <c:v>10.264857037500001</c:v>
                </c:pt>
                <c:pt idx="3555">
                  <c:v>10.264857037500001</c:v>
                </c:pt>
                <c:pt idx="3556">
                  <c:v>10.264857037500001</c:v>
                </c:pt>
                <c:pt idx="3557">
                  <c:v>10.264857037500001</c:v>
                </c:pt>
                <c:pt idx="3558">
                  <c:v>10.262025352799999</c:v>
                </c:pt>
                <c:pt idx="3559">
                  <c:v>10.262025352799999</c:v>
                </c:pt>
                <c:pt idx="3560">
                  <c:v>10.262025352799999</c:v>
                </c:pt>
                <c:pt idx="3561">
                  <c:v>10.262025352799999</c:v>
                </c:pt>
                <c:pt idx="3562">
                  <c:v>10.262025352799999</c:v>
                </c:pt>
                <c:pt idx="3563">
                  <c:v>10.262025352799999</c:v>
                </c:pt>
                <c:pt idx="3564">
                  <c:v>10.262025352799999</c:v>
                </c:pt>
                <c:pt idx="3565">
                  <c:v>10.262025352799999</c:v>
                </c:pt>
                <c:pt idx="3566">
                  <c:v>10.262025352799999</c:v>
                </c:pt>
                <c:pt idx="3567">
                  <c:v>10.262025352799999</c:v>
                </c:pt>
                <c:pt idx="3568">
                  <c:v>10.262025352799999</c:v>
                </c:pt>
                <c:pt idx="3569">
                  <c:v>10.262025352799999</c:v>
                </c:pt>
                <c:pt idx="3570">
                  <c:v>10.262025352799999</c:v>
                </c:pt>
                <c:pt idx="3571">
                  <c:v>10.262025352799999</c:v>
                </c:pt>
                <c:pt idx="3572">
                  <c:v>10.262025352799999</c:v>
                </c:pt>
                <c:pt idx="3573">
                  <c:v>10.262025352799999</c:v>
                </c:pt>
                <c:pt idx="3574">
                  <c:v>10.2591936681</c:v>
                </c:pt>
                <c:pt idx="3575">
                  <c:v>10.2591936681</c:v>
                </c:pt>
                <c:pt idx="3576">
                  <c:v>10.2591936681</c:v>
                </c:pt>
                <c:pt idx="3577">
                  <c:v>10.2591936681</c:v>
                </c:pt>
                <c:pt idx="3578">
                  <c:v>10.2591936681</c:v>
                </c:pt>
                <c:pt idx="3579">
                  <c:v>10.2591936681</c:v>
                </c:pt>
                <c:pt idx="3580">
                  <c:v>10.2591936681</c:v>
                </c:pt>
                <c:pt idx="3581">
                  <c:v>10.2591936681</c:v>
                </c:pt>
                <c:pt idx="3582">
                  <c:v>10.2591936681</c:v>
                </c:pt>
                <c:pt idx="3583">
                  <c:v>10.2591936681</c:v>
                </c:pt>
                <c:pt idx="3584">
                  <c:v>10.2591936681</c:v>
                </c:pt>
                <c:pt idx="3585">
                  <c:v>10.2591936681</c:v>
                </c:pt>
                <c:pt idx="3586">
                  <c:v>10.2591936681</c:v>
                </c:pt>
                <c:pt idx="3587">
                  <c:v>10.2591936681</c:v>
                </c:pt>
                <c:pt idx="3588">
                  <c:v>10.2591936681</c:v>
                </c:pt>
                <c:pt idx="3589">
                  <c:v>10.2591936681</c:v>
                </c:pt>
                <c:pt idx="3590">
                  <c:v>10.2563619834</c:v>
                </c:pt>
                <c:pt idx="3591">
                  <c:v>10.2563619834</c:v>
                </c:pt>
                <c:pt idx="3592">
                  <c:v>10.2563619834</c:v>
                </c:pt>
                <c:pt idx="3593">
                  <c:v>10.2563619834</c:v>
                </c:pt>
                <c:pt idx="3594">
                  <c:v>10.2563619834</c:v>
                </c:pt>
                <c:pt idx="3595">
                  <c:v>10.2563619834</c:v>
                </c:pt>
                <c:pt idx="3596">
                  <c:v>10.2563619834</c:v>
                </c:pt>
                <c:pt idx="3597">
                  <c:v>10.2563619834</c:v>
                </c:pt>
                <c:pt idx="3598">
                  <c:v>10.2563619834</c:v>
                </c:pt>
                <c:pt idx="3599">
                  <c:v>10.2563619834</c:v>
                </c:pt>
                <c:pt idx="3600">
                  <c:v>10.2563619834</c:v>
                </c:pt>
                <c:pt idx="3601">
                  <c:v>10.2563619834</c:v>
                </c:pt>
                <c:pt idx="3602">
                  <c:v>10.2563619834</c:v>
                </c:pt>
                <c:pt idx="3603">
                  <c:v>10.2563619834</c:v>
                </c:pt>
                <c:pt idx="3604">
                  <c:v>10.2563619834</c:v>
                </c:pt>
                <c:pt idx="3605">
                  <c:v>10.2563619834</c:v>
                </c:pt>
                <c:pt idx="3606">
                  <c:v>10.2563619834</c:v>
                </c:pt>
                <c:pt idx="3607">
                  <c:v>10.253530298700001</c:v>
                </c:pt>
                <c:pt idx="3608">
                  <c:v>10.253530298700001</c:v>
                </c:pt>
                <c:pt idx="3609">
                  <c:v>10.253530298700001</c:v>
                </c:pt>
                <c:pt idx="3610">
                  <c:v>10.253530298700001</c:v>
                </c:pt>
                <c:pt idx="3611">
                  <c:v>10.253530298700001</c:v>
                </c:pt>
                <c:pt idx="3612">
                  <c:v>10.253530298700001</c:v>
                </c:pt>
                <c:pt idx="3613">
                  <c:v>10.253530298700001</c:v>
                </c:pt>
                <c:pt idx="3614">
                  <c:v>10.253530298700001</c:v>
                </c:pt>
                <c:pt idx="3615">
                  <c:v>10.253530298700001</c:v>
                </c:pt>
                <c:pt idx="3616">
                  <c:v>10.253530298700001</c:v>
                </c:pt>
                <c:pt idx="3617">
                  <c:v>10.253530298700001</c:v>
                </c:pt>
                <c:pt idx="3618">
                  <c:v>10.253530298700001</c:v>
                </c:pt>
                <c:pt idx="3619">
                  <c:v>10.253530298700001</c:v>
                </c:pt>
                <c:pt idx="3620">
                  <c:v>10.253530298700001</c:v>
                </c:pt>
                <c:pt idx="3621">
                  <c:v>10.253530298700001</c:v>
                </c:pt>
                <c:pt idx="3622">
                  <c:v>10.253530298700001</c:v>
                </c:pt>
                <c:pt idx="3623">
                  <c:v>10.250698613999999</c:v>
                </c:pt>
                <c:pt idx="3624">
                  <c:v>10.250698613999999</c:v>
                </c:pt>
                <c:pt idx="3625">
                  <c:v>10.250698613999999</c:v>
                </c:pt>
                <c:pt idx="3626">
                  <c:v>10.250698613999999</c:v>
                </c:pt>
                <c:pt idx="3627">
                  <c:v>10.250698613999999</c:v>
                </c:pt>
                <c:pt idx="3628">
                  <c:v>10.250698613999999</c:v>
                </c:pt>
                <c:pt idx="3629">
                  <c:v>10.250698613999999</c:v>
                </c:pt>
                <c:pt idx="3630">
                  <c:v>10.250698613999999</c:v>
                </c:pt>
                <c:pt idx="3631">
                  <c:v>10.250698613999999</c:v>
                </c:pt>
                <c:pt idx="3632">
                  <c:v>10.250698613999999</c:v>
                </c:pt>
                <c:pt idx="3633">
                  <c:v>10.250698613999999</c:v>
                </c:pt>
                <c:pt idx="3634">
                  <c:v>10.250698613999999</c:v>
                </c:pt>
                <c:pt idx="3635">
                  <c:v>10.250698613999999</c:v>
                </c:pt>
                <c:pt idx="3636">
                  <c:v>10.250698613999999</c:v>
                </c:pt>
                <c:pt idx="3637">
                  <c:v>10.250698613999999</c:v>
                </c:pt>
                <c:pt idx="3638">
                  <c:v>10.250698613999999</c:v>
                </c:pt>
                <c:pt idx="3639">
                  <c:v>10.247866929299999</c:v>
                </c:pt>
                <c:pt idx="3640">
                  <c:v>10.247866929299999</c:v>
                </c:pt>
                <c:pt idx="3641">
                  <c:v>10.247866929299999</c:v>
                </c:pt>
                <c:pt idx="3642">
                  <c:v>10.247866929299999</c:v>
                </c:pt>
                <c:pt idx="3643">
                  <c:v>10.247866929299999</c:v>
                </c:pt>
                <c:pt idx="3644">
                  <c:v>10.247866929299999</c:v>
                </c:pt>
                <c:pt idx="3645">
                  <c:v>10.247866929299999</c:v>
                </c:pt>
                <c:pt idx="3646">
                  <c:v>10.247866929299999</c:v>
                </c:pt>
                <c:pt idx="3647">
                  <c:v>10.247866929299999</c:v>
                </c:pt>
                <c:pt idx="3648">
                  <c:v>10.247866929299999</c:v>
                </c:pt>
                <c:pt idx="3649">
                  <c:v>10.247866929299999</c:v>
                </c:pt>
                <c:pt idx="3650">
                  <c:v>10.247866929299999</c:v>
                </c:pt>
                <c:pt idx="3651">
                  <c:v>10.247866929299999</c:v>
                </c:pt>
                <c:pt idx="3652">
                  <c:v>10.247866929299999</c:v>
                </c:pt>
                <c:pt idx="3653">
                  <c:v>10.247866929299999</c:v>
                </c:pt>
                <c:pt idx="3654">
                  <c:v>10.247866929299999</c:v>
                </c:pt>
                <c:pt idx="3655">
                  <c:v>10.2450352446</c:v>
                </c:pt>
                <c:pt idx="3656">
                  <c:v>10.2450352446</c:v>
                </c:pt>
                <c:pt idx="3657">
                  <c:v>10.2450352446</c:v>
                </c:pt>
                <c:pt idx="3658">
                  <c:v>10.2450352446</c:v>
                </c:pt>
                <c:pt idx="3659">
                  <c:v>10.2450352446</c:v>
                </c:pt>
                <c:pt idx="3660">
                  <c:v>10.2450352446</c:v>
                </c:pt>
                <c:pt idx="3661">
                  <c:v>10.2450352446</c:v>
                </c:pt>
                <c:pt idx="3662">
                  <c:v>10.2450352446</c:v>
                </c:pt>
                <c:pt idx="3663">
                  <c:v>10.2450352446</c:v>
                </c:pt>
                <c:pt idx="3664">
                  <c:v>10.2450352446</c:v>
                </c:pt>
                <c:pt idx="3665">
                  <c:v>10.2450352446</c:v>
                </c:pt>
                <c:pt idx="3666">
                  <c:v>10.2450352446</c:v>
                </c:pt>
                <c:pt idx="3667">
                  <c:v>10.2450352446</c:v>
                </c:pt>
                <c:pt idx="3668">
                  <c:v>10.2450352446</c:v>
                </c:pt>
                <c:pt idx="3669">
                  <c:v>10.2450352446</c:v>
                </c:pt>
                <c:pt idx="3670">
                  <c:v>10.2450352446</c:v>
                </c:pt>
                <c:pt idx="3671">
                  <c:v>10.2422035599</c:v>
                </c:pt>
                <c:pt idx="3672">
                  <c:v>10.2422035599</c:v>
                </c:pt>
                <c:pt idx="3673">
                  <c:v>10.2422035599</c:v>
                </c:pt>
                <c:pt idx="3674">
                  <c:v>10.2422035599</c:v>
                </c:pt>
                <c:pt idx="3675">
                  <c:v>10.2422035599</c:v>
                </c:pt>
                <c:pt idx="3676">
                  <c:v>10.2422035599</c:v>
                </c:pt>
                <c:pt idx="3677">
                  <c:v>10.2422035599</c:v>
                </c:pt>
                <c:pt idx="3678">
                  <c:v>10.2422035599</c:v>
                </c:pt>
                <c:pt idx="3679">
                  <c:v>10.2422035599</c:v>
                </c:pt>
                <c:pt idx="3680">
                  <c:v>10.2422035599</c:v>
                </c:pt>
                <c:pt idx="3681">
                  <c:v>10.2422035599</c:v>
                </c:pt>
                <c:pt idx="3682">
                  <c:v>10.2422035599</c:v>
                </c:pt>
                <c:pt idx="3683">
                  <c:v>10.2422035599</c:v>
                </c:pt>
                <c:pt idx="3684">
                  <c:v>10.2422035599</c:v>
                </c:pt>
                <c:pt idx="3685">
                  <c:v>10.2422035599</c:v>
                </c:pt>
                <c:pt idx="3686">
                  <c:v>10.2422035599</c:v>
                </c:pt>
                <c:pt idx="3687">
                  <c:v>10.2393718752</c:v>
                </c:pt>
                <c:pt idx="3688">
                  <c:v>10.2393718752</c:v>
                </c:pt>
                <c:pt idx="3689">
                  <c:v>10.2393718752</c:v>
                </c:pt>
                <c:pt idx="3690">
                  <c:v>10.2393718752</c:v>
                </c:pt>
                <c:pt idx="3691">
                  <c:v>10.2393718752</c:v>
                </c:pt>
                <c:pt idx="3692">
                  <c:v>10.2393718752</c:v>
                </c:pt>
                <c:pt idx="3693">
                  <c:v>10.2393718752</c:v>
                </c:pt>
                <c:pt idx="3694">
                  <c:v>10.2393718752</c:v>
                </c:pt>
                <c:pt idx="3695">
                  <c:v>10.2393718752</c:v>
                </c:pt>
                <c:pt idx="3696">
                  <c:v>10.2393718752</c:v>
                </c:pt>
                <c:pt idx="3697">
                  <c:v>10.2393718752</c:v>
                </c:pt>
                <c:pt idx="3698">
                  <c:v>10.2393718752</c:v>
                </c:pt>
                <c:pt idx="3699">
                  <c:v>10.2393718752</c:v>
                </c:pt>
                <c:pt idx="3700">
                  <c:v>10.2393718752</c:v>
                </c:pt>
                <c:pt idx="3701">
                  <c:v>10.2393718752</c:v>
                </c:pt>
                <c:pt idx="3702">
                  <c:v>10.2393718752</c:v>
                </c:pt>
                <c:pt idx="3703">
                  <c:v>10.2393718752</c:v>
                </c:pt>
                <c:pt idx="3704">
                  <c:v>10.2365401905</c:v>
                </c:pt>
                <c:pt idx="3705">
                  <c:v>10.2365401905</c:v>
                </c:pt>
                <c:pt idx="3706">
                  <c:v>10.2365401905</c:v>
                </c:pt>
                <c:pt idx="3707">
                  <c:v>10.2365401905</c:v>
                </c:pt>
                <c:pt idx="3708">
                  <c:v>10.2365401905</c:v>
                </c:pt>
                <c:pt idx="3709">
                  <c:v>10.2365401905</c:v>
                </c:pt>
                <c:pt idx="3710">
                  <c:v>10.2365401905</c:v>
                </c:pt>
                <c:pt idx="3711">
                  <c:v>10.2365401905</c:v>
                </c:pt>
                <c:pt idx="3712">
                  <c:v>10.2365401905</c:v>
                </c:pt>
                <c:pt idx="3713">
                  <c:v>10.2365401905</c:v>
                </c:pt>
                <c:pt idx="3714">
                  <c:v>10.2365401905</c:v>
                </c:pt>
                <c:pt idx="3715">
                  <c:v>10.2365401905</c:v>
                </c:pt>
                <c:pt idx="3716">
                  <c:v>10.2365401905</c:v>
                </c:pt>
                <c:pt idx="3717">
                  <c:v>10.2365401905</c:v>
                </c:pt>
                <c:pt idx="3718">
                  <c:v>10.2365401905</c:v>
                </c:pt>
                <c:pt idx="3719">
                  <c:v>10.2365401905</c:v>
                </c:pt>
                <c:pt idx="3720">
                  <c:v>10.233708505799999</c:v>
                </c:pt>
                <c:pt idx="3721">
                  <c:v>10.233708505799999</c:v>
                </c:pt>
                <c:pt idx="3722">
                  <c:v>10.233708505799999</c:v>
                </c:pt>
                <c:pt idx="3723">
                  <c:v>10.233708505799999</c:v>
                </c:pt>
                <c:pt idx="3724">
                  <c:v>10.233708505799999</c:v>
                </c:pt>
                <c:pt idx="3725">
                  <c:v>10.233708505799999</c:v>
                </c:pt>
                <c:pt idx="3726">
                  <c:v>10.233708505799999</c:v>
                </c:pt>
                <c:pt idx="3727">
                  <c:v>10.233708505799999</c:v>
                </c:pt>
                <c:pt idx="3728">
                  <c:v>10.233708505799999</c:v>
                </c:pt>
                <c:pt idx="3729">
                  <c:v>10.233708505799999</c:v>
                </c:pt>
                <c:pt idx="3730">
                  <c:v>10.233708505799999</c:v>
                </c:pt>
                <c:pt idx="3731">
                  <c:v>10.233708505799999</c:v>
                </c:pt>
                <c:pt idx="3732">
                  <c:v>10.233708505799999</c:v>
                </c:pt>
                <c:pt idx="3733">
                  <c:v>10.233708505799999</c:v>
                </c:pt>
                <c:pt idx="3734">
                  <c:v>10.233708505799999</c:v>
                </c:pt>
                <c:pt idx="3735">
                  <c:v>10.233708505799999</c:v>
                </c:pt>
                <c:pt idx="3736">
                  <c:v>10.230876821100001</c:v>
                </c:pt>
                <c:pt idx="3737">
                  <c:v>10.230876821100001</c:v>
                </c:pt>
                <c:pt idx="3738">
                  <c:v>10.230876821100001</c:v>
                </c:pt>
                <c:pt idx="3739">
                  <c:v>10.230876821100001</c:v>
                </c:pt>
                <c:pt idx="3740">
                  <c:v>10.230876821100001</c:v>
                </c:pt>
                <c:pt idx="3741">
                  <c:v>10.230876821100001</c:v>
                </c:pt>
                <c:pt idx="3742">
                  <c:v>10.230876821100001</c:v>
                </c:pt>
                <c:pt idx="3743">
                  <c:v>10.230876821100001</c:v>
                </c:pt>
                <c:pt idx="3744">
                  <c:v>10.230876821100001</c:v>
                </c:pt>
                <c:pt idx="3745">
                  <c:v>10.230876821100001</c:v>
                </c:pt>
                <c:pt idx="3746">
                  <c:v>10.230876821100001</c:v>
                </c:pt>
                <c:pt idx="3747">
                  <c:v>10.230876821100001</c:v>
                </c:pt>
                <c:pt idx="3748">
                  <c:v>10.230876821100001</c:v>
                </c:pt>
                <c:pt idx="3749">
                  <c:v>10.230876821100001</c:v>
                </c:pt>
                <c:pt idx="3750">
                  <c:v>10.230876821100001</c:v>
                </c:pt>
                <c:pt idx="3751">
                  <c:v>10.230876821100001</c:v>
                </c:pt>
                <c:pt idx="3752">
                  <c:v>10.228045136399999</c:v>
                </c:pt>
                <c:pt idx="3753">
                  <c:v>10.228045136399999</c:v>
                </c:pt>
                <c:pt idx="3754">
                  <c:v>10.228045136399999</c:v>
                </c:pt>
                <c:pt idx="3755">
                  <c:v>10.228045136399999</c:v>
                </c:pt>
                <c:pt idx="3756">
                  <c:v>10.228045136399999</c:v>
                </c:pt>
                <c:pt idx="3757">
                  <c:v>10.228045136399999</c:v>
                </c:pt>
                <c:pt idx="3758">
                  <c:v>10.228045136399999</c:v>
                </c:pt>
                <c:pt idx="3759">
                  <c:v>10.228045136399999</c:v>
                </c:pt>
                <c:pt idx="3760">
                  <c:v>10.228045136399999</c:v>
                </c:pt>
                <c:pt idx="3761">
                  <c:v>10.228045136399999</c:v>
                </c:pt>
                <c:pt idx="3762">
                  <c:v>10.228045136399999</c:v>
                </c:pt>
                <c:pt idx="3763">
                  <c:v>10.228045136399999</c:v>
                </c:pt>
                <c:pt idx="3764">
                  <c:v>10.228045136399999</c:v>
                </c:pt>
                <c:pt idx="3765">
                  <c:v>10.228045136399999</c:v>
                </c:pt>
                <c:pt idx="3766">
                  <c:v>10.228045136399999</c:v>
                </c:pt>
                <c:pt idx="3767">
                  <c:v>10.228045136399999</c:v>
                </c:pt>
                <c:pt idx="3768">
                  <c:v>10.2252134517</c:v>
                </c:pt>
                <c:pt idx="3769">
                  <c:v>10.2252134517</c:v>
                </c:pt>
                <c:pt idx="3770">
                  <c:v>10.2252134517</c:v>
                </c:pt>
                <c:pt idx="3771">
                  <c:v>10.2252134517</c:v>
                </c:pt>
                <c:pt idx="3772">
                  <c:v>10.2252134517</c:v>
                </c:pt>
                <c:pt idx="3773">
                  <c:v>10.2252134517</c:v>
                </c:pt>
                <c:pt idx="3774">
                  <c:v>10.2252134517</c:v>
                </c:pt>
                <c:pt idx="3775">
                  <c:v>10.2252134517</c:v>
                </c:pt>
                <c:pt idx="3776">
                  <c:v>10.2252134517</c:v>
                </c:pt>
                <c:pt idx="3777">
                  <c:v>10.2252134517</c:v>
                </c:pt>
                <c:pt idx="3778">
                  <c:v>10.2252134517</c:v>
                </c:pt>
                <c:pt idx="3779">
                  <c:v>10.2252134517</c:v>
                </c:pt>
                <c:pt idx="3780">
                  <c:v>10.2252134517</c:v>
                </c:pt>
                <c:pt idx="3781">
                  <c:v>10.2252134517</c:v>
                </c:pt>
                <c:pt idx="3782">
                  <c:v>10.2252134517</c:v>
                </c:pt>
                <c:pt idx="3783">
                  <c:v>10.2252134517</c:v>
                </c:pt>
                <c:pt idx="3784">
                  <c:v>10.222381767</c:v>
                </c:pt>
                <c:pt idx="3785">
                  <c:v>10.222381767</c:v>
                </c:pt>
                <c:pt idx="3786">
                  <c:v>10.222381767</c:v>
                </c:pt>
                <c:pt idx="3787">
                  <c:v>10.222381767</c:v>
                </c:pt>
                <c:pt idx="3788">
                  <c:v>10.222381767</c:v>
                </c:pt>
                <c:pt idx="3789">
                  <c:v>10.222381767</c:v>
                </c:pt>
                <c:pt idx="3790">
                  <c:v>10.222381767</c:v>
                </c:pt>
                <c:pt idx="3791">
                  <c:v>10.222381767</c:v>
                </c:pt>
                <c:pt idx="3792">
                  <c:v>10.222381767</c:v>
                </c:pt>
                <c:pt idx="3793">
                  <c:v>10.222381767</c:v>
                </c:pt>
                <c:pt idx="3794">
                  <c:v>10.222381767</c:v>
                </c:pt>
                <c:pt idx="3795">
                  <c:v>10.222381767</c:v>
                </c:pt>
                <c:pt idx="3796">
                  <c:v>10.222381767</c:v>
                </c:pt>
                <c:pt idx="3797">
                  <c:v>10.222381767</c:v>
                </c:pt>
                <c:pt idx="3798">
                  <c:v>10.222381767</c:v>
                </c:pt>
                <c:pt idx="3799">
                  <c:v>10.222381767</c:v>
                </c:pt>
                <c:pt idx="3800">
                  <c:v>10.222381767</c:v>
                </c:pt>
                <c:pt idx="3801">
                  <c:v>10.2195500823</c:v>
                </c:pt>
                <c:pt idx="3802">
                  <c:v>10.2195500823</c:v>
                </c:pt>
                <c:pt idx="3803">
                  <c:v>10.2195500823</c:v>
                </c:pt>
                <c:pt idx="3804">
                  <c:v>10.2195500823</c:v>
                </c:pt>
                <c:pt idx="3805">
                  <c:v>10.2195500823</c:v>
                </c:pt>
                <c:pt idx="3806">
                  <c:v>10.2195500823</c:v>
                </c:pt>
                <c:pt idx="3807">
                  <c:v>10.2195500823</c:v>
                </c:pt>
                <c:pt idx="3808">
                  <c:v>10.2195500823</c:v>
                </c:pt>
                <c:pt idx="3809">
                  <c:v>10.2195500823</c:v>
                </c:pt>
                <c:pt idx="3810">
                  <c:v>10.2195500823</c:v>
                </c:pt>
                <c:pt idx="3811">
                  <c:v>10.2195500823</c:v>
                </c:pt>
                <c:pt idx="3812">
                  <c:v>10.2195500823</c:v>
                </c:pt>
                <c:pt idx="3813">
                  <c:v>10.2195500823</c:v>
                </c:pt>
                <c:pt idx="3814">
                  <c:v>10.2195500823</c:v>
                </c:pt>
                <c:pt idx="3815">
                  <c:v>10.2195500823</c:v>
                </c:pt>
                <c:pt idx="3816">
                  <c:v>10.2195500823</c:v>
                </c:pt>
                <c:pt idx="3817">
                  <c:v>10.216718397599999</c:v>
                </c:pt>
                <c:pt idx="3818">
                  <c:v>10.216718397599999</c:v>
                </c:pt>
                <c:pt idx="3819">
                  <c:v>10.216718397599999</c:v>
                </c:pt>
                <c:pt idx="3820">
                  <c:v>10.216718397599999</c:v>
                </c:pt>
                <c:pt idx="3821">
                  <c:v>10.216718397599999</c:v>
                </c:pt>
                <c:pt idx="3822">
                  <c:v>10.216718397599999</c:v>
                </c:pt>
                <c:pt idx="3823">
                  <c:v>10.216718397599999</c:v>
                </c:pt>
                <c:pt idx="3824">
                  <c:v>10.216718397599999</c:v>
                </c:pt>
                <c:pt idx="3825">
                  <c:v>10.216718397599999</c:v>
                </c:pt>
                <c:pt idx="3826">
                  <c:v>10.216718397599999</c:v>
                </c:pt>
                <c:pt idx="3827">
                  <c:v>10.216718397599999</c:v>
                </c:pt>
                <c:pt idx="3828">
                  <c:v>10.216718397599999</c:v>
                </c:pt>
                <c:pt idx="3829">
                  <c:v>10.216718397599999</c:v>
                </c:pt>
                <c:pt idx="3830">
                  <c:v>10.216718397599999</c:v>
                </c:pt>
                <c:pt idx="3831">
                  <c:v>10.216718397599999</c:v>
                </c:pt>
                <c:pt idx="3832">
                  <c:v>10.216718397599999</c:v>
                </c:pt>
                <c:pt idx="3833">
                  <c:v>10.213886712899999</c:v>
                </c:pt>
                <c:pt idx="3834">
                  <c:v>10.213886712899999</c:v>
                </c:pt>
                <c:pt idx="3835">
                  <c:v>10.213886712899999</c:v>
                </c:pt>
                <c:pt idx="3836">
                  <c:v>10.213886712899999</c:v>
                </c:pt>
                <c:pt idx="3837">
                  <c:v>10.213886712899999</c:v>
                </c:pt>
                <c:pt idx="3838">
                  <c:v>10.213886712899999</c:v>
                </c:pt>
                <c:pt idx="3839">
                  <c:v>10.213886712899999</c:v>
                </c:pt>
                <c:pt idx="3840">
                  <c:v>10.213886712899999</c:v>
                </c:pt>
                <c:pt idx="3841">
                  <c:v>10.213886712899999</c:v>
                </c:pt>
                <c:pt idx="3842">
                  <c:v>10.213886712899999</c:v>
                </c:pt>
                <c:pt idx="3843">
                  <c:v>10.213886712899999</c:v>
                </c:pt>
                <c:pt idx="3844">
                  <c:v>10.213886712899999</c:v>
                </c:pt>
                <c:pt idx="3845">
                  <c:v>10.213886712899999</c:v>
                </c:pt>
                <c:pt idx="3846">
                  <c:v>10.213886712899999</c:v>
                </c:pt>
                <c:pt idx="3847">
                  <c:v>10.213886712899999</c:v>
                </c:pt>
                <c:pt idx="3848">
                  <c:v>10.213886712899999</c:v>
                </c:pt>
                <c:pt idx="3849">
                  <c:v>10.211055028200001</c:v>
                </c:pt>
                <c:pt idx="3850">
                  <c:v>10.211055028200001</c:v>
                </c:pt>
                <c:pt idx="3851">
                  <c:v>10.211055028200001</c:v>
                </c:pt>
                <c:pt idx="3852">
                  <c:v>10.211055028200001</c:v>
                </c:pt>
                <c:pt idx="3853">
                  <c:v>10.211055028200001</c:v>
                </c:pt>
                <c:pt idx="3854">
                  <c:v>10.211055028200001</c:v>
                </c:pt>
                <c:pt idx="3855">
                  <c:v>10.211055028200001</c:v>
                </c:pt>
                <c:pt idx="3856">
                  <c:v>10.211055028200001</c:v>
                </c:pt>
                <c:pt idx="3857">
                  <c:v>10.211055028200001</c:v>
                </c:pt>
                <c:pt idx="3858">
                  <c:v>10.211055028200001</c:v>
                </c:pt>
                <c:pt idx="3859">
                  <c:v>10.211055028200001</c:v>
                </c:pt>
                <c:pt idx="3860">
                  <c:v>10.211055028200001</c:v>
                </c:pt>
                <c:pt idx="3861">
                  <c:v>10.211055028200001</c:v>
                </c:pt>
                <c:pt idx="3862">
                  <c:v>10.211055028200001</c:v>
                </c:pt>
                <c:pt idx="3863">
                  <c:v>10.211055028200001</c:v>
                </c:pt>
                <c:pt idx="3864">
                  <c:v>10.211055028200001</c:v>
                </c:pt>
                <c:pt idx="3865">
                  <c:v>10.2082233435</c:v>
                </c:pt>
                <c:pt idx="3866">
                  <c:v>10.2082233435</c:v>
                </c:pt>
                <c:pt idx="3867">
                  <c:v>10.2082233435</c:v>
                </c:pt>
                <c:pt idx="3868">
                  <c:v>10.2082233435</c:v>
                </c:pt>
                <c:pt idx="3869">
                  <c:v>10.2082233435</c:v>
                </c:pt>
                <c:pt idx="3870">
                  <c:v>10.2082233435</c:v>
                </c:pt>
                <c:pt idx="3871">
                  <c:v>10.2082233435</c:v>
                </c:pt>
                <c:pt idx="3872">
                  <c:v>10.2082233435</c:v>
                </c:pt>
                <c:pt idx="3873">
                  <c:v>10.2082233435</c:v>
                </c:pt>
                <c:pt idx="3874">
                  <c:v>10.2082233435</c:v>
                </c:pt>
                <c:pt idx="3875">
                  <c:v>10.2082233435</c:v>
                </c:pt>
                <c:pt idx="3876">
                  <c:v>10.2082233435</c:v>
                </c:pt>
                <c:pt idx="3877">
                  <c:v>10.2082233435</c:v>
                </c:pt>
                <c:pt idx="3878">
                  <c:v>10.205391658799998</c:v>
                </c:pt>
                <c:pt idx="3879">
                  <c:v>10.205391658799998</c:v>
                </c:pt>
                <c:pt idx="3880">
                  <c:v>10.205391658799998</c:v>
                </c:pt>
                <c:pt idx="3881">
                  <c:v>10.205391658799998</c:v>
                </c:pt>
                <c:pt idx="3882">
                  <c:v>10.205391658799998</c:v>
                </c:pt>
                <c:pt idx="3883">
                  <c:v>10.205391658799998</c:v>
                </c:pt>
                <c:pt idx="3884">
                  <c:v>10.205391658799998</c:v>
                </c:pt>
                <c:pt idx="3885">
                  <c:v>10.205391658799998</c:v>
                </c:pt>
                <c:pt idx="3886">
                  <c:v>10.205391658799998</c:v>
                </c:pt>
                <c:pt idx="3887">
                  <c:v>10.205391658799998</c:v>
                </c:pt>
                <c:pt idx="3888">
                  <c:v>10.205391658799998</c:v>
                </c:pt>
                <c:pt idx="3889">
                  <c:v>10.205391658799998</c:v>
                </c:pt>
                <c:pt idx="3890">
                  <c:v>10.2025599741</c:v>
                </c:pt>
                <c:pt idx="3891">
                  <c:v>10.2025599741</c:v>
                </c:pt>
                <c:pt idx="3892">
                  <c:v>10.2025599741</c:v>
                </c:pt>
                <c:pt idx="3893">
                  <c:v>10.2025599741</c:v>
                </c:pt>
                <c:pt idx="3894">
                  <c:v>10.2025599741</c:v>
                </c:pt>
                <c:pt idx="3895">
                  <c:v>10.2025599741</c:v>
                </c:pt>
                <c:pt idx="3896">
                  <c:v>10.2025599741</c:v>
                </c:pt>
                <c:pt idx="3897">
                  <c:v>10.2025599741</c:v>
                </c:pt>
                <c:pt idx="3898">
                  <c:v>10.2025599741</c:v>
                </c:pt>
                <c:pt idx="3899">
                  <c:v>10.2025599741</c:v>
                </c:pt>
                <c:pt idx="3900">
                  <c:v>10.2025599741</c:v>
                </c:pt>
                <c:pt idx="3901">
                  <c:v>10.2025599741</c:v>
                </c:pt>
                <c:pt idx="3902">
                  <c:v>10.199728289399999</c:v>
                </c:pt>
                <c:pt idx="3903">
                  <c:v>10.199728289399999</c:v>
                </c:pt>
                <c:pt idx="3904">
                  <c:v>10.199728289399999</c:v>
                </c:pt>
                <c:pt idx="3905">
                  <c:v>10.199728289399999</c:v>
                </c:pt>
                <c:pt idx="3906">
                  <c:v>10.199728289399999</c:v>
                </c:pt>
                <c:pt idx="3907">
                  <c:v>10.199728289399999</c:v>
                </c:pt>
                <c:pt idx="3908">
                  <c:v>10.199728289399999</c:v>
                </c:pt>
                <c:pt idx="3909">
                  <c:v>10.199728289399999</c:v>
                </c:pt>
                <c:pt idx="3910">
                  <c:v>10.199728289399999</c:v>
                </c:pt>
                <c:pt idx="3911">
                  <c:v>10.199728289399999</c:v>
                </c:pt>
                <c:pt idx="3912">
                  <c:v>10.199728289399999</c:v>
                </c:pt>
                <c:pt idx="3913">
                  <c:v>10.199728289399999</c:v>
                </c:pt>
                <c:pt idx="3914">
                  <c:v>10.199728289399999</c:v>
                </c:pt>
                <c:pt idx="3915">
                  <c:v>10.196896604700001</c:v>
                </c:pt>
                <c:pt idx="3916">
                  <c:v>10.196896604700001</c:v>
                </c:pt>
                <c:pt idx="3917">
                  <c:v>10.196896604700001</c:v>
                </c:pt>
                <c:pt idx="3918">
                  <c:v>10.196896604700001</c:v>
                </c:pt>
                <c:pt idx="3919">
                  <c:v>10.196896604700001</c:v>
                </c:pt>
                <c:pt idx="3920">
                  <c:v>10.196896604700001</c:v>
                </c:pt>
                <c:pt idx="3921">
                  <c:v>10.196896604700001</c:v>
                </c:pt>
                <c:pt idx="3922">
                  <c:v>10.196896604700001</c:v>
                </c:pt>
                <c:pt idx="3923">
                  <c:v>10.196896604700001</c:v>
                </c:pt>
                <c:pt idx="3924">
                  <c:v>10.196896604700001</c:v>
                </c:pt>
                <c:pt idx="3925">
                  <c:v>10.196896604700001</c:v>
                </c:pt>
                <c:pt idx="3926">
                  <c:v>10.196896604700001</c:v>
                </c:pt>
                <c:pt idx="3927">
                  <c:v>10.194064919999999</c:v>
                </c:pt>
                <c:pt idx="3928">
                  <c:v>10.194064919999999</c:v>
                </c:pt>
                <c:pt idx="3929">
                  <c:v>10.194064919999999</c:v>
                </c:pt>
                <c:pt idx="3930">
                  <c:v>10.194064919999999</c:v>
                </c:pt>
                <c:pt idx="3931">
                  <c:v>10.194064919999999</c:v>
                </c:pt>
                <c:pt idx="3932">
                  <c:v>10.194064919999999</c:v>
                </c:pt>
                <c:pt idx="3933">
                  <c:v>10.194064919999999</c:v>
                </c:pt>
                <c:pt idx="3934">
                  <c:v>10.194064919999999</c:v>
                </c:pt>
                <c:pt idx="3935">
                  <c:v>10.194064919999999</c:v>
                </c:pt>
                <c:pt idx="3936">
                  <c:v>10.194064919999999</c:v>
                </c:pt>
                <c:pt idx="3937">
                  <c:v>10.194064919999999</c:v>
                </c:pt>
                <c:pt idx="3938">
                  <c:v>10.194064919999999</c:v>
                </c:pt>
                <c:pt idx="3939">
                  <c:v>10.194064919999999</c:v>
                </c:pt>
                <c:pt idx="3940">
                  <c:v>10.191233235299999</c:v>
                </c:pt>
                <c:pt idx="3941">
                  <c:v>10.191233235299999</c:v>
                </c:pt>
                <c:pt idx="3942">
                  <c:v>10.191233235299999</c:v>
                </c:pt>
                <c:pt idx="3943">
                  <c:v>10.191233235299999</c:v>
                </c:pt>
                <c:pt idx="3944">
                  <c:v>10.191233235299999</c:v>
                </c:pt>
                <c:pt idx="3945">
                  <c:v>10.191233235299999</c:v>
                </c:pt>
                <c:pt idx="3946">
                  <c:v>10.191233235299999</c:v>
                </c:pt>
                <c:pt idx="3947">
                  <c:v>10.191233235299999</c:v>
                </c:pt>
                <c:pt idx="3948">
                  <c:v>10.191233235299999</c:v>
                </c:pt>
                <c:pt idx="3949">
                  <c:v>10.191233235299999</c:v>
                </c:pt>
                <c:pt idx="3950">
                  <c:v>10.191233235299999</c:v>
                </c:pt>
                <c:pt idx="3951">
                  <c:v>10.191233235299999</c:v>
                </c:pt>
                <c:pt idx="3952">
                  <c:v>10.1884015506</c:v>
                </c:pt>
                <c:pt idx="3953">
                  <c:v>10.1884015506</c:v>
                </c:pt>
                <c:pt idx="3954">
                  <c:v>10.1884015506</c:v>
                </c:pt>
                <c:pt idx="3955">
                  <c:v>10.1884015506</c:v>
                </c:pt>
                <c:pt idx="3956">
                  <c:v>10.1884015506</c:v>
                </c:pt>
                <c:pt idx="3957">
                  <c:v>10.1884015506</c:v>
                </c:pt>
                <c:pt idx="3958">
                  <c:v>10.1884015506</c:v>
                </c:pt>
                <c:pt idx="3959">
                  <c:v>10.1884015506</c:v>
                </c:pt>
                <c:pt idx="3960">
                  <c:v>10.1884015506</c:v>
                </c:pt>
                <c:pt idx="3961">
                  <c:v>10.1884015506</c:v>
                </c:pt>
                <c:pt idx="3962">
                  <c:v>10.1884015506</c:v>
                </c:pt>
                <c:pt idx="3963">
                  <c:v>10.1884015506</c:v>
                </c:pt>
                <c:pt idx="3964">
                  <c:v>10.1855698659</c:v>
                </c:pt>
                <c:pt idx="3965">
                  <c:v>10.1855698659</c:v>
                </c:pt>
                <c:pt idx="3966">
                  <c:v>10.1855698659</c:v>
                </c:pt>
                <c:pt idx="3967">
                  <c:v>10.1855698659</c:v>
                </c:pt>
                <c:pt idx="3968">
                  <c:v>10.1855698659</c:v>
                </c:pt>
                <c:pt idx="3969">
                  <c:v>10.1855698659</c:v>
                </c:pt>
                <c:pt idx="3970">
                  <c:v>10.1855698659</c:v>
                </c:pt>
                <c:pt idx="3971">
                  <c:v>10.1855698659</c:v>
                </c:pt>
                <c:pt idx="3972">
                  <c:v>10.1855698659</c:v>
                </c:pt>
                <c:pt idx="3973">
                  <c:v>10.1855698659</c:v>
                </c:pt>
                <c:pt idx="3974">
                  <c:v>10.1855698659</c:v>
                </c:pt>
                <c:pt idx="3975">
                  <c:v>10.1855698659</c:v>
                </c:pt>
                <c:pt idx="3976">
                  <c:v>10.1855698659</c:v>
                </c:pt>
                <c:pt idx="3977">
                  <c:v>10.1827381812</c:v>
                </c:pt>
                <c:pt idx="3978">
                  <c:v>10.1827381812</c:v>
                </c:pt>
                <c:pt idx="3979">
                  <c:v>10.1827381812</c:v>
                </c:pt>
                <c:pt idx="3980">
                  <c:v>10.1827381812</c:v>
                </c:pt>
                <c:pt idx="3981">
                  <c:v>10.1827381812</c:v>
                </c:pt>
                <c:pt idx="3982">
                  <c:v>10.1827381812</c:v>
                </c:pt>
                <c:pt idx="3983">
                  <c:v>10.1827381812</c:v>
                </c:pt>
                <c:pt idx="3984">
                  <c:v>10.1827381812</c:v>
                </c:pt>
                <c:pt idx="3985">
                  <c:v>10.1827381812</c:v>
                </c:pt>
                <c:pt idx="3986">
                  <c:v>10.1827381812</c:v>
                </c:pt>
                <c:pt idx="3987">
                  <c:v>10.1827381812</c:v>
                </c:pt>
                <c:pt idx="3988">
                  <c:v>10.1827381812</c:v>
                </c:pt>
                <c:pt idx="3989">
                  <c:v>10.179906496499999</c:v>
                </c:pt>
                <c:pt idx="3990">
                  <c:v>10.179906496499999</c:v>
                </c:pt>
                <c:pt idx="3991">
                  <c:v>10.179906496499999</c:v>
                </c:pt>
                <c:pt idx="3992">
                  <c:v>10.179906496499999</c:v>
                </c:pt>
                <c:pt idx="3993">
                  <c:v>10.179906496499999</c:v>
                </c:pt>
                <c:pt idx="3994">
                  <c:v>10.179906496499999</c:v>
                </c:pt>
                <c:pt idx="3995">
                  <c:v>10.179906496499999</c:v>
                </c:pt>
                <c:pt idx="3996">
                  <c:v>10.179906496499999</c:v>
                </c:pt>
                <c:pt idx="3997">
                  <c:v>10.179906496499999</c:v>
                </c:pt>
                <c:pt idx="3998">
                  <c:v>10.179906496499999</c:v>
                </c:pt>
                <c:pt idx="3999">
                  <c:v>10.179906496499999</c:v>
                </c:pt>
                <c:pt idx="4000">
                  <c:v>10.179906496499999</c:v>
                </c:pt>
                <c:pt idx="4001">
                  <c:v>10.179906496499999</c:v>
                </c:pt>
                <c:pt idx="4002">
                  <c:v>10.177074811799999</c:v>
                </c:pt>
                <c:pt idx="4003">
                  <c:v>10.177074811799999</c:v>
                </c:pt>
                <c:pt idx="4004">
                  <c:v>10.177074811799999</c:v>
                </c:pt>
                <c:pt idx="4005">
                  <c:v>10.177074811799999</c:v>
                </c:pt>
                <c:pt idx="4006">
                  <c:v>10.177074811799999</c:v>
                </c:pt>
                <c:pt idx="4007">
                  <c:v>10.177074811799999</c:v>
                </c:pt>
                <c:pt idx="4008">
                  <c:v>10.177074811799999</c:v>
                </c:pt>
                <c:pt idx="4009">
                  <c:v>10.177074811799999</c:v>
                </c:pt>
                <c:pt idx="4010">
                  <c:v>10.177074811799999</c:v>
                </c:pt>
                <c:pt idx="4011">
                  <c:v>10.177074811799999</c:v>
                </c:pt>
                <c:pt idx="4012">
                  <c:v>10.177074811799999</c:v>
                </c:pt>
                <c:pt idx="4013">
                  <c:v>10.177074811799999</c:v>
                </c:pt>
                <c:pt idx="4014">
                  <c:v>10.1742431271</c:v>
                </c:pt>
                <c:pt idx="4015">
                  <c:v>10.1742431271</c:v>
                </c:pt>
                <c:pt idx="4016">
                  <c:v>10.1742431271</c:v>
                </c:pt>
                <c:pt idx="4017">
                  <c:v>10.1742431271</c:v>
                </c:pt>
                <c:pt idx="4018">
                  <c:v>10.1742431271</c:v>
                </c:pt>
                <c:pt idx="4019">
                  <c:v>10.1742431271</c:v>
                </c:pt>
                <c:pt idx="4020">
                  <c:v>10.1742431271</c:v>
                </c:pt>
                <c:pt idx="4021">
                  <c:v>10.1742431271</c:v>
                </c:pt>
                <c:pt idx="4022">
                  <c:v>10.1742431271</c:v>
                </c:pt>
                <c:pt idx="4023">
                  <c:v>10.1742431271</c:v>
                </c:pt>
                <c:pt idx="4024">
                  <c:v>10.1742431271</c:v>
                </c:pt>
                <c:pt idx="4025">
                  <c:v>10.1742431271</c:v>
                </c:pt>
                <c:pt idx="4026">
                  <c:v>10.1714114424</c:v>
                </c:pt>
                <c:pt idx="4027">
                  <c:v>10.1714114424</c:v>
                </c:pt>
                <c:pt idx="4028">
                  <c:v>10.1714114424</c:v>
                </c:pt>
                <c:pt idx="4029">
                  <c:v>10.1714114424</c:v>
                </c:pt>
                <c:pt idx="4030">
                  <c:v>10.1714114424</c:v>
                </c:pt>
                <c:pt idx="4031">
                  <c:v>10.1714114424</c:v>
                </c:pt>
                <c:pt idx="4032">
                  <c:v>10.1714114424</c:v>
                </c:pt>
                <c:pt idx="4033">
                  <c:v>10.1714114424</c:v>
                </c:pt>
                <c:pt idx="4034">
                  <c:v>10.1714114424</c:v>
                </c:pt>
                <c:pt idx="4035">
                  <c:v>10.1714114424</c:v>
                </c:pt>
                <c:pt idx="4036">
                  <c:v>10.1714114424</c:v>
                </c:pt>
                <c:pt idx="4037">
                  <c:v>10.1714114424</c:v>
                </c:pt>
                <c:pt idx="4038">
                  <c:v>10.1714114424</c:v>
                </c:pt>
                <c:pt idx="4039">
                  <c:v>10.1685797577</c:v>
                </c:pt>
                <c:pt idx="4040">
                  <c:v>10.1685797577</c:v>
                </c:pt>
                <c:pt idx="4041">
                  <c:v>10.1685797577</c:v>
                </c:pt>
                <c:pt idx="4042">
                  <c:v>10.1685797577</c:v>
                </c:pt>
                <c:pt idx="4043">
                  <c:v>10.1685797577</c:v>
                </c:pt>
                <c:pt idx="4044">
                  <c:v>10.1685797577</c:v>
                </c:pt>
                <c:pt idx="4045">
                  <c:v>10.1685797577</c:v>
                </c:pt>
                <c:pt idx="4046">
                  <c:v>10.1685797577</c:v>
                </c:pt>
                <c:pt idx="4047">
                  <c:v>10.1685797577</c:v>
                </c:pt>
                <c:pt idx="4048">
                  <c:v>10.1685797577</c:v>
                </c:pt>
                <c:pt idx="4049">
                  <c:v>10.1685797577</c:v>
                </c:pt>
                <c:pt idx="4050">
                  <c:v>10.1685797577</c:v>
                </c:pt>
                <c:pt idx="4051">
                  <c:v>10.165748073</c:v>
                </c:pt>
                <c:pt idx="4052">
                  <c:v>10.165748073</c:v>
                </c:pt>
                <c:pt idx="4053">
                  <c:v>10.165748073</c:v>
                </c:pt>
                <c:pt idx="4054">
                  <c:v>10.165748073</c:v>
                </c:pt>
                <c:pt idx="4055">
                  <c:v>10.165748073</c:v>
                </c:pt>
                <c:pt idx="4056">
                  <c:v>10.165748073</c:v>
                </c:pt>
                <c:pt idx="4057">
                  <c:v>10.165748073</c:v>
                </c:pt>
                <c:pt idx="4058">
                  <c:v>10.165748073</c:v>
                </c:pt>
                <c:pt idx="4059">
                  <c:v>10.165748073</c:v>
                </c:pt>
                <c:pt idx="4060">
                  <c:v>10.165748073</c:v>
                </c:pt>
                <c:pt idx="4061">
                  <c:v>10.165748073</c:v>
                </c:pt>
                <c:pt idx="4062">
                  <c:v>10.165748073</c:v>
                </c:pt>
                <c:pt idx="4063">
                  <c:v>10.165748073</c:v>
                </c:pt>
                <c:pt idx="4064">
                  <c:v>10.162916388299999</c:v>
                </c:pt>
                <c:pt idx="4065">
                  <c:v>10.162916388299999</c:v>
                </c:pt>
                <c:pt idx="4066">
                  <c:v>10.162916388299999</c:v>
                </c:pt>
                <c:pt idx="4067">
                  <c:v>10.162916388299999</c:v>
                </c:pt>
                <c:pt idx="4068">
                  <c:v>10.162916388299999</c:v>
                </c:pt>
                <c:pt idx="4069">
                  <c:v>10.162916388299999</c:v>
                </c:pt>
                <c:pt idx="4070">
                  <c:v>10.162916388299999</c:v>
                </c:pt>
                <c:pt idx="4071">
                  <c:v>10.162916388299999</c:v>
                </c:pt>
                <c:pt idx="4072">
                  <c:v>10.162916388299999</c:v>
                </c:pt>
                <c:pt idx="4073">
                  <c:v>10.162916388299999</c:v>
                </c:pt>
                <c:pt idx="4074">
                  <c:v>10.162916388299999</c:v>
                </c:pt>
                <c:pt idx="4075">
                  <c:v>10.162916388299999</c:v>
                </c:pt>
                <c:pt idx="4076">
                  <c:v>10.160084703600001</c:v>
                </c:pt>
                <c:pt idx="4077">
                  <c:v>10.160084703600001</c:v>
                </c:pt>
                <c:pt idx="4078">
                  <c:v>10.160084703600001</c:v>
                </c:pt>
                <c:pt idx="4079">
                  <c:v>10.160084703600001</c:v>
                </c:pt>
                <c:pt idx="4080">
                  <c:v>10.160084703600001</c:v>
                </c:pt>
                <c:pt idx="4081">
                  <c:v>10.160084703600001</c:v>
                </c:pt>
                <c:pt idx="4082">
                  <c:v>10.160084703600001</c:v>
                </c:pt>
                <c:pt idx="4083">
                  <c:v>10.160084703600001</c:v>
                </c:pt>
                <c:pt idx="4084">
                  <c:v>10.160084703600001</c:v>
                </c:pt>
                <c:pt idx="4085">
                  <c:v>10.160084703600001</c:v>
                </c:pt>
                <c:pt idx="4086">
                  <c:v>10.160084703600001</c:v>
                </c:pt>
                <c:pt idx="4087">
                  <c:v>10.160084703600001</c:v>
                </c:pt>
                <c:pt idx="4088">
                  <c:v>10.160084703600001</c:v>
                </c:pt>
                <c:pt idx="4089">
                  <c:v>10.157253018899999</c:v>
                </c:pt>
                <c:pt idx="4090">
                  <c:v>10.157253018899999</c:v>
                </c:pt>
                <c:pt idx="4091">
                  <c:v>10.157253018899999</c:v>
                </c:pt>
                <c:pt idx="4092">
                  <c:v>10.157253018899999</c:v>
                </c:pt>
                <c:pt idx="4093">
                  <c:v>10.157253018899999</c:v>
                </c:pt>
                <c:pt idx="4094">
                  <c:v>10.157253018899999</c:v>
                </c:pt>
                <c:pt idx="4095">
                  <c:v>10.157253018899999</c:v>
                </c:pt>
                <c:pt idx="4096">
                  <c:v>10.157253018899999</c:v>
                </c:pt>
                <c:pt idx="4097">
                  <c:v>10.157253018899999</c:v>
                </c:pt>
                <c:pt idx="4098">
                  <c:v>10.157253018899999</c:v>
                </c:pt>
                <c:pt idx="4099">
                  <c:v>10.157253018899999</c:v>
                </c:pt>
                <c:pt idx="4100">
                  <c:v>10.157253018899999</c:v>
                </c:pt>
                <c:pt idx="4101">
                  <c:v>10.1544213342</c:v>
                </c:pt>
                <c:pt idx="4102">
                  <c:v>10.1544213342</c:v>
                </c:pt>
                <c:pt idx="4103">
                  <c:v>10.1544213342</c:v>
                </c:pt>
                <c:pt idx="4104">
                  <c:v>10.1544213342</c:v>
                </c:pt>
                <c:pt idx="4105">
                  <c:v>10.1544213342</c:v>
                </c:pt>
                <c:pt idx="4106">
                  <c:v>10.1544213342</c:v>
                </c:pt>
                <c:pt idx="4107">
                  <c:v>10.1544213342</c:v>
                </c:pt>
                <c:pt idx="4108">
                  <c:v>10.1544213342</c:v>
                </c:pt>
                <c:pt idx="4109">
                  <c:v>10.1544213342</c:v>
                </c:pt>
                <c:pt idx="4110">
                  <c:v>10.1544213342</c:v>
                </c:pt>
                <c:pt idx="4111">
                  <c:v>10.1544213342</c:v>
                </c:pt>
                <c:pt idx="4112">
                  <c:v>10.1544213342</c:v>
                </c:pt>
                <c:pt idx="4113">
                  <c:v>10.1544213342</c:v>
                </c:pt>
                <c:pt idx="4114">
                  <c:v>10.1515896495</c:v>
                </c:pt>
                <c:pt idx="4115">
                  <c:v>10.1515896495</c:v>
                </c:pt>
                <c:pt idx="4116">
                  <c:v>10.1515896495</c:v>
                </c:pt>
                <c:pt idx="4117">
                  <c:v>10.1515896495</c:v>
                </c:pt>
                <c:pt idx="4118">
                  <c:v>10.1515896495</c:v>
                </c:pt>
                <c:pt idx="4119">
                  <c:v>10.1515896495</c:v>
                </c:pt>
                <c:pt idx="4120">
                  <c:v>10.1515896495</c:v>
                </c:pt>
                <c:pt idx="4121">
                  <c:v>10.1515896495</c:v>
                </c:pt>
                <c:pt idx="4122">
                  <c:v>10.1515896495</c:v>
                </c:pt>
                <c:pt idx="4123">
                  <c:v>10.1515896495</c:v>
                </c:pt>
                <c:pt idx="4124">
                  <c:v>10.1515896495</c:v>
                </c:pt>
                <c:pt idx="4125">
                  <c:v>10.1515896495</c:v>
                </c:pt>
                <c:pt idx="4126">
                  <c:v>10.1487579648</c:v>
                </c:pt>
                <c:pt idx="4127">
                  <c:v>10.1487579648</c:v>
                </c:pt>
                <c:pt idx="4128">
                  <c:v>10.1487579648</c:v>
                </c:pt>
                <c:pt idx="4129">
                  <c:v>10.1487579648</c:v>
                </c:pt>
                <c:pt idx="4130">
                  <c:v>10.1487579648</c:v>
                </c:pt>
                <c:pt idx="4131">
                  <c:v>10.1487579648</c:v>
                </c:pt>
                <c:pt idx="4132">
                  <c:v>10.1487579648</c:v>
                </c:pt>
                <c:pt idx="4133">
                  <c:v>10.1487579648</c:v>
                </c:pt>
                <c:pt idx="4134">
                  <c:v>10.1487579648</c:v>
                </c:pt>
                <c:pt idx="4135">
                  <c:v>10.1487579648</c:v>
                </c:pt>
                <c:pt idx="4136">
                  <c:v>10.1487579648</c:v>
                </c:pt>
                <c:pt idx="4137">
                  <c:v>10.1487579648</c:v>
                </c:pt>
                <c:pt idx="4138">
                  <c:v>10.1487579648</c:v>
                </c:pt>
                <c:pt idx="4139">
                  <c:v>10.145926280099999</c:v>
                </c:pt>
                <c:pt idx="4140">
                  <c:v>10.145926280099999</c:v>
                </c:pt>
                <c:pt idx="4141">
                  <c:v>10.145926280099999</c:v>
                </c:pt>
                <c:pt idx="4142">
                  <c:v>10.145926280099999</c:v>
                </c:pt>
                <c:pt idx="4143">
                  <c:v>10.145926280099999</c:v>
                </c:pt>
                <c:pt idx="4144">
                  <c:v>10.145926280099999</c:v>
                </c:pt>
                <c:pt idx="4145">
                  <c:v>10.145926280099999</c:v>
                </c:pt>
                <c:pt idx="4146">
                  <c:v>10.145926280099999</c:v>
                </c:pt>
                <c:pt idx="4147">
                  <c:v>10.145926280099999</c:v>
                </c:pt>
                <c:pt idx="4148">
                  <c:v>10.145926280099999</c:v>
                </c:pt>
                <c:pt idx="4149">
                  <c:v>10.145926280099999</c:v>
                </c:pt>
                <c:pt idx="4150">
                  <c:v>10.145926280099999</c:v>
                </c:pt>
                <c:pt idx="4151">
                  <c:v>10.143094595399999</c:v>
                </c:pt>
                <c:pt idx="4152">
                  <c:v>10.143094595399999</c:v>
                </c:pt>
                <c:pt idx="4153">
                  <c:v>10.143094595399999</c:v>
                </c:pt>
                <c:pt idx="4154">
                  <c:v>10.143094595399999</c:v>
                </c:pt>
                <c:pt idx="4155">
                  <c:v>10.143094595399999</c:v>
                </c:pt>
                <c:pt idx="4156">
                  <c:v>10.143094595399999</c:v>
                </c:pt>
                <c:pt idx="4157">
                  <c:v>10.143094595399999</c:v>
                </c:pt>
                <c:pt idx="4158">
                  <c:v>10.143094595399999</c:v>
                </c:pt>
                <c:pt idx="4159">
                  <c:v>10.143094595399999</c:v>
                </c:pt>
                <c:pt idx="4160">
                  <c:v>10.143094595399999</c:v>
                </c:pt>
                <c:pt idx="4161">
                  <c:v>10.143094595399999</c:v>
                </c:pt>
                <c:pt idx="4162">
                  <c:v>10.143094595399999</c:v>
                </c:pt>
                <c:pt idx="4163">
                  <c:v>10.140262910700001</c:v>
                </c:pt>
                <c:pt idx="4164">
                  <c:v>10.140262910700001</c:v>
                </c:pt>
                <c:pt idx="4165">
                  <c:v>10.140262910700001</c:v>
                </c:pt>
                <c:pt idx="4166">
                  <c:v>10.140262910700001</c:v>
                </c:pt>
                <c:pt idx="4167">
                  <c:v>10.140262910700001</c:v>
                </c:pt>
                <c:pt idx="4168">
                  <c:v>10.140262910700001</c:v>
                </c:pt>
                <c:pt idx="4169">
                  <c:v>10.140262910700001</c:v>
                </c:pt>
                <c:pt idx="4170">
                  <c:v>10.140262910700001</c:v>
                </c:pt>
                <c:pt idx="4171">
                  <c:v>10.140262910700001</c:v>
                </c:pt>
                <c:pt idx="4172">
                  <c:v>10.140262910700001</c:v>
                </c:pt>
                <c:pt idx="4173">
                  <c:v>10.140262910700001</c:v>
                </c:pt>
                <c:pt idx="4174">
                  <c:v>10.140262910700001</c:v>
                </c:pt>
                <c:pt idx="4175">
                  <c:v>10.140262910700001</c:v>
                </c:pt>
                <c:pt idx="4176">
                  <c:v>10.137431226</c:v>
                </c:pt>
                <c:pt idx="4177">
                  <c:v>10.137431226</c:v>
                </c:pt>
                <c:pt idx="4178">
                  <c:v>10.137431226</c:v>
                </c:pt>
                <c:pt idx="4179">
                  <c:v>10.137431226</c:v>
                </c:pt>
                <c:pt idx="4180">
                  <c:v>10.137431226</c:v>
                </c:pt>
                <c:pt idx="4181">
                  <c:v>10.137431226</c:v>
                </c:pt>
                <c:pt idx="4182">
                  <c:v>10.137431226</c:v>
                </c:pt>
                <c:pt idx="4183">
                  <c:v>10.137431226</c:v>
                </c:pt>
                <c:pt idx="4184">
                  <c:v>10.137431226</c:v>
                </c:pt>
                <c:pt idx="4185">
                  <c:v>10.137431226</c:v>
                </c:pt>
                <c:pt idx="4186">
                  <c:v>10.137431226</c:v>
                </c:pt>
                <c:pt idx="4187">
                  <c:v>10.137431226</c:v>
                </c:pt>
                <c:pt idx="4188">
                  <c:v>10.134599541299998</c:v>
                </c:pt>
                <c:pt idx="4189">
                  <c:v>10.134599541299998</c:v>
                </c:pt>
                <c:pt idx="4190">
                  <c:v>10.134599541299998</c:v>
                </c:pt>
                <c:pt idx="4191">
                  <c:v>10.134599541299998</c:v>
                </c:pt>
                <c:pt idx="4192">
                  <c:v>10.134599541299998</c:v>
                </c:pt>
                <c:pt idx="4193">
                  <c:v>10.134599541299998</c:v>
                </c:pt>
                <c:pt idx="4194">
                  <c:v>10.134599541299998</c:v>
                </c:pt>
                <c:pt idx="4195">
                  <c:v>10.134599541299998</c:v>
                </c:pt>
                <c:pt idx="4196">
                  <c:v>10.134599541299998</c:v>
                </c:pt>
                <c:pt idx="4197">
                  <c:v>10.134599541299998</c:v>
                </c:pt>
                <c:pt idx="4198">
                  <c:v>10.134599541299998</c:v>
                </c:pt>
                <c:pt idx="4199">
                  <c:v>10.134599541299998</c:v>
                </c:pt>
                <c:pt idx="4200">
                  <c:v>10.134599541299998</c:v>
                </c:pt>
                <c:pt idx="4201">
                  <c:v>10.1317678566</c:v>
                </c:pt>
                <c:pt idx="4202">
                  <c:v>10.1317678566</c:v>
                </c:pt>
                <c:pt idx="4203">
                  <c:v>10.1317678566</c:v>
                </c:pt>
                <c:pt idx="4204">
                  <c:v>10.1317678566</c:v>
                </c:pt>
                <c:pt idx="4205">
                  <c:v>10.1317678566</c:v>
                </c:pt>
                <c:pt idx="4206">
                  <c:v>10.1317678566</c:v>
                </c:pt>
                <c:pt idx="4207">
                  <c:v>10.1317678566</c:v>
                </c:pt>
                <c:pt idx="4208">
                  <c:v>10.1317678566</c:v>
                </c:pt>
                <c:pt idx="4209">
                  <c:v>10.1317678566</c:v>
                </c:pt>
                <c:pt idx="4210">
                  <c:v>10.1317678566</c:v>
                </c:pt>
                <c:pt idx="4211">
                  <c:v>10.1317678566</c:v>
                </c:pt>
                <c:pt idx="4212">
                  <c:v>10.1317678566</c:v>
                </c:pt>
                <c:pt idx="4213">
                  <c:v>10.1289361719</c:v>
                </c:pt>
                <c:pt idx="4214">
                  <c:v>10.1289361719</c:v>
                </c:pt>
                <c:pt idx="4215">
                  <c:v>10.1289361719</c:v>
                </c:pt>
                <c:pt idx="4216">
                  <c:v>10.1289361719</c:v>
                </c:pt>
                <c:pt idx="4217">
                  <c:v>10.1289361719</c:v>
                </c:pt>
                <c:pt idx="4218">
                  <c:v>10.1289361719</c:v>
                </c:pt>
                <c:pt idx="4219">
                  <c:v>10.1289361719</c:v>
                </c:pt>
                <c:pt idx="4220">
                  <c:v>10.1289361719</c:v>
                </c:pt>
                <c:pt idx="4221">
                  <c:v>10.1289361719</c:v>
                </c:pt>
                <c:pt idx="4222">
                  <c:v>10.1289361719</c:v>
                </c:pt>
                <c:pt idx="4223">
                  <c:v>10.1289361719</c:v>
                </c:pt>
                <c:pt idx="4224">
                  <c:v>10.1289361719</c:v>
                </c:pt>
                <c:pt idx="4225">
                  <c:v>10.1289361719</c:v>
                </c:pt>
                <c:pt idx="4226">
                  <c:v>10.126104487200001</c:v>
                </c:pt>
                <c:pt idx="4227">
                  <c:v>10.126104487200001</c:v>
                </c:pt>
                <c:pt idx="4228">
                  <c:v>10.126104487200001</c:v>
                </c:pt>
                <c:pt idx="4229">
                  <c:v>10.126104487200001</c:v>
                </c:pt>
                <c:pt idx="4230">
                  <c:v>10.126104487200001</c:v>
                </c:pt>
                <c:pt idx="4231">
                  <c:v>10.126104487200001</c:v>
                </c:pt>
                <c:pt idx="4232">
                  <c:v>10.126104487200001</c:v>
                </c:pt>
                <c:pt idx="4233">
                  <c:v>10.126104487200001</c:v>
                </c:pt>
                <c:pt idx="4234">
                  <c:v>10.126104487200001</c:v>
                </c:pt>
                <c:pt idx="4235">
                  <c:v>10.126104487200001</c:v>
                </c:pt>
                <c:pt idx="4236">
                  <c:v>10.126104487200001</c:v>
                </c:pt>
                <c:pt idx="4237">
                  <c:v>10.126104487200001</c:v>
                </c:pt>
                <c:pt idx="4238">
                  <c:v>10.123272802499999</c:v>
                </c:pt>
                <c:pt idx="4239">
                  <c:v>10.123272802499999</c:v>
                </c:pt>
                <c:pt idx="4240">
                  <c:v>10.123272802499999</c:v>
                </c:pt>
                <c:pt idx="4241">
                  <c:v>10.123272802499999</c:v>
                </c:pt>
                <c:pt idx="4242">
                  <c:v>10.123272802499999</c:v>
                </c:pt>
                <c:pt idx="4243">
                  <c:v>10.123272802499999</c:v>
                </c:pt>
                <c:pt idx="4244">
                  <c:v>10.123272802499999</c:v>
                </c:pt>
                <c:pt idx="4245">
                  <c:v>10.123272802499999</c:v>
                </c:pt>
                <c:pt idx="4246">
                  <c:v>10.123272802499999</c:v>
                </c:pt>
                <c:pt idx="4247">
                  <c:v>10.123272802499999</c:v>
                </c:pt>
                <c:pt idx="4248">
                  <c:v>10.123272802499999</c:v>
                </c:pt>
                <c:pt idx="4249">
                  <c:v>10.123272802499999</c:v>
                </c:pt>
                <c:pt idx="4250">
                  <c:v>10.123272802499999</c:v>
                </c:pt>
                <c:pt idx="4251">
                  <c:v>10.120441117799999</c:v>
                </c:pt>
                <c:pt idx="4252">
                  <c:v>10.120441117799999</c:v>
                </c:pt>
                <c:pt idx="4253">
                  <c:v>10.120441117799999</c:v>
                </c:pt>
                <c:pt idx="4254">
                  <c:v>10.120441117799999</c:v>
                </c:pt>
                <c:pt idx="4255">
                  <c:v>10.120441117799999</c:v>
                </c:pt>
                <c:pt idx="4256">
                  <c:v>10.120441117799999</c:v>
                </c:pt>
                <c:pt idx="4257">
                  <c:v>10.120441117799999</c:v>
                </c:pt>
                <c:pt idx="4258">
                  <c:v>10.120441117799999</c:v>
                </c:pt>
                <c:pt idx="4259">
                  <c:v>10.120441117799999</c:v>
                </c:pt>
                <c:pt idx="4260">
                  <c:v>10.120441117799999</c:v>
                </c:pt>
                <c:pt idx="4261">
                  <c:v>10.120441117799999</c:v>
                </c:pt>
                <c:pt idx="4262">
                  <c:v>10.120441117799999</c:v>
                </c:pt>
                <c:pt idx="4263">
                  <c:v>10.1176094331</c:v>
                </c:pt>
                <c:pt idx="4264">
                  <c:v>10.1176094331</c:v>
                </c:pt>
                <c:pt idx="4265">
                  <c:v>10.1176094331</c:v>
                </c:pt>
                <c:pt idx="4266">
                  <c:v>10.1176094331</c:v>
                </c:pt>
                <c:pt idx="4267">
                  <c:v>10.1176094331</c:v>
                </c:pt>
                <c:pt idx="4268">
                  <c:v>10.1176094331</c:v>
                </c:pt>
                <c:pt idx="4269">
                  <c:v>10.1176094331</c:v>
                </c:pt>
                <c:pt idx="4270">
                  <c:v>10.1176094331</c:v>
                </c:pt>
                <c:pt idx="4271">
                  <c:v>10.1176094331</c:v>
                </c:pt>
                <c:pt idx="4272">
                  <c:v>10.1176094331</c:v>
                </c:pt>
                <c:pt idx="4273">
                  <c:v>10.1176094331</c:v>
                </c:pt>
                <c:pt idx="4274">
                  <c:v>10.1176094331</c:v>
                </c:pt>
                <c:pt idx="4275">
                  <c:v>10.1176094331</c:v>
                </c:pt>
                <c:pt idx="4276">
                  <c:v>10.1147777484</c:v>
                </c:pt>
                <c:pt idx="4277">
                  <c:v>10.1147777484</c:v>
                </c:pt>
                <c:pt idx="4278">
                  <c:v>10.1147777484</c:v>
                </c:pt>
                <c:pt idx="4279">
                  <c:v>10.1147777484</c:v>
                </c:pt>
                <c:pt idx="4280">
                  <c:v>10.1147777484</c:v>
                </c:pt>
                <c:pt idx="4281">
                  <c:v>10.1147777484</c:v>
                </c:pt>
                <c:pt idx="4282">
                  <c:v>10.1147777484</c:v>
                </c:pt>
                <c:pt idx="4283">
                  <c:v>10.1147777484</c:v>
                </c:pt>
                <c:pt idx="4284">
                  <c:v>10.1147777484</c:v>
                </c:pt>
                <c:pt idx="4285">
                  <c:v>10.1147777484</c:v>
                </c:pt>
                <c:pt idx="4286">
                  <c:v>10.1147777484</c:v>
                </c:pt>
                <c:pt idx="4287">
                  <c:v>10.1147777484</c:v>
                </c:pt>
                <c:pt idx="4288">
                  <c:v>10.1119460637</c:v>
                </c:pt>
                <c:pt idx="4289">
                  <c:v>10.1119460637</c:v>
                </c:pt>
                <c:pt idx="4290">
                  <c:v>10.1119460637</c:v>
                </c:pt>
                <c:pt idx="4291">
                  <c:v>10.1119460637</c:v>
                </c:pt>
                <c:pt idx="4292">
                  <c:v>10.1119460637</c:v>
                </c:pt>
                <c:pt idx="4293">
                  <c:v>10.1119460637</c:v>
                </c:pt>
                <c:pt idx="4294">
                  <c:v>10.1119460637</c:v>
                </c:pt>
                <c:pt idx="4295">
                  <c:v>10.1119460637</c:v>
                </c:pt>
                <c:pt idx="4296">
                  <c:v>10.1119460637</c:v>
                </c:pt>
                <c:pt idx="4297">
                  <c:v>10.1119460637</c:v>
                </c:pt>
                <c:pt idx="4298">
                  <c:v>10.1119460637</c:v>
                </c:pt>
                <c:pt idx="4299">
                  <c:v>10.1119460637</c:v>
                </c:pt>
                <c:pt idx="4300">
                  <c:v>10.1119460637</c:v>
                </c:pt>
                <c:pt idx="4301">
                  <c:v>10.109114378999999</c:v>
                </c:pt>
                <c:pt idx="4302">
                  <c:v>10.109114378999999</c:v>
                </c:pt>
                <c:pt idx="4303">
                  <c:v>10.109114378999999</c:v>
                </c:pt>
                <c:pt idx="4304">
                  <c:v>10.109114378999999</c:v>
                </c:pt>
                <c:pt idx="4305">
                  <c:v>10.109114378999999</c:v>
                </c:pt>
                <c:pt idx="4306">
                  <c:v>10.109114378999999</c:v>
                </c:pt>
                <c:pt idx="4307">
                  <c:v>10.109114378999999</c:v>
                </c:pt>
                <c:pt idx="4308">
                  <c:v>10.109114378999999</c:v>
                </c:pt>
                <c:pt idx="4309">
                  <c:v>10.109114378999999</c:v>
                </c:pt>
                <c:pt idx="4310">
                  <c:v>10.109114378999999</c:v>
                </c:pt>
                <c:pt idx="4311">
                  <c:v>10.109114378999999</c:v>
                </c:pt>
                <c:pt idx="4312">
                  <c:v>10.109114378999999</c:v>
                </c:pt>
                <c:pt idx="4313">
                  <c:v>10.106282694299999</c:v>
                </c:pt>
                <c:pt idx="4314">
                  <c:v>10.106282694299999</c:v>
                </c:pt>
                <c:pt idx="4315">
                  <c:v>10.106282694299999</c:v>
                </c:pt>
                <c:pt idx="4316">
                  <c:v>10.106282694299999</c:v>
                </c:pt>
                <c:pt idx="4317">
                  <c:v>10.106282694299999</c:v>
                </c:pt>
                <c:pt idx="4318">
                  <c:v>10.106282694299999</c:v>
                </c:pt>
                <c:pt idx="4319">
                  <c:v>10.106282694299999</c:v>
                </c:pt>
                <c:pt idx="4320">
                  <c:v>10.106282694299999</c:v>
                </c:pt>
                <c:pt idx="4321">
                  <c:v>10.106282694299999</c:v>
                </c:pt>
                <c:pt idx="4322">
                  <c:v>10.106282694299999</c:v>
                </c:pt>
                <c:pt idx="4323">
                  <c:v>10.106282694299999</c:v>
                </c:pt>
                <c:pt idx="4324">
                  <c:v>10.106282694299999</c:v>
                </c:pt>
                <c:pt idx="4325">
                  <c:v>10.106282694299999</c:v>
                </c:pt>
                <c:pt idx="4326">
                  <c:v>10.103451009600001</c:v>
                </c:pt>
                <c:pt idx="4327">
                  <c:v>10.103451009600001</c:v>
                </c:pt>
                <c:pt idx="4328">
                  <c:v>10.103451009600001</c:v>
                </c:pt>
                <c:pt idx="4329">
                  <c:v>10.103451009600001</c:v>
                </c:pt>
                <c:pt idx="4330">
                  <c:v>10.103451009600001</c:v>
                </c:pt>
                <c:pt idx="4331">
                  <c:v>10.103451009600001</c:v>
                </c:pt>
                <c:pt idx="4332">
                  <c:v>10.103451009600001</c:v>
                </c:pt>
                <c:pt idx="4333">
                  <c:v>10.103451009600001</c:v>
                </c:pt>
                <c:pt idx="4334">
                  <c:v>10.103451009600001</c:v>
                </c:pt>
                <c:pt idx="4335">
                  <c:v>10.103451009600001</c:v>
                </c:pt>
                <c:pt idx="4336">
                  <c:v>10.103451009600001</c:v>
                </c:pt>
                <c:pt idx="4337">
                  <c:v>10.103451009600001</c:v>
                </c:pt>
                <c:pt idx="4338">
                  <c:v>10.1006193249</c:v>
                </c:pt>
                <c:pt idx="4339">
                  <c:v>10.1006193249</c:v>
                </c:pt>
                <c:pt idx="4340">
                  <c:v>10.1006193249</c:v>
                </c:pt>
                <c:pt idx="4341">
                  <c:v>10.1006193249</c:v>
                </c:pt>
                <c:pt idx="4342">
                  <c:v>10.1006193249</c:v>
                </c:pt>
                <c:pt idx="4343">
                  <c:v>10.1006193249</c:v>
                </c:pt>
                <c:pt idx="4344">
                  <c:v>10.1006193249</c:v>
                </c:pt>
                <c:pt idx="4345">
                  <c:v>10.1006193249</c:v>
                </c:pt>
                <c:pt idx="4346">
                  <c:v>10.1006193249</c:v>
                </c:pt>
                <c:pt idx="4347">
                  <c:v>10.1006193249</c:v>
                </c:pt>
                <c:pt idx="4348">
                  <c:v>10.1006193249</c:v>
                </c:pt>
                <c:pt idx="4349">
                  <c:v>10.1006193249</c:v>
                </c:pt>
                <c:pt idx="4350">
                  <c:v>10.1006193249</c:v>
                </c:pt>
                <c:pt idx="4351">
                  <c:v>10.0977876402</c:v>
                </c:pt>
                <c:pt idx="4352">
                  <c:v>10.0977876402</c:v>
                </c:pt>
                <c:pt idx="4353">
                  <c:v>10.0977876402</c:v>
                </c:pt>
                <c:pt idx="4354">
                  <c:v>10.0977876402</c:v>
                </c:pt>
                <c:pt idx="4355">
                  <c:v>10.0977876402</c:v>
                </c:pt>
                <c:pt idx="4356">
                  <c:v>10.0977876402</c:v>
                </c:pt>
                <c:pt idx="4357">
                  <c:v>10.0977876402</c:v>
                </c:pt>
                <c:pt idx="4358">
                  <c:v>10.0977876402</c:v>
                </c:pt>
                <c:pt idx="4359">
                  <c:v>10.0977876402</c:v>
                </c:pt>
                <c:pt idx="4360">
                  <c:v>10.0977876402</c:v>
                </c:pt>
                <c:pt idx="4361">
                  <c:v>10.0977876402</c:v>
                </c:pt>
                <c:pt idx="4362">
                  <c:v>10.0977876402</c:v>
                </c:pt>
                <c:pt idx="4363">
                  <c:v>10.0977876402</c:v>
                </c:pt>
                <c:pt idx="4364">
                  <c:v>10.0949559555</c:v>
                </c:pt>
                <c:pt idx="4365">
                  <c:v>10.0949559555</c:v>
                </c:pt>
                <c:pt idx="4366">
                  <c:v>10.0949559555</c:v>
                </c:pt>
                <c:pt idx="4367">
                  <c:v>10.0949559555</c:v>
                </c:pt>
                <c:pt idx="4368">
                  <c:v>10.0949559555</c:v>
                </c:pt>
                <c:pt idx="4369">
                  <c:v>10.0949559555</c:v>
                </c:pt>
                <c:pt idx="4370">
                  <c:v>10.0949559555</c:v>
                </c:pt>
                <c:pt idx="4371">
                  <c:v>10.0949559555</c:v>
                </c:pt>
                <c:pt idx="4372">
                  <c:v>10.0949559555</c:v>
                </c:pt>
                <c:pt idx="4373">
                  <c:v>10.0949559555</c:v>
                </c:pt>
                <c:pt idx="4374">
                  <c:v>10.0949559555</c:v>
                </c:pt>
                <c:pt idx="4375">
                  <c:v>10.0949559555</c:v>
                </c:pt>
                <c:pt idx="4376">
                  <c:v>10.092124270799999</c:v>
                </c:pt>
                <c:pt idx="4377">
                  <c:v>10.092124270799999</c:v>
                </c:pt>
                <c:pt idx="4378">
                  <c:v>10.092124270799999</c:v>
                </c:pt>
                <c:pt idx="4379">
                  <c:v>10.092124270799999</c:v>
                </c:pt>
                <c:pt idx="4380">
                  <c:v>10.092124270799999</c:v>
                </c:pt>
                <c:pt idx="4381">
                  <c:v>10.092124270799999</c:v>
                </c:pt>
                <c:pt idx="4382">
                  <c:v>10.092124270799999</c:v>
                </c:pt>
                <c:pt idx="4383">
                  <c:v>10.092124270799999</c:v>
                </c:pt>
                <c:pt idx="4384">
                  <c:v>10.092124270799999</c:v>
                </c:pt>
                <c:pt idx="4385">
                  <c:v>10.092124270799999</c:v>
                </c:pt>
                <c:pt idx="4386">
                  <c:v>10.092124270799999</c:v>
                </c:pt>
                <c:pt idx="4387">
                  <c:v>10.092124270799999</c:v>
                </c:pt>
                <c:pt idx="4388">
                  <c:v>10.092124270799999</c:v>
                </c:pt>
                <c:pt idx="4389">
                  <c:v>10.089292586100001</c:v>
                </c:pt>
                <c:pt idx="4390">
                  <c:v>10.089292586100001</c:v>
                </c:pt>
                <c:pt idx="4391">
                  <c:v>10.089292586100001</c:v>
                </c:pt>
                <c:pt idx="4392">
                  <c:v>10.089292586100001</c:v>
                </c:pt>
                <c:pt idx="4393">
                  <c:v>10.089292586100001</c:v>
                </c:pt>
                <c:pt idx="4394">
                  <c:v>10.089292586100001</c:v>
                </c:pt>
                <c:pt idx="4395">
                  <c:v>10.089292586100001</c:v>
                </c:pt>
                <c:pt idx="4396">
                  <c:v>10.089292586100001</c:v>
                </c:pt>
                <c:pt idx="4397">
                  <c:v>10.089292586100001</c:v>
                </c:pt>
                <c:pt idx="4398">
                  <c:v>10.089292586100001</c:v>
                </c:pt>
                <c:pt idx="4399">
                  <c:v>10.089292586100001</c:v>
                </c:pt>
                <c:pt idx="4400">
                  <c:v>10.089292586100001</c:v>
                </c:pt>
                <c:pt idx="4401">
                  <c:v>10.086460901399999</c:v>
                </c:pt>
                <c:pt idx="4402">
                  <c:v>10.086460901399999</c:v>
                </c:pt>
                <c:pt idx="4403">
                  <c:v>10.086460901399999</c:v>
                </c:pt>
                <c:pt idx="4404">
                  <c:v>10.086460901399999</c:v>
                </c:pt>
                <c:pt idx="4405">
                  <c:v>10.086460901399999</c:v>
                </c:pt>
                <c:pt idx="4406">
                  <c:v>10.086460901399999</c:v>
                </c:pt>
                <c:pt idx="4407">
                  <c:v>10.086460901399999</c:v>
                </c:pt>
                <c:pt idx="4408">
                  <c:v>10.086460901399999</c:v>
                </c:pt>
                <c:pt idx="4409">
                  <c:v>10.086460901399999</c:v>
                </c:pt>
                <c:pt idx="4410">
                  <c:v>10.086460901399999</c:v>
                </c:pt>
                <c:pt idx="4411">
                  <c:v>10.086460901399999</c:v>
                </c:pt>
                <c:pt idx="4412">
                  <c:v>10.086460901399999</c:v>
                </c:pt>
                <c:pt idx="4413">
                  <c:v>10.086460901399999</c:v>
                </c:pt>
                <c:pt idx="4414">
                  <c:v>10.0836292167</c:v>
                </c:pt>
                <c:pt idx="4415">
                  <c:v>10.0836292167</c:v>
                </c:pt>
                <c:pt idx="4416">
                  <c:v>10.0836292167</c:v>
                </c:pt>
                <c:pt idx="4417">
                  <c:v>10.0836292167</c:v>
                </c:pt>
                <c:pt idx="4418">
                  <c:v>10.0836292167</c:v>
                </c:pt>
                <c:pt idx="4419">
                  <c:v>10.0836292167</c:v>
                </c:pt>
                <c:pt idx="4420">
                  <c:v>10.0836292167</c:v>
                </c:pt>
                <c:pt idx="4421">
                  <c:v>10.0836292167</c:v>
                </c:pt>
                <c:pt idx="4422">
                  <c:v>10.0836292167</c:v>
                </c:pt>
                <c:pt idx="4423">
                  <c:v>10.0836292167</c:v>
                </c:pt>
                <c:pt idx="4424">
                  <c:v>10.0836292167</c:v>
                </c:pt>
                <c:pt idx="4425">
                  <c:v>10.0836292167</c:v>
                </c:pt>
                <c:pt idx="4426">
                  <c:v>10.080797532</c:v>
                </c:pt>
                <c:pt idx="4427">
                  <c:v>10.080797532</c:v>
                </c:pt>
                <c:pt idx="4428">
                  <c:v>10.080797532</c:v>
                </c:pt>
                <c:pt idx="4429">
                  <c:v>10.080797532</c:v>
                </c:pt>
                <c:pt idx="4430">
                  <c:v>10.080797532</c:v>
                </c:pt>
                <c:pt idx="4431">
                  <c:v>10.080797532</c:v>
                </c:pt>
                <c:pt idx="4432">
                  <c:v>10.080797532</c:v>
                </c:pt>
                <c:pt idx="4433">
                  <c:v>10.080797532</c:v>
                </c:pt>
                <c:pt idx="4434">
                  <c:v>10.080797532</c:v>
                </c:pt>
                <c:pt idx="4435">
                  <c:v>10.080797532</c:v>
                </c:pt>
                <c:pt idx="4436">
                  <c:v>10.080797532</c:v>
                </c:pt>
                <c:pt idx="4437">
                  <c:v>10.080797532</c:v>
                </c:pt>
                <c:pt idx="4438">
                  <c:v>10.080797532</c:v>
                </c:pt>
                <c:pt idx="4439">
                  <c:v>10.0779658473</c:v>
                </c:pt>
                <c:pt idx="4440">
                  <c:v>10.0779658473</c:v>
                </c:pt>
                <c:pt idx="4441">
                  <c:v>10.0779658473</c:v>
                </c:pt>
                <c:pt idx="4442">
                  <c:v>10.0779658473</c:v>
                </c:pt>
                <c:pt idx="4443">
                  <c:v>10.0779658473</c:v>
                </c:pt>
                <c:pt idx="4444">
                  <c:v>10.0779658473</c:v>
                </c:pt>
                <c:pt idx="4445">
                  <c:v>10.0779658473</c:v>
                </c:pt>
                <c:pt idx="4446">
                  <c:v>10.0779658473</c:v>
                </c:pt>
                <c:pt idx="4447">
                  <c:v>10.0779658473</c:v>
                </c:pt>
                <c:pt idx="4448">
                  <c:v>10.0779658473</c:v>
                </c:pt>
                <c:pt idx="4449">
                  <c:v>10.0779658473</c:v>
                </c:pt>
                <c:pt idx="4450">
                  <c:v>10.0779658473</c:v>
                </c:pt>
                <c:pt idx="4451">
                  <c:v>10.075134162599999</c:v>
                </c:pt>
                <c:pt idx="4452">
                  <c:v>10.075134162599999</c:v>
                </c:pt>
                <c:pt idx="4453">
                  <c:v>10.075134162599999</c:v>
                </c:pt>
                <c:pt idx="4454">
                  <c:v>10.075134162599999</c:v>
                </c:pt>
                <c:pt idx="4455">
                  <c:v>10.075134162599999</c:v>
                </c:pt>
                <c:pt idx="4456">
                  <c:v>10.075134162599999</c:v>
                </c:pt>
                <c:pt idx="4457">
                  <c:v>10.075134162599999</c:v>
                </c:pt>
                <c:pt idx="4458">
                  <c:v>10.075134162599999</c:v>
                </c:pt>
                <c:pt idx="4459">
                  <c:v>10.075134162599999</c:v>
                </c:pt>
                <c:pt idx="4460">
                  <c:v>10.075134162599999</c:v>
                </c:pt>
                <c:pt idx="4461">
                  <c:v>10.075134162599999</c:v>
                </c:pt>
                <c:pt idx="4462">
                  <c:v>10.075134162599999</c:v>
                </c:pt>
                <c:pt idx="4463">
                  <c:v>10.075134162599999</c:v>
                </c:pt>
                <c:pt idx="4464">
                  <c:v>10.072302477899999</c:v>
                </c:pt>
                <c:pt idx="4465">
                  <c:v>10.072302477899999</c:v>
                </c:pt>
                <c:pt idx="4466">
                  <c:v>10.072302477899999</c:v>
                </c:pt>
                <c:pt idx="4467">
                  <c:v>10.072302477899999</c:v>
                </c:pt>
                <c:pt idx="4468">
                  <c:v>10.072302477899999</c:v>
                </c:pt>
                <c:pt idx="4469">
                  <c:v>10.072302477899999</c:v>
                </c:pt>
                <c:pt idx="4470">
                  <c:v>10.072302477899999</c:v>
                </c:pt>
                <c:pt idx="4471">
                  <c:v>10.072302477899999</c:v>
                </c:pt>
                <c:pt idx="4472">
                  <c:v>10.072302477899999</c:v>
                </c:pt>
                <c:pt idx="4473">
                  <c:v>10.072302477899999</c:v>
                </c:pt>
                <c:pt idx="4474">
                  <c:v>10.072302477899999</c:v>
                </c:pt>
                <c:pt idx="4475">
                  <c:v>10.072302477899999</c:v>
                </c:pt>
                <c:pt idx="4476">
                  <c:v>10.069470793200001</c:v>
                </c:pt>
                <c:pt idx="4477">
                  <c:v>10.069470793200001</c:v>
                </c:pt>
                <c:pt idx="4478">
                  <c:v>10.069470793200001</c:v>
                </c:pt>
                <c:pt idx="4479">
                  <c:v>10.069470793200001</c:v>
                </c:pt>
                <c:pt idx="4480">
                  <c:v>10.069470793200001</c:v>
                </c:pt>
                <c:pt idx="4481">
                  <c:v>10.069470793200001</c:v>
                </c:pt>
                <c:pt idx="4482">
                  <c:v>10.069470793200001</c:v>
                </c:pt>
                <c:pt idx="4483">
                  <c:v>10.069470793200001</c:v>
                </c:pt>
                <c:pt idx="4484">
                  <c:v>10.069470793200001</c:v>
                </c:pt>
                <c:pt idx="4485">
                  <c:v>10.069470793200001</c:v>
                </c:pt>
                <c:pt idx="4486">
                  <c:v>10.069470793200001</c:v>
                </c:pt>
                <c:pt idx="4487">
                  <c:v>10.069470793200001</c:v>
                </c:pt>
                <c:pt idx="4488">
                  <c:v>10.069470793200001</c:v>
                </c:pt>
                <c:pt idx="4489">
                  <c:v>10.0666391085</c:v>
                </c:pt>
                <c:pt idx="4490">
                  <c:v>10.0666391085</c:v>
                </c:pt>
                <c:pt idx="4491">
                  <c:v>10.0666391085</c:v>
                </c:pt>
                <c:pt idx="4492">
                  <c:v>10.0666391085</c:v>
                </c:pt>
                <c:pt idx="4493">
                  <c:v>10.0666391085</c:v>
                </c:pt>
                <c:pt idx="4494">
                  <c:v>10.0666391085</c:v>
                </c:pt>
                <c:pt idx="4495">
                  <c:v>10.0666391085</c:v>
                </c:pt>
                <c:pt idx="4496">
                  <c:v>10.0666391085</c:v>
                </c:pt>
                <c:pt idx="4497">
                  <c:v>10.0666391085</c:v>
                </c:pt>
                <c:pt idx="4498">
                  <c:v>10.0666391085</c:v>
                </c:pt>
                <c:pt idx="4499">
                  <c:v>10.0666391085</c:v>
                </c:pt>
                <c:pt idx="4500">
                  <c:v>10.0666391085</c:v>
                </c:pt>
                <c:pt idx="4501">
                  <c:v>10.0666391085</c:v>
                </c:pt>
                <c:pt idx="4502">
                  <c:v>10.063807423799998</c:v>
                </c:pt>
                <c:pt idx="4503">
                  <c:v>10.063807423799998</c:v>
                </c:pt>
                <c:pt idx="4504">
                  <c:v>10.063807423799998</c:v>
                </c:pt>
                <c:pt idx="4505">
                  <c:v>10.063807423799998</c:v>
                </c:pt>
                <c:pt idx="4506">
                  <c:v>10.063807423799998</c:v>
                </c:pt>
                <c:pt idx="4507">
                  <c:v>10.063807423799998</c:v>
                </c:pt>
                <c:pt idx="4508">
                  <c:v>10.063807423799998</c:v>
                </c:pt>
                <c:pt idx="4509">
                  <c:v>10.063807423799998</c:v>
                </c:pt>
                <c:pt idx="4510">
                  <c:v>10.063807423799998</c:v>
                </c:pt>
                <c:pt idx="4511">
                  <c:v>10.063807423799998</c:v>
                </c:pt>
                <c:pt idx="4512">
                  <c:v>10.063807423799998</c:v>
                </c:pt>
                <c:pt idx="4513">
                  <c:v>10.063807423799998</c:v>
                </c:pt>
                <c:pt idx="4514">
                  <c:v>10.0609757391</c:v>
                </c:pt>
                <c:pt idx="4515">
                  <c:v>10.0609757391</c:v>
                </c:pt>
                <c:pt idx="4516">
                  <c:v>10.0609757391</c:v>
                </c:pt>
                <c:pt idx="4517">
                  <c:v>10.0609757391</c:v>
                </c:pt>
                <c:pt idx="4518">
                  <c:v>10.0609757391</c:v>
                </c:pt>
                <c:pt idx="4519">
                  <c:v>10.0609757391</c:v>
                </c:pt>
                <c:pt idx="4520">
                  <c:v>10.0609757391</c:v>
                </c:pt>
                <c:pt idx="4521">
                  <c:v>10.0609757391</c:v>
                </c:pt>
                <c:pt idx="4522">
                  <c:v>10.0609757391</c:v>
                </c:pt>
                <c:pt idx="4523">
                  <c:v>10.0609757391</c:v>
                </c:pt>
                <c:pt idx="4524">
                  <c:v>10.0609757391</c:v>
                </c:pt>
                <c:pt idx="4525">
                  <c:v>10.0609757391</c:v>
                </c:pt>
                <c:pt idx="4526">
                  <c:v>10.0609757391</c:v>
                </c:pt>
                <c:pt idx="4527">
                  <c:v>10.0581440544</c:v>
                </c:pt>
                <c:pt idx="4528">
                  <c:v>10.0581440544</c:v>
                </c:pt>
                <c:pt idx="4529">
                  <c:v>10.0581440544</c:v>
                </c:pt>
                <c:pt idx="4530">
                  <c:v>10.0581440544</c:v>
                </c:pt>
                <c:pt idx="4531">
                  <c:v>10.0581440544</c:v>
                </c:pt>
                <c:pt idx="4532">
                  <c:v>10.0581440544</c:v>
                </c:pt>
                <c:pt idx="4533">
                  <c:v>10.0581440544</c:v>
                </c:pt>
                <c:pt idx="4534">
                  <c:v>10.0581440544</c:v>
                </c:pt>
                <c:pt idx="4535">
                  <c:v>10.0581440544</c:v>
                </c:pt>
                <c:pt idx="4536">
                  <c:v>10.0581440544</c:v>
                </c:pt>
                <c:pt idx="4537">
                  <c:v>10.0581440544</c:v>
                </c:pt>
                <c:pt idx="4538">
                  <c:v>10.0581440544</c:v>
                </c:pt>
                <c:pt idx="4539">
                  <c:v>10.055312369700001</c:v>
                </c:pt>
                <c:pt idx="4540">
                  <c:v>10.055312369700001</c:v>
                </c:pt>
                <c:pt idx="4541">
                  <c:v>10.055312369700001</c:v>
                </c:pt>
                <c:pt idx="4542">
                  <c:v>10.055312369700001</c:v>
                </c:pt>
                <c:pt idx="4543">
                  <c:v>10.055312369700001</c:v>
                </c:pt>
                <c:pt idx="4544">
                  <c:v>10.055312369700001</c:v>
                </c:pt>
                <c:pt idx="4545">
                  <c:v>10.055312369700001</c:v>
                </c:pt>
                <c:pt idx="4546">
                  <c:v>10.055312369700001</c:v>
                </c:pt>
                <c:pt idx="4547">
                  <c:v>10.055312369700001</c:v>
                </c:pt>
                <c:pt idx="4548">
                  <c:v>10.055312369700001</c:v>
                </c:pt>
                <c:pt idx="4549">
                  <c:v>10.055312369700001</c:v>
                </c:pt>
                <c:pt idx="4550">
                  <c:v>10.055312369700001</c:v>
                </c:pt>
                <c:pt idx="4551">
                  <c:v>10.055312369700001</c:v>
                </c:pt>
                <c:pt idx="4552">
                  <c:v>10.052480684999999</c:v>
                </c:pt>
                <c:pt idx="4553">
                  <c:v>10.052480684999999</c:v>
                </c:pt>
                <c:pt idx="4554">
                  <c:v>10.052480684999999</c:v>
                </c:pt>
                <c:pt idx="4555">
                  <c:v>10.052480684999999</c:v>
                </c:pt>
                <c:pt idx="4556">
                  <c:v>10.052480684999999</c:v>
                </c:pt>
                <c:pt idx="4557">
                  <c:v>10.052480684999999</c:v>
                </c:pt>
                <c:pt idx="4558">
                  <c:v>10.052480684999999</c:v>
                </c:pt>
                <c:pt idx="4559">
                  <c:v>10.052480684999999</c:v>
                </c:pt>
                <c:pt idx="4560">
                  <c:v>10.052480684999999</c:v>
                </c:pt>
                <c:pt idx="4561">
                  <c:v>10.052480684999999</c:v>
                </c:pt>
                <c:pt idx="4562">
                  <c:v>10.052480684999999</c:v>
                </c:pt>
                <c:pt idx="4563">
                  <c:v>10.052480684999999</c:v>
                </c:pt>
                <c:pt idx="4564">
                  <c:v>10.049649000299999</c:v>
                </c:pt>
                <c:pt idx="4565">
                  <c:v>10.049649000299999</c:v>
                </c:pt>
                <c:pt idx="4566">
                  <c:v>10.049649000299999</c:v>
                </c:pt>
                <c:pt idx="4567">
                  <c:v>10.049649000299999</c:v>
                </c:pt>
                <c:pt idx="4568">
                  <c:v>10.049649000299999</c:v>
                </c:pt>
                <c:pt idx="4569">
                  <c:v>10.049649000299999</c:v>
                </c:pt>
                <c:pt idx="4570">
                  <c:v>10.049649000299999</c:v>
                </c:pt>
                <c:pt idx="4571">
                  <c:v>10.049649000299999</c:v>
                </c:pt>
                <c:pt idx="4572">
                  <c:v>10.049649000299999</c:v>
                </c:pt>
                <c:pt idx="4573">
                  <c:v>10.049649000299999</c:v>
                </c:pt>
                <c:pt idx="4574">
                  <c:v>10.049649000299999</c:v>
                </c:pt>
                <c:pt idx="4575">
                  <c:v>10.049649000299999</c:v>
                </c:pt>
                <c:pt idx="4576">
                  <c:v>10.049649000299999</c:v>
                </c:pt>
                <c:pt idx="4577">
                  <c:v>10.0468173156</c:v>
                </c:pt>
                <c:pt idx="4578">
                  <c:v>10.0468173156</c:v>
                </c:pt>
                <c:pt idx="4579">
                  <c:v>10.0468173156</c:v>
                </c:pt>
                <c:pt idx="4580">
                  <c:v>10.0468173156</c:v>
                </c:pt>
                <c:pt idx="4581">
                  <c:v>10.0468173156</c:v>
                </c:pt>
                <c:pt idx="4582">
                  <c:v>10.0468173156</c:v>
                </c:pt>
                <c:pt idx="4583">
                  <c:v>10.0468173156</c:v>
                </c:pt>
                <c:pt idx="4584">
                  <c:v>10.0468173156</c:v>
                </c:pt>
                <c:pt idx="4585">
                  <c:v>10.0468173156</c:v>
                </c:pt>
                <c:pt idx="4586">
                  <c:v>10.0468173156</c:v>
                </c:pt>
                <c:pt idx="4587">
                  <c:v>10.0468173156</c:v>
                </c:pt>
                <c:pt idx="4588">
                  <c:v>10.0468173156</c:v>
                </c:pt>
                <c:pt idx="4589">
                  <c:v>10.0468173156</c:v>
                </c:pt>
                <c:pt idx="4590">
                  <c:v>10.0439856309</c:v>
                </c:pt>
                <c:pt idx="4591">
                  <c:v>10.0439856309</c:v>
                </c:pt>
                <c:pt idx="4592">
                  <c:v>10.0439856309</c:v>
                </c:pt>
                <c:pt idx="4593">
                  <c:v>10.0439856309</c:v>
                </c:pt>
                <c:pt idx="4594">
                  <c:v>10.0439856309</c:v>
                </c:pt>
                <c:pt idx="4595">
                  <c:v>10.0439856309</c:v>
                </c:pt>
                <c:pt idx="4596">
                  <c:v>10.0439856309</c:v>
                </c:pt>
                <c:pt idx="4597">
                  <c:v>10.0439856309</c:v>
                </c:pt>
                <c:pt idx="4598">
                  <c:v>10.0439856309</c:v>
                </c:pt>
                <c:pt idx="4599">
                  <c:v>10.0439856309</c:v>
                </c:pt>
                <c:pt idx="4600">
                  <c:v>10.0439856309</c:v>
                </c:pt>
                <c:pt idx="4601">
                  <c:v>10.0439856309</c:v>
                </c:pt>
                <c:pt idx="4602">
                  <c:v>10.0411539462</c:v>
                </c:pt>
                <c:pt idx="4603">
                  <c:v>10.0411539462</c:v>
                </c:pt>
                <c:pt idx="4604">
                  <c:v>10.0411539462</c:v>
                </c:pt>
                <c:pt idx="4605">
                  <c:v>10.0411539462</c:v>
                </c:pt>
                <c:pt idx="4606">
                  <c:v>10.0411539462</c:v>
                </c:pt>
                <c:pt idx="4607">
                  <c:v>10.0411539462</c:v>
                </c:pt>
                <c:pt idx="4608">
                  <c:v>10.0411539462</c:v>
                </c:pt>
                <c:pt idx="4609">
                  <c:v>10.0411539462</c:v>
                </c:pt>
                <c:pt idx="4610">
                  <c:v>10.0411539462</c:v>
                </c:pt>
                <c:pt idx="4611">
                  <c:v>10.0411539462</c:v>
                </c:pt>
                <c:pt idx="4612">
                  <c:v>10.0411539462</c:v>
                </c:pt>
                <c:pt idx="4613">
                  <c:v>10.0411539462</c:v>
                </c:pt>
                <c:pt idx="4614">
                  <c:v>10.0411539462</c:v>
                </c:pt>
                <c:pt idx="4615">
                  <c:v>10.038322261499999</c:v>
                </c:pt>
                <c:pt idx="4616">
                  <c:v>10.038322261499999</c:v>
                </c:pt>
                <c:pt idx="4617">
                  <c:v>10.038322261499999</c:v>
                </c:pt>
                <c:pt idx="4618">
                  <c:v>10.038322261499999</c:v>
                </c:pt>
                <c:pt idx="4619">
                  <c:v>10.038322261499999</c:v>
                </c:pt>
                <c:pt idx="4620">
                  <c:v>10.038322261499999</c:v>
                </c:pt>
                <c:pt idx="4621">
                  <c:v>10.038322261499999</c:v>
                </c:pt>
                <c:pt idx="4622">
                  <c:v>10.038322261499999</c:v>
                </c:pt>
                <c:pt idx="4623">
                  <c:v>10.038322261499999</c:v>
                </c:pt>
                <c:pt idx="4624">
                  <c:v>10.038322261499999</c:v>
                </c:pt>
                <c:pt idx="4625">
                  <c:v>10.038322261499999</c:v>
                </c:pt>
                <c:pt idx="4626">
                  <c:v>10.038322261499999</c:v>
                </c:pt>
                <c:pt idx="4627">
                  <c:v>10.035490576799999</c:v>
                </c:pt>
                <c:pt idx="4628">
                  <c:v>10.035490576799999</c:v>
                </c:pt>
                <c:pt idx="4629">
                  <c:v>10.035490576799999</c:v>
                </c:pt>
                <c:pt idx="4630">
                  <c:v>10.035490576799999</c:v>
                </c:pt>
                <c:pt idx="4631">
                  <c:v>10.035490576799999</c:v>
                </c:pt>
                <c:pt idx="4632">
                  <c:v>10.035490576799999</c:v>
                </c:pt>
                <c:pt idx="4633">
                  <c:v>10.035490576799999</c:v>
                </c:pt>
                <c:pt idx="4634">
                  <c:v>10.035490576799999</c:v>
                </c:pt>
                <c:pt idx="4635">
                  <c:v>10.035490576799999</c:v>
                </c:pt>
                <c:pt idx="4636">
                  <c:v>10.035490576799999</c:v>
                </c:pt>
                <c:pt idx="4637">
                  <c:v>10.035490576799999</c:v>
                </c:pt>
                <c:pt idx="4638">
                  <c:v>10.035490576799999</c:v>
                </c:pt>
                <c:pt idx="4639">
                  <c:v>10.035490576799999</c:v>
                </c:pt>
                <c:pt idx="4640">
                  <c:v>10.032658892100001</c:v>
                </c:pt>
                <c:pt idx="4641">
                  <c:v>10.032658892100001</c:v>
                </c:pt>
                <c:pt idx="4642">
                  <c:v>10.032658892100001</c:v>
                </c:pt>
                <c:pt idx="4643">
                  <c:v>10.032658892100001</c:v>
                </c:pt>
                <c:pt idx="4644">
                  <c:v>10.032658892100001</c:v>
                </c:pt>
                <c:pt idx="4645">
                  <c:v>10.032658892100001</c:v>
                </c:pt>
                <c:pt idx="4646">
                  <c:v>10.032658892100001</c:v>
                </c:pt>
                <c:pt idx="4647">
                  <c:v>10.032658892100001</c:v>
                </c:pt>
                <c:pt idx="4648">
                  <c:v>10.032658892100001</c:v>
                </c:pt>
                <c:pt idx="4649">
                  <c:v>10.032658892100001</c:v>
                </c:pt>
                <c:pt idx="4650">
                  <c:v>10.032658892100001</c:v>
                </c:pt>
                <c:pt idx="4651">
                  <c:v>10.032658892100001</c:v>
                </c:pt>
                <c:pt idx="4652">
                  <c:v>10.032658892100001</c:v>
                </c:pt>
                <c:pt idx="4653">
                  <c:v>10.029827207399999</c:v>
                </c:pt>
                <c:pt idx="4654">
                  <c:v>10.029827207399999</c:v>
                </c:pt>
                <c:pt idx="4655">
                  <c:v>10.029827207399999</c:v>
                </c:pt>
                <c:pt idx="4656">
                  <c:v>10.029827207399999</c:v>
                </c:pt>
                <c:pt idx="4657">
                  <c:v>10.029827207399999</c:v>
                </c:pt>
                <c:pt idx="4658">
                  <c:v>10.029827207399999</c:v>
                </c:pt>
                <c:pt idx="4659">
                  <c:v>10.029827207399999</c:v>
                </c:pt>
                <c:pt idx="4660">
                  <c:v>10.029827207399999</c:v>
                </c:pt>
                <c:pt idx="4661">
                  <c:v>10.029827207399999</c:v>
                </c:pt>
                <c:pt idx="4662">
                  <c:v>10.029827207399999</c:v>
                </c:pt>
                <c:pt idx="4663">
                  <c:v>10.029827207399999</c:v>
                </c:pt>
                <c:pt idx="4664">
                  <c:v>10.029827207399999</c:v>
                </c:pt>
                <c:pt idx="4665">
                  <c:v>10.0269955227</c:v>
                </c:pt>
                <c:pt idx="4666">
                  <c:v>10.0269955227</c:v>
                </c:pt>
                <c:pt idx="4667">
                  <c:v>10.0269955227</c:v>
                </c:pt>
                <c:pt idx="4668">
                  <c:v>10.0269955227</c:v>
                </c:pt>
                <c:pt idx="4669">
                  <c:v>10.0269955227</c:v>
                </c:pt>
                <c:pt idx="4670">
                  <c:v>10.0269955227</c:v>
                </c:pt>
                <c:pt idx="4671">
                  <c:v>10.0269955227</c:v>
                </c:pt>
                <c:pt idx="4672">
                  <c:v>10.0269955227</c:v>
                </c:pt>
                <c:pt idx="4673">
                  <c:v>10.0269955227</c:v>
                </c:pt>
                <c:pt idx="4674">
                  <c:v>10.0269955227</c:v>
                </c:pt>
                <c:pt idx="4675">
                  <c:v>10.0269955227</c:v>
                </c:pt>
                <c:pt idx="4676">
                  <c:v>10.0269955227</c:v>
                </c:pt>
                <c:pt idx="4677">
                  <c:v>10.0269955227</c:v>
                </c:pt>
                <c:pt idx="4678">
                  <c:v>10.024163838</c:v>
                </c:pt>
                <c:pt idx="4679">
                  <c:v>10.024163838</c:v>
                </c:pt>
                <c:pt idx="4680">
                  <c:v>10.024163838</c:v>
                </c:pt>
                <c:pt idx="4681">
                  <c:v>10.024163838</c:v>
                </c:pt>
                <c:pt idx="4682">
                  <c:v>10.024163838</c:v>
                </c:pt>
                <c:pt idx="4683">
                  <c:v>10.024163838</c:v>
                </c:pt>
                <c:pt idx="4684">
                  <c:v>10.024163838</c:v>
                </c:pt>
                <c:pt idx="4685">
                  <c:v>10.024163838</c:v>
                </c:pt>
                <c:pt idx="4686">
                  <c:v>10.024163838</c:v>
                </c:pt>
                <c:pt idx="4687">
                  <c:v>10.024163838</c:v>
                </c:pt>
                <c:pt idx="4688">
                  <c:v>10.024163838</c:v>
                </c:pt>
                <c:pt idx="4689">
                  <c:v>10.024163838</c:v>
                </c:pt>
                <c:pt idx="4690">
                  <c:v>10.021332153299999</c:v>
                </c:pt>
                <c:pt idx="4691">
                  <c:v>10.021332153299999</c:v>
                </c:pt>
                <c:pt idx="4692">
                  <c:v>10.021332153299999</c:v>
                </c:pt>
                <c:pt idx="4693">
                  <c:v>10.021332153299999</c:v>
                </c:pt>
                <c:pt idx="4694">
                  <c:v>10.021332153299999</c:v>
                </c:pt>
                <c:pt idx="4695">
                  <c:v>10.021332153299999</c:v>
                </c:pt>
                <c:pt idx="4696">
                  <c:v>10.021332153299999</c:v>
                </c:pt>
                <c:pt idx="4697">
                  <c:v>10.021332153299999</c:v>
                </c:pt>
                <c:pt idx="4698">
                  <c:v>10.021332153299999</c:v>
                </c:pt>
                <c:pt idx="4699">
                  <c:v>10.021332153299999</c:v>
                </c:pt>
                <c:pt idx="4700">
                  <c:v>10.021332153299999</c:v>
                </c:pt>
                <c:pt idx="4701">
                  <c:v>10.021332153299999</c:v>
                </c:pt>
                <c:pt idx="4702">
                  <c:v>10.021332153299999</c:v>
                </c:pt>
                <c:pt idx="4703">
                  <c:v>10.018500468599999</c:v>
                </c:pt>
                <c:pt idx="4704">
                  <c:v>10.018500468599999</c:v>
                </c:pt>
                <c:pt idx="4705">
                  <c:v>10.018500468599999</c:v>
                </c:pt>
                <c:pt idx="4706">
                  <c:v>10.018500468599999</c:v>
                </c:pt>
                <c:pt idx="4707">
                  <c:v>10.018500468599999</c:v>
                </c:pt>
                <c:pt idx="4708">
                  <c:v>10.018500468599999</c:v>
                </c:pt>
                <c:pt idx="4709">
                  <c:v>10.018500468599999</c:v>
                </c:pt>
                <c:pt idx="4710">
                  <c:v>10.018500468599999</c:v>
                </c:pt>
                <c:pt idx="4711">
                  <c:v>10.018500468599999</c:v>
                </c:pt>
                <c:pt idx="4712">
                  <c:v>10.018500468599999</c:v>
                </c:pt>
                <c:pt idx="4713">
                  <c:v>10.018500468599999</c:v>
                </c:pt>
                <c:pt idx="4714">
                  <c:v>10.018500468599999</c:v>
                </c:pt>
                <c:pt idx="4715">
                  <c:v>10.018500468599999</c:v>
                </c:pt>
                <c:pt idx="4716">
                  <c:v>10.015668783899999</c:v>
                </c:pt>
                <c:pt idx="4717">
                  <c:v>10.015668783899999</c:v>
                </c:pt>
                <c:pt idx="4718">
                  <c:v>10.015668783899999</c:v>
                </c:pt>
                <c:pt idx="4719">
                  <c:v>10.015668783899999</c:v>
                </c:pt>
                <c:pt idx="4720">
                  <c:v>10.015668783899999</c:v>
                </c:pt>
                <c:pt idx="4721">
                  <c:v>10.015668783899999</c:v>
                </c:pt>
                <c:pt idx="4722">
                  <c:v>10.015668783899999</c:v>
                </c:pt>
                <c:pt idx="4723">
                  <c:v>10.015668783899999</c:v>
                </c:pt>
                <c:pt idx="4724">
                  <c:v>10.015668783899999</c:v>
                </c:pt>
                <c:pt idx="4725">
                  <c:v>10.015668783899999</c:v>
                </c:pt>
                <c:pt idx="4726">
                  <c:v>10.015668783899999</c:v>
                </c:pt>
                <c:pt idx="4727">
                  <c:v>10.015668783899999</c:v>
                </c:pt>
                <c:pt idx="4728">
                  <c:v>10.0128370992</c:v>
                </c:pt>
                <c:pt idx="4729">
                  <c:v>10.0128370992</c:v>
                </c:pt>
                <c:pt idx="4730">
                  <c:v>10.0128370992</c:v>
                </c:pt>
                <c:pt idx="4731">
                  <c:v>10.0128370992</c:v>
                </c:pt>
                <c:pt idx="4732">
                  <c:v>10.0128370992</c:v>
                </c:pt>
                <c:pt idx="4733">
                  <c:v>10.0128370992</c:v>
                </c:pt>
                <c:pt idx="4734">
                  <c:v>10.0128370992</c:v>
                </c:pt>
                <c:pt idx="4735">
                  <c:v>10.0128370992</c:v>
                </c:pt>
                <c:pt idx="4736">
                  <c:v>10.0128370992</c:v>
                </c:pt>
                <c:pt idx="4737">
                  <c:v>10.0128370992</c:v>
                </c:pt>
                <c:pt idx="4738">
                  <c:v>10.0128370992</c:v>
                </c:pt>
                <c:pt idx="4739">
                  <c:v>10.0128370992</c:v>
                </c:pt>
                <c:pt idx="4740">
                  <c:v>10.0128370992</c:v>
                </c:pt>
                <c:pt idx="4741">
                  <c:v>10.0100054145</c:v>
                </c:pt>
                <c:pt idx="4742">
                  <c:v>10.0100054145</c:v>
                </c:pt>
                <c:pt idx="4743">
                  <c:v>10.0100054145</c:v>
                </c:pt>
                <c:pt idx="4744">
                  <c:v>10.0100054145</c:v>
                </c:pt>
                <c:pt idx="4745">
                  <c:v>10.0100054145</c:v>
                </c:pt>
                <c:pt idx="4746">
                  <c:v>10.0100054145</c:v>
                </c:pt>
                <c:pt idx="4747">
                  <c:v>10.0100054145</c:v>
                </c:pt>
                <c:pt idx="4748">
                  <c:v>10.0100054145</c:v>
                </c:pt>
                <c:pt idx="4749">
                  <c:v>10.0100054145</c:v>
                </c:pt>
                <c:pt idx="4750">
                  <c:v>10.0100054145</c:v>
                </c:pt>
                <c:pt idx="4751">
                  <c:v>10.0100054145</c:v>
                </c:pt>
                <c:pt idx="4752">
                  <c:v>10.0100054145</c:v>
                </c:pt>
                <c:pt idx="4753">
                  <c:v>10.0100054145</c:v>
                </c:pt>
                <c:pt idx="4754">
                  <c:v>10.0071737298</c:v>
                </c:pt>
                <c:pt idx="4755">
                  <c:v>10.0071737298</c:v>
                </c:pt>
                <c:pt idx="4756">
                  <c:v>10.0071737298</c:v>
                </c:pt>
                <c:pt idx="4757">
                  <c:v>10.0071737298</c:v>
                </c:pt>
                <c:pt idx="4758">
                  <c:v>10.0071737298</c:v>
                </c:pt>
                <c:pt idx="4759">
                  <c:v>10.0071737298</c:v>
                </c:pt>
                <c:pt idx="4760">
                  <c:v>10.0071737298</c:v>
                </c:pt>
                <c:pt idx="4761">
                  <c:v>10.0071737298</c:v>
                </c:pt>
                <c:pt idx="4762">
                  <c:v>10.0071737298</c:v>
                </c:pt>
                <c:pt idx="4763">
                  <c:v>10.0071737298</c:v>
                </c:pt>
                <c:pt idx="4764">
                  <c:v>10.0071737298</c:v>
                </c:pt>
                <c:pt idx="4765">
                  <c:v>10.0071737298</c:v>
                </c:pt>
                <c:pt idx="4766">
                  <c:v>10.0043420451</c:v>
                </c:pt>
                <c:pt idx="4767">
                  <c:v>10.0043420451</c:v>
                </c:pt>
                <c:pt idx="4768">
                  <c:v>10.0043420451</c:v>
                </c:pt>
                <c:pt idx="4769">
                  <c:v>10.0043420451</c:v>
                </c:pt>
                <c:pt idx="4770">
                  <c:v>10.0043420451</c:v>
                </c:pt>
                <c:pt idx="4771">
                  <c:v>10.0043420451</c:v>
                </c:pt>
                <c:pt idx="4772">
                  <c:v>10.0043420451</c:v>
                </c:pt>
                <c:pt idx="4773">
                  <c:v>10.0043420451</c:v>
                </c:pt>
                <c:pt idx="4774">
                  <c:v>10.0043420451</c:v>
                </c:pt>
                <c:pt idx="4775">
                  <c:v>10.0043420451</c:v>
                </c:pt>
                <c:pt idx="4776">
                  <c:v>10.0043420451</c:v>
                </c:pt>
                <c:pt idx="4777">
                  <c:v>10.0043420451</c:v>
                </c:pt>
                <c:pt idx="4778">
                  <c:v>10.0043420451</c:v>
                </c:pt>
                <c:pt idx="4779">
                  <c:v>10.001510360399999</c:v>
                </c:pt>
                <c:pt idx="4780">
                  <c:v>10.001510360399999</c:v>
                </c:pt>
                <c:pt idx="4781">
                  <c:v>10.001510360399999</c:v>
                </c:pt>
                <c:pt idx="4782">
                  <c:v>10.001510360399999</c:v>
                </c:pt>
                <c:pt idx="4783">
                  <c:v>10.001510360399999</c:v>
                </c:pt>
                <c:pt idx="4784">
                  <c:v>10.001510360399999</c:v>
                </c:pt>
                <c:pt idx="4785">
                  <c:v>10.001510360399999</c:v>
                </c:pt>
                <c:pt idx="4786">
                  <c:v>10.001510360399999</c:v>
                </c:pt>
                <c:pt idx="4787">
                  <c:v>10.001510360399999</c:v>
                </c:pt>
                <c:pt idx="4788">
                  <c:v>10.001510360399999</c:v>
                </c:pt>
                <c:pt idx="4789">
                  <c:v>10.001510360399999</c:v>
                </c:pt>
                <c:pt idx="4790">
                  <c:v>10.001510360399999</c:v>
                </c:pt>
                <c:pt idx="4791">
                  <c:v>10.001510360399999</c:v>
                </c:pt>
                <c:pt idx="4792">
                  <c:v>9.9986786757000008</c:v>
                </c:pt>
                <c:pt idx="4793">
                  <c:v>9.9986786757000008</c:v>
                </c:pt>
                <c:pt idx="4794">
                  <c:v>9.9986786757000008</c:v>
                </c:pt>
                <c:pt idx="4795">
                  <c:v>9.9986786757000008</c:v>
                </c:pt>
                <c:pt idx="4796">
                  <c:v>9.9986786757000008</c:v>
                </c:pt>
                <c:pt idx="4797">
                  <c:v>9.9986786757000008</c:v>
                </c:pt>
                <c:pt idx="4798">
                  <c:v>9.9986786757000008</c:v>
                </c:pt>
                <c:pt idx="4799">
                  <c:v>9.9986786757000008</c:v>
                </c:pt>
                <c:pt idx="4800">
                  <c:v>9.9986786757000008</c:v>
                </c:pt>
                <c:pt idx="4801">
                  <c:v>9.9986786757000008</c:v>
                </c:pt>
                <c:pt idx="4802">
                  <c:v>9.9986786757000008</c:v>
                </c:pt>
                <c:pt idx="4803">
                  <c:v>9.9986786757000008</c:v>
                </c:pt>
                <c:pt idx="4804">
                  <c:v>9.9958469910000005</c:v>
                </c:pt>
                <c:pt idx="4805">
                  <c:v>9.9958469910000005</c:v>
                </c:pt>
                <c:pt idx="4806">
                  <c:v>9.9958469910000005</c:v>
                </c:pt>
                <c:pt idx="4807">
                  <c:v>9.9958469910000005</c:v>
                </c:pt>
                <c:pt idx="4808">
                  <c:v>9.9958469910000005</c:v>
                </c:pt>
                <c:pt idx="4809">
                  <c:v>9.9958469910000005</c:v>
                </c:pt>
                <c:pt idx="4810">
                  <c:v>9.9958469910000005</c:v>
                </c:pt>
                <c:pt idx="4811">
                  <c:v>9.9958469910000005</c:v>
                </c:pt>
                <c:pt idx="4812">
                  <c:v>9.9958469910000005</c:v>
                </c:pt>
                <c:pt idx="4813">
                  <c:v>9.9958469910000005</c:v>
                </c:pt>
                <c:pt idx="4814">
                  <c:v>9.9958469910000005</c:v>
                </c:pt>
                <c:pt idx="4815">
                  <c:v>9.9958469910000005</c:v>
                </c:pt>
                <c:pt idx="4816">
                  <c:v>9.9958469910000005</c:v>
                </c:pt>
                <c:pt idx="4817">
                  <c:v>9.9930153062999985</c:v>
                </c:pt>
                <c:pt idx="4818">
                  <c:v>9.9930153062999985</c:v>
                </c:pt>
                <c:pt idx="4819">
                  <c:v>9.9930153062999985</c:v>
                </c:pt>
                <c:pt idx="4820">
                  <c:v>9.9930153062999985</c:v>
                </c:pt>
                <c:pt idx="4821">
                  <c:v>9.9930153062999985</c:v>
                </c:pt>
                <c:pt idx="4822">
                  <c:v>9.9930153062999985</c:v>
                </c:pt>
                <c:pt idx="4823">
                  <c:v>9.9930153062999985</c:v>
                </c:pt>
                <c:pt idx="4824">
                  <c:v>9.9930153062999985</c:v>
                </c:pt>
                <c:pt idx="4825">
                  <c:v>9.9930153062999985</c:v>
                </c:pt>
                <c:pt idx="4826">
                  <c:v>9.9930153062999985</c:v>
                </c:pt>
                <c:pt idx="4827">
                  <c:v>9.9930153062999985</c:v>
                </c:pt>
                <c:pt idx="4828">
                  <c:v>9.9930153062999985</c:v>
                </c:pt>
                <c:pt idx="4829">
                  <c:v>9.9930153062999985</c:v>
                </c:pt>
                <c:pt idx="4830">
                  <c:v>9.9901836216</c:v>
                </c:pt>
                <c:pt idx="4831">
                  <c:v>9.9901836216</c:v>
                </c:pt>
                <c:pt idx="4832">
                  <c:v>9.9901836216</c:v>
                </c:pt>
                <c:pt idx="4833">
                  <c:v>9.9901836216</c:v>
                </c:pt>
                <c:pt idx="4834">
                  <c:v>9.9901836216</c:v>
                </c:pt>
                <c:pt idx="4835">
                  <c:v>9.9901836216</c:v>
                </c:pt>
                <c:pt idx="4836">
                  <c:v>9.9901836216</c:v>
                </c:pt>
                <c:pt idx="4837">
                  <c:v>9.9901836216</c:v>
                </c:pt>
                <c:pt idx="4838">
                  <c:v>9.9901836216</c:v>
                </c:pt>
                <c:pt idx="4839">
                  <c:v>9.9901836216</c:v>
                </c:pt>
                <c:pt idx="4840">
                  <c:v>9.9901836216</c:v>
                </c:pt>
                <c:pt idx="4841">
                  <c:v>9.9901836216</c:v>
                </c:pt>
                <c:pt idx="4842">
                  <c:v>9.9873519368999997</c:v>
                </c:pt>
                <c:pt idx="4843">
                  <c:v>9.9873519368999997</c:v>
                </c:pt>
                <c:pt idx="4844">
                  <c:v>9.9873519368999997</c:v>
                </c:pt>
                <c:pt idx="4845">
                  <c:v>9.9873519368999997</c:v>
                </c:pt>
                <c:pt idx="4846">
                  <c:v>9.9873519368999997</c:v>
                </c:pt>
                <c:pt idx="4847">
                  <c:v>9.9873519368999997</c:v>
                </c:pt>
                <c:pt idx="4848">
                  <c:v>9.9873519368999997</c:v>
                </c:pt>
                <c:pt idx="4849">
                  <c:v>9.9873519368999997</c:v>
                </c:pt>
                <c:pt idx="4850">
                  <c:v>9.9873519368999997</c:v>
                </c:pt>
                <c:pt idx="4851">
                  <c:v>9.9873519368999997</c:v>
                </c:pt>
                <c:pt idx="4852">
                  <c:v>9.9873519368999997</c:v>
                </c:pt>
                <c:pt idx="4853">
                  <c:v>9.9873519368999997</c:v>
                </c:pt>
                <c:pt idx="4854">
                  <c:v>9.9873519368999997</c:v>
                </c:pt>
                <c:pt idx="4855">
                  <c:v>9.9845202522000012</c:v>
                </c:pt>
                <c:pt idx="4856">
                  <c:v>9.9845202522000012</c:v>
                </c:pt>
                <c:pt idx="4857">
                  <c:v>9.9845202522000012</c:v>
                </c:pt>
                <c:pt idx="4858">
                  <c:v>9.9845202522000012</c:v>
                </c:pt>
                <c:pt idx="4859">
                  <c:v>9.9845202522000012</c:v>
                </c:pt>
                <c:pt idx="4860">
                  <c:v>9.9845202522000012</c:v>
                </c:pt>
                <c:pt idx="4861">
                  <c:v>9.9845202522000012</c:v>
                </c:pt>
                <c:pt idx="4862">
                  <c:v>9.9845202522000012</c:v>
                </c:pt>
                <c:pt idx="4863">
                  <c:v>9.9845202522000012</c:v>
                </c:pt>
                <c:pt idx="4864">
                  <c:v>9.9845202522000012</c:v>
                </c:pt>
                <c:pt idx="4865">
                  <c:v>9.9845202522000012</c:v>
                </c:pt>
                <c:pt idx="4866">
                  <c:v>9.9845202522000012</c:v>
                </c:pt>
                <c:pt idx="4867">
                  <c:v>9.9845202522000012</c:v>
                </c:pt>
                <c:pt idx="4868">
                  <c:v>9.9816885674999991</c:v>
                </c:pt>
                <c:pt idx="4869">
                  <c:v>9.9816885674999991</c:v>
                </c:pt>
                <c:pt idx="4870">
                  <c:v>9.9816885674999991</c:v>
                </c:pt>
                <c:pt idx="4871">
                  <c:v>9.9816885674999991</c:v>
                </c:pt>
                <c:pt idx="4872">
                  <c:v>9.9816885674999991</c:v>
                </c:pt>
                <c:pt idx="4873">
                  <c:v>9.9816885674999991</c:v>
                </c:pt>
                <c:pt idx="4874">
                  <c:v>9.9816885674999991</c:v>
                </c:pt>
                <c:pt idx="4875">
                  <c:v>9.9816885674999991</c:v>
                </c:pt>
                <c:pt idx="4876">
                  <c:v>9.9816885674999991</c:v>
                </c:pt>
                <c:pt idx="4877">
                  <c:v>9.9816885674999991</c:v>
                </c:pt>
                <c:pt idx="4878">
                  <c:v>9.9816885674999991</c:v>
                </c:pt>
                <c:pt idx="4879">
                  <c:v>9.9816885674999991</c:v>
                </c:pt>
                <c:pt idx="4880">
                  <c:v>9.9788568827999988</c:v>
                </c:pt>
                <c:pt idx="4881">
                  <c:v>9.9788568827999988</c:v>
                </c:pt>
                <c:pt idx="4882">
                  <c:v>9.9788568827999988</c:v>
                </c:pt>
                <c:pt idx="4883">
                  <c:v>9.9788568827999988</c:v>
                </c:pt>
                <c:pt idx="4884">
                  <c:v>9.9788568827999988</c:v>
                </c:pt>
                <c:pt idx="4885">
                  <c:v>9.9788568827999988</c:v>
                </c:pt>
                <c:pt idx="4886">
                  <c:v>9.9788568827999988</c:v>
                </c:pt>
                <c:pt idx="4887">
                  <c:v>9.9788568827999988</c:v>
                </c:pt>
                <c:pt idx="4888">
                  <c:v>9.9788568827999988</c:v>
                </c:pt>
                <c:pt idx="4889">
                  <c:v>9.9788568827999988</c:v>
                </c:pt>
                <c:pt idx="4890">
                  <c:v>9.9788568827999988</c:v>
                </c:pt>
                <c:pt idx="4891">
                  <c:v>9.9788568827999988</c:v>
                </c:pt>
                <c:pt idx="4892">
                  <c:v>9.9788568827999988</c:v>
                </c:pt>
                <c:pt idx="4893">
                  <c:v>9.9760251981000003</c:v>
                </c:pt>
                <c:pt idx="4894">
                  <c:v>9.9760251981000003</c:v>
                </c:pt>
                <c:pt idx="4895">
                  <c:v>9.9760251981000003</c:v>
                </c:pt>
                <c:pt idx="4896">
                  <c:v>9.9760251981000003</c:v>
                </c:pt>
                <c:pt idx="4897">
                  <c:v>9.9760251981000003</c:v>
                </c:pt>
                <c:pt idx="4898">
                  <c:v>9.9760251981000003</c:v>
                </c:pt>
                <c:pt idx="4899">
                  <c:v>9.9760251981000003</c:v>
                </c:pt>
                <c:pt idx="4900">
                  <c:v>9.9760251981000003</c:v>
                </c:pt>
                <c:pt idx="4901">
                  <c:v>9.9760251981000003</c:v>
                </c:pt>
                <c:pt idx="4902">
                  <c:v>9.9760251981000003</c:v>
                </c:pt>
                <c:pt idx="4903">
                  <c:v>9.9760251981000003</c:v>
                </c:pt>
                <c:pt idx="4904">
                  <c:v>9.9760251981000003</c:v>
                </c:pt>
                <c:pt idx="4905">
                  <c:v>9.9760251981000003</c:v>
                </c:pt>
                <c:pt idx="4906">
                  <c:v>9.9731935134</c:v>
                </c:pt>
                <c:pt idx="4907">
                  <c:v>9.9731935134</c:v>
                </c:pt>
                <c:pt idx="4908">
                  <c:v>9.9731935134</c:v>
                </c:pt>
                <c:pt idx="4909">
                  <c:v>9.9731935134</c:v>
                </c:pt>
                <c:pt idx="4910">
                  <c:v>9.9731935134</c:v>
                </c:pt>
                <c:pt idx="4911">
                  <c:v>9.9731935134</c:v>
                </c:pt>
                <c:pt idx="4912">
                  <c:v>9.9731935134</c:v>
                </c:pt>
                <c:pt idx="4913">
                  <c:v>9.9731935134</c:v>
                </c:pt>
                <c:pt idx="4914">
                  <c:v>9.9731935134</c:v>
                </c:pt>
                <c:pt idx="4915">
                  <c:v>9.9731935134</c:v>
                </c:pt>
                <c:pt idx="4916">
                  <c:v>9.9731935134</c:v>
                </c:pt>
                <c:pt idx="4917">
                  <c:v>9.9731935134</c:v>
                </c:pt>
                <c:pt idx="4918">
                  <c:v>9.9703618286999998</c:v>
                </c:pt>
                <c:pt idx="4919">
                  <c:v>9.9703618286999998</c:v>
                </c:pt>
                <c:pt idx="4920">
                  <c:v>9.9703618286999998</c:v>
                </c:pt>
                <c:pt idx="4921">
                  <c:v>9.9703618286999998</c:v>
                </c:pt>
                <c:pt idx="4922">
                  <c:v>9.9703618286999998</c:v>
                </c:pt>
                <c:pt idx="4923">
                  <c:v>9.9703618286999998</c:v>
                </c:pt>
                <c:pt idx="4924">
                  <c:v>9.9703618286999998</c:v>
                </c:pt>
                <c:pt idx="4925">
                  <c:v>9.9703618286999998</c:v>
                </c:pt>
                <c:pt idx="4926">
                  <c:v>9.9703618286999998</c:v>
                </c:pt>
                <c:pt idx="4927">
                  <c:v>9.9703618286999998</c:v>
                </c:pt>
                <c:pt idx="4928">
                  <c:v>9.9703618286999998</c:v>
                </c:pt>
                <c:pt idx="4929">
                  <c:v>9.9703618286999998</c:v>
                </c:pt>
                <c:pt idx="4930">
                  <c:v>9.9703618286999998</c:v>
                </c:pt>
                <c:pt idx="4931">
                  <c:v>9.9675301439999995</c:v>
                </c:pt>
                <c:pt idx="4932">
                  <c:v>9.9675301439999995</c:v>
                </c:pt>
                <c:pt idx="4933">
                  <c:v>9.9675301439999995</c:v>
                </c:pt>
                <c:pt idx="4934">
                  <c:v>9.9675301439999995</c:v>
                </c:pt>
                <c:pt idx="4935">
                  <c:v>9.9675301439999995</c:v>
                </c:pt>
                <c:pt idx="4936">
                  <c:v>9.9675301439999995</c:v>
                </c:pt>
                <c:pt idx="4937">
                  <c:v>9.9675301439999995</c:v>
                </c:pt>
                <c:pt idx="4938">
                  <c:v>9.9675301439999995</c:v>
                </c:pt>
                <c:pt idx="4939">
                  <c:v>9.9675301439999995</c:v>
                </c:pt>
                <c:pt idx="4940">
                  <c:v>9.9675301439999995</c:v>
                </c:pt>
                <c:pt idx="4941">
                  <c:v>9.9675301439999995</c:v>
                </c:pt>
                <c:pt idx="4942">
                  <c:v>9.9675301439999995</c:v>
                </c:pt>
                <c:pt idx="4943">
                  <c:v>9.9675301439999995</c:v>
                </c:pt>
                <c:pt idx="4944">
                  <c:v>9.9646984592999992</c:v>
                </c:pt>
                <c:pt idx="4945">
                  <c:v>9.9646984592999992</c:v>
                </c:pt>
                <c:pt idx="4946">
                  <c:v>9.9646984592999992</c:v>
                </c:pt>
                <c:pt idx="4947">
                  <c:v>9.9646984592999992</c:v>
                </c:pt>
                <c:pt idx="4948">
                  <c:v>9.9646984592999992</c:v>
                </c:pt>
                <c:pt idx="4949">
                  <c:v>9.9646984592999992</c:v>
                </c:pt>
                <c:pt idx="4950">
                  <c:v>9.9646984592999992</c:v>
                </c:pt>
                <c:pt idx="4951">
                  <c:v>9.9646984592999992</c:v>
                </c:pt>
                <c:pt idx="4952">
                  <c:v>9.9646984592999992</c:v>
                </c:pt>
                <c:pt idx="4953">
                  <c:v>9.9646984592999992</c:v>
                </c:pt>
                <c:pt idx="4954">
                  <c:v>9.9646984592999992</c:v>
                </c:pt>
                <c:pt idx="4955">
                  <c:v>9.9646984592999992</c:v>
                </c:pt>
                <c:pt idx="4956">
                  <c:v>9.9618667746000007</c:v>
                </c:pt>
                <c:pt idx="4957">
                  <c:v>9.9618667746000007</c:v>
                </c:pt>
                <c:pt idx="4958">
                  <c:v>9.9618667746000007</c:v>
                </c:pt>
                <c:pt idx="4959">
                  <c:v>9.9618667746000007</c:v>
                </c:pt>
                <c:pt idx="4960">
                  <c:v>9.9618667746000007</c:v>
                </c:pt>
                <c:pt idx="4961">
                  <c:v>9.9618667746000007</c:v>
                </c:pt>
                <c:pt idx="4962">
                  <c:v>9.9618667746000007</c:v>
                </c:pt>
                <c:pt idx="4963">
                  <c:v>9.9618667746000007</c:v>
                </c:pt>
                <c:pt idx="4964">
                  <c:v>9.9618667746000007</c:v>
                </c:pt>
                <c:pt idx="4965">
                  <c:v>9.9618667746000007</c:v>
                </c:pt>
                <c:pt idx="4966">
                  <c:v>9.9618667746000007</c:v>
                </c:pt>
                <c:pt idx="4967">
                  <c:v>9.9618667746000007</c:v>
                </c:pt>
                <c:pt idx="4968">
                  <c:v>9.9618667746000007</c:v>
                </c:pt>
                <c:pt idx="4969">
                  <c:v>9.9590350898999986</c:v>
                </c:pt>
                <c:pt idx="4970">
                  <c:v>9.9590350898999986</c:v>
                </c:pt>
                <c:pt idx="4971">
                  <c:v>9.9590350898999986</c:v>
                </c:pt>
                <c:pt idx="4972">
                  <c:v>9.9590350898999986</c:v>
                </c:pt>
                <c:pt idx="4973">
                  <c:v>9.9590350898999986</c:v>
                </c:pt>
                <c:pt idx="4974">
                  <c:v>9.9590350898999986</c:v>
                </c:pt>
                <c:pt idx="4975">
                  <c:v>9.9590350898999986</c:v>
                </c:pt>
                <c:pt idx="4976">
                  <c:v>9.9590350898999986</c:v>
                </c:pt>
                <c:pt idx="4977">
                  <c:v>9.9590350898999986</c:v>
                </c:pt>
                <c:pt idx="4978">
                  <c:v>9.9590350898999986</c:v>
                </c:pt>
                <c:pt idx="4979">
                  <c:v>9.9590350898999986</c:v>
                </c:pt>
                <c:pt idx="4980">
                  <c:v>9.9590350898999986</c:v>
                </c:pt>
                <c:pt idx="4981">
                  <c:v>9.9590350898999986</c:v>
                </c:pt>
                <c:pt idx="4982">
                  <c:v>9.9562034052000001</c:v>
                </c:pt>
                <c:pt idx="4983">
                  <c:v>9.9562034052000001</c:v>
                </c:pt>
                <c:pt idx="4984">
                  <c:v>9.9562034052000001</c:v>
                </c:pt>
                <c:pt idx="4985">
                  <c:v>9.9562034052000001</c:v>
                </c:pt>
                <c:pt idx="4986">
                  <c:v>9.9562034052000001</c:v>
                </c:pt>
                <c:pt idx="4987">
                  <c:v>9.9562034052000001</c:v>
                </c:pt>
                <c:pt idx="4988">
                  <c:v>9.9562034052000001</c:v>
                </c:pt>
                <c:pt idx="4989">
                  <c:v>9.9562034052000001</c:v>
                </c:pt>
                <c:pt idx="4990">
                  <c:v>9.9562034052000001</c:v>
                </c:pt>
                <c:pt idx="4991">
                  <c:v>9.9562034052000001</c:v>
                </c:pt>
                <c:pt idx="4992">
                  <c:v>9.9562034052000001</c:v>
                </c:pt>
                <c:pt idx="4993">
                  <c:v>9.9562034052000001</c:v>
                </c:pt>
                <c:pt idx="4994">
                  <c:v>9.9533717204999999</c:v>
                </c:pt>
                <c:pt idx="4995">
                  <c:v>9.9533717204999999</c:v>
                </c:pt>
                <c:pt idx="4996">
                  <c:v>9.9533717204999999</c:v>
                </c:pt>
                <c:pt idx="4997">
                  <c:v>9.9533717204999999</c:v>
                </c:pt>
                <c:pt idx="4998">
                  <c:v>9.9533717204999999</c:v>
                </c:pt>
                <c:pt idx="4999">
                  <c:v>9.9533717204999999</c:v>
                </c:pt>
                <c:pt idx="5000">
                  <c:v>9.9533717204999999</c:v>
                </c:pt>
                <c:pt idx="5001">
                  <c:v>9.9533717204999999</c:v>
                </c:pt>
                <c:pt idx="5002">
                  <c:v>9.9533717204999999</c:v>
                </c:pt>
                <c:pt idx="5003">
                  <c:v>9.9533717204999999</c:v>
                </c:pt>
                <c:pt idx="5004">
                  <c:v>9.9533717204999999</c:v>
                </c:pt>
                <c:pt idx="5005">
                  <c:v>9.9533717204999999</c:v>
                </c:pt>
                <c:pt idx="5006">
                  <c:v>9.9533717204999999</c:v>
                </c:pt>
                <c:pt idx="5007">
                  <c:v>9.9505400357999996</c:v>
                </c:pt>
                <c:pt idx="5008">
                  <c:v>9.9505400357999996</c:v>
                </c:pt>
                <c:pt idx="5009">
                  <c:v>9.9505400357999996</c:v>
                </c:pt>
                <c:pt idx="5010">
                  <c:v>9.9505400357999996</c:v>
                </c:pt>
                <c:pt idx="5011">
                  <c:v>9.9505400357999996</c:v>
                </c:pt>
                <c:pt idx="5012">
                  <c:v>9.9505400357999996</c:v>
                </c:pt>
                <c:pt idx="5013">
                  <c:v>9.9505400357999996</c:v>
                </c:pt>
                <c:pt idx="5014">
                  <c:v>9.9505400357999996</c:v>
                </c:pt>
                <c:pt idx="5015">
                  <c:v>9.9505400357999996</c:v>
                </c:pt>
                <c:pt idx="5016">
                  <c:v>9.9505400357999996</c:v>
                </c:pt>
                <c:pt idx="5017">
                  <c:v>9.9505400357999996</c:v>
                </c:pt>
                <c:pt idx="5018">
                  <c:v>9.9505400357999996</c:v>
                </c:pt>
                <c:pt idx="5019">
                  <c:v>9.9505400357999996</c:v>
                </c:pt>
                <c:pt idx="5020">
                  <c:v>9.9477083510999993</c:v>
                </c:pt>
                <c:pt idx="5021">
                  <c:v>9.9477083510999993</c:v>
                </c:pt>
                <c:pt idx="5022">
                  <c:v>9.9477083510999993</c:v>
                </c:pt>
                <c:pt idx="5023">
                  <c:v>9.9477083510999993</c:v>
                </c:pt>
                <c:pt idx="5024">
                  <c:v>9.9477083510999993</c:v>
                </c:pt>
                <c:pt idx="5025">
                  <c:v>9.9477083510999993</c:v>
                </c:pt>
                <c:pt idx="5026">
                  <c:v>9.9477083510999993</c:v>
                </c:pt>
                <c:pt idx="5027">
                  <c:v>9.9477083510999993</c:v>
                </c:pt>
                <c:pt idx="5028">
                  <c:v>9.9477083510999993</c:v>
                </c:pt>
                <c:pt idx="5029">
                  <c:v>9.9477083510999993</c:v>
                </c:pt>
                <c:pt idx="5030">
                  <c:v>9.9477083510999993</c:v>
                </c:pt>
                <c:pt idx="5031">
                  <c:v>9.9477083510999993</c:v>
                </c:pt>
                <c:pt idx="5032">
                  <c:v>9.9477083510999993</c:v>
                </c:pt>
                <c:pt idx="5033">
                  <c:v>9.944876666399999</c:v>
                </c:pt>
                <c:pt idx="5034">
                  <c:v>9.944876666399999</c:v>
                </c:pt>
                <c:pt idx="5035">
                  <c:v>9.944876666399999</c:v>
                </c:pt>
                <c:pt idx="5036">
                  <c:v>9.944876666399999</c:v>
                </c:pt>
                <c:pt idx="5037">
                  <c:v>9.944876666399999</c:v>
                </c:pt>
                <c:pt idx="5038">
                  <c:v>9.944876666399999</c:v>
                </c:pt>
                <c:pt idx="5039">
                  <c:v>9.944876666399999</c:v>
                </c:pt>
                <c:pt idx="5040">
                  <c:v>9.944876666399999</c:v>
                </c:pt>
                <c:pt idx="5041">
                  <c:v>9.944876666399999</c:v>
                </c:pt>
                <c:pt idx="5042">
                  <c:v>9.944876666399999</c:v>
                </c:pt>
                <c:pt idx="5043">
                  <c:v>9.944876666399999</c:v>
                </c:pt>
                <c:pt idx="5044">
                  <c:v>9.944876666399999</c:v>
                </c:pt>
                <c:pt idx="5045">
                  <c:v>9.9420449817000005</c:v>
                </c:pt>
                <c:pt idx="5046">
                  <c:v>9.9420449817000005</c:v>
                </c:pt>
                <c:pt idx="5047">
                  <c:v>9.9420449817000005</c:v>
                </c:pt>
                <c:pt idx="5048">
                  <c:v>9.9420449817000005</c:v>
                </c:pt>
                <c:pt idx="5049">
                  <c:v>9.9420449817000005</c:v>
                </c:pt>
                <c:pt idx="5050">
                  <c:v>9.9420449817000005</c:v>
                </c:pt>
                <c:pt idx="5051">
                  <c:v>9.9420449817000005</c:v>
                </c:pt>
                <c:pt idx="5052">
                  <c:v>9.9420449817000005</c:v>
                </c:pt>
                <c:pt idx="5053">
                  <c:v>9.9420449817000005</c:v>
                </c:pt>
                <c:pt idx="5054">
                  <c:v>9.9420449817000005</c:v>
                </c:pt>
                <c:pt idx="5055">
                  <c:v>9.9420449817000005</c:v>
                </c:pt>
                <c:pt idx="5056">
                  <c:v>9.9420449817000005</c:v>
                </c:pt>
                <c:pt idx="5057">
                  <c:v>9.9420449817000005</c:v>
                </c:pt>
                <c:pt idx="5058">
                  <c:v>9.9392132970000002</c:v>
                </c:pt>
                <c:pt idx="5059">
                  <c:v>9.9392132970000002</c:v>
                </c:pt>
                <c:pt idx="5060">
                  <c:v>9.9392132970000002</c:v>
                </c:pt>
                <c:pt idx="5061">
                  <c:v>9.9392132970000002</c:v>
                </c:pt>
                <c:pt idx="5062">
                  <c:v>9.9392132970000002</c:v>
                </c:pt>
                <c:pt idx="5063">
                  <c:v>9.9392132970000002</c:v>
                </c:pt>
                <c:pt idx="5064">
                  <c:v>9.9392132970000002</c:v>
                </c:pt>
                <c:pt idx="5065">
                  <c:v>9.9392132970000002</c:v>
                </c:pt>
                <c:pt idx="5066">
                  <c:v>9.9392132970000002</c:v>
                </c:pt>
                <c:pt idx="5067">
                  <c:v>9.9392132970000002</c:v>
                </c:pt>
                <c:pt idx="5068">
                  <c:v>9.9392132970000002</c:v>
                </c:pt>
                <c:pt idx="5069">
                  <c:v>9.9392132970000002</c:v>
                </c:pt>
                <c:pt idx="5070">
                  <c:v>9.9392132970000002</c:v>
                </c:pt>
                <c:pt idx="5071">
                  <c:v>9.9363816122999999</c:v>
                </c:pt>
                <c:pt idx="5072">
                  <c:v>9.9363816122999999</c:v>
                </c:pt>
                <c:pt idx="5073">
                  <c:v>9.9363816122999999</c:v>
                </c:pt>
                <c:pt idx="5074">
                  <c:v>9.9363816122999999</c:v>
                </c:pt>
                <c:pt idx="5075">
                  <c:v>9.9363816122999999</c:v>
                </c:pt>
                <c:pt idx="5076">
                  <c:v>9.9363816122999999</c:v>
                </c:pt>
                <c:pt idx="5077">
                  <c:v>9.9363816122999999</c:v>
                </c:pt>
                <c:pt idx="5078">
                  <c:v>9.9363816122999999</c:v>
                </c:pt>
                <c:pt idx="5079">
                  <c:v>9.9363816122999999</c:v>
                </c:pt>
                <c:pt idx="5080">
                  <c:v>9.9363816122999999</c:v>
                </c:pt>
                <c:pt idx="5081">
                  <c:v>9.9363816122999999</c:v>
                </c:pt>
                <c:pt idx="5082">
                  <c:v>9.9363816122999999</c:v>
                </c:pt>
                <c:pt idx="5083">
                  <c:v>9.9335499275999997</c:v>
                </c:pt>
                <c:pt idx="5084">
                  <c:v>9.9335499275999997</c:v>
                </c:pt>
                <c:pt idx="5085">
                  <c:v>9.9335499275999997</c:v>
                </c:pt>
                <c:pt idx="5086">
                  <c:v>9.9335499275999997</c:v>
                </c:pt>
                <c:pt idx="5087">
                  <c:v>9.9335499275999997</c:v>
                </c:pt>
                <c:pt idx="5088">
                  <c:v>9.9335499275999997</c:v>
                </c:pt>
                <c:pt idx="5089">
                  <c:v>9.9335499275999997</c:v>
                </c:pt>
                <c:pt idx="5090">
                  <c:v>9.9335499275999997</c:v>
                </c:pt>
                <c:pt idx="5091">
                  <c:v>9.9335499275999997</c:v>
                </c:pt>
                <c:pt idx="5092">
                  <c:v>9.9335499275999997</c:v>
                </c:pt>
                <c:pt idx="5093">
                  <c:v>9.9335499275999997</c:v>
                </c:pt>
                <c:pt idx="5094">
                  <c:v>9.9335499275999997</c:v>
                </c:pt>
                <c:pt idx="5095">
                  <c:v>9.9335499275999997</c:v>
                </c:pt>
                <c:pt idx="5096">
                  <c:v>9.9307182428999994</c:v>
                </c:pt>
                <c:pt idx="5097">
                  <c:v>9.9307182428999994</c:v>
                </c:pt>
                <c:pt idx="5098">
                  <c:v>9.9307182428999994</c:v>
                </c:pt>
                <c:pt idx="5099">
                  <c:v>9.9307182428999994</c:v>
                </c:pt>
                <c:pt idx="5100">
                  <c:v>9.9307182428999994</c:v>
                </c:pt>
                <c:pt idx="5101">
                  <c:v>9.9307182428999994</c:v>
                </c:pt>
                <c:pt idx="5102">
                  <c:v>9.9307182428999994</c:v>
                </c:pt>
                <c:pt idx="5103">
                  <c:v>9.9307182428999994</c:v>
                </c:pt>
                <c:pt idx="5104">
                  <c:v>9.9307182428999994</c:v>
                </c:pt>
                <c:pt idx="5105">
                  <c:v>9.9307182428999994</c:v>
                </c:pt>
                <c:pt idx="5106">
                  <c:v>9.9307182428999994</c:v>
                </c:pt>
                <c:pt idx="5107">
                  <c:v>9.9307182428999994</c:v>
                </c:pt>
                <c:pt idx="5108">
                  <c:v>9.9307182428999994</c:v>
                </c:pt>
                <c:pt idx="5109">
                  <c:v>9.9278865582000009</c:v>
                </c:pt>
                <c:pt idx="5110">
                  <c:v>9.9278865582000009</c:v>
                </c:pt>
                <c:pt idx="5111">
                  <c:v>9.9278865582000009</c:v>
                </c:pt>
                <c:pt idx="5112">
                  <c:v>9.9278865582000009</c:v>
                </c:pt>
                <c:pt idx="5113">
                  <c:v>9.9278865582000009</c:v>
                </c:pt>
                <c:pt idx="5114">
                  <c:v>9.9278865582000009</c:v>
                </c:pt>
                <c:pt idx="5115">
                  <c:v>9.9278865582000009</c:v>
                </c:pt>
                <c:pt idx="5116">
                  <c:v>9.9278865582000009</c:v>
                </c:pt>
                <c:pt idx="5117">
                  <c:v>9.9278865582000009</c:v>
                </c:pt>
                <c:pt idx="5118">
                  <c:v>9.9278865582000009</c:v>
                </c:pt>
                <c:pt idx="5119">
                  <c:v>9.9278865582000009</c:v>
                </c:pt>
                <c:pt idx="5120">
                  <c:v>9.9278865582000009</c:v>
                </c:pt>
                <c:pt idx="5121">
                  <c:v>9.9278865582000009</c:v>
                </c:pt>
                <c:pt idx="5122">
                  <c:v>9.9250548734999988</c:v>
                </c:pt>
                <c:pt idx="5123">
                  <c:v>9.9250548734999988</c:v>
                </c:pt>
                <c:pt idx="5124">
                  <c:v>9.9250548734999988</c:v>
                </c:pt>
                <c:pt idx="5125">
                  <c:v>9.9250548734999988</c:v>
                </c:pt>
                <c:pt idx="5126">
                  <c:v>9.9250548734999988</c:v>
                </c:pt>
                <c:pt idx="5127">
                  <c:v>9.9250548734999988</c:v>
                </c:pt>
                <c:pt idx="5128">
                  <c:v>9.9250548734999988</c:v>
                </c:pt>
                <c:pt idx="5129">
                  <c:v>9.9250548734999988</c:v>
                </c:pt>
                <c:pt idx="5130">
                  <c:v>9.9250548734999988</c:v>
                </c:pt>
                <c:pt idx="5131">
                  <c:v>9.9250548734999988</c:v>
                </c:pt>
                <c:pt idx="5132">
                  <c:v>9.9250548734999988</c:v>
                </c:pt>
                <c:pt idx="5133">
                  <c:v>9.9250548734999988</c:v>
                </c:pt>
                <c:pt idx="5134">
                  <c:v>9.9222231887999985</c:v>
                </c:pt>
                <c:pt idx="5135">
                  <c:v>9.9222231887999985</c:v>
                </c:pt>
                <c:pt idx="5136">
                  <c:v>9.9222231887999985</c:v>
                </c:pt>
                <c:pt idx="5137">
                  <c:v>9.9222231887999985</c:v>
                </c:pt>
                <c:pt idx="5138">
                  <c:v>9.9222231887999985</c:v>
                </c:pt>
                <c:pt idx="5139">
                  <c:v>9.9222231887999985</c:v>
                </c:pt>
                <c:pt idx="5140">
                  <c:v>9.9222231887999985</c:v>
                </c:pt>
                <c:pt idx="5141">
                  <c:v>9.9222231887999985</c:v>
                </c:pt>
                <c:pt idx="5142">
                  <c:v>9.9222231887999985</c:v>
                </c:pt>
                <c:pt idx="5143">
                  <c:v>9.9222231887999985</c:v>
                </c:pt>
                <c:pt idx="5144">
                  <c:v>9.9222231887999985</c:v>
                </c:pt>
                <c:pt idx="5145">
                  <c:v>9.9222231887999985</c:v>
                </c:pt>
                <c:pt idx="5146">
                  <c:v>9.9222231887999985</c:v>
                </c:pt>
                <c:pt idx="5147">
                  <c:v>9.9193915041</c:v>
                </c:pt>
                <c:pt idx="5148">
                  <c:v>9.9193915041</c:v>
                </c:pt>
                <c:pt idx="5149">
                  <c:v>9.9193915041</c:v>
                </c:pt>
                <c:pt idx="5150">
                  <c:v>9.9193915041</c:v>
                </c:pt>
                <c:pt idx="5151">
                  <c:v>9.9193915041</c:v>
                </c:pt>
                <c:pt idx="5152">
                  <c:v>9.9193915041</c:v>
                </c:pt>
                <c:pt idx="5153">
                  <c:v>9.9193915041</c:v>
                </c:pt>
                <c:pt idx="5154">
                  <c:v>9.9193915041</c:v>
                </c:pt>
                <c:pt idx="5155">
                  <c:v>9.9193915041</c:v>
                </c:pt>
                <c:pt idx="5156">
                  <c:v>9.9193915041</c:v>
                </c:pt>
                <c:pt idx="5157">
                  <c:v>9.9193915041</c:v>
                </c:pt>
                <c:pt idx="5158">
                  <c:v>9.9193915041</c:v>
                </c:pt>
                <c:pt idx="5159">
                  <c:v>9.9193915041</c:v>
                </c:pt>
                <c:pt idx="5160">
                  <c:v>9.9165598193999998</c:v>
                </c:pt>
                <c:pt idx="5161">
                  <c:v>9.9165598193999998</c:v>
                </c:pt>
                <c:pt idx="5162">
                  <c:v>9.9165598193999998</c:v>
                </c:pt>
                <c:pt idx="5163">
                  <c:v>9.9165598193999998</c:v>
                </c:pt>
                <c:pt idx="5164">
                  <c:v>9.9165598193999998</c:v>
                </c:pt>
                <c:pt idx="5165">
                  <c:v>9.9165598193999998</c:v>
                </c:pt>
                <c:pt idx="5166">
                  <c:v>9.9165598193999998</c:v>
                </c:pt>
                <c:pt idx="5167">
                  <c:v>9.9165598193999998</c:v>
                </c:pt>
                <c:pt idx="5168">
                  <c:v>9.9165598193999998</c:v>
                </c:pt>
                <c:pt idx="5169">
                  <c:v>9.9165598193999998</c:v>
                </c:pt>
                <c:pt idx="5170">
                  <c:v>9.9165598193999998</c:v>
                </c:pt>
                <c:pt idx="5171">
                  <c:v>9.9165598193999998</c:v>
                </c:pt>
                <c:pt idx="5172">
                  <c:v>9.9165598193999998</c:v>
                </c:pt>
                <c:pt idx="5173">
                  <c:v>9.9137281346999995</c:v>
                </c:pt>
                <c:pt idx="5174">
                  <c:v>9.9137281346999995</c:v>
                </c:pt>
                <c:pt idx="5175">
                  <c:v>9.9137281346999995</c:v>
                </c:pt>
                <c:pt idx="5176">
                  <c:v>9.9137281346999995</c:v>
                </c:pt>
                <c:pt idx="5177">
                  <c:v>9.9137281346999995</c:v>
                </c:pt>
                <c:pt idx="5178">
                  <c:v>9.9137281346999995</c:v>
                </c:pt>
                <c:pt idx="5179">
                  <c:v>9.9137281346999995</c:v>
                </c:pt>
                <c:pt idx="5180">
                  <c:v>9.9137281346999995</c:v>
                </c:pt>
                <c:pt idx="5181">
                  <c:v>9.9137281346999995</c:v>
                </c:pt>
                <c:pt idx="5182">
                  <c:v>9.9137281346999995</c:v>
                </c:pt>
                <c:pt idx="5183">
                  <c:v>9.9137281346999995</c:v>
                </c:pt>
                <c:pt idx="5184">
                  <c:v>9.9137281346999995</c:v>
                </c:pt>
                <c:pt idx="5185">
                  <c:v>9.9108964499999992</c:v>
                </c:pt>
                <c:pt idx="5186">
                  <c:v>9.9108964499999992</c:v>
                </c:pt>
                <c:pt idx="5187">
                  <c:v>9.9108964499999992</c:v>
                </c:pt>
                <c:pt idx="5188">
                  <c:v>9.9108964499999992</c:v>
                </c:pt>
                <c:pt idx="5189">
                  <c:v>9.9108964499999992</c:v>
                </c:pt>
                <c:pt idx="5190">
                  <c:v>9.9108964499999992</c:v>
                </c:pt>
                <c:pt idx="5191">
                  <c:v>9.9108964499999992</c:v>
                </c:pt>
                <c:pt idx="5192">
                  <c:v>9.9108964499999992</c:v>
                </c:pt>
                <c:pt idx="5193">
                  <c:v>9.9108964499999992</c:v>
                </c:pt>
                <c:pt idx="5194">
                  <c:v>9.9108964499999992</c:v>
                </c:pt>
                <c:pt idx="5195">
                  <c:v>9.9108964499999992</c:v>
                </c:pt>
                <c:pt idx="5196">
                  <c:v>9.9108964499999992</c:v>
                </c:pt>
                <c:pt idx="5197">
                  <c:v>9.9108964499999992</c:v>
                </c:pt>
                <c:pt idx="5198">
                  <c:v>9.9080647652999989</c:v>
                </c:pt>
                <c:pt idx="5199">
                  <c:v>9.9080647652999989</c:v>
                </c:pt>
                <c:pt idx="5200">
                  <c:v>9.9080647652999989</c:v>
                </c:pt>
                <c:pt idx="5201">
                  <c:v>9.9080647652999989</c:v>
                </c:pt>
                <c:pt idx="5202">
                  <c:v>9.9080647652999989</c:v>
                </c:pt>
                <c:pt idx="5203">
                  <c:v>9.9080647652999989</c:v>
                </c:pt>
                <c:pt idx="5204">
                  <c:v>9.9080647652999989</c:v>
                </c:pt>
                <c:pt idx="5205">
                  <c:v>9.9080647652999989</c:v>
                </c:pt>
                <c:pt idx="5206">
                  <c:v>9.9080647652999989</c:v>
                </c:pt>
                <c:pt idx="5207">
                  <c:v>9.9080647652999989</c:v>
                </c:pt>
                <c:pt idx="5208">
                  <c:v>9.9080647652999989</c:v>
                </c:pt>
                <c:pt idx="5209">
                  <c:v>9.9080647652999989</c:v>
                </c:pt>
                <c:pt idx="5210">
                  <c:v>9.9080647652999989</c:v>
                </c:pt>
                <c:pt idx="5211">
                  <c:v>9.9052330806000004</c:v>
                </c:pt>
                <c:pt idx="5212">
                  <c:v>9.9052330806000004</c:v>
                </c:pt>
                <c:pt idx="5213">
                  <c:v>9.9052330806000004</c:v>
                </c:pt>
                <c:pt idx="5214">
                  <c:v>9.9052330806000004</c:v>
                </c:pt>
                <c:pt idx="5215">
                  <c:v>9.9052330806000004</c:v>
                </c:pt>
                <c:pt idx="5216">
                  <c:v>9.9052330806000004</c:v>
                </c:pt>
                <c:pt idx="5217">
                  <c:v>9.9052330806000004</c:v>
                </c:pt>
                <c:pt idx="5218">
                  <c:v>9.9052330806000004</c:v>
                </c:pt>
                <c:pt idx="5219">
                  <c:v>9.9052330806000004</c:v>
                </c:pt>
                <c:pt idx="5220">
                  <c:v>9.9052330806000004</c:v>
                </c:pt>
                <c:pt idx="5221">
                  <c:v>9.9052330806000004</c:v>
                </c:pt>
                <c:pt idx="5222">
                  <c:v>9.9052330806000004</c:v>
                </c:pt>
                <c:pt idx="5223">
                  <c:v>9.9052330806000004</c:v>
                </c:pt>
                <c:pt idx="5224">
                  <c:v>9.9024013959000001</c:v>
                </c:pt>
                <c:pt idx="5225">
                  <c:v>9.9024013959000001</c:v>
                </c:pt>
                <c:pt idx="5226">
                  <c:v>9.9024013959000001</c:v>
                </c:pt>
                <c:pt idx="5227">
                  <c:v>9.9024013959000001</c:v>
                </c:pt>
                <c:pt idx="5228">
                  <c:v>9.9024013959000001</c:v>
                </c:pt>
                <c:pt idx="5229">
                  <c:v>9.9024013959000001</c:v>
                </c:pt>
                <c:pt idx="5230">
                  <c:v>9.9024013959000001</c:v>
                </c:pt>
                <c:pt idx="5231">
                  <c:v>9.9024013959000001</c:v>
                </c:pt>
                <c:pt idx="5232">
                  <c:v>9.9024013959000001</c:v>
                </c:pt>
                <c:pt idx="5233">
                  <c:v>9.9024013959000001</c:v>
                </c:pt>
                <c:pt idx="5234">
                  <c:v>9.9024013959000001</c:v>
                </c:pt>
                <c:pt idx="5235">
                  <c:v>9.9024013959000001</c:v>
                </c:pt>
                <c:pt idx="5236">
                  <c:v>9.9024013959000001</c:v>
                </c:pt>
                <c:pt idx="5237">
                  <c:v>9.8995697111999998</c:v>
                </c:pt>
                <c:pt idx="5238">
                  <c:v>9.8995697111999998</c:v>
                </c:pt>
                <c:pt idx="5239">
                  <c:v>9.8995697111999998</c:v>
                </c:pt>
                <c:pt idx="5240">
                  <c:v>9.8995697111999998</c:v>
                </c:pt>
                <c:pt idx="5241">
                  <c:v>9.8995697111999998</c:v>
                </c:pt>
                <c:pt idx="5242">
                  <c:v>9.8995697111999998</c:v>
                </c:pt>
                <c:pt idx="5243">
                  <c:v>9.8995697111999998</c:v>
                </c:pt>
                <c:pt idx="5244">
                  <c:v>9.8995697111999998</c:v>
                </c:pt>
                <c:pt idx="5245">
                  <c:v>9.8995697111999998</c:v>
                </c:pt>
                <c:pt idx="5246">
                  <c:v>9.8995697111999998</c:v>
                </c:pt>
                <c:pt idx="5247">
                  <c:v>9.8995697111999998</c:v>
                </c:pt>
                <c:pt idx="5248">
                  <c:v>9.8995697111999998</c:v>
                </c:pt>
                <c:pt idx="5249">
                  <c:v>9.8967380264999996</c:v>
                </c:pt>
                <c:pt idx="5250">
                  <c:v>9.8967380264999996</c:v>
                </c:pt>
                <c:pt idx="5251">
                  <c:v>9.8967380264999996</c:v>
                </c:pt>
                <c:pt idx="5252">
                  <c:v>9.8967380264999996</c:v>
                </c:pt>
                <c:pt idx="5253">
                  <c:v>9.8967380264999996</c:v>
                </c:pt>
                <c:pt idx="5254">
                  <c:v>9.8967380264999996</c:v>
                </c:pt>
                <c:pt idx="5255">
                  <c:v>9.8967380264999996</c:v>
                </c:pt>
                <c:pt idx="5256">
                  <c:v>9.8967380264999996</c:v>
                </c:pt>
                <c:pt idx="5257">
                  <c:v>9.8967380264999996</c:v>
                </c:pt>
                <c:pt idx="5258">
                  <c:v>9.8967380264999996</c:v>
                </c:pt>
                <c:pt idx="5259">
                  <c:v>9.8967380264999996</c:v>
                </c:pt>
                <c:pt idx="5260">
                  <c:v>9.8967380264999996</c:v>
                </c:pt>
                <c:pt idx="5261">
                  <c:v>9.8967380264999996</c:v>
                </c:pt>
                <c:pt idx="5262">
                  <c:v>9.8939063417999993</c:v>
                </c:pt>
                <c:pt idx="5263">
                  <c:v>9.8939063417999993</c:v>
                </c:pt>
                <c:pt idx="5264">
                  <c:v>9.8939063417999993</c:v>
                </c:pt>
                <c:pt idx="5265">
                  <c:v>9.8939063417999993</c:v>
                </c:pt>
                <c:pt idx="5266">
                  <c:v>9.8939063417999993</c:v>
                </c:pt>
                <c:pt idx="5267">
                  <c:v>9.8939063417999993</c:v>
                </c:pt>
                <c:pt idx="5268">
                  <c:v>9.8939063417999993</c:v>
                </c:pt>
                <c:pt idx="5269">
                  <c:v>9.8939063417999993</c:v>
                </c:pt>
                <c:pt idx="5270">
                  <c:v>9.8939063417999993</c:v>
                </c:pt>
                <c:pt idx="5271">
                  <c:v>9.8939063417999993</c:v>
                </c:pt>
                <c:pt idx="5272">
                  <c:v>9.8939063417999993</c:v>
                </c:pt>
                <c:pt idx="5273">
                  <c:v>9.8939063417999993</c:v>
                </c:pt>
                <c:pt idx="5274">
                  <c:v>9.8939063417999993</c:v>
                </c:pt>
                <c:pt idx="5275">
                  <c:v>9.8910746571000008</c:v>
                </c:pt>
                <c:pt idx="5276">
                  <c:v>9.8910746571000008</c:v>
                </c:pt>
                <c:pt idx="5277">
                  <c:v>9.8910746571000008</c:v>
                </c:pt>
                <c:pt idx="5278">
                  <c:v>9.8910746571000008</c:v>
                </c:pt>
                <c:pt idx="5279">
                  <c:v>9.8910746571000008</c:v>
                </c:pt>
                <c:pt idx="5280">
                  <c:v>9.8910746571000008</c:v>
                </c:pt>
                <c:pt idx="5281">
                  <c:v>9.8910746571000008</c:v>
                </c:pt>
                <c:pt idx="5282">
                  <c:v>9.8910746571000008</c:v>
                </c:pt>
                <c:pt idx="5283">
                  <c:v>9.8910746571000008</c:v>
                </c:pt>
                <c:pt idx="5284">
                  <c:v>9.8910746571000008</c:v>
                </c:pt>
                <c:pt idx="5285">
                  <c:v>9.8910746571000008</c:v>
                </c:pt>
                <c:pt idx="5286">
                  <c:v>9.8910746571000008</c:v>
                </c:pt>
                <c:pt idx="5287">
                  <c:v>9.8910746571000008</c:v>
                </c:pt>
                <c:pt idx="5288">
                  <c:v>9.8882429723999987</c:v>
                </c:pt>
                <c:pt idx="5289">
                  <c:v>9.8882429723999987</c:v>
                </c:pt>
                <c:pt idx="5290">
                  <c:v>9.8882429723999987</c:v>
                </c:pt>
                <c:pt idx="5291">
                  <c:v>9.8882429723999987</c:v>
                </c:pt>
                <c:pt idx="5292">
                  <c:v>9.8882429723999987</c:v>
                </c:pt>
                <c:pt idx="5293">
                  <c:v>9.8882429723999987</c:v>
                </c:pt>
                <c:pt idx="5294">
                  <c:v>9.8882429723999987</c:v>
                </c:pt>
                <c:pt idx="5295">
                  <c:v>9.8882429723999987</c:v>
                </c:pt>
                <c:pt idx="5296">
                  <c:v>9.8882429723999987</c:v>
                </c:pt>
                <c:pt idx="5297">
                  <c:v>9.8882429723999987</c:v>
                </c:pt>
                <c:pt idx="5298">
                  <c:v>9.8882429723999987</c:v>
                </c:pt>
                <c:pt idx="5299">
                  <c:v>9.8882429723999987</c:v>
                </c:pt>
                <c:pt idx="5300">
                  <c:v>9.8854112877000002</c:v>
                </c:pt>
                <c:pt idx="5301">
                  <c:v>9.8854112877000002</c:v>
                </c:pt>
                <c:pt idx="5302">
                  <c:v>9.8854112877000002</c:v>
                </c:pt>
                <c:pt idx="5303">
                  <c:v>9.8854112877000002</c:v>
                </c:pt>
                <c:pt idx="5304">
                  <c:v>9.8854112877000002</c:v>
                </c:pt>
                <c:pt idx="5305">
                  <c:v>9.8854112877000002</c:v>
                </c:pt>
                <c:pt idx="5306">
                  <c:v>9.8854112877000002</c:v>
                </c:pt>
                <c:pt idx="5307">
                  <c:v>9.8854112877000002</c:v>
                </c:pt>
                <c:pt idx="5308">
                  <c:v>9.8854112877000002</c:v>
                </c:pt>
                <c:pt idx="5309">
                  <c:v>9.8854112877000002</c:v>
                </c:pt>
                <c:pt idx="5310">
                  <c:v>9.8854112877000002</c:v>
                </c:pt>
                <c:pt idx="5311">
                  <c:v>9.8854112877000002</c:v>
                </c:pt>
                <c:pt idx="5312">
                  <c:v>9.8854112877000002</c:v>
                </c:pt>
                <c:pt idx="5313">
                  <c:v>9.8825796029999999</c:v>
                </c:pt>
                <c:pt idx="5314">
                  <c:v>9.8825796029999999</c:v>
                </c:pt>
                <c:pt idx="5315">
                  <c:v>9.8825796029999999</c:v>
                </c:pt>
                <c:pt idx="5316">
                  <c:v>9.8825796029999999</c:v>
                </c:pt>
                <c:pt idx="5317">
                  <c:v>9.8825796029999999</c:v>
                </c:pt>
                <c:pt idx="5318">
                  <c:v>9.8825796029999999</c:v>
                </c:pt>
                <c:pt idx="5319">
                  <c:v>9.8825796029999999</c:v>
                </c:pt>
                <c:pt idx="5320">
                  <c:v>9.8825796029999999</c:v>
                </c:pt>
                <c:pt idx="5321">
                  <c:v>9.8825796029999999</c:v>
                </c:pt>
                <c:pt idx="5322">
                  <c:v>9.8825796029999999</c:v>
                </c:pt>
                <c:pt idx="5323">
                  <c:v>9.8825796029999999</c:v>
                </c:pt>
                <c:pt idx="5324">
                  <c:v>9.8825796029999999</c:v>
                </c:pt>
                <c:pt idx="5325">
                  <c:v>9.8825796029999999</c:v>
                </c:pt>
                <c:pt idx="5326">
                  <c:v>9.8797479182999997</c:v>
                </c:pt>
                <c:pt idx="5327">
                  <c:v>9.8797479182999997</c:v>
                </c:pt>
                <c:pt idx="5328">
                  <c:v>9.8797479182999997</c:v>
                </c:pt>
                <c:pt idx="5329">
                  <c:v>9.8797479182999997</c:v>
                </c:pt>
                <c:pt idx="5330">
                  <c:v>9.8797479182999997</c:v>
                </c:pt>
                <c:pt idx="5331">
                  <c:v>9.8797479182999997</c:v>
                </c:pt>
                <c:pt idx="5332">
                  <c:v>9.8797479182999997</c:v>
                </c:pt>
                <c:pt idx="5333">
                  <c:v>9.8797479182999997</c:v>
                </c:pt>
                <c:pt idx="5334">
                  <c:v>9.8797479182999997</c:v>
                </c:pt>
                <c:pt idx="5335">
                  <c:v>9.8797479182999997</c:v>
                </c:pt>
                <c:pt idx="5336">
                  <c:v>9.8797479182999997</c:v>
                </c:pt>
                <c:pt idx="5337">
                  <c:v>9.8797479182999997</c:v>
                </c:pt>
                <c:pt idx="5338">
                  <c:v>9.8797479182999997</c:v>
                </c:pt>
                <c:pt idx="5339">
                  <c:v>9.8769162335999994</c:v>
                </c:pt>
                <c:pt idx="5340">
                  <c:v>9.8769162335999994</c:v>
                </c:pt>
                <c:pt idx="5341">
                  <c:v>9.8769162335999994</c:v>
                </c:pt>
                <c:pt idx="5342">
                  <c:v>9.8769162335999994</c:v>
                </c:pt>
                <c:pt idx="5343">
                  <c:v>9.8769162335999994</c:v>
                </c:pt>
                <c:pt idx="5344">
                  <c:v>9.8769162335999994</c:v>
                </c:pt>
                <c:pt idx="5345">
                  <c:v>9.8769162335999994</c:v>
                </c:pt>
                <c:pt idx="5346">
                  <c:v>9.8769162335999994</c:v>
                </c:pt>
                <c:pt idx="5347">
                  <c:v>9.8769162335999994</c:v>
                </c:pt>
                <c:pt idx="5348">
                  <c:v>9.8769162335999994</c:v>
                </c:pt>
                <c:pt idx="5349">
                  <c:v>9.8769162335999994</c:v>
                </c:pt>
                <c:pt idx="5350">
                  <c:v>9.8769162335999994</c:v>
                </c:pt>
                <c:pt idx="5351">
                  <c:v>9.8769162335999994</c:v>
                </c:pt>
                <c:pt idx="5352">
                  <c:v>9.8740845488999991</c:v>
                </c:pt>
                <c:pt idx="5353">
                  <c:v>9.8740845488999991</c:v>
                </c:pt>
                <c:pt idx="5354">
                  <c:v>9.8740845488999991</c:v>
                </c:pt>
                <c:pt idx="5355">
                  <c:v>9.8740845488999991</c:v>
                </c:pt>
                <c:pt idx="5356">
                  <c:v>9.8740845488999991</c:v>
                </c:pt>
                <c:pt idx="5357">
                  <c:v>9.8740845488999991</c:v>
                </c:pt>
                <c:pt idx="5358">
                  <c:v>9.8740845488999991</c:v>
                </c:pt>
                <c:pt idx="5359">
                  <c:v>9.8740845488999991</c:v>
                </c:pt>
                <c:pt idx="5360">
                  <c:v>9.8740845488999991</c:v>
                </c:pt>
                <c:pt idx="5361">
                  <c:v>9.8740845488999991</c:v>
                </c:pt>
                <c:pt idx="5362">
                  <c:v>9.8740845488999991</c:v>
                </c:pt>
                <c:pt idx="5363">
                  <c:v>9.8740845488999991</c:v>
                </c:pt>
                <c:pt idx="5364">
                  <c:v>9.8712528642000006</c:v>
                </c:pt>
                <c:pt idx="5365">
                  <c:v>9.8712528642000006</c:v>
                </c:pt>
                <c:pt idx="5366">
                  <c:v>9.8712528642000006</c:v>
                </c:pt>
                <c:pt idx="5367">
                  <c:v>9.8712528642000006</c:v>
                </c:pt>
                <c:pt idx="5368">
                  <c:v>9.8712528642000006</c:v>
                </c:pt>
                <c:pt idx="5369">
                  <c:v>9.8712528642000006</c:v>
                </c:pt>
                <c:pt idx="5370">
                  <c:v>9.8712528642000006</c:v>
                </c:pt>
                <c:pt idx="5371">
                  <c:v>9.8712528642000006</c:v>
                </c:pt>
                <c:pt idx="5372">
                  <c:v>9.8712528642000006</c:v>
                </c:pt>
                <c:pt idx="5373">
                  <c:v>9.8712528642000006</c:v>
                </c:pt>
                <c:pt idx="5374">
                  <c:v>9.8712528642000006</c:v>
                </c:pt>
                <c:pt idx="5375">
                  <c:v>9.8712528642000006</c:v>
                </c:pt>
                <c:pt idx="5376">
                  <c:v>9.8712528642000006</c:v>
                </c:pt>
                <c:pt idx="5377">
                  <c:v>9.8684211795000003</c:v>
                </c:pt>
                <c:pt idx="5378">
                  <c:v>9.8684211795000003</c:v>
                </c:pt>
                <c:pt idx="5379">
                  <c:v>9.8684211795000003</c:v>
                </c:pt>
                <c:pt idx="5380">
                  <c:v>9.8684211795000003</c:v>
                </c:pt>
                <c:pt idx="5381">
                  <c:v>9.8684211795000003</c:v>
                </c:pt>
                <c:pt idx="5382">
                  <c:v>9.8684211795000003</c:v>
                </c:pt>
                <c:pt idx="5383">
                  <c:v>9.8684211795000003</c:v>
                </c:pt>
                <c:pt idx="5384">
                  <c:v>9.8684211795000003</c:v>
                </c:pt>
                <c:pt idx="5385">
                  <c:v>9.8684211795000003</c:v>
                </c:pt>
                <c:pt idx="5386">
                  <c:v>9.8684211795000003</c:v>
                </c:pt>
                <c:pt idx="5387">
                  <c:v>9.8684211795000003</c:v>
                </c:pt>
                <c:pt idx="5388">
                  <c:v>9.8684211795000003</c:v>
                </c:pt>
                <c:pt idx="5389">
                  <c:v>9.8684211795000003</c:v>
                </c:pt>
                <c:pt idx="5390">
                  <c:v>9.8655894947999982</c:v>
                </c:pt>
                <c:pt idx="5391">
                  <c:v>9.8655894947999982</c:v>
                </c:pt>
                <c:pt idx="5392">
                  <c:v>9.8655894947999982</c:v>
                </c:pt>
                <c:pt idx="5393">
                  <c:v>9.8655894947999982</c:v>
                </c:pt>
                <c:pt idx="5394">
                  <c:v>9.8655894947999982</c:v>
                </c:pt>
                <c:pt idx="5395">
                  <c:v>9.8655894947999982</c:v>
                </c:pt>
                <c:pt idx="5396">
                  <c:v>9.8655894947999982</c:v>
                </c:pt>
                <c:pt idx="5397">
                  <c:v>9.8655894947999982</c:v>
                </c:pt>
                <c:pt idx="5398">
                  <c:v>9.8655894947999982</c:v>
                </c:pt>
                <c:pt idx="5399">
                  <c:v>9.8655894947999982</c:v>
                </c:pt>
                <c:pt idx="5400">
                  <c:v>9.8655894947999982</c:v>
                </c:pt>
                <c:pt idx="5401">
                  <c:v>9.8655894947999982</c:v>
                </c:pt>
                <c:pt idx="5402">
                  <c:v>9.8655894947999982</c:v>
                </c:pt>
                <c:pt idx="5403">
                  <c:v>9.8627578100999997</c:v>
                </c:pt>
                <c:pt idx="5404">
                  <c:v>9.8627578100999997</c:v>
                </c:pt>
                <c:pt idx="5405">
                  <c:v>9.8627578100999997</c:v>
                </c:pt>
                <c:pt idx="5406">
                  <c:v>9.8627578100999997</c:v>
                </c:pt>
                <c:pt idx="5407">
                  <c:v>9.8627578100999997</c:v>
                </c:pt>
                <c:pt idx="5408">
                  <c:v>9.8627578100999997</c:v>
                </c:pt>
                <c:pt idx="5409">
                  <c:v>9.8627578100999997</c:v>
                </c:pt>
                <c:pt idx="5410">
                  <c:v>9.8627578100999997</c:v>
                </c:pt>
                <c:pt idx="5411">
                  <c:v>9.8627578100999997</c:v>
                </c:pt>
                <c:pt idx="5412">
                  <c:v>9.8627578100999997</c:v>
                </c:pt>
                <c:pt idx="5413">
                  <c:v>9.8627578100999997</c:v>
                </c:pt>
                <c:pt idx="5414">
                  <c:v>9.8627578100999997</c:v>
                </c:pt>
                <c:pt idx="5415">
                  <c:v>9.8627578100999997</c:v>
                </c:pt>
                <c:pt idx="5416">
                  <c:v>9.8599261253999995</c:v>
                </c:pt>
                <c:pt idx="5417">
                  <c:v>9.8599261253999995</c:v>
                </c:pt>
                <c:pt idx="5418">
                  <c:v>9.8599261253999995</c:v>
                </c:pt>
                <c:pt idx="5419">
                  <c:v>9.8599261253999995</c:v>
                </c:pt>
                <c:pt idx="5420">
                  <c:v>9.8599261253999995</c:v>
                </c:pt>
                <c:pt idx="5421">
                  <c:v>9.8599261253999995</c:v>
                </c:pt>
                <c:pt idx="5422">
                  <c:v>9.8599261253999995</c:v>
                </c:pt>
                <c:pt idx="5423">
                  <c:v>9.8599261253999995</c:v>
                </c:pt>
                <c:pt idx="5424">
                  <c:v>9.8599261253999995</c:v>
                </c:pt>
                <c:pt idx="5425">
                  <c:v>9.8599261253999995</c:v>
                </c:pt>
                <c:pt idx="5426">
                  <c:v>9.8599261253999995</c:v>
                </c:pt>
                <c:pt idx="5427">
                  <c:v>9.8599261253999995</c:v>
                </c:pt>
                <c:pt idx="5428">
                  <c:v>9.8599261253999995</c:v>
                </c:pt>
                <c:pt idx="5429">
                  <c:v>9.857094440700001</c:v>
                </c:pt>
                <c:pt idx="5430">
                  <c:v>9.857094440700001</c:v>
                </c:pt>
                <c:pt idx="5431">
                  <c:v>9.857094440700001</c:v>
                </c:pt>
                <c:pt idx="5432">
                  <c:v>9.857094440700001</c:v>
                </c:pt>
                <c:pt idx="5433">
                  <c:v>9.857094440700001</c:v>
                </c:pt>
                <c:pt idx="5434">
                  <c:v>9.857094440700001</c:v>
                </c:pt>
                <c:pt idx="5435">
                  <c:v>9.857094440700001</c:v>
                </c:pt>
                <c:pt idx="5436">
                  <c:v>9.857094440700001</c:v>
                </c:pt>
                <c:pt idx="5437">
                  <c:v>9.857094440700001</c:v>
                </c:pt>
                <c:pt idx="5438">
                  <c:v>9.857094440700001</c:v>
                </c:pt>
                <c:pt idx="5439">
                  <c:v>9.857094440700001</c:v>
                </c:pt>
                <c:pt idx="5440">
                  <c:v>9.857094440700001</c:v>
                </c:pt>
                <c:pt idx="5441">
                  <c:v>9.8542627559999989</c:v>
                </c:pt>
                <c:pt idx="5442">
                  <c:v>9.8542627559999989</c:v>
                </c:pt>
                <c:pt idx="5443">
                  <c:v>9.8542627559999989</c:v>
                </c:pt>
                <c:pt idx="5444">
                  <c:v>9.8542627559999989</c:v>
                </c:pt>
                <c:pt idx="5445">
                  <c:v>9.8542627559999989</c:v>
                </c:pt>
                <c:pt idx="5446">
                  <c:v>9.8542627559999989</c:v>
                </c:pt>
                <c:pt idx="5447">
                  <c:v>9.8542627559999989</c:v>
                </c:pt>
                <c:pt idx="5448">
                  <c:v>9.8542627559999989</c:v>
                </c:pt>
                <c:pt idx="5449">
                  <c:v>9.8542627559999989</c:v>
                </c:pt>
                <c:pt idx="5450">
                  <c:v>9.8542627559999989</c:v>
                </c:pt>
                <c:pt idx="5451">
                  <c:v>9.8542627559999989</c:v>
                </c:pt>
                <c:pt idx="5452">
                  <c:v>9.8542627559999989</c:v>
                </c:pt>
                <c:pt idx="5453">
                  <c:v>9.8542627559999989</c:v>
                </c:pt>
                <c:pt idx="5454">
                  <c:v>9.8514310712999986</c:v>
                </c:pt>
                <c:pt idx="5455">
                  <c:v>9.8514310712999986</c:v>
                </c:pt>
                <c:pt idx="5456">
                  <c:v>9.8514310712999986</c:v>
                </c:pt>
                <c:pt idx="5457">
                  <c:v>9.8514310712999986</c:v>
                </c:pt>
                <c:pt idx="5458">
                  <c:v>9.8514310712999986</c:v>
                </c:pt>
                <c:pt idx="5459">
                  <c:v>9.8514310712999986</c:v>
                </c:pt>
                <c:pt idx="5460">
                  <c:v>9.8514310712999986</c:v>
                </c:pt>
                <c:pt idx="5461">
                  <c:v>9.8514310712999986</c:v>
                </c:pt>
                <c:pt idx="5462">
                  <c:v>9.8514310712999986</c:v>
                </c:pt>
                <c:pt idx="5463">
                  <c:v>9.8514310712999986</c:v>
                </c:pt>
                <c:pt idx="5464">
                  <c:v>9.8514310712999986</c:v>
                </c:pt>
                <c:pt idx="5465">
                  <c:v>9.8514310712999986</c:v>
                </c:pt>
                <c:pt idx="5466">
                  <c:v>9.8514310712999986</c:v>
                </c:pt>
                <c:pt idx="5467">
                  <c:v>9.8485993866000001</c:v>
                </c:pt>
                <c:pt idx="5468">
                  <c:v>9.8485993866000001</c:v>
                </c:pt>
                <c:pt idx="5469">
                  <c:v>9.8485993866000001</c:v>
                </c:pt>
                <c:pt idx="5470">
                  <c:v>9.8485993866000001</c:v>
                </c:pt>
                <c:pt idx="5471">
                  <c:v>9.8485993866000001</c:v>
                </c:pt>
                <c:pt idx="5472">
                  <c:v>9.8485993866000001</c:v>
                </c:pt>
                <c:pt idx="5473">
                  <c:v>9.8485993866000001</c:v>
                </c:pt>
                <c:pt idx="5474">
                  <c:v>9.8485993866000001</c:v>
                </c:pt>
                <c:pt idx="5475">
                  <c:v>9.8485993866000001</c:v>
                </c:pt>
                <c:pt idx="5476">
                  <c:v>9.8485993866000001</c:v>
                </c:pt>
                <c:pt idx="5477">
                  <c:v>9.8485993866000001</c:v>
                </c:pt>
                <c:pt idx="5478">
                  <c:v>9.8485993866000001</c:v>
                </c:pt>
                <c:pt idx="5479">
                  <c:v>9.8485993866000001</c:v>
                </c:pt>
                <c:pt idx="5480">
                  <c:v>9.8457677018999998</c:v>
                </c:pt>
                <c:pt idx="5481">
                  <c:v>9.8457677018999998</c:v>
                </c:pt>
                <c:pt idx="5482">
                  <c:v>9.8457677018999998</c:v>
                </c:pt>
                <c:pt idx="5483">
                  <c:v>9.8457677018999998</c:v>
                </c:pt>
                <c:pt idx="5484">
                  <c:v>9.8457677018999998</c:v>
                </c:pt>
                <c:pt idx="5485">
                  <c:v>9.8457677018999998</c:v>
                </c:pt>
                <c:pt idx="5486">
                  <c:v>9.8457677018999998</c:v>
                </c:pt>
                <c:pt idx="5487">
                  <c:v>9.8457677018999998</c:v>
                </c:pt>
                <c:pt idx="5488">
                  <c:v>9.8457677018999998</c:v>
                </c:pt>
                <c:pt idx="5489">
                  <c:v>9.8457677018999998</c:v>
                </c:pt>
                <c:pt idx="5490">
                  <c:v>9.8457677018999998</c:v>
                </c:pt>
                <c:pt idx="5491">
                  <c:v>9.8457677018999998</c:v>
                </c:pt>
                <c:pt idx="5492">
                  <c:v>9.8457677018999998</c:v>
                </c:pt>
                <c:pt idx="5493">
                  <c:v>9.8429360171999996</c:v>
                </c:pt>
                <c:pt idx="5494">
                  <c:v>9.8429360171999996</c:v>
                </c:pt>
                <c:pt idx="5495">
                  <c:v>9.8429360171999996</c:v>
                </c:pt>
                <c:pt idx="5496">
                  <c:v>9.8429360171999996</c:v>
                </c:pt>
                <c:pt idx="5497">
                  <c:v>9.8429360171999996</c:v>
                </c:pt>
                <c:pt idx="5498">
                  <c:v>9.8429360171999996</c:v>
                </c:pt>
                <c:pt idx="5499">
                  <c:v>9.8429360171999996</c:v>
                </c:pt>
                <c:pt idx="5500">
                  <c:v>9.8429360171999996</c:v>
                </c:pt>
                <c:pt idx="5501">
                  <c:v>9.8429360171999996</c:v>
                </c:pt>
                <c:pt idx="5502">
                  <c:v>9.8429360171999996</c:v>
                </c:pt>
                <c:pt idx="5503">
                  <c:v>9.8429360171999996</c:v>
                </c:pt>
                <c:pt idx="5504">
                  <c:v>9.8429360171999996</c:v>
                </c:pt>
                <c:pt idx="5505">
                  <c:v>9.8429360171999996</c:v>
                </c:pt>
                <c:pt idx="5506">
                  <c:v>9.8401043324999993</c:v>
                </c:pt>
                <c:pt idx="5507">
                  <c:v>9.8401043324999993</c:v>
                </c:pt>
                <c:pt idx="5508">
                  <c:v>9.8401043324999993</c:v>
                </c:pt>
                <c:pt idx="5509">
                  <c:v>9.8401043324999993</c:v>
                </c:pt>
                <c:pt idx="5510">
                  <c:v>9.8401043324999993</c:v>
                </c:pt>
                <c:pt idx="5511">
                  <c:v>9.8401043324999993</c:v>
                </c:pt>
                <c:pt idx="5512">
                  <c:v>9.8401043324999993</c:v>
                </c:pt>
                <c:pt idx="5513">
                  <c:v>9.8401043324999993</c:v>
                </c:pt>
                <c:pt idx="5514">
                  <c:v>9.8401043324999993</c:v>
                </c:pt>
                <c:pt idx="5515">
                  <c:v>9.8401043324999993</c:v>
                </c:pt>
                <c:pt idx="5516">
                  <c:v>9.8401043324999993</c:v>
                </c:pt>
                <c:pt idx="5517">
                  <c:v>9.8401043324999993</c:v>
                </c:pt>
                <c:pt idx="5518">
                  <c:v>9.8401043324999993</c:v>
                </c:pt>
                <c:pt idx="5519">
                  <c:v>9.837272647799999</c:v>
                </c:pt>
                <c:pt idx="5520">
                  <c:v>9.837272647799999</c:v>
                </c:pt>
                <c:pt idx="5521">
                  <c:v>9.837272647799999</c:v>
                </c:pt>
                <c:pt idx="5522">
                  <c:v>9.837272647799999</c:v>
                </c:pt>
                <c:pt idx="5523">
                  <c:v>9.837272647799999</c:v>
                </c:pt>
                <c:pt idx="5524">
                  <c:v>9.837272647799999</c:v>
                </c:pt>
                <c:pt idx="5525">
                  <c:v>9.837272647799999</c:v>
                </c:pt>
                <c:pt idx="5526">
                  <c:v>9.837272647799999</c:v>
                </c:pt>
                <c:pt idx="5527">
                  <c:v>9.837272647799999</c:v>
                </c:pt>
                <c:pt idx="5528">
                  <c:v>9.837272647799999</c:v>
                </c:pt>
                <c:pt idx="5529">
                  <c:v>9.837272647799999</c:v>
                </c:pt>
                <c:pt idx="5530">
                  <c:v>9.837272647799999</c:v>
                </c:pt>
                <c:pt idx="5531">
                  <c:v>9.8344409631000005</c:v>
                </c:pt>
                <c:pt idx="5532">
                  <c:v>9.8344409631000005</c:v>
                </c:pt>
                <c:pt idx="5533">
                  <c:v>9.8344409631000005</c:v>
                </c:pt>
                <c:pt idx="5534">
                  <c:v>9.8344409631000005</c:v>
                </c:pt>
                <c:pt idx="5535">
                  <c:v>9.8344409631000005</c:v>
                </c:pt>
                <c:pt idx="5536">
                  <c:v>9.8344409631000005</c:v>
                </c:pt>
                <c:pt idx="5537">
                  <c:v>9.8344409631000005</c:v>
                </c:pt>
                <c:pt idx="5538">
                  <c:v>9.8344409631000005</c:v>
                </c:pt>
                <c:pt idx="5539">
                  <c:v>9.8344409631000005</c:v>
                </c:pt>
                <c:pt idx="5540">
                  <c:v>9.8344409631000005</c:v>
                </c:pt>
                <c:pt idx="5541">
                  <c:v>9.8344409631000005</c:v>
                </c:pt>
                <c:pt idx="5542">
                  <c:v>9.8344409631000005</c:v>
                </c:pt>
                <c:pt idx="5543">
                  <c:v>9.8344409631000005</c:v>
                </c:pt>
                <c:pt idx="5544">
                  <c:v>9.8316092784000002</c:v>
                </c:pt>
                <c:pt idx="5545">
                  <c:v>9.8316092784000002</c:v>
                </c:pt>
                <c:pt idx="5546">
                  <c:v>9.8316092784000002</c:v>
                </c:pt>
                <c:pt idx="5547">
                  <c:v>9.8316092784000002</c:v>
                </c:pt>
                <c:pt idx="5548">
                  <c:v>9.8316092784000002</c:v>
                </c:pt>
                <c:pt idx="5549">
                  <c:v>9.8316092784000002</c:v>
                </c:pt>
                <c:pt idx="5550">
                  <c:v>9.8316092784000002</c:v>
                </c:pt>
                <c:pt idx="5551">
                  <c:v>9.8316092784000002</c:v>
                </c:pt>
                <c:pt idx="5552">
                  <c:v>9.8316092784000002</c:v>
                </c:pt>
                <c:pt idx="5553">
                  <c:v>9.8316092784000002</c:v>
                </c:pt>
                <c:pt idx="5554">
                  <c:v>9.8316092784000002</c:v>
                </c:pt>
                <c:pt idx="5555">
                  <c:v>9.8316092784000002</c:v>
                </c:pt>
                <c:pt idx="5556">
                  <c:v>9.8316092784000002</c:v>
                </c:pt>
                <c:pt idx="5557">
                  <c:v>9.8287775936999999</c:v>
                </c:pt>
                <c:pt idx="5558">
                  <c:v>9.8287775936999999</c:v>
                </c:pt>
                <c:pt idx="5559">
                  <c:v>9.8287775936999999</c:v>
                </c:pt>
                <c:pt idx="5560">
                  <c:v>9.8287775936999999</c:v>
                </c:pt>
                <c:pt idx="5561">
                  <c:v>9.8287775936999999</c:v>
                </c:pt>
                <c:pt idx="5562">
                  <c:v>9.8287775936999999</c:v>
                </c:pt>
                <c:pt idx="5563">
                  <c:v>9.8287775936999999</c:v>
                </c:pt>
                <c:pt idx="5564">
                  <c:v>9.8287775936999999</c:v>
                </c:pt>
                <c:pt idx="5565">
                  <c:v>9.8287775936999999</c:v>
                </c:pt>
                <c:pt idx="5566">
                  <c:v>9.8287775936999999</c:v>
                </c:pt>
                <c:pt idx="5567">
                  <c:v>9.8287775936999999</c:v>
                </c:pt>
                <c:pt idx="5568">
                  <c:v>9.8287775936999999</c:v>
                </c:pt>
                <c:pt idx="5569">
                  <c:v>9.8287775936999999</c:v>
                </c:pt>
                <c:pt idx="5570">
                  <c:v>9.8259459089999996</c:v>
                </c:pt>
                <c:pt idx="5571">
                  <c:v>9.8259459089999996</c:v>
                </c:pt>
                <c:pt idx="5572">
                  <c:v>9.8259459089999996</c:v>
                </c:pt>
                <c:pt idx="5573">
                  <c:v>9.8259459089999996</c:v>
                </c:pt>
                <c:pt idx="5574">
                  <c:v>9.8259459089999996</c:v>
                </c:pt>
                <c:pt idx="5575">
                  <c:v>9.8259459089999996</c:v>
                </c:pt>
                <c:pt idx="5576">
                  <c:v>9.8259459089999996</c:v>
                </c:pt>
                <c:pt idx="5577">
                  <c:v>9.8259459089999996</c:v>
                </c:pt>
                <c:pt idx="5578">
                  <c:v>9.8259459089999996</c:v>
                </c:pt>
                <c:pt idx="5579">
                  <c:v>9.8259459089999996</c:v>
                </c:pt>
                <c:pt idx="5580">
                  <c:v>9.8259459089999996</c:v>
                </c:pt>
                <c:pt idx="5581">
                  <c:v>9.8259459089999996</c:v>
                </c:pt>
                <c:pt idx="5582">
                  <c:v>9.8259459089999996</c:v>
                </c:pt>
                <c:pt idx="5583">
                  <c:v>9.8231142242999994</c:v>
                </c:pt>
                <c:pt idx="5584">
                  <c:v>9.8231142242999994</c:v>
                </c:pt>
                <c:pt idx="5585">
                  <c:v>9.8231142242999994</c:v>
                </c:pt>
                <c:pt idx="5586">
                  <c:v>9.8231142242999994</c:v>
                </c:pt>
                <c:pt idx="5587">
                  <c:v>9.8231142242999994</c:v>
                </c:pt>
                <c:pt idx="5588">
                  <c:v>9.8231142242999994</c:v>
                </c:pt>
                <c:pt idx="5589">
                  <c:v>9.8231142242999994</c:v>
                </c:pt>
                <c:pt idx="5590">
                  <c:v>9.8231142242999994</c:v>
                </c:pt>
                <c:pt idx="5591">
                  <c:v>9.8231142242999994</c:v>
                </c:pt>
                <c:pt idx="5592">
                  <c:v>9.8231142242999994</c:v>
                </c:pt>
                <c:pt idx="5593">
                  <c:v>9.8231142242999994</c:v>
                </c:pt>
                <c:pt idx="5594">
                  <c:v>9.8231142242999994</c:v>
                </c:pt>
                <c:pt idx="5595">
                  <c:v>9.8231142242999994</c:v>
                </c:pt>
                <c:pt idx="5596">
                  <c:v>9.8202825396000009</c:v>
                </c:pt>
                <c:pt idx="5597">
                  <c:v>9.8202825396000009</c:v>
                </c:pt>
                <c:pt idx="5598">
                  <c:v>9.8202825396000009</c:v>
                </c:pt>
                <c:pt idx="5599">
                  <c:v>9.8202825396000009</c:v>
                </c:pt>
                <c:pt idx="5600">
                  <c:v>9.8202825396000009</c:v>
                </c:pt>
                <c:pt idx="5601">
                  <c:v>9.8202825396000009</c:v>
                </c:pt>
                <c:pt idx="5602">
                  <c:v>9.8202825396000009</c:v>
                </c:pt>
                <c:pt idx="5603">
                  <c:v>9.8202825396000009</c:v>
                </c:pt>
                <c:pt idx="5604">
                  <c:v>9.8202825396000009</c:v>
                </c:pt>
                <c:pt idx="5605">
                  <c:v>9.8202825396000009</c:v>
                </c:pt>
                <c:pt idx="5606">
                  <c:v>9.8202825396000009</c:v>
                </c:pt>
                <c:pt idx="5607">
                  <c:v>9.8202825396000009</c:v>
                </c:pt>
                <c:pt idx="5608">
                  <c:v>9.8202825396000009</c:v>
                </c:pt>
                <c:pt idx="5609">
                  <c:v>9.8174508548999988</c:v>
                </c:pt>
                <c:pt idx="5610">
                  <c:v>9.8174508548999988</c:v>
                </c:pt>
                <c:pt idx="5611">
                  <c:v>9.8174508548999988</c:v>
                </c:pt>
                <c:pt idx="5612">
                  <c:v>9.8174508548999988</c:v>
                </c:pt>
                <c:pt idx="5613">
                  <c:v>9.8174508548999988</c:v>
                </c:pt>
                <c:pt idx="5614">
                  <c:v>9.8174508548999988</c:v>
                </c:pt>
                <c:pt idx="5615">
                  <c:v>9.8174508548999988</c:v>
                </c:pt>
                <c:pt idx="5616">
                  <c:v>9.8174508548999988</c:v>
                </c:pt>
                <c:pt idx="5617">
                  <c:v>9.8174508548999988</c:v>
                </c:pt>
                <c:pt idx="5618">
                  <c:v>9.8174508548999988</c:v>
                </c:pt>
                <c:pt idx="5619">
                  <c:v>9.8174508548999988</c:v>
                </c:pt>
                <c:pt idx="5620">
                  <c:v>9.8174508548999988</c:v>
                </c:pt>
                <c:pt idx="5621">
                  <c:v>9.8146191702000003</c:v>
                </c:pt>
                <c:pt idx="5622">
                  <c:v>9.8146191702000003</c:v>
                </c:pt>
                <c:pt idx="5623">
                  <c:v>9.8146191702000003</c:v>
                </c:pt>
                <c:pt idx="5624">
                  <c:v>9.8146191702000003</c:v>
                </c:pt>
                <c:pt idx="5625">
                  <c:v>9.8146191702000003</c:v>
                </c:pt>
                <c:pt idx="5626">
                  <c:v>9.8146191702000003</c:v>
                </c:pt>
                <c:pt idx="5627">
                  <c:v>9.8146191702000003</c:v>
                </c:pt>
                <c:pt idx="5628">
                  <c:v>9.8146191702000003</c:v>
                </c:pt>
                <c:pt idx="5629">
                  <c:v>9.8146191702000003</c:v>
                </c:pt>
                <c:pt idx="5630">
                  <c:v>9.8146191702000003</c:v>
                </c:pt>
                <c:pt idx="5631">
                  <c:v>9.8146191702000003</c:v>
                </c:pt>
                <c:pt idx="5632">
                  <c:v>9.8146191702000003</c:v>
                </c:pt>
                <c:pt idx="5633">
                  <c:v>9.8146191702000003</c:v>
                </c:pt>
                <c:pt idx="5634">
                  <c:v>9.8117874855</c:v>
                </c:pt>
                <c:pt idx="5635">
                  <c:v>9.8117874855</c:v>
                </c:pt>
                <c:pt idx="5636">
                  <c:v>9.8117874855</c:v>
                </c:pt>
                <c:pt idx="5637">
                  <c:v>9.8117874855</c:v>
                </c:pt>
                <c:pt idx="5638">
                  <c:v>9.8117874855</c:v>
                </c:pt>
                <c:pt idx="5639">
                  <c:v>9.8117874855</c:v>
                </c:pt>
                <c:pt idx="5640">
                  <c:v>9.8117874855</c:v>
                </c:pt>
                <c:pt idx="5641">
                  <c:v>9.8117874855</c:v>
                </c:pt>
                <c:pt idx="5642">
                  <c:v>9.8117874855</c:v>
                </c:pt>
                <c:pt idx="5643">
                  <c:v>9.8117874855</c:v>
                </c:pt>
                <c:pt idx="5644">
                  <c:v>9.8117874855</c:v>
                </c:pt>
                <c:pt idx="5645">
                  <c:v>9.8117874855</c:v>
                </c:pt>
                <c:pt idx="5646">
                  <c:v>9.8117874855</c:v>
                </c:pt>
                <c:pt idx="5647">
                  <c:v>9.8089558007999997</c:v>
                </c:pt>
                <c:pt idx="5648">
                  <c:v>9.8089558007999997</c:v>
                </c:pt>
                <c:pt idx="5649">
                  <c:v>9.8089558007999997</c:v>
                </c:pt>
                <c:pt idx="5650">
                  <c:v>9.8089558007999997</c:v>
                </c:pt>
                <c:pt idx="5651">
                  <c:v>9.8089558007999997</c:v>
                </c:pt>
                <c:pt idx="5652">
                  <c:v>9.8089558007999997</c:v>
                </c:pt>
                <c:pt idx="5653">
                  <c:v>9.8089558007999997</c:v>
                </c:pt>
                <c:pt idx="5654">
                  <c:v>9.8089558007999997</c:v>
                </c:pt>
                <c:pt idx="5655">
                  <c:v>9.8089558007999997</c:v>
                </c:pt>
                <c:pt idx="5656">
                  <c:v>9.8089558007999997</c:v>
                </c:pt>
                <c:pt idx="5657">
                  <c:v>9.8089558007999997</c:v>
                </c:pt>
                <c:pt idx="5658">
                  <c:v>9.8089558007999997</c:v>
                </c:pt>
                <c:pt idx="5659">
                  <c:v>9.8089558007999997</c:v>
                </c:pt>
                <c:pt idx="5660">
                  <c:v>9.8061241160999995</c:v>
                </c:pt>
                <c:pt idx="5661">
                  <c:v>9.8061241160999995</c:v>
                </c:pt>
                <c:pt idx="5662">
                  <c:v>9.8061241160999995</c:v>
                </c:pt>
                <c:pt idx="5663">
                  <c:v>9.8061241160999995</c:v>
                </c:pt>
                <c:pt idx="5664">
                  <c:v>9.8061241160999995</c:v>
                </c:pt>
                <c:pt idx="5665">
                  <c:v>9.8061241160999995</c:v>
                </c:pt>
                <c:pt idx="5666">
                  <c:v>9.8061241160999995</c:v>
                </c:pt>
                <c:pt idx="5667">
                  <c:v>9.8061241160999995</c:v>
                </c:pt>
                <c:pt idx="5668">
                  <c:v>9.8061241160999995</c:v>
                </c:pt>
                <c:pt idx="5669">
                  <c:v>9.8061241160999995</c:v>
                </c:pt>
                <c:pt idx="5670">
                  <c:v>9.8061241160999995</c:v>
                </c:pt>
                <c:pt idx="5671">
                  <c:v>9.8061241160999995</c:v>
                </c:pt>
                <c:pt idx="5672">
                  <c:v>9.8061241160999995</c:v>
                </c:pt>
                <c:pt idx="5673">
                  <c:v>9.8032924313999992</c:v>
                </c:pt>
                <c:pt idx="5674">
                  <c:v>9.8032924313999992</c:v>
                </c:pt>
                <c:pt idx="5675">
                  <c:v>9.8032924313999992</c:v>
                </c:pt>
                <c:pt idx="5676">
                  <c:v>9.8032924313999992</c:v>
                </c:pt>
                <c:pt idx="5677">
                  <c:v>9.8032924313999992</c:v>
                </c:pt>
                <c:pt idx="5678">
                  <c:v>9.8032924313999992</c:v>
                </c:pt>
                <c:pt idx="5679">
                  <c:v>9.8032924313999992</c:v>
                </c:pt>
                <c:pt idx="5680">
                  <c:v>9.8032924313999992</c:v>
                </c:pt>
                <c:pt idx="5681">
                  <c:v>9.8032924313999992</c:v>
                </c:pt>
                <c:pt idx="5682">
                  <c:v>9.8032924313999992</c:v>
                </c:pt>
                <c:pt idx="5683">
                  <c:v>9.8032924313999992</c:v>
                </c:pt>
                <c:pt idx="5684">
                  <c:v>9.8032924313999992</c:v>
                </c:pt>
                <c:pt idx="5685">
                  <c:v>9.8032924313999992</c:v>
                </c:pt>
                <c:pt idx="5686">
                  <c:v>9.8004607467000007</c:v>
                </c:pt>
                <c:pt idx="5687">
                  <c:v>9.8004607467000007</c:v>
                </c:pt>
                <c:pt idx="5688">
                  <c:v>9.8004607467000007</c:v>
                </c:pt>
                <c:pt idx="5689">
                  <c:v>9.8004607467000007</c:v>
                </c:pt>
                <c:pt idx="5690">
                  <c:v>9.8004607467000007</c:v>
                </c:pt>
                <c:pt idx="5691">
                  <c:v>9.8004607467000007</c:v>
                </c:pt>
                <c:pt idx="5692">
                  <c:v>9.8004607467000007</c:v>
                </c:pt>
                <c:pt idx="5693">
                  <c:v>9.8004607467000007</c:v>
                </c:pt>
                <c:pt idx="5694">
                  <c:v>9.8004607467000007</c:v>
                </c:pt>
                <c:pt idx="5695">
                  <c:v>9.8004607467000007</c:v>
                </c:pt>
                <c:pt idx="5696">
                  <c:v>9.8004607467000007</c:v>
                </c:pt>
                <c:pt idx="5697">
                  <c:v>9.8004607467000007</c:v>
                </c:pt>
                <c:pt idx="5698">
                  <c:v>9.8004607467000007</c:v>
                </c:pt>
                <c:pt idx="5699">
                  <c:v>9.7976290620000004</c:v>
                </c:pt>
                <c:pt idx="5700">
                  <c:v>9.7976290620000004</c:v>
                </c:pt>
                <c:pt idx="5701">
                  <c:v>9.7976290620000004</c:v>
                </c:pt>
                <c:pt idx="5702">
                  <c:v>9.7976290620000004</c:v>
                </c:pt>
                <c:pt idx="5703">
                  <c:v>9.7976290620000004</c:v>
                </c:pt>
                <c:pt idx="5704">
                  <c:v>9.7976290620000004</c:v>
                </c:pt>
                <c:pt idx="5705">
                  <c:v>9.7976290620000004</c:v>
                </c:pt>
                <c:pt idx="5706">
                  <c:v>9.7976290620000004</c:v>
                </c:pt>
                <c:pt idx="5707">
                  <c:v>9.7976290620000004</c:v>
                </c:pt>
                <c:pt idx="5708">
                  <c:v>9.7976290620000004</c:v>
                </c:pt>
                <c:pt idx="5709">
                  <c:v>9.7976290620000004</c:v>
                </c:pt>
                <c:pt idx="5710">
                  <c:v>9.7976290620000004</c:v>
                </c:pt>
                <c:pt idx="5711">
                  <c:v>9.7976290620000004</c:v>
                </c:pt>
                <c:pt idx="5712">
                  <c:v>9.7947973772999983</c:v>
                </c:pt>
                <c:pt idx="5713">
                  <c:v>9.7947973772999983</c:v>
                </c:pt>
                <c:pt idx="5714">
                  <c:v>9.7947973772999983</c:v>
                </c:pt>
                <c:pt idx="5715">
                  <c:v>9.7947973772999983</c:v>
                </c:pt>
                <c:pt idx="5716">
                  <c:v>9.7947973772999983</c:v>
                </c:pt>
                <c:pt idx="5717">
                  <c:v>9.7947973772999983</c:v>
                </c:pt>
                <c:pt idx="5718">
                  <c:v>9.7947973772999983</c:v>
                </c:pt>
                <c:pt idx="5719">
                  <c:v>9.7947973772999983</c:v>
                </c:pt>
                <c:pt idx="5720">
                  <c:v>9.7947973772999983</c:v>
                </c:pt>
                <c:pt idx="5721">
                  <c:v>9.7947973772999983</c:v>
                </c:pt>
                <c:pt idx="5722">
                  <c:v>9.7947973772999983</c:v>
                </c:pt>
                <c:pt idx="5723">
                  <c:v>9.7947973772999983</c:v>
                </c:pt>
                <c:pt idx="5724">
                  <c:v>9.7947973772999983</c:v>
                </c:pt>
                <c:pt idx="5725">
                  <c:v>9.7919656925999998</c:v>
                </c:pt>
                <c:pt idx="5726">
                  <c:v>9.7919656925999998</c:v>
                </c:pt>
                <c:pt idx="5727">
                  <c:v>9.7919656925999998</c:v>
                </c:pt>
                <c:pt idx="5728">
                  <c:v>9.7919656925999998</c:v>
                </c:pt>
                <c:pt idx="5729">
                  <c:v>9.7919656925999998</c:v>
                </c:pt>
                <c:pt idx="5730">
                  <c:v>9.7919656925999998</c:v>
                </c:pt>
                <c:pt idx="5731">
                  <c:v>9.7919656925999998</c:v>
                </c:pt>
                <c:pt idx="5732">
                  <c:v>9.7919656925999998</c:v>
                </c:pt>
                <c:pt idx="5733">
                  <c:v>9.7919656925999998</c:v>
                </c:pt>
                <c:pt idx="5734">
                  <c:v>9.7919656925999998</c:v>
                </c:pt>
                <c:pt idx="5735">
                  <c:v>9.7919656925999998</c:v>
                </c:pt>
                <c:pt idx="5736">
                  <c:v>9.7919656925999998</c:v>
                </c:pt>
                <c:pt idx="5737">
                  <c:v>9.7919656925999998</c:v>
                </c:pt>
                <c:pt idx="5738">
                  <c:v>9.7891340078999995</c:v>
                </c:pt>
                <c:pt idx="5739">
                  <c:v>9.7891340078999995</c:v>
                </c:pt>
                <c:pt idx="5740">
                  <c:v>9.7891340078999995</c:v>
                </c:pt>
                <c:pt idx="5741">
                  <c:v>9.7891340078999995</c:v>
                </c:pt>
                <c:pt idx="5742">
                  <c:v>9.7891340078999995</c:v>
                </c:pt>
                <c:pt idx="5743">
                  <c:v>9.7891340078999995</c:v>
                </c:pt>
                <c:pt idx="5744">
                  <c:v>9.7891340078999995</c:v>
                </c:pt>
                <c:pt idx="5745">
                  <c:v>9.7891340078999995</c:v>
                </c:pt>
                <c:pt idx="5746">
                  <c:v>9.7891340078999995</c:v>
                </c:pt>
                <c:pt idx="5747">
                  <c:v>9.7891340078999995</c:v>
                </c:pt>
                <c:pt idx="5748">
                  <c:v>9.7891340078999995</c:v>
                </c:pt>
                <c:pt idx="5749">
                  <c:v>9.7891340078999995</c:v>
                </c:pt>
                <c:pt idx="5750">
                  <c:v>9.7891340078999995</c:v>
                </c:pt>
                <c:pt idx="5751">
                  <c:v>9.786302323200001</c:v>
                </c:pt>
                <c:pt idx="5752">
                  <c:v>9.786302323200001</c:v>
                </c:pt>
                <c:pt idx="5753">
                  <c:v>9.786302323200001</c:v>
                </c:pt>
                <c:pt idx="5754">
                  <c:v>9.786302323200001</c:v>
                </c:pt>
                <c:pt idx="5755">
                  <c:v>9.786302323200001</c:v>
                </c:pt>
                <c:pt idx="5756">
                  <c:v>9.786302323200001</c:v>
                </c:pt>
                <c:pt idx="5757">
                  <c:v>9.786302323200001</c:v>
                </c:pt>
                <c:pt idx="5758">
                  <c:v>9.786302323200001</c:v>
                </c:pt>
                <c:pt idx="5759">
                  <c:v>9.786302323200001</c:v>
                </c:pt>
                <c:pt idx="5760">
                  <c:v>9.786302323200001</c:v>
                </c:pt>
                <c:pt idx="5761">
                  <c:v>9.786302323200001</c:v>
                </c:pt>
                <c:pt idx="5762">
                  <c:v>9.786302323200001</c:v>
                </c:pt>
                <c:pt idx="5763">
                  <c:v>9.783470638499999</c:v>
                </c:pt>
                <c:pt idx="5764">
                  <c:v>9.783470638499999</c:v>
                </c:pt>
                <c:pt idx="5765">
                  <c:v>9.783470638499999</c:v>
                </c:pt>
                <c:pt idx="5766">
                  <c:v>9.783470638499999</c:v>
                </c:pt>
                <c:pt idx="5767">
                  <c:v>9.783470638499999</c:v>
                </c:pt>
                <c:pt idx="5768">
                  <c:v>9.783470638499999</c:v>
                </c:pt>
                <c:pt idx="5769">
                  <c:v>9.783470638499999</c:v>
                </c:pt>
                <c:pt idx="5770">
                  <c:v>9.783470638499999</c:v>
                </c:pt>
                <c:pt idx="5771">
                  <c:v>9.783470638499999</c:v>
                </c:pt>
                <c:pt idx="5772">
                  <c:v>9.783470638499999</c:v>
                </c:pt>
                <c:pt idx="5773">
                  <c:v>9.783470638499999</c:v>
                </c:pt>
                <c:pt idx="5774">
                  <c:v>9.783470638499999</c:v>
                </c:pt>
                <c:pt idx="5775">
                  <c:v>9.783470638499999</c:v>
                </c:pt>
                <c:pt idx="5776">
                  <c:v>9.7806389537999987</c:v>
                </c:pt>
                <c:pt idx="5777">
                  <c:v>9.7806389537999987</c:v>
                </c:pt>
                <c:pt idx="5778">
                  <c:v>9.7806389537999987</c:v>
                </c:pt>
                <c:pt idx="5779">
                  <c:v>9.7806389537999987</c:v>
                </c:pt>
                <c:pt idx="5780">
                  <c:v>9.7806389537999987</c:v>
                </c:pt>
                <c:pt idx="5781">
                  <c:v>9.7806389537999987</c:v>
                </c:pt>
                <c:pt idx="5782">
                  <c:v>9.7806389537999987</c:v>
                </c:pt>
                <c:pt idx="5783">
                  <c:v>9.7806389537999987</c:v>
                </c:pt>
                <c:pt idx="5784">
                  <c:v>9.7806389537999987</c:v>
                </c:pt>
                <c:pt idx="5785">
                  <c:v>9.7806389537999987</c:v>
                </c:pt>
                <c:pt idx="5786">
                  <c:v>9.7806389537999987</c:v>
                </c:pt>
                <c:pt idx="5787">
                  <c:v>9.7806389537999987</c:v>
                </c:pt>
                <c:pt idx="5788">
                  <c:v>9.7806389537999987</c:v>
                </c:pt>
                <c:pt idx="5789">
                  <c:v>9.7778072691000002</c:v>
                </c:pt>
                <c:pt idx="5790">
                  <c:v>9.7778072691000002</c:v>
                </c:pt>
                <c:pt idx="5791">
                  <c:v>9.7778072691000002</c:v>
                </c:pt>
                <c:pt idx="5792">
                  <c:v>9.7778072691000002</c:v>
                </c:pt>
                <c:pt idx="5793">
                  <c:v>9.7778072691000002</c:v>
                </c:pt>
                <c:pt idx="5794">
                  <c:v>9.7778072691000002</c:v>
                </c:pt>
                <c:pt idx="5795">
                  <c:v>9.7778072691000002</c:v>
                </c:pt>
                <c:pt idx="5796">
                  <c:v>9.7778072691000002</c:v>
                </c:pt>
                <c:pt idx="5797">
                  <c:v>9.7778072691000002</c:v>
                </c:pt>
                <c:pt idx="5798">
                  <c:v>9.7778072691000002</c:v>
                </c:pt>
                <c:pt idx="5799">
                  <c:v>9.7778072691000002</c:v>
                </c:pt>
                <c:pt idx="5800">
                  <c:v>9.7778072691000002</c:v>
                </c:pt>
                <c:pt idx="5801">
                  <c:v>9.7778072691000002</c:v>
                </c:pt>
                <c:pt idx="5802">
                  <c:v>9.7749755843999999</c:v>
                </c:pt>
                <c:pt idx="5803">
                  <c:v>9.7749755843999999</c:v>
                </c:pt>
                <c:pt idx="5804">
                  <c:v>9.7749755843999999</c:v>
                </c:pt>
                <c:pt idx="5805">
                  <c:v>9.7749755843999999</c:v>
                </c:pt>
                <c:pt idx="5806">
                  <c:v>9.7749755843999999</c:v>
                </c:pt>
                <c:pt idx="5807">
                  <c:v>9.7749755843999999</c:v>
                </c:pt>
                <c:pt idx="5808">
                  <c:v>9.7749755843999999</c:v>
                </c:pt>
                <c:pt idx="5809">
                  <c:v>9.7749755843999999</c:v>
                </c:pt>
                <c:pt idx="5810">
                  <c:v>9.7749755843999999</c:v>
                </c:pt>
                <c:pt idx="5811">
                  <c:v>9.7749755843999999</c:v>
                </c:pt>
                <c:pt idx="5812">
                  <c:v>9.7749755843999999</c:v>
                </c:pt>
                <c:pt idx="5813">
                  <c:v>9.7749755843999999</c:v>
                </c:pt>
                <c:pt idx="5814">
                  <c:v>9.7749755843999999</c:v>
                </c:pt>
                <c:pt idx="5815">
                  <c:v>9.7721438996999996</c:v>
                </c:pt>
                <c:pt idx="5816">
                  <c:v>9.7721438996999996</c:v>
                </c:pt>
                <c:pt idx="5817">
                  <c:v>9.7721438996999996</c:v>
                </c:pt>
                <c:pt idx="5818">
                  <c:v>9.7721438996999996</c:v>
                </c:pt>
                <c:pt idx="5819">
                  <c:v>9.7721438996999996</c:v>
                </c:pt>
                <c:pt idx="5820">
                  <c:v>9.7721438996999996</c:v>
                </c:pt>
                <c:pt idx="5821">
                  <c:v>9.7721438996999996</c:v>
                </c:pt>
                <c:pt idx="5822">
                  <c:v>9.7721438996999996</c:v>
                </c:pt>
                <c:pt idx="5823">
                  <c:v>9.7721438996999996</c:v>
                </c:pt>
                <c:pt idx="5824">
                  <c:v>9.7721438996999996</c:v>
                </c:pt>
                <c:pt idx="5825">
                  <c:v>9.7721438996999996</c:v>
                </c:pt>
                <c:pt idx="5826">
                  <c:v>9.7721438996999996</c:v>
                </c:pt>
                <c:pt idx="5827">
                  <c:v>9.7721438996999996</c:v>
                </c:pt>
                <c:pt idx="5828">
                  <c:v>9.7693122149999994</c:v>
                </c:pt>
                <c:pt idx="5829">
                  <c:v>9.7693122149999994</c:v>
                </c:pt>
                <c:pt idx="5830">
                  <c:v>9.7693122149999994</c:v>
                </c:pt>
                <c:pt idx="5831">
                  <c:v>9.7693122149999994</c:v>
                </c:pt>
                <c:pt idx="5832">
                  <c:v>9.7693122149999994</c:v>
                </c:pt>
                <c:pt idx="5833">
                  <c:v>9.7693122149999994</c:v>
                </c:pt>
                <c:pt idx="5834">
                  <c:v>9.7693122149999994</c:v>
                </c:pt>
                <c:pt idx="5835">
                  <c:v>9.7693122149999994</c:v>
                </c:pt>
                <c:pt idx="5836">
                  <c:v>9.7693122149999994</c:v>
                </c:pt>
                <c:pt idx="5837">
                  <c:v>9.7693122149999994</c:v>
                </c:pt>
                <c:pt idx="5838">
                  <c:v>9.7693122149999994</c:v>
                </c:pt>
                <c:pt idx="5839">
                  <c:v>9.7693122149999994</c:v>
                </c:pt>
                <c:pt idx="5840">
                  <c:v>9.7693122149999994</c:v>
                </c:pt>
                <c:pt idx="5841">
                  <c:v>9.7664805302999991</c:v>
                </c:pt>
                <c:pt idx="5842">
                  <c:v>9.7664805302999991</c:v>
                </c:pt>
                <c:pt idx="5843">
                  <c:v>9.7664805302999991</c:v>
                </c:pt>
                <c:pt idx="5844">
                  <c:v>9.7664805302999991</c:v>
                </c:pt>
                <c:pt idx="5845">
                  <c:v>9.7664805302999991</c:v>
                </c:pt>
                <c:pt idx="5846">
                  <c:v>9.7664805302999991</c:v>
                </c:pt>
                <c:pt idx="5847">
                  <c:v>9.7664805302999991</c:v>
                </c:pt>
                <c:pt idx="5848">
                  <c:v>9.7664805302999991</c:v>
                </c:pt>
                <c:pt idx="5849">
                  <c:v>9.7664805302999991</c:v>
                </c:pt>
                <c:pt idx="5850">
                  <c:v>9.7664805302999991</c:v>
                </c:pt>
                <c:pt idx="5851">
                  <c:v>9.7664805302999991</c:v>
                </c:pt>
                <c:pt idx="5852">
                  <c:v>9.7664805302999991</c:v>
                </c:pt>
                <c:pt idx="5853">
                  <c:v>9.7664805302999991</c:v>
                </c:pt>
                <c:pt idx="5854">
                  <c:v>9.7636488456000006</c:v>
                </c:pt>
                <c:pt idx="5855">
                  <c:v>9.7636488456000006</c:v>
                </c:pt>
                <c:pt idx="5856">
                  <c:v>9.7636488456000006</c:v>
                </c:pt>
                <c:pt idx="5857">
                  <c:v>9.7636488456000006</c:v>
                </c:pt>
                <c:pt idx="5858">
                  <c:v>9.7636488456000006</c:v>
                </c:pt>
                <c:pt idx="5859">
                  <c:v>9.7636488456000006</c:v>
                </c:pt>
                <c:pt idx="5860">
                  <c:v>9.7636488456000006</c:v>
                </c:pt>
                <c:pt idx="5861">
                  <c:v>9.7636488456000006</c:v>
                </c:pt>
                <c:pt idx="5862">
                  <c:v>9.7636488456000006</c:v>
                </c:pt>
                <c:pt idx="5863">
                  <c:v>9.7636488456000006</c:v>
                </c:pt>
                <c:pt idx="5864">
                  <c:v>9.7636488456000006</c:v>
                </c:pt>
                <c:pt idx="5865">
                  <c:v>9.7636488456000006</c:v>
                </c:pt>
                <c:pt idx="5866">
                  <c:v>9.7636488456000006</c:v>
                </c:pt>
                <c:pt idx="5867">
                  <c:v>9.7608171608999985</c:v>
                </c:pt>
                <c:pt idx="5868">
                  <c:v>9.7608171608999985</c:v>
                </c:pt>
                <c:pt idx="5869">
                  <c:v>9.7608171608999985</c:v>
                </c:pt>
                <c:pt idx="5870">
                  <c:v>9.7608171608999985</c:v>
                </c:pt>
                <c:pt idx="5871">
                  <c:v>9.7608171608999985</c:v>
                </c:pt>
                <c:pt idx="5872">
                  <c:v>9.7608171608999985</c:v>
                </c:pt>
                <c:pt idx="5873">
                  <c:v>9.7608171608999985</c:v>
                </c:pt>
                <c:pt idx="5874">
                  <c:v>9.7608171608999985</c:v>
                </c:pt>
                <c:pt idx="5875">
                  <c:v>9.7608171608999985</c:v>
                </c:pt>
                <c:pt idx="5876">
                  <c:v>9.7608171608999985</c:v>
                </c:pt>
                <c:pt idx="5877">
                  <c:v>9.7608171608999985</c:v>
                </c:pt>
                <c:pt idx="5878">
                  <c:v>9.7608171608999985</c:v>
                </c:pt>
                <c:pt idx="5879">
                  <c:v>9.7608171608999985</c:v>
                </c:pt>
                <c:pt idx="5880">
                  <c:v>9.7579854762</c:v>
                </c:pt>
                <c:pt idx="5881">
                  <c:v>9.7579854762</c:v>
                </c:pt>
                <c:pt idx="5882">
                  <c:v>9.7579854762</c:v>
                </c:pt>
                <c:pt idx="5883">
                  <c:v>9.7579854762</c:v>
                </c:pt>
                <c:pt idx="5884">
                  <c:v>9.7579854762</c:v>
                </c:pt>
                <c:pt idx="5885">
                  <c:v>9.7579854762</c:v>
                </c:pt>
                <c:pt idx="5886">
                  <c:v>9.7579854762</c:v>
                </c:pt>
                <c:pt idx="5887">
                  <c:v>9.7579854762</c:v>
                </c:pt>
                <c:pt idx="5888">
                  <c:v>9.7579854762</c:v>
                </c:pt>
                <c:pt idx="5889">
                  <c:v>9.7579854762</c:v>
                </c:pt>
                <c:pt idx="5890">
                  <c:v>9.7579854762</c:v>
                </c:pt>
                <c:pt idx="5891">
                  <c:v>9.7579854762</c:v>
                </c:pt>
                <c:pt idx="5892">
                  <c:v>9.7579854762</c:v>
                </c:pt>
                <c:pt idx="5893">
                  <c:v>9.7551537914999997</c:v>
                </c:pt>
                <c:pt idx="5894">
                  <c:v>9.7551537914999997</c:v>
                </c:pt>
                <c:pt idx="5895">
                  <c:v>9.7551537914999997</c:v>
                </c:pt>
                <c:pt idx="5896">
                  <c:v>9.7551537914999997</c:v>
                </c:pt>
                <c:pt idx="5897">
                  <c:v>9.7551537914999997</c:v>
                </c:pt>
                <c:pt idx="5898">
                  <c:v>9.7551537914999997</c:v>
                </c:pt>
                <c:pt idx="5899">
                  <c:v>9.7551537914999997</c:v>
                </c:pt>
                <c:pt idx="5900">
                  <c:v>9.7551537914999997</c:v>
                </c:pt>
                <c:pt idx="5901">
                  <c:v>9.7551537914999997</c:v>
                </c:pt>
                <c:pt idx="5902">
                  <c:v>9.7551537914999997</c:v>
                </c:pt>
                <c:pt idx="5903">
                  <c:v>9.7551537914999997</c:v>
                </c:pt>
                <c:pt idx="5904">
                  <c:v>9.7551537914999997</c:v>
                </c:pt>
                <c:pt idx="5905">
                  <c:v>9.7551537914999997</c:v>
                </c:pt>
                <c:pt idx="5906">
                  <c:v>9.7523221067999994</c:v>
                </c:pt>
                <c:pt idx="5907">
                  <c:v>9.7523221067999994</c:v>
                </c:pt>
                <c:pt idx="5908">
                  <c:v>9.7523221067999994</c:v>
                </c:pt>
                <c:pt idx="5909">
                  <c:v>9.7523221067999994</c:v>
                </c:pt>
                <c:pt idx="5910">
                  <c:v>9.7523221067999994</c:v>
                </c:pt>
                <c:pt idx="5911">
                  <c:v>9.7523221067999994</c:v>
                </c:pt>
                <c:pt idx="5912">
                  <c:v>9.7523221067999994</c:v>
                </c:pt>
                <c:pt idx="5913">
                  <c:v>9.7523221067999994</c:v>
                </c:pt>
                <c:pt idx="5914">
                  <c:v>9.7523221067999994</c:v>
                </c:pt>
                <c:pt idx="5915">
                  <c:v>9.7523221067999994</c:v>
                </c:pt>
                <c:pt idx="5916">
                  <c:v>9.7523221067999994</c:v>
                </c:pt>
                <c:pt idx="5917">
                  <c:v>9.7523221067999994</c:v>
                </c:pt>
                <c:pt idx="5918">
                  <c:v>9.7523221067999994</c:v>
                </c:pt>
                <c:pt idx="5919">
                  <c:v>9.7494904220999992</c:v>
                </c:pt>
                <c:pt idx="5920">
                  <c:v>9.7494904220999992</c:v>
                </c:pt>
                <c:pt idx="5921">
                  <c:v>9.7494904220999992</c:v>
                </c:pt>
                <c:pt idx="5922">
                  <c:v>9.7494904220999992</c:v>
                </c:pt>
                <c:pt idx="5923">
                  <c:v>9.7494904220999992</c:v>
                </c:pt>
                <c:pt idx="5924">
                  <c:v>9.7494904220999992</c:v>
                </c:pt>
                <c:pt idx="5925">
                  <c:v>9.7494904220999992</c:v>
                </c:pt>
                <c:pt idx="5926">
                  <c:v>9.7494904220999992</c:v>
                </c:pt>
                <c:pt idx="5927">
                  <c:v>9.7494904220999992</c:v>
                </c:pt>
                <c:pt idx="5928">
                  <c:v>9.7494904220999992</c:v>
                </c:pt>
                <c:pt idx="5929">
                  <c:v>9.7494904220999992</c:v>
                </c:pt>
                <c:pt idx="5930">
                  <c:v>9.7494904220999992</c:v>
                </c:pt>
                <c:pt idx="5931">
                  <c:v>9.7494904220999992</c:v>
                </c:pt>
                <c:pt idx="5932">
                  <c:v>9.7466587373999989</c:v>
                </c:pt>
                <c:pt idx="5933">
                  <c:v>9.7466587373999989</c:v>
                </c:pt>
                <c:pt idx="5934">
                  <c:v>9.7466587373999989</c:v>
                </c:pt>
                <c:pt idx="5935">
                  <c:v>9.7466587373999989</c:v>
                </c:pt>
                <c:pt idx="5936">
                  <c:v>9.7466587373999989</c:v>
                </c:pt>
                <c:pt idx="5937">
                  <c:v>9.7466587373999989</c:v>
                </c:pt>
                <c:pt idx="5938">
                  <c:v>9.7466587373999989</c:v>
                </c:pt>
                <c:pt idx="5939">
                  <c:v>9.7466587373999989</c:v>
                </c:pt>
                <c:pt idx="5940">
                  <c:v>9.7466587373999989</c:v>
                </c:pt>
                <c:pt idx="5941">
                  <c:v>9.7466587373999989</c:v>
                </c:pt>
                <c:pt idx="5942">
                  <c:v>9.7466587373999989</c:v>
                </c:pt>
                <c:pt idx="5943">
                  <c:v>9.7466587373999989</c:v>
                </c:pt>
                <c:pt idx="5944">
                  <c:v>9.7466587373999989</c:v>
                </c:pt>
                <c:pt idx="5945">
                  <c:v>9.7438270527000004</c:v>
                </c:pt>
                <c:pt idx="5946">
                  <c:v>9.7438270527000004</c:v>
                </c:pt>
                <c:pt idx="5947">
                  <c:v>9.7438270527000004</c:v>
                </c:pt>
                <c:pt idx="5948">
                  <c:v>9.7438270527000004</c:v>
                </c:pt>
                <c:pt idx="5949">
                  <c:v>9.7438270527000004</c:v>
                </c:pt>
                <c:pt idx="5950">
                  <c:v>9.7438270527000004</c:v>
                </c:pt>
                <c:pt idx="5951">
                  <c:v>9.7438270527000004</c:v>
                </c:pt>
                <c:pt idx="5952">
                  <c:v>9.7438270527000004</c:v>
                </c:pt>
                <c:pt idx="5953">
                  <c:v>9.7438270527000004</c:v>
                </c:pt>
                <c:pt idx="5954">
                  <c:v>9.7438270527000004</c:v>
                </c:pt>
                <c:pt idx="5955">
                  <c:v>9.7438270527000004</c:v>
                </c:pt>
                <c:pt idx="5956">
                  <c:v>9.7438270527000004</c:v>
                </c:pt>
                <c:pt idx="5957">
                  <c:v>9.7438270527000004</c:v>
                </c:pt>
                <c:pt idx="5958">
                  <c:v>9.7409953680000001</c:v>
                </c:pt>
                <c:pt idx="5959">
                  <c:v>9.7409953680000001</c:v>
                </c:pt>
                <c:pt idx="5960">
                  <c:v>9.7409953680000001</c:v>
                </c:pt>
                <c:pt idx="5961">
                  <c:v>9.7409953680000001</c:v>
                </c:pt>
                <c:pt idx="5962">
                  <c:v>9.7409953680000001</c:v>
                </c:pt>
                <c:pt idx="5963">
                  <c:v>9.7409953680000001</c:v>
                </c:pt>
                <c:pt idx="5964">
                  <c:v>9.7409953680000001</c:v>
                </c:pt>
                <c:pt idx="5965">
                  <c:v>9.7409953680000001</c:v>
                </c:pt>
                <c:pt idx="5966">
                  <c:v>9.7409953680000001</c:v>
                </c:pt>
                <c:pt idx="5967">
                  <c:v>9.7409953680000001</c:v>
                </c:pt>
                <c:pt idx="5968">
                  <c:v>9.7409953680000001</c:v>
                </c:pt>
                <c:pt idx="5969">
                  <c:v>9.7409953680000001</c:v>
                </c:pt>
                <c:pt idx="5970">
                  <c:v>9.7409953680000001</c:v>
                </c:pt>
                <c:pt idx="5971">
                  <c:v>9.7381636832999998</c:v>
                </c:pt>
                <c:pt idx="5972">
                  <c:v>9.7381636832999998</c:v>
                </c:pt>
                <c:pt idx="5973">
                  <c:v>9.7381636832999998</c:v>
                </c:pt>
                <c:pt idx="5974">
                  <c:v>9.7381636832999998</c:v>
                </c:pt>
                <c:pt idx="5975">
                  <c:v>9.7381636832999998</c:v>
                </c:pt>
                <c:pt idx="5976">
                  <c:v>9.7381636832999998</c:v>
                </c:pt>
                <c:pt idx="5977">
                  <c:v>9.7381636832999998</c:v>
                </c:pt>
                <c:pt idx="5978">
                  <c:v>9.7381636832999998</c:v>
                </c:pt>
                <c:pt idx="5979">
                  <c:v>9.7381636832999998</c:v>
                </c:pt>
                <c:pt idx="5980">
                  <c:v>9.7381636832999998</c:v>
                </c:pt>
                <c:pt idx="5981">
                  <c:v>9.7381636832999998</c:v>
                </c:pt>
                <c:pt idx="5982">
                  <c:v>9.7381636832999998</c:v>
                </c:pt>
                <c:pt idx="5983">
                  <c:v>9.7381636832999998</c:v>
                </c:pt>
                <c:pt idx="5984">
                  <c:v>9.7353319985999995</c:v>
                </c:pt>
                <c:pt idx="5985">
                  <c:v>9.7353319985999995</c:v>
                </c:pt>
                <c:pt idx="5986">
                  <c:v>9.7353319985999995</c:v>
                </c:pt>
                <c:pt idx="5987">
                  <c:v>9.7353319985999995</c:v>
                </c:pt>
                <c:pt idx="5988">
                  <c:v>9.7353319985999995</c:v>
                </c:pt>
                <c:pt idx="5989">
                  <c:v>9.7353319985999995</c:v>
                </c:pt>
                <c:pt idx="5990">
                  <c:v>9.7353319985999995</c:v>
                </c:pt>
                <c:pt idx="5991">
                  <c:v>9.7353319985999995</c:v>
                </c:pt>
                <c:pt idx="5992">
                  <c:v>9.7353319985999995</c:v>
                </c:pt>
                <c:pt idx="5993">
                  <c:v>9.7353319985999995</c:v>
                </c:pt>
                <c:pt idx="5994">
                  <c:v>9.7353319985999995</c:v>
                </c:pt>
                <c:pt idx="5995">
                  <c:v>9.7353319985999995</c:v>
                </c:pt>
                <c:pt idx="5996">
                  <c:v>9.7353319985999995</c:v>
                </c:pt>
                <c:pt idx="5997">
                  <c:v>9.7325003138999993</c:v>
                </c:pt>
                <c:pt idx="5998">
                  <c:v>9.7325003138999993</c:v>
                </c:pt>
                <c:pt idx="5999">
                  <c:v>9.7325003138999993</c:v>
                </c:pt>
                <c:pt idx="6000">
                  <c:v>9.7325003138999993</c:v>
                </c:pt>
                <c:pt idx="6001">
                  <c:v>9.7325003138999993</c:v>
                </c:pt>
                <c:pt idx="6002">
                  <c:v>9.7325003138999993</c:v>
                </c:pt>
                <c:pt idx="6003">
                  <c:v>9.7325003138999993</c:v>
                </c:pt>
                <c:pt idx="6004">
                  <c:v>9.7325003138999993</c:v>
                </c:pt>
                <c:pt idx="6005">
                  <c:v>9.7325003138999993</c:v>
                </c:pt>
                <c:pt idx="6006">
                  <c:v>9.7325003138999993</c:v>
                </c:pt>
                <c:pt idx="6007">
                  <c:v>9.7325003138999993</c:v>
                </c:pt>
                <c:pt idx="6008">
                  <c:v>9.7325003138999993</c:v>
                </c:pt>
                <c:pt idx="6009">
                  <c:v>9.7325003138999993</c:v>
                </c:pt>
                <c:pt idx="6010">
                  <c:v>9.7296686292000008</c:v>
                </c:pt>
                <c:pt idx="6011">
                  <c:v>9.7296686292000008</c:v>
                </c:pt>
                <c:pt idx="6012">
                  <c:v>9.7296686292000008</c:v>
                </c:pt>
                <c:pt idx="6013">
                  <c:v>9.7296686292000008</c:v>
                </c:pt>
                <c:pt idx="6014">
                  <c:v>9.7296686292000008</c:v>
                </c:pt>
                <c:pt idx="6015">
                  <c:v>9.7296686292000008</c:v>
                </c:pt>
                <c:pt idx="6016">
                  <c:v>9.7296686292000008</c:v>
                </c:pt>
                <c:pt idx="6017">
                  <c:v>9.7296686292000008</c:v>
                </c:pt>
                <c:pt idx="6018">
                  <c:v>9.7296686292000008</c:v>
                </c:pt>
                <c:pt idx="6019">
                  <c:v>9.7296686292000008</c:v>
                </c:pt>
                <c:pt idx="6020">
                  <c:v>9.7296686292000008</c:v>
                </c:pt>
                <c:pt idx="6021">
                  <c:v>9.7296686292000008</c:v>
                </c:pt>
                <c:pt idx="6022">
                  <c:v>9.7296686292000008</c:v>
                </c:pt>
                <c:pt idx="6023">
                  <c:v>9.7268369445000005</c:v>
                </c:pt>
                <c:pt idx="6024">
                  <c:v>9.7268369445000005</c:v>
                </c:pt>
                <c:pt idx="6025">
                  <c:v>9.7268369445000005</c:v>
                </c:pt>
                <c:pt idx="6026">
                  <c:v>9.7268369445000005</c:v>
                </c:pt>
                <c:pt idx="6027">
                  <c:v>9.7268369445000005</c:v>
                </c:pt>
                <c:pt idx="6028">
                  <c:v>9.7268369445000005</c:v>
                </c:pt>
                <c:pt idx="6029">
                  <c:v>9.7268369445000005</c:v>
                </c:pt>
                <c:pt idx="6030">
                  <c:v>9.7268369445000005</c:v>
                </c:pt>
                <c:pt idx="6031">
                  <c:v>9.7268369445000005</c:v>
                </c:pt>
                <c:pt idx="6032">
                  <c:v>9.7268369445000005</c:v>
                </c:pt>
                <c:pt idx="6033">
                  <c:v>9.7268369445000005</c:v>
                </c:pt>
                <c:pt idx="6034">
                  <c:v>9.7268369445000005</c:v>
                </c:pt>
                <c:pt idx="6035">
                  <c:v>9.7268369445000005</c:v>
                </c:pt>
                <c:pt idx="6036">
                  <c:v>9.7240052597999984</c:v>
                </c:pt>
                <c:pt idx="6037">
                  <c:v>9.7240052597999984</c:v>
                </c:pt>
                <c:pt idx="6038">
                  <c:v>9.7240052597999984</c:v>
                </c:pt>
                <c:pt idx="6039">
                  <c:v>9.7240052597999984</c:v>
                </c:pt>
                <c:pt idx="6040">
                  <c:v>9.7240052597999984</c:v>
                </c:pt>
                <c:pt idx="6041">
                  <c:v>9.7240052597999984</c:v>
                </c:pt>
                <c:pt idx="6042">
                  <c:v>9.7240052597999984</c:v>
                </c:pt>
                <c:pt idx="6043">
                  <c:v>9.7240052597999984</c:v>
                </c:pt>
                <c:pt idx="6044">
                  <c:v>9.7240052597999984</c:v>
                </c:pt>
                <c:pt idx="6045">
                  <c:v>9.7240052597999984</c:v>
                </c:pt>
                <c:pt idx="6046">
                  <c:v>9.7240052597999984</c:v>
                </c:pt>
                <c:pt idx="6047">
                  <c:v>9.7240052597999984</c:v>
                </c:pt>
                <c:pt idx="6048">
                  <c:v>9.7240052597999984</c:v>
                </c:pt>
                <c:pt idx="6049">
                  <c:v>9.7211735750999999</c:v>
                </c:pt>
                <c:pt idx="6050">
                  <c:v>9.7211735750999999</c:v>
                </c:pt>
                <c:pt idx="6051">
                  <c:v>9.7211735750999999</c:v>
                </c:pt>
                <c:pt idx="6052">
                  <c:v>9.7211735750999999</c:v>
                </c:pt>
                <c:pt idx="6053">
                  <c:v>9.7211735750999999</c:v>
                </c:pt>
                <c:pt idx="6054">
                  <c:v>9.7211735750999999</c:v>
                </c:pt>
                <c:pt idx="6055">
                  <c:v>9.7211735750999999</c:v>
                </c:pt>
                <c:pt idx="6056">
                  <c:v>9.7211735750999999</c:v>
                </c:pt>
                <c:pt idx="6057">
                  <c:v>9.7211735750999999</c:v>
                </c:pt>
                <c:pt idx="6058">
                  <c:v>9.7211735750999999</c:v>
                </c:pt>
                <c:pt idx="6059">
                  <c:v>9.7211735750999999</c:v>
                </c:pt>
                <c:pt idx="6060">
                  <c:v>9.7211735750999999</c:v>
                </c:pt>
                <c:pt idx="6061">
                  <c:v>9.7211735750999999</c:v>
                </c:pt>
                <c:pt idx="6062">
                  <c:v>9.7183418903999996</c:v>
                </c:pt>
                <c:pt idx="6063">
                  <c:v>9.7183418903999996</c:v>
                </c:pt>
                <c:pt idx="6064">
                  <c:v>9.7183418903999996</c:v>
                </c:pt>
                <c:pt idx="6065">
                  <c:v>9.7183418903999996</c:v>
                </c:pt>
                <c:pt idx="6066">
                  <c:v>9.7183418903999996</c:v>
                </c:pt>
                <c:pt idx="6067">
                  <c:v>9.7183418903999996</c:v>
                </c:pt>
                <c:pt idx="6068">
                  <c:v>9.7183418903999996</c:v>
                </c:pt>
                <c:pt idx="6069">
                  <c:v>9.7183418903999996</c:v>
                </c:pt>
                <c:pt idx="6070">
                  <c:v>9.7183418903999996</c:v>
                </c:pt>
                <c:pt idx="6071">
                  <c:v>9.7183418903999996</c:v>
                </c:pt>
                <c:pt idx="6072">
                  <c:v>9.7183418903999996</c:v>
                </c:pt>
                <c:pt idx="6073">
                  <c:v>9.7183418903999996</c:v>
                </c:pt>
                <c:pt idx="6074">
                  <c:v>9.7183418903999996</c:v>
                </c:pt>
                <c:pt idx="6075">
                  <c:v>9.7155102057000011</c:v>
                </c:pt>
                <c:pt idx="6076">
                  <c:v>9.7155102057000011</c:v>
                </c:pt>
                <c:pt idx="6077">
                  <c:v>9.7155102057000011</c:v>
                </c:pt>
                <c:pt idx="6078">
                  <c:v>9.7155102057000011</c:v>
                </c:pt>
                <c:pt idx="6079">
                  <c:v>9.7155102057000011</c:v>
                </c:pt>
                <c:pt idx="6080">
                  <c:v>9.7155102057000011</c:v>
                </c:pt>
                <c:pt idx="6081">
                  <c:v>9.7155102057000011</c:v>
                </c:pt>
                <c:pt idx="6082">
                  <c:v>9.7155102057000011</c:v>
                </c:pt>
                <c:pt idx="6083">
                  <c:v>9.7155102057000011</c:v>
                </c:pt>
                <c:pt idx="6084">
                  <c:v>9.7155102057000011</c:v>
                </c:pt>
                <c:pt idx="6085">
                  <c:v>9.7155102057000011</c:v>
                </c:pt>
                <c:pt idx="6086">
                  <c:v>9.7155102057000011</c:v>
                </c:pt>
                <c:pt idx="6087">
                  <c:v>9.7155102057000011</c:v>
                </c:pt>
                <c:pt idx="6088">
                  <c:v>9.7126785209999991</c:v>
                </c:pt>
                <c:pt idx="6089">
                  <c:v>9.7126785209999991</c:v>
                </c:pt>
                <c:pt idx="6090">
                  <c:v>9.7126785209999991</c:v>
                </c:pt>
                <c:pt idx="6091">
                  <c:v>9.7126785209999991</c:v>
                </c:pt>
                <c:pt idx="6092">
                  <c:v>9.7126785209999991</c:v>
                </c:pt>
                <c:pt idx="6093">
                  <c:v>9.7126785209999991</c:v>
                </c:pt>
                <c:pt idx="6094">
                  <c:v>9.7126785209999991</c:v>
                </c:pt>
                <c:pt idx="6095">
                  <c:v>9.7126785209999991</c:v>
                </c:pt>
                <c:pt idx="6096">
                  <c:v>9.7126785209999991</c:v>
                </c:pt>
                <c:pt idx="6097">
                  <c:v>9.7126785209999991</c:v>
                </c:pt>
                <c:pt idx="6098">
                  <c:v>9.7126785209999991</c:v>
                </c:pt>
                <c:pt idx="6099">
                  <c:v>9.7126785209999991</c:v>
                </c:pt>
                <c:pt idx="6100">
                  <c:v>9.7126785209999991</c:v>
                </c:pt>
                <c:pt idx="6101">
                  <c:v>9.7098468362999988</c:v>
                </c:pt>
                <c:pt idx="6102">
                  <c:v>9.7098468362999988</c:v>
                </c:pt>
                <c:pt idx="6103">
                  <c:v>9.7098468362999988</c:v>
                </c:pt>
                <c:pt idx="6104">
                  <c:v>9.7098468362999988</c:v>
                </c:pt>
                <c:pt idx="6105">
                  <c:v>9.7098468362999988</c:v>
                </c:pt>
                <c:pt idx="6106">
                  <c:v>9.7098468362999988</c:v>
                </c:pt>
                <c:pt idx="6107">
                  <c:v>9.7098468362999988</c:v>
                </c:pt>
                <c:pt idx="6108">
                  <c:v>9.7098468362999988</c:v>
                </c:pt>
                <c:pt idx="6109">
                  <c:v>9.7098468362999988</c:v>
                </c:pt>
                <c:pt idx="6110">
                  <c:v>9.7098468362999988</c:v>
                </c:pt>
                <c:pt idx="6111">
                  <c:v>9.7098468362999988</c:v>
                </c:pt>
                <c:pt idx="6112">
                  <c:v>9.7098468362999988</c:v>
                </c:pt>
                <c:pt idx="6113">
                  <c:v>9.7098468362999988</c:v>
                </c:pt>
                <c:pt idx="6114">
                  <c:v>9.7070151516000003</c:v>
                </c:pt>
                <c:pt idx="6115">
                  <c:v>9.7070151516000003</c:v>
                </c:pt>
                <c:pt idx="6116">
                  <c:v>9.7070151516000003</c:v>
                </c:pt>
                <c:pt idx="6117">
                  <c:v>9.7070151516000003</c:v>
                </c:pt>
                <c:pt idx="6118">
                  <c:v>9.7070151516000003</c:v>
                </c:pt>
                <c:pt idx="6119">
                  <c:v>9.7070151516000003</c:v>
                </c:pt>
                <c:pt idx="6120">
                  <c:v>9.7070151516000003</c:v>
                </c:pt>
                <c:pt idx="6121">
                  <c:v>9.7070151516000003</c:v>
                </c:pt>
                <c:pt idx="6122">
                  <c:v>9.7070151516000003</c:v>
                </c:pt>
                <c:pt idx="6123">
                  <c:v>9.7070151516000003</c:v>
                </c:pt>
                <c:pt idx="6124">
                  <c:v>9.7070151516000003</c:v>
                </c:pt>
                <c:pt idx="6125">
                  <c:v>9.7070151516000003</c:v>
                </c:pt>
                <c:pt idx="6126">
                  <c:v>9.7070151516000003</c:v>
                </c:pt>
                <c:pt idx="6127">
                  <c:v>9.7041834669</c:v>
                </c:pt>
                <c:pt idx="6128">
                  <c:v>9.7041834669</c:v>
                </c:pt>
                <c:pt idx="6129">
                  <c:v>9.7041834669</c:v>
                </c:pt>
                <c:pt idx="6130">
                  <c:v>9.7041834669</c:v>
                </c:pt>
                <c:pt idx="6131">
                  <c:v>9.7041834669</c:v>
                </c:pt>
                <c:pt idx="6132">
                  <c:v>9.7041834669</c:v>
                </c:pt>
                <c:pt idx="6133">
                  <c:v>9.7041834669</c:v>
                </c:pt>
                <c:pt idx="6134">
                  <c:v>9.7041834669</c:v>
                </c:pt>
                <c:pt idx="6135">
                  <c:v>9.7041834669</c:v>
                </c:pt>
                <c:pt idx="6136">
                  <c:v>9.7041834669</c:v>
                </c:pt>
                <c:pt idx="6137">
                  <c:v>9.7041834669</c:v>
                </c:pt>
                <c:pt idx="6138">
                  <c:v>9.7041834669</c:v>
                </c:pt>
                <c:pt idx="6139">
                  <c:v>9.7041834669</c:v>
                </c:pt>
                <c:pt idx="6140">
                  <c:v>9.7013517821999997</c:v>
                </c:pt>
                <c:pt idx="6141">
                  <c:v>9.7013517821999997</c:v>
                </c:pt>
                <c:pt idx="6142">
                  <c:v>9.7013517821999997</c:v>
                </c:pt>
                <c:pt idx="6143">
                  <c:v>9.7013517821999997</c:v>
                </c:pt>
                <c:pt idx="6144">
                  <c:v>9.7013517821999997</c:v>
                </c:pt>
                <c:pt idx="6145">
                  <c:v>9.7013517821999997</c:v>
                </c:pt>
                <c:pt idx="6146">
                  <c:v>9.7013517821999997</c:v>
                </c:pt>
                <c:pt idx="6147">
                  <c:v>9.7013517821999997</c:v>
                </c:pt>
                <c:pt idx="6148">
                  <c:v>9.7013517821999997</c:v>
                </c:pt>
                <c:pt idx="6149">
                  <c:v>9.7013517821999997</c:v>
                </c:pt>
                <c:pt idx="6150">
                  <c:v>9.7013517821999997</c:v>
                </c:pt>
                <c:pt idx="6151">
                  <c:v>9.7013517821999997</c:v>
                </c:pt>
                <c:pt idx="6152">
                  <c:v>9.7013517821999997</c:v>
                </c:pt>
                <c:pt idx="6153">
                  <c:v>9.6985200974999994</c:v>
                </c:pt>
                <c:pt idx="6154">
                  <c:v>9.6985200974999994</c:v>
                </c:pt>
                <c:pt idx="6155">
                  <c:v>9.6985200974999994</c:v>
                </c:pt>
                <c:pt idx="6156">
                  <c:v>9.6985200974999994</c:v>
                </c:pt>
                <c:pt idx="6157">
                  <c:v>9.6985200974999994</c:v>
                </c:pt>
                <c:pt idx="6158">
                  <c:v>9.6985200974999994</c:v>
                </c:pt>
                <c:pt idx="6159">
                  <c:v>9.6985200974999994</c:v>
                </c:pt>
                <c:pt idx="6160">
                  <c:v>9.6985200974999994</c:v>
                </c:pt>
                <c:pt idx="6161">
                  <c:v>9.6985200974999994</c:v>
                </c:pt>
                <c:pt idx="6162">
                  <c:v>9.6985200974999994</c:v>
                </c:pt>
                <c:pt idx="6163">
                  <c:v>9.6985200974999994</c:v>
                </c:pt>
                <c:pt idx="6164">
                  <c:v>9.6985200974999994</c:v>
                </c:pt>
                <c:pt idx="6165">
                  <c:v>9.6985200974999994</c:v>
                </c:pt>
                <c:pt idx="6166">
                  <c:v>9.6956884127999992</c:v>
                </c:pt>
                <c:pt idx="6167">
                  <c:v>9.6956884127999992</c:v>
                </c:pt>
                <c:pt idx="6168">
                  <c:v>9.6956884127999992</c:v>
                </c:pt>
                <c:pt idx="6169">
                  <c:v>9.6956884127999992</c:v>
                </c:pt>
                <c:pt idx="6170">
                  <c:v>9.6956884127999992</c:v>
                </c:pt>
                <c:pt idx="6171">
                  <c:v>9.6956884127999992</c:v>
                </c:pt>
                <c:pt idx="6172">
                  <c:v>9.6956884127999992</c:v>
                </c:pt>
                <c:pt idx="6173">
                  <c:v>9.6956884127999992</c:v>
                </c:pt>
                <c:pt idx="6174">
                  <c:v>9.6956884127999992</c:v>
                </c:pt>
                <c:pt idx="6175">
                  <c:v>9.6956884127999992</c:v>
                </c:pt>
                <c:pt idx="6176">
                  <c:v>9.6956884127999992</c:v>
                </c:pt>
                <c:pt idx="6177">
                  <c:v>9.6956884127999992</c:v>
                </c:pt>
                <c:pt idx="6178">
                  <c:v>9.6956884127999992</c:v>
                </c:pt>
                <c:pt idx="6179">
                  <c:v>9.6928567281000007</c:v>
                </c:pt>
                <c:pt idx="6180">
                  <c:v>9.6928567281000007</c:v>
                </c:pt>
                <c:pt idx="6181">
                  <c:v>9.6928567281000007</c:v>
                </c:pt>
                <c:pt idx="6182">
                  <c:v>9.6928567281000007</c:v>
                </c:pt>
                <c:pt idx="6183">
                  <c:v>9.6928567281000007</c:v>
                </c:pt>
                <c:pt idx="6184">
                  <c:v>9.6928567281000007</c:v>
                </c:pt>
                <c:pt idx="6185">
                  <c:v>9.6928567281000007</c:v>
                </c:pt>
                <c:pt idx="6186">
                  <c:v>9.6928567281000007</c:v>
                </c:pt>
                <c:pt idx="6187">
                  <c:v>9.6928567281000007</c:v>
                </c:pt>
                <c:pt idx="6188">
                  <c:v>9.6928567281000007</c:v>
                </c:pt>
                <c:pt idx="6189">
                  <c:v>9.6928567281000007</c:v>
                </c:pt>
                <c:pt idx="6190">
                  <c:v>9.6928567281000007</c:v>
                </c:pt>
                <c:pt idx="6191">
                  <c:v>9.6928567281000007</c:v>
                </c:pt>
                <c:pt idx="6192">
                  <c:v>9.6900250433999986</c:v>
                </c:pt>
                <c:pt idx="6193">
                  <c:v>9.6900250433999986</c:v>
                </c:pt>
                <c:pt idx="6194">
                  <c:v>9.6900250433999986</c:v>
                </c:pt>
                <c:pt idx="6195">
                  <c:v>9.6900250433999986</c:v>
                </c:pt>
                <c:pt idx="6196">
                  <c:v>9.6900250433999986</c:v>
                </c:pt>
                <c:pt idx="6197">
                  <c:v>9.6900250433999986</c:v>
                </c:pt>
                <c:pt idx="6198">
                  <c:v>9.6900250433999986</c:v>
                </c:pt>
                <c:pt idx="6199">
                  <c:v>9.6900250433999986</c:v>
                </c:pt>
                <c:pt idx="6200">
                  <c:v>9.6900250433999986</c:v>
                </c:pt>
                <c:pt idx="6201">
                  <c:v>9.6900250433999986</c:v>
                </c:pt>
                <c:pt idx="6202">
                  <c:v>9.6900250433999986</c:v>
                </c:pt>
                <c:pt idx="6203">
                  <c:v>9.6900250433999986</c:v>
                </c:pt>
                <c:pt idx="6204">
                  <c:v>9.6900250433999986</c:v>
                </c:pt>
                <c:pt idx="6205">
                  <c:v>9.6871933587000001</c:v>
                </c:pt>
                <c:pt idx="6206">
                  <c:v>9.6871933587000001</c:v>
                </c:pt>
                <c:pt idx="6207">
                  <c:v>9.6871933587000001</c:v>
                </c:pt>
                <c:pt idx="6208">
                  <c:v>9.6871933587000001</c:v>
                </c:pt>
                <c:pt idx="6209">
                  <c:v>9.6871933587000001</c:v>
                </c:pt>
                <c:pt idx="6210">
                  <c:v>9.6871933587000001</c:v>
                </c:pt>
                <c:pt idx="6211">
                  <c:v>9.6871933587000001</c:v>
                </c:pt>
                <c:pt idx="6212">
                  <c:v>9.6871933587000001</c:v>
                </c:pt>
                <c:pt idx="6213">
                  <c:v>9.6871933587000001</c:v>
                </c:pt>
                <c:pt idx="6214">
                  <c:v>9.6871933587000001</c:v>
                </c:pt>
                <c:pt idx="6215">
                  <c:v>9.6871933587000001</c:v>
                </c:pt>
                <c:pt idx="6216">
                  <c:v>9.6871933587000001</c:v>
                </c:pt>
                <c:pt idx="6217">
                  <c:v>9.6871933587000001</c:v>
                </c:pt>
                <c:pt idx="6218">
                  <c:v>9.6843616739999998</c:v>
                </c:pt>
                <c:pt idx="6219">
                  <c:v>9.6843616739999998</c:v>
                </c:pt>
                <c:pt idx="6220">
                  <c:v>9.6843616739999998</c:v>
                </c:pt>
                <c:pt idx="6221">
                  <c:v>9.6843616739999998</c:v>
                </c:pt>
                <c:pt idx="6222">
                  <c:v>9.6843616739999998</c:v>
                </c:pt>
                <c:pt idx="6223">
                  <c:v>9.6843616739999998</c:v>
                </c:pt>
                <c:pt idx="6224">
                  <c:v>9.6843616739999998</c:v>
                </c:pt>
                <c:pt idx="6225">
                  <c:v>9.6843616739999998</c:v>
                </c:pt>
                <c:pt idx="6226">
                  <c:v>9.6843616739999998</c:v>
                </c:pt>
                <c:pt idx="6227">
                  <c:v>9.6843616739999998</c:v>
                </c:pt>
                <c:pt idx="6228">
                  <c:v>9.6843616739999998</c:v>
                </c:pt>
                <c:pt idx="6229">
                  <c:v>9.6843616739999998</c:v>
                </c:pt>
                <c:pt idx="6230">
                  <c:v>9.6843616739999998</c:v>
                </c:pt>
                <c:pt idx="6231">
                  <c:v>9.6815299892999995</c:v>
                </c:pt>
                <c:pt idx="6232">
                  <c:v>9.6815299892999995</c:v>
                </c:pt>
                <c:pt idx="6233">
                  <c:v>9.6815299892999995</c:v>
                </c:pt>
                <c:pt idx="6234">
                  <c:v>9.6815299892999995</c:v>
                </c:pt>
                <c:pt idx="6235">
                  <c:v>9.6815299892999995</c:v>
                </c:pt>
                <c:pt idx="6236">
                  <c:v>9.6815299892999995</c:v>
                </c:pt>
                <c:pt idx="6237">
                  <c:v>9.6815299892999995</c:v>
                </c:pt>
                <c:pt idx="6238">
                  <c:v>9.6815299892999995</c:v>
                </c:pt>
                <c:pt idx="6239">
                  <c:v>9.6815299892999995</c:v>
                </c:pt>
                <c:pt idx="6240">
                  <c:v>9.6815299892999995</c:v>
                </c:pt>
                <c:pt idx="6241">
                  <c:v>9.6815299892999995</c:v>
                </c:pt>
                <c:pt idx="6242">
                  <c:v>9.6815299892999995</c:v>
                </c:pt>
                <c:pt idx="6243">
                  <c:v>9.6815299892999995</c:v>
                </c:pt>
                <c:pt idx="6244">
                  <c:v>9.6786983045999992</c:v>
                </c:pt>
                <c:pt idx="6245">
                  <c:v>9.6786983045999992</c:v>
                </c:pt>
                <c:pt idx="6246">
                  <c:v>9.6786983045999992</c:v>
                </c:pt>
                <c:pt idx="6247">
                  <c:v>9.6786983045999992</c:v>
                </c:pt>
                <c:pt idx="6248">
                  <c:v>9.6786983045999992</c:v>
                </c:pt>
                <c:pt idx="6249">
                  <c:v>9.6786983045999992</c:v>
                </c:pt>
                <c:pt idx="6250">
                  <c:v>9.6786983045999992</c:v>
                </c:pt>
                <c:pt idx="6251">
                  <c:v>9.6786983045999992</c:v>
                </c:pt>
                <c:pt idx="6252">
                  <c:v>9.6786983045999992</c:v>
                </c:pt>
                <c:pt idx="6253">
                  <c:v>9.6786983045999992</c:v>
                </c:pt>
                <c:pt idx="6254">
                  <c:v>9.6786983045999992</c:v>
                </c:pt>
                <c:pt idx="6255">
                  <c:v>9.6786983045999992</c:v>
                </c:pt>
                <c:pt idx="6256">
                  <c:v>9.6786983045999992</c:v>
                </c:pt>
                <c:pt idx="6257">
                  <c:v>9.675866619899999</c:v>
                </c:pt>
                <c:pt idx="6258">
                  <c:v>9.675866619899999</c:v>
                </c:pt>
                <c:pt idx="6259">
                  <c:v>9.675866619899999</c:v>
                </c:pt>
                <c:pt idx="6260">
                  <c:v>9.675866619899999</c:v>
                </c:pt>
                <c:pt idx="6261">
                  <c:v>9.675866619899999</c:v>
                </c:pt>
                <c:pt idx="6262">
                  <c:v>9.675866619899999</c:v>
                </c:pt>
                <c:pt idx="6263">
                  <c:v>9.675866619899999</c:v>
                </c:pt>
                <c:pt idx="6264">
                  <c:v>9.675866619899999</c:v>
                </c:pt>
                <c:pt idx="6265">
                  <c:v>9.675866619899999</c:v>
                </c:pt>
                <c:pt idx="6266">
                  <c:v>9.675866619899999</c:v>
                </c:pt>
                <c:pt idx="6267">
                  <c:v>9.675866619899999</c:v>
                </c:pt>
                <c:pt idx="6268">
                  <c:v>9.675866619899999</c:v>
                </c:pt>
                <c:pt idx="6269">
                  <c:v>9.675866619899999</c:v>
                </c:pt>
                <c:pt idx="6270">
                  <c:v>9.675866619899999</c:v>
                </c:pt>
                <c:pt idx="6271">
                  <c:v>9.6730349352000005</c:v>
                </c:pt>
                <c:pt idx="6272">
                  <c:v>9.6730349352000005</c:v>
                </c:pt>
                <c:pt idx="6273">
                  <c:v>9.6730349352000005</c:v>
                </c:pt>
                <c:pt idx="6274">
                  <c:v>9.6730349352000005</c:v>
                </c:pt>
                <c:pt idx="6275">
                  <c:v>9.6730349352000005</c:v>
                </c:pt>
                <c:pt idx="6276">
                  <c:v>9.6730349352000005</c:v>
                </c:pt>
                <c:pt idx="6277">
                  <c:v>9.6730349352000005</c:v>
                </c:pt>
                <c:pt idx="6278">
                  <c:v>9.6730349352000005</c:v>
                </c:pt>
                <c:pt idx="6279">
                  <c:v>9.6730349352000005</c:v>
                </c:pt>
                <c:pt idx="6280">
                  <c:v>9.6730349352000005</c:v>
                </c:pt>
                <c:pt idx="6281">
                  <c:v>9.6730349352000005</c:v>
                </c:pt>
                <c:pt idx="6282">
                  <c:v>9.6730349352000005</c:v>
                </c:pt>
                <c:pt idx="6283">
                  <c:v>9.6730349352000005</c:v>
                </c:pt>
                <c:pt idx="6284">
                  <c:v>9.6702032505000002</c:v>
                </c:pt>
                <c:pt idx="6285">
                  <c:v>9.6702032505000002</c:v>
                </c:pt>
                <c:pt idx="6286">
                  <c:v>9.6702032505000002</c:v>
                </c:pt>
                <c:pt idx="6287">
                  <c:v>9.6702032505000002</c:v>
                </c:pt>
                <c:pt idx="6288">
                  <c:v>9.6702032505000002</c:v>
                </c:pt>
                <c:pt idx="6289">
                  <c:v>9.6702032505000002</c:v>
                </c:pt>
                <c:pt idx="6290">
                  <c:v>9.6702032505000002</c:v>
                </c:pt>
                <c:pt idx="6291">
                  <c:v>9.6702032505000002</c:v>
                </c:pt>
                <c:pt idx="6292">
                  <c:v>9.6702032505000002</c:v>
                </c:pt>
                <c:pt idx="6293">
                  <c:v>9.6702032505000002</c:v>
                </c:pt>
                <c:pt idx="6294">
                  <c:v>9.6702032505000002</c:v>
                </c:pt>
                <c:pt idx="6295">
                  <c:v>9.6702032505000002</c:v>
                </c:pt>
                <c:pt idx="6296">
                  <c:v>9.6702032505000002</c:v>
                </c:pt>
                <c:pt idx="6297">
                  <c:v>9.6673715657999999</c:v>
                </c:pt>
                <c:pt idx="6298">
                  <c:v>9.6673715657999999</c:v>
                </c:pt>
                <c:pt idx="6299">
                  <c:v>9.6673715657999999</c:v>
                </c:pt>
                <c:pt idx="6300">
                  <c:v>9.6673715657999999</c:v>
                </c:pt>
                <c:pt idx="6301">
                  <c:v>9.6673715657999999</c:v>
                </c:pt>
                <c:pt idx="6302">
                  <c:v>9.6673715657999999</c:v>
                </c:pt>
                <c:pt idx="6303">
                  <c:v>9.6673715657999999</c:v>
                </c:pt>
                <c:pt idx="6304">
                  <c:v>9.6673715657999999</c:v>
                </c:pt>
                <c:pt idx="6305">
                  <c:v>9.6673715657999999</c:v>
                </c:pt>
                <c:pt idx="6306">
                  <c:v>9.6673715657999999</c:v>
                </c:pt>
                <c:pt idx="6307">
                  <c:v>9.6673715657999999</c:v>
                </c:pt>
                <c:pt idx="6308">
                  <c:v>9.6673715657999999</c:v>
                </c:pt>
                <c:pt idx="6309">
                  <c:v>9.6673715657999999</c:v>
                </c:pt>
                <c:pt idx="6310">
                  <c:v>9.6645398810999996</c:v>
                </c:pt>
                <c:pt idx="6311">
                  <c:v>9.6645398810999996</c:v>
                </c:pt>
                <c:pt idx="6312">
                  <c:v>9.6645398810999996</c:v>
                </c:pt>
                <c:pt idx="6313">
                  <c:v>9.6645398810999996</c:v>
                </c:pt>
                <c:pt idx="6314">
                  <c:v>9.6645398810999996</c:v>
                </c:pt>
                <c:pt idx="6315">
                  <c:v>9.6645398810999996</c:v>
                </c:pt>
                <c:pt idx="6316">
                  <c:v>9.6645398810999996</c:v>
                </c:pt>
                <c:pt idx="6317">
                  <c:v>9.6645398810999996</c:v>
                </c:pt>
                <c:pt idx="6318">
                  <c:v>9.6645398810999996</c:v>
                </c:pt>
                <c:pt idx="6319">
                  <c:v>9.6645398810999996</c:v>
                </c:pt>
                <c:pt idx="6320">
                  <c:v>9.6645398810999996</c:v>
                </c:pt>
                <c:pt idx="6321">
                  <c:v>9.6645398810999996</c:v>
                </c:pt>
                <c:pt idx="6322">
                  <c:v>9.6645398810999996</c:v>
                </c:pt>
                <c:pt idx="6323">
                  <c:v>9.6617081963999993</c:v>
                </c:pt>
                <c:pt idx="6324">
                  <c:v>9.6617081963999993</c:v>
                </c:pt>
                <c:pt idx="6325">
                  <c:v>9.6617081963999993</c:v>
                </c:pt>
                <c:pt idx="6326">
                  <c:v>9.6617081963999993</c:v>
                </c:pt>
                <c:pt idx="6327">
                  <c:v>9.6617081963999993</c:v>
                </c:pt>
                <c:pt idx="6328">
                  <c:v>9.6617081963999993</c:v>
                </c:pt>
                <c:pt idx="6329">
                  <c:v>9.6617081963999993</c:v>
                </c:pt>
                <c:pt idx="6330">
                  <c:v>9.6617081963999993</c:v>
                </c:pt>
                <c:pt idx="6331">
                  <c:v>9.6617081963999993</c:v>
                </c:pt>
                <c:pt idx="6332">
                  <c:v>9.6617081963999993</c:v>
                </c:pt>
                <c:pt idx="6333">
                  <c:v>9.6617081963999993</c:v>
                </c:pt>
                <c:pt idx="6334">
                  <c:v>9.6617081963999993</c:v>
                </c:pt>
                <c:pt idx="6335">
                  <c:v>9.6617081963999993</c:v>
                </c:pt>
                <c:pt idx="6336">
                  <c:v>9.6588765117000008</c:v>
                </c:pt>
                <c:pt idx="6337">
                  <c:v>9.6588765117000008</c:v>
                </c:pt>
                <c:pt idx="6338">
                  <c:v>9.6588765117000008</c:v>
                </c:pt>
                <c:pt idx="6339">
                  <c:v>9.6588765117000008</c:v>
                </c:pt>
                <c:pt idx="6340">
                  <c:v>9.6588765117000008</c:v>
                </c:pt>
                <c:pt idx="6341">
                  <c:v>9.6588765117000008</c:v>
                </c:pt>
                <c:pt idx="6342">
                  <c:v>9.6588765117000008</c:v>
                </c:pt>
                <c:pt idx="6343">
                  <c:v>9.6588765117000008</c:v>
                </c:pt>
                <c:pt idx="6344">
                  <c:v>9.6588765117000008</c:v>
                </c:pt>
                <c:pt idx="6345">
                  <c:v>9.6588765117000008</c:v>
                </c:pt>
                <c:pt idx="6346">
                  <c:v>9.6588765117000008</c:v>
                </c:pt>
                <c:pt idx="6347">
                  <c:v>9.6588765117000008</c:v>
                </c:pt>
                <c:pt idx="6348">
                  <c:v>9.6588765117000008</c:v>
                </c:pt>
                <c:pt idx="6349">
                  <c:v>9.6560448270000006</c:v>
                </c:pt>
                <c:pt idx="6350">
                  <c:v>9.6560448270000006</c:v>
                </c:pt>
                <c:pt idx="6351">
                  <c:v>9.6560448270000006</c:v>
                </c:pt>
                <c:pt idx="6352">
                  <c:v>9.6560448270000006</c:v>
                </c:pt>
                <c:pt idx="6353">
                  <c:v>9.6560448270000006</c:v>
                </c:pt>
                <c:pt idx="6354">
                  <c:v>9.6560448270000006</c:v>
                </c:pt>
                <c:pt idx="6355">
                  <c:v>9.6560448270000006</c:v>
                </c:pt>
                <c:pt idx="6356">
                  <c:v>9.6560448270000006</c:v>
                </c:pt>
                <c:pt idx="6357">
                  <c:v>9.6560448270000006</c:v>
                </c:pt>
                <c:pt idx="6358">
                  <c:v>9.6560448270000006</c:v>
                </c:pt>
                <c:pt idx="6359">
                  <c:v>9.6560448270000006</c:v>
                </c:pt>
                <c:pt idx="6360">
                  <c:v>9.6560448270000006</c:v>
                </c:pt>
                <c:pt idx="6361">
                  <c:v>9.6560448270000006</c:v>
                </c:pt>
                <c:pt idx="6362">
                  <c:v>9.6532131422999985</c:v>
                </c:pt>
                <c:pt idx="6363">
                  <c:v>9.6532131422999985</c:v>
                </c:pt>
                <c:pt idx="6364">
                  <c:v>9.6532131422999985</c:v>
                </c:pt>
                <c:pt idx="6365">
                  <c:v>9.6532131422999985</c:v>
                </c:pt>
                <c:pt idx="6366">
                  <c:v>9.6532131422999985</c:v>
                </c:pt>
                <c:pt idx="6367">
                  <c:v>9.6532131422999985</c:v>
                </c:pt>
                <c:pt idx="6368">
                  <c:v>9.6532131422999985</c:v>
                </c:pt>
                <c:pt idx="6369">
                  <c:v>9.6532131422999985</c:v>
                </c:pt>
                <c:pt idx="6370">
                  <c:v>9.6532131422999985</c:v>
                </c:pt>
                <c:pt idx="6371">
                  <c:v>9.6532131422999985</c:v>
                </c:pt>
                <c:pt idx="6372">
                  <c:v>9.6532131422999985</c:v>
                </c:pt>
                <c:pt idx="6373">
                  <c:v>9.6532131422999985</c:v>
                </c:pt>
                <c:pt idx="6374">
                  <c:v>9.6532131422999985</c:v>
                </c:pt>
                <c:pt idx="6375">
                  <c:v>9.6503814576</c:v>
                </c:pt>
                <c:pt idx="6376">
                  <c:v>9.6503814576</c:v>
                </c:pt>
                <c:pt idx="6377">
                  <c:v>9.6503814576</c:v>
                </c:pt>
                <c:pt idx="6378">
                  <c:v>9.6503814576</c:v>
                </c:pt>
                <c:pt idx="6379">
                  <c:v>9.6503814576</c:v>
                </c:pt>
                <c:pt idx="6380">
                  <c:v>9.6503814576</c:v>
                </c:pt>
                <c:pt idx="6381">
                  <c:v>9.6503814576</c:v>
                </c:pt>
                <c:pt idx="6382">
                  <c:v>9.6503814576</c:v>
                </c:pt>
                <c:pt idx="6383">
                  <c:v>9.6503814576</c:v>
                </c:pt>
                <c:pt idx="6384">
                  <c:v>9.6503814576</c:v>
                </c:pt>
                <c:pt idx="6385">
                  <c:v>9.6503814576</c:v>
                </c:pt>
                <c:pt idx="6386">
                  <c:v>9.6503814576</c:v>
                </c:pt>
                <c:pt idx="6387">
                  <c:v>9.6503814576</c:v>
                </c:pt>
                <c:pt idx="6388">
                  <c:v>9.6475497728999997</c:v>
                </c:pt>
                <c:pt idx="6389">
                  <c:v>9.6475497728999997</c:v>
                </c:pt>
                <c:pt idx="6390">
                  <c:v>9.6475497728999997</c:v>
                </c:pt>
                <c:pt idx="6391">
                  <c:v>9.6475497728999997</c:v>
                </c:pt>
                <c:pt idx="6392">
                  <c:v>9.6475497728999997</c:v>
                </c:pt>
                <c:pt idx="6393">
                  <c:v>9.6475497728999997</c:v>
                </c:pt>
                <c:pt idx="6394">
                  <c:v>9.6475497728999997</c:v>
                </c:pt>
                <c:pt idx="6395">
                  <c:v>9.6475497728999997</c:v>
                </c:pt>
                <c:pt idx="6396">
                  <c:v>9.6475497728999997</c:v>
                </c:pt>
                <c:pt idx="6397">
                  <c:v>9.6475497728999997</c:v>
                </c:pt>
                <c:pt idx="6398">
                  <c:v>9.6475497728999997</c:v>
                </c:pt>
                <c:pt idx="6399">
                  <c:v>9.6475497728999997</c:v>
                </c:pt>
                <c:pt idx="6400">
                  <c:v>9.6475497728999997</c:v>
                </c:pt>
                <c:pt idx="6401">
                  <c:v>9.6475497728999997</c:v>
                </c:pt>
                <c:pt idx="6402">
                  <c:v>9.6447180882000012</c:v>
                </c:pt>
                <c:pt idx="6403">
                  <c:v>9.6447180882000012</c:v>
                </c:pt>
                <c:pt idx="6404">
                  <c:v>9.6447180882000012</c:v>
                </c:pt>
                <c:pt idx="6405">
                  <c:v>9.6447180882000012</c:v>
                </c:pt>
                <c:pt idx="6406">
                  <c:v>9.6447180882000012</c:v>
                </c:pt>
                <c:pt idx="6407">
                  <c:v>9.6447180882000012</c:v>
                </c:pt>
                <c:pt idx="6408">
                  <c:v>9.6447180882000012</c:v>
                </c:pt>
                <c:pt idx="6409">
                  <c:v>9.6447180882000012</c:v>
                </c:pt>
                <c:pt idx="6410">
                  <c:v>9.6447180882000012</c:v>
                </c:pt>
                <c:pt idx="6411">
                  <c:v>9.6447180882000012</c:v>
                </c:pt>
                <c:pt idx="6412">
                  <c:v>9.6447180882000012</c:v>
                </c:pt>
                <c:pt idx="6413">
                  <c:v>9.6447180882000012</c:v>
                </c:pt>
                <c:pt idx="6414">
                  <c:v>9.6447180882000012</c:v>
                </c:pt>
                <c:pt idx="6415">
                  <c:v>9.6418864034999991</c:v>
                </c:pt>
                <c:pt idx="6416">
                  <c:v>9.6418864034999991</c:v>
                </c:pt>
                <c:pt idx="6417">
                  <c:v>9.6418864034999991</c:v>
                </c:pt>
                <c:pt idx="6418">
                  <c:v>9.6418864034999991</c:v>
                </c:pt>
                <c:pt idx="6419">
                  <c:v>9.6418864034999991</c:v>
                </c:pt>
                <c:pt idx="6420">
                  <c:v>9.6418864034999991</c:v>
                </c:pt>
                <c:pt idx="6421">
                  <c:v>9.6418864034999991</c:v>
                </c:pt>
                <c:pt idx="6422">
                  <c:v>9.6418864034999991</c:v>
                </c:pt>
                <c:pt idx="6423">
                  <c:v>9.6418864034999991</c:v>
                </c:pt>
                <c:pt idx="6424">
                  <c:v>9.6418864034999991</c:v>
                </c:pt>
                <c:pt idx="6425">
                  <c:v>9.6418864034999991</c:v>
                </c:pt>
                <c:pt idx="6426">
                  <c:v>9.6418864034999991</c:v>
                </c:pt>
                <c:pt idx="6427">
                  <c:v>9.6418864034999991</c:v>
                </c:pt>
                <c:pt idx="6428">
                  <c:v>9.6390547187999989</c:v>
                </c:pt>
                <c:pt idx="6429">
                  <c:v>9.6390547187999989</c:v>
                </c:pt>
                <c:pt idx="6430">
                  <c:v>9.6390547187999989</c:v>
                </c:pt>
                <c:pt idx="6431">
                  <c:v>9.6390547187999989</c:v>
                </c:pt>
                <c:pt idx="6432">
                  <c:v>9.6390547187999989</c:v>
                </c:pt>
                <c:pt idx="6433">
                  <c:v>9.6390547187999989</c:v>
                </c:pt>
                <c:pt idx="6434">
                  <c:v>9.6390547187999989</c:v>
                </c:pt>
                <c:pt idx="6435">
                  <c:v>9.6390547187999989</c:v>
                </c:pt>
                <c:pt idx="6436">
                  <c:v>9.6390547187999989</c:v>
                </c:pt>
                <c:pt idx="6437">
                  <c:v>9.6390547187999989</c:v>
                </c:pt>
                <c:pt idx="6438">
                  <c:v>9.6362230341000004</c:v>
                </c:pt>
                <c:pt idx="6439">
                  <c:v>9.6362230341000004</c:v>
                </c:pt>
                <c:pt idx="6440">
                  <c:v>9.6362230341000004</c:v>
                </c:pt>
                <c:pt idx="6441">
                  <c:v>9.6362230341000004</c:v>
                </c:pt>
                <c:pt idx="6442">
                  <c:v>9.6362230341000004</c:v>
                </c:pt>
                <c:pt idx="6443">
                  <c:v>9.6362230341000004</c:v>
                </c:pt>
                <c:pt idx="6444">
                  <c:v>9.6362230341000004</c:v>
                </c:pt>
                <c:pt idx="6445">
                  <c:v>9.6362230341000004</c:v>
                </c:pt>
                <c:pt idx="6446">
                  <c:v>9.6362230341000004</c:v>
                </c:pt>
                <c:pt idx="6447">
                  <c:v>9.6333913494000001</c:v>
                </c:pt>
                <c:pt idx="6448">
                  <c:v>9.6333913494000001</c:v>
                </c:pt>
                <c:pt idx="6449">
                  <c:v>9.6333913494000001</c:v>
                </c:pt>
                <c:pt idx="6450">
                  <c:v>9.6333913494000001</c:v>
                </c:pt>
                <c:pt idx="6451">
                  <c:v>9.6333913494000001</c:v>
                </c:pt>
                <c:pt idx="6452">
                  <c:v>9.6333913494000001</c:v>
                </c:pt>
                <c:pt idx="6453">
                  <c:v>9.6333913494000001</c:v>
                </c:pt>
                <c:pt idx="6454">
                  <c:v>9.6333913494000001</c:v>
                </c:pt>
                <c:pt idx="6455">
                  <c:v>9.6333913494000001</c:v>
                </c:pt>
                <c:pt idx="6456">
                  <c:v>9.6333913494000001</c:v>
                </c:pt>
                <c:pt idx="6457">
                  <c:v>9.6305596646999998</c:v>
                </c:pt>
                <c:pt idx="6458">
                  <c:v>9.6305596646999998</c:v>
                </c:pt>
                <c:pt idx="6459">
                  <c:v>9.6305596646999998</c:v>
                </c:pt>
                <c:pt idx="6460">
                  <c:v>9.6305596646999998</c:v>
                </c:pt>
                <c:pt idx="6461">
                  <c:v>9.6305596646999998</c:v>
                </c:pt>
                <c:pt idx="6462">
                  <c:v>9.6305596646999998</c:v>
                </c:pt>
                <c:pt idx="6463">
                  <c:v>9.6305596646999998</c:v>
                </c:pt>
                <c:pt idx="6464">
                  <c:v>9.6305596646999998</c:v>
                </c:pt>
                <c:pt idx="6465">
                  <c:v>9.6305596646999998</c:v>
                </c:pt>
                <c:pt idx="6466">
                  <c:v>9.6277279799999995</c:v>
                </c:pt>
                <c:pt idx="6467">
                  <c:v>9.6277279799999995</c:v>
                </c:pt>
                <c:pt idx="6468">
                  <c:v>9.6277279799999995</c:v>
                </c:pt>
                <c:pt idx="6469">
                  <c:v>9.6277279799999995</c:v>
                </c:pt>
                <c:pt idx="6470">
                  <c:v>9.6277279799999995</c:v>
                </c:pt>
                <c:pt idx="6471">
                  <c:v>9.6277279799999995</c:v>
                </c:pt>
                <c:pt idx="6472">
                  <c:v>9.6277279799999995</c:v>
                </c:pt>
                <c:pt idx="6473">
                  <c:v>9.6277279799999995</c:v>
                </c:pt>
                <c:pt idx="6474">
                  <c:v>9.6277279799999995</c:v>
                </c:pt>
                <c:pt idx="6475">
                  <c:v>9.6277279799999995</c:v>
                </c:pt>
                <c:pt idx="6476">
                  <c:v>9.6248962952999992</c:v>
                </c:pt>
                <c:pt idx="6477">
                  <c:v>9.6248962952999992</c:v>
                </c:pt>
                <c:pt idx="6478">
                  <c:v>9.6248962952999992</c:v>
                </c:pt>
                <c:pt idx="6479">
                  <c:v>9.6248962952999992</c:v>
                </c:pt>
                <c:pt idx="6480">
                  <c:v>9.6248962952999992</c:v>
                </c:pt>
                <c:pt idx="6481">
                  <c:v>9.6248962952999992</c:v>
                </c:pt>
                <c:pt idx="6482">
                  <c:v>9.6248962952999992</c:v>
                </c:pt>
                <c:pt idx="6483">
                  <c:v>9.6248962952999992</c:v>
                </c:pt>
                <c:pt idx="6484">
                  <c:v>9.6248962952999992</c:v>
                </c:pt>
                <c:pt idx="6485">
                  <c:v>9.6248962952999992</c:v>
                </c:pt>
                <c:pt idx="6486">
                  <c:v>9.6220646106000007</c:v>
                </c:pt>
                <c:pt idx="6487">
                  <c:v>9.6220646106000007</c:v>
                </c:pt>
                <c:pt idx="6488">
                  <c:v>9.6220646106000007</c:v>
                </c:pt>
                <c:pt idx="6489">
                  <c:v>9.6220646106000007</c:v>
                </c:pt>
                <c:pt idx="6490">
                  <c:v>9.6220646106000007</c:v>
                </c:pt>
                <c:pt idx="6491">
                  <c:v>9.6220646106000007</c:v>
                </c:pt>
                <c:pt idx="6492">
                  <c:v>9.6220646106000007</c:v>
                </c:pt>
                <c:pt idx="6493">
                  <c:v>9.6220646106000007</c:v>
                </c:pt>
                <c:pt idx="6494">
                  <c:v>9.6220646106000007</c:v>
                </c:pt>
                <c:pt idx="6495">
                  <c:v>9.6192329258999987</c:v>
                </c:pt>
                <c:pt idx="6496">
                  <c:v>9.6192329258999987</c:v>
                </c:pt>
                <c:pt idx="6497">
                  <c:v>9.6192329258999987</c:v>
                </c:pt>
                <c:pt idx="6498">
                  <c:v>9.6192329258999987</c:v>
                </c:pt>
                <c:pt idx="6499">
                  <c:v>9.6192329258999987</c:v>
                </c:pt>
                <c:pt idx="6500">
                  <c:v>9.6192329258999987</c:v>
                </c:pt>
                <c:pt idx="6501">
                  <c:v>9.6192329258999987</c:v>
                </c:pt>
                <c:pt idx="6502">
                  <c:v>9.6192329258999987</c:v>
                </c:pt>
                <c:pt idx="6503">
                  <c:v>9.6192329258999987</c:v>
                </c:pt>
                <c:pt idx="6504">
                  <c:v>9.6192329258999987</c:v>
                </c:pt>
                <c:pt idx="6505">
                  <c:v>9.6164012412000002</c:v>
                </c:pt>
                <c:pt idx="6506">
                  <c:v>9.6164012412000002</c:v>
                </c:pt>
                <c:pt idx="6507">
                  <c:v>9.6164012412000002</c:v>
                </c:pt>
                <c:pt idx="6508">
                  <c:v>9.6164012412000002</c:v>
                </c:pt>
                <c:pt idx="6509">
                  <c:v>9.6164012412000002</c:v>
                </c:pt>
                <c:pt idx="6510">
                  <c:v>9.6164012412000002</c:v>
                </c:pt>
                <c:pt idx="6511">
                  <c:v>9.6164012412000002</c:v>
                </c:pt>
                <c:pt idx="6512">
                  <c:v>9.6164012412000002</c:v>
                </c:pt>
                <c:pt idx="6513">
                  <c:v>9.6164012412000002</c:v>
                </c:pt>
                <c:pt idx="6514">
                  <c:v>9.6135695564999999</c:v>
                </c:pt>
                <c:pt idx="6515">
                  <c:v>9.6135695564999999</c:v>
                </c:pt>
                <c:pt idx="6516">
                  <c:v>9.6135695564999999</c:v>
                </c:pt>
                <c:pt idx="6517">
                  <c:v>9.6135695564999999</c:v>
                </c:pt>
                <c:pt idx="6518">
                  <c:v>9.6135695564999999</c:v>
                </c:pt>
                <c:pt idx="6519">
                  <c:v>9.6135695564999999</c:v>
                </c:pt>
                <c:pt idx="6520">
                  <c:v>9.6135695564999999</c:v>
                </c:pt>
                <c:pt idx="6521">
                  <c:v>9.6135695564999999</c:v>
                </c:pt>
                <c:pt idx="6522">
                  <c:v>9.6135695564999999</c:v>
                </c:pt>
                <c:pt idx="6523">
                  <c:v>9.6135695564999999</c:v>
                </c:pt>
                <c:pt idx="6524">
                  <c:v>9.6107378717999996</c:v>
                </c:pt>
                <c:pt idx="6525">
                  <c:v>9.6107378717999996</c:v>
                </c:pt>
                <c:pt idx="6526">
                  <c:v>9.6107378717999996</c:v>
                </c:pt>
                <c:pt idx="6527">
                  <c:v>9.6107378717999996</c:v>
                </c:pt>
                <c:pt idx="6528">
                  <c:v>9.6107378717999996</c:v>
                </c:pt>
                <c:pt idx="6529">
                  <c:v>9.6107378717999996</c:v>
                </c:pt>
                <c:pt idx="6530">
                  <c:v>9.6107378717999996</c:v>
                </c:pt>
                <c:pt idx="6531">
                  <c:v>9.6107378717999996</c:v>
                </c:pt>
                <c:pt idx="6532">
                  <c:v>9.6107378717999996</c:v>
                </c:pt>
                <c:pt idx="6533">
                  <c:v>9.6079061870999993</c:v>
                </c:pt>
                <c:pt idx="6534">
                  <c:v>9.6079061870999993</c:v>
                </c:pt>
                <c:pt idx="6535">
                  <c:v>9.6079061870999993</c:v>
                </c:pt>
                <c:pt idx="6536">
                  <c:v>9.6079061870999993</c:v>
                </c:pt>
                <c:pt idx="6537">
                  <c:v>9.6079061870999993</c:v>
                </c:pt>
                <c:pt idx="6538">
                  <c:v>9.6079061870999993</c:v>
                </c:pt>
                <c:pt idx="6539">
                  <c:v>9.6079061870999993</c:v>
                </c:pt>
                <c:pt idx="6540">
                  <c:v>9.6079061870999993</c:v>
                </c:pt>
                <c:pt idx="6541">
                  <c:v>9.6079061870999993</c:v>
                </c:pt>
                <c:pt idx="6542">
                  <c:v>9.6079061870999993</c:v>
                </c:pt>
                <c:pt idx="6543">
                  <c:v>9.605074502399999</c:v>
                </c:pt>
                <c:pt idx="6544">
                  <c:v>9.605074502399999</c:v>
                </c:pt>
                <c:pt idx="6545">
                  <c:v>9.605074502399999</c:v>
                </c:pt>
                <c:pt idx="6546">
                  <c:v>9.605074502399999</c:v>
                </c:pt>
                <c:pt idx="6547">
                  <c:v>9.605074502399999</c:v>
                </c:pt>
                <c:pt idx="6548">
                  <c:v>9.605074502399999</c:v>
                </c:pt>
                <c:pt idx="6549">
                  <c:v>9.605074502399999</c:v>
                </c:pt>
                <c:pt idx="6550">
                  <c:v>9.605074502399999</c:v>
                </c:pt>
                <c:pt idx="6551">
                  <c:v>9.605074502399999</c:v>
                </c:pt>
                <c:pt idx="6552">
                  <c:v>9.6022428177000005</c:v>
                </c:pt>
                <c:pt idx="6553">
                  <c:v>9.6022428177000005</c:v>
                </c:pt>
                <c:pt idx="6554">
                  <c:v>9.6022428177000005</c:v>
                </c:pt>
                <c:pt idx="6555">
                  <c:v>9.6022428177000005</c:v>
                </c:pt>
                <c:pt idx="6556">
                  <c:v>9.6022428177000005</c:v>
                </c:pt>
                <c:pt idx="6557">
                  <c:v>9.6022428177000005</c:v>
                </c:pt>
                <c:pt idx="6558">
                  <c:v>9.6022428177000005</c:v>
                </c:pt>
                <c:pt idx="6559">
                  <c:v>9.6022428177000005</c:v>
                </c:pt>
                <c:pt idx="6560">
                  <c:v>9.6022428177000005</c:v>
                </c:pt>
                <c:pt idx="6561">
                  <c:v>9.6022428177000005</c:v>
                </c:pt>
                <c:pt idx="6562">
                  <c:v>9.5994111330000003</c:v>
                </c:pt>
                <c:pt idx="6563">
                  <c:v>9.5994111330000003</c:v>
                </c:pt>
                <c:pt idx="6564">
                  <c:v>9.5994111330000003</c:v>
                </c:pt>
                <c:pt idx="6565">
                  <c:v>9.5994111330000003</c:v>
                </c:pt>
                <c:pt idx="6566">
                  <c:v>9.5994111330000003</c:v>
                </c:pt>
                <c:pt idx="6567">
                  <c:v>9.5994111330000003</c:v>
                </c:pt>
                <c:pt idx="6568">
                  <c:v>9.5994111330000003</c:v>
                </c:pt>
                <c:pt idx="6569">
                  <c:v>9.5994111330000003</c:v>
                </c:pt>
                <c:pt idx="6570">
                  <c:v>9.5994111330000003</c:v>
                </c:pt>
                <c:pt idx="6571">
                  <c:v>9.5965794482999982</c:v>
                </c:pt>
                <c:pt idx="6572">
                  <c:v>9.5965794482999982</c:v>
                </c:pt>
                <c:pt idx="6573">
                  <c:v>9.5965794482999982</c:v>
                </c:pt>
                <c:pt idx="6574">
                  <c:v>9.5965794482999982</c:v>
                </c:pt>
                <c:pt idx="6575">
                  <c:v>9.5965794482999982</c:v>
                </c:pt>
                <c:pt idx="6576">
                  <c:v>9.5965794482999982</c:v>
                </c:pt>
                <c:pt idx="6577">
                  <c:v>9.5965794482999982</c:v>
                </c:pt>
                <c:pt idx="6578">
                  <c:v>9.5965794482999982</c:v>
                </c:pt>
                <c:pt idx="6579">
                  <c:v>9.5965794482999982</c:v>
                </c:pt>
                <c:pt idx="6580">
                  <c:v>9.5965794482999982</c:v>
                </c:pt>
                <c:pt idx="6581">
                  <c:v>9.5937477635999997</c:v>
                </c:pt>
                <c:pt idx="6582">
                  <c:v>9.5937477635999997</c:v>
                </c:pt>
                <c:pt idx="6583">
                  <c:v>9.5937477635999997</c:v>
                </c:pt>
                <c:pt idx="6584">
                  <c:v>9.5937477635999997</c:v>
                </c:pt>
                <c:pt idx="6585">
                  <c:v>9.5937477635999997</c:v>
                </c:pt>
                <c:pt idx="6586">
                  <c:v>9.5937477635999997</c:v>
                </c:pt>
                <c:pt idx="6587">
                  <c:v>9.5937477635999997</c:v>
                </c:pt>
                <c:pt idx="6588">
                  <c:v>9.5937477635999997</c:v>
                </c:pt>
                <c:pt idx="6589">
                  <c:v>9.5937477635999997</c:v>
                </c:pt>
                <c:pt idx="6590">
                  <c:v>9.5909160788999994</c:v>
                </c:pt>
                <c:pt idx="6591">
                  <c:v>9.5909160788999994</c:v>
                </c:pt>
                <c:pt idx="6592">
                  <c:v>9.5909160788999994</c:v>
                </c:pt>
                <c:pt idx="6593">
                  <c:v>9.5909160788999994</c:v>
                </c:pt>
                <c:pt idx="6594">
                  <c:v>9.5909160788999994</c:v>
                </c:pt>
                <c:pt idx="6595">
                  <c:v>9.5909160788999994</c:v>
                </c:pt>
                <c:pt idx="6596">
                  <c:v>9.5909160788999994</c:v>
                </c:pt>
                <c:pt idx="6597">
                  <c:v>9.5909160788999994</c:v>
                </c:pt>
                <c:pt idx="6598">
                  <c:v>9.5909160788999994</c:v>
                </c:pt>
                <c:pt idx="6599">
                  <c:v>9.5909160788999994</c:v>
                </c:pt>
                <c:pt idx="6600">
                  <c:v>9.5880843942000009</c:v>
                </c:pt>
                <c:pt idx="6601">
                  <c:v>9.5880843942000009</c:v>
                </c:pt>
                <c:pt idx="6602">
                  <c:v>9.5880843942000009</c:v>
                </c:pt>
                <c:pt idx="6603">
                  <c:v>9.5880843942000009</c:v>
                </c:pt>
                <c:pt idx="6604">
                  <c:v>9.5880843942000009</c:v>
                </c:pt>
                <c:pt idx="6605">
                  <c:v>9.5880843942000009</c:v>
                </c:pt>
                <c:pt idx="6606">
                  <c:v>9.5880843942000009</c:v>
                </c:pt>
                <c:pt idx="6607">
                  <c:v>9.5880843942000009</c:v>
                </c:pt>
                <c:pt idx="6608">
                  <c:v>9.5880843942000009</c:v>
                </c:pt>
                <c:pt idx="6609">
                  <c:v>9.5852527094999989</c:v>
                </c:pt>
                <c:pt idx="6610">
                  <c:v>9.5852527094999989</c:v>
                </c:pt>
                <c:pt idx="6611">
                  <c:v>9.5852527094999989</c:v>
                </c:pt>
                <c:pt idx="6612">
                  <c:v>9.5852527094999989</c:v>
                </c:pt>
                <c:pt idx="6613">
                  <c:v>9.5852527094999989</c:v>
                </c:pt>
                <c:pt idx="6614">
                  <c:v>9.5852527094999989</c:v>
                </c:pt>
                <c:pt idx="6615">
                  <c:v>9.5852527094999989</c:v>
                </c:pt>
                <c:pt idx="6616">
                  <c:v>9.5852527094999989</c:v>
                </c:pt>
                <c:pt idx="6617">
                  <c:v>9.5852527094999989</c:v>
                </c:pt>
                <c:pt idx="6618">
                  <c:v>9.5852527094999989</c:v>
                </c:pt>
                <c:pt idx="6619">
                  <c:v>9.5824210247999986</c:v>
                </c:pt>
                <c:pt idx="6620">
                  <c:v>9.5824210247999986</c:v>
                </c:pt>
                <c:pt idx="6621">
                  <c:v>9.5824210247999986</c:v>
                </c:pt>
                <c:pt idx="6622">
                  <c:v>9.5824210247999986</c:v>
                </c:pt>
                <c:pt idx="6623">
                  <c:v>9.5824210247999986</c:v>
                </c:pt>
                <c:pt idx="6624">
                  <c:v>9.5824210247999986</c:v>
                </c:pt>
                <c:pt idx="6625">
                  <c:v>9.5824210247999986</c:v>
                </c:pt>
                <c:pt idx="6626">
                  <c:v>9.5824210247999986</c:v>
                </c:pt>
                <c:pt idx="6627">
                  <c:v>9.5824210247999986</c:v>
                </c:pt>
                <c:pt idx="6628">
                  <c:v>9.5824210247999986</c:v>
                </c:pt>
                <c:pt idx="6629">
                  <c:v>9.5795893401000001</c:v>
                </c:pt>
                <c:pt idx="6630">
                  <c:v>9.5795893401000001</c:v>
                </c:pt>
                <c:pt idx="6631">
                  <c:v>9.5795893401000001</c:v>
                </c:pt>
                <c:pt idx="6632">
                  <c:v>9.5795893401000001</c:v>
                </c:pt>
                <c:pt idx="6633">
                  <c:v>9.5795893401000001</c:v>
                </c:pt>
                <c:pt idx="6634">
                  <c:v>9.5795893401000001</c:v>
                </c:pt>
                <c:pt idx="6635">
                  <c:v>9.5795893401000001</c:v>
                </c:pt>
                <c:pt idx="6636">
                  <c:v>9.5795893401000001</c:v>
                </c:pt>
                <c:pt idx="6637">
                  <c:v>9.5795893401000001</c:v>
                </c:pt>
                <c:pt idx="6638">
                  <c:v>9.5767576553999998</c:v>
                </c:pt>
                <c:pt idx="6639">
                  <c:v>9.5767576553999998</c:v>
                </c:pt>
                <c:pt idx="6640">
                  <c:v>9.5767576553999998</c:v>
                </c:pt>
                <c:pt idx="6641">
                  <c:v>9.5767576553999998</c:v>
                </c:pt>
                <c:pt idx="6642">
                  <c:v>9.5767576553999998</c:v>
                </c:pt>
                <c:pt idx="6643">
                  <c:v>9.5767576553999998</c:v>
                </c:pt>
                <c:pt idx="6644">
                  <c:v>9.5767576553999998</c:v>
                </c:pt>
                <c:pt idx="6645">
                  <c:v>9.5767576553999998</c:v>
                </c:pt>
                <c:pt idx="6646">
                  <c:v>9.5767576553999998</c:v>
                </c:pt>
                <c:pt idx="6647">
                  <c:v>9.5767576553999998</c:v>
                </c:pt>
                <c:pt idx="6648">
                  <c:v>9.5739259706999995</c:v>
                </c:pt>
                <c:pt idx="6649">
                  <c:v>9.5739259706999995</c:v>
                </c:pt>
                <c:pt idx="6650">
                  <c:v>9.5739259706999995</c:v>
                </c:pt>
                <c:pt idx="6651">
                  <c:v>9.5739259706999995</c:v>
                </c:pt>
                <c:pt idx="6652">
                  <c:v>9.5739259706999995</c:v>
                </c:pt>
                <c:pt idx="6653">
                  <c:v>9.5739259706999995</c:v>
                </c:pt>
                <c:pt idx="6654">
                  <c:v>9.5739259706999995</c:v>
                </c:pt>
                <c:pt idx="6655">
                  <c:v>9.5739259706999995</c:v>
                </c:pt>
                <c:pt idx="6656">
                  <c:v>9.5739259706999995</c:v>
                </c:pt>
                <c:pt idx="6657">
                  <c:v>9.5710942859999992</c:v>
                </c:pt>
                <c:pt idx="6658">
                  <c:v>9.5710942859999992</c:v>
                </c:pt>
                <c:pt idx="6659">
                  <c:v>9.5710942859999992</c:v>
                </c:pt>
                <c:pt idx="6660">
                  <c:v>9.5710942859999992</c:v>
                </c:pt>
                <c:pt idx="6661">
                  <c:v>9.5710942859999992</c:v>
                </c:pt>
                <c:pt idx="6662">
                  <c:v>9.5710942859999992</c:v>
                </c:pt>
                <c:pt idx="6663">
                  <c:v>9.5710942859999992</c:v>
                </c:pt>
                <c:pt idx="6664">
                  <c:v>9.5710942859999992</c:v>
                </c:pt>
                <c:pt idx="6665">
                  <c:v>9.5710942859999992</c:v>
                </c:pt>
                <c:pt idx="6666">
                  <c:v>9.5710942859999992</c:v>
                </c:pt>
                <c:pt idx="6667">
                  <c:v>9.5682626012999989</c:v>
                </c:pt>
                <c:pt idx="6668">
                  <c:v>9.5682626012999989</c:v>
                </c:pt>
                <c:pt idx="6669">
                  <c:v>9.5682626012999989</c:v>
                </c:pt>
                <c:pt idx="6670">
                  <c:v>9.5682626012999989</c:v>
                </c:pt>
                <c:pt idx="6671">
                  <c:v>9.5682626012999989</c:v>
                </c:pt>
                <c:pt idx="6672">
                  <c:v>9.5682626012999989</c:v>
                </c:pt>
                <c:pt idx="6673">
                  <c:v>9.5682626012999989</c:v>
                </c:pt>
                <c:pt idx="6674">
                  <c:v>9.5682626012999989</c:v>
                </c:pt>
                <c:pt idx="6675">
                  <c:v>9.5682626012999989</c:v>
                </c:pt>
                <c:pt idx="6676">
                  <c:v>9.5654309166000004</c:v>
                </c:pt>
                <c:pt idx="6677">
                  <c:v>9.5654309166000004</c:v>
                </c:pt>
                <c:pt idx="6678">
                  <c:v>9.5654309166000004</c:v>
                </c:pt>
                <c:pt idx="6679">
                  <c:v>9.5654309166000004</c:v>
                </c:pt>
                <c:pt idx="6680">
                  <c:v>9.5654309166000004</c:v>
                </c:pt>
                <c:pt idx="6681">
                  <c:v>9.5654309166000004</c:v>
                </c:pt>
                <c:pt idx="6682">
                  <c:v>9.5654309166000004</c:v>
                </c:pt>
                <c:pt idx="6683">
                  <c:v>9.5654309166000004</c:v>
                </c:pt>
                <c:pt idx="6684">
                  <c:v>9.5654309166000004</c:v>
                </c:pt>
                <c:pt idx="6685">
                  <c:v>9.5654309166000004</c:v>
                </c:pt>
                <c:pt idx="6686">
                  <c:v>9.5625992319000002</c:v>
                </c:pt>
                <c:pt idx="6687">
                  <c:v>9.5625992319000002</c:v>
                </c:pt>
                <c:pt idx="6688">
                  <c:v>9.5625992319000002</c:v>
                </c:pt>
                <c:pt idx="6689">
                  <c:v>9.5625992319000002</c:v>
                </c:pt>
                <c:pt idx="6690">
                  <c:v>9.5625992319000002</c:v>
                </c:pt>
                <c:pt idx="6691">
                  <c:v>9.5625992319000002</c:v>
                </c:pt>
                <c:pt idx="6692">
                  <c:v>9.5625992319000002</c:v>
                </c:pt>
                <c:pt idx="6693">
                  <c:v>9.5625992319000002</c:v>
                </c:pt>
                <c:pt idx="6694">
                  <c:v>9.5625992319000002</c:v>
                </c:pt>
                <c:pt idx="6695">
                  <c:v>9.5625992319000002</c:v>
                </c:pt>
                <c:pt idx="6696">
                  <c:v>9.5597675471999999</c:v>
                </c:pt>
                <c:pt idx="6697">
                  <c:v>9.5597675471999999</c:v>
                </c:pt>
                <c:pt idx="6698">
                  <c:v>9.5597675471999999</c:v>
                </c:pt>
                <c:pt idx="6699">
                  <c:v>9.5597675471999999</c:v>
                </c:pt>
                <c:pt idx="6700">
                  <c:v>9.5597675471999999</c:v>
                </c:pt>
                <c:pt idx="6701">
                  <c:v>9.5597675471999999</c:v>
                </c:pt>
                <c:pt idx="6702">
                  <c:v>9.5597675471999999</c:v>
                </c:pt>
                <c:pt idx="6703">
                  <c:v>9.5597675471999999</c:v>
                </c:pt>
                <c:pt idx="6704">
                  <c:v>9.5597675471999999</c:v>
                </c:pt>
                <c:pt idx="6705">
                  <c:v>9.5569358624999996</c:v>
                </c:pt>
                <c:pt idx="6706">
                  <c:v>9.5569358624999996</c:v>
                </c:pt>
                <c:pt idx="6707">
                  <c:v>9.5569358624999996</c:v>
                </c:pt>
                <c:pt idx="6708">
                  <c:v>9.5569358624999996</c:v>
                </c:pt>
                <c:pt idx="6709">
                  <c:v>9.5569358624999996</c:v>
                </c:pt>
                <c:pt idx="6710">
                  <c:v>9.5569358624999996</c:v>
                </c:pt>
                <c:pt idx="6711">
                  <c:v>9.5569358624999996</c:v>
                </c:pt>
                <c:pt idx="6712">
                  <c:v>9.5569358624999996</c:v>
                </c:pt>
                <c:pt idx="6713">
                  <c:v>9.5569358624999996</c:v>
                </c:pt>
                <c:pt idx="6714">
                  <c:v>9.5569358624999996</c:v>
                </c:pt>
                <c:pt idx="6715">
                  <c:v>9.5541041777999993</c:v>
                </c:pt>
                <c:pt idx="6716">
                  <c:v>9.5541041777999993</c:v>
                </c:pt>
                <c:pt idx="6717">
                  <c:v>9.5541041777999993</c:v>
                </c:pt>
                <c:pt idx="6718">
                  <c:v>9.5541041777999993</c:v>
                </c:pt>
                <c:pt idx="6719">
                  <c:v>9.5541041777999993</c:v>
                </c:pt>
                <c:pt idx="6720">
                  <c:v>9.5541041777999993</c:v>
                </c:pt>
                <c:pt idx="6721">
                  <c:v>9.5541041777999993</c:v>
                </c:pt>
                <c:pt idx="6722">
                  <c:v>9.5541041777999993</c:v>
                </c:pt>
                <c:pt idx="6723">
                  <c:v>9.5541041777999993</c:v>
                </c:pt>
                <c:pt idx="6724">
                  <c:v>9.5512724931000008</c:v>
                </c:pt>
                <c:pt idx="6725">
                  <c:v>9.5512724931000008</c:v>
                </c:pt>
                <c:pt idx="6726">
                  <c:v>9.5512724931000008</c:v>
                </c:pt>
                <c:pt idx="6727">
                  <c:v>9.5512724931000008</c:v>
                </c:pt>
                <c:pt idx="6728">
                  <c:v>9.5512724931000008</c:v>
                </c:pt>
                <c:pt idx="6729">
                  <c:v>9.5512724931000008</c:v>
                </c:pt>
                <c:pt idx="6730">
                  <c:v>9.5512724931000008</c:v>
                </c:pt>
                <c:pt idx="6731">
                  <c:v>9.5512724931000008</c:v>
                </c:pt>
                <c:pt idx="6732">
                  <c:v>9.5512724931000008</c:v>
                </c:pt>
                <c:pt idx="6733">
                  <c:v>9.5512724931000008</c:v>
                </c:pt>
                <c:pt idx="6734">
                  <c:v>9.5484408083999988</c:v>
                </c:pt>
                <c:pt idx="6735">
                  <c:v>9.5484408083999988</c:v>
                </c:pt>
                <c:pt idx="6736">
                  <c:v>9.5484408083999988</c:v>
                </c:pt>
                <c:pt idx="6737">
                  <c:v>9.5484408083999988</c:v>
                </c:pt>
                <c:pt idx="6738">
                  <c:v>9.5484408083999988</c:v>
                </c:pt>
                <c:pt idx="6739">
                  <c:v>9.5484408083999988</c:v>
                </c:pt>
                <c:pt idx="6740">
                  <c:v>9.5484408083999988</c:v>
                </c:pt>
                <c:pt idx="6741">
                  <c:v>9.5484408083999988</c:v>
                </c:pt>
                <c:pt idx="6742">
                  <c:v>9.5484408083999988</c:v>
                </c:pt>
                <c:pt idx="6743">
                  <c:v>9.5456091237000003</c:v>
                </c:pt>
                <c:pt idx="6744">
                  <c:v>9.5456091237000003</c:v>
                </c:pt>
                <c:pt idx="6745">
                  <c:v>9.5456091237000003</c:v>
                </c:pt>
                <c:pt idx="6746">
                  <c:v>9.5456091237000003</c:v>
                </c:pt>
                <c:pt idx="6747">
                  <c:v>9.5456091237000003</c:v>
                </c:pt>
                <c:pt idx="6748">
                  <c:v>9.5456091237000003</c:v>
                </c:pt>
                <c:pt idx="6749">
                  <c:v>9.5456091237000003</c:v>
                </c:pt>
                <c:pt idx="6750">
                  <c:v>9.5456091237000003</c:v>
                </c:pt>
                <c:pt idx="6751">
                  <c:v>9.5456091237000003</c:v>
                </c:pt>
                <c:pt idx="6752">
                  <c:v>9.5456091237000003</c:v>
                </c:pt>
                <c:pt idx="6753">
                  <c:v>9.542777439</c:v>
                </c:pt>
                <c:pt idx="6754">
                  <c:v>9.542777439</c:v>
                </c:pt>
                <c:pt idx="6755">
                  <c:v>9.542777439</c:v>
                </c:pt>
                <c:pt idx="6756">
                  <c:v>9.542777439</c:v>
                </c:pt>
                <c:pt idx="6757">
                  <c:v>9.542777439</c:v>
                </c:pt>
                <c:pt idx="6758">
                  <c:v>9.542777439</c:v>
                </c:pt>
                <c:pt idx="6759">
                  <c:v>9.542777439</c:v>
                </c:pt>
                <c:pt idx="6760">
                  <c:v>9.542777439</c:v>
                </c:pt>
                <c:pt idx="6761">
                  <c:v>9.542777439</c:v>
                </c:pt>
                <c:pt idx="6762">
                  <c:v>9.542777439</c:v>
                </c:pt>
                <c:pt idx="6763">
                  <c:v>9.5399457542999997</c:v>
                </c:pt>
                <c:pt idx="6764">
                  <c:v>9.5399457542999997</c:v>
                </c:pt>
                <c:pt idx="6765">
                  <c:v>9.5399457542999997</c:v>
                </c:pt>
                <c:pt idx="6766">
                  <c:v>9.5399457542999997</c:v>
                </c:pt>
                <c:pt idx="6767">
                  <c:v>9.5399457542999997</c:v>
                </c:pt>
                <c:pt idx="6768">
                  <c:v>9.5399457542999997</c:v>
                </c:pt>
                <c:pt idx="6769">
                  <c:v>9.5399457542999997</c:v>
                </c:pt>
                <c:pt idx="6770">
                  <c:v>9.5399457542999997</c:v>
                </c:pt>
                <c:pt idx="6771">
                  <c:v>9.5399457542999997</c:v>
                </c:pt>
                <c:pt idx="6772">
                  <c:v>9.5371140695999994</c:v>
                </c:pt>
                <c:pt idx="6773">
                  <c:v>9.5371140695999994</c:v>
                </c:pt>
                <c:pt idx="6774">
                  <c:v>9.5371140695999994</c:v>
                </c:pt>
                <c:pt idx="6775">
                  <c:v>9.5371140695999994</c:v>
                </c:pt>
                <c:pt idx="6776">
                  <c:v>9.5371140695999994</c:v>
                </c:pt>
                <c:pt idx="6777">
                  <c:v>9.5371140695999994</c:v>
                </c:pt>
                <c:pt idx="6778">
                  <c:v>9.5371140695999994</c:v>
                </c:pt>
                <c:pt idx="6779">
                  <c:v>9.5371140695999994</c:v>
                </c:pt>
                <c:pt idx="6780">
                  <c:v>9.5371140695999994</c:v>
                </c:pt>
                <c:pt idx="6781">
                  <c:v>9.5371140695999994</c:v>
                </c:pt>
                <c:pt idx="6782">
                  <c:v>9.5342823848999991</c:v>
                </c:pt>
                <c:pt idx="6783">
                  <c:v>9.5342823848999991</c:v>
                </c:pt>
                <c:pt idx="6784">
                  <c:v>9.5342823848999991</c:v>
                </c:pt>
                <c:pt idx="6785">
                  <c:v>9.5342823848999991</c:v>
                </c:pt>
                <c:pt idx="6786">
                  <c:v>9.5342823848999991</c:v>
                </c:pt>
                <c:pt idx="6787">
                  <c:v>9.5342823848999991</c:v>
                </c:pt>
                <c:pt idx="6788">
                  <c:v>9.5342823848999991</c:v>
                </c:pt>
                <c:pt idx="6789">
                  <c:v>9.5342823848999991</c:v>
                </c:pt>
                <c:pt idx="6790">
                  <c:v>9.5342823848999991</c:v>
                </c:pt>
                <c:pt idx="6791">
                  <c:v>9.5314507002000006</c:v>
                </c:pt>
                <c:pt idx="6792">
                  <c:v>9.5314507002000006</c:v>
                </c:pt>
                <c:pt idx="6793">
                  <c:v>9.5314507002000006</c:v>
                </c:pt>
                <c:pt idx="6794">
                  <c:v>9.5314507002000006</c:v>
                </c:pt>
                <c:pt idx="6795">
                  <c:v>9.5314507002000006</c:v>
                </c:pt>
                <c:pt idx="6796">
                  <c:v>9.5314507002000006</c:v>
                </c:pt>
                <c:pt idx="6797">
                  <c:v>9.5314507002000006</c:v>
                </c:pt>
                <c:pt idx="6798">
                  <c:v>9.5314507002000006</c:v>
                </c:pt>
                <c:pt idx="6799">
                  <c:v>9.5314507002000006</c:v>
                </c:pt>
                <c:pt idx="6800">
                  <c:v>9.5314507002000006</c:v>
                </c:pt>
                <c:pt idx="6801">
                  <c:v>9.5286190155000003</c:v>
                </c:pt>
                <c:pt idx="6802">
                  <c:v>9.5286190155000003</c:v>
                </c:pt>
                <c:pt idx="6803">
                  <c:v>9.5286190155000003</c:v>
                </c:pt>
                <c:pt idx="6804">
                  <c:v>9.5286190155000003</c:v>
                </c:pt>
                <c:pt idx="6805">
                  <c:v>9.5286190155000003</c:v>
                </c:pt>
                <c:pt idx="6806">
                  <c:v>9.5286190155000003</c:v>
                </c:pt>
                <c:pt idx="6807">
                  <c:v>9.5286190155000003</c:v>
                </c:pt>
                <c:pt idx="6808">
                  <c:v>9.5286190155000003</c:v>
                </c:pt>
                <c:pt idx="6809">
                  <c:v>9.5286190155000003</c:v>
                </c:pt>
                <c:pt idx="6810">
                  <c:v>9.5286190155000003</c:v>
                </c:pt>
                <c:pt idx="6811">
                  <c:v>9.5257873307999983</c:v>
                </c:pt>
                <c:pt idx="6812">
                  <c:v>9.5257873307999983</c:v>
                </c:pt>
                <c:pt idx="6813">
                  <c:v>9.5257873307999983</c:v>
                </c:pt>
                <c:pt idx="6814">
                  <c:v>9.5257873307999983</c:v>
                </c:pt>
                <c:pt idx="6815">
                  <c:v>9.5257873307999983</c:v>
                </c:pt>
                <c:pt idx="6816">
                  <c:v>9.5257873307999983</c:v>
                </c:pt>
                <c:pt idx="6817">
                  <c:v>9.5257873307999983</c:v>
                </c:pt>
                <c:pt idx="6818">
                  <c:v>9.5257873307999983</c:v>
                </c:pt>
                <c:pt idx="6819">
                  <c:v>9.5257873307999983</c:v>
                </c:pt>
                <c:pt idx="6820">
                  <c:v>9.5229556460999998</c:v>
                </c:pt>
                <c:pt idx="6821">
                  <c:v>9.5229556460999998</c:v>
                </c:pt>
                <c:pt idx="6822">
                  <c:v>9.5229556460999998</c:v>
                </c:pt>
                <c:pt idx="6823">
                  <c:v>9.5229556460999998</c:v>
                </c:pt>
                <c:pt idx="6824">
                  <c:v>9.5229556460999998</c:v>
                </c:pt>
                <c:pt idx="6825">
                  <c:v>9.5229556460999998</c:v>
                </c:pt>
                <c:pt idx="6826">
                  <c:v>9.5229556460999998</c:v>
                </c:pt>
                <c:pt idx="6827">
                  <c:v>9.5229556460999998</c:v>
                </c:pt>
                <c:pt idx="6828">
                  <c:v>9.5229556460999998</c:v>
                </c:pt>
                <c:pt idx="6829">
                  <c:v>9.5229556460999998</c:v>
                </c:pt>
                <c:pt idx="6830">
                  <c:v>9.5201239613999995</c:v>
                </c:pt>
                <c:pt idx="6831">
                  <c:v>9.5201239613999995</c:v>
                </c:pt>
                <c:pt idx="6832">
                  <c:v>9.5201239613999995</c:v>
                </c:pt>
                <c:pt idx="6833">
                  <c:v>9.5201239613999995</c:v>
                </c:pt>
                <c:pt idx="6834">
                  <c:v>9.5201239613999995</c:v>
                </c:pt>
                <c:pt idx="6835">
                  <c:v>9.5201239613999995</c:v>
                </c:pt>
                <c:pt idx="6836">
                  <c:v>9.5201239613999995</c:v>
                </c:pt>
                <c:pt idx="6837">
                  <c:v>9.5201239613999995</c:v>
                </c:pt>
                <c:pt idx="6838">
                  <c:v>9.5201239613999995</c:v>
                </c:pt>
                <c:pt idx="6839">
                  <c:v>9.5201239613999995</c:v>
                </c:pt>
                <c:pt idx="6840">
                  <c:v>9.517292276700001</c:v>
                </c:pt>
                <c:pt idx="6841">
                  <c:v>9.517292276700001</c:v>
                </c:pt>
                <c:pt idx="6842">
                  <c:v>9.517292276700001</c:v>
                </c:pt>
                <c:pt idx="6843">
                  <c:v>9.517292276700001</c:v>
                </c:pt>
                <c:pt idx="6844">
                  <c:v>9.517292276700001</c:v>
                </c:pt>
                <c:pt idx="6845">
                  <c:v>9.517292276700001</c:v>
                </c:pt>
                <c:pt idx="6846">
                  <c:v>9.517292276700001</c:v>
                </c:pt>
                <c:pt idx="6847">
                  <c:v>9.517292276700001</c:v>
                </c:pt>
                <c:pt idx="6848">
                  <c:v>9.517292276700001</c:v>
                </c:pt>
                <c:pt idx="6849">
                  <c:v>9.5144605919999989</c:v>
                </c:pt>
                <c:pt idx="6850">
                  <c:v>9.5144605919999989</c:v>
                </c:pt>
                <c:pt idx="6851">
                  <c:v>9.5144605919999989</c:v>
                </c:pt>
                <c:pt idx="6852">
                  <c:v>9.5144605919999989</c:v>
                </c:pt>
                <c:pt idx="6853">
                  <c:v>9.5144605919999989</c:v>
                </c:pt>
                <c:pt idx="6854">
                  <c:v>9.5144605919999989</c:v>
                </c:pt>
                <c:pt idx="6855">
                  <c:v>9.5144605919999989</c:v>
                </c:pt>
                <c:pt idx="6856">
                  <c:v>9.5144605919999989</c:v>
                </c:pt>
                <c:pt idx="6857">
                  <c:v>9.5144605919999989</c:v>
                </c:pt>
                <c:pt idx="6858">
                  <c:v>9.5144605919999989</c:v>
                </c:pt>
                <c:pt idx="6859">
                  <c:v>9.5116289072999987</c:v>
                </c:pt>
                <c:pt idx="6860">
                  <c:v>9.5116289072999987</c:v>
                </c:pt>
                <c:pt idx="6861">
                  <c:v>9.5116289072999987</c:v>
                </c:pt>
                <c:pt idx="6862">
                  <c:v>9.5116289072999987</c:v>
                </c:pt>
                <c:pt idx="6863">
                  <c:v>9.5116289072999987</c:v>
                </c:pt>
                <c:pt idx="6864">
                  <c:v>9.5116289072999987</c:v>
                </c:pt>
                <c:pt idx="6865">
                  <c:v>9.5116289072999987</c:v>
                </c:pt>
                <c:pt idx="6866">
                  <c:v>9.5116289072999987</c:v>
                </c:pt>
                <c:pt idx="6867">
                  <c:v>9.5116289072999987</c:v>
                </c:pt>
                <c:pt idx="6868">
                  <c:v>9.5087972226000002</c:v>
                </c:pt>
                <c:pt idx="6869">
                  <c:v>9.5087972226000002</c:v>
                </c:pt>
                <c:pt idx="6870">
                  <c:v>9.5087972226000002</c:v>
                </c:pt>
                <c:pt idx="6871">
                  <c:v>9.5087972226000002</c:v>
                </c:pt>
                <c:pt idx="6872">
                  <c:v>9.5087972226000002</c:v>
                </c:pt>
                <c:pt idx="6873">
                  <c:v>9.5087972226000002</c:v>
                </c:pt>
                <c:pt idx="6874">
                  <c:v>9.5087972226000002</c:v>
                </c:pt>
                <c:pt idx="6875">
                  <c:v>9.5087972226000002</c:v>
                </c:pt>
                <c:pt idx="6876">
                  <c:v>9.5087972226000002</c:v>
                </c:pt>
                <c:pt idx="6877">
                  <c:v>9.5087972226000002</c:v>
                </c:pt>
                <c:pt idx="6878">
                  <c:v>9.5059655378999999</c:v>
                </c:pt>
                <c:pt idx="6879">
                  <c:v>9.5059655378999999</c:v>
                </c:pt>
                <c:pt idx="6880">
                  <c:v>9.5059655378999999</c:v>
                </c:pt>
                <c:pt idx="6881">
                  <c:v>9.5059655378999999</c:v>
                </c:pt>
                <c:pt idx="6882">
                  <c:v>9.5059655378999999</c:v>
                </c:pt>
                <c:pt idx="6883">
                  <c:v>9.5059655378999999</c:v>
                </c:pt>
                <c:pt idx="6884">
                  <c:v>9.5059655378999999</c:v>
                </c:pt>
                <c:pt idx="6885">
                  <c:v>9.5059655378999999</c:v>
                </c:pt>
                <c:pt idx="6886">
                  <c:v>9.5059655378999999</c:v>
                </c:pt>
                <c:pt idx="6887">
                  <c:v>9.5059655378999999</c:v>
                </c:pt>
                <c:pt idx="6888">
                  <c:v>9.5031338531999996</c:v>
                </c:pt>
                <c:pt idx="6889">
                  <c:v>9.5031338531999996</c:v>
                </c:pt>
                <c:pt idx="6890">
                  <c:v>9.5031338531999996</c:v>
                </c:pt>
                <c:pt idx="6891">
                  <c:v>9.5031338531999996</c:v>
                </c:pt>
                <c:pt idx="6892">
                  <c:v>9.5031338531999996</c:v>
                </c:pt>
                <c:pt idx="6893">
                  <c:v>9.5031338531999996</c:v>
                </c:pt>
                <c:pt idx="6894">
                  <c:v>9.5031338531999996</c:v>
                </c:pt>
                <c:pt idx="6895">
                  <c:v>9.5031338531999996</c:v>
                </c:pt>
                <c:pt idx="6896">
                  <c:v>9.5031338531999996</c:v>
                </c:pt>
                <c:pt idx="6897">
                  <c:v>9.5003021684999993</c:v>
                </c:pt>
                <c:pt idx="6898">
                  <c:v>9.5003021684999993</c:v>
                </c:pt>
                <c:pt idx="6899">
                  <c:v>9.5003021684999993</c:v>
                </c:pt>
                <c:pt idx="6900">
                  <c:v>9.5003021684999993</c:v>
                </c:pt>
                <c:pt idx="6901">
                  <c:v>9.5003021684999993</c:v>
                </c:pt>
                <c:pt idx="6902">
                  <c:v>9.5003021684999993</c:v>
                </c:pt>
                <c:pt idx="6903">
                  <c:v>9.5003021684999993</c:v>
                </c:pt>
                <c:pt idx="6904">
                  <c:v>9.5003021684999993</c:v>
                </c:pt>
                <c:pt idx="6905">
                  <c:v>9.5003021684999993</c:v>
                </c:pt>
                <c:pt idx="6906">
                  <c:v>9.5003021684999993</c:v>
                </c:pt>
                <c:pt idx="6907">
                  <c:v>9.497470483799999</c:v>
                </c:pt>
                <c:pt idx="6908">
                  <c:v>9.497470483799999</c:v>
                </c:pt>
                <c:pt idx="6909">
                  <c:v>9.497470483799999</c:v>
                </c:pt>
                <c:pt idx="6910">
                  <c:v>9.497470483799999</c:v>
                </c:pt>
                <c:pt idx="6911">
                  <c:v>9.497470483799999</c:v>
                </c:pt>
                <c:pt idx="6912">
                  <c:v>9.497470483799999</c:v>
                </c:pt>
                <c:pt idx="6913">
                  <c:v>9.497470483799999</c:v>
                </c:pt>
                <c:pt idx="6914">
                  <c:v>9.497470483799999</c:v>
                </c:pt>
                <c:pt idx="6915">
                  <c:v>9.497470483799999</c:v>
                </c:pt>
                <c:pt idx="6916">
                  <c:v>9.497470483799999</c:v>
                </c:pt>
                <c:pt idx="6917">
                  <c:v>9.4946387991000005</c:v>
                </c:pt>
                <c:pt idx="6918">
                  <c:v>9.4946387991000005</c:v>
                </c:pt>
                <c:pt idx="6919">
                  <c:v>9.4946387991000005</c:v>
                </c:pt>
                <c:pt idx="6920">
                  <c:v>9.4946387991000005</c:v>
                </c:pt>
                <c:pt idx="6921">
                  <c:v>9.4946387991000005</c:v>
                </c:pt>
                <c:pt idx="6922">
                  <c:v>9.4946387991000005</c:v>
                </c:pt>
                <c:pt idx="6923">
                  <c:v>9.4946387991000005</c:v>
                </c:pt>
                <c:pt idx="6924">
                  <c:v>9.4946387991000005</c:v>
                </c:pt>
                <c:pt idx="6925">
                  <c:v>9.4946387991000005</c:v>
                </c:pt>
                <c:pt idx="6926">
                  <c:v>9.4918071144000002</c:v>
                </c:pt>
                <c:pt idx="6927">
                  <c:v>9.4918071144000002</c:v>
                </c:pt>
                <c:pt idx="6928">
                  <c:v>9.4918071144000002</c:v>
                </c:pt>
                <c:pt idx="6929">
                  <c:v>9.4918071144000002</c:v>
                </c:pt>
                <c:pt idx="6930">
                  <c:v>9.4918071144000002</c:v>
                </c:pt>
                <c:pt idx="6931">
                  <c:v>9.4918071144000002</c:v>
                </c:pt>
                <c:pt idx="6932">
                  <c:v>9.4918071144000002</c:v>
                </c:pt>
                <c:pt idx="6933">
                  <c:v>9.4918071144000002</c:v>
                </c:pt>
                <c:pt idx="6934">
                  <c:v>9.4918071144000002</c:v>
                </c:pt>
                <c:pt idx="6935">
                  <c:v>9.4918071144000002</c:v>
                </c:pt>
                <c:pt idx="6936">
                  <c:v>9.4889754297</c:v>
                </c:pt>
                <c:pt idx="6937">
                  <c:v>9.4889754297</c:v>
                </c:pt>
                <c:pt idx="6938">
                  <c:v>9.4889754297</c:v>
                </c:pt>
                <c:pt idx="6939">
                  <c:v>9.4889754297</c:v>
                </c:pt>
                <c:pt idx="6940">
                  <c:v>9.4889754297</c:v>
                </c:pt>
                <c:pt idx="6941">
                  <c:v>9.4889754297</c:v>
                </c:pt>
                <c:pt idx="6942">
                  <c:v>9.4889754297</c:v>
                </c:pt>
                <c:pt idx="6943">
                  <c:v>9.4889754297</c:v>
                </c:pt>
                <c:pt idx="6944">
                  <c:v>9.4889754297</c:v>
                </c:pt>
                <c:pt idx="6945">
                  <c:v>9.4889754297</c:v>
                </c:pt>
                <c:pt idx="6946">
                  <c:v>9.4861437449999997</c:v>
                </c:pt>
                <c:pt idx="6947">
                  <c:v>9.4861437449999997</c:v>
                </c:pt>
                <c:pt idx="6948">
                  <c:v>9.4861437449999997</c:v>
                </c:pt>
                <c:pt idx="6949">
                  <c:v>9.4861437449999997</c:v>
                </c:pt>
                <c:pt idx="6950">
                  <c:v>9.4861437449999997</c:v>
                </c:pt>
                <c:pt idx="6951">
                  <c:v>9.4861437449999997</c:v>
                </c:pt>
                <c:pt idx="6952">
                  <c:v>9.4861437449999997</c:v>
                </c:pt>
                <c:pt idx="6953">
                  <c:v>9.4861437449999997</c:v>
                </c:pt>
                <c:pt idx="6954">
                  <c:v>9.4861437449999997</c:v>
                </c:pt>
                <c:pt idx="6955">
                  <c:v>9.4833120602999994</c:v>
                </c:pt>
                <c:pt idx="6956">
                  <c:v>9.4833120602999994</c:v>
                </c:pt>
                <c:pt idx="6957">
                  <c:v>9.4833120602999994</c:v>
                </c:pt>
                <c:pt idx="6958">
                  <c:v>9.4833120602999994</c:v>
                </c:pt>
                <c:pt idx="6959">
                  <c:v>9.4833120602999994</c:v>
                </c:pt>
                <c:pt idx="6960">
                  <c:v>9.4833120602999994</c:v>
                </c:pt>
                <c:pt idx="6961">
                  <c:v>9.4833120602999994</c:v>
                </c:pt>
                <c:pt idx="6962">
                  <c:v>9.4833120602999994</c:v>
                </c:pt>
                <c:pt idx="6963">
                  <c:v>9.4833120602999994</c:v>
                </c:pt>
                <c:pt idx="6964">
                  <c:v>9.4833120602999994</c:v>
                </c:pt>
                <c:pt idx="6965">
                  <c:v>9.4804803756000009</c:v>
                </c:pt>
                <c:pt idx="6966">
                  <c:v>9.4804803756000009</c:v>
                </c:pt>
                <c:pt idx="6967">
                  <c:v>9.4804803756000009</c:v>
                </c:pt>
                <c:pt idx="6968">
                  <c:v>9.4804803756000009</c:v>
                </c:pt>
                <c:pt idx="6969">
                  <c:v>9.4804803756000009</c:v>
                </c:pt>
                <c:pt idx="6970">
                  <c:v>9.4804803756000009</c:v>
                </c:pt>
                <c:pt idx="6971">
                  <c:v>9.4804803756000009</c:v>
                </c:pt>
                <c:pt idx="6972">
                  <c:v>9.4804803756000009</c:v>
                </c:pt>
                <c:pt idx="6973">
                  <c:v>9.4804803756000009</c:v>
                </c:pt>
                <c:pt idx="6974">
                  <c:v>9.4804803756000009</c:v>
                </c:pt>
                <c:pt idx="6975">
                  <c:v>9.4776486908999988</c:v>
                </c:pt>
                <c:pt idx="6976">
                  <c:v>9.4776486908999988</c:v>
                </c:pt>
                <c:pt idx="6977">
                  <c:v>9.4776486908999988</c:v>
                </c:pt>
                <c:pt idx="6978">
                  <c:v>9.4776486908999988</c:v>
                </c:pt>
                <c:pt idx="6979">
                  <c:v>9.4776486908999988</c:v>
                </c:pt>
                <c:pt idx="6980">
                  <c:v>9.4776486908999988</c:v>
                </c:pt>
                <c:pt idx="6981">
                  <c:v>9.4776486908999988</c:v>
                </c:pt>
                <c:pt idx="6982">
                  <c:v>9.4776486908999988</c:v>
                </c:pt>
                <c:pt idx="6983">
                  <c:v>9.4776486908999988</c:v>
                </c:pt>
                <c:pt idx="6984">
                  <c:v>9.4748170062000003</c:v>
                </c:pt>
                <c:pt idx="6985">
                  <c:v>9.4748170062000003</c:v>
                </c:pt>
                <c:pt idx="6986">
                  <c:v>9.4748170062000003</c:v>
                </c:pt>
                <c:pt idx="6987">
                  <c:v>9.4748170062000003</c:v>
                </c:pt>
                <c:pt idx="6988">
                  <c:v>9.4748170062000003</c:v>
                </c:pt>
                <c:pt idx="6989">
                  <c:v>9.4748170062000003</c:v>
                </c:pt>
                <c:pt idx="6990">
                  <c:v>9.4748170062000003</c:v>
                </c:pt>
                <c:pt idx="6991">
                  <c:v>9.4748170062000003</c:v>
                </c:pt>
                <c:pt idx="6992">
                  <c:v>9.4748170062000003</c:v>
                </c:pt>
                <c:pt idx="6993">
                  <c:v>9.4748170062000003</c:v>
                </c:pt>
                <c:pt idx="6994">
                  <c:v>9.4719853215000001</c:v>
                </c:pt>
                <c:pt idx="6995">
                  <c:v>9.4719853215000001</c:v>
                </c:pt>
                <c:pt idx="6996">
                  <c:v>9.4719853215000001</c:v>
                </c:pt>
                <c:pt idx="6997">
                  <c:v>9.4719853215000001</c:v>
                </c:pt>
                <c:pt idx="6998">
                  <c:v>9.4719853215000001</c:v>
                </c:pt>
                <c:pt idx="6999">
                  <c:v>9.4719853215000001</c:v>
                </c:pt>
                <c:pt idx="7000">
                  <c:v>9.4719853215000001</c:v>
                </c:pt>
                <c:pt idx="7001">
                  <c:v>9.4719853215000001</c:v>
                </c:pt>
                <c:pt idx="7002">
                  <c:v>9.4719853215000001</c:v>
                </c:pt>
                <c:pt idx="7003">
                  <c:v>9.4691536367999998</c:v>
                </c:pt>
                <c:pt idx="7004">
                  <c:v>9.4691536367999998</c:v>
                </c:pt>
                <c:pt idx="7005">
                  <c:v>9.4691536367999998</c:v>
                </c:pt>
                <c:pt idx="7006">
                  <c:v>9.4691536367999998</c:v>
                </c:pt>
                <c:pt idx="7007">
                  <c:v>9.4691536367999998</c:v>
                </c:pt>
                <c:pt idx="7008">
                  <c:v>9.4691536367999998</c:v>
                </c:pt>
                <c:pt idx="7009">
                  <c:v>9.4691536367999998</c:v>
                </c:pt>
                <c:pt idx="7010">
                  <c:v>9.4691536367999998</c:v>
                </c:pt>
                <c:pt idx="7011">
                  <c:v>9.4691536367999998</c:v>
                </c:pt>
                <c:pt idx="7012">
                  <c:v>9.4691536367999998</c:v>
                </c:pt>
                <c:pt idx="7013">
                  <c:v>9.4663219520999995</c:v>
                </c:pt>
                <c:pt idx="7014">
                  <c:v>9.4663219520999995</c:v>
                </c:pt>
                <c:pt idx="7015">
                  <c:v>9.4663219520999995</c:v>
                </c:pt>
                <c:pt idx="7016">
                  <c:v>9.4663219520999995</c:v>
                </c:pt>
                <c:pt idx="7017">
                  <c:v>9.4663219520999995</c:v>
                </c:pt>
                <c:pt idx="7018">
                  <c:v>9.4663219520999995</c:v>
                </c:pt>
                <c:pt idx="7019">
                  <c:v>9.4663219520999995</c:v>
                </c:pt>
                <c:pt idx="7020">
                  <c:v>9.4663219520999995</c:v>
                </c:pt>
                <c:pt idx="7021">
                  <c:v>9.4663219520999995</c:v>
                </c:pt>
                <c:pt idx="7022">
                  <c:v>9.4663219520999995</c:v>
                </c:pt>
                <c:pt idx="7023">
                  <c:v>9.4634902673999992</c:v>
                </c:pt>
                <c:pt idx="7024">
                  <c:v>9.4634902673999992</c:v>
                </c:pt>
                <c:pt idx="7025">
                  <c:v>9.4634902673999992</c:v>
                </c:pt>
                <c:pt idx="7026">
                  <c:v>9.4634902673999992</c:v>
                </c:pt>
                <c:pt idx="7027">
                  <c:v>9.4634902673999992</c:v>
                </c:pt>
                <c:pt idx="7028">
                  <c:v>9.4634902673999992</c:v>
                </c:pt>
                <c:pt idx="7029">
                  <c:v>9.4634902673999992</c:v>
                </c:pt>
                <c:pt idx="7030">
                  <c:v>9.4634902673999992</c:v>
                </c:pt>
                <c:pt idx="7031">
                  <c:v>9.4634902673999992</c:v>
                </c:pt>
                <c:pt idx="7032">
                  <c:v>9.4634902673999992</c:v>
                </c:pt>
                <c:pt idx="7033">
                  <c:v>9.4606585827000007</c:v>
                </c:pt>
                <c:pt idx="7034">
                  <c:v>9.4606585827000007</c:v>
                </c:pt>
                <c:pt idx="7035">
                  <c:v>9.4606585827000007</c:v>
                </c:pt>
                <c:pt idx="7036">
                  <c:v>9.4606585827000007</c:v>
                </c:pt>
                <c:pt idx="7037">
                  <c:v>9.4606585827000007</c:v>
                </c:pt>
                <c:pt idx="7038">
                  <c:v>9.4606585827000007</c:v>
                </c:pt>
                <c:pt idx="7039">
                  <c:v>9.4606585827000007</c:v>
                </c:pt>
                <c:pt idx="7040">
                  <c:v>9.4606585827000007</c:v>
                </c:pt>
                <c:pt idx="7041">
                  <c:v>9.4606585827000007</c:v>
                </c:pt>
                <c:pt idx="7042">
                  <c:v>9.4578268980000004</c:v>
                </c:pt>
                <c:pt idx="7043">
                  <c:v>9.4578268980000004</c:v>
                </c:pt>
                <c:pt idx="7044">
                  <c:v>9.4578268980000004</c:v>
                </c:pt>
                <c:pt idx="7045">
                  <c:v>9.4578268980000004</c:v>
                </c:pt>
                <c:pt idx="7046">
                  <c:v>9.4578268980000004</c:v>
                </c:pt>
                <c:pt idx="7047">
                  <c:v>9.4578268980000004</c:v>
                </c:pt>
                <c:pt idx="7048">
                  <c:v>9.4578268980000004</c:v>
                </c:pt>
                <c:pt idx="7049">
                  <c:v>9.4578268980000004</c:v>
                </c:pt>
                <c:pt idx="7050">
                  <c:v>9.4578268980000004</c:v>
                </c:pt>
                <c:pt idx="7051">
                  <c:v>9.4578268980000004</c:v>
                </c:pt>
                <c:pt idx="7052">
                  <c:v>9.4549952132999984</c:v>
                </c:pt>
                <c:pt idx="7053">
                  <c:v>9.4549952132999984</c:v>
                </c:pt>
                <c:pt idx="7054">
                  <c:v>9.4549952132999984</c:v>
                </c:pt>
                <c:pt idx="7055">
                  <c:v>9.4549952132999984</c:v>
                </c:pt>
                <c:pt idx="7056">
                  <c:v>9.4549952132999984</c:v>
                </c:pt>
                <c:pt idx="7057">
                  <c:v>9.4549952132999984</c:v>
                </c:pt>
                <c:pt idx="7058">
                  <c:v>9.4549952132999984</c:v>
                </c:pt>
                <c:pt idx="7059">
                  <c:v>9.4549952132999984</c:v>
                </c:pt>
                <c:pt idx="7060">
                  <c:v>9.4549952132999984</c:v>
                </c:pt>
                <c:pt idx="7061">
                  <c:v>9.4549952132999984</c:v>
                </c:pt>
                <c:pt idx="7062">
                  <c:v>9.4521635285999999</c:v>
                </c:pt>
                <c:pt idx="7063">
                  <c:v>9.4521635285999999</c:v>
                </c:pt>
                <c:pt idx="7064">
                  <c:v>9.4521635285999999</c:v>
                </c:pt>
                <c:pt idx="7065">
                  <c:v>9.4521635285999999</c:v>
                </c:pt>
                <c:pt idx="7066">
                  <c:v>9.4521635285999999</c:v>
                </c:pt>
                <c:pt idx="7067">
                  <c:v>9.4521635285999999</c:v>
                </c:pt>
                <c:pt idx="7068">
                  <c:v>9.4521635285999999</c:v>
                </c:pt>
                <c:pt idx="7069">
                  <c:v>9.4521635285999999</c:v>
                </c:pt>
                <c:pt idx="7070">
                  <c:v>9.4521635285999999</c:v>
                </c:pt>
                <c:pt idx="7071">
                  <c:v>9.4493318438999996</c:v>
                </c:pt>
                <c:pt idx="7072">
                  <c:v>9.4493318438999996</c:v>
                </c:pt>
                <c:pt idx="7073">
                  <c:v>9.4493318438999996</c:v>
                </c:pt>
                <c:pt idx="7074">
                  <c:v>9.4493318438999996</c:v>
                </c:pt>
                <c:pt idx="7075">
                  <c:v>9.4493318438999996</c:v>
                </c:pt>
                <c:pt idx="7076">
                  <c:v>9.4493318438999996</c:v>
                </c:pt>
                <c:pt idx="7077">
                  <c:v>9.4493318438999996</c:v>
                </c:pt>
                <c:pt idx="7078">
                  <c:v>9.4493318438999996</c:v>
                </c:pt>
                <c:pt idx="7079">
                  <c:v>9.4493318438999996</c:v>
                </c:pt>
                <c:pt idx="7080">
                  <c:v>9.4493318438999996</c:v>
                </c:pt>
                <c:pt idx="7081">
                  <c:v>9.4465001592000011</c:v>
                </c:pt>
                <c:pt idx="7082">
                  <c:v>9.4465001592000011</c:v>
                </c:pt>
                <c:pt idx="7083">
                  <c:v>9.4465001592000011</c:v>
                </c:pt>
                <c:pt idx="7084">
                  <c:v>9.4465001592000011</c:v>
                </c:pt>
                <c:pt idx="7085">
                  <c:v>9.4465001592000011</c:v>
                </c:pt>
                <c:pt idx="7086">
                  <c:v>9.4465001592000011</c:v>
                </c:pt>
                <c:pt idx="7087">
                  <c:v>9.4465001592000011</c:v>
                </c:pt>
                <c:pt idx="7088">
                  <c:v>9.4465001592000011</c:v>
                </c:pt>
                <c:pt idx="7089">
                  <c:v>9.4465001592000011</c:v>
                </c:pt>
                <c:pt idx="7090">
                  <c:v>9.4465001592000011</c:v>
                </c:pt>
                <c:pt idx="7091">
                  <c:v>9.443668474499999</c:v>
                </c:pt>
                <c:pt idx="7092">
                  <c:v>9.443668474499999</c:v>
                </c:pt>
                <c:pt idx="7093">
                  <c:v>9.443668474499999</c:v>
                </c:pt>
                <c:pt idx="7094">
                  <c:v>9.443668474499999</c:v>
                </c:pt>
                <c:pt idx="7095">
                  <c:v>9.443668474499999</c:v>
                </c:pt>
                <c:pt idx="7096">
                  <c:v>9.443668474499999</c:v>
                </c:pt>
                <c:pt idx="7097">
                  <c:v>9.443668474499999</c:v>
                </c:pt>
                <c:pt idx="7098">
                  <c:v>9.443668474499999</c:v>
                </c:pt>
                <c:pt idx="7099">
                  <c:v>9.443668474499999</c:v>
                </c:pt>
                <c:pt idx="7100">
                  <c:v>9.4408367897999987</c:v>
                </c:pt>
                <c:pt idx="7101">
                  <c:v>9.4408367897999987</c:v>
                </c:pt>
                <c:pt idx="7102">
                  <c:v>9.4408367897999987</c:v>
                </c:pt>
                <c:pt idx="7103">
                  <c:v>9.4408367897999987</c:v>
                </c:pt>
                <c:pt idx="7104">
                  <c:v>9.4408367897999987</c:v>
                </c:pt>
                <c:pt idx="7105">
                  <c:v>9.4408367897999987</c:v>
                </c:pt>
                <c:pt idx="7106">
                  <c:v>9.4408367897999987</c:v>
                </c:pt>
                <c:pt idx="7107">
                  <c:v>9.4408367897999987</c:v>
                </c:pt>
                <c:pt idx="7108">
                  <c:v>9.4408367897999987</c:v>
                </c:pt>
                <c:pt idx="7109">
                  <c:v>9.4408367897999987</c:v>
                </c:pt>
                <c:pt idx="7110">
                  <c:v>9.4380051051000002</c:v>
                </c:pt>
                <c:pt idx="7111">
                  <c:v>9.4380051051000002</c:v>
                </c:pt>
                <c:pt idx="7112">
                  <c:v>9.4380051051000002</c:v>
                </c:pt>
                <c:pt idx="7113">
                  <c:v>9.4380051051000002</c:v>
                </c:pt>
                <c:pt idx="7114">
                  <c:v>9.4380051051000002</c:v>
                </c:pt>
                <c:pt idx="7115">
                  <c:v>9.4380051051000002</c:v>
                </c:pt>
                <c:pt idx="7116">
                  <c:v>9.4380051051000002</c:v>
                </c:pt>
                <c:pt idx="7117">
                  <c:v>9.4380051051000002</c:v>
                </c:pt>
                <c:pt idx="7118">
                  <c:v>9.4380051051000002</c:v>
                </c:pt>
                <c:pt idx="7119">
                  <c:v>9.4380051051000002</c:v>
                </c:pt>
                <c:pt idx="7120">
                  <c:v>9.4351734204</c:v>
                </c:pt>
                <c:pt idx="7121">
                  <c:v>9.4351734204</c:v>
                </c:pt>
                <c:pt idx="7122">
                  <c:v>9.4351734204</c:v>
                </c:pt>
                <c:pt idx="7123">
                  <c:v>9.4351734204</c:v>
                </c:pt>
                <c:pt idx="7124">
                  <c:v>9.4351734204</c:v>
                </c:pt>
                <c:pt idx="7125">
                  <c:v>9.4351734204</c:v>
                </c:pt>
                <c:pt idx="7126">
                  <c:v>9.4351734204</c:v>
                </c:pt>
                <c:pt idx="7127">
                  <c:v>9.4351734204</c:v>
                </c:pt>
                <c:pt idx="7128">
                  <c:v>9.4351734204</c:v>
                </c:pt>
                <c:pt idx="7129">
                  <c:v>9.4323417356999997</c:v>
                </c:pt>
                <c:pt idx="7130">
                  <c:v>9.4323417356999997</c:v>
                </c:pt>
                <c:pt idx="7131">
                  <c:v>9.4323417356999997</c:v>
                </c:pt>
                <c:pt idx="7132">
                  <c:v>9.4323417356999997</c:v>
                </c:pt>
                <c:pt idx="7133">
                  <c:v>9.4323417356999997</c:v>
                </c:pt>
                <c:pt idx="7134">
                  <c:v>9.4323417356999997</c:v>
                </c:pt>
                <c:pt idx="7135">
                  <c:v>9.4323417356999997</c:v>
                </c:pt>
                <c:pt idx="7136">
                  <c:v>9.4323417356999997</c:v>
                </c:pt>
                <c:pt idx="7137">
                  <c:v>9.4323417356999997</c:v>
                </c:pt>
                <c:pt idx="7138">
                  <c:v>9.4323417356999997</c:v>
                </c:pt>
                <c:pt idx="7139">
                  <c:v>9.4295100509999994</c:v>
                </c:pt>
                <c:pt idx="7140">
                  <c:v>9.4295100509999994</c:v>
                </c:pt>
                <c:pt idx="7141">
                  <c:v>9.4295100509999994</c:v>
                </c:pt>
                <c:pt idx="7142">
                  <c:v>9.4295100509999994</c:v>
                </c:pt>
                <c:pt idx="7143">
                  <c:v>9.4295100509999994</c:v>
                </c:pt>
                <c:pt idx="7144">
                  <c:v>9.4295100509999994</c:v>
                </c:pt>
                <c:pt idx="7145">
                  <c:v>9.4295100509999994</c:v>
                </c:pt>
                <c:pt idx="7146">
                  <c:v>9.4295100509999994</c:v>
                </c:pt>
                <c:pt idx="7147">
                  <c:v>9.4295100509999994</c:v>
                </c:pt>
                <c:pt idx="7148">
                  <c:v>9.4295100509999994</c:v>
                </c:pt>
                <c:pt idx="7149">
                  <c:v>9.4266783662999991</c:v>
                </c:pt>
                <c:pt idx="7150">
                  <c:v>9.4266783662999991</c:v>
                </c:pt>
                <c:pt idx="7151">
                  <c:v>9.4266783662999991</c:v>
                </c:pt>
                <c:pt idx="7152">
                  <c:v>9.4266783662999991</c:v>
                </c:pt>
                <c:pt idx="7153">
                  <c:v>9.4266783662999991</c:v>
                </c:pt>
                <c:pt idx="7154">
                  <c:v>9.4266783662999991</c:v>
                </c:pt>
                <c:pt idx="7155">
                  <c:v>9.4266783662999991</c:v>
                </c:pt>
                <c:pt idx="7156">
                  <c:v>9.4266783662999991</c:v>
                </c:pt>
                <c:pt idx="7157">
                  <c:v>9.4266783662999991</c:v>
                </c:pt>
                <c:pt idx="7158">
                  <c:v>9.4266783662999991</c:v>
                </c:pt>
                <c:pt idx="7159">
                  <c:v>9.4238466816000006</c:v>
                </c:pt>
                <c:pt idx="7160">
                  <c:v>9.4238466816000006</c:v>
                </c:pt>
                <c:pt idx="7161">
                  <c:v>9.4238466816000006</c:v>
                </c:pt>
                <c:pt idx="7162">
                  <c:v>9.4238466816000006</c:v>
                </c:pt>
                <c:pt idx="7163">
                  <c:v>9.4238466816000006</c:v>
                </c:pt>
                <c:pt idx="7164">
                  <c:v>9.4238466816000006</c:v>
                </c:pt>
                <c:pt idx="7165">
                  <c:v>9.4238466816000006</c:v>
                </c:pt>
                <c:pt idx="7166">
                  <c:v>9.4238466816000006</c:v>
                </c:pt>
                <c:pt idx="7167">
                  <c:v>9.4238466816000006</c:v>
                </c:pt>
                <c:pt idx="7168">
                  <c:v>9.4210149968999986</c:v>
                </c:pt>
                <c:pt idx="7169">
                  <c:v>9.4210149968999986</c:v>
                </c:pt>
                <c:pt idx="7170">
                  <c:v>9.4210149968999986</c:v>
                </c:pt>
                <c:pt idx="7171">
                  <c:v>9.4210149968999986</c:v>
                </c:pt>
                <c:pt idx="7172">
                  <c:v>9.4210149968999986</c:v>
                </c:pt>
                <c:pt idx="7173">
                  <c:v>9.4210149968999986</c:v>
                </c:pt>
                <c:pt idx="7174">
                  <c:v>9.4210149968999986</c:v>
                </c:pt>
                <c:pt idx="7175">
                  <c:v>9.4210149968999986</c:v>
                </c:pt>
                <c:pt idx="7176">
                  <c:v>9.4210149968999986</c:v>
                </c:pt>
                <c:pt idx="7177">
                  <c:v>9.4210149968999986</c:v>
                </c:pt>
                <c:pt idx="7178">
                  <c:v>9.4181833122</c:v>
                </c:pt>
                <c:pt idx="7179">
                  <c:v>9.4181833122</c:v>
                </c:pt>
                <c:pt idx="7180">
                  <c:v>9.4181833122</c:v>
                </c:pt>
                <c:pt idx="7181">
                  <c:v>9.4181833122</c:v>
                </c:pt>
                <c:pt idx="7182">
                  <c:v>9.4181833122</c:v>
                </c:pt>
                <c:pt idx="7183">
                  <c:v>9.4181833122</c:v>
                </c:pt>
                <c:pt idx="7184">
                  <c:v>9.4181833122</c:v>
                </c:pt>
                <c:pt idx="7185">
                  <c:v>9.4181833122</c:v>
                </c:pt>
                <c:pt idx="7186">
                  <c:v>9.4181833122</c:v>
                </c:pt>
                <c:pt idx="7187">
                  <c:v>9.4181833122</c:v>
                </c:pt>
                <c:pt idx="7188">
                  <c:v>9.4153516274999998</c:v>
                </c:pt>
                <c:pt idx="7189">
                  <c:v>9.4153516274999998</c:v>
                </c:pt>
                <c:pt idx="7190">
                  <c:v>9.4153516274999998</c:v>
                </c:pt>
                <c:pt idx="7191">
                  <c:v>9.4153516274999998</c:v>
                </c:pt>
                <c:pt idx="7192">
                  <c:v>9.4153516274999998</c:v>
                </c:pt>
                <c:pt idx="7193">
                  <c:v>9.4153516274999998</c:v>
                </c:pt>
                <c:pt idx="7194">
                  <c:v>9.4153516274999998</c:v>
                </c:pt>
                <c:pt idx="7195">
                  <c:v>9.4153516274999998</c:v>
                </c:pt>
                <c:pt idx="7196">
                  <c:v>9.4153516274999998</c:v>
                </c:pt>
                <c:pt idx="7197">
                  <c:v>9.4125199427999995</c:v>
                </c:pt>
                <c:pt idx="7198">
                  <c:v>9.4125199427999995</c:v>
                </c:pt>
                <c:pt idx="7199">
                  <c:v>9.4125199427999995</c:v>
                </c:pt>
                <c:pt idx="7200">
                  <c:v>9.4125199427999995</c:v>
                </c:pt>
                <c:pt idx="7201">
                  <c:v>9.4125199427999995</c:v>
                </c:pt>
                <c:pt idx="7202">
                  <c:v>9.4125199427999995</c:v>
                </c:pt>
                <c:pt idx="7203">
                  <c:v>9.4125199427999995</c:v>
                </c:pt>
                <c:pt idx="7204">
                  <c:v>9.4125199427999995</c:v>
                </c:pt>
                <c:pt idx="7205">
                  <c:v>9.4125199427999995</c:v>
                </c:pt>
                <c:pt idx="7206">
                  <c:v>9.4125199427999995</c:v>
                </c:pt>
                <c:pt idx="7207">
                  <c:v>9.4096882580999992</c:v>
                </c:pt>
                <c:pt idx="7208">
                  <c:v>9.4096882580999992</c:v>
                </c:pt>
                <c:pt idx="7209">
                  <c:v>9.4096882580999992</c:v>
                </c:pt>
                <c:pt idx="7210">
                  <c:v>9.4096882580999992</c:v>
                </c:pt>
                <c:pt idx="7211">
                  <c:v>9.4096882580999992</c:v>
                </c:pt>
                <c:pt idx="7212">
                  <c:v>9.4096882580999992</c:v>
                </c:pt>
                <c:pt idx="7213">
                  <c:v>9.4096882580999992</c:v>
                </c:pt>
                <c:pt idx="7214">
                  <c:v>9.4096882580999992</c:v>
                </c:pt>
                <c:pt idx="7215">
                  <c:v>9.4096882580999992</c:v>
                </c:pt>
                <c:pt idx="7216">
                  <c:v>9.4096882580999992</c:v>
                </c:pt>
                <c:pt idx="7217">
                  <c:v>9.4068565733999989</c:v>
                </c:pt>
                <c:pt idx="7218">
                  <c:v>9.4068565733999989</c:v>
                </c:pt>
                <c:pt idx="7219">
                  <c:v>9.4068565733999989</c:v>
                </c:pt>
                <c:pt idx="7220">
                  <c:v>9.4068565733999989</c:v>
                </c:pt>
                <c:pt idx="7221">
                  <c:v>9.4068565733999989</c:v>
                </c:pt>
                <c:pt idx="7222">
                  <c:v>9.4068565733999989</c:v>
                </c:pt>
                <c:pt idx="7223">
                  <c:v>9.4068565733999989</c:v>
                </c:pt>
                <c:pt idx="7224">
                  <c:v>9.4068565733999989</c:v>
                </c:pt>
                <c:pt idx="7225">
                  <c:v>9.4068565733999989</c:v>
                </c:pt>
                <c:pt idx="7226">
                  <c:v>9.4068565733999989</c:v>
                </c:pt>
                <c:pt idx="7227">
                  <c:v>9.4040248887000004</c:v>
                </c:pt>
                <c:pt idx="7228">
                  <c:v>9.4040248887000004</c:v>
                </c:pt>
                <c:pt idx="7229">
                  <c:v>9.4040248887000004</c:v>
                </c:pt>
                <c:pt idx="7230">
                  <c:v>9.4040248887000004</c:v>
                </c:pt>
                <c:pt idx="7231">
                  <c:v>9.4040248887000004</c:v>
                </c:pt>
                <c:pt idx="7232">
                  <c:v>9.4040248887000004</c:v>
                </c:pt>
                <c:pt idx="7233">
                  <c:v>9.4040248887000004</c:v>
                </c:pt>
                <c:pt idx="7234">
                  <c:v>9.4040248887000004</c:v>
                </c:pt>
                <c:pt idx="7235">
                  <c:v>9.4040248887000004</c:v>
                </c:pt>
                <c:pt idx="7236">
                  <c:v>9.4011932040000001</c:v>
                </c:pt>
                <c:pt idx="7237">
                  <c:v>9.4011932040000001</c:v>
                </c:pt>
                <c:pt idx="7238">
                  <c:v>9.4011932040000001</c:v>
                </c:pt>
                <c:pt idx="7239">
                  <c:v>9.4011932040000001</c:v>
                </c:pt>
                <c:pt idx="7240">
                  <c:v>9.4011932040000001</c:v>
                </c:pt>
                <c:pt idx="7241">
                  <c:v>9.4011932040000001</c:v>
                </c:pt>
                <c:pt idx="7242">
                  <c:v>9.4011932040000001</c:v>
                </c:pt>
                <c:pt idx="7243">
                  <c:v>9.4011932040000001</c:v>
                </c:pt>
                <c:pt idx="7244">
                  <c:v>9.4011932040000001</c:v>
                </c:pt>
                <c:pt idx="7245">
                  <c:v>9.4011932040000001</c:v>
                </c:pt>
                <c:pt idx="7246">
                  <c:v>9.3983615192999999</c:v>
                </c:pt>
                <c:pt idx="7247">
                  <c:v>9.3983615192999999</c:v>
                </c:pt>
                <c:pt idx="7248">
                  <c:v>9.3983615192999999</c:v>
                </c:pt>
                <c:pt idx="7249">
                  <c:v>9.3983615192999999</c:v>
                </c:pt>
                <c:pt idx="7250">
                  <c:v>9.3983615192999999</c:v>
                </c:pt>
                <c:pt idx="7251">
                  <c:v>9.3983615192999999</c:v>
                </c:pt>
                <c:pt idx="7252">
                  <c:v>9.3983615192999999</c:v>
                </c:pt>
                <c:pt idx="7253">
                  <c:v>9.3983615192999999</c:v>
                </c:pt>
                <c:pt idx="7254">
                  <c:v>9.3983615192999999</c:v>
                </c:pt>
                <c:pt idx="7255">
                  <c:v>9.3983615192999999</c:v>
                </c:pt>
                <c:pt idx="7256">
                  <c:v>9.3955298345999996</c:v>
                </c:pt>
                <c:pt idx="7257">
                  <c:v>9.3955298345999996</c:v>
                </c:pt>
                <c:pt idx="7258">
                  <c:v>9.3955298345999996</c:v>
                </c:pt>
                <c:pt idx="7259">
                  <c:v>9.3955298345999996</c:v>
                </c:pt>
                <c:pt idx="7260">
                  <c:v>9.3955298345999996</c:v>
                </c:pt>
                <c:pt idx="7261">
                  <c:v>9.3955298345999996</c:v>
                </c:pt>
                <c:pt idx="7262">
                  <c:v>9.3955298345999996</c:v>
                </c:pt>
                <c:pt idx="7263">
                  <c:v>9.3955298345999996</c:v>
                </c:pt>
                <c:pt idx="7264">
                  <c:v>9.3955298345999996</c:v>
                </c:pt>
                <c:pt idx="7265">
                  <c:v>9.3955298345999996</c:v>
                </c:pt>
                <c:pt idx="7266">
                  <c:v>9.3926981498999993</c:v>
                </c:pt>
                <c:pt idx="7267">
                  <c:v>9.3926981498999993</c:v>
                </c:pt>
                <c:pt idx="7268">
                  <c:v>9.3926981498999993</c:v>
                </c:pt>
                <c:pt idx="7269">
                  <c:v>9.3926981498999993</c:v>
                </c:pt>
                <c:pt idx="7270">
                  <c:v>9.3926981498999993</c:v>
                </c:pt>
                <c:pt idx="7271">
                  <c:v>9.3926981498999993</c:v>
                </c:pt>
                <c:pt idx="7272">
                  <c:v>9.3926981498999993</c:v>
                </c:pt>
                <c:pt idx="7273">
                  <c:v>9.3926981498999993</c:v>
                </c:pt>
                <c:pt idx="7274">
                  <c:v>9.3926981498999993</c:v>
                </c:pt>
                <c:pt idx="7275">
                  <c:v>9.3898664652000008</c:v>
                </c:pt>
                <c:pt idx="7276">
                  <c:v>9.3898664652000008</c:v>
                </c:pt>
                <c:pt idx="7277">
                  <c:v>9.3898664652000008</c:v>
                </c:pt>
                <c:pt idx="7278">
                  <c:v>9.3898664652000008</c:v>
                </c:pt>
                <c:pt idx="7279">
                  <c:v>9.3898664652000008</c:v>
                </c:pt>
                <c:pt idx="7280">
                  <c:v>9.3898664652000008</c:v>
                </c:pt>
                <c:pt idx="7281">
                  <c:v>9.3898664652000008</c:v>
                </c:pt>
                <c:pt idx="7282">
                  <c:v>9.3898664652000008</c:v>
                </c:pt>
                <c:pt idx="7283">
                  <c:v>9.3898664652000008</c:v>
                </c:pt>
                <c:pt idx="7284">
                  <c:v>9.3898664652000008</c:v>
                </c:pt>
                <c:pt idx="7285">
                  <c:v>9.3870347805000005</c:v>
                </c:pt>
                <c:pt idx="7286">
                  <c:v>9.3870347805000005</c:v>
                </c:pt>
                <c:pt idx="7287">
                  <c:v>9.3870347805000005</c:v>
                </c:pt>
                <c:pt idx="7288">
                  <c:v>9.3870347805000005</c:v>
                </c:pt>
                <c:pt idx="7289">
                  <c:v>9.3870347805000005</c:v>
                </c:pt>
                <c:pt idx="7290">
                  <c:v>9.3870347805000005</c:v>
                </c:pt>
                <c:pt idx="7291">
                  <c:v>9.3870347805000005</c:v>
                </c:pt>
                <c:pt idx="7292">
                  <c:v>9.3870347805000005</c:v>
                </c:pt>
                <c:pt idx="7293">
                  <c:v>9.3870347805000005</c:v>
                </c:pt>
                <c:pt idx="7294">
                  <c:v>9.3870347805000005</c:v>
                </c:pt>
                <c:pt idx="7295">
                  <c:v>9.3842030957999985</c:v>
                </c:pt>
                <c:pt idx="7296">
                  <c:v>9.3842030957999985</c:v>
                </c:pt>
                <c:pt idx="7297">
                  <c:v>9.3842030957999985</c:v>
                </c:pt>
                <c:pt idx="7298">
                  <c:v>9.3842030957999985</c:v>
                </c:pt>
                <c:pt idx="7299">
                  <c:v>9.3842030957999985</c:v>
                </c:pt>
                <c:pt idx="7300">
                  <c:v>9.3842030957999985</c:v>
                </c:pt>
                <c:pt idx="7301">
                  <c:v>9.3842030957999985</c:v>
                </c:pt>
                <c:pt idx="7302">
                  <c:v>9.3842030957999985</c:v>
                </c:pt>
                <c:pt idx="7303">
                  <c:v>9.3842030957999985</c:v>
                </c:pt>
                <c:pt idx="7304">
                  <c:v>9.3842030957999985</c:v>
                </c:pt>
                <c:pt idx="7305">
                  <c:v>9.3813714110999999</c:v>
                </c:pt>
                <c:pt idx="7306">
                  <c:v>9.3813714110999999</c:v>
                </c:pt>
                <c:pt idx="7307">
                  <c:v>9.3813714110999999</c:v>
                </c:pt>
                <c:pt idx="7308">
                  <c:v>9.3813714110999999</c:v>
                </c:pt>
                <c:pt idx="7309">
                  <c:v>9.3813714110999999</c:v>
                </c:pt>
                <c:pt idx="7310">
                  <c:v>9.3813714110999999</c:v>
                </c:pt>
                <c:pt idx="7311">
                  <c:v>9.3813714110999999</c:v>
                </c:pt>
                <c:pt idx="7312">
                  <c:v>9.3813714110999999</c:v>
                </c:pt>
                <c:pt idx="7313">
                  <c:v>9.3813714110999999</c:v>
                </c:pt>
                <c:pt idx="7314">
                  <c:v>9.3785397263999997</c:v>
                </c:pt>
                <c:pt idx="7315">
                  <c:v>9.3785397263999997</c:v>
                </c:pt>
                <c:pt idx="7316">
                  <c:v>9.3785397263999997</c:v>
                </c:pt>
                <c:pt idx="7317">
                  <c:v>9.3785397263999997</c:v>
                </c:pt>
                <c:pt idx="7318">
                  <c:v>9.3785397263999997</c:v>
                </c:pt>
                <c:pt idx="7319">
                  <c:v>9.3785397263999997</c:v>
                </c:pt>
                <c:pt idx="7320">
                  <c:v>9.3785397263999997</c:v>
                </c:pt>
                <c:pt idx="7321">
                  <c:v>9.3785397263999997</c:v>
                </c:pt>
                <c:pt idx="7322">
                  <c:v>9.3785397263999997</c:v>
                </c:pt>
                <c:pt idx="7323">
                  <c:v>9.3785397263999997</c:v>
                </c:pt>
                <c:pt idx="7324">
                  <c:v>9.3757080417000012</c:v>
                </c:pt>
                <c:pt idx="7325">
                  <c:v>9.3757080417000012</c:v>
                </c:pt>
                <c:pt idx="7326">
                  <c:v>9.3757080417000012</c:v>
                </c:pt>
                <c:pt idx="7327">
                  <c:v>9.3757080417000012</c:v>
                </c:pt>
                <c:pt idx="7328">
                  <c:v>9.3757080417000012</c:v>
                </c:pt>
                <c:pt idx="7329">
                  <c:v>9.3757080417000012</c:v>
                </c:pt>
                <c:pt idx="7330">
                  <c:v>9.3757080417000012</c:v>
                </c:pt>
                <c:pt idx="7331">
                  <c:v>9.3757080417000012</c:v>
                </c:pt>
                <c:pt idx="7332">
                  <c:v>9.3757080417000012</c:v>
                </c:pt>
                <c:pt idx="7333">
                  <c:v>9.3757080417000012</c:v>
                </c:pt>
                <c:pt idx="7334">
                  <c:v>9.3728763569999991</c:v>
                </c:pt>
                <c:pt idx="7335">
                  <c:v>9.3728763569999991</c:v>
                </c:pt>
                <c:pt idx="7336">
                  <c:v>9.3728763569999991</c:v>
                </c:pt>
                <c:pt idx="7337">
                  <c:v>9.3728763569999991</c:v>
                </c:pt>
                <c:pt idx="7338">
                  <c:v>9.3728763569999991</c:v>
                </c:pt>
                <c:pt idx="7339">
                  <c:v>9.3728763569999991</c:v>
                </c:pt>
                <c:pt idx="7340">
                  <c:v>9.3728763569999991</c:v>
                </c:pt>
                <c:pt idx="7341">
                  <c:v>9.3728763569999991</c:v>
                </c:pt>
                <c:pt idx="7342">
                  <c:v>9.3728763569999991</c:v>
                </c:pt>
                <c:pt idx="7343">
                  <c:v>9.3728763569999991</c:v>
                </c:pt>
                <c:pt idx="7344">
                  <c:v>9.3700446722999988</c:v>
                </c:pt>
                <c:pt idx="7345">
                  <c:v>9.3700446722999988</c:v>
                </c:pt>
                <c:pt idx="7346">
                  <c:v>9.3700446722999988</c:v>
                </c:pt>
                <c:pt idx="7347">
                  <c:v>9.3700446722999988</c:v>
                </c:pt>
                <c:pt idx="7348">
                  <c:v>9.3700446722999988</c:v>
                </c:pt>
                <c:pt idx="7349">
                  <c:v>9.3700446722999988</c:v>
                </c:pt>
                <c:pt idx="7350">
                  <c:v>9.3700446722999988</c:v>
                </c:pt>
                <c:pt idx="7351">
                  <c:v>9.3700446722999988</c:v>
                </c:pt>
                <c:pt idx="7352">
                  <c:v>9.3700446722999988</c:v>
                </c:pt>
                <c:pt idx="7353">
                  <c:v>9.3672129876000003</c:v>
                </c:pt>
                <c:pt idx="7354">
                  <c:v>9.3672129876000003</c:v>
                </c:pt>
                <c:pt idx="7355">
                  <c:v>9.3672129876000003</c:v>
                </c:pt>
                <c:pt idx="7356">
                  <c:v>9.3672129876000003</c:v>
                </c:pt>
                <c:pt idx="7357">
                  <c:v>9.3672129876000003</c:v>
                </c:pt>
                <c:pt idx="7358">
                  <c:v>9.3672129876000003</c:v>
                </c:pt>
                <c:pt idx="7359">
                  <c:v>9.3672129876000003</c:v>
                </c:pt>
                <c:pt idx="7360">
                  <c:v>9.3672129876000003</c:v>
                </c:pt>
                <c:pt idx="7361">
                  <c:v>9.3672129876000003</c:v>
                </c:pt>
                <c:pt idx="7362">
                  <c:v>9.3672129876000003</c:v>
                </c:pt>
                <c:pt idx="7363">
                  <c:v>9.3643813029</c:v>
                </c:pt>
                <c:pt idx="7364">
                  <c:v>9.3643813029</c:v>
                </c:pt>
                <c:pt idx="7365">
                  <c:v>9.3643813029</c:v>
                </c:pt>
                <c:pt idx="7366">
                  <c:v>9.3643813029</c:v>
                </c:pt>
                <c:pt idx="7367">
                  <c:v>9.3643813029</c:v>
                </c:pt>
                <c:pt idx="7368">
                  <c:v>9.3643813029</c:v>
                </c:pt>
                <c:pt idx="7369">
                  <c:v>9.3643813029</c:v>
                </c:pt>
                <c:pt idx="7370">
                  <c:v>9.3643813029</c:v>
                </c:pt>
                <c:pt idx="7371">
                  <c:v>9.3643813029</c:v>
                </c:pt>
                <c:pt idx="7372">
                  <c:v>9.3643813029</c:v>
                </c:pt>
                <c:pt idx="7373">
                  <c:v>9.3615496181999998</c:v>
                </c:pt>
                <c:pt idx="7374">
                  <c:v>9.3615496181999998</c:v>
                </c:pt>
                <c:pt idx="7375">
                  <c:v>9.3615496181999998</c:v>
                </c:pt>
                <c:pt idx="7376">
                  <c:v>9.3615496181999998</c:v>
                </c:pt>
                <c:pt idx="7377">
                  <c:v>9.3615496181999998</c:v>
                </c:pt>
                <c:pt idx="7378">
                  <c:v>9.3615496181999998</c:v>
                </c:pt>
                <c:pt idx="7379">
                  <c:v>9.3615496181999998</c:v>
                </c:pt>
                <c:pt idx="7380">
                  <c:v>9.3615496181999998</c:v>
                </c:pt>
                <c:pt idx="7381">
                  <c:v>9.3615496181999998</c:v>
                </c:pt>
                <c:pt idx="7382">
                  <c:v>9.3615496181999998</c:v>
                </c:pt>
                <c:pt idx="7383">
                  <c:v>9.3587179334999995</c:v>
                </c:pt>
                <c:pt idx="7384">
                  <c:v>9.3587179334999995</c:v>
                </c:pt>
                <c:pt idx="7385">
                  <c:v>9.3587179334999995</c:v>
                </c:pt>
                <c:pt idx="7386">
                  <c:v>9.3587179334999995</c:v>
                </c:pt>
                <c:pt idx="7387">
                  <c:v>9.3587179334999995</c:v>
                </c:pt>
                <c:pt idx="7388">
                  <c:v>9.3587179334999995</c:v>
                </c:pt>
                <c:pt idx="7389">
                  <c:v>9.3587179334999995</c:v>
                </c:pt>
                <c:pt idx="7390">
                  <c:v>9.3587179334999995</c:v>
                </c:pt>
                <c:pt idx="7391">
                  <c:v>9.3587179334999995</c:v>
                </c:pt>
                <c:pt idx="7392">
                  <c:v>9.3587179334999995</c:v>
                </c:pt>
                <c:pt idx="7393">
                  <c:v>9.3558862487999992</c:v>
                </c:pt>
                <c:pt idx="7394">
                  <c:v>9.3558862487999992</c:v>
                </c:pt>
                <c:pt idx="7395">
                  <c:v>9.3558862487999992</c:v>
                </c:pt>
                <c:pt idx="7396">
                  <c:v>9.3558862487999992</c:v>
                </c:pt>
                <c:pt idx="7397">
                  <c:v>9.3558862487999992</c:v>
                </c:pt>
                <c:pt idx="7398">
                  <c:v>9.3558862487999992</c:v>
                </c:pt>
                <c:pt idx="7399">
                  <c:v>9.3558862487999992</c:v>
                </c:pt>
                <c:pt idx="7400">
                  <c:v>9.3558862487999992</c:v>
                </c:pt>
                <c:pt idx="7401">
                  <c:v>9.3558862487999992</c:v>
                </c:pt>
                <c:pt idx="7402">
                  <c:v>9.3530545641000007</c:v>
                </c:pt>
                <c:pt idx="7403">
                  <c:v>9.3530545641000007</c:v>
                </c:pt>
                <c:pt idx="7404">
                  <c:v>9.3530545641000007</c:v>
                </c:pt>
                <c:pt idx="7405">
                  <c:v>9.3530545641000007</c:v>
                </c:pt>
                <c:pt idx="7406">
                  <c:v>9.3530545641000007</c:v>
                </c:pt>
                <c:pt idx="7407">
                  <c:v>9.3530545641000007</c:v>
                </c:pt>
                <c:pt idx="7408">
                  <c:v>9.3530545641000007</c:v>
                </c:pt>
                <c:pt idx="7409">
                  <c:v>9.3530545641000007</c:v>
                </c:pt>
                <c:pt idx="7410">
                  <c:v>9.3530545641000007</c:v>
                </c:pt>
                <c:pt idx="7411">
                  <c:v>9.3530545641000007</c:v>
                </c:pt>
                <c:pt idx="7412">
                  <c:v>9.3502228793999986</c:v>
                </c:pt>
                <c:pt idx="7413">
                  <c:v>9.3502228793999986</c:v>
                </c:pt>
                <c:pt idx="7414">
                  <c:v>9.3502228793999986</c:v>
                </c:pt>
                <c:pt idx="7415">
                  <c:v>9.3502228793999986</c:v>
                </c:pt>
                <c:pt idx="7416">
                  <c:v>9.3502228793999986</c:v>
                </c:pt>
                <c:pt idx="7417">
                  <c:v>9.3502228793999986</c:v>
                </c:pt>
                <c:pt idx="7418">
                  <c:v>9.3502228793999986</c:v>
                </c:pt>
                <c:pt idx="7419">
                  <c:v>9.3502228793999986</c:v>
                </c:pt>
                <c:pt idx="7420">
                  <c:v>9.3502228793999986</c:v>
                </c:pt>
                <c:pt idx="7421">
                  <c:v>9.3502228793999986</c:v>
                </c:pt>
                <c:pt idx="7422">
                  <c:v>9.3473911947000001</c:v>
                </c:pt>
                <c:pt idx="7423">
                  <c:v>9.3473911947000001</c:v>
                </c:pt>
                <c:pt idx="7424">
                  <c:v>9.3473911947000001</c:v>
                </c:pt>
                <c:pt idx="7425">
                  <c:v>9.3473911947000001</c:v>
                </c:pt>
                <c:pt idx="7426">
                  <c:v>9.3473911947000001</c:v>
                </c:pt>
                <c:pt idx="7427">
                  <c:v>9.3473911947000001</c:v>
                </c:pt>
                <c:pt idx="7428">
                  <c:v>9.3473911947000001</c:v>
                </c:pt>
                <c:pt idx="7429">
                  <c:v>9.3473911947000001</c:v>
                </c:pt>
                <c:pt idx="7430">
                  <c:v>9.3473911947000001</c:v>
                </c:pt>
                <c:pt idx="7431">
                  <c:v>9.3473911947000001</c:v>
                </c:pt>
                <c:pt idx="7432">
                  <c:v>9.3445595099999998</c:v>
                </c:pt>
                <c:pt idx="7433">
                  <c:v>9.3445595099999998</c:v>
                </c:pt>
                <c:pt idx="7434">
                  <c:v>9.3445595099999998</c:v>
                </c:pt>
                <c:pt idx="7435">
                  <c:v>9.3445595099999998</c:v>
                </c:pt>
                <c:pt idx="7436">
                  <c:v>9.3445595099999998</c:v>
                </c:pt>
                <c:pt idx="7437">
                  <c:v>9.3445595099999998</c:v>
                </c:pt>
                <c:pt idx="7438">
                  <c:v>9.3445595099999998</c:v>
                </c:pt>
                <c:pt idx="7439">
                  <c:v>9.3445595099999998</c:v>
                </c:pt>
                <c:pt idx="7440">
                  <c:v>9.3445595099999998</c:v>
                </c:pt>
                <c:pt idx="7441">
                  <c:v>9.3445595099999998</c:v>
                </c:pt>
                <c:pt idx="7442">
                  <c:v>9.3417278252999996</c:v>
                </c:pt>
                <c:pt idx="7443">
                  <c:v>9.3417278252999996</c:v>
                </c:pt>
                <c:pt idx="7444">
                  <c:v>9.3417278252999996</c:v>
                </c:pt>
                <c:pt idx="7445">
                  <c:v>9.3417278252999996</c:v>
                </c:pt>
                <c:pt idx="7446">
                  <c:v>9.3417278252999996</c:v>
                </c:pt>
                <c:pt idx="7447">
                  <c:v>9.3417278252999996</c:v>
                </c:pt>
                <c:pt idx="7448">
                  <c:v>9.3417278252999996</c:v>
                </c:pt>
                <c:pt idx="7449">
                  <c:v>9.3417278252999996</c:v>
                </c:pt>
                <c:pt idx="7450">
                  <c:v>9.3417278252999996</c:v>
                </c:pt>
                <c:pt idx="7451">
                  <c:v>9.3388961405999993</c:v>
                </c:pt>
                <c:pt idx="7452">
                  <c:v>9.3388961405999993</c:v>
                </c:pt>
                <c:pt idx="7453">
                  <c:v>9.3388961405999993</c:v>
                </c:pt>
                <c:pt idx="7454">
                  <c:v>9.3388961405999993</c:v>
                </c:pt>
                <c:pt idx="7455">
                  <c:v>9.3388961405999993</c:v>
                </c:pt>
                <c:pt idx="7456">
                  <c:v>9.3388961405999993</c:v>
                </c:pt>
                <c:pt idx="7457">
                  <c:v>9.3388961405999993</c:v>
                </c:pt>
                <c:pt idx="7458">
                  <c:v>9.3388961405999993</c:v>
                </c:pt>
                <c:pt idx="7459">
                  <c:v>9.3388961405999993</c:v>
                </c:pt>
                <c:pt idx="7460">
                  <c:v>9.3388961405999993</c:v>
                </c:pt>
                <c:pt idx="7461">
                  <c:v>9.336064455899999</c:v>
                </c:pt>
                <c:pt idx="7462">
                  <c:v>9.336064455899999</c:v>
                </c:pt>
                <c:pt idx="7463">
                  <c:v>9.336064455899999</c:v>
                </c:pt>
                <c:pt idx="7464">
                  <c:v>9.336064455899999</c:v>
                </c:pt>
                <c:pt idx="7465">
                  <c:v>9.336064455899999</c:v>
                </c:pt>
                <c:pt idx="7466">
                  <c:v>9.336064455899999</c:v>
                </c:pt>
                <c:pt idx="7467">
                  <c:v>9.336064455899999</c:v>
                </c:pt>
                <c:pt idx="7468">
                  <c:v>9.336064455899999</c:v>
                </c:pt>
                <c:pt idx="7469">
                  <c:v>9.336064455899999</c:v>
                </c:pt>
                <c:pt idx="7470">
                  <c:v>9.336064455899999</c:v>
                </c:pt>
                <c:pt idx="7471">
                  <c:v>9.3332327712000005</c:v>
                </c:pt>
                <c:pt idx="7472">
                  <c:v>9.3332327712000005</c:v>
                </c:pt>
                <c:pt idx="7473">
                  <c:v>9.3332327712000005</c:v>
                </c:pt>
                <c:pt idx="7474">
                  <c:v>9.3332327712000005</c:v>
                </c:pt>
                <c:pt idx="7475">
                  <c:v>9.3332327712000005</c:v>
                </c:pt>
                <c:pt idx="7476">
                  <c:v>9.3332327712000005</c:v>
                </c:pt>
                <c:pt idx="7477">
                  <c:v>9.3332327712000005</c:v>
                </c:pt>
                <c:pt idx="7478">
                  <c:v>9.3332327712000005</c:v>
                </c:pt>
                <c:pt idx="7479">
                  <c:v>9.3332327712000005</c:v>
                </c:pt>
                <c:pt idx="7480">
                  <c:v>9.3332327712000005</c:v>
                </c:pt>
                <c:pt idx="7481">
                  <c:v>9.3304010865000002</c:v>
                </c:pt>
                <c:pt idx="7482">
                  <c:v>9.3304010865000002</c:v>
                </c:pt>
                <c:pt idx="7483">
                  <c:v>9.3304010865000002</c:v>
                </c:pt>
                <c:pt idx="7484">
                  <c:v>9.3304010865000002</c:v>
                </c:pt>
                <c:pt idx="7485">
                  <c:v>9.3304010865000002</c:v>
                </c:pt>
                <c:pt idx="7486">
                  <c:v>9.3304010865000002</c:v>
                </c:pt>
                <c:pt idx="7487">
                  <c:v>9.3304010865000002</c:v>
                </c:pt>
                <c:pt idx="7488">
                  <c:v>9.3304010865000002</c:v>
                </c:pt>
                <c:pt idx="7489">
                  <c:v>9.3304010865000002</c:v>
                </c:pt>
                <c:pt idx="7490">
                  <c:v>9.3304010865000002</c:v>
                </c:pt>
                <c:pt idx="7491">
                  <c:v>9.3275694017999999</c:v>
                </c:pt>
                <c:pt idx="7492">
                  <c:v>9.3275694017999999</c:v>
                </c:pt>
                <c:pt idx="7493">
                  <c:v>9.3275694017999999</c:v>
                </c:pt>
                <c:pt idx="7494">
                  <c:v>9.3275694017999999</c:v>
                </c:pt>
                <c:pt idx="7495">
                  <c:v>9.3275694017999999</c:v>
                </c:pt>
                <c:pt idx="7496">
                  <c:v>9.3275694017999999</c:v>
                </c:pt>
                <c:pt idx="7497">
                  <c:v>9.3275694017999999</c:v>
                </c:pt>
                <c:pt idx="7498">
                  <c:v>9.3275694017999999</c:v>
                </c:pt>
                <c:pt idx="7499">
                  <c:v>9.3275694017999999</c:v>
                </c:pt>
                <c:pt idx="7500">
                  <c:v>9.3247377170999997</c:v>
                </c:pt>
                <c:pt idx="7501">
                  <c:v>9.3247377170999997</c:v>
                </c:pt>
                <c:pt idx="7502">
                  <c:v>9.3247377170999997</c:v>
                </c:pt>
                <c:pt idx="7503">
                  <c:v>9.3247377170999997</c:v>
                </c:pt>
                <c:pt idx="7504">
                  <c:v>9.3247377170999997</c:v>
                </c:pt>
                <c:pt idx="7505">
                  <c:v>9.3247377170999997</c:v>
                </c:pt>
                <c:pt idx="7506">
                  <c:v>9.3247377170999997</c:v>
                </c:pt>
                <c:pt idx="7507">
                  <c:v>9.3247377170999997</c:v>
                </c:pt>
                <c:pt idx="7508">
                  <c:v>9.3247377170999997</c:v>
                </c:pt>
                <c:pt idx="7509">
                  <c:v>9.3247377170999997</c:v>
                </c:pt>
                <c:pt idx="7510">
                  <c:v>9.3219060323999994</c:v>
                </c:pt>
                <c:pt idx="7511">
                  <c:v>9.3219060323999994</c:v>
                </c:pt>
                <c:pt idx="7512">
                  <c:v>9.3219060323999994</c:v>
                </c:pt>
                <c:pt idx="7513">
                  <c:v>9.3219060323999994</c:v>
                </c:pt>
                <c:pt idx="7514">
                  <c:v>9.3219060323999994</c:v>
                </c:pt>
                <c:pt idx="7515">
                  <c:v>9.3219060323999994</c:v>
                </c:pt>
                <c:pt idx="7516">
                  <c:v>9.3219060323999994</c:v>
                </c:pt>
                <c:pt idx="7517">
                  <c:v>9.3219060323999994</c:v>
                </c:pt>
                <c:pt idx="7518">
                  <c:v>9.3219060323999994</c:v>
                </c:pt>
                <c:pt idx="7519">
                  <c:v>9.3219060323999994</c:v>
                </c:pt>
                <c:pt idx="7520">
                  <c:v>9.3190743477000009</c:v>
                </c:pt>
                <c:pt idx="7521">
                  <c:v>9.3190743477000009</c:v>
                </c:pt>
                <c:pt idx="7522">
                  <c:v>9.3190743477000009</c:v>
                </c:pt>
                <c:pt idx="7523">
                  <c:v>9.3190743477000009</c:v>
                </c:pt>
                <c:pt idx="7524">
                  <c:v>9.3190743477000009</c:v>
                </c:pt>
                <c:pt idx="7525">
                  <c:v>9.3190743477000009</c:v>
                </c:pt>
                <c:pt idx="7526">
                  <c:v>9.3190743477000009</c:v>
                </c:pt>
                <c:pt idx="7527">
                  <c:v>9.3190743477000009</c:v>
                </c:pt>
                <c:pt idx="7528">
                  <c:v>9.3190743477000009</c:v>
                </c:pt>
                <c:pt idx="7529">
                  <c:v>9.3190743477000009</c:v>
                </c:pt>
                <c:pt idx="7530">
                  <c:v>9.3162426630000006</c:v>
                </c:pt>
                <c:pt idx="7531">
                  <c:v>9.3162426630000006</c:v>
                </c:pt>
                <c:pt idx="7532">
                  <c:v>9.3162426630000006</c:v>
                </c:pt>
                <c:pt idx="7533">
                  <c:v>9.3162426630000006</c:v>
                </c:pt>
                <c:pt idx="7534">
                  <c:v>9.3162426630000006</c:v>
                </c:pt>
                <c:pt idx="7535">
                  <c:v>9.3162426630000006</c:v>
                </c:pt>
                <c:pt idx="7536">
                  <c:v>9.3162426630000006</c:v>
                </c:pt>
                <c:pt idx="7537">
                  <c:v>9.3162426630000006</c:v>
                </c:pt>
                <c:pt idx="7538">
                  <c:v>9.3162426630000006</c:v>
                </c:pt>
                <c:pt idx="7539">
                  <c:v>9.3162426630000006</c:v>
                </c:pt>
                <c:pt idx="7540">
                  <c:v>9.3134109782999985</c:v>
                </c:pt>
                <c:pt idx="7541">
                  <c:v>9.3134109782999985</c:v>
                </c:pt>
                <c:pt idx="7542">
                  <c:v>9.3134109782999985</c:v>
                </c:pt>
                <c:pt idx="7543">
                  <c:v>9.3134109782999985</c:v>
                </c:pt>
                <c:pt idx="7544">
                  <c:v>9.3134109782999985</c:v>
                </c:pt>
                <c:pt idx="7545">
                  <c:v>9.3134109782999985</c:v>
                </c:pt>
                <c:pt idx="7546">
                  <c:v>9.3134109782999985</c:v>
                </c:pt>
                <c:pt idx="7547">
                  <c:v>9.3134109782999985</c:v>
                </c:pt>
                <c:pt idx="7548">
                  <c:v>9.3134109782999985</c:v>
                </c:pt>
                <c:pt idx="7549">
                  <c:v>9.3134109782999985</c:v>
                </c:pt>
                <c:pt idx="7550">
                  <c:v>9.3105792936</c:v>
                </c:pt>
                <c:pt idx="7551">
                  <c:v>9.3105792936</c:v>
                </c:pt>
                <c:pt idx="7552">
                  <c:v>9.3105792936</c:v>
                </c:pt>
                <c:pt idx="7553">
                  <c:v>9.3105792936</c:v>
                </c:pt>
                <c:pt idx="7554">
                  <c:v>9.3105792936</c:v>
                </c:pt>
                <c:pt idx="7555">
                  <c:v>9.3105792936</c:v>
                </c:pt>
                <c:pt idx="7556">
                  <c:v>9.3105792936</c:v>
                </c:pt>
                <c:pt idx="7557">
                  <c:v>9.3105792936</c:v>
                </c:pt>
                <c:pt idx="7558">
                  <c:v>9.3105792936</c:v>
                </c:pt>
                <c:pt idx="7559">
                  <c:v>9.3077476088999997</c:v>
                </c:pt>
                <c:pt idx="7560">
                  <c:v>9.3077476088999997</c:v>
                </c:pt>
                <c:pt idx="7561">
                  <c:v>9.3077476088999997</c:v>
                </c:pt>
                <c:pt idx="7562">
                  <c:v>9.3077476088999997</c:v>
                </c:pt>
                <c:pt idx="7563">
                  <c:v>9.3077476088999997</c:v>
                </c:pt>
                <c:pt idx="7564">
                  <c:v>9.3077476088999997</c:v>
                </c:pt>
                <c:pt idx="7565">
                  <c:v>9.3077476088999997</c:v>
                </c:pt>
                <c:pt idx="7566">
                  <c:v>9.3077476088999997</c:v>
                </c:pt>
                <c:pt idx="7567">
                  <c:v>9.3077476088999997</c:v>
                </c:pt>
                <c:pt idx="7568">
                  <c:v>9.3077476088999997</c:v>
                </c:pt>
                <c:pt idx="7569">
                  <c:v>9.3049159242000012</c:v>
                </c:pt>
                <c:pt idx="7570">
                  <c:v>9.3049159242000012</c:v>
                </c:pt>
                <c:pt idx="7571">
                  <c:v>9.3049159242000012</c:v>
                </c:pt>
                <c:pt idx="7572">
                  <c:v>9.3049159242000012</c:v>
                </c:pt>
                <c:pt idx="7573">
                  <c:v>9.3049159242000012</c:v>
                </c:pt>
                <c:pt idx="7574">
                  <c:v>9.3049159242000012</c:v>
                </c:pt>
                <c:pt idx="7575">
                  <c:v>9.3049159242000012</c:v>
                </c:pt>
                <c:pt idx="7576">
                  <c:v>9.3049159242000012</c:v>
                </c:pt>
                <c:pt idx="7577">
                  <c:v>9.3049159242000012</c:v>
                </c:pt>
                <c:pt idx="7578">
                  <c:v>9.3049159242000012</c:v>
                </c:pt>
                <c:pt idx="7579">
                  <c:v>9.3020842394999992</c:v>
                </c:pt>
                <c:pt idx="7580">
                  <c:v>9.3020842394999992</c:v>
                </c:pt>
                <c:pt idx="7581">
                  <c:v>9.3020842394999992</c:v>
                </c:pt>
                <c:pt idx="7582">
                  <c:v>9.3020842394999992</c:v>
                </c:pt>
                <c:pt idx="7583">
                  <c:v>9.3020842394999992</c:v>
                </c:pt>
                <c:pt idx="7584">
                  <c:v>9.3020842394999992</c:v>
                </c:pt>
                <c:pt idx="7585">
                  <c:v>9.3020842394999992</c:v>
                </c:pt>
                <c:pt idx="7586">
                  <c:v>9.3020842394999992</c:v>
                </c:pt>
                <c:pt idx="7587">
                  <c:v>9.3020842394999992</c:v>
                </c:pt>
                <c:pt idx="7588">
                  <c:v>9.3020842394999992</c:v>
                </c:pt>
                <c:pt idx="7589">
                  <c:v>9.2992525547999989</c:v>
                </c:pt>
                <c:pt idx="7590">
                  <c:v>9.2992525547999989</c:v>
                </c:pt>
                <c:pt idx="7591">
                  <c:v>9.2992525547999989</c:v>
                </c:pt>
                <c:pt idx="7592">
                  <c:v>9.2992525547999989</c:v>
                </c:pt>
                <c:pt idx="7593">
                  <c:v>9.2992525547999989</c:v>
                </c:pt>
                <c:pt idx="7594">
                  <c:v>9.2992525547999989</c:v>
                </c:pt>
                <c:pt idx="7595">
                  <c:v>9.2992525547999989</c:v>
                </c:pt>
                <c:pt idx="7596">
                  <c:v>9.2992525547999989</c:v>
                </c:pt>
                <c:pt idx="7597">
                  <c:v>9.2992525547999989</c:v>
                </c:pt>
                <c:pt idx="7598">
                  <c:v>9.2992525547999989</c:v>
                </c:pt>
                <c:pt idx="7599">
                  <c:v>9.2964208701000004</c:v>
                </c:pt>
                <c:pt idx="7600">
                  <c:v>9.2964208701000004</c:v>
                </c:pt>
                <c:pt idx="7601">
                  <c:v>9.2964208701000004</c:v>
                </c:pt>
                <c:pt idx="7602">
                  <c:v>9.2964208701000004</c:v>
                </c:pt>
                <c:pt idx="7603">
                  <c:v>9.2964208701000004</c:v>
                </c:pt>
                <c:pt idx="7604">
                  <c:v>9.2964208701000004</c:v>
                </c:pt>
                <c:pt idx="7605">
                  <c:v>9.2964208701000004</c:v>
                </c:pt>
                <c:pt idx="7606">
                  <c:v>9.2964208701000004</c:v>
                </c:pt>
                <c:pt idx="7607">
                  <c:v>9.2964208701000004</c:v>
                </c:pt>
                <c:pt idx="7608">
                  <c:v>9.2964208701000004</c:v>
                </c:pt>
                <c:pt idx="7609">
                  <c:v>9.2935891854000001</c:v>
                </c:pt>
                <c:pt idx="7610">
                  <c:v>9.2935891854000001</c:v>
                </c:pt>
                <c:pt idx="7611">
                  <c:v>9.2935891854000001</c:v>
                </c:pt>
                <c:pt idx="7612">
                  <c:v>9.2935891854000001</c:v>
                </c:pt>
                <c:pt idx="7613">
                  <c:v>9.2935891854000001</c:v>
                </c:pt>
                <c:pt idx="7614">
                  <c:v>9.2935891854000001</c:v>
                </c:pt>
                <c:pt idx="7615">
                  <c:v>9.2935891854000001</c:v>
                </c:pt>
                <c:pt idx="7616">
                  <c:v>9.2935891854000001</c:v>
                </c:pt>
                <c:pt idx="7617">
                  <c:v>9.2935891854000001</c:v>
                </c:pt>
                <c:pt idx="7618">
                  <c:v>9.2907575006999998</c:v>
                </c:pt>
                <c:pt idx="7619">
                  <c:v>9.2907575006999998</c:v>
                </c:pt>
                <c:pt idx="7620">
                  <c:v>9.2907575006999998</c:v>
                </c:pt>
                <c:pt idx="7621">
                  <c:v>9.2907575006999998</c:v>
                </c:pt>
                <c:pt idx="7622">
                  <c:v>9.2907575006999998</c:v>
                </c:pt>
                <c:pt idx="7623">
                  <c:v>9.2907575006999998</c:v>
                </c:pt>
                <c:pt idx="7624">
                  <c:v>9.2907575006999998</c:v>
                </c:pt>
                <c:pt idx="7625">
                  <c:v>9.2907575006999998</c:v>
                </c:pt>
                <c:pt idx="7626">
                  <c:v>9.2907575006999998</c:v>
                </c:pt>
                <c:pt idx="7627">
                  <c:v>9.2907575006999998</c:v>
                </c:pt>
                <c:pt idx="7628">
                  <c:v>9.2879258159999996</c:v>
                </c:pt>
                <c:pt idx="7629">
                  <c:v>9.2879258159999996</c:v>
                </c:pt>
                <c:pt idx="7630">
                  <c:v>9.2879258159999996</c:v>
                </c:pt>
                <c:pt idx="7631">
                  <c:v>9.2879258159999996</c:v>
                </c:pt>
                <c:pt idx="7632">
                  <c:v>9.2879258159999996</c:v>
                </c:pt>
                <c:pt idx="7633">
                  <c:v>9.2879258159999996</c:v>
                </c:pt>
                <c:pt idx="7634">
                  <c:v>9.2879258159999996</c:v>
                </c:pt>
                <c:pt idx="7635">
                  <c:v>9.2879258159999996</c:v>
                </c:pt>
                <c:pt idx="7636">
                  <c:v>9.2879258159999996</c:v>
                </c:pt>
                <c:pt idx="7637">
                  <c:v>9.2879258159999996</c:v>
                </c:pt>
                <c:pt idx="7638">
                  <c:v>9.2850941312999993</c:v>
                </c:pt>
                <c:pt idx="7639">
                  <c:v>9.2850941312999993</c:v>
                </c:pt>
                <c:pt idx="7640">
                  <c:v>9.2850941312999993</c:v>
                </c:pt>
                <c:pt idx="7641">
                  <c:v>9.2850941312999993</c:v>
                </c:pt>
                <c:pt idx="7642">
                  <c:v>9.2850941312999993</c:v>
                </c:pt>
                <c:pt idx="7643">
                  <c:v>9.2850941312999993</c:v>
                </c:pt>
                <c:pt idx="7644">
                  <c:v>9.2850941312999993</c:v>
                </c:pt>
                <c:pt idx="7645">
                  <c:v>9.2850941312999993</c:v>
                </c:pt>
                <c:pt idx="7646">
                  <c:v>9.2850941312999993</c:v>
                </c:pt>
                <c:pt idx="7647">
                  <c:v>9.2850941312999993</c:v>
                </c:pt>
                <c:pt idx="7648">
                  <c:v>9.2822624466000008</c:v>
                </c:pt>
                <c:pt idx="7649">
                  <c:v>9.2822624466000008</c:v>
                </c:pt>
                <c:pt idx="7650">
                  <c:v>9.2822624466000008</c:v>
                </c:pt>
                <c:pt idx="7651">
                  <c:v>9.2822624466000008</c:v>
                </c:pt>
                <c:pt idx="7652">
                  <c:v>9.2822624466000008</c:v>
                </c:pt>
                <c:pt idx="7653">
                  <c:v>9.2822624466000008</c:v>
                </c:pt>
                <c:pt idx="7654">
                  <c:v>9.2822624466000008</c:v>
                </c:pt>
                <c:pt idx="7655">
                  <c:v>9.2822624466000008</c:v>
                </c:pt>
                <c:pt idx="7656">
                  <c:v>9.2822624466000008</c:v>
                </c:pt>
                <c:pt idx="7657">
                  <c:v>9.2822624466000008</c:v>
                </c:pt>
                <c:pt idx="7658">
                  <c:v>9.2794307618999987</c:v>
                </c:pt>
                <c:pt idx="7659">
                  <c:v>9.2794307618999987</c:v>
                </c:pt>
                <c:pt idx="7660">
                  <c:v>9.2794307618999987</c:v>
                </c:pt>
                <c:pt idx="7661">
                  <c:v>9.2794307618999987</c:v>
                </c:pt>
                <c:pt idx="7662">
                  <c:v>9.2794307618999987</c:v>
                </c:pt>
                <c:pt idx="7663">
                  <c:v>9.2794307618999987</c:v>
                </c:pt>
                <c:pt idx="7664">
                  <c:v>9.2794307618999987</c:v>
                </c:pt>
                <c:pt idx="7665">
                  <c:v>9.2794307618999987</c:v>
                </c:pt>
                <c:pt idx="7666">
                  <c:v>9.2794307618999987</c:v>
                </c:pt>
                <c:pt idx="7667">
                  <c:v>9.2794307618999987</c:v>
                </c:pt>
                <c:pt idx="7668">
                  <c:v>9.2765990772000002</c:v>
                </c:pt>
                <c:pt idx="7669">
                  <c:v>9.2765990772000002</c:v>
                </c:pt>
                <c:pt idx="7670">
                  <c:v>9.2765990772000002</c:v>
                </c:pt>
                <c:pt idx="7671">
                  <c:v>9.2765990772000002</c:v>
                </c:pt>
                <c:pt idx="7672">
                  <c:v>9.2765990772000002</c:v>
                </c:pt>
                <c:pt idx="7673">
                  <c:v>9.2765990772000002</c:v>
                </c:pt>
                <c:pt idx="7674">
                  <c:v>9.2765990772000002</c:v>
                </c:pt>
                <c:pt idx="7675">
                  <c:v>9.2765990772000002</c:v>
                </c:pt>
                <c:pt idx="7676">
                  <c:v>9.2765990772000002</c:v>
                </c:pt>
                <c:pt idx="7677">
                  <c:v>9.2765990772000002</c:v>
                </c:pt>
                <c:pt idx="7678">
                  <c:v>9.2737673924999999</c:v>
                </c:pt>
                <c:pt idx="7679">
                  <c:v>9.2737673924999999</c:v>
                </c:pt>
                <c:pt idx="7680">
                  <c:v>9.2737673924999999</c:v>
                </c:pt>
                <c:pt idx="7681">
                  <c:v>9.2737673924999999</c:v>
                </c:pt>
                <c:pt idx="7682">
                  <c:v>9.2737673924999999</c:v>
                </c:pt>
                <c:pt idx="7683">
                  <c:v>9.2737673924999999</c:v>
                </c:pt>
                <c:pt idx="7684">
                  <c:v>9.2737673924999999</c:v>
                </c:pt>
                <c:pt idx="7685">
                  <c:v>9.2737673924999999</c:v>
                </c:pt>
                <c:pt idx="7686">
                  <c:v>9.2737673924999999</c:v>
                </c:pt>
                <c:pt idx="7687">
                  <c:v>9.2737673924999999</c:v>
                </c:pt>
                <c:pt idx="7688">
                  <c:v>9.2709357077999996</c:v>
                </c:pt>
                <c:pt idx="7689">
                  <c:v>9.2709357077999996</c:v>
                </c:pt>
                <c:pt idx="7690">
                  <c:v>9.2709357077999996</c:v>
                </c:pt>
                <c:pt idx="7691">
                  <c:v>9.2709357077999996</c:v>
                </c:pt>
                <c:pt idx="7692">
                  <c:v>9.2709357077999996</c:v>
                </c:pt>
                <c:pt idx="7693">
                  <c:v>9.2709357077999996</c:v>
                </c:pt>
                <c:pt idx="7694">
                  <c:v>9.2709357077999996</c:v>
                </c:pt>
                <c:pt idx="7695">
                  <c:v>9.2709357077999996</c:v>
                </c:pt>
                <c:pt idx="7696">
                  <c:v>9.2709357077999996</c:v>
                </c:pt>
                <c:pt idx="7697">
                  <c:v>9.2681040230999994</c:v>
                </c:pt>
                <c:pt idx="7698">
                  <c:v>9.2681040230999994</c:v>
                </c:pt>
                <c:pt idx="7699">
                  <c:v>9.2681040230999994</c:v>
                </c:pt>
                <c:pt idx="7700">
                  <c:v>9.2681040230999994</c:v>
                </c:pt>
                <c:pt idx="7701">
                  <c:v>9.2681040230999994</c:v>
                </c:pt>
                <c:pt idx="7702">
                  <c:v>9.2681040230999994</c:v>
                </c:pt>
                <c:pt idx="7703">
                  <c:v>9.2681040230999994</c:v>
                </c:pt>
                <c:pt idx="7704">
                  <c:v>9.2681040230999994</c:v>
                </c:pt>
                <c:pt idx="7705">
                  <c:v>9.2681040230999994</c:v>
                </c:pt>
                <c:pt idx="7706">
                  <c:v>9.2681040230999994</c:v>
                </c:pt>
                <c:pt idx="7707">
                  <c:v>9.2652723383999991</c:v>
                </c:pt>
                <c:pt idx="7708">
                  <c:v>9.2652723383999991</c:v>
                </c:pt>
                <c:pt idx="7709">
                  <c:v>9.2652723383999991</c:v>
                </c:pt>
                <c:pt idx="7710">
                  <c:v>9.2652723383999991</c:v>
                </c:pt>
                <c:pt idx="7711">
                  <c:v>9.2652723383999991</c:v>
                </c:pt>
                <c:pt idx="7712">
                  <c:v>9.2652723383999991</c:v>
                </c:pt>
                <c:pt idx="7713">
                  <c:v>9.2652723383999991</c:v>
                </c:pt>
                <c:pt idx="7714">
                  <c:v>9.2652723383999991</c:v>
                </c:pt>
                <c:pt idx="7715">
                  <c:v>9.2652723383999991</c:v>
                </c:pt>
                <c:pt idx="7716">
                  <c:v>9.2652723383999991</c:v>
                </c:pt>
                <c:pt idx="7717">
                  <c:v>9.2624406537000006</c:v>
                </c:pt>
                <c:pt idx="7718">
                  <c:v>9.2624406537000006</c:v>
                </c:pt>
                <c:pt idx="7719">
                  <c:v>9.2624406537000006</c:v>
                </c:pt>
                <c:pt idx="7720">
                  <c:v>9.2624406537000006</c:v>
                </c:pt>
                <c:pt idx="7721">
                  <c:v>9.2624406537000006</c:v>
                </c:pt>
                <c:pt idx="7722">
                  <c:v>9.2624406537000006</c:v>
                </c:pt>
                <c:pt idx="7723">
                  <c:v>9.2624406537000006</c:v>
                </c:pt>
                <c:pt idx="7724">
                  <c:v>9.2624406537000006</c:v>
                </c:pt>
                <c:pt idx="7725">
                  <c:v>9.2624406537000006</c:v>
                </c:pt>
                <c:pt idx="7726">
                  <c:v>9.2624406537000006</c:v>
                </c:pt>
                <c:pt idx="7727">
                  <c:v>9.2596089690000003</c:v>
                </c:pt>
                <c:pt idx="7728">
                  <c:v>9.2596089690000003</c:v>
                </c:pt>
                <c:pt idx="7729">
                  <c:v>9.2596089690000003</c:v>
                </c:pt>
                <c:pt idx="7730">
                  <c:v>9.2596089690000003</c:v>
                </c:pt>
                <c:pt idx="7731">
                  <c:v>9.2596089690000003</c:v>
                </c:pt>
                <c:pt idx="7732">
                  <c:v>9.2596089690000003</c:v>
                </c:pt>
                <c:pt idx="7733">
                  <c:v>9.2596089690000003</c:v>
                </c:pt>
                <c:pt idx="7734">
                  <c:v>9.2596089690000003</c:v>
                </c:pt>
                <c:pt idx="7735">
                  <c:v>9.2596089690000003</c:v>
                </c:pt>
                <c:pt idx="7736">
                  <c:v>9.2596089690000003</c:v>
                </c:pt>
                <c:pt idx="7737">
                  <c:v>9.2567772842999982</c:v>
                </c:pt>
                <c:pt idx="7738">
                  <c:v>9.2567772842999982</c:v>
                </c:pt>
                <c:pt idx="7739">
                  <c:v>9.2567772842999982</c:v>
                </c:pt>
                <c:pt idx="7740">
                  <c:v>9.2567772842999982</c:v>
                </c:pt>
                <c:pt idx="7741">
                  <c:v>9.2567772842999982</c:v>
                </c:pt>
                <c:pt idx="7742">
                  <c:v>9.2567772842999982</c:v>
                </c:pt>
                <c:pt idx="7743">
                  <c:v>9.2567772842999982</c:v>
                </c:pt>
                <c:pt idx="7744">
                  <c:v>9.2567772842999982</c:v>
                </c:pt>
                <c:pt idx="7745">
                  <c:v>9.2567772842999982</c:v>
                </c:pt>
                <c:pt idx="7746">
                  <c:v>9.2567772842999982</c:v>
                </c:pt>
                <c:pt idx="7747">
                  <c:v>9.2539455995999997</c:v>
                </c:pt>
                <c:pt idx="7748">
                  <c:v>9.2539455995999997</c:v>
                </c:pt>
                <c:pt idx="7749">
                  <c:v>9.2539455995999997</c:v>
                </c:pt>
                <c:pt idx="7750">
                  <c:v>9.2539455995999997</c:v>
                </c:pt>
                <c:pt idx="7751">
                  <c:v>9.2539455995999997</c:v>
                </c:pt>
                <c:pt idx="7752">
                  <c:v>9.2539455995999997</c:v>
                </c:pt>
                <c:pt idx="7753">
                  <c:v>9.2539455995999997</c:v>
                </c:pt>
                <c:pt idx="7754">
                  <c:v>9.2539455995999997</c:v>
                </c:pt>
                <c:pt idx="7755">
                  <c:v>9.2539455995999997</c:v>
                </c:pt>
                <c:pt idx="7756">
                  <c:v>9.2539455995999997</c:v>
                </c:pt>
                <c:pt idx="7757">
                  <c:v>9.2511139148999995</c:v>
                </c:pt>
                <c:pt idx="7758">
                  <c:v>9.2511139148999995</c:v>
                </c:pt>
                <c:pt idx="7759">
                  <c:v>9.2511139148999995</c:v>
                </c:pt>
                <c:pt idx="7760">
                  <c:v>9.2511139148999995</c:v>
                </c:pt>
                <c:pt idx="7761">
                  <c:v>9.2511139148999995</c:v>
                </c:pt>
                <c:pt idx="7762">
                  <c:v>9.2511139148999995</c:v>
                </c:pt>
                <c:pt idx="7763">
                  <c:v>9.2511139148999995</c:v>
                </c:pt>
                <c:pt idx="7764">
                  <c:v>9.2511139148999995</c:v>
                </c:pt>
                <c:pt idx="7765">
                  <c:v>9.2511139148999995</c:v>
                </c:pt>
                <c:pt idx="7766">
                  <c:v>9.2511139148999995</c:v>
                </c:pt>
                <c:pt idx="7767">
                  <c:v>9.248282230200001</c:v>
                </c:pt>
                <c:pt idx="7768">
                  <c:v>9.248282230200001</c:v>
                </c:pt>
                <c:pt idx="7769">
                  <c:v>9.248282230200001</c:v>
                </c:pt>
                <c:pt idx="7770">
                  <c:v>9.248282230200001</c:v>
                </c:pt>
                <c:pt idx="7771">
                  <c:v>9.248282230200001</c:v>
                </c:pt>
                <c:pt idx="7772">
                  <c:v>9.248282230200001</c:v>
                </c:pt>
                <c:pt idx="7773">
                  <c:v>9.248282230200001</c:v>
                </c:pt>
                <c:pt idx="7774">
                  <c:v>9.248282230200001</c:v>
                </c:pt>
                <c:pt idx="7775">
                  <c:v>9.248282230200001</c:v>
                </c:pt>
                <c:pt idx="7776">
                  <c:v>9.248282230200001</c:v>
                </c:pt>
                <c:pt idx="7777">
                  <c:v>9.2454505454999989</c:v>
                </c:pt>
                <c:pt idx="7778">
                  <c:v>9.2454505454999989</c:v>
                </c:pt>
                <c:pt idx="7779">
                  <c:v>9.2454505454999989</c:v>
                </c:pt>
                <c:pt idx="7780">
                  <c:v>9.2454505454999989</c:v>
                </c:pt>
                <c:pt idx="7781">
                  <c:v>9.2454505454999989</c:v>
                </c:pt>
                <c:pt idx="7782">
                  <c:v>9.2454505454999989</c:v>
                </c:pt>
                <c:pt idx="7783">
                  <c:v>9.2454505454999989</c:v>
                </c:pt>
                <c:pt idx="7784">
                  <c:v>9.2454505454999989</c:v>
                </c:pt>
                <c:pt idx="7785">
                  <c:v>9.2454505454999989</c:v>
                </c:pt>
                <c:pt idx="7786">
                  <c:v>9.2426188607999986</c:v>
                </c:pt>
                <c:pt idx="7787">
                  <c:v>9.2426188607999986</c:v>
                </c:pt>
                <c:pt idx="7788">
                  <c:v>9.2426188607999986</c:v>
                </c:pt>
                <c:pt idx="7789">
                  <c:v>9.2426188607999986</c:v>
                </c:pt>
                <c:pt idx="7790">
                  <c:v>9.2426188607999986</c:v>
                </c:pt>
                <c:pt idx="7791">
                  <c:v>9.2426188607999986</c:v>
                </c:pt>
                <c:pt idx="7792">
                  <c:v>9.2426188607999986</c:v>
                </c:pt>
                <c:pt idx="7793">
                  <c:v>9.2426188607999986</c:v>
                </c:pt>
                <c:pt idx="7794">
                  <c:v>9.2426188607999986</c:v>
                </c:pt>
                <c:pt idx="7795">
                  <c:v>9.2426188607999986</c:v>
                </c:pt>
                <c:pt idx="7796">
                  <c:v>9.2397871761000001</c:v>
                </c:pt>
                <c:pt idx="7797">
                  <c:v>9.2397871761000001</c:v>
                </c:pt>
                <c:pt idx="7798">
                  <c:v>9.2397871761000001</c:v>
                </c:pt>
                <c:pt idx="7799">
                  <c:v>9.2397871761000001</c:v>
                </c:pt>
                <c:pt idx="7800">
                  <c:v>9.2397871761000001</c:v>
                </c:pt>
                <c:pt idx="7801">
                  <c:v>9.2397871761000001</c:v>
                </c:pt>
                <c:pt idx="7802">
                  <c:v>9.2397871761000001</c:v>
                </c:pt>
                <c:pt idx="7803">
                  <c:v>9.2397871761000001</c:v>
                </c:pt>
                <c:pt idx="7804">
                  <c:v>9.2397871761000001</c:v>
                </c:pt>
                <c:pt idx="7805">
                  <c:v>9.2397871761000001</c:v>
                </c:pt>
                <c:pt idx="7806">
                  <c:v>9.2369554913999998</c:v>
                </c:pt>
                <c:pt idx="7807">
                  <c:v>9.2369554913999998</c:v>
                </c:pt>
                <c:pt idx="7808">
                  <c:v>9.2369554913999998</c:v>
                </c:pt>
                <c:pt idx="7809">
                  <c:v>9.2369554913999998</c:v>
                </c:pt>
                <c:pt idx="7810">
                  <c:v>9.2369554913999998</c:v>
                </c:pt>
                <c:pt idx="7811">
                  <c:v>9.2369554913999998</c:v>
                </c:pt>
                <c:pt idx="7812">
                  <c:v>9.2369554913999998</c:v>
                </c:pt>
                <c:pt idx="7813">
                  <c:v>9.2369554913999998</c:v>
                </c:pt>
                <c:pt idx="7814">
                  <c:v>9.2369554913999998</c:v>
                </c:pt>
                <c:pt idx="7815">
                  <c:v>9.2369554913999998</c:v>
                </c:pt>
                <c:pt idx="7816">
                  <c:v>9.2341238066999995</c:v>
                </c:pt>
                <c:pt idx="7817">
                  <c:v>9.2341238066999995</c:v>
                </c:pt>
                <c:pt idx="7818">
                  <c:v>9.2341238066999995</c:v>
                </c:pt>
                <c:pt idx="7819">
                  <c:v>9.2341238066999995</c:v>
                </c:pt>
                <c:pt idx="7820">
                  <c:v>9.2341238066999995</c:v>
                </c:pt>
                <c:pt idx="7821">
                  <c:v>9.2341238066999995</c:v>
                </c:pt>
                <c:pt idx="7822">
                  <c:v>9.2341238066999995</c:v>
                </c:pt>
                <c:pt idx="7823">
                  <c:v>9.2341238066999995</c:v>
                </c:pt>
                <c:pt idx="7824">
                  <c:v>9.2341238066999995</c:v>
                </c:pt>
                <c:pt idx="7825">
                  <c:v>9.2341238066999995</c:v>
                </c:pt>
                <c:pt idx="7826">
                  <c:v>9.2312921219999993</c:v>
                </c:pt>
                <c:pt idx="7827">
                  <c:v>9.2312921219999993</c:v>
                </c:pt>
                <c:pt idx="7828">
                  <c:v>9.2312921219999993</c:v>
                </c:pt>
                <c:pt idx="7829">
                  <c:v>9.2312921219999993</c:v>
                </c:pt>
                <c:pt idx="7830">
                  <c:v>9.2312921219999993</c:v>
                </c:pt>
                <c:pt idx="7831">
                  <c:v>9.2312921219999993</c:v>
                </c:pt>
                <c:pt idx="7832">
                  <c:v>9.2312921219999993</c:v>
                </c:pt>
                <c:pt idx="7833">
                  <c:v>9.2312921219999993</c:v>
                </c:pt>
                <c:pt idx="7834">
                  <c:v>9.2312921219999993</c:v>
                </c:pt>
                <c:pt idx="7835">
                  <c:v>9.2312921219999993</c:v>
                </c:pt>
                <c:pt idx="7836">
                  <c:v>9.228460437299999</c:v>
                </c:pt>
                <c:pt idx="7837">
                  <c:v>9.228460437299999</c:v>
                </c:pt>
                <c:pt idx="7838">
                  <c:v>9.228460437299999</c:v>
                </c:pt>
                <c:pt idx="7839">
                  <c:v>9.228460437299999</c:v>
                </c:pt>
                <c:pt idx="7840">
                  <c:v>9.228460437299999</c:v>
                </c:pt>
                <c:pt idx="7841">
                  <c:v>9.228460437299999</c:v>
                </c:pt>
                <c:pt idx="7842">
                  <c:v>9.228460437299999</c:v>
                </c:pt>
                <c:pt idx="7843">
                  <c:v>9.228460437299999</c:v>
                </c:pt>
                <c:pt idx="7844">
                  <c:v>9.228460437299999</c:v>
                </c:pt>
                <c:pt idx="7845">
                  <c:v>9.228460437299999</c:v>
                </c:pt>
                <c:pt idx="7846">
                  <c:v>9.2256287526000005</c:v>
                </c:pt>
                <c:pt idx="7847">
                  <c:v>9.2256287526000005</c:v>
                </c:pt>
                <c:pt idx="7848">
                  <c:v>9.2256287526000005</c:v>
                </c:pt>
                <c:pt idx="7849">
                  <c:v>9.2256287526000005</c:v>
                </c:pt>
                <c:pt idx="7850">
                  <c:v>9.2256287526000005</c:v>
                </c:pt>
                <c:pt idx="7851">
                  <c:v>9.2256287526000005</c:v>
                </c:pt>
                <c:pt idx="7852">
                  <c:v>9.2256287526000005</c:v>
                </c:pt>
                <c:pt idx="7853">
                  <c:v>9.2256287526000005</c:v>
                </c:pt>
                <c:pt idx="7854">
                  <c:v>9.2256287526000005</c:v>
                </c:pt>
                <c:pt idx="7855">
                  <c:v>9.2256287526000005</c:v>
                </c:pt>
                <c:pt idx="7856">
                  <c:v>9.2227970679000002</c:v>
                </c:pt>
                <c:pt idx="7857">
                  <c:v>9.2227970679000002</c:v>
                </c:pt>
                <c:pt idx="7858">
                  <c:v>9.2227970679000002</c:v>
                </c:pt>
                <c:pt idx="7859">
                  <c:v>9.2227970679000002</c:v>
                </c:pt>
                <c:pt idx="7860">
                  <c:v>9.2227970679000002</c:v>
                </c:pt>
                <c:pt idx="7861">
                  <c:v>9.2227970679000002</c:v>
                </c:pt>
                <c:pt idx="7862">
                  <c:v>9.2227970679000002</c:v>
                </c:pt>
                <c:pt idx="7863">
                  <c:v>9.2227970679000002</c:v>
                </c:pt>
                <c:pt idx="7864">
                  <c:v>9.2227970679000002</c:v>
                </c:pt>
                <c:pt idx="7865">
                  <c:v>9.2227970679000002</c:v>
                </c:pt>
                <c:pt idx="7866">
                  <c:v>9.2199653831999999</c:v>
                </c:pt>
                <c:pt idx="7867">
                  <c:v>9.2199653831999999</c:v>
                </c:pt>
                <c:pt idx="7868">
                  <c:v>9.2199653831999999</c:v>
                </c:pt>
                <c:pt idx="7869">
                  <c:v>9.2199653831999999</c:v>
                </c:pt>
                <c:pt idx="7870">
                  <c:v>9.2199653831999999</c:v>
                </c:pt>
                <c:pt idx="7871">
                  <c:v>9.2199653831999999</c:v>
                </c:pt>
                <c:pt idx="7872">
                  <c:v>9.2199653831999999</c:v>
                </c:pt>
                <c:pt idx="7873">
                  <c:v>9.2199653831999999</c:v>
                </c:pt>
                <c:pt idx="7874">
                  <c:v>9.2199653831999999</c:v>
                </c:pt>
                <c:pt idx="7875">
                  <c:v>9.2199653831999999</c:v>
                </c:pt>
                <c:pt idx="7876">
                  <c:v>9.2171336984999996</c:v>
                </c:pt>
                <c:pt idx="7877">
                  <c:v>9.2171336984999996</c:v>
                </c:pt>
                <c:pt idx="7878">
                  <c:v>9.2171336984999996</c:v>
                </c:pt>
                <c:pt idx="7879">
                  <c:v>9.2171336984999996</c:v>
                </c:pt>
                <c:pt idx="7880">
                  <c:v>9.2171336984999996</c:v>
                </c:pt>
                <c:pt idx="7881">
                  <c:v>9.2171336984999996</c:v>
                </c:pt>
                <c:pt idx="7882">
                  <c:v>9.2171336984999996</c:v>
                </c:pt>
                <c:pt idx="7883">
                  <c:v>9.2171336984999996</c:v>
                </c:pt>
                <c:pt idx="7884">
                  <c:v>9.2171336984999996</c:v>
                </c:pt>
                <c:pt idx="7885">
                  <c:v>9.2171336984999996</c:v>
                </c:pt>
                <c:pt idx="7886">
                  <c:v>9.2143020137999994</c:v>
                </c:pt>
                <c:pt idx="7887">
                  <c:v>9.2143020137999994</c:v>
                </c:pt>
                <c:pt idx="7888">
                  <c:v>9.2143020137999994</c:v>
                </c:pt>
                <c:pt idx="7889">
                  <c:v>9.2143020137999994</c:v>
                </c:pt>
                <c:pt idx="7890">
                  <c:v>9.2143020137999994</c:v>
                </c:pt>
                <c:pt idx="7891">
                  <c:v>9.2143020137999994</c:v>
                </c:pt>
                <c:pt idx="7892">
                  <c:v>9.2143020137999994</c:v>
                </c:pt>
                <c:pt idx="7893">
                  <c:v>9.2143020137999994</c:v>
                </c:pt>
                <c:pt idx="7894">
                  <c:v>9.2143020137999994</c:v>
                </c:pt>
                <c:pt idx="7895">
                  <c:v>9.2143020137999994</c:v>
                </c:pt>
                <c:pt idx="7896">
                  <c:v>9.2114703291000009</c:v>
                </c:pt>
                <c:pt idx="7897">
                  <c:v>9.2114703291000009</c:v>
                </c:pt>
                <c:pt idx="7898">
                  <c:v>9.2114703291000009</c:v>
                </c:pt>
                <c:pt idx="7899">
                  <c:v>9.2114703291000009</c:v>
                </c:pt>
                <c:pt idx="7900">
                  <c:v>9.2114703291000009</c:v>
                </c:pt>
                <c:pt idx="7901">
                  <c:v>9.2114703291000009</c:v>
                </c:pt>
                <c:pt idx="7902">
                  <c:v>9.2114703291000009</c:v>
                </c:pt>
                <c:pt idx="7903">
                  <c:v>9.2114703291000009</c:v>
                </c:pt>
                <c:pt idx="7904">
                  <c:v>9.2114703291000009</c:v>
                </c:pt>
                <c:pt idx="7905">
                  <c:v>9.2114703291000009</c:v>
                </c:pt>
                <c:pt idx="7906">
                  <c:v>9.2086386443999988</c:v>
                </c:pt>
                <c:pt idx="7907">
                  <c:v>9.2086386443999988</c:v>
                </c:pt>
                <c:pt idx="7908">
                  <c:v>9.2086386443999988</c:v>
                </c:pt>
                <c:pt idx="7909">
                  <c:v>9.2086386443999988</c:v>
                </c:pt>
                <c:pt idx="7910">
                  <c:v>9.2086386443999988</c:v>
                </c:pt>
                <c:pt idx="7911">
                  <c:v>9.2086386443999988</c:v>
                </c:pt>
                <c:pt idx="7912">
                  <c:v>9.2086386443999988</c:v>
                </c:pt>
                <c:pt idx="7913">
                  <c:v>9.2086386443999988</c:v>
                </c:pt>
                <c:pt idx="7914">
                  <c:v>9.2086386443999988</c:v>
                </c:pt>
                <c:pt idx="7915">
                  <c:v>9.2086386443999988</c:v>
                </c:pt>
                <c:pt idx="7916">
                  <c:v>9.2058069597000003</c:v>
                </c:pt>
                <c:pt idx="7917">
                  <c:v>9.2058069597000003</c:v>
                </c:pt>
                <c:pt idx="7918">
                  <c:v>9.2058069597000003</c:v>
                </c:pt>
                <c:pt idx="7919">
                  <c:v>9.2058069597000003</c:v>
                </c:pt>
                <c:pt idx="7920">
                  <c:v>9.2058069597000003</c:v>
                </c:pt>
                <c:pt idx="7921">
                  <c:v>9.2058069597000003</c:v>
                </c:pt>
                <c:pt idx="7922">
                  <c:v>9.2058069597000003</c:v>
                </c:pt>
                <c:pt idx="7923">
                  <c:v>9.2058069597000003</c:v>
                </c:pt>
                <c:pt idx="7924">
                  <c:v>9.2058069597000003</c:v>
                </c:pt>
                <c:pt idx="7925">
                  <c:v>9.202975275</c:v>
                </c:pt>
                <c:pt idx="7926">
                  <c:v>9.202975275</c:v>
                </c:pt>
                <c:pt idx="7927">
                  <c:v>9.202975275</c:v>
                </c:pt>
                <c:pt idx="7928">
                  <c:v>9.202975275</c:v>
                </c:pt>
                <c:pt idx="7929">
                  <c:v>9.202975275</c:v>
                </c:pt>
                <c:pt idx="7930">
                  <c:v>9.202975275</c:v>
                </c:pt>
                <c:pt idx="7931">
                  <c:v>9.202975275</c:v>
                </c:pt>
                <c:pt idx="7932">
                  <c:v>9.202975275</c:v>
                </c:pt>
                <c:pt idx="7933">
                  <c:v>9.202975275</c:v>
                </c:pt>
                <c:pt idx="7934">
                  <c:v>9.202975275</c:v>
                </c:pt>
                <c:pt idx="7935">
                  <c:v>9.2001435902999997</c:v>
                </c:pt>
                <c:pt idx="7936">
                  <c:v>9.2001435902999997</c:v>
                </c:pt>
                <c:pt idx="7937">
                  <c:v>9.2001435902999997</c:v>
                </c:pt>
                <c:pt idx="7938">
                  <c:v>9.2001435902999997</c:v>
                </c:pt>
                <c:pt idx="7939">
                  <c:v>9.2001435902999997</c:v>
                </c:pt>
                <c:pt idx="7940">
                  <c:v>9.2001435902999997</c:v>
                </c:pt>
                <c:pt idx="7941">
                  <c:v>9.2001435902999997</c:v>
                </c:pt>
                <c:pt idx="7942">
                  <c:v>9.2001435902999997</c:v>
                </c:pt>
                <c:pt idx="7943">
                  <c:v>9.2001435902999997</c:v>
                </c:pt>
                <c:pt idx="7944">
                  <c:v>9.2001435902999997</c:v>
                </c:pt>
                <c:pt idx="7945">
                  <c:v>9.1973119055999994</c:v>
                </c:pt>
                <c:pt idx="7946">
                  <c:v>9.1973119055999994</c:v>
                </c:pt>
                <c:pt idx="7947">
                  <c:v>9.1973119055999994</c:v>
                </c:pt>
                <c:pt idx="7948">
                  <c:v>9.1973119055999994</c:v>
                </c:pt>
                <c:pt idx="7949">
                  <c:v>9.1973119055999994</c:v>
                </c:pt>
                <c:pt idx="7950">
                  <c:v>9.1973119055999994</c:v>
                </c:pt>
                <c:pt idx="7951">
                  <c:v>9.1973119055999994</c:v>
                </c:pt>
                <c:pt idx="7952">
                  <c:v>9.1973119055999994</c:v>
                </c:pt>
                <c:pt idx="7953">
                  <c:v>9.1973119055999994</c:v>
                </c:pt>
                <c:pt idx="7954">
                  <c:v>9.1973119055999994</c:v>
                </c:pt>
                <c:pt idx="7955">
                  <c:v>9.1944802208999992</c:v>
                </c:pt>
                <c:pt idx="7956">
                  <c:v>9.1944802208999992</c:v>
                </c:pt>
                <c:pt idx="7957">
                  <c:v>9.1944802208999992</c:v>
                </c:pt>
                <c:pt idx="7958">
                  <c:v>9.1944802208999992</c:v>
                </c:pt>
                <c:pt idx="7959">
                  <c:v>9.1944802208999992</c:v>
                </c:pt>
                <c:pt idx="7960">
                  <c:v>9.1944802208999992</c:v>
                </c:pt>
                <c:pt idx="7961">
                  <c:v>9.1944802208999992</c:v>
                </c:pt>
                <c:pt idx="7962">
                  <c:v>9.1944802208999992</c:v>
                </c:pt>
                <c:pt idx="7963">
                  <c:v>9.1944802208999992</c:v>
                </c:pt>
                <c:pt idx="7964">
                  <c:v>9.1944802208999992</c:v>
                </c:pt>
                <c:pt idx="7965">
                  <c:v>9.1916485362000007</c:v>
                </c:pt>
                <c:pt idx="7966">
                  <c:v>9.1916485362000007</c:v>
                </c:pt>
                <c:pt idx="7967">
                  <c:v>9.1916485362000007</c:v>
                </c:pt>
                <c:pt idx="7968">
                  <c:v>9.1916485362000007</c:v>
                </c:pt>
                <c:pt idx="7969">
                  <c:v>9.1916485362000007</c:v>
                </c:pt>
                <c:pt idx="7970">
                  <c:v>9.1916485362000007</c:v>
                </c:pt>
                <c:pt idx="7971">
                  <c:v>9.1916485362000007</c:v>
                </c:pt>
                <c:pt idx="7972">
                  <c:v>9.1916485362000007</c:v>
                </c:pt>
                <c:pt idx="7973">
                  <c:v>9.1916485362000007</c:v>
                </c:pt>
                <c:pt idx="7974">
                  <c:v>9.1916485362000007</c:v>
                </c:pt>
                <c:pt idx="7975">
                  <c:v>9.1888168515000004</c:v>
                </c:pt>
                <c:pt idx="7976">
                  <c:v>9.1888168515000004</c:v>
                </c:pt>
                <c:pt idx="7977">
                  <c:v>9.1888168515000004</c:v>
                </c:pt>
                <c:pt idx="7978">
                  <c:v>9.1888168515000004</c:v>
                </c:pt>
                <c:pt idx="7979">
                  <c:v>9.1888168515000004</c:v>
                </c:pt>
                <c:pt idx="7980">
                  <c:v>9.1888168515000004</c:v>
                </c:pt>
                <c:pt idx="7981">
                  <c:v>9.1888168515000004</c:v>
                </c:pt>
                <c:pt idx="7982">
                  <c:v>9.1888168515000004</c:v>
                </c:pt>
                <c:pt idx="7983">
                  <c:v>9.1888168515000004</c:v>
                </c:pt>
                <c:pt idx="7984">
                  <c:v>9.1888168515000004</c:v>
                </c:pt>
                <c:pt idx="7985">
                  <c:v>9.1859851667999983</c:v>
                </c:pt>
                <c:pt idx="7986">
                  <c:v>9.1859851667999983</c:v>
                </c:pt>
                <c:pt idx="7987">
                  <c:v>9.1859851667999983</c:v>
                </c:pt>
                <c:pt idx="7988">
                  <c:v>9.1859851667999983</c:v>
                </c:pt>
                <c:pt idx="7989">
                  <c:v>9.1859851667999983</c:v>
                </c:pt>
                <c:pt idx="7990">
                  <c:v>9.1859851667999983</c:v>
                </c:pt>
                <c:pt idx="7991">
                  <c:v>9.1859851667999983</c:v>
                </c:pt>
                <c:pt idx="7992">
                  <c:v>9.1859851667999983</c:v>
                </c:pt>
                <c:pt idx="7993">
                  <c:v>9.1859851667999983</c:v>
                </c:pt>
                <c:pt idx="7994">
                  <c:v>9.1859851667999983</c:v>
                </c:pt>
                <c:pt idx="7995">
                  <c:v>9.1831534820999998</c:v>
                </c:pt>
                <c:pt idx="7996">
                  <c:v>9.1831534820999998</c:v>
                </c:pt>
                <c:pt idx="7997">
                  <c:v>9.1831534820999998</c:v>
                </c:pt>
                <c:pt idx="7998">
                  <c:v>9.1831534820999998</c:v>
                </c:pt>
                <c:pt idx="7999">
                  <c:v>9.1831534820999998</c:v>
                </c:pt>
                <c:pt idx="8000">
                  <c:v>9.1831534820999998</c:v>
                </c:pt>
                <c:pt idx="8001">
                  <c:v>9.1831534820999998</c:v>
                </c:pt>
                <c:pt idx="8002">
                  <c:v>9.1831534820999998</c:v>
                </c:pt>
                <c:pt idx="8003">
                  <c:v>9.1831534820999998</c:v>
                </c:pt>
                <c:pt idx="8004">
                  <c:v>9.1831534820999998</c:v>
                </c:pt>
                <c:pt idx="8005">
                  <c:v>9.1803217973999995</c:v>
                </c:pt>
                <c:pt idx="8006">
                  <c:v>9.1803217973999995</c:v>
                </c:pt>
                <c:pt idx="8007">
                  <c:v>9.1803217973999995</c:v>
                </c:pt>
                <c:pt idx="8008">
                  <c:v>9.1803217973999995</c:v>
                </c:pt>
                <c:pt idx="8009">
                  <c:v>9.1803217973999995</c:v>
                </c:pt>
                <c:pt idx="8010">
                  <c:v>9.1803217973999995</c:v>
                </c:pt>
                <c:pt idx="8011">
                  <c:v>9.1803217973999995</c:v>
                </c:pt>
                <c:pt idx="8012">
                  <c:v>9.1803217973999995</c:v>
                </c:pt>
                <c:pt idx="8013">
                  <c:v>9.1803217973999995</c:v>
                </c:pt>
                <c:pt idx="8014">
                  <c:v>9.1803217973999995</c:v>
                </c:pt>
                <c:pt idx="8015">
                  <c:v>9.177490112700001</c:v>
                </c:pt>
                <c:pt idx="8016">
                  <c:v>9.177490112700001</c:v>
                </c:pt>
                <c:pt idx="8017">
                  <c:v>9.177490112700001</c:v>
                </c:pt>
                <c:pt idx="8018">
                  <c:v>9.177490112700001</c:v>
                </c:pt>
                <c:pt idx="8019">
                  <c:v>9.177490112700001</c:v>
                </c:pt>
                <c:pt idx="8020">
                  <c:v>9.177490112700001</c:v>
                </c:pt>
                <c:pt idx="8021">
                  <c:v>9.177490112700001</c:v>
                </c:pt>
                <c:pt idx="8022">
                  <c:v>9.177490112700001</c:v>
                </c:pt>
                <c:pt idx="8023">
                  <c:v>9.177490112700001</c:v>
                </c:pt>
                <c:pt idx="8024">
                  <c:v>9.177490112700001</c:v>
                </c:pt>
                <c:pt idx="8025">
                  <c:v>9.174658427999999</c:v>
                </c:pt>
                <c:pt idx="8026">
                  <c:v>9.174658427999999</c:v>
                </c:pt>
                <c:pt idx="8027">
                  <c:v>9.174658427999999</c:v>
                </c:pt>
                <c:pt idx="8028">
                  <c:v>9.174658427999999</c:v>
                </c:pt>
                <c:pt idx="8029">
                  <c:v>9.174658427999999</c:v>
                </c:pt>
                <c:pt idx="8030">
                  <c:v>9.174658427999999</c:v>
                </c:pt>
                <c:pt idx="8031">
                  <c:v>9.174658427999999</c:v>
                </c:pt>
                <c:pt idx="8032">
                  <c:v>9.174658427999999</c:v>
                </c:pt>
                <c:pt idx="8033">
                  <c:v>9.174658427999999</c:v>
                </c:pt>
                <c:pt idx="8034">
                  <c:v>9.174658427999999</c:v>
                </c:pt>
                <c:pt idx="8035">
                  <c:v>9.1718267432999987</c:v>
                </c:pt>
                <c:pt idx="8036">
                  <c:v>9.1718267432999987</c:v>
                </c:pt>
                <c:pt idx="8037">
                  <c:v>9.1718267432999987</c:v>
                </c:pt>
                <c:pt idx="8038">
                  <c:v>9.1718267432999987</c:v>
                </c:pt>
                <c:pt idx="8039">
                  <c:v>9.1718267432999987</c:v>
                </c:pt>
                <c:pt idx="8040">
                  <c:v>9.1718267432999987</c:v>
                </c:pt>
                <c:pt idx="8041">
                  <c:v>9.1718267432999987</c:v>
                </c:pt>
                <c:pt idx="8042">
                  <c:v>9.1718267432999987</c:v>
                </c:pt>
                <c:pt idx="8043">
                  <c:v>9.1718267432999987</c:v>
                </c:pt>
                <c:pt idx="8044">
                  <c:v>9.1718267432999987</c:v>
                </c:pt>
                <c:pt idx="8045">
                  <c:v>9.1689950586000002</c:v>
                </c:pt>
                <c:pt idx="8046">
                  <c:v>9.1689950586000002</c:v>
                </c:pt>
                <c:pt idx="8047">
                  <c:v>9.1689950586000002</c:v>
                </c:pt>
                <c:pt idx="8048">
                  <c:v>9.1689950586000002</c:v>
                </c:pt>
                <c:pt idx="8049">
                  <c:v>9.1689950586000002</c:v>
                </c:pt>
                <c:pt idx="8050">
                  <c:v>9.1689950586000002</c:v>
                </c:pt>
                <c:pt idx="8051">
                  <c:v>9.1689950586000002</c:v>
                </c:pt>
                <c:pt idx="8052">
                  <c:v>9.1689950586000002</c:v>
                </c:pt>
                <c:pt idx="8053">
                  <c:v>9.1689950586000002</c:v>
                </c:pt>
                <c:pt idx="8054">
                  <c:v>9.1689950586000002</c:v>
                </c:pt>
                <c:pt idx="8055">
                  <c:v>9.1661633738999999</c:v>
                </c:pt>
                <c:pt idx="8056">
                  <c:v>9.1661633738999999</c:v>
                </c:pt>
                <c:pt idx="8057">
                  <c:v>9.1661633738999999</c:v>
                </c:pt>
                <c:pt idx="8058">
                  <c:v>9.1661633738999999</c:v>
                </c:pt>
                <c:pt idx="8059">
                  <c:v>9.1661633738999999</c:v>
                </c:pt>
                <c:pt idx="8060">
                  <c:v>9.1661633738999999</c:v>
                </c:pt>
                <c:pt idx="8061">
                  <c:v>9.1661633738999999</c:v>
                </c:pt>
                <c:pt idx="8062">
                  <c:v>9.1661633738999999</c:v>
                </c:pt>
                <c:pt idx="8063">
                  <c:v>9.1661633738999999</c:v>
                </c:pt>
                <c:pt idx="8064">
                  <c:v>9.1661633738999999</c:v>
                </c:pt>
                <c:pt idx="8065">
                  <c:v>9.1633316891999996</c:v>
                </c:pt>
                <c:pt idx="8066">
                  <c:v>9.1633316891999996</c:v>
                </c:pt>
                <c:pt idx="8067">
                  <c:v>9.1633316891999996</c:v>
                </c:pt>
                <c:pt idx="8068">
                  <c:v>9.1633316891999996</c:v>
                </c:pt>
                <c:pt idx="8069">
                  <c:v>9.1633316891999996</c:v>
                </c:pt>
                <c:pt idx="8070">
                  <c:v>9.1633316891999996</c:v>
                </c:pt>
                <c:pt idx="8071">
                  <c:v>9.1633316891999996</c:v>
                </c:pt>
                <c:pt idx="8072">
                  <c:v>9.1633316891999996</c:v>
                </c:pt>
                <c:pt idx="8073">
                  <c:v>9.1633316891999996</c:v>
                </c:pt>
                <c:pt idx="8074">
                  <c:v>9.1633316891999996</c:v>
                </c:pt>
                <c:pt idx="8075">
                  <c:v>9.1605000044999993</c:v>
                </c:pt>
                <c:pt idx="8076">
                  <c:v>9.1605000044999993</c:v>
                </c:pt>
                <c:pt idx="8077">
                  <c:v>9.1605000044999993</c:v>
                </c:pt>
                <c:pt idx="8078">
                  <c:v>9.1605000044999993</c:v>
                </c:pt>
                <c:pt idx="8079">
                  <c:v>9.1605000044999993</c:v>
                </c:pt>
                <c:pt idx="8080">
                  <c:v>9.1605000044999993</c:v>
                </c:pt>
                <c:pt idx="8081">
                  <c:v>9.1605000044999993</c:v>
                </c:pt>
                <c:pt idx="8082">
                  <c:v>9.1605000044999993</c:v>
                </c:pt>
                <c:pt idx="8083">
                  <c:v>9.1605000044999993</c:v>
                </c:pt>
                <c:pt idx="8084">
                  <c:v>9.1605000044999993</c:v>
                </c:pt>
                <c:pt idx="8085">
                  <c:v>9.1576683197999991</c:v>
                </c:pt>
                <c:pt idx="8086">
                  <c:v>9.1576683197999991</c:v>
                </c:pt>
                <c:pt idx="8087">
                  <c:v>9.1576683197999991</c:v>
                </c:pt>
                <c:pt idx="8088">
                  <c:v>9.1576683197999991</c:v>
                </c:pt>
                <c:pt idx="8089">
                  <c:v>9.1576683197999991</c:v>
                </c:pt>
                <c:pt idx="8090">
                  <c:v>9.1576683197999991</c:v>
                </c:pt>
                <c:pt idx="8091">
                  <c:v>9.1576683197999991</c:v>
                </c:pt>
                <c:pt idx="8092">
                  <c:v>9.1576683197999991</c:v>
                </c:pt>
                <c:pt idx="8093">
                  <c:v>9.1576683197999991</c:v>
                </c:pt>
                <c:pt idx="8094">
                  <c:v>9.1576683197999991</c:v>
                </c:pt>
                <c:pt idx="8095">
                  <c:v>9.1548366351000006</c:v>
                </c:pt>
                <c:pt idx="8096">
                  <c:v>9.1548366351000006</c:v>
                </c:pt>
                <c:pt idx="8097">
                  <c:v>9.1548366351000006</c:v>
                </c:pt>
                <c:pt idx="8098">
                  <c:v>9.1548366351000006</c:v>
                </c:pt>
                <c:pt idx="8099">
                  <c:v>9.1548366351000006</c:v>
                </c:pt>
                <c:pt idx="8100">
                  <c:v>9.1548366351000006</c:v>
                </c:pt>
                <c:pt idx="8101">
                  <c:v>9.1548366351000006</c:v>
                </c:pt>
                <c:pt idx="8102">
                  <c:v>9.1548366351000006</c:v>
                </c:pt>
                <c:pt idx="8103">
                  <c:v>9.1548366351000006</c:v>
                </c:pt>
                <c:pt idx="8104">
                  <c:v>9.1548366351000006</c:v>
                </c:pt>
                <c:pt idx="8105">
                  <c:v>9.1520049504000003</c:v>
                </c:pt>
                <c:pt idx="8106">
                  <c:v>9.1520049504000003</c:v>
                </c:pt>
                <c:pt idx="8107">
                  <c:v>9.1520049504000003</c:v>
                </c:pt>
                <c:pt idx="8108">
                  <c:v>9.1520049504000003</c:v>
                </c:pt>
                <c:pt idx="8109">
                  <c:v>9.1520049504000003</c:v>
                </c:pt>
                <c:pt idx="8110">
                  <c:v>9.1520049504000003</c:v>
                </c:pt>
                <c:pt idx="8111">
                  <c:v>9.1520049504000003</c:v>
                </c:pt>
                <c:pt idx="8112">
                  <c:v>9.1520049504000003</c:v>
                </c:pt>
                <c:pt idx="8113">
                  <c:v>9.1520049504000003</c:v>
                </c:pt>
                <c:pt idx="8114">
                  <c:v>9.1520049504000003</c:v>
                </c:pt>
                <c:pt idx="8115">
                  <c:v>9.1491732657</c:v>
                </c:pt>
                <c:pt idx="8116">
                  <c:v>9.1491732657</c:v>
                </c:pt>
                <c:pt idx="8117">
                  <c:v>9.1491732657</c:v>
                </c:pt>
                <c:pt idx="8118">
                  <c:v>9.1491732657</c:v>
                </c:pt>
                <c:pt idx="8119">
                  <c:v>9.1491732657</c:v>
                </c:pt>
                <c:pt idx="8120">
                  <c:v>9.1491732657</c:v>
                </c:pt>
                <c:pt idx="8121">
                  <c:v>9.1491732657</c:v>
                </c:pt>
                <c:pt idx="8122">
                  <c:v>9.1491732657</c:v>
                </c:pt>
                <c:pt idx="8123">
                  <c:v>9.1491732657</c:v>
                </c:pt>
                <c:pt idx="8124">
                  <c:v>9.1491732657</c:v>
                </c:pt>
                <c:pt idx="8125">
                  <c:v>9.1463415809999997</c:v>
                </c:pt>
                <c:pt idx="8126">
                  <c:v>9.1463415809999997</c:v>
                </c:pt>
                <c:pt idx="8127">
                  <c:v>9.1463415809999997</c:v>
                </c:pt>
                <c:pt idx="8128">
                  <c:v>9.1463415809999997</c:v>
                </c:pt>
                <c:pt idx="8129">
                  <c:v>9.1463415809999997</c:v>
                </c:pt>
                <c:pt idx="8130">
                  <c:v>9.1463415809999997</c:v>
                </c:pt>
                <c:pt idx="8131">
                  <c:v>9.1463415809999997</c:v>
                </c:pt>
                <c:pt idx="8132">
                  <c:v>9.1463415809999997</c:v>
                </c:pt>
                <c:pt idx="8133">
                  <c:v>9.1463415809999997</c:v>
                </c:pt>
                <c:pt idx="8134">
                  <c:v>9.1463415809999997</c:v>
                </c:pt>
                <c:pt idx="8135">
                  <c:v>9.1435098962999994</c:v>
                </c:pt>
                <c:pt idx="8136">
                  <c:v>9.1435098962999994</c:v>
                </c:pt>
                <c:pt idx="8137">
                  <c:v>9.1435098962999994</c:v>
                </c:pt>
                <c:pt idx="8138">
                  <c:v>9.1435098962999994</c:v>
                </c:pt>
                <c:pt idx="8139">
                  <c:v>9.1435098962999994</c:v>
                </c:pt>
                <c:pt idx="8140">
                  <c:v>9.1435098962999994</c:v>
                </c:pt>
                <c:pt idx="8141">
                  <c:v>9.1435098962999994</c:v>
                </c:pt>
                <c:pt idx="8142">
                  <c:v>9.1435098962999994</c:v>
                </c:pt>
                <c:pt idx="8143">
                  <c:v>9.1435098962999994</c:v>
                </c:pt>
                <c:pt idx="8144">
                  <c:v>9.1435098962999994</c:v>
                </c:pt>
                <c:pt idx="8145">
                  <c:v>9.1406782116000009</c:v>
                </c:pt>
                <c:pt idx="8146">
                  <c:v>9.1406782116000009</c:v>
                </c:pt>
                <c:pt idx="8147">
                  <c:v>9.1406782116000009</c:v>
                </c:pt>
                <c:pt idx="8148">
                  <c:v>9.1406782116000009</c:v>
                </c:pt>
                <c:pt idx="8149">
                  <c:v>9.1406782116000009</c:v>
                </c:pt>
                <c:pt idx="8150">
                  <c:v>9.1406782116000009</c:v>
                </c:pt>
                <c:pt idx="8151">
                  <c:v>9.1406782116000009</c:v>
                </c:pt>
                <c:pt idx="8152">
                  <c:v>9.1406782116000009</c:v>
                </c:pt>
                <c:pt idx="8153">
                  <c:v>9.1406782116000009</c:v>
                </c:pt>
                <c:pt idx="8154">
                  <c:v>9.1406782116000009</c:v>
                </c:pt>
                <c:pt idx="8155">
                  <c:v>9.1378465268999989</c:v>
                </c:pt>
                <c:pt idx="8156">
                  <c:v>9.1378465268999989</c:v>
                </c:pt>
                <c:pt idx="8157">
                  <c:v>9.1378465268999989</c:v>
                </c:pt>
                <c:pt idx="8158">
                  <c:v>9.1378465268999989</c:v>
                </c:pt>
                <c:pt idx="8159">
                  <c:v>9.1378465268999989</c:v>
                </c:pt>
                <c:pt idx="8160">
                  <c:v>9.1378465268999989</c:v>
                </c:pt>
                <c:pt idx="8161">
                  <c:v>9.1378465268999989</c:v>
                </c:pt>
                <c:pt idx="8162">
                  <c:v>9.1378465268999989</c:v>
                </c:pt>
                <c:pt idx="8163">
                  <c:v>9.1378465268999989</c:v>
                </c:pt>
                <c:pt idx="8164">
                  <c:v>9.1378465268999989</c:v>
                </c:pt>
                <c:pt idx="8165">
                  <c:v>9.1350148422000004</c:v>
                </c:pt>
                <c:pt idx="8166">
                  <c:v>9.1350148422000004</c:v>
                </c:pt>
                <c:pt idx="8167">
                  <c:v>9.1350148422000004</c:v>
                </c:pt>
                <c:pt idx="8168">
                  <c:v>9.1350148422000004</c:v>
                </c:pt>
                <c:pt idx="8169">
                  <c:v>9.1350148422000004</c:v>
                </c:pt>
                <c:pt idx="8170">
                  <c:v>9.1350148422000004</c:v>
                </c:pt>
                <c:pt idx="8171">
                  <c:v>9.1350148422000004</c:v>
                </c:pt>
                <c:pt idx="8172">
                  <c:v>9.1350148422000004</c:v>
                </c:pt>
                <c:pt idx="8173">
                  <c:v>9.1350148422000004</c:v>
                </c:pt>
                <c:pt idx="8174">
                  <c:v>9.1350148422000004</c:v>
                </c:pt>
                <c:pt idx="8175">
                  <c:v>9.1321831575000001</c:v>
                </c:pt>
                <c:pt idx="8176">
                  <c:v>9.1321831575000001</c:v>
                </c:pt>
                <c:pt idx="8177">
                  <c:v>9.1321831575000001</c:v>
                </c:pt>
                <c:pt idx="8178">
                  <c:v>9.1321831575000001</c:v>
                </c:pt>
                <c:pt idx="8179">
                  <c:v>9.1321831575000001</c:v>
                </c:pt>
                <c:pt idx="8180">
                  <c:v>9.1321831575000001</c:v>
                </c:pt>
                <c:pt idx="8181">
                  <c:v>9.1321831575000001</c:v>
                </c:pt>
                <c:pt idx="8182">
                  <c:v>9.1321831575000001</c:v>
                </c:pt>
                <c:pt idx="8183">
                  <c:v>9.1321831575000001</c:v>
                </c:pt>
                <c:pt idx="8184">
                  <c:v>9.1321831575000001</c:v>
                </c:pt>
                <c:pt idx="8185">
                  <c:v>9.1293514727999998</c:v>
                </c:pt>
                <c:pt idx="8186">
                  <c:v>9.1293514727999998</c:v>
                </c:pt>
                <c:pt idx="8187">
                  <c:v>9.1293514727999998</c:v>
                </c:pt>
                <c:pt idx="8188">
                  <c:v>9.1293514727999998</c:v>
                </c:pt>
                <c:pt idx="8189">
                  <c:v>9.1293514727999998</c:v>
                </c:pt>
                <c:pt idx="8190">
                  <c:v>9.1293514727999998</c:v>
                </c:pt>
                <c:pt idx="8191">
                  <c:v>9.1293514727999998</c:v>
                </c:pt>
                <c:pt idx="8192">
                  <c:v>9.1293514727999998</c:v>
                </c:pt>
                <c:pt idx="8193">
                  <c:v>9.1293514727999998</c:v>
                </c:pt>
                <c:pt idx="8194">
                  <c:v>9.1293514727999998</c:v>
                </c:pt>
                <c:pt idx="8195">
                  <c:v>9.1265197880999995</c:v>
                </c:pt>
                <c:pt idx="8196">
                  <c:v>9.1265197880999995</c:v>
                </c:pt>
                <c:pt idx="8197">
                  <c:v>9.1265197880999995</c:v>
                </c:pt>
                <c:pt idx="8198">
                  <c:v>9.1265197880999995</c:v>
                </c:pt>
                <c:pt idx="8199">
                  <c:v>9.1265197880999995</c:v>
                </c:pt>
                <c:pt idx="8200">
                  <c:v>9.1265197880999995</c:v>
                </c:pt>
                <c:pt idx="8201">
                  <c:v>9.1265197880999995</c:v>
                </c:pt>
                <c:pt idx="8202">
                  <c:v>9.1265197880999995</c:v>
                </c:pt>
                <c:pt idx="8203">
                  <c:v>9.1265197880999995</c:v>
                </c:pt>
                <c:pt idx="8204">
                  <c:v>9.1265197880999995</c:v>
                </c:pt>
                <c:pt idx="8205">
                  <c:v>9.1236881033999992</c:v>
                </c:pt>
                <c:pt idx="8206">
                  <c:v>9.1236881033999992</c:v>
                </c:pt>
                <c:pt idx="8207">
                  <c:v>9.1236881033999992</c:v>
                </c:pt>
                <c:pt idx="8208">
                  <c:v>9.1236881033999992</c:v>
                </c:pt>
                <c:pt idx="8209">
                  <c:v>9.1236881033999992</c:v>
                </c:pt>
                <c:pt idx="8210">
                  <c:v>9.1236881033999992</c:v>
                </c:pt>
                <c:pt idx="8211">
                  <c:v>9.1236881033999992</c:v>
                </c:pt>
                <c:pt idx="8212">
                  <c:v>9.1236881033999992</c:v>
                </c:pt>
                <c:pt idx="8213">
                  <c:v>9.1236881033999992</c:v>
                </c:pt>
                <c:pt idx="8214">
                  <c:v>9.1236881033999992</c:v>
                </c:pt>
                <c:pt idx="8215">
                  <c:v>9.1208564187000007</c:v>
                </c:pt>
                <c:pt idx="8216">
                  <c:v>9.1208564187000007</c:v>
                </c:pt>
                <c:pt idx="8217">
                  <c:v>9.1208564187000007</c:v>
                </c:pt>
                <c:pt idx="8218">
                  <c:v>9.1208564187000007</c:v>
                </c:pt>
                <c:pt idx="8219">
                  <c:v>9.1208564187000007</c:v>
                </c:pt>
                <c:pt idx="8220">
                  <c:v>9.1208564187000007</c:v>
                </c:pt>
                <c:pt idx="8221">
                  <c:v>9.1208564187000007</c:v>
                </c:pt>
                <c:pt idx="8222">
                  <c:v>9.1208564187000007</c:v>
                </c:pt>
                <c:pt idx="8223">
                  <c:v>9.1208564187000007</c:v>
                </c:pt>
                <c:pt idx="8224">
                  <c:v>9.1208564187000007</c:v>
                </c:pt>
                <c:pt idx="8225">
                  <c:v>9.1180247340000005</c:v>
                </c:pt>
                <c:pt idx="8226">
                  <c:v>9.1180247340000005</c:v>
                </c:pt>
                <c:pt idx="8227">
                  <c:v>9.1180247340000005</c:v>
                </c:pt>
                <c:pt idx="8228">
                  <c:v>9.1180247340000005</c:v>
                </c:pt>
                <c:pt idx="8229">
                  <c:v>9.1180247340000005</c:v>
                </c:pt>
                <c:pt idx="8230">
                  <c:v>9.1180247340000005</c:v>
                </c:pt>
                <c:pt idx="8231">
                  <c:v>9.1180247340000005</c:v>
                </c:pt>
                <c:pt idx="8232">
                  <c:v>9.1180247340000005</c:v>
                </c:pt>
                <c:pt idx="8233">
                  <c:v>9.1180247340000005</c:v>
                </c:pt>
                <c:pt idx="8234">
                  <c:v>9.1180247340000005</c:v>
                </c:pt>
                <c:pt idx="8235">
                  <c:v>9.1151930492999984</c:v>
                </c:pt>
                <c:pt idx="8236">
                  <c:v>9.1151930492999984</c:v>
                </c:pt>
                <c:pt idx="8237">
                  <c:v>9.1151930492999984</c:v>
                </c:pt>
                <c:pt idx="8238">
                  <c:v>9.1151930492999984</c:v>
                </c:pt>
                <c:pt idx="8239">
                  <c:v>9.1151930492999984</c:v>
                </c:pt>
                <c:pt idx="8240">
                  <c:v>9.1151930492999984</c:v>
                </c:pt>
                <c:pt idx="8241">
                  <c:v>9.1151930492999984</c:v>
                </c:pt>
                <c:pt idx="8242">
                  <c:v>9.1151930492999984</c:v>
                </c:pt>
                <c:pt idx="8243">
                  <c:v>9.1151930492999984</c:v>
                </c:pt>
                <c:pt idx="8244">
                  <c:v>9.1151930492999984</c:v>
                </c:pt>
                <c:pt idx="8245">
                  <c:v>9.1123613645999999</c:v>
                </c:pt>
                <c:pt idx="8246">
                  <c:v>9.1123613645999999</c:v>
                </c:pt>
                <c:pt idx="8247">
                  <c:v>9.1123613645999999</c:v>
                </c:pt>
                <c:pt idx="8248">
                  <c:v>9.1123613645999999</c:v>
                </c:pt>
                <c:pt idx="8249">
                  <c:v>9.1123613645999999</c:v>
                </c:pt>
                <c:pt idx="8250">
                  <c:v>9.1123613645999999</c:v>
                </c:pt>
                <c:pt idx="8251">
                  <c:v>9.1123613645999999</c:v>
                </c:pt>
                <c:pt idx="8252">
                  <c:v>9.1123613645999999</c:v>
                </c:pt>
                <c:pt idx="8253">
                  <c:v>9.1123613645999999</c:v>
                </c:pt>
                <c:pt idx="8254">
                  <c:v>9.1123613645999999</c:v>
                </c:pt>
                <c:pt idx="8255">
                  <c:v>9.1095296798999996</c:v>
                </c:pt>
                <c:pt idx="8256">
                  <c:v>9.1095296798999996</c:v>
                </c:pt>
                <c:pt idx="8257">
                  <c:v>9.1095296798999996</c:v>
                </c:pt>
                <c:pt idx="8258">
                  <c:v>9.1095296798999996</c:v>
                </c:pt>
                <c:pt idx="8259">
                  <c:v>9.1095296798999996</c:v>
                </c:pt>
                <c:pt idx="8260">
                  <c:v>9.1095296798999996</c:v>
                </c:pt>
                <c:pt idx="8261">
                  <c:v>9.1095296798999996</c:v>
                </c:pt>
                <c:pt idx="8262">
                  <c:v>9.1095296798999996</c:v>
                </c:pt>
                <c:pt idx="8263">
                  <c:v>9.1095296798999996</c:v>
                </c:pt>
                <c:pt idx="8264">
                  <c:v>9.1095296798999996</c:v>
                </c:pt>
                <c:pt idx="8265">
                  <c:v>9.1095296798999996</c:v>
                </c:pt>
                <c:pt idx="8266">
                  <c:v>9.1066979952000011</c:v>
                </c:pt>
                <c:pt idx="8267">
                  <c:v>9.1066979952000011</c:v>
                </c:pt>
                <c:pt idx="8268">
                  <c:v>9.1066979952000011</c:v>
                </c:pt>
                <c:pt idx="8269">
                  <c:v>9.1066979952000011</c:v>
                </c:pt>
                <c:pt idx="8270">
                  <c:v>9.1066979952000011</c:v>
                </c:pt>
                <c:pt idx="8271">
                  <c:v>9.1066979952000011</c:v>
                </c:pt>
                <c:pt idx="8272">
                  <c:v>9.1066979952000011</c:v>
                </c:pt>
                <c:pt idx="8273">
                  <c:v>9.1066979952000011</c:v>
                </c:pt>
                <c:pt idx="8274">
                  <c:v>9.1066979952000011</c:v>
                </c:pt>
                <c:pt idx="8275">
                  <c:v>9.1066979952000011</c:v>
                </c:pt>
                <c:pt idx="8276">
                  <c:v>9.1038663104999991</c:v>
                </c:pt>
                <c:pt idx="8277">
                  <c:v>9.1038663104999991</c:v>
                </c:pt>
                <c:pt idx="8278">
                  <c:v>9.1038663104999991</c:v>
                </c:pt>
                <c:pt idx="8279">
                  <c:v>9.1038663104999991</c:v>
                </c:pt>
                <c:pt idx="8280">
                  <c:v>9.1038663104999991</c:v>
                </c:pt>
                <c:pt idx="8281">
                  <c:v>9.1038663104999991</c:v>
                </c:pt>
                <c:pt idx="8282">
                  <c:v>9.1038663104999991</c:v>
                </c:pt>
                <c:pt idx="8283">
                  <c:v>9.1038663104999991</c:v>
                </c:pt>
                <c:pt idx="8284">
                  <c:v>9.1038663104999991</c:v>
                </c:pt>
                <c:pt idx="8285">
                  <c:v>9.1038663104999991</c:v>
                </c:pt>
                <c:pt idx="8286">
                  <c:v>9.1010346257999988</c:v>
                </c:pt>
                <c:pt idx="8287">
                  <c:v>9.1010346257999988</c:v>
                </c:pt>
                <c:pt idx="8288">
                  <c:v>9.1010346257999988</c:v>
                </c:pt>
                <c:pt idx="8289">
                  <c:v>9.1010346257999988</c:v>
                </c:pt>
                <c:pt idx="8290">
                  <c:v>9.1010346257999988</c:v>
                </c:pt>
                <c:pt idx="8291">
                  <c:v>9.1010346257999988</c:v>
                </c:pt>
                <c:pt idx="8292">
                  <c:v>9.1010346257999988</c:v>
                </c:pt>
                <c:pt idx="8293">
                  <c:v>9.1010346257999988</c:v>
                </c:pt>
                <c:pt idx="8294">
                  <c:v>9.1010346257999988</c:v>
                </c:pt>
                <c:pt idx="8295">
                  <c:v>9.1010346257999988</c:v>
                </c:pt>
                <c:pt idx="8296">
                  <c:v>9.0982029411000003</c:v>
                </c:pt>
                <c:pt idx="8297">
                  <c:v>9.0982029411000003</c:v>
                </c:pt>
                <c:pt idx="8298">
                  <c:v>9.0982029411000003</c:v>
                </c:pt>
                <c:pt idx="8299">
                  <c:v>9.0982029411000003</c:v>
                </c:pt>
                <c:pt idx="8300">
                  <c:v>9.0982029411000003</c:v>
                </c:pt>
                <c:pt idx="8301">
                  <c:v>9.0982029411000003</c:v>
                </c:pt>
                <c:pt idx="8302">
                  <c:v>9.0982029411000003</c:v>
                </c:pt>
                <c:pt idx="8303">
                  <c:v>9.0982029411000003</c:v>
                </c:pt>
                <c:pt idx="8304">
                  <c:v>9.0982029411000003</c:v>
                </c:pt>
                <c:pt idx="8305">
                  <c:v>9.0982029411000003</c:v>
                </c:pt>
                <c:pt idx="8306">
                  <c:v>9.0953712564</c:v>
                </c:pt>
                <c:pt idx="8307">
                  <c:v>9.0953712564</c:v>
                </c:pt>
                <c:pt idx="8308">
                  <c:v>9.0953712564</c:v>
                </c:pt>
                <c:pt idx="8309">
                  <c:v>9.0953712564</c:v>
                </c:pt>
                <c:pt idx="8310">
                  <c:v>9.0953712564</c:v>
                </c:pt>
                <c:pt idx="8311">
                  <c:v>9.0953712564</c:v>
                </c:pt>
                <c:pt idx="8312">
                  <c:v>9.0953712564</c:v>
                </c:pt>
                <c:pt idx="8313">
                  <c:v>9.0953712564</c:v>
                </c:pt>
                <c:pt idx="8314">
                  <c:v>9.0953712564</c:v>
                </c:pt>
                <c:pt idx="8315">
                  <c:v>9.0953712564</c:v>
                </c:pt>
                <c:pt idx="8316">
                  <c:v>9.0925395716999997</c:v>
                </c:pt>
                <c:pt idx="8317">
                  <c:v>9.0925395716999997</c:v>
                </c:pt>
                <c:pt idx="8318">
                  <c:v>9.0925395716999997</c:v>
                </c:pt>
                <c:pt idx="8319">
                  <c:v>9.0925395716999997</c:v>
                </c:pt>
                <c:pt idx="8320">
                  <c:v>9.0925395716999997</c:v>
                </c:pt>
                <c:pt idx="8321">
                  <c:v>9.0925395716999997</c:v>
                </c:pt>
                <c:pt idx="8322">
                  <c:v>9.0925395716999997</c:v>
                </c:pt>
                <c:pt idx="8323">
                  <c:v>9.0925395716999997</c:v>
                </c:pt>
                <c:pt idx="8324">
                  <c:v>9.0925395716999997</c:v>
                </c:pt>
                <c:pt idx="8325">
                  <c:v>9.0925395716999997</c:v>
                </c:pt>
                <c:pt idx="8326">
                  <c:v>9.0897078869999994</c:v>
                </c:pt>
                <c:pt idx="8327">
                  <c:v>9.0897078869999994</c:v>
                </c:pt>
                <c:pt idx="8328">
                  <c:v>9.0897078869999994</c:v>
                </c:pt>
                <c:pt idx="8329">
                  <c:v>9.0897078869999994</c:v>
                </c:pt>
                <c:pt idx="8330">
                  <c:v>9.0897078869999994</c:v>
                </c:pt>
                <c:pt idx="8331">
                  <c:v>9.0897078869999994</c:v>
                </c:pt>
                <c:pt idx="8332">
                  <c:v>9.0897078869999994</c:v>
                </c:pt>
                <c:pt idx="8333">
                  <c:v>9.0897078869999994</c:v>
                </c:pt>
                <c:pt idx="8334">
                  <c:v>9.0897078869999994</c:v>
                </c:pt>
                <c:pt idx="8335">
                  <c:v>9.0897078869999994</c:v>
                </c:pt>
                <c:pt idx="8336">
                  <c:v>9.0868762022999992</c:v>
                </c:pt>
                <c:pt idx="8337">
                  <c:v>9.0868762022999992</c:v>
                </c:pt>
                <c:pt idx="8338">
                  <c:v>9.0868762022999992</c:v>
                </c:pt>
                <c:pt idx="8339">
                  <c:v>9.0868762022999992</c:v>
                </c:pt>
                <c:pt idx="8340">
                  <c:v>9.0868762022999992</c:v>
                </c:pt>
                <c:pt idx="8341">
                  <c:v>9.0868762022999992</c:v>
                </c:pt>
                <c:pt idx="8342">
                  <c:v>9.0868762022999992</c:v>
                </c:pt>
                <c:pt idx="8343">
                  <c:v>9.0868762022999992</c:v>
                </c:pt>
                <c:pt idx="8344">
                  <c:v>9.0868762022999992</c:v>
                </c:pt>
                <c:pt idx="8345">
                  <c:v>9.0868762022999992</c:v>
                </c:pt>
                <c:pt idx="8346">
                  <c:v>9.0840445176000006</c:v>
                </c:pt>
                <c:pt idx="8347">
                  <c:v>9.0840445176000006</c:v>
                </c:pt>
                <c:pt idx="8348">
                  <c:v>9.0840445176000006</c:v>
                </c:pt>
                <c:pt idx="8349">
                  <c:v>9.0840445176000006</c:v>
                </c:pt>
                <c:pt idx="8350">
                  <c:v>9.0840445176000006</c:v>
                </c:pt>
                <c:pt idx="8351">
                  <c:v>9.0840445176000006</c:v>
                </c:pt>
                <c:pt idx="8352">
                  <c:v>9.0840445176000006</c:v>
                </c:pt>
                <c:pt idx="8353">
                  <c:v>9.0840445176000006</c:v>
                </c:pt>
                <c:pt idx="8354">
                  <c:v>9.0840445176000006</c:v>
                </c:pt>
                <c:pt idx="8355">
                  <c:v>9.0840445176000006</c:v>
                </c:pt>
                <c:pt idx="8356">
                  <c:v>9.0812128328999986</c:v>
                </c:pt>
                <c:pt idx="8357">
                  <c:v>9.0812128328999986</c:v>
                </c:pt>
                <c:pt idx="8358">
                  <c:v>9.0812128328999986</c:v>
                </c:pt>
                <c:pt idx="8359">
                  <c:v>9.0812128328999986</c:v>
                </c:pt>
                <c:pt idx="8360">
                  <c:v>9.0812128328999986</c:v>
                </c:pt>
                <c:pt idx="8361">
                  <c:v>9.0812128328999986</c:v>
                </c:pt>
                <c:pt idx="8362">
                  <c:v>9.0812128328999986</c:v>
                </c:pt>
                <c:pt idx="8363">
                  <c:v>9.0812128328999986</c:v>
                </c:pt>
                <c:pt idx="8364">
                  <c:v>9.0812128328999986</c:v>
                </c:pt>
                <c:pt idx="8365">
                  <c:v>9.0812128328999986</c:v>
                </c:pt>
                <c:pt idx="8366">
                  <c:v>9.0783811482000001</c:v>
                </c:pt>
                <c:pt idx="8367">
                  <c:v>9.0783811482000001</c:v>
                </c:pt>
                <c:pt idx="8368">
                  <c:v>9.0783811482000001</c:v>
                </c:pt>
                <c:pt idx="8369">
                  <c:v>9.0783811482000001</c:v>
                </c:pt>
                <c:pt idx="8370">
                  <c:v>9.0783811482000001</c:v>
                </c:pt>
                <c:pt idx="8371">
                  <c:v>9.0783811482000001</c:v>
                </c:pt>
                <c:pt idx="8372">
                  <c:v>9.0783811482000001</c:v>
                </c:pt>
                <c:pt idx="8373">
                  <c:v>9.0783811482000001</c:v>
                </c:pt>
                <c:pt idx="8374">
                  <c:v>9.0783811482000001</c:v>
                </c:pt>
                <c:pt idx="8375">
                  <c:v>9.0783811482000001</c:v>
                </c:pt>
                <c:pt idx="8376">
                  <c:v>9.0755494634999998</c:v>
                </c:pt>
                <c:pt idx="8377">
                  <c:v>9.0755494634999998</c:v>
                </c:pt>
                <c:pt idx="8378">
                  <c:v>9.0755494634999998</c:v>
                </c:pt>
                <c:pt idx="8379">
                  <c:v>9.0755494634999998</c:v>
                </c:pt>
                <c:pt idx="8380">
                  <c:v>9.0755494634999998</c:v>
                </c:pt>
                <c:pt idx="8381">
                  <c:v>9.0755494634999998</c:v>
                </c:pt>
                <c:pt idx="8382">
                  <c:v>9.0755494634999998</c:v>
                </c:pt>
                <c:pt idx="8383">
                  <c:v>9.0755494634999998</c:v>
                </c:pt>
                <c:pt idx="8384">
                  <c:v>9.0755494634999998</c:v>
                </c:pt>
                <c:pt idx="8385">
                  <c:v>9.0755494634999998</c:v>
                </c:pt>
                <c:pt idx="8386">
                  <c:v>9.0727177787999995</c:v>
                </c:pt>
                <c:pt idx="8387">
                  <c:v>9.0727177787999995</c:v>
                </c:pt>
                <c:pt idx="8388">
                  <c:v>9.0727177787999995</c:v>
                </c:pt>
                <c:pt idx="8389">
                  <c:v>9.0727177787999995</c:v>
                </c:pt>
                <c:pt idx="8390">
                  <c:v>9.0727177787999995</c:v>
                </c:pt>
                <c:pt idx="8391">
                  <c:v>9.0727177787999995</c:v>
                </c:pt>
                <c:pt idx="8392">
                  <c:v>9.0727177787999995</c:v>
                </c:pt>
                <c:pt idx="8393">
                  <c:v>9.0727177787999995</c:v>
                </c:pt>
                <c:pt idx="8394">
                  <c:v>9.0727177787999995</c:v>
                </c:pt>
                <c:pt idx="8395">
                  <c:v>9.0727177787999995</c:v>
                </c:pt>
                <c:pt idx="8396">
                  <c:v>9.0698860940999992</c:v>
                </c:pt>
                <c:pt idx="8397">
                  <c:v>9.0698860940999992</c:v>
                </c:pt>
                <c:pt idx="8398">
                  <c:v>9.0698860940999992</c:v>
                </c:pt>
                <c:pt idx="8399">
                  <c:v>9.0698860940999992</c:v>
                </c:pt>
                <c:pt idx="8400">
                  <c:v>9.0698860940999992</c:v>
                </c:pt>
                <c:pt idx="8401">
                  <c:v>9.0698860940999992</c:v>
                </c:pt>
                <c:pt idx="8402">
                  <c:v>9.0698860940999992</c:v>
                </c:pt>
                <c:pt idx="8403">
                  <c:v>9.0698860940999992</c:v>
                </c:pt>
                <c:pt idx="8404">
                  <c:v>9.0698860940999992</c:v>
                </c:pt>
                <c:pt idx="8405">
                  <c:v>9.0698860940999992</c:v>
                </c:pt>
                <c:pt idx="8406">
                  <c:v>9.0698860940999992</c:v>
                </c:pt>
                <c:pt idx="8407">
                  <c:v>9.067054409399999</c:v>
                </c:pt>
                <c:pt idx="8408">
                  <c:v>9.067054409399999</c:v>
                </c:pt>
                <c:pt idx="8409">
                  <c:v>9.067054409399999</c:v>
                </c:pt>
                <c:pt idx="8410">
                  <c:v>9.067054409399999</c:v>
                </c:pt>
                <c:pt idx="8411">
                  <c:v>9.067054409399999</c:v>
                </c:pt>
                <c:pt idx="8412">
                  <c:v>9.067054409399999</c:v>
                </c:pt>
                <c:pt idx="8413">
                  <c:v>9.067054409399999</c:v>
                </c:pt>
                <c:pt idx="8414">
                  <c:v>9.067054409399999</c:v>
                </c:pt>
                <c:pt idx="8415">
                  <c:v>9.067054409399999</c:v>
                </c:pt>
                <c:pt idx="8416">
                  <c:v>9.067054409399999</c:v>
                </c:pt>
                <c:pt idx="8417">
                  <c:v>9.0642227247000005</c:v>
                </c:pt>
                <c:pt idx="8418">
                  <c:v>9.0642227247000005</c:v>
                </c:pt>
                <c:pt idx="8419">
                  <c:v>9.0642227247000005</c:v>
                </c:pt>
                <c:pt idx="8420">
                  <c:v>9.0642227247000005</c:v>
                </c:pt>
                <c:pt idx="8421">
                  <c:v>9.0642227247000005</c:v>
                </c:pt>
                <c:pt idx="8422">
                  <c:v>9.0642227247000005</c:v>
                </c:pt>
                <c:pt idx="8423">
                  <c:v>9.0642227247000005</c:v>
                </c:pt>
                <c:pt idx="8424">
                  <c:v>9.0642227247000005</c:v>
                </c:pt>
                <c:pt idx="8425">
                  <c:v>9.0642227247000005</c:v>
                </c:pt>
                <c:pt idx="8426">
                  <c:v>9.0642227247000005</c:v>
                </c:pt>
                <c:pt idx="8427">
                  <c:v>9.0613910400000002</c:v>
                </c:pt>
                <c:pt idx="8428">
                  <c:v>9.0613910400000002</c:v>
                </c:pt>
                <c:pt idx="8429">
                  <c:v>9.0613910400000002</c:v>
                </c:pt>
                <c:pt idx="8430">
                  <c:v>9.0613910400000002</c:v>
                </c:pt>
                <c:pt idx="8431">
                  <c:v>9.0613910400000002</c:v>
                </c:pt>
                <c:pt idx="8432">
                  <c:v>9.0613910400000002</c:v>
                </c:pt>
                <c:pt idx="8433">
                  <c:v>9.0613910400000002</c:v>
                </c:pt>
                <c:pt idx="8434">
                  <c:v>9.0613910400000002</c:v>
                </c:pt>
                <c:pt idx="8435">
                  <c:v>9.0613910400000002</c:v>
                </c:pt>
                <c:pt idx="8436">
                  <c:v>9.0613910400000002</c:v>
                </c:pt>
                <c:pt idx="8437">
                  <c:v>9.0585593552999999</c:v>
                </c:pt>
                <c:pt idx="8438">
                  <c:v>9.0585593552999999</c:v>
                </c:pt>
                <c:pt idx="8439">
                  <c:v>9.0585593552999999</c:v>
                </c:pt>
                <c:pt idx="8440">
                  <c:v>9.0585593552999999</c:v>
                </c:pt>
                <c:pt idx="8441">
                  <c:v>9.0585593552999999</c:v>
                </c:pt>
                <c:pt idx="8442">
                  <c:v>9.0585593552999999</c:v>
                </c:pt>
                <c:pt idx="8443">
                  <c:v>9.0585593552999999</c:v>
                </c:pt>
                <c:pt idx="8444">
                  <c:v>9.0585593552999999</c:v>
                </c:pt>
                <c:pt idx="8445">
                  <c:v>9.0585593552999999</c:v>
                </c:pt>
                <c:pt idx="8446">
                  <c:v>9.0585593552999999</c:v>
                </c:pt>
                <c:pt idx="8447">
                  <c:v>9.0557276705999996</c:v>
                </c:pt>
                <c:pt idx="8448">
                  <c:v>9.0557276705999996</c:v>
                </c:pt>
                <c:pt idx="8449">
                  <c:v>9.0557276705999996</c:v>
                </c:pt>
                <c:pt idx="8450">
                  <c:v>9.0557276705999996</c:v>
                </c:pt>
                <c:pt idx="8451">
                  <c:v>9.0557276705999996</c:v>
                </c:pt>
                <c:pt idx="8452">
                  <c:v>9.0557276705999996</c:v>
                </c:pt>
                <c:pt idx="8453">
                  <c:v>9.0557276705999996</c:v>
                </c:pt>
                <c:pt idx="8454">
                  <c:v>9.0557276705999996</c:v>
                </c:pt>
                <c:pt idx="8455">
                  <c:v>9.0557276705999996</c:v>
                </c:pt>
                <c:pt idx="8456">
                  <c:v>9.0557276705999996</c:v>
                </c:pt>
                <c:pt idx="8457">
                  <c:v>9.0528959858999993</c:v>
                </c:pt>
                <c:pt idx="8458">
                  <c:v>9.0528959858999993</c:v>
                </c:pt>
                <c:pt idx="8459">
                  <c:v>9.0528959858999993</c:v>
                </c:pt>
                <c:pt idx="8460">
                  <c:v>9.0528959858999993</c:v>
                </c:pt>
                <c:pt idx="8461">
                  <c:v>9.0528959858999993</c:v>
                </c:pt>
                <c:pt idx="8462">
                  <c:v>9.0528959858999993</c:v>
                </c:pt>
                <c:pt idx="8463">
                  <c:v>9.0528959858999993</c:v>
                </c:pt>
                <c:pt idx="8464">
                  <c:v>9.0528959858999993</c:v>
                </c:pt>
                <c:pt idx="8465">
                  <c:v>9.0528959858999993</c:v>
                </c:pt>
                <c:pt idx="8466">
                  <c:v>9.0528959858999993</c:v>
                </c:pt>
                <c:pt idx="8467">
                  <c:v>9.0500643012000008</c:v>
                </c:pt>
                <c:pt idx="8468">
                  <c:v>9.0500643012000008</c:v>
                </c:pt>
                <c:pt idx="8469">
                  <c:v>9.0500643012000008</c:v>
                </c:pt>
                <c:pt idx="8470">
                  <c:v>9.0500643012000008</c:v>
                </c:pt>
                <c:pt idx="8471">
                  <c:v>9.0500643012000008</c:v>
                </c:pt>
                <c:pt idx="8472">
                  <c:v>9.0500643012000008</c:v>
                </c:pt>
                <c:pt idx="8473">
                  <c:v>9.0500643012000008</c:v>
                </c:pt>
                <c:pt idx="8474">
                  <c:v>9.0500643012000008</c:v>
                </c:pt>
                <c:pt idx="8475">
                  <c:v>9.0500643012000008</c:v>
                </c:pt>
                <c:pt idx="8476">
                  <c:v>9.0500643012000008</c:v>
                </c:pt>
                <c:pt idx="8477">
                  <c:v>9.0472326165000005</c:v>
                </c:pt>
                <c:pt idx="8478">
                  <c:v>9.0472326165000005</c:v>
                </c:pt>
                <c:pt idx="8479">
                  <c:v>9.0472326165000005</c:v>
                </c:pt>
                <c:pt idx="8480">
                  <c:v>9.0472326165000005</c:v>
                </c:pt>
                <c:pt idx="8481">
                  <c:v>9.0472326165000005</c:v>
                </c:pt>
                <c:pt idx="8482">
                  <c:v>9.0472326165000005</c:v>
                </c:pt>
                <c:pt idx="8483">
                  <c:v>9.0472326165000005</c:v>
                </c:pt>
                <c:pt idx="8484">
                  <c:v>9.0472326165000005</c:v>
                </c:pt>
                <c:pt idx="8485">
                  <c:v>9.0472326165000005</c:v>
                </c:pt>
                <c:pt idx="8486">
                  <c:v>9.0472326165000005</c:v>
                </c:pt>
                <c:pt idx="8487">
                  <c:v>9.0444009317999985</c:v>
                </c:pt>
                <c:pt idx="8488">
                  <c:v>9.0444009317999985</c:v>
                </c:pt>
                <c:pt idx="8489">
                  <c:v>9.0444009317999985</c:v>
                </c:pt>
                <c:pt idx="8490">
                  <c:v>9.0444009317999985</c:v>
                </c:pt>
                <c:pt idx="8491">
                  <c:v>9.0444009317999985</c:v>
                </c:pt>
                <c:pt idx="8492">
                  <c:v>9.0444009317999985</c:v>
                </c:pt>
                <c:pt idx="8493">
                  <c:v>9.0444009317999985</c:v>
                </c:pt>
                <c:pt idx="8494">
                  <c:v>9.0444009317999985</c:v>
                </c:pt>
                <c:pt idx="8495">
                  <c:v>9.0444009317999985</c:v>
                </c:pt>
                <c:pt idx="8496">
                  <c:v>9.0444009317999985</c:v>
                </c:pt>
                <c:pt idx="8497">
                  <c:v>9.0444009317999985</c:v>
                </c:pt>
                <c:pt idx="8498">
                  <c:v>9.0415692471</c:v>
                </c:pt>
                <c:pt idx="8499">
                  <c:v>9.0415692471</c:v>
                </c:pt>
                <c:pt idx="8500">
                  <c:v>9.0415692471</c:v>
                </c:pt>
                <c:pt idx="8501">
                  <c:v>9.0415692471</c:v>
                </c:pt>
                <c:pt idx="8502">
                  <c:v>9.0415692471</c:v>
                </c:pt>
                <c:pt idx="8503">
                  <c:v>9.0415692471</c:v>
                </c:pt>
                <c:pt idx="8504">
                  <c:v>9.0415692471</c:v>
                </c:pt>
                <c:pt idx="8505">
                  <c:v>9.0415692471</c:v>
                </c:pt>
                <c:pt idx="8506">
                  <c:v>9.0415692471</c:v>
                </c:pt>
                <c:pt idx="8507">
                  <c:v>9.0415692471</c:v>
                </c:pt>
                <c:pt idx="8508">
                  <c:v>9.0387375623999997</c:v>
                </c:pt>
                <c:pt idx="8509">
                  <c:v>9.0387375623999997</c:v>
                </c:pt>
                <c:pt idx="8510">
                  <c:v>9.0387375623999997</c:v>
                </c:pt>
                <c:pt idx="8511">
                  <c:v>9.0387375623999997</c:v>
                </c:pt>
                <c:pt idx="8512">
                  <c:v>9.0387375623999997</c:v>
                </c:pt>
                <c:pt idx="8513">
                  <c:v>9.0387375623999997</c:v>
                </c:pt>
                <c:pt idx="8514">
                  <c:v>9.0387375623999997</c:v>
                </c:pt>
                <c:pt idx="8515">
                  <c:v>9.0387375623999997</c:v>
                </c:pt>
                <c:pt idx="8516">
                  <c:v>9.0387375623999997</c:v>
                </c:pt>
                <c:pt idx="8517">
                  <c:v>9.0387375623999997</c:v>
                </c:pt>
                <c:pt idx="8518">
                  <c:v>9.0359058777000012</c:v>
                </c:pt>
                <c:pt idx="8519">
                  <c:v>9.0359058777000012</c:v>
                </c:pt>
                <c:pt idx="8520">
                  <c:v>9.0359058777000012</c:v>
                </c:pt>
                <c:pt idx="8521">
                  <c:v>9.0359058777000012</c:v>
                </c:pt>
                <c:pt idx="8522">
                  <c:v>9.0359058777000012</c:v>
                </c:pt>
                <c:pt idx="8523">
                  <c:v>9.0359058777000012</c:v>
                </c:pt>
                <c:pt idx="8524">
                  <c:v>9.0359058777000012</c:v>
                </c:pt>
                <c:pt idx="8525">
                  <c:v>9.0359058777000012</c:v>
                </c:pt>
                <c:pt idx="8526">
                  <c:v>9.0359058777000012</c:v>
                </c:pt>
                <c:pt idx="8527">
                  <c:v>9.0359058777000012</c:v>
                </c:pt>
                <c:pt idx="8528">
                  <c:v>9.0330741929999991</c:v>
                </c:pt>
                <c:pt idx="8529">
                  <c:v>9.0330741929999991</c:v>
                </c:pt>
                <c:pt idx="8530">
                  <c:v>9.0330741929999991</c:v>
                </c:pt>
                <c:pt idx="8531">
                  <c:v>9.0330741929999991</c:v>
                </c:pt>
                <c:pt idx="8532">
                  <c:v>9.0330741929999991</c:v>
                </c:pt>
                <c:pt idx="8533">
                  <c:v>9.0330741929999991</c:v>
                </c:pt>
                <c:pt idx="8534">
                  <c:v>9.0330741929999991</c:v>
                </c:pt>
                <c:pt idx="8535">
                  <c:v>9.0330741929999991</c:v>
                </c:pt>
                <c:pt idx="8536">
                  <c:v>9.0330741929999991</c:v>
                </c:pt>
                <c:pt idx="8537">
                  <c:v>9.0330741929999991</c:v>
                </c:pt>
                <c:pt idx="8538">
                  <c:v>9.0302425082999989</c:v>
                </c:pt>
                <c:pt idx="8539">
                  <c:v>9.0302425082999989</c:v>
                </c:pt>
                <c:pt idx="8540">
                  <c:v>9.0302425082999989</c:v>
                </c:pt>
                <c:pt idx="8541">
                  <c:v>9.0302425082999989</c:v>
                </c:pt>
                <c:pt idx="8542">
                  <c:v>9.0302425082999989</c:v>
                </c:pt>
                <c:pt idx="8543">
                  <c:v>9.0302425082999989</c:v>
                </c:pt>
                <c:pt idx="8544">
                  <c:v>9.0302425082999989</c:v>
                </c:pt>
                <c:pt idx="8545">
                  <c:v>9.0302425082999989</c:v>
                </c:pt>
                <c:pt idx="8546">
                  <c:v>9.0302425082999989</c:v>
                </c:pt>
                <c:pt idx="8547">
                  <c:v>9.0274108236000004</c:v>
                </c:pt>
                <c:pt idx="8548">
                  <c:v>9.0274108236000004</c:v>
                </c:pt>
                <c:pt idx="8549">
                  <c:v>9.0274108236000004</c:v>
                </c:pt>
                <c:pt idx="8550">
                  <c:v>9.0274108236000004</c:v>
                </c:pt>
                <c:pt idx="8551">
                  <c:v>9.0274108236000004</c:v>
                </c:pt>
                <c:pt idx="8552">
                  <c:v>9.0274108236000004</c:v>
                </c:pt>
                <c:pt idx="8553">
                  <c:v>9.0274108236000004</c:v>
                </c:pt>
                <c:pt idx="8554">
                  <c:v>9.0245791389000001</c:v>
                </c:pt>
                <c:pt idx="8555">
                  <c:v>9.0245791389000001</c:v>
                </c:pt>
                <c:pt idx="8556">
                  <c:v>9.0245791389000001</c:v>
                </c:pt>
                <c:pt idx="8557">
                  <c:v>9.0245791389000001</c:v>
                </c:pt>
                <c:pt idx="8558">
                  <c:v>9.0245791389000001</c:v>
                </c:pt>
                <c:pt idx="8559">
                  <c:v>9.0245791389000001</c:v>
                </c:pt>
                <c:pt idx="8560">
                  <c:v>9.0245791389000001</c:v>
                </c:pt>
                <c:pt idx="8561">
                  <c:v>9.0245791389000001</c:v>
                </c:pt>
                <c:pt idx="8562">
                  <c:v>9.0217474541999998</c:v>
                </c:pt>
                <c:pt idx="8563">
                  <c:v>9.0217474541999998</c:v>
                </c:pt>
                <c:pt idx="8564">
                  <c:v>9.0217474541999998</c:v>
                </c:pt>
                <c:pt idx="8565">
                  <c:v>9.0217474541999998</c:v>
                </c:pt>
                <c:pt idx="8566">
                  <c:v>9.0217474541999998</c:v>
                </c:pt>
                <c:pt idx="8567">
                  <c:v>9.0217474541999998</c:v>
                </c:pt>
                <c:pt idx="8568">
                  <c:v>9.0217474541999998</c:v>
                </c:pt>
                <c:pt idx="8569">
                  <c:v>9.0189157694999995</c:v>
                </c:pt>
                <c:pt idx="8570">
                  <c:v>9.0189157694999995</c:v>
                </c:pt>
                <c:pt idx="8571">
                  <c:v>9.0189157694999995</c:v>
                </c:pt>
                <c:pt idx="8572">
                  <c:v>9.0189157694999995</c:v>
                </c:pt>
                <c:pt idx="8573">
                  <c:v>9.0189157694999995</c:v>
                </c:pt>
                <c:pt idx="8574">
                  <c:v>9.0189157694999995</c:v>
                </c:pt>
                <c:pt idx="8575">
                  <c:v>9.0189157694999995</c:v>
                </c:pt>
                <c:pt idx="8576">
                  <c:v>9.0160840847999992</c:v>
                </c:pt>
                <c:pt idx="8577">
                  <c:v>9.0160840847999992</c:v>
                </c:pt>
                <c:pt idx="8578">
                  <c:v>9.0160840847999992</c:v>
                </c:pt>
                <c:pt idx="8579">
                  <c:v>9.0160840847999992</c:v>
                </c:pt>
                <c:pt idx="8580">
                  <c:v>9.0160840847999992</c:v>
                </c:pt>
                <c:pt idx="8581">
                  <c:v>9.0160840847999992</c:v>
                </c:pt>
                <c:pt idx="8582">
                  <c:v>9.0160840847999992</c:v>
                </c:pt>
                <c:pt idx="8583">
                  <c:v>9.0132524001000007</c:v>
                </c:pt>
                <c:pt idx="8584">
                  <c:v>9.0132524001000007</c:v>
                </c:pt>
                <c:pt idx="8585">
                  <c:v>9.0132524001000007</c:v>
                </c:pt>
                <c:pt idx="8586">
                  <c:v>9.0132524001000007</c:v>
                </c:pt>
                <c:pt idx="8587">
                  <c:v>9.0132524001000007</c:v>
                </c:pt>
                <c:pt idx="8588">
                  <c:v>9.0132524001000007</c:v>
                </c:pt>
                <c:pt idx="8589">
                  <c:v>9.0132524001000007</c:v>
                </c:pt>
                <c:pt idx="8590">
                  <c:v>9.0132524001000007</c:v>
                </c:pt>
                <c:pt idx="8591">
                  <c:v>9.0104207153999987</c:v>
                </c:pt>
                <c:pt idx="8592">
                  <c:v>9.0104207153999987</c:v>
                </c:pt>
                <c:pt idx="8593">
                  <c:v>9.0104207153999987</c:v>
                </c:pt>
                <c:pt idx="8594">
                  <c:v>9.0104207153999987</c:v>
                </c:pt>
                <c:pt idx="8595">
                  <c:v>9.0104207153999987</c:v>
                </c:pt>
                <c:pt idx="8596">
                  <c:v>9.0104207153999987</c:v>
                </c:pt>
                <c:pt idx="8597">
                  <c:v>9.0104207153999987</c:v>
                </c:pt>
                <c:pt idx="8598">
                  <c:v>9.0075890307000002</c:v>
                </c:pt>
                <c:pt idx="8599">
                  <c:v>9.0075890307000002</c:v>
                </c:pt>
                <c:pt idx="8600">
                  <c:v>9.0075890307000002</c:v>
                </c:pt>
                <c:pt idx="8601">
                  <c:v>9.0075890307000002</c:v>
                </c:pt>
                <c:pt idx="8602">
                  <c:v>9.0075890307000002</c:v>
                </c:pt>
                <c:pt idx="8603">
                  <c:v>9.0075890307000002</c:v>
                </c:pt>
                <c:pt idx="8604">
                  <c:v>9.0075890307000002</c:v>
                </c:pt>
                <c:pt idx="8605">
                  <c:v>9.0047573459999999</c:v>
                </c:pt>
                <c:pt idx="8606">
                  <c:v>9.0047573459999999</c:v>
                </c:pt>
                <c:pt idx="8607">
                  <c:v>9.0047573459999999</c:v>
                </c:pt>
                <c:pt idx="8608">
                  <c:v>9.0047573459999999</c:v>
                </c:pt>
                <c:pt idx="8609">
                  <c:v>9.0047573459999999</c:v>
                </c:pt>
                <c:pt idx="8610">
                  <c:v>9.0047573459999999</c:v>
                </c:pt>
                <c:pt idx="8611">
                  <c:v>9.0047573459999999</c:v>
                </c:pt>
                <c:pt idx="8612">
                  <c:v>9.0019256612999996</c:v>
                </c:pt>
                <c:pt idx="8613">
                  <c:v>9.0019256612999996</c:v>
                </c:pt>
                <c:pt idx="8614">
                  <c:v>9.0019256612999996</c:v>
                </c:pt>
                <c:pt idx="8615">
                  <c:v>9.0019256612999996</c:v>
                </c:pt>
                <c:pt idx="8616">
                  <c:v>9.0019256612999996</c:v>
                </c:pt>
                <c:pt idx="8617">
                  <c:v>9.0019256612999996</c:v>
                </c:pt>
                <c:pt idx="8618">
                  <c:v>9.0019256612999996</c:v>
                </c:pt>
                <c:pt idx="8619">
                  <c:v>9.0019256612999996</c:v>
                </c:pt>
                <c:pt idx="8620">
                  <c:v>8.9990939765999993</c:v>
                </c:pt>
                <c:pt idx="8621">
                  <c:v>8.9990939765999993</c:v>
                </c:pt>
                <c:pt idx="8622">
                  <c:v>8.9990939765999993</c:v>
                </c:pt>
                <c:pt idx="8623">
                  <c:v>8.9990939765999993</c:v>
                </c:pt>
                <c:pt idx="8624">
                  <c:v>8.9990939765999993</c:v>
                </c:pt>
                <c:pt idx="8625">
                  <c:v>8.9990939765999993</c:v>
                </c:pt>
                <c:pt idx="8626">
                  <c:v>8.9990939765999993</c:v>
                </c:pt>
                <c:pt idx="8627">
                  <c:v>8.996262291899999</c:v>
                </c:pt>
                <c:pt idx="8628">
                  <c:v>8.996262291899999</c:v>
                </c:pt>
                <c:pt idx="8629">
                  <c:v>8.996262291899999</c:v>
                </c:pt>
                <c:pt idx="8630">
                  <c:v>8.996262291899999</c:v>
                </c:pt>
                <c:pt idx="8631">
                  <c:v>8.996262291899999</c:v>
                </c:pt>
                <c:pt idx="8632">
                  <c:v>8.996262291899999</c:v>
                </c:pt>
                <c:pt idx="8633">
                  <c:v>8.996262291899999</c:v>
                </c:pt>
                <c:pt idx="8634">
                  <c:v>8.9934306072000005</c:v>
                </c:pt>
                <c:pt idx="8635">
                  <c:v>8.9934306072000005</c:v>
                </c:pt>
                <c:pt idx="8636">
                  <c:v>8.9934306072000005</c:v>
                </c:pt>
                <c:pt idx="8637">
                  <c:v>8.9934306072000005</c:v>
                </c:pt>
                <c:pt idx="8638">
                  <c:v>8.9934306072000005</c:v>
                </c:pt>
                <c:pt idx="8639">
                  <c:v>8.9934306072000005</c:v>
                </c:pt>
                <c:pt idx="8640">
                  <c:v>8.9934306072000005</c:v>
                </c:pt>
                <c:pt idx="8641">
                  <c:v>8.9905989225000003</c:v>
                </c:pt>
                <c:pt idx="8642">
                  <c:v>8.9905989225000003</c:v>
                </c:pt>
                <c:pt idx="8643">
                  <c:v>8.9905989225000003</c:v>
                </c:pt>
                <c:pt idx="8644">
                  <c:v>8.9905989225000003</c:v>
                </c:pt>
                <c:pt idx="8645">
                  <c:v>8.9905989225000003</c:v>
                </c:pt>
                <c:pt idx="8646">
                  <c:v>8.9905989225000003</c:v>
                </c:pt>
                <c:pt idx="8647">
                  <c:v>8.9905989225000003</c:v>
                </c:pt>
                <c:pt idx="8648">
                  <c:v>8.9905989225000003</c:v>
                </c:pt>
                <c:pt idx="8649">
                  <c:v>8.9877672378</c:v>
                </c:pt>
                <c:pt idx="8650">
                  <c:v>8.9877672378</c:v>
                </c:pt>
                <c:pt idx="8651">
                  <c:v>8.9877672378</c:v>
                </c:pt>
                <c:pt idx="8652">
                  <c:v>8.9877672378</c:v>
                </c:pt>
                <c:pt idx="8653">
                  <c:v>8.9877672378</c:v>
                </c:pt>
                <c:pt idx="8654">
                  <c:v>8.9877672378</c:v>
                </c:pt>
                <c:pt idx="8655">
                  <c:v>8.9877672378</c:v>
                </c:pt>
                <c:pt idx="8656">
                  <c:v>8.9849355530999997</c:v>
                </c:pt>
                <c:pt idx="8657">
                  <c:v>8.9849355530999997</c:v>
                </c:pt>
                <c:pt idx="8658">
                  <c:v>8.9849355530999997</c:v>
                </c:pt>
                <c:pt idx="8659">
                  <c:v>8.9849355530999997</c:v>
                </c:pt>
                <c:pt idx="8660">
                  <c:v>8.9849355530999997</c:v>
                </c:pt>
                <c:pt idx="8661">
                  <c:v>8.9849355530999997</c:v>
                </c:pt>
                <c:pt idx="8662">
                  <c:v>8.9849355530999997</c:v>
                </c:pt>
                <c:pt idx="8663">
                  <c:v>8.9821038683999994</c:v>
                </c:pt>
                <c:pt idx="8664">
                  <c:v>8.9821038683999994</c:v>
                </c:pt>
                <c:pt idx="8665">
                  <c:v>8.9821038683999994</c:v>
                </c:pt>
                <c:pt idx="8666">
                  <c:v>8.9821038683999994</c:v>
                </c:pt>
                <c:pt idx="8667">
                  <c:v>8.9821038683999994</c:v>
                </c:pt>
                <c:pt idx="8668">
                  <c:v>8.9821038683999994</c:v>
                </c:pt>
                <c:pt idx="8669">
                  <c:v>8.9821038683999994</c:v>
                </c:pt>
                <c:pt idx="8670">
                  <c:v>8.9792721837000009</c:v>
                </c:pt>
                <c:pt idx="8671">
                  <c:v>8.9792721837000009</c:v>
                </c:pt>
                <c:pt idx="8672">
                  <c:v>8.9792721837000009</c:v>
                </c:pt>
                <c:pt idx="8673">
                  <c:v>8.9792721837000009</c:v>
                </c:pt>
                <c:pt idx="8674">
                  <c:v>8.9792721837000009</c:v>
                </c:pt>
                <c:pt idx="8675">
                  <c:v>8.9792721837000009</c:v>
                </c:pt>
                <c:pt idx="8676">
                  <c:v>8.9792721837000009</c:v>
                </c:pt>
                <c:pt idx="8677">
                  <c:v>8.9792721837000009</c:v>
                </c:pt>
                <c:pt idx="8678">
                  <c:v>8.9764404989999989</c:v>
                </c:pt>
                <c:pt idx="8679">
                  <c:v>8.9764404989999989</c:v>
                </c:pt>
                <c:pt idx="8680">
                  <c:v>8.9764404989999989</c:v>
                </c:pt>
                <c:pt idx="8681">
                  <c:v>8.9764404989999989</c:v>
                </c:pt>
                <c:pt idx="8682">
                  <c:v>8.9764404989999989</c:v>
                </c:pt>
                <c:pt idx="8683">
                  <c:v>8.9764404989999989</c:v>
                </c:pt>
                <c:pt idx="8684">
                  <c:v>8.9764404989999989</c:v>
                </c:pt>
                <c:pt idx="8685">
                  <c:v>8.9736088142999986</c:v>
                </c:pt>
                <c:pt idx="8686">
                  <c:v>8.9736088142999986</c:v>
                </c:pt>
                <c:pt idx="8687">
                  <c:v>8.9736088142999986</c:v>
                </c:pt>
                <c:pt idx="8688">
                  <c:v>8.9736088142999986</c:v>
                </c:pt>
                <c:pt idx="8689">
                  <c:v>8.9736088142999986</c:v>
                </c:pt>
                <c:pt idx="8690">
                  <c:v>8.9736088142999986</c:v>
                </c:pt>
                <c:pt idx="8691">
                  <c:v>8.9736088142999986</c:v>
                </c:pt>
                <c:pt idx="8692">
                  <c:v>8.9707771296000001</c:v>
                </c:pt>
                <c:pt idx="8693">
                  <c:v>8.9707771296000001</c:v>
                </c:pt>
                <c:pt idx="8694">
                  <c:v>8.9707771296000001</c:v>
                </c:pt>
                <c:pt idx="8695">
                  <c:v>8.9707771296000001</c:v>
                </c:pt>
                <c:pt idx="8696">
                  <c:v>8.9707771296000001</c:v>
                </c:pt>
                <c:pt idx="8697">
                  <c:v>8.9707771296000001</c:v>
                </c:pt>
                <c:pt idx="8698">
                  <c:v>8.9707771296000001</c:v>
                </c:pt>
                <c:pt idx="8699">
                  <c:v>8.9679454448999998</c:v>
                </c:pt>
                <c:pt idx="8700">
                  <c:v>8.9679454448999998</c:v>
                </c:pt>
                <c:pt idx="8701">
                  <c:v>8.9679454448999998</c:v>
                </c:pt>
                <c:pt idx="8702">
                  <c:v>8.9679454448999998</c:v>
                </c:pt>
                <c:pt idx="8703">
                  <c:v>8.9679454448999998</c:v>
                </c:pt>
                <c:pt idx="8704">
                  <c:v>8.9679454448999998</c:v>
                </c:pt>
                <c:pt idx="8705">
                  <c:v>8.9679454448999998</c:v>
                </c:pt>
                <c:pt idx="8706">
                  <c:v>8.9679454448999998</c:v>
                </c:pt>
                <c:pt idx="8707">
                  <c:v>8.9651137601999995</c:v>
                </c:pt>
                <c:pt idx="8708">
                  <c:v>8.9651137601999995</c:v>
                </c:pt>
                <c:pt idx="8709">
                  <c:v>8.9651137601999995</c:v>
                </c:pt>
                <c:pt idx="8710">
                  <c:v>8.9651137601999995</c:v>
                </c:pt>
                <c:pt idx="8711">
                  <c:v>8.9651137601999995</c:v>
                </c:pt>
                <c:pt idx="8712">
                  <c:v>8.9651137601999995</c:v>
                </c:pt>
                <c:pt idx="8713">
                  <c:v>8.9651137601999995</c:v>
                </c:pt>
                <c:pt idx="8714">
                  <c:v>8.9622820754999992</c:v>
                </c:pt>
                <c:pt idx="8715">
                  <c:v>8.9622820754999992</c:v>
                </c:pt>
                <c:pt idx="8716">
                  <c:v>8.9622820754999992</c:v>
                </c:pt>
                <c:pt idx="8717">
                  <c:v>8.9622820754999992</c:v>
                </c:pt>
                <c:pt idx="8718">
                  <c:v>8.9622820754999992</c:v>
                </c:pt>
                <c:pt idx="8719">
                  <c:v>8.9622820754999992</c:v>
                </c:pt>
                <c:pt idx="8720">
                  <c:v>8.9622820754999992</c:v>
                </c:pt>
                <c:pt idx="8721">
                  <c:v>8.9594503907999989</c:v>
                </c:pt>
                <c:pt idx="8722">
                  <c:v>8.9594503907999989</c:v>
                </c:pt>
                <c:pt idx="8723">
                  <c:v>8.9594503907999989</c:v>
                </c:pt>
                <c:pt idx="8724">
                  <c:v>8.9594503907999989</c:v>
                </c:pt>
                <c:pt idx="8725">
                  <c:v>8.9594503907999989</c:v>
                </c:pt>
                <c:pt idx="8726">
                  <c:v>8.9594503907999989</c:v>
                </c:pt>
                <c:pt idx="8727">
                  <c:v>8.9594503907999989</c:v>
                </c:pt>
                <c:pt idx="8728">
                  <c:v>8.9594503907999989</c:v>
                </c:pt>
                <c:pt idx="8729">
                  <c:v>8.9566187061000004</c:v>
                </c:pt>
                <c:pt idx="8730">
                  <c:v>8.9566187061000004</c:v>
                </c:pt>
                <c:pt idx="8731">
                  <c:v>8.9566187061000004</c:v>
                </c:pt>
                <c:pt idx="8732">
                  <c:v>8.9566187061000004</c:v>
                </c:pt>
                <c:pt idx="8733">
                  <c:v>8.9566187061000004</c:v>
                </c:pt>
                <c:pt idx="8734">
                  <c:v>8.9566187061000004</c:v>
                </c:pt>
                <c:pt idx="8735">
                  <c:v>8.9566187061000004</c:v>
                </c:pt>
                <c:pt idx="8736">
                  <c:v>8.9537870214000002</c:v>
                </c:pt>
                <c:pt idx="8737">
                  <c:v>8.9537870214000002</c:v>
                </c:pt>
                <c:pt idx="8738">
                  <c:v>8.9537870214000002</c:v>
                </c:pt>
                <c:pt idx="8739">
                  <c:v>8.9537870214000002</c:v>
                </c:pt>
                <c:pt idx="8740">
                  <c:v>8.9537870214000002</c:v>
                </c:pt>
                <c:pt idx="8741">
                  <c:v>8.9537870214000002</c:v>
                </c:pt>
                <c:pt idx="8742">
                  <c:v>8.9537870214000002</c:v>
                </c:pt>
                <c:pt idx="8743">
                  <c:v>8.9509553366999999</c:v>
                </c:pt>
                <c:pt idx="8744">
                  <c:v>8.9509553366999999</c:v>
                </c:pt>
                <c:pt idx="8745">
                  <c:v>8.9509553366999999</c:v>
                </c:pt>
                <c:pt idx="8746">
                  <c:v>8.9509553366999999</c:v>
                </c:pt>
                <c:pt idx="8747">
                  <c:v>8.9509553366999999</c:v>
                </c:pt>
                <c:pt idx="8748">
                  <c:v>8.9509553366999999</c:v>
                </c:pt>
                <c:pt idx="8749">
                  <c:v>8.9509553366999999</c:v>
                </c:pt>
                <c:pt idx="8750">
                  <c:v>8.9509553366999999</c:v>
                </c:pt>
                <c:pt idx="8751">
                  <c:v>8.9481236519999996</c:v>
                </c:pt>
                <c:pt idx="8752">
                  <c:v>8.9481236519999996</c:v>
                </c:pt>
                <c:pt idx="8753">
                  <c:v>8.9481236519999996</c:v>
                </c:pt>
                <c:pt idx="8754">
                  <c:v>8.9481236519999996</c:v>
                </c:pt>
                <c:pt idx="8755">
                  <c:v>8.9481236519999996</c:v>
                </c:pt>
                <c:pt idx="8756">
                  <c:v>8.9481236519999996</c:v>
                </c:pt>
                <c:pt idx="8757">
                  <c:v>8.9481236519999996</c:v>
                </c:pt>
                <c:pt idx="8758">
                  <c:v>8.9452919672999993</c:v>
                </c:pt>
                <c:pt idx="8759">
                  <c:v>8.9452919672999993</c:v>
                </c:pt>
                <c:pt idx="8760">
                  <c:v>8.9452919672999993</c:v>
                </c:pt>
                <c:pt idx="8761">
                  <c:v>8.9452919672999993</c:v>
                </c:pt>
                <c:pt idx="8762">
                  <c:v>8.9452919672999993</c:v>
                </c:pt>
                <c:pt idx="8763">
                  <c:v>8.9452919672999993</c:v>
                </c:pt>
                <c:pt idx="8764">
                  <c:v>8.9452919672999993</c:v>
                </c:pt>
                <c:pt idx="8765">
                  <c:v>8.9424602826000008</c:v>
                </c:pt>
                <c:pt idx="8766">
                  <c:v>8.9424602826000008</c:v>
                </c:pt>
                <c:pt idx="8767">
                  <c:v>8.9424602826000008</c:v>
                </c:pt>
                <c:pt idx="8768">
                  <c:v>8.9424602826000008</c:v>
                </c:pt>
                <c:pt idx="8769">
                  <c:v>8.9424602826000008</c:v>
                </c:pt>
                <c:pt idx="8770">
                  <c:v>8.9424602826000008</c:v>
                </c:pt>
                <c:pt idx="8771">
                  <c:v>8.9424602826000008</c:v>
                </c:pt>
                <c:pt idx="8772">
                  <c:v>8.9396285978999988</c:v>
                </c:pt>
                <c:pt idx="8773">
                  <c:v>8.9396285978999988</c:v>
                </c:pt>
                <c:pt idx="8774">
                  <c:v>8.9396285978999988</c:v>
                </c:pt>
                <c:pt idx="8775">
                  <c:v>8.9396285978999988</c:v>
                </c:pt>
                <c:pt idx="8776">
                  <c:v>8.9396285978999988</c:v>
                </c:pt>
                <c:pt idx="8777">
                  <c:v>8.9396285978999988</c:v>
                </c:pt>
                <c:pt idx="8778">
                  <c:v>8.9396285978999988</c:v>
                </c:pt>
                <c:pt idx="8779">
                  <c:v>8.9396285978999988</c:v>
                </c:pt>
                <c:pt idx="8780">
                  <c:v>8.9367969132000002</c:v>
                </c:pt>
                <c:pt idx="8781">
                  <c:v>8.9367969132000002</c:v>
                </c:pt>
                <c:pt idx="8782">
                  <c:v>8.9367969132000002</c:v>
                </c:pt>
                <c:pt idx="8783">
                  <c:v>8.9367969132000002</c:v>
                </c:pt>
                <c:pt idx="8784">
                  <c:v>8.9367969132000002</c:v>
                </c:pt>
                <c:pt idx="8785">
                  <c:v>8.9367969132000002</c:v>
                </c:pt>
                <c:pt idx="8786">
                  <c:v>8.9367969132000002</c:v>
                </c:pt>
                <c:pt idx="8787">
                  <c:v>8.9339652285</c:v>
                </c:pt>
                <c:pt idx="8788">
                  <c:v>8.9339652285</c:v>
                </c:pt>
                <c:pt idx="8789">
                  <c:v>8.9339652285</c:v>
                </c:pt>
                <c:pt idx="8790">
                  <c:v>8.9339652285</c:v>
                </c:pt>
                <c:pt idx="8791">
                  <c:v>8.9339652285</c:v>
                </c:pt>
                <c:pt idx="8792">
                  <c:v>8.9339652285</c:v>
                </c:pt>
                <c:pt idx="8793">
                  <c:v>8.9339652285</c:v>
                </c:pt>
                <c:pt idx="8794">
                  <c:v>8.9311335437999997</c:v>
                </c:pt>
                <c:pt idx="8795">
                  <c:v>8.9311335437999997</c:v>
                </c:pt>
                <c:pt idx="8796">
                  <c:v>8.9311335437999997</c:v>
                </c:pt>
                <c:pt idx="8797">
                  <c:v>8.9311335437999997</c:v>
                </c:pt>
                <c:pt idx="8798">
                  <c:v>8.9311335437999997</c:v>
                </c:pt>
                <c:pt idx="8799">
                  <c:v>8.9311335437999997</c:v>
                </c:pt>
                <c:pt idx="8800">
                  <c:v>8.9311335437999997</c:v>
                </c:pt>
                <c:pt idx="8801">
                  <c:v>8.9311335437999997</c:v>
                </c:pt>
                <c:pt idx="8802">
                  <c:v>8.9283018590999994</c:v>
                </c:pt>
                <c:pt idx="8803">
                  <c:v>8.9283018590999994</c:v>
                </c:pt>
                <c:pt idx="8804">
                  <c:v>8.9283018590999994</c:v>
                </c:pt>
                <c:pt idx="8805">
                  <c:v>8.9283018590999994</c:v>
                </c:pt>
                <c:pt idx="8806">
                  <c:v>8.9283018590999994</c:v>
                </c:pt>
                <c:pt idx="8807">
                  <c:v>8.9283018590999994</c:v>
                </c:pt>
                <c:pt idx="8808">
                  <c:v>8.9283018590999994</c:v>
                </c:pt>
                <c:pt idx="8809">
                  <c:v>8.9254701743999991</c:v>
                </c:pt>
                <c:pt idx="8810">
                  <c:v>8.9254701743999991</c:v>
                </c:pt>
                <c:pt idx="8811">
                  <c:v>8.9254701743999991</c:v>
                </c:pt>
                <c:pt idx="8812">
                  <c:v>8.9254701743999991</c:v>
                </c:pt>
                <c:pt idx="8813">
                  <c:v>8.9254701743999991</c:v>
                </c:pt>
                <c:pt idx="8814">
                  <c:v>8.9254701743999991</c:v>
                </c:pt>
                <c:pt idx="8815">
                  <c:v>8.9254701743999991</c:v>
                </c:pt>
                <c:pt idx="8816">
                  <c:v>8.9226384897000006</c:v>
                </c:pt>
                <c:pt idx="8817">
                  <c:v>8.9226384897000006</c:v>
                </c:pt>
                <c:pt idx="8818">
                  <c:v>8.9226384897000006</c:v>
                </c:pt>
                <c:pt idx="8819">
                  <c:v>8.9226384897000006</c:v>
                </c:pt>
                <c:pt idx="8820">
                  <c:v>8.9226384897000006</c:v>
                </c:pt>
                <c:pt idx="8821">
                  <c:v>8.9226384897000006</c:v>
                </c:pt>
                <c:pt idx="8822">
                  <c:v>8.9226384897000006</c:v>
                </c:pt>
                <c:pt idx="8823">
                  <c:v>8.9226384897000006</c:v>
                </c:pt>
                <c:pt idx="8824">
                  <c:v>8.9198068050000003</c:v>
                </c:pt>
                <c:pt idx="8825">
                  <c:v>8.9198068050000003</c:v>
                </c:pt>
                <c:pt idx="8826">
                  <c:v>8.9198068050000003</c:v>
                </c:pt>
                <c:pt idx="8827">
                  <c:v>8.9198068050000003</c:v>
                </c:pt>
                <c:pt idx="8828">
                  <c:v>8.9198068050000003</c:v>
                </c:pt>
                <c:pt idx="8829">
                  <c:v>8.9198068050000003</c:v>
                </c:pt>
                <c:pt idx="8830">
                  <c:v>8.9198068050000003</c:v>
                </c:pt>
                <c:pt idx="8831">
                  <c:v>8.9169751202999983</c:v>
                </c:pt>
                <c:pt idx="8832">
                  <c:v>8.9169751202999983</c:v>
                </c:pt>
                <c:pt idx="8833">
                  <c:v>8.9169751202999983</c:v>
                </c:pt>
                <c:pt idx="8834">
                  <c:v>8.9169751202999983</c:v>
                </c:pt>
                <c:pt idx="8835">
                  <c:v>8.9169751202999983</c:v>
                </c:pt>
                <c:pt idx="8836">
                  <c:v>8.9169751202999983</c:v>
                </c:pt>
                <c:pt idx="8837">
                  <c:v>8.9169751202999983</c:v>
                </c:pt>
                <c:pt idx="8838">
                  <c:v>8.9141434355999998</c:v>
                </c:pt>
                <c:pt idx="8839">
                  <c:v>8.9141434355999998</c:v>
                </c:pt>
                <c:pt idx="8840">
                  <c:v>8.9141434355999998</c:v>
                </c:pt>
                <c:pt idx="8841">
                  <c:v>8.9141434355999998</c:v>
                </c:pt>
                <c:pt idx="8842">
                  <c:v>8.9141434355999998</c:v>
                </c:pt>
                <c:pt idx="8843">
                  <c:v>8.9141434355999998</c:v>
                </c:pt>
                <c:pt idx="8844">
                  <c:v>8.9141434355999998</c:v>
                </c:pt>
                <c:pt idx="8845">
                  <c:v>8.9141434355999998</c:v>
                </c:pt>
                <c:pt idx="8846">
                  <c:v>8.9113117508999995</c:v>
                </c:pt>
                <c:pt idx="8847">
                  <c:v>8.9113117508999995</c:v>
                </c:pt>
                <c:pt idx="8848">
                  <c:v>8.9113117508999995</c:v>
                </c:pt>
                <c:pt idx="8849">
                  <c:v>8.9113117508999995</c:v>
                </c:pt>
                <c:pt idx="8850">
                  <c:v>8.9113117508999995</c:v>
                </c:pt>
                <c:pt idx="8851">
                  <c:v>8.9113117508999995</c:v>
                </c:pt>
                <c:pt idx="8852">
                  <c:v>8.9113117508999995</c:v>
                </c:pt>
                <c:pt idx="8853">
                  <c:v>8.908480066200001</c:v>
                </c:pt>
                <c:pt idx="8854">
                  <c:v>8.908480066200001</c:v>
                </c:pt>
                <c:pt idx="8855">
                  <c:v>8.908480066200001</c:v>
                </c:pt>
                <c:pt idx="8856">
                  <c:v>8.908480066200001</c:v>
                </c:pt>
                <c:pt idx="8857">
                  <c:v>8.908480066200001</c:v>
                </c:pt>
                <c:pt idx="8858">
                  <c:v>8.908480066200001</c:v>
                </c:pt>
                <c:pt idx="8859">
                  <c:v>8.908480066200001</c:v>
                </c:pt>
                <c:pt idx="8860">
                  <c:v>8.9056483814999989</c:v>
                </c:pt>
                <c:pt idx="8861">
                  <c:v>8.9056483814999989</c:v>
                </c:pt>
                <c:pt idx="8862">
                  <c:v>8.9056483814999989</c:v>
                </c:pt>
                <c:pt idx="8863">
                  <c:v>8.9056483814999989</c:v>
                </c:pt>
                <c:pt idx="8864">
                  <c:v>8.9056483814999989</c:v>
                </c:pt>
                <c:pt idx="8865">
                  <c:v>8.9056483814999989</c:v>
                </c:pt>
                <c:pt idx="8866">
                  <c:v>8.9056483814999989</c:v>
                </c:pt>
                <c:pt idx="8867">
                  <c:v>8.9056483814999989</c:v>
                </c:pt>
                <c:pt idx="8868">
                  <c:v>8.9028166967999987</c:v>
                </c:pt>
                <c:pt idx="8869">
                  <c:v>8.9028166967999987</c:v>
                </c:pt>
                <c:pt idx="8870">
                  <c:v>8.9028166967999987</c:v>
                </c:pt>
                <c:pt idx="8871">
                  <c:v>8.9028166967999987</c:v>
                </c:pt>
                <c:pt idx="8872">
                  <c:v>8.9028166967999987</c:v>
                </c:pt>
                <c:pt idx="8873">
                  <c:v>8.9028166967999987</c:v>
                </c:pt>
                <c:pt idx="8874">
                  <c:v>8.9028166967999987</c:v>
                </c:pt>
                <c:pt idx="8875">
                  <c:v>8.8999850121000001</c:v>
                </c:pt>
                <c:pt idx="8876">
                  <c:v>8.8999850121000001</c:v>
                </c:pt>
                <c:pt idx="8877">
                  <c:v>8.8999850121000001</c:v>
                </c:pt>
                <c:pt idx="8878">
                  <c:v>8.8999850121000001</c:v>
                </c:pt>
                <c:pt idx="8879">
                  <c:v>8.8999850121000001</c:v>
                </c:pt>
                <c:pt idx="8880">
                  <c:v>8.8999850121000001</c:v>
                </c:pt>
                <c:pt idx="8881">
                  <c:v>8.8999850121000001</c:v>
                </c:pt>
                <c:pt idx="8882">
                  <c:v>8.8971533273999999</c:v>
                </c:pt>
                <c:pt idx="8883">
                  <c:v>8.8971533273999999</c:v>
                </c:pt>
                <c:pt idx="8884">
                  <c:v>8.8971533273999999</c:v>
                </c:pt>
                <c:pt idx="8885">
                  <c:v>8.8971533273999999</c:v>
                </c:pt>
                <c:pt idx="8886">
                  <c:v>8.8971533273999999</c:v>
                </c:pt>
                <c:pt idx="8887">
                  <c:v>8.8971533273999999</c:v>
                </c:pt>
                <c:pt idx="8888">
                  <c:v>8.8971533273999999</c:v>
                </c:pt>
                <c:pt idx="8889">
                  <c:v>8.8971533273999999</c:v>
                </c:pt>
                <c:pt idx="8890">
                  <c:v>8.8943216426999996</c:v>
                </c:pt>
                <c:pt idx="8891">
                  <c:v>8.8943216426999996</c:v>
                </c:pt>
                <c:pt idx="8892">
                  <c:v>8.8943216426999996</c:v>
                </c:pt>
                <c:pt idx="8893">
                  <c:v>8.8943216426999996</c:v>
                </c:pt>
                <c:pt idx="8894">
                  <c:v>8.8943216426999996</c:v>
                </c:pt>
                <c:pt idx="8895">
                  <c:v>8.8943216426999996</c:v>
                </c:pt>
                <c:pt idx="8896">
                  <c:v>8.8943216426999996</c:v>
                </c:pt>
                <c:pt idx="8897">
                  <c:v>8.8914899579999993</c:v>
                </c:pt>
                <c:pt idx="8898">
                  <c:v>8.8914899579999993</c:v>
                </c:pt>
                <c:pt idx="8899">
                  <c:v>8.8914899579999993</c:v>
                </c:pt>
                <c:pt idx="8900">
                  <c:v>8.8914899579999993</c:v>
                </c:pt>
                <c:pt idx="8901">
                  <c:v>8.8914899579999993</c:v>
                </c:pt>
                <c:pt idx="8902">
                  <c:v>8.8914899579999993</c:v>
                </c:pt>
                <c:pt idx="8903">
                  <c:v>8.8914899579999993</c:v>
                </c:pt>
                <c:pt idx="8904">
                  <c:v>8.888658273299999</c:v>
                </c:pt>
                <c:pt idx="8905">
                  <c:v>8.888658273299999</c:v>
                </c:pt>
                <c:pt idx="8906">
                  <c:v>8.888658273299999</c:v>
                </c:pt>
                <c:pt idx="8907">
                  <c:v>8.888658273299999</c:v>
                </c:pt>
                <c:pt idx="8908">
                  <c:v>8.888658273299999</c:v>
                </c:pt>
                <c:pt idx="8909">
                  <c:v>8.888658273299999</c:v>
                </c:pt>
                <c:pt idx="8910">
                  <c:v>8.888658273299999</c:v>
                </c:pt>
                <c:pt idx="8911">
                  <c:v>8.888658273299999</c:v>
                </c:pt>
                <c:pt idx="8912">
                  <c:v>8.8858265886000005</c:v>
                </c:pt>
                <c:pt idx="8913">
                  <c:v>8.8858265886000005</c:v>
                </c:pt>
                <c:pt idx="8914">
                  <c:v>8.8858265886000005</c:v>
                </c:pt>
                <c:pt idx="8915">
                  <c:v>8.8858265886000005</c:v>
                </c:pt>
                <c:pt idx="8916">
                  <c:v>8.8858265886000005</c:v>
                </c:pt>
                <c:pt idx="8917">
                  <c:v>8.8858265886000005</c:v>
                </c:pt>
                <c:pt idx="8918">
                  <c:v>8.8858265886000005</c:v>
                </c:pt>
                <c:pt idx="8919">
                  <c:v>8.8829949039000002</c:v>
                </c:pt>
                <c:pt idx="8920">
                  <c:v>8.8829949039000002</c:v>
                </c:pt>
                <c:pt idx="8921">
                  <c:v>8.8829949039000002</c:v>
                </c:pt>
                <c:pt idx="8922">
                  <c:v>8.8829949039000002</c:v>
                </c:pt>
                <c:pt idx="8923">
                  <c:v>8.8829949039000002</c:v>
                </c:pt>
                <c:pt idx="8924">
                  <c:v>8.8829949039000002</c:v>
                </c:pt>
                <c:pt idx="8925">
                  <c:v>8.8829949039000002</c:v>
                </c:pt>
                <c:pt idx="8926">
                  <c:v>8.8801632192</c:v>
                </c:pt>
                <c:pt idx="8927">
                  <c:v>8.8801632192</c:v>
                </c:pt>
                <c:pt idx="8928">
                  <c:v>8.8801632192</c:v>
                </c:pt>
                <c:pt idx="8929">
                  <c:v>8.8801632192</c:v>
                </c:pt>
                <c:pt idx="8930">
                  <c:v>8.8801632192</c:v>
                </c:pt>
                <c:pt idx="8931">
                  <c:v>8.8801632192</c:v>
                </c:pt>
                <c:pt idx="8932">
                  <c:v>8.8801632192</c:v>
                </c:pt>
                <c:pt idx="8933">
                  <c:v>8.8801632192</c:v>
                </c:pt>
                <c:pt idx="8934">
                  <c:v>8.8773315344999997</c:v>
                </c:pt>
                <c:pt idx="8935">
                  <c:v>8.8773315344999997</c:v>
                </c:pt>
                <c:pt idx="8936">
                  <c:v>8.8773315344999997</c:v>
                </c:pt>
                <c:pt idx="8937">
                  <c:v>8.8773315344999997</c:v>
                </c:pt>
                <c:pt idx="8938">
                  <c:v>8.8773315344999997</c:v>
                </c:pt>
                <c:pt idx="8939">
                  <c:v>8.8773315344999997</c:v>
                </c:pt>
                <c:pt idx="8940">
                  <c:v>8.8773315344999997</c:v>
                </c:pt>
                <c:pt idx="8941">
                  <c:v>8.8744998497999994</c:v>
                </c:pt>
                <c:pt idx="8942">
                  <c:v>8.8744998497999994</c:v>
                </c:pt>
                <c:pt idx="8943">
                  <c:v>8.8744998497999994</c:v>
                </c:pt>
                <c:pt idx="8944">
                  <c:v>8.8744998497999994</c:v>
                </c:pt>
                <c:pt idx="8945">
                  <c:v>8.8744998497999994</c:v>
                </c:pt>
                <c:pt idx="8946">
                  <c:v>8.8744998497999994</c:v>
                </c:pt>
                <c:pt idx="8947">
                  <c:v>8.8744998497999994</c:v>
                </c:pt>
                <c:pt idx="8948">
                  <c:v>8.8716681651000009</c:v>
                </c:pt>
                <c:pt idx="8949">
                  <c:v>8.8716681651000009</c:v>
                </c:pt>
                <c:pt idx="8950">
                  <c:v>8.8716681651000009</c:v>
                </c:pt>
                <c:pt idx="8951">
                  <c:v>8.8716681651000009</c:v>
                </c:pt>
                <c:pt idx="8952">
                  <c:v>8.8716681651000009</c:v>
                </c:pt>
                <c:pt idx="8953">
                  <c:v>8.8716681651000009</c:v>
                </c:pt>
                <c:pt idx="8954">
                  <c:v>8.8716681651000009</c:v>
                </c:pt>
                <c:pt idx="8955">
                  <c:v>8.8716681651000009</c:v>
                </c:pt>
                <c:pt idx="8956">
                  <c:v>8.8688364803999988</c:v>
                </c:pt>
                <c:pt idx="8957">
                  <c:v>8.8688364803999988</c:v>
                </c:pt>
                <c:pt idx="8958">
                  <c:v>8.8688364803999988</c:v>
                </c:pt>
                <c:pt idx="8959">
                  <c:v>8.8688364803999988</c:v>
                </c:pt>
                <c:pt idx="8960">
                  <c:v>8.8688364803999988</c:v>
                </c:pt>
                <c:pt idx="8961">
                  <c:v>8.8688364803999988</c:v>
                </c:pt>
                <c:pt idx="8962">
                  <c:v>8.8688364803999988</c:v>
                </c:pt>
                <c:pt idx="8963">
                  <c:v>8.8660047957000003</c:v>
                </c:pt>
                <c:pt idx="8964">
                  <c:v>8.8660047957000003</c:v>
                </c:pt>
                <c:pt idx="8965">
                  <c:v>8.8660047957000003</c:v>
                </c:pt>
                <c:pt idx="8966">
                  <c:v>8.8660047957000003</c:v>
                </c:pt>
                <c:pt idx="8967">
                  <c:v>8.8660047957000003</c:v>
                </c:pt>
                <c:pt idx="8968">
                  <c:v>8.8660047957000003</c:v>
                </c:pt>
                <c:pt idx="8969">
                  <c:v>8.8660047957000003</c:v>
                </c:pt>
                <c:pt idx="8970">
                  <c:v>8.863173111</c:v>
                </c:pt>
                <c:pt idx="8971">
                  <c:v>8.863173111</c:v>
                </c:pt>
                <c:pt idx="8972">
                  <c:v>8.863173111</c:v>
                </c:pt>
                <c:pt idx="8973">
                  <c:v>8.863173111</c:v>
                </c:pt>
                <c:pt idx="8974">
                  <c:v>8.863173111</c:v>
                </c:pt>
                <c:pt idx="8975">
                  <c:v>8.863173111</c:v>
                </c:pt>
                <c:pt idx="8976">
                  <c:v>8.863173111</c:v>
                </c:pt>
                <c:pt idx="8977">
                  <c:v>8.863173111</c:v>
                </c:pt>
                <c:pt idx="8978">
                  <c:v>8.8603414262999998</c:v>
                </c:pt>
                <c:pt idx="8979">
                  <c:v>8.8603414262999998</c:v>
                </c:pt>
                <c:pt idx="8980">
                  <c:v>8.8603414262999998</c:v>
                </c:pt>
                <c:pt idx="8981">
                  <c:v>8.8603414262999998</c:v>
                </c:pt>
                <c:pt idx="8982">
                  <c:v>8.8603414262999998</c:v>
                </c:pt>
                <c:pt idx="8983">
                  <c:v>8.8603414262999998</c:v>
                </c:pt>
                <c:pt idx="8984">
                  <c:v>8.8603414262999998</c:v>
                </c:pt>
                <c:pt idx="8985">
                  <c:v>8.8575097415999995</c:v>
                </c:pt>
                <c:pt idx="8986">
                  <c:v>8.8575097415999995</c:v>
                </c:pt>
                <c:pt idx="8987">
                  <c:v>8.8575097415999995</c:v>
                </c:pt>
                <c:pt idx="8988">
                  <c:v>8.8575097415999995</c:v>
                </c:pt>
                <c:pt idx="8989">
                  <c:v>8.8575097415999995</c:v>
                </c:pt>
                <c:pt idx="8990">
                  <c:v>8.8575097415999995</c:v>
                </c:pt>
                <c:pt idx="8991">
                  <c:v>8.8575097415999995</c:v>
                </c:pt>
                <c:pt idx="8992">
                  <c:v>8.8575097415999995</c:v>
                </c:pt>
                <c:pt idx="8993">
                  <c:v>8.8546780568999992</c:v>
                </c:pt>
                <c:pt idx="8994">
                  <c:v>8.8546780568999992</c:v>
                </c:pt>
                <c:pt idx="8995">
                  <c:v>8.8546780568999992</c:v>
                </c:pt>
                <c:pt idx="8996">
                  <c:v>8.8546780568999992</c:v>
                </c:pt>
                <c:pt idx="8997">
                  <c:v>8.8546780568999992</c:v>
                </c:pt>
                <c:pt idx="8998">
                  <c:v>8.8546780568999992</c:v>
                </c:pt>
                <c:pt idx="8999">
                  <c:v>8.8546780568999992</c:v>
                </c:pt>
                <c:pt idx="9000">
                  <c:v>8.8518463722000007</c:v>
                </c:pt>
                <c:pt idx="9001">
                  <c:v>8.8518463722000007</c:v>
                </c:pt>
                <c:pt idx="9002">
                  <c:v>8.8518463722000007</c:v>
                </c:pt>
                <c:pt idx="9003">
                  <c:v>8.8518463722000007</c:v>
                </c:pt>
                <c:pt idx="9004">
                  <c:v>8.8518463722000007</c:v>
                </c:pt>
                <c:pt idx="9005">
                  <c:v>8.8518463722000007</c:v>
                </c:pt>
                <c:pt idx="9006">
                  <c:v>8.8518463722000007</c:v>
                </c:pt>
                <c:pt idx="9007">
                  <c:v>8.8490146875000004</c:v>
                </c:pt>
                <c:pt idx="9008">
                  <c:v>8.8490146875000004</c:v>
                </c:pt>
                <c:pt idx="9009">
                  <c:v>8.8490146875000004</c:v>
                </c:pt>
                <c:pt idx="9010">
                  <c:v>8.8490146875000004</c:v>
                </c:pt>
                <c:pt idx="9011">
                  <c:v>8.8490146875000004</c:v>
                </c:pt>
                <c:pt idx="9012">
                  <c:v>8.8490146875000004</c:v>
                </c:pt>
                <c:pt idx="9013">
                  <c:v>8.8490146875000004</c:v>
                </c:pt>
                <c:pt idx="9014">
                  <c:v>8.8490146875000004</c:v>
                </c:pt>
                <c:pt idx="9015">
                  <c:v>8.8461830027999984</c:v>
                </c:pt>
                <c:pt idx="9016">
                  <c:v>8.8461830027999984</c:v>
                </c:pt>
                <c:pt idx="9017">
                  <c:v>8.8461830027999984</c:v>
                </c:pt>
                <c:pt idx="9018">
                  <c:v>8.8461830027999984</c:v>
                </c:pt>
                <c:pt idx="9019">
                  <c:v>8.8461830027999984</c:v>
                </c:pt>
                <c:pt idx="9020">
                  <c:v>8.8461830027999984</c:v>
                </c:pt>
                <c:pt idx="9021">
                  <c:v>8.8461830027999984</c:v>
                </c:pt>
                <c:pt idx="9022">
                  <c:v>8.8433513180999999</c:v>
                </c:pt>
                <c:pt idx="9023">
                  <c:v>8.8433513180999999</c:v>
                </c:pt>
                <c:pt idx="9024">
                  <c:v>8.8433513180999999</c:v>
                </c:pt>
                <c:pt idx="9025">
                  <c:v>8.8433513180999999</c:v>
                </c:pt>
                <c:pt idx="9026">
                  <c:v>8.8433513180999999</c:v>
                </c:pt>
                <c:pt idx="9027">
                  <c:v>8.8433513180999999</c:v>
                </c:pt>
                <c:pt idx="9028">
                  <c:v>8.8433513180999999</c:v>
                </c:pt>
                <c:pt idx="9029">
                  <c:v>8.8405196333999996</c:v>
                </c:pt>
                <c:pt idx="9030">
                  <c:v>8.8405196333999996</c:v>
                </c:pt>
                <c:pt idx="9031">
                  <c:v>8.8405196333999996</c:v>
                </c:pt>
                <c:pt idx="9032">
                  <c:v>8.8405196333999996</c:v>
                </c:pt>
                <c:pt idx="9033">
                  <c:v>8.8405196333999996</c:v>
                </c:pt>
                <c:pt idx="9034">
                  <c:v>8.8405196333999996</c:v>
                </c:pt>
                <c:pt idx="9035">
                  <c:v>8.8405196333999996</c:v>
                </c:pt>
                <c:pt idx="9036">
                  <c:v>8.8405196333999996</c:v>
                </c:pt>
                <c:pt idx="9037">
                  <c:v>8.8376879487000011</c:v>
                </c:pt>
                <c:pt idx="9038">
                  <c:v>8.8376879487000011</c:v>
                </c:pt>
                <c:pt idx="9039">
                  <c:v>8.8376879487000011</c:v>
                </c:pt>
                <c:pt idx="9040">
                  <c:v>8.8376879487000011</c:v>
                </c:pt>
                <c:pt idx="9041">
                  <c:v>8.8376879487000011</c:v>
                </c:pt>
                <c:pt idx="9042">
                  <c:v>8.8376879487000011</c:v>
                </c:pt>
                <c:pt idx="9043">
                  <c:v>8.8376879487000011</c:v>
                </c:pt>
                <c:pt idx="9044">
                  <c:v>8.834856263999999</c:v>
                </c:pt>
                <c:pt idx="9045">
                  <c:v>8.834856263999999</c:v>
                </c:pt>
                <c:pt idx="9046">
                  <c:v>8.834856263999999</c:v>
                </c:pt>
                <c:pt idx="9047">
                  <c:v>8.834856263999999</c:v>
                </c:pt>
                <c:pt idx="9048">
                  <c:v>8.834856263999999</c:v>
                </c:pt>
                <c:pt idx="9049">
                  <c:v>8.834856263999999</c:v>
                </c:pt>
                <c:pt idx="9050">
                  <c:v>8.834856263999999</c:v>
                </c:pt>
                <c:pt idx="9051">
                  <c:v>8.834856263999999</c:v>
                </c:pt>
                <c:pt idx="9052">
                  <c:v>8.8320245792999987</c:v>
                </c:pt>
                <c:pt idx="9053">
                  <c:v>8.8320245792999987</c:v>
                </c:pt>
                <c:pt idx="9054">
                  <c:v>8.8320245792999987</c:v>
                </c:pt>
                <c:pt idx="9055">
                  <c:v>8.8320245792999987</c:v>
                </c:pt>
                <c:pt idx="9056">
                  <c:v>8.8320245792999987</c:v>
                </c:pt>
                <c:pt idx="9057">
                  <c:v>8.8320245792999987</c:v>
                </c:pt>
                <c:pt idx="9058">
                  <c:v>8.8320245792999987</c:v>
                </c:pt>
                <c:pt idx="9059">
                  <c:v>8.8291928946000002</c:v>
                </c:pt>
                <c:pt idx="9060">
                  <c:v>8.8291928946000002</c:v>
                </c:pt>
                <c:pt idx="9061">
                  <c:v>8.8291928946000002</c:v>
                </c:pt>
                <c:pt idx="9062">
                  <c:v>8.8291928946000002</c:v>
                </c:pt>
                <c:pt idx="9063">
                  <c:v>8.8291928946000002</c:v>
                </c:pt>
                <c:pt idx="9064">
                  <c:v>8.8291928946000002</c:v>
                </c:pt>
                <c:pt idx="9065">
                  <c:v>8.8291928946000002</c:v>
                </c:pt>
                <c:pt idx="9066">
                  <c:v>8.8263612098999999</c:v>
                </c:pt>
                <c:pt idx="9067">
                  <c:v>8.8263612098999999</c:v>
                </c:pt>
                <c:pt idx="9068">
                  <c:v>8.8263612098999999</c:v>
                </c:pt>
                <c:pt idx="9069">
                  <c:v>8.8263612098999999</c:v>
                </c:pt>
                <c:pt idx="9070">
                  <c:v>8.8263612098999999</c:v>
                </c:pt>
                <c:pt idx="9071">
                  <c:v>8.8263612098999999</c:v>
                </c:pt>
                <c:pt idx="9072">
                  <c:v>8.8263612098999999</c:v>
                </c:pt>
                <c:pt idx="9073">
                  <c:v>8.8263612098999999</c:v>
                </c:pt>
                <c:pt idx="9074">
                  <c:v>8.8235295251999997</c:v>
                </c:pt>
                <c:pt idx="9075">
                  <c:v>8.8235295251999997</c:v>
                </c:pt>
                <c:pt idx="9076">
                  <c:v>8.8235295251999997</c:v>
                </c:pt>
                <c:pt idx="9077">
                  <c:v>8.8235295251999997</c:v>
                </c:pt>
                <c:pt idx="9078">
                  <c:v>8.8235295251999997</c:v>
                </c:pt>
                <c:pt idx="9079">
                  <c:v>8.8235295251999997</c:v>
                </c:pt>
                <c:pt idx="9080">
                  <c:v>8.8235295251999997</c:v>
                </c:pt>
                <c:pt idx="9081">
                  <c:v>8.8206978404999994</c:v>
                </c:pt>
                <c:pt idx="9082">
                  <c:v>8.8206978404999994</c:v>
                </c:pt>
                <c:pt idx="9083">
                  <c:v>8.8206978404999994</c:v>
                </c:pt>
                <c:pt idx="9084">
                  <c:v>8.8206978404999994</c:v>
                </c:pt>
                <c:pt idx="9085">
                  <c:v>8.8206978404999994</c:v>
                </c:pt>
                <c:pt idx="9086">
                  <c:v>8.8206978404999994</c:v>
                </c:pt>
                <c:pt idx="9087">
                  <c:v>8.8206978404999994</c:v>
                </c:pt>
                <c:pt idx="9088">
                  <c:v>8.8206978404999994</c:v>
                </c:pt>
                <c:pt idx="9089">
                  <c:v>8.8178661557999991</c:v>
                </c:pt>
                <c:pt idx="9090">
                  <c:v>8.8178661557999991</c:v>
                </c:pt>
                <c:pt idx="9091">
                  <c:v>8.8178661557999991</c:v>
                </c:pt>
                <c:pt idx="9092">
                  <c:v>8.8178661557999991</c:v>
                </c:pt>
                <c:pt idx="9093">
                  <c:v>8.8178661557999991</c:v>
                </c:pt>
                <c:pt idx="9094">
                  <c:v>8.8178661557999991</c:v>
                </c:pt>
                <c:pt idx="9095">
                  <c:v>8.8178661557999991</c:v>
                </c:pt>
                <c:pt idx="9096">
                  <c:v>8.8150344711000006</c:v>
                </c:pt>
                <c:pt idx="9097">
                  <c:v>8.8150344711000006</c:v>
                </c:pt>
                <c:pt idx="9098">
                  <c:v>8.8150344711000006</c:v>
                </c:pt>
                <c:pt idx="9099">
                  <c:v>8.8150344711000006</c:v>
                </c:pt>
                <c:pt idx="9100">
                  <c:v>8.8150344711000006</c:v>
                </c:pt>
                <c:pt idx="9101">
                  <c:v>8.8150344711000006</c:v>
                </c:pt>
                <c:pt idx="9102">
                  <c:v>8.8150344711000006</c:v>
                </c:pt>
                <c:pt idx="9103">
                  <c:v>8.8122027863999985</c:v>
                </c:pt>
                <c:pt idx="9104">
                  <c:v>8.8122027863999985</c:v>
                </c:pt>
                <c:pt idx="9105">
                  <c:v>8.8122027863999985</c:v>
                </c:pt>
                <c:pt idx="9106">
                  <c:v>8.8122027863999985</c:v>
                </c:pt>
                <c:pt idx="9107">
                  <c:v>8.8122027863999985</c:v>
                </c:pt>
                <c:pt idx="9108">
                  <c:v>8.8122027863999985</c:v>
                </c:pt>
                <c:pt idx="9109">
                  <c:v>8.8122027863999985</c:v>
                </c:pt>
                <c:pt idx="9110">
                  <c:v>8.8122027863999985</c:v>
                </c:pt>
                <c:pt idx="9111">
                  <c:v>8.8093711017</c:v>
                </c:pt>
                <c:pt idx="9112">
                  <c:v>8.8093711017</c:v>
                </c:pt>
                <c:pt idx="9113">
                  <c:v>8.8093711017</c:v>
                </c:pt>
                <c:pt idx="9114">
                  <c:v>8.8093711017</c:v>
                </c:pt>
                <c:pt idx="9115">
                  <c:v>8.8093711017</c:v>
                </c:pt>
                <c:pt idx="9116">
                  <c:v>8.8093711017</c:v>
                </c:pt>
                <c:pt idx="9117">
                  <c:v>8.8093711017</c:v>
                </c:pt>
                <c:pt idx="9118">
                  <c:v>8.8065394169999998</c:v>
                </c:pt>
                <c:pt idx="9119">
                  <c:v>8.8065394169999998</c:v>
                </c:pt>
                <c:pt idx="9120">
                  <c:v>8.8065394169999998</c:v>
                </c:pt>
                <c:pt idx="9121">
                  <c:v>8.8065394169999998</c:v>
                </c:pt>
                <c:pt idx="9122">
                  <c:v>8.8065394169999998</c:v>
                </c:pt>
                <c:pt idx="9123">
                  <c:v>8.8065394169999998</c:v>
                </c:pt>
                <c:pt idx="9124">
                  <c:v>8.8065394169999998</c:v>
                </c:pt>
                <c:pt idx="9125">
                  <c:v>8.8065394169999998</c:v>
                </c:pt>
                <c:pt idx="9126">
                  <c:v>8.8037077322999995</c:v>
                </c:pt>
                <c:pt idx="9127">
                  <c:v>8.8037077322999995</c:v>
                </c:pt>
                <c:pt idx="9128">
                  <c:v>8.8037077322999995</c:v>
                </c:pt>
                <c:pt idx="9129">
                  <c:v>8.8037077322999995</c:v>
                </c:pt>
                <c:pt idx="9130">
                  <c:v>8.8037077322999995</c:v>
                </c:pt>
                <c:pt idx="9131">
                  <c:v>8.8037077322999995</c:v>
                </c:pt>
                <c:pt idx="9132">
                  <c:v>8.8037077322999995</c:v>
                </c:pt>
                <c:pt idx="9133">
                  <c:v>8.8008760475999992</c:v>
                </c:pt>
                <c:pt idx="9134">
                  <c:v>8.8008760475999992</c:v>
                </c:pt>
                <c:pt idx="9135">
                  <c:v>8.8008760475999992</c:v>
                </c:pt>
                <c:pt idx="9136">
                  <c:v>8.8008760475999992</c:v>
                </c:pt>
                <c:pt idx="9137">
                  <c:v>8.8008760475999992</c:v>
                </c:pt>
                <c:pt idx="9138">
                  <c:v>8.8008760475999992</c:v>
                </c:pt>
                <c:pt idx="9139">
                  <c:v>8.8008760475999992</c:v>
                </c:pt>
                <c:pt idx="9140">
                  <c:v>8.8008760475999992</c:v>
                </c:pt>
                <c:pt idx="9141">
                  <c:v>8.7980443628999989</c:v>
                </c:pt>
                <c:pt idx="9142">
                  <c:v>8.7980443628999989</c:v>
                </c:pt>
                <c:pt idx="9143">
                  <c:v>8.7980443628999989</c:v>
                </c:pt>
                <c:pt idx="9144">
                  <c:v>8.7980443628999989</c:v>
                </c:pt>
                <c:pt idx="9145">
                  <c:v>8.7980443628999989</c:v>
                </c:pt>
                <c:pt idx="9146">
                  <c:v>8.7980443628999989</c:v>
                </c:pt>
                <c:pt idx="9147">
                  <c:v>8.7980443628999989</c:v>
                </c:pt>
                <c:pt idx="9148">
                  <c:v>8.7952126782000004</c:v>
                </c:pt>
                <c:pt idx="9149">
                  <c:v>8.7952126782000004</c:v>
                </c:pt>
                <c:pt idx="9150">
                  <c:v>8.7952126782000004</c:v>
                </c:pt>
                <c:pt idx="9151">
                  <c:v>8.7952126782000004</c:v>
                </c:pt>
                <c:pt idx="9152">
                  <c:v>8.7952126782000004</c:v>
                </c:pt>
                <c:pt idx="9153">
                  <c:v>8.7952126782000004</c:v>
                </c:pt>
                <c:pt idx="9154">
                  <c:v>8.7952126782000004</c:v>
                </c:pt>
                <c:pt idx="9155">
                  <c:v>8.7923809935000001</c:v>
                </c:pt>
                <c:pt idx="9156">
                  <c:v>8.7923809935000001</c:v>
                </c:pt>
                <c:pt idx="9157">
                  <c:v>8.7923809935000001</c:v>
                </c:pt>
                <c:pt idx="9158">
                  <c:v>8.7923809935000001</c:v>
                </c:pt>
                <c:pt idx="9159">
                  <c:v>8.7923809935000001</c:v>
                </c:pt>
                <c:pt idx="9160">
                  <c:v>8.7923809935000001</c:v>
                </c:pt>
                <c:pt idx="9161">
                  <c:v>8.7923809935000001</c:v>
                </c:pt>
                <c:pt idx="9162">
                  <c:v>8.7923809935000001</c:v>
                </c:pt>
                <c:pt idx="9163">
                  <c:v>8.7895493087999998</c:v>
                </c:pt>
                <c:pt idx="9164">
                  <c:v>8.7895493087999998</c:v>
                </c:pt>
                <c:pt idx="9165">
                  <c:v>8.7895493087999998</c:v>
                </c:pt>
                <c:pt idx="9166">
                  <c:v>8.7895493087999998</c:v>
                </c:pt>
                <c:pt idx="9167">
                  <c:v>8.7895493087999998</c:v>
                </c:pt>
                <c:pt idx="9168">
                  <c:v>8.7895493087999998</c:v>
                </c:pt>
                <c:pt idx="9169">
                  <c:v>8.7895493087999998</c:v>
                </c:pt>
                <c:pt idx="9170">
                  <c:v>8.7867176240999996</c:v>
                </c:pt>
                <c:pt idx="9171">
                  <c:v>8.7867176240999996</c:v>
                </c:pt>
                <c:pt idx="9172">
                  <c:v>8.7867176240999996</c:v>
                </c:pt>
                <c:pt idx="9173">
                  <c:v>8.7867176240999996</c:v>
                </c:pt>
                <c:pt idx="9174">
                  <c:v>8.7867176240999996</c:v>
                </c:pt>
                <c:pt idx="9175">
                  <c:v>8.7867176240999996</c:v>
                </c:pt>
                <c:pt idx="9176">
                  <c:v>8.7867176240999996</c:v>
                </c:pt>
                <c:pt idx="9177">
                  <c:v>8.7867176240999996</c:v>
                </c:pt>
                <c:pt idx="9178">
                  <c:v>8.7838859393999993</c:v>
                </c:pt>
                <c:pt idx="9179">
                  <c:v>8.7838859393999993</c:v>
                </c:pt>
                <c:pt idx="9180">
                  <c:v>8.7838859393999993</c:v>
                </c:pt>
                <c:pt idx="9181">
                  <c:v>8.7838859393999993</c:v>
                </c:pt>
                <c:pt idx="9182">
                  <c:v>8.7838859393999993</c:v>
                </c:pt>
                <c:pt idx="9183">
                  <c:v>8.7838859393999993</c:v>
                </c:pt>
                <c:pt idx="9184">
                  <c:v>8.7838859393999993</c:v>
                </c:pt>
                <c:pt idx="9185">
                  <c:v>8.7810542547000008</c:v>
                </c:pt>
                <c:pt idx="9186">
                  <c:v>8.7810542547000008</c:v>
                </c:pt>
                <c:pt idx="9187">
                  <c:v>8.7810542547000008</c:v>
                </c:pt>
                <c:pt idx="9188">
                  <c:v>8.7810542547000008</c:v>
                </c:pt>
                <c:pt idx="9189">
                  <c:v>8.7810542547000008</c:v>
                </c:pt>
                <c:pt idx="9190">
                  <c:v>8.7810542547000008</c:v>
                </c:pt>
                <c:pt idx="9191">
                  <c:v>8.7810542547000008</c:v>
                </c:pt>
                <c:pt idx="9192">
                  <c:v>8.7810542547000008</c:v>
                </c:pt>
                <c:pt idx="9193">
                  <c:v>8.7782225700000005</c:v>
                </c:pt>
                <c:pt idx="9194">
                  <c:v>8.7782225700000005</c:v>
                </c:pt>
                <c:pt idx="9195">
                  <c:v>8.7782225700000005</c:v>
                </c:pt>
                <c:pt idx="9196">
                  <c:v>8.7782225700000005</c:v>
                </c:pt>
                <c:pt idx="9197">
                  <c:v>8.7782225700000005</c:v>
                </c:pt>
                <c:pt idx="9198">
                  <c:v>8.7782225700000005</c:v>
                </c:pt>
                <c:pt idx="9199">
                  <c:v>8.7782225700000005</c:v>
                </c:pt>
                <c:pt idx="9200">
                  <c:v>8.7753908852999984</c:v>
                </c:pt>
                <c:pt idx="9201">
                  <c:v>8.7753908852999984</c:v>
                </c:pt>
                <c:pt idx="9202">
                  <c:v>8.7753908852999984</c:v>
                </c:pt>
                <c:pt idx="9203">
                  <c:v>8.7753908852999984</c:v>
                </c:pt>
                <c:pt idx="9204">
                  <c:v>8.7753908852999984</c:v>
                </c:pt>
                <c:pt idx="9205">
                  <c:v>8.7753908852999984</c:v>
                </c:pt>
                <c:pt idx="9206">
                  <c:v>8.7753908852999984</c:v>
                </c:pt>
                <c:pt idx="9207">
                  <c:v>8.7725592005999999</c:v>
                </c:pt>
                <c:pt idx="9208">
                  <c:v>8.7725592005999999</c:v>
                </c:pt>
                <c:pt idx="9209">
                  <c:v>8.7725592005999999</c:v>
                </c:pt>
                <c:pt idx="9210">
                  <c:v>8.7725592005999999</c:v>
                </c:pt>
                <c:pt idx="9211">
                  <c:v>8.7725592005999999</c:v>
                </c:pt>
                <c:pt idx="9212">
                  <c:v>8.7725592005999999</c:v>
                </c:pt>
                <c:pt idx="9213">
                  <c:v>8.7725592005999999</c:v>
                </c:pt>
                <c:pt idx="9214">
                  <c:v>8.7725592005999999</c:v>
                </c:pt>
                <c:pt idx="9215">
                  <c:v>8.7697275158999997</c:v>
                </c:pt>
                <c:pt idx="9216">
                  <c:v>8.7697275158999997</c:v>
                </c:pt>
                <c:pt idx="9217">
                  <c:v>8.7697275158999997</c:v>
                </c:pt>
                <c:pt idx="9218">
                  <c:v>8.7697275158999997</c:v>
                </c:pt>
                <c:pt idx="9219">
                  <c:v>8.7697275158999997</c:v>
                </c:pt>
                <c:pt idx="9220">
                  <c:v>8.7697275158999997</c:v>
                </c:pt>
                <c:pt idx="9221">
                  <c:v>8.7697275158999997</c:v>
                </c:pt>
                <c:pt idx="9222">
                  <c:v>8.7668958312000012</c:v>
                </c:pt>
                <c:pt idx="9223">
                  <c:v>8.7668958312000012</c:v>
                </c:pt>
                <c:pt idx="9224">
                  <c:v>8.7668958312000012</c:v>
                </c:pt>
                <c:pt idx="9225">
                  <c:v>8.7668958312000012</c:v>
                </c:pt>
                <c:pt idx="9226">
                  <c:v>8.7668958312000012</c:v>
                </c:pt>
                <c:pt idx="9227">
                  <c:v>8.7668958312000012</c:v>
                </c:pt>
                <c:pt idx="9228">
                  <c:v>8.7668958312000012</c:v>
                </c:pt>
                <c:pt idx="9229">
                  <c:v>8.7668958312000012</c:v>
                </c:pt>
                <c:pt idx="9230">
                  <c:v>8.7640641464999991</c:v>
                </c:pt>
                <c:pt idx="9231">
                  <c:v>8.7640641464999991</c:v>
                </c:pt>
                <c:pt idx="9232">
                  <c:v>8.7640641464999991</c:v>
                </c:pt>
                <c:pt idx="9233">
                  <c:v>8.7640641464999991</c:v>
                </c:pt>
                <c:pt idx="9234">
                  <c:v>8.7640641464999991</c:v>
                </c:pt>
                <c:pt idx="9235">
                  <c:v>8.7640641464999991</c:v>
                </c:pt>
                <c:pt idx="9236">
                  <c:v>8.7640641464999991</c:v>
                </c:pt>
                <c:pt idx="9237">
                  <c:v>8.7612324617999988</c:v>
                </c:pt>
                <c:pt idx="9238">
                  <c:v>8.7612324617999988</c:v>
                </c:pt>
                <c:pt idx="9239">
                  <c:v>8.7612324617999988</c:v>
                </c:pt>
                <c:pt idx="9240">
                  <c:v>8.7612324617999988</c:v>
                </c:pt>
                <c:pt idx="9241">
                  <c:v>8.7612324617999988</c:v>
                </c:pt>
                <c:pt idx="9242">
                  <c:v>8.7612324617999988</c:v>
                </c:pt>
                <c:pt idx="9243">
                  <c:v>8.7612324617999988</c:v>
                </c:pt>
                <c:pt idx="9244">
                  <c:v>8.7612324617999988</c:v>
                </c:pt>
                <c:pt idx="9245">
                  <c:v>8.7584007771000003</c:v>
                </c:pt>
                <c:pt idx="9246">
                  <c:v>8.7584007771000003</c:v>
                </c:pt>
                <c:pt idx="9247">
                  <c:v>8.7584007771000003</c:v>
                </c:pt>
                <c:pt idx="9248">
                  <c:v>8.7584007771000003</c:v>
                </c:pt>
                <c:pt idx="9249">
                  <c:v>8.7584007771000003</c:v>
                </c:pt>
                <c:pt idx="9250">
                  <c:v>8.7584007771000003</c:v>
                </c:pt>
                <c:pt idx="9251">
                  <c:v>8.7584007771000003</c:v>
                </c:pt>
                <c:pt idx="9252">
                  <c:v>8.7555690924</c:v>
                </c:pt>
                <c:pt idx="9253">
                  <c:v>8.7555690924</c:v>
                </c:pt>
                <c:pt idx="9254">
                  <c:v>8.7555690924</c:v>
                </c:pt>
                <c:pt idx="9255">
                  <c:v>8.7555690924</c:v>
                </c:pt>
                <c:pt idx="9256">
                  <c:v>8.7555690924</c:v>
                </c:pt>
                <c:pt idx="9257">
                  <c:v>8.7555690924</c:v>
                </c:pt>
                <c:pt idx="9258">
                  <c:v>8.7555690924</c:v>
                </c:pt>
                <c:pt idx="9259">
                  <c:v>8.7555690924</c:v>
                </c:pt>
                <c:pt idx="9260">
                  <c:v>8.7527374076999997</c:v>
                </c:pt>
                <c:pt idx="9261">
                  <c:v>8.7527374076999997</c:v>
                </c:pt>
                <c:pt idx="9262">
                  <c:v>8.7527374076999997</c:v>
                </c:pt>
                <c:pt idx="9263">
                  <c:v>8.7527374076999997</c:v>
                </c:pt>
                <c:pt idx="9264">
                  <c:v>8.7527374076999997</c:v>
                </c:pt>
                <c:pt idx="9265">
                  <c:v>8.7527374076999997</c:v>
                </c:pt>
                <c:pt idx="9266">
                  <c:v>8.7527374076999997</c:v>
                </c:pt>
                <c:pt idx="9267">
                  <c:v>8.7499057229999995</c:v>
                </c:pt>
                <c:pt idx="9268">
                  <c:v>8.7499057229999995</c:v>
                </c:pt>
                <c:pt idx="9269">
                  <c:v>8.7499057229999995</c:v>
                </c:pt>
                <c:pt idx="9270">
                  <c:v>8.7499057229999995</c:v>
                </c:pt>
                <c:pt idx="9271">
                  <c:v>8.7499057229999995</c:v>
                </c:pt>
                <c:pt idx="9272">
                  <c:v>8.7499057229999995</c:v>
                </c:pt>
                <c:pt idx="9273">
                  <c:v>8.7499057229999995</c:v>
                </c:pt>
                <c:pt idx="9274">
                  <c:v>8.7470740382999992</c:v>
                </c:pt>
                <c:pt idx="9275">
                  <c:v>8.7470740382999992</c:v>
                </c:pt>
                <c:pt idx="9276">
                  <c:v>8.7470740382999992</c:v>
                </c:pt>
                <c:pt idx="9277">
                  <c:v>8.7470740382999992</c:v>
                </c:pt>
                <c:pt idx="9278">
                  <c:v>8.7470740382999992</c:v>
                </c:pt>
                <c:pt idx="9279">
                  <c:v>8.7470740382999992</c:v>
                </c:pt>
                <c:pt idx="9280">
                  <c:v>8.7470740382999992</c:v>
                </c:pt>
                <c:pt idx="9281">
                  <c:v>8.7470740382999992</c:v>
                </c:pt>
                <c:pt idx="9282">
                  <c:v>8.7442423536000007</c:v>
                </c:pt>
                <c:pt idx="9283">
                  <c:v>8.7442423536000007</c:v>
                </c:pt>
                <c:pt idx="9284">
                  <c:v>8.7442423536000007</c:v>
                </c:pt>
                <c:pt idx="9285">
                  <c:v>8.7442423536000007</c:v>
                </c:pt>
                <c:pt idx="9286">
                  <c:v>8.7442423536000007</c:v>
                </c:pt>
                <c:pt idx="9287">
                  <c:v>8.7442423536000007</c:v>
                </c:pt>
                <c:pt idx="9288">
                  <c:v>8.7442423536000007</c:v>
                </c:pt>
                <c:pt idx="9289">
                  <c:v>8.7414106688999986</c:v>
                </c:pt>
                <c:pt idx="9290">
                  <c:v>8.7414106688999986</c:v>
                </c:pt>
                <c:pt idx="9291">
                  <c:v>8.7414106688999986</c:v>
                </c:pt>
                <c:pt idx="9292">
                  <c:v>8.7414106688999986</c:v>
                </c:pt>
                <c:pt idx="9293">
                  <c:v>8.7414106688999986</c:v>
                </c:pt>
                <c:pt idx="9294">
                  <c:v>8.7414106688999986</c:v>
                </c:pt>
                <c:pt idx="9295">
                  <c:v>8.7414106688999986</c:v>
                </c:pt>
                <c:pt idx="9296">
                  <c:v>8.7414106688999986</c:v>
                </c:pt>
                <c:pt idx="9297">
                  <c:v>8.7385789842000001</c:v>
                </c:pt>
                <c:pt idx="9298">
                  <c:v>8.7385789842000001</c:v>
                </c:pt>
                <c:pt idx="9299">
                  <c:v>8.7385789842000001</c:v>
                </c:pt>
                <c:pt idx="9300">
                  <c:v>8.7385789842000001</c:v>
                </c:pt>
                <c:pt idx="9301">
                  <c:v>8.7385789842000001</c:v>
                </c:pt>
                <c:pt idx="9302">
                  <c:v>8.7385789842000001</c:v>
                </c:pt>
                <c:pt idx="9303">
                  <c:v>8.7385789842000001</c:v>
                </c:pt>
                <c:pt idx="9304">
                  <c:v>8.7357472994999998</c:v>
                </c:pt>
                <c:pt idx="9305">
                  <c:v>8.7357472994999998</c:v>
                </c:pt>
                <c:pt idx="9306">
                  <c:v>8.7357472994999998</c:v>
                </c:pt>
                <c:pt idx="9307">
                  <c:v>8.7357472994999998</c:v>
                </c:pt>
                <c:pt idx="9308">
                  <c:v>8.7357472994999998</c:v>
                </c:pt>
                <c:pt idx="9309">
                  <c:v>8.7357472994999998</c:v>
                </c:pt>
                <c:pt idx="9310">
                  <c:v>8.7357472994999998</c:v>
                </c:pt>
                <c:pt idx="9311">
                  <c:v>8.7357472994999998</c:v>
                </c:pt>
                <c:pt idx="9312">
                  <c:v>8.7329156147999996</c:v>
                </c:pt>
                <c:pt idx="9313">
                  <c:v>8.7329156147999996</c:v>
                </c:pt>
                <c:pt idx="9314">
                  <c:v>8.7329156147999996</c:v>
                </c:pt>
                <c:pt idx="9315">
                  <c:v>8.7329156147999996</c:v>
                </c:pt>
                <c:pt idx="9316">
                  <c:v>8.7329156147999996</c:v>
                </c:pt>
                <c:pt idx="9317">
                  <c:v>8.7329156147999996</c:v>
                </c:pt>
                <c:pt idx="9318">
                  <c:v>8.7329156147999996</c:v>
                </c:pt>
                <c:pt idx="9319">
                  <c:v>8.7300839300999993</c:v>
                </c:pt>
                <c:pt idx="9320">
                  <c:v>8.7300839300999993</c:v>
                </c:pt>
                <c:pt idx="9321">
                  <c:v>8.7300839300999993</c:v>
                </c:pt>
                <c:pt idx="9322">
                  <c:v>8.7300839300999993</c:v>
                </c:pt>
                <c:pt idx="9323">
                  <c:v>8.7300839300999993</c:v>
                </c:pt>
                <c:pt idx="9324">
                  <c:v>8.7300839300999993</c:v>
                </c:pt>
                <c:pt idx="9325">
                  <c:v>8.7300839300999993</c:v>
                </c:pt>
                <c:pt idx="9326">
                  <c:v>8.7300839300999993</c:v>
                </c:pt>
                <c:pt idx="9327">
                  <c:v>8.727252245399999</c:v>
                </c:pt>
                <c:pt idx="9328">
                  <c:v>8.727252245399999</c:v>
                </c:pt>
                <c:pt idx="9329">
                  <c:v>8.727252245399999</c:v>
                </c:pt>
                <c:pt idx="9330">
                  <c:v>8.727252245399999</c:v>
                </c:pt>
                <c:pt idx="9331">
                  <c:v>8.727252245399999</c:v>
                </c:pt>
                <c:pt idx="9332">
                  <c:v>8.727252245399999</c:v>
                </c:pt>
                <c:pt idx="9333">
                  <c:v>8.727252245399999</c:v>
                </c:pt>
                <c:pt idx="9334">
                  <c:v>8.7244205607000005</c:v>
                </c:pt>
                <c:pt idx="9335">
                  <c:v>8.7244205607000005</c:v>
                </c:pt>
                <c:pt idx="9336">
                  <c:v>8.7244205607000005</c:v>
                </c:pt>
                <c:pt idx="9337">
                  <c:v>8.7244205607000005</c:v>
                </c:pt>
                <c:pt idx="9338">
                  <c:v>8.7244205607000005</c:v>
                </c:pt>
                <c:pt idx="9339">
                  <c:v>8.7244205607000005</c:v>
                </c:pt>
                <c:pt idx="9340">
                  <c:v>8.7244205607000005</c:v>
                </c:pt>
                <c:pt idx="9341">
                  <c:v>8.7244205607000005</c:v>
                </c:pt>
                <c:pt idx="9342">
                  <c:v>8.7215888760000002</c:v>
                </c:pt>
                <c:pt idx="9343">
                  <c:v>8.7215888760000002</c:v>
                </c:pt>
                <c:pt idx="9344">
                  <c:v>8.7215888760000002</c:v>
                </c:pt>
                <c:pt idx="9345">
                  <c:v>8.7215888760000002</c:v>
                </c:pt>
                <c:pt idx="9346">
                  <c:v>8.7215888760000002</c:v>
                </c:pt>
                <c:pt idx="9347">
                  <c:v>8.7215888760000002</c:v>
                </c:pt>
                <c:pt idx="9348">
                  <c:v>8.7215888760000002</c:v>
                </c:pt>
                <c:pt idx="9349">
                  <c:v>8.7187571912999999</c:v>
                </c:pt>
                <c:pt idx="9350">
                  <c:v>8.7187571912999999</c:v>
                </c:pt>
                <c:pt idx="9351">
                  <c:v>8.7187571912999999</c:v>
                </c:pt>
                <c:pt idx="9352">
                  <c:v>8.7187571912999999</c:v>
                </c:pt>
                <c:pt idx="9353">
                  <c:v>8.7187571912999999</c:v>
                </c:pt>
                <c:pt idx="9354">
                  <c:v>8.7187571912999999</c:v>
                </c:pt>
                <c:pt idx="9355">
                  <c:v>8.7187571912999999</c:v>
                </c:pt>
                <c:pt idx="9356">
                  <c:v>8.7187571912999999</c:v>
                </c:pt>
                <c:pt idx="9357">
                  <c:v>8.7159255065999997</c:v>
                </c:pt>
                <c:pt idx="9358">
                  <c:v>8.7159255065999997</c:v>
                </c:pt>
                <c:pt idx="9359">
                  <c:v>8.7159255065999997</c:v>
                </c:pt>
                <c:pt idx="9360">
                  <c:v>8.7159255065999997</c:v>
                </c:pt>
                <c:pt idx="9361">
                  <c:v>8.7159255065999997</c:v>
                </c:pt>
                <c:pt idx="9362">
                  <c:v>8.7159255065999997</c:v>
                </c:pt>
                <c:pt idx="9363">
                  <c:v>8.7159255065999997</c:v>
                </c:pt>
                <c:pt idx="9364">
                  <c:v>8.7130938218999994</c:v>
                </c:pt>
                <c:pt idx="9365">
                  <c:v>8.7130938218999994</c:v>
                </c:pt>
                <c:pt idx="9366">
                  <c:v>8.7130938218999994</c:v>
                </c:pt>
                <c:pt idx="9367">
                  <c:v>8.7130938218999994</c:v>
                </c:pt>
                <c:pt idx="9368">
                  <c:v>8.7130938218999994</c:v>
                </c:pt>
                <c:pt idx="9369">
                  <c:v>8.7130938218999994</c:v>
                </c:pt>
                <c:pt idx="9370">
                  <c:v>8.7130938218999994</c:v>
                </c:pt>
                <c:pt idx="9371">
                  <c:v>8.7130938218999994</c:v>
                </c:pt>
                <c:pt idx="9372">
                  <c:v>8.7102621372000009</c:v>
                </c:pt>
                <c:pt idx="9373">
                  <c:v>8.7102621372000009</c:v>
                </c:pt>
                <c:pt idx="9374">
                  <c:v>8.7102621372000009</c:v>
                </c:pt>
                <c:pt idx="9375">
                  <c:v>8.7102621372000009</c:v>
                </c:pt>
                <c:pt idx="9376">
                  <c:v>8.7102621372000009</c:v>
                </c:pt>
                <c:pt idx="9377">
                  <c:v>8.7102621372000009</c:v>
                </c:pt>
                <c:pt idx="9378">
                  <c:v>8.7102621372000009</c:v>
                </c:pt>
                <c:pt idx="9379">
                  <c:v>8.7074304525000006</c:v>
                </c:pt>
                <c:pt idx="9380">
                  <c:v>8.7074304525000006</c:v>
                </c:pt>
                <c:pt idx="9381">
                  <c:v>8.7074304525000006</c:v>
                </c:pt>
                <c:pt idx="9382">
                  <c:v>8.7074304525000006</c:v>
                </c:pt>
                <c:pt idx="9383">
                  <c:v>8.7074304525000006</c:v>
                </c:pt>
                <c:pt idx="9384">
                  <c:v>8.7074304525000006</c:v>
                </c:pt>
                <c:pt idx="9385">
                  <c:v>8.7074304525000006</c:v>
                </c:pt>
                <c:pt idx="9386">
                  <c:v>8.7074304525000006</c:v>
                </c:pt>
                <c:pt idx="9387">
                  <c:v>8.7045987677999985</c:v>
                </c:pt>
                <c:pt idx="9388">
                  <c:v>8.7045987677999985</c:v>
                </c:pt>
                <c:pt idx="9389">
                  <c:v>8.7045987677999985</c:v>
                </c:pt>
                <c:pt idx="9390">
                  <c:v>8.7045987677999985</c:v>
                </c:pt>
                <c:pt idx="9391">
                  <c:v>8.7045987677999985</c:v>
                </c:pt>
                <c:pt idx="9392">
                  <c:v>8.7045987677999985</c:v>
                </c:pt>
                <c:pt idx="9393">
                  <c:v>8.7045987677999985</c:v>
                </c:pt>
                <c:pt idx="9394">
                  <c:v>8.7017670831</c:v>
                </c:pt>
                <c:pt idx="9395">
                  <c:v>8.7017670831</c:v>
                </c:pt>
                <c:pt idx="9396">
                  <c:v>8.7017670831</c:v>
                </c:pt>
                <c:pt idx="9397">
                  <c:v>8.7017670831</c:v>
                </c:pt>
                <c:pt idx="9398">
                  <c:v>8.7017670831</c:v>
                </c:pt>
                <c:pt idx="9399">
                  <c:v>8.7017670831</c:v>
                </c:pt>
                <c:pt idx="9400">
                  <c:v>8.7017670831</c:v>
                </c:pt>
                <c:pt idx="9401">
                  <c:v>8.7017670831</c:v>
                </c:pt>
                <c:pt idx="9402">
                  <c:v>8.6989353983999997</c:v>
                </c:pt>
                <c:pt idx="9403">
                  <c:v>8.6989353983999997</c:v>
                </c:pt>
                <c:pt idx="9404">
                  <c:v>8.6989353983999997</c:v>
                </c:pt>
                <c:pt idx="9405">
                  <c:v>8.6989353983999997</c:v>
                </c:pt>
                <c:pt idx="9406">
                  <c:v>8.6989353983999997</c:v>
                </c:pt>
                <c:pt idx="9407">
                  <c:v>8.6989353983999997</c:v>
                </c:pt>
                <c:pt idx="9408">
                  <c:v>8.6989353983999997</c:v>
                </c:pt>
                <c:pt idx="9409">
                  <c:v>8.6961037137000012</c:v>
                </c:pt>
                <c:pt idx="9410">
                  <c:v>8.6961037137000012</c:v>
                </c:pt>
                <c:pt idx="9411">
                  <c:v>8.6961037137000012</c:v>
                </c:pt>
                <c:pt idx="9412">
                  <c:v>8.6961037137000012</c:v>
                </c:pt>
                <c:pt idx="9413">
                  <c:v>8.6961037137000012</c:v>
                </c:pt>
                <c:pt idx="9414">
                  <c:v>8.6961037137000012</c:v>
                </c:pt>
                <c:pt idx="9415">
                  <c:v>8.6961037137000012</c:v>
                </c:pt>
                <c:pt idx="9416">
                  <c:v>8.6961037137000012</c:v>
                </c:pt>
                <c:pt idx="9417">
                  <c:v>8.6932720289999992</c:v>
                </c:pt>
                <c:pt idx="9418">
                  <c:v>8.6932720289999992</c:v>
                </c:pt>
                <c:pt idx="9419">
                  <c:v>8.6932720289999992</c:v>
                </c:pt>
                <c:pt idx="9420">
                  <c:v>8.6932720289999992</c:v>
                </c:pt>
                <c:pt idx="9421">
                  <c:v>8.6932720289999992</c:v>
                </c:pt>
                <c:pt idx="9422">
                  <c:v>8.6932720289999992</c:v>
                </c:pt>
                <c:pt idx="9423">
                  <c:v>8.6932720289999992</c:v>
                </c:pt>
                <c:pt idx="9424">
                  <c:v>8.6904403442999989</c:v>
                </c:pt>
                <c:pt idx="9425">
                  <c:v>8.6904403442999989</c:v>
                </c:pt>
                <c:pt idx="9426">
                  <c:v>8.6904403442999989</c:v>
                </c:pt>
                <c:pt idx="9427">
                  <c:v>8.6904403442999989</c:v>
                </c:pt>
                <c:pt idx="9428">
                  <c:v>8.6904403442999989</c:v>
                </c:pt>
                <c:pt idx="9429">
                  <c:v>8.6904403442999989</c:v>
                </c:pt>
                <c:pt idx="9430">
                  <c:v>8.6904403442999989</c:v>
                </c:pt>
                <c:pt idx="9431">
                  <c:v>8.6904403442999989</c:v>
                </c:pt>
                <c:pt idx="9432">
                  <c:v>8.6876086596000004</c:v>
                </c:pt>
                <c:pt idx="9433">
                  <c:v>8.6876086596000004</c:v>
                </c:pt>
                <c:pt idx="9434">
                  <c:v>8.6876086596000004</c:v>
                </c:pt>
                <c:pt idx="9435">
                  <c:v>8.6876086596000004</c:v>
                </c:pt>
                <c:pt idx="9436">
                  <c:v>8.6876086596000004</c:v>
                </c:pt>
                <c:pt idx="9437">
                  <c:v>8.6876086596000004</c:v>
                </c:pt>
                <c:pt idx="9438">
                  <c:v>8.6876086596000004</c:v>
                </c:pt>
                <c:pt idx="9439">
                  <c:v>8.6847769749000001</c:v>
                </c:pt>
                <c:pt idx="9440">
                  <c:v>8.6847769749000001</c:v>
                </c:pt>
                <c:pt idx="9441">
                  <c:v>8.6847769749000001</c:v>
                </c:pt>
                <c:pt idx="9442">
                  <c:v>8.6847769749000001</c:v>
                </c:pt>
                <c:pt idx="9443">
                  <c:v>8.6847769749000001</c:v>
                </c:pt>
                <c:pt idx="9444">
                  <c:v>8.6847769749000001</c:v>
                </c:pt>
                <c:pt idx="9445">
                  <c:v>8.6847769749000001</c:v>
                </c:pt>
                <c:pt idx="9446">
                  <c:v>8.6847769749000001</c:v>
                </c:pt>
                <c:pt idx="9447">
                  <c:v>8.6819452901999998</c:v>
                </c:pt>
                <c:pt idx="9448">
                  <c:v>8.6819452901999998</c:v>
                </c:pt>
                <c:pt idx="9449">
                  <c:v>8.6819452901999998</c:v>
                </c:pt>
                <c:pt idx="9450">
                  <c:v>8.6819452901999998</c:v>
                </c:pt>
                <c:pt idx="9451">
                  <c:v>8.6819452901999998</c:v>
                </c:pt>
                <c:pt idx="9452">
                  <c:v>8.6819452901999998</c:v>
                </c:pt>
                <c:pt idx="9453">
                  <c:v>8.6819452901999998</c:v>
                </c:pt>
                <c:pt idx="9454">
                  <c:v>8.6791136054999996</c:v>
                </c:pt>
                <c:pt idx="9455">
                  <c:v>8.6791136054999996</c:v>
                </c:pt>
                <c:pt idx="9456">
                  <c:v>8.6791136054999996</c:v>
                </c:pt>
                <c:pt idx="9457">
                  <c:v>8.6791136054999996</c:v>
                </c:pt>
                <c:pt idx="9458">
                  <c:v>8.6791136054999996</c:v>
                </c:pt>
                <c:pt idx="9459">
                  <c:v>8.6791136054999996</c:v>
                </c:pt>
                <c:pt idx="9460">
                  <c:v>8.6791136054999996</c:v>
                </c:pt>
                <c:pt idx="9461">
                  <c:v>8.6791136054999996</c:v>
                </c:pt>
                <c:pt idx="9462">
                  <c:v>8.6762819207999993</c:v>
                </c:pt>
                <c:pt idx="9463">
                  <c:v>8.6762819207999993</c:v>
                </c:pt>
                <c:pt idx="9464">
                  <c:v>8.6762819207999993</c:v>
                </c:pt>
                <c:pt idx="9465">
                  <c:v>8.6762819207999993</c:v>
                </c:pt>
                <c:pt idx="9466">
                  <c:v>8.6762819207999993</c:v>
                </c:pt>
                <c:pt idx="9467">
                  <c:v>8.6762819207999993</c:v>
                </c:pt>
                <c:pt idx="9468">
                  <c:v>8.6762819207999993</c:v>
                </c:pt>
                <c:pt idx="9469">
                  <c:v>8.6734502361000008</c:v>
                </c:pt>
                <c:pt idx="9470">
                  <c:v>8.6734502361000008</c:v>
                </c:pt>
                <c:pt idx="9471">
                  <c:v>8.6734502361000008</c:v>
                </c:pt>
                <c:pt idx="9472">
                  <c:v>8.6734502361000008</c:v>
                </c:pt>
                <c:pt idx="9473">
                  <c:v>8.6734502361000008</c:v>
                </c:pt>
                <c:pt idx="9474">
                  <c:v>8.6734502361000008</c:v>
                </c:pt>
                <c:pt idx="9475">
                  <c:v>8.6734502361000008</c:v>
                </c:pt>
                <c:pt idx="9476">
                  <c:v>8.6734502361000008</c:v>
                </c:pt>
                <c:pt idx="9477">
                  <c:v>8.6706185513999987</c:v>
                </c:pt>
                <c:pt idx="9478">
                  <c:v>8.6706185513999987</c:v>
                </c:pt>
                <c:pt idx="9479">
                  <c:v>8.6706185513999987</c:v>
                </c:pt>
                <c:pt idx="9480">
                  <c:v>8.6706185513999987</c:v>
                </c:pt>
                <c:pt idx="9481">
                  <c:v>8.6706185513999987</c:v>
                </c:pt>
                <c:pt idx="9482">
                  <c:v>8.6706185513999987</c:v>
                </c:pt>
                <c:pt idx="9483">
                  <c:v>8.6706185513999987</c:v>
                </c:pt>
                <c:pt idx="9484">
                  <c:v>8.6677868667000002</c:v>
                </c:pt>
                <c:pt idx="9485">
                  <c:v>8.6677868667000002</c:v>
                </c:pt>
                <c:pt idx="9486">
                  <c:v>8.6677868667000002</c:v>
                </c:pt>
                <c:pt idx="9487">
                  <c:v>8.6677868667000002</c:v>
                </c:pt>
                <c:pt idx="9488">
                  <c:v>8.6677868667000002</c:v>
                </c:pt>
                <c:pt idx="9489">
                  <c:v>8.6677868667000002</c:v>
                </c:pt>
                <c:pt idx="9490">
                  <c:v>8.6677868667000002</c:v>
                </c:pt>
                <c:pt idx="9491">
                  <c:v>8.6677868667000002</c:v>
                </c:pt>
                <c:pt idx="9492">
                  <c:v>8.6649551819999999</c:v>
                </c:pt>
                <c:pt idx="9493">
                  <c:v>8.6649551819999999</c:v>
                </c:pt>
                <c:pt idx="9494">
                  <c:v>8.6649551819999999</c:v>
                </c:pt>
                <c:pt idx="9495">
                  <c:v>8.6649551819999999</c:v>
                </c:pt>
                <c:pt idx="9496">
                  <c:v>8.6649551819999999</c:v>
                </c:pt>
                <c:pt idx="9497">
                  <c:v>8.6649551819999999</c:v>
                </c:pt>
                <c:pt idx="9498">
                  <c:v>8.6649551819999999</c:v>
                </c:pt>
                <c:pt idx="9499">
                  <c:v>8.6649551819999999</c:v>
                </c:pt>
                <c:pt idx="9500">
                  <c:v>8.6621234972999996</c:v>
                </c:pt>
                <c:pt idx="9501">
                  <c:v>8.6621234972999996</c:v>
                </c:pt>
                <c:pt idx="9502">
                  <c:v>8.6621234972999996</c:v>
                </c:pt>
                <c:pt idx="9503">
                  <c:v>8.6621234972999996</c:v>
                </c:pt>
                <c:pt idx="9504">
                  <c:v>8.6621234972999996</c:v>
                </c:pt>
                <c:pt idx="9505">
                  <c:v>8.6621234972999996</c:v>
                </c:pt>
                <c:pt idx="9506">
                  <c:v>8.6621234972999996</c:v>
                </c:pt>
                <c:pt idx="9507">
                  <c:v>8.6592918125999994</c:v>
                </c:pt>
                <c:pt idx="9508">
                  <c:v>8.6592918125999994</c:v>
                </c:pt>
                <c:pt idx="9509">
                  <c:v>8.6592918125999994</c:v>
                </c:pt>
                <c:pt idx="9510">
                  <c:v>8.6592918125999994</c:v>
                </c:pt>
                <c:pt idx="9511">
                  <c:v>8.6592918125999994</c:v>
                </c:pt>
                <c:pt idx="9512">
                  <c:v>8.6592918125999994</c:v>
                </c:pt>
                <c:pt idx="9513">
                  <c:v>8.6592918125999994</c:v>
                </c:pt>
                <c:pt idx="9514">
                  <c:v>8.6592918125999994</c:v>
                </c:pt>
                <c:pt idx="9515">
                  <c:v>8.6564601278999991</c:v>
                </c:pt>
                <c:pt idx="9516">
                  <c:v>8.6564601278999991</c:v>
                </c:pt>
                <c:pt idx="9517">
                  <c:v>8.6564601278999991</c:v>
                </c:pt>
                <c:pt idx="9518">
                  <c:v>8.6564601278999991</c:v>
                </c:pt>
                <c:pt idx="9519">
                  <c:v>8.6564601278999991</c:v>
                </c:pt>
                <c:pt idx="9520">
                  <c:v>8.6564601278999991</c:v>
                </c:pt>
                <c:pt idx="9521">
                  <c:v>8.6564601278999991</c:v>
                </c:pt>
                <c:pt idx="9522">
                  <c:v>8.6536284432000006</c:v>
                </c:pt>
                <c:pt idx="9523">
                  <c:v>8.6536284432000006</c:v>
                </c:pt>
                <c:pt idx="9524">
                  <c:v>8.6536284432000006</c:v>
                </c:pt>
                <c:pt idx="9525">
                  <c:v>8.6536284432000006</c:v>
                </c:pt>
                <c:pt idx="9526">
                  <c:v>8.6536284432000006</c:v>
                </c:pt>
                <c:pt idx="9527">
                  <c:v>8.6536284432000006</c:v>
                </c:pt>
                <c:pt idx="9528">
                  <c:v>8.6536284432000006</c:v>
                </c:pt>
                <c:pt idx="9529">
                  <c:v>8.6536284432000006</c:v>
                </c:pt>
                <c:pt idx="9530">
                  <c:v>8.6507967585000003</c:v>
                </c:pt>
                <c:pt idx="9531">
                  <c:v>8.6507967585000003</c:v>
                </c:pt>
                <c:pt idx="9532">
                  <c:v>8.6507967585000003</c:v>
                </c:pt>
                <c:pt idx="9533">
                  <c:v>8.6507967585000003</c:v>
                </c:pt>
                <c:pt idx="9534">
                  <c:v>8.6507967585000003</c:v>
                </c:pt>
                <c:pt idx="9535">
                  <c:v>8.6507967585000003</c:v>
                </c:pt>
                <c:pt idx="9536">
                  <c:v>8.6507967585000003</c:v>
                </c:pt>
                <c:pt idx="9537">
                  <c:v>8.6479650737999982</c:v>
                </c:pt>
                <c:pt idx="9538">
                  <c:v>8.6479650737999982</c:v>
                </c:pt>
                <c:pt idx="9539">
                  <c:v>8.6479650737999982</c:v>
                </c:pt>
                <c:pt idx="9540">
                  <c:v>8.6479650737999982</c:v>
                </c:pt>
                <c:pt idx="9541">
                  <c:v>8.6479650737999982</c:v>
                </c:pt>
                <c:pt idx="9542">
                  <c:v>8.6479650737999982</c:v>
                </c:pt>
                <c:pt idx="9543">
                  <c:v>8.6479650737999982</c:v>
                </c:pt>
                <c:pt idx="9544">
                  <c:v>8.6479650737999982</c:v>
                </c:pt>
                <c:pt idx="9545">
                  <c:v>8.6451333890999997</c:v>
                </c:pt>
                <c:pt idx="9546">
                  <c:v>8.6451333890999997</c:v>
                </c:pt>
                <c:pt idx="9547">
                  <c:v>8.6451333890999997</c:v>
                </c:pt>
                <c:pt idx="9548">
                  <c:v>8.6451333890999997</c:v>
                </c:pt>
                <c:pt idx="9549">
                  <c:v>8.6451333890999997</c:v>
                </c:pt>
                <c:pt idx="9550">
                  <c:v>8.6451333890999997</c:v>
                </c:pt>
                <c:pt idx="9551">
                  <c:v>8.6451333890999997</c:v>
                </c:pt>
                <c:pt idx="9552">
                  <c:v>8.6423017043999995</c:v>
                </c:pt>
                <c:pt idx="9553">
                  <c:v>8.6423017043999995</c:v>
                </c:pt>
                <c:pt idx="9554">
                  <c:v>8.6423017043999995</c:v>
                </c:pt>
                <c:pt idx="9555">
                  <c:v>8.6423017043999995</c:v>
                </c:pt>
                <c:pt idx="9556">
                  <c:v>8.6423017043999995</c:v>
                </c:pt>
                <c:pt idx="9557">
                  <c:v>8.6423017043999995</c:v>
                </c:pt>
                <c:pt idx="9558">
                  <c:v>8.6423017043999995</c:v>
                </c:pt>
                <c:pt idx="9559">
                  <c:v>8.6423017043999995</c:v>
                </c:pt>
                <c:pt idx="9560">
                  <c:v>8.6394700197000009</c:v>
                </c:pt>
                <c:pt idx="9561">
                  <c:v>8.6394700197000009</c:v>
                </c:pt>
                <c:pt idx="9562">
                  <c:v>8.6394700197000009</c:v>
                </c:pt>
                <c:pt idx="9563">
                  <c:v>8.6394700197000009</c:v>
                </c:pt>
                <c:pt idx="9564">
                  <c:v>8.6394700197000009</c:v>
                </c:pt>
                <c:pt idx="9565">
                  <c:v>8.6394700197000009</c:v>
                </c:pt>
                <c:pt idx="9566">
                  <c:v>8.6394700197000009</c:v>
                </c:pt>
                <c:pt idx="9567">
                  <c:v>8.6366383349999989</c:v>
                </c:pt>
                <c:pt idx="9568">
                  <c:v>8.6366383349999989</c:v>
                </c:pt>
                <c:pt idx="9569">
                  <c:v>8.6366383349999989</c:v>
                </c:pt>
                <c:pt idx="9570">
                  <c:v>8.6366383349999989</c:v>
                </c:pt>
                <c:pt idx="9571">
                  <c:v>8.6366383349999989</c:v>
                </c:pt>
                <c:pt idx="9572">
                  <c:v>8.6366383349999989</c:v>
                </c:pt>
                <c:pt idx="9573">
                  <c:v>8.6366383349999989</c:v>
                </c:pt>
                <c:pt idx="9574">
                  <c:v>8.6366383349999989</c:v>
                </c:pt>
                <c:pt idx="9575">
                  <c:v>8.6338066502999986</c:v>
                </c:pt>
                <c:pt idx="9576">
                  <c:v>8.6338066502999986</c:v>
                </c:pt>
                <c:pt idx="9577">
                  <c:v>8.6338066502999986</c:v>
                </c:pt>
                <c:pt idx="9578">
                  <c:v>8.6338066502999986</c:v>
                </c:pt>
                <c:pt idx="9579">
                  <c:v>8.6338066502999986</c:v>
                </c:pt>
                <c:pt idx="9580">
                  <c:v>8.6338066502999986</c:v>
                </c:pt>
                <c:pt idx="9581">
                  <c:v>8.6338066502999986</c:v>
                </c:pt>
                <c:pt idx="9582">
                  <c:v>8.6338066502999986</c:v>
                </c:pt>
                <c:pt idx="9583">
                  <c:v>8.6309749656000001</c:v>
                </c:pt>
                <c:pt idx="9584">
                  <c:v>8.6309749656000001</c:v>
                </c:pt>
                <c:pt idx="9585">
                  <c:v>8.6309749656000001</c:v>
                </c:pt>
                <c:pt idx="9586">
                  <c:v>8.6309749656000001</c:v>
                </c:pt>
                <c:pt idx="9587">
                  <c:v>8.6309749656000001</c:v>
                </c:pt>
                <c:pt idx="9588">
                  <c:v>8.6309749656000001</c:v>
                </c:pt>
                <c:pt idx="9589">
                  <c:v>8.6309749656000001</c:v>
                </c:pt>
                <c:pt idx="9590">
                  <c:v>8.6281432808999998</c:v>
                </c:pt>
                <c:pt idx="9591">
                  <c:v>8.6281432808999998</c:v>
                </c:pt>
                <c:pt idx="9592">
                  <c:v>8.6281432808999998</c:v>
                </c:pt>
                <c:pt idx="9593">
                  <c:v>8.6281432808999998</c:v>
                </c:pt>
                <c:pt idx="9594">
                  <c:v>8.6281432808999998</c:v>
                </c:pt>
                <c:pt idx="9595">
                  <c:v>8.6281432808999998</c:v>
                </c:pt>
                <c:pt idx="9596">
                  <c:v>8.6281432808999998</c:v>
                </c:pt>
                <c:pt idx="9597">
                  <c:v>8.6281432808999998</c:v>
                </c:pt>
                <c:pt idx="9598">
                  <c:v>8.6253115961999995</c:v>
                </c:pt>
                <c:pt idx="9599">
                  <c:v>8.6253115961999995</c:v>
                </c:pt>
                <c:pt idx="9600">
                  <c:v>8.6253115961999995</c:v>
                </c:pt>
                <c:pt idx="9601">
                  <c:v>8.6253115961999995</c:v>
                </c:pt>
                <c:pt idx="9602">
                  <c:v>8.6253115961999995</c:v>
                </c:pt>
                <c:pt idx="9603">
                  <c:v>8.6253115961999995</c:v>
                </c:pt>
                <c:pt idx="9604">
                  <c:v>8.6253115961999995</c:v>
                </c:pt>
                <c:pt idx="9605">
                  <c:v>8.6224799114999993</c:v>
                </c:pt>
                <c:pt idx="9606">
                  <c:v>8.6224799114999993</c:v>
                </c:pt>
                <c:pt idx="9607">
                  <c:v>8.6224799114999993</c:v>
                </c:pt>
                <c:pt idx="9608">
                  <c:v>8.6224799114999993</c:v>
                </c:pt>
                <c:pt idx="9609">
                  <c:v>8.6224799114999993</c:v>
                </c:pt>
                <c:pt idx="9610">
                  <c:v>8.6224799114999993</c:v>
                </c:pt>
                <c:pt idx="9611">
                  <c:v>8.6224799114999993</c:v>
                </c:pt>
                <c:pt idx="9612">
                  <c:v>8.6224799114999993</c:v>
                </c:pt>
                <c:pt idx="9613">
                  <c:v>8.619648226799999</c:v>
                </c:pt>
                <c:pt idx="9614">
                  <c:v>8.619648226799999</c:v>
                </c:pt>
                <c:pt idx="9615">
                  <c:v>8.619648226799999</c:v>
                </c:pt>
                <c:pt idx="9616">
                  <c:v>8.619648226799999</c:v>
                </c:pt>
                <c:pt idx="9617">
                  <c:v>8.619648226799999</c:v>
                </c:pt>
                <c:pt idx="9618">
                  <c:v>8.619648226799999</c:v>
                </c:pt>
                <c:pt idx="9619">
                  <c:v>8.619648226799999</c:v>
                </c:pt>
                <c:pt idx="9620">
                  <c:v>8.6168165421000005</c:v>
                </c:pt>
                <c:pt idx="9621">
                  <c:v>8.6168165421000005</c:v>
                </c:pt>
                <c:pt idx="9622">
                  <c:v>8.6168165421000005</c:v>
                </c:pt>
                <c:pt idx="9623">
                  <c:v>8.6168165421000005</c:v>
                </c:pt>
                <c:pt idx="9624">
                  <c:v>8.6168165421000005</c:v>
                </c:pt>
                <c:pt idx="9625">
                  <c:v>8.6168165421000005</c:v>
                </c:pt>
                <c:pt idx="9626">
                  <c:v>8.6168165421000005</c:v>
                </c:pt>
                <c:pt idx="9627">
                  <c:v>8.6168165421000005</c:v>
                </c:pt>
                <c:pt idx="9628">
                  <c:v>8.6139848574000002</c:v>
                </c:pt>
                <c:pt idx="9629">
                  <c:v>8.6139848574000002</c:v>
                </c:pt>
                <c:pt idx="9630">
                  <c:v>8.6139848574000002</c:v>
                </c:pt>
                <c:pt idx="9631">
                  <c:v>8.6139848574000002</c:v>
                </c:pt>
                <c:pt idx="9632">
                  <c:v>8.6139848574000002</c:v>
                </c:pt>
                <c:pt idx="9633">
                  <c:v>8.6139848574000002</c:v>
                </c:pt>
                <c:pt idx="9634">
                  <c:v>8.6139848574000002</c:v>
                </c:pt>
                <c:pt idx="9635">
                  <c:v>8.6139848574000002</c:v>
                </c:pt>
                <c:pt idx="9636">
                  <c:v>8.6111531726999999</c:v>
                </c:pt>
                <c:pt idx="9637">
                  <c:v>8.6111531726999999</c:v>
                </c:pt>
                <c:pt idx="9638">
                  <c:v>8.6111531726999999</c:v>
                </c:pt>
                <c:pt idx="9639">
                  <c:v>8.6111531726999999</c:v>
                </c:pt>
                <c:pt idx="9640">
                  <c:v>8.6111531726999999</c:v>
                </c:pt>
                <c:pt idx="9641">
                  <c:v>8.6111531726999999</c:v>
                </c:pt>
                <c:pt idx="9642">
                  <c:v>8.6111531726999999</c:v>
                </c:pt>
                <c:pt idx="9643">
                  <c:v>8.6083214879999996</c:v>
                </c:pt>
                <c:pt idx="9644">
                  <c:v>8.6083214879999996</c:v>
                </c:pt>
                <c:pt idx="9645">
                  <c:v>8.6083214879999996</c:v>
                </c:pt>
                <c:pt idx="9646">
                  <c:v>8.6083214879999996</c:v>
                </c:pt>
                <c:pt idx="9647">
                  <c:v>8.6083214879999996</c:v>
                </c:pt>
                <c:pt idx="9648">
                  <c:v>8.6083214879999996</c:v>
                </c:pt>
                <c:pt idx="9649">
                  <c:v>8.6083214879999996</c:v>
                </c:pt>
                <c:pt idx="9650">
                  <c:v>8.6083214879999996</c:v>
                </c:pt>
                <c:pt idx="9651">
                  <c:v>8.6054898032999994</c:v>
                </c:pt>
                <c:pt idx="9652">
                  <c:v>8.6054898032999994</c:v>
                </c:pt>
                <c:pt idx="9653">
                  <c:v>8.6054898032999994</c:v>
                </c:pt>
                <c:pt idx="9654">
                  <c:v>8.6054898032999994</c:v>
                </c:pt>
                <c:pt idx="9655">
                  <c:v>8.6054898032999994</c:v>
                </c:pt>
                <c:pt idx="9656">
                  <c:v>8.6054898032999994</c:v>
                </c:pt>
                <c:pt idx="9657">
                  <c:v>8.6054898032999994</c:v>
                </c:pt>
                <c:pt idx="9658">
                  <c:v>8.6026581186000008</c:v>
                </c:pt>
                <c:pt idx="9659">
                  <c:v>8.6026581186000008</c:v>
                </c:pt>
                <c:pt idx="9660">
                  <c:v>8.6026581186000008</c:v>
                </c:pt>
                <c:pt idx="9661">
                  <c:v>8.6026581186000008</c:v>
                </c:pt>
                <c:pt idx="9662">
                  <c:v>8.6026581186000008</c:v>
                </c:pt>
                <c:pt idx="9663">
                  <c:v>8.6026581186000008</c:v>
                </c:pt>
                <c:pt idx="9664">
                  <c:v>8.6026581186000008</c:v>
                </c:pt>
                <c:pt idx="9665">
                  <c:v>8.6026581186000008</c:v>
                </c:pt>
                <c:pt idx="9666">
                  <c:v>8.5998264338999988</c:v>
                </c:pt>
                <c:pt idx="9667">
                  <c:v>8.5998264338999988</c:v>
                </c:pt>
                <c:pt idx="9668">
                  <c:v>8.5998264338999988</c:v>
                </c:pt>
                <c:pt idx="9669">
                  <c:v>8.5998264338999988</c:v>
                </c:pt>
                <c:pt idx="9670">
                  <c:v>8.5998264338999988</c:v>
                </c:pt>
                <c:pt idx="9671">
                  <c:v>8.5998264338999988</c:v>
                </c:pt>
                <c:pt idx="9672">
                  <c:v>8.5998264338999988</c:v>
                </c:pt>
                <c:pt idx="9673">
                  <c:v>8.5998264338999988</c:v>
                </c:pt>
                <c:pt idx="9674">
                  <c:v>8.5969947492000003</c:v>
                </c:pt>
                <c:pt idx="9675">
                  <c:v>8.5969947492000003</c:v>
                </c:pt>
                <c:pt idx="9676">
                  <c:v>8.5969947492000003</c:v>
                </c:pt>
                <c:pt idx="9677">
                  <c:v>8.5969947492000003</c:v>
                </c:pt>
                <c:pt idx="9678">
                  <c:v>8.5969947492000003</c:v>
                </c:pt>
                <c:pt idx="9679">
                  <c:v>8.5969947492000003</c:v>
                </c:pt>
                <c:pt idx="9680">
                  <c:v>8.5969947492000003</c:v>
                </c:pt>
                <c:pt idx="9681">
                  <c:v>8.5941630645</c:v>
                </c:pt>
                <c:pt idx="9682">
                  <c:v>8.5941630645</c:v>
                </c:pt>
                <c:pt idx="9683">
                  <c:v>8.5941630645</c:v>
                </c:pt>
                <c:pt idx="9684">
                  <c:v>8.5941630645</c:v>
                </c:pt>
                <c:pt idx="9685">
                  <c:v>8.5941630645</c:v>
                </c:pt>
                <c:pt idx="9686">
                  <c:v>8.5941630645</c:v>
                </c:pt>
                <c:pt idx="9687">
                  <c:v>8.5941630645</c:v>
                </c:pt>
                <c:pt idx="9688">
                  <c:v>8.5941630645</c:v>
                </c:pt>
                <c:pt idx="9689">
                  <c:v>8.5913313797999997</c:v>
                </c:pt>
                <c:pt idx="9690">
                  <c:v>8.5913313797999997</c:v>
                </c:pt>
                <c:pt idx="9691">
                  <c:v>8.5913313797999997</c:v>
                </c:pt>
                <c:pt idx="9692">
                  <c:v>8.5913313797999997</c:v>
                </c:pt>
                <c:pt idx="9693">
                  <c:v>8.5913313797999997</c:v>
                </c:pt>
                <c:pt idx="9694">
                  <c:v>8.5913313797999997</c:v>
                </c:pt>
                <c:pt idx="9695">
                  <c:v>8.5913313797999997</c:v>
                </c:pt>
                <c:pt idx="9696">
                  <c:v>8.5884996950999994</c:v>
                </c:pt>
                <c:pt idx="9697">
                  <c:v>8.5884996950999994</c:v>
                </c:pt>
                <c:pt idx="9698">
                  <c:v>8.5884996950999994</c:v>
                </c:pt>
                <c:pt idx="9699">
                  <c:v>8.5884996950999994</c:v>
                </c:pt>
                <c:pt idx="9700">
                  <c:v>8.5884996950999994</c:v>
                </c:pt>
                <c:pt idx="9701">
                  <c:v>8.5884996950999994</c:v>
                </c:pt>
                <c:pt idx="9702">
                  <c:v>8.5884996950999994</c:v>
                </c:pt>
                <c:pt idx="9703">
                  <c:v>8.5884996950999994</c:v>
                </c:pt>
                <c:pt idx="9704">
                  <c:v>8.5856680103999992</c:v>
                </c:pt>
                <c:pt idx="9705">
                  <c:v>8.5856680103999992</c:v>
                </c:pt>
                <c:pt idx="9706">
                  <c:v>8.5856680103999992</c:v>
                </c:pt>
                <c:pt idx="9707">
                  <c:v>8.5856680103999992</c:v>
                </c:pt>
                <c:pt idx="9708">
                  <c:v>8.5856680103999992</c:v>
                </c:pt>
                <c:pt idx="9709">
                  <c:v>8.5856680103999992</c:v>
                </c:pt>
                <c:pt idx="9710">
                  <c:v>8.5856680103999992</c:v>
                </c:pt>
                <c:pt idx="9711">
                  <c:v>8.5856680103999992</c:v>
                </c:pt>
                <c:pt idx="9712">
                  <c:v>8.5828363257000007</c:v>
                </c:pt>
                <c:pt idx="9713">
                  <c:v>8.5828363257000007</c:v>
                </c:pt>
                <c:pt idx="9714">
                  <c:v>8.5828363257000007</c:v>
                </c:pt>
                <c:pt idx="9715">
                  <c:v>8.5828363257000007</c:v>
                </c:pt>
                <c:pt idx="9716">
                  <c:v>8.5828363257000007</c:v>
                </c:pt>
                <c:pt idx="9717">
                  <c:v>8.5828363257000007</c:v>
                </c:pt>
                <c:pt idx="9718">
                  <c:v>8.5828363257000007</c:v>
                </c:pt>
                <c:pt idx="9719">
                  <c:v>8.5800046410000004</c:v>
                </c:pt>
                <c:pt idx="9720">
                  <c:v>8.5800046410000004</c:v>
                </c:pt>
                <c:pt idx="9721">
                  <c:v>8.5800046410000004</c:v>
                </c:pt>
                <c:pt idx="9722">
                  <c:v>8.5800046410000004</c:v>
                </c:pt>
                <c:pt idx="9723">
                  <c:v>8.5800046410000004</c:v>
                </c:pt>
                <c:pt idx="9724">
                  <c:v>8.5800046410000004</c:v>
                </c:pt>
                <c:pt idx="9725">
                  <c:v>8.5800046410000004</c:v>
                </c:pt>
                <c:pt idx="9726">
                  <c:v>8.5800046410000004</c:v>
                </c:pt>
                <c:pt idx="9727">
                  <c:v>8.5771729562999983</c:v>
                </c:pt>
                <c:pt idx="9728">
                  <c:v>8.5771729562999983</c:v>
                </c:pt>
                <c:pt idx="9729">
                  <c:v>8.5771729562999983</c:v>
                </c:pt>
                <c:pt idx="9730">
                  <c:v>8.5771729562999983</c:v>
                </c:pt>
                <c:pt idx="9731">
                  <c:v>8.5771729562999983</c:v>
                </c:pt>
                <c:pt idx="9732">
                  <c:v>8.5771729562999983</c:v>
                </c:pt>
                <c:pt idx="9733">
                  <c:v>8.5771729562999983</c:v>
                </c:pt>
                <c:pt idx="9734">
                  <c:v>8.5743412715999998</c:v>
                </c:pt>
                <c:pt idx="9735">
                  <c:v>8.5743412715999998</c:v>
                </c:pt>
                <c:pt idx="9736">
                  <c:v>8.5743412715999998</c:v>
                </c:pt>
                <c:pt idx="9737">
                  <c:v>8.5743412715999998</c:v>
                </c:pt>
                <c:pt idx="9738">
                  <c:v>8.5743412715999998</c:v>
                </c:pt>
                <c:pt idx="9739">
                  <c:v>8.5743412715999998</c:v>
                </c:pt>
                <c:pt idx="9740">
                  <c:v>8.5743412715999998</c:v>
                </c:pt>
                <c:pt idx="9741">
                  <c:v>8.5743412715999998</c:v>
                </c:pt>
                <c:pt idx="9742">
                  <c:v>8.5715095868999995</c:v>
                </c:pt>
                <c:pt idx="9743">
                  <c:v>8.5715095868999995</c:v>
                </c:pt>
                <c:pt idx="9744">
                  <c:v>8.5715095868999995</c:v>
                </c:pt>
                <c:pt idx="9745">
                  <c:v>8.5715095868999995</c:v>
                </c:pt>
                <c:pt idx="9746">
                  <c:v>8.5715095868999995</c:v>
                </c:pt>
                <c:pt idx="9747">
                  <c:v>8.5715095868999995</c:v>
                </c:pt>
                <c:pt idx="9748">
                  <c:v>8.5715095868999995</c:v>
                </c:pt>
                <c:pt idx="9749">
                  <c:v>8.5715095868999995</c:v>
                </c:pt>
                <c:pt idx="9750">
                  <c:v>8.568677902200001</c:v>
                </c:pt>
                <c:pt idx="9751">
                  <c:v>8.568677902200001</c:v>
                </c:pt>
                <c:pt idx="9752">
                  <c:v>8.568677902200001</c:v>
                </c:pt>
                <c:pt idx="9753">
                  <c:v>8.568677902200001</c:v>
                </c:pt>
                <c:pt idx="9754">
                  <c:v>8.568677902200001</c:v>
                </c:pt>
                <c:pt idx="9755">
                  <c:v>8.568677902200001</c:v>
                </c:pt>
                <c:pt idx="9756">
                  <c:v>8.568677902200001</c:v>
                </c:pt>
                <c:pt idx="9757">
                  <c:v>8.565846217499999</c:v>
                </c:pt>
                <c:pt idx="9758">
                  <c:v>8.565846217499999</c:v>
                </c:pt>
                <c:pt idx="9759">
                  <c:v>8.565846217499999</c:v>
                </c:pt>
                <c:pt idx="9760">
                  <c:v>8.565846217499999</c:v>
                </c:pt>
                <c:pt idx="9761">
                  <c:v>8.565846217499999</c:v>
                </c:pt>
                <c:pt idx="9762">
                  <c:v>8.565846217499999</c:v>
                </c:pt>
                <c:pt idx="9763">
                  <c:v>8.565846217499999</c:v>
                </c:pt>
                <c:pt idx="9764">
                  <c:v>8.565846217499999</c:v>
                </c:pt>
                <c:pt idx="9765">
                  <c:v>8.5630145327999987</c:v>
                </c:pt>
                <c:pt idx="9766">
                  <c:v>8.5630145327999987</c:v>
                </c:pt>
                <c:pt idx="9767">
                  <c:v>8.5630145327999987</c:v>
                </c:pt>
                <c:pt idx="9768">
                  <c:v>8.5630145327999987</c:v>
                </c:pt>
                <c:pt idx="9769">
                  <c:v>8.5630145327999987</c:v>
                </c:pt>
                <c:pt idx="9770">
                  <c:v>8.5630145327999987</c:v>
                </c:pt>
                <c:pt idx="9771">
                  <c:v>8.5630145327999987</c:v>
                </c:pt>
                <c:pt idx="9772">
                  <c:v>8.5601828481000002</c:v>
                </c:pt>
                <c:pt idx="9773">
                  <c:v>8.5601828481000002</c:v>
                </c:pt>
                <c:pt idx="9774">
                  <c:v>8.5601828481000002</c:v>
                </c:pt>
                <c:pt idx="9775">
                  <c:v>8.5601828481000002</c:v>
                </c:pt>
                <c:pt idx="9776">
                  <c:v>8.5601828481000002</c:v>
                </c:pt>
                <c:pt idx="9777">
                  <c:v>8.5601828481000002</c:v>
                </c:pt>
                <c:pt idx="9778">
                  <c:v>8.5601828481000002</c:v>
                </c:pt>
                <c:pt idx="9779">
                  <c:v>8.5601828481000002</c:v>
                </c:pt>
                <c:pt idx="9780">
                  <c:v>8.5573511633999999</c:v>
                </c:pt>
                <c:pt idx="9781">
                  <c:v>8.5573511633999999</c:v>
                </c:pt>
                <c:pt idx="9782">
                  <c:v>8.5573511633999999</c:v>
                </c:pt>
                <c:pt idx="9783">
                  <c:v>8.5573511633999999</c:v>
                </c:pt>
                <c:pt idx="9784">
                  <c:v>8.5573511633999999</c:v>
                </c:pt>
                <c:pt idx="9785">
                  <c:v>8.5573511633999999</c:v>
                </c:pt>
                <c:pt idx="9786">
                  <c:v>8.5573511633999999</c:v>
                </c:pt>
                <c:pt idx="9787">
                  <c:v>8.5573511633999999</c:v>
                </c:pt>
                <c:pt idx="9788">
                  <c:v>8.5545194786999996</c:v>
                </c:pt>
                <c:pt idx="9789">
                  <c:v>8.5545194786999996</c:v>
                </c:pt>
                <c:pt idx="9790">
                  <c:v>8.5545194786999996</c:v>
                </c:pt>
                <c:pt idx="9791">
                  <c:v>8.5545194786999996</c:v>
                </c:pt>
                <c:pt idx="9792">
                  <c:v>8.5545194786999996</c:v>
                </c:pt>
                <c:pt idx="9793">
                  <c:v>8.5545194786999996</c:v>
                </c:pt>
                <c:pt idx="9794">
                  <c:v>8.5545194786999996</c:v>
                </c:pt>
                <c:pt idx="9795">
                  <c:v>8.5516877939999993</c:v>
                </c:pt>
                <c:pt idx="9796">
                  <c:v>8.5516877939999993</c:v>
                </c:pt>
                <c:pt idx="9797">
                  <c:v>8.5516877939999993</c:v>
                </c:pt>
                <c:pt idx="9798">
                  <c:v>8.5516877939999993</c:v>
                </c:pt>
                <c:pt idx="9799">
                  <c:v>8.5516877939999993</c:v>
                </c:pt>
                <c:pt idx="9800">
                  <c:v>8.5516877939999993</c:v>
                </c:pt>
                <c:pt idx="9801">
                  <c:v>8.5516877939999993</c:v>
                </c:pt>
                <c:pt idx="9802">
                  <c:v>8.5516877939999993</c:v>
                </c:pt>
                <c:pt idx="9803">
                  <c:v>8.5488561092999991</c:v>
                </c:pt>
                <c:pt idx="9804">
                  <c:v>8.5488561092999991</c:v>
                </c:pt>
                <c:pt idx="9805">
                  <c:v>8.5488561092999991</c:v>
                </c:pt>
                <c:pt idx="9806">
                  <c:v>8.5488561092999991</c:v>
                </c:pt>
                <c:pt idx="9807">
                  <c:v>8.5488561092999991</c:v>
                </c:pt>
                <c:pt idx="9808">
                  <c:v>8.5488561092999991</c:v>
                </c:pt>
                <c:pt idx="9809">
                  <c:v>8.5488561092999991</c:v>
                </c:pt>
                <c:pt idx="9810">
                  <c:v>8.5488561092999991</c:v>
                </c:pt>
                <c:pt idx="9811">
                  <c:v>8.5460244246000006</c:v>
                </c:pt>
                <c:pt idx="9812">
                  <c:v>8.5460244246000006</c:v>
                </c:pt>
                <c:pt idx="9813">
                  <c:v>8.5460244246000006</c:v>
                </c:pt>
                <c:pt idx="9814">
                  <c:v>8.5460244246000006</c:v>
                </c:pt>
                <c:pt idx="9815">
                  <c:v>8.5460244246000006</c:v>
                </c:pt>
                <c:pt idx="9816">
                  <c:v>8.5460244246000006</c:v>
                </c:pt>
                <c:pt idx="9817">
                  <c:v>8.5460244246000006</c:v>
                </c:pt>
                <c:pt idx="9818">
                  <c:v>8.5431927399000003</c:v>
                </c:pt>
                <c:pt idx="9819">
                  <c:v>8.5431927399000003</c:v>
                </c:pt>
                <c:pt idx="9820">
                  <c:v>8.5431927399000003</c:v>
                </c:pt>
                <c:pt idx="9821">
                  <c:v>8.5431927399000003</c:v>
                </c:pt>
                <c:pt idx="9822">
                  <c:v>8.5431927399000003</c:v>
                </c:pt>
                <c:pt idx="9823">
                  <c:v>8.5431927399000003</c:v>
                </c:pt>
                <c:pt idx="9824">
                  <c:v>8.5431927399000003</c:v>
                </c:pt>
                <c:pt idx="9825">
                  <c:v>8.5431927399000003</c:v>
                </c:pt>
                <c:pt idx="9826">
                  <c:v>8.5403610552</c:v>
                </c:pt>
                <c:pt idx="9827">
                  <c:v>8.5403610552</c:v>
                </c:pt>
                <c:pt idx="9828">
                  <c:v>8.5403610552</c:v>
                </c:pt>
                <c:pt idx="9829">
                  <c:v>8.5403610552</c:v>
                </c:pt>
                <c:pt idx="9830">
                  <c:v>8.5403610552</c:v>
                </c:pt>
                <c:pt idx="9831">
                  <c:v>8.5403610552</c:v>
                </c:pt>
                <c:pt idx="9832">
                  <c:v>8.5403610552</c:v>
                </c:pt>
                <c:pt idx="9833">
                  <c:v>8.5403610552</c:v>
                </c:pt>
                <c:pt idx="9834">
                  <c:v>8.5375293704999997</c:v>
                </c:pt>
                <c:pt idx="9835">
                  <c:v>8.5375293704999997</c:v>
                </c:pt>
                <c:pt idx="9836">
                  <c:v>8.5375293704999997</c:v>
                </c:pt>
                <c:pt idx="9837">
                  <c:v>8.5375293704999997</c:v>
                </c:pt>
                <c:pt idx="9838">
                  <c:v>8.5375293704999997</c:v>
                </c:pt>
                <c:pt idx="9839">
                  <c:v>8.5375293704999997</c:v>
                </c:pt>
                <c:pt idx="9840">
                  <c:v>8.5375293704999997</c:v>
                </c:pt>
                <c:pt idx="9841">
                  <c:v>8.5346976857999994</c:v>
                </c:pt>
                <c:pt idx="9842">
                  <c:v>8.5346976857999994</c:v>
                </c:pt>
                <c:pt idx="9843">
                  <c:v>8.5346976857999994</c:v>
                </c:pt>
                <c:pt idx="9844">
                  <c:v>8.5346976857999994</c:v>
                </c:pt>
                <c:pt idx="9845">
                  <c:v>8.5346976857999994</c:v>
                </c:pt>
                <c:pt idx="9846">
                  <c:v>8.5346976857999994</c:v>
                </c:pt>
                <c:pt idx="9847">
                  <c:v>8.5346976857999994</c:v>
                </c:pt>
                <c:pt idx="9848">
                  <c:v>8.5346976857999994</c:v>
                </c:pt>
                <c:pt idx="9849">
                  <c:v>8.5318660011000009</c:v>
                </c:pt>
                <c:pt idx="9850">
                  <c:v>8.5318660011000009</c:v>
                </c:pt>
                <c:pt idx="9851">
                  <c:v>8.5318660011000009</c:v>
                </c:pt>
                <c:pt idx="9852">
                  <c:v>8.5318660011000009</c:v>
                </c:pt>
                <c:pt idx="9853">
                  <c:v>8.5318660011000009</c:v>
                </c:pt>
                <c:pt idx="9854">
                  <c:v>8.5318660011000009</c:v>
                </c:pt>
                <c:pt idx="9855">
                  <c:v>8.5318660011000009</c:v>
                </c:pt>
                <c:pt idx="9856">
                  <c:v>8.5318660011000009</c:v>
                </c:pt>
                <c:pt idx="9857">
                  <c:v>8.5290343163999989</c:v>
                </c:pt>
                <c:pt idx="9858">
                  <c:v>8.5290343163999989</c:v>
                </c:pt>
                <c:pt idx="9859">
                  <c:v>8.5290343163999989</c:v>
                </c:pt>
                <c:pt idx="9860">
                  <c:v>8.5290343163999989</c:v>
                </c:pt>
                <c:pt idx="9861">
                  <c:v>8.5290343163999989</c:v>
                </c:pt>
                <c:pt idx="9862">
                  <c:v>8.5290343163999989</c:v>
                </c:pt>
                <c:pt idx="9863">
                  <c:v>8.5290343163999989</c:v>
                </c:pt>
                <c:pt idx="9864">
                  <c:v>8.5262026317000004</c:v>
                </c:pt>
                <c:pt idx="9865">
                  <c:v>8.5262026317000004</c:v>
                </c:pt>
                <c:pt idx="9866">
                  <c:v>8.5262026317000004</c:v>
                </c:pt>
                <c:pt idx="9867">
                  <c:v>8.5262026317000004</c:v>
                </c:pt>
                <c:pt idx="9868">
                  <c:v>8.5262026317000004</c:v>
                </c:pt>
                <c:pt idx="9869">
                  <c:v>8.5262026317000004</c:v>
                </c:pt>
                <c:pt idx="9870">
                  <c:v>8.5262026317000004</c:v>
                </c:pt>
                <c:pt idx="9871">
                  <c:v>8.5262026317000004</c:v>
                </c:pt>
                <c:pt idx="9872">
                  <c:v>8.5233709470000001</c:v>
                </c:pt>
                <c:pt idx="9873">
                  <c:v>8.5233709470000001</c:v>
                </c:pt>
                <c:pt idx="9874">
                  <c:v>8.5233709470000001</c:v>
                </c:pt>
                <c:pt idx="9875">
                  <c:v>8.5233709470000001</c:v>
                </c:pt>
                <c:pt idx="9876">
                  <c:v>8.5233709470000001</c:v>
                </c:pt>
                <c:pt idx="9877">
                  <c:v>8.5233709470000001</c:v>
                </c:pt>
                <c:pt idx="9878">
                  <c:v>8.5233709470000001</c:v>
                </c:pt>
                <c:pt idx="9879">
                  <c:v>8.5233709470000001</c:v>
                </c:pt>
                <c:pt idx="9880">
                  <c:v>8.5205392622999998</c:v>
                </c:pt>
                <c:pt idx="9881">
                  <c:v>8.5205392622999998</c:v>
                </c:pt>
                <c:pt idx="9882">
                  <c:v>8.5205392622999998</c:v>
                </c:pt>
                <c:pt idx="9883">
                  <c:v>8.5205392622999998</c:v>
                </c:pt>
                <c:pt idx="9884">
                  <c:v>8.5205392622999998</c:v>
                </c:pt>
                <c:pt idx="9885">
                  <c:v>8.5205392622999998</c:v>
                </c:pt>
                <c:pt idx="9886">
                  <c:v>8.5205392622999998</c:v>
                </c:pt>
                <c:pt idx="9887">
                  <c:v>8.5177075775999995</c:v>
                </c:pt>
                <c:pt idx="9888">
                  <c:v>8.5177075775999995</c:v>
                </c:pt>
                <c:pt idx="9889">
                  <c:v>8.5177075775999995</c:v>
                </c:pt>
                <c:pt idx="9890">
                  <c:v>8.5177075775999995</c:v>
                </c:pt>
                <c:pt idx="9891">
                  <c:v>8.5177075775999995</c:v>
                </c:pt>
                <c:pt idx="9892">
                  <c:v>8.5177075775999995</c:v>
                </c:pt>
                <c:pt idx="9893">
                  <c:v>8.5177075775999995</c:v>
                </c:pt>
                <c:pt idx="9894">
                  <c:v>8.5177075775999995</c:v>
                </c:pt>
                <c:pt idx="9895">
                  <c:v>8.5148758928999992</c:v>
                </c:pt>
                <c:pt idx="9896">
                  <c:v>8.5148758928999992</c:v>
                </c:pt>
                <c:pt idx="9897">
                  <c:v>8.5148758928999992</c:v>
                </c:pt>
                <c:pt idx="9898">
                  <c:v>8.5148758928999992</c:v>
                </c:pt>
                <c:pt idx="9899">
                  <c:v>8.5148758928999992</c:v>
                </c:pt>
                <c:pt idx="9900">
                  <c:v>8.5148758928999992</c:v>
                </c:pt>
                <c:pt idx="9901">
                  <c:v>8.5148758928999992</c:v>
                </c:pt>
                <c:pt idx="9902">
                  <c:v>8.5148758928999992</c:v>
                </c:pt>
                <c:pt idx="9903">
                  <c:v>8.5120442082000007</c:v>
                </c:pt>
                <c:pt idx="9904">
                  <c:v>8.5120442082000007</c:v>
                </c:pt>
                <c:pt idx="9905">
                  <c:v>8.5120442082000007</c:v>
                </c:pt>
                <c:pt idx="9906">
                  <c:v>8.5120442082000007</c:v>
                </c:pt>
                <c:pt idx="9907">
                  <c:v>8.5120442082000007</c:v>
                </c:pt>
                <c:pt idx="9908">
                  <c:v>8.5120442082000007</c:v>
                </c:pt>
                <c:pt idx="9909">
                  <c:v>8.5120442082000007</c:v>
                </c:pt>
                <c:pt idx="9910">
                  <c:v>8.5092125235000005</c:v>
                </c:pt>
                <c:pt idx="9911">
                  <c:v>8.5092125235000005</c:v>
                </c:pt>
                <c:pt idx="9912">
                  <c:v>8.5092125235000005</c:v>
                </c:pt>
                <c:pt idx="9913">
                  <c:v>8.5092125235000005</c:v>
                </c:pt>
                <c:pt idx="9914">
                  <c:v>8.5092125235000005</c:v>
                </c:pt>
                <c:pt idx="9915">
                  <c:v>8.5092125235000005</c:v>
                </c:pt>
                <c:pt idx="9916">
                  <c:v>8.5092125235000005</c:v>
                </c:pt>
                <c:pt idx="9917">
                  <c:v>8.5092125235000005</c:v>
                </c:pt>
                <c:pt idx="9918">
                  <c:v>8.5063808387999984</c:v>
                </c:pt>
                <c:pt idx="9919">
                  <c:v>8.5063808387999984</c:v>
                </c:pt>
                <c:pt idx="9920">
                  <c:v>8.5063808387999984</c:v>
                </c:pt>
                <c:pt idx="9921">
                  <c:v>8.5063808387999984</c:v>
                </c:pt>
                <c:pt idx="9922">
                  <c:v>8.5063808387999984</c:v>
                </c:pt>
                <c:pt idx="9923">
                  <c:v>8.5063808387999984</c:v>
                </c:pt>
                <c:pt idx="9924">
                  <c:v>8.5063808387999984</c:v>
                </c:pt>
                <c:pt idx="9925">
                  <c:v>8.5063808387999984</c:v>
                </c:pt>
                <c:pt idx="9926">
                  <c:v>8.5035491540999999</c:v>
                </c:pt>
                <c:pt idx="9927">
                  <c:v>8.5035491540999999</c:v>
                </c:pt>
                <c:pt idx="9928">
                  <c:v>8.5035491540999999</c:v>
                </c:pt>
                <c:pt idx="9929">
                  <c:v>8.5035491540999999</c:v>
                </c:pt>
                <c:pt idx="9930">
                  <c:v>8.5035491540999999</c:v>
                </c:pt>
                <c:pt idx="9931">
                  <c:v>8.5035491540999999</c:v>
                </c:pt>
                <c:pt idx="9932">
                  <c:v>8.5035491540999999</c:v>
                </c:pt>
                <c:pt idx="9933">
                  <c:v>8.5007174693999996</c:v>
                </c:pt>
                <c:pt idx="9934">
                  <c:v>8.5007174693999996</c:v>
                </c:pt>
                <c:pt idx="9935">
                  <c:v>8.5007174693999996</c:v>
                </c:pt>
                <c:pt idx="9936">
                  <c:v>8.5007174693999996</c:v>
                </c:pt>
                <c:pt idx="9937">
                  <c:v>8.5007174693999996</c:v>
                </c:pt>
                <c:pt idx="9938">
                  <c:v>8.5007174693999996</c:v>
                </c:pt>
                <c:pt idx="9939">
                  <c:v>8.5007174693999996</c:v>
                </c:pt>
                <c:pt idx="9940">
                  <c:v>8.5007174693999996</c:v>
                </c:pt>
                <c:pt idx="9941">
                  <c:v>8.4978857847000011</c:v>
                </c:pt>
                <c:pt idx="9942">
                  <c:v>8.4978857847000011</c:v>
                </c:pt>
                <c:pt idx="9943">
                  <c:v>8.4978857847000011</c:v>
                </c:pt>
                <c:pt idx="9944">
                  <c:v>8.4978857847000011</c:v>
                </c:pt>
                <c:pt idx="9945">
                  <c:v>8.4978857847000011</c:v>
                </c:pt>
                <c:pt idx="9946">
                  <c:v>8.4978857847000011</c:v>
                </c:pt>
                <c:pt idx="9947">
                  <c:v>8.4978857847000011</c:v>
                </c:pt>
                <c:pt idx="9948">
                  <c:v>8.4978857847000011</c:v>
                </c:pt>
                <c:pt idx="9949">
                  <c:v>8.4950540999999991</c:v>
                </c:pt>
                <c:pt idx="9950">
                  <c:v>8.4950540999999991</c:v>
                </c:pt>
                <c:pt idx="9951">
                  <c:v>8.4950540999999991</c:v>
                </c:pt>
                <c:pt idx="9952">
                  <c:v>8.4950540999999991</c:v>
                </c:pt>
                <c:pt idx="9953">
                  <c:v>8.4950540999999991</c:v>
                </c:pt>
                <c:pt idx="9954">
                  <c:v>8.4950540999999991</c:v>
                </c:pt>
                <c:pt idx="9955">
                  <c:v>8.4950540999999991</c:v>
                </c:pt>
                <c:pt idx="9956">
                  <c:v>8.4922224152999988</c:v>
                </c:pt>
                <c:pt idx="9957">
                  <c:v>8.4922224152999988</c:v>
                </c:pt>
                <c:pt idx="9958">
                  <c:v>8.4922224152999988</c:v>
                </c:pt>
                <c:pt idx="9959">
                  <c:v>8.4922224152999988</c:v>
                </c:pt>
                <c:pt idx="9960">
                  <c:v>8.4922224152999988</c:v>
                </c:pt>
                <c:pt idx="9961">
                  <c:v>8.4922224152999988</c:v>
                </c:pt>
                <c:pt idx="9962">
                  <c:v>8.4922224152999988</c:v>
                </c:pt>
                <c:pt idx="9963">
                  <c:v>8.4922224152999988</c:v>
                </c:pt>
                <c:pt idx="9964">
                  <c:v>8.4893907306000003</c:v>
                </c:pt>
                <c:pt idx="9965">
                  <c:v>8.4893907306000003</c:v>
                </c:pt>
                <c:pt idx="9966">
                  <c:v>8.4893907306000003</c:v>
                </c:pt>
                <c:pt idx="9967">
                  <c:v>8.4893907306000003</c:v>
                </c:pt>
                <c:pt idx="9968">
                  <c:v>8.4893907306000003</c:v>
                </c:pt>
                <c:pt idx="9969">
                  <c:v>8.4893907306000003</c:v>
                </c:pt>
                <c:pt idx="9970">
                  <c:v>8.4893907306000003</c:v>
                </c:pt>
                <c:pt idx="9971">
                  <c:v>8.4893907306000003</c:v>
                </c:pt>
                <c:pt idx="9972">
                  <c:v>8.4865590459</c:v>
                </c:pt>
                <c:pt idx="9973">
                  <c:v>8.4865590459</c:v>
                </c:pt>
                <c:pt idx="9974">
                  <c:v>8.4865590459</c:v>
                </c:pt>
                <c:pt idx="9975">
                  <c:v>8.4865590459</c:v>
                </c:pt>
                <c:pt idx="9976">
                  <c:v>8.4865590459</c:v>
                </c:pt>
                <c:pt idx="9977">
                  <c:v>8.4865590459</c:v>
                </c:pt>
                <c:pt idx="9978">
                  <c:v>8.4865590459</c:v>
                </c:pt>
                <c:pt idx="9979">
                  <c:v>8.4837273611999997</c:v>
                </c:pt>
                <c:pt idx="9980">
                  <c:v>8.4837273611999997</c:v>
                </c:pt>
                <c:pt idx="9981">
                  <c:v>8.4837273611999997</c:v>
                </c:pt>
                <c:pt idx="9982">
                  <c:v>8.4837273611999997</c:v>
                </c:pt>
                <c:pt idx="9983">
                  <c:v>8.4837273611999997</c:v>
                </c:pt>
                <c:pt idx="9984">
                  <c:v>8.4837273611999997</c:v>
                </c:pt>
                <c:pt idx="9985">
                  <c:v>8.4837273611999997</c:v>
                </c:pt>
                <c:pt idx="9986">
                  <c:v>8.4837273611999997</c:v>
                </c:pt>
                <c:pt idx="9987">
                  <c:v>8.4808956764999994</c:v>
                </c:pt>
                <c:pt idx="9988">
                  <c:v>8.4808956764999994</c:v>
                </c:pt>
                <c:pt idx="9989">
                  <c:v>8.4808956764999994</c:v>
                </c:pt>
                <c:pt idx="9990">
                  <c:v>8.4808956764999994</c:v>
                </c:pt>
                <c:pt idx="9991">
                  <c:v>8.4808956764999994</c:v>
                </c:pt>
                <c:pt idx="9992">
                  <c:v>8.4808956764999994</c:v>
                </c:pt>
                <c:pt idx="9993">
                  <c:v>8.4808956764999994</c:v>
                </c:pt>
                <c:pt idx="9994">
                  <c:v>8.4808956764999994</c:v>
                </c:pt>
                <c:pt idx="9995">
                  <c:v>8.4780639917999991</c:v>
                </c:pt>
                <c:pt idx="9996">
                  <c:v>8.4780639917999991</c:v>
                </c:pt>
                <c:pt idx="9997">
                  <c:v>8.4780639917999991</c:v>
                </c:pt>
                <c:pt idx="9998">
                  <c:v>8.4780639917999991</c:v>
                </c:pt>
                <c:pt idx="9999">
                  <c:v>8.4780639917999991</c:v>
                </c:pt>
                <c:pt idx="10000">
                  <c:v>8.4780639917999991</c:v>
                </c:pt>
                <c:pt idx="10001">
                  <c:v>8.4780639917999991</c:v>
                </c:pt>
                <c:pt idx="10002">
                  <c:v>8.4752323071000006</c:v>
                </c:pt>
                <c:pt idx="10003">
                  <c:v>8.4752323071000006</c:v>
                </c:pt>
                <c:pt idx="10004">
                  <c:v>8.4752323071000006</c:v>
                </c:pt>
                <c:pt idx="10005">
                  <c:v>8.4752323071000006</c:v>
                </c:pt>
                <c:pt idx="10006">
                  <c:v>8.4752323071000006</c:v>
                </c:pt>
                <c:pt idx="10007">
                  <c:v>8.4752323071000006</c:v>
                </c:pt>
                <c:pt idx="10008">
                  <c:v>8.4752323071000006</c:v>
                </c:pt>
                <c:pt idx="10009">
                  <c:v>8.4752323071000006</c:v>
                </c:pt>
                <c:pt idx="10010">
                  <c:v>8.4724006223999986</c:v>
                </c:pt>
                <c:pt idx="10011">
                  <c:v>8.4724006223999986</c:v>
                </c:pt>
                <c:pt idx="10012">
                  <c:v>8.4724006223999986</c:v>
                </c:pt>
                <c:pt idx="10013">
                  <c:v>8.4724006223999986</c:v>
                </c:pt>
                <c:pt idx="10014">
                  <c:v>8.4724006223999986</c:v>
                </c:pt>
                <c:pt idx="10015">
                  <c:v>8.4724006223999986</c:v>
                </c:pt>
                <c:pt idx="10016">
                  <c:v>8.4724006223999986</c:v>
                </c:pt>
                <c:pt idx="10017">
                  <c:v>8.4724006223999986</c:v>
                </c:pt>
                <c:pt idx="10018">
                  <c:v>8.4695689377000001</c:v>
                </c:pt>
                <c:pt idx="10019">
                  <c:v>8.4695689377000001</c:v>
                </c:pt>
                <c:pt idx="10020">
                  <c:v>8.4695689377000001</c:v>
                </c:pt>
                <c:pt idx="10021">
                  <c:v>8.4695689377000001</c:v>
                </c:pt>
                <c:pt idx="10022">
                  <c:v>8.4695689377000001</c:v>
                </c:pt>
                <c:pt idx="10023">
                  <c:v>8.4695689377000001</c:v>
                </c:pt>
                <c:pt idx="10024">
                  <c:v>8.4695689377000001</c:v>
                </c:pt>
                <c:pt idx="10025">
                  <c:v>8.4695689377000001</c:v>
                </c:pt>
                <c:pt idx="10026">
                  <c:v>8.4667372529999998</c:v>
                </c:pt>
                <c:pt idx="10027">
                  <c:v>8.4667372529999998</c:v>
                </c:pt>
                <c:pt idx="10028">
                  <c:v>8.4667372529999998</c:v>
                </c:pt>
                <c:pt idx="10029">
                  <c:v>8.4667372529999998</c:v>
                </c:pt>
                <c:pt idx="10030">
                  <c:v>8.4667372529999998</c:v>
                </c:pt>
                <c:pt idx="10031">
                  <c:v>8.4667372529999998</c:v>
                </c:pt>
                <c:pt idx="10032">
                  <c:v>8.4667372529999998</c:v>
                </c:pt>
                <c:pt idx="10033">
                  <c:v>8.4639055682999995</c:v>
                </c:pt>
                <c:pt idx="10034">
                  <c:v>8.4639055682999995</c:v>
                </c:pt>
                <c:pt idx="10035">
                  <c:v>8.4639055682999995</c:v>
                </c:pt>
                <c:pt idx="10036">
                  <c:v>8.4639055682999995</c:v>
                </c:pt>
                <c:pt idx="10037">
                  <c:v>8.4639055682999995</c:v>
                </c:pt>
                <c:pt idx="10038">
                  <c:v>8.4639055682999995</c:v>
                </c:pt>
                <c:pt idx="10039">
                  <c:v>8.4639055682999995</c:v>
                </c:pt>
                <c:pt idx="10040">
                  <c:v>8.4639055682999995</c:v>
                </c:pt>
                <c:pt idx="10041">
                  <c:v>8.4610738835999992</c:v>
                </c:pt>
                <c:pt idx="10042">
                  <c:v>8.4610738835999992</c:v>
                </c:pt>
                <c:pt idx="10043">
                  <c:v>8.4610738835999992</c:v>
                </c:pt>
                <c:pt idx="10044">
                  <c:v>8.4610738835999992</c:v>
                </c:pt>
                <c:pt idx="10045">
                  <c:v>8.4610738835999992</c:v>
                </c:pt>
                <c:pt idx="10046">
                  <c:v>8.4610738835999992</c:v>
                </c:pt>
                <c:pt idx="10047">
                  <c:v>8.4610738835999992</c:v>
                </c:pt>
                <c:pt idx="10048">
                  <c:v>8.4610738835999992</c:v>
                </c:pt>
                <c:pt idx="10049">
                  <c:v>8.458242198899999</c:v>
                </c:pt>
                <c:pt idx="10050">
                  <c:v>8.458242198899999</c:v>
                </c:pt>
                <c:pt idx="10051">
                  <c:v>8.458242198899999</c:v>
                </c:pt>
                <c:pt idx="10052">
                  <c:v>8.458242198899999</c:v>
                </c:pt>
                <c:pt idx="10053">
                  <c:v>8.458242198899999</c:v>
                </c:pt>
                <c:pt idx="10054">
                  <c:v>8.458242198899999</c:v>
                </c:pt>
                <c:pt idx="10055">
                  <c:v>8.458242198899999</c:v>
                </c:pt>
                <c:pt idx="10056">
                  <c:v>8.4554105142000004</c:v>
                </c:pt>
                <c:pt idx="10057">
                  <c:v>8.4554105142000004</c:v>
                </c:pt>
                <c:pt idx="10058">
                  <c:v>8.4554105142000004</c:v>
                </c:pt>
                <c:pt idx="10059">
                  <c:v>8.4554105142000004</c:v>
                </c:pt>
                <c:pt idx="10060">
                  <c:v>8.4554105142000004</c:v>
                </c:pt>
                <c:pt idx="10061">
                  <c:v>8.4554105142000004</c:v>
                </c:pt>
                <c:pt idx="10062">
                  <c:v>8.4554105142000004</c:v>
                </c:pt>
                <c:pt idx="10063">
                  <c:v>8.4554105142000004</c:v>
                </c:pt>
                <c:pt idx="10064">
                  <c:v>8.4525788295000002</c:v>
                </c:pt>
                <c:pt idx="10065">
                  <c:v>8.4525788295000002</c:v>
                </c:pt>
                <c:pt idx="10066">
                  <c:v>8.4525788295000002</c:v>
                </c:pt>
                <c:pt idx="10067">
                  <c:v>8.4525788295000002</c:v>
                </c:pt>
                <c:pt idx="10068">
                  <c:v>8.4525788295000002</c:v>
                </c:pt>
                <c:pt idx="10069">
                  <c:v>8.4525788295000002</c:v>
                </c:pt>
                <c:pt idx="10070">
                  <c:v>8.4525788295000002</c:v>
                </c:pt>
                <c:pt idx="10071">
                  <c:v>8.4525788295000002</c:v>
                </c:pt>
                <c:pt idx="10072">
                  <c:v>8.4497471447999999</c:v>
                </c:pt>
                <c:pt idx="10073">
                  <c:v>8.4497471447999999</c:v>
                </c:pt>
                <c:pt idx="10074">
                  <c:v>8.4497471447999999</c:v>
                </c:pt>
                <c:pt idx="10075">
                  <c:v>8.4497471447999999</c:v>
                </c:pt>
                <c:pt idx="10076">
                  <c:v>8.4497471447999999</c:v>
                </c:pt>
                <c:pt idx="10077">
                  <c:v>8.4497471447999999</c:v>
                </c:pt>
                <c:pt idx="10078">
                  <c:v>8.4497471447999999</c:v>
                </c:pt>
                <c:pt idx="10079">
                  <c:v>8.4497471447999999</c:v>
                </c:pt>
                <c:pt idx="10080">
                  <c:v>8.4469154600999996</c:v>
                </c:pt>
                <c:pt idx="10081">
                  <c:v>8.4469154600999996</c:v>
                </c:pt>
                <c:pt idx="10082">
                  <c:v>8.4469154600999996</c:v>
                </c:pt>
                <c:pt idx="10083">
                  <c:v>8.4469154600999996</c:v>
                </c:pt>
                <c:pt idx="10084">
                  <c:v>8.4469154600999996</c:v>
                </c:pt>
                <c:pt idx="10085">
                  <c:v>8.4469154600999996</c:v>
                </c:pt>
                <c:pt idx="10086">
                  <c:v>8.4469154600999996</c:v>
                </c:pt>
                <c:pt idx="10087">
                  <c:v>8.4440837753999993</c:v>
                </c:pt>
                <c:pt idx="10088">
                  <c:v>8.4440837753999993</c:v>
                </c:pt>
                <c:pt idx="10089">
                  <c:v>8.4440837753999993</c:v>
                </c:pt>
                <c:pt idx="10090">
                  <c:v>8.4440837753999993</c:v>
                </c:pt>
                <c:pt idx="10091">
                  <c:v>8.4440837753999993</c:v>
                </c:pt>
                <c:pt idx="10092">
                  <c:v>8.4440837753999993</c:v>
                </c:pt>
                <c:pt idx="10093">
                  <c:v>8.4440837753999993</c:v>
                </c:pt>
                <c:pt idx="10094">
                  <c:v>8.4440837753999993</c:v>
                </c:pt>
                <c:pt idx="10095">
                  <c:v>8.4412520907000008</c:v>
                </c:pt>
                <c:pt idx="10096">
                  <c:v>8.4412520907000008</c:v>
                </c:pt>
                <c:pt idx="10097">
                  <c:v>8.4412520907000008</c:v>
                </c:pt>
                <c:pt idx="10098">
                  <c:v>8.4412520907000008</c:v>
                </c:pt>
                <c:pt idx="10099">
                  <c:v>8.4412520907000008</c:v>
                </c:pt>
                <c:pt idx="10100">
                  <c:v>8.4412520907000008</c:v>
                </c:pt>
                <c:pt idx="10101">
                  <c:v>8.4412520907000008</c:v>
                </c:pt>
                <c:pt idx="10102">
                  <c:v>8.4412520907000008</c:v>
                </c:pt>
                <c:pt idx="10103">
                  <c:v>8.4384204060000005</c:v>
                </c:pt>
                <c:pt idx="10104">
                  <c:v>8.4384204060000005</c:v>
                </c:pt>
                <c:pt idx="10105">
                  <c:v>8.4384204060000005</c:v>
                </c:pt>
                <c:pt idx="10106">
                  <c:v>8.4384204060000005</c:v>
                </c:pt>
                <c:pt idx="10107">
                  <c:v>8.4384204060000005</c:v>
                </c:pt>
                <c:pt idx="10108">
                  <c:v>8.4384204060000005</c:v>
                </c:pt>
                <c:pt idx="10109">
                  <c:v>8.4384204060000005</c:v>
                </c:pt>
                <c:pt idx="10110">
                  <c:v>8.4384204060000005</c:v>
                </c:pt>
                <c:pt idx="10111">
                  <c:v>8.4355887212999985</c:v>
                </c:pt>
                <c:pt idx="10112">
                  <c:v>8.4355887212999985</c:v>
                </c:pt>
                <c:pt idx="10113">
                  <c:v>8.4355887212999985</c:v>
                </c:pt>
                <c:pt idx="10114">
                  <c:v>8.4355887212999985</c:v>
                </c:pt>
                <c:pt idx="10115">
                  <c:v>8.4355887212999985</c:v>
                </c:pt>
                <c:pt idx="10116">
                  <c:v>8.4355887212999985</c:v>
                </c:pt>
                <c:pt idx="10117">
                  <c:v>8.4355887212999985</c:v>
                </c:pt>
                <c:pt idx="10118">
                  <c:v>8.4327570366</c:v>
                </c:pt>
                <c:pt idx="10119">
                  <c:v>8.4327570366</c:v>
                </c:pt>
                <c:pt idx="10120">
                  <c:v>8.4327570366</c:v>
                </c:pt>
                <c:pt idx="10121">
                  <c:v>8.4327570366</c:v>
                </c:pt>
                <c:pt idx="10122">
                  <c:v>8.4327570366</c:v>
                </c:pt>
                <c:pt idx="10123">
                  <c:v>8.4327570366</c:v>
                </c:pt>
                <c:pt idx="10124">
                  <c:v>8.4327570366</c:v>
                </c:pt>
                <c:pt idx="10125">
                  <c:v>8.4327570366</c:v>
                </c:pt>
                <c:pt idx="10126">
                  <c:v>8.4299253518999997</c:v>
                </c:pt>
                <c:pt idx="10127">
                  <c:v>8.4299253518999997</c:v>
                </c:pt>
                <c:pt idx="10128">
                  <c:v>8.4299253518999997</c:v>
                </c:pt>
                <c:pt idx="10129">
                  <c:v>8.4299253518999997</c:v>
                </c:pt>
                <c:pt idx="10130">
                  <c:v>8.4299253518999997</c:v>
                </c:pt>
                <c:pt idx="10131">
                  <c:v>8.4299253518999997</c:v>
                </c:pt>
                <c:pt idx="10132">
                  <c:v>8.4299253518999997</c:v>
                </c:pt>
                <c:pt idx="10133">
                  <c:v>8.4299253518999997</c:v>
                </c:pt>
                <c:pt idx="10134">
                  <c:v>8.4270936672000012</c:v>
                </c:pt>
                <c:pt idx="10135">
                  <c:v>8.4270936672000012</c:v>
                </c:pt>
                <c:pt idx="10136">
                  <c:v>8.4270936672000012</c:v>
                </c:pt>
                <c:pt idx="10137">
                  <c:v>8.4270936672000012</c:v>
                </c:pt>
                <c:pt idx="10138">
                  <c:v>8.4270936672000012</c:v>
                </c:pt>
                <c:pt idx="10139">
                  <c:v>8.4270936672000012</c:v>
                </c:pt>
                <c:pt idx="10140">
                  <c:v>8.4270936672000012</c:v>
                </c:pt>
                <c:pt idx="10141">
                  <c:v>8.4270936672000012</c:v>
                </c:pt>
                <c:pt idx="10142">
                  <c:v>8.4242619824999991</c:v>
                </c:pt>
                <c:pt idx="10143">
                  <c:v>8.4242619824999991</c:v>
                </c:pt>
                <c:pt idx="10144">
                  <c:v>8.4242619824999991</c:v>
                </c:pt>
                <c:pt idx="10145">
                  <c:v>8.4242619824999991</c:v>
                </c:pt>
                <c:pt idx="10146">
                  <c:v>8.4242619824999991</c:v>
                </c:pt>
                <c:pt idx="10147">
                  <c:v>8.4242619824999991</c:v>
                </c:pt>
                <c:pt idx="10148">
                  <c:v>8.4242619824999991</c:v>
                </c:pt>
                <c:pt idx="10149">
                  <c:v>8.4214302977999989</c:v>
                </c:pt>
                <c:pt idx="10150">
                  <c:v>8.4214302977999989</c:v>
                </c:pt>
                <c:pt idx="10151">
                  <c:v>8.4214302977999989</c:v>
                </c:pt>
                <c:pt idx="10152">
                  <c:v>8.4214302977999989</c:v>
                </c:pt>
                <c:pt idx="10153">
                  <c:v>8.4214302977999989</c:v>
                </c:pt>
                <c:pt idx="10154">
                  <c:v>8.4214302977999989</c:v>
                </c:pt>
                <c:pt idx="10155">
                  <c:v>8.4214302977999989</c:v>
                </c:pt>
                <c:pt idx="10156">
                  <c:v>8.4214302977999989</c:v>
                </c:pt>
                <c:pt idx="10157">
                  <c:v>8.4185986131000003</c:v>
                </c:pt>
                <c:pt idx="10158">
                  <c:v>8.4185986131000003</c:v>
                </c:pt>
                <c:pt idx="10159">
                  <c:v>8.4185986131000003</c:v>
                </c:pt>
                <c:pt idx="10160">
                  <c:v>8.4185986131000003</c:v>
                </c:pt>
                <c:pt idx="10161">
                  <c:v>8.4185986131000003</c:v>
                </c:pt>
                <c:pt idx="10162">
                  <c:v>8.4185986131000003</c:v>
                </c:pt>
                <c:pt idx="10163">
                  <c:v>8.4185986131000003</c:v>
                </c:pt>
                <c:pt idx="10164">
                  <c:v>8.4185986131000003</c:v>
                </c:pt>
                <c:pt idx="10165">
                  <c:v>8.4157669284000001</c:v>
                </c:pt>
                <c:pt idx="10166">
                  <c:v>8.4157669284000001</c:v>
                </c:pt>
                <c:pt idx="10167">
                  <c:v>8.4157669284000001</c:v>
                </c:pt>
                <c:pt idx="10168">
                  <c:v>8.4157669284000001</c:v>
                </c:pt>
                <c:pt idx="10169">
                  <c:v>8.4157669284000001</c:v>
                </c:pt>
                <c:pt idx="10170">
                  <c:v>8.4157669284000001</c:v>
                </c:pt>
                <c:pt idx="10171">
                  <c:v>8.4157669284000001</c:v>
                </c:pt>
                <c:pt idx="10172">
                  <c:v>8.4157669284000001</c:v>
                </c:pt>
                <c:pt idx="10173">
                  <c:v>8.4129352436999998</c:v>
                </c:pt>
                <c:pt idx="10174">
                  <c:v>8.4129352436999998</c:v>
                </c:pt>
                <c:pt idx="10175">
                  <c:v>8.4129352436999998</c:v>
                </c:pt>
                <c:pt idx="10176">
                  <c:v>8.4129352436999998</c:v>
                </c:pt>
                <c:pt idx="10177">
                  <c:v>8.4129352436999998</c:v>
                </c:pt>
                <c:pt idx="10178">
                  <c:v>8.4129352436999998</c:v>
                </c:pt>
                <c:pt idx="10179">
                  <c:v>8.4129352436999998</c:v>
                </c:pt>
                <c:pt idx="10180">
                  <c:v>8.4101035589999995</c:v>
                </c:pt>
                <c:pt idx="10181">
                  <c:v>8.4101035589999995</c:v>
                </c:pt>
                <c:pt idx="10182">
                  <c:v>8.4101035589999995</c:v>
                </c:pt>
                <c:pt idx="10183">
                  <c:v>8.4101035589999995</c:v>
                </c:pt>
                <c:pt idx="10184">
                  <c:v>8.4101035589999995</c:v>
                </c:pt>
                <c:pt idx="10185">
                  <c:v>8.4101035589999995</c:v>
                </c:pt>
                <c:pt idx="10186">
                  <c:v>8.4101035589999995</c:v>
                </c:pt>
                <c:pt idx="10187">
                  <c:v>8.4101035589999995</c:v>
                </c:pt>
                <c:pt idx="10188">
                  <c:v>8.4072718742999992</c:v>
                </c:pt>
                <c:pt idx="10189">
                  <c:v>8.4072718742999992</c:v>
                </c:pt>
                <c:pt idx="10190">
                  <c:v>8.4072718742999992</c:v>
                </c:pt>
                <c:pt idx="10191">
                  <c:v>8.4072718742999992</c:v>
                </c:pt>
                <c:pt idx="10192">
                  <c:v>8.4072718742999992</c:v>
                </c:pt>
                <c:pt idx="10193">
                  <c:v>8.4072718742999992</c:v>
                </c:pt>
                <c:pt idx="10194">
                  <c:v>8.4072718742999992</c:v>
                </c:pt>
                <c:pt idx="10195">
                  <c:v>8.4072718742999992</c:v>
                </c:pt>
                <c:pt idx="10196">
                  <c:v>8.4044401896000007</c:v>
                </c:pt>
                <c:pt idx="10197">
                  <c:v>8.4044401896000007</c:v>
                </c:pt>
                <c:pt idx="10198">
                  <c:v>8.4044401896000007</c:v>
                </c:pt>
                <c:pt idx="10199">
                  <c:v>8.4044401896000007</c:v>
                </c:pt>
                <c:pt idx="10200">
                  <c:v>8.4044401896000007</c:v>
                </c:pt>
                <c:pt idx="10201">
                  <c:v>8.4044401896000007</c:v>
                </c:pt>
                <c:pt idx="10202">
                  <c:v>8.4044401896000007</c:v>
                </c:pt>
                <c:pt idx="10203">
                  <c:v>8.4044401896000007</c:v>
                </c:pt>
                <c:pt idx="10204">
                  <c:v>8.4016085048999987</c:v>
                </c:pt>
                <c:pt idx="10205">
                  <c:v>8.4016085048999987</c:v>
                </c:pt>
                <c:pt idx="10206">
                  <c:v>8.4016085048999987</c:v>
                </c:pt>
                <c:pt idx="10207">
                  <c:v>8.4016085048999987</c:v>
                </c:pt>
                <c:pt idx="10208">
                  <c:v>8.4016085048999987</c:v>
                </c:pt>
                <c:pt idx="10209">
                  <c:v>8.4016085048999987</c:v>
                </c:pt>
                <c:pt idx="10210">
                  <c:v>8.4016085048999987</c:v>
                </c:pt>
                <c:pt idx="10211">
                  <c:v>8.3987768202000002</c:v>
                </c:pt>
                <c:pt idx="10212">
                  <c:v>8.3987768202000002</c:v>
                </c:pt>
                <c:pt idx="10213">
                  <c:v>8.3987768202000002</c:v>
                </c:pt>
                <c:pt idx="10214">
                  <c:v>8.3987768202000002</c:v>
                </c:pt>
                <c:pt idx="10215">
                  <c:v>8.3987768202000002</c:v>
                </c:pt>
                <c:pt idx="10216">
                  <c:v>8.3987768202000002</c:v>
                </c:pt>
                <c:pt idx="10217">
                  <c:v>8.3987768202000002</c:v>
                </c:pt>
                <c:pt idx="10218">
                  <c:v>8.3987768202000002</c:v>
                </c:pt>
                <c:pt idx="10219">
                  <c:v>8.3959451354999999</c:v>
                </c:pt>
                <c:pt idx="10220">
                  <c:v>8.3959451354999999</c:v>
                </c:pt>
                <c:pt idx="10221">
                  <c:v>8.3959451354999999</c:v>
                </c:pt>
                <c:pt idx="10222">
                  <c:v>8.3959451354999999</c:v>
                </c:pt>
                <c:pt idx="10223">
                  <c:v>8.3959451354999999</c:v>
                </c:pt>
                <c:pt idx="10224">
                  <c:v>8.3959451354999999</c:v>
                </c:pt>
                <c:pt idx="10225">
                  <c:v>8.3959451354999999</c:v>
                </c:pt>
                <c:pt idx="10226">
                  <c:v>8.3959451354999999</c:v>
                </c:pt>
                <c:pt idx="10227">
                  <c:v>8.3931134507999996</c:v>
                </c:pt>
                <c:pt idx="10228">
                  <c:v>8.3931134507999996</c:v>
                </c:pt>
                <c:pt idx="10229">
                  <c:v>8.3931134507999996</c:v>
                </c:pt>
                <c:pt idx="10230">
                  <c:v>8.3931134507999996</c:v>
                </c:pt>
                <c:pt idx="10231">
                  <c:v>8.3931134507999996</c:v>
                </c:pt>
                <c:pt idx="10232">
                  <c:v>8.3931134507999996</c:v>
                </c:pt>
                <c:pt idx="10233">
                  <c:v>8.3931134507999996</c:v>
                </c:pt>
                <c:pt idx="10234">
                  <c:v>8.3931134507999996</c:v>
                </c:pt>
                <c:pt idx="10235">
                  <c:v>8.3902817660999993</c:v>
                </c:pt>
                <c:pt idx="10236">
                  <c:v>8.3902817660999993</c:v>
                </c:pt>
                <c:pt idx="10237">
                  <c:v>8.3902817660999993</c:v>
                </c:pt>
                <c:pt idx="10238">
                  <c:v>8.3902817660999993</c:v>
                </c:pt>
                <c:pt idx="10239">
                  <c:v>8.3902817660999993</c:v>
                </c:pt>
                <c:pt idx="10240">
                  <c:v>8.3902817660999993</c:v>
                </c:pt>
                <c:pt idx="10241">
                  <c:v>8.387450081399999</c:v>
                </c:pt>
                <c:pt idx="10242">
                  <c:v>8.387450081399999</c:v>
                </c:pt>
                <c:pt idx="10243">
                  <c:v>8.387450081399999</c:v>
                </c:pt>
                <c:pt idx="10244">
                  <c:v>8.387450081399999</c:v>
                </c:pt>
                <c:pt idx="10245">
                  <c:v>8.387450081399999</c:v>
                </c:pt>
                <c:pt idx="10246">
                  <c:v>8.3846183967000005</c:v>
                </c:pt>
                <c:pt idx="10247">
                  <c:v>8.3846183967000005</c:v>
                </c:pt>
                <c:pt idx="10248">
                  <c:v>8.3846183967000005</c:v>
                </c:pt>
                <c:pt idx="10249">
                  <c:v>8.3846183967000005</c:v>
                </c:pt>
                <c:pt idx="10250">
                  <c:v>8.3846183967000005</c:v>
                </c:pt>
                <c:pt idx="10251">
                  <c:v>8.3817867120000003</c:v>
                </c:pt>
                <c:pt idx="10252">
                  <c:v>8.3817867120000003</c:v>
                </c:pt>
                <c:pt idx="10253">
                  <c:v>8.3817867120000003</c:v>
                </c:pt>
                <c:pt idx="10254">
                  <c:v>8.3817867120000003</c:v>
                </c:pt>
                <c:pt idx="10255">
                  <c:v>8.3817867120000003</c:v>
                </c:pt>
                <c:pt idx="10256">
                  <c:v>8.3789550273</c:v>
                </c:pt>
                <c:pt idx="10257">
                  <c:v>8.3789550273</c:v>
                </c:pt>
                <c:pt idx="10258">
                  <c:v>8.3789550273</c:v>
                </c:pt>
                <c:pt idx="10259">
                  <c:v>8.3789550273</c:v>
                </c:pt>
                <c:pt idx="10260">
                  <c:v>8.3789550273</c:v>
                </c:pt>
                <c:pt idx="10261">
                  <c:v>8.3761233425999997</c:v>
                </c:pt>
                <c:pt idx="10262">
                  <c:v>8.3761233425999997</c:v>
                </c:pt>
                <c:pt idx="10263">
                  <c:v>8.3761233425999997</c:v>
                </c:pt>
                <c:pt idx="10264">
                  <c:v>8.3761233425999997</c:v>
                </c:pt>
                <c:pt idx="10265">
                  <c:v>8.3761233425999997</c:v>
                </c:pt>
                <c:pt idx="10266">
                  <c:v>8.3732916578999994</c:v>
                </c:pt>
                <c:pt idx="10267">
                  <c:v>8.3732916578999994</c:v>
                </c:pt>
                <c:pt idx="10268">
                  <c:v>8.3732916578999994</c:v>
                </c:pt>
                <c:pt idx="10269">
                  <c:v>8.3732916578999994</c:v>
                </c:pt>
                <c:pt idx="10270">
                  <c:v>8.3732916578999994</c:v>
                </c:pt>
                <c:pt idx="10271">
                  <c:v>8.3704599732000009</c:v>
                </c:pt>
                <c:pt idx="10272">
                  <c:v>8.3704599732000009</c:v>
                </c:pt>
                <c:pt idx="10273">
                  <c:v>8.3704599732000009</c:v>
                </c:pt>
                <c:pt idx="10274">
                  <c:v>8.3704599732000009</c:v>
                </c:pt>
                <c:pt idx="10275">
                  <c:v>8.3704599732000009</c:v>
                </c:pt>
                <c:pt idx="10276">
                  <c:v>8.3676282885000006</c:v>
                </c:pt>
                <c:pt idx="10277">
                  <c:v>8.3676282885000006</c:v>
                </c:pt>
                <c:pt idx="10278">
                  <c:v>8.3676282885000006</c:v>
                </c:pt>
                <c:pt idx="10279">
                  <c:v>8.3676282885000006</c:v>
                </c:pt>
                <c:pt idx="10280">
                  <c:v>8.3676282885000006</c:v>
                </c:pt>
                <c:pt idx="10281">
                  <c:v>8.3647966037999986</c:v>
                </c:pt>
                <c:pt idx="10282">
                  <c:v>8.3647966037999986</c:v>
                </c:pt>
                <c:pt idx="10283">
                  <c:v>8.3647966037999986</c:v>
                </c:pt>
                <c:pt idx="10284">
                  <c:v>8.3647966037999986</c:v>
                </c:pt>
                <c:pt idx="10285">
                  <c:v>8.3647966037999986</c:v>
                </c:pt>
                <c:pt idx="10286">
                  <c:v>8.3619649191000001</c:v>
                </c:pt>
                <c:pt idx="10287">
                  <c:v>8.3619649191000001</c:v>
                </c:pt>
                <c:pt idx="10288">
                  <c:v>8.3619649191000001</c:v>
                </c:pt>
                <c:pt idx="10289">
                  <c:v>8.3619649191000001</c:v>
                </c:pt>
                <c:pt idx="10290">
                  <c:v>8.3619649191000001</c:v>
                </c:pt>
                <c:pt idx="10291">
                  <c:v>8.3591332343999998</c:v>
                </c:pt>
                <c:pt idx="10292">
                  <c:v>8.3591332343999998</c:v>
                </c:pt>
                <c:pt idx="10293">
                  <c:v>8.3591332343999998</c:v>
                </c:pt>
                <c:pt idx="10294">
                  <c:v>8.3591332343999998</c:v>
                </c:pt>
                <c:pt idx="10295">
                  <c:v>8.3591332343999998</c:v>
                </c:pt>
                <c:pt idx="10296">
                  <c:v>8.3563015497000013</c:v>
                </c:pt>
                <c:pt idx="10297">
                  <c:v>8.3563015497000013</c:v>
                </c:pt>
                <c:pt idx="10298">
                  <c:v>8.3563015497000013</c:v>
                </c:pt>
                <c:pt idx="10299">
                  <c:v>8.3563015497000013</c:v>
                </c:pt>
                <c:pt idx="10300">
                  <c:v>8.3563015497000013</c:v>
                </c:pt>
                <c:pt idx="10301">
                  <c:v>8.3534698649999992</c:v>
                </c:pt>
                <c:pt idx="10302">
                  <c:v>8.3534698649999992</c:v>
                </c:pt>
                <c:pt idx="10303">
                  <c:v>8.3534698649999992</c:v>
                </c:pt>
                <c:pt idx="10304">
                  <c:v>8.3534698649999992</c:v>
                </c:pt>
                <c:pt idx="10305">
                  <c:v>8.3534698649999992</c:v>
                </c:pt>
                <c:pt idx="10306">
                  <c:v>8.3506381802999989</c:v>
                </c:pt>
                <c:pt idx="10307">
                  <c:v>8.3506381802999989</c:v>
                </c:pt>
                <c:pt idx="10308">
                  <c:v>8.3506381802999989</c:v>
                </c:pt>
                <c:pt idx="10309">
                  <c:v>8.3506381802999989</c:v>
                </c:pt>
                <c:pt idx="10310">
                  <c:v>8.3506381802999989</c:v>
                </c:pt>
                <c:pt idx="10311">
                  <c:v>8.3478064956000004</c:v>
                </c:pt>
                <c:pt idx="10312">
                  <c:v>8.3478064956000004</c:v>
                </c:pt>
                <c:pt idx="10313">
                  <c:v>8.3478064956000004</c:v>
                </c:pt>
                <c:pt idx="10314">
                  <c:v>8.3478064956000004</c:v>
                </c:pt>
                <c:pt idx="10315">
                  <c:v>8.3478064956000004</c:v>
                </c:pt>
                <c:pt idx="10316">
                  <c:v>8.3449748109000002</c:v>
                </c:pt>
                <c:pt idx="10317">
                  <c:v>8.3449748109000002</c:v>
                </c:pt>
                <c:pt idx="10318">
                  <c:v>8.3449748109000002</c:v>
                </c:pt>
                <c:pt idx="10319">
                  <c:v>8.3449748109000002</c:v>
                </c:pt>
                <c:pt idx="10320">
                  <c:v>8.3449748109000002</c:v>
                </c:pt>
                <c:pt idx="10321">
                  <c:v>8.3421431261999999</c:v>
                </c:pt>
                <c:pt idx="10322">
                  <c:v>8.3421431261999999</c:v>
                </c:pt>
                <c:pt idx="10323">
                  <c:v>8.3421431261999999</c:v>
                </c:pt>
                <c:pt idx="10324">
                  <c:v>8.3421431261999999</c:v>
                </c:pt>
                <c:pt idx="10325">
                  <c:v>8.3421431261999999</c:v>
                </c:pt>
                <c:pt idx="10326">
                  <c:v>8.3393114414999996</c:v>
                </c:pt>
                <c:pt idx="10327">
                  <c:v>8.3393114414999996</c:v>
                </c:pt>
                <c:pt idx="10328">
                  <c:v>8.3393114414999996</c:v>
                </c:pt>
                <c:pt idx="10329">
                  <c:v>8.3393114414999996</c:v>
                </c:pt>
                <c:pt idx="10330">
                  <c:v>8.3393114414999996</c:v>
                </c:pt>
                <c:pt idx="10331">
                  <c:v>8.3364797567999993</c:v>
                </c:pt>
                <c:pt idx="10332">
                  <c:v>8.3364797567999993</c:v>
                </c:pt>
                <c:pt idx="10333">
                  <c:v>8.3364797567999993</c:v>
                </c:pt>
                <c:pt idx="10334">
                  <c:v>8.3364797567999993</c:v>
                </c:pt>
                <c:pt idx="10335">
                  <c:v>8.3364797567999993</c:v>
                </c:pt>
                <c:pt idx="10336">
                  <c:v>8.3336480721000008</c:v>
                </c:pt>
                <c:pt idx="10337">
                  <c:v>8.3336480721000008</c:v>
                </c:pt>
                <c:pt idx="10338">
                  <c:v>8.3336480721000008</c:v>
                </c:pt>
                <c:pt idx="10339">
                  <c:v>8.3336480721000008</c:v>
                </c:pt>
                <c:pt idx="10340">
                  <c:v>8.3336480721000008</c:v>
                </c:pt>
                <c:pt idx="10341">
                  <c:v>8.3308163873999987</c:v>
                </c:pt>
                <c:pt idx="10342">
                  <c:v>8.3308163873999987</c:v>
                </c:pt>
                <c:pt idx="10343">
                  <c:v>8.3308163873999987</c:v>
                </c:pt>
                <c:pt idx="10344">
                  <c:v>8.3308163873999987</c:v>
                </c:pt>
                <c:pt idx="10345">
                  <c:v>8.3308163873999987</c:v>
                </c:pt>
                <c:pt idx="10346">
                  <c:v>8.3279847027000002</c:v>
                </c:pt>
                <c:pt idx="10347">
                  <c:v>8.3279847027000002</c:v>
                </c:pt>
                <c:pt idx="10348">
                  <c:v>8.3279847027000002</c:v>
                </c:pt>
                <c:pt idx="10349">
                  <c:v>8.3279847027000002</c:v>
                </c:pt>
                <c:pt idx="10350">
                  <c:v>8.3279847027000002</c:v>
                </c:pt>
                <c:pt idx="10351">
                  <c:v>8.325153018</c:v>
                </c:pt>
                <c:pt idx="10352">
                  <c:v>8.325153018</c:v>
                </c:pt>
                <c:pt idx="10353">
                  <c:v>8.325153018</c:v>
                </c:pt>
                <c:pt idx="10354">
                  <c:v>8.325153018</c:v>
                </c:pt>
                <c:pt idx="10355">
                  <c:v>8.325153018</c:v>
                </c:pt>
                <c:pt idx="10356">
                  <c:v>8.3223213332999997</c:v>
                </c:pt>
                <c:pt idx="10357">
                  <c:v>8.3223213332999997</c:v>
                </c:pt>
                <c:pt idx="10358">
                  <c:v>8.3223213332999997</c:v>
                </c:pt>
                <c:pt idx="10359">
                  <c:v>8.3223213332999997</c:v>
                </c:pt>
                <c:pt idx="10360">
                  <c:v>8.3223213332999997</c:v>
                </c:pt>
                <c:pt idx="10361">
                  <c:v>8.3194896485999994</c:v>
                </c:pt>
                <c:pt idx="10362">
                  <c:v>8.3194896485999994</c:v>
                </c:pt>
                <c:pt idx="10363">
                  <c:v>8.3194896485999994</c:v>
                </c:pt>
                <c:pt idx="10364">
                  <c:v>8.3194896485999994</c:v>
                </c:pt>
                <c:pt idx="10365">
                  <c:v>8.3194896485999994</c:v>
                </c:pt>
                <c:pt idx="10366">
                  <c:v>8.3166579638999991</c:v>
                </c:pt>
                <c:pt idx="10367">
                  <c:v>8.3166579638999991</c:v>
                </c:pt>
                <c:pt idx="10368">
                  <c:v>8.3166579638999991</c:v>
                </c:pt>
                <c:pt idx="10369">
                  <c:v>8.3166579638999991</c:v>
                </c:pt>
                <c:pt idx="10370">
                  <c:v>8.3166579638999991</c:v>
                </c:pt>
                <c:pt idx="10371">
                  <c:v>8.3138262792000006</c:v>
                </c:pt>
                <c:pt idx="10372">
                  <c:v>8.3138262792000006</c:v>
                </c:pt>
                <c:pt idx="10373">
                  <c:v>8.3138262792000006</c:v>
                </c:pt>
                <c:pt idx="10374">
                  <c:v>8.3138262792000006</c:v>
                </c:pt>
                <c:pt idx="10375">
                  <c:v>8.3138262792000006</c:v>
                </c:pt>
                <c:pt idx="10376">
                  <c:v>8.3109945945000003</c:v>
                </c:pt>
                <c:pt idx="10377">
                  <c:v>8.3109945945000003</c:v>
                </c:pt>
                <c:pt idx="10378">
                  <c:v>8.3109945945000003</c:v>
                </c:pt>
                <c:pt idx="10379">
                  <c:v>8.3109945945000003</c:v>
                </c:pt>
                <c:pt idx="10380">
                  <c:v>8.3109945945000003</c:v>
                </c:pt>
                <c:pt idx="10381">
                  <c:v>8.3081629097999983</c:v>
                </c:pt>
                <c:pt idx="10382">
                  <c:v>8.3081629097999983</c:v>
                </c:pt>
                <c:pt idx="10383">
                  <c:v>8.3081629097999983</c:v>
                </c:pt>
                <c:pt idx="10384">
                  <c:v>8.3081629097999983</c:v>
                </c:pt>
                <c:pt idx="10385">
                  <c:v>8.3081629097999983</c:v>
                </c:pt>
                <c:pt idx="10386">
                  <c:v>8.3053312250999998</c:v>
                </c:pt>
                <c:pt idx="10387">
                  <c:v>8.3053312250999998</c:v>
                </c:pt>
                <c:pt idx="10388">
                  <c:v>8.3053312250999998</c:v>
                </c:pt>
                <c:pt idx="10389">
                  <c:v>8.3053312250999998</c:v>
                </c:pt>
                <c:pt idx="10390">
                  <c:v>8.3053312250999998</c:v>
                </c:pt>
                <c:pt idx="10391">
                  <c:v>8.3024995403999995</c:v>
                </c:pt>
                <c:pt idx="10392">
                  <c:v>8.3024995403999995</c:v>
                </c:pt>
                <c:pt idx="10393">
                  <c:v>8.3024995403999995</c:v>
                </c:pt>
                <c:pt idx="10394">
                  <c:v>8.3024995403999995</c:v>
                </c:pt>
                <c:pt idx="10395">
                  <c:v>8.3024995403999995</c:v>
                </c:pt>
                <c:pt idx="10396">
                  <c:v>8.299667855700001</c:v>
                </c:pt>
                <c:pt idx="10397">
                  <c:v>8.299667855700001</c:v>
                </c:pt>
                <c:pt idx="10398">
                  <c:v>8.299667855700001</c:v>
                </c:pt>
                <c:pt idx="10399">
                  <c:v>8.299667855700001</c:v>
                </c:pt>
                <c:pt idx="10400">
                  <c:v>8.299667855700001</c:v>
                </c:pt>
                <c:pt idx="10401">
                  <c:v>8.2968361709999989</c:v>
                </c:pt>
                <c:pt idx="10402">
                  <c:v>8.2968361709999989</c:v>
                </c:pt>
                <c:pt idx="10403">
                  <c:v>8.2968361709999989</c:v>
                </c:pt>
                <c:pt idx="10404">
                  <c:v>8.2968361709999989</c:v>
                </c:pt>
                <c:pt idx="10405">
                  <c:v>8.2968361709999989</c:v>
                </c:pt>
                <c:pt idx="10406">
                  <c:v>8.2940044862999986</c:v>
                </c:pt>
                <c:pt idx="10407">
                  <c:v>8.2940044862999986</c:v>
                </c:pt>
                <c:pt idx="10408">
                  <c:v>8.2940044862999986</c:v>
                </c:pt>
                <c:pt idx="10409">
                  <c:v>8.2940044862999986</c:v>
                </c:pt>
                <c:pt idx="10410">
                  <c:v>8.2940044862999986</c:v>
                </c:pt>
                <c:pt idx="10411">
                  <c:v>8.2911728016000001</c:v>
                </c:pt>
                <c:pt idx="10412">
                  <c:v>8.2911728016000001</c:v>
                </c:pt>
                <c:pt idx="10413">
                  <c:v>8.2911728016000001</c:v>
                </c:pt>
                <c:pt idx="10414">
                  <c:v>8.2911728016000001</c:v>
                </c:pt>
                <c:pt idx="10415">
                  <c:v>8.2911728016000001</c:v>
                </c:pt>
                <c:pt idx="10416">
                  <c:v>8.2883411168999999</c:v>
                </c:pt>
                <c:pt idx="10417">
                  <c:v>8.2883411168999999</c:v>
                </c:pt>
                <c:pt idx="10418">
                  <c:v>8.2883411168999999</c:v>
                </c:pt>
                <c:pt idx="10419">
                  <c:v>8.2883411168999999</c:v>
                </c:pt>
                <c:pt idx="10420">
                  <c:v>8.2883411168999999</c:v>
                </c:pt>
                <c:pt idx="10421">
                  <c:v>8.2855094321999996</c:v>
                </c:pt>
                <c:pt idx="10422">
                  <c:v>8.2855094321999996</c:v>
                </c:pt>
                <c:pt idx="10423">
                  <c:v>8.2855094321999996</c:v>
                </c:pt>
                <c:pt idx="10424">
                  <c:v>8.2855094321999996</c:v>
                </c:pt>
                <c:pt idx="10425">
                  <c:v>8.2855094321999996</c:v>
                </c:pt>
                <c:pt idx="10426">
                  <c:v>8.2826777474999993</c:v>
                </c:pt>
                <c:pt idx="10427">
                  <c:v>8.2826777474999993</c:v>
                </c:pt>
                <c:pt idx="10428">
                  <c:v>8.2826777474999993</c:v>
                </c:pt>
                <c:pt idx="10429">
                  <c:v>8.2826777474999993</c:v>
                </c:pt>
                <c:pt idx="10430">
                  <c:v>8.2826777474999993</c:v>
                </c:pt>
                <c:pt idx="10431">
                  <c:v>8.279846062799999</c:v>
                </c:pt>
                <c:pt idx="10432">
                  <c:v>8.279846062799999</c:v>
                </c:pt>
                <c:pt idx="10433">
                  <c:v>8.279846062799999</c:v>
                </c:pt>
                <c:pt idx="10434">
                  <c:v>8.279846062799999</c:v>
                </c:pt>
                <c:pt idx="10435">
                  <c:v>8.279846062799999</c:v>
                </c:pt>
                <c:pt idx="10436">
                  <c:v>8.2770143781000005</c:v>
                </c:pt>
                <c:pt idx="10437">
                  <c:v>8.2770143781000005</c:v>
                </c:pt>
                <c:pt idx="10438">
                  <c:v>8.2770143781000005</c:v>
                </c:pt>
                <c:pt idx="10439">
                  <c:v>8.2770143781000005</c:v>
                </c:pt>
                <c:pt idx="10440">
                  <c:v>8.2770143781000005</c:v>
                </c:pt>
                <c:pt idx="10441">
                  <c:v>8.2741826934000002</c:v>
                </c:pt>
                <c:pt idx="10442">
                  <c:v>8.2741826934000002</c:v>
                </c:pt>
                <c:pt idx="10443">
                  <c:v>8.2741826934000002</c:v>
                </c:pt>
                <c:pt idx="10444">
                  <c:v>8.2741826934000002</c:v>
                </c:pt>
                <c:pt idx="10445">
                  <c:v>8.2741826934000002</c:v>
                </c:pt>
                <c:pt idx="10446">
                  <c:v>8.2713510087</c:v>
                </c:pt>
                <c:pt idx="10447">
                  <c:v>8.2713510087</c:v>
                </c:pt>
                <c:pt idx="10448">
                  <c:v>8.2713510087</c:v>
                </c:pt>
                <c:pt idx="10449">
                  <c:v>8.2713510087</c:v>
                </c:pt>
                <c:pt idx="10450">
                  <c:v>8.2713510087</c:v>
                </c:pt>
                <c:pt idx="10451">
                  <c:v>8.2685193239999997</c:v>
                </c:pt>
                <c:pt idx="10452">
                  <c:v>8.2685193239999997</c:v>
                </c:pt>
                <c:pt idx="10453">
                  <c:v>8.2685193239999997</c:v>
                </c:pt>
                <c:pt idx="10454">
                  <c:v>8.2685193239999997</c:v>
                </c:pt>
                <c:pt idx="10455">
                  <c:v>8.2685193239999997</c:v>
                </c:pt>
                <c:pt idx="10456">
                  <c:v>8.2656876392999994</c:v>
                </c:pt>
                <c:pt idx="10457">
                  <c:v>8.2656876392999994</c:v>
                </c:pt>
                <c:pt idx="10458">
                  <c:v>8.2656876392999994</c:v>
                </c:pt>
                <c:pt idx="10459">
                  <c:v>8.2656876392999994</c:v>
                </c:pt>
                <c:pt idx="10460">
                  <c:v>8.2656876392999994</c:v>
                </c:pt>
                <c:pt idx="10461">
                  <c:v>8.2628559546000009</c:v>
                </c:pt>
                <c:pt idx="10462">
                  <c:v>8.2628559546000009</c:v>
                </c:pt>
                <c:pt idx="10463">
                  <c:v>8.2628559546000009</c:v>
                </c:pt>
                <c:pt idx="10464">
                  <c:v>8.2628559546000009</c:v>
                </c:pt>
                <c:pt idx="10465">
                  <c:v>8.2628559546000009</c:v>
                </c:pt>
                <c:pt idx="10466">
                  <c:v>8.2600242698999988</c:v>
                </c:pt>
                <c:pt idx="10467">
                  <c:v>8.2600242698999988</c:v>
                </c:pt>
                <c:pt idx="10468">
                  <c:v>8.2600242698999988</c:v>
                </c:pt>
                <c:pt idx="10469">
                  <c:v>8.2600242698999988</c:v>
                </c:pt>
                <c:pt idx="10470">
                  <c:v>8.2600242698999988</c:v>
                </c:pt>
                <c:pt idx="10471">
                  <c:v>8.2571925852000003</c:v>
                </c:pt>
                <c:pt idx="10472">
                  <c:v>8.2571925852000003</c:v>
                </c:pt>
                <c:pt idx="10473">
                  <c:v>8.2571925852000003</c:v>
                </c:pt>
                <c:pt idx="10474">
                  <c:v>8.2571925852000003</c:v>
                </c:pt>
                <c:pt idx="10475">
                  <c:v>8.2571925852000003</c:v>
                </c:pt>
                <c:pt idx="10476">
                  <c:v>8.2543609005</c:v>
                </c:pt>
                <c:pt idx="10477">
                  <c:v>8.2543609005</c:v>
                </c:pt>
                <c:pt idx="10478">
                  <c:v>8.2543609005</c:v>
                </c:pt>
                <c:pt idx="10479">
                  <c:v>8.2543609005</c:v>
                </c:pt>
                <c:pt idx="10480">
                  <c:v>8.2543609005</c:v>
                </c:pt>
                <c:pt idx="10481">
                  <c:v>8.2515292157999998</c:v>
                </c:pt>
                <c:pt idx="10482">
                  <c:v>8.2515292157999998</c:v>
                </c:pt>
                <c:pt idx="10483">
                  <c:v>8.2515292157999998</c:v>
                </c:pt>
                <c:pt idx="10484">
                  <c:v>8.2515292157999998</c:v>
                </c:pt>
                <c:pt idx="10485">
                  <c:v>8.2515292157999998</c:v>
                </c:pt>
                <c:pt idx="10486">
                  <c:v>8.2486975310999995</c:v>
                </c:pt>
                <c:pt idx="10487">
                  <c:v>8.2486975310999995</c:v>
                </c:pt>
                <c:pt idx="10488">
                  <c:v>8.2486975310999995</c:v>
                </c:pt>
                <c:pt idx="10489">
                  <c:v>8.2486975310999995</c:v>
                </c:pt>
                <c:pt idx="10490">
                  <c:v>8.2486975310999995</c:v>
                </c:pt>
                <c:pt idx="10491">
                  <c:v>8.2458658463999992</c:v>
                </c:pt>
                <c:pt idx="10492">
                  <c:v>8.2458658463999992</c:v>
                </c:pt>
                <c:pt idx="10493">
                  <c:v>8.2458658463999992</c:v>
                </c:pt>
                <c:pt idx="10494">
                  <c:v>8.2458658463999992</c:v>
                </c:pt>
                <c:pt idx="10495">
                  <c:v>8.2458658463999992</c:v>
                </c:pt>
                <c:pt idx="10496">
                  <c:v>8.2430341617000007</c:v>
                </c:pt>
                <c:pt idx="10497">
                  <c:v>8.2430341617000007</c:v>
                </c:pt>
                <c:pt idx="10498">
                  <c:v>8.2430341617000007</c:v>
                </c:pt>
                <c:pt idx="10499">
                  <c:v>8.2430341617000007</c:v>
                </c:pt>
                <c:pt idx="10500">
                  <c:v>8.2430341617000007</c:v>
                </c:pt>
                <c:pt idx="10501">
                  <c:v>8.2402024770000004</c:v>
                </c:pt>
                <c:pt idx="10502">
                  <c:v>8.2402024770000004</c:v>
                </c:pt>
                <c:pt idx="10503">
                  <c:v>8.2402024770000004</c:v>
                </c:pt>
                <c:pt idx="10504">
                  <c:v>8.2402024770000004</c:v>
                </c:pt>
                <c:pt idx="10505">
                  <c:v>8.2402024770000004</c:v>
                </c:pt>
                <c:pt idx="10506">
                  <c:v>8.2373707922999984</c:v>
                </c:pt>
                <c:pt idx="10507">
                  <c:v>8.2373707922999984</c:v>
                </c:pt>
                <c:pt idx="10508">
                  <c:v>8.2373707922999984</c:v>
                </c:pt>
                <c:pt idx="10509">
                  <c:v>8.2373707922999984</c:v>
                </c:pt>
                <c:pt idx="10510">
                  <c:v>8.2373707922999984</c:v>
                </c:pt>
                <c:pt idx="10511">
                  <c:v>8.2345391075999999</c:v>
                </c:pt>
                <c:pt idx="10512">
                  <c:v>8.2345391075999999</c:v>
                </c:pt>
                <c:pt idx="10513">
                  <c:v>8.2345391075999999</c:v>
                </c:pt>
                <c:pt idx="10514">
                  <c:v>8.2345391075999999</c:v>
                </c:pt>
                <c:pt idx="10515">
                  <c:v>8.2345391075999999</c:v>
                </c:pt>
                <c:pt idx="10516">
                  <c:v>8.2317074228999996</c:v>
                </c:pt>
                <c:pt idx="10517">
                  <c:v>8.2317074228999996</c:v>
                </c:pt>
                <c:pt idx="10518">
                  <c:v>8.2317074228999996</c:v>
                </c:pt>
                <c:pt idx="10519">
                  <c:v>8.2317074228999996</c:v>
                </c:pt>
                <c:pt idx="10520">
                  <c:v>8.2317074228999996</c:v>
                </c:pt>
                <c:pt idx="10521">
                  <c:v>8.2288757382000011</c:v>
                </c:pt>
                <c:pt idx="10522">
                  <c:v>8.2288757382000011</c:v>
                </c:pt>
                <c:pt idx="10523">
                  <c:v>8.2288757382000011</c:v>
                </c:pt>
                <c:pt idx="10524">
                  <c:v>8.2288757382000011</c:v>
                </c:pt>
                <c:pt idx="10525">
                  <c:v>8.2288757382000011</c:v>
                </c:pt>
                <c:pt idx="10526">
                  <c:v>8.226044053499999</c:v>
                </c:pt>
                <c:pt idx="10527">
                  <c:v>8.226044053499999</c:v>
                </c:pt>
                <c:pt idx="10528">
                  <c:v>8.226044053499999</c:v>
                </c:pt>
                <c:pt idx="10529">
                  <c:v>8.226044053499999</c:v>
                </c:pt>
                <c:pt idx="10530">
                  <c:v>8.226044053499999</c:v>
                </c:pt>
                <c:pt idx="10531">
                  <c:v>8.2232123687999987</c:v>
                </c:pt>
                <c:pt idx="10532">
                  <c:v>8.2232123687999987</c:v>
                </c:pt>
                <c:pt idx="10533">
                  <c:v>8.2232123687999987</c:v>
                </c:pt>
                <c:pt idx="10534">
                  <c:v>8.2232123687999987</c:v>
                </c:pt>
                <c:pt idx="10535">
                  <c:v>8.2232123687999987</c:v>
                </c:pt>
                <c:pt idx="10536">
                  <c:v>8.2203806841000002</c:v>
                </c:pt>
                <c:pt idx="10537">
                  <c:v>8.2203806841000002</c:v>
                </c:pt>
                <c:pt idx="10538">
                  <c:v>8.2203806841000002</c:v>
                </c:pt>
                <c:pt idx="10539">
                  <c:v>8.2203806841000002</c:v>
                </c:pt>
                <c:pt idx="10540">
                  <c:v>8.2203806841000002</c:v>
                </c:pt>
                <c:pt idx="10541">
                  <c:v>8.2175489993999999</c:v>
                </c:pt>
                <c:pt idx="10542">
                  <c:v>8.2175489993999999</c:v>
                </c:pt>
                <c:pt idx="10543">
                  <c:v>8.2175489993999999</c:v>
                </c:pt>
                <c:pt idx="10544">
                  <c:v>8.2175489993999999</c:v>
                </c:pt>
                <c:pt idx="10545">
                  <c:v>8.2175489993999999</c:v>
                </c:pt>
                <c:pt idx="10546">
                  <c:v>8.2147173146999997</c:v>
                </c:pt>
                <c:pt idx="10547">
                  <c:v>8.2147173146999997</c:v>
                </c:pt>
                <c:pt idx="10548">
                  <c:v>8.2147173146999997</c:v>
                </c:pt>
                <c:pt idx="10549">
                  <c:v>8.2147173146999997</c:v>
                </c:pt>
                <c:pt idx="10550">
                  <c:v>8.2147173146999997</c:v>
                </c:pt>
                <c:pt idx="10551">
                  <c:v>8.2118856299999994</c:v>
                </c:pt>
                <c:pt idx="10552">
                  <c:v>8.2118856299999994</c:v>
                </c:pt>
                <c:pt idx="10553">
                  <c:v>8.2118856299999994</c:v>
                </c:pt>
                <c:pt idx="10554">
                  <c:v>8.2118856299999994</c:v>
                </c:pt>
                <c:pt idx="10555">
                  <c:v>8.2118856299999994</c:v>
                </c:pt>
                <c:pt idx="10556">
                  <c:v>8.2118856299999994</c:v>
                </c:pt>
                <c:pt idx="10557">
                  <c:v>8.2090539452999991</c:v>
                </c:pt>
                <c:pt idx="10558">
                  <c:v>8.2090539452999991</c:v>
                </c:pt>
                <c:pt idx="10559">
                  <c:v>8.2090539452999991</c:v>
                </c:pt>
                <c:pt idx="10560">
                  <c:v>8.2090539452999991</c:v>
                </c:pt>
                <c:pt idx="10561">
                  <c:v>8.2090539452999991</c:v>
                </c:pt>
                <c:pt idx="10562">
                  <c:v>8.2062222606000006</c:v>
                </c:pt>
                <c:pt idx="10563">
                  <c:v>8.2062222606000006</c:v>
                </c:pt>
                <c:pt idx="10564">
                  <c:v>8.2062222606000006</c:v>
                </c:pt>
                <c:pt idx="10565">
                  <c:v>8.2062222606000006</c:v>
                </c:pt>
                <c:pt idx="10566">
                  <c:v>8.2062222606000006</c:v>
                </c:pt>
                <c:pt idx="10567">
                  <c:v>8.2033905759000003</c:v>
                </c:pt>
                <c:pt idx="10568">
                  <c:v>8.2033905759000003</c:v>
                </c:pt>
                <c:pt idx="10569">
                  <c:v>8.2033905759000003</c:v>
                </c:pt>
                <c:pt idx="10570">
                  <c:v>8.2033905759000003</c:v>
                </c:pt>
                <c:pt idx="10571">
                  <c:v>8.2033905759000003</c:v>
                </c:pt>
                <c:pt idx="10572">
                  <c:v>8.2005588912</c:v>
                </c:pt>
                <c:pt idx="10573">
                  <c:v>8.2005588912</c:v>
                </c:pt>
                <c:pt idx="10574">
                  <c:v>8.2005588912</c:v>
                </c:pt>
                <c:pt idx="10575">
                  <c:v>8.2005588912</c:v>
                </c:pt>
                <c:pt idx="10576">
                  <c:v>8.2005588912</c:v>
                </c:pt>
                <c:pt idx="10577">
                  <c:v>8.1977272064999998</c:v>
                </c:pt>
                <c:pt idx="10578">
                  <c:v>8.1977272064999998</c:v>
                </c:pt>
                <c:pt idx="10579">
                  <c:v>8.1977272064999998</c:v>
                </c:pt>
                <c:pt idx="10580">
                  <c:v>8.1977272064999998</c:v>
                </c:pt>
                <c:pt idx="10581">
                  <c:v>8.1977272064999998</c:v>
                </c:pt>
                <c:pt idx="10582">
                  <c:v>8.1948955217999995</c:v>
                </c:pt>
                <c:pt idx="10583">
                  <c:v>8.1948955217999995</c:v>
                </c:pt>
                <c:pt idx="10584">
                  <c:v>8.1948955217999995</c:v>
                </c:pt>
                <c:pt idx="10585">
                  <c:v>8.1948955217999995</c:v>
                </c:pt>
                <c:pt idx="10586">
                  <c:v>8.1948955217999995</c:v>
                </c:pt>
                <c:pt idx="10587">
                  <c:v>8.1920638370999992</c:v>
                </c:pt>
                <c:pt idx="10588">
                  <c:v>8.1920638370999992</c:v>
                </c:pt>
                <c:pt idx="10589">
                  <c:v>8.1920638370999992</c:v>
                </c:pt>
                <c:pt idx="10590">
                  <c:v>8.1920638370999992</c:v>
                </c:pt>
                <c:pt idx="10591">
                  <c:v>8.1920638370999992</c:v>
                </c:pt>
                <c:pt idx="10592">
                  <c:v>8.1892321523999989</c:v>
                </c:pt>
                <c:pt idx="10593">
                  <c:v>8.1892321523999989</c:v>
                </c:pt>
                <c:pt idx="10594">
                  <c:v>8.1892321523999989</c:v>
                </c:pt>
                <c:pt idx="10595">
                  <c:v>8.1892321523999989</c:v>
                </c:pt>
                <c:pt idx="10596">
                  <c:v>8.1892321523999989</c:v>
                </c:pt>
                <c:pt idx="10597">
                  <c:v>8.1864004677000004</c:v>
                </c:pt>
                <c:pt idx="10598">
                  <c:v>8.1864004677000004</c:v>
                </c:pt>
                <c:pt idx="10599">
                  <c:v>8.1864004677000004</c:v>
                </c:pt>
                <c:pt idx="10600">
                  <c:v>8.1864004677000004</c:v>
                </c:pt>
                <c:pt idx="10601">
                  <c:v>8.1864004677000004</c:v>
                </c:pt>
                <c:pt idx="10602">
                  <c:v>8.1835687830000001</c:v>
                </c:pt>
                <c:pt idx="10603">
                  <c:v>8.1835687830000001</c:v>
                </c:pt>
                <c:pt idx="10604">
                  <c:v>8.1835687830000001</c:v>
                </c:pt>
                <c:pt idx="10605">
                  <c:v>8.1835687830000001</c:v>
                </c:pt>
                <c:pt idx="10606">
                  <c:v>8.1835687830000001</c:v>
                </c:pt>
                <c:pt idx="10607">
                  <c:v>8.1807370982999998</c:v>
                </c:pt>
                <c:pt idx="10608">
                  <c:v>8.1807370982999998</c:v>
                </c:pt>
                <c:pt idx="10609">
                  <c:v>8.1807370982999998</c:v>
                </c:pt>
                <c:pt idx="10610">
                  <c:v>8.1807370982999998</c:v>
                </c:pt>
                <c:pt idx="10611">
                  <c:v>8.1807370982999998</c:v>
                </c:pt>
                <c:pt idx="10612">
                  <c:v>8.1779054135999996</c:v>
                </c:pt>
                <c:pt idx="10613">
                  <c:v>8.1779054135999996</c:v>
                </c:pt>
                <c:pt idx="10614">
                  <c:v>8.1779054135999996</c:v>
                </c:pt>
                <c:pt idx="10615">
                  <c:v>8.1779054135999996</c:v>
                </c:pt>
                <c:pt idx="10616">
                  <c:v>8.1779054135999996</c:v>
                </c:pt>
                <c:pt idx="10617">
                  <c:v>8.1750737288999993</c:v>
                </c:pt>
                <c:pt idx="10618">
                  <c:v>8.1750737288999993</c:v>
                </c:pt>
                <c:pt idx="10619">
                  <c:v>8.1750737288999993</c:v>
                </c:pt>
                <c:pt idx="10620">
                  <c:v>8.1750737288999993</c:v>
                </c:pt>
                <c:pt idx="10621">
                  <c:v>8.1750737288999993</c:v>
                </c:pt>
                <c:pt idx="10622">
                  <c:v>8.1722420442000008</c:v>
                </c:pt>
                <c:pt idx="10623">
                  <c:v>8.1722420442000008</c:v>
                </c:pt>
                <c:pt idx="10624">
                  <c:v>8.1722420442000008</c:v>
                </c:pt>
                <c:pt idx="10625">
                  <c:v>8.1722420442000008</c:v>
                </c:pt>
                <c:pt idx="10626">
                  <c:v>8.1722420442000008</c:v>
                </c:pt>
                <c:pt idx="10627">
                  <c:v>8.1722420442000008</c:v>
                </c:pt>
                <c:pt idx="10628">
                  <c:v>8.1694103595000005</c:v>
                </c:pt>
                <c:pt idx="10629">
                  <c:v>8.1694103595000005</c:v>
                </c:pt>
                <c:pt idx="10630">
                  <c:v>8.1694103595000005</c:v>
                </c:pt>
                <c:pt idx="10631">
                  <c:v>8.1694103595000005</c:v>
                </c:pt>
                <c:pt idx="10632">
                  <c:v>8.1694103595000005</c:v>
                </c:pt>
                <c:pt idx="10633">
                  <c:v>8.1665786747999984</c:v>
                </c:pt>
                <c:pt idx="10634">
                  <c:v>8.1665786747999984</c:v>
                </c:pt>
                <c:pt idx="10635">
                  <c:v>8.1665786747999984</c:v>
                </c:pt>
                <c:pt idx="10636">
                  <c:v>8.1665786747999984</c:v>
                </c:pt>
                <c:pt idx="10637">
                  <c:v>8.1665786747999984</c:v>
                </c:pt>
                <c:pt idx="10638">
                  <c:v>8.1637469900999999</c:v>
                </c:pt>
                <c:pt idx="10639">
                  <c:v>8.1637469900999999</c:v>
                </c:pt>
                <c:pt idx="10640">
                  <c:v>8.1637469900999999</c:v>
                </c:pt>
                <c:pt idx="10641">
                  <c:v>8.1637469900999999</c:v>
                </c:pt>
                <c:pt idx="10642">
                  <c:v>8.1637469900999999</c:v>
                </c:pt>
                <c:pt idx="10643">
                  <c:v>8.1609153053999997</c:v>
                </c:pt>
                <c:pt idx="10644">
                  <c:v>8.1609153053999997</c:v>
                </c:pt>
                <c:pt idx="10645">
                  <c:v>8.1609153053999997</c:v>
                </c:pt>
                <c:pt idx="10646">
                  <c:v>8.1609153053999997</c:v>
                </c:pt>
                <c:pt idx="10647">
                  <c:v>8.1609153053999997</c:v>
                </c:pt>
                <c:pt idx="10648">
                  <c:v>8.1580836207000011</c:v>
                </c:pt>
                <c:pt idx="10649">
                  <c:v>8.1580836207000011</c:v>
                </c:pt>
                <c:pt idx="10650">
                  <c:v>8.1580836207000011</c:v>
                </c:pt>
                <c:pt idx="10651">
                  <c:v>8.1580836207000011</c:v>
                </c:pt>
                <c:pt idx="10652">
                  <c:v>8.1580836207000011</c:v>
                </c:pt>
                <c:pt idx="10653">
                  <c:v>8.1552519359999991</c:v>
                </c:pt>
                <c:pt idx="10654">
                  <c:v>8.1552519359999991</c:v>
                </c:pt>
                <c:pt idx="10655">
                  <c:v>8.1552519359999991</c:v>
                </c:pt>
                <c:pt idx="10656">
                  <c:v>8.1552519359999991</c:v>
                </c:pt>
                <c:pt idx="10657">
                  <c:v>8.1552519359999991</c:v>
                </c:pt>
                <c:pt idx="10658">
                  <c:v>8.1524202512999988</c:v>
                </c:pt>
                <c:pt idx="10659">
                  <c:v>8.1524202512999988</c:v>
                </c:pt>
                <c:pt idx="10660">
                  <c:v>8.1524202512999988</c:v>
                </c:pt>
                <c:pt idx="10661">
                  <c:v>8.1524202512999988</c:v>
                </c:pt>
                <c:pt idx="10662">
                  <c:v>8.1524202512999988</c:v>
                </c:pt>
                <c:pt idx="10663">
                  <c:v>8.1495885666000003</c:v>
                </c:pt>
                <c:pt idx="10664">
                  <c:v>8.1495885666000003</c:v>
                </c:pt>
                <c:pt idx="10665">
                  <c:v>8.1495885666000003</c:v>
                </c:pt>
                <c:pt idx="10666">
                  <c:v>8.1495885666000003</c:v>
                </c:pt>
                <c:pt idx="10667">
                  <c:v>8.1495885666000003</c:v>
                </c:pt>
                <c:pt idx="10668">
                  <c:v>8.1467568819</c:v>
                </c:pt>
                <c:pt idx="10669">
                  <c:v>8.1467568819</c:v>
                </c:pt>
                <c:pt idx="10670">
                  <c:v>8.1467568819</c:v>
                </c:pt>
                <c:pt idx="10671">
                  <c:v>8.1467568819</c:v>
                </c:pt>
                <c:pt idx="10672">
                  <c:v>8.1467568819</c:v>
                </c:pt>
                <c:pt idx="10673">
                  <c:v>8.1439251971999997</c:v>
                </c:pt>
                <c:pt idx="10674">
                  <c:v>8.1439251971999997</c:v>
                </c:pt>
                <c:pt idx="10675">
                  <c:v>8.1439251971999997</c:v>
                </c:pt>
                <c:pt idx="10676">
                  <c:v>8.1439251971999997</c:v>
                </c:pt>
                <c:pt idx="10677">
                  <c:v>8.1439251971999997</c:v>
                </c:pt>
                <c:pt idx="10678">
                  <c:v>8.1410935124999995</c:v>
                </c:pt>
                <c:pt idx="10679">
                  <c:v>8.1410935124999995</c:v>
                </c:pt>
                <c:pt idx="10680">
                  <c:v>8.1410935124999995</c:v>
                </c:pt>
                <c:pt idx="10681">
                  <c:v>8.1410935124999995</c:v>
                </c:pt>
                <c:pt idx="10682">
                  <c:v>8.1410935124999995</c:v>
                </c:pt>
                <c:pt idx="10683">
                  <c:v>8.1410935124999995</c:v>
                </c:pt>
                <c:pt idx="10684">
                  <c:v>8.1382618277999992</c:v>
                </c:pt>
                <c:pt idx="10685">
                  <c:v>8.1382618277999992</c:v>
                </c:pt>
                <c:pt idx="10686">
                  <c:v>8.1382618277999992</c:v>
                </c:pt>
                <c:pt idx="10687">
                  <c:v>8.1382618277999992</c:v>
                </c:pt>
                <c:pt idx="10688">
                  <c:v>8.1382618277999992</c:v>
                </c:pt>
                <c:pt idx="10689">
                  <c:v>8.1354301431000007</c:v>
                </c:pt>
                <c:pt idx="10690">
                  <c:v>8.1354301431000007</c:v>
                </c:pt>
                <c:pt idx="10691">
                  <c:v>8.1354301431000007</c:v>
                </c:pt>
                <c:pt idx="10692">
                  <c:v>8.1354301431000007</c:v>
                </c:pt>
                <c:pt idx="10693">
                  <c:v>8.1354301431000007</c:v>
                </c:pt>
                <c:pt idx="10694">
                  <c:v>8.1325984583999986</c:v>
                </c:pt>
                <c:pt idx="10695">
                  <c:v>8.1325984583999986</c:v>
                </c:pt>
                <c:pt idx="10696">
                  <c:v>8.1325984583999986</c:v>
                </c:pt>
                <c:pt idx="10697">
                  <c:v>8.1325984583999986</c:v>
                </c:pt>
                <c:pt idx="10698">
                  <c:v>8.1325984583999986</c:v>
                </c:pt>
                <c:pt idx="10699">
                  <c:v>8.1297667737000001</c:v>
                </c:pt>
                <c:pt idx="10700">
                  <c:v>8.1297667737000001</c:v>
                </c:pt>
                <c:pt idx="10701">
                  <c:v>8.1297667737000001</c:v>
                </c:pt>
                <c:pt idx="10702">
                  <c:v>8.1297667737000001</c:v>
                </c:pt>
                <c:pt idx="10703">
                  <c:v>8.1297667737000001</c:v>
                </c:pt>
                <c:pt idx="10704">
                  <c:v>8.1269350889999998</c:v>
                </c:pt>
                <c:pt idx="10705">
                  <c:v>8.1269350889999998</c:v>
                </c:pt>
                <c:pt idx="10706">
                  <c:v>8.1269350889999998</c:v>
                </c:pt>
                <c:pt idx="10707">
                  <c:v>8.1269350889999998</c:v>
                </c:pt>
                <c:pt idx="10708">
                  <c:v>8.1269350889999998</c:v>
                </c:pt>
                <c:pt idx="10709">
                  <c:v>8.1241034042999996</c:v>
                </c:pt>
                <c:pt idx="10710">
                  <c:v>8.1241034042999996</c:v>
                </c:pt>
                <c:pt idx="10711">
                  <c:v>8.1241034042999996</c:v>
                </c:pt>
                <c:pt idx="10712">
                  <c:v>8.1241034042999996</c:v>
                </c:pt>
                <c:pt idx="10713">
                  <c:v>8.1241034042999996</c:v>
                </c:pt>
                <c:pt idx="10714">
                  <c:v>8.1212717195999993</c:v>
                </c:pt>
                <c:pt idx="10715">
                  <c:v>8.1212717195999993</c:v>
                </c:pt>
                <c:pt idx="10716">
                  <c:v>8.1212717195999993</c:v>
                </c:pt>
                <c:pt idx="10717">
                  <c:v>8.1212717195999993</c:v>
                </c:pt>
                <c:pt idx="10718">
                  <c:v>8.1212717195999993</c:v>
                </c:pt>
                <c:pt idx="10719">
                  <c:v>8.118440034899999</c:v>
                </c:pt>
                <c:pt idx="10720">
                  <c:v>8.118440034899999</c:v>
                </c:pt>
                <c:pt idx="10721">
                  <c:v>8.118440034899999</c:v>
                </c:pt>
                <c:pt idx="10722">
                  <c:v>8.118440034899999</c:v>
                </c:pt>
                <c:pt idx="10723">
                  <c:v>8.118440034899999</c:v>
                </c:pt>
                <c:pt idx="10724">
                  <c:v>8.1156083502000005</c:v>
                </c:pt>
                <c:pt idx="10725">
                  <c:v>8.1156083502000005</c:v>
                </c:pt>
                <c:pt idx="10726">
                  <c:v>8.1156083502000005</c:v>
                </c:pt>
                <c:pt idx="10727">
                  <c:v>8.1156083502000005</c:v>
                </c:pt>
                <c:pt idx="10728">
                  <c:v>8.1156083502000005</c:v>
                </c:pt>
                <c:pt idx="10729">
                  <c:v>8.1127766655000002</c:v>
                </c:pt>
                <c:pt idx="10730">
                  <c:v>8.1127766655000002</c:v>
                </c:pt>
                <c:pt idx="10731">
                  <c:v>8.1127766655000002</c:v>
                </c:pt>
                <c:pt idx="10732">
                  <c:v>8.1127766655000002</c:v>
                </c:pt>
                <c:pt idx="10733">
                  <c:v>8.1127766655000002</c:v>
                </c:pt>
                <c:pt idx="10734">
                  <c:v>8.1127766655000002</c:v>
                </c:pt>
                <c:pt idx="10735">
                  <c:v>8.1099449807999999</c:v>
                </c:pt>
                <c:pt idx="10736">
                  <c:v>8.1099449807999999</c:v>
                </c:pt>
                <c:pt idx="10737">
                  <c:v>8.1099449807999999</c:v>
                </c:pt>
                <c:pt idx="10738">
                  <c:v>8.1099449807999999</c:v>
                </c:pt>
                <c:pt idx="10739">
                  <c:v>8.1099449807999999</c:v>
                </c:pt>
                <c:pt idx="10740">
                  <c:v>8.1071132960999996</c:v>
                </c:pt>
                <c:pt idx="10741">
                  <c:v>8.1071132960999996</c:v>
                </c:pt>
                <c:pt idx="10742">
                  <c:v>8.1071132960999996</c:v>
                </c:pt>
                <c:pt idx="10743">
                  <c:v>8.1071132960999996</c:v>
                </c:pt>
                <c:pt idx="10744">
                  <c:v>8.1071132960999996</c:v>
                </c:pt>
                <c:pt idx="10745">
                  <c:v>8.1042816113999994</c:v>
                </c:pt>
                <c:pt idx="10746">
                  <c:v>8.1042816113999994</c:v>
                </c:pt>
                <c:pt idx="10747">
                  <c:v>8.1042816113999994</c:v>
                </c:pt>
                <c:pt idx="10748">
                  <c:v>8.1042816113999994</c:v>
                </c:pt>
                <c:pt idx="10749">
                  <c:v>8.1042816113999994</c:v>
                </c:pt>
                <c:pt idx="10750">
                  <c:v>8.1014499267000009</c:v>
                </c:pt>
                <c:pt idx="10751">
                  <c:v>8.1014499267000009</c:v>
                </c:pt>
                <c:pt idx="10752">
                  <c:v>8.1014499267000009</c:v>
                </c:pt>
                <c:pt idx="10753">
                  <c:v>8.1014499267000009</c:v>
                </c:pt>
                <c:pt idx="10754">
                  <c:v>8.1014499267000009</c:v>
                </c:pt>
                <c:pt idx="10755">
                  <c:v>8.0986182420000006</c:v>
                </c:pt>
                <c:pt idx="10756">
                  <c:v>8.0986182420000006</c:v>
                </c:pt>
                <c:pt idx="10757">
                  <c:v>8.0986182420000006</c:v>
                </c:pt>
                <c:pt idx="10758">
                  <c:v>8.0986182420000006</c:v>
                </c:pt>
                <c:pt idx="10759">
                  <c:v>8.0986182420000006</c:v>
                </c:pt>
                <c:pt idx="10760">
                  <c:v>8.0957865572999985</c:v>
                </c:pt>
                <c:pt idx="10761">
                  <c:v>8.0957865572999985</c:v>
                </c:pt>
                <c:pt idx="10762">
                  <c:v>8.0957865572999985</c:v>
                </c:pt>
                <c:pt idx="10763">
                  <c:v>8.0957865572999985</c:v>
                </c:pt>
                <c:pt idx="10764">
                  <c:v>8.0957865572999985</c:v>
                </c:pt>
                <c:pt idx="10765">
                  <c:v>8.0929548726</c:v>
                </c:pt>
                <c:pt idx="10766">
                  <c:v>8.0929548726</c:v>
                </c:pt>
                <c:pt idx="10767">
                  <c:v>8.0929548726</c:v>
                </c:pt>
                <c:pt idx="10768">
                  <c:v>8.0929548726</c:v>
                </c:pt>
                <c:pt idx="10769">
                  <c:v>8.0929548726</c:v>
                </c:pt>
                <c:pt idx="10770">
                  <c:v>8.0901231878999997</c:v>
                </c:pt>
                <c:pt idx="10771">
                  <c:v>8.0901231878999997</c:v>
                </c:pt>
                <c:pt idx="10772">
                  <c:v>8.0901231878999997</c:v>
                </c:pt>
                <c:pt idx="10773">
                  <c:v>8.0901231878999997</c:v>
                </c:pt>
                <c:pt idx="10774">
                  <c:v>8.0901231878999997</c:v>
                </c:pt>
                <c:pt idx="10775">
                  <c:v>8.0901231878999997</c:v>
                </c:pt>
                <c:pt idx="10776">
                  <c:v>8.0872915032000012</c:v>
                </c:pt>
                <c:pt idx="10777">
                  <c:v>8.0872915032000012</c:v>
                </c:pt>
                <c:pt idx="10778">
                  <c:v>8.0872915032000012</c:v>
                </c:pt>
                <c:pt idx="10779">
                  <c:v>8.0872915032000012</c:v>
                </c:pt>
                <c:pt idx="10780">
                  <c:v>8.0872915032000012</c:v>
                </c:pt>
                <c:pt idx="10781">
                  <c:v>8.0844598184999992</c:v>
                </c:pt>
                <c:pt idx="10782">
                  <c:v>8.0844598184999992</c:v>
                </c:pt>
                <c:pt idx="10783">
                  <c:v>8.0844598184999992</c:v>
                </c:pt>
                <c:pt idx="10784">
                  <c:v>8.0844598184999992</c:v>
                </c:pt>
                <c:pt idx="10785">
                  <c:v>8.0844598184999992</c:v>
                </c:pt>
                <c:pt idx="10786">
                  <c:v>8.0816281337999989</c:v>
                </c:pt>
                <c:pt idx="10787">
                  <c:v>8.0816281337999989</c:v>
                </c:pt>
                <c:pt idx="10788">
                  <c:v>8.0816281337999989</c:v>
                </c:pt>
                <c:pt idx="10789">
                  <c:v>8.0816281337999989</c:v>
                </c:pt>
                <c:pt idx="10790">
                  <c:v>8.0816281337999989</c:v>
                </c:pt>
                <c:pt idx="10791">
                  <c:v>8.0787964491000004</c:v>
                </c:pt>
                <c:pt idx="10792">
                  <c:v>8.0787964491000004</c:v>
                </c:pt>
                <c:pt idx="10793">
                  <c:v>8.0787964491000004</c:v>
                </c:pt>
                <c:pt idx="10794">
                  <c:v>8.0787964491000004</c:v>
                </c:pt>
                <c:pt idx="10795">
                  <c:v>8.0787964491000004</c:v>
                </c:pt>
                <c:pt idx="10796">
                  <c:v>8.0759647644000001</c:v>
                </c:pt>
                <c:pt idx="10797">
                  <c:v>8.0759647644000001</c:v>
                </c:pt>
                <c:pt idx="10798">
                  <c:v>8.0759647644000001</c:v>
                </c:pt>
                <c:pt idx="10799">
                  <c:v>8.0759647644000001</c:v>
                </c:pt>
                <c:pt idx="10800">
                  <c:v>8.0759647644000001</c:v>
                </c:pt>
                <c:pt idx="10801">
                  <c:v>8.0731330796999998</c:v>
                </c:pt>
                <c:pt idx="10802">
                  <c:v>8.0731330796999998</c:v>
                </c:pt>
                <c:pt idx="10803">
                  <c:v>8.0731330796999998</c:v>
                </c:pt>
                <c:pt idx="10804">
                  <c:v>8.0731330796999998</c:v>
                </c:pt>
                <c:pt idx="10805">
                  <c:v>8.0731330796999998</c:v>
                </c:pt>
                <c:pt idx="10806">
                  <c:v>8.0703013949999995</c:v>
                </c:pt>
                <c:pt idx="10807">
                  <c:v>8.0703013949999995</c:v>
                </c:pt>
                <c:pt idx="10808">
                  <c:v>8.0703013949999995</c:v>
                </c:pt>
                <c:pt idx="10809">
                  <c:v>8.0703013949999995</c:v>
                </c:pt>
                <c:pt idx="10810">
                  <c:v>8.0703013949999995</c:v>
                </c:pt>
                <c:pt idx="10811">
                  <c:v>8.0703013949999995</c:v>
                </c:pt>
                <c:pt idx="10812">
                  <c:v>8.0674697102999993</c:v>
                </c:pt>
                <c:pt idx="10813">
                  <c:v>8.0674697102999993</c:v>
                </c:pt>
                <c:pt idx="10814">
                  <c:v>8.0674697102999993</c:v>
                </c:pt>
                <c:pt idx="10815">
                  <c:v>8.0674697102999993</c:v>
                </c:pt>
                <c:pt idx="10816">
                  <c:v>8.0674697102999993</c:v>
                </c:pt>
                <c:pt idx="10817">
                  <c:v>8.0646380256000008</c:v>
                </c:pt>
                <c:pt idx="10818">
                  <c:v>8.0646380256000008</c:v>
                </c:pt>
                <c:pt idx="10819">
                  <c:v>8.0646380256000008</c:v>
                </c:pt>
                <c:pt idx="10820">
                  <c:v>8.0646380256000008</c:v>
                </c:pt>
                <c:pt idx="10821">
                  <c:v>8.0646380256000008</c:v>
                </c:pt>
                <c:pt idx="10822">
                  <c:v>8.0618063408999987</c:v>
                </c:pt>
                <c:pt idx="10823">
                  <c:v>8.0618063408999987</c:v>
                </c:pt>
                <c:pt idx="10824">
                  <c:v>8.0618063408999987</c:v>
                </c:pt>
                <c:pt idx="10825">
                  <c:v>8.0618063408999987</c:v>
                </c:pt>
                <c:pt idx="10826">
                  <c:v>8.0618063408999987</c:v>
                </c:pt>
                <c:pt idx="10827">
                  <c:v>8.0589746562000002</c:v>
                </c:pt>
                <c:pt idx="10828">
                  <c:v>8.0589746562000002</c:v>
                </c:pt>
                <c:pt idx="10829">
                  <c:v>8.0589746562000002</c:v>
                </c:pt>
                <c:pt idx="10830">
                  <c:v>8.0589746562000002</c:v>
                </c:pt>
                <c:pt idx="10831">
                  <c:v>8.0589746562000002</c:v>
                </c:pt>
                <c:pt idx="10832">
                  <c:v>8.0561429714999999</c:v>
                </c:pt>
                <c:pt idx="10833">
                  <c:v>8.0561429714999999</c:v>
                </c:pt>
                <c:pt idx="10834">
                  <c:v>8.0561429714999999</c:v>
                </c:pt>
                <c:pt idx="10835">
                  <c:v>8.0561429714999999</c:v>
                </c:pt>
                <c:pt idx="10836">
                  <c:v>8.0561429714999999</c:v>
                </c:pt>
                <c:pt idx="10837">
                  <c:v>8.0533112867999996</c:v>
                </c:pt>
                <c:pt idx="10838">
                  <c:v>8.0533112867999996</c:v>
                </c:pt>
                <c:pt idx="10839">
                  <c:v>8.0533112867999996</c:v>
                </c:pt>
                <c:pt idx="10840">
                  <c:v>8.0533112867999996</c:v>
                </c:pt>
                <c:pt idx="10841">
                  <c:v>8.0533112867999996</c:v>
                </c:pt>
                <c:pt idx="10842">
                  <c:v>8.0504796020999994</c:v>
                </c:pt>
                <c:pt idx="10843">
                  <c:v>8.0504796020999994</c:v>
                </c:pt>
                <c:pt idx="10844">
                  <c:v>8.0504796020999994</c:v>
                </c:pt>
                <c:pt idx="10845">
                  <c:v>8.0504796020999994</c:v>
                </c:pt>
                <c:pt idx="10846">
                  <c:v>8.0504796020999994</c:v>
                </c:pt>
                <c:pt idx="10847">
                  <c:v>8.0504796020999994</c:v>
                </c:pt>
                <c:pt idx="10848">
                  <c:v>8.0476479173999991</c:v>
                </c:pt>
                <c:pt idx="10849">
                  <c:v>8.0476479173999991</c:v>
                </c:pt>
                <c:pt idx="10850">
                  <c:v>8.0476479173999991</c:v>
                </c:pt>
                <c:pt idx="10851">
                  <c:v>8.0476479173999991</c:v>
                </c:pt>
                <c:pt idx="10852">
                  <c:v>8.0476479173999991</c:v>
                </c:pt>
                <c:pt idx="10853">
                  <c:v>8.0448162327000006</c:v>
                </c:pt>
                <c:pt idx="10854">
                  <c:v>8.0448162327000006</c:v>
                </c:pt>
                <c:pt idx="10855">
                  <c:v>8.0448162327000006</c:v>
                </c:pt>
                <c:pt idx="10856">
                  <c:v>8.0448162327000006</c:v>
                </c:pt>
                <c:pt idx="10857">
                  <c:v>8.0448162327000006</c:v>
                </c:pt>
                <c:pt idx="10858">
                  <c:v>8.0419845480000003</c:v>
                </c:pt>
                <c:pt idx="10859">
                  <c:v>8.0419845480000003</c:v>
                </c:pt>
                <c:pt idx="10860">
                  <c:v>8.0419845480000003</c:v>
                </c:pt>
                <c:pt idx="10861">
                  <c:v>8.0419845480000003</c:v>
                </c:pt>
                <c:pt idx="10862">
                  <c:v>8.0419845480000003</c:v>
                </c:pt>
                <c:pt idx="10863">
                  <c:v>8.0391528632999982</c:v>
                </c:pt>
                <c:pt idx="10864">
                  <c:v>8.0391528632999982</c:v>
                </c:pt>
                <c:pt idx="10865">
                  <c:v>8.0391528632999982</c:v>
                </c:pt>
                <c:pt idx="10866">
                  <c:v>8.0391528632999982</c:v>
                </c:pt>
                <c:pt idx="10867">
                  <c:v>8.0391528632999982</c:v>
                </c:pt>
                <c:pt idx="10868">
                  <c:v>8.0363211785999997</c:v>
                </c:pt>
                <c:pt idx="10869">
                  <c:v>8.0363211785999997</c:v>
                </c:pt>
                <c:pt idx="10870">
                  <c:v>8.0363211785999997</c:v>
                </c:pt>
                <c:pt idx="10871">
                  <c:v>8.0363211785999997</c:v>
                </c:pt>
                <c:pt idx="10872">
                  <c:v>8.0363211785999997</c:v>
                </c:pt>
                <c:pt idx="10873">
                  <c:v>8.0334894938999994</c:v>
                </c:pt>
                <c:pt idx="10874">
                  <c:v>8.0334894938999994</c:v>
                </c:pt>
                <c:pt idx="10875">
                  <c:v>8.0334894938999994</c:v>
                </c:pt>
                <c:pt idx="10876">
                  <c:v>8.0334894938999994</c:v>
                </c:pt>
                <c:pt idx="10877">
                  <c:v>8.0334894938999994</c:v>
                </c:pt>
                <c:pt idx="10878">
                  <c:v>8.0334894938999994</c:v>
                </c:pt>
                <c:pt idx="10879">
                  <c:v>8.0306578092000009</c:v>
                </c:pt>
                <c:pt idx="10880">
                  <c:v>8.0306578092000009</c:v>
                </c:pt>
                <c:pt idx="10881">
                  <c:v>8.0306578092000009</c:v>
                </c:pt>
                <c:pt idx="10882">
                  <c:v>8.0306578092000009</c:v>
                </c:pt>
                <c:pt idx="10883">
                  <c:v>8.0306578092000009</c:v>
                </c:pt>
                <c:pt idx="10884">
                  <c:v>8.0278261244999989</c:v>
                </c:pt>
                <c:pt idx="10885">
                  <c:v>8.0278261244999989</c:v>
                </c:pt>
                <c:pt idx="10886">
                  <c:v>8.0278261244999989</c:v>
                </c:pt>
                <c:pt idx="10887">
                  <c:v>8.0278261244999989</c:v>
                </c:pt>
                <c:pt idx="10888">
                  <c:v>8.0278261244999989</c:v>
                </c:pt>
                <c:pt idx="10889">
                  <c:v>8.0249944397999986</c:v>
                </c:pt>
                <c:pt idx="10890">
                  <c:v>8.0249944397999986</c:v>
                </c:pt>
                <c:pt idx="10891">
                  <c:v>8.0249944397999986</c:v>
                </c:pt>
                <c:pt idx="10892">
                  <c:v>8.0249944397999986</c:v>
                </c:pt>
                <c:pt idx="10893">
                  <c:v>8.0249944397999986</c:v>
                </c:pt>
                <c:pt idx="10894">
                  <c:v>8.0221627551000001</c:v>
                </c:pt>
                <c:pt idx="10895">
                  <c:v>8.0221627551000001</c:v>
                </c:pt>
                <c:pt idx="10896">
                  <c:v>8.0221627551000001</c:v>
                </c:pt>
                <c:pt idx="10897">
                  <c:v>8.0221627551000001</c:v>
                </c:pt>
                <c:pt idx="10898">
                  <c:v>8.0221627551000001</c:v>
                </c:pt>
                <c:pt idx="10899">
                  <c:v>8.0193310703999998</c:v>
                </c:pt>
                <c:pt idx="10900">
                  <c:v>8.0193310703999998</c:v>
                </c:pt>
                <c:pt idx="10901">
                  <c:v>8.0193310703999998</c:v>
                </c:pt>
                <c:pt idx="10902">
                  <c:v>8.0193310703999998</c:v>
                </c:pt>
                <c:pt idx="10903">
                  <c:v>8.0193310703999998</c:v>
                </c:pt>
                <c:pt idx="10904">
                  <c:v>8.0193310703999998</c:v>
                </c:pt>
                <c:pt idx="10905">
                  <c:v>8.0164993856999995</c:v>
                </c:pt>
                <c:pt idx="10906">
                  <c:v>8.0164993856999995</c:v>
                </c:pt>
                <c:pt idx="10907">
                  <c:v>8.0164993856999995</c:v>
                </c:pt>
                <c:pt idx="10908">
                  <c:v>8.0164993856999995</c:v>
                </c:pt>
                <c:pt idx="10909">
                  <c:v>8.0164993856999995</c:v>
                </c:pt>
                <c:pt idx="10910">
                  <c:v>8.0136677009999993</c:v>
                </c:pt>
                <c:pt idx="10911">
                  <c:v>8.0136677009999993</c:v>
                </c:pt>
                <c:pt idx="10912">
                  <c:v>8.0136677009999993</c:v>
                </c:pt>
                <c:pt idx="10913">
                  <c:v>8.0136677009999993</c:v>
                </c:pt>
                <c:pt idx="10914">
                  <c:v>8.0136677009999993</c:v>
                </c:pt>
                <c:pt idx="10915">
                  <c:v>8.010836016299999</c:v>
                </c:pt>
                <c:pt idx="10916">
                  <c:v>8.010836016299999</c:v>
                </c:pt>
                <c:pt idx="10917">
                  <c:v>8.010836016299999</c:v>
                </c:pt>
                <c:pt idx="10918">
                  <c:v>8.010836016299999</c:v>
                </c:pt>
                <c:pt idx="10919">
                  <c:v>8.010836016299999</c:v>
                </c:pt>
                <c:pt idx="10920">
                  <c:v>8.0080043316000005</c:v>
                </c:pt>
                <c:pt idx="10921">
                  <c:v>8.0080043316000005</c:v>
                </c:pt>
                <c:pt idx="10922">
                  <c:v>8.0080043316000005</c:v>
                </c:pt>
                <c:pt idx="10923">
                  <c:v>8.0080043316000005</c:v>
                </c:pt>
                <c:pt idx="10924">
                  <c:v>8.0080043316000005</c:v>
                </c:pt>
                <c:pt idx="10925">
                  <c:v>8.0051726469000002</c:v>
                </c:pt>
                <c:pt idx="10926">
                  <c:v>8.0051726469000002</c:v>
                </c:pt>
                <c:pt idx="10927">
                  <c:v>8.0051726469000002</c:v>
                </c:pt>
                <c:pt idx="10928">
                  <c:v>8.0051726469000002</c:v>
                </c:pt>
                <c:pt idx="10929">
                  <c:v>8.0051726469000002</c:v>
                </c:pt>
                <c:pt idx="10930">
                  <c:v>8.0023409621999999</c:v>
                </c:pt>
                <c:pt idx="10931">
                  <c:v>8.0023409621999999</c:v>
                </c:pt>
                <c:pt idx="10932">
                  <c:v>8.0023409621999999</c:v>
                </c:pt>
                <c:pt idx="10933">
                  <c:v>8.0023409621999999</c:v>
                </c:pt>
                <c:pt idx="10934">
                  <c:v>8.0023409621999999</c:v>
                </c:pt>
                <c:pt idx="10935">
                  <c:v>8.0023409621999999</c:v>
                </c:pt>
                <c:pt idx="10936">
                  <c:v>7.9995092774999996</c:v>
                </c:pt>
                <c:pt idx="10937">
                  <c:v>7.9995092774999996</c:v>
                </c:pt>
                <c:pt idx="10938">
                  <c:v>7.9995092774999996</c:v>
                </c:pt>
                <c:pt idx="10939">
                  <c:v>7.9995092774999996</c:v>
                </c:pt>
                <c:pt idx="10940">
                  <c:v>7.9995092774999996</c:v>
                </c:pt>
                <c:pt idx="10941">
                  <c:v>7.9966775927999993</c:v>
                </c:pt>
                <c:pt idx="10942">
                  <c:v>7.9966775927999993</c:v>
                </c:pt>
                <c:pt idx="10943">
                  <c:v>7.9966775927999993</c:v>
                </c:pt>
                <c:pt idx="10944">
                  <c:v>7.9966775927999993</c:v>
                </c:pt>
                <c:pt idx="10945">
                  <c:v>7.9966775927999993</c:v>
                </c:pt>
                <c:pt idx="10946">
                  <c:v>7.9938459081</c:v>
                </c:pt>
                <c:pt idx="10947">
                  <c:v>7.9938459081</c:v>
                </c:pt>
                <c:pt idx="10948">
                  <c:v>7.9938459081</c:v>
                </c:pt>
                <c:pt idx="10949">
                  <c:v>7.9938459081</c:v>
                </c:pt>
                <c:pt idx="10950">
                  <c:v>7.9938459081</c:v>
                </c:pt>
                <c:pt idx="10951">
                  <c:v>7.9910142233999997</c:v>
                </c:pt>
                <c:pt idx="10952">
                  <c:v>7.9910142233999997</c:v>
                </c:pt>
                <c:pt idx="10953">
                  <c:v>7.9910142233999997</c:v>
                </c:pt>
                <c:pt idx="10954">
                  <c:v>7.9910142233999997</c:v>
                </c:pt>
                <c:pt idx="10955">
                  <c:v>7.9910142233999997</c:v>
                </c:pt>
                <c:pt idx="10956">
                  <c:v>7.9881825387000003</c:v>
                </c:pt>
                <c:pt idx="10957">
                  <c:v>7.9881825387000003</c:v>
                </c:pt>
                <c:pt idx="10958">
                  <c:v>7.9881825387000003</c:v>
                </c:pt>
                <c:pt idx="10959">
                  <c:v>7.9881825387000003</c:v>
                </c:pt>
                <c:pt idx="10960">
                  <c:v>7.9881825387000003</c:v>
                </c:pt>
                <c:pt idx="10961">
                  <c:v>7.9881825387000003</c:v>
                </c:pt>
                <c:pt idx="10962">
                  <c:v>7.985350854</c:v>
                </c:pt>
                <c:pt idx="10963">
                  <c:v>7.985350854</c:v>
                </c:pt>
                <c:pt idx="10964">
                  <c:v>7.985350854</c:v>
                </c:pt>
                <c:pt idx="10965">
                  <c:v>7.985350854</c:v>
                </c:pt>
                <c:pt idx="10966">
                  <c:v>7.985350854</c:v>
                </c:pt>
                <c:pt idx="10967">
                  <c:v>7.9825191692999988</c:v>
                </c:pt>
                <c:pt idx="10968">
                  <c:v>7.9825191692999988</c:v>
                </c:pt>
                <c:pt idx="10969">
                  <c:v>7.9825191692999988</c:v>
                </c:pt>
                <c:pt idx="10970">
                  <c:v>7.9825191692999988</c:v>
                </c:pt>
                <c:pt idx="10971">
                  <c:v>7.9825191692999988</c:v>
                </c:pt>
                <c:pt idx="10972">
                  <c:v>7.9796874846000003</c:v>
                </c:pt>
                <c:pt idx="10973">
                  <c:v>7.9796874846000003</c:v>
                </c:pt>
                <c:pt idx="10974">
                  <c:v>7.9796874846000003</c:v>
                </c:pt>
                <c:pt idx="10975">
                  <c:v>7.9796874846000003</c:v>
                </c:pt>
                <c:pt idx="10976">
                  <c:v>7.9796874846000003</c:v>
                </c:pt>
                <c:pt idx="10977">
                  <c:v>7.9768557998999992</c:v>
                </c:pt>
                <c:pt idx="10978">
                  <c:v>7.9768557998999992</c:v>
                </c:pt>
                <c:pt idx="10979">
                  <c:v>7.9768557998999992</c:v>
                </c:pt>
                <c:pt idx="10980">
                  <c:v>7.9768557998999992</c:v>
                </c:pt>
                <c:pt idx="10981">
                  <c:v>7.9768557998999992</c:v>
                </c:pt>
                <c:pt idx="10982">
                  <c:v>7.9740241152000007</c:v>
                </c:pt>
                <c:pt idx="10983">
                  <c:v>7.9740241152000007</c:v>
                </c:pt>
                <c:pt idx="10984">
                  <c:v>7.9740241152000007</c:v>
                </c:pt>
                <c:pt idx="10985">
                  <c:v>7.9740241152000007</c:v>
                </c:pt>
                <c:pt idx="10986">
                  <c:v>7.9740241152000007</c:v>
                </c:pt>
                <c:pt idx="10987">
                  <c:v>7.9740241152000007</c:v>
                </c:pt>
                <c:pt idx="10988">
                  <c:v>7.9711924304999995</c:v>
                </c:pt>
                <c:pt idx="10989">
                  <c:v>7.9711924304999995</c:v>
                </c:pt>
                <c:pt idx="10990">
                  <c:v>7.9711924304999995</c:v>
                </c:pt>
                <c:pt idx="10991">
                  <c:v>7.9711924304999995</c:v>
                </c:pt>
                <c:pt idx="10992">
                  <c:v>7.9711924304999995</c:v>
                </c:pt>
                <c:pt idx="10993">
                  <c:v>7.9683607457999992</c:v>
                </c:pt>
                <c:pt idx="10994">
                  <c:v>7.9683607457999992</c:v>
                </c:pt>
                <c:pt idx="10995">
                  <c:v>7.9683607457999992</c:v>
                </c:pt>
                <c:pt idx="10996">
                  <c:v>7.9683607457999992</c:v>
                </c:pt>
                <c:pt idx="10997">
                  <c:v>7.9683607457999992</c:v>
                </c:pt>
                <c:pt idx="10998">
                  <c:v>7.9655290610999998</c:v>
                </c:pt>
                <c:pt idx="10999">
                  <c:v>7.9655290610999998</c:v>
                </c:pt>
                <c:pt idx="11000">
                  <c:v>7.9655290610999998</c:v>
                </c:pt>
                <c:pt idx="11001">
                  <c:v>7.9655290610999998</c:v>
                </c:pt>
                <c:pt idx="11002">
                  <c:v>7.9655290610999998</c:v>
                </c:pt>
                <c:pt idx="11003">
                  <c:v>7.9626973763999995</c:v>
                </c:pt>
                <c:pt idx="11004">
                  <c:v>7.9626973763999995</c:v>
                </c:pt>
                <c:pt idx="11005">
                  <c:v>7.9626973763999995</c:v>
                </c:pt>
                <c:pt idx="11006">
                  <c:v>7.9626973763999995</c:v>
                </c:pt>
                <c:pt idx="11007">
                  <c:v>7.9626973763999995</c:v>
                </c:pt>
                <c:pt idx="11008">
                  <c:v>7.9598656917000001</c:v>
                </c:pt>
                <c:pt idx="11009">
                  <c:v>7.9598656917000001</c:v>
                </c:pt>
                <c:pt idx="11010">
                  <c:v>7.9598656917000001</c:v>
                </c:pt>
                <c:pt idx="11011">
                  <c:v>7.9598656917000001</c:v>
                </c:pt>
                <c:pt idx="11012">
                  <c:v>7.9598656917000001</c:v>
                </c:pt>
                <c:pt idx="11013">
                  <c:v>7.9598656917000001</c:v>
                </c:pt>
                <c:pt idx="11014">
                  <c:v>7.9570340069999999</c:v>
                </c:pt>
                <c:pt idx="11015">
                  <c:v>7.9570340069999999</c:v>
                </c:pt>
                <c:pt idx="11016">
                  <c:v>7.9570340069999999</c:v>
                </c:pt>
                <c:pt idx="11017">
                  <c:v>7.9570340069999999</c:v>
                </c:pt>
                <c:pt idx="11018">
                  <c:v>7.9570340069999999</c:v>
                </c:pt>
                <c:pt idx="11019">
                  <c:v>7.9542023222999987</c:v>
                </c:pt>
                <c:pt idx="11020">
                  <c:v>7.9542023222999987</c:v>
                </c:pt>
                <c:pt idx="11021">
                  <c:v>7.9542023222999987</c:v>
                </c:pt>
                <c:pt idx="11022">
                  <c:v>7.9542023222999987</c:v>
                </c:pt>
                <c:pt idx="11023">
                  <c:v>7.9542023222999987</c:v>
                </c:pt>
                <c:pt idx="11024">
                  <c:v>7.9513706376000002</c:v>
                </c:pt>
                <c:pt idx="11025">
                  <c:v>7.9513706376000002</c:v>
                </c:pt>
                <c:pt idx="11026">
                  <c:v>7.9513706376000002</c:v>
                </c:pt>
                <c:pt idx="11027">
                  <c:v>7.9513706376000002</c:v>
                </c:pt>
                <c:pt idx="11028">
                  <c:v>7.9513706376000002</c:v>
                </c:pt>
                <c:pt idx="11029">
                  <c:v>7.948538952899999</c:v>
                </c:pt>
                <c:pt idx="11030">
                  <c:v>7.948538952899999</c:v>
                </c:pt>
                <c:pt idx="11031">
                  <c:v>7.948538952899999</c:v>
                </c:pt>
                <c:pt idx="11032">
                  <c:v>7.948538952899999</c:v>
                </c:pt>
                <c:pt idx="11033">
                  <c:v>7.948538952899999</c:v>
                </c:pt>
                <c:pt idx="11034">
                  <c:v>7.948538952899999</c:v>
                </c:pt>
                <c:pt idx="11035">
                  <c:v>7.9457072682000005</c:v>
                </c:pt>
                <c:pt idx="11036">
                  <c:v>7.9457072682000005</c:v>
                </c:pt>
                <c:pt idx="11037">
                  <c:v>7.9457072682000005</c:v>
                </c:pt>
                <c:pt idx="11038">
                  <c:v>7.9457072682000005</c:v>
                </c:pt>
                <c:pt idx="11039">
                  <c:v>7.9457072682000005</c:v>
                </c:pt>
                <c:pt idx="11040">
                  <c:v>7.9428755834999993</c:v>
                </c:pt>
                <c:pt idx="11041">
                  <c:v>7.9428755834999993</c:v>
                </c:pt>
                <c:pt idx="11042">
                  <c:v>7.9428755834999993</c:v>
                </c:pt>
                <c:pt idx="11043">
                  <c:v>7.9428755834999993</c:v>
                </c:pt>
                <c:pt idx="11044">
                  <c:v>7.9428755834999993</c:v>
                </c:pt>
                <c:pt idx="11045">
                  <c:v>7.9400438987999991</c:v>
                </c:pt>
                <c:pt idx="11046">
                  <c:v>7.9400438987999991</c:v>
                </c:pt>
                <c:pt idx="11047">
                  <c:v>7.9400438987999991</c:v>
                </c:pt>
                <c:pt idx="11048">
                  <c:v>7.9400438987999991</c:v>
                </c:pt>
                <c:pt idx="11049">
                  <c:v>7.9400438987999991</c:v>
                </c:pt>
                <c:pt idx="11050">
                  <c:v>7.9372122140999997</c:v>
                </c:pt>
                <c:pt idx="11051">
                  <c:v>7.9372122140999997</c:v>
                </c:pt>
                <c:pt idx="11052">
                  <c:v>7.9372122140999997</c:v>
                </c:pt>
                <c:pt idx="11053">
                  <c:v>7.9372122140999997</c:v>
                </c:pt>
                <c:pt idx="11054">
                  <c:v>7.9372122140999997</c:v>
                </c:pt>
                <c:pt idx="11055">
                  <c:v>7.9343805293999994</c:v>
                </c:pt>
                <c:pt idx="11056">
                  <c:v>7.9343805293999994</c:v>
                </c:pt>
                <c:pt idx="11057">
                  <c:v>7.9343805293999994</c:v>
                </c:pt>
                <c:pt idx="11058">
                  <c:v>7.9343805293999994</c:v>
                </c:pt>
                <c:pt idx="11059">
                  <c:v>7.9343805293999994</c:v>
                </c:pt>
                <c:pt idx="11060">
                  <c:v>7.9343805293999994</c:v>
                </c:pt>
                <c:pt idx="11061">
                  <c:v>7.9315488447</c:v>
                </c:pt>
                <c:pt idx="11062">
                  <c:v>7.9315488447</c:v>
                </c:pt>
                <c:pt idx="11063">
                  <c:v>7.9315488447</c:v>
                </c:pt>
                <c:pt idx="11064">
                  <c:v>7.9315488447</c:v>
                </c:pt>
                <c:pt idx="11065">
                  <c:v>7.9315488447</c:v>
                </c:pt>
                <c:pt idx="11066">
                  <c:v>7.9287171599999997</c:v>
                </c:pt>
                <c:pt idx="11067">
                  <c:v>7.9287171599999997</c:v>
                </c:pt>
                <c:pt idx="11068">
                  <c:v>7.9287171599999997</c:v>
                </c:pt>
                <c:pt idx="11069">
                  <c:v>7.9287171599999997</c:v>
                </c:pt>
                <c:pt idx="11070">
                  <c:v>7.9287171599999997</c:v>
                </c:pt>
                <c:pt idx="11071">
                  <c:v>7.9258854752999994</c:v>
                </c:pt>
                <c:pt idx="11072">
                  <c:v>7.9258854752999994</c:v>
                </c:pt>
                <c:pt idx="11073">
                  <c:v>7.9258854752999994</c:v>
                </c:pt>
                <c:pt idx="11074">
                  <c:v>7.9258854752999994</c:v>
                </c:pt>
                <c:pt idx="11075">
                  <c:v>7.9258854752999994</c:v>
                </c:pt>
                <c:pt idx="11076">
                  <c:v>7.9230537906</c:v>
                </c:pt>
                <c:pt idx="11077">
                  <c:v>7.9230537906</c:v>
                </c:pt>
                <c:pt idx="11078">
                  <c:v>7.9230537906</c:v>
                </c:pt>
                <c:pt idx="11079">
                  <c:v>7.9230537906</c:v>
                </c:pt>
                <c:pt idx="11080">
                  <c:v>7.9230537906</c:v>
                </c:pt>
                <c:pt idx="11081">
                  <c:v>7.9230537906</c:v>
                </c:pt>
                <c:pt idx="11082">
                  <c:v>7.9202221058999998</c:v>
                </c:pt>
                <c:pt idx="11083">
                  <c:v>7.9202221058999998</c:v>
                </c:pt>
                <c:pt idx="11084">
                  <c:v>7.9202221058999998</c:v>
                </c:pt>
                <c:pt idx="11085">
                  <c:v>7.9202221058999998</c:v>
                </c:pt>
                <c:pt idx="11086">
                  <c:v>7.9202221058999998</c:v>
                </c:pt>
                <c:pt idx="11087">
                  <c:v>7.9173904212000004</c:v>
                </c:pt>
                <c:pt idx="11088">
                  <c:v>7.9173904212000004</c:v>
                </c:pt>
                <c:pt idx="11089">
                  <c:v>7.9173904212000004</c:v>
                </c:pt>
                <c:pt idx="11090">
                  <c:v>7.9173904212000004</c:v>
                </c:pt>
                <c:pt idx="11091">
                  <c:v>7.9173904212000004</c:v>
                </c:pt>
                <c:pt idx="11092">
                  <c:v>7.9145587365000001</c:v>
                </c:pt>
                <c:pt idx="11093">
                  <c:v>7.9145587365000001</c:v>
                </c:pt>
                <c:pt idx="11094">
                  <c:v>7.9145587365000001</c:v>
                </c:pt>
                <c:pt idx="11095">
                  <c:v>7.9145587365000001</c:v>
                </c:pt>
                <c:pt idx="11096">
                  <c:v>7.9145587365000001</c:v>
                </c:pt>
                <c:pt idx="11097">
                  <c:v>7.9117270517999989</c:v>
                </c:pt>
                <c:pt idx="11098">
                  <c:v>7.9117270517999989</c:v>
                </c:pt>
                <c:pt idx="11099">
                  <c:v>7.9117270517999989</c:v>
                </c:pt>
                <c:pt idx="11100">
                  <c:v>7.9117270517999989</c:v>
                </c:pt>
                <c:pt idx="11101">
                  <c:v>7.9117270517999989</c:v>
                </c:pt>
                <c:pt idx="11102">
                  <c:v>7.9117270517999989</c:v>
                </c:pt>
                <c:pt idx="11103">
                  <c:v>7.9088953671000004</c:v>
                </c:pt>
                <c:pt idx="11104">
                  <c:v>7.9088953671000004</c:v>
                </c:pt>
                <c:pt idx="11105">
                  <c:v>7.9088953671000004</c:v>
                </c:pt>
                <c:pt idx="11106">
                  <c:v>7.9088953671000004</c:v>
                </c:pt>
                <c:pt idx="11107">
                  <c:v>7.9088953671000004</c:v>
                </c:pt>
                <c:pt idx="11108">
                  <c:v>7.9060636823999992</c:v>
                </c:pt>
                <c:pt idx="11109">
                  <c:v>7.9060636823999992</c:v>
                </c:pt>
                <c:pt idx="11110">
                  <c:v>7.9060636823999992</c:v>
                </c:pt>
                <c:pt idx="11111">
                  <c:v>7.9060636823999992</c:v>
                </c:pt>
                <c:pt idx="11112">
                  <c:v>7.9060636823999992</c:v>
                </c:pt>
                <c:pt idx="11113">
                  <c:v>7.9032319977000007</c:v>
                </c:pt>
                <c:pt idx="11114">
                  <c:v>7.9032319977000007</c:v>
                </c:pt>
                <c:pt idx="11115">
                  <c:v>7.9032319977000007</c:v>
                </c:pt>
                <c:pt idx="11116">
                  <c:v>7.9032319977000007</c:v>
                </c:pt>
                <c:pt idx="11117">
                  <c:v>7.9032319977000007</c:v>
                </c:pt>
                <c:pt idx="11118">
                  <c:v>7.9004003129999996</c:v>
                </c:pt>
                <c:pt idx="11119">
                  <c:v>7.9004003129999996</c:v>
                </c:pt>
                <c:pt idx="11120">
                  <c:v>7.9004003129999996</c:v>
                </c:pt>
                <c:pt idx="11121">
                  <c:v>7.9004003129999996</c:v>
                </c:pt>
                <c:pt idx="11122">
                  <c:v>7.9004003129999996</c:v>
                </c:pt>
                <c:pt idx="11123">
                  <c:v>7.9004003129999996</c:v>
                </c:pt>
                <c:pt idx="11124">
                  <c:v>7.8975686282999993</c:v>
                </c:pt>
                <c:pt idx="11125">
                  <c:v>7.8975686282999993</c:v>
                </c:pt>
                <c:pt idx="11126">
                  <c:v>7.8975686282999993</c:v>
                </c:pt>
                <c:pt idx="11127">
                  <c:v>7.8975686282999993</c:v>
                </c:pt>
                <c:pt idx="11128">
                  <c:v>7.8975686282999993</c:v>
                </c:pt>
                <c:pt idx="11129">
                  <c:v>7.8947369435999999</c:v>
                </c:pt>
                <c:pt idx="11130">
                  <c:v>7.8947369435999999</c:v>
                </c:pt>
                <c:pt idx="11131">
                  <c:v>7.8947369435999999</c:v>
                </c:pt>
                <c:pt idx="11132">
                  <c:v>7.8947369435999999</c:v>
                </c:pt>
                <c:pt idx="11133">
                  <c:v>7.8947369435999999</c:v>
                </c:pt>
                <c:pt idx="11134">
                  <c:v>7.8919052588999996</c:v>
                </c:pt>
                <c:pt idx="11135">
                  <c:v>7.8919052588999996</c:v>
                </c:pt>
                <c:pt idx="11136">
                  <c:v>7.8919052588999996</c:v>
                </c:pt>
                <c:pt idx="11137">
                  <c:v>7.8919052588999996</c:v>
                </c:pt>
                <c:pt idx="11138">
                  <c:v>7.8919052588999996</c:v>
                </c:pt>
                <c:pt idx="11139">
                  <c:v>7.8890735742000002</c:v>
                </c:pt>
                <c:pt idx="11140">
                  <c:v>7.8890735742000002</c:v>
                </c:pt>
                <c:pt idx="11141">
                  <c:v>7.8890735742000002</c:v>
                </c:pt>
                <c:pt idx="11142">
                  <c:v>7.8890735742000002</c:v>
                </c:pt>
                <c:pt idx="11143">
                  <c:v>7.8890735742000002</c:v>
                </c:pt>
                <c:pt idx="11144">
                  <c:v>7.8890735742000002</c:v>
                </c:pt>
                <c:pt idx="11145">
                  <c:v>7.8862418894999999</c:v>
                </c:pt>
                <c:pt idx="11146">
                  <c:v>7.8862418894999999</c:v>
                </c:pt>
                <c:pt idx="11147">
                  <c:v>7.8862418894999999</c:v>
                </c:pt>
                <c:pt idx="11148">
                  <c:v>7.8862418894999999</c:v>
                </c:pt>
                <c:pt idx="11149">
                  <c:v>7.8862418894999999</c:v>
                </c:pt>
                <c:pt idx="11150">
                  <c:v>7.8834102047999988</c:v>
                </c:pt>
                <c:pt idx="11151">
                  <c:v>7.8834102047999988</c:v>
                </c:pt>
                <c:pt idx="11152">
                  <c:v>7.8834102047999988</c:v>
                </c:pt>
                <c:pt idx="11153">
                  <c:v>7.8834102047999988</c:v>
                </c:pt>
                <c:pt idx="11154">
                  <c:v>7.8834102047999988</c:v>
                </c:pt>
                <c:pt idx="11155">
                  <c:v>7.8805785201000003</c:v>
                </c:pt>
                <c:pt idx="11156">
                  <c:v>7.8805785201000003</c:v>
                </c:pt>
                <c:pt idx="11157">
                  <c:v>7.8805785201000003</c:v>
                </c:pt>
                <c:pt idx="11158">
                  <c:v>7.8805785201000003</c:v>
                </c:pt>
                <c:pt idx="11159">
                  <c:v>7.8805785201000003</c:v>
                </c:pt>
                <c:pt idx="11160">
                  <c:v>7.8777468353999991</c:v>
                </c:pt>
                <c:pt idx="11161">
                  <c:v>7.8777468353999991</c:v>
                </c:pt>
                <c:pt idx="11162">
                  <c:v>7.8777468353999991</c:v>
                </c:pt>
                <c:pt idx="11163">
                  <c:v>7.8777468353999991</c:v>
                </c:pt>
                <c:pt idx="11164">
                  <c:v>7.8777468353999991</c:v>
                </c:pt>
                <c:pt idx="11165">
                  <c:v>7.8777468353999991</c:v>
                </c:pt>
                <c:pt idx="11166">
                  <c:v>7.8749151507000006</c:v>
                </c:pt>
                <c:pt idx="11167">
                  <c:v>7.8749151507000006</c:v>
                </c:pt>
                <c:pt idx="11168">
                  <c:v>7.8749151507000006</c:v>
                </c:pt>
                <c:pt idx="11169">
                  <c:v>7.8749151507000006</c:v>
                </c:pt>
                <c:pt idx="11170">
                  <c:v>7.8749151507000006</c:v>
                </c:pt>
                <c:pt idx="11171">
                  <c:v>7.8720834659999994</c:v>
                </c:pt>
                <c:pt idx="11172">
                  <c:v>7.8720834659999994</c:v>
                </c:pt>
                <c:pt idx="11173">
                  <c:v>7.8720834659999994</c:v>
                </c:pt>
                <c:pt idx="11174">
                  <c:v>7.8720834659999994</c:v>
                </c:pt>
                <c:pt idx="11175">
                  <c:v>7.8720834659999994</c:v>
                </c:pt>
                <c:pt idx="11176">
                  <c:v>7.8692517812999991</c:v>
                </c:pt>
                <c:pt idx="11177">
                  <c:v>7.8692517812999991</c:v>
                </c:pt>
                <c:pt idx="11178">
                  <c:v>7.8692517812999991</c:v>
                </c:pt>
                <c:pt idx="11179">
                  <c:v>7.8692517812999991</c:v>
                </c:pt>
                <c:pt idx="11180">
                  <c:v>7.8692517812999991</c:v>
                </c:pt>
                <c:pt idx="11181">
                  <c:v>7.8692517812999991</c:v>
                </c:pt>
                <c:pt idx="11182">
                  <c:v>7.8664200965999997</c:v>
                </c:pt>
                <c:pt idx="11183">
                  <c:v>7.8664200965999997</c:v>
                </c:pt>
                <c:pt idx="11184">
                  <c:v>7.8664200965999997</c:v>
                </c:pt>
                <c:pt idx="11185">
                  <c:v>7.8664200965999997</c:v>
                </c:pt>
                <c:pt idx="11186">
                  <c:v>7.8664200965999997</c:v>
                </c:pt>
                <c:pt idx="11187">
                  <c:v>7.8635884118999995</c:v>
                </c:pt>
                <c:pt idx="11188">
                  <c:v>7.8635884118999995</c:v>
                </c:pt>
                <c:pt idx="11189">
                  <c:v>7.8635884118999995</c:v>
                </c:pt>
                <c:pt idx="11190">
                  <c:v>7.8635884118999995</c:v>
                </c:pt>
                <c:pt idx="11191">
                  <c:v>7.8635884118999995</c:v>
                </c:pt>
                <c:pt idx="11192">
                  <c:v>7.8607567272000001</c:v>
                </c:pt>
                <c:pt idx="11193">
                  <c:v>7.8607567272000001</c:v>
                </c:pt>
                <c:pt idx="11194">
                  <c:v>7.8607567272000001</c:v>
                </c:pt>
                <c:pt idx="11195">
                  <c:v>7.8607567272000001</c:v>
                </c:pt>
                <c:pt idx="11196">
                  <c:v>7.8607567272000001</c:v>
                </c:pt>
                <c:pt idx="11197">
                  <c:v>7.8579250424999998</c:v>
                </c:pt>
                <c:pt idx="11198">
                  <c:v>7.8579250424999998</c:v>
                </c:pt>
                <c:pt idx="11199">
                  <c:v>7.8579250424999998</c:v>
                </c:pt>
                <c:pt idx="11200">
                  <c:v>7.8579250424999998</c:v>
                </c:pt>
                <c:pt idx="11201">
                  <c:v>7.8579250424999998</c:v>
                </c:pt>
                <c:pt idx="11202">
                  <c:v>7.8579250424999998</c:v>
                </c:pt>
                <c:pt idx="11203">
                  <c:v>7.8550933577999995</c:v>
                </c:pt>
                <c:pt idx="11204">
                  <c:v>7.8550933577999995</c:v>
                </c:pt>
                <c:pt idx="11205">
                  <c:v>7.8550933577999995</c:v>
                </c:pt>
                <c:pt idx="11206">
                  <c:v>7.8550933577999995</c:v>
                </c:pt>
                <c:pt idx="11207">
                  <c:v>7.8550933577999995</c:v>
                </c:pt>
                <c:pt idx="11208">
                  <c:v>7.8522616731000001</c:v>
                </c:pt>
                <c:pt idx="11209">
                  <c:v>7.8522616731000001</c:v>
                </c:pt>
                <c:pt idx="11210">
                  <c:v>7.8522616731000001</c:v>
                </c:pt>
                <c:pt idx="11211">
                  <c:v>7.8522616731000001</c:v>
                </c:pt>
                <c:pt idx="11212">
                  <c:v>7.8522616731000001</c:v>
                </c:pt>
                <c:pt idx="11213">
                  <c:v>7.8494299883999998</c:v>
                </c:pt>
                <c:pt idx="11214">
                  <c:v>7.8494299883999998</c:v>
                </c:pt>
                <c:pt idx="11215">
                  <c:v>7.8494299883999998</c:v>
                </c:pt>
                <c:pt idx="11216">
                  <c:v>7.8494299883999998</c:v>
                </c:pt>
                <c:pt idx="11217">
                  <c:v>7.8494299883999998</c:v>
                </c:pt>
                <c:pt idx="11218">
                  <c:v>7.8494299883999998</c:v>
                </c:pt>
                <c:pt idx="11219">
                  <c:v>7.8465983037000004</c:v>
                </c:pt>
                <c:pt idx="11220">
                  <c:v>7.8465983037000004</c:v>
                </c:pt>
                <c:pt idx="11221">
                  <c:v>7.8465983037000004</c:v>
                </c:pt>
                <c:pt idx="11222">
                  <c:v>7.8465983037000004</c:v>
                </c:pt>
                <c:pt idx="11223">
                  <c:v>7.8465983037000004</c:v>
                </c:pt>
                <c:pt idx="11224">
                  <c:v>7.8437666190000002</c:v>
                </c:pt>
                <c:pt idx="11225">
                  <c:v>7.8437666190000002</c:v>
                </c:pt>
                <c:pt idx="11226">
                  <c:v>7.8437666190000002</c:v>
                </c:pt>
                <c:pt idx="11227">
                  <c:v>7.8437666190000002</c:v>
                </c:pt>
                <c:pt idx="11228">
                  <c:v>7.8437666190000002</c:v>
                </c:pt>
                <c:pt idx="11229">
                  <c:v>7.840934934299999</c:v>
                </c:pt>
                <c:pt idx="11230">
                  <c:v>7.840934934299999</c:v>
                </c:pt>
                <c:pt idx="11231">
                  <c:v>7.840934934299999</c:v>
                </c:pt>
                <c:pt idx="11232">
                  <c:v>7.840934934299999</c:v>
                </c:pt>
                <c:pt idx="11233">
                  <c:v>7.840934934299999</c:v>
                </c:pt>
                <c:pt idx="11234">
                  <c:v>7.8381032496000005</c:v>
                </c:pt>
                <c:pt idx="11235">
                  <c:v>7.8381032496000005</c:v>
                </c:pt>
                <c:pt idx="11236">
                  <c:v>7.8381032496000005</c:v>
                </c:pt>
                <c:pt idx="11237">
                  <c:v>7.8381032496000005</c:v>
                </c:pt>
                <c:pt idx="11238">
                  <c:v>7.8381032496000005</c:v>
                </c:pt>
                <c:pt idx="11239">
                  <c:v>7.8381032496000005</c:v>
                </c:pt>
                <c:pt idx="11240">
                  <c:v>7.8352715648999993</c:v>
                </c:pt>
                <c:pt idx="11241">
                  <c:v>7.8352715648999993</c:v>
                </c:pt>
                <c:pt idx="11242">
                  <c:v>7.8352715648999993</c:v>
                </c:pt>
                <c:pt idx="11243">
                  <c:v>7.8352715648999993</c:v>
                </c:pt>
                <c:pt idx="11244">
                  <c:v>7.8352715648999993</c:v>
                </c:pt>
                <c:pt idx="11245">
                  <c:v>7.8324398802000008</c:v>
                </c:pt>
                <c:pt idx="11246">
                  <c:v>7.8324398802000008</c:v>
                </c:pt>
                <c:pt idx="11247">
                  <c:v>7.8324398802000008</c:v>
                </c:pt>
                <c:pt idx="11248">
                  <c:v>7.8324398802000008</c:v>
                </c:pt>
                <c:pt idx="11249">
                  <c:v>7.8324398802000008</c:v>
                </c:pt>
                <c:pt idx="11250">
                  <c:v>7.8296081954999996</c:v>
                </c:pt>
                <c:pt idx="11251">
                  <c:v>7.8296081954999996</c:v>
                </c:pt>
                <c:pt idx="11252">
                  <c:v>7.8296081954999996</c:v>
                </c:pt>
                <c:pt idx="11253">
                  <c:v>7.8296081954999996</c:v>
                </c:pt>
                <c:pt idx="11254">
                  <c:v>7.8296081954999996</c:v>
                </c:pt>
                <c:pt idx="11255">
                  <c:v>7.8296081954999996</c:v>
                </c:pt>
                <c:pt idx="11256">
                  <c:v>7.8267765107999994</c:v>
                </c:pt>
                <c:pt idx="11257">
                  <c:v>7.8267765107999994</c:v>
                </c:pt>
                <c:pt idx="11258">
                  <c:v>7.8267765107999994</c:v>
                </c:pt>
                <c:pt idx="11259">
                  <c:v>7.8267765107999994</c:v>
                </c:pt>
                <c:pt idx="11260">
                  <c:v>7.8267765107999994</c:v>
                </c:pt>
                <c:pt idx="11261">
                  <c:v>7.8239448261</c:v>
                </c:pt>
                <c:pt idx="11262">
                  <c:v>7.8239448261</c:v>
                </c:pt>
                <c:pt idx="11263">
                  <c:v>7.8239448261</c:v>
                </c:pt>
                <c:pt idx="11264">
                  <c:v>7.8239448261</c:v>
                </c:pt>
                <c:pt idx="11265">
                  <c:v>7.8239448261</c:v>
                </c:pt>
                <c:pt idx="11266">
                  <c:v>7.8211131413999997</c:v>
                </c:pt>
                <c:pt idx="11267">
                  <c:v>7.8211131413999997</c:v>
                </c:pt>
                <c:pt idx="11268">
                  <c:v>7.8211131413999997</c:v>
                </c:pt>
                <c:pt idx="11269">
                  <c:v>7.8211131413999997</c:v>
                </c:pt>
                <c:pt idx="11270">
                  <c:v>7.8211131413999997</c:v>
                </c:pt>
                <c:pt idx="11271">
                  <c:v>7.8211131413999997</c:v>
                </c:pt>
                <c:pt idx="11272">
                  <c:v>7.8182814567000003</c:v>
                </c:pt>
                <c:pt idx="11273">
                  <c:v>7.8182814567000003</c:v>
                </c:pt>
                <c:pt idx="11274">
                  <c:v>7.8182814567000003</c:v>
                </c:pt>
                <c:pt idx="11275">
                  <c:v>7.8182814567000003</c:v>
                </c:pt>
                <c:pt idx="11276">
                  <c:v>7.8182814567000003</c:v>
                </c:pt>
                <c:pt idx="11277">
                  <c:v>7.815449772</c:v>
                </c:pt>
                <c:pt idx="11278">
                  <c:v>7.815449772</c:v>
                </c:pt>
                <c:pt idx="11279">
                  <c:v>7.815449772</c:v>
                </c:pt>
                <c:pt idx="11280">
                  <c:v>7.815449772</c:v>
                </c:pt>
                <c:pt idx="11281">
                  <c:v>7.815449772</c:v>
                </c:pt>
                <c:pt idx="11282">
                  <c:v>7.8126180872999988</c:v>
                </c:pt>
                <c:pt idx="11283">
                  <c:v>7.8126180872999988</c:v>
                </c:pt>
                <c:pt idx="11284">
                  <c:v>7.8126180872999988</c:v>
                </c:pt>
                <c:pt idx="11285">
                  <c:v>7.8126180872999988</c:v>
                </c:pt>
                <c:pt idx="11286">
                  <c:v>7.8126180872999988</c:v>
                </c:pt>
                <c:pt idx="11287">
                  <c:v>7.8097864026000003</c:v>
                </c:pt>
                <c:pt idx="11288">
                  <c:v>7.8097864026000003</c:v>
                </c:pt>
                <c:pt idx="11289">
                  <c:v>7.8097864026000003</c:v>
                </c:pt>
                <c:pt idx="11290">
                  <c:v>7.8097864026000003</c:v>
                </c:pt>
                <c:pt idx="11291">
                  <c:v>7.8097864026000003</c:v>
                </c:pt>
                <c:pt idx="11292">
                  <c:v>7.8097864026000003</c:v>
                </c:pt>
                <c:pt idx="11293">
                  <c:v>7.8069547178999992</c:v>
                </c:pt>
                <c:pt idx="11294">
                  <c:v>7.8069547178999992</c:v>
                </c:pt>
                <c:pt idx="11295">
                  <c:v>7.8069547178999992</c:v>
                </c:pt>
                <c:pt idx="11296">
                  <c:v>7.8069547178999992</c:v>
                </c:pt>
                <c:pt idx="11297">
                  <c:v>7.8069547178999992</c:v>
                </c:pt>
                <c:pt idx="11298">
                  <c:v>7.8041230332000007</c:v>
                </c:pt>
                <c:pt idx="11299">
                  <c:v>7.8041230332000007</c:v>
                </c:pt>
                <c:pt idx="11300">
                  <c:v>7.8041230332000007</c:v>
                </c:pt>
                <c:pt idx="11301">
                  <c:v>7.8041230332000007</c:v>
                </c:pt>
                <c:pt idx="11302">
                  <c:v>7.8041230332000007</c:v>
                </c:pt>
                <c:pt idx="11303">
                  <c:v>7.8012913484999995</c:v>
                </c:pt>
                <c:pt idx="11304">
                  <c:v>7.8012913484999995</c:v>
                </c:pt>
                <c:pt idx="11305">
                  <c:v>7.8012913484999995</c:v>
                </c:pt>
                <c:pt idx="11306">
                  <c:v>7.8012913484999995</c:v>
                </c:pt>
                <c:pt idx="11307">
                  <c:v>7.8012913484999995</c:v>
                </c:pt>
                <c:pt idx="11308">
                  <c:v>7.8012913484999995</c:v>
                </c:pt>
                <c:pt idx="11309">
                  <c:v>7.7984596637999992</c:v>
                </c:pt>
                <c:pt idx="11310">
                  <c:v>7.7984596637999992</c:v>
                </c:pt>
                <c:pt idx="11311">
                  <c:v>7.7984596637999992</c:v>
                </c:pt>
                <c:pt idx="11312">
                  <c:v>7.7984596637999992</c:v>
                </c:pt>
                <c:pt idx="11313">
                  <c:v>7.7984596637999992</c:v>
                </c:pt>
                <c:pt idx="11314">
                  <c:v>7.7956279790999998</c:v>
                </c:pt>
                <c:pt idx="11315">
                  <c:v>7.7956279790999998</c:v>
                </c:pt>
                <c:pt idx="11316">
                  <c:v>7.7956279790999998</c:v>
                </c:pt>
                <c:pt idx="11317">
                  <c:v>7.7956279790999998</c:v>
                </c:pt>
                <c:pt idx="11318">
                  <c:v>7.7956279790999998</c:v>
                </c:pt>
                <c:pt idx="11319">
                  <c:v>7.7927962943999995</c:v>
                </c:pt>
                <c:pt idx="11320">
                  <c:v>7.7927962943999995</c:v>
                </c:pt>
                <c:pt idx="11321">
                  <c:v>7.7927962943999995</c:v>
                </c:pt>
                <c:pt idx="11322">
                  <c:v>7.7927962943999995</c:v>
                </c:pt>
                <c:pt idx="11323">
                  <c:v>7.7927962943999995</c:v>
                </c:pt>
                <c:pt idx="11324">
                  <c:v>7.7927962943999995</c:v>
                </c:pt>
                <c:pt idx="11325">
                  <c:v>7.7899646097000002</c:v>
                </c:pt>
                <c:pt idx="11326">
                  <c:v>7.7899646097000002</c:v>
                </c:pt>
                <c:pt idx="11327">
                  <c:v>7.7899646097000002</c:v>
                </c:pt>
                <c:pt idx="11328">
                  <c:v>7.7899646097000002</c:v>
                </c:pt>
                <c:pt idx="11329">
                  <c:v>7.7899646097000002</c:v>
                </c:pt>
                <c:pt idx="11330">
                  <c:v>7.7871329249999999</c:v>
                </c:pt>
                <c:pt idx="11331">
                  <c:v>7.7871329249999999</c:v>
                </c:pt>
                <c:pt idx="11332">
                  <c:v>7.7871329249999999</c:v>
                </c:pt>
                <c:pt idx="11333">
                  <c:v>7.7871329249999999</c:v>
                </c:pt>
                <c:pt idx="11334">
                  <c:v>7.7871329249999999</c:v>
                </c:pt>
                <c:pt idx="11335">
                  <c:v>7.7843012402999987</c:v>
                </c:pt>
                <c:pt idx="11336">
                  <c:v>7.7843012402999987</c:v>
                </c:pt>
                <c:pt idx="11337">
                  <c:v>7.7843012402999987</c:v>
                </c:pt>
                <c:pt idx="11338">
                  <c:v>7.7843012402999987</c:v>
                </c:pt>
                <c:pt idx="11339">
                  <c:v>7.7843012402999987</c:v>
                </c:pt>
                <c:pt idx="11340">
                  <c:v>7.7843012402999987</c:v>
                </c:pt>
                <c:pt idx="11341">
                  <c:v>7.7814695556000002</c:v>
                </c:pt>
                <c:pt idx="11342">
                  <c:v>7.7814695556000002</c:v>
                </c:pt>
                <c:pt idx="11343">
                  <c:v>7.7814695556000002</c:v>
                </c:pt>
                <c:pt idx="11344">
                  <c:v>7.7814695556000002</c:v>
                </c:pt>
                <c:pt idx="11345">
                  <c:v>7.7814695556000002</c:v>
                </c:pt>
                <c:pt idx="11346">
                  <c:v>7.778637870899999</c:v>
                </c:pt>
                <c:pt idx="11347">
                  <c:v>7.778637870899999</c:v>
                </c:pt>
                <c:pt idx="11348">
                  <c:v>7.778637870899999</c:v>
                </c:pt>
                <c:pt idx="11349">
                  <c:v>7.778637870899999</c:v>
                </c:pt>
                <c:pt idx="11350">
                  <c:v>7.778637870899999</c:v>
                </c:pt>
                <c:pt idx="11351">
                  <c:v>7.7758061862000005</c:v>
                </c:pt>
                <c:pt idx="11352">
                  <c:v>7.7758061862000005</c:v>
                </c:pt>
                <c:pt idx="11353">
                  <c:v>7.7758061862000005</c:v>
                </c:pt>
                <c:pt idx="11354">
                  <c:v>7.7758061862000005</c:v>
                </c:pt>
                <c:pt idx="11355">
                  <c:v>7.7758061862000005</c:v>
                </c:pt>
                <c:pt idx="11356">
                  <c:v>7.7758061862000005</c:v>
                </c:pt>
                <c:pt idx="11357">
                  <c:v>7.7729745014999994</c:v>
                </c:pt>
                <c:pt idx="11358">
                  <c:v>7.7729745014999994</c:v>
                </c:pt>
                <c:pt idx="11359">
                  <c:v>7.7729745014999994</c:v>
                </c:pt>
                <c:pt idx="11360">
                  <c:v>7.7729745014999994</c:v>
                </c:pt>
                <c:pt idx="11361">
                  <c:v>7.7729745014999994</c:v>
                </c:pt>
                <c:pt idx="11362">
                  <c:v>7.7701428167999991</c:v>
                </c:pt>
                <c:pt idx="11363">
                  <c:v>7.7701428167999991</c:v>
                </c:pt>
                <c:pt idx="11364">
                  <c:v>7.7701428167999991</c:v>
                </c:pt>
                <c:pt idx="11365">
                  <c:v>7.7701428167999991</c:v>
                </c:pt>
                <c:pt idx="11366">
                  <c:v>7.7701428167999991</c:v>
                </c:pt>
                <c:pt idx="11367">
                  <c:v>7.7673111320999997</c:v>
                </c:pt>
                <c:pt idx="11368">
                  <c:v>7.7673111320999997</c:v>
                </c:pt>
                <c:pt idx="11369">
                  <c:v>7.7673111320999997</c:v>
                </c:pt>
                <c:pt idx="11370">
                  <c:v>7.7673111320999997</c:v>
                </c:pt>
                <c:pt idx="11371">
                  <c:v>7.7673111320999997</c:v>
                </c:pt>
                <c:pt idx="11372">
                  <c:v>7.7673111320999997</c:v>
                </c:pt>
                <c:pt idx="11373">
                  <c:v>7.7644794473999994</c:v>
                </c:pt>
                <c:pt idx="11374">
                  <c:v>7.7644794473999994</c:v>
                </c:pt>
                <c:pt idx="11375">
                  <c:v>7.7644794473999994</c:v>
                </c:pt>
                <c:pt idx="11376">
                  <c:v>7.7644794473999994</c:v>
                </c:pt>
                <c:pt idx="11377">
                  <c:v>7.7644794473999994</c:v>
                </c:pt>
                <c:pt idx="11378">
                  <c:v>7.7616477627</c:v>
                </c:pt>
                <c:pt idx="11379">
                  <c:v>7.7616477627</c:v>
                </c:pt>
                <c:pt idx="11380">
                  <c:v>7.7616477627</c:v>
                </c:pt>
                <c:pt idx="11381">
                  <c:v>7.7616477627</c:v>
                </c:pt>
                <c:pt idx="11382">
                  <c:v>7.7616477627</c:v>
                </c:pt>
                <c:pt idx="11383">
                  <c:v>7.7588160779999997</c:v>
                </c:pt>
                <c:pt idx="11384">
                  <c:v>7.7588160779999997</c:v>
                </c:pt>
                <c:pt idx="11385">
                  <c:v>7.7588160779999997</c:v>
                </c:pt>
                <c:pt idx="11386">
                  <c:v>7.7588160779999997</c:v>
                </c:pt>
                <c:pt idx="11387">
                  <c:v>7.7588160779999997</c:v>
                </c:pt>
                <c:pt idx="11388">
                  <c:v>7.7588160779999997</c:v>
                </c:pt>
                <c:pt idx="11389">
                  <c:v>7.7559843932999994</c:v>
                </c:pt>
                <c:pt idx="11390">
                  <c:v>7.7559843932999994</c:v>
                </c:pt>
                <c:pt idx="11391">
                  <c:v>7.7559843932999994</c:v>
                </c:pt>
                <c:pt idx="11392">
                  <c:v>7.7559843932999994</c:v>
                </c:pt>
                <c:pt idx="11393">
                  <c:v>7.7559843932999994</c:v>
                </c:pt>
                <c:pt idx="11394">
                  <c:v>7.7531527086000001</c:v>
                </c:pt>
                <c:pt idx="11395">
                  <c:v>7.7531527086000001</c:v>
                </c:pt>
                <c:pt idx="11396">
                  <c:v>7.7531527086000001</c:v>
                </c:pt>
                <c:pt idx="11397">
                  <c:v>7.7531527086000001</c:v>
                </c:pt>
                <c:pt idx="11398">
                  <c:v>7.7531527086000001</c:v>
                </c:pt>
                <c:pt idx="11399">
                  <c:v>7.7531527086000001</c:v>
                </c:pt>
                <c:pt idx="11400">
                  <c:v>7.7503210238999998</c:v>
                </c:pt>
                <c:pt idx="11401">
                  <c:v>7.7503210238999998</c:v>
                </c:pt>
                <c:pt idx="11402">
                  <c:v>7.7503210238999998</c:v>
                </c:pt>
                <c:pt idx="11403">
                  <c:v>7.7503210238999998</c:v>
                </c:pt>
                <c:pt idx="11404">
                  <c:v>7.7503210238999998</c:v>
                </c:pt>
                <c:pt idx="11405">
                  <c:v>7.7474893392000004</c:v>
                </c:pt>
                <c:pt idx="11406">
                  <c:v>7.7474893392000004</c:v>
                </c:pt>
                <c:pt idx="11407">
                  <c:v>7.7474893392000004</c:v>
                </c:pt>
                <c:pt idx="11408">
                  <c:v>7.7474893392000004</c:v>
                </c:pt>
                <c:pt idx="11409">
                  <c:v>7.7474893392000004</c:v>
                </c:pt>
                <c:pt idx="11410">
                  <c:v>7.7446576545000001</c:v>
                </c:pt>
                <c:pt idx="11411">
                  <c:v>7.7446576545000001</c:v>
                </c:pt>
                <c:pt idx="11412">
                  <c:v>7.7446576545000001</c:v>
                </c:pt>
                <c:pt idx="11413">
                  <c:v>7.7446576545000001</c:v>
                </c:pt>
                <c:pt idx="11414">
                  <c:v>7.7446576545000001</c:v>
                </c:pt>
                <c:pt idx="11415">
                  <c:v>7.7446576545000001</c:v>
                </c:pt>
                <c:pt idx="11416">
                  <c:v>7.7418259697999989</c:v>
                </c:pt>
                <c:pt idx="11417">
                  <c:v>7.7418259697999989</c:v>
                </c:pt>
                <c:pt idx="11418">
                  <c:v>7.7418259697999989</c:v>
                </c:pt>
                <c:pt idx="11419">
                  <c:v>7.7418259697999989</c:v>
                </c:pt>
                <c:pt idx="11420">
                  <c:v>7.7418259697999989</c:v>
                </c:pt>
                <c:pt idx="11421">
                  <c:v>7.7389942851000004</c:v>
                </c:pt>
                <c:pt idx="11422">
                  <c:v>7.7389942851000004</c:v>
                </c:pt>
                <c:pt idx="11423">
                  <c:v>7.7389942851000004</c:v>
                </c:pt>
                <c:pt idx="11424">
                  <c:v>7.7389942851000004</c:v>
                </c:pt>
                <c:pt idx="11425">
                  <c:v>7.7389942851000004</c:v>
                </c:pt>
                <c:pt idx="11426">
                  <c:v>7.7361626003999993</c:v>
                </c:pt>
                <c:pt idx="11427">
                  <c:v>7.7361626003999993</c:v>
                </c:pt>
                <c:pt idx="11428">
                  <c:v>7.7361626003999993</c:v>
                </c:pt>
                <c:pt idx="11429">
                  <c:v>7.7361626003999993</c:v>
                </c:pt>
                <c:pt idx="11430">
                  <c:v>7.7361626003999993</c:v>
                </c:pt>
                <c:pt idx="11431">
                  <c:v>7.7361626003999993</c:v>
                </c:pt>
                <c:pt idx="11432">
                  <c:v>7.7333309157000008</c:v>
                </c:pt>
                <c:pt idx="11433">
                  <c:v>7.7333309157000008</c:v>
                </c:pt>
                <c:pt idx="11434">
                  <c:v>7.7333309157000008</c:v>
                </c:pt>
                <c:pt idx="11435">
                  <c:v>7.7333309157000008</c:v>
                </c:pt>
                <c:pt idx="11436">
                  <c:v>7.7333309157000008</c:v>
                </c:pt>
                <c:pt idx="11437">
                  <c:v>7.7304992309999996</c:v>
                </c:pt>
                <c:pt idx="11438">
                  <c:v>7.7304992309999996</c:v>
                </c:pt>
                <c:pt idx="11439">
                  <c:v>7.7304992309999996</c:v>
                </c:pt>
                <c:pt idx="11440">
                  <c:v>7.7304992309999996</c:v>
                </c:pt>
                <c:pt idx="11441">
                  <c:v>7.7304992309999996</c:v>
                </c:pt>
                <c:pt idx="11442">
                  <c:v>7.7276675462999993</c:v>
                </c:pt>
                <c:pt idx="11443">
                  <c:v>7.7276675462999993</c:v>
                </c:pt>
                <c:pt idx="11444">
                  <c:v>7.7276675462999993</c:v>
                </c:pt>
                <c:pt idx="11445">
                  <c:v>7.7276675462999993</c:v>
                </c:pt>
                <c:pt idx="11446">
                  <c:v>7.7276675462999993</c:v>
                </c:pt>
                <c:pt idx="11447">
                  <c:v>7.7276675462999993</c:v>
                </c:pt>
                <c:pt idx="11448">
                  <c:v>7.7248358615999999</c:v>
                </c:pt>
                <c:pt idx="11449">
                  <c:v>7.7248358615999999</c:v>
                </c:pt>
                <c:pt idx="11450">
                  <c:v>7.7248358615999999</c:v>
                </c:pt>
                <c:pt idx="11451">
                  <c:v>7.7248358615999999</c:v>
                </c:pt>
                <c:pt idx="11452">
                  <c:v>7.7248358615999999</c:v>
                </c:pt>
                <c:pt idx="11453">
                  <c:v>7.7220041768999996</c:v>
                </c:pt>
                <c:pt idx="11454">
                  <c:v>7.7220041768999996</c:v>
                </c:pt>
                <c:pt idx="11455">
                  <c:v>7.7220041768999996</c:v>
                </c:pt>
                <c:pt idx="11456">
                  <c:v>7.7220041768999996</c:v>
                </c:pt>
                <c:pt idx="11457">
                  <c:v>7.7220041768999996</c:v>
                </c:pt>
                <c:pt idx="11458">
                  <c:v>7.7220041768999996</c:v>
                </c:pt>
                <c:pt idx="11459">
                  <c:v>7.7191724922000002</c:v>
                </c:pt>
                <c:pt idx="11460">
                  <c:v>7.7191724922000002</c:v>
                </c:pt>
                <c:pt idx="11461">
                  <c:v>7.7191724922000002</c:v>
                </c:pt>
                <c:pt idx="11462">
                  <c:v>7.7191724922000002</c:v>
                </c:pt>
                <c:pt idx="11463">
                  <c:v>7.7191724922000002</c:v>
                </c:pt>
                <c:pt idx="11464">
                  <c:v>7.7163408075</c:v>
                </c:pt>
                <c:pt idx="11465">
                  <c:v>7.7163408075</c:v>
                </c:pt>
                <c:pt idx="11466">
                  <c:v>7.7163408075</c:v>
                </c:pt>
                <c:pt idx="11467">
                  <c:v>7.7163408075</c:v>
                </c:pt>
                <c:pt idx="11468">
                  <c:v>7.7163408075</c:v>
                </c:pt>
                <c:pt idx="11469">
                  <c:v>7.7135091227999988</c:v>
                </c:pt>
                <c:pt idx="11470">
                  <c:v>7.7135091227999988</c:v>
                </c:pt>
                <c:pt idx="11471">
                  <c:v>7.7135091227999988</c:v>
                </c:pt>
                <c:pt idx="11472">
                  <c:v>7.7135091227999988</c:v>
                </c:pt>
                <c:pt idx="11473">
                  <c:v>7.7135091227999988</c:v>
                </c:pt>
                <c:pt idx="11474">
                  <c:v>7.7135091227999988</c:v>
                </c:pt>
                <c:pt idx="11475">
                  <c:v>7.7106774381000003</c:v>
                </c:pt>
                <c:pt idx="11476">
                  <c:v>7.7106774381000003</c:v>
                </c:pt>
                <c:pt idx="11477">
                  <c:v>7.7106774381000003</c:v>
                </c:pt>
                <c:pt idx="11478">
                  <c:v>7.7106774381000003</c:v>
                </c:pt>
                <c:pt idx="11479">
                  <c:v>7.7106774381000003</c:v>
                </c:pt>
                <c:pt idx="11480">
                  <c:v>7.7078457533999991</c:v>
                </c:pt>
                <c:pt idx="11481">
                  <c:v>7.7078457533999991</c:v>
                </c:pt>
                <c:pt idx="11482">
                  <c:v>7.7078457533999991</c:v>
                </c:pt>
                <c:pt idx="11483">
                  <c:v>7.7078457533999991</c:v>
                </c:pt>
                <c:pt idx="11484">
                  <c:v>7.7078457533999991</c:v>
                </c:pt>
                <c:pt idx="11485">
                  <c:v>7.7050140687000006</c:v>
                </c:pt>
                <c:pt idx="11486">
                  <c:v>7.7050140687000006</c:v>
                </c:pt>
                <c:pt idx="11487">
                  <c:v>7.7050140687000006</c:v>
                </c:pt>
                <c:pt idx="11488">
                  <c:v>7.7050140687000006</c:v>
                </c:pt>
                <c:pt idx="11489">
                  <c:v>7.7050140687000006</c:v>
                </c:pt>
                <c:pt idx="11490">
                  <c:v>7.7050140687000006</c:v>
                </c:pt>
                <c:pt idx="11491">
                  <c:v>7.7021823839999994</c:v>
                </c:pt>
                <c:pt idx="11492">
                  <c:v>7.7021823839999994</c:v>
                </c:pt>
                <c:pt idx="11493">
                  <c:v>7.7021823839999994</c:v>
                </c:pt>
                <c:pt idx="11494">
                  <c:v>7.7021823839999994</c:v>
                </c:pt>
                <c:pt idx="11495">
                  <c:v>7.7021823839999994</c:v>
                </c:pt>
                <c:pt idx="11496">
                  <c:v>7.6993506992999992</c:v>
                </c:pt>
                <c:pt idx="11497">
                  <c:v>7.6993506992999992</c:v>
                </c:pt>
                <c:pt idx="11498">
                  <c:v>7.6993506992999992</c:v>
                </c:pt>
                <c:pt idx="11499">
                  <c:v>7.6993506992999992</c:v>
                </c:pt>
                <c:pt idx="11500">
                  <c:v>7.6993506992999992</c:v>
                </c:pt>
                <c:pt idx="11501">
                  <c:v>7.6993506992999992</c:v>
                </c:pt>
                <c:pt idx="11502">
                  <c:v>7.6965190145999998</c:v>
                </c:pt>
                <c:pt idx="11503">
                  <c:v>7.6965190145999998</c:v>
                </c:pt>
                <c:pt idx="11504">
                  <c:v>7.6965190145999998</c:v>
                </c:pt>
                <c:pt idx="11505">
                  <c:v>7.6965190145999998</c:v>
                </c:pt>
                <c:pt idx="11506">
                  <c:v>7.6965190145999998</c:v>
                </c:pt>
                <c:pt idx="11507">
                  <c:v>7.6936873298999995</c:v>
                </c:pt>
                <c:pt idx="11508">
                  <c:v>7.6936873298999995</c:v>
                </c:pt>
                <c:pt idx="11509">
                  <c:v>7.6936873298999995</c:v>
                </c:pt>
                <c:pt idx="11510">
                  <c:v>7.6936873298999995</c:v>
                </c:pt>
                <c:pt idx="11511">
                  <c:v>7.6936873298999995</c:v>
                </c:pt>
                <c:pt idx="11512">
                  <c:v>7.6908556452000001</c:v>
                </c:pt>
                <c:pt idx="11513">
                  <c:v>7.6908556452000001</c:v>
                </c:pt>
                <c:pt idx="11514">
                  <c:v>7.6908556452000001</c:v>
                </c:pt>
                <c:pt idx="11515">
                  <c:v>7.6908556452000001</c:v>
                </c:pt>
                <c:pt idx="11516">
                  <c:v>7.6908556452000001</c:v>
                </c:pt>
                <c:pt idx="11517">
                  <c:v>7.6908556452000001</c:v>
                </c:pt>
                <c:pt idx="11518">
                  <c:v>7.6880239604999998</c:v>
                </c:pt>
                <c:pt idx="11519">
                  <c:v>7.6880239604999998</c:v>
                </c:pt>
                <c:pt idx="11520">
                  <c:v>7.6880239604999998</c:v>
                </c:pt>
                <c:pt idx="11521">
                  <c:v>7.6880239604999998</c:v>
                </c:pt>
                <c:pt idx="11522">
                  <c:v>7.6880239604999998</c:v>
                </c:pt>
                <c:pt idx="11523">
                  <c:v>7.6851922757999995</c:v>
                </c:pt>
                <c:pt idx="11524">
                  <c:v>7.6851922757999995</c:v>
                </c:pt>
                <c:pt idx="11525">
                  <c:v>7.6851922757999995</c:v>
                </c:pt>
                <c:pt idx="11526">
                  <c:v>7.6851922757999995</c:v>
                </c:pt>
                <c:pt idx="11527">
                  <c:v>7.6851922757999995</c:v>
                </c:pt>
                <c:pt idx="11528">
                  <c:v>7.6851922757999995</c:v>
                </c:pt>
                <c:pt idx="11529">
                  <c:v>7.6823605911000001</c:v>
                </c:pt>
                <c:pt idx="11530">
                  <c:v>7.6823605911000001</c:v>
                </c:pt>
                <c:pt idx="11531">
                  <c:v>7.6823605911000001</c:v>
                </c:pt>
                <c:pt idx="11532">
                  <c:v>7.6823605911000001</c:v>
                </c:pt>
                <c:pt idx="11533">
                  <c:v>7.6823605911000001</c:v>
                </c:pt>
                <c:pt idx="11534">
                  <c:v>7.6795289063999999</c:v>
                </c:pt>
                <c:pt idx="11535">
                  <c:v>7.6795289063999999</c:v>
                </c:pt>
                <c:pt idx="11536">
                  <c:v>7.6795289063999999</c:v>
                </c:pt>
                <c:pt idx="11537">
                  <c:v>7.6795289063999999</c:v>
                </c:pt>
                <c:pt idx="11538">
                  <c:v>7.6766972217000005</c:v>
                </c:pt>
                <c:pt idx="11539">
                  <c:v>7.6766972217000005</c:v>
                </c:pt>
                <c:pt idx="11540">
                  <c:v>7.6766972217000005</c:v>
                </c:pt>
                <c:pt idx="11541">
                  <c:v>7.6738655370000002</c:v>
                </c:pt>
                <c:pt idx="11542">
                  <c:v>7.6738655370000002</c:v>
                </c:pt>
                <c:pt idx="11543">
                  <c:v>7.6738655370000002</c:v>
                </c:pt>
                <c:pt idx="11544">
                  <c:v>7.6738655370000002</c:v>
                </c:pt>
                <c:pt idx="11545">
                  <c:v>7.671033852299999</c:v>
                </c:pt>
                <c:pt idx="11546">
                  <c:v>7.671033852299999</c:v>
                </c:pt>
                <c:pt idx="11547">
                  <c:v>7.671033852299999</c:v>
                </c:pt>
                <c:pt idx="11548">
                  <c:v>7.6682021676000005</c:v>
                </c:pt>
                <c:pt idx="11549">
                  <c:v>7.6682021676000005</c:v>
                </c:pt>
                <c:pt idx="11550">
                  <c:v>7.6682021676000005</c:v>
                </c:pt>
                <c:pt idx="11551">
                  <c:v>7.6653704828999993</c:v>
                </c:pt>
                <c:pt idx="11552">
                  <c:v>7.6653704828999993</c:v>
                </c:pt>
                <c:pt idx="11553">
                  <c:v>7.6653704828999993</c:v>
                </c:pt>
                <c:pt idx="11554">
                  <c:v>7.6653704828999993</c:v>
                </c:pt>
                <c:pt idx="11555">
                  <c:v>7.6625387982000008</c:v>
                </c:pt>
                <c:pt idx="11556">
                  <c:v>7.6625387982000008</c:v>
                </c:pt>
                <c:pt idx="11557">
                  <c:v>7.6625387982000008</c:v>
                </c:pt>
                <c:pt idx="11558">
                  <c:v>7.6597071134999997</c:v>
                </c:pt>
                <c:pt idx="11559">
                  <c:v>7.6597071134999997</c:v>
                </c:pt>
                <c:pt idx="11560">
                  <c:v>7.6597071134999997</c:v>
                </c:pt>
                <c:pt idx="11561">
                  <c:v>7.6568754287999994</c:v>
                </c:pt>
                <c:pt idx="11562">
                  <c:v>7.6568754287999994</c:v>
                </c:pt>
                <c:pt idx="11563">
                  <c:v>7.6568754287999994</c:v>
                </c:pt>
                <c:pt idx="11564">
                  <c:v>7.6568754287999994</c:v>
                </c:pt>
                <c:pt idx="11565">
                  <c:v>7.6540437441</c:v>
                </c:pt>
                <c:pt idx="11566">
                  <c:v>7.6540437441</c:v>
                </c:pt>
                <c:pt idx="11567">
                  <c:v>7.6540437441</c:v>
                </c:pt>
                <c:pt idx="11568">
                  <c:v>7.6512120593999997</c:v>
                </c:pt>
                <c:pt idx="11569">
                  <c:v>7.6512120593999997</c:v>
                </c:pt>
                <c:pt idx="11570">
                  <c:v>7.6512120593999997</c:v>
                </c:pt>
                <c:pt idx="11571">
                  <c:v>7.6483803747000003</c:v>
                </c:pt>
                <c:pt idx="11572">
                  <c:v>7.6483803747000003</c:v>
                </c:pt>
                <c:pt idx="11573">
                  <c:v>7.6483803747000003</c:v>
                </c:pt>
                <c:pt idx="11574">
                  <c:v>7.6483803747000003</c:v>
                </c:pt>
                <c:pt idx="11575">
                  <c:v>7.64554869</c:v>
                </c:pt>
                <c:pt idx="11576">
                  <c:v>7.64554869</c:v>
                </c:pt>
                <c:pt idx="11577">
                  <c:v>7.64554869</c:v>
                </c:pt>
                <c:pt idx="11578">
                  <c:v>7.6427170052999989</c:v>
                </c:pt>
                <c:pt idx="11579">
                  <c:v>7.6427170052999989</c:v>
                </c:pt>
                <c:pt idx="11580">
                  <c:v>7.6427170052999989</c:v>
                </c:pt>
                <c:pt idx="11581">
                  <c:v>7.6398853206000004</c:v>
                </c:pt>
                <c:pt idx="11582">
                  <c:v>7.6398853206000004</c:v>
                </c:pt>
                <c:pt idx="11583">
                  <c:v>7.6398853206000004</c:v>
                </c:pt>
                <c:pt idx="11584">
                  <c:v>7.6398853206000004</c:v>
                </c:pt>
                <c:pt idx="11585">
                  <c:v>7.6370536358999992</c:v>
                </c:pt>
                <c:pt idx="11586">
                  <c:v>7.6370536358999992</c:v>
                </c:pt>
                <c:pt idx="11587">
                  <c:v>7.6370536358999992</c:v>
                </c:pt>
                <c:pt idx="11588">
                  <c:v>7.6342219512000007</c:v>
                </c:pt>
                <c:pt idx="11589">
                  <c:v>7.6342219512000007</c:v>
                </c:pt>
                <c:pt idx="11590">
                  <c:v>7.6342219512000007</c:v>
                </c:pt>
                <c:pt idx="11591">
                  <c:v>7.6313902664999995</c:v>
                </c:pt>
                <c:pt idx="11592">
                  <c:v>7.6313902664999995</c:v>
                </c:pt>
                <c:pt idx="11593">
                  <c:v>7.6313902664999995</c:v>
                </c:pt>
                <c:pt idx="11594">
                  <c:v>7.6313902664999995</c:v>
                </c:pt>
                <c:pt idx="11595">
                  <c:v>7.6285585817999992</c:v>
                </c:pt>
                <c:pt idx="11596">
                  <c:v>7.6285585817999992</c:v>
                </c:pt>
                <c:pt idx="11597">
                  <c:v>7.6285585817999992</c:v>
                </c:pt>
                <c:pt idx="11598">
                  <c:v>7.6257268970999998</c:v>
                </c:pt>
                <c:pt idx="11599">
                  <c:v>7.6257268970999998</c:v>
                </c:pt>
                <c:pt idx="11600">
                  <c:v>7.6257268970999998</c:v>
                </c:pt>
                <c:pt idx="11601">
                  <c:v>7.6257268970999998</c:v>
                </c:pt>
                <c:pt idx="11602">
                  <c:v>7.6228952123999996</c:v>
                </c:pt>
                <c:pt idx="11603">
                  <c:v>7.6228952123999996</c:v>
                </c:pt>
                <c:pt idx="11604">
                  <c:v>7.6228952123999996</c:v>
                </c:pt>
                <c:pt idx="11605">
                  <c:v>7.6200635277000002</c:v>
                </c:pt>
                <c:pt idx="11606">
                  <c:v>7.6200635277000002</c:v>
                </c:pt>
                <c:pt idx="11607">
                  <c:v>7.6200635277000002</c:v>
                </c:pt>
                <c:pt idx="11608">
                  <c:v>7.6172318429999999</c:v>
                </c:pt>
                <c:pt idx="11609">
                  <c:v>7.6172318429999999</c:v>
                </c:pt>
                <c:pt idx="11610">
                  <c:v>7.6172318429999999</c:v>
                </c:pt>
                <c:pt idx="11611">
                  <c:v>7.6172318429999999</c:v>
                </c:pt>
                <c:pt idx="11612">
                  <c:v>7.6144001582999987</c:v>
                </c:pt>
                <c:pt idx="11613">
                  <c:v>7.6144001582999987</c:v>
                </c:pt>
                <c:pt idx="11614">
                  <c:v>7.6144001582999987</c:v>
                </c:pt>
                <c:pt idx="11615">
                  <c:v>7.6115684736000002</c:v>
                </c:pt>
                <c:pt idx="11616">
                  <c:v>7.6115684736000002</c:v>
                </c:pt>
                <c:pt idx="11617">
                  <c:v>7.6115684736000002</c:v>
                </c:pt>
                <c:pt idx="11618">
                  <c:v>7.608736788899999</c:v>
                </c:pt>
                <c:pt idx="11619">
                  <c:v>7.608736788899999</c:v>
                </c:pt>
                <c:pt idx="11620">
                  <c:v>7.608736788899999</c:v>
                </c:pt>
                <c:pt idx="11621">
                  <c:v>7.608736788899999</c:v>
                </c:pt>
                <c:pt idx="11622">
                  <c:v>7.6059051042000005</c:v>
                </c:pt>
                <c:pt idx="11623">
                  <c:v>7.6059051042000005</c:v>
                </c:pt>
                <c:pt idx="11624">
                  <c:v>7.6059051042000005</c:v>
                </c:pt>
                <c:pt idx="11625">
                  <c:v>7.6030734194999994</c:v>
                </c:pt>
                <c:pt idx="11626">
                  <c:v>7.6030734194999994</c:v>
                </c:pt>
                <c:pt idx="11627">
                  <c:v>7.6030734194999994</c:v>
                </c:pt>
                <c:pt idx="11628">
                  <c:v>7.6002417347999991</c:v>
                </c:pt>
                <c:pt idx="11629">
                  <c:v>7.6002417347999991</c:v>
                </c:pt>
                <c:pt idx="11630">
                  <c:v>7.6002417347999991</c:v>
                </c:pt>
                <c:pt idx="11631">
                  <c:v>7.6002417347999991</c:v>
                </c:pt>
                <c:pt idx="11632">
                  <c:v>7.5974100500999997</c:v>
                </c:pt>
                <c:pt idx="11633">
                  <c:v>7.5974100500999997</c:v>
                </c:pt>
                <c:pt idx="11634">
                  <c:v>7.5974100500999997</c:v>
                </c:pt>
                <c:pt idx="11635">
                  <c:v>7.5945783653999994</c:v>
                </c:pt>
                <c:pt idx="11636">
                  <c:v>7.5945783653999994</c:v>
                </c:pt>
                <c:pt idx="11637">
                  <c:v>7.5945783653999994</c:v>
                </c:pt>
                <c:pt idx="11638">
                  <c:v>7.5945783653999994</c:v>
                </c:pt>
                <c:pt idx="11639">
                  <c:v>7.5917466807</c:v>
                </c:pt>
                <c:pt idx="11640">
                  <c:v>7.5917466807</c:v>
                </c:pt>
                <c:pt idx="11641">
                  <c:v>7.5917466807</c:v>
                </c:pt>
                <c:pt idx="11642">
                  <c:v>7.5889149959999997</c:v>
                </c:pt>
                <c:pt idx="11643">
                  <c:v>7.5889149959999997</c:v>
                </c:pt>
                <c:pt idx="11644">
                  <c:v>7.5889149959999997</c:v>
                </c:pt>
                <c:pt idx="11645">
                  <c:v>7.5860833112999995</c:v>
                </c:pt>
                <c:pt idx="11646">
                  <c:v>7.5860833112999995</c:v>
                </c:pt>
                <c:pt idx="11647">
                  <c:v>7.5860833112999995</c:v>
                </c:pt>
                <c:pt idx="11648">
                  <c:v>7.5860833112999995</c:v>
                </c:pt>
                <c:pt idx="11649">
                  <c:v>7.5832516266000001</c:v>
                </c:pt>
                <c:pt idx="11650">
                  <c:v>7.5832516266000001</c:v>
                </c:pt>
                <c:pt idx="11651">
                  <c:v>7.5832516266000001</c:v>
                </c:pt>
                <c:pt idx="11652">
                  <c:v>7.5804199418999998</c:v>
                </c:pt>
                <c:pt idx="11653">
                  <c:v>7.5804199418999998</c:v>
                </c:pt>
                <c:pt idx="11654">
                  <c:v>7.5804199418999998</c:v>
                </c:pt>
                <c:pt idx="11655">
                  <c:v>7.5775882572000004</c:v>
                </c:pt>
                <c:pt idx="11656">
                  <c:v>7.5775882572000004</c:v>
                </c:pt>
                <c:pt idx="11657">
                  <c:v>7.5775882572000004</c:v>
                </c:pt>
                <c:pt idx="11658">
                  <c:v>7.5775882572000004</c:v>
                </c:pt>
                <c:pt idx="11659">
                  <c:v>7.5747565725000001</c:v>
                </c:pt>
                <c:pt idx="11660">
                  <c:v>7.5747565725000001</c:v>
                </c:pt>
                <c:pt idx="11661">
                  <c:v>7.5747565725000001</c:v>
                </c:pt>
                <c:pt idx="11662">
                  <c:v>7.5719248877999989</c:v>
                </c:pt>
                <c:pt idx="11663">
                  <c:v>7.5719248877999989</c:v>
                </c:pt>
                <c:pt idx="11664">
                  <c:v>7.5719248877999989</c:v>
                </c:pt>
                <c:pt idx="11665">
                  <c:v>7.5719248877999989</c:v>
                </c:pt>
                <c:pt idx="11666">
                  <c:v>7.5690932031000004</c:v>
                </c:pt>
                <c:pt idx="11667">
                  <c:v>7.5690932031000004</c:v>
                </c:pt>
                <c:pt idx="11668">
                  <c:v>7.5690932031000004</c:v>
                </c:pt>
                <c:pt idx="11669">
                  <c:v>7.5662615183999993</c:v>
                </c:pt>
                <c:pt idx="11670">
                  <c:v>7.5662615183999993</c:v>
                </c:pt>
                <c:pt idx="11671">
                  <c:v>7.5662615183999993</c:v>
                </c:pt>
                <c:pt idx="11672">
                  <c:v>7.5634298337000008</c:v>
                </c:pt>
                <c:pt idx="11673">
                  <c:v>7.5634298337000008</c:v>
                </c:pt>
                <c:pt idx="11674">
                  <c:v>7.5634298337000008</c:v>
                </c:pt>
                <c:pt idx="11675">
                  <c:v>7.5634298337000008</c:v>
                </c:pt>
                <c:pt idx="11676">
                  <c:v>7.5605981489999996</c:v>
                </c:pt>
                <c:pt idx="11677">
                  <c:v>7.5605981489999996</c:v>
                </c:pt>
                <c:pt idx="11678">
                  <c:v>7.5605981489999996</c:v>
                </c:pt>
                <c:pt idx="11679">
                  <c:v>7.5577664642999993</c:v>
                </c:pt>
                <c:pt idx="11680">
                  <c:v>7.5577664642999993</c:v>
                </c:pt>
                <c:pt idx="11681">
                  <c:v>7.5577664642999993</c:v>
                </c:pt>
                <c:pt idx="11682">
                  <c:v>7.5549347795999999</c:v>
                </c:pt>
                <c:pt idx="11683">
                  <c:v>7.5549347795999999</c:v>
                </c:pt>
                <c:pt idx="11684">
                  <c:v>7.5549347795999999</c:v>
                </c:pt>
                <c:pt idx="11685">
                  <c:v>7.5549347795999999</c:v>
                </c:pt>
                <c:pt idx="11686">
                  <c:v>7.5521030948999996</c:v>
                </c:pt>
                <c:pt idx="11687">
                  <c:v>7.5521030948999996</c:v>
                </c:pt>
                <c:pt idx="11688">
                  <c:v>7.5521030948999996</c:v>
                </c:pt>
                <c:pt idx="11689">
                  <c:v>7.5492714102000003</c:v>
                </c:pt>
                <c:pt idx="11690">
                  <c:v>7.5492714102000003</c:v>
                </c:pt>
                <c:pt idx="11691">
                  <c:v>7.5492714102000003</c:v>
                </c:pt>
                <c:pt idx="11692">
                  <c:v>7.5492714102000003</c:v>
                </c:pt>
                <c:pt idx="11693">
                  <c:v>7.5464397255</c:v>
                </c:pt>
                <c:pt idx="11694">
                  <c:v>7.5464397255</c:v>
                </c:pt>
                <c:pt idx="11695">
                  <c:v>7.5464397255</c:v>
                </c:pt>
                <c:pt idx="11696">
                  <c:v>7.5436080407999988</c:v>
                </c:pt>
                <c:pt idx="11697">
                  <c:v>7.5436080407999988</c:v>
                </c:pt>
                <c:pt idx="11698">
                  <c:v>7.5436080407999988</c:v>
                </c:pt>
                <c:pt idx="11699">
                  <c:v>7.5407763561000003</c:v>
                </c:pt>
                <c:pt idx="11700">
                  <c:v>7.5407763561000003</c:v>
                </c:pt>
                <c:pt idx="11701">
                  <c:v>7.5407763561000003</c:v>
                </c:pt>
                <c:pt idx="11702">
                  <c:v>7.5407763561000003</c:v>
                </c:pt>
                <c:pt idx="11703">
                  <c:v>7.5379446713999991</c:v>
                </c:pt>
                <c:pt idx="11704">
                  <c:v>7.5379446713999991</c:v>
                </c:pt>
                <c:pt idx="11705">
                  <c:v>7.5379446713999991</c:v>
                </c:pt>
                <c:pt idx="11706">
                  <c:v>7.5351129867000006</c:v>
                </c:pt>
                <c:pt idx="11707">
                  <c:v>7.5351129867000006</c:v>
                </c:pt>
                <c:pt idx="11708">
                  <c:v>7.5351129867000006</c:v>
                </c:pt>
                <c:pt idx="11709">
                  <c:v>7.5351129867000006</c:v>
                </c:pt>
                <c:pt idx="11710">
                  <c:v>7.5322813019999995</c:v>
                </c:pt>
                <c:pt idx="11711">
                  <c:v>7.5322813019999995</c:v>
                </c:pt>
                <c:pt idx="11712">
                  <c:v>7.5322813019999995</c:v>
                </c:pt>
                <c:pt idx="11713">
                  <c:v>7.5294496172999992</c:v>
                </c:pt>
                <c:pt idx="11714">
                  <c:v>7.5294496172999992</c:v>
                </c:pt>
                <c:pt idx="11715">
                  <c:v>7.5294496172999992</c:v>
                </c:pt>
                <c:pt idx="11716">
                  <c:v>7.5266179325999998</c:v>
                </c:pt>
                <c:pt idx="11717">
                  <c:v>7.5266179325999998</c:v>
                </c:pt>
                <c:pt idx="11718">
                  <c:v>7.5266179325999998</c:v>
                </c:pt>
                <c:pt idx="11719">
                  <c:v>7.5266179325999998</c:v>
                </c:pt>
                <c:pt idx="11720">
                  <c:v>7.5237862478999995</c:v>
                </c:pt>
                <c:pt idx="11721">
                  <c:v>7.5237862478999995</c:v>
                </c:pt>
                <c:pt idx="11722">
                  <c:v>7.5237862478999995</c:v>
                </c:pt>
                <c:pt idx="11723">
                  <c:v>7.5209545632000001</c:v>
                </c:pt>
                <c:pt idx="11724">
                  <c:v>7.5209545632000001</c:v>
                </c:pt>
                <c:pt idx="11725">
                  <c:v>7.5209545632000001</c:v>
                </c:pt>
                <c:pt idx="11726">
                  <c:v>7.5209545632000001</c:v>
                </c:pt>
                <c:pt idx="11727">
                  <c:v>7.5181228784999998</c:v>
                </c:pt>
                <c:pt idx="11728">
                  <c:v>7.5181228784999998</c:v>
                </c:pt>
                <c:pt idx="11729">
                  <c:v>7.5181228784999998</c:v>
                </c:pt>
                <c:pt idx="11730">
                  <c:v>7.5152911937999995</c:v>
                </c:pt>
                <c:pt idx="11731">
                  <c:v>7.5152911937999995</c:v>
                </c:pt>
                <c:pt idx="11732">
                  <c:v>7.5152911937999995</c:v>
                </c:pt>
                <c:pt idx="11733">
                  <c:v>7.5124595091000002</c:v>
                </c:pt>
                <c:pt idx="11734">
                  <c:v>7.5124595091000002</c:v>
                </c:pt>
                <c:pt idx="11735">
                  <c:v>7.5124595091000002</c:v>
                </c:pt>
                <c:pt idx="11736">
                  <c:v>7.5124595091000002</c:v>
                </c:pt>
                <c:pt idx="11737">
                  <c:v>7.5096278243999999</c:v>
                </c:pt>
                <c:pt idx="11738">
                  <c:v>7.5096278243999999</c:v>
                </c:pt>
                <c:pt idx="11739">
                  <c:v>7.5096278243999999</c:v>
                </c:pt>
                <c:pt idx="11740">
                  <c:v>7.5067961397000005</c:v>
                </c:pt>
                <c:pt idx="11741">
                  <c:v>7.5067961397000005</c:v>
                </c:pt>
                <c:pt idx="11742">
                  <c:v>7.5067961397000005</c:v>
                </c:pt>
                <c:pt idx="11743">
                  <c:v>7.5067961397000005</c:v>
                </c:pt>
                <c:pt idx="11744">
                  <c:v>7.5039644550000002</c:v>
                </c:pt>
                <c:pt idx="11745">
                  <c:v>7.5039644550000002</c:v>
                </c:pt>
                <c:pt idx="11746">
                  <c:v>7.5039644550000002</c:v>
                </c:pt>
                <c:pt idx="11747">
                  <c:v>7.501132770299999</c:v>
                </c:pt>
                <c:pt idx="11748">
                  <c:v>7.501132770299999</c:v>
                </c:pt>
                <c:pt idx="11749">
                  <c:v>7.501132770299999</c:v>
                </c:pt>
                <c:pt idx="11750">
                  <c:v>7.4983010856000005</c:v>
                </c:pt>
                <c:pt idx="11751">
                  <c:v>7.4983010856000005</c:v>
                </c:pt>
                <c:pt idx="11752">
                  <c:v>7.4983010856000005</c:v>
                </c:pt>
                <c:pt idx="11753">
                  <c:v>7.4983010856000005</c:v>
                </c:pt>
                <c:pt idx="11754">
                  <c:v>7.4954694008999994</c:v>
                </c:pt>
                <c:pt idx="11755">
                  <c:v>7.4954694008999994</c:v>
                </c:pt>
                <c:pt idx="11756">
                  <c:v>7.4954694008999994</c:v>
                </c:pt>
                <c:pt idx="11757">
                  <c:v>7.4926377162000009</c:v>
                </c:pt>
                <c:pt idx="11758">
                  <c:v>7.4926377162000009</c:v>
                </c:pt>
                <c:pt idx="11759">
                  <c:v>7.4926377162000009</c:v>
                </c:pt>
                <c:pt idx="11760">
                  <c:v>7.4926377162000009</c:v>
                </c:pt>
                <c:pt idx="11761">
                  <c:v>7.4898060314999997</c:v>
                </c:pt>
                <c:pt idx="11762">
                  <c:v>7.4898060314999997</c:v>
                </c:pt>
                <c:pt idx="11763">
                  <c:v>7.4898060314999997</c:v>
                </c:pt>
                <c:pt idx="11764">
                  <c:v>7.4869743467999994</c:v>
                </c:pt>
                <c:pt idx="11765">
                  <c:v>7.4869743467999994</c:v>
                </c:pt>
                <c:pt idx="11766">
                  <c:v>7.4869743467999994</c:v>
                </c:pt>
                <c:pt idx="11767">
                  <c:v>7.4841426621</c:v>
                </c:pt>
                <c:pt idx="11768">
                  <c:v>7.4841426621</c:v>
                </c:pt>
                <c:pt idx="11769">
                  <c:v>7.4841426621</c:v>
                </c:pt>
                <c:pt idx="11770">
                  <c:v>7.4841426621</c:v>
                </c:pt>
                <c:pt idx="11771">
                  <c:v>7.4813109773999997</c:v>
                </c:pt>
                <c:pt idx="11772">
                  <c:v>7.4813109773999997</c:v>
                </c:pt>
                <c:pt idx="11773">
                  <c:v>7.4813109773999997</c:v>
                </c:pt>
                <c:pt idx="11774">
                  <c:v>7.4784792927000003</c:v>
                </c:pt>
                <c:pt idx="11775">
                  <c:v>7.4784792927000003</c:v>
                </c:pt>
                <c:pt idx="11776">
                  <c:v>7.4784792927000003</c:v>
                </c:pt>
                <c:pt idx="11777">
                  <c:v>7.4784792927000003</c:v>
                </c:pt>
                <c:pt idx="11778">
                  <c:v>7.4756476080000001</c:v>
                </c:pt>
                <c:pt idx="11779">
                  <c:v>7.4756476080000001</c:v>
                </c:pt>
                <c:pt idx="11780">
                  <c:v>7.4756476080000001</c:v>
                </c:pt>
                <c:pt idx="11781">
                  <c:v>7.4728159232999989</c:v>
                </c:pt>
                <c:pt idx="11782">
                  <c:v>7.4728159232999989</c:v>
                </c:pt>
                <c:pt idx="11783">
                  <c:v>7.4728159232999989</c:v>
                </c:pt>
                <c:pt idx="11784">
                  <c:v>7.4728159232999989</c:v>
                </c:pt>
                <c:pt idx="11785">
                  <c:v>7.4699842386000004</c:v>
                </c:pt>
                <c:pt idx="11786">
                  <c:v>7.4699842386000004</c:v>
                </c:pt>
                <c:pt idx="11787">
                  <c:v>7.4699842386000004</c:v>
                </c:pt>
                <c:pt idx="11788">
                  <c:v>7.4671525538999992</c:v>
                </c:pt>
                <c:pt idx="11789">
                  <c:v>7.4671525538999992</c:v>
                </c:pt>
                <c:pt idx="11790">
                  <c:v>7.4671525538999992</c:v>
                </c:pt>
                <c:pt idx="11791">
                  <c:v>7.4643208692000007</c:v>
                </c:pt>
                <c:pt idx="11792">
                  <c:v>7.4643208692000007</c:v>
                </c:pt>
                <c:pt idx="11793">
                  <c:v>7.4643208692000007</c:v>
                </c:pt>
                <c:pt idx="11794">
                  <c:v>7.4643208692000007</c:v>
                </c:pt>
                <c:pt idx="11795">
                  <c:v>7.4614891844999995</c:v>
                </c:pt>
                <c:pt idx="11796">
                  <c:v>7.4614891844999995</c:v>
                </c:pt>
                <c:pt idx="11797">
                  <c:v>7.4614891844999995</c:v>
                </c:pt>
                <c:pt idx="11798">
                  <c:v>7.4586574997999993</c:v>
                </c:pt>
                <c:pt idx="11799">
                  <c:v>7.4586574997999993</c:v>
                </c:pt>
                <c:pt idx="11800">
                  <c:v>7.4586574997999993</c:v>
                </c:pt>
                <c:pt idx="11801">
                  <c:v>7.4586574997999993</c:v>
                </c:pt>
                <c:pt idx="11802">
                  <c:v>7.4558258150999999</c:v>
                </c:pt>
                <c:pt idx="11803">
                  <c:v>7.4558258150999999</c:v>
                </c:pt>
                <c:pt idx="11804">
                  <c:v>7.4558258150999999</c:v>
                </c:pt>
                <c:pt idx="11805">
                  <c:v>7.4529941303999996</c:v>
                </c:pt>
                <c:pt idx="11806">
                  <c:v>7.4529941303999996</c:v>
                </c:pt>
                <c:pt idx="11807">
                  <c:v>7.4529941303999996</c:v>
                </c:pt>
                <c:pt idx="11808">
                  <c:v>7.4529941303999996</c:v>
                </c:pt>
                <c:pt idx="11809">
                  <c:v>7.4501624457000002</c:v>
                </c:pt>
                <c:pt idx="11810">
                  <c:v>7.4501624457000002</c:v>
                </c:pt>
                <c:pt idx="11811">
                  <c:v>7.4501624457000002</c:v>
                </c:pt>
                <c:pt idx="11812">
                  <c:v>7.4473307609999999</c:v>
                </c:pt>
                <c:pt idx="11813">
                  <c:v>7.4473307609999999</c:v>
                </c:pt>
                <c:pt idx="11814">
                  <c:v>7.4473307609999999</c:v>
                </c:pt>
                <c:pt idx="11815">
                  <c:v>7.4444990762999987</c:v>
                </c:pt>
                <c:pt idx="11816">
                  <c:v>7.4444990762999987</c:v>
                </c:pt>
                <c:pt idx="11817">
                  <c:v>7.4444990762999987</c:v>
                </c:pt>
                <c:pt idx="11818">
                  <c:v>7.4444990762999987</c:v>
                </c:pt>
                <c:pt idx="11819">
                  <c:v>7.4416673916000002</c:v>
                </c:pt>
                <c:pt idx="11820">
                  <c:v>7.4416673916000002</c:v>
                </c:pt>
                <c:pt idx="11821">
                  <c:v>7.4416673916000002</c:v>
                </c:pt>
                <c:pt idx="11822">
                  <c:v>7.4388357068999991</c:v>
                </c:pt>
                <c:pt idx="11823">
                  <c:v>7.4388357068999991</c:v>
                </c:pt>
                <c:pt idx="11824">
                  <c:v>7.4388357068999991</c:v>
                </c:pt>
                <c:pt idx="11825">
                  <c:v>7.4388357068999991</c:v>
                </c:pt>
                <c:pt idx="11826">
                  <c:v>7.4360040222000006</c:v>
                </c:pt>
                <c:pt idx="11827">
                  <c:v>7.4360040222000006</c:v>
                </c:pt>
                <c:pt idx="11828">
                  <c:v>7.4360040222000006</c:v>
                </c:pt>
                <c:pt idx="11829">
                  <c:v>7.4331723374999994</c:v>
                </c:pt>
                <c:pt idx="11830">
                  <c:v>7.4331723374999994</c:v>
                </c:pt>
                <c:pt idx="11831">
                  <c:v>7.4331723374999994</c:v>
                </c:pt>
                <c:pt idx="11832">
                  <c:v>7.4331723374999994</c:v>
                </c:pt>
                <c:pt idx="11833">
                  <c:v>7.4303406527999991</c:v>
                </c:pt>
                <c:pt idx="11834">
                  <c:v>7.4303406527999991</c:v>
                </c:pt>
                <c:pt idx="11835">
                  <c:v>7.4303406527999991</c:v>
                </c:pt>
                <c:pt idx="11836">
                  <c:v>7.4275089680999997</c:v>
                </c:pt>
                <c:pt idx="11837">
                  <c:v>7.4275089680999997</c:v>
                </c:pt>
                <c:pt idx="11838">
                  <c:v>7.4275089680999997</c:v>
                </c:pt>
                <c:pt idx="11839">
                  <c:v>7.4275089680999997</c:v>
                </c:pt>
                <c:pt idx="11840">
                  <c:v>7.4246772833999994</c:v>
                </c:pt>
                <c:pt idx="11841">
                  <c:v>7.4246772833999994</c:v>
                </c:pt>
                <c:pt idx="11842">
                  <c:v>7.4246772833999994</c:v>
                </c:pt>
                <c:pt idx="11843">
                  <c:v>7.4218455987</c:v>
                </c:pt>
                <c:pt idx="11844">
                  <c:v>7.4218455987</c:v>
                </c:pt>
                <c:pt idx="11845">
                  <c:v>7.4218455987</c:v>
                </c:pt>
                <c:pt idx="11846">
                  <c:v>7.4190139139999998</c:v>
                </c:pt>
                <c:pt idx="11847">
                  <c:v>7.4190139139999998</c:v>
                </c:pt>
                <c:pt idx="11848">
                  <c:v>7.4190139139999998</c:v>
                </c:pt>
                <c:pt idx="11849">
                  <c:v>7.4190139139999998</c:v>
                </c:pt>
                <c:pt idx="11850">
                  <c:v>7.4161822292999995</c:v>
                </c:pt>
                <c:pt idx="11851">
                  <c:v>7.4161822292999995</c:v>
                </c:pt>
                <c:pt idx="11852">
                  <c:v>7.4161822292999995</c:v>
                </c:pt>
                <c:pt idx="11853">
                  <c:v>7.4133505446000001</c:v>
                </c:pt>
                <c:pt idx="11854">
                  <c:v>7.4133505446000001</c:v>
                </c:pt>
                <c:pt idx="11855">
                  <c:v>7.4133505446000001</c:v>
                </c:pt>
                <c:pt idx="11856">
                  <c:v>7.4133505446000001</c:v>
                </c:pt>
                <c:pt idx="11857">
                  <c:v>7.4105188598999998</c:v>
                </c:pt>
                <c:pt idx="11858">
                  <c:v>7.4105188598999998</c:v>
                </c:pt>
                <c:pt idx="11859">
                  <c:v>7.4105188598999998</c:v>
                </c:pt>
                <c:pt idx="11860">
                  <c:v>7.4076871752000004</c:v>
                </c:pt>
                <c:pt idx="11861">
                  <c:v>7.4076871752000004</c:v>
                </c:pt>
                <c:pt idx="11862">
                  <c:v>7.4076871752000004</c:v>
                </c:pt>
                <c:pt idx="11863">
                  <c:v>7.4076871752000004</c:v>
                </c:pt>
                <c:pt idx="11864">
                  <c:v>7.4048554905000001</c:v>
                </c:pt>
                <c:pt idx="11865">
                  <c:v>7.4048554905000001</c:v>
                </c:pt>
                <c:pt idx="11866">
                  <c:v>7.4048554905000001</c:v>
                </c:pt>
                <c:pt idx="11867">
                  <c:v>7.402023805799999</c:v>
                </c:pt>
                <c:pt idx="11868">
                  <c:v>7.402023805799999</c:v>
                </c:pt>
                <c:pt idx="11869">
                  <c:v>7.402023805799999</c:v>
                </c:pt>
                <c:pt idx="11870">
                  <c:v>7.402023805799999</c:v>
                </c:pt>
                <c:pt idx="11871">
                  <c:v>7.3991921211000005</c:v>
                </c:pt>
                <c:pt idx="11872">
                  <c:v>7.3991921211000005</c:v>
                </c:pt>
                <c:pt idx="11873">
                  <c:v>7.3991921211000005</c:v>
                </c:pt>
                <c:pt idx="11874">
                  <c:v>7.3963604363999993</c:v>
                </c:pt>
                <c:pt idx="11875">
                  <c:v>7.3963604363999993</c:v>
                </c:pt>
                <c:pt idx="11876">
                  <c:v>7.3963604363999993</c:v>
                </c:pt>
                <c:pt idx="11877">
                  <c:v>7.3963604363999993</c:v>
                </c:pt>
                <c:pt idx="11878">
                  <c:v>7.3935287517000008</c:v>
                </c:pt>
                <c:pt idx="11879">
                  <c:v>7.3935287517000008</c:v>
                </c:pt>
                <c:pt idx="11880">
                  <c:v>7.3935287517000008</c:v>
                </c:pt>
                <c:pt idx="11881">
                  <c:v>7.3906970669999996</c:v>
                </c:pt>
                <c:pt idx="11882">
                  <c:v>7.3906970669999996</c:v>
                </c:pt>
                <c:pt idx="11883">
                  <c:v>7.3906970669999996</c:v>
                </c:pt>
                <c:pt idx="11884">
                  <c:v>7.3878653822999993</c:v>
                </c:pt>
                <c:pt idx="11885">
                  <c:v>7.3878653822999993</c:v>
                </c:pt>
                <c:pt idx="11886">
                  <c:v>7.3878653822999993</c:v>
                </c:pt>
                <c:pt idx="11887">
                  <c:v>7.3878653822999993</c:v>
                </c:pt>
                <c:pt idx="11888">
                  <c:v>7.3850336975999999</c:v>
                </c:pt>
                <c:pt idx="11889">
                  <c:v>7.3850336975999999</c:v>
                </c:pt>
                <c:pt idx="11890">
                  <c:v>7.3850336975999999</c:v>
                </c:pt>
                <c:pt idx="11891">
                  <c:v>7.3822020128999997</c:v>
                </c:pt>
                <c:pt idx="11892">
                  <c:v>7.3822020128999997</c:v>
                </c:pt>
                <c:pt idx="11893">
                  <c:v>7.3822020128999997</c:v>
                </c:pt>
                <c:pt idx="11894">
                  <c:v>7.3822020128999997</c:v>
                </c:pt>
                <c:pt idx="11895">
                  <c:v>7.3793703282000003</c:v>
                </c:pt>
                <c:pt idx="11896">
                  <c:v>7.3793703282000003</c:v>
                </c:pt>
                <c:pt idx="11897">
                  <c:v>7.3793703282000003</c:v>
                </c:pt>
                <c:pt idx="11898">
                  <c:v>7.3765386435</c:v>
                </c:pt>
                <c:pt idx="11899">
                  <c:v>7.3765386435</c:v>
                </c:pt>
                <c:pt idx="11900">
                  <c:v>7.3765386435</c:v>
                </c:pt>
                <c:pt idx="11901">
                  <c:v>7.3765386435</c:v>
                </c:pt>
                <c:pt idx="11902">
                  <c:v>7.3737069587999988</c:v>
                </c:pt>
                <c:pt idx="11903">
                  <c:v>7.3737069587999988</c:v>
                </c:pt>
                <c:pt idx="11904">
                  <c:v>7.3737069587999988</c:v>
                </c:pt>
                <c:pt idx="11905">
                  <c:v>7.3708752741000003</c:v>
                </c:pt>
                <c:pt idx="11906">
                  <c:v>7.3708752741000003</c:v>
                </c:pt>
                <c:pt idx="11907">
                  <c:v>7.3708752741000003</c:v>
                </c:pt>
                <c:pt idx="11908">
                  <c:v>7.3708752741000003</c:v>
                </c:pt>
                <c:pt idx="11909">
                  <c:v>7.3680435893999991</c:v>
                </c:pt>
                <c:pt idx="11910">
                  <c:v>7.3680435893999991</c:v>
                </c:pt>
                <c:pt idx="11911">
                  <c:v>7.3680435893999991</c:v>
                </c:pt>
                <c:pt idx="11912">
                  <c:v>7.3652119047000006</c:v>
                </c:pt>
                <c:pt idx="11913">
                  <c:v>7.3652119047000006</c:v>
                </c:pt>
                <c:pt idx="11914">
                  <c:v>7.3652119047000006</c:v>
                </c:pt>
                <c:pt idx="11915">
                  <c:v>7.3652119047000006</c:v>
                </c:pt>
                <c:pt idx="11916">
                  <c:v>7.3623802199999995</c:v>
                </c:pt>
                <c:pt idx="11917">
                  <c:v>7.3623802199999995</c:v>
                </c:pt>
                <c:pt idx="11918">
                  <c:v>7.3623802199999995</c:v>
                </c:pt>
                <c:pt idx="11919">
                  <c:v>7.3595485352999992</c:v>
                </c:pt>
                <c:pt idx="11920">
                  <c:v>7.3595485352999992</c:v>
                </c:pt>
                <c:pt idx="11921">
                  <c:v>7.3595485352999992</c:v>
                </c:pt>
                <c:pt idx="11922">
                  <c:v>7.3595485352999992</c:v>
                </c:pt>
                <c:pt idx="11923">
                  <c:v>7.3567168505999998</c:v>
                </c:pt>
                <c:pt idx="11924">
                  <c:v>7.3567168505999998</c:v>
                </c:pt>
                <c:pt idx="11925">
                  <c:v>7.3567168505999998</c:v>
                </c:pt>
                <c:pt idx="11926">
                  <c:v>7.3538851658999995</c:v>
                </c:pt>
                <c:pt idx="11927">
                  <c:v>7.3538851658999995</c:v>
                </c:pt>
                <c:pt idx="11928">
                  <c:v>7.3538851658999995</c:v>
                </c:pt>
                <c:pt idx="11929">
                  <c:v>7.3538851658999995</c:v>
                </c:pt>
                <c:pt idx="11930">
                  <c:v>7.3510534812000001</c:v>
                </c:pt>
                <c:pt idx="11931">
                  <c:v>7.3510534812000001</c:v>
                </c:pt>
                <c:pt idx="11932">
                  <c:v>7.3510534812000001</c:v>
                </c:pt>
                <c:pt idx="11933">
                  <c:v>7.3482217964999998</c:v>
                </c:pt>
                <c:pt idx="11934">
                  <c:v>7.3482217964999998</c:v>
                </c:pt>
                <c:pt idx="11935">
                  <c:v>7.3482217964999998</c:v>
                </c:pt>
                <c:pt idx="11936">
                  <c:v>7.3482217964999998</c:v>
                </c:pt>
                <c:pt idx="11937">
                  <c:v>7.3453901117999996</c:v>
                </c:pt>
                <c:pt idx="11938">
                  <c:v>7.3453901117999996</c:v>
                </c:pt>
                <c:pt idx="11939">
                  <c:v>7.3453901117999996</c:v>
                </c:pt>
                <c:pt idx="11940">
                  <c:v>7.3425584271000002</c:v>
                </c:pt>
                <c:pt idx="11941">
                  <c:v>7.3425584271000002</c:v>
                </c:pt>
                <c:pt idx="11942">
                  <c:v>7.3425584271000002</c:v>
                </c:pt>
                <c:pt idx="11943">
                  <c:v>7.3397267423999999</c:v>
                </c:pt>
                <c:pt idx="11944">
                  <c:v>7.3397267423999999</c:v>
                </c:pt>
                <c:pt idx="11945">
                  <c:v>7.3397267423999999</c:v>
                </c:pt>
                <c:pt idx="11946">
                  <c:v>7.3397267423999999</c:v>
                </c:pt>
                <c:pt idx="11947">
                  <c:v>7.3368950577000005</c:v>
                </c:pt>
                <c:pt idx="11948">
                  <c:v>7.3368950577000005</c:v>
                </c:pt>
                <c:pt idx="11949">
                  <c:v>7.3368950577000005</c:v>
                </c:pt>
                <c:pt idx="11950">
                  <c:v>7.3340633730000002</c:v>
                </c:pt>
                <c:pt idx="11951">
                  <c:v>7.3340633730000002</c:v>
                </c:pt>
                <c:pt idx="11952">
                  <c:v>7.3340633730000002</c:v>
                </c:pt>
                <c:pt idx="11953">
                  <c:v>7.3340633730000002</c:v>
                </c:pt>
                <c:pt idx="11954">
                  <c:v>7.331231688299999</c:v>
                </c:pt>
                <c:pt idx="11955">
                  <c:v>7.331231688299999</c:v>
                </c:pt>
                <c:pt idx="11956">
                  <c:v>7.331231688299999</c:v>
                </c:pt>
                <c:pt idx="11957">
                  <c:v>7.3284000036000005</c:v>
                </c:pt>
                <c:pt idx="11958">
                  <c:v>7.3284000036000005</c:v>
                </c:pt>
                <c:pt idx="11959">
                  <c:v>7.3284000036000005</c:v>
                </c:pt>
                <c:pt idx="11960">
                  <c:v>7.3284000036000005</c:v>
                </c:pt>
                <c:pt idx="11961">
                  <c:v>7.3255683188999994</c:v>
                </c:pt>
                <c:pt idx="11962">
                  <c:v>7.3255683188999994</c:v>
                </c:pt>
                <c:pt idx="11963">
                  <c:v>7.3255683188999994</c:v>
                </c:pt>
                <c:pt idx="11964">
                  <c:v>7.3227366342</c:v>
                </c:pt>
                <c:pt idx="11965">
                  <c:v>7.3227366342</c:v>
                </c:pt>
                <c:pt idx="11966">
                  <c:v>7.3227366342</c:v>
                </c:pt>
                <c:pt idx="11967">
                  <c:v>7.3227366342</c:v>
                </c:pt>
                <c:pt idx="11968">
                  <c:v>7.3199049494999997</c:v>
                </c:pt>
                <c:pt idx="11969">
                  <c:v>7.3199049494999997</c:v>
                </c:pt>
                <c:pt idx="11970">
                  <c:v>7.3199049494999997</c:v>
                </c:pt>
                <c:pt idx="11971">
                  <c:v>7.3170732647999994</c:v>
                </c:pt>
                <c:pt idx="11972">
                  <c:v>7.3170732647999994</c:v>
                </c:pt>
                <c:pt idx="11973">
                  <c:v>7.3170732647999994</c:v>
                </c:pt>
                <c:pt idx="11974">
                  <c:v>7.3170732647999994</c:v>
                </c:pt>
                <c:pt idx="11975">
                  <c:v>7.3142415801</c:v>
                </c:pt>
                <c:pt idx="11976">
                  <c:v>7.3142415801</c:v>
                </c:pt>
                <c:pt idx="11977">
                  <c:v>7.3142415801</c:v>
                </c:pt>
                <c:pt idx="11978">
                  <c:v>7.3114098953999997</c:v>
                </c:pt>
                <c:pt idx="11979">
                  <c:v>7.3114098953999997</c:v>
                </c:pt>
                <c:pt idx="11980">
                  <c:v>7.3114098953999997</c:v>
                </c:pt>
                <c:pt idx="11981">
                  <c:v>7.3114098953999997</c:v>
                </c:pt>
                <c:pt idx="11982">
                  <c:v>7.3085782107000004</c:v>
                </c:pt>
                <c:pt idx="11983">
                  <c:v>7.3085782107000004</c:v>
                </c:pt>
                <c:pt idx="11984">
                  <c:v>7.3085782107000004</c:v>
                </c:pt>
                <c:pt idx="11985">
                  <c:v>7.3057465260000001</c:v>
                </c:pt>
                <c:pt idx="11986">
                  <c:v>7.3057465260000001</c:v>
                </c:pt>
                <c:pt idx="11987">
                  <c:v>7.3057465260000001</c:v>
                </c:pt>
                <c:pt idx="11988">
                  <c:v>7.3057465260000001</c:v>
                </c:pt>
                <c:pt idx="11989">
                  <c:v>7.3029148412999989</c:v>
                </c:pt>
                <c:pt idx="11990">
                  <c:v>7.3029148412999989</c:v>
                </c:pt>
                <c:pt idx="11991">
                  <c:v>7.3029148412999989</c:v>
                </c:pt>
                <c:pt idx="11992">
                  <c:v>7.3000831566000004</c:v>
                </c:pt>
                <c:pt idx="11993">
                  <c:v>7.3000831566000004</c:v>
                </c:pt>
                <c:pt idx="11994">
                  <c:v>7.3000831566000004</c:v>
                </c:pt>
                <c:pt idx="11995">
                  <c:v>7.3000831566000004</c:v>
                </c:pt>
                <c:pt idx="11996">
                  <c:v>7.2972514718999992</c:v>
                </c:pt>
                <c:pt idx="11997">
                  <c:v>7.2972514718999992</c:v>
                </c:pt>
                <c:pt idx="11998">
                  <c:v>7.2972514718999992</c:v>
                </c:pt>
                <c:pt idx="11999">
                  <c:v>7.2944197872000007</c:v>
                </c:pt>
                <c:pt idx="12000">
                  <c:v>7.2944197872000007</c:v>
                </c:pt>
                <c:pt idx="12001">
                  <c:v>7.2944197872000007</c:v>
                </c:pt>
                <c:pt idx="12002">
                  <c:v>7.2944197872000007</c:v>
                </c:pt>
                <c:pt idx="12003">
                  <c:v>7.2915881024999996</c:v>
                </c:pt>
                <c:pt idx="12004">
                  <c:v>7.2915881024999996</c:v>
                </c:pt>
                <c:pt idx="12005">
                  <c:v>7.2915881024999996</c:v>
                </c:pt>
                <c:pt idx="12006">
                  <c:v>7.2887564177999993</c:v>
                </c:pt>
                <c:pt idx="12007">
                  <c:v>7.2887564177999993</c:v>
                </c:pt>
                <c:pt idx="12008">
                  <c:v>7.2887564177999993</c:v>
                </c:pt>
                <c:pt idx="12009">
                  <c:v>7.2887564177999993</c:v>
                </c:pt>
                <c:pt idx="12010">
                  <c:v>7.2859247330999999</c:v>
                </c:pt>
                <c:pt idx="12011">
                  <c:v>7.2859247330999999</c:v>
                </c:pt>
                <c:pt idx="12012">
                  <c:v>7.2859247330999999</c:v>
                </c:pt>
                <c:pt idx="12013">
                  <c:v>7.2830930483999996</c:v>
                </c:pt>
                <c:pt idx="12014">
                  <c:v>7.2830930483999996</c:v>
                </c:pt>
                <c:pt idx="12015">
                  <c:v>7.2830930483999996</c:v>
                </c:pt>
                <c:pt idx="12016">
                  <c:v>7.2830930483999996</c:v>
                </c:pt>
                <c:pt idx="12017">
                  <c:v>7.2802613637000002</c:v>
                </c:pt>
                <c:pt idx="12018">
                  <c:v>7.2802613637000002</c:v>
                </c:pt>
                <c:pt idx="12019">
                  <c:v>7.2802613637000002</c:v>
                </c:pt>
                <c:pt idx="12020">
                  <c:v>7.2774296789999999</c:v>
                </c:pt>
                <c:pt idx="12021">
                  <c:v>7.2774296789999999</c:v>
                </c:pt>
                <c:pt idx="12022">
                  <c:v>7.2774296789999999</c:v>
                </c:pt>
                <c:pt idx="12023">
                  <c:v>7.2774296789999999</c:v>
                </c:pt>
                <c:pt idx="12024">
                  <c:v>7.2745979942999988</c:v>
                </c:pt>
                <c:pt idx="12025">
                  <c:v>7.2745979942999988</c:v>
                </c:pt>
                <c:pt idx="12026">
                  <c:v>7.2745979942999988</c:v>
                </c:pt>
                <c:pt idx="12027">
                  <c:v>7.2745979942999988</c:v>
                </c:pt>
                <c:pt idx="12028">
                  <c:v>7.2717663096000003</c:v>
                </c:pt>
                <c:pt idx="12029">
                  <c:v>7.2717663096000003</c:v>
                </c:pt>
                <c:pt idx="12030">
                  <c:v>7.2717663096000003</c:v>
                </c:pt>
                <c:pt idx="12031">
                  <c:v>7.2689346248999991</c:v>
                </c:pt>
                <c:pt idx="12032">
                  <c:v>7.2689346248999991</c:v>
                </c:pt>
                <c:pt idx="12033">
                  <c:v>7.2689346248999991</c:v>
                </c:pt>
                <c:pt idx="12034">
                  <c:v>7.2689346248999991</c:v>
                </c:pt>
                <c:pt idx="12035">
                  <c:v>7.2661029402000006</c:v>
                </c:pt>
                <c:pt idx="12036">
                  <c:v>7.2661029402000006</c:v>
                </c:pt>
                <c:pt idx="12037">
                  <c:v>7.2661029402000006</c:v>
                </c:pt>
                <c:pt idx="12038">
                  <c:v>7.2632712554999994</c:v>
                </c:pt>
                <c:pt idx="12039">
                  <c:v>7.2632712554999994</c:v>
                </c:pt>
                <c:pt idx="12040">
                  <c:v>7.2632712554999994</c:v>
                </c:pt>
                <c:pt idx="12041">
                  <c:v>7.2632712554999994</c:v>
                </c:pt>
                <c:pt idx="12042">
                  <c:v>7.2604395707999991</c:v>
                </c:pt>
                <c:pt idx="12043">
                  <c:v>7.2604395707999991</c:v>
                </c:pt>
                <c:pt idx="12044">
                  <c:v>7.2604395707999991</c:v>
                </c:pt>
                <c:pt idx="12045">
                  <c:v>7.2576078860999997</c:v>
                </c:pt>
                <c:pt idx="12046">
                  <c:v>7.2576078860999997</c:v>
                </c:pt>
                <c:pt idx="12047">
                  <c:v>7.2576078860999997</c:v>
                </c:pt>
                <c:pt idx="12048">
                  <c:v>7.2576078860999997</c:v>
                </c:pt>
                <c:pt idx="12049">
                  <c:v>7.2547762013999995</c:v>
                </c:pt>
                <c:pt idx="12050">
                  <c:v>7.2547762013999995</c:v>
                </c:pt>
                <c:pt idx="12051">
                  <c:v>7.2547762013999995</c:v>
                </c:pt>
                <c:pt idx="12052">
                  <c:v>7.2519445167000001</c:v>
                </c:pt>
                <c:pt idx="12053">
                  <c:v>7.2519445167000001</c:v>
                </c:pt>
                <c:pt idx="12054">
                  <c:v>7.2519445167000001</c:v>
                </c:pt>
                <c:pt idx="12055">
                  <c:v>7.2519445167000001</c:v>
                </c:pt>
                <c:pt idx="12056">
                  <c:v>7.2491128319999998</c:v>
                </c:pt>
                <c:pt idx="12057">
                  <c:v>7.2491128319999998</c:v>
                </c:pt>
                <c:pt idx="12058">
                  <c:v>7.2491128319999998</c:v>
                </c:pt>
                <c:pt idx="12059">
                  <c:v>7.2462811472999995</c:v>
                </c:pt>
                <c:pt idx="12060">
                  <c:v>7.2462811472999995</c:v>
                </c:pt>
                <c:pt idx="12061">
                  <c:v>7.2462811472999995</c:v>
                </c:pt>
                <c:pt idx="12062">
                  <c:v>7.2462811472999995</c:v>
                </c:pt>
                <c:pt idx="12063">
                  <c:v>7.2434494626000001</c:v>
                </c:pt>
                <c:pt idx="12064">
                  <c:v>7.2434494626000001</c:v>
                </c:pt>
                <c:pt idx="12065">
                  <c:v>7.2434494626000001</c:v>
                </c:pt>
                <c:pt idx="12066">
                  <c:v>7.2406177778999998</c:v>
                </c:pt>
                <c:pt idx="12067">
                  <c:v>7.2406177778999998</c:v>
                </c:pt>
                <c:pt idx="12068">
                  <c:v>7.2406177778999998</c:v>
                </c:pt>
                <c:pt idx="12069">
                  <c:v>7.2406177778999998</c:v>
                </c:pt>
                <c:pt idx="12070">
                  <c:v>7.2377860931999995</c:v>
                </c:pt>
                <c:pt idx="12071">
                  <c:v>7.2377860931999995</c:v>
                </c:pt>
                <c:pt idx="12072">
                  <c:v>7.2377860931999995</c:v>
                </c:pt>
                <c:pt idx="12073">
                  <c:v>7.2349544085000002</c:v>
                </c:pt>
                <c:pt idx="12074">
                  <c:v>7.2349544085000002</c:v>
                </c:pt>
                <c:pt idx="12075">
                  <c:v>7.2349544085000002</c:v>
                </c:pt>
                <c:pt idx="12076">
                  <c:v>7.2349544085000002</c:v>
                </c:pt>
                <c:pt idx="12077">
                  <c:v>7.2321227237999999</c:v>
                </c:pt>
                <c:pt idx="12078">
                  <c:v>7.2321227237999999</c:v>
                </c:pt>
                <c:pt idx="12079">
                  <c:v>7.2321227237999999</c:v>
                </c:pt>
                <c:pt idx="12080">
                  <c:v>7.2292910391000005</c:v>
                </c:pt>
                <c:pt idx="12081">
                  <c:v>7.2292910391000005</c:v>
                </c:pt>
                <c:pt idx="12082">
                  <c:v>7.2292910391000005</c:v>
                </c:pt>
                <c:pt idx="12083">
                  <c:v>7.2292910391000005</c:v>
                </c:pt>
                <c:pt idx="12084">
                  <c:v>7.2264593543999993</c:v>
                </c:pt>
                <c:pt idx="12085">
                  <c:v>7.2264593543999993</c:v>
                </c:pt>
                <c:pt idx="12086">
                  <c:v>7.2264593543999993</c:v>
                </c:pt>
                <c:pt idx="12087">
                  <c:v>7.2264593543999993</c:v>
                </c:pt>
                <c:pt idx="12088">
                  <c:v>7.2236276696999999</c:v>
                </c:pt>
                <c:pt idx="12089">
                  <c:v>7.2236276696999999</c:v>
                </c:pt>
                <c:pt idx="12090">
                  <c:v>7.2236276696999999</c:v>
                </c:pt>
                <c:pt idx="12091">
                  <c:v>7.2207959849999996</c:v>
                </c:pt>
                <c:pt idx="12092">
                  <c:v>7.2207959849999996</c:v>
                </c:pt>
                <c:pt idx="12093">
                  <c:v>7.2207959849999996</c:v>
                </c:pt>
                <c:pt idx="12094">
                  <c:v>7.2207959849999996</c:v>
                </c:pt>
                <c:pt idx="12095">
                  <c:v>7.2179643003000002</c:v>
                </c:pt>
                <c:pt idx="12096">
                  <c:v>7.2179643003000002</c:v>
                </c:pt>
                <c:pt idx="12097">
                  <c:v>7.2179643003000002</c:v>
                </c:pt>
                <c:pt idx="12098">
                  <c:v>7.2151326156</c:v>
                </c:pt>
                <c:pt idx="12099">
                  <c:v>7.2151326156</c:v>
                </c:pt>
                <c:pt idx="12100">
                  <c:v>7.2151326156</c:v>
                </c:pt>
                <c:pt idx="12101">
                  <c:v>7.2151326156</c:v>
                </c:pt>
                <c:pt idx="12102">
                  <c:v>7.2123009308999997</c:v>
                </c:pt>
                <c:pt idx="12103">
                  <c:v>7.2123009308999997</c:v>
                </c:pt>
                <c:pt idx="12104">
                  <c:v>7.2123009308999997</c:v>
                </c:pt>
                <c:pt idx="12105">
                  <c:v>7.2094692461999994</c:v>
                </c:pt>
                <c:pt idx="12106">
                  <c:v>7.2094692461999994</c:v>
                </c:pt>
                <c:pt idx="12107">
                  <c:v>7.2094692461999994</c:v>
                </c:pt>
                <c:pt idx="12108">
                  <c:v>7.2094692461999994</c:v>
                </c:pt>
                <c:pt idx="12109">
                  <c:v>7.2066375615</c:v>
                </c:pt>
                <c:pt idx="12110">
                  <c:v>7.2066375615</c:v>
                </c:pt>
                <c:pt idx="12111">
                  <c:v>7.2066375615</c:v>
                </c:pt>
                <c:pt idx="12112">
                  <c:v>7.2038058767999997</c:v>
                </c:pt>
                <c:pt idx="12113">
                  <c:v>7.2038058767999997</c:v>
                </c:pt>
                <c:pt idx="12114">
                  <c:v>7.2038058767999997</c:v>
                </c:pt>
                <c:pt idx="12115">
                  <c:v>7.2038058767999997</c:v>
                </c:pt>
                <c:pt idx="12116">
                  <c:v>7.2009741921000003</c:v>
                </c:pt>
                <c:pt idx="12117">
                  <c:v>7.2009741921000003</c:v>
                </c:pt>
                <c:pt idx="12118">
                  <c:v>7.2009741921000003</c:v>
                </c:pt>
                <c:pt idx="12119">
                  <c:v>7.1981425073999992</c:v>
                </c:pt>
                <c:pt idx="12120">
                  <c:v>7.1981425073999992</c:v>
                </c:pt>
                <c:pt idx="12121">
                  <c:v>7.1981425073999992</c:v>
                </c:pt>
                <c:pt idx="12122">
                  <c:v>7.1981425073999992</c:v>
                </c:pt>
                <c:pt idx="12123">
                  <c:v>7.1953108226999998</c:v>
                </c:pt>
                <c:pt idx="12124">
                  <c:v>7.1953108226999998</c:v>
                </c:pt>
                <c:pt idx="12125">
                  <c:v>7.1953108226999998</c:v>
                </c:pt>
                <c:pt idx="12126">
                  <c:v>7.1953108226999998</c:v>
                </c:pt>
                <c:pt idx="12127">
                  <c:v>7.1924791379999995</c:v>
                </c:pt>
                <c:pt idx="12128">
                  <c:v>7.1924791379999995</c:v>
                </c:pt>
                <c:pt idx="12129">
                  <c:v>7.1924791379999995</c:v>
                </c:pt>
                <c:pt idx="12130">
                  <c:v>7.1896474533000001</c:v>
                </c:pt>
                <c:pt idx="12131">
                  <c:v>7.1896474533000001</c:v>
                </c:pt>
                <c:pt idx="12132">
                  <c:v>7.1896474533000001</c:v>
                </c:pt>
                <c:pt idx="12133">
                  <c:v>7.1896474533000001</c:v>
                </c:pt>
                <c:pt idx="12134">
                  <c:v>7.1868157685999998</c:v>
                </c:pt>
                <c:pt idx="12135">
                  <c:v>7.1868157685999998</c:v>
                </c:pt>
                <c:pt idx="12136">
                  <c:v>7.1868157685999998</c:v>
                </c:pt>
                <c:pt idx="12137">
                  <c:v>7.1839840838999995</c:v>
                </c:pt>
                <c:pt idx="12138">
                  <c:v>7.1839840838999995</c:v>
                </c:pt>
                <c:pt idx="12139">
                  <c:v>7.1839840838999995</c:v>
                </c:pt>
                <c:pt idx="12140">
                  <c:v>7.1839840838999995</c:v>
                </c:pt>
                <c:pt idx="12141">
                  <c:v>7.1811523991999993</c:v>
                </c:pt>
                <c:pt idx="12142">
                  <c:v>7.1811523991999993</c:v>
                </c:pt>
                <c:pt idx="12143">
                  <c:v>7.1811523991999993</c:v>
                </c:pt>
                <c:pt idx="12144">
                  <c:v>7.1783207144999999</c:v>
                </c:pt>
                <c:pt idx="12145">
                  <c:v>7.1783207144999999</c:v>
                </c:pt>
                <c:pt idx="12146">
                  <c:v>7.1783207144999999</c:v>
                </c:pt>
                <c:pt idx="12147">
                  <c:v>7.1783207144999999</c:v>
                </c:pt>
                <c:pt idx="12148">
                  <c:v>7.1754890297999996</c:v>
                </c:pt>
                <c:pt idx="12149">
                  <c:v>7.1754890297999996</c:v>
                </c:pt>
                <c:pt idx="12150">
                  <c:v>7.1754890297999996</c:v>
                </c:pt>
                <c:pt idx="12151">
                  <c:v>7.1754890297999996</c:v>
                </c:pt>
                <c:pt idx="12152">
                  <c:v>7.1726573451000002</c:v>
                </c:pt>
                <c:pt idx="12153">
                  <c:v>7.1726573451000002</c:v>
                </c:pt>
                <c:pt idx="12154">
                  <c:v>7.1726573451000002</c:v>
                </c:pt>
                <c:pt idx="12155">
                  <c:v>7.169825660399999</c:v>
                </c:pt>
                <c:pt idx="12156">
                  <c:v>7.169825660399999</c:v>
                </c:pt>
                <c:pt idx="12157">
                  <c:v>7.169825660399999</c:v>
                </c:pt>
                <c:pt idx="12158">
                  <c:v>7.169825660399999</c:v>
                </c:pt>
                <c:pt idx="12159">
                  <c:v>7.1669939756999996</c:v>
                </c:pt>
                <c:pt idx="12160">
                  <c:v>7.1669939756999996</c:v>
                </c:pt>
                <c:pt idx="12161">
                  <c:v>7.1669939756999996</c:v>
                </c:pt>
                <c:pt idx="12162">
                  <c:v>7.1641622909999993</c:v>
                </c:pt>
                <c:pt idx="12163">
                  <c:v>7.1641622909999993</c:v>
                </c:pt>
                <c:pt idx="12164">
                  <c:v>7.1641622909999993</c:v>
                </c:pt>
                <c:pt idx="12165">
                  <c:v>7.1641622909999993</c:v>
                </c:pt>
                <c:pt idx="12166">
                  <c:v>7.1613306063</c:v>
                </c:pt>
                <c:pt idx="12167">
                  <c:v>7.1613306063</c:v>
                </c:pt>
                <c:pt idx="12168">
                  <c:v>7.1613306063</c:v>
                </c:pt>
                <c:pt idx="12169">
                  <c:v>7.1584989215999997</c:v>
                </c:pt>
                <c:pt idx="12170">
                  <c:v>7.1584989215999997</c:v>
                </c:pt>
                <c:pt idx="12171">
                  <c:v>7.1584989215999997</c:v>
                </c:pt>
                <c:pt idx="12172">
                  <c:v>7.1584989215999997</c:v>
                </c:pt>
                <c:pt idx="12173">
                  <c:v>7.1556672368999994</c:v>
                </c:pt>
                <c:pt idx="12174">
                  <c:v>7.1556672368999994</c:v>
                </c:pt>
                <c:pt idx="12175">
                  <c:v>7.1556672368999994</c:v>
                </c:pt>
                <c:pt idx="12176">
                  <c:v>7.1556672368999994</c:v>
                </c:pt>
                <c:pt idx="12177">
                  <c:v>7.1528355522</c:v>
                </c:pt>
                <c:pt idx="12178">
                  <c:v>7.1528355522</c:v>
                </c:pt>
                <c:pt idx="12179">
                  <c:v>7.1528355522</c:v>
                </c:pt>
                <c:pt idx="12180">
                  <c:v>7.1500038674999997</c:v>
                </c:pt>
                <c:pt idx="12181">
                  <c:v>7.1500038674999997</c:v>
                </c:pt>
                <c:pt idx="12182">
                  <c:v>7.1500038674999997</c:v>
                </c:pt>
                <c:pt idx="12183">
                  <c:v>7.1500038674999997</c:v>
                </c:pt>
                <c:pt idx="12184">
                  <c:v>7.1471721828000003</c:v>
                </c:pt>
                <c:pt idx="12185">
                  <c:v>7.1471721828000003</c:v>
                </c:pt>
                <c:pt idx="12186">
                  <c:v>7.1471721828000003</c:v>
                </c:pt>
                <c:pt idx="12187">
                  <c:v>7.1443404981</c:v>
                </c:pt>
                <c:pt idx="12188">
                  <c:v>7.1443404981</c:v>
                </c:pt>
                <c:pt idx="12189">
                  <c:v>7.1443404981</c:v>
                </c:pt>
                <c:pt idx="12190">
                  <c:v>7.1443404981</c:v>
                </c:pt>
                <c:pt idx="12191">
                  <c:v>7.1415088133999998</c:v>
                </c:pt>
                <c:pt idx="12192">
                  <c:v>7.1415088133999998</c:v>
                </c:pt>
                <c:pt idx="12193">
                  <c:v>7.1415088133999998</c:v>
                </c:pt>
                <c:pt idx="12194">
                  <c:v>7.1386771286999995</c:v>
                </c:pt>
                <c:pt idx="12195">
                  <c:v>7.1386771286999995</c:v>
                </c:pt>
                <c:pt idx="12196">
                  <c:v>7.1386771286999995</c:v>
                </c:pt>
                <c:pt idx="12197">
                  <c:v>7.1386771286999995</c:v>
                </c:pt>
                <c:pt idx="12198">
                  <c:v>7.1358454440000001</c:v>
                </c:pt>
                <c:pt idx="12199">
                  <c:v>7.1358454440000001</c:v>
                </c:pt>
                <c:pt idx="12200">
                  <c:v>7.1358454440000001</c:v>
                </c:pt>
                <c:pt idx="12201">
                  <c:v>7.1358454440000001</c:v>
                </c:pt>
                <c:pt idx="12202">
                  <c:v>7.1330137592999998</c:v>
                </c:pt>
                <c:pt idx="12203">
                  <c:v>7.1330137592999998</c:v>
                </c:pt>
                <c:pt idx="12204">
                  <c:v>7.1330137592999998</c:v>
                </c:pt>
                <c:pt idx="12205">
                  <c:v>7.1301820746000004</c:v>
                </c:pt>
                <c:pt idx="12206">
                  <c:v>7.1301820746000004</c:v>
                </c:pt>
                <c:pt idx="12207">
                  <c:v>7.1301820746000004</c:v>
                </c:pt>
                <c:pt idx="12208">
                  <c:v>7.1301820746000004</c:v>
                </c:pt>
                <c:pt idx="12209">
                  <c:v>7.1273503898999993</c:v>
                </c:pt>
                <c:pt idx="12210">
                  <c:v>7.1273503898999993</c:v>
                </c:pt>
                <c:pt idx="12211">
                  <c:v>7.1273503898999993</c:v>
                </c:pt>
                <c:pt idx="12212">
                  <c:v>7.1245187051999999</c:v>
                </c:pt>
                <c:pt idx="12213">
                  <c:v>7.1245187051999999</c:v>
                </c:pt>
                <c:pt idx="12214">
                  <c:v>7.1245187051999999</c:v>
                </c:pt>
                <c:pt idx="12215">
                  <c:v>7.1245187051999999</c:v>
                </c:pt>
                <c:pt idx="12216">
                  <c:v>7.1216870204999996</c:v>
                </c:pt>
                <c:pt idx="12217">
                  <c:v>7.1216870204999996</c:v>
                </c:pt>
                <c:pt idx="12218">
                  <c:v>7.1216870204999996</c:v>
                </c:pt>
                <c:pt idx="12219">
                  <c:v>7.1216870204999996</c:v>
                </c:pt>
                <c:pt idx="12220">
                  <c:v>7.1188553358000002</c:v>
                </c:pt>
                <c:pt idx="12221">
                  <c:v>7.1188553358000002</c:v>
                </c:pt>
                <c:pt idx="12222">
                  <c:v>7.1188553358000002</c:v>
                </c:pt>
                <c:pt idx="12223">
                  <c:v>7.1160236510999999</c:v>
                </c:pt>
                <c:pt idx="12224">
                  <c:v>7.1160236510999999</c:v>
                </c:pt>
                <c:pt idx="12225">
                  <c:v>7.1160236510999999</c:v>
                </c:pt>
                <c:pt idx="12226">
                  <c:v>7.1160236510999999</c:v>
                </c:pt>
                <c:pt idx="12227">
                  <c:v>7.1131919663999996</c:v>
                </c:pt>
                <c:pt idx="12228">
                  <c:v>7.1131919663999996</c:v>
                </c:pt>
                <c:pt idx="12229">
                  <c:v>7.1131919663999996</c:v>
                </c:pt>
                <c:pt idx="12230">
                  <c:v>7.1103602816999993</c:v>
                </c:pt>
                <c:pt idx="12231">
                  <c:v>7.1103602816999993</c:v>
                </c:pt>
                <c:pt idx="12232">
                  <c:v>7.1103602816999993</c:v>
                </c:pt>
                <c:pt idx="12233">
                  <c:v>7.1103602816999993</c:v>
                </c:pt>
                <c:pt idx="12234">
                  <c:v>7.1075285969999999</c:v>
                </c:pt>
                <c:pt idx="12235">
                  <c:v>7.1075285969999999</c:v>
                </c:pt>
                <c:pt idx="12236">
                  <c:v>7.1075285969999999</c:v>
                </c:pt>
                <c:pt idx="12237">
                  <c:v>7.1075285969999999</c:v>
                </c:pt>
                <c:pt idx="12238">
                  <c:v>7.1046969122999997</c:v>
                </c:pt>
                <c:pt idx="12239">
                  <c:v>7.1046969122999997</c:v>
                </c:pt>
                <c:pt idx="12240">
                  <c:v>7.1046969122999997</c:v>
                </c:pt>
                <c:pt idx="12241">
                  <c:v>7.1018652276000003</c:v>
                </c:pt>
                <c:pt idx="12242">
                  <c:v>7.1018652276000003</c:v>
                </c:pt>
                <c:pt idx="12243">
                  <c:v>7.1018652276000003</c:v>
                </c:pt>
                <c:pt idx="12244">
                  <c:v>7.1018652276000003</c:v>
                </c:pt>
                <c:pt idx="12245">
                  <c:v>7.0990335428999991</c:v>
                </c:pt>
                <c:pt idx="12246">
                  <c:v>7.0990335428999991</c:v>
                </c:pt>
                <c:pt idx="12247">
                  <c:v>7.0990335428999991</c:v>
                </c:pt>
                <c:pt idx="12248">
                  <c:v>7.0962018581999997</c:v>
                </c:pt>
                <c:pt idx="12249">
                  <c:v>7.0962018581999997</c:v>
                </c:pt>
                <c:pt idx="12250">
                  <c:v>7.0962018581999997</c:v>
                </c:pt>
                <c:pt idx="12251">
                  <c:v>7.0962018581999997</c:v>
                </c:pt>
                <c:pt idx="12252">
                  <c:v>7.0933701734999994</c:v>
                </c:pt>
                <c:pt idx="12253">
                  <c:v>7.0933701734999994</c:v>
                </c:pt>
                <c:pt idx="12254">
                  <c:v>7.0933701734999994</c:v>
                </c:pt>
                <c:pt idx="12255">
                  <c:v>7.0933701734999994</c:v>
                </c:pt>
                <c:pt idx="12256">
                  <c:v>7.0905384888</c:v>
                </c:pt>
                <c:pt idx="12257">
                  <c:v>7.0905384888</c:v>
                </c:pt>
                <c:pt idx="12258">
                  <c:v>7.0905384888</c:v>
                </c:pt>
                <c:pt idx="12259">
                  <c:v>7.0877068040999998</c:v>
                </c:pt>
                <c:pt idx="12260">
                  <c:v>7.0877068040999998</c:v>
                </c:pt>
                <c:pt idx="12261">
                  <c:v>7.0877068040999998</c:v>
                </c:pt>
                <c:pt idx="12262">
                  <c:v>7.0877068040999998</c:v>
                </c:pt>
                <c:pt idx="12263">
                  <c:v>7.0848751193999995</c:v>
                </c:pt>
                <c:pt idx="12264">
                  <c:v>7.0848751193999995</c:v>
                </c:pt>
                <c:pt idx="12265">
                  <c:v>7.0848751193999995</c:v>
                </c:pt>
                <c:pt idx="12266">
                  <c:v>7.0820434346999992</c:v>
                </c:pt>
                <c:pt idx="12267">
                  <c:v>7.0820434346999992</c:v>
                </c:pt>
                <c:pt idx="12268">
                  <c:v>7.0820434346999992</c:v>
                </c:pt>
                <c:pt idx="12269">
                  <c:v>7.0820434346999992</c:v>
                </c:pt>
                <c:pt idx="12270">
                  <c:v>7.0792117499999998</c:v>
                </c:pt>
                <c:pt idx="12271">
                  <c:v>7.0792117499999998</c:v>
                </c:pt>
                <c:pt idx="12272">
                  <c:v>7.0792117499999998</c:v>
                </c:pt>
                <c:pt idx="12273">
                  <c:v>7.0792117499999998</c:v>
                </c:pt>
                <c:pt idx="12274">
                  <c:v>7.0763800652999995</c:v>
                </c:pt>
                <c:pt idx="12275">
                  <c:v>7.0763800652999995</c:v>
                </c:pt>
                <c:pt idx="12276">
                  <c:v>7.0763800652999995</c:v>
                </c:pt>
                <c:pt idx="12277">
                  <c:v>7.0735483806000001</c:v>
                </c:pt>
                <c:pt idx="12278">
                  <c:v>7.0735483806000001</c:v>
                </c:pt>
                <c:pt idx="12279">
                  <c:v>7.0735483806000001</c:v>
                </c:pt>
                <c:pt idx="12280">
                  <c:v>7.0735483806000001</c:v>
                </c:pt>
                <c:pt idx="12281">
                  <c:v>7.0707166958999998</c:v>
                </c:pt>
                <c:pt idx="12282">
                  <c:v>7.0707166958999998</c:v>
                </c:pt>
                <c:pt idx="12283">
                  <c:v>7.0707166958999998</c:v>
                </c:pt>
                <c:pt idx="12284">
                  <c:v>7.0678850111999996</c:v>
                </c:pt>
                <c:pt idx="12285">
                  <c:v>7.0678850111999996</c:v>
                </c:pt>
                <c:pt idx="12286">
                  <c:v>7.0678850111999996</c:v>
                </c:pt>
                <c:pt idx="12287">
                  <c:v>7.0678850111999996</c:v>
                </c:pt>
                <c:pt idx="12288">
                  <c:v>7.0650533265000002</c:v>
                </c:pt>
                <c:pt idx="12289">
                  <c:v>7.0650533265000002</c:v>
                </c:pt>
                <c:pt idx="12290">
                  <c:v>7.0650533265000002</c:v>
                </c:pt>
                <c:pt idx="12291">
                  <c:v>7.0650533265000002</c:v>
                </c:pt>
                <c:pt idx="12292">
                  <c:v>7.0622216417999999</c:v>
                </c:pt>
                <c:pt idx="12293">
                  <c:v>7.0622216417999999</c:v>
                </c:pt>
                <c:pt idx="12294">
                  <c:v>7.0622216417999999</c:v>
                </c:pt>
                <c:pt idx="12295">
                  <c:v>7.0593899571000005</c:v>
                </c:pt>
                <c:pt idx="12296">
                  <c:v>7.0593899571000005</c:v>
                </c:pt>
                <c:pt idx="12297">
                  <c:v>7.0593899571000005</c:v>
                </c:pt>
                <c:pt idx="12298">
                  <c:v>7.0593899571000005</c:v>
                </c:pt>
                <c:pt idx="12299">
                  <c:v>7.0565582723999993</c:v>
                </c:pt>
                <c:pt idx="12300">
                  <c:v>7.0565582723999993</c:v>
                </c:pt>
                <c:pt idx="12301">
                  <c:v>7.0565582723999993</c:v>
                </c:pt>
                <c:pt idx="12302">
                  <c:v>7.0565582723999993</c:v>
                </c:pt>
                <c:pt idx="12303">
                  <c:v>7.0537265876999999</c:v>
                </c:pt>
                <c:pt idx="12304">
                  <c:v>7.0537265876999999</c:v>
                </c:pt>
                <c:pt idx="12305">
                  <c:v>7.0537265876999999</c:v>
                </c:pt>
                <c:pt idx="12306">
                  <c:v>7.0508949029999997</c:v>
                </c:pt>
                <c:pt idx="12307">
                  <c:v>7.0508949029999997</c:v>
                </c:pt>
                <c:pt idx="12308">
                  <c:v>7.0508949029999997</c:v>
                </c:pt>
                <c:pt idx="12309">
                  <c:v>7.0508949029999997</c:v>
                </c:pt>
                <c:pt idx="12310">
                  <c:v>7.0480632183000003</c:v>
                </c:pt>
                <c:pt idx="12311">
                  <c:v>7.0480632183000003</c:v>
                </c:pt>
                <c:pt idx="12312">
                  <c:v>7.0480632183000003</c:v>
                </c:pt>
                <c:pt idx="12313">
                  <c:v>7.0452315336</c:v>
                </c:pt>
                <c:pt idx="12314">
                  <c:v>7.0452315336</c:v>
                </c:pt>
                <c:pt idx="12315">
                  <c:v>7.0452315336</c:v>
                </c:pt>
                <c:pt idx="12316">
                  <c:v>7.0452315336</c:v>
                </c:pt>
                <c:pt idx="12317">
                  <c:v>7.0423998488999997</c:v>
                </c:pt>
                <c:pt idx="12318">
                  <c:v>7.0423998488999997</c:v>
                </c:pt>
                <c:pt idx="12319">
                  <c:v>7.0423998488999997</c:v>
                </c:pt>
                <c:pt idx="12320">
                  <c:v>7.0423998488999997</c:v>
                </c:pt>
                <c:pt idx="12321">
                  <c:v>7.0395681641999994</c:v>
                </c:pt>
                <c:pt idx="12322">
                  <c:v>7.0395681641999994</c:v>
                </c:pt>
                <c:pt idx="12323">
                  <c:v>7.0395681641999994</c:v>
                </c:pt>
                <c:pt idx="12324">
                  <c:v>7.0367364795</c:v>
                </c:pt>
                <c:pt idx="12325">
                  <c:v>7.0367364795</c:v>
                </c:pt>
                <c:pt idx="12326">
                  <c:v>7.0367364795</c:v>
                </c:pt>
                <c:pt idx="12327">
                  <c:v>7.0367364795</c:v>
                </c:pt>
                <c:pt idx="12328">
                  <c:v>7.0339047947999997</c:v>
                </c:pt>
                <c:pt idx="12329">
                  <c:v>7.0339047947999997</c:v>
                </c:pt>
                <c:pt idx="12330">
                  <c:v>7.0339047947999997</c:v>
                </c:pt>
                <c:pt idx="12331">
                  <c:v>7.0339047947999997</c:v>
                </c:pt>
                <c:pt idx="12332">
                  <c:v>7.0310731101000004</c:v>
                </c:pt>
                <c:pt idx="12333">
                  <c:v>7.0310731101000004</c:v>
                </c:pt>
                <c:pt idx="12334">
                  <c:v>7.0310731101000004</c:v>
                </c:pt>
                <c:pt idx="12335">
                  <c:v>7.0282414253999992</c:v>
                </c:pt>
                <c:pt idx="12336">
                  <c:v>7.0282414253999992</c:v>
                </c:pt>
                <c:pt idx="12337">
                  <c:v>7.0282414253999992</c:v>
                </c:pt>
                <c:pt idx="12338">
                  <c:v>7.0282414253999992</c:v>
                </c:pt>
                <c:pt idx="12339">
                  <c:v>7.0254097406999998</c:v>
                </c:pt>
                <c:pt idx="12340">
                  <c:v>7.0254097406999998</c:v>
                </c:pt>
                <c:pt idx="12341">
                  <c:v>7.0254097406999998</c:v>
                </c:pt>
                <c:pt idx="12342">
                  <c:v>7.0254097406999998</c:v>
                </c:pt>
                <c:pt idx="12343">
                  <c:v>7.0225780559999995</c:v>
                </c:pt>
                <c:pt idx="12344">
                  <c:v>7.0225780559999995</c:v>
                </c:pt>
                <c:pt idx="12345">
                  <c:v>7.0225780559999995</c:v>
                </c:pt>
                <c:pt idx="12346">
                  <c:v>7.0197463713000001</c:v>
                </c:pt>
                <c:pt idx="12347">
                  <c:v>7.0197463713000001</c:v>
                </c:pt>
                <c:pt idx="12348">
                  <c:v>7.0197463713000001</c:v>
                </c:pt>
                <c:pt idx="12349">
                  <c:v>7.0197463713000001</c:v>
                </c:pt>
                <c:pt idx="12350">
                  <c:v>7.0169146865999998</c:v>
                </c:pt>
                <c:pt idx="12351">
                  <c:v>7.0169146865999998</c:v>
                </c:pt>
                <c:pt idx="12352">
                  <c:v>7.0169146865999998</c:v>
                </c:pt>
                <c:pt idx="12353">
                  <c:v>7.0140830018999996</c:v>
                </c:pt>
                <c:pt idx="12354">
                  <c:v>7.0140830018999996</c:v>
                </c:pt>
                <c:pt idx="12355">
                  <c:v>7.0140830018999996</c:v>
                </c:pt>
                <c:pt idx="12356">
                  <c:v>7.0140830018999996</c:v>
                </c:pt>
                <c:pt idx="12357">
                  <c:v>7.0112513171999993</c:v>
                </c:pt>
                <c:pt idx="12358">
                  <c:v>7.0112513171999993</c:v>
                </c:pt>
                <c:pt idx="12359">
                  <c:v>7.0112513171999993</c:v>
                </c:pt>
                <c:pt idx="12360">
                  <c:v>7.0112513171999993</c:v>
                </c:pt>
                <c:pt idx="12361">
                  <c:v>7.0084196324999999</c:v>
                </c:pt>
                <c:pt idx="12362">
                  <c:v>7.0084196324999999</c:v>
                </c:pt>
                <c:pt idx="12363">
                  <c:v>7.0084196324999999</c:v>
                </c:pt>
                <c:pt idx="12364">
                  <c:v>7.0055879477999996</c:v>
                </c:pt>
                <c:pt idx="12365">
                  <c:v>7.0055879477999996</c:v>
                </c:pt>
                <c:pt idx="12366">
                  <c:v>7.0055879477999996</c:v>
                </c:pt>
                <c:pt idx="12367">
                  <c:v>7.0055879477999996</c:v>
                </c:pt>
                <c:pt idx="12368">
                  <c:v>7.0027562631000002</c:v>
                </c:pt>
                <c:pt idx="12369">
                  <c:v>7.0027562631000002</c:v>
                </c:pt>
                <c:pt idx="12370">
                  <c:v>7.0027562631000002</c:v>
                </c:pt>
                <c:pt idx="12371">
                  <c:v>7.0027562631000002</c:v>
                </c:pt>
                <c:pt idx="12372">
                  <c:v>6.999924578399999</c:v>
                </c:pt>
                <c:pt idx="12373">
                  <c:v>6.999924578399999</c:v>
                </c:pt>
                <c:pt idx="12374">
                  <c:v>6.999924578399999</c:v>
                </c:pt>
                <c:pt idx="12375">
                  <c:v>6.9970928936999996</c:v>
                </c:pt>
                <c:pt idx="12376">
                  <c:v>6.9970928936999996</c:v>
                </c:pt>
                <c:pt idx="12377">
                  <c:v>6.9970928936999996</c:v>
                </c:pt>
                <c:pt idx="12378">
                  <c:v>6.9970928936999996</c:v>
                </c:pt>
                <c:pt idx="12379">
                  <c:v>6.9942612089999994</c:v>
                </c:pt>
                <c:pt idx="12380">
                  <c:v>6.9942612089999994</c:v>
                </c:pt>
                <c:pt idx="12381">
                  <c:v>6.9942612089999994</c:v>
                </c:pt>
                <c:pt idx="12382">
                  <c:v>6.9942612089999994</c:v>
                </c:pt>
                <c:pt idx="12383">
                  <c:v>6.9914295243</c:v>
                </c:pt>
                <c:pt idx="12384">
                  <c:v>6.9914295243</c:v>
                </c:pt>
                <c:pt idx="12385">
                  <c:v>6.9914295243</c:v>
                </c:pt>
                <c:pt idx="12386">
                  <c:v>6.9885978395999997</c:v>
                </c:pt>
                <c:pt idx="12387">
                  <c:v>6.9885978395999997</c:v>
                </c:pt>
                <c:pt idx="12388">
                  <c:v>6.9885978395999997</c:v>
                </c:pt>
                <c:pt idx="12389">
                  <c:v>6.9885978395999997</c:v>
                </c:pt>
                <c:pt idx="12390">
                  <c:v>6.9857661548999994</c:v>
                </c:pt>
                <c:pt idx="12391">
                  <c:v>6.9857661548999994</c:v>
                </c:pt>
                <c:pt idx="12392">
                  <c:v>6.9857661548999994</c:v>
                </c:pt>
                <c:pt idx="12393">
                  <c:v>6.9857661548999994</c:v>
                </c:pt>
                <c:pt idx="12394">
                  <c:v>6.9829344702</c:v>
                </c:pt>
                <c:pt idx="12395">
                  <c:v>6.9829344702</c:v>
                </c:pt>
                <c:pt idx="12396">
                  <c:v>6.9829344702</c:v>
                </c:pt>
                <c:pt idx="12397">
                  <c:v>6.9801027854999997</c:v>
                </c:pt>
                <c:pt idx="12398">
                  <c:v>6.9801027854999997</c:v>
                </c:pt>
                <c:pt idx="12399">
                  <c:v>6.9801027854999997</c:v>
                </c:pt>
                <c:pt idx="12400">
                  <c:v>6.9801027854999997</c:v>
                </c:pt>
                <c:pt idx="12401">
                  <c:v>6.9772711008000003</c:v>
                </c:pt>
                <c:pt idx="12402">
                  <c:v>6.9772711008000003</c:v>
                </c:pt>
                <c:pt idx="12403">
                  <c:v>6.9772711008000003</c:v>
                </c:pt>
                <c:pt idx="12404">
                  <c:v>6.9772711008000003</c:v>
                </c:pt>
                <c:pt idx="12405">
                  <c:v>6.9744394161000001</c:v>
                </c:pt>
                <c:pt idx="12406">
                  <c:v>6.9744394161000001</c:v>
                </c:pt>
                <c:pt idx="12407">
                  <c:v>6.9744394161000001</c:v>
                </c:pt>
                <c:pt idx="12408">
                  <c:v>6.9716077313999998</c:v>
                </c:pt>
                <c:pt idx="12409">
                  <c:v>6.9716077313999998</c:v>
                </c:pt>
                <c:pt idx="12410">
                  <c:v>6.9716077313999998</c:v>
                </c:pt>
                <c:pt idx="12411">
                  <c:v>6.9716077313999998</c:v>
                </c:pt>
                <c:pt idx="12412">
                  <c:v>6.9687760466999995</c:v>
                </c:pt>
                <c:pt idx="12413">
                  <c:v>6.9687760466999995</c:v>
                </c:pt>
                <c:pt idx="12414">
                  <c:v>6.9687760466999995</c:v>
                </c:pt>
                <c:pt idx="12415">
                  <c:v>6.9687760466999995</c:v>
                </c:pt>
                <c:pt idx="12416">
                  <c:v>6.9659443620000001</c:v>
                </c:pt>
                <c:pt idx="12417">
                  <c:v>6.9659443620000001</c:v>
                </c:pt>
                <c:pt idx="12418">
                  <c:v>6.9659443620000001</c:v>
                </c:pt>
                <c:pt idx="12419">
                  <c:v>6.9631126772999998</c:v>
                </c:pt>
                <c:pt idx="12420">
                  <c:v>6.9631126772999998</c:v>
                </c:pt>
                <c:pt idx="12421">
                  <c:v>6.9631126772999998</c:v>
                </c:pt>
                <c:pt idx="12422">
                  <c:v>6.9631126772999998</c:v>
                </c:pt>
                <c:pt idx="12423">
                  <c:v>6.9602809926000004</c:v>
                </c:pt>
                <c:pt idx="12424">
                  <c:v>6.9602809926000004</c:v>
                </c:pt>
                <c:pt idx="12425">
                  <c:v>6.9602809926000004</c:v>
                </c:pt>
                <c:pt idx="12426">
                  <c:v>6.9602809926000004</c:v>
                </c:pt>
                <c:pt idx="12427">
                  <c:v>6.9574493078999993</c:v>
                </c:pt>
                <c:pt idx="12428">
                  <c:v>6.9574493078999993</c:v>
                </c:pt>
                <c:pt idx="12429">
                  <c:v>6.9574493078999993</c:v>
                </c:pt>
                <c:pt idx="12430">
                  <c:v>6.9546176231999999</c:v>
                </c:pt>
                <c:pt idx="12431">
                  <c:v>6.9546176231999999</c:v>
                </c:pt>
                <c:pt idx="12432">
                  <c:v>6.9546176231999999</c:v>
                </c:pt>
                <c:pt idx="12433">
                  <c:v>6.9546176231999999</c:v>
                </c:pt>
                <c:pt idx="12434">
                  <c:v>6.9517859384999996</c:v>
                </c:pt>
                <c:pt idx="12435">
                  <c:v>6.9517859384999996</c:v>
                </c:pt>
                <c:pt idx="12436">
                  <c:v>6.9517859384999996</c:v>
                </c:pt>
                <c:pt idx="12437">
                  <c:v>6.9517859384999996</c:v>
                </c:pt>
                <c:pt idx="12438">
                  <c:v>6.9489542538000002</c:v>
                </c:pt>
                <c:pt idx="12439">
                  <c:v>6.9489542538000002</c:v>
                </c:pt>
                <c:pt idx="12440">
                  <c:v>6.9489542538000002</c:v>
                </c:pt>
                <c:pt idx="12441">
                  <c:v>6.9461225690999999</c:v>
                </c:pt>
                <c:pt idx="12442">
                  <c:v>6.9461225690999999</c:v>
                </c:pt>
                <c:pt idx="12443">
                  <c:v>6.9461225690999999</c:v>
                </c:pt>
                <c:pt idx="12444">
                  <c:v>6.9461225690999999</c:v>
                </c:pt>
                <c:pt idx="12445">
                  <c:v>6.9432908843999996</c:v>
                </c:pt>
                <c:pt idx="12446">
                  <c:v>6.9432908843999996</c:v>
                </c:pt>
                <c:pt idx="12447">
                  <c:v>6.9432908843999996</c:v>
                </c:pt>
                <c:pt idx="12448">
                  <c:v>6.9432908843999996</c:v>
                </c:pt>
                <c:pt idx="12449">
                  <c:v>6.9404591996999994</c:v>
                </c:pt>
                <c:pt idx="12450">
                  <c:v>6.9404591996999994</c:v>
                </c:pt>
                <c:pt idx="12451">
                  <c:v>6.9404591996999994</c:v>
                </c:pt>
                <c:pt idx="12452">
                  <c:v>6.937627515</c:v>
                </c:pt>
                <c:pt idx="12453">
                  <c:v>6.937627515</c:v>
                </c:pt>
                <c:pt idx="12454">
                  <c:v>6.937627515</c:v>
                </c:pt>
                <c:pt idx="12455">
                  <c:v>6.937627515</c:v>
                </c:pt>
                <c:pt idx="12456">
                  <c:v>6.9347958302999997</c:v>
                </c:pt>
                <c:pt idx="12457">
                  <c:v>6.9347958302999997</c:v>
                </c:pt>
                <c:pt idx="12458">
                  <c:v>6.9347958302999997</c:v>
                </c:pt>
                <c:pt idx="12459">
                  <c:v>6.9347958302999997</c:v>
                </c:pt>
                <c:pt idx="12460">
                  <c:v>6.9319641456000003</c:v>
                </c:pt>
                <c:pt idx="12461">
                  <c:v>6.9319641456000003</c:v>
                </c:pt>
                <c:pt idx="12462">
                  <c:v>6.9319641456000003</c:v>
                </c:pt>
                <c:pt idx="12463">
                  <c:v>6.9319641456000003</c:v>
                </c:pt>
                <c:pt idx="12464">
                  <c:v>6.9291324608999991</c:v>
                </c:pt>
                <c:pt idx="12465">
                  <c:v>6.9291324608999991</c:v>
                </c:pt>
                <c:pt idx="12466">
                  <c:v>6.9291324608999991</c:v>
                </c:pt>
                <c:pt idx="12467">
                  <c:v>6.9263007761999997</c:v>
                </c:pt>
                <c:pt idx="12468">
                  <c:v>6.9263007761999997</c:v>
                </c:pt>
                <c:pt idx="12469">
                  <c:v>6.9263007761999997</c:v>
                </c:pt>
                <c:pt idx="12470">
                  <c:v>6.9263007761999997</c:v>
                </c:pt>
                <c:pt idx="12471">
                  <c:v>6.9234690914999995</c:v>
                </c:pt>
                <c:pt idx="12472">
                  <c:v>6.9234690914999995</c:v>
                </c:pt>
                <c:pt idx="12473">
                  <c:v>6.9234690914999995</c:v>
                </c:pt>
                <c:pt idx="12474">
                  <c:v>6.9234690914999995</c:v>
                </c:pt>
                <c:pt idx="12475">
                  <c:v>6.9206374068000001</c:v>
                </c:pt>
                <c:pt idx="12476">
                  <c:v>6.9206374068000001</c:v>
                </c:pt>
                <c:pt idx="12477">
                  <c:v>6.9206374068000001</c:v>
                </c:pt>
                <c:pt idx="12478">
                  <c:v>6.9178057220999998</c:v>
                </c:pt>
                <c:pt idx="12479">
                  <c:v>6.9178057220999998</c:v>
                </c:pt>
                <c:pt idx="12480">
                  <c:v>6.9178057220999998</c:v>
                </c:pt>
                <c:pt idx="12481">
                  <c:v>6.9178057220999998</c:v>
                </c:pt>
                <c:pt idx="12482">
                  <c:v>6.9149740373999995</c:v>
                </c:pt>
                <c:pt idx="12483">
                  <c:v>6.9149740373999995</c:v>
                </c:pt>
                <c:pt idx="12484">
                  <c:v>6.9149740373999995</c:v>
                </c:pt>
                <c:pt idx="12485">
                  <c:v>6.9149740373999995</c:v>
                </c:pt>
                <c:pt idx="12486">
                  <c:v>6.9121423526999992</c:v>
                </c:pt>
                <c:pt idx="12487">
                  <c:v>6.9121423526999992</c:v>
                </c:pt>
                <c:pt idx="12488">
                  <c:v>6.9121423526999992</c:v>
                </c:pt>
                <c:pt idx="12489">
                  <c:v>6.9093106679999998</c:v>
                </c:pt>
                <c:pt idx="12490">
                  <c:v>6.9093106679999998</c:v>
                </c:pt>
                <c:pt idx="12491">
                  <c:v>6.9093106679999998</c:v>
                </c:pt>
                <c:pt idx="12492">
                  <c:v>6.9064789832999995</c:v>
                </c:pt>
                <c:pt idx="12493">
                  <c:v>6.9064789832999995</c:v>
                </c:pt>
                <c:pt idx="12494">
                  <c:v>6.9036472986000001</c:v>
                </c:pt>
                <c:pt idx="12495">
                  <c:v>6.9008156138999999</c:v>
                </c:pt>
                <c:pt idx="12496">
                  <c:v>6.9008156138999999</c:v>
                </c:pt>
                <c:pt idx="12497">
                  <c:v>6.8979839291999996</c:v>
                </c:pt>
                <c:pt idx="12498">
                  <c:v>6.8979839291999996</c:v>
                </c:pt>
                <c:pt idx="12499">
                  <c:v>6.8951522445000002</c:v>
                </c:pt>
                <c:pt idx="12500">
                  <c:v>6.8951522445000002</c:v>
                </c:pt>
                <c:pt idx="12501">
                  <c:v>6.8923205597999999</c:v>
                </c:pt>
                <c:pt idx="12502">
                  <c:v>6.8923205597999999</c:v>
                </c:pt>
                <c:pt idx="12503">
                  <c:v>6.8894888751000005</c:v>
                </c:pt>
                <c:pt idx="12504">
                  <c:v>6.8894888751000005</c:v>
                </c:pt>
                <c:pt idx="12505">
                  <c:v>6.8866571903999994</c:v>
                </c:pt>
                <c:pt idx="12506">
                  <c:v>6.8838255057</c:v>
                </c:pt>
                <c:pt idx="12507">
                  <c:v>6.8838255057</c:v>
                </c:pt>
                <c:pt idx="12508">
                  <c:v>6.8809938209999997</c:v>
                </c:pt>
                <c:pt idx="12509">
                  <c:v>6.8809938209999997</c:v>
                </c:pt>
                <c:pt idx="12510">
                  <c:v>6.8781621363000003</c:v>
                </c:pt>
                <c:pt idx="12511">
                  <c:v>6.8781621363000003</c:v>
                </c:pt>
                <c:pt idx="12512">
                  <c:v>6.8753304516</c:v>
                </c:pt>
                <c:pt idx="12513">
                  <c:v>6.8753304516</c:v>
                </c:pt>
                <c:pt idx="12514">
                  <c:v>6.8724987668999997</c:v>
                </c:pt>
                <c:pt idx="12515">
                  <c:v>6.8724987668999997</c:v>
                </c:pt>
                <c:pt idx="12516">
                  <c:v>6.8696670821999994</c:v>
                </c:pt>
                <c:pt idx="12517">
                  <c:v>6.8668353975</c:v>
                </c:pt>
                <c:pt idx="12518">
                  <c:v>6.8668353975</c:v>
                </c:pt>
                <c:pt idx="12519">
                  <c:v>6.8640037127999998</c:v>
                </c:pt>
                <c:pt idx="12520">
                  <c:v>6.8640037127999998</c:v>
                </c:pt>
                <c:pt idx="12521">
                  <c:v>6.8611720281000004</c:v>
                </c:pt>
                <c:pt idx="12522">
                  <c:v>6.8611720281000004</c:v>
                </c:pt>
                <c:pt idx="12523">
                  <c:v>6.8583403433999992</c:v>
                </c:pt>
                <c:pt idx="12524">
                  <c:v>6.8583403433999992</c:v>
                </c:pt>
                <c:pt idx="12525">
                  <c:v>6.8555086586999998</c:v>
                </c:pt>
                <c:pt idx="12526">
                  <c:v>6.8555086586999998</c:v>
                </c:pt>
                <c:pt idx="12527">
                  <c:v>6.8526769739999995</c:v>
                </c:pt>
                <c:pt idx="12528">
                  <c:v>6.8498452893000001</c:v>
                </c:pt>
                <c:pt idx="12529">
                  <c:v>6.8498452893000001</c:v>
                </c:pt>
                <c:pt idx="12530">
                  <c:v>6.8470136045999999</c:v>
                </c:pt>
                <c:pt idx="12531">
                  <c:v>6.8470136045999999</c:v>
                </c:pt>
                <c:pt idx="12532">
                  <c:v>6.8441819198999996</c:v>
                </c:pt>
                <c:pt idx="12533">
                  <c:v>6.8441819198999996</c:v>
                </c:pt>
                <c:pt idx="12534">
                  <c:v>6.8413502351999993</c:v>
                </c:pt>
                <c:pt idx="12535">
                  <c:v>6.8413502351999993</c:v>
                </c:pt>
                <c:pt idx="12536">
                  <c:v>6.8385185504999999</c:v>
                </c:pt>
                <c:pt idx="12537">
                  <c:v>6.8385185504999999</c:v>
                </c:pt>
                <c:pt idx="12538">
                  <c:v>6.8356868657999996</c:v>
                </c:pt>
                <c:pt idx="12539">
                  <c:v>6.8328551811000002</c:v>
                </c:pt>
                <c:pt idx="12540">
                  <c:v>6.8328551811000002</c:v>
                </c:pt>
                <c:pt idx="12541">
                  <c:v>6.8300234963999991</c:v>
                </c:pt>
                <c:pt idx="12542">
                  <c:v>6.8300234963999991</c:v>
                </c:pt>
                <c:pt idx="12543">
                  <c:v>6.8271918116999997</c:v>
                </c:pt>
                <c:pt idx="12544">
                  <c:v>6.8271918116999997</c:v>
                </c:pt>
                <c:pt idx="12545">
                  <c:v>6.8243601269999994</c:v>
                </c:pt>
                <c:pt idx="12546">
                  <c:v>6.8243601269999994</c:v>
                </c:pt>
                <c:pt idx="12547">
                  <c:v>6.8215284423</c:v>
                </c:pt>
                <c:pt idx="12548">
                  <c:v>6.8215284423</c:v>
                </c:pt>
                <c:pt idx="12549">
                  <c:v>6.8186967575999997</c:v>
                </c:pt>
                <c:pt idx="12550">
                  <c:v>6.8158650728999994</c:v>
                </c:pt>
                <c:pt idx="12551">
                  <c:v>6.8158650728999994</c:v>
                </c:pt>
                <c:pt idx="12552">
                  <c:v>6.8130333882</c:v>
                </c:pt>
                <c:pt idx="12553">
                  <c:v>6.8130333882</c:v>
                </c:pt>
                <c:pt idx="12554">
                  <c:v>6.8102017034999998</c:v>
                </c:pt>
                <c:pt idx="12555">
                  <c:v>6.8102017034999998</c:v>
                </c:pt>
                <c:pt idx="12556">
                  <c:v>6.8073700188000004</c:v>
                </c:pt>
                <c:pt idx="12557">
                  <c:v>6.8073700188000004</c:v>
                </c:pt>
                <c:pt idx="12558">
                  <c:v>6.8045383341000001</c:v>
                </c:pt>
                <c:pt idx="12559">
                  <c:v>6.8045383341000001</c:v>
                </c:pt>
                <c:pt idx="12560">
                  <c:v>6.8017066493999998</c:v>
                </c:pt>
                <c:pt idx="12561">
                  <c:v>6.8017066493999998</c:v>
                </c:pt>
                <c:pt idx="12562">
                  <c:v>6.7988749646999995</c:v>
                </c:pt>
                <c:pt idx="12563">
                  <c:v>6.7960432800000001</c:v>
                </c:pt>
                <c:pt idx="12564">
                  <c:v>6.7960432800000001</c:v>
                </c:pt>
                <c:pt idx="12565">
                  <c:v>6.7932115952999998</c:v>
                </c:pt>
                <c:pt idx="12566">
                  <c:v>6.7932115952999998</c:v>
                </c:pt>
                <c:pt idx="12567">
                  <c:v>6.7903799106000005</c:v>
                </c:pt>
                <c:pt idx="12568">
                  <c:v>6.7903799106000005</c:v>
                </c:pt>
                <c:pt idx="12569">
                  <c:v>6.7875482258999993</c:v>
                </c:pt>
                <c:pt idx="12570">
                  <c:v>6.7875482258999993</c:v>
                </c:pt>
                <c:pt idx="12571">
                  <c:v>6.7847165411999999</c:v>
                </c:pt>
                <c:pt idx="12572">
                  <c:v>6.7847165411999999</c:v>
                </c:pt>
                <c:pt idx="12573">
                  <c:v>6.7818848564999996</c:v>
                </c:pt>
                <c:pt idx="12574">
                  <c:v>6.7818848564999996</c:v>
                </c:pt>
                <c:pt idx="12575">
                  <c:v>6.7790531718000002</c:v>
                </c:pt>
                <c:pt idx="12576">
                  <c:v>6.7762214870999999</c:v>
                </c:pt>
                <c:pt idx="12577">
                  <c:v>6.7762214870999999</c:v>
                </c:pt>
                <c:pt idx="12578">
                  <c:v>6.7733898023999997</c:v>
                </c:pt>
                <c:pt idx="12579">
                  <c:v>6.7733898023999997</c:v>
                </c:pt>
                <c:pt idx="12580">
                  <c:v>6.7705581176999994</c:v>
                </c:pt>
                <c:pt idx="12581">
                  <c:v>6.7705581176999994</c:v>
                </c:pt>
                <c:pt idx="12582">
                  <c:v>6.767726433</c:v>
                </c:pt>
                <c:pt idx="12583">
                  <c:v>6.767726433</c:v>
                </c:pt>
                <c:pt idx="12584">
                  <c:v>6.7648947482999997</c:v>
                </c:pt>
                <c:pt idx="12585">
                  <c:v>6.7648947482999997</c:v>
                </c:pt>
                <c:pt idx="12586">
                  <c:v>6.7620630636000003</c:v>
                </c:pt>
                <c:pt idx="12587">
                  <c:v>6.7620630636000003</c:v>
                </c:pt>
                <c:pt idx="12588">
                  <c:v>6.7592313788999991</c:v>
                </c:pt>
                <c:pt idx="12589">
                  <c:v>6.7563996941999998</c:v>
                </c:pt>
                <c:pt idx="12590">
                  <c:v>6.7563996941999998</c:v>
                </c:pt>
                <c:pt idx="12591">
                  <c:v>6.7535680094999995</c:v>
                </c:pt>
                <c:pt idx="12592">
                  <c:v>6.7535680094999995</c:v>
                </c:pt>
                <c:pt idx="12593">
                  <c:v>6.7507363248000001</c:v>
                </c:pt>
                <c:pt idx="12594">
                  <c:v>6.7507363248000001</c:v>
                </c:pt>
                <c:pt idx="12595">
                  <c:v>6.7479046400999998</c:v>
                </c:pt>
                <c:pt idx="12596">
                  <c:v>6.7479046400999998</c:v>
                </c:pt>
                <c:pt idx="12597">
                  <c:v>6.7450729553999995</c:v>
                </c:pt>
                <c:pt idx="12598">
                  <c:v>6.7450729553999995</c:v>
                </c:pt>
                <c:pt idx="12599">
                  <c:v>6.7422412706999992</c:v>
                </c:pt>
                <c:pt idx="12600">
                  <c:v>6.7422412706999992</c:v>
                </c:pt>
                <c:pt idx="12601">
                  <c:v>6.7394095859999998</c:v>
                </c:pt>
                <c:pt idx="12602">
                  <c:v>6.7365779012999996</c:v>
                </c:pt>
                <c:pt idx="12603">
                  <c:v>6.7365779012999996</c:v>
                </c:pt>
                <c:pt idx="12604">
                  <c:v>6.7337462166000002</c:v>
                </c:pt>
                <c:pt idx="12605">
                  <c:v>6.7337462166000002</c:v>
                </c:pt>
                <c:pt idx="12606">
                  <c:v>6.7309145318999999</c:v>
                </c:pt>
                <c:pt idx="12607">
                  <c:v>6.7309145318999999</c:v>
                </c:pt>
                <c:pt idx="12608">
                  <c:v>6.7280828471999996</c:v>
                </c:pt>
                <c:pt idx="12609">
                  <c:v>6.7280828471999996</c:v>
                </c:pt>
                <c:pt idx="12610">
                  <c:v>6.7252511625000002</c:v>
                </c:pt>
                <c:pt idx="12611">
                  <c:v>6.7252511625000002</c:v>
                </c:pt>
                <c:pt idx="12612">
                  <c:v>6.7224194777999999</c:v>
                </c:pt>
                <c:pt idx="12613">
                  <c:v>6.7224194777999999</c:v>
                </c:pt>
                <c:pt idx="12614">
                  <c:v>6.7195877931000005</c:v>
                </c:pt>
                <c:pt idx="12615">
                  <c:v>6.7195877931000005</c:v>
                </c:pt>
                <c:pt idx="12616">
                  <c:v>6.7167561083999994</c:v>
                </c:pt>
                <c:pt idx="12617">
                  <c:v>6.7139244237</c:v>
                </c:pt>
                <c:pt idx="12618">
                  <c:v>6.7139244237</c:v>
                </c:pt>
                <c:pt idx="12619">
                  <c:v>6.7110927389999997</c:v>
                </c:pt>
                <c:pt idx="12620">
                  <c:v>6.7110927389999997</c:v>
                </c:pt>
                <c:pt idx="12621">
                  <c:v>6.7082610543000003</c:v>
                </c:pt>
                <c:pt idx="12622">
                  <c:v>6.7082610543000003</c:v>
                </c:pt>
                <c:pt idx="12623">
                  <c:v>6.7054293696</c:v>
                </c:pt>
                <c:pt idx="12624">
                  <c:v>6.7054293696</c:v>
                </c:pt>
                <c:pt idx="12625">
                  <c:v>6.7025976848999997</c:v>
                </c:pt>
                <c:pt idx="12626">
                  <c:v>6.7025976848999997</c:v>
                </c:pt>
                <c:pt idx="12627">
                  <c:v>6.6997660001999995</c:v>
                </c:pt>
                <c:pt idx="12628">
                  <c:v>6.6997660001999995</c:v>
                </c:pt>
                <c:pt idx="12629">
                  <c:v>6.6969343155000001</c:v>
                </c:pt>
                <c:pt idx="12630">
                  <c:v>6.6969343155000001</c:v>
                </c:pt>
                <c:pt idx="12631">
                  <c:v>6.6941026307999998</c:v>
                </c:pt>
                <c:pt idx="12632">
                  <c:v>6.6912709461000004</c:v>
                </c:pt>
                <c:pt idx="12633">
                  <c:v>6.6912709461000004</c:v>
                </c:pt>
                <c:pt idx="12634">
                  <c:v>6.6884392613999992</c:v>
                </c:pt>
                <c:pt idx="12635">
                  <c:v>6.6884392613999992</c:v>
                </c:pt>
                <c:pt idx="12636">
                  <c:v>6.6856075766999998</c:v>
                </c:pt>
                <c:pt idx="12637">
                  <c:v>6.6856075766999998</c:v>
                </c:pt>
                <c:pt idx="12638">
                  <c:v>6.6827758919999996</c:v>
                </c:pt>
                <c:pt idx="12639">
                  <c:v>6.6827758919999996</c:v>
                </c:pt>
                <c:pt idx="12640">
                  <c:v>6.6799442073000002</c:v>
                </c:pt>
                <c:pt idx="12641">
                  <c:v>6.6799442073000002</c:v>
                </c:pt>
                <c:pt idx="12642">
                  <c:v>6.6771125225999999</c:v>
                </c:pt>
                <c:pt idx="12643">
                  <c:v>6.6771125225999999</c:v>
                </c:pt>
                <c:pt idx="12644">
                  <c:v>6.6742808378999996</c:v>
                </c:pt>
                <c:pt idx="12645">
                  <c:v>6.6742808378999996</c:v>
                </c:pt>
                <c:pt idx="12646">
                  <c:v>6.6714491531999993</c:v>
                </c:pt>
                <c:pt idx="12647">
                  <c:v>6.6714491531999993</c:v>
                </c:pt>
                <c:pt idx="12648">
                  <c:v>6.6686174684999999</c:v>
                </c:pt>
                <c:pt idx="12649">
                  <c:v>6.6657857837999996</c:v>
                </c:pt>
                <c:pt idx="12650">
                  <c:v>6.6657857837999996</c:v>
                </c:pt>
                <c:pt idx="12651">
                  <c:v>6.6629540991000002</c:v>
                </c:pt>
                <c:pt idx="12652">
                  <c:v>6.6629540991000002</c:v>
                </c:pt>
                <c:pt idx="12653">
                  <c:v>6.6601224143999991</c:v>
                </c:pt>
                <c:pt idx="12654">
                  <c:v>6.6601224143999991</c:v>
                </c:pt>
                <c:pt idx="12655">
                  <c:v>6.6572907296999997</c:v>
                </c:pt>
                <c:pt idx="12656">
                  <c:v>6.6572907296999997</c:v>
                </c:pt>
                <c:pt idx="12657">
                  <c:v>6.6544590449999994</c:v>
                </c:pt>
                <c:pt idx="12658">
                  <c:v>6.6544590449999994</c:v>
                </c:pt>
                <c:pt idx="12659">
                  <c:v>6.6516273603</c:v>
                </c:pt>
                <c:pt idx="12660">
                  <c:v>6.6516273603</c:v>
                </c:pt>
                <c:pt idx="12661">
                  <c:v>6.6487956755999997</c:v>
                </c:pt>
                <c:pt idx="12662">
                  <c:v>6.6487956755999997</c:v>
                </c:pt>
                <c:pt idx="12663">
                  <c:v>6.6459639908999995</c:v>
                </c:pt>
                <c:pt idx="12664">
                  <c:v>6.6459639908999995</c:v>
                </c:pt>
                <c:pt idx="12665">
                  <c:v>6.6431323062000001</c:v>
                </c:pt>
                <c:pt idx="12666">
                  <c:v>6.6403006214999998</c:v>
                </c:pt>
                <c:pt idx="12667">
                  <c:v>6.6403006214999998</c:v>
                </c:pt>
                <c:pt idx="12668">
                  <c:v>6.6374689368000004</c:v>
                </c:pt>
                <c:pt idx="12669">
                  <c:v>6.6374689368000004</c:v>
                </c:pt>
                <c:pt idx="12670">
                  <c:v>6.6346372521000001</c:v>
                </c:pt>
                <c:pt idx="12671">
                  <c:v>6.6346372521000001</c:v>
                </c:pt>
                <c:pt idx="12672">
                  <c:v>6.6318055673999998</c:v>
                </c:pt>
                <c:pt idx="12673">
                  <c:v>6.6318055673999998</c:v>
                </c:pt>
                <c:pt idx="12674">
                  <c:v>6.6289738826999995</c:v>
                </c:pt>
                <c:pt idx="12675">
                  <c:v>6.6289738826999995</c:v>
                </c:pt>
                <c:pt idx="12676">
                  <c:v>6.6261421980000001</c:v>
                </c:pt>
                <c:pt idx="12677">
                  <c:v>6.6261421980000001</c:v>
                </c:pt>
                <c:pt idx="12678">
                  <c:v>6.6233105132999999</c:v>
                </c:pt>
                <c:pt idx="12679">
                  <c:v>6.6233105132999999</c:v>
                </c:pt>
                <c:pt idx="12680">
                  <c:v>6.6204788286000005</c:v>
                </c:pt>
                <c:pt idx="12681">
                  <c:v>6.6204788286000005</c:v>
                </c:pt>
                <c:pt idx="12682">
                  <c:v>6.6176471438999993</c:v>
                </c:pt>
                <c:pt idx="12683">
                  <c:v>6.6176471438999993</c:v>
                </c:pt>
                <c:pt idx="12684">
                  <c:v>6.6148154591999999</c:v>
                </c:pt>
                <c:pt idx="12685">
                  <c:v>6.6119837744999996</c:v>
                </c:pt>
                <c:pt idx="12686">
                  <c:v>6.6119837744999996</c:v>
                </c:pt>
                <c:pt idx="12687">
                  <c:v>6.6091520898000002</c:v>
                </c:pt>
                <c:pt idx="12688">
                  <c:v>6.6091520898000002</c:v>
                </c:pt>
                <c:pt idx="12689">
                  <c:v>6.6063204051</c:v>
                </c:pt>
                <c:pt idx="12690">
                  <c:v>6.6063204051</c:v>
                </c:pt>
                <c:pt idx="12691">
                  <c:v>6.6034887203999997</c:v>
                </c:pt>
                <c:pt idx="12692">
                  <c:v>6.6034887203999997</c:v>
                </c:pt>
                <c:pt idx="12693">
                  <c:v>6.6006570356999994</c:v>
                </c:pt>
                <c:pt idx="12694">
                  <c:v>6.6006570356999994</c:v>
                </c:pt>
                <c:pt idx="12695">
                  <c:v>6.597825351</c:v>
                </c:pt>
                <c:pt idx="12696">
                  <c:v>6.597825351</c:v>
                </c:pt>
                <c:pt idx="12697">
                  <c:v>6.5949936662999997</c:v>
                </c:pt>
                <c:pt idx="12698">
                  <c:v>6.5949936662999997</c:v>
                </c:pt>
                <c:pt idx="12699">
                  <c:v>6.5921619816000003</c:v>
                </c:pt>
                <c:pt idx="12700">
                  <c:v>6.5921619816000003</c:v>
                </c:pt>
                <c:pt idx="12701">
                  <c:v>6.5893302968999992</c:v>
                </c:pt>
                <c:pt idx="12702">
                  <c:v>6.5893302968999992</c:v>
                </c:pt>
                <c:pt idx="12703">
                  <c:v>6.5864986121999998</c:v>
                </c:pt>
                <c:pt idx="12704">
                  <c:v>6.5836669274999995</c:v>
                </c:pt>
                <c:pt idx="12705">
                  <c:v>6.5836669274999995</c:v>
                </c:pt>
                <c:pt idx="12706">
                  <c:v>6.5808352428000001</c:v>
                </c:pt>
                <c:pt idx="12707">
                  <c:v>6.5808352428000001</c:v>
                </c:pt>
                <c:pt idx="12708">
                  <c:v>6.5780035580999998</c:v>
                </c:pt>
                <c:pt idx="12709">
                  <c:v>6.5780035580999998</c:v>
                </c:pt>
                <c:pt idx="12710">
                  <c:v>6.5751718733999995</c:v>
                </c:pt>
                <c:pt idx="12711">
                  <c:v>6.5751718733999995</c:v>
                </c:pt>
                <c:pt idx="12712">
                  <c:v>6.5723401886999993</c:v>
                </c:pt>
                <c:pt idx="12713">
                  <c:v>6.5723401886999993</c:v>
                </c:pt>
                <c:pt idx="12714">
                  <c:v>6.5695085039999999</c:v>
                </c:pt>
                <c:pt idx="12715">
                  <c:v>6.5695085039999999</c:v>
                </c:pt>
                <c:pt idx="12716">
                  <c:v>6.5666768192999996</c:v>
                </c:pt>
                <c:pt idx="12717">
                  <c:v>6.5666768192999996</c:v>
                </c:pt>
                <c:pt idx="12718">
                  <c:v>6.5638451346000002</c:v>
                </c:pt>
                <c:pt idx="12719">
                  <c:v>6.5638451346000002</c:v>
                </c:pt>
                <c:pt idx="12720">
                  <c:v>6.5610134498999999</c:v>
                </c:pt>
                <c:pt idx="12721">
                  <c:v>6.5610134498999999</c:v>
                </c:pt>
                <c:pt idx="12722">
                  <c:v>6.5581817651999996</c:v>
                </c:pt>
                <c:pt idx="12723">
                  <c:v>6.5581817651999996</c:v>
                </c:pt>
                <c:pt idx="12724">
                  <c:v>6.5553500805000002</c:v>
                </c:pt>
                <c:pt idx="12725">
                  <c:v>6.5553500805000002</c:v>
                </c:pt>
                <c:pt idx="12726">
                  <c:v>6.5525183958</c:v>
                </c:pt>
                <c:pt idx="12727">
                  <c:v>6.5496867111000006</c:v>
                </c:pt>
                <c:pt idx="12728">
                  <c:v>6.5496867111000006</c:v>
                </c:pt>
                <c:pt idx="12729">
                  <c:v>6.5468550263999994</c:v>
                </c:pt>
                <c:pt idx="12730">
                  <c:v>6.5468550263999994</c:v>
                </c:pt>
                <c:pt idx="12731">
                  <c:v>6.5440233417</c:v>
                </c:pt>
                <c:pt idx="12732">
                  <c:v>6.5440233417</c:v>
                </c:pt>
                <c:pt idx="12733">
                  <c:v>6.5411916569999997</c:v>
                </c:pt>
                <c:pt idx="12734">
                  <c:v>6.5411916569999997</c:v>
                </c:pt>
                <c:pt idx="12735">
                  <c:v>6.5383599723000003</c:v>
                </c:pt>
                <c:pt idx="12736">
                  <c:v>6.5383599723000003</c:v>
                </c:pt>
                <c:pt idx="12737">
                  <c:v>6.5355282876</c:v>
                </c:pt>
                <c:pt idx="12738">
                  <c:v>6.5355282876</c:v>
                </c:pt>
                <c:pt idx="12739">
                  <c:v>6.5326966028999998</c:v>
                </c:pt>
                <c:pt idx="12740">
                  <c:v>6.5326966028999998</c:v>
                </c:pt>
                <c:pt idx="12741">
                  <c:v>6.5298649181999995</c:v>
                </c:pt>
                <c:pt idx="12742">
                  <c:v>6.5298649181999995</c:v>
                </c:pt>
                <c:pt idx="12743">
                  <c:v>6.5270332335000001</c:v>
                </c:pt>
                <c:pt idx="12744">
                  <c:v>6.5270332335000001</c:v>
                </c:pt>
                <c:pt idx="12745">
                  <c:v>6.5242015487999998</c:v>
                </c:pt>
                <c:pt idx="12746">
                  <c:v>6.5242015487999998</c:v>
                </c:pt>
                <c:pt idx="12747">
                  <c:v>6.5213698641000004</c:v>
                </c:pt>
                <c:pt idx="12748">
                  <c:v>6.5213698641000004</c:v>
                </c:pt>
                <c:pt idx="12749">
                  <c:v>6.5185381793999992</c:v>
                </c:pt>
                <c:pt idx="12750">
                  <c:v>6.5185381793999992</c:v>
                </c:pt>
                <c:pt idx="12751">
                  <c:v>6.5157064946999999</c:v>
                </c:pt>
                <c:pt idx="12752">
                  <c:v>6.5157064946999999</c:v>
                </c:pt>
                <c:pt idx="12753">
                  <c:v>6.5128748099999996</c:v>
                </c:pt>
                <c:pt idx="12754">
                  <c:v>6.5100431253000002</c:v>
                </c:pt>
                <c:pt idx="12755">
                  <c:v>6.5100431253000002</c:v>
                </c:pt>
                <c:pt idx="12756">
                  <c:v>6.5072114405999999</c:v>
                </c:pt>
                <c:pt idx="12757">
                  <c:v>6.5072114405999999</c:v>
                </c:pt>
                <c:pt idx="12758">
                  <c:v>6.5043797558999996</c:v>
                </c:pt>
                <c:pt idx="12759">
                  <c:v>6.5043797558999996</c:v>
                </c:pt>
                <c:pt idx="12760">
                  <c:v>6.5015480711999993</c:v>
                </c:pt>
                <c:pt idx="12761">
                  <c:v>6.5015480711999993</c:v>
                </c:pt>
                <c:pt idx="12762">
                  <c:v>6.4987163864999999</c:v>
                </c:pt>
                <c:pt idx="12763">
                  <c:v>6.4987163864999999</c:v>
                </c:pt>
                <c:pt idx="12764">
                  <c:v>6.4958847017999997</c:v>
                </c:pt>
                <c:pt idx="12765">
                  <c:v>6.4958847017999997</c:v>
                </c:pt>
                <c:pt idx="12766">
                  <c:v>6.4930530171000003</c:v>
                </c:pt>
                <c:pt idx="12767">
                  <c:v>6.4930530171000003</c:v>
                </c:pt>
                <c:pt idx="12768">
                  <c:v>6.4902213323999991</c:v>
                </c:pt>
                <c:pt idx="12769">
                  <c:v>6.4902213323999991</c:v>
                </c:pt>
                <c:pt idx="12770">
                  <c:v>6.4873896476999997</c:v>
                </c:pt>
                <c:pt idx="12771">
                  <c:v>6.4873896476999997</c:v>
                </c:pt>
                <c:pt idx="12772">
                  <c:v>6.4845579629999994</c:v>
                </c:pt>
                <c:pt idx="12773">
                  <c:v>6.4845579629999994</c:v>
                </c:pt>
                <c:pt idx="12774">
                  <c:v>6.4817262783</c:v>
                </c:pt>
                <c:pt idx="12775">
                  <c:v>6.4817262783</c:v>
                </c:pt>
                <c:pt idx="12776">
                  <c:v>6.4788945935999998</c:v>
                </c:pt>
                <c:pt idx="12777">
                  <c:v>6.4788945935999998</c:v>
                </c:pt>
                <c:pt idx="12778">
                  <c:v>6.4760629088999995</c:v>
                </c:pt>
                <c:pt idx="12779">
                  <c:v>6.4760629088999995</c:v>
                </c:pt>
                <c:pt idx="12780">
                  <c:v>6.4732312242000001</c:v>
                </c:pt>
                <c:pt idx="12781">
                  <c:v>6.4732312242000001</c:v>
                </c:pt>
                <c:pt idx="12782">
                  <c:v>6.4703995394999998</c:v>
                </c:pt>
                <c:pt idx="12783">
                  <c:v>6.4703995394999998</c:v>
                </c:pt>
                <c:pt idx="12784">
                  <c:v>6.4675678548000004</c:v>
                </c:pt>
                <c:pt idx="12785">
                  <c:v>6.4647361701000001</c:v>
                </c:pt>
                <c:pt idx="12786">
                  <c:v>6.4647361701000001</c:v>
                </c:pt>
                <c:pt idx="12787">
                  <c:v>6.4619044853999998</c:v>
                </c:pt>
                <c:pt idx="12788">
                  <c:v>6.4619044853999998</c:v>
                </c:pt>
                <c:pt idx="12789">
                  <c:v>6.4590728006999996</c:v>
                </c:pt>
                <c:pt idx="12790">
                  <c:v>6.4590728006999996</c:v>
                </c:pt>
                <c:pt idx="12791">
                  <c:v>6.4562411160000002</c:v>
                </c:pt>
                <c:pt idx="12792">
                  <c:v>6.4562411160000002</c:v>
                </c:pt>
                <c:pt idx="12793">
                  <c:v>6.4534094312999999</c:v>
                </c:pt>
                <c:pt idx="12794">
                  <c:v>6.4534094312999999</c:v>
                </c:pt>
                <c:pt idx="12795">
                  <c:v>6.4505777466000005</c:v>
                </c:pt>
                <c:pt idx="12796">
                  <c:v>6.4505777466000005</c:v>
                </c:pt>
                <c:pt idx="12797">
                  <c:v>6.4477460618999993</c:v>
                </c:pt>
                <c:pt idx="12798">
                  <c:v>6.4477460618999993</c:v>
                </c:pt>
                <c:pt idx="12799">
                  <c:v>6.4449143771999999</c:v>
                </c:pt>
                <c:pt idx="12800">
                  <c:v>6.4449143771999999</c:v>
                </c:pt>
                <c:pt idx="12801">
                  <c:v>6.4420826924999997</c:v>
                </c:pt>
                <c:pt idx="12802">
                  <c:v>6.4420826924999997</c:v>
                </c:pt>
                <c:pt idx="12803">
                  <c:v>6.4392510078000003</c:v>
                </c:pt>
                <c:pt idx="12804">
                  <c:v>6.4392510078000003</c:v>
                </c:pt>
                <c:pt idx="12805">
                  <c:v>6.4364193231</c:v>
                </c:pt>
                <c:pt idx="12806">
                  <c:v>6.4364193231</c:v>
                </c:pt>
                <c:pt idx="12807">
                  <c:v>6.4335876383999997</c:v>
                </c:pt>
                <c:pt idx="12808">
                  <c:v>6.4335876383999997</c:v>
                </c:pt>
                <c:pt idx="12809">
                  <c:v>6.4307559536999994</c:v>
                </c:pt>
                <c:pt idx="12810">
                  <c:v>6.4307559536999994</c:v>
                </c:pt>
                <c:pt idx="12811">
                  <c:v>6.427924269</c:v>
                </c:pt>
                <c:pt idx="12812">
                  <c:v>6.427924269</c:v>
                </c:pt>
                <c:pt idx="12813">
                  <c:v>6.4250925842999997</c:v>
                </c:pt>
                <c:pt idx="12814">
                  <c:v>6.4250925842999997</c:v>
                </c:pt>
                <c:pt idx="12815">
                  <c:v>6.4222608996000004</c:v>
                </c:pt>
                <c:pt idx="12816">
                  <c:v>6.4222608996000004</c:v>
                </c:pt>
                <c:pt idx="12817">
                  <c:v>6.4194292148999992</c:v>
                </c:pt>
                <c:pt idx="12818">
                  <c:v>6.4194292148999992</c:v>
                </c:pt>
                <c:pt idx="12819">
                  <c:v>6.4165975301999998</c:v>
                </c:pt>
                <c:pt idx="12820">
                  <c:v>6.4165975301999998</c:v>
                </c:pt>
                <c:pt idx="12821">
                  <c:v>6.4137658454999995</c:v>
                </c:pt>
                <c:pt idx="12822">
                  <c:v>6.4137658454999995</c:v>
                </c:pt>
                <c:pt idx="12823">
                  <c:v>6.4109341608000001</c:v>
                </c:pt>
                <c:pt idx="12824">
                  <c:v>6.4109341608000001</c:v>
                </c:pt>
                <c:pt idx="12825">
                  <c:v>6.4081024760999998</c:v>
                </c:pt>
                <c:pt idx="12826">
                  <c:v>6.4081024760999998</c:v>
                </c:pt>
                <c:pt idx="12827">
                  <c:v>6.4052707913999996</c:v>
                </c:pt>
                <c:pt idx="12828">
                  <c:v>6.4024391066999993</c:v>
                </c:pt>
                <c:pt idx="12829">
                  <c:v>6.4024391066999993</c:v>
                </c:pt>
                <c:pt idx="12830">
                  <c:v>6.3996074219999999</c:v>
                </c:pt>
                <c:pt idx="12831">
                  <c:v>6.3996074219999999</c:v>
                </c:pt>
                <c:pt idx="12832">
                  <c:v>6.3967757372999996</c:v>
                </c:pt>
                <c:pt idx="12833">
                  <c:v>6.3967757372999996</c:v>
                </c:pt>
                <c:pt idx="12834">
                  <c:v>6.3939440526000002</c:v>
                </c:pt>
                <c:pt idx="12835">
                  <c:v>6.3939440526000002</c:v>
                </c:pt>
                <c:pt idx="12836">
                  <c:v>6.3911123678999999</c:v>
                </c:pt>
                <c:pt idx="12837">
                  <c:v>6.3911123678999999</c:v>
                </c:pt>
                <c:pt idx="12838">
                  <c:v>6.3882806831999996</c:v>
                </c:pt>
                <c:pt idx="12839">
                  <c:v>6.3882806831999996</c:v>
                </c:pt>
                <c:pt idx="12840">
                  <c:v>6.3854489985000003</c:v>
                </c:pt>
                <c:pt idx="12841">
                  <c:v>6.3854489985000003</c:v>
                </c:pt>
                <c:pt idx="12842">
                  <c:v>6.3826173138</c:v>
                </c:pt>
                <c:pt idx="12843">
                  <c:v>6.3826173138</c:v>
                </c:pt>
                <c:pt idx="12844">
                  <c:v>6.3797856290999997</c:v>
                </c:pt>
                <c:pt idx="12845">
                  <c:v>6.3797856290999997</c:v>
                </c:pt>
                <c:pt idx="12846">
                  <c:v>6.3769539443999994</c:v>
                </c:pt>
                <c:pt idx="12847">
                  <c:v>6.3769539443999994</c:v>
                </c:pt>
                <c:pt idx="12848">
                  <c:v>6.3741222597</c:v>
                </c:pt>
                <c:pt idx="12849">
                  <c:v>6.3741222597</c:v>
                </c:pt>
                <c:pt idx="12850">
                  <c:v>6.3712905749999997</c:v>
                </c:pt>
                <c:pt idx="12851">
                  <c:v>6.3712905749999997</c:v>
                </c:pt>
                <c:pt idx="12852">
                  <c:v>6.3684588903000003</c:v>
                </c:pt>
                <c:pt idx="12853">
                  <c:v>6.3684588903000003</c:v>
                </c:pt>
                <c:pt idx="12854">
                  <c:v>6.3656272056000001</c:v>
                </c:pt>
                <c:pt idx="12855">
                  <c:v>6.3656272056000001</c:v>
                </c:pt>
                <c:pt idx="12856">
                  <c:v>6.3627955208999998</c:v>
                </c:pt>
                <c:pt idx="12857">
                  <c:v>6.3627955208999998</c:v>
                </c:pt>
                <c:pt idx="12858">
                  <c:v>6.3599638361999995</c:v>
                </c:pt>
                <c:pt idx="12859">
                  <c:v>6.3599638361999995</c:v>
                </c:pt>
                <c:pt idx="12860">
                  <c:v>6.3571321515000001</c:v>
                </c:pt>
                <c:pt idx="12861">
                  <c:v>6.3571321515000001</c:v>
                </c:pt>
                <c:pt idx="12862">
                  <c:v>6.3543004667999998</c:v>
                </c:pt>
                <c:pt idx="12863">
                  <c:v>6.3543004667999998</c:v>
                </c:pt>
                <c:pt idx="12864">
                  <c:v>6.3514687821000004</c:v>
                </c:pt>
                <c:pt idx="12865">
                  <c:v>6.3514687821000004</c:v>
                </c:pt>
                <c:pt idx="12866">
                  <c:v>6.3486370973999993</c:v>
                </c:pt>
                <c:pt idx="12867">
                  <c:v>6.3486370973999993</c:v>
                </c:pt>
                <c:pt idx="12868">
                  <c:v>6.3458054126999999</c:v>
                </c:pt>
                <c:pt idx="12869">
                  <c:v>6.3458054126999999</c:v>
                </c:pt>
                <c:pt idx="12870">
                  <c:v>6.3429737279999996</c:v>
                </c:pt>
                <c:pt idx="12871">
                  <c:v>6.3429737279999996</c:v>
                </c:pt>
                <c:pt idx="12872">
                  <c:v>6.3401420433000002</c:v>
                </c:pt>
                <c:pt idx="12873">
                  <c:v>6.3401420433000002</c:v>
                </c:pt>
                <c:pt idx="12874">
                  <c:v>6.3373103585999999</c:v>
                </c:pt>
                <c:pt idx="12875">
                  <c:v>6.3373103585999999</c:v>
                </c:pt>
                <c:pt idx="12876">
                  <c:v>6.3344786738999996</c:v>
                </c:pt>
                <c:pt idx="12877">
                  <c:v>6.3344786738999996</c:v>
                </c:pt>
                <c:pt idx="12878">
                  <c:v>6.3316469891999994</c:v>
                </c:pt>
                <c:pt idx="12879">
                  <c:v>6.3316469891999994</c:v>
                </c:pt>
                <c:pt idx="12880">
                  <c:v>6.3288153045</c:v>
                </c:pt>
                <c:pt idx="12881">
                  <c:v>6.3288153045</c:v>
                </c:pt>
                <c:pt idx="12882">
                  <c:v>6.3259836197999997</c:v>
                </c:pt>
                <c:pt idx="12883">
                  <c:v>6.3259836197999997</c:v>
                </c:pt>
                <c:pt idx="12884">
                  <c:v>6.3231519351000003</c:v>
                </c:pt>
                <c:pt idx="12885">
                  <c:v>6.3231519351000003</c:v>
                </c:pt>
                <c:pt idx="12886">
                  <c:v>6.3203202503999991</c:v>
                </c:pt>
                <c:pt idx="12887">
                  <c:v>6.3203202503999991</c:v>
                </c:pt>
                <c:pt idx="12888">
                  <c:v>6.3174885656999997</c:v>
                </c:pt>
                <c:pt idx="12889">
                  <c:v>6.3174885656999997</c:v>
                </c:pt>
                <c:pt idx="12890">
                  <c:v>6.3146568809999994</c:v>
                </c:pt>
                <c:pt idx="12891">
                  <c:v>6.3146568809999994</c:v>
                </c:pt>
                <c:pt idx="12892">
                  <c:v>6.3118251963000001</c:v>
                </c:pt>
                <c:pt idx="12893">
                  <c:v>6.3118251963000001</c:v>
                </c:pt>
                <c:pt idx="12894">
                  <c:v>6.3089935115999998</c:v>
                </c:pt>
                <c:pt idx="12895">
                  <c:v>6.3089935115999998</c:v>
                </c:pt>
                <c:pt idx="12896">
                  <c:v>6.3061618268999995</c:v>
                </c:pt>
                <c:pt idx="12897">
                  <c:v>6.3061618268999995</c:v>
                </c:pt>
                <c:pt idx="12898">
                  <c:v>6.3033301421999992</c:v>
                </c:pt>
                <c:pt idx="12899">
                  <c:v>6.3033301421999992</c:v>
                </c:pt>
                <c:pt idx="12900">
                  <c:v>6.3004984574999998</c:v>
                </c:pt>
                <c:pt idx="12901">
                  <c:v>6.3004984574999998</c:v>
                </c:pt>
                <c:pt idx="12902">
                  <c:v>6.2976667727999995</c:v>
                </c:pt>
                <c:pt idx="12903">
                  <c:v>6.2976667727999995</c:v>
                </c:pt>
                <c:pt idx="12904">
                  <c:v>6.2948350881000001</c:v>
                </c:pt>
                <c:pt idx="12905">
                  <c:v>6.2948350881000001</c:v>
                </c:pt>
                <c:pt idx="12906">
                  <c:v>6.2920034033999999</c:v>
                </c:pt>
                <c:pt idx="12907">
                  <c:v>6.2920034033999999</c:v>
                </c:pt>
                <c:pt idx="12908">
                  <c:v>6.2891717186999996</c:v>
                </c:pt>
                <c:pt idx="12909">
                  <c:v>6.2891717186999996</c:v>
                </c:pt>
                <c:pt idx="12910">
                  <c:v>6.2863400340000002</c:v>
                </c:pt>
                <c:pt idx="12911">
                  <c:v>6.2863400340000002</c:v>
                </c:pt>
                <c:pt idx="12912">
                  <c:v>6.2835083492999999</c:v>
                </c:pt>
                <c:pt idx="12913">
                  <c:v>6.2835083492999999</c:v>
                </c:pt>
                <c:pt idx="12914">
                  <c:v>6.2806766646000005</c:v>
                </c:pt>
                <c:pt idx="12915">
                  <c:v>6.2806766646000005</c:v>
                </c:pt>
                <c:pt idx="12916">
                  <c:v>6.2778449798999993</c:v>
                </c:pt>
                <c:pt idx="12917">
                  <c:v>6.2778449798999993</c:v>
                </c:pt>
                <c:pt idx="12918">
                  <c:v>6.2750132952</c:v>
                </c:pt>
                <c:pt idx="12919">
                  <c:v>6.2750132952</c:v>
                </c:pt>
                <c:pt idx="12920">
                  <c:v>6.2721816104999997</c:v>
                </c:pt>
                <c:pt idx="12921">
                  <c:v>6.2721816104999997</c:v>
                </c:pt>
                <c:pt idx="12922">
                  <c:v>6.2693499258000003</c:v>
                </c:pt>
                <c:pt idx="12923">
                  <c:v>6.2693499258000003</c:v>
                </c:pt>
                <c:pt idx="12924">
                  <c:v>6.2665182411</c:v>
                </c:pt>
                <c:pt idx="12925">
                  <c:v>6.2665182411</c:v>
                </c:pt>
                <c:pt idx="12926">
                  <c:v>6.2636865563999997</c:v>
                </c:pt>
                <c:pt idx="12927">
                  <c:v>6.2636865563999997</c:v>
                </c:pt>
                <c:pt idx="12928">
                  <c:v>6.2608548716999994</c:v>
                </c:pt>
                <c:pt idx="12929">
                  <c:v>6.2608548716999994</c:v>
                </c:pt>
                <c:pt idx="12930">
                  <c:v>6.258023187</c:v>
                </c:pt>
                <c:pt idx="12931">
                  <c:v>6.258023187</c:v>
                </c:pt>
                <c:pt idx="12932">
                  <c:v>6.2551915022999998</c:v>
                </c:pt>
                <c:pt idx="12933">
                  <c:v>6.2551915022999998</c:v>
                </c:pt>
                <c:pt idx="12934">
                  <c:v>6.2523598176000004</c:v>
                </c:pt>
                <c:pt idx="12935">
                  <c:v>6.2523598176000004</c:v>
                </c:pt>
                <c:pt idx="12936">
                  <c:v>6.2495281328999992</c:v>
                </c:pt>
                <c:pt idx="12937">
                  <c:v>6.2495281328999992</c:v>
                </c:pt>
                <c:pt idx="12938">
                  <c:v>6.2466964481999998</c:v>
                </c:pt>
                <c:pt idx="12939">
                  <c:v>6.2466964481999998</c:v>
                </c:pt>
                <c:pt idx="12940">
                  <c:v>6.2438647634999995</c:v>
                </c:pt>
                <c:pt idx="12941">
                  <c:v>6.2438647634999995</c:v>
                </c:pt>
                <c:pt idx="12942">
                  <c:v>6.2410330788000001</c:v>
                </c:pt>
                <c:pt idx="12943">
                  <c:v>6.2410330788000001</c:v>
                </c:pt>
                <c:pt idx="12944">
                  <c:v>6.2382013940999999</c:v>
                </c:pt>
                <c:pt idx="12945">
                  <c:v>6.2382013940999999</c:v>
                </c:pt>
                <c:pt idx="12946">
                  <c:v>6.2353697093999996</c:v>
                </c:pt>
                <c:pt idx="12947">
                  <c:v>6.2353697093999996</c:v>
                </c:pt>
                <c:pt idx="12948">
                  <c:v>6.2325380246999993</c:v>
                </c:pt>
                <c:pt idx="12949">
                  <c:v>6.2325380246999993</c:v>
                </c:pt>
                <c:pt idx="12950">
                  <c:v>6.2297063399999999</c:v>
                </c:pt>
                <c:pt idx="12951">
                  <c:v>6.2297063399999999</c:v>
                </c:pt>
                <c:pt idx="12952">
                  <c:v>6.2268746552999996</c:v>
                </c:pt>
                <c:pt idx="12953">
                  <c:v>6.2268746552999996</c:v>
                </c:pt>
                <c:pt idx="12954">
                  <c:v>6.2240429706000002</c:v>
                </c:pt>
                <c:pt idx="12955">
                  <c:v>6.2240429706000002</c:v>
                </c:pt>
                <c:pt idx="12956">
                  <c:v>6.2212112858999991</c:v>
                </c:pt>
                <c:pt idx="12957">
                  <c:v>6.2212112858999991</c:v>
                </c:pt>
                <c:pt idx="12958">
                  <c:v>6.2183796011999997</c:v>
                </c:pt>
                <c:pt idx="12959">
                  <c:v>6.2183796011999997</c:v>
                </c:pt>
                <c:pt idx="12960">
                  <c:v>6.2155479164999994</c:v>
                </c:pt>
                <c:pt idx="12961">
                  <c:v>6.2155479164999994</c:v>
                </c:pt>
                <c:pt idx="12962">
                  <c:v>6.2127162318</c:v>
                </c:pt>
                <c:pt idx="12963">
                  <c:v>6.2127162318</c:v>
                </c:pt>
                <c:pt idx="12964">
                  <c:v>6.2098845470999997</c:v>
                </c:pt>
                <c:pt idx="12965">
                  <c:v>6.2098845470999997</c:v>
                </c:pt>
                <c:pt idx="12966">
                  <c:v>6.2070528623999994</c:v>
                </c:pt>
                <c:pt idx="12967">
                  <c:v>6.2070528623999994</c:v>
                </c:pt>
                <c:pt idx="12968">
                  <c:v>6.2042211777</c:v>
                </c:pt>
                <c:pt idx="12969">
                  <c:v>6.2042211777</c:v>
                </c:pt>
                <c:pt idx="12970">
                  <c:v>6.2013894929999998</c:v>
                </c:pt>
                <c:pt idx="12971">
                  <c:v>6.2013894929999998</c:v>
                </c:pt>
                <c:pt idx="12972">
                  <c:v>6.1985578083000004</c:v>
                </c:pt>
                <c:pt idx="12973">
                  <c:v>6.1985578083000004</c:v>
                </c:pt>
                <c:pt idx="12974">
                  <c:v>6.1957261236000001</c:v>
                </c:pt>
                <c:pt idx="12975">
                  <c:v>6.1957261236000001</c:v>
                </c:pt>
                <c:pt idx="12976">
                  <c:v>6.1928944388999998</c:v>
                </c:pt>
                <c:pt idx="12977">
                  <c:v>6.1928944388999998</c:v>
                </c:pt>
                <c:pt idx="12978">
                  <c:v>6.1900627541999995</c:v>
                </c:pt>
                <c:pt idx="12979">
                  <c:v>6.1900627541999995</c:v>
                </c:pt>
                <c:pt idx="12980">
                  <c:v>6.1872310695000001</c:v>
                </c:pt>
                <c:pt idx="12981">
                  <c:v>6.1872310695000001</c:v>
                </c:pt>
                <c:pt idx="12982">
                  <c:v>6.1843993847999998</c:v>
                </c:pt>
                <c:pt idx="12983">
                  <c:v>6.1843993847999998</c:v>
                </c:pt>
                <c:pt idx="12984">
                  <c:v>6.1815677001000005</c:v>
                </c:pt>
                <c:pt idx="12985">
                  <c:v>6.1815677001000005</c:v>
                </c:pt>
                <c:pt idx="12986">
                  <c:v>6.1787360153999993</c:v>
                </c:pt>
                <c:pt idx="12987">
                  <c:v>6.1787360153999993</c:v>
                </c:pt>
                <c:pt idx="12988">
                  <c:v>6.1787360153999993</c:v>
                </c:pt>
                <c:pt idx="12989">
                  <c:v>6.1759043306999999</c:v>
                </c:pt>
                <c:pt idx="12990">
                  <c:v>6.1759043306999999</c:v>
                </c:pt>
                <c:pt idx="12991">
                  <c:v>6.1730726459999996</c:v>
                </c:pt>
                <c:pt idx="12992">
                  <c:v>6.1730726459999996</c:v>
                </c:pt>
                <c:pt idx="12993">
                  <c:v>6.1702409613000002</c:v>
                </c:pt>
                <c:pt idx="12994">
                  <c:v>6.1702409613000002</c:v>
                </c:pt>
                <c:pt idx="12995">
                  <c:v>6.1674092765999999</c:v>
                </c:pt>
                <c:pt idx="12996">
                  <c:v>6.1674092765999999</c:v>
                </c:pt>
                <c:pt idx="12997">
                  <c:v>6.1645775918999997</c:v>
                </c:pt>
                <c:pt idx="12998">
                  <c:v>6.1645775918999997</c:v>
                </c:pt>
                <c:pt idx="12999">
                  <c:v>6.1617459071999994</c:v>
                </c:pt>
                <c:pt idx="13000">
                  <c:v>6.1617459071999994</c:v>
                </c:pt>
                <c:pt idx="13001">
                  <c:v>6.1589142225</c:v>
                </c:pt>
                <c:pt idx="13002">
                  <c:v>6.1589142225</c:v>
                </c:pt>
                <c:pt idx="13003">
                  <c:v>6.1560825377999997</c:v>
                </c:pt>
                <c:pt idx="13004">
                  <c:v>6.1560825377999997</c:v>
                </c:pt>
                <c:pt idx="13005">
                  <c:v>6.1532508531000003</c:v>
                </c:pt>
                <c:pt idx="13006">
                  <c:v>6.1532508531000003</c:v>
                </c:pt>
                <c:pt idx="13007">
                  <c:v>6.1504191683999991</c:v>
                </c:pt>
                <c:pt idx="13008">
                  <c:v>6.1504191683999991</c:v>
                </c:pt>
                <c:pt idx="13009">
                  <c:v>6.1475874836999997</c:v>
                </c:pt>
                <c:pt idx="13010">
                  <c:v>6.1475874836999997</c:v>
                </c:pt>
                <c:pt idx="13011">
                  <c:v>6.1447557989999995</c:v>
                </c:pt>
                <c:pt idx="13012">
                  <c:v>6.1447557989999995</c:v>
                </c:pt>
                <c:pt idx="13013">
                  <c:v>6.1419241143000001</c:v>
                </c:pt>
                <c:pt idx="13014">
                  <c:v>6.1419241143000001</c:v>
                </c:pt>
                <c:pt idx="13015">
                  <c:v>6.1390924295999998</c:v>
                </c:pt>
                <c:pt idx="13016">
                  <c:v>6.1390924295999998</c:v>
                </c:pt>
                <c:pt idx="13017">
                  <c:v>6.1362607448999995</c:v>
                </c:pt>
                <c:pt idx="13018">
                  <c:v>6.1362607448999995</c:v>
                </c:pt>
                <c:pt idx="13019">
                  <c:v>6.1334290601999992</c:v>
                </c:pt>
                <c:pt idx="13020">
                  <c:v>6.1334290601999992</c:v>
                </c:pt>
                <c:pt idx="13021">
                  <c:v>6.1305973754999998</c:v>
                </c:pt>
                <c:pt idx="13022">
                  <c:v>6.1305973754999998</c:v>
                </c:pt>
                <c:pt idx="13023">
                  <c:v>6.1277656907999996</c:v>
                </c:pt>
                <c:pt idx="13024">
                  <c:v>6.1277656907999996</c:v>
                </c:pt>
                <c:pt idx="13025">
                  <c:v>6.1249340061000002</c:v>
                </c:pt>
                <c:pt idx="13026">
                  <c:v>6.1249340061000002</c:v>
                </c:pt>
                <c:pt idx="13027">
                  <c:v>6.1221023213999999</c:v>
                </c:pt>
                <c:pt idx="13028">
                  <c:v>6.1221023213999999</c:v>
                </c:pt>
                <c:pt idx="13029">
                  <c:v>6.1192706366999996</c:v>
                </c:pt>
                <c:pt idx="13030">
                  <c:v>6.1192706366999996</c:v>
                </c:pt>
                <c:pt idx="13031">
                  <c:v>6.1192706366999996</c:v>
                </c:pt>
                <c:pt idx="13032">
                  <c:v>6.1164389520000002</c:v>
                </c:pt>
                <c:pt idx="13033">
                  <c:v>6.1164389520000002</c:v>
                </c:pt>
                <c:pt idx="13034">
                  <c:v>6.1136072672999999</c:v>
                </c:pt>
                <c:pt idx="13035">
                  <c:v>6.1136072672999999</c:v>
                </c:pt>
                <c:pt idx="13036">
                  <c:v>6.1107755826000005</c:v>
                </c:pt>
                <c:pt idx="13037">
                  <c:v>6.1107755826000005</c:v>
                </c:pt>
                <c:pt idx="13038">
                  <c:v>6.1079438978999994</c:v>
                </c:pt>
                <c:pt idx="13039">
                  <c:v>6.1079438978999994</c:v>
                </c:pt>
                <c:pt idx="13040">
                  <c:v>6.1051122132</c:v>
                </c:pt>
                <c:pt idx="13041">
                  <c:v>6.1051122132</c:v>
                </c:pt>
                <c:pt idx="13042">
                  <c:v>6.1022805284999997</c:v>
                </c:pt>
                <c:pt idx="13043">
                  <c:v>6.1022805284999997</c:v>
                </c:pt>
                <c:pt idx="13044">
                  <c:v>6.0994488438000003</c:v>
                </c:pt>
                <c:pt idx="13045">
                  <c:v>6.0994488438000003</c:v>
                </c:pt>
                <c:pt idx="13046">
                  <c:v>6.0966171591</c:v>
                </c:pt>
                <c:pt idx="13047">
                  <c:v>6.0966171591</c:v>
                </c:pt>
                <c:pt idx="13048">
                  <c:v>6.0937854743999997</c:v>
                </c:pt>
                <c:pt idx="13049">
                  <c:v>6.0937854743999997</c:v>
                </c:pt>
                <c:pt idx="13050">
                  <c:v>6.0909537896999995</c:v>
                </c:pt>
                <c:pt idx="13051">
                  <c:v>6.0909537896999995</c:v>
                </c:pt>
                <c:pt idx="13052">
                  <c:v>6.0881221050000001</c:v>
                </c:pt>
                <c:pt idx="13053">
                  <c:v>6.0881221050000001</c:v>
                </c:pt>
                <c:pt idx="13054">
                  <c:v>6.0852904202999998</c:v>
                </c:pt>
                <c:pt idx="13055">
                  <c:v>6.0852904202999998</c:v>
                </c:pt>
                <c:pt idx="13056">
                  <c:v>6.0824587356000004</c:v>
                </c:pt>
                <c:pt idx="13057">
                  <c:v>6.0824587356000004</c:v>
                </c:pt>
                <c:pt idx="13058">
                  <c:v>6.0796270508999992</c:v>
                </c:pt>
                <c:pt idx="13059">
                  <c:v>6.0796270508999992</c:v>
                </c:pt>
                <c:pt idx="13060">
                  <c:v>6.0767953661999998</c:v>
                </c:pt>
                <c:pt idx="13061">
                  <c:v>6.0767953661999998</c:v>
                </c:pt>
                <c:pt idx="13062">
                  <c:v>6.0739636814999995</c:v>
                </c:pt>
                <c:pt idx="13063">
                  <c:v>6.0739636814999995</c:v>
                </c:pt>
                <c:pt idx="13064">
                  <c:v>6.0739636814999995</c:v>
                </c:pt>
                <c:pt idx="13065">
                  <c:v>6.0711319968000002</c:v>
                </c:pt>
                <c:pt idx="13066">
                  <c:v>6.0711319968000002</c:v>
                </c:pt>
                <c:pt idx="13067">
                  <c:v>6.0683003120999999</c:v>
                </c:pt>
                <c:pt idx="13068">
                  <c:v>6.0683003120999999</c:v>
                </c:pt>
                <c:pt idx="13069">
                  <c:v>6.0654686273999996</c:v>
                </c:pt>
                <c:pt idx="13070">
                  <c:v>6.0654686273999996</c:v>
                </c:pt>
                <c:pt idx="13071">
                  <c:v>6.0626369426999993</c:v>
                </c:pt>
                <c:pt idx="13072">
                  <c:v>6.0626369426999993</c:v>
                </c:pt>
                <c:pt idx="13073">
                  <c:v>6.0598052579999999</c:v>
                </c:pt>
                <c:pt idx="13074">
                  <c:v>6.0598052579999999</c:v>
                </c:pt>
                <c:pt idx="13075">
                  <c:v>6.0569735732999996</c:v>
                </c:pt>
                <c:pt idx="13076">
                  <c:v>6.0569735732999996</c:v>
                </c:pt>
                <c:pt idx="13077">
                  <c:v>6.0541418886000002</c:v>
                </c:pt>
                <c:pt idx="13078">
                  <c:v>6.0541418886000002</c:v>
                </c:pt>
                <c:pt idx="13079">
                  <c:v>6.0513102038999991</c:v>
                </c:pt>
                <c:pt idx="13080">
                  <c:v>6.0513102038999991</c:v>
                </c:pt>
                <c:pt idx="13081">
                  <c:v>6.0484785191999997</c:v>
                </c:pt>
                <c:pt idx="13082">
                  <c:v>6.0484785191999997</c:v>
                </c:pt>
                <c:pt idx="13083">
                  <c:v>6.0456468344999994</c:v>
                </c:pt>
                <c:pt idx="13084">
                  <c:v>6.0456468344999994</c:v>
                </c:pt>
                <c:pt idx="13085">
                  <c:v>6.0428151498</c:v>
                </c:pt>
                <c:pt idx="13086">
                  <c:v>6.0428151498</c:v>
                </c:pt>
                <c:pt idx="13087">
                  <c:v>6.0399834650999997</c:v>
                </c:pt>
                <c:pt idx="13088">
                  <c:v>6.0399834650999997</c:v>
                </c:pt>
                <c:pt idx="13089">
                  <c:v>6.0343200957000001</c:v>
                </c:pt>
                <c:pt idx="13090">
                  <c:v>6.0314884109999998</c:v>
                </c:pt>
                <c:pt idx="13091">
                  <c:v>6.0286567263000004</c:v>
                </c:pt>
                <c:pt idx="13092">
                  <c:v>6.0229933568999998</c:v>
                </c:pt>
                <c:pt idx="13093">
                  <c:v>6.0201616721999995</c:v>
                </c:pt>
                <c:pt idx="13094">
                  <c:v>6.0144983027999999</c:v>
                </c:pt>
                <c:pt idx="13095">
                  <c:v>6.0116666181000005</c:v>
                </c:pt>
                <c:pt idx="13096">
                  <c:v>6.0060032486999999</c:v>
                </c:pt>
                <c:pt idx="13097">
                  <c:v>6.0031715639999996</c:v>
                </c:pt>
                <c:pt idx="13098">
                  <c:v>6.0003398793000002</c:v>
                </c:pt>
                <c:pt idx="13099">
                  <c:v>5.9946765098999997</c:v>
                </c:pt>
                <c:pt idx="13100">
                  <c:v>5.9918448251999994</c:v>
                </c:pt>
                <c:pt idx="13101">
                  <c:v>5.9861814557999997</c:v>
                </c:pt>
                <c:pt idx="13102">
                  <c:v>5.9833497711000003</c:v>
                </c:pt>
                <c:pt idx="13103">
                  <c:v>5.9776864016999998</c:v>
                </c:pt>
                <c:pt idx="13104">
                  <c:v>5.9748547169999995</c:v>
                </c:pt>
                <c:pt idx="13105">
                  <c:v>5.9720230323000001</c:v>
                </c:pt>
                <c:pt idx="13106">
                  <c:v>5.9663596628999995</c:v>
                </c:pt>
                <c:pt idx="13107">
                  <c:v>5.9635279781999992</c:v>
                </c:pt>
                <c:pt idx="13108">
                  <c:v>5.9578646087999996</c:v>
                </c:pt>
                <c:pt idx="13109">
                  <c:v>5.9550329241000002</c:v>
                </c:pt>
                <c:pt idx="13110">
                  <c:v>5.9493695546999996</c:v>
                </c:pt>
                <c:pt idx="13111">
                  <c:v>5.9465378700000002</c:v>
                </c:pt>
                <c:pt idx="13112">
                  <c:v>5.9437061852999999</c:v>
                </c:pt>
                <c:pt idx="13113">
                  <c:v>5.9380428158999994</c:v>
                </c:pt>
                <c:pt idx="13114">
                  <c:v>5.9352111312</c:v>
                </c:pt>
                <c:pt idx="13115">
                  <c:v>5.9295477618000003</c:v>
                </c:pt>
                <c:pt idx="13116">
                  <c:v>5.9267160771</c:v>
                </c:pt>
                <c:pt idx="13117">
                  <c:v>5.9238843923999998</c:v>
                </c:pt>
                <c:pt idx="13118">
                  <c:v>5.9182210230000001</c:v>
                </c:pt>
                <c:pt idx="13119">
                  <c:v>5.9153893382999998</c:v>
                </c:pt>
                <c:pt idx="13120">
                  <c:v>5.9097259688999992</c:v>
                </c:pt>
                <c:pt idx="13121">
                  <c:v>5.9068942841999998</c:v>
                </c:pt>
                <c:pt idx="13122">
                  <c:v>5.9040625994999996</c:v>
                </c:pt>
                <c:pt idx="13123">
                  <c:v>5.8983992300999999</c:v>
                </c:pt>
                <c:pt idx="13124">
                  <c:v>5.8955675453999996</c:v>
                </c:pt>
                <c:pt idx="13125">
                  <c:v>5.8899041759999999</c:v>
                </c:pt>
                <c:pt idx="13126">
                  <c:v>5.8870724912999997</c:v>
                </c:pt>
                <c:pt idx="13127">
                  <c:v>5.8814091218999991</c:v>
                </c:pt>
                <c:pt idx="13128">
                  <c:v>5.8785774371999997</c:v>
                </c:pt>
                <c:pt idx="13129">
                  <c:v>5.8757457524999994</c:v>
                </c:pt>
                <c:pt idx="13130">
                  <c:v>5.8700823830999997</c:v>
                </c:pt>
                <c:pt idx="13131">
                  <c:v>5.8672506983999995</c:v>
                </c:pt>
                <c:pt idx="13132">
                  <c:v>5.8615873289999998</c:v>
                </c:pt>
                <c:pt idx="13133">
                  <c:v>5.8587556443000004</c:v>
                </c:pt>
                <c:pt idx="13134">
                  <c:v>5.8559239596000001</c:v>
                </c:pt>
                <c:pt idx="13135">
                  <c:v>5.8502605901999996</c:v>
                </c:pt>
                <c:pt idx="13136">
                  <c:v>5.8474289055000002</c:v>
                </c:pt>
                <c:pt idx="13137">
                  <c:v>5.8445972207999999</c:v>
                </c:pt>
                <c:pt idx="13138">
                  <c:v>5.8389338513999993</c:v>
                </c:pt>
                <c:pt idx="13139">
                  <c:v>5.8361021666999999</c:v>
                </c:pt>
                <c:pt idx="13140">
                  <c:v>5.8304387973000003</c:v>
                </c:pt>
                <c:pt idx="13141">
                  <c:v>5.8276071126</c:v>
                </c:pt>
                <c:pt idx="13142">
                  <c:v>5.8247754278999997</c:v>
                </c:pt>
                <c:pt idx="13143">
                  <c:v>5.8191120585</c:v>
                </c:pt>
                <c:pt idx="13144">
                  <c:v>5.8162803737999997</c:v>
                </c:pt>
                <c:pt idx="13145">
                  <c:v>5.8106170043999992</c:v>
                </c:pt>
                <c:pt idx="13146">
                  <c:v>5.8077853196999998</c:v>
                </c:pt>
                <c:pt idx="13147">
                  <c:v>5.8049536349999995</c:v>
                </c:pt>
                <c:pt idx="13148">
                  <c:v>5.7992902655999998</c:v>
                </c:pt>
                <c:pt idx="13149">
                  <c:v>5.7964585808999995</c:v>
                </c:pt>
                <c:pt idx="13150">
                  <c:v>5.7907952114999999</c:v>
                </c:pt>
                <c:pt idx="13151">
                  <c:v>5.7879635267999996</c:v>
                </c:pt>
                <c:pt idx="13152">
                  <c:v>5.7851318421000002</c:v>
                </c:pt>
                <c:pt idx="13153">
                  <c:v>5.7794684726999996</c:v>
                </c:pt>
                <c:pt idx="13154">
                  <c:v>5.7766367880000002</c:v>
                </c:pt>
                <c:pt idx="13155">
                  <c:v>5.7738051033</c:v>
                </c:pt>
                <c:pt idx="13156">
                  <c:v>5.7681417338999994</c:v>
                </c:pt>
                <c:pt idx="13157">
                  <c:v>5.7653100492</c:v>
                </c:pt>
                <c:pt idx="13158">
                  <c:v>5.7596466798000003</c:v>
                </c:pt>
                <c:pt idx="13159">
                  <c:v>5.7568149951000001</c:v>
                </c:pt>
                <c:pt idx="13160">
                  <c:v>5.7539833103999998</c:v>
                </c:pt>
                <c:pt idx="13161">
                  <c:v>5.7483199410000001</c:v>
                </c:pt>
                <c:pt idx="13162">
                  <c:v>5.7454882562999998</c:v>
                </c:pt>
                <c:pt idx="13163">
                  <c:v>5.7426565716000004</c:v>
                </c:pt>
                <c:pt idx="13164">
                  <c:v>5.7369932021999999</c:v>
                </c:pt>
                <c:pt idx="13165">
                  <c:v>5.7341615174999996</c:v>
                </c:pt>
                <c:pt idx="13166">
                  <c:v>5.7284981480999999</c:v>
                </c:pt>
                <c:pt idx="13167">
                  <c:v>5.7256664633999996</c:v>
                </c:pt>
                <c:pt idx="13168">
                  <c:v>5.7228347786999993</c:v>
                </c:pt>
                <c:pt idx="13169">
                  <c:v>5.7171714092999997</c:v>
                </c:pt>
                <c:pt idx="13170">
                  <c:v>5.7143397246000003</c:v>
                </c:pt>
                <c:pt idx="13171">
                  <c:v>5.7115080398999991</c:v>
                </c:pt>
                <c:pt idx="13172">
                  <c:v>5.7058446704999994</c:v>
                </c:pt>
                <c:pt idx="13173">
                  <c:v>5.7030129858</c:v>
                </c:pt>
                <c:pt idx="13174">
                  <c:v>5.7001813010999998</c:v>
                </c:pt>
                <c:pt idx="13175">
                  <c:v>5.6945179317000001</c:v>
                </c:pt>
                <c:pt idx="13176">
                  <c:v>5.6916862469999998</c:v>
                </c:pt>
                <c:pt idx="13177">
                  <c:v>5.6888545623000004</c:v>
                </c:pt>
                <c:pt idx="13178">
                  <c:v>5.6831911928999999</c:v>
                </c:pt>
                <c:pt idx="13179">
                  <c:v>5.6803595081999996</c:v>
                </c:pt>
                <c:pt idx="13180">
                  <c:v>5.6746961387999999</c:v>
                </c:pt>
                <c:pt idx="13181">
                  <c:v>5.6718644541000005</c:v>
                </c:pt>
                <c:pt idx="13182">
                  <c:v>5.6690327693999993</c:v>
                </c:pt>
                <c:pt idx="13183">
                  <c:v>5.6633693999999997</c:v>
                </c:pt>
                <c:pt idx="13184">
                  <c:v>5.6605377153000003</c:v>
                </c:pt>
                <c:pt idx="13185">
                  <c:v>5.6577060306</c:v>
                </c:pt>
                <c:pt idx="13186">
                  <c:v>5.6520426611999994</c:v>
                </c:pt>
                <c:pt idx="13187">
                  <c:v>5.6492109765</c:v>
                </c:pt>
                <c:pt idx="13188">
                  <c:v>5.6463792917999998</c:v>
                </c:pt>
                <c:pt idx="13189">
                  <c:v>5.6407159223999992</c:v>
                </c:pt>
                <c:pt idx="13190">
                  <c:v>5.6378842376999998</c:v>
                </c:pt>
                <c:pt idx="13191">
                  <c:v>5.6350525529999995</c:v>
                </c:pt>
                <c:pt idx="13192">
                  <c:v>5.6293891835999998</c:v>
                </c:pt>
                <c:pt idx="13193">
                  <c:v>5.6265574988999996</c:v>
                </c:pt>
                <c:pt idx="13194">
                  <c:v>5.6237258141999993</c:v>
                </c:pt>
                <c:pt idx="13195">
                  <c:v>5.6180624447999996</c:v>
                </c:pt>
                <c:pt idx="13196">
                  <c:v>5.6152307601000002</c:v>
                </c:pt>
                <c:pt idx="13197">
                  <c:v>5.6123990753999999</c:v>
                </c:pt>
                <c:pt idx="13198">
                  <c:v>5.6067357060000003</c:v>
                </c:pt>
                <c:pt idx="13199">
                  <c:v>5.6039040213</c:v>
                </c:pt>
                <c:pt idx="13200">
                  <c:v>5.6010723366000006</c:v>
                </c:pt>
                <c:pt idx="13201">
                  <c:v>5.5954089672</c:v>
                </c:pt>
                <c:pt idx="13202">
                  <c:v>5.5925772824999997</c:v>
                </c:pt>
                <c:pt idx="13203">
                  <c:v>5.5897455978000004</c:v>
                </c:pt>
                <c:pt idx="13204">
                  <c:v>5.5840822283999998</c:v>
                </c:pt>
                <c:pt idx="13205">
                  <c:v>5.5812505436999995</c:v>
                </c:pt>
                <c:pt idx="13206">
                  <c:v>5.5784188590000001</c:v>
                </c:pt>
                <c:pt idx="13207">
                  <c:v>5.5727554896000004</c:v>
                </c:pt>
                <c:pt idx="13208">
                  <c:v>5.5699238048999993</c:v>
                </c:pt>
                <c:pt idx="13209">
                  <c:v>5.5670921201999999</c:v>
                </c:pt>
                <c:pt idx="13210">
                  <c:v>5.5614287508000002</c:v>
                </c:pt>
                <c:pt idx="13211">
                  <c:v>5.5585970660999999</c:v>
                </c:pt>
                <c:pt idx="13212">
                  <c:v>5.5557653813999996</c:v>
                </c:pt>
                <c:pt idx="13213">
                  <c:v>5.550102012</c:v>
                </c:pt>
                <c:pt idx="13214">
                  <c:v>5.5472703272999997</c:v>
                </c:pt>
                <c:pt idx="13215">
                  <c:v>5.5444386426000003</c:v>
                </c:pt>
                <c:pt idx="13216">
                  <c:v>5.5387752731999997</c:v>
                </c:pt>
                <c:pt idx="13217">
                  <c:v>5.5359435884999995</c:v>
                </c:pt>
                <c:pt idx="13218">
                  <c:v>5.5331119038000001</c:v>
                </c:pt>
                <c:pt idx="13219">
                  <c:v>5.5274485343999995</c:v>
                </c:pt>
                <c:pt idx="13220">
                  <c:v>5.5246168497000001</c:v>
                </c:pt>
                <c:pt idx="13221">
                  <c:v>5.5217851649999998</c:v>
                </c:pt>
                <c:pt idx="13222">
                  <c:v>5.5161217956000002</c:v>
                </c:pt>
                <c:pt idx="13223">
                  <c:v>5.5132901108999999</c:v>
                </c:pt>
                <c:pt idx="13224">
                  <c:v>5.5104584261999996</c:v>
                </c:pt>
                <c:pt idx="13225">
                  <c:v>5.5047950567999999</c:v>
                </c:pt>
                <c:pt idx="13226">
                  <c:v>5.5019633721000005</c:v>
                </c:pt>
                <c:pt idx="13227">
                  <c:v>5.4991316873999994</c:v>
                </c:pt>
                <c:pt idx="13228">
                  <c:v>5.4963000027</c:v>
                </c:pt>
                <c:pt idx="13229">
                  <c:v>5.4906366333000003</c:v>
                </c:pt>
                <c:pt idx="13230">
                  <c:v>5.4878049486</c:v>
                </c:pt>
                <c:pt idx="13231">
                  <c:v>5.4849732638999997</c:v>
                </c:pt>
                <c:pt idx="13232">
                  <c:v>5.4793098945000001</c:v>
                </c:pt>
                <c:pt idx="13233">
                  <c:v>5.4764782097999998</c:v>
                </c:pt>
                <c:pt idx="13234">
                  <c:v>5.4736465251000004</c:v>
                </c:pt>
                <c:pt idx="13235">
                  <c:v>5.4679831556999998</c:v>
                </c:pt>
                <c:pt idx="13236">
                  <c:v>5.4651514709999995</c:v>
                </c:pt>
                <c:pt idx="13237">
                  <c:v>5.4623197863000001</c:v>
                </c:pt>
                <c:pt idx="13238">
                  <c:v>5.4566564168999996</c:v>
                </c:pt>
                <c:pt idx="13239">
                  <c:v>5.4538247321999993</c:v>
                </c:pt>
                <c:pt idx="13240">
                  <c:v>5.4509930474999999</c:v>
                </c:pt>
                <c:pt idx="13241">
                  <c:v>5.4481613627999996</c:v>
                </c:pt>
                <c:pt idx="13242">
                  <c:v>5.4424979934</c:v>
                </c:pt>
                <c:pt idx="13243">
                  <c:v>5.4396663086999997</c:v>
                </c:pt>
                <c:pt idx="13244">
                  <c:v>5.4368346239999994</c:v>
                </c:pt>
                <c:pt idx="13245">
                  <c:v>5.4311712545999997</c:v>
                </c:pt>
                <c:pt idx="13246">
                  <c:v>5.4283395698999994</c:v>
                </c:pt>
                <c:pt idx="13247">
                  <c:v>5.4255078852</c:v>
                </c:pt>
                <c:pt idx="13248">
                  <c:v>5.4198445158000004</c:v>
                </c:pt>
                <c:pt idx="13249">
                  <c:v>5.4170128311000001</c:v>
                </c:pt>
                <c:pt idx="13250">
                  <c:v>5.4141811463999998</c:v>
                </c:pt>
                <c:pt idx="13251">
                  <c:v>5.4113494616999995</c:v>
                </c:pt>
                <c:pt idx="13252">
                  <c:v>5.4056860922999999</c:v>
                </c:pt>
                <c:pt idx="13253">
                  <c:v>5.4028544076000005</c:v>
                </c:pt>
                <c:pt idx="13254">
                  <c:v>5.4000227228999993</c:v>
                </c:pt>
                <c:pt idx="13255">
                  <c:v>5.3943593534999996</c:v>
                </c:pt>
                <c:pt idx="13256">
                  <c:v>5.3915276688000002</c:v>
                </c:pt>
                <c:pt idx="13257">
                  <c:v>5.3886959840999999</c:v>
                </c:pt>
                <c:pt idx="13258">
                  <c:v>5.3858642993999997</c:v>
                </c:pt>
                <c:pt idx="13259">
                  <c:v>5.38020093</c:v>
                </c:pt>
                <c:pt idx="13260">
                  <c:v>5.3773692452999997</c:v>
                </c:pt>
                <c:pt idx="13261">
                  <c:v>5.3745375606000003</c:v>
                </c:pt>
                <c:pt idx="13262">
                  <c:v>5.3688741911999998</c:v>
                </c:pt>
                <c:pt idx="13263">
                  <c:v>5.3660425064999995</c:v>
                </c:pt>
                <c:pt idx="13264">
                  <c:v>5.3632108218000001</c:v>
                </c:pt>
                <c:pt idx="13265">
                  <c:v>5.3603791370999998</c:v>
                </c:pt>
                <c:pt idx="13266">
                  <c:v>5.3547157676999992</c:v>
                </c:pt>
                <c:pt idx="13267">
                  <c:v>5.3518840829999998</c:v>
                </c:pt>
                <c:pt idx="13268">
                  <c:v>5.3490523982999996</c:v>
                </c:pt>
                <c:pt idx="13269">
                  <c:v>5.3462207136000002</c:v>
                </c:pt>
                <c:pt idx="13270">
                  <c:v>5.3405573441999996</c:v>
                </c:pt>
                <c:pt idx="13271">
                  <c:v>5.3377256595000002</c:v>
                </c:pt>
                <c:pt idx="13272">
                  <c:v>5.3348939747999999</c:v>
                </c:pt>
                <c:pt idx="13273">
                  <c:v>5.3292306053999994</c:v>
                </c:pt>
                <c:pt idx="13274">
                  <c:v>5.3263989207</c:v>
                </c:pt>
                <c:pt idx="13275">
                  <c:v>5.3235672359999997</c:v>
                </c:pt>
                <c:pt idx="13276">
                  <c:v>5.3207355513000003</c:v>
                </c:pt>
                <c:pt idx="13277">
                  <c:v>5.3150721818999997</c:v>
                </c:pt>
                <c:pt idx="13278">
                  <c:v>5.3122404971999995</c:v>
                </c:pt>
                <c:pt idx="13279">
                  <c:v>5.3094088125000001</c:v>
                </c:pt>
                <c:pt idx="13280">
                  <c:v>5.3065771277999998</c:v>
                </c:pt>
                <c:pt idx="13281">
                  <c:v>5.3009137583999992</c:v>
                </c:pt>
                <c:pt idx="13282">
                  <c:v>5.2980820736999998</c:v>
                </c:pt>
                <c:pt idx="13283">
                  <c:v>5.2952503889999996</c:v>
                </c:pt>
                <c:pt idx="13284">
                  <c:v>5.2924187043000002</c:v>
                </c:pt>
                <c:pt idx="13285">
                  <c:v>5.2867553348999996</c:v>
                </c:pt>
                <c:pt idx="13286">
                  <c:v>5.2839236501999993</c:v>
                </c:pt>
                <c:pt idx="13287">
                  <c:v>5.2810919654999999</c:v>
                </c:pt>
                <c:pt idx="13288">
                  <c:v>5.2754285961000003</c:v>
                </c:pt>
                <c:pt idx="13289">
                  <c:v>5.2725969113999991</c:v>
                </c:pt>
                <c:pt idx="13290">
                  <c:v>5.2697652266999997</c:v>
                </c:pt>
                <c:pt idx="13291">
                  <c:v>5.2669335419999994</c:v>
                </c:pt>
                <c:pt idx="13292">
                  <c:v>5.2612701725999997</c:v>
                </c:pt>
                <c:pt idx="13293">
                  <c:v>5.2584384878999995</c:v>
                </c:pt>
                <c:pt idx="13294">
                  <c:v>5.2556068032000001</c:v>
                </c:pt>
                <c:pt idx="13295">
                  <c:v>5.2527751184999998</c:v>
                </c:pt>
                <c:pt idx="13296">
                  <c:v>5.2471117491000001</c:v>
                </c:pt>
                <c:pt idx="13297">
                  <c:v>5.2442800643999998</c:v>
                </c:pt>
                <c:pt idx="13298">
                  <c:v>5.2414483796999995</c:v>
                </c:pt>
                <c:pt idx="13299">
                  <c:v>5.2386166950000002</c:v>
                </c:pt>
                <c:pt idx="13300">
                  <c:v>5.2329533256000005</c:v>
                </c:pt>
                <c:pt idx="13301">
                  <c:v>5.2301216408999993</c:v>
                </c:pt>
                <c:pt idx="13302">
                  <c:v>5.2272899561999999</c:v>
                </c:pt>
                <c:pt idx="13303">
                  <c:v>5.2244582714999996</c:v>
                </c:pt>
                <c:pt idx="13304">
                  <c:v>5.2187949021</c:v>
                </c:pt>
                <c:pt idx="13305">
                  <c:v>5.2159632173999997</c:v>
                </c:pt>
                <c:pt idx="13306">
                  <c:v>5.2131315326999994</c:v>
                </c:pt>
                <c:pt idx="13307">
                  <c:v>5.210299848</c:v>
                </c:pt>
                <c:pt idx="13308">
                  <c:v>5.2046364786000003</c:v>
                </c:pt>
                <c:pt idx="13309">
                  <c:v>5.2018047938999992</c:v>
                </c:pt>
                <c:pt idx="13310">
                  <c:v>5.1989731091999998</c:v>
                </c:pt>
                <c:pt idx="13311">
                  <c:v>5.1961414244999995</c:v>
                </c:pt>
                <c:pt idx="13312">
                  <c:v>5.1933097398000001</c:v>
                </c:pt>
                <c:pt idx="13313">
                  <c:v>5.1876463703999995</c:v>
                </c:pt>
                <c:pt idx="13314">
                  <c:v>5.1848146856999993</c:v>
                </c:pt>
                <c:pt idx="13315">
                  <c:v>5.1819830009999999</c:v>
                </c:pt>
                <c:pt idx="13316">
                  <c:v>5.1791513162999996</c:v>
                </c:pt>
                <c:pt idx="13317">
                  <c:v>5.1734879468999999</c:v>
                </c:pt>
                <c:pt idx="13318">
                  <c:v>5.1706562621999996</c:v>
                </c:pt>
                <c:pt idx="13319">
                  <c:v>5.1678245775000002</c:v>
                </c:pt>
                <c:pt idx="13320">
                  <c:v>5.1649928928</c:v>
                </c:pt>
                <c:pt idx="13321">
                  <c:v>5.1593295233999994</c:v>
                </c:pt>
                <c:pt idx="13322">
                  <c:v>5.1564978387</c:v>
                </c:pt>
                <c:pt idx="13323">
                  <c:v>5.1536661539999997</c:v>
                </c:pt>
                <c:pt idx="13324">
                  <c:v>5.1508344693000003</c:v>
                </c:pt>
                <c:pt idx="13325">
                  <c:v>5.1451710998999998</c:v>
                </c:pt>
                <c:pt idx="13326">
                  <c:v>5.1423394151999995</c:v>
                </c:pt>
                <c:pt idx="13327">
                  <c:v>5.1395077305000001</c:v>
                </c:pt>
                <c:pt idx="13328">
                  <c:v>5.1366760457999998</c:v>
                </c:pt>
                <c:pt idx="13329">
                  <c:v>5.1338443611000004</c:v>
                </c:pt>
                <c:pt idx="13330">
                  <c:v>5.1281809916999999</c:v>
                </c:pt>
                <c:pt idx="13331">
                  <c:v>5.1253493069999996</c:v>
                </c:pt>
                <c:pt idx="13332">
                  <c:v>5.1225176223000002</c:v>
                </c:pt>
                <c:pt idx="13333">
                  <c:v>5.1196859375999999</c:v>
                </c:pt>
                <c:pt idx="13334">
                  <c:v>5.1140225681999993</c:v>
                </c:pt>
                <c:pt idx="13335">
                  <c:v>5.1111908834999999</c:v>
                </c:pt>
                <c:pt idx="13336">
                  <c:v>5.1083591987999997</c:v>
                </c:pt>
                <c:pt idx="13337">
                  <c:v>5.1055275141000003</c:v>
                </c:pt>
                <c:pt idx="13338">
                  <c:v>5.1026958293999991</c:v>
                </c:pt>
                <c:pt idx="13339">
                  <c:v>5.0970324599999994</c:v>
                </c:pt>
                <c:pt idx="13340">
                  <c:v>5.0942007753</c:v>
                </c:pt>
                <c:pt idx="13341">
                  <c:v>5.0913690905999998</c:v>
                </c:pt>
                <c:pt idx="13342">
                  <c:v>5.0885374058999995</c:v>
                </c:pt>
                <c:pt idx="13343">
                  <c:v>5.0857057212000001</c:v>
                </c:pt>
                <c:pt idx="13344">
                  <c:v>5.0800423518000004</c:v>
                </c:pt>
                <c:pt idx="13345">
                  <c:v>5.0772106671000001</c:v>
                </c:pt>
                <c:pt idx="13346">
                  <c:v>5.0743789823999998</c:v>
                </c:pt>
                <c:pt idx="13347">
                  <c:v>5.0715472976999996</c:v>
                </c:pt>
                <c:pt idx="13348">
                  <c:v>5.0658839282999999</c:v>
                </c:pt>
                <c:pt idx="13349">
                  <c:v>5.0630522436000005</c:v>
                </c:pt>
                <c:pt idx="13350">
                  <c:v>5.0602205588999993</c:v>
                </c:pt>
                <c:pt idx="13351">
                  <c:v>5.0573888741999999</c:v>
                </c:pt>
                <c:pt idx="13352">
                  <c:v>5.0545571894999997</c:v>
                </c:pt>
                <c:pt idx="13353">
                  <c:v>5.0488938201</c:v>
                </c:pt>
                <c:pt idx="13354">
                  <c:v>5.0460621353999997</c:v>
                </c:pt>
                <c:pt idx="13355">
                  <c:v>5.0432304506999994</c:v>
                </c:pt>
                <c:pt idx="13356">
                  <c:v>5.040398766</c:v>
                </c:pt>
                <c:pt idx="13357">
                  <c:v>5.0375670812999997</c:v>
                </c:pt>
                <c:pt idx="13358">
                  <c:v>5.0319037118999992</c:v>
                </c:pt>
                <c:pt idx="13359">
                  <c:v>5.0290720271999998</c:v>
                </c:pt>
                <c:pt idx="13360">
                  <c:v>5.0262403424999995</c:v>
                </c:pt>
                <c:pt idx="13361">
                  <c:v>5.0234086578000001</c:v>
                </c:pt>
                <c:pt idx="13362">
                  <c:v>5.0177452883999996</c:v>
                </c:pt>
                <c:pt idx="13363">
                  <c:v>5.0035868648999999</c:v>
                </c:pt>
                <c:pt idx="13364">
                  <c:v>4.9894284413999994</c:v>
                </c:pt>
                <c:pt idx="13365">
                  <c:v>4.9752700178999998</c:v>
                </c:pt>
                <c:pt idx="13366">
                  <c:v>4.9611115943999993</c:v>
                </c:pt>
                <c:pt idx="13367">
                  <c:v>4.9469531708999996</c:v>
                </c:pt>
                <c:pt idx="13368">
                  <c:v>4.9327947473999991</c:v>
                </c:pt>
                <c:pt idx="13369">
                  <c:v>4.9186363238999995</c:v>
                </c:pt>
                <c:pt idx="13370">
                  <c:v>4.9016462156999996</c:v>
                </c:pt>
                <c:pt idx="13371">
                  <c:v>4.8874877922</c:v>
                </c:pt>
                <c:pt idx="13372">
                  <c:v>4.8733293686999994</c:v>
                </c:pt>
                <c:pt idx="13373">
                  <c:v>4.8591709451999998</c:v>
                </c:pt>
                <c:pt idx="13374">
                  <c:v>4.8478442063999996</c:v>
                </c:pt>
                <c:pt idx="13375">
                  <c:v>4.8336857828999999</c:v>
                </c:pt>
                <c:pt idx="13376">
                  <c:v>4.8195273593999994</c:v>
                </c:pt>
                <c:pt idx="13377">
                  <c:v>4.8053689358999998</c:v>
                </c:pt>
                <c:pt idx="13378">
                  <c:v>4.7912105123999993</c:v>
                </c:pt>
                <c:pt idx="13379">
                  <c:v>4.7770520888999997</c:v>
                </c:pt>
                <c:pt idx="13380">
                  <c:v>4.7628936653999991</c:v>
                </c:pt>
                <c:pt idx="13381">
                  <c:v>4.7487352418999995</c:v>
                </c:pt>
                <c:pt idx="13382">
                  <c:v>4.7345768183999999</c:v>
                </c:pt>
                <c:pt idx="13383">
                  <c:v>4.7204183948999994</c:v>
                </c:pt>
                <c:pt idx="13384">
                  <c:v>4.7090916561</c:v>
                </c:pt>
                <c:pt idx="13385">
                  <c:v>4.6949332326000004</c:v>
                </c:pt>
                <c:pt idx="13386">
                  <c:v>4.6807748090999999</c:v>
                </c:pt>
                <c:pt idx="13387">
                  <c:v>4.6666163856000002</c:v>
                </c:pt>
                <c:pt idx="13388">
                  <c:v>4.6524579621000006</c:v>
                </c:pt>
                <c:pt idx="13389">
                  <c:v>4.6411312233000004</c:v>
                </c:pt>
                <c:pt idx="13390">
                  <c:v>4.6269727997999999</c:v>
                </c:pt>
                <c:pt idx="13391">
                  <c:v>4.6128143763000002</c:v>
                </c:pt>
                <c:pt idx="13392">
                  <c:v>4.5986559527999997</c:v>
                </c:pt>
                <c:pt idx="13393">
                  <c:v>4.5873292139999995</c:v>
                </c:pt>
                <c:pt idx="13394">
                  <c:v>4.5731707904999999</c:v>
                </c:pt>
                <c:pt idx="13395">
                  <c:v>4.5590123670000002</c:v>
                </c:pt>
                <c:pt idx="13396">
                  <c:v>4.5476856282</c:v>
                </c:pt>
                <c:pt idx="13397">
                  <c:v>4.5335272046999995</c:v>
                </c:pt>
                <c:pt idx="13398">
                  <c:v>4.5193687811999999</c:v>
                </c:pt>
                <c:pt idx="13399">
                  <c:v>4.5080420423999996</c:v>
                </c:pt>
                <c:pt idx="13400">
                  <c:v>4.4938836189</c:v>
                </c:pt>
                <c:pt idx="13401">
                  <c:v>4.4825568800999998</c:v>
                </c:pt>
                <c:pt idx="13402">
                  <c:v>4.4683984566000001</c:v>
                </c:pt>
                <c:pt idx="13403">
                  <c:v>4.4542400331000005</c:v>
                </c:pt>
                <c:pt idx="13404">
                  <c:v>4.4429132943000003</c:v>
                </c:pt>
                <c:pt idx="13405">
                  <c:v>4.4287548707999997</c:v>
                </c:pt>
                <c:pt idx="13406">
                  <c:v>4.4174281319999995</c:v>
                </c:pt>
                <c:pt idx="13407">
                  <c:v>4.4032697084999999</c:v>
                </c:pt>
                <c:pt idx="13408">
                  <c:v>4.3919429696999996</c:v>
                </c:pt>
                <c:pt idx="13409">
                  <c:v>4.3777845462</c:v>
                </c:pt>
                <c:pt idx="13410">
                  <c:v>4.3664578073999998</c:v>
                </c:pt>
                <c:pt idx="13411">
                  <c:v>4.3522993838999993</c:v>
                </c:pt>
                <c:pt idx="13412">
                  <c:v>4.3409726450999999</c:v>
                </c:pt>
                <c:pt idx="13413">
                  <c:v>4.3268142216000003</c:v>
                </c:pt>
                <c:pt idx="13414">
                  <c:v>4.3154874828000001</c:v>
                </c:pt>
                <c:pt idx="13415">
                  <c:v>4.3041607439999998</c:v>
                </c:pt>
                <c:pt idx="13416">
                  <c:v>4.2900023205000002</c:v>
                </c:pt>
                <c:pt idx="13417">
                  <c:v>4.2786755817</c:v>
                </c:pt>
                <c:pt idx="13418">
                  <c:v>4.2645171581999994</c:v>
                </c:pt>
                <c:pt idx="13419">
                  <c:v>4.2531904193999992</c:v>
                </c:pt>
                <c:pt idx="13420">
                  <c:v>4.2418636805999999</c:v>
                </c:pt>
                <c:pt idx="13421">
                  <c:v>4.2277052571000002</c:v>
                </c:pt>
                <c:pt idx="13422">
                  <c:v>4.2163785183</c:v>
                </c:pt>
                <c:pt idx="13423">
                  <c:v>4.2050517794999998</c:v>
                </c:pt>
                <c:pt idx="13424">
                  <c:v>4.1908933560000001</c:v>
                </c:pt>
                <c:pt idx="13425">
                  <c:v>4.1795666171999999</c:v>
                </c:pt>
                <c:pt idx="13426">
                  <c:v>4.1682398783999997</c:v>
                </c:pt>
                <c:pt idx="13427">
                  <c:v>4.1569131396000003</c:v>
                </c:pt>
                <c:pt idx="13428">
                  <c:v>4.1427547160999998</c:v>
                </c:pt>
                <c:pt idx="13429">
                  <c:v>4.1314279773000004</c:v>
                </c:pt>
                <c:pt idx="13430">
                  <c:v>4.1201012385000002</c:v>
                </c:pt>
                <c:pt idx="13431">
                  <c:v>4.1087744997</c:v>
                </c:pt>
                <c:pt idx="13432">
                  <c:v>4.0946160761999995</c:v>
                </c:pt>
                <c:pt idx="13433">
                  <c:v>4.0832893373999992</c:v>
                </c:pt>
                <c:pt idx="13434">
                  <c:v>4.0719625985999999</c:v>
                </c:pt>
                <c:pt idx="13435">
                  <c:v>4.0606358597999996</c:v>
                </c:pt>
                <c:pt idx="13436">
                  <c:v>4.0493091210000003</c:v>
                </c:pt>
                <c:pt idx="13437">
                  <c:v>4.0379823822000001</c:v>
                </c:pt>
                <c:pt idx="13438">
                  <c:v>4.0238239586999995</c:v>
                </c:pt>
                <c:pt idx="13439">
                  <c:v>4.0124972198999993</c:v>
                </c:pt>
                <c:pt idx="13440">
                  <c:v>4.0011704811</c:v>
                </c:pt>
                <c:pt idx="13441">
                  <c:v>3.9898437423000002</c:v>
                </c:pt>
                <c:pt idx="13442">
                  <c:v>3.9785170034999999</c:v>
                </c:pt>
                <c:pt idx="13443">
                  <c:v>3.9671902646999997</c:v>
                </c:pt>
                <c:pt idx="13444">
                  <c:v>3.9558635258999995</c:v>
                </c:pt>
                <c:pt idx="13445">
                  <c:v>3.9445367871000001</c:v>
                </c:pt>
                <c:pt idx="13446">
                  <c:v>3.9332100482999999</c:v>
                </c:pt>
                <c:pt idx="13447">
                  <c:v>3.9218833095000001</c:v>
                </c:pt>
                <c:pt idx="13448">
                  <c:v>3.9105565706999998</c:v>
                </c:pt>
                <c:pt idx="13449">
                  <c:v>3.8992298318999996</c:v>
                </c:pt>
                <c:pt idx="13450">
                  <c:v>3.8879030931000003</c:v>
                </c:pt>
                <c:pt idx="13451">
                  <c:v>3.8765763543</c:v>
                </c:pt>
                <c:pt idx="13452">
                  <c:v>3.8652496154999998</c:v>
                </c:pt>
                <c:pt idx="13453">
                  <c:v>3.8539228766999996</c:v>
                </c:pt>
                <c:pt idx="13454">
                  <c:v>3.8425961378999998</c:v>
                </c:pt>
                <c:pt idx="13455">
                  <c:v>3.8312693991000004</c:v>
                </c:pt>
                <c:pt idx="13456">
                  <c:v>3.8199426603000002</c:v>
                </c:pt>
                <c:pt idx="13457">
                  <c:v>3.8086159214999999</c:v>
                </c:pt>
                <c:pt idx="13458">
                  <c:v>3.7972891826999997</c:v>
                </c:pt>
                <c:pt idx="13459">
                  <c:v>3.7859624438999995</c:v>
                </c:pt>
                <c:pt idx="13460">
                  <c:v>3.7774673898</c:v>
                </c:pt>
                <c:pt idx="13461">
                  <c:v>3.7661406509999997</c:v>
                </c:pt>
                <c:pt idx="13462">
                  <c:v>3.7548139121999999</c:v>
                </c:pt>
                <c:pt idx="13463">
                  <c:v>3.7434871733999997</c:v>
                </c:pt>
                <c:pt idx="13464">
                  <c:v>3.7321604346000004</c:v>
                </c:pt>
                <c:pt idx="13465">
                  <c:v>3.7208336958000001</c:v>
                </c:pt>
                <c:pt idx="13466">
                  <c:v>3.6585366323999997</c:v>
                </c:pt>
                <c:pt idx="13467">
                  <c:v>3.5877445148999998</c:v>
                </c:pt>
                <c:pt idx="13468">
                  <c:v>3.5197840820999997</c:v>
                </c:pt>
                <c:pt idx="13469">
                  <c:v>3.4489919645999998</c:v>
                </c:pt>
                <c:pt idx="13470">
                  <c:v>3.3838632165</c:v>
                </c:pt>
                <c:pt idx="13471">
                  <c:v>3.3159027836999999</c:v>
                </c:pt>
                <c:pt idx="13472">
                  <c:v>3.2536057202999999</c:v>
                </c:pt>
                <c:pt idx="13473">
                  <c:v>3.1884769721999997</c:v>
                </c:pt>
                <c:pt idx="13474">
                  <c:v>3.1261799088000002</c:v>
                </c:pt>
                <c:pt idx="13475">
                  <c:v>3.0667145300999996</c:v>
                </c:pt>
                <c:pt idx="13476">
                  <c:v>3.0072491513999999</c:v>
                </c:pt>
                <c:pt idx="13477">
                  <c:v>2.9477837726999998</c:v>
                </c:pt>
                <c:pt idx="13478">
                  <c:v>2.8911500787</c:v>
                </c:pt>
                <c:pt idx="13479">
                  <c:v>2.8345163846999997</c:v>
                </c:pt>
                <c:pt idx="13480">
                  <c:v>2.7778826906999998</c:v>
                </c:pt>
                <c:pt idx="13481">
                  <c:v>2.7240806813999998</c:v>
                </c:pt>
                <c:pt idx="13482">
                  <c:v>2.6731103568000001</c:v>
                </c:pt>
                <c:pt idx="13483">
                  <c:v>2.6193083475000001</c:v>
                </c:pt>
                <c:pt idx="13484">
                  <c:v>2.5683380228999999</c:v>
                </c:pt>
                <c:pt idx="13485">
                  <c:v>2.5173676983000002</c:v>
                </c:pt>
                <c:pt idx="13486">
                  <c:v>2.4692290583999998</c:v>
                </c:pt>
                <c:pt idx="13487">
                  <c:v>2.4210904185</c:v>
                </c:pt>
                <c:pt idx="13488">
                  <c:v>2.3729517786000001</c:v>
                </c:pt>
                <c:pt idx="13489">
                  <c:v>2.3276448234</c:v>
                </c:pt>
                <c:pt idx="13490">
                  <c:v>2.2823378682</c:v>
                </c:pt>
                <c:pt idx="13491">
                  <c:v>2.2370309129999999</c:v>
                </c:pt>
                <c:pt idx="13492">
                  <c:v>2.1945556425000001</c:v>
                </c:pt>
                <c:pt idx="13493">
                  <c:v>2.1520803719999999</c:v>
                </c:pt>
                <c:pt idx="13494">
                  <c:v>2.1096051015000001</c:v>
                </c:pt>
                <c:pt idx="13495">
                  <c:v>2.0699615156999998</c:v>
                </c:pt>
                <c:pt idx="13496">
                  <c:v>2.0274862452</c:v>
                </c:pt>
                <c:pt idx="13497">
                  <c:v>1.9878426594</c:v>
                </c:pt>
                <c:pt idx="13498">
                  <c:v>1.9510307583000002</c:v>
                </c:pt>
                <c:pt idx="13499">
                  <c:v>1.9113871725</c:v>
                </c:pt>
                <c:pt idx="13500">
                  <c:v>1.8745752714000001</c:v>
                </c:pt>
                <c:pt idx="13501">
                  <c:v>1.8377633703</c:v>
                </c:pt>
                <c:pt idx="13502">
                  <c:v>1.8037831539</c:v>
                </c:pt>
                <c:pt idx="13503">
                  <c:v>1.7669712527999999</c:v>
                </c:pt>
                <c:pt idx="13504">
                  <c:v>1.7329910364000001</c:v>
                </c:pt>
                <c:pt idx="13505">
                  <c:v>1.69901082</c:v>
                </c:pt>
                <c:pt idx="13506">
                  <c:v>1.6678622882999998</c:v>
                </c:pt>
                <c:pt idx="13507">
                  <c:v>1.6338820719</c:v>
                </c:pt>
                <c:pt idx="13508">
                  <c:v>1.6027335402</c:v>
                </c:pt>
                <c:pt idx="13509">
                  <c:v>1.5319414226999999</c:v>
                </c:pt>
                <c:pt idx="13510">
                  <c:v>1.4611493052</c:v>
                </c:pt>
                <c:pt idx="13511">
                  <c:v>1.3960205570999999</c:v>
                </c:pt>
                <c:pt idx="13512">
                  <c:v>1.3308918089999999</c:v>
                </c:pt>
                <c:pt idx="13513">
                  <c:v>1.2714264303</c:v>
                </c:pt>
                <c:pt idx="13514">
                  <c:v>1.2119610515999999</c:v>
                </c:pt>
                <c:pt idx="13515">
                  <c:v>1.1581590422999999</c:v>
                </c:pt>
                <c:pt idx="13516">
                  <c:v>1.1043570329999999</c:v>
                </c:pt>
                <c:pt idx="13517">
                  <c:v>1.0533867084000001</c:v>
                </c:pt>
                <c:pt idx="13518">
                  <c:v>1.0052480685</c:v>
                </c:pt>
                <c:pt idx="13519">
                  <c:v>0.95994111329999998</c:v>
                </c:pt>
                <c:pt idx="13520">
                  <c:v>0.91746584279999999</c:v>
                </c:pt>
                <c:pt idx="13521">
                  <c:v>0.87499057229999988</c:v>
                </c:pt>
                <c:pt idx="13522">
                  <c:v>0.83534698649999994</c:v>
                </c:pt>
                <c:pt idx="13523">
                  <c:v>0.79570340070000001</c:v>
                </c:pt>
                <c:pt idx="13524">
                  <c:v>0.76172318429999997</c:v>
                </c:pt>
                <c:pt idx="13525">
                  <c:v>0.72491128319999998</c:v>
                </c:pt>
                <c:pt idx="13526">
                  <c:v>0.6937627515</c:v>
                </c:pt>
                <c:pt idx="13527">
                  <c:v>0.65978253509999996</c:v>
                </c:pt>
                <c:pt idx="13528">
                  <c:v>0.63146568810000003</c:v>
                </c:pt>
                <c:pt idx="13529">
                  <c:v>0.6031488411</c:v>
                </c:pt>
                <c:pt idx="13530">
                  <c:v>0.57483199409999997</c:v>
                </c:pt>
                <c:pt idx="13531">
                  <c:v>0.54934683179999999</c:v>
                </c:pt>
                <c:pt idx="13532">
                  <c:v>0.52386166950000002</c:v>
                </c:pt>
                <c:pt idx="13533">
                  <c:v>0.49837650720000004</c:v>
                </c:pt>
                <c:pt idx="13534">
                  <c:v>0.47572302960000001</c:v>
                </c:pt>
                <c:pt idx="13535">
                  <c:v>0.45590123670000005</c:v>
                </c:pt>
                <c:pt idx="13536">
                  <c:v>0.43324775910000002</c:v>
                </c:pt>
                <c:pt idx="13537">
                  <c:v>0.41342596619999999</c:v>
                </c:pt>
                <c:pt idx="13538">
                  <c:v>0.39643585799999997</c:v>
                </c:pt>
                <c:pt idx="13539">
                  <c:v>0.37661406510000001</c:v>
                </c:pt>
                <c:pt idx="13540">
                  <c:v>0.35962395689999999</c:v>
                </c:pt>
                <c:pt idx="13541">
                  <c:v>0.34263384869999997</c:v>
                </c:pt>
                <c:pt idx="13542">
                  <c:v>0.3284754252</c:v>
                </c:pt>
                <c:pt idx="13543">
                  <c:v>0.31431700169999999</c:v>
                </c:pt>
                <c:pt idx="13544">
                  <c:v>0.30015857819999997</c:v>
                </c:pt>
                <c:pt idx="13545">
                  <c:v>0.28600015470000001</c:v>
                </c:pt>
                <c:pt idx="13546">
                  <c:v>0.27184173119999999</c:v>
                </c:pt>
                <c:pt idx="13547">
                  <c:v>0.26051499239999998</c:v>
                </c:pt>
                <c:pt idx="13548">
                  <c:v>0.24918825360000002</c:v>
                </c:pt>
                <c:pt idx="13549">
                  <c:v>0.23786151480000001</c:v>
                </c:pt>
                <c:pt idx="13550">
                  <c:v>0.22653477599999999</c:v>
                </c:pt>
                <c:pt idx="13551">
                  <c:v>0.21520803719999998</c:v>
                </c:pt>
                <c:pt idx="13552">
                  <c:v>0.2067129831</c:v>
                </c:pt>
                <c:pt idx="13553">
                  <c:v>0.19538624430000001</c:v>
                </c:pt>
                <c:pt idx="13554">
                  <c:v>0.18689119019999997</c:v>
                </c:pt>
                <c:pt idx="13555">
                  <c:v>0.17839613609999999</c:v>
                </c:pt>
                <c:pt idx="13556">
                  <c:v>0.16990108199999998</c:v>
                </c:pt>
                <c:pt idx="13557">
                  <c:v>0.1614060279</c:v>
                </c:pt>
                <c:pt idx="13558">
                  <c:v>0.15574265849999999</c:v>
                </c:pt>
                <c:pt idx="13559">
                  <c:v>0.14724760440000001</c:v>
                </c:pt>
                <c:pt idx="13560">
                  <c:v>0.141584235</c:v>
                </c:pt>
                <c:pt idx="13561">
                  <c:v>0.1359208656</c:v>
                </c:pt>
                <c:pt idx="13562">
                  <c:v>0.13025749619999999</c:v>
                </c:pt>
                <c:pt idx="13563">
                  <c:v>0.12176244209999999</c:v>
                </c:pt>
                <c:pt idx="13564">
                  <c:v>0.11609907269999999</c:v>
                </c:pt>
                <c:pt idx="13565">
                  <c:v>0.113267388</c:v>
                </c:pt>
                <c:pt idx="13566">
                  <c:v>0.10760401859999999</c:v>
                </c:pt>
                <c:pt idx="13567">
                  <c:v>0.1019406492</c:v>
                </c:pt>
                <c:pt idx="13568">
                  <c:v>9.627727979999999E-2</c:v>
                </c:pt>
                <c:pt idx="13569">
                  <c:v>9.3445595099999987E-2</c:v>
                </c:pt>
                <c:pt idx="13570">
                  <c:v>8.7782225699999994E-2</c:v>
                </c:pt>
                <c:pt idx="13571">
                  <c:v>8.4950540999999991E-2</c:v>
                </c:pt>
                <c:pt idx="13572">
                  <c:v>8.2118856300000001E-2</c:v>
                </c:pt>
                <c:pt idx="13573">
                  <c:v>7.6455486900000008E-2</c:v>
                </c:pt>
                <c:pt idx="13574">
                  <c:v>7.3623802200000005E-2</c:v>
                </c:pt>
                <c:pt idx="13575">
                  <c:v>7.0792117500000001E-2</c:v>
                </c:pt>
                <c:pt idx="13576">
                  <c:v>6.7960432799999998E-2</c:v>
                </c:pt>
                <c:pt idx="13577">
                  <c:v>6.5128748099999995E-2</c:v>
                </c:pt>
                <c:pt idx="13578">
                  <c:v>6.2297063400000005E-2</c:v>
                </c:pt>
                <c:pt idx="13579">
                  <c:v>5.9465378700000002E-2</c:v>
                </c:pt>
                <c:pt idx="13580">
                  <c:v>5.6633693999999998E-2</c:v>
                </c:pt>
                <c:pt idx="13581">
                  <c:v>5.3802009299999995E-2</c:v>
                </c:pt>
                <c:pt idx="13582">
                  <c:v>5.0970324599999998E-2</c:v>
                </c:pt>
                <c:pt idx="13583">
                  <c:v>4.8138639899999995E-2</c:v>
                </c:pt>
                <c:pt idx="13584">
                  <c:v>4.5306955199999999E-2</c:v>
                </c:pt>
                <c:pt idx="13585">
                  <c:v>4.5306955199999999E-2</c:v>
                </c:pt>
                <c:pt idx="13586">
                  <c:v>4.2475270499999995E-2</c:v>
                </c:pt>
                <c:pt idx="13587">
                  <c:v>3.9643585799999999E-2</c:v>
                </c:pt>
                <c:pt idx="13588">
                  <c:v>3.9643585799999999E-2</c:v>
                </c:pt>
                <c:pt idx="13589">
                  <c:v>3.6811901100000002E-2</c:v>
                </c:pt>
                <c:pt idx="13590">
                  <c:v>3.3980216399999999E-2</c:v>
                </c:pt>
                <c:pt idx="13591">
                  <c:v>3.3980216399999999E-2</c:v>
                </c:pt>
                <c:pt idx="13592">
                  <c:v>3.1148531700000003E-2</c:v>
                </c:pt>
                <c:pt idx="13593">
                  <c:v>3.1148531700000003E-2</c:v>
                </c:pt>
                <c:pt idx="13594">
                  <c:v>2.8316846999999999E-2</c:v>
                </c:pt>
                <c:pt idx="13595">
                  <c:v>2.8316846999999999E-2</c:v>
                </c:pt>
                <c:pt idx="13596">
                  <c:v>2.5485162299999999E-2</c:v>
                </c:pt>
                <c:pt idx="13597">
                  <c:v>2.5485162299999999E-2</c:v>
                </c:pt>
                <c:pt idx="13598">
                  <c:v>2.2653477599999999E-2</c:v>
                </c:pt>
                <c:pt idx="13599">
                  <c:v>2.2653477599999999E-2</c:v>
                </c:pt>
                <c:pt idx="13600">
                  <c:v>2.2653477599999999E-2</c:v>
                </c:pt>
                <c:pt idx="13601">
                  <c:v>1.9821792899999999E-2</c:v>
                </c:pt>
                <c:pt idx="13602">
                  <c:v>1.9821792899999999E-2</c:v>
                </c:pt>
                <c:pt idx="13603">
                  <c:v>1.9821792899999999E-2</c:v>
                </c:pt>
                <c:pt idx="13604">
                  <c:v>1.6990108199999999E-2</c:v>
                </c:pt>
                <c:pt idx="13605">
                  <c:v>1.6990108199999999E-2</c:v>
                </c:pt>
                <c:pt idx="13606">
                  <c:v>1.6990108199999999E-2</c:v>
                </c:pt>
                <c:pt idx="13607">
                  <c:v>1.6990108199999999E-2</c:v>
                </c:pt>
                <c:pt idx="13608">
                  <c:v>1.41584235E-2</c:v>
                </c:pt>
                <c:pt idx="13609">
                  <c:v>1.41584235E-2</c:v>
                </c:pt>
                <c:pt idx="13610">
                  <c:v>1.41584235E-2</c:v>
                </c:pt>
                <c:pt idx="13611">
                  <c:v>1.41584235E-2</c:v>
                </c:pt>
                <c:pt idx="13612">
                  <c:v>1.13267388E-2</c:v>
                </c:pt>
                <c:pt idx="13613">
                  <c:v>1.13267388E-2</c:v>
                </c:pt>
                <c:pt idx="13614">
                  <c:v>1.13267388E-2</c:v>
                </c:pt>
                <c:pt idx="13615">
                  <c:v>1.13267388E-2</c:v>
                </c:pt>
                <c:pt idx="13616">
                  <c:v>1.13267388E-2</c:v>
                </c:pt>
                <c:pt idx="13617">
                  <c:v>8.4950540999999997E-3</c:v>
                </c:pt>
                <c:pt idx="13618">
                  <c:v>8.4950540999999997E-3</c:v>
                </c:pt>
                <c:pt idx="13619">
                  <c:v>8.4950540999999997E-3</c:v>
                </c:pt>
                <c:pt idx="13620">
                  <c:v>8.4950540999999997E-3</c:v>
                </c:pt>
                <c:pt idx="13621">
                  <c:v>8.4950540999999997E-3</c:v>
                </c:pt>
                <c:pt idx="13622">
                  <c:v>8.4950540999999997E-3</c:v>
                </c:pt>
                <c:pt idx="13623">
                  <c:v>8.4950540999999997E-3</c:v>
                </c:pt>
                <c:pt idx="13624">
                  <c:v>8.4950540999999997E-3</c:v>
                </c:pt>
                <c:pt idx="13625">
                  <c:v>5.6633693999999998E-3</c:v>
                </c:pt>
                <c:pt idx="13626">
                  <c:v>5.6633693999999998E-3</c:v>
                </c:pt>
                <c:pt idx="13627">
                  <c:v>5.6633693999999998E-3</c:v>
                </c:pt>
                <c:pt idx="13628">
                  <c:v>5.6633693999999998E-3</c:v>
                </c:pt>
                <c:pt idx="13629">
                  <c:v>5.6633693999999998E-3</c:v>
                </c:pt>
                <c:pt idx="13630">
                  <c:v>5.6633693999999998E-3</c:v>
                </c:pt>
                <c:pt idx="13631">
                  <c:v>5.6633693999999998E-3</c:v>
                </c:pt>
                <c:pt idx="13632">
                  <c:v>5.6633693999999998E-3</c:v>
                </c:pt>
                <c:pt idx="13633">
                  <c:v>5.6633693999999998E-3</c:v>
                </c:pt>
                <c:pt idx="13634">
                  <c:v>5.6633693999999998E-3</c:v>
                </c:pt>
                <c:pt idx="13635">
                  <c:v>5.6633693999999998E-3</c:v>
                </c:pt>
                <c:pt idx="13636">
                  <c:v>2.8316846999999999E-3</c:v>
                </c:pt>
                <c:pt idx="13637">
                  <c:v>2.8316846999999999E-3</c:v>
                </c:pt>
                <c:pt idx="13638">
                  <c:v>2.8316846999999999E-3</c:v>
                </c:pt>
                <c:pt idx="13639">
                  <c:v>2.8316846999999999E-3</c:v>
                </c:pt>
                <c:pt idx="13640">
                  <c:v>2.8316846999999999E-3</c:v>
                </c:pt>
                <c:pt idx="13641">
                  <c:v>2.8316846999999999E-3</c:v>
                </c:pt>
                <c:pt idx="13642">
                  <c:v>2.8316846999999999E-3</c:v>
                </c:pt>
                <c:pt idx="13643">
                  <c:v>2.8316846999999999E-3</c:v>
                </c:pt>
                <c:pt idx="13644">
                  <c:v>2.8316846999999999E-3</c:v>
                </c:pt>
                <c:pt idx="13645">
                  <c:v>2.8316846999999999E-3</c:v>
                </c:pt>
                <c:pt idx="13646">
                  <c:v>2.8316846999999999E-3</c:v>
                </c:pt>
                <c:pt idx="13647">
                  <c:v>2.8316846999999999E-3</c:v>
                </c:pt>
                <c:pt idx="13648">
                  <c:v>2.8316846999999999E-3</c:v>
                </c:pt>
                <c:pt idx="13649">
                  <c:v>2.8316846999999999E-3</c:v>
                </c:pt>
                <c:pt idx="13650">
                  <c:v>2.8316846999999999E-3</c:v>
                </c:pt>
                <c:pt idx="13651">
                  <c:v>2.8316846999999999E-3</c:v>
                </c:pt>
                <c:pt idx="13652">
                  <c:v>2.8316846999999999E-3</c:v>
                </c:pt>
                <c:pt idx="13653">
                  <c:v>2.8316846999999999E-3</c:v>
                </c:pt>
                <c:pt idx="13654">
                  <c:v>2.8316846999999999E-3</c:v>
                </c:pt>
                <c:pt idx="13655">
                  <c:v>2.8316846999999999E-3</c:v>
                </c:pt>
                <c:pt idx="13656">
                  <c:v>2.8316846999999999E-3</c:v>
                </c:pt>
                <c:pt idx="13657">
                  <c:v>2.8316846999999999E-3</c:v>
                </c:pt>
                <c:pt idx="13658">
                  <c:v>2.8316846999999999E-3</c:v>
                </c:pt>
                <c:pt idx="13659">
                  <c:v>0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711872"/>
        <c:axId val="39713792"/>
      </c:scatterChart>
      <c:valAx>
        <c:axId val="39711872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000" b="0" i="0" baseline="0" dirty="0" err="1" smtClean="0">
                    <a:effectLst/>
                  </a:rPr>
                  <a:t>Tiempo</a:t>
                </a:r>
                <a:r>
                  <a:rPr lang="en-US" sz="1000" b="0" i="0" baseline="0" dirty="0" smtClean="0">
                    <a:effectLst/>
                  </a:rPr>
                  <a:t> (d</a:t>
                </a:r>
                <a:r>
                  <a:rPr lang="es-DO" sz="1000" b="0" i="0" baseline="0" dirty="0" smtClean="0">
                    <a:effectLst/>
                  </a:rPr>
                  <a:t>í</a:t>
                </a:r>
                <a:r>
                  <a:rPr lang="en-US" sz="1000" b="0" i="0" baseline="0" dirty="0" smtClean="0">
                    <a:effectLst/>
                  </a:rPr>
                  <a:t>as)</a:t>
                </a:r>
                <a:endParaRPr lang="en-US" sz="1000" dirty="0">
                  <a:effectLst/>
                </a:endParaRP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</c:title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9713792"/>
        <c:crosses val="autoZero"/>
        <c:crossBetween val="midCat"/>
      </c:valAx>
      <c:valAx>
        <c:axId val="39713792"/>
        <c:scaling>
          <c:orientation val="minMax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dirty="0" smtClean="0"/>
                  <a:t>Caudal (</a:t>
                </a:r>
                <a:r>
                  <a:rPr lang="en-US" dirty="0" err="1" smtClean="0"/>
                  <a:t>cms</a:t>
                </a:r>
                <a:r>
                  <a:rPr lang="en-US" dirty="0"/>
                  <a:t>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</c:title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9711872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81411479931471764"/>
          <c:y val="5.1588775025521776E-2"/>
          <c:w val="0.13246545480891284"/>
          <c:h val="0.2373990649103902"/>
        </c:manualLayout>
      </c:layout>
      <c:overlay val="1"/>
      <c:spPr>
        <a:solidFill>
          <a:schemeClr val="bg1"/>
        </a:solidFill>
        <a:ln w="12700">
          <a:solidFill>
            <a:schemeClr val="bg1">
              <a:lumMod val="50000"/>
            </a:schemeClr>
          </a:solidFill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ysClr val="windowText" lastClr="000000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solidFill>
      <a:schemeClr val="bg1"/>
    </a:solidFill>
    <a:ln w="9525" cap="flat" cmpd="sng" algn="ctr">
      <a:solidFill>
        <a:schemeClr val="bg1">
          <a:lumMod val="85000"/>
        </a:schemeClr>
      </a:solidFill>
      <a:round/>
    </a:ln>
    <a:effectLst/>
  </c:spPr>
  <c:txPr>
    <a:bodyPr/>
    <a:lstStyle/>
    <a:p>
      <a:pPr>
        <a:defRPr>
          <a:solidFill>
            <a:sysClr val="windowText" lastClr="000000"/>
          </a:solidFill>
        </a:defRPr>
      </a:pPr>
      <a:endParaRPr lang="en-US"/>
    </a:p>
  </c:txPr>
  <c:externalData r:id="rId2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strRef>
              <c:f>'El_Seibo_Res Half'!$C$2:$D$2</c:f>
              <c:strCache>
                <c:ptCount val="1"/>
                <c:pt idx="0">
                  <c:v>10 Años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'El_Seibo_Res Half'!$B$4:$B$9148</c:f>
              <c:numCache>
                <c:formatCode>0</c:formatCode>
                <c:ptCount val="9145"/>
                <c:pt idx="0">
                  <c:v>0</c:v>
                </c:pt>
                <c:pt idx="1">
                  <c:v>6.9444444444444441E-3</c:v>
                </c:pt>
                <c:pt idx="2">
                  <c:v>1.3888888888888888E-2</c:v>
                </c:pt>
                <c:pt idx="3">
                  <c:v>2.0833333333333332E-2</c:v>
                </c:pt>
                <c:pt idx="4">
                  <c:v>2.7777777777777776E-2</c:v>
                </c:pt>
                <c:pt idx="5">
                  <c:v>3.4722222222222224E-2</c:v>
                </c:pt>
                <c:pt idx="6">
                  <c:v>4.1666666666666664E-2</c:v>
                </c:pt>
                <c:pt idx="7">
                  <c:v>4.8611111111111112E-2</c:v>
                </c:pt>
                <c:pt idx="8">
                  <c:v>5.5555555555555552E-2</c:v>
                </c:pt>
                <c:pt idx="9">
                  <c:v>6.25E-2</c:v>
                </c:pt>
                <c:pt idx="10">
                  <c:v>6.9444444444444448E-2</c:v>
                </c:pt>
                <c:pt idx="11">
                  <c:v>7.6388888888888881E-2</c:v>
                </c:pt>
                <c:pt idx="12">
                  <c:v>8.3333333333333329E-2</c:v>
                </c:pt>
                <c:pt idx="13">
                  <c:v>9.0277777777777776E-2</c:v>
                </c:pt>
                <c:pt idx="14">
                  <c:v>9.7222222222222224E-2</c:v>
                </c:pt>
                <c:pt idx="15">
                  <c:v>0.10416666666666667</c:v>
                </c:pt>
                <c:pt idx="16">
                  <c:v>0.1111111111111111</c:v>
                </c:pt>
                <c:pt idx="17">
                  <c:v>0.11805555555555557</c:v>
                </c:pt>
                <c:pt idx="18">
                  <c:v>0.125</c:v>
                </c:pt>
                <c:pt idx="19">
                  <c:v>0.13194444444444445</c:v>
                </c:pt>
                <c:pt idx="20">
                  <c:v>0.1388888888888889</c:v>
                </c:pt>
                <c:pt idx="21">
                  <c:v>0.14583333333333334</c:v>
                </c:pt>
                <c:pt idx="22">
                  <c:v>0.15277777777777776</c:v>
                </c:pt>
                <c:pt idx="23">
                  <c:v>0.15972222222222224</c:v>
                </c:pt>
                <c:pt idx="24">
                  <c:v>0.16666666666666666</c:v>
                </c:pt>
                <c:pt idx="25">
                  <c:v>0.17361111111111113</c:v>
                </c:pt>
                <c:pt idx="26">
                  <c:v>0.18055555555555555</c:v>
                </c:pt>
                <c:pt idx="27">
                  <c:v>0.1875</c:v>
                </c:pt>
                <c:pt idx="28">
                  <c:v>0.19444444444444445</c:v>
                </c:pt>
                <c:pt idx="29">
                  <c:v>0.20138888888888887</c:v>
                </c:pt>
                <c:pt idx="30">
                  <c:v>0.20833333333333334</c:v>
                </c:pt>
                <c:pt idx="31">
                  <c:v>0.21527777777777779</c:v>
                </c:pt>
                <c:pt idx="32">
                  <c:v>0.22222222222222221</c:v>
                </c:pt>
                <c:pt idx="33">
                  <c:v>0.22916666666666666</c:v>
                </c:pt>
                <c:pt idx="34">
                  <c:v>0.23611111111111113</c:v>
                </c:pt>
                <c:pt idx="35">
                  <c:v>0.24305555555555555</c:v>
                </c:pt>
                <c:pt idx="36">
                  <c:v>0.25</c:v>
                </c:pt>
                <c:pt idx="37">
                  <c:v>0.25694444444444448</c:v>
                </c:pt>
                <c:pt idx="38">
                  <c:v>0.2638888888888889</c:v>
                </c:pt>
                <c:pt idx="39">
                  <c:v>0.27083333333333331</c:v>
                </c:pt>
                <c:pt idx="40">
                  <c:v>0.27777777777777779</c:v>
                </c:pt>
                <c:pt idx="41">
                  <c:v>0.28472222222222221</c:v>
                </c:pt>
                <c:pt idx="42">
                  <c:v>0.29166666666666669</c:v>
                </c:pt>
                <c:pt idx="43">
                  <c:v>0.2986111111111111</c:v>
                </c:pt>
                <c:pt idx="44">
                  <c:v>0.30555555555555552</c:v>
                </c:pt>
                <c:pt idx="45">
                  <c:v>0.3125</c:v>
                </c:pt>
                <c:pt idx="46">
                  <c:v>0.31944444444444448</c:v>
                </c:pt>
                <c:pt idx="47">
                  <c:v>0.3263888888888889</c:v>
                </c:pt>
                <c:pt idx="48">
                  <c:v>0.33333333333333331</c:v>
                </c:pt>
                <c:pt idx="49">
                  <c:v>0.34027777777777773</c:v>
                </c:pt>
                <c:pt idx="50">
                  <c:v>0.34722222222222227</c:v>
                </c:pt>
                <c:pt idx="51">
                  <c:v>0.35416666666666669</c:v>
                </c:pt>
                <c:pt idx="52">
                  <c:v>0.3611111111111111</c:v>
                </c:pt>
                <c:pt idx="53">
                  <c:v>0.36805555555555558</c:v>
                </c:pt>
                <c:pt idx="54">
                  <c:v>0.375</c:v>
                </c:pt>
                <c:pt idx="55">
                  <c:v>0.38194444444444442</c:v>
                </c:pt>
                <c:pt idx="56">
                  <c:v>0.3888888888888889</c:v>
                </c:pt>
                <c:pt idx="57">
                  <c:v>0.39583333333333331</c:v>
                </c:pt>
                <c:pt idx="58">
                  <c:v>0.40277777777777773</c:v>
                </c:pt>
                <c:pt idx="59">
                  <c:v>0.40972222222222227</c:v>
                </c:pt>
                <c:pt idx="60">
                  <c:v>0.41666666666666669</c:v>
                </c:pt>
                <c:pt idx="61">
                  <c:v>0.4236111111111111</c:v>
                </c:pt>
                <c:pt idx="62">
                  <c:v>0.43055555555555558</c:v>
                </c:pt>
                <c:pt idx="63">
                  <c:v>0.4375</c:v>
                </c:pt>
                <c:pt idx="64">
                  <c:v>0.44444444444444442</c:v>
                </c:pt>
                <c:pt idx="65">
                  <c:v>0.4513888888888889</c:v>
                </c:pt>
                <c:pt idx="66">
                  <c:v>0.45833333333333331</c:v>
                </c:pt>
                <c:pt idx="67">
                  <c:v>0.46527777777777773</c:v>
                </c:pt>
                <c:pt idx="68">
                  <c:v>0.47222222222222227</c:v>
                </c:pt>
                <c:pt idx="69">
                  <c:v>0.47916666666666669</c:v>
                </c:pt>
                <c:pt idx="70">
                  <c:v>0.4861111111111111</c:v>
                </c:pt>
                <c:pt idx="71">
                  <c:v>0.49305555555555558</c:v>
                </c:pt>
                <c:pt idx="72">
                  <c:v>0.5</c:v>
                </c:pt>
                <c:pt idx="73">
                  <c:v>0.50694444444444442</c:v>
                </c:pt>
                <c:pt idx="74">
                  <c:v>0.51388888888888895</c:v>
                </c:pt>
                <c:pt idx="75">
                  <c:v>0.52083333333333337</c:v>
                </c:pt>
                <c:pt idx="76">
                  <c:v>0.52777777777777779</c:v>
                </c:pt>
                <c:pt idx="77">
                  <c:v>0.53472222222222221</c:v>
                </c:pt>
                <c:pt idx="78">
                  <c:v>0.54166666666666663</c:v>
                </c:pt>
                <c:pt idx="79">
                  <c:v>0.54861111111111105</c:v>
                </c:pt>
                <c:pt idx="80">
                  <c:v>0.55555555555555558</c:v>
                </c:pt>
                <c:pt idx="81">
                  <c:v>0.5625</c:v>
                </c:pt>
                <c:pt idx="82">
                  <c:v>0.56944444444444442</c:v>
                </c:pt>
                <c:pt idx="83">
                  <c:v>0.57638888888888895</c:v>
                </c:pt>
                <c:pt idx="84">
                  <c:v>0.58333333333333337</c:v>
                </c:pt>
                <c:pt idx="85">
                  <c:v>0.59027777777777779</c:v>
                </c:pt>
                <c:pt idx="86">
                  <c:v>0.59722222222222221</c:v>
                </c:pt>
                <c:pt idx="87">
                  <c:v>0.60416666666666663</c:v>
                </c:pt>
                <c:pt idx="88">
                  <c:v>0.61111111111111105</c:v>
                </c:pt>
                <c:pt idx="89">
                  <c:v>0.61805555555555558</c:v>
                </c:pt>
                <c:pt idx="90">
                  <c:v>0.625</c:v>
                </c:pt>
                <c:pt idx="91">
                  <c:v>0.63194444444444442</c:v>
                </c:pt>
                <c:pt idx="92">
                  <c:v>0.63888888888888895</c:v>
                </c:pt>
                <c:pt idx="93">
                  <c:v>0.64583333333333337</c:v>
                </c:pt>
                <c:pt idx="94">
                  <c:v>0.65277777777777779</c:v>
                </c:pt>
                <c:pt idx="95">
                  <c:v>0.65972222222222221</c:v>
                </c:pt>
                <c:pt idx="96">
                  <c:v>0.66666666666666663</c:v>
                </c:pt>
                <c:pt idx="97">
                  <c:v>0.67361111111111116</c:v>
                </c:pt>
                <c:pt idx="98">
                  <c:v>0.68055555555555547</c:v>
                </c:pt>
                <c:pt idx="99">
                  <c:v>0.6875</c:v>
                </c:pt>
                <c:pt idx="100">
                  <c:v>0.69444444444444453</c:v>
                </c:pt>
                <c:pt idx="101">
                  <c:v>0.70138888888888884</c:v>
                </c:pt>
                <c:pt idx="102">
                  <c:v>0.70833333333333337</c:v>
                </c:pt>
                <c:pt idx="103">
                  <c:v>0.71527777777777779</c:v>
                </c:pt>
                <c:pt idx="104">
                  <c:v>0.72222222222222221</c:v>
                </c:pt>
                <c:pt idx="105">
                  <c:v>0.72916666666666663</c:v>
                </c:pt>
                <c:pt idx="106">
                  <c:v>0.73611111111111116</c:v>
                </c:pt>
                <c:pt idx="107">
                  <c:v>0.74305555555555547</c:v>
                </c:pt>
                <c:pt idx="108">
                  <c:v>0.75</c:v>
                </c:pt>
                <c:pt idx="109">
                  <c:v>0.75694444444444453</c:v>
                </c:pt>
                <c:pt idx="110">
                  <c:v>0.76388888888888884</c:v>
                </c:pt>
                <c:pt idx="111">
                  <c:v>0.77083333333333337</c:v>
                </c:pt>
                <c:pt idx="112">
                  <c:v>0.77777777777777779</c:v>
                </c:pt>
                <c:pt idx="113">
                  <c:v>0.78472222222222221</c:v>
                </c:pt>
                <c:pt idx="114">
                  <c:v>0.79166666666666663</c:v>
                </c:pt>
                <c:pt idx="115">
                  <c:v>0.79861111111111116</c:v>
                </c:pt>
                <c:pt idx="116">
                  <c:v>0.80555555555555547</c:v>
                </c:pt>
                <c:pt idx="117">
                  <c:v>0.8125</c:v>
                </c:pt>
                <c:pt idx="118">
                  <c:v>0.81944444444444453</c:v>
                </c:pt>
                <c:pt idx="119">
                  <c:v>0.82638888888888884</c:v>
                </c:pt>
                <c:pt idx="120">
                  <c:v>0.83333333333333337</c:v>
                </c:pt>
                <c:pt idx="121">
                  <c:v>0.84027777777777779</c:v>
                </c:pt>
                <c:pt idx="122">
                  <c:v>0.84722222222222221</c:v>
                </c:pt>
                <c:pt idx="123">
                  <c:v>0.85416666666666663</c:v>
                </c:pt>
                <c:pt idx="124">
                  <c:v>0.86111111111111116</c:v>
                </c:pt>
                <c:pt idx="125">
                  <c:v>0.86805555555555547</c:v>
                </c:pt>
                <c:pt idx="126">
                  <c:v>0.875</c:v>
                </c:pt>
                <c:pt idx="127">
                  <c:v>0.88194444444444453</c:v>
                </c:pt>
                <c:pt idx="128">
                  <c:v>0.88888888888888884</c:v>
                </c:pt>
                <c:pt idx="129">
                  <c:v>0.89583333333333337</c:v>
                </c:pt>
                <c:pt idx="130">
                  <c:v>0.90277777777777779</c:v>
                </c:pt>
                <c:pt idx="131">
                  <c:v>0.90972222222222221</c:v>
                </c:pt>
                <c:pt idx="132">
                  <c:v>0.91666666666666663</c:v>
                </c:pt>
                <c:pt idx="133">
                  <c:v>0.92361111111111116</c:v>
                </c:pt>
                <c:pt idx="134">
                  <c:v>0.93055555555555547</c:v>
                </c:pt>
                <c:pt idx="135">
                  <c:v>0.9375</c:v>
                </c:pt>
                <c:pt idx="136">
                  <c:v>0.94444444444444453</c:v>
                </c:pt>
                <c:pt idx="137">
                  <c:v>0.95138888888888884</c:v>
                </c:pt>
                <c:pt idx="138">
                  <c:v>0.95833333333333337</c:v>
                </c:pt>
                <c:pt idx="139">
                  <c:v>0.96527777777777779</c:v>
                </c:pt>
                <c:pt idx="140">
                  <c:v>0.97222222222222221</c:v>
                </c:pt>
                <c:pt idx="141">
                  <c:v>0.97916666666666663</c:v>
                </c:pt>
                <c:pt idx="142">
                  <c:v>0.98611111111111116</c:v>
                </c:pt>
                <c:pt idx="143">
                  <c:v>0.99305555555555547</c:v>
                </c:pt>
                <c:pt idx="144">
                  <c:v>1</c:v>
                </c:pt>
                <c:pt idx="145">
                  <c:v>1.0069444444444444</c:v>
                </c:pt>
                <c:pt idx="146">
                  <c:v>1.0138888888888888</c:v>
                </c:pt>
                <c:pt idx="147">
                  <c:v>1.0208333333333333</c:v>
                </c:pt>
                <c:pt idx="148">
                  <c:v>1.0277777777777779</c:v>
                </c:pt>
                <c:pt idx="149">
                  <c:v>1.0347222222222221</c:v>
                </c:pt>
                <c:pt idx="150">
                  <c:v>1.0416666666666667</c:v>
                </c:pt>
                <c:pt idx="151">
                  <c:v>1.0486111111111112</c:v>
                </c:pt>
                <c:pt idx="152">
                  <c:v>1.0555555555555556</c:v>
                </c:pt>
                <c:pt idx="153">
                  <c:v>1.0625</c:v>
                </c:pt>
                <c:pt idx="154">
                  <c:v>1.0694444444444444</c:v>
                </c:pt>
                <c:pt idx="155">
                  <c:v>1.0763888888888888</c:v>
                </c:pt>
                <c:pt idx="156">
                  <c:v>1.0833333333333333</c:v>
                </c:pt>
                <c:pt idx="157">
                  <c:v>1.0902777777777779</c:v>
                </c:pt>
                <c:pt idx="158">
                  <c:v>1.0972222222222221</c:v>
                </c:pt>
                <c:pt idx="159">
                  <c:v>1.1041666666666667</c:v>
                </c:pt>
                <c:pt idx="160">
                  <c:v>1.1111111111111112</c:v>
                </c:pt>
                <c:pt idx="161">
                  <c:v>1.1180555555555556</c:v>
                </c:pt>
                <c:pt idx="162">
                  <c:v>1.125</c:v>
                </c:pt>
                <c:pt idx="163">
                  <c:v>1.1319444444444444</c:v>
                </c:pt>
                <c:pt idx="164">
                  <c:v>1.1388888888888888</c:v>
                </c:pt>
                <c:pt idx="165">
                  <c:v>1.1458333333333333</c:v>
                </c:pt>
                <c:pt idx="166">
                  <c:v>1.1527777777777779</c:v>
                </c:pt>
                <c:pt idx="167">
                  <c:v>1.1597222222222221</c:v>
                </c:pt>
                <c:pt idx="168">
                  <c:v>1.1666666666666667</c:v>
                </c:pt>
                <c:pt idx="169">
                  <c:v>1.1736111111111112</c:v>
                </c:pt>
                <c:pt idx="170">
                  <c:v>1.1805555555555556</c:v>
                </c:pt>
                <c:pt idx="171">
                  <c:v>1.1875</c:v>
                </c:pt>
                <c:pt idx="172">
                  <c:v>1.1944444444444444</c:v>
                </c:pt>
                <c:pt idx="173">
                  <c:v>1.2013888888888888</c:v>
                </c:pt>
                <c:pt idx="174">
                  <c:v>1.2083333333333333</c:v>
                </c:pt>
                <c:pt idx="175">
                  <c:v>1.2152777777777779</c:v>
                </c:pt>
                <c:pt idx="176">
                  <c:v>1.2222222222222221</c:v>
                </c:pt>
                <c:pt idx="177">
                  <c:v>1.2291666666666667</c:v>
                </c:pt>
                <c:pt idx="178">
                  <c:v>1.2361111111111112</c:v>
                </c:pt>
                <c:pt idx="179">
                  <c:v>1.2430555555555556</c:v>
                </c:pt>
                <c:pt idx="180">
                  <c:v>1.25</c:v>
                </c:pt>
                <c:pt idx="181">
                  <c:v>1.2569444444444444</c:v>
                </c:pt>
                <c:pt idx="182">
                  <c:v>1.2638888888888888</c:v>
                </c:pt>
                <c:pt idx="183">
                  <c:v>1.2708333333333333</c:v>
                </c:pt>
                <c:pt idx="184">
                  <c:v>1.2777777777777779</c:v>
                </c:pt>
                <c:pt idx="185">
                  <c:v>1.2847222222222221</c:v>
                </c:pt>
                <c:pt idx="186">
                  <c:v>1.2916666666666667</c:v>
                </c:pt>
                <c:pt idx="187">
                  <c:v>1.2986111111111112</c:v>
                </c:pt>
                <c:pt idx="188">
                  <c:v>1.3055555555555556</c:v>
                </c:pt>
                <c:pt idx="189">
                  <c:v>1.3125</c:v>
                </c:pt>
                <c:pt idx="190">
                  <c:v>1.3194444444444444</c:v>
                </c:pt>
                <c:pt idx="191">
                  <c:v>1.3263888888888888</c:v>
                </c:pt>
                <c:pt idx="192">
                  <c:v>1.3333333333333333</c:v>
                </c:pt>
                <c:pt idx="193">
                  <c:v>1.3402777777777777</c:v>
                </c:pt>
                <c:pt idx="194">
                  <c:v>1.3472222222222223</c:v>
                </c:pt>
                <c:pt idx="195">
                  <c:v>1.3541666666666667</c:v>
                </c:pt>
                <c:pt idx="196">
                  <c:v>1.3611111111111109</c:v>
                </c:pt>
                <c:pt idx="197">
                  <c:v>1.3680555555555556</c:v>
                </c:pt>
                <c:pt idx="198">
                  <c:v>1.375</c:v>
                </c:pt>
                <c:pt idx="199">
                  <c:v>1.3819444444444444</c:v>
                </c:pt>
                <c:pt idx="200">
                  <c:v>1.3888888888888891</c:v>
                </c:pt>
                <c:pt idx="201">
                  <c:v>1.3958333333333333</c:v>
                </c:pt>
                <c:pt idx="202">
                  <c:v>1.4027777777777777</c:v>
                </c:pt>
                <c:pt idx="203">
                  <c:v>1.4097222222222223</c:v>
                </c:pt>
                <c:pt idx="204">
                  <c:v>1.4166666666666667</c:v>
                </c:pt>
                <c:pt idx="205">
                  <c:v>1.4236111111111109</c:v>
                </c:pt>
                <c:pt idx="206">
                  <c:v>1.4305555555555556</c:v>
                </c:pt>
                <c:pt idx="207">
                  <c:v>1.4375</c:v>
                </c:pt>
                <c:pt idx="208">
                  <c:v>1.4444444444444444</c:v>
                </c:pt>
                <c:pt idx="209">
                  <c:v>1.4513888888888891</c:v>
                </c:pt>
                <c:pt idx="210">
                  <c:v>1.4583333333333333</c:v>
                </c:pt>
                <c:pt idx="211">
                  <c:v>1.4652777777777777</c:v>
                </c:pt>
                <c:pt idx="212">
                  <c:v>1.4722222222222223</c:v>
                </c:pt>
                <c:pt idx="213">
                  <c:v>1.4791666666666667</c:v>
                </c:pt>
                <c:pt idx="214">
                  <c:v>1.4861111111111109</c:v>
                </c:pt>
                <c:pt idx="215">
                  <c:v>1.4930555555555556</c:v>
                </c:pt>
                <c:pt idx="216">
                  <c:v>1.5</c:v>
                </c:pt>
                <c:pt idx="217">
                  <c:v>1.5069444444444444</c:v>
                </c:pt>
                <c:pt idx="218">
                  <c:v>1.5138888888888891</c:v>
                </c:pt>
                <c:pt idx="219">
                  <c:v>1.5208333333333333</c:v>
                </c:pt>
                <c:pt idx="220">
                  <c:v>1.5277777777777777</c:v>
                </c:pt>
                <c:pt idx="221">
                  <c:v>1.5347222222222223</c:v>
                </c:pt>
                <c:pt idx="222">
                  <c:v>1.5416666666666667</c:v>
                </c:pt>
                <c:pt idx="223">
                  <c:v>1.5486111111111109</c:v>
                </c:pt>
                <c:pt idx="224">
                  <c:v>1.5555555555555556</c:v>
                </c:pt>
                <c:pt idx="225">
                  <c:v>1.5625</c:v>
                </c:pt>
                <c:pt idx="226">
                  <c:v>1.5694444444444444</c:v>
                </c:pt>
                <c:pt idx="227">
                  <c:v>1.5763888888888891</c:v>
                </c:pt>
                <c:pt idx="228">
                  <c:v>1.5833333333333333</c:v>
                </c:pt>
                <c:pt idx="229">
                  <c:v>1.5902777777777777</c:v>
                </c:pt>
                <c:pt idx="230">
                  <c:v>1.5972222222222223</c:v>
                </c:pt>
                <c:pt idx="231">
                  <c:v>1.6041666666666667</c:v>
                </c:pt>
                <c:pt idx="232">
                  <c:v>1.6111111111111109</c:v>
                </c:pt>
                <c:pt idx="233">
                  <c:v>1.6180555555555556</c:v>
                </c:pt>
                <c:pt idx="234">
                  <c:v>1.625</c:v>
                </c:pt>
                <c:pt idx="235">
                  <c:v>1.6319444444444444</c:v>
                </c:pt>
                <c:pt idx="236">
                  <c:v>1.6388888888888891</c:v>
                </c:pt>
                <c:pt idx="237">
                  <c:v>1.6458333333333333</c:v>
                </c:pt>
                <c:pt idx="238">
                  <c:v>1.6527777777777777</c:v>
                </c:pt>
                <c:pt idx="239">
                  <c:v>1.6597222222222223</c:v>
                </c:pt>
                <c:pt idx="240">
                  <c:v>1.6666666666666667</c:v>
                </c:pt>
                <c:pt idx="241">
                  <c:v>1.6736111111111109</c:v>
                </c:pt>
                <c:pt idx="242">
                  <c:v>1.6805555555555556</c:v>
                </c:pt>
                <c:pt idx="243">
                  <c:v>1.6875</c:v>
                </c:pt>
                <c:pt idx="244">
                  <c:v>1.6944444444444444</c:v>
                </c:pt>
                <c:pt idx="245">
                  <c:v>1.7013888888888891</c:v>
                </c:pt>
                <c:pt idx="246">
                  <c:v>1.7083333333333333</c:v>
                </c:pt>
                <c:pt idx="247">
                  <c:v>1.7152777777777777</c:v>
                </c:pt>
                <c:pt idx="248">
                  <c:v>1.7222222222222223</c:v>
                </c:pt>
                <c:pt idx="249">
                  <c:v>1.7291666666666667</c:v>
                </c:pt>
                <c:pt idx="250">
                  <c:v>1.7361111111111109</c:v>
                </c:pt>
                <c:pt idx="251">
                  <c:v>1.7430555555555556</c:v>
                </c:pt>
                <c:pt idx="252">
                  <c:v>1.75</c:v>
                </c:pt>
                <c:pt idx="253">
                  <c:v>1.7569444444444444</c:v>
                </c:pt>
                <c:pt idx="254">
                  <c:v>1.7638888888888891</c:v>
                </c:pt>
                <c:pt idx="255">
                  <c:v>1.7708333333333333</c:v>
                </c:pt>
                <c:pt idx="256">
                  <c:v>1.7777777777777777</c:v>
                </c:pt>
                <c:pt idx="257">
                  <c:v>1.7847222222222223</c:v>
                </c:pt>
                <c:pt idx="258">
                  <c:v>1.7916666666666667</c:v>
                </c:pt>
                <c:pt idx="259">
                  <c:v>1.7986111111111109</c:v>
                </c:pt>
                <c:pt idx="260">
                  <c:v>1.8055555555555556</c:v>
                </c:pt>
                <c:pt idx="261">
                  <c:v>1.8125</c:v>
                </c:pt>
                <c:pt idx="262">
                  <c:v>1.8194444444444444</c:v>
                </c:pt>
                <c:pt idx="263">
                  <c:v>1.8263888888888891</c:v>
                </c:pt>
                <c:pt idx="264">
                  <c:v>1.8333333333333333</c:v>
                </c:pt>
                <c:pt idx="265">
                  <c:v>1.8402777777777777</c:v>
                </c:pt>
                <c:pt idx="266">
                  <c:v>1.8472222222222223</c:v>
                </c:pt>
                <c:pt idx="267">
                  <c:v>1.8541666666666667</c:v>
                </c:pt>
                <c:pt idx="268">
                  <c:v>1.8611111111111109</c:v>
                </c:pt>
                <c:pt idx="269">
                  <c:v>1.8680555555555556</c:v>
                </c:pt>
                <c:pt idx="270">
                  <c:v>1.875</c:v>
                </c:pt>
                <c:pt idx="271">
                  <c:v>1.8819444444444444</c:v>
                </c:pt>
                <c:pt idx="272">
                  <c:v>1.8888888888888891</c:v>
                </c:pt>
                <c:pt idx="273">
                  <c:v>1.8958333333333333</c:v>
                </c:pt>
                <c:pt idx="274">
                  <c:v>1.9027777777777777</c:v>
                </c:pt>
                <c:pt idx="275">
                  <c:v>1.9097222222222223</c:v>
                </c:pt>
                <c:pt idx="276">
                  <c:v>1.9166666666666667</c:v>
                </c:pt>
                <c:pt idx="277">
                  <c:v>1.9236111111111109</c:v>
                </c:pt>
                <c:pt idx="278">
                  <c:v>1.9305555555555556</c:v>
                </c:pt>
                <c:pt idx="279">
                  <c:v>1.9375</c:v>
                </c:pt>
                <c:pt idx="280">
                  <c:v>1.9444444444444444</c:v>
                </c:pt>
                <c:pt idx="281">
                  <c:v>1.9513888888888891</c:v>
                </c:pt>
                <c:pt idx="282">
                  <c:v>1.9583333333333333</c:v>
                </c:pt>
                <c:pt idx="283">
                  <c:v>1.9652777777777777</c:v>
                </c:pt>
                <c:pt idx="284">
                  <c:v>1.9722222222222223</c:v>
                </c:pt>
                <c:pt idx="285">
                  <c:v>1.9791666666666667</c:v>
                </c:pt>
                <c:pt idx="286">
                  <c:v>1.9861111111111109</c:v>
                </c:pt>
                <c:pt idx="287">
                  <c:v>1.9930555555555556</c:v>
                </c:pt>
                <c:pt idx="288">
                  <c:v>2</c:v>
                </c:pt>
                <c:pt idx="289">
                  <c:v>2.0069444444444442</c:v>
                </c:pt>
                <c:pt idx="290">
                  <c:v>2.0138888888888888</c:v>
                </c:pt>
                <c:pt idx="291">
                  <c:v>2.0208333333333335</c:v>
                </c:pt>
                <c:pt idx="292">
                  <c:v>2.0277777777777777</c:v>
                </c:pt>
                <c:pt idx="293">
                  <c:v>2.0347222222222223</c:v>
                </c:pt>
                <c:pt idx="294">
                  <c:v>2.0416666666666665</c:v>
                </c:pt>
                <c:pt idx="295">
                  <c:v>2.0486111111111112</c:v>
                </c:pt>
                <c:pt idx="296">
                  <c:v>2.0555555555555558</c:v>
                </c:pt>
                <c:pt idx="297">
                  <c:v>2.0625</c:v>
                </c:pt>
                <c:pt idx="298">
                  <c:v>2.0694444444444442</c:v>
                </c:pt>
                <c:pt idx="299">
                  <c:v>2.0763888888888888</c:v>
                </c:pt>
                <c:pt idx="300">
                  <c:v>2.0833333333333335</c:v>
                </c:pt>
                <c:pt idx="301">
                  <c:v>2.0902777777777777</c:v>
                </c:pt>
                <c:pt idx="302">
                  <c:v>2.0972222222222223</c:v>
                </c:pt>
                <c:pt idx="303">
                  <c:v>2.1041666666666665</c:v>
                </c:pt>
                <c:pt idx="304">
                  <c:v>2.1111111111111112</c:v>
                </c:pt>
                <c:pt idx="305">
                  <c:v>2.1180555555555558</c:v>
                </c:pt>
                <c:pt idx="306">
                  <c:v>2.125</c:v>
                </c:pt>
                <c:pt idx="307">
                  <c:v>2.1319444444444442</c:v>
                </c:pt>
                <c:pt idx="308">
                  <c:v>2.1388888888888888</c:v>
                </c:pt>
                <c:pt idx="309">
                  <c:v>2.1458333333333335</c:v>
                </c:pt>
                <c:pt idx="310">
                  <c:v>2.1527777777777777</c:v>
                </c:pt>
                <c:pt idx="311">
                  <c:v>2.1597222222222223</c:v>
                </c:pt>
                <c:pt idx="312">
                  <c:v>2.1666666666666665</c:v>
                </c:pt>
                <c:pt idx="313">
                  <c:v>2.1736111111111112</c:v>
                </c:pt>
                <c:pt idx="314">
                  <c:v>2.1805555555555558</c:v>
                </c:pt>
                <c:pt idx="315">
                  <c:v>2.1875</c:v>
                </c:pt>
                <c:pt idx="316">
                  <c:v>2.1944444444444442</c:v>
                </c:pt>
                <c:pt idx="317">
                  <c:v>2.2013888888888888</c:v>
                </c:pt>
                <c:pt idx="318">
                  <c:v>2.2083333333333335</c:v>
                </c:pt>
                <c:pt idx="319">
                  <c:v>2.2152777777777777</c:v>
                </c:pt>
                <c:pt idx="320">
                  <c:v>2.2222222222222223</c:v>
                </c:pt>
                <c:pt idx="321">
                  <c:v>2.2291666666666665</c:v>
                </c:pt>
                <c:pt idx="322">
                  <c:v>2.2361111111111112</c:v>
                </c:pt>
                <c:pt idx="323">
                  <c:v>2.2430555555555558</c:v>
                </c:pt>
                <c:pt idx="324">
                  <c:v>2.25</c:v>
                </c:pt>
                <c:pt idx="325">
                  <c:v>2.2569444444444442</c:v>
                </c:pt>
                <c:pt idx="326">
                  <c:v>2.2638888888888888</c:v>
                </c:pt>
                <c:pt idx="327">
                  <c:v>2.2708333333333335</c:v>
                </c:pt>
                <c:pt idx="328">
                  <c:v>2.2777777777777777</c:v>
                </c:pt>
                <c:pt idx="329">
                  <c:v>2.2847222222222223</c:v>
                </c:pt>
                <c:pt idx="330">
                  <c:v>2.2916666666666665</c:v>
                </c:pt>
                <c:pt idx="331">
                  <c:v>2.2986111111111112</c:v>
                </c:pt>
                <c:pt idx="332">
                  <c:v>2.3055555555555558</c:v>
                </c:pt>
                <c:pt idx="333">
                  <c:v>2.3125</c:v>
                </c:pt>
                <c:pt idx="334">
                  <c:v>2.3194444444444442</c:v>
                </c:pt>
                <c:pt idx="335">
                  <c:v>2.3263888888888888</c:v>
                </c:pt>
                <c:pt idx="336">
                  <c:v>2.3333333333333335</c:v>
                </c:pt>
                <c:pt idx="337">
                  <c:v>2.3402777777777777</c:v>
                </c:pt>
                <c:pt idx="338">
                  <c:v>2.3472222222222223</c:v>
                </c:pt>
                <c:pt idx="339">
                  <c:v>2.3541666666666665</c:v>
                </c:pt>
                <c:pt idx="340">
                  <c:v>2.3611111111111112</c:v>
                </c:pt>
                <c:pt idx="341">
                  <c:v>2.3680555555555558</c:v>
                </c:pt>
                <c:pt idx="342">
                  <c:v>2.375</c:v>
                </c:pt>
                <c:pt idx="343">
                  <c:v>2.3819444444444442</c:v>
                </c:pt>
                <c:pt idx="344">
                  <c:v>2.3888888888888888</c:v>
                </c:pt>
                <c:pt idx="345">
                  <c:v>2.3958333333333335</c:v>
                </c:pt>
                <c:pt idx="346">
                  <c:v>2.4027777777777777</c:v>
                </c:pt>
                <c:pt idx="347">
                  <c:v>2.4097222222222223</c:v>
                </c:pt>
                <c:pt idx="348">
                  <c:v>2.4166666666666665</c:v>
                </c:pt>
                <c:pt idx="349">
                  <c:v>2.4236111111111112</c:v>
                </c:pt>
                <c:pt idx="350">
                  <c:v>2.4305555555555558</c:v>
                </c:pt>
                <c:pt idx="351">
                  <c:v>2.4375</c:v>
                </c:pt>
                <c:pt idx="352">
                  <c:v>2.4444444444444442</c:v>
                </c:pt>
                <c:pt idx="353">
                  <c:v>2.4513888888888888</c:v>
                </c:pt>
                <c:pt idx="354">
                  <c:v>2.4583333333333335</c:v>
                </c:pt>
                <c:pt idx="355">
                  <c:v>2.4652777777777777</c:v>
                </c:pt>
                <c:pt idx="356">
                  <c:v>2.4722222222222223</c:v>
                </c:pt>
                <c:pt idx="357">
                  <c:v>2.4791666666666665</c:v>
                </c:pt>
                <c:pt idx="358">
                  <c:v>2.4861111111111112</c:v>
                </c:pt>
                <c:pt idx="359">
                  <c:v>2.4930555555555558</c:v>
                </c:pt>
                <c:pt idx="360">
                  <c:v>2.5</c:v>
                </c:pt>
                <c:pt idx="361">
                  <c:v>2.5069444444444442</c:v>
                </c:pt>
                <c:pt idx="362">
                  <c:v>2.5138888888888888</c:v>
                </c:pt>
                <c:pt idx="363">
                  <c:v>2.5208333333333335</c:v>
                </c:pt>
                <c:pt idx="364">
                  <c:v>2.5277777777777777</c:v>
                </c:pt>
                <c:pt idx="365">
                  <c:v>2.5347222222222223</c:v>
                </c:pt>
                <c:pt idx="366">
                  <c:v>2.5416666666666665</c:v>
                </c:pt>
                <c:pt idx="367">
                  <c:v>2.5486111111111112</c:v>
                </c:pt>
                <c:pt idx="368">
                  <c:v>2.5555555555555558</c:v>
                </c:pt>
                <c:pt idx="369">
                  <c:v>2.5625</c:v>
                </c:pt>
                <c:pt idx="370">
                  <c:v>2.5694444444444442</c:v>
                </c:pt>
                <c:pt idx="371">
                  <c:v>2.5763888888888888</c:v>
                </c:pt>
                <c:pt idx="372">
                  <c:v>2.5833333333333335</c:v>
                </c:pt>
                <c:pt idx="373">
                  <c:v>2.5902777777777777</c:v>
                </c:pt>
                <c:pt idx="374">
                  <c:v>2.5972222222222223</c:v>
                </c:pt>
                <c:pt idx="375">
                  <c:v>2.6041666666666665</c:v>
                </c:pt>
                <c:pt idx="376">
                  <c:v>2.6111111111111112</c:v>
                </c:pt>
                <c:pt idx="377">
                  <c:v>2.6180555555555558</c:v>
                </c:pt>
                <c:pt idx="378">
                  <c:v>2.625</c:v>
                </c:pt>
                <c:pt idx="379">
                  <c:v>2.6319444444444442</c:v>
                </c:pt>
                <c:pt idx="380">
                  <c:v>2.6388888888888888</c:v>
                </c:pt>
                <c:pt idx="381">
                  <c:v>2.6458333333333335</c:v>
                </c:pt>
                <c:pt idx="382">
                  <c:v>2.6527777777777777</c:v>
                </c:pt>
                <c:pt idx="383">
                  <c:v>2.6597222222222223</c:v>
                </c:pt>
                <c:pt idx="384">
                  <c:v>2.6666666666666665</c:v>
                </c:pt>
                <c:pt idx="385">
                  <c:v>2.6736111111111112</c:v>
                </c:pt>
                <c:pt idx="386">
                  <c:v>2.6805555555555554</c:v>
                </c:pt>
                <c:pt idx="387">
                  <c:v>2.6875</c:v>
                </c:pt>
                <c:pt idx="388">
                  <c:v>2.6944444444444446</c:v>
                </c:pt>
                <c:pt idx="389">
                  <c:v>2.7013888888888888</c:v>
                </c:pt>
                <c:pt idx="390">
                  <c:v>2.7083333333333335</c:v>
                </c:pt>
                <c:pt idx="391">
                  <c:v>2.7152777777777781</c:v>
                </c:pt>
                <c:pt idx="392">
                  <c:v>2.7222222222222219</c:v>
                </c:pt>
                <c:pt idx="393">
                  <c:v>2.7291666666666665</c:v>
                </c:pt>
                <c:pt idx="394">
                  <c:v>2.7361111111111112</c:v>
                </c:pt>
                <c:pt idx="395">
                  <c:v>2.7430555555555554</c:v>
                </c:pt>
                <c:pt idx="396">
                  <c:v>2.75</c:v>
                </c:pt>
                <c:pt idx="397">
                  <c:v>2.7569444444444446</c:v>
                </c:pt>
                <c:pt idx="398">
                  <c:v>2.7638888888888888</c:v>
                </c:pt>
                <c:pt idx="399">
                  <c:v>2.7708333333333335</c:v>
                </c:pt>
                <c:pt idx="400">
                  <c:v>2.7777777777777781</c:v>
                </c:pt>
                <c:pt idx="401">
                  <c:v>2.7847222222222219</c:v>
                </c:pt>
                <c:pt idx="402">
                  <c:v>2.7916666666666665</c:v>
                </c:pt>
                <c:pt idx="403">
                  <c:v>2.7986111111111112</c:v>
                </c:pt>
                <c:pt idx="404">
                  <c:v>2.8055555555555554</c:v>
                </c:pt>
                <c:pt idx="405">
                  <c:v>2.8125</c:v>
                </c:pt>
                <c:pt idx="406">
                  <c:v>2.8194444444444446</c:v>
                </c:pt>
                <c:pt idx="407">
                  <c:v>2.8263888888888888</c:v>
                </c:pt>
                <c:pt idx="408">
                  <c:v>2.8333333333333335</c:v>
                </c:pt>
                <c:pt idx="409">
                  <c:v>2.8402777777777781</c:v>
                </c:pt>
                <c:pt idx="410">
                  <c:v>2.8472222222222219</c:v>
                </c:pt>
                <c:pt idx="411">
                  <c:v>2.8541666666666665</c:v>
                </c:pt>
                <c:pt idx="412">
                  <c:v>2.8611111111111112</c:v>
                </c:pt>
                <c:pt idx="413">
                  <c:v>2.8680555555555554</c:v>
                </c:pt>
                <c:pt idx="414">
                  <c:v>2.875</c:v>
                </c:pt>
                <c:pt idx="415">
                  <c:v>2.8819444444444446</c:v>
                </c:pt>
                <c:pt idx="416">
                  <c:v>2.8888888888888888</c:v>
                </c:pt>
                <c:pt idx="417">
                  <c:v>2.8958333333333335</c:v>
                </c:pt>
                <c:pt idx="418">
                  <c:v>2.9027777777777781</c:v>
                </c:pt>
                <c:pt idx="419">
                  <c:v>2.9097222222222219</c:v>
                </c:pt>
                <c:pt idx="420">
                  <c:v>2.9166666666666665</c:v>
                </c:pt>
                <c:pt idx="421">
                  <c:v>2.9236111111111112</c:v>
                </c:pt>
                <c:pt idx="422">
                  <c:v>2.9305555555555554</c:v>
                </c:pt>
                <c:pt idx="423">
                  <c:v>2.9375</c:v>
                </c:pt>
                <c:pt idx="424">
                  <c:v>2.9444444444444446</c:v>
                </c:pt>
                <c:pt idx="425">
                  <c:v>2.9513888888888888</c:v>
                </c:pt>
                <c:pt idx="426">
                  <c:v>2.9583333333333335</c:v>
                </c:pt>
                <c:pt idx="427">
                  <c:v>2.9652777777777781</c:v>
                </c:pt>
                <c:pt idx="428">
                  <c:v>2.9722222222222219</c:v>
                </c:pt>
                <c:pt idx="429">
                  <c:v>2.9791666666666665</c:v>
                </c:pt>
                <c:pt idx="430">
                  <c:v>2.9861111111111112</c:v>
                </c:pt>
                <c:pt idx="431">
                  <c:v>2.9930555555555554</c:v>
                </c:pt>
                <c:pt idx="432">
                  <c:v>3</c:v>
                </c:pt>
                <c:pt idx="433">
                  <c:v>3.0069444444444446</c:v>
                </c:pt>
                <c:pt idx="434">
                  <c:v>3.0138888888888888</c:v>
                </c:pt>
                <c:pt idx="435">
                  <c:v>3.0208333333333335</c:v>
                </c:pt>
                <c:pt idx="436">
                  <c:v>3.0277777777777781</c:v>
                </c:pt>
                <c:pt idx="437">
                  <c:v>3.0347222222222219</c:v>
                </c:pt>
                <c:pt idx="438">
                  <c:v>3.0416666666666665</c:v>
                </c:pt>
                <c:pt idx="439">
                  <c:v>3.0486111111111112</c:v>
                </c:pt>
                <c:pt idx="440">
                  <c:v>3.0555555555555554</c:v>
                </c:pt>
                <c:pt idx="441">
                  <c:v>3.0625</c:v>
                </c:pt>
                <c:pt idx="442">
                  <c:v>3.0694444444444446</c:v>
                </c:pt>
                <c:pt idx="443">
                  <c:v>3.0763888888888888</c:v>
                </c:pt>
                <c:pt idx="444">
                  <c:v>3.0833333333333335</c:v>
                </c:pt>
                <c:pt idx="445">
                  <c:v>3.0902777777777781</c:v>
                </c:pt>
                <c:pt idx="446">
                  <c:v>3.0972222222222219</c:v>
                </c:pt>
                <c:pt idx="447">
                  <c:v>3.1041666666666665</c:v>
                </c:pt>
                <c:pt idx="448">
                  <c:v>3.1111111111111112</c:v>
                </c:pt>
                <c:pt idx="449">
                  <c:v>3.1180555555555554</c:v>
                </c:pt>
                <c:pt idx="450">
                  <c:v>3.125</c:v>
                </c:pt>
                <c:pt idx="451">
                  <c:v>3.1319444444444446</c:v>
                </c:pt>
                <c:pt idx="452">
                  <c:v>3.1388888888888888</c:v>
                </c:pt>
                <c:pt idx="453">
                  <c:v>3.1458333333333335</c:v>
                </c:pt>
                <c:pt idx="454">
                  <c:v>3.1527777777777781</c:v>
                </c:pt>
                <c:pt idx="455">
                  <c:v>3.1597222222222219</c:v>
                </c:pt>
                <c:pt idx="456">
                  <c:v>3.1666666666666665</c:v>
                </c:pt>
                <c:pt idx="457">
                  <c:v>3.1736111111111112</c:v>
                </c:pt>
                <c:pt idx="458">
                  <c:v>3.1805555555555554</c:v>
                </c:pt>
                <c:pt idx="459">
                  <c:v>3.1875</c:v>
                </c:pt>
                <c:pt idx="460">
                  <c:v>3.1944444444444446</c:v>
                </c:pt>
                <c:pt idx="461">
                  <c:v>3.2013888888888888</c:v>
                </c:pt>
                <c:pt idx="462">
                  <c:v>3.2083333333333335</c:v>
                </c:pt>
                <c:pt idx="463">
                  <c:v>3.2152777777777781</c:v>
                </c:pt>
                <c:pt idx="464">
                  <c:v>3.2222222222222219</c:v>
                </c:pt>
                <c:pt idx="465">
                  <c:v>3.2291666666666665</c:v>
                </c:pt>
                <c:pt idx="466">
                  <c:v>3.2361111111111112</c:v>
                </c:pt>
                <c:pt idx="467">
                  <c:v>3.2430555555555554</c:v>
                </c:pt>
                <c:pt idx="468">
                  <c:v>3.25</c:v>
                </c:pt>
                <c:pt idx="469">
                  <c:v>3.2569444444444446</c:v>
                </c:pt>
                <c:pt idx="470">
                  <c:v>3.2638888888888888</c:v>
                </c:pt>
                <c:pt idx="471">
                  <c:v>3.2708333333333335</c:v>
                </c:pt>
                <c:pt idx="472">
                  <c:v>3.2777777777777781</c:v>
                </c:pt>
                <c:pt idx="473">
                  <c:v>3.2847222222222219</c:v>
                </c:pt>
                <c:pt idx="474">
                  <c:v>3.2916666666666665</c:v>
                </c:pt>
                <c:pt idx="475">
                  <c:v>3.2986111111111112</c:v>
                </c:pt>
                <c:pt idx="476">
                  <c:v>3.3055555555555554</c:v>
                </c:pt>
                <c:pt idx="477">
                  <c:v>3.3125</c:v>
                </c:pt>
                <c:pt idx="478">
                  <c:v>3.3194444444444446</c:v>
                </c:pt>
                <c:pt idx="479">
                  <c:v>3.3263888888888888</c:v>
                </c:pt>
                <c:pt idx="480">
                  <c:v>3.3333333333333335</c:v>
                </c:pt>
                <c:pt idx="481">
                  <c:v>3.3402777777777781</c:v>
                </c:pt>
                <c:pt idx="482">
                  <c:v>3.3472222222222219</c:v>
                </c:pt>
                <c:pt idx="483">
                  <c:v>3.3541666666666665</c:v>
                </c:pt>
                <c:pt idx="484">
                  <c:v>3.3611111111111112</c:v>
                </c:pt>
                <c:pt idx="485">
                  <c:v>3.3680555555555554</c:v>
                </c:pt>
                <c:pt idx="486">
                  <c:v>3.375</c:v>
                </c:pt>
                <c:pt idx="487">
                  <c:v>3.3819444444444446</c:v>
                </c:pt>
                <c:pt idx="488">
                  <c:v>3.3888888888888888</c:v>
                </c:pt>
                <c:pt idx="489">
                  <c:v>3.3958333333333335</c:v>
                </c:pt>
                <c:pt idx="490">
                  <c:v>3.4027777777777781</c:v>
                </c:pt>
                <c:pt idx="491">
                  <c:v>3.4097222222222219</c:v>
                </c:pt>
                <c:pt idx="492">
                  <c:v>3.4166666666666665</c:v>
                </c:pt>
                <c:pt idx="493">
                  <c:v>3.4236111111111112</c:v>
                </c:pt>
                <c:pt idx="494">
                  <c:v>3.4305555555555554</c:v>
                </c:pt>
                <c:pt idx="495">
                  <c:v>3.4375</c:v>
                </c:pt>
                <c:pt idx="496">
                  <c:v>3.4444444444444446</c:v>
                </c:pt>
                <c:pt idx="497">
                  <c:v>3.4513888888888888</c:v>
                </c:pt>
                <c:pt idx="498">
                  <c:v>3.4583333333333335</c:v>
                </c:pt>
                <c:pt idx="499">
                  <c:v>3.4652777777777781</c:v>
                </c:pt>
                <c:pt idx="500">
                  <c:v>3.4722222222222219</c:v>
                </c:pt>
                <c:pt idx="501">
                  <c:v>3.4791666666666665</c:v>
                </c:pt>
                <c:pt idx="502">
                  <c:v>3.4861111111111112</c:v>
                </c:pt>
                <c:pt idx="503">
                  <c:v>3.4930555555555554</c:v>
                </c:pt>
                <c:pt idx="504">
                  <c:v>3.5</c:v>
                </c:pt>
                <c:pt idx="505">
                  <c:v>3.5069444444444446</c:v>
                </c:pt>
                <c:pt idx="506">
                  <c:v>3.5138888888888888</c:v>
                </c:pt>
                <c:pt idx="507">
                  <c:v>3.5208333333333335</c:v>
                </c:pt>
                <c:pt idx="508">
                  <c:v>3.5277777777777781</c:v>
                </c:pt>
                <c:pt idx="509">
                  <c:v>3.5347222222222219</c:v>
                </c:pt>
                <c:pt idx="510">
                  <c:v>3.5416666666666665</c:v>
                </c:pt>
                <c:pt idx="511">
                  <c:v>3.5486111111111112</c:v>
                </c:pt>
                <c:pt idx="512">
                  <c:v>3.5555555555555554</c:v>
                </c:pt>
                <c:pt idx="513">
                  <c:v>3.5625</c:v>
                </c:pt>
                <c:pt idx="514">
                  <c:v>3.5694444444444446</c:v>
                </c:pt>
                <c:pt idx="515">
                  <c:v>3.5763888888888888</c:v>
                </c:pt>
                <c:pt idx="516">
                  <c:v>3.5833333333333335</c:v>
                </c:pt>
                <c:pt idx="517">
                  <c:v>3.5902777777777781</c:v>
                </c:pt>
                <c:pt idx="518">
                  <c:v>3.5972222222222219</c:v>
                </c:pt>
                <c:pt idx="519">
                  <c:v>3.6041666666666665</c:v>
                </c:pt>
                <c:pt idx="520">
                  <c:v>3.6111111111111112</c:v>
                </c:pt>
                <c:pt idx="521">
                  <c:v>3.6180555555555554</c:v>
                </c:pt>
                <c:pt idx="522">
                  <c:v>3.625</c:v>
                </c:pt>
                <c:pt idx="523">
                  <c:v>3.6319444444444446</c:v>
                </c:pt>
                <c:pt idx="524">
                  <c:v>3.6388888888888888</c:v>
                </c:pt>
                <c:pt idx="525">
                  <c:v>3.6458333333333335</c:v>
                </c:pt>
                <c:pt idx="526">
                  <c:v>3.6527777777777781</c:v>
                </c:pt>
                <c:pt idx="527">
                  <c:v>3.6597222222222219</c:v>
                </c:pt>
                <c:pt idx="528">
                  <c:v>3.6666666666666665</c:v>
                </c:pt>
                <c:pt idx="529">
                  <c:v>3.6736111111111112</c:v>
                </c:pt>
                <c:pt idx="530">
                  <c:v>3.6805555555555554</c:v>
                </c:pt>
                <c:pt idx="531">
                  <c:v>3.6875</c:v>
                </c:pt>
                <c:pt idx="532">
                  <c:v>3.6944444444444446</c:v>
                </c:pt>
                <c:pt idx="533">
                  <c:v>3.7013888888888888</c:v>
                </c:pt>
                <c:pt idx="534">
                  <c:v>3.7083333333333335</c:v>
                </c:pt>
                <c:pt idx="535">
                  <c:v>3.7152777777777781</c:v>
                </c:pt>
                <c:pt idx="536">
                  <c:v>3.7222222222222219</c:v>
                </c:pt>
                <c:pt idx="537">
                  <c:v>3.7291666666666665</c:v>
                </c:pt>
                <c:pt idx="538">
                  <c:v>3.7361111111111112</c:v>
                </c:pt>
                <c:pt idx="539">
                  <c:v>3.7430555555555554</c:v>
                </c:pt>
                <c:pt idx="540">
                  <c:v>3.75</c:v>
                </c:pt>
                <c:pt idx="541">
                  <c:v>3.7569444444444446</c:v>
                </c:pt>
                <c:pt idx="542">
                  <c:v>3.7638888888888888</c:v>
                </c:pt>
                <c:pt idx="543">
                  <c:v>3.7708333333333335</c:v>
                </c:pt>
                <c:pt idx="544">
                  <c:v>3.7777777777777781</c:v>
                </c:pt>
                <c:pt idx="545">
                  <c:v>3.7847222222222219</c:v>
                </c:pt>
                <c:pt idx="546">
                  <c:v>3.7916666666666665</c:v>
                </c:pt>
                <c:pt idx="547">
                  <c:v>3.7986111111111112</c:v>
                </c:pt>
                <c:pt idx="548">
                  <c:v>3.8055555555555554</c:v>
                </c:pt>
                <c:pt idx="549">
                  <c:v>3.8125</c:v>
                </c:pt>
                <c:pt idx="550">
                  <c:v>3.8194444444444446</c:v>
                </c:pt>
                <c:pt idx="551">
                  <c:v>3.8263888888888888</c:v>
                </c:pt>
                <c:pt idx="552">
                  <c:v>3.8333333333333335</c:v>
                </c:pt>
                <c:pt idx="553">
                  <c:v>3.8402777777777781</c:v>
                </c:pt>
                <c:pt idx="554">
                  <c:v>3.8472222222222219</c:v>
                </c:pt>
                <c:pt idx="555">
                  <c:v>3.8541666666666665</c:v>
                </c:pt>
                <c:pt idx="556">
                  <c:v>3.8611111111111112</c:v>
                </c:pt>
                <c:pt idx="557">
                  <c:v>3.8680555555555554</c:v>
                </c:pt>
                <c:pt idx="558">
                  <c:v>3.875</c:v>
                </c:pt>
                <c:pt idx="559">
                  <c:v>3.8819444444444446</c:v>
                </c:pt>
                <c:pt idx="560">
                  <c:v>3.8888888888888888</c:v>
                </c:pt>
                <c:pt idx="561">
                  <c:v>3.8958333333333335</c:v>
                </c:pt>
                <c:pt idx="562">
                  <c:v>3.9027777777777781</c:v>
                </c:pt>
                <c:pt idx="563">
                  <c:v>3.9097222222222219</c:v>
                </c:pt>
                <c:pt idx="564">
                  <c:v>3.9166666666666665</c:v>
                </c:pt>
                <c:pt idx="565">
                  <c:v>3.9236111111111112</c:v>
                </c:pt>
                <c:pt idx="566">
                  <c:v>3.9305555555555554</c:v>
                </c:pt>
                <c:pt idx="567">
                  <c:v>3.9375</c:v>
                </c:pt>
                <c:pt idx="568">
                  <c:v>3.9444444444444446</c:v>
                </c:pt>
                <c:pt idx="569">
                  <c:v>3.9513888888888888</c:v>
                </c:pt>
                <c:pt idx="570">
                  <c:v>3.9583333333333335</c:v>
                </c:pt>
                <c:pt idx="571">
                  <c:v>3.9652777777777781</c:v>
                </c:pt>
                <c:pt idx="572">
                  <c:v>3.9722222222222219</c:v>
                </c:pt>
                <c:pt idx="573">
                  <c:v>3.9791666666666665</c:v>
                </c:pt>
                <c:pt idx="574">
                  <c:v>3.9861111111111112</c:v>
                </c:pt>
                <c:pt idx="575">
                  <c:v>3.9930555555555554</c:v>
                </c:pt>
                <c:pt idx="576">
                  <c:v>4</c:v>
                </c:pt>
                <c:pt idx="577">
                  <c:v>4.0069444444444446</c:v>
                </c:pt>
                <c:pt idx="578">
                  <c:v>4.0138888888888884</c:v>
                </c:pt>
                <c:pt idx="579">
                  <c:v>4.020833333333333</c:v>
                </c:pt>
                <c:pt idx="580">
                  <c:v>4.0277777777777777</c:v>
                </c:pt>
                <c:pt idx="581">
                  <c:v>4.0347222222222223</c:v>
                </c:pt>
                <c:pt idx="582">
                  <c:v>4.041666666666667</c:v>
                </c:pt>
                <c:pt idx="583">
                  <c:v>4.0486111111111116</c:v>
                </c:pt>
                <c:pt idx="584">
                  <c:v>4.0555555555555554</c:v>
                </c:pt>
                <c:pt idx="585">
                  <c:v>4.0625</c:v>
                </c:pt>
                <c:pt idx="586">
                  <c:v>4.0694444444444446</c:v>
                </c:pt>
                <c:pt idx="587">
                  <c:v>4.0763888888888884</c:v>
                </c:pt>
                <c:pt idx="588">
                  <c:v>4.083333333333333</c:v>
                </c:pt>
                <c:pt idx="589">
                  <c:v>4.0902777777777777</c:v>
                </c:pt>
                <c:pt idx="590">
                  <c:v>4.0972222222222223</c:v>
                </c:pt>
                <c:pt idx="591">
                  <c:v>4.104166666666667</c:v>
                </c:pt>
                <c:pt idx="592">
                  <c:v>4.1111111111111116</c:v>
                </c:pt>
                <c:pt idx="593">
                  <c:v>4.1180555555555554</c:v>
                </c:pt>
                <c:pt idx="594">
                  <c:v>4.125</c:v>
                </c:pt>
                <c:pt idx="595">
                  <c:v>4.1319444444444446</c:v>
                </c:pt>
                <c:pt idx="596">
                  <c:v>4.1388888888888884</c:v>
                </c:pt>
                <c:pt idx="597">
                  <c:v>4.145833333333333</c:v>
                </c:pt>
                <c:pt idx="598">
                  <c:v>4.1527777777777777</c:v>
                </c:pt>
                <c:pt idx="599">
                  <c:v>4.1597222222222223</c:v>
                </c:pt>
                <c:pt idx="600">
                  <c:v>4.166666666666667</c:v>
                </c:pt>
                <c:pt idx="601">
                  <c:v>4.1736111111111116</c:v>
                </c:pt>
                <c:pt idx="602">
                  <c:v>4.1805555555555554</c:v>
                </c:pt>
                <c:pt idx="603">
                  <c:v>4.1875</c:v>
                </c:pt>
                <c:pt idx="604">
                  <c:v>4.1944444444444446</c:v>
                </c:pt>
                <c:pt idx="605">
                  <c:v>4.2013888888888884</c:v>
                </c:pt>
                <c:pt idx="606">
                  <c:v>4.208333333333333</c:v>
                </c:pt>
                <c:pt idx="607">
                  <c:v>4.2152777777777777</c:v>
                </c:pt>
                <c:pt idx="608">
                  <c:v>4.2222222222222223</c:v>
                </c:pt>
                <c:pt idx="609">
                  <c:v>4.229166666666667</c:v>
                </c:pt>
                <c:pt idx="610">
                  <c:v>4.2361111111111116</c:v>
                </c:pt>
                <c:pt idx="611">
                  <c:v>4.2430555555555554</c:v>
                </c:pt>
                <c:pt idx="612">
                  <c:v>4.25</c:v>
                </c:pt>
                <c:pt idx="613">
                  <c:v>4.2569444444444446</c:v>
                </c:pt>
                <c:pt idx="614">
                  <c:v>4.2638888888888884</c:v>
                </c:pt>
                <c:pt idx="615">
                  <c:v>4.270833333333333</c:v>
                </c:pt>
                <c:pt idx="616">
                  <c:v>4.2777777777777777</c:v>
                </c:pt>
                <c:pt idx="617">
                  <c:v>4.2847222222222223</c:v>
                </c:pt>
                <c:pt idx="618">
                  <c:v>4.291666666666667</c:v>
                </c:pt>
                <c:pt idx="619">
                  <c:v>4.2986111111111116</c:v>
                </c:pt>
                <c:pt idx="620">
                  <c:v>4.3055555555555554</c:v>
                </c:pt>
                <c:pt idx="621">
                  <c:v>4.3125</c:v>
                </c:pt>
                <c:pt idx="622">
                  <c:v>4.3194444444444446</c:v>
                </c:pt>
                <c:pt idx="623">
                  <c:v>4.3263888888888884</c:v>
                </c:pt>
                <c:pt idx="624">
                  <c:v>4.333333333333333</c:v>
                </c:pt>
                <c:pt idx="625">
                  <c:v>4.3402777777777777</c:v>
                </c:pt>
                <c:pt idx="626">
                  <c:v>4.3472222222222223</c:v>
                </c:pt>
                <c:pt idx="627">
                  <c:v>4.354166666666667</c:v>
                </c:pt>
                <c:pt idx="628">
                  <c:v>4.3611111111111116</c:v>
                </c:pt>
                <c:pt idx="629">
                  <c:v>4.3680555555555554</c:v>
                </c:pt>
                <c:pt idx="630">
                  <c:v>4.375</c:v>
                </c:pt>
                <c:pt idx="631">
                  <c:v>4.3819444444444446</c:v>
                </c:pt>
                <c:pt idx="632">
                  <c:v>4.3888888888888884</c:v>
                </c:pt>
                <c:pt idx="633">
                  <c:v>4.395833333333333</c:v>
                </c:pt>
                <c:pt idx="634">
                  <c:v>4.4027777777777777</c:v>
                </c:pt>
                <c:pt idx="635">
                  <c:v>4.4097222222222223</c:v>
                </c:pt>
                <c:pt idx="636">
                  <c:v>4.416666666666667</c:v>
                </c:pt>
                <c:pt idx="637">
                  <c:v>4.4236111111111116</c:v>
                </c:pt>
                <c:pt idx="638">
                  <c:v>4.4305555555555554</c:v>
                </c:pt>
                <c:pt idx="639">
                  <c:v>4.4375</c:v>
                </c:pt>
                <c:pt idx="640">
                  <c:v>4.4444444444444446</c:v>
                </c:pt>
                <c:pt idx="641">
                  <c:v>4.4513888888888884</c:v>
                </c:pt>
                <c:pt idx="642">
                  <c:v>4.458333333333333</c:v>
                </c:pt>
                <c:pt idx="643">
                  <c:v>4.4652777777777777</c:v>
                </c:pt>
                <c:pt idx="644">
                  <c:v>4.4722222222222223</c:v>
                </c:pt>
                <c:pt idx="645">
                  <c:v>4.479166666666667</c:v>
                </c:pt>
                <c:pt idx="646">
                  <c:v>4.4861111111111116</c:v>
                </c:pt>
                <c:pt idx="647">
                  <c:v>4.4930555555555554</c:v>
                </c:pt>
                <c:pt idx="648">
                  <c:v>4.5</c:v>
                </c:pt>
                <c:pt idx="649">
                  <c:v>4.5069444444444446</c:v>
                </c:pt>
                <c:pt idx="650">
                  <c:v>4.5138888888888884</c:v>
                </c:pt>
                <c:pt idx="651">
                  <c:v>4.520833333333333</c:v>
                </c:pt>
                <c:pt idx="652">
                  <c:v>4.5277777777777777</c:v>
                </c:pt>
                <c:pt idx="653">
                  <c:v>4.5347222222222223</c:v>
                </c:pt>
                <c:pt idx="654">
                  <c:v>4.541666666666667</c:v>
                </c:pt>
                <c:pt idx="655">
                  <c:v>4.5486111111111116</c:v>
                </c:pt>
                <c:pt idx="656">
                  <c:v>4.5555555555555554</c:v>
                </c:pt>
                <c:pt idx="657">
                  <c:v>4.5625</c:v>
                </c:pt>
                <c:pt idx="658">
                  <c:v>4.5694444444444446</c:v>
                </c:pt>
                <c:pt idx="659">
                  <c:v>4.5763888888888884</c:v>
                </c:pt>
                <c:pt idx="660">
                  <c:v>4.583333333333333</c:v>
                </c:pt>
                <c:pt idx="661">
                  <c:v>4.5902777777777777</c:v>
                </c:pt>
                <c:pt idx="662">
                  <c:v>4.5972222222222223</c:v>
                </c:pt>
                <c:pt idx="663">
                  <c:v>4.604166666666667</c:v>
                </c:pt>
                <c:pt idx="664">
                  <c:v>4.6111111111111116</c:v>
                </c:pt>
                <c:pt idx="665">
                  <c:v>4.6180555555555554</c:v>
                </c:pt>
                <c:pt idx="666">
                  <c:v>4.625</c:v>
                </c:pt>
                <c:pt idx="667">
                  <c:v>4.6319444444444446</c:v>
                </c:pt>
                <c:pt idx="668">
                  <c:v>4.6388888888888884</c:v>
                </c:pt>
                <c:pt idx="669">
                  <c:v>4.645833333333333</c:v>
                </c:pt>
                <c:pt idx="670">
                  <c:v>4.6527777777777777</c:v>
                </c:pt>
                <c:pt idx="671">
                  <c:v>4.6597222222222223</c:v>
                </c:pt>
                <c:pt idx="672">
                  <c:v>4.666666666666667</c:v>
                </c:pt>
                <c:pt idx="673">
                  <c:v>4.6736111111111116</c:v>
                </c:pt>
                <c:pt idx="674">
                  <c:v>4.6805555555555554</c:v>
                </c:pt>
                <c:pt idx="675">
                  <c:v>4.6875</c:v>
                </c:pt>
                <c:pt idx="676">
                  <c:v>4.6944444444444446</c:v>
                </c:pt>
                <c:pt idx="677">
                  <c:v>4.7013888888888884</c:v>
                </c:pt>
                <c:pt idx="678">
                  <c:v>4.708333333333333</c:v>
                </c:pt>
                <c:pt idx="679">
                  <c:v>4.7152777777777777</c:v>
                </c:pt>
                <c:pt idx="680">
                  <c:v>4.7222222222222223</c:v>
                </c:pt>
                <c:pt idx="681">
                  <c:v>4.729166666666667</c:v>
                </c:pt>
                <c:pt idx="682">
                  <c:v>4.7361111111111116</c:v>
                </c:pt>
                <c:pt idx="683">
                  <c:v>4.7430555555555554</c:v>
                </c:pt>
                <c:pt idx="684">
                  <c:v>4.75</c:v>
                </c:pt>
                <c:pt idx="685">
                  <c:v>4.7569444444444446</c:v>
                </c:pt>
                <c:pt idx="686">
                  <c:v>4.7638888888888884</c:v>
                </c:pt>
                <c:pt idx="687">
                  <c:v>4.770833333333333</c:v>
                </c:pt>
                <c:pt idx="688">
                  <c:v>4.7777777777777777</c:v>
                </c:pt>
                <c:pt idx="689">
                  <c:v>4.7847222222222223</c:v>
                </c:pt>
                <c:pt idx="690">
                  <c:v>4.791666666666667</c:v>
                </c:pt>
                <c:pt idx="691">
                  <c:v>4.7986111111111116</c:v>
                </c:pt>
                <c:pt idx="692">
                  <c:v>4.8055555555555554</c:v>
                </c:pt>
                <c:pt idx="693">
                  <c:v>4.8125</c:v>
                </c:pt>
                <c:pt idx="694">
                  <c:v>4.8194444444444446</c:v>
                </c:pt>
                <c:pt idx="695">
                  <c:v>4.8263888888888884</c:v>
                </c:pt>
                <c:pt idx="696">
                  <c:v>4.833333333333333</c:v>
                </c:pt>
                <c:pt idx="697">
                  <c:v>4.8402777777777777</c:v>
                </c:pt>
                <c:pt idx="698">
                  <c:v>4.8472222222222223</c:v>
                </c:pt>
                <c:pt idx="699">
                  <c:v>4.854166666666667</c:v>
                </c:pt>
                <c:pt idx="700">
                  <c:v>4.8611111111111116</c:v>
                </c:pt>
                <c:pt idx="701">
                  <c:v>4.8680555555555554</c:v>
                </c:pt>
                <c:pt idx="702">
                  <c:v>4.875</c:v>
                </c:pt>
                <c:pt idx="703">
                  <c:v>4.8819444444444446</c:v>
                </c:pt>
                <c:pt idx="704">
                  <c:v>4.8888888888888884</c:v>
                </c:pt>
                <c:pt idx="705">
                  <c:v>4.895833333333333</c:v>
                </c:pt>
                <c:pt idx="706">
                  <c:v>4.9027777777777777</c:v>
                </c:pt>
                <c:pt idx="707">
                  <c:v>4.9097222222222223</c:v>
                </c:pt>
                <c:pt idx="708">
                  <c:v>4.916666666666667</c:v>
                </c:pt>
                <c:pt idx="709">
                  <c:v>4.9236111111111116</c:v>
                </c:pt>
                <c:pt idx="710">
                  <c:v>4.9305555555555554</c:v>
                </c:pt>
                <c:pt idx="711">
                  <c:v>4.9375</c:v>
                </c:pt>
                <c:pt idx="712">
                  <c:v>4.9444444444444446</c:v>
                </c:pt>
                <c:pt idx="713">
                  <c:v>4.9513888888888884</c:v>
                </c:pt>
                <c:pt idx="714">
                  <c:v>4.958333333333333</c:v>
                </c:pt>
                <c:pt idx="715">
                  <c:v>4.9652777777777777</c:v>
                </c:pt>
                <c:pt idx="716">
                  <c:v>4.9722222222222223</c:v>
                </c:pt>
                <c:pt idx="717">
                  <c:v>4.979166666666667</c:v>
                </c:pt>
                <c:pt idx="718">
                  <c:v>4.9861111111111116</c:v>
                </c:pt>
                <c:pt idx="719">
                  <c:v>4.9930555555555554</c:v>
                </c:pt>
                <c:pt idx="720">
                  <c:v>5</c:v>
                </c:pt>
                <c:pt idx="721">
                  <c:v>5.0069444444444446</c:v>
                </c:pt>
                <c:pt idx="722">
                  <c:v>5.0138888888888884</c:v>
                </c:pt>
                <c:pt idx="723">
                  <c:v>5.020833333333333</c:v>
                </c:pt>
                <c:pt idx="724">
                  <c:v>5.0277777777777777</c:v>
                </c:pt>
                <c:pt idx="725">
                  <c:v>5.0347222222222223</c:v>
                </c:pt>
                <c:pt idx="726">
                  <c:v>5.041666666666667</c:v>
                </c:pt>
                <c:pt idx="727">
                  <c:v>5.0486111111111116</c:v>
                </c:pt>
                <c:pt idx="728">
                  <c:v>5.0555555555555554</c:v>
                </c:pt>
                <c:pt idx="729">
                  <c:v>5.0625</c:v>
                </c:pt>
                <c:pt idx="730">
                  <c:v>5.0694444444444446</c:v>
                </c:pt>
                <c:pt idx="731">
                  <c:v>5.0763888888888884</c:v>
                </c:pt>
                <c:pt idx="732">
                  <c:v>5.083333333333333</c:v>
                </c:pt>
                <c:pt idx="733">
                  <c:v>5.0902777777777777</c:v>
                </c:pt>
                <c:pt idx="734">
                  <c:v>5.0972222222222223</c:v>
                </c:pt>
                <c:pt idx="735">
                  <c:v>5.104166666666667</c:v>
                </c:pt>
                <c:pt idx="736">
                  <c:v>5.1111111111111116</c:v>
                </c:pt>
                <c:pt idx="737">
                  <c:v>5.1180555555555554</c:v>
                </c:pt>
                <c:pt idx="738">
                  <c:v>5.125</c:v>
                </c:pt>
                <c:pt idx="739">
                  <c:v>5.1319444444444446</c:v>
                </c:pt>
                <c:pt idx="740">
                  <c:v>5.1388888888888884</c:v>
                </c:pt>
                <c:pt idx="741">
                  <c:v>5.145833333333333</c:v>
                </c:pt>
                <c:pt idx="742">
                  <c:v>5.1527777777777777</c:v>
                </c:pt>
                <c:pt idx="743">
                  <c:v>5.1597222222222223</c:v>
                </c:pt>
                <c:pt idx="744">
                  <c:v>5.166666666666667</c:v>
                </c:pt>
                <c:pt idx="745">
                  <c:v>5.1736111111111116</c:v>
                </c:pt>
                <c:pt idx="746">
                  <c:v>5.1805555555555554</c:v>
                </c:pt>
                <c:pt idx="747">
                  <c:v>5.1875</c:v>
                </c:pt>
                <c:pt idx="748">
                  <c:v>5.1944444444444446</c:v>
                </c:pt>
                <c:pt idx="749">
                  <c:v>5.2013888888888884</c:v>
                </c:pt>
                <c:pt idx="750">
                  <c:v>5.208333333333333</c:v>
                </c:pt>
                <c:pt idx="751">
                  <c:v>5.2152777777777777</c:v>
                </c:pt>
                <c:pt idx="752">
                  <c:v>5.2222222222222223</c:v>
                </c:pt>
                <c:pt idx="753">
                  <c:v>5.229166666666667</c:v>
                </c:pt>
                <c:pt idx="754">
                  <c:v>5.2361111111111116</c:v>
                </c:pt>
                <c:pt idx="755">
                  <c:v>5.2430555555555554</c:v>
                </c:pt>
                <c:pt idx="756">
                  <c:v>5.25</c:v>
                </c:pt>
                <c:pt idx="757">
                  <c:v>5.2569444444444446</c:v>
                </c:pt>
                <c:pt idx="758">
                  <c:v>5.2638888888888884</c:v>
                </c:pt>
                <c:pt idx="759">
                  <c:v>5.270833333333333</c:v>
                </c:pt>
                <c:pt idx="760">
                  <c:v>5.2777777777777777</c:v>
                </c:pt>
                <c:pt idx="761">
                  <c:v>5.2847222222222223</c:v>
                </c:pt>
                <c:pt idx="762">
                  <c:v>5.291666666666667</c:v>
                </c:pt>
                <c:pt idx="763">
                  <c:v>5.2986111111111116</c:v>
                </c:pt>
                <c:pt idx="764">
                  <c:v>5.3055555555555554</c:v>
                </c:pt>
                <c:pt idx="765">
                  <c:v>5.3125</c:v>
                </c:pt>
                <c:pt idx="766">
                  <c:v>5.3194444444444446</c:v>
                </c:pt>
                <c:pt idx="767">
                  <c:v>5.3263888888888884</c:v>
                </c:pt>
                <c:pt idx="768">
                  <c:v>5.333333333333333</c:v>
                </c:pt>
                <c:pt idx="769">
                  <c:v>5.3402777777777777</c:v>
                </c:pt>
                <c:pt idx="770">
                  <c:v>5.3472222222222223</c:v>
                </c:pt>
                <c:pt idx="771">
                  <c:v>5.354166666666667</c:v>
                </c:pt>
                <c:pt idx="772">
                  <c:v>5.3611111111111107</c:v>
                </c:pt>
                <c:pt idx="773">
                  <c:v>5.3680555555555562</c:v>
                </c:pt>
                <c:pt idx="774">
                  <c:v>5.375</c:v>
                </c:pt>
                <c:pt idx="775">
                  <c:v>5.3819444444444438</c:v>
                </c:pt>
                <c:pt idx="776">
                  <c:v>5.3888888888888893</c:v>
                </c:pt>
                <c:pt idx="777">
                  <c:v>5.395833333333333</c:v>
                </c:pt>
                <c:pt idx="778">
                  <c:v>5.4027777777777777</c:v>
                </c:pt>
                <c:pt idx="779">
                  <c:v>5.4097222222222223</c:v>
                </c:pt>
                <c:pt idx="780">
                  <c:v>5.416666666666667</c:v>
                </c:pt>
                <c:pt idx="781">
                  <c:v>5.4236111111111107</c:v>
                </c:pt>
                <c:pt idx="782">
                  <c:v>5.4305555555555562</c:v>
                </c:pt>
                <c:pt idx="783">
                  <c:v>5.4375</c:v>
                </c:pt>
                <c:pt idx="784">
                  <c:v>5.4444444444444438</c:v>
                </c:pt>
                <c:pt idx="785">
                  <c:v>5.4513888888888893</c:v>
                </c:pt>
                <c:pt idx="786">
                  <c:v>5.458333333333333</c:v>
                </c:pt>
                <c:pt idx="787">
                  <c:v>5.4652777777777777</c:v>
                </c:pt>
                <c:pt idx="788">
                  <c:v>5.4722222222222223</c:v>
                </c:pt>
                <c:pt idx="789">
                  <c:v>5.479166666666667</c:v>
                </c:pt>
                <c:pt idx="790">
                  <c:v>5.4861111111111107</c:v>
                </c:pt>
                <c:pt idx="791">
                  <c:v>5.4930555555555562</c:v>
                </c:pt>
                <c:pt idx="792">
                  <c:v>5.5</c:v>
                </c:pt>
                <c:pt idx="793">
                  <c:v>5.5069444444444438</c:v>
                </c:pt>
                <c:pt idx="794">
                  <c:v>5.5138888888888893</c:v>
                </c:pt>
                <c:pt idx="795">
                  <c:v>5.520833333333333</c:v>
                </c:pt>
                <c:pt idx="796">
                  <c:v>5.5277777777777777</c:v>
                </c:pt>
                <c:pt idx="797">
                  <c:v>5.5347222222222223</c:v>
                </c:pt>
                <c:pt idx="798">
                  <c:v>5.541666666666667</c:v>
                </c:pt>
                <c:pt idx="799">
                  <c:v>5.5486111111111107</c:v>
                </c:pt>
                <c:pt idx="800">
                  <c:v>5.5555555555555562</c:v>
                </c:pt>
                <c:pt idx="801">
                  <c:v>5.5625</c:v>
                </c:pt>
                <c:pt idx="802">
                  <c:v>5.5694444444444438</c:v>
                </c:pt>
                <c:pt idx="803">
                  <c:v>5.5763888888888893</c:v>
                </c:pt>
                <c:pt idx="804">
                  <c:v>5.583333333333333</c:v>
                </c:pt>
                <c:pt idx="805">
                  <c:v>5.5902777777777777</c:v>
                </c:pt>
                <c:pt idx="806">
                  <c:v>5.5972222222222223</c:v>
                </c:pt>
                <c:pt idx="807">
                  <c:v>5.604166666666667</c:v>
                </c:pt>
                <c:pt idx="808">
                  <c:v>5.6111111111111107</c:v>
                </c:pt>
                <c:pt idx="809">
                  <c:v>5.6180555555555562</c:v>
                </c:pt>
                <c:pt idx="810">
                  <c:v>5.625</c:v>
                </c:pt>
                <c:pt idx="811">
                  <c:v>5.6319444444444438</c:v>
                </c:pt>
                <c:pt idx="812">
                  <c:v>5.6388888888888893</c:v>
                </c:pt>
                <c:pt idx="813">
                  <c:v>5.645833333333333</c:v>
                </c:pt>
                <c:pt idx="814">
                  <c:v>5.6527777777777777</c:v>
                </c:pt>
                <c:pt idx="815">
                  <c:v>5.6597222222222223</c:v>
                </c:pt>
                <c:pt idx="816">
                  <c:v>5.666666666666667</c:v>
                </c:pt>
                <c:pt idx="817">
                  <c:v>5.6736111111111107</c:v>
                </c:pt>
                <c:pt idx="818">
                  <c:v>5.6805555555555562</c:v>
                </c:pt>
                <c:pt idx="819">
                  <c:v>5.6875</c:v>
                </c:pt>
                <c:pt idx="820">
                  <c:v>5.6944444444444438</c:v>
                </c:pt>
                <c:pt idx="821">
                  <c:v>5.7013888888888893</c:v>
                </c:pt>
                <c:pt idx="822">
                  <c:v>5.708333333333333</c:v>
                </c:pt>
                <c:pt idx="823">
                  <c:v>5.7152777777777777</c:v>
                </c:pt>
                <c:pt idx="824">
                  <c:v>5.7222222222222223</c:v>
                </c:pt>
                <c:pt idx="825">
                  <c:v>5.729166666666667</c:v>
                </c:pt>
                <c:pt idx="826">
                  <c:v>5.7361111111111107</c:v>
                </c:pt>
                <c:pt idx="827">
                  <c:v>5.7430555555555562</c:v>
                </c:pt>
                <c:pt idx="828">
                  <c:v>5.75</c:v>
                </c:pt>
                <c:pt idx="829">
                  <c:v>5.7569444444444438</c:v>
                </c:pt>
                <c:pt idx="830">
                  <c:v>5.7638888888888893</c:v>
                </c:pt>
                <c:pt idx="831">
                  <c:v>5.770833333333333</c:v>
                </c:pt>
                <c:pt idx="832">
                  <c:v>5.7777777777777777</c:v>
                </c:pt>
                <c:pt idx="833">
                  <c:v>5.7847222222222223</c:v>
                </c:pt>
                <c:pt idx="834">
                  <c:v>5.791666666666667</c:v>
                </c:pt>
                <c:pt idx="835">
                  <c:v>5.7986111111111107</c:v>
                </c:pt>
                <c:pt idx="836">
                  <c:v>5.8055555555555562</c:v>
                </c:pt>
                <c:pt idx="837">
                  <c:v>5.8125</c:v>
                </c:pt>
                <c:pt idx="838">
                  <c:v>5.8194444444444438</c:v>
                </c:pt>
                <c:pt idx="839">
                  <c:v>5.8263888888888893</c:v>
                </c:pt>
                <c:pt idx="840">
                  <c:v>5.833333333333333</c:v>
                </c:pt>
                <c:pt idx="841">
                  <c:v>5.8402777777777777</c:v>
                </c:pt>
                <c:pt idx="842">
                  <c:v>5.8472222222222223</c:v>
                </c:pt>
                <c:pt idx="843">
                  <c:v>5.854166666666667</c:v>
                </c:pt>
                <c:pt idx="844">
                  <c:v>5.8611111111111107</c:v>
                </c:pt>
                <c:pt idx="845">
                  <c:v>5.8680555555555562</c:v>
                </c:pt>
                <c:pt idx="846">
                  <c:v>5.875</c:v>
                </c:pt>
                <c:pt idx="847">
                  <c:v>5.8819444444444438</c:v>
                </c:pt>
                <c:pt idx="848">
                  <c:v>5.8888888888888893</c:v>
                </c:pt>
                <c:pt idx="849">
                  <c:v>5.895833333333333</c:v>
                </c:pt>
                <c:pt idx="850">
                  <c:v>5.9027777777777777</c:v>
                </c:pt>
                <c:pt idx="851">
                  <c:v>5.9097222222222223</c:v>
                </c:pt>
                <c:pt idx="852">
                  <c:v>5.916666666666667</c:v>
                </c:pt>
                <c:pt idx="853">
                  <c:v>5.9236111111111107</c:v>
                </c:pt>
                <c:pt idx="854">
                  <c:v>5.9305555555555562</c:v>
                </c:pt>
                <c:pt idx="855">
                  <c:v>5.9375</c:v>
                </c:pt>
                <c:pt idx="856">
                  <c:v>5.9444444444444438</c:v>
                </c:pt>
                <c:pt idx="857">
                  <c:v>5.9513888888888893</c:v>
                </c:pt>
                <c:pt idx="858">
                  <c:v>5.958333333333333</c:v>
                </c:pt>
                <c:pt idx="859">
                  <c:v>5.9652777777777777</c:v>
                </c:pt>
                <c:pt idx="860">
                  <c:v>5.9722222222222223</c:v>
                </c:pt>
                <c:pt idx="861">
                  <c:v>5.979166666666667</c:v>
                </c:pt>
                <c:pt idx="862">
                  <c:v>5.9861111111111107</c:v>
                </c:pt>
                <c:pt idx="863">
                  <c:v>5.9930555555555562</c:v>
                </c:pt>
                <c:pt idx="864">
                  <c:v>6</c:v>
                </c:pt>
                <c:pt idx="865">
                  <c:v>6.0069444444444438</c:v>
                </c:pt>
                <c:pt idx="866">
                  <c:v>6.0138888888888893</c:v>
                </c:pt>
                <c:pt idx="867">
                  <c:v>6.020833333333333</c:v>
                </c:pt>
                <c:pt idx="868">
                  <c:v>6.0277777777777777</c:v>
                </c:pt>
                <c:pt idx="869">
                  <c:v>6.0347222222222223</c:v>
                </c:pt>
                <c:pt idx="870">
                  <c:v>6.041666666666667</c:v>
                </c:pt>
                <c:pt idx="871">
                  <c:v>6.0486111111111107</c:v>
                </c:pt>
                <c:pt idx="872">
                  <c:v>6.0555555555555562</c:v>
                </c:pt>
                <c:pt idx="873">
                  <c:v>6.0625</c:v>
                </c:pt>
                <c:pt idx="874">
                  <c:v>6.0694444444444438</c:v>
                </c:pt>
                <c:pt idx="875">
                  <c:v>6.0763888888888893</c:v>
                </c:pt>
                <c:pt idx="876">
                  <c:v>6.083333333333333</c:v>
                </c:pt>
                <c:pt idx="877">
                  <c:v>6.0902777777777777</c:v>
                </c:pt>
                <c:pt idx="878">
                  <c:v>6.0972222222222223</c:v>
                </c:pt>
                <c:pt idx="879">
                  <c:v>6.104166666666667</c:v>
                </c:pt>
                <c:pt idx="880">
                  <c:v>6.1111111111111107</c:v>
                </c:pt>
                <c:pt idx="881">
                  <c:v>6.1180555555555562</c:v>
                </c:pt>
                <c:pt idx="882">
                  <c:v>6.125</c:v>
                </c:pt>
                <c:pt idx="883">
                  <c:v>6.1319444444444438</c:v>
                </c:pt>
                <c:pt idx="884">
                  <c:v>6.1388888888888893</c:v>
                </c:pt>
                <c:pt idx="885">
                  <c:v>6.145833333333333</c:v>
                </c:pt>
                <c:pt idx="886">
                  <c:v>6.1527777777777777</c:v>
                </c:pt>
                <c:pt idx="887">
                  <c:v>6.1597222222222223</c:v>
                </c:pt>
                <c:pt idx="888">
                  <c:v>6.166666666666667</c:v>
                </c:pt>
                <c:pt idx="889">
                  <c:v>6.1736111111111107</c:v>
                </c:pt>
                <c:pt idx="890">
                  <c:v>6.1805555555555562</c:v>
                </c:pt>
                <c:pt idx="891">
                  <c:v>6.1875</c:v>
                </c:pt>
                <c:pt idx="892">
                  <c:v>6.1944444444444438</c:v>
                </c:pt>
                <c:pt idx="893">
                  <c:v>6.2013888888888893</c:v>
                </c:pt>
                <c:pt idx="894">
                  <c:v>6.208333333333333</c:v>
                </c:pt>
                <c:pt idx="895">
                  <c:v>6.2152777777777777</c:v>
                </c:pt>
                <c:pt idx="896">
                  <c:v>6.2222222222222223</c:v>
                </c:pt>
                <c:pt idx="897">
                  <c:v>6.229166666666667</c:v>
                </c:pt>
                <c:pt idx="898">
                  <c:v>6.2361111111111107</c:v>
                </c:pt>
                <c:pt idx="899">
                  <c:v>6.2430555555555562</c:v>
                </c:pt>
                <c:pt idx="900">
                  <c:v>6.25</c:v>
                </c:pt>
                <c:pt idx="901">
                  <c:v>6.2569444444444438</c:v>
                </c:pt>
                <c:pt idx="902">
                  <c:v>6.2638888888888893</c:v>
                </c:pt>
                <c:pt idx="903">
                  <c:v>6.270833333333333</c:v>
                </c:pt>
                <c:pt idx="904">
                  <c:v>6.2777777777777777</c:v>
                </c:pt>
                <c:pt idx="905">
                  <c:v>6.2847222222222223</c:v>
                </c:pt>
                <c:pt idx="906">
                  <c:v>6.291666666666667</c:v>
                </c:pt>
                <c:pt idx="907">
                  <c:v>6.2986111111111107</c:v>
                </c:pt>
                <c:pt idx="908">
                  <c:v>6.3055555555555562</c:v>
                </c:pt>
                <c:pt idx="909">
                  <c:v>6.3125</c:v>
                </c:pt>
                <c:pt idx="910">
                  <c:v>6.3194444444444438</c:v>
                </c:pt>
                <c:pt idx="911">
                  <c:v>6.3263888888888893</c:v>
                </c:pt>
                <c:pt idx="912">
                  <c:v>6.333333333333333</c:v>
                </c:pt>
                <c:pt idx="913">
                  <c:v>6.3402777777777777</c:v>
                </c:pt>
                <c:pt idx="914">
                  <c:v>6.3472222222222223</c:v>
                </c:pt>
                <c:pt idx="915">
                  <c:v>6.354166666666667</c:v>
                </c:pt>
                <c:pt idx="916">
                  <c:v>6.3611111111111107</c:v>
                </c:pt>
                <c:pt idx="917">
                  <c:v>6.3680555555555562</c:v>
                </c:pt>
                <c:pt idx="918">
                  <c:v>6.375</c:v>
                </c:pt>
                <c:pt idx="919">
                  <c:v>6.3819444444444438</c:v>
                </c:pt>
                <c:pt idx="920">
                  <c:v>6.3888888888888893</c:v>
                </c:pt>
                <c:pt idx="921">
                  <c:v>6.395833333333333</c:v>
                </c:pt>
                <c:pt idx="922">
                  <c:v>6.4027777777777777</c:v>
                </c:pt>
                <c:pt idx="923">
                  <c:v>6.4097222222222223</c:v>
                </c:pt>
                <c:pt idx="924">
                  <c:v>6.416666666666667</c:v>
                </c:pt>
                <c:pt idx="925">
                  <c:v>6.4236111111111107</c:v>
                </c:pt>
                <c:pt idx="926">
                  <c:v>6.4305555555555562</c:v>
                </c:pt>
                <c:pt idx="927">
                  <c:v>6.4375</c:v>
                </c:pt>
                <c:pt idx="928">
                  <c:v>6.4444444444444438</c:v>
                </c:pt>
                <c:pt idx="929">
                  <c:v>6.4513888888888893</c:v>
                </c:pt>
                <c:pt idx="930">
                  <c:v>6.458333333333333</c:v>
                </c:pt>
                <c:pt idx="931">
                  <c:v>6.4652777777777777</c:v>
                </c:pt>
                <c:pt idx="932">
                  <c:v>6.4722222222222223</c:v>
                </c:pt>
                <c:pt idx="933">
                  <c:v>6.479166666666667</c:v>
                </c:pt>
                <c:pt idx="934">
                  <c:v>6.4861111111111107</c:v>
                </c:pt>
                <c:pt idx="935">
                  <c:v>6.4930555555555562</c:v>
                </c:pt>
                <c:pt idx="936">
                  <c:v>6.5</c:v>
                </c:pt>
                <c:pt idx="937">
                  <c:v>6.5069444444444438</c:v>
                </c:pt>
                <c:pt idx="938">
                  <c:v>6.5138888888888893</c:v>
                </c:pt>
                <c:pt idx="939">
                  <c:v>6.520833333333333</c:v>
                </c:pt>
                <c:pt idx="940">
                  <c:v>6.5277777777777777</c:v>
                </c:pt>
                <c:pt idx="941">
                  <c:v>6.5347222222222223</c:v>
                </c:pt>
                <c:pt idx="942">
                  <c:v>6.541666666666667</c:v>
                </c:pt>
                <c:pt idx="943">
                  <c:v>6.5486111111111107</c:v>
                </c:pt>
                <c:pt idx="944">
                  <c:v>6.5555555555555562</c:v>
                </c:pt>
                <c:pt idx="945">
                  <c:v>6.5625</c:v>
                </c:pt>
                <c:pt idx="946">
                  <c:v>6.5694444444444438</c:v>
                </c:pt>
                <c:pt idx="947">
                  <c:v>6.5763888888888893</c:v>
                </c:pt>
                <c:pt idx="948">
                  <c:v>6.583333333333333</c:v>
                </c:pt>
                <c:pt idx="949">
                  <c:v>6.5902777777777777</c:v>
                </c:pt>
                <c:pt idx="950">
                  <c:v>6.5972222222222223</c:v>
                </c:pt>
                <c:pt idx="951">
                  <c:v>6.604166666666667</c:v>
                </c:pt>
                <c:pt idx="952">
                  <c:v>6.6111111111111107</c:v>
                </c:pt>
                <c:pt idx="953">
                  <c:v>6.6180555555555562</c:v>
                </c:pt>
                <c:pt idx="954">
                  <c:v>6.625</c:v>
                </c:pt>
                <c:pt idx="955">
                  <c:v>6.6319444444444438</c:v>
                </c:pt>
                <c:pt idx="956">
                  <c:v>6.6388888888888893</c:v>
                </c:pt>
                <c:pt idx="957">
                  <c:v>6.645833333333333</c:v>
                </c:pt>
                <c:pt idx="958">
                  <c:v>6.6527777777777777</c:v>
                </c:pt>
                <c:pt idx="959">
                  <c:v>6.6597222222222223</c:v>
                </c:pt>
                <c:pt idx="960">
                  <c:v>6.666666666666667</c:v>
                </c:pt>
                <c:pt idx="961">
                  <c:v>6.6736111111111107</c:v>
                </c:pt>
                <c:pt idx="962">
                  <c:v>6.6805555555555562</c:v>
                </c:pt>
                <c:pt idx="963">
                  <c:v>6.6875</c:v>
                </c:pt>
                <c:pt idx="964">
                  <c:v>6.6944444444444438</c:v>
                </c:pt>
                <c:pt idx="965">
                  <c:v>6.7013888888888893</c:v>
                </c:pt>
                <c:pt idx="966">
                  <c:v>6.708333333333333</c:v>
                </c:pt>
                <c:pt idx="967">
                  <c:v>6.7152777777777777</c:v>
                </c:pt>
                <c:pt idx="968">
                  <c:v>6.7222222222222223</c:v>
                </c:pt>
                <c:pt idx="969">
                  <c:v>6.729166666666667</c:v>
                </c:pt>
                <c:pt idx="970">
                  <c:v>6.7361111111111107</c:v>
                </c:pt>
                <c:pt idx="971">
                  <c:v>6.7430555555555562</c:v>
                </c:pt>
                <c:pt idx="972">
                  <c:v>6.75</c:v>
                </c:pt>
                <c:pt idx="973">
                  <c:v>6.7569444444444438</c:v>
                </c:pt>
                <c:pt idx="974">
                  <c:v>6.7638888888888893</c:v>
                </c:pt>
                <c:pt idx="975">
                  <c:v>6.770833333333333</c:v>
                </c:pt>
                <c:pt idx="976">
                  <c:v>6.7777777777777777</c:v>
                </c:pt>
                <c:pt idx="977">
                  <c:v>6.7847222222222223</c:v>
                </c:pt>
                <c:pt idx="978">
                  <c:v>6.791666666666667</c:v>
                </c:pt>
                <c:pt idx="979">
                  <c:v>6.7986111111111107</c:v>
                </c:pt>
                <c:pt idx="980">
                  <c:v>6.8055555555555562</c:v>
                </c:pt>
                <c:pt idx="981">
                  <c:v>6.8125</c:v>
                </c:pt>
                <c:pt idx="982">
                  <c:v>6.8194444444444438</c:v>
                </c:pt>
                <c:pt idx="983">
                  <c:v>6.8263888888888893</c:v>
                </c:pt>
                <c:pt idx="984">
                  <c:v>6.833333333333333</c:v>
                </c:pt>
                <c:pt idx="985">
                  <c:v>6.8402777777777777</c:v>
                </c:pt>
                <c:pt idx="986">
                  <c:v>6.8472222222222223</c:v>
                </c:pt>
                <c:pt idx="987">
                  <c:v>6.854166666666667</c:v>
                </c:pt>
                <c:pt idx="988">
                  <c:v>6.8611111111111107</c:v>
                </c:pt>
                <c:pt idx="989">
                  <c:v>6.8680555555555562</c:v>
                </c:pt>
                <c:pt idx="990">
                  <c:v>6.875</c:v>
                </c:pt>
                <c:pt idx="991">
                  <c:v>6.8819444444444438</c:v>
                </c:pt>
                <c:pt idx="992">
                  <c:v>6.8888888888888893</c:v>
                </c:pt>
                <c:pt idx="993">
                  <c:v>6.895833333333333</c:v>
                </c:pt>
                <c:pt idx="994">
                  <c:v>6.9027777777777777</c:v>
                </c:pt>
                <c:pt idx="995">
                  <c:v>6.9097222222222223</c:v>
                </c:pt>
                <c:pt idx="996">
                  <c:v>6.916666666666667</c:v>
                </c:pt>
                <c:pt idx="997">
                  <c:v>6.9236111111111107</c:v>
                </c:pt>
                <c:pt idx="998">
                  <c:v>6.9305555555555562</c:v>
                </c:pt>
                <c:pt idx="999">
                  <c:v>6.9375</c:v>
                </c:pt>
                <c:pt idx="1000">
                  <c:v>6.9444444444444438</c:v>
                </c:pt>
                <c:pt idx="1001">
                  <c:v>6.9513888888888893</c:v>
                </c:pt>
                <c:pt idx="1002">
                  <c:v>6.958333333333333</c:v>
                </c:pt>
                <c:pt idx="1003">
                  <c:v>6.9652777777777777</c:v>
                </c:pt>
                <c:pt idx="1004">
                  <c:v>6.9722222222222223</c:v>
                </c:pt>
                <c:pt idx="1005">
                  <c:v>6.979166666666667</c:v>
                </c:pt>
                <c:pt idx="1006">
                  <c:v>6.9861111111111107</c:v>
                </c:pt>
                <c:pt idx="1007">
                  <c:v>6.9930555555555562</c:v>
                </c:pt>
                <c:pt idx="1008">
                  <c:v>7</c:v>
                </c:pt>
                <c:pt idx="1009">
                  <c:v>7.0069444444444438</c:v>
                </c:pt>
                <c:pt idx="1010">
                  <c:v>7.0138888888888893</c:v>
                </c:pt>
                <c:pt idx="1011">
                  <c:v>7.020833333333333</c:v>
                </c:pt>
                <c:pt idx="1012">
                  <c:v>7.0277777777777777</c:v>
                </c:pt>
                <c:pt idx="1013">
                  <c:v>7.0347222222222223</c:v>
                </c:pt>
                <c:pt idx="1014">
                  <c:v>7.041666666666667</c:v>
                </c:pt>
                <c:pt idx="1015">
                  <c:v>7.0486111111111107</c:v>
                </c:pt>
                <c:pt idx="1016">
                  <c:v>7.0555555555555562</c:v>
                </c:pt>
                <c:pt idx="1017">
                  <c:v>7.0625</c:v>
                </c:pt>
                <c:pt idx="1018">
                  <c:v>7.0694444444444438</c:v>
                </c:pt>
                <c:pt idx="1019">
                  <c:v>7.0763888888888893</c:v>
                </c:pt>
                <c:pt idx="1020">
                  <c:v>7.083333333333333</c:v>
                </c:pt>
                <c:pt idx="1021">
                  <c:v>7.0902777777777777</c:v>
                </c:pt>
                <c:pt idx="1022">
                  <c:v>7.0972222222222223</c:v>
                </c:pt>
                <c:pt idx="1023">
                  <c:v>7.104166666666667</c:v>
                </c:pt>
                <c:pt idx="1024">
                  <c:v>7.1111111111111107</c:v>
                </c:pt>
                <c:pt idx="1025">
                  <c:v>7.1180555555555562</c:v>
                </c:pt>
                <c:pt idx="1026">
                  <c:v>7.125</c:v>
                </c:pt>
                <c:pt idx="1027">
                  <c:v>7.1319444444444438</c:v>
                </c:pt>
                <c:pt idx="1028">
                  <c:v>7.1388888888888893</c:v>
                </c:pt>
                <c:pt idx="1029">
                  <c:v>7.145833333333333</c:v>
                </c:pt>
                <c:pt idx="1030">
                  <c:v>7.1527777777777777</c:v>
                </c:pt>
                <c:pt idx="1031">
                  <c:v>7.1597222222222223</c:v>
                </c:pt>
                <c:pt idx="1032">
                  <c:v>7.166666666666667</c:v>
                </c:pt>
                <c:pt idx="1033">
                  <c:v>7.1736111111111107</c:v>
                </c:pt>
                <c:pt idx="1034">
                  <c:v>7.1805555555555562</c:v>
                </c:pt>
                <c:pt idx="1035">
                  <c:v>7.1875</c:v>
                </c:pt>
                <c:pt idx="1036">
                  <c:v>7.1944444444444438</c:v>
                </c:pt>
                <c:pt idx="1037">
                  <c:v>7.2013888888888893</c:v>
                </c:pt>
                <c:pt idx="1038">
                  <c:v>7.208333333333333</c:v>
                </c:pt>
                <c:pt idx="1039">
                  <c:v>7.2152777777777777</c:v>
                </c:pt>
                <c:pt idx="1040">
                  <c:v>7.2222222222222223</c:v>
                </c:pt>
                <c:pt idx="1041">
                  <c:v>7.229166666666667</c:v>
                </c:pt>
                <c:pt idx="1042">
                  <c:v>7.2361111111111107</c:v>
                </c:pt>
                <c:pt idx="1043">
                  <c:v>7.2430555555555562</c:v>
                </c:pt>
                <c:pt idx="1044">
                  <c:v>7.25</c:v>
                </c:pt>
                <c:pt idx="1045">
                  <c:v>7.2569444444444438</c:v>
                </c:pt>
                <c:pt idx="1046">
                  <c:v>7.2638888888888893</c:v>
                </c:pt>
                <c:pt idx="1047">
                  <c:v>7.270833333333333</c:v>
                </c:pt>
                <c:pt idx="1048">
                  <c:v>7.2777777777777777</c:v>
                </c:pt>
                <c:pt idx="1049">
                  <c:v>7.2847222222222223</c:v>
                </c:pt>
                <c:pt idx="1050">
                  <c:v>7.291666666666667</c:v>
                </c:pt>
                <c:pt idx="1051">
                  <c:v>7.2986111111111107</c:v>
                </c:pt>
                <c:pt idx="1052">
                  <c:v>7.3055555555555562</c:v>
                </c:pt>
                <c:pt idx="1053">
                  <c:v>7.3125</c:v>
                </c:pt>
                <c:pt idx="1054">
                  <c:v>7.3194444444444438</c:v>
                </c:pt>
                <c:pt idx="1055">
                  <c:v>7.3263888888888893</c:v>
                </c:pt>
                <c:pt idx="1056">
                  <c:v>7.333333333333333</c:v>
                </c:pt>
                <c:pt idx="1057">
                  <c:v>7.3402777777777777</c:v>
                </c:pt>
                <c:pt idx="1058">
                  <c:v>7.3472222222222223</c:v>
                </c:pt>
                <c:pt idx="1059">
                  <c:v>7.354166666666667</c:v>
                </c:pt>
                <c:pt idx="1060">
                  <c:v>7.3611111111111107</c:v>
                </c:pt>
                <c:pt idx="1061">
                  <c:v>7.3680555555555562</c:v>
                </c:pt>
                <c:pt idx="1062">
                  <c:v>7.375</c:v>
                </c:pt>
                <c:pt idx="1063">
                  <c:v>7.3819444444444438</c:v>
                </c:pt>
                <c:pt idx="1064">
                  <c:v>7.3888888888888893</c:v>
                </c:pt>
                <c:pt idx="1065">
                  <c:v>7.395833333333333</c:v>
                </c:pt>
                <c:pt idx="1066">
                  <c:v>7.4027777777777777</c:v>
                </c:pt>
                <c:pt idx="1067">
                  <c:v>7.4097222222222223</c:v>
                </c:pt>
                <c:pt idx="1068">
                  <c:v>7.416666666666667</c:v>
                </c:pt>
                <c:pt idx="1069">
                  <c:v>7.4236111111111107</c:v>
                </c:pt>
                <c:pt idx="1070">
                  <c:v>7.4305555555555562</c:v>
                </c:pt>
                <c:pt idx="1071">
                  <c:v>7.4375</c:v>
                </c:pt>
                <c:pt idx="1072">
                  <c:v>7.4444444444444438</c:v>
                </c:pt>
                <c:pt idx="1073">
                  <c:v>7.4513888888888893</c:v>
                </c:pt>
                <c:pt idx="1074">
                  <c:v>7.458333333333333</c:v>
                </c:pt>
                <c:pt idx="1075">
                  <c:v>7.4652777777777777</c:v>
                </c:pt>
                <c:pt idx="1076">
                  <c:v>7.4722222222222223</c:v>
                </c:pt>
                <c:pt idx="1077">
                  <c:v>7.479166666666667</c:v>
                </c:pt>
                <c:pt idx="1078">
                  <c:v>7.4861111111111107</c:v>
                </c:pt>
                <c:pt idx="1079">
                  <c:v>7.4930555555555562</c:v>
                </c:pt>
                <c:pt idx="1080">
                  <c:v>7.5</c:v>
                </c:pt>
                <c:pt idx="1081">
                  <c:v>7.5069444444444438</c:v>
                </c:pt>
                <c:pt idx="1082">
                  <c:v>7.5138888888888893</c:v>
                </c:pt>
                <c:pt idx="1083">
                  <c:v>7.520833333333333</c:v>
                </c:pt>
                <c:pt idx="1084">
                  <c:v>7.5277777777777777</c:v>
                </c:pt>
                <c:pt idx="1085">
                  <c:v>7.5347222222222223</c:v>
                </c:pt>
                <c:pt idx="1086">
                  <c:v>7.541666666666667</c:v>
                </c:pt>
                <c:pt idx="1087">
                  <c:v>7.5486111111111107</c:v>
                </c:pt>
                <c:pt idx="1088">
                  <c:v>7.5555555555555562</c:v>
                </c:pt>
                <c:pt idx="1089">
                  <c:v>7.5625</c:v>
                </c:pt>
                <c:pt idx="1090">
                  <c:v>7.5694444444444438</c:v>
                </c:pt>
                <c:pt idx="1091">
                  <c:v>7.5763888888888893</c:v>
                </c:pt>
                <c:pt idx="1092">
                  <c:v>7.583333333333333</c:v>
                </c:pt>
                <c:pt idx="1093">
                  <c:v>7.5902777777777777</c:v>
                </c:pt>
                <c:pt idx="1094">
                  <c:v>7.5972222222222223</c:v>
                </c:pt>
                <c:pt idx="1095">
                  <c:v>7.604166666666667</c:v>
                </c:pt>
                <c:pt idx="1096">
                  <c:v>7.6111111111111107</c:v>
                </c:pt>
                <c:pt idx="1097">
                  <c:v>7.6180555555555562</c:v>
                </c:pt>
                <c:pt idx="1098">
                  <c:v>7.625</c:v>
                </c:pt>
                <c:pt idx="1099">
                  <c:v>7.6319444444444438</c:v>
                </c:pt>
                <c:pt idx="1100">
                  <c:v>7.6388888888888893</c:v>
                </c:pt>
                <c:pt idx="1101">
                  <c:v>7.645833333333333</c:v>
                </c:pt>
                <c:pt idx="1102">
                  <c:v>7.6527777777777777</c:v>
                </c:pt>
                <c:pt idx="1103">
                  <c:v>7.6597222222222223</c:v>
                </c:pt>
                <c:pt idx="1104">
                  <c:v>7.666666666666667</c:v>
                </c:pt>
                <c:pt idx="1105">
                  <c:v>7.6736111111111107</c:v>
                </c:pt>
                <c:pt idx="1106">
                  <c:v>7.6805555555555562</c:v>
                </c:pt>
                <c:pt idx="1107">
                  <c:v>7.6875</c:v>
                </c:pt>
                <c:pt idx="1108">
                  <c:v>7.6944444444444438</c:v>
                </c:pt>
                <c:pt idx="1109">
                  <c:v>7.7013888888888893</c:v>
                </c:pt>
                <c:pt idx="1110">
                  <c:v>7.708333333333333</c:v>
                </c:pt>
                <c:pt idx="1111">
                  <c:v>7.7152777777777777</c:v>
                </c:pt>
                <c:pt idx="1112">
                  <c:v>7.7222222222222223</c:v>
                </c:pt>
                <c:pt idx="1113">
                  <c:v>7.729166666666667</c:v>
                </c:pt>
                <c:pt idx="1114">
                  <c:v>7.7361111111111107</c:v>
                </c:pt>
                <c:pt idx="1115">
                  <c:v>7.7430555555555562</c:v>
                </c:pt>
                <c:pt idx="1116">
                  <c:v>7.75</c:v>
                </c:pt>
                <c:pt idx="1117">
                  <c:v>7.7569444444444438</c:v>
                </c:pt>
                <c:pt idx="1118">
                  <c:v>7.7638888888888893</c:v>
                </c:pt>
                <c:pt idx="1119">
                  <c:v>7.770833333333333</c:v>
                </c:pt>
                <c:pt idx="1120">
                  <c:v>7.7777777777777777</c:v>
                </c:pt>
                <c:pt idx="1121">
                  <c:v>7.7847222222222223</c:v>
                </c:pt>
                <c:pt idx="1122">
                  <c:v>7.791666666666667</c:v>
                </c:pt>
                <c:pt idx="1123">
                  <c:v>7.7986111111111107</c:v>
                </c:pt>
                <c:pt idx="1124">
                  <c:v>7.8055555555555562</c:v>
                </c:pt>
                <c:pt idx="1125">
                  <c:v>7.8125</c:v>
                </c:pt>
                <c:pt idx="1126">
                  <c:v>7.8194444444444438</c:v>
                </c:pt>
                <c:pt idx="1127">
                  <c:v>7.8263888888888893</c:v>
                </c:pt>
                <c:pt idx="1128">
                  <c:v>7.833333333333333</c:v>
                </c:pt>
                <c:pt idx="1129">
                  <c:v>7.8402777777777777</c:v>
                </c:pt>
                <c:pt idx="1130">
                  <c:v>7.8472222222222223</c:v>
                </c:pt>
                <c:pt idx="1131">
                  <c:v>7.854166666666667</c:v>
                </c:pt>
                <c:pt idx="1132">
                  <c:v>7.8611111111111107</c:v>
                </c:pt>
                <c:pt idx="1133">
                  <c:v>7.8680555555555562</c:v>
                </c:pt>
                <c:pt idx="1134">
                  <c:v>7.875</c:v>
                </c:pt>
                <c:pt idx="1135">
                  <c:v>7.8819444444444438</c:v>
                </c:pt>
                <c:pt idx="1136">
                  <c:v>7.8888888888888893</c:v>
                </c:pt>
                <c:pt idx="1137">
                  <c:v>7.895833333333333</c:v>
                </c:pt>
                <c:pt idx="1138">
                  <c:v>7.9027777777777777</c:v>
                </c:pt>
                <c:pt idx="1139">
                  <c:v>7.9097222222222223</c:v>
                </c:pt>
                <c:pt idx="1140">
                  <c:v>7.916666666666667</c:v>
                </c:pt>
                <c:pt idx="1141">
                  <c:v>7.9236111111111107</c:v>
                </c:pt>
                <c:pt idx="1142">
                  <c:v>7.9305555555555562</c:v>
                </c:pt>
                <c:pt idx="1143">
                  <c:v>7.9375</c:v>
                </c:pt>
                <c:pt idx="1144">
                  <c:v>7.9444444444444438</c:v>
                </c:pt>
                <c:pt idx="1145">
                  <c:v>7.9513888888888893</c:v>
                </c:pt>
                <c:pt idx="1146">
                  <c:v>7.958333333333333</c:v>
                </c:pt>
                <c:pt idx="1147">
                  <c:v>7.9652777777777777</c:v>
                </c:pt>
                <c:pt idx="1148">
                  <c:v>7.9722222222222223</c:v>
                </c:pt>
                <c:pt idx="1149">
                  <c:v>7.979166666666667</c:v>
                </c:pt>
                <c:pt idx="1150">
                  <c:v>7.9861111111111107</c:v>
                </c:pt>
                <c:pt idx="1151">
                  <c:v>7.9930555555555562</c:v>
                </c:pt>
                <c:pt idx="1152">
                  <c:v>8</c:v>
                </c:pt>
                <c:pt idx="1153">
                  <c:v>8.0069444444444446</c:v>
                </c:pt>
                <c:pt idx="1154">
                  <c:v>8.0138888888888893</c:v>
                </c:pt>
                <c:pt idx="1155">
                  <c:v>8.0208333333333339</c:v>
                </c:pt>
                <c:pt idx="1156">
                  <c:v>8.0277777777777768</c:v>
                </c:pt>
                <c:pt idx="1157">
                  <c:v>8.0347222222222232</c:v>
                </c:pt>
                <c:pt idx="1158">
                  <c:v>8.0416666666666661</c:v>
                </c:pt>
                <c:pt idx="1159">
                  <c:v>8.0486111111111107</c:v>
                </c:pt>
                <c:pt idx="1160">
                  <c:v>8.0555555555555554</c:v>
                </c:pt>
                <c:pt idx="1161">
                  <c:v>8.0625</c:v>
                </c:pt>
                <c:pt idx="1162">
                  <c:v>8.0694444444444446</c:v>
                </c:pt>
                <c:pt idx="1163">
                  <c:v>8.0763888888888893</c:v>
                </c:pt>
                <c:pt idx="1164">
                  <c:v>8.0833333333333339</c:v>
                </c:pt>
                <c:pt idx="1165">
                  <c:v>8.0902777777777768</c:v>
                </c:pt>
                <c:pt idx="1166">
                  <c:v>8.0972222222222232</c:v>
                </c:pt>
                <c:pt idx="1167">
                  <c:v>8.1041666666666661</c:v>
                </c:pt>
                <c:pt idx="1168">
                  <c:v>8.1111111111111107</c:v>
                </c:pt>
                <c:pt idx="1169">
                  <c:v>8.1180555555555554</c:v>
                </c:pt>
                <c:pt idx="1170">
                  <c:v>8.125</c:v>
                </c:pt>
                <c:pt idx="1171">
                  <c:v>8.1319444444444446</c:v>
                </c:pt>
                <c:pt idx="1172">
                  <c:v>8.1388888888888893</c:v>
                </c:pt>
                <c:pt idx="1173">
                  <c:v>8.1458333333333339</c:v>
                </c:pt>
                <c:pt idx="1174">
                  <c:v>8.1527777777777768</c:v>
                </c:pt>
                <c:pt idx="1175">
                  <c:v>8.1597222222222232</c:v>
                </c:pt>
                <c:pt idx="1176">
                  <c:v>8.1666666666666661</c:v>
                </c:pt>
                <c:pt idx="1177">
                  <c:v>8.1736111111111107</c:v>
                </c:pt>
                <c:pt idx="1178">
                  <c:v>8.1805555555555554</c:v>
                </c:pt>
                <c:pt idx="1179">
                  <c:v>8.1875</c:v>
                </c:pt>
                <c:pt idx="1180">
                  <c:v>8.1944444444444446</c:v>
                </c:pt>
                <c:pt idx="1181">
                  <c:v>8.2013888888888893</c:v>
                </c:pt>
                <c:pt idx="1182">
                  <c:v>8.2083333333333339</c:v>
                </c:pt>
                <c:pt idx="1183">
                  <c:v>8.2152777777777768</c:v>
                </c:pt>
                <c:pt idx="1184">
                  <c:v>8.2222222222222232</c:v>
                </c:pt>
                <c:pt idx="1185">
                  <c:v>8.2291666666666661</c:v>
                </c:pt>
                <c:pt idx="1186">
                  <c:v>8.2361111111111107</c:v>
                </c:pt>
                <c:pt idx="1187">
                  <c:v>8.2430555555555554</c:v>
                </c:pt>
                <c:pt idx="1188">
                  <c:v>8.25</c:v>
                </c:pt>
                <c:pt idx="1189">
                  <c:v>8.2569444444444446</c:v>
                </c:pt>
                <c:pt idx="1190">
                  <c:v>8.2638888888888893</c:v>
                </c:pt>
                <c:pt idx="1191">
                  <c:v>8.2708333333333339</c:v>
                </c:pt>
                <c:pt idx="1192">
                  <c:v>8.2777777777777768</c:v>
                </c:pt>
                <c:pt idx="1193">
                  <c:v>8.2847222222222232</c:v>
                </c:pt>
                <c:pt idx="1194">
                  <c:v>8.2916666666666661</c:v>
                </c:pt>
                <c:pt idx="1195">
                  <c:v>8.2986111111111107</c:v>
                </c:pt>
                <c:pt idx="1196">
                  <c:v>8.3055555555555554</c:v>
                </c:pt>
                <c:pt idx="1197">
                  <c:v>8.3125</c:v>
                </c:pt>
                <c:pt idx="1198">
                  <c:v>8.3194444444444446</c:v>
                </c:pt>
                <c:pt idx="1199">
                  <c:v>8.3263888888888893</c:v>
                </c:pt>
                <c:pt idx="1200">
                  <c:v>8.3333333333333339</c:v>
                </c:pt>
                <c:pt idx="1201">
                  <c:v>8.3402777777777768</c:v>
                </c:pt>
                <c:pt idx="1202">
                  <c:v>8.3472222222222232</c:v>
                </c:pt>
                <c:pt idx="1203">
                  <c:v>8.3541666666666661</c:v>
                </c:pt>
                <c:pt idx="1204">
                  <c:v>8.3611111111111107</c:v>
                </c:pt>
                <c:pt idx="1205">
                  <c:v>8.3680555555555554</c:v>
                </c:pt>
                <c:pt idx="1206">
                  <c:v>8.375</c:v>
                </c:pt>
                <c:pt idx="1207">
                  <c:v>8.3819444444444446</c:v>
                </c:pt>
                <c:pt idx="1208">
                  <c:v>8.3888888888888893</c:v>
                </c:pt>
                <c:pt idx="1209">
                  <c:v>8.3958333333333339</c:v>
                </c:pt>
                <c:pt idx="1210">
                  <c:v>8.4027777777777768</c:v>
                </c:pt>
                <c:pt idx="1211">
                  <c:v>8.4097222222222232</c:v>
                </c:pt>
                <c:pt idx="1212">
                  <c:v>8.4166666666666661</c:v>
                </c:pt>
                <c:pt idx="1213">
                  <c:v>8.4236111111111107</c:v>
                </c:pt>
                <c:pt idx="1214">
                  <c:v>8.4305555555555554</c:v>
                </c:pt>
                <c:pt idx="1215">
                  <c:v>8.4375</c:v>
                </c:pt>
                <c:pt idx="1216">
                  <c:v>8.4444444444444446</c:v>
                </c:pt>
                <c:pt idx="1217">
                  <c:v>8.4513888888888893</c:v>
                </c:pt>
                <c:pt idx="1218">
                  <c:v>8.4583333333333339</c:v>
                </c:pt>
                <c:pt idx="1219">
                  <c:v>8.4652777777777768</c:v>
                </c:pt>
                <c:pt idx="1220">
                  <c:v>8.4722222222222232</c:v>
                </c:pt>
                <c:pt idx="1221">
                  <c:v>8.4791666666666661</c:v>
                </c:pt>
                <c:pt idx="1222">
                  <c:v>8.4861111111111107</c:v>
                </c:pt>
                <c:pt idx="1223">
                  <c:v>8.4930555555555554</c:v>
                </c:pt>
                <c:pt idx="1224">
                  <c:v>8.5</c:v>
                </c:pt>
                <c:pt idx="1225">
                  <c:v>8.5069444444444446</c:v>
                </c:pt>
                <c:pt idx="1226">
                  <c:v>8.5138888888888893</c:v>
                </c:pt>
                <c:pt idx="1227">
                  <c:v>8.5208333333333339</c:v>
                </c:pt>
                <c:pt idx="1228">
                  <c:v>8.5277777777777768</c:v>
                </c:pt>
                <c:pt idx="1229">
                  <c:v>8.5347222222222232</c:v>
                </c:pt>
                <c:pt idx="1230">
                  <c:v>8.5416666666666661</c:v>
                </c:pt>
                <c:pt idx="1231">
                  <c:v>8.5486111111111107</c:v>
                </c:pt>
                <c:pt idx="1232">
                  <c:v>8.5555555555555554</c:v>
                </c:pt>
                <c:pt idx="1233">
                  <c:v>8.5625</c:v>
                </c:pt>
                <c:pt idx="1234">
                  <c:v>8.5694444444444446</c:v>
                </c:pt>
                <c:pt idx="1235">
                  <c:v>8.5763888888888893</c:v>
                </c:pt>
                <c:pt idx="1236">
                  <c:v>8.5833333333333339</c:v>
                </c:pt>
                <c:pt idx="1237">
                  <c:v>8.5902777777777768</c:v>
                </c:pt>
                <c:pt idx="1238">
                  <c:v>8.5972222222222232</c:v>
                </c:pt>
                <c:pt idx="1239">
                  <c:v>8.6041666666666661</c:v>
                </c:pt>
                <c:pt idx="1240">
                  <c:v>8.6111111111111107</c:v>
                </c:pt>
                <c:pt idx="1241">
                  <c:v>8.6180555555555554</c:v>
                </c:pt>
                <c:pt idx="1242">
                  <c:v>8.625</c:v>
                </c:pt>
                <c:pt idx="1243">
                  <c:v>8.6319444444444446</c:v>
                </c:pt>
                <c:pt idx="1244">
                  <c:v>8.6388888888888893</c:v>
                </c:pt>
                <c:pt idx="1245">
                  <c:v>8.6458333333333339</c:v>
                </c:pt>
                <c:pt idx="1246">
                  <c:v>8.6527777777777768</c:v>
                </c:pt>
                <c:pt idx="1247">
                  <c:v>8.6597222222222232</c:v>
                </c:pt>
                <c:pt idx="1248">
                  <c:v>8.6666666666666661</c:v>
                </c:pt>
                <c:pt idx="1249">
                  <c:v>8.6736111111111107</c:v>
                </c:pt>
                <c:pt idx="1250">
                  <c:v>8.6805555555555554</c:v>
                </c:pt>
                <c:pt idx="1251">
                  <c:v>8.6875</c:v>
                </c:pt>
                <c:pt idx="1252">
                  <c:v>8.6944444444444446</c:v>
                </c:pt>
                <c:pt idx="1253">
                  <c:v>8.7013888888888893</c:v>
                </c:pt>
                <c:pt idx="1254">
                  <c:v>8.7083333333333339</c:v>
                </c:pt>
                <c:pt idx="1255">
                  <c:v>8.7152777777777768</c:v>
                </c:pt>
                <c:pt idx="1256">
                  <c:v>8.7222222222222232</c:v>
                </c:pt>
                <c:pt idx="1257">
                  <c:v>8.7291666666666661</c:v>
                </c:pt>
                <c:pt idx="1258">
                  <c:v>8.7361111111111107</c:v>
                </c:pt>
                <c:pt idx="1259">
                  <c:v>8.7430555555555554</c:v>
                </c:pt>
                <c:pt idx="1260">
                  <c:v>8.75</c:v>
                </c:pt>
                <c:pt idx="1261">
                  <c:v>8.7569444444444446</c:v>
                </c:pt>
                <c:pt idx="1262">
                  <c:v>8.7638888888888893</c:v>
                </c:pt>
                <c:pt idx="1263">
                  <c:v>8.7708333333333339</c:v>
                </c:pt>
                <c:pt idx="1264">
                  <c:v>8.7777777777777768</c:v>
                </c:pt>
                <c:pt idx="1265">
                  <c:v>8.7847222222222232</c:v>
                </c:pt>
                <c:pt idx="1266">
                  <c:v>8.7916666666666661</c:v>
                </c:pt>
                <c:pt idx="1267">
                  <c:v>8.7986111111111107</c:v>
                </c:pt>
                <c:pt idx="1268">
                  <c:v>8.8055555555555554</c:v>
                </c:pt>
                <c:pt idx="1269">
                  <c:v>8.8125</c:v>
                </c:pt>
                <c:pt idx="1270">
                  <c:v>8.8194444444444446</c:v>
                </c:pt>
                <c:pt idx="1271">
                  <c:v>8.8263888888888893</c:v>
                </c:pt>
                <c:pt idx="1272">
                  <c:v>8.8333333333333339</c:v>
                </c:pt>
                <c:pt idx="1273">
                  <c:v>8.8402777777777768</c:v>
                </c:pt>
                <c:pt idx="1274">
                  <c:v>8.8472222222222232</c:v>
                </c:pt>
                <c:pt idx="1275">
                  <c:v>8.8541666666666661</c:v>
                </c:pt>
                <c:pt idx="1276">
                  <c:v>8.8611111111111107</c:v>
                </c:pt>
                <c:pt idx="1277">
                  <c:v>8.8680555555555554</c:v>
                </c:pt>
                <c:pt idx="1278">
                  <c:v>8.875</c:v>
                </c:pt>
                <c:pt idx="1279">
                  <c:v>8.8819444444444446</c:v>
                </c:pt>
                <c:pt idx="1280">
                  <c:v>8.8888888888888893</c:v>
                </c:pt>
                <c:pt idx="1281">
                  <c:v>8.8958333333333339</c:v>
                </c:pt>
                <c:pt idx="1282">
                  <c:v>8.9027777777777768</c:v>
                </c:pt>
                <c:pt idx="1283">
                  <c:v>8.9097222222222232</c:v>
                </c:pt>
                <c:pt idx="1284">
                  <c:v>8.9166666666666661</c:v>
                </c:pt>
                <c:pt idx="1285">
                  <c:v>8.9236111111111107</c:v>
                </c:pt>
                <c:pt idx="1286">
                  <c:v>8.9305555555555554</c:v>
                </c:pt>
                <c:pt idx="1287">
                  <c:v>8.9375</c:v>
                </c:pt>
                <c:pt idx="1288">
                  <c:v>8.9444444444444446</c:v>
                </c:pt>
                <c:pt idx="1289">
                  <c:v>8.9513888888888893</c:v>
                </c:pt>
                <c:pt idx="1290">
                  <c:v>8.9583333333333339</c:v>
                </c:pt>
                <c:pt idx="1291">
                  <c:v>8.9652777777777768</c:v>
                </c:pt>
                <c:pt idx="1292">
                  <c:v>8.9722222222222232</c:v>
                </c:pt>
                <c:pt idx="1293">
                  <c:v>8.9791666666666661</c:v>
                </c:pt>
                <c:pt idx="1294">
                  <c:v>8.9861111111111107</c:v>
                </c:pt>
                <c:pt idx="1295">
                  <c:v>8.9930555555555554</c:v>
                </c:pt>
                <c:pt idx="1296">
                  <c:v>9</c:v>
                </c:pt>
                <c:pt idx="1297">
                  <c:v>9.0069444444444446</c:v>
                </c:pt>
                <c:pt idx="1298">
                  <c:v>9.0138888888888893</c:v>
                </c:pt>
                <c:pt idx="1299">
                  <c:v>9.0208333333333339</c:v>
                </c:pt>
                <c:pt idx="1300">
                  <c:v>9.0277777777777768</c:v>
                </c:pt>
                <c:pt idx="1301">
                  <c:v>9.0347222222222232</c:v>
                </c:pt>
                <c:pt idx="1302">
                  <c:v>9.0416666666666661</c:v>
                </c:pt>
                <c:pt idx="1303">
                  <c:v>9.0486111111111107</c:v>
                </c:pt>
                <c:pt idx="1304">
                  <c:v>9.0555555555555554</c:v>
                </c:pt>
                <c:pt idx="1305">
                  <c:v>9.0625</c:v>
                </c:pt>
                <c:pt idx="1306">
                  <c:v>9.0694444444444446</c:v>
                </c:pt>
                <c:pt idx="1307">
                  <c:v>9.0763888888888893</c:v>
                </c:pt>
                <c:pt idx="1308">
                  <c:v>9.0833333333333339</c:v>
                </c:pt>
                <c:pt idx="1309">
                  <c:v>9.0902777777777768</c:v>
                </c:pt>
                <c:pt idx="1310">
                  <c:v>9.0972222222222232</c:v>
                </c:pt>
                <c:pt idx="1311">
                  <c:v>9.1041666666666661</c:v>
                </c:pt>
                <c:pt idx="1312">
                  <c:v>9.1111111111111107</c:v>
                </c:pt>
                <c:pt idx="1313">
                  <c:v>9.1180555555555554</c:v>
                </c:pt>
                <c:pt idx="1314">
                  <c:v>9.125</c:v>
                </c:pt>
                <c:pt idx="1315">
                  <c:v>9.1319444444444446</c:v>
                </c:pt>
                <c:pt idx="1316">
                  <c:v>9.1388888888888893</c:v>
                </c:pt>
                <c:pt idx="1317">
                  <c:v>9.1458333333333339</c:v>
                </c:pt>
                <c:pt idx="1318">
                  <c:v>9.1527777777777768</c:v>
                </c:pt>
                <c:pt idx="1319">
                  <c:v>9.1597222222222232</c:v>
                </c:pt>
                <c:pt idx="1320">
                  <c:v>9.1666666666666661</c:v>
                </c:pt>
                <c:pt idx="1321">
                  <c:v>9.1736111111111107</c:v>
                </c:pt>
                <c:pt idx="1322">
                  <c:v>9.1805555555555554</c:v>
                </c:pt>
                <c:pt idx="1323">
                  <c:v>9.1875</c:v>
                </c:pt>
                <c:pt idx="1324">
                  <c:v>9.1944444444444446</c:v>
                </c:pt>
                <c:pt idx="1325">
                  <c:v>9.2013888888888893</c:v>
                </c:pt>
                <c:pt idx="1326">
                  <c:v>9.2083333333333339</c:v>
                </c:pt>
                <c:pt idx="1327">
                  <c:v>9.2152777777777768</c:v>
                </c:pt>
                <c:pt idx="1328">
                  <c:v>9.2222222222222232</c:v>
                </c:pt>
                <c:pt idx="1329">
                  <c:v>9.2291666666666661</c:v>
                </c:pt>
                <c:pt idx="1330">
                  <c:v>9.2361111111111107</c:v>
                </c:pt>
                <c:pt idx="1331">
                  <c:v>9.2430555555555554</c:v>
                </c:pt>
                <c:pt idx="1332">
                  <c:v>9.25</c:v>
                </c:pt>
                <c:pt idx="1333">
                  <c:v>9.2569444444444446</c:v>
                </c:pt>
                <c:pt idx="1334">
                  <c:v>9.2638888888888893</c:v>
                </c:pt>
                <c:pt idx="1335">
                  <c:v>9.2708333333333339</c:v>
                </c:pt>
                <c:pt idx="1336">
                  <c:v>9.2777777777777768</c:v>
                </c:pt>
                <c:pt idx="1337">
                  <c:v>9.2847222222222232</c:v>
                </c:pt>
                <c:pt idx="1338">
                  <c:v>9.2916666666666661</c:v>
                </c:pt>
                <c:pt idx="1339">
                  <c:v>9.2986111111111107</c:v>
                </c:pt>
                <c:pt idx="1340">
                  <c:v>9.3055555555555554</c:v>
                </c:pt>
                <c:pt idx="1341">
                  <c:v>9.3125</c:v>
                </c:pt>
                <c:pt idx="1342">
                  <c:v>9.3194444444444446</c:v>
                </c:pt>
                <c:pt idx="1343">
                  <c:v>9.3263888888888893</c:v>
                </c:pt>
                <c:pt idx="1344">
                  <c:v>9.3333333333333339</c:v>
                </c:pt>
                <c:pt idx="1345">
                  <c:v>9.3402777777777768</c:v>
                </c:pt>
                <c:pt idx="1346">
                  <c:v>9.3472222222222232</c:v>
                </c:pt>
                <c:pt idx="1347">
                  <c:v>9.3541666666666661</c:v>
                </c:pt>
                <c:pt idx="1348">
                  <c:v>9.3611111111111107</c:v>
                </c:pt>
                <c:pt idx="1349">
                  <c:v>9.3680555555555554</c:v>
                </c:pt>
                <c:pt idx="1350">
                  <c:v>9.375</c:v>
                </c:pt>
                <c:pt idx="1351">
                  <c:v>9.3819444444444446</c:v>
                </c:pt>
                <c:pt idx="1352">
                  <c:v>9.3888888888888893</c:v>
                </c:pt>
                <c:pt idx="1353">
                  <c:v>9.3958333333333339</c:v>
                </c:pt>
                <c:pt idx="1354">
                  <c:v>9.4027777777777768</c:v>
                </c:pt>
                <c:pt idx="1355">
                  <c:v>9.4097222222222232</c:v>
                </c:pt>
                <c:pt idx="1356">
                  <c:v>9.4166666666666661</c:v>
                </c:pt>
                <c:pt idx="1357">
                  <c:v>9.4236111111111107</c:v>
                </c:pt>
                <c:pt idx="1358">
                  <c:v>9.4305555555555554</c:v>
                </c:pt>
                <c:pt idx="1359">
                  <c:v>9.4375</c:v>
                </c:pt>
                <c:pt idx="1360">
                  <c:v>9.4444444444444446</c:v>
                </c:pt>
                <c:pt idx="1361">
                  <c:v>9.4513888888888893</c:v>
                </c:pt>
                <c:pt idx="1362">
                  <c:v>9.4583333333333339</c:v>
                </c:pt>
                <c:pt idx="1363">
                  <c:v>9.4652777777777768</c:v>
                </c:pt>
                <c:pt idx="1364">
                  <c:v>9.4722222222222232</c:v>
                </c:pt>
                <c:pt idx="1365">
                  <c:v>9.4791666666666661</c:v>
                </c:pt>
                <c:pt idx="1366">
                  <c:v>9.4861111111111107</c:v>
                </c:pt>
                <c:pt idx="1367">
                  <c:v>9.4930555555555554</c:v>
                </c:pt>
                <c:pt idx="1368">
                  <c:v>9.5</c:v>
                </c:pt>
                <c:pt idx="1369">
                  <c:v>9.5069444444444446</c:v>
                </c:pt>
                <c:pt idx="1370">
                  <c:v>9.5138888888888893</c:v>
                </c:pt>
                <c:pt idx="1371">
                  <c:v>9.5208333333333339</c:v>
                </c:pt>
                <c:pt idx="1372">
                  <c:v>9.5277777777777768</c:v>
                </c:pt>
                <c:pt idx="1373">
                  <c:v>9.5347222222222232</c:v>
                </c:pt>
                <c:pt idx="1374">
                  <c:v>9.5416666666666661</c:v>
                </c:pt>
                <c:pt idx="1375">
                  <c:v>9.5486111111111107</c:v>
                </c:pt>
                <c:pt idx="1376">
                  <c:v>9.5555555555555554</c:v>
                </c:pt>
                <c:pt idx="1377">
                  <c:v>9.5625</c:v>
                </c:pt>
                <c:pt idx="1378">
                  <c:v>9.5694444444444446</c:v>
                </c:pt>
                <c:pt idx="1379">
                  <c:v>9.5763888888888893</c:v>
                </c:pt>
                <c:pt idx="1380">
                  <c:v>9.5833333333333339</c:v>
                </c:pt>
                <c:pt idx="1381">
                  <c:v>9.5902777777777768</c:v>
                </c:pt>
                <c:pt idx="1382">
                  <c:v>9.5972222222222232</c:v>
                </c:pt>
                <c:pt idx="1383">
                  <c:v>9.6041666666666661</c:v>
                </c:pt>
                <c:pt idx="1384">
                  <c:v>9.6111111111111107</c:v>
                </c:pt>
                <c:pt idx="1385">
                  <c:v>9.6180555555555554</c:v>
                </c:pt>
                <c:pt idx="1386">
                  <c:v>9.625</c:v>
                </c:pt>
                <c:pt idx="1387">
                  <c:v>9.6319444444444446</c:v>
                </c:pt>
                <c:pt idx="1388">
                  <c:v>9.6388888888888893</c:v>
                </c:pt>
                <c:pt idx="1389">
                  <c:v>9.6458333333333339</c:v>
                </c:pt>
                <c:pt idx="1390">
                  <c:v>9.6527777777777768</c:v>
                </c:pt>
                <c:pt idx="1391">
                  <c:v>9.6597222222222232</c:v>
                </c:pt>
                <c:pt idx="1392">
                  <c:v>9.6666666666666661</c:v>
                </c:pt>
                <c:pt idx="1393">
                  <c:v>9.6736111111111107</c:v>
                </c:pt>
                <c:pt idx="1394">
                  <c:v>9.6805555555555554</c:v>
                </c:pt>
                <c:pt idx="1395">
                  <c:v>9.6875</c:v>
                </c:pt>
                <c:pt idx="1396">
                  <c:v>9.6944444444444446</c:v>
                </c:pt>
                <c:pt idx="1397">
                  <c:v>9.7013888888888893</c:v>
                </c:pt>
                <c:pt idx="1398">
                  <c:v>9.7083333333333339</c:v>
                </c:pt>
                <c:pt idx="1399">
                  <c:v>9.7152777777777768</c:v>
                </c:pt>
                <c:pt idx="1400">
                  <c:v>9.7222222222222232</c:v>
                </c:pt>
                <c:pt idx="1401">
                  <c:v>9.7291666666666661</c:v>
                </c:pt>
                <c:pt idx="1402">
                  <c:v>9.7361111111111107</c:v>
                </c:pt>
                <c:pt idx="1403">
                  <c:v>9.7430555555555554</c:v>
                </c:pt>
                <c:pt idx="1404">
                  <c:v>9.75</c:v>
                </c:pt>
                <c:pt idx="1405">
                  <c:v>9.7569444444444446</c:v>
                </c:pt>
                <c:pt idx="1406">
                  <c:v>9.7638888888888893</c:v>
                </c:pt>
                <c:pt idx="1407">
                  <c:v>9.7708333333333339</c:v>
                </c:pt>
                <c:pt idx="1408">
                  <c:v>9.7777777777777768</c:v>
                </c:pt>
                <c:pt idx="1409">
                  <c:v>9.7847222222222232</c:v>
                </c:pt>
                <c:pt idx="1410">
                  <c:v>9.7916666666666661</c:v>
                </c:pt>
                <c:pt idx="1411">
                  <c:v>9.7986111111111107</c:v>
                </c:pt>
                <c:pt idx="1412">
                  <c:v>9.8055555555555554</c:v>
                </c:pt>
                <c:pt idx="1413">
                  <c:v>9.8125</c:v>
                </c:pt>
                <c:pt idx="1414">
                  <c:v>9.8194444444444446</c:v>
                </c:pt>
                <c:pt idx="1415">
                  <c:v>9.8263888888888893</c:v>
                </c:pt>
                <c:pt idx="1416">
                  <c:v>9.8333333333333339</c:v>
                </c:pt>
                <c:pt idx="1417">
                  <c:v>9.8402777777777768</c:v>
                </c:pt>
                <c:pt idx="1418">
                  <c:v>9.8472222222222232</c:v>
                </c:pt>
                <c:pt idx="1419">
                  <c:v>9.8541666666666661</c:v>
                </c:pt>
                <c:pt idx="1420">
                  <c:v>9.8611111111111107</c:v>
                </c:pt>
                <c:pt idx="1421">
                  <c:v>9.8680555555555554</c:v>
                </c:pt>
                <c:pt idx="1422">
                  <c:v>9.875</c:v>
                </c:pt>
                <c:pt idx="1423">
                  <c:v>9.8819444444444446</c:v>
                </c:pt>
                <c:pt idx="1424">
                  <c:v>9.8888888888888893</c:v>
                </c:pt>
                <c:pt idx="1425">
                  <c:v>9.8958333333333339</c:v>
                </c:pt>
                <c:pt idx="1426">
                  <c:v>9.9027777777777768</c:v>
                </c:pt>
                <c:pt idx="1427">
                  <c:v>9.9097222222222232</c:v>
                </c:pt>
                <c:pt idx="1428">
                  <c:v>9.9166666666666661</c:v>
                </c:pt>
                <c:pt idx="1429">
                  <c:v>9.9236111111111107</c:v>
                </c:pt>
                <c:pt idx="1430">
                  <c:v>9.9305555555555554</c:v>
                </c:pt>
                <c:pt idx="1431">
                  <c:v>9.9375</c:v>
                </c:pt>
                <c:pt idx="1432">
                  <c:v>9.9444444444444446</c:v>
                </c:pt>
                <c:pt idx="1433">
                  <c:v>9.9513888888888893</c:v>
                </c:pt>
                <c:pt idx="1434">
                  <c:v>9.9583333333333339</c:v>
                </c:pt>
                <c:pt idx="1435">
                  <c:v>9.9652777777777768</c:v>
                </c:pt>
                <c:pt idx="1436">
                  <c:v>9.9722222222222232</c:v>
                </c:pt>
                <c:pt idx="1437">
                  <c:v>9.9791666666666661</c:v>
                </c:pt>
                <c:pt idx="1438">
                  <c:v>9.9861111111111107</c:v>
                </c:pt>
                <c:pt idx="1439">
                  <c:v>9.9930555555555554</c:v>
                </c:pt>
                <c:pt idx="1440">
                  <c:v>10</c:v>
                </c:pt>
                <c:pt idx="1441">
                  <c:v>10.006944444444445</c:v>
                </c:pt>
                <c:pt idx="1442">
                  <c:v>10.013888888888889</c:v>
                </c:pt>
                <c:pt idx="1443">
                  <c:v>10.020833333333334</c:v>
                </c:pt>
                <c:pt idx="1444">
                  <c:v>10.027777777777777</c:v>
                </c:pt>
                <c:pt idx="1445">
                  <c:v>10.034722222222223</c:v>
                </c:pt>
                <c:pt idx="1446">
                  <c:v>10.041666666666666</c:v>
                </c:pt>
                <c:pt idx="1447">
                  <c:v>10.048611111111111</c:v>
                </c:pt>
                <c:pt idx="1448">
                  <c:v>10.055555555555555</c:v>
                </c:pt>
                <c:pt idx="1449">
                  <c:v>10.0625</c:v>
                </c:pt>
                <c:pt idx="1450">
                  <c:v>10.069444444444445</c:v>
                </c:pt>
                <c:pt idx="1451">
                  <c:v>10.076388888888889</c:v>
                </c:pt>
                <c:pt idx="1452">
                  <c:v>10.083333333333334</c:v>
                </c:pt>
                <c:pt idx="1453">
                  <c:v>10.090277777777777</c:v>
                </c:pt>
                <c:pt idx="1454">
                  <c:v>10.097222222222223</c:v>
                </c:pt>
                <c:pt idx="1455">
                  <c:v>10.104166666666666</c:v>
                </c:pt>
                <c:pt idx="1456">
                  <c:v>10.111111111111111</c:v>
                </c:pt>
                <c:pt idx="1457">
                  <c:v>10.118055555555555</c:v>
                </c:pt>
                <c:pt idx="1458">
                  <c:v>10.125</c:v>
                </c:pt>
                <c:pt idx="1459">
                  <c:v>10.131944444444445</c:v>
                </c:pt>
                <c:pt idx="1460">
                  <c:v>10.138888888888889</c:v>
                </c:pt>
                <c:pt idx="1461">
                  <c:v>10.145833333333334</c:v>
                </c:pt>
                <c:pt idx="1462">
                  <c:v>10.152777777777777</c:v>
                </c:pt>
                <c:pt idx="1463">
                  <c:v>10.159722222222223</c:v>
                </c:pt>
                <c:pt idx="1464">
                  <c:v>10.166666666666666</c:v>
                </c:pt>
                <c:pt idx="1465">
                  <c:v>10.173611111111111</c:v>
                </c:pt>
                <c:pt idx="1466">
                  <c:v>10.180555555555555</c:v>
                </c:pt>
                <c:pt idx="1467">
                  <c:v>10.1875</c:v>
                </c:pt>
                <c:pt idx="1468">
                  <c:v>10.194444444444445</c:v>
                </c:pt>
                <c:pt idx="1469">
                  <c:v>10.201388888888889</c:v>
                </c:pt>
                <c:pt idx="1470">
                  <c:v>10.208333333333334</c:v>
                </c:pt>
                <c:pt idx="1471">
                  <c:v>10.215277777777777</c:v>
                </c:pt>
                <c:pt idx="1472">
                  <c:v>10.222222222222223</c:v>
                </c:pt>
                <c:pt idx="1473">
                  <c:v>10.229166666666666</c:v>
                </c:pt>
                <c:pt idx="1474">
                  <c:v>10.236111111111111</c:v>
                </c:pt>
                <c:pt idx="1475">
                  <c:v>10.243055555555555</c:v>
                </c:pt>
                <c:pt idx="1476">
                  <c:v>10.25</c:v>
                </c:pt>
                <c:pt idx="1477">
                  <c:v>10.256944444444445</c:v>
                </c:pt>
                <c:pt idx="1478">
                  <c:v>10.263888888888889</c:v>
                </c:pt>
                <c:pt idx="1479">
                  <c:v>10.270833333333334</c:v>
                </c:pt>
                <c:pt idx="1480">
                  <c:v>10.277777777777777</c:v>
                </c:pt>
                <c:pt idx="1481">
                  <c:v>10.284722222222223</c:v>
                </c:pt>
                <c:pt idx="1482">
                  <c:v>10.291666666666666</c:v>
                </c:pt>
                <c:pt idx="1483">
                  <c:v>10.298611111111111</c:v>
                </c:pt>
                <c:pt idx="1484">
                  <c:v>10.305555555555555</c:v>
                </c:pt>
                <c:pt idx="1485">
                  <c:v>10.3125</c:v>
                </c:pt>
                <c:pt idx="1486">
                  <c:v>10.319444444444445</c:v>
                </c:pt>
                <c:pt idx="1487">
                  <c:v>10.326388888888889</c:v>
                </c:pt>
                <c:pt idx="1488">
                  <c:v>10.333333333333334</c:v>
                </c:pt>
                <c:pt idx="1489">
                  <c:v>10.340277777777777</c:v>
                </c:pt>
                <c:pt idx="1490">
                  <c:v>10.347222222222223</c:v>
                </c:pt>
                <c:pt idx="1491">
                  <c:v>10.354166666666666</c:v>
                </c:pt>
                <c:pt idx="1492">
                  <c:v>10.361111111111111</c:v>
                </c:pt>
                <c:pt idx="1493">
                  <c:v>10.368055555555555</c:v>
                </c:pt>
                <c:pt idx="1494">
                  <c:v>10.375</c:v>
                </c:pt>
                <c:pt idx="1495">
                  <c:v>10.381944444444445</c:v>
                </c:pt>
                <c:pt idx="1496">
                  <c:v>10.388888888888889</c:v>
                </c:pt>
                <c:pt idx="1497">
                  <c:v>10.395833333333334</c:v>
                </c:pt>
                <c:pt idx="1498">
                  <c:v>10.402777777777777</c:v>
                </c:pt>
                <c:pt idx="1499">
                  <c:v>10.409722222222223</c:v>
                </c:pt>
                <c:pt idx="1500">
                  <c:v>10.416666666666666</c:v>
                </c:pt>
                <c:pt idx="1501">
                  <c:v>10.423611111111111</c:v>
                </c:pt>
                <c:pt idx="1502">
                  <c:v>10.430555555555555</c:v>
                </c:pt>
                <c:pt idx="1503">
                  <c:v>10.4375</c:v>
                </c:pt>
                <c:pt idx="1504">
                  <c:v>10.444444444444445</c:v>
                </c:pt>
                <c:pt idx="1505">
                  <c:v>10.451388888888889</c:v>
                </c:pt>
                <c:pt idx="1506">
                  <c:v>10.458333333333334</c:v>
                </c:pt>
                <c:pt idx="1507">
                  <c:v>10.465277777777777</c:v>
                </c:pt>
                <c:pt idx="1508">
                  <c:v>10.472222222222223</c:v>
                </c:pt>
                <c:pt idx="1509">
                  <c:v>10.479166666666666</c:v>
                </c:pt>
                <c:pt idx="1510">
                  <c:v>10.486111111111111</c:v>
                </c:pt>
                <c:pt idx="1511">
                  <c:v>10.493055555555555</c:v>
                </c:pt>
                <c:pt idx="1512">
                  <c:v>10.5</c:v>
                </c:pt>
                <c:pt idx="1513">
                  <c:v>10.506944444444445</c:v>
                </c:pt>
                <c:pt idx="1514">
                  <c:v>10.513888888888889</c:v>
                </c:pt>
                <c:pt idx="1515">
                  <c:v>10.520833333333334</c:v>
                </c:pt>
                <c:pt idx="1516">
                  <c:v>10.527777777777777</c:v>
                </c:pt>
                <c:pt idx="1517">
                  <c:v>10.534722222222223</c:v>
                </c:pt>
                <c:pt idx="1518">
                  <c:v>10.541666666666666</c:v>
                </c:pt>
                <c:pt idx="1519">
                  <c:v>10.548611111111111</c:v>
                </c:pt>
                <c:pt idx="1520">
                  <c:v>10.555555555555555</c:v>
                </c:pt>
                <c:pt idx="1521">
                  <c:v>10.5625</c:v>
                </c:pt>
                <c:pt idx="1522">
                  <c:v>10.569444444444445</c:v>
                </c:pt>
                <c:pt idx="1523">
                  <c:v>10.576388888888889</c:v>
                </c:pt>
                <c:pt idx="1524">
                  <c:v>10.583333333333334</c:v>
                </c:pt>
                <c:pt idx="1525">
                  <c:v>10.590277777777777</c:v>
                </c:pt>
                <c:pt idx="1526">
                  <c:v>10.597222222222223</c:v>
                </c:pt>
                <c:pt idx="1527">
                  <c:v>10.604166666666666</c:v>
                </c:pt>
                <c:pt idx="1528">
                  <c:v>10.611111111111111</c:v>
                </c:pt>
                <c:pt idx="1529">
                  <c:v>10.618055555555555</c:v>
                </c:pt>
                <c:pt idx="1530">
                  <c:v>10.625</c:v>
                </c:pt>
                <c:pt idx="1531">
                  <c:v>10.631944444444445</c:v>
                </c:pt>
                <c:pt idx="1532">
                  <c:v>10.638888888888889</c:v>
                </c:pt>
                <c:pt idx="1533">
                  <c:v>10.645833333333334</c:v>
                </c:pt>
                <c:pt idx="1534">
                  <c:v>10.652777777777777</c:v>
                </c:pt>
                <c:pt idx="1535">
                  <c:v>10.659722222222223</c:v>
                </c:pt>
                <c:pt idx="1536">
                  <c:v>10.666666666666666</c:v>
                </c:pt>
                <c:pt idx="1537">
                  <c:v>10.673611111111112</c:v>
                </c:pt>
                <c:pt idx="1538">
                  <c:v>10.680555555555555</c:v>
                </c:pt>
                <c:pt idx="1539">
                  <c:v>10.6875</c:v>
                </c:pt>
                <c:pt idx="1540">
                  <c:v>10.694444444444445</c:v>
                </c:pt>
                <c:pt idx="1541">
                  <c:v>10.701388888888888</c:v>
                </c:pt>
                <c:pt idx="1542">
                  <c:v>10.708333333333334</c:v>
                </c:pt>
                <c:pt idx="1543">
                  <c:v>10.715277777777779</c:v>
                </c:pt>
                <c:pt idx="1544">
                  <c:v>10.722222222222221</c:v>
                </c:pt>
                <c:pt idx="1545">
                  <c:v>10.729166666666666</c:v>
                </c:pt>
                <c:pt idx="1546">
                  <c:v>10.736111111111112</c:v>
                </c:pt>
                <c:pt idx="1547">
                  <c:v>10.743055555555555</c:v>
                </c:pt>
                <c:pt idx="1548">
                  <c:v>10.75</c:v>
                </c:pt>
                <c:pt idx="1549">
                  <c:v>10.756944444444445</c:v>
                </c:pt>
                <c:pt idx="1550">
                  <c:v>10.763888888888888</c:v>
                </c:pt>
                <c:pt idx="1551">
                  <c:v>10.770833333333334</c:v>
                </c:pt>
                <c:pt idx="1552">
                  <c:v>10.777777777777779</c:v>
                </c:pt>
                <c:pt idx="1553">
                  <c:v>10.784722222222221</c:v>
                </c:pt>
                <c:pt idx="1554">
                  <c:v>10.791666666666666</c:v>
                </c:pt>
                <c:pt idx="1555">
                  <c:v>10.798611111111112</c:v>
                </c:pt>
                <c:pt idx="1556">
                  <c:v>10.805555555555555</c:v>
                </c:pt>
                <c:pt idx="1557">
                  <c:v>10.8125</c:v>
                </c:pt>
                <c:pt idx="1558">
                  <c:v>10.819444444444445</c:v>
                </c:pt>
                <c:pt idx="1559">
                  <c:v>10.826388888888888</c:v>
                </c:pt>
                <c:pt idx="1560">
                  <c:v>10.833333333333334</c:v>
                </c:pt>
                <c:pt idx="1561">
                  <c:v>10.840277777777779</c:v>
                </c:pt>
                <c:pt idx="1562">
                  <c:v>10.847222222222221</c:v>
                </c:pt>
                <c:pt idx="1563">
                  <c:v>10.854166666666666</c:v>
                </c:pt>
                <c:pt idx="1564">
                  <c:v>10.861111111111112</c:v>
                </c:pt>
                <c:pt idx="1565">
                  <c:v>10.868055555555555</c:v>
                </c:pt>
                <c:pt idx="1566">
                  <c:v>10.875</c:v>
                </c:pt>
                <c:pt idx="1567">
                  <c:v>10.881944444444445</c:v>
                </c:pt>
                <c:pt idx="1568">
                  <c:v>10.888888888888888</c:v>
                </c:pt>
                <c:pt idx="1569">
                  <c:v>10.895833333333334</c:v>
                </c:pt>
                <c:pt idx="1570">
                  <c:v>10.902777777777779</c:v>
                </c:pt>
                <c:pt idx="1571">
                  <c:v>10.909722222222221</c:v>
                </c:pt>
                <c:pt idx="1572">
                  <c:v>10.916666666666666</c:v>
                </c:pt>
                <c:pt idx="1573">
                  <c:v>10.923611111111112</c:v>
                </c:pt>
                <c:pt idx="1574">
                  <c:v>10.930555555555555</c:v>
                </c:pt>
                <c:pt idx="1575">
                  <c:v>10.9375</c:v>
                </c:pt>
                <c:pt idx="1576">
                  <c:v>10.944444444444445</c:v>
                </c:pt>
                <c:pt idx="1577">
                  <c:v>10.951388888888888</c:v>
                </c:pt>
                <c:pt idx="1578">
                  <c:v>10.958333333333334</c:v>
                </c:pt>
                <c:pt idx="1579">
                  <c:v>10.965277777777779</c:v>
                </c:pt>
                <c:pt idx="1580">
                  <c:v>10.972222222222221</c:v>
                </c:pt>
                <c:pt idx="1581">
                  <c:v>10.979166666666666</c:v>
                </c:pt>
                <c:pt idx="1582">
                  <c:v>10.986111111111112</c:v>
                </c:pt>
                <c:pt idx="1583">
                  <c:v>10.993055555555555</c:v>
                </c:pt>
                <c:pt idx="1584">
                  <c:v>11</c:v>
                </c:pt>
                <c:pt idx="1585">
                  <c:v>11.006944444444445</c:v>
                </c:pt>
                <c:pt idx="1586">
                  <c:v>11.013888888888888</c:v>
                </c:pt>
                <c:pt idx="1587">
                  <c:v>11.020833333333334</c:v>
                </c:pt>
                <c:pt idx="1588">
                  <c:v>11.027777777777779</c:v>
                </c:pt>
                <c:pt idx="1589">
                  <c:v>11.034722222222221</c:v>
                </c:pt>
                <c:pt idx="1590">
                  <c:v>11.041666666666666</c:v>
                </c:pt>
                <c:pt idx="1591">
                  <c:v>11.048611111111112</c:v>
                </c:pt>
                <c:pt idx="1592">
                  <c:v>11.055555555555555</c:v>
                </c:pt>
                <c:pt idx="1593">
                  <c:v>11.0625</c:v>
                </c:pt>
                <c:pt idx="1594">
                  <c:v>11.069444444444445</c:v>
                </c:pt>
                <c:pt idx="1595">
                  <c:v>11.076388888888888</c:v>
                </c:pt>
                <c:pt idx="1596">
                  <c:v>11.083333333333334</c:v>
                </c:pt>
                <c:pt idx="1597">
                  <c:v>11.090277777777779</c:v>
                </c:pt>
                <c:pt idx="1598">
                  <c:v>11.097222222222221</c:v>
                </c:pt>
                <c:pt idx="1599">
                  <c:v>11.104166666666666</c:v>
                </c:pt>
                <c:pt idx="1600">
                  <c:v>11.111111111111112</c:v>
                </c:pt>
                <c:pt idx="1601">
                  <c:v>11.118055555555555</c:v>
                </c:pt>
                <c:pt idx="1602">
                  <c:v>11.125</c:v>
                </c:pt>
                <c:pt idx="1603">
                  <c:v>11.131944444444445</c:v>
                </c:pt>
                <c:pt idx="1604">
                  <c:v>11.138888888888888</c:v>
                </c:pt>
                <c:pt idx="1605">
                  <c:v>11.145833333333334</c:v>
                </c:pt>
                <c:pt idx="1606">
                  <c:v>11.152777777777779</c:v>
                </c:pt>
                <c:pt idx="1607">
                  <c:v>11.159722222222221</c:v>
                </c:pt>
                <c:pt idx="1608">
                  <c:v>11.166666666666666</c:v>
                </c:pt>
                <c:pt idx="1609">
                  <c:v>11.173611111111112</c:v>
                </c:pt>
                <c:pt idx="1610">
                  <c:v>11.180555555555555</c:v>
                </c:pt>
                <c:pt idx="1611">
                  <c:v>11.1875</c:v>
                </c:pt>
                <c:pt idx="1612">
                  <c:v>11.194444444444445</c:v>
                </c:pt>
                <c:pt idx="1613">
                  <c:v>11.201388888888888</c:v>
                </c:pt>
                <c:pt idx="1614">
                  <c:v>11.208333333333334</c:v>
                </c:pt>
                <c:pt idx="1615">
                  <c:v>11.215277777777779</c:v>
                </c:pt>
                <c:pt idx="1616">
                  <c:v>11.222222222222221</c:v>
                </c:pt>
                <c:pt idx="1617">
                  <c:v>11.229166666666666</c:v>
                </c:pt>
                <c:pt idx="1618">
                  <c:v>11.236111111111112</c:v>
                </c:pt>
                <c:pt idx="1619">
                  <c:v>11.243055555555555</c:v>
                </c:pt>
                <c:pt idx="1620">
                  <c:v>11.25</c:v>
                </c:pt>
                <c:pt idx="1621">
                  <c:v>11.256944444444445</c:v>
                </c:pt>
                <c:pt idx="1622">
                  <c:v>11.263888888888888</c:v>
                </c:pt>
                <c:pt idx="1623">
                  <c:v>11.270833333333334</c:v>
                </c:pt>
                <c:pt idx="1624">
                  <c:v>11.277777777777779</c:v>
                </c:pt>
                <c:pt idx="1625">
                  <c:v>11.284722222222221</c:v>
                </c:pt>
                <c:pt idx="1626">
                  <c:v>11.291666666666666</c:v>
                </c:pt>
                <c:pt idx="1627">
                  <c:v>11.298611111111112</c:v>
                </c:pt>
                <c:pt idx="1628">
                  <c:v>11.305555555555555</c:v>
                </c:pt>
                <c:pt idx="1629">
                  <c:v>11.3125</c:v>
                </c:pt>
                <c:pt idx="1630">
                  <c:v>11.319444444444445</c:v>
                </c:pt>
                <c:pt idx="1631">
                  <c:v>11.326388888888888</c:v>
                </c:pt>
                <c:pt idx="1632">
                  <c:v>11.333333333333334</c:v>
                </c:pt>
                <c:pt idx="1633">
                  <c:v>11.340277777777779</c:v>
                </c:pt>
                <c:pt idx="1634">
                  <c:v>11.347222222222221</c:v>
                </c:pt>
                <c:pt idx="1635">
                  <c:v>11.354166666666666</c:v>
                </c:pt>
                <c:pt idx="1636">
                  <c:v>11.361111111111112</c:v>
                </c:pt>
                <c:pt idx="1637">
                  <c:v>11.368055555555555</c:v>
                </c:pt>
                <c:pt idx="1638">
                  <c:v>11.375</c:v>
                </c:pt>
                <c:pt idx="1639">
                  <c:v>11.381944444444445</c:v>
                </c:pt>
                <c:pt idx="1640">
                  <c:v>11.388888888888888</c:v>
                </c:pt>
                <c:pt idx="1641">
                  <c:v>11.395833333333334</c:v>
                </c:pt>
                <c:pt idx="1642">
                  <c:v>11.402777777777779</c:v>
                </c:pt>
                <c:pt idx="1643">
                  <c:v>11.409722222222221</c:v>
                </c:pt>
                <c:pt idx="1644">
                  <c:v>11.416666666666666</c:v>
                </c:pt>
                <c:pt idx="1645">
                  <c:v>11.423611111111112</c:v>
                </c:pt>
                <c:pt idx="1646">
                  <c:v>11.430555555555555</c:v>
                </c:pt>
                <c:pt idx="1647">
                  <c:v>11.4375</c:v>
                </c:pt>
                <c:pt idx="1648">
                  <c:v>11.444444444444445</c:v>
                </c:pt>
                <c:pt idx="1649">
                  <c:v>11.451388888888888</c:v>
                </c:pt>
                <c:pt idx="1650">
                  <c:v>11.458333333333334</c:v>
                </c:pt>
                <c:pt idx="1651">
                  <c:v>11.465277777777779</c:v>
                </c:pt>
                <c:pt idx="1652">
                  <c:v>11.472222222222221</c:v>
                </c:pt>
                <c:pt idx="1653">
                  <c:v>11.479166666666666</c:v>
                </c:pt>
                <c:pt idx="1654">
                  <c:v>11.486111111111112</c:v>
                </c:pt>
                <c:pt idx="1655">
                  <c:v>11.493055555555555</c:v>
                </c:pt>
                <c:pt idx="1656">
                  <c:v>11.5</c:v>
                </c:pt>
                <c:pt idx="1657">
                  <c:v>11.506944444444445</c:v>
                </c:pt>
                <c:pt idx="1658">
                  <c:v>11.513888888888888</c:v>
                </c:pt>
                <c:pt idx="1659">
                  <c:v>11.520833333333334</c:v>
                </c:pt>
                <c:pt idx="1660">
                  <c:v>11.527777777777779</c:v>
                </c:pt>
                <c:pt idx="1661">
                  <c:v>11.534722222222221</c:v>
                </c:pt>
                <c:pt idx="1662">
                  <c:v>11.541666666666666</c:v>
                </c:pt>
                <c:pt idx="1663">
                  <c:v>11.548611111111112</c:v>
                </c:pt>
                <c:pt idx="1664">
                  <c:v>11.555555555555555</c:v>
                </c:pt>
                <c:pt idx="1665">
                  <c:v>11.5625</c:v>
                </c:pt>
                <c:pt idx="1666">
                  <c:v>11.569444444444445</c:v>
                </c:pt>
                <c:pt idx="1667">
                  <c:v>11.576388888888888</c:v>
                </c:pt>
                <c:pt idx="1668">
                  <c:v>11.583333333333334</c:v>
                </c:pt>
                <c:pt idx="1669">
                  <c:v>11.590277777777779</c:v>
                </c:pt>
                <c:pt idx="1670">
                  <c:v>11.597222222222221</c:v>
                </c:pt>
                <c:pt idx="1671">
                  <c:v>11.604166666666666</c:v>
                </c:pt>
                <c:pt idx="1672">
                  <c:v>11.611111111111112</c:v>
                </c:pt>
                <c:pt idx="1673">
                  <c:v>11.618055555555555</c:v>
                </c:pt>
                <c:pt idx="1674">
                  <c:v>11.625</c:v>
                </c:pt>
                <c:pt idx="1675">
                  <c:v>11.631944444444445</c:v>
                </c:pt>
                <c:pt idx="1676">
                  <c:v>11.638888888888888</c:v>
                </c:pt>
                <c:pt idx="1677">
                  <c:v>11.645833333333334</c:v>
                </c:pt>
                <c:pt idx="1678">
                  <c:v>11.652777777777779</c:v>
                </c:pt>
                <c:pt idx="1679">
                  <c:v>11.659722222222221</c:v>
                </c:pt>
                <c:pt idx="1680">
                  <c:v>11.666666666666666</c:v>
                </c:pt>
                <c:pt idx="1681">
                  <c:v>11.673611111111112</c:v>
                </c:pt>
                <c:pt idx="1682">
                  <c:v>11.680555555555555</c:v>
                </c:pt>
                <c:pt idx="1683">
                  <c:v>11.6875</c:v>
                </c:pt>
                <c:pt idx="1684">
                  <c:v>11.694444444444445</c:v>
                </c:pt>
                <c:pt idx="1685">
                  <c:v>11.701388888888888</c:v>
                </c:pt>
                <c:pt idx="1686">
                  <c:v>11.708333333333334</c:v>
                </c:pt>
                <c:pt idx="1687">
                  <c:v>11.715277777777779</c:v>
                </c:pt>
                <c:pt idx="1688">
                  <c:v>11.722222222222221</c:v>
                </c:pt>
                <c:pt idx="1689">
                  <c:v>11.729166666666666</c:v>
                </c:pt>
                <c:pt idx="1690">
                  <c:v>11.736111111111112</c:v>
                </c:pt>
                <c:pt idx="1691">
                  <c:v>11.743055555555555</c:v>
                </c:pt>
                <c:pt idx="1692">
                  <c:v>11.75</c:v>
                </c:pt>
                <c:pt idx="1693">
                  <c:v>11.756944444444445</c:v>
                </c:pt>
                <c:pt idx="1694">
                  <c:v>11.763888888888888</c:v>
                </c:pt>
                <c:pt idx="1695">
                  <c:v>11.770833333333334</c:v>
                </c:pt>
                <c:pt idx="1696">
                  <c:v>11.777777777777779</c:v>
                </c:pt>
                <c:pt idx="1697">
                  <c:v>11.784722222222221</c:v>
                </c:pt>
                <c:pt idx="1698">
                  <c:v>11.791666666666666</c:v>
                </c:pt>
                <c:pt idx="1699">
                  <c:v>11.798611111111112</c:v>
                </c:pt>
                <c:pt idx="1700">
                  <c:v>11.805555555555555</c:v>
                </c:pt>
                <c:pt idx="1701">
                  <c:v>11.8125</c:v>
                </c:pt>
                <c:pt idx="1702">
                  <c:v>11.819444444444445</c:v>
                </c:pt>
                <c:pt idx="1703">
                  <c:v>11.826388888888888</c:v>
                </c:pt>
                <c:pt idx="1704">
                  <c:v>11.833333333333334</c:v>
                </c:pt>
                <c:pt idx="1705">
                  <c:v>11.840277777777779</c:v>
                </c:pt>
                <c:pt idx="1706">
                  <c:v>11.847222222222221</c:v>
                </c:pt>
                <c:pt idx="1707">
                  <c:v>11.854166666666666</c:v>
                </c:pt>
                <c:pt idx="1708">
                  <c:v>11.861111111111112</c:v>
                </c:pt>
                <c:pt idx="1709">
                  <c:v>11.868055555555555</c:v>
                </c:pt>
                <c:pt idx="1710">
                  <c:v>11.875</c:v>
                </c:pt>
                <c:pt idx="1711">
                  <c:v>11.881944444444445</c:v>
                </c:pt>
                <c:pt idx="1712">
                  <c:v>11.888888888888888</c:v>
                </c:pt>
                <c:pt idx="1713">
                  <c:v>11.895833333333334</c:v>
                </c:pt>
                <c:pt idx="1714">
                  <c:v>11.902777777777779</c:v>
                </c:pt>
                <c:pt idx="1715">
                  <c:v>11.909722222222221</c:v>
                </c:pt>
                <c:pt idx="1716">
                  <c:v>11.916666666666666</c:v>
                </c:pt>
                <c:pt idx="1717">
                  <c:v>11.923611111111112</c:v>
                </c:pt>
                <c:pt idx="1718">
                  <c:v>11.930555555555555</c:v>
                </c:pt>
                <c:pt idx="1719">
                  <c:v>11.9375</c:v>
                </c:pt>
                <c:pt idx="1720">
                  <c:v>11.944444444444445</c:v>
                </c:pt>
                <c:pt idx="1721">
                  <c:v>11.951388888888888</c:v>
                </c:pt>
                <c:pt idx="1722">
                  <c:v>11.958333333333334</c:v>
                </c:pt>
                <c:pt idx="1723">
                  <c:v>11.965277777777779</c:v>
                </c:pt>
                <c:pt idx="1724">
                  <c:v>11.972222222222221</c:v>
                </c:pt>
                <c:pt idx="1725">
                  <c:v>11.979166666666666</c:v>
                </c:pt>
                <c:pt idx="1726">
                  <c:v>11.986111111111112</c:v>
                </c:pt>
                <c:pt idx="1727">
                  <c:v>11.993055555555555</c:v>
                </c:pt>
                <c:pt idx="1728">
                  <c:v>12</c:v>
                </c:pt>
                <c:pt idx="1729">
                  <c:v>12.006944444444445</c:v>
                </c:pt>
                <c:pt idx="1730">
                  <c:v>12.013888888888888</c:v>
                </c:pt>
                <c:pt idx="1731">
                  <c:v>12.020833333333334</c:v>
                </c:pt>
                <c:pt idx="1732">
                  <c:v>12.027777777777779</c:v>
                </c:pt>
                <c:pt idx="1733">
                  <c:v>12.034722222222221</c:v>
                </c:pt>
                <c:pt idx="1734">
                  <c:v>12.041666666666666</c:v>
                </c:pt>
                <c:pt idx="1735">
                  <c:v>12.048611111111112</c:v>
                </c:pt>
                <c:pt idx="1736">
                  <c:v>12.055555555555555</c:v>
                </c:pt>
                <c:pt idx="1737">
                  <c:v>12.0625</c:v>
                </c:pt>
                <c:pt idx="1738">
                  <c:v>12.069444444444445</c:v>
                </c:pt>
                <c:pt idx="1739">
                  <c:v>12.076388888888888</c:v>
                </c:pt>
                <c:pt idx="1740">
                  <c:v>12.083333333333334</c:v>
                </c:pt>
                <c:pt idx="1741">
                  <c:v>12.090277777777779</c:v>
                </c:pt>
                <c:pt idx="1742">
                  <c:v>12.097222222222221</c:v>
                </c:pt>
                <c:pt idx="1743">
                  <c:v>12.104166666666666</c:v>
                </c:pt>
                <c:pt idx="1744">
                  <c:v>12.111111111111112</c:v>
                </c:pt>
                <c:pt idx="1745">
                  <c:v>12.118055555555555</c:v>
                </c:pt>
                <c:pt idx="1746">
                  <c:v>12.125</c:v>
                </c:pt>
                <c:pt idx="1747">
                  <c:v>12.131944444444445</c:v>
                </c:pt>
                <c:pt idx="1748">
                  <c:v>12.138888888888888</c:v>
                </c:pt>
                <c:pt idx="1749">
                  <c:v>12.145833333333334</c:v>
                </c:pt>
                <c:pt idx="1750">
                  <c:v>12.152777777777779</c:v>
                </c:pt>
                <c:pt idx="1751">
                  <c:v>12.159722222222221</c:v>
                </c:pt>
                <c:pt idx="1752">
                  <c:v>12.166666666666666</c:v>
                </c:pt>
                <c:pt idx="1753">
                  <c:v>12.173611111111112</c:v>
                </c:pt>
                <c:pt idx="1754">
                  <c:v>12.180555555555555</c:v>
                </c:pt>
                <c:pt idx="1755">
                  <c:v>12.1875</c:v>
                </c:pt>
                <c:pt idx="1756">
                  <c:v>12.194444444444445</c:v>
                </c:pt>
                <c:pt idx="1757">
                  <c:v>12.201388888888888</c:v>
                </c:pt>
                <c:pt idx="1758">
                  <c:v>12.208333333333334</c:v>
                </c:pt>
                <c:pt idx="1759">
                  <c:v>12.215277777777779</c:v>
                </c:pt>
                <c:pt idx="1760">
                  <c:v>12.222222222222221</c:v>
                </c:pt>
                <c:pt idx="1761">
                  <c:v>12.229166666666666</c:v>
                </c:pt>
                <c:pt idx="1762">
                  <c:v>12.236111111111112</c:v>
                </c:pt>
                <c:pt idx="1763">
                  <c:v>12.243055555555555</c:v>
                </c:pt>
                <c:pt idx="1764">
                  <c:v>12.25</c:v>
                </c:pt>
                <c:pt idx="1765">
                  <c:v>12.256944444444445</c:v>
                </c:pt>
                <c:pt idx="1766">
                  <c:v>12.263888888888888</c:v>
                </c:pt>
                <c:pt idx="1767">
                  <c:v>12.270833333333334</c:v>
                </c:pt>
                <c:pt idx="1768">
                  <c:v>12.277777777777779</c:v>
                </c:pt>
                <c:pt idx="1769">
                  <c:v>12.284722222222221</c:v>
                </c:pt>
                <c:pt idx="1770">
                  <c:v>12.291666666666666</c:v>
                </c:pt>
                <c:pt idx="1771">
                  <c:v>12.298611111111112</c:v>
                </c:pt>
                <c:pt idx="1772">
                  <c:v>12.305555555555555</c:v>
                </c:pt>
                <c:pt idx="1773">
                  <c:v>12.3125</c:v>
                </c:pt>
                <c:pt idx="1774">
                  <c:v>12.319444444444445</c:v>
                </c:pt>
                <c:pt idx="1775">
                  <c:v>12.326388888888888</c:v>
                </c:pt>
                <c:pt idx="1776">
                  <c:v>12.333333333333334</c:v>
                </c:pt>
                <c:pt idx="1777">
                  <c:v>12.340277777777779</c:v>
                </c:pt>
                <c:pt idx="1778">
                  <c:v>12.347222222222221</c:v>
                </c:pt>
                <c:pt idx="1779">
                  <c:v>12.354166666666666</c:v>
                </c:pt>
                <c:pt idx="1780">
                  <c:v>12.361111111111112</c:v>
                </c:pt>
                <c:pt idx="1781">
                  <c:v>12.368055555555555</c:v>
                </c:pt>
                <c:pt idx="1782">
                  <c:v>12.375</c:v>
                </c:pt>
                <c:pt idx="1783">
                  <c:v>12.381944444444445</c:v>
                </c:pt>
                <c:pt idx="1784">
                  <c:v>12.388888888888888</c:v>
                </c:pt>
                <c:pt idx="1785">
                  <c:v>12.395833333333334</c:v>
                </c:pt>
                <c:pt idx="1786">
                  <c:v>12.402777777777779</c:v>
                </c:pt>
                <c:pt idx="1787">
                  <c:v>12.409722222222221</c:v>
                </c:pt>
                <c:pt idx="1788">
                  <c:v>12.416666666666666</c:v>
                </c:pt>
                <c:pt idx="1789">
                  <c:v>12.423611111111112</c:v>
                </c:pt>
                <c:pt idx="1790">
                  <c:v>12.430555555555555</c:v>
                </c:pt>
                <c:pt idx="1791">
                  <c:v>12.4375</c:v>
                </c:pt>
                <c:pt idx="1792">
                  <c:v>12.444444444444445</c:v>
                </c:pt>
                <c:pt idx="1793">
                  <c:v>12.451388888888888</c:v>
                </c:pt>
                <c:pt idx="1794">
                  <c:v>12.458333333333334</c:v>
                </c:pt>
                <c:pt idx="1795">
                  <c:v>12.465277777777779</c:v>
                </c:pt>
                <c:pt idx="1796">
                  <c:v>12.472222222222221</c:v>
                </c:pt>
                <c:pt idx="1797">
                  <c:v>12.479166666666666</c:v>
                </c:pt>
                <c:pt idx="1798">
                  <c:v>12.486111111111112</c:v>
                </c:pt>
                <c:pt idx="1799">
                  <c:v>12.493055555555555</c:v>
                </c:pt>
                <c:pt idx="1800">
                  <c:v>12.5</c:v>
                </c:pt>
                <c:pt idx="1801">
                  <c:v>12.506944444444445</c:v>
                </c:pt>
                <c:pt idx="1802">
                  <c:v>12.513888888888888</c:v>
                </c:pt>
                <c:pt idx="1803">
                  <c:v>12.520833333333334</c:v>
                </c:pt>
                <c:pt idx="1804">
                  <c:v>12.527777777777779</c:v>
                </c:pt>
                <c:pt idx="1805">
                  <c:v>12.534722222222221</c:v>
                </c:pt>
                <c:pt idx="1806">
                  <c:v>12.541666666666666</c:v>
                </c:pt>
                <c:pt idx="1807">
                  <c:v>12.548611111111112</c:v>
                </c:pt>
                <c:pt idx="1808">
                  <c:v>12.555555555555555</c:v>
                </c:pt>
                <c:pt idx="1809">
                  <c:v>12.5625</c:v>
                </c:pt>
                <c:pt idx="1810">
                  <c:v>12.569444444444445</c:v>
                </c:pt>
                <c:pt idx="1811">
                  <c:v>12.576388888888888</c:v>
                </c:pt>
                <c:pt idx="1812">
                  <c:v>12.583333333333334</c:v>
                </c:pt>
                <c:pt idx="1813">
                  <c:v>12.590277777777779</c:v>
                </c:pt>
                <c:pt idx="1814">
                  <c:v>12.597222222222221</c:v>
                </c:pt>
                <c:pt idx="1815">
                  <c:v>12.604166666666666</c:v>
                </c:pt>
                <c:pt idx="1816">
                  <c:v>12.611111111111112</c:v>
                </c:pt>
                <c:pt idx="1817">
                  <c:v>12.618055555555555</c:v>
                </c:pt>
                <c:pt idx="1818">
                  <c:v>12.625</c:v>
                </c:pt>
                <c:pt idx="1819">
                  <c:v>12.631944444444445</c:v>
                </c:pt>
                <c:pt idx="1820">
                  <c:v>12.638888888888888</c:v>
                </c:pt>
                <c:pt idx="1821">
                  <c:v>12.645833333333334</c:v>
                </c:pt>
                <c:pt idx="1822">
                  <c:v>12.652777777777779</c:v>
                </c:pt>
                <c:pt idx="1823">
                  <c:v>12.659722222222221</c:v>
                </c:pt>
                <c:pt idx="1824">
                  <c:v>12.666666666666666</c:v>
                </c:pt>
                <c:pt idx="1825">
                  <c:v>12.673611111111112</c:v>
                </c:pt>
                <c:pt idx="1826">
                  <c:v>12.680555555555555</c:v>
                </c:pt>
                <c:pt idx="1827">
                  <c:v>12.6875</c:v>
                </c:pt>
                <c:pt idx="1828">
                  <c:v>12.694444444444445</c:v>
                </c:pt>
                <c:pt idx="1829">
                  <c:v>12.701388888888888</c:v>
                </c:pt>
                <c:pt idx="1830">
                  <c:v>12.708333333333334</c:v>
                </c:pt>
                <c:pt idx="1831">
                  <c:v>12.715277777777779</c:v>
                </c:pt>
                <c:pt idx="1832">
                  <c:v>12.722222222222221</c:v>
                </c:pt>
                <c:pt idx="1833">
                  <c:v>12.729166666666666</c:v>
                </c:pt>
                <c:pt idx="1834">
                  <c:v>12.736111111111112</c:v>
                </c:pt>
                <c:pt idx="1835">
                  <c:v>12.743055555555555</c:v>
                </c:pt>
                <c:pt idx="1836">
                  <c:v>12.75</c:v>
                </c:pt>
                <c:pt idx="1837">
                  <c:v>12.756944444444445</c:v>
                </c:pt>
                <c:pt idx="1838">
                  <c:v>12.763888888888888</c:v>
                </c:pt>
                <c:pt idx="1839">
                  <c:v>12.770833333333334</c:v>
                </c:pt>
                <c:pt idx="1840">
                  <c:v>12.777777777777779</c:v>
                </c:pt>
                <c:pt idx="1841">
                  <c:v>12.784722222222221</c:v>
                </c:pt>
                <c:pt idx="1842">
                  <c:v>12.791666666666666</c:v>
                </c:pt>
                <c:pt idx="1843">
                  <c:v>12.798611111111112</c:v>
                </c:pt>
                <c:pt idx="1844">
                  <c:v>12.805555555555555</c:v>
                </c:pt>
                <c:pt idx="1845">
                  <c:v>12.8125</c:v>
                </c:pt>
                <c:pt idx="1846">
                  <c:v>12.819444444444445</c:v>
                </c:pt>
                <c:pt idx="1847">
                  <c:v>12.826388888888888</c:v>
                </c:pt>
                <c:pt idx="1848">
                  <c:v>12.833333333333334</c:v>
                </c:pt>
                <c:pt idx="1849">
                  <c:v>12.840277777777779</c:v>
                </c:pt>
                <c:pt idx="1850">
                  <c:v>12.847222222222221</c:v>
                </c:pt>
                <c:pt idx="1851">
                  <c:v>12.854166666666666</c:v>
                </c:pt>
                <c:pt idx="1852">
                  <c:v>12.861111111111112</c:v>
                </c:pt>
                <c:pt idx="1853">
                  <c:v>12.868055555555555</c:v>
                </c:pt>
                <c:pt idx="1854">
                  <c:v>12.875</c:v>
                </c:pt>
                <c:pt idx="1855">
                  <c:v>12.881944444444445</c:v>
                </c:pt>
                <c:pt idx="1856">
                  <c:v>12.888888888888888</c:v>
                </c:pt>
                <c:pt idx="1857">
                  <c:v>12.895833333333334</c:v>
                </c:pt>
                <c:pt idx="1858">
                  <c:v>12.902777777777779</c:v>
                </c:pt>
                <c:pt idx="1859">
                  <c:v>12.909722222222221</c:v>
                </c:pt>
                <c:pt idx="1860">
                  <c:v>12.916666666666666</c:v>
                </c:pt>
                <c:pt idx="1861">
                  <c:v>12.923611111111112</c:v>
                </c:pt>
                <c:pt idx="1862">
                  <c:v>12.930555555555555</c:v>
                </c:pt>
                <c:pt idx="1863">
                  <c:v>12.9375</c:v>
                </c:pt>
                <c:pt idx="1864">
                  <c:v>12.944444444444445</c:v>
                </c:pt>
                <c:pt idx="1865">
                  <c:v>12.951388888888888</c:v>
                </c:pt>
                <c:pt idx="1866">
                  <c:v>12.958333333333334</c:v>
                </c:pt>
                <c:pt idx="1867">
                  <c:v>12.965277777777779</c:v>
                </c:pt>
                <c:pt idx="1868">
                  <c:v>12.972222222222221</c:v>
                </c:pt>
                <c:pt idx="1869">
                  <c:v>12.979166666666666</c:v>
                </c:pt>
                <c:pt idx="1870">
                  <c:v>12.986111111111112</c:v>
                </c:pt>
                <c:pt idx="1871">
                  <c:v>12.993055555555555</c:v>
                </c:pt>
                <c:pt idx="1872">
                  <c:v>13</c:v>
                </c:pt>
                <c:pt idx="1873">
                  <c:v>13.006944444444445</c:v>
                </c:pt>
                <c:pt idx="1874">
                  <c:v>13.013888888888888</c:v>
                </c:pt>
                <c:pt idx="1875">
                  <c:v>13.020833333333334</c:v>
                </c:pt>
                <c:pt idx="1876">
                  <c:v>13.027777777777779</c:v>
                </c:pt>
                <c:pt idx="1877">
                  <c:v>13.034722222222221</c:v>
                </c:pt>
                <c:pt idx="1878">
                  <c:v>13.041666666666666</c:v>
                </c:pt>
                <c:pt idx="1879">
                  <c:v>13.048611111111112</c:v>
                </c:pt>
                <c:pt idx="1880">
                  <c:v>13.055555555555555</c:v>
                </c:pt>
                <c:pt idx="1881">
                  <c:v>13.0625</c:v>
                </c:pt>
                <c:pt idx="1882">
                  <c:v>13.069444444444445</c:v>
                </c:pt>
                <c:pt idx="1883">
                  <c:v>13.076388888888888</c:v>
                </c:pt>
                <c:pt idx="1884">
                  <c:v>13.083333333333334</c:v>
                </c:pt>
                <c:pt idx="1885">
                  <c:v>13.090277777777779</c:v>
                </c:pt>
                <c:pt idx="1886">
                  <c:v>13.097222222222221</c:v>
                </c:pt>
                <c:pt idx="1887">
                  <c:v>13.104166666666666</c:v>
                </c:pt>
                <c:pt idx="1888">
                  <c:v>13.111111111111112</c:v>
                </c:pt>
                <c:pt idx="1889">
                  <c:v>13.118055555555555</c:v>
                </c:pt>
                <c:pt idx="1890">
                  <c:v>13.125</c:v>
                </c:pt>
                <c:pt idx="1891">
                  <c:v>13.131944444444445</c:v>
                </c:pt>
                <c:pt idx="1892">
                  <c:v>13.138888888888888</c:v>
                </c:pt>
                <c:pt idx="1893">
                  <c:v>13.145833333333334</c:v>
                </c:pt>
                <c:pt idx="1894">
                  <c:v>13.152777777777779</c:v>
                </c:pt>
                <c:pt idx="1895">
                  <c:v>13.159722222222221</c:v>
                </c:pt>
                <c:pt idx="1896">
                  <c:v>13.166666666666666</c:v>
                </c:pt>
                <c:pt idx="1897">
                  <c:v>13.173611111111112</c:v>
                </c:pt>
                <c:pt idx="1898">
                  <c:v>13.180555555555555</c:v>
                </c:pt>
                <c:pt idx="1899">
                  <c:v>13.1875</c:v>
                </c:pt>
                <c:pt idx="1900">
                  <c:v>13.194444444444445</c:v>
                </c:pt>
                <c:pt idx="1901">
                  <c:v>13.201388888888888</c:v>
                </c:pt>
                <c:pt idx="1902">
                  <c:v>13.208333333333334</c:v>
                </c:pt>
                <c:pt idx="1903">
                  <c:v>13.215277777777779</c:v>
                </c:pt>
                <c:pt idx="1904">
                  <c:v>13.222222222222221</c:v>
                </c:pt>
                <c:pt idx="1905">
                  <c:v>13.229166666666666</c:v>
                </c:pt>
                <c:pt idx="1906">
                  <c:v>13.236111111111112</c:v>
                </c:pt>
                <c:pt idx="1907">
                  <c:v>13.243055555555555</c:v>
                </c:pt>
                <c:pt idx="1908">
                  <c:v>13.25</c:v>
                </c:pt>
                <c:pt idx="1909">
                  <c:v>13.256944444444445</c:v>
                </c:pt>
                <c:pt idx="1910">
                  <c:v>13.263888888888888</c:v>
                </c:pt>
                <c:pt idx="1911">
                  <c:v>13.270833333333334</c:v>
                </c:pt>
                <c:pt idx="1912">
                  <c:v>13.277777777777779</c:v>
                </c:pt>
                <c:pt idx="1913">
                  <c:v>13.284722222222221</c:v>
                </c:pt>
                <c:pt idx="1914">
                  <c:v>13.291666666666666</c:v>
                </c:pt>
                <c:pt idx="1915">
                  <c:v>13.298611111111112</c:v>
                </c:pt>
                <c:pt idx="1916">
                  <c:v>13.305555555555555</c:v>
                </c:pt>
                <c:pt idx="1917">
                  <c:v>13.3125</c:v>
                </c:pt>
                <c:pt idx="1918">
                  <c:v>13.319444444444445</c:v>
                </c:pt>
                <c:pt idx="1919">
                  <c:v>13.326388888888888</c:v>
                </c:pt>
                <c:pt idx="1920">
                  <c:v>13.333333333333334</c:v>
                </c:pt>
                <c:pt idx="1921">
                  <c:v>13.340277777777779</c:v>
                </c:pt>
                <c:pt idx="1922">
                  <c:v>13.347222222222221</c:v>
                </c:pt>
                <c:pt idx="1923">
                  <c:v>13.354166666666666</c:v>
                </c:pt>
                <c:pt idx="1924">
                  <c:v>13.361111111111112</c:v>
                </c:pt>
                <c:pt idx="1925">
                  <c:v>13.368055555555555</c:v>
                </c:pt>
                <c:pt idx="1926">
                  <c:v>13.375</c:v>
                </c:pt>
                <c:pt idx="1927">
                  <c:v>13.381944444444445</c:v>
                </c:pt>
                <c:pt idx="1928">
                  <c:v>13.388888888888888</c:v>
                </c:pt>
                <c:pt idx="1929">
                  <c:v>13.395833333333334</c:v>
                </c:pt>
                <c:pt idx="1930">
                  <c:v>13.402777777777779</c:v>
                </c:pt>
                <c:pt idx="1931">
                  <c:v>13.409722222222221</c:v>
                </c:pt>
                <c:pt idx="1932">
                  <c:v>13.416666666666666</c:v>
                </c:pt>
                <c:pt idx="1933">
                  <c:v>13.423611111111112</c:v>
                </c:pt>
                <c:pt idx="1934">
                  <c:v>13.430555555555555</c:v>
                </c:pt>
                <c:pt idx="1935">
                  <c:v>13.4375</c:v>
                </c:pt>
                <c:pt idx="1936">
                  <c:v>13.444444444444445</c:v>
                </c:pt>
                <c:pt idx="1937">
                  <c:v>13.451388888888888</c:v>
                </c:pt>
                <c:pt idx="1938">
                  <c:v>13.458333333333334</c:v>
                </c:pt>
                <c:pt idx="1939">
                  <c:v>13.465277777777779</c:v>
                </c:pt>
                <c:pt idx="1940">
                  <c:v>13.472222222222221</c:v>
                </c:pt>
                <c:pt idx="1941">
                  <c:v>13.479166666666666</c:v>
                </c:pt>
                <c:pt idx="1942">
                  <c:v>13.486111111111112</c:v>
                </c:pt>
                <c:pt idx="1943">
                  <c:v>13.493055555555555</c:v>
                </c:pt>
                <c:pt idx="1944">
                  <c:v>13.5</c:v>
                </c:pt>
                <c:pt idx="1945">
                  <c:v>13.506944444444445</c:v>
                </c:pt>
                <c:pt idx="1946">
                  <c:v>13.513888888888888</c:v>
                </c:pt>
                <c:pt idx="1947">
                  <c:v>13.520833333333334</c:v>
                </c:pt>
                <c:pt idx="1948">
                  <c:v>13.527777777777779</c:v>
                </c:pt>
                <c:pt idx="1949">
                  <c:v>13.534722222222221</c:v>
                </c:pt>
                <c:pt idx="1950">
                  <c:v>13.541666666666666</c:v>
                </c:pt>
                <c:pt idx="1951">
                  <c:v>13.548611111111112</c:v>
                </c:pt>
                <c:pt idx="1952">
                  <c:v>13.555555555555555</c:v>
                </c:pt>
                <c:pt idx="1953">
                  <c:v>13.5625</c:v>
                </c:pt>
                <c:pt idx="1954">
                  <c:v>13.569444444444445</c:v>
                </c:pt>
                <c:pt idx="1955">
                  <c:v>13.576388888888888</c:v>
                </c:pt>
                <c:pt idx="1956">
                  <c:v>13.583333333333334</c:v>
                </c:pt>
                <c:pt idx="1957">
                  <c:v>13.590277777777779</c:v>
                </c:pt>
                <c:pt idx="1958">
                  <c:v>13.597222222222221</c:v>
                </c:pt>
                <c:pt idx="1959">
                  <c:v>13.604166666666666</c:v>
                </c:pt>
                <c:pt idx="1960">
                  <c:v>13.611111111111112</c:v>
                </c:pt>
                <c:pt idx="1961">
                  <c:v>13.618055555555555</c:v>
                </c:pt>
                <c:pt idx="1962">
                  <c:v>13.625</c:v>
                </c:pt>
                <c:pt idx="1963">
                  <c:v>13.631944444444445</c:v>
                </c:pt>
                <c:pt idx="1964">
                  <c:v>13.638888888888888</c:v>
                </c:pt>
                <c:pt idx="1965">
                  <c:v>13.645833333333334</c:v>
                </c:pt>
                <c:pt idx="1966">
                  <c:v>13.652777777777779</c:v>
                </c:pt>
                <c:pt idx="1967">
                  <c:v>13.659722222222221</c:v>
                </c:pt>
                <c:pt idx="1968">
                  <c:v>13.666666666666666</c:v>
                </c:pt>
                <c:pt idx="1969">
                  <c:v>13.673611111111112</c:v>
                </c:pt>
                <c:pt idx="1970">
                  <c:v>13.680555555555555</c:v>
                </c:pt>
                <c:pt idx="1971">
                  <c:v>13.6875</c:v>
                </c:pt>
                <c:pt idx="1972">
                  <c:v>13.694444444444445</c:v>
                </c:pt>
                <c:pt idx="1973">
                  <c:v>13.701388888888888</c:v>
                </c:pt>
                <c:pt idx="1974">
                  <c:v>13.708333333333334</c:v>
                </c:pt>
                <c:pt idx="1975">
                  <c:v>13.715277777777779</c:v>
                </c:pt>
                <c:pt idx="1976">
                  <c:v>13.722222222222221</c:v>
                </c:pt>
                <c:pt idx="1977">
                  <c:v>13.729166666666666</c:v>
                </c:pt>
                <c:pt idx="1978">
                  <c:v>13.736111111111112</c:v>
                </c:pt>
                <c:pt idx="1979">
                  <c:v>13.743055555555555</c:v>
                </c:pt>
                <c:pt idx="1980">
                  <c:v>13.75</c:v>
                </c:pt>
                <c:pt idx="1981">
                  <c:v>13.756944444444445</c:v>
                </c:pt>
                <c:pt idx="1982">
                  <c:v>13.763888888888888</c:v>
                </c:pt>
                <c:pt idx="1983">
                  <c:v>13.770833333333334</c:v>
                </c:pt>
                <c:pt idx="1984">
                  <c:v>13.777777777777779</c:v>
                </c:pt>
                <c:pt idx="1985">
                  <c:v>13.784722222222221</c:v>
                </c:pt>
                <c:pt idx="1986">
                  <c:v>13.791666666666666</c:v>
                </c:pt>
                <c:pt idx="1987">
                  <c:v>13.798611111111112</c:v>
                </c:pt>
                <c:pt idx="1988">
                  <c:v>13.805555555555555</c:v>
                </c:pt>
                <c:pt idx="1989">
                  <c:v>13.8125</c:v>
                </c:pt>
                <c:pt idx="1990">
                  <c:v>13.819444444444445</c:v>
                </c:pt>
                <c:pt idx="1991">
                  <c:v>13.826388888888888</c:v>
                </c:pt>
                <c:pt idx="1992">
                  <c:v>13.833333333333334</c:v>
                </c:pt>
                <c:pt idx="1993">
                  <c:v>13.840277777777779</c:v>
                </c:pt>
                <c:pt idx="1994">
                  <c:v>13.847222222222221</c:v>
                </c:pt>
                <c:pt idx="1995">
                  <c:v>13.854166666666666</c:v>
                </c:pt>
                <c:pt idx="1996">
                  <c:v>13.861111111111112</c:v>
                </c:pt>
                <c:pt idx="1997">
                  <c:v>13.868055555555555</c:v>
                </c:pt>
                <c:pt idx="1998">
                  <c:v>13.875</c:v>
                </c:pt>
                <c:pt idx="1999">
                  <c:v>13.881944444444445</c:v>
                </c:pt>
                <c:pt idx="2000">
                  <c:v>13.888888888888888</c:v>
                </c:pt>
                <c:pt idx="2001">
                  <c:v>13.895833333333334</c:v>
                </c:pt>
                <c:pt idx="2002">
                  <c:v>13.902777777777779</c:v>
                </c:pt>
                <c:pt idx="2003">
                  <c:v>13.909722222222221</c:v>
                </c:pt>
                <c:pt idx="2004">
                  <c:v>13.916666666666666</c:v>
                </c:pt>
                <c:pt idx="2005">
                  <c:v>13.923611111111112</c:v>
                </c:pt>
                <c:pt idx="2006">
                  <c:v>13.930555555555555</c:v>
                </c:pt>
                <c:pt idx="2007">
                  <c:v>13.9375</c:v>
                </c:pt>
                <c:pt idx="2008">
                  <c:v>13.944444444444445</c:v>
                </c:pt>
                <c:pt idx="2009">
                  <c:v>13.951388888888888</c:v>
                </c:pt>
                <c:pt idx="2010">
                  <c:v>13.958333333333334</c:v>
                </c:pt>
                <c:pt idx="2011">
                  <c:v>13.965277777777779</c:v>
                </c:pt>
                <c:pt idx="2012">
                  <c:v>13.972222222222221</c:v>
                </c:pt>
                <c:pt idx="2013">
                  <c:v>13.979166666666666</c:v>
                </c:pt>
                <c:pt idx="2014">
                  <c:v>13.986111111111112</c:v>
                </c:pt>
                <c:pt idx="2015">
                  <c:v>13.993055555555555</c:v>
                </c:pt>
                <c:pt idx="2016">
                  <c:v>14</c:v>
                </c:pt>
                <c:pt idx="2017">
                  <c:v>14.006944444444445</c:v>
                </c:pt>
                <c:pt idx="2018">
                  <c:v>14.013888888888888</c:v>
                </c:pt>
                <c:pt idx="2019">
                  <c:v>14.020833333333334</c:v>
                </c:pt>
                <c:pt idx="2020">
                  <c:v>14.027777777777779</c:v>
                </c:pt>
                <c:pt idx="2021">
                  <c:v>14.034722222222221</c:v>
                </c:pt>
                <c:pt idx="2022">
                  <c:v>14.041666666666666</c:v>
                </c:pt>
                <c:pt idx="2023">
                  <c:v>14.048611111111112</c:v>
                </c:pt>
                <c:pt idx="2024">
                  <c:v>14.055555555555555</c:v>
                </c:pt>
                <c:pt idx="2025">
                  <c:v>14.0625</c:v>
                </c:pt>
                <c:pt idx="2026">
                  <c:v>14.069444444444445</c:v>
                </c:pt>
                <c:pt idx="2027">
                  <c:v>14.076388888888888</c:v>
                </c:pt>
                <c:pt idx="2028">
                  <c:v>14.083333333333334</c:v>
                </c:pt>
                <c:pt idx="2029">
                  <c:v>14.090277777777779</c:v>
                </c:pt>
                <c:pt idx="2030">
                  <c:v>14.097222222222221</c:v>
                </c:pt>
                <c:pt idx="2031">
                  <c:v>14.104166666666666</c:v>
                </c:pt>
                <c:pt idx="2032">
                  <c:v>14.111111111111112</c:v>
                </c:pt>
                <c:pt idx="2033">
                  <c:v>14.118055555555555</c:v>
                </c:pt>
                <c:pt idx="2034">
                  <c:v>14.125</c:v>
                </c:pt>
                <c:pt idx="2035">
                  <c:v>14.131944444444445</c:v>
                </c:pt>
                <c:pt idx="2036">
                  <c:v>14.138888888888888</c:v>
                </c:pt>
                <c:pt idx="2037">
                  <c:v>14.145833333333334</c:v>
                </c:pt>
                <c:pt idx="2038">
                  <c:v>14.152777777777779</c:v>
                </c:pt>
                <c:pt idx="2039">
                  <c:v>14.159722222222221</c:v>
                </c:pt>
                <c:pt idx="2040">
                  <c:v>14.166666666666666</c:v>
                </c:pt>
                <c:pt idx="2041">
                  <c:v>14.173611111111112</c:v>
                </c:pt>
                <c:pt idx="2042">
                  <c:v>14.180555555555555</c:v>
                </c:pt>
                <c:pt idx="2043">
                  <c:v>14.1875</c:v>
                </c:pt>
                <c:pt idx="2044">
                  <c:v>14.194444444444445</c:v>
                </c:pt>
                <c:pt idx="2045">
                  <c:v>14.201388888888888</c:v>
                </c:pt>
                <c:pt idx="2046">
                  <c:v>14.208333333333334</c:v>
                </c:pt>
                <c:pt idx="2047">
                  <c:v>14.215277777777779</c:v>
                </c:pt>
                <c:pt idx="2048">
                  <c:v>14.222222222222221</c:v>
                </c:pt>
                <c:pt idx="2049">
                  <c:v>14.229166666666666</c:v>
                </c:pt>
                <c:pt idx="2050">
                  <c:v>14.236111111111112</c:v>
                </c:pt>
                <c:pt idx="2051">
                  <c:v>14.243055555555555</c:v>
                </c:pt>
                <c:pt idx="2052">
                  <c:v>14.25</c:v>
                </c:pt>
                <c:pt idx="2053">
                  <c:v>14.256944444444445</c:v>
                </c:pt>
                <c:pt idx="2054">
                  <c:v>14.263888888888888</c:v>
                </c:pt>
                <c:pt idx="2055">
                  <c:v>14.270833333333334</c:v>
                </c:pt>
                <c:pt idx="2056">
                  <c:v>14.277777777777779</c:v>
                </c:pt>
                <c:pt idx="2057">
                  <c:v>14.284722222222221</c:v>
                </c:pt>
                <c:pt idx="2058">
                  <c:v>14.291666666666666</c:v>
                </c:pt>
                <c:pt idx="2059">
                  <c:v>14.298611111111112</c:v>
                </c:pt>
                <c:pt idx="2060">
                  <c:v>14.305555555555555</c:v>
                </c:pt>
                <c:pt idx="2061">
                  <c:v>14.3125</c:v>
                </c:pt>
                <c:pt idx="2062">
                  <c:v>14.319444444444445</c:v>
                </c:pt>
                <c:pt idx="2063">
                  <c:v>14.326388888888888</c:v>
                </c:pt>
                <c:pt idx="2064">
                  <c:v>14.333333333333334</c:v>
                </c:pt>
                <c:pt idx="2065">
                  <c:v>14.340277777777779</c:v>
                </c:pt>
                <c:pt idx="2066">
                  <c:v>14.347222222222221</c:v>
                </c:pt>
                <c:pt idx="2067">
                  <c:v>14.354166666666666</c:v>
                </c:pt>
                <c:pt idx="2068">
                  <c:v>14.361111111111112</c:v>
                </c:pt>
                <c:pt idx="2069">
                  <c:v>14.368055555555555</c:v>
                </c:pt>
                <c:pt idx="2070">
                  <c:v>14.375</c:v>
                </c:pt>
                <c:pt idx="2071">
                  <c:v>14.381944444444445</c:v>
                </c:pt>
                <c:pt idx="2072">
                  <c:v>14.388888888888888</c:v>
                </c:pt>
                <c:pt idx="2073">
                  <c:v>14.395833333333334</c:v>
                </c:pt>
                <c:pt idx="2074">
                  <c:v>14.402777777777779</c:v>
                </c:pt>
                <c:pt idx="2075">
                  <c:v>14.409722222222221</c:v>
                </c:pt>
                <c:pt idx="2076">
                  <c:v>14.416666666666666</c:v>
                </c:pt>
                <c:pt idx="2077">
                  <c:v>14.423611111111112</c:v>
                </c:pt>
                <c:pt idx="2078">
                  <c:v>14.430555555555555</c:v>
                </c:pt>
                <c:pt idx="2079">
                  <c:v>14.4375</c:v>
                </c:pt>
                <c:pt idx="2080">
                  <c:v>14.444444444444445</c:v>
                </c:pt>
                <c:pt idx="2081">
                  <c:v>14.451388888888888</c:v>
                </c:pt>
                <c:pt idx="2082">
                  <c:v>14.458333333333334</c:v>
                </c:pt>
                <c:pt idx="2083">
                  <c:v>14.465277777777779</c:v>
                </c:pt>
                <c:pt idx="2084">
                  <c:v>14.472222222222221</c:v>
                </c:pt>
                <c:pt idx="2085">
                  <c:v>14.479166666666666</c:v>
                </c:pt>
                <c:pt idx="2086">
                  <c:v>14.486111111111112</c:v>
                </c:pt>
                <c:pt idx="2087">
                  <c:v>14.493055555555555</c:v>
                </c:pt>
                <c:pt idx="2088">
                  <c:v>14.5</c:v>
                </c:pt>
                <c:pt idx="2089">
                  <c:v>14.506944444444445</c:v>
                </c:pt>
                <c:pt idx="2090">
                  <c:v>14.513888888888888</c:v>
                </c:pt>
                <c:pt idx="2091">
                  <c:v>14.520833333333334</c:v>
                </c:pt>
                <c:pt idx="2092">
                  <c:v>14.527777777777779</c:v>
                </c:pt>
                <c:pt idx="2093">
                  <c:v>14.534722222222221</c:v>
                </c:pt>
                <c:pt idx="2094">
                  <c:v>14.541666666666666</c:v>
                </c:pt>
                <c:pt idx="2095">
                  <c:v>14.548611111111112</c:v>
                </c:pt>
                <c:pt idx="2096">
                  <c:v>14.555555555555555</c:v>
                </c:pt>
                <c:pt idx="2097">
                  <c:v>14.5625</c:v>
                </c:pt>
                <c:pt idx="2098">
                  <c:v>14.569444444444445</c:v>
                </c:pt>
                <c:pt idx="2099">
                  <c:v>14.576388888888888</c:v>
                </c:pt>
                <c:pt idx="2100">
                  <c:v>14.583333333333334</c:v>
                </c:pt>
                <c:pt idx="2101">
                  <c:v>14.590277777777779</c:v>
                </c:pt>
                <c:pt idx="2102">
                  <c:v>14.597222222222221</c:v>
                </c:pt>
                <c:pt idx="2103">
                  <c:v>14.604166666666666</c:v>
                </c:pt>
                <c:pt idx="2104">
                  <c:v>14.611111111111112</c:v>
                </c:pt>
                <c:pt idx="2105">
                  <c:v>14.618055555555555</c:v>
                </c:pt>
                <c:pt idx="2106">
                  <c:v>14.625</c:v>
                </c:pt>
                <c:pt idx="2107">
                  <c:v>14.631944444444445</c:v>
                </c:pt>
                <c:pt idx="2108">
                  <c:v>14.638888888888888</c:v>
                </c:pt>
                <c:pt idx="2109">
                  <c:v>14.645833333333334</c:v>
                </c:pt>
                <c:pt idx="2110">
                  <c:v>14.652777777777779</c:v>
                </c:pt>
                <c:pt idx="2111">
                  <c:v>14.659722222222221</c:v>
                </c:pt>
                <c:pt idx="2112">
                  <c:v>14.666666666666666</c:v>
                </c:pt>
                <c:pt idx="2113">
                  <c:v>14.673611111111112</c:v>
                </c:pt>
                <c:pt idx="2114">
                  <c:v>14.680555555555555</c:v>
                </c:pt>
                <c:pt idx="2115">
                  <c:v>14.6875</c:v>
                </c:pt>
                <c:pt idx="2116">
                  <c:v>14.694444444444445</c:v>
                </c:pt>
                <c:pt idx="2117">
                  <c:v>14.701388888888888</c:v>
                </c:pt>
                <c:pt idx="2118">
                  <c:v>14.708333333333334</c:v>
                </c:pt>
                <c:pt idx="2119">
                  <c:v>14.715277777777779</c:v>
                </c:pt>
                <c:pt idx="2120">
                  <c:v>14.722222222222221</c:v>
                </c:pt>
                <c:pt idx="2121">
                  <c:v>14.729166666666666</c:v>
                </c:pt>
                <c:pt idx="2122">
                  <c:v>14.736111111111112</c:v>
                </c:pt>
                <c:pt idx="2123">
                  <c:v>14.743055555555555</c:v>
                </c:pt>
                <c:pt idx="2124">
                  <c:v>14.75</c:v>
                </c:pt>
                <c:pt idx="2125">
                  <c:v>14.756944444444445</c:v>
                </c:pt>
                <c:pt idx="2126">
                  <c:v>14.763888888888888</c:v>
                </c:pt>
                <c:pt idx="2127">
                  <c:v>14.770833333333334</c:v>
                </c:pt>
                <c:pt idx="2128">
                  <c:v>14.777777777777779</c:v>
                </c:pt>
                <c:pt idx="2129">
                  <c:v>14.784722222222221</c:v>
                </c:pt>
                <c:pt idx="2130">
                  <c:v>14.791666666666666</c:v>
                </c:pt>
                <c:pt idx="2131">
                  <c:v>14.798611111111112</c:v>
                </c:pt>
                <c:pt idx="2132">
                  <c:v>14.805555555555555</c:v>
                </c:pt>
                <c:pt idx="2133">
                  <c:v>14.8125</c:v>
                </c:pt>
                <c:pt idx="2134">
                  <c:v>14.819444444444445</c:v>
                </c:pt>
                <c:pt idx="2135">
                  <c:v>14.826388888888888</c:v>
                </c:pt>
                <c:pt idx="2136">
                  <c:v>14.833333333333334</c:v>
                </c:pt>
                <c:pt idx="2137">
                  <c:v>14.840277777777779</c:v>
                </c:pt>
                <c:pt idx="2138">
                  <c:v>14.847222222222221</c:v>
                </c:pt>
                <c:pt idx="2139">
                  <c:v>14.854166666666666</c:v>
                </c:pt>
                <c:pt idx="2140">
                  <c:v>14.861111111111112</c:v>
                </c:pt>
                <c:pt idx="2141">
                  <c:v>14.868055555555555</c:v>
                </c:pt>
                <c:pt idx="2142">
                  <c:v>14.875</c:v>
                </c:pt>
                <c:pt idx="2143">
                  <c:v>14.881944444444445</c:v>
                </c:pt>
                <c:pt idx="2144">
                  <c:v>14.888888888888888</c:v>
                </c:pt>
                <c:pt idx="2145">
                  <c:v>14.895833333333334</c:v>
                </c:pt>
                <c:pt idx="2146">
                  <c:v>14.902777777777779</c:v>
                </c:pt>
                <c:pt idx="2147">
                  <c:v>14.909722222222221</c:v>
                </c:pt>
                <c:pt idx="2148">
                  <c:v>14.916666666666666</c:v>
                </c:pt>
                <c:pt idx="2149">
                  <c:v>14.923611111111112</c:v>
                </c:pt>
                <c:pt idx="2150">
                  <c:v>14.930555555555555</c:v>
                </c:pt>
                <c:pt idx="2151">
                  <c:v>14.9375</c:v>
                </c:pt>
                <c:pt idx="2152">
                  <c:v>14.944444444444445</c:v>
                </c:pt>
                <c:pt idx="2153">
                  <c:v>14.951388888888888</c:v>
                </c:pt>
                <c:pt idx="2154">
                  <c:v>14.958333333333334</c:v>
                </c:pt>
                <c:pt idx="2155">
                  <c:v>14.965277777777779</c:v>
                </c:pt>
                <c:pt idx="2156">
                  <c:v>14.972222222222221</c:v>
                </c:pt>
                <c:pt idx="2157">
                  <c:v>14.979166666666666</c:v>
                </c:pt>
                <c:pt idx="2158">
                  <c:v>14.986111111111112</c:v>
                </c:pt>
                <c:pt idx="2159">
                  <c:v>14.993055555555555</c:v>
                </c:pt>
                <c:pt idx="2160">
                  <c:v>15</c:v>
                </c:pt>
                <c:pt idx="2161">
                  <c:v>15.006944444444445</c:v>
                </c:pt>
                <c:pt idx="2162">
                  <c:v>15.013888888888888</c:v>
                </c:pt>
                <c:pt idx="2163">
                  <c:v>15.020833333333334</c:v>
                </c:pt>
                <c:pt idx="2164">
                  <c:v>15.027777777777779</c:v>
                </c:pt>
                <c:pt idx="2165">
                  <c:v>15.034722222222221</c:v>
                </c:pt>
                <c:pt idx="2166">
                  <c:v>15.041666666666666</c:v>
                </c:pt>
                <c:pt idx="2167">
                  <c:v>15.048611111111112</c:v>
                </c:pt>
                <c:pt idx="2168">
                  <c:v>15.055555555555555</c:v>
                </c:pt>
                <c:pt idx="2169">
                  <c:v>15.0625</c:v>
                </c:pt>
                <c:pt idx="2170">
                  <c:v>15.069444444444445</c:v>
                </c:pt>
                <c:pt idx="2171">
                  <c:v>15.076388888888888</c:v>
                </c:pt>
                <c:pt idx="2172">
                  <c:v>15.083333333333334</c:v>
                </c:pt>
                <c:pt idx="2173">
                  <c:v>15.090277777777779</c:v>
                </c:pt>
                <c:pt idx="2174">
                  <c:v>15.097222222222221</c:v>
                </c:pt>
                <c:pt idx="2175">
                  <c:v>15.104166666666666</c:v>
                </c:pt>
                <c:pt idx="2176">
                  <c:v>15.111111111111112</c:v>
                </c:pt>
                <c:pt idx="2177">
                  <c:v>15.118055555555555</c:v>
                </c:pt>
                <c:pt idx="2178">
                  <c:v>15.125</c:v>
                </c:pt>
                <c:pt idx="2179">
                  <c:v>15.131944444444445</c:v>
                </c:pt>
                <c:pt idx="2180">
                  <c:v>15.138888888888888</c:v>
                </c:pt>
                <c:pt idx="2181">
                  <c:v>15.145833333333334</c:v>
                </c:pt>
                <c:pt idx="2182">
                  <c:v>15.152777777777779</c:v>
                </c:pt>
                <c:pt idx="2183">
                  <c:v>15.159722222222221</c:v>
                </c:pt>
                <c:pt idx="2184">
                  <c:v>15.166666666666666</c:v>
                </c:pt>
                <c:pt idx="2185">
                  <c:v>15.173611111111112</c:v>
                </c:pt>
                <c:pt idx="2186">
                  <c:v>15.180555555555555</c:v>
                </c:pt>
                <c:pt idx="2187">
                  <c:v>15.1875</c:v>
                </c:pt>
                <c:pt idx="2188">
                  <c:v>15.194444444444445</c:v>
                </c:pt>
                <c:pt idx="2189">
                  <c:v>15.201388888888888</c:v>
                </c:pt>
                <c:pt idx="2190">
                  <c:v>15.208333333333334</c:v>
                </c:pt>
                <c:pt idx="2191">
                  <c:v>15.215277777777779</c:v>
                </c:pt>
                <c:pt idx="2192">
                  <c:v>15.222222222222221</c:v>
                </c:pt>
                <c:pt idx="2193">
                  <c:v>15.229166666666666</c:v>
                </c:pt>
                <c:pt idx="2194">
                  <c:v>15.236111111111112</c:v>
                </c:pt>
                <c:pt idx="2195">
                  <c:v>15.243055555555555</c:v>
                </c:pt>
                <c:pt idx="2196">
                  <c:v>15.25</c:v>
                </c:pt>
                <c:pt idx="2197">
                  <c:v>15.256944444444445</c:v>
                </c:pt>
                <c:pt idx="2198">
                  <c:v>15.263888888888888</c:v>
                </c:pt>
                <c:pt idx="2199">
                  <c:v>15.270833333333334</c:v>
                </c:pt>
                <c:pt idx="2200">
                  <c:v>15.277777777777779</c:v>
                </c:pt>
                <c:pt idx="2201">
                  <c:v>15.284722222222221</c:v>
                </c:pt>
                <c:pt idx="2202">
                  <c:v>15.291666666666666</c:v>
                </c:pt>
                <c:pt idx="2203">
                  <c:v>15.298611111111112</c:v>
                </c:pt>
                <c:pt idx="2204">
                  <c:v>15.305555555555555</c:v>
                </c:pt>
                <c:pt idx="2205">
                  <c:v>15.3125</c:v>
                </c:pt>
                <c:pt idx="2206">
                  <c:v>15.319444444444445</c:v>
                </c:pt>
                <c:pt idx="2207">
                  <c:v>15.326388888888888</c:v>
                </c:pt>
                <c:pt idx="2208">
                  <c:v>15.333333333333334</c:v>
                </c:pt>
                <c:pt idx="2209">
                  <c:v>15.340277777777779</c:v>
                </c:pt>
                <c:pt idx="2210">
                  <c:v>15.347222222222221</c:v>
                </c:pt>
                <c:pt idx="2211">
                  <c:v>15.354166666666666</c:v>
                </c:pt>
                <c:pt idx="2212">
                  <c:v>15.361111111111112</c:v>
                </c:pt>
                <c:pt idx="2213">
                  <c:v>15.368055555555555</c:v>
                </c:pt>
                <c:pt idx="2214">
                  <c:v>15.375</c:v>
                </c:pt>
                <c:pt idx="2215">
                  <c:v>15.381944444444445</c:v>
                </c:pt>
                <c:pt idx="2216">
                  <c:v>15.388888888888888</c:v>
                </c:pt>
                <c:pt idx="2217">
                  <c:v>15.395833333333334</c:v>
                </c:pt>
                <c:pt idx="2218">
                  <c:v>15.402777777777779</c:v>
                </c:pt>
                <c:pt idx="2219">
                  <c:v>15.409722222222221</c:v>
                </c:pt>
                <c:pt idx="2220">
                  <c:v>15.416666666666666</c:v>
                </c:pt>
                <c:pt idx="2221">
                  <c:v>15.423611111111112</c:v>
                </c:pt>
                <c:pt idx="2222">
                  <c:v>15.430555555555555</c:v>
                </c:pt>
                <c:pt idx="2223">
                  <c:v>15.4375</c:v>
                </c:pt>
                <c:pt idx="2224">
                  <c:v>15.444444444444445</c:v>
                </c:pt>
                <c:pt idx="2225">
                  <c:v>15.451388888888888</c:v>
                </c:pt>
                <c:pt idx="2226">
                  <c:v>15.458333333333334</c:v>
                </c:pt>
                <c:pt idx="2227">
                  <c:v>15.465277777777779</c:v>
                </c:pt>
                <c:pt idx="2228">
                  <c:v>15.472222222222221</c:v>
                </c:pt>
                <c:pt idx="2229">
                  <c:v>15.479166666666666</c:v>
                </c:pt>
                <c:pt idx="2230">
                  <c:v>15.486111111111112</c:v>
                </c:pt>
                <c:pt idx="2231">
                  <c:v>15.493055555555555</c:v>
                </c:pt>
                <c:pt idx="2232">
                  <c:v>15.5</c:v>
                </c:pt>
                <c:pt idx="2233">
                  <c:v>15.506944444444445</c:v>
                </c:pt>
                <c:pt idx="2234">
                  <c:v>15.513888888888888</c:v>
                </c:pt>
                <c:pt idx="2235">
                  <c:v>15.520833333333334</c:v>
                </c:pt>
                <c:pt idx="2236">
                  <c:v>15.527777777777779</c:v>
                </c:pt>
                <c:pt idx="2237">
                  <c:v>15.534722222222221</c:v>
                </c:pt>
                <c:pt idx="2238">
                  <c:v>15.541666666666666</c:v>
                </c:pt>
                <c:pt idx="2239">
                  <c:v>15.548611111111112</c:v>
                </c:pt>
                <c:pt idx="2240">
                  <c:v>15.555555555555555</c:v>
                </c:pt>
                <c:pt idx="2241">
                  <c:v>15.5625</c:v>
                </c:pt>
                <c:pt idx="2242">
                  <c:v>15.569444444444445</c:v>
                </c:pt>
                <c:pt idx="2243">
                  <c:v>15.576388888888888</c:v>
                </c:pt>
                <c:pt idx="2244">
                  <c:v>15.583333333333334</c:v>
                </c:pt>
                <c:pt idx="2245">
                  <c:v>15.590277777777779</c:v>
                </c:pt>
                <c:pt idx="2246">
                  <c:v>15.597222222222221</c:v>
                </c:pt>
                <c:pt idx="2247">
                  <c:v>15.604166666666666</c:v>
                </c:pt>
                <c:pt idx="2248">
                  <c:v>15.611111111111112</c:v>
                </c:pt>
                <c:pt idx="2249">
                  <c:v>15.618055555555555</c:v>
                </c:pt>
                <c:pt idx="2250">
                  <c:v>15.625</c:v>
                </c:pt>
                <c:pt idx="2251">
                  <c:v>15.631944444444445</c:v>
                </c:pt>
                <c:pt idx="2252">
                  <c:v>15.638888888888888</c:v>
                </c:pt>
                <c:pt idx="2253">
                  <c:v>15.645833333333334</c:v>
                </c:pt>
                <c:pt idx="2254">
                  <c:v>15.652777777777779</c:v>
                </c:pt>
                <c:pt idx="2255">
                  <c:v>15.659722222222221</c:v>
                </c:pt>
                <c:pt idx="2256">
                  <c:v>15.666666666666666</c:v>
                </c:pt>
                <c:pt idx="2257">
                  <c:v>15.673611111111112</c:v>
                </c:pt>
                <c:pt idx="2258">
                  <c:v>15.680555555555555</c:v>
                </c:pt>
                <c:pt idx="2259">
                  <c:v>15.6875</c:v>
                </c:pt>
                <c:pt idx="2260">
                  <c:v>15.694444444444445</c:v>
                </c:pt>
                <c:pt idx="2261">
                  <c:v>15.701388888888888</c:v>
                </c:pt>
                <c:pt idx="2262">
                  <c:v>15.708333333333334</c:v>
                </c:pt>
                <c:pt idx="2263">
                  <c:v>15.715277777777779</c:v>
                </c:pt>
                <c:pt idx="2264">
                  <c:v>15.722222222222221</c:v>
                </c:pt>
                <c:pt idx="2265">
                  <c:v>15.729166666666666</c:v>
                </c:pt>
                <c:pt idx="2266">
                  <c:v>15.736111111111112</c:v>
                </c:pt>
                <c:pt idx="2267">
                  <c:v>15.743055555555555</c:v>
                </c:pt>
                <c:pt idx="2268">
                  <c:v>15.75</c:v>
                </c:pt>
                <c:pt idx="2269">
                  <c:v>15.756944444444445</c:v>
                </c:pt>
                <c:pt idx="2270">
                  <c:v>15.763888888888888</c:v>
                </c:pt>
                <c:pt idx="2271">
                  <c:v>15.770833333333334</c:v>
                </c:pt>
                <c:pt idx="2272">
                  <c:v>15.777777777777779</c:v>
                </c:pt>
                <c:pt idx="2273">
                  <c:v>15.784722222222221</c:v>
                </c:pt>
                <c:pt idx="2274">
                  <c:v>15.791666666666666</c:v>
                </c:pt>
                <c:pt idx="2275">
                  <c:v>15.798611111111112</c:v>
                </c:pt>
                <c:pt idx="2276">
                  <c:v>15.805555555555555</c:v>
                </c:pt>
                <c:pt idx="2277">
                  <c:v>15.8125</c:v>
                </c:pt>
                <c:pt idx="2278">
                  <c:v>15.819444444444445</c:v>
                </c:pt>
                <c:pt idx="2279">
                  <c:v>15.826388888888888</c:v>
                </c:pt>
                <c:pt idx="2280">
                  <c:v>15.833333333333334</c:v>
                </c:pt>
                <c:pt idx="2281">
                  <c:v>15.840277777777779</c:v>
                </c:pt>
                <c:pt idx="2282">
                  <c:v>15.847222222222221</c:v>
                </c:pt>
                <c:pt idx="2283">
                  <c:v>15.854166666666666</c:v>
                </c:pt>
                <c:pt idx="2284">
                  <c:v>15.861111111111112</c:v>
                </c:pt>
                <c:pt idx="2285">
                  <c:v>15.868055555555555</c:v>
                </c:pt>
                <c:pt idx="2286">
                  <c:v>15.875</c:v>
                </c:pt>
                <c:pt idx="2287">
                  <c:v>15.881944444444445</c:v>
                </c:pt>
                <c:pt idx="2288">
                  <c:v>15.888888888888888</c:v>
                </c:pt>
                <c:pt idx="2289">
                  <c:v>15.895833333333334</c:v>
                </c:pt>
                <c:pt idx="2290">
                  <c:v>15.902777777777779</c:v>
                </c:pt>
                <c:pt idx="2291">
                  <c:v>15.909722222222221</c:v>
                </c:pt>
                <c:pt idx="2292">
                  <c:v>15.916666666666666</c:v>
                </c:pt>
                <c:pt idx="2293">
                  <c:v>15.923611111111112</c:v>
                </c:pt>
                <c:pt idx="2294">
                  <c:v>15.930555555555555</c:v>
                </c:pt>
                <c:pt idx="2295">
                  <c:v>15.9375</c:v>
                </c:pt>
                <c:pt idx="2296">
                  <c:v>15.944444444444445</c:v>
                </c:pt>
                <c:pt idx="2297">
                  <c:v>15.951388888888888</c:v>
                </c:pt>
                <c:pt idx="2298">
                  <c:v>15.958333333333334</c:v>
                </c:pt>
                <c:pt idx="2299">
                  <c:v>15.965277777777779</c:v>
                </c:pt>
                <c:pt idx="2300">
                  <c:v>15.972222222222221</c:v>
                </c:pt>
                <c:pt idx="2301">
                  <c:v>15.979166666666666</c:v>
                </c:pt>
                <c:pt idx="2302">
                  <c:v>15.986111111111112</c:v>
                </c:pt>
                <c:pt idx="2303">
                  <c:v>15.993055555555555</c:v>
                </c:pt>
                <c:pt idx="2304">
                  <c:v>16</c:v>
                </c:pt>
                <c:pt idx="2305">
                  <c:v>16.006944444444446</c:v>
                </c:pt>
                <c:pt idx="2306">
                  <c:v>16.013888888888889</c:v>
                </c:pt>
                <c:pt idx="2307">
                  <c:v>16.020833333333332</c:v>
                </c:pt>
                <c:pt idx="2308">
                  <c:v>16.027777777777779</c:v>
                </c:pt>
                <c:pt idx="2309">
                  <c:v>16.034722222222221</c:v>
                </c:pt>
                <c:pt idx="2310">
                  <c:v>16.041666666666668</c:v>
                </c:pt>
                <c:pt idx="2311">
                  <c:v>16.048611111111111</c:v>
                </c:pt>
                <c:pt idx="2312">
                  <c:v>16.055555555555554</c:v>
                </c:pt>
                <c:pt idx="2313">
                  <c:v>16.0625</c:v>
                </c:pt>
                <c:pt idx="2314">
                  <c:v>16.069444444444446</c:v>
                </c:pt>
                <c:pt idx="2315">
                  <c:v>16.076388888888889</c:v>
                </c:pt>
                <c:pt idx="2316">
                  <c:v>16.083333333333332</c:v>
                </c:pt>
                <c:pt idx="2317">
                  <c:v>16.090277777777779</c:v>
                </c:pt>
                <c:pt idx="2318">
                  <c:v>16.097222222222221</c:v>
                </c:pt>
                <c:pt idx="2319">
                  <c:v>16.104166666666668</c:v>
                </c:pt>
                <c:pt idx="2320">
                  <c:v>16.111111111111111</c:v>
                </c:pt>
                <c:pt idx="2321">
                  <c:v>16.118055555555554</c:v>
                </c:pt>
                <c:pt idx="2322">
                  <c:v>16.125</c:v>
                </c:pt>
                <c:pt idx="2323">
                  <c:v>16.131944444444446</c:v>
                </c:pt>
                <c:pt idx="2324">
                  <c:v>16.138888888888889</c:v>
                </c:pt>
                <c:pt idx="2325">
                  <c:v>16.145833333333332</c:v>
                </c:pt>
                <c:pt idx="2326">
                  <c:v>16.152777777777779</c:v>
                </c:pt>
                <c:pt idx="2327">
                  <c:v>16.159722222222221</c:v>
                </c:pt>
                <c:pt idx="2328">
                  <c:v>16.166666666666668</c:v>
                </c:pt>
                <c:pt idx="2329">
                  <c:v>16.173611111111111</c:v>
                </c:pt>
                <c:pt idx="2330">
                  <c:v>16.180555555555554</c:v>
                </c:pt>
                <c:pt idx="2331">
                  <c:v>16.1875</c:v>
                </c:pt>
                <c:pt idx="2332">
                  <c:v>16.194444444444446</c:v>
                </c:pt>
                <c:pt idx="2333">
                  <c:v>16.201388888888889</c:v>
                </c:pt>
                <c:pt idx="2334">
                  <c:v>16.208333333333332</c:v>
                </c:pt>
                <c:pt idx="2335">
                  <c:v>16.215277777777779</c:v>
                </c:pt>
                <c:pt idx="2336">
                  <c:v>16.222222222222221</c:v>
                </c:pt>
                <c:pt idx="2337">
                  <c:v>16.229166666666668</c:v>
                </c:pt>
                <c:pt idx="2338">
                  <c:v>16.236111111111111</c:v>
                </c:pt>
                <c:pt idx="2339">
                  <c:v>16.243055555555554</c:v>
                </c:pt>
                <c:pt idx="2340">
                  <c:v>16.25</c:v>
                </c:pt>
                <c:pt idx="2341">
                  <c:v>16.256944444444446</c:v>
                </c:pt>
                <c:pt idx="2342">
                  <c:v>16.263888888888889</c:v>
                </c:pt>
                <c:pt idx="2343">
                  <c:v>16.270833333333332</c:v>
                </c:pt>
                <c:pt idx="2344">
                  <c:v>16.277777777777779</c:v>
                </c:pt>
                <c:pt idx="2345">
                  <c:v>16.284722222222221</c:v>
                </c:pt>
                <c:pt idx="2346">
                  <c:v>16.291666666666668</c:v>
                </c:pt>
                <c:pt idx="2347">
                  <c:v>16.298611111111111</c:v>
                </c:pt>
                <c:pt idx="2348">
                  <c:v>16.305555555555554</c:v>
                </c:pt>
                <c:pt idx="2349">
                  <c:v>16.3125</c:v>
                </c:pt>
                <c:pt idx="2350">
                  <c:v>16.319444444444446</c:v>
                </c:pt>
                <c:pt idx="2351">
                  <c:v>16.326388888888889</c:v>
                </c:pt>
                <c:pt idx="2352">
                  <c:v>16.333333333333332</c:v>
                </c:pt>
                <c:pt idx="2353">
                  <c:v>16.340277777777779</c:v>
                </c:pt>
                <c:pt idx="2354">
                  <c:v>16.347222222222221</c:v>
                </c:pt>
                <c:pt idx="2355">
                  <c:v>16.354166666666668</c:v>
                </c:pt>
                <c:pt idx="2356">
                  <c:v>16.361111111111111</c:v>
                </c:pt>
                <c:pt idx="2357">
                  <c:v>16.368055555555554</c:v>
                </c:pt>
                <c:pt idx="2358">
                  <c:v>16.375</c:v>
                </c:pt>
                <c:pt idx="2359">
                  <c:v>16.381944444444446</c:v>
                </c:pt>
                <c:pt idx="2360">
                  <c:v>16.388888888888889</c:v>
                </c:pt>
                <c:pt idx="2361">
                  <c:v>16.395833333333332</c:v>
                </c:pt>
                <c:pt idx="2362">
                  <c:v>16.402777777777779</c:v>
                </c:pt>
                <c:pt idx="2363">
                  <c:v>16.409722222222221</c:v>
                </c:pt>
                <c:pt idx="2364">
                  <c:v>16.416666666666668</c:v>
                </c:pt>
                <c:pt idx="2365">
                  <c:v>16.423611111111111</c:v>
                </c:pt>
                <c:pt idx="2366">
                  <c:v>16.430555555555554</c:v>
                </c:pt>
                <c:pt idx="2367">
                  <c:v>16.4375</c:v>
                </c:pt>
                <c:pt idx="2368">
                  <c:v>16.444444444444446</c:v>
                </c:pt>
                <c:pt idx="2369">
                  <c:v>16.451388888888889</c:v>
                </c:pt>
                <c:pt idx="2370">
                  <c:v>16.458333333333332</c:v>
                </c:pt>
                <c:pt idx="2371">
                  <c:v>16.465277777777779</c:v>
                </c:pt>
                <c:pt idx="2372">
                  <c:v>16.472222222222221</c:v>
                </c:pt>
                <c:pt idx="2373">
                  <c:v>16.479166666666668</c:v>
                </c:pt>
                <c:pt idx="2374">
                  <c:v>16.486111111111111</c:v>
                </c:pt>
                <c:pt idx="2375">
                  <c:v>16.493055555555554</c:v>
                </c:pt>
                <c:pt idx="2376">
                  <c:v>16.5</c:v>
                </c:pt>
                <c:pt idx="2377">
                  <c:v>16.506944444444446</c:v>
                </c:pt>
                <c:pt idx="2378">
                  <c:v>16.513888888888889</c:v>
                </c:pt>
                <c:pt idx="2379">
                  <c:v>16.520833333333332</c:v>
                </c:pt>
                <c:pt idx="2380">
                  <c:v>16.527777777777779</c:v>
                </c:pt>
                <c:pt idx="2381">
                  <c:v>16.534722222222221</c:v>
                </c:pt>
                <c:pt idx="2382">
                  <c:v>16.541666666666668</c:v>
                </c:pt>
                <c:pt idx="2383">
                  <c:v>16.548611111111111</c:v>
                </c:pt>
                <c:pt idx="2384">
                  <c:v>16.555555555555554</c:v>
                </c:pt>
                <c:pt idx="2385">
                  <c:v>16.5625</c:v>
                </c:pt>
                <c:pt idx="2386">
                  <c:v>16.569444444444446</c:v>
                </c:pt>
                <c:pt idx="2387">
                  <c:v>16.576388888888889</c:v>
                </c:pt>
                <c:pt idx="2388">
                  <c:v>16.583333333333332</c:v>
                </c:pt>
                <c:pt idx="2389">
                  <c:v>16.590277777777779</c:v>
                </c:pt>
                <c:pt idx="2390">
                  <c:v>16.597222222222221</c:v>
                </c:pt>
                <c:pt idx="2391">
                  <c:v>16.604166666666668</c:v>
                </c:pt>
                <c:pt idx="2392">
                  <c:v>16.611111111111111</c:v>
                </c:pt>
                <c:pt idx="2393">
                  <c:v>16.618055555555554</c:v>
                </c:pt>
                <c:pt idx="2394">
                  <c:v>16.625</c:v>
                </c:pt>
                <c:pt idx="2395">
                  <c:v>16.631944444444446</c:v>
                </c:pt>
                <c:pt idx="2396">
                  <c:v>16.638888888888889</c:v>
                </c:pt>
                <c:pt idx="2397">
                  <c:v>16.645833333333332</c:v>
                </c:pt>
                <c:pt idx="2398">
                  <c:v>16.652777777777779</c:v>
                </c:pt>
                <c:pt idx="2399">
                  <c:v>16.659722222222221</c:v>
                </c:pt>
                <c:pt idx="2400">
                  <c:v>16.666666666666668</c:v>
                </c:pt>
                <c:pt idx="2401">
                  <c:v>16.673611111111111</c:v>
                </c:pt>
                <c:pt idx="2402">
                  <c:v>16.680555555555554</c:v>
                </c:pt>
                <c:pt idx="2403">
                  <c:v>16.6875</c:v>
                </c:pt>
                <c:pt idx="2404">
                  <c:v>16.694444444444446</c:v>
                </c:pt>
                <c:pt idx="2405">
                  <c:v>16.701388888888889</c:v>
                </c:pt>
                <c:pt idx="2406">
                  <c:v>16.708333333333332</c:v>
                </c:pt>
                <c:pt idx="2407">
                  <c:v>16.715277777777779</c:v>
                </c:pt>
                <c:pt idx="2408">
                  <c:v>16.722222222222221</c:v>
                </c:pt>
                <c:pt idx="2409">
                  <c:v>16.729166666666668</c:v>
                </c:pt>
                <c:pt idx="2410">
                  <c:v>16.736111111111111</c:v>
                </c:pt>
                <c:pt idx="2411">
                  <c:v>16.743055555555554</c:v>
                </c:pt>
                <c:pt idx="2412">
                  <c:v>16.75</c:v>
                </c:pt>
                <c:pt idx="2413">
                  <c:v>16.756944444444446</c:v>
                </c:pt>
                <c:pt idx="2414">
                  <c:v>16.763888888888889</c:v>
                </c:pt>
                <c:pt idx="2415">
                  <c:v>16.770833333333332</c:v>
                </c:pt>
                <c:pt idx="2416">
                  <c:v>16.777777777777779</c:v>
                </c:pt>
                <c:pt idx="2417">
                  <c:v>16.784722222222221</c:v>
                </c:pt>
                <c:pt idx="2418">
                  <c:v>16.791666666666668</c:v>
                </c:pt>
                <c:pt idx="2419">
                  <c:v>16.798611111111111</c:v>
                </c:pt>
                <c:pt idx="2420">
                  <c:v>16.805555555555554</c:v>
                </c:pt>
                <c:pt idx="2421">
                  <c:v>16.8125</c:v>
                </c:pt>
                <c:pt idx="2422">
                  <c:v>16.819444444444446</c:v>
                </c:pt>
                <c:pt idx="2423">
                  <c:v>16.826388888888889</c:v>
                </c:pt>
                <c:pt idx="2424">
                  <c:v>16.833333333333332</c:v>
                </c:pt>
                <c:pt idx="2425">
                  <c:v>16.840277777777779</c:v>
                </c:pt>
                <c:pt idx="2426">
                  <c:v>16.847222222222221</c:v>
                </c:pt>
                <c:pt idx="2427">
                  <c:v>16.854166666666668</c:v>
                </c:pt>
                <c:pt idx="2428">
                  <c:v>16.861111111111111</c:v>
                </c:pt>
                <c:pt idx="2429">
                  <c:v>16.868055555555554</c:v>
                </c:pt>
                <c:pt idx="2430">
                  <c:v>16.875</c:v>
                </c:pt>
                <c:pt idx="2431">
                  <c:v>16.881944444444446</c:v>
                </c:pt>
                <c:pt idx="2432">
                  <c:v>16.888888888888889</c:v>
                </c:pt>
                <c:pt idx="2433">
                  <c:v>16.895833333333332</c:v>
                </c:pt>
                <c:pt idx="2434">
                  <c:v>16.902777777777779</c:v>
                </c:pt>
                <c:pt idx="2435">
                  <c:v>16.909722222222221</c:v>
                </c:pt>
                <c:pt idx="2436">
                  <c:v>16.916666666666668</c:v>
                </c:pt>
                <c:pt idx="2437">
                  <c:v>16.923611111111111</c:v>
                </c:pt>
                <c:pt idx="2438">
                  <c:v>16.930555555555554</c:v>
                </c:pt>
                <c:pt idx="2439">
                  <c:v>16.9375</c:v>
                </c:pt>
                <c:pt idx="2440">
                  <c:v>16.944444444444446</c:v>
                </c:pt>
                <c:pt idx="2441">
                  <c:v>16.951388888888889</c:v>
                </c:pt>
                <c:pt idx="2442">
                  <c:v>16.958333333333332</c:v>
                </c:pt>
                <c:pt idx="2443">
                  <c:v>16.965277777777779</c:v>
                </c:pt>
                <c:pt idx="2444">
                  <c:v>16.972222222222221</c:v>
                </c:pt>
                <c:pt idx="2445">
                  <c:v>16.979166666666668</c:v>
                </c:pt>
                <c:pt idx="2446">
                  <c:v>16.986111111111111</c:v>
                </c:pt>
                <c:pt idx="2447">
                  <c:v>16.993055555555554</c:v>
                </c:pt>
                <c:pt idx="2448">
                  <c:v>17</c:v>
                </c:pt>
                <c:pt idx="2449">
                  <c:v>17.006944444444446</c:v>
                </c:pt>
                <c:pt idx="2450">
                  <c:v>17.013888888888889</c:v>
                </c:pt>
                <c:pt idx="2451">
                  <c:v>17.020833333333332</c:v>
                </c:pt>
                <c:pt idx="2452">
                  <c:v>17.027777777777779</c:v>
                </c:pt>
                <c:pt idx="2453">
                  <c:v>17.034722222222221</c:v>
                </c:pt>
                <c:pt idx="2454">
                  <c:v>17.041666666666668</c:v>
                </c:pt>
                <c:pt idx="2455">
                  <c:v>17.048611111111111</c:v>
                </c:pt>
                <c:pt idx="2456">
                  <c:v>17.055555555555554</c:v>
                </c:pt>
                <c:pt idx="2457">
                  <c:v>17.0625</c:v>
                </c:pt>
                <c:pt idx="2458">
                  <c:v>17.069444444444446</c:v>
                </c:pt>
                <c:pt idx="2459">
                  <c:v>17.076388888888889</c:v>
                </c:pt>
                <c:pt idx="2460">
                  <c:v>17.083333333333332</c:v>
                </c:pt>
                <c:pt idx="2461">
                  <c:v>17.090277777777779</c:v>
                </c:pt>
                <c:pt idx="2462">
                  <c:v>17.097222222222221</c:v>
                </c:pt>
                <c:pt idx="2463">
                  <c:v>17.104166666666668</c:v>
                </c:pt>
                <c:pt idx="2464">
                  <c:v>17.111111111111111</c:v>
                </c:pt>
                <c:pt idx="2465">
                  <c:v>17.118055555555554</c:v>
                </c:pt>
                <c:pt idx="2466">
                  <c:v>17.125</c:v>
                </c:pt>
                <c:pt idx="2467">
                  <c:v>17.131944444444446</c:v>
                </c:pt>
                <c:pt idx="2468">
                  <c:v>17.138888888888889</c:v>
                </c:pt>
                <c:pt idx="2469">
                  <c:v>17.145833333333332</c:v>
                </c:pt>
                <c:pt idx="2470">
                  <c:v>17.152777777777779</c:v>
                </c:pt>
                <c:pt idx="2471">
                  <c:v>17.159722222222221</c:v>
                </c:pt>
                <c:pt idx="2472">
                  <c:v>17.166666666666668</c:v>
                </c:pt>
                <c:pt idx="2473">
                  <c:v>17.173611111111111</c:v>
                </c:pt>
                <c:pt idx="2474">
                  <c:v>17.180555555555554</c:v>
                </c:pt>
                <c:pt idx="2475">
                  <c:v>17.1875</c:v>
                </c:pt>
                <c:pt idx="2476">
                  <c:v>17.194444444444446</c:v>
                </c:pt>
                <c:pt idx="2477">
                  <c:v>17.201388888888889</c:v>
                </c:pt>
                <c:pt idx="2478">
                  <c:v>17.208333333333332</c:v>
                </c:pt>
                <c:pt idx="2479">
                  <c:v>17.215277777777779</c:v>
                </c:pt>
                <c:pt idx="2480">
                  <c:v>17.222222222222221</c:v>
                </c:pt>
                <c:pt idx="2481">
                  <c:v>17.229166666666668</c:v>
                </c:pt>
                <c:pt idx="2482">
                  <c:v>17.236111111111111</c:v>
                </c:pt>
                <c:pt idx="2483">
                  <c:v>17.243055555555554</c:v>
                </c:pt>
                <c:pt idx="2484">
                  <c:v>17.25</c:v>
                </c:pt>
                <c:pt idx="2485">
                  <c:v>17.256944444444446</c:v>
                </c:pt>
                <c:pt idx="2486">
                  <c:v>17.263888888888889</c:v>
                </c:pt>
                <c:pt idx="2487">
                  <c:v>17.270833333333332</c:v>
                </c:pt>
                <c:pt idx="2488">
                  <c:v>17.277777777777779</c:v>
                </c:pt>
                <c:pt idx="2489">
                  <c:v>17.284722222222221</c:v>
                </c:pt>
                <c:pt idx="2490">
                  <c:v>17.291666666666668</c:v>
                </c:pt>
                <c:pt idx="2491">
                  <c:v>17.298611111111111</c:v>
                </c:pt>
                <c:pt idx="2492">
                  <c:v>17.305555555555554</c:v>
                </c:pt>
                <c:pt idx="2493">
                  <c:v>17.3125</c:v>
                </c:pt>
                <c:pt idx="2494">
                  <c:v>17.319444444444446</c:v>
                </c:pt>
                <c:pt idx="2495">
                  <c:v>17.326388888888889</c:v>
                </c:pt>
                <c:pt idx="2496">
                  <c:v>17.333333333333332</c:v>
                </c:pt>
                <c:pt idx="2497">
                  <c:v>17.340277777777779</c:v>
                </c:pt>
                <c:pt idx="2498">
                  <c:v>17.347222222222221</c:v>
                </c:pt>
                <c:pt idx="2499">
                  <c:v>17.354166666666668</c:v>
                </c:pt>
                <c:pt idx="2500">
                  <c:v>17.361111111111111</c:v>
                </c:pt>
                <c:pt idx="2501">
                  <c:v>17.368055555555554</c:v>
                </c:pt>
                <c:pt idx="2502">
                  <c:v>17.375</c:v>
                </c:pt>
                <c:pt idx="2503">
                  <c:v>17.381944444444446</c:v>
                </c:pt>
                <c:pt idx="2504">
                  <c:v>17.388888888888889</c:v>
                </c:pt>
                <c:pt idx="2505">
                  <c:v>17.395833333333332</c:v>
                </c:pt>
                <c:pt idx="2506">
                  <c:v>17.402777777777779</c:v>
                </c:pt>
                <c:pt idx="2507">
                  <c:v>17.409722222222221</c:v>
                </c:pt>
                <c:pt idx="2508">
                  <c:v>17.416666666666668</c:v>
                </c:pt>
                <c:pt idx="2509">
                  <c:v>17.423611111111111</c:v>
                </c:pt>
                <c:pt idx="2510">
                  <c:v>17.430555555555554</c:v>
                </c:pt>
                <c:pt idx="2511">
                  <c:v>17.4375</c:v>
                </c:pt>
                <c:pt idx="2512">
                  <c:v>17.444444444444446</c:v>
                </c:pt>
                <c:pt idx="2513">
                  <c:v>17.451388888888889</c:v>
                </c:pt>
                <c:pt idx="2514">
                  <c:v>17.458333333333332</c:v>
                </c:pt>
                <c:pt idx="2515">
                  <c:v>17.465277777777779</c:v>
                </c:pt>
                <c:pt idx="2516">
                  <c:v>17.472222222222221</c:v>
                </c:pt>
                <c:pt idx="2517">
                  <c:v>17.479166666666668</c:v>
                </c:pt>
                <c:pt idx="2518">
                  <c:v>17.486111111111111</c:v>
                </c:pt>
                <c:pt idx="2519">
                  <c:v>17.493055555555554</c:v>
                </c:pt>
                <c:pt idx="2520">
                  <c:v>17.5</c:v>
                </c:pt>
                <c:pt idx="2521">
                  <c:v>17.506944444444446</c:v>
                </c:pt>
                <c:pt idx="2522">
                  <c:v>17.513888888888889</c:v>
                </c:pt>
                <c:pt idx="2523">
                  <c:v>17.520833333333332</c:v>
                </c:pt>
                <c:pt idx="2524">
                  <c:v>17.527777777777779</c:v>
                </c:pt>
                <c:pt idx="2525">
                  <c:v>17.534722222222221</c:v>
                </c:pt>
                <c:pt idx="2526">
                  <c:v>17.541666666666668</c:v>
                </c:pt>
                <c:pt idx="2527">
                  <c:v>17.548611111111111</c:v>
                </c:pt>
                <c:pt idx="2528">
                  <c:v>17.555555555555554</c:v>
                </c:pt>
                <c:pt idx="2529">
                  <c:v>17.5625</c:v>
                </c:pt>
                <c:pt idx="2530">
                  <c:v>17.569444444444446</c:v>
                </c:pt>
                <c:pt idx="2531">
                  <c:v>17.576388888888889</c:v>
                </c:pt>
                <c:pt idx="2532">
                  <c:v>17.583333333333332</c:v>
                </c:pt>
                <c:pt idx="2533">
                  <c:v>17.590277777777779</c:v>
                </c:pt>
                <c:pt idx="2534">
                  <c:v>17.597222222222221</c:v>
                </c:pt>
                <c:pt idx="2535">
                  <c:v>17.604166666666668</c:v>
                </c:pt>
                <c:pt idx="2536">
                  <c:v>17.611111111111111</c:v>
                </c:pt>
                <c:pt idx="2537">
                  <c:v>17.618055555555554</c:v>
                </c:pt>
                <c:pt idx="2538">
                  <c:v>17.625</c:v>
                </c:pt>
                <c:pt idx="2539">
                  <c:v>17.631944444444446</c:v>
                </c:pt>
                <c:pt idx="2540">
                  <c:v>17.638888888888889</c:v>
                </c:pt>
                <c:pt idx="2541">
                  <c:v>17.645833333333332</c:v>
                </c:pt>
                <c:pt idx="2542">
                  <c:v>17.652777777777779</c:v>
                </c:pt>
                <c:pt idx="2543">
                  <c:v>17.659722222222221</c:v>
                </c:pt>
                <c:pt idx="2544">
                  <c:v>17.666666666666668</c:v>
                </c:pt>
                <c:pt idx="2545">
                  <c:v>17.673611111111111</c:v>
                </c:pt>
                <c:pt idx="2546">
                  <c:v>17.680555555555554</c:v>
                </c:pt>
                <c:pt idx="2547">
                  <c:v>17.6875</c:v>
                </c:pt>
                <c:pt idx="2548">
                  <c:v>17.694444444444446</c:v>
                </c:pt>
                <c:pt idx="2549">
                  <c:v>17.701388888888889</c:v>
                </c:pt>
                <c:pt idx="2550">
                  <c:v>17.708333333333332</c:v>
                </c:pt>
                <c:pt idx="2551">
                  <c:v>17.715277777777779</c:v>
                </c:pt>
                <c:pt idx="2552">
                  <c:v>17.722222222222221</c:v>
                </c:pt>
                <c:pt idx="2553">
                  <c:v>17.729166666666668</c:v>
                </c:pt>
                <c:pt idx="2554">
                  <c:v>17.736111111111111</c:v>
                </c:pt>
                <c:pt idx="2555">
                  <c:v>17.743055555555554</c:v>
                </c:pt>
                <c:pt idx="2556">
                  <c:v>17.75</c:v>
                </c:pt>
                <c:pt idx="2557">
                  <c:v>17.756944444444446</c:v>
                </c:pt>
                <c:pt idx="2558">
                  <c:v>17.763888888888889</c:v>
                </c:pt>
                <c:pt idx="2559">
                  <c:v>17.770833333333332</c:v>
                </c:pt>
                <c:pt idx="2560">
                  <c:v>17.777777777777779</c:v>
                </c:pt>
                <c:pt idx="2561">
                  <c:v>17.784722222222221</c:v>
                </c:pt>
                <c:pt idx="2562">
                  <c:v>17.791666666666668</c:v>
                </c:pt>
                <c:pt idx="2563">
                  <c:v>17.798611111111111</c:v>
                </c:pt>
                <c:pt idx="2564">
                  <c:v>17.805555555555554</c:v>
                </c:pt>
                <c:pt idx="2565">
                  <c:v>17.8125</c:v>
                </c:pt>
                <c:pt idx="2566">
                  <c:v>17.819444444444446</c:v>
                </c:pt>
                <c:pt idx="2567">
                  <c:v>17.826388888888889</c:v>
                </c:pt>
                <c:pt idx="2568">
                  <c:v>17.833333333333332</c:v>
                </c:pt>
                <c:pt idx="2569">
                  <c:v>17.840277777777779</c:v>
                </c:pt>
                <c:pt idx="2570">
                  <c:v>17.847222222222221</c:v>
                </c:pt>
                <c:pt idx="2571">
                  <c:v>17.854166666666668</c:v>
                </c:pt>
                <c:pt idx="2572">
                  <c:v>17.861111111111111</c:v>
                </c:pt>
                <c:pt idx="2573">
                  <c:v>17.868055555555554</c:v>
                </c:pt>
                <c:pt idx="2574">
                  <c:v>17.875</c:v>
                </c:pt>
                <c:pt idx="2575">
                  <c:v>17.881944444444446</c:v>
                </c:pt>
                <c:pt idx="2576">
                  <c:v>17.888888888888889</c:v>
                </c:pt>
                <c:pt idx="2577">
                  <c:v>17.895833333333332</c:v>
                </c:pt>
                <c:pt idx="2578">
                  <c:v>17.902777777777779</c:v>
                </c:pt>
                <c:pt idx="2579">
                  <c:v>17.909722222222221</c:v>
                </c:pt>
                <c:pt idx="2580">
                  <c:v>17.916666666666668</c:v>
                </c:pt>
                <c:pt idx="2581">
                  <c:v>17.923611111111111</c:v>
                </c:pt>
                <c:pt idx="2582">
                  <c:v>17.930555555555554</c:v>
                </c:pt>
                <c:pt idx="2583">
                  <c:v>17.9375</c:v>
                </c:pt>
                <c:pt idx="2584">
                  <c:v>17.944444444444446</c:v>
                </c:pt>
                <c:pt idx="2585">
                  <c:v>17.951388888888889</c:v>
                </c:pt>
                <c:pt idx="2586">
                  <c:v>17.958333333333332</c:v>
                </c:pt>
                <c:pt idx="2587">
                  <c:v>17.965277777777779</c:v>
                </c:pt>
                <c:pt idx="2588">
                  <c:v>17.972222222222221</c:v>
                </c:pt>
                <c:pt idx="2589">
                  <c:v>17.979166666666668</c:v>
                </c:pt>
                <c:pt idx="2590">
                  <c:v>17.986111111111111</c:v>
                </c:pt>
                <c:pt idx="2591">
                  <c:v>17.993055555555554</c:v>
                </c:pt>
                <c:pt idx="2592">
                  <c:v>18</c:v>
                </c:pt>
                <c:pt idx="2593">
                  <c:v>18.006944444444446</c:v>
                </c:pt>
                <c:pt idx="2594">
                  <c:v>18.013888888888889</c:v>
                </c:pt>
                <c:pt idx="2595">
                  <c:v>18.020833333333332</c:v>
                </c:pt>
                <c:pt idx="2596">
                  <c:v>18.027777777777779</c:v>
                </c:pt>
                <c:pt idx="2597">
                  <c:v>18.034722222222221</c:v>
                </c:pt>
                <c:pt idx="2598">
                  <c:v>18.041666666666668</c:v>
                </c:pt>
                <c:pt idx="2599">
                  <c:v>18.048611111111111</c:v>
                </c:pt>
                <c:pt idx="2600">
                  <c:v>18.055555555555554</c:v>
                </c:pt>
                <c:pt idx="2601">
                  <c:v>18.0625</c:v>
                </c:pt>
                <c:pt idx="2602">
                  <c:v>18.069444444444446</c:v>
                </c:pt>
                <c:pt idx="2603">
                  <c:v>18.076388888888889</c:v>
                </c:pt>
                <c:pt idx="2604">
                  <c:v>18.083333333333332</c:v>
                </c:pt>
                <c:pt idx="2605">
                  <c:v>18.090277777777779</c:v>
                </c:pt>
                <c:pt idx="2606">
                  <c:v>18.097222222222221</c:v>
                </c:pt>
                <c:pt idx="2607">
                  <c:v>18.104166666666668</c:v>
                </c:pt>
                <c:pt idx="2608">
                  <c:v>18.111111111111111</c:v>
                </c:pt>
                <c:pt idx="2609">
                  <c:v>18.118055555555554</c:v>
                </c:pt>
                <c:pt idx="2610">
                  <c:v>18.125</c:v>
                </c:pt>
                <c:pt idx="2611">
                  <c:v>18.131944444444446</c:v>
                </c:pt>
                <c:pt idx="2612">
                  <c:v>18.138888888888889</c:v>
                </c:pt>
                <c:pt idx="2613">
                  <c:v>18.145833333333332</c:v>
                </c:pt>
                <c:pt idx="2614">
                  <c:v>18.152777777777779</c:v>
                </c:pt>
                <c:pt idx="2615">
                  <c:v>18.159722222222221</c:v>
                </c:pt>
                <c:pt idx="2616">
                  <c:v>18.166666666666668</c:v>
                </c:pt>
                <c:pt idx="2617">
                  <c:v>18.173611111111111</c:v>
                </c:pt>
                <c:pt idx="2618">
                  <c:v>18.180555555555554</c:v>
                </c:pt>
                <c:pt idx="2619">
                  <c:v>18.1875</c:v>
                </c:pt>
                <c:pt idx="2620">
                  <c:v>18.194444444444446</c:v>
                </c:pt>
                <c:pt idx="2621">
                  <c:v>18.201388888888889</c:v>
                </c:pt>
                <c:pt idx="2622">
                  <c:v>18.208333333333332</c:v>
                </c:pt>
                <c:pt idx="2623">
                  <c:v>18.215277777777779</c:v>
                </c:pt>
                <c:pt idx="2624">
                  <c:v>18.222222222222221</c:v>
                </c:pt>
                <c:pt idx="2625">
                  <c:v>18.229166666666668</c:v>
                </c:pt>
                <c:pt idx="2626">
                  <c:v>18.236111111111111</c:v>
                </c:pt>
                <c:pt idx="2627">
                  <c:v>18.243055555555554</c:v>
                </c:pt>
                <c:pt idx="2628">
                  <c:v>18.25</c:v>
                </c:pt>
                <c:pt idx="2629">
                  <c:v>18.256944444444446</c:v>
                </c:pt>
                <c:pt idx="2630">
                  <c:v>18.263888888888889</c:v>
                </c:pt>
                <c:pt idx="2631">
                  <c:v>18.270833333333332</c:v>
                </c:pt>
                <c:pt idx="2632">
                  <c:v>18.277777777777779</c:v>
                </c:pt>
                <c:pt idx="2633">
                  <c:v>18.284722222222221</c:v>
                </c:pt>
                <c:pt idx="2634">
                  <c:v>18.291666666666668</c:v>
                </c:pt>
                <c:pt idx="2635">
                  <c:v>18.298611111111111</c:v>
                </c:pt>
                <c:pt idx="2636">
                  <c:v>18.305555555555554</c:v>
                </c:pt>
                <c:pt idx="2637">
                  <c:v>18.3125</c:v>
                </c:pt>
                <c:pt idx="2638">
                  <c:v>18.319444444444446</c:v>
                </c:pt>
                <c:pt idx="2639">
                  <c:v>18.326388888888889</c:v>
                </c:pt>
                <c:pt idx="2640">
                  <c:v>18.333333333333332</c:v>
                </c:pt>
                <c:pt idx="2641">
                  <c:v>18.340277777777779</c:v>
                </c:pt>
                <c:pt idx="2642">
                  <c:v>18.347222222222221</c:v>
                </c:pt>
                <c:pt idx="2643">
                  <c:v>18.354166666666668</c:v>
                </c:pt>
                <c:pt idx="2644">
                  <c:v>18.361111111111111</c:v>
                </c:pt>
                <c:pt idx="2645">
                  <c:v>18.368055555555554</c:v>
                </c:pt>
                <c:pt idx="2646">
                  <c:v>18.375</c:v>
                </c:pt>
                <c:pt idx="2647">
                  <c:v>18.381944444444446</c:v>
                </c:pt>
                <c:pt idx="2648">
                  <c:v>18.388888888888889</c:v>
                </c:pt>
                <c:pt idx="2649">
                  <c:v>18.395833333333332</c:v>
                </c:pt>
                <c:pt idx="2650">
                  <c:v>18.402777777777779</c:v>
                </c:pt>
                <c:pt idx="2651">
                  <c:v>18.409722222222221</c:v>
                </c:pt>
                <c:pt idx="2652">
                  <c:v>18.416666666666668</c:v>
                </c:pt>
                <c:pt idx="2653">
                  <c:v>18.423611111111111</c:v>
                </c:pt>
                <c:pt idx="2654">
                  <c:v>18.430555555555554</c:v>
                </c:pt>
                <c:pt idx="2655">
                  <c:v>18.4375</c:v>
                </c:pt>
                <c:pt idx="2656">
                  <c:v>18.444444444444446</c:v>
                </c:pt>
                <c:pt idx="2657">
                  <c:v>18.451388888888889</c:v>
                </c:pt>
                <c:pt idx="2658">
                  <c:v>18.458333333333332</c:v>
                </c:pt>
                <c:pt idx="2659">
                  <c:v>18.465277777777779</c:v>
                </c:pt>
                <c:pt idx="2660">
                  <c:v>18.472222222222221</c:v>
                </c:pt>
                <c:pt idx="2661">
                  <c:v>18.479166666666668</c:v>
                </c:pt>
                <c:pt idx="2662">
                  <c:v>18.486111111111111</c:v>
                </c:pt>
                <c:pt idx="2663">
                  <c:v>18.493055555555554</c:v>
                </c:pt>
                <c:pt idx="2664">
                  <c:v>18.5</c:v>
                </c:pt>
                <c:pt idx="2665">
                  <c:v>18.506944444444446</c:v>
                </c:pt>
                <c:pt idx="2666">
                  <c:v>18.513888888888889</c:v>
                </c:pt>
                <c:pt idx="2667">
                  <c:v>18.520833333333332</c:v>
                </c:pt>
                <c:pt idx="2668">
                  <c:v>18.527777777777779</c:v>
                </c:pt>
                <c:pt idx="2669">
                  <c:v>18.534722222222221</c:v>
                </c:pt>
                <c:pt idx="2670">
                  <c:v>18.541666666666668</c:v>
                </c:pt>
                <c:pt idx="2671">
                  <c:v>18.548611111111111</c:v>
                </c:pt>
                <c:pt idx="2672">
                  <c:v>18.555555555555554</c:v>
                </c:pt>
                <c:pt idx="2673">
                  <c:v>18.5625</c:v>
                </c:pt>
                <c:pt idx="2674">
                  <c:v>18.569444444444446</c:v>
                </c:pt>
                <c:pt idx="2675">
                  <c:v>18.576388888888889</c:v>
                </c:pt>
                <c:pt idx="2676">
                  <c:v>18.583333333333332</c:v>
                </c:pt>
                <c:pt idx="2677">
                  <c:v>18.590277777777779</c:v>
                </c:pt>
                <c:pt idx="2678">
                  <c:v>18.597222222222221</c:v>
                </c:pt>
                <c:pt idx="2679">
                  <c:v>18.604166666666668</c:v>
                </c:pt>
                <c:pt idx="2680">
                  <c:v>18.611111111111111</c:v>
                </c:pt>
                <c:pt idx="2681">
                  <c:v>18.618055555555554</c:v>
                </c:pt>
                <c:pt idx="2682">
                  <c:v>18.625</c:v>
                </c:pt>
                <c:pt idx="2683">
                  <c:v>18.631944444444446</c:v>
                </c:pt>
                <c:pt idx="2684">
                  <c:v>18.638888888888889</c:v>
                </c:pt>
                <c:pt idx="2685">
                  <c:v>18.645833333333332</c:v>
                </c:pt>
                <c:pt idx="2686">
                  <c:v>18.652777777777779</c:v>
                </c:pt>
                <c:pt idx="2687">
                  <c:v>18.659722222222221</c:v>
                </c:pt>
                <c:pt idx="2688">
                  <c:v>18.666666666666668</c:v>
                </c:pt>
                <c:pt idx="2689">
                  <c:v>18.673611111111111</c:v>
                </c:pt>
                <c:pt idx="2690">
                  <c:v>18.680555555555554</c:v>
                </c:pt>
                <c:pt idx="2691">
                  <c:v>18.6875</c:v>
                </c:pt>
                <c:pt idx="2692">
                  <c:v>18.694444444444446</c:v>
                </c:pt>
                <c:pt idx="2693">
                  <c:v>18.701388888888889</c:v>
                </c:pt>
                <c:pt idx="2694">
                  <c:v>18.708333333333332</c:v>
                </c:pt>
                <c:pt idx="2695">
                  <c:v>18.715277777777779</c:v>
                </c:pt>
                <c:pt idx="2696">
                  <c:v>18.722222222222221</c:v>
                </c:pt>
                <c:pt idx="2697">
                  <c:v>18.729166666666668</c:v>
                </c:pt>
                <c:pt idx="2698">
                  <c:v>18.736111111111111</c:v>
                </c:pt>
                <c:pt idx="2699">
                  <c:v>18.743055555555554</c:v>
                </c:pt>
                <c:pt idx="2700">
                  <c:v>18.75</c:v>
                </c:pt>
                <c:pt idx="2701">
                  <c:v>18.756944444444446</c:v>
                </c:pt>
                <c:pt idx="2702">
                  <c:v>18.763888888888889</c:v>
                </c:pt>
                <c:pt idx="2703">
                  <c:v>18.770833333333332</c:v>
                </c:pt>
                <c:pt idx="2704">
                  <c:v>18.777777777777779</c:v>
                </c:pt>
                <c:pt idx="2705">
                  <c:v>18.784722222222221</c:v>
                </c:pt>
                <c:pt idx="2706">
                  <c:v>18.791666666666668</c:v>
                </c:pt>
                <c:pt idx="2707">
                  <c:v>18.798611111111111</c:v>
                </c:pt>
                <c:pt idx="2708">
                  <c:v>18.805555555555554</c:v>
                </c:pt>
                <c:pt idx="2709">
                  <c:v>18.8125</c:v>
                </c:pt>
                <c:pt idx="2710">
                  <c:v>18.819444444444446</c:v>
                </c:pt>
                <c:pt idx="2711">
                  <c:v>18.826388888888889</c:v>
                </c:pt>
                <c:pt idx="2712">
                  <c:v>18.833333333333332</c:v>
                </c:pt>
                <c:pt idx="2713">
                  <c:v>18.840277777777779</c:v>
                </c:pt>
                <c:pt idx="2714">
                  <c:v>18.847222222222221</c:v>
                </c:pt>
                <c:pt idx="2715">
                  <c:v>18.854166666666668</c:v>
                </c:pt>
                <c:pt idx="2716">
                  <c:v>18.861111111111111</c:v>
                </c:pt>
                <c:pt idx="2717">
                  <c:v>18.868055555555554</c:v>
                </c:pt>
                <c:pt idx="2718">
                  <c:v>18.875</c:v>
                </c:pt>
                <c:pt idx="2719">
                  <c:v>18.881944444444446</c:v>
                </c:pt>
                <c:pt idx="2720">
                  <c:v>18.888888888888889</c:v>
                </c:pt>
                <c:pt idx="2721">
                  <c:v>18.895833333333332</c:v>
                </c:pt>
                <c:pt idx="2722">
                  <c:v>18.902777777777779</c:v>
                </c:pt>
                <c:pt idx="2723">
                  <c:v>18.909722222222221</c:v>
                </c:pt>
                <c:pt idx="2724">
                  <c:v>18.916666666666668</c:v>
                </c:pt>
                <c:pt idx="2725">
                  <c:v>18.923611111111111</c:v>
                </c:pt>
                <c:pt idx="2726">
                  <c:v>18.930555555555554</c:v>
                </c:pt>
                <c:pt idx="2727">
                  <c:v>18.9375</c:v>
                </c:pt>
                <c:pt idx="2728">
                  <c:v>18.944444444444446</c:v>
                </c:pt>
                <c:pt idx="2729">
                  <c:v>18.951388888888889</c:v>
                </c:pt>
                <c:pt idx="2730">
                  <c:v>18.958333333333332</c:v>
                </c:pt>
                <c:pt idx="2731">
                  <c:v>18.965277777777779</c:v>
                </c:pt>
                <c:pt idx="2732">
                  <c:v>18.972222222222221</c:v>
                </c:pt>
                <c:pt idx="2733">
                  <c:v>18.979166666666668</c:v>
                </c:pt>
                <c:pt idx="2734">
                  <c:v>18.986111111111111</c:v>
                </c:pt>
                <c:pt idx="2735">
                  <c:v>18.993055555555554</c:v>
                </c:pt>
                <c:pt idx="2736">
                  <c:v>19</c:v>
                </c:pt>
                <c:pt idx="2737">
                  <c:v>19.006944444444446</c:v>
                </c:pt>
                <c:pt idx="2738">
                  <c:v>19.013888888888889</c:v>
                </c:pt>
                <c:pt idx="2739">
                  <c:v>19.020833333333332</c:v>
                </c:pt>
                <c:pt idx="2740">
                  <c:v>19.027777777777779</c:v>
                </c:pt>
                <c:pt idx="2741">
                  <c:v>19.034722222222221</c:v>
                </c:pt>
                <c:pt idx="2742">
                  <c:v>19.041666666666668</c:v>
                </c:pt>
                <c:pt idx="2743">
                  <c:v>19.048611111111111</c:v>
                </c:pt>
                <c:pt idx="2744">
                  <c:v>19.055555555555554</c:v>
                </c:pt>
                <c:pt idx="2745">
                  <c:v>19.0625</c:v>
                </c:pt>
                <c:pt idx="2746">
                  <c:v>19.069444444444446</c:v>
                </c:pt>
                <c:pt idx="2747">
                  <c:v>19.076388888888889</c:v>
                </c:pt>
                <c:pt idx="2748">
                  <c:v>19.083333333333332</c:v>
                </c:pt>
                <c:pt idx="2749">
                  <c:v>19.090277777777779</c:v>
                </c:pt>
                <c:pt idx="2750">
                  <c:v>19.097222222222221</c:v>
                </c:pt>
                <c:pt idx="2751">
                  <c:v>19.104166666666668</c:v>
                </c:pt>
                <c:pt idx="2752">
                  <c:v>19.111111111111111</c:v>
                </c:pt>
                <c:pt idx="2753">
                  <c:v>19.118055555555554</c:v>
                </c:pt>
                <c:pt idx="2754">
                  <c:v>19.125</c:v>
                </c:pt>
                <c:pt idx="2755">
                  <c:v>19.131944444444446</c:v>
                </c:pt>
                <c:pt idx="2756">
                  <c:v>19.138888888888889</c:v>
                </c:pt>
                <c:pt idx="2757">
                  <c:v>19.145833333333332</c:v>
                </c:pt>
                <c:pt idx="2758">
                  <c:v>19.152777777777779</c:v>
                </c:pt>
                <c:pt idx="2759">
                  <c:v>19.159722222222221</c:v>
                </c:pt>
                <c:pt idx="2760">
                  <c:v>19.166666666666668</c:v>
                </c:pt>
                <c:pt idx="2761">
                  <c:v>19.173611111111111</c:v>
                </c:pt>
                <c:pt idx="2762">
                  <c:v>19.180555555555554</c:v>
                </c:pt>
                <c:pt idx="2763">
                  <c:v>19.1875</c:v>
                </c:pt>
                <c:pt idx="2764">
                  <c:v>19.194444444444446</c:v>
                </c:pt>
                <c:pt idx="2765">
                  <c:v>19.201388888888889</c:v>
                </c:pt>
                <c:pt idx="2766">
                  <c:v>19.208333333333332</c:v>
                </c:pt>
                <c:pt idx="2767">
                  <c:v>19.215277777777779</c:v>
                </c:pt>
                <c:pt idx="2768">
                  <c:v>19.222222222222221</c:v>
                </c:pt>
                <c:pt idx="2769">
                  <c:v>19.229166666666668</c:v>
                </c:pt>
                <c:pt idx="2770">
                  <c:v>19.236111111111111</c:v>
                </c:pt>
                <c:pt idx="2771">
                  <c:v>19.243055555555554</c:v>
                </c:pt>
                <c:pt idx="2772">
                  <c:v>19.25</c:v>
                </c:pt>
                <c:pt idx="2773">
                  <c:v>19.256944444444446</c:v>
                </c:pt>
                <c:pt idx="2774">
                  <c:v>19.263888888888889</c:v>
                </c:pt>
                <c:pt idx="2775">
                  <c:v>19.270833333333332</c:v>
                </c:pt>
                <c:pt idx="2776">
                  <c:v>19.277777777777779</c:v>
                </c:pt>
                <c:pt idx="2777">
                  <c:v>19.284722222222221</c:v>
                </c:pt>
                <c:pt idx="2778">
                  <c:v>19.291666666666668</c:v>
                </c:pt>
                <c:pt idx="2779">
                  <c:v>19.298611111111111</c:v>
                </c:pt>
                <c:pt idx="2780">
                  <c:v>19.305555555555554</c:v>
                </c:pt>
                <c:pt idx="2781">
                  <c:v>19.3125</c:v>
                </c:pt>
                <c:pt idx="2782">
                  <c:v>19.319444444444446</c:v>
                </c:pt>
                <c:pt idx="2783">
                  <c:v>19.326388888888889</c:v>
                </c:pt>
                <c:pt idx="2784">
                  <c:v>19.333333333333332</c:v>
                </c:pt>
                <c:pt idx="2785">
                  <c:v>19.340277777777779</c:v>
                </c:pt>
                <c:pt idx="2786">
                  <c:v>19.347222222222221</c:v>
                </c:pt>
                <c:pt idx="2787">
                  <c:v>19.354166666666668</c:v>
                </c:pt>
                <c:pt idx="2788">
                  <c:v>19.361111111111111</c:v>
                </c:pt>
                <c:pt idx="2789">
                  <c:v>19.368055555555554</c:v>
                </c:pt>
                <c:pt idx="2790">
                  <c:v>19.375</c:v>
                </c:pt>
                <c:pt idx="2791">
                  <c:v>19.381944444444446</c:v>
                </c:pt>
                <c:pt idx="2792">
                  <c:v>19.388888888888889</c:v>
                </c:pt>
                <c:pt idx="2793">
                  <c:v>19.395833333333332</c:v>
                </c:pt>
                <c:pt idx="2794">
                  <c:v>19.402777777777779</c:v>
                </c:pt>
                <c:pt idx="2795">
                  <c:v>19.409722222222221</c:v>
                </c:pt>
                <c:pt idx="2796">
                  <c:v>19.416666666666668</c:v>
                </c:pt>
                <c:pt idx="2797">
                  <c:v>19.423611111111111</c:v>
                </c:pt>
                <c:pt idx="2798">
                  <c:v>19.430555555555554</c:v>
                </c:pt>
                <c:pt idx="2799">
                  <c:v>19.4375</c:v>
                </c:pt>
                <c:pt idx="2800">
                  <c:v>19.444444444444446</c:v>
                </c:pt>
                <c:pt idx="2801">
                  <c:v>19.451388888888889</c:v>
                </c:pt>
                <c:pt idx="2802">
                  <c:v>19.458333333333332</c:v>
                </c:pt>
                <c:pt idx="2803">
                  <c:v>19.465277777777779</c:v>
                </c:pt>
                <c:pt idx="2804">
                  <c:v>19.472222222222221</c:v>
                </c:pt>
                <c:pt idx="2805">
                  <c:v>19.479166666666668</c:v>
                </c:pt>
                <c:pt idx="2806">
                  <c:v>19.486111111111111</c:v>
                </c:pt>
                <c:pt idx="2807">
                  <c:v>19.493055555555554</c:v>
                </c:pt>
                <c:pt idx="2808">
                  <c:v>19.5</c:v>
                </c:pt>
                <c:pt idx="2809">
                  <c:v>19.506944444444446</c:v>
                </c:pt>
                <c:pt idx="2810">
                  <c:v>19.513888888888889</c:v>
                </c:pt>
                <c:pt idx="2811">
                  <c:v>19.520833333333332</c:v>
                </c:pt>
                <c:pt idx="2812">
                  <c:v>19.527777777777779</c:v>
                </c:pt>
                <c:pt idx="2813">
                  <c:v>19.534722222222221</c:v>
                </c:pt>
                <c:pt idx="2814">
                  <c:v>19.541666666666668</c:v>
                </c:pt>
                <c:pt idx="2815">
                  <c:v>19.548611111111111</c:v>
                </c:pt>
                <c:pt idx="2816">
                  <c:v>19.555555555555554</c:v>
                </c:pt>
                <c:pt idx="2817">
                  <c:v>19.5625</c:v>
                </c:pt>
                <c:pt idx="2818">
                  <c:v>19.569444444444446</c:v>
                </c:pt>
                <c:pt idx="2819">
                  <c:v>19.576388888888889</c:v>
                </c:pt>
                <c:pt idx="2820">
                  <c:v>19.583333333333332</c:v>
                </c:pt>
                <c:pt idx="2821">
                  <c:v>19.590277777777779</c:v>
                </c:pt>
                <c:pt idx="2822">
                  <c:v>19.597222222222221</c:v>
                </c:pt>
                <c:pt idx="2823">
                  <c:v>19.604166666666668</c:v>
                </c:pt>
                <c:pt idx="2824">
                  <c:v>19.611111111111111</c:v>
                </c:pt>
                <c:pt idx="2825">
                  <c:v>19.618055555555554</c:v>
                </c:pt>
                <c:pt idx="2826">
                  <c:v>19.625</c:v>
                </c:pt>
                <c:pt idx="2827">
                  <c:v>19.631944444444446</c:v>
                </c:pt>
                <c:pt idx="2828">
                  <c:v>19.638888888888889</c:v>
                </c:pt>
                <c:pt idx="2829">
                  <c:v>19.645833333333332</c:v>
                </c:pt>
                <c:pt idx="2830">
                  <c:v>19.652777777777779</c:v>
                </c:pt>
                <c:pt idx="2831">
                  <c:v>19.659722222222221</c:v>
                </c:pt>
                <c:pt idx="2832">
                  <c:v>19.666666666666668</c:v>
                </c:pt>
                <c:pt idx="2833">
                  <c:v>19.673611111111111</c:v>
                </c:pt>
                <c:pt idx="2834">
                  <c:v>19.680555555555554</c:v>
                </c:pt>
                <c:pt idx="2835">
                  <c:v>19.6875</c:v>
                </c:pt>
                <c:pt idx="2836">
                  <c:v>19.694444444444446</c:v>
                </c:pt>
                <c:pt idx="2837">
                  <c:v>19.701388888888889</c:v>
                </c:pt>
                <c:pt idx="2838">
                  <c:v>19.708333333333332</c:v>
                </c:pt>
                <c:pt idx="2839">
                  <c:v>19.715277777777779</c:v>
                </c:pt>
                <c:pt idx="2840">
                  <c:v>19.722222222222221</c:v>
                </c:pt>
                <c:pt idx="2841">
                  <c:v>19.729166666666668</c:v>
                </c:pt>
                <c:pt idx="2842">
                  <c:v>19.736111111111111</c:v>
                </c:pt>
                <c:pt idx="2843">
                  <c:v>19.743055555555554</c:v>
                </c:pt>
                <c:pt idx="2844">
                  <c:v>19.75</c:v>
                </c:pt>
                <c:pt idx="2845">
                  <c:v>19.756944444444446</c:v>
                </c:pt>
                <c:pt idx="2846">
                  <c:v>19.763888888888889</c:v>
                </c:pt>
                <c:pt idx="2847">
                  <c:v>19.770833333333332</c:v>
                </c:pt>
                <c:pt idx="2848">
                  <c:v>19.777777777777779</c:v>
                </c:pt>
                <c:pt idx="2849">
                  <c:v>19.784722222222221</c:v>
                </c:pt>
                <c:pt idx="2850">
                  <c:v>19.791666666666668</c:v>
                </c:pt>
                <c:pt idx="2851">
                  <c:v>19.798611111111111</c:v>
                </c:pt>
                <c:pt idx="2852">
                  <c:v>19.805555555555554</c:v>
                </c:pt>
                <c:pt idx="2853">
                  <c:v>19.8125</c:v>
                </c:pt>
                <c:pt idx="2854">
                  <c:v>19.819444444444446</c:v>
                </c:pt>
                <c:pt idx="2855">
                  <c:v>19.826388888888889</c:v>
                </c:pt>
                <c:pt idx="2856">
                  <c:v>19.833333333333332</c:v>
                </c:pt>
                <c:pt idx="2857">
                  <c:v>19.840277777777779</c:v>
                </c:pt>
                <c:pt idx="2858">
                  <c:v>19.847222222222221</c:v>
                </c:pt>
                <c:pt idx="2859">
                  <c:v>19.854166666666668</c:v>
                </c:pt>
                <c:pt idx="2860">
                  <c:v>19.861111111111111</c:v>
                </c:pt>
                <c:pt idx="2861">
                  <c:v>19.868055555555554</c:v>
                </c:pt>
                <c:pt idx="2862">
                  <c:v>19.875</c:v>
                </c:pt>
                <c:pt idx="2863">
                  <c:v>19.881944444444446</c:v>
                </c:pt>
                <c:pt idx="2864">
                  <c:v>19.888888888888889</c:v>
                </c:pt>
                <c:pt idx="2865">
                  <c:v>19.895833333333332</c:v>
                </c:pt>
                <c:pt idx="2866">
                  <c:v>19.902777777777779</c:v>
                </c:pt>
                <c:pt idx="2867">
                  <c:v>19.909722222222221</c:v>
                </c:pt>
                <c:pt idx="2868">
                  <c:v>19.916666666666668</c:v>
                </c:pt>
                <c:pt idx="2869">
                  <c:v>19.923611111111111</c:v>
                </c:pt>
                <c:pt idx="2870">
                  <c:v>19.930555555555554</c:v>
                </c:pt>
                <c:pt idx="2871">
                  <c:v>19.9375</c:v>
                </c:pt>
                <c:pt idx="2872">
                  <c:v>19.944444444444446</c:v>
                </c:pt>
                <c:pt idx="2873">
                  <c:v>19.951388888888889</c:v>
                </c:pt>
                <c:pt idx="2874">
                  <c:v>19.958333333333332</c:v>
                </c:pt>
                <c:pt idx="2875">
                  <c:v>19.965277777777779</c:v>
                </c:pt>
                <c:pt idx="2876">
                  <c:v>19.972222222222221</c:v>
                </c:pt>
                <c:pt idx="2877">
                  <c:v>19.979166666666668</c:v>
                </c:pt>
                <c:pt idx="2878">
                  <c:v>19.986111111111111</c:v>
                </c:pt>
                <c:pt idx="2879">
                  <c:v>19.993055555555554</c:v>
                </c:pt>
                <c:pt idx="2880">
                  <c:v>20</c:v>
                </c:pt>
                <c:pt idx="2881">
                  <c:v>20.006944444444446</c:v>
                </c:pt>
                <c:pt idx="2882">
                  <c:v>20.013888888888889</c:v>
                </c:pt>
                <c:pt idx="2883">
                  <c:v>20.020833333333332</c:v>
                </c:pt>
                <c:pt idx="2884">
                  <c:v>20.027777777777779</c:v>
                </c:pt>
                <c:pt idx="2885">
                  <c:v>20.034722222222221</c:v>
                </c:pt>
                <c:pt idx="2886">
                  <c:v>20.041666666666668</c:v>
                </c:pt>
                <c:pt idx="2887">
                  <c:v>20.048611111111111</c:v>
                </c:pt>
                <c:pt idx="2888">
                  <c:v>20.055555555555554</c:v>
                </c:pt>
                <c:pt idx="2889">
                  <c:v>20.0625</c:v>
                </c:pt>
                <c:pt idx="2890">
                  <c:v>20.069444444444446</c:v>
                </c:pt>
                <c:pt idx="2891">
                  <c:v>20.076388888888889</c:v>
                </c:pt>
                <c:pt idx="2892">
                  <c:v>20.083333333333332</c:v>
                </c:pt>
                <c:pt idx="2893">
                  <c:v>20.090277777777779</c:v>
                </c:pt>
                <c:pt idx="2894">
                  <c:v>20.097222222222221</c:v>
                </c:pt>
                <c:pt idx="2895">
                  <c:v>20.104166666666668</c:v>
                </c:pt>
                <c:pt idx="2896">
                  <c:v>20.111111111111111</c:v>
                </c:pt>
                <c:pt idx="2897">
                  <c:v>20.118055555555554</c:v>
                </c:pt>
                <c:pt idx="2898">
                  <c:v>20.125</c:v>
                </c:pt>
                <c:pt idx="2899">
                  <c:v>20.131944444444446</c:v>
                </c:pt>
                <c:pt idx="2900">
                  <c:v>20.138888888888889</c:v>
                </c:pt>
                <c:pt idx="2901">
                  <c:v>20.145833333333332</c:v>
                </c:pt>
                <c:pt idx="2902">
                  <c:v>20.152777777777779</c:v>
                </c:pt>
                <c:pt idx="2903">
                  <c:v>20.159722222222221</c:v>
                </c:pt>
                <c:pt idx="2904">
                  <c:v>20.166666666666668</c:v>
                </c:pt>
                <c:pt idx="2905">
                  <c:v>20.173611111111111</c:v>
                </c:pt>
                <c:pt idx="2906">
                  <c:v>20.180555555555554</c:v>
                </c:pt>
                <c:pt idx="2907">
                  <c:v>20.1875</c:v>
                </c:pt>
                <c:pt idx="2908">
                  <c:v>20.194444444444446</c:v>
                </c:pt>
                <c:pt idx="2909">
                  <c:v>20.201388888888889</c:v>
                </c:pt>
                <c:pt idx="2910">
                  <c:v>20.208333333333332</c:v>
                </c:pt>
                <c:pt idx="2911">
                  <c:v>20.215277777777779</c:v>
                </c:pt>
                <c:pt idx="2912">
                  <c:v>20.222222222222221</c:v>
                </c:pt>
                <c:pt idx="2913">
                  <c:v>20.229166666666668</c:v>
                </c:pt>
                <c:pt idx="2914">
                  <c:v>20.236111111111111</c:v>
                </c:pt>
                <c:pt idx="2915">
                  <c:v>20.243055555555554</c:v>
                </c:pt>
                <c:pt idx="2916">
                  <c:v>20.25</c:v>
                </c:pt>
                <c:pt idx="2917">
                  <c:v>20.256944444444446</c:v>
                </c:pt>
                <c:pt idx="2918">
                  <c:v>20.263888888888889</c:v>
                </c:pt>
                <c:pt idx="2919">
                  <c:v>20.270833333333332</c:v>
                </c:pt>
                <c:pt idx="2920">
                  <c:v>20.277777777777779</c:v>
                </c:pt>
                <c:pt idx="2921">
                  <c:v>20.284722222222221</c:v>
                </c:pt>
                <c:pt idx="2922">
                  <c:v>20.291666666666668</c:v>
                </c:pt>
                <c:pt idx="2923">
                  <c:v>20.298611111111111</c:v>
                </c:pt>
                <c:pt idx="2924">
                  <c:v>20.305555555555554</c:v>
                </c:pt>
                <c:pt idx="2925">
                  <c:v>20.3125</c:v>
                </c:pt>
                <c:pt idx="2926">
                  <c:v>20.319444444444446</c:v>
                </c:pt>
                <c:pt idx="2927">
                  <c:v>20.326388888888889</c:v>
                </c:pt>
                <c:pt idx="2928">
                  <c:v>20.333333333333332</c:v>
                </c:pt>
                <c:pt idx="2929">
                  <c:v>20.340277777777779</c:v>
                </c:pt>
                <c:pt idx="2930">
                  <c:v>20.347222222222221</c:v>
                </c:pt>
                <c:pt idx="2931">
                  <c:v>20.354166666666668</c:v>
                </c:pt>
                <c:pt idx="2932">
                  <c:v>20.361111111111111</c:v>
                </c:pt>
                <c:pt idx="2933">
                  <c:v>20.368055555555554</c:v>
                </c:pt>
                <c:pt idx="2934">
                  <c:v>20.375</c:v>
                </c:pt>
                <c:pt idx="2935">
                  <c:v>20.381944444444446</c:v>
                </c:pt>
                <c:pt idx="2936">
                  <c:v>20.388888888888889</c:v>
                </c:pt>
                <c:pt idx="2937">
                  <c:v>20.395833333333332</c:v>
                </c:pt>
                <c:pt idx="2938">
                  <c:v>20.402777777777779</c:v>
                </c:pt>
                <c:pt idx="2939">
                  <c:v>20.409722222222221</c:v>
                </c:pt>
                <c:pt idx="2940">
                  <c:v>20.416666666666668</c:v>
                </c:pt>
                <c:pt idx="2941">
                  <c:v>20.423611111111111</c:v>
                </c:pt>
                <c:pt idx="2942">
                  <c:v>20.430555555555554</c:v>
                </c:pt>
                <c:pt idx="2943">
                  <c:v>20.4375</c:v>
                </c:pt>
                <c:pt idx="2944">
                  <c:v>20.444444444444446</c:v>
                </c:pt>
                <c:pt idx="2945">
                  <c:v>20.451388888888889</c:v>
                </c:pt>
                <c:pt idx="2946">
                  <c:v>20.458333333333332</c:v>
                </c:pt>
                <c:pt idx="2947">
                  <c:v>20.465277777777779</c:v>
                </c:pt>
                <c:pt idx="2948">
                  <c:v>20.472222222222221</c:v>
                </c:pt>
                <c:pt idx="2949">
                  <c:v>20.479166666666668</c:v>
                </c:pt>
                <c:pt idx="2950">
                  <c:v>20.486111111111111</c:v>
                </c:pt>
                <c:pt idx="2951">
                  <c:v>20.493055555555554</c:v>
                </c:pt>
                <c:pt idx="2952">
                  <c:v>20.5</c:v>
                </c:pt>
                <c:pt idx="2953">
                  <c:v>20.506944444444446</c:v>
                </c:pt>
                <c:pt idx="2954">
                  <c:v>20.513888888888889</c:v>
                </c:pt>
                <c:pt idx="2955">
                  <c:v>20.520833333333332</c:v>
                </c:pt>
                <c:pt idx="2956">
                  <c:v>20.527777777777779</c:v>
                </c:pt>
                <c:pt idx="2957">
                  <c:v>20.534722222222221</c:v>
                </c:pt>
                <c:pt idx="2958">
                  <c:v>20.541666666666668</c:v>
                </c:pt>
                <c:pt idx="2959">
                  <c:v>20.548611111111111</c:v>
                </c:pt>
                <c:pt idx="2960">
                  <c:v>20.555555555555554</c:v>
                </c:pt>
                <c:pt idx="2961">
                  <c:v>20.5625</c:v>
                </c:pt>
                <c:pt idx="2962">
                  <c:v>20.569444444444446</c:v>
                </c:pt>
                <c:pt idx="2963">
                  <c:v>20.576388888888889</c:v>
                </c:pt>
                <c:pt idx="2964">
                  <c:v>20.583333333333332</c:v>
                </c:pt>
                <c:pt idx="2965">
                  <c:v>20.590277777777779</c:v>
                </c:pt>
                <c:pt idx="2966">
                  <c:v>20.597222222222221</c:v>
                </c:pt>
                <c:pt idx="2967">
                  <c:v>20.604166666666668</c:v>
                </c:pt>
                <c:pt idx="2968">
                  <c:v>20.611111111111111</c:v>
                </c:pt>
                <c:pt idx="2969">
                  <c:v>20.618055555555554</c:v>
                </c:pt>
                <c:pt idx="2970">
                  <c:v>20.625</c:v>
                </c:pt>
                <c:pt idx="2971">
                  <c:v>20.631944444444446</c:v>
                </c:pt>
                <c:pt idx="2972">
                  <c:v>20.638888888888889</c:v>
                </c:pt>
                <c:pt idx="2973">
                  <c:v>20.645833333333332</c:v>
                </c:pt>
                <c:pt idx="2974">
                  <c:v>20.652777777777779</c:v>
                </c:pt>
                <c:pt idx="2975">
                  <c:v>20.659722222222221</c:v>
                </c:pt>
                <c:pt idx="2976">
                  <c:v>20.666666666666668</c:v>
                </c:pt>
                <c:pt idx="2977">
                  <c:v>20.673611111111111</c:v>
                </c:pt>
                <c:pt idx="2978">
                  <c:v>20.680555555555554</c:v>
                </c:pt>
                <c:pt idx="2979">
                  <c:v>20.6875</c:v>
                </c:pt>
                <c:pt idx="2980">
                  <c:v>20.694444444444446</c:v>
                </c:pt>
                <c:pt idx="2981">
                  <c:v>20.701388888888889</c:v>
                </c:pt>
                <c:pt idx="2982">
                  <c:v>20.708333333333332</c:v>
                </c:pt>
                <c:pt idx="2983">
                  <c:v>20.715277777777779</c:v>
                </c:pt>
                <c:pt idx="2984">
                  <c:v>20.722222222222221</c:v>
                </c:pt>
                <c:pt idx="2985">
                  <c:v>20.729166666666668</c:v>
                </c:pt>
                <c:pt idx="2986">
                  <c:v>20.736111111111111</c:v>
                </c:pt>
                <c:pt idx="2987">
                  <c:v>20.743055555555554</c:v>
                </c:pt>
                <c:pt idx="2988">
                  <c:v>20.75</c:v>
                </c:pt>
                <c:pt idx="2989">
                  <c:v>20.756944444444446</c:v>
                </c:pt>
                <c:pt idx="2990">
                  <c:v>20.763888888888889</c:v>
                </c:pt>
                <c:pt idx="2991">
                  <c:v>20.770833333333332</c:v>
                </c:pt>
                <c:pt idx="2992">
                  <c:v>20.777777777777779</c:v>
                </c:pt>
                <c:pt idx="2993">
                  <c:v>20.784722222222221</c:v>
                </c:pt>
                <c:pt idx="2994">
                  <c:v>20.791666666666668</c:v>
                </c:pt>
                <c:pt idx="2995">
                  <c:v>20.798611111111111</c:v>
                </c:pt>
                <c:pt idx="2996">
                  <c:v>20.805555555555554</c:v>
                </c:pt>
                <c:pt idx="2997">
                  <c:v>20.8125</c:v>
                </c:pt>
                <c:pt idx="2998">
                  <c:v>20.819444444444446</c:v>
                </c:pt>
                <c:pt idx="2999">
                  <c:v>20.826388888888889</c:v>
                </c:pt>
                <c:pt idx="3000">
                  <c:v>20.833333333333332</c:v>
                </c:pt>
                <c:pt idx="3001">
                  <c:v>20.840277777777779</c:v>
                </c:pt>
                <c:pt idx="3002">
                  <c:v>20.847222222222221</c:v>
                </c:pt>
                <c:pt idx="3003">
                  <c:v>20.854166666666668</c:v>
                </c:pt>
                <c:pt idx="3004">
                  <c:v>20.861111111111111</c:v>
                </c:pt>
                <c:pt idx="3005">
                  <c:v>20.868055555555554</c:v>
                </c:pt>
                <c:pt idx="3006">
                  <c:v>20.875</c:v>
                </c:pt>
                <c:pt idx="3007">
                  <c:v>20.881944444444446</c:v>
                </c:pt>
                <c:pt idx="3008">
                  <c:v>20.888888888888889</c:v>
                </c:pt>
                <c:pt idx="3009">
                  <c:v>20.895833333333332</c:v>
                </c:pt>
                <c:pt idx="3010">
                  <c:v>20.902777777777779</c:v>
                </c:pt>
                <c:pt idx="3011">
                  <c:v>20.909722222222221</c:v>
                </c:pt>
                <c:pt idx="3012">
                  <c:v>20.916666666666668</c:v>
                </c:pt>
                <c:pt idx="3013">
                  <c:v>20.923611111111111</c:v>
                </c:pt>
                <c:pt idx="3014">
                  <c:v>20.930555555555554</c:v>
                </c:pt>
                <c:pt idx="3015">
                  <c:v>20.9375</c:v>
                </c:pt>
                <c:pt idx="3016">
                  <c:v>20.944444444444446</c:v>
                </c:pt>
                <c:pt idx="3017">
                  <c:v>20.951388888888889</c:v>
                </c:pt>
                <c:pt idx="3018">
                  <c:v>20.958333333333332</c:v>
                </c:pt>
                <c:pt idx="3019">
                  <c:v>20.965277777777779</c:v>
                </c:pt>
                <c:pt idx="3020">
                  <c:v>20.972222222222221</c:v>
                </c:pt>
                <c:pt idx="3021">
                  <c:v>20.979166666666668</c:v>
                </c:pt>
                <c:pt idx="3022">
                  <c:v>20.986111111111111</c:v>
                </c:pt>
                <c:pt idx="3023">
                  <c:v>20.993055555555554</c:v>
                </c:pt>
                <c:pt idx="3024">
                  <c:v>21</c:v>
                </c:pt>
                <c:pt idx="3025">
                  <c:v>21.006944444444446</c:v>
                </c:pt>
                <c:pt idx="3026">
                  <c:v>21.013888888888889</c:v>
                </c:pt>
                <c:pt idx="3027">
                  <c:v>21.020833333333332</c:v>
                </c:pt>
                <c:pt idx="3028">
                  <c:v>21.027777777777779</c:v>
                </c:pt>
                <c:pt idx="3029">
                  <c:v>21.034722222222221</c:v>
                </c:pt>
                <c:pt idx="3030">
                  <c:v>21.041666666666668</c:v>
                </c:pt>
                <c:pt idx="3031">
                  <c:v>21.048611111111111</c:v>
                </c:pt>
                <c:pt idx="3032">
                  <c:v>21.055555555555554</c:v>
                </c:pt>
                <c:pt idx="3033">
                  <c:v>21.0625</c:v>
                </c:pt>
                <c:pt idx="3034">
                  <c:v>21.069444444444446</c:v>
                </c:pt>
                <c:pt idx="3035">
                  <c:v>21.076388888888889</c:v>
                </c:pt>
                <c:pt idx="3036">
                  <c:v>21.083333333333332</c:v>
                </c:pt>
                <c:pt idx="3037">
                  <c:v>21.090277777777779</c:v>
                </c:pt>
                <c:pt idx="3038">
                  <c:v>21.097222222222221</c:v>
                </c:pt>
                <c:pt idx="3039">
                  <c:v>21.104166666666668</c:v>
                </c:pt>
                <c:pt idx="3040">
                  <c:v>21.111111111111111</c:v>
                </c:pt>
                <c:pt idx="3041">
                  <c:v>21.118055555555554</c:v>
                </c:pt>
                <c:pt idx="3042">
                  <c:v>21.125</c:v>
                </c:pt>
                <c:pt idx="3043">
                  <c:v>21.131944444444446</c:v>
                </c:pt>
                <c:pt idx="3044">
                  <c:v>21.138888888888889</c:v>
                </c:pt>
                <c:pt idx="3045">
                  <c:v>21.145833333333332</c:v>
                </c:pt>
                <c:pt idx="3046">
                  <c:v>21.152777777777779</c:v>
                </c:pt>
                <c:pt idx="3047">
                  <c:v>21.159722222222221</c:v>
                </c:pt>
                <c:pt idx="3048">
                  <c:v>21.166666666666668</c:v>
                </c:pt>
                <c:pt idx="3049">
                  <c:v>21.173611111111111</c:v>
                </c:pt>
                <c:pt idx="3050">
                  <c:v>21.180555555555554</c:v>
                </c:pt>
                <c:pt idx="3051">
                  <c:v>21.1875</c:v>
                </c:pt>
                <c:pt idx="3052">
                  <c:v>21.194444444444446</c:v>
                </c:pt>
                <c:pt idx="3053">
                  <c:v>21.201388888888889</c:v>
                </c:pt>
                <c:pt idx="3054">
                  <c:v>21.208333333333332</c:v>
                </c:pt>
                <c:pt idx="3055">
                  <c:v>21.215277777777779</c:v>
                </c:pt>
                <c:pt idx="3056">
                  <c:v>21.222222222222221</c:v>
                </c:pt>
                <c:pt idx="3057">
                  <c:v>21.229166666666668</c:v>
                </c:pt>
                <c:pt idx="3058">
                  <c:v>21.236111111111111</c:v>
                </c:pt>
                <c:pt idx="3059">
                  <c:v>21.243055555555554</c:v>
                </c:pt>
                <c:pt idx="3060">
                  <c:v>21.25</c:v>
                </c:pt>
                <c:pt idx="3061">
                  <c:v>21.256944444444446</c:v>
                </c:pt>
                <c:pt idx="3062">
                  <c:v>21.263888888888889</c:v>
                </c:pt>
                <c:pt idx="3063">
                  <c:v>21.270833333333332</c:v>
                </c:pt>
                <c:pt idx="3064">
                  <c:v>21.277777777777779</c:v>
                </c:pt>
                <c:pt idx="3065">
                  <c:v>21.284722222222221</c:v>
                </c:pt>
                <c:pt idx="3066">
                  <c:v>21.291666666666668</c:v>
                </c:pt>
                <c:pt idx="3067">
                  <c:v>21.298611111111111</c:v>
                </c:pt>
                <c:pt idx="3068">
                  <c:v>21.305555555555554</c:v>
                </c:pt>
                <c:pt idx="3069">
                  <c:v>21.3125</c:v>
                </c:pt>
                <c:pt idx="3070">
                  <c:v>21.319444444444446</c:v>
                </c:pt>
                <c:pt idx="3071">
                  <c:v>21.326388888888889</c:v>
                </c:pt>
                <c:pt idx="3072">
                  <c:v>21.333333333333332</c:v>
                </c:pt>
                <c:pt idx="3073">
                  <c:v>21.340277777777775</c:v>
                </c:pt>
                <c:pt idx="3074">
                  <c:v>21.347222222222225</c:v>
                </c:pt>
                <c:pt idx="3075">
                  <c:v>21.354166666666668</c:v>
                </c:pt>
                <c:pt idx="3076">
                  <c:v>21.361111111111111</c:v>
                </c:pt>
                <c:pt idx="3077">
                  <c:v>21.368055555555557</c:v>
                </c:pt>
                <c:pt idx="3078">
                  <c:v>21.375</c:v>
                </c:pt>
                <c:pt idx="3079">
                  <c:v>21.381944444444443</c:v>
                </c:pt>
                <c:pt idx="3080">
                  <c:v>21.388888888888889</c:v>
                </c:pt>
                <c:pt idx="3081">
                  <c:v>21.395833333333332</c:v>
                </c:pt>
                <c:pt idx="3082">
                  <c:v>21.402777777777775</c:v>
                </c:pt>
                <c:pt idx="3083">
                  <c:v>21.409722222222225</c:v>
                </c:pt>
                <c:pt idx="3084">
                  <c:v>21.416666666666668</c:v>
                </c:pt>
                <c:pt idx="3085">
                  <c:v>21.423611111111111</c:v>
                </c:pt>
                <c:pt idx="3086">
                  <c:v>21.430555555555557</c:v>
                </c:pt>
                <c:pt idx="3087">
                  <c:v>21.4375</c:v>
                </c:pt>
                <c:pt idx="3088">
                  <c:v>21.444444444444443</c:v>
                </c:pt>
                <c:pt idx="3089">
                  <c:v>21.451388888888889</c:v>
                </c:pt>
                <c:pt idx="3090">
                  <c:v>21.458333333333332</c:v>
                </c:pt>
                <c:pt idx="3091">
                  <c:v>21.465277777777775</c:v>
                </c:pt>
                <c:pt idx="3092">
                  <c:v>21.472222222222225</c:v>
                </c:pt>
                <c:pt idx="3093">
                  <c:v>21.479166666666668</c:v>
                </c:pt>
                <c:pt idx="3094">
                  <c:v>21.486111111111111</c:v>
                </c:pt>
                <c:pt idx="3095">
                  <c:v>21.493055555555557</c:v>
                </c:pt>
                <c:pt idx="3096">
                  <c:v>21.5</c:v>
                </c:pt>
                <c:pt idx="3097">
                  <c:v>21.506944444444443</c:v>
                </c:pt>
                <c:pt idx="3098">
                  <c:v>21.513888888888889</c:v>
                </c:pt>
                <c:pt idx="3099">
                  <c:v>21.520833333333332</c:v>
                </c:pt>
                <c:pt idx="3100">
                  <c:v>21.527777777777775</c:v>
                </c:pt>
                <c:pt idx="3101">
                  <c:v>21.534722222222225</c:v>
                </c:pt>
                <c:pt idx="3102">
                  <c:v>21.541666666666668</c:v>
                </c:pt>
                <c:pt idx="3103">
                  <c:v>21.548611111111111</c:v>
                </c:pt>
                <c:pt idx="3104">
                  <c:v>21.555555555555557</c:v>
                </c:pt>
                <c:pt idx="3105">
                  <c:v>21.5625</c:v>
                </c:pt>
                <c:pt idx="3106">
                  <c:v>21.569444444444443</c:v>
                </c:pt>
                <c:pt idx="3107">
                  <c:v>21.576388888888889</c:v>
                </c:pt>
                <c:pt idx="3108">
                  <c:v>21.583333333333332</c:v>
                </c:pt>
                <c:pt idx="3109">
                  <c:v>21.590277777777775</c:v>
                </c:pt>
                <c:pt idx="3110">
                  <c:v>21.597222222222225</c:v>
                </c:pt>
                <c:pt idx="3111">
                  <c:v>21.604166666666668</c:v>
                </c:pt>
                <c:pt idx="3112">
                  <c:v>21.611111111111111</c:v>
                </c:pt>
                <c:pt idx="3113">
                  <c:v>21.618055555555557</c:v>
                </c:pt>
                <c:pt idx="3114">
                  <c:v>21.625</c:v>
                </c:pt>
                <c:pt idx="3115">
                  <c:v>21.631944444444443</c:v>
                </c:pt>
                <c:pt idx="3116">
                  <c:v>21.638888888888889</c:v>
                </c:pt>
                <c:pt idx="3117">
                  <c:v>21.645833333333332</c:v>
                </c:pt>
                <c:pt idx="3118">
                  <c:v>21.652777777777775</c:v>
                </c:pt>
                <c:pt idx="3119">
                  <c:v>21.659722222222225</c:v>
                </c:pt>
                <c:pt idx="3120">
                  <c:v>21.666666666666668</c:v>
                </c:pt>
                <c:pt idx="3121">
                  <c:v>21.673611111111111</c:v>
                </c:pt>
                <c:pt idx="3122">
                  <c:v>21.680555555555557</c:v>
                </c:pt>
                <c:pt idx="3123">
                  <c:v>21.6875</c:v>
                </c:pt>
                <c:pt idx="3124">
                  <c:v>21.694444444444443</c:v>
                </c:pt>
                <c:pt idx="3125">
                  <c:v>21.701388888888889</c:v>
                </c:pt>
                <c:pt idx="3126">
                  <c:v>21.708333333333332</c:v>
                </c:pt>
                <c:pt idx="3127">
                  <c:v>21.715277777777775</c:v>
                </c:pt>
                <c:pt idx="3128">
                  <c:v>21.722222222222225</c:v>
                </c:pt>
                <c:pt idx="3129">
                  <c:v>21.729166666666668</c:v>
                </c:pt>
                <c:pt idx="3130">
                  <c:v>21.736111111111111</c:v>
                </c:pt>
                <c:pt idx="3131">
                  <c:v>21.743055555555557</c:v>
                </c:pt>
                <c:pt idx="3132">
                  <c:v>21.75</c:v>
                </c:pt>
                <c:pt idx="3133">
                  <c:v>21.756944444444443</c:v>
                </c:pt>
                <c:pt idx="3134">
                  <c:v>21.763888888888889</c:v>
                </c:pt>
                <c:pt idx="3135">
                  <c:v>21.770833333333332</c:v>
                </c:pt>
                <c:pt idx="3136">
                  <c:v>21.777777777777775</c:v>
                </c:pt>
                <c:pt idx="3137">
                  <c:v>21.784722222222225</c:v>
                </c:pt>
                <c:pt idx="3138">
                  <c:v>21.791666666666668</c:v>
                </c:pt>
                <c:pt idx="3139">
                  <c:v>21.798611111111111</c:v>
                </c:pt>
                <c:pt idx="3140">
                  <c:v>21.805555555555557</c:v>
                </c:pt>
                <c:pt idx="3141">
                  <c:v>21.8125</c:v>
                </c:pt>
                <c:pt idx="3142">
                  <c:v>21.819444444444443</c:v>
                </c:pt>
                <c:pt idx="3143">
                  <c:v>21.826388888888889</c:v>
                </c:pt>
                <c:pt idx="3144">
                  <c:v>21.833333333333332</c:v>
                </c:pt>
                <c:pt idx="3145">
                  <c:v>21.840277777777775</c:v>
                </c:pt>
                <c:pt idx="3146">
                  <c:v>21.847222222222225</c:v>
                </c:pt>
                <c:pt idx="3147">
                  <c:v>21.854166666666668</c:v>
                </c:pt>
                <c:pt idx="3148">
                  <c:v>21.861111111111111</c:v>
                </c:pt>
                <c:pt idx="3149">
                  <c:v>21.868055555555557</c:v>
                </c:pt>
                <c:pt idx="3150">
                  <c:v>21.875</c:v>
                </c:pt>
                <c:pt idx="3151">
                  <c:v>21.881944444444443</c:v>
                </c:pt>
                <c:pt idx="3152">
                  <c:v>21.888888888888889</c:v>
                </c:pt>
                <c:pt idx="3153">
                  <c:v>21.895833333333332</c:v>
                </c:pt>
                <c:pt idx="3154">
                  <c:v>21.902777777777775</c:v>
                </c:pt>
                <c:pt idx="3155">
                  <c:v>21.909722222222225</c:v>
                </c:pt>
                <c:pt idx="3156">
                  <c:v>21.916666666666668</c:v>
                </c:pt>
                <c:pt idx="3157">
                  <c:v>21.923611111111111</c:v>
                </c:pt>
                <c:pt idx="3158">
                  <c:v>21.930555555555557</c:v>
                </c:pt>
                <c:pt idx="3159">
                  <c:v>21.9375</c:v>
                </c:pt>
                <c:pt idx="3160">
                  <c:v>21.944444444444443</c:v>
                </c:pt>
                <c:pt idx="3161">
                  <c:v>21.951388888888889</c:v>
                </c:pt>
                <c:pt idx="3162">
                  <c:v>21.958333333333332</c:v>
                </c:pt>
                <c:pt idx="3163">
                  <c:v>21.965277777777775</c:v>
                </c:pt>
                <c:pt idx="3164">
                  <c:v>21.972222222222225</c:v>
                </c:pt>
                <c:pt idx="3165">
                  <c:v>21.979166666666668</c:v>
                </c:pt>
                <c:pt idx="3166">
                  <c:v>21.986111111111111</c:v>
                </c:pt>
                <c:pt idx="3167">
                  <c:v>21.993055555555557</c:v>
                </c:pt>
                <c:pt idx="3168">
                  <c:v>22</c:v>
                </c:pt>
                <c:pt idx="3169">
                  <c:v>22.006944444444443</c:v>
                </c:pt>
                <c:pt idx="3170">
                  <c:v>22.013888888888889</c:v>
                </c:pt>
                <c:pt idx="3171">
                  <c:v>22.020833333333332</c:v>
                </c:pt>
                <c:pt idx="3172">
                  <c:v>22.027777777777775</c:v>
                </c:pt>
                <c:pt idx="3173">
                  <c:v>22.034722222222225</c:v>
                </c:pt>
                <c:pt idx="3174">
                  <c:v>22.041666666666668</c:v>
                </c:pt>
                <c:pt idx="3175">
                  <c:v>22.048611111111111</c:v>
                </c:pt>
                <c:pt idx="3176">
                  <c:v>22.055555555555557</c:v>
                </c:pt>
                <c:pt idx="3177">
                  <c:v>22.0625</c:v>
                </c:pt>
                <c:pt idx="3178">
                  <c:v>22.069444444444443</c:v>
                </c:pt>
                <c:pt idx="3179">
                  <c:v>22.076388888888889</c:v>
                </c:pt>
                <c:pt idx="3180">
                  <c:v>22.083333333333332</c:v>
                </c:pt>
                <c:pt idx="3181">
                  <c:v>22.090277777777775</c:v>
                </c:pt>
                <c:pt idx="3182">
                  <c:v>22.097222222222225</c:v>
                </c:pt>
                <c:pt idx="3183">
                  <c:v>22.104166666666668</c:v>
                </c:pt>
                <c:pt idx="3184">
                  <c:v>22.111111111111111</c:v>
                </c:pt>
                <c:pt idx="3185">
                  <c:v>22.118055555555557</c:v>
                </c:pt>
                <c:pt idx="3186">
                  <c:v>22.125</c:v>
                </c:pt>
                <c:pt idx="3187">
                  <c:v>22.131944444444443</c:v>
                </c:pt>
                <c:pt idx="3188">
                  <c:v>22.138888888888889</c:v>
                </c:pt>
                <c:pt idx="3189">
                  <c:v>22.145833333333332</c:v>
                </c:pt>
                <c:pt idx="3190">
                  <c:v>22.152777777777775</c:v>
                </c:pt>
                <c:pt idx="3191">
                  <c:v>22.159722222222225</c:v>
                </c:pt>
                <c:pt idx="3192">
                  <c:v>22.166666666666668</c:v>
                </c:pt>
                <c:pt idx="3193">
                  <c:v>22.173611111111111</c:v>
                </c:pt>
                <c:pt idx="3194">
                  <c:v>22.180555555555557</c:v>
                </c:pt>
                <c:pt idx="3195">
                  <c:v>22.1875</c:v>
                </c:pt>
                <c:pt idx="3196">
                  <c:v>22.194444444444443</c:v>
                </c:pt>
                <c:pt idx="3197">
                  <c:v>22.201388888888889</c:v>
                </c:pt>
                <c:pt idx="3198">
                  <c:v>22.208333333333332</c:v>
                </c:pt>
                <c:pt idx="3199">
                  <c:v>22.215277777777775</c:v>
                </c:pt>
                <c:pt idx="3200">
                  <c:v>22.222222222222225</c:v>
                </c:pt>
                <c:pt idx="3201">
                  <c:v>22.229166666666668</c:v>
                </c:pt>
                <c:pt idx="3202">
                  <c:v>22.236111111111111</c:v>
                </c:pt>
                <c:pt idx="3203">
                  <c:v>22.243055555555557</c:v>
                </c:pt>
                <c:pt idx="3204">
                  <c:v>22.25</c:v>
                </c:pt>
                <c:pt idx="3205">
                  <c:v>22.256944444444443</c:v>
                </c:pt>
                <c:pt idx="3206">
                  <c:v>22.263888888888889</c:v>
                </c:pt>
                <c:pt idx="3207">
                  <c:v>22.270833333333332</c:v>
                </c:pt>
                <c:pt idx="3208">
                  <c:v>22.277777777777775</c:v>
                </c:pt>
                <c:pt idx="3209">
                  <c:v>22.284722222222225</c:v>
                </c:pt>
                <c:pt idx="3210">
                  <c:v>22.291666666666668</c:v>
                </c:pt>
                <c:pt idx="3211">
                  <c:v>22.298611111111111</c:v>
                </c:pt>
                <c:pt idx="3212">
                  <c:v>22.305555555555557</c:v>
                </c:pt>
                <c:pt idx="3213">
                  <c:v>22.3125</c:v>
                </c:pt>
                <c:pt idx="3214">
                  <c:v>22.319444444444443</c:v>
                </c:pt>
                <c:pt idx="3215">
                  <c:v>22.326388888888889</c:v>
                </c:pt>
                <c:pt idx="3216">
                  <c:v>22.333333333333332</c:v>
                </c:pt>
                <c:pt idx="3217">
                  <c:v>22.340277777777775</c:v>
                </c:pt>
                <c:pt idx="3218">
                  <c:v>22.347222222222225</c:v>
                </c:pt>
                <c:pt idx="3219">
                  <c:v>22.354166666666668</c:v>
                </c:pt>
                <c:pt idx="3220">
                  <c:v>22.361111111111111</c:v>
                </c:pt>
                <c:pt idx="3221">
                  <c:v>22.368055555555557</c:v>
                </c:pt>
                <c:pt idx="3222">
                  <c:v>22.375</c:v>
                </c:pt>
                <c:pt idx="3223">
                  <c:v>22.381944444444443</c:v>
                </c:pt>
                <c:pt idx="3224">
                  <c:v>22.388888888888889</c:v>
                </c:pt>
                <c:pt idx="3225">
                  <c:v>22.395833333333332</c:v>
                </c:pt>
                <c:pt idx="3226">
                  <c:v>22.402777777777775</c:v>
                </c:pt>
                <c:pt idx="3227">
                  <c:v>22.409722222222225</c:v>
                </c:pt>
                <c:pt idx="3228">
                  <c:v>22.416666666666668</c:v>
                </c:pt>
                <c:pt idx="3229">
                  <c:v>22.423611111111111</c:v>
                </c:pt>
                <c:pt idx="3230">
                  <c:v>22.430555555555557</c:v>
                </c:pt>
                <c:pt idx="3231">
                  <c:v>22.4375</c:v>
                </c:pt>
                <c:pt idx="3232">
                  <c:v>22.444444444444443</c:v>
                </c:pt>
                <c:pt idx="3233">
                  <c:v>22.451388888888889</c:v>
                </c:pt>
                <c:pt idx="3234">
                  <c:v>22.458333333333332</c:v>
                </c:pt>
                <c:pt idx="3235">
                  <c:v>22.465277777777775</c:v>
                </c:pt>
                <c:pt idx="3236">
                  <c:v>22.472222222222225</c:v>
                </c:pt>
                <c:pt idx="3237">
                  <c:v>22.479166666666668</c:v>
                </c:pt>
                <c:pt idx="3238">
                  <c:v>22.486111111111111</c:v>
                </c:pt>
                <c:pt idx="3239">
                  <c:v>22.493055555555557</c:v>
                </c:pt>
                <c:pt idx="3240">
                  <c:v>22.5</c:v>
                </c:pt>
                <c:pt idx="3241">
                  <c:v>22.506944444444443</c:v>
                </c:pt>
                <c:pt idx="3242">
                  <c:v>22.513888888888889</c:v>
                </c:pt>
                <c:pt idx="3243">
                  <c:v>22.520833333333332</c:v>
                </c:pt>
                <c:pt idx="3244">
                  <c:v>22.527777777777775</c:v>
                </c:pt>
                <c:pt idx="3245">
                  <c:v>22.534722222222225</c:v>
                </c:pt>
                <c:pt idx="3246">
                  <c:v>22.541666666666668</c:v>
                </c:pt>
                <c:pt idx="3247">
                  <c:v>22.548611111111111</c:v>
                </c:pt>
                <c:pt idx="3248">
                  <c:v>22.555555555555557</c:v>
                </c:pt>
                <c:pt idx="3249">
                  <c:v>22.5625</c:v>
                </c:pt>
                <c:pt idx="3250">
                  <c:v>22.569444444444443</c:v>
                </c:pt>
                <c:pt idx="3251">
                  <c:v>22.576388888888889</c:v>
                </c:pt>
                <c:pt idx="3252">
                  <c:v>22.583333333333332</c:v>
                </c:pt>
                <c:pt idx="3253">
                  <c:v>22.590277777777775</c:v>
                </c:pt>
                <c:pt idx="3254">
                  <c:v>22.597222222222225</c:v>
                </c:pt>
                <c:pt idx="3255">
                  <c:v>22.604166666666668</c:v>
                </c:pt>
                <c:pt idx="3256">
                  <c:v>22.611111111111111</c:v>
                </c:pt>
                <c:pt idx="3257">
                  <c:v>22.618055555555557</c:v>
                </c:pt>
                <c:pt idx="3258">
                  <c:v>22.625</c:v>
                </c:pt>
                <c:pt idx="3259">
                  <c:v>22.631944444444443</c:v>
                </c:pt>
                <c:pt idx="3260">
                  <c:v>22.638888888888889</c:v>
                </c:pt>
                <c:pt idx="3261">
                  <c:v>22.645833333333332</c:v>
                </c:pt>
                <c:pt idx="3262">
                  <c:v>22.652777777777775</c:v>
                </c:pt>
                <c:pt idx="3263">
                  <c:v>22.659722222222225</c:v>
                </c:pt>
                <c:pt idx="3264">
                  <c:v>22.666666666666668</c:v>
                </c:pt>
                <c:pt idx="3265">
                  <c:v>22.673611111111111</c:v>
                </c:pt>
                <c:pt idx="3266">
                  <c:v>22.680555555555557</c:v>
                </c:pt>
                <c:pt idx="3267">
                  <c:v>22.6875</c:v>
                </c:pt>
                <c:pt idx="3268">
                  <c:v>22.694444444444443</c:v>
                </c:pt>
                <c:pt idx="3269">
                  <c:v>22.701388888888889</c:v>
                </c:pt>
                <c:pt idx="3270">
                  <c:v>22.708333333333332</c:v>
                </c:pt>
                <c:pt idx="3271">
                  <c:v>22.715277777777775</c:v>
                </c:pt>
                <c:pt idx="3272">
                  <c:v>22.722222222222225</c:v>
                </c:pt>
                <c:pt idx="3273">
                  <c:v>22.729166666666668</c:v>
                </c:pt>
                <c:pt idx="3274">
                  <c:v>22.736111111111111</c:v>
                </c:pt>
                <c:pt idx="3275">
                  <c:v>22.743055555555557</c:v>
                </c:pt>
                <c:pt idx="3276">
                  <c:v>22.75</c:v>
                </c:pt>
                <c:pt idx="3277">
                  <c:v>22.756944444444443</c:v>
                </c:pt>
                <c:pt idx="3278">
                  <c:v>22.763888888888889</c:v>
                </c:pt>
                <c:pt idx="3279">
                  <c:v>22.770833333333332</c:v>
                </c:pt>
                <c:pt idx="3280">
                  <c:v>22.777777777777775</c:v>
                </c:pt>
                <c:pt idx="3281">
                  <c:v>22.784722222222225</c:v>
                </c:pt>
                <c:pt idx="3282">
                  <c:v>22.791666666666668</c:v>
                </c:pt>
                <c:pt idx="3283">
                  <c:v>22.798611111111111</c:v>
                </c:pt>
                <c:pt idx="3284">
                  <c:v>22.805555555555557</c:v>
                </c:pt>
                <c:pt idx="3285">
                  <c:v>22.8125</c:v>
                </c:pt>
                <c:pt idx="3286">
                  <c:v>22.819444444444443</c:v>
                </c:pt>
                <c:pt idx="3287">
                  <c:v>22.826388888888889</c:v>
                </c:pt>
                <c:pt idx="3288">
                  <c:v>22.833333333333332</c:v>
                </c:pt>
                <c:pt idx="3289">
                  <c:v>22.840277777777775</c:v>
                </c:pt>
                <c:pt idx="3290">
                  <c:v>22.847222222222225</c:v>
                </c:pt>
                <c:pt idx="3291">
                  <c:v>22.854166666666668</c:v>
                </c:pt>
                <c:pt idx="3292">
                  <c:v>22.861111111111111</c:v>
                </c:pt>
                <c:pt idx="3293">
                  <c:v>22.868055555555557</c:v>
                </c:pt>
                <c:pt idx="3294">
                  <c:v>22.875</c:v>
                </c:pt>
                <c:pt idx="3295">
                  <c:v>22.881944444444443</c:v>
                </c:pt>
                <c:pt idx="3296">
                  <c:v>22.888888888888889</c:v>
                </c:pt>
                <c:pt idx="3297">
                  <c:v>22.895833333333332</c:v>
                </c:pt>
                <c:pt idx="3298">
                  <c:v>22.902777777777775</c:v>
                </c:pt>
                <c:pt idx="3299">
                  <c:v>22.909722222222225</c:v>
                </c:pt>
                <c:pt idx="3300">
                  <c:v>22.916666666666668</c:v>
                </c:pt>
                <c:pt idx="3301">
                  <c:v>22.923611111111111</c:v>
                </c:pt>
                <c:pt idx="3302">
                  <c:v>22.930555555555557</c:v>
                </c:pt>
                <c:pt idx="3303">
                  <c:v>22.9375</c:v>
                </c:pt>
                <c:pt idx="3304">
                  <c:v>22.944444444444443</c:v>
                </c:pt>
                <c:pt idx="3305">
                  <c:v>22.951388888888889</c:v>
                </c:pt>
                <c:pt idx="3306">
                  <c:v>22.958333333333332</c:v>
                </c:pt>
                <c:pt idx="3307">
                  <c:v>22.965277777777775</c:v>
                </c:pt>
                <c:pt idx="3308">
                  <c:v>22.972222222222225</c:v>
                </c:pt>
                <c:pt idx="3309">
                  <c:v>22.979166666666668</c:v>
                </c:pt>
                <c:pt idx="3310">
                  <c:v>22.986111111111111</c:v>
                </c:pt>
                <c:pt idx="3311">
                  <c:v>22.993055555555557</c:v>
                </c:pt>
                <c:pt idx="3312">
                  <c:v>23</c:v>
                </c:pt>
                <c:pt idx="3313">
                  <c:v>23.006944444444443</c:v>
                </c:pt>
                <c:pt idx="3314">
                  <c:v>23.013888888888889</c:v>
                </c:pt>
                <c:pt idx="3315">
                  <c:v>23.020833333333332</c:v>
                </c:pt>
                <c:pt idx="3316">
                  <c:v>23.027777777777775</c:v>
                </c:pt>
                <c:pt idx="3317">
                  <c:v>23.034722222222225</c:v>
                </c:pt>
                <c:pt idx="3318">
                  <c:v>23.041666666666668</c:v>
                </c:pt>
                <c:pt idx="3319">
                  <c:v>23.048611111111111</c:v>
                </c:pt>
                <c:pt idx="3320">
                  <c:v>23.055555555555557</c:v>
                </c:pt>
                <c:pt idx="3321">
                  <c:v>23.0625</c:v>
                </c:pt>
                <c:pt idx="3322">
                  <c:v>23.069444444444443</c:v>
                </c:pt>
                <c:pt idx="3323">
                  <c:v>23.076388888888889</c:v>
                </c:pt>
                <c:pt idx="3324">
                  <c:v>23.083333333333332</c:v>
                </c:pt>
                <c:pt idx="3325">
                  <c:v>23.090277777777775</c:v>
                </c:pt>
                <c:pt idx="3326">
                  <c:v>23.097222222222225</c:v>
                </c:pt>
                <c:pt idx="3327">
                  <c:v>23.104166666666668</c:v>
                </c:pt>
                <c:pt idx="3328">
                  <c:v>23.111111111111111</c:v>
                </c:pt>
                <c:pt idx="3329">
                  <c:v>23.118055555555557</c:v>
                </c:pt>
                <c:pt idx="3330">
                  <c:v>23.125</c:v>
                </c:pt>
                <c:pt idx="3331">
                  <c:v>23.131944444444443</c:v>
                </c:pt>
                <c:pt idx="3332">
                  <c:v>23.138888888888889</c:v>
                </c:pt>
                <c:pt idx="3333">
                  <c:v>23.145833333333332</c:v>
                </c:pt>
                <c:pt idx="3334">
                  <c:v>23.152777777777775</c:v>
                </c:pt>
                <c:pt idx="3335">
                  <c:v>23.159722222222225</c:v>
                </c:pt>
                <c:pt idx="3336">
                  <c:v>23.166666666666668</c:v>
                </c:pt>
                <c:pt idx="3337">
                  <c:v>23.173611111111111</c:v>
                </c:pt>
                <c:pt idx="3338">
                  <c:v>23.180555555555557</c:v>
                </c:pt>
                <c:pt idx="3339">
                  <c:v>23.1875</c:v>
                </c:pt>
                <c:pt idx="3340">
                  <c:v>23.194444444444443</c:v>
                </c:pt>
                <c:pt idx="3341">
                  <c:v>23.201388888888889</c:v>
                </c:pt>
                <c:pt idx="3342">
                  <c:v>23.208333333333332</c:v>
                </c:pt>
                <c:pt idx="3343">
                  <c:v>23.215277777777775</c:v>
                </c:pt>
                <c:pt idx="3344">
                  <c:v>23.222222222222225</c:v>
                </c:pt>
                <c:pt idx="3345">
                  <c:v>23.229166666666668</c:v>
                </c:pt>
                <c:pt idx="3346">
                  <c:v>23.236111111111111</c:v>
                </c:pt>
                <c:pt idx="3347">
                  <c:v>23.243055555555557</c:v>
                </c:pt>
                <c:pt idx="3348">
                  <c:v>23.25</c:v>
                </c:pt>
                <c:pt idx="3349">
                  <c:v>23.256944444444443</c:v>
                </c:pt>
                <c:pt idx="3350">
                  <c:v>23.263888888888889</c:v>
                </c:pt>
                <c:pt idx="3351">
                  <c:v>23.270833333333332</c:v>
                </c:pt>
                <c:pt idx="3352">
                  <c:v>23.277777777777775</c:v>
                </c:pt>
                <c:pt idx="3353">
                  <c:v>23.284722222222225</c:v>
                </c:pt>
                <c:pt idx="3354">
                  <c:v>23.291666666666668</c:v>
                </c:pt>
                <c:pt idx="3355">
                  <c:v>23.298611111111111</c:v>
                </c:pt>
                <c:pt idx="3356">
                  <c:v>23.305555555555557</c:v>
                </c:pt>
                <c:pt idx="3357">
                  <c:v>23.3125</c:v>
                </c:pt>
                <c:pt idx="3358">
                  <c:v>23.319444444444443</c:v>
                </c:pt>
                <c:pt idx="3359">
                  <c:v>23.326388888888889</c:v>
                </c:pt>
                <c:pt idx="3360">
                  <c:v>23.333333333333332</c:v>
                </c:pt>
                <c:pt idx="3361">
                  <c:v>23.340277777777775</c:v>
                </c:pt>
                <c:pt idx="3362">
                  <c:v>23.347222222222225</c:v>
                </c:pt>
                <c:pt idx="3363">
                  <c:v>23.354166666666668</c:v>
                </c:pt>
                <c:pt idx="3364">
                  <c:v>23.361111111111111</c:v>
                </c:pt>
                <c:pt idx="3365">
                  <c:v>23.368055555555557</c:v>
                </c:pt>
                <c:pt idx="3366">
                  <c:v>23.375</c:v>
                </c:pt>
                <c:pt idx="3367">
                  <c:v>23.381944444444443</c:v>
                </c:pt>
                <c:pt idx="3368">
                  <c:v>23.388888888888889</c:v>
                </c:pt>
                <c:pt idx="3369">
                  <c:v>23.395833333333332</c:v>
                </c:pt>
                <c:pt idx="3370">
                  <c:v>23.402777777777775</c:v>
                </c:pt>
                <c:pt idx="3371">
                  <c:v>23.409722222222225</c:v>
                </c:pt>
                <c:pt idx="3372">
                  <c:v>23.416666666666668</c:v>
                </c:pt>
                <c:pt idx="3373">
                  <c:v>23.423611111111111</c:v>
                </c:pt>
                <c:pt idx="3374">
                  <c:v>23.430555555555557</c:v>
                </c:pt>
                <c:pt idx="3375">
                  <c:v>23.4375</c:v>
                </c:pt>
                <c:pt idx="3376">
                  <c:v>23.444444444444443</c:v>
                </c:pt>
                <c:pt idx="3377">
                  <c:v>23.451388888888889</c:v>
                </c:pt>
                <c:pt idx="3378">
                  <c:v>23.458333333333332</c:v>
                </c:pt>
                <c:pt idx="3379">
                  <c:v>23.465277777777775</c:v>
                </c:pt>
                <c:pt idx="3380">
                  <c:v>23.472222222222225</c:v>
                </c:pt>
                <c:pt idx="3381">
                  <c:v>23.479166666666668</c:v>
                </c:pt>
                <c:pt idx="3382">
                  <c:v>23.486111111111111</c:v>
                </c:pt>
                <c:pt idx="3383">
                  <c:v>23.493055555555557</c:v>
                </c:pt>
                <c:pt idx="3384">
                  <c:v>23.5</c:v>
                </c:pt>
                <c:pt idx="3385">
                  <c:v>23.506944444444443</c:v>
                </c:pt>
                <c:pt idx="3386">
                  <c:v>23.513888888888889</c:v>
                </c:pt>
                <c:pt idx="3387">
                  <c:v>23.520833333333332</c:v>
                </c:pt>
                <c:pt idx="3388">
                  <c:v>23.527777777777775</c:v>
                </c:pt>
                <c:pt idx="3389">
                  <c:v>23.534722222222225</c:v>
                </c:pt>
                <c:pt idx="3390">
                  <c:v>23.541666666666668</c:v>
                </c:pt>
                <c:pt idx="3391">
                  <c:v>23.548611111111111</c:v>
                </c:pt>
                <c:pt idx="3392">
                  <c:v>23.555555555555557</c:v>
                </c:pt>
                <c:pt idx="3393">
                  <c:v>23.5625</c:v>
                </c:pt>
                <c:pt idx="3394">
                  <c:v>23.569444444444443</c:v>
                </c:pt>
                <c:pt idx="3395">
                  <c:v>23.576388888888889</c:v>
                </c:pt>
                <c:pt idx="3396">
                  <c:v>23.583333333333332</c:v>
                </c:pt>
                <c:pt idx="3397">
                  <c:v>23.590277777777775</c:v>
                </c:pt>
                <c:pt idx="3398">
                  <c:v>23.597222222222225</c:v>
                </c:pt>
                <c:pt idx="3399">
                  <c:v>23.604166666666668</c:v>
                </c:pt>
                <c:pt idx="3400">
                  <c:v>23.611111111111111</c:v>
                </c:pt>
                <c:pt idx="3401">
                  <c:v>23.618055555555557</c:v>
                </c:pt>
                <c:pt idx="3402">
                  <c:v>23.625</c:v>
                </c:pt>
                <c:pt idx="3403">
                  <c:v>23.631944444444443</c:v>
                </c:pt>
                <c:pt idx="3404">
                  <c:v>23.638888888888889</c:v>
                </c:pt>
                <c:pt idx="3405">
                  <c:v>23.645833333333332</c:v>
                </c:pt>
                <c:pt idx="3406">
                  <c:v>23.652777777777775</c:v>
                </c:pt>
                <c:pt idx="3407">
                  <c:v>23.659722222222225</c:v>
                </c:pt>
                <c:pt idx="3408">
                  <c:v>23.666666666666668</c:v>
                </c:pt>
                <c:pt idx="3409">
                  <c:v>23.673611111111111</c:v>
                </c:pt>
                <c:pt idx="3410">
                  <c:v>23.680555555555557</c:v>
                </c:pt>
                <c:pt idx="3411">
                  <c:v>23.6875</c:v>
                </c:pt>
                <c:pt idx="3412">
                  <c:v>23.694444444444443</c:v>
                </c:pt>
                <c:pt idx="3413">
                  <c:v>23.701388888888889</c:v>
                </c:pt>
                <c:pt idx="3414">
                  <c:v>23.708333333333332</c:v>
                </c:pt>
                <c:pt idx="3415">
                  <c:v>23.715277777777775</c:v>
                </c:pt>
                <c:pt idx="3416">
                  <c:v>23.722222222222225</c:v>
                </c:pt>
                <c:pt idx="3417">
                  <c:v>23.729166666666668</c:v>
                </c:pt>
                <c:pt idx="3418">
                  <c:v>23.736111111111111</c:v>
                </c:pt>
                <c:pt idx="3419">
                  <c:v>23.743055555555557</c:v>
                </c:pt>
                <c:pt idx="3420">
                  <c:v>23.75</c:v>
                </c:pt>
                <c:pt idx="3421">
                  <c:v>23.756944444444443</c:v>
                </c:pt>
                <c:pt idx="3422">
                  <c:v>23.763888888888889</c:v>
                </c:pt>
                <c:pt idx="3423">
                  <c:v>23.770833333333332</c:v>
                </c:pt>
                <c:pt idx="3424">
                  <c:v>23.777777777777775</c:v>
                </c:pt>
                <c:pt idx="3425">
                  <c:v>23.784722222222225</c:v>
                </c:pt>
                <c:pt idx="3426">
                  <c:v>23.791666666666668</c:v>
                </c:pt>
                <c:pt idx="3427">
                  <c:v>23.798611111111111</c:v>
                </c:pt>
                <c:pt idx="3428">
                  <c:v>23.805555555555557</c:v>
                </c:pt>
                <c:pt idx="3429">
                  <c:v>23.8125</c:v>
                </c:pt>
                <c:pt idx="3430">
                  <c:v>23.819444444444443</c:v>
                </c:pt>
                <c:pt idx="3431">
                  <c:v>23.826388888888889</c:v>
                </c:pt>
                <c:pt idx="3432">
                  <c:v>23.833333333333332</c:v>
                </c:pt>
                <c:pt idx="3433">
                  <c:v>23.840277777777775</c:v>
                </c:pt>
                <c:pt idx="3434">
                  <c:v>23.847222222222225</c:v>
                </c:pt>
                <c:pt idx="3435">
                  <c:v>23.854166666666668</c:v>
                </c:pt>
                <c:pt idx="3436">
                  <c:v>23.861111111111111</c:v>
                </c:pt>
                <c:pt idx="3437">
                  <c:v>23.868055555555557</c:v>
                </c:pt>
                <c:pt idx="3438">
                  <c:v>23.875</c:v>
                </c:pt>
                <c:pt idx="3439">
                  <c:v>23.881944444444443</c:v>
                </c:pt>
                <c:pt idx="3440">
                  <c:v>23.888888888888889</c:v>
                </c:pt>
                <c:pt idx="3441">
                  <c:v>23.895833333333332</c:v>
                </c:pt>
                <c:pt idx="3442">
                  <c:v>23.902777777777775</c:v>
                </c:pt>
                <c:pt idx="3443">
                  <c:v>23.909722222222225</c:v>
                </c:pt>
                <c:pt idx="3444">
                  <c:v>23.916666666666668</c:v>
                </c:pt>
                <c:pt idx="3445">
                  <c:v>23.923611111111111</c:v>
                </c:pt>
                <c:pt idx="3446">
                  <c:v>23.930555555555557</c:v>
                </c:pt>
                <c:pt idx="3447">
                  <c:v>23.9375</c:v>
                </c:pt>
                <c:pt idx="3448">
                  <c:v>23.944444444444443</c:v>
                </c:pt>
                <c:pt idx="3449">
                  <c:v>23.951388888888889</c:v>
                </c:pt>
                <c:pt idx="3450">
                  <c:v>23.958333333333332</c:v>
                </c:pt>
                <c:pt idx="3451">
                  <c:v>23.965277777777775</c:v>
                </c:pt>
                <c:pt idx="3452">
                  <c:v>23.972222222222225</c:v>
                </c:pt>
                <c:pt idx="3453">
                  <c:v>23.979166666666668</c:v>
                </c:pt>
                <c:pt idx="3454">
                  <c:v>23.986111111111111</c:v>
                </c:pt>
                <c:pt idx="3455">
                  <c:v>23.993055555555557</c:v>
                </c:pt>
                <c:pt idx="3456">
                  <c:v>24</c:v>
                </c:pt>
                <c:pt idx="3457">
                  <c:v>24.006944444444443</c:v>
                </c:pt>
                <c:pt idx="3458">
                  <c:v>24.013888888888889</c:v>
                </c:pt>
                <c:pt idx="3459">
                  <c:v>24.020833333333332</c:v>
                </c:pt>
                <c:pt idx="3460">
                  <c:v>24.027777777777775</c:v>
                </c:pt>
                <c:pt idx="3461">
                  <c:v>24.034722222222225</c:v>
                </c:pt>
                <c:pt idx="3462">
                  <c:v>24.041666666666668</c:v>
                </c:pt>
                <c:pt idx="3463">
                  <c:v>24.048611111111111</c:v>
                </c:pt>
                <c:pt idx="3464">
                  <c:v>24.055555555555557</c:v>
                </c:pt>
                <c:pt idx="3465">
                  <c:v>24.0625</c:v>
                </c:pt>
                <c:pt idx="3466">
                  <c:v>24.069444444444443</c:v>
                </c:pt>
                <c:pt idx="3467">
                  <c:v>24.076388888888889</c:v>
                </c:pt>
                <c:pt idx="3468">
                  <c:v>24.083333333333332</c:v>
                </c:pt>
                <c:pt idx="3469">
                  <c:v>24.090277777777775</c:v>
                </c:pt>
                <c:pt idx="3470">
                  <c:v>24.097222222222225</c:v>
                </c:pt>
                <c:pt idx="3471">
                  <c:v>24.104166666666668</c:v>
                </c:pt>
                <c:pt idx="3472">
                  <c:v>24.111111111111111</c:v>
                </c:pt>
                <c:pt idx="3473">
                  <c:v>24.118055555555557</c:v>
                </c:pt>
                <c:pt idx="3474">
                  <c:v>24.125</c:v>
                </c:pt>
                <c:pt idx="3475">
                  <c:v>24.131944444444443</c:v>
                </c:pt>
                <c:pt idx="3476">
                  <c:v>24.138888888888889</c:v>
                </c:pt>
                <c:pt idx="3477">
                  <c:v>24.145833333333332</c:v>
                </c:pt>
                <c:pt idx="3478">
                  <c:v>24.152777777777775</c:v>
                </c:pt>
                <c:pt idx="3479">
                  <c:v>24.159722222222225</c:v>
                </c:pt>
                <c:pt idx="3480">
                  <c:v>24.166666666666668</c:v>
                </c:pt>
                <c:pt idx="3481">
                  <c:v>24.173611111111111</c:v>
                </c:pt>
                <c:pt idx="3482">
                  <c:v>24.180555555555557</c:v>
                </c:pt>
                <c:pt idx="3483">
                  <c:v>24.1875</c:v>
                </c:pt>
                <c:pt idx="3484">
                  <c:v>24.194444444444443</c:v>
                </c:pt>
                <c:pt idx="3485">
                  <c:v>24.201388888888889</c:v>
                </c:pt>
                <c:pt idx="3486">
                  <c:v>24.208333333333332</c:v>
                </c:pt>
                <c:pt idx="3487">
                  <c:v>24.215277777777775</c:v>
                </c:pt>
                <c:pt idx="3488">
                  <c:v>24.222222222222225</c:v>
                </c:pt>
                <c:pt idx="3489">
                  <c:v>24.229166666666668</c:v>
                </c:pt>
                <c:pt idx="3490">
                  <c:v>24.236111111111111</c:v>
                </c:pt>
                <c:pt idx="3491">
                  <c:v>24.243055555555557</c:v>
                </c:pt>
                <c:pt idx="3492">
                  <c:v>24.25</c:v>
                </c:pt>
                <c:pt idx="3493">
                  <c:v>24.256944444444443</c:v>
                </c:pt>
                <c:pt idx="3494">
                  <c:v>24.263888888888889</c:v>
                </c:pt>
                <c:pt idx="3495">
                  <c:v>24.270833333333332</c:v>
                </c:pt>
                <c:pt idx="3496">
                  <c:v>24.277777777777775</c:v>
                </c:pt>
                <c:pt idx="3497">
                  <c:v>24.284722222222225</c:v>
                </c:pt>
                <c:pt idx="3498">
                  <c:v>24.291666666666668</c:v>
                </c:pt>
                <c:pt idx="3499">
                  <c:v>24.298611111111111</c:v>
                </c:pt>
                <c:pt idx="3500">
                  <c:v>24.305555555555557</c:v>
                </c:pt>
                <c:pt idx="3501">
                  <c:v>24.3125</c:v>
                </c:pt>
                <c:pt idx="3502">
                  <c:v>24.319444444444443</c:v>
                </c:pt>
                <c:pt idx="3503">
                  <c:v>24.326388888888889</c:v>
                </c:pt>
                <c:pt idx="3504">
                  <c:v>24.333333333333332</c:v>
                </c:pt>
                <c:pt idx="3505">
                  <c:v>24.340277777777775</c:v>
                </c:pt>
                <c:pt idx="3506">
                  <c:v>24.347222222222225</c:v>
                </c:pt>
                <c:pt idx="3507">
                  <c:v>24.354166666666668</c:v>
                </c:pt>
                <c:pt idx="3508">
                  <c:v>24.361111111111111</c:v>
                </c:pt>
                <c:pt idx="3509">
                  <c:v>24.368055555555557</c:v>
                </c:pt>
                <c:pt idx="3510">
                  <c:v>24.375</c:v>
                </c:pt>
                <c:pt idx="3511">
                  <c:v>24.381944444444443</c:v>
                </c:pt>
                <c:pt idx="3512">
                  <c:v>24.388888888888889</c:v>
                </c:pt>
                <c:pt idx="3513">
                  <c:v>24.395833333333332</c:v>
                </c:pt>
                <c:pt idx="3514">
                  <c:v>24.402777777777775</c:v>
                </c:pt>
                <c:pt idx="3515">
                  <c:v>24.409722222222225</c:v>
                </c:pt>
                <c:pt idx="3516">
                  <c:v>24.416666666666668</c:v>
                </c:pt>
                <c:pt idx="3517">
                  <c:v>24.423611111111111</c:v>
                </c:pt>
                <c:pt idx="3518">
                  <c:v>24.430555555555557</c:v>
                </c:pt>
                <c:pt idx="3519">
                  <c:v>24.4375</c:v>
                </c:pt>
                <c:pt idx="3520">
                  <c:v>24.444444444444443</c:v>
                </c:pt>
                <c:pt idx="3521">
                  <c:v>24.451388888888889</c:v>
                </c:pt>
                <c:pt idx="3522">
                  <c:v>24.458333333333332</c:v>
                </c:pt>
                <c:pt idx="3523">
                  <c:v>24.465277777777775</c:v>
                </c:pt>
                <c:pt idx="3524">
                  <c:v>24.472222222222225</c:v>
                </c:pt>
                <c:pt idx="3525">
                  <c:v>24.479166666666668</c:v>
                </c:pt>
                <c:pt idx="3526">
                  <c:v>24.486111111111111</c:v>
                </c:pt>
                <c:pt idx="3527">
                  <c:v>24.493055555555557</c:v>
                </c:pt>
                <c:pt idx="3528">
                  <c:v>24.5</c:v>
                </c:pt>
                <c:pt idx="3529">
                  <c:v>24.506944444444443</c:v>
                </c:pt>
                <c:pt idx="3530">
                  <c:v>24.513888888888889</c:v>
                </c:pt>
                <c:pt idx="3531">
                  <c:v>24.520833333333332</c:v>
                </c:pt>
                <c:pt idx="3532">
                  <c:v>24.527777777777775</c:v>
                </c:pt>
                <c:pt idx="3533">
                  <c:v>24.534722222222225</c:v>
                </c:pt>
                <c:pt idx="3534">
                  <c:v>24.541666666666668</c:v>
                </c:pt>
                <c:pt idx="3535">
                  <c:v>24.548611111111111</c:v>
                </c:pt>
                <c:pt idx="3536">
                  <c:v>24.555555555555557</c:v>
                </c:pt>
                <c:pt idx="3537">
                  <c:v>24.5625</c:v>
                </c:pt>
                <c:pt idx="3538">
                  <c:v>24.569444444444443</c:v>
                </c:pt>
                <c:pt idx="3539">
                  <c:v>24.576388888888889</c:v>
                </c:pt>
                <c:pt idx="3540">
                  <c:v>24.583333333333332</c:v>
                </c:pt>
                <c:pt idx="3541">
                  <c:v>24.590277777777775</c:v>
                </c:pt>
                <c:pt idx="3542">
                  <c:v>24.597222222222225</c:v>
                </c:pt>
                <c:pt idx="3543">
                  <c:v>24.604166666666668</c:v>
                </c:pt>
                <c:pt idx="3544">
                  <c:v>24.611111111111111</c:v>
                </c:pt>
                <c:pt idx="3545">
                  <c:v>24.618055555555557</c:v>
                </c:pt>
                <c:pt idx="3546">
                  <c:v>24.625</c:v>
                </c:pt>
                <c:pt idx="3547">
                  <c:v>24.631944444444443</c:v>
                </c:pt>
                <c:pt idx="3548">
                  <c:v>24.638888888888889</c:v>
                </c:pt>
                <c:pt idx="3549">
                  <c:v>24.645833333333332</c:v>
                </c:pt>
                <c:pt idx="3550">
                  <c:v>24.652777777777775</c:v>
                </c:pt>
                <c:pt idx="3551">
                  <c:v>24.659722222222225</c:v>
                </c:pt>
                <c:pt idx="3552">
                  <c:v>24.666666666666668</c:v>
                </c:pt>
                <c:pt idx="3553">
                  <c:v>24.673611111111111</c:v>
                </c:pt>
                <c:pt idx="3554">
                  <c:v>24.680555555555557</c:v>
                </c:pt>
                <c:pt idx="3555">
                  <c:v>24.6875</c:v>
                </c:pt>
                <c:pt idx="3556">
                  <c:v>24.694444444444443</c:v>
                </c:pt>
                <c:pt idx="3557">
                  <c:v>24.701388888888889</c:v>
                </c:pt>
                <c:pt idx="3558">
                  <c:v>24.708333333333332</c:v>
                </c:pt>
                <c:pt idx="3559">
                  <c:v>24.715277777777775</c:v>
                </c:pt>
                <c:pt idx="3560">
                  <c:v>24.722222222222225</c:v>
                </c:pt>
                <c:pt idx="3561">
                  <c:v>24.729166666666668</c:v>
                </c:pt>
                <c:pt idx="3562">
                  <c:v>24.736111111111111</c:v>
                </c:pt>
                <c:pt idx="3563">
                  <c:v>24.743055555555557</c:v>
                </c:pt>
                <c:pt idx="3564">
                  <c:v>24.75</c:v>
                </c:pt>
                <c:pt idx="3565">
                  <c:v>24.756944444444443</c:v>
                </c:pt>
                <c:pt idx="3566">
                  <c:v>24.763888888888889</c:v>
                </c:pt>
                <c:pt idx="3567">
                  <c:v>24.770833333333332</c:v>
                </c:pt>
                <c:pt idx="3568">
                  <c:v>24.777777777777775</c:v>
                </c:pt>
                <c:pt idx="3569">
                  <c:v>24.784722222222225</c:v>
                </c:pt>
                <c:pt idx="3570">
                  <c:v>24.791666666666668</c:v>
                </c:pt>
                <c:pt idx="3571">
                  <c:v>24.798611111111111</c:v>
                </c:pt>
                <c:pt idx="3572">
                  <c:v>24.805555555555557</c:v>
                </c:pt>
                <c:pt idx="3573">
                  <c:v>24.8125</c:v>
                </c:pt>
                <c:pt idx="3574">
                  <c:v>24.819444444444443</c:v>
                </c:pt>
                <c:pt idx="3575">
                  <c:v>24.826388888888889</c:v>
                </c:pt>
                <c:pt idx="3576">
                  <c:v>24.833333333333332</c:v>
                </c:pt>
                <c:pt idx="3577">
                  <c:v>24.840277777777775</c:v>
                </c:pt>
                <c:pt idx="3578">
                  <c:v>24.847222222222225</c:v>
                </c:pt>
                <c:pt idx="3579">
                  <c:v>24.854166666666668</c:v>
                </c:pt>
                <c:pt idx="3580">
                  <c:v>24.861111111111111</c:v>
                </c:pt>
                <c:pt idx="3581">
                  <c:v>24.868055555555557</c:v>
                </c:pt>
                <c:pt idx="3582">
                  <c:v>24.875</c:v>
                </c:pt>
                <c:pt idx="3583">
                  <c:v>24.881944444444443</c:v>
                </c:pt>
                <c:pt idx="3584">
                  <c:v>24.888888888888889</c:v>
                </c:pt>
                <c:pt idx="3585">
                  <c:v>24.895833333333332</c:v>
                </c:pt>
                <c:pt idx="3586">
                  <c:v>24.902777777777775</c:v>
                </c:pt>
                <c:pt idx="3587">
                  <c:v>24.909722222222225</c:v>
                </c:pt>
                <c:pt idx="3588">
                  <c:v>24.916666666666668</c:v>
                </c:pt>
                <c:pt idx="3589">
                  <c:v>24.923611111111111</c:v>
                </c:pt>
                <c:pt idx="3590">
                  <c:v>24.930555555555557</c:v>
                </c:pt>
                <c:pt idx="3591">
                  <c:v>24.9375</c:v>
                </c:pt>
                <c:pt idx="3592">
                  <c:v>24.944444444444443</c:v>
                </c:pt>
                <c:pt idx="3593">
                  <c:v>24.951388888888889</c:v>
                </c:pt>
                <c:pt idx="3594">
                  <c:v>24.958333333333332</c:v>
                </c:pt>
                <c:pt idx="3595">
                  <c:v>24.965277777777775</c:v>
                </c:pt>
                <c:pt idx="3596">
                  <c:v>24.972222222222225</c:v>
                </c:pt>
                <c:pt idx="3597">
                  <c:v>24.979166666666668</c:v>
                </c:pt>
                <c:pt idx="3598">
                  <c:v>24.986111111111111</c:v>
                </c:pt>
                <c:pt idx="3599">
                  <c:v>24.993055555555557</c:v>
                </c:pt>
                <c:pt idx="3600">
                  <c:v>25</c:v>
                </c:pt>
                <c:pt idx="3601">
                  <c:v>25.006944444444443</c:v>
                </c:pt>
                <c:pt idx="3602">
                  <c:v>25.013888888888889</c:v>
                </c:pt>
                <c:pt idx="3603">
                  <c:v>25.020833333333332</c:v>
                </c:pt>
                <c:pt idx="3604">
                  <c:v>25.027777777777775</c:v>
                </c:pt>
                <c:pt idx="3605">
                  <c:v>25.034722222222225</c:v>
                </c:pt>
                <c:pt idx="3606">
                  <c:v>25.041666666666668</c:v>
                </c:pt>
                <c:pt idx="3607">
                  <c:v>25.048611111111111</c:v>
                </c:pt>
                <c:pt idx="3608">
                  <c:v>25.055555555555557</c:v>
                </c:pt>
                <c:pt idx="3609">
                  <c:v>25.0625</c:v>
                </c:pt>
                <c:pt idx="3610">
                  <c:v>25.069444444444443</c:v>
                </c:pt>
                <c:pt idx="3611">
                  <c:v>25.076388888888889</c:v>
                </c:pt>
                <c:pt idx="3612">
                  <c:v>25.083333333333332</c:v>
                </c:pt>
                <c:pt idx="3613">
                  <c:v>25.090277777777775</c:v>
                </c:pt>
                <c:pt idx="3614">
                  <c:v>25.097222222222225</c:v>
                </c:pt>
                <c:pt idx="3615">
                  <c:v>25.104166666666668</c:v>
                </c:pt>
                <c:pt idx="3616">
                  <c:v>25.111111111111111</c:v>
                </c:pt>
                <c:pt idx="3617">
                  <c:v>25.118055555555557</c:v>
                </c:pt>
                <c:pt idx="3618">
                  <c:v>25.125</c:v>
                </c:pt>
                <c:pt idx="3619">
                  <c:v>25.131944444444443</c:v>
                </c:pt>
                <c:pt idx="3620">
                  <c:v>25.138888888888889</c:v>
                </c:pt>
                <c:pt idx="3621">
                  <c:v>25.145833333333332</c:v>
                </c:pt>
                <c:pt idx="3622">
                  <c:v>25.152777777777775</c:v>
                </c:pt>
                <c:pt idx="3623">
                  <c:v>25.159722222222225</c:v>
                </c:pt>
                <c:pt idx="3624">
                  <c:v>25.166666666666668</c:v>
                </c:pt>
                <c:pt idx="3625">
                  <c:v>25.173611111111111</c:v>
                </c:pt>
                <c:pt idx="3626">
                  <c:v>25.180555555555557</c:v>
                </c:pt>
                <c:pt idx="3627">
                  <c:v>25.1875</c:v>
                </c:pt>
                <c:pt idx="3628">
                  <c:v>25.194444444444443</c:v>
                </c:pt>
                <c:pt idx="3629">
                  <c:v>25.201388888888889</c:v>
                </c:pt>
                <c:pt idx="3630">
                  <c:v>25.208333333333332</c:v>
                </c:pt>
                <c:pt idx="3631">
                  <c:v>25.215277777777775</c:v>
                </c:pt>
                <c:pt idx="3632">
                  <c:v>25.222222222222225</c:v>
                </c:pt>
                <c:pt idx="3633">
                  <c:v>25.229166666666668</c:v>
                </c:pt>
                <c:pt idx="3634">
                  <c:v>25.236111111111111</c:v>
                </c:pt>
                <c:pt idx="3635">
                  <c:v>25.243055555555557</c:v>
                </c:pt>
                <c:pt idx="3636">
                  <c:v>25.25</c:v>
                </c:pt>
                <c:pt idx="3637">
                  <c:v>25.256944444444443</c:v>
                </c:pt>
                <c:pt idx="3638">
                  <c:v>25.263888888888889</c:v>
                </c:pt>
                <c:pt idx="3639">
                  <c:v>25.270833333333332</c:v>
                </c:pt>
                <c:pt idx="3640">
                  <c:v>25.277777777777775</c:v>
                </c:pt>
                <c:pt idx="3641">
                  <c:v>25.284722222222225</c:v>
                </c:pt>
                <c:pt idx="3642">
                  <c:v>25.291666666666668</c:v>
                </c:pt>
                <c:pt idx="3643">
                  <c:v>25.298611111111111</c:v>
                </c:pt>
                <c:pt idx="3644">
                  <c:v>25.305555555555557</c:v>
                </c:pt>
                <c:pt idx="3645">
                  <c:v>25.3125</c:v>
                </c:pt>
                <c:pt idx="3646">
                  <c:v>25.319444444444443</c:v>
                </c:pt>
                <c:pt idx="3647">
                  <c:v>25.326388888888889</c:v>
                </c:pt>
                <c:pt idx="3648">
                  <c:v>25.333333333333332</c:v>
                </c:pt>
                <c:pt idx="3649">
                  <c:v>25.340277777777775</c:v>
                </c:pt>
                <c:pt idx="3650">
                  <c:v>25.347222222222225</c:v>
                </c:pt>
                <c:pt idx="3651">
                  <c:v>25.354166666666668</c:v>
                </c:pt>
                <c:pt idx="3652">
                  <c:v>25.361111111111111</c:v>
                </c:pt>
                <c:pt idx="3653">
                  <c:v>25.368055555555557</c:v>
                </c:pt>
                <c:pt idx="3654">
                  <c:v>25.375</c:v>
                </c:pt>
                <c:pt idx="3655">
                  <c:v>25.381944444444443</c:v>
                </c:pt>
                <c:pt idx="3656">
                  <c:v>25.388888888888889</c:v>
                </c:pt>
                <c:pt idx="3657">
                  <c:v>25.395833333333332</c:v>
                </c:pt>
                <c:pt idx="3658">
                  <c:v>25.402777777777775</c:v>
                </c:pt>
                <c:pt idx="3659">
                  <c:v>25.409722222222225</c:v>
                </c:pt>
                <c:pt idx="3660">
                  <c:v>25.416666666666668</c:v>
                </c:pt>
                <c:pt idx="3661">
                  <c:v>25.423611111111111</c:v>
                </c:pt>
                <c:pt idx="3662">
                  <c:v>25.430555555555557</c:v>
                </c:pt>
                <c:pt idx="3663">
                  <c:v>25.4375</c:v>
                </c:pt>
                <c:pt idx="3664">
                  <c:v>25.444444444444443</c:v>
                </c:pt>
                <c:pt idx="3665">
                  <c:v>25.451388888888889</c:v>
                </c:pt>
                <c:pt idx="3666">
                  <c:v>25.458333333333332</c:v>
                </c:pt>
                <c:pt idx="3667">
                  <c:v>25.465277777777775</c:v>
                </c:pt>
                <c:pt idx="3668">
                  <c:v>25.472222222222225</c:v>
                </c:pt>
                <c:pt idx="3669">
                  <c:v>25.479166666666668</c:v>
                </c:pt>
                <c:pt idx="3670">
                  <c:v>25.486111111111111</c:v>
                </c:pt>
                <c:pt idx="3671">
                  <c:v>25.493055555555557</c:v>
                </c:pt>
                <c:pt idx="3672">
                  <c:v>25.5</c:v>
                </c:pt>
                <c:pt idx="3673">
                  <c:v>25.506944444444443</c:v>
                </c:pt>
                <c:pt idx="3674">
                  <c:v>25.513888888888889</c:v>
                </c:pt>
                <c:pt idx="3675">
                  <c:v>25.520833333333332</c:v>
                </c:pt>
                <c:pt idx="3676">
                  <c:v>25.527777777777775</c:v>
                </c:pt>
                <c:pt idx="3677">
                  <c:v>25.534722222222225</c:v>
                </c:pt>
                <c:pt idx="3678">
                  <c:v>25.541666666666668</c:v>
                </c:pt>
                <c:pt idx="3679">
                  <c:v>25.548611111111111</c:v>
                </c:pt>
                <c:pt idx="3680">
                  <c:v>25.555555555555557</c:v>
                </c:pt>
                <c:pt idx="3681">
                  <c:v>25.5625</c:v>
                </c:pt>
                <c:pt idx="3682">
                  <c:v>25.569444444444443</c:v>
                </c:pt>
                <c:pt idx="3683">
                  <c:v>25.576388888888889</c:v>
                </c:pt>
                <c:pt idx="3684">
                  <c:v>25.583333333333332</c:v>
                </c:pt>
                <c:pt idx="3685">
                  <c:v>25.590277777777775</c:v>
                </c:pt>
                <c:pt idx="3686">
                  <c:v>25.597222222222225</c:v>
                </c:pt>
                <c:pt idx="3687">
                  <c:v>25.604166666666668</c:v>
                </c:pt>
                <c:pt idx="3688">
                  <c:v>25.611111111111111</c:v>
                </c:pt>
                <c:pt idx="3689">
                  <c:v>25.618055555555557</c:v>
                </c:pt>
                <c:pt idx="3690">
                  <c:v>25.625</c:v>
                </c:pt>
                <c:pt idx="3691">
                  <c:v>25.631944444444443</c:v>
                </c:pt>
                <c:pt idx="3692">
                  <c:v>25.638888888888889</c:v>
                </c:pt>
                <c:pt idx="3693">
                  <c:v>25.645833333333332</c:v>
                </c:pt>
                <c:pt idx="3694">
                  <c:v>25.652777777777775</c:v>
                </c:pt>
                <c:pt idx="3695">
                  <c:v>25.659722222222225</c:v>
                </c:pt>
                <c:pt idx="3696">
                  <c:v>25.666666666666668</c:v>
                </c:pt>
                <c:pt idx="3697">
                  <c:v>25.673611111111111</c:v>
                </c:pt>
                <c:pt idx="3698">
                  <c:v>25.680555555555557</c:v>
                </c:pt>
                <c:pt idx="3699">
                  <c:v>25.6875</c:v>
                </c:pt>
                <c:pt idx="3700">
                  <c:v>25.694444444444443</c:v>
                </c:pt>
                <c:pt idx="3701">
                  <c:v>25.701388888888889</c:v>
                </c:pt>
                <c:pt idx="3702">
                  <c:v>25.708333333333332</c:v>
                </c:pt>
                <c:pt idx="3703">
                  <c:v>25.715277777777775</c:v>
                </c:pt>
                <c:pt idx="3704">
                  <c:v>25.722222222222225</c:v>
                </c:pt>
                <c:pt idx="3705">
                  <c:v>25.729166666666668</c:v>
                </c:pt>
                <c:pt idx="3706">
                  <c:v>25.736111111111111</c:v>
                </c:pt>
                <c:pt idx="3707">
                  <c:v>25.743055555555557</c:v>
                </c:pt>
                <c:pt idx="3708">
                  <c:v>25.75</c:v>
                </c:pt>
                <c:pt idx="3709">
                  <c:v>25.756944444444443</c:v>
                </c:pt>
                <c:pt idx="3710">
                  <c:v>25.763888888888889</c:v>
                </c:pt>
                <c:pt idx="3711">
                  <c:v>25.770833333333332</c:v>
                </c:pt>
                <c:pt idx="3712">
                  <c:v>25.777777777777775</c:v>
                </c:pt>
                <c:pt idx="3713">
                  <c:v>25.784722222222225</c:v>
                </c:pt>
                <c:pt idx="3714">
                  <c:v>25.791666666666668</c:v>
                </c:pt>
                <c:pt idx="3715">
                  <c:v>25.798611111111111</c:v>
                </c:pt>
                <c:pt idx="3716">
                  <c:v>25.805555555555557</c:v>
                </c:pt>
                <c:pt idx="3717">
                  <c:v>25.8125</c:v>
                </c:pt>
                <c:pt idx="3718">
                  <c:v>25.819444444444443</c:v>
                </c:pt>
                <c:pt idx="3719">
                  <c:v>25.826388888888889</c:v>
                </c:pt>
                <c:pt idx="3720">
                  <c:v>25.833333333333332</c:v>
                </c:pt>
                <c:pt idx="3721">
                  <c:v>25.840277777777775</c:v>
                </c:pt>
                <c:pt idx="3722">
                  <c:v>25.847222222222225</c:v>
                </c:pt>
                <c:pt idx="3723">
                  <c:v>25.854166666666668</c:v>
                </c:pt>
                <c:pt idx="3724">
                  <c:v>25.861111111111111</c:v>
                </c:pt>
                <c:pt idx="3725">
                  <c:v>25.868055555555557</c:v>
                </c:pt>
                <c:pt idx="3726">
                  <c:v>25.875</c:v>
                </c:pt>
                <c:pt idx="3727">
                  <c:v>25.881944444444443</c:v>
                </c:pt>
                <c:pt idx="3728">
                  <c:v>25.888888888888889</c:v>
                </c:pt>
                <c:pt idx="3729">
                  <c:v>25.895833333333332</c:v>
                </c:pt>
                <c:pt idx="3730">
                  <c:v>25.902777777777775</c:v>
                </c:pt>
                <c:pt idx="3731">
                  <c:v>25.909722222222225</c:v>
                </c:pt>
                <c:pt idx="3732">
                  <c:v>25.916666666666668</c:v>
                </c:pt>
                <c:pt idx="3733">
                  <c:v>25.923611111111111</c:v>
                </c:pt>
                <c:pt idx="3734">
                  <c:v>25.930555555555557</c:v>
                </c:pt>
                <c:pt idx="3735">
                  <c:v>25.9375</c:v>
                </c:pt>
                <c:pt idx="3736">
                  <c:v>25.944444444444443</c:v>
                </c:pt>
                <c:pt idx="3737">
                  <c:v>25.951388888888889</c:v>
                </c:pt>
                <c:pt idx="3738">
                  <c:v>25.958333333333332</c:v>
                </c:pt>
                <c:pt idx="3739">
                  <c:v>25.965277777777775</c:v>
                </c:pt>
                <c:pt idx="3740">
                  <c:v>25.972222222222225</c:v>
                </c:pt>
                <c:pt idx="3741">
                  <c:v>25.979166666666668</c:v>
                </c:pt>
                <c:pt idx="3742">
                  <c:v>25.986111111111111</c:v>
                </c:pt>
                <c:pt idx="3743">
                  <c:v>25.993055555555557</c:v>
                </c:pt>
                <c:pt idx="3744">
                  <c:v>26</c:v>
                </c:pt>
                <c:pt idx="3745">
                  <c:v>26.006944444444443</c:v>
                </c:pt>
                <c:pt idx="3746">
                  <c:v>26.013888888888889</c:v>
                </c:pt>
                <c:pt idx="3747">
                  <c:v>26.020833333333332</c:v>
                </c:pt>
                <c:pt idx="3748">
                  <c:v>26.027777777777775</c:v>
                </c:pt>
                <c:pt idx="3749">
                  <c:v>26.034722222222225</c:v>
                </c:pt>
                <c:pt idx="3750">
                  <c:v>26.041666666666668</c:v>
                </c:pt>
                <c:pt idx="3751">
                  <c:v>26.048611111111111</c:v>
                </c:pt>
                <c:pt idx="3752">
                  <c:v>26.055555555555557</c:v>
                </c:pt>
                <c:pt idx="3753">
                  <c:v>26.0625</c:v>
                </c:pt>
                <c:pt idx="3754">
                  <c:v>26.069444444444443</c:v>
                </c:pt>
                <c:pt idx="3755">
                  <c:v>26.076388888888889</c:v>
                </c:pt>
                <c:pt idx="3756">
                  <c:v>26.083333333333332</c:v>
                </c:pt>
                <c:pt idx="3757">
                  <c:v>26.090277777777775</c:v>
                </c:pt>
                <c:pt idx="3758">
                  <c:v>26.097222222222225</c:v>
                </c:pt>
                <c:pt idx="3759">
                  <c:v>26.104166666666668</c:v>
                </c:pt>
                <c:pt idx="3760">
                  <c:v>26.111111111111111</c:v>
                </c:pt>
                <c:pt idx="3761">
                  <c:v>26.118055555555557</c:v>
                </c:pt>
                <c:pt idx="3762">
                  <c:v>26.125</c:v>
                </c:pt>
                <c:pt idx="3763">
                  <c:v>26.131944444444443</c:v>
                </c:pt>
                <c:pt idx="3764">
                  <c:v>26.138888888888889</c:v>
                </c:pt>
                <c:pt idx="3765">
                  <c:v>26.145833333333332</c:v>
                </c:pt>
                <c:pt idx="3766">
                  <c:v>26.152777777777775</c:v>
                </c:pt>
                <c:pt idx="3767">
                  <c:v>26.159722222222225</c:v>
                </c:pt>
                <c:pt idx="3768">
                  <c:v>26.166666666666668</c:v>
                </c:pt>
                <c:pt idx="3769">
                  <c:v>26.173611111111111</c:v>
                </c:pt>
                <c:pt idx="3770">
                  <c:v>26.180555555555557</c:v>
                </c:pt>
                <c:pt idx="3771">
                  <c:v>26.1875</c:v>
                </c:pt>
                <c:pt idx="3772">
                  <c:v>26.194444444444443</c:v>
                </c:pt>
                <c:pt idx="3773">
                  <c:v>26.201388888888889</c:v>
                </c:pt>
                <c:pt idx="3774">
                  <c:v>26.208333333333332</c:v>
                </c:pt>
                <c:pt idx="3775">
                  <c:v>26.215277777777775</c:v>
                </c:pt>
                <c:pt idx="3776">
                  <c:v>26.222222222222225</c:v>
                </c:pt>
                <c:pt idx="3777">
                  <c:v>26.229166666666668</c:v>
                </c:pt>
                <c:pt idx="3778">
                  <c:v>26.236111111111111</c:v>
                </c:pt>
                <c:pt idx="3779">
                  <c:v>26.243055555555557</c:v>
                </c:pt>
                <c:pt idx="3780">
                  <c:v>26.25</c:v>
                </c:pt>
                <c:pt idx="3781">
                  <c:v>26.256944444444443</c:v>
                </c:pt>
                <c:pt idx="3782">
                  <c:v>26.263888888888889</c:v>
                </c:pt>
                <c:pt idx="3783">
                  <c:v>26.270833333333332</c:v>
                </c:pt>
                <c:pt idx="3784">
                  <c:v>26.277777777777775</c:v>
                </c:pt>
                <c:pt idx="3785">
                  <c:v>26.284722222222225</c:v>
                </c:pt>
                <c:pt idx="3786">
                  <c:v>26.291666666666668</c:v>
                </c:pt>
                <c:pt idx="3787">
                  <c:v>26.298611111111111</c:v>
                </c:pt>
                <c:pt idx="3788">
                  <c:v>26.305555555555557</c:v>
                </c:pt>
                <c:pt idx="3789">
                  <c:v>26.3125</c:v>
                </c:pt>
                <c:pt idx="3790">
                  <c:v>26.319444444444443</c:v>
                </c:pt>
                <c:pt idx="3791">
                  <c:v>26.326388888888889</c:v>
                </c:pt>
                <c:pt idx="3792">
                  <c:v>26.333333333333332</c:v>
                </c:pt>
                <c:pt idx="3793">
                  <c:v>26.340277777777775</c:v>
                </c:pt>
                <c:pt idx="3794">
                  <c:v>26.347222222222225</c:v>
                </c:pt>
                <c:pt idx="3795">
                  <c:v>26.354166666666668</c:v>
                </c:pt>
                <c:pt idx="3796">
                  <c:v>26.361111111111111</c:v>
                </c:pt>
                <c:pt idx="3797">
                  <c:v>26.368055555555557</c:v>
                </c:pt>
                <c:pt idx="3798">
                  <c:v>26.375</c:v>
                </c:pt>
                <c:pt idx="3799">
                  <c:v>26.381944444444443</c:v>
                </c:pt>
                <c:pt idx="3800">
                  <c:v>26.388888888888889</c:v>
                </c:pt>
                <c:pt idx="3801">
                  <c:v>26.395833333333332</c:v>
                </c:pt>
                <c:pt idx="3802">
                  <c:v>26.402777777777775</c:v>
                </c:pt>
                <c:pt idx="3803">
                  <c:v>26.409722222222225</c:v>
                </c:pt>
                <c:pt idx="3804">
                  <c:v>26.416666666666668</c:v>
                </c:pt>
                <c:pt idx="3805">
                  <c:v>26.423611111111111</c:v>
                </c:pt>
                <c:pt idx="3806">
                  <c:v>26.430555555555557</c:v>
                </c:pt>
                <c:pt idx="3807">
                  <c:v>26.4375</c:v>
                </c:pt>
                <c:pt idx="3808">
                  <c:v>26.444444444444443</c:v>
                </c:pt>
                <c:pt idx="3809">
                  <c:v>26.451388888888889</c:v>
                </c:pt>
                <c:pt idx="3810">
                  <c:v>26.458333333333332</c:v>
                </c:pt>
                <c:pt idx="3811">
                  <c:v>26.465277777777775</c:v>
                </c:pt>
                <c:pt idx="3812">
                  <c:v>26.472222222222225</c:v>
                </c:pt>
                <c:pt idx="3813">
                  <c:v>26.479166666666668</c:v>
                </c:pt>
                <c:pt idx="3814">
                  <c:v>26.486111111111111</c:v>
                </c:pt>
                <c:pt idx="3815">
                  <c:v>26.493055555555557</c:v>
                </c:pt>
                <c:pt idx="3816">
                  <c:v>26.5</c:v>
                </c:pt>
                <c:pt idx="3817">
                  <c:v>26.506944444444443</c:v>
                </c:pt>
                <c:pt idx="3818">
                  <c:v>26.513888888888889</c:v>
                </c:pt>
                <c:pt idx="3819">
                  <c:v>26.520833333333332</c:v>
                </c:pt>
                <c:pt idx="3820">
                  <c:v>26.527777777777775</c:v>
                </c:pt>
                <c:pt idx="3821">
                  <c:v>26.534722222222225</c:v>
                </c:pt>
                <c:pt idx="3822">
                  <c:v>26.541666666666668</c:v>
                </c:pt>
                <c:pt idx="3823">
                  <c:v>26.548611111111111</c:v>
                </c:pt>
                <c:pt idx="3824">
                  <c:v>26.555555555555557</c:v>
                </c:pt>
                <c:pt idx="3825">
                  <c:v>26.5625</c:v>
                </c:pt>
                <c:pt idx="3826">
                  <c:v>26.569444444444443</c:v>
                </c:pt>
                <c:pt idx="3827">
                  <c:v>26.576388888888889</c:v>
                </c:pt>
                <c:pt idx="3828">
                  <c:v>26.583333333333332</c:v>
                </c:pt>
                <c:pt idx="3829">
                  <c:v>26.590277777777775</c:v>
                </c:pt>
                <c:pt idx="3830">
                  <c:v>26.597222222222225</c:v>
                </c:pt>
                <c:pt idx="3831">
                  <c:v>26.604166666666668</c:v>
                </c:pt>
                <c:pt idx="3832">
                  <c:v>26.611111111111111</c:v>
                </c:pt>
                <c:pt idx="3833">
                  <c:v>26.618055555555557</c:v>
                </c:pt>
                <c:pt idx="3834">
                  <c:v>26.625</c:v>
                </c:pt>
                <c:pt idx="3835">
                  <c:v>26.631944444444443</c:v>
                </c:pt>
                <c:pt idx="3836">
                  <c:v>26.638888888888889</c:v>
                </c:pt>
                <c:pt idx="3837">
                  <c:v>26.645833333333332</c:v>
                </c:pt>
                <c:pt idx="3838">
                  <c:v>26.652777777777775</c:v>
                </c:pt>
                <c:pt idx="3839">
                  <c:v>26.659722222222225</c:v>
                </c:pt>
                <c:pt idx="3840">
                  <c:v>26.666666666666668</c:v>
                </c:pt>
                <c:pt idx="3841">
                  <c:v>26.673611111111111</c:v>
                </c:pt>
                <c:pt idx="3842">
                  <c:v>26.680555555555557</c:v>
                </c:pt>
                <c:pt idx="3843">
                  <c:v>26.6875</c:v>
                </c:pt>
                <c:pt idx="3844">
                  <c:v>26.694444444444443</c:v>
                </c:pt>
                <c:pt idx="3845">
                  <c:v>26.701388888888889</c:v>
                </c:pt>
                <c:pt idx="3846">
                  <c:v>26.708333333333332</c:v>
                </c:pt>
                <c:pt idx="3847">
                  <c:v>26.715277777777775</c:v>
                </c:pt>
                <c:pt idx="3848">
                  <c:v>26.722222222222225</c:v>
                </c:pt>
                <c:pt idx="3849">
                  <c:v>26.729166666666668</c:v>
                </c:pt>
                <c:pt idx="3850">
                  <c:v>26.736111111111111</c:v>
                </c:pt>
                <c:pt idx="3851">
                  <c:v>26.743055555555557</c:v>
                </c:pt>
                <c:pt idx="3852">
                  <c:v>26.75</c:v>
                </c:pt>
                <c:pt idx="3853">
                  <c:v>26.756944444444443</c:v>
                </c:pt>
                <c:pt idx="3854">
                  <c:v>26.763888888888889</c:v>
                </c:pt>
                <c:pt idx="3855">
                  <c:v>26.770833333333332</c:v>
                </c:pt>
                <c:pt idx="3856">
                  <c:v>26.777777777777775</c:v>
                </c:pt>
                <c:pt idx="3857">
                  <c:v>26.784722222222225</c:v>
                </c:pt>
                <c:pt idx="3858">
                  <c:v>26.791666666666668</c:v>
                </c:pt>
                <c:pt idx="3859">
                  <c:v>26.798611111111111</c:v>
                </c:pt>
                <c:pt idx="3860">
                  <c:v>26.805555555555557</c:v>
                </c:pt>
                <c:pt idx="3861">
                  <c:v>26.8125</c:v>
                </c:pt>
                <c:pt idx="3862">
                  <c:v>26.819444444444443</c:v>
                </c:pt>
                <c:pt idx="3863">
                  <c:v>26.826388888888889</c:v>
                </c:pt>
                <c:pt idx="3864">
                  <c:v>26.833333333333332</c:v>
                </c:pt>
                <c:pt idx="3865">
                  <c:v>26.840277777777775</c:v>
                </c:pt>
                <c:pt idx="3866">
                  <c:v>26.847222222222225</c:v>
                </c:pt>
                <c:pt idx="3867">
                  <c:v>26.854166666666668</c:v>
                </c:pt>
                <c:pt idx="3868">
                  <c:v>26.861111111111111</c:v>
                </c:pt>
                <c:pt idx="3869">
                  <c:v>26.868055555555557</c:v>
                </c:pt>
                <c:pt idx="3870">
                  <c:v>26.875</c:v>
                </c:pt>
                <c:pt idx="3871">
                  <c:v>26.881944444444443</c:v>
                </c:pt>
                <c:pt idx="3872">
                  <c:v>26.888888888888889</c:v>
                </c:pt>
                <c:pt idx="3873">
                  <c:v>26.895833333333332</c:v>
                </c:pt>
                <c:pt idx="3874">
                  <c:v>26.902777777777775</c:v>
                </c:pt>
                <c:pt idx="3875">
                  <c:v>26.909722222222225</c:v>
                </c:pt>
                <c:pt idx="3876">
                  <c:v>26.916666666666668</c:v>
                </c:pt>
                <c:pt idx="3877">
                  <c:v>26.923611111111111</c:v>
                </c:pt>
                <c:pt idx="3878">
                  <c:v>26.930555555555557</c:v>
                </c:pt>
                <c:pt idx="3879">
                  <c:v>26.9375</c:v>
                </c:pt>
                <c:pt idx="3880">
                  <c:v>26.944444444444443</c:v>
                </c:pt>
                <c:pt idx="3881">
                  <c:v>26.951388888888889</c:v>
                </c:pt>
                <c:pt idx="3882">
                  <c:v>26.958333333333332</c:v>
                </c:pt>
                <c:pt idx="3883">
                  <c:v>26.965277777777775</c:v>
                </c:pt>
                <c:pt idx="3884">
                  <c:v>26.972222222222225</c:v>
                </c:pt>
                <c:pt idx="3885">
                  <c:v>26.979166666666668</c:v>
                </c:pt>
                <c:pt idx="3886">
                  <c:v>26.986111111111111</c:v>
                </c:pt>
                <c:pt idx="3887">
                  <c:v>26.993055555555557</c:v>
                </c:pt>
                <c:pt idx="3888">
                  <c:v>27</c:v>
                </c:pt>
                <c:pt idx="3889">
                  <c:v>27.006944444444443</c:v>
                </c:pt>
                <c:pt idx="3890">
                  <c:v>27.013888888888889</c:v>
                </c:pt>
                <c:pt idx="3891">
                  <c:v>27.020833333333332</c:v>
                </c:pt>
                <c:pt idx="3892">
                  <c:v>27.027777777777775</c:v>
                </c:pt>
                <c:pt idx="3893">
                  <c:v>27.034722222222225</c:v>
                </c:pt>
                <c:pt idx="3894">
                  <c:v>27.041666666666668</c:v>
                </c:pt>
                <c:pt idx="3895">
                  <c:v>27.048611111111111</c:v>
                </c:pt>
                <c:pt idx="3896">
                  <c:v>27.055555555555557</c:v>
                </c:pt>
                <c:pt idx="3897">
                  <c:v>27.0625</c:v>
                </c:pt>
                <c:pt idx="3898">
                  <c:v>27.069444444444443</c:v>
                </c:pt>
                <c:pt idx="3899">
                  <c:v>27.076388888888889</c:v>
                </c:pt>
                <c:pt idx="3900">
                  <c:v>27.083333333333332</c:v>
                </c:pt>
                <c:pt idx="3901">
                  <c:v>27.090277777777775</c:v>
                </c:pt>
                <c:pt idx="3902">
                  <c:v>27.097222222222225</c:v>
                </c:pt>
                <c:pt idx="3903">
                  <c:v>27.104166666666668</c:v>
                </c:pt>
                <c:pt idx="3904">
                  <c:v>27.111111111111111</c:v>
                </c:pt>
                <c:pt idx="3905">
                  <c:v>27.118055555555557</c:v>
                </c:pt>
                <c:pt idx="3906">
                  <c:v>27.125</c:v>
                </c:pt>
                <c:pt idx="3907">
                  <c:v>27.131944444444443</c:v>
                </c:pt>
                <c:pt idx="3908">
                  <c:v>27.138888888888889</c:v>
                </c:pt>
                <c:pt idx="3909">
                  <c:v>27.145833333333332</c:v>
                </c:pt>
                <c:pt idx="3910">
                  <c:v>27.152777777777775</c:v>
                </c:pt>
                <c:pt idx="3911">
                  <c:v>27.159722222222225</c:v>
                </c:pt>
                <c:pt idx="3912">
                  <c:v>27.166666666666668</c:v>
                </c:pt>
                <c:pt idx="3913">
                  <c:v>27.173611111111111</c:v>
                </c:pt>
                <c:pt idx="3914">
                  <c:v>27.180555555555557</c:v>
                </c:pt>
                <c:pt idx="3915">
                  <c:v>27.1875</c:v>
                </c:pt>
                <c:pt idx="3916">
                  <c:v>27.194444444444443</c:v>
                </c:pt>
                <c:pt idx="3917">
                  <c:v>27.201388888888889</c:v>
                </c:pt>
                <c:pt idx="3918">
                  <c:v>27.208333333333332</c:v>
                </c:pt>
                <c:pt idx="3919">
                  <c:v>27.215277777777775</c:v>
                </c:pt>
                <c:pt idx="3920">
                  <c:v>27.222222222222225</c:v>
                </c:pt>
                <c:pt idx="3921">
                  <c:v>27.229166666666668</c:v>
                </c:pt>
                <c:pt idx="3922">
                  <c:v>27.236111111111111</c:v>
                </c:pt>
                <c:pt idx="3923">
                  <c:v>27.243055555555557</c:v>
                </c:pt>
                <c:pt idx="3924">
                  <c:v>27.25</c:v>
                </c:pt>
                <c:pt idx="3925">
                  <c:v>27.256944444444443</c:v>
                </c:pt>
                <c:pt idx="3926">
                  <c:v>27.263888888888889</c:v>
                </c:pt>
                <c:pt idx="3927">
                  <c:v>27.270833333333332</c:v>
                </c:pt>
                <c:pt idx="3928">
                  <c:v>27.277777777777775</c:v>
                </c:pt>
                <c:pt idx="3929">
                  <c:v>27.284722222222225</c:v>
                </c:pt>
                <c:pt idx="3930">
                  <c:v>27.291666666666668</c:v>
                </c:pt>
                <c:pt idx="3931">
                  <c:v>27.298611111111111</c:v>
                </c:pt>
                <c:pt idx="3932">
                  <c:v>27.305555555555557</c:v>
                </c:pt>
                <c:pt idx="3933">
                  <c:v>27.3125</c:v>
                </c:pt>
                <c:pt idx="3934">
                  <c:v>27.319444444444443</c:v>
                </c:pt>
                <c:pt idx="3935">
                  <c:v>27.326388888888889</c:v>
                </c:pt>
                <c:pt idx="3936">
                  <c:v>27.333333333333332</c:v>
                </c:pt>
                <c:pt idx="3937">
                  <c:v>27.340277777777775</c:v>
                </c:pt>
                <c:pt idx="3938">
                  <c:v>27.347222222222225</c:v>
                </c:pt>
                <c:pt idx="3939">
                  <c:v>27.354166666666668</c:v>
                </c:pt>
                <c:pt idx="3940">
                  <c:v>27.361111111111111</c:v>
                </c:pt>
                <c:pt idx="3941">
                  <c:v>27.368055555555557</c:v>
                </c:pt>
                <c:pt idx="3942">
                  <c:v>27.375</c:v>
                </c:pt>
                <c:pt idx="3943">
                  <c:v>27.381944444444443</c:v>
                </c:pt>
                <c:pt idx="3944">
                  <c:v>27.388888888888889</c:v>
                </c:pt>
                <c:pt idx="3945">
                  <c:v>27.395833333333332</c:v>
                </c:pt>
                <c:pt idx="3946">
                  <c:v>27.402777777777775</c:v>
                </c:pt>
                <c:pt idx="3947">
                  <c:v>27.409722222222225</c:v>
                </c:pt>
                <c:pt idx="3948">
                  <c:v>27.416666666666668</c:v>
                </c:pt>
                <c:pt idx="3949">
                  <c:v>27.423611111111111</c:v>
                </c:pt>
                <c:pt idx="3950">
                  <c:v>27.430555555555557</c:v>
                </c:pt>
                <c:pt idx="3951">
                  <c:v>27.4375</c:v>
                </c:pt>
                <c:pt idx="3952">
                  <c:v>27.444444444444443</c:v>
                </c:pt>
                <c:pt idx="3953">
                  <c:v>27.451388888888889</c:v>
                </c:pt>
                <c:pt idx="3954">
                  <c:v>27.458333333333332</c:v>
                </c:pt>
                <c:pt idx="3955">
                  <c:v>27.465277777777775</c:v>
                </c:pt>
                <c:pt idx="3956">
                  <c:v>27.472222222222225</c:v>
                </c:pt>
                <c:pt idx="3957">
                  <c:v>27.479166666666668</c:v>
                </c:pt>
                <c:pt idx="3958">
                  <c:v>27.486111111111111</c:v>
                </c:pt>
                <c:pt idx="3959">
                  <c:v>27.493055555555557</c:v>
                </c:pt>
                <c:pt idx="3960">
                  <c:v>27.5</c:v>
                </c:pt>
                <c:pt idx="3961">
                  <c:v>27.506944444444443</c:v>
                </c:pt>
                <c:pt idx="3962">
                  <c:v>27.513888888888889</c:v>
                </c:pt>
                <c:pt idx="3963">
                  <c:v>27.520833333333332</c:v>
                </c:pt>
                <c:pt idx="3964">
                  <c:v>27.527777777777775</c:v>
                </c:pt>
                <c:pt idx="3965">
                  <c:v>27.534722222222225</c:v>
                </c:pt>
                <c:pt idx="3966">
                  <c:v>27.541666666666668</c:v>
                </c:pt>
                <c:pt idx="3967">
                  <c:v>27.548611111111111</c:v>
                </c:pt>
                <c:pt idx="3968">
                  <c:v>27.555555555555557</c:v>
                </c:pt>
                <c:pt idx="3969">
                  <c:v>27.5625</c:v>
                </c:pt>
                <c:pt idx="3970">
                  <c:v>27.569444444444443</c:v>
                </c:pt>
                <c:pt idx="3971">
                  <c:v>27.576388888888889</c:v>
                </c:pt>
                <c:pt idx="3972">
                  <c:v>27.583333333333332</c:v>
                </c:pt>
                <c:pt idx="3973">
                  <c:v>27.590277777777775</c:v>
                </c:pt>
                <c:pt idx="3974">
                  <c:v>27.597222222222225</c:v>
                </c:pt>
                <c:pt idx="3975">
                  <c:v>27.604166666666668</c:v>
                </c:pt>
                <c:pt idx="3976">
                  <c:v>27.611111111111111</c:v>
                </c:pt>
                <c:pt idx="3977">
                  <c:v>27.618055555555557</c:v>
                </c:pt>
                <c:pt idx="3978">
                  <c:v>27.625</c:v>
                </c:pt>
                <c:pt idx="3979">
                  <c:v>27.631944444444443</c:v>
                </c:pt>
                <c:pt idx="3980">
                  <c:v>27.638888888888889</c:v>
                </c:pt>
                <c:pt idx="3981">
                  <c:v>27.645833333333332</c:v>
                </c:pt>
                <c:pt idx="3982">
                  <c:v>27.652777777777775</c:v>
                </c:pt>
                <c:pt idx="3983">
                  <c:v>27.659722222222225</c:v>
                </c:pt>
                <c:pt idx="3984">
                  <c:v>27.666666666666668</c:v>
                </c:pt>
                <c:pt idx="3985">
                  <c:v>27.673611111111111</c:v>
                </c:pt>
                <c:pt idx="3986">
                  <c:v>27.680555555555557</c:v>
                </c:pt>
                <c:pt idx="3987">
                  <c:v>27.6875</c:v>
                </c:pt>
                <c:pt idx="3988">
                  <c:v>27.694444444444443</c:v>
                </c:pt>
                <c:pt idx="3989">
                  <c:v>27.701388888888889</c:v>
                </c:pt>
                <c:pt idx="3990">
                  <c:v>27.708333333333332</c:v>
                </c:pt>
                <c:pt idx="3991">
                  <c:v>27.715277777777775</c:v>
                </c:pt>
                <c:pt idx="3992">
                  <c:v>27.722222222222225</c:v>
                </c:pt>
                <c:pt idx="3993">
                  <c:v>27.729166666666668</c:v>
                </c:pt>
                <c:pt idx="3994">
                  <c:v>27.736111111111111</c:v>
                </c:pt>
                <c:pt idx="3995">
                  <c:v>27.743055555555557</c:v>
                </c:pt>
                <c:pt idx="3996">
                  <c:v>27.75</c:v>
                </c:pt>
                <c:pt idx="3997">
                  <c:v>27.756944444444443</c:v>
                </c:pt>
                <c:pt idx="3998">
                  <c:v>27.763888888888889</c:v>
                </c:pt>
                <c:pt idx="3999">
                  <c:v>27.770833333333332</c:v>
                </c:pt>
                <c:pt idx="4000">
                  <c:v>27.777777777777775</c:v>
                </c:pt>
                <c:pt idx="4001">
                  <c:v>27.784722222222225</c:v>
                </c:pt>
                <c:pt idx="4002">
                  <c:v>27.791666666666668</c:v>
                </c:pt>
                <c:pt idx="4003">
                  <c:v>27.798611111111111</c:v>
                </c:pt>
                <c:pt idx="4004">
                  <c:v>27.805555555555557</c:v>
                </c:pt>
                <c:pt idx="4005">
                  <c:v>27.8125</c:v>
                </c:pt>
                <c:pt idx="4006">
                  <c:v>27.819444444444443</c:v>
                </c:pt>
                <c:pt idx="4007">
                  <c:v>27.826388888888889</c:v>
                </c:pt>
                <c:pt idx="4008">
                  <c:v>27.833333333333332</c:v>
                </c:pt>
                <c:pt idx="4009">
                  <c:v>27.840277777777775</c:v>
                </c:pt>
                <c:pt idx="4010">
                  <c:v>27.847222222222225</c:v>
                </c:pt>
                <c:pt idx="4011">
                  <c:v>27.854166666666668</c:v>
                </c:pt>
                <c:pt idx="4012">
                  <c:v>27.861111111111111</c:v>
                </c:pt>
                <c:pt idx="4013">
                  <c:v>27.868055555555557</c:v>
                </c:pt>
                <c:pt idx="4014">
                  <c:v>27.875</c:v>
                </c:pt>
                <c:pt idx="4015">
                  <c:v>27.881944444444443</c:v>
                </c:pt>
                <c:pt idx="4016">
                  <c:v>27.888888888888889</c:v>
                </c:pt>
                <c:pt idx="4017">
                  <c:v>27.895833333333332</c:v>
                </c:pt>
                <c:pt idx="4018">
                  <c:v>27.902777777777775</c:v>
                </c:pt>
                <c:pt idx="4019">
                  <c:v>27.909722222222225</c:v>
                </c:pt>
                <c:pt idx="4020">
                  <c:v>27.916666666666668</c:v>
                </c:pt>
                <c:pt idx="4021">
                  <c:v>27.923611111111111</c:v>
                </c:pt>
                <c:pt idx="4022">
                  <c:v>27.930555555555557</c:v>
                </c:pt>
                <c:pt idx="4023">
                  <c:v>27.9375</c:v>
                </c:pt>
                <c:pt idx="4024">
                  <c:v>27.944444444444443</c:v>
                </c:pt>
                <c:pt idx="4025">
                  <c:v>27.951388888888889</c:v>
                </c:pt>
                <c:pt idx="4026">
                  <c:v>27.958333333333332</c:v>
                </c:pt>
                <c:pt idx="4027">
                  <c:v>27.965277777777775</c:v>
                </c:pt>
                <c:pt idx="4028">
                  <c:v>27.972222222222225</c:v>
                </c:pt>
                <c:pt idx="4029">
                  <c:v>27.979166666666668</c:v>
                </c:pt>
                <c:pt idx="4030">
                  <c:v>27.986111111111111</c:v>
                </c:pt>
                <c:pt idx="4031">
                  <c:v>27.993055555555557</c:v>
                </c:pt>
                <c:pt idx="4032">
                  <c:v>28</c:v>
                </c:pt>
                <c:pt idx="4033">
                  <c:v>28.006944444444443</c:v>
                </c:pt>
                <c:pt idx="4034">
                  <c:v>28.013888888888889</c:v>
                </c:pt>
                <c:pt idx="4035">
                  <c:v>28.020833333333332</c:v>
                </c:pt>
                <c:pt idx="4036">
                  <c:v>28.027777777777775</c:v>
                </c:pt>
                <c:pt idx="4037">
                  <c:v>28.034722222222225</c:v>
                </c:pt>
                <c:pt idx="4038">
                  <c:v>28.041666666666668</c:v>
                </c:pt>
                <c:pt idx="4039">
                  <c:v>28.048611111111111</c:v>
                </c:pt>
                <c:pt idx="4040">
                  <c:v>28.055555555555557</c:v>
                </c:pt>
                <c:pt idx="4041">
                  <c:v>28.0625</c:v>
                </c:pt>
                <c:pt idx="4042">
                  <c:v>28.069444444444443</c:v>
                </c:pt>
                <c:pt idx="4043">
                  <c:v>28.076388888888889</c:v>
                </c:pt>
                <c:pt idx="4044">
                  <c:v>28.083333333333332</c:v>
                </c:pt>
                <c:pt idx="4045">
                  <c:v>28.090277777777775</c:v>
                </c:pt>
                <c:pt idx="4046">
                  <c:v>28.097222222222225</c:v>
                </c:pt>
                <c:pt idx="4047">
                  <c:v>28.104166666666668</c:v>
                </c:pt>
                <c:pt idx="4048">
                  <c:v>28.111111111111111</c:v>
                </c:pt>
                <c:pt idx="4049">
                  <c:v>28.118055555555557</c:v>
                </c:pt>
                <c:pt idx="4050">
                  <c:v>28.125</c:v>
                </c:pt>
                <c:pt idx="4051">
                  <c:v>28.131944444444443</c:v>
                </c:pt>
                <c:pt idx="4052">
                  <c:v>28.138888888888889</c:v>
                </c:pt>
                <c:pt idx="4053">
                  <c:v>28.145833333333332</c:v>
                </c:pt>
                <c:pt idx="4054">
                  <c:v>28.152777777777775</c:v>
                </c:pt>
                <c:pt idx="4055">
                  <c:v>28.159722222222225</c:v>
                </c:pt>
                <c:pt idx="4056">
                  <c:v>28.166666666666668</c:v>
                </c:pt>
                <c:pt idx="4057">
                  <c:v>28.173611111111111</c:v>
                </c:pt>
                <c:pt idx="4058">
                  <c:v>28.180555555555557</c:v>
                </c:pt>
                <c:pt idx="4059">
                  <c:v>28.1875</c:v>
                </c:pt>
                <c:pt idx="4060">
                  <c:v>28.194444444444443</c:v>
                </c:pt>
                <c:pt idx="4061">
                  <c:v>28.201388888888889</c:v>
                </c:pt>
                <c:pt idx="4062">
                  <c:v>28.208333333333332</c:v>
                </c:pt>
                <c:pt idx="4063">
                  <c:v>28.215277777777775</c:v>
                </c:pt>
                <c:pt idx="4064">
                  <c:v>28.222222222222225</c:v>
                </c:pt>
                <c:pt idx="4065">
                  <c:v>28.229166666666668</c:v>
                </c:pt>
                <c:pt idx="4066">
                  <c:v>28.236111111111111</c:v>
                </c:pt>
                <c:pt idx="4067">
                  <c:v>28.243055555555557</c:v>
                </c:pt>
                <c:pt idx="4068">
                  <c:v>28.25</c:v>
                </c:pt>
                <c:pt idx="4069">
                  <c:v>28.256944444444443</c:v>
                </c:pt>
                <c:pt idx="4070">
                  <c:v>28.263888888888889</c:v>
                </c:pt>
                <c:pt idx="4071">
                  <c:v>28.270833333333332</c:v>
                </c:pt>
                <c:pt idx="4072">
                  <c:v>28.277777777777775</c:v>
                </c:pt>
                <c:pt idx="4073">
                  <c:v>28.284722222222225</c:v>
                </c:pt>
                <c:pt idx="4074">
                  <c:v>28.291666666666668</c:v>
                </c:pt>
                <c:pt idx="4075">
                  <c:v>28.298611111111111</c:v>
                </c:pt>
                <c:pt idx="4076">
                  <c:v>28.305555555555557</c:v>
                </c:pt>
                <c:pt idx="4077">
                  <c:v>28.3125</c:v>
                </c:pt>
                <c:pt idx="4078">
                  <c:v>28.319444444444443</c:v>
                </c:pt>
                <c:pt idx="4079">
                  <c:v>28.326388888888889</c:v>
                </c:pt>
                <c:pt idx="4080">
                  <c:v>28.333333333333332</c:v>
                </c:pt>
                <c:pt idx="4081">
                  <c:v>28.340277777777775</c:v>
                </c:pt>
                <c:pt idx="4082">
                  <c:v>28.347222222222225</c:v>
                </c:pt>
                <c:pt idx="4083">
                  <c:v>28.354166666666668</c:v>
                </c:pt>
                <c:pt idx="4084">
                  <c:v>28.361111111111111</c:v>
                </c:pt>
                <c:pt idx="4085">
                  <c:v>28.368055555555557</c:v>
                </c:pt>
                <c:pt idx="4086">
                  <c:v>28.375</c:v>
                </c:pt>
                <c:pt idx="4087">
                  <c:v>28.381944444444443</c:v>
                </c:pt>
                <c:pt idx="4088">
                  <c:v>28.388888888888889</c:v>
                </c:pt>
                <c:pt idx="4089">
                  <c:v>28.395833333333332</c:v>
                </c:pt>
                <c:pt idx="4090">
                  <c:v>28.402777777777775</c:v>
                </c:pt>
                <c:pt idx="4091">
                  <c:v>28.409722222222225</c:v>
                </c:pt>
                <c:pt idx="4092">
                  <c:v>28.416666666666668</c:v>
                </c:pt>
                <c:pt idx="4093">
                  <c:v>28.423611111111111</c:v>
                </c:pt>
                <c:pt idx="4094">
                  <c:v>28.430555555555557</c:v>
                </c:pt>
                <c:pt idx="4095">
                  <c:v>28.4375</c:v>
                </c:pt>
                <c:pt idx="4096">
                  <c:v>28.444444444444443</c:v>
                </c:pt>
                <c:pt idx="4097">
                  <c:v>28.451388888888889</c:v>
                </c:pt>
                <c:pt idx="4098">
                  <c:v>28.458333333333332</c:v>
                </c:pt>
                <c:pt idx="4099">
                  <c:v>28.465277777777775</c:v>
                </c:pt>
                <c:pt idx="4100">
                  <c:v>28.472222222222225</c:v>
                </c:pt>
                <c:pt idx="4101">
                  <c:v>28.479166666666668</c:v>
                </c:pt>
                <c:pt idx="4102">
                  <c:v>28.486111111111111</c:v>
                </c:pt>
                <c:pt idx="4103">
                  <c:v>28.493055555555557</c:v>
                </c:pt>
                <c:pt idx="4104">
                  <c:v>28.5</c:v>
                </c:pt>
                <c:pt idx="4105">
                  <c:v>28.506944444444443</c:v>
                </c:pt>
                <c:pt idx="4106">
                  <c:v>28.513888888888889</c:v>
                </c:pt>
                <c:pt idx="4107">
                  <c:v>28.520833333333332</c:v>
                </c:pt>
                <c:pt idx="4108">
                  <c:v>28.527777777777775</c:v>
                </c:pt>
                <c:pt idx="4109">
                  <c:v>28.534722222222225</c:v>
                </c:pt>
                <c:pt idx="4110">
                  <c:v>28.541666666666668</c:v>
                </c:pt>
                <c:pt idx="4111">
                  <c:v>28.548611111111111</c:v>
                </c:pt>
                <c:pt idx="4112">
                  <c:v>28.555555555555557</c:v>
                </c:pt>
                <c:pt idx="4113">
                  <c:v>28.5625</c:v>
                </c:pt>
                <c:pt idx="4114">
                  <c:v>28.569444444444443</c:v>
                </c:pt>
                <c:pt idx="4115">
                  <c:v>28.576388888888889</c:v>
                </c:pt>
                <c:pt idx="4116">
                  <c:v>28.583333333333332</c:v>
                </c:pt>
                <c:pt idx="4117">
                  <c:v>28.590277777777775</c:v>
                </c:pt>
                <c:pt idx="4118">
                  <c:v>28.597222222222225</c:v>
                </c:pt>
                <c:pt idx="4119">
                  <c:v>28.604166666666668</c:v>
                </c:pt>
                <c:pt idx="4120">
                  <c:v>28.611111111111111</c:v>
                </c:pt>
                <c:pt idx="4121">
                  <c:v>28.618055555555557</c:v>
                </c:pt>
                <c:pt idx="4122">
                  <c:v>28.625</c:v>
                </c:pt>
                <c:pt idx="4123">
                  <c:v>28.631944444444443</c:v>
                </c:pt>
                <c:pt idx="4124">
                  <c:v>28.638888888888889</c:v>
                </c:pt>
                <c:pt idx="4125">
                  <c:v>28.645833333333332</c:v>
                </c:pt>
                <c:pt idx="4126">
                  <c:v>28.652777777777775</c:v>
                </c:pt>
                <c:pt idx="4127">
                  <c:v>28.659722222222225</c:v>
                </c:pt>
                <c:pt idx="4128">
                  <c:v>28.666666666666668</c:v>
                </c:pt>
                <c:pt idx="4129">
                  <c:v>28.673611111111111</c:v>
                </c:pt>
                <c:pt idx="4130">
                  <c:v>28.680555555555557</c:v>
                </c:pt>
                <c:pt idx="4131">
                  <c:v>28.6875</c:v>
                </c:pt>
                <c:pt idx="4132">
                  <c:v>28.694444444444443</c:v>
                </c:pt>
                <c:pt idx="4133">
                  <c:v>28.701388888888889</c:v>
                </c:pt>
                <c:pt idx="4134">
                  <c:v>28.708333333333332</c:v>
                </c:pt>
                <c:pt idx="4135">
                  <c:v>28.715277777777775</c:v>
                </c:pt>
                <c:pt idx="4136">
                  <c:v>28.722222222222225</c:v>
                </c:pt>
                <c:pt idx="4137">
                  <c:v>28.729166666666668</c:v>
                </c:pt>
                <c:pt idx="4138">
                  <c:v>28.736111111111111</c:v>
                </c:pt>
                <c:pt idx="4139">
                  <c:v>28.743055555555557</c:v>
                </c:pt>
                <c:pt idx="4140">
                  <c:v>28.75</c:v>
                </c:pt>
                <c:pt idx="4141">
                  <c:v>28.756944444444443</c:v>
                </c:pt>
                <c:pt idx="4142">
                  <c:v>28.763888888888889</c:v>
                </c:pt>
                <c:pt idx="4143">
                  <c:v>28.770833333333332</c:v>
                </c:pt>
                <c:pt idx="4144">
                  <c:v>28.777777777777775</c:v>
                </c:pt>
                <c:pt idx="4145">
                  <c:v>28.784722222222225</c:v>
                </c:pt>
                <c:pt idx="4146">
                  <c:v>28.791666666666668</c:v>
                </c:pt>
                <c:pt idx="4147">
                  <c:v>28.798611111111111</c:v>
                </c:pt>
                <c:pt idx="4148">
                  <c:v>28.805555555555557</c:v>
                </c:pt>
                <c:pt idx="4149">
                  <c:v>28.8125</c:v>
                </c:pt>
                <c:pt idx="4150">
                  <c:v>28.819444444444443</c:v>
                </c:pt>
                <c:pt idx="4151">
                  <c:v>28.826388888888889</c:v>
                </c:pt>
                <c:pt idx="4152">
                  <c:v>28.833333333333332</c:v>
                </c:pt>
                <c:pt idx="4153">
                  <c:v>28.840277777777775</c:v>
                </c:pt>
                <c:pt idx="4154">
                  <c:v>28.847222222222225</c:v>
                </c:pt>
                <c:pt idx="4155">
                  <c:v>28.854166666666668</c:v>
                </c:pt>
                <c:pt idx="4156">
                  <c:v>28.861111111111111</c:v>
                </c:pt>
                <c:pt idx="4157">
                  <c:v>28.868055555555557</c:v>
                </c:pt>
                <c:pt idx="4158">
                  <c:v>28.875</c:v>
                </c:pt>
                <c:pt idx="4159">
                  <c:v>28.881944444444443</c:v>
                </c:pt>
                <c:pt idx="4160">
                  <c:v>28.888888888888889</c:v>
                </c:pt>
                <c:pt idx="4161">
                  <c:v>28.895833333333332</c:v>
                </c:pt>
                <c:pt idx="4162">
                  <c:v>28.902777777777775</c:v>
                </c:pt>
                <c:pt idx="4163">
                  <c:v>28.909722222222225</c:v>
                </c:pt>
                <c:pt idx="4164">
                  <c:v>28.916666666666668</c:v>
                </c:pt>
                <c:pt idx="4165">
                  <c:v>28.923611111111111</c:v>
                </c:pt>
                <c:pt idx="4166">
                  <c:v>28.930555555555557</c:v>
                </c:pt>
                <c:pt idx="4167">
                  <c:v>28.9375</c:v>
                </c:pt>
                <c:pt idx="4168">
                  <c:v>28.944444444444443</c:v>
                </c:pt>
                <c:pt idx="4169">
                  <c:v>28.951388888888889</c:v>
                </c:pt>
                <c:pt idx="4170">
                  <c:v>28.958333333333332</c:v>
                </c:pt>
                <c:pt idx="4171">
                  <c:v>28.965277777777775</c:v>
                </c:pt>
                <c:pt idx="4172">
                  <c:v>28.972222222222225</c:v>
                </c:pt>
                <c:pt idx="4173">
                  <c:v>28.979166666666668</c:v>
                </c:pt>
                <c:pt idx="4174">
                  <c:v>28.986111111111111</c:v>
                </c:pt>
                <c:pt idx="4175">
                  <c:v>28.993055555555557</c:v>
                </c:pt>
                <c:pt idx="4176">
                  <c:v>29</c:v>
                </c:pt>
                <c:pt idx="4177">
                  <c:v>29.006944444444443</c:v>
                </c:pt>
                <c:pt idx="4178">
                  <c:v>29.013888888888889</c:v>
                </c:pt>
                <c:pt idx="4179">
                  <c:v>29.020833333333332</c:v>
                </c:pt>
                <c:pt idx="4180">
                  <c:v>29.027777777777775</c:v>
                </c:pt>
                <c:pt idx="4181">
                  <c:v>29.034722222222225</c:v>
                </c:pt>
                <c:pt idx="4182">
                  <c:v>29.041666666666668</c:v>
                </c:pt>
                <c:pt idx="4183">
                  <c:v>29.048611111111111</c:v>
                </c:pt>
                <c:pt idx="4184">
                  <c:v>29.055555555555557</c:v>
                </c:pt>
                <c:pt idx="4185">
                  <c:v>29.0625</c:v>
                </c:pt>
                <c:pt idx="4186">
                  <c:v>29.069444444444443</c:v>
                </c:pt>
                <c:pt idx="4187">
                  <c:v>29.076388888888889</c:v>
                </c:pt>
                <c:pt idx="4188">
                  <c:v>29.083333333333332</c:v>
                </c:pt>
                <c:pt idx="4189">
                  <c:v>29.090277777777775</c:v>
                </c:pt>
                <c:pt idx="4190">
                  <c:v>29.097222222222225</c:v>
                </c:pt>
                <c:pt idx="4191">
                  <c:v>29.104166666666668</c:v>
                </c:pt>
                <c:pt idx="4192">
                  <c:v>29.111111111111111</c:v>
                </c:pt>
                <c:pt idx="4193">
                  <c:v>29.118055555555557</c:v>
                </c:pt>
                <c:pt idx="4194">
                  <c:v>29.125</c:v>
                </c:pt>
                <c:pt idx="4195">
                  <c:v>29.131944444444443</c:v>
                </c:pt>
                <c:pt idx="4196">
                  <c:v>29.138888888888889</c:v>
                </c:pt>
                <c:pt idx="4197">
                  <c:v>29.145833333333332</c:v>
                </c:pt>
                <c:pt idx="4198">
                  <c:v>29.152777777777775</c:v>
                </c:pt>
                <c:pt idx="4199">
                  <c:v>29.159722222222225</c:v>
                </c:pt>
                <c:pt idx="4200">
                  <c:v>29.166666666666668</c:v>
                </c:pt>
                <c:pt idx="4201">
                  <c:v>29.173611111111111</c:v>
                </c:pt>
                <c:pt idx="4202">
                  <c:v>29.180555555555557</c:v>
                </c:pt>
                <c:pt idx="4203">
                  <c:v>29.1875</c:v>
                </c:pt>
                <c:pt idx="4204">
                  <c:v>29.194444444444443</c:v>
                </c:pt>
                <c:pt idx="4205">
                  <c:v>29.201388888888889</c:v>
                </c:pt>
                <c:pt idx="4206">
                  <c:v>29.208333333333332</c:v>
                </c:pt>
                <c:pt idx="4207">
                  <c:v>29.215277777777775</c:v>
                </c:pt>
                <c:pt idx="4208">
                  <c:v>29.222222222222225</c:v>
                </c:pt>
                <c:pt idx="4209">
                  <c:v>29.229166666666668</c:v>
                </c:pt>
                <c:pt idx="4210">
                  <c:v>29.236111111111111</c:v>
                </c:pt>
                <c:pt idx="4211">
                  <c:v>29.243055555555557</c:v>
                </c:pt>
                <c:pt idx="4212">
                  <c:v>29.25</c:v>
                </c:pt>
                <c:pt idx="4213">
                  <c:v>29.256944444444443</c:v>
                </c:pt>
                <c:pt idx="4214">
                  <c:v>29.263888888888889</c:v>
                </c:pt>
                <c:pt idx="4215">
                  <c:v>29.270833333333332</c:v>
                </c:pt>
                <c:pt idx="4216">
                  <c:v>29.277777777777775</c:v>
                </c:pt>
                <c:pt idx="4217">
                  <c:v>29.284722222222225</c:v>
                </c:pt>
                <c:pt idx="4218">
                  <c:v>29.291666666666668</c:v>
                </c:pt>
                <c:pt idx="4219">
                  <c:v>29.298611111111111</c:v>
                </c:pt>
                <c:pt idx="4220">
                  <c:v>29.305555555555557</c:v>
                </c:pt>
                <c:pt idx="4221">
                  <c:v>29.3125</c:v>
                </c:pt>
                <c:pt idx="4222">
                  <c:v>29.319444444444443</c:v>
                </c:pt>
                <c:pt idx="4223">
                  <c:v>29.326388888888889</c:v>
                </c:pt>
                <c:pt idx="4224">
                  <c:v>29.333333333333332</c:v>
                </c:pt>
                <c:pt idx="4225">
                  <c:v>29.340277777777775</c:v>
                </c:pt>
                <c:pt idx="4226">
                  <c:v>29.347222222222225</c:v>
                </c:pt>
                <c:pt idx="4227">
                  <c:v>29.354166666666668</c:v>
                </c:pt>
                <c:pt idx="4228">
                  <c:v>29.361111111111111</c:v>
                </c:pt>
                <c:pt idx="4229">
                  <c:v>29.368055555555557</c:v>
                </c:pt>
                <c:pt idx="4230">
                  <c:v>29.375</c:v>
                </c:pt>
                <c:pt idx="4231">
                  <c:v>29.381944444444443</c:v>
                </c:pt>
                <c:pt idx="4232">
                  <c:v>29.388888888888889</c:v>
                </c:pt>
                <c:pt idx="4233">
                  <c:v>29.395833333333332</c:v>
                </c:pt>
                <c:pt idx="4234">
                  <c:v>29.402777777777775</c:v>
                </c:pt>
                <c:pt idx="4235">
                  <c:v>29.409722222222225</c:v>
                </c:pt>
                <c:pt idx="4236">
                  <c:v>29.416666666666668</c:v>
                </c:pt>
                <c:pt idx="4237">
                  <c:v>29.423611111111111</c:v>
                </c:pt>
                <c:pt idx="4238">
                  <c:v>29.430555555555557</c:v>
                </c:pt>
                <c:pt idx="4239">
                  <c:v>29.4375</c:v>
                </c:pt>
                <c:pt idx="4240">
                  <c:v>29.444444444444443</c:v>
                </c:pt>
                <c:pt idx="4241">
                  <c:v>29.451388888888889</c:v>
                </c:pt>
                <c:pt idx="4242">
                  <c:v>29.458333333333332</c:v>
                </c:pt>
                <c:pt idx="4243">
                  <c:v>29.465277777777775</c:v>
                </c:pt>
                <c:pt idx="4244">
                  <c:v>29.472222222222225</c:v>
                </c:pt>
                <c:pt idx="4245">
                  <c:v>29.479166666666668</c:v>
                </c:pt>
                <c:pt idx="4246">
                  <c:v>29.486111111111111</c:v>
                </c:pt>
                <c:pt idx="4247">
                  <c:v>29.493055555555557</c:v>
                </c:pt>
                <c:pt idx="4248">
                  <c:v>29.5</c:v>
                </c:pt>
                <c:pt idx="4249">
                  <c:v>29.506944444444443</c:v>
                </c:pt>
                <c:pt idx="4250">
                  <c:v>29.513888888888889</c:v>
                </c:pt>
                <c:pt idx="4251">
                  <c:v>29.520833333333332</c:v>
                </c:pt>
                <c:pt idx="4252">
                  <c:v>29.527777777777775</c:v>
                </c:pt>
                <c:pt idx="4253">
                  <c:v>29.534722222222225</c:v>
                </c:pt>
                <c:pt idx="4254">
                  <c:v>29.541666666666668</c:v>
                </c:pt>
                <c:pt idx="4255">
                  <c:v>29.548611111111111</c:v>
                </c:pt>
                <c:pt idx="4256">
                  <c:v>29.555555555555557</c:v>
                </c:pt>
                <c:pt idx="4257">
                  <c:v>29.5625</c:v>
                </c:pt>
                <c:pt idx="4258">
                  <c:v>29.569444444444443</c:v>
                </c:pt>
                <c:pt idx="4259">
                  <c:v>29.576388888888889</c:v>
                </c:pt>
                <c:pt idx="4260">
                  <c:v>29.583333333333332</c:v>
                </c:pt>
                <c:pt idx="4261">
                  <c:v>29.590277777777775</c:v>
                </c:pt>
                <c:pt idx="4262">
                  <c:v>29.597222222222225</c:v>
                </c:pt>
                <c:pt idx="4263">
                  <c:v>29.604166666666668</c:v>
                </c:pt>
                <c:pt idx="4264">
                  <c:v>29.611111111111111</c:v>
                </c:pt>
                <c:pt idx="4265">
                  <c:v>29.618055555555557</c:v>
                </c:pt>
                <c:pt idx="4266">
                  <c:v>29.625</c:v>
                </c:pt>
                <c:pt idx="4267">
                  <c:v>29.631944444444443</c:v>
                </c:pt>
                <c:pt idx="4268">
                  <c:v>29.638888888888889</c:v>
                </c:pt>
                <c:pt idx="4269">
                  <c:v>29.645833333333332</c:v>
                </c:pt>
                <c:pt idx="4270">
                  <c:v>29.652777777777775</c:v>
                </c:pt>
                <c:pt idx="4271">
                  <c:v>29.659722222222225</c:v>
                </c:pt>
                <c:pt idx="4272">
                  <c:v>29.666666666666668</c:v>
                </c:pt>
                <c:pt idx="4273">
                  <c:v>29.673611111111111</c:v>
                </c:pt>
                <c:pt idx="4274">
                  <c:v>29.680555555555557</c:v>
                </c:pt>
                <c:pt idx="4275">
                  <c:v>29.6875</c:v>
                </c:pt>
                <c:pt idx="4276">
                  <c:v>29.694444444444443</c:v>
                </c:pt>
                <c:pt idx="4277">
                  <c:v>29.701388888888889</c:v>
                </c:pt>
                <c:pt idx="4278">
                  <c:v>29.708333333333332</c:v>
                </c:pt>
                <c:pt idx="4279">
                  <c:v>29.715277777777775</c:v>
                </c:pt>
                <c:pt idx="4280">
                  <c:v>29.722222222222225</c:v>
                </c:pt>
                <c:pt idx="4281">
                  <c:v>29.729166666666668</c:v>
                </c:pt>
                <c:pt idx="4282">
                  <c:v>29.736111111111111</c:v>
                </c:pt>
                <c:pt idx="4283">
                  <c:v>29.743055555555557</c:v>
                </c:pt>
                <c:pt idx="4284">
                  <c:v>29.75</c:v>
                </c:pt>
                <c:pt idx="4285">
                  <c:v>29.756944444444443</c:v>
                </c:pt>
                <c:pt idx="4286">
                  <c:v>29.763888888888889</c:v>
                </c:pt>
                <c:pt idx="4287">
                  <c:v>29.770833333333332</c:v>
                </c:pt>
                <c:pt idx="4288">
                  <c:v>29.777777777777775</c:v>
                </c:pt>
                <c:pt idx="4289">
                  <c:v>29.784722222222225</c:v>
                </c:pt>
                <c:pt idx="4290">
                  <c:v>29.791666666666668</c:v>
                </c:pt>
                <c:pt idx="4291">
                  <c:v>29.798611111111111</c:v>
                </c:pt>
                <c:pt idx="4292">
                  <c:v>29.805555555555557</c:v>
                </c:pt>
                <c:pt idx="4293">
                  <c:v>29.8125</c:v>
                </c:pt>
                <c:pt idx="4294">
                  <c:v>29.819444444444443</c:v>
                </c:pt>
                <c:pt idx="4295">
                  <c:v>29.826388888888889</c:v>
                </c:pt>
                <c:pt idx="4296">
                  <c:v>29.833333333333332</c:v>
                </c:pt>
                <c:pt idx="4297">
                  <c:v>29.840277777777775</c:v>
                </c:pt>
                <c:pt idx="4298">
                  <c:v>29.847222222222225</c:v>
                </c:pt>
                <c:pt idx="4299">
                  <c:v>29.854166666666668</c:v>
                </c:pt>
                <c:pt idx="4300">
                  <c:v>29.861111111111111</c:v>
                </c:pt>
                <c:pt idx="4301">
                  <c:v>29.868055555555557</c:v>
                </c:pt>
                <c:pt idx="4302">
                  <c:v>29.875</c:v>
                </c:pt>
                <c:pt idx="4303">
                  <c:v>29.881944444444443</c:v>
                </c:pt>
                <c:pt idx="4304">
                  <c:v>29.888888888888889</c:v>
                </c:pt>
                <c:pt idx="4305">
                  <c:v>29.895833333333332</c:v>
                </c:pt>
                <c:pt idx="4306">
                  <c:v>29.902777777777775</c:v>
                </c:pt>
                <c:pt idx="4307">
                  <c:v>29.909722222222225</c:v>
                </c:pt>
                <c:pt idx="4308">
                  <c:v>29.916666666666668</c:v>
                </c:pt>
                <c:pt idx="4309">
                  <c:v>29.923611111111111</c:v>
                </c:pt>
                <c:pt idx="4310">
                  <c:v>29.930555555555557</c:v>
                </c:pt>
                <c:pt idx="4311">
                  <c:v>29.9375</c:v>
                </c:pt>
                <c:pt idx="4312">
                  <c:v>29.944444444444443</c:v>
                </c:pt>
                <c:pt idx="4313">
                  <c:v>29.951388888888889</c:v>
                </c:pt>
                <c:pt idx="4314">
                  <c:v>29.958333333333332</c:v>
                </c:pt>
                <c:pt idx="4315">
                  <c:v>29.965277777777775</c:v>
                </c:pt>
                <c:pt idx="4316">
                  <c:v>29.972222222222225</c:v>
                </c:pt>
                <c:pt idx="4317">
                  <c:v>29.979166666666668</c:v>
                </c:pt>
                <c:pt idx="4318">
                  <c:v>29.986111111111111</c:v>
                </c:pt>
                <c:pt idx="4319">
                  <c:v>29.993055555555557</c:v>
                </c:pt>
                <c:pt idx="4320">
                  <c:v>30</c:v>
                </c:pt>
                <c:pt idx="4321">
                  <c:v>30.006944444444443</c:v>
                </c:pt>
                <c:pt idx="4322">
                  <c:v>30.013888888888889</c:v>
                </c:pt>
                <c:pt idx="4323">
                  <c:v>30.020833333333332</c:v>
                </c:pt>
                <c:pt idx="4324">
                  <c:v>30.027777777777775</c:v>
                </c:pt>
                <c:pt idx="4325">
                  <c:v>30.034722222222225</c:v>
                </c:pt>
                <c:pt idx="4326">
                  <c:v>30.041666666666668</c:v>
                </c:pt>
                <c:pt idx="4327">
                  <c:v>30.048611111111111</c:v>
                </c:pt>
                <c:pt idx="4328">
                  <c:v>30.055555555555557</c:v>
                </c:pt>
                <c:pt idx="4329">
                  <c:v>30.0625</c:v>
                </c:pt>
                <c:pt idx="4330">
                  <c:v>30.069444444444443</c:v>
                </c:pt>
                <c:pt idx="4331">
                  <c:v>30.076388888888889</c:v>
                </c:pt>
                <c:pt idx="4332">
                  <c:v>30.083333333333332</c:v>
                </c:pt>
                <c:pt idx="4333">
                  <c:v>30.090277777777775</c:v>
                </c:pt>
                <c:pt idx="4334">
                  <c:v>30.097222222222225</c:v>
                </c:pt>
                <c:pt idx="4335">
                  <c:v>30.104166666666668</c:v>
                </c:pt>
                <c:pt idx="4336">
                  <c:v>30.111111111111111</c:v>
                </c:pt>
                <c:pt idx="4337">
                  <c:v>30.118055555555557</c:v>
                </c:pt>
                <c:pt idx="4338">
                  <c:v>30.125</c:v>
                </c:pt>
                <c:pt idx="4339">
                  <c:v>30.131944444444443</c:v>
                </c:pt>
                <c:pt idx="4340">
                  <c:v>30.138888888888889</c:v>
                </c:pt>
                <c:pt idx="4341">
                  <c:v>30.145833333333332</c:v>
                </c:pt>
                <c:pt idx="4342">
                  <c:v>30.152777777777775</c:v>
                </c:pt>
                <c:pt idx="4343">
                  <c:v>30.159722222222225</c:v>
                </c:pt>
                <c:pt idx="4344">
                  <c:v>30.166666666666668</c:v>
                </c:pt>
                <c:pt idx="4345">
                  <c:v>30.173611111111111</c:v>
                </c:pt>
                <c:pt idx="4346">
                  <c:v>30.180555555555557</c:v>
                </c:pt>
                <c:pt idx="4347">
                  <c:v>30.1875</c:v>
                </c:pt>
                <c:pt idx="4348">
                  <c:v>30.194444444444443</c:v>
                </c:pt>
                <c:pt idx="4349">
                  <c:v>30.201388888888889</c:v>
                </c:pt>
                <c:pt idx="4350">
                  <c:v>30.208333333333332</c:v>
                </c:pt>
                <c:pt idx="4351">
                  <c:v>30.215277777777775</c:v>
                </c:pt>
                <c:pt idx="4352">
                  <c:v>30.222222222222225</c:v>
                </c:pt>
                <c:pt idx="4353">
                  <c:v>30.229166666666668</c:v>
                </c:pt>
                <c:pt idx="4354">
                  <c:v>30.236111111111111</c:v>
                </c:pt>
                <c:pt idx="4355">
                  <c:v>30.243055555555557</c:v>
                </c:pt>
                <c:pt idx="4356">
                  <c:v>30.25</c:v>
                </c:pt>
                <c:pt idx="4357">
                  <c:v>30.256944444444443</c:v>
                </c:pt>
                <c:pt idx="4358">
                  <c:v>30.263888888888889</c:v>
                </c:pt>
                <c:pt idx="4359">
                  <c:v>30.270833333333332</c:v>
                </c:pt>
                <c:pt idx="4360">
                  <c:v>30.277777777777775</c:v>
                </c:pt>
                <c:pt idx="4361">
                  <c:v>30.284722222222225</c:v>
                </c:pt>
                <c:pt idx="4362">
                  <c:v>30.291666666666668</c:v>
                </c:pt>
                <c:pt idx="4363">
                  <c:v>30.298611111111111</c:v>
                </c:pt>
                <c:pt idx="4364">
                  <c:v>30.305555555555557</c:v>
                </c:pt>
                <c:pt idx="4365">
                  <c:v>30.3125</c:v>
                </c:pt>
                <c:pt idx="4366">
                  <c:v>30.319444444444443</c:v>
                </c:pt>
                <c:pt idx="4367">
                  <c:v>30.326388888888889</c:v>
                </c:pt>
                <c:pt idx="4368">
                  <c:v>30.333333333333332</c:v>
                </c:pt>
                <c:pt idx="4369">
                  <c:v>30.340277777777775</c:v>
                </c:pt>
                <c:pt idx="4370">
                  <c:v>30.347222222222225</c:v>
                </c:pt>
                <c:pt idx="4371">
                  <c:v>30.354166666666668</c:v>
                </c:pt>
                <c:pt idx="4372">
                  <c:v>30.361111111111111</c:v>
                </c:pt>
                <c:pt idx="4373">
                  <c:v>30.368055555555557</c:v>
                </c:pt>
                <c:pt idx="4374">
                  <c:v>30.375</c:v>
                </c:pt>
                <c:pt idx="4375">
                  <c:v>30.381944444444443</c:v>
                </c:pt>
                <c:pt idx="4376">
                  <c:v>30.388888888888889</c:v>
                </c:pt>
                <c:pt idx="4377">
                  <c:v>30.395833333333332</c:v>
                </c:pt>
                <c:pt idx="4378">
                  <c:v>30.402777777777775</c:v>
                </c:pt>
                <c:pt idx="4379">
                  <c:v>30.409722222222225</c:v>
                </c:pt>
                <c:pt idx="4380">
                  <c:v>30.416666666666668</c:v>
                </c:pt>
                <c:pt idx="4381">
                  <c:v>30.423611111111111</c:v>
                </c:pt>
                <c:pt idx="4382">
                  <c:v>30.430555555555557</c:v>
                </c:pt>
                <c:pt idx="4383">
                  <c:v>30.4375</c:v>
                </c:pt>
                <c:pt idx="4384">
                  <c:v>30.444444444444443</c:v>
                </c:pt>
                <c:pt idx="4385">
                  <c:v>30.451388888888889</c:v>
                </c:pt>
                <c:pt idx="4386">
                  <c:v>30.458333333333332</c:v>
                </c:pt>
                <c:pt idx="4387">
                  <c:v>30.465277777777775</c:v>
                </c:pt>
                <c:pt idx="4388">
                  <c:v>30.472222222222225</c:v>
                </c:pt>
                <c:pt idx="4389">
                  <c:v>30.479166666666668</c:v>
                </c:pt>
                <c:pt idx="4390">
                  <c:v>30.486111111111111</c:v>
                </c:pt>
                <c:pt idx="4391">
                  <c:v>30.493055555555557</c:v>
                </c:pt>
                <c:pt idx="4392">
                  <c:v>30.5</c:v>
                </c:pt>
                <c:pt idx="4393">
                  <c:v>30.506944444444443</c:v>
                </c:pt>
                <c:pt idx="4394">
                  <c:v>30.513888888888889</c:v>
                </c:pt>
                <c:pt idx="4395">
                  <c:v>30.520833333333332</c:v>
                </c:pt>
                <c:pt idx="4396">
                  <c:v>30.527777777777775</c:v>
                </c:pt>
                <c:pt idx="4397">
                  <c:v>30.534722222222225</c:v>
                </c:pt>
                <c:pt idx="4398">
                  <c:v>30.541666666666668</c:v>
                </c:pt>
                <c:pt idx="4399">
                  <c:v>30.548611111111111</c:v>
                </c:pt>
                <c:pt idx="4400">
                  <c:v>30.555555555555557</c:v>
                </c:pt>
                <c:pt idx="4401">
                  <c:v>30.5625</c:v>
                </c:pt>
                <c:pt idx="4402">
                  <c:v>30.569444444444443</c:v>
                </c:pt>
                <c:pt idx="4403">
                  <c:v>30.576388888888889</c:v>
                </c:pt>
                <c:pt idx="4404">
                  <c:v>30.583333333333332</c:v>
                </c:pt>
                <c:pt idx="4405">
                  <c:v>30.590277777777775</c:v>
                </c:pt>
                <c:pt idx="4406">
                  <c:v>30.597222222222225</c:v>
                </c:pt>
                <c:pt idx="4407">
                  <c:v>30.604166666666668</c:v>
                </c:pt>
                <c:pt idx="4408">
                  <c:v>30.611111111111111</c:v>
                </c:pt>
                <c:pt idx="4409">
                  <c:v>30.618055555555557</c:v>
                </c:pt>
                <c:pt idx="4410">
                  <c:v>30.625</c:v>
                </c:pt>
                <c:pt idx="4411">
                  <c:v>30.631944444444443</c:v>
                </c:pt>
                <c:pt idx="4412">
                  <c:v>30.638888888888889</c:v>
                </c:pt>
                <c:pt idx="4413">
                  <c:v>30.645833333333332</c:v>
                </c:pt>
                <c:pt idx="4414">
                  <c:v>30.652777777777775</c:v>
                </c:pt>
                <c:pt idx="4415">
                  <c:v>30.659722222222225</c:v>
                </c:pt>
                <c:pt idx="4416">
                  <c:v>30.666666666666668</c:v>
                </c:pt>
                <c:pt idx="4417">
                  <c:v>30.673611111111111</c:v>
                </c:pt>
                <c:pt idx="4418">
                  <c:v>30.680555555555557</c:v>
                </c:pt>
                <c:pt idx="4419">
                  <c:v>30.6875</c:v>
                </c:pt>
                <c:pt idx="4420">
                  <c:v>30.694444444444443</c:v>
                </c:pt>
                <c:pt idx="4421">
                  <c:v>30.701388888888889</c:v>
                </c:pt>
                <c:pt idx="4422">
                  <c:v>30.708333333333332</c:v>
                </c:pt>
                <c:pt idx="4423">
                  <c:v>30.715277777777775</c:v>
                </c:pt>
                <c:pt idx="4424">
                  <c:v>30.722222222222225</c:v>
                </c:pt>
                <c:pt idx="4425">
                  <c:v>30.729166666666668</c:v>
                </c:pt>
                <c:pt idx="4426">
                  <c:v>30.736111111111111</c:v>
                </c:pt>
                <c:pt idx="4427">
                  <c:v>30.743055555555557</c:v>
                </c:pt>
                <c:pt idx="4428">
                  <c:v>30.75</c:v>
                </c:pt>
                <c:pt idx="4429">
                  <c:v>30.756944444444443</c:v>
                </c:pt>
                <c:pt idx="4430">
                  <c:v>30.763888888888889</c:v>
                </c:pt>
                <c:pt idx="4431">
                  <c:v>30.770833333333332</c:v>
                </c:pt>
                <c:pt idx="4432">
                  <c:v>30.777777777777775</c:v>
                </c:pt>
                <c:pt idx="4433">
                  <c:v>30.784722222222225</c:v>
                </c:pt>
                <c:pt idx="4434">
                  <c:v>30.791666666666668</c:v>
                </c:pt>
                <c:pt idx="4435">
                  <c:v>30.798611111111111</c:v>
                </c:pt>
                <c:pt idx="4436">
                  <c:v>30.805555555555557</c:v>
                </c:pt>
                <c:pt idx="4437">
                  <c:v>30.8125</c:v>
                </c:pt>
                <c:pt idx="4438">
                  <c:v>30.819444444444443</c:v>
                </c:pt>
                <c:pt idx="4439">
                  <c:v>30.826388888888889</c:v>
                </c:pt>
                <c:pt idx="4440">
                  <c:v>30.833333333333332</c:v>
                </c:pt>
                <c:pt idx="4441">
                  <c:v>30.840277777777775</c:v>
                </c:pt>
                <c:pt idx="4442">
                  <c:v>30.847222222222225</c:v>
                </c:pt>
                <c:pt idx="4443">
                  <c:v>30.854166666666668</c:v>
                </c:pt>
                <c:pt idx="4444">
                  <c:v>30.861111111111111</c:v>
                </c:pt>
                <c:pt idx="4445">
                  <c:v>30.868055555555557</c:v>
                </c:pt>
                <c:pt idx="4446">
                  <c:v>30.875</c:v>
                </c:pt>
                <c:pt idx="4447">
                  <c:v>30.881944444444443</c:v>
                </c:pt>
                <c:pt idx="4448">
                  <c:v>30.888888888888889</c:v>
                </c:pt>
                <c:pt idx="4449">
                  <c:v>30.895833333333332</c:v>
                </c:pt>
                <c:pt idx="4450">
                  <c:v>30.902777777777775</c:v>
                </c:pt>
                <c:pt idx="4451">
                  <c:v>30.909722222222225</c:v>
                </c:pt>
                <c:pt idx="4452">
                  <c:v>30.916666666666668</c:v>
                </c:pt>
                <c:pt idx="4453">
                  <c:v>30.923611111111111</c:v>
                </c:pt>
                <c:pt idx="4454">
                  <c:v>30.930555555555557</c:v>
                </c:pt>
                <c:pt idx="4455">
                  <c:v>30.9375</c:v>
                </c:pt>
                <c:pt idx="4456">
                  <c:v>30.944444444444443</c:v>
                </c:pt>
                <c:pt idx="4457">
                  <c:v>30.951388888888889</c:v>
                </c:pt>
                <c:pt idx="4458">
                  <c:v>30.958333333333332</c:v>
                </c:pt>
                <c:pt idx="4459">
                  <c:v>30.965277777777775</c:v>
                </c:pt>
                <c:pt idx="4460">
                  <c:v>30.972222222222225</c:v>
                </c:pt>
                <c:pt idx="4461">
                  <c:v>30.979166666666668</c:v>
                </c:pt>
                <c:pt idx="4462">
                  <c:v>30.986111111111111</c:v>
                </c:pt>
                <c:pt idx="4463">
                  <c:v>30.993055555555557</c:v>
                </c:pt>
                <c:pt idx="4464">
                  <c:v>31</c:v>
                </c:pt>
                <c:pt idx="4465">
                  <c:v>31.006944444444443</c:v>
                </c:pt>
                <c:pt idx="4466">
                  <c:v>31.013888888888889</c:v>
                </c:pt>
                <c:pt idx="4467">
                  <c:v>31.020833333333332</c:v>
                </c:pt>
                <c:pt idx="4468">
                  <c:v>31.027777777777775</c:v>
                </c:pt>
                <c:pt idx="4469">
                  <c:v>31.034722222222225</c:v>
                </c:pt>
                <c:pt idx="4470">
                  <c:v>31.041666666666668</c:v>
                </c:pt>
                <c:pt idx="4471">
                  <c:v>31.048611111111111</c:v>
                </c:pt>
                <c:pt idx="4472">
                  <c:v>31.055555555555557</c:v>
                </c:pt>
                <c:pt idx="4473">
                  <c:v>31.0625</c:v>
                </c:pt>
                <c:pt idx="4474">
                  <c:v>31.069444444444443</c:v>
                </c:pt>
                <c:pt idx="4475">
                  <c:v>31.076388888888889</c:v>
                </c:pt>
                <c:pt idx="4476">
                  <c:v>31.083333333333332</c:v>
                </c:pt>
                <c:pt idx="4477">
                  <c:v>31.090277777777775</c:v>
                </c:pt>
                <c:pt idx="4478">
                  <c:v>31.097222222222225</c:v>
                </c:pt>
                <c:pt idx="4479">
                  <c:v>31.104166666666668</c:v>
                </c:pt>
                <c:pt idx="4480">
                  <c:v>31.111111111111111</c:v>
                </c:pt>
                <c:pt idx="4481">
                  <c:v>31.118055555555557</c:v>
                </c:pt>
                <c:pt idx="4482">
                  <c:v>31.125</c:v>
                </c:pt>
                <c:pt idx="4483">
                  <c:v>31.131944444444443</c:v>
                </c:pt>
                <c:pt idx="4484">
                  <c:v>31.138888888888889</c:v>
                </c:pt>
                <c:pt idx="4485">
                  <c:v>31.145833333333332</c:v>
                </c:pt>
                <c:pt idx="4486">
                  <c:v>31.152777777777775</c:v>
                </c:pt>
                <c:pt idx="4487">
                  <c:v>31.159722222222225</c:v>
                </c:pt>
                <c:pt idx="4488">
                  <c:v>31.166666666666668</c:v>
                </c:pt>
                <c:pt idx="4489">
                  <c:v>31.173611111111111</c:v>
                </c:pt>
                <c:pt idx="4490">
                  <c:v>31.180555555555557</c:v>
                </c:pt>
                <c:pt idx="4491">
                  <c:v>31.1875</c:v>
                </c:pt>
                <c:pt idx="4492">
                  <c:v>31.194444444444443</c:v>
                </c:pt>
                <c:pt idx="4493">
                  <c:v>31.201388888888889</c:v>
                </c:pt>
                <c:pt idx="4494">
                  <c:v>31.208333333333332</c:v>
                </c:pt>
                <c:pt idx="4495">
                  <c:v>31.215277777777775</c:v>
                </c:pt>
                <c:pt idx="4496">
                  <c:v>31.222222222222225</c:v>
                </c:pt>
                <c:pt idx="4497">
                  <c:v>31.229166666666668</c:v>
                </c:pt>
                <c:pt idx="4498">
                  <c:v>31.236111111111111</c:v>
                </c:pt>
                <c:pt idx="4499">
                  <c:v>31.243055555555557</c:v>
                </c:pt>
                <c:pt idx="4500">
                  <c:v>31.25</c:v>
                </c:pt>
                <c:pt idx="4501">
                  <c:v>31.256944444444443</c:v>
                </c:pt>
                <c:pt idx="4502">
                  <c:v>31.263888888888889</c:v>
                </c:pt>
                <c:pt idx="4503">
                  <c:v>31.270833333333332</c:v>
                </c:pt>
                <c:pt idx="4504">
                  <c:v>31.277777777777775</c:v>
                </c:pt>
                <c:pt idx="4505">
                  <c:v>31.284722222222225</c:v>
                </c:pt>
                <c:pt idx="4506">
                  <c:v>31.291666666666668</c:v>
                </c:pt>
                <c:pt idx="4507">
                  <c:v>31.298611111111111</c:v>
                </c:pt>
                <c:pt idx="4508">
                  <c:v>31.305555555555557</c:v>
                </c:pt>
                <c:pt idx="4509">
                  <c:v>31.3125</c:v>
                </c:pt>
                <c:pt idx="4510">
                  <c:v>31.319444444444443</c:v>
                </c:pt>
                <c:pt idx="4511">
                  <c:v>31.326388888888889</c:v>
                </c:pt>
                <c:pt idx="4512">
                  <c:v>31.333333333333332</c:v>
                </c:pt>
                <c:pt idx="4513">
                  <c:v>31.340277777777775</c:v>
                </c:pt>
                <c:pt idx="4514">
                  <c:v>31.347222222222225</c:v>
                </c:pt>
                <c:pt idx="4515">
                  <c:v>31.354166666666668</c:v>
                </c:pt>
                <c:pt idx="4516">
                  <c:v>31.361111111111111</c:v>
                </c:pt>
                <c:pt idx="4517">
                  <c:v>31.368055555555557</c:v>
                </c:pt>
                <c:pt idx="4518">
                  <c:v>31.375</c:v>
                </c:pt>
                <c:pt idx="4519">
                  <c:v>31.381944444444443</c:v>
                </c:pt>
                <c:pt idx="4520">
                  <c:v>31.388888888888889</c:v>
                </c:pt>
                <c:pt idx="4521">
                  <c:v>31.395833333333332</c:v>
                </c:pt>
                <c:pt idx="4522">
                  <c:v>31.402777777777775</c:v>
                </c:pt>
                <c:pt idx="4523">
                  <c:v>31.409722222222225</c:v>
                </c:pt>
                <c:pt idx="4524">
                  <c:v>31.416666666666668</c:v>
                </c:pt>
                <c:pt idx="4525">
                  <c:v>31.423611111111111</c:v>
                </c:pt>
                <c:pt idx="4526">
                  <c:v>31.430555555555557</c:v>
                </c:pt>
                <c:pt idx="4527">
                  <c:v>31.4375</c:v>
                </c:pt>
                <c:pt idx="4528">
                  <c:v>31.444444444444443</c:v>
                </c:pt>
                <c:pt idx="4529">
                  <c:v>31.451388888888889</c:v>
                </c:pt>
                <c:pt idx="4530">
                  <c:v>31.458333333333332</c:v>
                </c:pt>
                <c:pt idx="4531">
                  <c:v>31.465277777777775</c:v>
                </c:pt>
                <c:pt idx="4532">
                  <c:v>31.472222222222225</c:v>
                </c:pt>
                <c:pt idx="4533">
                  <c:v>31.479166666666668</c:v>
                </c:pt>
                <c:pt idx="4534">
                  <c:v>31.486111111111111</c:v>
                </c:pt>
                <c:pt idx="4535">
                  <c:v>31.493055555555557</c:v>
                </c:pt>
                <c:pt idx="4536">
                  <c:v>31.5</c:v>
                </c:pt>
                <c:pt idx="4537">
                  <c:v>31.506944444444443</c:v>
                </c:pt>
                <c:pt idx="4538">
                  <c:v>31.513888888888889</c:v>
                </c:pt>
                <c:pt idx="4539">
                  <c:v>31.520833333333332</c:v>
                </c:pt>
                <c:pt idx="4540">
                  <c:v>31.527777777777775</c:v>
                </c:pt>
                <c:pt idx="4541">
                  <c:v>31.534722222222225</c:v>
                </c:pt>
                <c:pt idx="4542">
                  <c:v>31.541666666666668</c:v>
                </c:pt>
                <c:pt idx="4543">
                  <c:v>31.548611111111111</c:v>
                </c:pt>
                <c:pt idx="4544">
                  <c:v>31.555555555555557</c:v>
                </c:pt>
                <c:pt idx="4545">
                  <c:v>31.5625</c:v>
                </c:pt>
                <c:pt idx="4546">
                  <c:v>31.569444444444443</c:v>
                </c:pt>
                <c:pt idx="4547">
                  <c:v>31.576388888888889</c:v>
                </c:pt>
                <c:pt idx="4548">
                  <c:v>31.583333333333332</c:v>
                </c:pt>
                <c:pt idx="4549">
                  <c:v>31.590277777777775</c:v>
                </c:pt>
                <c:pt idx="4550">
                  <c:v>31.597222222222225</c:v>
                </c:pt>
                <c:pt idx="4551">
                  <c:v>31.604166666666668</c:v>
                </c:pt>
                <c:pt idx="4552">
                  <c:v>31.611111111111111</c:v>
                </c:pt>
                <c:pt idx="4553">
                  <c:v>31.618055555555557</c:v>
                </c:pt>
                <c:pt idx="4554">
                  <c:v>31.625</c:v>
                </c:pt>
                <c:pt idx="4555">
                  <c:v>31.631944444444443</c:v>
                </c:pt>
                <c:pt idx="4556">
                  <c:v>31.638888888888889</c:v>
                </c:pt>
                <c:pt idx="4557">
                  <c:v>31.645833333333332</c:v>
                </c:pt>
                <c:pt idx="4558">
                  <c:v>31.652777777777775</c:v>
                </c:pt>
                <c:pt idx="4559">
                  <c:v>31.659722222222225</c:v>
                </c:pt>
                <c:pt idx="4560">
                  <c:v>31.666666666666668</c:v>
                </c:pt>
                <c:pt idx="4561">
                  <c:v>31.673611111111111</c:v>
                </c:pt>
                <c:pt idx="4562">
                  <c:v>31.680555555555557</c:v>
                </c:pt>
                <c:pt idx="4563">
                  <c:v>31.6875</c:v>
                </c:pt>
                <c:pt idx="4564">
                  <c:v>31.694444444444443</c:v>
                </c:pt>
                <c:pt idx="4565">
                  <c:v>31.701388888888889</c:v>
                </c:pt>
                <c:pt idx="4566">
                  <c:v>31.708333333333332</c:v>
                </c:pt>
                <c:pt idx="4567">
                  <c:v>31.715277777777775</c:v>
                </c:pt>
                <c:pt idx="4568">
                  <c:v>31.722222222222225</c:v>
                </c:pt>
                <c:pt idx="4569">
                  <c:v>31.729166666666668</c:v>
                </c:pt>
                <c:pt idx="4570">
                  <c:v>31.736111111111111</c:v>
                </c:pt>
                <c:pt idx="4571">
                  <c:v>31.743055555555557</c:v>
                </c:pt>
                <c:pt idx="4572">
                  <c:v>31.75</c:v>
                </c:pt>
                <c:pt idx="4573">
                  <c:v>31.756944444444443</c:v>
                </c:pt>
                <c:pt idx="4574">
                  <c:v>31.763888888888889</c:v>
                </c:pt>
                <c:pt idx="4575">
                  <c:v>31.770833333333332</c:v>
                </c:pt>
                <c:pt idx="4576">
                  <c:v>31.777777777777775</c:v>
                </c:pt>
                <c:pt idx="4577">
                  <c:v>31.784722222222225</c:v>
                </c:pt>
                <c:pt idx="4578">
                  <c:v>31.791666666666668</c:v>
                </c:pt>
                <c:pt idx="4579">
                  <c:v>31.798611111111111</c:v>
                </c:pt>
                <c:pt idx="4580">
                  <c:v>31.805555555555557</c:v>
                </c:pt>
                <c:pt idx="4581">
                  <c:v>31.8125</c:v>
                </c:pt>
                <c:pt idx="4582">
                  <c:v>31.819444444444443</c:v>
                </c:pt>
                <c:pt idx="4583">
                  <c:v>31.826388888888889</c:v>
                </c:pt>
                <c:pt idx="4584">
                  <c:v>31.833333333333332</c:v>
                </c:pt>
                <c:pt idx="4585">
                  <c:v>31.840277777777775</c:v>
                </c:pt>
                <c:pt idx="4586">
                  <c:v>31.847222222222225</c:v>
                </c:pt>
                <c:pt idx="4587">
                  <c:v>31.854166666666668</c:v>
                </c:pt>
                <c:pt idx="4588">
                  <c:v>31.861111111111111</c:v>
                </c:pt>
                <c:pt idx="4589">
                  <c:v>31.868055555555557</c:v>
                </c:pt>
                <c:pt idx="4590">
                  <c:v>31.875</c:v>
                </c:pt>
                <c:pt idx="4591">
                  <c:v>31.881944444444443</c:v>
                </c:pt>
                <c:pt idx="4592">
                  <c:v>31.888888888888889</c:v>
                </c:pt>
                <c:pt idx="4593">
                  <c:v>31.895833333333332</c:v>
                </c:pt>
                <c:pt idx="4594">
                  <c:v>31.902777777777775</c:v>
                </c:pt>
                <c:pt idx="4595">
                  <c:v>31.909722222222225</c:v>
                </c:pt>
                <c:pt idx="4596">
                  <c:v>31.916666666666668</c:v>
                </c:pt>
                <c:pt idx="4597">
                  <c:v>31.923611111111111</c:v>
                </c:pt>
                <c:pt idx="4598">
                  <c:v>31.930555555555557</c:v>
                </c:pt>
                <c:pt idx="4599">
                  <c:v>31.9375</c:v>
                </c:pt>
                <c:pt idx="4600">
                  <c:v>31.944444444444443</c:v>
                </c:pt>
                <c:pt idx="4601">
                  <c:v>31.951388888888889</c:v>
                </c:pt>
                <c:pt idx="4602">
                  <c:v>31.958333333333332</c:v>
                </c:pt>
                <c:pt idx="4603">
                  <c:v>31.965277777777775</c:v>
                </c:pt>
                <c:pt idx="4604">
                  <c:v>31.972222222222225</c:v>
                </c:pt>
                <c:pt idx="4605">
                  <c:v>31.979166666666668</c:v>
                </c:pt>
                <c:pt idx="4606">
                  <c:v>31.986111111111111</c:v>
                </c:pt>
                <c:pt idx="4607">
                  <c:v>31.993055555555557</c:v>
                </c:pt>
                <c:pt idx="4608">
                  <c:v>32</c:v>
                </c:pt>
                <c:pt idx="4609">
                  <c:v>32.006944444444443</c:v>
                </c:pt>
                <c:pt idx="4610">
                  <c:v>32.013888888888893</c:v>
                </c:pt>
                <c:pt idx="4611">
                  <c:v>32.020833333333336</c:v>
                </c:pt>
                <c:pt idx="4612">
                  <c:v>32.027777777777779</c:v>
                </c:pt>
                <c:pt idx="4613">
                  <c:v>32.034722222222221</c:v>
                </c:pt>
                <c:pt idx="4614">
                  <c:v>32.041666666666664</c:v>
                </c:pt>
                <c:pt idx="4615">
                  <c:v>32.048611111111107</c:v>
                </c:pt>
                <c:pt idx="4616">
                  <c:v>32.055555555555557</c:v>
                </c:pt>
                <c:pt idx="4617">
                  <c:v>32.0625</c:v>
                </c:pt>
                <c:pt idx="4618">
                  <c:v>32.069444444444443</c:v>
                </c:pt>
                <c:pt idx="4619">
                  <c:v>32.076388888888893</c:v>
                </c:pt>
                <c:pt idx="4620">
                  <c:v>32.083333333333336</c:v>
                </c:pt>
                <c:pt idx="4621">
                  <c:v>32.090277777777779</c:v>
                </c:pt>
                <c:pt idx="4622">
                  <c:v>32.097222222222221</c:v>
                </c:pt>
                <c:pt idx="4623">
                  <c:v>32.104166666666664</c:v>
                </c:pt>
                <c:pt idx="4624">
                  <c:v>32.111111111111107</c:v>
                </c:pt>
                <c:pt idx="4625">
                  <c:v>32.118055555555557</c:v>
                </c:pt>
                <c:pt idx="4626">
                  <c:v>32.125</c:v>
                </c:pt>
                <c:pt idx="4627">
                  <c:v>32.131944444444443</c:v>
                </c:pt>
                <c:pt idx="4628">
                  <c:v>32.138888888888893</c:v>
                </c:pt>
                <c:pt idx="4629">
                  <c:v>32.145833333333336</c:v>
                </c:pt>
                <c:pt idx="4630">
                  <c:v>32.152777777777779</c:v>
                </c:pt>
                <c:pt idx="4631">
                  <c:v>32.159722222222221</c:v>
                </c:pt>
                <c:pt idx="4632">
                  <c:v>32.166666666666664</c:v>
                </c:pt>
                <c:pt idx="4633">
                  <c:v>32.173611111111107</c:v>
                </c:pt>
                <c:pt idx="4634">
                  <c:v>32.180555555555557</c:v>
                </c:pt>
                <c:pt idx="4635">
                  <c:v>32.1875</c:v>
                </c:pt>
                <c:pt idx="4636">
                  <c:v>32.194444444444443</c:v>
                </c:pt>
                <c:pt idx="4637">
                  <c:v>32.201388888888893</c:v>
                </c:pt>
                <c:pt idx="4638">
                  <c:v>32.208333333333336</c:v>
                </c:pt>
                <c:pt idx="4639">
                  <c:v>32.215277777777779</c:v>
                </c:pt>
                <c:pt idx="4640">
                  <c:v>32.222222222222221</c:v>
                </c:pt>
                <c:pt idx="4641">
                  <c:v>32.229166666666664</c:v>
                </c:pt>
                <c:pt idx="4642">
                  <c:v>32.236111111111107</c:v>
                </c:pt>
                <c:pt idx="4643">
                  <c:v>32.243055555555557</c:v>
                </c:pt>
                <c:pt idx="4644">
                  <c:v>32.25</c:v>
                </c:pt>
                <c:pt idx="4645">
                  <c:v>32.256944444444443</c:v>
                </c:pt>
                <c:pt idx="4646">
                  <c:v>32.263888888888893</c:v>
                </c:pt>
                <c:pt idx="4647">
                  <c:v>32.270833333333336</c:v>
                </c:pt>
                <c:pt idx="4648">
                  <c:v>32.277777777777779</c:v>
                </c:pt>
                <c:pt idx="4649">
                  <c:v>32.284722222222221</c:v>
                </c:pt>
                <c:pt idx="4650">
                  <c:v>32.291666666666664</c:v>
                </c:pt>
                <c:pt idx="4651">
                  <c:v>32.298611111111107</c:v>
                </c:pt>
                <c:pt idx="4652">
                  <c:v>32.305555555555557</c:v>
                </c:pt>
                <c:pt idx="4653">
                  <c:v>32.3125</c:v>
                </c:pt>
                <c:pt idx="4654">
                  <c:v>32.319444444444443</c:v>
                </c:pt>
                <c:pt idx="4655">
                  <c:v>32.326388888888893</c:v>
                </c:pt>
                <c:pt idx="4656">
                  <c:v>32.333333333333336</c:v>
                </c:pt>
                <c:pt idx="4657">
                  <c:v>32.340277777777779</c:v>
                </c:pt>
                <c:pt idx="4658">
                  <c:v>32.347222222222221</c:v>
                </c:pt>
                <c:pt idx="4659">
                  <c:v>32.354166666666664</c:v>
                </c:pt>
                <c:pt idx="4660">
                  <c:v>32.361111111111107</c:v>
                </c:pt>
                <c:pt idx="4661">
                  <c:v>32.368055555555557</c:v>
                </c:pt>
                <c:pt idx="4662">
                  <c:v>32.375</c:v>
                </c:pt>
                <c:pt idx="4663">
                  <c:v>32.381944444444443</c:v>
                </c:pt>
                <c:pt idx="4664">
                  <c:v>32.388888888888893</c:v>
                </c:pt>
                <c:pt idx="4665">
                  <c:v>32.395833333333336</c:v>
                </c:pt>
                <c:pt idx="4666">
                  <c:v>32.402777777777779</c:v>
                </c:pt>
                <c:pt idx="4667">
                  <c:v>32.409722222222221</c:v>
                </c:pt>
                <c:pt idx="4668">
                  <c:v>32.416666666666664</c:v>
                </c:pt>
                <c:pt idx="4669">
                  <c:v>32.423611111111107</c:v>
                </c:pt>
                <c:pt idx="4670">
                  <c:v>32.430555555555557</c:v>
                </c:pt>
                <c:pt idx="4671">
                  <c:v>32.4375</c:v>
                </c:pt>
                <c:pt idx="4672">
                  <c:v>32.444444444444443</c:v>
                </c:pt>
                <c:pt idx="4673">
                  <c:v>32.451388888888893</c:v>
                </c:pt>
                <c:pt idx="4674">
                  <c:v>32.458333333333336</c:v>
                </c:pt>
                <c:pt idx="4675">
                  <c:v>32.465277777777779</c:v>
                </c:pt>
                <c:pt idx="4676">
                  <c:v>32.472222222222221</c:v>
                </c:pt>
                <c:pt idx="4677">
                  <c:v>32.479166666666664</c:v>
                </c:pt>
                <c:pt idx="4678">
                  <c:v>32.486111111111107</c:v>
                </c:pt>
                <c:pt idx="4679">
                  <c:v>32.493055555555557</c:v>
                </c:pt>
                <c:pt idx="4680">
                  <c:v>32.5</c:v>
                </c:pt>
                <c:pt idx="4681">
                  <c:v>32.506944444444443</c:v>
                </c:pt>
                <c:pt idx="4682">
                  <c:v>32.513888888888893</c:v>
                </c:pt>
                <c:pt idx="4683">
                  <c:v>32.520833333333336</c:v>
                </c:pt>
                <c:pt idx="4684">
                  <c:v>32.527777777777779</c:v>
                </c:pt>
                <c:pt idx="4685">
                  <c:v>32.534722222222221</c:v>
                </c:pt>
                <c:pt idx="4686">
                  <c:v>32.541666666666664</c:v>
                </c:pt>
                <c:pt idx="4687">
                  <c:v>32.548611111111107</c:v>
                </c:pt>
                <c:pt idx="4688">
                  <c:v>32.555555555555557</c:v>
                </c:pt>
                <c:pt idx="4689">
                  <c:v>32.5625</c:v>
                </c:pt>
                <c:pt idx="4690">
                  <c:v>32.569444444444443</c:v>
                </c:pt>
                <c:pt idx="4691">
                  <c:v>32.576388888888893</c:v>
                </c:pt>
                <c:pt idx="4692">
                  <c:v>32.583333333333336</c:v>
                </c:pt>
                <c:pt idx="4693">
                  <c:v>32.590277777777779</c:v>
                </c:pt>
                <c:pt idx="4694">
                  <c:v>32.597222222222221</c:v>
                </c:pt>
                <c:pt idx="4695">
                  <c:v>32.604166666666664</c:v>
                </c:pt>
                <c:pt idx="4696">
                  <c:v>32.611111111111107</c:v>
                </c:pt>
                <c:pt idx="4697">
                  <c:v>32.618055555555557</c:v>
                </c:pt>
                <c:pt idx="4698">
                  <c:v>32.625</c:v>
                </c:pt>
                <c:pt idx="4699">
                  <c:v>32.631944444444443</c:v>
                </c:pt>
                <c:pt idx="4700">
                  <c:v>32.638888888888893</c:v>
                </c:pt>
                <c:pt idx="4701">
                  <c:v>32.645833333333336</c:v>
                </c:pt>
                <c:pt idx="4702">
                  <c:v>32.652777777777779</c:v>
                </c:pt>
                <c:pt idx="4703">
                  <c:v>32.659722222222221</c:v>
                </c:pt>
                <c:pt idx="4704">
                  <c:v>32.666666666666664</c:v>
                </c:pt>
                <c:pt idx="4705">
                  <c:v>32.673611111111107</c:v>
                </c:pt>
                <c:pt idx="4706">
                  <c:v>32.680555555555557</c:v>
                </c:pt>
                <c:pt idx="4707">
                  <c:v>32.6875</c:v>
                </c:pt>
                <c:pt idx="4708">
                  <c:v>32.694444444444443</c:v>
                </c:pt>
                <c:pt idx="4709">
                  <c:v>32.701388888888893</c:v>
                </c:pt>
                <c:pt idx="4710">
                  <c:v>32.708333333333336</c:v>
                </c:pt>
                <c:pt idx="4711">
                  <c:v>32.715277777777779</c:v>
                </c:pt>
                <c:pt idx="4712">
                  <c:v>32.722222222222221</c:v>
                </c:pt>
                <c:pt idx="4713">
                  <c:v>32.729166666666664</c:v>
                </c:pt>
                <c:pt idx="4714">
                  <c:v>32.736111111111107</c:v>
                </c:pt>
                <c:pt idx="4715">
                  <c:v>32.743055555555557</c:v>
                </c:pt>
                <c:pt idx="4716">
                  <c:v>32.75</c:v>
                </c:pt>
                <c:pt idx="4717">
                  <c:v>32.756944444444443</c:v>
                </c:pt>
                <c:pt idx="4718">
                  <c:v>32.763888888888893</c:v>
                </c:pt>
                <c:pt idx="4719">
                  <c:v>32.770833333333336</c:v>
                </c:pt>
                <c:pt idx="4720">
                  <c:v>32.777777777777779</c:v>
                </c:pt>
                <c:pt idx="4721">
                  <c:v>32.784722222222221</c:v>
                </c:pt>
                <c:pt idx="4722">
                  <c:v>32.791666666666664</c:v>
                </c:pt>
                <c:pt idx="4723">
                  <c:v>32.798611111111107</c:v>
                </c:pt>
                <c:pt idx="4724">
                  <c:v>32.805555555555557</c:v>
                </c:pt>
                <c:pt idx="4725">
                  <c:v>32.8125</c:v>
                </c:pt>
                <c:pt idx="4726">
                  <c:v>32.819444444444443</c:v>
                </c:pt>
                <c:pt idx="4727">
                  <c:v>32.826388888888893</c:v>
                </c:pt>
                <c:pt idx="4728">
                  <c:v>32.833333333333336</c:v>
                </c:pt>
                <c:pt idx="4729">
                  <c:v>32.840277777777779</c:v>
                </c:pt>
                <c:pt idx="4730">
                  <c:v>32.847222222222221</c:v>
                </c:pt>
                <c:pt idx="4731">
                  <c:v>32.854166666666664</c:v>
                </c:pt>
                <c:pt idx="4732">
                  <c:v>32.861111111111107</c:v>
                </c:pt>
                <c:pt idx="4733">
                  <c:v>32.868055555555557</c:v>
                </c:pt>
                <c:pt idx="4734">
                  <c:v>32.875</c:v>
                </c:pt>
                <c:pt idx="4735">
                  <c:v>32.881944444444443</c:v>
                </c:pt>
                <c:pt idx="4736">
                  <c:v>32.888888888888893</c:v>
                </c:pt>
                <c:pt idx="4737">
                  <c:v>32.895833333333336</c:v>
                </c:pt>
                <c:pt idx="4738">
                  <c:v>32.902777777777779</c:v>
                </c:pt>
                <c:pt idx="4739">
                  <c:v>32.909722222222221</c:v>
                </c:pt>
                <c:pt idx="4740">
                  <c:v>32.916666666666664</c:v>
                </c:pt>
                <c:pt idx="4741">
                  <c:v>32.923611111111107</c:v>
                </c:pt>
                <c:pt idx="4742">
                  <c:v>32.930555555555557</c:v>
                </c:pt>
                <c:pt idx="4743">
                  <c:v>32.9375</c:v>
                </c:pt>
                <c:pt idx="4744">
                  <c:v>32.944444444444443</c:v>
                </c:pt>
                <c:pt idx="4745">
                  <c:v>32.951388888888893</c:v>
                </c:pt>
                <c:pt idx="4746">
                  <c:v>32.958333333333336</c:v>
                </c:pt>
                <c:pt idx="4747">
                  <c:v>32.965277777777779</c:v>
                </c:pt>
                <c:pt idx="4748">
                  <c:v>32.972222222222221</c:v>
                </c:pt>
                <c:pt idx="4749">
                  <c:v>32.979166666666664</c:v>
                </c:pt>
                <c:pt idx="4750">
                  <c:v>32.986111111111107</c:v>
                </c:pt>
                <c:pt idx="4751">
                  <c:v>32.993055555555557</c:v>
                </c:pt>
                <c:pt idx="4752">
                  <c:v>33</c:v>
                </c:pt>
                <c:pt idx="4753">
                  <c:v>33.006944444444443</c:v>
                </c:pt>
                <c:pt idx="4754">
                  <c:v>33.013888888888893</c:v>
                </c:pt>
                <c:pt idx="4755">
                  <c:v>33.020833333333336</c:v>
                </c:pt>
                <c:pt idx="4756">
                  <c:v>33.027777777777779</c:v>
                </c:pt>
                <c:pt idx="4757">
                  <c:v>33.034722222222221</c:v>
                </c:pt>
                <c:pt idx="4758">
                  <c:v>33.041666666666664</c:v>
                </c:pt>
                <c:pt idx="4759">
                  <c:v>33.048611111111107</c:v>
                </c:pt>
                <c:pt idx="4760">
                  <c:v>33.055555555555557</c:v>
                </c:pt>
                <c:pt idx="4761">
                  <c:v>33.0625</c:v>
                </c:pt>
                <c:pt idx="4762">
                  <c:v>33.069444444444443</c:v>
                </c:pt>
                <c:pt idx="4763">
                  <c:v>33.076388888888893</c:v>
                </c:pt>
                <c:pt idx="4764">
                  <c:v>33.083333333333336</c:v>
                </c:pt>
                <c:pt idx="4765">
                  <c:v>33.090277777777779</c:v>
                </c:pt>
                <c:pt idx="4766">
                  <c:v>33.097222222222221</c:v>
                </c:pt>
                <c:pt idx="4767">
                  <c:v>33.104166666666664</c:v>
                </c:pt>
                <c:pt idx="4768">
                  <c:v>33.111111111111107</c:v>
                </c:pt>
                <c:pt idx="4769">
                  <c:v>33.118055555555557</c:v>
                </c:pt>
                <c:pt idx="4770">
                  <c:v>33.125</c:v>
                </c:pt>
                <c:pt idx="4771">
                  <c:v>33.131944444444443</c:v>
                </c:pt>
                <c:pt idx="4772">
                  <c:v>33.138888888888893</c:v>
                </c:pt>
                <c:pt idx="4773">
                  <c:v>33.145833333333336</c:v>
                </c:pt>
                <c:pt idx="4774">
                  <c:v>33.152777777777779</c:v>
                </c:pt>
                <c:pt idx="4775">
                  <c:v>33.159722222222221</c:v>
                </c:pt>
                <c:pt idx="4776">
                  <c:v>33.166666666666664</c:v>
                </c:pt>
                <c:pt idx="4777">
                  <c:v>33.173611111111107</c:v>
                </c:pt>
                <c:pt idx="4778">
                  <c:v>33.180555555555557</c:v>
                </c:pt>
                <c:pt idx="4779">
                  <c:v>33.1875</c:v>
                </c:pt>
                <c:pt idx="4780">
                  <c:v>33.194444444444443</c:v>
                </c:pt>
                <c:pt idx="4781">
                  <c:v>33.201388888888893</c:v>
                </c:pt>
                <c:pt idx="4782">
                  <c:v>33.208333333333336</c:v>
                </c:pt>
                <c:pt idx="4783">
                  <c:v>33.215277777777779</c:v>
                </c:pt>
                <c:pt idx="4784">
                  <c:v>33.222222222222221</c:v>
                </c:pt>
                <c:pt idx="4785">
                  <c:v>33.229166666666664</c:v>
                </c:pt>
                <c:pt idx="4786">
                  <c:v>33.236111111111107</c:v>
                </c:pt>
                <c:pt idx="4787">
                  <c:v>33.243055555555557</c:v>
                </c:pt>
                <c:pt idx="4788">
                  <c:v>33.25</c:v>
                </c:pt>
                <c:pt idx="4789">
                  <c:v>33.256944444444443</c:v>
                </c:pt>
                <c:pt idx="4790">
                  <c:v>33.263888888888893</c:v>
                </c:pt>
                <c:pt idx="4791">
                  <c:v>33.270833333333336</c:v>
                </c:pt>
                <c:pt idx="4792">
                  <c:v>33.277777777777779</c:v>
                </c:pt>
                <c:pt idx="4793">
                  <c:v>33.284722222222221</c:v>
                </c:pt>
                <c:pt idx="4794">
                  <c:v>33.291666666666664</c:v>
                </c:pt>
                <c:pt idx="4795">
                  <c:v>33.298611111111107</c:v>
                </c:pt>
                <c:pt idx="4796">
                  <c:v>33.305555555555557</c:v>
                </c:pt>
                <c:pt idx="4797">
                  <c:v>33.3125</c:v>
                </c:pt>
                <c:pt idx="4798">
                  <c:v>33.319444444444443</c:v>
                </c:pt>
                <c:pt idx="4799">
                  <c:v>33.326388888888893</c:v>
                </c:pt>
                <c:pt idx="4800">
                  <c:v>33.333333333333336</c:v>
                </c:pt>
                <c:pt idx="4801">
                  <c:v>33.340277777777779</c:v>
                </c:pt>
                <c:pt idx="4802">
                  <c:v>33.347222222222221</c:v>
                </c:pt>
                <c:pt idx="4803">
                  <c:v>33.354166666666664</c:v>
                </c:pt>
                <c:pt idx="4804">
                  <c:v>33.361111111111107</c:v>
                </c:pt>
                <c:pt idx="4805">
                  <c:v>33.368055555555557</c:v>
                </c:pt>
                <c:pt idx="4806">
                  <c:v>33.375</c:v>
                </c:pt>
                <c:pt idx="4807">
                  <c:v>33.381944444444443</c:v>
                </c:pt>
                <c:pt idx="4808">
                  <c:v>33.388888888888893</c:v>
                </c:pt>
                <c:pt idx="4809">
                  <c:v>33.395833333333336</c:v>
                </c:pt>
                <c:pt idx="4810">
                  <c:v>33.402777777777779</c:v>
                </c:pt>
                <c:pt idx="4811">
                  <c:v>33.409722222222221</c:v>
                </c:pt>
                <c:pt idx="4812">
                  <c:v>33.416666666666664</c:v>
                </c:pt>
                <c:pt idx="4813">
                  <c:v>33.423611111111107</c:v>
                </c:pt>
                <c:pt idx="4814">
                  <c:v>33.430555555555557</c:v>
                </c:pt>
                <c:pt idx="4815">
                  <c:v>33.4375</c:v>
                </c:pt>
                <c:pt idx="4816">
                  <c:v>33.444444444444443</c:v>
                </c:pt>
                <c:pt idx="4817">
                  <c:v>33.451388888888893</c:v>
                </c:pt>
                <c:pt idx="4818">
                  <c:v>33.458333333333336</c:v>
                </c:pt>
                <c:pt idx="4819">
                  <c:v>33.465277777777779</c:v>
                </c:pt>
                <c:pt idx="4820">
                  <c:v>33.472222222222221</c:v>
                </c:pt>
                <c:pt idx="4821">
                  <c:v>33.479166666666664</c:v>
                </c:pt>
                <c:pt idx="4822">
                  <c:v>33.486111111111107</c:v>
                </c:pt>
                <c:pt idx="4823">
                  <c:v>33.493055555555557</c:v>
                </c:pt>
                <c:pt idx="4824">
                  <c:v>33.5</c:v>
                </c:pt>
                <c:pt idx="4825">
                  <c:v>33.506944444444443</c:v>
                </c:pt>
                <c:pt idx="4826">
                  <c:v>33.513888888888893</c:v>
                </c:pt>
                <c:pt idx="4827">
                  <c:v>33.520833333333336</c:v>
                </c:pt>
                <c:pt idx="4828">
                  <c:v>33.527777777777779</c:v>
                </c:pt>
                <c:pt idx="4829">
                  <c:v>33.534722222222221</c:v>
                </c:pt>
                <c:pt idx="4830">
                  <c:v>33.541666666666664</c:v>
                </c:pt>
                <c:pt idx="4831">
                  <c:v>33.548611111111107</c:v>
                </c:pt>
                <c:pt idx="4832">
                  <c:v>33.555555555555557</c:v>
                </c:pt>
                <c:pt idx="4833">
                  <c:v>33.5625</c:v>
                </c:pt>
                <c:pt idx="4834">
                  <c:v>33.569444444444443</c:v>
                </c:pt>
                <c:pt idx="4835">
                  <c:v>33.576388888888893</c:v>
                </c:pt>
                <c:pt idx="4836">
                  <c:v>33.583333333333336</c:v>
                </c:pt>
                <c:pt idx="4837">
                  <c:v>33.590277777777779</c:v>
                </c:pt>
                <c:pt idx="4838">
                  <c:v>33.597222222222221</c:v>
                </c:pt>
                <c:pt idx="4839">
                  <c:v>33.604166666666664</c:v>
                </c:pt>
                <c:pt idx="4840">
                  <c:v>33.611111111111107</c:v>
                </c:pt>
                <c:pt idx="4841">
                  <c:v>33.618055555555557</c:v>
                </c:pt>
                <c:pt idx="4842">
                  <c:v>33.625</c:v>
                </c:pt>
                <c:pt idx="4843">
                  <c:v>33.631944444444443</c:v>
                </c:pt>
                <c:pt idx="4844">
                  <c:v>33.638888888888893</c:v>
                </c:pt>
                <c:pt idx="4845">
                  <c:v>33.645833333333336</c:v>
                </c:pt>
                <c:pt idx="4846">
                  <c:v>33.652777777777779</c:v>
                </c:pt>
                <c:pt idx="4847">
                  <c:v>33.659722222222221</c:v>
                </c:pt>
                <c:pt idx="4848">
                  <c:v>33.666666666666664</c:v>
                </c:pt>
                <c:pt idx="4849">
                  <c:v>33.673611111111107</c:v>
                </c:pt>
                <c:pt idx="4850">
                  <c:v>33.680555555555557</c:v>
                </c:pt>
                <c:pt idx="4851">
                  <c:v>33.6875</c:v>
                </c:pt>
                <c:pt idx="4852">
                  <c:v>33.694444444444443</c:v>
                </c:pt>
                <c:pt idx="4853">
                  <c:v>33.701388888888893</c:v>
                </c:pt>
                <c:pt idx="4854">
                  <c:v>33.708333333333336</c:v>
                </c:pt>
                <c:pt idx="4855">
                  <c:v>33.715277777777779</c:v>
                </c:pt>
                <c:pt idx="4856">
                  <c:v>33.722222222222221</c:v>
                </c:pt>
                <c:pt idx="4857">
                  <c:v>33.729166666666664</c:v>
                </c:pt>
                <c:pt idx="4858">
                  <c:v>33.736111111111107</c:v>
                </c:pt>
                <c:pt idx="4859">
                  <c:v>33.743055555555557</c:v>
                </c:pt>
                <c:pt idx="4860">
                  <c:v>33.75</c:v>
                </c:pt>
                <c:pt idx="4861">
                  <c:v>33.756944444444443</c:v>
                </c:pt>
                <c:pt idx="4862">
                  <c:v>33.763888888888893</c:v>
                </c:pt>
                <c:pt idx="4863">
                  <c:v>33.770833333333336</c:v>
                </c:pt>
                <c:pt idx="4864">
                  <c:v>33.777777777777779</c:v>
                </c:pt>
                <c:pt idx="4865">
                  <c:v>33.784722222222221</c:v>
                </c:pt>
                <c:pt idx="4866">
                  <c:v>33.791666666666664</c:v>
                </c:pt>
                <c:pt idx="4867">
                  <c:v>33.798611111111107</c:v>
                </c:pt>
                <c:pt idx="4868">
                  <c:v>33.805555555555557</c:v>
                </c:pt>
                <c:pt idx="4869">
                  <c:v>33.8125</c:v>
                </c:pt>
                <c:pt idx="4870">
                  <c:v>33.819444444444443</c:v>
                </c:pt>
                <c:pt idx="4871">
                  <c:v>33.826388888888893</c:v>
                </c:pt>
                <c:pt idx="4872">
                  <c:v>33.833333333333336</c:v>
                </c:pt>
                <c:pt idx="4873">
                  <c:v>33.840277777777779</c:v>
                </c:pt>
                <c:pt idx="4874">
                  <c:v>33.847222222222221</c:v>
                </c:pt>
                <c:pt idx="4875">
                  <c:v>33.854166666666664</c:v>
                </c:pt>
                <c:pt idx="4876">
                  <c:v>33.861111111111107</c:v>
                </c:pt>
                <c:pt idx="4877">
                  <c:v>33.868055555555557</c:v>
                </c:pt>
                <c:pt idx="4878">
                  <c:v>33.875</c:v>
                </c:pt>
                <c:pt idx="4879">
                  <c:v>33.881944444444443</c:v>
                </c:pt>
                <c:pt idx="4880">
                  <c:v>33.888888888888893</c:v>
                </c:pt>
                <c:pt idx="4881">
                  <c:v>33.895833333333336</c:v>
                </c:pt>
                <c:pt idx="4882">
                  <c:v>33.902777777777779</c:v>
                </c:pt>
                <c:pt idx="4883">
                  <c:v>33.909722222222221</c:v>
                </c:pt>
                <c:pt idx="4884">
                  <c:v>33.916666666666664</c:v>
                </c:pt>
                <c:pt idx="4885">
                  <c:v>33.923611111111107</c:v>
                </c:pt>
                <c:pt idx="4886">
                  <c:v>33.930555555555557</c:v>
                </c:pt>
                <c:pt idx="4887">
                  <c:v>33.9375</c:v>
                </c:pt>
                <c:pt idx="4888">
                  <c:v>33.944444444444443</c:v>
                </c:pt>
                <c:pt idx="4889">
                  <c:v>33.951388888888893</c:v>
                </c:pt>
                <c:pt idx="4890">
                  <c:v>33.958333333333336</c:v>
                </c:pt>
                <c:pt idx="4891">
                  <c:v>33.965277777777779</c:v>
                </c:pt>
                <c:pt idx="4892">
                  <c:v>33.972222222222221</c:v>
                </c:pt>
                <c:pt idx="4893">
                  <c:v>33.979166666666664</c:v>
                </c:pt>
                <c:pt idx="4894">
                  <c:v>33.986111111111107</c:v>
                </c:pt>
                <c:pt idx="4895">
                  <c:v>33.993055555555557</c:v>
                </c:pt>
                <c:pt idx="4896">
                  <c:v>34</c:v>
                </c:pt>
                <c:pt idx="4897">
                  <c:v>34.006944444444443</c:v>
                </c:pt>
                <c:pt idx="4898">
                  <c:v>34.013888888888893</c:v>
                </c:pt>
                <c:pt idx="4899">
                  <c:v>34.020833333333336</c:v>
                </c:pt>
                <c:pt idx="4900">
                  <c:v>34.027777777777779</c:v>
                </c:pt>
                <c:pt idx="4901">
                  <c:v>34.034722222222221</c:v>
                </c:pt>
                <c:pt idx="4902">
                  <c:v>34.041666666666664</c:v>
                </c:pt>
                <c:pt idx="4903">
                  <c:v>34.048611111111107</c:v>
                </c:pt>
                <c:pt idx="4904">
                  <c:v>34.055555555555557</c:v>
                </c:pt>
                <c:pt idx="4905">
                  <c:v>34.0625</c:v>
                </c:pt>
                <c:pt idx="4906">
                  <c:v>34.069444444444443</c:v>
                </c:pt>
                <c:pt idx="4907">
                  <c:v>34.076388888888893</c:v>
                </c:pt>
                <c:pt idx="4908">
                  <c:v>34.083333333333336</c:v>
                </c:pt>
                <c:pt idx="4909">
                  <c:v>34.090277777777779</c:v>
                </c:pt>
                <c:pt idx="4910">
                  <c:v>34.097222222222221</c:v>
                </c:pt>
                <c:pt idx="4911">
                  <c:v>34.104166666666664</c:v>
                </c:pt>
                <c:pt idx="4912">
                  <c:v>34.111111111111107</c:v>
                </c:pt>
                <c:pt idx="4913">
                  <c:v>34.118055555555557</c:v>
                </c:pt>
                <c:pt idx="4914">
                  <c:v>34.125</c:v>
                </c:pt>
                <c:pt idx="4915">
                  <c:v>34.131944444444443</c:v>
                </c:pt>
                <c:pt idx="4916">
                  <c:v>34.138888888888893</c:v>
                </c:pt>
                <c:pt idx="4917">
                  <c:v>34.145833333333336</c:v>
                </c:pt>
                <c:pt idx="4918">
                  <c:v>34.152777777777779</c:v>
                </c:pt>
                <c:pt idx="4919">
                  <c:v>34.159722222222221</c:v>
                </c:pt>
                <c:pt idx="4920">
                  <c:v>34.166666666666664</c:v>
                </c:pt>
                <c:pt idx="4921">
                  <c:v>34.173611111111107</c:v>
                </c:pt>
                <c:pt idx="4922">
                  <c:v>34.180555555555557</c:v>
                </c:pt>
                <c:pt idx="4923">
                  <c:v>34.1875</c:v>
                </c:pt>
                <c:pt idx="4924">
                  <c:v>34.194444444444443</c:v>
                </c:pt>
                <c:pt idx="4925">
                  <c:v>34.201388888888893</c:v>
                </c:pt>
                <c:pt idx="4926">
                  <c:v>34.208333333333336</c:v>
                </c:pt>
                <c:pt idx="4927">
                  <c:v>34.215277777777779</c:v>
                </c:pt>
                <c:pt idx="4928">
                  <c:v>34.222222222222221</c:v>
                </c:pt>
                <c:pt idx="4929">
                  <c:v>34.229166666666664</c:v>
                </c:pt>
                <c:pt idx="4930">
                  <c:v>34.236111111111107</c:v>
                </c:pt>
                <c:pt idx="4931">
                  <c:v>34.243055555555557</c:v>
                </c:pt>
                <c:pt idx="4932">
                  <c:v>34.25</c:v>
                </c:pt>
                <c:pt idx="4933">
                  <c:v>34.256944444444443</c:v>
                </c:pt>
                <c:pt idx="4934">
                  <c:v>34.263888888888893</c:v>
                </c:pt>
                <c:pt idx="4935">
                  <c:v>34.270833333333336</c:v>
                </c:pt>
                <c:pt idx="4936">
                  <c:v>34.277777777777779</c:v>
                </c:pt>
                <c:pt idx="4937">
                  <c:v>34.284722222222221</c:v>
                </c:pt>
                <c:pt idx="4938">
                  <c:v>34.291666666666664</c:v>
                </c:pt>
                <c:pt idx="4939">
                  <c:v>34.298611111111107</c:v>
                </c:pt>
                <c:pt idx="4940">
                  <c:v>34.305555555555557</c:v>
                </c:pt>
                <c:pt idx="4941">
                  <c:v>34.3125</c:v>
                </c:pt>
                <c:pt idx="4942">
                  <c:v>34.319444444444443</c:v>
                </c:pt>
                <c:pt idx="4943">
                  <c:v>34.326388888888893</c:v>
                </c:pt>
                <c:pt idx="4944">
                  <c:v>34.333333333333336</c:v>
                </c:pt>
                <c:pt idx="4945">
                  <c:v>34.340277777777779</c:v>
                </c:pt>
                <c:pt idx="4946">
                  <c:v>34.347222222222221</c:v>
                </c:pt>
                <c:pt idx="4947">
                  <c:v>34.354166666666664</c:v>
                </c:pt>
                <c:pt idx="4948">
                  <c:v>34.361111111111107</c:v>
                </c:pt>
                <c:pt idx="4949">
                  <c:v>34.368055555555557</c:v>
                </c:pt>
                <c:pt idx="4950">
                  <c:v>34.375</c:v>
                </c:pt>
                <c:pt idx="4951">
                  <c:v>34.381944444444443</c:v>
                </c:pt>
                <c:pt idx="4952">
                  <c:v>34.388888888888893</c:v>
                </c:pt>
                <c:pt idx="4953">
                  <c:v>34.395833333333336</c:v>
                </c:pt>
                <c:pt idx="4954">
                  <c:v>34.402777777777779</c:v>
                </c:pt>
                <c:pt idx="4955">
                  <c:v>34.409722222222221</c:v>
                </c:pt>
                <c:pt idx="4956">
                  <c:v>34.416666666666664</c:v>
                </c:pt>
                <c:pt idx="4957">
                  <c:v>34.423611111111107</c:v>
                </c:pt>
                <c:pt idx="4958">
                  <c:v>34.430555555555557</c:v>
                </c:pt>
                <c:pt idx="4959">
                  <c:v>34.4375</c:v>
                </c:pt>
                <c:pt idx="4960">
                  <c:v>34.444444444444443</c:v>
                </c:pt>
                <c:pt idx="4961">
                  <c:v>34.451388888888893</c:v>
                </c:pt>
                <c:pt idx="4962">
                  <c:v>34.458333333333336</c:v>
                </c:pt>
                <c:pt idx="4963">
                  <c:v>34.465277777777779</c:v>
                </c:pt>
                <c:pt idx="4964">
                  <c:v>34.472222222222221</c:v>
                </c:pt>
                <c:pt idx="4965">
                  <c:v>34.479166666666664</c:v>
                </c:pt>
                <c:pt idx="4966">
                  <c:v>34.486111111111107</c:v>
                </c:pt>
                <c:pt idx="4967">
                  <c:v>34.493055555555557</c:v>
                </c:pt>
                <c:pt idx="4968">
                  <c:v>34.5</c:v>
                </c:pt>
                <c:pt idx="4969">
                  <c:v>34.506944444444443</c:v>
                </c:pt>
                <c:pt idx="4970">
                  <c:v>34.513888888888893</c:v>
                </c:pt>
                <c:pt idx="4971">
                  <c:v>34.520833333333336</c:v>
                </c:pt>
                <c:pt idx="4972">
                  <c:v>34.527777777777779</c:v>
                </c:pt>
                <c:pt idx="4973">
                  <c:v>34.534722222222221</c:v>
                </c:pt>
                <c:pt idx="4974">
                  <c:v>34.541666666666664</c:v>
                </c:pt>
                <c:pt idx="4975">
                  <c:v>34.548611111111107</c:v>
                </c:pt>
                <c:pt idx="4976">
                  <c:v>34.555555555555557</c:v>
                </c:pt>
                <c:pt idx="4977">
                  <c:v>34.5625</c:v>
                </c:pt>
                <c:pt idx="4978">
                  <c:v>34.569444444444443</c:v>
                </c:pt>
                <c:pt idx="4979">
                  <c:v>34.576388888888893</c:v>
                </c:pt>
                <c:pt idx="4980">
                  <c:v>34.583333333333336</c:v>
                </c:pt>
                <c:pt idx="4981">
                  <c:v>34.590277777777779</c:v>
                </c:pt>
                <c:pt idx="4982">
                  <c:v>34.597222222222221</c:v>
                </c:pt>
                <c:pt idx="4983">
                  <c:v>34.604166666666664</c:v>
                </c:pt>
                <c:pt idx="4984">
                  <c:v>34.611111111111107</c:v>
                </c:pt>
                <c:pt idx="4985">
                  <c:v>34.618055555555557</c:v>
                </c:pt>
                <c:pt idx="4986">
                  <c:v>34.625</c:v>
                </c:pt>
                <c:pt idx="4987">
                  <c:v>34.631944444444443</c:v>
                </c:pt>
                <c:pt idx="4988">
                  <c:v>34.638888888888893</c:v>
                </c:pt>
                <c:pt idx="4989">
                  <c:v>34.645833333333336</c:v>
                </c:pt>
                <c:pt idx="4990">
                  <c:v>34.652777777777779</c:v>
                </c:pt>
                <c:pt idx="4991">
                  <c:v>34.659722222222221</c:v>
                </c:pt>
                <c:pt idx="4992">
                  <c:v>34.666666666666664</c:v>
                </c:pt>
                <c:pt idx="4993">
                  <c:v>34.673611111111107</c:v>
                </c:pt>
                <c:pt idx="4994">
                  <c:v>34.680555555555557</c:v>
                </c:pt>
                <c:pt idx="4995">
                  <c:v>34.6875</c:v>
                </c:pt>
                <c:pt idx="4996">
                  <c:v>34.694444444444443</c:v>
                </c:pt>
                <c:pt idx="4997">
                  <c:v>34.701388888888893</c:v>
                </c:pt>
                <c:pt idx="4998">
                  <c:v>34.708333333333336</c:v>
                </c:pt>
                <c:pt idx="4999">
                  <c:v>34.715277777777779</c:v>
                </c:pt>
                <c:pt idx="5000">
                  <c:v>34.722222222222221</c:v>
                </c:pt>
                <c:pt idx="5001">
                  <c:v>34.729166666666664</c:v>
                </c:pt>
                <c:pt idx="5002">
                  <c:v>34.736111111111107</c:v>
                </c:pt>
                <c:pt idx="5003">
                  <c:v>34.743055555555557</c:v>
                </c:pt>
                <c:pt idx="5004">
                  <c:v>34.75</c:v>
                </c:pt>
                <c:pt idx="5005">
                  <c:v>34.756944444444443</c:v>
                </c:pt>
                <c:pt idx="5006">
                  <c:v>34.763888888888893</c:v>
                </c:pt>
                <c:pt idx="5007">
                  <c:v>34.770833333333336</c:v>
                </c:pt>
                <c:pt idx="5008">
                  <c:v>34.777777777777779</c:v>
                </c:pt>
                <c:pt idx="5009">
                  <c:v>34.784722222222221</c:v>
                </c:pt>
                <c:pt idx="5010">
                  <c:v>34.791666666666664</c:v>
                </c:pt>
                <c:pt idx="5011">
                  <c:v>34.798611111111107</c:v>
                </c:pt>
                <c:pt idx="5012">
                  <c:v>34.805555555555557</c:v>
                </c:pt>
                <c:pt idx="5013">
                  <c:v>34.8125</c:v>
                </c:pt>
                <c:pt idx="5014">
                  <c:v>34.819444444444443</c:v>
                </c:pt>
                <c:pt idx="5015">
                  <c:v>34.826388888888893</c:v>
                </c:pt>
                <c:pt idx="5016">
                  <c:v>34.833333333333336</c:v>
                </c:pt>
                <c:pt idx="5017">
                  <c:v>34.840277777777779</c:v>
                </c:pt>
                <c:pt idx="5018">
                  <c:v>34.847222222222221</c:v>
                </c:pt>
                <c:pt idx="5019">
                  <c:v>34.854166666666664</c:v>
                </c:pt>
                <c:pt idx="5020">
                  <c:v>34.861111111111107</c:v>
                </c:pt>
                <c:pt idx="5021">
                  <c:v>34.868055555555557</c:v>
                </c:pt>
                <c:pt idx="5022">
                  <c:v>34.875</c:v>
                </c:pt>
                <c:pt idx="5023">
                  <c:v>34.881944444444443</c:v>
                </c:pt>
                <c:pt idx="5024">
                  <c:v>34.888888888888893</c:v>
                </c:pt>
                <c:pt idx="5025">
                  <c:v>34.895833333333336</c:v>
                </c:pt>
                <c:pt idx="5026">
                  <c:v>34.902777777777779</c:v>
                </c:pt>
                <c:pt idx="5027">
                  <c:v>34.909722222222221</c:v>
                </c:pt>
                <c:pt idx="5028">
                  <c:v>34.916666666666664</c:v>
                </c:pt>
                <c:pt idx="5029">
                  <c:v>34.923611111111107</c:v>
                </c:pt>
                <c:pt idx="5030">
                  <c:v>34.930555555555557</c:v>
                </c:pt>
                <c:pt idx="5031">
                  <c:v>34.9375</c:v>
                </c:pt>
                <c:pt idx="5032">
                  <c:v>34.944444444444443</c:v>
                </c:pt>
                <c:pt idx="5033">
                  <c:v>34.951388888888893</c:v>
                </c:pt>
                <c:pt idx="5034">
                  <c:v>34.958333333333336</c:v>
                </c:pt>
                <c:pt idx="5035">
                  <c:v>34.965277777777779</c:v>
                </c:pt>
                <c:pt idx="5036">
                  <c:v>34.972222222222221</c:v>
                </c:pt>
                <c:pt idx="5037">
                  <c:v>34.979166666666664</c:v>
                </c:pt>
                <c:pt idx="5038">
                  <c:v>34.986111111111107</c:v>
                </c:pt>
                <c:pt idx="5039">
                  <c:v>34.993055555555557</c:v>
                </c:pt>
                <c:pt idx="5040">
                  <c:v>35</c:v>
                </c:pt>
                <c:pt idx="5041">
                  <c:v>35.006944444444443</c:v>
                </c:pt>
                <c:pt idx="5042">
                  <c:v>35.013888888888893</c:v>
                </c:pt>
                <c:pt idx="5043">
                  <c:v>35.020833333333336</c:v>
                </c:pt>
                <c:pt idx="5044">
                  <c:v>35.027777777777779</c:v>
                </c:pt>
                <c:pt idx="5045">
                  <c:v>35.034722222222221</c:v>
                </c:pt>
                <c:pt idx="5046">
                  <c:v>35.041666666666664</c:v>
                </c:pt>
                <c:pt idx="5047">
                  <c:v>35.048611111111107</c:v>
                </c:pt>
                <c:pt idx="5048">
                  <c:v>35.055555555555557</c:v>
                </c:pt>
                <c:pt idx="5049">
                  <c:v>35.0625</c:v>
                </c:pt>
                <c:pt idx="5050">
                  <c:v>35.069444444444443</c:v>
                </c:pt>
                <c:pt idx="5051">
                  <c:v>35.076388888888893</c:v>
                </c:pt>
                <c:pt idx="5052">
                  <c:v>35.083333333333336</c:v>
                </c:pt>
                <c:pt idx="5053">
                  <c:v>35.090277777777779</c:v>
                </c:pt>
                <c:pt idx="5054">
                  <c:v>35.097222222222221</c:v>
                </c:pt>
                <c:pt idx="5055">
                  <c:v>35.104166666666664</c:v>
                </c:pt>
                <c:pt idx="5056">
                  <c:v>35.111111111111107</c:v>
                </c:pt>
                <c:pt idx="5057">
                  <c:v>35.118055555555557</c:v>
                </c:pt>
                <c:pt idx="5058">
                  <c:v>35.125</c:v>
                </c:pt>
                <c:pt idx="5059">
                  <c:v>35.131944444444443</c:v>
                </c:pt>
                <c:pt idx="5060">
                  <c:v>35.138888888888893</c:v>
                </c:pt>
                <c:pt idx="5061">
                  <c:v>35.145833333333336</c:v>
                </c:pt>
                <c:pt idx="5062">
                  <c:v>35.152777777777779</c:v>
                </c:pt>
                <c:pt idx="5063">
                  <c:v>35.159722222222221</c:v>
                </c:pt>
                <c:pt idx="5064">
                  <c:v>35.166666666666664</c:v>
                </c:pt>
                <c:pt idx="5065">
                  <c:v>35.173611111111107</c:v>
                </c:pt>
                <c:pt idx="5066">
                  <c:v>35.180555555555557</c:v>
                </c:pt>
                <c:pt idx="5067">
                  <c:v>35.1875</c:v>
                </c:pt>
                <c:pt idx="5068">
                  <c:v>35.194444444444443</c:v>
                </c:pt>
                <c:pt idx="5069">
                  <c:v>35.201388888888893</c:v>
                </c:pt>
                <c:pt idx="5070">
                  <c:v>35.208333333333336</c:v>
                </c:pt>
                <c:pt idx="5071">
                  <c:v>35.215277777777779</c:v>
                </c:pt>
                <c:pt idx="5072">
                  <c:v>35.222222222222221</c:v>
                </c:pt>
                <c:pt idx="5073">
                  <c:v>35.229166666666664</c:v>
                </c:pt>
                <c:pt idx="5074">
                  <c:v>35.236111111111107</c:v>
                </c:pt>
                <c:pt idx="5075">
                  <c:v>35.243055555555557</c:v>
                </c:pt>
                <c:pt idx="5076">
                  <c:v>35.25</c:v>
                </c:pt>
                <c:pt idx="5077">
                  <c:v>35.256944444444443</c:v>
                </c:pt>
                <c:pt idx="5078">
                  <c:v>35.263888888888893</c:v>
                </c:pt>
                <c:pt idx="5079">
                  <c:v>35.270833333333336</c:v>
                </c:pt>
                <c:pt idx="5080">
                  <c:v>35.277777777777779</c:v>
                </c:pt>
                <c:pt idx="5081">
                  <c:v>35.284722222222221</c:v>
                </c:pt>
                <c:pt idx="5082">
                  <c:v>35.291666666666664</c:v>
                </c:pt>
                <c:pt idx="5083">
                  <c:v>35.298611111111107</c:v>
                </c:pt>
                <c:pt idx="5084">
                  <c:v>35.305555555555557</c:v>
                </c:pt>
                <c:pt idx="5085">
                  <c:v>35.3125</c:v>
                </c:pt>
                <c:pt idx="5086">
                  <c:v>35.319444444444443</c:v>
                </c:pt>
                <c:pt idx="5087">
                  <c:v>35.326388888888893</c:v>
                </c:pt>
                <c:pt idx="5088">
                  <c:v>35.333333333333336</c:v>
                </c:pt>
                <c:pt idx="5089">
                  <c:v>35.340277777777779</c:v>
                </c:pt>
                <c:pt idx="5090">
                  <c:v>35.347222222222221</c:v>
                </c:pt>
                <c:pt idx="5091">
                  <c:v>35.354166666666664</c:v>
                </c:pt>
                <c:pt idx="5092">
                  <c:v>35.361111111111107</c:v>
                </c:pt>
                <c:pt idx="5093">
                  <c:v>35.368055555555557</c:v>
                </c:pt>
                <c:pt idx="5094">
                  <c:v>35.375</c:v>
                </c:pt>
                <c:pt idx="5095">
                  <c:v>35.381944444444443</c:v>
                </c:pt>
                <c:pt idx="5096">
                  <c:v>35.388888888888893</c:v>
                </c:pt>
                <c:pt idx="5097">
                  <c:v>35.395833333333336</c:v>
                </c:pt>
                <c:pt idx="5098">
                  <c:v>35.402777777777779</c:v>
                </c:pt>
                <c:pt idx="5099">
                  <c:v>35.409722222222221</c:v>
                </c:pt>
                <c:pt idx="5100">
                  <c:v>35.416666666666664</c:v>
                </c:pt>
                <c:pt idx="5101">
                  <c:v>35.423611111111107</c:v>
                </c:pt>
                <c:pt idx="5102">
                  <c:v>35.430555555555557</c:v>
                </c:pt>
                <c:pt idx="5103">
                  <c:v>35.4375</c:v>
                </c:pt>
                <c:pt idx="5104">
                  <c:v>35.444444444444443</c:v>
                </c:pt>
                <c:pt idx="5105">
                  <c:v>35.451388888888893</c:v>
                </c:pt>
                <c:pt idx="5106">
                  <c:v>35.458333333333336</c:v>
                </c:pt>
                <c:pt idx="5107">
                  <c:v>35.465277777777779</c:v>
                </c:pt>
                <c:pt idx="5108">
                  <c:v>35.472222222222221</c:v>
                </c:pt>
                <c:pt idx="5109">
                  <c:v>35.479166666666664</c:v>
                </c:pt>
                <c:pt idx="5110">
                  <c:v>35.486111111111107</c:v>
                </c:pt>
                <c:pt idx="5111">
                  <c:v>35.493055555555557</c:v>
                </c:pt>
                <c:pt idx="5112">
                  <c:v>35.5</c:v>
                </c:pt>
                <c:pt idx="5113">
                  <c:v>35.506944444444443</c:v>
                </c:pt>
                <c:pt idx="5114">
                  <c:v>35.513888888888893</c:v>
                </c:pt>
                <c:pt idx="5115">
                  <c:v>35.520833333333336</c:v>
                </c:pt>
                <c:pt idx="5116">
                  <c:v>35.527777777777779</c:v>
                </c:pt>
                <c:pt idx="5117">
                  <c:v>35.534722222222221</c:v>
                </c:pt>
                <c:pt idx="5118">
                  <c:v>35.541666666666664</c:v>
                </c:pt>
                <c:pt idx="5119">
                  <c:v>35.548611111111107</c:v>
                </c:pt>
                <c:pt idx="5120">
                  <c:v>35.555555555555557</c:v>
                </c:pt>
                <c:pt idx="5121">
                  <c:v>35.5625</c:v>
                </c:pt>
                <c:pt idx="5122">
                  <c:v>35.569444444444443</c:v>
                </c:pt>
                <c:pt idx="5123">
                  <c:v>35.576388888888893</c:v>
                </c:pt>
                <c:pt idx="5124">
                  <c:v>35.583333333333336</c:v>
                </c:pt>
                <c:pt idx="5125">
                  <c:v>35.590277777777779</c:v>
                </c:pt>
                <c:pt idx="5126">
                  <c:v>35.597222222222221</c:v>
                </c:pt>
                <c:pt idx="5127">
                  <c:v>35.604166666666664</c:v>
                </c:pt>
                <c:pt idx="5128">
                  <c:v>35.611111111111107</c:v>
                </c:pt>
                <c:pt idx="5129">
                  <c:v>35.618055555555557</c:v>
                </c:pt>
                <c:pt idx="5130">
                  <c:v>35.625</c:v>
                </c:pt>
                <c:pt idx="5131">
                  <c:v>35.631944444444443</c:v>
                </c:pt>
                <c:pt idx="5132">
                  <c:v>35.638888888888893</c:v>
                </c:pt>
                <c:pt idx="5133">
                  <c:v>35.645833333333336</c:v>
                </c:pt>
                <c:pt idx="5134">
                  <c:v>35.652777777777779</c:v>
                </c:pt>
                <c:pt idx="5135">
                  <c:v>35.659722222222221</c:v>
                </c:pt>
                <c:pt idx="5136">
                  <c:v>35.666666666666664</c:v>
                </c:pt>
                <c:pt idx="5137">
                  <c:v>35.673611111111107</c:v>
                </c:pt>
                <c:pt idx="5138">
                  <c:v>35.680555555555557</c:v>
                </c:pt>
                <c:pt idx="5139">
                  <c:v>35.6875</c:v>
                </c:pt>
                <c:pt idx="5140">
                  <c:v>35.694444444444443</c:v>
                </c:pt>
                <c:pt idx="5141">
                  <c:v>35.701388888888893</c:v>
                </c:pt>
                <c:pt idx="5142">
                  <c:v>35.708333333333336</c:v>
                </c:pt>
                <c:pt idx="5143">
                  <c:v>35.715277777777779</c:v>
                </c:pt>
                <c:pt idx="5144">
                  <c:v>35.722222222222221</c:v>
                </c:pt>
                <c:pt idx="5145">
                  <c:v>35.729166666666664</c:v>
                </c:pt>
                <c:pt idx="5146">
                  <c:v>35.736111111111107</c:v>
                </c:pt>
                <c:pt idx="5147">
                  <c:v>35.743055555555557</c:v>
                </c:pt>
                <c:pt idx="5148">
                  <c:v>35.75</c:v>
                </c:pt>
                <c:pt idx="5149">
                  <c:v>35.756944444444443</c:v>
                </c:pt>
                <c:pt idx="5150">
                  <c:v>35.763888888888893</c:v>
                </c:pt>
                <c:pt idx="5151">
                  <c:v>35.770833333333336</c:v>
                </c:pt>
                <c:pt idx="5152">
                  <c:v>35.777777777777779</c:v>
                </c:pt>
                <c:pt idx="5153">
                  <c:v>35.784722222222221</c:v>
                </c:pt>
                <c:pt idx="5154">
                  <c:v>35.791666666666664</c:v>
                </c:pt>
                <c:pt idx="5155">
                  <c:v>35.798611111111107</c:v>
                </c:pt>
                <c:pt idx="5156">
                  <c:v>35.805555555555557</c:v>
                </c:pt>
                <c:pt idx="5157">
                  <c:v>35.8125</c:v>
                </c:pt>
                <c:pt idx="5158">
                  <c:v>35.819444444444443</c:v>
                </c:pt>
                <c:pt idx="5159">
                  <c:v>35.826388888888893</c:v>
                </c:pt>
                <c:pt idx="5160">
                  <c:v>35.833333333333336</c:v>
                </c:pt>
                <c:pt idx="5161">
                  <c:v>35.840277777777779</c:v>
                </c:pt>
                <c:pt idx="5162">
                  <c:v>35.847222222222221</c:v>
                </c:pt>
                <c:pt idx="5163">
                  <c:v>35.854166666666664</c:v>
                </c:pt>
                <c:pt idx="5164">
                  <c:v>35.861111111111107</c:v>
                </c:pt>
                <c:pt idx="5165">
                  <c:v>35.868055555555557</c:v>
                </c:pt>
                <c:pt idx="5166">
                  <c:v>35.875</c:v>
                </c:pt>
                <c:pt idx="5167">
                  <c:v>35.881944444444443</c:v>
                </c:pt>
                <c:pt idx="5168">
                  <c:v>35.888888888888893</c:v>
                </c:pt>
                <c:pt idx="5169">
                  <c:v>35.895833333333336</c:v>
                </c:pt>
                <c:pt idx="5170">
                  <c:v>35.902777777777779</c:v>
                </c:pt>
                <c:pt idx="5171">
                  <c:v>35.909722222222221</c:v>
                </c:pt>
                <c:pt idx="5172">
                  <c:v>35.916666666666664</c:v>
                </c:pt>
                <c:pt idx="5173">
                  <c:v>35.923611111111107</c:v>
                </c:pt>
                <c:pt idx="5174">
                  <c:v>35.930555555555557</c:v>
                </c:pt>
                <c:pt idx="5175">
                  <c:v>35.9375</c:v>
                </c:pt>
                <c:pt idx="5176">
                  <c:v>35.944444444444443</c:v>
                </c:pt>
                <c:pt idx="5177">
                  <c:v>35.951388888888893</c:v>
                </c:pt>
                <c:pt idx="5178">
                  <c:v>35.958333333333336</c:v>
                </c:pt>
                <c:pt idx="5179">
                  <c:v>35.965277777777779</c:v>
                </c:pt>
                <c:pt idx="5180">
                  <c:v>35.972222222222221</c:v>
                </c:pt>
                <c:pt idx="5181">
                  <c:v>35.979166666666664</c:v>
                </c:pt>
                <c:pt idx="5182">
                  <c:v>35.986111111111107</c:v>
                </c:pt>
                <c:pt idx="5183">
                  <c:v>35.993055555555557</c:v>
                </c:pt>
                <c:pt idx="5184">
                  <c:v>36</c:v>
                </c:pt>
                <c:pt idx="5185">
                  <c:v>36.006944444444443</c:v>
                </c:pt>
                <c:pt idx="5186">
                  <c:v>36.013888888888893</c:v>
                </c:pt>
                <c:pt idx="5187">
                  <c:v>36.020833333333336</c:v>
                </c:pt>
                <c:pt idx="5188">
                  <c:v>36.027777777777779</c:v>
                </c:pt>
                <c:pt idx="5189">
                  <c:v>36.034722222222221</c:v>
                </c:pt>
                <c:pt idx="5190">
                  <c:v>36.041666666666664</c:v>
                </c:pt>
                <c:pt idx="5191">
                  <c:v>36.048611111111107</c:v>
                </c:pt>
                <c:pt idx="5192">
                  <c:v>36.055555555555557</c:v>
                </c:pt>
                <c:pt idx="5193">
                  <c:v>36.0625</c:v>
                </c:pt>
                <c:pt idx="5194">
                  <c:v>36.069444444444443</c:v>
                </c:pt>
                <c:pt idx="5195">
                  <c:v>36.076388888888893</c:v>
                </c:pt>
                <c:pt idx="5196">
                  <c:v>36.083333333333336</c:v>
                </c:pt>
                <c:pt idx="5197">
                  <c:v>36.090277777777779</c:v>
                </c:pt>
                <c:pt idx="5198">
                  <c:v>36.097222222222221</c:v>
                </c:pt>
                <c:pt idx="5199">
                  <c:v>36.104166666666664</c:v>
                </c:pt>
                <c:pt idx="5200">
                  <c:v>36.111111111111107</c:v>
                </c:pt>
                <c:pt idx="5201">
                  <c:v>36.118055555555557</c:v>
                </c:pt>
                <c:pt idx="5202">
                  <c:v>36.125</c:v>
                </c:pt>
                <c:pt idx="5203">
                  <c:v>36.131944444444443</c:v>
                </c:pt>
                <c:pt idx="5204">
                  <c:v>36.138888888888893</c:v>
                </c:pt>
                <c:pt idx="5205">
                  <c:v>36.145833333333336</c:v>
                </c:pt>
                <c:pt idx="5206">
                  <c:v>36.152777777777779</c:v>
                </c:pt>
                <c:pt idx="5207">
                  <c:v>36.159722222222221</c:v>
                </c:pt>
                <c:pt idx="5208">
                  <c:v>36.166666666666664</c:v>
                </c:pt>
                <c:pt idx="5209">
                  <c:v>36.173611111111107</c:v>
                </c:pt>
                <c:pt idx="5210">
                  <c:v>36.180555555555557</c:v>
                </c:pt>
                <c:pt idx="5211">
                  <c:v>36.1875</c:v>
                </c:pt>
                <c:pt idx="5212">
                  <c:v>36.194444444444443</c:v>
                </c:pt>
                <c:pt idx="5213">
                  <c:v>36.201388888888893</c:v>
                </c:pt>
                <c:pt idx="5214">
                  <c:v>36.208333333333336</c:v>
                </c:pt>
                <c:pt idx="5215">
                  <c:v>36.215277777777779</c:v>
                </c:pt>
                <c:pt idx="5216">
                  <c:v>36.222222222222221</c:v>
                </c:pt>
                <c:pt idx="5217">
                  <c:v>36.229166666666664</c:v>
                </c:pt>
                <c:pt idx="5218">
                  <c:v>36.236111111111107</c:v>
                </c:pt>
                <c:pt idx="5219">
                  <c:v>36.243055555555557</c:v>
                </c:pt>
                <c:pt idx="5220">
                  <c:v>36.25</c:v>
                </c:pt>
                <c:pt idx="5221">
                  <c:v>36.256944444444443</c:v>
                </c:pt>
                <c:pt idx="5222">
                  <c:v>36.263888888888893</c:v>
                </c:pt>
                <c:pt idx="5223">
                  <c:v>36.270833333333336</c:v>
                </c:pt>
                <c:pt idx="5224">
                  <c:v>36.277777777777779</c:v>
                </c:pt>
                <c:pt idx="5225">
                  <c:v>36.284722222222221</c:v>
                </c:pt>
                <c:pt idx="5226">
                  <c:v>36.291666666666664</c:v>
                </c:pt>
                <c:pt idx="5227">
                  <c:v>36.298611111111107</c:v>
                </c:pt>
                <c:pt idx="5228">
                  <c:v>36.305555555555557</c:v>
                </c:pt>
                <c:pt idx="5229">
                  <c:v>36.3125</c:v>
                </c:pt>
                <c:pt idx="5230">
                  <c:v>36.319444444444443</c:v>
                </c:pt>
                <c:pt idx="5231">
                  <c:v>36.326388888888893</c:v>
                </c:pt>
                <c:pt idx="5232">
                  <c:v>36.333333333333336</c:v>
                </c:pt>
                <c:pt idx="5233">
                  <c:v>36.340277777777779</c:v>
                </c:pt>
                <c:pt idx="5234">
                  <c:v>36.347222222222221</c:v>
                </c:pt>
                <c:pt idx="5235">
                  <c:v>36.354166666666664</c:v>
                </c:pt>
                <c:pt idx="5236">
                  <c:v>36.361111111111107</c:v>
                </c:pt>
                <c:pt idx="5237">
                  <c:v>36.368055555555557</c:v>
                </c:pt>
                <c:pt idx="5238">
                  <c:v>36.375</c:v>
                </c:pt>
                <c:pt idx="5239">
                  <c:v>36.381944444444443</c:v>
                </c:pt>
                <c:pt idx="5240">
                  <c:v>36.388888888888893</c:v>
                </c:pt>
                <c:pt idx="5241">
                  <c:v>36.395833333333336</c:v>
                </c:pt>
                <c:pt idx="5242">
                  <c:v>36.402777777777779</c:v>
                </c:pt>
                <c:pt idx="5243">
                  <c:v>36.409722222222221</c:v>
                </c:pt>
                <c:pt idx="5244">
                  <c:v>36.416666666666664</c:v>
                </c:pt>
                <c:pt idx="5245">
                  <c:v>36.423611111111107</c:v>
                </c:pt>
                <c:pt idx="5246">
                  <c:v>36.430555555555557</c:v>
                </c:pt>
                <c:pt idx="5247">
                  <c:v>36.4375</c:v>
                </c:pt>
                <c:pt idx="5248">
                  <c:v>36.444444444444443</c:v>
                </c:pt>
                <c:pt idx="5249">
                  <c:v>36.451388888888893</c:v>
                </c:pt>
                <c:pt idx="5250">
                  <c:v>36.458333333333336</c:v>
                </c:pt>
                <c:pt idx="5251">
                  <c:v>36.465277777777779</c:v>
                </c:pt>
                <c:pt idx="5252">
                  <c:v>36.472222222222221</c:v>
                </c:pt>
                <c:pt idx="5253">
                  <c:v>36.479166666666664</c:v>
                </c:pt>
                <c:pt idx="5254">
                  <c:v>36.486111111111107</c:v>
                </c:pt>
                <c:pt idx="5255">
                  <c:v>36.493055555555557</c:v>
                </c:pt>
                <c:pt idx="5256">
                  <c:v>36.5</c:v>
                </c:pt>
                <c:pt idx="5257">
                  <c:v>36.506944444444443</c:v>
                </c:pt>
                <c:pt idx="5258">
                  <c:v>36.513888888888893</c:v>
                </c:pt>
                <c:pt idx="5259">
                  <c:v>36.520833333333336</c:v>
                </c:pt>
                <c:pt idx="5260">
                  <c:v>36.527777777777779</c:v>
                </c:pt>
                <c:pt idx="5261">
                  <c:v>36.534722222222221</c:v>
                </c:pt>
                <c:pt idx="5262">
                  <c:v>36.541666666666664</c:v>
                </c:pt>
                <c:pt idx="5263">
                  <c:v>36.548611111111107</c:v>
                </c:pt>
                <c:pt idx="5264">
                  <c:v>36.555555555555557</c:v>
                </c:pt>
                <c:pt idx="5265">
                  <c:v>36.5625</c:v>
                </c:pt>
                <c:pt idx="5266">
                  <c:v>36.569444444444443</c:v>
                </c:pt>
                <c:pt idx="5267">
                  <c:v>36.576388888888893</c:v>
                </c:pt>
                <c:pt idx="5268">
                  <c:v>36.583333333333336</c:v>
                </c:pt>
                <c:pt idx="5269">
                  <c:v>36.590277777777779</c:v>
                </c:pt>
                <c:pt idx="5270">
                  <c:v>36.597222222222221</c:v>
                </c:pt>
                <c:pt idx="5271">
                  <c:v>36.604166666666664</c:v>
                </c:pt>
                <c:pt idx="5272">
                  <c:v>36.611111111111107</c:v>
                </c:pt>
                <c:pt idx="5273">
                  <c:v>36.618055555555557</c:v>
                </c:pt>
                <c:pt idx="5274">
                  <c:v>36.625</c:v>
                </c:pt>
                <c:pt idx="5275">
                  <c:v>36.631944444444443</c:v>
                </c:pt>
                <c:pt idx="5276">
                  <c:v>36.638888888888893</c:v>
                </c:pt>
                <c:pt idx="5277">
                  <c:v>36.645833333333336</c:v>
                </c:pt>
                <c:pt idx="5278">
                  <c:v>36.652777777777779</c:v>
                </c:pt>
                <c:pt idx="5279">
                  <c:v>36.659722222222221</c:v>
                </c:pt>
                <c:pt idx="5280">
                  <c:v>36.666666666666664</c:v>
                </c:pt>
                <c:pt idx="5281">
                  <c:v>36.673611111111107</c:v>
                </c:pt>
                <c:pt idx="5282">
                  <c:v>36.680555555555557</c:v>
                </c:pt>
                <c:pt idx="5283">
                  <c:v>36.6875</c:v>
                </c:pt>
                <c:pt idx="5284">
                  <c:v>36.694444444444443</c:v>
                </c:pt>
                <c:pt idx="5285">
                  <c:v>36.701388888888893</c:v>
                </c:pt>
                <c:pt idx="5286">
                  <c:v>36.708333333333336</c:v>
                </c:pt>
                <c:pt idx="5287">
                  <c:v>36.715277777777779</c:v>
                </c:pt>
                <c:pt idx="5288">
                  <c:v>36.722222222222221</c:v>
                </c:pt>
                <c:pt idx="5289">
                  <c:v>36.729166666666664</c:v>
                </c:pt>
                <c:pt idx="5290">
                  <c:v>36.736111111111107</c:v>
                </c:pt>
                <c:pt idx="5291">
                  <c:v>36.743055555555557</c:v>
                </c:pt>
                <c:pt idx="5292">
                  <c:v>36.75</c:v>
                </c:pt>
                <c:pt idx="5293">
                  <c:v>36.756944444444443</c:v>
                </c:pt>
                <c:pt idx="5294">
                  <c:v>36.763888888888893</c:v>
                </c:pt>
                <c:pt idx="5295">
                  <c:v>36.770833333333336</c:v>
                </c:pt>
                <c:pt idx="5296">
                  <c:v>36.777777777777779</c:v>
                </c:pt>
                <c:pt idx="5297">
                  <c:v>36.784722222222221</c:v>
                </c:pt>
                <c:pt idx="5298">
                  <c:v>36.791666666666664</c:v>
                </c:pt>
                <c:pt idx="5299">
                  <c:v>36.798611111111107</c:v>
                </c:pt>
                <c:pt idx="5300">
                  <c:v>36.805555555555557</c:v>
                </c:pt>
                <c:pt idx="5301">
                  <c:v>36.8125</c:v>
                </c:pt>
                <c:pt idx="5302">
                  <c:v>36.819444444444443</c:v>
                </c:pt>
                <c:pt idx="5303">
                  <c:v>36.826388888888893</c:v>
                </c:pt>
                <c:pt idx="5304">
                  <c:v>36.833333333333336</c:v>
                </c:pt>
                <c:pt idx="5305">
                  <c:v>36.840277777777779</c:v>
                </c:pt>
                <c:pt idx="5306">
                  <c:v>36.847222222222221</c:v>
                </c:pt>
                <c:pt idx="5307">
                  <c:v>36.854166666666664</c:v>
                </c:pt>
                <c:pt idx="5308">
                  <c:v>36.861111111111107</c:v>
                </c:pt>
                <c:pt idx="5309">
                  <c:v>36.868055555555557</c:v>
                </c:pt>
                <c:pt idx="5310">
                  <c:v>36.875</c:v>
                </c:pt>
                <c:pt idx="5311">
                  <c:v>36.881944444444443</c:v>
                </c:pt>
                <c:pt idx="5312">
                  <c:v>36.888888888888893</c:v>
                </c:pt>
                <c:pt idx="5313">
                  <c:v>36.895833333333336</c:v>
                </c:pt>
                <c:pt idx="5314">
                  <c:v>36.902777777777779</c:v>
                </c:pt>
                <c:pt idx="5315">
                  <c:v>36.909722222222221</c:v>
                </c:pt>
                <c:pt idx="5316">
                  <c:v>36.916666666666664</c:v>
                </c:pt>
                <c:pt idx="5317">
                  <c:v>36.923611111111107</c:v>
                </c:pt>
                <c:pt idx="5318">
                  <c:v>36.930555555555557</c:v>
                </c:pt>
                <c:pt idx="5319">
                  <c:v>36.9375</c:v>
                </c:pt>
                <c:pt idx="5320">
                  <c:v>36.944444444444443</c:v>
                </c:pt>
                <c:pt idx="5321">
                  <c:v>36.951388888888893</c:v>
                </c:pt>
                <c:pt idx="5322">
                  <c:v>36.958333333333336</c:v>
                </c:pt>
                <c:pt idx="5323">
                  <c:v>36.965277777777779</c:v>
                </c:pt>
                <c:pt idx="5324">
                  <c:v>36.972222222222221</c:v>
                </c:pt>
                <c:pt idx="5325">
                  <c:v>36.979166666666664</c:v>
                </c:pt>
                <c:pt idx="5326">
                  <c:v>36.986111111111107</c:v>
                </c:pt>
                <c:pt idx="5327">
                  <c:v>36.993055555555557</c:v>
                </c:pt>
                <c:pt idx="5328">
                  <c:v>37</c:v>
                </c:pt>
                <c:pt idx="5329">
                  <c:v>37.006944444444443</c:v>
                </c:pt>
                <c:pt idx="5330">
                  <c:v>37.013888888888893</c:v>
                </c:pt>
                <c:pt idx="5331">
                  <c:v>37.020833333333336</c:v>
                </c:pt>
                <c:pt idx="5332">
                  <c:v>37.027777777777779</c:v>
                </c:pt>
                <c:pt idx="5333">
                  <c:v>37.034722222222221</c:v>
                </c:pt>
                <c:pt idx="5334">
                  <c:v>37.041666666666664</c:v>
                </c:pt>
                <c:pt idx="5335">
                  <c:v>37.048611111111107</c:v>
                </c:pt>
                <c:pt idx="5336">
                  <c:v>37.055555555555557</c:v>
                </c:pt>
                <c:pt idx="5337">
                  <c:v>37.0625</c:v>
                </c:pt>
                <c:pt idx="5338">
                  <c:v>37.069444444444443</c:v>
                </c:pt>
                <c:pt idx="5339">
                  <c:v>37.076388888888893</c:v>
                </c:pt>
                <c:pt idx="5340">
                  <c:v>37.083333333333336</c:v>
                </c:pt>
                <c:pt idx="5341">
                  <c:v>37.090277777777779</c:v>
                </c:pt>
                <c:pt idx="5342">
                  <c:v>37.097222222222221</c:v>
                </c:pt>
                <c:pt idx="5343">
                  <c:v>37.104166666666664</c:v>
                </c:pt>
                <c:pt idx="5344">
                  <c:v>37.111111111111107</c:v>
                </c:pt>
                <c:pt idx="5345">
                  <c:v>37.118055555555557</c:v>
                </c:pt>
                <c:pt idx="5346">
                  <c:v>37.125</c:v>
                </c:pt>
                <c:pt idx="5347">
                  <c:v>37.131944444444443</c:v>
                </c:pt>
                <c:pt idx="5348">
                  <c:v>37.138888888888893</c:v>
                </c:pt>
                <c:pt idx="5349">
                  <c:v>37.145833333333336</c:v>
                </c:pt>
                <c:pt idx="5350">
                  <c:v>37.152777777777779</c:v>
                </c:pt>
                <c:pt idx="5351">
                  <c:v>37.159722222222221</c:v>
                </c:pt>
                <c:pt idx="5352">
                  <c:v>37.166666666666664</c:v>
                </c:pt>
                <c:pt idx="5353">
                  <c:v>37.173611111111107</c:v>
                </c:pt>
                <c:pt idx="5354">
                  <c:v>37.180555555555557</c:v>
                </c:pt>
                <c:pt idx="5355">
                  <c:v>37.1875</c:v>
                </c:pt>
                <c:pt idx="5356">
                  <c:v>37.194444444444443</c:v>
                </c:pt>
                <c:pt idx="5357">
                  <c:v>37.201388888888893</c:v>
                </c:pt>
                <c:pt idx="5358">
                  <c:v>37.208333333333336</c:v>
                </c:pt>
                <c:pt idx="5359">
                  <c:v>37.215277777777779</c:v>
                </c:pt>
                <c:pt idx="5360">
                  <c:v>37.222222222222221</c:v>
                </c:pt>
                <c:pt idx="5361">
                  <c:v>37.229166666666664</c:v>
                </c:pt>
                <c:pt idx="5362">
                  <c:v>37.236111111111107</c:v>
                </c:pt>
                <c:pt idx="5363">
                  <c:v>37.243055555555557</c:v>
                </c:pt>
                <c:pt idx="5364">
                  <c:v>37.25</c:v>
                </c:pt>
                <c:pt idx="5365">
                  <c:v>37.256944444444443</c:v>
                </c:pt>
                <c:pt idx="5366">
                  <c:v>37.263888888888893</c:v>
                </c:pt>
                <c:pt idx="5367">
                  <c:v>37.270833333333336</c:v>
                </c:pt>
                <c:pt idx="5368">
                  <c:v>37.277777777777779</c:v>
                </c:pt>
                <c:pt idx="5369">
                  <c:v>37.284722222222221</c:v>
                </c:pt>
                <c:pt idx="5370">
                  <c:v>37.291666666666664</c:v>
                </c:pt>
                <c:pt idx="5371">
                  <c:v>37.298611111111107</c:v>
                </c:pt>
                <c:pt idx="5372">
                  <c:v>37.305555555555557</c:v>
                </c:pt>
                <c:pt idx="5373">
                  <c:v>37.3125</c:v>
                </c:pt>
                <c:pt idx="5374">
                  <c:v>37.319444444444443</c:v>
                </c:pt>
                <c:pt idx="5375">
                  <c:v>37.326388888888893</c:v>
                </c:pt>
                <c:pt idx="5376">
                  <c:v>37.333333333333336</c:v>
                </c:pt>
                <c:pt idx="5377">
                  <c:v>37.340277777777779</c:v>
                </c:pt>
                <c:pt idx="5378">
                  <c:v>37.347222222222221</c:v>
                </c:pt>
                <c:pt idx="5379">
                  <c:v>37.354166666666664</c:v>
                </c:pt>
                <c:pt idx="5380">
                  <c:v>37.361111111111107</c:v>
                </c:pt>
                <c:pt idx="5381">
                  <c:v>37.368055555555557</c:v>
                </c:pt>
                <c:pt idx="5382">
                  <c:v>37.375</c:v>
                </c:pt>
                <c:pt idx="5383">
                  <c:v>37.381944444444443</c:v>
                </c:pt>
                <c:pt idx="5384">
                  <c:v>37.388888888888893</c:v>
                </c:pt>
                <c:pt idx="5385">
                  <c:v>37.395833333333336</c:v>
                </c:pt>
                <c:pt idx="5386">
                  <c:v>37.402777777777779</c:v>
                </c:pt>
                <c:pt idx="5387">
                  <c:v>37.409722222222221</c:v>
                </c:pt>
                <c:pt idx="5388">
                  <c:v>37.416666666666664</c:v>
                </c:pt>
                <c:pt idx="5389">
                  <c:v>37.423611111111107</c:v>
                </c:pt>
                <c:pt idx="5390">
                  <c:v>37.430555555555557</c:v>
                </c:pt>
                <c:pt idx="5391">
                  <c:v>37.4375</c:v>
                </c:pt>
                <c:pt idx="5392">
                  <c:v>37.444444444444443</c:v>
                </c:pt>
                <c:pt idx="5393">
                  <c:v>37.451388888888893</c:v>
                </c:pt>
                <c:pt idx="5394">
                  <c:v>37.458333333333336</c:v>
                </c:pt>
                <c:pt idx="5395">
                  <c:v>37.465277777777779</c:v>
                </c:pt>
                <c:pt idx="5396">
                  <c:v>37.472222222222221</c:v>
                </c:pt>
                <c:pt idx="5397">
                  <c:v>37.479166666666664</c:v>
                </c:pt>
                <c:pt idx="5398">
                  <c:v>37.486111111111107</c:v>
                </c:pt>
                <c:pt idx="5399">
                  <c:v>37.493055555555557</c:v>
                </c:pt>
                <c:pt idx="5400">
                  <c:v>37.5</c:v>
                </c:pt>
                <c:pt idx="5401">
                  <c:v>37.506944444444443</c:v>
                </c:pt>
                <c:pt idx="5402">
                  <c:v>37.513888888888893</c:v>
                </c:pt>
                <c:pt idx="5403">
                  <c:v>37.520833333333336</c:v>
                </c:pt>
                <c:pt idx="5404">
                  <c:v>37.527777777777779</c:v>
                </c:pt>
                <c:pt idx="5405">
                  <c:v>37.534722222222221</c:v>
                </c:pt>
                <c:pt idx="5406">
                  <c:v>37.541666666666664</c:v>
                </c:pt>
                <c:pt idx="5407">
                  <c:v>37.548611111111107</c:v>
                </c:pt>
                <c:pt idx="5408">
                  <c:v>37.555555555555557</c:v>
                </c:pt>
                <c:pt idx="5409">
                  <c:v>37.5625</c:v>
                </c:pt>
                <c:pt idx="5410">
                  <c:v>37.569444444444443</c:v>
                </c:pt>
                <c:pt idx="5411">
                  <c:v>37.576388888888893</c:v>
                </c:pt>
                <c:pt idx="5412">
                  <c:v>37.583333333333336</c:v>
                </c:pt>
                <c:pt idx="5413">
                  <c:v>37.590277777777779</c:v>
                </c:pt>
                <c:pt idx="5414">
                  <c:v>37.597222222222221</c:v>
                </c:pt>
                <c:pt idx="5415">
                  <c:v>37.604166666666664</c:v>
                </c:pt>
                <c:pt idx="5416">
                  <c:v>37.611111111111107</c:v>
                </c:pt>
                <c:pt idx="5417">
                  <c:v>37.618055555555557</c:v>
                </c:pt>
                <c:pt idx="5418">
                  <c:v>37.625</c:v>
                </c:pt>
                <c:pt idx="5419">
                  <c:v>37.631944444444443</c:v>
                </c:pt>
                <c:pt idx="5420">
                  <c:v>37.638888888888893</c:v>
                </c:pt>
                <c:pt idx="5421">
                  <c:v>37.645833333333336</c:v>
                </c:pt>
                <c:pt idx="5422">
                  <c:v>37.652777777777779</c:v>
                </c:pt>
                <c:pt idx="5423">
                  <c:v>37.659722222222221</c:v>
                </c:pt>
                <c:pt idx="5424">
                  <c:v>37.666666666666664</c:v>
                </c:pt>
                <c:pt idx="5425">
                  <c:v>37.673611111111107</c:v>
                </c:pt>
                <c:pt idx="5426">
                  <c:v>37.680555555555557</c:v>
                </c:pt>
                <c:pt idx="5427">
                  <c:v>37.6875</c:v>
                </c:pt>
                <c:pt idx="5428">
                  <c:v>37.694444444444443</c:v>
                </c:pt>
                <c:pt idx="5429">
                  <c:v>37.701388888888893</c:v>
                </c:pt>
                <c:pt idx="5430">
                  <c:v>37.708333333333336</c:v>
                </c:pt>
                <c:pt idx="5431">
                  <c:v>37.715277777777779</c:v>
                </c:pt>
                <c:pt idx="5432">
                  <c:v>37.722222222222221</c:v>
                </c:pt>
                <c:pt idx="5433">
                  <c:v>37.729166666666664</c:v>
                </c:pt>
                <c:pt idx="5434">
                  <c:v>37.736111111111107</c:v>
                </c:pt>
                <c:pt idx="5435">
                  <c:v>37.743055555555557</c:v>
                </c:pt>
                <c:pt idx="5436">
                  <c:v>37.75</c:v>
                </c:pt>
                <c:pt idx="5437">
                  <c:v>37.756944444444443</c:v>
                </c:pt>
                <c:pt idx="5438">
                  <c:v>37.763888888888893</c:v>
                </c:pt>
                <c:pt idx="5439">
                  <c:v>37.770833333333336</c:v>
                </c:pt>
                <c:pt idx="5440">
                  <c:v>37.777777777777779</c:v>
                </c:pt>
                <c:pt idx="5441">
                  <c:v>37.784722222222221</c:v>
                </c:pt>
                <c:pt idx="5442">
                  <c:v>37.791666666666664</c:v>
                </c:pt>
                <c:pt idx="5443">
                  <c:v>37.798611111111107</c:v>
                </c:pt>
                <c:pt idx="5444">
                  <c:v>37.805555555555557</c:v>
                </c:pt>
                <c:pt idx="5445">
                  <c:v>37.8125</c:v>
                </c:pt>
                <c:pt idx="5446">
                  <c:v>37.819444444444443</c:v>
                </c:pt>
                <c:pt idx="5447">
                  <c:v>37.826388888888893</c:v>
                </c:pt>
                <c:pt idx="5448">
                  <c:v>37.833333333333336</c:v>
                </c:pt>
                <c:pt idx="5449">
                  <c:v>37.840277777777779</c:v>
                </c:pt>
                <c:pt idx="5450">
                  <c:v>37.847222222222221</c:v>
                </c:pt>
                <c:pt idx="5451">
                  <c:v>37.854166666666664</c:v>
                </c:pt>
                <c:pt idx="5452">
                  <c:v>37.861111111111107</c:v>
                </c:pt>
                <c:pt idx="5453">
                  <c:v>37.868055555555557</c:v>
                </c:pt>
                <c:pt idx="5454">
                  <c:v>37.875</c:v>
                </c:pt>
                <c:pt idx="5455">
                  <c:v>37.881944444444443</c:v>
                </c:pt>
                <c:pt idx="5456">
                  <c:v>37.888888888888893</c:v>
                </c:pt>
                <c:pt idx="5457">
                  <c:v>37.895833333333336</c:v>
                </c:pt>
                <c:pt idx="5458">
                  <c:v>37.902777777777779</c:v>
                </c:pt>
                <c:pt idx="5459">
                  <c:v>37.909722222222221</c:v>
                </c:pt>
                <c:pt idx="5460">
                  <c:v>37.916666666666664</c:v>
                </c:pt>
                <c:pt idx="5461">
                  <c:v>37.923611111111107</c:v>
                </c:pt>
                <c:pt idx="5462">
                  <c:v>37.930555555555557</c:v>
                </c:pt>
                <c:pt idx="5463">
                  <c:v>37.9375</c:v>
                </c:pt>
                <c:pt idx="5464">
                  <c:v>37.944444444444443</c:v>
                </c:pt>
                <c:pt idx="5465">
                  <c:v>37.951388888888893</c:v>
                </c:pt>
                <c:pt idx="5466">
                  <c:v>37.958333333333336</c:v>
                </c:pt>
                <c:pt idx="5467">
                  <c:v>37.965277777777779</c:v>
                </c:pt>
                <c:pt idx="5468">
                  <c:v>37.972222222222221</c:v>
                </c:pt>
                <c:pt idx="5469">
                  <c:v>37.979166666666664</c:v>
                </c:pt>
                <c:pt idx="5470">
                  <c:v>37.986111111111107</c:v>
                </c:pt>
                <c:pt idx="5471">
                  <c:v>37.993055555555557</c:v>
                </c:pt>
                <c:pt idx="5472">
                  <c:v>38</c:v>
                </c:pt>
                <c:pt idx="5473">
                  <c:v>38.006944444444443</c:v>
                </c:pt>
                <c:pt idx="5474">
                  <c:v>38.013888888888893</c:v>
                </c:pt>
                <c:pt idx="5475">
                  <c:v>38.020833333333336</c:v>
                </c:pt>
                <c:pt idx="5476">
                  <c:v>38.027777777777779</c:v>
                </c:pt>
                <c:pt idx="5477">
                  <c:v>38.034722222222221</c:v>
                </c:pt>
                <c:pt idx="5478">
                  <c:v>38.041666666666664</c:v>
                </c:pt>
                <c:pt idx="5479">
                  <c:v>38.048611111111107</c:v>
                </c:pt>
                <c:pt idx="5480">
                  <c:v>38.055555555555557</c:v>
                </c:pt>
                <c:pt idx="5481">
                  <c:v>38.0625</c:v>
                </c:pt>
                <c:pt idx="5482">
                  <c:v>38.069444444444443</c:v>
                </c:pt>
                <c:pt idx="5483">
                  <c:v>38.076388888888893</c:v>
                </c:pt>
                <c:pt idx="5484">
                  <c:v>38.083333333333336</c:v>
                </c:pt>
                <c:pt idx="5485">
                  <c:v>38.090277777777779</c:v>
                </c:pt>
                <c:pt idx="5486">
                  <c:v>38.097222222222221</c:v>
                </c:pt>
                <c:pt idx="5487">
                  <c:v>38.104166666666664</c:v>
                </c:pt>
                <c:pt idx="5488">
                  <c:v>38.111111111111107</c:v>
                </c:pt>
                <c:pt idx="5489">
                  <c:v>38.118055555555557</c:v>
                </c:pt>
                <c:pt idx="5490">
                  <c:v>38.125</c:v>
                </c:pt>
                <c:pt idx="5491">
                  <c:v>38.131944444444443</c:v>
                </c:pt>
                <c:pt idx="5492">
                  <c:v>38.138888888888893</c:v>
                </c:pt>
                <c:pt idx="5493">
                  <c:v>38.145833333333336</c:v>
                </c:pt>
                <c:pt idx="5494">
                  <c:v>38.152777777777779</c:v>
                </c:pt>
                <c:pt idx="5495">
                  <c:v>38.159722222222221</c:v>
                </c:pt>
                <c:pt idx="5496">
                  <c:v>38.166666666666664</c:v>
                </c:pt>
                <c:pt idx="5497">
                  <c:v>38.173611111111107</c:v>
                </c:pt>
                <c:pt idx="5498">
                  <c:v>38.180555555555557</c:v>
                </c:pt>
                <c:pt idx="5499">
                  <c:v>38.1875</c:v>
                </c:pt>
                <c:pt idx="5500">
                  <c:v>38.194444444444443</c:v>
                </c:pt>
                <c:pt idx="5501">
                  <c:v>38.201388888888893</c:v>
                </c:pt>
                <c:pt idx="5502">
                  <c:v>38.208333333333336</c:v>
                </c:pt>
                <c:pt idx="5503">
                  <c:v>38.215277777777779</c:v>
                </c:pt>
                <c:pt idx="5504">
                  <c:v>38.222222222222221</c:v>
                </c:pt>
                <c:pt idx="5505">
                  <c:v>38.229166666666664</c:v>
                </c:pt>
                <c:pt idx="5506">
                  <c:v>38.236111111111107</c:v>
                </c:pt>
                <c:pt idx="5507">
                  <c:v>38.243055555555557</c:v>
                </c:pt>
                <c:pt idx="5508">
                  <c:v>38.25</c:v>
                </c:pt>
                <c:pt idx="5509">
                  <c:v>38.256944444444443</c:v>
                </c:pt>
                <c:pt idx="5510">
                  <c:v>38.263888888888893</c:v>
                </c:pt>
                <c:pt idx="5511">
                  <c:v>38.270833333333336</c:v>
                </c:pt>
                <c:pt idx="5512">
                  <c:v>38.277777777777779</c:v>
                </c:pt>
                <c:pt idx="5513">
                  <c:v>38.284722222222221</c:v>
                </c:pt>
                <c:pt idx="5514">
                  <c:v>38.291666666666664</c:v>
                </c:pt>
                <c:pt idx="5515">
                  <c:v>38.298611111111107</c:v>
                </c:pt>
                <c:pt idx="5516">
                  <c:v>38.305555555555557</c:v>
                </c:pt>
                <c:pt idx="5517">
                  <c:v>38.3125</c:v>
                </c:pt>
                <c:pt idx="5518">
                  <c:v>38.319444444444443</c:v>
                </c:pt>
                <c:pt idx="5519">
                  <c:v>38.326388888888893</c:v>
                </c:pt>
                <c:pt idx="5520">
                  <c:v>38.333333333333336</c:v>
                </c:pt>
                <c:pt idx="5521">
                  <c:v>38.340277777777779</c:v>
                </c:pt>
                <c:pt idx="5522">
                  <c:v>38.347222222222221</c:v>
                </c:pt>
                <c:pt idx="5523">
                  <c:v>38.354166666666664</c:v>
                </c:pt>
                <c:pt idx="5524">
                  <c:v>38.361111111111107</c:v>
                </c:pt>
                <c:pt idx="5525">
                  <c:v>38.368055555555557</c:v>
                </c:pt>
                <c:pt idx="5526">
                  <c:v>38.375</c:v>
                </c:pt>
                <c:pt idx="5527">
                  <c:v>38.381944444444443</c:v>
                </c:pt>
                <c:pt idx="5528">
                  <c:v>38.388888888888893</c:v>
                </c:pt>
                <c:pt idx="5529">
                  <c:v>38.395833333333336</c:v>
                </c:pt>
                <c:pt idx="5530">
                  <c:v>38.402777777777779</c:v>
                </c:pt>
                <c:pt idx="5531">
                  <c:v>38.409722222222221</c:v>
                </c:pt>
                <c:pt idx="5532">
                  <c:v>38.416666666666664</c:v>
                </c:pt>
                <c:pt idx="5533">
                  <c:v>38.423611111111107</c:v>
                </c:pt>
                <c:pt idx="5534">
                  <c:v>38.430555555555557</c:v>
                </c:pt>
                <c:pt idx="5535">
                  <c:v>38.4375</c:v>
                </c:pt>
                <c:pt idx="5536">
                  <c:v>38.444444444444443</c:v>
                </c:pt>
                <c:pt idx="5537">
                  <c:v>38.451388888888893</c:v>
                </c:pt>
                <c:pt idx="5538">
                  <c:v>38.458333333333336</c:v>
                </c:pt>
                <c:pt idx="5539">
                  <c:v>38.465277777777779</c:v>
                </c:pt>
                <c:pt idx="5540">
                  <c:v>38.472222222222221</c:v>
                </c:pt>
                <c:pt idx="5541">
                  <c:v>38.479166666666664</c:v>
                </c:pt>
                <c:pt idx="5542">
                  <c:v>38.486111111111107</c:v>
                </c:pt>
                <c:pt idx="5543">
                  <c:v>38.493055555555557</c:v>
                </c:pt>
                <c:pt idx="5544">
                  <c:v>38.5</c:v>
                </c:pt>
                <c:pt idx="5545">
                  <c:v>38.506944444444443</c:v>
                </c:pt>
                <c:pt idx="5546">
                  <c:v>38.513888888888893</c:v>
                </c:pt>
                <c:pt idx="5547">
                  <c:v>38.520833333333336</c:v>
                </c:pt>
                <c:pt idx="5548">
                  <c:v>38.527777777777779</c:v>
                </c:pt>
                <c:pt idx="5549">
                  <c:v>38.534722222222221</c:v>
                </c:pt>
                <c:pt idx="5550">
                  <c:v>38.541666666666664</c:v>
                </c:pt>
                <c:pt idx="5551">
                  <c:v>38.548611111111107</c:v>
                </c:pt>
                <c:pt idx="5552">
                  <c:v>38.555555555555557</c:v>
                </c:pt>
                <c:pt idx="5553">
                  <c:v>38.5625</c:v>
                </c:pt>
                <c:pt idx="5554">
                  <c:v>38.569444444444443</c:v>
                </c:pt>
                <c:pt idx="5555">
                  <c:v>38.576388888888893</c:v>
                </c:pt>
                <c:pt idx="5556">
                  <c:v>38.583333333333336</c:v>
                </c:pt>
                <c:pt idx="5557">
                  <c:v>38.590277777777779</c:v>
                </c:pt>
                <c:pt idx="5558">
                  <c:v>38.597222222222221</c:v>
                </c:pt>
                <c:pt idx="5559">
                  <c:v>38.604166666666664</c:v>
                </c:pt>
                <c:pt idx="5560">
                  <c:v>38.611111111111107</c:v>
                </c:pt>
                <c:pt idx="5561">
                  <c:v>38.618055555555557</c:v>
                </c:pt>
                <c:pt idx="5562">
                  <c:v>38.625</c:v>
                </c:pt>
                <c:pt idx="5563">
                  <c:v>38.631944444444443</c:v>
                </c:pt>
                <c:pt idx="5564">
                  <c:v>38.638888888888893</c:v>
                </c:pt>
                <c:pt idx="5565">
                  <c:v>38.645833333333336</c:v>
                </c:pt>
                <c:pt idx="5566">
                  <c:v>38.652777777777779</c:v>
                </c:pt>
                <c:pt idx="5567">
                  <c:v>38.659722222222221</c:v>
                </c:pt>
                <c:pt idx="5568">
                  <c:v>38.666666666666664</c:v>
                </c:pt>
                <c:pt idx="5569">
                  <c:v>38.673611111111107</c:v>
                </c:pt>
                <c:pt idx="5570">
                  <c:v>38.680555555555557</c:v>
                </c:pt>
                <c:pt idx="5571">
                  <c:v>38.6875</c:v>
                </c:pt>
                <c:pt idx="5572">
                  <c:v>38.694444444444443</c:v>
                </c:pt>
                <c:pt idx="5573">
                  <c:v>38.701388888888893</c:v>
                </c:pt>
                <c:pt idx="5574">
                  <c:v>38.708333333333336</c:v>
                </c:pt>
                <c:pt idx="5575">
                  <c:v>38.715277777777779</c:v>
                </c:pt>
                <c:pt idx="5576">
                  <c:v>38.722222222222221</c:v>
                </c:pt>
                <c:pt idx="5577">
                  <c:v>38.729166666666664</c:v>
                </c:pt>
                <c:pt idx="5578">
                  <c:v>38.736111111111107</c:v>
                </c:pt>
                <c:pt idx="5579">
                  <c:v>38.743055555555557</c:v>
                </c:pt>
                <c:pt idx="5580">
                  <c:v>38.75</c:v>
                </c:pt>
                <c:pt idx="5581">
                  <c:v>38.756944444444443</c:v>
                </c:pt>
                <c:pt idx="5582">
                  <c:v>38.763888888888893</c:v>
                </c:pt>
                <c:pt idx="5583">
                  <c:v>38.770833333333336</c:v>
                </c:pt>
                <c:pt idx="5584">
                  <c:v>38.777777777777779</c:v>
                </c:pt>
                <c:pt idx="5585">
                  <c:v>38.784722222222221</c:v>
                </c:pt>
                <c:pt idx="5586">
                  <c:v>38.791666666666664</c:v>
                </c:pt>
                <c:pt idx="5587">
                  <c:v>38.798611111111107</c:v>
                </c:pt>
                <c:pt idx="5588">
                  <c:v>38.805555555555557</c:v>
                </c:pt>
                <c:pt idx="5589">
                  <c:v>38.8125</c:v>
                </c:pt>
                <c:pt idx="5590">
                  <c:v>38.819444444444443</c:v>
                </c:pt>
                <c:pt idx="5591">
                  <c:v>38.826388888888893</c:v>
                </c:pt>
                <c:pt idx="5592">
                  <c:v>38.833333333333336</c:v>
                </c:pt>
                <c:pt idx="5593">
                  <c:v>38.840277777777779</c:v>
                </c:pt>
                <c:pt idx="5594">
                  <c:v>38.847222222222221</c:v>
                </c:pt>
                <c:pt idx="5595">
                  <c:v>38.854166666666664</c:v>
                </c:pt>
                <c:pt idx="5596">
                  <c:v>38.861111111111107</c:v>
                </c:pt>
                <c:pt idx="5597">
                  <c:v>38.868055555555557</c:v>
                </c:pt>
                <c:pt idx="5598">
                  <c:v>38.875</c:v>
                </c:pt>
                <c:pt idx="5599">
                  <c:v>38.881944444444443</c:v>
                </c:pt>
                <c:pt idx="5600">
                  <c:v>38.888888888888893</c:v>
                </c:pt>
                <c:pt idx="5601">
                  <c:v>38.895833333333336</c:v>
                </c:pt>
                <c:pt idx="5602">
                  <c:v>38.902777777777779</c:v>
                </c:pt>
                <c:pt idx="5603">
                  <c:v>38.909722222222221</c:v>
                </c:pt>
                <c:pt idx="5604">
                  <c:v>38.916666666666664</c:v>
                </c:pt>
                <c:pt idx="5605">
                  <c:v>38.923611111111107</c:v>
                </c:pt>
                <c:pt idx="5606">
                  <c:v>38.930555555555557</c:v>
                </c:pt>
                <c:pt idx="5607">
                  <c:v>38.9375</c:v>
                </c:pt>
                <c:pt idx="5608">
                  <c:v>38.944444444444443</c:v>
                </c:pt>
                <c:pt idx="5609">
                  <c:v>38.951388888888893</c:v>
                </c:pt>
                <c:pt idx="5610">
                  <c:v>38.958333333333336</c:v>
                </c:pt>
                <c:pt idx="5611">
                  <c:v>38.965277777777779</c:v>
                </c:pt>
                <c:pt idx="5612">
                  <c:v>38.972222222222221</c:v>
                </c:pt>
                <c:pt idx="5613">
                  <c:v>38.979166666666664</c:v>
                </c:pt>
                <c:pt idx="5614">
                  <c:v>38.986111111111107</c:v>
                </c:pt>
                <c:pt idx="5615">
                  <c:v>38.993055555555557</c:v>
                </c:pt>
                <c:pt idx="5616">
                  <c:v>39</c:v>
                </c:pt>
                <c:pt idx="5617">
                  <c:v>39.006944444444443</c:v>
                </c:pt>
                <c:pt idx="5618">
                  <c:v>39.013888888888893</c:v>
                </c:pt>
                <c:pt idx="5619">
                  <c:v>39.020833333333336</c:v>
                </c:pt>
                <c:pt idx="5620">
                  <c:v>39.027777777777779</c:v>
                </c:pt>
                <c:pt idx="5621">
                  <c:v>39.034722222222221</c:v>
                </c:pt>
                <c:pt idx="5622">
                  <c:v>39.041666666666664</c:v>
                </c:pt>
                <c:pt idx="5623">
                  <c:v>39.048611111111107</c:v>
                </c:pt>
                <c:pt idx="5624">
                  <c:v>39.055555555555557</c:v>
                </c:pt>
                <c:pt idx="5625">
                  <c:v>39.0625</c:v>
                </c:pt>
                <c:pt idx="5626">
                  <c:v>39.069444444444443</c:v>
                </c:pt>
                <c:pt idx="5627">
                  <c:v>39.076388888888893</c:v>
                </c:pt>
                <c:pt idx="5628">
                  <c:v>39.083333333333336</c:v>
                </c:pt>
                <c:pt idx="5629">
                  <c:v>39.090277777777779</c:v>
                </c:pt>
                <c:pt idx="5630">
                  <c:v>39.097222222222221</c:v>
                </c:pt>
                <c:pt idx="5631">
                  <c:v>39.104166666666664</c:v>
                </c:pt>
                <c:pt idx="5632">
                  <c:v>39.111111111111107</c:v>
                </c:pt>
                <c:pt idx="5633">
                  <c:v>39.118055555555557</c:v>
                </c:pt>
                <c:pt idx="5634">
                  <c:v>39.125</c:v>
                </c:pt>
                <c:pt idx="5635">
                  <c:v>39.131944444444443</c:v>
                </c:pt>
                <c:pt idx="5636">
                  <c:v>39.138888888888893</c:v>
                </c:pt>
                <c:pt idx="5637">
                  <c:v>39.145833333333336</c:v>
                </c:pt>
                <c:pt idx="5638">
                  <c:v>39.152777777777779</c:v>
                </c:pt>
                <c:pt idx="5639">
                  <c:v>39.159722222222221</c:v>
                </c:pt>
                <c:pt idx="5640">
                  <c:v>39.166666666666664</c:v>
                </c:pt>
                <c:pt idx="5641">
                  <c:v>39.173611111111107</c:v>
                </c:pt>
                <c:pt idx="5642">
                  <c:v>39.180555555555557</c:v>
                </c:pt>
                <c:pt idx="5643">
                  <c:v>39.1875</c:v>
                </c:pt>
                <c:pt idx="5644">
                  <c:v>39.194444444444443</c:v>
                </c:pt>
                <c:pt idx="5645">
                  <c:v>39.201388888888893</c:v>
                </c:pt>
                <c:pt idx="5646">
                  <c:v>39.208333333333336</c:v>
                </c:pt>
                <c:pt idx="5647">
                  <c:v>39.215277777777779</c:v>
                </c:pt>
                <c:pt idx="5648">
                  <c:v>39.222222222222221</c:v>
                </c:pt>
                <c:pt idx="5649">
                  <c:v>39.229166666666664</c:v>
                </c:pt>
                <c:pt idx="5650">
                  <c:v>39.236111111111107</c:v>
                </c:pt>
                <c:pt idx="5651">
                  <c:v>39.243055555555557</c:v>
                </c:pt>
                <c:pt idx="5652">
                  <c:v>39.25</c:v>
                </c:pt>
                <c:pt idx="5653">
                  <c:v>39.256944444444443</c:v>
                </c:pt>
                <c:pt idx="5654">
                  <c:v>39.263888888888893</c:v>
                </c:pt>
                <c:pt idx="5655">
                  <c:v>39.270833333333336</c:v>
                </c:pt>
                <c:pt idx="5656">
                  <c:v>39.277777777777779</c:v>
                </c:pt>
                <c:pt idx="5657">
                  <c:v>39.284722222222221</c:v>
                </c:pt>
                <c:pt idx="5658">
                  <c:v>39.291666666666664</c:v>
                </c:pt>
                <c:pt idx="5659">
                  <c:v>39.298611111111107</c:v>
                </c:pt>
                <c:pt idx="5660">
                  <c:v>39.305555555555557</c:v>
                </c:pt>
                <c:pt idx="5661">
                  <c:v>39.3125</c:v>
                </c:pt>
                <c:pt idx="5662">
                  <c:v>39.319444444444443</c:v>
                </c:pt>
                <c:pt idx="5663">
                  <c:v>39.326388888888893</c:v>
                </c:pt>
                <c:pt idx="5664">
                  <c:v>39.333333333333336</c:v>
                </c:pt>
                <c:pt idx="5665">
                  <c:v>39.340277777777779</c:v>
                </c:pt>
                <c:pt idx="5666">
                  <c:v>39.347222222222221</c:v>
                </c:pt>
                <c:pt idx="5667">
                  <c:v>39.354166666666664</c:v>
                </c:pt>
                <c:pt idx="5668">
                  <c:v>39.361111111111107</c:v>
                </c:pt>
                <c:pt idx="5669">
                  <c:v>39.368055555555557</c:v>
                </c:pt>
                <c:pt idx="5670">
                  <c:v>39.375</c:v>
                </c:pt>
                <c:pt idx="5671">
                  <c:v>39.381944444444443</c:v>
                </c:pt>
                <c:pt idx="5672">
                  <c:v>39.388888888888893</c:v>
                </c:pt>
                <c:pt idx="5673">
                  <c:v>39.395833333333336</c:v>
                </c:pt>
                <c:pt idx="5674">
                  <c:v>39.402777777777779</c:v>
                </c:pt>
                <c:pt idx="5675">
                  <c:v>39.409722222222221</c:v>
                </c:pt>
                <c:pt idx="5676">
                  <c:v>39.416666666666664</c:v>
                </c:pt>
                <c:pt idx="5677">
                  <c:v>39.423611111111107</c:v>
                </c:pt>
                <c:pt idx="5678">
                  <c:v>39.430555555555557</c:v>
                </c:pt>
                <c:pt idx="5679">
                  <c:v>39.4375</c:v>
                </c:pt>
                <c:pt idx="5680">
                  <c:v>39.444444444444443</c:v>
                </c:pt>
                <c:pt idx="5681">
                  <c:v>39.451388888888893</c:v>
                </c:pt>
                <c:pt idx="5682">
                  <c:v>39.458333333333336</c:v>
                </c:pt>
                <c:pt idx="5683">
                  <c:v>39.465277777777779</c:v>
                </c:pt>
                <c:pt idx="5684">
                  <c:v>39.472222222222221</c:v>
                </c:pt>
                <c:pt idx="5685">
                  <c:v>39.479166666666664</c:v>
                </c:pt>
                <c:pt idx="5686">
                  <c:v>39.486111111111107</c:v>
                </c:pt>
                <c:pt idx="5687">
                  <c:v>39.493055555555557</c:v>
                </c:pt>
                <c:pt idx="5688">
                  <c:v>39.5</c:v>
                </c:pt>
                <c:pt idx="5689">
                  <c:v>39.506944444444443</c:v>
                </c:pt>
                <c:pt idx="5690">
                  <c:v>39.513888888888893</c:v>
                </c:pt>
                <c:pt idx="5691">
                  <c:v>39.520833333333336</c:v>
                </c:pt>
                <c:pt idx="5692">
                  <c:v>39.527777777777779</c:v>
                </c:pt>
                <c:pt idx="5693">
                  <c:v>39.534722222222221</c:v>
                </c:pt>
                <c:pt idx="5694">
                  <c:v>39.541666666666664</c:v>
                </c:pt>
                <c:pt idx="5695">
                  <c:v>39.548611111111107</c:v>
                </c:pt>
                <c:pt idx="5696">
                  <c:v>39.555555555555557</c:v>
                </c:pt>
                <c:pt idx="5697">
                  <c:v>39.5625</c:v>
                </c:pt>
                <c:pt idx="5698">
                  <c:v>39.569444444444443</c:v>
                </c:pt>
                <c:pt idx="5699">
                  <c:v>39.576388888888893</c:v>
                </c:pt>
                <c:pt idx="5700">
                  <c:v>39.583333333333336</c:v>
                </c:pt>
                <c:pt idx="5701">
                  <c:v>39.590277777777779</c:v>
                </c:pt>
                <c:pt idx="5702">
                  <c:v>39.597222222222221</c:v>
                </c:pt>
                <c:pt idx="5703">
                  <c:v>39.604166666666664</c:v>
                </c:pt>
                <c:pt idx="5704">
                  <c:v>39.611111111111107</c:v>
                </c:pt>
                <c:pt idx="5705">
                  <c:v>39.618055555555557</c:v>
                </c:pt>
                <c:pt idx="5706">
                  <c:v>39.625</c:v>
                </c:pt>
                <c:pt idx="5707">
                  <c:v>39.631944444444443</c:v>
                </c:pt>
                <c:pt idx="5708">
                  <c:v>39.638888888888893</c:v>
                </c:pt>
                <c:pt idx="5709">
                  <c:v>39.645833333333336</c:v>
                </c:pt>
                <c:pt idx="5710">
                  <c:v>39.652777777777779</c:v>
                </c:pt>
                <c:pt idx="5711">
                  <c:v>39.659722222222221</c:v>
                </c:pt>
                <c:pt idx="5712">
                  <c:v>39.666666666666664</c:v>
                </c:pt>
                <c:pt idx="5713">
                  <c:v>39.673611111111107</c:v>
                </c:pt>
                <c:pt idx="5714">
                  <c:v>39.680555555555557</c:v>
                </c:pt>
                <c:pt idx="5715">
                  <c:v>39.6875</c:v>
                </c:pt>
                <c:pt idx="5716">
                  <c:v>39.694444444444443</c:v>
                </c:pt>
                <c:pt idx="5717">
                  <c:v>39.701388888888893</c:v>
                </c:pt>
                <c:pt idx="5718">
                  <c:v>39.708333333333336</c:v>
                </c:pt>
                <c:pt idx="5719">
                  <c:v>39.715277777777779</c:v>
                </c:pt>
                <c:pt idx="5720">
                  <c:v>39.722222222222221</c:v>
                </c:pt>
                <c:pt idx="5721">
                  <c:v>39.729166666666664</c:v>
                </c:pt>
                <c:pt idx="5722">
                  <c:v>39.736111111111107</c:v>
                </c:pt>
                <c:pt idx="5723">
                  <c:v>39.743055555555557</c:v>
                </c:pt>
                <c:pt idx="5724">
                  <c:v>39.75</c:v>
                </c:pt>
                <c:pt idx="5725">
                  <c:v>39.756944444444443</c:v>
                </c:pt>
                <c:pt idx="5726">
                  <c:v>39.763888888888893</c:v>
                </c:pt>
                <c:pt idx="5727">
                  <c:v>39.770833333333336</c:v>
                </c:pt>
                <c:pt idx="5728">
                  <c:v>39.777777777777779</c:v>
                </c:pt>
                <c:pt idx="5729">
                  <c:v>39.784722222222221</c:v>
                </c:pt>
                <c:pt idx="5730">
                  <c:v>39.791666666666664</c:v>
                </c:pt>
                <c:pt idx="5731">
                  <c:v>39.798611111111107</c:v>
                </c:pt>
                <c:pt idx="5732">
                  <c:v>39.805555555555557</c:v>
                </c:pt>
                <c:pt idx="5733">
                  <c:v>39.8125</c:v>
                </c:pt>
                <c:pt idx="5734">
                  <c:v>39.819444444444443</c:v>
                </c:pt>
                <c:pt idx="5735">
                  <c:v>39.826388888888893</c:v>
                </c:pt>
                <c:pt idx="5736">
                  <c:v>39.833333333333336</c:v>
                </c:pt>
                <c:pt idx="5737">
                  <c:v>39.840277777777779</c:v>
                </c:pt>
                <c:pt idx="5738">
                  <c:v>39.847222222222221</c:v>
                </c:pt>
                <c:pt idx="5739">
                  <c:v>39.854166666666664</c:v>
                </c:pt>
                <c:pt idx="5740">
                  <c:v>39.861111111111107</c:v>
                </c:pt>
                <c:pt idx="5741">
                  <c:v>39.868055555555557</c:v>
                </c:pt>
                <c:pt idx="5742">
                  <c:v>39.875</c:v>
                </c:pt>
                <c:pt idx="5743">
                  <c:v>39.881944444444443</c:v>
                </c:pt>
                <c:pt idx="5744">
                  <c:v>39.888888888888893</c:v>
                </c:pt>
                <c:pt idx="5745">
                  <c:v>39.895833333333336</c:v>
                </c:pt>
                <c:pt idx="5746">
                  <c:v>39.902777777777779</c:v>
                </c:pt>
                <c:pt idx="5747">
                  <c:v>39.909722222222221</c:v>
                </c:pt>
                <c:pt idx="5748">
                  <c:v>39.916666666666664</c:v>
                </c:pt>
                <c:pt idx="5749">
                  <c:v>39.923611111111107</c:v>
                </c:pt>
                <c:pt idx="5750">
                  <c:v>39.930555555555557</c:v>
                </c:pt>
                <c:pt idx="5751">
                  <c:v>39.9375</c:v>
                </c:pt>
                <c:pt idx="5752">
                  <c:v>39.944444444444443</c:v>
                </c:pt>
                <c:pt idx="5753">
                  <c:v>39.951388888888893</c:v>
                </c:pt>
                <c:pt idx="5754">
                  <c:v>39.958333333333336</c:v>
                </c:pt>
                <c:pt idx="5755">
                  <c:v>39.965277777777779</c:v>
                </c:pt>
                <c:pt idx="5756">
                  <c:v>39.972222222222221</c:v>
                </c:pt>
                <c:pt idx="5757">
                  <c:v>39.979166666666664</c:v>
                </c:pt>
                <c:pt idx="5758">
                  <c:v>39.986111111111107</c:v>
                </c:pt>
                <c:pt idx="5759">
                  <c:v>39.993055555555557</c:v>
                </c:pt>
                <c:pt idx="5760">
                  <c:v>40</c:v>
                </c:pt>
                <c:pt idx="5761">
                  <c:v>40.006944444444443</c:v>
                </c:pt>
                <c:pt idx="5762">
                  <c:v>40.013888888888893</c:v>
                </c:pt>
                <c:pt idx="5763">
                  <c:v>40.020833333333336</c:v>
                </c:pt>
                <c:pt idx="5764">
                  <c:v>40.027777777777779</c:v>
                </c:pt>
                <c:pt idx="5765">
                  <c:v>40.034722222222221</c:v>
                </c:pt>
                <c:pt idx="5766">
                  <c:v>40.041666666666664</c:v>
                </c:pt>
                <c:pt idx="5767">
                  <c:v>40.048611111111107</c:v>
                </c:pt>
                <c:pt idx="5768">
                  <c:v>40.055555555555557</c:v>
                </c:pt>
                <c:pt idx="5769">
                  <c:v>40.0625</c:v>
                </c:pt>
                <c:pt idx="5770">
                  <c:v>40.069444444444443</c:v>
                </c:pt>
                <c:pt idx="5771">
                  <c:v>40.076388888888893</c:v>
                </c:pt>
                <c:pt idx="5772">
                  <c:v>40.083333333333336</c:v>
                </c:pt>
                <c:pt idx="5773">
                  <c:v>40.090277777777779</c:v>
                </c:pt>
                <c:pt idx="5774">
                  <c:v>40.097222222222221</c:v>
                </c:pt>
                <c:pt idx="5775">
                  <c:v>40.104166666666664</c:v>
                </c:pt>
                <c:pt idx="5776">
                  <c:v>40.111111111111107</c:v>
                </c:pt>
                <c:pt idx="5777">
                  <c:v>40.118055555555557</c:v>
                </c:pt>
                <c:pt idx="5778">
                  <c:v>40.125</c:v>
                </c:pt>
                <c:pt idx="5779">
                  <c:v>40.131944444444443</c:v>
                </c:pt>
                <c:pt idx="5780">
                  <c:v>40.138888888888893</c:v>
                </c:pt>
                <c:pt idx="5781">
                  <c:v>40.145833333333336</c:v>
                </c:pt>
                <c:pt idx="5782">
                  <c:v>40.152777777777779</c:v>
                </c:pt>
                <c:pt idx="5783">
                  <c:v>40.159722222222221</c:v>
                </c:pt>
                <c:pt idx="5784">
                  <c:v>40.166666666666664</c:v>
                </c:pt>
                <c:pt idx="5785">
                  <c:v>40.173611111111107</c:v>
                </c:pt>
                <c:pt idx="5786">
                  <c:v>40.180555555555557</c:v>
                </c:pt>
                <c:pt idx="5787">
                  <c:v>40.1875</c:v>
                </c:pt>
                <c:pt idx="5788">
                  <c:v>40.194444444444443</c:v>
                </c:pt>
                <c:pt idx="5789">
                  <c:v>40.201388888888893</c:v>
                </c:pt>
                <c:pt idx="5790">
                  <c:v>40.208333333333336</c:v>
                </c:pt>
                <c:pt idx="5791">
                  <c:v>40.215277777777779</c:v>
                </c:pt>
                <c:pt idx="5792">
                  <c:v>40.222222222222221</c:v>
                </c:pt>
                <c:pt idx="5793">
                  <c:v>40.229166666666664</c:v>
                </c:pt>
                <c:pt idx="5794">
                  <c:v>40.236111111111107</c:v>
                </c:pt>
                <c:pt idx="5795">
                  <c:v>40.243055555555557</c:v>
                </c:pt>
                <c:pt idx="5796">
                  <c:v>40.25</c:v>
                </c:pt>
                <c:pt idx="5797">
                  <c:v>40.256944444444443</c:v>
                </c:pt>
                <c:pt idx="5798">
                  <c:v>40.263888888888893</c:v>
                </c:pt>
                <c:pt idx="5799">
                  <c:v>40.270833333333336</c:v>
                </c:pt>
                <c:pt idx="5800">
                  <c:v>40.277777777777779</c:v>
                </c:pt>
                <c:pt idx="5801">
                  <c:v>40.284722222222221</c:v>
                </c:pt>
                <c:pt idx="5802">
                  <c:v>40.291666666666664</c:v>
                </c:pt>
                <c:pt idx="5803">
                  <c:v>40.298611111111107</c:v>
                </c:pt>
                <c:pt idx="5804">
                  <c:v>40.305555555555557</c:v>
                </c:pt>
                <c:pt idx="5805">
                  <c:v>40.3125</c:v>
                </c:pt>
                <c:pt idx="5806">
                  <c:v>40.319444444444443</c:v>
                </c:pt>
                <c:pt idx="5807">
                  <c:v>40.326388888888893</c:v>
                </c:pt>
                <c:pt idx="5808">
                  <c:v>40.333333333333336</c:v>
                </c:pt>
                <c:pt idx="5809">
                  <c:v>40.340277777777779</c:v>
                </c:pt>
                <c:pt idx="5810">
                  <c:v>40.347222222222221</c:v>
                </c:pt>
                <c:pt idx="5811">
                  <c:v>40.354166666666664</c:v>
                </c:pt>
                <c:pt idx="5812">
                  <c:v>40.361111111111107</c:v>
                </c:pt>
                <c:pt idx="5813">
                  <c:v>40.368055555555557</c:v>
                </c:pt>
                <c:pt idx="5814">
                  <c:v>40.375</c:v>
                </c:pt>
                <c:pt idx="5815">
                  <c:v>40.381944444444443</c:v>
                </c:pt>
                <c:pt idx="5816">
                  <c:v>40.388888888888893</c:v>
                </c:pt>
                <c:pt idx="5817">
                  <c:v>40.395833333333336</c:v>
                </c:pt>
                <c:pt idx="5818">
                  <c:v>40.402777777777779</c:v>
                </c:pt>
                <c:pt idx="5819">
                  <c:v>40.409722222222221</c:v>
                </c:pt>
                <c:pt idx="5820">
                  <c:v>40.416666666666664</c:v>
                </c:pt>
                <c:pt idx="5821">
                  <c:v>40.423611111111107</c:v>
                </c:pt>
                <c:pt idx="5822">
                  <c:v>40.430555555555557</c:v>
                </c:pt>
                <c:pt idx="5823">
                  <c:v>40.4375</c:v>
                </c:pt>
                <c:pt idx="5824">
                  <c:v>40.444444444444443</c:v>
                </c:pt>
                <c:pt idx="5825">
                  <c:v>40.451388888888893</c:v>
                </c:pt>
                <c:pt idx="5826">
                  <c:v>40.458333333333336</c:v>
                </c:pt>
                <c:pt idx="5827">
                  <c:v>40.465277777777779</c:v>
                </c:pt>
                <c:pt idx="5828">
                  <c:v>40.472222222222221</c:v>
                </c:pt>
                <c:pt idx="5829">
                  <c:v>40.479166666666664</c:v>
                </c:pt>
                <c:pt idx="5830">
                  <c:v>40.486111111111107</c:v>
                </c:pt>
                <c:pt idx="5831">
                  <c:v>40.493055555555557</c:v>
                </c:pt>
                <c:pt idx="5832">
                  <c:v>40.5</c:v>
                </c:pt>
                <c:pt idx="5833">
                  <c:v>40.506944444444443</c:v>
                </c:pt>
                <c:pt idx="5834">
                  <c:v>40.513888888888893</c:v>
                </c:pt>
                <c:pt idx="5835">
                  <c:v>40.520833333333336</c:v>
                </c:pt>
                <c:pt idx="5836">
                  <c:v>40.527777777777779</c:v>
                </c:pt>
                <c:pt idx="5837">
                  <c:v>40.534722222222221</c:v>
                </c:pt>
                <c:pt idx="5838">
                  <c:v>40.541666666666664</c:v>
                </c:pt>
                <c:pt idx="5839">
                  <c:v>40.548611111111107</c:v>
                </c:pt>
                <c:pt idx="5840">
                  <c:v>40.555555555555557</c:v>
                </c:pt>
                <c:pt idx="5841">
                  <c:v>40.5625</c:v>
                </c:pt>
                <c:pt idx="5842">
                  <c:v>40.569444444444443</c:v>
                </c:pt>
                <c:pt idx="5843">
                  <c:v>40.576388888888893</c:v>
                </c:pt>
                <c:pt idx="5844">
                  <c:v>40.583333333333336</c:v>
                </c:pt>
                <c:pt idx="5845">
                  <c:v>40.590277777777779</c:v>
                </c:pt>
                <c:pt idx="5846">
                  <c:v>40.597222222222221</c:v>
                </c:pt>
                <c:pt idx="5847">
                  <c:v>40.604166666666664</c:v>
                </c:pt>
                <c:pt idx="5848">
                  <c:v>40.611111111111107</c:v>
                </c:pt>
                <c:pt idx="5849">
                  <c:v>40.618055555555557</c:v>
                </c:pt>
                <c:pt idx="5850">
                  <c:v>40.625</c:v>
                </c:pt>
                <c:pt idx="5851">
                  <c:v>40.631944444444443</c:v>
                </c:pt>
                <c:pt idx="5852">
                  <c:v>40.638888888888893</c:v>
                </c:pt>
                <c:pt idx="5853">
                  <c:v>40.645833333333336</c:v>
                </c:pt>
                <c:pt idx="5854">
                  <c:v>40.652777777777779</c:v>
                </c:pt>
                <c:pt idx="5855">
                  <c:v>40.659722222222221</c:v>
                </c:pt>
                <c:pt idx="5856">
                  <c:v>40.666666666666664</c:v>
                </c:pt>
                <c:pt idx="5857">
                  <c:v>40.673611111111107</c:v>
                </c:pt>
                <c:pt idx="5858">
                  <c:v>40.680555555555557</c:v>
                </c:pt>
                <c:pt idx="5859">
                  <c:v>40.6875</c:v>
                </c:pt>
                <c:pt idx="5860">
                  <c:v>40.694444444444443</c:v>
                </c:pt>
                <c:pt idx="5861">
                  <c:v>40.701388888888893</c:v>
                </c:pt>
                <c:pt idx="5862">
                  <c:v>40.708333333333336</c:v>
                </c:pt>
                <c:pt idx="5863">
                  <c:v>40.715277777777779</c:v>
                </c:pt>
                <c:pt idx="5864">
                  <c:v>40.722222222222221</c:v>
                </c:pt>
                <c:pt idx="5865">
                  <c:v>40.729166666666664</c:v>
                </c:pt>
                <c:pt idx="5866">
                  <c:v>40.736111111111107</c:v>
                </c:pt>
                <c:pt idx="5867">
                  <c:v>40.743055555555557</c:v>
                </c:pt>
                <c:pt idx="5868">
                  <c:v>40.75</c:v>
                </c:pt>
                <c:pt idx="5869">
                  <c:v>40.756944444444443</c:v>
                </c:pt>
                <c:pt idx="5870">
                  <c:v>40.763888888888893</c:v>
                </c:pt>
                <c:pt idx="5871">
                  <c:v>40.770833333333336</c:v>
                </c:pt>
                <c:pt idx="5872">
                  <c:v>40.777777777777779</c:v>
                </c:pt>
                <c:pt idx="5873">
                  <c:v>40.784722222222221</c:v>
                </c:pt>
                <c:pt idx="5874">
                  <c:v>40.791666666666664</c:v>
                </c:pt>
                <c:pt idx="5875">
                  <c:v>40.798611111111107</c:v>
                </c:pt>
                <c:pt idx="5876">
                  <c:v>40.805555555555557</c:v>
                </c:pt>
                <c:pt idx="5877">
                  <c:v>40.8125</c:v>
                </c:pt>
                <c:pt idx="5878">
                  <c:v>40.819444444444443</c:v>
                </c:pt>
                <c:pt idx="5879">
                  <c:v>40.826388888888893</c:v>
                </c:pt>
                <c:pt idx="5880">
                  <c:v>40.833333333333336</c:v>
                </c:pt>
                <c:pt idx="5881">
                  <c:v>40.840277777777779</c:v>
                </c:pt>
                <c:pt idx="5882">
                  <c:v>40.847222222222221</c:v>
                </c:pt>
                <c:pt idx="5883">
                  <c:v>40.854166666666664</c:v>
                </c:pt>
                <c:pt idx="5884">
                  <c:v>40.861111111111107</c:v>
                </c:pt>
                <c:pt idx="5885">
                  <c:v>40.868055555555557</c:v>
                </c:pt>
                <c:pt idx="5886">
                  <c:v>40.875</c:v>
                </c:pt>
                <c:pt idx="5887">
                  <c:v>40.881944444444443</c:v>
                </c:pt>
                <c:pt idx="5888">
                  <c:v>40.888888888888893</c:v>
                </c:pt>
                <c:pt idx="5889">
                  <c:v>40.895833333333336</c:v>
                </c:pt>
                <c:pt idx="5890">
                  <c:v>40.902777777777779</c:v>
                </c:pt>
                <c:pt idx="5891">
                  <c:v>40.909722222222221</c:v>
                </c:pt>
                <c:pt idx="5892">
                  <c:v>40.916666666666664</c:v>
                </c:pt>
                <c:pt idx="5893">
                  <c:v>40.923611111111107</c:v>
                </c:pt>
                <c:pt idx="5894">
                  <c:v>40.930555555555557</c:v>
                </c:pt>
                <c:pt idx="5895">
                  <c:v>40.9375</c:v>
                </c:pt>
                <c:pt idx="5896">
                  <c:v>40.944444444444443</c:v>
                </c:pt>
                <c:pt idx="5897">
                  <c:v>40.951388888888893</c:v>
                </c:pt>
                <c:pt idx="5898">
                  <c:v>40.958333333333336</c:v>
                </c:pt>
                <c:pt idx="5899">
                  <c:v>40.965277777777779</c:v>
                </c:pt>
                <c:pt idx="5900">
                  <c:v>40.972222222222221</c:v>
                </c:pt>
                <c:pt idx="5901">
                  <c:v>40.979166666666664</c:v>
                </c:pt>
                <c:pt idx="5902">
                  <c:v>40.986111111111107</c:v>
                </c:pt>
                <c:pt idx="5903">
                  <c:v>40.993055555555557</c:v>
                </c:pt>
                <c:pt idx="5904">
                  <c:v>41</c:v>
                </c:pt>
                <c:pt idx="5905">
                  <c:v>41.006944444444443</c:v>
                </c:pt>
                <c:pt idx="5906">
                  <c:v>41.013888888888893</c:v>
                </c:pt>
                <c:pt idx="5907">
                  <c:v>41.020833333333336</c:v>
                </c:pt>
                <c:pt idx="5908">
                  <c:v>41.027777777777779</c:v>
                </c:pt>
                <c:pt idx="5909">
                  <c:v>41.034722222222221</c:v>
                </c:pt>
                <c:pt idx="5910">
                  <c:v>41.041666666666664</c:v>
                </c:pt>
                <c:pt idx="5911">
                  <c:v>41.048611111111107</c:v>
                </c:pt>
                <c:pt idx="5912">
                  <c:v>41.055555555555557</c:v>
                </c:pt>
                <c:pt idx="5913">
                  <c:v>41.0625</c:v>
                </c:pt>
                <c:pt idx="5914">
                  <c:v>41.069444444444443</c:v>
                </c:pt>
                <c:pt idx="5915">
                  <c:v>41.076388888888893</c:v>
                </c:pt>
                <c:pt idx="5916">
                  <c:v>41.083333333333336</c:v>
                </c:pt>
                <c:pt idx="5917">
                  <c:v>41.090277777777779</c:v>
                </c:pt>
                <c:pt idx="5918">
                  <c:v>41.097222222222221</c:v>
                </c:pt>
                <c:pt idx="5919">
                  <c:v>41.104166666666664</c:v>
                </c:pt>
                <c:pt idx="5920">
                  <c:v>41.111111111111107</c:v>
                </c:pt>
                <c:pt idx="5921">
                  <c:v>41.118055555555557</c:v>
                </c:pt>
                <c:pt idx="5922">
                  <c:v>41.125</c:v>
                </c:pt>
                <c:pt idx="5923">
                  <c:v>41.131944444444443</c:v>
                </c:pt>
                <c:pt idx="5924">
                  <c:v>41.138888888888893</c:v>
                </c:pt>
                <c:pt idx="5925">
                  <c:v>41.145833333333336</c:v>
                </c:pt>
                <c:pt idx="5926">
                  <c:v>41.152777777777779</c:v>
                </c:pt>
                <c:pt idx="5927">
                  <c:v>41.159722222222221</c:v>
                </c:pt>
                <c:pt idx="5928">
                  <c:v>41.166666666666664</c:v>
                </c:pt>
                <c:pt idx="5929">
                  <c:v>41.173611111111107</c:v>
                </c:pt>
                <c:pt idx="5930">
                  <c:v>41.180555555555557</c:v>
                </c:pt>
                <c:pt idx="5931">
                  <c:v>41.1875</c:v>
                </c:pt>
                <c:pt idx="5932">
                  <c:v>41.194444444444443</c:v>
                </c:pt>
                <c:pt idx="5933">
                  <c:v>41.201388888888893</c:v>
                </c:pt>
                <c:pt idx="5934">
                  <c:v>41.208333333333336</c:v>
                </c:pt>
                <c:pt idx="5935">
                  <c:v>41.215277777777779</c:v>
                </c:pt>
                <c:pt idx="5936">
                  <c:v>41.222222222222221</c:v>
                </c:pt>
                <c:pt idx="5937">
                  <c:v>41.229166666666664</c:v>
                </c:pt>
                <c:pt idx="5938">
                  <c:v>41.236111111111107</c:v>
                </c:pt>
                <c:pt idx="5939">
                  <c:v>41.243055555555557</c:v>
                </c:pt>
                <c:pt idx="5940">
                  <c:v>41.25</c:v>
                </c:pt>
                <c:pt idx="5941">
                  <c:v>41.256944444444443</c:v>
                </c:pt>
                <c:pt idx="5942">
                  <c:v>41.263888888888893</c:v>
                </c:pt>
                <c:pt idx="5943">
                  <c:v>41.270833333333336</c:v>
                </c:pt>
                <c:pt idx="5944">
                  <c:v>41.277777777777779</c:v>
                </c:pt>
                <c:pt idx="5945">
                  <c:v>41.284722222222221</c:v>
                </c:pt>
                <c:pt idx="5946">
                  <c:v>41.291666666666664</c:v>
                </c:pt>
                <c:pt idx="5947">
                  <c:v>41.298611111111107</c:v>
                </c:pt>
                <c:pt idx="5948">
                  <c:v>41.305555555555557</c:v>
                </c:pt>
                <c:pt idx="5949">
                  <c:v>41.3125</c:v>
                </c:pt>
                <c:pt idx="5950">
                  <c:v>41.319444444444443</c:v>
                </c:pt>
                <c:pt idx="5951">
                  <c:v>41.326388888888893</c:v>
                </c:pt>
                <c:pt idx="5952">
                  <c:v>41.333333333333336</c:v>
                </c:pt>
                <c:pt idx="5953">
                  <c:v>41.340277777777779</c:v>
                </c:pt>
                <c:pt idx="5954">
                  <c:v>41.347222222222221</c:v>
                </c:pt>
                <c:pt idx="5955">
                  <c:v>41.354166666666664</c:v>
                </c:pt>
                <c:pt idx="5956">
                  <c:v>41.361111111111107</c:v>
                </c:pt>
                <c:pt idx="5957">
                  <c:v>41.368055555555557</c:v>
                </c:pt>
                <c:pt idx="5958">
                  <c:v>41.375</c:v>
                </c:pt>
                <c:pt idx="5959">
                  <c:v>41.381944444444443</c:v>
                </c:pt>
                <c:pt idx="5960">
                  <c:v>41.388888888888893</c:v>
                </c:pt>
                <c:pt idx="5961">
                  <c:v>41.395833333333336</c:v>
                </c:pt>
                <c:pt idx="5962">
                  <c:v>41.402777777777779</c:v>
                </c:pt>
                <c:pt idx="5963">
                  <c:v>41.409722222222221</c:v>
                </c:pt>
                <c:pt idx="5964">
                  <c:v>41.416666666666664</c:v>
                </c:pt>
                <c:pt idx="5965">
                  <c:v>41.423611111111107</c:v>
                </c:pt>
                <c:pt idx="5966">
                  <c:v>41.430555555555557</c:v>
                </c:pt>
                <c:pt idx="5967">
                  <c:v>41.4375</c:v>
                </c:pt>
                <c:pt idx="5968">
                  <c:v>41.444444444444443</c:v>
                </c:pt>
                <c:pt idx="5969">
                  <c:v>41.451388888888893</c:v>
                </c:pt>
                <c:pt idx="5970">
                  <c:v>41.458333333333336</c:v>
                </c:pt>
                <c:pt idx="5971">
                  <c:v>41.465277777777779</c:v>
                </c:pt>
                <c:pt idx="5972">
                  <c:v>41.472222222222221</c:v>
                </c:pt>
                <c:pt idx="5973">
                  <c:v>41.479166666666664</c:v>
                </c:pt>
                <c:pt idx="5974">
                  <c:v>41.486111111111107</c:v>
                </c:pt>
                <c:pt idx="5975">
                  <c:v>41.493055555555557</c:v>
                </c:pt>
                <c:pt idx="5976">
                  <c:v>41.5</c:v>
                </c:pt>
                <c:pt idx="5977">
                  <c:v>41.506944444444443</c:v>
                </c:pt>
                <c:pt idx="5978">
                  <c:v>41.513888888888893</c:v>
                </c:pt>
                <c:pt idx="5979">
                  <c:v>41.520833333333336</c:v>
                </c:pt>
                <c:pt idx="5980">
                  <c:v>41.527777777777779</c:v>
                </c:pt>
                <c:pt idx="5981">
                  <c:v>41.534722222222221</c:v>
                </c:pt>
                <c:pt idx="5982">
                  <c:v>41.541666666666664</c:v>
                </c:pt>
                <c:pt idx="5983">
                  <c:v>41.548611111111107</c:v>
                </c:pt>
                <c:pt idx="5984">
                  <c:v>41.555555555555557</c:v>
                </c:pt>
                <c:pt idx="5985">
                  <c:v>41.5625</c:v>
                </c:pt>
                <c:pt idx="5986">
                  <c:v>41.569444444444443</c:v>
                </c:pt>
                <c:pt idx="5987">
                  <c:v>41.576388888888893</c:v>
                </c:pt>
                <c:pt idx="5988">
                  <c:v>41.583333333333336</c:v>
                </c:pt>
                <c:pt idx="5989">
                  <c:v>41.590277777777779</c:v>
                </c:pt>
                <c:pt idx="5990">
                  <c:v>41.597222222222221</c:v>
                </c:pt>
                <c:pt idx="5991">
                  <c:v>41.604166666666664</c:v>
                </c:pt>
                <c:pt idx="5992">
                  <c:v>41.611111111111107</c:v>
                </c:pt>
                <c:pt idx="5993">
                  <c:v>41.618055555555557</c:v>
                </c:pt>
                <c:pt idx="5994">
                  <c:v>41.625</c:v>
                </c:pt>
                <c:pt idx="5995">
                  <c:v>41.631944444444443</c:v>
                </c:pt>
                <c:pt idx="5996">
                  <c:v>41.638888888888893</c:v>
                </c:pt>
                <c:pt idx="5997">
                  <c:v>41.645833333333336</c:v>
                </c:pt>
                <c:pt idx="5998">
                  <c:v>41.652777777777779</c:v>
                </c:pt>
                <c:pt idx="5999">
                  <c:v>41.659722222222221</c:v>
                </c:pt>
                <c:pt idx="6000">
                  <c:v>41.666666666666664</c:v>
                </c:pt>
                <c:pt idx="6001">
                  <c:v>41.673611111111107</c:v>
                </c:pt>
                <c:pt idx="6002">
                  <c:v>41.680555555555557</c:v>
                </c:pt>
                <c:pt idx="6003">
                  <c:v>41.6875</c:v>
                </c:pt>
                <c:pt idx="6004">
                  <c:v>41.694444444444443</c:v>
                </c:pt>
                <c:pt idx="6005">
                  <c:v>41.701388888888893</c:v>
                </c:pt>
                <c:pt idx="6006">
                  <c:v>41.708333333333336</c:v>
                </c:pt>
                <c:pt idx="6007">
                  <c:v>41.715277777777779</c:v>
                </c:pt>
                <c:pt idx="6008">
                  <c:v>41.722222222222221</c:v>
                </c:pt>
                <c:pt idx="6009">
                  <c:v>41.729166666666664</c:v>
                </c:pt>
                <c:pt idx="6010">
                  <c:v>41.736111111111107</c:v>
                </c:pt>
                <c:pt idx="6011">
                  <c:v>41.743055555555557</c:v>
                </c:pt>
                <c:pt idx="6012">
                  <c:v>41.75</c:v>
                </c:pt>
                <c:pt idx="6013">
                  <c:v>41.756944444444443</c:v>
                </c:pt>
                <c:pt idx="6014">
                  <c:v>41.763888888888893</c:v>
                </c:pt>
                <c:pt idx="6015">
                  <c:v>41.770833333333336</c:v>
                </c:pt>
                <c:pt idx="6016">
                  <c:v>41.777777777777779</c:v>
                </c:pt>
                <c:pt idx="6017">
                  <c:v>41.784722222222221</c:v>
                </c:pt>
                <c:pt idx="6018">
                  <c:v>41.791666666666664</c:v>
                </c:pt>
                <c:pt idx="6019">
                  <c:v>41.798611111111107</c:v>
                </c:pt>
                <c:pt idx="6020">
                  <c:v>41.805555555555557</c:v>
                </c:pt>
                <c:pt idx="6021">
                  <c:v>41.8125</c:v>
                </c:pt>
                <c:pt idx="6022">
                  <c:v>41.819444444444443</c:v>
                </c:pt>
                <c:pt idx="6023">
                  <c:v>41.826388888888893</c:v>
                </c:pt>
                <c:pt idx="6024">
                  <c:v>41.833333333333336</c:v>
                </c:pt>
                <c:pt idx="6025">
                  <c:v>41.840277777777779</c:v>
                </c:pt>
                <c:pt idx="6026">
                  <c:v>41.847222222222221</c:v>
                </c:pt>
                <c:pt idx="6027">
                  <c:v>41.854166666666664</c:v>
                </c:pt>
                <c:pt idx="6028">
                  <c:v>41.861111111111107</c:v>
                </c:pt>
                <c:pt idx="6029">
                  <c:v>41.868055555555557</c:v>
                </c:pt>
                <c:pt idx="6030">
                  <c:v>41.875</c:v>
                </c:pt>
                <c:pt idx="6031">
                  <c:v>41.881944444444443</c:v>
                </c:pt>
                <c:pt idx="6032">
                  <c:v>41.888888888888893</c:v>
                </c:pt>
                <c:pt idx="6033">
                  <c:v>41.895833333333336</c:v>
                </c:pt>
                <c:pt idx="6034">
                  <c:v>41.902777777777779</c:v>
                </c:pt>
                <c:pt idx="6035">
                  <c:v>41.909722222222221</c:v>
                </c:pt>
                <c:pt idx="6036">
                  <c:v>41.916666666666664</c:v>
                </c:pt>
                <c:pt idx="6037">
                  <c:v>41.923611111111107</c:v>
                </c:pt>
                <c:pt idx="6038">
                  <c:v>41.930555555555557</c:v>
                </c:pt>
                <c:pt idx="6039">
                  <c:v>41.9375</c:v>
                </c:pt>
                <c:pt idx="6040">
                  <c:v>41.944444444444443</c:v>
                </c:pt>
                <c:pt idx="6041">
                  <c:v>41.951388888888893</c:v>
                </c:pt>
                <c:pt idx="6042">
                  <c:v>41.958333333333336</c:v>
                </c:pt>
                <c:pt idx="6043">
                  <c:v>41.965277777777779</c:v>
                </c:pt>
                <c:pt idx="6044">
                  <c:v>41.972222222222221</c:v>
                </c:pt>
                <c:pt idx="6045">
                  <c:v>41.979166666666664</c:v>
                </c:pt>
                <c:pt idx="6046">
                  <c:v>41.986111111111107</c:v>
                </c:pt>
                <c:pt idx="6047">
                  <c:v>41.993055555555557</c:v>
                </c:pt>
                <c:pt idx="6048">
                  <c:v>42</c:v>
                </c:pt>
                <c:pt idx="6049">
                  <c:v>42.006944444444443</c:v>
                </c:pt>
                <c:pt idx="6050">
                  <c:v>42.013888888888893</c:v>
                </c:pt>
                <c:pt idx="6051">
                  <c:v>42.020833333333336</c:v>
                </c:pt>
                <c:pt idx="6052">
                  <c:v>42.027777777777779</c:v>
                </c:pt>
                <c:pt idx="6053">
                  <c:v>42.034722222222221</c:v>
                </c:pt>
                <c:pt idx="6054">
                  <c:v>42.041666666666664</c:v>
                </c:pt>
                <c:pt idx="6055">
                  <c:v>42.048611111111107</c:v>
                </c:pt>
                <c:pt idx="6056">
                  <c:v>42.055555555555557</c:v>
                </c:pt>
                <c:pt idx="6057">
                  <c:v>42.0625</c:v>
                </c:pt>
                <c:pt idx="6058">
                  <c:v>42.069444444444443</c:v>
                </c:pt>
                <c:pt idx="6059">
                  <c:v>42.076388888888893</c:v>
                </c:pt>
                <c:pt idx="6060">
                  <c:v>42.083333333333336</c:v>
                </c:pt>
                <c:pt idx="6061">
                  <c:v>42.090277777777779</c:v>
                </c:pt>
                <c:pt idx="6062">
                  <c:v>42.097222222222221</c:v>
                </c:pt>
                <c:pt idx="6063">
                  <c:v>42.104166666666664</c:v>
                </c:pt>
                <c:pt idx="6064">
                  <c:v>42.111111111111107</c:v>
                </c:pt>
                <c:pt idx="6065">
                  <c:v>42.118055555555557</c:v>
                </c:pt>
                <c:pt idx="6066">
                  <c:v>42.125</c:v>
                </c:pt>
                <c:pt idx="6067">
                  <c:v>42.131944444444443</c:v>
                </c:pt>
                <c:pt idx="6068">
                  <c:v>42.138888888888893</c:v>
                </c:pt>
                <c:pt idx="6069">
                  <c:v>42.145833333333336</c:v>
                </c:pt>
                <c:pt idx="6070">
                  <c:v>42.152777777777779</c:v>
                </c:pt>
                <c:pt idx="6071">
                  <c:v>42.159722222222221</c:v>
                </c:pt>
                <c:pt idx="6072">
                  <c:v>42.166666666666664</c:v>
                </c:pt>
                <c:pt idx="6073">
                  <c:v>42.173611111111107</c:v>
                </c:pt>
                <c:pt idx="6074">
                  <c:v>42.180555555555557</c:v>
                </c:pt>
                <c:pt idx="6075">
                  <c:v>42.1875</c:v>
                </c:pt>
                <c:pt idx="6076">
                  <c:v>42.194444444444443</c:v>
                </c:pt>
                <c:pt idx="6077">
                  <c:v>42.201388888888893</c:v>
                </c:pt>
                <c:pt idx="6078">
                  <c:v>42.208333333333336</c:v>
                </c:pt>
                <c:pt idx="6079">
                  <c:v>42.215277777777779</c:v>
                </c:pt>
                <c:pt idx="6080">
                  <c:v>42.222222222222221</c:v>
                </c:pt>
                <c:pt idx="6081">
                  <c:v>42.229166666666664</c:v>
                </c:pt>
                <c:pt idx="6082">
                  <c:v>42.236111111111107</c:v>
                </c:pt>
                <c:pt idx="6083">
                  <c:v>42.243055555555557</c:v>
                </c:pt>
                <c:pt idx="6084">
                  <c:v>42.25</c:v>
                </c:pt>
                <c:pt idx="6085">
                  <c:v>42.256944444444443</c:v>
                </c:pt>
                <c:pt idx="6086">
                  <c:v>42.263888888888893</c:v>
                </c:pt>
                <c:pt idx="6087">
                  <c:v>42.270833333333336</c:v>
                </c:pt>
                <c:pt idx="6088">
                  <c:v>42.277777777777779</c:v>
                </c:pt>
                <c:pt idx="6089">
                  <c:v>42.284722222222221</c:v>
                </c:pt>
                <c:pt idx="6090">
                  <c:v>42.291666666666664</c:v>
                </c:pt>
                <c:pt idx="6091">
                  <c:v>42.298611111111107</c:v>
                </c:pt>
                <c:pt idx="6092">
                  <c:v>42.305555555555557</c:v>
                </c:pt>
                <c:pt idx="6093">
                  <c:v>42.3125</c:v>
                </c:pt>
                <c:pt idx="6094">
                  <c:v>42.319444444444443</c:v>
                </c:pt>
                <c:pt idx="6095">
                  <c:v>42.326388888888893</c:v>
                </c:pt>
                <c:pt idx="6096">
                  <c:v>42.333333333333336</c:v>
                </c:pt>
                <c:pt idx="6097">
                  <c:v>42.340277777777779</c:v>
                </c:pt>
                <c:pt idx="6098">
                  <c:v>42.347222222222221</c:v>
                </c:pt>
                <c:pt idx="6099">
                  <c:v>42.354166666666664</c:v>
                </c:pt>
                <c:pt idx="6100">
                  <c:v>42.361111111111107</c:v>
                </c:pt>
                <c:pt idx="6101">
                  <c:v>42.368055555555557</c:v>
                </c:pt>
                <c:pt idx="6102">
                  <c:v>42.375</c:v>
                </c:pt>
                <c:pt idx="6103">
                  <c:v>42.381944444444443</c:v>
                </c:pt>
                <c:pt idx="6104">
                  <c:v>42.388888888888893</c:v>
                </c:pt>
                <c:pt idx="6105">
                  <c:v>42.395833333333336</c:v>
                </c:pt>
                <c:pt idx="6106">
                  <c:v>42.402777777777779</c:v>
                </c:pt>
                <c:pt idx="6107">
                  <c:v>42.409722222222221</c:v>
                </c:pt>
                <c:pt idx="6108">
                  <c:v>42.416666666666664</c:v>
                </c:pt>
                <c:pt idx="6109">
                  <c:v>42.423611111111107</c:v>
                </c:pt>
                <c:pt idx="6110">
                  <c:v>42.430555555555557</c:v>
                </c:pt>
                <c:pt idx="6111">
                  <c:v>42.4375</c:v>
                </c:pt>
                <c:pt idx="6112">
                  <c:v>42.444444444444443</c:v>
                </c:pt>
                <c:pt idx="6113">
                  <c:v>42.451388888888893</c:v>
                </c:pt>
                <c:pt idx="6114">
                  <c:v>42.458333333333336</c:v>
                </c:pt>
                <c:pt idx="6115">
                  <c:v>42.465277777777779</c:v>
                </c:pt>
                <c:pt idx="6116">
                  <c:v>42.472222222222221</c:v>
                </c:pt>
                <c:pt idx="6117">
                  <c:v>42.479166666666664</c:v>
                </c:pt>
                <c:pt idx="6118">
                  <c:v>42.486111111111107</c:v>
                </c:pt>
                <c:pt idx="6119">
                  <c:v>42.493055555555557</c:v>
                </c:pt>
                <c:pt idx="6120">
                  <c:v>42.5</c:v>
                </c:pt>
                <c:pt idx="6121">
                  <c:v>42.506944444444443</c:v>
                </c:pt>
                <c:pt idx="6122">
                  <c:v>42.513888888888893</c:v>
                </c:pt>
                <c:pt idx="6123">
                  <c:v>42.520833333333336</c:v>
                </c:pt>
                <c:pt idx="6124">
                  <c:v>42.527777777777779</c:v>
                </c:pt>
                <c:pt idx="6125">
                  <c:v>42.534722222222221</c:v>
                </c:pt>
                <c:pt idx="6126">
                  <c:v>42.541666666666664</c:v>
                </c:pt>
                <c:pt idx="6127">
                  <c:v>42.548611111111107</c:v>
                </c:pt>
                <c:pt idx="6128">
                  <c:v>42.555555555555557</c:v>
                </c:pt>
                <c:pt idx="6129">
                  <c:v>42.5625</c:v>
                </c:pt>
                <c:pt idx="6130">
                  <c:v>42.569444444444443</c:v>
                </c:pt>
                <c:pt idx="6131">
                  <c:v>42.576388888888893</c:v>
                </c:pt>
                <c:pt idx="6132">
                  <c:v>42.583333333333336</c:v>
                </c:pt>
                <c:pt idx="6133">
                  <c:v>42.590277777777779</c:v>
                </c:pt>
                <c:pt idx="6134">
                  <c:v>42.597222222222221</c:v>
                </c:pt>
                <c:pt idx="6135">
                  <c:v>42.604166666666664</c:v>
                </c:pt>
                <c:pt idx="6136">
                  <c:v>42.611111111111107</c:v>
                </c:pt>
                <c:pt idx="6137">
                  <c:v>42.618055555555557</c:v>
                </c:pt>
                <c:pt idx="6138">
                  <c:v>42.625</c:v>
                </c:pt>
                <c:pt idx="6139">
                  <c:v>42.631944444444443</c:v>
                </c:pt>
                <c:pt idx="6140">
                  <c:v>42.638888888888893</c:v>
                </c:pt>
                <c:pt idx="6141">
                  <c:v>42.645833333333336</c:v>
                </c:pt>
                <c:pt idx="6142">
                  <c:v>42.652777777777779</c:v>
                </c:pt>
                <c:pt idx="6143">
                  <c:v>42.659722222222221</c:v>
                </c:pt>
                <c:pt idx="6144">
                  <c:v>42.666666666666664</c:v>
                </c:pt>
                <c:pt idx="6145">
                  <c:v>42.673611111111114</c:v>
                </c:pt>
                <c:pt idx="6146">
                  <c:v>42.68055555555555</c:v>
                </c:pt>
                <c:pt idx="6147">
                  <c:v>42.6875</c:v>
                </c:pt>
                <c:pt idx="6148">
                  <c:v>42.69444444444445</c:v>
                </c:pt>
                <c:pt idx="6149">
                  <c:v>42.701388888888886</c:v>
                </c:pt>
                <c:pt idx="6150">
                  <c:v>42.708333333333336</c:v>
                </c:pt>
                <c:pt idx="6151">
                  <c:v>42.715277777777779</c:v>
                </c:pt>
                <c:pt idx="6152">
                  <c:v>42.722222222222221</c:v>
                </c:pt>
                <c:pt idx="6153">
                  <c:v>42.729166666666664</c:v>
                </c:pt>
                <c:pt idx="6154">
                  <c:v>42.736111111111114</c:v>
                </c:pt>
                <c:pt idx="6155">
                  <c:v>42.74305555555555</c:v>
                </c:pt>
                <c:pt idx="6156">
                  <c:v>42.75</c:v>
                </c:pt>
                <c:pt idx="6157">
                  <c:v>42.75694444444445</c:v>
                </c:pt>
                <c:pt idx="6158">
                  <c:v>42.763888888888886</c:v>
                </c:pt>
                <c:pt idx="6159">
                  <c:v>42.770833333333336</c:v>
                </c:pt>
                <c:pt idx="6160">
                  <c:v>42.777777777777779</c:v>
                </c:pt>
                <c:pt idx="6161">
                  <c:v>42.784722222222221</c:v>
                </c:pt>
                <c:pt idx="6162">
                  <c:v>42.791666666666664</c:v>
                </c:pt>
                <c:pt idx="6163">
                  <c:v>42.798611111111114</c:v>
                </c:pt>
                <c:pt idx="6164">
                  <c:v>42.80555555555555</c:v>
                </c:pt>
                <c:pt idx="6165">
                  <c:v>42.8125</c:v>
                </c:pt>
                <c:pt idx="6166">
                  <c:v>42.81944444444445</c:v>
                </c:pt>
                <c:pt idx="6167">
                  <c:v>42.826388888888886</c:v>
                </c:pt>
                <c:pt idx="6168">
                  <c:v>42.833333333333336</c:v>
                </c:pt>
                <c:pt idx="6169">
                  <c:v>42.840277777777779</c:v>
                </c:pt>
                <c:pt idx="6170">
                  <c:v>42.847222222222221</c:v>
                </c:pt>
                <c:pt idx="6171">
                  <c:v>42.854166666666664</c:v>
                </c:pt>
                <c:pt idx="6172">
                  <c:v>42.861111111111114</c:v>
                </c:pt>
                <c:pt idx="6173">
                  <c:v>42.86805555555555</c:v>
                </c:pt>
                <c:pt idx="6174">
                  <c:v>42.875</c:v>
                </c:pt>
                <c:pt idx="6175">
                  <c:v>42.88194444444445</c:v>
                </c:pt>
                <c:pt idx="6176">
                  <c:v>42.888888888888886</c:v>
                </c:pt>
                <c:pt idx="6177">
                  <c:v>42.895833333333336</c:v>
                </c:pt>
                <c:pt idx="6178">
                  <c:v>42.902777777777779</c:v>
                </c:pt>
                <c:pt idx="6179">
                  <c:v>42.909722222222221</c:v>
                </c:pt>
                <c:pt idx="6180">
                  <c:v>42.916666666666664</c:v>
                </c:pt>
                <c:pt idx="6181">
                  <c:v>42.923611111111114</c:v>
                </c:pt>
                <c:pt idx="6182">
                  <c:v>42.93055555555555</c:v>
                </c:pt>
                <c:pt idx="6183">
                  <c:v>42.9375</c:v>
                </c:pt>
                <c:pt idx="6184">
                  <c:v>42.94444444444445</c:v>
                </c:pt>
                <c:pt idx="6185">
                  <c:v>42.951388888888886</c:v>
                </c:pt>
                <c:pt idx="6186">
                  <c:v>42.958333333333336</c:v>
                </c:pt>
                <c:pt idx="6187">
                  <c:v>42.965277777777779</c:v>
                </c:pt>
                <c:pt idx="6188">
                  <c:v>42.972222222222221</c:v>
                </c:pt>
                <c:pt idx="6189">
                  <c:v>42.979166666666664</c:v>
                </c:pt>
                <c:pt idx="6190">
                  <c:v>42.986111111111114</c:v>
                </c:pt>
                <c:pt idx="6191">
                  <c:v>42.99305555555555</c:v>
                </c:pt>
                <c:pt idx="6192">
                  <c:v>43</c:v>
                </c:pt>
                <c:pt idx="6193">
                  <c:v>43.00694444444445</c:v>
                </c:pt>
                <c:pt idx="6194">
                  <c:v>43.013888888888886</c:v>
                </c:pt>
                <c:pt idx="6195">
                  <c:v>43.020833333333336</c:v>
                </c:pt>
                <c:pt idx="6196">
                  <c:v>43.027777777777779</c:v>
                </c:pt>
                <c:pt idx="6197">
                  <c:v>43.034722222222221</c:v>
                </c:pt>
                <c:pt idx="6198">
                  <c:v>43.041666666666664</c:v>
                </c:pt>
                <c:pt idx="6199">
                  <c:v>43.048611111111114</c:v>
                </c:pt>
                <c:pt idx="6200">
                  <c:v>43.05555555555555</c:v>
                </c:pt>
                <c:pt idx="6201">
                  <c:v>43.0625</c:v>
                </c:pt>
                <c:pt idx="6202">
                  <c:v>43.06944444444445</c:v>
                </c:pt>
                <c:pt idx="6203">
                  <c:v>43.076388888888886</c:v>
                </c:pt>
                <c:pt idx="6204">
                  <c:v>43.083333333333336</c:v>
                </c:pt>
                <c:pt idx="6205">
                  <c:v>43.090277777777779</c:v>
                </c:pt>
                <c:pt idx="6206">
                  <c:v>43.097222222222221</c:v>
                </c:pt>
                <c:pt idx="6207">
                  <c:v>43.104166666666664</c:v>
                </c:pt>
                <c:pt idx="6208">
                  <c:v>43.111111111111114</c:v>
                </c:pt>
                <c:pt idx="6209">
                  <c:v>43.11805555555555</c:v>
                </c:pt>
                <c:pt idx="6210">
                  <c:v>43.125</c:v>
                </c:pt>
                <c:pt idx="6211">
                  <c:v>43.13194444444445</c:v>
                </c:pt>
                <c:pt idx="6212">
                  <c:v>43.138888888888886</c:v>
                </c:pt>
                <c:pt idx="6213">
                  <c:v>43.145833333333336</c:v>
                </c:pt>
                <c:pt idx="6214">
                  <c:v>43.152777777777779</c:v>
                </c:pt>
                <c:pt idx="6215">
                  <c:v>43.159722222222221</c:v>
                </c:pt>
                <c:pt idx="6216">
                  <c:v>43.166666666666664</c:v>
                </c:pt>
                <c:pt idx="6217">
                  <c:v>43.173611111111114</c:v>
                </c:pt>
                <c:pt idx="6218">
                  <c:v>43.18055555555555</c:v>
                </c:pt>
                <c:pt idx="6219">
                  <c:v>43.1875</c:v>
                </c:pt>
                <c:pt idx="6220">
                  <c:v>43.19444444444445</c:v>
                </c:pt>
                <c:pt idx="6221">
                  <c:v>43.201388888888886</c:v>
                </c:pt>
                <c:pt idx="6222">
                  <c:v>43.208333333333336</c:v>
                </c:pt>
                <c:pt idx="6223">
                  <c:v>43.215277777777779</c:v>
                </c:pt>
                <c:pt idx="6224">
                  <c:v>43.222222222222221</c:v>
                </c:pt>
                <c:pt idx="6225">
                  <c:v>43.229166666666664</c:v>
                </c:pt>
                <c:pt idx="6226">
                  <c:v>43.236111111111114</c:v>
                </c:pt>
                <c:pt idx="6227">
                  <c:v>43.24305555555555</c:v>
                </c:pt>
                <c:pt idx="6228">
                  <c:v>43.25</c:v>
                </c:pt>
                <c:pt idx="6229">
                  <c:v>43.25694444444445</c:v>
                </c:pt>
                <c:pt idx="6230">
                  <c:v>43.263888888888886</c:v>
                </c:pt>
                <c:pt idx="6231">
                  <c:v>43.270833333333336</c:v>
                </c:pt>
                <c:pt idx="6232">
                  <c:v>43.277777777777779</c:v>
                </c:pt>
                <c:pt idx="6233">
                  <c:v>43.284722222222221</c:v>
                </c:pt>
                <c:pt idx="6234">
                  <c:v>43.291666666666664</c:v>
                </c:pt>
                <c:pt idx="6235">
                  <c:v>43.298611111111114</c:v>
                </c:pt>
                <c:pt idx="6236">
                  <c:v>43.30555555555555</c:v>
                </c:pt>
                <c:pt idx="6237">
                  <c:v>43.3125</c:v>
                </c:pt>
                <c:pt idx="6238">
                  <c:v>43.31944444444445</c:v>
                </c:pt>
                <c:pt idx="6239">
                  <c:v>43.326388888888886</c:v>
                </c:pt>
                <c:pt idx="6240">
                  <c:v>43.333333333333336</c:v>
                </c:pt>
                <c:pt idx="6241">
                  <c:v>43.340277777777779</c:v>
                </c:pt>
                <c:pt idx="6242">
                  <c:v>43.347222222222221</c:v>
                </c:pt>
                <c:pt idx="6243">
                  <c:v>43.354166666666664</c:v>
                </c:pt>
                <c:pt idx="6244">
                  <c:v>43.361111111111114</c:v>
                </c:pt>
                <c:pt idx="6245">
                  <c:v>43.36805555555555</c:v>
                </c:pt>
                <c:pt idx="6246">
                  <c:v>43.375</c:v>
                </c:pt>
                <c:pt idx="6247">
                  <c:v>43.38194444444445</c:v>
                </c:pt>
                <c:pt idx="6248">
                  <c:v>43.388888888888886</c:v>
                </c:pt>
                <c:pt idx="6249">
                  <c:v>43.395833333333336</c:v>
                </c:pt>
                <c:pt idx="6250">
                  <c:v>43.402777777777779</c:v>
                </c:pt>
                <c:pt idx="6251">
                  <c:v>43.409722222222221</c:v>
                </c:pt>
                <c:pt idx="6252">
                  <c:v>43.416666666666664</c:v>
                </c:pt>
                <c:pt idx="6253">
                  <c:v>43.423611111111114</c:v>
                </c:pt>
                <c:pt idx="6254">
                  <c:v>43.43055555555555</c:v>
                </c:pt>
                <c:pt idx="6255">
                  <c:v>43.4375</c:v>
                </c:pt>
                <c:pt idx="6256">
                  <c:v>43.44444444444445</c:v>
                </c:pt>
                <c:pt idx="6257">
                  <c:v>43.451388888888886</c:v>
                </c:pt>
                <c:pt idx="6258">
                  <c:v>43.458333333333336</c:v>
                </c:pt>
                <c:pt idx="6259">
                  <c:v>43.465277777777779</c:v>
                </c:pt>
                <c:pt idx="6260">
                  <c:v>43.472222222222221</c:v>
                </c:pt>
                <c:pt idx="6261">
                  <c:v>43.479166666666664</c:v>
                </c:pt>
                <c:pt idx="6262">
                  <c:v>43.486111111111114</c:v>
                </c:pt>
                <c:pt idx="6263">
                  <c:v>43.49305555555555</c:v>
                </c:pt>
                <c:pt idx="6264">
                  <c:v>43.5</c:v>
                </c:pt>
                <c:pt idx="6265">
                  <c:v>43.50694444444445</c:v>
                </c:pt>
                <c:pt idx="6266">
                  <c:v>43.513888888888886</c:v>
                </c:pt>
                <c:pt idx="6267">
                  <c:v>43.520833333333336</c:v>
                </c:pt>
                <c:pt idx="6268">
                  <c:v>43.527777777777779</c:v>
                </c:pt>
                <c:pt idx="6269">
                  <c:v>43.534722222222221</c:v>
                </c:pt>
                <c:pt idx="6270">
                  <c:v>43.541666666666664</c:v>
                </c:pt>
                <c:pt idx="6271">
                  <c:v>43.548611111111114</c:v>
                </c:pt>
                <c:pt idx="6272">
                  <c:v>43.55555555555555</c:v>
                </c:pt>
                <c:pt idx="6273">
                  <c:v>43.5625</c:v>
                </c:pt>
                <c:pt idx="6274">
                  <c:v>43.56944444444445</c:v>
                </c:pt>
                <c:pt idx="6275">
                  <c:v>43.576388888888886</c:v>
                </c:pt>
                <c:pt idx="6276">
                  <c:v>43.583333333333336</c:v>
                </c:pt>
                <c:pt idx="6277">
                  <c:v>43.590277777777779</c:v>
                </c:pt>
                <c:pt idx="6278">
                  <c:v>43.597222222222221</c:v>
                </c:pt>
                <c:pt idx="6279">
                  <c:v>43.604166666666664</c:v>
                </c:pt>
                <c:pt idx="6280">
                  <c:v>43.611111111111114</c:v>
                </c:pt>
                <c:pt idx="6281">
                  <c:v>43.61805555555555</c:v>
                </c:pt>
                <c:pt idx="6282">
                  <c:v>43.625</c:v>
                </c:pt>
                <c:pt idx="6283">
                  <c:v>43.63194444444445</c:v>
                </c:pt>
                <c:pt idx="6284">
                  <c:v>43.638888888888886</c:v>
                </c:pt>
                <c:pt idx="6285">
                  <c:v>43.645833333333336</c:v>
                </c:pt>
                <c:pt idx="6286">
                  <c:v>43.652777777777779</c:v>
                </c:pt>
                <c:pt idx="6287">
                  <c:v>43.659722222222221</c:v>
                </c:pt>
                <c:pt idx="6288">
                  <c:v>43.666666666666664</c:v>
                </c:pt>
                <c:pt idx="6289">
                  <c:v>43.673611111111114</c:v>
                </c:pt>
                <c:pt idx="6290">
                  <c:v>43.68055555555555</c:v>
                </c:pt>
                <c:pt idx="6291">
                  <c:v>43.6875</c:v>
                </c:pt>
                <c:pt idx="6292">
                  <c:v>43.69444444444445</c:v>
                </c:pt>
                <c:pt idx="6293">
                  <c:v>43.701388888888886</c:v>
                </c:pt>
                <c:pt idx="6294">
                  <c:v>43.708333333333336</c:v>
                </c:pt>
                <c:pt idx="6295">
                  <c:v>43.715277777777779</c:v>
                </c:pt>
                <c:pt idx="6296">
                  <c:v>43.722222222222221</c:v>
                </c:pt>
                <c:pt idx="6297">
                  <c:v>43.729166666666664</c:v>
                </c:pt>
                <c:pt idx="6298">
                  <c:v>43.736111111111114</c:v>
                </c:pt>
                <c:pt idx="6299">
                  <c:v>43.74305555555555</c:v>
                </c:pt>
                <c:pt idx="6300">
                  <c:v>43.75</c:v>
                </c:pt>
                <c:pt idx="6301">
                  <c:v>43.75694444444445</c:v>
                </c:pt>
                <c:pt idx="6302">
                  <c:v>43.763888888888886</c:v>
                </c:pt>
                <c:pt idx="6303">
                  <c:v>43.770833333333336</c:v>
                </c:pt>
                <c:pt idx="6304">
                  <c:v>43.777777777777779</c:v>
                </c:pt>
                <c:pt idx="6305">
                  <c:v>43.784722222222221</c:v>
                </c:pt>
                <c:pt idx="6306">
                  <c:v>43.791666666666664</c:v>
                </c:pt>
                <c:pt idx="6307">
                  <c:v>43.798611111111114</c:v>
                </c:pt>
                <c:pt idx="6308">
                  <c:v>43.80555555555555</c:v>
                </c:pt>
                <c:pt idx="6309">
                  <c:v>43.8125</c:v>
                </c:pt>
                <c:pt idx="6310">
                  <c:v>43.81944444444445</c:v>
                </c:pt>
                <c:pt idx="6311">
                  <c:v>43.826388888888886</c:v>
                </c:pt>
                <c:pt idx="6312">
                  <c:v>43.833333333333336</c:v>
                </c:pt>
                <c:pt idx="6313">
                  <c:v>43.840277777777779</c:v>
                </c:pt>
                <c:pt idx="6314">
                  <c:v>43.847222222222221</c:v>
                </c:pt>
                <c:pt idx="6315">
                  <c:v>43.854166666666664</c:v>
                </c:pt>
                <c:pt idx="6316">
                  <c:v>43.861111111111114</c:v>
                </c:pt>
                <c:pt idx="6317">
                  <c:v>43.86805555555555</c:v>
                </c:pt>
                <c:pt idx="6318">
                  <c:v>43.875</c:v>
                </c:pt>
                <c:pt idx="6319">
                  <c:v>43.88194444444445</c:v>
                </c:pt>
                <c:pt idx="6320">
                  <c:v>43.888888888888886</c:v>
                </c:pt>
                <c:pt idx="6321">
                  <c:v>43.895833333333336</c:v>
                </c:pt>
                <c:pt idx="6322">
                  <c:v>43.902777777777779</c:v>
                </c:pt>
                <c:pt idx="6323">
                  <c:v>43.909722222222221</c:v>
                </c:pt>
                <c:pt idx="6324">
                  <c:v>43.916666666666664</c:v>
                </c:pt>
                <c:pt idx="6325">
                  <c:v>43.923611111111114</c:v>
                </c:pt>
                <c:pt idx="6326">
                  <c:v>43.93055555555555</c:v>
                </c:pt>
                <c:pt idx="6327">
                  <c:v>43.9375</c:v>
                </c:pt>
                <c:pt idx="6328">
                  <c:v>43.94444444444445</c:v>
                </c:pt>
                <c:pt idx="6329">
                  <c:v>43.951388888888886</c:v>
                </c:pt>
                <c:pt idx="6330">
                  <c:v>43.958333333333336</c:v>
                </c:pt>
                <c:pt idx="6331">
                  <c:v>43.965277777777779</c:v>
                </c:pt>
                <c:pt idx="6332">
                  <c:v>43.972222222222221</c:v>
                </c:pt>
                <c:pt idx="6333">
                  <c:v>43.979166666666664</c:v>
                </c:pt>
                <c:pt idx="6334">
                  <c:v>43.986111111111114</c:v>
                </c:pt>
                <c:pt idx="6335">
                  <c:v>43.99305555555555</c:v>
                </c:pt>
                <c:pt idx="6336">
                  <c:v>44</c:v>
                </c:pt>
                <c:pt idx="6337">
                  <c:v>44.00694444444445</c:v>
                </c:pt>
                <c:pt idx="6338">
                  <c:v>44.013888888888886</c:v>
                </c:pt>
                <c:pt idx="6339">
                  <c:v>44.020833333333336</c:v>
                </c:pt>
                <c:pt idx="6340">
                  <c:v>44.027777777777779</c:v>
                </c:pt>
                <c:pt idx="6341">
                  <c:v>44.034722222222221</c:v>
                </c:pt>
                <c:pt idx="6342">
                  <c:v>44.041666666666664</c:v>
                </c:pt>
                <c:pt idx="6343">
                  <c:v>44.048611111111114</c:v>
                </c:pt>
                <c:pt idx="6344">
                  <c:v>44.05555555555555</c:v>
                </c:pt>
                <c:pt idx="6345">
                  <c:v>44.0625</c:v>
                </c:pt>
                <c:pt idx="6346">
                  <c:v>44.06944444444445</c:v>
                </c:pt>
                <c:pt idx="6347">
                  <c:v>44.076388888888886</c:v>
                </c:pt>
                <c:pt idx="6348">
                  <c:v>44.083333333333336</c:v>
                </c:pt>
                <c:pt idx="6349">
                  <c:v>44.090277777777779</c:v>
                </c:pt>
                <c:pt idx="6350">
                  <c:v>44.097222222222221</c:v>
                </c:pt>
                <c:pt idx="6351">
                  <c:v>44.104166666666664</c:v>
                </c:pt>
                <c:pt idx="6352">
                  <c:v>44.111111111111114</c:v>
                </c:pt>
                <c:pt idx="6353">
                  <c:v>44.11805555555555</c:v>
                </c:pt>
                <c:pt idx="6354">
                  <c:v>44.125</c:v>
                </c:pt>
                <c:pt idx="6355">
                  <c:v>44.13194444444445</c:v>
                </c:pt>
                <c:pt idx="6356">
                  <c:v>44.138888888888886</c:v>
                </c:pt>
                <c:pt idx="6357">
                  <c:v>44.145833333333336</c:v>
                </c:pt>
                <c:pt idx="6358">
                  <c:v>44.152777777777779</c:v>
                </c:pt>
                <c:pt idx="6359">
                  <c:v>44.159722222222221</c:v>
                </c:pt>
                <c:pt idx="6360">
                  <c:v>44.166666666666664</c:v>
                </c:pt>
                <c:pt idx="6361">
                  <c:v>44.173611111111114</c:v>
                </c:pt>
                <c:pt idx="6362">
                  <c:v>44.18055555555555</c:v>
                </c:pt>
                <c:pt idx="6363">
                  <c:v>44.1875</c:v>
                </c:pt>
                <c:pt idx="6364">
                  <c:v>44.19444444444445</c:v>
                </c:pt>
                <c:pt idx="6365">
                  <c:v>44.201388888888886</c:v>
                </c:pt>
                <c:pt idx="6366">
                  <c:v>44.208333333333336</c:v>
                </c:pt>
                <c:pt idx="6367">
                  <c:v>44.215277777777779</c:v>
                </c:pt>
                <c:pt idx="6368">
                  <c:v>44.222222222222221</c:v>
                </c:pt>
                <c:pt idx="6369">
                  <c:v>44.229166666666664</c:v>
                </c:pt>
                <c:pt idx="6370">
                  <c:v>44.236111111111114</c:v>
                </c:pt>
                <c:pt idx="6371">
                  <c:v>44.24305555555555</c:v>
                </c:pt>
                <c:pt idx="6372">
                  <c:v>44.25</c:v>
                </c:pt>
                <c:pt idx="6373">
                  <c:v>44.25694444444445</c:v>
                </c:pt>
                <c:pt idx="6374">
                  <c:v>44.263888888888886</c:v>
                </c:pt>
                <c:pt idx="6375">
                  <c:v>44.270833333333336</c:v>
                </c:pt>
                <c:pt idx="6376">
                  <c:v>44.277777777777779</c:v>
                </c:pt>
                <c:pt idx="6377">
                  <c:v>44.284722222222221</c:v>
                </c:pt>
                <c:pt idx="6378">
                  <c:v>44.291666666666664</c:v>
                </c:pt>
                <c:pt idx="6379">
                  <c:v>44.298611111111114</c:v>
                </c:pt>
                <c:pt idx="6380">
                  <c:v>44.30555555555555</c:v>
                </c:pt>
                <c:pt idx="6381">
                  <c:v>44.3125</c:v>
                </c:pt>
                <c:pt idx="6382">
                  <c:v>44.31944444444445</c:v>
                </c:pt>
                <c:pt idx="6383">
                  <c:v>44.326388888888886</c:v>
                </c:pt>
                <c:pt idx="6384">
                  <c:v>44.333333333333336</c:v>
                </c:pt>
                <c:pt idx="6385">
                  <c:v>44.340277777777779</c:v>
                </c:pt>
                <c:pt idx="6386">
                  <c:v>44.347222222222221</c:v>
                </c:pt>
                <c:pt idx="6387">
                  <c:v>44.354166666666664</c:v>
                </c:pt>
                <c:pt idx="6388">
                  <c:v>44.361111111111114</c:v>
                </c:pt>
                <c:pt idx="6389">
                  <c:v>44.36805555555555</c:v>
                </c:pt>
                <c:pt idx="6390">
                  <c:v>44.375</c:v>
                </c:pt>
                <c:pt idx="6391">
                  <c:v>44.38194444444445</c:v>
                </c:pt>
                <c:pt idx="6392">
                  <c:v>44.388888888888886</c:v>
                </c:pt>
                <c:pt idx="6393">
                  <c:v>44.395833333333336</c:v>
                </c:pt>
                <c:pt idx="6394">
                  <c:v>44.402777777777779</c:v>
                </c:pt>
                <c:pt idx="6395">
                  <c:v>44.409722222222221</c:v>
                </c:pt>
                <c:pt idx="6396">
                  <c:v>44.416666666666664</c:v>
                </c:pt>
                <c:pt idx="6397">
                  <c:v>44.423611111111114</c:v>
                </c:pt>
                <c:pt idx="6398">
                  <c:v>44.43055555555555</c:v>
                </c:pt>
                <c:pt idx="6399">
                  <c:v>44.4375</c:v>
                </c:pt>
                <c:pt idx="6400">
                  <c:v>44.44444444444445</c:v>
                </c:pt>
                <c:pt idx="6401">
                  <c:v>44.451388888888886</c:v>
                </c:pt>
                <c:pt idx="6402">
                  <c:v>44.458333333333336</c:v>
                </c:pt>
                <c:pt idx="6403">
                  <c:v>44.465277777777779</c:v>
                </c:pt>
                <c:pt idx="6404">
                  <c:v>44.472222222222221</c:v>
                </c:pt>
                <c:pt idx="6405">
                  <c:v>44.479166666666664</c:v>
                </c:pt>
                <c:pt idx="6406">
                  <c:v>44.486111111111114</c:v>
                </c:pt>
                <c:pt idx="6407">
                  <c:v>44.49305555555555</c:v>
                </c:pt>
                <c:pt idx="6408">
                  <c:v>44.5</c:v>
                </c:pt>
                <c:pt idx="6409">
                  <c:v>44.50694444444445</c:v>
                </c:pt>
                <c:pt idx="6410">
                  <c:v>44.513888888888886</c:v>
                </c:pt>
                <c:pt idx="6411">
                  <c:v>44.520833333333336</c:v>
                </c:pt>
                <c:pt idx="6412">
                  <c:v>44.527777777777779</c:v>
                </c:pt>
                <c:pt idx="6413">
                  <c:v>44.534722222222221</c:v>
                </c:pt>
                <c:pt idx="6414">
                  <c:v>44.541666666666664</c:v>
                </c:pt>
                <c:pt idx="6415">
                  <c:v>44.548611111111114</c:v>
                </c:pt>
                <c:pt idx="6416">
                  <c:v>44.55555555555555</c:v>
                </c:pt>
                <c:pt idx="6417">
                  <c:v>44.5625</c:v>
                </c:pt>
                <c:pt idx="6418">
                  <c:v>44.56944444444445</c:v>
                </c:pt>
                <c:pt idx="6419">
                  <c:v>44.576388888888886</c:v>
                </c:pt>
                <c:pt idx="6420">
                  <c:v>44.583333333333336</c:v>
                </c:pt>
                <c:pt idx="6421">
                  <c:v>44.590277777777779</c:v>
                </c:pt>
                <c:pt idx="6422">
                  <c:v>44.597222222222221</c:v>
                </c:pt>
                <c:pt idx="6423">
                  <c:v>44.604166666666664</c:v>
                </c:pt>
                <c:pt idx="6424">
                  <c:v>44.611111111111114</c:v>
                </c:pt>
                <c:pt idx="6425">
                  <c:v>44.61805555555555</c:v>
                </c:pt>
                <c:pt idx="6426">
                  <c:v>44.625</c:v>
                </c:pt>
                <c:pt idx="6427">
                  <c:v>44.63194444444445</c:v>
                </c:pt>
                <c:pt idx="6428">
                  <c:v>44.638888888888886</c:v>
                </c:pt>
                <c:pt idx="6429">
                  <c:v>44.645833333333336</c:v>
                </c:pt>
                <c:pt idx="6430">
                  <c:v>44.652777777777779</c:v>
                </c:pt>
                <c:pt idx="6431">
                  <c:v>44.659722222222221</c:v>
                </c:pt>
                <c:pt idx="6432">
                  <c:v>44.666666666666664</c:v>
                </c:pt>
                <c:pt idx="6433">
                  <c:v>44.673611111111114</c:v>
                </c:pt>
                <c:pt idx="6434">
                  <c:v>44.68055555555555</c:v>
                </c:pt>
                <c:pt idx="6435">
                  <c:v>44.6875</c:v>
                </c:pt>
                <c:pt idx="6436">
                  <c:v>44.69444444444445</c:v>
                </c:pt>
                <c:pt idx="6437">
                  <c:v>44.701388888888886</c:v>
                </c:pt>
                <c:pt idx="6438">
                  <c:v>44.708333333333336</c:v>
                </c:pt>
                <c:pt idx="6439">
                  <c:v>44.715277777777779</c:v>
                </c:pt>
                <c:pt idx="6440">
                  <c:v>44.722222222222221</c:v>
                </c:pt>
                <c:pt idx="6441">
                  <c:v>44.729166666666664</c:v>
                </c:pt>
                <c:pt idx="6442">
                  <c:v>44.736111111111114</c:v>
                </c:pt>
                <c:pt idx="6443">
                  <c:v>44.74305555555555</c:v>
                </c:pt>
                <c:pt idx="6444">
                  <c:v>44.75</c:v>
                </c:pt>
                <c:pt idx="6445">
                  <c:v>44.75694444444445</c:v>
                </c:pt>
                <c:pt idx="6446">
                  <c:v>44.763888888888886</c:v>
                </c:pt>
                <c:pt idx="6447">
                  <c:v>44.770833333333336</c:v>
                </c:pt>
                <c:pt idx="6448">
                  <c:v>44.777777777777779</c:v>
                </c:pt>
                <c:pt idx="6449">
                  <c:v>44.784722222222221</c:v>
                </c:pt>
                <c:pt idx="6450">
                  <c:v>44.791666666666664</c:v>
                </c:pt>
                <c:pt idx="6451">
                  <c:v>44.798611111111114</c:v>
                </c:pt>
                <c:pt idx="6452">
                  <c:v>44.80555555555555</c:v>
                </c:pt>
                <c:pt idx="6453">
                  <c:v>44.8125</c:v>
                </c:pt>
                <c:pt idx="6454">
                  <c:v>44.81944444444445</c:v>
                </c:pt>
                <c:pt idx="6455">
                  <c:v>44.826388888888886</c:v>
                </c:pt>
                <c:pt idx="6456">
                  <c:v>44.833333333333336</c:v>
                </c:pt>
                <c:pt idx="6457">
                  <c:v>44.840277777777779</c:v>
                </c:pt>
                <c:pt idx="6458">
                  <c:v>44.847222222222221</c:v>
                </c:pt>
                <c:pt idx="6459">
                  <c:v>44.854166666666664</c:v>
                </c:pt>
                <c:pt idx="6460">
                  <c:v>44.861111111111114</c:v>
                </c:pt>
                <c:pt idx="6461">
                  <c:v>44.86805555555555</c:v>
                </c:pt>
                <c:pt idx="6462">
                  <c:v>44.875</c:v>
                </c:pt>
                <c:pt idx="6463">
                  <c:v>44.88194444444445</c:v>
                </c:pt>
                <c:pt idx="6464">
                  <c:v>44.888888888888886</c:v>
                </c:pt>
                <c:pt idx="6465">
                  <c:v>44.895833333333336</c:v>
                </c:pt>
                <c:pt idx="6466">
                  <c:v>44.902777777777779</c:v>
                </c:pt>
                <c:pt idx="6467">
                  <c:v>44.909722222222221</c:v>
                </c:pt>
                <c:pt idx="6468">
                  <c:v>44.916666666666664</c:v>
                </c:pt>
                <c:pt idx="6469">
                  <c:v>44.923611111111114</c:v>
                </c:pt>
                <c:pt idx="6470">
                  <c:v>44.93055555555555</c:v>
                </c:pt>
                <c:pt idx="6471">
                  <c:v>44.9375</c:v>
                </c:pt>
                <c:pt idx="6472">
                  <c:v>44.94444444444445</c:v>
                </c:pt>
                <c:pt idx="6473">
                  <c:v>44.951388888888886</c:v>
                </c:pt>
                <c:pt idx="6474">
                  <c:v>44.958333333333336</c:v>
                </c:pt>
                <c:pt idx="6475">
                  <c:v>44.965277777777779</c:v>
                </c:pt>
                <c:pt idx="6476">
                  <c:v>44.972222222222221</c:v>
                </c:pt>
                <c:pt idx="6477">
                  <c:v>44.979166666666664</c:v>
                </c:pt>
                <c:pt idx="6478">
                  <c:v>44.986111111111114</c:v>
                </c:pt>
                <c:pt idx="6479">
                  <c:v>44.99305555555555</c:v>
                </c:pt>
                <c:pt idx="6480">
                  <c:v>45</c:v>
                </c:pt>
                <c:pt idx="6481">
                  <c:v>45.00694444444445</c:v>
                </c:pt>
                <c:pt idx="6482">
                  <c:v>45.013888888888886</c:v>
                </c:pt>
                <c:pt idx="6483">
                  <c:v>45.020833333333336</c:v>
                </c:pt>
                <c:pt idx="6484">
                  <c:v>45.027777777777779</c:v>
                </c:pt>
                <c:pt idx="6485">
                  <c:v>45.034722222222221</c:v>
                </c:pt>
                <c:pt idx="6486">
                  <c:v>45.041666666666664</c:v>
                </c:pt>
                <c:pt idx="6487">
                  <c:v>45.048611111111114</c:v>
                </c:pt>
                <c:pt idx="6488">
                  <c:v>45.05555555555555</c:v>
                </c:pt>
                <c:pt idx="6489">
                  <c:v>45.0625</c:v>
                </c:pt>
                <c:pt idx="6490">
                  <c:v>45.06944444444445</c:v>
                </c:pt>
                <c:pt idx="6491">
                  <c:v>45.076388888888886</c:v>
                </c:pt>
                <c:pt idx="6492">
                  <c:v>45.083333333333336</c:v>
                </c:pt>
                <c:pt idx="6493">
                  <c:v>45.090277777777779</c:v>
                </c:pt>
                <c:pt idx="6494">
                  <c:v>45.097222222222221</c:v>
                </c:pt>
                <c:pt idx="6495">
                  <c:v>45.104166666666664</c:v>
                </c:pt>
                <c:pt idx="6496">
                  <c:v>45.111111111111114</c:v>
                </c:pt>
                <c:pt idx="6497">
                  <c:v>45.11805555555555</c:v>
                </c:pt>
                <c:pt idx="6498">
                  <c:v>45.125</c:v>
                </c:pt>
                <c:pt idx="6499">
                  <c:v>45.13194444444445</c:v>
                </c:pt>
                <c:pt idx="6500">
                  <c:v>45.138888888888886</c:v>
                </c:pt>
                <c:pt idx="6501">
                  <c:v>45.145833333333336</c:v>
                </c:pt>
                <c:pt idx="6502">
                  <c:v>45.152777777777779</c:v>
                </c:pt>
                <c:pt idx="6503">
                  <c:v>45.159722222222221</c:v>
                </c:pt>
                <c:pt idx="6504">
                  <c:v>45.166666666666664</c:v>
                </c:pt>
                <c:pt idx="6505">
                  <c:v>45.173611111111114</c:v>
                </c:pt>
                <c:pt idx="6506">
                  <c:v>45.18055555555555</c:v>
                </c:pt>
                <c:pt idx="6507">
                  <c:v>45.1875</c:v>
                </c:pt>
                <c:pt idx="6508">
                  <c:v>45.19444444444445</c:v>
                </c:pt>
                <c:pt idx="6509">
                  <c:v>45.201388888888886</c:v>
                </c:pt>
                <c:pt idx="6510">
                  <c:v>45.208333333333336</c:v>
                </c:pt>
                <c:pt idx="6511">
                  <c:v>45.215277777777779</c:v>
                </c:pt>
                <c:pt idx="6512">
                  <c:v>45.222222222222221</c:v>
                </c:pt>
                <c:pt idx="6513">
                  <c:v>45.229166666666664</c:v>
                </c:pt>
                <c:pt idx="6514">
                  <c:v>45.236111111111114</c:v>
                </c:pt>
                <c:pt idx="6515">
                  <c:v>45.24305555555555</c:v>
                </c:pt>
                <c:pt idx="6516">
                  <c:v>45.25</c:v>
                </c:pt>
                <c:pt idx="6517">
                  <c:v>45.25694444444445</c:v>
                </c:pt>
                <c:pt idx="6518">
                  <c:v>45.263888888888886</c:v>
                </c:pt>
                <c:pt idx="6519">
                  <c:v>45.270833333333336</c:v>
                </c:pt>
                <c:pt idx="6520">
                  <c:v>45.277777777777779</c:v>
                </c:pt>
                <c:pt idx="6521">
                  <c:v>45.284722222222221</c:v>
                </c:pt>
                <c:pt idx="6522">
                  <c:v>45.291666666666664</c:v>
                </c:pt>
                <c:pt idx="6523">
                  <c:v>45.298611111111114</c:v>
                </c:pt>
                <c:pt idx="6524">
                  <c:v>45.30555555555555</c:v>
                </c:pt>
                <c:pt idx="6525">
                  <c:v>45.3125</c:v>
                </c:pt>
                <c:pt idx="6526">
                  <c:v>45.31944444444445</c:v>
                </c:pt>
                <c:pt idx="6527">
                  <c:v>45.326388888888886</c:v>
                </c:pt>
                <c:pt idx="6528">
                  <c:v>45.333333333333336</c:v>
                </c:pt>
                <c:pt idx="6529">
                  <c:v>45.340277777777779</c:v>
                </c:pt>
                <c:pt idx="6530">
                  <c:v>45.347222222222221</c:v>
                </c:pt>
                <c:pt idx="6531">
                  <c:v>45.354166666666664</c:v>
                </c:pt>
                <c:pt idx="6532">
                  <c:v>45.361111111111114</c:v>
                </c:pt>
                <c:pt idx="6533">
                  <c:v>45.36805555555555</c:v>
                </c:pt>
                <c:pt idx="6534">
                  <c:v>45.375</c:v>
                </c:pt>
                <c:pt idx="6535">
                  <c:v>45.38194444444445</c:v>
                </c:pt>
                <c:pt idx="6536">
                  <c:v>45.388888888888886</c:v>
                </c:pt>
                <c:pt idx="6537">
                  <c:v>45.395833333333336</c:v>
                </c:pt>
                <c:pt idx="6538">
                  <c:v>45.402777777777779</c:v>
                </c:pt>
                <c:pt idx="6539">
                  <c:v>45.409722222222221</c:v>
                </c:pt>
                <c:pt idx="6540">
                  <c:v>45.416666666666664</c:v>
                </c:pt>
                <c:pt idx="6541">
                  <c:v>45.423611111111114</c:v>
                </c:pt>
                <c:pt idx="6542">
                  <c:v>45.43055555555555</c:v>
                </c:pt>
                <c:pt idx="6543">
                  <c:v>45.4375</c:v>
                </c:pt>
                <c:pt idx="6544">
                  <c:v>45.44444444444445</c:v>
                </c:pt>
                <c:pt idx="6545">
                  <c:v>45.451388888888886</c:v>
                </c:pt>
                <c:pt idx="6546">
                  <c:v>45.458333333333336</c:v>
                </c:pt>
                <c:pt idx="6547">
                  <c:v>45.465277777777779</c:v>
                </c:pt>
                <c:pt idx="6548">
                  <c:v>45.472222222222221</c:v>
                </c:pt>
                <c:pt idx="6549">
                  <c:v>45.479166666666664</c:v>
                </c:pt>
                <c:pt idx="6550">
                  <c:v>45.486111111111114</c:v>
                </c:pt>
                <c:pt idx="6551">
                  <c:v>45.49305555555555</c:v>
                </c:pt>
                <c:pt idx="6552">
                  <c:v>45.5</c:v>
                </c:pt>
                <c:pt idx="6553">
                  <c:v>45.50694444444445</c:v>
                </c:pt>
                <c:pt idx="6554">
                  <c:v>45.513888888888886</c:v>
                </c:pt>
                <c:pt idx="6555">
                  <c:v>45.520833333333336</c:v>
                </c:pt>
                <c:pt idx="6556">
                  <c:v>45.527777777777779</c:v>
                </c:pt>
                <c:pt idx="6557">
                  <c:v>45.534722222222221</c:v>
                </c:pt>
                <c:pt idx="6558">
                  <c:v>45.541666666666664</c:v>
                </c:pt>
                <c:pt idx="6559">
                  <c:v>45.548611111111114</c:v>
                </c:pt>
                <c:pt idx="6560">
                  <c:v>45.55555555555555</c:v>
                </c:pt>
                <c:pt idx="6561">
                  <c:v>45.5625</c:v>
                </c:pt>
                <c:pt idx="6562">
                  <c:v>45.56944444444445</c:v>
                </c:pt>
                <c:pt idx="6563">
                  <c:v>45.576388888888886</c:v>
                </c:pt>
                <c:pt idx="6564">
                  <c:v>45.583333333333336</c:v>
                </c:pt>
                <c:pt idx="6565">
                  <c:v>45.590277777777779</c:v>
                </c:pt>
                <c:pt idx="6566">
                  <c:v>45.597222222222221</c:v>
                </c:pt>
                <c:pt idx="6567">
                  <c:v>45.604166666666664</c:v>
                </c:pt>
                <c:pt idx="6568">
                  <c:v>45.611111111111114</c:v>
                </c:pt>
                <c:pt idx="6569">
                  <c:v>45.61805555555555</c:v>
                </c:pt>
                <c:pt idx="6570">
                  <c:v>45.625</c:v>
                </c:pt>
                <c:pt idx="6571">
                  <c:v>45.63194444444445</c:v>
                </c:pt>
                <c:pt idx="6572">
                  <c:v>45.638888888888886</c:v>
                </c:pt>
                <c:pt idx="6573">
                  <c:v>45.645833333333336</c:v>
                </c:pt>
                <c:pt idx="6574">
                  <c:v>45.652777777777779</c:v>
                </c:pt>
                <c:pt idx="6575">
                  <c:v>45.659722222222221</c:v>
                </c:pt>
                <c:pt idx="6576">
                  <c:v>45.666666666666664</c:v>
                </c:pt>
                <c:pt idx="6577">
                  <c:v>45.673611111111114</c:v>
                </c:pt>
                <c:pt idx="6578">
                  <c:v>45.68055555555555</c:v>
                </c:pt>
                <c:pt idx="6579">
                  <c:v>45.6875</c:v>
                </c:pt>
                <c:pt idx="6580">
                  <c:v>45.69444444444445</c:v>
                </c:pt>
                <c:pt idx="6581">
                  <c:v>45.701388888888886</c:v>
                </c:pt>
                <c:pt idx="6582">
                  <c:v>45.708333333333336</c:v>
                </c:pt>
                <c:pt idx="6583">
                  <c:v>45.715277777777779</c:v>
                </c:pt>
                <c:pt idx="6584">
                  <c:v>45.722222222222221</c:v>
                </c:pt>
                <c:pt idx="6585">
                  <c:v>45.729166666666664</c:v>
                </c:pt>
                <c:pt idx="6586">
                  <c:v>45.736111111111114</c:v>
                </c:pt>
                <c:pt idx="6587">
                  <c:v>45.74305555555555</c:v>
                </c:pt>
                <c:pt idx="6588">
                  <c:v>45.75</c:v>
                </c:pt>
                <c:pt idx="6589">
                  <c:v>45.75694444444445</c:v>
                </c:pt>
                <c:pt idx="6590">
                  <c:v>45.763888888888886</c:v>
                </c:pt>
                <c:pt idx="6591">
                  <c:v>45.770833333333336</c:v>
                </c:pt>
                <c:pt idx="6592">
                  <c:v>45.777777777777779</c:v>
                </c:pt>
                <c:pt idx="6593">
                  <c:v>45.784722222222221</c:v>
                </c:pt>
                <c:pt idx="6594">
                  <c:v>45.791666666666664</c:v>
                </c:pt>
                <c:pt idx="6595">
                  <c:v>45.798611111111114</c:v>
                </c:pt>
                <c:pt idx="6596">
                  <c:v>45.80555555555555</c:v>
                </c:pt>
                <c:pt idx="6597">
                  <c:v>45.8125</c:v>
                </c:pt>
                <c:pt idx="6598">
                  <c:v>45.81944444444445</c:v>
                </c:pt>
                <c:pt idx="6599">
                  <c:v>45.826388888888886</c:v>
                </c:pt>
                <c:pt idx="6600">
                  <c:v>45.833333333333336</c:v>
                </c:pt>
                <c:pt idx="6601">
                  <c:v>45.840277777777779</c:v>
                </c:pt>
                <c:pt idx="6602">
                  <c:v>45.847222222222221</c:v>
                </c:pt>
                <c:pt idx="6603">
                  <c:v>45.854166666666664</c:v>
                </c:pt>
                <c:pt idx="6604">
                  <c:v>45.861111111111114</c:v>
                </c:pt>
                <c:pt idx="6605">
                  <c:v>45.86805555555555</c:v>
                </c:pt>
                <c:pt idx="6606">
                  <c:v>45.875</c:v>
                </c:pt>
                <c:pt idx="6607">
                  <c:v>45.88194444444445</c:v>
                </c:pt>
                <c:pt idx="6608">
                  <c:v>45.888888888888886</c:v>
                </c:pt>
                <c:pt idx="6609">
                  <c:v>45.895833333333336</c:v>
                </c:pt>
                <c:pt idx="6610">
                  <c:v>45.902777777777779</c:v>
                </c:pt>
                <c:pt idx="6611">
                  <c:v>45.909722222222221</c:v>
                </c:pt>
                <c:pt idx="6612">
                  <c:v>45.916666666666664</c:v>
                </c:pt>
                <c:pt idx="6613">
                  <c:v>45.923611111111114</c:v>
                </c:pt>
                <c:pt idx="6614">
                  <c:v>45.93055555555555</c:v>
                </c:pt>
                <c:pt idx="6615">
                  <c:v>45.9375</c:v>
                </c:pt>
                <c:pt idx="6616">
                  <c:v>45.94444444444445</c:v>
                </c:pt>
                <c:pt idx="6617">
                  <c:v>45.951388888888886</c:v>
                </c:pt>
                <c:pt idx="6618">
                  <c:v>45.958333333333336</c:v>
                </c:pt>
                <c:pt idx="6619">
                  <c:v>45.965277777777779</c:v>
                </c:pt>
                <c:pt idx="6620">
                  <c:v>45.972222222222221</c:v>
                </c:pt>
                <c:pt idx="6621">
                  <c:v>45.979166666666664</c:v>
                </c:pt>
                <c:pt idx="6622">
                  <c:v>45.986111111111114</c:v>
                </c:pt>
                <c:pt idx="6623">
                  <c:v>45.99305555555555</c:v>
                </c:pt>
                <c:pt idx="6624">
                  <c:v>46</c:v>
                </c:pt>
                <c:pt idx="6625">
                  <c:v>46.00694444444445</c:v>
                </c:pt>
                <c:pt idx="6626">
                  <c:v>46.013888888888886</c:v>
                </c:pt>
                <c:pt idx="6627">
                  <c:v>46.020833333333336</c:v>
                </c:pt>
                <c:pt idx="6628">
                  <c:v>46.027777777777779</c:v>
                </c:pt>
                <c:pt idx="6629">
                  <c:v>46.034722222222221</c:v>
                </c:pt>
                <c:pt idx="6630">
                  <c:v>46.041666666666664</c:v>
                </c:pt>
                <c:pt idx="6631">
                  <c:v>46.048611111111114</c:v>
                </c:pt>
                <c:pt idx="6632">
                  <c:v>46.05555555555555</c:v>
                </c:pt>
                <c:pt idx="6633">
                  <c:v>46.0625</c:v>
                </c:pt>
                <c:pt idx="6634">
                  <c:v>46.06944444444445</c:v>
                </c:pt>
                <c:pt idx="6635">
                  <c:v>46.076388888888886</c:v>
                </c:pt>
                <c:pt idx="6636">
                  <c:v>46.083333333333336</c:v>
                </c:pt>
                <c:pt idx="6637">
                  <c:v>46.090277777777779</c:v>
                </c:pt>
                <c:pt idx="6638">
                  <c:v>46.097222222222221</c:v>
                </c:pt>
                <c:pt idx="6639">
                  <c:v>46.104166666666664</c:v>
                </c:pt>
                <c:pt idx="6640">
                  <c:v>46.111111111111114</c:v>
                </c:pt>
                <c:pt idx="6641">
                  <c:v>46.11805555555555</c:v>
                </c:pt>
                <c:pt idx="6642">
                  <c:v>46.125</c:v>
                </c:pt>
                <c:pt idx="6643">
                  <c:v>46.13194444444445</c:v>
                </c:pt>
                <c:pt idx="6644">
                  <c:v>46.138888888888886</c:v>
                </c:pt>
                <c:pt idx="6645">
                  <c:v>46.145833333333336</c:v>
                </c:pt>
                <c:pt idx="6646">
                  <c:v>46.152777777777779</c:v>
                </c:pt>
                <c:pt idx="6647">
                  <c:v>46.159722222222221</c:v>
                </c:pt>
                <c:pt idx="6648">
                  <c:v>46.166666666666664</c:v>
                </c:pt>
                <c:pt idx="6649">
                  <c:v>46.173611111111114</c:v>
                </c:pt>
                <c:pt idx="6650">
                  <c:v>46.18055555555555</c:v>
                </c:pt>
                <c:pt idx="6651">
                  <c:v>46.1875</c:v>
                </c:pt>
                <c:pt idx="6652">
                  <c:v>46.19444444444445</c:v>
                </c:pt>
                <c:pt idx="6653">
                  <c:v>46.201388888888886</c:v>
                </c:pt>
                <c:pt idx="6654">
                  <c:v>46.208333333333336</c:v>
                </c:pt>
                <c:pt idx="6655">
                  <c:v>46.215277777777779</c:v>
                </c:pt>
                <c:pt idx="6656">
                  <c:v>46.222222222222221</c:v>
                </c:pt>
                <c:pt idx="6657">
                  <c:v>46.229166666666664</c:v>
                </c:pt>
                <c:pt idx="6658">
                  <c:v>46.236111111111114</c:v>
                </c:pt>
                <c:pt idx="6659">
                  <c:v>46.24305555555555</c:v>
                </c:pt>
                <c:pt idx="6660">
                  <c:v>46.25</c:v>
                </c:pt>
                <c:pt idx="6661">
                  <c:v>46.25694444444445</c:v>
                </c:pt>
                <c:pt idx="6662">
                  <c:v>46.263888888888886</c:v>
                </c:pt>
                <c:pt idx="6663">
                  <c:v>46.270833333333336</c:v>
                </c:pt>
                <c:pt idx="6664">
                  <c:v>46.277777777777779</c:v>
                </c:pt>
                <c:pt idx="6665">
                  <c:v>46.284722222222221</c:v>
                </c:pt>
                <c:pt idx="6666">
                  <c:v>46.291666666666664</c:v>
                </c:pt>
                <c:pt idx="6667">
                  <c:v>46.298611111111114</c:v>
                </c:pt>
                <c:pt idx="6668">
                  <c:v>46.30555555555555</c:v>
                </c:pt>
                <c:pt idx="6669">
                  <c:v>46.3125</c:v>
                </c:pt>
                <c:pt idx="6670">
                  <c:v>46.31944444444445</c:v>
                </c:pt>
                <c:pt idx="6671">
                  <c:v>46.326388888888886</c:v>
                </c:pt>
                <c:pt idx="6672">
                  <c:v>46.333333333333336</c:v>
                </c:pt>
                <c:pt idx="6673">
                  <c:v>46.340277777777779</c:v>
                </c:pt>
                <c:pt idx="6674">
                  <c:v>46.347222222222221</c:v>
                </c:pt>
                <c:pt idx="6675">
                  <c:v>46.354166666666664</c:v>
                </c:pt>
                <c:pt idx="6676">
                  <c:v>46.361111111111114</c:v>
                </c:pt>
                <c:pt idx="6677">
                  <c:v>46.36805555555555</c:v>
                </c:pt>
                <c:pt idx="6678">
                  <c:v>46.375</c:v>
                </c:pt>
                <c:pt idx="6679">
                  <c:v>46.38194444444445</c:v>
                </c:pt>
                <c:pt idx="6680">
                  <c:v>46.388888888888886</c:v>
                </c:pt>
                <c:pt idx="6681">
                  <c:v>46.395833333333336</c:v>
                </c:pt>
                <c:pt idx="6682">
                  <c:v>46.402777777777779</c:v>
                </c:pt>
                <c:pt idx="6683">
                  <c:v>46.409722222222221</c:v>
                </c:pt>
                <c:pt idx="6684">
                  <c:v>46.416666666666664</c:v>
                </c:pt>
                <c:pt idx="6685">
                  <c:v>46.423611111111114</c:v>
                </c:pt>
                <c:pt idx="6686">
                  <c:v>46.43055555555555</c:v>
                </c:pt>
                <c:pt idx="6687">
                  <c:v>46.4375</c:v>
                </c:pt>
                <c:pt idx="6688">
                  <c:v>46.44444444444445</c:v>
                </c:pt>
                <c:pt idx="6689">
                  <c:v>46.451388888888886</c:v>
                </c:pt>
                <c:pt idx="6690">
                  <c:v>46.458333333333336</c:v>
                </c:pt>
                <c:pt idx="6691">
                  <c:v>46.465277777777779</c:v>
                </c:pt>
                <c:pt idx="6692">
                  <c:v>46.472222222222221</c:v>
                </c:pt>
                <c:pt idx="6693">
                  <c:v>46.479166666666664</c:v>
                </c:pt>
                <c:pt idx="6694">
                  <c:v>46.486111111111114</c:v>
                </c:pt>
                <c:pt idx="6695">
                  <c:v>46.49305555555555</c:v>
                </c:pt>
                <c:pt idx="6696">
                  <c:v>46.5</c:v>
                </c:pt>
                <c:pt idx="6697">
                  <c:v>46.50694444444445</c:v>
                </c:pt>
                <c:pt idx="6698">
                  <c:v>46.513888888888886</c:v>
                </c:pt>
                <c:pt idx="6699">
                  <c:v>46.520833333333336</c:v>
                </c:pt>
                <c:pt idx="6700">
                  <c:v>46.527777777777779</c:v>
                </c:pt>
                <c:pt idx="6701">
                  <c:v>46.534722222222221</c:v>
                </c:pt>
                <c:pt idx="6702">
                  <c:v>46.541666666666664</c:v>
                </c:pt>
                <c:pt idx="6703">
                  <c:v>46.548611111111114</c:v>
                </c:pt>
                <c:pt idx="6704">
                  <c:v>46.55555555555555</c:v>
                </c:pt>
                <c:pt idx="6705">
                  <c:v>46.5625</c:v>
                </c:pt>
                <c:pt idx="6706">
                  <c:v>46.56944444444445</c:v>
                </c:pt>
                <c:pt idx="6707">
                  <c:v>46.576388888888886</c:v>
                </c:pt>
                <c:pt idx="6708">
                  <c:v>46.583333333333336</c:v>
                </c:pt>
                <c:pt idx="6709">
                  <c:v>46.590277777777779</c:v>
                </c:pt>
                <c:pt idx="6710">
                  <c:v>46.597222222222221</c:v>
                </c:pt>
                <c:pt idx="6711">
                  <c:v>46.604166666666664</c:v>
                </c:pt>
                <c:pt idx="6712">
                  <c:v>46.611111111111114</c:v>
                </c:pt>
                <c:pt idx="6713">
                  <c:v>46.61805555555555</c:v>
                </c:pt>
                <c:pt idx="6714">
                  <c:v>46.625</c:v>
                </c:pt>
                <c:pt idx="6715">
                  <c:v>46.63194444444445</c:v>
                </c:pt>
                <c:pt idx="6716">
                  <c:v>46.638888888888886</c:v>
                </c:pt>
                <c:pt idx="6717">
                  <c:v>46.645833333333336</c:v>
                </c:pt>
                <c:pt idx="6718">
                  <c:v>46.652777777777779</c:v>
                </c:pt>
                <c:pt idx="6719">
                  <c:v>46.659722222222221</c:v>
                </c:pt>
                <c:pt idx="6720">
                  <c:v>46.666666666666664</c:v>
                </c:pt>
                <c:pt idx="6721">
                  <c:v>46.673611111111114</c:v>
                </c:pt>
                <c:pt idx="6722">
                  <c:v>46.68055555555555</c:v>
                </c:pt>
                <c:pt idx="6723">
                  <c:v>46.6875</c:v>
                </c:pt>
                <c:pt idx="6724">
                  <c:v>46.69444444444445</c:v>
                </c:pt>
                <c:pt idx="6725">
                  <c:v>46.701388888888886</c:v>
                </c:pt>
                <c:pt idx="6726">
                  <c:v>46.708333333333336</c:v>
                </c:pt>
                <c:pt idx="6727">
                  <c:v>46.715277777777779</c:v>
                </c:pt>
                <c:pt idx="6728">
                  <c:v>46.722222222222221</c:v>
                </c:pt>
                <c:pt idx="6729">
                  <c:v>46.729166666666664</c:v>
                </c:pt>
                <c:pt idx="6730">
                  <c:v>46.736111111111114</c:v>
                </c:pt>
                <c:pt idx="6731">
                  <c:v>46.74305555555555</c:v>
                </c:pt>
                <c:pt idx="6732">
                  <c:v>46.75</c:v>
                </c:pt>
                <c:pt idx="6733">
                  <c:v>46.75694444444445</c:v>
                </c:pt>
                <c:pt idx="6734">
                  <c:v>46.763888888888886</c:v>
                </c:pt>
                <c:pt idx="6735">
                  <c:v>46.770833333333336</c:v>
                </c:pt>
                <c:pt idx="6736">
                  <c:v>46.777777777777779</c:v>
                </c:pt>
                <c:pt idx="6737">
                  <c:v>46.784722222222221</c:v>
                </c:pt>
                <c:pt idx="6738">
                  <c:v>46.791666666666664</c:v>
                </c:pt>
                <c:pt idx="6739">
                  <c:v>46.798611111111114</c:v>
                </c:pt>
                <c:pt idx="6740">
                  <c:v>46.80555555555555</c:v>
                </c:pt>
                <c:pt idx="6741">
                  <c:v>46.8125</c:v>
                </c:pt>
                <c:pt idx="6742">
                  <c:v>46.81944444444445</c:v>
                </c:pt>
                <c:pt idx="6743">
                  <c:v>46.826388888888886</c:v>
                </c:pt>
                <c:pt idx="6744">
                  <c:v>46.833333333333336</c:v>
                </c:pt>
                <c:pt idx="6745">
                  <c:v>46.840277777777779</c:v>
                </c:pt>
                <c:pt idx="6746">
                  <c:v>46.847222222222221</c:v>
                </c:pt>
                <c:pt idx="6747">
                  <c:v>46.854166666666664</c:v>
                </c:pt>
                <c:pt idx="6748">
                  <c:v>46.861111111111114</c:v>
                </c:pt>
                <c:pt idx="6749">
                  <c:v>46.86805555555555</c:v>
                </c:pt>
                <c:pt idx="6750">
                  <c:v>46.875</c:v>
                </c:pt>
                <c:pt idx="6751">
                  <c:v>46.88194444444445</c:v>
                </c:pt>
                <c:pt idx="6752">
                  <c:v>46.888888888888886</c:v>
                </c:pt>
                <c:pt idx="6753">
                  <c:v>46.895833333333336</c:v>
                </c:pt>
                <c:pt idx="6754">
                  <c:v>46.902777777777779</c:v>
                </c:pt>
                <c:pt idx="6755">
                  <c:v>46.909722222222221</c:v>
                </c:pt>
                <c:pt idx="6756">
                  <c:v>46.916666666666664</c:v>
                </c:pt>
                <c:pt idx="6757">
                  <c:v>46.923611111111114</c:v>
                </c:pt>
                <c:pt idx="6758">
                  <c:v>46.93055555555555</c:v>
                </c:pt>
                <c:pt idx="6759">
                  <c:v>46.9375</c:v>
                </c:pt>
                <c:pt idx="6760">
                  <c:v>46.94444444444445</c:v>
                </c:pt>
                <c:pt idx="6761">
                  <c:v>46.951388888888886</c:v>
                </c:pt>
                <c:pt idx="6762">
                  <c:v>46.958333333333336</c:v>
                </c:pt>
                <c:pt idx="6763">
                  <c:v>46.965277777777779</c:v>
                </c:pt>
                <c:pt idx="6764">
                  <c:v>46.972222222222221</c:v>
                </c:pt>
                <c:pt idx="6765">
                  <c:v>46.979166666666664</c:v>
                </c:pt>
                <c:pt idx="6766">
                  <c:v>46.986111111111114</c:v>
                </c:pt>
                <c:pt idx="6767">
                  <c:v>46.99305555555555</c:v>
                </c:pt>
                <c:pt idx="6768">
                  <c:v>47</c:v>
                </c:pt>
                <c:pt idx="6769">
                  <c:v>47.00694444444445</c:v>
                </c:pt>
                <c:pt idx="6770">
                  <c:v>47.013888888888886</c:v>
                </c:pt>
                <c:pt idx="6771">
                  <c:v>47.020833333333336</c:v>
                </c:pt>
                <c:pt idx="6772">
                  <c:v>47.027777777777779</c:v>
                </c:pt>
                <c:pt idx="6773">
                  <c:v>47.034722222222221</c:v>
                </c:pt>
                <c:pt idx="6774">
                  <c:v>47.041666666666664</c:v>
                </c:pt>
                <c:pt idx="6775">
                  <c:v>47.048611111111114</c:v>
                </c:pt>
                <c:pt idx="6776">
                  <c:v>47.05555555555555</c:v>
                </c:pt>
                <c:pt idx="6777">
                  <c:v>47.0625</c:v>
                </c:pt>
                <c:pt idx="6778">
                  <c:v>47.06944444444445</c:v>
                </c:pt>
                <c:pt idx="6779">
                  <c:v>47.076388888888886</c:v>
                </c:pt>
                <c:pt idx="6780">
                  <c:v>47.083333333333336</c:v>
                </c:pt>
                <c:pt idx="6781">
                  <c:v>47.090277777777779</c:v>
                </c:pt>
                <c:pt idx="6782">
                  <c:v>47.097222222222221</c:v>
                </c:pt>
                <c:pt idx="6783">
                  <c:v>47.104166666666664</c:v>
                </c:pt>
                <c:pt idx="6784">
                  <c:v>47.111111111111114</c:v>
                </c:pt>
                <c:pt idx="6785">
                  <c:v>47.11805555555555</c:v>
                </c:pt>
                <c:pt idx="6786">
                  <c:v>47.125</c:v>
                </c:pt>
                <c:pt idx="6787">
                  <c:v>47.13194444444445</c:v>
                </c:pt>
                <c:pt idx="6788">
                  <c:v>47.138888888888886</c:v>
                </c:pt>
                <c:pt idx="6789">
                  <c:v>47.145833333333336</c:v>
                </c:pt>
                <c:pt idx="6790">
                  <c:v>47.152777777777779</c:v>
                </c:pt>
                <c:pt idx="6791">
                  <c:v>47.159722222222221</c:v>
                </c:pt>
                <c:pt idx="6792">
                  <c:v>47.166666666666664</c:v>
                </c:pt>
                <c:pt idx="6793">
                  <c:v>47.173611111111114</c:v>
                </c:pt>
                <c:pt idx="6794">
                  <c:v>47.18055555555555</c:v>
                </c:pt>
                <c:pt idx="6795">
                  <c:v>47.1875</c:v>
                </c:pt>
                <c:pt idx="6796">
                  <c:v>47.19444444444445</c:v>
                </c:pt>
                <c:pt idx="6797">
                  <c:v>47.201388888888886</c:v>
                </c:pt>
                <c:pt idx="6798">
                  <c:v>47.208333333333336</c:v>
                </c:pt>
                <c:pt idx="6799">
                  <c:v>47.215277777777779</c:v>
                </c:pt>
                <c:pt idx="6800">
                  <c:v>47.222222222222221</c:v>
                </c:pt>
                <c:pt idx="6801">
                  <c:v>47.229166666666664</c:v>
                </c:pt>
                <c:pt idx="6802">
                  <c:v>47.236111111111114</c:v>
                </c:pt>
                <c:pt idx="6803">
                  <c:v>47.24305555555555</c:v>
                </c:pt>
                <c:pt idx="6804">
                  <c:v>47.25</c:v>
                </c:pt>
                <c:pt idx="6805">
                  <c:v>47.25694444444445</c:v>
                </c:pt>
                <c:pt idx="6806">
                  <c:v>47.263888888888886</c:v>
                </c:pt>
                <c:pt idx="6807">
                  <c:v>47.270833333333336</c:v>
                </c:pt>
                <c:pt idx="6808">
                  <c:v>47.277777777777779</c:v>
                </c:pt>
                <c:pt idx="6809">
                  <c:v>47.284722222222221</c:v>
                </c:pt>
                <c:pt idx="6810">
                  <c:v>47.291666666666664</c:v>
                </c:pt>
                <c:pt idx="6811">
                  <c:v>47.298611111111114</c:v>
                </c:pt>
                <c:pt idx="6812">
                  <c:v>47.30555555555555</c:v>
                </c:pt>
                <c:pt idx="6813">
                  <c:v>47.3125</c:v>
                </c:pt>
                <c:pt idx="6814">
                  <c:v>47.31944444444445</c:v>
                </c:pt>
                <c:pt idx="6815">
                  <c:v>47.326388888888886</c:v>
                </c:pt>
                <c:pt idx="6816">
                  <c:v>47.333333333333336</c:v>
                </c:pt>
                <c:pt idx="6817">
                  <c:v>47.340277777777779</c:v>
                </c:pt>
                <c:pt idx="6818">
                  <c:v>47.347222222222221</c:v>
                </c:pt>
                <c:pt idx="6819">
                  <c:v>47.354166666666664</c:v>
                </c:pt>
                <c:pt idx="6820">
                  <c:v>47.361111111111114</c:v>
                </c:pt>
                <c:pt idx="6821">
                  <c:v>47.36805555555555</c:v>
                </c:pt>
                <c:pt idx="6822">
                  <c:v>47.375</c:v>
                </c:pt>
                <c:pt idx="6823">
                  <c:v>47.38194444444445</c:v>
                </c:pt>
                <c:pt idx="6824">
                  <c:v>47.388888888888886</c:v>
                </c:pt>
                <c:pt idx="6825">
                  <c:v>47.395833333333336</c:v>
                </c:pt>
                <c:pt idx="6826">
                  <c:v>47.402777777777779</c:v>
                </c:pt>
                <c:pt idx="6827">
                  <c:v>47.409722222222221</c:v>
                </c:pt>
                <c:pt idx="6828">
                  <c:v>47.416666666666664</c:v>
                </c:pt>
                <c:pt idx="6829">
                  <c:v>47.423611111111114</c:v>
                </c:pt>
                <c:pt idx="6830">
                  <c:v>47.43055555555555</c:v>
                </c:pt>
                <c:pt idx="6831">
                  <c:v>47.4375</c:v>
                </c:pt>
                <c:pt idx="6832">
                  <c:v>47.44444444444445</c:v>
                </c:pt>
                <c:pt idx="6833">
                  <c:v>47.451388888888886</c:v>
                </c:pt>
                <c:pt idx="6834">
                  <c:v>47.458333333333336</c:v>
                </c:pt>
                <c:pt idx="6835">
                  <c:v>47.465277777777779</c:v>
                </c:pt>
                <c:pt idx="6836">
                  <c:v>47.472222222222221</c:v>
                </c:pt>
                <c:pt idx="6837">
                  <c:v>47.479166666666664</c:v>
                </c:pt>
                <c:pt idx="6838">
                  <c:v>47.486111111111114</c:v>
                </c:pt>
                <c:pt idx="6839">
                  <c:v>47.49305555555555</c:v>
                </c:pt>
                <c:pt idx="6840">
                  <c:v>47.5</c:v>
                </c:pt>
                <c:pt idx="6841">
                  <c:v>47.50694444444445</c:v>
                </c:pt>
                <c:pt idx="6842">
                  <c:v>47.513888888888886</c:v>
                </c:pt>
                <c:pt idx="6843">
                  <c:v>47.520833333333336</c:v>
                </c:pt>
                <c:pt idx="6844">
                  <c:v>47.527777777777779</c:v>
                </c:pt>
                <c:pt idx="6845">
                  <c:v>47.534722222222221</c:v>
                </c:pt>
                <c:pt idx="6846">
                  <c:v>47.541666666666664</c:v>
                </c:pt>
                <c:pt idx="6847">
                  <c:v>47.548611111111114</c:v>
                </c:pt>
                <c:pt idx="6848">
                  <c:v>47.55555555555555</c:v>
                </c:pt>
                <c:pt idx="6849">
                  <c:v>47.5625</c:v>
                </c:pt>
                <c:pt idx="6850">
                  <c:v>47.56944444444445</c:v>
                </c:pt>
                <c:pt idx="6851">
                  <c:v>47.576388888888886</c:v>
                </c:pt>
                <c:pt idx="6852">
                  <c:v>47.583333333333336</c:v>
                </c:pt>
                <c:pt idx="6853">
                  <c:v>47.590277777777779</c:v>
                </c:pt>
                <c:pt idx="6854">
                  <c:v>47.597222222222221</c:v>
                </c:pt>
                <c:pt idx="6855">
                  <c:v>47.604166666666664</c:v>
                </c:pt>
                <c:pt idx="6856">
                  <c:v>47.611111111111114</c:v>
                </c:pt>
                <c:pt idx="6857">
                  <c:v>47.61805555555555</c:v>
                </c:pt>
                <c:pt idx="6858">
                  <c:v>47.625</c:v>
                </c:pt>
                <c:pt idx="6859">
                  <c:v>47.63194444444445</c:v>
                </c:pt>
                <c:pt idx="6860">
                  <c:v>47.638888888888886</c:v>
                </c:pt>
                <c:pt idx="6861">
                  <c:v>47.645833333333336</c:v>
                </c:pt>
                <c:pt idx="6862">
                  <c:v>47.652777777777779</c:v>
                </c:pt>
                <c:pt idx="6863">
                  <c:v>47.659722222222221</c:v>
                </c:pt>
                <c:pt idx="6864">
                  <c:v>47.666666666666664</c:v>
                </c:pt>
                <c:pt idx="6865">
                  <c:v>47.673611111111114</c:v>
                </c:pt>
                <c:pt idx="6866">
                  <c:v>47.68055555555555</c:v>
                </c:pt>
                <c:pt idx="6867">
                  <c:v>47.6875</c:v>
                </c:pt>
                <c:pt idx="6868">
                  <c:v>47.69444444444445</c:v>
                </c:pt>
                <c:pt idx="6869">
                  <c:v>47.701388888888886</c:v>
                </c:pt>
                <c:pt idx="6870">
                  <c:v>47.708333333333336</c:v>
                </c:pt>
                <c:pt idx="6871">
                  <c:v>47.715277777777779</c:v>
                </c:pt>
                <c:pt idx="6872">
                  <c:v>47.722222222222221</c:v>
                </c:pt>
                <c:pt idx="6873">
                  <c:v>47.729166666666664</c:v>
                </c:pt>
                <c:pt idx="6874">
                  <c:v>47.736111111111114</c:v>
                </c:pt>
                <c:pt idx="6875">
                  <c:v>47.74305555555555</c:v>
                </c:pt>
                <c:pt idx="6876">
                  <c:v>47.75</c:v>
                </c:pt>
                <c:pt idx="6877">
                  <c:v>47.75694444444445</c:v>
                </c:pt>
                <c:pt idx="6878">
                  <c:v>47.763888888888886</c:v>
                </c:pt>
                <c:pt idx="6879">
                  <c:v>47.770833333333336</c:v>
                </c:pt>
                <c:pt idx="6880">
                  <c:v>47.777777777777779</c:v>
                </c:pt>
                <c:pt idx="6881">
                  <c:v>47.784722222222221</c:v>
                </c:pt>
                <c:pt idx="6882">
                  <c:v>47.791666666666664</c:v>
                </c:pt>
                <c:pt idx="6883">
                  <c:v>47.798611111111114</c:v>
                </c:pt>
                <c:pt idx="6884">
                  <c:v>47.80555555555555</c:v>
                </c:pt>
                <c:pt idx="6885">
                  <c:v>47.8125</c:v>
                </c:pt>
                <c:pt idx="6886">
                  <c:v>47.81944444444445</c:v>
                </c:pt>
                <c:pt idx="6887">
                  <c:v>47.826388888888886</c:v>
                </c:pt>
                <c:pt idx="6888">
                  <c:v>47.833333333333336</c:v>
                </c:pt>
                <c:pt idx="6889">
                  <c:v>47.840277777777779</c:v>
                </c:pt>
                <c:pt idx="6890">
                  <c:v>47.847222222222221</c:v>
                </c:pt>
                <c:pt idx="6891">
                  <c:v>47.854166666666664</c:v>
                </c:pt>
                <c:pt idx="6892">
                  <c:v>47.861111111111114</c:v>
                </c:pt>
                <c:pt idx="6893">
                  <c:v>47.86805555555555</c:v>
                </c:pt>
                <c:pt idx="6894">
                  <c:v>47.875</c:v>
                </c:pt>
                <c:pt idx="6895">
                  <c:v>47.88194444444445</c:v>
                </c:pt>
                <c:pt idx="6896">
                  <c:v>47.888888888888886</c:v>
                </c:pt>
                <c:pt idx="6897">
                  <c:v>47.895833333333336</c:v>
                </c:pt>
                <c:pt idx="6898">
                  <c:v>47.902777777777779</c:v>
                </c:pt>
                <c:pt idx="6899">
                  <c:v>47.909722222222221</c:v>
                </c:pt>
                <c:pt idx="6900">
                  <c:v>47.916666666666664</c:v>
                </c:pt>
                <c:pt idx="6901">
                  <c:v>47.923611111111114</c:v>
                </c:pt>
                <c:pt idx="6902">
                  <c:v>47.93055555555555</c:v>
                </c:pt>
                <c:pt idx="6903">
                  <c:v>47.9375</c:v>
                </c:pt>
                <c:pt idx="6904">
                  <c:v>47.94444444444445</c:v>
                </c:pt>
                <c:pt idx="6905">
                  <c:v>47.951388888888886</c:v>
                </c:pt>
                <c:pt idx="6906">
                  <c:v>47.958333333333336</c:v>
                </c:pt>
                <c:pt idx="6907">
                  <c:v>47.965277777777779</c:v>
                </c:pt>
                <c:pt idx="6908">
                  <c:v>47.972222222222221</c:v>
                </c:pt>
                <c:pt idx="6909">
                  <c:v>47.979166666666664</c:v>
                </c:pt>
                <c:pt idx="6910">
                  <c:v>47.986111111111114</c:v>
                </c:pt>
                <c:pt idx="6911">
                  <c:v>47.99305555555555</c:v>
                </c:pt>
                <c:pt idx="6912">
                  <c:v>48</c:v>
                </c:pt>
                <c:pt idx="6913">
                  <c:v>48.00694444444445</c:v>
                </c:pt>
                <c:pt idx="6914">
                  <c:v>48.013888888888886</c:v>
                </c:pt>
                <c:pt idx="6915">
                  <c:v>48.020833333333336</c:v>
                </c:pt>
                <c:pt idx="6916">
                  <c:v>48.027777777777779</c:v>
                </c:pt>
                <c:pt idx="6917">
                  <c:v>48.034722222222221</c:v>
                </c:pt>
                <c:pt idx="6918">
                  <c:v>48.041666666666664</c:v>
                </c:pt>
                <c:pt idx="6919">
                  <c:v>48.048611111111114</c:v>
                </c:pt>
                <c:pt idx="6920">
                  <c:v>48.05555555555555</c:v>
                </c:pt>
                <c:pt idx="6921">
                  <c:v>48.0625</c:v>
                </c:pt>
                <c:pt idx="6922">
                  <c:v>48.06944444444445</c:v>
                </c:pt>
                <c:pt idx="6923">
                  <c:v>48.076388888888886</c:v>
                </c:pt>
                <c:pt idx="6924">
                  <c:v>48.083333333333336</c:v>
                </c:pt>
                <c:pt idx="6925">
                  <c:v>48.090277777777779</c:v>
                </c:pt>
                <c:pt idx="6926">
                  <c:v>48.097222222222221</c:v>
                </c:pt>
                <c:pt idx="6927">
                  <c:v>48.104166666666664</c:v>
                </c:pt>
                <c:pt idx="6928">
                  <c:v>48.111111111111114</c:v>
                </c:pt>
                <c:pt idx="6929">
                  <c:v>48.11805555555555</c:v>
                </c:pt>
                <c:pt idx="6930">
                  <c:v>48.125</c:v>
                </c:pt>
                <c:pt idx="6931">
                  <c:v>48.13194444444445</c:v>
                </c:pt>
                <c:pt idx="6932">
                  <c:v>48.138888888888886</c:v>
                </c:pt>
                <c:pt idx="6933">
                  <c:v>48.145833333333336</c:v>
                </c:pt>
                <c:pt idx="6934">
                  <c:v>48.152777777777779</c:v>
                </c:pt>
                <c:pt idx="6935">
                  <c:v>48.159722222222221</c:v>
                </c:pt>
                <c:pt idx="6936">
                  <c:v>48.166666666666664</c:v>
                </c:pt>
                <c:pt idx="6937">
                  <c:v>48.173611111111114</c:v>
                </c:pt>
                <c:pt idx="6938">
                  <c:v>48.18055555555555</c:v>
                </c:pt>
                <c:pt idx="6939">
                  <c:v>48.1875</c:v>
                </c:pt>
                <c:pt idx="6940">
                  <c:v>48.19444444444445</c:v>
                </c:pt>
                <c:pt idx="6941">
                  <c:v>48.201388888888886</c:v>
                </c:pt>
                <c:pt idx="6942">
                  <c:v>48.208333333333336</c:v>
                </c:pt>
                <c:pt idx="6943">
                  <c:v>48.215277777777779</c:v>
                </c:pt>
                <c:pt idx="6944">
                  <c:v>48.222222222222221</c:v>
                </c:pt>
                <c:pt idx="6945">
                  <c:v>48.229166666666664</c:v>
                </c:pt>
                <c:pt idx="6946">
                  <c:v>48.236111111111114</c:v>
                </c:pt>
                <c:pt idx="6947">
                  <c:v>48.24305555555555</c:v>
                </c:pt>
                <c:pt idx="6948">
                  <c:v>48.25</c:v>
                </c:pt>
                <c:pt idx="6949">
                  <c:v>48.25694444444445</c:v>
                </c:pt>
                <c:pt idx="6950">
                  <c:v>48.263888888888886</c:v>
                </c:pt>
                <c:pt idx="6951">
                  <c:v>48.270833333333336</c:v>
                </c:pt>
                <c:pt idx="6952">
                  <c:v>48.277777777777779</c:v>
                </c:pt>
                <c:pt idx="6953">
                  <c:v>48.284722222222221</c:v>
                </c:pt>
                <c:pt idx="6954">
                  <c:v>48.291666666666664</c:v>
                </c:pt>
                <c:pt idx="6955">
                  <c:v>48.298611111111114</c:v>
                </c:pt>
                <c:pt idx="6956">
                  <c:v>48.30555555555555</c:v>
                </c:pt>
                <c:pt idx="6957">
                  <c:v>48.3125</c:v>
                </c:pt>
                <c:pt idx="6958">
                  <c:v>48.31944444444445</c:v>
                </c:pt>
                <c:pt idx="6959">
                  <c:v>48.326388888888886</c:v>
                </c:pt>
                <c:pt idx="6960">
                  <c:v>48.333333333333336</c:v>
                </c:pt>
                <c:pt idx="6961">
                  <c:v>48.340277777777779</c:v>
                </c:pt>
                <c:pt idx="6962">
                  <c:v>48.347222222222221</c:v>
                </c:pt>
                <c:pt idx="6963">
                  <c:v>48.354166666666664</c:v>
                </c:pt>
                <c:pt idx="6964">
                  <c:v>48.361111111111114</c:v>
                </c:pt>
                <c:pt idx="6965">
                  <c:v>48.36805555555555</c:v>
                </c:pt>
                <c:pt idx="6966">
                  <c:v>48.375</c:v>
                </c:pt>
                <c:pt idx="6967">
                  <c:v>48.38194444444445</c:v>
                </c:pt>
                <c:pt idx="6968">
                  <c:v>48.388888888888886</c:v>
                </c:pt>
                <c:pt idx="6969">
                  <c:v>48.395833333333336</c:v>
                </c:pt>
                <c:pt idx="6970">
                  <c:v>48.402777777777779</c:v>
                </c:pt>
                <c:pt idx="6971">
                  <c:v>48.409722222222221</c:v>
                </c:pt>
                <c:pt idx="6972">
                  <c:v>48.416666666666664</c:v>
                </c:pt>
                <c:pt idx="6973">
                  <c:v>48.423611111111114</c:v>
                </c:pt>
                <c:pt idx="6974">
                  <c:v>48.43055555555555</c:v>
                </c:pt>
                <c:pt idx="6975">
                  <c:v>48.4375</c:v>
                </c:pt>
                <c:pt idx="6976">
                  <c:v>48.44444444444445</c:v>
                </c:pt>
                <c:pt idx="6977">
                  <c:v>48.451388888888886</c:v>
                </c:pt>
                <c:pt idx="6978">
                  <c:v>48.458333333333336</c:v>
                </c:pt>
                <c:pt idx="6979">
                  <c:v>48.465277777777779</c:v>
                </c:pt>
                <c:pt idx="6980">
                  <c:v>48.472222222222221</c:v>
                </c:pt>
                <c:pt idx="6981">
                  <c:v>48.479166666666664</c:v>
                </c:pt>
                <c:pt idx="6982">
                  <c:v>48.486111111111114</c:v>
                </c:pt>
                <c:pt idx="6983">
                  <c:v>48.49305555555555</c:v>
                </c:pt>
                <c:pt idx="6984">
                  <c:v>48.5</c:v>
                </c:pt>
                <c:pt idx="6985">
                  <c:v>48.50694444444445</c:v>
                </c:pt>
                <c:pt idx="6986">
                  <c:v>48.513888888888886</c:v>
                </c:pt>
                <c:pt idx="6987">
                  <c:v>48.520833333333336</c:v>
                </c:pt>
                <c:pt idx="6988">
                  <c:v>48.527777777777779</c:v>
                </c:pt>
                <c:pt idx="6989">
                  <c:v>48.534722222222221</c:v>
                </c:pt>
                <c:pt idx="6990">
                  <c:v>48.541666666666664</c:v>
                </c:pt>
                <c:pt idx="6991">
                  <c:v>48.548611111111114</c:v>
                </c:pt>
                <c:pt idx="6992">
                  <c:v>48.55555555555555</c:v>
                </c:pt>
                <c:pt idx="6993">
                  <c:v>48.5625</c:v>
                </c:pt>
                <c:pt idx="6994">
                  <c:v>48.56944444444445</c:v>
                </c:pt>
                <c:pt idx="6995">
                  <c:v>48.576388888888886</c:v>
                </c:pt>
                <c:pt idx="6996">
                  <c:v>48.583333333333336</c:v>
                </c:pt>
                <c:pt idx="6997">
                  <c:v>48.590277777777779</c:v>
                </c:pt>
                <c:pt idx="6998">
                  <c:v>48.597222222222221</c:v>
                </c:pt>
                <c:pt idx="6999">
                  <c:v>48.604166666666664</c:v>
                </c:pt>
                <c:pt idx="7000">
                  <c:v>48.611111111111114</c:v>
                </c:pt>
                <c:pt idx="7001">
                  <c:v>48.61805555555555</c:v>
                </c:pt>
                <c:pt idx="7002">
                  <c:v>48.625</c:v>
                </c:pt>
                <c:pt idx="7003">
                  <c:v>48.63194444444445</c:v>
                </c:pt>
                <c:pt idx="7004">
                  <c:v>48.638888888888886</c:v>
                </c:pt>
                <c:pt idx="7005">
                  <c:v>48.645833333333336</c:v>
                </c:pt>
                <c:pt idx="7006">
                  <c:v>48.652777777777779</c:v>
                </c:pt>
                <c:pt idx="7007">
                  <c:v>48.659722222222221</c:v>
                </c:pt>
                <c:pt idx="7008">
                  <c:v>48.666666666666664</c:v>
                </c:pt>
                <c:pt idx="7009">
                  <c:v>48.673611111111114</c:v>
                </c:pt>
                <c:pt idx="7010">
                  <c:v>48.68055555555555</c:v>
                </c:pt>
                <c:pt idx="7011">
                  <c:v>48.6875</c:v>
                </c:pt>
                <c:pt idx="7012">
                  <c:v>48.69444444444445</c:v>
                </c:pt>
                <c:pt idx="7013">
                  <c:v>48.701388888888886</c:v>
                </c:pt>
                <c:pt idx="7014">
                  <c:v>48.708333333333336</c:v>
                </c:pt>
                <c:pt idx="7015">
                  <c:v>48.715277777777779</c:v>
                </c:pt>
                <c:pt idx="7016">
                  <c:v>48.722222222222221</c:v>
                </c:pt>
                <c:pt idx="7017">
                  <c:v>48.729166666666664</c:v>
                </c:pt>
                <c:pt idx="7018">
                  <c:v>48.736111111111114</c:v>
                </c:pt>
                <c:pt idx="7019">
                  <c:v>48.74305555555555</c:v>
                </c:pt>
                <c:pt idx="7020">
                  <c:v>48.75</c:v>
                </c:pt>
                <c:pt idx="7021">
                  <c:v>48.75694444444445</c:v>
                </c:pt>
                <c:pt idx="7022">
                  <c:v>48.763888888888886</c:v>
                </c:pt>
                <c:pt idx="7023">
                  <c:v>48.770833333333336</c:v>
                </c:pt>
                <c:pt idx="7024">
                  <c:v>48.777777777777779</c:v>
                </c:pt>
                <c:pt idx="7025">
                  <c:v>48.784722222222221</c:v>
                </c:pt>
                <c:pt idx="7026">
                  <c:v>48.791666666666664</c:v>
                </c:pt>
                <c:pt idx="7027">
                  <c:v>48.798611111111114</c:v>
                </c:pt>
                <c:pt idx="7028">
                  <c:v>48.80555555555555</c:v>
                </c:pt>
                <c:pt idx="7029">
                  <c:v>48.8125</c:v>
                </c:pt>
                <c:pt idx="7030">
                  <c:v>48.81944444444445</c:v>
                </c:pt>
                <c:pt idx="7031">
                  <c:v>48.826388888888886</c:v>
                </c:pt>
                <c:pt idx="7032">
                  <c:v>48.833333333333336</c:v>
                </c:pt>
                <c:pt idx="7033">
                  <c:v>48.840277777777779</c:v>
                </c:pt>
                <c:pt idx="7034">
                  <c:v>48.847222222222221</c:v>
                </c:pt>
                <c:pt idx="7035">
                  <c:v>48.854166666666664</c:v>
                </c:pt>
                <c:pt idx="7036">
                  <c:v>48.861111111111114</c:v>
                </c:pt>
                <c:pt idx="7037">
                  <c:v>48.86805555555555</c:v>
                </c:pt>
                <c:pt idx="7038">
                  <c:v>48.875</c:v>
                </c:pt>
                <c:pt idx="7039">
                  <c:v>48.88194444444445</c:v>
                </c:pt>
                <c:pt idx="7040">
                  <c:v>48.888888888888886</c:v>
                </c:pt>
                <c:pt idx="7041">
                  <c:v>48.895833333333336</c:v>
                </c:pt>
                <c:pt idx="7042">
                  <c:v>48.902777777777779</c:v>
                </c:pt>
                <c:pt idx="7043">
                  <c:v>48.909722222222221</c:v>
                </c:pt>
                <c:pt idx="7044">
                  <c:v>48.916666666666664</c:v>
                </c:pt>
                <c:pt idx="7045">
                  <c:v>48.923611111111114</c:v>
                </c:pt>
                <c:pt idx="7046">
                  <c:v>48.93055555555555</c:v>
                </c:pt>
                <c:pt idx="7047">
                  <c:v>48.9375</c:v>
                </c:pt>
                <c:pt idx="7048">
                  <c:v>48.94444444444445</c:v>
                </c:pt>
                <c:pt idx="7049">
                  <c:v>48.951388888888886</c:v>
                </c:pt>
                <c:pt idx="7050">
                  <c:v>48.958333333333336</c:v>
                </c:pt>
                <c:pt idx="7051">
                  <c:v>48.965277777777779</c:v>
                </c:pt>
                <c:pt idx="7052">
                  <c:v>48.972222222222221</c:v>
                </c:pt>
                <c:pt idx="7053">
                  <c:v>48.979166666666664</c:v>
                </c:pt>
                <c:pt idx="7054">
                  <c:v>48.986111111111114</c:v>
                </c:pt>
                <c:pt idx="7055">
                  <c:v>48.99305555555555</c:v>
                </c:pt>
                <c:pt idx="7056">
                  <c:v>49</c:v>
                </c:pt>
                <c:pt idx="7057">
                  <c:v>49.00694444444445</c:v>
                </c:pt>
                <c:pt idx="7058">
                  <c:v>49.013888888888886</c:v>
                </c:pt>
                <c:pt idx="7059">
                  <c:v>49.020833333333336</c:v>
                </c:pt>
                <c:pt idx="7060">
                  <c:v>49.027777777777779</c:v>
                </c:pt>
                <c:pt idx="7061">
                  <c:v>49.034722222222221</c:v>
                </c:pt>
                <c:pt idx="7062">
                  <c:v>49.041666666666664</c:v>
                </c:pt>
                <c:pt idx="7063">
                  <c:v>49.048611111111114</c:v>
                </c:pt>
                <c:pt idx="7064">
                  <c:v>49.05555555555555</c:v>
                </c:pt>
                <c:pt idx="7065">
                  <c:v>49.0625</c:v>
                </c:pt>
                <c:pt idx="7066">
                  <c:v>49.06944444444445</c:v>
                </c:pt>
                <c:pt idx="7067">
                  <c:v>49.076388888888886</c:v>
                </c:pt>
                <c:pt idx="7068">
                  <c:v>49.083333333333336</c:v>
                </c:pt>
                <c:pt idx="7069">
                  <c:v>49.090277777777779</c:v>
                </c:pt>
                <c:pt idx="7070">
                  <c:v>49.097222222222221</c:v>
                </c:pt>
                <c:pt idx="7071">
                  <c:v>49.104166666666664</c:v>
                </c:pt>
                <c:pt idx="7072">
                  <c:v>49.111111111111114</c:v>
                </c:pt>
                <c:pt idx="7073">
                  <c:v>49.11805555555555</c:v>
                </c:pt>
                <c:pt idx="7074">
                  <c:v>49.125</c:v>
                </c:pt>
                <c:pt idx="7075">
                  <c:v>49.13194444444445</c:v>
                </c:pt>
                <c:pt idx="7076">
                  <c:v>49.138888888888886</c:v>
                </c:pt>
                <c:pt idx="7077">
                  <c:v>49.145833333333336</c:v>
                </c:pt>
                <c:pt idx="7078">
                  <c:v>49.152777777777779</c:v>
                </c:pt>
                <c:pt idx="7079">
                  <c:v>49.159722222222221</c:v>
                </c:pt>
                <c:pt idx="7080">
                  <c:v>49.166666666666664</c:v>
                </c:pt>
                <c:pt idx="7081">
                  <c:v>49.173611111111114</c:v>
                </c:pt>
                <c:pt idx="7082">
                  <c:v>49.18055555555555</c:v>
                </c:pt>
                <c:pt idx="7083">
                  <c:v>49.1875</c:v>
                </c:pt>
                <c:pt idx="7084">
                  <c:v>49.19444444444445</c:v>
                </c:pt>
                <c:pt idx="7085">
                  <c:v>49.201388888888886</c:v>
                </c:pt>
                <c:pt idx="7086">
                  <c:v>49.208333333333336</c:v>
                </c:pt>
                <c:pt idx="7087">
                  <c:v>49.215277777777779</c:v>
                </c:pt>
                <c:pt idx="7088">
                  <c:v>49.222222222222221</c:v>
                </c:pt>
                <c:pt idx="7089">
                  <c:v>49.229166666666664</c:v>
                </c:pt>
                <c:pt idx="7090">
                  <c:v>49.236111111111114</c:v>
                </c:pt>
                <c:pt idx="7091">
                  <c:v>49.24305555555555</c:v>
                </c:pt>
                <c:pt idx="7092">
                  <c:v>49.25</c:v>
                </c:pt>
                <c:pt idx="7093">
                  <c:v>49.25694444444445</c:v>
                </c:pt>
                <c:pt idx="7094">
                  <c:v>49.263888888888886</c:v>
                </c:pt>
                <c:pt idx="7095">
                  <c:v>49.270833333333336</c:v>
                </c:pt>
                <c:pt idx="7096">
                  <c:v>49.277777777777779</c:v>
                </c:pt>
                <c:pt idx="7097">
                  <c:v>49.284722222222221</c:v>
                </c:pt>
                <c:pt idx="7098">
                  <c:v>49.291666666666664</c:v>
                </c:pt>
                <c:pt idx="7099">
                  <c:v>49.298611111111114</c:v>
                </c:pt>
                <c:pt idx="7100">
                  <c:v>49.30555555555555</c:v>
                </c:pt>
                <c:pt idx="7101">
                  <c:v>49.3125</c:v>
                </c:pt>
                <c:pt idx="7102">
                  <c:v>49.31944444444445</c:v>
                </c:pt>
                <c:pt idx="7103">
                  <c:v>49.326388888888886</c:v>
                </c:pt>
                <c:pt idx="7104">
                  <c:v>49.333333333333336</c:v>
                </c:pt>
                <c:pt idx="7105">
                  <c:v>49.340277777777779</c:v>
                </c:pt>
                <c:pt idx="7106">
                  <c:v>49.347222222222221</c:v>
                </c:pt>
                <c:pt idx="7107">
                  <c:v>49.354166666666664</c:v>
                </c:pt>
                <c:pt idx="7108">
                  <c:v>49.361111111111114</c:v>
                </c:pt>
                <c:pt idx="7109">
                  <c:v>49.36805555555555</c:v>
                </c:pt>
                <c:pt idx="7110">
                  <c:v>49.375</c:v>
                </c:pt>
                <c:pt idx="7111">
                  <c:v>49.38194444444445</c:v>
                </c:pt>
                <c:pt idx="7112">
                  <c:v>49.388888888888886</c:v>
                </c:pt>
                <c:pt idx="7113">
                  <c:v>49.395833333333336</c:v>
                </c:pt>
                <c:pt idx="7114">
                  <c:v>49.402777777777779</c:v>
                </c:pt>
                <c:pt idx="7115">
                  <c:v>49.409722222222221</c:v>
                </c:pt>
                <c:pt idx="7116">
                  <c:v>49.416666666666664</c:v>
                </c:pt>
                <c:pt idx="7117">
                  <c:v>49.423611111111114</c:v>
                </c:pt>
                <c:pt idx="7118">
                  <c:v>49.43055555555555</c:v>
                </c:pt>
                <c:pt idx="7119">
                  <c:v>49.4375</c:v>
                </c:pt>
                <c:pt idx="7120">
                  <c:v>49.44444444444445</c:v>
                </c:pt>
                <c:pt idx="7121">
                  <c:v>49.451388888888886</c:v>
                </c:pt>
                <c:pt idx="7122">
                  <c:v>49.458333333333336</c:v>
                </c:pt>
                <c:pt idx="7123">
                  <c:v>49.465277777777779</c:v>
                </c:pt>
                <c:pt idx="7124">
                  <c:v>49.472222222222221</c:v>
                </c:pt>
                <c:pt idx="7125">
                  <c:v>49.479166666666664</c:v>
                </c:pt>
                <c:pt idx="7126">
                  <c:v>49.486111111111114</c:v>
                </c:pt>
                <c:pt idx="7127">
                  <c:v>49.49305555555555</c:v>
                </c:pt>
                <c:pt idx="7128">
                  <c:v>49.5</c:v>
                </c:pt>
                <c:pt idx="7129">
                  <c:v>49.50694444444445</c:v>
                </c:pt>
                <c:pt idx="7130">
                  <c:v>49.513888888888886</c:v>
                </c:pt>
                <c:pt idx="7131">
                  <c:v>49.520833333333336</c:v>
                </c:pt>
                <c:pt idx="7132">
                  <c:v>49.527777777777779</c:v>
                </c:pt>
                <c:pt idx="7133">
                  <c:v>49.534722222222221</c:v>
                </c:pt>
                <c:pt idx="7134">
                  <c:v>49.541666666666664</c:v>
                </c:pt>
                <c:pt idx="7135">
                  <c:v>49.548611111111114</c:v>
                </c:pt>
                <c:pt idx="7136">
                  <c:v>49.55555555555555</c:v>
                </c:pt>
                <c:pt idx="7137">
                  <c:v>49.5625</c:v>
                </c:pt>
                <c:pt idx="7138">
                  <c:v>49.56944444444445</c:v>
                </c:pt>
                <c:pt idx="7139">
                  <c:v>49.576388888888886</c:v>
                </c:pt>
                <c:pt idx="7140">
                  <c:v>49.583333333333336</c:v>
                </c:pt>
                <c:pt idx="7141">
                  <c:v>49.590277777777779</c:v>
                </c:pt>
                <c:pt idx="7142">
                  <c:v>49.597222222222221</c:v>
                </c:pt>
                <c:pt idx="7143">
                  <c:v>49.604166666666664</c:v>
                </c:pt>
                <c:pt idx="7144">
                  <c:v>49.611111111111114</c:v>
                </c:pt>
                <c:pt idx="7145">
                  <c:v>49.61805555555555</c:v>
                </c:pt>
                <c:pt idx="7146">
                  <c:v>49.625</c:v>
                </c:pt>
                <c:pt idx="7147">
                  <c:v>49.63194444444445</c:v>
                </c:pt>
                <c:pt idx="7148">
                  <c:v>49.638888888888886</c:v>
                </c:pt>
                <c:pt idx="7149">
                  <c:v>49.645833333333336</c:v>
                </c:pt>
                <c:pt idx="7150">
                  <c:v>49.652777777777779</c:v>
                </c:pt>
                <c:pt idx="7151">
                  <c:v>49.659722222222221</c:v>
                </c:pt>
                <c:pt idx="7152">
                  <c:v>49.666666666666664</c:v>
                </c:pt>
                <c:pt idx="7153">
                  <c:v>49.673611111111114</c:v>
                </c:pt>
                <c:pt idx="7154">
                  <c:v>49.68055555555555</c:v>
                </c:pt>
                <c:pt idx="7155">
                  <c:v>49.6875</c:v>
                </c:pt>
                <c:pt idx="7156">
                  <c:v>49.69444444444445</c:v>
                </c:pt>
                <c:pt idx="7157">
                  <c:v>49.701388888888886</c:v>
                </c:pt>
                <c:pt idx="7158">
                  <c:v>49.708333333333336</c:v>
                </c:pt>
                <c:pt idx="7159">
                  <c:v>49.715277777777779</c:v>
                </c:pt>
                <c:pt idx="7160">
                  <c:v>49.722222222222221</c:v>
                </c:pt>
                <c:pt idx="7161">
                  <c:v>49.729166666666664</c:v>
                </c:pt>
                <c:pt idx="7162">
                  <c:v>49.736111111111114</c:v>
                </c:pt>
                <c:pt idx="7163">
                  <c:v>49.74305555555555</c:v>
                </c:pt>
                <c:pt idx="7164">
                  <c:v>49.75</c:v>
                </c:pt>
                <c:pt idx="7165">
                  <c:v>49.75694444444445</c:v>
                </c:pt>
                <c:pt idx="7166">
                  <c:v>49.763888888888886</c:v>
                </c:pt>
                <c:pt idx="7167">
                  <c:v>49.770833333333336</c:v>
                </c:pt>
                <c:pt idx="7168">
                  <c:v>49.777777777777779</c:v>
                </c:pt>
                <c:pt idx="7169">
                  <c:v>49.784722222222221</c:v>
                </c:pt>
                <c:pt idx="7170">
                  <c:v>49.791666666666664</c:v>
                </c:pt>
                <c:pt idx="7171">
                  <c:v>49.798611111111114</c:v>
                </c:pt>
                <c:pt idx="7172">
                  <c:v>49.80555555555555</c:v>
                </c:pt>
                <c:pt idx="7173">
                  <c:v>49.8125</c:v>
                </c:pt>
                <c:pt idx="7174">
                  <c:v>49.81944444444445</c:v>
                </c:pt>
                <c:pt idx="7175">
                  <c:v>49.826388888888886</c:v>
                </c:pt>
                <c:pt idx="7176">
                  <c:v>49.833333333333336</c:v>
                </c:pt>
                <c:pt idx="7177">
                  <c:v>49.840277777777779</c:v>
                </c:pt>
                <c:pt idx="7178">
                  <c:v>49.847222222222221</c:v>
                </c:pt>
                <c:pt idx="7179">
                  <c:v>49.854166666666664</c:v>
                </c:pt>
                <c:pt idx="7180">
                  <c:v>49.861111111111114</c:v>
                </c:pt>
                <c:pt idx="7181">
                  <c:v>49.86805555555555</c:v>
                </c:pt>
                <c:pt idx="7182">
                  <c:v>49.875</c:v>
                </c:pt>
                <c:pt idx="7183">
                  <c:v>49.88194444444445</c:v>
                </c:pt>
                <c:pt idx="7184">
                  <c:v>49.888888888888886</c:v>
                </c:pt>
                <c:pt idx="7185">
                  <c:v>49.895833333333336</c:v>
                </c:pt>
                <c:pt idx="7186">
                  <c:v>49.902777777777779</c:v>
                </c:pt>
                <c:pt idx="7187">
                  <c:v>49.909722222222221</c:v>
                </c:pt>
                <c:pt idx="7188">
                  <c:v>49.916666666666664</c:v>
                </c:pt>
                <c:pt idx="7189">
                  <c:v>49.923611111111114</c:v>
                </c:pt>
                <c:pt idx="7190">
                  <c:v>49.93055555555555</c:v>
                </c:pt>
                <c:pt idx="7191">
                  <c:v>49.9375</c:v>
                </c:pt>
                <c:pt idx="7192">
                  <c:v>49.94444444444445</c:v>
                </c:pt>
                <c:pt idx="7193">
                  <c:v>49.951388888888886</c:v>
                </c:pt>
                <c:pt idx="7194">
                  <c:v>49.958333333333336</c:v>
                </c:pt>
                <c:pt idx="7195">
                  <c:v>49.965277777777779</c:v>
                </c:pt>
                <c:pt idx="7196">
                  <c:v>49.972222222222221</c:v>
                </c:pt>
                <c:pt idx="7197">
                  <c:v>49.979166666666664</c:v>
                </c:pt>
                <c:pt idx="7198">
                  <c:v>49.986111111111114</c:v>
                </c:pt>
                <c:pt idx="7199">
                  <c:v>49.99305555555555</c:v>
                </c:pt>
                <c:pt idx="7200">
                  <c:v>50</c:v>
                </c:pt>
                <c:pt idx="7201">
                  <c:v>50.00694444444445</c:v>
                </c:pt>
                <c:pt idx="7202">
                  <c:v>50.013888888888886</c:v>
                </c:pt>
                <c:pt idx="7203">
                  <c:v>50.020833333333336</c:v>
                </c:pt>
                <c:pt idx="7204">
                  <c:v>50.027777777777779</c:v>
                </c:pt>
                <c:pt idx="7205">
                  <c:v>50.034722222222221</c:v>
                </c:pt>
                <c:pt idx="7206">
                  <c:v>50.041666666666664</c:v>
                </c:pt>
                <c:pt idx="7207">
                  <c:v>50.048611111111114</c:v>
                </c:pt>
                <c:pt idx="7208">
                  <c:v>50.05555555555555</c:v>
                </c:pt>
                <c:pt idx="7209">
                  <c:v>50.0625</c:v>
                </c:pt>
                <c:pt idx="7210">
                  <c:v>50.06944444444445</c:v>
                </c:pt>
                <c:pt idx="7211">
                  <c:v>50.076388888888886</c:v>
                </c:pt>
                <c:pt idx="7212">
                  <c:v>50.083333333333336</c:v>
                </c:pt>
                <c:pt idx="7213">
                  <c:v>50.090277777777779</c:v>
                </c:pt>
                <c:pt idx="7214">
                  <c:v>50.097222222222221</c:v>
                </c:pt>
                <c:pt idx="7215">
                  <c:v>50.104166666666664</c:v>
                </c:pt>
                <c:pt idx="7216">
                  <c:v>50.111111111111114</c:v>
                </c:pt>
                <c:pt idx="7217">
                  <c:v>50.11805555555555</c:v>
                </c:pt>
                <c:pt idx="7218">
                  <c:v>50.125</c:v>
                </c:pt>
                <c:pt idx="7219">
                  <c:v>50.13194444444445</c:v>
                </c:pt>
                <c:pt idx="7220">
                  <c:v>50.138888888888886</c:v>
                </c:pt>
                <c:pt idx="7221">
                  <c:v>50.145833333333336</c:v>
                </c:pt>
                <c:pt idx="7222">
                  <c:v>50.152777777777779</c:v>
                </c:pt>
                <c:pt idx="7223">
                  <c:v>50.159722222222221</c:v>
                </c:pt>
                <c:pt idx="7224">
                  <c:v>50.166666666666664</c:v>
                </c:pt>
                <c:pt idx="7225">
                  <c:v>50.173611111111114</c:v>
                </c:pt>
                <c:pt idx="7226">
                  <c:v>50.18055555555555</c:v>
                </c:pt>
                <c:pt idx="7227">
                  <c:v>50.1875</c:v>
                </c:pt>
                <c:pt idx="7228">
                  <c:v>50.19444444444445</c:v>
                </c:pt>
                <c:pt idx="7229">
                  <c:v>50.201388888888886</c:v>
                </c:pt>
                <c:pt idx="7230">
                  <c:v>50.208333333333336</c:v>
                </c:pt>
                <c:pt idx="7231">
                  <c:v>50.215277777777779</c:v>
                </c:pt>
                <c:pt idx="7232">
                  <c:v>50.222222222222221</c:v>
                </c:pt>
                <c:pt idx="7233">
                  <c:v>50.229166666666664</c:v>
                </c:pt>
                <c:pt idx="7234">
                  <c:v>50.236111111111114</c:v>
                </c:pt>
                <c:pt idx="7235">
                  <c:v>50.24305555555555</c:v>
                </c:pt>
                <c:pt idx="7236">
                  <c:v>50.25</c:v>
                </c:pt>
                <c:pt idx="7237">
                  <c:v>50.25694444444445</c:v>
                </c:pt>
                <c:pt idx="7238">
                  <c:v>50.263888888888886</c:v>
                </c:pt>
                <c:pt idx="7239">
                  <c:v>50.270833333333336</c:v>
                </c:pt>
                <c:pt idx="7240">
                  <c:v>50.277777777777779</c:v>
                </c:pt>
                <c:pt idx="7241">
                  <c:v>50.284722222222221</c:v>
                </c:pt>
                <c:pt idx="7242">
                  <c:v>50.291666666666664</c:v>
                </c:pt>
                <c:pt idx="7243">
                  <c:v>50.298611111111114</c:v>
                </c:pt>
                <c:pt idx="7244">
                  <c:v>50.30555555555555</c:v>
                </c:pt>
                <c:pt idx="7245">
                  <c:v>50.3125</c:v>
                </c:pt>
                <c:pt idx="7246">
                  <c:v>50.31944444444445</c:v>
                </c:pt>
                <c:pt idx="7247">
                  <c:v>50.326388888888886</c:v>
                </c:pt>
                <c:pt idx="7248">
                  <c:v>50.333333333333336</c:v>
                </c:pt>
                <c:pt idx="7249">
                  <c:v>50.340277777777779</c:v>
                </c:pt>
                <c:pt idx="7250">
                  <c:v>50.347222222222221</c:v>
                </c:pt>
                <c:pt idx="7251">
                  <c:v>50.354166666666664</c:v>
                </c:pt>
                <c:pt idx="7252">
                  <c:v>50.361111111111114</c:v>
                </c:pt>
                <c:pt idx="7253">
                  <c:v>50.36805555555555</c:v>
                </c:pt>
                <c:pt idx="7254">
                  <c:v>50.375</c:v>
                </c:pt>
                <c:pt idx="7255">
                  <c:v>50.38194444444445</c:v>
                </c:pt>
                <c:pt idx="7256">
                  <c:v>50.388888888888886</c:v>
                </c:pt>
                <c:pt idx="7257">
                  <c:v>50.395833333333336</c:v>
                </c:pt>
                <c:pt idx="7258">
                  <c:v>50.402777777777779</c:v>
                </c:pt>
                <c:pt idx="7259">
                  <c:v>50.409722222222221</c:v>
                </c:pt>
                <c:pt idx="7260">
                  <c:v>50.416666666666664</c:v>
                </c:pt>
                <c:pt idx="7261">
                  <c:v>50.423611111111114</c:v>
                </c:pt>
                <c:pt idx="7262">
                  <c:v>50.43055555555555</c:v>
                </c:pt>
                <c:pt idx="7263">
                  <c:v>50.4375</c:v>
                </c:pt>
                <c:pt idx="7264">
                  <c:v>50.44444444444445</c:v>
                </c:pt>
                <c:pt idx="7265">
                  <c:v>50.451388888888886</c:v>
                </c:pt>
                <c:pt idx="7266">
                  <c:v>50.458333333333336</c:v>
                </c:pt>
                <c:pt idx="7267">
                  <c:v>50.465277777777779</c:v>
                </c:pt>
                <c:pt idx="7268">
                  <c:v>50.472222222222221</c:v>
                </c:pt>
                <c:pt idx="7269">
                  <c:v>50.479166666666664</c:v>
                </c:pt>
                <c:pt idx="7270">
                  <c:v>50.486111111111114</c:v>
                </c:pt>
                <c:pt idx="7271">
                  <c:v>50.49305555555555</c:v>
                </c:pt>
                <c:pt idx="7272">
                  <c:v>50.5</c:v>
                </c:pt>
                <c:pt idx="7273">
                  <c:v>50.50694444444445</c:v>
                </c:pt>
                <c:pt idx="7274">
                  <c:v>50.513888888888886</c:v>
                </c:pt>
                <c:pt idx="7275">
                  <c:v>50.520833333333336</c:v>
                </c:pt>
                <c:pt idx="7276">
                  <c:v>50.527777777777779</c:v>
                </c:pt>
                <c:pt idx="7277">
                  <c:v>50.534722222222221</c:v>
                </c:pt>
                <c:pt idx="7278">
                  <c:v>50.541666666666664</c:v>
                </c:pt>
                <c:pt idx="7279">
                  <c:v>50.548611111111114</c:v>
                </c:pt>
                <c:pt idx="7280">
                  <c:v>50.55555555555555</c:v>
                </c:pt>
                <c:pt idx="7281">
                  <c:v>50.5625</c:v>
                </c:pt>
                <c:pt idx="7282">
                  <c:v>50.56944444444445</c:v>
                </c:pt>
                <c:pt idx="7283">
                  <c:v>50.576388888888886</c:v>
                </c:pt>
                <c:pt idx="7284">
                  <c:v>50.583333333333336</c:v>
                </c:pt>
                <c:pt idx="7285">
                  <c:v>50.590277777777779</c:v>
                </c:pt>
                <c:pt idx="7286">
                  <c:v>50.597222222222221</c:v>
                </c:pt>
                <c:pt idx="7287">
                  <c:v>50.604166666666664</c:v>
                </c:pt>
                <c:pt idx="7288">
                  <c:v>50.611111111111114</c:v>
                </c:pt>
                <c:pt idx="7289">
                  <c:v>50.61805555555555</c:v>
                </c:pt>
                <c:pt idx="7290">
                  <c:v>50.625</c:v>
                </c:pt>
                <c:pt idx="7291">
                  <c:v>50.63194444444445</c:v>
                </c:pt>
                <c:pt idx="7292">
                  <c:v>50.638888888888886</c:v>
                </c:pt>
                <c:pt idx="7293">
                  <c:v>50.645833333333336</c:v>
                </c:pt>
                <c:pt idx="7294">
                  <c:v>50.652777777777779</c:v>
                </c:pt>
                <c:pt idx="7295">
                  <c:v>50.659722222222221</c:v>
                </c:pt>
                <c:pt idx="7296">
                  <c:v>50.666666666666664</c:v>
                </c:pt>
                <c:pt idx="7297">
                  <c:v>50.673611111111114</c:v>
                </c:pt>
                <c:pt idx="7298">
                  <c:v>50.68055555555555</c:v>
                </c:pt>
                <c:pt idx="7299">
                  <c:v>50.6875</c:v>
                </c:pt>
                <c:pt idx="7300">
                  <c:v>50.69444444444445</c:v>
                </c:pt>
                <c:pt idx="7301">
                  <c:v>50.701388888888886</c:v>
                </c:pt>
                <c:pt idx="7302">
                  <c:v>50.708333333333336</c:v>
                </c:pt>
                <c:pt idx="7303">
                  <c:v>50.715277777777779</c:v>
                </c:pt>
                <c:pt idx="7304">
                  <c:v>50.722222222222221</c:v>
                </c:pt>
                <c:pt idx="7305">
                  <c:v>50.729166666666664</c:v>
                </c:pt>
                <c:pt idx="7306">
                  <c:v>50.736111111111114</c:v>
                </c:pt>
                <c:pt idx="7307">
                  <c:v>50.74305555555555</c:v>
                </c:pt>
                <c:pt idx="7308">
                  <c:v>50.75</c:v>
                </c:pt>
                <c:pt idx="7309">
                  <c:v>50.75694444444445</c:v>
                </c:pt>
                <c:pt idx="7310">
                  <c:v>50.763888888888886</c:v>
                </c:pt>
                <c:pt idx="7311">
                  <c:v>50.770833333333336</c:v>
                </c:pt>
                <c:pt idx="7312">
                  <c:v>50.777777777777779</c:v>
                </c:pt>
                <c:pt idx="7313">
                  <c:v>50.784722222222221</c:v>
                </c:pt>
                <c:pt idx="7314">
                  <c:v>50.791666666666664</c:v>
                </c:pt>
                <c:pt idx="7315">
                  <c:v>50.798611111111114</c:v>
                </c:pt>
                <c:pt idx="7316">
                  <c:v>50.80555555555555</c:v>
                </c:pt>
                <c:pt idx="7317">
                  <c:v>50.8125</c:v>
                </c:pt>
                <c:pt idx="7318">
                  <c:v>50.81944444444445</c:v>
                </c:pt>
                <c:pt idx="7319">
                  <c:v>50.826388888888886</c:v>
                </c:pt>
                <c:pt idx="7320">
                  <c:v>50.833333333333336</c:v>
                </c:pt>
                <c:pt idx="7321">
                  <c:v>50.840277777777779</c:v>
                </c:pt>
                <c:pt idx="7322">
                  <c:v>50.847222222222221</c:v>
                </c:pt>
                <c:pt idx="7323">
                  <c:v>50.854166666666664</c:v>
                </c:pt>
                <c:pt idx="7324">
                  <c:v>50.861111111111114</c:v>
                </c:pt>
                <c:pt idx="7325">
                  <c:v>50.86805555555555</c:v>
                </c:pt>
                <c:pt idx="7326">
                  <c:v>50.875</c:v>
                </c:pt>
                <c:pt idx="7327">
                  <c:v>50.88194444444445</c:v>
                </c:pt>
                <c:pt idx="7328">
                  <c:v>50.888888888888886</c:v>
                </c:pt>
                <c:pt idx="7329">
                  <c:v>50.895833333333336</c:v>
                </c:pt>
                <c:pt idx="7330">
                  <c:v>50.902777777777779</c:v>
                </c:pt>
                <c:pt idx="7331">
                  <c:v>50.909722222222221</c:v>
                </c:pt>
                <c:pt idx="7332">
                  <c:v>50.916666666666664</c:v>
                </c:pt>
                <c:pt idx="7333">
                  <c:v>50.923611111111114</c:v>
                </c:pt>
                <c:pt idx="7334">
                  <c:v>50.93055555555555</c:v>
                </c:pt>
                <c:pt idx="7335">
                  <c:v>50.9375</c:v>
                </c:pt>
                <c:pt idx="7336">
                  <c:v>50.94444444444445</c:v>
                </c:pt>
                <c:pt idx="7337">
                  <c:v>50.951388888888886</c:v>
                </c:pt>
                <c:pt idx="7338">
                  <c:v>50.958333333333336</c:v>
                </c:pt>
                <c:pt idx="7339">
                  <c:v>50.965277777777779</c:v>
                </c:pt>
                <c:pt idx="7340">
                  <c:v>50.972222222222221</c:v>
                </c:pt>
                <c:pt idx="7341">
                  <c:v>50.979166666666664</c:v>
                </c:pt>
                <c:pt idx="7342">
                  <c:v>50.986111111111114</c:v>
                </c:pt>
                <c:pt idx="7343">
                  <c:v>50.99305555555555</c:v>
                </c:pt>
                <c:pt idx="7344">
                  <c:v>51</c:v>
                </c:pt>
                <c:pt idx="7345">
                  <c:v>51.00694444444445</c:v>
                </c:pt>
                <c:pt idx="7346">
                  <c:v>51.013888888888886</c:v>
                </c:pt>
                <c:pt idx="7347">
                  <c:v>51.020833333333336</c:v>
                </c:pt>
                <c:pt idx="7348">
                  <c:v>51.027777777777779</c:v>
                </c:pt>
                <c:pt idx="7349">
                  <c:v>51.034722222222221</c:v>
                </c:pt>
                <c:pt idx="7350">
                  <c:v>51.041666666666664</c:v>
                </c:pt>
                <c:pt idx="7351">
                  <c:v>51.048611111111114</c:v>
                </c:pt>
                <c:pt idx="7352">
                  <c:v>51.05555555555555</c:v>
                </c:pt>
                <c:pt idx="7353">
                  <c:v>51.0625</c:v>
                </c:pt>
                <c:pt idx="7354">
                  <c:v>51.06944444444445</c:v>
                </c:pt>
                <c:pt idx="7355">
                  <c:v>51.076388888888886</c:v>
                </c:pt>
                <c:pt idx="7356">
                  <c:v>51.083333333333336</c:v>
                </c:pt>
                <c:pt idx="7357">
                  <c:v>51.090277777777779</c:v>
                </c:pt>
                <c:pt idx="7358">
                  <c:v>51.097222222222221</c:v>
                </c:pt>
                <c:pt idx="7359">
                  <c:v>51.104166666666664</c:v>
                </c:pt>
                <c:pt idx="7360">
                  <c:v>51.111111111111114</c:v>
                </c:pt>
                <c:pt idx="7361">
                  <c:v>51.11805555555555</c:v>
                </c:pt>
                <c:pt idx="7362">
                  <c:v>51.125</c:v>
                </c:pt>
                <c:pt idx="7363">
                  <c:v>51.13194444444445</c:v>
                </c:pt>
                <c:pt idx="7364">
                  <c:v>51.138888888888886</c:v>
                </c:pt>
                <c:pt idx="7365">
                  <c:v>51.145833333333336</c:v>
                </c:pt>
                <c:pt idx="7366">
                  <c:v>51.152777777777779</c:v>
                </c:pt>
                <c:pt idx="7367">
                  <c:v>51.159722222222221</c:v>
                </c:pt>
                <c:pt idx="7368">
                  <c:v>51.166666666666664</c:v>
                </c:pt>
                <c:pt idx="7369">
                  <c:v>51.173611111111114</c:v>
                </c:pt>
                <c:pt idx="7370">
                  <c:v>51.18055555555555</c:v>
                </c:pt>
                <c:pt idx="7371">
                  <c:v>51.1875</c:v>
                </c:pt>
                <c:pt idx="7372">
                  <c:v>51.19444444444445</c:v>
                </c:pt>
                <c:pt idx="7373">
                  <c:v>51.201388888888886</c:v>
                </c:pt>
                <c:pt idx="7374">
                  <c:v>51.208333333333336</c:v>
                </c:pt>
                <c:pt idx="7375">
                  <c:v>51.215277777777779</c:v>
                </c:pt>
                <c:pt idx="7376">
                  <c:v>51.222222222222221</c:v>
                </c:pt>
                <c:pt idx="7377">
                  <c:v>51.229166666666664</c:v>
                </c:pt>
                <c:pt idx="7378">
                  <c:v>51.236111111111114</c:v>
                </c:pt>
                <c:pt idx="7379">
                  <c:v>51.24305555555555</c:v>
                </c:pt>
                <c:pt idx="7380">
                  <c:v>51.25</c:v>
                </c:pt>
                <c:pt idx="7381">
                  <c:v>51.25694444444445</c:v>
                </c:pt>
                <c:pt idx="7382">
                  <c:v>51.263888888888886</c:v>
                </c:pt>
                <c:pt idx="7383">
                  <c:v>51.270833333333336</c:v>
                </c:pt>
                <c:pt idx="7384">
                  <c:v>51.277777777777779</c:v>
                </c:pt>
                <c:pt idx="7385">
                  <c:v>51.284722222222221</c:v>
                </c:pt>
                <c:pt idx="7386">
                  <c:v>51.291666666666664</c:v>
                </c:pt>
                <c:pt idx="7387">
                  <c:v>51.298611111111114</c:v>
                </c:pt>
                <c:pt idx="7388">
                  <c:v>51.30555555555555</c:v>
                </c:pt>
                <c:pt idx="7389">
                  <c:v>51.3125</c:v>
                </c:pt>
                <c:pt idx="7390">
                  <c:v>51.31944444444445</c:v>
                </c:pt>
                <c:pt idx="7391">
                  <c:v>51.326388888888886</c:v>
                </c:pt>
                <c:pt idx="7392">
                  <c:v>51.333333333333336</c:v>
                </c:pt>
                <c:pt idx="7393">
                  <c:v>51.340277777777779</c:v>
                </c:pt>
                <c:pt idx="7394">
                  <c:v>51.347222222222221</c:v>
                </c:pt>
                <c:pt idx="7395">
                  <c:v>51.354166666666664</c:v>
                </c:pt>
                <c:pt idx="7396">
                  <c:v>51.361111111111114</c:v>
                </c:pt>
                <c:pt idx="7397">
                  <c:v>51.36805555555555</c:v>
                </c:pt>
                <c:pt idx="7398">
                  <c:v>51.375</c:v>
                </c:pt>
                <c:pt idx="7399">
                  <c:v>51.38194444444445</c:v>
                </c:pt>
                <c:pt idx="7400">
                  <c:v>51.388888888888886</c:v>
                </c:pt>
                <c:pt idx="7401">
                  <c:v>51.395833333333336</c:v>
                </c:pt>
                <c:pt idx="7402">
                  <c:v>51.402777777777779</c:v>
                </c:pt>
                <c:pt idx="7403">
                  <c:v>51.409722222222221</c:v>
                </c:pt>
                <c:pt idx="7404">
                  <c:v>51.416666666666664</c:v>
                </c:pt>
                <c:pt idx="7405">
                  <c:v>51.423611111111114</c:v>
                </c:pt>
                <c:pt idx="7406">
                  <c:v>51.43055555555555</c:v>
                </c:pt>
                <c:pt idx="7407">
                  <c:v>51.4375</c:v>
                </c:pt>
                <c:pt idx="7408">
                  <c:v>51.44444444444445</c:v>
                </c:pt>
                <c:pt idx="7409">
                  <c:v>51.451388888888886</c:v>
                </c:pt>
                <c:pt idx="7410">
                  <c:v>51.458333333333336</c:v>
                </c:pt>
                <c:pt idx="7411">
                  <c:v>51.465277777777779</c:v>
                </c:pt>
                <c:pt idx="7412">
                  <c:v>51.472222222222221</c:v>
                </c:pt>
                <c:pt idx="7413">
                  <c:v>51.479166666666664</c:v>
                </c:pt>
                <c:pt idx="7414">
                  <c:v>51.486111111111114</c:v>
                </c:pt>
                <c:pt idx="7415">
                  <c:v>51.49305555555555</c:v>
                </c:pt>
                <c:pt idx="7416">
                  <c:v>51.5</c:v>
                </c:pt>
                <c:pt idx="7417">
                  <c:v>51.50694444444445</c:v>
                </c:pt>
                <c:pt idx="7418">
                  <c:v>51.513888888888886</c:v>
                </c:pt>
                <c:pt idx="7419">
                  <c:v>51.520833333333336</c:v>
                </c:pt>
                <c:pt idx="7420">
                  <c:v>51.527777777777779</c:v>
                </c:pt>
                <c:pt idx="7421">
                  <c:v>51.534722222222221</c:v>
                </c:pt>
                <c:pt idx="7422">
                  <c:v>51.541666666666664</c:v>
                </c:pt>
                <c:pt idx="7423">
                  <c:v>51.548611111111114</c:v>
                </c:pt>
                <c:pt idx="7424">
                  <c:v>51.55555555555555</c:v>
                </c:pt>
                <c:pt idx="7425">
                  <c:v>51.5625</c:v>
                </c:pt>
                <c:pt idx="7426">
                  <c:v>51.56944444444445</c:v>
                </c:pt>
                <c:pt idx="7427">
                  <c:v>51.576388888888886</c:v>
                </c:pt>
                <c:pt idx="7428">
                  <c:v>51.583333333333336</c:v>
                </c:pt>
                <c:pt idx="7429">
                  <c:v>51.590277777777779</c:v>
                </c:pt>
                <c:pt idx="7430">
                  <c:v>51.597222222222221</c:v>
                </c:pt>
                <c:pt idx="7431">
                  <c:v>51.604166666666664</c:v>
                </c:pt>
                <c:pt idx="7432">
                  <c:v>51.611111111111114</c:v>
                </c:pt>
                <c:pt idx="7433">
                  <c:v>51.61805555555555</c:v>
                </c:pt>
                <c:pt idx="7434">
                  <c:v>51.625</c:v>
                </c:pt>
                <c:pt idx="7435">
                  <c:v>51.63194444444445</c:v>
                </c:pt>
                <c:pt idx="7436">
                  <c:v>51.638888888888886</c:v>
                </c:pt>
                <c:pt idx="7437">
                  <c:v>51.645833333333336</c:v>
                </c:pt>
                <c:pt idx="7438">
                  <c:v>51.652777777777779</c:v>
                </c:pt>
                <c:pt idx="7439">
                  <c:v>51.659722222222221</c:v>
                </c:pt>
                <c:pt idx="7440">
                  <c:v>51.666666666666664</c:v>
                </c:pt>
                <c:pt idx="7441">
                  <c:v>51.673611111111114</c:v>
                </c:pt>
                <c:pt idx="7442">
                  <c:v>51.68055555555555</c:v>
                </c:pt>
                <c:pt idx="7443">
                  <c:v>51.6875</c:v>
                </c:pt>
                <c:pt idx="7444">
                  <c:v>51.69444444444445</c:v>
                </c:pt>
                <c:pt idx="7445">
                  <c:v>51.701388888888886</c:v>
                </c:pt>
                <c:pt idx="7446">
                  <c:v>51.708333333333336</c:v>
                </c:pt>
                <c:pt idx="7447">
                  <c:v>51.715277777777779</c:v>
                </c:pt>
                <c:pt idx="7448">
                  <c:v>51.722222222222221</c:v>
                </c:pt>
                <c:pt idx="7449">
                  <c:v>51.729166666666664</c:v>
                </c:pt>
                <c:pt idx="7450">
                  <c:v>51.736111111111114</c:v>
                </c:pt>
                <c:pt idx="7451">
                  <c:v>51.74305555555555</c:v>
                </c:pt>
                <c:pt idx="7452">
                  <c:v>51.75</c:v>
                </c:pt>
                <c:pt idx="7453">
                  <c:v>51.75694444444445</c:v>
                </c:pt>
                <c:pt idx="7454">
                  <c:v>51.763888888888886</c:v>
                </c:pt>
                <c:pt idx="7455">
                  <c:v>51.770833333333336</c:v>
                </c:pt>
                <c:pt idx="7456">
                  <c:v>51.777777777777779</c:v>
                </c:pt>
                <c:pt idx="7457">
                  <c:v>51.784722222222221</c:v>
                </c:pt>
                <c:pt idx="7458">
                  <c:v>51.791666666666664</c:v>
                </c:pt>
                <c:pt idx="7459">
                  <c:v>51.798611111111114</c:v>
                </c:pt>
                <c:pt idx="7460">
                  <c:v>51.80555555555555</c:v>
                </c:pt>
                <c:pt idx="7461">
                  <c:v>51.8125</c:v>
                </c:pt>
                <c:pt idx="7462">
                  <c:v>51.81944444444445</c:v>
                </c:pt>
                <c:pt idx="7463">
                  <c:v>51.826388888888886</c:v>
                </c:pt>
                <c:pt idx="7464">
                  <c:v>51.833333333333336</c:v>
                </c:pt>
                <c:pt idx="7465">
                  <c:v>51.840277777777779</c:v>
                </c:pt>
                <c:pt idx="7466">
                  <c:v>51.847222222222221</c:v>
                </c:pt>
                <c:pt idx="7467">
                  <c:v>51.854166666666664</c:v>
                </c:pt>
                <c:pt idx="7468">
                  <c:v>51.861111111111114</c:v>
                </c:pt>
                <c:pt idx="7469">
                  <c:v>51.86805555555555</c:v>
                </c:pt>
                <c:pt idx="7470">
                  <c:v>51.875</c:v>
                </c:pt>
                <c:pt idx="7471">
                  <c:v>51.88194444444445</c:v>
                </c:pt>
                <c:pt idx="7472">
                  <c:v>51.888888888888886</c:v>
                </c:pt>
                <c:pt idx="7473">
                  <c:v>51.895833333333336</c:v>
                </c:pt>
                <c:pt idx="7474">
                  <c:v>51.902777777777779</c:v>
                </c:pt>
                <c:pt idx="7475">
                  <c:v>51.909722222222221</c:v>
                </c:pt>
                <c:pt idx="7476">
                  <c:v>51.916666666666664</c:v>
                </c:pt>
                <c:pt idx="7477">
                  <c:v>51.923611111111114</c:v>
                </c:pt>
                <c:pt idx="7478">
                  <c:v>51.93055555555555</c:v>
                </c:pt>
                <c:pt idx="7479">
                  <c:v>51.9375</c:v>
                </c:pt>
                <c:pt idx="7480">
                  <c:v>51.94444444444445</c:v>
                </c:pt>
                <c:pt idx="7481">
                  <c:v>51.951388888888886</c:v>
                </c:pt>
                <c:pt idx="7482">
                  <c:v>51.958333333333336</c:v>
                </c:pt>
                <c:pt idx="7483">
                  <c:v>51.965277777777779</c:v>
                </c:pt>
                <c:pt idx="7484">
                  <c:v>51.972222222222221</c:v>
                </c:pt>
                <c:pt idx="7485">
                  <c:v>51.979166666666664</c:v>
                </c:pt>
                <c:pt idx="7486">
                  <c:v>51.986111111111114</c:v>
                </c:pt>
                <c:pt idx="7487">
                  <c:v>51.99305555555555</c:v>
                </c:pt>
                <c:pt idx="7488">
                  <c:v>52</c:v>
                </c:pt>
                <c:pt idx="7489">
                  <c:v>52.00694444444445</c:v>
                </c:pt>
                <c:pt idx="7490">
                  <c:v>52.013888888888886</c:v>
                </c:pt>
                <c:pt idx="7491">
                  <c:v>52.020833333333336</c:v>
                </c:pt>
                <c:pt idx="7492">
                  <c:v>52.027777777777779</c:v>
                </c:pt>
                <c:pt idx="7493">
                  <c:v>52.034722222222221</c:v>
                </c:pt>
                <c:pt idx="7494">
                  <c:v>52.041666666666664</c:v>
                </c:pt>
                <c:pt idx="7495">
                  <c:v>52.048611111111114</c:v>
                </c:pt>
                <c:pt idx="7496">
                  <c:v>52.05555555555555</c:v>
                </c:pt>
                <c:pt idx="7497">
                  <c:v>52.0625</c:v>
                </c:pt>
                <c:pt idx="7498">
                  <c:v>52.06944444444445</c:v>
                </c:pt>
                <c:pt idx="7499">
                  <c:v>52.076388888888886</c:v>
                </c:pt>
                <c:pt idx="7500">
                  <c:v>52.083333333333336</c:v>
                </c:pt>
                <c:pt idx="7501">
                  <c:v>52.090277777777779</c:v>
                </c:pt>
                <c:pt idx="7502">
                  <c:v>52.097222222222221</c:v>
                </c:pt>
                <c:pt idx="7503">
                  <c:v>52.104166666666664</c:v>
                </c:pt>
                <c:pt idx="7504">
                  <c:v>52.111111111111114</c:v>
                </c:pt>
                <c:pt idx="7505">
                  <c:v>52.11805555555555</c:v>
                </c:pt>
                <c:pt idx="7506">
                  <c:v>52.125</c:v>
                </c:pt>
                <c:pt idx="7507">
                  <c:v>52.13194444444445</c:v>
                </c:pt>
                <c:pt idx="7508">
                  <c:v>52.138888888888886</c:v>
                </c:pt>
                <c:pt idx="7509">
                  <c:v>52.145833333333336</c:v>
                </c:pt>
                <c:pt idx="7510">
                  <c:v>52.152777777777779</c:v>
                </c:pt>
                <c:pt idx="7511">
                  <c:v>52.159722222222221</c:v>
                </c:pt>
                <c:pt idx="7512">
                  <c:v>52.166666666666664</c:v>
                </c:pt>
                <c:pt idx="7513">
                  <c:v>52.173611111111114</c:v>
                </c:pt>
                <c:pt idx="7514">
                  <c:v>52.18055555555555</c:v>
                </c:pt>
                <c:pt idx="7515">
                  <c:v>52.1875</c:v>
                </c:pt>
                <c:pt idx="7516">
                  <c:v>52.19444444444445</c:v>
                </c:pt>
                <c:pt idx="7517">
                  <c:v>52.201388888888886</c:v>
                </c:pt>
                <c:pt idx="7518">
                  <c:v>52.208333333333336</c:v>
                </c:pt>
                <c:pt idx="7519">
                  <c:v>52.215277777777779</c:v>
                </c:pt>
                <c:pt idx="7520">
                  <c:v>52.222222222222221</c:v>
                </c:pt>
                <c:pt idx="7521">
                  <c:v>52.229166666666664</c:v>
                </c:pt>
                <c:pt idx="7522">
                  <c:v>52.236111111111114</c:v>
                </c:pt>
                <c:pt idx="7523">
                  <c:v>52.24305555555555</c:v>
                </c:pt>
                <c:pt idx="7524">
                  <c:v>52.25</c:v>
                </c:pt>
                <c:pt idx="7525">
                  <c:v>52.25694444444445</c:v>
                </c:pt>
                <c:pt idx="7526">
                  <c:v>52.263888888888886</c:v>
                </c:pt>
                <c:pt idx="7527">
                  <c:v>52.270833333333336</c:v>
                </c:pt>
                <c:pt idx="7528">
                  <c:v>52.277777777777779</c:v>
                </c:pt>
                <c:pt idx="7529">
                  <c:v>52.284722222222221</c:v>
                </c:pt>
                <c:pt idx="7530">
                  <c:v>52.291666666666664</c:v>
                </c:pt>
                <c:pt idx="7531">
                  <c:v>52.298611111111114</c:v>
                </c:pt>
                <c:pt idx="7532">
                  <c:v>52.30555555555555</c:v>
                </c:pt>
                <c:pt idx="7533">
                  <c:v>52.3125</c:v>
                </c:pt>
                <c:pt idx="7534">
                  <c:v>52.31944444444445</c:v>
                </c:pt>
                <c:pt idx="7535">
                  <c:v>52.326388888888886</c:v>
                </c:pt>
                <c:pt idx="7536">
                  <c:v>52.333333333333336</c:v>
                </c:pt>
                <c:pt idx="7537">
                  <c:v>52.340277777777779</c:v>
                </c:pt>
                <c:pt idx="7538">
                  <c:v>52.347222222222221</c:v>
                </c:pt>
                <c:pt idx="7539">
                  <c:v>52.354166666666664</c:v>
                </c:pt>
                <c:pt idx="7540">
                  <c:v>52.361111111111114</c:v>
                </c:pt>
                <c:pt idx="7541">
                  <c:v>52.36805555555555</c:v>
                </c:pt>
                <c:pt idx="7542">
                  <c:v>52.375</c:v>
                </c:pt>
                <c:pt idx="7543">
                  <c:v>52.38194444444445</c:v>
                </c:pt>
                <c:pt idx="7544">
                  <c:v>52.388888888888886</c:v>
                </c:pt>
                <c:pt idx="7545">
                  <c:v>52.395833333333336</c:v>
                </c:pt>
                <c:pt idx="7546">
                  <c:v>52.402777777777779</c:v>
                </c:pt>
                <c:pt idx="7547">
                  <c:v>52.409722222222221</c:v>
                </c:pt>
                <c:pt idx="7548">
                  <c:v>52.416666666666664</c:v>
                </c:pt>
                <c:pt idx="7549">
                  <c:v>52.423611111111114</c:v>
                </c:pt>
                <c:pt idx="7550">
                  <c:v>52.43055555555555</c:v>
                </c:pt>
                <c:pt idx="7551">
                  <c:v>52.4375</c:v>
                </c:pt>
                <c:pt idx="7552">
                  <c:v>52.44444444444445</c:v>
                </c:pt>
                <c:pt idx="7553">
                  <c:v>52.451388888888886</c:v>
                </c:pt>
                <c:pt idx="7554">
                  <c:v>52.458333333333336</c:v>
                </c:pt>
                <c:pt idx="7555">
                  <c:v>52.465277777777779</c:v>
                </c:pt>
                <c:pt idx="7556">
                  <c:v>52.472222222222221</c:v>
                </c:pt>
                <c:pt idx="7557">
                  <c:v>52.479166666666664</c:v>
                </c:pt>
                <c:pt idx="7558">
                  <c:v>52.486111111111114</c:v>
                </c:pt>
                <c:pt idx="7559">
                  <c:v>52.49305555555555</c:v>
                </c:pt>
                <c:pt idx="7560">
                  <c:v>52.5</c:v>
                </c:pt>
                <c:pt idx="7561">
                  <c:v>52.50694444444445</c:v>
                </c:pt>
                <c:pt idx="7562">
                  <c:v>52.513888888888886</c:v>
                </c:pt>
                <c:pt idx="7563">
                  <c:v>52.520833333333336</c:v>
                </c:pt>
                <c:pt idx="7564">
                  <c:v>52.527777777777779</c:v>
                </c:pt>
                <c:pt idx="7565">
                  <c:v>52.534722222222221</c:v>
                </c:pt>
                <c:pt idx="7566">
                  <c:v>52.541666666666664</c:v>
                </c:pt>
                <c:pt idx="7567">
                  <c:v>52.548611111111114</c:v>
                </c:pt>
                <c:pt idx="7568">
                  <c:v>52.55555555555555</c:v>
                </c:pt>
                <c:pt idx="7569">
                  <c:v>52.5625</c:v>
                </c:pt>
                <c:pt idx="7570">
                  <c:v>52.56944444444445</c:v>
                </c:pt>
                <c:pt idx="7571">
                  <c:v>52.576388888888886</c:v>
                </c:pt>
                <c:pt idx="7572">
                  <c:v>52.583333333333336</c:v>
                </c:pt>
                <c:pt idx="7573">
                  <c:v>52.590277777777779</c:v>
                </c:pt>
                <c:pt idx="7574">
                  <c:v>52.597222222222221</c:v>
                </c:pt>
                <c:pt idx="7575">
                  <c:v>52.604166666666664</c:v>
                </c:pt>
                <c:pt idx="7576">
                  <c:v>52.611111111111114</c:v>
                </c:pt>
                <c:pt idx="7577">
                  <c:v>52.61805555555555</c:v>
                </c:pt>
                <c:pt idx="7578">
                  <c:v>52.625</c:v>
                </c:pt>
                <c:pt idx="7579">
                  <c:v>52.63194444444445</c:v>
                </c:pt>
                <c:pt idx="7580">
                  <c:v>52.638888888888886</c:v>
                </c:pt>
                <c:pt idx="7581">
                  <c:v>52.645833333333336</c:v>
                </c:pt>
                <c:pt idx="7582">
                  <c:v>52.652777777777779</c:v>
                </c:pt>
                <c:pt idx="7583">
                  <c:v>52.659722222222221</c:v>
                </c:pt>
                <c:pt idx="7584">
                  <c:v>52.666666666666664</c:v>
                </c:pt>
                <c:pt idx="7585">
                  <c:v>52.673611111111114</c:v>
                </c:pt>
                <c:pt idx="7586">
                  <c:v>52.68055555555555</c:v>
                </c:pt>
                <c:pt idx="7587">
                  <c:v>52.6875</c:v>
                </c:pt>
                <c:pt idx="7588">
                  <c:v>52.69444444444445</c:v>
                </c:pt>
                <c:pt idx="7589">
                  <c:v>52.701388888888886</c:v>
                </c:pt>
                <c:pt idx="7590">
                  <c:v>52.708333333333336</c:v>
                </c:pt>
                <c:pt idx="7591">
                  <c:v>52.715277777777779</c:v>
                </c:pt>
                <c:pt idx="7592">
                  <c:v>52.722222222222221</c:v>
                </c:pt>
                <c:pt idx="7593">
                  <c:v>52.729166666666664</c:v>
                </c:pt>
                <c:pt idx="7594">
                  <c:v>52.736111111111114</c:v>
                </c:pt>
                <c:pt idx="7595">
                  <c:v>52.74305555555555</c:v>
                </c:pt>
                <c:pt idx="7596">
                  <c:v>52.75</c:v>
                </c:pt>
                <c:pt idx="7597">
                  <c:v>52.75694444444445</c:v>
                </c:pt>
                <c:pt idx="7598">
                  <c:v>52.763888888888886</c:v>
                </c:pt>
                <c:pt idx="7599">
                  <c:v>52.770833333333336</c:v>
                </c:pt>
                <c:pt idx="7600">
                  <c:v>52.777777777777779</c:v>
                </c:pt>
                <c:pt idx="7601">
                  <c:v>52.784722222222221</c:v>
                </c:pt>
                <c:pt idx="7602">
                  <c:v>52.791666666666664</c:v>
                </c:pt>
                <c:pt idx="7603">
                  <c:v>52.798611111111114</c:v>
                </c:pt>
                <c:pt idx="7604">
                  <c:v>52.80555555555555</c:v>
                </c:pt>
                <c:pt idx="7605">
                  <c:v>52.8125</c:v>
                </c:pt>
                <c:pt idx="7606">
                  <c:v>52.81944444444445</c:v>
                </c:pt>
                <c:pt idx="7607">
                  <c:v>52.826388888888886</c:v>
                </c:pt>
                <c:pt idx="7608">
                  <c:v>52.833333333333336</c:v>
                </c:pt>
                <c:pt idx="7609">
                  <c:v>52.840277777777779</c:v>
                </c:pt>
                <c:pt idx="7610">
                  <c:v>52.847222222222221</c:v>
                </c:pt>
                <c:pt idx="7611">
                  <c:v>52.854166666666664</c:v>
                </c:pt>
                <c:pt idx="7612">
                  <c:v>52.861111111111114</c:v>
                </c:pt>
                <c:pt idx="7613">
                  <c:v>52.86805555555555</c:v>
                </c:pt>
                <c:pt idx="7614">
                  <c:v>52.875</c:v>
                </c:pt>
                <c:pt idx="7615">
                  <c:v>52.88194444444445</c:v>
                </c:pt>
                <c:pt idx="7616">
                  <c:v>52.888888888888886</c:v>
                </c:pt>
                <c:pt idx="7617">
                  <c:v>52.895833333333336</c:v>
                </c:pt>
                <c:pt idx="7618">
                  <c:v>52.902777777777779</c:v>
                </c:pt>
                <c:pt idx="7619">
                  <c:v>52.909722222222221</c:v>
                </c:pt>
                <c:pt idx="7620">
                  <c:v>52.916666666666664</c:v>
                </c:pt>
                <c:pt idx="7621">
                  <c:v>52.923611111111114</c:v>
                </c:pt>
                <c:pt idx="7622">
                  <c:v>52.93055555555555</c:v>
                </c:pt>
                <c:pt idx="7623">
                  <c:v>52.9375</c:v>
                </c:pt>
                <c:pt idx="7624">
                  <c:v>52.94444444444445</c:v>
                </c:pt>
                <c:pt idx="7625">
                  <c:v>52.951388888888886</c:v>
                </c:pt>
                <c:pt idx="7626">
                  <c:v>52.958333333333336</c:v>
                </c:pt>
                <c:pt idx="7627">
                  <c:v>52.965277777777779</c:v>
                </c:pt>
                <c:pt idx="7628">
                  <c:v>52.972222222222221</c:v>
                </c:pt>
                <c:pt idx="7629">
                  <c:v>52.979166666666664</c:v>
                </c:pt>
                <c:pt idx="7630">
                  <c:v>52.986111111111114</c:v>
                </c:pt>
                <c:pt idx="7631">
                  <c:v>52.99305555555555</c:v>
                </c:pt>
                <c:pt idx="7632">
                  <c:v>53</c:v>
                </c:pt>
                <c:pt idx="7633">
                  <c:v>53.00694444444445</c:v>
                </c:pt>
                <c:pt idx="7634">
                  <c:v>53.013888888888886</c:v>
                </c:pt>
                <c:pt idx="7635">
                  <c:v>53.020833333333336</c:v>
                </c:pt>
                <c:pt idx="7636">
                  <c:v>53.027777777777779</c:v>
                </c:pt>
                <c:pt idx="7637">
                  <c:v>53.034722222222221</c:v>
                </c:pt>
                <c:pt idx="7638">
                  <c:v>53.041666666666664</c:v>
                </c:pt>
                <c:pt idx="7639">
                  <c:v>53.048611111111114</c:v>
                </c:pt>
                <c:pt idx="7640">
                  <c:v>53.05555555555555</c:v>
                </c:pt>
                <c:pt idx="7641">
                  <c:v>53.0625</c:v>
                </c:pt>
                <c:pt idx="7642">
                  <c:v>53.06944444444445</c:v>
                </c:pt>
                <c:pt idx="7643">
                  <c:v>53.076388888888886</c:v>
                </c:pt>
                <c:pt idx="7644">
                  <c:v>53.083333333333336</c:v>
                </c:pt>
                <c:pt idx="7645">
                  <c:v>53.090277777777779</c:v>
                </c:pt>
                <c:pt idx="7646">
                  <c:v>53.097222222222221</c:v>
                </c:pt>
                <c:pt idx="7647">
                  <c:v>53.104166666666664</c:v>
                </c:pt>
                <c:pt idx="7648">
                  <c:v>53.111111111111114</c:v>
                </c:pt>
                <c:pt idx="7649">
                  <c:v>53.11805555555555</c:v>
                </c:pt>
                <c:pt idx="7650">
                  <c:v>53.125</c:v>
                </c:pt>
                <c:pt idx="7651">
                  <c:v>53.13194444444445</c:v>
                </c:pt>
                <c:pt idx="7652">
                  <c:v>53.138888888888886</c:v>
                </c:pt>
                <c:pt idx="7653">
                  <c:v>53.145833333333336</c:v>
                </c:pt>
                <c:pt idx="7654">
                  <c:v>53.152777777777779</c:v>
                </c:pt>
                <c:pt idx="7655">
                  <c:v>53.159722222222221</c:v>
                </c:pt>
                <c:pt idx="7656">
                  <c:v>53.166666666666664</c:v>
                </c:pt>
                <c:pt idx="7657">
                  <c:v>53.173611111111114</c:v>
                </c:pt>
                <c:pt idx="7658">
                  <c:v>53.18055555555555</c:v>
                </c:pt>
                <c:pt idx="7659">
                  <c:v>53.1875</c:v>
                </c:pt>
                <c:pt idx="7660">
                  <c:v>53.19444444444445</c:v>
                </c:pt>
                <c:pt idx="7661">
                  <c:v>53.201388888888886</c:v>
                </c:pt>
                <c:pt idx="7662">
                  <c:v>53.208333333333336</c:v>
                </c:pt>
                <c:pt idx="7663">
                  <c:v>53.215277777777779</c:v>
                </c:pt>
                <c:pt idx="7664">
                  <c:v>53.222222222222221</c:v>
                </c:pt>
                <c:pt idx="7665">
                  <c:v>53.229166666666664</c:v>
                </c:pt>
                <c:pt idx="7666">
                  <c:v>53.236111111111114</c:v>
                </c:pt>
                <c:pt idx="7667">
                  <c:v>53.24305555555555</c:v>
                </c:pt>
                <c:pt idx="7668">
                  <c:v>53.25</c:v>
                </c:pt>
                <c:pt idx="7669">
                  <c:v>53.25694444444445</c:v>
                </c:pt>
                <c:pt idx="7670">
                  <c:v>53.263888888888886</c:v>
                </c:pt>
                <c:pt idx="7671">
                  <c:v>53.270833333333336</c:v>
                </c:pt>
                <c:pt idx="7672">
                  <c:v>53.277777777777779</c:v>
                </c:pt>
                <c:pt idx="7673">
                  <c:v>53.284722222222221</c:v>
                </c:pt>
                <c:pt idx="7674">
                  <c:v>53.291666666666664</c:v>
                </c:pt>
                <c:pt idx="7675">
                  <c:v>53.298611111111114</c:v>
                </c:pt>
                <c:pt idx="7676">
                  <c:v>53.30555555555555</c:v>
                </c:pt>
                <c:pt idx="7677">
                  <c:v>53.3125</c:v>
                </c:pt>
                <c:pt idx="7678">
                  <c:v>53.31944444444445</c:v>
                </c:pt>
                <c:pt idx="7679">
                  <c:v>53.326388888888886</c:v>
                </c:pt>
                <c:pt idx="7680">
                  <c:v>53.333333333333336</c:v>
                </c:pt>
                <c:pt idx="7681">
                  <c:v>53.340277777777779</c:v>
                </c:pt>
                <c:pt idx="7682">
                  <c:v>53.347222222222221</c:v>
                </c:pt>
                <c:pt idx="7683">
                  <c:v>53.354166666666664</c:v>
                </c:pt>
                <c:pt idx="7684">
                  <c:v>53.361111111111114</c:v>
                </c:pt>
                <c:pt idx="7685">
                  <c:v>53.36805555555555</c:v>
                </c:pt>
                <c:pt idx="7686">
                  <c:v>53.375</c:v>
                </c:pt>
                <c:pt idx="7687">
                  <c:v>53.38194444444445</c:v>
                </c:pt>
                <c:pt idx="7688">
                  <c:v>53.388888888888886</c:v>
                </c:pt>
                <c:pt idx="7689">
                  <c:v>53.395833333333336</c:v>
                </c:pt>
                <c:pt idx="7690">
                  <c:v>53.402777777777779</c:v>
                </c:pt>
                <c:pt idx="7691">
                  <c:v>53.409722222222221</c:v>
                </c:pt>
                <c:pt idx="7692">
                  <c:v>53.416666666666664</c:v>
                </c:pt>
                <c:pt idx="7693">
                  <c:v>53.423611111111114</c:v>
                </c:pt>
                <c:pt idx="7694">
                  <c:v>53.43055555555555</c:v>
                </c:pt>
                <c:pt idx="7695">
                  <c:v>53.4375</c:v>
                </c:pt>
                <c:pt idx="7696">
                  <c:v>53.44444444444445</c:v>
                </c:pt>
                <c:pt idx="7697">
                  <c:v>53.451388888888886</c:v>
                </c:pt>
                <c:pt idx="7698">
                  <c:v>53.458333333333336</c:v>
                </c:pt>
                <c:pt idx="7699">
                  <c:v>53.465277777777779</c:v>
                </c:pt>
                <c:pt idx="7700">
                  <c:v>53.472222222222221</c:v>
                </c:pt>
                <c:pt idx="7701">
                  <c:v>53.479166666666664</c:v>
                </c:pt>
                <c:pt idx="7702">
                  <c:v>53.486111111111114</c:v>
                </c:pt>
                <c:pt idx="7703">
                  <c:v>53.49305555555555</c:v>
                </c:pt>
                <c:pt idx="7704">
                  <c:v>53.5</c:v>
                </c:pt>
                <c:pt idx="7705">
                  <c:v>53.50694444444445</c:v>
                </c:pt>
                <c:pt idx="7706">
                  <c:v>53.513888888888886</c:v>
                </c:pt>
                <c:pt idx="7707">
                  <c:v>53.520833333333336</c:v>
                </c:pt>
                <c:pt idx="7708">
                  <c:v>53.527777777777779</c:v>
                </c:pt>
                <c:pt idx="7709">
                  <c:v>53.534722222222221</c:v>
                </c:pt>
                <c:pt idx="7710">
                  <c:v>53.541666666666664</c:v>
                </c:pt>
                <c:pt idx="7711">
                  <c:v>53.548611111111114</c:v>
                </c:pt>
                <c:pt idx="7712">
                  <c:v>53.55555555555555</c:v>
                </c:pt>
                <c:pt idx="7713">
                  <c:v>53.5625</c:v>
                </c:pt>
                <c:pt idx="7714">
                  <c:v>53.56944444444445</c:v>
                </c:pt>
                <c:pt idx="7715">
                  <c:v>53.576388888888886</c:v>
                </c:pt>
                <c:pt idx="7716">
                  <c:v>53.583333333333336</c:v>
                </c:pt>
                <c:pt idx="7717">
                  <c:v>53.590277777777779</c:v>
                </c:pt>
                <c:pt idx="7718">
                  <c:v>53.597222222222221</c:v>
                </c:pt>
                <c:pt idx="7719">
                  <c:v>53.604166666666664</c:v>
                </c:pt>
                <c:pt idx="7720">
                  <c:v>53.611111111111114</c:v>
                </c:pt>
                <c:pt idx="7721">
                  <c:v>53.61805555555555</c:v>
                </c:pt>
                <c:pt idx="7722">
                  <c:v>53.625</c:v>
                </c:pt>
                <c:pt idx="7723">
                  <c:v>53.63194444444445</c:v>
                </c:pt>
                <c:pt idx="7724">
                  <c:v>53.638888888888886</c:v>
                </c:pt>
                <c:pt idx="7725">
                  <c:v>53.645833333333336</c:v>
                </c:pt>
                <c:pt idx="7726">
                  <c:v>53.652777777777779</c:v>
                </c:pt>
                <c:pt idx="7727">
                  <c:v>53.659722222222221</c:v>
                </c:pt>
                <c:pt idx="7728">
                  <c:v>53.666666666666664</c:v>
                </c:pt>
                <c:pt idx="7729">
                  <c:v>53.673611111111114</c:v>
                </c:pt>
                <c:pt idx="7730">
                  <c:v>53.68055555555555</c:v>
                </c:pt>
                <c:pt idx="7731">
                  <c:v>53.6875</c:v>
                </c:pt>
                <c:pt idx="7732">
                  <c:v>53.69444444444445</c:v>
                </c:pt>
                <c:pt idx="7733">
                  <c:v>53.701388888888886</c:v>
                </c:pt>
                <c:pt idx="7734">
                  <c:v>53.708333333333336</c:v>
                </c:pt>
                <c:pt idx="7735">
                  <c:v>53.715277777777779</c:v>
                </c:pt>
                <c:pt idx="7736">
                  <c:v>53.722222222222221</c:v>
                </c:pt>
                <c:pt idx="7737">
                  <c:v>53.729166666666664</c:v>
                </c:pt>
                <c:pt idx="7738">
                  <c:v>53.736111111111114</c:v>
                </c:pt>
                <c:pt idx="7739">
                  <c:v>53.74305555555555</c:v>
                </c:pt>
                <c:pt idx="7740">
                  <c:v>53.75</c:v>
                </c:pt>
                <c:pt idx="7741">
                  <c:v>53.75694444444445</c:v>
                </c:pt>
                <c:pt idx="7742">
                  <c:v>53.763888888888886</c:v>
                </c:pt>
                <c:pt idx="7743">
                  <c:v>53.770833333333336</c:v>
                </c:pt>
                <c:pt idx="7744">
                  <c:v>53.777777777777779</c:v>
                </c:pt>
                <c:pt idx="7745">
                  <c:v>53.784722222222221</c:v>
                </c:pt>
                <c:pt idx="7746">
                  <c:v>53.791666666666664</c:v>
                </c:pt>
                <c:pt idx="7747">
                  <c:v>53.798611111111114</c:v>
                </c:pt>
                <c:pt idx="7748">
                  <c:v>53.80555555555555</c:v>
                </c:pt>
                <c:pt idx="7749">
                  <c:v>53.8125</c:v>
                </c:pt>
                <c:pt idx="7750">
                  <c:v>53.81944444444445</c:v>
                </c:pt>
                <c:pt idx="7751">
                  <c:v>53.826388888888886</c:v>
                </c:pt>
                <c:pt idx="7752">
                  <c:v>53.833333333333336</c:v>
                </c:pt>
                <c:pt idx="7753">
                  <c:v>53.840277777777779</c:v>
                </c:pt>
                <c:pt idx="7754">
                  <c:v>53.847222222222221</c:v>
                </c:pt>
                <c:pt idx="7755">
                  <c:v>53.854166666666664</c:v>
                </c:pt>
                <c:pt idx="7756">
                  <c:v>53.861111111111114</c:v>
                </c:pt>
                <c:pt idx="7757">
                  <c:v>53.86805555555555</c:v>
                </c:pt>
                <c:pt idx="7758">
                  <c:v>53.875</c:v>
                </c:pt>
                <c:pt idx="7759">
                  <c:v>53.88194444444445</c:v>
                </c:pt>
                <c:pt idx="7760">
                  <c:v>53.888888888888886</c:v>
                </c:pt>
                <c:pt idx="7761">
                  <c:v>53.895833333333336</c:v>
                </c:pt>
                <c:pt idx="7762">
                  <c:v>53.902777777777779</c:v>
                </c:pt>
                <c:pt idx="7763">
                  <c:v>53.909722222222221</c:v>
                </c:pt>
                <c:pt idx="7764">
                  <c:v>53.916666666666664</c:v>
                </c:pt>
                <c:pt idx="7765">
                  <c:v>53.923611111111114</c:v>
                </c:pt>
                <c:pt idx="7766">
                  <c:v>53.93055555555555</c:v>
                </c:pt>
                <c:pt idx="7767">
                  <c:v>53.9375</c:v>
                </c:pt>
                <c:pt idx="7768">
                  <c:v>53.94444444444445</c:v>
                </c:pt>
                <c:pt idx="7769">
                  <c:v>53.951388888888886</c:v>
                </c:pt>
                <c:pt idx="7770">
                  <c:v>53.958333333333336</c:v>
                </c:pt>
                <c:pt idx="7771">
                  <c:v>53.965277777777779</c:v>
                </c:pt>
                <c:pt idx="7772">
                  <c:v>53.972222222222221</c:v>
                </c:pt>
                <c:pt idx="7773">
                  <c:v>53.979166666666664</c:v>
                </c:pt>
                <c:pt idx="7774">
                  <c:v>53.986111111111114</c:v>
                </c:pt>
                <c:pt idx="7775">
                  <c:v>53.99305555555555</c:v>
                </c:pt>
                <c:pt idx="7776">
                  <c:v>54</c:v>
                </c:pt>
                <c:pt idx="7777">
                  <c:v>54.00694444444445</c:v>
                </c:pt>
                <c:pt idx="7778">
                  <c:v>54.013888888888886</c:v>
                </c:pt>
                <c:pt idx="7779">
                  <c:v>54.020833333333336</c:v>
                </c:pt>
                <c:pt idx="7780">
                  <c:v>54.027777777777779</c:v>
                </c:pt>
                <c:pt idx="7781">
                  <c:v>54.034722222222221</c:v>
                </c:pt>
                <c:pt idx="7782">
                  <c:v>54.041666666666664</c:v>
                </c:pt>
                <c:pt idx="7783">
                  <c:v>54.048611111111114</c:v>
                </c:pt>
                <c:pt idx="7784">
                  <c:v>54.05555555555555</c:v>
                </c:pt>
                <c:pt idx="7785">
                  <c:v>54.0625</c:v>
                </c:pt>
                <c:pt idx="7786">
                  <c:v>54.06944444444445</c:v>
                </c:pt>
                <c:pt idx="7787">
                  <c:v>54.076388888888886</c:v>
                </c:pt>
                <c:pt idx="7788">
                  <c:v>54.083333333333336</c:v>
                </c:pt>
                <c:pt idx="7789">
                  <c:v>54.090277777777779</c:v>
                </c:pt>
                <c:pt idx="7790">
                  <c:v>54.097222222222221</c:v>
                </c:pt>
                <c:pt idx="7791">
                  <c:v>54.104166666666664</c:v>
                </c:pt>
                <c:pt idx="7792">
                  <c:v>54.111111111111114</c:v>
                </c:pt>
                <c:pt idx="7793">
                  <c:v>54.11805555555555</c:v>
                </c:pt>
                <c:pt idx="7794">
                  <c:v>54.125</c:v>
                </c:pt>
                <c:pt idx="7795">
                  <c:v>54.13194444444445</c:v>
                </c:pt>
                <c:pt idx="7796">
                  <c:v>54.138888888888886</c:v>
                </c:pt>
                <c:pt idx="7797">
                  <c:v>54.145833333333336</c:v>
                </c:pt>
                <c:pt idx="7798">
                  <c:v>54.152777777777779</c:v>
                </c:pt>
                <c:pt idx="7799">
                  <c:v>54.159722222222221</c:v>
                </c:pt>
                <c:pt idx="7800">
                  <c:v>54.166666666666664</c:v>
                </c:pt>
                <c:pt idx="7801">
                  <c:v>54.173611111111114</c:v>
                </c:pt>
                <c:pt idx="7802">
                  <c:v>54.18055555555555</c:v>
                </c:pt>
                <c:pt idx="7803">
                  <c:v>54.1875</c:v>
                </c:pt>
                <c:pt idx="7804">
                  <c:v>54.19444444444445</c:v>
                </c:pt>
                <c:pt idx="7805">
                  <c:v>54.201388888888886</c:v>
                </c:pt>
                <c:pt idx="7806">
                  <c:v>54.208333333333336</c:v>
                </c:pt>
                <c:pt idx="7807">
                  <c:v>54.215277777777779</c:v>
                </c:pt>
                <c:pt idx="7808">
                  <c:v>54.222222222222221</c:v>
                </c:pt>
                <c:pt idx="7809">
                  <c:v>54.229166666666664</c:v>
                </c:pt>
                <c:pt idx="7810">
                  <c:v>54.236111111111114</c:v>
                </c:pt>
                <c:pt idx="7811">
                  <c:v>54.24305555555555</c:v>
                </c:pt>
                <c:pt idx="7812">
                  <c:v>54.25</c:v>
                </c:pt>
                <c:pt idx="7813">
                  <c:v>54.25694444444445</c:v>
                </c:pt>
                <c:pt idx="7814">
                  <c:v>54.263888888888886</c:v>
                </c:pt>
                <c:pt idx="7815">
                  <c:v>54.270833333333336</c:v>
                </c:pt>
                <c:pt idx="7816">
                  <c:v>54.277777777777779</c:v>
                </c:pt>
                <c:pt idx="7817">
                  <c:v>54.284722222222221</c:v>
                </c:pt>
                <c:pt idx="7818">
                  <c:v>54.291666666666664</c:v>
                </c:pt>
                <c:pt idx="7819">
                  <c:v>54.298611111111114</c:v>
                </c:pt>
                <c:pt idx="7820">
                  <c:v>54.30555555555555</c:v>
                </c:pt>
                <c:pt idx="7821">
                  <c:v>54.3125</c:v>
                </c:pt>
                <c:pt idx="7822">
                  <c:v>54.31944444444445</c:v>
                </c:pt>
                <c:pt idx="7823">
                  <c:v>54.326388888888886</c:v>
                </c:pt>
                <c:pt idx="7824">
                  <c:v>54.333333333333336</c:v>
                </c:pt>
                <c:pt idx="7825">
                  <c:v>54.340277777777779</c:v>
                </c:pt>
                <c:pt idx="7826">
                  <c:v>54.347222222222221</c:v>
                </c:pt>
                <c:pt idx="7827">
                  <c:v>54.354166666666664</c:v>
                </c:pt>
                <c:pt idx="7828">
                  <c:v>54.361111111111114</c:v>
                </c:pt>
                <c:pt idx="7829">
                  <c:v>54.36805555555555</c:v>
                </c:pt>
                <c:pt idx="7830">
                  <c:v>54.375</c:v>
                </c:pt>
                <c:pt idx="7831">
                  <c:v>54.38194444444445</c:v>
                </c:pt>
                <c:pt idx="7832">
                  <c:v>54.388888888888886</c:v>
                </c:pt>
                <c:pt idx="7833">
                  <c:v>54.395833333333336</c:v>
                </c:pt>
                <c:pt idx="7834">
                  <c:v>54.402777777777779</c:v>
                </c:pt>
                <c:pt idx="7835">
                  <c:v>54.409722222222221</c:v>
                </c:pt>
                <c:pt idx="7836">
                  <c:v>54.416666666666664</c:v>
                </c:pt>
                <c:pt idx="7837">
                  <c:v>54.423611111111114</c:v>
                </c:pt>
                <c:pt idx="7838">
                  <c:v>54.43055555555555</c:v>
                </c:pt>
                <c:pt idx="7839">
                  <c:v>54.4375</c:v>
                </c:pt>
                <c:pt idx="7840">
                  <c:v>54.44444444444445</c:v>
                </c:pt>
                <c:pt idx="7841">
                  <c:v>54.451388888888886</c:v>
                </c:pt>
                <c:pt idx="7842">
                  <c:v>54.458333333333336</c:v>
                </c:pt>
                <c:pt idx="7843">
                  <c:v>54.465277777777779</c:v>
                </c:pt>
                <c:pt idx="7844">
                  <c:v>54.472222222222221</c:v>
                </c:pt>
                <c:pt idx="7845">
                  <c:v>54.479166666666664</c:v>
                </c:pt>
                <c:pt idx="7846">
                  <c:v>54.486111111111114</c:v>
                </c:pt>
                <c:pt idx="7847">
                  <c:v>54.49305555555555</c:v>
                </c:pt>
                <c:pt idx="7848">
                  <c:v>54.5</c:v>
                </c:pt>
                <c:pt idx="7849">
                  <c:v>54.50694444444445</c:v>
                </c:pt>
                <c:pt idx="7850">
                  <c:v>54.513888888888886</c:v>
                </c:pt>
                <c:pt idx="7851">
                  <c:v>54.520833333333336</c:v>
                </c:pt>
                <c:pt idx="7852">
                  <c:v>54.527777777777779</c:v>
                </c:pt>
                <c:pt idx="7853">
                  <c:v>54.534722222222221</c:v>
                </c:pt>
                <c:pt idx="7854">
                  <c:v>54.541666666666664</c:v>
                </c:pt>
                <c:pt idx="7855">
                  <c:v>54.548611111111114</c:v>
                </c:pt>
                <c:pt idx="7856">
                  <c:v>54.55555555555555</c:v>
                </c:pt>
                <c:pt idx="7857">
                  <c:v>54.5625</c:v>
                </c:pt>
                <c:pt idx="7858">
                  <c:v>54.56944444444445</c:v>
                </c:pt>
                <c:pt idx="7859">
                  <c:v>54.576388888888886</c:v>
                </c:pt>
                <c:pt idx="7860">
                  <c:v>54.583333333333336</c:v>
                </c:pt>
                <c:pt idx="7861">
                  <c:v>54.590277777777779</c:v>
                </c:pt>
                <c:pt idx="7862">
                  <c:v>54.597222222222221</c:v>
                </c:pt>
                <c:pt idx="7863">
                  <c:v>54.604166666666664</c:v>
                </c:pt>
                <c:pt idx="7864">
                  <c:v>54.611111111111114</c:v>
                </c:pt>
                <c:pt idx="7865">
                  <c:v>54.61805555555555</c:v>
                </c:pt>
                <c:pt idx="7866">
                  <c:v>54.625</c:v>
                </c:pt>
                <c:pt idx="7867">
                  <c:v>54.63194444444445</c:v>
                </c:pt>
                <c:pt idx="7868">
                  <c:v>54.638888888888886</c:v>
                </c:pt>
                <c:pt idx="7869">
                  <c:v>54.645833333333336</c:v>
                </c:pt>
                <c:pt idx="7870">
                  <c:v>54.652777777777779</c:v>
                </c:pt>
                <c:pt idx="7871">
                  <c:v>54.659722222222221</c:v>
                </c:pt>
                <c:pt idx="7872">
                  <c:v>54.666666666666664</c:v>
                </c:pt>
                <c:pt idx="7873">
                  <c:v>54.673611111111114</c:v>
                </c:pt>
                <c:pt idx="7874">
                  <c:v>54.68055555555555</c:v>
                </c:pt>
                <c:pt idx="7875">
                  <c:v>54.6875</c:v>
                </c:pt>
                <c:pt idx="7876">
                  <c:v>54.69444444444445</c:v>
                </c:pt>
                <c:pt idx="7877">
                  <c:v>54.701388888888886</c:v>
                </c:pt>
                <c:pt idx="7878">
                  <c:v>54.708333333333336</c:v>
                </c:pt>
                <c:pt idx="7879">
                  <c:v>54.715277777777779</c:v>
                </c:pt>
                <c:pt idx="7880">
                  <c:v>54.722222222222221</c:v>
                </c:pt>
                <c:pt idx="7881">
                  <c:v>54.729166666666664</c:v>
                </c:pt>
                <c:pt idx="7882">
                  <c:v>54.736111111111114</c:v>
                </c:pt>
                <c:pt idx="7883">
                  <c:v>54.74305555555555</c:v>
                </c:pt>
                <c:pt idx="7884">
                  <c:v>54.75</c:v>
                </c:pt>
                <c:pt idx="7885">
                  <c:v>54.75694444444445</c:v>
                </c:pt>
                <c:pt idx="7886">
                  <c:v>54.763888888888886</c:v>
                </c:pt>
                <c:pt idx="7887">
                  <c:v>54.770833333333336</c:v>
                </c:pt>
                <c:pt idx="7888">
                  <c:v>54.777777777777779</c:v>
                </c:pt>
                <c:pt idx="7889">
                  <c:v>54.784722222222221</c:v>
                </c:pt>
                <c:pt idx="7890">
                  <c:v>54.791666666666664</c:v>
                </c:pt>
                <c:pt idx="7891">
                  <c:v>54.798611111111114</c:v>
                </c:pt>
                <c:pt idx="7892">
                  <c:v>54.80555555555555</c:v>
                </c:pt>
                <c:pt idx="7893">
                  <c:v>54.8125</c:v>
                </c:pt>
                <c:pt idx="7894">
                  <c:v>54.81944444444445</c:v>
                </c:pt>
                <c:pt idx="7895">
                  <c:v>54.826388888888886</c:v>
                </c:pt>
                <c:pt idx="7896">
                  <c:v>54.833333333333336</c:v>
                </c:pt>
                <c:pt idx="7897">
                  <c:v>54.840277777777779</c:v>
                </c:pt>
                <c:pt idx="7898">
                  <c:v>54.847222222222221</c:v>
                </c:pt>
                <c:pt idx="7899">
                  <c:v>54.854166666666664</c:v>
                </c:pt>
                <c:pt idx="7900">
                  <c:v>54.861111111111114</c:v>
                </c:pt>
                <c:pt idx="7901">
                  <c:v>54.86805555555555</c:v>
                </c:pt>
                <c:pt idx="7902">
                  <c:v>54.875</c:v>
                </c:pt>
                <c:pt idx="7903">
                  <c:v>54.88194444444445</c:v>
                </c:pt>
                <c:pt idx="7904">
                  <c:v>54.888888888888886</c:v>
                </c:pt>
                <c:pt idx="7905">
                  <c:v>54.895833333333336</c:v>
                </c:pt>
                <c:pt idx="7906">
                  <c:v>54.902777777777779</c:v>
                </c:pt>
                <c:pt idx="7907">
                  <c:v>54.909722222222221</c:v>
                </c:pt>
                <c:pt idx="7908">
                  <c:v>54.916666666666664</c:v>
                </c:pt>
                <c:pt idx="7909">
                  <c:v>54.923611111111114</c:v>
                </c:pt>
                <c:pt idx="7910">
                  <c:v>54.93055555555555</c:v>
                </c:pt>
                <c:pt idx="7911">
                  <c:v>54.9375</c:v>
                </c:pt>
                <c:pt idx="7912">
                  <c:v>54.94444444444445</c:v>
                </c:pt>
                <c:pt idx="7913">
                  <c:v>54.951388888888886</c:v>
                </c:pt>
                <c:pt idx="7914">
                  <c:v>54.958333333333336</c:v>
                </c:pt>
                <c:pt idx="7915">
                  <c:v>54.965277777777779</c:v>
                </c:pt>
                <c:pt idx="7916">
                  <c:v>54.972222222222221</c:v>
                </c:pt>
                <c:pt idx="7917">
                  <c:v>54.979166666666664</c:v>
                </c:pt>
                <c:pt idx="7918">
                  <c:v>54.986111111111114</c:v>
                </c:pt>
                <c:pt idx="7919">
                  <c:v>54.99305555555555</c:v>
                </c:pt>
                <c:pt idx="7920">
                  <c:v>55</c:v>
                </c:pt>
                <c:pt idx="7921">
                  <c:v>55.00694444444445</c:v>
                </c:pt>
                <c:pt idx="7922">
                  <c:v>55.013888888888886</c:v>
                </c:pt>
                <c:pt idx="7923">
                  <c:v>55.020833333333336</c:v>
                </c:pt>
                <c:pt idx="7924">
                  <c:v>55.027777777777779</c:v>
                </c:pt>
                <c:pt idx="7925">
                  <c:v>55.034722222222221</c:v>
                </c:pt>
                <c:pt idx="7926">
                  <c:v>55.041666666666664</c:v>
                </c:pt>
                <c:pt idx="7927">
                  <c:v>55.048611111111114</c:v>
                </c:pt>
                <c:pt idx="7928">
                  <c:v>55.05555555555555</c:v>
                </c:pt>
                <c:pt idx="7929">
                  <c:v>55.0625</c:v>
                </c:pt>
                <c:pt idx="7930">
                  <c:v>55.06944444444445</c:v>
                </c:pt>
                <c:pt idx="7931">
                  <c:v>55.076388888888886</c:v>
                </c:pt>
                <c:pt idx="7932">
                  <c:v>55.083333333333336</c:v>
                </c:pt>
                <c:pt idx="7933">
                  <c:v>55.090277777777779</c:v>
                </c:pt>
                <c:pt idx="7934">
                  <c:v>55.097222222222221</c:v>
                </c:pt>
                <c:pt idx="7935">
                  <c:v>55.104166666666664</c:v>
                </c:pt>
                <c:pt idx="7936">
                  <c:v>55.111111111111114</c:v>
                </c:pt>
                <c:pt idx="7937">
                  <c:v>55.11805555555555</c:v>
                </c:pt>
                <c:pt idx="7938">
                  <c:v>55.125</c:v>
                </c:pt>
                <c:pt idx="7939">
                  <c:v>55.13194444444445</c:v>
                </c:pt>
                <c:pt idx="7940">
                  <c:v>55.138888888888886</c:v>
                </c:pt>
                <c:pt idx="7941">
                  <c:v>55.145833333333336</c:v>
                </c:pt>
                <c:pt idx="7942">
                  <c:v>55.152777777777779</c:v>
                </c:pt>
                <c:pt idx="7943">
                  <c:v>55.159722222222221</c:v>
                </c:pt>
                <c:pt idx="7944">
                  <c:v>55.166666666666664</c:v>
                </c:pt>
                <c:pt idx="7945">
                  <c:v>55.173611111111114</c:v>
                </c:pt>
                <c:pt idx="7946">
                  <c:v>55.18055555555555</c:v>
                </c:pt>
                <c:pt idx="7947">
                  <c:v>55.1875</c:v>
                </c:pt>
                <c:pt idx="7948">
                  <c:v>55.19444444444445</c:v>
                </c:pt>
                <c:pt idx="7949">
                  <c:v>55.201388888888886</c:v>
                </c:pt>
                <c:pt idx="7950">
                  <c:v>55.208333333333336</c:v>
                </c:pt>
                <c:pt idx="7951">
                  <c:v>55.215277777777779</c:v>
                </c:pt>
                <c:pt idx="7952">
                  <c:v>55.222222222222221</c:v>
                </c:pt>
                <c:pt idx="7953">
                  <c:v>55.229166666666664</c:v>
                </c:pt>
                <c:pt idx="7954">
                  <c:v>55.236111111111114</c:v>
                </c:pt>
                <c:pt idx="7955">
                  <c:v>55.24305555555555</c:v>
                </c:pt>
                <c:pt idx="7956">
                  <c:v>55.25</c:v>
                </c:pt>
                <c:pt idx="7957">
                  <c:v>55.25694444444445</c:v>
                </c:pt>
                <c:pt idx="7958">
                  <c:v>55.263888888888886</c:v>
                </c:pt>
                <c:pt idx="7959">
                  <c:v>55.270833333333336</c:v>
                </c:pt>
                <c:pt idx="7960">
                  <c:v>55.277777777777779</c:v>
                </c:pt>
                <c:pt idx="7961">
                  <c:v>55.284722222222221</c:v>
                </c:pt>
                <c:pt idx="7962">
                  <c:v>55.291666666666664</c:v>
                </c:pt>
                <c:pt idx="7963">
                  <c:v>55.298611111111114</c:v>
                </c:pt>
                <c:pt idx="7964">
                  <c:v>55.30555555555555</c:v>
                </c:pt>
                <c:pt idx="7965">
                  <c:v>55.3125</c:v>
                </c:pt>
                <c:pt idx="7966">
                  <c:v>55.31944444444445</c:v>
                </c:pt>
                <c:pt idx="7967">
                  <c:v>55.326388888888886</c:v>
                </c:pt>
                <c:pt idx="7968">
                  <c:v>55.333333333333336</c:v>
                </c:pt>
                <c:pt idx="7969">
                  <c:v>55.340277777777779</c:v>
                </c:pt>
                <c:pt idx="7970">
                  <c:v>55.347222222222221</c:v>
                </c:pt>
                <c:pt idx="7971">
                  <c:v>55.354166666666664</c:v>
                </c:pt>
                <c:pt idx="7972">
                  <c:v>55.361111111111114</c:v>
                </c:pt>
                <c:pt idx="7973">
                  <c:v>55.36805555555555</c:v>
                </c:pt>
                <c:pt idx="7974">
                  <c:v>55.375</c:v>
                </c:pt>
                <c:pt idx="7975">
                  <c:v>55.38194444444445</c:v>
                </c:pt>
                <c:pt idx="7976">
                  <c:v>55.388888888888886</c:v>
                </c:pt>
                <c:pt idx="7977">
                  <c:v>55.395833333333336</c:v>
                </c:pt>
                <c:pt idx="7978">
                  <c:v>55.402777777777779</c:v>
                </c:pt>
                <c:pt idx="7979">
                  <c:v>55.409722222222221</c:v>
                </c:pt>
                <c:pt idx="7980">
                  <c:v>55.416666666666664</c:v>
                </c:pt>
                <c:pt idx="7981">
                  <c:v>55.423611111111114</c:v>
                </c:pt>
                <c:pt idx="7982">
                  <c:v>55.43055555555555</c:v>
                </c:pt>
                <c:pt idx="7983">
                  <c:v>55.4375</c:v>
                </c:pt>
                <c:pt idx="7984">
                  <c:v>55.44444444444445</c:v>
                </c:pt>
                <c:pt idx="7985">
                  <c:v>55.451388888888886</c:v>
                </c:pt>
                <c:pt idx="7986">
                  <c:v>55.458333333333336</c:v>
                </c:pt>
                <c:pt idx="7987">
                  <c:v>55.465277777777779</c:v>
                </c:pt>
                <c:pt idx="7988">
                  <c:v>55.472222222222221</c:v>
                </c:pt>
                <c:pt idx="7989">
                  <c:v>55.479166666666664</c:v>
                </c:pt>
                <c:pt idx="7990">
                  <c:v>55.486111111111114</c:v>
                </c:pt>
                <c:pt idx="7991">
                  <c:v>55.49305555555555</c:v>
                </c:pt>
                <c:pt idx="7992">
                  <c:v>55.5</c:v>
                </c:pt>
                <c:pt idx="7993">
                  <c:v>55.50694444444445</c:v>
                </c:pt>
                <c:pt idx="7994">
                  <c:v>55.513888888888886</c:v>
                </c:pt>
                <c:pt idx="7995">
                  <c:v>55.520833333333336</c:v>
                </c:pt>
                <c:pt idx="7996">
                  <c:v>55.527777777777779</c:v>
                </c:pt>
                <c:pt idx="7997">
                  <c:v>55.534722222222221</c:v>
                </c:pt>
                <c:pt idx="7998">
                  <c:v>55.541666666666664</c:v>
                </c:pt>
                <c:pt idx="7999">
                  <c:v>55.548611111111114</c:v>
                </c:pt>
                <c:pt idx="8000">
                  <c:v>55.55555555555555</c:v>
                </c:pt>
                <c:pt idx="8001">
                  <c:v>55.5625</c:v>
                </c:pt>
                <c:pt idx="8002">
                  <c:v>55.56944444444445</c:v>
                </c:pt>
                <c:pt idx="8003">
                  <c:v>55.576388888888886</c:v>
                </c:pt>
                <c:pt idx="8004">
                  <c:v>55.583333333333336</c:v>
                </c:pt>
                <c:pt idx="8005">
                  <c:v>55.590277777777779</c:v>
                </c:pt>
                <c:pt idx="8006">
                  <c:v>55.597222222222221</c:v>
                </c:pt>
                <c:pt idx="8007">
                  <c:v>55.604166666666664</c:v>
                </c:pt>
                <c:pt idx="8008">
                  <c:v>55.611111111111114</c:v>
                </c:pt>
                <c:pt idx="8009">
                  <c:v>55.61805555555555</c:v>
                </c:pt>
                <c:pt idx="8010">
                  <c:v>55.625</c:v>
                </c:pt>
                <c:pt idx="8011">
                  <c:v>55.63194444444445</c:v>
                </c:pt>
                <c:pt idx="8012">
                  <c:v>55.638888888888886</c:v>
                </c:pt>
                <c:pt idx="8013">
                  <c:v>55.645833333333336</c:v>
                </c:pt>
                <c:pt idx="8014">
                  <c:v>55.652777777777779</c:v>
                </c:pt>
                <c:pt idx="8015">
                  <c:v>55.659722222222221</c:v>
                </c:pt>
                <c:pt idx="8016">
                  <c:v>55.666666666666664</c:v>
                </c:pt>
                <c:pt idx="8017">
                  <c:v>55.673611111111114</c:v>
                </c:pt>
                <c:pt idx="8018">
                  <c:v>55.68055555555555</c:v>
                </c:pt>
                <c:pt idx="8019">
                  <c:v>55.6875</c:v>
                </c:pt>
                <c:pt idx="8020">
                  <c:v>55.69444444444445</c:v>
                </c:pt>
                <c:pt idx="8021">
                  <c:v>55.701388888888886</c:v>
                </c:pt>
                <c:pt idx="8022">
                  <c:v>55.708333333333336</c:v>
                </c:pt>
                <c:pt idx="8023">
                  <c:v>55.715277777777779</c:v>
                </c:pt>
                <c:pt idx="8024">
                  <c:v>55.722222222222221</c:v>
                </c:pt>
                <c:pt idx="8025">
                  <c:v>55.729166666666664</c:v>
                </c:pt>
                <c:pt idx="8026">
                  <c:v>55.736111111111114</c:v>
                </c:pt>
                <c:pt idx="8027">
                  <c:v>55.74305555555555</c:v>
                </c:pt>
                <c:pt idx="8028">
                  <c:v>55.75</c:v>
                </c:pt>
                <c:pt idx="8029">
                  <c:v>55.75694444444445</c:v>
                </c:pt>
                <c:pt idx="8030">
                  <c:v>55.763888888888886</c:v>
                </c:pt>
                <c:pt idx="8031">
                  <c:v>55.770833333333336</c:v>
                </c:pt>
                <c:pt idx="8032">
                  <c:v>55.777777777777779</c:v>
                </c:pt>
                <c:pt idx="8033">
                  <c:v>55.784722222222221</c:v>
                </c:pt>
                <c:pt idx="8034">
                  <c:v>55.791666666666664</c:v>
                </c:pt>
                <c:pt idx="8035">
                  <c:v>55.798611111111114</c:v>
                </c:pt>
                <c:pt idx="8036">
                  <c:v>55.80555555555555</c:v>
                </c:pt>
                <c:pt idx="8037">
                  <c:v>55.8125</c:v>
                </c:pt>
                <c:pt idx="8038">
                  <c:v>55.81944444444445</c:v>
                </c:pt>
                <c:pt idx="8039">
                  <c:v>55.826388888888886</c:v>
                </c:pt>
                <c:pt idx="8040">
                  <c:v>55.833333333333336</c:v>
                </c:pt>
                <c:pt idx="8041">
                  <c:v>55.840277777777779</c:v>
                </c:pt>
                <c:pt idx="8042">
                  <c:v>55.847222222222221</c:v>
                </c:pt>
                <c:pt idx="8043">
                  <c:v>55.854166666666664</c:v>
                </c:pt>
                <c:pt idx="8044">
                  <c:v>55.861111111111114</c:v>
                </c:pt>
                <c:pt idx="8045">
                  <c:v>55.86805555555555</c:v>
                </c:pt>
                <c:pt idx="8046">
                  <c:v>55.875</c:v>
                </c:pt>
                <c:pt idx="8047">
                  <c:v>55.88194444444445</c:v>
                </c:pt>
                <c:pt idx="8048">
                  <c:v>55.888888888888886</c:v>
                </c:pt>
                <c:pt idx="8049">
                  <c:v>55.895833333333336</c:v>
                </c:pt>
                <c:pt idx="8050">
                  <c:v>55.902777777777779</c:v>
                </c:pt>
                <c:pt idx="8051">
                  <c:v>55.909722222222221</c:v>
                </c:pt>
                <c:pt idx="8052">
                  <c:v>55.916666666666664</c:v>
                </c:pt>
                <c:pt idx="8053">
                  <c:v>55.923611111111114</c:v>
                </c:pt>
                <c:pt idx="8054">
                  <c:v>55.93055555555555</c:v>
                </c:pt>
                <c:pt idx="8055">
                  <c:v>55.9375</c:v>
                </c:pt>
                <c:pt idx="8056">
                  <c:v>55.94444444444445</c:v>
                </c:pt>
                <c:pt idx="8057">
                  <c:v>55.951388888888886</c:v>
                </c:pt>
                <c:pt idx="8058">
                  <c:v>55.958333333333336</c:v>
                </c:pt>
                <c:pt idx="8059">
                  <c:v>55.965277777777779</c:v>
                </c:pt>
                <c:pt idx="8060">
                  <c:v>55.972222222222221</c:v>
                </c:pt>
                <c:pt idx="8061">
                  <c:v>55.979166666666664</c:v>
                </c:pt>
                <c:pt idx="8062">
                  <c:v>55.986111111111114</c:v>
                </c:pt>
                <c:pt idx="8063">
                  <c:v>55.99305555555555</c:v>
                </c:pt>
                <c:pt idx="8064">
                  <c:v>56</c:v>
                </c:pt>
                <c:pt idx="8065">
                  <c:v>56.00694444444445</c:v>
                </c:pt>
                <c:pt idx="8066">
                  <c:v>56.013888888888886</c:v>
                </c:pt>
                <c:pt idx="8067">
                  <c:v>56.020833333333336</c:v>
                </c:pt>
                <c:pt idx="8068">
                  <c:v>56.027777777777779</c:v>
                </c:pt>
                <c:pt idx="8069">
                  <c:v>56.034722222222221</c:v>
                </c:pt>
                <c:pt idx="8070">
                  <c:v>56.041666666666664</c:v>
                </c:pt>
                <c:pt idx="8071">
                  <c:v>56.048611111111114</c:v>
                </c:pt>
                <c:pt idx="8072">
                  <c:v>56.05555555555555</c:v>
                </c:pt>
                <c:pt idx="8073">
                  <c:v>56.0625</c:v>
                </c:pt>
                <c:pt idx="8074">
                  <c:v>56.06944444444445</c:v>
                </c:pt>
                <c:pt idx="8075">
                  <c:v>56.076388888888886</c:v>
                </c:pt>
                <c:pt idx="8076">
                  <c:v>56.083333333333336</c:v>
                </c:pt>
                <c:pt idx="8077">
                  <c:v>56.090277777777779</c:v>
                </c:pt>
                <c:pt idx="8078">
                  <c:v>56.097222222222221</c:v>
                </c:pt>
                <c:pt idx="8079">
                  <c:v>56.104166666666664</c:v>
                </c:pt>
                <c:pt idx="8080">
                  <c:v>56.111111111111114</c:v>
                </c:pt>
                <c:pt idx="8081">
                  <c:v>56.11805555555555</c:v>
                </c:pt>
                <c:pt idx="8082">
                  <c:v>56.125</c:v>
                </c:pt>
                <c:pt idx="8083">
                  <c:v>56.13194444444445</c:v>
                </c:pt>
                <c:pt idx="8084">
                  <c:v>56.138888888888886</c:v>
                </c:pt>
                <c:pt idx="8085">
                  <c:v>56.145833333333336</c:v>
                </c:pt>
                <c:pt idx="8086">
                  <c:v>56.152777777777779</c:v>
                </c:pt>
                <c:pt idx="8087">
                  <c:v>56.159722222222221</c:v>
                </c:pt>
                <c:pt idx="8088">
                  <c:v>56.166666666666664</c:v>
                </c:pt>
                <c:pt idx="8089">
                  <c:v>56.173611111111114</c:v>
                </c:pt>
                <c:pt idx="8090">
                  <c:v>56.18055555555555</c:v>
                </c:pt>
                <c:pt idx="8091">
                  <c:v>56.1875</c:v>
                </c:pt>
                <c:pt idx="8092">
                  <c:v>56.19444444444445</c:v>
                </c:pt>
                <c:pt idx="8093">
                  <c:v>56.201388888888886</c:v>
                </c:pt>
                <c:pt idx="8094">
                  <c:v>56.208333333333336</c:v>
                </c:pt>
                <c:pt idx="8095">
                  <c:v>56.215277777777779</c:v>
                </c:pt>
                <c:pt idx="8096">
                  <c:v>56.222222222222221</c:v>
                </c:pt>
                <c:pt idx="8097">
                  <c:v>56.229166666666664</c:v>
                </c:pt>
                <c:pt idx="8098">
                  <c:v>56.236111111111114</c:v>
                </c:pt>
                <c:pt idx="8099">
                  <c:v>56.24305555555555</c:v>
                </c:pt>
                <c:pt idx="8100">
                  <c:v>56.25</c:v>
                </c:pt>
                <c:pt idx="8101">
                  <c:v>56.25694444444445</c:v>
                </c:pt>
                <c:pt idx="8102">
                  <c:v>56.263888888888886</c:v>
                </c:pt>
                <c:pt idx="8103">
                  <c:v>56.270833333333336</c:v>
                </c:pt>
                <c:pt idx="8104">
                  <c:v>56.277777777777779</c:v>
                </c:pt>
                <c:pt idx="8105">
                  <c:v>56.284722222222221</c:v>
                </c:pt>
                <c:pt idx="8106">
                  <c:v>56.291666666666664</c:v>
                </c:pt>
                <c:pt idx="8107">
                  <c:v>56.298611111111114</c:v>
                </c:pt>
                <c:pt idx="8108">
                  <c:v>56.30555555555555</c:v>
                </c:pt>
                <c:pt idx="8109">
                  <c:v>56.3125</c:v>
                </c:pt>
                <c:pt idx="8110">
                  <c:v>56.31944444444445</c:v>
                </c:pt>
                <c:pt idx="8111">
                  <c:v>56.326388888888886</c:v>
                </c:pt>
                <c:pt idx="8112">
                  <c:v>56.333333333333336</c:v>
                </c:pt>
                <c:pt idx="8113">
                  <c:v>56.340277777777779</c:v>
                </c:pt>
                <c:pt idx="8114">
                  <c:v>56.347222222222221</c:v>
                </c:pt>
                <c:pt idx="8115">
                  <c:v>56.354166666666664</c:v>
                </c:pt>
                <c:pt idx="8116">
                  <c:v>56.361111111111114</c:v>
                </c:pt>
                <c:pt idx="8117">
                  <c:v>56.36805555555555</c:v>
                </c:pt>
                <c:pt idx="8118">
                  <c:v>56.375</c:v>
                </c:pt>
                <c:pt idx="8119">
                  <c:v>56.38194444444445</c:v>
                </c:pt>
                <c:pt idx="8120">
                  <c:v>56.388888888888886</c:v>
                </c:pt>
                <c:pt idx="8121">
                  <c:v>56.395833333333336</c:v>
                </c:pt>
                <c:pt idx="8122">
                  <c:v>56.402777777777779</c:v>
                </c:pt>
                <c:pt idx="8123">
                  <c:v>56.409722222222221</c:v>
                </c:pt>
                <c:pt idx="8124">
                  <c:v>56.416666666666664</c:v>
                </c:pt>
                <c:pt idx="8125">
                  <c:v>56.423611111111114</c:v>
                </c:pt>
                <c:pt idx="8126">
                  <c:v>56.43055555555555</c:v>
                </c:pt>
                <c:pt idx="8127">
                  <c:v>56.4375</c:v>
                </c:pt>
                <c:pt idx="8128">
                  <c:v>56.44444444444445</c:v>
                </c:pt>
                <c:pt idx="8129">
                  <c:v>56.451388888888886</c:v>
                </c:pt>
                <c:pt idx="8130">
                  <c:v>56.458333333333336</c:v>
                </c:pt>
                <c:pt idx="8131">
                  <c:v>56.465277777777779</c:v>
                </c:pt>
                <c:pt idx="8132">
                  <c:v>56.472222222222221</c:v>
                </c:pt>
                <c:pt idx="8133">
                  <c:v>56.479166666666664</c:v>
                </c:pt>
                <c:pt idx="8134">
                  <c:v>56.486111111111114</c:v>
                </c:pt>
                <c:pt idx="8135">
                  <c:v>56.49305555555555</c:v>
                </c:pt>
                <c:pt idx="8136">
                  <c:v>56.5</c:v>
                </c:pt>
                <c:pt idx="8137">
                  <c:v>56.50694444444445</c:v>
                </c:pt>
                <c:pt idx="8138">
                  <c:v>56.513888888888886</c:v>
                </c:pt>
                <c:pt idx="8139">
                  <c:v>56.520833333333336</c:v>
                </c:pt>
                <c:pt idx="8140">
                  <c:v>56.527777777777779</c:v>
                </c:pt>
                <c:pt idx="8141">
                  <c:v>56.534722222222221</c:v>
                </c:pt>
                <c:pt idx="8142">
                  <c:v>56.541666666666664</c:v>
                </c:pt>
                <c:pt idx="8143">
                  <c:v>56.548611111111114</c:v>
                </c:pt>
                <c:pt idx="8144">
                  <c:v>56.55555555555555</c:v>
                </c:pt>
                <c:pt idx="8145">
                  <c:v>56.5625</c:v>
                </c:pt>
                <c:pt idx="8146">
                  <c:v>56.56944444444445</c:v>
                </c:pt>
                <c:pt idx="8147">
                  <c:v>56.576388888888886</c:v>
                </c:pt>
                <c:pt idx="8148">
                  <c:v>56.583333333333336</c:v>
                </c:pt>
                <c:pt idx="8149">
                  <c:v>56.590277777777779</c:v>
                </c:pt>
                <c:pt idx="8150">
                  <c:v>56.597222222222221</c:v>
                </c:pt>
                <c:pt idx="8151">
                  <c:v>56.604166666666664</c:v>
                </c:pt>
                <c:pt idx="8152">
                  <c:v>56.611111111111114</c:v>
                </c:pt>
                <c:pt idx="8153">
                  <c:v>56.61805555555555</c:v>
                </c:pt>
                <c:pt idx="8154">
                  <c:v>56.625</c:v>
                </c:pt>
                <c:pt idx="8155">
                  <c:v>56.63194444444445</c:v>
                </c:pt>
                <c:pt idx="8156">
                  <c:v>56.638888888888886</c:v>
                </c:pt>
                <c:pt idx="8157">
                  <c:v>56.645833333333336</c:v>
                </c:pt>
                <c:pt idx="8158">
                  <c:v>56.652777777777779</c:v>
                </c:pt>
                <c:pt idx="8159">
                  <c:v>56.659722222222221</c:v>
                </c:pt>
                <c:pt idx="8160">
                  <c:v>56.666666666666664</c:v>
                </c:pt>
                <c:pt idx="8161">
                  <c:v>56.673611111111114</c:v>
                </c:pt>
                <c:pt idx="8162">
                  <c:v>56.68055555555555</c:v>
                </c:pt>
                <c:pt idx="8163">
                  <c:v>56.6875</c:v>
                </c:pt>
                <c:pt idx="8164">
                  <c:v>56.69444444444445</c:v>
                </c:pt>
                <c:pt idx="8165">
                  <c:v>56.701388888888886</c:v>
                </c:pt>
                <c:pt idx="8166">
                  <c:v>56.708333333333336</c:v>
                </c:pt>
                <c:pt idx="8167">
                  <c:v>56.715277777777779</c:v>
                </c:pt>
                <c:pt idx="8168">
                  <c:v>56.722222222222221</c:v>
                </c:pt>
                <c:pt idx="8169">
                  <c:v>56.729166666666664</c:v>
                </c:pt>
                <c:pt idx="8170">
                  <c:v>56.736111111111114</c:v>
                </c:pt>
                <c:pt idx="8171">
                  <c:v>56.74305555555555</c:v>
                </c:pt>
                <c:pt idx="8172">
                  <c:v>56.75</c:v>
                </c:pt>
                <c:pt idx="8173">
                  <c:v>56.75694444444445</c:v>
                </c:pt>
                <c:pt idx="8174">
                  <c:v>56.763888888888886</c:v>
                </c:pt>
                <c:pt idx="8175">
                  <c:v>56.770833333333336</c:v>
                </c:pt>
                <c:pt idx="8176">
                  <c:v>56.777777777777779</c:v>
                </c:pt>
                <c:pt idx="8177">
                  <c:v>56.784722222222221</c:v>
                </c:pt>
                <c:pt idx="8178">
                  <c:v>56.791666666666664</c:v>
                </c:pt>
                <c:pt idx="8179">
                  <c:v>56.798611111111114</c:v>
                </c:pt>
                <c:pt idx="8180">
                  <c:v>56.80555555555555</c:v>
                </c:pt>
                <c:pt idx="8181">
                  <c:v>56.8125</c:v>
                </c:pt>
                <c:pt idx="8182">
                  <c:v>56.81944444444445</c:v>
                </c:pt>
                <c:pt idx="8183">
                  <c:v>56.826388888888886</c:v>
                </c:pt>
                <c:pt idx="8184">
                  <c:v>56.833333333333336</c:v>
                </c:pt>
                <c:pt idx="8185">
                  <c:v>56.840277777777779</c:v>
                </c:pt>
                <c:pt idx="8186">
                  <c:v>56.847222222222221</c:v>
                </c:pt>
                <c:pt idx="8187">
                  <c:v>56.854166666666664</c:v>
                </c:pt>
                <c:pt idx="8188">
                  <c:v>56.861111111111114</c:v>
                </c:pt>
                <c:pt idx="8189">
                  <c:v>56.86805555555555</c:v>
                </c:pt>
                <c:pt idx="8190">
                  <c:v>56.875</c:v>
                </c:pt>
                <c:pt idx="8191">
                  <c:v>56.88194444444445</c:v>
                </c:pt>
                <c:pt idx="8192">
                  <c:v>56.888888888888886</c:v>
                </c:pt>
                <c:pt idx="8193">
                  <c:v>56.895833333333336</c:v>
                </c:pt>
                <c:pt idx="8194">
                  <c:v>56.902777777777779</c:v>
                </c:pt>
                <c:pt idx="8195">
                  <c:v>56.909722222222221</c:v>
                </c:pt>
                <c:pt idx="8196">
                  <c:v>56.916666666666664</c:v>
                </c:pt>
                <c:pt idx="8197">
                  <c:v>56.923611111111114</c:v>
                </c:pt>
                <c:pt idx="8198">
                  <c:v>56.93055555555555</c:v>
                </c:pt>
                <c:pt idx="8199">
                  <c:v>56.9375</c:v>
                </c:pt>
                <c:pt idx="8200">
                  <c:v>56.94444444444445</c:v>
                </c:pt>
                <c:pt idx="8201">
                  <c:v>56.951388888888886</c:v>
                </c:pt>
                <c:pt idx="8202">
                  <c:v>56.958333333333336</c:v>
                </c:pt>
                <c:pt idx="8203">
                  <c:v>56.965277777777779</c:v>
                </c:pt>
                <c:pt idx="8204">
                  <c:v>56.972222222222221</c:v>
                </c:pt>
                <c:pt idx="8205">
                  <c:v>56.979166666666664</c:v>
                </c:pt>
                <c:pt idx="8206">
                  <c:v>56.986111111111114</c:v>
                </c:pt>
                <c:pt idx="8207">
                  <c:v>56.99305555555555</c:v>
                </c:pt>
                <c:pt idx="8208">
                  <c:v>57</c:v>
                </c:pt>
                <c:pt idx="8209">
                  <c:v>57.00694444444445</c:v>
                </c:pt>
                <c:pt idx="8210">
                  <c:v>57.013888888888886</c:v>
                </c:pt>
                <c:pt idx="8211">
                  <c:v>57.020833333333336</c:v>
                </c:pt>
                <c:pt idx="8212">
                  <c:v>57.027777777777779</c:v>
                </c:pt>
                <c:pt idx="8213">
                  <c:v>57.034722222222221</c:v>
                </c:pt>
                <c:pt idx="8214">
                  <c:v>57.041666666666664</c:v>
                </c:pt>
                <c:pt idx="8215">
                  <c:v>57.048611111111114</c:v>
                </c:pt>
                <c:pt idx="8216">
                  <c:v>57.05555555555555</c:v>
                </c:pt>
                <c:pt idx="8217">
                  <c:v>57.0625</c:v>
                </c:pt>
                <c:pt idx="8218">
                  <c:v>57.06944444444445</c:v>
                </c:pt>
                <c:pt idx="8219">
                  <c:v>57.076388888888886</c:v>
                </c:pt>
                <c:pt idx="8220">
                  <c:v>57.083333333333336</c:v>
                </c:pt>
                <c:pt idx="8221">
                  <c:v>57.090277777777779</c:v>
                </c:pt>
                <c:pt idx="8222">
                  <c:v>57.097222222222221</c:v>
                </c:pt>
                <c:pt idx="8223">
                  <c:v>57.104166666666664</c:v>
                </c:pt>
                <c:pt idx="8224">
                  <c:v>57.111111111111114</c:v>
                </c:pt>
                <c:pt idx="8225">
                  <c:v>57.11805555555555</c:v>
                </c:pt>
                <c:pt idx="8226">
                  <c:v>57.125</c:v>
                </c:pt>
                <c:pt idx="8227">
                  <c:v>57.13194444444445</c:v>
                </c:pt>
                <c:pt idx="8228">
                  <c:v>57.138888888888886</c:v>
                </c:pt>
                <c:pt idx="8229">
                  <c:v>57.145833333333336</c:v>
                </c:pt>
                <c:pt idx="8230">
                  <c:v>57.152777777777779</c:v>
                </c:pt>
                <c:pt idx="8231">
                  <c:v>57.159722222222221</c:v>
                </c:pt>
                <c:pt idx="8232">
                  <c:v>57.166666666666664</c:v>
                </c:pt>
                <c:pt idx="8233">
                  <c:v>57.173611111111114</c:v>
                </c:pt>
                <c:pt idx="8234">
                  <c:v>57.18055555555555</c:v>
                </c:pt>
                <c:pt idx="8235">
                  <c:v>57.1875</c:v>
                </c:pt>
                <c:pt idx="8236">
                  <c:v>57.19444444444445</c:v>
                </c:pt>
                <c:pt idx="8237">
                  <c:v>57.201388888888886</c:v>
                </c:pt>
                <c:pt idx="8238">
                  <c:v>57.208333333333336</c:v>
                </c:pt>
                <c:pt idx="8239">
                  <c:v>57.215277777777779</c:v>
                </c:pt>
                <c:pt idx="8240">
                  <c:v>57.222222222222221</c:v>
                </c:pt>
                <c:pt idx="8241">
                  <c:v>57.229166666666664</c:v>
                </c:pt>
                <c:pt idx="8242">
                  <c:v>57.236111111111114</c:v>
                </c:pt>
                <c:pt idx="8243">
                  <c:v>57.24305555555555</c:v>
                </c:pt>
                <c:pt idx="8244">
                  <c:v>57.25</c:v>
                </c:pt>
                <c:pt idx="8245">
                  <c:v>57.25694444444445</c:v>
                </c:pt>
                <c:pt idx="8246">
                  <c:v>57.263888888888886</c:v>
                </c:pt>
                <c:pt idx="8247">
                  <c:v>57.270833333333336</c:v>
                </c:pt>
                <c:pt idx="8248">
                  <c:v>57.277777777777779</c:v>
                </c:pt>
                <c:pt idx="8249">
                  <c:v>57.284722222222221</c:v>
                </c:pt>
                <c:pt idx="8250">
                  <c:v>57.291666666666664</c:v>
                </c:pt>
                <c:pt idx="8251">
                  <c:v>57.298611111111114</c:v>
                </c:pt>
                <c:pt idx="8252">
                  <c:v>57.30555555555555</c:v>
                </c:pt>
                <c:pt idx="8253">
                  <c:v>57.3125</c:v>
                </c:pt>
                <c:pt idx="8254">
                  <c:v>57.31944444444445</c:v>
                </c:pt>
                <c:pt idx="8255">
                  <c:v>57.326388888888886</c:v>
                </c:pt>
                <c:pt idx="8256">
                  <c:v>57.333333333333336</c:v>
                </c:pt>
                <c:pt idx="8257">
                  <c:v>57.340277777777779</c:v>
                </c:pt>
                <c:pt idx="8258">
                  <c:v>57.347222222222221</c:v>
                </c:pt>
                <c:pt idx="8259">
                  <c:v>57.354166666666664</c:v>
                </c:pt>
                <c:pt idx="8260">
                  <c:v>57.361111111111114</c:v>
                </c:pt>
                <c:pt idx="8261">
                  <c:v>57.36805555555555</c:v>
                </c:pt>
                <c:pt idx="8262">
                  <c:v>57.375</c:v>
                </c:pt>
                <c:pt idx="8263">
                  <c:v>57.38194444444445</c:v>
                </c:pt>
                <c:pt idx="8264">
                  <c:v>57.388888888888886</c:v>
                </c:pt>
                <c:pt idx="8265">
                  <c:v>57.395833333333336</c:v>
                </c:pt>
                <c:pt idx="8266">
                  <c:v>57.402777777777779</c:v>
                </c:pt>
                <c:pt idx="8267">
                  <c:v>57.409722222222221</c:v>
                </c:pt>
                <c:pt idx="8268">
                  <c:v>57.416666666666664</c:v>
                </c:pt>
                <c:pt idx="8269">
                  <c:v>57.423611111111114</c:v>
                </c:pt>
                <c:pt idx="8270">
                  <c:v>57.43055555555555</c:v>
                </c:pt>
                <c:pt idx="8271">
                  <c:v>57.4375</c:v>
                </c:pt>
                <c:pt idx="8272">
                  <c:v>57.44444444444445</c:v>
                </c:pt>
                <c:pt idx="8273">
                  <c:v>57.451388888888886</c:v>
                </c:pt>
                <c:pt idx="8274">
                  <c:v>57.458333333333336</c:v>
                </c:pt>
                <c:pt idx="8275">
                  <c:v>57.465277777777779</c:v>
                </c:pt>
                <c:pt idx="8276">
                  <c:v>57.472222222222221</c:v>
                </c:pt>
                <c:pt idx="8277">
                  <c:v>57.479166666666664</c:v>
                </c:pt>
                <c:pt idx="8278">
                  <c:v>57.486111111111114</c:v>
                </c:pt>
                <c:pt idx="8279">
                  <c:v>57.49305555555555</c:v>
                </c:pt>
                <c:pt idx="8280">
                  <c:v>57.5</c:v>
                </c:pt>
                <c:pt idx="8281">
                  <c:v>57.50694444444445</c:v>
                </c:pt>
                <c:pt idx="8282">
                  <c:v>57.513888888888886</c:v>
                </c:pt>
                <c:pt idx="8283">
                  <c:v>57.520833333333336</c:v>
                </c:pt>
                <c:pt idx="8284">
                  <c:v>57.527777777777779</c:v>
                </c:pt>
                <c:pt idx="8285">
                  <c:v>57.534722222222221</c:v>
                </c:pt>
                <c:pt idx="8286">
                  <c:v>57.541666666666664</c:v>
                </c:pt>
                <c:pt idx="8287">
                  <c:v>57.548611111111114</c:v>
                </c:pt>
                <c:pt idx="8288">
                  <c:v>57.55555555555555</c:v>
                </c:pt>
                <c:pt idx="8289">
                  <c:v>57.5625</c:v>
                </c:pt>
                <c:pt idx="8290">
                  <c:v>57.56944444444445</c:v>
                </c:pt>
                <c:pt idx="8291">
                  <c:v>57.576388888888886</c:v>
                </c:pt>
                <c:pt idx="8292">
                  <c:v>57.583333333333336</c:v>
                </c:pt>
                <c:pt idx="8293">
                  <c:v>57.590277777777779</c:v>
                </c:pt>
                <c:pt idx="8294">
                  <c:v>57.597222222222221</c:v>
                </c:pt>
                <c:pt idx="8295">
                  <c:v>57.604166666666664</c:v>
                </c:pt>
                <c:pt idx="8296">
                  <c:v>57.611111111111114</c:v>
                </c:pt>
                <c:pt idx="8297">
                  <c:v>57.61805555555555</c:v>
                </c:pt>
                <c:pt idx="8298">
                  <c:v>57.625</c:v>
                </c:pt>
                <c:pt idx="8299">
                  <c:v>57.63194444444445</c:v>
                </c:pt>
                <c:pt idx="8300">
                  <c:v>57.638888888888886</c:v>
                </c:pt>
                <c:pt idx="8301">
                  <c:v>57.645833333333336</c:v>
                </c:pt>
                <c:pt idx="8302">
                  <c:v>57.652777777777779</c:v>
                </c:pt>
                <c:pt idx="8303">
                  <c:v>57.659722222222221</c:v>
                </c:pt>
                <c:pt idx="8304">
                  <c:v>57.666666666666664</c:v>
                </c:pt>
                <c:pt idx="8305">
                  <c:v>57.673611111111114</c:v>
                </c:pt>
                <c:pt idx="8306">
                  <c:v>57.68055555555555</c:v>
                </c:pt>
                <c:pt idx="8307">
                  <c:v>57.6875</c:v>
                </c:pt>
                <c:pt idx="8308">
                  <c:v>57.69444444444445</c:v>
                </c:pt>
                <c:pt idx="8309">
                  <c:v>57.701388888888886</c:v>
                </c:pt>
                <c:pt idx="8310">
                  <c:v>57.708333333333336</c:v>
                </c:pt>
                <c:pt idx="8311">
                  <c:v>57.715277777777779</c:v>
                </c:pt>
                <c:pt idx="8312">
                  <c:v>57.722222222222221</c:v>
                </c:pt>
                <c:pt idx="8313">
                  <c:v>57.729166666666664</c:v>
                </c:pt>
                <c:pt idx="8314">
                  <c:v>57.736111111111114</c:v>
                </c:pt>
                <c:pt idx="8315">
                  <c:v>57.74305555555555</c:v>
                </c:pt>
                <c:pt idx="8316">
                  <c:v>57.75</c:v>
                </c:pt>
                <c:pt idx="8317">
                  <c:v>57.75694444444445</c:v>
                </c:pt>
                <c:pt idx="8318">
                  <c:v>57.763888888888886</c:v>
                </c:pt>
                <c:pt idx="8319">
                  <c:v>57.770833333333336</c:v>
                </c:pt>
                <c:pt idx="8320">
                  <c:v>57.777777777777779</c:v>
                </c:pt>
                <c:pt idx="8321">
                  <c:v>57.784722222222221</c:v>
                </c:pt>
                <c:pt idx="8322">
                  <c:v>57.791666666666664</c:v>
                </c:pt>
                <c:pt idx="8323">
                  <c:v>57.798611111111114</c:v>
                </c:pt>
                <c:pt idx="8324">
                  <c:v>57.80555555555555</c:v>
                </c:pt>
                <c:pt idx="8325">
                  <c:v>57.8125</c:v>
                </c:pt>
                <c:pt idx="8326">
                  <c:v>57.81944444444445</c:v>
                </c:pt>
                <c:pt idx="8327">
                  <c:v>57.826388888888886</c:v>
                </c:pt>
                <c:pt idx="8328">
                  <c:v>57.833333333333336</c:v>
                </c:pt>
                <c:pt idx="8329">
                  <c:v>57.840277777777779</c:v>
                </c:pt>
                <c:pt idx="8330">
                  <c:v>57.847222222222221</c:v>
                </c:pt>
                <c:pt idx="8331">
                  <c:v>57.854166666666664</c:v>
                </c:pt>
                <c:pt idx="8332">
                  <c:v>57.861111111111114</c:v>
                </c:pt>
                <c:pt idx="8333">
                  <c:v>57.86805555555555</c:v>
                </c:pt>
                <c:pt idx="8334">
                  <c:v>57.875</c:v>
                </c:pt>
                <c:pt idx="8335">
                  <c:v>57.88194444444445</c:v>
                </c:pt>
                <c:pt idx="8336">
                  <c:v>57.888888888888886</c:v>
                </c:pt>
                <c:pt idx="8337">
                  <c:v>57.895833333333336</c:v>
                </c:pt>
                <c:pt idx="8338">
                  <c:v>57.902777777777779</c:v>
                </c:pt>
                <c:pt idx="8339">
                  <c:v>57.909722222222221</c:v>
                </c:pt>
                <c:pt idx="8340">
                  <c:v>57.916666666666664</c:v>
                </c:pt>
                <c:pt idx="8341">
                  <c:v>57.923611111111114</c:v>
                </c:pt>
                <c:pt idx="8342">
                  <c:v>57.93055555555555</c:v>
                </c:pt>
                <c:pt idx="8343">
                  <c:v>57.9375</c:v>
                </c:pt>
                <c:pt idx="8344">
                  <c:v>57.94444444444445</c:v>
                </c:pt>
                <c:pt idx="8345">
                  <c:v>57.951388888888886</c:v>
                </c:pt>
                <c:pt idx="8346">
                  <c:v>57.958333333333336</c:v>
                </c:pt>
                <c:pt idx="8347">
                  <c:v>57.965277777777779</c:v>
                </c:pt>
                <c:pt idx="8348">
                  <c:v>57.972222222222221</c:v>
                </c:pt>
                <c:pt idx="8349">
                  <c:v>57.979166666666664</c:v>
                </c:pt>
                <c:pt idx="8350">
                  <c:v>57.986111111111114</c:v>
                </c:pt>
                <c:pt idx="8351">
                  <c:v>57.99305555555555</c:v>
                </c:pt>
                <c:pt idx="8352">
                  <c:v>58</c:v>
                </c:pt>
                <c:pt idx="8353">
                  <c:v>58.00694444444445</c:v>
                </c:pt>
                <c:pt idx="8354">
                  <c:v>58.013888888888886</c:v>
                </c:pt>
                <c:pt idx="8355">
                  <c:v>58.020833333333336</c:v>
                </c:pt>
                <c:pt idx="8356">
                  <c:v>58.027777777777779</c:v>
                </c:pt>
                <c:pt idx="8357">
                  <c:v>58.034722222222221</c:v>
                </c:pt>
                <c:pt idx="8358">
                  <c:v>58.041666666666664</c:v>
                </c:pt>
                <c:pt idx="8359">
                  <c:v>58.048611111111114</c:v>
                </c:pt>
                <c:pt idx="8360">
                  <c:v>58.05555555555555</c:v>
                </c:pt>
                <c:pt idx="8361">
                  <c:v>58.0625</c:v>
                </c:pt>
                <c:pt idx="8362">
                  <c:v>58.06944444444445</c:v>
                </c:pt>
                <c:pt idx="8363">
                  <c:v>58.076388888888886</c:v>
                </c:pt>
                <c:pt idx="8364">
                  <c:v>58.083333333333336</c:v>
                </c:pt>
                <c:pt idx="8365">
                  <c:v>58.090277777777779</c:v>
                </c:pt>
                <c:pt idx="8366">
                  <c:v>58.097222222222221</c:v>
                </c:pt>
                <c:pt idx="8367">
                  <c:v>58.104166666666664</c:v>
                </c:pt>
                <c:pt idx="8368">
                  <c:v>58.111111111111114</c:v>
                </c:pt>
                <c:pt idx="8369">
                  <c:v>58.11805555555555</c:v>
                </c:pt>
                <c:pt idx="8370">
                  <c:v>58.125</c:v>
                </c:pt>
                <c:pt idx="8371">
                  <c:v>58.13194444444445</c:v>
                </c:pt>
                <c:pt idx="8372">
                  <c:v>58.138888888888886</c:v>
                </c:pt>
                <c:pt idx="8373">
                  <c:v>58.145833333333336</c:v>
                </c:pt>
                <c:pt idx="8374">
                  <c:v>58.152777777777779</c:v>
                </c:pt>
                <c:pt idx="8375">
                  <c:v>58.159722222222221</c:v>
                </c:pt>
                <c:pt idx="8376">
                  <c:v>58.166666666666664</c:v>
                </c:pt>
                <c:pt idx="8377">
                  <c:v>58.173611111111114</c:v>
                </c:pt>
                <c:pt idx="8378">
                  <c:v>58.18055555555555</c:v>
                </c:pt>
                <c:pt idx="8379">
                  <c:v>58.1875</c:v>
                </c:pt>
                <c:pt idx="8380">
                  <c:v>58.19444444444445</c:v>
                </c:pt>
                <c:pt idx="8381">
                  <c:v>58.201388888888886</c:v>
                </c:pt>
                <c:pt idx="8382">
                  <c:v>58.208333333333336</c:v>
                </c:pt>
                <c:pt idx="8383">
                  <c:v>58.215277777777779</c:v>
                </c:pt>
                <c:pt idx="8384">
                  <c:v>58.222222222222221</c:v>
                </c:pt>
                <c:pt idx="8385">
                  <c:v>58.229166666666664</c:v>
                </c:pt>
                <c:pt idx="8386">
                  <c:v>58.236111111111114</c:v>
                </c:pt>
                <c:pt idx="8387">
                  <c:v>58.24305555555555</c:v>
                </c:pt>
                <c:pt idx="8388">
                  <c:v>58.25</c:v>
                </c:pt>
                <c:pt idx="8389">
                  <c:v>58.25694444444445</c:v>
                </c:pt>
                <c:pt idx="8390">
                  <c:v>58.263888888888886</c:v>
                </c:pt>
                <c:pt idx="8391">
                  <c:v>58.270833333333336</c:v>
                </c:pt>
                <c:pt idx="8392">
                  <c:v>58.277777777777779</c:v>
                </c:pt>
                <c:pt idx="8393">
                  <c:v>58.284722222222221</c:v>
                </c:pt>
                <c:pt idx="8394">
                  <c:v>58.291666666666664</c:v>
                </c:pt>
                <c:pt idx="8395">
                  <c:v>58.298611111111114</c:v>
                </c:pt>
                <c:pt idx="8396">
                  <c:v>58.30555555555555</c:v>
                </c:pt>
                <c:pt idx="8397">
                  <c:v>58.3125</c:v>
                </c:pt>
                <c:pt idx="8398">
                  <c:v>58.31944444444445</c:v>
                </c:pt>
                <c:pt idx="8399">
                  <c:v>58.326388888888886</c:v>
                </c:pt>
                <c:pt idx="8400">
                  <c:v>58.333333333333336</c:v>
                </c:pt>
                <c:pt idx="8401">
                  <c:v>58.340277777777779</c:v>
                </c:pt>
                <c:pt idx="8402">
                  <c:v>58.347222222222221</c:v>
                </c:pt>
                <c:pt idx="8403">
                  <c:v>58.354166666666664</c:v>
                </c:pt>
                <c:pt idx="8404">
                  <c:v>58.361111111111114</c:v>
                </c:pt>
                <c:pt idx="8405">
                  <c:v>58.36805555555555</c:v>
                </c:pt>
                <c:pt idx="8406">
                  <c:v>58.375</c:v>
                </c:pt>
                <c:pt idx="8407">
                  <c:v>58.38194444444445</c:v>
                </c:pt>
                <c:pt idx="8408">
                  <c:v>58.388888888888886</c:v>
                </c:pt>
                <c:pt idx="8409">
                  <c:v>58.395833333333336</c:v>
                </c:pt>
                <c:pt idx="8410">
                  <c:v>58.402777777777779</c:v>
                </c:pt>
                <c:pt idx="8411">
                  <c:v>58.409722222222221</c:v>
                </c:pt>
                <c:pt idx="8412">
                  <c:v>58.416666666666664</c:v>
                </c:pt>
                <c:pt idx="8413">
                  <c:v>58.423611111111114</c:v>
                </c:pt>
                <c:pt idx="8414">
                  <c:v>58.43055555555555</c:v>
                </c:pt>
                <c:pt idx="8415">
                  <c:v>58.4375</c:v>
                </c:pt>
                <c:pt idx="8416">
                  <c:v>58.44444444444445</c:v>
                </c:pt>
                <c:pt idx="8417">
                  <c:v>58.451388888888886</c:v>
                </c:pt>
                <c:pt idx="8418">
                  <c:v>58.458333333333336</c:v>
                </c:pt>
                <c:pt idx="8419">
                  <c:v>58.465277777777779</c:v>
                </c:pt>
                <c:pt idx="8420">
                  <c:v>58.472222222222221</c:v>
                </c:pt>
                <c:pt idx="8421">
                  <c:v>58.479166666666664</c:v>
                </c:pt>
                <c:pt idx="8422">
                  <c:v>58.486111111111114</c:v>
                </c:pt>
                <c:pt idx="8423">
                  <c:v>58.49305555555555</c:v>
                </c:pt>
                <c:pt idx="8424">
                  <c:v>58.5</c:v>
                </c:pt>
                <c:pt idx="8425">
                  <c:v>58.50694444444445</c:v>
                </c:pt>
                <c:pt idx="8426">
                  <c:v>58.513888888888886</c:v>
                </c:pt>
                <c:pt idx="8427">
                  <c:v>58.520833333333336</c:v>
                </c:pt>
                <c:pt idx="8428">
                  <c:v>58.527777777777779</c:v>
                </c:pt>
                <c:pt idx="8429">
                  <c:v>58.534722222222221</c:v>
                </c:pt>
                <c:pt idx="8430">
                  <c:v>58.541666666666664</c:v>
                </c:pt>
                <c:pt idx="8431">
                  <c:v>58.548611111111114</c:v>
                </c:pt>
                <c:pt idx="8432">
                  <c:v>58.55555555555555</c:v>
                </c:pt>
                <c:pt idx="8433">
                  <c:v>58.5625</c:v>
                </c:pt>
                <c:pt idx="8434">
                  <c:v>58.56944444444445</c:v>
                </c:pt>
                <c:pt idx="8435">
                  <c:v>58.576388888888886</c:v>
                </c:pt>
                <c:pt idx="8436">
                  <c:v>58.583333333333336</c:v>
                </c:pt>
                <c:pt idx="8437">
                  <c:v>58.590277777777779</c:v>
                </c:pt>
                <c:pt idx="8438">
                  <c:v>58.597222222222221</c:v>
                </c:pt>
                <c:pt idx="8439">
                  <c:v>58.604166666666664</c:v>
                </c:pt>
                <c:pt idx="8440">
                  <c:v>58.611111111111114</c:v>
                </c:pt>
                <c:pt idx="8441">
                  <c:v>58.61805555555555</c:v>
                </c:pt>
                <c:pt idx="8442">
                  <c:v>58.625</c:v>
                </c:pt>
                <c:pt idx="8443">
                  <c:v>58.63194444444445</c:v>
                </c:pt>
                <c:pt idx="8444">
                  <c:v>58.638888888888886</c:v>
                </c:pt>
                <c:pt idx="8445">
                  <c:v>58.645833333333336</c:v>
                </c:pt>
                <c:pt idx="8446">
                  <c:v>58.652777777777779</c:v>
                </c:pt>
                <c:pt idx="8447">
                  <c:v>58.659722222222221</c:v>
                </c:pt>
                <c:pt idx="8448">
                  <c:v>58.666666666666664</c:v>
                </c:pt>
                <c:pt idx="8449">
                  <c:v>58.673611111111114</c:v>
                </c:pt>
                <c:pt idx="8450">
                  <c:v>58.68055555555555</c:v>
                </c:pt>
                <c:pt idx="8451">
                  <c:v>58.6875</c:v>
                </c:pt>
                <c:pt idx="8452">
                  <c:v>58.69444444444445</c:v>
                </c:pt>
                <c:pt idx="8453">
                  <c:v>58.701388888888886</c:v>
                </c:pt>
                <c:pt idx="8454">
                  <c:v>58.708333333333336</c:v>
                </c:pt>
                <c:pt idx="8455">
                  <c:v>58.715277777777779</c:v>
                </c:pt>
                <c:pt idx="8456">
                  <c:v>58.722222222222221</c:v>
                </c:pt>
                <c:pt idx="8457">
                  <c:v>58.729166666666664</c:v>
                </c:pt>
                <c:pt idx="8458">
                  <c:v>58.736111111111114</c:v>
                </c:pt>
                <c:pt idx="8459">
                  <c:v>58.74305555555555</c:v>
                </c:pt>
                <c:pt idx="8460">
                  <c:v>58.75</c:v>
                </c:pt>
                <c:pt idx="8461">
                  <c:v>58.75694444444445</c:v>
                </c:pt>
                <c:pt idx="8462">
                  <c:v>58.763888888888886</c:v>
                </c:pt>
                <c:pt idx="8463">
                  <c:v>58.770833333333336</c:v>
                </c:pt>
                <c:pt idx="8464">
                  <c:v>58.777777777777779</c:v>
                </c:pt>
                <c:pt idx="8465">
                  <c:v>58.784722222222221</c:v>
                </c:pt>
                <c:pt idx="8466">
                  <c:v>58.791666666666664</c:v>
                </c:pt>
                <c:pt idx="8467">
                  <c:v>58.798611111111114</c:v>
                </c:pt>
                <c:pt idx="8468">
                  <c:v>58.80555555555555</c:v>
                </c:pt>
                <c:pt idx="8469">
                  <c:v>58.8125</c:v>
                </c:pt>
                <c:pt idx="8470">
                  <c:v>58.81944444444445</c:v>
                </c:pt>
                <c:pt idx="8471">
                  <c:v>58.826388888888886</c:v>
                </c:pt>
                <c:pt idx="8472">
                  <c:v>58.833333333333336</c:v>
                </c:pt>
                <c:pt idx="8473">
                  <c:v>58.840277777777779</c:v>
                </c:pt>
                <c:pt idx="8474">
                  <c:v>58.847222222222221</c:v>
                </c:pt>
                <c:pt idx="8475">
                  <c:v>58.854166666666664</c:v>
                </c:pt>
                <c:pt idx="8476">
                  <c:v>58.861111111111114</c:v>
                </c:pt>
                <c:pt idx="8477">
                  <c:v>58.86805555555555</c:v>
                </c:pt>
                <c:pt idx="8478">
                  <c:v>58.875</c:v>
                </c:pt>
                <c:pt idx="8479">
                  <c:v>58.88194444444445</c:v>
                </c:pt>
                <c:pt idx="8480">
                  <c:v>58.888888888888886</c:v>
                </c:pt>
                <c:pt idx="8481">
                  <c:v>58.895833333333336</c:v>
                </c:pt>
                <c:pt idx="8482">
                  <c:v>58.902777777777779</c:v>
                </c:pt>
                <c:pt idx="8483">
                  <c:v>58.909722222222221</c:v>
                </c:pt>
                <c:pt idx="8484">
                  <c:v>58.916666666666664</c:v>
                </c:pt>
                <c:pt idx="8485">
                  <c:v>58.923611111111114</c:v>
                </c:pt>
                <c:pt idx="8486">
                  <c:v>58.93055555555555</c:v>
                </c:pt>
                <c:pt idx="8487">
                  <c:v>58.9375</c:v>
                </c:pt>
                <c:pt idx="8488">
                  <c:v>58.94444444444445</c:v>
                </c:pt>
                <c:pt idx="8489">
                  <c:v>58.951388888888886</c:v>
                </c:pt>
                <c:pt idx="8490">
                  <c:v>58.958333333333336</c:v>
                </c:pt>
                <c:pt idx="8491">
                  <c:v>58.965277777777779</c:v>
                </c:pt>
                <c:pt idx="8492">
                  <c:v>58.972222222222221</c:v>
                </c:pt>
                <c:pt idx="8493">
                  <c:v>58.979166666666664</c:v>
                </c:pt>
                <c:pt idx="8494">
                  <c:v>58.986111111111114</c:v>
                </c:pt>
                <c:pt idx="8495">
                  <c:v>58.99305555555555</c:v>
                </c:pt>
                <c:pt idx="8496">
                  <c:v>59</c:v>
                </c:pt>
                <c:pt idx="8497">
                  <c:v>59.00694444444445</c:v>
                </c:pt>
                <c:pt idx="8498">
                  <c:v>59.013888888888886</c:v>
                </c:pt>
                <c:pt idx="8499">
                  <c:v>59.020833333333336</c:v>
                </c:pt>
                <c:pt idx="8500">
                  <c:v>59.027777777777779</c:v>
                </c:pt>
                <c:pt idx="8501">
                  <c:v>59.034722222222221</c:v>
                </c:pt>
                <c:pt idx="8502">
                  <c:v>59.041666666666664</c:v>
                </c:pt>
                <c:pt idx="8503">
                  <c:v>59.048611111111114</c:v>
                </c:pt>
                <c:pt idx="8504">
                  <c:v>59.05555555555555</c:v>
                </c:pt>
                <c:pt idx="8505">
                  <c:v>59.0625</c:v>
                </c:pt>
                <c:pt idx="8506">
                  <c:v>59.06944444444445</c:v>
                </c:pt>
                <c:pt idx="8507">
                  <c:v>59.076388888888886</c:v>
                </c:pt>
                <c:pt idx="8508">
                  <c:v>59.083333333333336</c:v>
                </c:pt>
                <c:pt idx="8509">
                  <c:v>59.090277777777779</c:v>
                </c:pt>
                <c:pt idx="8510">
                  <c:v>59.097222222222221</c:v>
                </c:pt>
                <c:pt idx="8511">
                  <c:v>59.104166666666664</c:v>
                </c:pt>
                <c:pt idx="8512">
                  <c:v>59.111111111111114</c:v>
                </c:pt>
                <c:pt idx="8513">
                  <c:v>59.11805555555555</c:v>
                </c:pt>
                <c:pt idx="8514">
                  <c:v>59.125</c:v>
                </c:pt>
                <c:pt idx="8515">
                  <c:v>59.13194444444445</c:v>
                </c:pt>
                <c:pt idx="8516">
                  <c:v>59.138888888888886</c:v>
                </c:pt>
                <c:pt idx="8517">
                  <c:v>59.145833333333336</c:v>
                </c:pt>
                <c:pt idx="8518">
                  <c:v>59.152777777777779</c:v>
                </c:pt>
                <c:pt idx="8519">
                  <c:v>59.159722222222221</c:v>
                </c:pt>
                <c:pt idx="8520">
                  <c:v>59.166666666666664</c:v>
                </c:pt>
                <c:pt idx="8521">
                  <c:v>59.173611111111114</c:v>
                </c:pt>
                <c:pt idx="8522">
                  <c:v>59.18055555555555</c:v>
                </c:pt>
                <c:pt idx="8523">
                  <c:v>59.1875</c:v>
                </c:pt>
                <c:pt idx="8524">
                  <c:v>59.19444444444445</c:v>
                </c:pt>
                <c:pt idx="8525">
                  <c:v>59.201388888888886</c:v>
                </c:pt>
                <c:pt idx="8526">
                  <c:v>59.208333333333336</c:v>
                </c:pt>
                <c:pt idx="8527">
                  <c:v>59.215277777777779</c:v>
                </c:pt>
                <c:pt idx="8528">
                  <c:v>59.222222222222221</c:v>
                </c:pt>
                <c:pt idx="8529">
                  <c:v>59.229166666666664</c:v>
                </c:pt>
                <c:pt idx="8530">
                  <c:v>59.236111111111114</c:v>
                </c:pt>
                <c:pt idx="8531">
                  <c:v>59.24305555555555</c:v>
                </c:pt>
                <c:pt idx="8532">
                  <c:v>59.25</c:v>
                </c:pt>
                <c:pt idx="8533">
                  <c:v>59.25694444444445</c:v>
                </c:pt>
                <c:pt idx="8534">
                  <c:v>59.263888888888886</c:v>
                </c:pt>
                <c:pt idx="8535">
                  <c:v>59.270833333333336</c:v>
                </c:pt>
                <c:pt idx="8536">
                  <c:v>59.277777777777779</c:v>
                </c:pt>
                <c:pt idx="8537">
                  <c:v>59.284722222222221</c:v>
                </c:pt>
                <c:pt idx="8538">
                  <c:v>59.291666666666664</c:v>
                </c:pt>
                <c:pt idx="8539">
                  <c:v>59.298611111111114</c:v>
                </c:pt>
                <c:pt idx="8540">
                  <c:v>59.30555555555555</c:v>
                </c:pt>
                <c:pt idx="8541">
                  <c:v>59.3125</c:v>
                </c:pt>
                <c:pt idx="8542">
                  <c:v>59.31944444444445</c:v>
                </c:pt>
                <c:pt idx="8543">
                  <c:v>59.326388888888886</c:v>
                </c:pt>
                <c:pt idx="8544">
                  <c:v>59.333333333333336</c:v>
                </c:pt>
                <c:pt idx="8545">
                  <c:v>59.340277777777779</c:v>
                </c:pt>
                <c:pt idx="8546">
                  <c:v>59.347222222222221</c:v>
                </c:pt>
                <c:pt idx="8547">
                  <c:v>59.354166666666664</c:v>
                </c:pt>
                <c:pt idx="8548">
                  <c:v>59.361111111111114</c:v>
                </c:pt>
                <c:pt idx="8549">
                  <c:v>59.36805555555555</c:v>
                </c:pt>
                <c:pt idx="8550">
                  <c:v>59.375</c:v>
                </c:pt>
                <c:pt idx="8551">
                  <c:v>59.38194444444445</c:v>
                </c:pt>
                <c:pt idx="8552">
                  <c:v>59.388888888888886</c:v>
                </c:pt>
                <c:pt idx="8553">
                  <c:v>59.395833333333336</c:v>
                </c:pt>
                <c:pt idx="8554">
                  <c:v>59.402777777777779</c:v>
                </c:pt>
                <c:pt idx="8555">
                  <c:v>59.409722222222221</c:v>
                </c:pt>
                <c:pt idx="8556">
                  <c:v>59.416666666666664</c:v>
                </c:pt>
                <c:pt idx="8557">
                  <c:v>59.423611111111114</c:v>
                </c:pt>
                <c:pt idx="8558">
                  <c:v>59.43055555555555</c:v>
                </c:pt>
                <c:pt idx="8559">
                  <c:v>59.4375</c:v>
                </c:pt>
                <c:pt idx="8560">
                  <c:v>59.44444444444445</c:v>
                </c:pt>
                <c:pt idx="8561">
                  <c:v>59.451388888888886</c:v>
                </c:pt>
                <c:pt idx="8562">
                  <c:v>59.458333333333336</c:v>
                </c:pt>
                <c:pt idx="8563">
                  <c:v>59.465277777777779</c:v>
                </c:pt>
                <c:pt idx="8564">
                  <c:v>59.472222222222221</c:v>
                </c:pt>
                <c:pt idx="8565">
                  <c:v>59.479166666666664</c:v>
                </c:pt>
                <c:pt idx="8566">
                  <c:v>59.486111111111114</c:v>
                </c:pt>
                <c:pt idx="8567">
                  <c:v>59.49305555555555</c:v>
                </c:pt>
                <c:pt idx="8568">
                  <c:v>59.5</c:v>
                </c:pt>
                <c:pt idx="8569">
                  <c:v>59.50694444444445</c:v>
                </c:pt>
                <c:pt idx="8570">
                  <c:v>59.513888888888886</c:v>
                </c:pt>
                <c:pt idx="8571">
                  <c:v>59.520833333333336</c:v>
                </c:pt>
                <c:pt idx="8572">
                  <c:v>59.527777777777779</c:v>
                </c:pt>
                <c:pt idx="8573">
                  <c:v>59.534722222222221</c:v>
                </c:pt>
                <c:pt idx="8574">
                  <c:v>59.541666666666664</c:v>
                </c:pt>
                <c:pt idx="8575">
                  <c:v>59.548611111111114</c:v>
                </c:pt>
                <c:pt idx="8576">
                  <c:v>59.55555555555555</c:v>
                </c:pt>
                <c:pt idx="8577">
                  <c:v>59.5625</c:v>
                </c:pt>
                <c:pt idx="8578">
                  <c:v>59.56944444444445</c:v>
                </c:pt>
                <c:pt idx="8579">
                  <c:v>59.576388888888886</c:v>
                </c:pt>
                <c:pt idx="8580">
                  <c:v>59.583333333333336</c:v>
                </c:pt>
                <c:pt idx="8581">
                  <c:v>59.590277777777779</c:v>
                </c:pt>
                <c:pt idx="8582">
                  <c:v>59.597222222222221</c:v>
                </c:pt>
                <c:pt idx="8583">
                  <c:v>59.604166666666664</c:v>
                </c:pt>
                <c:pt idx="8584">
                  <c:v>59.611111111111114</c:v>
                </c:pt>
                <c:pt idx="8585">
                  <c:v>59.61805555555555</c:v>
                </c:pt>
                <c:pt idx="8586">
                  <c:v>59.625</c:v>
                </c:pt>
                <c:pt idx="8587">
                  <c:v>59.63194444444445</c:v>
                </c:pt>
                <c:pt idx="8588">
                  <c:v>59.638888888888886</c:v>
                </c:pt>
                <c:pt idx="8589">
                  <c:v>59.645833333333336</c:v>
                </c:pt>
                <c:pt idx="8590">
                  <c:v>59.652777777777779</c:v>
                </c:pt>
                <c:pt idx="8591">
                  <c:v>59.659722222222221</c:v>
                </c:pt>
                <c:pt idx="8592">
                  <c:v>59.666666666666664</c:v>
                </c:pt>
                <c:pt idx="8593">
                  <c:v>59.673611111111114</c:v>
                </c:pt>
                <c:pt idx="8594">
                  <c:v>59.68055555555555</c:v>
                </c:pt>
                <c:pt idx="8595">
                  <c:v>59.6875</c:v>
                </c:pt>
                <c:pt idx="8596">
                  <c:v>59.69444444444445</c:v>
                </c:pt>
                <c:pt idx="8597">
                  <c:v>59.701388888888886</c:v>
                </c:pt>
                <c:pt idx="8598">
                  <c:v>59.708333333333336</c:v>
                </c:pt>
                <c:pt idx="8599">
                  <c:v>59.715277777777779</c:v>
                </c:pt>
                <c:pt idx="8600">
                  <c:v>59.722222222222221</c:v>
                </c:pt>
                <c:pt idx="8601">
                  <c:v>59.729166666666664</c:v>
                </c:pt>
                <c:pt idx="8602">
                  <c:v>59.736111111111114</c:v>
                </c:pt>
                <c:pt idx="8603">
                  <c:v>59.74305555555555</c:v>
                </c:pt>
                <c:pt idx="8604">
                  <c:v>59.75</c:v>
                </c:pt>
                <c:pt idx="8605">
                  <c:v>59.75694444444445</c:v>
                </c:pt>
                <c:pt idx="8606">
                  <c:v>59.763888888888886</c:v>
                </c:pt>
                <c:pt idx="8607">
                  <c:v>59.770833333333336</c:v>
                </c:pt>
                <c:pt idx="8608">
                  <c:v>59.777777777777779</c:v>
                </c:pt>
                <c:pt idx="8609">
                  <c:v>59.784722222222221</c:v>
                </c:pt>
                <c:pt idx="8610">
                  <c:v>59.791666666666664</c:v>
                </c:pt>
                <c:pt idx="8611">
                  <c:v>59.798611111111114</c:v>
                </c:pt>
                <c:pt idx="8612">
                  <c:v>59.80555555555555</c:v>
                </c:pt>
                <c:pt idx="8613">
                  <c:v>59.8125</c:v>
                </c:pt>
                <c:pt idx="8614">
                  <c:v>59.81944444444445</c:v>
                </c:pt>
                <c:pt idx="8615">
                  <c:v>59.826388888888886</c:v>
                </c:pt>
                <c:pt idx="8616">
                  <c:v>59.833333333333336</c:v>
                </c:pt>
                <c:pt idx="8617">
                  <c:v>59.840277777777779</c:v>
                </c:pt>
                <c:pt idx="8618">
                  <c:v>59.847222222222221</c:v>
                </c:pt>
                <c:pt idx="8619">
                  <c:v>59.854166666666664</c:v>
                </c:pt>
                <c:pt idx="8620">
                  <c:v>59.861111111111114</c:v>
                </c:pt>
                <c:pt idx="8621">
                  <c:v>59.86805555555555</c:v>
                </c:pt>
                <c:pt idx="8622">
                  <c:v>59.875</c:v>
                </c:pt>
                <c:pt idx="8623">
                  <c:v>59.88194444444445</c:v>
                </c:pt>
                <c:pt idx="8624">
                  <c:v>59.888888888888886</c:v>
                </c:pt>
                <c:pt idx="8625">
                  <c:v>59.895833333333336</c:v>
                </c:pt>
                <c:pt idx="8626">
                  <c:v>59.902777777777779</c:v>
                </c:pt>
                <c:pt idx="8627">
                  <c:v>59.909722222222221</c:v>
                </c:pt>
                <c:pt idx="8628">
                  <c:v>59.916666666666664</c:v>
                </c:pt>
                <c:pt idx="8629">
                  <c:v>59.923611111111114</c:v>
                </c:pt>
                <c:pt idx="8630">
                  <c:v>59.93055555555555</c:v>
                </c:pt>
                <c:pt idx="8631">
                  <c:v>59.9375</c:v>
                </c:pt>
                <c:pt idx="8632">
                  <c:v>59.94444444444445</c:v>
                </c:pt>
                <c:pt idx="8633">
                  <c:v>59.951388888888886</c:v>
                </c:pt>
                <c:pt idx="8634">
                  <c:v>59.958333333333336</c:v>
                </c:pt>
                <c:pt idx="8635">
                  <c:v>59.965277777777779</c:v>
                </c:pt>
                <c:pt idx="8636">
                  <c:v>59.972222222222221</c:v>
                </c:pt>
                <c:pt idx="8637">
                  <c:v>59.979166666666664</c:v>
                </c:pt>
                <c:pt idx="8638">
                  <c:v>59.986111111111114</c:v>
                </c:pt>
                <c:pt idx="8639">
                  <c:v>59.99305555555555</c:v>
                </c:pt>
                <c:pt idx="8640">
                  <c:v>60</c:v>
                </c:pt>
                <c:pt idx="8641">
                  <c:v>60.00694444444445</c:v>
                </c:pt>
                <c:pt idx="8642">
                  <c:v>60.013888888888886</c:v>
                </c:pt>
                <c:pt idx="8643">
                  <c:v>60.020833333333336</c:v>
                </c:pt>
                <c:pt idx="8644">
                  <c:v>60.027777777777779</c:v>
                </c:pt>
                <c:pt idx="8645">
                  <c:v>60.034722222222221</c:v>
                </c:pt>
                <c:pt idx="8646">
                  <c:v>60.041666666666664</c:v>
                </c:pt>
                <c:pt idx="8647">
                  <c:v>60.048611111111114</c:v>
                </c:pt>
                <c:pt idx="8648">
                  <c:v>60.05555555555555</c:v>
                </c:pt>
                <c:pt idx="8649">
                  <c:v>60.0625</c:v>
                </c:pt>
                <c:pt idx="8650">
                  <c:v>60.06944444444445</c:v>
                </c:pt>
                <c:pt idx="8651">
                  <c:v>60.076388888888886</c:v>
                </c:pt>
                <c:pt idx="8652">
                  <c:v>60.083333333333336</c:v>
                </c:pt>
                <c:pt idx="8653">
                  <c:v>60.090277777777779</c:v>
                </c:pt>
                <c:pt idx="8654">
                  <c:v>60.097222222222221</c:v>
                </c:pt>
                <c:pt idx="8655">
                  <c:v>60.104166666666664</c:v>
                </c:pt>
                <c:pt idx="8656">
                  <c:v>60.111111111111114</c:v>
                </c:pt>
                <c:pt idx="8657">
                  <c:v>60.11805555555555</c:v>
                </c:pt>
                <c:pt idx="8658">
                  <c:v>60.125</c:v>
                </c:pt>
                <c:pt idx="8659">
                  <c:v>60.13194444444445</c:v>
                </c:pt>
                <c:pt idx="8660">
                  <c:v>60.138888888888886</c:v>
                </c:pt>
                <c:pt idx="8661">
                  <c:v>60.145833333333336</c:v>
                </c:pt>
                <c:pt idx="8662">
                  <c:v>60.152777777777779</c:v>
                </c:pt>
                <c:pt idx="8663">
                  <c:v>60.159722222222221</c:v>
                </c:pt>
                <c:pt idx="8664">
                  <c:v>60.166666666666664</c:v>
                </c:pt>
                <c:pt idx="8665">
                  <c:v>60.173611111111114</c:v>
                </c:pt>
                <c:pt idx="8666">
                  <c:v>60.18055555555555</c:v>
                </c:pt>
                <c:pt idx="8667">
                  <c:v>60.1875</c:v>
                </c:pt>
                <c:pt idx="8668">
                  <c:v>60.19444444444445</c:v>
                </c:pt>
                <c:pt idx="8669">
                  <c:v>60.201388888888886</c:v>
                </c:pt>
                <c:pt idx="8670">
                  <c:v>60.208333333333336</c:v>
                </c:pt>
                <c:pt idx="8671">
                  <c:v>60.215277777777779</c:v>
                </c:pt>
                <c:pt idx="8672">
                  <c:v>60.222222222222221</c:v>
                </c:pt>
                <c:pt idx="8673">
                  <c:v>60.229166666666664</c:v>
                </c:pt>
                <c:pt idx="8674">
                  <c:v>60.236111111111114</c:v>
                </c:pt>
                <c:pt idx="8675">
                  <c:v>60.24305555555555</c:v>
                </c:pt>
                <c:pt idx="8676">
                  <c:v>60.25</c:v>
                </c:pt>
                <c:pt idx="8677">
                  <c:v>60.25694444444445</c:v>
                </c:pt>
                <c:pt idx="8678">
                  <c:v>60.263888888888886</c:v>
                </c:pt>
                <c:pt idx="8679">
                  <c:v>60.270833333333336</c:v>
                </c:pt>
                <c:pt idx="8680">
                  <c:v>60.277777777777779</c:v>
                </c:pt>
                <c:pt idx="8681">
                  <c:v>60.284722222222221</c:v>
                </c:pt>
                <c:pt idx="8682">
                  <c:v>60.291666666666664</c:v>
                </c:pt>
                <c:pt idx="8683">
                  <c:v>60.298611111111114</c:v>
                </c:pt>
                <c:pt idx="8684">
                  <c:v>60.30555555555555</c:v>
                </c:pt>
                <c:pt idx="8685">
                  <c:v>60.3125</c:v>
                </c:pt>
                <c:pt idx="8686">
                  <c:v>60.31944444444445</c:v>
                </c:pt>
                <c:pt idx="8687">
                  <c:v>60.326388888888886</c:v>
                </c:pt>
                <c:pt idx="8688">
                  <c:v>60.333333333333336</c:v>
                </c:pt>
                <c:pt idx="8689">
                  <c:v>60.340277777777779</c:v>
                </c:pt>
                <c:pt idx="8690">
                  <c:v>60.347222222222221</c:v>
                </c:pt>
                <c:pt idx="8691">
                  <c:v>60.354166666666664</c:v>
                </c:pt>
                <c:pt idx="8692">
                  <c:v>60.361111111111114</c:v>
                </c:pt>
                <c:pt idx="8693">
                  <c:v>60.36805555555555</c:v>
                </c:pt>
                <c:pt idx="8694">
                  <c:v>60.375</c:v>
                </c:pt>
                <c:pt idx="8695">
                  <c:v>60.38194444444445</c:v>
                </c:pt>
                <c:pt idx="8696">
                  <c:v>60.388888888888886</c:v>
                </c:pt>
                <c:pt idx="8697">
                  <c:v>60.395833333333336</c:v>
                </c:pt>
                <c:pt idx="8698">
                  <c:v>60.402777777777779</c:v>
                </c:pt>
                <c:pt idx="8699">
                  <c:v>60.409722222222221</c:v>
                </c:pt>
                <c:pt idx="8700">
                  <c:v>60.416666666666664</c:v>
                </c:pt>
                <c:pt idx="8701">
                  <c:v>60.423611111111114</c:v>
                </c:pt>
                <c:pt idx="8702">
                  <c:v>60.43055555555555</c:v>
                </c:pt>
                <c:pt idx="8703">
                  <c:v>60.4375</c:v>
                </c:pt>
                <c:pt idx="8704">
                  <c:v>60.44444444444445</c:v>
                </c:pt>
                <c:pt idx="8705">
                  <c:v>60.451388888888886</c:v>
                </c:pt>
                <c:pt idx="8706">
                  <c:v>60.458333333333336</c:v>
                </c:pt>
                <c:pt idx="8707">
                  <c:v>60.465277777777779</c:v>
                </c:pt>
                <c:pt idx="8708">
                  <c:v>60.472222222222221</c:v>
                </c:pt>
                <c:pt idx="8709">
                  <c:v>60.479166666666664</c:v>
                </c:pt>
                <c:pt idx="8710">
                  <c:v>60.486111111111114</c:v>
                </c:pt>
                <c:pt idx="8711">
                  <c:v>60.49305555555555</c:v>
                </c:pt>
                <c:pt idx="8712">
                  <c:v>60.5</c:v>
                </c:pt>
                <c:pt idx="8713">
                  <c:v>60.50694444444445</c:v>
                </c:pt>
                <c:pt idx="8714">
                  <c:v>60.513888888888886</c:v>
                </c:pt>
                <c:pt idx="8715">
                  <c:v>60.520833333333336</c:v>
                </c:pt>
                <c:pt idx="8716">
                  <c:v>60.527777777777779</c:v>
                </c:pt>
                <c:pt idx="8717">
                  <c:v>60.534722222222221</c:v>
                </c:pt>
                <c:pt idx="8718">
                  <c:v>60.541666666666664</c:v>
                </c:pt>
                <c:pt idx="8719">
                  <c:v>60.548611111111114</c:v>
                </c:pt>
                <c:pt idx="8720">
                  <c:v>60.55555555555555</c:v>
                </c:pt>
                <c:pt idx="8721">
                  <c:v>60.5625</c:v>
                </c:pt>
                <c:pt idx="8722">
                  <c:v>60.56944444444445</c:v>
                </c:pt>
                <c:pt idx="8723">
                  <c:v>60.576388888888886</c:v>
                </c:pt>
                <c:pt idx="8724">
                  <c:v>60.583333333333336</c:v>
                </c:pt>
                <c:pt idx="8725">
                  <c:v>60.590277777777779</c:v>
                </c:pt>
                <c:pt idx="8726">
                  <c:v>60.597222222222221</c:v>
                </c:pt>
                <c:pt idx="8727">
                  <c:v>60.604166666666664</c:v>
                </c:pt>
                <c:pt idx="8728">
                  <c:v>60.611111111111114</c:v>
                </c:pt>
                <c:pt idx="8729">
                  <c:v>60.61805555555555</c:v>
                </c:pt>
                <c:pt idx="8730">
                  <c:v>60.625</c:v>
                </c:pt>
                <c:pt idx="8731">
                  <c:v>60.63194444444445</c:v>
                </c:pt>
                <c:pt idx="8732">
                  <c:v>60.638888888888886</c:v>
                </c:pt>
                <c:pt idx="8733">
                  <c:v>60.645833333333336</c:v>
                </c:pt>
                <c:pt idx="8734">
                  <c:v>60.652777777777779</c:v>
                </c:pt>
                <c:pt idx="8735">
                  <c:v>60.659722222222221</c:v>
                </c:pt>
                <c:pt idx="8736">
                  <c:v>60.666666666666664</c:v>
                </c:pt>
                <c:pt idx="8737">
                  <c:v>60.673611111111114</c:v>
                </c:pt>
                <c:pt idx="8738">
                  <c:v>60.68055555555555</c:v>
                </c:pt>
                <c:pt idx="8739">
                  <c:v>60.6875</c:v>
                </c:pt>
                <c:pt idx="8740">
                  <c:v>60.69444444444445</c:v>
                </c:pt>
                <c:pt idx="8741">
                  <c:v>60.701388888888886</c:v>
                </c:pt>
                <c:pt idx="8742">
                  <c:v>60.708333333333336</c:v>
                </c:pt>
                <c:pt idx="8743">
                  <c:v>60.715277777777779</c:v>
                </c:pt>
                <c:pt idx="8744">
                  <c:v>60.722222222222221</c:v>
                </c:pt>
                <c:pt idx="8745">
                  <c:v>60.729166666666664</c:v>
                </c:pt>
                <c:pt idx="8746">
                  <c:v>60.736111111111114</c:v>
                </c:pt>
                <c:pt idx="8747">
                  <c:v>60.74305555555555</c:v>
                </c:pt>
                <c:pt idx="8748">
                  <c:v>60.75</c:v>
                </c:pt>
                <c:pt idx="8749">
                  <c:v>60.75694444444445</c:v>
                </c:pt>
                <c:pt idx="8750">
                  <c:v>60.763888888888886</c:v>
                </c:pt>
                <c:pt idx="8751">
                  <c:v>60.770833333333336</c:v>
                </c:pt>
                <c:pt idx="8752">
                  <c:v>60.777777777777779</c:v>
                </c:pt>
                <c:pt idx="8753">
                  <c:v>60.784722222222221</c:v>
                </c:pt>
                <c:pt idx="8754">
                  <c:v>60.791666666666664</c:v>
                </c:pt>
                <c:pt idx="8755">
                  <c:v>60.798611111111114</c:v>
                </c:pt>
                <c:pt idx="8756">
                  <c:v>60.80555555555555</c:v>
                </c:pt>
                <c:pt idx="8757">
                  <c:v>60.8125</c:v>
                </c:pt>
                <c:pt idx="8758">
                  <c:v>60.81944444444445</c:v>
                </c:pt>
                <c:pt idx="8759">
                  <c:v>60.826388888888886</c:v>
                </c:pt>
                <c:pt idx="8760">
                  <c:v>60.833333333333336</c:v>
                </c:pt>
                <c:pt idx="8761">
                  <c:v>60.840277777777779</c:v>
                </c:pt>
                <c:pt idx="8762">
                  <c:v>60.847222222222221</c:v>
                </c:pt>
                <c:pt idx="8763">
                  <c:v>60.854166666666664</c:v>
                </c:pt>
                <c:pt idx="8764">
                  <c:v>60.861111111111114</c:v>
                </c:pt>
                <c:pt idx="8765">
                  <c:v>60.86805555555555</c:v>
                </c:pt>
                <c:pt idx="8766">
                  <c:v>60.875</c:v>
                </c:pt>
                <c:pt idx="8767">
                  <c:v>60.88194444444445</c:v>
                </c:pt>
                <c:pt idx="8768">
                  <c:v>60.888888888888886</c:v>
                </c:pt>
                <c:pt idx="8769">
                  <c:v>60.895833333333336</c:v>
                </c:pt>
                <c:pt idx="8770">
                  <c:v>60.902777777777779</c:v>
                </c:pt>
                <c:pt idx="8771">
                  <c:v>60.909722222222221</c:v>
                </c:pt>
                <c:pt idx="8772">
                  <c:v>60.916666666666664</c:v>
                </c:pt>
                <c:pt idx="8773">
                  <c:v>60.923611111111114</c:v>
                </c:pt>
                <c:pt idx="8774">
                  <c:v>60.93055555555555</c:v>
                </c:pt>
                <c:pt idx="8775">
                  <c:v>60.9375</c:v>
                </c:pt>
                <c:pt idx="8776">
                  <c:v>60.94444444444445</c:v>
                </c:pt>
                <c:pt idx="8777">
                  <c:v>60.951388888888886</c:v>
                </c:pt>
                <c:pt idx="8778">
                  <c:v>60.958333333333336</c:v>
                </c:pt>
                <c:pt idx="8779">
                  <c:v>60.965277777777779</c:v>
                </c:pt>
                <c:pt idx="8780">
                  <c:v>60.972222222222221</c:v>
                </c:pt>
                <c:pt idx="8781">
                  <c:v>60.979166666666664</c:v>
                </c:pt>
                <c:pt idx="8782">
                  <c:v>60.986111111111114</c:v>
                </c:pt>
                <c:pt idx="8783">
                  <c:v>60.99305555555555</c:v>
                </c:pt>
                <c:pt idx="8784">
                  <c:v>61</c:v>
                </c:pt>
                <c:pt idx="8785">
                  <c:v>61.00694444444445</c:v>
                </c:pt>
                <c:pt idx="8786">
                  <c:v>61.013888888888886</c:v>
                </c:pt>
                <c:pt idx="8787">
                  <c:v>61.020833333333336</c:v>
                </c:pt>
                <c:pt idx="8788">
                  <c:v>61.027777777777779</c:v>
                </c:pt>
                <c:pt idx="8789">
                  <c:v>61.034722222222221</c:v>
                </c:pt>
                <c:pt idx="8790">
                  <c:v>61.041666666666664</c:v>
                </c:pt>
                <c:pt idx="8791">
                  <c:v>61.048611111111114</c:v>
                </c:pt>
                <c:pt idx="8792">
                  <c:v>61.05555555555555</c:v>
                </c:pt>
                <c:pt idx="8793">
                  <c:v>61.0625</c:v>
                </c:pt>
                <c:pt idx="8794">
                  <c:v>61.06944444444445</c:v>
                </c:pt>
                <c:pt idx="8795">
                  <c:v>61.076388888888886</c:v>
                </c:pt>
                <c:pt idx="8796">
                  <c:v>61.083333333333336</c:v>
                </c:pt>
                <c:pt idx="8797">
                  <c:v>61.090277777777779</c:v>
                </c:pt>
                <c:pt idx="8798">
                  <c:v>61.097222222222221</c:v>
                </c:pt>
                <c:pt idx="8799">
                  <c:v>61.104166666666664</c:v>
                </c:pt>
                <c:pt idx="8800">
                  <c:v>61.111111111111114</c:v>
                </c:pt>
                <c:pt idx="8801">
                  <c:v>61.11805555555555</c:v>
                </c:pt>
                <c:pt idx="8802">
                  <c:v>61.125</c:v>
                </c:pt>
                <c:pt idx="8803">
                  <c:v>61.13194444444445</c:v>
                </c:pt>
                <c:pt idx="8804">
                  <c:v>61.138888888888886</c:v>
                </c:pt>
                <c:pt idx="8805">
                  <c:v>61.145833333333336</c:v>
                </c:pt>
                <c:pt idx="8806">
                  <c:v>61.152777777777779</c:v>
                </c:pt>
                <c:pt idx="8807">
                  <c:v>61.159722222222221</c:v>
                </c:pt>
                <c:pt idx="8808">
                  <c:v>61.166666666666664</c:v>
                </c:pt>
                <c:pt idx="8809">
                  <c:v>61.173611111111114</c:v>
                </c:pt>
                <c:pt idx="8810">
                  <c:v>61.18055555555555</c:v>
                </c:pt>
                <c:pt idx="8811">
                  <c:v>61.1875</c:v>
                </c:pt>
                <c:pt idx="8812">
                  <c:v>61.19444444444445</c:v>
                </c:pt>
                <c:pt idx="8813">
                  <c:v>61.201388888888886</c:v>
                </c:pt>
                <c:pt idx="8814">
                  <c:v>61.208333333333336</c:v>
                </c:pt>
                <c:pt idx="8815">
                  <c:v>61.215277777777779</c:v>
                </c:pt>
                <c:pt idx="8816">
                  <c:v>61.222222222222221</c:v>
                </c:pt>
                <c:pt idx="8817">
                  <c:v>61.229166666666664</c:v>
                </c:pt>
                <c:pt idx="8818">
                  <c:v>61.236111111111114</c:v>
                </c:pt>
                <c:pt idx="8819">
                  <c:v>61.24305555555555</c:v>
                </c:pt>
                <c:pt idx="8820">
                  <c:v>61.25</c:v>
                </c:pt>
                <c:pt idx="8821">
                  <c:v>61.25694444444445</c:v>
                </c:pt>
                <c:pt idx="8822">
                  <c:v>61.263888888888886</c:v>
                </c:pt>
                <c:pt idx="8823">
                  <c:v>61.270833333333336</c:v>
                </c:pt>
                <c:pt idx="8824">
                  <c:v>61.277777777777779</c:v>
                </c:pt>
                <c:pt idx="8825">
                  <c:v>61.284722222222221</c:v>
                </c:pt>
                <c:pt idx="8826">
                  <c:v>61.291666666666664</c:v>
                </c:pt>
                <c:pt idx="8827">
                  <c:v>61.298611111111114</c:v>
                </c:pt>
                <c:pt idx="8828">
                  <c:v>61.30555555555555</c:v>
                </c:pt>
                <c:pt idx="8829">
                  <c:v>61.3125</c:v>
                </c:pt>
                <c:pt idx="8830">
                  <c:v>61.31944444444445</c:v>
                </c:pt>
                <c:pt idx="8831">
                  <c:v>61.326388888888886</c:v>
                </c:pt>
                <c:pt idx="8832">
                  <c:v>61.333333333333336</c:v>
                </c:pt>
                <c:pt idx="8833">
                  <c:v>61.340277777777779</c:v>
                </c:pt>
                <c:pt idx="8834">
                  <c:v>61.347222222222221</c:v>
                </c:pt>
                <c:pt idx="8835">
                  <c:v>61.354166666666664</c:v>
                </c:pt>
                <c:pt idx="8836">
                  <c:v>61.361111111111114</c:v>
                </c:pt>
                <c:pt idx="8837">
                  <c:v>61.36805555555555</c:v>
                </c:pt>
                <c:pt idx="8838">
                  <c:v>61.375</c:v>
                </c:pt>
                <c:pt idx="8839">
                  <c:v>61.38194444444445</c:v>
                </c:pt>
                <c:pt idx="8840">
                  <c:v>61.388888888888886</c:v>
                </c:pt>
                <c:pt idx="8841">
                  <c:v>61.395833333333336</c:v>
                </c:pt>
                <c:pt idx="8842">
                  <c:v>61.402777777777779</c:v>
                </c:pt>
                <c:pt idx="8843">
                  <c:v>61.409722222222221</c:v>
                </c:pt>
                <c:pt idx="8844">
                  <c:v>61.416666666666664</c:v>
                </c:pt>
                <c:pt idx="8845">
                  <c:v>61.423611111111114</c:v>
                </c:pt>
                <c:pt idx="8846">
                  <c:v>61.43055555555555</c:v>
                </c:pt>
                <c:pt idx="8847">
                  <c:v>61.4375</c:v>
                </c:pt>
                <c:pt idx="8848">
                  <c:v>61.44444444444445</c:v>
                </c:pt>
                <c:pt idx="8849">
                  <c:v>61.451388888888886</c:v>
                </c:pt>
                <c:pt idx="8850">
                  <c:v>61.458333333333336</c:v>
                </c:pt>
                <c:pt idx="8851">
                  <c:v>61.465277777777779</c:v>
                </c:pt>
                <c:pt idx="8852">
                  <c:v>61.472222222222221</c:v>
                </c:pt>
                <c:pt idx="8853">
                  <c:v>61.479166666666664</c:v>
                </c:pt>
                <c:pt idx="8854">
                  <c:v>61.486111111111114</c:v>
                </c:pt>
                <c:pt idx="8855">
                  <c:v>61.49305555555555</c:v>
                </c:pt>
                <c:pt idx="8856">
                  <c:v>61.5</c:v>
                </c:pt>
                <c:pt idx="8857">
                  <c:v>61.50694444444445</c:v>
                </c:pt>
                <c:pt idx="8858">
                  <c:v>61.513888888888886</c:v>
                </c:pt>
                <c:pt idx="8859">
                  <c:v>61.520833333333336</c:v>
                </c:pt>
                <c:pt idx="8860">
                  <c:v>61.527777777777779</c:v>
                </c:pt>
                <c:pt idx="8861">
                  <c:v>61.534722222222221</c:v>
                </c:pt>
                <c:pt idx="8862">
                  <c:v>61.541666666666664</c:v>
                </c:pt>
                <c:pt idx="8863">
                  <c:v>61.548611111111114</c:v>
                </c:pt>
                <c:pt idx="8864">
                  <c:v>61.55555555555555</c:v>
                </c:pt>
                <c:pt idx="8865">
                  <c:v>61.5625</c:v>
                </c:pt>
                <c:pt idx="8866">
                  <c:v>61.56944444444445</c:v>
                </c:pt>
                <c:pt idx="8867">
                  <c:v>61.576388888888886</c:v>
                </c:pt>
                <c:pt idx="8868">
                  <c:v>61.583333333333336</c:v>
                </c:pt>
                <c:pt idx="8869">
                  <c:v>61.590277777777779</c:v>
                </c:pt>
                <c:pt idx="8870">
                  <c:v>61.597222222222221</c:v>
                </c:pt>
                <c:pt idx="8871">
                  <c:v>61.604166666666664</c:v>
                </c:pt>
                <c:pt idx="8872">
                  <c:v>61.611111111111114</c:v>
                </c:pt>
                <c:pt idx="8873">
                  <c:v>61.61805555555555</c:v>
                </c:pt>
                <c:pt idx="8874">
                  <c:v>61.625</c:v>
                </c:pt>
                <c:pt idx="8875">
                  <c:v>61.63194444444445</c:v>
                </c:pt>
                <c:pt idx="8876">
                  <c:v>61.638888888888886</c:v>
                </c:pt>
                <c:pt idx="8877">
                  <c:v>61.645833333333336</c:v>
                </c:pt>
                <c:pt idx="8878">
                  <c:v>61.652777777777779</c:v>
                </c:pt>
                <c:pt idx="8879">
                  <c:v>61.659722222222221</c:v>
                </c:pt>
                <c:pt idx="8880">
                  <c:v>61.666666666666664</c:v>
                </c:pt>
                <c:pt idx="8881">
                  <c:v>61.673611111111114</c:v>
                </c:pt>
                <c:pt idx="8882">
                  <c:v>61.68055555555555</c:v>
                </c:pt>
                <c:pt idx="8883">
                  <c:v>61.6875</c:v>
                </c:pt>
                <c:pt idx="8884">
                  <c:v>61.69444444444445</c:v>
                </c:pt>
                <c:pt idx="8885">
                  <c:v>61.701388888888886</c:v>
                </c:pt>
                <c:pt idx="8886">
                  <c:v>61.708333333333336</c:v>
                </c:pt>
                <c:pt idx="8887">
                  <c:v>61.715277777777779</c:v>
                </c:pt>
                <c:pt idx="8888">
                  <c:v>61.722222222222221</c:v>
                </c:pt>
                <c:pt idx="8889">
                  <c:v>61.729166666666664</c:v>
                </c:pt>
                <c:pt idx="8890">
                  <c:v>61.736111111111114</c:v>
                </c:pt>
                <c:pt idx="8891">
                  <c:v>61.74305555555555</c:v>
                </c:pt>
                <c:pt idx="8892">
                  <c:v>61.75</c:v>
                </c:pt>
                <c:pt idx="8893">
                  <c:v>61.75694444444445</c:v>
                </c:pt>
                <c:pt idx="8894">
                  <c:v>61.763888888888886</c:v>
                </c:pt>
                <c:pt idx="8895">
                  <c:v>61.770833333333336</c:v>
                </c:pt>
                <c:pt idx="8896">
                  <c:v>61.777777777777779</c:v>
                </c:pt>
                <c:pt idx="8897">
                  <c:v>61.784722222222221</c:v>
                </c:pt>
                <c:pt idx="8898">
                  <c:v>61.791666666666664</c:v>
                </c:pt>
                <c:pt idx="8899">
                  <c:v>61.798611111111114</c:v>
                </c:pt>
                <c:pt idx="8900">
                  <c:v>61.80555555555555</c:v>
                </c:pt>
                <c:pt idx="8901">
                  <c:v>61.8125</c:v>
                </c:pt>
                <c:pt idx="8902">
                  <c:v>61.81944444444445</c:v>
                </c:pt>
                <c:pt idx="8903">
                  <c:v>61.826388888888886</c:v>
                </c:pt>
                <c:pt idx="8904">
                  <c:v>61.833333333333336</c:v>
                </c:pt>
                <c:pt idx="8905">
                  <c:v>61.840277777777779</c:v>
                </c:pt>
                <c:pt idx="8906">
                  <c:v>61.847222222222221</c:v>
                </c:pt>
                <c:pt idx="8907">
                  <c:v>61.854166666666664</c:v>
                </c:pt>
                <c:pt idx="8908">
                  <c:v>61.861111111111114</c:v>
                </c:pt>
                <c:pt idx="8909">
                  <c:v>61.86805555555555</c:v>
                </c:pt>
                <c:pt idx="8910">
                  <c:v>61.875</c:v>
                </c:pt>
                <c:pt idx="8911">
                  <c:v>61.88194444444445</c:v>
                </c:pt>
                <c:pt idx="8912">
                  <c:v>61.888888888888886</c:v>
                </c:pt>
                <c:pt idx="8913">
                  <c:v>61.895833333333336</c:v>
                </c:pt>
                <c:pt idx="8914">
                  <c:v>61.902777777777779</c:v>
                </c:pt>
                <c:pt idx="8915">
                  <c:v>61.909722222222221</c:v>
                </c:pt>
                <c:pt idx="8916">
                  <c:v>61.916666666666664</c:v>
                </c:pt>
                <c:pt idx="8917">
                  <c:v>61.923611111111114</c:v>
                </c:pt>
                <c:pt idx="8918">
                  <c:v>61.93055555555555</c:v>
                </c:pt>
                <c:pt idx="8919">
                  <c:v>61.9375</c:v>
                </c:pt>
                <c:pt idx="8920">
                  <c:v>61.94444444444445</c:v>
                </c:pt>
                <c:pt idx="8921">
                  <c:v>61.951388888888886</c:v>
                </c:pt>
                <c:pt idx="8922">
                  <c:v>61.958333333333336</c:v>
                </c:pt>
                <c:pt idx="8923">
                  <c:v>61.965277777777779</c:v>
                </c:pt>
                <c:pt idx="8924">
                  <c:v>61.972222222222221</c:v>
                </c:pt>
                <c:pt idx="8925">
                  <c:v>61.979166666666664</c:v>
                </c:pt>
                <c:pt idx="8926">
                  <c:v>61.986111111111114</c:v>
                </c:pt>
                <c:pt idx="8927">
                  <c:v>61.99305555555555</c:v>
                </c:pt>
                <c:pt idx="8928">
                  <c:v>62</c:v>
                </c:pt>
                <c:pt idx="8929">
                  <c:v>62.00694444444445</c:v>
                </c:pt>
                <c:pt idx="8930">
                  <c:v>62.013888888888886</c:v>
                </c:pt>
                <c:pt idx="8931">
                  <c:v>62.020833333333336</c:v>
                </c:pt>
                <c:pt idx="8932">
                  <c:v>62.027777777777779</c:v>
                </c:pt>
                <c:pt idx="8933">
                  <c:v>62.034722222222221</c:v>
                </c:pt>
                <c:pt idx="8934">
                  <c:v>62.041666666666664</c:v>
                </c:pt>
                <c:pt idx="8935">
                  <c:v>62.048611111111114</c:v>
                </c:pt>
                <c:pt idx="8936">
                  <c:v>62.05555555555555</c:v>
                </c:pt>
                <c:pt idx="8937">
                  <c:v>62.0625</c:v>
                </c:pt>
                <c:pt idx="8938">
                  <c:v>62.06944444444445</c:v>
                </c:pt>
                <c:pt idx="8939">
                  <c:v>62.076388888888886</c:v>
                </c:pt>
                <c:pt idx="8940">
                  <c:v>62.083333333333336</c:v>
                </c:pt>
                <c:pt idx="8941">
                  <c:v>62.090277777777779</c:v>
                </c:pt>
                <c:pt idx="8942">
                  <c:v>62.097222222222221</c:v>
                </c:pt>
                <c:pt idx="8943">
                  <c:v>62.104166666666664</c:v>
                </c:pt>
                <c:pt idx="8944">
                  <c:v>62.111111111111114</c:v>
                </c:pt>
                <c:pt idx="8945">
                  <c:v>62.11805555555555</c:v>
                </c:pt>
                <c:pt idx="8946">
                  <c:v>62.125</c:v>
                </c:pt>
                <c:pt idx="8947">
                  <c:v>62.13194444444445</c:v>
                </c:pt>
                <c:pt idx="8948">
                  <c:v>62.138888888888886</c:v>
                </c:pt>
                <c:pt idx="8949">
                  <c:v>62.145833333333336</c:v>
                </c:pt>
                <c:pt idx="8950">
                  <c:v>62.152777777777779</c:v>
                </c:pt>
                <c:pt idx="8951">
                  <c:v>62.159722222222221</c:v>
                </c:pt>
                <c:pt idx="8952">
                  <c:v>62.166666666666664</c:v>
                </c:pt>
                <c:pt idx="8953">
                  <c:v>62.173611111111114</c:v>
                </c:pt>
                <c:pt idx="8954">
                  <c:v>62.18055555555555</c:v>
                </c:pt>
                <c:pt idx="8955">
                  <c:v>62.1875</c:v>
                </c:pt>
                <c:pt idx="8956">
                  <c:v>62.19444444444445</c:v>
                </c:pt>
                <c:pt idx="8957">
                  <c:v>62.201388888888886</c:v>
                </c:pt>
                <c:pt idx="8958">
                  <c:v>62.208333333333336</c:v>
                </c:pt>
                <c:pt idx="8959">
                  <c:v>62.215277777777779</c:v>
                </c:pt>
                <c:pt idx="8960">
                  <c:v>62.222222222222221</c:v>
                </c:pt>
                <c:pt idx="8961">
                  <c:v>62.229166666666664</c:v>
                </c:pt>
                <c:pt idx="8962">
                  <c:v>62.236111111111114</c:v>
                </c:pt>
                <c:pt idx="8963">
                  <c:v>62.24305555555555</c:v>
                </c:pt>
                <c:pt idx="8964">
                  <c:v>62.25</c:v>
                </c:pt>
                <c:pt idx="8965">
                  <c:v>62.25694444444445</c:v>
                </c:pt>
                <c:pt idx="8966">
                  <c:v>62.263888888888886</c:v>
                </c:pt>
                <c:pt idx="8967">
                  <c:v>62.270833333333336</c:v>
                </c:pt>
                <c:pt idx="8968">
                  <c:v>62.277777777777779</c:v>
                </c:pt>
                <c:pt idx="8969">
                  <c:v>62.284722222222221</c:v>
                </c:pt>
                <c:pt idx="8970">
                  <c:v>62.291666666666664</c:v>
                </c:pt>
                <c:pt idx="8971">
                  <c:v>62.298611111111114</c:v>
                </c:pt>
                <c:pt idx="8972">
                  <c:v>62.30555555555555</c:v>
                </c:pt>
                <c:pt idx="8973">
                  <c:v>62.3125</c:v>
                </c:pt>
                <c:pt idx="8974">
                  <c:v>62.31944444444445</c:v>
                </c:pt>
                <c:pt idx="8975">
                  <c:v>62.326388888888886</c:v>
                </c:pt>
                <c:pt idx="8976">
                  <c:v>62.333333333333336</c:v>
                </c:pt>
                <c:pt idx="8977">
                  <c:v>62.340277777777779</c:v>
                </c:pt>
                <c:pt idx="8978">
                  <c:v>62.347222222222221</c:v>
                </c:pt>
                <c:pt idx="8979">
                  <c:v>62.354166666666664</c:v>
                </c:pt>
                <c:pt idx="8980">
                  <c:v>62.361111111111114</c:v>
                </c:pt>
                <c:pt idx="8981">
                  <c:v>62.36805555555555</c:v>
                </c:pt>
                <c:pt idx="8982">
                  <c:v>62.375</c:v>
                </c:pt>
                <c:pt idx="8983">
                  <c:v>62.38194444444445</c:v>
                </c:pt>
                <c:pt idx="8984">
                  <c:v>62.388888888888886</c:v>
                </c:pt>
                <c:pt idx="8985">
                  <c:v>62.395833333333336</c:v>
                </c:pt>
                <c:pt idx="8986">
                  <c:v>62.402777777777779</c:v>
                </c:pt>
                <c:pt idx="8987">
                  <c:v>62.409722222222221</c:v>
                </c:pt>
                <c:pt idx="8988">
                  <c:v>62.416666666666664</c:v>
                </c:pt>
                <c:pt idx="8989">
                  <c:v>62.423611111111114</c:v>
                </c:pt>
                <c:pt idx="8990">
                  <c:v>62.43055555555555</c:v>
                </c:pt>
                <c:pt idx="8991">
                  <c:v>62.4375</c:v>
                </c:pt>
                <c:pt idx="8992">
                  <c:v>62.44444444444445</c:v>
                </c:pt>
                <c:pt idx="8993">
                  <c:v>62.451388888888886</c:v>
                </c:pt>
                <c:pt idx="8994">
                  <c:v>62.458333333333336</c:v>
                </c:pt>
                <c:pt idx="8995">
                  <c:v>62.465277777777779</c:v>
                </c:pt>
                <c:pt idx="8996">
                  <c:v>62.472222222222221</c:v>
                </c:pt>
                <c:pt idx="8997">
                  <c:v>62.479166666666664</c:v>
                </c:pt>
                <c:pt idx="8998">
                  <c:v>62.486111111111114</c:v>
                </c:pt>
                <c:pt idx="8999">
                  <c:v>62.49305555555555</c:v>
                </c:pt>
                <c:pt idx="9000">
                  <c:v>62.5</c:v>
                </c:pt>
                <c:pt idx="9001">
                  <c:v>62.50694444444445</c:v>
                </c:pt>
                <c:pt idx="9002">
                  <c:v>62.513888888888886</c:v>
                </c:pt>
                <c:pt idx="9003">
                  <c:v>62.520833333333336</c:v>
                </c:pt>
                <c:pt idx="9004">
                  <c:v>62.527777777777779</c:v>
                </c:pt>
                <c:pt idx="9005">
                  <c:v>62.534722222222221</c:v>
                </c:pt>
                <c:pt idx="9006">
                  <c:v>62.541666666666664</c:v>
                </c:pt>
                <c:pt idx="9007">
                  <c:v>62.548611111111114</c:v>
                </c:pt>
                <c:pt idx="9008">
                  <c:v>62.55555555555555</c:v>
                </c:pt>
                <c:pt idx="9009">
                  <c:v>62.5625</c:v>
                </c:pt>
                <c:pt idx="9010">
                  <c:v>62.56944444444445</c:v>
                </c:pt>
                <c:pt idx="9011">
                  <c:v>62.576388888888886</c:v>
                </c:pt>
                <c:pt idx="9012">
                  <c:v>62.583333333333336</c:v>
                </c:pt>
                <c:pt idx="9013">
                  <c:v>62.590277777777779</c:v>
                </c:pt>
                <c:pt idx="9014">
                  <c:v>62.597222222222221</c:v>
                </c:pt>
                <c:pt idx="9015">
                  <c:v>62.604166666666664</c:v>
                </c:pt>
                <c:pt idx="9016">
                  <c:v>62.611111111111114</c:v>
                </c:pt>
                <c:pt idx="9017">
                  <c:v>62.61805555555555</c:v>
                </c:pt>
                <c:pt idx="9018">
                  <c:v>62.625</c:v>
                </c:pt>
                <c:pt idx="9019">
                  <c:v>62.63194444444445</c:v>
                </c:pt>
                <c:pt idx="9020">
                  <c:v>62.638888888888886</c:v>
                </c:pt>
                <c:pt idx="9021">
                  <c:v>62.645833333333336</c:v>
                </c:pt>
                <c:pt idx="9022">
                  <c:v>62.652777777777779</c:v>
                </c:pt>
                <c:pt idx="9023">
                  <c:v>62.659722222222221</c:v>
                </c:pt>
                <c:pt idx="9024">
                  <c:v>62.666666666666664</c:v>
                </c:pt>
                <c:pt idx="9025">
                  <c:v>62.673611111111114</c:v>
                </c:pt>
                <c:pt idx="9026">
                  <c:v>62.68055555555555</c:v>
                </c:pt>
                <c:pt idx="9027">
                  <c:v>62.6875</c:v>
                </c:pt>
                <c:pt idx="9028">
                  <c:v>62.69444444444445</c:v>
                </c:pt>
                <c:pt idx="9029">
                  <c:v>62.701388888888886</c:v>
                </c:pt>
                <c:pt idx="9030">
                  <c:v>62.708333333333336</c:v>
                </c:pt>
                <c:pt idx="9031">
                  <c:v>62.715277777777779</c:v>
                </c:pt>
                <c:pt idx="9032">
                  <c:v>62.722222222222221</c:v>
                </c:pt>
                <c:pt idx="9033">
                  <c:v>62.729166666666664</c:v>
                </c:pt>
                <c:pt idx="9034">
                  <c:v>62.736111111111114</c:v>
                </c:pt>
                <c:pt idx="9035">
                  <c:v>62.74305555555555</c:v>
                </c:pt>
                <c:pt idx="9036">
                  <c:v>62.75</c:v>
                </c:pt>
                <c:pt idx="9037">
                  <c:v>62.75694444444445</c:v>
                </c:pt>
                <c:pt idx="9038">
                  <c:v>62.763888888888886</c:v>
                </c:pt>
                <c:pt idx="9039">
                  <c:v>62.770833333333336</c:v>
                </c:pt>
                <c:pt idx="9040">
                  <c:v>62.777777777777779</c:v>
                </c:pt>
                <c:pt idx="9041">
                  <c:v>62.784722222222221</c:v>
                </c:pt>
                <c:pt idx="9042">
                  <c:v>62.791666666666664</c:v>
                </c:pt>
                <c:pt idx="9043">
                  <c:v>62.798611111111114</c:v>
                </c:pt>
                <c:pt idx="9044">
                  <c:v>62.80555555555555</c:v>
                </c:pt>
                <c:pt idx="9045">
                  <c:v>62.8125</c:v>
                </c:pt>
                <c:pt idx="9046">
                  <c:v>62.81944444444445</c:v>
                </c:pt>
                <c:pt idx="9047">
                  <c:v>62.826388888888886</c:v>
                </c:pt>
                <c:pt idx="9048">
                  <c:v>62.833333333333336</c:v>
                </c:pt>
                <c:pt idx="9049">
                  <c:v>62.840277777777779</c:v>
                </c:pt>
                <c:pt idx="9050">
                  <c:v>62.847222222222221</c:v>
                </c:pt>
                <c:pt idx="9051">
                  <c:v>62.854166666666664</c:v>
                </c:pt>
                <c:pt idx="9052">
                  <c:v>62.861111111111114</c:v>
                </c:pt>
                <c:pt idx="9053">
                  <c:v>62.86805555555555</c:v>
                </c:pt>
                <c:pt idx="9054">
                  <c:v>62.875</c:v>
                </c:pt>
                <c:pt idx="9055">
                  <c:v>62.88194444444445</c:v>
                </c:pt>
                <c:pt idx="9056">
                  <c:v>62.888888888888886</c:v>
                </c:pt>
                <c:pt idx="9057">
                  <c:v>62.895833333333336</c:v>
                </c:pt>
                <c:pt idx="9058">
                  <c:v>62.902777777777779</c:v>
                </c:pt>
                <c:pt idx="9059">
                  <c:v>62.909722222222221</c:v>
                </c:pt>
                <c:pt idx="9060">
                  <c:v>62.916666666666664</c:v>
                </c:pt>
                <c:pt idx="9061">
                  <c:v>62.923611111111114</c:v>
                </c:pt>
                <c:pt idx="9062">
                  <c:v>62.93055555555555</c:v>
                </c:pt>
                <c:pt idx="9063">
                  <c:v>62.9375</c:v>
                </c:pt>
                <c:pt idx="9064">
                  <c:v>62.94444444444445</c:v>
                </c:pt>
                <c:pt idx="9065">
                  <c:v>62.951388888888886</c:v>
                </c:pt>
                <c:pt idx="9066">
                  <c:v>62.958333333333336</c:v>
                </c:pt>
                <c:pt idx="9067">
                  <c:v>62.965277777777779</c:v>
                </c:pt>
                <c:pt idx="9068">
                  <c:v>62.972222222222221</c:v>
                </c:pt>
                <c:pt idx="9069">
                  <c:v>62.979166666666664</c:v>
                </c:pt>
                <c:pt idx="9070">
                  <c:v>62.986111111111114</c:v>
                </c:pt>
                <c:pt idx="9071">
                  <c:v>62.99305555555555</c:v>
                </c:pt>
                <c:pt idx="9072">
                  <c:v>63</c:v>
                </c:pt>
                <c:pt idx="9073">
                  <c:v>63.00694444444445</c:v>
                </c:pt>
                <c:pt idx="9074">
                  <c:v>63.013888888888886</c:v>
                </c:pt>
                <c:pt idx="9075">
                  <c:v>63.020833333333336</c:v>
                </c:pt>
                <c:pt idx="9076">
                  <c:v>63.027777777777779</c:v>
                </c:pt>
                <c:pt idx="9077">
                  <c:v>63.034722222222221</c:v>
                </c:pt>
                <c:pt idx="9078">
                  <c:v>63.041666666666664</c:v>
                </c:pt>
                <c:pt idx="9079">
                  <c:v>63.048611111111114</c:v>
                </c:pt>
                <c:pt idx="9080">
                  <c:v>63.05555555555555</c:v>
                </c:pt>
                <c:pt idx="9081">
                  <c:v>63.0625</c:v>
                </c:pt>
                <c:pt idx="9082">
                  <c:v>63.06944444444445</c:v>
                </c:pt>
                <c:pt idx="9083">
                  <c:v>63.076388888888886</c:v>
                </c:pt>
                <c:pt idx="9084">
                  <c:v>63.083333333333336</c:v>
                </c:pt>
                <c:pt idx="9085">
                  <c:v>63.090277777777779</c:v>
                </c:pt>
                <c:pt idx="9086">
                  <c:v>63.097222222222221</c:v>
                </c:pt>
                <c:pt idx="9087">
                  <c:v>63.104166666666664</c:v>
                </c:pt>
                <c:pt idx="9088">
                  <c:v>63.111111111111114</c:v>
                </c:pt>
                <c:pt idx="9089">
                  <c:v>63.11805555555555</c:v>
                </c:pt>
                <c:pt idx="9090">
                  <c:v>63.125</c:v>
                </c:pt>
                <c:pt idx="9091">
                  <c:v>63.13194444444445</c:v>
                </c:pt>
                <c:pt idx="9092">
                  <c:v>63.138888888888886</c:v>
                </c:pt>
                <c:pt idx="9093">
                  <c:v>63.145833333333336</c:v>
                </c:pt>
                <c:pt idx="9094">
                  <c:v>63.152777777777779</c:v>
                </c:pt>
                <c:pt idx="9095">
                  <c:v>63.159722222222221</c:v>
                </c:pt>
                <c:pt idx="9096">
                  <c:v>63.166666666666664</c:v>
                </c:pt>
                <c:pt idx="9097">
                  <c:v>63.173611111111114</c:v>
                </c:pt>
                <c:pt idx="9098">
                  <c:v>63.18055555555555</c:v>
                </c:pt>
                <c:pt idx="9099">
                  <c:v>63.1875</c:v>
                </c:pt>
                <c:pt idx="9100">
                  <c:v>63.19444444444445</c:v>
                </c:pt>
                <c:pt idx="9101">
                  <c:v>63.201388888888886</c:v>
                </c:pt>
                <c:pt idx="9102">
                  <c:v>63.208333333333336</c:v>
                </c:pt>
                <c:pt idx="9103">
                  <c:v>63.215277777777779</c:v>
                </c:pt>
                <c:pt idx="9104">
                  <c:v>63.222222222222221</c:v>
                </c:pt>
                <c:pt idx="9105">
                  <c:v>63.229166666666664</c:v>
                </c:pt>
                <c:pt idx="9106">
                  <c:v>63.236111111111114</c:v>
                </c:pt>
                <c:pt idx="9107">
                  <c:v>63.24305555555555</c:v>
                </c:pt>
                <c:pt idx="9108">
                  <c:v>63.25</c:v>
                </c:pt>
                <c:pt idx="9109">
                  <c:v>63.25694444444445</c:v>
                </c:pt>
                <c:pt idx="9110">
                  <c:v>63.263888888888886</c:v>
                </c:pt>
                <c:pt idx="9111">
                  <c:v>63.270833333333336</c:v>
                </c:pt>
                <c:pt idx="9112">
                  <c:v>63.277777777777779</c:v>
                </c:pt>
                <c:pt idx="9113">
                  <c:v>63.284722222222221</c:v>
                </c:pt>
                <c:pt idx="9114">
                  <c:v>63.291666666666664</c:v>
                </c:pt>
                <c:pt idx="9115">
                  <c:v>63.298611111111114</c:v>
                </c:pt>
                <c:pt idx="9116">
                  <c:v>63.30555555555555</c:v>
                </c:pt>
                <c:pt idx="9117">
                  <c:v>63.3125</c:v>
                </c:pt>
                <c:pt idx="9118">
                  <c:v>63.31944444444445</c:v>
                </c:pt>
                <c:pt idx="9119">
                  <c:v>63.326388888888886</c:v>
                </c:pt>
                <c:pt idx="9120">
                  <c:v>63.333333333333336</c:v>
                </c:pt>
                <c:pt idx="9121">
                  <c:v>63.340277777777779</c:v>
                </c:pt>
                <c:pt idx="9122">
                  <c:v>63.347222222222221</c:v>
                </c:pt>
                <c:pt idx="9123">
                  <c:v>63.354166666666664</c:v>
                </c:pt>
                <c:pt idx="9124">
                  <c:v>63.361111111111114</c:v>
                </c:pt>
                <c:pt idx="9125">
                  <c:v>63.36805555555555</c:v>
                </c:pt>
                <c:pt idx="9126">
                  <c:v>63.375</c:v>
                </c:pt>
                <c:pt idx="9127">
                  <c:v>63.38194444444445</c:v>
                </c:pt>
                <c:pt idx="9128">
                  <c:v>63.388888888888886</c:v>
                </c:pt>
                <c:pt idx="9129">
                  <c:v>63.395833333333336</c:v>
                </c:pt>
                <c:pt idx="9130">
                  <c:v>63.402777777777779</c:v>
                </c:pt>
                <c:pt idx="9131">
                  <c:v>63.409722222222221</c:v>
                </c:pt>
                <c:pt idx="9132">
                  <c:v>63.416666666666664</c:v>
                </c:pt>
                <c:pt idx="9133">
                  <c:v>63.423611111111114</c:v>
                </c:pt>
                <c:pt idx="9134">
                  <c:v>63.43055555555555</c:v>
                </c:pt>
                <c:pt idx="9135">
                  <c:v>63.4375</c:v>
                </c:pt>
                <c:pt idx="9136">
                  <c:v>63.44444444444445</c:v>
                </c:pt>
                <c:pt idx="9137">
                  <c:v>63.451388888888886</c:v>
                </c:pt>
                <c:pt idx="9138">
                  <c:v>63.458333333333336</c:v>
                </c:pt>
                <c:pt idx="9139">
                  <c:v>63.465277777777779</c:v>
                </c:pt>
                <c:pt idx="9140">
                  <c:v>63.472222222222221</c:v>
                </c:pt>
                <c:pt idx="9141">
                  <c:v>63.479166666666664</c:v>
                </c:pt>
                <c:pt idx="9142">
                  <c:v>63.486111111111114</c:v>
                </c:pt>
                <c:pt idx="9143">
                  <c:v>63.49305555555555</c:v>
                </c:pt>
                <c:pt idx="9144">
                  <c:v>63.5</c:v>
                </c:pt>
              </c:numCache>
            </c:numRef>
          </c:xVal>
          <c:yVal>
            <c:numRef>
              <c:f>'El_Seibo_Res Half'!$D$4:$D$9148</c:f>
              <c:numCache>
                <c:formatCode>0</c:formatCode>
                <c:ptCount val="9145"/>
                <c:pt idx="0">
                  <c:v>214.48878928620002</c:v>
                </c:pt>
                <c:pt idx="1">
                  <c:v>213.77803642649999</c:v>
                </c:pt>
                <c:pt idx="2">
                  <c:v>213.06728356679997</c:v>
                </c:pt>
                <c:pt idx="3">
                  <c:v>212.3621940765</c:v>
                </c:pt>
                <c:pt idx="4">
                  <c:v>211.65710458620001</c:v>
                </c:pt>
                <c:pt idx="5">
                  <c:v>210.95484678060001</c:v>
                </c:pt>
                <c:pt idx="6">
                  <c:v>210.25542065970001</c:v>
                </c:pt>
                <c:pt idx="7">
                  <c:v>209.55599453879998</c:v>
                </c:pt>
                <c:pt idx="8">
                  <c:v>208.86223178729998</c:v>
                </c:pt>
                <c:pt idx="9">
                  <c:v>208.16846903579997</c:v>
                </c:pt>
                <c:pt idx="10">
                  <c:v>207.477537969</c:v>
                </c:pt>
                <c:pt idx="11">
                  <c:v>206.8857158667</c:v>
                </c:pt>
                <c:pt idx="12">
                  <c:v>206.344864089</c:v>
                </c:pt>
                <c:pt idx="13">
                  <c:v>205.806843996</c:v>
                </c:pt>
                <c:pt idx="14">
                  <c:v>205.268823903</c:v>
                </c:pt>
                <c:pt idx="15">
                  <c:v>204.73080381</c:v>
                </c:pt>
                <c:pt idx="16">
                  <c:v>204.19844708639999</c:v>
                </c:pt>
                <c:pt idx="17">
                  <c:v>203.66325867809999</c:v>
                </c:pt>
                <c:pt idx="18">
                  <c:v>203.13090195449999</c:v>
                </c:pt>
                <c:pt idx="19">
                  <c:v>202.60137691559999</c:v>
                </c:pt>
                <c:pt idx="20">
                  <c:v>202.07185187670001</c:v>
                </c:pt>
                <c:pt idx="21">
                  <c:v>201.54232683779998</c:v>
                </c:pt>
                <c:pt idx="22">
                  <c:v>201.0156334836</c:v>
                </c:pt>
                <c:pt idx="23">
                  <c:v>200.49177181409999</c:v>
                </c:pt>
                <c:pt idx="24">
                  <c:v>199.96507845989998</c:v>
                </c:pt>
                <c:pt idx="25">
                  <c:v>199.4440484751</c:v>
                </c:pt>
                <c:pt idx="26">
                  <c:v>198.9230184903</c:v>
                </c:pt>
                <c:pt idx="27">
                  <c:v>198.40198850549999</c:v>
                </c:pt>
                <c:pt idx="28">
                  <c:v>197.88379020539998</c:v>
                </c:pt>
                <c:pt idx="29">
                  <c:v>197.36559190529999</c:v>
                </c:pt>
                <c:pt idx="30">
                  <c:v>196.85022528989998</c:v>
                </c:pt>
                <c:pt idx="31">
                  <c:v>196.3376903592</c:v>
                </c:pt>
                <c:pt idx="32">
                  <c:v>195.82232374379998</c:v>
                </c:pt>
                <c:pt idx="33">
                  <c:v>195.3126204978</c:v>
                </c:pt>
                <c:pt idx="34">
                  <c:v>194.80008556710001</c:v>
                </c:pt>
                <c:pt idx="35">
                  <c:v>194.2932140058</c:v>
                </c:pt>
                <c:pt idx="36">
                  <c:v>193.78351075979998</c:v>
                </c:pt>
                <c:pt idx="37">
                  <c:v>193.27663919849999</c:v>
                </c:pt>
                <c:pt idx="38">
                  <c:v>192.7725993219</c:v>
                </c:pt>
                <c:pt idx="39">
                  <c:v>192.26855944529999</c:v>
                </c:pt>
                <c:pt idx="40">
                  <c:v>191.76735125339999</c:v>
                </c:pt>
                <c:pt idx="41">
                  <c:v>191.2661430615</c:v>
                </c:pt>
                <c:pt idx="42">
                  <c:v>190.76493486960001</c:v>
                </c:pt>
                <c:pt idx="43">
                  <c:v>190.26655836239999</c:v>
                </c:pt>
                <c:pt idx="44">
                  <c:v>189.7681818552</c:v>
                </c:pt>
                <c:pt idx="45">
                  <c:v>189.2726370327</c:v>
                </c:pt>
                <c:pt idx="46">
                  <c:v>188.77709221020001</c:v>
                </c:pt>
                <c:pt idx="47">
                  <c:v>188.28437907239999</c:v>
                </c:pt>
                <c:pt idx="48">
                  <c:v>187.79166593459999</c:v>
                </c:pt>
                <c:pt idx="49">
                  <c:v>187.30178448149999</c:v>
                </c:pt>
                <c:pt idx="50">
                  <c:v>186.8119030284</c:v>
                </c:pt>
                <c:pt idx="51">
                  <c:v>186.32485326</c:v>
                </c:pt>
                <c:pt idx="52">
                  <c:v>185.8378034916</c:v>
                </c:pt>
                <c:pt idx="53">
                  <c:v>185.3507537232</c:v>
                </c:pt>
                <c:pt idx="54">
                  <c:v>184.8665356395</c:v>
                </c:pt>
                <c:pt idx="55">
                  <c:v>184.3851492405</c:v>
                </c:pt>
                <c:pt idx="56">
                  <c:v>183.90093115679997</c:v>
                </c:pt>
                <c:pt idx="57">
                  <c:v>183.4223764425</c:v>
                </c:pt>
                <c:pt idx="58">
                  <c:v>182.94099004349999</c:v>
                </c:pt>
                <c:pt idx="59">
                  <c:v>182.46243532919999</c:v>
                </c:pt>
                <c:pt idx="60">
                  <c:v>181.98671229959999</c:v>
                </c:pt>
                <c:pt idx="61">
                  <c:v>181.51098926999998</c:v>
                </c:pt>
                <c:pt idx="62">
                  <c:v>181.0380979251</c:v>
                </c:pt>
                <c:pt idx="63">
                  <c:v>180.5652065802</c:v>
                </c:pt>
                <c:pt idx="64">
                  <c:v>180.09231523529999</c:v>
                </c:pt>
                <c:pt idx="65">
                  <c:v>179.62225557510001</c:v>
                </c:pt>
                <c:pt idx="66">
                  <c:v>179.1550275996</c:v>
                </c:pt>
                <c:pt idx="67">
                  <c:v>178.68779962409999</c:v>
                </c:pt>
                <c:pt idx="68">
                  <c:v>178.22340333329998</c:v>
                </c:pt>
                <c:pt idx="69">
                  <c:v>177.7618387272</c:v>
                </c:pt>
                <c:pt idx="70">
                  <c:v>177.30027412109999</c:v>
                </c:pt>
                <c:pt idx="71">
                  <c:v>176.8443728844</c:v>
                </c:pt>
                <c:pt idx="72">
                  <c:v>176.39130333239999</c:v>
                </c:pt>
                <c:pt idx="73">
                  <c:v>175.94672883449999</c:v>
                </c:pt>
                <c:pt idx="74">
                  <c:v>175.51348107539999</c:v>
                </c:pt>
                <c:pt idx="75">
                  <c:v>175.09439173979999</c:v>
                </c:pt>
                <c:pt idx="76">
                  <c:v>174.6951241971</c:v>
                </c:pt>
                <c:pt idx="77">
                  <c:v>174.31567844729997</c:v>
                </c:pt>
                <c:pt idx="78">
                  <c:v>173.96171785979999</c:v>
                </c:pt>
                <c:pt idx="79">
                  <c:v>173.63324243459999</c:v>
                </c:pt>
                <c:pt idx="80">
                  <c:v>173.33308385639998</c:v>
                </c:pt>
                <c:pt idx="81">
                  <c:v>173.06407380989998</c:v>
                </c:pt>
                <c:pt idx="82">
                  <c:v>172.82904397979999</c:v>
                </c:pt>
                <c:pt idx="83">
                  <c:v>172.62516268139998</c:v>
                </c:pt>
                <c:pt idx="84">
                  <c:v>172.45526159939999</c:v>
                </c:pt>
                <c:pt idx="85">
                  <c:v>172.31934073379998</c:v>
                </c:pt>
                <c:pt idx="86">
                  <c:v>172.2145683999</c:v>
                </c:pt>
                <c:pt idx="87">
                  <c:v>172.13811291299999</c:v>
                </c:pt>
                <c:pt idx="88">
                  <c:v>172.09280595779998</c:v>
                </c:pt>
                <c:pt idx="89">
                  <c:v>172.07298416489999</c:v>
                </c:pt>
                <c:pt idx="90">
                  <c:v>172.07581584959999</c:v>
                </c:pt>
                <c:pt idx="91">
                  <c:v>172.09846932720001</c:v>
                </c:pt>
                <c:pt idx="92">
                  <c:v>172.13811291299999</c:v>
                </c:pt>
                <c:pt idx="93">
                  <c:v>172.19474660699998</c:v>
                </c:pt>
                <c:pt idx="94">
                  <c:v>172.25704367039998</c:v>
                </c:pt>
                <c:pt idx="95">
                  <c:v>172.3250041032</c:v>
                </c:pt>
                <c:pt idx="96">
                  <c:v>172.39579622069999</c:v>
                </c:pt>
                <c:pt idx="97">
                  <c:v>172.46658833820001</c:v>
                </c:pt>
                <c:pt idx="98">
                  <c:v>172.5373804557</c:v>
                </c:pt>
                <c:pt idx="99">
                  <c:v>172.6053408885</c:v>
                </c:pt>
                <c:pt idx="100">
                  <c:v>172.67046963659999</c:v>
                </c:pt>
                <c:pt idx="101">
                  <c:v>172.73276669999998</c:v>
                </c:pt>
                <c:pt idx="102">
                  <c:v>172.78940039399998</c:v>
                </c:pt>
                <c:pt idx="103">
                  <c:v>172.84603408799998</c:v>
                </c:pt>
                <c:pt idx="104">
                  <c:v>172.89700441260001</c:v>
                </c:pt>
                <c:pt idx="105">
                  <c:v>172.94231136779999</c:v>
                </c:pt>
                <c:pt idx="106">
                  <c:v>172.98478663829999</c:v>
                </c:pt>
                <c:pt idx="107">
                  <c:v>173.0187668547</c:v>
                </c:pt>
                <c:pt idx="108">
                  <c:v>173.04991538639999</c:v>
                </c:pt>
                <c:pt idx="109">
                  <c:v>173.0754005487</c:v>
                </c:pt>
                <c:pt idx="110">
                  <c:v>173.09522234159999</c:v>
                </c:pt>
                <c:pt idx="111">
                  <c:v>173.10938076510001</c:v>
                </c:pt>
                <c:pt idx="112">
                  <c:v>173.11504413449998</c:v>
                </c:pt>
                <c:pt idx="113">
                  <c:v>173.11787581920001</c:v>
                </c:pt>
                <c:pt idx="114">
                  <c:v>173.11221244979998</c:v>
                </c:pt>
                <c:pt idx="115">
                  <c:v>173.10088571099999</c:v>
                </c:pt>
                <c:pt idx="116">
                  <c:v>173.0810639181</c:v>
                </c:pt>
                <c:pt idx="117">
                  <c:v>173.05841044049998</c:v>
                </c:pt>
                <c:pt idx="118">
                  <c:v>173.02726190879997</c:v>
                </c:pt>
                <c:pt idx="119">
                  <c:v>172.99045000770002</c:v>
                </c:pt>
                <c:pt idx="120">
                  <c:v>172.94797473720001</c:v>
                </c:pt>
                <c:pt idx="121">
                  <c:v>172.89700441260001</c:v>
                </c:pt>
                <c:pt idx="122">
                  <c:v>172.84037071860001</c:v>
                </c:pt>
                <c:pt idx="123">
                  <c:v>172.78090533989999</c:v>
                </c:pt>
                <c:pt idx="124">
                  <c:v>172.7129449071</c:v>
                </c:pt>
                <c:pt idx="125">
                  <c:v>172.63932110489998</c:v>
                </c:pt>
                <c:pt idx="126">
                  <c:v>172.56003393329999</c:v>
                </c:pt>
                <c:pt idx="127">
                  <c:v>172.47225170760001</c:v>
                </c:pt>
                <c:pt idx="128">
                  <c:v>172.3816377972</c:v>
                </c:pt>
                <c:pt idx="129">
                  <c:v>172.28536051739999</c:v>
                </c:pt>
                <c:pt idx="130">
                  <c:v>172.18341986820002</c:v>
                </c:pt>
                <c:pt idx="131">
                  <c:v>172.07581584959999</c:v>
                </c:pt>
                <c:pt idx="132">
                  <c:v>171.96254846159999</c:v>
                </c:pt>
                <c:pt idx="133">
                  <c:v>171.8436177042</c:v>
                </c:pt>
                <c:pt idx="134">
                  <c:v>171.72185526210001</c:v>
                </c:pt>
                <c:pt idx="135">
                  <c:v>171.59442945059999</c:v>
                </c:pt>
                <c:pt idx="136">
                  <c:v>171.4613402697</c:v>
                </c:pt>
                <c:pt idx="137">
                  <c:v>171.32258771939999</c:v>
                </c:pt>
                <c:pt idx="138">
                  <c:v>171.18100348439998</c:v>
                </c:pt>
                <c:pt idx="139">
                  <c:v>171.03375588</c:v>
                </c:pt>
                <c:pt idx="140">
                  <c:v>170.8836765909</c:v>
                </c:pt>
                <c:pt idx="141">
                  <c:v>170.72793393239999</c:v>
                </c:pt>
                <c:pt idx="142">
                  <c:v>170.56935958920002</c:v>
                </c:pt>
                <c:pt idx="143">
                  <c:v>170.40512187659999</c:v>
                </c:pt>
                <c:pt idx="144">
                  <c:v>170.2352207946</c:v>
                </c:pt>
                <c:pt idx="145">
                  <c:v>170.0653197126</c:v>
                </c:pt>
                <c:pt idx="146">
                  <c:v>169.88692357649998</c:v>
                </c:pt>
                <c:pt idx="147">
                  <c:v>169.70852744039999</c:v>
                </c:pt>
                <c:pt idx="148">
                  <c:v>169.5244679349</c:v>
                </c:pt>
                <c:pt idx="149">
                  <c:v>169.33474505999999</c:v>
                </c:pt>
                <c:pt idx="150">
                  <c:v>169.1450221851</c:v>
                </c:pt>
                <c:pt idx="151">
                  <c:v>168.94680425609999</c:v>
                </c:pt>
                <c:pt idx="152">
                  <c:v>168.74575464239999</c:v>
                </c:pt>
                <c:pt idx="153">
                  <c:v>168.54187334399998</c:v>
                </c:pt>
                <c:pt idx="154">
                  <c:v>168.33516036089998</c:v>
                </c:pt>
                <c:pt idx="155">
                  <c:v>168.11995232370001</c:v>
                </c:pt>
                <c:pt idx="156">
                  <c:v>167.90474428650001</c:v>
                </c:pt>
                <c:pt idx="157">
                  <c:v>167.68104119520001</c:v>
                </c:pt>
                <c:pt idx="158">
                  <c:v>167.45450641920002</c:v>
                </c:pt>
                <c:pt idx="159">
                  <c:v>167.22513995849999</c:v>
                </c:pt>
                <c:pt idx="160">
                  <c:v>166.99011012839998</c:v>
                </c:pt>
                <c:pt idx="161">
                  <c:v>166.74941692889999</c:v>
                </c:pt>
                <c:pt idx="162">
                  <c:v>166.5058920447</c:v>
                </c:pt>
                <c:pt idx="163">
                  <c:v>166.25670379109999</c:v>
                </c:pt>
                <c:pt idx="164">
                  <c:v>166.00468385279999</c:v>
                </c:pt>
                <c:pt idx="165">
                  <c:v>165.74700054510001</c:v>
                </c:pt>
                <c:pt idx="166">
                  <c:v>165.4864855527</c:v>
                </c:pt>
                <c:pt idx="167">
                  <c:v>165.2203071909</c:v>
                </c:pt>
                <c:pt idx="168">
                  <c:v>164.9512971444</c:v>
                </c:pt>
                <c:pt idx="169">
                  <c:v>164.6766237285</c:v>
                </c:pt>
                <c:pt idx="170">
                  <c:v>164.39911862789998</c:v>
                </c:pt>
                <c:pt idx="171">
                  <c:v>164.11878184259999</c:v>
                </c:pt>
                <c:pt idx="172">
                  <c:v>163.83561337259999</c:v>
                </c:pt>
                <c:pt idx="173">
                  <c:v>163.5467815332</c:v>
                </c:pt>
                <c:pt idx="174">
                  <c:v>163.25794969379999</c:v>
                </c:pt>
                <c:pt idx="175">
                  <c:v>162.963454485</c:v>
                </c:pt>
                <c:pt idx="176">
                  <c:v>162.66612759149999</c:v>
                </c:pt>
                <c:pt idx="177">
                  <c:v>162.368800698</c:v>
                </c:pt>
                <c:pt idx="178">
                  <c:v>162.06581043509999</c:v>
                </c:pt>
                <c:pt idx="179">
                  <c:v>161.75998848749998</c:v>
                </c:pt>
                <c:pt idx="180">
                  <c:v>161.4541665399</c:v>
                </c:pt>
                <c:pt idx="181">
                  <c:v>161.14268122289999</c:v>
                </c:pt>
                <c:pt idx="182">
                  <c:v>160.83119590589999</c:v>
                </c:pt>
                <c:pt idx="183">
                  <c:v>160.51687890420001</c:v>
                </c:pt>
                <c:pt idx="184">
                  <c:v>160.20256190250001</c:v>
                </c:pt>
                <c:pt idx="185">
                  <c:v>159.88258153139998</c:v>
                </c:pt>
                <c:pt idx="186">
                  <c:v>159.56260116029998</c:v>
                </c:pt>
                <c:pt idx="187">
                  <c:v>159.23978910450001</c:v>
                </c:pt>
                <c:pt idx="188">
                  <c:v>158.91697704870001</c:v>
                </c:pt>
                <c:pt idx="189">
                  <c:v>158.59133330820001</c:v>
                </c:pt>
                <c:pt idx="190">
                  <c:v>158.26285788300001</c:v>
                </c:pt>
                <c:pt idx="191">
                  <c:v>157.93438245779998</c:v>
                </c:pt>
                <c:pt idx="192">
                  <c:v>157.60307534789999</c:v>
                </c:pt>
                <c:pt idx="193">
                  <c:v>157.27176823799999</c:v>
                </c:pt>
                <c:pt idx="194">
                  <c:v>156.9376294434</c:v>
                </c:pt>
                <c:pt idx="195">
                  <c:v>156.60349064879998</c:v>
                </c:pt>
                <c:pt idx="196">
                  <c:v>156.26935185420001</c:v>
                </c:pt>
                <c:pt idx="197">
                  <c:v>155.93238137489999</c:v>
                </c:pt>
                <c:pt idx="198">
                  <c:v>155.5925792109</c:v>
                </c:pt>
                <c:pt idx="199">
                  <c:v>155.25277704689998</c:v>
                </c:pt>
                <c:pt idx="200">
                  <c:v>154.91297488289999</c:v>
                </c:pt>
                <c:pt idx="201">
                  <c:v>154.5731727189</c:v>
                </c:pt>
                <c:pt idx="202">
                  <c:v>154.23053887020001</c:v>
                </c:pt>
                <c:pt idx="203">
                  <c:v>153.88790502149999</c:v>
                </c:pt>
                <c:pt idx="204">
                  <c:v>153.54527117279997</c:v>
                </c:pt>
                <c:pt idx="205">
                  <c:v>153.19980563939998</c:v>
                </c:pt>
                <c:pt idx="206">
                  <c:v>152.854340106</c:v>
                </c:pt>
                <c:pt idx="207">
                  <c:v>152.50887457260001</c:v>
                </c:pt>
                <c:pt idx="208">
                  <c:v>152.16340903920002</c:v>
                </c:pt>
                <c:pt idx="209">
                  <c:v>151.8151118211</c:v>
                </c:pt>
                <c:pt idx="210">
                  <c:v>151.46964628770002</c:v>
                </c:pt>
                <c:pt idx="211">
                  <c:v>151.1213490696</c:v>
                </c:pt>
                <c:pt idx="212">
                  <c:v>150.77305185149999</c:v>
                </c:pt>
                <c:pt idx="213">
                  <c:v>150.4247546334</c:v>
                </c:pt>
                <c:pt idx="214">
                  <c:v>150.07645741529998</c:v>
                </c:pt>
                <c:pt idx="215">
                  <c:v>149.7253285125</c:v>
                </c:pt>
                <c:pt idx="216">
                  <c:v>149.37703129439998</c:v>
                </c:pt>
                <c:pt idx="217">
                  <c:v>149.0259023916</c:v>
                </c:pt>
                <c:pt idx="218">
                  <c:v>148.67760517349998</c:v>
                </c:pt>
                <c:pt idx="219">
                  <c:v>148.3264762707</c:v>
                </c:pt>
                <c:pt idx="220">
                  <c:v>147.97534736789999</c:v>
                </c:pt>
                <c:pt idx="221">
                  <c:v>147.6270501498</c:v>
                </c:pt>
                <c:pt idx="222">
                  <c:v>147.27592124699999</c:v>
                </c:pt>
                <c:pt idx="223">
                  <c:v>146.9247923442</c:v>
                </c:pt>
                <c:pt idx="224">
                  <c:v>146.57366344139999</c:v>
                </c:pt>
                <c:pt idx="225">
                  <c:v>146.2225345386</c:v>
                </c:pt>
                <c:pt idx="226">
                  <c:v>145.87140563579999</c:v>
                </c:pt>
                <c:pt idx="227">
                  <c:v>145.520276733</c:v>
                </c:pt>
                <c:pt idx="228">
                  <c:v>145.17197951489999</c:v>
                </c:pt>
                <c:pt idx="229">
                  <c:v>144.8208506121</c:v>
                </c:pt>
                <c:pt idx="230">
                  <c:v>144.46972170929999</c:v>
                </c:pt>
                <c:pt idx="231">
                  <c:v>144.1185928065</c:v>
                </c:pt>
                <c:pt idx="232">
                  <c:v>143.77029558839999</c:v>
                </c:pt>
                <c:pt idx="233">
                  <c:v>143.4191666856</c:v>
                </c:pt>
                <c:pt idx="234">
                  <c:v>143.07086946749999</c:v>
                </c:pt>
                <c:pt idx="235">
                  <c:v>142.7197405647</c:v>
                </c:pt>
                <c:pt idx="236">
                  <c:v>142.37144334659999</c:v>
                </c:pt>
                <c:pt idx="237">
                  <c:v>142.0231461285</c:v>
                </c:pt>
                <c:pt idx="238">
                  <c:v>141.67201722570002</c:v>
                </c:pt>
                <c:pt idx="239">
                  <c:v>141.3237200076</c:v>
                </c:pt>
                <c:pt idx="240">
                  <c:v>140.97542278949999</c:v>
                </c:pt>
                <c:pt idx="241">
                  <c:v>140.6299572561</c:v>
                </c:pt>
                <c:pt idx="242">
                  <c:v>140.28166003799998</c:v>
                </c:pt>
                <c:pt idx="243">
                  <c:v>139.9333628199</c:v>
                </c:pt>
                <c:pt idx="244">
                  <c:v>139.58789728650001</c:v>
                </c:pt>
                <c:pt idx="245">
                  <c:v>139.23960006839999</c:v>
                </c:pt>
                <c:pt idx="246">
                  <c:v>138.89413453500001</c:v>
                </c:pt>
                <c:pt idx="247">
                  <c:v>138.54866900159999</c:v>
                </c:pt>
                <c:pt idx="248">
                  <c:v>138.2032034682</c:v>
                </c:pt>
                <c:pt idx="249">
                  <c:v>137.85773793479999</c:v>
                </c:pt>
                <c:pt idx="250">
                  <c:v>137.5151040861</c:v>
                </c:pt>
                <c:pt idx="251">
                  <c:v>137.16963855270001</c:v>
                </c:pt>
                <c:pt idx="252">
                  <c:v>136.82700470399999</c:v>
                </c:pt>
                <c:pt idx="253">
                  <c:v>136.48437085529997</c:v>
                </c:pt>
                <c:pt idx="254">
                  <c:v>136.14173700660001</c:v>
                </c:pt>
                <c:pt idx="255">
                  <c:v>135.79910315789999</c:v>
                </c:pt>
                <c:pt idx="256">
                  <c:v>135.4593009939</c:v>
                </c:pt>
                <c:pt idx="257">
                  <c:v>135.11666714520001</c:v>
                </c:pt>
                <c:pt idx="258">
                  <c:v>134.77686498119999</c:v>
                </c:pt>
                <c:pt idx="259">
                  <c:v>134.4370628172</c:v>
                </c:pt>
                <c:pt idx="260">
                  <c:v>134.09726065320001</c:v>
                </c:pt>
                <c:pt idx="261">
                  <c:v>133.76029017389999</c:v>
                </c:pt>
                <c:pt idx="262">
                  <c:v>133.4204880099</c:v>
                </c:pt>
                <c:pt idx="263">
                  <c:v>133.08351753060001</c:v>
                </c:pt>
                <c:pt idx="264">
                  <c:v>132.74654705129998</c:v>
                </c:pt>
                <c:pt idx="265">
                  <c:v>132.40957657199999</c:v>
                </c:pt>
                <c:pt idx="266">
                  <c:v>132.0726060927</c:v>
                </c:pt>
                <c:pt idx="267">
                  <c:v>131.73846729810001</c:v>
                </c:pt>
                <c:pt idx="268">
                  <c:v>131.40432850349998</c:v>
                </c:pt>
                <c:pt idx="269">
                  <c:v>131.06735802420002</c:v>
                </c:pt>
                <c:pt idx="270">
                  <c:v>130.73605091429999</c:v>
                </c:pt>
                <c:pt idx="271">
                  <c:v>130.4019121197</c:v>
                </c:pt>
                <c:pt idx="272">
                  <c:v>130.06777332510001</c:v>
                </c:pt>
                <c:pt idx="273">
                  <c:v>129.73363453049998</c:v>
                </c:pt>
                <c:pt idx="274">
                  <c:v>129.39949573589999</c:v>
                </c:pt>
                <c:pt idx="275">
                  <c:v>129.06818862599999</c:v>
                </c:pt>
                <c:pt idx="276">
                  <c:v>128.7340498314</c:v>
                </c:pt>
                <c:pt idx="277">
                  <c:v>128.4027427215</c:v>
                </c:pt>
                <c:pt idx="278">
                  <c:v>128.07426729629998</c:v>
                </c:pt>
                <c:pt idx="279">
                  <c:v>127.7429601864</c:v>
                </c:pt>
                <c:pt idx="280">
                  <c:v>127.4116530765</c:v>
                </c:pt>
                <c:pt idx="281">
                  <c:v>127.08317765129999</c:v>
                </c:pt>
                <c:pt idx="282">
                  <c:v>126.75470222610001</c:v>
                </c:pt>
                <c:pt idx="283">
                  <c:v>126.4290584856</c:v>
                </c:pt>
                <c:pt idx="284">
                  <c:v>126.1005830604</c:v>
                </c:pt>
                <c:pt idx="285">
                  <c:v>125.77493931989999</c:v>
                </c:pt>
                <c:pt idx="286">
                  <c:v>125.44929557939999</c:v>
                </c:pt>
                <c:pt idx="287">
                  <c:v>125.12365183889999</c:v>
                </c:pt>
                <c:pt idx="288">
                  <c:v>124.8008397831</c:v>
                </c:pt>
                <c:pt idx="289">
                  <c:v>124.47802772729999</c:v>
                </c:pt>
                <c:pt idx="290">
                  <c:v>124.1552156715</c:v>
                </c:pt>
                <c:pt idx="291">
                  <c:v>123.8324036157</c:v>
                </c:pt>
                <c:pt idx="292">
                  <c:v>123.50959155989999</c:v>
                </c:pt>
                <c:pt idx="293">
                  <c:v>123.18961118879999</c:v>
                </c:pt>
                <c:pt idx="294">
                  <c:v>122.86963081770001</c:v>
                </c:pt>
                <c:pt idx="295">
                  <c:v>122.55248213129998</c:v>
                </c:pt>
                <c:pt idx="296">
                  <c:v>122.23250176020001</c:v>
                </c:pt>
                <c:pt idx="297">
                  <c:v>121.91535307379999</c:v>
                </c:pt>
                <c:pt idx="298">
                  <c:v>121.59820438739999</c:v>
                </c:pt>
                <c:pt idx="299">
                  <c:v>121.281055701</c:v>
                </c:pt>
                <c:pt idx="300">
                  <c:v>120.96673869929998</c:v>
                </c:pt>
                <c:pt idx="301">
                  <c:v>120.6524216976</c:v>
                </c:pt>
                <c:pt idx="302">
                  <c:v>120.33810469589999</c:v>
                </c:pt>
                <c:pt idx="303">
                  <c:v>120.02378769420001</c:v>
                </c:pt>
                <c:pt idx="304">
                  <c:v>119.7123023772</c:v>
                </c:pt>
                <c:pt idx="305">
                  <c:v>119.40081706020001</c:v>
                </c:pt>
                <c:pt idx="306">
                  <c:v>119.08933174320001</c:v>
                </c:pt>
                <c:pt idx="307">
                  <c:v>118.78067811089998</c:v>
                </c:pt>
                <c:pt idx="308">
                  <c:v>118.47202447860001</c:v>
                </c:pt>
                <c:pt idx="309">
                  <c:v>118.16337084629998</c:v>
                </c:pt>
                <c:pt idx="310">
                  <c:v>117.85471721399999</c:v>
                </c:pt>
                <c:pt idx="311">
                  <c:v>117.54606358170001</c:v>
                </c:pt>
                <c:pt idx="312">
                  <c:v>117.2402416341</c:v>
                </c:pt>
                <c:pt idx="313">
                  <c:v>116.93441968649999</c:v>
                </c:pt>
                <c:pt idx="314">
                  <c:v>116.6314294236</c:v>
                </c:pt>
                <c:pt idx="315">
                  <c:v>116.325607476</c:v>
                </c:pt>
                <c:pt idx="316">
                  <c:v>116.02261721310001</c:v>
                </c:pt>
                <c:pt idx="317">
                  <c:v>115.7196269502</c:v>
                </c:pt>
                <c:pt idx="318">
                  <c:v>115.419468372</c:v>
                </c:pt>
                <c:pt idx="319">
                  <c:v>115.1164781091</c:v>
                </c:pt>
                <c:pt idx="320">
                  <c:v>114.81631953089999</c:v>
                </c:pt>
                <c:pt idx="321">
                  <c:v>114.51616095269999</c:v>
                </c:pt>
                <c:pt idx="322">
                  <c:v>114.21883405919999</c:v>
                </c:pt>
                <c:pt idx="323">
                  <c:v>113.92150716569999</c:v>
                </c:pt>
                <c:pt idx="324">
                  <c:v>113.62418027219999</c:v>
                </c:pt>
                <c:pt idx="325">
                  <c:v>113.32685337869999</c:v>
                </c:pt>
                <c:pt idx="326">
                  <c:v>113.02952648519999</c:v>
                </c:pt>
                <c:pt idx="327">
                  <c:v>112.73503127639999</c:v>
                </c:pt>
                <c:pt idx="328">
                  <c:v>112.44053606760001</c:v>
                </c:pt>
                <c:pt idx="329">
                  <c:v>112.14887254349999</c:v>
                </c:pt>
                <c:pt idx="330">
                  <c:v>111.85437733469999</c:v>
                </c:pt>
                <c:pt idx="331">
                  <c:v>111.5627138106</c:v>
                </c:pt>
                <c:pt idx="332">
                  <c:v>111.2710502865</c:v>
                </c:pt>
                <c:pt idx="333">
                  <c:v>110.9793867624</c:v>
                </c:pt>
                <c:pt idx="334">
                  <c:v>110.69055492299999</c:v>
                </c:pt>
                <c:pt idx="335">
                  <c:v>110.4017230836</c:v>
                </c:pt>
                <c:pt idx="336">
                  <c:v>110.1128912442</c:v>
                </c:pt>
                <c:pt idx="337">
                  <c:v>109.8240594048</c:v>
                </c:pt>
                <c:pt idx="338">
                  <c:v>109.53805925010001</c:v>
                </c:pt>
                <c:pt idx="339">
                  <c:v>109.25205909539999</c:v>
                </c:pt>
                <c:pt idx="340">
                  <c:v>108.96605894069999</c:v>
                </c:pt>
                <c:pt idx="341">
                  <c:v>108.68289047069999</c:v>
                </c:pt>
                <c:pt idx="342">
                  <c:v>108.396890316</c:v>
                </c:pt>
                <c:pt idx="343">
                  <c:v>108.11372184599999</c:v>
                </c:pt>
                <c:pt idx="344">
                  <c:v>107.8333850607</c:v>
                </c:pt>
                <c:pt idx="345">
                  <c:v>107.55021659069999</c:v>
                </c:pt>
                <c:pt idx="346">
                  <c:v>107.2698798054</c:v>
                </c:pt>
                <c:pt idx="347">
                  <c:v>106.9895430201</c:v>
                </c:pt>
                <c:pt idx="348">
                  <c:v>106.70920623479999</c:v>
                </c:pt>
                <c:pt idx="349">
                  <c:v>106.4288694495</c:v>
                </c:pt>
                <c:pt idx="350">
                  <c:v>106.15136434889999</c:v>
                </c:pt>
                <c:pt idx="351">
                  <c:v>105.87385924829999</c:v>
                </c:pt>
                <c:pt idx="352">
                  <c:v>105.5991858324</c:v>
                </c:pt>
                <c:pt idx="353">
                  <c:v>105.3216807318</c:v>
                </c:pt>
                <c:pt idx="354">
                  <c:v>105.04700731589999</c:v>
                </c:pt>
                <c:pt idx="355">
                  <c:v>104.77233389999999</c:v>
                </c:pt>
                <c:pt idx="356">
                  <c:v>104.4976604841</c:v>
                </c:pt>
                <c:pt idx="357">
                  <c:v>104.2258187529</c:v>
                </c:pt>
                <c:pt idx="358">
                  <c:v>103.9539770217</c:v>
                </c:pt>
                <c:pt idx="359">
                  <c:v>103.6821352905</c:v>
                </c:pt>
                <c:pt idx="360">
                  <c:v>103.4102935593</c:v>
                </c:pt>
                <c:pt idx="361">
                  <c:v>103.1384518281</c:v>
                </c:pt>
                <c:pt idx="362">
                  <c:v>102.8694417816</c:v>
                </c:pt>
                <c:pt idx="363">
                  <c:v>102.6004317351</c:v>
                </c:pt>
                <c:pt idx="364">
                  <c:v>102.3342533733</c:v>
                </c:pt>
                <c:pt idx="365">
                  <c:v>102.0652433268</c:v>
                </c:pt>
                <c:pt idx="366">
                  <c:v>101.799064965</c:v>
                </c:pt>
                <c:pt idx="367">
                  <c:v>101.5328866032</c:v>
                </c:pt>
                <c:pt idx="368">
                  <c:v>101.2667082414</c:v>
                </c:pt>
                <c:pt idx="369">
                  <c:v>101.00336156429999</c:v>
                </c:pt>
                <c:pt idx="370">
                  <c:v>100.74001488719999</c:v>
                </c:pt>
                <c:pt idx="371">
                  <c:v>100.4766682101</c:v>
                </c:pt>
                <c:pt idx="372">
                  <c:v>100.213321533</c:v>
                </c:pt>
                <c:pt idx="373">
                  <c:v>99.949974855899995</c:v>
                </c:pt>
                <c:pt idx="374">
                  <c:v>99.689459863499991</c:v>
                </c:pt>
                <c:pt idx="375">
                  <c:v>99.428944871100001</c:v>
                </c:pt>
                <c:pt idx="376">
                  <c:v>99.168429878699996</c:v>
                </c:pt>
                <c:pt idx="377">
                  <c:v>98.91074657099999</c:v>
                </c:pt>
                <c:pt idx="378">
                  <c:v>98.6502315786</c:v>
                </c:pt>
                <c:pt idx="379">
                  <c:v>98.392548270899994</c:v>
                </c:pt>
                <c:pt idx="380">
                  <c:v>98.137696647899986</c:v>
                </c:pt>
                <c:pt idx="381">
                  <c:v>97.880013340199994</c:v>
                </c:pt>
                <c:pt idx="382">
                  <c:v>97.625161717200001</c:v>
                </c:pt>
                <c:pt idx="383">
                  <c:v>97.370310094199994</c:v>
                </c:pt>
                <c:pt idx="384">
                  <c:v>97.1154584712</c:v>
                </c:pt>
                <c:pt idx="385">
                  <c:v>96.860606848199993</c:v>
                </c:pt>
                <c:pt idx="386">
                  <c:v>96.608586909899998</c:v>
                </c:pt>
                <c:pt idx="387">
                  <c:v>96.35373528689999</c:v>
                </c:pt>
                <c:pt idx="388">
                  <c:v>96.104547033299994</c:v>
                </c:pt>
                <c:pt idx="389">
                  <c:v>95.852527094999999</c:v>
                </c:pt>
                <c:pt idx="390">
                  <c:v>95.60050715669999</c:v>
                </c:pt>
                <c:pt idx="391">
                  <c:v>95.351318903100008</c:v>
                </c:pt>
                <c:pt idx="392">
                  <c:v>95.102130649499998</c:v>
                </c:pt>
                <c:pt idx="393">
                  <c:v>94.852942395899987</c:v>
                </c:pt>
                <c:pt idx="394">
                  <c:v>94.606585827000004</c:v>
                </c:pt>
                <c:pt idx="395">
                  <c:v>94.357397573399993</c:v>
                </c:pt>
                <c:pt idx="396">
                  <c:v>94.111041004499995</c:v>
                </c:pt>
                <c:pt idx="397">
                  <c:v>93.867516120299996</c:v>
                </c:pt>
                <c:pt idx="398">
                  <c:v>93.621159551399998</c:v>
                </c:pt>
                <c:pt idx="399">
                  <c:v>93.3748029825</c:v>
                </c:pt>
                <c:pt idx="400">
                  <c:v>93.131278098300001</c:v>
                </c:pt>
                <c:pt idx="401">
                  <c:v>92.887753214100002</c:v>
                </c:pt>
                <c:pt idx="402">
                  <c:v>92.647060014600001</c:v>
                </c:pt>
                <c:pt idx="403">
                  <c:v>92.403535130399987</c:v>
                </c:pt>
                <c:pt idx="404">
                  <c:v>92.162841930899987</c:v>
                </c:pt>
                <c:pt idx="405">
                  <c:v>91.922148731399986</c:v>
                </c:pt>
                <c:pt idx="406">
                  <c:v>91.681455531899985</c:v>
                </c:pt>
                <c:pt idx="407">
                  <c:v>91.440762332399999</c:v>
                </c:pt>
                <c:pt idx="408">
                  <c:v>91.202900817599996</c:v>
                </c:pt>
                <c:pt idx="409">
                  <c:v>90.965039302799994</c:v>
                </c:pt>
                <c:pt idx="410">
                  <c:v>90.727177787999992</c:v>
                </c:pt>
                <c:pt idx="411">
                  <c:v>90.489316273199989</c:v>
                </c:pt>
                <c:pt idx="412">
                  <c:v>90.251454758399987</c:v>
                </c:pt>
                <c:pt idx="413">
                  <c:v>90.016424928299998</c:v>
                </c:pt>
                <c:pt idx="414">
                  <c:v>89.781395098199994</c:v>
                </c:pt>
                <c:pt idx="415">
                  <c:v>89.546365268100004</c:v>
                </c:pt>
                <c:pt idx="416">
                  <c:v>89.314167122699999</c:v>
                </c:pt>
                <c:pt idx="417">
                  <c:v>89.079137292600009</c:v>
                </c:pt>
                <c:pt idx="418">
                  <c:v>88.84693914719999</c:v>
                </c:pt>
                <c:pt idx="419">
                  <c:v>88.614741001799999</c:v>
                </c:pt>
                <c:pt idx="420">
                  <c:v>88.382542856399994</c:v>
                </c:pt>
                <c:pt idx="421">
                  <c:v>88.153176395700001</c:v>
                </c:pt>
                <c:pt idx="422">
                  <c:v>87.920978250299996</c:v>
                </c:pt>
                <c:pt idx="423">
                  <c:v>87.691611789600003</c:v>
                </c:pt>
                <c:pt idx="424">
                  <c:v>87.462245328899996</c:v>
                </c:pt>
                <c:pt idx="425">
                  <c:v>87.23287886819999</c:v>
                </c:pt>
                <c:pt idx="426">
                  <c:v>87.006344092199996</c:v>
                </c:pt>
                <c:pt idx="427">
                  <c:v>86.779809316200001</c:v>
                </c:pt>
                <c:pt idx="428">
                  <c:v>86.550442855499995</c:v>
                </c:pt>
                <c:pt idx="429">
                  <c:v>86.326739764199999</c:v>
                </c:pt>
                <c:pt idx="430">
                  <c:v>86.100204988199991</c:v>
                </c:pt>
                <c:pt idx="431">
                  <c:v>85.873670212199997</c:v>
                </c:pt>
                <c:pt idx="432">
                  <c:v>85.649967120899987</c:v>
                </c:pt>
                <c:pt idx="433">
                  <c:v>85.426264029600006</c:v>
                </c:pt>
                <c:pt idx="434">
                  <c:v>85.202560938299996</c:v>
                </c:pt>
                <c:pt idx="435">
                  <c:v>84.981689531699999</c:v>
                </c:pt>
                <c:pt idx="436">
                  <c:v>84.757986440399989</c:v>
                </c:pt>
                <c:pt idx="437">
                  <c:v>84.537115033800006</c:v>
                </c:pt>
                <c:pt idx="438">
                  <c:v>84.316243627199995</c:v>
                </c:pt>
                <c:pt idx="439">
                  <c:v>84.095372220599998</c:v>
                </c:pt>
                <c:pt idx="440">
                  <c:v>83.874500814000001</c:v>
                </c:pt>
                <c:pt idx="441">
                  <c:v>83.656461092100002</c:v>
                </c:pt>
                <c:pt idx="442">
                  <c:v>83.43842137019999</c:v>
                </c:pt>
                <c:pt idx="443">
                  <c:v>83.220381648300005</c:v>
                </c:pt>
                <c:pt idx="444">
                  <c:v>83.002341926399993</c:v>
                </c:pt>
                <c:pt idx="445">
                  <c:v>82.784302204499994</c:v>
                </c:pt>
                <c:pt idx="446">
                  <c:v>82.569094167299994</c:v>
                </c:pt>
                <c:pt idx="447">
                  <c:v>82.353886130100008</c:v>
                </c:pt>
                <c:pt idx="448">
                  <c:v>82.138678092899994</c:v>
                </c:pt>
                <c:pt idx="449">
                  <c:v>81.923470055699994</c:v>
                </c:pt>
                <c:pt idx="450">
                  <c:v>81.708262018499994</c:v>
                </c:pt>
                <c:pt idx="451">
                  <c:v>81.495885665999992</c:v>
                </c:pt>
                <c:pt idx="452">
                  <c:v>81.283509313499991</c:v>
                </c:pt>
                <c:pt idx="453">
                  <c:v>81.071132961000004</c:v>
                </c:pt>
                <c:pt idx="454">
                  <c:v>80.858756608500002</c:v>
                </c:pt>
                <c:pt idx="455">
                  <c:v>80.646380256</c:v>
                </c:pt>
                <c:pt idx="456">
                  <c:v>80.436835588199997</c:v>
                </c:pt>
                <c:pt idx="457">
                  <c:v>80.224459235699996</c:v>
                </c:pt>
                <c:pt idx="458">
                  <c:v>80.014914567899993</c:v>
                </c:pt>
                <c:pt idx="459">
                  <c:v>79.808201584800003</c:v>
                </c:pt>
                <c:pt idx="460">
                  <c:v>79.598656917</c:v>
                </c:pt>
                <c:pt idx="461">
                  <c:v>79.389112249199997</c:v>
                </c:pt>
                <c:pt idx="462">
                  <c:v>79.182399266100006</c:v>
                </c:pt>
                <c:pt idx="463">
                  <c:v>78.975686283000002</c:v>
                </c:pt>
                <c:pt idx="464">
                  <c:v>78.768973299899997</c:v>
                </c:pt>
                <c:pt idx="465">
                  <c:v>78.562260316800007</c:v>
                </c:pt>
                <c:pt idx="466">
                  <c:v>78.358379018399987</c:v>
                </c:pt>
                <c:pt idx="467">
                  <c:v>78.154497719999995</c:v>
                </c:pt>
                <c:pt idx="468">
                  <c:v>77.950616421600003</c:v>
                </c:pt>
                <c:pt idx="469">
                  <c:v>77.746735123199997</c:v>
                </c:pt>
                <c:pt idx="470">
                  <c:v>77.542853824800005</c:v>
                </c:pt>
                <c:pt idx="471">
                  <c:v>77.338972526399999</c:v>
                </c:pt>
                <c:pt idx="472">
                  <c:v>77.137922912699992</c:v>
                </c:pt>
                <c:pt idx="473">
                  <c:v>76.936873298999998</c:v>
                </c:pt>
                <c:pt idx="474">
                  <c:v>76.735823685300005</c:v>
                </c:pt>
                <c:pt idx="475">
                  <c:v>76.534774071599998</c:v>
                </c:pt>
                <c:pt idx="476">
                  <c:v>76.33372445789999</c:v>
                </c:pt>
                <c:pt idx="477">
                  <c:v>76.135506528899995</c:v>
                </c:pt>
                <c:pt idx="478">
                  <c:v>75.934456915200002</c:v>
                </c:pt>
                <c:pt idx="479">
                  <c:v>75.736238986199993</c:v>
                </c:pt>
                <c:pt idx="480">
                  <c:v>75.538021057199998</c:v>
                </c:pt>
                <c:pt idx="481">
                  <c:v>75.342634812899988</c:v>
                </c:pt>
                <c:pt idx="482">
                  <c:v>75.144416883899993</c:v>
                </c:pt>
                <c:pt idx="483">
                  <c:v>74.949030639599997</c:v>
                </c:pt>
                <c:pt idx="484">
                  <c:v>74.7536443953</c:v>
                </c:pt>
                <c:pt idx="485">
                  <c:v>74.558258151000004</c:v>
                </c:pt>
                <c:pt idx="486">
                  <c:v>74.362871906699993</c:v>
                </c:pt>
                <c:pt idx="487">
                  <c:v>74.167485662399997</c:v>
                </c:pt>
                <c:pt idx="488">
                  <c:v>73.974931102799999</c:v>
                </c:pt>
                <c:pt idx="489">
                  <c:v>73.779544858500003</c:v>
                </c:pt>
                <c:pt idx="490">
                  <c:v>73.586990298899991</c:v>
                </c:pt>
                <c:pt idx="491">
                  <c:v>73.394435739299993</c:v>
                </c:pt>
                <c:pt idx="492">
                  <c:v>73.204712864399994</c:v>
                </c:pt>
                <c:pt idx="493">
                  <c:v>73.012158304799996</c:v>
                </c:pt>
                <c:pt idx="494">
                  <c:v>72.822435429899997</c:v>
                </c:pt>
                <c:pt idx="495">
                  <c:v>72.632712554999998</c:v>
                </c:pt>
                <c:pt idx="496">
                  <c:v>72.440157995399986</c:v>
                </c:pt>
                <c:pt idx="497">
                  <c:v>72.253266805199999</c:v>
                </c:pt>
                <c:pt idx="498">
                  <c:v>72.0635439303</c:v>
                </c:pt>
                <c:pt idx="499">
                  <c:v>71.873821055399986</c:v>
                </c:pt>
                <c:pt idx="500">
                  <c:v>71.6869298652</c:v>
                </c:pt>
                <c:pt idx="501">
                  <c:v>71.500038674999999</c:v>
                </c:pt>
                <c:pt idx="502">
                  <c:v>71.313147484799998</c:v>
                </c:pt>
                <c:pt idx="503">
                  <c:v>71.126256294599997</c:v>
                </c:pt>
                <c:pt idx="504">
                  <c:v>70.939365104399997</c:v>
                </c:pt>
                <c:pt idx="505">
                  <c:v>70.755305598899994</c:v>
                </c:pt>
                <c:pt idx="506">
                  <c:v>70.571246093399992</c:v>
                </c:pt>
                <c:pt idx="507">
                  <c:v>70.38718658789999</c:v>
                </c:pt>
                <c:pt idx="508">
                  <c:v>70.203127082399988</c:v>
                </c:pt>
                <c:pt idx="509">
                  <c:v>70.019067576899999</c:v>
                </c:pt>
                <c:pt idx="510">
                  <c:v>69.835008071399997</c:v>
                </c:pt>
                <c:pt idx="511">
                  <c:v>69.653780250600008</c:v>
                </c:pt>
                <c:pt idx="512">
                  <c:v>69.469720745100005</c:v>
                </c:pt>
                <c:pt idx="513">
                  <c:v>69.288492924300002</c:v>
                </c:pt>
                <c:pt idx="514">
                  <c:v>69.107265103499998</c:v>
                </c:pt>
                <c:pt idx="515">
                  <c:v>68.928868967399993</c:v>
                </c:pt>
                <c:pt idx="516">
                  <c:v>68.747641146600003</c:v>
                </c:pt>
                <c:pt idx="517">
                  <c:v>68.566413325799999</c:v>
                </c:pt>
                <c:pt idx="518">
                  <c:v>68.388017189699994</c:v>
                </c:pt>
                <c:pt idx="519">
                  <c:v>68.209621053600003</c:v>
                </c:pt>
                <c:pt idx="520">
                  <c:v>68.031224917499998</c:v>
                </c:pt>
                <c:pt idx="521">
                  <c:v>67.852828781399992</c:v>
                </c:pt>
                <c:pt idx="522">
                  <c:v>67.67726433</c:v>
                </c:pt>
                <c:pt idx="523">
                  <c:v>67.498868193899995</c:v>
                </c:pt>
                <c:pt idx="524">
                  <c:v>67.323303742500002</c:v>
                </c:pt>
                <c:pt idx="525">
                  <c:v>67.147739291100009</c:v>
                </c:pt>
                <c:pt idx="526">
                  <c:v>66.972174839699989</c:v>
                </c:pt>
                <c:pt idx="527">
                  <c:v>66.796610388299996</c:v>
                </c:pt>
                <c:pt idx="528">
                  <c:v>66.621045936899989</c:v>
                </c:pt>
                <c:pt idx="529">
                  <c:v>66.448313170199995</c:v>
                </c:pt>
                <c:pt idx="530">
                  <c:v>66.272748718800003</c:v>
                </c:pt>
                <c:pt idx="531">
                  <c:v>66.100015952100009</c:v>
                </c:pt>
                <c:pt idx="532">
                  <c:v>65.927283185399986</c:v>
                </c:pt>
                <c:pt idx="533">
                  <c:v>65.754550418699992</c:v>
                </c:pt>
                <c:pt idx="534">
                  <c:v>65.584649336699997</c:v>
                </c:pt>
                <c:pt idx="535">
                  <c:v>65.411916570000002</c:v>
                </c:pt>
                <c:pt idx="536">
                  <c:v>65.242015487999993</c:v>
                </c:pt>
                <c:pt idx="537">
                  <c:v>65.072114405999997</c:v>
                </c:pt>
                <c:pt idx="538">
                  <c:v>64.902213324000002</c:v>
                </c:pt>
                <c:pt idx="539">
                  <c:v>64.732312241999992</c:v>
                </c:pt>
                <c:pt idx="540">
                  <c:v>64.562411159999996</c:v>
                </c:pt>
                <c:pt idx="541">
                  <c:v>64.392510078000001</c:v>
                </c:pt>
                <c:pt idx="542">
                  <c:v>64.22544068069999</c:v>
                </c:pt>
                <c:pt idx="543">
                  <c:v>64.058371283399993</c:v>
                </c:pt>
                <c:pt idx="544">
                  <c:v>63.88847020139999</c:v>
                </c:pt>
                <c:pt idx="545">
                  <c:v>63.724232488799998</c:v>
                </c:pt>
                <c:pt idx="546">
                  <c:v>63.557163091500001</c:v>
                </c:pt>
                <c:pt idx="547">
                  <c:v>63.390093694199997</c:v>
                </c:pt>
                <c:pt idx="548">
                  <c:v>63.225855981600006</c:v>
                </c:pt>
                <c:pt idx="549">
                  <c:v>63.058786584300002</c:v>
                </c:pt>
                <c:pt idx="550">
                  <c:v>62.894548871699996</c:v>
                </c:pt>
                <c:pt idx="551">
                  <c:v>62.730311159100005</c:v>
                </c:pt>
                <c:pt idx="552">
                  <c:v>62.566073446499999</c:v>
                </c:pt>
                <c:pt idx="553">
                  <c:v>62.401835733899993</c:v>
                </c:pt>
                <c:pt idx="554">
                  <c:v>62.240429706</c:v>
                </c:pt>
                <c:pt idx="555">
                  <c:v>62.076191993399995</c:v>
                </c:pt>
                <c:pt idx="556">
                  <c:v>61.914785965499995</c:v>
                </c:pt>
                <c:pt idx="557">
                  <c:v>61.753379937600002</c:v>
                </c:pt>
                <c:pt idx="558">
                  <c:v>61.591973909699995</c:v>
                </c:pt>
                <c:pt idx="559">
                  <c:v>61.430567881800002</c:v>
                </c:pt>
                <c:pt idx="560">
                  <c:v>61.269161853899995</c:v>
                </c:pt>
                <c:pt idx="561">
                  <c:v>61.110587510699993</c:v>
                </c:pt>
                <c:pt idx="562">
                  <c:v>60.9491814828</c:v>
                </c:pt>
                <c:pt idx="563">
                  <c:v>60.790607139600006</c:v>
                </c:pt>
                <c:pt idx="564">
                  <c:v>60.63203279639999</c:v>
                </c:pt>
                <c:pt idx="565">
                  <c:v>60.473458453199996</c:v>
                </c:pt>
                <c:pt idx="566">
                  <c:v>60.314884110000001</c:v>
                </c:pt>
                <c:pt idx="567">
                  <c:v>60.1563097668</c:v>
                </c:pt>
                <c:pt idx="568">
                  <c:v>60.000567108300004</c:v>
                </c:pt>
                <c:pt idx="569">
                  <c:v>59.844824449800001</c:v>
                </c:pt>
                <c:pt idx="570">
                  <c:v>59.686250106600006</c:v>
                </c:pt>
                <c:pt idx="571">
                  <c:v>59.530507448100003</c:v>
                </c:pt>
                <c:pt idx="572">
                  <c:v>59.3747647896</c:v>
                </c:pt>
                <c:pt idx="573">
                  <c:v>59.219022131100004</c:v>
                </c:pt>
                <c:pt idx="574">
                  <c:v>59.0661111573</c:v>
                </c:pt>
                <c:pt idx="575">
                  <c:v>58.910368498800004</c:v>
                </c:pt>
                <c:pt idx="576">
                  <c:v>58.757457525</c:v>
                </c:pt>
                <c:pt idx="577">
                  <c:v>58.604546551199995</c:v>
                </c:pt>
                <c:pt idx="578">
                  <c:v>58.45163557739999</c:v>
                </c:pt>
                <c:pt idx="579">
                  <c:v>58.2987246036</c:v>
                </c:pt>
                <c:pt idx="580">
                  <c:v>58.145813629800003</c:v>
                </c:pt>
                <c:pt idx="581">
                  <c:v>57.992902655999998</c:v>
                </c:pt>
                <c:pt idx="582">
                  <c:v>57.842823366899999</c:v>
                </c:pt>
                <c:pt idx="583">
                  <c:v>57.689912393099995</c:v>
                </c:pt>
                <c:pt idx="584">
                  <c:v>57.539833103999996</c:v>
                </c:pt>
                <c:pt idx="585">
                  <c:v>57.389753814899997</c:v>
                </c:pt>
                <c:pt idx="586">
                  <c:v>57.239674525799998</c:v>
                </c:pt>
                <c:pt idx="587">
                  <c:v>57.089595236699999</c:v>
                </c:pt>
                <c:pt idx="588">
                  <c:v>56.9395159476</c:v>
                </c:pt>
                <c:pt idx="589">
                  <c:v>56.792268343199993</c:v>
                </c:pt>
                <c:pt idx="590">
                  <c:v>56.642189054099994</c:v>
                </c:pt>
                <c:pt idx="591">
                  <c:v>56.494941449699994</c:v>
                </c:pt>
                <c:pt idx="592">
                  <c:v>56.3476938453</c:v>
                </c:pt>
                <c:pt idx="593">
                  <c:v>56.2004462409</c:v>
                </c:pt>
                <c:pt idx="594">
                  <c:v>56.053198636499999</c:v>
                </c:pt>
                <c:pt idx="595">
                  <c:v>55.905951032099999</c:v>
                </c:pt>
                <c:pt idx="596">
                  <c:v>55.761535112399997</c:v>
                </c:pt>
                <c:pt idx="597">
                  <c:v>55.614287507999997</c:v>
                </c:pt>
                <c:pt idx="598">
                  <c:v>55.469871588300002</c:v>
                </c:pt>
                <c:pt idx="599">
                  <c:v>55.3254556686</c:v>
                </c:pt>
                <c:pt idx="600">
                  <c:v>55.181039748899998</c:v>
                </c:pt>
                <c:pt idx="601">
                  <c:v>55.036623829199996</c:v>
                </c:pt>
                <c:pt idx="602">
                  <c:v>54.892207909500002</c:v>
                </c:pt>
                <c:pt idx="603">
                  <c:v>54.7477919898</c:v>
                </c:pt>
                <c:pt idx="604">
                  <c:v>54.606207754800003</c:v>
                </c:pt>
                <c:pt idx="605">
                  <c:v>54.461791835099994</c:v>
                </c:pt>
                <c:pt idx="606">
                  <c:v>54.320207600099998</c:v>
                </c:pt>
                <c:pt idx="607">
                  <c:v>54.178623365099995</c:v>
                </c:pt>
                <c:pt idx="608">
                  <c:v>54.037039130099998</c:v>
                </c:pt>
                <c:pt idx="609">
                  <c:v>53.895454895099995</c:v>
                </c:pt>
                <c:pt idx="610">
                  <c:v>53.753870660099999</c:v>
                </c:pt>
                <c:pt idx="611">
                  <c:v>53.615118109800001</c:v>
                </c:pt>
                <c:pt idx="612">
                  <c:v>53.473533874799998</c:v>
                </c:pt>
                <c:pt idx="613">
                  <c:v>53.3347813245</c:v>
                </c:pt>
                <c:pt idx="614">
                  <c:v>53.196028774199995</c:v>
                </c:pt>
                <c:pt idx="615">
                  <c:v>53.057276223899997</c:v>
                </c:pt>
                <c:pt idx="616">
                  <c:v>52.918523673599999</c:v>
                </c:pt>
                <c:pt idx="617">
                  <c:v>52.779771123300002</c:v>
                </c:pt>
                <c:pt idx="618">
                  <c:v>52.641018572999997</c:v>
                </c:pt>
                <c:pt idx="619">
                  <c:v>52.502266022699999</c:v>
                </c:pt>
                <c:pt idx="620">
                  <c:v>52.3663451571</c:v>
                </c:pt>
                <c:pt idx="621">
                  <c:v>52.2304242915</c:v>
                </c:pt>
                <c:pt idx="622">
                  <c:v>52.091671741199995</c:v>
                </c:pt>
                <c:pt idx="623">
                  <c:v>51.955750875599996</c:v>
                </c:pt>
                <c:pt idx="624">
                  <c:v>51.819830009999997</c:v>
                </c:pt>
                <c:pt idx="625">
                  <c:v>51.686740829099996</c:v>
                </c:pt>
                <c:pt idx="626">
                  <c:v>51.550819963499997</c:v>
                </c:pt>
                <c:pt idx="627">
                  <c:v>51.414899097899998</c:v>
                </c:pt>
                <c:pt idx="628">
                  <c:v>51.281809916999997</c:v>
                </c:pt>
                <c:pt idx="629">
                  <c:v>51.145889051399998</c:v>
                </c:pt>
                <c:pt idx="630">
                  <c:v>51.012799870499997</c:v>
                </c:pt>
                <c:pt idx="631">
                  <c:v>50.879710689599996</c:v>
                </c:pt>
                <c:pt idx="632">
                  <c:v>50.746621508699995</c:v>
                </c:pt>
                <c:pt idx="633">
                  <c:v>50.613532327800002</c:v>
                </c:pt>
                <c:pt idx="634">
                  <c:v>50.483274831599999</c:v>
                </c:pt>
                <c:pt idx="635">
                  <c:v>50.350185650699999</c:v>
                </c:pt>
                <c:pt idx="636">
                  <c:v>50.219928154499996</c:v>
                </c:pt>
                <c:pt idx="637">
                  <c:v>50.086838973599995</c:v>
                </c:pt>
                <c:pt idx="638">
                  <c:v>49.9565814774</c:v>
                </c:pt>
                <c:pt idx="639">
                  <c:v>49.826323981199998</c:v>
                </c:pt>
                <c:pt idx="640">
                  <c:v>49.696066484999996</c:v>
                </c:pt>
                <c:pt idx="641">
                  <c:v>49.565808988800001</c:v>
                </c:pt>
                <c:pt idx="642">
                  <c:v>49.435551492599998</c:v>
                </c:pt>
                <c:pt idx="643">
                  <c:v>49.308125681099995</c:v>
                </c:pt>
                <c:pt idx="644">
                  <c:v>49.177868184899999</c:v>
                </c:pt>
                <c:pt idx="645">
                  <c:v>49.050442373400003</c:v>
                </c:pt>
                <c:pt idx="646">
                  <c:v>48.920184877199993</c:v>
                </c:pt>
                <c:pt idx="647">
                  <c:v>48.849392759699995</c:v>
                </c:pt>
                <c:pt idx="648">
                  <c:v>48.815412543299999</c:v>
                </c:pt>
                <c:pt idx="649">
                  <c:v>48.781432326900003</c:v>
                </c:pt>
                <c:pt idx="650">
                  <c:v>48.747452110499999</c:v>
                </c:pt>
                <c:pt idx="651">
                  <c:v>48.713471894099996</c:v>
                </c:pt>
                <c:pt idx="652">
                  <c:v>48.679491677699993</c:v>
                </c:pt>
                <c:pt idx="653">
                  <c:v>48.645511461300003</c:v>
                </c:pt>
                <c:pt idx="654">
                  <c:v>48.6115312449</c:v>
                </c:pt>
                <c:pt idx="655">
                  <c:v>48.577551028499997</c:v>
                </c:pt>
                <c:pt idx="656">
                  <c:v>48.5435708121</c:v>
                </c:pt>
                <c:pt idx="657">
                  <c:v>48.509590595699997</c:v>
                </c:pt>
                <c:pt idx="658">
                  <c:v>48.475610379300001</c:v>
                </c:pt>
                <c:pt idx="659">
                  <c:v>48.441630162899997</c:v>
                </c:pt>
                <c:pt idx="660">
                  <c:v>48.407649946500001</c:v>
                </c:pt>
                <c:pt idx="661">
                  <c:v>48.373669730099998</c:v>
                </c:pt>
                <c:pt idx="662">
                  <c:v>48.339689513699994</c:v>
                </c:pt>
                <c:pt idx="663">
                  <c:v>48.305709297299998</c:v>
                </c:pt>
                <c:pt idx="664">
                  <c:v>48.271729080900002</c:v>
                </c:pt>
                <c:pt idx="665">
                  <c:v>48.237748864499999</c:v>
                </c:pt>
                <c:pt idx="666">
                  <c:v>48.203768648099995</c:v>
                </c:pt>
                <c:pt idx="667">
                  <c:v>48.169788431699999</c:v>
                </c:pt>
                <c:pt idx="668">
                  <c:v>48.135808215300003</c:v>
                </c:pt>
                <c:pt idx="669">
                  <c:v>48.101827998899999</c:v>
                </c:pt>
                <c:pt idx="670">
                  <c:v>48.067847782499996</c:v>
                </c:pt>
                <c:pt idx="671">
                  <c:v>48.036699250799998</c:v>
                </c:pt>
                <c:pt idx="672">
                  <c:v>48.002719034400002</c:v>
                </c:pt>
                <c:pt idx="673">
                  <c:v>47.968738817999999</c:v>
                </c:pt>
                <c:pt idx="674">
                  <c:v>47.934758601599995</c:v>
                </c:pt>
                <c:pt idx="675">
                  <c:v>47.900778385199999</c:v>
                </c:pt>
                <c:pt idx="676">
                  <c:v>47.866798168800003</c:v>
                </c:pt>
                <c:pt idx="677">
                  <c:v>47.835649637099998</c:v>
                </c:pt>
                <c:pt idx="678">
                  <c:v>47.801669420699994</c:v>
                </c:pt>
                <c:pt idx="679">
                  <c:v>47.767689204299998</c:v>
                </c:pt>
                <c:pt idx="680">
                  <c:v>47.733708987900002</c:v>
                </c:pt>
                <c:pt idx="681">
                  <c:v>47.699728771499998</c:v>
                </c:pt>
                <c:pt idx="682">
                  <c:v>47.668580239800001</c:v>
                </c:pt>
                <c:pt idx="683">
                  <c:v>47.634600023399997</c:v>
                </c:pt>
                <c:pt idx="684">
                  <c:v>47.600619807000001</c:v>
                </c:pt>
                <c:pt idx="685">
                  <c:v>47.566639590599998</c:v>
                </c:pt>
                <c:pt idx="686">
                  <c:v>47.532659374199994</c:v>
                </c:pt>
                <c:pt idx="687">
                  <c:v>47.501510842499997</c:v>
                </c:pt>
                <c:pt idx="688">
                  <c:v>47.4675306261</c:v>
                </c:pt>
                <c:pt idx="689">
                  <c:v>47.433550409699997</c:v>
                </c:pt>
                <c:pt idx="690">
                  <c:v>47.402401877999999</c:v>
                </c:pt>
                <c:pt idx="691">
                  <c:v>47.368421661599996</c:v>
                </c:pt>
                <c:pt idx="692">
                  <c:v>47.3344414452</c:v>
                </c:pt>
                <c:pt idx="693">
                  <c:v>47.300461228800003</c:v>
                </c:pt>
                <c:pt idx="694">
                  <c:v>47.269312697099998</c:v>
                </c:pt>
                <c:pt idx="695">
                  <c:v>47.235332480699995</c:v>
                </c:pt>
                <c:pt idx="696">
                  <c:v>47.201352264299999</c:v>
                </c:pt>
                <c:pt idx="697">
                  <c:v>47.170203732599994</c:v>
                </c:pt>
                <c:pt idx="698">
                  <c:v>47.136223516199998</c:v>
                </c:pt>
                <c:pt idx="699">
                  <c:v>47.102243299800001</c:v>
                </c:pt>
                <c:pt idx="700">
                  <c:v>47.071094768099996</c:v>
                </c:pt>
                <c:pt idx="701">
                  <c:v>47.037114551699993</c:v>
                </c:pt>
                <c:pt idx="702">
                  <c:v>47.005966019999995</c:v>
                </c:pt>
                <c:pt idx="703">
                  <c:v>46.971985803599999</c:v>
                </c:pt>
                <c:pt idx="704">
                  <c:v>46.938005587199996</c:v>
                </c:pt>
                <c:pt idx="705">
                  <c:v>46.906857055499998</c:v>
                </c:pt>
                <c:pt idx="706">
                  <c:v>46.872876839099995</c:v>
                </c:pt>
                <c:pt idx="707">
                  <c:v>46.841728307399997</c:v>
                </c:pt>
                <c:pt idx="708">
                  <c:v>46.807748091000001</c:v>
                </c:pt>
                <c:pt idx="709">
                  <c:v>46.773767874599997</c:v>
                </c:pt>
                <c:pt idx="710">
                  <c:v>46.742619342899999</c:v>
                </c:pt>
                <c:pt idx="711">
                  <c:v>46.708639126499996</c:v>
                </c:pt>
                <c:pt idx="712">
                  <c:v>46.677490594799998</c:v>
                </c:pt>
                <c:pt idx="713">
                  <c:v>46.643510378400002</c:v>
                </c:pt>
                <c:pt idx="714">
                  <c:v>46.612361846699997</c:v>
                </c:pt>
                <c:pt idx="715">
                  <c:v>46.578381630300001</c:v>
                </c:pt>
                <c:pt idx="716">
                  <c:v>46.547233098599996</c:v>
                </c:pt>
                <c:pt idx="717">
                  <c:v>46.513252882199993</c:v>
                </c:pt>
                <c:pt idx="718">
                  <c:v>46.482104350500002</c:v>
                </c:pt>
                <c:pt idx="719">
                  <c:v>46.448124134099999</c:v>
                </c:pt>
                <c:pt idx="720">
                  <c:v>46.416975602400001</c:v>
                </c:pt>
                <c:pt idx="721">
                  <c:v>46.382995385999997</c:v>
                </c:pt>
                <c:pt idx="722">
                  <c:v>46.3518468543</c:v>
                </c:pt>
                <c:pt idx="723">
                  <c:v>46.317866637899996</c:v>
                </c:pt>
                <c:pt idx="724">
                  <c:v>46.286718106199999</c:v>
                </c:pt>
                <c:pt idx="725">
                  <c:v>46.255569574500001</c:v>
                </c:pt>
                <c:pt idx="726">
                  <c:v>46.221589358099997</c:v>
                </c:pt>
                <c:pt idx="727">
                  <c:v>46.1904408264</c:v>
                </c:pt>
                <c:pt idx="728">
                  <c:v>46.156460609999996</c:v>
                </c:pt>
                <c:pt idx="729">
                  <c:v>46.125312078299999</c:v>
                </c:pt>
                <c:pt idx="730">
                  <c:v>46.094163546600001</c:v>
                </c:pt>
                <c:pt idx="731">
                  <c:v>46.060183330199997</c:v>
                </c:pt>
                <c:pt idx="732">
                  <c:v>46.0290347985</c:v>
                </c:pt>
                <c:pt idx="733">
                  <c:v>45.995054582099996</c:v>
                </c:pt>
                <c:pt idx="734">
                  <c:v>45.963906050399999</c:v>
                </c:pt>
                <c:pt idx="735">
                  <c:v>45.932757518699994</c:v>
                </c:pt>
                <c:pt idx="736">
                  <c:v>45.898777302300005</c:v>
                </c:pt>
                <c:pt idx="737">
                  <c:v>45.8676287706</c:v>
                </c:pt>
                <c:pt idx="738">
                  <c:v>45.836480238900002</c:v>
                </c:pt>
                <c:pt idx="739">
                  <c:v>45.802500022499999</c:v>
                </c:pt>
                <c:pt idx="740">
                  <c:v>45.771351490800001</c:v>
                </c:pt>
                <c:pt idx="741">
                  <c:v>45.740202959099996</c:v>
                </c:pt>
                <c:pt idx="742">
                  <c:v>45.706222742699993</c:v>
                </c:pt>
                <c:pt idx="743">
                  <c:v>45.675074211000002</c:v>
                </c:pt>
                <c:pt idx="744">
                  <c:v>45.643925679300004</c:v>
                </c:pt>
                <c:pt idx="745">
                  <c:v>45.612777147599999</c:v>
                </c:pt>
                <c:pt idx="746">
                  <c:v>45.578796931199996</c:v>
                </c:pt>
                <c:pt idx="747">
                  <c:v>45.547648399499998</c:v>
                </c:pt>
                <c:pt idx="748">
                  <c:v>45.5164998678</c:v>
                </c:pt>
                <c:pt idx="749">
                  <c:v>45.485351336099995</c:v>
                </c:pt>
                <c:pt idx="750">
                  <c:v>45.451371119699999</c:v>
                </c:pt>
                <c:pt idx="751">
                  <c:v>45.420222588000001</c:v>
                </c:pt>
                <c:pt idx="752">
                  <c:v>45.389074056300004</c:v>
                </c:pt>
                <c:pt idx="753">
                  <c:v>45.357925524599999</c:v>
                </c:pt>
                <c:pt idx="754">
                  <c:v>45.323945308199995</c:v>
                </c:pt>
                <c:pt idx="755">
                  <c:v>45.292796776499998</c:v>
                </c:pt>
                <c:pt idx="756">
                  <c:v>45.2616482448</c:v>
                </c:pt>
                <c:pt idx="757">
                  <c:v>45.230499713099995</c:v>
                </c:pt>
                <c:pt idx="758">
                  <c:v>45.199351181399997</c:v>
                </c:pt>
                <c:pt idx="759">
                  <c:v>45.1682026497</c:v>
                </c:pt>
                <c:pt idx="760">
                  <c:v>45.134222433300003</c:v>
                </c:pt>
                <c:pt idx="761">
                  <c:v>45.103073901599998</c:v>
                </c:pt>
                <c:pt idx="762">
                  <c:v>45.071925369900001</c:v>
                </c:pt>
                <c:pt idx="763">
                  <c:v>45.040776838199996</c:v>
                </c:pt>
                <c:pt idx="764">
                  <c:v>45.009628306499998</c:v>
                </c:pt>
                <c:pt idx="765">
                  <c:v>44.9784797748</c:v>
                </c:pt>
                <c:pt idx="766">
                  <c:v>44.947331243099995</c:v>
                </c:pt>
                <c:pt idx="767">
                  <c:v>44.916182711399998</c:v>
                </c:pt>
                <c:pt idx="768">
                  <c:v>44.882202495000001</c:v>
                </c:pt>
                <c:pt idx="769">
                  <c:v>44.851053963300004</c:v>
                </c:pt>
                <c:pt idx="770">
                  <c:v>44.819905431599999</c:v>
                </c:pt>
                <c:pt idx="771">
                  <c:v>44.788756899900001</c:v>
                </c:pt>
                <c:pt idx="772">
                  <c:v>44.757608368199996</c:v>
                </c:pt>
                <c:pt idx="773">
                  <c:v>44.726459836499998</c:v>
                </c:pt>
                <c:pt idx="774">
                  <c:v>44.695311304800001</c:v>
                </c:pt>
                <c:pt idx="775">
                  <c:v>44.664162773099996</c:v>
                </c:pt>
                <c:pt idx="776">
                  <c:v>44.633014241399998</c:v>
                </c:pt>
                <c:pt idx="777">
                  <c:v>44.601865709699993</c:v>
                </c:pt>
                <c:pt idx="778">
                  <c:v>44.570717177999995</c:v>
                </c:pt>
                <c:pt idx="779">
                  <c:v>44.539568646300005</c:v>
                </c:pt>
                <c:pt idx="780">
                  <c:v>44.5084201146</c:v>
                </c:pt>
                <c:pt idx="781">
                  <c:v>44.477271582900002</c:v>
                </c:pt>
                <c:pt idx="782">
                  <c:v>44.446123051199997</c:v>
                </c:pt>
                <c:pt idx="783">
                  <c:v>44.414974519499999</c:v>
                </c:pt>
                <c:pt idx="784">
                  <c:v>44.383825987800002</c:v>
                </c:pt>
                <c:pt idx="785">
                  <c:v>44.352677456099997</c:v>
                </c:pt>
                <c:pt idx="786">
                  <c:v>44.321528924399999</c:v>
                </c:pt>
                <c:pt idx="787">
                  <c:v>44.290380392699994</c:v>
                </c:pt>
                <c:pt idx="788">
                  <c:v>44.259231860999996</c:v>
                </c:pt>
                <c:pt idx="789">
                  <c:v>44.228083329299999</c:v>
                </c:pt>
                <c:pt idx="790">
                  <c:v>44.196934797600001</c:v>
                </c:pt>
                <c:pt idx="791">
                  <c:v>44.165786265900003</c:v>
                </c:pt>
                <c:pt idx="792">
                  <c:v>44.137469418899997</c:v>
                </c:pt>
                <c:pt idx="793">
                  <c:v>44.106320887199999</c:v>
                </c:pt>
                <c:pt idx="794">
                  <c:v>44.075172355500001</c:v>
                </c:pt>
                <c:pt idx="795">
                  <c:v>44.044023823800003</c:v>
                </c:pt>
                <c:pt idx="796">
                  <c:v>44.012875292099999</c:v>
                </c:pt>
                <c:pt idx="797">
                  <c:v>43.981726760400001</c:v>
                </c:pt>
                <c:pt idx="798">
                  <c:v>43.950578228699996</c:v>
                </c:pt>
                <c:pt idx="799">
                  <c:v>43.919429696999998</c:v>
                </c:pt>
                <c:pt idx="800">
                  <c:v>43.891112849999999</c:v>
                </c:pt>
                <c:pt idx="801">
                  <c:v>43.859964318300001</c:v>
                </c:pt>
                <c:pt idx="802">
                  <c:v>43.828815786599996</c:v>
                </c:pt>
                <c:pt idx="803">
                  <c:v>43.797667254899999</c:v>
                </c:pt>
                <c:pt idx="804">
                  <c:v>43.766518723199994</c:v>
                </c:pt>
                <c:pt idx="805">
                  <c:v>43.735370191499996</c:v>
                </c:pt>
                <c:pt idx="806">
                  <c:v>43.707053344499997</c:v>
                </c:pt>
                <c:pt idx="807">
                  <c:v>43.675904812799999</c:v>
                </c:pt>
                <c:pt idx="808">
                  <c:v>43.644756281099994</c:v>
                </c:pt>
                <c:pt idx="809">
                  <c:v>43.613607749400003</c:v>
                </c:pt>
                <c:pt idx="810">
                  <c:v>43.582459217699999</c:v>
                </c:pt>
                <c:pt idx="811">
                  <c:v>43.554142370699999</c:v>
                </c:pt>
                <c:pt idx="812">
                  <c:v>43.522993839000002</c:v>
                </c:pt>
                <c:pt idx="813">
                  <c:v>43.491845307300004</c:v>
                </c:pt>
                <c:pt idx="814">
                  <c:v>43.460696775599999</c:v>
                </c:pt>
                <c:pt idx="815">
                  <c:v>43.4323799286</c:v>
                </c:pt>
                <c:pt idx="816">
                  <c:v>43.401231396900002</c:v>
                </c:pt>
                <c:pt idx="817">
                  <c:v>43.370082865199997</c:v>
                </c:pt>
                <c:pt idx="818">
                  <c:v>43.341766018199998</c:v>
                </c:pt>
                <c:pt idx="819">
                  <c:v>43.3106174865</c:v>
                </c:pt>
                <c:pt idx="820">
                  <c:v>43.279468954800002</c:v>
                </c:pt>
                <c:pt idx="821">
                  <c:v>43.248320423099997</c:v>
                </c:pt>
                <c:pt idx="822">
                  <c:v>43.220003576099998</c:v>
                </c:pt>
                <c:pt idx="823">
                  <c:v>43.1888550444</c:v>
                </c:pt>
                <c:pt idx="824">
                  <c:v>43.157706512699995</c:v>
                </c:pt>
                <c:pt idx="825">
                  <c:v>43.129389665699996</c:v>
                </c:pt>
                <c:pt idx="826">
                  <c:v>43.098241133999998</c:v>
                </c:pt>
                <c:pt idx="827">
                  <c:v>43.067092602300001</c:v>
                </c:pt>
                <c:pt idx="828">
                  <c:v>43.038775755300001</c:v>
                </c:pt>
                <c:pt idx="829">
                  <c:v>43.007627223599997</c:v>
                </c:pt>
                <c:pt idx="830">
                  <c:v>42.979310376599997</c:v>
                </c:pt>
                <c:pt idx="831">
                  <c:v>42.9481618449</c:v>
                </c:pt>
                <c:pt idx="832">
                  <c:v>42.917013313199995</c:v>
                </c:pt>
                <c:pt idx="833">
                  <c:v>42.888696466199995</c:v>
                </c:pt>
                <c:pt idx="834">
                  <c:v>42.857547934499998</c:v>
                </c:pt>
                <c:pt idx="835">
                  <c:v>42.829231087499998</c:v>
                </c:pt>
                <c:pt idx="836">
                  <c:v>42.798082555800001</c:v>
                </c:pt>
                <c:pt idx="837">
                  <c:v>42.766934024099996</c:v>
                </c:pt>
                <c:pt idx="838">
                  <c:v>42.738617177099997</c:v>
                </c:pt>
                <c:pt idx="839">
                  <c:v>42.707468645399999</c:v>
                </c:pt>
                <c:pt idx="840">
                  <c:v>42.6791517984</c:v>
                </c:pt>
                <c:pt idx="841">
                  <c:v>42.648003266699995</c:v>
                </c:pt>
                <c:pt idx="842">
                  <c:v>42.619686419699995</c:v>
                </c:pt>
                <c:pt idx="843">
                  <c:v>42.588537887999998</c:v>
                </c:pt>
                <c:pt idx="844">
                  <c:v>42.560221040999998</c:v>
                </c:pt>
                <c:pt idx="845">
                  <c:v>42.529072509300001</c:v>
                </c:pt>
                <c:pt idx="846">
                  <c:v>42.500755662300001</c:v>
                </c:pt>
                <c:pt idx="847">
                  <c:v>42.469607130599996</c:v>
                </c:pt>
                <c:pt idx="848">
                  <c:v>42.441290283599997</c:v>
                </c:pt>
                <c:pt idx="849">
                  <c:v>42.410141751899999</c:v>
                </c:pt>
                <c:pt idx="850">
                  <c:v>42.3818249049</c:v>
                </c:pt>
                <c:pt idx="851">
                  <c:v>42.350676373199995</c:v>
                </c:pt>
                <c:pt idx="852">
                  <c:v>42.322359526199996</c:v>
                </c:pt>
                <c:pt idx="853">
                  <c:v>42.291210994499998</c:v>
                </c:pt>
                <c:pt idx="854">
                  <c:v>42.262894147499999</c:v>
                </c:pt>
                <c:pt idx="855">
                  <c:v>42.231745615800001</c:v>
                </c:pt>
                <c:pt idx="856">
                  <c:v>42.203428768800002</c:v>
                </c:pt>
                <c:pt idx="857">
                  <c:v>42.175111921800003</c:v>
                </c:pt>
                <c:pt idx="858">
                  <c:v>42.143963390099998</c:v>
                </c:pt>
                <c:pt idx="859">
                  <c:v>42.115646543099999</c:v>
                </c:pt>
                <c:pt idx="860">
                  <c:v>42.084498011400001</c:v>
                </c:pt>
                <c:pt idx="861">
                  <c:v>42.056181164400002</c:v>
                </c:pt>
                <c:pt idx="862">
                  <c:v>42.025032632699997</c:v>
                </c:pt>
                <c:pt idx="863">
                  <c:v>41.996715785699998</c:v>
                </c:pt>
                <c:pt idx="864">
                  <c:v>41.968398938699998</c:v>
                </c:pt>
                <c:pt idx="865">
                  <c:v>41.937250407000001</c:v>
                </c:pt>
                <c:pt idx="866">
                  <c:v>41.908933560000001</c:v>
                </c:pt>
                <c:pt idx="867">
                  <c:v>41.880616713000002</c:v>
                </c:pt>
                <c:pt idx="868">
                  <c:v>41.849468181300004</c:v>
                </c:pt>
                <c:pt idx="869">
                  <c:v>41.821151334299998</c:v>
                </c:pt>
                <c:pt idx="870">
                  <c:v>41.792834487299999</c:v>
                </c:pt>
                <c:pt idx="871">
                  <c:v>41.761685955600001</c:v>
                </c:pt>
                <c:pt idx="872">
                  <c:v>41.733369108599994</c:v>
                </c:pt>
                <c:pt idx="873">
                  <c:v>41.705052261599995</c:v>
                </c:pt>
                <c:pt idx="874">
                  <c:v>41.673903729899997</c:v>
                </c:pt>
                <c:pt idx="875">
                  <c:v>41.645586882899998</c:v>
                </c:pt>
                <c:pt idx="876">
                  <c:v>41.617270035899999</c:v>
                </c:pt>
                <c:pt idx="877">
                  <c:v>41.5889531889</c:v>
                </c:pt>
                <c:pt idx="878">
                  <c:v>41.557804657199995</c:v>
                </c:pt>
                <c:pt idx="879">
                  <c:v>41.529487810199996</c:v>
                </c:pt>
                <c:pt idx="880">
                  <c:v>41.501170963199996</c:v>
                </c:pt>
                <c:pt idx="881">
                  <c:v>41.470022431499999</c:v>
                </c:pt>
                <c:pt idx="882">
                  <c:v>41.441705584499999</c:v>
                </c:pt>
                <c:pt idx="883">
                  <c:v>41.4133887375</c:v>
                </c:pt>
                <c:pt idx="884">
                  <c:v>41.385071890500001</c:v>
                </c:pt>
                <c:pt idx="885">
                  <c:v>41.356755043500002</c:v>
                </c:pt>
                <c:pt idx="886">
                  <c:v>41.325606511800004</c:v>
                </c:pt>
                <c:pt idx="887">
                  <c:v>41.297289664800005</c:v>
                </c:pt>
                <c:pt idx="888">
                  <c:v>41.268972817799998</c:v>
                </c:pt>
                <c:pt idx="889">
                  <c:v>41.240655970799999</c:v>
                </c:pt>
                <c:pt idx="890">
                  <c:v>41.2123391238</c:v>
                </c:pt>
                <c:pt idx="891">
                  <c:v>41.181190592099995</c:v>
                </c:pt>
                <c:pt idx="892">
                  <c:v>41.152873745099996</c:v>
                </c:pt>
                <c:pt idx="893">
                  <c:v>41.124556898099996</c:v>
                </c:pt>
                <c:pt idx="894">
                  <c:v>41.096240051099997</c:v>
                </c:pt>
                <c:pt idx="895">
                  <c:v>41.067923204099998</c:v>
                </c:pt>
                <c:pt idx="896">
                  <c:v>41.039606357099998</c:v>
                </c:pt>
                <c:pt idx="897">
                  <c:v>41.008457825400001</c:v>
                </c:pt>
                <c:pt idx="898">
                  <c:v>40.980140978400001</c:v>
                </c:pt>
                <c:pt idx="899">
                  <c:v>40.951824131400002</c:v>
                </c:pt>
                <c:pt idx="900">
                  <c:v>40.923507284400003</c:v>
                </c:pt>
                <c:pt idx="901">
                  <c:v>40.895190437399997</c:v>
                </c:pt>
                <c:pt idx="902">
                  <c:v>40.866873590399997</c:v>
                </c:pt>
                <c:pt idx="903">
                  <c:v>40.838556743399998</c:v>
                </c:pt>
                <c:pt idx="904">
                  <c:v>40.810239896399999</c:v>
                </c:pt>
                <c:pt idx="905">
                  <c:v>40.7819230494</c:v>
                </c:pt>
                <c:pt idx="906">
                  <c:v>40.7536062024</c:v>
                </c:pt>
                <c:pt idx="907">
                  <c:v>40.722457670699995</c:v>
                </c:pt>
                <c:pt idx="908">
                  <c:v>40.694140823699996</c:v>
                </c:pt>
                <c:pt idx="909">
                  <c:v>40.665823976699997</c:v>
                </c:pt>
                <c:pt idx="910">
                  <c:v>40.637507129699998</c:v>
                </c:pt>
                <c:pt idx="911">
                  <c:v>40.609190282699998</c:v>
                </c:pt>
                <c:pt idx="912">
                  <c:v>40.580873435699999</c:v>
                </c:pt>
                <c:pt idx="913">
                  <c:v>40.552556588699993</c:v>
                </c:pt>
                <c:pt idx="914">
                  <c:v>40.524239741699994</c:v>
                </c:pt>
                <c:pt idx="915">
                  <c:v>40.495922894699994</c:v>
                </c:pt>
                <c:pt idx="916">
                  <c:v>40.467606047699995</c:v>
                </c:pt>
                <c:pt idx="917">
                  <c:v>40.439289200699996</c:v>
                </c:pt>
                <c:pt idx="918">
                  <c:v>40.410972353699997</c:v>
                </c:pt>
                <c:pt idx="919">
                  <c:v>40.382655506699997</c:v>
                </c:pt>
                <c:pt idx="920">
                  <c:v>40.354338659699998</c:v>
                </c:pt>
                <c:pt idx="921">
                  <c:v>40.326021812699999</c:v>
                </c:pt>
                <c:pt idx="922">
                  <c:v>40.297704965699999</c:v>
                </c:pt>
                <c:pt idx="923">
                  <c:v>40.269388118699993</c:v>
                </c:pt>
                <c:pt idx="924">
                  <c:v>40.241071271699994</c:v>
                </c:pt>
                <c:pt idx="925">
                  <c:v>40.212754424699995</c:v>
                </c:pt>
                <c:pt idx="926">
                  <c:v>40.187269262400001</c:v>
                </c:pt>
                <c:pt idx="927">
                  <c:v>40.158952415400002</c:v>
                </c:pt>
                <c:pt idx="928">
                  <c:v>40.130635568400002</c:v>
                </c:pt>
                <c:pt idx="929">
                  <c:v>40.102318721400003</c:v>
                </c:pt>
                <c:pt idx="930">
                  <c:v>40.074001874399997</c:v>
                </c:pt>
                <c:pt idx="931">
                  <c:v>40.045685027399998</c:v>
                </c:pt>
                <c:pt idx="932">
                  <c:v>40.017368180399998</c:v>
                </c:pt>
                <c:pt idx="933">
                  <c:v>39.989051333399999</c:v>
                </c:pt>
                <c:pt idx="934">
                  <c:v>39.9607344864</c:v>
                </c:pt>
                <c:pt idx="935">
                  <c:v>39.932417639400001</c:v>
                </c:pt>
                <c:pt idx="936">
                  <c:v>39.9069324771</c:v>
                </c:pt>
                <c:pt idx="937">
                  <c:v>39.878615630100001</c:v>
                </c:pt>
                <c:pt idx="938">
                  <c:v>39.850298783099994</c:v>
                </c:pt>
                <c:pt idx="939">
                  <c:v>39.821981936099995</c:v>
                </c:pt>
                <c:pt idx="940">
                  <c:v>39.793665089099996</c:v>
                </c:pt>
                <c:pt idx="941">
                  <c:v>39.765348242099996</c:v>
                </c:pt>
                <c:pt idx="942">
                  <c:v>39.739863079800003</c:v>
                </c:pt>
                <c:pt idx="943">
                  <c:v>39.711546232800004</c:v>
                </c:pt>
                <c:pt idx="944">
                  <c:v>39.683229385800004</c:v>
                </c:pt>
                <c:pt idx="945">
                  <c:v>39.654912538799998</c:v>
                </c:pt>
                <c:pt idx="946">
                  <c:v>39.626595691799999</c:v>
                </c:pt>
                <c:pt idx="947">
                  <c:v>39.601110529499998</c:v>
                </c:pt>
                <c:pt idx="948">
                  <c:v>39.572793682499999</c:v>
                </c:pt>
                <c:pt idx="949">
                  <c:v>39.544476835499999</c:v>
                </c:pt>
                <c:pt idx="950">
                  <c:v>39.5161599885</c:v>
                </c:pt>
                <c:pt idx="951">
                  <c:v>39.487843141500001</c:v>
                </c:pt>
                <c:pt idx="952">
                  <c:v>39.462357979199993</c:v>
                </c:pt>
                <c:pt idx="953">
                  <c:v>39.434041132199994</c:v>
                </c:pt>
                <c:pt idx="954">
                  <c:v>39.405724285199994</c:v>
                </c:pt>
                <c:pt idx="955">
                  <c:v>39.377407438199995</c:v>
                </c:pt>
                <c:pt idx="956">
                  <c:v>39.351922275900002</c:v>
                </c:pt>
                <c:pt idx="957">
                  <c:v>39.323605428900002</c:v>
                </c:pt>
                <c:pt idx="958">
                  <c:v>39.295288581900003</c:v>
                </c:pt>
                <c:pt idx="959">
                  <c:v>39.269803419599995</c:v>
                </c:pt>
                <c:pt idx="960">
                  <c:v>39.241486572599996</c:v>
                </c:pt>
                <c:pt idx="961">
                  <c:v>39.213169725599997</c:v>
                </c:pt>
                <c:pt idx="962">
                  <c:v>39.187684563300003</c:v>
                </c:pt>
                <c:pt idx="963">
                  <c:v>39.159367716300004</c:v>
                </c:pt>
                <c:pt idx="964">
                  <c:v>39.131050869300005</c:v>
                </c:pt>
                <c:pt idx="965">
                  <c:v>39.105565706999997</c:v>
                </c:pt>
                <c:pt idx="966">
                  <c:v>39.077248859999997</c:v>
                </c:pt>
                <c:pt idx="967">
                  <c:v>39.048932012999998</c:v>
                </c:pt>
                <c:pt idx="968">
                  <c:v>39.023446850699997</c:v>
                </c:pt>
                <c:pt idx="969">
                  <c:v>38.995130003699998</c:v>
                </c:pt>
                <c:pt idx="970">
                  <c:v>38.966813156699999</c:v>
                </c:pt>
                <c:pt idx="971">
                  <c:v>38.941327994399998</c:v>
                </c:pt>
                <c:pt idx="972">
                  <c:v>38.913011147399999</c:v>
                </c:pt>
                <c:pt idx="973">
                  <c:v>38.8846943004</c:v>
                </c:pt>
                <c:pt idx="974">
                  <c:v>38.859209138099999</c:v>
                </c:pt>
                <c:pt idx="975">
                  <c:v>38.8308922911</c:v>
                </c:pt>
                <c:pt idx="976">
                  <c:v>38.805407128799999</c:v>
                </c:pt>
                <c:pt idx="977">
                  <c:v>38.7770902818</c:v>
                </c:pt>
                <c:pt idx="978">
                  <c:v>38.7487734348</c:v>
                </c:pt>
                <c:pt idx="979">
                  <c:v>38.7232882725</c:v>
                </c:pt>
                <c:pt idx="980">
                  <c:v>38.6949714255</c:v>
                </c:pt>
                <c:pt idx="981">
                  <c:v>38.6694862632</c:v>
                </c:pt>
                <c:pt idx="982">
                  <c:v>38.641169416199993</c:v>
                </c:pt>
                <c:pt idx="983">
                  <c:v>38.6156842539</c:v>
                </c:pt>
                <c:pt idx="984">
                  <c:v>38.5873674069</c:v>
                </c:pt>
                <c:pt idx="985">
                  <c:v>38.5618822446</c:v>
                </c:pt>
                <c:pt idx="986">
                  <c:v>38.5335653976</c:v>
                </c:pt>
                <c:pt idx="987">
                  <c:v>38.5080802353</c:v>
                </c:pt>
                <c:pt idx="988">
                  <c:v>38.4797633883</c:v>
                </c:pt>
                <c:pt idx="989">
                  <c:v>38.454278226</c:v>
                </c:pt>
                <c:pt idx="990">
                  <c:v>38.425961379</c:v>
                </c:pt>
                <c:pt idx="991">
                  <c:v>38.4004762167</c:v>
                </c:pt>
                <c:pt idx="992">
                  <c:v>38.372159369699993</c:v>
                </c:pt>
                <c:pt idx="993">
                  <c:v>38.3466742074</c:v>
                </c:pt>
                <c:pt idx="994">
                  <c:v>38.3183573604</c:v>
                </c:pt>
                <c:pt idx="995">
                  <c:v>38.2928721981</c:v>
                </c:pt>
                <c:pt idx="996">
                  <c:v>38.2645553511</c:v>
                </c:pt>
                <c:pt idx="997">
                  <c:v>38.2390701888</c:v>
                </c:pt>
                <c:pt idx="998">
                  <c:v>38.2107533418</c:v>
                </c:pt>
                <c:pt idx="999">
                  <c:v>38.1852681795</c:v>
                </c:pt>
                <c:pt idx="1000">
                  <c:v>38.1569513325</c:v>
                </c:pt>
                <c:pt idx="1001">
                  <c:v>38.1314661702</c:v>
                </c:pt>
                <c:pt idx="1002">
                  <c:v>38.105981007899999</c:v>
                </c:pt>
                <c:pt idx="1003">
                  <c:v>38.0776641609</c:v>
                </c:pt>
                <c:pt idx="1004">
                  <c:v>38.052178998599999</c:v>
                </c:pt>
                <c:pt idx="1005">
                  <c:v>38.023862151599999</c:v>
                </c:pt>
                <c:pt idx="1006">
                  <c:v>37.998376989299999</c:v>
                </c:pt>
                <c:pt idx="1007">
                  <c:v>37.972891826999998</c:v>
                </c:pt>
                <c:pt idx="1008">
                  <c:v>37.944574979999999</c:v>
                </c:pt>
                <c:pt idx="1009">
                  <c:v>37.919089817699998</c:v>
                </c:pt>
                <c:pt idx="1010">
                  <c:v>37.890772970699999</c:v>
                </c:pt>
                <c:pt idx="1011">
                  <c:v>37.865287808399998</c:v>
                </c:pt>
                <c:pt idx="1012">
                  <c:v>37.839802646099997</c:v>
                </c:pt>
                <c:pt idx="1013">
                  <c:v>37.811485799099998</c:v>
                </c:pt>
                <c:pt idx="1014">
                  <c:v>37.786000636800004</c:v>
                </c:pt>
                <c:pt idx="1015">
                  <c:v>37.760515474499996</c:v>
                </c:pt>
                <c:pt idx="1016">
                  <c:v>37.732198627499997</c:v>
                </c:pt>
                <c:pt idx="1017">
                  <c:v>37.706713465199996</c:v>
                </c:pt>
                <c:pt idx="1018">
                  <c:v>37.681228302900003</c:v>
                </c:pt>
                <c:pt idx="1019">
                  <c:v>37.652911455900004</c:v>
                </c:pt>
                <c:pt idx="1020">
                  <c:v>37.627426293599996</c:v>
                </c:pt>
                <c:pt idx="1021">
                  <c:v>37.601941131300002</c:v>
                </c:pt>
                <c:pt idx="1022">
                  <c:v>37.576455969000001</c:v>
                </c:pt>
                <c:pt idx="1023">
                  <c:v>37.548139122000002</c:v>
                </c:pt>
                <c:pt idx="1024">
                  <c:v>37.522653959699994</c:v>
                </c:pt>
                <c:pt idx="1025">
                  <c:v>37.497168797400001</c:v>
                </c:pt>
                <c:pt idx="1026">
                  <c:v>37.468851950400001</c:v>
                </c:pt>
                <c:pt idx="1027">
                  <c:v>37.443366788100001</c:v>
                </c:pt>
                <c:pt idx="1028">
                  <c:v>37.4178816258</c:v>
                </c:pt>
                <c:pt idx="1029">
                  <c:v>37.392396463499999</c:v>
                </c:pt>
                <c:pt idx="1030">
                  <c:v>37.366911301199998</c:v>
                </c:pt>
                <c:pt idx="1031">
                  <c:v>37.338594454199999</c:v>
                </c:pt>
                <c:pt idx="1032">
                  <c:v>37.313109291899998</c:v>
                </c:pt>
                <c:pt idx="1033">
                  <c:v>37.287624129599998</c:v>
                </c:pt>
                <c:pt idx="1034">
                  <c:v>37.262138967300004</c:v>
                </c:pt>
                <c:pt idx="1035">
                  <c:v>37.233822120300005</c:v>
                </c:pt>
                <c:pt idx="1036">
                  <c:v>37.208336957999997</c:v>
                </c:pt>
                <c:pt idx="1037">
                  <c:v>37.182851795699996</c:v>
                </c:pt>
                <c:pt idx="1038">
                  <c:v>37.157366633400002</c:v>
                </c:pt>
                <c:pt idx="1039">
                  <c:v>37.131881471099994</c:v>
                </c:pt>
                <c:pt idx="1040">
                  <c:v>37.106396308800001</c:v>
                </c:pt>
                <c:pt idx="1041">
                  <c:v>37.078079461800002</c:v>
                </c:pt>
                <c:pt idx="1042">
                  <c:v>37.052594299500001</c:v>
                </c:pt>
                <c:pt idx="1043">
                  <c:v>37.027109137199993</c:v>
                </c:pt>
                <c:pt idx="1044">
                  <c:v>37.001623974899999</c:v>
                </c:pt>
                <c:pt idx="1045">
                  <c:v>36.976138812599999</c:v>
                </c:pt>
                <c:pt idx="1046">
                  <c:v>36.950653650300005</c:v>
                </c:pt>
                <c:pt idx="1047">
                  <c:v>36.922336803299999</c:v>
                </c:pt>
                <c:pt idx="1048">
                  <c:v>36.896851640999998</c:v>
                </c:pt>
                <c:pt idx="1049">
                  <c:v>36.871366478699997</c:v>
                </c:pt>
                <c:pt idx="1050">
                  <c:v>36.845881316400003</c:v>
                </c:pt>
                <c:pt idx="1051">
                  <c:v>36.820396154099996</c:v>
                </c:pt>
                <c:pt idx="1052">
                  <c:v>36.794910991800002</c:v>
                </c:pt>
                <c:pt idx="1053">
                  <c:v>36.769425829500001</c:v>
                </c:pt>
                <c:pt idx="1054">
                  <c:v>36.743940667199993</c:v>
                </c:pt>
                <c:pt idx="1055">
                  <c:v>36.7184555049</c:v>
                </c:pt>
                <c:pt idx="1056">
                  <c:v>36.692970342599999</c:v>
                </c:pt>
                <c:pt idx="1057">
                  <c:v>36.667485180299998</c:v>
                </c:pt>
                <c:pt idx="1058">
                  <c:v>36.642000017999997</c:v>
                </c:pt>
                <c:pt idx="1059">
                  <c:v>36.613683170999998</c:v>
                </c:pt>
                <c:pt idx="1060">
                  <c:v>36.588198008699997</c:v>
                </c:pt>
                <c:pt idx="1061">
                  <c:v>36.562712846400004</c:v>
                </c:pt>
                <c:pt idx="1062">
                  <c:v>36.537227684099996</c:v>
                </c:pt>
                <c:pt idx="1063">
                  <c:v>36.511742521800002</c:v>
                </c:pt>
                <c:pt idx="1064">
                  <c:v>36.486257359500001</c:v>
                </c:pt>
                <c:pt idx="1065">
                  <c:v>36.460772197199994</c:v>
                </c:pt>
                <c:pt idx="1066">
                  <c:v>36.4352870349</c:v>
                </c:pt>
                <c:pt idx="1067">
                  <c:v>36.409801872599999</c:v>
                </c:pt>
                <c:pt idx="1068">
                  <c:v>36.384316710299998</c:v>
                </c:pt>
                <c:pt idx="1069">
                  <c:v>36.358831547999998</c:v>
                </c:pt>
                <c:pt idx="1070">
                  <c:v>36.333346385699997</c:v>
                </c:pt>
                <c:pt idx="1071">
                  <c:v>36.307861223400003</c:v>
                </c:pt>
                <c:pt idx="1072">
                  <c:v>36.282376061099995</c:v>
                </c:pt>
                <c:pt idx="1073">
                  <c:v>36.256890898800002</c:v>
                </c:pt>
                <c:pt idx="1074">
                  <c:v>36.231405736500001</c:v>
                </c:pt>
                <c:pt idx="1075">
                  <c:v>36.208752258899999</c:v>
                </c:pt>
                <c:pt idx="1076">
                  <c:v>36.183267096599998</c:v>
                </c:pt>
                <c:pt idx="1077">
                  <c:v>36.157781934300004</c:v>
                </c:pt>
                <c:pt idx="1078">
                  <c:v>36.132296771999997</c:v>
                </c:pt>
                <c:pt idx="1079">
                  <c:v>36.106811609699996</c:v>
                </c:pt>
                <c:pt idx="1080">
                  <c:v>36.081326447400002</c:v>
                </c:pt>
                <c:pt idx="1081">
                  <c:v>36.055841285099994</c:v>
                </c:pt>
                <c:pt idx="1082">
                  <c:v>36.030356122800001</c:v>
                </c:pt>
                <c:pt idx="1083">
                  <c:v>36.0048709605</c:v>
                </c:pt>
                <c:pt idx="1084">
                  <c:v>35.979385798199999</c:v>
                </c:pt>
                <c:pt idx="1085">
                  <c:v>35.953900635899998</c:v>
                </c:pt>
                <c:pt idx="1086">
                  <c:v>35.928415473599998</c:v>
                </c:pt>
                <c:pt idx="1087">
                  <c:v>35.905761995999995</c:v>
                </c:pt>
                <c:pt idx="1088">
                  <c:v>35.880276833699995</c:v>
                </c:pt>
                <c:pt idx="1089">
                  <c:v>35.854791671400001</c:v>
                </c:pt>
                <c:pt idx="1090">
                  <c:v>35.8293065091</c:v>
                </c:pt>
                <c:pt idx="1091">
                  <c:v>35.8038213468</c:v>
                </c:pt>
                <c:pt idx="1092">
                  <c:v>35.778336184499999</c:v>
                </c:pt>
                <c:pt idx="1093">
                  <c:v>35.752851022199998</c:v>
                </c:pt>
                <c:pt idx="1094">
                  <c:v>35.730197544599996</c:v>
                </c:pt>
                <c:pt idx="1095">
                  <c:v>35.704712382300002</c:v>
                </c:pt>
                <c:pt idx="1096">
                  <c:v>35.679227220000001</c:v>
                </c:pt>
                <c:pt idx="1097">
                  <c:v>35.653742057699993</c:v>
                </c:pt>
                <c:pt idx="1098">
                  <c:v>35.6282568954</c:v>
                </c:pt>
                <c:pt idx="1099">
                  <c:v>35.605603417800005</c:v>
                </c:pt>
                <c:pt idx="1100">
                  <c:v>35.580118255499997</c:v>
                </c:pt>
                <c:pt idx="1101">
                  <c:v>35.554633093199996</c:v>
                </c:pt>
                <c:pt idx="1102">
                  <c:v>35.529147930900002</c:v>
                </c:pt>
                <c:pt idx="1103">
                  <c:v>35.503662768599995</c:v>
                </c:pt>
                <c:pt idx="1104">
                  <c:v>35.481009290999999</c:v>
                </c:pt>
                <c:pt idx="1105">
                  <c:v>35.455524128699999</c:v>
                </c:pt>
                <c:pt idx="1106">
                  <c:v>35.430038966399998</c:v>
                </c:pt>
                <c:pt idx="1107">
                  <c:v>35.404553804099997</c:v>
                </c:pt>
                <c:pt idx="1108">
                  <c:v>35.381900326500002</c:v>
                </c:pt>
                <c:pt idx="1109">
                  <c:v>35.356415164199994</c:v>
                </c:pt>
                <c:pt idx="1110">
                  <c:v>35.330930001900001</c:v>
                </c:pt>
                <c:pt idx="1111">
                  <c:v>35.3054448396</c:v>
                </c:pt>
                <c:pt idx="1112">
                  <c:v>35.282791361999998</c:v>
                </c:pt>
                <c:pt idx="1113">
                  <c:v>35.257306199699997</c:v>
                </c:pt>
                <c:pt idx="1114">
                  <c:v>35.231821037400003</c:v>
                </c:pt>
                <c:pt idx="1115">
                  <c:v>35.209167559800001</c:v>
                </c:pt>
                <c:pt idx="1116">
                  <c:v>35.1836823975</c:v>
                </c:pt>
                <c:pt idx="1117">
                  <c:v>35.158197235199999</c:v>
                </c:pt>
                <c:pt idx="1118">
                  <c:v>35.135543757599997</c:v>
                </c:pt>
                <c:pt idx="1119">
                  <c:v>35.110058595300004</c:v>
                </c:pt>
                <c:pt idx="1120">
                  <c:v>35.084573432999996</c:v>
                </c:pt>
                <c:pt idx="1121">
                  <c:v>35.061919955400001</c:v>
                </c:pt>
                <c:pt idx="1122">
                  <c:v>35.0364347931</c:v>
                </c:pt>
                <c:pt idx="1123">
                  <c:v>35.010949630799999</c:v>
                </c:pt>
                <c:pt idx="1124">
                  <c:v>34.988296153199997</c:v>
                </c:pt>
                <c:pt idx="1125">
                  <c:v>34.962810990900003</c:v>
                </c:pt>
                <c:pt idx="1126">
                  <c:v>34.937325828599995</c:v>
                </c:pt>
                <c:pt idx="1127">
                  <c:v>34.914672351</c:v>
                </c:pt>
                <c:pt idx="1128">
                  <c:v>34.889187188699999</c:v>
                </c:pt>
                <c:pt idx="1129">
                  <c:v>34.863702026399999</c:v>
                </c:pt>
                <c:pt idx="1130">
                  <c:v>34.841048548800003</c:v>
                </c:pt>
                <c:pt idx="1131">
                  <c:v>34.815563386499996</c:v>
                </c:pt>
                <c:pt idx="1132">
                  <c:v>34.7929099089</c:v>
                </c:pt>
                <c:pt idx="1133">
                  <c:v>34.7674247466</c:v>
                </c:pt>
                <c:pt idx="1134">
                  <c:v>34.741939584299999</c:v>
                </c:pt>
                <c:pt idx="1135">
                  <c:v>34.719286106699997</c:v>
                </c:pt>
                <c:pt idx="1136">
                  <c:v>34.693800944400003</c:v>
                </c:pt>
                <c:pt idx="1137">
                  <c:v>34.671147466800001</c:v>
                </c:pt>
                <c:pt idx="1138">
                  <c:v>34.6456623045</c:v>
                </c:pt>
                <c:pt idx="1139">
                  <c:v>34.623008826899998</c:v>
                </c:pt>
                <c:pt idx="1140">
                  <c:v>34.597523664599997</c:v>
                </c:pt>
                <c:pt idx="1141">
                  <c:v>34.572038502300003</c:v>
                </c:pt>
                <c:pt idx="1142">
                  <c:v>34.549385024699994</c:v>
                </c:pt>
                <c:pt idx="1143">
                  <c:v>34.5238998624</c:v>
                </c:pt>
                <c:pt idx="1144">
                  <c:v>34.501246384799998</c:v>
                </c:pt>
                <c:pt idx="1145">
                  <c:v>34.475761222499997</c:v>
                </c:pt>
                <c:pt idx="1146">
                  <c:v>34.453107744900002</c:v>
                </c:pt>
                <c:pt idx="1147">
                  <c:v>34.427622582599994</c:v>
                </c:pt>
                <c:pt idx="1148">
                  <c:v>34.404969104999999</c:v>
                </c:pt>
                <c:pt idx="1149">
                  <c:v>34.379483942699999</c:v>
                </c:pt>
                <c:pt idx="1150">
                  <c:v>34.356830465099996</c:v>
                </c:pt>
                <c:pt idx="1151">
                  <c:v>34.331345302800003</c:v>
                </c:pt>
                <c:pt idx="1152">
                  <c:v>34.308691825199993</c:v>
                </c:pt>
                <c:pt idx="1153">
                  <c:v>34.2832066629</c:v>
                </c:pt>
                <c:pt idx="1154">
                  <c:v>34.260553185300004</c:v>
                </c:pt>
                <c:pt idx="1155">
                  <c:v>34.235068022999997</c:v>
                </c:pt>
                <c:pt idx="1156">
                  <c:v>34.212414545400001</c:v>
                </c:pt>
                <c:pt idx="1157">
                  <c:v>34.189761067799999</c:v>
                </c:pt>
                <c:pt idx="1158">
                  <c:v>34.164275905499998</c:v>
                </c:pt>
                <c:pt idx="1159">
                  <c:v>34.141622427900003</c:v>
                </c:pt>
                <c:pt idx="1160">
                  <c:v>34.116137265599995</c:v>
                </c:pt>
                <c:pt idx="1161">
                  <c:v>34.093483788</c:v>
                </c:pt>
                <c:pt idx="1162">
                  <c:v>34.0679986257</c:v>
                </c:pt>
                <c:pt idx="1163">
                  <c:v>34.045345148099997</c:v>
                </c:pt>
                <c:pt idx="1164">
                  <c:v>34.022691670500002</c:v>
                </c:pt>
                <c:pt idx="1165">
                  <c:v>33.997206508199994</c:v>
                </c:pt>
                <c:pt idx="1166">
                  <c:v>33.974553030599999</c:v>
                </c:pt>
                <c:pt idx="1167">
                  <c:v>33.949067868299998</c:v>
                </c:pt>
                <c:pt idx="1168">
                  <c:v>33.926414390699996</c:v>
                </c:pt>
                <c:pt idx="1169">
                  <c:v>33.903760913100001</c:v>
                </c:pt>
                <c:pt idx="1170">
                  <c:v>33.8782757508</c:v>
                </c:pt>
                <c:pt idx="1171">
                  <c:v>33.855622273199998</c:v>
                </c:pt>
                <c:pt idx="1172">
                  <c:v>33.830137110899997</c:v>
                </c:pt>
                <c:pt idx="1173">
                  <c:v>33.807483633300002</c:v>
                </c:pt>
                <c:pt idx="1174">
                  <c:v>33.7848301557</c:v>
                </c:pt>
                <c:pt idx="1175">
                  <c:v>33.759344993399999</c:v>
                </c:pt>
                <c:pt idx="1176">
                  <c:v>33.736691515800004</c:v>
                </c:pt>
                <c:pt idx="1177">
                  <c:v>33.714038038199995</c:v>
                </c:pt>
                <c:pt idx="1178">
                  <c:v>33.688552875900001</c:v>
                </c:pt>
                <c:pt idx="1179">
                  <c:v>33.665899398299999</c:v>
                </c:pt>
                <c:pt idx="1180">
                  <c:v>33.643245920699997</c:v>
                </c:pt>
                <c:pt idx="1181">
                  <c:v>33.617760758400003</c:v>
                </c:pt>
                <c:pt idx="1182">
                  <c:v>33.595107280800001</c:v>
                </c:pt>
                <c:pt idx="1183">
                  <c:v>33.572453803199998</c:v>
                </c:pt>
                <c:pt idx="1184">
                  <c:v>33.549800325599996</c:v>
                </c:pt>
                <c:pt idx="1185">
                  <c:v>33.524315163300002</c:v>
                </c:pt>
                <c:pt idx="1186">
                  <c:v>33.501661685699993</c:v>
                </c:pt>
                <c:pt idx="1187">
                  <c:v>33.479008208099998</c:v>
                </c:pt>
                <c:pt idx="1188">
                  <c:v>33.453523045800004</c:v>
                </c:pt>
                <c:pt idx="1189">
                  <c:v>33.430869568199995</c:v>
                </c:pt>
                <c:pt idx="1190">
                  <c:v>33.4082160906</c:v>
                </c:pt>
                <c:pt idx="1191">
                  <c:v>33.385562612999998</c:v>
                </c:pt>
                <c:pt idx="1192">
                  <c:v>33.360077450699997</c:v>
                </c:pt>
                <c:pt idx="1193">
                  <c:v>33.337423973099995</c:v>
                </c:pt>
                <c:pt idx="1194">
                  <c:v>33.314770495499999</c:v>
                </c:pt>
                <c:pt idx="1195">
                  <c:v>33.292117017899997</c:v>
                </c:pt>
                <c:pt idx="1196">
                  <c:v>33.269463540300002</c:v>
                </c:pt>
                <c:pt idx="1197">
                  <c:v>33.243978378000001</c:v>
                </c:pt>
                <c:pt idx="1198">
                  <c:v>33.221324900399999</c:v>
                </c:pt>
                <c:pt idx="1199">
                  <c:v>33.198671422800004</c:v>
                </c:pt>
                <c:pt idx="1200">
                  <c:v>33.176017945199995</c:v>
                </c:pt>
                <c:pt idx="1201">
                  <c:v>33.150532782900001</c:v>
                </c:pt>
                <c:pt idx="1202">
                  <c:v>33.127879305299999</c:v>
                </c:pt>
                <c:pt idx="1203">
                  <c:v>33.105225827699996</c:v>
                </c:pt>
                <c:pt idx="1204">
                  <c:v>33.082572350099994</c:v>
                </c:pt>
                <c:pt idx="1205">
                  <c:v>33.059918872499999</c:v>
                </c:pt>
                <c:pt idx="1206">
                  <c:v>33.037265394899997</c:v>
                </c:pt>
                <c:pt idx="1207">
                  <c:v>33.011780232599996</c:v>
                </c:pt>
                <c:pt idx="1208">
                  <c:v>32.989126755000001</c:v>
                </c:pt>
                <c:pt idx="1209">
                  <c:v>32.966473277399999</c:v>
                </c:pt>
                <c:pt idx="1210">
                  <c:v>32.943819799800004</c:v>
                </c:pt>
                <c:pt idx="1211">
                  <c:v>32.921166322199994</c:v>
                </c:pt>
                <c:pt idx="1212">
                  <c:v>32.898512844599999</c:v>
                </c:pt>
                <c:pt idx="1213">
                  <c:v>32.875859366999997</c:v>
                </c:pt>
                <c:pt idx="1214">
                  <c:v>32.850374204699996</c:v>
                </c:pt>
                <c:pt idx="1215">
                  <c:v>32.827720727100001</c:v>
                </c:pt>
                <c:pt idx="1216">
                  <c:v>32.805067249499999</c:v>
                </c:pt>
                <c:pt idx="1217">
                  <c:v>32.782413771900003</c:v>
                </c:pt>
                <c:pt idx="1218">
                  <c:v>32.759760294300001</c:v>
                </c:pt>
                <c:pt idx="1219">
                  <c:v>32.737106816699999</c:v>
                </c:pt>
                <c:pt idx="1220">
                  <c:v>32.714453339099997</c:v>
                </c:pt>
                <c:pt idx="1221">
                  <c:v>32.691799861500002</c:v>
                </c:pt>
                <c:pt idx="1222">
                  <c:v>32.669146383899999</c:v>
                </c:pt>
                <c:pt idx="1223">
                  <c:v>32.646492906300004</c:v>
                </c:pt>
                <c:pt idx="1224">
                  <c:v>32.623839428699995</c:v>
                </c:pt>
                <c:pt idx="1225">
                  <c:v>32.6011859511</c:v>
                </c:pt>
                <c:pt idx="1226">
                  <c:v>32.575700788799999</c:v>
                </c:pt>
                <c:pt idx="1227">
                  <c:v>32.553047311199997</c:v>
                </c:pt>
                <c:pt idx="1228">
                  <c:v>32.530393833599994</c:v>
                </c:pt>
                <c:pt idx="1229">
                  <c:v>32.507740355999999</c:v>
                </c:pt>
                <c:pt idx="1230">
                  <c:v>32.485086878399997</c:v>
                </c:pt>
                <c:pt idx="1231">
                  <c:v>32.462433400800002</c:v>
                </c:pt>
                <c:pt idx="1232">
                  <c:v>32.4397799232</c:v>
                </c:pt>
                <c:pt idx="1233">
                  <c:v>32.417126445599997</c:v>
                </c:pt>
                <c:pt idx="1234">
                  <c:v>32.394472968000002</c:v>
                </c:pt>
                <c:pt idx="1235">
                  <c:v>32.3718194904</c:v>
                </c:pt>
                <c:pt idx="1236">
                  <c:v>32.349166012800005</c:v>
                </c:pt>
                <c:pt idx="1237">
                  <c:v>32.326512535199996</c:v>
                </c:pt>
                <c:pt idx="1238">
                  <c:v>32.3038590576</c:v>
                </c:pt>
                <c:pt idx="1239">
                  <c:v>32.281205579999998</c:v>
                </c:pt>
                <c:pt idx="1240">
                  <c:v>32.258552102400003</c:v>
                </c:pt>
                <c:pt idx="1241">
                  <c:v>32.235898624800001</c:v>
                </c:pt>
                <c:pt idx="1242">
                  <c:v>32.213245147199999</c:v>
                </c:pt>
                <c:pt idx="1243">
                  <c:v>32.190591669599996</c:v>
                </c:pt>
                <c:pt idx="1244">
                  <c:v>32.167938192000001</c:v>
                </c:pt>
                <c:pt idx="1245">
                  <c:v>32.148116399099997</c:v>
                </c:pt>
                <c:pt idx="1246">
                  <c:v>32.125462921500002</c:v>
                </c:pt>
                <c:pt idx="1247">
                  <c:v>32.1028094439</c:v>
                </c:pt>
                <c:pt idx="1248">
                  <c:v>32.080155966300005</c:v>
                </c:pt>
                <c:pt idx="1249">
                  <c:v>32.057502488699996</c:v>
                </c:pt>
                <c:pt idx="1250">
                  <c:v>32.0348490111</c:v>
                </c:pt>
                <c:pt idx="1251">
                  <c:v>32.012195533499998</c:v>
                </c:pt>
                <c:pt idx="1252">
                  <c:v>31.989542055899999</c:v>
                </c:pt>
                <c:pt idx="1253">
                  <c:v>31.966888578300001</c:v>
                </c:pt>
                <c:pt idx="1254">
                  <c:v>31.944235100699995</c:v>
                </c:pt>
                <c:pt idx="1255">
                  <c:v>31.921581623099996</c:v>
                </c:pt>
                <c:pt idx="1256">
                  <c:v>31.898928145499998</c:v>
                </c:pt>
                <c:pt idx="1257">
                  <c:v>31.879106352599997</c:v>
                </c:pt>
                <c:pt idx="1258">
                  <c:v>31.856452874999999</c:v>
                </c:pt>
                <c:pt idx="1259">
                  <c:v>31.8337993974</c:v>
                </c:pt>
                <c:pt idx="1260">
                  <c:v>31.811145919800001</c:v>
                </c:pt>
                <c:pt idx="1261">
                  <c:v>31.788492442199995</c:v>
                </c:pt>
                <c:pt idx="1262">
                  <c:v>31.765838964599997</c:v>
                </c:pt>
                <c:pt idx="1263">
                  <c:v>31.743185486999998</c:v>
                </c:pt>
                <c:pt idx="1264">
                  <c:v>31.723363694099998</c:v>
                </c:pt>
                <c:pt idx="1265">
                  <c:v>31.700710216499999</c:v>
                </c:pt>
                <c:pt idx="1266">
                  <c:v>31.678056738900001</c:v>
                </c:pt>
                <c:pt idx="1267">
                  <c:v>31.655403261300002</c:v>
                </c:pt>
                <c:pt idx="1268">
                  <c:v>31.632749783699996</c:v>
                </c:pt>
                <c:pt idx="1269">
                  <c:v>31.610096306099997</c:v>
                </c:pt>
                <c:pt idx="1270">
                  <c:v>31.590274513199997</c:v>
                </c:pt>
                <c:pt idx="1271">
                  <c:v>31.567621035599998</c:v>
                </c:pt>
                <c:pt idx="1272">
                  <c:v>31.544967558</c:v>
                </c:pt>
                <c:pt idx="1273">
                  <c:v>31.522314080400001</c:v>
                </c:pt>
                <c:pt idx="1274">
                  <c:v>31.499660602800002</c:v>
                </c:pt>
                <c:pt idx="1275">
                  <c:v>31.479838809899999</c:v>
                </c:pt>
                <c:pt idx="1276">
                  <c:v>31.4571853323</c:v>
                </c:pt>
                <c:pt idx="1277">
                  <c:v>31.434531854699998</c:v>
                </c:pt>
                <c:pt idx="1278">
                  <c:v>31.411878377099999</c:v>
                </c:pt>
                <c:pt idx="1279">
                  <c:v>31.392056584199995</c:v>
                </c:pt>
                <c:pt idx="1280">
                  <c:v>31.369403106599997</c:v>
                </c:pt>
                <c:pt idx="1281">
                  <c:v>31.346749628999998</c:v>
                </c:pt>
                <c:pt idx="1282">
                  <c:v>31.324096151399999</c:v>
                </c:pt>
                <c:pt idx="1283">
                  <c:v>31.304274358499999</c:v>
                </c:pt>
                <c:pt idx="1284">
                  <c:v>31.2816208809</c:v>
                </c:pt>
                <c:pt idx="1285">
                  <c:v>31.258967403300002</c:v>
                </c:pt>
                <c:pt idx="1286">
                  <c:v>31.236313925699996</c:v>
                </c:pt>
                <c:pt idx="1287">
                  <c:v>31.216492132800003</c:v>
                </c:pt>
                <c:pt idx="1288">
                  <c:v>31.193838655199997</c:v>
                </c:pt>
                <c:pt idx="1289">
                  <c:v>31.171185177599998</c:v>
                </c:pt>
                <c:pt idx="1290">
                  <c:v>31.151363384699998</c:v>
                </c:pt>
                <c:pt idx="1291">
                  <c:v>31.128709907099999</c:v>
                </c:pt>
                <c:pt idx="1292">
                  <c:v>31.106056429500001</c:v>
                </c:pt>
                <c:pt idx="1293">
                  <c:v>31.086234636599997</c:v>
                </c:pt>
                <c:pt idx="1294">
                  <c:v>31.063581158999998</c:v>
                </c:pt>
                <c:pt idx="1295">
                  <c:v>31.040927681399999</c:v>
                </c:pt>
                <c:pt idx="1296">
                  <c:v>31.021105888499999</c:v>
                </c:pt>
                <c:pt idx="1297">
                  <c:v>30.998452410900001</c:v>
                </c:pt>
                <c:pt idx="1298">
                  <c:v>30.975798933300002</c:v>
                </c:pt>
                <c:pt idx="1299">
                  <c:v>30.955977140400002</c:v>
                </c:pt>
                <c:pt idx="1300">
                  <c:v>30.933323662800003</c:v>
                </c:pt>
                <c:pt idx="1301">
                  <c:v>30.910670185199997</c:v>
                </c:pt>
                <c:pt idx="1302">
                  <c:v>30.890848392300001</c:v>
                </c:pt>
                <c:pt idx="1303">
                  <c:v>30.868194914699995</c:v>
                </c:pt>
                <c:pt idx="1304">
                  <c:v>30.845541437099996</c:v>
                </c:pt>
                <c:pt idx="1305">
                  <c:v>30.825719644199996</c:v>
                </c:pt>
                <c:pt idx="1306">
                  <c:v>30.803066166599997</c:v>
                </c:pt>
                <c:pt idx="1307">
                  <c:v>30.783244373699997</c:v>
                </c:pt>
                <c:pt idx="1308">
                  <c:v>30.760590896099998</c:v>
                </c:pt>
                <c:pt idx="1309">
                  <c:v>30.7379374185</c:v>
                </c:pt>
                <c:pt idx="1310">
                  <c:v>30.718115625599999</c:v>
                </c:pt>
                <c:pt idx="1311">
                  <c:v>30.695462148000001</c:v>
                </c:pt>
                <c:pt idx="1312">
                  <c:v>30.675640355099997</c:v>
                </c:pt>
                <c:pt idx="1313">
                  <c:v>30.652986877499998</c:v>
                </c:pt>
                <c:pt idx="1314">
                  <c:v>30.6303333999</c:v>
                </c:pt>
                <c:pt idx="1315">
                  <c:v>30.610511606999999</c:v>
                </c:pt>
                <c:pt idx="1316">
                  <c:v>30.587858129400001</c:v>
                </c:pt>
                <c:pt idx="1317">
                  <c:v>30.568036336500001</c:v>
                </c:pt>
                <c:pt idx="1318">
                  <c:v>30.545382858900002</c:v>
                </c:pt>
                <c:pt idx="1319">
                  <c:v>30.525561065999998</c:v>
                </c:pt>
                <c:pt idx="1320">
                  <c:v>30.502907588399999</c:v>
                </c:pt>
                <c:pt idx="1321">
                  <c:v>30.483085795499999</c:v>
                </c:pt>
                <c:pt idx="1322">
                  <c:v>30.4604323179</c:v>
                </c:pt>
                <c:pt idx="1323">
                  <c:v>30.440610525</c:v>
                </c:pt>
                <c:pt idx="1324">
                  <c:v>30.417957047400002</c:v>
                </c:pt>
                <c:pt idx="1325">
                  <c:v>30.398135254499998</c:v>
                </c:pt>
                <c:pt idx="1326">
                  <c:v>30.375481776899999</c:v>
                </c:pt>
                <c:pt idx="1327">
                  <c:v>30.355659983999999</c:v>
                </c:pt>
                <c:pt idx="1328">
                  <c:v>30.3330065064</c:v>
                </c:pt>
                <c:pt idx="1329">
                  <c:v>30.3131847135</c:v>
                </c:pt>
                <c:pt idx="1330">
                  <c:v>30.290531235900001</c:v>
                </c:pt>
                <c:pt idx="1331">
                  <c:v>30.270709442999998</c:v>
                </c:pt>
                <c:pt idx="1332">
                  <c:v>30.248055965399999</c:v>
                </c:pt>
                <c:pt idx="1333">
                  <c:v>30.228234172499999</c:v>
                </c:pt>
                <c:pt idx="1334">
                  <c:v>30.2055806949</c:v>
                </c:pt>
                <c:pt idx="1335">
                  <c:v>30.185758902</c:v>
                </c:pt>
                <c:pt idx="1336">
                  <c:v>30.163105424400001</c:v>
                </c:pt>
                <c:pt idx="1337">
                  <c:v>30.143283631499997</c:v>
                </c:pt>
                <c:pt idx="1338">
                  <c:v>30.120630153899999</c:v>
                </c:pt>
                <c:pt idx="1339">
                  <c:v>30.100808360999999</c:v>
                </c:pt>
                <c:pt idx="1340">
                  <c:v>30.0781548834</c:v>
                </c:pt>
                <c:pt idx="1341">
                  <c:v>30.0583330905</c:v>
                </c:pt>
                <c:pt idx="1342">
                  <c:v>30.038511297599999</c:v>
                </c:pt>
                <c:pt idx="1343">
                  <c:v>30.015857820000001</c:v>
                </c:pt>
                <c:pt idx="1344">
                  <c:v>29.996036027099997</c:v>
                </c:pt>
                <c:pt idx="1345">
                  <c:v>29.973382549499998</c:v>
                </c:pt>
                <c:pt idx="1346">
                  <c:v>29.953560756599998</c:v>
                </c:pt>
                <c:pt idx="1347">
                  <c:v>29.933738963699998</c:v>
                </c:pt>
                <c:pt idx="1348">
                  <c:v>29.911085486099999</c:v>
                </c:pt>
                <c:pt idx="1349">
                  <c:v>29.891263693199996</c:v>
                </c:pt>
                <c:pt idx="1350">
                  <c:v>29.868610215599997</c:v>
                </c:pt>
                <c:pt idx="1351">
                  <c:v>29.848788422699997</c:v>
                </c:pt>
                <c:pt idx="1352">
                  <c:v>29.8289666298</c:v>
                </c:pt>
                <c:pt idx="1353">
                  <c:v>29.806313152199998</c:v>
                </c:pt>
                <c:pt idx="1354">
                  <c:v>29.786491359300001</c:v>
                </c:pt>
                <c:pt idx="1355">
                  <c:v>29.766669566400001</c:v>
                </c:pt>
                <c:pt idx="1356">
                  <c:v>29.744016088800002</c:v>
                </c:pt>
                <c:pt idx="1357">
                  <c:v>29.724194295900002</c:v>
                </c:pt>
                <c:pt idx="1358">
                  <c:v>29.704372502999998</c:v>
                </c:pt>
                <c:pt idx="1359">
                  <c:v>29.6817190254</c:v>
                </c:pt>
                <c:pt idx="1360">
                  <c:v>29.661897232499999</c:v>
                </c:pt>
                <c:pt idx="1361">
                  <c:v>29.642075439599999</c:v>
                </c:pt>
                <c:pt idx="1362">
                  <c:v>29.619421962000001</c:v>
                </c:pt>
                <c:pt idx="1363">
                  <c:v>29.599600169099997</c:v>
                </c:pt>
                <c:pt idx="1364">
                  <c:v>29.579778376199997</c:v>
                </c:pt>
                <c:pt idx="1365">
                  <c:v>29.557124898599998</c:v>
                </c:pt>
                <c:pt idx="1366">
                  <c:v>29.537303105699998</c:v>
                </c:pt>
                <c:pt idx="1367">
                  <c:v>29.517481312800001</c:v>
                </c:pt>
                <c:pt idx="1368">
                  <c:v>29.494827835199995</c:v>
                </c:pt>
                <c:pt idx="1369">
                  <c:v>29.475006042300002</c:v>
                </c:pt>
                <c:pt idx="1370">
                  <c:v>29.455184249400002</c:v>
                </c:pt>
                <c:pt idx="1371">
                  <c:v>29.435362456499998</c:v>
                </c:pt>
                <c:pt idx="1372">
                  <c:v>29.4127089789</c:v>
                </c:pt>
                <c:pt idx="1373">
                  <c:v>29.392887185999999</c:v>
                </c:pt>
                <c:pt idx="1374">
                  <c:v>29.373065393099999</c:v>
                </c:pt>
                <c:pt idx="1375">
                  <c:v>29.350411915500001</c:v>
                </c:pt>
                <c:pt idx="1376">
                  <c:v>29.330590122599997</c:v>
                </c:pt>
                <c:pt idx="1377">
                  <c:v>29.310768329699997</c:v>
                </c:pt>
                <c:pt idx="1378">
                  <c:v>29.2909465368</c:v>
                </c:pt>
                <c:pt idx="1379">
                  <c:v>29.268293059199998</c:v>
                </c:pt>
                <c:pt idx="1380">
                  <c:v>29.248471266300001</c:v>
                </c:pt>
                <c:pt idx="1381">
                  <c:v>29.228649473400001</c:v>
                </c:pt>
                <c:pt idx="1382">
                  <c:v>29.208827680500001</c:v>
                </c:pt>
                <c:pt idx="1383">
                  <c:v>29.189005887599997</c:v>
                </c:pt>
                <c:pt idx="1384">
                  <c:v>29.166352409999998</c:v>
                </c:pt>
                <c:pt idx="1385">
                  <c:v>29.146530617099998</c:v>
                </c:pt>
                <c:pt idx="1386">
                  <c:v>29.126708824199998</c:v>
                </c:pt>
                <c:pt idx="1387">
                  <c:v>29.106887031300001</c:v>
                </c:pt>
                <c:pt idx="1388">
                  <c:v>29.087065238400001</c:v>
                </c:pt>
                <c:pt idx="1389">
                  <c:v>29.064411760800002</c:v>
                </c:pt>
                <c:pt idx="1390">
                  <c:v>29.044589967900002</c:v>
                </c:pt>
                <c:pt idx="1391">
                  <c:v>29.024768174999998</c:v>
                </c:pt>
                <c:pt idx="1392">
                  <c:v>29.004946382099998</c:v>
                </c:pt>
                <c:pt idx="1393">
                  <c:v>28.985124589199998</c:v>
                </c:pt>
                <c:pt idx="1394">
                  <c:v>28.965302796299998</c:v>
                </c:pt>
                <c:pt idx="1395">
                  <c:v>28.942649318699999</c:v>
                </c:pt>
                <c:pt idx="1396">
                  <c:v>28.922827525799999</c:v>
                </c:pt>
                <c:pt idx="1397">
                  <c:v>28.903005732899999</c:v>
                </c:pt>
                <c:pt idx="1398">
                  <c:v>28.883183939999999</c:v>
                </c:pt>
                <c:pt idx="1399">
                  <c:v>28.863362147099998</c:v>
                </c:pt>
                <c:pt idx="1400">
                  <c:v>28.843540354199998</c:v>
                </c:pt>
                <c:pt idx="1401">
                  <c:v>28.823718561299998</c:v>
                </c:pt>
                <c:pt idx="1402">
                  <c:v>28.801065083699999</c:v>
                </c:pt>
                <c:pt idx="1403">
                  <c:v>28.781243290799999</c:v>
                </c:pt>
                <c:pt idx="1404">
                  <c:v>28.761421497899999</c:v>
                </c:pt>
                <c:pt idx="1405">
                  <c:v>28.741599704999999</c:v>
                </c:pt>
                <c:pt idx="1406">
                  <c:v>28.721777912099999</c:v>
                </c:pt>
                <c:pt idx="1407">
                  <c:v>28.701956119199998</c:v>
                </c:pt>
                <c:pt idx="1408">
                  <c:v>28.682134326299998</c:v>
                </c:pt>
                <c:pt idx="1409">
                  <c:v>28.662312533400002</c:v>
                </c:pt>
                <c:pt idx="1410">
                  <c:v>28.642490740499998</c:v>
                </c:pt>
                <c:pt idx="1411">
                  <c:v>28.622668947599998</c:v>
                </c:pt>
                <c:pt idx="1412">
                  <c:v>28.602847154700001</c:v>
                </c:pt>
                <c:pt idx="1413">
                  <c:v>28.580193677099999</c:v>
                </c:pt>
                <c:pt idx="1414">
                  <c:v>28.560371884199999</c:v>
                </c:pt>
                <c:pt idx="1415">
                  <c:v>28.540550091299998</c:v>
                </c:pt>
                <c:pt idx="1416">
                  <c:v>28.520728298400002</c:v>
                </c:pt>
                <c:pt idx="1417">
                  <c:v>28.500906505499998</c:v>
                </c:pt>
                <c:pt idx="1418">
                  <c:v>28.481084712599998</c:v>
                </c:pt>
                <c:pt idx="1419">
                  <c:v>28.461262919700001</c:v>
                </c:pt>
                <c:pt idx="1420">
                  <c:v>28.441441126799997</c:v>
                </c:pt>
                <c:pt idx="1421">
                  <c:v>28.421619333900001</c:v>
                </c:pt>
                <c:pt idx="1422">
                  <c:v>28.401797541000001</c:v>
                </c:pt>
                <c:pt idx="1423">
                  <c:v>28.381975748099997</c:v>
                </c:pt>
                <c:pt idx="1424">
                  <c:v>28.3621539552</c:v>
                </c:pt>
                <c:pt idx="1425">
                  <c:v>28.3423321623</c:v>
                </c:pt>
                <c:pt idx="1426">
                  <c:v>28.3225103694</c:v>
                </c:pt>
                <c:pt idx="1427">
                  <c:v>28.3026885765</c:v>
                </c:pt>
                <c:pt idx="1428">
                  <c:v>28.282866783599999</c:v>
                </c:pt>
                <c:pt idx="1429">
                  <c:v>28.263044990699999</c:v>
                </c:pt>
                <c:pt idx="1430">
                  <c:v>28.243223197799999</c:v>
                </c:pt>
                <c:pt idx="1431">
                  <c:v>28.223401404899999</c:v>
                </c:pt>
                <c:pt idx="1432">
                  <c:v>28.203579611999999</c:v>
                </c:pt>
                <c:pt idx="1433">
                  <c:v>28.183757819099998</c:v>
                </c:pt>
                <c:pt idx="1434">
                  <c:v>28.163936026199998</c:v>
                </c:pt>
                <c:pt idx="1435">
                  <c:v>28.144114233299998</c:v>
                </c:pt>
                <c:pt idx="1436">
                  <c:v>28.124292440400001</c:v>
                </c:pt>
                <c:pt idx="1437">
                  <c:v>28.104470647499998</c:v>
                </c:pt>
                <c:pt idx="1438">
                  <c:v>28.084648854599997</c:v>
                </c:pt>
                <c:pt idx="1439">
                  <c:v>28.067658746399999</c:v>
                </c:pt>
                <c:pt idx="1440">
                  <c:v>28.047836953499999</c:v>
                </c:pt>
                <c:pt idx="1441">
                  <c:v>28.028015160599999</c:v>
                </c:pt>
                <c:pt idx="1442">
                  <c:v>28.008193367699999</c:v>
                </c:pt>
                <c:pt idx="1443">
                  <c:v>27.988371574799999</c:v>
                </c:pt>
                <c:pt idx="1444">
                  <c:v>27.968549781900002</c:v>
                </c:pt>
                <c:pt idx="1445">
                  <c:v>27.948727988999998</c:v>
                </c:pt>
                <c:pt idx="1446">
                  <c:v>27.928906196099998</c:v>
                </c:pt>
                <c:pt idx="1447">
                  <c:v>27.909084403200001</c:v>
                </c:pt>
                <c:pt idx="1448">
                  <c:v>27.889262610299998</c:v>
                </c:pt>
                <c:pt idx="1449">
                  <c:v>27.869440817400001</c:v>
                </c:pt>
                <c:pt idx="1450">
                  <c:v>27.852450709199999</c:v>
                </c:pt>
                <c:pt idx="1451">
                  <c:v>27.832628916299999</c:v>
                </c:pt>
                <c:pt idx="1452">
                  <c:v>27.812807123399999</c:v>
                </c:pt>
                <c:pt idx="1453">
                  <c:v>27.792985330499999</c:v>
                </c:pt>
                <c:pt idx="1454">
                  <c:v>27.773163537599999</c:v>
                </c:pt>
                <c:pt idx="1455">
                  <c:v>27.753341744699998</c:v>
                </c:pt>
                <c:pt idx="1456">
                  <c:v>27.733519951799998</c:v>
                </c:pt>
                <c:pt idx="1457">
                  <c:v>27.713698158900002</c:v>
                </c:pt>
                <c:pt idx="1458">
                  <c:v>27.6967080507</c:v>
                </c:pt>
                <c:pt idx="1459">
                  <c:v>27.6768862578</c:v>
                </c:pt>
                <c:pt idx="1460">
                  <c:v>27.657064464899999</c:v>
                </c:pt>
                <c:pt idx="1461">
                  <c:v>27.637242671999999</c:v>
                </c:pt>
                <c:pt idx="1462">
                  <c:v>27.617420879099999</c:v>
                </c:pt>
                <c:pt idx="1463">
                  <c:v>27.597599086199999</c:v>
                </c:pt>
                <c:pt idx="1464">
                  <c:v>27.580608978000001</c:v>
                </c:pt>
                <c:pt idx="1465">
                  <c:v>27.560787185099997</c:v>
                </c:pt>
                <c:pt idx="1466">
                  <c:v>27.5409653922</c:v>
                </c:pt>
                <c:pt idx="1467">
                  <c:v>27.5211435993</c:v>
                </c:pt>
                <c:pt idx="1468">
                  <c:v>27.5013218064</c:v>
                </c:pt>
                <c:pt idx="1469">
                  <c:v>27.484331698199998</c:v>
                </c:pt>
                <c:pt idx="1470">
                  <c:v>27.464509905299998</c:v>
                </c:pt>
                <c:pt idx="1471">
                  <c:v>27.444688112400002</c:v>
                </c:pt>
                <c:pt idx="1472">
                  <c:v>27.424866319499998</c:v>
                </c:pt>
                <c:pt idx="1473">
                  <c:v>27.4078762113</c:v>
                </c:pt>
                <c:pt idx="1474">
                  <c:v>27.388054418399999</c:v>
                </c:pt>
                <c:pt idx="1475">
                  <c:v>27.368232625499999</c:v>
                </c:pt>
                <c:pt idx="1476">
                  <c:v>27.348410832599999</c:v>
                </c:pt>
                <c:pt idx="1477">
                  <c:v>27.328589039699999</c:v>
                </c:pt>
                <c:pt idx="1478">
                  <c:v>27.311598931500001</c:v>
                </c:pt>
                <c:pt idx="1479">
                  <c:v>27.291777138599997</c:v>
                </c:pt>
                <c:pt idx="1480">
                  <c:v>27.2719553457</c:v>
                </c:pt>
                <c:pt idx="1481">
                  <c:v>27.2521335528</c:v>
                </c:pt>
                <c:pt idx="1482">
                  <c:v>27.235143444599998</c:v>
                </c:pt>
                <c:pt idx="1483">
                  <c:v>27.215321651699998</c:v>
                </c:pt>
                <c:pt idx="1484">
                  <c:v>27.195499858799998</c:v>
                </c:pt>
                <c:pt idx="1485">
                  <c:v>27.178509750599996</c:v>
                </c:pt>
                <c:pt idx="1486">
                  <c:v>27.1586879577</c:v>
                </c:pt>
                <c:pt idx="1487">
                  <c:v>27.1388661648</c:v>
                </c:pt>
                <c:pt idx="1488">
                  <c:v>27.119044371899999</c:v>
                </c:pt>
                <c:pt idx="1489">
                  <c:v>27.102054263700001</c:v>
                </c:pt>
                <c:pt idx="1490">
                  <c:v>27.082232470799998</c:v>
                </c:pt>
                <c:pt idx="1491">
                  <c:v>27.062410677900001</c:v>
                </c:pt>
                <c:pt idx="1492">
                  <c:v>27.045420569699999</c:v>
                </c:pt>
                <c:pt idx="1493">
                  <c:v>27.025598776799999</c:v>
                </c:pt>
                <c:pt idx="1494">
                  <c:v>27.005776983899999</c:v>
                </c:pt>
                <c:pt idx="1495">
                  <c:v>26.988786875700001</c:v>
                </c:pt>
                <c:pt idx="1496">
                  <c:v>26.968965082799997</c:v>
                </c:pt>
                <c:pt idx="1497">
                  <c:v>26.9491432899</c:v>
                </c:pt>
                <c:pt idx="1498">
                  <c:v>26.932153181699999</c:v>
                </c:pt>
                <c:pt idx="1499">
                  <c:v>26.912331388799998</c:v>
                </c:pt>
                <c:pt idx="1500">
                  <c:v>26.892509595900002</c:v>
                </c:pt>
                <c:pt idx="1501">
                  <c:v>26.8755194877</c:v>
                </c:pt>
                <c:pt idx="1502">
                  <c:v>26.8556976948</c:v>
                </c:pt>
                <c:pt idx="1503">
                  <c:v>26.8358759019</c:v>
                </c:pt>
                <c:pt idx="1504">
                  <c:v>26.818885793700002</c:v>
                </c:pt>
                <c:pt idx="1505">
                  <c:v>26.799064000799998</c:v>
                </c:pt>
                <c:pt idx="1506">
                  <c:v>26.782073892599996</c:v>
                </c:pt>
                <c:pt idx="1507">
                  <c:v>26.7622520997</c:v>
                </c:pt>
                <c:pt idx="1508">
                  <c:v>26.742430306799999</c:v>
                </c:pt>
                <c:pt idx="1509">
                  <c:v>26.725440198599998</c:v>
                </c:pt>
                <c:pt idx="1510">
                  <c:v>26.705618405700001</c:v>
                </c:pt>
                <c:pt idx="1511">
                  <c:v>26.688628297499999</c:v>
                </c:pt>
                <c:pt idx="1512">
                  <c:v>26.668806504599999</c:v>
                </c:pt>
                <c:pt idx="1513">
                  <c:v>26.648984711699999</c:v>
                </c:pt>
                <c:pt idx="1514">
                  <c:v>26.631994603500001</c:v>
                </c:pt>
                <c:pt idx="1515">
                  <c:v>26.612172810599997</c:v>
                </c:pt>
                <c:pt idx="1516">
                  <c:v>26.595182702399999</c:v>
                </c:pt>
                <c:pt idx="1517">
                  <c:v>26.575360909499999</c:v>
                </c:pt>
                <c:pt idx="1518">
                  <c:v>26.558370801299997</c:v>
                </c:pt>
                <c:pt idx="1519">
                  <c:v>26.5385490084</c:v>
                </c:pt>
                <c:pt idx="1520">
                  <c:v>26.5187272155</c:v>
                </c:pt>
                <c:pt idx="1521">
                  <c:v>26.501737107299999</c:v>
                </c:pt>
                <c:pt idx="1522">
                  <c:v>26.481915314400002</c:v>
                </c:pt>
                <c:pt idx="1523">
                  <c:v>26.4649252062</c:v>
                </c:pt>
                <c:pt idx="1524">
                  <c:v>26.4451034133</c:v>
                </c:pt>
                <c:pt idx="1525">
                  <c:v>26.428113305099998</c:v>
                </c:pt>
                <c:pt idx="1526">
                  <c:v>26.408291512199998</c:v>
                </c:pt>
                <c:pt idx="1527">
                  <c:v>26.391301404</c:v>
                </c:pt>
                <c:pt idx="1528">
                  <c:v>26.371479611099996</c:v>
                </c:pt>
                <c:pt idx="1529">
                  <c:v>26.354489502900002</c:v>
                </c:pt>
                <c:pt idx="1530">
                  <c:v>26.334667709999998</c:v>
                </c:pt>
                <c:pt idx="1531">
                  <c:v>26.3176776018</c:v>
                </c:pt>
                <c:pt idx="1532">
                  <c:v>26.2978558089</c:v>
                </c:pt>
                <c:pt idx="1533">
                  <c:v>26.280865700700001</c:v>
                </c:pt>
                <c:pt idx="1534">
                  <c:v>26.261043907799998</c:v>
                </c:pt>
                <c:pt idx="1535">
                  <c:v>26.2440537996</c:v>
                </c:pt>
                <c:pt idx="1536">
                  <c:v>26.224232006699999</c:v>
                </c:pt>
                <c:pt idx="1537">
                  <c:v>26.207241898499998</c:v>
                </c:pt>
                <c:pt idx="1538">
                  <c:v>26.187420105599998</c:v>
                </c:pt>
                <c:pt idx="1539">
                  <c:v>26.170429997399999</c:v>
                </c:pt>
                <c:pt idx="1540">
                  <c:v>26.150608204499999</c:v>
                </c:pt>
                <c:pt idx="1541">
                  <c:v>26.133618096299998</c:v>
                </c:pt>
                <c:pt idx="1542">
                  <c:v>26.113796303400001</c:v>
                </c:pt>
                <c:pt idx="1543">
                  <c:v>26.096806195199999</c:v>
                </c:pt>
                <c:pt idx="1544">
                  <c:v>26.076984402299999</c:v>
                </c:pt>
                <c:pt idx="1545">
                  <c:v>26.059994294099997</c:v>
                </c:pt>
                <c:pt idx="1546">
                  <c:v>26.043004185899999</c:v>
                </c:pt>
                <c:pt idx="1547">
                  <c:v>26.023182392999999</c:v>
                </c:pt>
                <c:pt idx="1548">
                  <c:v>26.006192284799997</c:v>
                </c:pt>
                <c:pt idx="1549">
                  <c:v>25.986370491900001</c:v>
                </c:pt>
                <c:pt idx="1550">
                  <c:v>25.969380383699999</c:v>
                </c:pt>
                <c:pt idx="1551">
                  <c:v>25.949558590799999</c:v>
                </c:pt>
                <c:pt idx="1552">
                  <c:v>25.932568482599997</c:v>
                </c:pt>
                <c:pt idx="1553">
                  <c:v>25.915578374399999</c:v>
                </c:pt>
                <c:pt idx="1554">
                  <c:v>25.895756581499999</c:v>
                </c:pt>
                <c:pt idx="1555">
                  <c:v>25.878766473299997</c:v>
                </c:pt>
                <c:pt idx="1556">
                  <c:v>25.8589446804</c:v>
                </c:pt>
                <c:pt idx="1557">
                  <c:v>25.841954572199999</c:v>
                </c:pt>
                <c:pt idx="1558">
                  <c:v>25.824964464000001</c:v>
                </c:pt>
                <c:pt idx="1559">
                  <c:v>25.805142671099997</c:v>
                </c:pt>
                <c:pt idx="1560">
                  <c:v>25.788152562899999</c:v>
                </c:pt>
                <c:pt idx="1561">
                  <c:v>25.771162454700001</c:v>
                </c:pt>
                <c:pt idx="1562">
                  <c:v>25.751340661799997</c:v>
                </c:pt>
                <c:pt idx="1563">
                  <c:v>25.734350553599999</c:v>
                </c:pt>
                <c:pt idx="1564">
                  <c:v>25.714528760699999</c:v>
                </c:pt>
                <c:pt idx="1565">
                  <c:v>25.6975386525</c:v>
                </c:pt>
                <c:pt idx="1566">
                  <c:v>25.680548544299999</c:v>
                </c:pt>
                <c:pt idx="1567">
                  <c:v>25.660726751400002</c:v>
                </c:pt>
                <c:pt idx="1568">
                  <c:v>25.6437366432</c:v>
                </c:pt>
                <c:pt idx="1569">
                  <c:v>25.626746534999999</c:v>
                </c:pt>
                <c:pt idx="1570">
                  <c:v>25.606924742099999</c:v>
                </c:pt>
                <c:pt idx="1571">
                  <c:v>25.5899346339</c:v>
                </c:pt>
                <c:pt idx="1572">
                  <c:v>25.572944525699999</c:v>
                </c:pt>
                <c:pt idx="1573">
                  <c:v>25.553122732799999</c:v>
                </c:pt>
                <c:pt idx="1574">
                  <c:v>25.536132624599997</c:v>
                </c:pt>
                <c:pt idx="1575">
                  <c:v>25.519142516399999</c:v>
                </c:pt>
                <c:pt idx="1576">
                  <c:v>25.502152408200001</c:v>
                </c:pt>
                <c:pt idx="1577">
                  <c:v>25.482330615299997</c:v>
                </c:pt>
                <c:pt idx="1578">
                  <c:v>25.465340507099999</c:v>
                </c:pt>
                <c:pt idx="1579">
                  <c:v>25.448350398900001</c:v>
                </c:pt>
                <c:pt idx="1580">
                  <c:v>25.428528606</c:v>
                </c:pt>
                <c:pt idx="1581">
                  <c:v>25.411538497799999</c:v>
                </c:pt>
                <c:pt idx="1582">
                  <c:v>25.394548389599997</c:v>
                </c:pt>
                <c:pt idx="1583">
                  <c:v>25.377558281399999</c:v>
                </c:pt>
                <c:pt idx="1584">
                  <c:v>25.357736488499999</c:v>
                </c:pt>
                <c:pt idx="1585">
                  <c:v>25.340746380299997</c:v>
                </c:pt>
                <c:pt idx="1586">
                  <c:v>25.323756272099999</c:v>
                </c:pt>
                <c:pt idx="1587">
                  <c:v>25.303934479199999</c:v>
                </c:pt>
                <c:pt idx="1588">
                  <c:v>25.286944371000001</c:v>
                </c:pt>
                <c:pt idx="1589">
                  <c:v>25.269954262799999</c:v>
                </c:pt>
                <c:pt idx="1590">
                  <c:v>25.252964154599997</c:v>
                </c:pt>
                <c:pt idx="1591">
                  <c:v>25.235974046399999</c:v>
                </c:pt>
                <c:pt idx="1592">
                  <c:v>25.216152253499999</c:v>
                </c:pt>
                <c:pt idx="1593">
                  <c:v>25.199162145299997</c:v>
                </c:pt>
                <c:pt idx="1594">
                  <c:v>25.182172037099999</c:v>
                </c:pt>
                <c:pt idx="1595">
                  <c:v>25.165181928900001</c:v>
                </c:pt>
                <c:pt idx="1596">
                  <c:v>25.145360136000001</c:v>
                </c:pt>
                <c:pt idx="1597">
                  <c:v>25.128370027799999</c:v>
                </c:pt>
                <c:pt idx="1598">
                  <c:v>25.111379919599997</c:v>
                </c:pt>
                <c:pt idx="1599">
                  <c:v>25.094389811399999</c:v>
                </c:pt>
                <c:pt idx="1600">
                  <c:v>25.077399703200001</c:v>
                </c:pt>
                <c:pt idx="1601">
                  <c:v>25.057577910299997</c:v>
                </c:pt>
                <c:pt idx="1602">
                  <c:v>25.040587802099999</c:v>
                </c:pt>
                <c:pt idx="1603">
                  <c:v>25.023597693900001</c:v>
                </c:pt>
                <c:pt idx="1604">
                  <c:v>25.006607585699999</c:v>
                </c:pt>
                <c:pt idx="1605">
                  <c:v>24.989617477499998</c:v>
                </c:pt>
                <c:pt idx="1606">
                  <c:v>24.969795684599998</c:v>
                </c:pt>
                <c:pt idx="1607">
                  <c:v>24.952805576399999</c:v>
                </c:pt>
                <c:pt idx="1608">
                  <c:v>24.935815468200001</c:v>
                </c:pt>
                <c:pt idx="1609">
                  <c:v>24.91882536</c:v>
                </c:pt>
                <c:pt idx="1610">
                  <c:v>24.901835251799998</c:v>
                </c:pt>
                <c:pt idx="1611">
                  <c:v>24.884845143599996</c:v>
                </c:pt>
                <c:pt idx="1612">
                  <c:v>24.867855035400002</c:v>
                </c:pt>
                <c:pt idx="1613">
                  <c:v>24.848033242499998</c:v>
                </c:pt>
                <c:pt idx="1614">
                  <c:v>24.8310431343</c:v>
                </c:pt>
                <c:pt idx="1615">
                  <c:v>24.814053026099998</c:v>
                </c:pt>
                <c:pt idx="1616">
                  <c:v>24.7970629179</c:v>
                </c:pt>
                <c:pt idx="1617">
                  <c:v>24.780072809699998</c:v>
                </c:pt>
                <c:pt idx="1618">
                  <c:v>24.7630827015</c:v>
                </c:pt>
                <c:pt idx="1619">
                  <c:v>24.746092593299998</c:v>
                </c:pt>
                <c:pt idx="1620">
                  <c:v>24.729102485099997</c:v>
                </c:pt>
                <c:pt idx="1621">
                  <c:v>24.7092806922</c:v>
                </c:pt>
                <c:pt idx="1622">
                  <c:v>24.692290583999998</c:v>
                </c:pt>
                <c:pt idx="1623">
                  <c:v>24.6753004758</c:v>
                </c:pt>
                <c:pt idx="1624">
                  <c:v>24.658310367599999</c:v>
                </c:pt>
                <c:pt idx="1625">
                  <c:v>24.6413202594</c:v>
                </c:pt>
                <c:pt idx="1626">
                  <c:v>24.624330151199999</c:v>
                </c:pt>
                <c:pt idx="1627">
                  <c:v>24.607340043000001</c:v>
                </c:pt>
                <c:pt idx="1628">
                  <c:v>24.590349934799999</c:v>
                </c:pt>
                <c:pt idx="1629">
                  <c:v>24.573359826599997</c:v>
                </c:pt>
                <c:pt idx="1630">
                  <c:v>24.556369718399999</c:v>
                </c:pt>
                <c:pt idx="1631">
                  <c:v>24.539379610200001</c:v>
                </c:pt>
                <c:pt idx="1632">
                  <c:v>24.519557817299997</c:v>
                </c:pt>
                <c:pt idx="1633">
                  <c:v>24.502567709099999</c:v>
                </c:pt>
                <c:pt idx="1634">
                  <c:v>24.485577600900001</c:v>
                </c:pt>
                <c:pt idx="1635">
                  <c:v>24.468587492699999</c:v>
                </c:pt>
                <c:pt idx="1636">
                  <c:v>24.451597384499998</c:v>
                </c:pt>
                <c:pt idx="1637">
                  <c:v>24.4346072763</c:v>
                </c:pt>
                <c:pt idx="1638">
                  <c:v>24.417617168099998</c:v>
                </c:pt>
                <c:pt idx="1639">
                  <c:v>24.4006270599</c:v>
                </c:pt>
                <c:pt idx="1640">
                  <c:v>24.383636951700002</c:v>
                </c:pt>
                <c:pt idx="1641">
                  <c:v>24.3666468435</c:v>
                </c:pt>
                <c:pt idx="1642">
                  <c:v>24.349656735299998</c:v>
                </c:pt>
                <c:pt idx="1643">
                  <c:v>24.332666627099997</c:v>
                </c:pt>
                <c:pt idx="1644">
                  <c:v>24.315676518900002</c:v>
                </c:pt>
                <c:pt idx="1645">
                  <c:v>24.2986864107</c:v>
                </c:pt>
                <c:pt idx="1646">
                  <c:v>24.281696302499999</c:v>
                </c:pt>
                <c:pt idx="1647">
                  <c:v>24.264706194299997</c:v>
                </c:pt>
                <c:pt idx="1648">
                  <c:v>24.247716086099999</c:v>
                </c:pt>
                <c:pt idx="1649">
                  <c:v>24.230725977900001</c:v>
                </c:pt>
                <c:pt idx="1650">
                  <c:v>24.213735869699999</c:v>
                </c:pt>
                <c:pt idx="1651">
                  <c:v>24.196745761500001</c:v>
                </c:pt>
                <c:pt idx="1652">
                  <c:v>24.179755653299999</c:v>
                </c:pt>
                <c:pt idx="1653">
                  <c:v>24.162765545099997</c:v>
                </c:pt>
                <c:pt idx="1654">
                  <c:v>24.145775436899999</c:v>
                </c:pt>
                <c:pt idx="1655">
                  <c:v>24.128785328700001</c:v>
                </c:pt>
                <c:pt idx="1656">
                  <c:v>24.111795220499999</c:v>
                </c:pt>
                <c:pt idx="1657">
                  <c:v>24.094805112299998</c:v>
                </c:pt>
                <c:pt idx="1658">
                  <c:v>24.0778150041</c:v>
                </c:pt>
                <c:pt idx="1659">
                  <c:v>24.060824895900002</c:v>
                </c:pt>
                <c:pt idx="1660">
                  <c:v>24.0438347877</c:v>
                </c:pt>
                <c:pt idx="1661">
                  <c:v>24.0296763642</c:v>
                </c:pt>
                <c:pt idx="1662">
                  <c:v>24.012686255999999</c:v>
                </c:pt>
                <c:pt idx="1663">
                  <c:v>23.9956961478</c:v>
                </c:pt>
                <c:pt idx="1664">
                  <c:v>23.978706039599999</c:v>
                </c:pt>
                <c:pt idx="1665">
                  <c:v>23.961715931400001</c:v>
                </c:pt>
                <c:pt idx="1666">
                  <c:v>23.944725823199999</c:v>
                </c:pt>
                <c:pt idx="1667">
                  <c:v>23.927735715000001</c:v>
                </c:pt>
                <c:pt idx="1668">
                  <c:v>23.910745606799999</c:v>
                </c:pt>
                <c:pt idx="1669">
                  <c:v>23.893755498599997</c:v>
                </c:pt>
                <c:pt idx="1670">
                  <c:v>23.876765390399999</c:v>
                </c:pt>
                <c:pt idx="1671">
                  <c:v>23.859775282200001</c:v>
                </c:pt>
                <c:pt idx="1672">
                  <c:v>23.842785173999999</c:v>
                </c:pt>
                <c:pt idx="1673">
                  <c:v>23.8286267505</c:v>
                </c:pt>
                <c:pt idx="1674">
                  <c:v>23.811636642299998</c:v>
                </c:pt>
                <c:pt idx="1675">
                  <c:v>23.794646534099996</c:v>
                </c:pt>
                <c:pt idx="1676">
                  <c:v>23.777656425900002</c:v>
                </c:pt>
                <c:pt idx="1677">
                  <c:v>23.7606663177</c:v>
                </c:pt>
                <c:pt idx="1678">
                  <c:v>23.743676209499998</c:v>
                </c:pt>
                <c:pt idx="1679">
                  <c:v>23.7266861013</c:v>
                </c:pt>
                <c:pt idx="1680">
                  <c:v>23.709695993099999</c:v>
                </c:pt>
                <c:pt idx="1681">
                  <c:v>23.695537569599999</c:v>
                </c:pt>
                <c:pt idx="1682">
                  <c:v>23.678547461400001</c:v>
                </c:pt>
                <c:pt idx="1683">
                  <c:v>23.661557353199999</c:v>
                </c:pt>
                <c:pt idx="1684">
                  <c:v>23.644567245000001</c:v>
                </c:pt>
                <c:pt idx="1685">
                  <c:v>23.627577136799999</c:v>
                </c:pt>
                <c:pt idx="1686">
                  <c:v>23.610587028599998</c:v>
                </c:pt>
                <c:pt idx="1687">
                  <c:v>23.596428605099998</c:v>
                </c:pt>
                <c:pt idx="1688">
                  <c:v>23.5794384969</c:v>
                </c:pt>
                <c:pt idx="1689">
                  <c:v>23.562448388699998</c:v>
                </c:pt>
                <c:pt idx="1690">
                  <c:v>23.5454582805</c:v>
                </c:pt>
                <c:pt idx="1691">
                  <c:v>23.528468172299998</c:v>
                </c:pt>
                <c:pt idx="1692">
                  <c:v>23.511478064099997</c:v>
                </c:pt>
                <c:pt idx="1693">
                  <c:v>23.497319640599997</c:v>
                </c:pt>
                <c:pt idx="1694">
                  <c:v>23.480329532399999</c:v>
                </c:pt>
                <c:pt idx="1695">
                  <c:v>23.463339424200001</c:v>
                </c:pt>
                <c:pt idx="1696">
                  <c:v>23.446349315999999</c:v>
                </c:pt>
                <c:pt idx="1697">
                  <c:v>23.429359207799997</c:v>
                </c:pt>
                <c:pt idx="1698">
                  <c:v>23.415200784299998</c:v>
                </c:pt>
                <c:pt idx="1699">
                  <c:v>23.3982106761</c:v>
                </c:pt>
                <c:pt idx="1700">
                  <c:v>23.381220567900002</c:v>
                </c:pt>
                <c:pt idx="1701">
                  <c:v>23.3642304597</c:v>
                </c:pt>
                <c:pt idx="1702">
                  <c:v>23.3500720362</c:v>
                </c:pt>
                <c:pt idx="1703">
                  <c:v>23.333081927999999</c:v>
                </c:pt>
                <c:pt idx="1704">
                  <c:v>23.316091819799997</c:v>
                </c:pt>
                <c:pt idx="1705">
                  <c:v>23.299101711599999</c:v>
                </c:pt>
                <c:pt idx="1706">
                  <c:v>23.284943288099999</c:v>
                </c:pt>
                <c:pt idx="1707">
                  <c:v>23.267953179900001</c:v>
                </c:pt>
                <c:pt idx="1708">
                  <c:v>23.250963071699999</c:v>
                </c:pt>
                <c:pt idx="1709">
                  <c:v>23.233972963499998</c:v>
                </c:pt>
                <c:pt idx="1710">
                  <c:v>23.219814539999998</c:v>
                </c:pt>
                <c:pt idx="1711">
                  <c:v>23.2028244318</c:v>
                </c:pt>
                <c:pt idx="1712">
                  <c:v>23.185834323599998</c:v>
                </c:pt>
                <c:pt idx="1713">
                  <c:v>23.1688442154</c:v>
                </c:pt>
                <c:pt idx="1714">
                  <c:v>23.1546857919</c:v>
                </c:pt>
                <c:pt idx="1715">
                  <c:v>23.137695683699999</c:v>
                </c:pt>
                <c:pt idx="1716">
                  <c:v>23.120705575500001</c:v>
                </c:pt>
                <c:pt idx="1717">
                  <c:v>23.103715467299999</c:v>
                </c:pt>
                <c:pt idx="1718">
                  <c:v>23.089557043799999</c:v>
                </c:pt>
                <c:pt idx="1719">
                  <c:v>23.072566935599998</c:v>
                </c:pt>
                <c:pt idx="1720">
                  <c:v>23.055576827399999</c:v>
                </c:pt>
                <c:pt idx="1721">
                  <c:v>23.0414184039</c:v>
                </c:pt>
                <c:pt idx="1722">
                  <c:v>23.024428295700002</c:v>
                </c:pt>
                <c:pt idx="1723">
                  <c:v>23.0074381875</c:v>
                </c:pt>
                <c:pt idx="1724">
                  <c:v>22.993279764</c:v>
                </c:pt>
                <c:pt idx="1725">
                  <c:v>22.976289655799999</c:v>
                </c:pt>
                <c:pt idx="1726">
                  <c:v>22.959299547599997</c:v>
                </c:pt>
                <c:pt idx="1727">
                  <c:v>22.945141124099997</c:v>
                </c:pt>
                <c:pt idx="1728">
                  <c:v>22.928151015899999</c:v>
                </c:pt>
                <c:pt idx="1729">
                  <c:v>22.911160907700001</c:v>
                </c:pt>
                <c:pt idx="1730">
                  <c:v>22.897002484200002</c:v>
                </c:pt>
                <c:pt idx="1731">
                  <c:v>22.880012376</c:v>
                </c:pt>
                <c:pt idx="1732">
                  <c:v>22.863022267799998</c:v>
                </c:pt>
                <c:pt idx="1733">
                  <c:v>22.848863844299999</c:v>
                </c:pt>
                <c:pt idx="1734">
                  <c:v>22.831873736099997</c:v>
                </c:pt>
                <c:pt idx="1735">
                  <c:v>22.814883627900002</c:v>
                </c:pt>
                <c:pt idx="1736">
                  <c:v>22.800725204399999</c:v>
                </c:pt>
                <c:pt idx="1737">
                  <c:v>22.783735096200001</c:v>
                </c:pt>
                <c:pt idx="1738">
                  <c:v>22.766744987999999</c:v>
                </c:pt>
                <c:pt idx="1739">
                  <c:v>22.7525865645</c:v>
                </c:pt>
                <c:pt idx="1740">
                  <c:v>22.735596456299998</c:v>
                </c:pt>
                <c:pt idx="1741">
                  <c:v>22.721438032799998</c:v>
                </c:pt>
                <c:pt idx="1742">
                  <c:v>22.704447924599997</c:v>
                </c:pt>
                <c:pt idx="1743">
                  <c:v>22.687457816400002</c:v>
                </c:pt>
                <c:pt idx="1744">
                  <c:v>22.673299392899999</c:v>
                </c:pt>
                <c:pt idx="1745">
                  <c:v>22.656309284700001</c:v>
                </c:pt>
                <c:pt idx="1746">
                  <c:v>22.642150861200001</c:v>
                </c:pt>
                <c:pt idx="1747">
                  <c:v>22.625160752999999</c:v>
                </c:pt>
                <c:pt idx="1748">
                  <c:v>22.608170644799998</c:v>
                </c:pt>
                <c:pt idx="1749">
                  <c:v>22.594012221299998</c:v>
                </c:pt>
                <c:pt idx="1750">
                  <c:v>22.577022113099996</c:v>
                </c:pt>
                <c:pt idx="1751">
                  <c:v>22.562863689599997</c:v>
                </c:pt>
                <c:pt idx="1752">
                  <c:v>22.545873581400002</c:v>
                </c:pt>
                <c:pt idx="1753">
                  <c:v>22.531715157899999</c:v>
                </c:pt>
                <c:pt idx="1754">
                  <c:v>22.514725049700001</c:v>
                </c:pt>
                <c:pt idx="1755">
                  <c:v>22.497734941499999</c:v>
                </c:pt>
                <c:pt idx="1756">
                  <c:v>22.483576518</c:v>
                </c:pt>
                <c:pt idx="1757">
                  <c:v>22.466586409799998</c:v>
                </c:pt>
                <c:pt idx="1758">
                  <c:v>22.452427986299998</c:v>
                </c:pt>
                <c:pt idx="1759">
                  <c:v>22.435437878099997</c:v>
                </c:pt>
                <c:pt idx="1760">
                  <c:v>22.421279454599997</c:v>
                </c:pt>
                <c:pt idx="1761">
                  <c:v>22.404289346400002</c:v>
                </c:pt>
                <c:pt idx="1762">
                  <c:v>22.390130922899999</c:v>
                </c:pt>
                <c:pt idx="1763">
                  <c:v>22.373140814700001</c:v>
                </c:pt>
                <c:pt idx="1764">
                  <c:v>22.358982391200001</c:v>
                </c:pt>
                <c:pt idx="1765">
                  <c:v>22.341992283</c:v>
                </c:pt>
                <c:pt idx="1766">
                  <c:v>22.325002174799998</c:v>
                </c:pt>
                <c:pt idx="1767">
                  <c:v>22.310843751299998</c:v>
                </c:pt>
                <c:pt idx="1768">
                  <c:v>22.293853643099997</c:v>
                </c:pt>
                <c:pt idx="1769">
                  <c:v>22.279695219599997</c:v>
                </c:pt>
                <c:pt idx="1770">
                  <c:v>22.262705111399999</c:v>
                </c:pt>
                <c:pt idx="1771">
                  <c:v>22.248546687899999</c:v>
                </c:pt>
                <c:pt idx="1772">
                  <c:v>22.231556579700001</c:v>
                </c:pt>
                <c:pt idx="1773">
                  <c:v>22.217398156200002</c:v>
                </c:pt>
                <c:pt idx="1774">
                  <c:v>22.200408048</c:v>
                </c:pt>
                <c:pt idx="1775">
                  <c:v>22.1862496245</c:v>
                </c:pt>
                <c:pt idx="1776">
                  <c:v>22.172091201000001</c:v>
                </c:pt>
                <c:pt idx="1777">
                  <c:v>22.155101092799999</c:v>
                </c:pt>
                <c:pt idx="1778">
                  <c:v>22.140942669299999</c:v>
                </c:pt>
                <c:pt idx="1779">
                  <c:v>22.123952561099998</c:v>
                </c:pt>
                <c:pt idx="1780">
                  <c:v>22.109794137599998</c:v>
                </c:pt>
                <c:pt idx="1781">
                  <c:v>22.0928040294</c:v>
                </c:pt>
                <c:pt idx="1782">
                  <c:v>22.0786456059</c:v>
                </c:pt>
                <c:pt idx="1783">
                  <c:v>22.061655497699999</c:v>
                </c:pt>
                <c:pt idx="1784">
                  <c:v>22.047497074199999</c:v>
                </c:pt>
                <c:pt idx="1785">
                  <c:v>22.030506966000001</c:v>
                </c:pt>
                <c:pt idx="1786">
                  <c:v>22.016348542499998</c:v>
                </c:pt>
                <c:pt idx="1787">
                  <c:v>21.999358434299999</c:v>
                </c:pt>
                <c:pt idx="1788">
                  <c:v>21.9852000108</c:v>
                </c:pt>
                <c:pt idx="1789">
                  <c:v>21.9710415873</c:v>
                </c:pt>
                <c:pt idx="1790">
                  <c:v>21.954051479099999</c:v>
                </c:pt>
                <c:pt idx="1791">
                  <c:v>21.939893055599999</c:v>
                </c:pt>
                <c:pt idx="1792">
                  <c:v>21.922902947400001</c:v>
                </c:pt>
                <c:pt idx="1793">
                  <c:v>21.908744523900001</c:v>
                </c:pt>
                <c:pt idx="1794">
                  <c:v>21.894586100400002</c:v>
                </c:pt>
                <c:pt idx="1795">
                  <c:v>21.8775959922</c:v>
                </c:pt>
                <c:pt idx="1796">
                  <c:v>21.8634375687</c:v>
                </c:pt>
                <c:pt idx="1797">
                  <c:v>21.846447460499999</c:v>
                </c:pt>
                <c:pt idx="1798">
                  <c:v>21.832289036999999</c:v>
                </c:pt>
                <c:pt idx="1799">
                  <c:v>21.818130613499999</c:v>
                </c:pt>
                <c:pt idx="1800">
                  <c:v>21.801140505299998</c:v>
                </c:pt>
                <c:pt idx="1801">
                  <c:v>21.786982081799998</c:v>
                </c:pt>
                <c:pt idx="1802">
                  <c:v>21.7699919736</c:v>
                </c:pt>
                <c:pt idx="1803">
                  <c:v>21.755833550099997</c:v>
                </c:pt>
                <c:pt idx="1804">
                  <c:v>21.741675126599997</c:v>
                </c:pt>
                <c:pt idx="1805">
                  <c:v>21.724685018399999</c:v>
                </c:pt>
                <c:pt idx="1806">
                  <c:v>21.710526594899999</c:v>
                </c:pt>
                <c:pt idx="1807">
                  <c:v>21.6963681714</c:v>
                </c:pt>
                <c:pt idx="1808">
                  <c:v>21.679378063200001</c:v>
                </c:pt>
                <c:pt idx="1809">
                  <c:v>21.665219639699998</c:v>
                </c:pt>
                <c:pt idx="1810">
                  <c:v>21.6482295315</c:v>
                </c:pt>
                <c:pt idx="1811">
                  <c:v>21.634071108000001</c:v>
                </c:pt>
                <c:pt idx="1812">
                  <c:v>21.619912684500001</c:v>
                </c:pt>
                <c:pt idx="1813">
                  <c:v>21.602922576299999</c:v>
                </c:pt>
                <c:pt idx="1814">
                  <c:v>21.5887641528</c:v>
                </c:pt>
                <c:pt idx="1815">
                  <c:v>21.5746057293</c:v>
                </c:pt>
                <c:pt idx="1816">
                  <c:v>21.557615621099998</c:v>
                </c:pt>
                <c:pt idx="1817">
                  <c:v>21.543457197599999</c:v>
                </c:pt>
                <c:pt idx="1818">
                  <c:v>21.529298774099999</c:v>
                </c:pt>
                <c:pt idx="1819">
                  <c:v>21.512308665900001</c:v>
                </c:pt>
                <c:pt idx="1820">
                  <c:v>21.498150242400001</c:v>
                </c:pt>
                <c:pt idx="1821">
                  <c:v>21.483991818900002</c:v>
                </c:pt>
                <c:pt idx="1822">
                  <c:v>21.469833395400002</c:v>
                </c:pt>
                <c:pt idx="1823">
                  <c:v>21.4528432872</c:v>
                </c:pt>
                <c:pt idx="1824">
                  <c:v>21.438684863700001</c:v>
                </c:pt>
                <c:pt idx="1825">
                  <c:v>21.424526440200001</c:v>
                </c:pt>
                <c:pt idx="1826">
                  <c:v>21.407536331999999</c:v>
                </c:pt>
                <c:pt idx="1827">
                  <c:v>21.3933779085</c:v>
                </c:pt>
                <c:pt idx="1828">
                  <c:v>21.379219485</c:v>
                </c:pt>
                <c:pt idx="1829">
                  <c:v>21.362229376799998</c:v>
                </c:pt>
                <c:pt idx="1830">
                  <c:v>21.348070953299999</c:v>
                </c:pt>
                <c:pt idx="1831">
                  <c:v>21.333912529799999</c:v>
                </c:pt>
                <c:pt idx="1832">
                  <c:v>21.3197541063</c:v>
                </c:pt>
                <c:pt idx="1833">
                  <c:v>21.302763998099998</c:v>
                </c:pt>
                <c:pt idx="1834">
                  <c:v>21.288605574599998</c:v>
                </c:pt>
                <c:pt idx="1835">
                  <c:v>21.274447151099999</c:v>
                </c:pt>
                <c:pt idx="1836">
                  <c:v>21.260288727599999</c:v>
                </c:pt>
                <c:pt idx="1837">
                  <c:v>21.243298619400001</c:v>
                </c:pt>
                <c:pt idx="1838">
                  <c:v>21.229140195900001</c:v>
                </c:pt>
                <c:pt idx="1839">
                  <c:v>21.214981772400002</c:v>
                </c:pt>
                <c:pt idx="1840">
                  <c:v>21.200823348900002</c:v>
                </c:pt>
                <c:pt idx="1841">
                  <c:v>21.1838332407</c:v>
                </c:pt>
                <c:pt idx="1842">
                  <c:v>21.169674817200001</c:v>
                </c:pt>
                <c:pt idx="1843">
                  <c:v>21.155516393700001</c:v>
                </c:pt>
                <c:pt idx="1844">
                  <c:v>21.141357970200001</c:v>
                </c:pt>
                <c:pt idx="1845">
                  <c:v>21.124367862</c:v>
                </c:pt>
                <c:pt idx="1846">
                  <c:v>21.1102094385</c:v>
                </c:pt>
                <c:pt idx="1847">
                  <c:v>21.096051015</c:v>
                </c:pt>
                <c:pt idx="1848">
                  <c:v>21.081892591500001</c:v>
                </c:pt>
                <c:pt idx="1849">
                  <c:v>21.067734167999998</c:v>
                </c:pt>
                <c:pt idx="1850">
                  <c:v>21.0507440598</c:v>
                </c:pt>
                <c:pt idx="1851">
                  <c:v>21.0365856363</c:v>
                </c:pt>
                <c:pt idx="1852">
                  <c:v>21.0224272128</c:v>
                </c:pt>
                <c:pt idx="1853">
                  <c:v>21.008268789299997</c:v>
                </c:pt>
                <c:pt idx="1854">
                  <c:v>20.994110365799997</c:v>
                </c:pt>
                <c:pt idx="1855">
                  <c:v>20.977120257599999</c:v>
                </c:pt>
                <c:pt idx="1856">
                  <c:v>20.9629618341</c:v>
                </c:pt>
                <c:pt idx="1857">
                  <c:v>20.948803410599997</c:v>
                </c:pt>
                <c:pt idx="1858">
                  <c:v>20.934644987099997</c:v>
                </c:pt>
                <c:pt idx="1859">
                  <c:v>20.920486563599997</c:v>
                </c:pt>
                <c:pt idx="1860">
                  <c:v>20.906328140099998</c:v>
                </c:pt>
                <c:pt idx="1861">
                  <c:v>20.889338031899999</c:v>
                </c:pt>
                <c:pt idx="1862">
                  <c:v>20.8751796084</c:v>
                </c:pt>
                <c:pt idx="1863">
                  <c:v>20.8610211849</c:v>
                </c:pt>
                <c:pt idx="1864">
                  <c:v>20.846862761400001</c:v>
                </c:pt>
                <c:pt idx="1865">
                  <c:v>20.832704337900001</c:v>
                </c:pt>
                <c:pt idx="1866">
                  <c:v>20.818545914400001</c:v>
                </c:pt>
                <c:pt idx="1867">
                  <c:v>20.804387490900002</c:v>
                </c:pt>
                <c:pt idx="1868">
                  <c:v>20.7873973827</c:v>
                </c:pt>
                <c:pt idx="1869">
                  <c:v>20.7732389592</c:v>
                </c:pt>
                <c:pt idx="1870">
                  <c:v>20.759080535700001</c:v>
                </c:pt>
                <c:pt idx="1871">
                  <c:v>20.744922112200001</c:v>
                </c:pt>
                <c:pt idx="1872">
                  <c:v>20.730763688700002</c:v>
                </c:pt>
                <c:pt idx="1873">
                  <c:v>20.716605265199998</c:v>
                </c:pt>
                <c:pt idx="1874">
                  <c:v>20.702446841699999</c:v>
                </c:pt>
                <c:pt idx="1875">
                  <c:v>20.688288418199999</c:v>
                </c:pt>
                <c:pt idx="1876">
                  <c:v>20.671298310000001</c:v>
                </c:pt>
                <c:pt idx="1877">
                  <c:v>20.657139886499998</c:v>
                </c:pt>
                <c:pt idx="1878">
                  <c:v>20.642981462999998</c:v>
                </c:pt>
                <c:pt idx="1879">
                  <c:v>20.628823039499999</c:v>
                </c:pt>
                <c:pt idx="1880">
                  <c:v>20.614664615999999</c:v>
                </c:pt>
                <c:pt idx="1881">
                  <c:v>20.600506192499999</c:v>
                </c:pt>
                <c:pt idx="1882">
                  <c:v>20.586347769</c:v>
                </c:pt>
                <c:pt idx="1883">
                  <c:v>20.5721893455</c:v>
                </c:pt>
                <c:pt idx="1884">
                  <c:v>20.558030922</c:v>
                </c:pt>
                <c:pt idx="1885">
                  <c:v>20.543872498500001</c:v>
                </c:pt>
                <c:pt idx="1886">
                  <c:v>20.529714075000001</c:v>
                </c:pt>
                <c:pt idx="1887">
                  <c:v>20.512723966799999</c:v>
                </c:pt>
                <c:pt idx="1888">
                  <c:v>20.4985655433</c:v>
                </c:pt>
                <c:pt idx="1889">
                  <c:v>20.4844071198</c:v>
                </c:pt>
                <c:pt idx="1890">
                  <c:v>20.470248696299997</c:v>
                </c:pt>
                <c:pt idx="1891">
                  <c:v>20.456090272799997</c:v>
                </c:pt>
                <c:pt idx="1892">
                  <c:v>20.441931849299998</c:v>
                </c:pt>
                <c:pt idx="1893">
                  <c:v>20.427773425799998</c:v>
                </c:pt>
                <c:pt idx="1894">
                  <c:v>20.413615002299998</c:v>
                </c:pt>
                <c:pt idx="1895">
                  <c:v>20.399456578799999</c:v>
                </c:pt>
                <c:pt idx="1896">
                  <c:v>20.385298155299999</c:v>
                </c:pt>
                <c:pt idx="1897">
                  <c:v>20.3711397318</c:v>
                </c:pt>
                <c:pt idx="1898">
                  <c:v>20.3569813083</c:v>
                </c:pt>
                <c:pt idx="1899">
                  <c:v>20.3428228848</c:v>
                </c:pt>
                <c:pt idx="1900">
                  <c:v>20.328664461299997</c:v>
                </c:pt>
                <c:pt idx="1901">
                  <c:v>20.314506037799998</c:v>
                </c:pt>
                <c:pt idx="1902">
                  <c:v>20.300347614299998</c:v>
                </c:pt>
                <c:pt idx="1903">
                  <c:v>20.286189190799998</c:v>
                </c:pt>
                <c:pt idx="1904">
                  <c:v>20.272030767299999</c:v>
                </c:pt>
                <c:pt idx="1905">
                  <c:v>20.257872343799999</c:v>
                </c:pt>
                <c:pt idx="1906">
                  <c:v>20.243713920299999</c:v>
                </c:pt>
                <c:pt idx="1907">
                  <c:v>20.2295554968</c:v>
                </c:pt>
                <c:pt idx="1908">
                  <c:v>20.2153970733</c:v>
                </c:pt>
                <c:pt idx="1909">
                  <c:v>20.201238649800001</c:v>
                </c:pt>
                <c:pt idx="1910">
                  <c:v>20.187080226299997</c:v>
                </c:pt>
                <c:pt idx="1911">
                  <c:v>20.172921802799998</c:v>
                </c:pt>
                <c:pt idx="1912">
                  <c:v>20.158763379299998</c:v>
                </c:pt>
                <c:pt idx="1913">
                  <c:v>20.144604955799998</c:v>
                </c:pt>
                <c:pt idx="1914">
                  <c:v>20.130446532299999</c:v>
                </c:pt>
                <c:pt idx="1915">
                  <c:v>20.116288108799999</c:v>
                </c:pt>
                <c:pt idx="1916">
                  <c:v>20.1021296853</c:v>
                </c:pt>
                <c:pt idx="1917">
                  <c:v>20.0879712618</c:v>
                </c:pt>
                <c:pt idx="1918">
                  <c:v>20.0738128383</c:v>
                </c:pt>
                <c:pt idx="1919">
                  <c:v>20.059654414799997</c:v>
                </c:pt>
                <c:pt idx="1920">
                  <c:v>20.045495991299997</c:v>
                </c:pt>
                <c:pt idx="1921">
                  <c:v>20.031337567799998</c:v>
                </c:pt>
                <c:pt idx="1922">
                  <c:v>20.017179144299998</c:v>
                </c:pt>
                <c:pt idx="1923">
                  <c:v>20.003020720799999</c:v>
                </c:pt>
                <c:pt idx="1924">
                  <c:v>19.988862297299999</c:v>
                </c:pt>
                <c:pt idx="1925">
                  <c:v>19.974703873799999</c:v>
                </c:pt>
                <c:pt idx="1926">
                  <c:v>19.9605454503</c:v>
                </c:pt>
                <c:pt idx="1927">
                  <c:v>19.9463870268</c:v>
                </c:pt>
                <c:pt idx="1928">
                  <c:v>19.935060287999999</c:v>
                </c:pt>
                <c:pt idx="1929">
                  <c:v>19.920901864499999</c:v>
                </c:pt>
                <c:pt idx="1930">
                  <c:v>19.906743441</c:v>
                </c:pt>
                <c:pt idx="1931">
                  <c:v>19.8925850175</c:v>
                </c:pt>
                <c:pt idx="1932">
                  <c:v>19.878426594</c:v>
                </c:pt>
                <c:pt idx="1933">
                  <c:v>19.864268170500001</c:v>
                </c:pt>
                <c:pt idx="1934">
                  <c:v>19.850109746999998</c:v>
                </c:pt>
                <c:pt idx="1935">
                  <c:v>19.835951323499998</c:v>
                </c:pt>
                <c:pt idx="1936">
                  <c:v>19.821792899999998</c:v>
                </c:pt>
                <c:pt idx="1937">
                  <c:v>19.807634476499999</c:v>
                </c:pt>
                <c:pt idx="1938">
                  <c:v>19.793476052999999</c:v>
                </c:pt>
                <c:pt idx="1939">
                  <c:v>19.782149314200002</c:v>
                </c:pt>
                <c:pt idx="1940">
                  <c:v>19.767990890699998</c:v>
                </c:pt>
                <c:pt idx="1941">
                  <c:v>19.753832467199999</c:v>
                </c:pt>
                <c:pt idx="1942">
                  <c:v>19.739674043699999</c:v>
                </c:pt>
                <c:pt idx="1943">
                  <c:v>19.725515620199999</c:v>
                </c:pt>
                <c:pt idx="1944">
                  <c:v>19.7113571967</c:v>
                </c:pt>
                <c:pt idx="1945">
                  <c:v>19.6971987732</c:v>
                </c:pt>
                <c:pt idx="1946">
                  <c:v>19.683040349700001</c:v>
                </c:pt>
                <c:pt idx="1947">
                  <c:v>19.671713610899999</c:v>
                </c:pt>
                <c:pt idx="1948">
                  <c:v>19.6575551874</c:v>
                </c:pt>
                <c:pt idx="1949">
                  <c:v>19.6433967639</c:v>
                </c:pt>
                <c:pt idx="1950">
                  <c:v>19.629238340400001</c:v>
                </c:pt>
                <c:pt idx="1951">
                  <c:v>19.615079916900001</c:v>
                </c:pt>
                <c:pt idx="1952">
                  <c:v>19.600921493400001</c:v>
                </c:pt>
                <c:pt idx="1953">
                  <c:v>19.586763069900002</c:v>
                </c:pt>
                <c:pt idx="1954">
                  <c:v>19.575436331099997</c:v>
                </c:pt>
                <c:pt idx="1955">
                  <c:v>19.561277907599997</c:v>
                </c:pt>
                <c:pt idx="1956">
                  <c:v>19.547119484099998</c:v>
                </c:pt>
                <c:pt idx="1957">
                  <c:v>19.532961060599998</c:v>
                </c:pt>
                <c:pt idx="1958">
                  <c:v>19.518802637099999</c:v>
                </c:pt>
                <c:pt idx="1959">
                  <c:v>19.507475898299997</c:v>
                </c:pt>
                <c:pt idx="1960">
                  <c:v>19.493317474799998</c:v>
                </c:pt>
                <c:pt idx="1961">
                  <c:v>19.479159051299998</c:v>
                </c:pt>
                <c:pt idx="1962">
                  <c:v>19.465000627799999</c:v>
                </c:pt>
                <c:pt idx="1963">
                  <c:v>19.450842204299999</c:v>
                </c:pt>
                <c:pt idx="1964">
                  <c:v>19.436683780799999</c:v>
                </c:pt>
                <c:pt idx="1965">
                  <c:v>19.425357041999998</c:v>
                </c:pt>
                <c:pt idx="1966">
                  <c:v>19.411198618499999</c:v>
                </c:pt>
                <c:pt idx="1967">
                  <c:v>19.397040194999999</c:v>
                </c:pt>
                <c:pt idx="1968">
                  <c:v>19.382881771499999</c:v>
                </c:pt>
                <c:pt idx="1969">
                  <c:v>19.368723348</c:v>
                </c:pt>
                <c:pt idx="1970">
                  <c:v>19.357396609199998</c:v>
                </c:pt>
                <c:pt idx="1971">
                  <c:v>19.343238185699999</c:v>
                </c:pt>
                <c:pt idx="1972">
                  <c:v>19.329079762199999</c:v>
                </c:pt>
                <c:pt idx="1973">
                  <c:v>19.3149213387</c:v>
                </c:pt>
                <c:pt idx="1974">
                  <c:v>19.303594599900002</c:v>
                </c:pt>
                <c:pt idx="1975">
                  <c:v>19.289436176400002</c:v>
                </c:pt>
                <c:pt idx="1976">
                  <c:v>19.275277752899999</c:v>
                </c:pt>
                <c:pt idx="1977">
                  <c:v>19.2611193294</c:v>
                </c:pt>
                <c:pt idx="1978">
                  <c:v>19.249792590599998</c:v>
                </c:pt>
                <c:pt idx="1979">
                  <c:v>19.235634167099999</c:v>
                </c:pt>
                <c:pt idx="1980">
                  <c:v>19.221475743599999</c:v>
                </c:pt>
                <c:pt idx="1981">
                  <c:v>19.2073173201</c:v>
                </c:pt>
                <c:pt idx="1982">
                  <c:v>19.195990581299998</c:v>
                </c:pt>
                <c:pt idx="1983">
                  <c:v>19.181832157799999</c:v>
                </c:pt>
                <c:pt idx="1984">
                  <c:v>19.167673734299999</c:v>
                </c:pt>
                <c:pt idx="1985">
                  <c:v>19.1535153108</c:v>
                </c:pt>
                <c:pt idx="1986">
                  <c:v>19.142188571999998</c:v>
                </c:pt>
                <c:pt idx="1987">
                  <c:v>19.128030148499999</c:v>
                </c:pt>
                <c:pt idx="1988">
                  <c:v>19.113871724999999</c:v>
                </c:pt>
                <c:pt idx="1989">
                  <c:v>19.0997133015</c:v>
                </c:pt>
                <c:pt idx="1990">
                  <c:v>19.088386562699998</c:v>
                </c:pt>
                <c:pt idx="1991">
                  <c:v>19.074228139199999</c:v>
                </c:pt>
                <c:pt idx="1992">
                  <c:v>19.060069715699999</c:v>
                </c:pt>
                <c:pt idx="1993">
                  <c:v>19.048742976900002</c:v>
                </c:pt>
                <c:pt idx="1994">
                  <c:v>19.034584553400002</c:v>
                </c:pt>
                <c:pt idx="1995">
                  <c:v>19.020426129900002</c:v>
                </c:pt>
                <c:pt idx="1996">
                  <c:v>19.006267706399999</c:v>
                </c:pt>
                <c:pt idx="1997">
                  <c:v>18.994940967599998</c:v>
                </c:pt>
                <c:pt idx="1998">
                  <c:v>18.980782544099998</c:v>
                </c:pt>
                <c:pt idx="1999">
                  <c:v>18.966624120599999</c:v>
                </c:pt>
                <c:pt idx="2000">
                  <c:v>18.955297381799998</c:v>
                </c:pt>
                <c:pt idx="2001">
                  <c:v>18.941138958299998</c:v>
                </c:pt>
                <c:pt idx="2002">
                  <c:v>18.926980534799998</c:v>
                </c:pt>
                <c:pt idx="2003">
                  <c:v>18.915653796000001</c:v>
                </c:pt>
                <c:pt idx="2004">
                  <c:v>18.901495372499998</c:v>
                </c:pt>
                <c:pt idx="2005">
                  <c:v>18.887336948999998</c:v>
                </c:pt>
                <c:pt idx="2006">
                  <c:v>18.8760102102</c:v>
                </c:pt>
                <c:pt idx="2007">
                  <c:v>18.861851786700001</c:v>
                </c:pt>
                <c:pt idx="2008">
                  <c:v>18.847693363200001</c:v>
                </c:pt>
                <c:pt idx="2009">
                  <c:v>18.8363666244</c:v>
                </c:pt>
                <c:pt idx="2010">
                  <c:v>18.8222082009</c:v>
                </c:pt>
                <c:pt idx="2011">
                  <c:v>18.808049777400001</c:v>
                </c:pt>
                <c:pt idx="2012">
                  <c:v>18.7967230386</c:v>
                </c:pt>
                <c:pt idx="2013">
                  <c:v>18.782564615099997</c:v>
                </c:pt>
                <c:pt idx="2014">
                  <c:v>18.768406191599997</c:v>
                </c:pt>
                <c:pt idx="2015">
                  <c:v>18.757079452799999</c:v>
                </c:pt>
                <c:pt idx="2016">
                  <c:v>18.7429210293</c:v>
                </c:pt>
                <c:pt idx="2017">
                  <c:v>18.731594290499999</c:v>
                </c:pt>
                <c:pt idx="2018">
                  <c:v>18.717435866999999</c:v>
                </c:pt>
                <c:pt idx="2019">
                  <c:v>18.703277443499999</c:v>
                </c:pt>
                <c:pt idx="2020">
                  <c:v>18.691950704700002</c:v>
                </c:pt>
                <c:pt idx="2021">
                  <c:v>18.677792281199999</c:v>
                </c:pt>
                <c:pt idx="2022">
                  <c:v>18.663633857699999</c:v>
                </c:pt>
                <c:pt idx="2023">
                  <c:v>18.652307118900001</c:v>
                </c:pt>
                <c:pt idx="2024">
                  <c:v>18.638148695400002</c:v>
                </c:pt>
                <c:pt idx="2025">
                  <c:v>18.626821956599997</c:v>
                </c:pt>
                <c:pt idx="2026">
                  <c:v>18.612663533099997</c:v>
                </c:pt>
                <c:pt idx="2027">
                  <c:v>18.598505109599998</c:v>
                </c:pt>
                <c:pt idx="2028">
                  <c:v>18.5871783708</c:v>
                </c:pt>
                <c:pt idx="2029">
                  <c:v>18.573019947299997</c:v>
                </c:pt>
                <c:pt idx="2030">
                  <c:v>18.561693208499999</c:v>
                </c:pt>
                <c:pt idx="2031">
                  <c:v>18.547534785</c:v>
                </c:pt>
                <c:pt idx="2032">
                  <c:v>18.5333763615</c:v>
                </c:pt>
                <c:pt idx="2033">
                  <c:v>18.522049622699999</c:v>
                </c:pt>
                <c:pt idx="2034">
                  <c:v>18.507891199199999</c:v>
                </c:pt>
                <c:pt idx="2035">
                  <c:v>18.496564460400002</c:v>
                </c:pt>
                <c:pt idx="2036">
                  <c:v>18.482406036900002</c:v>
                </c:pt>
                <c:pt idx="2037">
                  <c:v>18.471079298099998</c:v>
                </c:pt>
                <c:pt idx="2038">
                  <c:v>18.456920874599998</c:v>
                </c:pt>
                <c:pt idx="2039">
                  <c:v>18.4455941358</c:v>
                </c:pt>
                <c:pt idx="2040">
                  <c:v>18.431435712299997</c:v>
                </c:pt>
                <c:pt idx="2041">
                  <c:v>18.417277288799998</c:v>
                </c:pt>
                <c:pt idx="2042">
                  <c:v>18.40595055</c:v>
                </c:pt>
                <c:pt idx="2043">
                  <c:v>18.3917921265</c:v>
                </c:pt>
                <c:pt idx="2044">
                  <c:v>18.380465387699999</c:v>
                </c:pt>
                <c:pt idx="2045">
                  <c:v>18.3663069642</c:v>
                </c:pt>
                <c:pt idx="2046">
                  <c:v>18.354980225400002</c:v>
                </c:pt>
                <c:pt idx="2047">
                  <c:v>18.340821801900002</c:v>
                </c:pt>
                <c:pt idx="2048">
                  <c:v>18.329495063099998</c:v>
                </c:pt>
                <c:pt idx="2049">
                  <c:v>18.315336639599998</c:v>
                </c:pt>
                <c:pt idx="2050">
                  <c:v>18.304009900800001</c:v>
                </c:pt>
                <c:pt idx="2051">
                  <c:v>18.289851477299997</c:v>
                </c:pt>
                <c:pt idx="2052">
                  <c:v>18.2785247385</c:v>
                </c:pt>
                <c:pt idx="2053">
                  <c:v>18.264366315</c:v>
                </c:pt>
                <c:pt idx="2054">
                  <c:v>18.253039576199999</c:v>
                </c:pt>
                <c:pt idx="2055">
                  <c:v>18.238881152699999</c:v>
                </c:pt>
                <c:pt idx="2056">
                  <c:v>18.2247227292</c:v>
                </c:pt>
                <c:pt idx="2057">
                  <c:v>18.213395990400002</c:v>
                </c:pt>
                <c:pt idx="2058">
                  <c:v>18.199237566899999</c:v>
                </c:pt>
                <c:pt idx="2059">
                  <c:v>18.187910828099998</c:v>
                </c:pt>
                <c:pt idx="2060">
                  <c:v>18.1765840893</c:v>
                </c:pt>
                <c:pt idx="2061">
                  <c:v>18.162425665799997</c:v>
                </c:pt>
                <c:pt idx="2062">
                  <c:v>18.151098927</c:v>
                </c:pt>
                <c:pt idx="2063">
                  <c:v>18.1369405035</c:v>
                </c:pt>
                <c:pt idx="2064">
                  <c:v>18.125613764699999</c:v>
                </c:pt>
                <c:pt idx="2065">
                  <c:v>18.111455341199999</c:v>
                </c:pt>
                <c:pt idx="2066">
                  <c:v>18.100128602400002</c:v>
                </c:pt>
                <c:pt idx="2067">
                  <c:v>18.085970178900002</c:v>
                </c:pt>
                <c:pt idx="2068">
                  <c:v>18.074643440099997</c:v>
                </c:pt>
                <c:pt idx="2069">
                  <c:v>18.060485016599998</c:v>
                </c:pt>
                <c:pt idx="2070">
                  <c:v>18.0491582778</c:v>
                </c:pt>
                <c:pt idx="2071">
                  <c:v>18.034999854300001</c:v>
                </c:pt>
                <c:pt idx="2072">
                  <c:v>18.023673115499999</c:v>
                </c:pt>
                <c:pt idx="2073">
                  <c:v>18.009514692</c:v>
                </c:pt>
                <c:pt idx="2074">
                  <c:v>17.998187953199999</c:v>
                </c:pt>
                <c:pt idx="2075">
                  <c:v>17.984029529699999</c:v>
                </c:pt>
                <c:pt idx="2076">
                  <c:v>17.972702790900001</c:v>
                </c:pt>
                <c:pt idx="2077">
                  <c:v>17.961376052099997</c:v>
                </c:pt>
                <c:pt idx="2078">
                  <c:v>17.947217628599997</c:v>
                </c:pt>
                <c:pt idx="2079">
                  <c:v>17.9358908898</c:v>
                </c:pt>
                <c:pt idx="2080">
                  <c:v>17.9217324663</c:v>
                </c:pt>
                <c:pt idx="2081">
                  <c:v>17.910405727499999</c:v>
                </c:pt>
                <c:pt idx="2082">
                  <c:v>17.896247303999999</c:v>
                </c:pt>
                <c:pt idx="2083">
                  <c:v>17.884920565200002</c:v>
                </c:pt>
                <c:pt idx="2084">
                  <c:v>17.8735938264</c:v>
                </c:pt>
                <c:pt idx="2085">
                  <c:v>17.859435402900001</c:v>
                </c:pt>
                <c:pt idx="2086">
                  <c:v>17.8481086641</c:v>
                </c:pt>
                <c:pt idx="2087">
                  <c:v>17.833950240599997</c:v>
                </c:pt>
                <c:pt idx="2088">
                  <c:v>17.822623501799999</c:v>
                </c:pt>
                <c:pt idx="2089">
                  <c:v>17.811296762999998</c:v>
                </c:pt>
                <c:pt idx="2090">
                  <c:v>17.797138339499998</c:v>
                </c:pt>
                <c:pt idx="2091">
                  <c:v>17.785811600700001</c:v>
                </c:pt>
                <c:pt idx="2092">
                  <c:v>17.771653177200001</c:v>
                </c:pt>
                <c:pt idx="2093">
                  <c:v>17.7603264384</c:v>
                </c:pt>
                <c:pt idx="2094">
                  <c:v>17.748999699599999</c:v>
                </c:pt>
                <c:pt idx="2095">
                  <c:v>17.734841276099999</c:v>
                </c:pt>
                <c:pt idx="2096">
                  <c:v>17.723514537299998</c:v>
                </c:pt>
                <c:pt idx="2097">
                  <c:v>17.709356113799998</c:v>
                </c:pt>
                <c:pt idx="2098">
                  <c:v>17.698029375000001</c:v>
                </c:pt>
                <c:pt idx="2099">
                  <c:v>17.6867026362</c:v>
                </c:pt>
                <c:pt idx="2100">
                  <c:v>17.6725442127</c:v>
                </c:pt>
                <c:pt idx="2101">
                  <c:v>17.661217473900003</c:v>
                </c:pt>
                <c:pt idx="2102">
                  <c:v>17.649890735099998</c:v>
                </c:pt>
                <c:pt idx="2103">
                  <c:v>17.635732311599998</c:v>
                </c:pt>
                <c:pt idx="2104">
                  <c:v>17.624405572799997</c:v>
                </c:pt>
                <c:pt idx="2105">
                  <c:v>17.613078834</c:v>
                </c:pt>
                <c:pt idx="2106">
                  <c:v>17.5989204105</c:v>
                </c:pt>
                <c:pt idx="2107">
                  <c:v>17.587593671699999</c:v>
                </c:pt>
                <c:pt idx="2108">
                  <c:v>17.576266932900001</c:v>
                </c:pt>
                <c:pt idx="2109">
                  <c:v>17.562108509400002</c:v>
                </c:pt>
                <c:pt idx="2110">
                  <c:v>17.550781770599997</c:v>
                </c:pt>
                <c:pt idx="2111">
                  <c:v>17.536623347099997</c:v>
                </c:pt>
                <c:pt idx="2112">
                  <c:v>17.5252966083</c:v>
                </c:pt>
                <c:pt idx="2113">
                  <c:v>17.513969869499999</c:v>
                </c:pt>
                <c:pt idx="2114">
                  <c:v>17.502643130700001</c:v>
                </c:pt>
                <c:pt idx="2115">
                  <c:v>17.488484707200001</c:v>
                </c:pt>
                <c:pt idx="2116">
                  <c:v>17.4771579684</c:v>
                </c:pt>
                <c:pt idx="2117">
                  <c:v>17.465831229599999</c:v>
                </c:pt>
                <c:pt idx="2118">
                  <c:v>17.451672806099999</c:v>
                </c:pt>
                <c:pt idx="2119">
                  <c:v>17.440346067299998</c:v>
                </c:pt>
                <c:pt idx="2120">
                  <c:v>17.429019328500001</c:v>
                </c:pt>
                <c:pt idx="2121">
                  <c:v>17.414860905000001</c:v>
                </c:pt>
                <c:pt idx="2122">
                  <c:v>17.4035341662</c:v>
                </c:pt>
                <c:pt idx="2123">
                  <c:v>17.392207427400002</c:v>
                </c:pt>
                <c:pt idx="2124">
                  <c:v>17.378049003899999</c:v>
                </c:pt>
                <c:pt idx="2125">
                  <c:v>17.366722265099998</c:v>
                </c:pt>
                <c:pt idx="2126">
                  <c:v>17.355395526300001</c:v>
                </c:pt>
                <c:pt idx="2127">
                  <c:v>17.344068787499999</c:v>
                </c:pt>
                <c:pt idx="2128">
                  <c:v>17.329910364</c:v>
                </c:pt>
                <c:pt idx="2129">
                  <c:v>17.318583625199999</c:v>
                </c:pt>
                <c:pt idx="2130">
                  <c:v>17.307256886400001</c:v>
                </c:pt>
                <c:pt idx="2131">
                  <c:v>17.293098462900002</c:v>
                </c:pt>
                <c:pt idx="2132">
                  <c:v>17.281771724099997</c:v>
                </c:pt>
                <c:pt idx="2133">
                  <c:v>17.270444985299999</c:v>
                </c:pt>
                <c:pt idx="2134">
                  <c:v>17.259118246499998</c:v>
                </c:pt>
                <c:pt idx="2135">
                  <c:v>17.244959822999999</c:v>
                </c:pt>
                <c:pt idx="2136">
                  <c:v>17.233633084200001</c:v>
                </c:pt>
                <c:pt idx="2137">
                  <c:v>17.2223063454</c:v>
                </c:pt>
                <c:pt idx="2138">
                  <c:v>17.210979606599999</c:v>
                </c:pt>
                <c:pt idx="2139">
                  <c:v>17.196821183099999</c:v>
                </c:pt>
                <c:pt idx="2140">
                  <c:v>17.185494444299998</c:v>
                </c:pt>
                <c:pt idx="2141">
                  <c:v>17.1741677055</c:v>
                </c:pt>
                <c:pt idx="2142">
                  <c:v>17.162840966699999</c:v>
                </c:pt>
                <c:pt idx="2143">
                  <c:v>17.1486825432</c:v>
                </c:pt>
                <c:pt idx="2144">
                  <c:v>17.137355804400002</c:v>
                </c:pt>
                <c:pt idx="2145">
                  <c:v>17.126029065599997</c:v>
                </c:pt>
                <c:pt idx="2146">
                  <c:v>17.1147023268</c:v>
                </c:pt>
                <c:pt idx="2147">
                  <c:v>17.1005439033</c:v>
                </c:pt>
                <c:pt idx="2148">
                  <c:v>17.089217164499999</c:v>
                </c:pt>
                <c:pt idx="2149">
                  <c:v>17.077890425700001</c:v>
                </c:pt>
                <c:pt idx="2150">
                  <c:v>17.0665636869</c:v>
                </c:pt>
                <c:pt idx="2151">
                  <c:v>17.055236948099999</c:v>
                </c:pt>
                <c:pt idx="2152">
                  <c:v>17.0410785246</c:v>
                </c:pt>
                <c:pt idx="2153">
                  <c:v>17.029751785799998</c:v>
                </c:pt>
                <c:pt idx="2154">
                  <c:v>17.018425047000001</c:v>
                </c:pt>
                <c:pt idx="2155">
                  <c:v>17.0070983082</c:v>
                </c:pt>
                <c:pt idx="2156">
                  <c:v>16.995771569400002</c:v>
                </c:pt>
                <c:pt idx="2157">
                  <c:v>16.981613145899999</c:v>
                </c:pt>
                <c:pt idx="2158">
                  <c:v>16.970286407099998</c:v>
                </c:pt>
                <c:pt idx="2159">
                  <c:v>16.9589596683</c:v>
                </c:pt>
                <c:pt idx="2160">
                  <c:v>16.947632929499999</c:v>
                </c:pt>
                <c:pt idx="2161">
                  <c:v>16.936306190700002</c:v>
                </c:pt>
                <c:pt idx="2162">
                  <c:v>16.922147767199998</c:v>
                </c:pt>
                <c:pt idx="2163">
                  <c:v>16.910821028400001</c:v>
                </c:pt>
                <c:pt idx="2164">
                  <c:v>16.8994942896</c:v>
                </c:pt>
                <c:pt idx="2165">
                  <c:v>16.888167550799999</c:v>
                </c:pt>
                <c:pt idx="2166">
                  <c:v>16.876840812000001</c:v>
                </c:pt>
                <c:pt idx="2167">
                  <c:v>16.8655140732</c:v>
                </c:pt>
                <c:pt idx="2168">
                  <c:v>16.8513556497</c:v>
                </c:pt>
                <c:pt idx="2169">
                  <c:v>16.840028910899999</c:v>
                </c:pt>
                <c:pt idx="2170">
                  <c:v>16.828702172099998</c:v>
                </c:pt>
                <c:pt idx="2171">
                  <c:v>16.817375433300001</c:v>
                </c:pt>
                <c:pt idx="2172">
                  <c:v>16.806048694499999</c:v>
                </c:pt>
                <c:pt idx="2173">
                  <c:v>16.794721955700002</c:v>
                </c:pt>
                <c:pt idx="2174">
                  <c:v>16.780563532199999</c:v>
                </c:pt>
                <c:pt idx="2175">
                  <c:v>16.769236793400001</c:v>
                </c:pt>
                <c:pt idx="2176">
                  <c:v>16.7579100546</c:v>
                </c:pt>
                <c:pt idx="2177">
                  <c:v>16.746583315799999</c:v>
                </c:pt>
                <c:pt idx="2178">
                  <c:v>16.735256577000001</c:v>
                </c:pt>
                <c:pt idx="2179">
                  <c:v>16.7239298382</c:v>
                </c:pt>
                <c:pt idx="2180">
                  <c:v>16.712603099400003</c:v>
                </c:pt>
                <c:pt idx="2181">
                  <c:v>16.698444675899999</c:v>
                </c:pt>
                <c:pt idx="2182">
                  <c:v>16.687117937099998</c:v>
                </c:pt>
                <c:pt idx="2183">
                  <c:v>16.675791198299997</c:v>
                </c:pt>
                <c:pt idx="2184">
                  <c:v>16.6644644595</c:v>
                </c:pt>
                <c:pt idx="2185">
                  <c:v>16.653137720699998</c:v>
                </c:pt>
                <c:pt idx="2186">
                  <c:v>16.641810981900001</c:v>
                </c:pt>
                <c:pt idx="2187">
                  <c:v>16.6304842431</c:v>
                </c:pt>
                <c:pt idx="2188">
                  <c:v>16.619157504299999</c:v>
                </c:pt>
                <c:pt idx="2189">
                  <c:v>16.607830765500001</c:v>
                </c:pt>
                <c:pt idx="2190">
                  <c:v>16.593672341999998</c:v>
                </c:pt>
                <c:pt idx="2191">
                  <c:v>16.5823456032</c:v>
                </c:pt>
                <c:pt idx="2192">
                  <c:v>16.571018864399999</c:v>
                </c:pt>
                <c:pt idx="2193">
                  <c:v>16.559692125599998</c:v>
                </c:pt>
                <c:pt idx="2194">
                  <c:v>16.5483653868</c:v>
                </c:pt>
                <c:pt idx="2195">
                  <c:v>16.537038647999999</c:v>
                </c:pt>
                <c:pt idx="2196">
                  <c:v>16.525711909200002</c:v>
                </c:pt>
                <c:pt idx="2197">
                  <c:v>16.514385170400001</c:v>
                </c:pt>
                <c:pt idx="2198">
                  <c:v>16.5030584316</c:v>
                </c:pt>
                <c:pt idx="2199">
                  <c:v>16.491731692799998</c:v>
                </c:pt>
                <c:pt idx="2200">
                  <c:v>16.480404954000001</c:v>
                </c:pt>
                <c:pt idx="2201">
                  <c:v>16.4690782152</c:v>
                </c:pt>
                <c:pt idx="2202">
                  <c:v>16.4549197917</c:v>
                </c:pt>
                <c:pt idx="2203">
                  <c:v>16.443593052900003</c:v>
                </c:pt>
                <c:pt idx="2204">
                  <c:v>16.432266314099998</c:v>
                </c:pt>
                <c:pt idx="2205">
                  <c:v>16.4209395753</c:v>
                </c:pt>
                <c:pt idx="2206">
                  <c:v>16.409612836499999</c:v>
                </c:pt>
                <c:pt idx="2207">
                  <c:v>16.398286097700002</c:v>
                </c:pt>
                <c:pt idx="2208">
                  <c:v>16.3869593589</c:v>
                </c:pt>
                <c:pt idx="2209">
                  <c:v>16.375632620099999</c:v>
                </c:pt>
                <c:pt idx="2210">
                  <c:v>16.364305881299998</c:v>
                </c:pt>
                <c:pt idx="2211">
                  <c:v>16.352979142500001</c:v>
                </c:pt>
                <c:pt idx="2212">
                  <c:v>16.341652403699999</c:v>
                </c:pt>
                <c:pt idx="2213">
                  <c:v>16.330325664900002</c:v>
                </c:pt>
                <c:pt idx="2214">
                  <c:v>16.318998926099997</c:v>
                </c:pt>
                <c:pt idx="2215">
                  <c:v>16.3076721873</c:v>
                </c:pt>
                <c:pt idx="2216">
                  <c:v>16.296345448499999</c:v>
                </c:pt>
                <c:pt idx="2217">
                  <c:v>16.285018709700001</c:v>
                </c:pt>
                <c:pt idx="2218">
                  <c:v>16.2736919709</c:v>
                </c:pt>
                <c:pt idx="2219">
                  <c:v>16.262365232099999</c:v>
                </c:pt>
                <c:pt idx="2220">
                  <c:v>16.251038493299998</c:v>
                </c:pt>
                <c:pt idx="2221">
                  <c:v>16.2397117545</c:v>
                </c:pt>
                <c:pt idx="2222">
                  <c:v>16.228385015699999</c:v>
                </c:pt>
                <c:pt idx="2223">
                  <c:v>16.217058276900001</c:v>
                </c:pt>
                <c:pt idx="2224">
                  <c:v>16.205731538099997</c:v>
                </c:pt>
                <c:pt idx="2225">
                  <c:v>16.194404799299999</c:v>
                </c:pt>
                <c:pt idx="2226">
                  <c:v>16.183078060499998</c:v>
                </c:pt>
                <c:pt idx="2227">
                  <c:v>16.1717513217</c:v>
                </c:pt>
                <c:pt idx="2228">
                  <c:v>16.160424582899999</c:v>
                </c:pt>
                <c:pt idx="2229">
                  <c:v>16.149097844099998</c:v>
                </c:pt>
                <c:pt idx="2230">
                  <c:v>16.137771105300001</c:v>
                </c:pt>
                <c:pt idx="2231">
                  <c:v>16.126444366499999</c:v>
                </c:pt>
                <c:pt idx="2232">
                  <c:v>16.115117627700002</c:v>
                </c:pt>
                <c:pt idx="2233">
                  <c:v>16.103790888900001</c:v>
                </c:pt>
                <c:pt idx="2234">
                  <c:v>16.0924641501</c:v>
                </c:pt>
                <c:pt idx="2235">
                  <c:v>16.081137411299999</c:v>
                </c:pt>
                <c:pt idx="2236">
                  <c:v>16.069810672500001</c:v>
                </c:pt>
                <c:pt idx="2237">
                  <c:v>16.0584839337</c:v>
                </c:pt>
                <c:pt idx="2238">
                  <c:v>16.047157194900002</c:v>
                </c:pt>
                <c:pt idx="2239">
                  <c:v>16.035830456099998</c:v>
                </c:pt>
                <c:pt idx="2240">
                  <c:v>16.0245037173</c:v>
                </c:pt>
                <c:pt idx="2241">
                  <c:v>16.013176978499999</c:v>
                </c:pt>
                <c:pt idx="2242">
                  <c:v>16.001850239700001</c:v>
                </c:pt>
                <c:pt idx="2243">
                  <c:v>15.9905235009</c:v>
                </c:pt>
                <c:pt idx="2244">
                  <c:v>15.979196762099999</c:v>
                </c:pt>
                <c:pt idx="2245">
                  <c:v>15.9678700233</c:v>
                </c:pt>
                <c:pt idx="2246">
                  <c:v>15.9565432845</c:v>
                </c:pt>
                <c:pt idx="2247">
                  <c:v>15.945216545700001</c:v>
                </c:pt>
                <c:pt idx="2248">
                  <c:v>15.933889806900002</c:v>
                </c:pt>
                <c:pt idx="2249">
                  <c:v>15.922563068099999</c:v>
                </c:pt>
                <c:pt idx="2250">
                  <c:v>15.911236329299999</c:v>
                </c:pt>
                <c:pt idx="2251">
                  <c:v>15.9027412752</c:v>
                </c:pt>
                <c:pt idx="2252">
                  <c:v>15.891414536400001</c:v>
                </c:pt>
                <c:pt idx="2253">
                  <c:v>15.880087797599998</c:v>
                </c:pt>
                <c:pt idx="2254">
                  <c:v>15.868761058799999</c:v>
                </c:pt>
                <c:pt idx="2255">
                  <c:v>15.857434319999999</c:v>
                </c:pt>
                <c:pt idx="2256">
                  <c:v>15.8461075812</c:v>
                </c:pt>
                <c:pt idx="2257">
                  <c:v>15.834780842400001</c:v>
                </c:pt>
                <c:pt idx="2258">
                  <c:v>15.823454103599998</c:v>
                </c:pt>
                <c:pt idx="2259">
                  <c:v>15.812127364799998</c:v>
                </c:pt>
                <c:pt idx="2260">
                  <c:v>15.800800625999999</c:v>
                </c:pt>
                <c:pt idx="2261">
                  <c:v>15.7894738872</c:v>
                </c:pt>
                <c:pt idx="2262">
                  <c:v>15.780978833099999</c:v>
                </c:pt>
                <c:pt idx="2263">
                  <c:v>15.7696520943</c:v>
                </c:pt>
                <c:pt idx="2264">
                  <c:v>15.7583253555</c:v>
                </c:pt>
                <c:pt idx="2265">
                  <c:v>15.746998616700001</c:v>
                </c:pt>
                <c:pt idx="2266">
                  <c:v>15.735671877900002</c:v>
                </c:pt>
                <c:pt idx="2267">
                  <c:v>15.724345139099999</c:v>
                </c:pt>
                <c:pt idx="2268">
                  <c:v>15.713018400299999</c:v>
                </c:pt>
                <c:pt idx="2269">
                  <c:v>15.7016916615</c:v>
                </c:pt>
                <c:pt idx="2270">
                  <c:v>15.690364922700001</c:v>
                </c:pt>
                <c:pt idx="2271">
                  <c:v>15.681869868599998</c:v>
                </c:pt>
                <c:pt idx="2272">
                  <c:v>15.670543129799999</c:v>
                </c:pt>
                <c:pt idx="2273">
                  <c:v>15.659216390999999</c:v>
                </c:pt>
                <c:pt idx="2274">
                  <c:v>15.6478896522</c:v>
                </c:pt>
                <c:pt idx="2275">
                  <c:v>15.636562913400001</c:v>
                </c:pt>
                <c:pt idx="2276">
                  <c:v>15.625236174599998</c:v>
                </c:pt>
                <c:pt idx="2277">
                  <c:v>15.613909435799998</c:v>
                </c:pt>
                <c:pt idx="2278">
                  <c:v>15.602582696999999</c:v>
                </c:pt>
                <c:pt idx="2279">
                  <c:v>15.594087642900002</c:v>
                </c:pt>
                <c:pt idx="2280">
                  <c:v>15.582760904099999</c:v>
                </c:pt>
                <c:pt idx="2281">
                  <c:v>15.571434165299999</c:v>
                </c:pt>
                <c:pt idx="2282">
                  <c:v>15.5601074265</c:v>
                </c:pt>
                <c:pt idx="2283">
                  <c:v>15.548780687700001</c:v>
                </c:pt>
                <c:pt idx="2284">
                  <c:v>15.537453948900001</c:v>
                </c:pt>
                <c:pt idx="2285">
                  <c:v>15.528958894799999</c:v>
                </c:pt>
                <c:pt idx="2286">
                  <c:v>15.517632155999999</c:v>
                </c:pt>
                <c:pt idx="2287">
                  <c:v>15.5063054172</c:v>
                </c:pt>
                <c:pt idx="2288">
                  <c:v>15.494978678400001</c:v>
                </c:pt>
                <c:pt idx="2289">
                  <c:v>15.483651939599998</c:v>
                </c:pt>
                <c:pt idx="2290">
                  <c:v>15.472325200799999</c:v>
                </c:pt>
                <c:pt idx="2291">
                  <c:v>15.463830146699999</c:v>
                </c:pt>
                <c:pt idx="2292">
                  <c:v>15.4525034079</c:v>
                </c:pt>
                <c:pt idx="2293">
                  <c:v>15.441176669099999</c:v>
                </c:pt>
                <c:pt idx="2294">
                  <c:v>15.4298499303</c:v>
                </c:pt>
                <c:pt idx="2295">
                  <c:v>15.4185231915</c:v>
                </c:pt>
                <c:pt idx="2296">
                  <c:v>15.410028137400001</c:v>
                </c:pt>
                <c:pt idx="2297">
                  <c:v>15.398701398599998</c:v>
                </c:pt>
                <c:pt idx="2298">
                  <c:v>15.387374659799999</c:v>
                </c:pt>
                <c:pt idx="2299">
                  <c:v>15.376047921</c:v>
                </c:pt>
                <c:pt idx="2300">
                  <c:v>15.3647211822</c:v>
                </c:pt>
                <c:pt idx="2301">
                  <c:v>15.353394443400001</c:v>
                </c:pt>
                <c:pt idx="2302">
                  <c:v>15.344899389299998</c:v>
                </c:pt>
                <c:pt idx="2303">
                  <c:v>15.333572650499999</c:v>
                </c:pt>
                <c:pt idx="2304">
                  <c:v>15.3222459117</c:v>
                </c:pt>
                <c:pt idx="2305">
                  <c:v>15.3109191729</c:v>
                </c:pt>
                <c:pt idx="2306">
                  <c:v>15.302424118799999</c:v>
                </c:pt>
                <c:pt idx="2307">
                  <c:v>15.29109738</c:v>
                </c:pt>
                <c:pt idx="2308">
                  <c:v>15.279770641200001</c:v>
                </c:pt>
                <c:pt idx="2309">
                  <c:v>15.268443902400001</c:v>
                </c:pt>
                <c:pt idx="2310">
                  <c:v>15.257117163599998</c:v>
                </c:pt>
                <c:pt idx="2311">
                  <c:v>15.248622109499999</c:v>
                </c:pt>
                <c:pt idx="2312">
                  <c:v>15.2372953707</c:v>
                </c:pt>
                <c:pt idx="2313">
                  <c:v>15.225968631900001</c:v>
                </c:pt>
                <c:pt idx="2314">
                  <c:v>15.214641893099998</c:v>
                </c:pt>
                <c:pt idx="2315">
                  <c:v>15.206146838999999</c:v>
                </c:pt>
                <c:pt idx="2316">
                  <c:v>15.194820100199999</c:v>
                </c:pt>
                <c:pt idx="2317">
                  <c:v>15.1834933614</c:v>
                </c:pt>
                <c:pt idx="2318">
                  <c:v>15.172166622599999</c:v>
                </c:pt>
                <c:pt idx="2319">
                  <c:v>15.1636715685</c:v>
                </c:pt>
                <c:pt idx="2320">
                  <c:v>15.152344829700001</c:v>
                </c:pt>
                <c:pt idx="2321">
                  <c:v>15.141018090900001</c:v>
                </c:pt>
                <c:pt idx="2322">
                  <c:v>15.129691352099998</c:v>
                </c:pt>
                <c:pt idx="2323">
                  <c:v>15.121196297999999</c:v>
                </c:pt>
                <c:pt idx="2324">
                  <c:v>15.1098695592</c:v>
                </c:pt>
                <c:pt idx="2325">
                  <c:v>15.098542820400001</c:v>
                </c:pt>
                <c:pt idx="2326">
                  <c:v>15.087216081599998</c:v>
                </c:pt>
                <c:pt idx="2327">
                  <c:v>15.0787210275</c:v>
                </c:pt>
                <c:pt idx="2328">
                  <c:v>15.067394288700001</c:v>
                </c:pt>
                <c:pt idx="2329">
                  <c:v>15.056067549900002</c:v>
                </c:pt>
                <c:pt idx="2330">
                  <c:v>15.047572495799999</c:v>
                </c:pt>
                <c:pt idx="2331">
                  <c:v>15.036245757</c:v>
                </c:pt>
                <c:pt idx="2332">
                  <c:v>15.0249190182</c:v>
                </c:pt>
                <c:pt idx="2333">
                  <c:v>15.013592279400001</c:v>
                </c:pt>
                <c:pt idx="2334">
                  <c:v>15.005097225299998</c:v>
                </c:pt>
                <c:pt idx="2335">
                  <c:v>14.993770486499999</c:v>
                </c:pt>
                <c:pt idx="2336">
                  <c:v>14.9824437477</c:v>
                </c:pt>
                <c:pt idx="2337">
                  <c:v>14.973948693599999</c:v>
                </c:pt>
                <c:pt idx="2338">
                  <c:v>14.962621954799999</c:v>
                </c:pt>
                <c:pt idx="2339">
                  <c:v>14.951295216</c:v>
                </c:pt>
                <c:pt idx="2340">
                  <c:v>14.942800161900001</c:v>
                </c:pt>
                <c:pt idx="2341">
                  <c:v>14.931473423099998</c:v>
                </c:pt>
                <c:pt idx="2342">
                  <c:v>14.920146684299999</c:v>
                </c:pt>
                <c:pt idx="2343">
                  <c:v>14.908819945499999</c:v>
                </c:pt>
                <c:pt idx="2344">
                  <c:v>14.9003248914</c:v>
                </c:pt>
                <c:pt idx="2345">
                  <c:v>14.888998152599997</c:v>
                </c:pt>
                <c:pt idx="2346">
                  <c:v>14.877671413799998</c:v>
                </c:pt>
                <c:pt idx="2347">
                  <c:v>14.869176359700001</c:v>
                </c:pt>
                <c:pt idx="2348">
                  <c:v>14.857849620900001</c:v>
                </c:pt>
                <c:pt idx="2349">
                  <c:v>14.846522882099999</c:v>
                </c:pt>
                <c:pt idx="2350">
                  <c:v>14.838027828</c:v>
                </c:pt>
                <c:pt idx="2351">
                  <c:v>14.8267010892</c:v>
                </c:pt>
                <c:pt idx="2352">
                  <c:v>14.815374350400001</c:v>
                </c:pt>
                <c:pt idx="2353">
                  <c:v>14.806879296299998</c:v>
                </c:pt>
                <c:pt idx="2354">
                  <c:v>14.795552557499999</c:v>
                </c:pt>
                <c:pt idx="2355">
                  <c:v>14.7842258187</c:v>
                </c:pt>
                <c:pt idx="2356">
                  <c:v>14.775730764599999</c:v>
                </c:pt>
                <c:pt idx="2357">
                  <c:v>14.764404025799999</c:v>
                </c:pt>
                <c:pt idx="2358">
                  <c:v>14.753077287</c:v>
                </c:pt>
                <c:pt idx="2359">
                  <c:v>14.744582232900001</c:v>
                </c:pt>
                <c:pt idx="2360">
                  <c:v>14.733255494099998</c:v>
                </c:pt>
                <c:pt idx="2361">
                  <c:v>14.724760439999999</c:v>
                </c:pt>
                <c:pt idx="2362">
                  <c:v>14.7134337012</c:v>
                </c:pt>
                <c:pt idx="2363">
                  <c:v>14.7021069624</c:v>
                </c:pt>
                <c:pt idx="2364">
                  <c:v>14.693611908299999</c:v>
                </c:pt>
                <c:pt idx="2365">
                  <c:v>14.6822851695</c:v>
                </c:pt>
                <c:pt idx="2366">
                  <c:v>14.670958430700001</c:v>
                </c:pt>
                <c:pt idx="2367">
                  <c:v>14.662463376599998</c:v>
                </c:pt>
                <c:pt idx="2368">
                  <c:v>14.651136637799999</c:v>
                </c:pt>
                <c:pt idx="2369">
                  <c:v>14.6426415837</c:v>
                </c:pt>
                <c:pt idx="2370">
                  <c:v>14.6313148449</c:v>
                </c:pt>
                <c:pt idx="2371">
                  <c:v>14.619988106099997</c:v>
                </c:pt>
                <c:pt idx="2372">
                  <c:v>14.611493052</c:v>
                </c:pt>
                <c:pt idx="2373">
                  <c:v>14.600166313200001</c:v>
                </c:pt>
                <c:pt idx="2374">
                  <c:v>14.588839574400001</c:v>
                </c:pt>
                <c:pt idx="2375">
                  <c:v>14.580344520299999</c:v>
                </c:pt>
                <c:pt idx="2376">
                  <c:v>14.569017781499999</c:v>
                </c:pt>
                <c:pt idx="2377">
                  <c:v>14.5605227274</c:v>
                </c:pt>
                <c:pt idx="2378">
                  <c:v>14.549195988599998</c:v>
                </c:pt>
                <c:pt idx="2379">
                  <c:v>14.537869249799998</c:v>
                </c:pt>
                <c:pt idx="2380">
                  <c:v>14.529374195700001</c:v>
                </c:pt>
                <c:pt idx="2381">
                  <c:v>14.518047456900002</c:v>
                </c:pt>
                <c:pt idx="2382">
                  <c:v>14.509552402799999</c:v>
                </c:pt>
                <c:pt idx="2383">
                  <c:v>14.498225664</c:v>
                </c:pt>
                <c:pt idx="2384">
                  <c:v>14.489730609899999</c:v>
                </c:pt>
                <c:pt idx="2385">
                  <c:v>14.478403871099999</c:v>
                </c:pt>
                <c:pt idx="2386">
                  <c:v>14.467077132299998</c:v>
                </c:pt>
                <c:pt idx="2387">
                  <c:v>14.458582078200001</c:v>
                </c:pt>
                <c:pt idx="2388">
                  <c:v>14.4472553394</c:v>
                </c:pt>
                <c:pt idx="2389">
                  <c:v>14.438760285299999</c:v>
                </c:pt>
                <c:pt idx="2390">
                  <c:v>14.4274335465</c:v>
                </c:pt>
                <c:pt idx="2391">
                  <c:v>14.418938492399999</c:v>
                </c:pt>
                <c:pt idx="2392">
                  <c:v>14.407611753599999</c:v>
                </c:pt>
                <c:pt idx="2393">
                  <c:v>14.396285014799998</c:v>
                </c:pt>
                <c:pt idx="2394">
                  <c:v>14.387789960700001</c:v>
                </c:pt>
                <c:pt idx="2395">
                  <c:v>14.3764632219</c:v>
                </c:pt>
                <c:pt idx="2396">
                  <c:v>14.367968167799999</c:v>
                </c:pt>
                <c:pt idx="2397">
                  <c:v>14.356641429</c:v>
                </c:pt>
                <c:pt idx="2398">
                  <c:v>14.348146374899999</c:v>
                </c:pt>
                <c:pt idx="2399">
                  <c:v>14.3368196361</c:v>
                </c:pt>
                <c:pt idx="2400">
                  <c:v>14.328324581999999</c:v>
                </c:pt>
                <c:pt idx="2401">
                  <c:v>14.316997843199999</c:v>
                </c:pt>
                <c:pt idx="2402">
                  <c:v>14.3085027891</c:v>
                </c:pt>
                <c:pt idx="2403">
                  <c:v>14.297176050299999</c:v>
                </c:pt>
                <c:pt idx="2404">
                  <c:v>14.2858493115</c:v>
                </c:pt>
                <c:pt idx="2405">
                  <c:v>14.277354257399999</c:v>
                </c:pt>
                <c:pt idx="2406">
                  <c:v>14.2660275186</c:v>
                </c:pt>
                <c:pt idx="2407">
                  <c:v>14.257532464499999</c:v>
                </c:pt>
                <c:pt idx="2408">
                  <c:v>14.246205725699999</c:v>
                </c:pt>
                <c:pt idx="2409">
                  <c:v>14.2377106716</c:v>
                </c:pt>
                <c:pt idx="2410">
                  <c:v>14.226383932799999</c:v>
                </c:pt>
                <c:pt idx="2411">
                  <c:v>14.2178888787</c:v>
                </c:pt>
                <c:pt idx="2412">
                  <c:v>14.206562139899999</c:v>
                </c:pt>
                <c:pt idx="2413">
                  <c:v>14.198067085799998</c:v>
                </c:pt>
                <c:pt idx="2414">
                  <c:v>14.186740346999999</c:v>
                </c:pt>
                <c:pt idx="2415">
                  <c:v>14.1782452929</c:v>
                </c:pt>
                <c:pt idx="2416">
                  <c:v>14.1669185541</c:v>
                </c:pt>
                <c:pt idx="2417">
                  <c:v>14.1584235</c:v>
                </c:pt>
                <c:pt idx="2418">
                  <c:v>14.1470967612</c:v>
                </c:pt>
                <c:pt idx="2419">
                  <c:v>14.138601707099999</c:v>
                </c:pt>
                <c:pt idx="2420">
                  <c:v>14.127274968299998</c:v>
                </c:pt>
                <c:pt idx="2421">
                  <c:v>14.118779914200001</c:v>
                </c:pt>
                <c:pt idx="2422">
                  <c:v>14.1074531754</c:v>
                </c:pt>
                <c:pt idx="2423">
                  <c:v>14.098958121299999</c:v>
                </c:pt>
                <c:pt idx="2424">
                  <c:v>14.0876313825</c:v>
                </c:pt>
                <c:pt idx="2425">
                  <c:v>14.079136328399999</c:v>
                </c:pt>
                <c:pt idx="2426">
                  <c:v>14.067809589599999</c:v>
                </c:pt>
                <c:pt idx="2427">
                  <c:v>14.0593145355</c:v>
                </c:pt>
                <c:pt idx="2428">
                  <c:v>14.047987796700001</c:v>
                </c:pt>
                <c:pt idx="2429">
                  <c:v>14.0394927426</c:v>
                </c:pt>
                <c:pt idx="2430">
                  <c:v>14.028166003799999</c:v>
                </c:pt>
                <c:pt idx="2431">
                  <c:v>14.0196709497</c:v>
                </c:pt>
                <c:pt idx="2432">
                  <c:v>14.011175895599999</c:v>
                </c:pt>
                <c:pt idx="2433">
                  <c:v>13.999849156799998</c:v>
                </c:pt>
                <c:pt idx="2434">
                  <c:v>13.991354102700001</c:v>
                </c:pt>
                <c:pt idx="2435">
                  <c:v>13.9800273639</c:v>
                </c:pt>
                <c:pt idx="2436">
                  <c:v>13.971532309799999</c:v>
                </c:pt>
                <c:pt idx="2437">
                  <c:v>13.960205570999999</c:v>
                </c:pt>
                <c:pt idx="2438">
                  <c:v>13.951710516899999</c:v>
                </c:pt>
                <c:pt idx="2439">
                  <c:v>13.940383778099999</c:v>
                </c:pt>
                <c:pt idx="2440">
                  <c:v>13.931888724</c:v>
                </c:pt>
                <c:pt idx="2441">
                  <c:v>13.923393669899999</c:v>
                </c:pt>
                <c:pt idx="2442">
                  <c:v>13.9120669311</c:v>
                </c:pt>
                <c:pt idx="2443">
                  <c:v>13.903571876999999</c:v>
                </c:pt>
                <c:pt idx="2444">
                  <c:v>13.8922451382</c:v>
                </c:pt>
                <c:pt idx="2445">
                  <c:v>13.883750084100001</c:v>
                </c:pt>
                <c:pt idx="2446">
                  <c:v>13.8724233453</c:v>
                </c:pt>
                <c:pt idx="2447">
                  <c:v>13.863928291200001</c:v>
                </c:pt>
                <c:pt idx="2448">
                  <c:v>13.852601552399999</c:v>
                </c:pt>
                <c:pt idx="2449">
                  <c:v>13.844106498299999</c:v>
                </c:pt>
                <c:pt idx="2450">
                  <c:v>13.8356114442</c:v>
                </c:pt>
                <c:pt idx="2451">
                  <c:v>13.824284705399998</c:v>
                </c:pt>
                <c:pt idx="2452">
                  <c:v>13.815789651299999</c:v>
                </c:pt>
                <c:pt idx="2453">
                  <c:v>13.8044629125</c:v>
                </c:pt>
                <c:pt idx="2454">
                  <c:v>13.795967858399999</c:v>
                </c:pt>
                <c:pt idx="2455">
                  <c:v>13.787472804299998</c:v>
                </c:pt>
                <c:pt idx="2456">
                  <c:v>13.776146065499999</c:v>
                </c:pt>
                <c:pt idx="2457">
                  <c:v>13.7676510114</c:v>
                </c:pt>
                <c:pt idx="2458">
                  <c:v>13.756324272600001</c:v>
                </c:pt>
                <c:pt idx="2459">
                  <c:v>13.7478292185</c:v>
                </c:pt>
                <c:pt idx="2460">
                  <c:v>13.739334164399999</c:v>
                </c:pt>
                <c:pt idx="2461">
                  <c:v>13.7280074256</c:v>
                </c:pt>
                <c:pt idx="2462">
                  <c:v>13.7195123715</c:v>
                </c:pt>
                <c:pt idx="2463">
                  <c:v>13.708185632700001</c:v>
                </c:pt>
                <c:pt idx="2464">
                  <c:v>13.6996905786</c:v>
                </c:pt>
                <c:pt idx="2465">
                  <c:v>13.691195524499999</c:v>
                </c:pt>
                <c:pt idx="2466">
                  <c:v>13.6798687857</c:v>
                </c:pt>
                <c:pt idx="2467">
                  <c:v>13.671373731599999</c:v>
                </c:pt>
                <c:pt idx="2468">
                  <c:v>13.660046992799998</c:v>
                </c:pt>
                <c:pt idx="2469">
                  <c:v>13.651551938700001</c:v>
                </c:pt>
                <c:pt idx="2470">
                  <c:v>13.6430568846</c:v>
                </c:pt>
                <c:pt idx="2471">
                  <c:v>13.631730145799999</c:v>
                </c:pt>
                <c:pt idx="2472">
                  <c:v>13.6232350917</c:v>
                </c:pt>
                <c:pt idx="2473">
                  <c:v>13.614740037600001</c:v>
                </c:pt>
                <c:pt idx="2474">
                  <c:v>13.6034132988</c:v>
                </c:pt>
                <c:pt idx="2475">
                  <c:v>13.594918244700001</c:v>
                </c:pt>
                <c:pt idx="2476">
                  <c:v>13.5864231906</c:v>
                </c:pt>
                <c:pt idx="2477">
                  <c:v>13.575096451799999</c:v>
                </c:pt>
                <c:pt idx="2478">
                  <c:v>13.5666013977</c:v>
                </c:pt>
                <c:pt idx="2479">
                  <c:v>13.5581063436</c:v>
                </c:pt>
                <c:pt idx="2480">
                  <c:v>13.546779604799999</c:v>
                </c:pt>
                <c:pt idx="2481">
                  <c:v>13.5382845507</c:v>
                </c:pt>
                <c:pt idx="2482">
                  <c:v>13.526957811899999</c:v>
                </c:pt>
                <c:pt idx="2483">
                  <c:v>13.518462757799998</c:v>
                </c:pt>
                <c:pt idx="2484">
                  <c:v>13.509967703700001</c:v>
                </c:pt>
                <c:pt idx="2485">
                  <c:v>13.4986409649</c:v>
                </c:pt>
                <c:pt idx="2486">
                  <c:v>13.490145910799999</c:v>
                </c:pt>
                <c:pt idx="2487">
                  <c:v>13.4816508567</c:v>
                </c:pt>
                <c:pt idx="2488">
                  <c:v>13.470324117899999</c:v>
                </c:pt>
                <c:pt idx="2489">
                  <c:v>13.4618290638</c:v>
                </c:pt>
                <c:pt idx="2490">
                  <c:v>13.453334009700001</c:v>
                </c:pt>
                <c:pt idx="2491">
                  <c:v>13.4420072709</c:v>
                </c:pt>
                <c:pt idx="2492">
                  <c:v>13.433512216799999</c:v>
                </c:pt>
                <c:pt idx="2493">
                  <c:v>13.4250171627</c:v>
                </c:pt>
                <c:pt idx="2494">
                  <c:v>13.416522108600001</c:v>
                </c:pt>
                <c:pt idx="2495">
                  <c:v>13.405195369799999</c:v>
                </c:pt>
                <c:pt idx="2496">
                  <c:v>13.3967003157</c:v>
                </c:pt>
                <c:pt idx="2497">
                  <c:v>13.3882052616</c:v>
                </c:pt>
                <c:pt idx="2498">
                  <c:v>13.376878522799998</c:v>
                </c:pt>
                <c:pt idx="2499">
                  <c:v>13.368383468699999</c:v>
                </c:pt>
                <c:pt idx="2500">
                  <c:v>13.3598884146</c:v>
                </c:pt>
                <c:pt idx="2501">
                  <c:v>13.348561675799999</c:v>
                </c:pt>
                <c:pt idx="2502">
                  <c:v>13.3400666217</c:v>
                </c:pt>
                <c:pt idx="2503">
                  <c:v>13.331571567599999</c:v>
                </c:pt>
                <c:pt idx="2504">
                  <c:v>13.320244828799998</c:v>
                </c:pt>
                <c:pt idx="2505">
                  <c:v>13.311749774700001</c:v>
                </c:pt>
                <c:pt idx="2506">
                  <c:v>13.3032547206</c:v>
                </c:pt>
                <c:pt idx="2507">
                  <c:v>13.294759666499999</c:v>
                </c:pt>
                <c:pt idx="2508">
                  <c:v>13.2834329277</c:v>
                </c:pt>
                <c:pt idx="2509">
                  <c:v>13.274937873600001</c:v>
                </c:pt>
                <c:pt idx="2510">
                  <c:v>13.2664428195</c:v>
                </c:pt>
                <c:pt idx="2511">
                  <c:v>13.257947765399999</c:v>
                </c:pt>
                <c:pt idx="2512">
                  <c:v>13.2466210266</c:v>
                </c:pt>
                <c:pt idx="2513">
                  <c:v>13.238125972499999</c:v>
                </c:pt>
                <c:pt idx="2514">
                  <c:v>13.2296309184</c:v>
                </c:pt>
                <c:pt idx="2515">
                  <c:v>13.2183041796</c:v>
                </c:pt>
                <c:pt idx="2516">
                  <c:v>13.2098091255</c:v>
                </c:pt>
                <c:pt idx="2517">
                  <c:v>13.201314071399999</c:v>
                </c:pt>
                <c:pt idx="2518">
                  <c:v>13.1928190173</c:v>
                </c:pt>
                <c:pt idx="2519">
                  <c:v>13.1814922785</c:v>
                </c:pt>
                <c:pt idx="2520">
                  <c:v>13.1729972244</c:v>
                </c:pt>
                <c:pt idx="2521">
                  <c:v>13.164502170299999</c:v>
                </c:pt>
                <c:pt idx="2522">
                  <c:v>13.1560071162</c:v>
                </c:pt>
                <c:pt idx="2523">
                  <c:v>13.144680377399999</c:v>
                </c:pt>
                <c:pt idx="2524">
                  <c:v>13.136185323299999</c:v>
                </c:pt>
                <c:pt idx="2525">
                  <c:v>13.1276902692</c:v>
                </c:pt>
                <c:pt idx="2526">
                  <c:v>13.1191952151</c:v>
                </c:pt>
                <c:pt idx="2527">
                  <c:v>13.107868476299998</c:v>
                </c:pt>
                <c:pt idx="2528">
                  <c:v>13.099373422200001</c:v>
                </c:pt>
                <c:pt idx="2529">
                  <c:v>13.0908783681</c:v>
                </c:pt>
                <c:pt idx="2530">
                  <c:v>13.082383313999999</c:v>
                </c:pt>
                <c:pt idx="2531">
                  <c:v>13.0710565752</c:v>
                </c:pt>
                <c:pt idx="2532">
                  <c:v>13.062561521099999</c:v>
                </c:pt>
                <c:pt idx="2533">
                  <c:v>13.054066467</c:v>
                </c:pt>
                <c:pt idx="2534">
                  <c:v>13.045571412899999</c:v>
                </c:pt>
                <c:pt idx="2535">
                  <c:v>13.037076358799998</c:v>
                </c:pt>
                <c:pt idx="2536">
                  <c:v>13.025749619999999</c:v>
                </c:pt>
                <c:pt idx="2537">
                  <c:v>13.0172545659</c:v>
                </c:pt>
                <c:pt idx="2538">
                  <c:v>13.008759511799999</c:v>
                </c:pt>
                <c:pt idx="2539">
                  <c:v>13.0002644577</c:v>
                </c:pt>
                <c:pt idx="2540">
                  <c:v>12.988937718899999</c:v>
                </c:pt>
                <c:pt idx="2541">
                  <c:v>12.980442664799998</c:v>
                </c:pt>
                <c:pt idx="2542">
                  <c:v>12.971947610700001</c:v>
                </c:pt>
                <c:pt idx="2543">
                  <c:v>12.9634525566</c:v>
                </c:pt>
                <c:pt idx="2544">
                  <c:v>12.954957502499999</c:v>
                </c:pt>
                <c:pt idx="2545">
                  <c:v>12.9436307637</c:v>
                </c:pt>
                <c:pt idx="2546">
                  <c:v>12.935135709600001</c:v>
                </c:pt>
                <c:pt idx="2547">
                  <c:v>12.9266406555</c:v>
                </c:pt>
                <c:pt idx="2548">
                  <c:v>12.918145601399999</c:v>
                </c:pt>
                <c:pt idx="2549">
                  <c:v>12.909650547299998</c:v>
                </c:pt>
                <c:pt idx="2550">
                  <c:v>12.898323808499999</c:v>
                </c:pt>
                <c:pt idx="2551">
                  <c:v>12.8898287544</c:v>
                </c:pt>
                <c:pt idx="2552">
                  <c:v>12.881333700299999</c:v>
                </c:pt>
                <c:pt idx="2553">
                  <c:v>12.8728386462</c:v>
                </c:pt>
                <c:pt idx="2554">
                  <c:v>12.864343592099999</c:v>
                </c:pt>
                <c:pt idx="2555">
                  <c:v>12.855848538</c:v>
                </c:pt>
                <c:pt idx="2556">
                  <c:v>12.844521799200001</c:v>
                </c:pt>
                <c:pt idx="2557">
                  <c:v>12.8360267451</c:v>
                </c:pt>
                <c:pt idx="2558">
                  <c:v>12.827531690999999</c:v>
                </c:pt>
                <c:pt idx="2559">
                  <c:v>12.8190366369</c:v>
                </c:pt>
                <c:pt idx="2560">
                  <c:v>12.810541582799999</c:v>
                </c:pt>
                <c:pt idx="2561">
                  <c:v>12.8020465287</c:v>
                </c:pt>
                <c:pt idx="2562">
                  <c:v>12.790719789899999</c:v>
                </c:pt>
                <c:pt idx="2563">
                  <c:v>12.7822247358</c:v>
                </c:pt>
                <c:pt idx="2564">
                  <c:v>12.773729681700001</c:v>
                </c:pt>
                <c:pt idx="2565">
                  <c:v>12.7652346276</c:v>
                </c:pt>
                <c:pt idx="2566">
                  <c:v>12.756739573499999</c:v>
                </c:pt>
                <c:pt idx="2567">
                  <c:v>12.7482445194</c:v>
                </c:pt>
                <c:pt idx="2568">
                  <c:v>12.736917780600001</c:v>
                </c:pt>
                <c:pt idx="2569">
                  <c:v>12.7284227265</c:v>
                </c:pt>
                <c:pt idx="2570">
                  <c:v>12.719927672399999</c:v>
                </c:pt>
                <c:pt idx="2571">
                  <c:v>12.711432618299998</c:v>
                </c:pt>
                <c:pt idx="2572">
                  <c:v>12.702937564200001</c:v>
                </c:pt>
                <c:pt idx="2573">
                  <c:v>12.6944425101</c:v>
                </c:pt>
                <c:pt idx="2574">
                  <c:v>12.685947455999999</c:v>
                </c:pt>
                <c:pt idx="2575">
                  <c:v>12.6746207172</c:v>
                </c:pt>
                <c:pt idx="2576">
                  <c:v>12.666125663100001</c:v>
                </c:pt>
                <c:pt idx="2577">
                  <c:v>12.657630609</c:v>
                </c:pt>
                <c:pt idx="2578">
                  <c:v>12.649135554899999</c:v>
                </c:pt>
                <c:pt idx="2579">
                  <c:v>12.640640500799998</c:v>
                </c:pt>
                <c:pt idx="2580">
                  <c:v>12.632145446700001</c:v>
                </c:pt>
                <c:pt idx="2581">
                  <c:v>12.6236503926</c:v>
                </c:pt>
                <c:pt idx="2582">
                  <c:v>12.615155338499999</c:v>
                </c:pt>
                <c:pt idx="2583">
                  <c:v>12.6038285997</c:v>
                </c:pt>
                <c:pt idx="2584">
                  <c:v>12.595333545599999</c:v>
                </c:pt>
                <c:pt idx="2585">
                  <c:v>12.5868384915</c:v>
                </c:pt>
                <c:pt idx="2586">
                  <c:v>12.578343437399999</c:v>
                </c:pt>
                <c:pt idx="2587">
                  <c:v>12.569848383299998</c:v>
                </c:pt>
                <c:pt idx="2588">
                  <c:v>12.561353329200001</c:v>
                </c:pt>
                <c:pt idx="2589">
                  <c:v>12.5528582751</c:v>
                </c:pt>
                <c:pt idx="2590">
                  <c:v>12.544363220999999</c:v>
                </c:pt>
                <c:pt idx="2591">
                  <c:v>12.535868166899998</c:v>
                </c:pt>
                <c:pt idx="2592">
                  <c:v>12.527373112799999</c:v>
                </c:pt>
                <c:pt idx="2593">
                  <c:v>12.516046374</c:v>
                </c:pt>
                <c:pt idx="2594">
                  <c:v>12.507551319899999</c:v>
                </c:pt>
                <c:pt idx="2595">
                  <c:v>12.499056265799998</c:v>
                </c:pt>
                <c:pt idx="2596">
                  <c:v>12.490561211700001</c:v>
                </c:pt>
                <c:pt idx="2597">
                  <c:v>12.4820661576</c:v>
                </c:pt>
                <c:pt idx="2598">
                  <c:v>12.473571103499999</c:v>
                </c:pt>
                <c:pt idx="2599">
                  <c:v>12.465076049399999</c:v>
                </c:pt>
                <c:pt idx="2600">
                  <c:v>12.4565809953</c:v>
                </c:pt>
                <c:pt idx="2601">
                  <c:v>12.4480859412</c:v>
                </c:pt>
                <c:pt idx="2602">
                  <c:v>12.4395908871</c:v>
                </c:pt>
                <c:pt idx="2603">
                  <c:v>12.431095832999999</c:v>
                </c:pt>
                <c:pt idx="2604">
                  <c:v>12.4226007789</c:v>
                </c:pt>
                <c:pt idx="2605">
                  <c:v>12.414105724799999</c:v>
                </c:pt>
                <c:pt idx="2606">
                  <c:v>12.402778986</c:v>
                </c:pt>
                <c:pt idx="2607">
                  <c:v>12.394283931899999</c:v>
                </c:pt>
                <c:pt idx="2608">
                  <c:v>12.3857888778</c:v>
                </c:pt>
                <c:pt idx="2609">
                  <c:v>12.377293823700001</c:v>
                </c:pt>
                <c:pt idx="2610">
                  <c:v>12.3687987696</c:v>
                </c:pt>
                <c:pt idx="2611">
                  <c:v>12.360303715499999</c:v>
                </c:pt>
                <c:pt idx="2612">
                  <c:v>12.3518086614</c:v>
                </c:pt>
                <c:pt idx="2613">
                  <c:v>12.343313607299999</c:v>
                </c:pt>
                <c:pt idx="2614">
                  <c:v>12.3348185532</c:v>
                </c:pt>
                <c:pt idx="2615">
                  <c:v>12.326323499100001</c:v>
                </c:pt>
                <c:pt idx="2616">
                  <c:v>12.317828445</c:v>
                </c:pt>
                <c:pt idx="2617">
                  <c:v>12.309333390899999</c:v>
                </c:pt>
                <c:pt idx="2618">
                  <c:v>12.300838336799998</c:v>
                </c:pt>
                <c:pt idx="2619">
                  <c:v>12.292343282700001</c:v>
                </c:pt>
                <c:pt idx="2620">
                  <c:v>12.2838482286</c:v>
                </c:pt>
                <c:pt idx="2621">
                  <c:v>12.275353174499999</c:v>
                </c:pt>
                <c:pt idx="2622">
                  <c:v>12.266858120399998</c:v>
                </c:pt>
                <c:pt idx="2623">
                  <c:v>12.258363066299999</c:v>
                </c:pt>
                <c:pt idx="2624">
                  <c:v>12.2498680122</c:v>
                </c:pt>
                <c:pt idx="2625">
                  <c:v>12.241372958099999</c:v>
                </c:pt>
                <c:pt idx="2626">
                  <c:v>12.232877904</c:v>
                </c:pt>
                <c:pt idx="2627">
                  <c:v>12.2243828499</c:v>
                </c:pt>
                <c:pt idx="2628">
                  <c:v>12.215887795799999</c:v>
                </c:pt>
                <c:pt idx="2629">
                  <c:v>12.2073927417</c:v>
                </c:pt>
                <c:pt idx="2630">
                  <c:v>12.196066002899999</c:v>
                </c:pt>
                <c:pt idx="2631">
                  <c:v>12.187570948799999</c:v>
                </c:pt>
                <c:pt idx="2632">
                  <c:v>12.1790758947</c:v>
                </c:pt>
                <c:pt idx="2633">
                  <c:v>12.1705808406</c:v>
                </c:pt>
                <c:pt idx="2634">
                  <c:v>12.1620857865</c:v>
                </c:pt>
                <c:pt idx="2635">
                  <c:v>12.1535907324</c:v>
                </c:pt>
                <c:pt idx="2636">
                  <c:v>12.145095678299999</c:v>
                </c:pt>
                <c:pt idx="2637">
                  <c:v>12.1366006242</c:v>
                </c:pt>
                <c:pt idx="2638">
                  <c:v>12.128105570100001</c:v>
                </c:pt>
                <c:pt idx="2639">
                  <c:v>12.119610516</c:v>
                </c:pt>
                <c:pt idx="2640">
                  <c:v>12.111115461899999</c:v>
                </c:pt>
                <c:pt idx="2641">
                  <c:v>12.102620407799998</c:v>
                </c:pt>
                <c:pt idx="2642">
                  <c:v>12.094125353700001</c:v>
                </c:pt>
                <c:pt idx="2643">
                  <c:v>12.0856302996</c:v>
                </c:pt>
                <c:pt idx="2644">
                  <c:v>12.077135245499999</c:v>
                </c:pt>
                <c:pt idx="2645">
                  <c:v>12.0714718761</c:v>
                </c:pt>
                <c:pt idx="2646">
                  <c:v>12.062976822</c:v>
                </c:pt>
                <c:pt idx="2647">
                  <c:v>12.054481767899999</c:v>
                </c:pt>
                <c:pt idx="2648">
                  <c:v>12.0459867138</c:v>
                </c:pt>
                <c:pt idx="2649">
                  <c:v>12.037491659700001</c:v>
                </c:pt>
                <c:pt idx="2650">
                  <c:v>12.0289966056</c:v>
                </c:pt>
                <c:pt idx="2651">
                  <c:v>12.020501551499999</c:v>
                </c:pt>
                <c:pt idx="2652">
                  <c:v>12.0120064974</c:v>
                </c:pt>
                <c:pt idx="2653">
                  <c:v>12.003511443299999</c:v>
                </c:pt>
                <c:pt idx="2654">
                  <c:v>11.9950163892</c:v>
                </c:pt>
                <c:pt idx="2655">
                  <c:v>11.986521335100001</c:v>
                </c:pt>
                <c:pt idx="2656">
                  <c:v>11.978026281</c:v>
                </c:pt>
                <c:pt idx="2657">
                  <c:v>11.969531226899999</c:v>
                </c:pt>
                <c:pt idx="2658">
                  <c:v>11.961036172799998</c:v>
                </c:pt>
                <c:pt idx="2659">
                  <c:v>11.952541118700001</c:v>
                </c:pt>
                <c:pt idx="2660">
                  <c:v>11.9440460646</c:v>
                </c:pt>
                <c:pt idx="2661">
                  <c:v>11.935551010499999</c:v>
                </c:pt>
                <c:pt idx="2662">
                  <c:v>11.927055956399998</c:v>
                </c:pt>
                <c:pt idx="2663">
                  <c:v>11.918560902299999</c:v>
                </c:pt>
                <c:pt idx="2664">
                  <c:v>11.9100658482</c:v>
                </c:pt>
                <c:pt idx="2665">
                  <c:v>11.9015707941</c:v>
                </c:pt>
                <c:pt idx="2666">
                  <c:v>11.89307574</c:v>
                </c:pt>
                <c:pt idx="2667">
                  <c:v>11.8845806859</c:v>
                </c:pt>
                <c:pt idx="2668">
                  <c:v>11.876085631799999</c:v>
                </c:pt>
                <c:pt idx="2669">
                  <c:v>11.8704222624</c:v>
                </c:pt>
                <c:pt idx="2670">
                  <c:v>11.861927208299999</c:v>
                </c:pt>
                <c:pt idx="2671">
                  <c:v>11.8534321542</c:v>
                </c:pt>
                <c:pt idx="2672">
                  <c:v>11.844937100099999</c:v>
                </c:pt>
                <c:pt idx="2673">
                  <c:v>11.836442046</c:v>
                </c:pt>
                <c:pt idx="2674">
                  <c:v>11.827946991899999</c:v>
                </c:pt>
                <c:pt idx="2675">
                  <c:v>11.819451937799998</c:v>
                </c:pt>
                <c:pt idx="2676">
                  <c:v>11.810956883699999</c:v>
                </c:pt>
                <c:pt idx="2677">
                  <c:v>11.8024618296</c:v>
                </c:pt>
                <c:pt idx="2678">
                  <c:v>11.793966775499999</c:v>
                </c:pt>
                <c:pt idx="2679">
                  <c:v>11.785471721399999</c:v>
                </c:pt>
                <c:pt idx="2680">
                  <c:v>11.7769766673</c:v>
                </c:pt>
                <c:pt idx="2681">
                  <c:v>11.768481613200001</c:v>
                </c:pt>
                <c:pt idx="2682">
                  <c:v>11.762818243799998</c:v>
                </c:pt>
                <c:pt idx="2683">
                  <c:v>11.754323189700001</c:v>
                </c:pt>
                <c:pt idx="2684">
                  <c:v>11.748659820299999</c:v>
                </c:pt>
                <c:pt idx="2685">
                  <c:v>11.748659820299999</c:v>
                </c:pt>
                <c:pt idx="2686">
                  <c:v>11.748659820299999</c:v>
                </c:pt>
                <c:pt idx="2687">
                  <c:v>11.748659820299999</c:v>
                </c:pt>
                <c:pt idx="2688">
                  <c:v>11.748659820299999</c:v>
                </c:pt>
                <c:pt idx="2689">
                  <c:v>11.748659820299999</c:v>
                </c:pt>
                <c:pt idx="2690">
                  <c:v>11.748659820299999</c:v>
                </c:pt>
                <c:pt idx="2691">
                  <c:v>11.748659820299999</c:v>
                </c:pt>
                <c:pt idx="2692">
                  <c:v>11.748659820299999</c:v>
                </c:pt>
                <c:pt idx="2693">
                  <c:v>11.748659820299999</c:v>
                </c:pt>
                <c:pt idx="2694">
                  <c:v>11.748659820299999</c:v>
                </c:pt>
                <c:pt idx="2695">
                  <c:v>11.748659820299999</c:v>
                </c:pt>
                <c:pt idx="2696">
                  <c:v>11.748659820299999</c:v>
                </c:pt>
                <c:pt idx="2697">
                  <c:v>11.748659820299999</c:v>
                </c:pt>
                <c:pt idx="2698">
                  <c:v>11.748659820299999</c:v>
                </c:pt>
                <c:pt idx="2699">
                  <c:v>11.748659820299999</c:v>
                </c:pt>
                <c:pt idx="2700">
                  <c:v>11.748659820299999</c:v>
                </c:pt>
                <c:pt idx="2701">
                  <c:v>11.748659820299999</c:v>
                </c:pt>
                <c:pt idx="2702">
                  <c:v>11.748659820299999</c:v>
                </c:pt>
                <c:pt idx="2703">
                  <c:v>11.748659820299999</c:v>
                </c:pt>
                <c:pt idx="2704">
                  <c:v>11.748659820299999</c:v>
                </c:pt>
                <c:pt idx="2705">
                  <c:v>11.748659820299999</c:v>
                </c:pt>
                <c:pt idx="2706">
                  <c:v>11.7458281356</c:v>
                </c:pt>
                <c:pt idx="2707">
                  <c:v>11.7458281356</c:v>
                </c:pt>
                <c:pt idx="2708">
                  <c:v>11.7458281356</c:v>
                </c:pt>
                <c:pt idx="2709">
                  <c:v>11.7458281356</c:v>
                </c:pt>
                <c:pt idx="2710">
                  <c:v>11.7458281356</c:v>
                </c:pt>
                <c:pt idx="2711">
                  <c:v>11.7458281356</c:v>
                </c:pt>
                <c:pt idx="2712">
                  <c:v>11.7458281356</c:v>
                </c:pt>
                <c:pt idx="2713">
                  <c:v>11.7458281356</c:v>
                </c:pt>
                <c:pt idx="2714">
                  <c:v>11.7458281356</c:v>
                </c:pt>
                <c:pt idx="2715">
                  <c:v>11.7458281356</c:v>
                </c:pt>
                <c:pt idx="2716">
                  <c:v>11.7458281356</c:v>
                </c:pt>
                <c:pt idx="2717">
                  <c:v>11.7458281356</c:v>
                </c:pt>
                <c:pt idx="2718">
                  <c:v>11.7458281356</c:v>
                </c:pt>
                <c:pt idx="2719">
                  <c:v>11.7458281356</c:v>
                </c:pt>
                <c:pt idx="2720">
                  <c:v>11.7458281356</c:v>
                </c:pt>
                <c:pt idx="2721">
                  <c:v>11.7458281356</c:v>
                </c:pt>
                <c:pt idx="2722">
                  <c:v>11.7458281356</c:v>
                </c:pt>
                <c:pt idx="2723">
                  <c:v>11.7458281356</c:v>
                </c:pt>
                <c:pt idx="2724">
                  <c:v>11.7458281356</c:v>
                </c:pt>
                <c:pt idx="2725">
                  <c:v>11.7458281356</c:v>
                </c:pt>
                <c:pt idx="2726">
                  <c:v>11.7458281356</c:v>
                </c:pt>
                <c:pt idx="2727">
                  <c:v>11.7458281356</c:v>
                </c:pt>
                <c:pt idx="2728">
                  <c:v>11.7458281356</c:v>
                </c:pt>
                <c:pt idx="2729">
                  <c:v>11.7429964509</c:v>
                </c:pt>
                <c:pt idx="2730">
                  <c:v>11.7429964509</c:v>
                </c:pt>
                <c:pt idx="2731">
                  <c:v>11.7429964509</c:v>
                </c:pt>
                <c:pt idx="2732">
                  <c:v>11.7429964509</c:v>
                </c:pt>
                <c:pt idx="2733">
                  <c:v>11.7429964509</c:v>
                </c:pt>
                <c:pt idx="2734">
                  <c:v>11.7429964509</c:v>
                </c:pt>
                <c:pt idx="2735">
                  <c:v>11.7429964509</c:v>
                </c:pt>
                <c:pt idx="2736">
                  <c:v>11.7429964509</c:v>
                </c:pt>
                <c:pt idx="2737">
                  <c:v>11.7429964509</c:v>
                </c:pt>
                <c:pt idx="2738">
                  <c:v>11.7429964509</c:v>
                </c:pt>
                <c:pt idx="2739">
                  <c:v>11.7429964509</c:v>
                </c:pt>
                <c:pt idx="2740">
                  <c:v>11.7429964509</c:v>
                </c:pt>
                <c:pt idx="2741">
                  <c:v>11.7429964509</c:v>
                </c:pt>
                <c:pt idx="2742">
                  <c:v>11.7429964509</c:v>
                </c:pt>
                <c:pt idx="2743">
                  <c:v>11.7429964509</c:v>
                </c:pt>
                <c:pt idx="2744">
                  <c:v>11.7429964509</c:v>
                </c:pt>
                <c:pt idx="2745">
                  <c:v>11.7429964509</c:v>
                </c:pt>
                <c:pt idx="2746">
                  <c:v>11.7429964509</c:v>
                </c:pt>
                <c:pt idx="2747">
                  <c:v>11.7429964509</c:v>
                </c:pt>
                <c:pt idx="2748">
                  <c:v>11.7429964509</c:v>
                </c:pt>
                <c:pt idx="2749">
                  <c:v>11.7429964509</c:v>
                </c:pt>
                <c:pt idx="2750">
                  <c:v>11.7429964509</c:v>
                </c:pt>
                <c:pt idx="2751">
                  <c:v>11.740164766199999</c:v>
                </c:pt>
                <c:pt idx="2752">
                  <c:v>11.740164766199999</c:v>
                </c:pt>
                <c:pt idx="2753">
                  <c:v>11.740164766199999</c:v>
                </c:pt>
                <c:pt idx="2754">
                  <c:v>11.740164766199999</c:v>
                </c:pt>
                <c:pt idx="2755">
                  <c:v>11.740164766199999</c:v>
                </c:pt>
                <c:pt idx="2756">
                  <c:v>11.740164766199999</c:v>
                </c:pt>
                <c:pt idx="2757">
                  <c:v>11.740164766199999</c:v>
                </c:pt>
                <c:pt idx="2758">
                  <c:v>11.740164766199999</c:v>
                </c:pt>
                <c:pt idx="2759">
                  <c:v>11.740164766199999</c:v>
                </c:pt>
                <c:pt idx="2760">
                  <c:v>11.740164766199999</c:v>
                </c:pt>
                <c:pt idx="2761">
                  <c:v>11.740164766199999</c:v>
                </c:pt>
                <c:pt idx="2762">
                  <c:v>11.740164766199999</c:v>
                </c:pt>
                <c:pt idx="2763">
                  <c:v>11.740164766199999</c:v>
                </c:pt>
                <c:pt idx="2764">
                  <c:v>11.740164766199999</c:v>
                </c:pt>
                <c:pt idx="2765">
                  <c:v>11.740164766199999</c:v>
                </c:pt>
                <c:pt idx="2766">
                  <c:v>11.740164766199999</c:v>
                </c:pt>
                <c:pt idx="2767">
                  <c:v>11.740164766199999</c:v>
                </c:pt>
                <c:pt idx="2768">
                  <c:v>11.740164766199999</c:v>
                </c:pt>
                <c:pt idx="2769">
                  <c:v>11.740164766199999</c:v>
                </c:pt>
                <c:pt idx="2770">
                  <c:v>11.740164766199999</c:v>
                </c:pt>
                <c:pt idx="2771">
                  <c:v>11.740164766199999</c:v>
                </c:pt>
                <c:pt idx="2772">
                  <c:v>11.740164766199999</c:v>
                </c:pt>
                <c:pt idx="2773">
                  <c:v>11.737333081499999</c:v>
                </c:pt>
                <c:pt idx="2774">
                  <c:v>11.737333081499999</c:v>
                </c:pt>
                <c:pt idx="2775">
                  <c:v>11.737333081499999</c:v>
                </c:pt>
                <c:pt idx="2776">
                  <c:v>11.737333081499999</c:v>
                </c:pt>
                <c:pt idx="2777">
                  <c:v>11.737333081499999</c:v>
                </c:pt>
                <c:pt idx="2778">
                  <c:v>11.737333081499999</c:v>
                </c:pt>
                <c:pt idx="2779">
                  <c:v>11.737333081499999</c:v>
                </c:pt>
                <c:pt idx="2780">
                  <c:v>11.737333081499999</c:v>
                </c:pt>
                <c:pt idx="2781">
                  <c:v>11.737333081499999</c:v>
                </c:pt>
                <c:pt idx="2782">
                  <c:v>11.737333081499999</c:v>
                </c:pt>
                <c:pt idx="2783">
                  <c:v>11.737333081499999</c:v>
                </c:pt>
                <c:pt idx="2784">
                  <c:v>11.737333081499999</c:v>
                </c:pt>
                <c:pt idx="2785">
                  <c:v>11.737333081499999</c:v>
                </c:pt>
                <c:pt idx="2786">
                  <c:v>11.737333081499999</c:v>
                </c:pt>
                <c:pt idx="2787">
                  <c:v>11.737333081499999</c:v>
                </c:pt>
                <c:pt idx="2788">
                  <c:v>11.737333081499999</c:v>
                </c:pt>
                <c:pt idx="2789">
                  <c:v>11.737333081499999</c:v>
                </c:pt>
                <c:pt idx="2790">
                  <c:v>11.737333081499999</c:v>
                </c:pt>
                <c:pt idx="2791">
                  <c:v>11.737333081499999</c:v>
                </c:pt>
                <c:pt idx="2792">
                  <c:v>11.737333081499999</c:v>
                </c:pt>
                <c:pt idx="2793">
                  <c:v>11.737333081499999</c:v>
                </c:pt>
                <c:pt idx="2794">
                  <c:v>11.737333081499999</c:v>
                </c:pt>
                <c:pt idx="2795">
                  <c:v>11.737333081499999</c:v>
                </c:pt>
                <c:pt idx="2796">
                  <c:v>11.734501396799999</c:v>
                </c:pt>
                <c:pt idx="2797">
                  <c:v>11.734501396799999</c:v>
                </c:pt>
                <c:pt idx="2798">
                  <c:v>11.734501396799999</c:v>
                </c:pt>
                <c:pt idx="2799">
                  <c:v>11.734501396799999</c:v>
                </c:pt>
                <c:pt idx="2800">
                  <c:v>11.734501396799999</c:v>
                </c:pt>
                <c:pt idx="2801">
                  <c:v>11.734501396799999</c:v>
                </c:pt>
                <c:pt idx="2802">
                  <c:v>11.734501396799999</c:v>
                </c:pt>
                <c:pt idx="2803">
                  <c:v>11.734501396799999</c:v>
                </c:pt>
                <c:pt idx="2804">
                  <c:v>11.734501396799999</c:v>
                </c:pt>
                <c:pt idx="2805">
                  <c:v>11.734501396799999</c:v>
                </c:pt>
                <c:pt idx="2806">
                  <c:v>11.734501396799999</c:v>
                </c:pt>
                <c:pt idx="2807">
                  <c:v>11.734501396799999</c:v>
                </c:pt>
                <c:pt idx="2808">
                  <c:v>11.734501396799999</c:v>
                </c:pt>
                <c:pt idx="2809">
                  <c:v>11.734501396799999</c:v>
                </c:pt>
                <c:pt idx="2810">
                  <c:v>11.734501396799999</c:v>
                </c:pt>
                <c:pt idx="2811">
                  <c:v>11.734501396799999</c:v>
                </c:pt>
                <c:pt idx="2812">
                  <c:v>11.734501396799999</c:v>
                </c:pt>
                <c:pt idx="2813">
                  <c:v>11.734501396799999</c:v>
                </c:pt>
                <c:pt idx="2814">
                  <c:v>11.734501396799999</c:v>
                </c:pt>
                <c:pt idx="2815">
                  <c:v>11.734501396799999</c:v>
                </c:pt>
                <c:pt idx="2816">
                  <c:v>11.734501396799999</c:v>
                </c:pt>
                <c:pt idx="2817">
                  <c:v>11.734501396799999</c:v>
                </c:pt>
                <c:pt idx="2818">
                  <c:v>11.7316697121</c:v>
                </c:pt>
                <c:pt idx="2819">
                  <c:v>11.7316697121</c:v>
                </c:pt>
                <c:pt idx="2820">
                  <c:v>11.7316697121</c:v>
                </c:pt>
                <c:pt idx="2821">
                  <c:v>11.7316697121</c:v>
                </c:pt>
                <c:pt idx="2822">
                  <c:v>11.7316697121</c:v>
                </c:pt>
                <c:pt idx="2823">
                  <c:v>11.7316697121</c:v>
                </c:pt>
                <c:pt idx="2824">
                  <c:v>11.7316697121</c:v>
                </c:pt>
                <c:pt idx="2825">
                  <c:v>11.7316697121</c:v>
                </c:pt>
                <c:pt idx="2826">
                  <c:v>11.7316697121</c:v>
                </c:pt>
                <c:pt idx="2827">
                  <c:v>11.7316697121</c:v>
                </c:pt>
                <c:pt idx="2828">
                  <c:v>11.7316697121</c:v>
                </c:pt>
                <c:pt idx="2829">
                  <c:v>11.7316697121</c:v>
                </c:pt>
                <c:pt idx="2830">
                  <c:v>11.7316697121</c:v>
                </c:pt>
                <c:pt idx="2831">
                  <c:v>11.7316697121</c:v>
                </c:pt>
                <c:pt idx="2832">
                  <c:v>11.7316697121</c:v>
                </c:pt>
                <c:pt idx="2833">
                  <c:v>11.7316697121</c:v>
                </c:pt>
                <c:pt idx="2834">
                  <c:v>11.7316697121</c:v>
                </c:pt>
                <c:pt idx="2835">
                  <c:v>11.7316697121</c:v>
                </c:pt>
                <c:pt idx="2836">
                  <c:v>11.7316697121</c:v>
                </c:pt>
                <c:pt idx="2837">
                  <c:v>11.7316697121</c:v>
                </c:pt>
                <c:pt idx="2838">
                  <c:v>11.7316697121</c:v>
                </c:pt>
                <c:pt idx="2839">
                  <c:v>11.7316697121</c:v>
                </c:pt>
                <c:pt idx="2840">
                  <c:v>11.7288380274</c:v>
                </c:pt>
                <c:pt idx="2841">
                  <c:v>11.7288380274</c:v>
                </c:pt>
                <c:pt idx="2842">
                  <c:v>11.7288380274</c:v>
                </c:pt>
                <c:pt idx="2843">
                  <c:v>11.7288380274</c:v>
                </c:pt>
                <c:pt idx="2844">
                  <c:v>11.7288380274</c:v>
                </c:pt>
                <c:pt idx="2845">
                  <c:v>11.7288380274</c:v>
                </c:pt>
                <c:pt idx="2846">
                  <c:v>11.7288380274</c:v>
                </c:pt>
                <c:pt idx="2847">
                  <c:v>11.7288380274</c:v>
                </c:pt>
                <c:pt idx="2848">
                  <c:v>11.7288380274</c:v>
                </c:pt>
                <c:pt idx="2849">
                  <c:v>11.7288380274</c:v>
                </c:pt>
                <c:pt idx="2850">
                  <c:v>11.7288380274</c:v>
                </c:pt>
                <c:pt idx="2851">
                  <c:v>11.7288380274</c:v>
                </c:pt>
                <c:pt idx="2852">
                  <c:v>11.7288380274</c:v>
                </c:pt>
                <c:pt idx="2853">
                  <c:v>11.7288380274</c:v>
                </c:pt>
                <c:pt idx="2854">
                  <c:v>11.7288380274</c:v>
                </c:pt>
                <c:pt idx="2855">
                  <c:v>11.7288380274</c:v>
                </c:pt>
                <c:pt idx="2856">
                  <c:v>11.7288380274</c:v>
                </c:pt>
                <c:pt idx="2857">
                  <c:v>11.7288380274</c:v>
                </c:pt>
                <c:pt idx="2858">
                  <c:v>11.7288380274</c:v>
                </c:pt>
                <c:pt idx="2859">
                  <c:v>11.7288380274</c:v>
                </c:pt>
                <c:pt idx="2860">
                  <c:v>11.7288380274</c:v>
                </c:pt>
                <c:pt idx="2861">
                  <c:v>11.7288380274</c:v>
                </c:pt>
                <c:pt idx="2862">
                  <c:v>11.7288380274</c:v>
                </c:pt>
                <c:pt idx="2863">
                  <c:v>11.7260063427</c:v>
                </c:pt>
                <c:pt idx="2864">
                  <c:v>11.7260063427</c:v>
                </c:pt>
                <c:pt idx="2865">
                  <c:v>11.7260063427</c:v>
                </c:pt>
                <c:pt idx="2866">
                  <c:v>11.7260063427</c:v>
                </c:pt>
                <c:pt idx="2867">
                  <c:v>11.7260063427</c:v>
                </c:pt>
                <c:pt idx="2868">
                  <c:v>11.7260063427</c:v>
                </c:pt>
                <c:pt idx="2869">
                  <c:v>11.7260063427</c:v>
                </c:pt>
                <c:pt idx="2870">
                  <c:v>11.7260063427</c:v>
                </c:pt>
                <c:pt idx="2871">
                  <c:v>11.7260063427</c:v>
                </c:pt>
                <c:pt idx="2872">
                  <c:v>11.7260063427</c:v>
                </c:pt>
                <c:pt idx="2873">
                  <c:v>11.7260063427</c:v>
                </c:pt>
                <c:pt idx="2874">
                  <c:v>11.7260063427</c:v>
                </c:pt>
                <c:pt idx="2875">
                  <c:v>11.7260063427</c:v>
                </c:pt>
                <c:pt idx="2876">
                  <c:v>11.7260063427</c:v>
                </c:pt>
                <c:pt idx="2877">
                  <c:v>11.7260063427</c:v>
                </c:pt>
                <c:pt idx="2878">
                  <c:v>11.7260063427</c:v>
                </c:pt>
                <c:pt idx="2879">
                  <c:v>11.7260063427</c:v>
                </c:pt>
                <c:pt idx="2880">
                  <c:v>11.7260063427</c:v>
                </c:pt>
                <c:pt idx="2881">
                  <c:v>11.7260063427</c:v>
                </c:pt>
                <c:pt idx="2882">
                  <c:v>11.7260063427</c:v>
                </c:pt>
                <c:pt idx="2883">
                  <c:v>11.7260063427</c:v>
                </c:pt>
                <c:pt idx="2884">
                  <c:v>11.7260063427</c:v>
                </c:pt>
                <c:pt idx="2885">
                  <c:v>11.723174658</c:v>
                </c:pt>
                <c:pt idx="2886">
                  <c:v>11.723174658</c:v>
                </c:pt>
                <c:pt idx="2887">
                  <c:v>11.723174658</c:v>
                </c:pt>
                <c:pt idx="2888">
                  <c:v>11.723174658</c:v>
                </c:pt>
                <c:pt idx="2889">
                  <c:v>11.723174658</c:v>
                </c:pt>
                <c:pt idx="2890">
                  <c:v>11.723174658</c:v>
                </c:pt>
                <c:pt idx="2891">
                  <c:v>11.723174658</c:v>
                </c:pt>
                <c:pt idx="2892">
                  <c:v>11.723174658</c:v>
                </c:pt>
                <c:pt idx="2893">
                  <c:v>11.723174658</c:v>
                </c:pt>
                <c:pt idx="2894">
                  <c:v>11.723174658</c:v>
                </c:pt>
                <c:pt idx="2895">
                  <c:v>11.723174658</c:v>
                </c:pt>
                <c:pt idx="2896">
                  <c:v>11.723174658</c:v>
                </c:pt>
                <c:pt idx="2897">
                  <c:v>11.723174658</c:v>
                </c:pt>
                <c:pt idx="2898">
                  <c:v>11.723174658</c:v>
                </c:pt>
                <c:pt idx="2899">
                  <c:v>11.723174658</c:v>
                </c:pt>
                <c:pt idx="2900">
                  <c:v>11.723174658</c:v>
                </c:pt>
                <c:pt idx="2901">
                  <c:v>11.723174658</c:v>
                </c:pt>
                <c:pt idx="2902">
                  <c:v>11.723174658</c:v>
                </c:pt>
                <c:pt idx="2903">
                  <c:v>11.723174658</c:v>
                </c:pt>
                <c:pt idx="2904">
                  <c:v>11.723174658</c:v>
                </c:pt>
                <c:pt idx="2905">
                  <c:v>11.723174658</c:v>
                </c:pt>
                <c:pt idx="2906">
                  <c:v>11.723174658</c:v>
                </c:pt>
                <c:pt idx="2907">
                  <c:v>11.720342973299999</c:v>
                </c:pt>
                <c:pt idx="2908">
                  <c:v>11.720342973299999</c:v>
                </c:pt>
                <c:pt idx="2909">
                  <c:v>11.720342973299999</c:v>
                </c:pt>
                <c:pt idx="2910">
                  <c:v>11.720342973299999</c:v>
                </c:pt>
                <c:pt idx="2911">
                  <c:v>11.720342973299999</c:v>
                </c:pt>
                <c:pt idx="2912">
                  <c:v>11.720342973299999</c:v>
                </c:pt>
                <c:pt idx="2913">
                  <c:v>11.720342973299999</c:v>
                </c:pt>
                <c:pt idx="2914">
                  <c:v>11.720342973299999</c:v>
                </c:pt>
                <c:pt idx="2915">
                  <c:v>11.720342973299999</c:v>
                </c:pt>
                <c:pt idx="2916">
                  <c:v>11.720342973299999</c:v>
                </c:pt>
                <c:pt idx="2917">
                  <c:v>11.720342973299999</c:v>
                </c:pt>
                <c:pt idx="2918">
                  <c:v>11.720342973299999</c:v>
                </c:pt>
                <c:pt idx="2919">
                  <c:v>11.720342973299999</c:v>
                </c:pt>
                <c:pt idx="2920">
                  <c:v>11.720342973299999</c:v>
                </c:pt>
                <c:pt idx="2921">
                  <c:v>11.720342973299999</c:v>
                </c:pt>
                <c:pt idx="2922">
                  <c:v>11.720342973299999</c:v>
                </c:pt>
                <c:pt idx="2923">
                  <c:v>11.720342973299999</c:v>
                </c:pt>
                <c:pt idx="2924">
                  <c:v>11.720342973299999</c:v>
                </c:pt>
                <c:pt idx="2925">
                  <c:v>11.720342973299999</c:v>
                </c:pt>
                <c:pt idx="2926">
                  <c:v>11.720342973299999</c:v>
                </c:pt>
                <c:pt idx="2927">
                  <c:v>11.720342973299999</c:v>
                </c:pt>
                <c:pt idx="2928">
                  <c:v>11.720342973299999</c:v>
                </c:pt>
                <c:pt idx="2929">
                  <c:v>11.720342973299999</c:v>
                </c:pt>
                <c:pt idx="2930">
                  <c:v>11.717511288600001</c:v>
                </c:pt>
                <c:pt idx="2931">
                  <c:v>11.717511288600001</c:v>
                </c:pt>
                <c:pt idx="2932">
                  <c:v>11.717511288600001</c:v>
                </c:pt>
                <c:pt idx="2933">
                  <c:v>11.717511288600001</c:v>
                </c:pt>
                <c:pt idx="2934">
                  <c:v>11.717511288600001</c:v>
                </c:pt>
                <c:pt idx="2935">
                  <c:v>11.717511288600001</c:v>
                </c:pt>
                <c:pt idx="2936">
                  <c:v>11.717511288600001</c:v>
                </c:pt>
                <c:pt idx="2937">
                  <c:v>11.717511288600001</c:v>
                </c:pt>
                <c:pt idx="2938">
                  <c:v>11.717511288600001</c:v>
                </c:pt>
                <c:pt idx="2939">
                  <c:v>11.717511288600001</c:v>
                </c:pt>
                <c:pt idx="2940">
                  <c:v>11.717511288600001</c:v>
                </c:pt>
                <c:pt idx="2941">
                  <c:v>11.717511288600001</c:v>
                </c:pt>
                <c:pt idx="2942">
                  <c:v>11.717511288600001</c:v>
                </c:pt>
                <c:pt idx="2943">
                  <c:v>11.717511288600001</c:v>
                </c:pt>
                <c:pt idx="2944">
                  <c:v>11.717511288600001</c:v>
                </c:pt>
                <c:pt idx="2945">
                  <c:v>11.717511288600001</c:v>
                </c:pt>
                <c:pt idx="2946">
                  <c:v>11.717511288600001</c:v>
                </c:pt>
                <c:pt idx="2947">
                  <c:v>11.717511288600001</c:v>
                </c:pt>
                <c:pt idx="2948">
                  <c:v>11.717511288600001</c:v>
                </c:pt>
                <c:pt idx="2949">
                  <c:v>11.717511288600001</c:v>
                </c:pt>
                <c:pt idx="2950">
                  <c:v>11.717511288600001</c:v>
                </c:pt>
                <c:pt idx="2951">
                  <c:v>11.717511288600001</c:v>
                </c:pt>
                <c:pt idx="2952">
                  <c:v>11.714679603899999</c:v>
                </c:pt>
                <c:pt idx="2953">
                  <c:v>11.714679603899999</c:v>
                </c:pt>
                <c:pt idx="2954">
                  <c:v>11.714679603899999</c:v>
                </c:pt>
                <c:pt idx="2955">
                  <c:v>11.714679603899999</c:v>
                </c:pt>
                <c:pt idx="2956">
                  <c:v>11.714679603899999</c:v>
                </c:pt>
                <c:pt idx="2957">
                  <c:v>11.714679603899999</c:v>
                </c:pt>
                <c:pt idx="2958">
                  <c:v>11.714679603899999</c:v>
                </c:pt>
                <c:pt idx="2959">
                  <c:v>11.714679603899999</c:v>
                </c:pt>
                <c:pt idx="2960">
                  <c:v>11.714679603899999</c:v>
                </c:pt>
                <c:pt idx="2961">
                  <c:v>11.714679603899999</c:v>
                </c:pt>
                <c:pt idx="2962">
                  <c:v>11.714679603899999</c:v>
                </c:pt>
                <c:pt idx="2963">
                  <c:v>11.714679603899999</c:v>
                </c:pt>
                <c:pt idx="2964">
                  <c:v>11.714679603899999</c:v>
                </c:pt>
                <c:pt idx="2965">
                  <c:v>11.714679603899999</c:v>
                </c:pt>
                <c:pt idx="2966">
                  <c:v>11.714679603899999</c:v>
                </c:pt>
                <c:pt idx="2967">
                  <c:v>11.714679603899999</c:v>
                </c:pt>
                <c:pt idx="2968">
                  <c:v>11.714679603899999</c:v>
                </c:pt>
                <c:pt idx="2969">
                  <c:v>11.714679603899999</c:v>
                </c:pt>
                <c:pt idx="2970">
                  <c:v>11.714679603899999</c:v>
                </c:pt>
                <c:pt idx="2971">
                  <c:v>11.714679603899999</c:v>
                </c:pt>
                <c:pt idx="2972">
                  <c:v>11.714679603899999</c:v>
                </c:pt>
                <c:pt idx="2973">
                  <c:v>11.714679603899999</c:v>
                </c:pt>
                <c:pt idx="2974">
                  <c:v>11.714679603899999</c:v>
                </c:pt>
                <c:pt idx="2975">
                  <c:v>11.7118479192</c:v>
                </c:pt>
                <c:pt idx="2976">
                  <c:v>11.7118479192</c:v>
                </c:pt>
                <c:pt idx="2977">
                  <c:v>11.7118479192</c:v>
                </c:pt>
                <c:pt idx="2978">
                  <c:v>11.7118479192</c:v>
                </c:pt>
                <c:pt idx="2979">
                  <c:v>11.7118479192</c:v>
                </c:pt>
                <c:pt idx="2980">
                  <c:v>11.7118479192</c:v>
                </c:pt>
                <c:pt idx="2981">
                  <c:v>11.7118479192</c:v>
                </c:pt>
                <c:pt idx="2982">
                  <c:v>11.7118479192</c:v>
                </c:pt>
                <c:pt idx="2983">
                  <c:v>11.7118479192</c:v>
                </c:pt>
                <c:pt idx="2984">
                  <c:v>11.7118479192</c:v>
                </c:pt>
                <c:pt idx="2985">
                  <c:v>11.7118479192</c:v>
                </c:pt>
                <c:pt idx="2986">
                  <c:v>11.7118479192</c:v>
                </c:pt>
                <c:pt idx="2987">
                  <c:v>11.7118479192</c:v>
                </c:pt>
                <c:pt idx="2988">
                  <c:v>11.7118479192</c:v>
                </c:pt>
                <c:pt idx="2989">
                  <c:v>11.7118479192</c:v>
                </c:pt>
                <c:pt idx="2990">
                  <c:v>11.7118479192</c:v>
                </c:pt>
                <c:pt idx="2991">
                  <c:v>11.7118479192</c:v>
                </c:pt>
                <c:pt idx="2992">
                  <c:v>11.7118479192</c:v>
                </c:pt>
                <c:pt idx="2993">
                  <c:v>11.7118479192</c:v>
                </c:pt>
                <c:pt idx="2994">
                  <c:v>11.7118479192</c:v>
                </c:pt>
                <c:pt idx="2995">
                  <c:v>11.7118479192</c:v>
                </c:pt>
                <c:pt idx="2996">
                  <c:v>11.7118479192</c:v>
                </c:pt>
                <c:pt idx="2997">
                  <c:v>11.7090162345</c:v>
                </c:pt>
                <c:pt idx="2998">
                  <c:v>11.7090162345</c:v>
                </c:pt>
                <c:pt idx="2999">
                  <c:v>11.7090162345</c:v>
                </c:pt>
                <c:pt idx="3000">
                  <c:v>11.7090162345</c:v>
                </c:pt>
                <c:pt idx="3001">
                  <c:v>11.7090162345</c:v>
                </c:pt>
                <c:pt idx="3002">
                  <c:v>11.7090162345</c:v>
                </c:pt>
                <c:pt idx="3003">
                  <c:v>11.7090162345</c:v>
                </c:pt>
                <c:pt idx="3004">
                  <c:v>11.7090162345</c:v>
                </c:pt>
                <c:pt idx="3005">
                  <c:v>11.7090162345</c:v>
                </c:pt>
                <c:pt idx="3006">
                  <c:v>11.7090162345</c:v>
                </c:pt>
                <c:pt idx="3007">
                  <c:v>11.7090162345</c:v>
                </c:pt>
                <c:pt idx="3008">
                  <c:v>11.7090162345</c:v>
                </c:pt>
                <c:pt idx="3009">
                  <c:v>11.7090162345</c:v>
                </c:pt>
                <c:pt idx="3010">
                  <c:v>11.7090162345</c:v>
                </c:pt>
                <c:pt idx="3011">
                  <c:v>11.7090162345</c:v>
                </c:pt>
                <c:pt idx="3012">
                  <c:v>11.7090162345</c:v>
                </c:pt>
                <c:pt idx="3013">
                  <c:v>11.7090162345</c:v>
                </c:pt>
                <c:pt idx="3014">
                  <c:v>11.7090162345</c:v>
                </c:pt>
                <c:pt idx="3015">
                  <c:v>11.7090162345</c:v>
                </c:pt>
                <c:pt idx="3016">
                  <c:v>11.7090162345</c:v>
                </c:pt>
                <c:pt idx="3017">
                  <c:v>11.7090162345</c:v>
                </c:pt>
                <c:pt idx="3018">
                  <c:v>11.7090162345</c:v>
                </c:pt>
                <c:pt idx="3019">
                  <c:v>11.7061845498</c:v>
                </c:pt>
                <c:pt idx="3020">
                  <c:v>11.7061845498</c:v>
                </c:pt>
                <c:pt idx="3021">
                  <c:v>11.7061845498</c:v>
                </c:pt>
                <c:pt idx="3022">
                  <c:v>11.7061845498</c:v>
                </c:pt>
                <c:pt idx="3023">
                  <c:v>11.7061845498</c:v>
                </c:pt>
                <c:pt idx="3024">
                  <c:v>11.7061845498</c:v>
                </c:pt>
                <c:pt idx="3025">
                  <c:v>11.7061845498</c:v>
                </c:pt>
                <c:pt idx="3026">
                  <c:v>11.7061845498</c:v>
                </c:pt>
                <c:pt idx="3027">
                  <c:v>11.7061845498</c:v>
                </c:pt>
                <c:pt idx="3028">
                  <c:v>11.7061845498</c:v>
                </c:pt>
                <c:pt idx="3029">
                  <c:v>11.7061845498</c:v>
                </c:pt>
                <c:pt idx="3030">
                  <c:v>11.7061845498</c:v>
                </c:pt>
                <c:pt idx="3031">
                  <c:v>11.7061845498</c:v>
                </c:pt>
                <c:pt idx="3032">
                  <c:v>11.7061845498</c:v>
                </c:pt>
                <c:pt idx="3033">
                  <c:v>11.7061845498</c:v>
                </c:pt>
                <c:pt idx="3034">
                  <c:v>11.7061845498</c:v>
                </c:pt>
                <c:pt idx="3035">
                  <c:v>11.7061845498</c:v>
                </c:pt>
                <c:pt idx="3036">
                  <c:v>11.7061845498</c:v>
                </c:pt>
                <c:pt idx="3037">
                  <c:v>11.7061845498</c:v>
                </c:pt>
                <c:pt idx="3038">
                  <c:v>11.7061845498</c:v>
                </c:pt>
                <c:pt idx="3039">
                  <c:v>11.7061845498</c:v>
                </c:pt>
                <c:pt idx="3040">
                  <c:v>11.7061845498</c:v>
                </c:pt>
                <c:pt idx="3041">
                  <c:v>11.7061845498</c:v>
                </c:pt>
                <c:pt idx="3042">
                  <c:v>11.703352865099999</c:v>
                </c:pt>
                <c:pt idx="3043">
                  <c:v>11.703352865099999</c:v>
                </c:pt>
                <c:pt idx="3044">
                  <c:v>11.703352865099999</c:v>
                </c:pt>
                <c:pt idx="3045">
                  <c:v>11.703352865099999</c:v>
                </c:pt>
                <c:pt idx="3046">
                  <c:v>11.703352865099999</c:v>
                </c:pt>
                <c:pt idx="3047">
                  <c:v>11.703352865099999</c:v>
                </c:pt>
                <c:pt idx="3048">
                  <c:v>11.703352865099999</c:v>
                </c:pt>
                <c:pt idx="3049">
                  <c:v>11.703352865099999</c:v>
                </c:pt>
                <c:pt idx="3050">
                  <c:v>11.703352865099999</c:v>
                </c:pt>
                <c:pt idx="3051">
                  <c:v>11.703352865099999</c:v>
                </c:pt>
                <c:pt idx="3052">
                  <c:v>11.703352865099999</c:v>
                </c:pt>
                <c:pt idx="3053">
                  <c:v>11.703352865099999</c:v>
                </c:pt>
                <c:pt idx="3054">
                  <c:v>11.703352865099999</c:v>
                </c:pt>
                <c:pt idx="3055">
                  <c:v>11.703352865099999</c:v>
                </c:pt>
                <c:pt idx="3056">
                  <c:v>11.703352865099999</c:v>
                </c:pt>
                <c:pt idx="3057">
                  <c:v>11.703352865099999</c:v>
                </c:pt>
                <c:pt idx="3058">
                  <c:v>11.703352865099999</c:v>
                </c:pt>
                <c:pt idx="3059">
                  <c:v>11.703352865099999</c:v>
                </c:pt>
                <c:pt idx="3060">
                  <c:v>11.703352865099999</c:v>
                </c:pt>
                <c:pt idx="3061">
                  <c:v>11.703352865099999</c:v>
                </c:pt>
                <c:pt idx="3062">
                  <c:v>11.703352865099999</c:v>
                </c:pt>
                <c:pt idx="3063">
                  <c:v>11.703352865099999</c:v>
                </c:pt>
                <c:pt idx="3064">
                  <c:v>11.700521180399999</c:v>
                </c:pt>
                <c:pt idx="3065">
                  <c:v>11.700521180399999</c:v>
                </c:pt>
                <c:pt idx="3066">
                  <c:v>11.700521180399999</c:v>
                </c:pt>
                <c:pt idx="3067">
                  <c:v>11.700521180399999</c:v>
                </c:pt>
                <c:pt idx="3068">
                  <c:v>11.700521180399999</c:v>
                </c:pt>
                <c:pt idx="3069">
                  <c:v>11.700521180399999</c:v>
                </c:pt>
                <c:pt idx="3070">
                  <c:v>11.700521180399999</c:v>
                </c:pt>
                <c:pt idx="3071">
                  <c:v>11.700521180399999</c:v>
                </c:pt>
                <c:pt idx="3072">
                  <c:v>11.700521180399999</c:v>
                </c:pt>
                <c:pt idx="3073">
                  <c:v>11.700521180399999</c:v>
                </c:pt>
                <c:pt idx="3074">
                  <c:v>11.700521180399999</c:v>
                </c:pt>
                <c:pt idx="3075">
                  <c:v>11.700521180399999</c:v>
                </c:pt>
                <c:pt idx="3076">
                  <c:v>11.700521180399999</c:v>
                </c:pt>
                <c:pt idx="3077">
                  <c:v>11.700521180399999</c:v>
                </c:pt>
                <c:pt idx="3078">
                  <c:v>11.700521180399999</c:v>
                </c:pt>
                <c:pt idx="3079">
                  <c:v>11.700521180399999</c:v>
                </c:pt>
                <c:pt idx="3080">
                  <c:v>11.700521180399999</c:v>
                </c:pt>
                <c:pt idx="3081">
                  <c:v>11.700521180399999</c:v>
                </c:pt>
                <c:pt idx="3082">
                  <c:v>11.700521180399999</c:v>
                </c:pt>
                <c:pt idx="3083">
                  <c:v>11.700521180399999</c:v>
                </c:pt>
                <c:pt idx="3084">
                  <c:v>11.700521180399999</c:v>
                </c:pt>
                <c:pt idx="3085">
                  <c:v>11.700521180399999</c:v>
                </c:pt>
                <c:pt idx="3086">
                  <c:v>11.700521180399999</c:v>
                </c:pt>
                <c:pt idx="3087">
                  <c:v>11.697689495700001</c:v>
                </c:pt>
                <c:pt idx="3088">
                  <c:v>11.697689495700001</c:v>
                </c:pt>
                <c:pt idx="3089">
                  <c:v>11.697689495700001</c:v>
                </c:pt>
                <c:pt idx="3090">
                  <c:v>11.697689495700001</c:v>
                </c:pt>
                <c:pt idx="3091">
                  <c:v>11.697689495700001</c:v>
                </c:pt>
                <c:pt idx="3092">
                  <c:v>11.697689495700001</c:v>
                </c:pt>
                <c:pt idx="3093">
                  <c:v>11.697689495700001</c:v>
                </c:pt>
                <c:pt idx="3094">
                  <c:v>11.697689495700001</c:v>
                </c:pt>
                <c:pt idx="3095">
                  <c:v>11.697689495700001</c:v>
                </c:pt>
                <c:pt idx="3096">
                  <c:v>11.697689495700001</c:v>
                </c:pt>
                <c:pt idx="3097">
                  <c:v>11.697689495700001</c:v>
                </c:pt>
                <c:pt idx="3098">
                  <c:v>11.697689495700001</c:v>
                </c:pt>
                <c:pt idx="3099">
                  <c:v>11.697689495700001</c:v>
                </c:pt>
                <c:pt idx="3100">
                  <c:v>11.697689495700001</c:v>
                </c:pt>
                <c:pt idx="3101">
                  <c:v>11.697689495700001</c:v>
                </c:pt>
                <c:pt idx="3102">
                  <c:v>11.697689495700001</c:v>
                </c:pt>
                <c:pt idx="3103">
                  <c:v>11.697689495700001</c:v>
                </c:pt>
                <c:pt idx="3104">
                  <c:v>11.697689495700001</c:v>
                </c:pt>
                <c:pt idx="3105">
                  <c:v>11.697689495700001</c:v>
                </c:pt>
                <c:pt idx="3106">
                  <c:v>11.697689495700001</c:v>
                </c:pt>
                <c:pt idx="3107">
                  <c:v>11.697689495700001</c:v>
                </c:pt>
                <c:pt idx="3108">
                  <c:v>11.697689495700001</c:v>
                </c:pt>
                <c:pt idx="3109">
                  <c:v>11.694857811</c:v>
                </c:pt>
                <c:pt idx="3110">
                  <c:v>11.694857811</c:v>
                </c:pt>
                <c:pt idx="3111">
                  <c:v>11.694857811</c:v>
                </c:pt>
                <c:pt idx="3112">
                  <c:v>11.694857811</c:v>
                </c:pt>
                <c:pt idx="3113">
                  <c:v>11.694857811</c:v>
                </c:pt>
                <c:pt idx="3114">
                  <c:v>11.694857811</c:v>
                </c:pt>
                <c:pt idx="3115">
                  <c:v>11.694857811</c:v>
                </c:pt>
                <c:pt idx="3116">
                  <c:v>11.694857811</c:v>
                </c:pt>
                <c:pt idx="3117">
                  <c:v>11.694857811</c:v>
                </c:pt>
                <c:pt idx="3118">
                  <c:v>11.694857811</c:v>
                </c:pt>
                <c:pt idx="3119">
                  <c:v>11.694857811</c:v>
                </c:pt>
                <c:pt idx="3120">
                  <c:v>11.694857811</c:v>
                </c:pt>
                <c:pt idx="3121">
                  <c:v>11.694857811</c:v>
                </c:pt>
                <c:pt idx="3122">
                  <c:v>11.694857811</c:v>
                </c:pt>
                <c:pt idx="3123">
                  <c:v>11.694857811</c:v>
                </c:pt>
                <c:pt idx="3124">
                  <c:v>11.694857811</c:v>
                </c:pt>
                <c:pt idx="3125">
                  <c:v>11.694857811</c:v>
                </c:pt>
                <c:pt idx="3126">
                  <c:v>11.694857811</c:v>
                </c:pt>
                <c:pt idx="3127">
                  <c:v>11.694857811</c:v>
                </c:pt>
                <c:pt idx="3128">
                  <c:v>11.694857811</c:v>
                </c:pt>
                <c:pt idx="3129">
                  <c:v>11.694857811</c:v>
                </c:pt>
                <c:pt idx="3130">
                  <c:v>11.694857811</c:v>
                </c:pt>
                <c:pt idx="3131">
                  <c:v>11.692026126299998</c:v>
                </c:pt>
                <c:pt idx="3132">
                  <c:v>11.692026126299998</c:v>
                </c:pt>
                <c:pt idx="3133">
                  <c:v>11.692026126299998</c:v>
                </c:pt>
                <c:pt idx="3134">
                  <c:v>11.692026126299998</c:v>
                </c:pt>
                <c:pt idx="3135">
                  <c:v>11.692026126299998</c:v>
                </c:pt>
                <c:pt idx="3136">
                  <c:v>11.692026126299998</c:v>
                </c:pt>
                <c:pt idx="3137">
                  <c:v>11.692026126299998</c:v>
                </c:pt>
                <c:pt idx="3138">
                  <c:v>11.692026126299998</c:v>
                </c:pt>
                <c:pt idx="3139">
                  <c:v>11.692026126299998</c:v>
                </c:pt>
                <c:pt idx="3140">
                  <c:v>11.692026126299998</c:v>
                </c:pt>
                <c:pt idx="3141">
                  <c:v>11.692026126299998</c:v>
                </c:pt>
                <c:pt idx="3142">
                  <c:v>11.692026126299998</c:v>
                </c:pt>
                <c:pt idx="3143">
                  <c:v>11.692026126299998</c:v>
                </c:pt>
                <c:pt idx="3144">
                  <c:v>11.692026126299998</c:v>
                </c:pt>
                <c:pt idx="3145">
                  <c:v>11.692026126299998</c:v>
                </c:pt>
                <c:pt idx="3146">
                  <c:v>11.692026126299998</c:v>
                </c:pt>
                <c:pt idx="3147">
                  <c:v>11.692026126299998</c:v>
                </c:pt>
                <c:pt idx="3148">
                  <c:v>11.692026126299998</c:v>
                </c:pt>
                <c:pt idx="3149">
                  <c:v>11.692026126299998</c:v>
                </c:pt>
                <c:pt idx="3150">
                  <c:v>11.692026126299998</c:v>
                </c:pt>
                <c:pt idx="3151">
                  <c:v>11.692026126299998</c:v>
                </c:pt>
                <c:pt idx="3152">
                  <c:v>11.692026126299998</c:v>
                </c:pt>
                <c:pt idx="3153">
                  <c:v>11.692026126299998</c:v>
                </c:pt>
                <c:pt idx="3154">
                  <c:v>11.6891944416</c:v>
                </c:pt>
                <c:pt idx="3155">
                  <c:v>11.6891944416</c:v>
                </c:pt>
                <c:pt idx="3156">
                  <c:v>11.6891944416</c:v>
                </c:pt>
                <c:pt idx="3157">
                  <c:v>11.6891944416</c:v>
                </c:pt>
                <c:pt idx="3158">
                  <c:v>11.6891944416</c:v>
                </c:pt>
                <c:pt idx="3159">
                  <c:v>11.6891944416</c:v>
                </c:pt>
                <c:pt idx="3160">
                  <c:v>11.6891944416</c:v>
                </c:pt>
                <c:pt idx="3161">
                  <c:v>11.6891944416</c:v>
                </c:pt>
                <c:pt idx="3162">
                  <c:v>11.6891944416</c:v>
                </c:pt>
                <c:pt idx="3163">
                  <c:v>11.6891944416</c:v>
                </c:pt>
                <c:pt idx="3164">
                  <c:v>11.6891944416</c:v>
                </c:pt>
                <c:pt idx="3165">
                  <c:v>11.6891944416</c:v>
                </c:pt>
                <c:pt idx="3166">
                  <c:v>11.6891944416</c:v>
                </c:pt>
                <c:pt idx="3167">
                  <c:v>11.6891944416</c:v>
                </c:pt>
                <c:pt idx="3168">
                  <c:v>11.6891944416</c:v>
                </c:pt>
                <c:pt idx="3169">
                  <c:v>11.6891944416</c:v>
                </c:pt>
                <c:pt idx="3170">
                  <c:v>11.6891944416</c:v>
                </c:pt>
                <c:pt idx="3171">
                  <c:v>11.6891944416</c:v>
                </c:pt>
                <c:pt idx="3172">
                  <c:v>11.6891944416</c:v>
                </c:pt>
                <c:pt idx="3173">
                  <c:v>11.6891944416</c:v>
                </c:pt>
                <c:pt idx="3174">
                  <c:v>11.6891944416</c:v>
                </c:pt>
                <c:pt idx="3175">
                  <c:v>11.6891944416</c:v>
                </c:pt>
                <c:pt idx="3176">
                  <c:v>11.686362756899999</c:v>
                </c:pt>
                <c:pt idx="3177">
                  <c:v>11.686362756899999</c:v>
                </c:pt>
                <c:pt idx="3178">
                  <c:v>11.686362756899999</c:v>
                </c:pt>
                <c:pt idx="3179">
                  <c:v>11.686362756899999</c:v>
                </c:pt>
                <c:pt idx="3180">
                  <c:v>11.686362756899999</c:v>
                </c:pt>
                <c:pt idx="3181">
                  <c:v>11.686362756899999</c:v>
                </c:pt>
                <c:pt idx="3182">
                  <c:v>11.686362756899999</c:v>
                </c:pt>
                <c:pt idx="3183">
                  <c:v>11.686362756899999</c:v>
                </c:pt>
                <c:pt idx="3184">
                  <c:v>11.686362756899999</c:v>
                </c:pt>
                <c:pt idx="3185">
                  <c:v>11.686362756899999</c:v>
                </c:pt>
                <c:pt idx="3186">
                  <c:v>11.686362756899999</c:v>
                </c:pt>
                <c:pt idx="3187">
                  <c:v>11.686362756899999</c:v>
                </c:pt>
                <c:pt idx="3188">
                  <c:v>11.686362756899999</c:v>
                </c:pt>
                <c:pt idx="3189">
                  <c:v>11.686362756899999</c:v>
                </c:pt>
                <c:pt idx="3190">
                  <c:v>11.686362756899999</c:v>
                </c:pt>
                <c:pt idx="3191">
                  <c:v>11.686362756899999</c:v>
                </c:pt>
                <c:pt idx="3192">
                  <c:v>11.686362756899999</c:v>
                </c:pt>
                <c:pt idx="3193">
                  <c:v>11.686362756899999</c:v>
                </c:pt>
                <c:pt idx="3194">
                  <c:v>11.686362756899999</c:v>
                </c:pt>
                <c:pt idx="3195">
                  <c:v>11.686362756899999</c:v>
                </c:pt>
                <c:pt idx="3196">
                  <c:v>11.686362756899999</c:v>
                </c:pt>
                <c:pt idx="3197">
                  <c:v>11.686362756899999</c:v>
                </c:pt>
                <c:pt idx="3198">
                  <c:v>11.686362756899999</c:v>
                </c:pt>
                <c:pt idx="3199">
                  <c:v>11.683531072200001</c:v>
                </c:pt>
                <c:pt idx="3200">
                  <c:v>11.683531072200001</c:v>
                </c:pt>
                <c:pt idx="3201">
                  <c:v>11.683531072200001</c:v>
                </c:pt>
                <c:pt idx="3202">
                  <c:v>11.683531072200001</c:v>
                </c:pt>
                <c:pt idx="3203">
                  <c:v>11.683531072200001</c:v>
                </c:pt>
                <c:pt idx="3204">
                  <c:v>11.683531072200001</c:v>
                </c:pt>
                <c:pt idx="3205">
                  <c:v>11.683531072200001</c:v>
                </c:pt>
                <c:pt idx="3206">
                  <c:v>11.683531072200001</c:v>
                </c:pt>
                <c:pt idx="3207">
                  <c:v>11.683531072200001</c:v>
                </c:pt>
                <c:pt idx="3208">
                  <c:v>11.683531072200001</c:v>
                </c:pt>
                <c:pt idx="3209">
                  <c:v>11.683531072200001</c:v>
                </c:pt>
                <c:pt idx="3210">
                  <c:v>11.683531072200001</c:v>
                </c:pt>
                <c:pt idx="3211">
                  <c:v>11.683531072200001</c:v>
                </c:pt>
                <c:pt idx="3212">
                  <c:v>11.683531072200001</c:v>
                </c:pt>
                <c:pt idx="3213">
                  <c:v>11.683531072200001</c:v>
                </c:pt>
                <c:pt idx="3214">
                  <c:v>11.683531072200001</c:v>
                </c:pt>
                <c:pt idx="3215">
                  <c:v>11.683531072200001</c:v>
                </c:pt>
                <c:pt idx="3216">
                  <c:v>11.683531072200001</c:v>
                </c:pt>
                <c:pt idx="3217">
                  <c:v>11.683531072200001</c:v>
                </c:pt>
                <c:pt idx="3218">
                  <c:v>11.683531072200001</c:v>
                </c:pt>
                <c:pt idx="3219">
                  <c:v>11.683531072200001</c:v>
                </c:pt>
                <c:pt idx="3220">
                  <c:v>11.683531072200001</c:v>
                </c:pt>
                <c:pt idx="3221">
                  <c:v>11.680699387499999</c:v>
                </c:pt>
                <c:pt idx="3222">
                  <c:v>11.680699387499999</c:v>
                </c:pt>
                <c:pt idx="3223">
                  <c:v>11.680699387499999</c:v>
                </c:pt>
                <c:pt idx="3224">
                  <c:v>11.680699387499999</c:v>
                </c:pt>
                <c:pt idx="3225">
                  <c:v>11.680699387499999</c:v>
                </c:pt>
                <c:pt idx="3226">
                  <c:v>11.680699387499999</c:v>
                </c:pt>
                <c:pt idx="3227">
                  <c:v>11.680699387499999</c:v>
                </c:pt>
                <c:pt idx="3228">
                  <c:v>11.680699387499999</c:v>
                </c:pt>
                <c:pt idx="3229">
                  <c:v>11.680699387499999</c:v>
                </c:pt>
                <c:pt idx="3230">
                  <c:v>11.680699387499999</c:v>
                </c:pt>
                <c:pt idx="3231">
                  <c:v>11.680699387499999</c:v>
                </c:pt>
                <c:pt idx="3232">
                  <c:v>11.680699387499999</c:v>
                </c:pt>
                <c:pt idx="3233">
                  <c:v>11.680699387499999</c:v>
                </c:pt>
                <c:pt idx="3234">
                  <c:v>11.680699387499999</c:v>
                </c:pt>
                <c:pt idx="3235">
                  <c:v>11.680699387499999</c:v>
                </c:pt>
                <c:pt idx="3236">
                  <c:v>11.680699387499999</c:v>
                </c:pt>
                <c:pt idx="3237">
                  <c:v>11.680699387499999</c:v>
                </c:pt>
                <c:pt idx="3238">
                  <c:v>11.680699387499999</c:v>
                </c:pt>
                <c:pt idx="3239">
                  <c:v>11.680699387499999</c:v>
                </c:pt>
                <c:pt idx="3240">
                  <c:v>11.680699387499999</c:v>
                </c:pt>
                <c:pt idx="3241">
                  <c:v>11.680699387499999</c:v>
                </c:pt>
                <c:pt idx="3242">
                  <c:v>11.680699387499999</c:v>
                </c:pt>
                <c:pt idx="3243">
                  <c:v>11.680699387499999</c:v>
                </c:pt>
                <c:pt idx="3244">
                  <c:v>11.677867702799999</c:v>
                </c:pt>
                <c:pt idx="3245">
                  <c:v>11.677867702799999</c:v>
                </c:pt>
                <c:pt idx="3246">
                  <c:v>11.677867702799999</c:v>
                </c:pt>
                <c:pt idx="3247">
                  <c:v>11.677867702799999</c:v>
                </c:pt>
                <c:pt idx="3248">
                  <c:v>11.677867702799999</c:v>
                </c:pt>
                <c:pt idx="3249">
                  <c:v>11.677867702799999</c:v>
                </c:pt>
                <c:pt idx="3250">
                  <c:v>11.677867702799999</c:v>
                </c:pt>
                <c:pt idx="3251">
                  <c:v>11.677867702799999</c:v>
                </c:pt>
                <c:pt idx="3252">
                  <c:v>11.677867702799999</c:v>
                </c:pt>
                <c:pt idx="3253">
                  <c:v>11.677867702799999</c:v>
                </c:pt>
                <c:pt idx="3254">
                  <c:v>11.677867702799999</c:v>
                </c:pt>
                <c:pt idx="3255">
                  <c:v>11.677867702799999</c:v>
                </c:pt>
                <c:pt idx="3256">
                  <c:v>11.677867702799999</c:v>
                </c:pt>
                <c:pt idx="3257">
                  <c:v>11.677867702799999</c:v>
                </c:pt>
                <c:pt idx="3258">
                  <c:v>11.677867702799999</c:v>
                </c:pt>
                <c:pt idx="3259">
                  <c:v>11.677867702799999</c:v>
                </c:pt>
                <c:pt idx="3260">
                  <c:v>11.677867702799999</c:v>
                </c:pt>
                <c:pt idx="3261">
                  <c:v>11.677867702799999</c:v>
                </c:pt>
                <c:pt idx="3262">
                  <c:v>11.677867702799999</c:v>
                </c:pt>
                <c:pt idx="3263">
                  <c:v>11.677867702799999</c:v>
                </c:pt>
                <c:pt idx="3264">
                  <c:v>11.677867702799999</c:v>
                </c:pt>
                <c:pt idx="3265">
                  <c:v>11.677867702799999</c:v>
                </c:pt>
                <c:pt idx="3266">
                  <c:v>11.6750360181</c:v>
                </c:pt>
                <c:pt idx="3267">
                  <c:v>11.6750360181</c:v>
                </c:pt>
                <c:pt idx="3268">
                  <c:v>11.6750360181</c:v>
                </c:pt>
                <c:pt idx="3269">
                  <c:v>11.6750360181</c:v>
                </c:pt>
                <c:pt idx="3270">
                  <c:v>11.6750360181</c:v>
                </c:pt>
                <c:pt idx="3271">
                  <c:v>11.6750360181</c:v>
                </c:pt>
                <c:pt idx="3272">
                  <c:v>11.6750360181</c:v>
                </c:pt>
                <c:pt idx="3273">
                  <c:v>11.6750360181</c:v>
                </c:pt>
                <c:pt idx="3274">
                  <c:v>11.6750360181</c:v>
                </c:pt>
                <c:pt idx="3275">
                  <c:v>11.6750360181</c:v>
                </c:pt>
                <c:pt idx="3276">
                  <c:v>11.6750360181</c:v>
                </c:pt>
                <c:pt idx="3277">
                  <c:v>11.6750360181</c:v>
                </c:pt>
                <c:pt idx="3278">
                  <c:v>11.6750360181</c:v>
                </c:pt>
                <c:pt idx="3279">
                  <c:v>11.6750360181</c:v>
                </c:pt>
                <c:pt idx="3280">
                  <c:v>11.6750360181</c:v>
                </c:pt>
                <c:pt idx="3281">
                  <c:v>11.6750360181</c:v>
                </c:pt>
                <c:pt idx="3282">
                  <c:v>11.6750360181</c:v>
                </c:pt>
                <c:pt idx="3283">
                  <c:v>11.6750360181</c:v>
                </c:pt>
                <c:pt idx="3284">
                  <c:v>11.6750360181</c:v>
                </c:pt>
                <c:pt idx="3285">
                  <c:v>11.6750360181</c:v>
                </c:pt>
                <c:pt idx="3286">
                  <c:v>11.6750360181</c:v>
                </c:pt>
                <c:pt idx="3287">
                  <c:v>11.6750360181</c:v>
                </c:pt>
                <c:pt idx="3288">
                  <c:v>11.6750360181</c:v>
                </c:pt>
                <c:pt idx="3289">
                  <c:v>11.6722043334</c:v>
                </c:pt>
                <c:pt idx="3290">
                  <c:v>11.6722043334</c:v>
                </c:pt>
                <c:pt idx="3291">
                  <c:v>11.6722043334</c:v>
                </c:pt>
                <c:pt idx="3292">
                  <c:v>11.6722043334</c:v>
                </c:pt>
                <c:pt idx="3293">
                  <c:v>11.6722043334</c:v>
                </c:pt>
                <c:pt idx="3294">
                  <c:v>11.6722043334</c:v>
                </c:pt>
                <c:pt idx="3295">
                  <c:v>11.6722043334</c:v>
                </c:pt>
                <c:pt idx="3296">
                  <c:v>11.6722043334</c:v>
                </c:pt>
                <c:pt idx="3297">
                  <c:v>11.6722043334</c:v>
                </c:pt>
                <c:pt idx="3298">
                  <c:v>11.6722043334</c:v>
                </c:pt>
                <c:pt idx="3299">
                  <c:v>11.6722043334</c:v>
                </c:pt>
                <c:pt idx="3300">
                  <c:v>11.6722043334</c:v>
                </c:pt>
                <c:pt idx="3301">
                  <c:v>11.6722043334</c:v>
                </c:pt>
                <c:pt idx="3302">
                  <c:v>11.6722043334</c:v>
                </c:pt>
                <c:pt idx="3303">
                  <c:v>11.6722043334</c:v>
                </c:pt>
                <c:pt idx="3304">
                  <c:v>11.6722043334</c:v>
                </c:pt>
                <c:pt idx="3305">
                  <c:v>11.6722043334</c:v>
                </c:pt>
                <c:pt idx="3306">
                  <c:v>11.6722043334</c:v>
                </c:pt>
                <c:pt idx="3307">
                  <c:v>11.6722043334</c:v>
                </c:pt>
                <c:pt idx="3308">
                  <c:v>11.6722043334</c:v>
                </c:pt>
                <c:pt idx="3309">
                  <c:v>11.6722043334</c:v>
                </c:pt>
                <c:pt idx="3310">
                  <c:v>11.6722043334</c:v>
                </c:pt>
                <c:pt idx="3311">
                  <c:v>11.6693726487</c:v>
                </c:pt>
                <c:pt idx="3312">
                  <c:v>11.6693726487</c:v>
                </c:pt>
                <c:pt idx="3313">
                  <c:v>11.6693726487</c:v>
                </c:pt>
                <c:pt idx="3314">
                  <c:v>11.6693726487</c:v>
                </c:pt>
                <c:pt idx="3315">
                  <c:v>11.6693726487</c:v>
                </c:pt>
                <c:pt idx="3316">
                  <c:v>11.6693726487</c:v>
                </c:pt>
                <c:pt idx="3317">
                  <c:v>11.6693726487</c:v>
                </c:pt>
                <c:pt idx="3318">
                  <c:v>11.6693726487</c:v>
                </c:pt>
                <c:pt idx="3319">
                  <c:v>11.6693726487</c:v>
                </c:pt>
                <c:pt idx="3320">
                  <c:v>11.6693726487</c:v>
                </c:pt>
                <c:pt idx="3321">
                  <c:v>11.6693726487</c:v>
                </c:pt>
                <c:pt idx="3322">
                  <c:v>11.6693726487</c:v>
                </c:pt>
                <c:pt idx="3323">
                  <c:v>11.6693726487</c:v>
                </c:pt>
                <c:pt idx="3324">
                  <c:v>11.6693726487</c:v>
                </c:pt>
                <c:pt idx="3325">
                  <c:v>11.6693726487</c:v>
                </c:pt>
                <c:pt idx="3326">
                  <c:v>11.6693726487</c:v>
                </c:pt>
                <c:pt idx="3327">
                  <c:v>11.6693726487</c:v>
                </c:pt>
                <c:pt idx="3328">
                  <c:v>11.6693726487</c:v>
                </c:pt>
                <c:pt idx="3329">
                  <c:v>11.6693726487</c:v>
                </c:pt>
                <c:pt idx="3330">
                  <c:v>11.6693726487</c:v>
                </c:pt>
                <c:pt idx="3331">
                  <c:v>11.6693726487</c:v>
                </c:pt>
                <c:pt idx="3332">
                  <c:v>11.6693726487</c:v>
                </c:pt>
                <c:pt idx="3333">
                  <c:v>11.6693726487</c:v>
                </c:pt>
                <c:pt idx="3334">
                  <c:v>11.666540963999999</c:v>
                </c:pt>
                <c:pt idx="3335">
                  <c:v>11.666540963999999</c:v>
                </c:pt>
                <c:pt idx="3336">
                  <c:v>11.666540963999999</c:v>
                </c:pt>
                <c:pt idx="3337">
                  <c:v>11.666540963999999</c:v>
                </c:pt>
                <c:pt idx="3338">
                  <c:v>11.666540963999999</c:v>
                </c:pt>
                <c:pt idx="3339">
                  <c:v>11.666540963999999</c:v>
                </c:pt>
                <c:pt idx="3340">
                  <c:v>11.666540963999999</c:v>
                </c:pt>
                <c:pt idx="3341">
                  <c:v>11.666540963999999</c:v>
                </c:pt>
                <c:pt idx="3342">
                  <c:v>11.666540963999999</c:v>
                </c:pt>
                <c:pt idx="3343">
                  <c:v>11.666540963999999</c:v>
                </c:pt>
                <c:pt idx="3344">
                  <c:v>11.666540963999999</c:v>
                </c:pt>
                <c:pt idx="3345">
                  <c:v>11.666540963999999</c:v>
                </c:pt>
                <c:pt idx="3346">
                  <c:v>11.666540963999999</c:v>
                </c:pt>
                <c:pt idx="3347">
                  <c:v>11.666540963999999</c:v>
                </c:pt>
                <c:pt idx="3348">
                  <c:v>11.666540963999999</c:v>
                </c:pt>
                <c:pt idx="3349">
                  <c:v>11.666540963999999</c:v>
                </c:pt>
                <c:pt idx="3350">
                  <c:v>11.666540963999999</c:v>
                </c:pt>
                <c:pt idx="3351">
                  <c:v>11.666540963999999</c:v>
                </c:pt>
                <c:pt idx="3352">
                  <c:v>11.666540963999999</c:v>
                </c:pt>
                <c:pt idx="3353">
                  <c:v>11.666540963999999</c:v>
                </c:pt>
                <c:pt idx="3354">
                  <c:v>11.666540963999999</c:v>
                </c:pt>
                <c:pt idx="3355">
                  <c:v>11.666540963999999</c:v>
                </c:pt>
                <c:pt idx="3356">
                  <c:v>11.663709279299999</c:v>
                </c:pt>
                <c:pt idx="3357">
                  <c:v>11.663709279299999</c:v>
                </c:pt>
                <c:pt idx="3358">
                  <c:v>11.663709279299999</c:v>
                </c:pt>
                <c:pt idx="3359">
                  <c:v>11.663709279299999</c:v>
                </c:pt>
                <c:pt idx="3360">
                  <c:v>11.663709279299999</c:v>
                </c:pt>
                <c:pt idx="3361">
                  <c:v>11.663709279299999</c:v>
                </c:pt>
                <c:pt idx="3362">
                  <c:v>11.663709279299999</c:v>
                </c:pt>
                <c:pt idx="3363">
                  <c:v>11.663709279299999</c:v>
                </c:pt>
                <c:pt idx="3364">
                  <c:v>11.663709279299999</c:v>
                </c:pt>
                <c:pt idx="3365">
                  <c:v>11.663709279299999</c:v>
                </c:pt>
                <c:pt idx="3366">
                  <c:v>11.663709279299999</c:v>
                </c:pt>
                <c:pt idx="3367">
                  <c:v>11.663709279299999</c:v>
                </c:pt>
                <c:pt idx="3368">
                  <c:v>11.663709279299999</c:v>
                </c:pt>
                <c:pt idx="3369">
                  <c:v>11.663709279299999</c:v>
                </c:pt>
                <c:pt idx="3370">
                  <c:v>11.663709279299999</c:v>
                </c:pt>
                <c:pt idx="3371">
                  <c:v>11.663709279299999</c:v>
                </c:pt>
                <c:pt idx="3372">
                  <c:v>11.663709279299999</c:v>
                </c:pt>
                <c:pt idx="3373">
                  <c:v>11.663709279299999</c:v>
                </c:pt>
                <c:pt idx="3374">
                  <c:v>11.663709279299999</c:v>
                </c:pt>
                <c:pt idx="3375">
                  <c:v>11.663709279299999</c:v>
                </c:pt>
                <c:pt idx="3376">
                  <c:v>11.663709279299999</c:v>
                </c:pt>
                <c:pt idx="3377">
                  <c:v>11.663709279299999</c:v>
                </c:pt>
                <c:pt idx="3378">
                  <c:v>11.663709279299999</c:v>
                </c:pt>
                <c:pt idx="3379">
                  <c:v>11.660877594600001</c:v>
                </c:pt>
                <c:pt idx="3380">
                  <c:v>11.660877594600001</c:v>
                </c:pt>
                <c:pt idx="3381">
                  <c:v>11.660877594600001</c:v>
                </c:pt>
                <c:pt idx="3382">
                  <c:v>11.660877594600001</c:v>
                </c:pt>
                <c:pt idx="3383">
                  <c:v>11.660877594600001</c:v>
                </c:pt>
                <c:pt idx="3384">
                  <c:v>11.660877594600001</c:v>
                </c:pt>
                <c:pt idx="3385">
                  <c:v>11.660877594600001</c:v>
                </c:pt>
                <c:pt idx="3386">
                  <c:v>11.660877594600001</c:v>
                </c:pt>
                <c:pt idx="3387">
                  <c:v>11.660877594600001</c:v>
                </c:pt>
                <c:pt idx="3388">
                  <c:v>11.660877594600001</c:v>
                </c:pt>
                <c:pt idx="3389">
                  <c:v>11.660877594600001</c:v>
                </c:pt>
                <c:pt idx="3390">
                  <c:v>11.660877594600001</c:v>
                </c:pt>
                <c:pt idx="3391">
                  <c:v>11.660877594600001</c:v>
                </c:pt>
                <c:pt idx="3392">
                  <c:v>11.660877594600001</c:v>
                </c:pt>
                <c:pt idx="3393">
                  <c:v>11.660877594600001</c:v>
                </c:pt>
                <c:pt idx="3394">
                  <c:v>11.660877594600001</c:v>
                </c:pt>
                <c:pt idx="3395">
                  <c:v>11.660877594600001</c:v>
                </c:pt>
                <c:pt idx="3396">
                  <c:v>11.660877594600001</c:v>
                </c:pt>
                <c:pt idx="3397">
                  <c:v>11.660877594600001</c:v>
                </c:pt>
                <c:pt idx="3398">
                  <c:v>11.660877594600001</c:v>
                </c:pt>
                <c:pt idx="3399">
                  <c:v>11.660877594600001</c:v>
                </c:pt>
                <c:pt idx="3400">
                  <c:v>11.660877594600001</c:v>
                </c:pt>
                <c:pt idx="3401">
                  <c:v>11.658045909899998</c:v>
                </c:pt>
                <c:pt idx="3402">
                  <c:v>11.658045909899998</c:v>
                </c:pt>
                <c:pt idx="3403">
                  <c:v>11.658045909899998</c:v>
                </c:pt>
                <c:pt idx="3404">
                  <c:v>11.658045909899998</c:v>
                </c:pt>
                <c:pt idx="3405">
                  <c:v>11.658045909899998</c:v>
                </c:pt>
                <c:pt idx="3406">
                  <c:v>11.658045909899998</c:v>
                </c:pt>
                <c:pt idx="3407">
                  <c:v>11.658045909899998</c:v>
                </c:pt>
                <c:pt idx="3408">
                  <c:v>11.658045909899998</c:v>
                </c:pt>
                <c:pt idx="3409">
                  <c:v>11.658045909899998</c:v>
                </c:pt>
                <c:pt idx="3410">
                  <c:v>11.658045909899998</c:v>
                </c:pt>
                <c:pt idx="3411">
                  <c:v>11.658045909899998</c:v>
                </c:pt>
                <c:pt idx="3412">
                  <c:v>11.658045909899998</c:v>
                </c:pt>
                <c:pt idx="3413">
                  <c:v>11.658045909899998</c:v>
                </c:pt>
                <c:pt idx="3414">
                  <c:v>11.658045909899998</c:v>
                </c:pt>
                <c:pt idx="3415">
                  <c:v>11.658045909899998</c:v>
                </c:pt>
                <c:pt idx="3416">
                  <c:v>11.658045909899998</c:v>
                </c:pt>
                <c:pt idx="3417">
                  <c:v>11.658045909899998</c:v>
                </c:pt>
                <c:pt idx="3418">
                  <c:v>11.658045909899998</c:v>
                </c:pt>
                <c:pt idx="3419">
                  <c:v>11.658045909899998</c:v>
                </c:pt>
                <c:pt idx="3420">
                  <c:v>11.658045909899998</c:v>
                </c:pt>
                <c:pt idx="3421">
                  <c:v>11.658045909899998</c:v>
                </c:pt>
                <c:pt idx="3422">
                  <c:v>11.658045909899998</c:v>
                </c:pt>
                <c:pt idx="3423">
                  <c:v>11.658045909899998</c:v>
                </c:pt>
                <c:pt idx="3424">
                  <c:v>11.6552142252</c:v>
                </c:pt>
                <c:pt idx="3425">
                  <c:v>11.6552142252</c:v>
                </c:pt>
                <c:pt idx="3426">
                  <c:v>11.6552142252</c:v>
                </c:pt>
                <c:pt idx="3427">
                  <c:v>11.6552142252</c:v>
                </c:pt>
                <c:pt idx="3428">
                  <c:v>11.6552142252</c:v>
                </c:pt>
                <c:pt idx="3429">
                  <c:v>11.6552142252</c:v>
                </c:pt>
                <c:pt idx="3430">
                  <c:v>11.6552142252</c:v>
                </c:pt>
                <c:pt idx="3431">
                  <c:v>11.6552142252</c:v>
                </c:pt>
                <c:pt idx="3432">
                  <c:v>11.6552142252</c:v>
                </c:pt>
                <c:pt idx="3433">
                  <c:v>11.6552142252</c:v>
                </c:pt>
                <c:pt idx="3434">
                  <c:v>11.6552142252</c:v>
                </c:pt>
                <c:pt idx="3435">
                  <c:v>11.6552142252</c:v>
                </c:pt>
                <c:pt idx="3436">
                  <c:v>11.6552142252</c:v>
                </c:pt>
                <c:pt idx="3437">
                  <c:v>11.6552142252</c:v>
                </c:pt>
                <c:pt idx="3438">
                  <c:v>11.6552142252</c:v>
                </c:pt>
                <c:pt idx="3439">
                  <c:v>11.6552142252</c:v>
                </c:pt>
                <c:pt idx="3440">
                  <c:v>11.6552142252</c:v>
                </c:pt>
                <c:pt idx="3441">
                  <c:v>11.6552142252</c:v>
                </c:pt>
                <c:pt idx="3442">
                  <c:v>11.6552142252</c:v>
                </c:pt>
                <c:pt idx="3443">
                  <c:v>11.6552142252</c:v>
                </c:pt>
                <c:pt idx="3444">
                  <c:v>11.6552142252</c:v>
                </c:pt>
                <c:pt idx="3445">
                  <c:v>11.6552142252</c:v>
                </c:pt>
                <c:pt idx="3446">
                  <c:v>11.6523825405</c:v>
                </c:pt>
                <c:pt idx="3447">
                  <c:v>11.6523825405</c:v>
                </c:pt>
                <c:pt idx="3448">
                  <c:v>11.6523825405</c:v>
                </c:pt>
                <c:pt idx="3449">
                  <c:v>11.6523825405</c:v>
                </c:pt>
                <c:pt idx="3450">
                  <c:v>11.6523825405</c:v>
                </c:pt>
                <c:pt idx="3451">
                  <c:v>11.6523825405</c:v>
                </c:pt>
                <c:pt idx="3452">
                  <c:v>11.6523825405</c:v>
                </c:pt>
                <c:pt idx="3453">
                  <c:v>11.6523825405</c:v>
                </c:pt>
                <c:pt idx="3454">
                  <c:v>11.6523825405</c:v>
                </c:pt>
                <c:pt idx="3455">
                  <c:v>11.6523825405</c:v>
                </c:pt>
                <c:pt idx="3456">
                  <c:v>11.6523825405</c:v>
                </c:pt>
                <c:pt idx="3457">
                  <c:v>11.6523825405</c:v>
                </c:pt>
                <c:pt idx="3458">
                  <c:v>11.6523825405</c:v>
                </c:pt>
                <c:pt idx="3459">
                  <c:v>11.6523825405</c:v>
                </c:pt>
                <c:pt idx="3460">
                  <c:v>11.6523825405</c:v>
                </c:pt>
                <c:pt idx="3461">
                  <c:v>11.6523825405</c:v>
                </c:pt>
                <c:pt idx="3462">
                  <c:v>11.6523825405</c:v>
                </c:pt>
                <c:pt idx="3463">
                  <c:v>11.6523825405</c:v>
                </c:pt>
                <c:pt idx="3464">
                  <c:v>11.6523825405</c:v>
                </c:pt>
                <c:pt idx="3465">
                  <c:v>11.6523825405</c:v>
                </c:pt>
                <c:pt idx="3466">
                  <c:v>11.6523825405</c:v>
                </c:pt>
                <c:pt idx="3467">
                  <c:v>11.6523825405</c:v>
                </c:pt>
                <c:pt idx="3468">
                  <c:v>11.6523825405</c:v>
                </c:pt>
                <c:pt idx="3469">
                  <c:v>11.649550855799999</c:v>
                </c:pt>
                <c:pt idx="3470">
                  <c:v>11.649550855799999</c:v>
                </c:pt>
                <c:pt idx="3471">
                  <c:v>11.649550855799999</c:v>
                </c:pt>
                <c:pt idx="3472">
                  <c:v>11.649550855799999</c:v>
                </c:pt>
                <c:pt idx="3473">
                  <c:v>11.649550855799999</c:v>
                </c:pt>
                <c:pt idx="3474">
                  <c:v>11.649550855799999</c:v>
                </c:pt>
                <c:pt idx="3475">
                  <c:v>11.649550855799999</c:v>
                </c:pt>
                <c:pt idx="3476">
                  <c:v>11.649550855799999</c:v>
                </c:pt>
                <c:pt idx="3477">
                  <c:v>11.649550855799999</c:v>
                </c:pt>
                <c:pt idx="3478">
                  <c:v>11.649550855799999</c:v>
                </c:pt>
                <c:pt idx="3479">
                  <c:v>11.649550855799999</c:v>
                </c:pt>
                <c:pt idx="3480">
                  <c:v>11.649550855799999</c:v>
                </c:pt>
                <c:pt idx="3481">
                  <c:v>11.649550855799999</c:v>
                </c:pt>
                <c:pt idx="3482">
                  <c:v>11.649550855799999</c:v>
                </c:pt>
                <c:pt idx="3483">
                  <c:v>11.649550855799999</c:v>
                </c:pt>
                <c:pt idx="3484">
                  <c:v>11.649550855799999</c:v>
                </c:pt>
                <c:pt idx="3485">
                  <c:v>11.649550855799999</c:v>
                </c:pt>
                <c:pt idx="3486">
                  <c:v>11.649550855799999</c:v>
                </c:pt>
                <c:pt idx="3487">
                  <c:v>11.649550855799999</c:v>
                </c:pt>
                <c:pt idx="3488">
                  <c:v>11.649550855799999</c:v>
                </c:pt>
                <c:pt idx="3489">
                  <c:v>11.649550855799999</c:v>
                </c:pt>
                <c:pt idx="3490">
                  <c:v>11.649550855799999</c:v>
                </c:pt>
                <c:pt idx="3491">
                  <c:v>11.646719171099999</c:v>
                </c:pt>
                <c:pt idx="3492">
                  <c:v>11.646719171099999</c:v>
                </c:pt>
                <c:pt idx="3493">
                  <c:v>11.646719171099999</c:v>
                </c:pt>
                <c:pt idx="3494">
                  <c:v>11.646719171099999</c:v>
                </c:pt>
                <c:pt idx="3495">
                  <c:v>11.646719171099999</c:v>
                </c:pt>
                <c:pt idx="3496">
                  <c:v>11.646719171099999</c:v>
                </c:pt>
                <c:pt idx="3497">
                  <c:v>11.646719171099999</c:v>
                </c:pt>
                <c:pt idx="3498">
                  <c:v>11.646719171099999</c:v>
                </c:pt>
                <c:pt idx="3499">
                  <c:v>11.646719171099999</c:v>
                </c:pt>
                <c:pt idx="3500">
                  <c:v>11.646719171099999</c:v>
                </c:pt>
                <c:pt idx="3501">
                  <c:v>11.646719171099999</c:v>
                </c:pt>
                <c:pt idx="3502">
                  <c:v>11.646719171099999</c:v>
                </c:pt>
                <c:pt idx="3503">
                  <c:v>11.646719171099999</c:v>
                </c:pt>
                <c:pt idx="3504">
                  <c:v>11.646719171099999</c:v>
                </c:pt>
                <c:pt idx="3505">
                  <c:v>11.646719171099999</c:v>
                </c:pt>
                <c:pt idx="3506">
                  <c:v>11.646719171099999</c:v>
                </c:pt>
                <c:pt idx="3507">
                  <c:v>11.646719171099999</c:v>
                </c:pt>
                <c:pt idx="3508">
                  <c:v>11.646719171099999</c:v>
                </c:pt>
                <c:pt idx="3509">
                  <c:v>11.646719171099999</c:v>
                </c:pt>
                <c:pt idx="3510">
                  <c:v>11.646719171099999</c:v>
                </c:pt>
                <c:pt idx="3511">
                  <c:v>11.646719171099999</c:v>
                </c:pt>
                <c:pt idx="3512">
                  <c:v>11.646719171099999</c:v>
                </c:pt>
                <c:pt idx="3513">
                  <c:v>11.646719171099999</c:v>
                </c:pt>
                <c:pt idx="3514">
                  <c:v>11.643887486399999</c:v>
                </c:pt>
                <c:pt idx="3515">
                  <c:v>11.643887486399999</c:v>
                </c:pt>
                <c:pt idx="3516">
                  <c:v>11.643887486399999</c:v>
                </c:pt>
                <c:pt idx="3517">
                  <c:v>11.643887486399999</c:v>
                </c:pt>
                <c:pt idx="3518">
                  <c:v>11.643887486399999</c:v>
                </c:pt>
                <c:pt idx="3519">
                  <c:v>11.643887486399999</c:v>
                </c:pt>
                <c:pt idx="3520">
                  <c:v>11.643887486399999</c:v>
                </c:pt>
                <c:pt idx="3521">
                  <c:v>11.643887486399999</c:v>
                </c:pt>
                <c:pt idx="3522">
                  <c:v>11.643887486399999</c:v>
                </c:pt>
                <c:pt idx="3523">
                  <c:v>11.643887486399999</c:v>
                </c:pt>
                <c:pt idx="3524">
                  <c:v>11.643887486399999</c:v>
                </c:pt>
                <c:pt idx="3525">
                  <c:v>11.643887486399999</c:v>
                </c:pt>
                <c:pt idx="3526">
                  <c:v>11.643887486399999</c:v>
                </c:pt>
                <c:pt idx="3527">
                  <c:v>11.643887486399999</c:v>
                </c:pt>
                <c:pt idx="3528">
                  <c:v>11.643887486399999</c:v>
                </c:pt>
                <c:pt idx="3529">
                  <c:v>11.643887486399999</c:v>
                </c:pt>
                <c:pt idx="3530">
                  <c:v>11.643887486399999</c:v>
                </c:pt>
                <c:pt idx="3531">
                  <c:v>11.643887486399999</c:v>
                </c:pt>
                <c:pt idx="3532">
                  <c:v>11.643887486399999</c:v>
                </c:pt>
                <c:pt idx="3533">
                  <c:v>11.643887486399999</c:v>
                </c:pt>
                <c:pt idx="3534">
                  <c:v>11.643887486399999</c:v>
                </c:pt>
                <c:pt idx="3535">
                  <c:v>11.643887486399999</c:v>
                </c:pt>
                <c:pt idx="3536">
                  <c:v>11.6410558017</c:v>
                </c:pt>
                <c:pt idx="3537">
                  <c:v>11.6410558017</c:v>
                </c:pt>
                <c:pt idx="3538">
                  <c:v>11.6410558017</c:v>
                </c:pt>
                <c:pt idx="3539">
                  <c:v>11.6410558017</c:v>
                </c:pt>
                <c:pt idx="3540">
                  <c:v>11.6410558017</c:v>
                </c:pt>
                <c:pt idx="3541">
                  <c:v>11.6410558017</c:v>
                </c:pt>
                <c:pt idx="3542">
                  <c:v>11.6410558017</c:v>
                </c:pt>
                <c:pt idx="3543">
                  <c:v>11.6410558017</c:v>
                </c:pt>
                <c:pt idx="3544">
                  <c:v>11.6410558017</c:v>
                </c:pt>
                <c:pt idx="3545">
                  <c:v>11.6410558017</c:v>
                </c:pt>
                <c:pt idx="3546">
                  <c:v>11.6410558017</c:v>
                </c:pt>
                <c:pt idx="3547">
                  <c:v>11.6410558017</c:v>
                </c:pt>
                <c:pt idx="3548">
                  <c:v>11.6410558017</c:v>
                </c:pt>
                <c:pt idx="3549">
                  <c:v>11.6410558017</c:v>
                </c:pt>
                <c:pt idx="3550">
                  <c:v>11.6410558017</c:v>
                </c:pt>
                <c:pt idx="3551">
                  <c:v>11.6410558017</c:v>
                </c:pt>
                <c:pt idx="3552">
                  <c:v>11.6410558017</c:v>
                </c:pt>
                <c:pt idx="3553">
                  <c:v>11.6410558017</c:v>
                </c:pt>
                <c:pt idx="3554">
                  <c:v>11.6410558017</c:v>
                </c:pt>
                <c:pt idx="3555">
                  <c:v>11.6410558017</c:v>
                </c:pt>
                <c:pt idx="3556">
                  <c:v>11.6410558017</c:v>
                </c:pt>
                <c:pt idx="3557">
                  <c:v>11.6410558017</c:v>
                </c:pt>
                <c:pt idx="3558">
                  <c:v>11.6410558017</c:v>
                </c:pt>
                <c:pt idx="3559">
                  <c:v>11.638224117</c:v>
                </c:pt>
                <c:pt idx="3560">
                  <c:v>11.638224117</c:v>
                </c:pt>
                <c:pt idx="3561">
                  <c:v>11.638224117</c:v>
                </c:pt>
                <c:pt idx="3562">
                  <c:v>11.638224117</c:v>
                </c:pt>
                <c:pt idx="3563">
                  <c:v>11.638224117</c:v>
                </c:pt>
                <c:pt idx="3564">
                  <c:v>11.638224117</c:v>
                </c:pt>
                <c:pt idx="3565">
                  <c:v>11.638224117</c:v>
                </c:pt>
                <c:pt idx="3566">
                  <c:v>11.638224117</c:v>
                </c:pt>
                <c:pt idx="3567">
                  <c:v>11.638224117</c:v>
                </c:pt>
                <c:pt idx="3568">
                  <c:v>11.638224117</c:v>
                </c:pt>
                <c:pt idx="3569">
                  <c:v>11.638224117</c:v>
                </c:pt>
                <c:pt idx="3570">
                  <c:v>11.638224117</c:v>
                </c:pt>
                <c:pt idx="3571">
                  <c:v>11.638224117</c:v>
                </c:pt>
                <c:pt idx="3572">
                  <c:v>11.638224117</c:v>
                </c:pt>
                <c:pt idx="3573">
                  <c:v>11.638224117</c:v>
                </c:pt>
                <c:pt idx="3574">
                  <c:v>11.638224117</c:v>
                </c:pt>
                <c:pt idx="3575">
                  <c:v>11.638224117</c:v>
                </c:pt>
                <c:pt idx="3576">
                  <c:v>11.638224117</c:v>
                </c:pt>
                <c:pt idx="3577">
                  <c:v>11.638224117</c:v>
                </c:pt>
                <c:pt idx="3578">
                  <c:v>11.638224117</c:v>
                </c:pt>
                <c:pt idx="3579">
                  <c:v>11.638224117</c:v>
                </c:pt>
                <c:pt idx="3580">
                  <c:v>11.638224117</c:v>
                </c:pt>
                <c:pt idx="3581">
                  <c:v>11.6353924323</c:v>
                </c:pt>
                <c:pt idx="3582">
                  <c:v>11.6353924323</c:v>
                </c:pt>
                <c:pt idx="3583">
                  <c:v>11.6353924323</c:v>
                </c:pt>
                <c:pt idx="3584">
                  <c:v>11.6353924323</c:v>
                </c:pt>
                <c:pt idx="3585">
                  <c:v>11.6353924323</c:v>
                </c:pt>
                <c:pt idx="3586">
                  <c:v>11.6353924323</c:v>
                </c:pt>
                <c:pt idx="3587">
                  <c:v>11.6353924323</c:v>
                </c:pt>
                <c:pt idx="3588">
                  <c:v>11.6353924323</c:v>
                </c:pt>
                <c:pt idx="3589">
                  <c:v>11.6353924323</c:v>
                </c:pt>
                <c:pt idx="3590">
                  <c:v>11.6353924323</c:v>
                </c:pt>
                <c:pt idx="3591">
                  <c:v>11.6353924323</c:v>
                </c:pt>
                <c:pt idx="3592">
                  <c:v>11.6353924323</c:v>
                </c:pt>
                <c:pt idx="3593">
                  <c:v>11.6353924323</c:v>
                </c:pt>
                <c:pt idx="3594">
                  <c:v>11.6353924323</c:v>
                </c:pt>
                <c:pt idx="3595">
                  <c:v>11.6353924323</c:v>
                </c:pt>
                <c:pt idx="3596">
                  <c:v>11.6353924323</c:v>
                </c:pt>
                <c:pt idx="3597">
                  <c:v>11.6353924323</c:v>
                </c:pt>
                <c:pt idx="3598">
                  <c:v>11.6353924323</c:v>
                </c:pt>
                <c:pt idx="3599">
                  <c:v>11.6353924323</c:v>
                </c:pt>
                <c:pt idx="3600">
                  <c:v>11.6353924323</c:v>
                </c:pt>
                <c:pt idx="3601">
                  <c:v>11.6353924323</c:v>
                </c:pt>
                <c:pt idx="3602">
                  <c:v>11.6353924323</c:v>
                </c:pt>
                <c:pt idx="3603">
                  <c:v>11.6353924323</c:v>
                </c:pt>
                <c:pt idx="3604">
                  <c:v>11.632560747599999</c:v>
                </c:pt>
                <c:pt idx="3605">
                  <c:v>11.632560747599999</c:v>
                </c:pt>
                <c:pt idx="3606">
                  <c:v>11.632560747599999</c:v>
                </c:pt>
                <c:pt idx="3607">
                  <c:v>11.632560747599999</c:v>
                </c:pt>
                <c:pt idx="3608">
                  <c:v>11.632560747599999</c:v>
                </c:pt>
                <c:pt idx="3609">
                  <c:v>11.632560747599999</c:v>
                </c:pt>
                <c:pt idx="3610">
                  <c:v>11.632560747599999</c:v>
                </c:pt>
                <c:pt idx="3611">
                  <c:v>11.632560747599999</c:v>
                </c:pt>
                <c:pt idx="3612">
                  <c:v>11.632560747599999</c:v>
                </c:pt>
                <c:pt idx="3613">
                  <c:v>11.632560747599999</c:v>
                </c:pt>
                <c:pt idx="3614">
                  <c:v>11.632560747599999</c:v>
                </c:pt>
                <c:pt idx="3615">
                  <c:v>11.632560747599999</c:v>
                </c:pt>
                <c:pt idx="3616">
                  <c:v>11.632560747599999</c:v>
                </c:pt>
                <c:pt idx="3617">
                  <c:v>11.632560747599999</c:v>
                </c:pt>
                <c:pt idx="3618">
                  <c:v>11.632560747599999</c:v>
                </c:pt>
                <c:pt idx="3619">
                  <c:v>11.632560747599999</c:v>
                </c:pt>
                <c:pt idx="3620">
                  <c:v>11.632560747599999</c:v>
                </c:pt>
                <c:pt idx="3621">
                  <c:v>11.632560747599999</c:v>
                </c:pt>
                <c:pt idx="3622">
                  <c:v>11.632560747599999</c:v>
                </c:pt>
                <c:pt idx="3623">
                  <c:v>11.632560747599999</c:v>
                </c:pt>
                <c:pt idx="3624">
                  <c:v>11.632560747599999</c:v>
                </c:pt>
                <c:pt idx="3625">
                  <c:v>11.632560747599999</c:v>
                </c:pt>
                <c:pt idx="3626">
                  <c:v>11.629729062899999</c:v>
                </c:pt>
                <c:pt idx="3627">
                  <c:v>11.629729062899999</c:v>
                </c:pt>
                <c:pt idx="3628">
                  <c:v>11.629729062899999</c:v>
                </c:pt>
                <c:pt idx="3629">
                  <c:v>11.629729062899999</c:v>
                </c:pt>
                <c:pt idx="3630">
                  <c:v>11.629729062899999</c:v>
                </c:pt>
                <c:pt idx="3631">
                  <c:v>11.629729062899999</c:v>
                </c:pt>
                <c:pt idx="3632">
                  <c:v>11.629729062899999</c:v>
                </c:pt>
                <c:pt idx="3633">
                  <c:v>11.629729062899999</c:v>
                </c:pt>
                <c:pt idx="3634">
                  <c:v>11.629729062899999</c:v>
                </c:pt>
                <c:pt idx="3635">
                  <c:v>11.629729062899999</c:v>
                </c:pt>
                <c:pt idx="3636">
                  <c:v>11.629729062899999</c:v>
                </c:pt>
                <c:pt idx="3637">
                  <c:v>11.629729062899999</c:v>
                </c:pt>
                <c:pt idx="3638">
                  <c:v>11.629729062899999</c:v>
                </c:pt>
                <c:pt idx="3639">
                  <c:v>11.629729062899999</c:v>
                </c:pt>
                <c:pt idx="3640">
                  <c:v>11.629729062899999</c:v>
                </c:pt>
                <c:pt idx="3641">
                  <c:v>11.629729062899999</c:v>
                </c:pt>
                <c:pt idx="3642">
                  <c:v>11.629729062899999</c:v>
                </c:pt>
                <c:pt idx="3643">
                  <c:v>11.629729062899999</c:v>
                </c:pt>
                <c:pt idx="3644">
                  <c:v>11.629729062899999</c:v>
                </c:pt>
                <c:pt idx="3645">
                  <c:v>11.629729062899999</c:v>
                </c:pt>
                <c:pt idx="3646">
                  <c:v>11.629729062899999</c:v>
                </c:pt>
                <c:pt idx="3647">
                  <c:v>11.629729062899999</c:v>
                </c:pt>
                <c:pt idx="3648">
                  <c:v>11.629729062899999</c:v>
                </c:pt>
                <c:pt idx="3649">
                  <c:v>11.626897378200001</c:v>
                </c:pt>
                <c:pt idx="3650">
                  <c:v>11.626897378200001</c:v>
                </c:pt>
                <c:pt idx="3651">
                  <c:v>11.626897378200001</c:v>
                </c:pt>
                <c:pt idx="3652">
                  <c:v>11.626897378200001</c:v>
                </c:pt>
                <c:pt idx="3653">
                  <c:v>11.626897378200001</c:v>
                </c:pt>
                <c:pt idx="3654">
                  <c:v>11.626897378200001</c:v>
                </c:pt>
                <c:pt idx="3655">
                  <c:v>11.626897378200001</c:v>
                </c:pt>
                <c:pt idx="3656">
                  <c:v>11.626897378200001</c:v>
                </c:pt>
                <c:pt idx="3657">
                  <c:v>11.626897378200001</c:v>
                </c:pt>
                <c:pt idx="3658">
                  <c:v>11.626897378200001</c:v>
                </c:pt>
                <c:pt idx="3659">
                  <c:v>11.626897378200001</c:v>
                </c:pt>
                <c:pt idx="3660">
                  <c:v>11.626897378200001</c:v>
                </c:pt>
                <c:pt idx="3661">
                  <c:v>11.626897378200001</c:v>
                </c:pt>
                <c:pt idx="3662">
                  <c:v>11.626897378200001</c:v>
                </c:pt>
                <c:pt idx="3663">
                  <c:v>11.626897378200001</c:v>
                </c:pt>
                <c:pt idx="3664">
                  <c:v>11.626897378200001</c:v>
                </c:pt>
                <c:pt idx="3665">
                  <c:v>11.626897378200001</c:v>
                </c:pt>
                <c:pt idx="3666">
                  <c:v>11.626897378200001</c:v>
                </c:pt>
                <c:pt idx="3667">
                  <c:v>11.626897378200001</c:v>
                </c:pt>
                <c:pt idx="3668">
                  <c:v>11.626897378200001</c:v>
                </c:pt>
                <c:pt idx="3669">
                  <c:v>11.626897378200001</c:v>
                </c:pt>
                <c:pt idx="3670">
                  <c:v>11.626897378200001</c:v>
                </c:pt>
                <c:pt idx="3671">
                  <c:v>11.6240656935</c:v>
                </c:pt>
                <c:pt idx="3672">
                  <c:v>11.6240656935</c:v>
                </c:pt>
                <c:pt idx="3673">
                  <c:v>11.6240656935</c:v>
                </c:pt>
                <c:pt idx="3674">
                  <c:v>11.6240656935</c:v>
                </c:pt>
                <c:pt idx="3675">
                  <c:v>11.6240656935</c:v>
                </c:pt>
                <c:pt idx="3676">
                  <c:v>11.6240656935</c:v>
                </c:pt>
                <c:pt idx="3677">
                  <c:v>11.6240656935</c:v>
                </c:pt>
                <c:pt idx="3678">
                  <c:v>11.6240656935</c:v>
                </c:pt>
                <c:pt idx="3679">
                  <c:v>11.6240656935</c:v>
                </c:pt>
                <c:pt idx="3680">
                  <c:v>11.6240656935</c:v>
                </c:pt>
                <c:pt idx="3681">
                  <c:v>11.6240656935</c:v>
                </c:pt>
                <c:pt idx="3682">
                  <c:v>11.6240656935</c:v>
                </c:pt>
                <c:pt idx="3683">
                  <c:v>11.6240656935</c:v>
                </c:pt>
                <c:pt idx="3684">
                  <c:v>11.6240656935</c:v>
                </c:pt>
                <c:pt idx="3685">
                  <c:v>11.6240656935</c:v>
                </c:pt>
                <c:pt idx="3686">
                  <c:v>11.6240656935</c:v>
                </c:pt>
                <c:pt idx="3687">
                  <c:v>11.6240656935</c:v>
                </c:pt>
                <c:pt idx="3688">
                  <c:v>11.6240656935</c:v>
                </c:pt>
                <c:pt idx="3689">
                  <c:v>11.6240656935</c:v>
                </c:pt>
                <c:pt idx="3690">
                  <c:v>11.6240656935</c:v>
                </c:pt>
                <c:pt idx="3691">
                  <c:v>11.6240656935</c:v>
                </c:pt>
                <c:pt idx="3692">
                  <c:v>11.6240656935</c:v>
                </c:pt>
                <c:pt idx="3693">
                  <c:v>11.6240656935</c:v>
                </c:pt>
                <c:pt idx="3694">
                  <c:v>11.621234008799998</c:v>
                </c:pt>
                <c:pt idx="3695">
                  <c:v>11.621234008799998</c:v>
                </c:pt>
                <c:pt idx="3696">
                  <c:v>11.621234008799998</c:v>
                </c:pt>
                <c:pt idx="3697">
                  <c:v>11.621234008799998</c:v>
                </c:pt>
                <c:pt idx="3698">
                  <c:v>11.621234008799998</c:v>
                </c:pt>
                <c:pt idx="3699">
                  <c:v>11.621234008799998</c:v>
                </c:pt>
                <c:pt idx="3700">
                  <c:v>11.621234008799998</c:v>
                </c:pt>
                <c:pt idx="3701">
                  <c:v>11.621234008799998</c:v>
                </c:pt>
                <c:pt idx="3702">
                  <c:v>11.621234008799998</c:v>
                </c:pt>
                <c:pt idx="3703">
                  <c:v>11.621234008799998</c:v>
                </c:pt>
                <c:pt idx="3704">
                  <c:v>11.621234008799998</c:v>
                </c:pt>
                <c:pt idx="3705">
                  <c:v>11.621234008799998</c:v>
                </c:pt>
                <c:pt idx="3706">
                  <c:v>11.621234008799998</c:v>
                </c:pt>
                <c:pt idx="3707">
                  <c:v>11.621234008799998</c:v>
                </c:pt>
                <c:pt idx="3708">
                  <c:v>11.621234008799998</c:v>
                </c:pt>
                <c:pt idx="3709">
                  <c:v>11.621234008799998</c:v>
                </c:pt>
                <c:pt idx="3710">
                  <c:v>11.621234008799998</c:v>
                </c:pt>
                <c:pt idx="3711">
                  <c:v>11.621234008799998</c:v>
                </c:pt>
                <c:pt idx="3712">
                  <c:v>11.621234008799998</c:v>
                </c:pt>
                <c:pt idx="3713">
                  <c:v>11.621234008799998</c:v>
                </c:pt>
                <c:pt idx="3714">
                  <c:v>11.621234008799998</c:v>
                </c:pt>
                <c:pt idx="3715">
                  <c:v>11.621234008799998</c:v>
                </c:pt>
                <c:pt idx="3716">
                  <c:v>11.621234008799998</c:v>
                </c:pt>
                <c:pt idx="3717">
                  <c:v>11.6184023241</c:v>
                </c:pt>
                <c:pt idx="3718">
                  <c:v>11.6184023241</c:v>
                </c:pt>
                <c:pt idx="3719">
                  <c:v>11.6184023241</c:v>
                </c:pt>
                <c:pt idx="3720">
                  <c:v>11.6184023241</c:v>
                </c:pt>
                <c:pt idx="3721">
                  <c:v>11.6184023241</c:v>
                </c:pt>
                <c:pt idx="3722">
                  <c:v>11.6184023241</c:v>
                </c:pt>
                <c:pt idx="3723">
                  <c:v>11.6184023241</c:v>
                </c:pt>
                <c:pt idx="3724">
                  <c:v>11.6184023241</c:v>
                </c:pt>
                <c:pt idx="3725">
                  <c:v>11.6184023241</c:v>
                </c:pt>
                <c:pt idx="3726">
                  <c:v>11.6184023241</c:v>
                </c:pt>
                <c:pt idx="3727">
                  <c:v>11.6184023241</c:v>
                </c:pt>
                <c:pt idx="3728">
                  <c:v>11.6184023241</c:v>
                </c:pt>
                <c:pt idx="3729">
                  <c:v>11.6184023241</c:v>
                </c:pt>
                <c:pt idx="3730">
                  <c:v>11.6184023241</c:v>
                </c:pt>
                <c:pt idx="3731">
                  <c:v>11.6184023241</c:v>
                </c:pt>
                <c:pt idx="3732">
                  <c:v>11.6184023241</c:v>
                </c:pt>
                <c:pt idx="3733">
                  <c:v>11.6184023241</c:v>
                </c:pt>
                <c:pt idx="3734">
                  <c:v>11.6184023241</c:v>
                </c:pt>
                <c:pt idx="3735">
                  <c:v>11.6184023241</c:v>
                </c:pt>
                <c:pt idx="3736">
                  <c:v>11.6184023241</c:v>
                </c:pt>
                <c:pt idx="3737">
                  <c:v>11.6184023241</c:v>
                </c:pt>
                <c:pt idx="3738">
                  <c:v>11.6184023241</c:v>
                </c:pt>
                <c:pt idx="3739">
                  <c:v>11.6155706394</c:v>
                </c:pt>
                <c:pt idx="3740">
                  <c:v>11.6155706394</c:v>
                </c:pt>
                <c:pt idx="3741">
                  <c:v>11.6155706394</c:v>
                </c:pt>
                <c:pt idx="3742">
                  <c:v>11.6155706394</c:v>
                </c:pt>
                <c:pt idx="3743">
                  <c:v>11.6155706394</c:v>
                </c:pt>
                <c:pt idx="3744">
                  <c:v>11.6155706394</c:v>
                </c:pt>
                <c:pt idx="3745">
                  <c:v>11.6155706394</c:v>
                </c:pt>
                <c:pt idx="3746">
                  <c:v>11.6155706394</c:v>
                </c:pt>
                <c:pt idx="3747">
                  <c:v>11.6155706394</c:v>
                </c:pt>
                <c:pt idx="3748">
                  <c:v>11.6155706394</c:v>
                </c:pt>
                <c:pt idx="3749">
                  <c:v>11.6155706394</c:v>
                </c:pt>
                <c:pt idx="3750">
                  <c:v>11.6155706394</c:v>
                </c:pt>
                <c:pt idx="3751">
                  <c:v>11.6155706394</c:v>
                </c:pt>
                <c:pt idx="3752">
                  <c:v>11.6155706394</c:v>
                </c:pt>
                <c:pt idx="3753">
                  <c:v>11.6155706394</c:v>
                </c:pt>
                <c:pt idx="3754">
                  <c:v>11.6155706394</c:v>
                </c:pt>
                <c:pt idx="3755">
                  <c:v>11.6155706394</c:v>
                </c:pt>
                <c:pt idx="3756">
                  <c:v>11.6155706394</c:v>
                </c:pt>
                <c:pt idx="3757">
                  <c:v>11.6155706394</c:v>
                </c:pt>
                <c:pt idx="3758">
                  <c:v>11.6155706394</c:v>
                </c:pt>
                <c:pt idx="3759">
                  <c:v>11.6155706394</c:v>
                </c:pt>
                <c:pt idx="3760">
                  <c:v>11.6155706394</c:v>
                </c:pt>
                <c:pt idx="3761">
                  <c:v>11.6155706394</c:v>
                </c:pt>
                <c:pt idx="3762">
                  <c:v>11.612738954700001</c:v>
                </c:pt>
                <c:pt idx="3763">
                  <c:v>11.612738954700001</c:v>
                </c:pt>
                <c:pt idx="3764">
                  <c:v>11.612738954700001</c:v>
                </c:pt>
                <c:pt idx="3765">
                  <c:v>11.612738954700001</c:v>
                </c:pt>
                <c:pt idx="3766">
                  <c:v>11.612738954700001</c:v>
                </c:pt>
                <c:pt idx="3767">
                  <c:v>11.612738954700001</c:v>
                </c:pt>
                <c:pt idx="3768">
                  <c:v>11.612738954700001</c:v>
                </c:pt>
                <c:pt idx="3769">
                  <c:v>11.612738954700001</c:v>
                </c:pt>
                <c:pt idx="3770">
                  <c:v>11.612738954700001</c:v>
                </c:pt>
                <c:pt idx="3771">
                  <c:v>11.612738954700001</c:v>
                </c:pt>
                <c:pt idx="3772">
                  <c:v>11.612738954700001</c:v>
                </c:pt>
                <c:pt idx="3773">
                  <c:v>11.612738954700001</c:v>
                </c:pt>
                <c:pt idx="3774">
                  <c:v>11.612738954700001</c:v>
                </c:pt>
                <c:pt idx="3775">
                  <c:v>11.612738954700001</c:v>
                </c:pt>
                <c:pt idx="3776">
                  <c:v>11.612738954700001</c:v>
                </c:pt>
                <c:pt idx="3777">
                  <c:v>11.612738954700001</c:v>
                </c:pt>
                <c:pt idx="3778">
                  <c:v>11.612738954700001</c:v>
                </c:pt>
                <c:pt idx="3779">
                  <c:v>11.612738954700001</c:v>
                </c:pt>
                <c:pt idx="3780">
                  <c:v>11.612738954700001</c:v>
                </c:pt>
                <c:pt idx="3781">
                  <c:v>11.612738954700001</c:v>
                </c:pt>
                <c:pt idx="3782">
                  <c:v>11.612738954700001</c:v>
                </c:pt>
                <c:pt idx="3783">
                  <c:v>11.612738954700001</c:v>
                </c:pt>
                <c:pt idx="3784">
                  <c:v>11.609907269999999</c:v>
                </c:pt>
                <c:pt idx="3785">
                  <c:v>11.609907269999999</c:v>
                </c:pt>
                <c:pt idx="3786">
                  <c:v>11.609907269999999</c:v>
                </c:pt>
                <c:pt idx="3787">
                  <c:v>11.609907269999999</c:v>
                </c:pt>
                <c:pt idx="3788">
                  <c:v>11.609907269999999</c:v>
                </c:pt>
                <c:pt idx="3789">
                  <c:v>11.609907269999999</c:v>
                </c:pt>
                <c:pt idx="3790">
                  <c:v>11.609907269999999</c:v>
                </c:pt>
                <c:pt idx="3791">
                  <c:v>11.609907269999999</c:v>
                </c:pt>
                <c:pt idx="3792">
                  <c:v>11.609907269999999</c:v>
                </c:pt>
                <c:pt idx="3793">
                  <c:v>11.609907269999999</c:v>
                </c:pt>
                <c:pt idx="3794">
                  <c:v>11.609907269999999</c:v>
                </c:pt>
                <c:pt idx="3795">
                  <c:v>11.609907269999999</c:v>
                </c:pt>
                <c:pt idx="3796">
                  <c:v>11.609907269999999</c:v>
                </c:pt>
                <c:pt idx="3797">
                  <c:v>11.609907269999999</c:v>
                </c:pt>
                <c:pt idx="3798">
                  <c:v>11.609907269999999</c:v>
                </c:pt>
                <c:pt idx="3799">
                  <c:v>11.609907269999999</c:v>
                </c:pt>
                <c:pt idx="3800">
                  <c:v>11.609907269999999</c:v>
                </c:pt>
                <c:pt idx="3801">
                  <c:v>11.609907269999999</c:v>
                </c:pt>
                <c:pt idx="3802">
                  <c:v>11.609907269999999</c:v>
                </c:pt>
                <c:pt idx="3803">
                  <c:v>11.609907269999999</c:v>
                </c:pt>
                <c:pt idx="3804">
                  <c:v>11.609907269999999</c:v>
                </c:pt>
                <c:pt idx="3805">
                  <c:v>11.609907269999999</c:v>
                </c:pt>
                <c:pt idx="3806">
                  <c:v>11.609907269999999</c:v>
                </c:pt>
                <c:pt idx="3807">
                  <c:v>11.607075585299999</c:v>
                </c:pt>
                <c:pt idx="3808">
                  <c:v>11.607075585299999</c:v>
                </c:pt>
                <c:pt idx="3809">
                  <c:v>11.607075585299999</c:v>
                </c:pt>
                <c:pt idx="3810">
                  <c:v>11.607075585299999</c:v>
                </c:pt>
                <c:pt idx="3811">
                  <c:v>11.607075585299999</c:v>
                </c:pt>
                <c:pt idx="3812">
                  <c:v>11.607075585299999</c:v>
                </c:pt>
                <c:pt idx="3813">
                  <c:v>11.607075585299999</c:v>
                </c:pt>
                <c:pt idx="3814">
                  <c:v>11.607075585299999</c:v>
                </c:pt>
                <c:pt idx="3815">
                  <c:v>11.607075585299999</c:v>
                </c:pt>
                <c:pt idx="3816">
                  <c:v>11.607075585299999</c:v>
                </c:pt>
                <c:pt idx="3817">
                  <c:v>11.607075585299999</c:v>
                </c:pt>
                <c:pt idx="3818">
                  <c:v>11.607075585299999</c:v>
                </c:pt>
                <c:pt idx="3819">
                  <c:v>11.607075585299999</c:v>
                </c:pt>
                <c:pt idx="3820">
                  <c:v>11.607075585299999</c:v>
                </c:pt>
                <c:pt idx="3821">
                  <c:v>11.607075585299999</c:v>
                </c:pt>
                <c:pt idx="3822">
                  <c:v>11.607075585299999</c:v>
                </c:pt>
                <c:pt idx="3823">
                  <c:v>11.607075585299999</c:v>
                </c:pt>
                <c:pt idx="3824">
                  <c:v>11.607075585299999</c:v>
                </c:pt>
                <c:pt idx="3825">
                  <c:v>11.607075585299999</c:v>
                </c:pt>
                <c:pt idx="3826">
                  <c:v>11.607075585299999</c:v>
                </c:pt>
                <c:pt idx="3827">
                  <c:v>11.607075585299999</c:v>
                </c:pt>
                <c:pt idx="3828">
                  <c:v>11.607075585299999</c:v>
                </c:pt>
                <c:pt idx="3829">
                  <c:v>11.607075585299999</c:v>
                </c:pt>
                <c:pt idx="3830">
                  <c:v>11.6042439006</c:v>
                </c:pt>
                <c:pt idx="3831">
                  <c:v>11.6042439006</c:v>
                </c:pt>
                <c:pt idx="3832">
                  <c:v>11.6042439006</c:v>
                </c:pt>
                <c:pt idx="3833">
                  <c:v>11.6042439006</c:v>
                </c:pt>
                <c:pt idx="3834">
                  <c:v>11.6042439006</c:v>
                </c:pt>
                <c:pt idx="3835">
                  <c:v>11.6042439006</c:v>
                </c:pt>
                <c:pt idx="3836">
                  <c:v>11.6042439006</c:v>
                </c:pt>
                <c:pt idx="3837">
                  <c:v>11.6042439006</c:v>
                </c:pt>
                <c:pt idx="3838">
                  <c:v>11.6042439006</c:v>
                </c:pt>
                <c:pt idx="3839">
                  <c:v>11.6042439006</c:v>
                </c:pt>
                <c:pt idx="3840">
                  <c:v>11.6042439006</c:v>
                </c:pt>
                <c:pt idx="3841">
                  <c:v>11.6042439006</c:v>
                </c:pt>
                <c:pt idx="3842">
                  <c:v>11.6042439006</c:v>
                </c:pt>
                <c:pt idx="3843">
                  <c:v>11.6042439006</c:v>
                </c:pt>
                <c:pt idx="3844">
                  <c:v>11.6042439006</c:v>
                </c:pt>
                <c:pt idx="3845">
                  <c:v>11.6042439006</c:v>
                </c:pt>
                <c:pt idx="3846">
                  <c:v>11.6042439006</c:v>
                </c:pt>
                <c:pt idx="3847">
                  <c:v>11.6042439006</c:v>
                </c:pt>
                <c:pt idx="3848">
                  <c:v>11.6042439006</c:v>
                </c:pt>
                <c:pt idx="3849">
                  <c:v>11.6042439006</c:v>
                </c:pt>
                <c:pt idx="3850">
                  <c:v>11.6042439006</c:v>
                </c:pt>
                <c:pt idx="3851">
                  <c:v>11.6042439006</c:v>
                </c:pt>
                <c:pt idx="3852">
                  <c:v>11.6014122159</c:v>
                </c:pt>
                <c:pt idx="3853">
                  <c:v>11.6014122159</c:v>
                </c:pt>
                <c:pt idx="3854">
                  <c:v>11.6014122159</c:v>
                </c:pt>
                <c:pt idx="3855">
                  <c:v>11.6014122159</c:v>
                </c:pt>
                <c:pt idx="3856">
                  <c:v>11.6014122159</c:v>
                </c:pt>
                <c:pt idx="3857">
                  <c:v>11.6014122159</c:v>
                </c:pt>
                <c:pt idx="3858">
                  <c:v>11.6014122159</c:v>
                </c:pt>
                <c:pt idx="3859">
                  <c:v>11.6014122159</c:v>
                </c:pt>
                <c:pt idx="3860">
                  <c:v>11.6014122159</c:v>
                </c:pt>
                <c:pt idx="3861">
                  <c:v>11.6014122159</c:v>
                </c:pt>
                <c:pt idx="3862">
                  <c:v>11.6014122159</c:v>
                </c:pt>
                <c:pt idx="3863">
                  <c:v>11.6014122159</c:v>
                </c:pt>
                <c:pt idx="3864">
                  <c:v>11.6014122159</c:v>
                </c:pt>
                <c:pt idx="3865">
                  <c:v>11.6014122159</c:v>
                </c:pt>
                <c:pt idx="3866">
                  <c:v>11.6014122159</c:v>
                </c:pt>
                <c:pt idx="3867">
                  <c:v>11.6014122159</c:v>
                </c:pt>
                <c:pt idx="3868">
                  <c:v>11.6014122159</c:v>
                </c:pt>
                <c:pt idx="3869">
                  <c:v>11.6014122159</c:v>
                </c:pt>
                <c:pt idx="3870">
                  <c:v>11.6014122159</c:v>
                </c:pt>
                <c:pt idx="3871">
                  <c:v>11.6014122159</c:v>
                </c:pt>
                <c:pt idx="3872">
                  <c:v>11.6014122159</c:v>
                </c:pt>
                <c:pt idx="3873">
                  <c:v>11.6014122159</c:v>
                </c:pt>
                <c:pt idx="3874">
                  <c:v>11.6014122159</c:v>
                </c:pt>
                <c:pt idx="3875">
                  <c:v>11.5985805312</c:v>
                </c:pt>
                <c:pt idx="3876">
                  <c:v>11.5985805312</c:v>
                </c:pt>
                <c:pt idx="3877">
                  <c:v>11.5985805312</c:v>
                </c:pt>
                <c:pt idx="3878">
                  <c:v>11.5985805312</c:v>
                </c:pt>
                <c:pt idx="3879">
                  <c:v>11.5985805312</c:v>
                </c:pt>
                <c:pt idx="3880">
                  <c:v>11.5985805312</c:v>
                </c:pt>
                <c:pt idx="3881">
                  <c:v>11.5985805312</c:v>
                </c:pt>
                <c:pt idx="3882">
                  <c:v>11.5985805312</c:v>
                </c:pt>
                <c:pt idx="3883">
                  <c:v>11.5985805312</c:v>
                </c:pt>
                <c:pt idx="3884">
                  <c:v>11.5985805312</c:v>
                </c:pt>
                <c:pt idx="3885">
                  <c:v>11.5985805312</c:v>
                </c:pt>
                <c:pt idx="3886">
                  <c:v>11.5985805312</c:v>
                </c:pt>
                <c:pt idx="3887">
                  <c:v>11.5985805312</c:v>
                </c:pt>
                <c:pt idx="3888">
                  <c:v>11.5985805312</c:v>
                </c:pt>
                <c:pt idx="3889">
                  <c:v>11.5985805312</c:v>
                </c:pt>
                <c:pt idx="3890">
                  <c:v>11.5985805312</c:v>
                </c:pt>
                <c:pt idx="3891">
                  <c:v>11.5985805312</c:v>
                </c:pt>
                <c:pt idx="3892">
                  <c:v>11.5985805312</c:v>
                </c:pt>
                <c:pt idx="3893">
                  <c:v>11.5985805312</c:v>
                </c:pt>
                <c:pt idx="3894">
                  <c:v>11.5985805312</c:v>
                </c:pt>
                <c:pt idx="3895">
                  <c:v>11.5985805312</c:v>
                </c:pt>
                <c:pt idx="3896">
                  <c:v>11.5985805312</c:v>
                </c:pt>
                <c:pt idx="3897">
                  <c:v>11.595748846499999</c:v>
                </c:pt>
                <c:pt idx="3898">
                  <c:v>11.595748846499999</c:v>
                </c:pt>
                <c:pt idx="3899">
                  <c:v>11.595748846499999</c:v>
                </c:pt>
                <c:pt idx="3900">
                  <c:v>11.595748846499999</c:v>
                </c:pt>
                <c:pt idx="3901">
                  <c:v>11.595748846499999</c:v>
                </c:pt>
                <c:pt idx="3902">
                  <c:v>11.595748846499999</c:v>
                </c:pt>
                <c:pt idx="3903">
                  <c:v>11.595748846499999</c:v>
                </c:pt>
                <c:pt idx="3904">
                  <c:v>11.595748846499999</c:v>
                </c:pt>
                <c:pt idx="3905">
                  <c:v>11.595748846499999</c:v>
                </c:pt>
                <c:pt idx="3906">
                  <c:v>11.595748846499999</c:v>
                </c:pt>
                <c:pt idx="3907">
                  <c:v>11.595748846499999</c:v>
                </c:pt>
                <c:pt idx="3908">
                  <c:v>11.595748846499999</c:v>
                </c:pt>
                <c:pt idx="3909">
                  <c:v>11.595748846499999</c:v>
                </c:pt>
                <c:pt idx="3910">
                  <c:v>11.595748846499999</c:v>
                </c:pt>
                <c:pt idx="3911">
                  <c:v>11.595748846499999</c:v>
                </c:pt>
                <c:pt idx="3912">
                  <c:v>11.595748846499999</c:v>
                </c:pt>
                <c:pt idx="3913">
                  <c:v>11.595748846499999</c:v>
                </c:pt>
                <c:pt idx="3914">
                  <c:v>11.595748846499999</c:v>
                </c:pt>
                <c:pt idx="3915">
                  <c:v>11.595748846499999</c:v>
                </c:pt>
                <c:pt idx="3916">
                  <c:v>11.595748846499999</c:v>
                </c:pt>
                <c:pt idx="3917">
                  <c:v>11.595748846499999</c:v>
                </c:pt>
                <c:pt idx="3918">
                  <c:v>11.595748846499999</c:v>
                </c:pt>
                <c:pt idx="3919">
                  <c:v>11.595748846499999</c:v>
                </c:pt>
                <c:pt idx="3920">
                  <c:v>11.592917161799999</c:v>
                </c:pt>
                <c:pt idx="3921">
                  <c:v>11.592917161799999</c:v>
                </c:pt>
                <c:pt idx="3922">
                  <c:v>11.592917161799999</c:v>
                </c:pt>
                <c:pt idx="3923">
                  <c:v>11.592917161799999</c:v>
                </c:pt>
                <c:pt idx="3924">
                  <c:v>11.592917161799999</c:v>
                </c:pt>
                <c:pt idx="3925">
                  <c:v>11.592917161799999</c:v>
                </c:pt>
                <c:pt idx="3926">
                  <c:v>11.592917161799999</c:v>
                </c:pt>
                <c:pt idx="3927">
                  <c:v>11.592917161799999</c:v>
                </c:pt>
                <c:pt idx="3928">
                  <c:v>11.592917161799999</c:v>
                </c:pt>
                <c:pt idx="3929">
                  <c:v>11.592917161799999</c:v>
                </c:pt>
                <c:pt idx="3930">
                  <c:v>11.592917161799999</c:v>
                </c:pt>
                <c:pt idx="3931">
                  <c:v>11.592917161799999</c:v>
                </c:pt>
                <c:pt idx="3932">
                  <c:v>11.592917161799999</c:v>
                </c:pt>
                <c:pt idx="3933">
                  <c:v>11.592917161799999</c:v>
                </c:pt>
                <c:pt idx="3934">
                  <c:v>11.592917161799999</c:v>
                </c:pt>
                <c:pt idx="3935">
                  <c:v>11.592917161799999</c:v>
                </c:pt>
                <c:pt idx="3936">
                  <c:v>11.592917161799999</c:v>
                </c:pt>
                <c:pt idx="3937">
                  <c:v>11.592917161799999</c:v>
                </c:pt>
                <c:pt idx="3938">
                  <c:v>11.592917161799999</c:v>
                </c:pt>
                <c:pt idx="3939">
                  <c:v>11.592917161799999</c:v>
                </c:pt>
                <c:pt idx="3940">
                  <c:v>11.592917161799999</c:v>
                </c:pt>
                <c:pt idx="3941">
                  <c:v>11.592917161799999</c:v>
                </c:pt>
                <c:pt idx="3942">
                  <c:v>11.592917161799999</c:v>
                </c:pt>
                <c:pt idx="3943">
                  <c:v>11.590085477100001</c:v>
                </c:pt>
                <c:pt idx="3944">
                  <c:v>11.590085477100001</c:v>
                </c:pt>
                <c:pt idx="3945">
                  <c:v>11.590085477100001</c:v>
                </c:pt>
                <c:pt idx="3946">
                  <c:v>11.590085477100001</c:v>
                </c:pt>
                <c:pt idx="3947">
                  <c:v>11.590085477100001</c:v>
                </c:pt>
                <c:pt idx="3948">
                  <c:v>11.590085477100001</c:v>
                </c:pt>
                <c:pt idx="3949">
                  <c:v>11.590085477100001</c:v>
                </c:pt>
                <c:pt idx="3950">
                  <c:v>11.590085477100001</c:v>
                </c:pt>
                <c:pt idx="3951">
                  <c:v>11.590085477100001</c:v>
                </c:pt>
                <c:pt idx="3952">
                  <c:v>11.590085477100001</c:v>
                </c:pt>
                <c:pt idx="3953">
                  <c:v>11.590085477100001</c:v>
                </c:pt>
                <c:pt idx="3954">
                  <c:v>11.590085477100001</c:v>
                </c:pt>
                <c:pt idx="3955">
                  <c:v>11.590085477100001</c:v>
                </c:pt>
                <c:pt idx="3956">
                  <c:v>11.590085477100001</c:v>
                </c:pt>
                <c:pt idx="3957">
                  <c:v>11.590085477100001</c:v>
                </c:pt>
                <c:pt idx="3958">
                  <c:v>11.590085477100001</c:v>
                </c:pt>
                <c:pt idx="3959">
                  <c:v>11.590085477100001</c:v>
                </c:pt>
                <c:pt idx="3960">
                  <c:v>11.590085477100001</c:v>
                </c:pt>
                <c:pt idx="3961">
                  <c:v>11.590085477100001</c:v>
                </c:pt>
                <c:pt idx="3962">
                  <c:v>11.590085477100001</c:v>
                </c:pt>
                <c:pt idx="3963">
                  <c:v>11.590085477100001</c:v>
                </c:pt>
                <c:pt idx="3964">
                  <c:v>11.590085477100001</c:v>
                </c:pt>
                <c:pt idx="3965">
                  <c:v>11.587253792399999</c:v>
                </c:pt>
                <c:pt idx="3966">
                  <c:v>11.587253792399999</c:v>
                </c:pt>
                <c:pt idx="3967">
                  <c:v>11.587253792399999</c:v>
                </c:pt>
                <c:pt idx="3968">
                  <c:v>11.587253792399999</c:v>
                </c:pt>
                <c:pt idx="3969">
                  <c:v>11.587253792399999</c:v>
                </c:pt>
                <c:pt idx="3970">
                  <c:v>11.587253792399999</c:v>
                </c:pt>
                <c:pt idx="3971">
                  <c:v>11.587253792399999</c:v>
                </c:pt>
                <c:pt idx="3972">
                  <c:v>11.587253792399999</c:v>
                </c:pt>
                <c:pt idx="3973">
                  <c:v>11.587253792399999</c:v>
                </c:pt>
                <c:pt idx="3974">
                  <c:v>11.587253792399999</c:v>
                </c:pt>
                <c:pt idx="3975">
                  <c:v>11.587253792399999</c:v>
                </c:pt>
                <c:pt idx="3976">
                  <c:v>11.587253792399999</c:v>
                </c:pt>
                <c:pt idx="3977">
                  <c:v>11.587253792399999</c:v>
                </c:pt>
                <c:pt idx="3978">
                  <c:v>11.587253792399999</c:v>
                </c:pt>
                <c:pt idx="3979">
                  <c:v>11.587253792399999</c:v>
                </c:pt>
                <c:pt idx="3980">
                  <c:v>11.587253792399999</c:v>
                </c:pt>
                <c:pt idx="3981">
                  <c:v>11.587253792399999</c:v>
                </c:pt>
                <c:pt idx="3982">
                  <c:v>11.587253792399999</c:v>
                </c:pt>
                <c:pt idx="3983">
                  <c:v>11.587253792399999</c:v>
                </c:pt>
                <c:pt idx="3984">
                  <c:v>11.587253792399999</c:v>
                </c:pt>
                <c:pt idx="3985">
                  <c:v>11.587253792399999</c:v>
                </c:pt>
                <c:pt idx="3986">
                  <c:v>11.587253792399999</c:v>
                </c:pt>
                <c:pt idx="3987">
                  <c:v>11.587253792399999</c:v>
                </c:pt>
                <c:pt idx="3988">
                  <c:v>11.5844221077</c:v>
                </c:pt>
                <c:pt idx="3989">
                  <c:v>11.5844221077</c:v>
                </c:pt>
                <c:pt idx="3990">
                  <c:v>11.5844221077</c:v>
                </c:pt>
                <c:pt idx="3991">
                  <c:v>11.5844221077</c:v>
                </c:pt>
                <c:pt idx="3992">
                  <c:v>11.5844221077</c:v>
                </c:pt>
                <c:pt idx="3993">
                  <c:v>11.5844221077</c:v>
                </c:pt>
                <c:pt idx="3994">
                  <c:v>11.5844221077</c:v>
                </c:pt>
                <c:pt idx="3995">
                  <c:v>11.5844221077</c:v>
                </c:pt>
                <c:pt idx="3996">
                  <c:v>11.5844221077</c:v>
                </c:pt>
                <c:pt idx="3997">
                  <c:v>11.5844221077</c:v>
                </c:pt>
                <c:pt idx="3998">
                  <c:v>11.5844221077</c:v>
                </c:pt>
                <c:pt idx="3999">
                  <c:v>11.5844221077</c:v>
                </c:pt>
                <c:pt idx="4000">
                  <c:v>11.5844221077</c:v>
                </c:pt>
                <c:pt idx="4001">
                  <c:v>11.5844221077</c:v>
                </c:pt>
                <c:pt idx="4002">
                  <c:v>11.5844221077</c:v>
                </c:pt>
                <c:pt idx="4003">
                  <c:v>11.5844221077</c:v>
                </c:pt>
                <c:pt idx="4004">
                  <c:v>11.5844221077</c:v>
                </c:pt>
                <c:pt idx="4005">
                  <c:v>11.5844221077</c:v>
                </c:pt>
                <c:pt idx="4006">
                  <c:v>11.5844221077</c:v>
                </c:pt>
                <c:pt idx="4007">
                  <c:v>11.5844221077</c:v>
                </c:pt>
                <c:pt idx="4008">
                  <c:v>11.5844221077</c:v>
                </c:pt>
                <c:pt idx="4009">
                  <c:v>11.5844221077</c:v>
                </c:pt>
                <c:pt idx="4010">
                  <c:v>11.5844221077</c:v>
                </c:pt>
                <c:pt idx="4011">
                  <c:v>11.581590423</c:v>
                </c:pt>
                <c:pt idx="4012">
                  <c:v>11.581590423</c:v>
                </c:pt>
                <c:pt idx="4013">
                  <c:v>11.581590423</c:v>
                </c:pt>
                <c:pt idx="4014">
                  <c:v>11.581590423</c:v>
                </c:pt>
                <c:pt idx="4015">
                  <c:v>11.581590423</c:v>
                </c:pt>
                <c:pt idx="4016">
                  <c:v>11.581590423</c:v>
                </c:pt>
                <c:pt idx="4017">
                  <c:v>11.581590423</c:v>
                </c:pt>
                <c:pt idx="4018">
                  <c:v>11.581590423</c:v>
                </c:pt>
                <c:pt idx="4019">
                  <c:v>11.581590423</c:v>
                </c:pt>
                <c:pt idx="4020">
                  <c:v>11.581590423</c:v>
                </c:pt>
                <c:pt idx="4021">
                  <c:v>11.581590423</c:v>
                </c:pt>
                <c:pt idx="4022">
                  <c:v>11.581590423</c:v>
                </c:pt>
                <c:pt idx="4023">
                  <c:v>11.581590423</c:v>
                </c:pt>
                <c:pt idx="4024">
                  <c:v>11.581590423</c:v>
                </c:pt>
                <c:pt idx="4025">
                  <c:v>11.581590423</c:v>
                </c:pt>
                <c:pt idx="4026">
                  <c:v>11.581590423</c:v>
                </c:pt>
                <c:pt idx="4027">
                  <c:v>11.581590423</c:v>
                </c:pt>
                <c:pt idx="4028">
                  <c:v>11.581590423</c:v>
                </c:pt>
                <c:pt idx="4029">
                  <c:v>11.581590423</c:v>
                </c:pt>
                <c:pt idx="4030">
                  <c:v>11.581590423</c:v>
                </c:pt>
                <c:pt idx="4031">
                  <c:v>11.581590423</c:v>
                </c:pt>
                <c:pt idx="4032">
                  <c:v>11.581590423</c:v>
                </c:pt>
                <c:pt idx="4033">
                  <c:v>11.578758738299999</c:v>
                </c:pt>
                <c:pt idx="4034">
                  <c:v>11.578758738299999</c:v>
                </c:pt>
                <c:pt idx="4035">
                  <c:v>11.578758738299999</c:v>
                </c:pt>
                <c:pt idx="4036">
                  <c:v>11.578758738299999</c:v>
                </c:pt>
                <c:pt idx="4037">
                  <c:v>11.578758738299999</c:v>
                </c:pt>
                <c:pt idx="4038">
                  <c:v>11.578758738299999</c:v>
                </c:pt>
                <c:pt idx="4039">
                  <c:v>11.578758738299999</c:v>
                </c:pt>
                <c:pt idx="4040">
                  <c:v>11.578758738299999</c:v>
                </c:pt>
                <c:pt idx="4041">
                  <c:v>11.578758738299999</c:v>
                </c:pt>
                <c:pt idx="4042">
                  <c:v>11.578758738299999</c:v>
                </c:pt>
                <c:pt idx="4043">
                  <c:v>11.578758738299999</c:v>
                </c:pt>
                <c:pt idx="4044">
                  <c:v>11.578758738299999</c:v>
                </c:pt>
                <c:pt idx="4045">
                  <c:v>11.578758738299999</c:v>
                </c:pt>
                <c:pt idx="4046">
                  <c:v>11.578758738299999</c:v>
                </c:pt>
                <c:pt idx="4047">
                  <c:v>11.578758738299999</c:v>
                </c:pt>
                <c:pt idx="4048">
                  <c:v>11.578758738299999</c:v>
                </c:pt>
                <c:pt idx="4049">
                  <c:v>11.578758738299999</c:v>
                </c:pt>
                <c:pt idx="4050">
                  <c:v>11.578758738299999</c:v>
                </c:pt>
                <c:pt idx="4051">
                  <c:v>11.578758738299999</c:v>
                </c:pt>
                <c:pt idx="4052">
                  <c:v>11.578758738299999</c:v>
                </c:pt>
                <c:pt idx="4053">
                  <c:v>11.578758738299999</c:v>
                </c:pt>
                <c:pt idx="4054">
                  <c:v>11.578758738299999</c:v>
                </c:pt>
                <c:pt idx="4055">
                  <c:v>11.578758738299999</c:v>
                </c:pt>
                <c:pt idx="4056">
                  <c:v>11.575927053599999</c:v>
                </c:pt>
                <c:pt idx="4057">
                  <c:v>11.575927053599999</c:v>
                </c:pt>
                <c:pt idx="4058">
                  <c:v>11.575927053599999</c:v>
                </c:pt>
                <c:pt idx="4059">
                  <c:v>11.575927053599999</c:v>
                </c:pt>
                <c:pt idx="4060">
                  <c:v>11.575927053599999</c:v>
                </c:pt>
                <c:pt idx="4061">
                  <c:v>11.575927053599999</c:v>
                </c:pt>
                <c:pt idx="4062">
                  <c:v>11.575927053599999</c:v>
                </c:pt>
                <c:pt idx="4063">
                  <c:v>11.575927053599999</c:v>
                </c:pt>
                <c:pt idx="4064">
                  <c:v>11.575927053599999</c:v>
                </c:pt>
                <c:pt idx="4065">
                  <c:v>11.575927053599999</c:v>
                </c:pt>
                <c:pt idx="4066">
                  <c:v>11.575927053599999</c:v>
                </c:pt>
                <c:pt idx="4067">
                  <c:v>11.575927053599999</c:v>
                </c:pt>
                <c:pt idx="4068">
                  <c:v>11.575927053599999</c:v>
                </c:pt>
                <c:pt idx="4069">
                  <c:v>11.575927053599999</c:v>
                </c:pt>
                <c:pt idx="4070">
                  <c:v>11.575927053599999</c:v>
                </c:pt>
                <c:pt idx="4071">
                  <c:v>11.575927053599999</c:v>
                </c:pt>
                <c:pt idx="4072">
                  <c:v>11.575927053599999</c:v>
                </c:pt>
                <c:pt idx="4073">
                  <c:v>11.575927053599999</c:v>
                </c:pt>
                <c:pt idx="4074">
                  <c:v>11.575927053599999</c:v>
                </c:pt>
                <c:pt idx="4075">
                  <c:v>11.575927053599999</c:v>
                </c:pt>
                <c:pt idx="4076">
                  <c:v>11.575927053599999</c:v>
                </c:pt>
                <c:pt idx="4077">
                  <c:v>11.575927053599999</c:v>
                </c:pt>
                <c:pt idx="4078">
                  <c:v>11.573095368899999</c:v>
                </c:pt>
                <c:pt idx="4079">
                  <c:v>11.573095368899999</c:v>
                </c:pt>
                <c:pt idx="4080">
                  <c:v>11.573095368899999</c:v>
                </c:pt>
                <c:pt idx="4081">
                  <c:v>11.573095368899999</c:v>
                </c:pt>
                <c:pt idx="4082">
                  <c:v>11.573095368899999</c:v>
                </c:pt>
                <c:pt idx="4083">
                  <c:v>11.573095368899999</c:v>
                </c:pt>
                <c:pt idx="4084">
                  <c:v>11.573095368899999</c:v>
                </c:pt>
                <c:pt idx="4085">
                  <c:v>11.573095368899999</c:v>
                </c:pt>
                <c:pt idx="4086">
                  <c:v>11.573095368899999</c:v>
                </c:pt>
                <c:pt idx="4087">
                  <c:v>11.573095368899999</c:v>
                </c:pt>
                <c:pt idx="4088">
                  <c:v>11.573095368899999</c:v>
                </c:pt>
                <c:pt idx="4089">
                  <c:v>11.573095368899999</c:v>
                </c:pt>
                <c:pt idx="4090">
                  <c:v>11.573095368899999</c:v>
                </c:pt>
                <c:pt idx="4091">
                  <c:v>11.573095368899999</c:v>
                </c:pt>
                <c:pt idx="4092">
                  <c:v>11.573095368899999</c:v>
                </c:pt>
                <c:pt idx="4093">
                  <c:v>11.573095368899999</c:v>
                </c:pt>
                <c:pt idx="4094">
                  <c:v>11.573095368899999</c:v>
                </c:pt>
                <c:pt idx="4095">
                  <c:v>11.573095368899999</c:v>
                </c:pt>
                <c:pt idx="4096">
                  <c:v>11.573095368899999</c:v>
                </c:pt>
                <c:pt idx="4097">
                  <c:v>11.573095368899999</c:v>
                </c:pt>
                <c:pt idx="4098">
                  <c:v>11.573095368899999</c:v>
                </c:pt>
                <c:pt idx="4099">
                  <c:v>11.573095368899999</c:v>
                </c:pt>
                <c:pt idx="4100">
                  <c:v>11.573095368899999</c:v>
                </c:pt>
                <c:pt idx="4101">
                  <c:v>11.5702636842</c:v>
                </c:pt>
                <c:pt idx="4102">
                  <c:v>11.5702636842</c:v>
                </c:pt>
                <c:pt idx="4103">
                  <c:v>11.5702636842</c:v>
                </c:pt>
                <c:pt idx="4104">
                  <c:v>11.5702636842</c:v>
                </c:pt>
                <c:pt idx="4105">
                  <c:v>11.5702636842</c:v>
                </c:pt>
                <c:pt idx="4106">
                  <c:v>11.5702636842</c:v>
                </c:pt>
                <c:pt idx="4107">
                  <c:v>11.5702636842</c:v>
                </c:pt>
                <c:pt idx="4108">
                  <c:v>11.5702636842</c:v>
                </c:pt>
                <c:pt idx="4109">
                  <c:v>11.5702636842</c:v>
                </c:pt>
                <c:pt idx="4110">
                  <c:v>11.5702636842</c:v>
                </c:pt>
                <c:pt idx="4111">
                  <c:v>11.5702636842</c:v>
                </c:pt>
                <c:pt idx="4112">
                  <c:v>11.5702636842</c:v>
                </c:pt>
                <c:pt idx="4113">
                  <c:v>11.5702636842</c:v>
                </c:pt>
                <c:pt idx="4114">
                  <c:v>11.5702636842</c:v>
                </c:pt>
                <c:pt idx="4115">
                  <c:v>11.5702636842</c:v>
                </c:pt>
                <c:pt idx="4116">
                  <c:v>11.5702636842</c:v>
                </c:pt>
                <c:pt idx="4117">
                  <c:v>11.5702636842</c:v>
                </c:pt>
                <c:pt idx="4118">
                  <c:v>11.5702636842</c:v>
                </c:pt>
                <c:pt idx="4119">
                  <c:v>11.5702636842</c:v>
                </c:pt>
                <c:pt idx="4120">
                  <c:v>11.5702636842</c:v>
                </c:pt>
                <c:pt idx="4121">
                  <c:v>11.5702636842</c:v>
                </c:pt>
                <c:pt idx="4122">
                  <c:v>11.5702636842</c:v>
                </c:pt>
                <c:pt idx="4123">
                  <c:v>11.5702636842</c:v>
                </c:pt>
                <c:pt idx="4124">
                  <c:v>11.5674319995</c:v>
                </c:pt>
                <c:pt idx="4125">
                  <c:v>11.5674319995</c:v>
                </c:pt>
                <c:pt idx="4126">
                  <c:v>11.5674319995</c:v>
                </c:pt>
                <c:pt idx="4127">
                  <c:v>11.5674319995</c:v>
                </c:pt>
                <c:pt idx="4128">
                  <c:v>11.5674319995</c:v>
                </c:pt>
                <c:pt idx="4129">
                  <c:v>11.5674319995</c:v>
                </c:pt>
                <c:pt idx="4130">
                  <c:v>11.5674319995</c:v>
                </c:pt>
                <c:pt idx="4131">
                  <c:v>11.5674319995</c:v>
                </c:pt>
                <c:pt idx="4132">
                  <c:v>11.5674319995</c:v>
                </c:pt>
                <c:pt idx="4133">
                  <c:v>11.5674319995</c:v>
                </c:pt>
                <c:pt idx="4134">
                  <c:v>11.5674319995</c:v>
                </c:pt>
                <c:pt idx="4135">
                  <c:v>11.5674319995</c:v>
                </c:pt>
                <c:pt idx="4136">
                  <c:v>11.5674319995</c:v>
                </c:pt>
                <c:pt idx="4137">
                  <c:v>11.5674319995</c:v>
                </c:pt>
                <c:pt idx="4138">
                  <c:v>11.5674319995</c:v>
                </c:pt>
                <c:pt idx="4139">
                  <c:v>11.5674319995</c:v>
                </c:pt>
                <c:pt idx="4140">
                  <c:v>11.5674319995</c:v>
                </c:pt>
                <c:pt idx="4141">
                  <c:v>11.5674319995</c:v>
                </c:pt>
                <c:pt idx="4142">
                  <c:v>11.5674319995</c:v>
                </c:pt>
                <c:pt idx="4143">
                  <c:v>11.5674319995</c:v>
                </c:pt>
                <c:pt idx="4144">
                  <c:v>11.5674319995</c:v>
                </c:pt>
                <c:pt idx="4145">
                  <c:v>11.5674319995</c:v>
                </c:pt>
                <c:pt idx="4146">
                  <c:v>11.5646003148</c:v>
                </c:pt>
                <c:pt idx="4147">
                  <c:v>11.5646003148</c:v>
                </c:pt>
                <c:pt idx="4148">
                  <c:v>11.5646003148</c:v>
                </c:pt>
                <c:pt idx="4149">
                  <c:v>11.5646003148</c:v>
                </c:pt>
                <c:pt idx="4150">
                  <c:v>11.5646003148</c:v>
                </c:pt>
                <c:pt idx="4151">
                  <c:v>11.5646003148</c:v>
                </c:pt>
                <c:pt idx="4152">
                  <c:v>11.5646003148</c:v>
                </c:pt>
                <c:pt idx="4153">
                  <c:v>11.5646003148</c:v>
                </c:pt>
                <c:pt idx="4154">
                  <c:v>11.5646003148</c:v>
                </c:pt>
                <c:pt idx="4155">
                  <c:v>11.5646003148</c:v>
                </c:pt>
                <c:pt idx="4156">
                  <c:v>11.5646003148</c:v>
                </c:pt>
                <c:pt idx="4157">
                  <c:v>11.5646003148</c:v>
                </c:pt>
                <c:pt idx="4158">
                  <c:v>11.5646003148</c:v>
                </c:pt>
                <c:pt idx="4159">
                  <c:v>11.5646003148</c:v>
                </c:pt>
                <c:pt idx="4160">
                  <c:v>11.5646003148</c:v>
                </c:pt>
                <c:pt idx="4161">
                  <c:v>11.5646003148</c:v>
                </c:pt>
                <c:pt idx="4162">
                  <c:v>11.5646003148</c:v>
                </c:pt>
                <c:pt idx="4163">
                  <c:v>11.5646003148</c:v>
                </c:pt>
                <c:pt idx="4164">
                  <c:v>11.5646003148</c:v>
                </c:pt>
                <c:pt idx="4165">
                  <c:v>11.5646003148</c:v>
                </c:pt>
                <c:pt idx="4166">
                  <c:v>11.5646003148</c:v>
                </c:pt>
                <c:pt idx="4167">
                  <c:v>11.5646003148</c:v>
                </c:pt>
                <c:pt idx="4168">
                  <c:v>11.5646003148</c:v>
                </c:pt>
                <c:pt idx="4169">
                  <c:v>11.5617686301</c:v>
                </c:pt>
                <c:pt idx="4170">
                  <c:v>11.5617686301</c:v>
                </c:pt>
                <c:pt idx="4171">
                  <c:v>11.5617686301</c:v>
                </c:pt>
                <c:pt idx="4172">
                  <c:v>11.5617686301</c:v>
                </c:pt>
                <c:pt idx="4173">
                  <c:v>11.5617686301</c:v>
                </c:pt>
                <c:pt idx="4174">
                  <c:v>11.5617686301</c:v>
                </c:pt>
                <c:pt idx="4175">
                  <c:v>11.5617686301</c:v>
                </c:pt>
                <c:pt idx="4176">
                  <c:v>11.5617686301</c:v>
                </c:pt>
                <c:pt idx="4177">
                  <c:v>11.5617686301</c:v>
                </c:pt>
                <c:pt idx="4178">
                  <c:v>11.5617686301</c:v>
                </c:pt>
                <c:pt idx="4179">
                  <c:v>11.5617686301</c:v>
                </c:pt>
                <c:pt idx="4180">
                  <c:v>11.5617686301</c:v>
                </c:pt>
                <c:pt idx="4181">
                  <c:v>11.5617686301</c:v>
                </c:pt>
                <c:pt idx="4182">
                  <c:v>11.5617686301</c:v>
                </c:pt>
                <c:pt idx="4183">
                  <c:v>11.5617686301</c:v>
                </c:pt>
                <c:pt idx="4184">
                  <c:v>11.5617686301</c:v>
                </c:pt>
                <c:pt idx="4185">
                  <c:v>11.5617686301</c:v>
                </c:pt>
                <c:pt idx="4186">
                  <c:v>11.5617686301</c:v>
                </c:pt>
                <c:pt idx="4187">
                  <c:v>11.5617686301</c:v>
                </c:pt>
                <c:pt idx="4188">
                  <c:v>11.5617686301</c:v>
                </c:pt>
                <c:pt idx="4189">
                  <c:v>11.5617686301</c:v>
                </c:pt>
                <c:pt idx="4190">
                  <c:v>11.5617686301</c:v>
                </c:pt>
                <c:pt idx="4191">
                  <c:v>11.5617686301</c:v>
                </c:pt>
                <c:pt idx="4192">
                  <c:v>11.558936945399999</c:v>
                </c:pt>
                <c:pt idx="4193">
                  <c:v>11.558936945399999</c:v>
                </c:pt>
                <c:pt idx="4194">
                  <c:v>11.558936945399999</c:v>
                </c:pt>
                <c:pt idx="4195">
                  <c:v>11.558936945399999</c:v>
                </c:pt>
                <c:pt idx="4196">
                  <c:v>11.558936945399999</c:v>
                </c:pt>
                <c:pt idx="4197">
                  <c:v>11.558936945399999</c:v>
                </c:pt>
                <c:pt idx="4198">
                  <c:v>11.558936945399999</c:v>
                </c:pt>
                <c:pt idx="4199">
                  <c:v>11.558936945399999</c:v>
                </c:pt>
                <c:pt idx="4200">
                  <c:v>11.558936945399999</c:v>
                </c:pt>
                <c:pt idx="4201">
                  <c:v>11.558936945399999</c:v>
                </c:pt>
                <c:pt idx="4202">
                  <c:v>11.558936945399999</c:v>
                </c:pt>
                <c:pt idx="4203">
                  <c:v>11.558936945399999</c:v>
                </c:pt>
                <c:pt idx="4204">
                  <c:v>11.558936945399999</c:v>
                </c:pt>
                <c:pt idx="4205">
                  <c:v>11.558936945399999</c:v>
                </c:pt>
                <c:pt idx="4206">
                  <c:v>11.558936945399999</c:v>
                </c:pt>
                <c:pt idx="4207">
                  <c:v>11.558936945399999</c:v>
                </c:pt>
                <c:pt idx="4208">
                  <c:v>11.558936945399999</c:v>
                </c:pt>
                <c:pt idx="4209">
                  <c:v>11.558936945399999</c:v>
                </c:pt>
                <c:pt idx="4210">
                  <c:v>11.558936945399999</c:v>
                </c:pt>
                <c:pt idx="4211">
                  <c:v>11.558936945399999</c:v>
                </c:pt>
                <c:pt idx="4212">
                  <c:v>11.558936945399999</c:v>
                </c:pt>
                <c:pt idx="4213">
                  <c:v>11.558936945399999</c:v>
                </c:pt>
                <c:pt idx="4214">
                  <c:v>11.558936945399999</c:v>
                </c:pt>
                <c:pt idx="4215">
                  <c:v>11.556105260700001</c:v>
                </c:pt>
                <c:pt idx="4216">
                  <c:v>11.556105260700001</c:v>
                </c:pt>
                <c:pt idx="4217">
                  <c:v>11.556105260700001</c:v>
                </c:pt>
                <c:pt idx="4218">
                  <c:v>11.556105260700001</c:v>
                </c:pt>
                <c:pt idx="4219">
                  <c:v>11.556105260700001</c:v>
                </c:pt>
                <c:pt idx="4220">
                  <c:v>11.556105260700001</c:v>
                </c:pt>
                <c:pt idx="4221">
                  <c:v>11.556105260700001</c:v>
                </c:pt>
                <c:pt idx="4222">
                  <c:v>11.556105260700001</c:v>
                </c:pt>
                <c:pt idx="4223">
                  <c:v>11.556105260700001</c:v>
                </c:pt>
                <c:pt idx="4224">
                  <c:v>11.556105260700001</c:v>
                </c:pt>
                <c:pt idx="4225">
                  <c:v>11.556105260700001</c:v>
                </c:pt>
                <c:pt idx="4226">
                  <c:v>11.556105260700001</c:v>
                </c:pt>
                <c:pt idx="4227">
                  <c:v>11.556105260700001</c:v>
                </c:pt>
                <c:pt idx="4228">
                  <c:v>11.556105260700001</c:v>
                </c:pt>
                <c:pt idx="4229">
                  <c:v>11.556105260700001</c:v>
                </c:pt>
                <c:pt idx="4230">
                  <c:v>11.556105260700001</c:v>
                </c:pt>
                <c:pt idx="4231">
                  <c:v>11.556105260700001</c:v>
                </c:pt>
                <c:pt idx="4232">
                  <c:v>11.556105260700001</c:v>
                </c:pt>
                <c:pt idx="4233">
                  <c:v>11.556105260700001</c:v>
                </c:pt>
                <c:pt idx="4234">
                  <c:v>11.556105260700001</c:v>
                </c:pt>
                <c:pt idx="4235">
                  <c:v>11.556105260700001</c:v>
                </c:pt>
                <c:pt idx="4236">
                  <c:v>11.556105260700001</c:v>
                </c:pt>
                <c:pt idx="4237">
                  <c:v>11.553273576</c:v>
                </c:pt>
                <c:pt idx="4238">
                  <c:v>11.553273576</c:v>
                </c:pt>
                <c:pt idx="4239">
                  <c:v>11.553273576</c:v>
                </c:pt>
                <c:pt idx="4240">
                  <c:v>11.553273576</c:v>
                </c:pt>
                <c:pt idx="4241">
                  <c:v>11.553273576</c:v>
                </c:pt>
                <c:pt idx="4242">
                  <c:v>11.553273576</c:v>
                </c:pt>
                <c:pt idx="4243">
                  <c:v>11.553273576</c:v>
                </c:pt>
                <c:pt idx="4244">
                  <c:v>11.553273576</c:v>
                </c:pt>
                <c:pt idx="4245">
                  <c:v>11.553273576</c:v>
                </c:pt>
                <c:pt idx="4246">
                  <c:v>11.553273576</c:v>
                </c:pt>
                <c:pt idx="4247">
                  <c:v>11.553273576</c:v>
                </c:pt>
                <c:pt idx="4248">
                  <c:v>11.553273576</c:v>
                </c:pt>
                <c:pt idx="4249">
                  <c:v>11.553273576</c:v>
                </c:pt>
                <c:pt idx="4250">
                  <c:v>11.553273576</c:v>
                </c:pt>
                <c:pt idx="4251">
                  <c:v>11.553273576</c:v>
                </c:pt>
                <c:pt idx="4252">
                  <c:v>11.553273576</c:v>
                </c:pt>
                <c:pt idx="4253">
                  <c:v>11.553273576</c:v>
                </c:pt>
                <c:pt idx="4254">
                  <c:v>11.553273576</c:v>
                </c:pt>
                <c:pt idx="4255">
                  <c:v>11.553273576</c:v>
                </c:pt>
                <c:pt idx="4256">
                  <c:v>11.553273576</c:v>
                </c:pt>
                <c:pt idx="4257">
                  <c:v>11.553273576</c:v>
                </c:pt>
                <c:pt idx="4258">
                  <c:v>11.553273576</c:v>
                </c:pt>
                <c:pt idx="4259">
                  <c:v>11.553273576</c:v>
                </c:pt>
                <c:pt idx="4260">
                  <c:v>11.550441891299998</c:v>
                </c:pt>
                <c:pt idx="4261">
                  <c:v>11.550441891299998</c:v>
                </c:pt>
                <c:pt idx="4262">
                  <c:v>11.550441891299998</c:v>
                </c:pt>
                <c:pt idx="4263">
                  <c:v>11.550441891299998</c:v>
                </c:pt>
                <c:pt idx="4264">
                  <c:v>11.550441891299998</c:v>
                </c:pt>
                <c:pt idx="4265">
                  <c:v>11.550441891299998</c:v>
                </c:pt>
                <c:pt idx="4266">
                  <c:v>11.550441891299998</c:v>
                </c:pt>
                <c:pt idx="4267">
                  <c:v>11.550441891299998</c:v>
                </c:pt>
                <c:pt idx="4268">
                  <c:v>11.550441891299998</c:v>
                </c:pt>
                <c:pt idx="4269">
                  <c:v>11.550441891299998</c:v>
                </c:pt>
                <c:pt idx="4270">
                  <c:v>11.550441891299998</c:v>
                </c:pt>
                <c:pt idx="4271">
                  <c:v>11.550441891299998</c:v>
                </c:pt>
                <c:pt idx="4272">
                  <c:v>11.550441891299998</c:v>
                </c:pt>
                <c:pt idx="4273">
                  <c:v>11.550441891299998</c:v>
                </c:pt>
                <c:pt idx="4274">
                  <c:v>11.550441891299998</c:v>
                </c:pt>
                <c:pt idx="4275">
                  <c:v>11.550441891299998</c:v>
                </c:pt>
                <c:pt idx="4276">
                  <c:v>11.550441891299998</c:v>
                </c:pt>
                <c:pt idx="4277">
                  <c:v>11.550441891299998</c:v>
                </c:pt>
                <c:pt idx="4278">
                  <c:v>11.550441891299998</c:v>
                </c:pt>
                <c:pt idx="4279">
                  <c:v>11.550441891299998</c:v>
                </c:pt>
                <c:pt idx="4280">
                  <c:v>11.550441891299998</c:v>
                </c:pt>
                <c:pt idx="4281">
                  <c:v>11.550441891299998</c:v>
                </c:pt>
                <c:pt idx="4282">
                  <c:v>11.550441891299998</c:v>
                </c:pt>
                <c:pt idx="4283">
                  <c:v>11.5476102066</c:v>
                </c:pt>
                <c:pt idx="4284">
                  <c:v>11.5476102066</c:v>
                </c:pt>
                <c:pt idx="4285">
                  <c:v>11.5476102066</c:v>
                </c:pt>
                <c:pt idx="4286">
                  <c:v>11.5476102066</c:v>
                </c:pt>
                <c:pt idx="4287">
                  <c:v>11.5476102066</c:v>
                </c:pt>
                <c:pt idx="4288">
                  <c:v>11.5476102066</c:v>
                </c:pt>
                <c:pt idx="4289">
                  <c:v>11.5476102066</c:v>
                </c:pt>
                <c:pt idx="4290">
                  <c:v>11.5476102066</c:v>
                </c:pt>
                <c:pt idx="4291">
                  <c:v>11.5476102066</c:v>
                </c:pt>
                <c:pt idx="4292">
                  <c:v>11.5476102066</c:v>
                </c:pt>
                <c:pt idx="4293">
                  <c:v>11.5476102066</c:v>
                </c:pt>
                <c:pt idx="4294">
                  <c:v>11.5476102066</c:v>
                </c:pt>
                <c:pt idx="4295">
                  <c:v>11.5476102066</c:v>
                </c:pt>
                <c:pt idx="4296">
                  <c:v>11.5476102066</c:v>
                </c:pt>
                <c:pt idx="4297">
                  <c:v>11.5476102066</c:v>
                </c:pt>
                <c:pt idx="4298">
                  <c:v>11.5476102066</c:v>
                </c:pt>
                <c:pt idx="4299">
                  <c:v>11.5476102066</c:v>
                </c:pt>
                <c:pt idx="4300">
                  <c:v>11.5476102066</c:v>
                </c:pt>
                <c:pt idx="4301">
                  <c:v>11.5476102066</c:v>
                </c:pt>
                <c:pt idx="4302">
                  <c:v>11.5476102066</c:v>
                </c:pt>
                <c:pt idx="4303">
                  <c:v>11.5476102066</c:v>
                </c:pt>
                <c:pt idx="4304">
                  <c:v>11.5476102066</c:v>
                </c:pt>
                <c:pt idx="4305">
                  <c:v>11.5447785219</c:v>
                </c:pt>
                <c:pt idx="4306">
                  <c:v>11.5447785219</c:v>
                </c:pt>
                <c:pt idx="4307">
                  <c:v>11.5447785219</c:v>
                </c:pt>
                <c:pt idx="4308">
                  <c:v>11.5447785219</c:v>
                </c:pt>
                <c:pt idx="4309">
                  <c:v>11.5447785219</c:v>
                </c:pt>
                <c:pt idx="4310">
                  <c:v>11.5447785219</c:v>
                </c:pt>
                <c:pt idx="4311">
                  <c:v>11.5447785219</c:v>
                </c:pt>
                <c:pt idx="4312">
                  <c:v>11.5447785219</c:v>
                </c:pt>
                <c:pt idx="4313">
                  <c:v>11.5447785219</c:v>
                </c:pt>
                <c:pt idx="4314">
                  <c:v>11.5447785219</c:v>
                </c:pt>
                <c:pt idx="4315">
                  <c:v>11.5447785219</c:v>
                </c:pt>
                <c:pt idx="4316">
                  <c:v>11.5447785219</c:v>
                </c:pt>
                <c:pt idx="4317">
                  <c:v>11.5447785219</c:v>
                </c:pt>
                <c:pt idx="4318">
                  <c:v>11.5447785219</c:v>
                </c:pt>
                <c:pt idx="4319">
                  <c:v>11.5447785219</c:v>
                </c:pt>
                <c:pt idx="4320">
                  <c:v>11.5447785219</c:v>
                </c:pt>
                <c:pt idx="4321">
                  <c:v>11.5447785219</c:v>
                </c:pt>
                <c:pt idx="4322">
                  <c:v>11.5447785219</c:v>
                </c:pt>
                <c:pt idx="4323">
                  <c:v>11.5447785219</c:v>
                </c:pt>
                <c:pt idx="4324">
                  <c:v>11.5447785219</c:v>
                </c:pt>
                <c:pt idx="4325">
                  <c:v>11.5447785219</c:v>
                </c:pt>
                <c:pt idx="4326">
                  <c:v>11.5447785219</c:v>
                </c:pt>
                <c:pt idx="4327">
                  <c:v>11.5447785219</c:v>
                </c:pt>
                <c:pt idx="4328">
                  <c:v>11.541946837200001</c:v>
                </c:pt>
                <c:pt idx="4329">
                  <c:v>11.541946837200001</c:v>
                </c:pt>
                <c:pt idx="4330">
                  <c:v>11.541946837200001</c:v>
                </c:pt>
                <c:pt idx="4331">
                  <c:v>11.541946837200001</c:v>
                </c:pt>
                <c:pt idx="4332">
                  <c:v>11.541946837200001</c:v>
                </c:pt>
                <c:pt idx="4333">
                  <c:v>11.541946837200001</c:v>
                </c:pt>
                <c:pt idx="4334">
                  <c:v>11.541946837200001</c:v>
                </c:pt>
                <c:pt idx="4335">
                  <c:v>11.541946837200001</c:v>
                </c:pt>
                <c:pt idx="4336">
                  <c:v>11.541946837200001</c:v>
                </c:pt>
                <c:pt idx="4337">
                  <c:v>11.541946837200001</c:v>
                </c:pt>
                <c:pt idx="4338">
                  <c:v>11.541946837200001</c:v>
                </c:pt>
                <c:pt idx="4339">
                  <c:v>11.541946837200001</c:v>
                </c:pt>
                <c:pt idx="4340">
                  <c:v>11.541946837200001</c:v>
                </c:pt>
                <c:pt idx="4341">
                  <c:v>11.541946837200001</c:v>
                </c:pt>
                <c:pt idx="4342">
                  <c:v>11.541946837200001</c:v>
                </c:pt>
                <c:pt idx="4343">
                  <c:v>11.541946837200001</c:v>
                </c:pt>
                <c:pt idx="4344">
                  <c:v>11.541946837200001</c:v>
                </c:pt>
                <c:pt idx="4345">
                  <c:v>11.541946837200001</c:v>
                </c:pt>
                <c:pt idx="4346">
                  <c:v>11.541946837200001</c:v>
                </c:pt>
                <c:pt idx="4347">
                  <c:v>11.541946837200001</c:v>
                </c:pt>
                <c:pt idx="4348">
                  <c:v>11.541946837200001</c:v>
                </c:pt>
                <c:pt idx="4349">
                  <c:v>11.541946837200001</c:v>
                </c:pt>
                <c:pt idx="4350">
                  <c:v>11.541946837200001</c:v>
                </c:pt>
                <c:pt idx="4351">
                  <c:v>11.539115152499999</c:v>
                </c:pt>
                <c:pt idx="4352">
                  <c:v>11.539115152499999</c:v>
                </c:pt>
                <c:pt idx="4353">
                  <c:v>11.539115152499999</c:v>
                </c:pt>
                <c:pt idx="4354">
                  <c:v>11.539115152499999</c:v>
                </c:pt>
                <c:pt idx="4355">
                  <c:v>11.539115152499999</c:v>
                </c:pt>
                <c:pt idx="4356">
                  <c:v>11.539115152499999</c:v>
                </c:pt>
                <c:pt idx="4357">
                  <c:v>11.539115152499999</c:v>
                </c:pt>
                <c:pt idx="4358">
                  <c:v>11.539115152499999</c:v>
                </c:pt>
                <c:pt idx="4359">
                  <c:v>11.539115152499999</c:v>
                </c:pt>
                <c:pt idx="4360">
                  <c:v>11.539115152499999</c:v>
                </c:pt>
                <c:pt idx="4361">
                  <c:v>11.539115152499999</c:v>
                </c:pt>
                <c:pt idx="4362">
                  <c:v>11.539115152499999</c:v>
                </c:pt>
                <c:pt idx="4363">
                  <c:v>11.539115152499999</c:v>
                </c:pt>
                <c:pt idx="4364">
                  <c:v>11.539115152499999</c:v>
                </c:pt>
                <c:pt idx="4365">
                  <c:v>11.539115152499999</c:v>
                </c:pt>
                <c:pt idx="4366">
                  <c:v>11.539115152499999</c:v>
                </c:pt>
                <c:pt idx="4367">
                  <c:v>11.539115152499999</c:v>
                </c:pt>
                <c:pt idx="4368">
                  <c:v>11.539115152499999</c:v>
                </c:pt>
                <c:pt idx="4369">
                  <c:v>11.539115152499999</c:v>
                </c:pt>
                <c:pt idx="4370">
                  <c:v>11.539115152499999</c:v>
                </c:pt>
                <c:pt idx="4371">
                  <c:v>11.539115152499999</c:v>
                </c:pt>
                <c:pt idx="4372">
                  <c:v>11.539115152499999</c:v>
                </c:pt>
                <c:pt idx="4373">
                  <c:v>11.539115152499999</c:v>
                </c:pt>
                <c:pt idx="4374">
                  <c:v>11.536283467799999</c:v>
                </c:pt>
                <c:pt idx="4375">
                  <c:v>11.536283467799999</c:v>
                </c:pt>
                <c:pt idx="4376">
                  <c:v>11.536283467799999</c:v>
                </c:pt>
                <c:pt idx="4377">
                  <c:v>11.536283467799999</c:v>
                </c:pt>
                <c:pt idx="4378">
                  <c:v>11.536283467799999</c:v>
                </c:pt>
                <c:pt idx="4379">
                  <c:v>11.536283467799999</c:v>
                </c:pt>
                <c:pt idx="4380">
                  <c:v>11.536283467799999</c:v>
                </c:pt>
                <c:pt idx="4381">
                  <c:v>11.536283467799999</c:v>
                </c:pt>
                <c:pt idx="4382">
                  <c:v>11.536283467799999</c:v>
                </c:pt>
                <c:pt idx="4383">
                  <c:v>11.536283467799999</c:v>
                </c:pt>
                <c:pt idx="4384">
                  <c:v>11.536283467799999</c:v>
                </c:pt>
                <c:pt idx="4385">
                  <c:v>11.536283467799999</c:v>
                </c:pt>
                <c:pt idx="4386">
                  <c:v>11.536283467799999</c:v>
                </c:pt>
                <c:pt idx="4387">
                  <c:v>11.536283467799999</c:v>
                </c:pt>
                <c:pt idx="4388">
                  <c:v>11.536283467799999</c:v>
                </c:pt>
                <c:pt idx="4389">
                  <c:v>11.536283467799999</c:v>
                </c:pt>
                <c:pt idx="4390">
                  <c:v>11.536283467799999</c:v>
                </c:pt>
                <c:pt idx="4391">
                  <c:v>11.536283467799999</c:v>
                </c:pt>
                <c:pt idx="4392">
                  <c:v>11.536283467799999</c:v>
                </c:pt>
                <c:pt idx="4393">
                  <c:v>11.536283467799999</c:v>
                </c:pt>
                <c:pt idx="4394">
                  <c:v>11.536283467799999</c:v>
                </c:pt>
                <c:pt idx="4395">
                  <c:v>11.536283467799999</c:v>
                </c:pt>
                <c:pt idx="4396">
                  <c:v>11.5334517831</c:v>
                </c:pt>
                <c:pt idx="4397">
                  <c:v>11.5334517831</c:v>
                </c:pt>
                <c:pt idx="4398">
                  <c:v>11.5334517831</c:v>
                </c:pt>
                <c:pt idx="4399">
                  <c:v>11.5334517831</c:v>
                </c:pt>
                <c:pt idx="4400">
                  <c:v>11.5334517831</c:v>
                </c:pt>
                <c:pt idx="4401">
                  <c:v>11.5334517831</c:v>
                </c:pt>
                <c:pt idx="4402">
                  <c:v>11.5334517831</c:v>
                </c:pt>
                <c:pt idx="4403">
                  <c:v>11.5334517831</c:v>
                </c:pt>
                <c:pt idx="4404">
                  <c:v>11.5334517831</c:v>
                </c:pt>
                <c:pt idx="4405">
                  <c:v>11.5334517831</c:v>
                </c:pt>
                <c:pt idx="4406">
                  <c:v>11.5334517831</c:v>
                </c:pt>
                <c:pt idx="4407">
                  <c:v>11.5334517831</c:v>
                </c:pt>
                <c:pt idx="4408">
                  <c:v>11.5334517831</c:v>
                </c:pt>
                <c:pt idx="4409">
                  <c:v>11.5334517831</c:v>
                </c:pt>
                <c:pt idx="4410">
                  <c:v>11.5334517831</c:v>
                </c:pt>
                <c:pt idx="4411">
                  <c:v>11.5334517831</c:v>
                </c:pt>
                <c:pt idx="4412">
                  <c:v>11.5334517831</c:v>
                </c:pt>
                <c:pt idx="4413">
                  <c:v>11.5334517831</c:v>
                </c:pt>
                <c:pt idx="4414">
                  <c:v>11.5334517831</c:v>
                </c:pt>
                <c:pt idx="4415">
                  <c:v>11.5334517831</c:v>
                </c:pt>
                <c:pt idx="4416">
                  <c:v>11.5334517831</c:v>
                </c:pt>
                <c:pt idx="4417">
                  <c:v>11.5334517831</c:v>
                </c:pt>
                <c:pt idx="4418">
                  <c:v>11.5334517831</c:v>
                </c:pt>
                <c:pt idx="4419">
                  <c:v>11.5306200984</c:v>
                </c:pt>
                <c:pt idx="4420">
                  <c:v>11.5306200984</c:v>
                </c:pt>
                <c:pt idx="4421">
                  <c:v>11.5306200984</c:v>
                </c:pt>
                <c:pt idx="4422">
                  <c:v>11.5306200984</c:v>
                </c:pt>
                <c:pt idx="4423">
                  <c:v>11.5306200984</c:v>
                </c:pt>
                <c:pt idx="4424">
                  <c:v>11.5306200984</c:v>
                </c:pt>
                <c:pt idx="4425">
                  <c:v>11.5306200984</c:v>
                </c:pt>
                <c:pt idx="4426">
                  <c:v>11.5306200984</c:v>
                </c:pt>
                <c:pt idx="4427">
                  <c:v>11.5306200984</c:v>
                </c:pt>
                <c:pt idx="4428">
                  <c:v>11.5306200984</c:v>
                </c:pt>
                <c:pt idx="4429">
                  <c:v>11.5306200984</c:v>
                </c:pt>
                <c:pt idx="4430">
                  <c:v>11.5306200984</c:v>
                </c:pt>
                <c:pt idx="4431">
                  <c:v>11.5306200984</c:v>
                </c:pt>
                <c:pt idx="4432">
                  <c:v>11.5306200984</c:v>
                </c:pt>
                <c:pt idx="4433">
                  <c:v>11.5306200984</c:v>
                </c:pt>
                <c:pt idx="4434">
                  <c:v>11.5306200984</c:v>
                </c:pt>
                <c:pt idx="4435">
                  <c:v>11.5306200984</c:v>
                </c:pt>
                <c:pt idx="4436">
                  <c:v>11.5306200984</c:v>
                </c:pt>
                <c:pt idx="4437">
                  <c:v>11.5306200984</c:v>
                </c:pt>
                <c:pt idx="4438">
                  <c:v>11.5306200984</c:v>
                </c:pt>
                <c:pt idx="4439">
                  <c:v>11.5306200984</c:v>
                </c:pt>
                <c:pt idx="4440">
                  <c:v>11.5306200984</c:v>
                </c:pt>
                <c:pt idx="4441">
                  <c:v>11.5306200984</c:v>
                </c:pt>
                <c:pt idx="4442">
                  <c:v>11.5277884137</c:v>
                </c:pt>
                <c:pt idx="4443">
                  <c:v>11.5277884137</c:v>
                </c:pt>
                <c:pt idx="4444">
                  <c:v>11.5277884137</c:v>
                </c:pt>
                <c:pt idx="4445">
                  <c:v>11.5277884137</c:v>
                </c:pt>
                <c:pt idx="4446">
                  <c:v>11.5277884137</c:v>
                </c:pt>
                <c:pt idx="4447">
                  <c:v>11.5277884137</c:v>
                </c:pt>
                <c:pt idx="4448">
                  <c:v>11.5277884137</c:v>
                </c:pt>
                <c:pt idx="4449">
                  <c:v>11.5277884137</c:v>
                </c:pt>
                <c:pt idx="4450">
                  <c:v>11.5277884137</c:v>
                </c:pt>
                <c:pt idx="4451">
                  <c:v>11.5277884137</c:v>
                </c:pt>
                <c:pt idx="4452">
                  <c:v>11.5277884137</c:v>
                </c:pt>
                <c:pt idx="4453">
                  <c:v>11.5277884137</c:v>
                </c:pt>
                <c:pt idx="4454">
                  <c:v>11.5277884137</c:v>
                </c:pt>
                <c:pt idx="4455">
                  <c:v>11.5277884137</c:v>
                </c:pt>
                <c:pt idx="4456">
                  <c:v>11.5277884137</c:v>
                </c:pt>
                <c:pt idx="4457">
                  <c:v>11.5277884137</c:v>
                </c:pt>
                <c:pt idx="4458">
                  <c:v>11.5277884137</c:v>
                </c:pt>
                <c:pt idx="4459">
                  <c:v>11.5277884137</c:v>
                </c:pt>
                <c:pt idx="4460">
                  <c:v>11.5277884137</c:v>
                </c:pt>
                <c:pt idx="4461">
                  <c:v>11.5277884137</c:v>
                </c:pt>
                <c:pt idx="4462">
                  <c:v>11.5277884137</c:v>
                </c:pt>
                <c:pt idx="4463">
                  <c:v>11.5277884137</c:v>
                </c:pt>
                <c:pt idx="4464">
                  <c:v>11.5277884137</c:v>
                </c:pt>
                <c:pt idx="4465">
                  <c:v>11.524956728999999</c:v>
                </c:pt>
                <c:pt idx="4466">
                  <c:v>11.524956728999999</c:v>
                </c:pt>
                <c:pt idx="4467">
                  <c:v>11.524956728999999</c:v>
                </c:pt>
                <c:pt idx="4468">
                  <c:v>11.524956728999999</c:v>
                </c:pt>
                <c:pt idx="4469">
                  <c:v>11.524956728999999</c:v>
                </c:pt>
                <c:pt idx="4470">
                  <c:v>11.524956728999999</c:v>
                </c:pt>
                <c:pt idx="4471">
                  <c:v>11.524956728999999</c:v>
                </c:pt>
                <c:pt idx="4472">
                  <c:v>11.524956728999999</c:v>
                </c:pt>
                <c:pt idx="4473">
                  <c:v>11.524956728999999</c:v>
                </c:pt>
                <c:pt idx="4474">
                  <c:v>11.524956728999999</c:v>
                </c:pt>
                <c:pt idx="4475">
                  <c:v>11.524956728999999</c:v>
                </c:pt>
                <c:pt idx="4476">
                  <c:v>11.524956728999999</c:v>
                </c:pt>
                <c:pt idx="4477">
                  <c:v>11.524956728999999</c:v>
                </c:pt>
                <c:pt idx="4478">
                  <c:v>11.524956728999999</c:v>
                </c:pt>
                <c:pt idx="4479">
                  <c:v>11.524956728999999</c:v>
                </c:pt>
                <c:pt idx="4480">
                  <c:v>11.524956728999999</c:v>
                </c:pt>
                <c:pt idx="4481">
                  <c:v>11.524956728999999</c:v>
                </c:pt>
                <c:pt idx="4482">
                  <c:v>11.524956728999999</c:v>
                </c:pt>
                <c:pt idx="4483">
                  <c:v>11.524956728999999</c:v>
                </c:pt>
                <c:pt idx="4484">
                  <c:v>11.524956728999999</c:v>
                </c:pt>
                <c:pt idx="4485">
                  <c:v>11.524956728999999</c:v>
                </c:pt>
                <c:pt idx="4486">
                  <c:v>11.524956728999999</c:v>
                </c:pt>
                <c:pt idx="4487">
                  <c:v>11.522125044299999</c:v>
                </c:pt>
                <c:pt idx="4488">
                  <c:v>11.522125044299999</c:v>
                </c:pt>
                <c:pt idx="4489">
                  <c:v>11.522125044299999</c:v>
                </c:pt>
                <c:pt idx="4490">
                  <c:v>11.522125044299999</c:v>
                </c:pt>
                <c:pt idx="4491">
                  <c:v>11.522125044299999</c:v>
                </c:pt>
                <c:pt idx="4492">
                  <c:v>11.522125044299999</c:v>
                </c:pt>
                <c:pt idx="4493">
                  <c:v>11.522125044299999</c:v>
                </c:pt>
                <c:pt idx="4494">
                  <c:v>11.522125044299999</c:v>
                </c:pt>
                <c:pt idx="4495">
                  <c:v>11.522125044299999</c:v>
                </c:pt>
                <c:pt idx="4496">
                  <c:v>11.522125044299999</c:v>
                </c:pt>
                <c:pt idx="4497">
                  <c:v>11.522125044299999</c:v>
                </c:pt>
                <c:pt idx="4498">
                  <c:v>11.522125044299999</c:v>
                </c:pt>
                <c:pt idx="4499">
                  <c:v>11.522125044299999</c:v>
                </c:pt>
                <c:pt idx="4500">
                  <c:v>11.522125044299999</c:v>
                </c:pt>
                <c:pt idx="4501">
                  <c:v>11.522125044299999</c:v>
                </c:pt>
                <c:pt idx="4502">
                  <c:v>11.522125044299999</c:v>
                </c:pt>
                <c:pt idx="4503">
                  <c:v>11.522125044299999</c:v>
                </c:pt>
                <c:pt idx="4504">
                  <c:v>11.522125044299999</c:v>
                </c:pt>
                <c:pt idx="4505">
                  <c:v>11.522125044299999</c:v>
                </c:pt>
                <c:pt idx="4506">
                  <c:v>11.522125044299999</c:v>
                </c:pt>
                <c:pt idx="4507">
                  <c:v>11.522125044299999</c:v>
                </c:pt>
                <c:pt idx="4508">
                  <c:v>11.522125044299999</c:v>
                </c:pt>
                <c:pt idx="4509">
                  <c:v>11.522125044299999</c:v>
                </c:pt>
                <c:pt idx="4510">
                  <c:v>11.519293359600001</c:v>
                </c:pt>
                <c:pt idx="4511">
                  <c:v>11.519293359600001</c:v>
                </c:pt>
                <c:pt idx="4512">
                  <c:v>11.519293359600001</c:v>
                </c:pt>
                <c:pt idx="4513">
                  <c:v>11.519293359600001</c:v>
                </c:pt>
                <c:pt idx="4514">
                  <c:v>11.519293359600001</c:v>
                </c:pt>
                <c:pt idx="4515">
                  <c:v>11.519293359600001</c:v>
                </c:pt>
                <c:pt idx="4516">
                  <c:v>11.519293359600001</c:v>
                </c:pt>
                <c:pt idx="4517">
                  <c:v>11.519293359600001</c:v>
                </c:pt>
                <c:pt idx="4518">
                  <c:v>11.519293359600001</c:v>
                </c:pt>
                <c:pt idx="4519">
                  <c:v>11.519293359600001</c:v>
                </c:pt>
                <c:pt idx="4520">
                  <c:v>11.519293359600001</c:v>
                </c:pt>
                <c:pt idx="4521">
                  <c:v>11.519293359600001</c:v>
                </c:pt>
                <c:pt idx="4522">
                  <c:v>11.519293359600001</c:v>
                </c:pt>
                <c:pt idx="4523">
                  <c:v>11.519293359600001</c:v>
                </c:pt>
                <c:pt idx="4524">
                  <c:v>11.519293359600001</c:v>
                </c:pt>
                <c:pt idx="4525">
                  <c:v>11.519293359600001</c:v>
                </c:pt>
                <c:pt idx="4526">
                  <c:v>11.519293359600001</c:v>
                </c:pt>
                <c:pt idx="4527">
                  <c:v>11.519293359600001</c:v>
                </c:pt>
                <c:pt idx="4528">
                  <c:v>11.519293359600001</c:v>
                </c:pt>
                <c:pt idx="4529">
                  <c:v>11.519293359600001</c:v>
                </c:pt>
                <c:pt idx="4530">
                  <c:v>11.519293359600001</c:v>
                </c:pt>
                <c:pt idx="4531">
                  <c:v>11.519293359600001</c:v>
                </c:pt>
                <c:pt idx="4532">
                  <c:v>11.519293359600001</c:v>
                </c:pt>
                <c:pt idx="4533">
                  <c:v>11.516461674899999</c:v>
                </c:pt>
                <c:pt idx="4534">
                  <c:v>11.516461674899999</c:v>
                </c:pt>
                <c:pt idx="4535">
                  <c:v>11.516461674899999</c:v>
                </c:pt>
                <c:pt idx="4536">
                  <c:v>11.516461674899999</c:v>
                </c:pt>
                <c:pt idx="4537">
                  <c:v>11.516461674899999</c:v>
                </c:pt>
                <c:pt idx="4538">
                  <c:v>11.516461674899999</c:v>
                </c:pt>
                <c:pt idx="4539">
                  <c:v>11.516461674899999</c:v>
                </c:pt>
                <c:pt idx="4540">
                  <c:v>11.516461674899999</c:v>
                </c:pt>
                <c:pt idx="4541">
                  <c:v>11.516461674899999</c:v>
                </c:pt>
                <c:pt idx="4542">
                  <c:v>11.516461674899999</c:v>
                </c:pt>
                <c:pt idx="4543">
                  <c:v>11.516461674899999</c:v>
                </c:pt>
                <c:pt idx="4544">
                  <c:v>11.516461674899999</c:v>
                </c:pt>
                <c:pt idx="4545">
                  <c:v>11.516461674899999</c:v>
                </c:pt>
                <c:pt idx="4546">
                  <c:v>11.516461674899999</c:v>
                </c:pt>
                <c:pt idx="4547">
                  <c:v>11.516461674899999</c:v>
                </c:pt>
                <c:pt idx="4548">
                  <c:v>11.516461674899999</c:v>
                </c:pt>
                <c:pt idx="4549">
                  <c:v>11.516461674899999</c:v>
                </c:pt>
                <c:pt idx="4550">
                  <c:v>11.516461674899999</c:v>
                </c:pt>
                <c:pt idx="4551">
                  <c:v>11.516461674899999</c:v>
                </c:pt>
                <c:pt idx="4552">
                  <c:v>11.516461674899999</c:v>
                </c:pt>
                <c:pt idx="4553">
                  <c:v>11.516461674899999</c:v>
                </c:pt>
                <c:pt idx="4554">
                  <c:v>11.516461674899999</c:v>
                </c:pt>
                <c:pt idx="4555">
                  <c:v>11.516461674899999</c:v>
                </c:pt>
                <c:pt idx="4556">
                  <c:v>11.5136299902</c:v>
                </c:pt>
                <c:pt idx="4557">
                  <c:v>11.5136299902</c:v>
                </c:pt>
                <c:pt idx="4558">
                  <c:v>11.5136299902</c:v>
                </c:pt>
                <c:pt idx="4559">
                  <c:v>11.5136299902</c:v>
                </c:pt>
                <c:pt idx="4560">
                  <c:v>11.5136299902</c:v>
                </c:pt>
                <c:pt idx="4561">
                  <c:v>11.5136299902</c:v>
                </c:pt>
                <c:pt idx="4562">
                  <c:v>11.5136299902</c:v>
                </c:pt>
                <c:pt idx="4563">
                  <c:v>11.5136299902</c:v>
                </c:pt>
                <c:pt idx="4564">
                  <c:v>11.5136299902</c:v>
                </c:pt>
                <c:pt idx="4565">
                  <c:v>11.5136299902</c:v>
                </c:pt>
                <c:pt idx="4566">
                  <c:v>11.5136299902</c:v>
                </c:pt>
                <c:pt idx="4567">
                  <c:v>11.5136299902</c:v>
                </c:pt>
                <c:pt idx="4568">
                  <c:v>11.5136299902</c:v>
                </c:pt>
                <c:pt idx="4569">
                  <c:v>11.5136299902</c:v>
                </c:pt>
                <c:pt idx="4570">
                  <c:v>11.5136299902</c:v>
                </c:pt>
                <c:pt idx="4571">
                  <c:v>11.5136299902</c:v>
                </c:pt>
                <c:pt idx="4572">
                  <c:v>11.5136299902</c:v>
                </c:pt>
                <c:pt idx="4573">
                  <c:v>11.5136299902</c:v>
                </c:pt>
                <c:pt idx="4574">
                  <c:v>11.5136299902</c:v>
                </c:pt>
                <c:pt idx="4575">
                  <c:v>11.5136299902</c:v>
                </c:pt>
                <c:pt idx="4576">
                  <c:v>11.5136299902</c:v>
                </c:pt>
                <c:pt idx="4577">
                  <c:v>11.5136299902</c:v>
                </c:pt>
                <c:pt idx="4578">
                  <c:v>11.5107983055</c:v>
                </c:pt>
                <c:pt idx="4579">
                  <c:v>11.5107983055</c:v>
                </c:pt>
                <c:pt idx="4580">
                  <c:v>11.5107983055</c:v>
                </c:pt>
                <c:pt idx="4581">
                  <c:v>11.5107983055</c:v>
                </c:pt>
                <c:pt idx="4582">
                  <c:v>11.5107983055</c:v>
                </c:pt>
                <c:pt idx="4583">
                  <c:v>11.5107983055</c:v>
                </c:pt>
                <c:pt idx="4584">
                  <c:v>11.5107983055</c:v>
                </c:pt>
                <c:pt idx="4585">
                  <c:v>11.5107983055</c:v>
                </c:pt>
                <c:pt idx="4586">
                  <c:v>11.5107983055</c:v>
                </c:pt>
                <c:pt idx="4587">
                  <c:v>11.5107983055</c:v>
                </c:pt>
                <c:pt idx="4588">
                  <c:v>11.5107983055</c:v>
                </c:pt>
                <c:pt idx="4589">
                  <c:v>11.5107983055</c:v>
                </c:pt>
                <c:pt idx="4590">
                  <c:v>11.5107983055</c:v>
                </c:pt>
                <c:pt idx="4591">
                  <c:v>11.5107983055</c:v>
                </c:pt>
                <c:pt idx="4592">
                  <c:v>11.5107983055</c:v>
                </c:pt>
                <c:pt idx="4593">
                  <c:v>11.5107983055</c:v>
                </c:pt>
                <c:pt idx="4594">
                  <c:v>11.5107983055</c:v>
                </c:pt>
                <c:pt idx="4595">
                  <c:v>11.5107983055</c:v>
                </c:pt>
                <c:pt idx="4596">
                  <c:v>11.5107983055</c:v>
                </c:pt>
                <c:pt idx="4597">
                  <c:v>11.5107983055</c:v>
                </c:pt>
                <c:pt idx="4598">
                  <c:v>11.5107983055</c:v>
                </c:pt>
                <c:pt idx="4599">
                  <c:v>11.5107983055</c:v>
                </c:pt>
                <c:pt idx="4600">
                  <c:v>11.5107983055</c:v>
                </c:pt>
                <c:pt idx="4601">
                  <c:v>11.5079666208</c:v>
                </c:pt>
                <c:pt idx="4602">
                  <c:v>11.5079666208</c:v>
                </c:pt>
                <c:pt idx="4603">
                  <c:v>11.5079666208</c:v>
                </c:pt>
                <c:pt idx="4604">
                  <c:v>11.5079666208</c:v>
                </c:pt>
                <c:pt idx="4605">
                  <c:v>11.5079666208</c:v>
                </c:pt>
                <c:pt idx="4606">
                  <c:v>11.5079666208</c:v>
                </c:pt>
                <c:pt idx="4607">
                  <c:v>11.5079666208</c:v>
                </c:pt>
                <c:pt idx="4608">
                  <c:v>11.5079666208</c:v>
                </c:pt>
                <c:pt idx="4609">
                  <c:v>11.5079666208</c:v>
                </c:pt>
                <c:pt idx="4610">
                  <c:v>11.5079666208</c:v>
                </c:pt>
                <c:pt idx="4611">
                  <c:v>11.5079666208</c:v>
                </c:pt>
                <c:pt idx="4612">
                  <c:v>11.5079666208</c:v>
                </c:pt>
                <c:pt idx="4613">
                  <c:v>11.5079666208</c:v>
                </c:pt>
                <c:pt idx="4614">
                  <c:v>11.5079666208</c:v>
                </c:pt>
                <c:pt idx="4615">
                  <c:v>11.5079666208</c:v>
                </c:pt>
                <c:pt idx="4616">
                  <c:v>11.5079666208</c:v>
                </c:pt>
                <c:pt idx="4617">
                  <c:v>11.5079666208</c:v>
                </c:pt>
                <c:pt idx="4618">
                  <c:v>11.5079666208</c:v>
                </c:pt>
                <c:pt idx="4619">
                  <c:v>11.5079666208</c:v>
                </c:pt>
                <c:pt idx="4620">
                  <c:v>11.5079666208</c:v>
                </c:pt>
                <c:pt idx="4621">
                  <c:v>11.5079666208</c:v>
                </c:pt>
                <c:pt idx="4622">
                  <c:v>11.5079666208</c:v>
                </c:pt>
                <c:pt idx="4623">
                  <c:v>11.5079666208</c:v>
                </c:pt>
                <c:pt idx="4624">
                  <c:v>11.505134936099999</c:v>
                </c:pt>
                <c:pt idx="4625">
                  <c:v>11.505134936099999</c:v>
                </c:pt>
                <c:pt idx="4626">
                  <c:v>11.505134936099999</c:v>
                </c:pt>
                <c:pt idx="4627">
                  <c:v>11.505134936099999</c:v>
                </c:pt>
                <c:pt idx="4628">
                  <c:v>11.505134936099999</c:v>
                </c:pt>
                <c:pt idx="4629">
                  <c:v>11.505134936099999</c:v>
                </c:pt>
                <c:pt idx="4630">
                  <c:v>11.505134936099999</c:v>
                </c:pt>
                <c:pt idx="4631">
                  <c:v>11.505134936099999</c:v>
                </c:pt>
                <c:pt idx="4632">
                  <c:v>11.505134936099999</c:v>
                </c:pt>
                <c:pt idx="4633">
                  <c:v>11.505134936099999</c:v>
                </c:pt>
                <c:pt idx="4634">
                  <c:v>11.505134936099999</c:v>
                </c:pt>
                <c:pt idx="4635">
                  <c:v>11.505134936099999</c:v>
                </c:pt>
                <c:pt idx="4636">
                  <c:v>11.505134936099999</c:v>
                </c:pt>
                <c:pt idx="4637">
                  <c:v>11.505134936099999</c:v>
                </c:pt>
                <c:pt idx="4638">
                  <c:v>11.505134936099999</c:v>
                </c:pt>
                <c:pt idx="4639">
                  <c:v>11.505134936099999</c:v>
                </c:pt>
                <c:pt idx="4640">
                  <c:v>11.505134936099999</c:v>
                </c:pt>
                <c:pt idx="4641">
                  <c:v>11.505134936099999</c:v>
                </c:pt>
                <c:pt idx="4642">
                  <c:v>11.505134936099999</c:v>
                </c:pt>
                <c:pt idx="4643">
                  <c:v>11.505134936099999</c:v>
                </c:pt>
                <c:pt idx="4644">
                  <c:v>11.505134936099999</c:v>
                </c:pt>
                <c:pt idx="4645">
                  <c:v>11.505134936099999</c:v>
                </c:pt>
                <c:pt idx="4646">
                  <c:v>11.505134936099999</c:v>
                </c:pt>
                <c:pt idx="4647">
                  <c:v>11.502303251399999</c:v>
                </c:pt>
                <c:pt idx="4648">
                  <c:v>11.502303251399999</c:v>
                </c:pt>
                <c:pt idx="4649">
                  <c:v>11.502303251399999</c:v>
                </c:pt>
                <c:pt idx="4650">
                  <c:v>11.502303251399999</c:v>
                </c:pt>
                <c:pt idx="4651">
                  <c:v>11.502303251399999</c:v>
                </c:pt>
                <c:pt idx="4652">
                  <c:v>11.502303251399999</c:v>
                </c:pt>
                <c:pt idx="4653">
                  <c:v>11.502303251399999</c:v>
                </c:pt>
                <c:pt idx="4654">
                  <c:v>11.502303251399999</c:v>
                </c:pt>
                <c:pt idx="4655">
                  <c:v>11.502303251399999</c:v>
                </c:pt>
                <c:pt idx="4656">
                  <c:v>11.502303251399999</c:v>
                </c:pt>
                <c:pt idx="4657">
                  <c:v>11.502303251399999</c:v>
                </c:pt>
                <c:pt idx="4658">
                  <c:v>11.502303251399999</c:v>
                </c:pt>
                <c:pt idx="4659">
                  <c:v>11.502303251399999</c:v>
                </c:pt>
                <c:pt idx="4660">
                  <c:v>11.502303251399999</c:v>
                </c:pt>
                <c:pt idx="4661">
                  <c:v>11.502303251399999</c:v>
                </c:pt>
                <c:pt idx="4662">
                  <c:v>11.502303251399999</c:v>
                </c:pt>
                <c:pt idx="4663">
                  <c:v>11.502303251399999</c:v>
                </c:pt>
                <c:pt idx="4664">
                  <c:v>11.502303251399999</c:v>
                </c:pt>
                <c:pt idx="4665">
                  <c:v>11.502303251399999</c:v>
                </c:pt>
                <c:pt idx="4666">
                  <c:v>11.502303251399999</c:v>
                </c:pt>
                <c:pt idx="4667">
                  <c:v>11.502303251399999</c:v>
                </c:pt>
                <c:pt idx="4668">
                  <c:v>11.502303251399999</c:v>
                </c:pt>
                <c:pt idx="4669">
                  <c:v>11.502303251399999</c:v>
                </c:pt>
                <c:pt idx="4670">
                  <c:v>11.4994715667</c:v>
                </c:pt>
                <c:pt idx="4671">
                  <c:v>11.4994715667</c:v>
                </c:pt>
                <c:pt idx="4672">
                  <c:v>11.4994715667</c:v>
                </c:pt>
                <c:pt idx="4673">
                  <c:v>11.4994715667</c:v>
                </c:pt>
                <c:pt idx="4674">
                  <c:v>11.4994715667</c:v>
                </c:pt>
                <c:pt idx="4675">
                  <c:v>11.4994715667</c:v>
                </c:pt>
                <c:pt idx="4676">
                  <c:v>11.4994715667</c:v>
                </c:pt>
                <c:pt idx="4677">
                  <c:v>11.4994715667</c:v>
                </c:pt>
                <c:pt idx="4678">
                  <c:v>11.4994715667</c:v>
                </c:pt>
                <c:pt idx="4679">
                  <c:v>11.4994715667</c:v>
                </c:pt>
                <c:pt idx="4680">
                  <c:v>11.4994715667</c:v>
                </c:pt>
                <c:pt idx="4681">
                  <c:v>11.4994715667</c:v>
                </c:pt>
                <c:pt idx="4682">
                  <c:v>11.4994715667</c:v>
                </c:pt>
                <c:pt idx="4683">
                  <c:v>11.4994715667</c:v>
                </c:pt>
                <c:pt idx="4684">
                  <c:v>11.4994715667</c:v>
                </c:pt>
                <c:pt idx="4685">
                  <c:v>11.4994715667</c:v>
                </c:pt>
                <c:pt idx="4686">
                  <c:v>11.4994715667</c:v>
                </c:pt>
                <c:pt idx="4687">
                  <c:v>11.4994715667</c:v>
                </c:pt>
                <c:pt idx="4688">
                  <c:v>11.4994715667</c:v>
                </c:pt>
                <c:pt idx="4689">
                  <c:v>11.4994715667</c:v>
                </c:pt>
                <c:pt idx="4690">
                  <c:v>11.4994715667</c:v>
                </c:pt>
                <c:pt idx="4691">
                  <c:v>11.4994715667</c:v>
                </c:pt>
                <c:pt idx="4692">
                  <c:v>11.496639882</c:v>
                </c:pt>
                <c:pt idx="4693">
                  <c:v>11.496639882</c:v>
                </c:pt>
                <c:pt idx="4694">
                  <c:v>11.496639882</c:v>
                </c:pt>
                <c:pt idx="4695">
                  <c:v>11.496639882</c:v>
                </c:pt>
                <c:pt idx="4696">
                  <c:v>11.496639882</c:v>
                </c:pt>
                <c:pt idx="4697">
                  <c:v>11.496639882</c:v>
                </c:pt>
                <c:pt idx="4698">
                  <c:v>11.496639882</c:v>
                </c:pt>
                <c:pt idx="4699">
                  <c:v>11.496639882</c:v>
                </c:pt>
                <c:pt idx="4700">
                  <c:v>11.496639882</c:v>
                </c:pt>
                <c:pt idx="4701">
                  <c:v>11.496639882</c:v>
                </c:pt>
                <c:pt idx="4702">
                  <c:v>11.496639882</c:v>
                </c:pt>
                <c:pt idx="4703">
                  <c:v>11.496639882</c:v>
                </c:pt>
                <c:pt idx="4704">
                  <c:v>11.496639882</c:v>
                </c:pt>
                <c:pt idx="4705">
                  <c:v>11.496639882</c:v>
                </c:pt>
                <c:pt idx="4706">
                  <c:v>11.496639882</c:v>
                </c:pt>
                <c:pt idx="4707">
                  <c:v>11.496639882</c:v>
                </c:pt>
                <c:pt idx="4708">
                  <c:v>11.496639882</c:v>
                </c:pt>
                <c:pt idx="4709">
                  <c:v>11.496639882</c:v>
                </c:pt>
                <c:pt idx="4710">
                  <c:v>11.496639882</c:v>
                </c:pt>
                <c:pt idx="4711">
                  <c:v>11.496639882</c:v>
                </c:pt>
                <c:pt idx="4712">
                  <c:v>11.496639882</c:v>
                </c:pt>
                <c:pt idx="4713">
                  <c:v>11.496639882</c:v>
                </c:pt>
                <c:pt idx="4714">
                  <c:v>11.496639882</c:v>
                </c:pt>
                <c:pt idx="4715">
                  <c:v>11.493808197299998</c:v>
                </c:pt>
                <c:pt idx="4716">
                  <c:v>11.493808197299998</c:v>
                </c:pt>
                <c:pt idx="4717">
                  <c:v>11.493808197299998</c:v>
                </c:pt>
                <c:pt idx="4718">
                  <c:v>11.493808197299998</c:v>
                </c:pt>
                <c:pt idx="4719">
                  <c:v>11.493808197299998</c:v>
                </c:pt>
                <c:pt idx="4720">
                  <c:v>11.493808197299998</c:v>
                </c:pt>
                <c:pt idx="4721">
                  <c:v>11.493808197299998</c:v>
                </c:pt>
                <c:pt idx="4722">
                  <c:v>11.493808197299998</c:v>
                </c:pt>
                <c:pt idx="4723">
                  <c:v>11.493808197299998</c:v>
                </c:pt>
                <c:pt idx="4724">
                  <c:v>11.493808197299998</c:v>
                </c:pt>
                <c:pt idx="4725">
                  <c:v>11.493808197299998</c:v>
                </c:pt>
                <c:pt idx="4726">
                  <c:v>11.493808197299998</c:v>
                </c:pt>
                <c:pt idx="4727">
                  <c:v>11.493808197299998</c:v>
                </c:pt>
                <c:pt idx="4728">
                  <c:v>11.493808197299998</c:v>
                </c:pt>
                <c:pt idx="4729">
                  <c:v>11.493808197299998</c:v>
                </c:pt>
                <c:pt idx="4730">
                  <c:v>11.493808197299998</c:v>
                </c:pt>
                <c:pt idx="4731">
                  <c:v>11.493808197299998</c:v>
                </c:pt>
                <c:pt idx="4732">
                  <c:v>11.493808197299998</c:v>
                </c:pt>
                <c:pt idx="4733">
                  <c:v>11.493808197299998</c:v>
                </c:pt>
                <c:pt idx="4734">
                  <c:v>11.493808197299998</c:v>
                </c:pt>
                <c:pt idx="4735">
                  <c:v>11.493808197299998</c:v>
                </c:pt>
                <c:pt idx="4736">
                  <c:v>11.493808197299998</c:v>
                </c:pt>
                <c:pt idx="4737">
                  <c:v>11.493808197299998</c:v>
                </c:pt>
                <c:pt idx="4738">
                  <c:v>11.4909765126</c:v>
                </c:pt>
                <c:pt idx="4739">
                  <c:v>11.4909765126</c:v>
                </c:pt>
                <c:pt idx="4740">
                  <c:v>11.4909765126</c:v>
                </c:pt>
                <c:pt idx="4741">
                  <c:v>11.4909765126</c:v>
                </c:pt>
                <c:pt idx="4742">
                  <c:v>11.4909765126</c:v>
                </c:pt>
                <c:pt idx="4743">
                  <c:v>11.4909765126</c:v>
                </c:pt>
                <c:pt idx="4744">
                  <c:v>11.4909765126</c:v>
                </c:pt>
                <c:pt idx="4745">
                  <c:v>11.4909765126</c:v>
                </c:pt>
                <c:pt idx="4746">
                  <c:v>11.4909765126</c:v>
                </c:pt>
                <c:pt idx="4747">
                  <c:v>11.4909765126</c:v>
                </c:pt>
                <c:pt idx="4748">
                  <c:v>11.4909765126</c:v>
                </c:pt>
                <c:pt idx="4749">
                  <c:v>11.4909765126</c:v>
                </c:pt>
                <c:pt idx="4750">
                  <c:v>11.4909765126</c:v>
                </c:pt>
                <c:pt idx="4751">
                  <c:v>11.4909765126</c:v>
                </c:pt>
                <c:pt idx="4752">
                  <c:v>11.4909765126</c:v>
                </c:pt>
                <c:pt idx="4753">
                  <c:v>11.4909765126</c:v>
                </c:pt>
                <c:pt idx="4754">
                  <c:v>11.4909765126</c:v>
                </c:pt>
                <c:pt idx="4755">
                  <c:v>11.4909765126</c:v>
                </c:pt>
                <c:pt idx="4756">
                  <c:v>11.4909765126</c:v>
                </c:pt>
                <c:pt idx="4757">
                  <c:v>11.4909765126</c:v>
                </c:pt>
                <c:pt idx="4758">
                  <c:v>11.4909765126</c:v>
                </c:pt>
                <c:pt idx="4759">
                  <c:v>11.4909765126</c:v>
                </c:pt>
                <c:pt idx="4760">
                  <c:v>11.4909765126</c:v>
                </c:pt>
                <c:pt idx="4761">
                  <c:v>11.488144827899999</c:v>
                </c:pt>
                <c:pt idx="4762">
                  <c:v>11.488144827899999</c:v>
                </c:pt>
                <c:pt idx="4763">
                  <c:v>11.488144827899999</c:v>
                </c:pt>
                <c:pt idx="4764">
                  <c:v>11.488144827899999</c:v>
                </c:pt>
                <c:pt idx="4765">
                  <c:v>11.488144827899999</c:v>
                </c:pt>
                <c:pt idx="4766">
                  <c:v>11.488144827899999</c:v>
                </c:pt>
                <c:pt idx="4767">
                  <c:v>11.488144827899999</c:v>
                </c:pt>
                <c:pt idx="4768">
                  <c:v>11.488144827899999</c:v>
                </c:pt>
                <c:pt idx="4769">
                  <c:v>11.488144827899999</c:v>
                </c:pt>
                <c:pt idx="4770">
                  <c:v>11.488144827899999</c:v>
                </c:pt>
                <c:pt idx="4771">
                  <c:v>11.488144827899999</c:v>
                </c:pt>
                <c:pt idx="4772">
                  <c:v>11.488144827899999</c:v>
                </c:pt>
                <c:pt idx="4773">
                  <c:v>11.488144827899999</c:v>
                </c:pt>
                <c:pt idx="4774">
                  <c:v>11.488144827899999</c:v>
                </c:pt>
                <c:pt idx="4775">
                  <c:v>11.488144827899999</c:v>
                </c:pt>
                <c:pt idx="4776">
                  <c:v>11.488144827899999</c:v>
                </c:pt>
                <c:pt idx="4777">
                  <c:v>11.488144827899999</c:v>
                </c:pt>
                <c:pt idx="4778">
                  <c:v>11.488144827899999</c:v>
                </c:pt>
                <c:pt idx="4779">
                  <c:v>11.488144827899999</c:v>
                </c:pt>
                <c:pt idx="4780">
                  <c:v>11.488144827899999</c:v>
                </c:pt>
                <c:pt idx="4781">
                  <c:v>11.488144827899999</c:v>
                </c:pt>
                <c:pt idx="4782">
                  <c:v>11.488144827899999</c:v>
                </c:pt>
                <c:pt idx="4783">
                  <c:v>11.488144827899999</c:v>
                </c:pt>
                <c:pt idx="4784">
                  <c:v>11.485313143200001</c:v>
                </c:pt>
                <c:pt idx="4785">
                  <c:v>11.485313143200001</c:v>
                </c:pt>
                <c:pt idx="4786">
                  <c:v>11.485313143200001</c:v>
                </c:pt>
                <c:pt idx="4787">
                  <c:v>11.485313143200001</c:v>
                </c:pt>
                <c:pt idx="4788">
                  <c:v>11.485313143200001</c:v>
                </c:pt>
                <c:pt idx="4789">
                  <c:v>11.485313143200001</c:v>
                </c:pt>
                <c:pt idx="4790">
                  <c:v>11.485313143200001</c:v>
                </c:pt>
                <c:pt idx="4791">
                  <c:v>11.485313143200001</c:v>
                </c:pt>
                <c:pt idx="4792">
                  <c:v>11.485313143200001</c:v>
                </c:pt>
                <c:pt idx="4793">
                  <c:v>11.485313143200001</c:v>
                </c:pt>
                <c:pt idx="4794">
                  <c:v>11.485313143200001</c:v>
                </c:pt>
                <c:pt idx="4795">
                  <c:v>11.485313143200001</c:v>
                </c:pt>
                <c:pt idx="4796">
                  <c:v>11.485313143200001</c:v>
                </c:pt>
                <c:pt idx="4797">
                  <c:v>11.485313143200001</c:v>
                </c:pt>
                <c:pt idx="4798">
                  <c:v>11.485313143200001</c:v>
                </c:pt>
                <c:pt idx="4799">
                  <c:v>11.485313143200001</c:v>
                </c:pt>
                <c:pt idx="4800">
                  <c:v>11.485313143200001</c:v>
                </c:pt>
                <c:pt idx="4801">
                  <c:v>11.485313143200001</c:v>
                </c:pt>
                <c:pt idx="4802">
                  <c:v>11.485313143200001</c:v>
                </c:pt>
                <c:pt idx="4803">
                  <c:v>11.485313143200001</c:v>
                </c:pt>
                <c:pt idx="4804">
                  <c:v>11.485313143200001</c:v>
                </c:pt>
                <c:pt idx="4805">
                  <c:v>11.485313143200001</c:v>
                </c:pt>
                <c:pt idx="4806">
                  <c:v>11.485313143200001</c:v>
                </c:pt>
                <c:pt idx="4807">
                  <c:v>11.482481458499999</c:v>
                </c:pt>
                <c:pt idx="4808">
                  <c:v>11.482481458499999</c:v>
                </c:pt>
                <c:pt idx="4809">
                  <c:v>11.482481458499999</c:v>
                </c:pt>
                <c:pt idx="4810">
                  <c:v>11.482481458499999</c:v>
                </c:pt>
                <c:pt idx="4811">
                  <c:v>11.482481458499999</c:v>
                </c:pt>
                <c:pt idx="4812">
                  <c:v>11.482481458499999</c:v>
                </c:pt>
                <c:pt idx="4813">
                  <c:v>11.482481458499999</c:v>
                </c:pt>
                <c:pt idx="4814">
                  <c:v>11.482481458499999</c:v>
                </c:pt>
                <c:pt idx="4815">
                  <c:v>11.482481458499999</c:v>
                </c:pt>
                <c:pt idx="4816">
                  <c:v>11.482481458499999</c:v>
                </c:pt>
                <c:pt idx="4817">
                  <c:v>11.482481458499999</c:v>
                </c:pt>
                <c:pt idx="4818">
                  <c:v>11.482481458499999</c:v>
                </c:pt>
                <c:pt idx="4819">
                  <c:v>11.482481458499999</c:v>
                </c:pt>
                <c:pt idx="4820">
                  <c:v>11.482481458499999</c:v>
                </c:pt>
                <c:pt idx="4821">
                  <c:v>11.482481458499999</c:v>
                </c:pt>
                <c:pt idx="4822">
                  <c:v>11.482481458499999</c:v>
                </c:pt>
                <c:pt idx="4823">
                  <c:v>11.482481458499999</c:v>
                </c:pt>
                <c:pt idx="4824">
                  <c:v>11.482481458499999</c:v>
                </c:pt>
                <c:pt idx="4825">
                  <c:v>11.482481458499999</c:v>
                </c:pt>
                <c:pt idx="4826">
                  <c:v>11.482481458499999</c:v>
                </c:pt>
                <c:pt idx="4827">
                  <c:v>11.482481458499999</c:v>
                </c:pt>
                <c:pt idx="4828">
                  <c:v>11.482481458499999</c:v>
                </c:pt>
                <c:pt idx="4829">
                  <c:v>11.479649773799999</c:v>
                </c:pt>
                <c:pt idx="4830">
                  <c:v>11.479649773799999</c:v>
                </c:pt>
                <c:pt idx="4831">
                  <c:v>11.479649773799999</c:v>
                </c:pt>
                <c:pt idx="4832">
                  <c:v>11.479649773799999</c:v>
                </c:pt>
                <c:pt idx="4833">
                  <c:v>11.479649773799999</c:v>
                </c:pt>
                <c:pt idx="4834">
                  <c:v>11.479649773799999</c:v>
                </c:pt>
                <c:pt idx="4835">
                  <c:v>11.479649773799999</c:v>
                </c:pt>
                <c:pt idx="4836">
                  <c:v>11.479649773799999</c:v>
                </c:pt>
                <c:pt idx="4837">
                  <c:v>11.479649773799999</c:v>
                </c:pt>
                <c:pt idx="4838">
                  <c:v>11.479649773799999</c:v>
                </c:pt>
                <c:pt idx="4839">
                  <c:v>11.479649773799999</c:v>
                </c:pt>
                <c:pt idx="4840">
                  <c:v>11.479649773799999</c:v>
                </c:pt>
                <c:pt idx="4841">
                  <c:v>11.479649773799999</c:v>
                </c:pt>
                <c:pt idx="4842">
                  <c:v>11.479649773799999</c:v>
                </c:pt>
                <c:pt idx="4843">
                  <c:v>11.479649773799999</c:v>
                </c:pt>
                <c:pt idx="4844">
                  <c:v>11.479649773799999</c:v>
                </c:pt>
                <c:pt idx="4845">
                  <c:v>11.479649773799999</c:v>
                </c:pt>
                <c:pt idx="4846">
                  <c:v>11.479649773799999</c:v>
                </c:pt>
                <c:pt idx="4847">
                  <c:v>11.479649773799999</c:v>
                </c:pt>
                <c:pt idx="4848">
                  <c:v>11.479649773799999</c:v>
                </c:pt>
                <c:pt idx="4849">
                  <c:v>11.479649773799999</c:v>
                </c:pt>
                <c:pt idx="4850">
                  <c:v>11.479649773799999</c:v>
                </c:pt>
                <c:pt idx="4851">
                  <c:v>11.479649773799999</c:v>
                </c:pt>
                <c:pt idx="4852">
                  <c:v>11.4768180891</c:v>
                </c:pt>
                <c:pt idx="4853">
                  <c:v>11.4768180891</c:v>
                </c:pt>
                <c:pt idx="4854">
                  <c:v>11.4768180891</c:v>
                </c:pt>
                <c:pt idx="4855">
                  <c:v>11.4768180891</c:v>
                </c:pt>
                <c:pt idx="4856">
                  <c:v>11.4768180891</c:v>
                </c:pt>
                <c:pt idx="4857">
                  <c:v>11.4768180891</c:v>
                </c:pt>
                <c:pt idx="4858">
                  <c:v>11.4768180891</c:v>
                </c:pt>
                <c:pt idx="4859">
                  <c:v>11.4768180891</c:v>
                </c:pt>
                <c:pt idx="4860">
                  <c:v>11.4768180891</c:v>
                </c:pt>
                <c:pt idx="4861">
                  <c:v>11.4768180891</c:v>
                </c:pt>
                <c:pt idx="4862">
                  <c:v>11.4768180891</c:v>
                </c:pt>
                <c:pt idx="4863">
                  <c:v>11.4768180891</c:v>
                </c:pt>
                <c:pt idx="4864">
                  <c:v>11.4768180891</c:v>
                </c:pt>
                <c:pt idx="4865">
                  <c:v>11.4768180891</c:v>
                </c:pt>
                <c:pt idx="4866">
                  <c:v>11.4768180891</c:v>
                </c:pt>
                <c:pt idx="4867">
                  <c:v>11.4768180891</c:v>
                </c:pt>
                <c:pt idx="4868">
                  <c:v>11.4768180891</c:v>
                </c:pt>
                <c:pt idx="4869">
                  <c:v>11.4768180891</c:v>
                </c:pt>
                <c:pt idx="4870">
                  <c:v>11.4768180891</c:v>
                </c:pt>
                <c:pt idx="4871">
                  <c:v>11.4768180891</c:v>
                </c:pt>
                <c:pt idx="4872">
                  <c:v>11.4768180891</c:v>
                </c:pt>
                <c:pt idx="4873">
                  <c:v>11.4768180891</c:v>
                </c:pt>
                <c:pt idx="4874">
                  <c:v>11.4768180891</c:v>
                </c:pt>
                <c:pt idx="4875">
                  <c:v>11.4739864044</c:v>
                </c:pt>
                <c:pt idx="4876">
                  <c:v>11.4739864044</c:v>
                </c:pt>
                <c:pt idx="4877">
                  <c:v>11.4739864044</c:v>
                </c:pt>
                <c:pt idx="4878">
                  <c:v>11.4739864044</c:v>
                </c:pt>
                <c:pt idx="4879">
                  <c:v>11.4739864044</c:v>
                </c:pt>
                <c:pt idx="4880">
                  <c:v>11.4739864044</c:v>
                </c:pt>
                <c:pt idx="4881">
                  <c:v>11.4739864044</c:v>
                </c:pt>
                <c:pt idx="4882">
                  <c:v>11.4739864044</c:v>
                </c:pt>
                <c:pt idx="4883">
                  <c:v>11.4739864044</c:v>
                </c:pt>
                <c:pt idx="4884">
                  <c:v>11.4739864044</c:v>
                </c:pt>
                <c:pt idx="4885">
                  <c:v>11.4739864044</c:v>
                </c:pt>
                <c:pt idx="4886">
                  <c:v>11.4739864044</c:v>
                </c:pt>
                <c:pt idx="4887">
                  <c:v>11.4739864044</c:v>
                </c:pt>
                <c:pt idx="4888">
                  <c:v>11.4739864044</c:v>
                </c:pt>
                <c:pt idx="4889">
                  <c:v>11.4739864044</c:v>
                </c:pt>
                <c:pt idx="4890">
                  <c:v>11.4739864044</c:v>
                </c:pt>
                <c:pt idx="4891">
                  <c:v>11.4739864044</c:v>
                </c:pt>
                <c:pt idx="4892">
                  <c:v>11.4739864044</c:v>
                </c:pt>
                <c:pt idx="4893">
                  <c:v>11.4739864044</c:v>
                </c:pt>
                <c:pt idx="4894">
                  <c:v>11.4739864044</c:v>
                </c:pt>
                <c:pt idx="4895">
                  <c:v>11.4739864044</c:v>
                </c:pt>
                <c:pt idx="4896">
                  <c:v>11.4739864044</c:v>
                </c:pt>
                <c:pt idx="4897">
                  <c:v>11.4739864044</c:v>
                </c:pt>
                <c:pt idx="4898">
                  <c:v>11.471154719699999</c:v>
                </c:pt>
                <c:pt idx="4899">
                  <c:v>11.471154719699999</c:v>
                </c:pt>
                <c:pt idx="4900">
                  <c:v>11.471154719699999</c:v>
                </c:pt>
                <c:pt idx="4901">
                  <c:v>11.471154719699999</c:v>
                </c:pt>
                <c:pt idx="4902">
                  <c:v>11.471154719699999</c:v>
                </c:pt>
                <c:pt idx="4903">
                  <c:v>11.471154719699999</c:v>
                </c:pt>
                <c:pt idx="4904">
                  <c:v>11.471154719699999</c:v>
                </c:pt>
                <c:pt idx="4905">
                  <c:v>11.471154719699999</c:v>
                </c:pt>
                <c:pt idx="4906">
                  <c:v>11.471154719699999</c:v>
                </c:pt>
                <c:pt idx="4907">
                  <c:v>11.471154719699999</c:v>
                </c:pt>
                <c:pt idx="4908">
                  <c:v>11.471154719699999</c:v>
                </c:pt>
                <c:pt idx="4909">
                  <c:v>11.471154719699999</c:v>
                </c:pt>
                <c:pt idx="4910">
                  <c:v>11.471154719699999</c:v>
                </c:pt>
                <c:pt idx="4911">
                  <c:v>11.471154719699999</c:v>
                </c:pt>
                <c:pt idx="4912">
                  <c:v>11.471154719699999</c:v>
                </c:pt>
                <c:pt idx="4913">
                  <c:v>11.471154719699999</c:v>
                </c:pt>
                <c:pt idx="4914">
                  <c:v>11.471154719699999</c:v>
                </c:pt>
                <c:pt idx="4915">
                  <c:v>11.471154719699999</c:v>
                </c:pt>
                <c:pt idx="4916">
                  <c:v>11.471154719699999</c:v>
                </c:pt>
                <c:pt idx="4917">
                  <c:v>11.471154719699999</c:v>
                </c:pt>
                <c:pt idx="4918">
                  <c:v>11.471154719699999</c:v>
                </c:pt>
                <c:pt idx="4919">
                  <c:v>11.471154719699999</c:v>
                </c:pt>
                <c:pt idx="4920">
                  <c:v>11.471154719699999</c:v>
                </c:pt>
                <c:pt idx="4921">
                  <c:v>11.468323034999999</c:v>
                </c:pt>
                <c:pt idx="4922">
                  <c:v>11.468323034999999</c:v>
                </c:pt>
                <c:pt idx="4923">
                  <c:v>11.468323034999999</c:v>
                </c:pt>
                <c:pt idx="4924">
                  <c:v>11.468323034999999</c:v>
                </c:pt>
                <c:pt idx="4925">
                  <c:v>11.468323034999999</c:v>
                </c:pt>
                <c:pt idx="4926">
                  <c:v>11.468323034999999</c:v>
                </c:pt>
                <c:pt idx="4927">
                  <c:v>11.468323034999999</c:v>
                </c:pt>
                <c:pt idx="4928">
                  <c:v>11.468323034999999</c:v>
                </c:pt>
                <c:pt idx="4929">
                  <c:v>11.468323034999999</c:v>
                </c:pt>
                <c:pt idx="4930">
                  <c:v>11.468323034999999</c:v>
                </c:pt>
                <c:pt idx="4931">
                  <c:v>11.468323034999999</c:v>
                </c:pt>
                <c:pt idx="4932">
                  <c:v>11.468323034999999</c:v>
                </c:pt>
                <c:pt idx="4933">
                  <c:v>11.468323034999999</c:v>
                </c:pt>
                <c:pt idx="4934">
                  <c:v>11.468323034999999</c:v>
                </c:pt>
                <c:pt idx="4935">
                  <c:v>11.468323034999999</c:v>
                </c:pt>
                <c:pt idx="4936">
                  <c:v>11.468323034999999</c:v>
                </c:pt>
                <c:pt idx="4937">
                  <c:v>11.468323034999999</c:v>
                </c:pt>
                <c:pt idx="4938">
                  <c:v>11.468323034999999</c:v>
                </c:pt>
                <c:pt idx="4939">
                  <c:v>11.468323034999999</c:v>
                </c:pt>
                <c:pt idx="4940">
                  <c:v>11.468323034999999</c:v>
                </c:pt>
                <c:pt idx="4941">
                  <c:v>11.468323034999999</c:v>
                </c:pt>
                <c:pt idx="4942">
                  <c:v>11.468323034999999</c:v>
                </c:pt>
                <c:pt idx="4943">
                  <c:v>11.468323034999999</c:v>
                </c:pt>
                <c:pt idx="4944">
                  <c:v>11.465491350299999</c:v>
                </c:pt>
                <c:pt idx="4945">
                  <c:v>11.465491350299999</c:v>
                </c:pt>
                <c:pt idx="4946">
                  <c:v>11.465491350299999</c:v>
                </c:pt>
                <c:pt idx="4947">
                  <c:v>11.465491350299999</c:v>
                </c:pt>
                <c:pt idx="4948">
                  <c:v>11.465491350299999</c:v>
                </c:pt>
                <c:pt idx="4949">
                  <c:v>11.465491350299999</c:v>
                </c:pt>
                <c:pt idx="4950">
                  <c:v>11.465491350299999</c:v>
                </c:pt>
                <c:pt idx="4951">
                  <c:v>11.465491350299999</c:v>
                </c:pt>
                <c:pt idx="4952">
                  <c:v>11.465491350299999</c:v>
                </c:pt>
                <c:pt idx="4953">
                  <c:v>11.465491350299999</c:v>
                </c:pt>
                <c:pt idx="4954">
                  <c:v>11.465491350299999</c:v>
                </c:pt>
                <c:pt idx="4955">
                  <c:v>11.465491350299999</c:v>
                </c:pt>
                <c:pt idx="4956">
                  <c:v>11.465491350299999</c:v>
                </c:pt>
                <c:pt idx="4957">
                  <c:v>11.465491350299999</c:v>
                </c:pt>
                <c:pt idx="4958">
                  <c:v>11.465491350299999</c:v>
                </c:pt>
                <c:pt idx="4959">
                  <c:v>11.465491350299999</c:v>
                </c:pt>
                <c:pt idx="4960">
                  <c:v>11.465491350299999</c:v>
                </c:pt>
                <c:pt idx="4961">
                  <c:v>11.465491350299999</c:v>
                </c:pt>
                <c:pt idx="4962">
                  <c:v>11.465491350299999</c:v>
                </c:pt>
                <c:pt idx="4963">
                  <c:v>11.465491350299999</c:v>
                </c:pt>
                <c:pt idx="4964">
                  <c:v>11.465491350299999</c:v>
                </c:pt>
                <c:pt idx="4965">
                  <c:v>11.465491350299999</c:v>
                </c:pt>
                <c:pt idx="4966">
                  <c:v>11.465491350299999</c:v>
                </c:pt>
                <c:pt idx="4967">
                  <c:v>11.4626596656</c:v>
                </c:pt>
                <c:pt idx="4968">
                  <c:v>11.4626596656</c:v>
                </c:pt>
                <c:pt idx="4969">
                  <c:v>11.4626596656</c:v>
                </c:pt>
                <c:pt idx="4970">
                  <c:v>11.4626596656</c:v>
                </c:pt>
                <c:pt idx="4971">
                  <c:v>11.4626596656</c:v>
                </c:pt>
                <c:pt idx="4972">
                  <c:v>11.4626596656</c:v>
                </c:pt>
                <c:pt idx="4973">
                  <c:v>11.4626596656</c:v>
                </c:pt>
                <c:pt idx="4974">
                  <c:v>11.4626596656</c:v>
                </c:pt>
                <c:pt idx="4975">
                  <c:v>11.4626596656</c:v>
                </c:pt>
                <c:pt idx="4976">
                  <c:v>11.4626596656</c:v>
                </c:pt>
                <c:pt idx="4977">
                  <c:v>11.4626596656</c:v>
                </c:pt>
                <c:pt idx="4978">
                  <c:v>11.4626596656</c:v>
                </c:pt>
                <c:pt idx="4979">
                  <c:v>11.4626596656</c:v>
                </c:pt>
                <c:pt idx="4980">
                  <c:v>11.4626596656</c:v>
                </c:pt>
                <c:pt idx="4981">
                  <c:v>11.4626596656</c:v>
                </c:pt>
                <c:pt idx="4982">
                  <c:v>11.4626596656</c:v>
                </c:pt>
                <c:pt idx="4983">
                  <c:v>11.4626596656</c:v>
                </c:pt>
                <c:pt idx="4984">
                  <c:v>11.4626596656</c:v>
                </c:pt>
                <c:pt idx="4985">
                  <c:v>11.4626596656</c:v>
                </c:pt>
                <c:pt idx="4986">
                  <c:v>11.4626596656</c:v>
                </c:pt>
                <c:pt idx="4987">
                  <c:v>11.4626596656</c:v>
                </c:pt>
                <c:pt idx="4988">
                  <c:v>11.4626596656</c:v>
                </c:pt>
                <c:pt idx="4989">
                  <c:v>11.4598279809</c:v>
                </c:pt>
                <c:pt idx="4990">
                  <c:v>11.4598279809</c:v>
                </c:pt>
                <c:pt idx="4991">
                  <c:v>11.4598279809</c:v>
                </c:pt>
                <c:pt idx="4992">
                  <c:v>11.4598279809</c:v>
                </c:pt>
                <c:pt idx="4993">
                  <c:v>11.4598279809</c:v>
                </c:pt>
                <c:pt idx="4994">
                  <c:v>11.4598279809</c:v>
                </c:pt>
                <c:pt idx="4995">
                  <c:v>11.4598279809</c:v>
                </c:pt>
                <c:pt idx="4996">
                  <c:v>11.4598279809</c:v>
                </c:pt>
                <c:pt idx="4997">
                  <c:v>11.4598279809</c:v>
                </c:pt>
                <c:pt idx="4998">
                  <c:v>11.4598279809</c:v>
                </c:pt>
                <c:pt idx="4999">
                  <c:v>11.4598279809</c:v>
                </c:pt>
                <c:pt idx="5000">
                  <c:v>11.4598279809</c:v>
                </c:pt>
                <c:pt idx="5001">
                  <c:v>11.4598279809</c:v>
                </c:pt>
                <c:pt idx="5002">
                  <c:v>11.4598279809</c:v>
                </c:pt>
                <c:pt idx="5003">
                  <c:v>11.4598279809</c:v>
                </c:pt>
                <c:pt idx="5004">
                  <c:v>11.4598279809</c:v>
                </c:pt>
                <c:pt idx="5005">
                  <c:v>11.4598279809</c:v>
                </c:pt>
                <c:pt idx="5006">
                  <c:v>11.4598279809</c:v>
                </c:pt>
                <c:pt idx="5007">
                  <c:v>11.4598279809</c:v>
                </c:pt>
                <c:pt idx="5008">
                  <c:v>11.4598279809</c:v>
                </c:pt>
                <c:pt idx="5009">
                  <c:v>11.4598279809</c:v>
                </c:pt>
                <c:pt idx="5010">
                  <c:v>11.4598279809</c:v>
                </c:pt>
                <c:pt idx="5011">
                  <c:v>11.4598279809</c:v>
                </c:pt>
                <c:pt idx="5012">
                  <c:v>11.4569962962</c:v>
                </c:pt>
                <c:pt idx="5013">
                  <c:v>11.4569962962</c:v>
                </c:pt>
                <c:pt idx="5014">
                  <c:v>11.4569962962</c:v>
                </c:pt>
                <c:pt idx="5015">
                  <c:v>11.4569962962</c:v>
                </c:pt>
                <c:pt idx="5016">
                  <c:v>11.4569962962</c:v>
                </c:pt>
                <c:pt idx="5017">
                  <c:v>11.4569962962</c:v>
                </c:pt>
                <c:pt idx="5018">
                  <c:v>11.4569962962</c:v>
                </c:pt>
                <c:pt idx="5019">
                  <c:v>11.4569962962</c:v>
                </c:pt>
                <c:pt idx="5020">
                  <c:v>11.4569962962</c:v>
                </c:pt>
                <c:pt idx="5021">
                  <c:v>11.4569962962</c:v>
                </c:pt>
                <c:pt idx="5022">
                  <c:v>11.4569962962</c:v>
                </c:pt>
                <c:pt idx="5023">
                  <c:v>11.4569962962</c:v>
                </c:pt>
                <c:pt idx="5024">
                  <c:v>11.4569962962</c:v>
                </c:pt>
                <c:pt idx="5025">
                  <c:v>11.4569962962</c:v>
                </c:pt>
                <c:pt idx="5026">
                  <c:v>11.4569962962</c:v>
                </c:pt>
                <c:pt idx="5027">
                  <c:v>11.4569962962</c:v>
                </c:pt>
                <c:pt idx="5028">
                  <c:v>11.4569962962</c:v>
                </c:pt>
                <c:pt idx="5029">
                  <c:v>11.4569962962</c:v>
                </c:pt>
                <c:pt idx="5030">
                  <c:v>11.4569962962</c:v>
                </c:pt>
                <c:pt idx="5031">
                  <c:v>11.4569962962</c:v>
                </c:pt>
                <c:pt idx="5032">
                  <c:v>11.4569962962</c:v>
                </c:pt>
                <c:pt idx="5033">
                  <c:v>11.4569962962</c:v>
                </c:pt>
                <c:pt idx="5034">
                  <c:v>11.4569962962</c:v>
                </c:pt>
                <c:pt idx="5035">
                  <c:v>11.4541646115</c:v>
                </c:pt>
                <c:pt idx="5036">
                  <c:v>11.4541646115</c:v>
                </c:pt>
                <c:pt idx="5037">
                  <c:v>11.4541646115</c:v>
                </c:pt>
                <c:pt idx="5038">
                  <c:v>11.4541646115</c:v>
                </c:pt>
                <c:pt idx="5039">
                  <c:v>11.4541646115</c:v>
                </c:pt>
                <c:pt idx="5040">
                  <c:v>11.4541646115</c:v>
                </c:pt>
                <c:pt idx="5041">
                  <c:v>11.4541646115</c:v>
                </c:pt>
                <c:pt idx="5042">
                  <c:v>11.4541646115</c:v>
                </c:pt>
                <c:pt idx="5043">
                  <c:v>11.4541646115</c:v>
                </c:pt>
                <c:pt idx="5044">
                  <c:v>11.4541646115</c:v>
                </c:pt>
                <c:pt idx="5045">
                  <c:v>11.4541646115</c:v>
                </c:pt>
                <c:pt idx="5046">
                  <c:v>11.4541646115</c:v>
                </c:pt>
                <c:pt idx="5047">
                  <c:v>11.4541646115</c:v>
                </c:pt>
                <c:pt idx="5048">
                  <c:v>11.4541646115</c:v>
                </c:pt>
                <c:pt idx="5049">
                  <c:v>11.4541646115</c:v>
                </c:pt>
                <c:pt idx="5050">
                  <c:v>11.4541646115</c:v>
                </c:pt>
                <c:pt idx="5051">
                  <c:v>11.4541646115</c:v>
                </c:pt>
                <c:pt idx="5052">
                  <c:v>11.4541646115</c:v>
                </c:pt>
                <c:pt idx="5053">
                  <c:v>11.4541646115</c:v>
                </c:pt>
                <c:pt idx="5054">
                  <c:v>11.4541646115</c:v>
                </c:pt>
                <c:pt idx="5055">
                  <c:v>11.4541646115</c:v>
                </c:pt>
                <c:pt idx="5056">
                  <c:v>11.4541646115</c:v>
                </c:pt>
                <c:pt idx="5057">
                  <c:v>11.4541646115</c:v>
                </c:pt>
                <c:pt idx="5058">
                  <c:v>11.451332926799999</c:v>
                </c:pt>
                <c:pt idx="5059">
                  <c:v>11.451332926799999</c:v>
                </c:pt>
                <c:pt idx="5060">
                  <c:v>11.451332926799999</c:v>
                </c:pt>
                <c:pt idx="5061">
                  <c:v>11.451332926799999</c:v>
                </c:pt>
                <c:pt idx="5062">
                  <c:v>11.451332926799999</c:v>
                </c:pt>
                <c:pt idx="5063">
                  <c:v>11.451332926799999</c:v>
                </c:pt>
                <c:pt idx="5064">
                  <c:v>11.451332926799999</c:v>
                </c:pt>
                <c:pt idx="5065">
                  <c:v>11.451332926799999</c:v>
                </c:pt>
                <c:pt idx="5066">
                  <c:v>11.451332926799999</c:v>
                </c:pt>
                <c:pt idx="5067">
                  <c:v>11.451332926799999</c:v>
                </c:pt>
                <c:pt idx="5068">
                  <c:v>11.451332926799999</c:v>
                </c:pt>
                <c:pt idx="5069">
                  <c:v>11.451332926799999</c:v>
                </c:pt>
                <c:pt idx="5070">
                  <c:v>11.451332926799999</c:v>
                </c:pt>
                <c:pt idx="5071">
                  <c:v>11.451332926799999</c:v>
                </c:pt>
                <c:pt idx="5072">
                  <c:v>11.451332926799999</c:v>
                </c:pt>
                <c:pt idx="5073">
                  <c:v>11.451332926799999</c:v>
                </c:pt>
                <c:pt idx="5074">
                  <c:v>11.451332926799999</c:v>
                </c:pt>
                <c:pt idx="5075">
                  <c:v>11.451332926799999</c:v>
                </c:pt>
                <c:pt idx="5076">
                  <c:v>11.451332926799999</c:v>
                </c:pt>
                <c:pt idx="5077">
                  <c:v>11.451332926799999</c:v>
                </c:pt>
                <c:pt idx="5078">
                  <c:v>11.451332926799999</c:v>
                </c:pt>
                <c:pt idx="5079">
                  <c:v>11.451332926799999</c:v>
                </c:pt>
                <c:pt idx="5080">
                  <c:v>11.451332926799999</c:v>
                </c:pt>
                <c:pt idx="5081">
                  <c:v>11.448501242100001</c:v>
                </c:pt>
                <c:pt idx="5082">
                  <c:v>11.448501242100001</c:v>
                </c:pt>
                <c:pt idx="5083">
                  <c:v>11.448501242100001</c:v>
                </c:pt>
                <c:pt idx="5084">
                  <c:v>11.448501242100001</c:v>
                </c:pt>
                <c:pt idx="5085">
                  <c:v>11.448501242100001</c:v>
                </c:pt>
                <c:pt idx="5086">
                  <c:v>11.448501242100001</c:v>
                </c:pt>
                <c:pt idx="5087">
                  <c:v>11.448501242100001</c:v>
                </c:pt>
                <c:pt idx="5088">
                  <c:v>11.448501242100001</c:v>
                </c:pt>
                <c:pt idx="5089">
                  <c:v>11.448501242100001</c:v>
                </c:pt>
                <c:pt idx="5090">
                  <c:v>11.448501242100001</c:v>
                </c:pt>
                <c:pt idx="5091">
                  <c:v>11.448501242100001</c:v>
                </c:pt>
                <c:pt idx="5092">
                  <c:v>11.448501242100001</c:v>
                </c:pt>
                <c:pt idx="5093">
                  <c:v>11.448501242100001</c:v>
                </c:pt>
                <c:pt idx="5094">
                  <c:v>11.448501242100001</c:v>
                </c:pt>
                <c:pt idx="5095">
                  <c:v>11.448501242100001</c:v>
                </c:pt>
                <c:pt idx="5096">
                  <c:v>11.448501242100001</c:v>
                </c:pt>
                <c:pt idx="5097">
                  <c:v>11.448501242100001</c:v>
                </c:pt>
                <c:pt idx="5098">
                  <c:v>11.448501242100001</c:v>
                </c:pt>
                <c:pt idx="5099">
                  <c:v>11.448501242100001</c:v>
                </c:pt>
                <c:pt idx="5100">
                  <c:v>11.448501242100001</c:v>
                </c:pt>
                <c:pt idx="5101">
                  <c:v>11.448501242100001</c:v>
                </c:pt>
                <c:pt idx="5102">
                  <c:v>11.448501242100001</c:v>
                </c:pt>
                <c:pt idx="5103">
                  <c:v>11.448501242100001</c:v>
                </c:pt>
                <c:pt idx="5104">
                  <c:v>11.445669557399999</c:v>
                </c:pt>
                <c:pt idx="5105">
                  <c:v>11.445669557399999</c:v>
                </c:pt>
                <c:pt idx="5106">
                  <c:v>11.445669557399999</c:v>
                </c:pt>
                <c:pt idx="5107">
                  <c:v>11.445669557399999</c:v>
                </c:pt>
                <c:pt idx="5108">
                  <c:v>11.445669557399999</c:v>
                </c:pt>
                <c:pt idx="5109">
                  <c:v>11.445669557399999</c:v>
                </c:pt>
                <c:pt idx="5110">
                  <c:v>11.445669557399999</c:v>
                </c:pt>
                <c:pt idx="5111">
                  <c:v>11.445669557399999</c:v>
                </c:pt>
                <c:pt idx="5112">
                  <c:v>11.445669557399999</c:v>
                </c:pt>
                <c:pt idx="5113">
                  <c:v>11.445669557399999</c:v>
                </c:pt>
                <c:pt idx="5114">
                  <c:v>11.445669557399999</c:v>
                </c:pt>
                <c:pt idx="5115">
                  <c:v>11.445669557399999</c:v>
                </c:pt>
                <c:pt idx="5116">
                  <c:v>11.445669557399999</c:v>
                </c:pt>
                <c:pt idx="5117">
                  <c:v>11.445669557399999</c:v>
                </c:pt>
                <c:pt idx="5118">
                  <c:v>11.445669557399999</c:v>
                </c:pt>
                <c:pt idx="5119">
                  <c:v>11.445669557399999</c:v>
                </c:pt>
                <c:pt idx="5120">
                  <c:v>11.445669557399999</c:v>
                </c:pt>
                <c:pt idx="5121">
                  <c:v>11.445669557399999</c:v>
                </c:pt>
                <c:pt idx="5122">
                  <c:v>11.445669557399999</c:v>
                </c:pt>
                <c:pt idx="5123">
                  <c:v>11.445669557399999</c:v>
                </c:pt>
                <c:pt idx="5124">
                  <c:v>11.445669557399999</c:v>
                </c:pt>
                <c:pt idx="5125">
                  <c:v>11.445669557399999</c:v>
                </c:pt>
                <c:pt idx="5126">
                  <c:v>11.445669557399999</c:v>
                </c:pt>
                <c:pt idx="5127">
                  <c:v>11.4428378727</c:v>
                </c:pt>
                <c:pt idx="5128">
                  <c:v>11.4428378727</c:v>
                </c:pt>
                <c:pt idx="5129">
                  <c:v>11.4428378727</c:v>
                </c:pt>
                <c:pt idx="5130">
                  <c:v>11.4428378727</c:v>
                </c:pt>
                <c:pt idx="5131">
                  <c:v>11.4428378727</c:v>
                </c:pt>
                <c:pt idx="5132">
                  <c:v>11.4428378727</c:v>
                </c:pt>
                <c:pt idx="5133">
                  <c:v>11.4428378727</c:v>
                </c:pt>
                <c:pt idx="5134">
                  <c:v>11.4428378727</c:v>
                </c:pt>
                <c:pt idx="5135">
                  <c:v>11.4428378727</c:v>
                </c:pt>
                <c:pt idx="5136">
                  <c:v>11.4428378727</c:v>
                </c:pt>
                <c:pt idx="5137">
                  <c:v>11.4428378727</c:v>
                </c:pt>
                <c:pt idx="5138">
                  <c:v>11.4428378727</c:v>
                </c:pt>
                <c:pt idx="5139">
                  <c:v>11.4428378727</c:v>
                </c:pt>
                <c:pt idx="5140">
                  <c:v>11.4428378727</c:v>
                </c:pt>
                <c:pt idx="5141">
                  <c:v>11.4428378727</c:v>
                </c:pt>
                <c:pt idx="5142">
                  <c:v>11.4428378727</c:v>
                </c:pt>
                <c:pt idx="5143">
                  <c:v>11.4428378727</c:v>
                </c:pt>
                <c:pt idx="5144">
                  <c:v>11.4428378727</c:v>
                </c:pt>
                <c:pt idx="5145">
                  <c:v>11.4428378727</c:v>
                </c:pt>
                <c:pt idx="5146">
                  <c:v>11.4428378727</c:v>
                </c:pt>
                <c:pt idx="5147">
                  <c:v>11.4428378727</c:v>
                </c:pt>
                <c:pt idx="5148">
                  <c:v>11.4428378727</c:v>
                </c:pt>
                <c:pt idx="5149">
                  <c:v>11.4428378727</c:v>
                </c:pt>
                <c:pt idx="5150">
                  <c:v>11.440006188</c:v>
                </c:pt>
                <c:pt idx="5151">
                  <c:v>11.440006188</c:v>
                </c:pt>
                <c:pt idx="5152">
                  <c:v>11.440006188</c:v>
                </c:pt>
                <c:pt idx="5153">
                  <c:v>11.440006188</c:v>
                </c:pt>
                <c:pt idx="5154">
                  <c:v>11.440006188</c:v>
                </c:pt>
                <c:pt idx="5155">
                  <c:v>11.440006188</c:v>
                </c:pt>
                <c:pt idx="5156">
                  <c:v>11.440006188</c:v>
                </c:pt>
                <c:pt idx="5157">
                  <c:v>11.440006188</c:v>
                </c:pt>
                <c:pt idx="5158">
                  <c:v>11.440006188</c:v>
                </c:pt>
                <c:pt idx="5159">
                  <c:v>11.440006188</c:v>
                </c:pt>
                <c:pt idx="5160">
                  <c:v>11.440006188</c:v>
                </c:pt>
                <c:pt idx="5161">
                  <c:v>11.440006188</c:v>
                </c:pt>
                <c:pt idx="5162">
                  <c:v>11.440006188</c:v>
                </c:pt>
                <c:pt idx="5163">
                  <c:v>11.440006188</c:v>
                </c:pt>
                <c:pt idx="5164">
                  <c:v>11.440006188</c:v>
                </c:pt>
                <c:pt idx="5165">
                  <c:v>11.440006188</c:v>
                </c:pt>
                <c:pt idx="5166">
                  <c:v>11.440006188</c:v>
                </c:pt>
                <c:pt idx="5167">
                  <c:v>11.440006188</c:v>
                </c:pt>
                <c:pt idx="5168">
                  <c:v>11.440006188</c:v>
                </c:pt>
                <c:pt idx="5169">
                  <c:v>11.440006188</c:v>
                </c:pt>
                <c:pt idx="5170">
                  <c:v>11.440006188</c:v>
                </c:pt>
                <c:pt idx="5171">
                  <c:v>11.440006188</c:v>
                </c:pt>
                <c:pt idx="5172">
                  <c:v>11.440006188</c:v>
                </c:pt>
                <c:pt idx="5173">
                  <c:v>11.4371745033</c:v>
                </c:pt>
                <c:pt idx="5174">
                  <c:v>11.4371745033</c:v>
                </c:pt>
                <c:pt idx="5175">
                  <c:v>11.4371745033</c:v>
                </c:pt>
                <c:pt idx="5176">
                  <c:v>11.4371745033</c:v>
                </c:pt>
                <c:pt idx="5177">
                  <c:v>11.4371745033</c:v>
                </c:pt>
                <c:pt idx="5178">
                  <c:v>11.4371745033</c:v>
                </c:pt>
                <c:pt idx="5179">
                  <c:v>11.4371745033</c:v>
                </c:pt>
                <c:pt idx="5180">
                  <c:v>11.4371745033</c:v>
                </c:pt>
                <c:pt idx="5181">
                  <c:v>11.4371745033</c:v>
                </c:pt>
                <c:pt idx="5182">
                  <c:v>11.4371745033</c:v>
                </c:pt>
                <c:pt idx="5183">
                  <c:v>11.4371745033</c:v>
                </c:pt>
                <c:pt idx="5184">
                  <c:v>11.4371745033</c:v>
                </c:pt>
                <c:pt idx="5185">
                  <c:v>11.4371745033</c:v>
                </c:pt>
                <c:pt idx="5186">
                  <c:v>11.4371745033</c:v>
                </c:pt>
                <c:pt idx="5187">
                  <c:v>11.4371745033</c:v>
                </c:pt>
                <c:pt idx="5188">
                  <c:v>11.4371745033</c:v>
                </c:pt>
                <c:pt idx="5189">
                  <c:v>11.4371745033</c:v>
                </c:pt>
                <c:pt idx="5190">
                  <c:v>11.4371745033</c:v>
                </c:pt>
                <c:pt idx="5191">
                  <c:v>11.4371745033</c:v>
                </c:pt>
                <c:pt idx="5192">
                  <c:v>11.4371745033</c:v>
                </c:pt>
                <c:pt idx="5193">
                  <c:v>11.4371745033</c:v>
                </c:pt>
                <c:pt idx="5194">
                  <c:v>11.4371745033</c:v>
                </c:pt>
                <c:pt idx="5195">
                  <c:v>11.4371745033</c:v>
                </c:pt>
                <c:pt idx="5196">
                  <c:v>11.434342818599999</c:v>
                </c:pt>
                <c:pt idx="5197">
                  <c:v>11.434342818599999</c:v>
                </c:pt>
                <c:pt idx="5198">
                  <c:v>11.434342818599999</c:v>
                </c:pt>
                <c:pt idx="5199">
                  <c:v>11.434342818599999</c:v>
                </c:pt>
                <c:pt idx="5200">
                  <c:v>11.434342818599999</c:v>
                </c:pt>
                <c:pt idx="5201">
                  <c:v>11.434342818599999</c:v>
                </c:pt>
                <c:pt idx="5202">
                  <c:v>11.434342818599999</c:v>
                </c:pt>
                <c:pt idx="5203">
                  <c:v>11.434342818599999</c:v>
                </c:pt>
                <c:pt idx="5204">
                  <c:v>11.434342818599999</c:v>
                </c:pt>
                <c:pt idx="5205">
                  <c:v>11.434342818599999</c:v>
                </c:pt>
                <c:pt idx="5206">
                  <c:v>11.434342818599999</c:v>
                </c:pt>
                <c:pt idx="5207">
                  <c:v>11.434342818599999</c:v>
                </c:pt>
                <c:pt idx="5208">
                  <c:v>11.434342818599999</c:v>
                </c:pt>
                <c:pt idx="5209">
                  <c:v>11.434342818599999</c:v>
                </c:pt>
                <c:pt idx="5210">
                  <c:v>11.434342818599999</c:v>
                </c:pt>
                <c:pt idx="5211">
                  <c:v>11.434342818599999</c:v>
                </c:pt>
                <c:pt idx="5212">
                  <c:v>11.434342818599999</c:v>
                </c:pt>
                <c:pt idx="5213">
                  <c:v>11.434342818599999</c:v>
                </c:pt>
                <c:pt idx="5214">
                  <c:v>11.434342818599999</c:v>
                </c:pt>
                <c:pt idx="5215">
                  <c:v>11.434342818599999</c:v>
                </c:pt>
                <c:pt idx="5216">
                  <c:v>11.434342818599999</c:v>
                </c:pt>
                <c:pt idx="5217">
                  <c:v>11.434342818599999</c:v>
                </c:pt>
                <c:pt idx="5218">
                  <c:v>11.434342818599999</c:v>
                </c:pt>
                <c:pt idx="5219">
                  <c:v>11.431511133899999</c:v>
                </c:pt>
                <c:pt idx="5220">
                  <c:v>11.431511133899999</c:v>
                </c:pt>
                <c:pt idx="5221">
                  <c:v>11.431511133899999</c:v>
                </c:pt>
                <c:pt idx="5222">
                  <c:v>11.431511133899999</c:v>
                </c:pt>
                <c:pt idx="5223">
                  <c:v>11.431511133899999</c:v>
                </c:pt>
                <c:pt idx="5224">
                  <c:v>11.431511133899999</c:v>
                </c:pt>
                <c:pt idx="5225">
                  <c:v>11.431511133899999</c:v>
                </c:pt>
                <c:pt idx="5226">
                  <c:v>11.431511133899999</c:v>
                </c:pt>
                <c:pt idx="5227">
                  <c:v>11.431511133899999</c:v>
                </c:pt>
                <c:pt idx="5228">
                  <c:v>11.431511133899999</c:v>
                </c:pt>
                <c:pt idx="5229">
                  <c:v>11.431511133899999</c:v>
                </c:pt>
                <c:pt idx="5230">
                  <c:v>11.431511133899999</c:v>
                </c:pt>
                <c:pt idx="5231">
                  <c:v>11.431511133899999</c:v>
                </c:pt>
                <c:pt idx="5232">
                  <c:v>11.431511133899999</c:v>
                </c:pt>
                <c:pt idx="5233">
                  <c:v>11.431511133899999</c:v>
                </c:pt>
                <c:pt idx="5234">
                  <c:v>11.431511133899999</c:v>
                </c:pt>
                <c:pt idx="5235">
                  <c:v>11.431511133899999</c:v>
                </c:pt>
                <c:pt idx="5236">
                  <c:v>11.431511133899999</c:v>
                </c:pt>
                <c:pt idx="5237">
                  <c:v>11.431511133899999</c:v>
                </c:pt>
                <c:pt idx="5238">
                  <c:v>11.431511133899999</c:v>
                </c:pt>
                <c:pt idx="5239">
                  <c:v>11.431511133899999</c:v>
                </c:pt>
                <c:pt idx="5240">
                  <c:v>11.431511133899999</c:v>
                </c:pt>
                <c:pt idx="5241">
                  <c:v>11.431511133899999</c:v>
                </c:pt>
                <c:pt idx="5242">
                  <c:v>11.428679449200001</c:v>
                </c:pt>
                <c:pt idx="5243">
                  <c:v>11.428679449200001</c:v>
                </c:pt>
                <c:pt idx="5244">
                  <c:v>11.428679449200001</c:v>
                </c:pt>
                <c:pt idx="5245">
                  <c:v>11.428679449200001</c:v>
                </c:pt>
                <c:pt idx="5246">
                  <c:v>11.428679449200001</c:v>
                </c:pt>
                <c:pt idx="5247">
                  <c:v>11.428679449200001</c:v>
                </c:pt>
                <c:pt idx="5248">
                  <c:v>11.428679449200001</c:v>
                </c:pt>
                <c:pt idx="5249">
                  <c:v>11.428679449200001</c:v>
                </c:pt>
                <c:pt idx="5250">
                  <c:v>11.428679449200001</c:v>
                </c:pt>
                <c:pt idx="5251">
                  <c:v>11.428679449200001</c:v>
                </c:pt>
                <c:pt idx="5252">
                  <c:v>11.428679449200001</c:v>
                </c:pt>
                <c:pt idx="5253">
                  <c:v>11.428679449200001</c:v>
                </c:pt>
                <c:pt idx="5254">
                  <c:v>11.428679449200001</c:v>
                </c:pt>
                <c:pt idx="5255">
                  <c:v>11.428679449200001</c:v>
                </c:pt>
                <c:pt idx="5256">
                  <c:v>11.428679449200001</c:v>
                </c:pt>
                <c:pt idx="5257">
                  <c:v>11.428679449200001</c:v>
                </c:pt>
                <c:pt idx="5258">
                  <c:v>11.428679449200001</c:v>
                </c:pt>
                <c:pt idx="5259">
                  <c:v>11.428679449200001</c:v>
                </c:pt>
                <c:pt idx="5260">
                  <c:v>11.428679449200001</c:v>
                </c:pt>
                <c:pt idx="5261">
                  <c:v>11.428679449200001</c:v>
                </c:pt>
                <c:pt idx="5262">
                  <c:v>11.428679449200001</c:v>
                </c:pt>
                <c:pt idx="5263">
                  <c:v>11.428679449200001</c:v>
                </c:pt>
                <c:pt idx="5264">
                  <c:v>11.428679449200001</c:v>
                </c:pt>
                <c:pt idx="5265">
                  <c:v>11.4258477645</c:v>
                </c:pt>
                <c:pt idx="5266">
                  <c:v>11.4258477645</c:v>
                </c:pt>
                <c:pt idx="5267">
                  <c:v>11.4258477645</c:v>
                </c:pt>
                <c:pt idx="5268">
                  <c:v>11.4258477645</c:v>
                </c:pt>
                <c:pt idx="5269">
                  <c:v>11.4258477645</c:v>
                </c:pt>
                <c:pt idx="5270">
                  <c:v>11.4258477645</c:v>
                </c:pt>
                <c:pt idx="5271">
                  <c:v>11.4258477645</c:v>
                </c:pt>
                <c:pt idx="5272">
                  <c:v>11.4258477645</c:v>
                </c:pt>
                <c:pt idx="5273">
                  <c:v>11.4258477645</c:v>
                </c:pt>
                <c:pt idx="5274">
                  <c:v>11.4258477645</c:v>
                </c:pt>
                <c:pt idx="5275">
                  <c:v>11.4258477645</c:v>
                </c:pt>
                <c:pt idx="5276">
                  <c:v>11.4258477645</c:v>
                </c:pt>
                <c:pt idx="5277">
                  <c:v>11.4258477645</c:v>
                </c:pt>
                <c:pt idx="5278">
                  <c:v>11.4258477645</c:v>
                </c:pt>
                <c:pt idx="5279">
                  <c:v>11.4258477645</c:v>
                </c:pt>
                <c:pt idx="5280">
                  <c:v>11.4258477645</c:v>
                </c:pt>
                <c:pt idx="5281">
                  <c:v>11.4258477645</c:v>
                </c:pt>
                <c:pt idx="5282">
                  <c:v>11.4258477645</c:v>
                </c:pt>
                <c:pt idx="5283">
                  <c:v>11.4258477645</c:v>
                </c:pt>
                <c:pt idx="5284">
                  <c:v>11.4258477645</c:v>
                </c:pt>
                <c:pt idx="5285">
                  <c:v>11.4258477645</c:v>
                </c:pt>
                <c:pt idx="5286">
                  <c:v>11.4258477645</c:v>
                </c:pt>
                <c:pt idx="5287">
                  <c:v>11.423016079799998</c:v>
                </c:pt>
                <c:pt idx="5288">
                  <c:v>11.423016079799998</c:v>
                </c:pt>
                <c:pt idx="5289">
                  <c:v>11.423016079799998</c:v>
                </c:pt>
                <c:pt idx="5290">
                  <c:v>11.423016079799998</c:v>
                </c:pt>
                <c:pt idx="5291">
                  <c:v>11.423016079799998</c:v>
                </c:pt>
                <c:pt idx="5292">
                  <c:v>11.423016079799998</c:v>
                </c:pt>
                <c:pt idx="5293">
                  <c:v>11.423016079799998</c:v>
                </c:pt>
                <c:pt idx="5294">
                  <c:v>11.423016079799998</c:v>
                </c:pt>
                <c:pt idx="5295">
                  <c:v>11.423016079799998</c:v>
                </c:pt>
                <c:pt idx="5296">
                  <c:v>11.423016079799998</c:v>
                </c:pt>
                <c:pt idx="5297">
                  <c:v>11.423016079799998</c:v>
                </c:pt>
                <c:pt idx="5298">
                  <c:v>11.423016079799998</c:v>
                </c:pt>
                <c:pt idx="5299">
                  <c:v>11.423016079799998</c:v>
                </c:pt>
                <c:pt idx="5300">
                  <c:v>11.423016079799998</c:v>
                </c:pt>
                <c:pt idx="5301">
                  <c:v>11.423016079799998</c:v>
                </c:pt>
                <c:pt idx="5302">
                  <c:v>11.423016079799998</c:v>
                </c:pt>
                <c:pt idx="5303">
                  <c:v>11.423016079799998</c:v>
                </c:pt>
                <c:pt idx="5304">
                  <c:v>11.423016079799998</c:v>
                </c:pt>
                <c:pt idx="5305">
                  <c:v>11.423016079799998</c:v>
                </c:pt>
                <c:pt idx="5306">
                  <c:v>11.423016079799998</c:v>
                </c:pt>
                <c:pt idx="5307">
                  <c:v>11.423016079799998</c:v>
                </c:pt>
                <c:pt idx="5308">
                  <c:v>11.423016079799998</c:v>
                </c:pt>
                <c:pt idx="5309">
                  <c:v>11.423016079799998</c:v>
                </c:pt>
                <c:pt idx="5310">
                  <c:v>11.4201843951</c:v>
                </c:pt>
                <c:pt idx="5311">
                  <c:v>11.4201843951</c:v>
                </c:pt>
                <c:pt idx="5312">
                  <c:v>11.4201843951</c:v>
                </c:pt>
                <c:pt idx="5313">
                  <c:v>11.4201843951</c:v>
                </c:pt>
                <c:pt idx="5314">
                  <c:v>11.4201843951</c:v>
                </c:pt>
                <c:pt idx="5315">
                  <c:v>11.4201843951</c:v>
                </c:pt>
                <c:pt idx="5316">
                  <c:v>11.4201843951</c:v>
                </c:pt>
                <c:pt idx="5317">
                  <c:v>11.4201843951</c:v>
                </c:pt>
                <c:pt idx="5318">
                  <c:v>11.4201843951</c:v>
                </c:pt>
                <c:pt idx="5319">
                  <c:v>11.4201843951</c:v>
                </c:pt>
                <c:pt idx="5320">
                  <c:v>11.4201843951</c:v>
                </c:pt>
                <c:pt idx="5321">
                  <c:v>11.4201843951</c:v>
                </c:pt>
                <c:pt idx="5322">
                  <c:v>11.4201843951</c:v>
                </c:pt>
                <c:pt idx="5323">
                  <c:v>11.4201843951</c:v>
                </c:pt>
                <c:pt idx="5324">
                  <c:v>11.4201843951</c:v>
                </c:pt>
                <c:pt idx="5325">
                  <c:v>11.4201843951</c:v>
                </c:pt>
                <c:pt idx="5326">
                  <c:v>11.4201843951</c:v>
                </c:pt>
                <c:pt idx="5327">
                  <c:v>11.4201843951</c:v>
                </c:pt>
                <c:pt idx="5328">
                  <c:v>11.4201843951</c:v>
                </c:pt>
                <c:pt idx="5329">
                  <c:v>11.4201843951</c:v>
                </c:pt>
                <c:pt idx="5330">
                  <c:v>11.4201843951</c:v>
                </c:pt>
                <c:pt idx="5331">
                  <c:v>11.4201843951</c:v>
                </c:pt>
                <c:pt idx="5332">
                  <c:v>11.4201843951</c:v>
                </c:pt>
                <c:pt idx="5333">
                  <c:v>11.417352710399999</c:v>
                </c:pt>
                <c:pt idx="5334">
                  <c:v>11.417352710399999</c:v>
                </c:pt>
                <c:pt idx="5335">
                  <c:v>11.417352710399999</c:v>
                </c:pt>
                <c:pt idx="5336">
                  <c:v>11.417352710399999</c:v>
                </c:pt>
                <c:pt idx="5337">
                  <c:v>11.417352710399999</c:v>
                </c:pt>
                <c:pt idx="5338">
                  <c:v>11.417352710399999</c:v>
                </c:pt>
                <c:pt idx="5339">
                  <c:v>11.417352710399999</c:v>
                </c:pt>
                <c:pt idx="5340">
                  <c:v>11.417352710399999</c:v>
                </c:pt>
                <c:pt idx="5341">
                  <c:v>11.417352710399999</c:v>
                </c:pt>
                <c:pt idx="5342">
                  <c:v>11.417352710399999</c:v>
                </c:pt>
                <c:pt idx="5343">
                  <c:v>11.417352710399999</c:v>
                </c:pt>
                <c:pt idx="5344">
                  <c:v>11.417352710399999</c:v>
                </c:pt>
                <c:pt idx="5345">
                  <c:v>11.417352710399999</c:v>
                </c:pt>
                <c:pt idx="5346">
                  <c:v>11.417352710399999</c:v>
                </c:pt>
                <c:pt idx="5347">
                  <c:v>11.417352710399999</c:v>
                </c:pt>
                <c:pt idx="5348">
                  <c:v>11.417352710399999</c:v>
                </c:pt>
                <c:pt idx="5349">
                  <c:v>11.417352710399999</c:v>
                </c:pt>
                <c:pt idx="5350">
                  <c:v>11.417352710399999</c:v>
                </c:pt>
                <c:pt idx="5351">
                  <c:v>11.417352710399999</c:v>
                </c:pt>
                <c:pt idx="5352">
                  <c:v>11.417352710399999</c:v>
                </c:pt>
                <c:pt idx="5353">
                  <c:v>11.417352710399999</c:v>
                </c:pt>
                <c:pt idx="5354">
                  <c:v>11.417352710399999</c:v>
                </c:pt>
                <c:pt idx="5355">
                  <c:v>11.417352710399999</c:v>
                </c:pt>
                <c:pt idx="5356">
                  <c:v>11.414521025700001</c:v>
                </c:pt>
                <c:pt idx="5357">
                  <c:v>11.414521025700001</c:v>
                </c:pt>
                <c:pt idx="5358">
                  <c:v>11.414521025700001</c:v>
                </c:pt>
                <c:pt idx="5359">
                  <c:v>11.414521025700001</c:v>
                </c:pt>
                <c:pt idx="5360">
                  <c:v>11.414521025700001</c:v>
                </c:pt>
                <c:pt idx="5361">
                  <c:v>11.414521025700001</c:v>
                </c:pt>
                <c:pt idx="5362">
                  <c:v>11.414521025700001</c:v>
                </c:pt>
                <c:pt idx="5363">
                  <c:v>11.414521025700001</c:v>
                </c:pt>
                <c:pt idx="5364">
                  <c:v>11.414521025700001</c:v>
                </c:pt>
                <c:pt idx="5365">
                  <c:v>11.414521025700001</c:v>
                </c:pt>
                <c:pt idx="5366">
                  <c:v>11.414521025700001</c:v>
                </c:pt>
                <c:pt idx="5367">
                  <c:v>11.414521025700001</c:v>
                </c:pt>
                <c:pt idx="5368">
                  <c:v>11.414521025700001</c:v>
                </c:pt>
                <c:pt idx="5369">
                  <c:v>11.414521025700001</c:v>
                </c:pt>
                <c:pt idx="5370">
                  <c:v>11.414521025700001</c:v>
                </c:pt>
                <c:pt idx="5371">
                  <c:v>11.414521025700001</c:v>
                </c:pt>
                <c:pt idx="5372">
                  <c:v>11.414521025700001</c:v>
                </c:pt>
                <c:pt idx="5373">
                  <c:v>11.414521025700001</c:v>
                </c:pt>
                <c:pt idx="5374">
                  <c:v>11.414521025700001</c:v>
                </c:pt>
                <c:pt idx="5375">
                  <c:v>11.414521025700001</c:v>
                </c:pt>
                <c:pt idx="5376">
                  <c:v>11.414521025700001</c:v>
                </c:pt>
                <c:pt idx="5377">
                  <c:v>11.414521025700001</c:v>
                </c:pt>
                <c:pt idx="5378">
                  <c:v>11.414521025700001</c:v>
                </c:pt>
                <c:pt idx="5379">
                  <c:v>11.411689340999999</c:v>
                </c:pt>
                <c:pt idx="5380">
                  <c:v>11.411689340999999</c:v>
                </c:pt>
                <c:pt idx="5381">
                  <c:v>11.411689340999999</c:v>
                </c:pt>
                <c:pt idx="5382">
                  <c:v>11.411689340999999</c:v>
                </c:pt>
                <c:pt idx="5383">
                  <c:v>11.411689340999999</c:v>
                </c:pt>
                <c:pt idx="5384">
                  <c:v>11.411689340999999</c:v>
                </c:pt>
                <c:pt idx="5385">
                  <c:v>11.411689340999999</c:v>
                </c:pt>
                <c:pt idx="5386">
                  <c:v>11.411689340999999</c:v>
                </c:pt>
                <c:pt idx="5387">
                  <c:v>11.411689340999999</c:v>
                </c:pt>
                <c:pt idx="5388">
                  <c:v>11.411689340999999</c:v>
                </c:pt>
                <c:pt idx="5389">
                  <c:v>11.411689340999999</c:v>
                </c:pt>
                <c:pt idx="5390">
                  <c:v>11.411689340999999</c:v>
                </c:pt>
                <c:pt idx="5391">
                  <c:v>11.411689340999999</c:v>
                </c:pt>
                <c:pt idx="5392">
                  <c:v>11.411689340999999</c:v>
                </c:pt>
                <c:pt idx="5393">
                  <c:v>11.411689340999999</c:v>
                </c:pt>
                <c:pt idx="5394">
                  <c:v>11.411689340999999</c:v>
                </c:pt>
                <c:pt idx="5395">
                  <c:v>11.411689340999999</c:v>
                </c:pt>
                <c:pt idx="5396">
                  <c:v>11.411689340999999</c:v>
                </c:pt>
                <c:pt idx="5397">
                  <c:v>11.411689340999999</c:v>
                </c:pt>
                <c:pt idx="5398">
                  <c:v>11.411689340999999</c:v>
                </c:pt>
                <c:pt idx="5399">
                  <c:v>11.411689340999999</c:v>
                </c:pt>
                <c:pt idx="5400">
                  <c:v>11.411689340999999</c:v>
                </c:pt>
                <c:pt idx="5401">
                  <c:v>11.411689340999999</c:v>
                </c:pt>
                <c:pt idx="5402">
                  <c:v>11.408857656299999</c:v>
                </c:pt>
                <c:pt idx="5403">
                  <c:v>11.408857656299999</c:v>
                </c:pt>
                <c:pt idx="5404">
                  <c:v>11.408857656299999</c:v>
                </c:pt>
                <c:pt idx="5405">
                  <c:v>11.408857656299999</c:v>
                </c:pt>
                <c:pt idx="5406">
                  <c:v>11.408857656299999</c:v>
                </c:pt>
                <c:pt idx="5407">
                  <c:v>11.408857656299999</c:v>
                </c:pt>
                <c:pt idx="5408">
                  <c:v>11.408857656299999</c:v>
                </c:pt>
                <c:pt idx="5409">
                  <c:v>11.408857656299999</c:v>
                </c:pt>
                <c:pt idx="5410">
                  <c:v>11.408857656299999</c:v>
                </c:pt>
                <c:pt idx="5411">
                  <c:v>11.408857656299999</c:v>
                </c:pt>
                <c:pt idx="5412">
                  <c:v>11.408857656299999</c:v>
                </c:pt>
                <c:pt idx="5413">
                  <c:v>11.408857656299999</c:v>
                </c:pt>
                <c:pt idx="5414">
                  <c:v>11.408857656299999</c:v>
                </c:pt>
                <c:pt idx="5415">
                  <c:v>11.408857656299999</c:v>
                </c:pt>
                <c:pt idx="5416">
                  <c:v>11.408857656299999</c:v>
                </c:pt>
                <c:pt idx="5417">
                  <c:v>11.408857656299999</c:v>
                </c:pt>
                <c:pt idx="5418">
                  <c:v>11.408857656299999</c:v>
                </c:pt>
                <c:pt idx="5419">
                  <c:v>11.408857656299999</c:v>
                </c:pt>
                <c:pt idx="5420">
                  <c:v>11.408857656299999</c:v>
                </c:pt>
                <c:pt idx="5421">
                  <c:v>11.408857656299999</c:v>
                </c:pt>
                <c:pt idx="5422">
                  <c:v>11.408857656299999</c:v>
                </c:pt>
                <c:pt idx="5423">
                  <c:v>11.408857656299999</c:v>
                </c:pt>
                <c:pt idx="5424">
                  <c:v>11.408857656299999</c:v>
                </c:pt>
                <c:pt idx="5425">
                  <c:v>11.4060259716</c:v>
                </c:pt>
                <c:pt idx="5426">
                  <c:v>11.4060259716</c:v>
                </c:pt>
                <c:pt idx="5427">
                  <c:v>11.4060259716</c:v>
                </c:pt>
                <c:pt idx="5428">
                  <c:v>11.4060259716</c:v>
                </c:pt>
                <c:pt idx="5429">
                  <c:v>11.4060259716</c:v>
                </c:pt>
                <c:pt idx="5430">
                  <c:v>11.4060259716</c:v>
                </c:pt>
                <c:pt idx="5431">
                  <c:v>11.4060259716</c:v>
                </c:pt>
                <c:pt idx="5432">
                  <c:v>11.4060259716</c:v>
                </c:pt>
                <c:pt idx="5433">
                  <c:v>11.4060259716</c:v>
                </c:pt>
                <c:pt idx="5434">
                  <c:v>11.4060259716</c:v>
                </c:pt>
                <c:pt idx="5435">
                  <c:v>11.4060259716</c:v>
                </c:pt>
                <c:pt idx="5436">
                  <c:v>11.4060259716</c:v>
                </c:pt>
                <c:pt idx="5437">
                  <c:v>11.4060259716</c:v>
                </c:pt>
                <c:pt idx="5438">
                  <c:v>11.4060259716</c:v>
                </c:pt>
                <c:pt idx="5439">
                  <c:v>11.4060259716</c:v>
                </c:pt>
                <c:pt idx="5440">
                  <c:v>11.4060259716</c:v>
                </c:pt>
                <c:pt idx="5441">
                  <c:v>11.4060259716</c:v>
                </c:pt>
                <c:pt idx="5442">
                  <c:v>11.4060259716</c:v>
                </c:pt>
                <c:pt idx="5443">
                  <c:v>11.4060259716</c:v>
                </c:pt>
                <c:pt idx="5444">
                  <c:v>11.4060259716</c:v>
                </c:pt>
                <c:pt idx="5445">
                  <c:v>11.4060259716</c:v>
                </c:pt>
                <c:pt idx="5446">
                  <c:v>11.4060259716</c:v>
                </c:pt>
                <c:pt idx="5447">
                  <c:v>11.4060259716</c:v>
                </c:pt>
                <c:pt idx="5448">
                  <c:v>11.4031942869</c:v>
                </c:pt>
                <c:pt idx="5449">
                  <c:v>11.4031942869</c:v>
                </c:pt>
                <c:pt idx="5450">
                  <c:v>11.4031942869</c:v>
                </c:pt>
                <c:pt idx="5451">
                  <c:v>11.4031942869</c:v>
                </c:pt>
                <c:pt idx="5452">
                  <c:v>11.4031942869</c:v>
                </c:pt>
                <c:pt idx="5453">
                  <c:v>11.4031942869</c:v>
                </c:pt>
                <c:pt idx="5454">
                  <c:v>11.4031942869</c:v>
                </c:pt>
                <c:pt idx="5455">
                  <c:v>11.4031942869</c:v>
                </c:pt>
                <c:pt idx="5456">
                  <c:v>11.4031942869</c:v>
                </c:pt>
                <c:pt idx="5457">
                  <c:v>11.4031942869</c:v>
                </c:pt>
                <c:pt idx="5458">
                  <c:v>11.4031942869</c:v>
                </c:pt>
                <c:pt idx="5459">
                  <c:v>11.4031942869</c:v>
                </c:pt>
                <c:pt idx="5460">
                  <c:v>11.4031942869</c:v>
                </c:pt>
                <c:pt idx="5461">
                  <c:v>11.4031942869</c:v>
                </c:pt>
                <c:pt idx="5462">
                  <c:v>11.4031942869</c:v>
                </c:pt>
                <c:pt idx="5463">
                  <c:v>11.4031942869</c:v>
                </c:pt>
                <c:pt idx="5464">
                  <c:v>11.4031942869</c:v>
                </c:pt>
                <c:pt idx="5465">
                  <c:v>11.4031942869</c:v>
                </c:pt>
                <c:pt idx="5466">
                  <c:v>11.4031942869</c:v>
                </c:pt>
                <c:pt idx="5467">
                  <c:v>11.4031942869</c:v>
                </c:pt>
                <c:pt idx="5468">
                  <c:v>11.4031942869</c:v>
                </c:pt>
                <c:pt idx="5469">
                  <c:v>11.4031942869</c:v>
                </c:pt>
                <c:pt idx="5470">
                  <c:v>11.4031942869</c:v>
                </c:pt>
                <c:pt idx="5471">
                  <c:v>11.4003626022</c:v>
                </c:pt>
                <c:pt idx="5472">
                  <c:v>11.4003626022</c:v>
                </c:pt>
                <c:pt idx="5473">
                  <c:v>11.4003626022</c:v>
                </c:pt>
                <c:pt idx="5474">
                  <c:v>11.4003626022</c:v>
                </c:pt>
                <c:pt idx="5475">
                  <c:v>11.4003626022</c:v>
                </c:pt>
                <c:pt idx="5476">
                  <c:v>11.4003626022</c:v>
                </c:pt>
                <c:pt idx="5477">
                  <c:v>11.4003626022</c:v>
                </c:pt>
                <c:pt idx="5478">
                  <c:v>11.4003626022</c:v>
                </c:pt>
                <c:pt idx="5479">
                  <c:v>11.4003626022</c:v>
                </c:pt>
                <c:pt idx="5480">
                  <c:v>11.4003626022</c:v>
                </c:pt>
                <c:pt idx="5481">
                  <c:v>11.4003626022</c:v>
                </c:pt>
                <c:pt idx="5482">
                  <c:v>11.4003626022</c:v>
                </c:pt>
                <c:pt idx="5483">
                  <c:v>11.4003626022</c:v>
                </c:pt>
                <c:pt idx="5484">
                  <c:v>11.4003626022</c:v>
                </c:pt>
                <c:pt idx="5485">
                  <c:v>11.4003626022</c:v>
                </c:pt>
                <c:pt idx="5486">
                  <c:v>11.4003626022</c:v>
                </c:pt>
                <c:pt idx="5487">
                  <c:v>11.4003626022</c:v>
                </c:pt>
                <c:pt idx="5488">
                  <c:v>11.4003626022</c:v>
                </c:pt>
                <c:pt idx="5489">
                  <c:v>11.4003626022</c:v>
                </c:pt>
                <c:pt idx="5490">
                  <c:v>11.4003626022</c:v>
                </c:pt>
                <c:pt idx="5491">
                  <c:v>11.4003626022</c:v>
                </c:pt>
                <c:pt idx="5492">
                  <c:v>11.4003626022</c:v>
                </c:pt>
                <c:pt idx="5493">
                  <c:v>11.4003626022</c:v>
                </c:pt>
                <c:pt idx="5494">
                  <c:v>11.397530917499999</c:v>
                </c:pt>
                <c:pt idx="5495">
                  <c:v>11.397530917499999</c:v>
                </c:pt>
                <c:pt idx="5496">
                  <c:v>11.397530917499999</c:v>
                </c:pt>
                <c:pt idx="5497">
                  <c:v>11.397530917499999</c:v>
                </c:pt>
                <c:pt idx="5498">
                  <c:v>11.397530917499999</c:v>
                </c:pt>
                <c:pt idx="5499">
                  <c:v>11.397530917499999</c:v>
                </c:pt>
                <c:pt idx="5500">
                  <c:v>11.397530917499999</c:v>
                </c:pt>
                <c:pt idx="5501">
                  <c:v>11.397530917499999</c:v>
                </c:pt>
                <c:pt idx="5502">
                  <c:v>11.397530917499999</c:v>
                </c:pt>
                <c:pt idx="5503">
                  <c:v>11.397530917499999</c:v>
                </c:pt>
                <c:pt idx="5504">
                  <c:v>11.397530917499999</c:v>
                </c:pt>
                <c:pt idx="5505">
                  <c:v>11.397530917499999</c:v>
                </c:pt>
                <c:pt idx="5506">
                  <c:v>11.397530917499999</c:v>
                </c:pt>
                <c:pt idx="5507">
                  <c:v>11.397530917499999</c:v>
                </c:pt>
                <c:pt idx="5508">
                  <c:v>11.397530917499999</c:v>
                </c:pt>
                <c:pt idx="5509">
                  <c:v>11.397530917499999</c:v>
                </c:pt>
                <c:pt idx="5510">
                  <c:v>11.397530917499999</c:v>
                </c:pt>
                <c:pt idx="5511">
                  <c:v>11.397530917499999</c:v>
                </c:pt>
                <c:pt idx="5512">
                  <c:v>11.397530917499999</c:v>
                </c:pt>
                <c:pt idx="5513">
                  <c:v>11.397530917499999</c:v>
                </c:pt>
                <c:pt idx="5514">
                  <c:v>11.397530917499999</c:v>
                </c:pt>
                <c:pt idx="5515">
                  <c:v>11.397530917499999</c:v>
                </c:pt>
                <c:pt idx="5516">
                  <c:v>11.397530917499999</c:v>
                </c:pt>
                <c:pt idx="5517">
                  <c:v>11.394699232799999</c:v>
                </c:pt>
                <c:pt idx="5518">
                  <c:v>11.394699232799999</c:v>
                </c:pt>
                <c:pt idx="5519">
                  <c:v>11.394699232799999</c:v>
                </c:pt>
                <c:pt idx="5520">
                  <c:v>11.394699232799999</c:v>
                </c:pt>
                <c:pt idx="5521">
                  <c:v>11.394699232799999</c:v>
                </c:pt>
                <c:pt idx="5522">
                  <c:v>11.394699232799999</c:v>
                </c:pt>
                <c:pt idx="5523">
                  <c:v>11.394699232799999</c:v>
                </c:pt>
                <c:pt idx="5524">
                  <c:v>11.394699232799999</c:v>
                </c:pt>
                <c:pt idx="5525">
                  <c:v>11.394699232799999</c:v>
                </c:pt>
                <c:pt idx="5526">
                  <c:v>11.394699232799999</c:v>
                </c:pt>
                <c:pt idx="5527">
                  <c:v>11.394699232799999</c:v>
                </c:pt>
                <c:pt idx="5528">
                  <c:v>11.394699232799999</c:v>
                </c:pt>
                <c:pt idx="5529">
                  <c:v>11.394699232799999</c:v>
                </c:pt>
                <c:pt idx="5530">
                  <c:v>11.394699232799999</c:v>
                </c:pt>
                <c:pt idx="5531">
                  <c:v>11.394699232799999</c:v>
                </c:pt>
                <c:pt idx="5532">
                  <c:v>11.394699232799999</c:v>
                </c:pt>
                <c:pt idx="5533">
                  <c:v>11.394699232799999</c:v>
                </c:pt>
                <c:pt idx="5534">
                  <c:v>11.394699232799999</c:v>
                </c:pt>
                <c:pt idx="5535">
                  <c:v>11.394699232799999</c:v>
                </c:pt>
                <c:pt idx="5536">
                  <c:v>11.394699232799999</c:v>
                </c:pt>
                <c:pt idx="5537">
                  <c:v>11.394699232799999</c:v>
                </c:pt>
                <c:pt idx="5538">
                  <c:v>11.394699232799999</c:v>
                </c:pt>
                <c:pt idx="5539">
                  <c:v>11.394699232799999</c:v>
                </c:pt>
                <c:pt idx="5540">
                  <c:v>11.3918675481</c:v>
                </c:pt>
                <c:pt idx="5541">
                  <c:v>11.3918675481</c:v>
                </c:pt>
                <c:pt idx="5542">
                  <c:v>11.3918675481</c:v>
                </c:pt>
                <c:pt idx="5543">
                  <c:v>11.3918675481</c:v>
                </c:pt>
                <c:pt idx="5544">
                  <c:v>11.3918675481</c:v>
                </c:pt>
                <c:pt idx="5545">
                  <c:v>11.3918675481</c:v>
                </c:pt>
                <c:pt idx="5546">
                  <c:v>11.3918675481</c:v>
                </c:pt>
                <c:pt idx="5547">
                  <c:v>11.3918675481</c:v>
                </c:pt>
                <c:pt idx="5548">
                  <c:v>11.3918675481</c:v>
                </c:pt>
                <c:pt idx="5549">
                  <c:v>11.3918675481</c:v>
                </c:pt>
                <c:pt idx="5550">
                  <c:v>11.3918675481</c:v>
                </c:pt>
                <c:pt idx="5551">
                  <c:v>11.3918675481</c:v>
                </c:pt>
                <c:pt idx="5552">
                  <c:v>11.3918675481</c:v>
                </c:pt>
                <c:pt idx="5553">
                  <c:v>11.3918675481</c:v>
                </c:pt>
                <c:pt idx="5554">
                  <c:v>11.3918675481</c:v>
                </c:pt>
                <c:pt idx="5555">
                  <c:v>11.3918675481</c:v>
                </c:pt>
                <c:pt idx="5556">
                  <c:v>11.3918675481</c:v>
                </c:pt>
                <c:pt idx="5557">
                  <c:v>11.3918675481</c:v>
                </c:pt>
                <c:pt idx="5558">
                  <c:v>11.3918675481</c:v>
                </c:pt>
                <c:pt idx="5559">
                  <c:v>11.3918675481</c:v>
                </c:pt>
                <c:pt idx="5560">
                  <c:v>11.3918675481</c:v>
                </c:pt>
                <c:pt idx="5561">
                  <c:v>11.3918675481</c:v>
                </c:pt>
                <c:pt idx="5562">
                  <c:v>11.3918675481</c:v>
                </c:pt>
                <c:pt idx="5563">
                  <c:v>11.3890358634</c:v>
                </c:pt>
                <c:pt idx="5564">
                  <c:v>11.3890358634</c:v>
                </c:pt>
                <c:pt idx="5565">
                  <c:v>11.3890358634</c:v>
                </c:pt>
                <c:pt idx="5566">
                  <c:v>11.3890358634</c:v>
                </c:pt>
                <c:pt idx="5567">
                  <c:v>11.3890358634</c:v>
                </c:pt>
                <c:pt idx="5568">
                  <c:v>11.3890358634</c:v>
                </c:pt>
                <c:pt idx="5569">
                  <c:v>11.3890358634</c:v>
                </c:pt>
                <c:pt idx="5570">
                  <c:v>11.3890358634</c:v>
                </c:pt>
                <c:pt idx="5571">
                  <c:v>11.3890358634</c:v>
                </c:pt>
                <c:pt idx="5572">
                  <c:v>11.3890358634</c:v>
                </c:pt>
                <c:pt idx="5573">
                  <c:v>11.3890358634</c:v>
                </c:pt>
                <c:pt idx="5574">
                  <c:v>11.3890358634</c:v>
                </c:pt>
                <c:pt idx="5575">
                  <c:v>11.3890358634</c:v>
                </c:pt>
                <c:pt idx="5576">
                  <c:v>11.3890358634</c:v>
                </c:pt>
                <c:pt idx="5577">
                  <c:v>11.3890358634</c:v>
                </c:pt>
                <c:pt idx="5578">
                  <c:v>11.3890358634</c:v>
                </c:pt>
                <c:pt idx="5579">
                  <c:v>11.3890358634</c:v>
                </c:pt>
                <c:pt idx="5580">
                  <c:v>11.3890358634</c:v>
                </c:pt>
                <c:pt idx="5581">
                  <c:v>11.3890358634</c:v>
                </c:pt>
                <c:pt idx="5582">
                  <c:v>11.3890358634</c:v>
                </c:pt>
                <c:pt idx="5583">
                  <c:v>11.3890358634</c:v>
                </c:pt>
                <c:pt idx="5584">
                  <c:v>11.3890358634</c:v>
                </c:pt>
                <c:pt idx="5585">
                  <c:v>11.3890358634</c:v>
                </c:pt>
                <c:pt idx="5586">
                  <c:v>11.3862041787</c:v>
                </c:pt>
                <c:pt idx="5587">
                  <c:v>11.3862041787</c:v>
                </c:pt>
                <c:pt idx="5588">
                  <c:v>11.3862041787</c:v>
                </c:pt>
                <c:pt idx="5589">
                  <c:v>11.3862041787</c:v>
                </c:pt>
                <c:pt idx="5590">
                  <c:v>11.3862041787</c:v>
                </c:pt>
                <c:pt idx="5591">
                  <c:v>11.3862041787</c:v>
                </c:pt>
                <c:pt idx="5592">
                  <c:v>11.3862041787</c:v>
                </c:pt>
                <c:pt idx="5593">
                  <c:v>11.3862041787</c:v>
                </c:pt>
                <c:pt idx="5594">
                  <c:v>11.3862041787</c:v>
                </c:pt>
                <c:pt idx="5595">
                  <c:v>11.3862041787</c:v>
                </c:pt>
                <c:pt idx="5596">
                  <c:v>11.3862041787</c:v>
                </c:pt>
                <c:pt idx="5597">
                  <c:v>11.3862041787</c:v>
                </c:pt>
                <c:pt idx="5598">
                  <c:v>11.3862041787</c:v>
                </c:pt>
                <c:pt idx="5599">
                  <c:v>11.3862041787</c:v>
                </c:pt>
                <c:pt idx="5600">
                  <c:v>11.3862041787</c:v>
                </c:pt>
                <c:pt idx="5601">
                  <c:v>11.3862041787</c:v>
                </c:pt>
                <c:pt idx="5602">
                  <c:v>11.3862041787</c:v>
                </c:pt>
                <c:pt idx="5603">
                  <c:v>11.3862041787</c:v>
                </c:pt>
                <c:pt idx="5604">
                  <c:v>11.3862041787</c:v>
                </c:pt>
                <c:pt idx="5605">
                  <c:v>11.3862041787</c:v>
                </c:pt>
                <c:pt idx="5606">
                  <c:v>11.3862041787</c:v>
                </c:pt>
                <c:pt idx="5607">
                  <c:v>11.3862041787</c:v>
                </c:pt>
                <c:pt idx="5608">
                  <c:v>11.3862041787</c:v>
                </c:pt>
                <c:pt idx="5609">
                  <c:v>11.383372494</c:v>
                </c:pt>
                <c:pt idx="5610">
                  <c:v>11.383372494</c:v>
                </c:pt>
                <c:pt idx="5611">
                  <c:v>11.383372494</c:v>
                </c:pt>
                <c:pt idx="5612">
                  <c:v>11.383372494</c:v>
                </c:pt>
                <c:pt idx="5613">
                  <c:v>11.383372494</c:v>
                </c:pt>
                <c:pt idx="5614">
                  <c:v>11.383372494</c:v>
                </c:pt>
                <c:pt idx="5615">
                  <c:v>11.383372494</c:v>
                </c:pt>
                <c:pt idx="5616">
                  <c:v>11.383372494</c:v>
                </c:pt>
                <c:pt idx="5617">
                  <c:v>11.383372494</c:v>
                </c:pt>
                <c:pt idx="5618">
                  <c:v>11.383372494</c:v>
                </c:pt>
                <c:pt idx="5619">
                  <c:v>11.383372494</c:v>
                </c:pt>
                <c:pt idx="5620">
                  <c:v>11.383372494</c:v>
                </c:pt>
                <c:pt idx="5621">
                  <c:v>11.383372494</c:v>
                </c:pt>
                <c:pt idx="5622">
                  <c:v>11.383372494</c:v>
                </c:pt>
                <c:pt idx="5623">
                  <c:v>11.383372494</c:v>
                </c:pt>
                <c:pt idx="5624">
                  <c:v>11.383372494</c:v>
                </c:pt>
                <c:pt idx="5625">
                  <c:v>11.383372494</c:v>
                </c:pt>
                <c:pt idx="5626">
                  <c:v>11.383372494</c:v>
                </c:pt>
                <c:pt idx="5627">
                  <c:v>11.383372494</c:v>
                </c:pt>
                <c:pt idx="5628">
                  <c:v>11.383372494</c:v>
                </c:pt>
                <c:pt idx="5629">
                  <c:v>11.383372494</c:v>
                </c:pt>
                <c:pt idx="5630">
                  <c:v>11.383372494</c:v>
                </c:pt>
                <c:pt idx="5631">
                  <c:v>11.383372494</c:v>
                </c:pt>
                <c:pt idx="5632">
                  <c:v>11.383372494</c:v>
                </c:pt>
                <c:pt idx="5633">
                  <c:v>11.380540809299999</c:v>
                </c:pt>
                <c:pt idx="5634">
                  <c:v>11.380540809299999</c:v>
                </c:pt>
                <c:pt idx="5635">
                  <c:v>11.380540809299999</c:v>
                </c:pt>
                <c:pt idx="5636">
                  <c:v>11.380540809299999</c:v>
                </c:pt>
                <c:pt idx="5637">
                  <c:v>11.380540809299999</c:v>
                </c:pt>
                <c:pt idx="5638">
                  <c:v>11.380540809299999</c:v>
                </c:pt>
                <c:pt idx="5639">
                  <c:v>11.380540809299999</c:v>
                </c:pt>
                <c:pt idx="5640">
                  <c:v>11.380540809299999</c:v>
                </c:pt>
                <c:pt idx="5641">
                  <c:v>11.380540809299999</c:v>
                </c:pt>
                <c:pt idx="5642">
                  <c:v>11.380540809299999</c:v>
                </c:pt>
                <c:pt idx="5643">
                  <c:v>11.380540809299999</c:v>
                </c:pt>
                <c:pt idx="5644">
                  <c:v>11.380540809299999</c:v>
                </c:pt>
                <c:pt idx="5645">
                  <c:v>11.380540809299999</c:v>
                </c:pt>
                <c:pt idx="5646">
                  <c:v>11.380540809299999</c:v>
                </c:pt>
                <c:pt idx="5647">
                  <c:v>11.380540809299999</c:v>
                </c:pt>
                <c:pt idx="5648">
                  <c:v>11.380540809299999</c:v>
                </c:pt>
                <c:pt idx="5649">
                  <c:v>11.380540809299999</c:v>
                </c:pt>
                <c:pt idx="5650">
                  <c:v>11.380540809299999</c:v>
                </c:pt>
                <c:pt idx="5651">
                  <c:v>11.380540809299999</c:v>
                </c:pt>
                <c:pt idx="5652">
                  <c:v>11.380540809299999</c:v>
                </c:pt>
                <c:pt idx="5653">
                  <c:v>11.380540809299999</c:v>
                </c:pt>
                <c:pt idx="5654">
                  <c:v>11.380540809299999</c:v>
                </c:pt>
                <c:pt idx="5655">
                  <c:v>11.380540809299999</c:v>
                </c:pt>
                <c:pt idx="5656">
                  <c:v>11.377709124600001</c:v>
                </c:pt>
                <c:pt idx="5657">
                  <c:v>11.377709124600001</c:v>
                </c:pt>
                <c:pt idx="5658">
                  <c:v>11.377709124600001</c:v>
                </c:pt>
                <c:pt idx="5659">
                  <c:v>11.377709124600001</c:v>
                </c:pt>
                <c:pt idx="5660">
                  <c:v>11.377709124600001</c:v>
                </c:pt>
                <c:pt idx="5661">
                  <c:v>11.377709124600001</c:v>
                </c:pt>
                <c:pt idx="5662">
                  <c:v>11.377709124600001</c:v>
                </c:pt>
                <c:pt idx="5663">
                  <c:v>11.377709124600001</c:v>
                </c:pt>
                <c:pt idx="5664">
                  <c:v>11.377709124600001</c:v>
                </c:pt>
                <c:pt idx="5665">
                  <c:v>11.377709124600001</c:v>
                </c:pt>
                <c:pt idx="5666">
                  <c:v>11.377709124600001</c:v>
                </c:pt>
                <c:pt idx="5667">
                  <c:v>11.377709124600001</c:v>
                </c:pt>
                <c:pt idx="5668">
                  <c:v>11.377709124600001</c:v>
                </c:pt>
                <c:pt idx="5669">
                  <c:v>11.377709124600001</c:v>
                </c:pt>
                <c:pt idx="5670">
                  <c:v>11.377709124600001</c:v>
                </c:pt>
                <c:pt idx="5671">
                  <c:v>11.377709124600001</c:v>
                </c:pt>
                <c:pt idx="5672">
                  <c:v>11.377709124600001</c:v>
                </c:pt>
                <c:pt idx="5673">
                  <c:v>11.377709124600001</c:v>
                </c:pt>
                <c:pt idx="5674">
                  <c:v>11.377709124600001</c:v>
                </c:pt>
                <c:pt idx="5675">
                  <c:v>11.377709124600001</c:v>
                </c:pt>
                <c:pt idx="5676">
                  <c:v>11.377709124600001</c:v>
                </c:pt>
                <c:pt idx="5677">
                  <c:v>11.377709124600001</c:v>
                </c:pt>
                <c:pt idx="5678">
                  <c:v>11.377709124600001</c:v>
                </c:pt>
                <c:pt idx="5679">
                  <c:v>11.374877439899999</c:v>
                </c:pt>
                <c:pt idx="5680">
                  <c:v>11.374877439899999</c:v>
                </c:pt>
                <c:pt idx="5681">
                  <c:v>11.374877439899999</c:v>
                </c:pt>
                <c:pt idx="5682">
                  <c:v>11.374877439899999</c:v>
                </c:pt>
                <c:pt idx="5683">
                  <c:v>11.374877439899999</c:v>
                </c:pt>
                <c:pt idx="5684">
                  <c:v>11.374877439899999</c:v>
                </c:pt>
                <c:pt idx="5685">
                  <c:v>11.374877439899999</c:v>
                </c:pt>
                <c:pt idx="5686">
                  <c:v>11.374877439899999</c:v>
                </c:pt>
                <c:pt idx="5687">
                  <c:v>11.374877439899999</c:v>
                </c:pt>
                <c:pt idx="5688">
                  <c:v>11.374877439899999</c:v>
                </c:pt>
                <c:pt idx="5689">
                  <c:v>11.374877439899999</c:v>
                </c:pt>
                <c:pt idx="5690">
                  <c:v>11.374877439899999</c:v>
                </c:pt>
                <c:pt idx="5691">
                  <c:v>11.374877439899999</c:v>
                </c:pt>
                <c:pt idx="5692">
                  <c:v>11.374877439899999</c:v>
                </c:pt>
                <c:pt idx="5693">
                  <c:v>11.374877439899999</c:v>
                </c:pt>
                <c:pt idx="5694">
                  <c:v>11.374877439899999</c:v>
                </c:pt>
                <c:pt idx="5695">
                  <c:v>11.374877439899999</c:v>
                </c:pt>
                <c:pt idx="5696">
                  <c:v>11.374877439899999</c:v>
                </c:pt>
                <c:pt idx="5697">
                  <c:v>11.374877439899999</c:v>
                </c:pt>
                <c:pt idx="5698">
                  <c:v>11.374877439899999</c:v>
                </c:pt>
                <c:pt idx="5699">
                  <c:v>11.374877439899999</c:v>
                </c:pt>
                <c:pt idx="5700">
                  <c:v>11.374877439899999</c:v>
                </c:pt>
                <c:pt idx="5701">
                  <c:v>11.374877439899999</c:v>
                </c:pt>
                <c:pt idx="5702">
                  <c:v>11.3720457552</c:v>
                </c:pt>
                <c:pt idx="5703">
                  <c:v>11.3720457552</c:v>
                </c:pt>
                <c:pt idx="5704">
                  <c:v>11.3720457552</c:v>
                </c:pt>
                <c:pt idx="5705">
                  <c:v>11.3720457552</c:v>
                </c:pt>
                <c:pt idx="5706">
                  <c:v>11.3720457552</c:v>
                </c:pt>
                <c:pt idx="5707">
                  <c:v>11.3720457552</c:v>
                </c:pt>
                <c:pt idx="5708">
                  <c:v>11.3720457552</c:v>
                </c:pt>
                <c:pt idx="5709">
                  <c:v>11.3720457552</c:v>
                </c:pt>
                <c:pt idx="5710">
                  <c:v>11.3720457552</c:v>
                </c:pt>
                <c:pt idx="5711">
                  <c:v>11.3720457552</c:v>
                </c:pt>
                <c:pt idx="5712">
                  <c:v>11.3720457552</c:v>
                </c:pt>
                <c:pt idx="5713">
                  <c:v>11.3720457552</c:v>
                </c:pt>
                <c:pt idx="5714">
                  <c:v>11.3720457552</c:v>
                </c:pt>
                <c:pt idx="5715">
                  <c:v>11.3720457552</c:v>
                </c:pt>
                <c:pt idx="5716">
                  <c:v>11.3720457552</c:v>
                </c:pt>
                <c:pt idx="5717">
                  <c:v>11.3720457552</c:v>
                </c:pt>
                <c:pt idx="5718">
                  <c:v>11.3720457552</c:v>
                </c:pt>
                <c:pt idx="5719">
                  <c:v>11.3720457552</c:v>
                </c:pt>
                <c:pt idx="5720">
                  <c:v>11.3720457552</c:v>
                </c:pt>
                <c:pt idx="5721">
                  <c:v>11.3720457552</c:v>
                </c:pt>
                <c:pt idx="5722">
                  <c:v>11.3720457552</c:v>
                </c:pt>
                <c:pt idx="5723">
                  <c:v>11.3720457552</c:v>
                </c:pt>
                <c:pt idx="5724">
                  <c:v>11.3720457552</c:v>
                </c:pt>
                <c:pt idx="5725">
                  <c:v>11.3692140705</c:v>
                </c:pt>
                <c:pt idx="5726">
                  <c:v>11.3692140705</c:v>
                </c:pt>
                <c:pt idx="5727">
                  <c:v>11.3692140705</c:v>
                </c:pt>
                <c:pt idx="5728">
                  <c:v>11.3692140705</c:v>
                </c:pt>
                <c:pt idx="5729">
                  <c:v>11.3692140705</c:v>
                </c:pt>
                <c:pt idx="5730">
                  <c:v>11.3692140705</c:v>
                </c:pt>
                <c:pt idx="5731">
                  <c:v>11.3692140705</c:v>
                </c:pt>
                <c:pt idx="5732">
                  <c:v>11.3692140705</c:v>
                </c:pt>
                <c:pt idx="5733">
                  <c:v>11.3692140705</c:v>
                </c:pt>
                <c:pt idx="5734">
                  <c:v>11.3692140705</c:v>
                </c:pt>
                <c:pt idx="5735">
                  <c:v>11.3692140705</c:v>
                </c:pt>
                <c:pt idx="5736">
                  <c:v>11.3692140705</c:v>
                </c:pt>
                <c:pt idx="5737">
                  <c:v>11.3692140705</c:v>
                </c:pt>
                <c:pt idx="5738">
                  <c:v>11.3692140705</c:v>
                </c:pt>
                <c:pt idx="5739">
                  <c:v>11.3692140705</c:v>
                </c:pt>
                <c:pt idx="5740">
                  <c:v>11.3692140705</c:v>
                </c:pt>
                <c:pt idx="5741">
                  <c:v>11.3692140705</c:v>
                </c:pt>
                <c:pt idx="5742">
                  <c:v>11.3692140705</c:v>
                </c:pt>
                <c:pt idx="5743">
                  <c:v>11.3692140705</c:v>
                </c:pt>
                <c:pt idx="5744">
                  <c:v>11.3692140705</c:v>
                </c:pt>
                <c:pt idx="5745">
                  <c:v>11.3692140705</c:v>
                </c:pt>
                <c:pt idx="5746">
                  <c:v>11.3692140705</c:v>
                </c:pt>
                <c:pt idx="5747">
                  <c:v>11.3692140705</c:v>
                </c:pt>
                <c:pt idx="5748">
                  <c:v>11.3663823858</c:v>
                </c:pt>
                <c:pt idx="5749">
                  <c:v>11.3663823858</c:v>
                </c:pt>
                <c:pt idx="5750">
                  <c:v>11.3663823858</c:v>
                </c:pt>
                <c:pt idx="5751">
                  <c:v>11.3663823858</c:v>
                </c:pt>
                <c:pt idx="5752">
                  <c:v>11.3663823858</c:v>
                </c:pt>
                <c:pt idx="5753">
                  <c:v>11.3663823858</c:v>
                </c:pt>
                <c:pt idx="5754">
                  <c:v>11.3663823858</c:v>
                </c:pt>
                <c:pt idx="5755">
                  <c:v>11.3663823858</c:v>
                </c:pt>
                <c:pt idx="5756">
                  <c:v>11.3663823858</c:v>
                </c:pt>
                <c:pt idx="5757">
                  <c:v>11.3663823858</c:v>
                </c:pt>
                <c:pt idx="5758">
                  <c:v>11.3663823858</c:v>
                </c:pt>
                <c:pt idx="5759">
                  <c:v>11.3663823858</c:v>
                </c:pt>
                <c:pt idx="5760">
                  <c:v>11.3663823858</c:v>
                </c:pt>
                <c:pt idx="5761">
                  <c:v>11.3663823858</c:v>
                </c:pt>
                <c:pt idx="5762">
                  <c:v>11.3663823858</c:v>
                </c:pt>
                <c:pt idx="5763">
                  <c:v>11.3663823858</c:v>
                </c:pt>
                <c:pt idx="5764">
                  <c:v>11.3663823858</c:v>
                </c:pt>
                <c:pt idx="5765">
                  <c:v>11.3663823858</c:v>
                </c:pt>
                <c:pt idx="5766">
                  <c:v>11.3663823858</c:v>
                </c:pt>
                <c:pt idx="5767">
                  <c:v>11.3663823858</c:v>
                </c:pt>
                <c:pt idx="5768">
                  <c:v>11.3663823858</c:v>
                </c:pt>
                <c:pt idx="5769">
                  <c:v>11.3663823858</c:v>
                </c:pt>
                <c:pt idx="5770">
                  <c:v>11.3663823858</c:v>
                </c:pt>
                <c:pt idx="5771">
                  <c:v>11.363550701099999</c:v>
                </c:pt>
                <c:pt idx="5772">
                  <c:v>11.363550701099999</c:v>
                </c:pt>
                <c:pt idx="5773">
                  <c:v>11.363550701099999</c:v>
                </c:pt>
                <c:pt idx="5774">
                  <c:v>11.363550701099999</c:v>
                </c:pt>
                <c:pt idx="5775">
                  <c:v>11.363550701099999</c:v>
                </c:pt>
                <c:pt idx="5776">
                  <c:v>11.363550701099999</c:v>
                </c:pt>
                <c:pt idx="5777">
                  <c:v>11.363550701099999</c:v>
                </c:pt>
                <c:pt idx="5778">
                  <c:v>11.363550701099999</c:v>
                </c:pt>
                <c:pt idx="5779">
                  <c:v>11.363550701099999</c:v>
                </c:pt>
                <c:pt idx="5780">
                  <c:v>11.363550701099999</c:v>
                </c:pt>
                <c:pt idx="5781">
                  <c:v>11.363550701099999</c:v>
                </c:pt>
                <c:pt idx="5782">
                  <c:v>11.363550701099999</c:v>
                </c:pt>
                <c:pt idx="5783">
                  <c:v>11.363550701099999</c:v>
                </c:pt>
                <c:pt idx="5784">
                  <c:v>11.363550701099999</c:v>
                </c:pt>
                <c:pt idx="5785">
                  <c:v>11.363550701099999</c:v>
                </c:pt>
                <c:pt idx="5786">
                  <c:v>11.363550701099999</c:v>
                </c:pt>
                <c:pt idx="5787">
                  <c:v>11.363550701099999</c:v>
                </c:pt>
                <c:pt idx="5788">
                  <c:v>11.363550701099999</c:v>
                </c:pt>
                <c:pt idx="5789">
                  <c:v>11.363550701099999</c:v>
                </c:pt>
                <c:pt idx="5790">
                  <c:v>11.363550701099999</c:v>
                </c:pt>
                <c:pt idx="5791">
                  <c:v>11.363550701099999</c:v>
                </c:pt>
                <c:pt idx="5792">
                  <c:v>11.363550701099999</c:v>
                </c:pt>
                <c:pt idx="5793">
                  <c:v>11.363550701099999</c:v>
                </c:pt>
                <c:pt idx="5794">
                  <c:v>11.360719016399999</c:v>
                </c:pt>
                <c:pt idx="5795">
                  <c:v>11.360719016399999</c:v>
                </c:pt>
                <c:pt idx="5796">
                  <c:v>11.360719016399999</c:v>
                </c:pt>
                <c:pt idx="5797">
                  <c:v>11.360719016399999</c:v>
                </c:pt>
                <c:pt idx="5798">
                  <c:v>11.360719016399999</c:v>
                </c:pt>
                <c:pt idx="5799">
                  <c:v>11.360719016399999</c:v>
                </c:pt>
                <c:pt idx="5800">
                  <c:v>11.360719016399999</c:v>
                </c:pt>
                <c:pt idx="5801">
                  <c:v>11.360719016399999</c:v>
                </c:pt>
                <c:pt idx="5802">
                  <c:v>11.360719016399999</c:v>
                </c:pt>
                <c:pt idx="5803">
                  <c:v>11.360719016399999</c:v>
                </c:pt>
                <c:pt idx="5804">
                  <c:v>11.360719016399999</c:v>
                </c:pt>
                <c:pt idx="5805">
                  <c:v>11.360719016399999</c:v>
                </c:pt>
                <c:pt idx="5806">
                  <c:v>11.360719016399999</c:v>
                </c:pt>
                <c:pt idx="5807">
                  <c:v>11.360719016399999</c:v>
                </c:pt>
                <c:pt idx="5808">
                  <c:v>11.360719016399999</c:v>
                </c:pt>
                <c:pt idx="5809">
                  <c:v>11.360719016399999</c:v>
                </c:pt>
                <c:pt idx="5810">
                  <c:v>11.360719016399999</c:v>
                </c:pt>
                <c:pt idx="5811">
                  <c:v>11.360719016399999</c:v>
                </c:pt>
                <c:pt idx="5812">
                  <c:v>11.360719016399999</c:v>
                </c:pt>
                <c:pt idx="5813">
                  <c:v>11.360719016399999</c:v>
                </c:pt>
                <c:pt idx="5814">
                  <c:v>11.360719016399999</c:v>
                </c:pt>
                <c:pt idx="5815">
                  <c:v>11.360719016399999</c:v>
                </c:pt>
                <c:pt idx="5816">
                  <c:v>11.360719016399999</c:v>
                </c:pt>
                <c:pt idx="5817">
                  <c:v>11.357887331700001</c:v>
                </c:pt>
                <c:pt idx="5818">
                  <c:v>11.357887331700001</c:v>
                </c:pt>
                <c:pt idx="5819">
                  <c:v>11.357887331700001</c:v>
                </c:pt>
                <c:pt idx="5820">
                  <c:v>11.357887331700001</c:v>
                </c:pt>
                <c:pt idx="5821">
                  <c:v>11.357887331700001</c:v>
                </c:pt>
                <c:pt idx="5822">
                  <c:v>11.357887331700001</c:v>
                </c:pt>
                <c:pt idx="5823">
                  <c:v>11.357887331700001</c:v>
                </c:pt>
                <c:pt idx="5824">
                  <c:v>11.357887331700001</c:v>
                </c:pt>
                <c:pt idx="5825">
                  <c:v>11.357887331700001</c:v>
                </c:pt>
                <c:pt idx="5826">
                  <c:v>11.357887331700001</c:v>
                </c:pt>
                <c:pt idx="5827">
                  <c:v>11.357887331700001</c:v>
                </c:pt>
                <c:pt idx="5828">
                  <c:v>11.357887331700001</c:v>
                </c:pt>
                <c:pt idx="5829">
                  <c:v>11.357887331700001</c:v>
                </c:pt>
                <c:pt idx="5830">
                  <c:v>11.357887331700001</c:v>
                </c:pt>
                <c:pt idx="5831">
                  <c:v>11.357887331700001</c:v>
                </c:pt>
                <c:pt idx="5832">
                  <c:v>11.357887331700001</c:v>
                </c:pt>
                <c:pt idx="5833">
                  <c:v>11.357887331700001</c:v>
                </c:pt>
                <c:pt idx="5834">
                  <c:v>11.357887331700001</c:v>
                </c:pt>
                <c:pt idx="5835">
                  <c:v>11.357887331700001</c:v>
                </c:pt>
                <c:pt idx="5836">
                  <c:v>11.357887331700001</c:v>
                </c:pt>
                <c:pt idx="5837">
                  <c:v>11.357887331700001</c:v>
                </c:pt>
                <c:pt idx="5838">
                  <c:v>11.357887331700001</c:v>
                </c:pt>
                <c:pt idx="5839">
                  <c:v>11.357887331700001</c:v>
                </c:pt>
                <c:pt idx="5840">
                  <c:v>11.355055647</c:v>
                </c:pt>
                <c:pt idx="5841">
                  <c:v>11.355055647</c:v>
                </c:pt>
                <c:pt idx="5842">
                  <c:v>11.355055647</c:v>
                </c:pt>
                <c:pt idx="5843">
                  <c:v>11.355055647</c:v>
                </c:pt>
                <c:pt idx="5844">
                  <c:v>11.355055647</c:v>
                </c:pt>
                <c:pt idx="5845">
                  <c:v>11.355055647</c:v>
                </c:pt>
                <c:pt idx="5846">
                  <c:v>11.355055647</c:v>
                </c:pt>
                <c:pt idx="5847">
                  <c:v>11.355055647</c:v>
                </c:pt>
                <c:pt idx="5848">
                  <c:v>11.355055647</c:v>
                </c:pt>
                <c:pt idx="5849">
                  <c:v>11.355055647</c:v>
                </c:pt>
                <c:pt idx="5850">
                  <c:v>11.355055647</c:v>
                </c:pt>
                <c:pt idx="5851">
                  <c:v>11.355055647</c:v>
                </c:pt>
                <c:pt idx="5852">
                  <c:v>11.355055647</c:v>
                </c:pt>
                <c:pt idx="5853">
                  <c:v>11.355055647</c:v>
                </c:pt>
                <c:pt idx="5854">
                  <c:v>11.355055647</c:v>
                </c:pt>
                <c:pt idx="5855">
                  <c:v>11.355055647</c:v>
                </c:pt>
                <c:pt idx="5856">
                  <c:v>11.355055647</c:v>
                </c:pt>
                <c:pt idx="5857">
                  <c:v>11.355055647</c:v>
                </c:pt>
                <c:pt idx="5858">
                  <c:v>11.355055647</c:v>
                </c:pt>
                <c:pt idx="5859">
                  <c:v>11.355055647</c:v>
                </c:pt>
                <c:pt idx="5860">
                  <c:v>11.355055647</c:v>
                </c:pt>
                <c:pt idx="5861">
                  <c:v>11.355055647</c:v>
                </c:pt>
                <c:pt idx="5862">
                  <c:v>11.355055647</c:v>
                </c:pt>
                <c:pt idx="5863">
                  <c:v>11.352223962299998</c:v>
                </c:pt>
                <c:pt idx="5864">
                  <c:v>11.352223962299998</c:v>
                </c:pt>
                <c:pt idx="5865">
                  <c:v>11.352223962299998</c:v>
                </c:pt>
                <c:pt idx="5866">
                  <c:v>11.352223962299998</c:v>
                </c:pt>
                <c:pt idx="5867">
                  <c:v>11.352223962299998</c:v>
                </c:pt>
                <c:pt idx="5868">
                  <c:v>11.352223962299998</c:v>
                </c:pt>
                <c:pt idx="5869">
                  <c:v>11.352223962299998</c:v>
                </c:pt>
                <c:pt idx="5870">
                  <c:v>11.352223962299998</c:v>
                </c:pt>
                <c:pt idx="5871">
                  <c:v>11.352223962299998</c:v>
                </c:pt>
                <c:pt idx="5872">
                  <c:v>11.352223962299998</c:v>
                </c:pt>
                <c:pt idx="5873">
                  <c:v>11.352223962299998</c:v>
                </c:pt>
                <c:pt idx="5874">
                  <c:v>11.352223962299998</c:v>
                </c:pt>
                <c:pt idx="5875">
                  <c:v>11.352223962299998</c:v>
                </c:pt>
                <c:pt idx="5876">
                  <c:v>11.352223962299998</c:v>
                </c:pt>
                <c:pt idx="5877">
                  <c:v>11.352223962299998</c:v>
                </c:pt>
                <c:pt idx="5878">
                  <c:v>11.352223962299998</c:v>
                </c:pt>
                <c:pt idx="5879">
                  <c:v>11.352223962299998</c:v>
                </c:pt>
                <c:pt idx="5880">
                  <c:v>11.352223962299998</c:v>
                </c:pt>
                <c:pt idx="5881">
                  <c:v>11.352223962299998</c:v>
                </c:pt>
                <c:pt idx="5882">
                  <c:v>11.352223962299998</c:v>
                </c:pt>
                <c:pt idx="5883">
                  <c:v>11.352223962299998</c:v>
                </c:pt>
                <c:pt idx="5884">
                  <c:v>11.352223962299998</c:v>
                </c:pt>
                <c:pt idx="5885">
                  <c:v>11.352223962299998</c:v>
                </c:pt>
                <c:pt idx="5886">
                  <c:v>11.3493922776</c:v>
                </c:pt>
                <c:pt idx="5887">
                  <c:v>11.3493922776</c:v>
                </c:pt>
                <c:pt idx="5888">
                  <c:v>11.3493922776</c:v>
                </c:pt>
                <c:pt idx="5889">
                  <c:v>11.3493922776</c:v>
                </c:pt>
                <c:pt idx="5890">
                  <c:v>11.3493922776</c:v>
                </c:pt>
                <c:pt idx="5891">
                  <c:v>11.3493922776</c:v>
                </c:pt>
                <c:pt idx="5892">
                  <c:v>11.3493922776</c:v>
                </c:pt>
                <c:pt idx="5893">
                  <c:v>11.3493922776</c:v>
                </c:pt>
                <c:pt idx="5894">
                  <c:v>11.3493922776</c:v>
                </c:pt>
                <c:pt idx="5895">
                  <c:v>11.3493922776</c:v>
                </c:pt>
                <c:pt idx="5896">
                  <c:v>11.3493922776</c:v>
                </c:pt>
                <c:pt idx="5897">
                  <c:v>11.3493922776</c:v>
                </c:pt>
                <c:pt idx="5898">
                  <c:v>11.3493922776</c:v>
                </c:pt>
                <c:pt idx="5899">
                  <c:v>11.3493922776</c:v>
                </c:pt>
                <c:pt idx="5900">
                  <c:v>11.3493922776</c:v>
                </c:pt>
                <c:pt idx="5901">
                  <c:v>11.3493922776</c:v>
                </c:pt>
                <c:pt idx="5902">
                  <c:v>11.3493922776</c:v>
                </c:pt>
                <c:pt idx="5903">
                  <c:v>11.3493922776</c:v>
                </c:pt>
                <c:pt idx="5904">
                  <c:v>11.3493922776</c:v>
                </c:pt>
                <c:pt idx="5905">
                  <c:v>11.3493922776</c:v>
                </c:pt>
                <c:pt idx="5906">
                  <c:v>11.3493922776</c:v>
                </c:pt>
                <c:pt idx="5907">
                  <c:v>11.3493922776</c:v>
                </c:pt>
                <c:pt idx="5908">
                  <c:v>11.3493922776</c:v>
                </c:pt>
                <c:pt idx="5909">
                  <c:v>11.3465605929</c:v>
                </c:pt>
                <c:pt idx="5910">
                  <c:v>11.3465605929</c:v>
                </c:pt>
                <c:pt idx="5911">
                  <c:v>11.3465605929</c:v>
                </c:pt>
                <c:pt idx="5912">
                  <c:v>11.3465605929</c:v>
                </c:pt>
                <c:pt idx="5913">
                  <c:v>11.3465605929</c:v>
                </c:pt>
                <c:pt idx="5914">
                  <c:v>11.3465605929</c:v>
                </c:pt>
                <c:pt idx="5915">
                  <c:v>11.3465605929</c:v>
                </c:pt>
                <c:pt idx="5916">
                  <c:v>11.3465605929</c:v>
                </c:pt>
                <c:pt idx="5917">
                  <c:v>11.3465605929</c:v>
                </c:pt>
                <c:pt idx="5918">
                  <c:v>11.3465605929</c:v>
                </c:pt>
                <c:pt idx="5919">
                  <c:v>11.3465605929</c:v>
                </c:pt>
                <c:pt idx="5920">
                  <c:v>11.3465605929</c:v>
                </c:pt>
                <c:pt idx="5921">
                  <c:v>11.3465605929</c:v>
                </c:pt>
                <c:pt idx="5922">
                  <c:v>11.3465605929</c:v>
                </c:pt>
                <c:pt idx="5923">
                  <c:v>11.3465605929</c:v>
                </c:pt>
                <c:pt idx="5924">
                  <c:v>11.3465605929</c:v>
                </c:pt>
                <c:pt idx="5925">
                  <c:v>11.3465605929</c:v>
                </c:pt>
                <c:pt idx="5926">
                  <c:v>11.3465605929</c:v>
                </c:pt>
                <c:pt idx="5927">
                  <c:v>11.3465605929</c:v>
                </c:pt>
                <c:pt idx="5928">
                  <c:v>11.3465605929</c:v>
                </c:pt>
                <c:pt idx="5929">
                  <c:v>11.3465605929</c:v>
                </c:pt>
                <c:pt idx="5930">
                  <c:v>11.3465605929</c:v>
                </c:pt>
                <c:pt idx="5931">
                  <c:v>11.3465605929</c:v>
                </c:pt>
                <c:pt idx="5932">
                  <c:v>11.3465605929</c:v>
                </c:pt>
                <c:pt idx="5933">
                  <c:v>11.343728908200001</c:v>
                </c:pt>
                <c:pt idx="5934">
                  <c:v>11.343728908200001</c:v>
                </c:pt>
                <c:pt idx="5935">
                  <c:v>11.343728908200001</c:v>
                </c:pt>
                <c:pt idx="5936">
                  <c:v>11.343728908200001</c:v>
                </c:pt>
                <c:pt idx="5937">
                  <c:v>11.343728908200001</c:v>
                </c:pt>
                <c:pt idx="5938">
                  <c:v>11.343728908200001</c:v>
                </c:pt>
                <c:pt idx="5939">
                  <c:v>11.343728908200001</c:v>
                </c:pt>
                <c:pt idx="5940">
                  <c:v>11.343728908200001</c:v>
                </c:pt>
                <c:pt idx="5941">
                  <c:v>11.343728908200001</c:v>
                </c:pt>
                <c:pt idx="5942">
                  <c:v>11.343728908200001</c:v>
                </c:pt>
                <c:pt idx="5943">
                  <c:v>11.343728908200001</c:v>
                </c:pt>
                <c:pt idx="5944">
                  <c:v>11.343728908200001</c:v>
                </c:pt>
                <c:pt idx="5945">
                  <c:v>11.343728908200001</c:v>
                </c:pt>
                <c:pt idx="5946">
                  <c:v>11.343728908200001</c:v>
                </c:pt>
                <c:pt idx="5947">
                  <c:v>11.343728908200001</c:v>
                </c:pt>
                <c:pt idx="5948">
                  <c:v>11.343728908200001</c:v>
                </c:pt>
                <c:pt idx="5949">
                  <c:v>11.343728908200001</c:v>
                </c:pt>
                <c:pt idx="5950">
                  <c:v>11.343728908200001</c:v>
                </c:pt>
                <c:pt idx="5951">
                  <c:v>11.343728908200001</c:v>
                </c:pt>
                <c:pt idx="5952">
                  <c:v>11.343728908200001</c:v>
                </c:pt>
                <c:pt idx="5953">
                  <c:v>11.343728908200001</c:v>
                </c:pt>
                <c:pt idx="5954">
                  <c:v>11.343728908200001</c:v>
                </c:pt>
                <c:pt idx="5955">
                  <c:v>11.343728908200001</c:v>
                </c:pt>
                <c:pt idx="5956">
                  <c:v>11.340897223499999</c:v>
                </c:pt>
                <c:pt idx="5957">
                  <c:v>11.340897223499999</c:v>
                </c:pt>
                <c:pt idx="5958">
                  <c:v>11.340897223499999</c:v>
                </c:pt>
                <c:pt idx="5959">
                  <c:v>11.340897223499999</c:v>
                </c:pt>
                <c:pt idx="5960">
                  <c:v>11.340897223499999</c:v>
                </c:pt>
                <c:pt idx="5961">
                  <c:v>11.340897223499999</c:v>
                </c:pt>
                <c:pt idx="5962">
                  <c:v>11.340897223499999</c:v>
                </c:pt>
                <c:pt idx="5963">
                  <c:v>11.340897223499999</c:v>
                </c:pt>
                <c:pt idx="5964">
                  <c:v>11.340897223499999</c:v>
                </c:pt>
                <c:pt idx="5965">
                  <c:v>11.340897223499999</c:v>
                </c:pt>
                <c:pt idx="5966">
                  <c:v>11.340897223499999</c:v>
                </c:pt>
                <c:pt idx="5967">
                  <c:v>11.340897223499999</c:v>
                </c:pt>
                <c:pt idx="5968">
                  <c:v>11.340897223499999</c:v>
                </c:pt>
                <c:pt idx="5969">
                  <c:v>11.340897223499999</c:v>
                </c:pt>
                <c:pt idx="5970">
                  <c:v>11.340897223499999</c:v>
                </c:pt>
                <c:pt idx="5971">
                  <c:v>11.340897223499999</c:v>
                </c:pt>
                <c:pt idx="5972">
                  <c:v>11.340897223499999</c:v>
                </c:pt>
                <c:pt idx="5973">
                  <c:v>11.340897223499999</c:v>
                </c:pt>
                <c:pt idx="5974">
                  <c:v>11.340897223499999</c:v>
                </c:pt>
                <c:pt idx="5975">
                  <c:v>11.340897223499999</c:v>
                </c:pt>
                <c:pt idx="5976">
                  <c:v>11.340897223499999</c:v>
                </c:pt>
                <c:pt idx="5977">
                  <c:v>11.340897223499999</c:v>
                </c:pt>
                <c:pt idx="5978">
                  <c:v>11.340897223499999</c:v>
                </c:pt>
                <c:pt idx="5979">
                  <c:v>11.338065538799999</c:v>
                </c:pt>
                <c:pt idx="5980">
                  <c:v>11.338065538799999</c:v>
                </c:pt>
                <c:pt idx="5981">
                  <c:v>11.338065538799999</c:v>
                </c:pt>
                <c:pt idx="5982">
                  <c:v>11.338065538799999</c:v>
                </c:pt>
                <c:pt idx="5983">
                  <c:v>11.338065538799999</c:v>
                </c:pt>
                <c:pt idx="5984">
                  <c:v>11.338065538799999</c:v>
                </c:pt>
                <c:pt idx="5985">
                  <c:v>11.338065538799999</c:v>
                </c:pt>
                <c:pt idx="5986">
                  <c:v>11.338065538799999</c:v>
                </c:pt>
                <c:pt idx="5987">
                  <c:v>11.338065538799999</c:v>
                </c:pt>
                <c:pt idx="5988">
                  <c:v>11.338065538799999</c:v>
                </c:pt>
                <c:pt idx="5989">
                  <c:v>11.338065538799999</c:v>
                </c:pt>
                <c:pt idx="5990">
                  <c:v>11.338065538799999</c:v>
                </c:pt>
                <c:pt idx="5991">
                  <c:v>11.338065538799999</c:v>
                </c:pt>
                <c:pt idx="5992">
                  <c:v>11.338065538799999</c:v>
                </c:pt>
                <c:pt idx="5993">
                  <c:v>11.338065538799999</c:v>
                </c:pt>
                <c:pt idx="5994">
                  <c:v>11.338065538799999</c:v>
                </c:pt>
                <c:pt idx="5995">
                  <c:v>11.338065538799999</c:v>
                </c:pt>
                <c:pt idx="5996">
                  <c:v>11.338065538799999</c:v>
                </c:pt>
                <c:pt idx="5997">
                  <c:v>11.338065538799999</c:v>
                </c:pt>
                <c:pt idx="5998">
                  <c:v>11.338065538799999</c:v>
                </c:pt>
                <c:pt idx="5999">
                  <c:v>11.338065538799999</c:v>
                </c:pt>
                <c:pt idx="6000">
                  <c:v>11.338065538799999</c:v>
                </c:pt>
                <c:pt idx="6001">
                  <c:v>11.338065538799999</c:v>
                </c:pt>
                <c:pt idx="6002">
                  <c:v>11.3352338541</c:v>
                </c:pt>
                <c:pt idx="6003">
                  <c:v>11.3352338541</c:v>
                </c:pt>
                <c:pt idx="6004">
                  <c:v>11.3352338541</c:v>
                </c:pt>
                <c:pt idx="6005">
                  <c:v>11.3352338541</c:v>
                </c:pt>
                <c:pt idx="6006">
                  <c:v>11.3352338541</c:v>
                </c:pt>
                <c:pt idx="6007">
                  <c:v>11.3352338541</c:v>
                </c:pt>
                <c:pt idx="6008">
                  <c:v>11.3352338541</c:v>
                </c:pt>
                <c:pt idx="6009">
                  <c:v>11.3352338541</c:v>
                </c:pt>
                <c:pt idx="6010">
                  <c:v>11.3352338541</c:v>
                </c:pt>
                <c:pt idx="6011">
                  <c:v>11.3352338541</c:v>
                </c:pt>
                <c:pt idx="6012">
                  <c:v>11.3352338541</c:v>
                </c:pt>
                <c:pt idx="6013">
                  <c:v>11.3352338541</c:v>
                </c:pt>
                <c:pt idx="6014">
                  <c:v>11.3352338541</c:v>
                </c:pt>
                <c:pt idx="6015">
                  <c:v>11.3352338541</c:v>
                </c:pt>
                <c:pt idx="6016">
                  <c:v>11.3352338541</c:v>
                </c:pt>
                <c:pt idx="6017">
                  <c:v>11.3352338541</c:v>
                </c:pt>
                <c:pt idx="6018">
                  <c:v>11.3352338541</c:v>
                </c:pt>
                <c:pt idx="6019">
                  <c:v>11.3352338541</c:v>
                </c:pt>
                <c:pt idx="6020">
                  <c:v>11.3352338541</c:v>
                </c:pt>
                <c:pt idx="6021">
                  <c:v>11.3352338541</c:v>
                </c:pt>
                <c:pt idx="6022">
                  <c:v>11.3352338541</c:v>
                </c:pt>
                <c:pt idx="6023">
                  <c:v>11.3352338541</c:v>
                </c:pt>
                <c:pt idx="6024">
                  <c:v>11.3352338541</c:v>
                </c:pt>
                <c:pt idx="6025">
                  <c:v>11.3324021694</c:v>
                </c:pt>
                <c:pt idx="6026">
                  <c:v>11.3324021694</c:v>
                </c:pt>
                <c:pt idx="6027">
                  <c:v>11.3324021694</c:v>
                </c:pt>
                <c:pt idx="6028">
                  <c:v>11.3324021694</c:v>
                </c:pt>
                <c:pt idx="6029">
                  <c:v>11.3324021694</c:v>
                </c:pt>
                <c:pt idx="6030">
                  <c:v>11.3324021694</c:v>
                </c:pt>
                <c:pt idx="6031">
                  <c:v>11.3324021694</c:v>
                </c:pt>
                <c:pt idx="6032">
                  <c:v>11.3324021694</c:v>
                </c:pt>
                <c:pt idx="6033">
                  <c:v>11.3324021694</c:v>
                </c:pt>
                <c:pt idx="6034">
                  <c:v>11.3324021694</c:v>
                </c:pt>
                <c:pt idx="6035">
                  <c:v>11.3324021694</c:v>
                </c:pt>
                <c:pt idx="6036">
                  <c:v>11.3324021694</c:v>
                </c:pt>
                <c:pt idx="6037">
                  <c:v>11.3324021694</c:v>
                </c:pt>
                <c:pt idx="6038">
                  <c:v>11.3324021694</c:v>
                </c:pt>
                <c:pt idx="6039">
                  <c:v>11.3324021694</c:v>
                </c:pt>
                <c:pt idx="6040">
                  <c:v>11.3324021694</c:v>
                </c:pt>
                <c:pt idx="6041">
                  <c:v>11.3324021694</c:v>
                </c:pt>
                <c:pt idx="6042">
                  <c:v>11.3324021694</c:v>
                </c:pt>
                <c:pt idx="6043">
                  <c:v>11.3324021694</c:v>
                </c:pt>
                <c:pt idx="6044">
                  <c:v>11.3324021694</c:v>
                </c:pt>
                <c:pt idx="6045">
                  <c:v>11.3324021694</c:v>
                </c:pt>
                <c:pt idx="6046">
                  <c:v>11.3324021694</c:v>
                </c:pt>
                <c:pt idx="6047">
                  <c:v>11.3324021694</c:v>
                </c:pt>
                <c:pt idx="6048">
                  <c:v>11.3295704847</c:v>
                </c:pt>
                <c:pt idx="6049">
                  <c:v>11.3295704847</c:v>
                </c:pt>
                <c:pt idx="6050">
                  <c:v>11.3295704847</c:v>
                </c:pt>
                <c:pt idx="6051">
                  <c:v>11.3295704847</c:v>
                </c:pt>
                <c:pt idx="6052">
                  <c:v>11.3295704847</c:v>
                </c:pt>
                <c:pt idx="6053">
                  <c:v>11.3295704847</c:v>
                </c:pt>
                <c:pt idx="6054">
                  <c:v>11.3295704847</c:v>
                </c:pt>
                <c:pt idx="6055">
                  <c:v>11.3295704847</c:v>
                </c:pt>
                <c:pt idx="6056">
                  <c:v>11.3295704847</c:v>
                </c:pt>
                <c:pt idx="6057">
                  <c:v>11.3295704847</c:v>
                </c:pt>
                <c:pt idx="6058">
                  <c:v>11.3295704847</c:v>
                </c:pt>
                <c:pt idx="6059">
                  <c:v>11.3295704847</c:v>
                </c:pt>
                <c:pt idx="6060">
                  <c:v>11.3295704847</c:v>
                </c:pt>
                <c:pt idx="6061">
                  <c:v>11.3295704847</c:v>
                </c:pt>
                <c:pt idx="6062">
                  <c:v>11.3295704847</c:v>
                </c:pt>
                <c:pt idx="6063">
                  <c:v>11.3295704847</c:v>
                </c:pt>
                <c:pt idx="6064">
                  <c:v>11.3295704847</c:v>
                </c:pt>
                <c:pt idx="6065">
                  <c:v>11.3295704847</c:v>
                </c:pt>
                <c:pt idx="6066">
                  <c:v>11.3295704847</c:v>
                </c:pt>
                <c:pt idx="6067">
                  <c:v>11.3295704847</c:v>
                </c:pt>
                <c:pt idx="6068">
                  <c:v>11.3295704847</c:v>
                </c:pt>
                <c:pt idx="6069">
                  <c:v>11.3295704847</c:v>
                </c:pt>
                <c:pt idx="6070">
                  <c:v>11.3295704847</c:v>
                </c:pt>
                <c:pt idx="6071">
                  <c:v>11.326738799999999</c:v>
                </c:pt>
                <c:pt idx="6072">
                  <c:v>11.326738799999999</c:v>
                </c:pt>
                <c:pt idx="6073">
                  <c:v>11.326738799999999</c:v>
                </c:pt>
                <c:pt idx="6074">
                  <c:v>11.326738799999999</c:v>
                </c:pt>
                <c:pt idx="6075">
                  <c:v>11.326738799999999</c:v>
                </c:pt>
                <c:pt idx="6076">
                  <c:v>11.326738799999999</c:v>
                </c:pt>
                <c:pt idx="6077">
                  <c:v>11.326738799999999</c:v>
                </c:pt>
                <c:pt idx="6078">
                  <c:v>11.326738799999999</c:v>
                </c:pt>
                <c:pt idx="6079">
                  <c:v>11.326738799999999</c:v>
                </c:pt>
                <c:pt idx="6080">
                  <c:v>11.326738799999999</c:v>
                </c:pt>
                <c:pt idx="6081">
                  <c:v>11.326738799999999</c:v>
                </c:pt>
                <c:pt idx="6082">
                  <c:v>11.326738799999999</c:v>
                </c:pt>
                <c:pt idx="6083">
                  <c:v>11.326738799999999</c:v>
                </c:pt>
                <c:pt idx="6084">
                  <c:v>11.326738799999999</c:v>
                </c:pt>
                <c:pt idx="6085">
                  <c:v>11.326738799999999</c:v>
                </c:pt>
                <c:pt idx="6086">
                  <c:v>11.326738799999999</c:v>
                </c:pt>
                <c:pt idx="6087">
                  <c:v>11.326738799999999</c:v>
                </c:pt>
                <c:pt idx="6088">
                  <c:v>11.326738799999999</c:v>
                </c:pt>
                <c:pt idx="6089">
                  <c:v>11.326738799999999</c:v>
                </c:pt>
                <c:pt idx="6090">
                  <c:v>11.326738799999999</c:v>
                </c:pt>
                <c:pt idx="6091">
                  <c:v>11.326738799999999</c:v>
                </c:pt>
                <c:pt idx="6092">
                  <c:v>11.326738799999999</c:v>
                </c:pt>
                <c:pt idx="6093">
                  <c:v>11.326738799999999</c:v>
                </c:pt>
                <c:pt idx="6094">
                  <c:v>11.326738799999999</c:v>
                </c:pt>
                <c:pt idx="6095">
                  <c:v>11.323907115299999</c:v>
                </c:pt>
                <c:pt idx="6096">
                  <c:v>11.323907115299999</c:v>
                </c:pt>
                <c:pt idx="6097">
                  <c:v>11.323907115299999</c:v>
                </c:pt>
                <c:pt idx="6098">
                  <c:v>11.323907115299999</c:v>
                </c:pt>
                <c:pt idx="6099">
                  <c:v>11.323907115299999</c:v>
                </c:pt>
                <c:pt idx="6100">
                  <c:v>11.323907115299999</c:v>
                </c:pt>
                <c:pt idx="6101">
                  <c:v>11.323907115299999</c:v>
                </c:pt>
                <c:pt idx="6102">
                  <c:v>11.323907115299999</c:v>
                </c:pt>
                <c:pt idx="6103">
                  <c:v>11.323907115299999</c:v>
                </c:pt>
                <c:pt idx="6104">
                  <c:v>11.323907115299999</c:v>
                </c:pt>
                <c:pt idx="6105">
                  <c:v>11.323907115299999</c:v>
                </c:pt>
                <c:pt idx="6106">
                  <c:v>11.323907115299999</c:v>
                </c:pt>
                <c:pt idx="6107">
                  <c:v>11.323907115299999</c:v>
                </c:pt>
                <c:pt idx="6108">
                  <c:v>11.323907115299999</c:v>
                </c:pt>
                <c:pt idx="6109">
                  <c:v>11.323907115299999</c:v>
                </c:pt>
                <c:pt idx="6110">
                  <c:v>11.323907115299999</c:v>
                </c:pt>
                <c:pt idx="6111">
                  <c:v>11.323907115299999</c:v>
                </c:pt>
                <c:pt idx="6112">
                  <c:v>11.323907115299999</c:v>
                </c:pt>
                <c:pt idx="6113">
                  <c:v>11.323907115299999</c:v>
                </c:pt>
                <c:pt idx="6114">
                  <c:v>11.323907115299999</c:v>
                </c:pt>
                <c:pt idx="6115">
                  <c:v>11.323907115299999</c:v>
                </c:pt>
                <c:pt idx="6116">
                  <c:v>11.323907115299999</c:v>
                </c:pt>
                <c:pt idx="6117">
                  <c:v>11.323907115299999</c:v>
                </c:pt>
                <c:pt idx="6118">
                  <c:v>11.321075430600001</c:v>
                </c:pt>
                <c:pt idx="6119">
                  <c:v>11.321075430600001</c:v>
                </c:pt>
                <c:pt idx="6120">
                  <c:v>11.321075430600001</c:v>
                </c:pt>
                <c:pt idx="6121">
                  <c:v>11.321075430600001</c:v>
                </c:pt>
                <c:pt idx="6122">
                  <c:v>11.321075430600001</c:v>
                </c:pt>
                <c:pt idx="6123">
                  <c:v>11.321075430600001</c:v>
                </c:pt>
                <c:pt idx="6124">
                  <c:v>11.321075430600001</c:v>
                </c:pt>
                <c:pt idx="6125">
                  <c:v>11.321075430600001</c:v>
                </c:pt>
                <c:pt idx="6126">
                  <c:v>11.321075430600001</c:v>
                </c:pt>
                <c:pt idx="6127">
                  <c:v>11.321075430600001</c:v>
                </c:pt>
                <c:pt idx="6128">
                  <c:v>11.321075430600001</c:v>
                </c:pt>
                <c:pt idx="6129">
                  <c:v>11.321075430600001</c:v>
                </c:pt>
                <c:pt idx="6130">
                  <c:v>11.321075430600001</c:v>
                </c:pt>
                <c:pt idx="6131">
                  <c:v>11.321075430600001</c:v>
                </c:pt>
                <c:pt idx="6132">
                  <c:v>11.321075430600001</c:v>
                </c:pt>
                <c:pt idx="6133">
                  <c:v>11.321075430600001</c:v>
                </c:pt>
                <c:pt idx="6134">
                  <c:v>11.321075430600001</c:v>
                </c:pt>
                <c:pt idx="6135">
                  <c:v>11.321075430600001</c:v>
                </c:pt>
                <c:pt idx="6136">
                  <c:v>11.321075430600001</c:v>
                </c:pt>
                <c:pt idx="6137">
                  <c:v>11.321075430600001</c:v>
                </c:pt>
                <c:pt idx="6138">
                  <c:v>11.321075430600001</c:v>
                </c:pt>
                <c:pt idx="6139">
                  <c:v>11.321075430600001</c:v>
                </c:pt>
                <c:pt idx="6140">
                  <c:v>11.321075430600001</c:v>
                </c:pt>
                <c:pt idx="6141">
                  <c:v>11.318243745899998</c:v>
                </c:pt>
                <c:pt idx="6142">
                  <c:v>11.318243745899998</c:v>
                </c:pt>
                <c:pt idx="6143">
                  <c:v>11.318243745899998</c:v>
                </c:pt>
                <c:pt idx="6144">
                  <c:v>11.318243745899998</c:v>
                </c:pt>
                <c:pt idx="6145">
                  <c:v>11.318243745899998</c:v>
                </c:pt>
                <c:pt idx="6146">
                  <c:v>11.318243745899998</c:v>
                </c:pt>
                <c:pt idx="6147">
                  <c:v>11.318243745899998</c:v>
                </c:pt>
                <c:pt idx="6148">
                  <c:v>11.318243745899998</c:v>
                </c:pt>
                <c:pt idx="6149">
                  <c:v>11.318243745899998</c:v>
                </c:pt>
                <c:pt idx="6150">
                  <c:v>11.318243745899998</c:v>
                </c:pt>
                <c:pt idx="6151">
                  <c:v>11.318243745899998</c:v>
                </c:pt>
                <c:pt idx="6152">
                  <c:v>11.318243745899998</c:v>
                </c:pt>
                <c:pt idx="6153">
                  <c:v>11.318243745899998</c:v>
                </c:pt>
                <c:pt idx="6154">
                  <c:v>11.318243745899998</c:v>
                </c:pt>
                <c:pt idx="6155">
                  <c:v>11.318243745899998</c:v>
                </c:pt>
                <c:pt idx="6156">
                  <c:v>11.318243745899998</c:v>
                </c:pt>
                <c:pt idx="6157">
                  <c:v>11.318243745899998</c:v>
                </c:pt>
                <c:pt idx="6158">
                  <c:v>11.318243745899998</c:v>
                </c:pt>
                <c:pt idx="6159">
                  <c:v>11.318243745899998</c:v>
                </c:pt>
                <c:pt idx="6160">
                  <c:v>11.318243745899998</c:v>
                </c:pt>
                <c:pt idx="6161">
                  <c:v>11.318243745899998</c:v>
                </c:pt>
                <c:pt idx="6162">
                  <c:v>11.318243745899998</c:v>
                </c:pt>
                <c:pt idx="6163">
                  <c:v>11.318243745899998</c:v>
                </c:pt>
                <c:pt idx="6164">
                  <c:v>11.3154120612</c:v>
                </c:pt>
                <c:pt idx="6165">
                  <c:v>11.3154120612</c:v>
                </c:pt>
                <c:pt idx="6166">
                  <c:v>11.3154120612</c:v>
                </c:pt>
                <c:pt idx="6167">
                  <c:v>11.3154120612</c:v>
                </c:pt>
                <c:pt idx="6168">
                  <c:v>11.3154120612</c:v>
                </c:pt>
                <c:pt idx="6169">
                  <c:v>11.3154120612</c:v>
                </c:pt>
                <c:pt idx="6170">
                  <c:v>11.3154120612</c:v>
                </c:pt>
                <c:pt idx="6171">
                  <c:v>11.3154120612</c:v>
                </c:pt>
                <c:pt idx="6172">
                  <c:v>11.3154120612</c:v>
                </c:pt>
                <c:pt idx="6173">
                  <c:v>11.3154120612</c:v>
                </c:pt>
                <c:pt idx="6174">
                  <c:v>11.3154120612</c:v>
                </c:pt>
                <c:pt idx="6175">
                  <c:v>11.3154120612</c:v>
                </c:pt>
                <c:pt idx="6176">
                  <c:v>11.3154120612</c:v>
                </c:pt>
                <c:pt idx="6177">
                  <c:v>11.3154120612</c:v>
                </c:pt>
                <c:pt idx="6178">
                  <c:v>11.3154120612</c:v>
                </c:pt>
                <c:pt idx="6179">
                  <c:v>11.3154120612</c:v>
                </c:pt>
                <c:pt idx="6180">
                  <c:v>11.3154120612</c:v>
                </c:pt>
                <c:pt idx="6181">
                  <c:v>11.3154120612</c:v>
                </c:pt>
                <c:pt idx="6182">
                  <c:v>11.3154120612</c:v>
                </c:pt>
                <c:pt idx="6183">
                  <c:v>11.3154120612</c:v>
                </c:pt>
                <c:pt idx="6184">
                  <c:v>11.3154120612</c:v>
                </c:pt>
                <c:pt idx="6185">
                  <c:v>11.3154120612</c:v>
                </c:pt>
                <c:pt idx="6186">
                  <c:v>11.3154120612</c:v>
                </c:pt>
                <c:pt idx="6187">
                  <c:v>11.3125803765</c:v>
                </c:pt>
                <c:pt idx="6188">
                  <c:v>11.3125803765</c:v>
                </c:pt>
                <c:pt idx="6189">
                  <c:v>11.3125803765</c:v>
                </c:pt>
                <c:pt idx="6190">
                  <c:v>11.3125803765</c:v>
                </c:pt>
                <c:pt idx="6191">
                  <c:v>11.3125803765</c:v>
                </c:pt>
                <c:pt idx="6192">
                  <c:v>11.3125803765</c:v>
                </c:pt>
                <c:pt idx="6193">
                  <c:v>11.3125803765</c:v>
                </c:pt>
                <c:pt idx="6194">
                  <c:v>11.3125803765</c:v>
                </c:pt>
                <c:pt idx="6195">
                  <c:v>11.3125803765</c:v>
                </c:pt>
                <c:pt idx="6196">
                  <c:v>11.3125803765</c:v>
                </c:pt>
                <c:pt idx="6197">
                  <c:v>11.3125803765</c:v>
                </c:pt>
                <c:pt idx="6198">
                  <c:v>11.3125803765</c:v>
                </c:pt>
                <c:pt idx="6199">
                  <c:v>11.3125803765</c:v>
                </c:pt>
                <c:pt idx="6200">
                  <c:v>11.3125803765</c:v>
                </c:pt>
                <c:pt idx="6201">
                  <c:v>11.3125803765</c:v>
                </c:pt>
                <c:pt idx="6202">
                  <c:v>11.3125803765</c:v>
                </c:pt>
                <c:pt idx="6203">
                  <c:v>11.3125803765</c:v>
                </c:pt>
                <c:pt idx="6204">
                  <c:v>11.3125803765</c:v>
                </c:pt>
                <c:pt idx="6205">
                  <c:v>11.3125803765</c:v>
                </c:pt>
                <c:pt idx="6206">
                  <c:v>11.3125803765</c:v>
                </c:pt>
                <c:pt idx="6207">
                  <c:v>11.3125803765</c:v>
                </c:pt>
                <c:pt idx="6208">
                  <c:v>11.3125803765</c:v>
                </c:pt>
                <c:pt idx="6209">
                  <c:v>11.3125803765</c:v>
                </c:pt>
                <c:pt idx="6210">
                  <c:v>11.309748691799999</c:v>
                </c:pt>
                <c:pt idx="6211">
                  <c:v>11.309748691799999</c:v>
                </c:pt>
                <c:pt idx="6212">
                  <c:v>11.309748691799999</c:v>
                </c:pt>
                <c:pt idx="6213">
                  <c:v>11.309748691799999</c:v>
                </c:pt>
                <c:pt idx="6214">
                  <c:v>11.309748691799999</c:v>
                </c:pt>
                <c:pt idx="6215">
                  <c:v>11.309748691799999</c:v>
                </c:pt>
                <c:pt idx="6216">
                  <c:v>11.309748691799999</c:v>
                </c:pt>
                <c:pt idx="6217">
                  <c:v>11.309748691799999</c:v>
                </c:pt>
                <c:pt idx="6218">
                  <c:v>11.309748691799999</c:v>
                </c:pt>
                <c:pt idx="6219">
                  <c:v>11.309748691799999</c:v>
                </c:pt>
                <c:pt idx="6220">
                  <c:v>11.309748691799999</c:v>
                </c:pt>
                <c:pt idx="6221">
                  <c:v>11.309748691799999</c:v>
                </c:pt>
                <c:pt idx="6222">
                  <c:v>11.309748691799999</c:v>
                </c:pt>
                <c:pt idx="6223">
                  <c:v>11.309748691799999</c:v>
                </c:pt>
                <c:pt idx="6224">
                  <c:v>11.309748691799999</c:v>
                </c:pt>
                <c:pt idx="6225">
                  <c:v>11.309748691799999</c:v>
                </c:pt>
                <c:pt idx="6226">
                  <c:v>11.309748691799999</c:v>
                </c:pt>
                <c:pt idx="6227">
                  <c:v>11.309748691799999</c:v>
                </c:pt>
                <c:pt idx="6228">
                  <c:v>11.309748691799999</c:v>
                </c:pt>
                <c:pt idx="6229">
                  <c:v>11.309748691799999</c:v>
                </c:pt>
                <c:pt idx="6230">
                  <c:v>11.309748691799999</c:v>
                </c:pt>
                <c:pt idx="6231">
                  <c:v>11.309748691799999</c:v>
                </c:pt>
                <c:pt idx="6232">
                  <c:v>11.309748691799999</c:v>
                </c:pt>
                <c:pt idx="6233">
                  <c:v>11.309748691799999</c:v>
                </c:pt>
                <c:pt idx="6234">
                  <c:v>11.306917007099999</c:v>
                </c:pt>
                <c:pt idx="6235">
                  <c:v>11.306917007099999</c:v>
                </c:pt>
                <c:pt idx="6236">
                  <c:v>11.306917007099999</c:v>
                </c:pt>
                <c:pt idx="6237">
                  <c:v>11.306917007099999</c:v>
                </c:pt>
                <c:pt idx="6238">
                  <c:v>11.306917007099999</c:v>
                </c:pt>
                <c:pt idx="6239">
                  <c:v>11.306917007099999</c:v>
                </c:pt>
                <c:pt idx="6240">
                  <c:v>11.306917007099999</c:v>
                </c:pt>
                <c:pt idx="6241">
                  <c:v>11.306917007099999</c:v>
                </c:pt>
                <c:pt idx="6242">
                  <c:v>11.306917007099999</c:v>
                </c:pt>
                <c:pt idx="6243">
                  <c:v>11.306917007099999</c:v>
                </c:pt>
                <c:pt idx="6244">
                  <c:v>11.306917007099999</c:v>
                </c:pt>
                <c:pt idx="6245">
                  <c:v>11.306917007099999</c:v>
                </c:pt>
                <c:pt idx="6246">
                  <c:v>11.306917007099999</c:v>
                </c:pt>
                <c:pt idx="6247">
                  <c:v>11.306917007099999</c:v>
                </c:pt>
                <c:pt idx="6248">
                  <c:v>11.306917007099999</c:v>
                </c:pt>
                <c:pt idx="6249">
                  <c:v>11.306917007099999</c:v>
                </c:pt>
                <c:pt idx="6250">
                  <c:v>11.306917007099999</c:v>
                </c:pt>
                <c:pt idx="6251">
                  <c:v>11.306917007099999</c:v>
                </c:pt>
                <c:pt idx="6252">
                  <c:v>11.306917007099999</c:v>
                </c:pt>
                <c:pt idx="6253">
                  <c:v>11.306917007099999</c:v>
                </c:pt>
                <c:pt idx="6254">
                  <c:v>11.306917007099999</c:v>
                </c:pt>
                <c:pt idx="6255">
                  <c:v>11.306917007099999</c:v>
                </c:pt>
                <c:pt idx="6256">
                  <c:v>11.306917007099999</c:v>
                </c:pt>
                <c:pt idx="6257">
                  <c:v>11.304085322399999</c:v>
                </c:pt>
                <c:pt idx="6258">
                  <c:v>11.304085322399999</c:v>
                </c:pt>
                <c:pt idx="6259">
                  <c:v>11.304085322399999</c:v>
                </c:pt>
                <c:pt idx="6260">
                  <c:v>11.304085322399999</c:v>
                </c:pt>
                <c:pt idx="6261">
                  <c:v>11.304085322399999</c:v>
                </c:pt>
                <c:pt idx="6262">
                  <c:v>11.304085322399999</c:v>
                </c:pt>
                <c:pt idx="6263">
                  <c:v>11.304085322399999</c:v>
                </c:pt>
                <c:pt idx="6264">
                  <c:v>11.304085322399999</c:v>
                </c:pt>
                <c:pt idx="6265">
                  <c:v>11.304085322399999</c:v>
                </c:pt>
                <c:pt idx="6266">
                  <c:v>11.304085322399999</c:v>
                </c:pt>
                <c:pt idx="6267">
                  <c:v>11.304085322399999</c:v>
                </c:pt>
                <c:pt idx="6268">
                  <c:v>11.304085322399999</c:v>
                </c:pt>
                <c:pt idx="6269">
                  <c:v>11.304085322399999</c:v>
                </c:pt>
                <c:pt idx="6270">
                  <c:v>11.304085322399999</c:v>
                </c:pt>
                <c:pt idx="6271">
                  <c:v>11.304085322399999</c:v>
                </c:pt>
                <c:pt idx="6272">
                  <c:v>11.304085322399999</c:v>
                </c:pt>
                <c:pt idx="6273">
                  <c:v>11.304085322399999</c:v>
                </c:pt>
                <c:pt idx="6274">
                  <c:v>11.304085322399999</c:v>
                </c:pt>
                <c:pt idx="6275">
                  <c:v>11.304085322399999</c:v>
                </c:pt>
                <c:pt idx="6276">
                  <c:v>11.304085322399999</c:v>
                </c:pt>
                <c:pt idx="6277">
                  <c:v>11.304085322399999</c:v>
                </c:pt>
                <c:pt idx="6278">
                  <c:v>11.304085322399999</c:v>
                </c:pt>
                <c:pt idx="6279">
                  <c:v>11.304085322399999</c:v>
                </c:pt>
                <c:pt idx="6280">
                  <c:v>11.3012536377</c:v>
                </c:pt>
                <c:pt idx="6281">
                  <c:v>11.3012536377</c:v>
                </c:pt>
                <c:pt idx="6282">
                  <c:v>11.3012536377</c:v>
                </c:pt>
                <c:pt idx="6283">
                  <c:v>11.3012536377</c:v>
                </c:pt>
                <c:pt idx="6284">
                  <c:v>11.3012536377</c:v>
                </c:pt>
                <c:pt idx="6285">
                  <c:v>11.3012536377</c:v>
                </c:pt>
                <c:pt idx="6286">
                  <c:v>11.3012536377</c:v>
                </c:pt>
                <c:pt idx="6287">
                  <c:v>11.3012536377</c:v>
                </c:pt>
                <c:pt idx="6288">
                  <c:v>11.3012536377</c:v>
                </c:pt>
                <c:pt idx="6289">
                  <c:v>11.3012536377</c:v>
                </c:pt>
                <c:pt idx="6290">
                  <c:v>11.3012536377</c:v>
                </c:pt>
                <c:pt idx="6291">
                  <c:v>11.3012536377</c:v>
                </c:pt>
                <c:pt idx="6292">
                  <c:v>11.3012536377</c:v>
                </c:pt>
                <c:pt idx="6293">
                  <c:v>11.3012536377</c:v>
                </c:pt>
                <c:pt idx="6294">
                  <c:v>11.3012536377</c:v>
                </c:pt>
                <c:pt idx="6295">
                  <c:v>11.3012536377</c:v>
                </c:pt>
                <c:pt idx="6296">
                  <c:v>11.3012536377</c:v>
                </c:pt>
                <c:pt idx="6297">
                  <c:v>11.3012536377</c:v>
                </c:pt>
                <c:pt idx="6298">
                  <c:v>11.3012536377</c:v>
                </c:pt>
                <c:pt idx="6299">
                  <c:v>11.3012536377</c:v>
                </c:pt>
                <c:pt idx="6300">
                  <c:v>11.3012536377</c:v>
                </c:pt>
                <c:pt idx="6301">
                  <c:v>11.3012536377</c:v>
                </c:pt>
                <c:pt idx="6302">
                  <c:v>11.3012536377</c:v>
                </c:pt>
                <c:pt idx="6303">
                  <c:v>11.298421953</c:v>
                </c:pt>
                <c:pt idx="6304">
                  <c:v>11.298421953</c:v>
                </c:pt>
                <c:pt idx="6305">
                  <c:v>11.298421953</c:v>
                </c:pt>
                <c:pt idx="6306">
                  <c:v>11.298421953</c:v>
                </c:pt>
                <c:pt idx="6307">
                  <c:v>11.298421953</c:v>
                </c:pt>
                <c:pt idx="6308">
                  <c:v>11.298421953</c:v>
                </c:pt>
                <c:pt idx="6309">
                  <c:v>11.298421953</c:v>
                </c:pt>
                <c:pt idx="6310">
                  <c:v>11.298421953</c:v>
                </c:pt>
                <c:pt idx="6311">
                  <c:v>11.298421953</c:v>
                </c:pt>
                <c:pt idx="6312">
                  <c:v>11.298421953</c:v>
                </c:pt>
                <c:pt idx="6313">
                  <c:v>11.298421953</c:v>
                </c:pt>
                <c:pt idx="6314">
                  <c:v>11.298421953</c:v>
                </c:pt>
                <c:pt idx="6315">
                  <c:v>11.298421953</c:v>
                </c:pt>
                <c:pt idx="6316">
                  <c:v>11.298421953</c:v>
                </c:pt>
                <c:pt idx="6317">
                  <c:v>11.298421953</c:v>
                </c:pt>
                <c:pt idx="6318">
                  <c:v>11.298421953</c:v>
                </c:pt>
                <c:pt idx="6319">
                  <c:v>11.298421953</c:v>
                </c:pt>
                <c:pt idx="6320">
                  <c:v>11.298421953</c:v>
                </c:pt>
                <c:pt idx="6321">
                  <c:v>11.298421953</c:v>
                </c:pt>
                <c:pt idx="6322">
                  <c:v>11.298421953</c:v>
                </c:pt>
                <c:pt idx="6323">
                  <c:v>11.298421953</c:v>
                </c:pt>
                <c:pt idx="6324">
                  <c:v>11.298421953</c:v>
                </c:pt>
                <c:pt idx="6325">
                  <c:v>11.298421953</c:v>
                </c:pt>
                <c:pt idx="6326">
                  <c:v>11.298421953</c:v>
                </c:pt>
                <c:pt idx="6327">
                  <c:v>11.2955902683</c:v>
                </c:pt>
                <c:pt idx="6328">
                  <c:v>11.2955902683</c:v>
                </c:pt>
                <c:pt idx="6329">
                  <c:v>11.2955902683</c:v>
                </c:pt>
                <c:pt idx="6330">
                  <c:v>11.2955902683</c:v>
                </c:pt>
                <c:pt idx="6331">
                  <c:v>11.2955902683</c:v>
                </c:pt>
                <c:pt idx="6332">
                  <c:v>11.2955902683</c:v>
                </c:pt>
                <c:pt idx="6333">
                  <c:v>11.2955902683</c:v>
                </c:pt>
                <c:pt idx="6334">
                  <c:v>11.2955902683</c:v>
                </c:pt>
                <c:pt idx="6335">
                  <c:v>11.2955902683</c:v>
                </c:pt>
                <c:pt idx="6336">
                  <c:v>11.2955902683</c:v>
                </c:pt>
                <c:pt idx="6337">
                  <c:v>11.2955902683</c:v>
                </c:pt>
                <c:pt idx="6338">
                  <c:v>11.2955902683</c:v>
                </c:pt>
                <c:pt idx="6339">
                  <c:v>11.2955902683</c:v>
                </c:pt>
                <c:pt idx="6340">
                  <c:v>11.2955902683</c:v>
                </c:pt>
                <c:pt idx="6341">
                  <c:v>11.2955902683</c:v>
                </c:pt>
                <c:pt idx="6342">
                  <c:v>11.2955902683</c:v>
                </c:pt>
                <c:pt idx="6343">
                  <c:v>11.2955902683</c:v>
                </c:pt>
                <c:pt idx="6344">
                  <c:v>11.2955902683</c:v>
                </c:pt>
                <c:pt idx="6345">
                  <c:v>11.2955902683</c:v>
                </c:pt>
                <c:pt idx="6346">
                  <c:v>11.2955902683</c:v>
                </c:pt>
                <c:pt idx="6347">
                  <c:v>11.2955902683</c:v>
                </c:pt>
                <c:pt idx="6348">
                  <c:v>11.2955902683</c:v>
                </c:pt>
                <c:pt idx="6349">
                  <c:v>11.2955902683</c:v>
                </c:pt>
                <c:pt idx="6350">
                  <c:v>11.2927585836</c:v>
                </c:pt>
                <c:pt idx="6351">
                  <c:v>11.2927585836</c:v>
                </c:pt>
                <c:pt idx="6352">
                  <c:v>11.2927585836</c:v>
                </c:pt>
                <c:pt idx="6353">
                  <c:v>11.2927585836</c:v>
                </c:pt>
                <c:pt idx="6354">
                  <c:v>11.2927585836</c:v>
                </c:pt>
                <c:pt idx="6355">
                  <c:v>11.2927585836</c:v>
                </c:pt>
                <c:pt idx="6356">
                  <c:v>11.2927585836</c:v>
                </c:pt>
                <c:pt idx="6357">
                  <c:v>11.2927585836</c:v>
                </c:pt>
                <c:pt idx="6358">
                  <c:v>11.2927585836</c:v>
                </c:pt>
                <c:pt idx="6359">
                  <c:v>11.2927585836</c:v>
                </c:pt>
                <c:pt idx="6360">
                  <c:v>11.2927585836</c:v>
                </c:pt>
                <c:pt idx="6361">
                  <c:v>11.2927585836</c:v>
                </c:pt>
                <c:pt idx="6362">
                  <c:v>11.2927585836</c:v>
                </c:pt>
                <c:pt idx="6363">
                  <c:v>11.2927585836</c:v>
                </c:pt>
                <c:pt idx="6364">
                  <c:v>11.2927585836</c:v>
                </c:pt>
                <c:pt idx="6365">
                  <c:v>11.2927585836</c:v>
                </c:pt>
                <c:pt idx="6366">
                  <c:v>11.2927585836</c:v>
                </c:pt>
                <c:pt idx="6367">
                  <c:v>11.2927585836</c:v>
                </c:pt>
                <c:pt idx="6368">
                  <c:v>11.2927585836</c:v>
                </c:pt>
                <c:pt idx="6369">
                  <c:v>11.2927585836</c:v>
                </c:pt>
                <c:pt idx="6370">
                  <c:v>11.2927585836</c:v>
                </c:pt>
                <c:pt idx="6371">
                  <c:v>11.2927585836</c:v>
                </c:pt>
                <c:pt idx="6372">
                  <c:v>11.2927585836</c:v>
                </c:pt>
                <c:pt idx="6373">
                  <c:v>11.289926898899999</c:v>
                </c:pt>
                <c:pt idx="6374">
                  <c:v>11.289926898899999</c:v>
                </c:pt>
                <c:pt idx="6375">
                  <c:v>11.289926898899999</c:v>
                </c:pt>
                <c:pt idx="6376">
                  <c:v>11.289926898899999</c:v>
                </c:pt>
                <c:pt idx="6377">
                  <c:v>11.289926898899999</c:v>
                </c:pt>
                <c:pt idx="6378">
                  <c:v>11.289926898899999</c:v>
                </c:pt>
                <c:pt idx="6379">
                  <c:v>11.289926898899999</c:v>
                </c:pt>
                <c:pt idx="6380">
                  <c:v>11.289926898899999</c:v>
                </c:pt>
                <c:pt idx="6381">
                  <c:v>11.289926898899999</c:v>
                </c:pt>
                <c:pt idx="6382">
                  <c:v>11.289926898899999</c:v>
                </c:pt>
                <c:pt idx="6383">
                  <c:v>11.289926898899999</c:v>
                </c:pt>
                <c:pt idx="6384">
                  <c:v>11.289926898899999</c:v>
                </c:pt>
                <c:pt idx="6385">
                  <c:v>11.289926898899999</c:v>
                </c:pt>
                <c:pt idx="6386">
                  <c:v>11.289926898899999</c:v>
                </c:pt>
                <c:pt idx="6387">
                  <c:v>11.289926898899999</c:v>
                </c:pt>
                <c:pt idx="6388">
                  <c:v>11.289926898899999</c:v>
                </c:pt>
                <c:pt idx="6389">
                  <c:v>11.289926898899999</c:v>
                </c:pt>
                <c:pt idx="6390">
                  <c:v>11.289926898899999</c:v>
                </c:pt>
                <c:pt idx="6391">
                  <c:v>11.289926898899999</c:v>
                </c:pt>
                <c:pt idx="6392">
                  <c:v>11.289926898899999</c:v>
                </c:pt>
                <c:pt idx="6393">
                  <c:v>11.289926898899999</c:v>
                </c:pt>
                <c:pt idx="6394">
                  <c:v>11.289926898899999</c:v>
                </c:pt>
                <c:pt idx="6395">
                  <c:v>11.289926898899999</c:v>
                </c:pt>
                <c:pt idx="6396">
                  <c:v>11.287095214200001</c:v>
                </c:pt>
                <c:pt idx="6397">
                  <c:v>11.287095214200001</c:v>
                </c:pt>
                <c:pt idx="6398">
                  <c:v>11.287095214200001</c:v>
                </c:pt>
                <c:pt idx="6399">
                  <c:v>11.287095214200001</c:v>
                </c:pt>
                <c:pt idx="6400">
                  <c:v>11.287095214200001</c:v>
                </c:pt>
                <c:pt idx="6401">
                  <c:v>11.287095214200001</c:v>
                </c:pt>
                <c:pt idx="6402">
                  <c:v>11.287095214200001</c:v>
                </c:pt>
                <c:pt idx="6403">
                  <c:v>11.287095214200001</c:v>
                </c:pt>
                <c:pt idx="6404">
                  <c:v>11.287095214200001</c:v>
                </c:pt>
                <c:pt idx="6405">
                  <c:v>11.287095214200001</c:v>
                </c:pt>
                <c:pt idx="6406">
                  <c:v>11.287095214200001</c:v>
                </c:pt>
                <c:pt idx="6407">
                  <c:v>11.287095214200001</c:v>
                </c:pt>
                <c:pt idx="6408">
                  <c:v>11.287095214200001</c:v>
                </c:pt>
                <c:pt idx="6409">
                  <c:v>11.287095214200001</c:v>
                </c:pt>
                <c:pt idx="6410">
                  <c:v>11.287095214200001</c:v>
                </c:pt>
                <c:pt idx="6411">
                  <c:v>11.287095214200001</c:v>
                </c:pt>
                <c:pt idx="6412">
                  <c:v>11.287095214200001</c:v>
                </c:pt>
                <c:pt idx="6413">
                  <c:v>11.287095214200001</c:v>
                </c:pt>
                <c:pt idx="6414">
                  <c:v>11.287095214200001</c:v>
                </c:pt>
                <c:pt idx="6415">
                  <c:v>11.287095214200001</c:v>
                </c:pt>
                <c:pt idx="6416">
                  <c:v>11.287095214200001</c:v>
                </c:pt>
                <c:pt idx="6417">
                  <c:v>11.287095214200001</c:v>
                </c:pt>
                <c:pt idx="6418">
                  <c:v>11.287095214200001</c:v>
                </c:pt>
                <c:pt idx="6419">
                  <c:v>11.2842635295</c:v>
                </c:pt>
                <c:pt idx="6420">
                  <c:v>11.2842635295</c:v>
                </c:pt>
                <c:pt idx="6421">
                  <c:v>11.2842635295</c:v>
                </c:pt>
                <c:pt idx="6422">
                  <c:v>11.2842635295</c:v>
                </c:pt>
                <c:pt idx="6423">
                  <c:v>11.2842635295</c:v>
                </c:pt>
                <c:pt idx="6424">
                  <c:v>11.2842635295</c:v>
                </c:pt>
                <c:pt idx="6425">
                  <c:v>11.2842635295</c:v>
                </c:pt>
                <c:pt idx="6426">
                  <c:v>11.2842635295</c:v>
                </c:pt>
                <c:pt idx="6427">
                  <c:v>11.2842635295</c:v>
                </c:pt>
                <c:pt idx="6428">
                  <c:v>11.2842635295</c:v>
                </c:pt>
                <c:pt idx="6429">
                  <c:v>11.2842635295</c:v>
                </c:pt>
                <c:pt idx="6430">
                  <c:v>11.2842635295</c:v>
                </c:pt>
                <c:pt idx="6431">
                  <c:v>11.2842635295</c:v>
                </c:pt>
                <c:pt idx="6432">
                  <c:v>11.2842635295</c:v>
                </c:pt>
                <c:pt idx="6433">
                  <c:v>11.2842635295</c:v>
                </c:pt>
                <c:pt idx="6434">
                  <c:v>11.2842635295</c:v>
                </c:pt>
                <c:pt idx="6435">
                  <c:v>11.2842635295</c:v>
                </c:pt>
                <c:pt idx="6436">
                  <c:v>11.2842635295</c:v>
                </c:pt>
                <c:pt idx="6437">
                  <c:v>11.2842635295</c:v>
                </c:pt>
                <c:pt idx="6438">
                  <c:v>11.2842635295</c:v>
                </c:pt>
                <c:pt idx="6439">
                  <c:v>11.2842635295</c:v>
                </c:pt>
                <c:pt idx="6440">
                  <c:v>11.2842635295</c:v>
                </c:pt>
                <c:pt idx="6441">
                  <c:v>11.2842635295</c:v>
                </c:pt>
                <c:pt idx="6442">
                  <c:v>11.2842635295</c:v>
                </c:pt>
                <c:pt idx="6443">
                  <c:v>11.281431844799998</c:v>
                </c:pt>
                <c:pt idx="6444">
                  <c:v>11.281431844799998</c:v>
                </c:pt>
                <c:pt idx="6445">
                  <c:v>11.281431844799998</c:v>
                </c:pt>
                <c:pt idx="6446">
                  <c:v>11.281431844799998</c:v>
                </c:pt>
                <c:pt idx="6447">
                  <c:v>11.281431844799998</c:v>
                </c:pt>
                <c:pt idx="6448">
                  <c:v>11.281431844799998</c:v>
                </c:pt>
                <c:pt idx="6449">
                  <c:v>11.281431844799998</c:v>
                </c:pt>
                <c:pt idx="6450">
                  <c:v>11.281431844799998</c:v>
                </c:pt>
                <c:pt idx="6451">
                  <c:v>11.281431844799998</c:v>
                </c:pt>
                <c:pt idx="6452">
                  <c:v>11.281431844799998</c:v>
                </c:pt>
                <c:pt idx="6453">
                  <c:v>11.281431844799998</c:v>
                </c:pt>
                <c:pt idx="6454">
                  <c:v>11.281431844799998</c:v>
                </c:pt>
                <c:pt idx="6455">
                  <c:v>11.281431844799998</c:v>
                </c:pt>
                <c:pt idx="6456">
                  <c:v>11.281431844799998</c:v>
                </c:pt>
                <c:pt idx="6457">
                  <c:v>11.281431844799998</c:v>
                </c:pt>
                <c:pt idx="6458">
                  <c:v>11.281431844799998</c:v>
                </c:pt>
                <c:pt idx="6459">
                  <c:v>11.281431844799998</c:v>
                </c:pt>
                <c:pt idx="6460">
                  <c:v>11.281431844799998</c:v>
                </c:pt>
                <c:pt idx="6461">
                  <c:v>11.281431844799998</c:v>
                </c:pt>
                <c:pt idx="6462">
                  <c:v>11.281431844799998</c:v>
                </c:pt>
                <c:pt idx="6463">
                  <c:v>11.281431844799998</c:v>
                </c:pt>
                <c:pt idx="6464">
                  <c:v>11.281431844799998</c:v>
                </c:pt>
                <c:pt idx="6465">
                  <c:v>11.281431844799998</c:v>
                </c:pt>
                <c:pt idx="6466">
                  <c:v>11.2786001601</c:v>
                </c:pt>
                <c:pt idx="6467">
                  <c:v>11.2786001601</c:v>
                </c:pt>
                <c:pt idx="6468">
                  <c:v>11.2786001601</c:v>
                </c:pt>
                <c:pt idx="6469">
                  <c:v>11.2786001601</c:v>
                </c:pt>
                <c:pt idx="6470">
                  <c:v>11.2786001601</c:v>
                </c:pt>
                <c:pt idx="6471">
                  <c:v>11.2786001601</c:v>
                </c:pt>
                <c:pt idx="6472">
                  <c:v>11.2786001601</c:v>
                </c:pt>
                <c:pt idx="6473">
                  <c:v>11.2786001601</c:v>
                </c:pt>
                <c:pt idx="6474">
                  <c:v>11.2786001601</c:v>
                </c:pt>
                <c:pt idx="6475">
                  <c:v>11.2786001601</c:v>
                </c:pt>
                <c:pt idx="6476">
                  <c:v>11.2786001601</c:v>
                </c:pt>
                <c:pt idx="6477">
                  <c:v>11.2786001601</c:v>
                </c:pt>
                <c:pt idx="6478">
                  <c:v>11.2786001601</c:v>
                </c:pt>
                <c:pt idx="6479">
                  <c:v>11.2786001601</c:v>
                </c:pt>
                <c:pt idx="6480">
                  <c:v>11.2786001601</c:v>
                </c:pt>
                <c:pt idx="6481">
                  <c:v>11.2786001601</c:v>
                </c:pt>
                <c:pt idx="6482">
                  <c:v>11.2786001601</c:v>
                </c:pt>
                <c:pt idx="6483">
                  <c:v>11.2786001601</c:v>
                </c:pt>
                <c:pt idx="6484">
                  <c:v>11.2786001601</c:v>
                </c:pt>
                <c:pt idx="6485">
                  <c:v>11.2786001601</c:v>
                </c:pt>
                <c:pt idx="6486">
                  <c:v>11.2786001601</c:v>
                </c:pt>
                <c:pt idx="6487">
                  <c:v>11.2786001601</c:v>
                </c:pt>
                <c:pt idx="6488">
                  <c:v>11.2786001601</c:v>
                </c:pt>
                <c:pt idx="6489">
                  <c:v>11.2757684754</c:v>
                </c:pt>
                <c:pt idx="6490">
                  <c:v>11.2757684754</c:v>
                </c:pt>
                <c:pt idx="6491">
                  <c:v>11.2757684754</c:v>
                </c:pt>
                <c:pt idx="6492">
                  <c:v>11.2757684754</c:v>
                </c:pt>
                <c:pt idx="6493">
                  <c:v>11.2757684754</c:v>
                </c:pt>
                <c:pt idx="6494">
                  <c:v>11.2757684754</c:v>
                </c:pt>
                <c:pt idx="6495">
                  <c:v>11.2757684754</c:v>
                </c:pt>
                <c:pt idx="6496">
                  <c:v>11.2757684754</c:v>
                </c:pt>
                <c:pt idx="6497">
                  <c:v>11.2757684754</c:v>
                </c:pt>
                <c:pt idx="6498">
                  <c:v>11.2757684754</c:v>
                </c:pt>
                <c:pt idx="6499">
                  <c:v>11.2757684754</c:v>
                </c:pt>
                <c:pt idx="6500">
                  <c:v>11.2757684754</c:v>
                </c:pt>
                <c:pt idx="6501">
                  <c:v>11.2757684754</c:v>
                </c:pt>
                <c:pt idx="6502">
                  <c:v>11.2757684754</c:v>
                </c:pt>
                <c:pt idx="6503">
                  <c:v>11.2757684754</c:v>
                </c:pt>
                <c:pt idx="6504">
                  <c:v>11.2757684754</c:v>
                </c:pt>
                <c:pt idx="6505">
                  <c:v>11.2757684754</c:v>
                </c:pt>
                <c:pt idx="6506">
                  <c:v>11.2757684754</c:v>
                </c:pt>
                <c:pt idx="6507">
                  <c:v>11.2757684754</c:v>
                </c:pt>
                <c:pt idx="6508">
                  <c:v>11.2757684754</c:v>
                </c:pt>
                <c:pt idx="6509">
                  <c:v>11.2757684754</c:v>
                </c:pt>
                <c:pt idx="6510">
                  <c:v>11.2757684754</c:v>
                </c:pt>
                <c:pt idx="6511">
                  <c:v>11.2757684754</c:v>
                </c:pt>
                <c:pt idx="6512">
                  <c:v>11.272936790700001</c:v>
                </c:pt>
                <c:pt idx="6513">
                  <c:v>11.272936790700001</c:v>
                </c:pt>
                <c:pt idx="6514">
                  <c:v>11.272936790700001</c:v>
                </c:pt>
                <c:pt idx="6515">
                  <c:v>11.272936790700001</c:v>
                </c:pt>
                <c:pt idx="6516">
                  <c:v>11.272936790700001</c:v>
                </c:pt>
                <c:pt idx="6517">
                  <c:v>11.272936790700001</c:v>
                </c:pt>
                <c:pt idx="6518">
                  <c:v>11.272936790700001</c:v>
                </c:pt>
                <c:pt idx="6519">
                  <c:v>11.272936790700001</c:v>
                </c:pt>
                <c:pt idx="6520">
                  <c:v>11.272936790700001</c:v>
                </c:pt>
                <c:pt idx="6521">
                  <c:v>11.272936790700001</c:v>
                </c:pt>
                <c:pt idx="6522">
                  <c:v>11.272936790700001</c:v>
                </c:pt>
                <c:pt idx="6523">
                  <c:v>11.272936790700001</c:v>
                </c:pt>
                <c:pt idx="6524">
                  <c:v>11.272936790700001</c:v>
                </c:pt>
                <c:pt idx="6525">
                  <c:v>11.272936790700001</c:v>
                </c:pt>
                <c:pt idx="6526">
                  <c:v>11.272936790700001</c:v>
                </c:pt>
                <c:pt idx="6527">
                  <c:v>11.272936790700001</c:v>
                </c:pt>
                <c:pt idx="6528">
                  <c:v>11.272936790700001</c:v>
                </c:pt>
                <c:pt idx="6529">
                  <c:v>11.272936790700001</c:v>
                </c:pt>
                <c:pt idx="6530">
                  <c:v>11.272936790700001</c:v>
                </c:pt>
                <c:pt idx="6531">
                  <c:v>11.272936790700001</c:v>
                </c:pt>
                <c:pt idx="6532">
                  <c:v>11.272936790700001</c:v>
                </c:pt>
                <c:pt idx="6533">
                  <c:v>11.272936790700001</c:v>
                </c:pt>
                <c:pt idx="6534">
                  <c:v>11.272936790700001</c:v>
                </c:pt>
                <c:pt idx="6535">
                  <c:v>11.272936790700001</c:v>
                </c:pt>
                <c:pt idx="6536">
                  <c:v>11.270105105999999</c:v>
                </c:pt>
                <c:pt idx="6537">
                  <c:v>11.270105105999999</c:v>
                </c:pt>
                <c:pt idx="6538">
                  <c:v>11.270105105999999</c:v>
                </c:pt>
                <c:pt idx="6539">
                  <c:v>11.270105105999999</c:v>
                </c:pt>
                <c:pt idx="6540">
                  <c:v>11.270105105999999</c:v>
                </c:pt>
                <c:pt idx="6541">
                  <c:v>11.270105105999999</c:v>
                </c:pt>
                <c:pt idx="6542">
                  <c:v>11.270105105999999</c:v>
                </c:pt>
                <c:pt idx="6543">
                  <c:v>11.270105105999999</c:v>
                </c:pt>
                <c:pt idx="6544">
                  <c:v>11.270105105999999</c:v>
                </c:pt>
                <c:pt idx="6545">
                  <c:v>11.270105105999999</c:v>
                </c:pt>
                <c:pt idx="6546">
                  <c:v>11.270105105999999</c:v>
                </c:pt>
                <c:pt idx="6547">
                  <c:v>11.270105105999999</c:v>
                </c:pt>
                <c:pt idx="6548">
                  <c:v>11.270105105999999</c:v>
                </c:pt>
                <c:pt idx="6549">
                  <c:v>11.270105105999999</c:v>
                </c:pt>
                <c:pt idx="6550">
                  <c:v>11.270105105999999</c:v>
                </c:pt>
                <c:pt idx="6551">
                  <c:v>11.270105105999999</c:v>
                </c:pt>
                <c:pt idx="6552">
                  <c:v>11.270105105999999</c:v>
                </c:pt>
                <c:pt idx="6553">
                  <c:v>11.270105105999999</c:v>
                </c:pt>
                <c:pt idx="6554">
                  <c:v>11.270105105999999</c:v>
                </c:pt>
                <c:pt idx="6555">
                  <c:v>11.270105105999999</c:v>
                </c:pt>
                <c:pt idx="6556">
                  <c:v>11.270105105999999</c:v>
                </c:pt>
                <c:pt idx="6557">
                  <c:v>11.270105105999999</c:v>
                </c:pt>
                <c:pt idx="6558">
                  <c:v>11.270105105999999</c:v>
                </c:pt>
                <c:pt idx="6559">
                  <c:v>11.267273421299999</c:v>
                </c:pt>
                <c:pt idx="6560">
                  <c:v>11.267273421299999</c:v>
                </c:pt>
                <c:pt idx="6561">
                  <c:v>11.267273421299999</c:v>
                </c:pt>
                <c:pt idx="6562">
                  <c:v>11.267273421299999</c:v>
                </c:pt>
                <c:pt idx="6563">
                  <c:v>11.267273421299999</c:v>
                </c:pt>
                <c:pt idx="6564">
                  <c:v>11.267273421299999</c:v>
                </c:pt>
                <c:pt idx="6565">
                  <c:v>11.267273421299999</c:v>
                </c:pt>
                <c:pt idx="6566">
                  <c:v>11.267273421299999</c:v>
                </c:pt>
                <c:pt idx="6567">
                  <c:v>11.267273421299999</c:v>
                </c:pt>
                <c:pt idx="6568">
                  <c:v>11.267273421299999</c:v>
                </c:pt>
                <c:pt idx="6569">
                  <c:v>11.267273421299999</c:v>
                </c:pt>
                <c:pt idx="6570">
                  <c:v>11.267273421299999</c:v>
                </c:pt>
                <c:pt idx="6571">
                  <c:v>11.267273421299999</c:v>
                </c:pt>
                <c:pt idx="6572">
                  <c:v>11.267273421299999</c:v>
                </c:pt>
                <c:pt idx="6573">
                  <c:v>11.267273421299999</c:v>
                </c:pt>
                <c:pt idx="6574">
                  <c:v>11.267273421299999</c:v>
                </c:pt>
                <c:pt idx="6575">
                  <c:v>11.267273421299999</c:v>
                </c:pt>
                <c:pt idx="6576">
                  <c:v>11.267273421299999</c:v>
                </c:pt>
                <c:pt idx="6577">
                  <c:v>11.267273421299999</c:v>
                </c:pt>
                <c:pt idx="6578">
                  <c:v>11.267273421299999</c:v>
                </c:pt>
                <c:pt idx="6579">
                  <c:v>11.267273421299999</c:v>
                </c:pt>
                <c:pt idx="6580">
                  <c:v>11.267273421299999</c:v>
                </c:pt>
                <c:pt idx="6581">
                  <c:v>11.267273421299999</c:v>
                </c:pt>
                <c:pt idx="6582">
                  <c:v>11.2644417366</c:v>
                </c:pt>
                <c:pt idx="6583">
                  <c:v>11.2644417366</c:v>
                </c:pt>
                <c:pt idx="6584">
                  <c:v>11.2644417366</c:v>
                </c:pt>
                <c:pt idx="6585">
                  <c:v>11.2644417366</c:v>
                </c:pt>
                <c:pt idx="6586">
                  <c:v>11.2644417366</c:v>
                </c:pt>
                <c:pt idx="6587">
                  <c:v>11.2644417366</c:v>
                </c:pt>
                <c:pt idx="6588">
                  <c:v>11.2644417366</c:v>
                </c:pt>
                <c:pt idx="6589">
                  <c:v>11.2644417366</c:v>
                </c:pt>
                <c:pt idx="6590">
                  <c:v>11.2644417366</c:v>
                </c:pt>
                <c:pt idx="6591">
                  <c:v>11.2644417366</c:v>
                </c:pt>
                <c:pt idx="6592">
                  <c:v>11.2644417366</c:v>
                </c:pt>
                <c:pt idx="6593">
                  <c:v>11.2644417366</c:v>
                </c:pt>
                <c:pt idx="6594">
                  <c:v>11.2644417366</c:v>
                </c:pt>
                <c:pt idx="6595">
                  <c:v>11.2644417366</c:v>
                </c:pt>
                <c:pt idx="6596">
                  <c:v>11.2644417366</c:v>
                </c:pt>
                <c:pt idx="6597">
                  <c:v>11.2644417366</c:v>
                </c:pt>
                <c:pt idx="6598">
                  <c:v>11.2644417366</c:v>
                </c:pt>
                <c:pt idx="6599">
                  <c:v>11.2644417366</c:v>
                </c:pt>
                <c:pt idx="6600">
                  <c:v>11.2644417366</c:v>
                </c:pt>
                <c:pt idx="6601">
                  <c:v>11.2644417366</c:v>
                </c:pt>
                <c:pt idx="6602">
                  <c:v>11.2644417366</c:v>
                </c:pt>
                <c:pt idx="6603">
                  <c:v>11.2644417366</c:v>
                </c:pt>
                <c:pt idx="6604">
                  <c:v>11.2644417366</c:v>
                </c:pt>
                <c:pt idx="6605">
                  <c:v>11.2644417366</c:v>
                </c:pt>
                <c:pt idx="6606">
                  <c:v>11.2616100519</c:v>
                </c:pt>
                <c:pt idx="6607">
                  <c:v>11.2616100519</c:v>
                </c:pt>
                <c:pt idx="6608">
                  <c:v>11.2616100519</c:v>
                </c:pt>
                <c:pt idx="6609">
                  <c:v>11.2616100519</c:v>
                </c:pt>
                <c:pt idx="6610">
                  <c:v>11.2616100519</c:v>
                </c:pt>
                <c:pt idx="6611">
                  <c:v>11.2616100519</c:v>
                </c:pt>
                <c:pt idx="6612">
                  <c:v>11.2616100519</c:v>
                </c:pt>
                <c:pt idx="6613">
                  <c:v>11.2616100519</c:v>
                </c:pt>
                <c:pt idx="6614">
                  <c:v>11.2616100519</c:v>
                </c:pt>
                <c:pt idx="6615">
                  <c:v>11.2616100519</c:v>
                </c:pt>
                <c:pt idx="6616">
                  <c:v>11.2616100519</c:v>
                </c:pt>
                <c:pt idx="6617">
                  <c:v>11.2616100519</c:v>
                </c:pt>
                <c:pt idx="6618">
                  <c:v>11.2616100519</c:v>
                </c:pt>
                <c:pt idx="6619">
                  <c:v>11.2616100519</c:v>
                </c:pt>
                <c:pt idx="6620">
                  <c:v>11.2616100519</c:v>
                </c:pt>
                <c:pt idx="6621">
                  <c:v>11.2616100519</c:v>
                </c:pt>
                <c:pt idx="6622">
                  <c:v>11.2616100519</c:v>
                </c:pt>
                <c:pt idx="6623">
                  <c:v>11.2616100519</c:v>
                </c:pt>
                <c:pt idx="6624">
                  <c:v>11.2616100519</c:v>
                </c:pt>
                <c:pt idx="6625">
                  <c:v>11.2616100519</c:v>
                </c:pt>
                <c:pt idx="6626">
                  <c:v>11.2616100519</c:v>
                </c:pt>
                <c:pt idx="6627">
                  <c:v>11.2616100519</c:v>
                </c:pt>
                <c:pt idx="6628">
                  <c:v>11.2616100519</c:v>
                </c:pt>
                <c:pt idx="6629">
                  <c:v>11.2587783672</c:v>
                </c:pt>
                <c:pt idx="6630">
                  <c:v>11.2587783672</c:v>
                </c:pt>
                <c:pt idx="6631">
                  <c:v>11.2587783672</c:v>
                </c:pt>
                <c:pt idx="6632">
                  <c:v>11.2587783672</c:v>
                </c:pt>
                <c:pt idx="6633">
                  <c:v>11.2587783672</c:v>
                </c:pt>
                <c:pt idx="6634">
                  <c:v>11.2587783672</c:v>
                </c:pt>
                <c:pt idx="6635">
                  <c:v>11.2587783672</c:v>
                </c:pt>
                <c:pt idx="6636">
                  <c:v>11.2587783672</c:v>
                </c:pt>
                <c:pt idx="6637">
                  <c:v>11.2587783672</c:v>
                </c:pt>
                <c:pt idx="6638">
                  <c:v>11.2587783672</c:v>
                </c:pt>
                <c:pt idx="6639">
                  <c:v>11.2587783672</c:v>
                </c:pt>
                <c:pt idx="6640">
                  <c:v>11.2587783672</c:v>
                </c:pt>
                <c:pt idx="6641">
                  <c:v>11.2587783672</c:v>
                </c:pt>
                <c:pt idx="6642">
                  <c:v>11.2587783672</c:v>
                </c:pt>
                <c:pt idx="6643">
                  <c:v>11.2587783672</c:v>
                </c:pt>
                <c:pt idx="6644">
                  <c:v>11.2587783672</c:v>
                </c:pt>
                <c:pt idx="6645">
                  <c:v>11.2587783672</c:v>
                </c:pt>
                <c:pt idx="6646">
                  <c:v>11.2587783672</c:v>
                </c:pt>
                <c:pt idx="6647">
                  <c:v>11.2587783672</c:v>
                </c:pt>
                <c:pt idx="6648">
                  <c:v>11.255946682499999</c:v>
                </c:pt>
                <c:pt idx="6649">
                  <c:v>11.255946682499999</c:v>
                </c:pt>
                <c:pt idx="6650">
                  <c:v>11.255946682499999</c:v>
                </c:pt>
                <c:pt idx="6651">
                  <c:v>11.255946682499999</c:v>
                </c:pt>
                <c:pt idx="6652">
                  <c:v>11.255946682499999</c:v>
                </c:pt>
                <c:pt idx="6653">
                  <c:v>11.255946682499999</c:v>
                </c:pt>
                <c:pt idx="6654">
                  <c:v>11.255946682499999</c:v>
                </c:pt>
                <c:pt idx="6655">
                  <c:v>11.255946682499999</c:v>
                </c:pt>
                <c:pt idx="6656">
                  <c:v>11.255946682499999</c:v>
                </c:pt>
                <c:pt idx="6657">
                  <c:v>11.255946682499999</c:v>
                </c:pt>
                <c:pt idx="6658">
                  <c:v>11.255946682499999</c:v>
                </c:pt>
                <c:pt idx="6659">
                  <c:v>11.255946682499999</c:v>
                </c:pt>
                <c:pt idx="6660">
                  <c:v>11.255946682499999</c:v>
                </c:pt>
                <c:pt idx="6661">
                  <c:v>11.255946682499999</c:v>
                </c:pt>
                <c:pt idx="6662">
                  <c:v>11.255946682499999</c:v>
                </c:pt>
                <c:pt idx="6663">
                  <c:v>11.255946682499999</c:v>
                </c:pt>
                <c:pt idx="6664">
                  <c:v>11.255946682499999</c:v>
                </c:pt>
                <c:pt idx="6665">
                  <c:v>11.255946682499999</c:v>
                </c:pt>
                <c:pt idx="6666">
                  <c:v>11.255946682499999</c:v>
                </c:pt>
                <c:pt idx="6667">
                  <c:v>11.253114997799999</c:v>
                </c:pt>
                <c:pt idx="6668">
                  <c:v>11.253114997799999</c:v>
                </c:pt>
                <c:pt idx="6669">
                  <c:v>11.253114997799999</c:v>
                </c:pt>
                <c:pt idx="6670">
                  <c:v>11.253114997799999</c:v>
                </c:pt>
                <c:pt idx="6671">
                  <c:v>11.253114997799999</c:v>
                </c:pt>
                <c:pt idx="6672">
                  <c:v>11.253114997799999</c:v>
                </c:pt>
                <c:pt idx="6673">
                  <c:v>11.253114997799999</c:v>
                </c:pt>
                <c:pt idx="6674">
                  <c:v>11.253114997799999</c:v>
                </c:pt>
                <c:pt idx="6675">
                  <c:v>11.253114997799999</c:v>
                </c:pt>
                <c:pt idx="6676">
                  <c:v>11.253114997799999</c:v>
                </c:pt>
                <c:pt idx="6677">
                  <c:v>11.253114997799999</c:v>
                </c:pt>
                <c:pt idx="6678">
                  <c:v>11.253114997799999</c:v>
                </c:pt>
                <c:pt idx="6679">
                  <c:v>11.253114997799999</c:v>
                </c:pt>
                <c:pt idx="6680">
                  <c:v>11.253114997799999</c:v>
                </c:pt>
                <c:pt idx="6681">
                  <c:v>11.253114997799999</c:v>
                </c:pt>
                <c:pt idx="6682">
                  <c:v>11.253114997799999</c:v>
                </c:pt>
                <c:pt idx="6683">
                  <c:v>11.253114997799999</c:v>
                </c:pt>
                <c:pt idx="6684">
                  <c:v>11.253114997799999</c:v>
                </c:pt>
                <c:pt idx="6685">
                  <c:v>11.253114997799999</c:v>
                </c:pt>
                <c:pt idx="6686">
                  <c:v>11.250283313100001</c:v>
                </c:pt>
                <c:pt idx="6687">
                  <c:v>11.250283313100001</c:v>
                </c:pt>
                <c:pt idx="6688">
                  <c:v>11.250283313100001</c:v>
                </c:pt>
                <c:pt idx="6689">
                  <c:v>11.250283313100001</c:v>
                </c:pt>
                <c:pt idx="6690">
                  <c:v>11.250283313100001</c:v>
                </c:pt>
                <c:pt idx="6691">
                  <c:v>11.250283313100001</c:v>
                </c:pt>
                <c:pt idx="6692">
                  <c:v>11.250283313100001</c:v>
                </c:pt>
                <c:pt idx="6693">
                  <c:v>11.250283313100001</c:v>
                </c:pt>
                <c:pt idx="6694">
                  <c:v>11.250283313100001</c:v>
                </c:pt>
                <c:pt idx="6695">
                  <c:v>11.250283313100001</c:v>
                </c:pt>
                <c:pt idx="6696">
                  <c:v>11.250283313100001</c:v>
                </c:pt>
                <c:pt idx="6697">
                  <c:v>11.250283313100001</c:v>
                </c:pt>
                <c:pt idx="6698">
                  <c:v>11.250283313100001</c:v>
                </c:pt>
                <c:pt idx="6699">
                  <c:v>11.250283313100001</c:v>
                </c:pt>
                <c:pt idx="6700">
                  <c:v>11.250283313100001</c:v>
                </c:pt>
                <c:pt idx="6701">
                  <c:v>11.250283313100001</c:v>
                </c:pt>
                <c:pt idx="6702">
                  <c:v>11.250283313100001</c:v>
                </c:pt>
                <c:pt idx="6703">
                  <c:v>11.250283313100001</c:v>
                </c:pt>
                <c:pt idx="6704">
                  <c:v>11.247451628399999</c:v>
                </c:pt>
                <c:pt idx="6705">
                  <c:v>11.247451628399999</c:v>
                </c:pt>
                <c:pt idx="6706">
                  <c:v>11.247451628399999</c:v>
                </c:pt>
                <c:pt idx="6707">
                  <c:v>11.247451628399999</c:v>
                </c:pt>
                <c:pt idx="6708">
                  <c:v>11.247451628399999</c:v>
                </c:pt>
                <c:pt idx="6709">
                  <c:v>11.247451628399999</c:v>
                </c:pt>
                <c:pt idx="6710">
                  <c:v>11.247451628399999</c:v>
                </c:pt>
                <c:pt idx="6711">
                  <c:v>11.247451628399999</c:v>
                </c:pt>
                <c:pt idx="6712">
                  <c:v>11.247451628399999</c:v>
                </c:pt>
                <c:pt idx="6713">
                  <c:v>11.247451628399999</c:v>
                </c:pt>
                <c:pt idx="6714">
                  <c:v>11.247451628399999</c:v>
                </c:pt>
                <c:pt idx="6715">
                  <c:v>11.247451628399999</c:v>
                </c:pt>
                <c:pt idx="6716">
                  <c:v>11.247451628399999</c:v>
                </c:pt>
                <c:pt idx="6717">
                  <c:v>11.247451628399999</c:v>
                </c:pt>
                <c:pt idx="6718">
                  <c:v>11.247451628399999</c:v>
                </c:pt>
                <c:pt idx="6719">
                  <c:v>11.247451628399999</c:v>
                </c:pt>
                <c:pt idx="6720">
                  <c:v>11.247451628399999</c:v>
                </c:pt>
                <c:pt idx="6721">
                  <c:v>11.247451628399999</c:v>
                </c:pt>
                <c:pt idx="6722">
                  <c:v>11.247451628399999</c:v>
                </c:pt>
                <c:pt idx="6723">
                  <c:v>11.2446199437</c:v>
                </c:pt>
                <c:pt idx="6724">
                  <c:v>11.2446199437</c:v>
                </c:pt>
                <c:pt idx="6725">
                  <c:v>11.2446199437</c:v>
                </c:pt>
                <c:pt idx="6726">
                  <c:v>11.2446199437</c:v>
                </c:pt>
                <c:pt idx="6727">
                  <c:v>11.2446199437</c:v>
                </c:pt>
                <c:pt idx="6728">
                  <c:v>11.2446199437</c:v>
                </c:pt>
                <c:pt idx="6729">
                  <c:v>11.2446199437</c:v>
                </c:pt>
                <c:pt idx="6730">
                  <c:v>11.2446199437</c:v>
                </c:pt>
                <c:pt idx="6731">
                  <c:v>11.2446199437</c:v>
                </c:pt>
                <c:pt idx="6732">
                  <c:v>11.2446199437</c:v>
                </c:pt>
                <c:pt idx="6733">
                  <c:v>11.2446199437</c:v>
                </c:pt>
                <c:pt idx="6734">
                  <c:v>11.2446199437</c:v>
                </c:pt>
                <c:pt idx="6735">
                  <c:v>11.2446199437</c:v>
                </c:pt>
                <c:pt idx="6736">
                  <c:v>11.2446199437</c:v>
                </c:pt>
                <c:pt idx="6737">
                  <c:v>11.2446199437</c:v>
                </c:pt>
                <c:pt idx="6738">
                  <c:v>11.2446199437</c:v>
                </c:pt>
                <c:pt idx="6739">
                  <c:v>11.2446199437</c:v>
                </c:pt>
                <c:pt idx="6740">
                  <c:v>11.2446199437</c:v>
                </c:pt>
                <c:pt idx="6741">
                  <c:v>11.2446199437</c:v>
                </c:pt>
                <c:pt idx="6742">
                  <c:v>11.241788259</c:v>
                </c:pt>
                <c:pt idx="6743">
                  <c:v>11.241788259</c:v>
                </c:pt>
                <c:pt idx="6744">
                  <c:v>11.241788259</c:v>
                </c:pt>
                <c:pt idx="6745">
                  <c:v>11.241788259</c:v>
                </c:pt>
                <c:pt idx="6746">
                  <c:v>11.241788259</c:v>
                </c:pt>
                <c:pt idx="6747">
                  <c:v>11.241788259</c:v>
                </c:pt>
                <c:pt idx="6748">
                  <c:v>11.241788259</c:v>
                </c:pt>
                <c:pt idx="6749">
                  <c:v>11.241788259</c:v>
                </c:pt>
                <c:pt idx="6750">
                  <c:v>11.241788259</c:v>
                </c:pt>
                <c:pt idx="6751">
                  <c:v>11.241788259</c:v>
                </c:pt>
                <c:pt idx="6752">
                  <c:v>11.241788259</c:v>
                </c:pt>
                <c:pt idx="6753">
                  <c:v>11.241788259</c:v>
                </c:pt>
                <c:pt idx="6754">
                  <c:v>11.241788259</c:v>
                </c:pt>
                <c:pt idx="6755">
                  <c:v>11.241788259</c:v>
                </c:pt>
                <c:pt idx="6756">
                  <c:v>11.241788259</c:v>
                </c:pt>
                <c:pt idx="6757">
                  <c:v>11.241788259</c:v>
                </c:pt>
                <c:pt idx="6758">
                  <c:v>11.241788259</c:v>
                </c:pt>
                <c:pt idx="6759">
                  <c:v>11.241788259</c:v>
                </c:pt>
                <c:pt idx="6760">
                  <c:v>11.241788259</c:v>
                </c:pt>
                <c:pt idx="6761">
                  <c:v>11.2389565743</c:v>
                </c:pt>
                <c:pt idx="6762">
                  <c:v>11.2389565743</c:v>
                </c:pt>
                <c:pt idx="6763">
                  <c:v>11.2389565743</c:v>
                </c:pt>
                <c:pt idx="6764">
                  <c:v>11.2389565743</c:v>
                </c:pt>
                <c:pt idx="6765">
                  <c:v>11.2389565743</c:v>
                </c:pt>
                <c:pt idx="6766">
                  <c:v>11.2389565743</c:v>
                </c:pt>
                <c:pt idx="6767">
                  <c:v>11.2389565743</c:v>
                </c:pt>
                <c:pt idx="6768">
                  <c:v>11.2389565743</c:v>
                </c:pt>
                <c:pt idx="6769">
                  <c:v>11.2389565743</c:v>
                </c:pt>
                <c:pt idx="6770">
                  <c:v>11.2389565743</c:v>
                </c:pt>
                <c:pt idx="6771">
                  <c:v>11.2389565743</c:v>
                </c:pt>
                <c:pt idx="6772">
                  <c:v>11.2389565743</c:v>
                </c:pt>
                <c:pt idx="6773">
                  <c:v>11.2389565743</c:v>
                </c:pt>
                <c:pt idx="6774">
                  <c:v>11.2389565743</c:v>
                </c:pt>
                <c:pt idx="6775">
                  <c:v>11.2389565743</c:v>
                </c:pt>
                <c:pt idx="6776">
                  <c:v>11.2389565743</c:v>
                </c:pt>
                <c:pt idx="6777">
                  <c:v>11.2389565743</c:v>
                </c:pt>
                <c:pt idx="6778">
                  <c:v>11.2389565743</c:v>
                </c:pt>
                <c:pt idx="6779">
                  <c:v>11.236124889599999</c:v>
                </c:pt>
                <c:pt idx="6780">
                  <c:v>11.236124889599999</c:v>
                </c:pt>
                <c:pt idx="6781">
                  <c:v>11.236124889599999</c:v>
                </c:pt>
                <c:pt idx="6782">
                  <c:v>11.236124889599999</c:v>
                </c:pt>
                <c:pt idx="6783">
                  <c:v>11.236124889599999</c:v>
                </c:pt>
                <c:pt idx="6784">
                  <c:v>11.236124889599999</c:v>
                </c:pt>
                <c:pt idx="6785">
                  <c:v>11.236124889599999</c:v>
                </c:pt>
                <c:pt idx="6786">
                  <c:v>11.236124889599999</c:v>
                </c:pt>
                <c:pt idx="6787">
                  <c:v>11.236124889599999</c:v>
                </c:pt>
                <c:pt idx="6788">
                  <c:v>11.236124889599999</c:v>
                </c:pt>
                <c:pt idx="6789">
                  <c:v>11.236124889599999</c:v>
                </c:pt>
                <c:pt idx="6790">
                  <c:v>11.236124889599999</c:v>
                </c:pt>
                <c:pt idx="6791">
                  <c:v>11.236124889599999</c:v>
                </c:pt>
                <c:pt idx="6792">
                  <c:v>11.236124889599999</c:v>
                </c:pt>
                <c:pt idx="6793">
                  <c:v>11.236124889599999</c:v>
                </c:pt>
                <c:pt idx="6794">
                  <c:v>11.236124889599999</c:v>
                </c:pt>
                <c:pt idx="6795">
                  <c:v>11.236124889599999</c:v>
                </c:pt>
                <c:pt idx="6796">
                  <c:v>11.236124889599999</c:v>
                </c:pt>
                <c:pt idx="6797">
                  <c:v>11.236124889599999</c:v>
                </c:pt>
                <c:pt idx="6798">
                  <c:v>11.233293204899999</c:v>
                </c:pt>
                <c:pt idx="6799">
                  <c:v>11.233293204899999</c:v>
                </c:pt>
                <c:pt idx="6800">
                  <c:v>11.233293204899999</c:v>
                </c:pt>
                <c:pt idx="6801">
                  <c:v>11.233293204899999</c:v>
                </c:pt>
                <c:pt idx="6802">
                  <c:v>11.233293204899999</c:v>
                </c:pt>
                <c:pt idx="6803">
                  <c:v>11.233293204899999</c:v>
                </c:pt>
                <c:pt idx="6804">
                  <c:v>11.233293204899999</c:v>
                </c:pt>
                <c:pt idx="6805">
                  <c:v>11.233293204899999</c:v>
                </c:pt>
                <c:pt idx="6806">
                  <c:v>11.233293204899999</c:v>
                </c:pt>
                <c:pt idx="6807">
                  <c:v>11.233293204899999</c:v>
                </c:pt>
                <c:pt idx="6808">
                  <c:v>11.233293204899999</c:v>
                </c:pt>
                <c:pt idx="6809">
                  <c:v>11.233293204899999</c:v>
                </c:pt>
                <c:pt idx="6810">
                  <c:v>11.233293204899999</c:v>
                </c:pt>
                <c:pt idx="6811">
                  <c:v>11.233293204899999</c:v>
                </c:pt>
                <c:pt idx="6812">
                  <c:v>11.233293204899999</c:v>
                </c:pt>
                <c:pt idx="6813">
                  <c:v>11.233293204899999</c:v>
                </c:pt>
                <c:pt idx="6814">
                  <c:v>11.233293204899999</c:v>
                </c:pt>
                <c:pt idx="6815">
                  <c:v>11.233293204899999</c:v>
                </c:pt>
                <c:pt idx="6816">
                  <c:v>11.233293204899999</c:v>
                </c:pt>
                <c:pt idx="6817">
                  <c:v>11.2304615202</c:v>
                </c:pt>
                <c:pt idx="6818">
                  <c:v>11.2304615202</c:v>
                </c:pt>
                <c:pt idx="6819">
                  <c:v>11.2304615202</c:v>
                </c:pt>
                <c:pt idx="6820">
                  <c:v>11.2304615202</c:v>
                </c:pt>
                <c:pt idx="6821">
                  <c:v>11.2304615202</c:v>
                </c:pt>
                <c:pt idx="6822">
                  <c:v>11.2304615202</c:v>
                </c:pt>
                <c:pt idx="6823">
                  <c:v>11.2304615202</c:v>
                </c:pt>
                <c:pt idx="6824">
                  <c:v>11.2304615202</c:v>
                </c:pt>
                <c:pt idx="6825">
                  <c:v>11.2304615202</c:v>
                </c:pt>
                <c:pt idx="6826">
                  <c:v>11.2304615202</c:v>
                </c:pt>
                <c:pt idx="6827">
                  <c:v>11.2304615202</c:v>
                </c:pt>
                <c:pt idx="6828">
                  <c:v>11.2304615202</c:v>
                </c:pt>
                <c:pt idx="6829">
                  <c:v>11.2304615202</c:v>
                </c:pt>
                <c:pt idx="6830">
                  <c:v>11.2304615202</c:v>
                </c:pt>
                <c:pt idx="6831">
                  <c:v>11.2304615202</c:v>
                </c:pt>
                <c:pt idx="6832">
                  <c:v>11.2304615202</c:v>
                </c:pt>
                <c:pt idx="6833">
                  <c:v>11.2304615202</c:v>
                </c:pt>
                <c:pt idx="6834">
                  <c:v>11.2304615202</c:v>
                </c:pt>
                <c:pt idx="6835">
                  <c:v>11.2304615202</c:v>
                </c:pt>
                <c:pt idx="6836">
                  <c:v>11.2276298355</c:v>
                </c:pt>
                <c:pt idx="6837">
                  <c:v>11.2276298355</c:v>
                </c:pt>
                <c:pt idx="6838">
                  <c:v>11.2276298355</c:v>
                </c:pt>
                <c:pt idx="6839">
                  <c:v>11.2276298355</c:v>
                </c:pt>
                <c:pt idx="6840">
                  <c:v>11.2276298355</c:v>
                </c:pt>
                <c:pt idx="6841">
                  <c:v>11.2276298355</c:v>
                </c:pt>
                <c:pt idx="6842">
                  <c:v>11.2276298355</c:v>
                </c:pt>
                <c:pt idx="6843">
                  <c:v>11.2276298355</c:v>
                </c:pt>
                <c:pt idx="6844">
                  <c:v>11.2276298355</c:v>
                </c:pt>
                <c:pt idx="6845">
                  <c:v>11.2276298355</c:v>
                </c:pt>
                <c:pt idx="6846">
                  <c:v>11.2276298355</c:v>
                </c:pt>
                <c:pt idx="6847">
                  <c:v>11.2276298355</c:v>
                </c:pt>
                <c:pt idx="6848">
                  <c:v>11.2276298355</c:v>
                </c:pt>
                <c:pt idx="6849">
                  <c:v>11.2276298355</c:v>
                </c:pt>
                <c:pt idx="6850">
                  <c:v>11.2276298355</c:v>
                </c:pt>
                <c:pt idx="6851">
                  <c:v>11.2276298355</c:v>
                </c:pt>
                <c:pt idx="6852">
                  <c:v>11.2276298355</c:v>
                </c:pt>
                <c:pt idx="6853">
                  <c:v>11.2276298355</c:v>
                </c:pt>
                <c:pt idx="6854">
                  <c:v>11.2276298355</c:v>
                </c:pt>
                <c:pt idx="6855">
                  <c:v>11.2247981508</c:v>
                </c:pt>
                <c:pt idx="6856">
                  <c:v>11.2247981508</c:v>
                </c:pt>
                <c:pt idx="6857">
                  <c:v>11.2247981508</c:v>
                </c:pt>
                <c:pt idx="6858">
                  <c:v>11.2247981508</c:v>
                </c:pt>
                <c:pt idx="6859">
                  <c:v>11.2247981508</c:v>
                </c:pt>
                <c:pt idx="6860">
                  <c:v>11.2247981508</c:v>
                </c:pt>
                <c:pt idx="6861">
                  <c:v>11.2247981508</c:v>
                </c:pt>
                <c:pt idx="6862">
                  <c:v>11.2247981508</c:v>
                </c:pt>
                <c:pt idx="6863">
                  <c:v>11.2247981508</c:v>
                </c:pt>
                <c:pt idx="6864">
                  <c:v>11.2247981508</c:v>
                </c:pt>
                <c:pt idx="6865">
                  <c:v>11.2247981508</c:v>
                </c:pt>
                <c:pt idx="6866">
                  <c:v>11.2247981508</c:v>
                </c:pt>
                <c:pt idx="6867">
                  <c:v>11.2247981508</c:v>
                </c:pt>
                <c:pt idx="6868">
                  <c:v>11.2247981508</c:v>
                </c:pt>
                <c:pt idx="6869">
                  <c:v>11.2247981508</c:v>
                </c:pt>
                <c:pt idx="6870">
                  <c:v>11.2247981508</c:v>
                </c:pt>
                <c:pt idx="6871">
                  <c:v>11.2247981508</c:v>
                </c:pt>
                <c:pt idx="6872">
                  <c:v>11.2247981508</c:v>
                </c:pt>
                <c:pt idx="6873">
                  <c:v>11.2219664661</c:v>
                </c:pt>
                <c:pt idx="6874">
                  <c:v>11.2219664661</c:v>
                </c:pt>
                <c:pt idx="6875">
                  <c:v>11.2219664661</c:v>
                </c:pt>
                <c:pt idx="6876">
                  <c:v>11.2219664661</c:v>
                </c:pt>
                <c:pt idx="6877">
                  <c:v>11.2219664661</c:v>
                </c:pt>
                <c:pt idx="6878">
                  <c:v>11.2219664661</c:v>
                </c:pt>
                <c:pt idx="6879">
                  <c:v>11.2219664661</c:v>
                </c:pt>
                <c:pt idx="6880">
                  <c:v>11.2219664661</c:v>
                </c:pt>
                <c:pt idx="6881">
                  <c:v>11.2219664661</c:v>
                </c:pt>
                <c:pt idx="6882">
                  <c:v>11.2219664661</c:v>
                </c:pt>
                <c:pt idx="6883">
                  <c:v>11.2219664661</c:v>
                </c:pt>
                <c:pt idx="6884">
                  <c:v>11.2219664661</c:v>
                </c:pt>
                <c:pt idx="6885">
                  <c:v>11.2219664661</c:v>
                </c:pt>
                <c:pt idx="6886">
                  <c:v>11.2219664661</c:v>
                </c:pt>
                <c:pt idx="6887">
                  <c:v>11.2219664661</c:v>
                </c:pt>
                <c:pt idx="6888">
                  <c:v>11.2219664661</c:v>
                </c:pt>
                <c:pt idx="6889">
                  <c:v>11.2219664661</c:v>
                </c:pt>
                <c:pt idx="6890">
                  <c:v>11.2219664661</c:v>
                </c:pt>
                <c:pt idx="6891">
                  <c:v>11.2219664661</c:v>
                </c:pt>
                <c:pt idx="6892">
                  <c:v>11.219134781399999</c:v>
                </c:pt>
                <c:pt idx="6893">
                  <c:v>11.219134781399999</c:v>
                </c:pt>
                <c:pt idx="6894">
                  <c:v>11.219134781399999</c:v>
                </c:pt>
                <c:pt idx="6895">
                  <c:v>11.219134781399999</c:v>
                </c:pt>
                <c:pt idx="6896">
                  <c:v>11.219134781399999</c:v>
                </c:pt>
                <c:pt idx="6897">
                  <c:v>11.219134781399999</c:v>
                </c:pt>
                <c:pt idx="6898">
                  <c:v>11.219134781399999</c:v>
                </c:pt>
                <c:pt idx="6899">
                  <c:v>11.219134781399999</c:v>
                </c:pt>
                <c:pt idx="6900">
                  <c:v>11.219134781399999</c:v>
                </c:pt>
                <c:pt idx="6901">
                  <c:v>11.219134781399999</c:v>
                </c:pt>
                <c:pt idx="6902">
                  <c:v>11.219134781399999</c:v>
                </c:pt>
                <c:pt idx="6903">
                  <c:v>11.219134781399999</c:v>
                </c:pt>
                <c:pt idx="6904">
                  <c:v>11.219134781399999</c:v>
                </c:pt>
                <c:pt idx="6905">
                  <c:v>11.219134781399999</c:v>
                </c:pt>
                <c:pt idx="6906">
                  <c:v>11.219134781399999</c:v>
                </c:pt>
                <c:pt idx="6907">
                  <c:v>11.219134781399999</c:v>
                </c:pt>
                <c:pt idx="6908">
                  <c:v>11.219134781399999</c:v>
                </c:pt>
                <c:pt idx="6909">
                  <c:v>11.219134781399999</c:v>
                </c:pt>
                <c:pt idx="6910">
                  <c:v>11.219134781399999</c:v>
                </c:pt>
                <c:pt idx="6911">
                  <c:v>11.216303096700001</c:v>
                </c:pt>
                <c:pt idx="6912">
                  <c:v>11.216303096700001</c:v>
                </c:pt>
                <c:pt idx="6913">
                  <c:v>11.216303096700001</c:v>
                </c:pt>
                <c:pt idx="6914">
                  <c:v>11.216303096700001</c:v>
                </c:pt>
                <c:pt idx="6915">
                  <c:v>11.216303096700001</c:v>
                </c:pt>
                <c:pt idx="6916">
                  <c:v>11.216303096700001</c:v>
                </c:pt>
                <c:pt idx="6917">
                  <c:v>11.216303096700001</c:v>
                </c:pt>
                <c:pt idx="6918">
                  <c:v>11.216303096700001</c:v>
                </c:pt>
                <c:pt idx="6919">
                  <c:v>11.216303096700001</c:v>
                </c:pt>
                <c:pt idx="6920">
                  <c:v>11.216303096700001</c:v>
                </c:pt>
                <c:pt idx="6921">
                  <c:v>11.216303096700001</c:v>
                </c:pt>
                <c:pt idx="6922">
                  <c:v>11.216303096700001</c:v>
                </c:pt>
                <c:pt idx="6923">
                  <c:v>11.216303096700001</c:v>
                </c:pt>
                <c:pt idx="6924">
                  <c:v>11.216303096700001</c:v>
                </c:pt>
                <c:pt idx="6925">
                  <c:v>11.216303096700001</c:v>
                </c:pt>
                <c:pt idx="6926">
                  <c:v>11.216303096700001</c:v>
                </c:pt>
                <c:pt idx="6927">
                  <c:v>11.216303096700001</c:v>
                </c:pt>
                <c:pt idx="6928">
                  <c:v>11.216303096700001</c:v>
                </c:pt>
                <c:pt idx="6929">
                  <c:v>11.216303096700001</c:v>
                </c:pt>
                <c:pt idx="6930">
                  <c:v>11.213471412000001</c:v>
                </c:pt>
                <c:pt idx="6931">
                  <c:v>11.213471412000001</c:v>
                </c:pt>
                <c:pt idx="6932">
                  <c:v>11.213471412000001</c:v>
                </c:pt>
                <c:pt idx="6933">
                  <c:v>11.213471412000001</c:v>
                </c:pt>
                <c:pt idx="6934">
                  <c:v>11.213471412000001</c:v>
                </c:pt>
                <c:pt idx="6935">
                  <c:v>11.213471412000001</c:v>
                </c:pt>
                <c:pt idx="6936">
                  <c:v>11.213471412000001</c:v>
                </c:pt>
                <c:pt idx="6937">
                  <c:v>11.213471412000001</c:v>
                </c:pt>
                <c:pt idx="6938">
                  <c:v>11.213471412000001</c:v>
                </c:pt>
                <c:pt idx="6939">
                  <c:v>11.213471412000001</c:v>
                </c:pt>
                <c:pt idx="6940">
                  <c:v>11.213471412000001</c:v>
                </c:pt>
                <c:pt idx="6941">
                  <c:v>11.213471412000001</c:v>
                </c:pt>
                <c:pt idx="6942">
                  <c:v>11.213471412000001</c:v>
                </c:pt>
                <c:pt idx="6943">
                  <c:v>11.213471412000001</c:v>
                </c:pt>
                <c:pt idx="6944">
                  <c:v>11.213471412000001</c:v>
                </c:pt>
                <c:pt idx="6945">
                  <c:v>11.213471412000001</c:v>
                </c:pt>
                <c:pt idx="6946">
                  <c:v>11.213471412000001</c:v>
                </c:pt>
                <c:pt idx="6947">
                  <c:v>11.213471412000001</c:v>
                </c:pt>
                <c:pt idx="6948">
                  <c:v>11.213471412000001</c:v>
                </c:pt>
                <c:pt idx="6949">
                  <c:v>11.210639727299998</c:v>
                </c:pt>
                <c:pt idx="6950">
                  <c:v>11.210639727299998</c:v>
                </c:pt>
                <c:pt idx="6951">
                  <c:v>11.210639727299998</c:v>
                </c:pt>
                <c:pt idx="6952">
                  <c:v>11.210639727299998</c:v>
                </c:pt>
                <c:pt idx="6953">
                  <c:v>11.210639727299998</c:v>
                </c:pt>
                <c:pt idx="6954">
                  <c:v>11.210639727299998</c:v>
                </c:pt>
                <c:pt idx="6955">
                  <c:v>11.210639727299998</c:v>
                </c:pt>
                <c:pt idx="6956">
                  <c:v>11.210639727299998</c:v>
                </c:pt>
                <c:pt idx="6957">
                  <c:v>11.210639727299998</c:v>
                </c:pt>
                <c:pt idx="6958">
                  <c:v>11.210639727299998</c:v>
                </c:pt>
                <c:pt idx="6959">
                  <c:v>11.210639727299998</c:v>
                </c:pt>
                <c:pt idx="6960">
                  <c:v>11.210639727299998</c:v>
                </c:pt>
                <c:pt idx="6961">
                  <c:v>11.210639727299998</c:v>
                </c:pt>
                <c:pt idx="6962">
                  <c:v>11.210639727299998</c:v>
                </c:pt>
                <c:pt idx="6963">
                  <c:v>11.210639727299998</c:v>
                </c:pt>
                <c:pt idx="6964">
                  <c:v>11.210639727299998</c:v>
                </c:pt>
                <c:pt idx="6965">
                  <c:v>11.210639727299998</c:v>
                </c:pt>
                <c:pt idx="6966">
                  <c:v>11.210639727299998</c:v>
                </c:pt>
                <c:pt idx="6967">
                  <c:v>11.210639727299998</c:v>
                </c:pt>
                <c:pt idx="6968">
                  <c:v>11.2078080426</c:v>
                </c:pt>
                <c:pt idx="6969">
                  <c:v>11.2078080426</c:v>
                </c:pt>
                <c:pt idx="6970">
                  <c:v>11.2078080426</c:v>
                </c:pt>
                <c:pt idx="6971">
                  <c:v>11.2078080426</c:v>
                </c:pt>
                <c:pt idx="6972">
                  <c:v>11.2078080426</c:v>
                </c:pt>
                <c:pt idx="6973">
                  <c:v>11.2078080426</c:v>
                </c:pt>
                <c:pt idx="6974">
                  <c:v>11.2078080426</c:v>
                </c:pt>
                <c:pt idx="6975">
                  <c:v>11.2078080426</c:v>
                </c:pt>
                <c:pt idx="6976">
                  <c:v>11.2078080426</c:v>
                </c:pt>
                <c:pt idx="6977">
                  <c:v>11.2078080426</c:v>
                </c:pt>
                <c:pt idx="6978">
                  <c:v>11.2078080426</c:v>
                </c:pt>
                <c:pt idx="6979">
                  <c:v>11.2078080426</c:v>
                </c:pt>
                <c:pt idx="6980">
                  <c:v>11.2078080426</c:v>
                </c:pt>
                <c:pt idx="6981">
                  <c:v>11.2078080426</c:v>
                </c:pt>
                <c:pt idx="6982">
                  <c:v>11.2078080426</c:v>
                </c:pt>
                <c:pt idx="6983">
                  <c:v>11.2078080426</c:v>
                </c:pt>
                <c:pt idx="6984">
                  <c:v>11.2078080426</c:v>
                </c:pt>
                <c:pt idx="6985">
                  <c:v>11.2078080426</c:v>
                </c:pt>
                <c:pt idx="6986">
                  <c:v>11.2049763579</c:v>
                </c:pt>
                <c:pt idx="6987">
                  <c:v>11.2049763579</c:v>
                </c:pt>
                <c:pt idx="6988">
                  <c:v>11.2049763579</c:v>
                </c:pt>
                <c:pt idx="6989">
                  <c:v>11.2049763579</c:v>
                </c:pt>
                <c:pt idx="6990">
                  <c:v>11.2049763579</c:v>
                </c:pt>
                <c:pt idx="6991">
                  <c:v>11.2049763579</c:v>
                </c:pt>
                <c:pt idx="6992">
                  <c:v>11.2049763579</c:v>
                </c:pt>
                <c:pt idx="6993">
                  <c:v>11.2049763579</c:v>
                </c:pt>
                <c:pt idx="6994">
                  <c:v>11.2049763579</c:v>
                </c:pt>
                <c:pt idx="6995">
                  <c:v>11.2049763579</c:v>
                </c:pt>
                <c:pt idx="6996">
                  <c:v>11.2049763579</c:v>
                </c:pt>
                <c:pt idx="6997">
                  <c:v>11.2049763579</c:v>
                </c:pt>
                <c:pt idx="6998">
                  <c:v>11.2049763579</c:v>
                </c:pt>
                <c:pt idx="6999">
                  <c:v>11.2049763579</c:v>
                </c:pt>
                <c:pt idx="7000">
                  <c:v>11.2049763579</c:v>
                </c:pt>
                <c:pt idx="7001">
                  <c:v>11.2049763579</c:v>
                </c:pt>
                <c:pt idx="7002">
                  <c:v>11.2049763579</c:v>
                </c:pt>
                <c:pt idx="7003">
                  <c:v>11.2049763579</c:v>
                </c:pt>
                <c:pt idx="7004">
                  <c:v>11.2049763579</c:v>
                </c:pt>
                <c:pt idx="7005">
                  <c:v>11.202144673200001</c:v>
                </c:pt>
                <c:pt idx="7006">
                  <c:v>11.202144673200001</c:v>
                </c:pt>
                <c:pt idx="7007">
                  <c:v>11.202144673200001</c:v>
                </c:pt>
                <c:pt idx="7008">
                  <c:v>11.202144673200001</c:v>
                </c:pt>
                <c:pt idx="7009">
                  <c:v>11.202144673200001</c:v>
                </c:pt>
                <c:pt idx="7010">
                  <c:v>11.202144673200001</c:v>
                </c:pt>
                <c:pt idx="7011">
                  <c:v>11.202144673200001</c:v>
                </c:pt>
                <c:pt idx="7012">
                  <c:v>11.202144673200001</c:v>
                </c:pt>
                <c:pt idx="7013">
                  <c:v>11.202144673200001</c:v>
                </c:pt>
                <c:pt idx="7014">
                  <c:v>11.202144673200001</c:v>
                </c:pt>
                <c:pt idx="7015">
                  <c:v>11.202144673200001</c:v>
                </c:pt>
                <c:pt idx="7016">
                  <c:v>11.202144673200001</c:v>
                </c:pt>
                <c:pt idx="7017">
                  <c:v>11.202144673200001</c:v>
                </c:pt>
                <c:pt idx="7018">
                  <c:v>11.202144673200001</c:v>
                </c:pt>
                <c:pt idx="7019">
                  <c:v>11.202144673200001</c:v>
                </c:pt>
                <c:pt idx="7020">
                  <c:v>11.202144673200001</c:v>
                </c:pt>
                <c:pt idx="7021">
                  <c:v>11.202144673200001</c:v>
                </c:pt>
                <c:pt idx="7022">
                  <c:v>11.202144673200001</c:v>
                </c:pt>
                <c:pt idx="7023">
                  <c:v>11.202144673200001</c:v>
                </c:pt>
                <c:pt idx="7024">
                  <c:v>11.199312988499999</c:v>
                </c:pt>
                <c:pt idx="7025">
                  <c:v>11.199312988499999</c:v>
                </c:pt>
                <c:pt idx="7026">
                  <c:v>11.199312988499999</c:v>
                </c:pt>
                <c:pt idx="7027">
                  <c:v>11.199312988499999</c:v>
                </c:pt>
                <c:pt idx="7028">
                  <c:v>11.199312988499999</c:v>
                </c:pt>
                <c:pt idx="7029">
                  <c:v>11.199312988499999</c:v>
                </c:pt>
                <c:pt idx="7030">
                  <c:v>11.199312988499999</c:v>
                </c:pt>
                <c:pt idx="7031">
                  <c:v>11.199312988499999</c:v>
                </c:pt>
                <c:pt idx="7032">
                  <c:v>11.199312988499999</c:v>
                </c:pt>
                <c:pt idx="7033">
                  <c:v>11.199312988499999</c:v>
                </c:pt>
                <c:pt idx="7034">
                  <c:v>11.199312988499999</c:v>
                </c:pt>
                <c:pt idx="7035">
                  <c:v>11.199312988499999</c:v>
                </c:pt>
                <c:pt idx="7036">
                  <c:v>11.199312988499999</c:v>
                </c:pt>
                <c:pt idx="7037">
                  <c:v>11.199312988499999</c:v>
                </c:pt>
                <c:pt idx="7038">
                  <c:v>11.199312988499999</c:v>
                </c:pt>
                <c:pt idx="7039">
                  <c:v>11.199312988499999</c:v>
                </c:pt>
                <c:pt idx="7040">
                  <c:v>11.199312988499999</c:v>
                </c:pt>
                <c:pt idx="7041">
                  <c:v>11.199312988499999</c:v>
                </c:pt>
                <c:pt idx="7042">
                  <c:v>11.199312988499999</c:v>
                </c:pt>
                <c:pt idx="7043">
                  <c:v>11.196481303799999</c:v>
                </c:pt>
                <c:pt idx="7044">
                  <c:v>11.196481303799999</c:v>
                </c:pt>
                <c:pt idx="7045">
                  <c:v>11.196481303799999</c:v>
                </c:pt>
                <c:pt idx="7046">
                  <c:v>11.196481303799999</c:v>
                </c:pt>
                <c:pt idx="7047">
                  <c:v>11.196481303799999</c:v>
                </c:pt>
                <c:pt idx="7048">
                  <c:v>11.196481303799999</c:v>
                </c:pt>
                <c:pt idx="7049">
                  <c:v>11.196481303799999</c:v>
                </c:pt>
                <c:pt idx="7050">
                  <c:v>11.196481303799999</c:v>
                </c:pt>
                <c:pt idx="7051">
                  <c:v>11.196481303799999</c:v>
                </c:pt>
                <c:pt idx="7052">
                  <c:v>11.196481303799999</c:v>
                </c:pt>
                <c:pt idx="7053">
                  <c:v>11.196481303799999</c:v>
                </c:pt>
                <c:pt idx="7054">
                  <c:v>11.196481303799999</c:v>
                </c:pt>
                <c:pt idx="7055">
                  <c:v>11.196481303799999</c:v>
                </c:pt>
                <c:pt idx="7056">
                  <c:v>11.196481303799999</c:v>
                </c:pt>
                <c:pt idx="7057">
                  <c:v>11.196481303799999</c:v>
                </c:pt>
                <c:pt idx="7058">
                  <c:v>11.196481303799999</c:v>
                </c:pt>
                <c:pt idx="7059">
                  <c:v>11.196481303799999</c:v>
                </c:pt>
                <c:pt idx="7060">
                  <c:v>11.196481303799999</c:v>
                </c:pt>
                <c:pt idx="7061">
                  <c:v>11.196481303799999</c:v>
                </c:pt>
                <c:pt idx="7062">
                  <c:v>11.1936496191</c:v>
                </c:pt>
                <c:pt idx="7063">
                  <c:v>11.1936496191</c:v>
                </c:pt>
                <c:pt idx="7064">
                  <c:v>11.1936496191</c:v>
                </c:pt>
                <c:pt idx="7065">
                  <c:v>11.1936496191</c:v>
                </c:pt>
                <c:pt idx="7066">
                  <c:v>11.1936496191</c:v>
                </c:pt>
                <c:pt idx="7067">
                  <c:v>11.1936496191</c:v>
                </c:pt>
                <c:pt idx="7068">
                  <c:v>11.1936496191</c:v>
                </c:pt>
                <c:pt idx="7069">
                  <c:v>11.1936496191</c:v>
                </c:pt>
                <c:pt idx="7070">
                  <c:v>11.1936496191</c:v>
                </c:pt>
                <c:pt idx="7071">
                  <c:v>11.1936496191</c:v>
                </c:pt>
                <c:pt idx="7072">
                  <c:v>11.1936496191</c:v>
                </c:pt>
                <c:pt idx="7073">
                  <c:v>11.1936496191</c:v>
                </c:pt>
                <c:pt idx="7074">
                  <c:v>11.1936496191</c:v>
                </c:pt>
                <c:pt idx="7075">
                  <c:v>11.1936496191</c:v>
                </c:pt>
                <c:pt idx="7076">
                  <c:v>11.1936496191</c:v>
                </c:pt>
                <c:pt idx="7077">
                  <c:v>11.1936496191</c:v>
                </c:pt>
                <c:pt idx="7078">
                  <c:v>11.1936496191</c:v>
                </c:pt>
                <c:pt idx="7079">
                  <c:v>11.1936496191</c:v>
                </c:pt>
                <c:pt idx="7080">
                  <c:v>11.1936496191</c:v>
                </c:pt>
                <c:pt idx="7081">
                  <c:v>11.1908179344</c:v>
                </c:pt>
                <c:pt idx="7082">
                  <c:v>11.1908179344</c:v>
                </c:pt>
                <c:pt idx="7083">
                  <c:v>11.1908179344</c:v>
                </c:pt>
                <c:pt idx="7084">
                  <c:v>11.1908179344</c:v>
                </c:pt>
                <c:pt idx="7085">
                  <c:v>11.1908179344</c:v>
                </c:pt>
                <c:pt idx="7086">
                  <c:v>11.1908179344</c:v>
                </c:pt>
                <c:pt idx="7087">
                  <c:v>11.1908179344</c:v>
                </c:pt>
                <c:pt idx="7088">
                  <c:v>11.1908179344</c:v>
                </c:pt>
                <c:pt idx="7089">
                  <c:v>11.1908179344</c:v>
                </c:pt>
                <c:pt idx="7090">
                  <c:v>11.1908179344</c:v>
                </c:pt>
                <c:pt idx="7091">
                  <c:v>11.1908179344</c:v>
                </c:pt>
                <c:pt idx="7092">
                  <c:v>11.1908179344</c:v>
                </c:pt>
                <c:pt idx="7093">
                  <c:v>11.1908179344</c:v>
                </c:pt>
                <c:pt idx="7094">
                  <c:v>11.1908179344</c:v>
                </c:pt>
                <c:pt idx="7095">
                  <c:v>11.1908179344</c:v>
                </c:pt>
                <c:pt idx="7096">
                  <c:v>11.1908179344</c:v>
                </c:pt>
                <c:pt idx="7097">
                  <c:v>11.1908179344</c:v>
                </c:pt>
                <c:pt idx="7098">
                  <c:v>11.1908179344</c:v>
                </c:pt>
                <c:pt idx="7099">
                  <c:v>11.1908179344</c:v>
                </c:pt>
                <c:pt idx="7100">
                  <c:v>11.1879862497</c:v>
                </c:pt>
                <c:pt idx="7101">
                  <c:v>11.1879862497</c:v>
                </c:pt>
                <c:pt idx="7102">
                  <c:v>11.1879862497</c:v>
                </c:pt>
                <c:pt idx="7103">
                  <c:v>11.1879862497</c:v>
                </c:pt>
                <c:pt idx="7104">
                  <c:v>11.1879862497</c:v>
                </c:pt>
                <c:pt idx="7105">
                  <c:v>11.1879862497</c:v>
                </c:pt>
                <c:pt idx="7106">
                  <c:v>11.1879862497</c:v>
                </c:pt>
                <c:pt idx="7107">
                  <c:v>11.1879862497</c:v>
                </c:pt>
                <c:pt idx="7108">
                  <c:v>11.1879862497</c:v>
                </c:pt>
                <c:pt idx="7109">
                  <c:v>11.1879862497</c:v>
                </c:pt>
                <c:pt idx="7110">
                  <c:v>11.1879862497</c:v>
                </c:pt>
                <c:pt idx="7111">
                  <c:v>11.1879862497</c:v>
                </c:pt>
                <c:pt idx="7112">
                  <c:v>11.1879862497</c:v>
                </c:pt>
                <c:pt idx="7113">
                  <c:v>11.1879862497</c:v>
                </c:pt>
                <c:pt idx="7114">
                  <c:v>11.1879862497</c:v>
                </c:pt>
                <c:pt idx="7115">
                  <c:v>11.1879862497</c:v>
                </c:pt>
                <c:pt idx="7116">
                  <c:v>11.1879862497</c:v>
                </c:pt>
                <c:pt idx="7117">
                  <c:v>11.1879862497</c:v>
                </c:pt>
                <c:pt idx="7118">
                  <c:v>11.185154564999999</c:v>
                </c:pt>
                <c:pt idx="7119">
                  <c:v>11.185154564999999</c:v>
                </c:pt>
                <c:pt idx="7120">
                  <c:v>11.185154564999999</c:v>
                </c:pt>
                <c:pt idx="7121">
                  <c:v>11.185154564999999</c:v>
                </c:pt>
                <c:pt idx="7122">
                  <c:v>11.185154564999999</c:v>
                </c:pt>
                <c:pt idx="7123">
                  <c:v>11.185154564999999</c:v>
                </c:pt>
                <c:pt idx="7124">
                  <c:v>11.185154564999999</c:v>
                </c:pt>
                <c:pt idx="7125">
                  <c:v>11.185154564999999</c:v>
                </c:pt>
                <c:pt idx="7126">
                  <c:v>11.185154564999999</c:v>
                </c:pt>
                <c:pt idx="7127">
                  <c:v>11.185154564999999</c:v>
                </c:pt>
                <c:pt idx="7128">
                  <c:v>11.185154564999999</c:v>
                </c:pt>
                <c:pt idx="7129">
                  <c:v>11.185154564999999</c:v>
                </c:pt>
                <c:pt idx="7130">
                  <c:v>11.185154564999999</c:v>
                </c:pt>
                <c:pt idx="7131">
                  <c:v>11.185154564999999</c:v>
                </c:pt>
                <c:pt idx="7132">
                  <c:v>11.185154564999999</c:v>
                </c:pt>
                <c:pt idx="7133">
                  <c:v>11.185154564999999</c:v>
                </c:pt>
                <c:pt idx="7134">
                  <c:v>11.185154564999999</c:v>
                </c:pt>
                <c:pt idx="7135">
                  <c:v>11.185154564999999</c:v>
                </c:pt>
                <c:pt idx="7136">
                  <c:v>11.185154564999999</c:v>
                </c:pt>
                <c:pt idx="7137">
                  <c:v>11.182322880299999</c:v>
                </c:pt>
                <c:pt idx="7138">
                  <c:v>11.182322880299999</c:v>
                </c:pt>
                <c:pt idx="7139">
                  <c:v>11.182322880299999</c:v>
                </c:pt>
                <c:pt idx="7140">
                  <c:v>11.182322880299999</c:v>
                </c:pt>
                <c:pt idx="7141">
                  <c:v>11.182322880299999</c:v>
                </c:pt>
                <c:pt idx="7142">
                  <c:v>11.182322880299999</c:v>
                </c:pt>
                <c:pt idx="7143">
                  <c:v>11.182322880299999</c:v>
                </c:pt>
                <c:pt idx="7144">
                  <c:v>11.182322880299999</c:v>
                </c:pt>
                <c:pt idx="7145">
                  <c:v>11.182322880299999</c:v>
                </c:pt>
                <c:pt idx="7146">
                  <c:v>11.182322880299999</c:v>
                </c:pt>
                <c:pt idx="7147">
                  <c:v>11.182322880299999</c:v>
                </c:pt>
                <c:pt idx="7148">
                  <c:v>11.182322880299999</c:v>
                </c:pt>
                <c:pt idx="7149">
                  <c:v>11.182322880299999</c:v>
                </c:pt>
                <c:pt idx="7150">
                  <c:v>11.182322880299999</c:v>
                </c:pt>
                <c:pt idx="7151">
                  <c:v>11.182322880299999</c:v>
                </c:pt>
                <c:pt idx="7152">
                  <c:v>11.182322880299999</c:v>
                </c:pt>
                <c:pt idx="7153">
                  <c:v>11.182322880299999</c:v>
                </c:pt>
                <c:pt idx="7154">
                  <c:v>11.182322880299999</c:v>
                </c:pt>
                <c:pt idx="7155">
                  <c:v>11.182322880299999</c:v>
                </c:pt>
                <c:pt idx="7156">
                  <c:v>11.179491195600001</c:v>
                </c:pt>
                <c:pt idx="7157">
                  <c:v>11.179491195600001</c:v>
                </c:pt>
                <c:pt idx="7158">
                  <c:v>11.179491195600001</c:v>
                </c:pt>
                <c:pt idx="7159">
                  <c:v>11.179491195600001</c:v>
                </c:pt>
                <c:pt idx="7160">
                  <c:v>11.179491195600001</c:v>
                </c:pt>
                <c:pt idx="7161">
                  <c:v>11.179491195600001</c:v>
                </c:pt>
                <c:pt idx="7162">
                  <c:v>11.179491195600001</c:v>
                </c:pt>
                <c:pt idx="7163">
                  <c:v>11.179491195600001</c:v>
                </c:pt>
                <c:pt idx="7164">
                  <c:v>11.179491195600001</c:v>
                </c:pt>
                <c:pt idx="7165">
                  <c:v>11.179491195600001</c:v>
                </c:pt>
                <c:pt idx="7166">
                  <c:v>11.179491195600001</c:v>
                </c:pt>
                <c:pt idx="7167">
                  <c:v>11.179491195600001</c:v>
                </c:pt>
                <c:pt idx="7168">
                  <c:v>11.179491195600001</c:v>
                </c:pt>
                <c:pt idx="7169">
                  <c:v>11.179491195600001</c:v>
                </c:pt>
                <c:pt idx="7170">
                  <c:v>11.179491195600001</c:v>
                </c:pt>
                <c:pt idx="7171">
                  <c:v>11.179491195600001</c:v>
                </c:pt>
                <c:pt idx="7172">
                  <c:v>11.179491195600001</c:v>
                </c:pt>
                <c:pt idx="7173">
                  <c:v>11.179491195600001</c:v>
                </c:pt>
                <c:pt idx="7174">
                  <c:v>11.179491195600001</c:v>
                </c:pt>
                <c:pt idx="7175">
                  <c:v>11.176659510899999</c:v>
                </c:pt>
                <c:pt idx="7176">
                  <c:v>11.176659510899999</c:v>
                </c:pt>
                <c:pt idx="7177">
                  <c:v>11.176659510899999</c:v>
                </c:pt>
                <c:pt idx="7178">
                  <c:v>11.176659510899999</c:v>
                </c:pt>
                <c:pt idx="7179">
                  <c:v>11.176659510899999</c:v>
                </c:pt>
                <c:pt idx="7180">
                  <c:v>11.176659510899999</c:v>
                </c:pt>
                <c:pt idx="7181">
                  <c:v>11.176659510899999</c:v>
                </c:pt>
                <c:pt idx="7182">
                  <c:v>11.176659510899999</c:v>
                </c:pt>
                <c:pt idx="7183">
                  <c:v>11.176659510899999</c:v>
                </c:pt>
                <c:pt idx="7184">
                  <c:v>11.176659510899999</c:v>
                </c:pt>
                <c:pt idx="7185">
                  <c:v>11.176659510899999</c:v>
                </c:pt>
                <c:pt idx="7186">
                  <c:v>11.176659510899999</c:v>
                </c:pt>
                <c:pt idx="7187">
                  <c:v>11.176659510899999</c:v>
                </c:pt>
                <c:pt idx="7188">
                  <c:v>11.176659510899999</c:v>
                </c:pt>
                <c:pt idx="7189">
                  <c:v>11.176659510899999</c:v>
                </c:pt>
                <c:pt idx="7190">
                  <c:v>11.176659510899999</c:v>
                </c:pt>
                <c:pt idx="7191">
                  <c:v>11.176659510899999</c:v>
                </c:pt>
                <c:pt idx="7192">
                  <c:v>11.176659510899999</c:v>
                </c:pt>
                <c:pt idx="7193">
                  <c:v>11.176659510899999</c:v>
                </c:pt>
                <c:pt idx="7194">
                  <c:v>11.1738278262</c:v>
                </c:pt>
                <c:pt idx="7195">
                  <c:v>11.1738278262</c:v>
                </c:pt>
                <c:pt idx="7196">
                  <c:v>11.1738278262</c:v>
                </c:pt>
                <c:pt idx="7197">
                  <c:v>11.1738278262</c:v>
                </c:pt>
                <c:pt idx="7198">
                  <c:v>11.1738278262</c:v>
                </c:pt>
                <c:pt idx="7199">
                  <c:v>11.1738278262</c:v>
                </c:pt>
                <c:pt idx="7200">
                  <c:v>11.1738278262</c:v>
                </c:pt>
                <c:pt idx="7201">
                  <c:v>11.1738278262</c:v>
                </c:pt>
                <c:pt idx="7202">
                  <c:v>11.1738278262</c:v>
                </c:pt>
                <c:pt idx="7203">
                  <c:v>11.1738278262</c:v>
                </c:pt>
                <c:pt idx="7204">
                  <c:v>11.1738278262</c:v>
                </c:pt>
                <c:pt idx="7205">
                  <c:v>11.1738278262</c:v>
                </c:pt>
                <c:pt idx="7206">
                  <c:v>11.1738278262</c:v>
                </c:pt>
                <c:pt idx="7207">
                  <c:v>11.1738278262</c:v>
                </c:pt>
                <c:pt idx="7208">
                  <c:v>11.1738278262</c:v>
                </c:pt>
                <c:pt idx="7209">
                  <c:v>11.1738278262</c:v>
                </c:pt>
                <c:pt idx="7210">
                  <c:v>11.1738278262</c:v>
                </c:pt>
                <c:pt idx="7211">
                  <c:v>11.1738278262</c:v>
                </c:pt>
                <c:pt idx="7212">
                  <c:v>11.1738278262</c:v>
                </c:pt>
                <c:pt idx="7213">
                  <c:v>11.1709961415</c:v>
                </c:pt>
                <c:pt idx="7214">
                  <c:v>11.1709961415</c:v>
                </c:pt>
                <c:pt idx="7215">
                  <c:v>11.1709961415</c:v>
                </c:pt>
                <c:pt idx="7216">
                  <c:v>11.1709961415</c:v>
                </c:pt>
                <c:pt idx="7217">
                  <c:v>11.1709961415</c:v>
                </c:pt>
                <c:pt idx="7218">
                  <c:v>11.1709961415</c:v>
                </c:pt>
                <c:pt idx="7219">
                  <c:v>11.1709961415</c:v>
                </c:pt>
                <c:pt idx="7220">
                  <c:v>11.1709961415</c:v>
                </c:pt>
                <c:pt idx="7221">
                  <c:v>11.1709961415</c:v>
                </c:pt>
                <c:pt idx="7222">
                  <c:v>11.1709961415</c:v>
                </c:pt>
                <c:pt idx="7223">
                  <c:v>11.1709961415</c:v>
                </c:pt>
                <c:pt idx="7224">
                  <c:v>11.1709961415</c:v>
                </c:pt>
                <c:pt idx="7225">
                  <c:v>11.1709961415</c:v>
                </c:pt>
                <c:pt idx="7226">
                  <c:v>11.1709961415</c:v>
                </c:pt>
                <c:pt idx="7227">
                  <c:v>11.1709961415</c:v>
                </c:pt>
                <c:pt idx="7228">
                  <c:v>11.1709961415</c:v>
                </c:pt>
                <c:pt idx="7229">
                  <c:v>11.1709961415</c:v>
                </c:pt>
                <c:pt idx="7230">
                  <c:v>11.1709961415</c:v>
                </c:pt>
                <c:pt idx="7231">
                  <c:v>11.1709961415</c:v>
                </c:pt>
                <c:pt idx="7232">
                  <c:v>11.1681644568</c:v>
                </c:pt>
                <c:pt idx="7233">
                  <c:v>11.1681644568</c:v>
                </c:pt>
                <c:pt idx="7234">
                  <c:v>11.1681644568</c:v>
                </c:pt>
                <c:pt idx="7235">
                  <c:v>11.1681644568</c:v>
                </c:pt>
                <c:pt idx="7236">
                  <c:v>11.1681644568</c:v>
                </c:pt>
                <c:pt idx="7237">
                  <c:v>11.1681644568</c:v>
                </c:pt>
                <c:pt idx="7238">
                  <c:v>11.1681644568</c:v>
                </c:pt>
                <c:pt idx="7239">
                  <c:v>11.1681644568</c:v>
                </c:pt>
                <c:pt idx="7240">
                  <c:v>11.1681644568</c:v>
                </c:pt>
                <c:pt idx="7241">
                  <c:v>11.1681644568</c:v>
                </c:pt>
                <c:pt idx="7242">
                  <c:v>11.1681644568</c:v>
                </c:pt>
                <c:pt idx="7243">
                  <c:v>11.1681644568</c:v>
                </c:pt>
                <c:pt idx="7244">
                  <c:v>11.1681644568</c:v>
                </c:pt>
                <c:pt idx="7245">
                  <c:v>11.1681644568</c:v>
                </c:pt>
                <c:pt idx="7246">
                  <c:v>11.1681644568</c:v>
                </c:pt>
                <c:pt idx="7247">
                  <c:v>11.1681644568</c:v>
                </c:pt>
                <c:pt idx="7248">
                  <c:v>11.1681644568</c:v>
                </c:pt>
                <c:pt idx="7249">
                  <c:v>11.1681644568</c:v>
                </c:pt>
                <c:pt idx="7250">
                  <c:v>11.1681644568</c:v>
                </c:pt>
                <c:pt idx="7251">
                  <c:v>11.165332772099999</c:v>
                </c:pt>
                <c:pt idx="7252">
                  <c:v>11.165332772099999</c:v>
                </c:pt>
                <c:pt idx="7253">
                  <c:v>11.165332772099999</c:v>
                </c:pt>
                <c:pt idx="7254">
                  <c:v>11.165332772099999</c:v>
                </c:pt>
                <c:pt idx="7255">
                  <c:v>11.165332772099999</c:v>
                </c:pt>
                <c:pt idx="7256">
                  <c:v>11.165332772099999</c:v>
                </c:pt>
                <c:pt idx="7257">
                  <c:v>11.165332772099999</c:v>
                </c:pt>
                <c:pt idx="7258">
                  <c:v>11.165332772099999</c:v>
                </c:pt>
                <c:pt idx="7259">
                  <c:v>11.165332772099999</c:v>
                </c:pt>
                <c:pt idx="7260">
                  <c:v>11.165332772099999</c:v>
                </c:pt>
                <c:pt idx="7261">
                  <c:v>11.165332772099999</c:v>
                </c:pt>
                <c:pt idx="7262">
                  <c:v>11.165332772099999</c:v>
                </c:pt>
                <c:pt idx="7263">
                  <c:v>11.165332772099999</c:v>
                </c:pt>
                <c:pt idx="7264">
                  <c:v>11.165332772099999</c:v>
                </c:pt>
                <c:pt idx="7265">
                  <c:v>11.165332772099999</c:v>
                </c:pt>
                <c:pt idx="7266">
                  <c:v>11.165332772099999</c:v>
                </c:pt>
                <c:pt idx="7267">
                  <c:v>11.165332772099999</c:v>
                </c:pt>
                <c:pt idx="7268">
                  <c:v>11.165332772099999</c:v>
                </c:pt>
                <c:pt idx="7269">
                  <c:v>11.165332772099999</c:v>
                </c:pt>
                <c:pt idx="7270">
                  <c:v>11.162501087399999</c:v>
                </c:pt>
                <c:pt idx="7271">
                  <c:v>11.162501087399999</c:v>
                </c:pt>
                <c:pt idx="7272">
                  <c:v>11.162501087399999</c:v>
                </c:pt>
                <c:pt idx="7273">
                  <c:v>11.162501087399999</c:v>
                </c:pt>
                <c:pt idx="7274">
                  <c:v>11.162501087399999</c:v>
                </c:pt>
                <c:pt idx="7275">
                  <c:v>11.162501087399999</c:v>
                </c:pt>
                <c:pt idx="7276">
                  <c:v>11.162501087399999</c:v>
                </c:pt>
                <c:pt idx="7277">
                  <c:v>11.162501087399999</c:v>
                </c:pt>
                <c:pt idx="7278">
                  <c:v>11.162501087399999</c:v>
                </c:pt>
                <c:pt idx="7279">
                  <c:v>11.162501087399999</c:v>
                </c:pt>
                <c:pt idx="7280">
                  <c:v>11.162501087399999</c:v>
                </c:pt>
                <c:pt idx="7281">
                  <c:v>11.162501087399999</c:v>
                </c:pt>
                <c:pt idx="7282">
                  <c:v>11.162501087399999</c:v>
                </c:pt>
                <c:pt idx="7283">
                  <c:v>11.162501087399999</c:v>
                </c:pt>
                <c:pt idx="7284">
                  <c:v>11.162501087399999</c:v>
                </c:pt>
                <c:pt idx="7285">
                  <c:v>11.162501087399999</c:v>
                </c:pt>
                <c:pt idx="7286">
                  <c:v>11.162501087399999</c:v>
                </c:pt>
                <c:pt idx="7287">
                  <c:v>11.162501087399999</c:v>
                </c:pt>
                <c:pt idx="7288">
                  <c:v>11.162501087399999</c:v>
                </c:pt>
                <c:pt idx="7289">
                  <c:v>11.159669402700001</c:v>
                </c:pt>
                <c:pt idx="7290">
                  <c:v>11.159669402700001</c:v>
                </c:pt>
                <c:pt idx="7291">
                  <c:v>11.159669402700001</c:v>
                </c:pt>
                <c:pt idx="7292">
                  <c:v>11.159669402700001</c:v>
                </c:pt>
                <c:pt idx="7293">
                  <c:v>11.159669402700001</c:v>
                </c:pt>
                <c:pt idx="7294">
                  <c:v>11.159669402700001</c:v>
                </c:pt>
                <c:pt idx="7295">
                  <c:v>11.159669402700001</c:v>
                </c:pt>
                <c:pt idx="7296">
                  <c:v>11.159669402700001</c:v>
                </c:pt>
                <c:pt idx="7297">
                  <c:v>11.159669402700001</c:v>
                </c:pt>
                <c:pt idx="7298">
                  <c:v>11.159669402700001</c:v>
                </c:pt>
                <c:pt idx="7299">
                  <c:v>11.159669402700001</c:v>
                </c:pt>
                <c:pt idx="7300">
                  <c:v>11.159669402700001</c:v>
                </c:pt>
                <c:pt idx="7301">
                  <c:v>11.159669402700001</c:v>
                </c:pt>
                <c:pt idx="7302">
                  <c:v>11.159669402700001</c:v>
                </c:pt>
                <c:pt idx="7303">
                  <c:v>11.159669402700001</c:v>
                </c:pt>
                <c:pt idx="7304">
                  <c:v>11.159669402700001</c:v>
                </c:pt>
                <c:pt idx="7305">
                  <c:v>11.159669402700001</c:v>
                </c:pt>
                <c:pt idx="7306">
                  <c:v>11.159669402700001</c:v>
                </c:pt>
                <c:pt idx="7307">
                  <c:v>11.156837718</c:v>
                </c:pt>
                <c:pt idx="7308">
                  <c:v>11.156837718</c:v>
                </c:pt>
                <c:pt idx="7309">
                  <c:v>11.156837718</c:v>
                </c:pt>
                <c:pt idx="7310">
                  <c:v>11.156837718</c:v>
                </c:pt>
                <c:pt idx="7311">
                  <c:v>11.156837718</c:v>
                </c:pt>
                <c:pt idx="7312">
                  <c:v>11.156837718</c:v>
                </c:pt>
                <c:pt idx="7313">
                  <c:v>11.156837718</c:v>
                </c:pt>
                <c:pt idx="7314">
                  <c:v>11.156837718</c:v>
                </c:pt>
                <c:pt idx="7315">
                  <c:v>11.156837718</c:v>
                </c:pt>
                <c:pt idx="7316">
                  <c:v>11.156837718</c:v>
                </c:pt>
                <c:pt idx="7317">
                  <c:v>11.156837718</c:v>
                </c:pt>
                <c:pt idx="7318">
                  <c:v>11.156837718</c:v>
                </c:pt>
                <c:pt idx="7319">
                  <c:v>11.156837718</c:v>
                </c:pt>
                <c:pt idx="7320">
                  <c:v>11.156837718</c:v>
                </c:pt>
                <c:pt idx="7321">
                  <c:v>11.156837718</c:v>
                </c:pt>
                <c:pt idx="7322">
                  <c:v>11.156837718</c:v>
                </c:pt>
                <c:pt idx="7323">
                  <c:v>11.156837718</c:v>
                </c:pt>
                <c:pt idx="7324">
                  <c:v>11.156837718</c:v>
                </c:pt>
                <c:pt idx="7325">
                  <c:v>11.156837718</c:v>
                </c:pt>
                <c:pt idx="7326">
                  <c:v>11.154006033299998</c:v>
                </c:pt>
                <c:pt idx="7327">
                  <c:v>11.154006033299998</c:v>
                </c:pt>
                <c:pt idx="7328">
                  <c:v>11.154006033299998</c:v>
                </c:pt>
                <c:pt idx="7329">
                  <c:v>11.154006033299998</c:v>
                </c:pt>
                <c:pt idx="7330">
                  <c:v>11.154006033299998</c:v>
                </c:pt>
                <c:pt idx="7331">
                  <c:v>11.154006033299998</c:v>
                </c:pt>
                <c:pt idx="7332">
                  <c:v>11.154006033299998</c:v>
                </c:pt>
                <c:pt idx="7333">
                  <c:v>11.154006033299998</c:v>
                </c:pt>
                <c:pt idx="7334">
                  <c:v>11.154006033299998</c:v>
                </c:pt>
                <c:pt idx="7335">
                  <c:v>11.154006033299998</c:v>
                </c:pt>
                <c:pt idx="7336">
                  <c:v>11.154006033299998</c:v>
                </c:pt>
                <c:pt idx="7337">
                  <c:v>11.154006033299998</c:v>
                </c:pt>
                <c:pt idx="7338">
                  <c:v>11.154006033299998</c:v>
                </c:pt>
                <c:pt idx="7339">
                  <c:v>11.154006033299998</c:v>
                </c:pt>
                <c:pt idx="7340">
                  <c:v>11.154006033299998</c:v>
                </c:pt>
                <c:pt idx="7341">
                  <c:v>11.154006033299998</c:v>
                </c:pt>
                <c:pt idx="7342">
                  <c:v>11.154006033299998</c:v>
                </c:pt>
                <c:pt idx="7343">
                  <c:v>11.154006033299998</c:v>
                </c:pt>
                <c:pt idx="7344">
                  <c:v>11.154006033299998</c:v>
                </c:pt>
                <c:pt idx="7345">
                  <c:v>11.1511743486</c:v>
                </c:pt>
                <c:pt idx="7346">
                  <c:v>11.1511743486</c:v>
                </c:pt>
                <c:pt idx="7347">
                  <c:v>11.1511743486</c:v>
                </c:pt>
                <c:pt idx="7348">
                  <c:v>11.1511743486</c:v>
                </c:pt>
                <c:pt idx="7349">
                  <c:v>11.1511743486</c:v>
                </c:pt>
                <c:pt idx="7350">
                  <c:v>11.1511743486</c:v>
                </c:pt>
                <c:pt idx="7351">
                  <c:v>11.1511743486</c:v>
                </c:pt>
                <c:pt idx="7352">
                  <c:v>11.1511743486</c:v>
                </c:pt>
                <c:pt idx="7353">
                  <c:v>11.1511743486</c:v>
                </c:pt>
                <c:pt idx="7354">
                  <c:v>11.1511743486</c:v>
                </c:pt>
                <c:pt idx="7355">
                  <c:v>11.1511743486</c:v>
                </c:pt>
                <c:pt idx="7356">
                  <c:v>11.1511743486</c:v>
                </c:pt>
                <c:pt idx="7357">
                  <c:v>11.1511743486</c:v>
                </c:pt>
                <c:pt idx="7358">
                  <c:v>11.1511743486</c:v>
                </c:pt>
                <c:pt idx="7359">
                  <c:v>11.1511743486</c:v>
                </c:pt>
                <c:pt idx="7360">
                  <c:v>11.1511743486</c:v>
                </c:pt>
                <c:pt idx="7361">
                  <c:v>11.1511743486</c:v>
                </c:pt>
                <c:pt idx="7362">
                  <c:v>11.1511743486</c:v>
                </c:pt>
                <c:pt idx="7363">
                  <c:v>11.1511743486</c:v>
                </c:pt>
                <c:pt idx="7364">
                  <c:v>11.148342663899999</c:v>
                </c:pt>
                <c:pt idx="7365">
                  <c:v>11.148342663899999</c:v>
                </c:pt>
                <c:pt idx="7366">
                  <c:v>11.148342663899999</c:v>
                </c:pt>
                <c:pt idx="7367">
                  <c:v>11.148342663899999</c:v>
                </c:pt>
                <c:pt idx="7368">
                  <c:v>11.148342663899999</c:v>
                </c:pt>
                <c:pt idx="7369">
                  <c:v>11.148342663899999</c:v>
                </c:pt>
                <c:pt idx="7370">
                  <c:v>11.148342663899999</c:v>
                </c:pt>
                <c:pt idx="7371">
                  <c:v>11.148342663899999</c:v>
                </c:pt>
                <c:pt idx="7372">
                  <c:v>11.148342663899999</c:v>
                </c:pt>
                <c:pt idx="7373">
                  <c:v>11.148342663899999</c:v>
                </c:pt>
                <c:pt idx="7374">
                  <c:v>11.148342663899999</c:v>
                </c:pt>
                <c:pt idx="7375">
                  <c:v>11.148342663899999</c:v>
                </c:pt>
                <c:pt idx="7376">
                  <c:v>11.148342663899999</c:v>
                </c:pt>
                <c:pt idx="7377">
                  <c:v>11.148342663899999</c:v>
                </c:pt>
                <c:pt idx="7378">
                  <c:v>11.148342663899999</c:v>
                </c:pt>
                <c:pt idx="7379">
                  <c:v>11.148342663899999</c:v>
                </c:pt>
                <c:pt idx="7380">
                  <c:v>11.148342663899999</c:v>
                </c:pt>
                <c:pt idx="7381">
                  <c:v>11.148342663899999</c:v>
                </c:pt>
                <c:pt idx="7382">
                  <c:v>11.148342663899999</c:v>
                </c:pt>
                <c:pt idx="7383">
                  <c:v>11.145510979200001</c:v>
                </c:pt>
                <c:pt idx="7384">
                  <c:v>11.145510979200001</c:v>
                </c:pt>
                <c:pt idx="7385">
                  <c:v>11.145510979200001</c:v>
                </c:pt>
                <c:pt idx="7386">
                  <c:v>11.145510979200001</c:v>
                </c:pt>
                <c:pt idx="7387">
                  <c:v>11.145510979200001</c:v>
                </c:pt>
                <c:pt idx="7388">
                  <c:v>11.145510979200001</c:v>
                </c:pt>
                <c:pt idx="7389">
                  <c:v>11.145510979200001</c:v>
                </c:pt>
                <c:pt idx="7390">
                  <c:v>11.145510979200001</c:v>
                </c:pt>
                <c:pt idx="7391">
                  <c:v>11.145510979200001</c:v>
                </c:pt>
                <c:pt idx="7392">
                  <c:v>11.145510979200001</c:v>
                </c:pt>
                <c:pt idx="7393">
                  <c:v>11.145510979200001</c:v>
                </c:pt>
                <c:pt idx="7394">
                  <c:v>11.145510979200001</c:v>
                </c:pt>
                <c:pt idx="7395">
                  <c:v>11.145510979200001</c:v>
                </c:pt>
                <c:pt idx="7396">
                  <c:v>11.145510979200001</c:v>
                </c:pt>
                <c:pt idx="7397">
                  <c:v>11.145510979200001</c:v>
                </c:pt>
                <c:pt idx="7398">
                  <c:v>11.145510979200001</c:v>
                </c:pt>
                <c:pt idx="7399">
                  <c:v>11.145510979200001</c:v>
                </c:pt>
                <c:pt idx="7400">
                  <c:v>11.145510979200001</c:v>
                </c:pt>
                <c:pt idx="7401">
                  <c:v>11.145510979200001</c:v>
                </c:pt>
                <c:pt idx="7402">
                  <c:v>11.142679294499999</c:v>
                </c:pt>
                <c:pt idx="7403">
                  <c:v>11.142679294499999</c:v>
                </c:pt>
                <c:pt idx="7404">
                  <c:v>11.142679294499999</c:v>
                </c:pt>
                <c:pt idx="7405">
                  <c:v>11.142679294499999</c:v>
                </c:pt>
                <c:pt idx="7406">
                  <c:v>11.142679294499999</c:v>
                </c:pt>
                <c:pt idx="7407">
                  <c:v>11.142679294499999</c:v>
                </c:pt>
                <c:pt idx="7408">
                  <c:v>11.142679294499999</c:v>
                </c:pt>
                <c:pt idx="7409">
                  <c:v>11.142679294499999</c:v>
                </c:pt>
                <c:pt idx="7410">
                  <c:v>11.142679294499999</c:v>
                </c:pt>
                <c:pt idx="7411">
                  <c:v>11.142679294499999</c:v>
                </c:pt>
                <c:pt idx="7412">
                  <c:v>11.142679294499999</c:v>
                </c:pt>
                <c:pt idx="7413">
                  <c:v>11.142679294499999</c:v>
                </c:pt>
                <c:pt idx="7414">
                  <c:v>11.142679294499999</c:v>
                </c:pt>
                <c:pt idx="7415">
                  <c:v>11.142679294499999</c:v>
                </c:pt>
                <c:pt idx="7416">
                  <c:v>11.142679294499999</c:v>
                </c:pt>
                <c:pt idx="7417">
                  <c:v>11.142679294499999</c:v>
                </c:pt>
                <c:pt idx="7418">
                  <c:v>11.142679294499999</c:v>
                </c:pt>
                <c:pt idx="7419">
                  <c:v>11.142679294499999</c:v>
                </c:pt>
                <c:pt idx="7420">
                  <c:v>11.142679294499999</c:v>
                </c:pt>
                <c:pt idx="7421">
                  <c:v>11.139847609799999</c:v>
                </c:pt>
                <c:pt idx="7422">
                  <c:v>11.139847609799999</c:v>
                </c:pt>
                <c:pt idx="7423">
                  <c:v>11.139847609799999</c:v>
                </c:pt>
                <c:pt idx="7424">
                  <c:v>11.139847609799999</c:v>
                </c:pt>
                <c:pt idx="7425">
                  <c:v>11.139847609799999</c:v>
                </c:pt>
                <c:pt idx="7426">
                  <c:v>11.139847609799999</c:v>
                </c:pt>
                <c:pt idx="7427">
                  <c:v>11.139847609799999</c:v>
                </c:pt>
                <c:pt idx="7428">
                  <c:v>11.139847609799999</c:v>
                </c:pt>
                <c:pt idx="7429">
                  <c:v>11.139847609799999</c:v>
                </c:pt>
                <c:pt idx="7430">
                  <c:v>11.139847609799999</c:v>
                </c:pt>
                <c:pt idx="7431">
                  <c:v>11.139847609799999</c:v>
                </c:pt>
                <c:pt idx="7432">
                  <c:v>11.139847609799999</c:v>
                </c:pt>
                <c:pt idx="7433">
                  <c:v>11.139847609799999</c:v>
                </c:pt>
                <c:pt idx="7434">
                  <c:v>11.139847609799999</c:v>
                </c:pt>
                <c:pt idx="7435">
                  <c:v>11.139847609799999</c:v>
                </c:pt>
                <c:pt idx="7436">
                  <c:v>11.139847609799999</c:v>
                </c:pt>
                <c:pt idx="7437">
                  <c:v>11.139847609799999</c:v>
                </c:pt>
                <c:pt idx="7438">
                  <c:v>11.139847609799999</c:v>
                </c:pt>
                <c:pt idx="7439">
                  <c:v>11.139847609799999</c:v>
                </c:pt>
                <c:pt idx="7440">
                  <c:v>11.1370159251</c:v>
                </c:pt>
                <c:pt idx="7441">
                  <c:v>11.1370159251</c:v>
                </c:pt>
                <c:pt idx="7442">
                  <c:v>11.1370159251</c:v>
                </c:pt>
                <c:pt idx="7443">
                  <c:v>11.1370159251</c:v>
                </c:pt>
                <c:pt idx="7444">
                  <c:v>11.1370159251</c:v>
                </c:pt>
                <c:pt idx="7445">
                  <c:v>11.1370159251</c:v>
                </c:pt>
                <c:pt idx="7446">
                  <c:v>11.1370159251</c:v>
                </c:pt>
                <c:pt idx="7447">
                  <c:v>11.1370159251</c:v>
                </c:pt>
                <c:pt idx="7448">
                  <c:v>11.1370159251</c:v>
                </c:pt>
                <c:pt idx="7449">
                  <c:v>11.1370159251</c:v>
                </c:pt>
                <c:pt idx="7450">
                  <c:v>11.1370159251</c:v>
                </c:pt>
                <c:pt idx="7451">
                  <c:v>11.1370159251</c:v>
                </c:pt>
                <c:pt idx="7452">
                  <c:v>11.1370159251</c:v>
                </c:pt>
                <c:pt idx="7453">
                  <c:v>11.1370159251</c:v>
                </c:pt>
                <c:pt idx="7454">
                  <c:v>11.1370159251</c:v>
                </c:pt>
                <c:pt idx="7455">
                  <c:v>11.1370159251</c:v>
                </c:pt>
                <c:pt idx="7456">
                  <c:v>11.1370159251</c:v>
                </c:pt>
                <c:pt idx="7457">
                  <c:v>11.1370159251</c:v>
                </c:pt>
                <c:pt idx="7458">
                  <c:v>11.1370159251</c:v>
                </c:pt>
                <c:pt idx="7459">
                  <c:v>11.1341842404</c:v>
                </c:pt>
                <c:pt idx="7460">
                  <c:v>11.1341842404</c:v>
                </c:pt>
                <c:pt idx="7461">
                  <c:v>11.1341842404</c:v>
                </c:pt>
                <c:pt idx="7462">
                  <c:v>11.1341842404</c:v>
                </c:pt>
                <c:pt idx="7463">
                  <c:v>11.1341842404</c:v>
                </c:pt>
                <c:pt idx="7464">
                  <c:v>11.1341842404</c:v>
                </c:pt>
                <c:pt idx="7465">
                  <c:v>11.1341842404</c:v>
                </c:pt>
                <c:pt idx="7466">
                  <c:v>11.1341842404</c:v>
                </c:pt>
                <c:pt idx="7467">
                  <c:v>11.1341842404</c:v>
                </c:pt>
                <c:pt idx="7468">
                  <c:v>11.1341842404</c:v>
                </c:pt>
                <c:pt idx="7469">
                  <c:v>11.1341842404</c:v>
                </c:pt>
                <c:pt idx="7470">
                  <c:v>11.1341842404</c:v>
                </c:pt>
                <c:pt idx="7471">
                  <c:v>11.1341842404</c:v>
                </c:pt>
                <c:pt idx="7472">
                  <c:v>11.1341842404</c:v>
                </c:pt>
                <c:pt idx="7473">
                  <c:v>11.1341842404</c:v>
                </c:pt>
                <c:pt idx="7474">
                  <c:v>11.1341842404</c:v>
                </c:pt>
                <c:pt idx="7475">
                  <c:v>11.1341842404</c:v>
                </c:pt>
                <c:pt idx="7476">
                  <c:v>11.1341842404</c:v>
                </c:pt>
                <c:pt idx="7477">
                  <c:v>11.1341842404</c:v>
                </c:pt>
                <c:pt idx="7478">
                  <c:v>11.131352555699999</c:v>
                </c:pt>
                <c:pt idx="7479">
                  <c:v>11.131352555699999</c:v>
                </c:pt>
                <c:pt idx="7480">
                  <c:v>11.131352555699999</c:v>
                </c:pt>
                <c:pt idx="7481">
                  <c:v>11.131352555699999</c:v>
                </c:pt>
                <c:pt idx="7482">
                  <c:v>11.131352555699999</c:v>
                </c:pt>
                <c:pt idx="7483">
                  <c:v>11.131352555699999</c:v>
                </c:pt>
                <c:pt idx="7484">
                  <c:v>11.131352555699999</c:v>
                </c:pt>
                <c:pt idx="7485">
                  <c:v>11.131352555699999</c:v>
                </c:pt>
                <c:pt idx="7486">
                  <c:v>11.131352555699999</c:v>
                </c:pt>
                <c:pt idx="7487">
                  <c:v>11.131352555699999</c:v>
                </c:pt>
                <c:pt idx="7488">
                  <c:v>11.131352555699999</c:v>
                </c:pt>
                <c:pt idx="7489">
                  <c:v>11.131352555699999</c:v>
                </c:pt>
                <c:pt idx="7490">
                  <c:v>11.131352555699999</c:v>
                </c:pt>
                <c:pt idx="7491">
                  <c:v>11.131352555699999</c:v>
                </c:pt>
                <c:pt idx="7492">
                  <c:v>11.131352555699999</c:v>
                </c:pt>
                <c:pt idx="7493">
                  <c:v>11.131352555699999</c:v>
                </c:pt>
                <c:pt idx="7494">
                  <c:v>11.131352555699999</c:v>
                </c:pt>
                <c:pt idx="7495">
                  <c:v>11.131352555699999</c:v>
                </c:pt>
                <c:pt idx="7496">
                  <c:v>11.131352555699999</c:v>
                </c:pt>
                <c:pt idx="7497">
                  <c:v>11.128520870999999</c:v>
                </c:pt>
                <c:pt idx="7498">
                  <c:v>11.128520870999999</c:v>
                </c:pt>
                <c:pt idx="7499">
                  <c:v>11.128520870999999</c:v>
                </c:pt>
                <c:pt idx="7500">
                  <c:v>11.128520870999999</c:v>
                </c:pt>
                <c:pt idx="7501">
                  <c:v>11.128520870999999</c:v>
                </c:pt>
                <c:pt idx="7502">
                  <c:v>11.128520870999999</c:v>
                </c:pt>
                <c:pt idx="7503">
                  <c:v>11.128520870999999</c:v>
                </c:pt>
                <c:pt idx="7504">
                  <c:v>11.128520870999999</c:v>
                </c:pt>
                <c:pt idx="7505">
                  <c:v>11.128520870999999</c:v>
                </c:pt>
                <c:pt idx="7506">
                  <c:v>11.128520870999999</c:v>
                </c:pt>
                <c:pt idx="7507">
                  <c:v>11.128520870999999</c:v>
                </c:pt>
                <c:pt idx="7508">
                  <c:v>11.128520870999999</c:v>
                </c:pt>
                <c:pt idx="7509">
                  <c:v>11.128520870999999</c:v>
                </c:pt>
                <c:pt idx="7510">
                  <c:v>11.128520870999999</c:v>
                </c:pt>
                <c:pt idx="7511">
                  <c:v>11.128520870999999</c:v>
                </c:pt>
                <c:pt idx="7512">
                  <c:v>11.128520870999999</c:v>
                </c:pt>
                <c:pt idx="7513">
                  <c:v>11.128520870999999</c:v>
                </c:pt>
                <c:pt idx="7514">
                  <c:v>11.128520870999999</c:v>
                </c:pt>
                <c:pt idx="7515">
                  <c:v>11.128520870999999</c:v>
                </c:pt>
                <c:pt idx="7516">
                  <c:v>11.125689186299999</c:v>
                </c:pt>
                <c:pt idx="7517">
                  <c:v>11.125689186299999</c:v>
                </c:pt>
                <c:pt idx="7518">
                  <c:v>11.125689186299999</c:v>
                </c:pt>
                <c:pt idx="7519">
                  <c:v>11.125689186299999</c:v>
                </c:pt>
                <c:pt idx="7520">
                  <c:v>11.125689186299999</c:v>
                </c:pt>
                <c:pt idx="7521">
                  <c:v>11.125689186299999</c:v>
                </c:pt>
                <c:pt idx="7522">
                  <c:v>11.125689186299999</c:v>
                </c:pt>
                <c:pt idx="7523">
                  <c:v>11.125689186299999</c:v>
                </c:pt>
                <c:pt idx="7524">
                  <c:v>11.125689186299999</c:v>
                </c:pt>
                <c:pt idx="7525">
                  <c:v>11.125689186299999</c:v>
                </c:pt>
                <c:pt idx="7526">
                  <c:v>11.125689186299999</c:v>
                </c:pt>
                <c:pt idx="7527">
                  <c:v>11.125689186299999</c:v>
                </c:pt>
                <c:pt idx="7528">
                  <c:v>11.125689186299999</c:v>
                </c:pt>
                <c:pt idx="7529">
                  <c:v>11.125689186299999</c:v>
                </c:pt>
                <c:pt idx="7530">
                  <c:v>11.125689186299999</c:v>
                </c:pt>
                <c:pt idx="7531">
                  <c:v>11.125689186299999</c:v>
                </c:pt>
                <c:pt idx="7532">
                  <c:v>11.125689186299999</c:v>
                </c:pt>
                <c:pt idx="7533">
                  <c:v>11.125689186299999</c:v>
                </c:pt>
                <c:pt idx="7534">
                  <c:v>11.125689186299999</c:v>
                </c:pt>
                <c:pt idx="7535">
                  <c:v>11.1228575016</c:v>
                </c:pt>
                <c:pt idx="7536">
                  <c:v>11.1228575016</c:v>
                </c:pt>
                <c:pt idx="7537">
                  <c:v>11.1228575016</c:v>
                </c:pt>
                <c:pt idx="7538">
                  <c:v>11.1228575016</c:v>
                </c:pt>
                <c:pt idx="7539">
                  <c:v>11.1228575016</c:v>
                </c:pt>
                <c:pt idx="7540">
                  <c:v>11.1228575016</c:v>
                </c:pt>
                <c:pt idx="7541">
                  <c:v>11.1228575016</c:v>
                </c:pt>
                <c:pt idx="7542">
                  <c:v>11.1228575016</c:v>
                </c:pt>
                <c:pt idx="7543">
                  <c:v>11.1228575016</c:v>
                </c:pt>
                <c:pt idx="7544">
                  <c:v>11.1228575016</c:v>
                </c:pt>
                <c:pt idx="7545">
                  <c:v>11.1228575016</c:v>
                </c:pt>
                <c:pt idx="7546">
                  <c:v>11.1228575016</c:v>
                </c:pt>
                <c:pt idx="7547">
                  <c:v>11.1228575016</c:v>
                </c:pt>
                <c:pt idx="7548">
                  <c:v>11.1228575016</c:v>
                </c:pt>
                <c:pt idx="7549">
                  <c:v>11.1228575016</c:v>
                </c:pt>
                <c:pt idx="7550">
                  <c:v>11.1228575016</c:v>
                </c:pt>
                <c:pt idx="7551">
                  <c:v>11.1228575016</c:v>
                </c:pt>
                <c:pt idx="7552">
                  <c:v>11.1228575016</c:v>
                </c:pt>
                <c:pt idx="7553">
                  <c:v>11.1228575016</c:v>
                </c:pt>
                <c:pt idx="7554">
                  <c:v>11.1200258169</c:v>
                </c:pt>
                <c:pt idx="7555">
                  <c:v>11.1200258169</c:v>
                </c:pt>
                <c:pt idx="7556">
                  <c:v>11.1200258169</c:v>
                </c:pt>
                <c:pt idx="7557">
                  <c:v>11.1200258169</c:v>
                </c:pt>
                <c:pt idx="7558">
                  <c:v>11.1200258169</c:v>
                </c:pt>
                <c:pt idx="7559">
                  <c:v>11.1200258169</c:v>
                </c:pt>
                <c:pt idx="7560">
                  <c:v>11.1200258169</c:v>
                </c:pt>
                <c:pt idx="7561">
                  <c:v>11.1200258169</c:v>
                </c:pt>
                <c:pt idx="7562">
                  <c:v>11.1200258169</c:v>
                </c:pt>
                <c:pt idx="7563">
                  <c:v>11.1200258169</c:v>
                </c:pt>
                <c:pt idx="7564">
                  <c:v>11.1200258169</c:v>
                </c:pt>
                <c:pt idx="7565">
                  <c:v>11.1200258169</c:v>
                </c:pt>
                <c:pt idx="7566">
                  <c:v>11.1200258169</c:v>
                </c:pt>
                <c:pt idx="7567">
                  <c:v>11.1200258169</c:v>
                </c:pt>
                <c:pt idx="7568">
                  <c:v>11.1200258169</c:v>
                </c:pt>
                <c:pt idx="7569">
                  <c:v>11.1200258169</c:v>
                </c:pt>
                <c:pt idx="7570">
                  <c:v>11.1200258169</c:v>
                </c:pt>
                <c:pt idx="7571">
                  <c:v>11.1200258169</c:v>
                </c:pt>
                <c:pt idx="7572">
                  <c:v>11.1200258169</c:v>
                </c:pt>
                <c:pt idx="7573">
                  <c:v>11.1171941322</c:v>
                </c:pt>
                <c:pt idx="7574">
                  <c:v>11.1171941322</c:v>
                </c:pt>
                <c:pt idx="7575">
                  <c:v>11.1171941322</c:v>
                </c:pt>
                <c:pt idx="7576">
                  <c:v>11.1171941322</c:v>
                </c:pt>
                <c:pt idx="7577">
                  <c:v>11.1171941322</c:v>
                </c:pt>
                <c:pt idx="7578">
                  <c:v>11.1171941322</c:v>
                </c:pt>
                <c:pt idx="7579">
                  <c:v>11.1171941322</c:v>
                </c:pt>
                <c:pt idx="7580">
                  <c:v>11.1171941322</c:v>
                </c:pt>
                <c:pt idx="7581">
                  <c:v>11.1171941322</c:v>
                </c:pt>
                <c:pt idx="7582">
                  <c:v>11.1171941322</c:v>
                </c:pt>
                <c:pt idx="7583">
                  <c:v>11.1171941322</c:v>
                </c:pt>
                <c:pt idx="7584">
                  <c:v>11.1171941322</c:v>
                </c:pt>
                <c:pt idx="7585">
                  <c:v>11.1171941322</c:v>
                </c:pt>
                <c:pt idx="7586">
                  <c:v>11.1171941322</c:v>
                </c:pt>
                <c:pt idx="7587">
                  <c:v>11.1171941322</c:v>
                </c:pt>
                <c:pt idx="7588">
                  <c:v>11.1171941322</c:v>
                </c:pt>
                <c:pt idx="7589">
                  <c:v>11.1171941322</c:v>
                </c:pt>
                <c:pt idx="7590">
                  <c:v>11.1171941322</c:v>
                </c:pt>
                <c:pt idx="7591">
                  <c:v>11.1171941322</c:v>
                </c:pt>
                <c:pt idx="7592">
                  <c:v>11.1143624475</c:v>
                </c:pt>
                <c:pt idx="7593">
                  <c:v>11.1143624475</c:v>
                </c:pt>
                <c:pt idx="7594">
                  <c:v>11.1143624475</c:v>
                </c:pt>
                <c:pt idx="7595">
                  <c:v>11.1143624475</c:v>
                </c:pt>
                <c:pt idx="7596">
                  <c:v>11.1143624475</c:v>
                </c:pt>
                <c:pt idx="7597">
                  <c:v>11.1143624475</c:v>
                </c:pt>
                <c:pt idx="7598">
                  <c:v>11.1143624475</c:v>
                </c:pt>
                <c:pt idx="7599">
                  <c:v>11.1143624475</c:v>
                </c:pt>
                <c:pt idx="7600">
                  <c:v>11.1143624475</c:v>
                </c:pt>
                <c:pt idx="7601">
                  <c:v>11.1143624475</c:v>
                </c:pt>
                <c:pt idx="7602">
                  <c:v>11.1143624475</c:v>
                </c:pt>
                <c:pt idx="7603">
                  <c:v>11.1143624475</c:v>
                </c:pt>
                <c:pt idx="7604">
                  <c:v>11.1143624475</c:v>
                </c:pt>
                <c:pt idx="7605">
                  <c:v>11.1143624475</c:v>
                </c:pt>
                <c:pt idx="7606">
                  <c:v>11.1143624475</c:v>
                </c:pt>
                <c:pt idx="7607">
                  <c:v>11.1143624475</c:v>
                </c:pt>
                <c:pt idx="7608">
                  <c:v>11.1143624475</c:v>
                </c:pt>
                <c:pt idx="7609">
                  <c:v>11.1143624475</c:v>
                </c:pt>
                <c:pt idx="7610">
                  <c:v>11.1143624475</c:v>
                </c:pt>
                <c:pt idx="7611">
                  <c:v>11.111530762799999</c:v>
                </c:pt>
                <c:pt idx="7612">
                  <c:v>11.111530762799999</c:v>
                </c:pt>
                <c:pt idx="7613">
                  <c:v>11.111530762799999</c:v>
                </c:pt>
                <c:pt idx="7614">
                  <c:v>11.111530762799999</c:v>
                </c:pt>
                <c:pt idx="7615">
                  <c:v>11.111530762799999</c:v>
                </c:pt>
                <c:pt idx="7616">
                  <c:v>11.111530762799999</c:v>
                </c:pt>
                <c:pt idx="7617">
                  <c:v>11.111530762799999</c:v>
                </c:pt>
                <c:pt idx="7618">
                  <c:v>11.111530762799999</c:v>
                </c:pt>
                <c:pt idx="7619">
                  <c:v>11.111530762799999</c:v>
                </c:pt>
                <c:pt idx="7620">
                  <c:v>11.111530762799999</c:v>
                </c:pt>
                <c:pt idx="7621">
                  <c:v>11.111530762799999</c:v>
                </c:pt>
                <c:pt idx="7622">
                  <c:v>11.111530762799999</c:v>
                </c:pt>
                <c:pt idx="7623">
                  <c:v>11.111530762799999</c:v>
                </c:pt>
                <c:pt idx="7624">
                  <c:v>11.111530762799999</c:v>
                </c:pt>
                <c:pt idx="7625">
                  <c:v>11.111530762799999</c:v>
                </c:pt>
                <c:pt idx="7626">
                  <c:v>11.111530762799999</c:v>
                </c:pt>
                <c:pt idx="7627">
                  <c:v>11.111530762799999</c:v>
                </c:pt>
                <c:pt idx="7628">
                  <c:v>11.111530762799999</c:v>
                </c:pt>
                <c:pt idx="7629">
                  <c:v>11.111530762799999</c:v>
                </c:pt>
                <c:pt idx="7630">
                  <c:v>11.108699078100001</c:v>
                </c:pt>
                <c:pt idx="7631">
                  <c:v>11.108699078100001</c:v>
                </c:pt>
                <c:pt idx="7632">
                  <c:v>11.108699078100001</c:v>
                </c:pt>
                <c:pt idx="7633">
                  <c:v>11.108699078100001</c:v>
                </c:pt>
                <c:pt idx="7634">
                  <c:v>11.108699078100001</c:v>
                </c:pt>
                <c:pt idx="7635">
                  <c:v>11.108699078100001</c:v>
                </c:pt>
                <c:pt idx="7636">
                  <c:v>11.108699078100001</c:v>
                </c:pt>
                <c:pt idx="7637">
                  <c:v>11.108699078100001</c:v>
                </c:pt>
                <c:pt idx="7638">
                  <c:v>11.108699078100001</c:v>
                </c:pt>
                <c:pt idx="7639">
                  <c:v>11.108699078100001</c:v>
                </c:pt>
                <c:pt idx="7640">
                  <c:v>11.108699078100001</c:v>
                </c:pt>
                <c:pt idx="7641">
                  <c:v>11.108699078100001</c:v>
                </c:pt>
                <c:pt idx="7642">
                  <c:v>11.108699078100001</c:v>
                </c:pt>
                <c:pt idx="7643">
                  <c:v>11.108699078100001</c:v>
                </c:pt>
                <c:pt idx="7644">
                  <c:v>11.108699078100001</c:v>
                </c:pt>
                <c:pt idx="7645">
                  <c:v>11.108699078100001</c:v>
                </c:pt>
                <c:pt idx="7646">
                  <c:v>11.108699078100001</c:v>
                </c:pt>
                <c:pt idx="7647">
                  <c:v>11.108699078100001</c:v>
                </c:pt>
                <c:pt idx="7648">
                  <c:v>11.108699078100001</c:v>
                </c:pt>
                <c:pt idx="7649">
                  <c:v>11.105867393399999</c:v>
                </c:pt>
                <c:pt idx="7650">
                  <c:v>11.105867393399999</c:v>
                </c:pt>
                <c:pt idx="7651">
                  <c:v>11.105867393399999</c:v>
                </c:pt>
                <c:pt idx="7652">
                  <c:v>11.105867393399999</c:v>
                </c:pt>
                <c:pt idx="7653">
                  <c:v>11.105867393399999</c:v>
                </c:pt>
                <c:pt idx="7654">
                  <c:v>11.105867393399999</c:v>
                </c:pt>
                <c:pt idx="7655">
                  <c:v>11.105867393399999</c:v>
                </c:pt>
                <c:pt idx="7656">
                  <c:v>11.105867393399999</c:v>
                </c:pt>
                <c:pt idx="7657">
                  <c:v>11.105867393399999</c:v>
                </c:pt>
                <c:pt idx="7658">
                  <c:v>11.105867393399999</c:v>
                </c:pt>
                <c:pt idx="7659">
                  <c:v>11.105867393399999</c:v>
                </c:pt>
                <c:pt idx="7660">
                  <c:v>11.105867393399999</c:v>
                </c:pt>
                <c:pt idx="7661">
                  <c:v>11.105867393399999</c:v>
                </c:pt>
                <c:pt idx="7662">
                  <c:v>11.105867393399999</c:v>
                </c:pt>
                <c:pt idx="7663">
                  <c:v>11.105867393399999</c:v>
                </c:pt>
                <c:pt idx="7664">
                  <c:v>11.105867393399999</c:v>
                </c:pt>
                <c:pt idx="7665">
                  <c:v>11.105867393399999</c:v>
                </c:pt>
                <c:pt idx="7666">
                  <c:v>11.105867393399999</c:v>
                </c:pt>
                <c:pt idx="7667">
                  <c:v>11.105867393399999</c:v>
                </c:pt>
                <c:pt idx="7668">
                  <c:v>11.1030357087</c:v>
                </c:pt>
                <c:pt idx="7669">
                  <c:v>11.1030357087</c:v>
                </c:pt>
                <c:pt idx="7670">
                  <c:v>11.1030357087</c:v>
                </c:pt>
                <c:pt idx="7671">
                  <c:v>11.1030357087</c:v>
                </c:pt>
                <c:pt idx="7672">
                  <c:v>11.1030357087</c:v>
                </c:pt>
                <c:pt idx="7673">
                  <c:v>11.1030357087</c:v>
                </c:pt>
                <c:pt idx="7674">
                  <c:v>11.1030357087</c:v>
                </c:pt>
                <c:pt idx="7675">
                  <c:v>11.1030357087</c:v>
                </c:pt>
                <c:pt idx="7676">
                  <c:v>11.1030357087</c:v>
                </c:pt>
                <c:pt idx="7677">
                  <c:v>11.1030357087</c:v>
                </c:pt>
                <c:pt idx="7678">
                  <c:v>11.1030357087</c:v>
                </c:pt>
                <c:pt idx="7679">
                  <c:v>11.1030357087</c:v>
                </c:pt>
                <c:pt idx="7680">
                  <c:v>11.1030357087</c:v>
                </c:pt>
                <c:pt idx="7681">
                  <c:v>11.1030357087</c:v>
                </c:pt>
                <c:pt idx="7682">
                  <c:v>11.1030357087</c:v>
                </c:pt>
                <c:pt idx="7683">
                  <c:v>11.1030357087</c:v>
                </c:pt>
                <c:pt idx="7684">
                  <c:v>11.1030357087</c:v>
                </c:pt>
                <c:pt idx="7685">
                  <c:v>11.1030357087</c:v>
                </c:pt>
                <c:pt idx="7686">
                  <c:v>11.1030357087</c:v>
                </c:pt>
                <c:pt idx="7687">
                  <c:v>11.100204024</c:v>
                </c:pt>
                <c:pt idx="7688">
                  <c:v>11.100204024</c:v>
                </c:pt>
                <c:pt idx="7689">
                  <c:v>11.100204024</c:v>
                </c:pt>
                <c:pt idx="7690">
                  <c:v>11.100204024</c:v>
                </c:pt>
                <c:pt idx="7691">
                  <c:v>11.100204024</c:v>
                </c:pt>
                <c:pt idx="7692">
                  <c:v>11.100204024</c:v>
                </c:pt>
                <c:pt idx="7693">
                  <c:v>11.100204024</c:v>
                </c:pt>
                <c:pt idx="7694">
                  <c:v>11.100204024</c:v>
                </c:pt>
                <c:pt idx="7695">
                  <c:v>11.100204024</c:v>
                </c:pt>
                <c:pt idx="7696">
                  <c:v>11.100204024</c:v>
                </c:pt>
                <c:pt idx="7697">
                  <c:v>11.100204024</c:v>
                </c:pt>
                <c:pt idx="7698">
                  <c:v>11.100204024</c:v>
                </c:pt>
                <c:pt idx="7699">
                  <c:v>11.100204024</c:v>
                </c:pt>
                <c:pt idx="7700">
                  <c:v>11.100204024</c:v>
                </c:pt>
                <c:pt idx="7701">
                  <c:v>11.100204024</c:v>
                </c:pt>
                <c:pt idx="7702">
                  <c:v>11.100204024</c:v>
                </c:pt>
                <c:pt idx="7703">
                  <c:v>11.100204024</c:v>
                </c:pt>
                <c:pt idx="7704">
                  <c:v>11.100204024</c:v>
                </c:pt>
                <c:pt idx="7705">
                  <c:v>11.100204024</c:v>
                </c:pt>
                <c:pt idx="7706">
                  <c:v>11.0973723393</c:v>
                </c:pt>
                <c:pt idx="7707">
                  <c:v>11.0973723393</c:v>
                </c:pt>
                <c:pt idx="7708">
                  <c:v>11.0973723393</c:v>
                </c:pt>
                <c:pt idx="7709">
                  <c:v>11.0973723393</c:v>
                </c:pt>
                <c:pt idx="7710">
                  <c:v>11.0973723393</c:v>
                </c:pt>
                <c:pt idx="7711">
                  <c:v>11.0973723393</c:v>
                </c:pt>
                <c:pt idx="7712">
                  <c:v>11.0973723393</c:v>
                </c:pt>
                <c:pt idx="7713">
                  <c:v>11.0973723393</c:v>
                </c:pt>
                <c:pt idx="7714">
                  <c:v>11.0973723393</c:v>
                </c:pt>
                <c:pt idx="7715">
                  <c:v>11.0973723393</c:v>
                </c:pt>
                <c:pt idx="7716">
                  <c:v>11.0973723393</c:v>
                </c:pt>
                <c:pt idx="7717">
                  <c:v>11.0973723393</c:v>
                </c:pt>
                <c:pt idx="7718">
                  <c:v>11.0973723393</c:v>
                </c:pt>
                <c:pt idx="7719">
                  <c:v>11.0973723393</c:v>
                </c:pt>
                <c:pt idx="7720">
                  <c:v>11.0973723393</c:v>
                </c:pt>
                <c:pt idx="7721">
                  <c:v>11.0973723393</c:v>
                </c:pt>
                <c:pt idx="7722">
                  <c:v>11.0973723393</c:v>
                </c:pt>
                <c:pt idx="7723">
                  <c:v>11.0973723393</c:v>
                </c:pt>
                <c:pt idx="7724">
                  <c:v>11.0973723393</c:v>
                </c:pt>
                <c:pt idx="7725">
                  <c:v>11.094540654599999</c:v>
                </c:pt>
                <c:pt idx="7726">
                  <c:v>11.094540654599999</c:v>
                </c:pt>
                <c:pt idx="7727">
                  <c:v>11.094540654599999</c:v>
                </c:pt>
                <c:pt idx="7728">
                  <c:v>11.094540654599999</c:v>
                </c:pt>
                <c:pt idx="7729">
                  <c:v>11.094540654599999</c:v>
                </c:pt>
                <c:pt idx="7730">
                  <c:v>11.094540654599999</c:v>
                </c:pt>
                <c:pt idx="7731">
                  <c:v>11.094540654599999</c:v>
                </c:pt>
                <c:pt idx="7732">
                  <c:v>11.094540654599999</c:v>
                </c:pt>
                <c:pt idx="7733">
                  <c:v>11.094540654599999</c:v>
                </c:pt>
                <c:pt idx="7734">
                  <c:v>11.094540654599999</c:v>
                </c:pt>
                <c:pt idx="7735">
                  <c:v>11.094540654599999</c:v>
                </c:pt>
                <c:pt idx="7736">
                  <c:v>11.094540654599999</c:v>
                </c:pt>
                <c:pt idx="7737">
                  <c:v>11.094540654599999</c:v>
                </c:pt>
                <c:pt idx="7738">
                  <c:v>11.094540654599999</c:v>
                </c:pt>
                <c:pt idx="7739">
                  <c:v>11.094540654599999</c:v>
                </c:pt>
                <c:pt idx="7740">
                  <c:v>11.094540654599999</c:v>
                </c:pt>
                <c:pt idx="7741">
                  <c:v>11.094540654599999</c:v>
                </c:pt>
                <c:pt idx="7742">
                  <c:v>11.094540654599999</c:v>
                </c:pt>
                <c:pt idx="7743">
                  <c:v>11.094540654599999</c:v>
                </c:pt>
                <c:pt idx="7744">
                  <c:v>11.091708969899999</c:v>
                </c:pt>
                <c:pt idx="7745">
                  <c:v>11.091708969899999</c:v>
                </c:pt>
                <c:pt idx="7746">
                  <c:v>11.091708969899999</c:v>
                </c:pt>
                <c:pt idx="7747">
                  <c:v>11.091708969899999</c:v>
                </c:pt>
                <c:pt idx="7748">
                  <c:v>11.091708969899999</c:v>
                </c:pt>
                <c:pt idx="7749">
                  <c:v>11.091708969899999</c:v>
                </c:pt>
                <c:pt idx="7750">
                  <c:v>11.091708969899999</c:v>
                </c:pt>
                <c:pt idx="7751">
                  <c:v>11.091708969899999</c:v>
                </c:pt>
                <c:pt idx="7752">
                  <c:v>11.091708969899999</c:v>
                </c:pt>
                <c:pt idx="7753">
                  <c:v>11.091708969899999</c:v>
                </c:pt>
                <c:pt idx="7754">
                  <c:v>11.091708969899999</c:v>
                </c:pt>
                <c:pt idx="7755">
                  <c:v>11.091708969899999</c:v>
                </c:pt>
                <c:pt idx="7756">
                  <c:v>11.091708969899999</c:v>
                </c:pt>
                <c:pt idx="7757">
                  <c:v>11.091708969899999</c:v>
                </c:pt>
                <c:pt idx="7758">
                  <c:v>11.091708969899999</c:v>
                </c:pt>
                <c:pt idx="7759">
                  <c:v>11.091708969899999</c:v>
                </c:pt>
                <c:pt idx="7760">
                  <c:v>11.091708969899999</c:v>
                </c:pt>
                <c:pt idx="7761">
                  <c:v>11.091708969899999</c:v>
                </c:pt>
                <c:pt idx="7762">
                  <c:v>11.091708969899999</c:v>
                </c:pt>
                <c:pt idx="7763">
                  <c:v>11.088877285200001</c:v>
                </c:pt>
                <c:pt idx="7764">
                  <c:v>11.088877285200001</c:v>
                </c:pt>
                <c:pt idx="7765">
                  <c:v>11.088877285200001</c:v>
                </c:pt>
                <c:pt idx="7766">
                  <c:v>11.088877285200001</c:v>
                </c:pt>
                <c:pt idx="7767">
                  <c:v>11.088877285200001</c:v>
                </c:pt>
                <c:pt idx="7768">
                  <c:v>11.088877285200001</c:v>
                </c:pt>
                <c:pt idx="7769">
                  <c:v>11.088877285200001</c:v>
                </c:pt>
                <c:pt idx="7770">
                  <c:v>11.088877285200001</c:v>
                </c:pt>
                <c:pt idx="7771">
                  <c:v>11.088877285200001</c:v>
                </c:pt>
                <c:pt idx="7772">
                  <c:v>11.088877285200001</c:v>
                </c:pt>
                <c:pt idx="7773">
                  <c:v>11.088877285200001</c:v>
                </c:pt>
                <c:pt idx="7774">
                  <c:v>11.088877285200001</c:v>
                </c:pt>
                <c:pt idx="7775">
                  <c:v>11.088877285200001</c:v>
                </c:pt>
                <c:pt idx="7776">
                  <c:v>11.088877285200001</c:v>
                </c:pt>
                <c:pt idx="7777">
                  <c:v>11.088877285200001</c:v>
                </c:pt>
                <c:pt idx="7778">
                  <c:v>11.088877285200001</c:v>
                </c:pt>
                <c:pt idx="7779">
                  <c:v>11.088877285200001</c:v>
                </c:pt>
                <c:pt idx="7780">
                  <c:v>11.088877285200001</c:v>
                </c:pt>
                <c:pt idx="7781">
                  <c:v>11.088877285200001</c:v>
                </c:pt>
                <c:pt idx="7782">
                  <c:v>11.0860456005</c:v>
                </c:pt>
                <c:pt idx="7783">
                  <c:v>11.0860456005</c:v>
                </c:pt>
                <c:pt idx="7784">
                  <c:v>11.0860456005</c:v>
                </c:pt>
                <c:pt idx="7785">
                  <c:v>11.0860456005</c:v>
                </c:pt>
                <c:pt idx="7786">
                  <c:v>11.0860456005</c:v>
                </c:pt>
                <c:pt idx="7787">
                  <c:v>11.0860456005</c:v>
                </c:pt>
                <c:pt idx="7788">
                  <c:v>11.0860456005</c:v>
                </c:pt>
                <c:pt idx="7789">
                  <c:v>11.0860456005</c:v>
                </c:pt>
                <c:pt idx="7790">
                  <c:v>11.0860456005</c:v>
                </c:pt>
                <c:pt idx="7791">
                  <c:v>11.0860456005</c:v>
                </c:pt>
                <c:pt idx="7792">
                  <c:v>11.0860456005</c:v>
                </c:pt>
                <c:pt idx="7793">
                  <c:v>11.0860456005</c:v>
                </c:pt>
                <c:pt idx="7794">
                  <c:v>11.0860456005</c:v>
                </c:pt>
                <c:pt idx="7795">
                  <c:v>11.0860456005</c:v>
                </c:pt>
                <c:pt idx="7796">
                  <c:v>11.0860456005</c:v>
                </c:pt>
                <c:pt idx="7797">
                  <c:v>11.0860456005</c:v>
                </c:pt>
                <c:pt idx="7798">
                  <c:v>11.0860456005</c:v>
                </c:pt>
                <c:pt idx="7799">
                  <c:v>11.0860456005</c:v>
                </c:pt>
                <c:pt idx="7800">
                  <c:v>11.0860456005</c:v>
                </c:pt>
                <c:pt idx="7801">
                  <c:v>11.083213915799998</c:v>
                </c:pt>
                <c:pt idx="7802">
                  <c:v>11.083213915799998</c:v>
                </c:pt>
                <c:pt idx="7803">
                  <c:v>11.083213915799998</c:v>
                </c:pt>
                <c:pt idx="7804">
                  <c:v>11.083213915799998</c:v>
                </c:pt>
                <c:pt idx="7805">
                  <c:v>11.083213915799998</c:v>
                </c:pt>
                <c:pt idx="7806">
                  <c:v>11.083213915799998</c:v>
                </c:pt>
                <c:pt idx="7807">
                  <c:v>11.083213915799998</c:v>
                </c:pt>
                <c:pt idx="7808">
                  <c:v>11.083213915799998</c:v>
                </c:pt>
                <c:pt idx="7809">
                  <c:v>11.083213915799998</c:v>
                </c:pt>
                <c:pt idx="7810">
                  <c:v>11.083213915799998</c:v>
                </c:pt>
                <c:pt idx="7811">
                  <c:v>11.083213915799998</c:v>
                </c:pt>
                <c:pt idx="7812">
                  <c:v>11.083213915799998</c:v>
                </c:pt>
                <c:pt idx="7813">
                  <c:v>11.083213915799998</c:v>
                </c:pt>
                <c:pt idx="7814">
                  <c:v>11.083213915799998</c:v>
                </c:pt>
                <c:pt idx="7815">
                  <c:v>11.083213915799998</c:v>
                </c:pt>
                <c:pt idx="7816">
                  <c:v>11.083213915799998</c:v>
                </c:pt>
                <c:pt idx="7817">
                  <c:v>11.083213915799998</c:v>
                </c:pt>
                <c:pt idx="7818">
                  <c:v>11.083213915799998</c:v>
                </c:pt>
                <c:pt idx="7819">
                  <c:v>11.083213915799998</c:v>
                </c:pt>
                <c:pt idx="7820">
                  <c:v>11.0803822311</c:v>
                </c:pt>
                <c:pt idx="7821">
                  <c:v>11.0803822311</c:v>
                </c:pt>
                <c:pt idx="7822">
                  <c:v>11.0803822311</c:v>
                </c:pt>
                <c:pt idx="7823">
                  <c:v>11.0803822311</c:v>
                </c:pt>
                <c:pt idx="7824">
                  <c:v>11.0803822311</c:v>
                </c:pt>
                <c:pt idx="7825">
                  <c:v>11.0803822311</c:v>
                </c:pt>
                <c:pt idx="7826">
                  <c:v>11.0803822311</c:v>
                </c:pt>
                <c:pt idx="7827">
                  <c:v>11.0803822311</c:v>
                </c:pt>
                <c:pt idx="7828">
                  <c:v>11.0803822311</c:v>
                </c:pt>
                <c:pt idx="7829">
                  <c:v>11.0803822311</c:v>
                </c:pt>
                <c:pt idx="7830">
                  <c:v>11.0803822311</c:v>
                </c:pt>
                <c:pt idx="7831">
                  <c:v>11.0803822311</c:v>
                </c:pt>
                <c:pt idx="7832">
                  <c:v>11.0803822311</c:v>
                </c:pt>
                <c:pt idx="7833">
                  <c:v>11.0803822311</c:v>
                </c:pt>
                <c:pt idx="7834">
                  <c:v>11.0803822311</c:v>
                </c:pt>
                <c:pt idx="7835">
                  <c:v>11.0803822311</c:v>
                </c:pt>
                <c:pt idx="7836">
                  <c:v>11.0803822311</c:v>
                </c:pt>
                <c:pt idx="7837">
                  <c:v>11.0803822311</c:v>
                </c:pt>
                <c:pt idx="7838">
                  <c:v>11.0803822311</c:v>
                </c:pt>
                <c:pt idx="7839">
                  <c:v>11.077550546399999</c:v>
                </c:pt>
                <c:pt idx="7840">
                  <c:v>11.077550546399999</c:v>
                </c:pt>
                <c:pt idx="7841">
                  <c:v>11.077550546399999</c:v>
                </c:pt>
                <c:pt idx="7842">
                  <c:v>11.077550546399999</c:v>
                </c:pt>
                <c:pt idx="7843">
                  <c:v>11.077550546399999</c:v>
                </c:pt>
                <c:pt idx="7844">
                  <c:v>11.077550546399999</c:v>
                </c:pt>
                <c:pt idx="7845">
                  <c:v>11.077550546399999</c:v>
                </c:pt>
                <c:pt idx="7846">
                  <c:v>11.077550546399999</c:v>
                </c:pt>
                <c:pt idx="7847">
                  <c:v>11.077550546399999</c:v>
                </c:pt>
                <c:pt idx="7848">
                  <c:v>11.077550546399999</c:v>
                </c:pt>
                <c:pt idx="7849">
                  <c:v>11.077550546399999</c:v>
                </c:pt>
                <c:pt idx="7850">
                  <c:v>11.077550546399999</c:v>
                </c:pt>
                <c:pt idx="7851">
                  <c:v>11.077550546399999</c:v>
                </c:pt>
                <c:pt idx="7852">
                  <c:v>11.077550546399999</c:v>
                </c:pt>
                <c:pt idx="7853">
                  <c:v>11.077550546399999</c:v>
                </c:pt>
                <c:pt idx="7854">
                  <c:v>11.077550546399999</c:v>
                </c:pt>
                <c:pt idx="7855">
                  <c:v>11.077550546399999</c:v>
                </c:pt>
                <c:pt idx="7856">
                  <c:v>11.077550546399999</c:v>
                </c:pt>
                <c:pt idx="7857">
                  <c:v>11.077550546399999</c:v>
                </c:pt>
                <c:pt idx="7858">
                  <c:v>11.074718861700001</c:v>
                </c:pt>
                <c:pt idx="7859">
                  <c:v>11.074718861700001</c:v>
                </c:pt>
                <c:pt idx="7860">
                  <c:v>11.074718861700001</c:v>
                </c:pt>
                <c:pt idx="7861">
                  <c:v>11.074718861700001</c:v>
                </c:pt>
                <c:pt idx="7862">
                  <c:v>11.074718861700001</c:v>
                </c:pt>
                <c:pt idx="7863">
                  <c:v>11.074718861700001</c:v>
                </c:pt>
                <c:pt idx="7864">
                  <c:v>11.074718861700001</c:v>
                </c:pt>
                <c:pt idx="7865">
                  <c:v>11.074718861700001</c:v>
                </c:pt>
                <c:pt idx="7866">
                  <c:v>11.074718861700001</c:v>
                </c:pt>
                <c:pt idx="7867">
                  <c:v>11.074718861700001</c:v>
                </c:pt>
                <c:pt idx="7868">
                  <c:v>11.074718861700001</c:v>
                </c:pt>
                <c:pt idx="7869">
                  <c:v>11.074718861700001</c:v>
                </c:pt>
                <c:pt idx="7870">
                  <c:v>11.074718861700001</c:v>
                </c:pt>
                <c:pt idx="7871">
                  <c:v>11.074718861700001</c:v>
                </c:pt>
                <c:pt idx="7872">
                  <c:v>11.074718861700001</c:v>
                </c:pt>
                <c:pt idx="7873">
                  <c:v>11.074718861700001</c:v>
                </c:pt>
                <c:pt idx="7874">
                  <c:v>11.074718861700001</c:v>
                </c:pt>
                <c:pt idx="7875">
                  <c:v>11.074718861700001</c:v>
                </c:pt>
                <c:pt idx="7876">
                  <c:v>11.074718861700001</c:v>
                </c:pt>
                <c:pt idx="7877">
                  <c:v>11.071887176999999</c:v>
                </c:pt>
                <c:pt idx="7878">
                  <c:v>11.071887176999999</c:v>
                </c:pt>
                <c:pt idx="7879">
                  <c:v>11.071887176999999</c:v>
                </c:pt>
                <c:pt idx="7880">
                  <c:v>11.071887176999999</c:v>
                </c:pt>
                <c:pt idx="7881">
                  <c:v>11.071887176999999</c:v>
                </c:pt>
                <c:pt idx="7882">
                  <c:v>11.071887176999999</c:v>
                </c:pt>
                <c:pt idx="7883">
                  <c:v>11.071887176999999</c:v>
                </c:pt>
                <c:pt idx="7884">
                  <c:v>11.071887176999999</c:v>
                </c:pt>
                <c:pt idx="7885">
                  <c:v>11.071887176999999</c:v>
                </c:pt>
                <c:pt idx="7886">
                  <c:v>11.071887176999999</c:v>
                </c:pt>
                <c:pt idx="7887">
                  <c:v>11.071887176999999</c:v>
                </c:pt>
                <c:pt idx="7888">
                  <c:v>11.071887176999999</c:v>
                </c:pt>
                <c:pt idx="7889">
                  <c:v>11.071887176999999</c:v>
                </c:pt>
                <c:pt idx="7890">
                  <c:v>11.071887176999999</c:v>
                </c:pt>
                <c:pt idx="7891">
                  <c:v>11.071887176999999</c:v>
                </c:pt>
                <c:pt idx="7892">
                  <c:v>11.071887176999999</c:v>
                </c:pt>
                <c:pt idx="7893">
                  <c:v>11.071887176999999</c:v>
                </c:pt>
                <c:pt idx="7894">
                  <c:v>11.071887176999999</c:v>
                </c:pt>
                <c:pt idx="7895">
                  <c:v>11.071887176999999</c:v>
                </c:pt>
                <c:pt idx="7896">
                  <c:v>11.069055492299999</c:v>
                </c:pt>
                <c:pt idx="7897">
                  <c:v>11.069055492299999</c:v>
                </c:pt>
                <c:pt idx="7898">
                  <c:v>11.069055492299999</c:v>
                </c:pt>
                <c:pt idx="7899">
                  <c:v>11.069055492299999</c:v>
                </c:pt>
                <c:pt idx="7900">
                  <c:v>11.069055492299999</c:v>
                </c:pt>
                <c:pt idx="7901">
                  <c:v>11.069055492299999</c:v>
                </c:pt>
                <c:pt idx="7902">
                  <c:v>11.069055492299999</c:v>
                </c:pt>
                <c:pt idx="7903">
                  <c:v>11.069055492299999</c:v>
                </c:pt>
                <c:pt idx="7904">
                  <c:v>11.069055492299999</c:v>
                </c:pt>
                <c:pt idx="7905">
                  <c:v>11.069055492299999</c:v>
                </c:pt>
                <c:pt idx="7906">
                  <c:v>11.069055492299999</c:v>
                </c:pt>
                <c:pt idx="7907">
                  <c:v>11.069055492299999</c:v>
                </c:pt>
                <c:pt idx="7908">
                  <c:v>11.069055492299999</c:v>
                </c:pt>
                <c:pt idx="7909">
                  <c:v>11.069055492299999</c:v>
                </c:pt>
                <c:pt idx="7910">
                  <c:v>11.069055492299999</c:v>
                </c:pt>
                <c:pt idx="7911">
                  <c:v>11.069055492299999</c:v>
                </c:pt>
                <c:pt idx="7912">
                  <c:v>11.069055492299999</c:v>
                </c:pt>
                <c:pt idx="7913">
                  <c:v>11.069055492299999</c:v>
                </c:pt>
                <c:pt idx="7914">
                  <c:v>11.069055492299999</c:v>
                </c:pt>
                <c:pt idx="7915">
                  <c:v>11.069055492299999</c:v>
                </c:pt>
                <c:pt idx="7916">
                  <c:v>11.0662238076</c:v>
                </c:pt>
                <c:pt idx="7917">
                  <c:v>11.0662238076</c:v>
                </c:pt>
                <c:pt idx="7918">
                  <c:v>11.0662238076</c:v>
                </c:pt>
                <c:pt idx="7919">
                  <c:v>11.0662238076</c:v>
                </c:pt>
                <c:pt idx="7920">
                  <c:v>11.0662238076</c:v>
                </c:pt>
                <c:pt idx="7921">
                  <c:v>11.0662238076</c:v>
                </c:pt>
                <c:pt idx="7922">
                  <c:v>11.0662238076</c:v>
                </c:pt>
                <c:pt idx="7923">
                  <c:v>11.0662238076</c:v>
                </c:pt>
                <c:pt idx="7924">
                  <c:v>11.0662238076</c:v>
                </c:pt>
                <c:pt idx="7925">
                  <c:v>11.0662238076</c:v>
                </c:pt>
                <c:pt idx="7926">
                  <c:v>11.0662238076</c:v>
                </c:pt>
                <c:pt idx="7927">
                  <c:v>11.0662238076</c:v>
                </c:pt>
                <c:pt idx="7928">
                  <c:v>11.0662238076</c:v>
                </c:pt>
                <c:pt idx="7929">
                  <c:v>11.0662238076</c:v>
                </c:pt>
                <c:pt idx="7930">
                  <c:v>11.0662238076</c:v>
                </c:pt>
                <c:pt idx="7931">
                  <c:v>11.0662238076</c:v>
                </c:pt>
                <c:pt idx="7932">
                  <c:v>11.0662238076</c:v>
                </c:pt>
                <c:pt idx="7933">
                  <c:v>11.0662238076</c:v>
                </c:pt>
                <c:pt idx="7934">
                  <c:v>11.0662238076</c:v>
                </c:pt>
                <c:pt idx="7935">
                  <c:v>11.0633921229</c:v>
                </c:pt>
                <c:pt idx="7936">
                  <c:v>11.0633921229</c:v>
                </c:pt>
                <c:pt idx="7937">
                  <c:v>11.0633921229</c:v>
                </c:pt>
                <c:pt idx="7938">
                  <c:v>11.0633921229</c:v>
                </c:pt>
                <c:pt idx="7939">
                  <c:v>11.0633921229</c:v>
                </c:pt>
                <c:pt idx="7940">
                  <c:v>11.0633921229</c:v>
                </c:pt>
                <c:pt idx="7941">
                  <c:v>11.0633921229</c:v>
                </c:pt>
                <c:pt idx="7942">
                  <c:v>11.0633921229</c:v>
                </c:pt>
                <c:pt idx="7943">
                  <c:v>11.0633921229</c:v>
                </c:pt>
                <c:pt idx="7944">
                  <c:v>11.0633921229</c:v>
                </c:pt>
                <c:pt idx="7945">
                  <c:v>11.0633921229</c:v>
                </c:pt>
                <c:pt idx="7946">
                  <c:v>11.0633921229</c:v>
                </c:pt>
                <c:pt idx="7947">
                  <c:v>11.0633921229</c:v>
                </c:pt>
                <c:pt idx="7948">
                  <c:v>11.0633921229</c:v>
                </c:pt>
                <c:pt idx="7949">
                  <c:v>11.0633921229</c:v>
                </c:pt>
                <c:pt idx="7950">
                  <c:v>11.0633921229</c:v>
                </c:pt>
                <c:pt idx="7951">
                  <c:v>11.0633921229</c:v>
                </c:pt>
                <c:pt idx="7952">
                  <c:v>11.0633921229</c:v>
                </c:pt>
                <c:pt idx="7953">
                  <c:v>11.0633921229</c:v>
                </c:pt>
                <c:pt idx="7954">
                  <c:v>11.0605604382</c:v>
                </c:pt>
                <c:pt idx="7955">
                  <c:v>11.0605604382</c:v>
                </c:pt>
                <c:pt idx="7956">
                  <c:v>11.0605604382</c:v>
                </c:pt>
                <c:pt idx="7957">
                  <c:v>11.0605604382</c:v>
                </c:pt>
                <c:pt idx="7958">
                  <c:v>11.0605604382</c:v>
                </c:pt>
                <c:pt idx="7959">
                  <c:v>11.0605604382</c:v>
                </c:pt>
                <c:pt idx="7960">
                  <c:v>11.0605604382</c:v>
                </c:pt>
                <c:pt idx="7961">
                  <c:v>11.0605604382</c:v>
                </c:pt>
                <c:pt idx="7962">
                  <c:v>11.0605604382</c:v>
                </c:pt>
                <c:pt idx="7963">
                  <c:v>11.0605604382</c:v>
                </c:pt>
                <c:pt idx="7964">
                  <c:v>11.0605604382</c:v>
                </c:pt>
                <c:pt idx="7965">
                  <c:v>11.0605604382</c:v>
                </c:pt>
                <c:pt idx="7966">
                  <c:v>11.0605604382</c:v>
                </c:pt>
                <c:pt idx="7967">
                  <c:v>11.0605604382</c:v>
                </c:pt>
                <c:pt idx="7968">
                  <c:v>11.0605604382</c:v>
                </c:pt>
                <c:pt idx="7969">
                  <c:v>11.0605604382</c:v>
                </c:pt>
                <c:pt idx="7970">
                  <c:v>11.0605604382</c:v>
                </c:pt>
                <c:pt idx="7971">
                  <c:v>11.0605604382</c:v>
                </c:pt>
                <c:pt idx="7972">
                  <c:v>11.0605604382</c:v>
                </c:pt>
                <c:pt idx="7973">
                  <c:v>11.057728753499999</c:v>
                </c:pt>
                <c:pt idx="7974">
                  <c:v>11.057728753499999</c:v>
                </c:pt>
                <c:pt idx="7975">
                  <c:v>11.057728753499999</c:v>
                </c:pt>
                <c:pt idx="7976">
                  <c:v>11.057728753499999</c:v>
                </c:pt>
                <c:pt idx="7977">
                  <c:v>11.057728753499999</c:v>
                </c:pt>
                <c:pt idx="7978">
                  <c:v>11.057728753499999</c:v>
                </c:pt>
                <c:pt idx="7979">
                  <c:v>11.057728753499999</c:v>
                </c:pt>
                <c:pt idx="7980">
                  <c:v>11.057728753499999</c:v>
                </c:pt>
                <c:pt idx="7981">
                  <c:v>11.057728753499999</c:v>
                </c:pt>
                <c:pt idx="7982">
                  <c:v>11.057728753499999</c:v>
                </c:pt>
                <c:pt idx="7983">
                  <c:v>11.057728753499999</c:v>
                </c:pt>
                <c:pt idx="7984">
                  <c:v>11.057728753499999</c:v>
                </c:pt>
                <c:pt idx="7985">
                  <c:v>11.057728753499999</c:v>
                </c:pt>
                <c:pt idx="7986">
                  <c:v>11.057728753499999</c:v>
                </c:pt>
                <c:pt idx="7987">
                  <c:v>11.057728753499999</c:v>
                </c:pt>
                <c:pt idx="7988">
                  <c:v>11.057728753499999</c:v>
                </c:pt>
                <c:pt idx="7989">
                  <c:v>11.057728753499999</c:v>
                </c:pt>
                <c:pt idx="7990">
                  <c:v>11.057728753499999</c:v>
                </c:pt>
                <c:pt idx="7991">
                  <c:v>11.057728753499999</c:v>
                </c:pt>
                <c:pt idx="7992">
                  <c:v>11.054897068799999</c:v>
                </c:pt>
                <c:pt idx="7993">
                  <c:v>11.054897068799999</c:v>
                </c:pt>
                <c:pt idx="7994">
                  <c:v>11.054897068799999</c:v>
                </c:pt>
                <c:pt idx="7995">
                  <c:v>11.054897068799999</c:v>
                </c:pt>
                <c:pt idx="7996">
                  <c:v>11.054897068799999</c:v>
                </c:pt>
                <c:pt idx="7997">
                  <c:v>11.054897068799999</c:v>
                </c:pt>
                <c:pt idx="7998">
                  <c:v>11.054897068799999</c:v>
                </c:pt>
                <c:pt idx="7999">
                  <c:v>11.054897068799999</c:v>
                </c:pt>
                <c:pt idx="8000">
                  <c:v>11.054897068799999</c:v>
                </c:pt>
                <c:pt idx="8001">
                  <c:v>11.054897068799999</c:v>
                </c:pt>
                <c:pt idx="8002">
                  <c:v>11.054897068799999</c:v>
                </c:pt>
                <c:pt idx="8003">
                  <c:v>11.054897068799999</c:v>
                </c:pt>
                <c:pt idx="8004">
                  <c:v>11.054897068799999</c:v>
                </c:pt>
                <c:pt idx="8005">
                  <c:v>11.054897068799999</c:v>
                </c:pt>
                <c:pt idx="8006">
                  <c:v>11.054897068799999</c:v>
                </c:pt>
                <c:pt idx="8007">
                  <c:v>11.054897068799999</c:v>
                </c:pt>
                <c:pt idx="8008">
                  <c:v>11.054897068799999</c:v>
                </c:pt>
                <c:pt idx="8009">
                  <c:v>11.054897068799999</c:v>
                </c:pt>
                <c:pt idx="8010">
                  <c:v>11.054897068799999</c:v>
                </c:pt>
                <c:pt idx="8011">
                  <c:v>11.052065384100001</c:v>
                </c:pt>
                <c:pt idx="8012">
                  <c:v>11.052065384100001</c:v>
                </c:pt>
                <c:pt idx="8013">
                  <c:v>11.052065384100001</c:v>
                </c:pt>
                <c:pt idx="8014">
                  <c:v>11.052065384100001</c:v>
                </c:pt>
                <c:pt idx="8015">
                  <c:v>11.052065384100001</c:v>
                </c:pt>
                <c:pt idx="8016">
                  <c:v>11.052065384100001</c:v>
                </c:pt>
                <c:pt idx="8017">
                  <c:v>11.052065384100001</c:v>
                </c:pt>
                <c:pt idx="8018">
                  <c:v>11.052065384100001</c:v>
                </c:pt>
                <c:pt idx="8019">
                  <c:v>11.052065384100001</c:v>
                </c:pt>
                <c:pt idx="8020">
                  <c:v>11.052065384100001</c:v>
                </c:pt>
                <c:pt idx="8021">
                  <c:v>11.052065384100001</c:v>
                </c:pt>
                <c:pt idx="8022">
                  <c:v>11.052065384100001</c:v>
                </c:pt>
                <c:pt idx="8023">
                  <c:v>11.052065384100001</c:v>
                </c:pt>
                <c:pt idx="8024">
                  <c:v>11.052065384100001</c:v>
                </c:pt>
                <c:pt idx="8025">
                  <c:v>11.052065384100001</c:v>
                </c:pt>
                <c:pt idx="8026">
                  <c:v>11.052065384100001</c:v>
                </c:pt>
                <c:pt idx="8027">
                  <c:v>11.052065384100001</c:v>
                </c:pt>
                <c:pt idx="8028">
                  <c:v>11.052065384100001</c:v>
                </c:pt>
                <c:pt idx="8029">
                  <c:v>11.052065384100001</c:v>
                </c:pt>
                <c:pt idx="8030">
                  <c:v>11.0492336994</c:v>
                </c:pt>
                <c:pt idx="8031">
                  <c:v>11.0492336994</c:v>
                </c:pt>
                <c:pt idx="8032">
                  <c:v>11.0492336994</c:v>
                </c:pt>
                <c:pt idx="8033">
                  <c:v>11.0492336994</c:v>
                </c:pt>
                <c:pt idx="8034">
                  <c:v>11.0492336994</c:v>
                </c:pt>
                <c:pt idx="8035">
                  <c:v>11.0492336994</c:v>
                </c:pt>
                <c:pt idx="8036">
                  <c:v>11.0492336994</c:v>
                </c:pt>
                <c:pt idx="8037">
                  <c:v>11.0492336994</c:v>
                </c:pt>
                <c:pt idx="8038">
                  <c:v>11.0492336994</c:v>
                </c:pt>
                <c:pt idx="8039">
                  <c:v>11.0492336994</c:v>
                </c:pt>
                <c:pt idx="8040">
                  <c:v>11.0492336994</c:v>
                </c:pt>
                <c:pt idx="8041">
                  <c:v>11.0492336994</c:v>
                </c:pt>
                <c:pt idx="8042">
                  <c:v>11.0492336994</c:v>
                </c:pt>
                <c:pt idx="8043">
                  <c:v>11.0492336994</c:v>
                </c:pt>
                <c:pt idx="8044">
                  <c:v>11.0492336994</c:v>
                </c:pt>
                <c:pt idx="8045">
                  <c:v>11.0492336994</c:v>
                </c:pt>
                <c:pt idx="8046">
                  <c:v>11.0492336994</c:v>
                </c:pt>
                <c:pt idx="8047">
                  <c:v>11.0492336994</c:v>
                </c:pt>
                <c:pt idx="8048">
                  <c:v>11.0492336994</c:v>
                </c:pt>
                <c:pt idx="8049">
                  <c:v>11.0464020147</c:v>
                </c:pt>
                <c:pt idx="8050">
                  <c:v>11.0464020147</c:v>
                </c:pt>
                <c:pt idx="8051">
                  <c:v>11.0464020147</c:v>
                </c:pt>
                <c:pt idx="8052">
                  <c:v>11.0464020147</c:v>
                </c:pt>
                <c:pt idx="8053">
                  <c:v>11.0464020147</c:v>
                </c:pt>
                <c:pt idx="8054">
                  <c:v>11.0464020147</c:v>
                </c:pt>
                <c:pt idx="8055">
                  <c:v>11.0464020147</c:v>
                </c:pt>
                <c:pt idx="8056">
                  <c:v>11.0464020147</c:v>
                </c:pt>
                <c:pt idx="8057">
                  <c:v>11.0464020147</c:v>
                </c:pt>
                <c:pt idx="8058">
                  <c:v>11.0464020147</c:v>
                </c:pt>
                <c:pt idx="8059">
                  <c:v>11.0464020147</c:v>
                </c:pt>
                <c:pt idx="8060">
                  <c:v>11.0464020147</c:v>
                </c:pt>
                <c:pt idx="8061">
                  <c:v>11.0464020147</c:v>
                </c:pt>
                <c:pt idx="8062">
                  <c:v>11.0464020147</c:v>
                </c:pt>
                <c:pt idx="8063">
                  <c:v>11.0464020147</c:v>
                </c:pt>
                <c:pt idx="8064">
                  <c:v>11.0464020147</c:v>
                </c:pt>
                <c:pt idx="8065">
                  <c:v>11.0464020147</c:v>
                </c:pt>
                <c:pt idx="8066">
                  <c:v>11.0464020147</c:v>
                </c:pt>
                <c:pt idx="8067">
                  <c:v>11.0464020147</c:v>
                </c:pt>
                <c:pt idx="8068">
                  <c:v>11.04357033</c:v>
                </c:pt>
                <c:pt idx="8069">
                  <c:v>11.04357033</c:v>
                </c:pt>
                <c:pt idx="8070">
                  <c:v>11.04357033</c:v>
                </c:pt>
                <c:pt idx="8071">
                  <c:v>11.04357033</c:v>
                </c:pt>
                <c:pt idx="8072">
                  <c:v>11.04357033</c:v>
                </c:pt>
                <c:pt idx="8073">
                  <c:v>11.04357033</c:v>
                </c:pt>
                <c:pt idx="8074">
                  <c:v>11.04357033</c:v>
                </c:pt>
                <c:pt idx="8075">
                  <c:v>11.04357033</c:v>
                </c:pt>
                <c:pt idx="8076">
                  <c:v>11.04357033</c:v>
                </c:pt>
                <c:pt idx="8077">
                  <c:v>11.04357033</c:v>
                </c:pt>
                <c:pt idx="8078">
                  <c:v>11.04357033</c:v>
                </c:pt>
                <c:pt idx="8079">
                  <c:v>11.04357033</c:v>
                </c:pt>
                <c:pt idx="8080">
                  <c:v>11.04357033</c:v>
                </c:pt>
                <c:pt idx="8081">
                  <c:v>11.04357033</c:v>
                </c:pt>
                <c:pt idx="8082">
                  <c:v>11.04357033</c:v>
                </c:pt>
                <c:pt idx="8083">
                  <c:v>11.04357033</c:v>
                </c:pt>
                <c:pt idx="8084">
                  <c:v>11.04357033</c:v>
                </c:pt>
                <c:pt idx="8085">
                  <c:v>11.04357033</c:v>
                </c:pt>
                <c:pt idx="8086">
                  <c:v>11.04357033</c:v>
                </c:pt>
                <c:pt idx="8087">
                  <c:v>11.040738645299999</c:v>
                </c:pt>
                <c:pt idx="8088">
                  <c:v>11.040738645299999</c:v>
                </c:pt>
                <c:pt idx="8089">
                  <c:v>11.040738645299999</c:v>
                </c:pt>
                <c:pt idx="8090">
                  <c:v>11.040738645299999</c:v>
                </c:pt>
                <c:pt idx="8091">
                  <c:v>11.040738645299999</c:v>
                </c:pt>
                <c:pt idx="8092">
                  <c:v>11.040738645299999</c:v>
                </c:pt>
                <c:pt idx="8093">
                  <c:v>11.040738645299999</c:v>
                </c:pt>
                <c:pt idx="8094">
                  <c:v>11.040738645299999</c:v>
                </c:pt>
                <c:pt idx="8095">
                  <c:v>11.040738645299999</c:v>
                </c:pt>
                <c:pt idx="8096">
                  <c:v>11.040738645299999</c:v>
                </c:pt>
                <c:pt idx="8097">
                  <c:v>11.040738645299999</c:v>
                </c:pt>
                <c:pt idx="8098">
                  <c:v>11.040738645299999</c:v>
                </c:pt>
                <c:pt idx="8099">
                  <c:v>11.040738645299999</c:v>
                </c:pt>
                <c:pt idx="8100">
                  <c:v>11.040738645299999</c:v>
                </c:pt>
                <c:pt idx="8101">
                  <c:v>11.040738645299999</c:v>
                </c:pt>
                <c:pt idx="8102">
                  <c:v>11.040738645299999</c:v>
                </c:pt>
                <c:pt idx="8103">
                  <c:v>11.040738645299999</c:v>
                </c:pt>
                <c:pt idx="8104">
                  <c:v>11.040738645299999</c:v>
                </c:pt>
                <c:pt idx="8105">
                  <c:v>11.040738645299999</c:v>
                </c:pt>
                <c:pt idx="8106">
                  <c:v>11.040738645299999</c:v>
                </c:pt>
                <c:pt idx="8107">
                  <c:v>11.037906960600001</c:v>
                </c:pt>
                <c:pt idx="8108">
                  <c:v>11.037906960600001</c:v>
                </c:pt>
                <c:pt idx="8109">
                  <c:v>11.037906960600001</c:v>
                </c:pt>
                <c:pt idx="8110">
                  <c:v>11.037906960600001</c:v>
                </c:pt>
                <c:pt idx="8111">
                  <c:v>11.037906960600001</c:v>
                </c:pt>
                <c:pt idx="8112">
                  <c:v>11.037906960600001</c:v>
                </c:pt>
                <c:pt idx="8113">
                  <c:v>11.037906960600001</c:v>
                </c:pt>
                <c:pt idx="8114">
                  <c:v>11.037906960600001</c:v>
                </c:pt>
                <c:pt idx="8115">
                  <c:v>11.037906960600001</c:v>
                </c:pt>
                <c:pt idx="8116">
                  <c:v>11.037906960600001</c:v>
                </c:pt>
                <c:pt idx="8117">
                  <c:v>11.037906960600001</c:v>
                </c:pt>
                <c:pt idx="8118">
                  <c:v>11.037906960600001</c:v>
                </c:pt>
                <c:pt idx="8119">
                  <c:v>11.037906960600001</c:v>
                </c:pt>
                <c:pt idx="8120">
                  <c:v>11.037906960600001</c:v>
                </c:pt>
                <c:pt idx="8121">
                  <c:v>11.037906960600001</c:v>
                </c:pt>
                <c:pt idx="8122">
                  <c:v>11.037906960600001</c:v>
                </c:pt>
                <c:pt idx="8123">
                  <c:v>11.037906960600001</c:v>
                </c:pt>
                <c:pt idx="8124">
                  <c:v>11.037906960600001</c:v>
                </c:pt>
                <c:pt idx="8125">
                  <c:v>11.037906960600001</c:v>
                </c:pt>
                <c:pt idx="8126">
                  <c:v>11.035075275899999</c:v>
                </c:pt>
                <c:pt idx="8127">
                  <c:v>11.035075275899999</c:v>
                </c:pt>
                <c:pt idx="8128">
                  <c:v>11.035075275899999</c:v>
                </c:pt>
                <c:pt idx="8129">
                  <c:v>11.035075275899999</c:v>
                </c:pt>
                <c:pt idx="8130">
                  <c:v>11.035075275899999</c:v>
                </c:pt>
                <c:pt idx="8131">
                  <c:v>11.035075275899999</c:v>
                </c:pt>
                <c:pt idx="8132">
                  <c:v>11.035075275899999</c:v>
                </c:pt>
                <c:pt idx="8133">
                  <c:v>11.035075275899999</c:v>
                </c:pt>
                <c:pt idx="8134">
                  <c:v>11.035075275899999</c:v>
                </c:pt>
                <c:pt idx="8135">
                  <c:v>11.035075275899999</c:v>
                </c:pt>
                <c:pt idx="8136">
                  <c:v>11.035075275899999</c:v>
                </c:pt>
                <c:pt idx="8137">
                  <c:v>11.035075275899999</c:v>
                </c:pt>
                <c:pt idx="8138">
                  <c:v>11.035075275899999</c:v>
                </c:pt>
                <c:pt idx="8139">
                  <c:v>11.035075275899999</c:v>
                </c:pt>
                <c:pt idx="8140">
                  <c:v>11.035075275899999</c:v>
                </c:pt>
                <c:pt idx="8141">
                  <c:v>11.035075275899999</c:v>
                </c:pt>
                <c:pt idx="8142">
                  <c:v>11.035075275899999</c:v>
                </c:pt>
                <c:pt idx="8143">
                  <c:v>11.035075275899999</c:v>
                </c:pt>
                <c:pt idx="8144">
                  <c:v>11.035075275899999</c:v>
                </c:pt>
                <c:pt idx="8145">
                  <c:v>11.0322435912</c:v>
                </c:pt>
                <c:pt idx="8146">
                  <c:v>11.0322435912</c:v>
                </c:pt>
                <c:pt idx="8147">
                  <c:v>11.0322435912</c:v>
                </c:pt>
                <c:pt idx="8148">
                  <c:v>11.0322435912</c:v>
                </c:pt>
                <c:pt idx="8149">
                  <c:v>11.0322435912</c:v>
                </c:pt>
                <c:pt idx="8150">
                  <c:v>11.0322435912</c:v>
                </c:pt>
                <c:pt idx="8151">
                  <c:v>11.0322435912</c:v>
                </c:pt>
                <c:pt idx="8152">
                  <c:v>11.0322435912</c:v>
                </c:pt>
                <c:pt idx="8153">
                  <c:v>11.0322435912</c:v>
                </c:pt>
                <c:pt idx="8154">
                  <c:v>11.0322435912</c:v>
                </c:pt>
                <c:pt idx="8155">
                  <c:v>11.0322435912</c:v>
                </c:pt>
                <c:pt idx="8156">
                  <c:v>11.0322435912</c:v>
                </c:pt>
                <c:pt idx="8157">
                  <c:v>11.0322435912</c:v>
                </c:pt>
                <c:pt idx="8158">
                  <c:v>11.0322435912</c:v>
                </c:pt>
                <c:pt idx="8159">
                  <c:v>11.0322435912</c:v>
                </c:pt>
                <c:pt idx="8160">
                  <c:v>11.0322435912</c:v>
                </c:pt>
                <c:pt idx="8161">
                  <c:v>11.0322435912</c:v>
                </c:pt>
                <c:pt idx="8162">
                  <c:v>11.0322435912</c:v>
                </c:pt>
                <c:pt idx="8163">
                  <c:v>11.0322435912</c:v>
                </c:pt>
                <c:pt idx="8164">
                  <c:v>11.0294119065</c:v>
                </c:pt>
                <c:pt idx="8165">
                  <c:v>11.0294119065</c:v>
                </c:pt>
                <c:pt idx="8166">
                  <c:v>11.0294119065</c:v>
                </c:pt>
                <c:pt idx="8167">
                  <c:v>11.0294119065</c:v>
                </c:pt>
                <c:pt idx="8168">
                  <c:v>11.0294119065</c:v>
                </c:pt>
                <c:pt idx="8169">
                  <c:v>11.0294119065</c:v>
                </c:pt>
                <c:pt idx="8170">
                  <c:v>11.0294119065</c:v>
                </c:pt>
                <c:pt idx="8171">
                  <c:v>11.0294119065</c:v>
                </c:pt>
                <c:pt idx="8172">
                  <c:v>11.0294119065</c:v>
                </c:pt>
                <c:pt idx="8173">
                  <c:v>11.0294119065</c:v>
                </c:pt>
                <c:pt idx="8174">
                  <c:v>11.0294119065</c:v>
                </c:pt>
                <c:pt idx="8175">
                  <c:v>11.0294119065</c:v>
                </c:pt>
                <c:pt idx="8176">
                  <c:v>11.0294119065</c:v>
                </c:pt>
                <c:pt idx="8177">
                  <c:v>11.0294119065</c:v>
                </c:pt>
                <c:pt idx="8178">
                  <c:v>11.0294119065</c:v>
                </c:pt>
                <c:pt idx="8179">
                  <c:v>11.0294119065</c:v>
                </c:pt>
                <c:pt idx="8180">
                  <c:v>11.0294119065</c:v>
                </c:pt>
                <c:pt idx="8181">
                  <c:v>11.0294119065</c:v>
                </c:pt>
                <c:pt idx="8182">
                  <c:v>11.0294119065</c:v>
                </c:pt>
                <c:pt idx="8183">
                  <c:v>11.0265802218</c:v>
                </c:pt>
                <c:pt idx="8184">
                  <c:v>11.0265802218</c:v>
                </c:pt>
                <c:pt idx="8185">
                  <c:v>11.0265802218</c:v>
                </c:pt>
                <c:pt idx="8186">
                  <c:v>11.0265802218</c:v>
                </c:pt>
                <c:pt idx="8187">
                  <c:v>11.0265802218</c:v>
                </c:pt>
                <c:pt idx="8188">
                  <c:v>11.0265802218</c:v>
                </c:pt>
                <c:pt idx="8189">
                  <c:v>11.0265802218</c:v>
                </c:pt>
                <c:pt idx="8190">
                  <c:v>11.0265802218</c:v>
                </c:pt>
                <c:pt idx="8191">
                  <c:v>11.0265802218</c:v>
                </c:pt>
                <c:pt idx="8192">
                  <c:v>11.0265802218</c:v>
                </c:pt>
                <c:pt idx="8193">
                  <c:v>11.0265802218</c:v>
                </c:pt>
                <c:pt idx="8194">
                  <c:v>11.0265802218</c:v>
                </c:pt>
                <c:pt idx="8195">
                  <c:v>11.0265802218</c:v>
                </c:pt>
                <c:pt idx="8196">
                  <c:v>11.0265802218</c:v>
                </c:pt>
                <c:pt idx="8197">
                  <c:v>11.0265802218</c:v>
                </c:pt>
                <c:pt idx="8198">
                  <c:v>11.0265802218</c:v>
                </c:pt>
                <c:pt idx="8199">
                  <c:v>11.0265802218</c:v>
                </c:pt>
                <c:pt idx="8200">
                  <c:v>11.0265802218</c:v>
                </c:pt>
                <c:pt idx="8201">
                  <c:v>11.0265802218</c:v>
                </c:pt>
                <c:pt idx="8202">
                  <c:v>11.023748537099999</c:v>
                </c:pt>
                <c:pt idx="8203">
                  <c:v>11.023748537099999</c:v>
                </c:pt>
                <c:pt idx="8204">
                  <c:v>11.023748537099999</c:v>
                </c:pt>
                <c:pt idx="8205">
                  <c:v>11.023748537099999</c:v>
                </c:pt>
                <c:pt idx="8206">
                  <c:v>11.023748537099999</c:v>
                </c:pt>
                <c:pt idx="8207">
                  <c:v>11.023748537099999</c:v>
                </c:pt>
                <c:pt idx="8208">
                  <c:v>11.023748537099999</c:v>
                </c:pt>
                <c:pt idx="8209">
                  <c:v>11.023748537099999</c:v>
                </c:pt>
                <c:pt idx="8210">
                  <c:v>11.023748537099999</c:v>
                </c:pt>
                <c:pt idx="8211">
                  <c:v>11.023748537099999</c:v>
                </c:pt>
                <c:pt idx="8212">
                  <c:v>11.023748537099999</c:v>
                </c:pt>
                <c:pt idx="8213">
                  <c:v>11.023748537099999</c:v>
                </c:pt>
                <c:pt idx="8214">
                  <c:v>11.023748537099999</c:v>
                </c:pt>
                <c:pt idx="8215">
                  <c:v>11.023748537099999</c:v>
                </c:pt>
                <c:pt idx="8216">
                  <c:v>11.023748537099999</c:v>
                </c:pt>
                <c:pt idx="8217">
                  <c:v>11.023748537099999</c:v>
                </c:pt>
                <c:pt idx="8218">
                  <c:v>11.023748537099999</c:v>
                </c:pt>
                <c:pt idx="8219">
                  <c:v>11.023748537099999</c:v>
                </c:pt>
                <c:pt idx="8220">
                  <c:v>11.023748537099999</c:v>
                </c:pt>
                <c:pt idx="8221">
                  <c:v>11.020916852399999</c:v>
                </c:pt>
                <c:pt idx="8222">
                  <c:v>11.020916852399999</c:v>
                </c:pt>
                <c:pt idx="8223">
                  <c:v>11.020916852399999</c:v>
                </c:pt>
                <c:pt idx="8224">
                  <c:v>11.020916852399999</c:v>
                </c:pt>
                <c:pt idx="8225">
                  <c:v>11.020916852399999</c:v>
                </c:pt>
                <c:pt idx="8226">
                  <c:v>11.020916852399999</c:v>
                </c:pt>
                <c:pt idx="8227">
                  <c:v>11.020916852399999</c:v>
                </c:pt>
                <c:pt idx="8228">
                  <c:v>11.020916852399999</c:v>
                </c:pt>
                <c:pt idx="8229">
                  <c:v>11.020916852399999</c:v>
                </c:pt>
                <c:pt idx="8230">
                  <c:v>11.020916852399999</c:v>
                </c:pt>
                <c:pt idx="8231">
                  <c:v>11.020916852399999</c:v>
                </c:pt>
                <c:pt idx="8232">
                  <c:v>11.020916852399999</c:v>
                </c:pt>
                <c:pt idx="8233">
                  <c:v>11.020916852399999</c:v>
                </c:pt>
                <c:pt idx="8234">
                  <c:v>11.020916852399999</c:v>
                </c:pt>
                <c:pt idx="8235">
                  <c:v>11.020916852399999</c:v>
                </c:pt>
                <c:pt idx="8236">
                  <c:v>11.020916852399999</c:v>
                </c:pt>
                <c:pt idx="8237">
                  <c:v>11.020916852399999</c:v>
                </c:pt>
                <c:pt idx="8238">
                  <c:v>11.020916852399999</c:v>
                </c:pt>
                <c:pt idx="8239">
                  <c:v>11.020916852399999</c:v>
                </c:pt>
                <c:pt idx="8240">
                  <c:v>11.020916852399999</c:v>
                </c:pt>
                <c:pt idx="8241">
                  <c:v>11.018085167700001</c:v>
                </c:pt>
                <c:pt idx="8242">
                  <c:v>11.018085167700001</c:v>
                </c:pt>
                <c:pt idx="8243">
                  <c:v>11.018085167700001</c:v>
                </c:pt>
                <c:pt idx="8244">
                  <c:v>11.018085167700001</c:v>
                </c:pt>
                <c:pt idx="8245">
                  <c:v>11.018085167700001</c:v>
                </c:pt>
                <c:pt idx="8246">
                  <c:v>11.018085167700001</c:v>
                </c:pt>
                <c:pt idx="8247">
                  <c:v>11.018085167700001</c:v>
                </c:pt>
                <c:pt idx="8248">
                  <c:v>11.018085167700001</c:v>
                </c:pt>
                <c:pt idx="8249">
                  <c:v>11.018085167700001</c:v>
                </c:pt>
                <c:pt idx="8250">
                  <c:v>11.018085167700001</c:v>
                </c:pt>
                <c:pt idx="8251">
                  <c:v>11.018085167700001</c:v>
                </c:pt>
                <c:pt idx="8252">
                  <c:v>11.018085167700001</c:v>
                </c:pt>
                <c:pt idx="8253">
                  <c:v>11.018085167700001</c:v>
                </c:pt>
                <c:pt idx="8254">
                  <c:v>11.018085167700001</c:v>
                </c:pt>
                <c:pt idx="8255">
                  <c:v>11.018085167700001</c:v>
                </c:pt>
                <c:pt idx="8256">
                  <c:v>11.018085167700001</c:v>
                </c:pt>
                <c:pt idx="8257">
                  <c:v>11.018085167700001</c:v>
                </c:pt>
                <c:pt idx="8258">
                  <c:v>11.018085167700001</c:v>
                </c:pt>
                <c:pt idx="8259">
                  <c:v>11.018085167700001</c:v>
                </c:pt>
                <c:pt idx="8260">
                  <c:v>11.015253483</c:v>
                </c:pt>
                <c:pt idx="8261">
                  <c:v>11.015253483</c:v>
                </c:pt>
                <c:pt idx="8262">
                  <c:v>11.015253483</c:v>
                </c:pt>
                <c:pt idx="8263">
                  <c:v>11.015253483</c:v>
                </c:pt>
                <c:pt idx="8264">
                  <c:v>11.015253483</c:v>
                </c:pt>
                <c:pt idx="8265">
                  <c:v>11.015253483</c:v>
                </c:pt>
                <c:pt idx="8266">
                  <c:v>11.015253483</c:v>
                </c:pt>
                <c:pt idx="8267">
                  <c:v>11.015253483</c:v>
                </c:pt>
                <c:pt idx="8268">
                  <c:v>11.015253483</c:v>
                </c:pt>
                <c:pt idx="8269">
                  <c:v>11.015253483</c:v>
                </c:pt>
                <c:pt idx="8270">
                  <c:v>11.015253483</c:v>
                </c:pt>
                <c:pt idx="8271">
                  <c:v>11.015253483</c:v>
                </c:pt>
                <c:pt idx="8272">
                  <c:v>11.015253483</c:v>
                </c:pt>
                <c:pt idx="8273">
                  <c:v>11.015253483</c:v>
                </c:pt>
                <c:pt idx="8274">
                  <c:v>11.015253483</c:v>
                </c:pt>
                <c:pt idx="8275">
                  <c:v>11.015253483</c:v>
                </c:pt>
                <c:pt idx="8276">
                  <c:v>11.015253483</c:v>
                </c:pt>
                <c:pt idx="8277">
                  <c:v>11.015253483</c:v>
                </c:pt>
                <c:pt idx="8278">
                  <c:v>11.015253483</c:v>
                </c:pt>
                <c:pt idx="8279">
                  <c:v>11.012421798299998</c:v>
                </c:pt>
                <c:pt idx="8280">
                  <c:v>11.012421798299998</c:v>
                </c:pt>
                <c:pt idx="8281">
                  <c:v>11.012421798299998</c:v>
                </c:pt>
                <c:pt idx="8282">
                  <c:v>11.012421798299998</c:v>
                </c:pt>
                <c:pt idx="8283">
                  <c:v>11.012421798299998</c:v>
                </c:pt>
                <c:pt idx="8284">
                  <c:v>11.012421798299998</c:v>
                </c:pt>
                <c:pt idx="8285">
                  <c:v>11.012421798299998</c:v>
                </c:pt>
                <c:pt idx="8286">
                  <c:v>11.012421798299998</c:v>
                </c:pt>
                <c:pt idx="8287">
                  <c:v>11.012421798299998</c:v>
                </c:pt>
                <c:pt idx="8288">
                  <c:v>11.012421798299998</c:v>
                </c:pt>
                <c:pt idx="8289">
                  <c:v>11.012421798299998</c:v>
                </c:pt>
                <c:pt idx="8290">
                  <c:v>11.012421798299998</c:v>
                </c:pt>
                <c:pt idx="8291">
                  <c:v>11.012421798299998</c:v>
                </c:pt>
                <c:pt idx="8292">
                  <c:v>11.012421798299998</c:v>
                </c:pt>
                <c:pt idx="8293">
                  <c:v>11.012421798299998</c:v>
                </c:pt>
                <c:pt idx="8294">
                  <c:v>11.012421798299998</c:v>
                </c:pt>
                <c:pt idx="8295">
                  <c:v>11.012421798299998</c:v>
                </c:pt>
                <c:pt idx="8296">
                  <c:v>11.012421798299998</c:v>
                </c:pt>
                <c:pt idx="8297">
                  <c:v>11.012421798299998</c:v>
                </c:pt>
                <c:pt idx="8298">
                  <c:v>11.0095901136</c:v>
                </c:pt>
                <c:pt idx="8299">
                  <c:v>11.0095901136</c:v>
                </c:pt>
                <c:pt idx="8300">
                  <c:v>11.0095901136</c:v>
                </c:pt>
                <c:pt idx="8301">
                  <c:v>11.0095901136</c:v>
                </c:pt>
                <c:pt idx="8302">
                  <c:v>11.0095901136</c:v>
                </c:pt>
                <c:pt idx="8303">
                  <c:v>11.0095901136</c:v>
                </c:pt>
                <c:pt idx="8304">
                  <c:v>11.0095901136</c:v>
                </c:pt>
                <c:pt idx="8305">
                  <c:v>11.0095901136</c:v>
                </c:pt>
                <c:pt idx="8306">
                  <c:v>11.0095901136</c:v>
                </c:pt>
                <c:pt idx="8307">
                  <c:v>11.0095901136</c:v>
                </c:pt>
                <c:pt idx="8308">
                  <c:v>11.0095901136</c:v>
                </c:pt>
                <c:pt idx="8309">
                  <c:v>11.0095901136</c:v>
                </c:pt>
                <c:pt idx="8310">
                  <c:v>11.0095901136</c:v>
                </c:pt>
                <c:pt idx="8311">
                  <c:v>11.0095901136</c:v>
                </c:pt>
                <c:pt idx="8312">
                  <c:v>11.0095901136</c:v>
                </c:pt>
                <c:pt idx="8313">
                  <c:v>11.0095901136</c:v>
                </c:pt>
                <c:pt idx="8314">
                  <c:v>11.0095901136</c:v>
                </c:pt>
                <c:pt idx="8315">
                  <c:v>11.0095901136</c:v>
                </c:pt>
                <c:pt idx="8316">
                  <c:v>11.0095901136</c:v>
                </c:pt>
                <c:pt idx="8317">
                  <c:v>11.0067584289</c:v>
                </c:pt>
                <c:pt idx="8318">
                  <c:v>11.0067584289</c:v>
                </c:pt>
                <c:pt idx="8319">
                  <c:v>11.0067584289</c:v>
                </c:pt>
                <c:pt idx="8320">
                  <c:v>11.0067584289</c:v>
                </c:pt>
                <c:pt idx="8321">
                  <c:v>11.0067584289</c:v>
                </c:pt>
                <c:pt idx="8322">
                  <c:v>11.0067584289</c:v>
                </c:pt>
                <c:pt idx="8323">
                  <c:v>11.0067584289</c:v>
                </c:pt>
                <c:pt idx="8324">
                  <c:v>11.0067584289</c:v>
                </c:pt>
                <c:pt idx="8325">
                  <c:v>11.0067584289</c:v>
                </c:pt>
                <c:pt idx="8326">
                  <c:v>11.0067584289</c:v>
                </c:pt>
                <c:pt idx="8327">
                  <c:v>11.0067584289</c:v>
                </c:pt>
                <c:pt idx="8328">
                  <c:v>11.0067584289</c:v>
                </c:pt>
                <c:pt idx="8329">
                  <c:v>11.0067584289</c:v>
                </c:pt>
                <c:pt idx="8330">
                  <c:v>11.0067584289</c:v>
                </c:pt>
                <c:pt idx="8331">
                  <c:v>11.0067584289</c:v>
                </c:pt>
                <c:pt idx="8332">
                  <c:v>11.0067584289</c:v>
                </c:pt>
                <c:pt idx="8333">
                  <c:v>11.0067584289</c:v>
                </c:pt>
                <c:pt idx="8334">
                  <c:v>11.0067584289</c:v>
                </c:pt>
                <c:pt idx="8335">
                  <c:v>11.0067584289</c:v>
                </c:pt>
                <c:pt idx="8336">
                  <c:v>11.003926744200001</c:v>
                </c:pt>
                <c:pt idx="8337">
                  <c:v>11.003926744200001</c:v>
                </c:pt>
                <c:pt idx="8338">
                  <c:v>11.003926744200001</c:v>
                </c:pt>
                <c:pt idx="8339">
                  <c:v>11.003926744200001</c:v>
                </c:pt>
                <c:pt idx="8340">
                  <c:v>11.003926744200001</c:v>
                </c:pt>
                <c:pt idx="8341">
                  <c:v>11.003926744200001</c:v>
                </c:pt>
                <c:pt idx="8342">
                  <c:v>11.003926744200001</c:v>
                </c:pt>
                <c:pt idx="8343">
                  <c:v>11.003926744200001</c:v>
                </c:pt>
                <c:pt idx="8344">
                  <c:v>11.003926744200001</c:v>
                </c:pt>
                <c:pt idx="8345">
                  <c:v>11.003926744200001</c:v>
                </c:pt>
                <c:pt idx="8346">
                  <c:v>11.003926744200001</c:v>
                </c:pt>
                <c:pt idx="8347">
                  <c:v>11.003926744200001</c:v>
                </c:pt>
                <c:pt idx="8348">
                  <c:v>11.003926744200001</c:v>
                </c:pt>
                <c:pt idx="8349">
                  <c:v>11.003926744200001</c:v>
                </c:pt>
                <c:pt idx="8350">
                  <c:v>11.003926744200001</c:v>
                </c:pt>
                <c:pt idx="8351">
                  <c:v>11.003926744200001</c:v>
                </c:pt>
                <c:pt idx="8352">
                  <c:v>11.003926744200001</c:v>
                </c:pt>
                <c:pt idx="8353">
                  <c:v>11.003926744200001</c:v>
                </c:pt>
                <c:pt idx="8354">
                  <c:v>11.003926744200001</c:v>
                </c:pt>
                <c:pt idx="8355">
                  <c:v>11.003926744200001</c:v>
                </c:pt>
                <c:pt idx="8356">
                  <c:v>11.001095059499999</c:v>
                </c:pt>
                <c:pt idx="8357">
                  <c:v>11.001095059499999</c:v>
                </c:pt>
                <c:pt idx="8358">
                  <c:v>11.001095059499999</c:v>
                </c:pt>
                <c:pt idx="8359">
                  <c:v>11.001095059499999</c:v>
                </c:pt>
                <c:pt idx="8360">
                  <c:v>11.001095059499999</c:v>
                </c:pt>
                <c:pt idx="8361">
                  <c:v>11.001095059499999</c:v>
                </c:pt>
                <c:pt idx="8362">
                  <c:v>11.001095059499999</c:v>
                </c:pt>
                <c:pt idx="8363">
                  <c:v>11.001095059499999</c:v>
                </c:pt>
                <c:pt idx="8364">
                  <c:v>11.001095059499999</c:v>
                </c:pt>
                <c:pt idx="8365">
                  <c:v>11.001095059499999</c:v>
                </c:pt>
                <c:pt idx="8366">
                  <c:v>11.001095059499999</c:v>
                </c:pt>
                <c:pt idx="8367">
                  <c:v>11.001095059499999</c:v>
                </c:pt>
                <c:pt idx="8368">
                  <c:v>11.001095059499999</c:v>
                </c:pt>
                <c:pt idx="8369">
                  <c:v>11.001095059499999</c:v>
                </c:pt>
                <c:pt idx="8370">
                  <c:v>11.001095059499999</c:v>
                </c:pt>
                <c:pt idx="8371">
                  <c:v>11.001095059499999</c:v>
                </c:pt>
                <c:pt idx="8372">
                  <c:v>11.001095059499999</c:v>
                </c:pt>
                <c:pt idx="8373">
                  <c:v>11.001095059499999</c:v>
                </c:pt>
                <c:pt idx="8374">
                  <c:v>11.001095059499999</c:v>
                </c:pt>
                <c:pt idx="8375">
                  <c:v>10.998263374799999</c:v>
                </c:pt>
                <c:pt idx="8376">
                  <c:v>10.998263374799999</c:v>
                </c:pt>
                <c:pt idx="8377">
                  <c:v>10.998263374799999</c:v>
                </c:pt>
                <c:pt idx="8378">
                  <c:v>10.998263374799999</c:v>
                </c:pt>
                <c:pt idx="8379">
                  <c:v>10.998263374799999</c:v>
                </c:pt>
                <c:pt idx="8380">
                  <c:v>10.998263374799999</c:v>
                </c:pt>
                <c:pt idx="8381">
                  <c:v>10.998263374799999</c:v>
                </c:pt>
                <c:pt idx="8382">
                  <c:v>10.998263374799999</c:v>
                </c:pt>
                <c:pt idx="8383">
                  <c:v>10.998263374799999</c:v>
                </c:pt>
                <c:pt idx="8384">
                  <c:v>10.998263374799999</c:v>
                </c:pt>
                <c:pt idx="8385">
                  <c:v>10.998263374799999</c:v>
                </c:pt>
                <c:pt idx="8386">
                  <c:v>10.998263374799999</c:v>
                </c:pt>
                <c:pt idx="8387">
                  <c:v>10.998263374799999</c:v>
                </c:pt>
                <c:pt idx="8388">
                  <c:v>10.998263374799999</c:v>
                </c:pt>
                <c:pt idx="8389">
                  <c:v>10.998263374799999</c:v>
                </c:pt>
                <c:pt idx="8390">
                  <c:v>10.998263374799999</c:v>
                </c:pt>
                <c:pt idx="8391">
                  <c:v>10.998263374799999</c:v>
                </c:pt>
                <c:pt idx="8392">
                  <c:v>10.998263374799999</c:v>
                </c:pt>
                <c:pt idx="8393">
                  <c:v>10.998263374799999</c:v>
                </c:pt>
                <c:pt idx="8394">
                  <c:v>10.9954316901</c:v>
                </c:pt>
                <c:pt idx="8395">
                  <c:v>10.9954316901</c:v>
                </c:pt>
                <c:pt idx="8396">
                  <c:v>10.9954316901</c:v>
                </c:pt>
                <c:pt idx="8397">
                  <c:v>10.9954316901</c:v>
                </c:pt>
                <c:pt idx="8398">
                  <c:v>10.9954316901</c:v>
                </c:pt>
                <c:pt idx="8399">
                  <c:v>10.9954316901</c:v>
                </c:pt>
                <c:pt idx="8400">
                  <c:v>10.9954316901</c:v>
                </c:pt>
                <c:pt idx="8401">
                  <c:v>10.9954316901</c:v>
                </c:pt>
                <c:pt idx="8402">
                  <c:v>10.9954316901</c:v>
                </c:pt>
                <c:pt idx="8403">
                  <c:v>10.9954316901</c:v>
                </c:pt>
                <c:pt idx="8404">
                  <c:v>10.9954316901</c:v>
                </c:pt>
                <c:pt idx="8405">
                  <c:v>10.9954316901</c:v>
                </c:pt>
                <c:pt idx="8406">
                  <c:v>10.9954316901</c:v>
                </c:pt>
                <c:pt idx="8407">
                  <c:v>10.9954316901</c:v>
                </c:pt>
                <c:pt idx="8408">
                  <c:v>10.9954316901</c:v>
                </c:pt>
                <c:pt idx="8409">
                  <c:v>10.9954316901</c:v>
                </c:pt>
                <c:pt idx="8410">
                  <c:v>10.9954316901</c:v>
                </c:pt>
                <c:pt idx="8411">
                  <c:v>10.9954316901</c:v>
                </c:pt>
                <c:pt idx="8412">
                  <c:v>10.9954316901</c:v>
                </c:pt>
                <c:pt idx="8413">
                  <c:v>10.9926000054</c:v>
                </c:pt>
                <c:pt idx="8414">
                  <c:v>10.9926000054</c:v>
                </c:pt>
                <c:pt idx="8415">
                  <c:v>10.9926000054</c:v>
                </c:pt>
                <c:pt idx="8416">
                  <c:v>10.9926000054</c:v>
                </c:pt>
                <c:pt idx="8417">
                  <c:v>10.9926000054</c:v>
                </c:pt>
                <c:pt idx="8418">
                  <c:v>10.9926000054</c:v>
                </c:pt>
                <c:pt idx="8419">
                  <c:v>10.9926000054</c:v>
                </c:pt>
                <c:pt idx="8420">
                  <c:v>10.9926000054</c:v>
                </c:pt>
                <c:pt idx="8421">
                  <c:v>10.9926000054</c:v>
                </c:pt>
                <c:pt idx="8422">
                  <c:v>10.9926000054</c:v>
                </c:pt>
                <c:pt idx="8423">
                  <c:v>10.9926000054</c:v>
                </c:pt>
                <c:pt idx="8424">
                  <c:v>10.9926000054</c:v>
                </c:pt>
                <c:pt idx="8425">
                  <c:v>10.9926000054</c:v>
                </c:pt>
                <c:pt idx="8426">
                  <c:v>10.9926000054</c:v>
                </c:pt>
                <c:pt idx="8427">
                  <c:v>10.9926000054</c:v>
                </c:pt>
                <c:pt idx="8428">
                  <c:v>10.9926000054</c:v>
                </c:pt>
                <c:pt idx="8429">
                  <c:v>10.9926000054</c:v>
                </c:pt>
                <c:pt idx="8430">
                  <c:v>10.9926000054</c:v>
                </c:pt>
                <c:pt idx="8431">
                  <c:v>10.9926000054</c:v>
                </c:pt>
                <c:pt idx="8432">
                  <c:v>10.9897683207</c:v>
                </c:pt>
                <c:pt idx="8433">
                  <c:v>10.9897683207</c:v>
                </c:pt>
                <c:pt idx="8434">
                  <c:v>10.9897683207</c:v>
                </c:pt>
                <c:pt idx="8435">
                  <c:v>10.9897683207</c:v>
                </c:pt>
                <c:pt idx="8436">
                  <c:v>10.9897683207</c:v>
                </c:pt>
                <c:pt idx="8437">
                  <c:v>10.9897683207</c:v>
                </c:pt>
                <c:pt idx="8438">
                  <c:v>10.9897683207</c:v>
                </c:pt>
                <c:pt idx="8439">
                  <c:v>10.9897683207</c:v>
                </c:pt>
                <c:pt idx="8440">
                  <c:v>10.9897683207</c:v>
                </c:pt>
                <c:pt idx="8441">
                  <c:v>10.9897683207</c:v>
                </c:pt>
                <c:pt idx="8442">
                  <c:v>10.9897683207</c:v>
                </c:pt>
                <c:pt idx="8443">
                  <c:v>10.9897683207</c:v>
                </c:pt>
                <c:pt idx="8444">
                  <c:v>10.9897683207</c:v>
                </c:pt>
                <c:pt idx="8445">
                  <c:v>10.9897683207</c:v>
                </c:pt>
                <c:pt idx="8446">
                  <c:v>10.9897683207</c:v>
                </c:pt>
                <c:pt idx="8447">
                  <c:v>10.9897683207</c:v>
                </c:pt>
                <c:pt idx="8448">
                  <c:v>10.9897683207</c:v>
                </c:pt>
                <c:pt idx="8449">
                  <c:v>10.9897683207</c:v>
                </c:pt>
                <c:pt idx="8450">
                  <c:v>10.9897683207</c:v>
                </c:pt>
                <c:pt idx="8451">
                  <c:v>10.9897683207</c:v>
                </c:pt>
                <c:pt idx="8452">
                  <c:v>10.986936635999999</c:v>
                </c:pt>
                <c:pt idx="8453">
                  <c:v>10.986936635999999</c:v>
                </c:pt>
                <c:pt idx="8454">
                  <c:v>10.986936635999999</c:v>
                </c:pt>
                <c:pt idx="8455">
                  <c:v>10.986936635999999</c:v>
                </c:pt>
                <c:pt idx="8456">
                  <c:v>10.986936635999999</c:v>
                </c:pt>
                <c:pt idx="8457">
                  <c:v>10.986936635999999</c:v>
                </c:pt>
                <c:pt idx="8458">
                  <c:v>10.986936635999999</c:v>
                </c:pt>
                <c:pt idx="8459">
                  <c:v>10.986936635999999</c:v>
                </c:pt>
                <c:pt idx="8460">
                  <c:v>10.986936635999999</c:v>
                </c:pt>
                <c:pt idx="8461">
                  <c:v>10.986936635999999</c:v>
                </c:pt>
                <c:pt idx="8462">
                  <c:v>10.986936635999999</c:v>
                </c:pt>
                <c:pt idx="8463">
                  <c:v>10.986936635999999</c:v>
                </c:pt>
                <c:pt idx="8464">
                  <c:v>10.986936635999999</c:v>
                </c:pt>
                <c:pt idx="8465">
                  <c:v>10.986936635999999</c:v>
                </c:pt>
                <c:pt idx="8466">
                  <c:v>10.986936635999999</c:v>
                </c:pt>
                <c:pt idx="8467">
                  <c:v>10.986936635999999</c:v>
                </c:pt>
                <c:pt idx="8468">
                  <c:v>10.986936635999999</c:v>
                </c:pt>
                <c:pt idx="8469">
                  <c:v>10.986936635999999</c:v>
                </c:pt>
                <c:pt idx="8470">
                  <c:v>10.986936635999999</c:v>
                </c:pt>
                <c:pt idx="8471">
                  <c:v>10.984104951299999</c:v>
                </c:pt>
                <c:pt idx="8472">
                  <c:v>10.984104951299999</c:v>
                </c:pt>
                <c:pt idx="8473">
                  <c:v>10.984104951299999</c:v>
                </c:pt>
                <c:pt idx="8474">
                  <c:v>10.984104951299999</c:v>
                </c:pt>
                <c:pt idx="8475">
                  <c:v>10.984104951299999</c:v>
                </c:pt>
                <c:pt idx="8476">
                  <c:v>10.984104951299999</c:v>
                </c:pt>
                <c:pt idx="8477">
                  <c:v>10.984104951299999</c:v>
                </c:pt>
                <c:pt idx="8478">
                  <c:v>10.984104951299999</c:v>
                </c:pt>
                <c:pt idx="8479">
                  <c:v>10.984104951299999</c:v>
                </c:pt>
                <c:pt idx="8480">
                  <c:v>10.984104951299999</c:v>
                </c:pt>
                <c:pt idx="8481">
                  <c:v>10.984104951299999</c:v>
                </c:pt>
                <c:pt idx="8482">
                  <c:v>10.984104951299999</c:v>
                </c:pt>
                <c:pt idx="8483">
                  <c:v>10.984104951299999</c:v>
                </c:pt>
                <c:pt idx="8484">
                  <c:v>10.984104951299999</c:v>
                </c:pt>
                <c:pt idx="8485">
                  <c:v>10.984104951299999</c:v>
                </c:pt>
                <c:pt idx="8486">
                  <c:v>10.984104951299999</c:v>
                </c:pt>
                <c:pt idx="8487">
                  <c:v>10.984104951299999</c:v>
                </c:pt>
                <c:pt idx="8488">
                  <c:v>10.984104951299999</c:v>
                </c:pt>
                <c:pt idx="8489">
                  <c:v>10.984104951299999</c:v>
                </c:pt>
                <c:pt idx="8490">
                  <c:v>10.981273266600001</c:v>
                </c:pt>
                <c:pt idx="8491">
                  <c:v>10.981273266600001</c:v>
                </c:pt>
                <c:pt idx="8492">
                  <c:v>10.981273266600001</c:v>
                </c:pt>
                <c:pt idx="8493">
                  <c:v>10.981273266600001</c:v>
                </c:pt>
                <c:pt idx="8494">
                  <c:v>10.981273266600001</c:v>
                </c:pt>
                <c:pt idx="8495">
                  <c:v>10.981273266600001</c:v>
                </c:pt>
                <c:pt idx="8496">
                  <c:v>10.981273266600001</c:v>
                </c:pt>
                <c:pt idx="8497">
                  <c:v>10.981273266600001</c:v>
                </c:pt>
                <c:pt idx="8498">
                  <c:v>10.981273266600001</c:v>
                </c:pt>
                <c:pt idx="8499">
                  <c:v>10.981273266600001</c:v>
                </c:pt>
                <c:pt idx="8500">
                  <c:v>10.981273266600001</c:v>
                </c:pt>
                <c:pt idx="8501">
                  <c:v>10.981273266600001</c:v>
                </c:pt>
                <c:pt idx="8502">
                  <c:v>10.981273266600001</c:v>
                </c:pt>
                <c:pt idx="8503">
                  <c:v>10.981273266600001</c:v>
                </c:pt>
                <c:pt idx="8504">
                  <c:v>10.981273266600001</c:v>
                </c:pt>
                <c:pt idx="8505">
                  <c:v>10.981273266600001</c:v>
                </c:pt>
                <c:pt idx="8506">
                  <c:v>10.981273266600001</c:v>
                </c:pt>
                <c:pt idx="8507">
                  <c:v>10.981273266600001</c:v>
                </c:pt>
                <c:pt idx="8508">
                  <c:v>10.981273266600001</c:v>
                </c:pt>
                <c:pt idx="8509">
                  <c:v>10.978441581899999</c:v>
                </c:pt>
                <c:pt idx="8510">
                  <c:v>10.978441581899999</c:v>
                </c:pt>
                <c:pt idx="8511">
                  <c:v>10.978441581899999</c:v>
                </c:pt>
                <c:pt idx="8512">
                  <c:v>10.978441581899999</c:v>
                </c:pt>
                <c:pt idx="8513">
                  <c:v>10.978441581899999</c:v>
                </c:pt>
                <c:pt idx="8514">
                  <c:v>10.978441581899999</c:v>
                </c:pt>
                <c:pt idx="8515">
                  <c:v>10.978441581899999</c:v>
                </c:pt>
                <c:pt idx="8516">
                  <c:v>10.978441581899999</c:v>
                </c:pt>
                <c:pt idx="8517">
                  <c:v>10.978441581899999</c:v>
                </c:pt>
                <c:pt idx="8518">
                  <c:v>10.978441581899999</c:v>
                </c:pt>
                <c:pt idx="8519">
                  <c:v>10.978441581899999</c:v>
                </c:pt>
                <c:pt idx="8520">
                  <c:v>10.978441581899999</c:v>
                </c:pt>
                <c:pt idx="8521">
                  <c:v>10.978441581899999</c:v>
                </c:pt>
                <c:pt idx="8522">
                  <c:v>10.978441581899999</c:v>
                </c:pt>
                <c:pt idx="8523">
                  <c:v>10.978441581899999</c:v>
                </c:pt>
                <c:pt idx="8524">
                  <c:v>10.978441581899999</c:v>
                </c:pt>
                <c:pt idx="8525">
                  <c:v>10.978441581899999</c:v>
                </c:pt>
                <c:pt idx="8526">
                  <c:v>10.978441581899999</c:v>
                </c:pt>
                <c:pt idx="8527">
                  <c:v>10.978441581899999</c:v>
                </c:pt>
                <c:pt idx="8528">
                  <c:v>10.978441581899999</c:v>
                </c:pt>
                <c:pt idx="8529">
                  <c:v>10.9756098972</c:v>
                </c:pt>
                <c:pt idx="8530">
                  <c:v>10.9756098972</c:v>
                </c:pt>
                <c:pt idx="8531">
                  <c:v>10.9756098972</c:v>
                </c:pt>
                <c:pt idx="8532">
                  <c:v>10.9756098972</c:v>
                </c:pt>
                <c:pt idx="8533">
                  <c:v>10.9756098972</c:v>
                </c:pt>
                <c:pt idx="8534">
                  <c:v>10.9756098972</c:v>
                </c:pt>
                <c:pt idx="8535">
                  <c:v>10.9756098972</c:v>
                </c:pt>
                <c:pt idx="8536">
                  <c:v>10.9756098972</c:v>
                </c:pt>
                <c:pt idx="8537">
                  <c:v>10.9756098972</c:v>
                </c:pt>
                <c:pt idx="8538">
                  <c:v>10.9756098972</c:v>
                </c:pt>
                <c:pt idx="8539">
                  <c:v>10.9756098972</c:v>
                </c:pt>
                <c:pt idx="8540">
                  <c:v>10.9756098972</c:v>
                </c:pt>
                <c:pt idx="8541">
                  <c:v>10.9756098972</c:v>
                </c:pt>
                <c:pt idx="8542">
                  <c:v>10.9756098972</c:v>
                </c:pt>
                <c:pt idx="8543">
                  <c:v>10.9756098972</c:v>
                </c:pt>
                <c:pt idx="8544">
                  <c:v>10.9756098972</c:v>
                </c:pt>
                <c:pt idx="8545">
                  <c:v>10.9756098972</c:v>
                </c:pt>
                <c:pt idx="8546">
                  <c:v>10.9756098972</c:v>
                </c:pt>
                <c:pt idx="8547">
                  <c:v>10.9756098972</c:v>
                </c:pt>
                <c:pt idx="8548">
                  <c:v>10.9727782125</c:v>
                </c:pt>
                <c:pt idx="8549">
                  <c:v>10.9727782125</c:v>
                </c:pt>
                <c:pt idx="8550">
                  <c:v>10.9727782125</c:v>
                </c:pt>
                <c:pt idx="8551">
                  <c:v>10.9727782125</c:v>
                </c:pt>
                <c:pt idx="8552">
                  <c:v>10.9727782125</c:v>
                </c:pt>
                <c:pt idx="8553">
                  <c:v>10.9727782125</c:v>
                </c:pt>
                <c:pt idx="8554">
                  <c:v>10.9727782125</c:v>
                </c:pt>
                <c:pt idx="8555">
                  <c:v>10.9727782125</c:v>
                </c:pt>
                <c:pt idx="8556">
                  <c:v>10.9727782125</c:v>
                </c:pt>
                <c:pt idx="8557">
                  <c:v>10.9727782125</c:v>
                </c:pt>
                <c:pt idx="8558">
                  <c:v>10.9727782125</c:v>
                </c:pt>
                <c:pt idx="8559">
                  <c:v>10.9727782125</c:v>
                </c:pt>
                <c:pt idx="8560">
                  <c:v>10.9727782125</c:v>
                </c:pt>
                <c:pt idx="8561">
                  <c:v>10.9727782125</c:v>
                </c:pt>
                <c:pt idx="8562">
                  <c:v>10.9727782125</c:v>
                </c:pt>
                <c:pt idx="8563">
                  <c:v>10.9727782125</c:v>
                </c:pt>
                <c:pt idx="8564">
                  <c:v>10.9727782125</c:v>
                </c:pt>
                <c:pt idx="8565">
                  <c:v>10.9727782125</c:v>
                </c:pt>
                <c:pt idx="8566">
                  <c:v>10.9727782125</c:v>
                </c:pt>
                <c:pt idx="8567">
                  <c:v>10.969946527799999</c:v>
                </c:pt>
                <c:pt idx="8568">
                  <c:v>10.969946527799999</c:v>
                </c:pt>
                <c:pt idx="8569">
                  <c:v>10.969946527799999</c:v>
                </c:pt>
                <c:pt idx="8570">
                  <c:v>10.969946527799999</c:v>
                </c:pt>
                <c:pt idx="8571">
                  <c:v>10.969946527799999</c:v>
                </c:pt>
                <c:pt idx="8572">
                  <c:v>10.969946527799999</c:v>
                </c:pt>
                <c:pt idx="8573">
                  <c:v>10.969946527799999</c:v>
                </c:pt>
                <c:pt idx="8574">
                  <c:v>10.969946527799999</c:v>
                </c:pt>
                <c:pt idx="8575">
                  <c:v>10.969946527799999</c:v>
                </c:pt>
                <c:pt idx="8576">
                  <c:v>10.969946527799999</c:v>
                </c:pt>
                <c:pt idx="8577">
                  <c:v>10.969946527799999</c:v>
                </c:pt>
                <c:pt idx="8578">
                  <c:v>10.969946527799999</c:v>
                </c:pt>
                <c:pt idx="8579">
                  <c:v>10.969946527799999</c:v>
                </c:pt>
                <c:pt idx="8580">
                  <c:v>10.969946527799999</c:v>
                </c:pt>
                <c:pt idx="8581">
                  <c:v>10.969946527799999</c:v>
                </c:pt>
                <c:pt idx="8582">
                  <c:v>10.969946527799999</c:v>
                </c:pt>
                <c:pt idx="8583">
                  <c:v>10.969946527799999</c:v>
                </c:pt>
                <c:pt idx="8584">
                  <c:v>10.969946527799999</c:v>
                </c:pt>
                <c:pt idx="8585">
                  <c:v>10.969946527799999</c:v>
                </c:pt>
                <c:pt idx="8586">
                  <c:v>10.967114843099999</c:v>
                </c:pt>
                <c:pt idx="8587">
                  <c:v>10.967114843099999</c:v>
                </c:pt>
                <c:pt idx="8588">
                  <c:v>10.967114843099999</c:v>
                </c:pt>
                <c:pt idx="8589">
                  <c:v>10.967114843099999</c:v>
                </c:pt>
                <c:pt idx="8590">
                  <c:v>10.967114843099999</c:v>
                </c:pt>
                <c:pt idx="8591">
                  <c:v>10.967114843099999</c:v>
                </c:pt>
                <c:pt idx="8592">
                  <c:v>10.967114843099999</c:v>
                </c:pt>
                <c:pt idx="8593">
                  <c:v>10.967114843099999</c:v>
                </c:pt>
                <c:pt idx="8594">
                  <c:v>10.967114843099999</c:v>
                </c:pt>
                <c:pt idx="8595">
                  <c:v>10.967114843099999</c:v>
                </c:pt>
                <c:pt idx="8596">
                  <c:v>10.967114843099999</c:v>
                </c:pt>
                <c:pt idx="8597">
                  <c:v>10.967114843099999</c:v>
                </c:pt>
                <c:pt idx="8598">
                  <c:v>10.967114843099999</c:v>
                </c:pt>
                <c:pt idx="8599">
                  <c:v>10.967114843099999</c:v>
                </c:pt>
                <c:pt idx="8600">
                  <c:v>10.967114843099999</c:v>
                </c:pt>
                <c:pt idx="8601">
                  <c:v>10.967114843099999</c:v>
                </c:pt>
                <c:pt idx="8602">
                  <c:v>10.967114843099999</c:v>
                </c:pt>
                <c:pt idx="8603">
                  <c:v>10.967114843099999</c:v>
                </c:pt>
                <c:pt idx="8604">
                  <c:v>10.967114843099999</c:v>
                </c:pt>
                <c:pt idx="8605">
                  <c:v>10.967114843099999</c:v>
                </c:pt>
                <c:pt idx="8606">
                  <c:v>10.964283158399999</c:v>
                </c:pt>
                <c:pt idx="8607">
                  <c:v>10.964283158399999</c:v>
                </c:pt>
                <c:pt idx="8608">
                  <c:v>10.964283158399999</c:v>
                </c:pt>
                <c:pt idx="8609">
                  <c:v>10.964283158399999</c:v>
                </c:pt>
                <c:pt idx="8610">
                  <c:v>10.964283158399999</c:v>
                </c:pt>
                <c:pt idx="8611">
                  <c:v>10.964283158399999</c:v>
                </c:pt>
                <c:pt idx="8612">
                  <c:v>10.964283158399999</c:v>
                </c:pt>
                <c:pt idx="8613">
                  <c:v>10.964283158399999</c:v>
                </c:pt>
                <c:pt idx="8614">
                  <c:v>10.964283158399999</c:v>
                </c:pt>
                <c:pt idx="8615">
                  <c:v>10.964283158399999</c:v>
                </c:pt>
                <c:pt idx="8616">
                  <c:v>10.964283158399999</c:v>
                </c:pt>
                <c:pt idx="8617">
                  <c:v>10.964283158399999</c:v>
                </c:pt>
                <c:pt idx="8618">
                  <c:v>10.964283158399999</c:v>
                </c:pt>
                <c:pt idx="8619">
                  <c:v>10.964283158399999</c:v>
                </c:pt>
                <c:pt idx="8620">
                  <c:v>10.964283158399999</c:v>
                </c:pt>
                <c:pt idx="8621">
                  <c:v>10.964283158399999</c:v>
                </c:pt>
                <c:pt idx="8622">
                  <c:v>10.964283158399999</c:v>
                </c:pt>
                <c:pt idx="8623">
                  <c:v>10.964283158399999</c:v>
                </c:pt>
                <c:pt idx="8624">
                  <c:v>10.964283158399999</c:v>
                </c:pt>
                <c:pt idx="8625">
                  <c:v>10.9614514737</c:v>
                </c:pt>
                <c:pt idx="8626">
                  <c:v>10.9614514737</c:v>
                </c:pt>
                <c:pt idx="8627">
                  <c:v>10.9614514737</c:v>
                </c:pt>
                <c:pt idx="8628">
                  <c:v>10.9614514737</c:v>
                </c:pt>
                <c:pt idx="8629">
                  <c:v>10.9614514737</c:v>
                </c:pt>
                <c:pt idx="8630">
                  <c:v>10.9614514737</c:v>
                </c:pt>
                <c:pt idx="8631">
                  <c:v>10.9614514737</c:v>
                </c:pt>
                <c:pt idx="8632">
                  <c:v>10.9614514737</c:v>
                </c:pt>
                <c:pt idx="8633">
                  <c:v>10.9614514737</c:v>
                </c:pt>
                <c:pt idx="8634">
                  <c:v>10.9614514737</c:v>
                </c:pt>
                <c:pt idx="8635">
                  <c:v>10.9614514737</c:v>
                </c:pt>
                <c:pt idx="8636">
                  <c:v>10.9614514737</c:v>
                </c:pt>
                <c:pt idx="8637">
                  <c:v>10.9614514737</c:v>
                </c:pt>
                <c:pt idx="8638">
                  <c:v>10.9614514737</c:v>
                </c:pt>
                <c:pt idx="8639">
                  <c:v>10.9614514737</c:v>
                </c:pt>
                <c:pt idx="8640">
                  <c:v>10.9614514737</c:v>
                </c:pt>
                <c:pt idx="8641">
                  <c:v>10.9614514737</c:v>
                </c:pt>
                <c:pt idx="8642">
                  <c:v>10.9614514737</c:v>
                </c:pt>
                <c:pt idx="8643">
                  <c:v>10.9614514737</c:v>
                </c:pt>
                <c:pt idx="8644">
                  <c:v>10.958619789</c:v>
                </c:pt>
                <c:pt idx="8645">
                  <c:v>10.958619789</c:v>
                </c:pt>
                <c:pt idx="8646">
                  <c:v>10.958619789</c:v>
                </c:pt>
                <c:pt idx="8647">
                  <c:v>10.958619789</c:v>
                </c:pt>
                <c:pt idx="8648">
                  <c:v>10.958619789</c:v>
                </c:pt>
                <c:pt idx="8649">
                  <c:v>10.958619789</c:v>
                </c:pt>
                <c:pt idx="8650">
                  <c:v>10.958619789</c:v>
                </c:pt>
                <c:pt idx="8651">
                  <c:v>10.958619789</c:v>
                </c:pt>
                <c:pt idx="8652">
                  <c:v>10.958619789</c:v>
                </c:pt>
                <c:pt idx="8653">
                  <c:v>10.958619789</c:v>
                </c:pt>
                <c:pt idx="8654">
                  <c:v>10.958619789</c:v>
                </c:pt>
                <c:pt idx="8655">
                  <c:v>10.958619789</c:v>
                </c:pt>
                <c:pt idx="8656">
                  <c:v>10.958619789</c:v>
                </c:pt>
                <c:pt idx="8657">
                  <c:v>10.958619789</c:v>
                </c:pt>
                <c:pt idx="8658">
                  <c:v>10.958619789</c:v>
                </c:pt>
                <c:pt idx="8659">
                  <c:v>10.958619789</c:v>
                </c:pt>
                <c:pt idx="8660">
                  <c:v>10.958619789</c:v>
                </c:pt>
                <c:pt idx="8661">
                  <c:v>10.958619789</c:v>
                </c:pt>
                <c:pt idx="8662">
                  <c:v>10.958619789</c:v>
                </c:pt>
                <c:pt idx="8663">
                  <c:v>10.9557881043</c:v>
                </c:pt>
                <c:pt idx="8664">
                  <c:v>10.9557881043</c:v>
                </c:pt>
                <c:pt idx="8665">
                  <c:v>10.9557881043</c:v>
                </c:pt>
                <c:pt idx="8666">
                  <c:v>10.9557881043</c:v>
                </c:pt>
                <c:pt idx="8667">
                  <c:v>10.9557881043</c:v>
                </c:pt>
                <c:pt idx="8668">
                  <c:v>10.9557881043</c:v>
                </c:pt>
                <c:pt idx="8669">
                  <c:v>10.9557881043</c:v>
                </c:pt>
                <c:pt idx="8670">
                  <c:v>10.9557881043</c:v>
                </c:pt>
                <c:pt idx="8671">
                  <c:v>10.9557881043</c:v>
                </c:pt>
                <c:pt idx="8672">
                  <c:v>10.9557881043</c:v>
                </c:pt>
                <c:pt idx="8673">
                  <c:v>10.9557881043</c:v>
                </c:pt>
                <c:pt idx="8674">
                  <c:v>10.9557881043</c:v>
                </c:pt>
                <c:pt idx="8675">
                  <c:v>10.9557881043</c:v>
                </c:pt>
                <c:pt idx="8676">
                  <c:v>10.9557881043</c:v>
                </c:pt>
                <c:pt idx="8677">
                  <c:v>10.9557881043</c:v>
                </c:pt>
                <c:pt idx="8678">
                  <c:v>10.9557881043</c:v>
                </c:pt>
                <c:pt idx="8679">
                  <c:v>10.9557881043</c:v>
                </c:pt>
                <c:pt idx="8680">
                  <c:v>10.9557881043</c:v>
                </c:pt>
                <c:pt idx="8681">
                  <c:v>10.9557881043</c:v>
                </c:pt>
                <c:pt idx="8682">
                  <c:v>10.9557881043</c:v>
                </c:pt>
                <c:pt idx="8683">
                  <c:v>10.9529564196</c:v>
                </c:pt>
                <c:pt idx="8684">
                  <c:v>10.9529564196</c:v>
                </c:pt>
                <c:pt idx="8685">
                  <c:v>10.9529564196</c:v>
                </c:pt>
                <c:pt idx="8686">
                  <c:v>10.9529564196</c:v>
                </c:pt>
                <c:pt idx="8687">
                  <c:v>10.9529564196</c:v>
                </c:pt>
                <c:pt idx="8688">
                  <c:v>10.9529564196</c:v>
                </c:pt>
                <c:pt idx="8689">
                  <c:v>10.9529564196</c:v>
                </c:pt>
                <c:pt idx="8690">
                  <c:v>10.9529564196</c:v>
                </c:pt>
                <c:pt idx="8691">
                  <c:v>10.9529564196</c:v>
                </c:pt>
                <c:pt idx="8692">
                  <c:v>10.9529564196</c:v>
                </c:pt>
                <c:pt idx="8693">
                  <c:v>10.9529564196</c:v>
                </c:pt>
                <c:pt idx="8694">
                  <c:v>10.9529564196</c:v>
                </c:pt>
                <c:pt idx="8695">
                  <c:v>10.9529564196</c:v>
                </c:pt>
                <c:pt idx="8696">
                  <c:v>10.9529564196</c:v>
                </c:pt>
                <c:pt idx="8697">
                  <c:v>10.9529564196</c:v>
                </c:pt>
                <c:pt idx="8698">
                  <c:v>10.9529564196</c:v>
                </c:pt>
                <c:pt idx="8699">
                  <c:v>10.9529564196</c:v>
                </c:pt>
                <c:pt idx="8700">
                  <c:v>10.9529564196</c:v>
                </c:pt>
                <c:pt idx="8701">
                  <c:v>10.9529564196</c:v>
                </c:pt>
                <c:pt idx="8702">
                  <c:v>10.950124734899999</c:v>
                </c:pt>
                <c:pt idx="8703">
                  <c:v>10.950124734899999</c:v>
                </c:pt>
                <c:pt idx="8704">
                  <c:v>10.950124734899999</c:v>
                </c:pt>
                <c:pt idx="8705">
                  <c:v>10.950124734899999</c:v>
                </c:pt>
                <c:pt idx="8706">
                  <c:v>10.950124734899999</c:v>
                </c:pt>
                <c:pt idx="8707">
                  <c:v>10.950124734899999</c:v>
                </c:pt>
                <c:pt idx="8708">
                  <c:v>10.950124734899999</c:v>
                </c:pt>
                <c:pt idx="8709">
                  <c:v>10.950124734899999</c:v>
                </c:pt>
                <c:pt idx="8710">
                  <c:v>10.950124734899999</c:v>
                </c:pt>
                <c:pt idx="8711">
                  <c:v>10.950124734899999</c:v>
                </c:pt>
                <c:pt idx="8712">
                  <c:v>10.950124734899999</c:v>
                </c:pt>
                <c:pt idx="8713">
                  <c:v>10.950124734899999</c:v>
                </c:pt>
                <c:pt idx="8714">
                  <c:v>10.950124734899999</c:v>
                </c:pt>
                <c:pt idx="8715">
                  <c:v>10.950124734899999</c:v>
                </c:pt>
                <c:pt idx="8716">
                  <c:v>10.950124734899999</c:v>
                </c:pt>
                <c:pt idx="8717">
                  <c:v>10.950124734899999</c:v>
                </c:pt>
                <c:pt idx="8718">
                  <c:v>10.950124734899999</c:v>
                </c:pt>
                <c:pt idx="8719">
                  <c:v>10.950124734899999</c:v>
                </c:pt>
                <c:pt idx="8720">
                  <c:v>10.950124734899999</c:v>
                </c:pt>
                <c:pt idx="8721">
                  <c:v>10.947293050200001</c:v>
                </c:pt>
                <c:pt idx="8722">
                  <c:v>10.947293050200001</c:v>
                </c:pt>
                <c:pt idx="8723">
                  <c:v>10.947293050200001</c:v>
                </c:pt>
                <c:pt idx="8724">
                  <c:v>10.947293050200001</c:v>
                </c:pt>
                <c:pt idx="8725">
                  <c:v>10.947293050200001</c:v>
                </c:pt>
                <c:pt idx="8726">
                  <c:v>10.947293050200001</c:v>
                </c:pt>
                <c:pt idx="8727">
                  <c:v>10.947293050200001</c:v>
                </c:pt>
                <c:pt idx="8728">
                  <c:v>10.947293050200001</c:v>
                </c:pt>
                <c:pt idx="8729">
                  <c:v>10.947293050200001</c:v>
                </c:pt>
                <c:pt idx="8730">
                  <c:v>10.947293050200001</c:v>
                </c:pt>
                <c:pt idx="8731">
                  <c:v>10.947293050200001</c:v>
                </c:pt>
                <c:pt idx="8732">
                  <c:v>10.947293050200001</c:v>
                </c:pt>
                <c:pt idx="8733">
                  <c:v>10.947293050200001</c:v>
                </c:pt>
                <c:pt idx="8734">
                  <c:v>10.947293050200001</c:v>
                </c:pt>
                <c:pt idx="8735">
                  <c:v>10.947293050200001</c:v>
                </c:pt>
                <c:pt idx="8736">
                  <c:v>10.947293050200001</c:v>
                </c:pt>
                <c:pt idx="8737">
                  <c:v>10.947293050200001</c:v>
                </c:pt>
                <c:pt idx="8738">
                  <c:v>10.947293050200001</c:v>
                </c:pt>
                <c:pt idx="8739">
                  <c:v>10.947293050200001</c:v>
                </c:pt>
                <c:pt idx="8740">
                  <c:v>10.9444613655</c:v>
                </c:pt>
                <c:pt idx="8741">
                  <c:v>10.9444613655</c:v>
                </c:pt>
                <c:pt idx="8742">
                  <c:v>10.9444613655</c:v>
                </c:pt>
                <c:pt idx="8743">
                  <c:v>10.9444613655</c:v>
                </c:pt>
                <c:pt idx="8744">
                  <c:v>10.9444613655</c:v>
                </c:pt>
                <c:pt idx="8745">
                  <c:v>10.9444613655</c:v>
                </c:pt>
                <c:pt idx="8746">
                  <c:v>10.9444613655</c:v>
                </c:pt>
                <c:pt idx="8747">
                  <c:v>10.9444613655</c:v>
                </c:pt>
                <c:pt idx="8748">
                  <c:v>10.9444613655</c:v>
                </c:pt>
                <c:pt idx="8749">
                  <c:v>10.9444613655</c:v>
                </c:pt>
                <c:pt idx="8750">
                  <c:v>10.9444613655</c:v>
                </c:pt>
                <c:pt idx="8751">
                  <c:v>10.9444613655</c:v>
                </c:pt>
                <c:pt idx="8752">
                  <c:v>10.9444613655</c:v>
                </c:pt>
                <c:pt idx="8753">
                  <c:v>10.9444613655</c:v>
                </c:pt>
                <c:pt idx="8754">
                  <c:v>10.9444613655</c:v>
                </c:pt>
                <c:pt idx="8755">
                  <c:v>10.9444613655</c:v>
                </c:pt>
                <c:pt idx="8756">
                  <c:v>10.9444613655</c:v>
                </c:pt>
                <c:pt idx="8757">
                  <c:v>10.9444613655</c:v>
                </c:pt>
                <c:pt idx="8758">
                  <c:v>10.9444613655</c:v>
                </c:pt>
                <c:pt idx="8759">
                  <c:v>10.9444613655</c:v>
                </c:pt>
                <c:pt idx="8760">
                  <c:v>10.941629680799998</c:v>
                </c:pt>
                <c:pt idx="8761">
                  <c:v>10.941629680799998</c:v>
                </c:pt>
                <c:pt idx="8762">
                  <c:v>10.941629680799998</c:v>
                </c:pt>
                <c:pt idx="8763">
                  <c:v>10.941629680799998</c:v>
                </c:pt>
                <c:pt idx="8764">
                  <c:v>10.941629680799998</c:v>
                </c:pt>
                <c:pt idx="8765">
                  <c:v>10.941629680799998</c:v>
                </c:pt>
                <c:pt idx="8766">
                  <c:v>10.941629680799998</c:v>
                </c:pt>
                <c:pt idx="8767">
                  <c:v>10.941629680799998</c:v>
                </c:pt>
                <c:pt idx="8768">
                  <c:v>10.941629680799998</c:v>
                </c:pt>
                <c:pt idx="8769">
                  <c:v>10.941629680799998</c:v>
                </c:pt>
                <c:pt idx="8770">
                  <c:v>10.941629680799998</c:v>
                </c:pt>
                <c:pt idx="8771">
                  <c:v>10.941629680799998</c:v>
                </c:pt>
                <c:pt idx="8772">
                  <c:v>10.941629680799998</c:v>
                </c:pt>
                <c:pt idx="8773">
                  <c:v>10.941629680799998</c:v>
                </c:pt>
                <c:pt idx="8774">
                  <c:v>10.941629680799998</c:v>
                </c:pt>
                <c:pt idx="8775">
                  <c:v>10.941629680799998</c:v>
                </c:pt>
                <c:pt idx="8776">
                  <c:v>10.941629680799998</c:v>
                </c:pt>
                <c:pt idx="8777">
                  <c:v>10.941629680799998</c:v>
                </c:pt>
                <c:pt idx="8778">
                  <c:v>10.941629680799998</c:v>
                </c:pt>
                <c:pt idx="8779">
                  <c:v>10.9387979961</c:v>
                </c:pt>
                <c:pt idx="8780">
                  <c:v>10.9387979961</c:v>
                </c:pt>
                <c:pt idx="8781">
                  <c:v>10.9387979961</c:v>
                </c:pt>
                <c:pt idx="8782">
                  <c:v>10.9387979961</c:v>
                </c:pt>
                <c:pt idx="8783">
                  <c:v>10.9387979961</c:v>
                </c:pt>
                <c:pt idx="8784">
                  <c:v>10.9387979961</c:v>
                </c:pt>
                <c:pt idx="8785">
                  <c:v>10.9387979961</c:v>
                </c:pt>
                <c:pt idx="8786">
                  <c:v>10.9387979961</c:v>
                </c:pt>
                <c:pt idx="8787">
                  <c:v>10.9387979961</c:v>
                </c:pt>
                <c:pt idx="8788">
                  <c:v>10.9387979961</c:v>
                </c:pt>
                <c:pt idx="8789">
                  <c:v>10.9387979961</c:v>
                </c:pt>
                <c:pt idx="8790">
                  <c:v>10.9387979961</c:v>
                </c:pt>
                <c:pt idx="8791">
                  <c:v>10.9387979961</c:v>
                </c:pt>
                <c:pt idx="8792">
                  <c:v>10.9387979961</c:v>
                </c:pt>
                <c:pt idx="8793">
                  <c:v>10.9387979961</c:v>
                </c:pt>
                <c:pt idx="8794">
                  <c:v>10.9387979961</c:v>
                </c:pt>
                <c:pt idx="8795">
                  <c:v>10.9387979961</c:v>
                </c:pt>
                <c:pt idx="8796">
                  <c:v>10.9387979961</c:v>
                </c:pt>
                <c:pt idx="8797">
                  <c:v>10.9387979961</c:v>
                </c:pt>
                <c:pt idx="8798">
                  <c:v>10.9359663114</c:v>
                </c:pt>
                <c:pt idx="8799">
                  <c:v>10.9359663114</c:v>
                </c:pt>
                <c:pt idx="8800">
                  <c:v>10.9359663114</c:v>
                </c:pt>
                <c:pt idx="8801">
                  <c:v>10.9359663114</c:v>
                </c:pt>
                <c:pt idx="8802">
                  <c:v>10.9359663114</c:v>
                </c:pt>
                <c:pt idx="8803">
                  <c:v>10.9359663114</c:v>
                </c:pt>
                <c:pt idx="8804">
                  <c:v>10.9359663114</c:v>
                </c:pt>
                <c:pt idx="8805">
                  <c:v>10.9359663114</c:v>
                </c:pt>
                <c:pt idx="8806">
                  <c:v>10.9359663114</c:v>
                </c:pt>
                <c:pt idx="8807">
                  <c:v>10.9359663114</c:v>
                </c:pt>
                <c:pt idx="8808">
                  <c:v>10.9359663114</c:v>
                </c:pt>
                <c:pt idx="8809">
                  <c:v>10.9359663114</c:v>
                </c:pt>
                <c:pt idx="8810">
                  <c:v>10.9359663114</c:v>
                </c:pt>
                <c:pt idx="8811">
                  <c:v>10.9359663114</c:v>
                </c:pt>
                <c:pt idx="8812">
                  <c:v>10.9359663114</c:v>
                </c:pt>
                <c:pt idx="8813">
                  <c:v>10.9359663114</c:v>
                </c:pt>
                <c:pt idx="8814">
                  <c:v>10.9359663114</c:v>
                </c:pt>
                <c:pt idx="8815">
                  <c:v>10.9359663114</c:v>
                </c:pt>
                <c:pt idx="8816">
                  <c:v>10.9359663114</c:v>
                </c:pt>
                <c:pt idx="8817">
                  <c:v>10.9359663114</c:v>
                </c:pt>
                <c:pt idx="8818">
                  <c:v>10.933134626700001</c:v>
                </c:pt>
                <c:pt idx="8819">
                  <c:v>10.933134626700001</c:v>
                </c:pt>
                <c:pt idx="8820">
                  <c:v>10.933134626700001</c:v>
                </c:pt>
                <c:pt idx="8821">
                  <c:v>10.933134626700001</c:v>
                </c:pt>
                <c:pt idx="8822">
                  <c:v>10.933134626700001</c:v>
                </c:pt>
                <c:pt idx="8823">
                  <c:v>10.933134626700001</c:v>
                </c:pt>
                <c:pt idx="8824">
                  <c:v>10.933134626700001</c:v>
                </c:pt>
                <c:pt idx="8825">
                  <c:v>10.933134626700001</c:v>
                </c:pt>
                <c:pt idx="8826">
                  <c:v>10.933134626700001</c:v>
                </c:pt>
                <c:pt idx="8827">
                  <c:v>10.933134626700001</c:v>
                </c:pt>
                <c:pt idx="8828">
                  <c:v>10.933134626700001</c:v>
                </c:pt>
                <c:pt idx="8829">
                  <c:v>10.933134626700001</c:v>
                </c:pt>
                <c:pt idx="8830">
                  <c:v>10.933134626700001</c:v>
                </c:pt>
                <c:pt idx="8831">
                  <c:v>10.933134626700001</c:v>
                </c:pt>
                <c:pt idx="8832">
                  <c:v>10.933134626700001</c:v>
                </c:pt>
                <c:pt idx="8833">
                  <c:v>10.933134626700001</c:v>
                </c:pt>
                <c:pt idx="8834">
                  <c:v>10.933134626700001</c:v>
                </c:pt>
                <c:pt idx="8835">
                  <c:v>10.933134626700001</c:v>
                </c:pt>
                <c:pt idx="8836">
                  <c:v>10.933134626700001</c:v>
                </c:pt>
                <c:pt idx="8837">
                  <c:v>10.930302941999999</c:v>
                </c:pt>
                <c:pt idx="8838">
                  <c:v>10.930302941999999</c:v>
                </c:pt>
                <c:pt idx="8839">
                  <c:v>10.930302941999999</c:v>
                </c:pt>
                <c:pt idx="8840">
                  <c:v>10.930302941999999</c:v>
                </c:pt>
                <c:pt idx="8841">
                  <c:v>10.930302941999999</c:v>
                </c:pt>
                <c:pt idx="8842">
                  <c:v>10.930302941999999</c:v>
                </c:pt>
                <c:pt idx="8843">
                  <c:v>10.930302941999999</c:v>
                </c:pt>
                <c:pt idx="8844">
                  <c:v>10.930302941999999</c:v>
                </c:pt>
                <c:pt idx="8845">
                  <c:v>10.930302941999999</c:v>
                </c:pt>
                <c:pt idx="8846">
                  <c:v>10.930302941999999</c:v>
                </c:pt>
                <c:pt idx="8847">
                  <c:v>10.930302941999999</c:v>
                </c:pt>
                <c:pt idx="8848">
                  <c:v>10.930302941999999</c:v>
                </c:pt>
                <c:pt idx="8849">
                  <c:v>10.930302941999999</c:v>
                </c:pt>
                <c:pt idx="8850">
                  <c:v>10.930302941999999</c:v>
                </c:pt>
                <c:pt idx="8851">
                  <c:v>10.930302941999999</c:v>
                </c:pt>
                <c:pt idx="8852">
                  <c:v>10.930302941999999</c:v>
                </c:pt>
                <c:pt idx="8853">
                  <c:v>10.930302941999999</c:v>
                </c:pt>
                <c:pt idx="8854">
                  <c:v>10.930302941999999</c:v>
                </c:pt>
                <c:pt idx="8855">
                  <c:v>10.930302941999999</c:v>
                </c:pt>
                <c:pt idx="8856">
                  <c:v>10.927471257299999</c:v>
                </c:pt>
                <c:pt idx="8857">
                  <c:v>10.927471257299999</c:v>
                </c:pt>
                <c:pt idx="8858">
                  <c:v>10.927471257299999</c:v>
                </c:pt>
                <c:pt idx="8859">
                  <c:v>10.927471257299999</c:v>
                </c:pt>
                <c:pt idx="8860">
                  <c:v>10.927471257299999</c:v>
                </c:pt>
                <c:pt idx="8861">
                  <c:v>10.927471257299999</c:v>
                </c:pt>
                <c:pt idx="8862">
                  <c:v>10.927471257299999</c:v>
                </c:pt>
                <c:pt idx="8863">
                  <c:v>10.927471257299999</c:v>
                </c:pt>
                <c:pt idx="8864">
                  <c:v>10.927471257299999</c:v>
                </c:pt>
                <c:pt idx="8865">
                  <c:v>10.927471257299999</c:v>
                </c:pt>
                <c:pt idx="8866">
                  <c:v>10.927471257299999</c:v>
                </c:pt>
                <c:pt idx="8867">
                  <c:v>10.927471257299999</c:v>
                </c:pt>
                <c:pt idx="8868">
                  <c:v>10.927471257299999</c:v>
                </c:pt>
                <c:pt idx="8869">
                  <c:v>10.927471257299999</c:v>
                </c:pt>
                <c:pt idx="8870">
                  <c:v>10.927471257299999</c:v>
                </c:pt>
                <c:pt idx="8871">
                  <c:v>10.927471257299999</c:v>
                </c:pt>
                <c:pt idx="8872">
                  <c:v>10.927471257299999</c:v>
                </c:pt>
                <c:pt idx="8873">
                  <c:v>10.927471257299999</c:v>
                </c:pt>
                <c:pt idx="8874">
                  <c:v>10.927471257299999</c:v>
                </c:pt>
                <c:pt idx="8875">
                  <c:v>10.927471257299999</c:v>
                </c:pt>
                <c:pt idx="8876">
                  <c:v>10.9246395726</c:v>
                </c:pt>
                <c:pt idx="8877">
                  <c:v>10.9246395726</c:v>
                </c:pt>
                <c:pt idx="8878">
                  <c:v>10.9246395726</c:v>
                </c:pt>
                <c:pt idx="8879">
                  <c:v>10.9246395726</c:v>
                </c:pt>
                <c:pt idx="8880">
                  <c:v>10.9246395726</c:v>
                </c:pt>
                <c:pt idx="8881">
                  <c:v>10.9246395726</c:v>
                </c:pt>
                <c:pt idx="8882">
                  <c:v>10.9246395726</c:v>
                </c:pt>
                <c:pt idx="8883">
                  <c:v>10.9246395726</c:v>
                </c:pt>
                <c:pt idx="8884">
                  <c:v>10.9246395726</c:v>
                </c:pt>
                <c:pt idx="8885">
                  <c:v>10.9246395726</c:v>
                </c:pt>
                <c:pt idx="8886">
                  <c:v>10.9246395726</c:v>
                </c:pt>
                <c:pt idx="8887">
                  <c:v>10.9246395726</c:v>
                </c:pt>
                <c:pt idx="8888">
                  <c:v>10.9246395726</c:v>
                </c:pt>
                <c:pt idx="8889">
                  <c:v>10.9246395726</c:v>
                </c:pt>
                <c:pt idx="8890">
                  <c:v>10.9246395726</c:v>
                </c:pt>
                <c:pt idx="8891">
                  <c:v>10.9246395726</c:v>
                </c:pt>
                <c:pt idx="8892">
                  <c:v>10.9246395726</c:v>
                </c:pt>
                <c:pt idx="8893">
                  <c:v>10.9246395726</c:v>
                </c:pt>
                <c:pt idx="8894">
                  <c:v>10.9246395726</c:v>
                </c:pt>
                <c:pt idx="8895">
                  <c:v>10.9218078879</c:v>
                </c:pt>
                <c:pt idx="8896">
                  <c:v>10.9218078879</c:v>
                </c:pt>
                <c:pt idx="8897">
                  <c:v>10.9218078879</c:v>
                </c:pt>
                <c:pt idx="8898">
                  <c:v>10.9218078879</c:v>
                </c:pt>
                <c:pt idx="8899">
                  <c:v>10.9218078879</c:v>
                </c:pt>
                <c:pt idx="8900">
                  <c:v>10.9218078879</c:v>
                </c:pt>
                <c:pt idx="8901">
                  <c:v>10.9218078879</c:v>
                </c:pt>
                <c:pt idx="8902">
                  <c:v>10.9218078879</c:v>
                </c:pt>
                <c:pt idx="8903">
                  <c:v>10.9218078879</c:v>
                </c:pt>
                <c:pt idx="8904">
                  <c:v>10.9218078879</c:v>
                </c:pt>
                <c:pt idx="8905">
                  <c:v>10.9218078879</c:v>
                </c:pt>
                <c:pt idx="8906">
                  <c:v>10.9218078879</c:v>
                </c:pt>
                <c:pt idx="8907">
                  <c:v>10.9218078879</c:v>
                </c:pt>
                <c:pt idx="8908">
                  <c:v>10.9218078879</c:v>
                </c:pt>
                <c:pt idx="8909">
                  <c:v>10.9218078879</c:v>
                </c:pt>
                <c:pt idx="8910">
                  <c:v>10.9218078879</c:v>
                </c:pt>
                <c:pt idx="8911">
                  <c:v>10.9218078879</c:v>
                </c:pt>
                <c:pt idx="8912">
                  <c:v>10.9218078879</c:v>
                </c:pt>
                <c:pt idx="8913">
                  <c:v>10.9218078879</c:v>
                </c:pt>
                <c:pt idx="8914">
                  <c:v>10.9189762032</c:v>
                </c:pt>
                <c:pt idx="8915">
                  <c:v>10.9189762032</c:v>
                </c:pt>
                <c:pt idx="8916">
                  <c:v>10.9189762032</c:v>
                </c:pt>
                <c:pt idx="8917">
                  <c:v>10.9189762032</c:v>
                </c:pt>
                <c:pt idx="8918">
                  <c:v>10.9189762032</c:v>
                </c:pt>
                <c:pt idx="8919">
                  <c:v>10.9189762032</c:v>
                </c:pt>
                <c:pt idx="8920">
                  <c:v>10.9189762032</c:v>
                </c:pt>
                <c:pt idx="8921">
                  <c:v>10.9189762032</c:v>
                </c:pt>
                <c:pt idx="8922">
                  <c:v>10.9189762032</c:v>
                </c:pt>
                <c:pt idx="8923">
                  <c:v>10.9189762032</c:v>
                </c:pt>
                <c:pt idx="8924">
                  <c:v>10.9189762032</c:v>
                </c:pt>
                <c:pt idx="8925">
                  <c:v>10.9189762032</c:v>
                </c:pt>
                <c:pt idx="8926">
                  <c:v>10.9189762032</c:v>
                </c:pt>
                <c:pt idx="8927">
                  <c:v>10.9189762032</c:v>
                </c:pt>
                <c:pt idx="8928">
                  <c:v>10.9189762032</c:v>
                </c:pt>
                <c:pt idx="8929">
                  <c:v>10.9189762032</c:v>
                </c:pt>
                <c:pt idx="8930">
                  <c:v>10.9189762032</c:v>
                </c:pt>
                <c:pt idx="8931">
                  <c:v>10.9189762032</c:v>
                </c:pt>
                <c:pt idx="8932">
                  <c:v>10.9189762032</c:v>
                </c:pt>
                <c:pt idx="8933">
                  <c:v>10.9189762032</c:v>
                </c:pt>
                <c:pt idx="8934">
                  <c:v>10.916144518499999</c:v>
                </c:pt>
                <c:pt idx="8935">
                  <c:v>10.916144518499999</c:v>
                </c:pt>
                <c:pt idx="8936">
                  <c:v>10.916144518499999</c:v>
                </c:pt>
                <c:pt idx="8937">
                  <c:v>10.916144518499999</c:v>
                </c:pt>
                <c:pt idx="8938">
                  <c:v>10.916144518499999</c:v>
                </c:pt>
                <c:pt idx="8939">
                  <c:v>10.916144518499999</c:v>
                </c:pt>
                <c:pt idx="8940">
                  <c:v>10.916144518499999</c:v>
                </c:pt>
                <c:pt idx="8941">
                  <c:v>10.916144518499999</c:v>
                </c:pt>
                <c:pt idx="8942">
                  <c:v>10.916144518499999</c:v>
                </c:pt>
                <c:pt idx="8943">
                  <c:v>10.916144518499999</c:v>
                </c:pt>
                <c:pt idx="8944">
                  <c:v>10.916144518499999</c:v>
                </c:pt>
                <c:pt idx="8945">
                  <c:v>10.916144518499999</c:v>
                </c:pt>
                <c:pt idx="8946">
                  <c:v>10.916144518499999</c:v>
                </c:pt>
                <c:pt idx="8947">
                  <c:v>10.916144518499999</c:v>
                </c:pt>
                <c:pt idx="8948">
                  <c:v>10.916144518499999</c:v>
                </c:pt>
                <c:pt idx="8949">
                  <c:v>10.916144518499999</c:v>
                </c:pt>
                <c:pt idx="8950">
                  <c:v>10.916144518499999</c:v>
                </c:pt>
                <c:pt idx="8951">
                  <c:v>10.916144518499999</c:v>
                </c:pt>
                <c:pt idx="8952">
                  <c:v>10.916144518499999</c:v>
                </c:pt>
                <c:pt idx="8953">
                  <c:v>10.913312833799999</c:v>
                </c:pt>
                <c:pt idx="8954">
                  <c:v>10.913312833799999</c:v>
                </c:pt>
                <c:pt idx="8955">
                  <c:v>10.913312833799999</c:v>
                </c:pt>
                <c:pt idx="8956">
                  <c:v>10.913312833799999</c:v>
                </c:pt>
                <c:pt idx="8957">
                  <c:v>10.913312833799999</c:v>
                </c:pt>
                <c:pt idx="8958">
                  <c:v>10.913312833799999</c:v>
                </c:pt>
                <c:pt idx="8959">
                  <c:v>10.913312833799999</c:v>
                </c:pt>
                <c:pt idx="8960">
                  <c:v>10.913312833799999</c:v>
                </c:pt>
                <c:pt idx="8961">
                  <c:v>10.913312833799999</c:v>
                </c:pt>
                <c:pt idx="8962">
                  <c:v>10.913312833799999</c:v>
                </c:pt>
                <c:pt idx="8963">
                  <c:v>10.913312833799999</c:v>
                </c:pt>
                <c:pt idx="8964">
                  <c:v>10.913312833799999</c:v>
                </c:pt>
                <c:pt idx="8965">
                  <c:v>10.913312833799999</c:v>
                </c:pt>
                <c:pt idx="8966">
                  <c:v>10.913312833799999</c:v>
                </c:pt>
                <c:pt idx="8967">
                  <c:v>10.913312833799999</c:v>
                </c:pt>
                <c:pt idx="8968">
                  <c:v>10.913312833799999</c:v>
                </c:pt>
                <c:pt idx="8969">
                  <c:v>10.913312833799999</c:v>
                </c:pt>
                <c:pt idx="8970">
                  <c:v>10.913312833799999</c:v>
                </c:pt>
                <c:pt idx="8971">
                  <c:v>10.913312833799999</c:v>
                </c:pt>
                <c:pt idx="8972">
                  <c:v>10.910481149100001</c:v>
                </c:pt>
                <c:pt idx="8973">
                  <c:v>10.910481149100001</c:v>
                </c:pt>
                <c:pt idx="8974">
                  <c:v>10.910481149100001</c:v>
                </c:pt>
                <c:pt idx="8975">
                  <c:v>10.910481149100001</c:v>
                </c:pt>
                <c:pt idx="8976">
                  <c:v>10.910481149100001</c:v>
                </c:pt>
                <c:pt idx="8977">
                  <c:v>10.910481149100001</c:v>
                </c:pt>
                <c:pt idx="8978">
                  <c:v>10.910481149100001</c:v>
                </c:pt>
                <c:pt idx="8979">
                  <c:v>10.910481149100001</c:v>
                </c:pt>
                <c:pt idx="8980">
                  <c:v>10.910481149100001</c:v>
                </c:pt>
                <c:pt idx="8981">
                  <c:v>10.910481149100001</c:v>
                </c:pt>
                <c:pt idx="8982">
                  <c:v>10.910481149100001</c:v>
                </c:pt>
                <c:pt idx="8983">
                  <c:v>10.910481149100001</c:v>
                </c:pt>
                <c:pt idx="8984">
                  <c:v>10.910481149100001</c:v>
                </c:pt>
                <c:pt idx="8985">
                  <c:v>10.910481149100001</c:v>
                </c:pt>
                <c:pt idx="8986">
                  <c:v>10.910481149100001</c:v>
                </c:pt>
                <c:pt idx="8987">
                  <c:v>10.910481149100001</c:v>
                </c:pt>
                <c:pt idx="8988">
                  <c:v>10.910481149100001</c:v>
                </c:pt>
                <c:pt idx="8989">
                  <c:v>10.910481149100001</c:v>
                </c:pt>
                <c:pt idx="8990">
                  <c:v>10.910481149100001</c:v>
                </c:pt>
                <c:pt idx="8991">
                  <c:v>10.910481149100001</c:v>
                </c:pt>
                <c:pt idx="8992">
                  <c:v>10.907649464399999</c:v>
                </c:pt>
                <c:pt idx="8993">
                  <c:v>10.907649464399999</c:v>
                </c:pt>
                <c:pt idx="8994">
                  <c:v>10.907649464399999</c:v>
                </c:pt>
                <c:pt idx="8995">
                  <c:v>10.907649464399999</c:v>
                </c:pt>
                <c:pt idx="8996">
                  <c:v>10.907649464399999</c:v>
                </c:pt>
                <c:pt idx="8997">
                  <c:v>10.907649464399999</c:v>
                </c:pt>
                <c:pt idx="8998">
                  <c:v>10.907649464399999</c:v>
                </c:pt>
                <c:pt idx="8999">
                  <c:v>10.907649464399999</c:v>
                </c:pt>
                <c:pt idx="9000">
                  <c:v>10.907649464399999</c:v>
                </c:pt>
                <c:pt idx="9001">
                  <c:v>10.907649464399999</c:v>
                </c:pt>
                <c:pt idx="9002">
                  <c:v>10.907649464399999</c:v>
                </c:pt>
                <c:pt idx="9003">
                  <c:v>10.907649464399999</c:v>
                </c:pt>
                <c:pt idx="9004">
                  <c:v>10.907649464399999</c:v>
                </c:pt>
                <c:pt idx="9005">
                  <c:v>10.907649464399999</c:v>
                </c:pt>
                <c:pt idx="9006">
                  <c:v>10.907649464399999</c:v>
                </c:pt>
                <c:pt idx="9007">
                  <c:v>10.907649464399999</c:v>
                </c:pt>
                <c:pt idx="9008">
                  <c:v>10.907649464399999</c:v>
                </c:pt>
                <c:pt idx="9009">
                  <c:v>10.907649464399999</c:v>
                </c:pt>
                <c:pt idx="9010">
                  <c:v>10.907649464399999</c:v>
                </c:pt>
                <c:pt idx="9011">
                  <c:v>10.9048177797</c:v>
                </c:pt>
                <c:pt idx="9012">
                  <c:v>10.9048177797</c:v>
                </c:pt>
                <c:pt idx="9013">
                  <c:v>10.9048177797</c:v>
                </c:pt>
                <c:pt idx="9014">
                  <c:v>10.9048177797</c:v>
                </c:pt>
                <c:pt idx="9015">
                  <c:v>10.9048177797</c:v>
                </c:pt>
                <c:pt idx="9016">
                  <c:v>10.9048177797</c:v>
                </c:pt>
                <c:pt idx="9017">
                  <c:v>10.9048177797</c:v>
                </c:pt>
                <c:pt idx="9018">
                  <c:v>10.9048177797</c:v>
                </c:pt>
                <c:pt idx="9019">
                  <c:v>10.9048177797</c:v>
                </c:pt>
                <c:pt idx="9020">
                  <c:v>10.9048177797</c:v>
                </c:pt>
                <c:pt idx="9021">
                  <c:v>10.9048177797</c:v>
                </c:pt>
                <c:pt idx="9022">
                  <c:v>10.9048177797</c:v>
                </c:pt>
                <c:pt idx="9023">
                  <c:v>10.9048177797</c:v>
                </c:pt>
                <c:pt idx="9024">
                  <c:v>10.9048177797</c:v>
                </c:pt>
                <c:pt idx="9025">
                  <c:v>10.9048177797</c:v>
                </c:pt>
                <c:pt idx="9026">
                  <c:v>10.9048177797</c:v>
                </c:pt>
                <c:pt idx="9027">
                  <c:v>10.9048177797</c:v>
                </c:pt>
                <c:pt idx="9028">
                  <c:v>10.9048177797</c:v>
                </c:pt>
                <c:pt idx="9029">
                  <c:v>10.9048177797</c:v>
                </c:pt>
                <c:pt idx="9030">
                  <c:v>10.901986095</c:v>
                </c:pt>
                <c:pt idx="9031">
                  <c:v>10.901986095</c:v>
                </c:pt>
                <c:pt idx="9032">
                  <c:v>10.901986095</c:v>
                </c:pt>
                <c:pt idx="9033">
                  <c:v>10.901986095</c:v>
                </c:pt>
                <c:pt idx="9034">
                  <c:v>10.901986095</c:v>
                </c:pt>
                <c:pt idx="9035">
                  <c:v>10.901986095</c:v>
                </c:pt>
                <c:pt idx="9036">
                  <c:v>10.901986095</c:v>
                </c:pt>
                <c:pt idx="9037">
                  <c:v>10.901986095</c:v>
                </c:pt>
                <c:pt idx="9038">
                  <c:v>10.901986095</c:v>
                </c:pt>
                <c:pt idx="9039">
                  <c:v>10.901986095</c:v>
                </c:pt>
                <c:pt idx="9040">
                  <c:v>10.901986095</c:v>
                </c:pt>
                <c:pt idx="9041">
                  <c:v>10.901986095</c:v>
                </c:pt>
                <c:pt idx="9042">
                  <c:v>10.901986095</c:v>
                </c:pt>
                <c:pt idx="9043">
                  <c:v>10.901986095</c:v>
                </c:pt>
                <c:pt idx="9044">
                  <c:v>10.901986095</c:v>
                </c:pt>
                <c:pt idx="9045">
                  <c:v>10.901986095</c:v>
                </c:pt>
                <c:pt idx="9046">
                  <c:v>10.901986095</c:v>
                </c:pt>
                <c:pt idx="9047">
                  <c:v>10.901986095</c:v>
                </c:pt>
                <c:pt idx="9048">
                  <c:v>10.901986095</c:v>
                </c:pt>
                <c:pt idx="9049">
                  <c:v>10.901986095</c:v>
                </c:pt>
                <c:pt idx="9050">
                  <c:v>10.8991544103</c:v>
                </c:pt>
                <c:pt idx="9051">
                  <c:v>10.8991544103</c:v>
                </c:pt>
                <c:pt idx="9052">
                  <c:v>10.8991544103</c:v>
                </c:pt>
                <c:pt idx="9053">
                  <c:v>10.8991544103</c:v>
                </c:pt>
                <c:pt idx="9054">
                  <c:v>10.8991544103</c:v>
                </c:pt>
                <c:pt idx="9055">
                  <c:v>10.8991544103</c:v>
                </c:pt>
                <c:pt idx="9056">
                  <c:v>10.8991544103</c:v>
                </c:pt>
                <c:pt idx="9057">
                  <c:v>10.8991544103</c:v>
                </c:pt>
                <c:pt idx="9058">
                  <c:v>10.8991544103</c:v>
                </c:pt>
                <c:pt idx="9059">
                  <c:v>10.8991544103</c:v>
                </c:pt>
                <c:pt idx="9060">
                  <c:v>10.8991544103</c:v>
                </c:pt>
                <c:pt idx="9061">
                  <c:v>10.8991544103</c:v>
                </c:pt>
                <c:pt idx="9062">
                  <c:v>10.8991544103</c:v>
                </c:pt>
                <c:pt idx="9063">
                  <c:v>10.8991544103</c:v>
                </c:pt>
                <c:pt idx="9064">
                  <c:v>10.8991544103</c:v>
                </c:pt>
                <c:pt idx="9065">
                  <c:v>10.8991544103</c:v>
                </c:pt>
                <c:pt idx="9066">
                  <c:v>10.8991544103</c:v>
                </c:pt>
                <c:pt idx="9067">
                  <c:v>10.8991544103</c:v>
                </c:pt>
                <c:pt idx="9068">
                  <c:v>10.8991544103</c:v>
                </c:pt>
                <c:pt idx="9069">
                  <c:v>10.896322725599999</c:v>
                </c:pt>
                <c:pt idx="9070">
                  <c:v>10.896322725599999</c:v>
                </c:pt>
                <c:pt idx="9071">
                  <c:v>10.896322725599999</c:v>
                </c:pt>
                <c:pt idx="9072">
                  <c:v>10.896322725599999</c:v>
                </c:pt>
                <c:pt idx="9073">
                  <c:v>10.896322725599999</c:v>
                </c:pt>
                <c:pt idx="9074">
                  <c:v>10.896322725599999</c:v>
                </c:pt>
                <c:pt idx="9075">
                  <c:v>10.896322725599999</c:v>
                </c:pt>
                <c:pt idx="9076">
                  <c:v>10.896322725599999</c:v>
                </c:pt>
                <c:pt idx="9077">
                  <c:v>10.896322725599999</c:v>
                </c:pt>
                <c:pt idx="9078">
                  <c:v>10.896322725599999</c:v>
                </c:pt>
                <c:pt idx="9079">
                  <c:v>10.896322725599999</c:v>
                </c:pt>
                <c:pt idx="9080">
                  <c:v>10.896322725599999</c:v>
                </c:pt>
                <c:pt idx="9081">
                  <c:v>10.896322725599999</c:v>
                </c:pt>
                <c:pt idx="9082">
                  <c:v>10.896322725599999</c:v>
                </c:pt>
                <c:pt idx="9083">
                  <c:v>10.896322725599999</c:v>
                </c:pt>
                <c:pt idx="9084">
                  <c:v>10.896322725599999</c:v>
                </c:pt>
                <c:pt idx="9085">
                  <c:v>10.896322725599999</c:v>
                </c:pt>
                <c:pt idx="9086">
                  <c:v>10.896322725599999</c:v>
                </c:pt>
                <c:pt idx="9087">
                  <c:v>10.896322725599999</c:v>
                </c:pt>
                <c:pt idx="9088">
                  <c:v>10.896322725599999</c:v>
                </c:pt>
                <c:pt idx="9089">
                  <c:v>10.893491040899999</c:v>
                </c:pt>
                <c:pt idx="9090">
                  <c:v>10.893491040899999</c:v>
                </c:pt>
                <c:pt idx="9091">
                  <c:v>10.893491040899999</c:v>
                </c:pt>
                <c:pt idx="9092">
                  <c:v>10.893491040899999</c:v>
                </c:pt>
                <c:pt idx="9093">
                  <c:v>10.893491040899999</c:v>
                </c:pt>
                <c:pt idx="9094">
                  <c:v>10.893491040899999</c:v>
                </c:pt>
                <c:pt idx="9095">
                  <c:v>10.893491040899999</c:v>
                </c:pt>
                <c:pt idx="9096">
                  <c:v>10.893491040899999</c:v>
                </c:pt>
                <c:pt idx="9097">
                  <c:v>10.893491040899999</c:v>
                </c:pt>
                <c:pt idx="9098">
                  <c:v>10.893491040899999</c:v>
                </c:pt>
                <c:pt idx="9099">
                  <c:v>10.893491040899999</c:v>
                </c:pt>
                <c:pt idx="9100">
                  <c:v>10.893491040899999</c:v>
                </c:pt>
                <c:pt idx="9101">
                  <c:v>10.893491040899999</c:v>
                </c:pt>
                <c:pt idx="9102">
                  <c:v>10.893491040899999</c:v>
                </c:pt>
                <c:pt idx="9103">
                  <c:v>10.893491040899999</c:v>
                </c:pt>
                <c:pt idx="9104">
                  <c:v>10.893491040899999</c:v>
                </c:pt>
                <c:pt idx="9105">
                  <c:v>10.893491040899999</c:v>
                </c:pt>
                <c:pt idx="9106">
                  <c:v>10.893491040899999</c:v>
                </c:pt>
                <c:pt idx="9107">
                  <c:v>10.893491040899999</c:v>
                </c:pt>
                <c:pt idx="9108">
                  <c:v>10.8906593562</c:v>
                </c:pt>
                <c:pt idx="9109">
                  <c:v>10.8906593562</c:v>
                </c:pt>
                <c:pt idx="9110">
                  <c:v>10.8906593562</c:v>
                </c:pt>
                <c:pt idx="9111">
                  <c:v>10.8906593562</c:v>
                </c:pt>
                <c:pt idx="9112">
                  <c:v>10.8906593562</c:v>
                </c:pt>
                <c:pt idx="9113">
                  <c:v>10.8906593562</c:v>
                </c:pt>
                <c:pt idx="9114">
                  <c:v>10.8906593562</c:v>
                </c:pt>
                <c:pt idx="9115">
                  <c:v>10.8906593562</c:v>
                </c:pt>
                <c:pt idx="9116">
                  <c:v>10.8906593562</c:v>
                </c:pt>
                <c:pt idx="9117">
                  <c:v>10.8906593562</c:v>
                </c:pt>
                <c:pt idx="9118">
                  <c:v>10.8906593562</c:v>
                </c:pt>
                <c:pt idx="9119">
                  <c:v>10.8906593562</c:v>
                </c:pt>
                <c:pt idx="9120">
                  <c:v>10.8906593562</c:v>
                </c:pt>
                <c:pt idx="9121">
                  <c:v>10.8906593562</c:v>
                </c:pt>
                <c:pt idx="9122">
                  <c:v>10.8906593562</c:v>
                </c:pt>
                <c:pt idx="9123">
                  <c:v>10.8906593562</c:v>
                </c:pt>
                <c:pt idx="9124">
                  <c:v>10.8906593562</c:v>
                </c:pt>
                <c:pt idx="9125">
                  <c:v>10.8906593562</c:v>
                </c:pt>
                <c:pt idx="9126">
                  <c:v>10.8906593562</c:v>
                </c:pt>
                <c:pt idx="9127">
                  <c:v>10.8878276715</c:v>
                </c:pt>
                <c:pt idx="9128">
                  <c:v>10.8878276715</c:v>
                </c:pt>
                <c:pt idx="9129">
                  <c:v>10.8878276715</c:v>
                </c:pt>
                <c:pt idx="9130">
                  <c:v>10.8878276715</c:v>
                </c:pt>
                <c:pt idx="9131">
                  <c:v>10.8878276715</c:v>
                </c:pt>
                <c:pt idx="9132">
                  <c:v>10.8878276715</c:v>
                </c:pt>
                <c:pt idx="9133">
                  <c:v>10.8878276715</c:v>
                </c:pt>
                <c:pt idx="9134">
                  <c:v>10.8878276715</c:v>
                </c:pt>
                <c:pt idx="9135">
                  <c:v>10.8878276715</c:v>
                </c:pt>
                <c:pt idx="9136">
                  <c:v>10.8878276715</c:v>
                </c:pt>
                <c:pt idx="9137">
                  <c:v>10.8878276715</c:v>
                </c:pt>
                <c:pt idx="9138">
                  <c:v>10.8878276715</c:v>
                </c:pt>
                <c:pt idx="9139">
                  <c:v>10.8878276715</c:v>
                </c:pt>
                <c:pt idx="9140">
                  <c:v>10.8878276715</c:v>
                </c:pt>
                <c:pt idx="9141">
                  <c:v>10.8878276715</c:v>
                </c:pt>
                <c:pt idx="9142">
                  <c:v>10.8878276715</c:v>
                </c:pt>
                <c:pt idx="9143">
                  <c:v>10.8878276715</c:v>
                </c:pt>
                <c:pt idx="9144">
                  <c:v>10.8878276715</c:v>
                </c:pt>
              </c:numCache>
            </c:numRef>
          </c:yVal>
          <c:smooth val="1"/>
        </c:ser>
        <c:ser>
          <c:idx val="1"/>
          <c:order val="1"/>
          <c:tx>
            <c:strRef>
              <c:f>'El_Seibo_Res Half'!$E$2:$F$2</c:f>
              <c:strCache>
                <c:ptCount val="1"/>
                <c:pt idx="0">
                  <c:v>25 Años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'El_Seibo_Res Half'!$B$4:$B$9148</c:f>
              <c:numCache>
                <c:formatCode>0</c:formatCode>
                <c:ptCount val="9145"/>
                <c:pt idx="0">
                  <c:v>0</c:v>
                </c:pt>
                <c:pt idx="1">
                  <c:v>6.9444444444444441E-3</c:v>
                </c:pt>
                <c:pt idx="2">
                  <c:v>1.3888888888888888E-2</c:v>
                </c:pt>
                <c:pt idx="3">
                  <c:v>2.0833333333333332E-2</c:v>
                </c:pt>
                <c:pt idx="4">
                  <c:v>2.7777777777777776E-2</c:v>
                </c:pt>
                <c:pt idx="5">
                  <c:v>3.4722222222222224E-2</c:v>
                </c:pt>
                <c:pt idx="6">
                  <c:v>4.1666666666666664E-2</c:v>
                </c:pt>
                <c:pt idx="7">
                  <c:v>4.8611111111111112E-2</c:v>
                </c:pt>
                <c:pt idx="8">
                  <c:v>5.5555555555555552E-2</c:v>
                </c:pt>
                <c:pt idx="9">
                  <c:v>6.25E-2</c:v>
                </c:pt>
                <c:pt idx="10">
                  <c:v>6.9444444444444448E-2</c:v>
                </c:pt>
                <c:pt idx="11">
                  <c:v>7.6388888888888881E-2</c:v>
                </c:pt>
                <c:pt idx="12">
                  <c:v>8.3333333333333329E-2</c:v>
                </c:pt>
                <c:pt idx="13">
                  <c:v>9.0277777777777776E-2</c:v>
                </c:pt>
                <c:pt idx="14">
                  <c:v>9.7222222222222224E-2</c:v>
                </c:pt>
                <c:pt idx="15">
                  <c:v>0.10416666666666667</c:v>
                </c:pt>
                <c:pt idx="16">
                  <c:v>0.1111111111111111</c:v>
                </c:pt>
                <c:pt idx="17">
                  <c:v>0.11805555555555557</c:v>
                </c:pt>
                <c:pt idx="18">
                  <c:v>0.125</c:v>
                </c:pt>
                <c:pt idx="19">
                  <c:v>0.13194444444444445</c:v>
                </c:pt>
                <c:pt idx="20">
                  <c:v>0.1388888888888889</c:v>
                </c:pt>
                <c:pt idx="21">
                  <c:v>0.14583333333333334</c:v>
                </c:pt>
                <c:pt idx="22">
                  <c:v>0.15277777777777776</c:v>
                </c:pt>
                <c:pt idx="23">
                  <c:v>0.15972222222222224</c:v>
                </c:pt>
                <c:pt idx="24">
                  <c:v>0.16666666666666666</c:v>
                </c:pt>
                <c:pt idx="25">
                  <c:v>0.17361111111111113</c:v>
                </c:pt>
                <c:pt idx="26">
                  <c:v>0.18055555555555555</c:v>
                </c:pt>
                <c:pt idx="27">
                  <c:v>0.1875</c:v>
                </c:pt>
                <c:pt idx="28">
                  <c:v>0.19444444444444445</c:v>
                </c:pt>
                <c:pt idx="29">
                  <c:v>0.20138888888888887</c:v>
                </c:pt>
                <c:pt idx="30">
                  <c:v>0.20833333333333334</c:v>
                </c:pt>
                <c:pt idx="31">
                  <c:v>0.21527777777777779</c:v>
                </c:pt>
                <c:pt idx="32">
                  <c:v>0.22222222222222221</c:v>
                </c:pt>
                <c:pt idx="33">
                  <c:v>0.22916666666666666</c:v>
                </c:pt>
                <c:pt idx="34">
                  <c:v>0.23611111111111113</c:v>
                </c:pt>
                <c:pt idx="35">
                  <c:v>0.24305555555555555</c:v>
                </c:pt>
                <c:pt idx="36">
                  <c:v>0.25</c:v>
                </c:pt>
                <c:pt idx="37">
                  <c:v>0.25694444444444448</c:v>
                </c:pt>
                <c:pt idx="38">
                  <c:v>0.2638888888888889</c:v>
                </c:pt>
                <c:pt idx="39">
                  <c:v>0.27083333333333331</c:v>
                </c:pt>
                <c:pt idx="40">
                  <c:v>0.27777777777777779</c:v>
                </c:pt>
                <c:pt idx="41">
                  <c:v>0.28472222222222221</c:v>
                </c:pt>
                <c:pt idx="42">
                  <c:v>0.29166666666666669</c:v>
                </c:pt>
                <c:pt idx="43">
                  <c:v>0.2986111111111111</c:v>
                </c:pt>
                <c:pt idx="44">
                  <c:v>0.30555555555555552</c:v>
                </c:pt>
                <c:pt idx="45">
                  <c:v>0.3125</c:v>
                </c:pt>
                <c:pt idx="46">
                  <c:v>0.31944444444444448</c:v>
                </c:pt>
                <c:pt idx="47">
                  <c:v>0.3263888888888889</c:v>
                </c:pt>
                <c:pt idx="48">
                  <c:v>0.33333333333333331</c:v>
                </c:pt>
                <c:pt idx="49">
                  <c:v>0.34027777777777773</c:v>
                </c:pt>
                <c:pt idx="50">
                  <c:v>0.34722222222222227</c:v>
                </c:pt>
                <c:pt idx="51">
                  <c:v>0.35416666666666669</c:v>
                </c:pt>
                <c:pt idx="52">
                  <c:v>0.3611111111111111</c:v>
                </c:pt>
                <c:pt idx="53">
                  <c:v>0.36805555555555558</c:v>
                </c:pt>
                <c:pt idx="54">
                  <c:v>0.375</c:v>
                </c:pt>
                <c:pt idx="55">
                  <c:v>0.38194444444444442</c:v>
                </c:pt>
                <c:pt idx="56">
                  <c:v>0.3888888888888889</c:v>
                </c:pt>
                <c:pt idx="57">
                  <c:v>0.39583333333333331</c:v>
                </c:pt>
                <c:pt idx="58">
                  <c:v>0.40277777777777773</c:v>
                </c:pt>
                <c:pt idx="59">
                  <c:v>0.40972222222222227</c:v>
                </c:pt>
                <c:pt idx="60">
                  <c:v>0.41666666666666669</c:v>
                </c:pt>
                <c:pt idx="61">
                  <c:v>0.4236111111111111</c:v>
                </c:pt>
                <c:pt idx="62">
                  <c:v>0.43055555555555558</c:v>
                </c:pt>
                <c:pt idx="63">
                  <c:v>0.4375</c:v>
                </c:pt>
                <c:pt idx="64">
                  <c:v>0.44444444444444442</c:v>
                </c:pt>
                <c:pt idx="65">
                  <c:v>0.4513888888888889</c:v>
                </c:pt>
                <c:pt idx="66">
                  <c:v>0.45833333333333331</c:v>
                </c:pt>
                <c:pt idx="67">
                  <c:v>0.46527777777777773</c:v>
                </c:pt>
                <c:pt idx="68">
                  <c:v>0.47222222222222227</c:v>
                </c:pt>
                <c:pt idx="69">
                  <c:v>0.47916666666666669</c:v>
                </c:pt>
                <c:pt idx="70">
                  <c:v>0.4861111111111111</c:v>
                </c:pt>
                <c:pt idx="71">
                  <c:v>0.49305555555555558</c:v>
                </c:pt>
                <c:pt idx="72">
                  <c:v>0.5</c:v>
                </c:pt>
                <c:pt idx="73">
                  <c:v>0.50694444444444442</c:v>
                </c:pt>
                <c:pt idx="74">
                  <c:v>0.51388888888888895</c:v>
                </c:pt>
                <c:pt idx="75">
                  <c:v>0.52083333333333337</c:v>
                </c:pt>
                <c:pt idx="76">
                  <c:v>0.52777777777777779</c:v>
                </c:pt>
                <c:pt idx="77">
                  <c:v>0.53472222222222221</c:v>
                </c:pt>
                <c:pt idx="78">
                  <c:v>0.54166666666666663</c:v>
                </c:pt>
                <c:pt idx="79">
                  <c:v>0.54861111111111105</c:v>
                </c:pt>
                <c:pt idx="80">
                  <c:v>0.55555555555555558</c:v>
                </c:pt>
                <c:pt idx="81">
                  <c:v>0.5625</c:v>
                </c:pt>
                <c:pt idx="82">
                  <c:v>0.56944444444444442</c:v>
                </c:pt>
                <c:pt idx="83">
                  <c:v>0.57638888888888895</c:v>
                </c:pt>
                <c:pt idx="84">
                  <c:v>0.58333333333333337</c:v>
                </c:pt>
                <c:pt idx="85">
                  <c:v>0.59027777777777779</c:v>
                </c:pt>
                <c:pt idx="86">
                  <c:v>0.59722222222222221</c:v>
                </c:pt>
                <c:pt idx="87">
                  <c:v>0.60416666666666663</c:v>
                </c:pt>
                <c:pt idx="88">
                  <c:v>0.61111111111111105</c:v>
                </c:pt>
                <c:pt idx="89">
                  <c:v>0.61805555555555558</c:v>
                </c:pt>
                <c:pt idx="90">
                  <c:v>0.625</c:v>
                </c:pt>
                <c:pt idx="91">
                  <c:v>0.63194444444444442</c:v>
                </c:pt>
                <c:pt idx="92">
                  <c:v>0.63888888888888895</c:v>
                </c:pt>
                <c:pt idx="93">
                  <c:v>0.64583333333333337</c:v>
                </c:pt>
                <c:pt idx="94">
                  <c:v>0.65277777777777779</c:v>
                </c:pt>
                <c:pt idx="95">
                  <c:v>0.65972222222222221</c:v>
                </c:pt>
                <c:pt idx="96">
                  <c:v>0.66666666666666663</c:v>
                </c:pt>
                <c:pt idx="97">
                  <c:v>0.67361111111111116</c:v>
                </c:pt>
                <c:pt idx="98">
                  <c:v>0.68055555555555547</c:v>
                </c:pt>
                <c:pt idx="99">
                  <c:v>0.6875</c:v>
                </c:pt>
                <c:pt idx="100">
                  <c:v>0.69444444444444453</c:v>
                </c:pt>
                <c:pt idx="101">
                  <c:v>0.70138888888888884</c:v>
                </c:pt>
                <c:pt idx="102">
                  <c:v>0.70833333333333337</c:v>
                </c:pt>
                <c:pt idx="103">
                  <c:v>0.71527777777777779</c:v>
                </c:pt>
                <c:pt idx="104">
                  <c:v>0.72222222222222221</c:v>
                </c:pt>
                <c:pt idx="105">
                  <c:v>0.72916666666666663</c:v>
                </c:pt>
                <c:pt idx="106">
                  <c:v>0.73611111111111116</c:v>
                </c:pt>
                <c:pt idx="107">
                  <c:v>0.74305555555555547</c:v>
                </c:pt>
                <c:pt idx="108">
                  <c:v>0.75</c:v>
                </c:pt>
                <c:pt idx="109">
                  <c:v>0.75694444444444453</c:v>
                </c:pt>
                <c:pt idx="110">
                  <c:v>0.76388888888888884</c:v>
                </c:pt>
                <c:pt idx="111">
                  <c:v>0.77083333333333337</c:v>
                </c:pt>
                <c:pt idx="112">
                  <c:v>0.77777777777777779</c:v>
                </c:pt>
                <c:pt idx="113">
                  <c:v>0.78472222222222221</c:v>
                </c:pt>
                <c:pt idx="114">
                  <c:v>0.79166666666666663</c:v>
                </c:pt>
                <c:pt idx="115">
                  <c:v>0.79861111111111116</c:v>
                </c:pt>
                <c:pt idx="116">
                  <c:v>0.80555555555555547</c:v>
                </c:pt>
                <c:pt idx="117">
                  <c:v>0.8125</c:v>
                </c:pt>
                <c:pt idx="118">
                  <c:v>0.81944444444444453</c:v>
                </c:pt>
                <c:pt idx="119">
                  <c:v>0.82638888888888884</c:v>
                </c:pt>
                <c:pt idx="120">
                  <c:v>0.83333333333333337</c:v>
                </c:pt>
                <c:pt idx="121">
                  <c:v>0.84027777777777779</c:v>
                </c:pt>
                <c:pt idx="122">
                  <c:v>0.84722222222222221</c:v>
                </c:pt>
                <c:pt idx="123">
                  <c:v>0.85416666666666663</c:v>
                </c:pt>
                <c:pt idx="124">
                  <c:v>0.86111111111111116</c:v>
                </c:pt>
                <c:pt idx="125">
                  <c:v>0.86805555555555547</c:v>
                </c:pt>
                <c:pt idx="126">
                  <c:v>0.875</c:v>
                </c:pt>
                <c:pt idx="127">
                  <c:v>0.88194444444444453</c:v>
                </c:pt>
                <c:pt idx="128">
                  <c:v>0.88888888888888884</c:v>
                </c:pt>
                <c:pt idx="129">
                  <c:v>0.89583333333333337</c:v>
                </c:pt>
                <c:pt idx="130">
                  <c:v>0.90277777777777779</c:v>
                </c:pt>
                <c:pt idx="131">
                  <c:v>0.90972222222222221</c:v>
                </c:pt>
                <c:pt idx="132">
                  <c:v>0.91666666666666663</c:v>
                </c:pt>
                <c:pt idx="133">
                  <c:v>0.92361111111111116</c:v>
                </c:pt>
                <c:pt idx="134">
                  <c:v>0.93055555555555547</c:v>
                </c:pt>
                <c:pt idx="135">
                  <c:v>0.9375</c:v>
                </c:pt>
                <c:pt idx="136">
                  <c:v>0.94444444444444453</c:v>
                </c:pt>
                <c:pt idx="137">
                  <c:v>0.95138888888888884</c:v>
                </c:pt>
                <c:pt idx="138">
                  <c:v>0.95833333333333337</c:v>
                </c:pt>
                <c:pt idx="139">
                  <c:v>0.96527777777777779</c:v>
                </c:pt>
                <c:pt idx="140">
                  <c:v>0.97222222222222221</c:v>
                </c:pt>
                <c:pt idx="141">
                  <c:v>0.97916666666666663</c:v>
                </c:pt>
                <c:pt idx="142">
                  <c:v>0.98611111111111116</c:v>
                </c:pt>
                <c:pt idx="143">
                  <c:v>0.99305555555555547</c:v>
                </c:pt>
                <c:pt idx="144">
                  <c:v>1</c:v>
                </c:pt>
                <c:pt idx="145">
                  <c:v>1.0069444444444444</c:v>
                </c:pt>
                <c:pt idx="146">
                  <c:v>1.0138888888888888</c:v>
                </c:pt>
                <c:pt idx="147">
                  <c:v>1.0208333333333333</c:v>
                </c:pt>
                <c:pt idx="148">
                  <c:v>1.0277777777777779</c:v>
                </c:pt>
                <c:pt idx="149">
                  <c:v>1.0347222222222221</c:v>
                </c:pt>
                <c:pt idx="150">
                  <c:v>1.0416666666666667</c:v>
                </c:pt>
                <c:pt idx="151">
                  <c:v>1.0486111111111112</c:v>
                </c:pt>
                <c:pt idx="152">
                  <c:v>1.0555555555555556</c:v>
                </c:pt>
                <c:pt idx="153">
                  <c:v>1.0625</c:v>
                </c:pt>
                <c:pt idx="154">
                  <c:v>1.0694444444444444</c:v>
                </c:pt>
                <c:pt idx="155">
                  <c:v>1.0763888888888888</c:v>
                </c:pt>
                <c:pt idx="156">
                  <c:v>1.0833333333333333</c:v>
                </c:pt>
                <c:pt idx="157">
                  <c:v>1.0902777777777779</c:v>
                </c:pt>
                <c:pt idx="158">
                  <c:v>1.0972222222222221</c:v>
                </c:pt>
                <c:pt idx="159">
                  <c:v>1.1041666666666667</c:v>
                </c:pt>
                <c:pt idx="160">
                  <c:v>1.1111111111111112</c:v>
                </c:pt>
                <c:pt idx="161">
                  <c:v>1.1180555555555556</c:v>
                </c:pt>
                <c:pt idx="162">
                  <c:v>1.125</c:v>
                </c:pt>
                <c:pt idx="163">
                  <c:v>1.1319444444444444</c:v>
                </c:pt>
                <c:pt idx="164">
                  <c:v>1.1388888888888888</c:v>
                </c:pt>
                <c:pt idx="165">
                  <c:v>1.1458333333333333</c:v>
                </c:pt>
                <c:pt idx="166">
                  <c:v>1.1527777777777779</c:v>
                </c:pt>
                <c:pt idx="167">
                  <c:v>1.1597222222222221</c:v>
                </c:pt>
                <c:pt idx="168">
                  <c:v>1.1666666666666667</c:v>
                </c:pt>
                <c:pt idx="169">
                  <c:v>1.1736111111111112</c:v>
                </c:pt>
                <c:pt idx="170">
                  <c:v>1.1805555555555556</c:v>
                </c:pt>
                <c:pt idx="171">
                  <c:v>1.1875</c:v>
                </c:pt>
                <c:pt idx="172">
                  <c:v>1.1944444444444444</c:v>
                </c:pt>
                <c:pt idx="173">
                  <c:v>1.2013888888888888</c:v>
                </c:pt>
                <c:pt idx="174">
                  <c:v>1.2083333333333333</c:v>
                </c:pt>
                <c:pt idx="175">
                  <c:v>1.2152777777777779</c:v>
                </c:pt>
                <c:pt idx="176">
                  <c:v>1.2222222222222221</c:v>
                </c:pt>
                <c:pt idx="177">
                  <c:v>1.2291666666666667</c:v>
                </c:pt>
                <c:pt idx="178">
                  <c:v>1.2361111111111112</c:v>
                </c:pt>
                <c:pt idx="179">
                  <c:v>1.2430555555555556</c:v>
                </c:pt>
                <c:pt idx="180">
                  <c:v>1.25</c:v>
                </c:pt>
                <c:pt idx="181">
                  <c:v>1.2569444444444444</c:v>
                </c:pt>
                <c:pt idx="182">
                  <c:v>1.2638888888888888</c:v>
                </c:pt>
                <c:pt idx="183">
                  <c:v>1.2708333333333333</c:v>
                </c:pt>
                <c:pt idx="184">
                  <c:v>1.2777777777777779</c:v>
                </c:pt>
                <c:pt idx="185">
                  <c:v>1.2847222222222221</c:v>
                </c:pt>
                <c:pt idx="186">
                  <c:v>1.2916666666666667</c:v>
                </c:pt>
                <c:pt idx="187">
                  <c:v>1.2986111111111112</c:v>
                </c:pt>
                <c:pt idx="188">
                  <c:v>1.3055555555555556</c:v>
                </c:pt>
                <c:pt idx="189">
                  <c:v>1.3125</c:v>
                </c:pt>
                <c:pt idx="190">
                  <c:v>1.3194444444444444</c:v>
                </c:pt>
                <c:pt idx="191">
                  <c:v>1.3263888888888888</c:v>
                </c:pt>
                <c:pt idx="192">
                  <c:v>1.3333333333333333</c:v>
                </c:pt>
                <c:pt idx="193">
                  <c:v>1.3402777777777777</c:v>
                </c:pt>
                <c:pt idx="194">
                  <c:v>1.3472222222222223</c:v>
                </c:pt>
                <c:pt idx="195">
                  <c:v>1.3541666666666667</c:v>
                </c:pt>
                <c:pt idx="196">
                  <c:v>1.3611111111111109</c:v>
                </c:pt>
                <c:pt idx="197">
                  <c:v>1.3680555555555556</c:v>
                </c:pt>
                <c:pt idx="198">
                  <c:v>1.375</c:v>
                </c:pt>
                <c:pt idx="199">
                  <c:v>1.3819444444444444</c:v>
                </c:pt>
                <c:pt idx="200">
                  <c:v>1.3888888888888891</c:v>
                </c:pt>
                <c:pt idx="201">
                  <c:v>1.3958333333333333</c:v>
                </c:pt>
                <c:pt idx="202">
                  <c:v>1.4027777777777777</c:v>
                </c:pt>
                <c:pt idx="203">
                  <c:v>1.4097222222222223</c:v>
                </c:pt>
                <c:pt idx="204">
                  <c:v>1.4166666666666667</c:v>
                </c:pt>
                <c:pt idx="205">
                  <c:v>1.4236111111111109</c:v>
                </c:pt>
                <c:pt idx="206">
                  <c:v>1.4305555555555556</c:v>
                </c:pt>
                <c:pt idx="207">
                  <c:v>1.4375</c:v>
                </c:pt>
                <c:pt idx="208">
                  <c:v>1.4444444444444444</c:v>
                </c:pt>
                <c:pt idx="209">
                  <c:v>1.4513888888888891</c:v>
                </c:pt>
                <c:pt idx="210">
                  <c:v>1.4583333333333333</c:v>
                </c:pt>
                <c:pt idx="211">
                  <c:v>1.4652777777777777</c:v>
                </c:pt>
                <c:pt idx="212">
                  <c:v>1.4722222222222223</c:v>
                </c:pt>
                <c:pt idx="213">
                  <c:v>1.4791666666666667</c:v>
                </c:pt>
                <c:pt idx="214">
                  <c:v>1.4861111111111109</c:v>
                </c:pt>
                <c:pt idx="215">
                  <c:v>1.4930555555555556</c:v>
                </c:pt>
                <c:pt idx="216">
                  <c:v>1.5</c:v>
                </c:pt>
                <c:pt idx="217">
                  <c:v>1.5069444444444444</c:v>
                </c:pt>
                <c:pt idx="218">
                  <c:v>1.5138888888888891</c:v>
                </c:pt>
                <c:pt idx="219">
                  <c:v>1.5208333333333333</c:v>
                </c:pt>
                <c:pt idx="220">
                  <c:v>1.5277777777777777</c:v>
                </c:pt>
                <c:pt idx="221">
                  <c:v>1.5347222222222223</c:v>
                </c:pt>
                <c:pt idx="222">
                  <c:v>1.5416666666666667</c:v>
                </c:pt>
                <c:pt idx="223">
                  <c:v>1.5486111111111109</c:v>
                </c:pt>
                <c:pt idx="224">
                  <c:v>1.5555555555555556</c:v>
                </c:pt>
                <c:pt idx="225">
                  <c:v>1.5625</c:v>
                </c:pt>
                <c:pt idx="226">
                  <c:v>1.5694444444444444</c:v>
                </c:pt>
                <c:pt idx="227">
                  <c:v>1.5763888888888891</c:v>
                </c:pt>
                <c:pt idx="228">
                  <c:v>1.5833333333333333</c:v>
                </c:pt>
                <c:pt idx="229">
                  <c:v>1.5902777777777777</c:v>
                </c:pt>
                <c:pt idx="230">
                  <c:v>1.5972222222222223</c:v>
                </c:pt>
                <c:pt idx="231">
                  <c:v>1.6041666666666667</c:v>
                </c:pt>
                <c:pt idx="232">
                  <c:v>1.6111111111111109</c:v>
                </c:pt>
                <c:pt idx="233">
                  <c:v>1.6180555555555556</c:v>
                </c:pt>
                <c:pt idx="234">
                  <c:v>1.625</c:v>
                </c:pt>
                <c:pt idx="235">
                  <c:v>1.6319444444444444</c:v>
                </c:pt>
                <c:pt idx="236">
                  <c:v>1.6388888888888891</c:v>
                </c:pt>
                <c:pt idx="237">
                  <c:v>1.6458333333333333</c:v>
                </c:pt>
                <c:pt idx="238">
                  <c:v>1.6527777777777777</c:v>
                </c:pt>
                <c:pt idx="239">
                  <c:v>1.6597222222222223</c:v>
                </c:pt>
                <c:pt idx="240">
                  <c:v>1.6666666666666667</c:v>
                </c:pt>
                <c:pt idx="241">
                  <c:v>1.6736111111111109</c:v>
                </c:pt>
                <c:pt idx="242">
                  <c:v>1.6805555555555556</c:v>
                </c:pt>
                <c:pt idx="243">
                  <c:v>1.6875</c:v>
                </c:pt>
                <c:pt idx="244">
                  <c:v>1.6944444444444444</c:v>
                </c:pt>
                <c:pt idx="245">
                  <c:v>1.7013888888888891</c:v>
                </c:pt>
                <c:pt idx="246">
                  <c:v>1.7083333333333333</c:v>
                </c:pt>
                <c:pt idx="247">
                  <c:v>1.7152777777777777</c:v>
                </c:pt>
                <c:pt idx="248">
                  <c:v>1.7222222222222223</c:v>
                </c:pt>
                <c:pt idx="249">
                  <c:v>1.7291666666666667</c:v>
                </c:pt>
                <c:pt idx="250">
                  <c:v>1.7361111111111109</c:v>
                </c:pt>
                <c:pt idx="251">
                  <c:v>1.7430555555555556</c:v>
                </c:pt>
                <c:pt idx="252">
                  <c:v>1.75</c:v>
                </c:pt>
                <c:pt idx="253">
                  <c:v>1.7569444444444444</c:v>
                </c:pt>
                <c:pt idx="254">
                  <c:v>1.7638888888888891</c:v>
                </c:pt>
                <c:pt idx="255">
                  <c:v>1.7708333333333333</c:v>
                </c:pt>
                <c:pt idx="256">
                  <c:v>1.7777777777777777</c:v>
                </c:pt>
                <c:pt idx="257">
                  <c:v>1.7847222222222223</c:v>
                </c:pt>
                <c:pt idx="258">
                  <c:v>1.7916666666666667</c:v>
                </c:pt>
                <c:pt idx="259">
                  <c:v>1.7986111111111109</c:v>
                </c:pt>
                <c:pt idx="260">
                  <c:v>1.8055555555555556</c:v>
                </c:pt>
                <c:pt idx="261">
                  <c:v>1.8125</c:v>
                </c:pt>
                <c:pt idx="262">
                  <c:v>1.8194444444444444</c:v>
                </c:pt>
                <c:pt idx="263">
                  <c:v>1.8263888888888891</c:v>
                </c:pt>
                <c:pt idx="264">
                  <c:v>1.8333333333333333</c:v>
                </c:pt>
                <c:pt idx="265">
                  <c:v>1.8402777777777777</c:v>
                </c:pt>
                <c:pt idx="266">
                  <c:v>1.8472222222222223</c:v>
                </c:pt>
                <c:pt idx="267">
                  <c:v>1.8541666666666667</c:v>
                </c:pt>
                <c:pt idx="268">
                  <c:v>1.8611111111111109</c:v>
                </c:pt>
                <c:pt idx="269">
                  <c:v>1.8680555555555556</c:v>
                </c:pt>
                <c:pt idx="270">
                  <c:v>1.875</c:v>
                </c:pt>
                <c:pt idx="271">
                  <c:v>1.8819444444444444</c:v>
                </c:pt>
                <c:pt idx="272">
                  <c:v>1.8888888888888891</c:v>
                </c:pt>
                <c:pt idx="273">
                  <c:v>1.8958333333333333</c:v>
                </c:pt>
                <c:pt idx="274">
                  <c:v>1.9027777777777777</c:v>
                </c:pt>
                <c:pt idx="275">
                  <c:v>1.9097222222222223</c:v>
                </c:pt>
                <c:pt idx="276">
                  <c:v>1.9166666666666667</c:v>
                </c:pt>
                <c:pt idx="277">
                  <c:v>1.9236111111111109</c:v>
                </c:pt>
                <c:pt idx="278">
                  <c:v>1.9305555555555556</c:v>
                </c:pt>
                <c:pt idx="279">
                  <c:v>1.9375</c:v>
                </c:pt>
                <c:pt idx="280">
                  <c:v>1.9444444444444444</c:v>
                </c:pt>
                <c:pt idx="281">
                  <c:v>1.9513888888888891</c:v>
                </c:pt>
                <c:pt idx="282">
                  <c:v>1.9583333333333333</c:v>
                </c:pt>
                <c:pt idx="283">
                  <c:v>1.9652777777777777</c:v>
                </c:pt>
                <c:pt idx="284">
                  <c:v>1.9722222222222223</c:v>
                </c:pt>
                <c:pt idx="285">
                  <c:v>1.9791666666666667</c:v>
                </c:pt>
                <c:pt idx="286">
                  <c:v>1.9861111111111109</c:v>
                </c:pt>
                <c:pt idx="287">
                  <c:v>1.9930555555555556</c:v>
                </c:pt>
                <c:pt idx="288">
                  <c:v>2</c:v>
                </c:pt>
                <c:pt idx="289">
                  <c:v>2.0069444444444442</c:v>
                </c:pt>
                <c:pt idx="290">
                  <c:v>2.0138888888888888</c:v>
                </c:pt>
                <c:pt idx="291">
                  <c:v>2.0208333333333335</c:v>
                </c:pt>
                <c:pt idx="292">
                  <c:v>2.0277777777777777</c:v>
                </c:pt>
                <c:pt idx="293">
                  <c:v>2.0347222222222223</c:v>
                </c:pt>
                <c:pt idx="294">
                  <c:v>2.0416666666666665</c:v>
                </c:pt>
                <c:pt idx="295">
                  <c:v>2.0486111111111112</c:v>
                </c:pt>
                <c:pt idx="296">
                  <c:v>2.0555555555555558</c:v>
                </c:pt>
                <c:pt idx="297">
                  <c:v>2.0625</c:v>
                </c:pt>
                <c:pt idx="298">
                  <c:v>2.0694444444444442</c:v>
                </c:pt>
                <c:pt idx="299">
                  <c:v>2.0763888888888888</c:v>
                </c:pt>
                <c:pt idx="300">
                  <c:v>2.0833333333333335</c:v>
                </c:pt>
                <c:pt idx="301">
                  <c:v>2.0902777777777777</c:v>
                </c:pt>
                <c:pt idx="302">
                  <c:v>2.0972222222222223</c:v>
                </c:pt>
                <c:pt idx="303">
                  <c:v>2.1041666666666665</c:v>
                </c:pt>
                <c:pt idx="304">
                  <c:v>2.1111111111111112</c:v>
                </c:pt>
                <c:pt idx="305">
                  <c:v>2.1180555555555558</c:v>
                </c:pt>
                <c:pt idx="306">
                  <c:v>2.125</c:v>
                </c:pt>
                <c:pt idx="307">
                  <c:v>2.1319444444444442</c:v>
                </c:pt>
                <c:pt idx="308">
                  <c:v>2.1388888888888888</c:v>
                </c:pt>
                <c:pt idx="309">
                  <c:v>2.1458333333333335</c:v>
                </c:pt>
                <c:pt idx="310">
                  <c:v>2.1527777777777777</c:v>
                </c:pt>
                <c:pt idx="311">
                  <c:v>2.1597222222222223</c:v>
                </c:pt>
                <c:pt idx="312">
                  <c:v>2.1666666666666665</c:v>
                </c:pt>
                <c:pt idx="313">
                  <c:v>2.1736111111111112</c:v>
                </c:pt>
                <c:pt idx="314">
                  <c:v>2.1805555555555558</c:v>
                </c:pt>
                <c:pt idx="315">
                  <c:v>2.1875</c:v>
                </c:pt>
                <c:pt idx="316">
                  <c:v>2.1944444444444442</c:v>
                </c:pt>
                <c:pt idx="317">
                  <c:v>2.2013888888888888</c:v>
                </c:pt>
                <c:pt idx="318">
                  <c:v>2.2083333333333335</c:v>
                </c:pt>
                <c:pt idx="319">
                  <c:v>2.2152777777777777</c:v>
                </c:pt>
                <c:pt idx="320">
                  <c:v>2.2222222222222223</c:v>
                </c:pt>
                <c:pt idx="321">
                  <c:v>2.2291666666666665</c:v>
                </c:pt>
                <c:pt idx="322">
                  <c:v>2.2361111111111112</c:v>
                </c:pt>
                <c:pt idx="323">
                  <c:v>2.2430555555555558</c:v>
                </c:pt>
                <c:pt idx="324">
                  <c:v>2.25</c:v>
                </c:pt>
                <c:pt idx="325">
                  <c:v>2.2569444444444442</c:v>
                </c:pt>
                <c:pt idx="326">
                  <c:v>2.2638888888888888</c:v>
                </c:pt>
                <c:pt idx="327">
                  <c:v>2.2708333333333335</c:v>
                </c:pt>
                <c:pt idx="328">
                  <c:v>2.2777777777777777</c:v>
                </c:pt>
                <c:pt idx="329">
                  <c:v>2.2847222222222223</c:v>
                </c:pt>
                <c:pt idx="330">
                  <c:v>2.2916666666666665</c:v>
                </c:pt>
                <c:pt idx="331">
                  <c:v>2.2986111111111112</c:v>
                </c:pt>
                <c:pt idx="332">
                  <c:v>2.3055555555555558</c:v>
                </c:pt>
                <c:pt idx="333">
                  <c:v>2.3125</c:v>
                </c:pt>
                <c:pt idx="334">
                  <c:v>2.3194444444444442</c:v>
                </c:pt>
                <c:pt idx="335">
                  <c:v>2.3263888888888888</c:v>
                </c:pt>
                <c:pt idx="336">
                  <c:v>2.3333333333333335</c:v>
                </c:pt>
                <c:pt idx="337">
                  <c:v>2.3402777777777777</c:v>
                </c:pt>
                <c:pt idx="338">
                  <c:v>2.3472222222222223</c:v>
                </c:pt>
                <c:pt idx="339">
                  <c:v>2.3541666666666665</c:v>
                </c:pt>
                <c:pt idx="340">
                  <c:v>2.3611111111111112</c:v>
                </c:pt>
                <c:pt idx="341">
                  <c:v>2.3680555555555558</c:v>
                </c:pt>
                <c:pt idx="342">
                  <c:v>2.375</c:v>
                </c:pt>
                <c:pt idx="343">
                  <c:v>2.3819444444444442</c:v>
                </c:pt>
                <c:pt idx="344">
                  <c:v>2.3888888888888888</c:v>
                </c:pt>
                <c:pt idx="345">
                  <c:v>2.3958333333333335</c:v>
                </c:pt>
                <c:pt idx="346">
                  <c:v>2.4027777777777777</c:v>
                </c:pt>
                <c:pt idx="347">
                  <c:v>2.4097222222222223</c:v>
                </c:pt>
                <c:pt idx="348">
                  <c:v>2.4166666666666665</c:v>
                </c:pt>
                <c:pt idx="349">
                  <c:v>2.4236111111111112</c:v>
                </c:pt>
                <c:pt idx="350">
                  <c:v>2.4305555555555558</c:v>
                </c:pt>
                <c:pt idx="351">
                  <c:v>2.4375</c:v>
                </c:pt>
                <c:pt idx="352">
                  <c:v>2.4444444444444442</c:v>
                </c:pt>
                <c:pt idx="353">
                  <c:v>2.4513888888888888</c:v>
                </c:pt>
                <c:pt idx="354">
                  <c:v>2.4583333333333335</c:v>
                </c:pt>
                <c:pt idx="355">
                  <c:v>2.4652777777777777</c:v>
                </c:pt>
                <c:pt idx="356">
                  <c:v>2.4722222222222223</c:v>
                </c:pt>
                <c:pt idx="357">
                  <c:v>2.4791666666666665</c:v>
                </c:pt>
                <c:pt idx="358">
                  <c:v>2.4861111111111112</c:v>
                </c:pt>
                <c:pt idx="359">
                  <c:v>2.4930555555555558</c:v>
                </c:pt>
                <c:pt idx="360">
                  <c:v>2.5</c:v>
                </c:pt>
                <c:pt idx="361">
                  <c:v>2.5069444444444442</c:v>
                </c:pt>
                <c:pt idx="362">
                  <c:v>2.5138888888888888</c:v>
                </c:pt>
                <c:pt idx="363">
                  <c:v>2.5208333333333335</c:v>
                </c:pt>
                <c:pt idx="364">
                  <c:v>2.5277777777777777</c:v>
                </c:pt>
                <c:pt idx="365">
                  <c:v>2.5347222222222223</c:v>
                </c:pt>
                <c:pt idx="366">
                  <c:v>2.5416666666666665</c:v>
                </c:pt>
                <c:pt idx="367">
                  <c:v>2.5486111111111112</c:v>
                </c:pt>
                <c:pt idx="368">
                  <c:v>2.5555555555555558</c:v>
                </c:pt>
                <c:pt idx="369">
                  <c:v>2.5625</c:v>
                </c:pt>
                <c:pt idx="370">
                  <c:v>2.5694444444444442</c:v>
                </c:pt>
                <c:pt idx="371">
                  <c:v>2.5763888888888888</c:v>
                </c:pt>
                <c:pt idx="372">
                  <c:v>2.5833333333333335</c:v>
                </c:pt>
                <c:pt idx="373">
                  <c:v>2.5902777777777777</c:v>
                </c:pt>
                <c:pt idx="374">
                  <c:v>2.5972222222222223</c:v>
                </c:pt>
                <c:pt idx="375">
                  <c:v>2.6041666666666665</c:v>
                </c:pt>
                <c:pt idx="376">
                  <c:v>2.6111111111111112</c:v>
                </c:pt>
                <c:pt idx="377">
                  <c:v>2.6180555555555558</c:v>
                </c:pt>
                <c:pt idx="378">
                  <c:v>2.625</c:v>
                </c:pt>
                <c:pt idx="379">
                  <c:v>2.6319444444444442</c:v>
                </c:pt>
                <c:pt idx="380">
                  <c:v>2.6388888888888888</c:v>
                </c:pt>
                <c:pt idx="381">
                  <c:v>2.6458333333333335</c:v>
                </c:pt>
                <c:pt idx="382">
                  <c:v>2.6527777777777777</c:v>
                </c:pt>
                <c:pt idx="383">
                  <c:v>2.6597222222222223</c:v>
                </c:pt>
                <c:pt idx="384">
                  <c:v>2.6666666666666665</c:v>
                </c:pt>
                <c:pt idx="385">
                  <c:v>2.6736111111111112</c:v>
                </c:pt>
                <c:pt idx="386">
                  <c:v>2.6805555555555554</c:v>
                </c:pt>
                <c:pt idx="387">
                  <c:v>2.6875</c:v>
                </c:pt>
                <c:pt idx="388">
                  <c:v>2.6944444444444446</c:v>
                </c:pt>
                <c:pt idx="389">
                  <c:v>2.7013888888888888</c:v>
                </c:pt>
                <c:pt idx="390">
                  <c:v>2.7083333333333335</c:v>
                </c:pt>
                <c:pt idx="391">
                  <c:v>2.7152777777777781</c:v>
                </c:pt>
                <c:pt idx="392">
                  <c:v>2.7222222222222219</c:v>
                </c:pt>
                <c:pt idx="393">
                  <c:v>2.7291666666666665</c:v>
                </c:pt>
                <c:pt idx="394">
                  <c:v>2.7361111111111112</c:v>
                </c:pt>
                <c:pt idx="395">
                  <c:v>2.7430555555555554</c:v>
                </c:pt>
                <c:pt idx="396">
                  <c:v>2.75</c:v>
                </c:pt>
                <c:pt idx="397">
                  <c:v>2.7569444444444446</c:v>
                </c:pt>
                <c:pt idx="398">
                  <c:v>2.7638888888888888</c:v>
                </c:pt>
                <c:pt idx="399">
                  <c:v>2.7708333333333335</c:v>
                </c:pt>
                <c:pt idx="400">
                  <c:v>2.7777777777777781</c:v>
                </c:pt>
                <c:pt idx="401">
                  <c:v>2.7847222222222219</c:v>
                </c:pt>
                <c:pt idx="402">
                  <c:v>2.7916666666666665</c:v>
                </c:pt>
                <c:pt idx="403">
                  <c:v>2.7986111111111112</c:v>
                </c:pt>
                <c:pt idx="404">
                  <c:v>2.8055555555555554</c:v>
                </c:pt>
                <c:pt idx="405">
                  <c:v>2.8125</c:v>
                </c:pt>
                <c:pt idx="406">
                  <c:v>2.8194444444444446</c:v>
                </c:pt>
                <c:pt idx="407">
                  <c:v>2.8263888888888888</c:v>
                </c:pt>
                <c:pt idx="408">
                  <c:v>2.8333333333333335</c:v>
                </c:pt>
                <c:pt idx="409">
                  <c:v>2.8402777777777781</c:v>
                </c:pt>
                <c:pt idx="410">
                  <c:v>2.8472222222222219</c:v>
                </c:pt>
                <c:pt idx="411">
                  <c:v>2.8541666666666665</c:v>
                </c:pt>
                <c:pt idx="412">
                  <c:v>2.8611111111111112</c:v>
                </c:pt>
                <c:pt idx="413">
                  <c:v>2.8680555555555554</c:v>
                </c:pt>
                <c:pt idx="414">
                  <c:v>2.875</c:v>
                </c:pt>
                <c:pt idx="415">
                  <c:v>2.8819444444444446</c:v>
                </c:pt>
                <c:pt idx="416">
                  <c:v>2.8888888888888888</c:v>
                </c:pt>
                <c:pt idx="417">
                  <c:v>2.8958333333333335</c:v>
                </c:pt>
                <c:pt idx="418">
                  <c:v>2.9027777777777781</c:v>
                </c:pt>
                <c:pt idx="419">
                  <c:v>2.9097222222222219</c:v>
                </c:pt>
                <c:pt idx="420">
                  <c:v>2.9166666666666665</c:v>
                </c:pt>
                <c:pt idx="421">
                  <c:v>2.9236111111111112</c:v>
                </c:pt>
                <c:pt idx="422">
                  <c:v>2.9305555555555554</c:v>
                </c:pt>
                <c:pt idx="423">
                  <c:v>2.9375</c:v>
                </c:pt>
                <c:pt idx="424">
                  <c:v>2.9444444444444446</c:v>
                </c:pt>
                <c:pt idx="425">
                  <c:v>2.9513888888888888</c:v>
                </c:pt>
                <c:pt idx="426">
                  <c:v>2.9583333333333335</c:v>
                </c:pt>
                <c:pt idx="427">
                  <c:v>2.9652777777777781</c:v>
                </c:pt>
                <c:pt idx="428">
                  <c:v>2.9722222222222219</c:v>
                </c:pt>
                <c:pt idx="429">
                  <c:v>2.9791666666666665</c:v>
                </c:pt>
                <c:pt idx="430">
                  <c:v>2.9861111111111112</c:v>
                </c:pt>
                <c:pt idx="431">
                  <c:v>2.9930555555555554</c:v>
                </c:pt>
                <c:pt idx="432">
                  <c:v>3</c:v>
                </c:pt>
                <c:pt idx="433">
                  <c:v>3.0069444444444446</c:v>
                </c:pt>
                <c:pt idx="434">
                  <c:v>3.0138888888888888</c:v>
                </c:pt>
                <c:pt idx="435">
                  <c:v>3.0208333333333335</c:v>
                </c:pt>
                <c:pt idx="436">
                  <c:v>3.0277777777777781</c:v>
                </c:pt>
                <c:pt idx="437">
                  <c:v>3.0347222222222219</c:v>
                </c:pt>
                <c:pt idx="438">
                  <c:v>3.0416666666666665</c:v>
                </c:pt>
                <c:pt idx="439">
                  <c:v>3.0486111111111112</c:v>
                </c:pt>
                <c:pt idx="440">
                  <c:v>3.0555555555555554</c:v>
                </c:pt>
                <c:pt idx="441">
                  <c:v>3.0625</c:v>
                </c:pt>
                <c:pt idx="442">
                  <c:v>3.0694444444444446</c:v>
                </c:pt>
                <c:pt idx="443">
                  <c:v>3.0763888888888888</c:v>
                </c:pt>
                <c:pt idx="444">
                  <c:v>3.0833333333333335</c:v>
                </c:pt>
                <c:pt idx="445">
                  <c:v>3.0902777777777781</c:v>
                </c:pt>
                <c:pt idx="446">
                  <c:v>3.0972222222222219</c:v>
                </c:pt>
                <c:pt idx="447">
                  <c:v>3.1041666666666665</c:v>
                </c:pt>
                <c:pt idx="448">
                  <c:v>3.1111111111111112</c:v>
                </c:pt>
                <c:pt idx="449">
                  <c:v>3.1180555555555554</c:v>
                </c:pt>
                <c:pt idx="450">
                  <c:v>3.125</c:v>
                </c:pt>
                <c:pt idx="451">
                  <c:v>3.1319444444444446</c:v>
                </c:pt>
                <c:pt idx="452">
                  <c:v>3.1388888888888888</c:v>
                </c:pt>
                <c:pt idx="453">
                  <c:v>3.1458333333333335</c:v>
                </c:pt>
                <c:pt idx="454">
                  <c:v>3.1527777777777781</c:v>
                </c:pt>
                <c:pt idx="455">
                  <c:v>3.1597222222222219</c:v>
                </c:pt>
                <c:pt idx="456">
                  <c:v>3.1666666666666665</c:v>
                </c:pt>
                <c:pt idx="457">
                  <c:v>3.1736111111111112</c:v>
                </c:pt>
                <c:pt idx="458">
                  <c:v>3.1805555555555554</c:v>
                </c:pt>
                <c:pt idx="459">
                  <c:v>3.1875</c:v>
                </c:pt>
                <c:pt idx="460">
                  <c:v>3.1944444444444446</c:v>
                </c:pt>
                <c:pt idx="461">
                  <c:v>3.2013888888888888</c:v>
                </c:pt>
                <c:pt idx="462">
                  <c:v>3.2083333333333335</c:v>
                </c:pt>
                <c:pt idx="463">
                  <c:v>3.2152777777777781</c:v>
                </c:pt>
                <c:pt idx="464">
                  <c:v>3.2222222222222219</c:v>
                </c:pt>
                <c:pt idx="465">
                  <c:v>3.2291666666666665</c:v>
                </c:pt>
                <c:pt idx="466">
                  <c:v>3.2361111111111112</c:v>
                </c:pt>
                <c:pt idx="467">
                  <c:v>3.2430555555555554</c:v>
                </c:pt>
                <c:pt idx="468">
                  <c:v>3.25</c:v>
                </c:pt>
                <c:pt idx="469">
                  <c:v>3.2569444444444446</c:v>
                </c:pt>
                <c:pt idx="470">
                  <c:v>3.2638888888888888</c:v>
                </c:pt>
                <c:pt idx="471">
                  <c:v>3.2708333333333335</c:v>
                </c:pt>
                <c:pt idx="472">
                  <c:v>3.2777777777777781</c:v>
                </c:pt>
                <c:pt idx="473">
                  <c:v>3.2847222222222219</c:v>
                </c:pt>
                <c:pt idx="474">
                  <c:v>3.2916666666666665</c:v>
                </c:pt>
                <c:pt idx="475">
                  <c:v>3.2986111111111112</c:v>
                </c:pt>
                <c:pt idx="476">
                  <c:v>3.3055555555555554</c:v>
                </c:pt>
                <c:pt idx="477">
                  <c:v>3.3125</c:v>
                </c:pt>
                <c:pt idx="478">
                  <c:v>3.3194444444444446</c:v>
                </c:pt>
                <c:pt idx="479">
                  <c:v>3.3263888888888888</c:v>
                </c:pt>
                <c:pt idx="480">
                  <c:v>3.3333333333333335</c:v>
                </c:pt>
                <c:pt idx="481">
                  <c:v>3.3402777777777781</c:v>
                </c:pt>
                <c:pt idx="482">
                  <c:v>3.3472222222222219</c:v>
                </c:pt>
                <c:pt idx="483">
                  <c:v>3.3541666666666665</c:v>
                </c:pt>
                <c:pt idx="484">
                  <c:v>3.3611111111111112</c:v>
                </c:pt>
                <c:pt idx="485">
                  <c:v>3.3680555555555554</c:v>
                </c:pt>
                <c:pt idx="486">
                  <c:v>3.375</c:v>
                </c:pt>
                <c:pt idx="487">
                  <c:v>3.3819444444444446</c:v>
                </c:pt>
                <c:pt idx="488">
                  <c:v>3.3888888888888888</c:v>
                </c:pt>
                <c:pt idx="489">
                  <c:v>3.3958333333333335</c:v>
                </c:pt>
                <c:pt idx="490">
                  <c:v>3.4027777777777781</c:v>
                </c:pt>
                <c:pt idx="491">
                  <c:v>3.4097222222222219</c:v>
                </c:pt>
                <c:pt idx="492">
                  <c:v>3.4166666666666665</c:v>
                </c:pt>
                <c:pt idx="493">
                  <c:v>3.4236111111111112</c:v>
                </c:pt>
                <c:pt idx="494">
                  <c:v>3.4305555555555554</c:v>
                </c:pt>
                <c:pt idx="495">
                  <c:v>3.4375</c:v>
                </c:pt>
                <c:pt idx="496">
                  <c:v>3.4444444444444446</c:v>
                </c:pt>
                <c:pt idx="497">
                  <c:v>3.4513888888888888</c:v>
                </c:pt>
                <c:pt idx="498">
                  <c:v>3.4583333333333335</c:v>
                </c:pt>
                <c:pt idx="499">
                  <c:v>3.4652777777777781</c:v>
                </c:pt>
                <c:pt idx="500">
                  <c:v>3.4722222222222219</c:v>
                </c:pt>
                <c:pt idx="501">
                  <c:v>3.4791666666666665</c:v>
                </c:pt>
                <c:pt idx="502">
                  <c:v>3.4861111111111112</c:v>
                </c:pt>
                <c:pt idx="503">
                  <c:v>3.4930555555555554</c:v>
                </c:pt>
                <c:pt idx="504">
                  <c:v>3.5</c:v>
                </c:pt>
                <c:pt idx="505">
                  <c:v>3.5069444444444446</c:v>
                </c:pt>
                <c:pt idx="506">
                  <c:v>3.5138888888888888</c:v>
                </c:pt>
                <c:pt idx="507">
                  <c:v>3.5208333333333335</c:v>
                </c:pt>
                <c:pt idx="508">
                  <c:v>3.5277777777777781</c:v>
                </c:pt>
                <c:pt idx="509">
                  <c:v>3.5347222222222219</c:v>
                </c:pt>
                <c:pt idx="510">
                  <c:v>3.5416666666666665</c:v>
                </c:pt>
                <c:pt idx="511">
                  <c:v>3.5486111111111112</c:v>
                </c:pt>
                <c:pt idx="512">
                  <c:v>3.5555555555555554</c:v>
                </c:pt>
                <c:pt idx="513">
                  <c:v>3.5625</c:v>
                </c:pt>
                <c:pt idx="514">
                  <c:v>3.5694444444444446</c:v>
                </c:pt>
                <c:pt idx="515">
                  <c:v>3.5763888888888888</c:v>
                </c:pt>
                <c:pt idx="516">
                  <c:v>3.5833333333333335</c:v>
                </c:pt>
                <c:pt idx="517">
                  <c:v>3.5902777777777781</c:v>
                </c:pt>
                <c:pt idx="518">
                  <c:v>3.5972222222222219</c:v>
                </c:pt>
                <c:pt idx="519">
                  <c:v>3.6041666666666665</c:v>
                </c:pt>
                <c:pt idx="520">
                  <c:v>3.6111111111111112</c:v>
                </c:pt>
                <c:pt idx="521">
                  <c:v>3.6180555555555554</c:v>
                </c:pt>
                <c:pt idx="522">
                  <c:v>3.625</c:v>
                </c:pt>
                <c:pt idx="523">
                  <c:v>3.6319444444444446</c:v>
                </c:pt>
                <c:pt idx="524">
                  <c:v>3.6388888888888888</c:v>
                </c:pt>
                <c:pt idx="525">
                  <c:v>3.6458333333333335</c:v>
                </c:pt>
                <c:pt idx="526">
                  <c:v>3.6527777777777781</c:v>
                </c:pt>
                <c:pt idx="527">
                  <c:v>3.6597222222222219</c:v>
                </c:pt>
                <c:pt idx="528">
                  <c:v>3.6666666666666665</c:v>
                </c:pt>
                <c:pt idx="529">
                  <c:v>3.6736111111111112</c:v>
                </c:pt>
                <c:pt idx="530">
                  <c:v>3.6805555555555554</c:v>
                </c:pt>
                <c:pt idx="531">
                  <c:v>3.6875</c:v>
                </c:pt>
                <c:pt idx="532">
                  <c:v>3.6944444444444446</c:v>
                </c:pt>
                <c:pt idx="533">
                  <c:v>3.7013888888888888</c:v>
                </c:pt>
                <c:pt idx="534">
                  <c:v>3.7083333333333335</c:v>
                </c:pt>
                <c:pt idx="535">
                  <c:v>3.7152777777777781</c:v>
                </c:pt>
                <c:pt idx="536">
                  <c:v>3.7222222222222219</c:v>
                </c:pt>
                <c:pt idx="537">
                  <c:v>3.7291666666666665</c:v>
                </c:pt>
                <c:pt idx="538">
                  <c:v>3.7361111111111112</c:v>
                </c:pt>
                <c:pt idx="539">
                  <c:v>3.7430555555555554</c:v>
                </c:pt>
                <c:pt idx="540">
                  <c:v>3.75</c:v>
                </c:pt>
                <c:pt idx="541">
                  <c:v>3.7569444444444446</c:v>
                </c:pt>
                <c:pt idx="542">
                  <c:v>3.7638888888888888</c:v>
                </c:pt>
                <c:pt idx="543">
                  <c:v>3.7708333333333335</c:v>
                </c:pt>
                <c:pt idx="544">
                  <c:v>3.7777777777777781</c:v>
                </c:pt>
                <c:pt idx="545">
                  <c:v>3.7847222222222219</c:v>
                </c:pt>
                <c:pt idx="546">
                  <c:v>3.7916666666666665</c:v>
                </c:pt>
                <c:pt idx="547">
                  <c:v>3.7986111111111112</c:v>
                </c:pt>
                <c:pt idx="548">
                  <c:v>3.8055555555555554</c:v>
                </c:pt>
                <c:pt idx="549">
                  <c:v>3.8125</c:v>
                </c:pt>
                <c:pt idx="550">
                  <c:v>3.8194444444444446</c:v>
                </c:pt>
                <c:pt idx="551">
                  <c:v>3.8263888888888888</c:v>
                </c:pt>
                <c:pt idx="552">
                  <c:v>3.8333333333333335</c:v>
                </c:pt>
                <c:pt idx="553">
                  <c:v>3.8402777777777781</c:v>
                </c:pt>
                <c:pt idx="554">
                  <c:v>3.8472222222222219</c:v>
                </c:pt>
                <c:pt idx="555">
                  <c:v>3.8541666666666665</c:v>
                </c:pt>
                <c:pt idx="556">
                  <c:v>3.8611111111111112</c:v>
                </c:pt>
                <c:pt idx="557">
                  <c:v>3.8680555555555554</c:v>
                </c:pt>
                <c:pt idx="558">
                  <c:v>3.875</c:v>
                </c:pt>
                <c:pt idx="559">
                  <c:v>3.8819444444444446</c:v>
                </c:pt>
                <c:pt idx="560">
                  <c:v>3.8888888888888888</c:v>
                </c:pt>
                <c:pt idx="561">
                  <c:v>3.8958333333333335</c:v>
                </c:pt>
                <c:pt idx="562">
                  <c:v>3.9027777777777781</c:v>
                </c:pt>
                <c:pt idx="563">
                  <c:v>3.9097222222222219</c:v>
                </c:pt>
                <c:pt idx="564">
                  <c:v>3.9166666666666665</c:v>
                </c:pt>
                <c:pt idx="565">
                  <c:v>3.9236111111111112</c:v>
                </c:pt>
                <c:pt idx="566">
                  <c:v>3.9305555555555554</c:v>
                </c:pt>
                <c:pt idx="567">
                  <c:v>3.9375</c:v>
                </c:pt>
                <c:pt idx="568">
                  <c:v>3.9444444444444446</c:v>
                </c:pt>
                <c:pt idx="569">
                  <c:v>3.9513888888888888</c:v>
                </c:pt>
                <c:pt idx="570">
                  <c:v>3.9583333333333335</c:v>
                </c:pt>
                <c:pt idx="571">
                  <c:v>3.9652777777777781</c:v>
                </c:pt>
                <c:pt idx="572">
                  <c:v>3.9722222222222219</c:v>
                </c:pt>
                <c:pt idx="573">
                  <c:v>3.9791666666666665</c:v>
                </c:pt>
                <c:pt idx="574">
                  <c:v>3.9861111111111112</c:v>
                </c:pt>
                <c:pt idx="575">
                  <c:v>3.9930555555555554</c:v>
                </c:pt>
                <c:pt idx="576">
                  <c:v>4</c:v>
                </c:pt>
                <c:pt idx="577">
                  <c:v>4.0069444444444446</c:v>
                </c:pt>
                <c:pt idx="578">
                  <c:v>4.0138888888888884</c:v>
                </c:pt>
                <c:pt idx="579">
                  <c:v>4.020833333333333</c:v>
                </c:pt>
                <c:pt idx="580">
                  <c:v>4.0277777777777777</c:v>
                </c:pt>
                <c:pt idx="581">
                  <c:v>4.0347222222222223</c:v>
                </c:pt>
                <c:pt idx="582">
                  <c:v>4.041666666666667</c:v>
                </c:pt>
                <c:pt idx="583">
                  <c:v>4.0486111111111116</c:v>
                </c:pt>
                <c:pt idx="584">
                  <c:v>4.0555555555555554</c:v>
                </c:pt>
                <c:pt idx="585">
                  <c:v>4.0625</c:v>
                </c:pt>
                <c:pt idx="586">
                  <c:v>4.0694444444444446</c:v>
                </c:pt>
                <c:pt idx="587">
                  <c:v>4.0763888888888884</c:v>
                </c:pt>
                <c:pt idx="588">
                  <c:v>4.083333333333333</c:v>
                </c:pt>
                <c:pt idx="589">
                  <c:v>4.0902777777777777</c:v>
                </c:pt>
                <c:pt idx="590">
                  <c:v>4.0972222222222223</c:v>
                </c:pt>
                <c:pt idx="591">
                  <c:v>4.104166666666667</c:v>
                </c:pt>
                <c:pt idx="592">
                  <c:v>4.1111111111111116</c:v>
                </c:pt>
                <c:pt idx="593">
                  <c:v>4.1180555555555554</c:v>
                </c:pt>
                <c:pt idx="594">
                  <c:v>4.125</c:v>
                </c:pt>
                <c:pt idx="595">
                  <c:v>4.1319444444444446</c:v>
                </c:pt>
                <c:pt idx="596">
                  <c:v>4.1388888888888884</c:v>
                </c:pt>
                <c:pt idx="597">
                  <c:v>4.145833333333333</c:v>
                </c:pt>
                <c:pt idx="598">
                  <c:v>4.1527777777777777</c:v>
                </c:pt>
                <c:pt idx="599">
                  <c:v>4.1597222222222223</c:v>
                </c:pt>
                <c:pt idx="600">
                  <c:v>4.166666666666667</c:v>
                </c:pt>
                <c:pt idx="601">
                  <c:v>4.1736111111111116</c:v>
                </c:pt>
                <c:pt idx="602">
                  <c:v>4.1805555555555554</c:v>
                </c:pt>
                <c:pt idx="603">
                  <c:v>4.1875</c:v>
                </c:pt>
                <c:pt idx="604">
                  <c:v>4.1944444444444446</c:v>
                </c:pt>
                <c:pt idx="605">
                  <c:v>4.2013888888888884</c:v>
                </c:pt>
                <c:pt idx="606">
                  <c:v>4.208333333333333</c:v>
                </c:pt>
                <c:pt idx="607">
                  <c:v>4.2152777777777777</c:v>
                </c:pt>
                <c:pt idx="608">
                  <c:v>4.2222222222222223</c:v>
                </c:pt>
                <c:pt idx="609">
                  <c:v>4.229166666666667</c:v>
                </c:pt>
                <c:pt idx="610">
                  <c:v>4.2361111111111116</c:v>
                </c:pt>
                <c:pt idx="611">
                  <c:v>4.2430555555555554</c:v>
                </c:pt>
                <c:pt idx="612">
                  <c:v>4.25</c:v>
                </c:pt>
                <c:pt idx="613">
                  <c:v>4.2569444444444446</c:v>
                </c:pt>
                <c:pt idx="614">
                  <c:v>4.2638888888888884</c:v>
                </c:pt>
                <c:pt idx="615">
                  <c:v>4.270833333333333</c:v>
                </c:pt>
                <c:pt idx="616">
                  <c:v>4.2777777777777777</c:v>
                </c:pt>
                <c:pt idx="617">
                  <c:v>4.2847222222222223</c:v>
                </c:pt>
                <c:pt idx="618">
                  <c:v>4.291666666666667</c:v>
                </c:pt>
                <c:pt idx="619">
                  <c:v>4.2986111111111116</c:v>
                </c:pt>
                <c:pt idx="620">
                  <c:v>4.3055555555555554</c:v>
                </c:pt>
                <c:pt idx="621">
                  <c:v>4.3125</c:v>
                </c:pt>
                <c:pt idx="622">
                  <c:v>4.3194444444444446</c:v>
                </c:pt>
                <c:pt idx="623">
                  <c:v>4.3263888888888884</c:v>
                </c:pt>
                <c:pt idx="624">
                  <c:v>4.333333333333333</c:v>
                </c:pt>
                <c:pt idx="625">
                  <c:v>4.3402777777777777</c:v>
                </c:pt>
                <c:pt idx="626">
                  <c:v>4.3472222222222223</c:v>
                </c:pt>
                <c:pt idx="627">
                  <c:v>4.354166666666667</c:v>
                </c:pt>
                <c:pt idx="628">
                  <c:v>4.3611111111111116</c:v>
                </c:pt>
                <c:pt idx="629">
                  <c:v>4.3680555555555554</c:v>
                </c:pt>
                <c:pt idx="630">
                  <c:v>4.375</c:v>
                </c:pt>
                <c:pt idx="631">
                  <c:v>4.3819444444444446</c:v>
                </c:pt>
                <c:pt idx="632">
                  <c:v>4.3888888888888884</c:v>
                </c:pt>
                <c:pt idx="633">
                  <c:v>4.395833333333333</c:v>
                </c:pt>
                <c:pt idx="634">
                  <c:v>4.4027777777777777</c:v>
                </c:pt>
                <c:pt idx="635">
                  <c:v>4.4097222222222223</c:v>
                </c:pt>
                <c:pt idx="636">
                  <c:v>4.416666666666667</c:v>
                </c:pt>
                <c:pt idx="637">
                  <c:v>4.4236111111111116</c:v>
                </c:pt>
                <c:pt idx="638">
                  <c:v>4.4305555555555554</c:v>
                </c:pt>
                <c:pt idx="639">
                  <c:v>4.4375</c:v>
                </c:pt>
                <c:pt idx="640">
                  <c:v>4.4444444444444446</c:v>
                </c:pt>
                <c:pt idx="641">
                  <c:v>4.4513888888888884</c:v>
                </c:pt>
                <c:pt idx="642">
                  <c:v>4.458333333333333</c:v>
                </c:pt>
                <c:pt idx="643">
                  <c:v>4.4652777777777777</c:v>
                </c:pt>
                <c:pt idx="644">
                  <c:v>4.4722222222222223</c:v>
                </c:pt>
                <c:pt idx="645">
                  <c:v>4.479166666666667</c:v>
                </c:pt>
                <c:pt idx="646">
                  <c:v>4.4861111111111116</c:v>
                </c:pt>
                <c:pt idx="647">
                  <c:v>4.4930555555555554</c:v>
                </c:pt>
                <c:pt idx="648">
                  <c:v>4.5</c:v>
                </c:pt>
                <c:pt idx="649">
                  <c:v>4.5069444444444446</c:v>
                </c:pt>
                <c:pt idx="650">
                  <c:v>4.5138888888888884</c:v>
                </c:pt>
                <c:pt idx="651">
                  <c:v>4.520833333333333</c:v>
                </c:pt>
                <c:pt idx="652">
                  <c:v>4.5277777777777777</c:v>
                </c:pt>
                <c:pt idx="653">
                  <c:v>4.5347222222222223</c:v>
                </c:pt>
                <c:pt idx="654">
                  <c:v>4.541666666666667</c:v>
                </c:pt>
                <c:pt idx="655">
                  <c:v>4.5486111111111116</c:v>
                </c:pt>
                <c:pt idx="656">
                  <c:v>4.5555555555555554</c:v>
                </c:pt>
                <c:pt idx="657">
                  <c:v>4.5625</c:v>
                </c:pt>
                <c:pt idx="658">
                  <c:v>4.5694444444444446</c:v>
                </c:pt>
                <c:pt idx="659">
                  <c:v>4.5763888888888884</c:v>
                </c:pt>
                <c:pt idx="660">
                  <c:v>4.583333333333333</c:v>
                </c:pt>
                <c:pt idx="661">
                  <c:v>4.5902777777777777</c:v>
                </c:pt>
                <c:pt idx="662">
                  <c:v>4.5972222222222223</c:v>
                </c:pt>
                <c:pt idx="663">
                  <c:v>4.604166666666667</c:v>
                </c:pt>
                <c:pt idx="664">
                  <c:v>4.6111111111111116</c:v>
                </c:pt>
                <c:pt idx="665">
                  <c:v>4.6180555555555554</c:v>
                </c:pt>
                <c:pt idx="666">
                  <c:v>4.625</c:v>
                </c:pt>
                <c:pt idx="667">
                  <c:v>4.6319444444444446</c:v>
                </c:pt>
                <c:pt idx="668">
                  <c:v>4.6388888888888884</c:v>
                </c:pt>
                <c:pt idx="669">
                  <c:v>4.645833333333333</c:v>
                </c:pt>
                <c:pt idx="670">
                  <c:v>4.6527777777777777</c:v>
                </c:pt>
                <c:pt idx="671">
                  <c:v>4.6597222222222223</c:v>
                </c:pt>
                <c:pt idx="672">
                  <c:v>4.666666666666667</c:v>
                </c:pt>
                <c:pt idx="673">
                  <c:v>4.6736111111111116</c:v>
                </c:pt>
                <c:pt idx="674">
                  <c:v>4.6805555555555554</c:v>
                </c:pt>
                <c:pt idx="675">
                  <c:v>4.6875</c:v>
                </c:pt>
                <c:pt idx="676">
                  <c:v>4.6944444444444446</c:v>
                </c:pt>
                <c:pt idx="677">
                  <c:v>4.7013888888888884</c:v>
                </c:pt>
                <c:pt idx="678">
                  <c:v>4.708333333333333</c:v>
                </c:pt>
                <c:pt idx="679">
                  <c:v>4.7152777777777777</c:v>
                </c:pt>
                <c:pt idx="680">
                  <c:v>4.7222222222222223</c:v>
                </c:pt>
                <c:pt idx="681">
                  <c:v>4.729166666666667</c:v>
                </c:pt>
                <c:pt idx="682">
                  <c:v>4.7361111111111116</c:v>
                </c:pt>
                <c:pt idx="683">
                  <c:v>4.7430555555555554</c:v>
                </c:pt>
                <c:pt idx="684">
                  <c:v>4.75</c:v>
                </c:pt>
                <c:pt idx="685">
                  <c:v>4.7569444444444446</c:v>
                </c:pt>
                <c:pt idx="686">
                  <c:v>4.7638888888888884</c:v>
                </c:pt>
                <c:pt idx="687">
                  <c:v>4.770833333333333</c:v>
                </c:pt>
                <c:pt idx="688">
                  <c:v>4.7777777777777777</c:v>
                </c:pt>
                <c:pt idx="689">
                  <c:v>4.7847222222222223</c:v>
                </c:pt>
                <c:pt idx="690">
                  <c:v>4.791666666666667</c:v>
                </c:pt>
                <c:pt idx="691">
                  <c:v>4.7986111111111116</c:v>
                </c:pt>
                <c:pt idx="692">
                  <c:v>4.8055555555555554</c:v>
                </c:pt>
                <c:pt idx="693">
                  <c:v>4.8125</c:v>
                </c:pt>
                <c:pt idx="694">
                  <c:v>4.8194444444444446</c:v>
                </c:pt>
                <c:pt idx="695">
                  <c:v>4.8263888888888884</c:v>
                </c:pt>
                <c:pt idx="696">
                  <c:v>4.833333333333333</c:v>
                </c:pt>
                <c:pt idx="697">
                  <c:v>4.8402777777777777</c:v>
                </c:pt>
                <c:pt idx="698">
                  <c:v>4.8472222222222223</c:v>
                </c:pt>
                <c:pt idx="699">
                  <c:v>4.854166666666667</c:v>
                </c:pt>
                <c:pt idx="700">
                  <c:v>4.8611111111111116</c:v>
                </c:pt>
                <c:pt idx="701">
                  <c:v>4.8680555555555554</c:v>
                </c:pt>
                <c:pt idx="702">
                  <c:v>4.875</c:v>
                </c:pt>
                <c:pt idx="703">
                  <c:v>4.8819444444444446</c:v>
                </c:pt>
                <c:pt idx="704">
                  <c:v>4.8888888888888884</c:v>
                </c:pt>
                <c:pt idx="705">
                  <c:v>4.895833333333333</c:v>
                </c:pt>
                <c:pt idx="706">
                  <c:v>4.9027777777777777</c:v>
                </c:pt>
                <c:pt idx="707">
                  <c:v>4.9097222222222223</c:v>
                </c:pt>
                <c:pt idx="708">
                  <c:v>4.916666666666667</c:v>
                </c:pt>
                <c:pt idx="709">
                  <c:v>4.9236111111111116</c:v>
                </c:pt>
                <c:pt idx="710">
                  <c:v>4.9305555555555554</c:v>
                </c:pt>
                <c:pt idx="711">
                  <c:v>4.9375</c:v>
                </c:pt>
                <c:pt idx="712">
                  <c:v>4.9444444444444446</c:v>
                </c:pt>
                <c:pt idx="713">
                  <c:v>4.9513888888888884</c:v>
                </c:pt>
                <c:pt idx="714">
                  <c:v>4.958333333333333</c:v>
                </c:pt>
                <c:pt idx="715">
                  <c:v>4.9652777777777777</c:v>
                </c:pt>
                <c:pt idx="716">
                  <c:v>4.9722222222222223</c:v>
                </c:pt>
                <c:pt idx="717">
                  <c:v>4.979166666666667</c:v>
                </c:pt>
                <c:pt idx="718">
                  <c:v>4.9861111111111116</c:v>
                </c:pt>
                <c:pt idx="719">
                  <c:v>4.9930555555555554</c:v>
                </c:pt>
                <c:pt idx="720">
                  <c:v>5</c:v>
                </c:pt>
                <c:pt idx="721">
                  <c:v>5.0069444444444446</c:v>
                </c:pt>
                <c:pt idx="722">
                  <c:v>5.0138888888888884</c:v>
                </c:pt>
                <c:pt idx="723">
                  <c:v>5.020833333333333</c:v>
                </c:pt>
                <c:pt idx="724">
                  <c:v>5.0277777777777777</c:v>
                </c:pt>
                <c:pt idx="725">
                  <c:v>5.0347222222222223</c:v>
                </c:pt>
                <c:pt idx="726">
                  <c:v>5.041666666666667</c:v>
                </c:pt>
                <c:pt idx="727">
                  <c:v>5.0486111111111116</c:v>
                </c:pt>
                <c:pt idx="728">
                  <c:v>5.0555555555555554</c:v>
                </c:pt>
                <c:pt idx="729">
                  <c:v>5.0625</c:v>
                </c:pt>
                <c:pt idx="730">
                  <c:v>5.0694444444444446</c:v>
                </c:pt>
                <c:pt idx="731">
                  <c:v>5.0763888888888884</c:v>
                </c:pt>
                <c:pt idx="732">
                  <c:v>5.083333333333333</c:v>
                </c:pt>
                <c:pt idx="733">
                  <c:v>5.0902777777777777</c:v>
                </c:pt>
                <c:pt idx="734">
                  <c:v>5.0972222222222223</c:v>
                </c:pt>
                <c:pt idx="735">
                  <c:v>5.104166666666667</c:v>
                </c:pt>
                <c:pt idx="736">
                  <c:v>5.1111111111111116</c:v>
                </c:pt>
                <c:pt idx="737">
                  <c:v>5.1180555555555554</c:v>
                </c:pt>
                <c:pt idx="738">
                  <c:v>5.125</c:v>
                </c:pt>
                <c:pt idx="739">
                  <c:v>5.1319444444444446</c:v>
                </c:pt>
                <c:pt idx="740">
                  <c:v>5.1388888888888884</c:v>
                </c:pt>
                <c:pt idx="741">
                  <c:v>5.145833333333333</c:v>
                </c:pt>
                <c:pt idx="742">
                  <c:v>5.1527777777777777</c:v>
                </c:pt>
                <c:pt idx="743">
                  <c:v>5.1597222222222223</c:v>
                </c:pt>
                <c:pt idx="744">
                  <c:v>5.166666666666667</c:v>
                </c:pt>
                <c:pt idx="745">
                  <c:v>5.1736111111111116</c:v>
                </c:pt>
                <c:pt idx="746">
                  <c:v>5.1805555555555554</c:v>
                </c:pt>
                <c:pt idx="747">
                  <c:v>5.1875</c:v>
                </c:pt>
                <c:pt idx="748">
                  <c:v>5.1944444444444446</c:v>
                </c:pt>
                <c:pt idx="749">
                  <c:v>5.2013888888888884</c:v>
                </c:pt>
                <c:pt idx="750">
                  <c:v>5.208333333333333</c:v>
                </c:pt>
                <c:pt idx="751">
                  <c:v>5.2152777777777777</c:v>
                </c:pt>
                <c:pt idx="752">
                  <c:v>5.2222222222222223</c:v>
                </c:pt>
                <c:pt idx="753">
                  <c:v>5.229166666666667</c:v>
                </c:pt>
                <c:pt idx="754">
                  <c:v>5.2361111111111116</c:v>
                </c:pt>
                <c:pt idx="755">
                  <c:v>5.2430555555555554</c:v>
                </c:pt>
                <c:pt idx="756">
                  <c:v>5.25</c:v>
                </c:pt>
                <c:pt idx="757">
                  <c:v>5.2569444444444446</c:v>
                </c:pt>
                <c:pt idx="758">
                  <c:v>5.2638888888888884</c:v>
                </c:pt>
                <c:pt idx="759">
                  <c:v>5.270833333333333</c:v>
                </c:pt>
                <c:pt idx="760">
                  <c:v>5.2777777777777777</c:v>
                </c:pt>
                <c:pt idx="761">
                  <c:v>5.2847222222222223</c:v>
                </c:pt>
                <c:pt idx="762">
                  <c:v>5.291666666666667</c:v>
                </c:pt>
                <c:pt idx="763">
                  <c:v>5.2986111111111116</c:v>
                </c:pt>
                <c:pt idx="764">
                  <c:v>5.3055555555555554</c:v>
                </c:pt>
                <c:pt idx="765">
                  <c:v>5.3125</c:v>
                </c:pt>
                <c:pt idx="766">
                  <c:v>5.3194444444444446</c:v>
                </c:pt>
                <c:pt idx="767">
                  <c:v>5.3263888888888884</c:v>
                </c:pt>
                <c:pt idx="768">
                  <c:v>5.333333333333333</c:v>
                </c:pt>
                <c:pt idx="769">
                  <c:v>5.3402777777777777</c:v>
                </c:pt>
                <c:pt idx="770">
                  <c:v>5.3472222222222223</c:v>
                </c:pt>
                <c:pt idx="771">
                  <c:v>5.354166666666667</c:v>
                </c:pt>
                <c:pt idx="772">
                  <c:v>5.3611111111111107</c:v>
                </c:pt>
                <c:pt idx="773">
                  <c:v>5.3680555555555562</c:v>
                </c:pt>
                <c:pt idx="774">
                  <c:v>5.375</c:v>
                </c:pt>
                <c:pt idx="775">
                  <c:v>5.3819444444444438</c:v>
                </c:pt>
                <c:pt idx="776">
                  <c:v>5.3888888888888893</c:v>
                </c:pt>
                <c:pt idx="777">
                  <c:v>5.395833333333333</c:v>
                </c:pt>
                <c:pt idx="778">
                  <c:v>5.4027777777777777</c:v>
                </c:pt>
                <c:pt idx="779">
                  <c:v>5.4097222222222223</c:v>
                </c:pt>
                <c:pt idx="780">
                  <c:v>5.416666666666667</c:v>
                </c:pt>
                <c:pt idx="781">
                  <c:v>5.4236111111111107</c:v>
                </c:pt>
                <c:pt idx="782">
                  <c:v>5.4305555555555562</c:v>
                </c:pt>
                <c:pt idx="783">
                  <c:v>5.4375</c:v>
                </c:pt>
                <c:pt idx="784">
                  <c:v>5.4444444444444438</c:v>
                </c:pt>
                <c:pt idx="785">
                  <c:v>5.4513888888888893</c:v>
                </c:pt>
                <c:pt idx="786">
                  <c:v>5.458333333333333</c:v>
                </c:pt>
                <c:pt idx="787">
                  <c:v>5.4652777777777777</c:v>
                </c:pt>
                <c:pt idx="788">
                  <c:v>5.4722222222222223</c:v>
                </c:pt>
                <c:pt idx="789">
                  <c:v>5.479166666666667</c:v>
                </c:pt>
                <c:pt idx="790">
                  <c:v>5.4861111111111107</c:v>
                </c:pt>
                <c:pt idx="791">
                  <c:v>5.4930555555555562</c:v>
                </c:pt>
                <c:pt idx="792">
                  <c:v>5.5</c:v>
                </c:pt>
                <c:pt idx="793">
                  <c:v>5.5069444444444438</c:v>
                </c:pt>
                <c:pt idx="794">
                  <c:v>5.5138888888888893</c:v>
                </c:pt>
                <c:pt idx="795">
                  <c:v>5.520833333333333</c:v>
                </c:pt>
                <c:pt idx="796">
                  <c:v>5.5277777777777777</c:v>
                </c:pt>
                <c:pt idx="797">
                  <c:v>5.5347222222222223</c:v>
                </c:pt>
                <c:pt idx="798">
                  <c:v>5.541666666666667</c:v>
                </c:pt>
                <c:pt idx="799">
                  <c:v>5.5486111111111107</c:v>
                </c:pt>
                <c:pt idx="800">
                  <c:v>5.5555555555555562</c:v>
                </c:pt>
                <c:pt idx="801">
                  <c:v>5.5625</c:v>
                </c:pt>
                <c:pt idx="802">
                  <c:v>5.5694444444444438</c:v>
                </c:pt>
                <c:pt idx="803">
                  <c:v>5.5763888888888893</c:v>
                </c:pt>
                <c:pt idx="804">
                  <c:v>5.583333333333333</c:v>
                </c:pt>
                <c:pt idx="805">
                  <c:v>5.5902777777777777</c:v>
                </c:pt>
                <c:pt idx="806">
                  <c:v>5.5972222222222223</c:v>
                </c:pt>
                <c:pt idx="807">
                  <c:v>5.604166666666667</c:v>
                </c:pt>
                <c:pt idx="808">
                  <c:v>5.6111111111111107</c:v>
                </c:pt>
                <c:pt idx="809">
                  <c:v>5.6180555555555562</c:v>
                </c:pt>
                <c:pt idx="810">
                  <c:v>5.625</c:v>
                </c:pt>
                <c:pt idx="811">
                  <c:v>5.6319444444444438</c:v>
                </c:pt>
                <c:pt idx="812">
                  <c:v>5.6388888888888893</c:v>
                </c:pt>
                <c:pt idx="813">
                  <c:v>5.645833333333333</c:v>
                </c:pt>
                <c:pt idx="814">
                  <c:v>5.6527777777777777</c:v>
                </c:pt>
                <c:pt idx="815">
                  <c:v>5.6597222222222223</c:v>
                </c:pt>
                <c:pt idx="816">
                  <c:v>5.666666666666667</c:v>
                </c:pt>
                <c:pt idx="817">
                  <c:v>5.6736111111111107</c:v>
                </c:pt>
                <c:pt idx="818">
                  <c:v>5.6805555555555562</c:v>
                </c:pt>
                <c:pt idx="819">
                  <c:v>5.6875</c:v>
                </c:pt>
                <c:pt idx="820">
                  <c:v>5.6944444444444438</c:v>
                </c:pt>
                <c:pt idx="821">
                  <c:v>5.7013888888888893</c:v>
                </c:pt>
                <c:pt idx="822">
                  <c:v>5.708333333333333</c:v>
                </c:pt>
                <c:pt idx="823">
                  <c:v>5.7152777777777777</c:v>
                </c:pt>
                <c:pt idx="824">
                  <c:v>5.7222222222222223</c:v>
                </c:pt>
                <c:pt idx="825">
                  <c:v>5.729166666666667</c:v>
                </c:pt>
                <c:pt idx="826">
                  <c:v>5.7361111111111107</c:v>
                </c:pt>
                <c:pt idx="827">
                  <c:v>5.7430555555555562</c:v>
                </c:pt>
                <c:pt idx="828">
                  <c:v>5.75</c:v>
                </c:pt>
                <c:pt idx="829">
                  <c:v>5.7569444444444438</c:v>
                </c:pt>
                <c:pt idx="830">
                  <c:v>5.7638888888888893</c:v>
                </c:pt>
                <c:pt idx="831">
                  <c:v>5.770833333333333</c:v>
                </c:pt>
                <c:pt idx="832">
                  <c:v>5.7777777777777777</c:v>
                </c:pt>
                <c:pt idx="833">
                  <c:v>5.7847222222222223</c:v>
                </c:pt>
                <c:pt idx="834">
                  <c:v>5.791666666666667</c:v>
                </c:pt>
                <c:pt idx="835">
                  <c:v>5.7986111111111107</c:v>
                </c:pt>
                <c:pt idx="836">
                  <c:v>5.8055555555555562</c:v>
                </c:pt>
                <c:pt idx="837">
                  <c:v>5.8125</c:v>
                </c:pt>
                <c:pt idx="838">
                  <c:v>5.8194444444444438</c:v>
                </c:pt>
                <c:pt idx="839">
                  <c:v>5.8263888888888893</c:v>
                </c:pt>
                <c:pt idx="840">
                  <c:v>5.833333333333333</c:v>
                </c:pt>
                <c:pt idx="841">
                  <c:v>5.8402777777777777</c:v>
                </c:pt>
                <c:pt idx="842">
                  <c:v>5.8472222222222223</c:v>
                </c:pt>
                <c:pt idx="843">
                  <c:v>5.854166666666667</c:v>
                </c:pt>
                <c:pt idx="844">
                  <c:v>5.8611111111111107</c:v>
                </c:pt>
                <c:pt idx="845">
                  <c:v>5.8680555555555562</c:v>
                </c:pt>
                <c:pt idx="846">
                  <c:v>5.875</c:v>
                </c:pt>
                <c:pt idx="847">
                  <c:v>5.8819444444444438</c:v>
                </c:pt>
                <c:pt idx="848">
                  <c:v>5.8888888888888893</c:v>
                </c:pt>
                <c:pt idx="849">
                  <c:v>5.895833333333333</c:v>
                </c:pt>
                <c:pt idx="850">
                  <c:v>5.9027777777777777</c:v>
                </c:pt>
                <c:pt idx="851">
                  <c:v>5.9097222222222223</c:v>
                </c:pt>
                <c:pt idx="852">
                  <c:v>5.916666666666667</c:v>
                </c:pt>
                <c:pt idx="853">
                  <c:v>5.9236111111111107</c:v>
                </c:pt>
                <c:pt idx="854">
                  <c:v>5.9305555555555562</c:v>
                </c:pt>
                <c:pt idx="855">
                  <c:v>5.9375</c:v>
                </c:pt>
                <c:pt idx="856">
                  <c:v>5.9444444444444438</c:v>
                </c:pt>
                <c:pt idx="857">
                  <c:v>5.9513888888888893</c:v>
                </c:pt>
                <c:pt idx="858">
                  <c:v>5.958333333333333</c:v>
                </c:pt>
                <c:pt idx="859">
                  <c:v>5.9652777777777777</c:v>
                </c:pt>
                <c:pt idx="860">
                  <c:v>5.9722222222222223</c:v>
                </c:pt>
                <c:pt idx="861">
                  <c:v>5.979166666666667</c:v>
                </c:pt>
                <c:pt idx="862">
                  <c:v>5.9861111111111107</c:v>
                </c:pt>
                <c:pt idx="863">
                  <c:v>5.9930555555555562</c:v>
                </c:pt>
                <c:pt idx="864">
                  <c:v>6</c:v>
                </c:pt>
                <c:pt idx="865">
                  <c:v>6.0069444444444438</c:v>
                </c:pt>
                <c:pt idx="866">
                  <c:v>6.0138888888888893</c:v>
                </c:pt>
                <c:pt idx="867">
                  <c:v>6.020833333333333</c:v>
                </c:pt>
                <c:pt idx="868">
                  <c:v>6.0277777777777777</c:v>
                </c:pt>
                <c:pt idx="869">
                  <c:v>6.0347222222222223</c:v>
                </c:pt>
                <c:pt idx="870">
                  <c:v>6.041666666666667</c:v>
                </c:pt>
                <c:pt idx="871">
                  <c:v>6.0486111111111107</c:v>
                </c:pt>
                <c:pt idx="872">
                  <c:v>6.0555555555555562</c:v>
                </c:pt>
                <c:pt idx="873">
                  <c:v>6.0625</c:v>
                </c:pt>
                <c:pt idx="874">
                  <c:v>6.0694444444444438</c:v>
                </c:pt>
                <c:pt idx="875">
                  <c:v>6.0763888888888893</c:v>
                </c:pt>
                <c:pt idx="876">
                  <c:v>6.083333333333333</c:v>
                </c:pt>
                <c:pt idx="877">
                  <c:v>6.0902777777777777</c:v>
                </c:pt>
                <c:pt idx="878">
                  <c:v>6.0972222222222223</c:v>
                </c:pt>
                <c:pt idx="879">
                  <c:v>6.104166666666667</c:v>
                </c:pt>
                <c:pt idx="880">
                  <c:v>6.1111111111111107</c:v>
                </c:pt>
                <c:pt idx="881">
                  <c:v>6.1180555555555562</c:v>
                </c:pt>
                <c:pt idx="882">
                  <c:v>6.125</c:v>
                </c:pt>
                <c:pt idx="883">
                  <c:v>6.1319444444444438</c:v>
                </c:pt>
                <c:pt idx="884">
                  <c:v>6.1388888888888893</c:v>
                </c:pt>
                <c:pt idx="885">
                  <c:v>6.145833333333333</c:v>
                </c:pt>
                <c:pt idx="886">
                  <c:v>6.1527777777777777</c:v>
                </c:pt>
                <c:pt idx="887">
                  <c:v>6.1597222222222223</c:v>
                </c:pt>
                <c:pt idx="888">
                  <c:v>6.166666666666667</c:v>
                </c:pt>
                <c:pt idx="889">
                  <c:v>6.1736111111111107</c:v>
                </c:pt>
                <c:pt idx="890">
                  <c:v>6.1805555555555562</c:v>
                </c:pt>
                <c:pt idx="891">
                  <c:v>6.1875</c:v>
                </c:pt>
                <c:pt idx="892">
                  <c:v>6.1944444444444438</c:v>
                </c:pt>
                <c:pt idx="893">
                  <c:v>6.2013888888888893</c:v>
                </c:pt>
                <c:pt idx="894">
                  <c:v>6.208333333333333</c:v>
                </c:pt>
                <c:pt idx="895">
                  <c:v>6.2152777777777777</c:v>
                </c:pt>
                <c:pt idx="896">
                  <c:v>6.2222222222222223</c:v>
                </c:pt>
                <c:pt idx="897">
                  <c:v>6.229166666666667</c:v>
                </c:pt>
                <c:pt idx="898">
                  <c:v>6.2361111111111107</c:v>
                </c:pt>
                <c:pt idx="899">
                  <c:v>6.2430555555555562</c:v>
                </c:pt>
                <c:pt idx="900">
                  <c:v>6.25</c:v>
                </c:pt>
                <c:pt idx="901">
                  <c:v>6.2569444444444438</c:v>
                </c:pt>
                <c:pt idx="902">
                  <c:v>6.2638888888888893</c:v>
                </c:pt>
                <c:pt idx="903">
                  <c:v>6.270833333333333</c:v>
                </c:pt>
                <c:pt idx="904">
                  <c:v>6.2777777777777777</c:v>
                </c:pt>
                <c:pt idx="905">
                  <c:v>6.2847222222222223</c:v>
                </c:pt>
                <c:pt idx="906">
                  <c:v>6.291666666666667</c:v>
                </c:pt>
                <c:pt idx="907">
                  <c:v>6.2986111111111107</c:v>
                </c:pt>
                <c:pt idx="908">
                  <c:v>6.3055555555555562</c:v>
                </c:pt>
                <c:pt idx="909">
                  <c:v>6.3125</c:v>
                </c:pt>
                <c:pt idx="910">
                  <c:v>6.3194444444444438</c:v>
                </c:pt>
                <c:pt idx="911">
                  <c:v>6.3263888888888893</c:v>
                </c:pt>
                <c:pt idx="912">
                  <c:v>6.333333333333333</c:v>
                </c:pt>
                <c:pt idx="913">
                  <c:v>6.3402777777777777</c:v>
                </c:pt>
                <c:pt idx="914">
                  <c:v>6.3472222222222223</c:v>
                </c:pt>
                <c:pt idx="915">
                  <c:v>6.354166666666667</c:v>
                </c:pt>
                <c:pt idx="916">
                  <c:v>6.3611111111111107</c:v>
                </c:pt>
                <c:pt idx="917">
                  <c:v>6.3680555555555562</c:v>
                </c:pt>
                <c:pt idx="918">
                  <c:v>6.375</c:v>
                </c:pt>
                <c:pt idx="919">
                  <c:v>6.3819444444444438</c:v>
                </c:pt>
                <c:pt idx="920">
                  <c:v>6.3888888888888893</c:v>
                </c:pt>
                <c:pt idx="921">
                  <c:v>6.395833333333333</c:v>
                </c:pt>
                <c:pt idx="922">
                  <c:v>6.4027777777777777</c:v>
                </c:pt>
                <c:pt idx="923">
                  <c:v>6.4097222222222223</c:v>
                </c:pt>
                <c:pt idx="924">
                  <c:v>6.416666666666667</c:v>
                </c:pt>
                <c:pt idx="925">
                  <c:v>6.4236111111111107</c:v>
                </c:pt>
                <c:pt idx="926">
                  <c:v>6.4305555555555562</c:v>
                </c:pt>
                <c:pt idx="927">
                  <c:v>6.4375</c:v>
                </c:pt>
                <c:pt idx="928">
                  <c:v>6.4444444444444438</c:v>
                </c:pt>
                <c:pt idx="929">
                  <c:v>6.4513888888888893</c:v>
                </c:pt>
                <c:pt idx="930">
                  <c:v>6.458333333333333</c:v>
                </c:pt>
                <c:pt idx="931">
                  <c:v>6.4652777777777777</c:v>
                </c:pt>
                <c:pt idx="932">
                  <c:v>6.4722222222222223</c:v>
                </c:pt>
                <c:pt idx="933">
                  <c:v>6.479166666666667</c:v>
                </c:pt>
                <c:pt idx="934">
                  <c:v>6.4861111111111107</c:v>
                </c:pt>
                <c:pt idx="935">
                  <c:v>6.4930555555555562</c:v>
                </c:pt>
                <c:pt idx="936">
                  <c:v>6.5</c:v>
                </c:pt>
                <c:pt idx="937">
                  <c:v>6.5069444444444438</c:v>
                </c:pt>
                <c:pt idx="938">
                  <c:v>6.5138888888888893</c:v>
                </c:pt>
                <c:pt idx="939">
                  <c:v>6.520833333333333</c:v>
                </c:pt>
                <c:pt idx="940">
                  <c:v>6.5277777777777777</c:v>
                </c:pt>
                <c:pt idx="941">
                  <c:v>6.5347222222222223</c:v>
                </c:pt>
                <c:pt idx="942">
                  <c:v>6.541666666666667</c:v>
                </c:pt>
                <c:pt idx="943">
                  <c:v>6.5486111111111107</c:v>
                </c:pt>
                <c:pt idx="944">
                  <c:v>6.5555555555555562</c:v>
                </c:pt>
                <c:pt idx="945">
                  <c:v>6.5625</c:v>
                </c:pt>
                <c:pt idx="946">
                  <c:v>6.5694444444444438</c:v>
                </c:pt>
                <c:pt idx="947">
                  <c:v>6.5763888888888893</c:v>
                </c:pt>
                <c:pt idx="948">
                  <c:v>6.583333333333333</c:v>
                </c:pt>
                <c:pt idx="949">
                  <c:v>6.5902777777777777</c:v>
                </c:pt>
                <c:pt idx="950">
                  <c:v>6.5972222222222223</c:v>
                </c:pt>
                <c:pt idx="951">
                  <c:v>6.604166666666667</c:v>
                </c:pt>
                <c:pt idx="952">
                  <c:v>6.6111111111111107</c:v>
                </c:pt>
                <c:pt idx="953">
                  <c:v>6.6180555555555562</c:v>
                </c:pt>
                <c:pt idx="954">
                  <c:v>6.625</c:v>
                </c:pt>
                <c:pt idx="955">
                  <c:v>6.6319444444444438</c:v>
                </c:pt>
                <c:pt idx="956">
                  <c:v>6.6388888888888893</c:v>
                </c:pt>
                <c:pt idx="957">
                  <c:v>6.645833333333333</c:v>
                </c:pt>
                <c:pt idx="958">
                  <c:v>6.6527777777777777</c:v>
                </c:pt>
                <c:pt idx="959">
                  <c:v>6.6597222222222223</c:v>
                </c:pt>
                <c:pt idx="960">
                  <c:v>6.666666666666667</c:v>
                </c:pt>
                <c:pt idx="961">
                  <c:v>6.6736111111111107</c:v>
                </c:pt>
                <c:pt idx="962">
                  <c:v>6.6805555555555562</c:v>
                </c:pt>
                <c:pt idx="963">
                  <c:v>6.6875</c:v>
                </c:pt>
                <c:pt idx="964">
                  <c:v>6.6944444444444438</c:v>
                </c:pt>
                <c:pt idx="965">
                  <c:v>6.7013888888888893</c:v>
                </c:pt>
                <c:pt idx="966">
                  <c:v>6.708333333333333</c:v>
                </c:pt>
                <c:pt idx="967">
                  <c:v>6.7152777777777777</c:v>
                </c:pt>
                <c:pt idx="968">
                  <c:v>6.7222222222222223</c:v>
                </c:pt>
                <c:pt idx="969">
                  <c:v>6.729166666666667</c:v>
                </c:pt>
                <c:pt idx="970">
                  <c:v>6.7361111111111107</c:v>
                </c:pt>
                <c:pt idx="971">
                  <c:v>6.7430555555555562</c:v>
                </c:pt>
                <c:pt idx="972">
                  <c:v>6.75</c:v>
                </c:pt>
                <c:pt idx="973">
                  <c:v>6.7569444444444438</c:v>
                </c:pt>
                <c:pt idx="974">
                  <c:v>6.7638888888888893</c:v>
                </c:pt>
                <c:pt idx="975">
                  <c:v>6.770833333333333</c:v>
                </c:pt>
                <c:pt idx="976">
                  <c:v>6.7777777777777777</c:v>
                </c:pt>
                <c:pt idx="977">
                  <c:v>6.7847222222222223</c:v>
                </c:pt>
                <c:pt idx="978">
                  <c:v>6.791666666666667</c:v>
                </c:pt>
                <c:pt idx="979">
                  <c:v>6.7986111111111107</c:v>
                </c:pt>
                <c:pt idx="980">
                  <c:v>6.8055555555555562</c:v>
                </c:pt>
                <c:pt idx="981">
                  <c:v>6.8125</c:v>
                </c:pt>
                <c:pt idx="982">
                  <c:v>6.8194444444444438</c:v>
                </c:pt>
                <c:pt idx="983">
                  <c:v>6.8263888888888893</c:v>
                </c:pt>
                <c:pt idx="984">
                  <c:v>6.833333333333333</c:v>
                </c:pt>
                <c:pt idx="985">
                  <c:v>6.8402777777777777</c:v>
                </c:pt>
                <c:pt idx="986">
                  <c:v>6.8472222222222223</c:v>
                </c:pt>
                <c:pt idx="987">
                  <c:v>6.854166666666667</c:v>
                </c:pt>
                <c:pt idx="988">
                  <c:v>6.8611111111111107</c:v>
                </c:pt>
                <c:pt idx="989">
                  <c:v>6.8680555555555562</c:v>
                </c:pt>
                <c:pt idx="990">
                  <c:v>6.875</c:v>
                </c:pt>
                <c:pt idx="991">
                  <c:v>6.8819444444444438</c:v>
                </c:pt>
                <c:pt idx="992">
                  <c:v>6.8888888888888893</c:v>
                </c:pt>
                <c:pt idx="993">
                  <c:v>6.895833333333333</c:v>
                </c:pt>
                <c:pt idx="994">
                  <c:v>6.9027777777777777</c:v>
                </c:pt>
                <c:pt idx="995">
                  <c:v>6.9097222222222223</c:v>
                </c:pt>
                <c:pt idx="996">
                  <c:v>6.916666666666667</c:v>
                </c:pt>
                <c:pt idx="997">
                  <c:v>6.9236111111111107</c:v>
                </c:pt>
                <c:pt idx="998">
                  <c:v>6.9305555555555562</c:v>
                </c:pt>
                <c:pt idx="999">
                  <c:v>6.9375</c:v>
                </c:pt>
                <c:pt idx="1000">
                  <c:v>6.9444444444444438</c:v>
                </c:pt>
                <c:pt idx="1001">
                  <c:v>6.9513888888888893</c:v>
                </c:pt>
                <c:pt idx="1002">
                  <c:v>6.958333333333333</c:v>
                </c:pt>
                <c:pt idx="1003">
                  <c:v>6.9652777777777777</c:v>
                </c:pt>
                <c:pt idx="1004">
                  <c:v>6.9722222222222223</c:v>
                </c:pt>
                <c:pt idx="1005">
                  <c:v>6.979166666666667</c:v>
                </c:pt>
                <c:pt idx="1006">
                  <c:v>6.9861111111111107</c:v>
                </c:pt>
                <c:pt idx="1007">
                  <c:v>6.9930555555555562</c:v>
                </c:pt>
                <c:pt idx="1008">
                  <c:v>7</c:v>
                </c:pt>
                <c:pt idx="1009">
                  <c:v>7.0069444444444438</c:v>
                </c:pt>
                <c:pt idx="1010">
                  <c:v>7.0138888888888893</c:v>
                </c:pt>
                <c:pt idx="1011">
                  <c:v>7.020833333333333</c:v>
                </c:pt>
                <c:pt idx="1012">
                  <c:v>7.0277777777777777</c:v>
                </c:pt>
                <c:pt idx="1013">
                  <c:v>7.0347222222222223</c:v>
                </c:pt>
                <c:pt idx="1014">
                  <c:v>7.041666666666667</c:v>
                </c:pt>
                <c:pt idx="1015">
                  <c:v>7.0486111111111107</c:v>
                </c:pt>
                <c:pt idx="1016">
                  <c:v>7.0555555555555562</c:v>
                </c:pt>
                <c:pt idx="1017">
                  <c:v>7.0625</c:v>
                </c:pt>
                <c:pt idx="1018">
                  <c:v>7.0694444444444438</c:v>
                </c:pt>
                <c:pt idx="1019">
                  <c:v>7.0763888888888893</c:v>
                </c:pt>
                <c:pt idx="1020">
                  <c:v>7.083333333333333</c:v>
                </c:pt>
                <c:pt idx="1021">
                  <c:v>7.0902777777777777</c:v>
                </c:pt>
                <c:pt idx="1022">
                  <c:v>7.0972222222222223</c:v>
                </c:pt>
                <c:pt idx="1023">
                  <c:v>7.104166666666667</c:v>
                </c:pt>
                <c:pt idx="1024">
                  <c:v>7.1111111111111107</c:v>
                </c:pt>
                <c:pt idx="1025">
                  <c:v>7.1180555555555562</c:v>
                </c:pt>
                <c:pt idx="1026">
                  <c:v>7.125</c:v>
                </c:pt>
                <c:pt idx="1027">
                  <c:v>7.1319444444444438</c:v>
                </c:pt>
                <c:pt idx="1028">
                  <c:v>7.1388888888888893</c:v>
                </c:pt>
                <c:pt idx="1029">
                  <c:v>7.145833333333333</c:v>
                </c:pt>
                <c:pt idx="1030">
                  <c:v>7.1527777777777777</c:v>
                </c:pt>
                <c:pt idx="1031">
                  <c:v>7.1597222222222223</c:v>
                </c:pt>
                <c:pt idx="1032">
                  <c:v>7.166666666666667</c:v>
                </c:pt>
                <c:pt idx="1033">
                  <c:v>7.1736111111111107</c:v>
                </c:pt>
                <c:pt idx="1034">
                  <c:v>7.1805555555555562</c:v>
                </c:pt>
                <c:pt idx="1035">
                  <c:v>7.1875</c:v>
                </c:pt>
                <c:pt idx="1036">
                  <c:v>7.1944444444444438</c:v>
                </c:pt>
                <c:pt idx="1037">
                  <c:v>7.2013888888888893</c:v>
                </c:pt>
                <c:pt idx="1038">
                  <c:v>7.208333333333333</c:v>
                </c:pt>
                <c:pt idx="1039">
                  <c:v>7.2152777777777777</c:v>
                </c:pt>
                <c:pt idx="1040">
                  <c:v>7.2222222222222223</c:v>
                </c:pt>
                <c:pt idx="1041">
                  <c:v>7.229166666666667</c:v>
                </c:pt>
                <c:pt idx="1042">
                  <c:v>7.2361111111111107</c:v>
                </c:pt>
                <c:pt idx="1043">
                  <c:v>7.2430555555555562</c:v>
                </c:pt>
                <c:pt idx="1044">
                  <c:v>7.25</c:v>
                </c:pt>
                <c:pt idx="1045">
                  <c:v>7.2569444444444438</c:v>
                </c:pt>
                <c:pt idx="1046">
                  <c:v>7.2638888888888893</c:v>
                </c:pt>
                <c:pt idx="1047">
                  <c:v>7.270833333333333</c:v>
                </c:pt>
                <c:pt idx="1048">
                  <c:v>7.2777777777777777</c:v>
                </c:pt>
                <c:pt idx="1049">
                  <c:v>7.2847222222222223</c:v>
                </c:pt>
                <c:pt idx="1050">
                  <c:v>7.291666666666667</c:v>
                </c:pt>
                <c:pt idx="1051">
                  <c:v>7.2986111111111107</c:v>
                </c:pt>
                <c:pt idx="1052">
                  <c:v>7.3055555555555562</c:v>
                </c:pt>
                <c:pt idx="1053">
                  <c:v>7.3125</c:v>
                </c:pt>
                <c:pt idx="1054">
                  <c:v>7.3194444444444438</c:v>
                </c:pt>
                <c:pt idx="1055">
                  <c:v>7.3263888888888893</c:v>
                </c:pt>
                <c:pt idx="1056">
                  <c:v>7.333333333333333</c:v>
                </c:pt>
                <c:pt idx="1057">
                  <c:v>7.3402777777777777</c:v>
                </c:pt>
                <c:pt idx="1058">
                  <c:v>7.3472222222222223</c:v>
                </c:pt>
                <c:pt idx="1059">
                  <c:v>7.354166666666667</c:v>
                </c:pt>
                <c:pt idx="1060">
                  <c:v>7.3611111111111107</c:v>
                </c:pt>
                <c:pt idx="1061">
                  <c:v>7.3680555555555562</c:v>
                </c:pt>
                <c:pt idx="1062">
                  <c:v>7.375</c:v>
                </c:pt>
                <c:pt idx="1063">
                  <c:v>7.3819444444444438</c:v>
                </c:pt>
                <c:pt idx="1064">
                  <c:v>7.3888888888888893</c:v>
                </c:pt>
                <c:pt idx="1065">
                  <c:v>7.395833333333333</c:v>
                </c:pt>
                <c:pt idx="1066">
                  <c:v>7.4027777777777777</c:v>
                </c:pt>
                <c:pt idx="1067">
                  <c:v>7.4097222222222223</c:v>
                </c:pt>
                <c:pt idx="1068">
                  <c:v>7.416666666666667</c:v>
                </c:pt>
                <c:pt idx="1069">
                  <c:v>7.4236111111111107</c:v>
                </c:pt>
                <c:pt idx="1070">
                  <c:v>7.4305555555555562</c:v>
                </c:pt>
                <c:pt idx="1071">
                  <c:v>7.4375</c:v>
                </c:pt>
                <c:pt idx="1072">
                  <c:v>7.4444444444444438</c:v>
                </c:pt>
                <c:pt idx="1073">
                  <c:v>7.4513888888888893</c:v>
                </c:pt>
                <c:pt idx="1074">
                  <c:v>7.458333333333333</c:v>
                </c:pt>
                <c:pt idx="1075">
                  <c:v>7.4652777777777777</c:v>
                </c:pt>
                <c:pt idx="1076">
                  <c:v>7.4722222222222223</c:v>
                </c:pt>
                <c:pt idx="1077">
                  <c:v>7.479166666666667</c:v>
                </c:pt>
                <c:pt idx="1078">
                  <c:v>7.4861111111111107</c:v>
                </c:pt>
                <c:pt idx="1079">
                  <c:v>7.4930555555555562</c:v>
                </c:pt>
                <c:pt idx="1080">
                  <c:v>7.5</c:v>
                </c:pt>
                <c:pt idx="1081">
                  <c:v>7.5069444444444438</c:v>
                </c:pt>
                <c:pt idx="1082">
                  <c:v>7.5138888888888893</c:v>
                </c:pt>
                <c:pt idx="1083">
                  <c:v>7.520833333333333</c:v>
                </c:pt>
                <c:pt idx="1084">
                  <c:v>7.5277777777777777</c:v>
                </c:pt>
                <c:pt idx="1085">
                  <c:v>7.5347222222222223</c:v>
                </c:pt>
                <c:pt idx="1086">
                  <c:v>7.541666666666667</c:v>
                </c:pt>
                <c:pt idx="1087">
                  <c:v>7.5486111111111107</c:v>
                </c:pt>
                <c:pt idx="1088">
                  <c:v>7.5555555555555562</c:v>
                </c:pt>
                <c:pt idx="1089">
                  <c:v>7.5625</c:v>
                </c:pt>
                <c:pt idx="1090">
                  <c:v>7.5694444444444438</c:v>
                </c:pt>
                <c:pt idx="1091">
                  <c:v>7.5763888888888893</c:v>
                </c:pt>
                <c:pt idx="1092">
                  <c:v>7.583333333333333</c:v>
                </c:pt>
                <c:pt idx="1093">
                  <c:v>7.5902777777777777</c:v>
                </c:pt>
                <c:pt idx="1094">
                  <c:v>7.5972222222222223</c:v>
                </c:pt>
                <c:pt idx="1095">
                  <c:v>7.604166666666667</c:v>
                </c:pt>
                <c:pt idx="1096">
                  <c:v>7.6111111111111107</c:v>
                </c:pt>
                <c:pt idx="1097">
                  <c:v>7.6180555555555562</c:v>
                </c:pt>
                <c:pt idx="1098">
                  <c:v>7.625</c:v>
                </c:pt>
                <c:pt idx="1099">
                  <c:v>7.6319444444444438</c:v>
                </c:pt>
                <c:pt idx="1100">
                  <c:v>7.6388888888888893</c:v>
                </c:pt>
                <c:pt idx="1101">
                  <c:v>7.645833333333333</c:v>
                </c:pt>
                <c:pt idx="1102">
                  <c:v>7.6527777777777777</c:v>
                </c:pt>
                <c:pt idx="1103">
                  <c:v>7.6597222222222223</c:v>
                </c:pt>
                <c:pt idx="1104">
                  <c:v>7.666666666666667</c:v>
                </c:pt>
                <c:pt idx="1105">
                  <c:v>7.6736111111111107</c:v>
                </c:pt>
                <c:pt idx="1106">
                  <c:v>7.6805555555555562</c:v>
                </c:pt>
                <c:pt idx="1107">
                  <c:v>7.6875</c:v>
                </c:pt>
                <c:pt idx="1108">
                  <c:v>7.6944444444444438</c:v>
                </c:pt>
                <c:pt idx="1109">
                  <c:v>7.7013888888888893</c:v>
                </c:pt>
                <c:pt idx="1110">
                  <c:v>7.708333333333333</c:v>
                </c:pt>
                <c:pt idx="1111">
                  <c:v>7.7152777777777777</c:v>
                </c:pt>
                <c:pt idx="1112">
                  <c:v>7.7222222222222223</c:v>
                </c:pt>
                <c:pt idx="1113">
                  <c:v>7.729166666666667</c:v>
                </c:pt>
                <c:pt idx="1114">
                  <c:v>7.7361111111111107</c:v>
                </c:pt>
                <c:pt idx="1115">
                  <c:v>7.7430555555555562</c:v>
                </c:pt>
                <c:pt idx="1116">
                  <c:v>7.75</c:v>
                </c:pt>
                <c:pt idx="1117">
                  <c:v>7.7569444444444438</c:v>
                </c:pt>
                <c:pt idx="1118">
                  <c:v>7.7638888888888893</c:v>
                </c:pt>
                <c:pt idx="1119">
                  <c:v>7.770833333333333</c:v>
                </c:pt>
                <c:pt idx="1120">
                  <c:v>7.7777777777777777</c:v>
                </c:pt>
                <c:pt idx="1121">
                  <c:v>7.7847222222222223</c:v>
                </c:pt>
                <c:pt idx="1122">
                  <c:v>7.791666666666667</c:v>
                </c:pt>
                <c:pt idx="1123">
                  <c:v>7.7986111111111107</c:v>
                </c:pt>
                <c:pt idx="1124">
                  <c:v>7.8055555555555562</c:v>
                </c:pt>
                <c:pt idx="1125">
                  <c:v>7.8125</c:v>
                </c:pt>
                <c:pt idx="1126">
                  <c:v>7.8194444444444438</c:v>
                </c:pt>
                <c:pt idx="1127">
                  <c:v>7.8263888888888893</c:v>
                </c:pt>
                <c:pt idx="1128">
                  <c:v>7.833333333333333</c:v>
                </c:pt>
                <c:pt idx="1129">
                  <c:v>7.8402777777777777</c:v>
                </c:pt>
                <c:pt idx="1130">
                  <c:v>7.8472222222222223</c:v>
                </c:pt>
                <c:pt idx="1131">
                  <c:v>7.854166666666667</c:v>
                </c:pt>
                <c:pt idx="1132">
                  <c:v>7.8611111111111107</c:v>
                </c:pt>
                <c:pt idx="1133">
                  <c:v>7.8680555555555562</c:v>
                </c:pt>
                <c:pt idx="1134">
                  <c:v>7.875</c:v>
                </c:pt>
                <c:pt idx="1135">
                  <c:v>7.8819444444444438</c:v>
                </c:pt>
                <c:pt idx="1136">
                  <c:v>7.8888888888888893</c:v>
                </c:pt>
                <c:pt idx="1137">
                  <c:v>7.895833333333333</c:v>
                </c:pt>
                <c:pt idx="1138">
                  <c:v>7.9027777777777777</c:v>
                </c:pt>
                <c:pt idx="1139">
                  <c:v>7.9097222222222223</c:v>
                </c:pt>
                <c:pt idx="1140">
                  <c:v>7.916666666666667</c:v>
                </c:pt>
                <c:pt idx="1141">
                  <c:v>7.9236111111111107</c:v>
                </c:pt>
                <c:pt idx="1142">
                  <c:v>7.9305555555555562</c:v>
                </c:pt>
                <c:pt idx="1143">
                  <c:v>7.9375</c:v>
                </c:pt>
                <c:pt idx="1144">
                  <c:v>7.9444444444444438</c:v>
                </c:pt>
                <c:pt idx="1145">
                  <c:v>7.9513888888888893</c:v>
                </c:pt>
                <c:pt idx="1146">
                  <c:v>7.958333333333333</c:v>
                </c:pt>
                <c:pt idx="1147">
                  <c:v>7.9652777777777777</c:v>
                </c:pt>
                <c:pt idx="1148">
                  <c:v>7.9722222222222223</c:v>
                </c:pt>
                <c:pt idx="1149">
                  <c:v>7.979166666666667</c:v>
                </c:pt>
                <c:pt idx="1150">
                  <c:v>7.9861111111111107</c:v>
                </c:pt>
                <c:pt idx="1151">
                  <c:v>7.9930555555555562</c:v>
                </c:pt>
                <c:pt idx="1152">
                  <c:v>8</c:v>
                </c:pt>
                <c:pt idx="1153">
                  <c:v>8.0069444444444446</c:v>
                </c:pt>
                <c:pt idx="1154">
                  <c:v>8.0138888888888893</c:v>
                </c:pt>
                <c:pt idx="1155">
                  <c:v>8.0208333333333339</c:v>
                </c:pt>
                <c:pt idx="1156">
                  <c:v>8.0277777777777768</c:v>
                </c:pt>
                <c:pt idx="1157">
                  <c:v>8.0347222222222232</c:v>
                </c:pt>
                <c:pt idx="1158">
                  <c:v>8.0416666666666661</c:v>
                </c:pt>
                <c:pt idx="1159">
                  <c:v>8.0486111111111107</c:v>
                </c:pt>
                <c:pt idx="1160">
                  <c:v>8.0555555555555554</c:v>
                </c:pt>
                <c:pt idx="1161">
                  <c:v>8.0625</c:v>
                </c:pt>
                <c:pt idx="1162">
                  <c:v>8.0694444444444446</c:v>
                </c:pt>
                <c:pt idx="1163">
                  <c:v>8.0763888888888893</c:v>
                </c:pt>
                <c:pt idx="1164">
                  <c:v>8.0833333333333339</c:v>
                </c:pt>
                <c:pt idx="1165">
                  <c:v>8.0902777777777768</c:v>
                </c:pt>
                <c:pt idx="1166">
                  <c:v>8.0972222222222232</c:v>
                </c:pt>
                <c:pt idx="1167">
                  <c:v>8.1041666666666661</c:v>
                </c:pt>
                <c:pt idx="1168">
                  <c:v>8.1111111111111107</c:v>
                </c:pt>
                <c:pt idx="1169">
                  <c:v>8.1180555555555554</c:v>
                </c:pt>
                <c:pt idx="1170">
                  <c:v>8.125</c:v>
                </c:pt>
                <c:pt idx="1171">
                  <c:v>8.1319444444444446</c:v>
                </c:pt>
                <c:pt idx="1172">
                  <c:v>8.1388888888888893</c:v>
                </c:pt>
                <c:pt idx="1173">
                  <c:v>8.1458333333333339</c:v>
                </c:pt>
                <c:pt idx="1174">
                  <c:v>8.1527777777777768</c:v>
                </c:pt>
                <c:pt idx="1175">
                  <c:v>8.1597222222222232</c:v>
                </c:pt>
                <c:pt idx="1176">
                  <c:v>8.1666666666666661</c:v>
                </c:pt>
                <c:pt idx="1177">
                  <c:v>8.1736111111111107</c:v>
                </c:pt>
                <c:pt idx="1178">
                  <c:v>8.1805555555555554</c:v>
                </c:pt>
                <c:pt idx="1179">
                  <c:v>8.1875</c:v>
                </c:pt>
                <c:pt idx="1180">
                  <c:v>8.1944444444444446</c:v>
                </c:pt>
                <c:pt idx="1181">
                  <c:v>8.2013888888888893</c:v>
                </c:pt>
                <c:pt idx="1182">
                  <c:v>8.2083333333333339</c:v>
                </c:pt>
                <c:pt idx="1183">
                  <c:v>8.2152777777777768</c:v>
                </c:pt>
                <c:pt idx="1184">
                  <c:v>8.2222222222222232</c:v>
                </c:pt>
                <c:pt idx="1185">
                  <c:v>8.2291666666666661</c:v>
                </c:pt>
                <c:pt idx="1186">
                  <c:v>8.2361111111111107</c:v>
                </c:pt>
                <c:pt idx="1187">
                  <c:v>8.2430555555555554</c:v>
                </c:pt>
                <c:pt idx="1188">
                  <c:v>8.25</c:v>
                </c:pt>
                <c:pt idx="1189">
                  <c:v>8.2569444444444446</c:v>
                </c:pt>
                <c:pt idx="1190">
                  <c:v>8.2638888888888893</c:v>
                </c:pt>
                <c:pt idx="1191">
                  <c:v>8.2708333333333339</c:v>
                </c:pt>
                <c:pt idx="1192">
                  <c:v>8.2777777777777768</c:v>
                </c:pt>
                <c:pt idx="1193">
                  <c:v>8.2847222222222232</c:v>
                </c:pt>
                <c:pt idx="1194">
                  <c:v>8.2916666666666661</c:v>
                </c:pt>
                <c:pt idx="1195">
                  <c:v>8.2986111111111107</c:v>
                </c:pt>
                <c:pt idx="1196">
                  <c:v>8.3055555555555554</c:v>
                </c:pt>
                <c:pt idx="1197">
                  <c:v>8.3125</c:v>
                </c:pt>
                <c:pt idx="1198">
                  <c:v>8.3194444444444446</c:v>
                </c:pt>
                <c:pt idx="1199">
                  <c:v>8.3263888888888893</c:v>
                </c:pt>
                <c:pt idx="1200">
                  <c:v>8.3333333333333339</c:v>
                </c:pt>
                <c:pt idx="1201">
                  <c:v>8.3402777777777768</c:v>
                </c:pt>
                <c:pt idx="1202">
                  <c:v>8.3472222222222232</c:v>
                </c:pt>
                <c:pt idx="1203">
                  <c:v>8.3541666666666661</c:v>
                </c:pt>
                <c:pt idx="1204">
                  <c:v>8.3611111111111107</c:v>
                </c:pt>
                <c:pt idx="1205">
                  <c:v>8.3680555555555554</c:v>
                </c:pt>
                <c:pt idx="1206">
                  <c:v>8.375</c:v>
                </c:pt>
                <c:pt idx="1207">
                  <c:v>8.3819444444444446</c:v>
                </c:pt>
                <c:pt idx="1208">
                  <c:v>8.3888888888888893</c:v>
                </c:pt>
                <c:pt idx="1209">
                  <c:v>8.3958333333333339</c:v>
                </c:pt>
                <c:pt idx="1210">
                  <c:v>8.4027777777777768</c:v>
                </c:pt>
                <c:pt idx="1211">
                  <c:v>8.4097222222222232</c:v>
                </c:pt>
                <c:pt idx="1212">
                  <c:v>8.4166666666666661</c:v>
                </c:pt>
                <c:pt idx="1213">
                  <c:v>8.4236111111111107</c:v>
                </c:pt>
                <c:pt idx="1214">
                  <c:v>8.4305555555555554</c:v>
                </c:pt>
                <c:pt idx="1215">
                  <c:v>8.4375</c:v>
                </c:pt>
                <c:pt idx="1216">
                  <c:v>8.4444444444444446</c:v>
                </c:pt>
                <c:pt idx="1217">
                  <c:v>8.4513888888888893</c:v>
                </c:pt>
                <c:pt idx="1218">
                  <c:v>8.4583333333333339</c:v>
                </c:pt>
                <c:pt idx="1219">
                  <c:v>8.4652777777777768</c:v>
                </c:pt>
                <c:pt idx="1220">
                  <c:v>8.4722222222222232</c:v>
                </c:pt>
                <c:pt idx="1221">
                  <c:v>8.4791666666666661</c:v>
                </c:pt>
                <c:pt idx="1222">
                  <c:v>8.4861111111111107</c:v>
                </c:pt>
                <c:pt idx="1223">
                  <c:v>8.4930555555555554</c:v>
                </c:pt>
                <c:pt idx="1224">
                  <c:v>8.5</c:v>
                </c:pt>
                <c:pt idx="1225">
                  <c:v>8.5069444444444446</c:v>
                </c:pt>
                <c:pt idx="1226">
                  <c:v>8.5138888888888893</c:v>
                </c:pt>
                <c:pt idx="1227">
                  <c:v>8.5208333333333339</c:v>
                </c:pt>
                <c:pt idx="1228">
                  <c:v>8.5277777777777768</c:v>
                </c:pt>
                <c:pt idx="1229">
                  <c:v>8.5347222222222232</c:v>
                </c:pt>
                <c:pt idx="1230">
                  <c:v>8.5416666666666661</c:v>
                </c:pt>
                <c:pt idx="1231">
                  <c:v>8.5486111111111107</c:v>
                </c:pt>
                <c:pt idx="1232">
                  <c:v>8.5555555555555554</c:v>
                </c:pt>
                <c:pt idx="1233">
                  <c:v>8.5625</c:v>
                </c:pt>
                <c:pt idx="1234">
                  <c:v>8.5694444444444446</c:v>
                </c:pt>
                <c:pt idx="1235">
                  <c:v>8.5763888888888893</c:v>
                </c:pt>
                <c:pt idx="1236">
                  <c:v>8.5833333333333339</c:v>
                </c:pt>
                <c:pt idx="1237">
                  <c:v>8.5902777777777768</c:v>
                </c:pt>
                <c:pt idx="1238">
                  <c:v>8.5972222222222232</c:v>
                </c:pt>
                <c:pt idx="1239">
                  <c:v>8.6041666666666661</c:v>
                </c:pt>
                <c:pt idx="1240">
                  <c:v>8.6111111111111107</c:v>
                </c:pt>
                <c:pt idx="1241">
                  <c:v>8.6180555555555554</c:v>
                </c:pt>
                <c:pt idx="1242">
                  <c:v>8.625</c:v>
                </c:pt>
                <c:pt idx="1243">
                  <c:v>8.6319444444444446</c:v>
                </c:pt>
                <c:pt idx="1244">
                  <c:v>8.6388888888888893</c:v>
                </c:pt>
                <c:pt idx="1245">
                  <c:v>8.6458333333333339</c:v>
                </c:pt>
                <c:pt idx="1246">
                  <c:v>8.6527777777777768</c:v>
                </c:pt>
                <c:pt idx="1247">
                  <c:v>8.6597222222222232</c:v>
                </c:pt>
                <c:pt idx="1248">
                  <c:v>8.6666666666666661</c:v>
                </c:pt>
                <c:pt idx="1249">
                  <c:v>8.6736111111111107</c:v>
                </c:pt>
                <c:pt idx="1250">
                  <c:v>8.6805555555555554</c:v>
                </c:pt>
                <c:pt idx="1251">
                  <c:v>8.6875</c:v>
                </c:pt>
                <c:pt idx="1252">
                  <c:v>8.6944444444444446</c:v>
                </c:pt>
                <c:pt idx="1253">
                  <c:v>8.7013888888888893</c:v>
                </c:pt>
                <c:pt idx="1254">
                  <c:v>8.7083333333333339</c:v>
                </c:pt>
                <c:pt idx="1255">
                  <c:v>8.7152777777777768</c:v>
                </c:pt>
                <c:pt idx="1256">
                  <c:v>8.7222222222222232</c:v>
                </c:pt>
                <c:pt idx="1257">
                  <c:v>8.7291666666666661</c:v>
                </c:pt>
                <c:pt idx="1258">
                  <c:v>8.7361111111111107</c:v>
                </c:pt>
                <c:pt idx="1259">
                  <c:v>8.7430555555555554</c:v>
                </c:pt>
                <c:pt idx="1260">
                  <c:v>8.75</c:v>
                </c:pt>
                <c:pt idx="1261">
                  <c:v>8.7569444444444446</c:v>
                </c:pt>
                <c:pt idx="1262">
                  <c:v>8.7638888888888893</c:v>
                </c:pt>
                <c:pt idx="1263">
                  <c:v>8.7708333333333339</c:v>
                </c:pt>
                <c:pt idx="1264">
                  <c:v>8.7777777777777768</c:v>
                </c:pt>
                <c:pt idx="1265">
                  <c:v>8.7847222222222232</c:v>
                </c:pt>
                <c:pt idx="1266">
                  <c:v>8.7916666666666661</c:v>
                </c:pt>
                <c:pt idx="1267">
                  <c:v>8.7986111111111107</c:v>
                </c:pt>
                <c:pt idx="1268">
                  <c:v>8.8055555555555554</c:v>
                </c:pt>
                <c:pt idx="1269">
                  <c:v>8.8125</c:v>
                </c:pt>
                <c:pt idx="1270">
                  <c:v>8.8194444444444446</c:v>
                </c:pt>
                <c:pt idx="1271">
                  <c:v>8.8263888888888893</c:v>
                </c:pt>
                <c:pt idx="1272">
                  <c:v>8.8333333333333339</c:v>
                </c:pt>
                <c:pt idx="1273">
                  <c:v>8.8402777777777768</c:v>
                </c:pt>
                <c:pt idx="1274">
                  <c:v>8.8472222222222232</c:v>
                </c:pt>
                <c:pt idx="1275">
                  <c:v>8.8541666666666661</c:v>
                </c:pt>
                <c:pt idx="1276">
                  <c:v>8.8611111111111107</c:v>
                </c:pt>
                <c:pt idx="1277">
                  <c:v>8.8680555555555554</c:v>
                </c:pt>
                <c:pt idx="1278">
                  <c:v>8.875</c:v>
                </c:pt>
                <c:pt idx="1279">
                  <c:v>8.8819444444444446</c:v>
                </c:pt>
                <c:pt idx="1280">
                  <c:v>8.8888888888888893</c:v>
                </c:pt>
                <c:pt idx="1281">
                  <c:v>8.8958333333333339</c:v>
                </c:pt>
                <c:pt idx="1282">
                  <c:v>8.9027777777777768</c:v>
                </c:pt>
                <c:pt idx="1283">
                  <c:v>8.9097222222222232</c:v>
                </c:pt>
                <c:pt idx="1284">
                  <c:v>8.9166666666666661</c:v>
                </c:pt>
                <c:pt idx="1285">
                  <c:v>8.9236111111111107</c:v>
                </c:pt>
                <c:pt idx="1286">
                  <c:v>8.9305555555555554</c:v>
                </c:pt>
                <c:pt idx="1287">
                  <c:v>8.9375</c:v>
                </c:pt>
                <c:pt idx="1288">
                  <c:v>8.9444444444444446</c:v>
                </c:pt>
                <c:pt idx="1289">
                  <c:v>8.9513888888888893</c:v>
                </c:pt>
                <c:pt idx="1290">
                  <c:v>8.9583333333333339</c:v>
                </c:pt>
                <c:pt idx="1291">
                  <c:v>8.9652777777777768</c:v>
                </c:pt>
                <c:pt idx="1292">
                  <c:v>8.9722222222222232</c:v>
                </c:pt>
                <c:pt idx="1293">
                  <c:v>8.9791666666666661</c:v>
                </c:pt>
                <c:pt idx="1294">
                  <c:v>8.9861111111111107</c:v>
                </c:pt>
                <c:pt idx="1295">
                  <c:v>8.9930555555555554</c:v>
                </c:pt>
                <c:pt idx="1296">
                  <c:v>9</c:v>
                </c:pt>
                <c:pt idx="1297">
                  <c:v>9.0069444444444446</c:v>
                </c:pt>
                <c:pt idx="1298">
                  <c:v>9.0138888888888893</c:v>
                </c:pt>
                <c:pt idx="1299">
                  <c:v>9.0208333333333339</c:v>
                </c:pt>
                <c:pt idx="1300">
                  <c:v>9.0277777777777768</c:v>
                </c:pt>
                <c:pt idx="1301">
                  <c:v>9.0347222222222232</c:v>
                </c:pt>
                <c:pt idx="1302">
                  <c:v>9.0416666666666661</c:v>
                </c:pt>
                <c:pt idx="1303">
                  <c:v>9.0486111111111107</c:v>
                </c:pt>
                <c:pt idx="1304">
                  <c:v>9.0555555555555554</c:v>
                </c:pt>
                <c:pt idx="1305">
                  <c:v>9.0625</c:v>
                </c:pt>
                <c:pt idx="1306">
                  <c:v>9.0694444444444446</c:v>
                </c:pt>
                <c:pt idx="1307">
                  <c:v>9.0763888888888893</c:v>
                </c:pt>
                <c:pt idx="1308">
                  <c:v>9.0833333333333339</c:v>
                </c:pt>
                <c:pt idx="1309">
                  <c:v>9.0902777777777768</c:v>
                </c:pt>
                <c:pt idx="1310">
                  <c:v>9.0972222222222232</c:v>
                </c:pt>
                <c:pt idx="1311">
                  <c:v>9.1041666666666661</c:v>
                </c:pt>
                <c:pt idx="1312">
                  <c:v>9.1111111111111107</c:v>
                </c:pt>
                <c:pt idx="1313">
                  <c:v>9.1180555555555554</c:v>
                </c:pt>
                <c:pt idx="1314">
                  <c:v>9.125</c:v>
                </c:pt>
                <c:pt idx="1315">
                  <c:v>9.1319444444444446</c:v>
                </c:pt>
                <c:pt idx="1316">
                  <c:v>9.1388888888888893</c:v>
                </c:pt>
                <c:pt idx="1317">
                  <c:v>9.1458333333333339</c:v>
                </c:pt>
                <c:pt idx="1318">
                  <c:v>9.1527777777777768</c:v>
                </c:pt>
                <c:pt idx="1319">
                  <c:v>9.1597222222222232</c:v>
                </c:pt>
                <c:pt idx="1320">
                  <c:v>9.1666666666666661</c:v>
                </c:pt>
                <c:pt idx="1321">
                  <c:v>9.1736111111111107</c:v>
                </c:pt>
                <c:pt idx="1322">
                  <c:v>9.1805555555555554</c:v>
                </c:pt>
                <c:pt idx="1323">
                  <c:v>9.1875</c:v>
                </c:pt>
                <c:pt idx="1324">
                  <c:v>9.1944444444444446</c:v>
                </c:pt>
                <c:pt idx="1325">
                  <c:v>9.2013888888888893</c:v>
                </c:pt>
                <c:pt idx="1326">
                  <c:v>9.2083333333333339</c:v>
                </c:pt>
                <c:pt idx="1327">
                  <c:v>9.2152777777777768</c:v>
                </c:pt>
                <c:pt idx="1328">
                  <c:v>9.2222222222222232</c:v>
                </c:pt>
                <c:pt idx="1329">
                  <c:v>9.2291666666666661</c:v>
                </c:pt>
                <c:pt idx="1330">
                  <c:v>9.2361111111111107</c:v>
                </c:pt>
                <c:pt idx="1331">
                  <c:v>9.2430555555555554</c:v>
                </c:pt>
                <c:pt idx="1332">
                  <c:v>9.25</c:v>
                </c:pt>
                <c:pt idx="1333">
                  <c:v>9.2569444444444446</c:v>
                </c:pt>
                <c:pt idx="1334">
                  <c:v>9.2638888888888893</c:v>
                </c:pt>
                <c:pt idx="1335">
                  <c:v>9.2708333333333339</c:v>
                </c:pt>
                <c:pt idx="1336">
                  <c:v>9.2777777777777768</c:v>
                </c:pt>
                <c:pt idx="1337">
                  <c:v>9.2847222222222232</c:v>
                </c:pt>
                <c:pt idx="1338">
                  <c:v>9.2916666666666661</c:v>
                </c:pt>
                <c:pt idx="1339">
                  <c:v>9.2986111111111107</c:v>
                </c:pt>
                <c:pt idx="1340">
                  <c:v>9.3055555555555554</c:v>
                </c:pt>
                <c:pt idx="1341">
                  <c:v>9.3125</c:v>
                </c:pt>
                <c:pt idx="1342">
                  <c:v>9.3194444444444446</c:v>
                </c:pt>
                <c:pt idx="1343">
                  <c:v>9.3263888888888893</c:v>
                </c:pt>
                <c:pt idx="1344">
                  <c:v>9.3333333333333339</c:v>
                </c:pt>
                <c:pt idx="1345">
                  <c:v>9.3402777777777768</c:v>
                </c:pt>
                <c:pt idx="1346">
                  <c:v>9.3472222222222232</c:v>
                </c:pt>
                <c:pt idx="1347">
                  <c:v>9.3541666666666661</c:v>
                </c:pt>
                <c:pt idx="1348">
                  <c:v>9.3611111111111107</c:v>
                </c:pt>
                <c:pt idx="1349">
                  <c:v>9.3680555555555554</c:v>
                </c:pt>
                <c:pt idx="1350">
                  <c:v>9.375</c:v>
                </c:pt>
                <c:pt idx="1351">
                  <c:v>9.3819444444444446</c:v>
                </c:pt>
                <c:pt idx="1352">
                  <c:v>9.3888888888888893</c:v>
                </c:pt>
                <c:pt idx="1353">
                  <c:v>9.3958333333333339</c:v>
                </c:pt>
                <c:pt idx="1354">
                  <c:v>9.4027777777777768</c:v>
                </c:pt>
                <c:pt idx="1355">
                  <c:v>9.4097222222222232</c:v>
                </c:pt>
                <c:pt idx="1356">
                  <c:v>9.4166666666666661</c:v>
                </c:pt>
                <c:pt idx="1357">
                  <c:v>9.4236111111111107</c:v>
                </c:pt>
                <c:pt idx="1358">
                  <c:v>9.4305555555555554</c:v>
                </c:pt>
                <c:pt idx="1359">
                  <c:v>9.4375</c:v>
                </c:pt>
                <c:pt idx="1360">
                  <c:v>9.4444444444444446</c:v>
                </c:pt>
                <c:pt idx="1361">
                  <c:v>9.4513888888888893</c:v>
                </c:pt>
                <c:pt idx="1362">
                  <c:v>9.4583333333333339</c:v>
                </c:pt>
                <c:pt idx="1363">
                  <c:v>9.4652777777777768</c:v>
                </c:pt>
                <c:pt idx="1364">
                  <c:v>9.4722222222222232</c:v>
                </c:pt>
                <c:pt idx="1365">
                  <c:v>9.4791666666666661</c:v>
                </c:pt>
                <c:pt idx="1366">
                  <c:v>9.4861111111111107</c:v>
                </c:pt>
                <c:pt idx="1367">
                  <c:v>9.4930555555555554</c:v>
                </c:pt>
                <c:pt idx="1368">
                  <c:v>9.5</c:v>
                </c:pt>
                <c:pt idx="1369">
                  <c:v>9.5069444444444446</c:v>
                </c:pt>
                <c:pt idx="1370">
                  <c:v>9.5138888888888893</c:v>
                </c:pt>
                <c:pt idx="1371">
                  <c:v>9.5208333333333339</c:v>
                </c:pt>
                <c:pt idx="1372">
                  <c:v>9.5277777777777768</c:v>
                </c:pt>
                <c:pt idx="1373">
                  <c:v>9.5347222222222232</c:v>
                </c:pt>
                <c:pt idx="1374">
                  <c:v>9.5416666666666661</c:v>
                </c:pt>
                <c:pt idx="1375">
                  <c:v>9.5486111111111107</c:v>
                </c:pt>
                <c:pt idx="1376">
                  <c:v>9.5555555555555554</c:v>
                </c:pt>
                <c:pt idx="1377">
                  <c:v>9.5625</c:v>
                </c:pt>
                <c:pt idx="1378">
                  <c:v>9.5694444444444446</c:v>
                </c:pt>
                <c:pt idx="1379">
                  <c:v>9.5763888888888893</c:v>
                </c:pt>
                <c:pt idx="1380">
                  <c:v>9.5833333333333339</c:v>
                </c:pt>
                <c:pt idx="1381">
                  <c:v>9.5902777777777768</c:v>
                </c:pt>
                <c:pt idx="1382">
                  <c:v>9.5972222222222232</c:v>
                </c:pt>
                <c:pt idx="1383">
                  <c:v>9.6041666666666661</c:v>
                </c:pt>
                <c:pt idx="1384">
                  <c:v>9.6111111111111107</c:v>
                </c:pt>
                <c:pt idx="1385">
                  <c:v>9.6180555555555554</c:v>
                </c:pt>
                <c:pt idx="1386">
                  <c:v>9.625</c:v>
                </c:pt>
                <c:pt idx="1387">
                  <c:v>9.6319444444444446</c:v>
                </c:pt>
                <c:pt idx="1388">
                  <c:v>9.6388888888888893</c:v>
                </c:pt>
                <c:pt idx="1389">
                  <c:v>9.6458333333333339</c:v>
                </c:pt>
                <c:pt idx="1390">
                  <c:v>9.6527777777777768</c:v>
                </c:pt>
                <c:pt idx="1391">
                  <c:v>9.6597222222222232</c:v>
                </c:pt>
                <c:pt idx="1392">
                  <c:v>9.6666666666666661</c:v>
                </c:pt>
                <c:pt idx="1393">
                  <c:v>9.6736111111111107</c:v>
                </c:pt>
                <c:pt idx="1394">
                  <c:v>9.6805555555555554</c:v>
                </c:pt>
                <c:pt idx="1395">
                  <c:v>9.6875</c:v>
                </c:pt>
                <c:pt idx="1396">
                  <c:v>9.6944444444444446</c:v>
                </c:pt>
                <c:pt idx="1397">
                  <c:v>9.7013888888888893</c:v>
                </c:pt>
                <c:pt idx="1398">
                  <c:v>9.7083333333333339</c:v>
                </c:pt>
                <c:pt idx="1399">
                  <c:v>9.7152777777777768</c:v>
                </c:pt>
                <c:pt idx="1400">
                  <c:v>9.7222222222222232</c:v>
                </c:pt>
                <c:pt idx="1401">
                  <c:v>9.7291666666666661</c:v>
                </c:pt>
                <c:pt idx="1402">
                  <c:v>9.7361111111111107</c:v>
                </c:pt>
                <c:pt idx="1403">
                  <c:v>9.7430555555555554</c:v>
                </c:pt>
                <c:pt idx="1404">
                  <c:v>9.75</c:v>
                </c:pt>
                <c:pt idx="1405">
                  <c:v>9.7569444444444446</c:v>
                </c:pt>
                <c:pt idx="1406">
                  <c:v>9.7638888888888893</c:v>
                </c:pt>
                <c:pt idx="1407">
                  <c:v>9.7708333333333339</c:v>
                </c:pt>
                <c:pt idx="1408">
                  <c:v>9.7777777777777768</c:v>
                </c:pt>
                <c:pt idx="1409">
                  <c:v>9.7847222222222232</c:v>
                </c:pt>
                <c:pt idx="1410">
                  <c:v>9.7916666666666661</c:v>
                </c:pt>
                <c:pt idx="1411">
                  <c:v>9.7986111111111107</c:v>
                </c:pt>
                <c:pt idx="1412">
                  <c:v>9.8055555555555554</c:v>
                </c:pt>
                <c:pt idx="1413">
                  <c:v>9.8125</c:v>
                </c:pt>
                <c:pt idx="1414">
                  <c:v>9.8194444444444446</c:v>
                </c:pt>
                <c:pt idx="1415">
                  <c:v>9.8263888888888893</c:v>
                </c:pt>
                <c:pt idx="1416">
                  <c:v>9.8333333333333339</c:v>
                </c:pt>
                <c:pt idx="1417">
                  <c:v>9.8402777777777768</c:v>
                </c:pt>
                <c:pt idx="1418">
                  <c:v>9.8472222222222232</c:v>
                </c:pt>
                <c:pt idx="1419">
                  <c:v>9.8541666666666661</c:v>
                </c:pt>
                <c:pt idx="1420">
                  <c:v>9.8611111111111107</c:v>
                </c:pt>
                <c:pt idx="1421">
                  <c:v>9.8680555555555554</c:v>
                </c:pt>
                <c:pt idx="1422">
                  <c:v>9.875</c:v>
                </c:pt>
                <c:pt idx="1423">
                  <c:v>9.8819444444444446</c:v>
                </c:pt>
                <c:pt idx="1424">
                  <c:v>9.8888888888888893</c:v>
                </c:pt>
                <c:pt idx="1425">
                  <c:v>9.8958333333333339</c:v>
                </c:pt>
                <c:pt idx="1426">
                  <c:v>9.9027777777777768</c:v>
                </c:pt>
                <c:pt idx="1427">
                  <c:v>9.9097222222222232</c:v>
                </c:pt>
                <c:pt idx="1428">
                  <c:v>9.9166666666666661</c:v>
                </c:pt>
                <c:pt idx="1429">
                  <c:v>9.9236111111111107</c:v>
                </c:pt>
                <c:pt idx="1430">
                  <c:v>9.9305555555555554</c:v>
                </c:pt>
                <c:pt idx="1431">
                  <c:v>9.9375</c:v>
                </c:pt>
                <c:pt idx="1432">
                  <c:v>9.9444444444444446</c:v>
                </c:pt>
                <c:pt idx="1433">
                  <c:v>9.9513888888888893</c:v>
                </c:pt>
                <c:pt idx="1434">
                  <c:v>9.9583333333333339</c:v>
                </c:pt>
                <c:pt idx="1435">
                  <c:v>9.9652777777777768</c:v>
                </c:pt>
                <c:pt idx="1436">
                  <c:v>9.9722222222222232</c:v>
                </c:pt>
                <c:pt idx="1437">
                  <c:v>9.9791666666666661</c:v>
                </c:pt>
                <c:pt idx="1438">
                  <c:v>9.9861111111111107</c:v>
                </c:pt>
                <c:pt idx="1439">
                  <c:v>9.9930555555555554</c:v>
                </c:pt>
                <c:pt idx="1440">
                  <c:v>10</c:v>
                </c:pt>
                <c:pt idx="1441">
                  <c:v>10.006944444444445</c:v>
                </c:pt>
                <c:pt idx="1442">
                  <c:v>10.013888888888889</c:v>
                </c:pt>
                <c:pt idx="1443">
                  <c:v>10.020833333333334</c:v>
                </c:pt>
                <c:pt idx="1444">
                  <c:v>10.027777777777777</c:v>
                </c:pt>
                <c:pt idx="1445">
                  <c:v>10.034722222222223</c:v>
                </c:pt>
                <c:pt idx="1446">
                  <c:v>10.041666666666666</c:v>
                </c:pt>
                <c:pt idx="1447">
                  <c:v>10.048611111111111</c:v>
                </c:pt>
                <c:pt idx="1448">
                  <c:v>10.055555555555555</c:v>
                </c:pt>
                <c:pt idx="1449">
                  <c:v>10.0625</c:v>
                </c:pt>
                <c:pt idx="1450">
                  <c:v>10.069444444444445</c:v>
                </c:pt>
                <c:pt idx="1451">
                  <c:v>10.076388888888889</c:v>
                </c:pt>
                <c:pt idx="1452">
                  <c:v>10.083333333333334</c:v>
                </c:pt>
                <c:pt idx="1453">
                  <c:v>10.090277777777777</c:v>
                </c:pt>
                <c:pt idx="1454">
                  <c:v>10.097222222222223</c:v>
                </c:pt>
                <c:pt idx="1455">
                  <c:v>10.104166666666666</c:v>
                </c:pt>
                <c:pt idx="1456">
                  <c:v>10.111111111111111</c:v>
                </c:pt>
                <c:pt idx="1457">
                  <c:v>10.118055555555555</c:v>
                </c:pt>
                <c:pt idx="1458">
                  <c:v>10.125</c:v>
                </c:pt>
                <c:pt idx="1459">
                  <c:v>10.131944444444445</c:v>
                </c:pt>
                <c:pt idx="1460">
                  <c:v>10.138888888888889</c:v>
                </c:pt>
                <c:pt idx="1461">
                  <c:v>10.145833333333334</c:v>
                </c:pt>
                <c:pt idx="1462">
                  <c:v>10.152777777777777</c:v>
                </c:pt>
                <c:pt idx="1463">
                  <c:v>10.159722222222223</c:v>
                </c:pt>
                <c:pt idx="1464">
                  <c:v>10.166666666666666</c:v>
                </c:pt>
                <c:pt idx="1465">
                  <c:v>10.173611111111111</c:v>
                </c:pt>
                <c:pt idx="1466">
                  <c:v>10.180555555555555</c:v>
                </c:pt>
                <c:pt idx="1467">
                  <c:v>10.1875</c:v>
                </c:pt>
                <c:pt idx="1468">
                  <c:v>10.194444444444445</c:v>
                </c:pt>
                <c:pt idx="1469">
                  <c:v>10.201388888888889</c:v>
                </c:pt>
                <c:pt idx="1470">
                  <c:v>10.208333333333334</c:v>
                </c:pt>
                <c:pt idx="1471">
                  <c:v>10.215277777777777</c:v>
                </c:pt>
                <c:pt idx="1472">
                  <c:v>10.222222222222223</c:v>
                </c:pt>
                <c:pt idx="1473">
                  <c:v>10.229166666666666</c:v>
                </c:pt>
                <c:pt idx="1474">
                  <c:v>10.236111111111111</c:v>
                </c:pt>
                <c:pt idx="1475">
                  <c:v>10.243055555555555</c:v>
                </c:pt>
                <c:pt idx="1476">
                  <c:v>10.25</c:v>
                </c:pt>
                <c:pt idx="1477">
                  <c:v>10.256944444444445</c:v>
                </c:pt>
                <c:pt idx="1478">
                  <c:v>10.263888888888889</c:v>
                </c:pt>
                <c:pt idx="1479">
                  <c:v>10.270833333333334</c:v>
                </c:pt>
                <c:pt idx="1480">
                  <c:v>10.277777777777777</c:v>
                </c:pt>
                <c:pt idx="1481">
                  <c:v>10.284722222222223</c:v>
                </c:pt>
                <c:pt idx="1482">
                  <c:v>10.291666666666666</c:v>
                </c:pt>
                <c:pt idx="1483">
                  <c:v>10.298611111111111</c:v>
                </c:pt>
                <c:pt idx="1484">
                  <c:v>10.305555555555555</c:v>
                </c:pt>
                <c:pt idx="1485">
                  <c:v>10.3125</c:v>
                </c:pt>
                <c:pt idx="1486">
                  <c:v>10.319444444444445</c:v>
                </c:pt>
                <c:pt idx="1487">
                  <c:v>10.326388888888889</c:v>
                </c:pt>
                <c:pt idx="1488">
                  <c:v>10.333333333333334</c:v>
                </c:pt>
                <c:pt idx="1489">
                  <c:v>10.340277777777777</c:v>
                </c:pt>
                <c:pt idx="1490">
                  <c:v>10.347222222222223</c:v>
                </c:pt>
                <c:pt idx="1491">
                  <c:v>10.354166666666666</c:v>
                </c:pt>
                <c:pt idx="1492">
                  <c:v>10.361111111111111</c:v>
                </c:pt>
                <c:pt idx="1493">
                  <c:v>10.368055555555555</c:v>
                </c:pt>
                <c:pt idx="1494">
                  <c:v>10.375</c:v>
                </c:pt>
                <c:pt idx="1495">
                  <c:v>10.381944444444445</c:v>
                </c:pt>
                <c:pt idx="1496">
                  <c:v>10.388888888888889</c:v>
                </c:pt>
                <c:pt idx="1497">
                  <c:v>10.395833333333334</c:v>
                </c:pt>
                <c:pt idx="1498">
                  <c:v>10.402777777777777</c:v>
                </c:pt>
                <c:pt idx="1499">
                  <c:v>10.409722222222223</c:v>
                </c:pt>
                <c:pt idx="1500">
                  <c:v>10.416666666666666</c:v>
                </c:pt>
                <c:pt idx="1501">
                  <c:v>10.423611111111111</c:v>
                </c:pt>
                <c:pt idx="1502">
                  <c:v>10.430555555555555</c:v>
                </c:pt>
                <c:pt idx="1503">
                  <c:v>10.4375</c:v>
                </c:pt>
                <c:pt idx="1504">
                  <c:v>10.444444444444445</c:v>
                </c:pt>
                <c:pt idx="1505">
                  <c:v>10.451388888888889</c:v>
                </c:pt>
                <c:pt idx="1506">
                  <c:v>10.458333333333334</c:v>
                </c:pt>
                <c:pt idx="1507">
                  <c:v>10.465277777777777</c:v>
                </c:pt>
                <c:pt idx="1508">
                  <c:v>10.472222222222223</c:v>
                </c:pt>
                <c:pt idx="1509">
                  <c:v>10.479166666666666</c:v>
                </c:pt>
                <c:pt idx="1510">
                  <c:v>10.486111111111111</c:v>
                </c:pt>
                <c:pt idx="1511">
                  <c:v>10.493055555555555</c:v>
                </c:pt>
                <c:pt idx="1512">
                  <c:v>10.5</c:v>
                </c:pt>
                <c:pt idx="1513">
                  <c:v>10.506944444444445</c:v>
                </c:pt>
                <c:pt idx="1514">
                  <c:v>10.513888888888889</c:v>
                </c:pt>
                <c:pt idx="1515">
                  <c:v>10.520833333333334</c:v>
                </c:pt>
                <c:pt idx="1516">
                  <c:v>10.527777777777777</c:v>
                </c:pt>
                <c:pt idx="1517">
                  <c:v>10.534722222222223</c:v>
                </c:pt>
                <c:pt idx="1518">
                  <c:v>10.541666666666666</c:v>
                </c:pt>
                <c:pt idx="1519">
                  <c:v>10.548611111111111</c:v>
                </c:pt>
                <c:pt idx="1520">
                  <c:v>10.555555555555555</c:v>
                </c:pt>
                <c:pt idx="1521">
                  <c:v>10.5625</c:v>
                </c:pt>
                <c:pt idx="1522">
                  <c:v>10.569444444444445</c:v>
                </c:pt>
                <c:pt idx="1523">
                  <c:v>10.576388888888889</c:v>
                </c:pt>
                <c:pt idx="1524">
                  <c:v>10.583333333333334</c:v>
                </c:pt>
                <c:pt idx="1525">
                  <c:v>10.590277777777777</c:v>
                </c:pt>
                <c:pt idx="1526">
                  <c:v>10.597222222222223</c:v>
                </c:pt>
                <c:pt idx="1527">
                  <c:v>10.604166666666666</c:v>
                </c:pt>
                <c:pt idx="1528">
                  <c:v>10.611111111111111</c:v>
                </c:pt>
                <c:pt idx="1529">
                  <c:v>10.618055555555555</c:v>
                </c:pt>
                <c:pt idx="1530">
                  <c:v>10.625</c:v>
                </c:pt>
                <c:pt idx="1531">
                  <c:v>10.631944444444445</c:v>
                </c:pt>
                <c:pt idx="1532">
                  <c:v>10.638888888888889</c:v>
                </c:pt>
                <c:pt idx="1533">
                  <c:v>10.645833333333334</c:v>
                </c:pt>
                <c:pt idx="1534">
                  <c:v>10.652777777777777</c:v>
                </c:pt>
                <c:pt idx="1535">
                  <c:v>10.659722222222223</c:v>
                </c:pt>
                <c:pt idx="1536">
                  <c:v>10.666666666666666</c:v>
                </c:pt>
                <c:pt idx="1537">
                  <c:v>10.673611111111112</c:v>
                </c:pt>
                <c:pt idx="1538">
                  <c:v>10.680555555555555</c:v>
                </c:pt>
                <c:pt idx="1539">
                  <c:v>10.6875</c:v>
                </c:pt>
                <c:pt idx="1540">
                  <c:v>10.694444444444445</c:v>
                </c:pt>
                <c:pt idx="1541">
                  <c:v>10.701388888888888</c:v>
                </c:pt>
                <c:pt idx="1542">
                  <c:v>10.708333333333334</c:v>
                </c:pt>
                <c:pt idx="1543">
                  <c:v>10.715277777777779</c:v>
                </c:pt>
                <c:pt idx="1544">
                  <c:v>10.722222222222221</c:v>
                </c:pt>
                <c:pt idx="1545">
                  <c:v>10.729166666666666</c:v>
                </c:pt>
                <c:pt idx="1546">
                  <c:v>10.736111111111112</c:v>
                </c:pt>
                <c:pt idx="1547">
                  <c:v>10.743055555555555</c:v>
                </c:pt>
                <c:pt idx="1548">
                  <c:v>10.75</c:v>
                </c:pt>
                <c:pt idx="1549">
                  <c:v>10.756944444444445</c:v>
                </c:pt>
                <c:pt idx="1550">
                  <c:v>10.763888888888888</c:v>
                </c:pt>
                <c:pt idx="1551">
                  <c:v>10.770833333333334</c:v>
                </c:pt>
                <c:pt idx="1552">
                  <c:v>10.777777777777779</c:v>
                </c:pt>
                <c:pt idx="1553">
                  <c:v>10.784722222222221</c:v>
                </c:pt>
                <c:pt idx="1554">
                  <c:v>10.791666666666666</c:v>
                </c:pt>
                <c:pt idx="1555">
                  <c:v>10.798611111111112</c:v>
                </c:pt>
                <c:pt idx="1556">
                  <c:v>10.805555555555555</c:v>
                </c:pt>
                <c:pt idx="1557">
                  <c:v>10.8125</c:v>
                </c:pt>
                <c:pt idx="1558">
                  <c:v>10.819444444444445</c:v>
                </c:pt>
                <c:pt idx="1559">
                  <c:v>10.826388888888888</c:v>
                </c:pt>
                <c:pt idx="1560">
                  <c:v>10.833333333333334</c:v>
                </c:pt>
                <c:pt idx="1561">
                  <c:v>10.840277777777779</c:v>
                </c:pt>
                <c:pt idx="1562">
                  <c:v>10.847222222222221</c:v>
                </c:pt>
                <c:pt idx="1563">
                  <c:v>10.854166666666666</c:v>
                </c:pt>
                <c:pt idx="1564">
                  <c:v>10.861111111111112</c:v>
                </c:pt>
                <c:pt idx="1565">
                  <c:v>10.868055555555555</c:v>
                </c:pt>
                <c:pt idx="1566">
                  <c:v>10.875</c:v>
                </c:pt>
                <c:pt idx="1567">
                  <c:v>10.881944444444445</c:v>
                </c:pt>
                <c:pt idx="1568">
                  <c:v>10.888888888888888</c:v>
                </c:pt>
                <c:pt idx="1569">
                  <c:v>10.895833333333334</c:v>
                </c:pt>
                <c:pt idx="1570">
                  <c:v>10.902777777777779</c:v>
                </c:pt>
                <c:pt idx="1571">
                  <c:v>10.909722222222221</c:v>
                </c:pt>
                <c:pt idx="1572">
                  <c:v>10.916666666666666</c:v>
                </c:pt>
                <c:pt idx="1573">
                  <c:v>10.923611111111112</c:v>
                </c:pt>
                <c:pt idx="1574">
                  <c:v>10.930555555555555</c:v>
                </c:pt>
                <c:pt idx="1575">
                  <c:v>10.9375</c:v>
                </c:pt>
                <c:pt idx="1576">
                  <c:v>10.944444444444445</c:v>
                </c:pt>
                <c:pt idx="1577">
                  <c:v>10.951388888888888</c:v>
                </c:pt>
                <c:pt idx="1578">
                  <c:v>10.958333333333334</c:v>
                </c:pt>
                <c:pt idx="1579">
                  <c:v>10.965277777777779</c:v>
                </c:pt>
                <c:pt idx="1580">
                  <c:v>10.972222222222221</c:v>
                </c:pt>
                <c:pt idx="1581">
                  <c:v>10.979166666666666</c:v>
                </c:pt>
                <c:pt idx="1582">
                  <c:v>10.986111111111112</c:v>
                </c:pt>
                <c:pt idx="1583">
                  <c:v>10.993055555555555</c:v>
                </c:pt>
                <c:pt idx="1584">
                  <c:v>11</c:v>
                </c:pt>
                <c:pt idx="1585">
                  <c:v>11.006944444444445</c:v>
                </c:pt>
                <c:pt idx="1586">
                  <c:v>11.013888888888888</c:v>
                </c:pt>
                <c:pt idx="1587">
                  <c:v>11.020833333333334</c:v>
                </c:pt>
                <c:pt idx="1588">
                  <c:v>11.027777777777779</c:v>
                </c:pt>
                <c:pt idx="1589">
                  <c:v>11.034722222222221</c:v>
                </c:pt>
                <c:pt idx="1590">
                  <c:v>11.041666666666666</c:v>
                </c:pt>
                <c:pt idx="1591">
                  <c:v>11.048611111111112</c:v>
                </c:pt>
                <c:pt idx="1592">
                  <c:v>11.055555555555555</c:v>
                </c:pt>
                <c:pt idx="1593">
                  <c:v>11.0625</c:v>
                </c:pt>
                <c:pt idx="1594">
                  <c:v>11.069444444444445</c:v>
                </c:pt>
                <c:pt idx="1595">
                  <c:v>11.076388888888888</c:v>
                </c:pt>
                <c:pt idx="1596">
                  <c:v>11.083333333333334</c:v>
                </c:pt>
                <c:pt idx="1597">
                  <c:v>11.090277777777779</c:v>
                </c:pt>
                <c:pt idx="1598">
                  <c:v>11.097222222222221</c:v>
                </c:pt>
                <c:pt idx="1599">
                  <c:v>11.104166666666666</c:v>
                </c:pt>
                <c:pt idx="1600">
                  <c:v>11.111111111111112</c:v>
                </c:pt>
                <c:pt idx="1601">
                  <c:v>11.118055555555555</c:v>
                </c:pt>
                <c:pt idx="1602">
                  <c:v>11.125</c:v>
                </c:pt>
                <c:pt idx="1603">
                  <c:v>11.131944444444445</c:v>
                </c:pt>
                <c:pt idx="1604">
                  <c:v>11.138888888888888</c:v>
                </c:pt>
                <c:pt idx="1605">
                  <c:v>11.145833333333334</c:v>
                </c:pt>
                <c:pt idx="1606">
                  <c:v>11.152777777777779</c:v>
                </c:pt>
                <c:pt idx="1607">
                  <c:v>11.159722222222221</c:v>
                </c:pt>
                <c:pt idx="1608">
                  <c:v>11.166666666666666</c:v>
                </c:pt>
                <c:pt idx="1609">
                  <c:v>11.173611111111112</c:v>
                </c:pt>
                <c:pt idx="1610">
                  <c:v>11.180555555555555</c:v>
                </c:pt>
                <c:pt idx="1611">
                  <c:v>11.1875</c:v>
                </c:pt>
                <c:pt idx="1612">
                  <c:v>11.194444444444445</c:v>
                </c:pt>
                <c:pt idx="1613">
                  <c:v>11.201388888888888</c:v>
                </c:pt>
                <c:pt idx="1614">
                  <c:v>11.208333333333334</c:v>
                </c:pt>
                <c:pt idx="1615">
                  <c:v>11.215277777777779</c:v>
                </c:pt>
                <c:pt idx="1616">
                  <c:v>11.222222222222221</c:v>
                </c:pt>
                <c:pt idx="1617">
                  <c:v>11.229166666666666</c:v>
                </c:pt>
                <c:pt idx="1618">
                  <c:v>11.236111111111112</c:v>
                </c:pt>
                <c:pt idx="1619">
                  <c:v>11.243055555555555</c:v>
                </c:pt>
                <c:pt idx="1620">
                  <c:v>11.25</c:v>
                </c:pt>
                <c:pt idx="1621">
                  <c:v>11.256944444444445</c:v>
                </c:pt>
                <c:pt idx="1622">
                  <c:v>11.263888888888888</c:v>
                </c:pt>
                <c:pt idx="1623">
                  <c:v>11.270833333333334</c:v>
                </c:pt>
                <c:pt idx="1624">
                  <c:v>11.277777777777779</c:v>
                </c:pt>
                <c:pt idx="1625">
                  <c:v>11.284722222222221</c:v>
                </c:pt>
                <c:pt idx="1626">
                  <c:v>11.291666666666666</c:v>
                </c:pt>
                <c:pt idx="1627">
                  <c:v>11.298611111111112</c:v>
                </c:pt>
                <c:pt idx="1628">
                  <c:v>11.305555555555555</c:v>
                </c:pt>
                <c:pt idx="1629">
                  <c:v>11.3125</c:v>
                </c:pt>
                <c:pt idx="1630">
                  <c:v>11.319444444444445</c:v>
                </c:pt>
                <c:pt idx="1631">
                  <c:v>11.326388888888888</c:v>
                </c:pt>
                <c:pt idx="1632">
                  <c:v>11.333333333333334</c:v>
                </c:pt>
                <c:pt idx="1633">
                  <c:v>11.340277777777779</c:v>
                </c:pt>
                <c:pt idx="1634">
                  <c:v>11.347222222222221</c:v>
                </c:pt>
                <c:pt idx="1635">
                  <c:v>11.354166666666666</c:v>
                </c:pt>
                <c:pt idx="1636">
                  <c:v>11.361111111111112</c:v>
                </c:pt>
                <c:pt idx="1637">
                  <c:v>11.368055555555555</c:v>
                </c:pt>
                <c:pt idx="1638">
                  <c:v>11.375</c:v>
                </c:pt>
                <c:pt idx="1639">
                  <c:v>11.381944444444445</c:v>
                </c:pt>
                <c:pt idx="1640">
                  <c:v>11.388888888888888</c:v>
                </c:pt>
                <c:pt idx="1641">
                  <c:v>11.395833333333334</c:v>
                </c:pt>
                <c:pt idx="1642">
                  <c:v>11.402777777777779</c:v>
                </c:pt>
                <c:pt idx="1643">
                  <c:v>11.409722222222221</c:v>
                </c:pt>
                <c:pt idx="1644">
                  <c:v>11.416666666666666</c:v>
                </c:pt>
                <c:pt idx="1645">
                  <c:v>11.423611111111112</c:v>
                </c:pt>
                <c:pt idx="1646">
                  <c:v>11.430555555555555</c:v>
                </c:pt>
                <c:pt idx="1647">
                  <c:v>11.4375</c:v>
                </c:pt>
                <c:pt idx="1648">
                  <c:v>11.444444444444445</c:v>
                </c:pt>
                <c:pt idx="1649">
                  <c:v>11.451388888888888</c:v>
                </c:pt>
                <c:pt idx="1650">
                  <c:v>11.458333333333334</c:v>
                </c:pt>
                <c:pt idx="1651">
                  <c:v>11.465277777777779</c:v>
                </c:pt>
                <c:pt idx="1652">
                  <c:v>11.472222222222221</c:v>
                </c:pt>
                <c:pt idx="1653">
                  <c:v>11.479166666666666</c:v>
                </c:pt>
                <c:pt idx="1654">
                  <c:v>11.486111111111112</c:v>
                </c:pt>
                <c:pt idx="1655">
                  <c:v>11.493055555555555</c:v>
                </c:pt>
                <c:pt idx="1656">
                  <c:v>11.5</c:v>
                </c:pt>
                <c:pt idx="1657">
                  <c:v>11.506944444444445</c:v>
                </c:pt>
                <c:pt idx="1658">
                  <c:v>11.513888888888888</c:v>
                </c:pt>
                <c:pt idx="1659">
                  <c:v>11.520833333333334</c:v>
                </c:pt>
                <c:pt idx="1660">
                  <c:v>11.527777777777779</c:v>
                </c:pt>
                <c:pt idx="1661">
                  <c:v>11.534722222222221</c:v>
                </c:pt>
                <c:pt idx="1662">
                  <c:v>11.541666666666666</c:v>
                </c:pt>
                <c:pt idx="1663">
                  <c:v>11.548611111111112</c:v>
                </c:pt>
                <c:pt idx="1664">
                  <c:v>11.555555555555555</c:v>
                </c:pt>
                <c:pt idx="1665">
                  <c:v>11.5625</c:v>
                </c:pt>
                <c:pt idx="1666">
                  <c:v>11.569444444444445</c:v>
                </c:pt>
                <c:pt idx="1667">
                  <c:v>11.576388888888888</c:v>
                </c:pt>
                <c:pt idx="1668">
                  <c:v>11.583333333333334</c:v>
                </c:pt>
                <c:pt idx="1669">
                  <c:v>11.590277777777779</c:v>
                </c:pt>
                <c:pt idx="1670">
                  <c:v>11.597222222222221</c:v>
                </c:pt>
                <c:pt idx="1671">
                  <c:v>11.604166666666666</c:v>
                </c:pt>
                <c:pt idx="1672">
                  <c:v>11.611111111111112</c:v>
                </c:pt>
                <c:pt idx="1673">
                  <c:v>11.618055555555555</c:v>
                </c:pt>
                <c:pt idx="1674">
                  <c:v>11.625</c:v>
                </c:pt>
                <c:pt idx="1675">
                  <c:v>11.631944444444445</c:v>
                </c:pt>
                <c:pt idx="1676">
                  <c:v>11.638888888888888</c:v>
                </c:pt>
                <c:pt idx="1677">
                  <c:v>11.645833333333334</c:v>
                </c:pt>
                <c:pt idx="1678">
                  <c:v>11.652777777777779</c:v>
                </c:pt>
                <c:pt idx="1679">
                  <c:v>11.659722222222221</c:v>
                </c:pt>
                <c:pt idx="1680">
                  <c:v>11.666666666666666</c:v>
                </c:pt>
                <c:pt idx="1681">
                  <c:v>11.673611111111112</c:v>
                </c:pt>
                <c:pt idx="1682">
                  <c:v>11.680555555555555</c:v>
                </c:pt>
                <c:pt idx="1683">
                  <c:v>11.6875</c:v>
                </c:pt>
                <c:pt idx="1684">
                  <c:v>11.694444444444445</c:v>
                </c:pt>
                <c:pt idx="1685">
                  <c:v>11.701388888888888</c:v>
                </c:pt>
                <c:pt idx="1686">
                  <c:v>11.708333333333334</c:v>
                </c:pt>
                <c:pt idx="1687">
                  <c:v>11.715277777777779</c:v>
                </c:pt>
                <c:pt idx="1688">
                  <c:v>11.722222222222221</c:v>
                </c:pt>
                <c:pt idx="1689">
                  <c:v>11.729166666666666</c:v>
                </c:pt>
                <c:pt idx="1690">
                  <c:v>11.736111111111112</c:v>
                </c:pt>
                <c:pt idx="1691">
                  <c:v>11.743055555555555</c:v>
                </c:pt>
                <c:pt idx="1692">
                  <c:v>11.75</c:v>
                </c:pt>
                <c:pt idx="1693">
                  <c:v>11.756944444444445</c:v>
                </c:pt>
                <c:pt idx="1694">
                  <c:v>11.763888888888888</c:v>
                </c:pt>
                <c:pt idx="1695">
                  <c:v>11.770833333333334</c:v>
                </c:pt>
                <c:pt idx="1696">
                  <c:v>11.777777777777779</c:v>
                </c:pt>
                <c:pt idx="1697">
                  <c:v>11.784722222222221</c:v>
                </c:pt>
                <c:pt idx="1698">
                  <c:v>11.791666666666666</c:v>
                </c:pt>
                <c:pt idx="1699">
                  <c:v>11.798611111111112</c:v>
                </c:pt>
                <c:pt idx="1700">
                  <c:v>11.805555555555555</c:v>
                </c:pt>
                <c:pt idx="1701">
                  <c:v>11.8125</c:v>
                </c:pt>
                <c:pt idx="1702">
                  <c:v>11.819444444444445</c:v>
                </c:pt>
                <c:pt idx="1703">
                  <c:v>11.826388888888888</c:v>
                </c:pt>
                <c:pt idx="1704">
                  <c:v>11.833333333333334</c:v>
                </c:pt>
                <c:pt idx="1705">
                  <c:v>11.840277777777779</c:v>
                </c:pt>
                <c:pt idx="1706">
                  <c:v>11.847222222222221</c:v>
                </c:pt>
                <c:pt idx="1707">
                  <c:v>11.854166666666666</c:v>
                </c:pt>
                <c:pt idx="1708">
                  <c:v>11.861111111111112</c:v>
                </c:pt>
                <c:pt idx="1709">
                  <c:v>11.868055555555555</c:v>
                </c:pt>
                <c:pt idx="1710">
                  <c:v>11.875</c:v>
                </c:pt>
                <c:pt idx="1711">
                  <c:v>11.881944444444445</c:v>
                </c:pt>
                <c:pt idx="1712">
                  <c:v>11.888888888888888</c:v>
                </c:pt>
                <c:pt idx="1713">
                  <c:v>11.895833333333334</c:v>
                </c:pt>
                <c:pt idx="1714">
                  <c:v>11.902777777777779</c:v>
                </c:pt>
                <c:pt idx="1715">
                  <c:v>11.909722222222221</c:v>
                </c:pt>
                <c:pt idx="1716">
                  <c:v>11.916666666666666</c:v>
                </c:pt>
                <c:pt idx="1717">
                  <c:v>11.923611111111112</c:v>
                </c:pt>
                <c:pt idx="1718">
                  <c:v>11.930555555555555</c:v>
                </c:pt>
                <c:pt idx="1719">
                  <c:v>11.9375</c:v>
                </c:pt>
                <c:pt idx="1720">
                  <c:v>11.944444444444445</c:v>
                </c:pt>
                <c:pt idx="1721">
                  <c:v>11.951388888888888</c:v>
                </c:pt>
                <c:pt idx="1722">
                  <c:v>11.958333333333334</c:v>
                </c:pt>
                <c:pt idx="1723">
                  <c:v>11.965277777777779</c:v>
                </c:pt>
                <c:pt idx="1724">
                  <c:v>11.972222222222221</c:v>
                </c:pt>
                <c:pt idx="1725">
                  <c:v>11.979166666666666</c:v>
                </c:pt>
                <c:pt idx="1726">
                  <c:v>11.986111111111112</c:v>
                </c:pt>
                <c:pt idx="1727">
                  <c:v>11.993055555555555</c:v>
                </c:pt>
                <c:pt idx="1728">
                  <c:v>12</c:v>
                </c:pt>
                <c:pt idx="1729">
                  <c:v>12.006944444444445</c:v>
                </c:pt>
                <c:pt idx="1730">
                  <c:v>12.013888888888888</c:v>
                </c:pt>
                <c:pt idx="1731">
                  <c:v>12.020833333333334</c:v>
                </c:pt>
                <c:pt idx="1732">
                  <c:v>12.027777777777779</c:v>
                </c:pt>
                <c:pt idx="1733">
                  <c:v>12.034722222222221</c:v>
                </c:pt>
                <c:pt idx="1734">
                  <c:v>12.041666666666666</c:v>
                </c:pt>
                <c:pt idx="1735">
                  <c:v>12.048611111111112</c:v>
                </c:pt>
                <c:pt idx="1736">
                  <c:v>12.055555555555555</c:v>
                </c:pt>
                <c:pt idx="1737">
                  <c:v>12.0625</c:v>
                </c:pt>
                <c:pt idx="1738">
                  <c:v>12.069444444444445</c:v>
                </c:pt>
                <c:pt idx="1739">
                  <c:v>12.076388888888888</c:v>
                </c:pt>
                <c:pt idx="1740">
                  <c:v>12.083333333333334</c:v>
                </c:pt>
                <c:pt idx="1741">
                  <c:v>12.090277777777779</c:v>
                </c:pt>
                <c:pt idx="1742">
                  <c:v>12.097222222222221</c:v>
                </c:pt>
                <c:pt idx="1743">
                  <c:v>12.104166666666666</c:v>
                </c:pt>
                <c:pt idx="1744">
                  <c:v>12.111111111111112</c:v>
                </c:pt>
                <c:pt idx="1745">
                  <c:v>12.118055555555555</c:v>
                </c:pt>
                <c:pt idx="1746">
                  <c:v>12.125</c:v>
                </c:pt>
                <c:pt idx="1747">
                  <c:v>12.131944444444445</c:v>
                </c:pt>
                <c:pt idx="1748">
                  <c:v>12.138888888888888</c:v>
                </c:pt>
                <c:pt idx="1749">
                  <c:v>12.145833333333334</c:v>
                </c:pt>
                <c:pt idx="1750">
                  <c:v>12.152777777777779</c:v>
                </c:pt>
                <c:pt idx="1751">
                  <c:v>12.159722222222221</c:v>
                </c:pt>
                <c:pt idx="1752">
                  <c:v>12.166666666666666</c:v>
                </c:pt>
                <c:pt idx="1753">
                  <c:v>12.173611111111112</c:v>
                </c:pt>
                <c:pt idx="1754">
                  <c:v>12.180555555555555</c:v>
                </c:pt>
                <c:pt idx="1755">
                  <c:v>12.1875</c:v>
                </c:pt>
                <c:pt idx="1756">
                  <c:v>12.194444444444445</c:v>
                </c:pt>
                <c:pt idx="1757">
                  <c:v>12.201388888888888</c:v>
                </c:pt>
                <c:pt idx="1758">
                  <c:v>12.208333333333334</c:v>
                </c:pt>
                <c:pt idx="1759">
                  <c:v>12.215277777777779</c:v>
                </c:pt>
                <c:pt idx="1760">
                  <c:v>12.222222222222221</c:v>
                </c:pt>
                <c:pt idx="1761">
                  <c:v>12.229166666666666</c:v>
                </c:pt>
                <c:pt idx="1762">
                  <c:v>12.236111111111112</c:v>
                </c:pt>
                <c:pt idx="1763">
                  <c:v>12.243055555555555</c:v>
                </c:pt>
                <c:pt idx="1764">
                  <c:v>12.25</c:v>
                </c:pt>
                <c:pt idx="1765">
                  <c:v>12.256944444444445</c:v>
                </c:pt>
                <c:pt idx="1766">
                  <c:v>12.263888888888888</c:v>
                </c:pt>
                <c:pt idx="1767">
                  <c:v>12.270833333333334</c:v>
                </c:pt>
                <c:pt idx="1768">
                  <c:v>12.277777777777779</c:v>
                </c:pt>
                <c:pt idx="1769">
                  <c:v>12.284722222222221</c:v>
                </c:pt>
                <c:pt idx="1770">
                  <c:v>12.291666666666666</c:v>
                </c:pt>
                <c:pt idx="1771">
                  <c:v>12.298611111111112</c:v>
                </c:pt>
                <c:pt idx="1772">
                  <c:v>12.305555555555555</c:v>
                </c:pt>
                <c:pt idx="1773">
                  <c:v>12.3125</c:v>
                </c:pt>
                <c:pt idx="1774">
                  <c:v>12.319444444444445</c:v>
                </c:pt>
                <c:pt idx="1775">
                  <c:v>12.326388888888888</c:v>
                </c:pt>
                <c:pt idx="1776">
                  <c:v>12.333333333333334</c:v>
                </c:pt>
                <c:pt idx="1777">
                  <c:v>12.340277777777779</c:v>
                </c:pt>
                <c:pt idx="1778">
                  <c:v>12.347222222222221</c:v>
                </c:pt>
                <c:pt idx="1779">
                  <c:v>12.354166666666666</c:v>
                </c:pt>
                <c:pt idx="1780">
                  <c:v>12.361111111111112</c:v>
                </c:pt>
                <c:pt idx="1781">
                  <c:v>12.368055555555555</c:v>
                </c:pt>
                <c:pt idx="1782">
                  <c:v>12.375</c:v>
                </c:pt>
                <c:pt idx="1783">
                  <c:v>12.381944444444445</c:v>
                </c:pt>
                <c:pt idx="1784">
                  <c:v>12.388888888888888</c:v>
                </c:pt>
                <c:pt idx="1785">
                  <c:v>12.395833333333334</c:v>
                </c:pt>
                <c:pt idx="1786">
                  <c:v>12.402777777777779</c:v>
                </c:pt>
                <c:pt idx="1787">
                  <c:v>12.409722222222221</c:v>
                </c:pt>
                <c:pt idx="1788">
                  <c:v>12.416666666666666</c:v>
                </c:pt>
                <c:pt idx="1789">
                  <c:v>12.423611111111112</c:v>
                </c:pt>
                <c:pt idx="1790">
                  <c:v>12.430555555555555</c:v>
                </c:pt>
                <c:pt idx="1791">
                  <c:v>12.4375</c:v>
                </c:pt>
                <c:pt idx="1792">
                  <c:v>12.444444444444445</c:v>
                </c:pt>
                <c:pt idx="1793">
                  <c:v>12.451388888888888</c:v>
                </c:pt>
                <c:pt idx="1794">
                  <c:v>12.458333333333334</c:v>
                </c:pt>
                <c:pt idx="1795">
                  <c:v>12.465277777777779</c:v>
                </c:pt>
                <c:pt idx="1796">
                  <c:v>12.472222222222221</c:v>
                </c:pt>
                <c:pt idx="1797">
                  <c:v>12.479166666666666</c:v>
                </c:pt>
                <c:pt idx="1798">
                  <c:v>12.486111111111112</c:v>
                </c:pt>
                <c:pt idx="1799">
                  <c:v>12.493055555555555</c:v>
                </c:pt>
                <c:pt idx="1800">
                  <c:v>12.5</c:v>
                </c:pt>
                <c:pt idx="1801">
                  <c:v>12.506944444444445</c:v>
                </c:pt>
                <c:pt idx="1802">
                  <c:v>12.513888888888888</c:v>
                </c:pt>
                <c:pt idx="1803">
                  <c:v>12.520833333333334</c:v>
                </c:pt>
                <c:pt idx="1804">
                  <c:v>12.527777777777779</c:v>
                </c:pt>
                <c:pt idx="1805">
                  <c:v>12.534722222222221</c:v>
                </c:pt>
                <c:pt idx="1806">
                  <c:v>12.541666666666666</c:v>
                </c:pt>
                <c:pt idx="1807">
                  <c:v>12.548611111111112</c:v>
                </c:pt>
                <c:pt idx="1808">
                  <c:v>12.555555555555555</c:v>
                </c:pt>
                <c:pt idx="1809">
                  <c:v>12.5625</c:v>
                </c:pt>
                <c:pt idx="1810">
                  <c:v>12.569444444444445</c:v>
                </c:pt>
                <c:pt idx="1811">
                  <c:v>12.576388888888888</c:v>
                </c:pt>
                <c:pt idx="1812">
                  <c:v>12.583333333333334</c:v>
                </c:pt>
                <c:pt idx="1813">
                  <c:v>12.590277777777779</c:v>
                </c:pt>
                <c:pt idx="1814">
                  <c:v>12.597222222222221</c:v>
                </c:pt>
                <c:pt idx="1815">
                  <c:v>12.604166666666666</c:v>
                </c:pt>
                <c:pt idx="1816">
                  <c:v>12.611111111111112</c:v>
                </c:pt>
                <c:pt idx="1817">
                  <c:v>12.618055555555555</c:v>
                </c:pt>
                <c:pt idx="1818">
                  <c:v>12.625</c:v>
                </c:pt>
                <c:pt idx="1819">
                  <c:v>12.631944444444445</c:v>
                </c:pt>
                <c:pt idx="1820">
                  <c:v>12.638888888888888</c:v>
                </c:pt>
                <c:pt idx="1821">
                  <c:v>12.645833333333334</c:v>
                </c:pt>
                <c:pt idx="1822">
                  <c:v>12.652777777777779</c:v>
                </c:pt>
                <c:pt idx="1823">
                  <c:v>12.659722222222221</c:v>
                </c:pt>
                <c:pt idx="1824">
                  <c:v>12.666666666666666</c:v>
                </c:pt>
                <c:pt idx="1825">
                  <c:v>12.673611111111112</c:v>
                </c:pt>
                <c:pt idx="1826">
                  <c:v>12.680555555555555</c:v>
                </c:pt>
                <c:pt idx="1827">
                  <c:v>12.6875</c:v>
                </c:pt>
                <c:pt idx="1828">
                  <c:v>12.694444444444445</c:v>
                </c:pt>
                <c:pt idx="1829">
                  <c:v>12.701388888888888</c:v>
                </c:pt>
                <c:pt idx="1830">
                  <c:v>12.708333333333334</c:v>
                </c:pt>
                <c:pt idx="1831">
                  <c:v>12.715277777777779</c:v>
                </c:pt>
                <c:pt idx="1832">
                  <c:v>12.722222222222221</c:v>
                </c:pt>
                <c:pt idx="1833">
                  <c:v>12.729166666666666</c:v>
                </c:pt>
                <c:pt idx="1834">
                  <c:v>12.736111111111112</c:v>
                </c:pt>
                <c:pt idx="1835">
                  <c:v>12.743055555555555</c:v>
                </c:pt>
                <c:pt idx="1836">
                  <c:v>12.75</c:v>
                </c:pt>
                <c:pt idx="1837">
                  <c:v>12.756944444444445</c:v>
                </c:pt>
                <c:pt idx="1838">
                  <c:v>12.763888888888888</c:v>
                </c:pt>
                <c:pt idx="1839">
                  <c:v>12.770833333333334</c:v>
                </c:pt>
                <c:pt idx="1840">
                  <c:v>12.777777777777779</c:v>
                </c:pt>
                <c:pt idx="1841">
                  <c:v>12.784722222222221</c:v>
                </c:pt>
                <c:pt idx="1842">
                  <c:v>12.791666666666666</c:v>
                </c:pt>
                <c:pt idx="1843">
                  <c:v>12.798611111111112</c:v>
                </c:pt>
                <c:pt idx="1844">
                  <c:v>12.805555555555555</c:v>
                </c:pt>
                <c:pt idx="1845">
                  <c:v>12.8125</c:v>
                </c:pt>
                <c:pt idx="1846">
                  <c:v>12.819444444444445</c:v>
                </c:pt>
                <c:pt idx="1847">
                  <c:v>12.826388888888888</c:v>
                </c:pt>
                <c:pt idx="1848">
                  <c:v>12.833333333333334</c:v>
                </c:pt>
                <c:pt idx="1849">
                  <c:v>12.840277777777779</c:v>
                </c:pt>
                <c:pt idx="1850">
                  <c:v>12.847222222222221</c:v>
                </c:pt>
                <c:pt idx="1851">
                  <c:v>12.854166666666666</c:v>
                </c:pt>
                <c:pt idx="1852">
                  <c:v>12.861111111111112</c:v>
                </c:pt>
                <c:pt idx="1853">
                  <c:v>12.868055555555555</c:v>
                </c:pt>
                <c:pt idx="1854">
                  <c:v>12.875</c:v>
                </c:pt>
                <c:pt idx="1855">
                  <c:v>12.881944444444445</c:v>
                </c:pt>
                <c:pt idx="1856">
                  <c:v>12.888888888888888</c:v>
                </c:pt>
                <c:pt idx="1857">
                  <c:v>12.895833333333334</c:v>
                </c:pt>
                <c:pt idx="1858">
                  <c:v>12.902777777777779</c:v>
                </c:pt>
                <c:pt idx="1859">
                  <c:v>12.909722222222221</c:v>
                </c:pt>
                <c:pt idx="1860">
                  <c:v>12.916666666666666</c:v>
                </c:pt>
                <c:pt idx="1861">
                  <c:v>12.923611111111112</c:v>
                </c:pt>
                <c:pt idx="1862">
                  <c:v>12.930555555555555</c:v>
                </c:pt>
                <c:pt idx="1863">
                  <c:v>12.9375</c:v>
                </c:pt>
                <c:pt idx="1864">
                  <c:v>12.944444444444445</c:v>
                </c:pt>
                <c:pt idx="1865">
                  <c:v>12.951388888888888</c:v>
                </c:pt>
                <c:pt idx="1866">
                  <c:v>12.958333333333334</c:v>
                </c:pt>
                <c:pt idx="1867">
                  <c:v>12.965277777777779</c:v>
                </c:pt>
                <c:pt idx="1868">
                  <c:v>12.972222222222221</c:v>
                </c:pt>
                <c:pt idx="1869">
                  <c:v>12.979166666666666</c:v>
                </c:pt>
                <c:pt idx="1870">
                  <c:v>12.986111111111112</c:v>
                </c:pt>
                <c:pt idx="1871">
                  <c:v>12.993055555555555</c:v>
                </c:pt>
                <c:pt idx="1872">
                  <c:v>13</c:v>
                </c:pt>
                <c:pt idx="1873">
                  <c:v>13.006944444444445</c:v>
                </c:pt>
                <c:pt idx="1874">
                  <c:v>13.013888888888888</c:v>
                </c:pt>
                <c:pt idx="1875">
                  <c:v>13.020833333333334</c:v>
                </c:pt>
                <c:pt idx="1876">
                  <c:v>13.027777777777779</c:v>
                </c:pt>
                <c:pt idx="1877">
                  <c:v>13.034722222222221</c:v>
                </c:pt>
                <c:pt idx="1878">
                  <c:v>13.041666666666666</c:v>
                </c:pt>
                <c:pt idx="1879">
                  <c:v>13.048611111111112</c:v>
                </c:pt>
                <c:pt idx="1880">
                  <c:v>13.055555555555555</c:v>
                </c:pt>
                <c:pt idx="1881">
                  <c:v>13.0625</c:v>
                </c:pt>
                <c:pt idx="1882">
                  <c:v>13.069444444444445</c:v>
                </c:pt>
                <c:pt idx="1883">
                  <c:v>13.076388888888888</c:v>
                </c:pt>
                <c:pt idx="1884">
                  <c:v>13.083333333333334</c:v>
                </c:pt>
                <c:pt idx="1885">
                  <c:v>13.090277777777779</c:v>
                </c:pt>
                <c:pt idx="1886">
                  <c:v>13.097222222222221</c:v>
                </c:pt>
                <c:pt idx="1887">
                  <c:v>13.104166666666666</c:v>
                </c:pt>
                <c:pt idx="1888">
                  <c:v>13.111111111111112</c:v>
                </c:pt>
                <c:pt idx="1889">
                  <c:v>13.118055555555555</c:v>
                </c:pt>
                <c:pt idx="1890">
                  <c:v>13.125</c:v>
                </c:pt>
                <c:pt idx="1891">
                  <c:v>13.131944444444445</c:v>
                </c:pt>
                <c:pt idx="1892">
                  <c:v>13.138888888888888</c:v>
                </c:pt>
                <c:pt idx="1893">
                  <c:v>13.145833333333334</c:v>
                </c:pt>
                <c:pt idx="1894">
                  <c:v>13.152777777777779</c:v>
                </c:pt>
                <c:pt idx="1895">
                  <c:v>13.159722222222221</c:v>
                </c:pt>
                <c:pt idx="1896">
                  <c:v>13.166666666666666</c:v>
                </c:pt>
                <c:pt idx="1897">
                  <c:v>13.173611111111112</c:v>
                </c:pt>
                <c:pt idx="1898">
                  <c:v>13.180555555555555</c:v>
                </c:pt>
                <c:pt idx="1899">
                  <c:v>13.1875</c:v>
                </c:pt>
                <c:pt idx="1900">
                  <c:v>13.194444444444445</c:v>
                </c:pt>
                <c:pt idx="1901">
                  <c:v>13.201388888888888</c:v>
                </c:pt>
                <c:pt idx="1902">
                  <c:v>13.208333333333334</c:v>
                </c:pt>
                <c:pt idx="1903">
                  <c:v>13.215277777777779</c:v>
                </c:pt>
                <c:pt idx="1904">
                  <c:v>13.222222222222221</c:v>
                </c:pt>
                <c:pt idx="1905">
                  <c:v>13.229166666666666</c:v>
                </c:pt>
                <c:pt idx="1906">
                  <c:v>13.236111111111112</c:v>
                </c:pt>
                <c:pt idx="1907">
                  <c:v>13.243055555555555</c:v>
                </c:pt>
                <c:pt idx="1908">
                  <c:v>13.25</c:v>
                </c:pt>
                <c:pt idx="1909">
                  <c:v>13.256944444444445</c:v>
                </c:pt>
                <c:pt idx="1910">
                  <c:v>13.263888888888888</c:v>
                </c:pt>
                <c:pt idx="1911">
                  <c:v>13.270833333333334</c:v>
                </c:pt>
                <c:pt idx="1912">
                  <c:v>13.277777777777779</c:v>
                </c:pt>
                <c:pt idx="1913">
                  <c:v>13.284722222222221</c:v>
                </c:pt>
                <c:pt idx="1914">
                  <c:v>13.291666666666666</c:v>
                </c:pt>
                <c:pt idx="1915">
                  <c:v>13.298611111111112</c:v>
                </c:pt>
                <c:pt idx="1916">
                  <c:v>13.305555555555555</c:v>
                </c:pt>
                <c:pt idx="1917">
                  <c:v>13.3125</c:v>
                </c:pt>
                <c:pt idx="1918">
                  <c:v>13.319444444444445</c:v>
                </c:pt>
                <c:pt idx="1919">
                  <c:v>13.326388888888888</c:v>
                </c:pt>
                <c:pt idx="1920">
                  <c:v>13.333333333333334</c:v>
                </c:pt>
                <c:pt idx="1921">
                  <c:v>13.340277777777779</c:v>
                </c:pt>
                <c:pt idx="1922">
                  <c:v>13.347222222222221</c:v>
                </c:pt>
                <c:pt idx="1923">
                  <c:v>13.354166666666666</c:v>
                </c:pt>
                <c:pt idx="1924">
                  <c:v>13.361111111111112</c:v>
                </c:pt>
                <c:pt idx="1925">
                  <c:v>13.368055555555555</c:v>
                </c:pt>
                <c:pt idx="1926">
                  <c:v>13.375</c:v>
                </c:pt>
                <c:pt idx="1927">
                  <c:v>13.381944444444445</c:v>
                </c:pt>
                <c:pt idx="1928">
                  <c:v>13.388888888888888</c:v>
                </c:pt>
                <c:pt idx="1929">
                  <c:v>13.395833333333334</c:v>
                </c:pt>
                <c:pt idx="1930">
                  <c:v>13.402777777777779</c:v>
                </c:pt>
                <c:pt idx="1931">
                  <c:v>13.409722222222221</c:v>
                </c:pt>
                <c:pt idx="1932">
                  <c:v>13.416666666666666</c:v>
                </c:pt>
                <c:pt idx="1933">
                  <c:v>13.423611111111112</c:v>
                </c:pt>
                <c:pt idx="1934">
                  <c:v>13.430555555555555</c:v>
                </c:pt>
                <c:pt idx="1935">
                  <c:v>13.4375</c:v>
                </c:pt>
                <c:pt idx="1936">
                  <c:v>13.444444444444445</c:v>
                </c:pt>
                <c:pt idx="1937">
                  <c:v>13.451388888888888</c:v>
                </c:pt>
                <c:pt idx="1938">
                  <c:v>13.458333333333334</c:v>
                </c:pt>
                <c:pt idx="1939">
                  <c:v>13.465277777777779</c:v>
                </c:pt>
                <c:pt idx="1940">
                  <c:v>13.472222222222221</c:v>
                </c:pt>
                <c:pt idx="1941">
                  <c:v>13.479166666666666</c:v>
                </c:pt>
                <c:pt idx="1942">
                  <c:v>13.486111111111112</c:v>
                </c:pt>
                <c:pt idx="1943">
                  <c:v>13.493055555555555</c:v>
                </c:pt>
                <c:pt idx="1944">
                  <c:v>13.5</c:v>
                </c:pt>
                <c:pt idx="1945">
                  <c:v>13.506944444444445</c:v>
                </c:pt>
                <c:pt idx="1946">
                  <c:v>13.513888888888888</c:v>
                </c:pt>
                <c:pt idx="1947">
                  <c:v>13.520833333333334</c:v>
                </c:pt>
                <c:pt idx="1948">
                  <c:v>13.527777777777779</c:v>
                </c:pt>
                <c:pt idx="1949">
                  <c:v>13.534722222222221</c:v>
                </c:pt>
                <c:pt idx="1950">
                  <c:v>13.541666666666666</c:v>
                </c:pt>
                <c:pt idx="1951">
                  <c:v>13.548611111111112</c:v>
                </c:pt>
                <c:pt idx="1952">
                  <c:v>13.555555555555555</c:v>
                </c:pt>
                <c:pt idx="1953">
                  <c:v>13.5625</c:v>
                </c:pt>
                <c:pt idx="1954">
                  <c:v>13.569444444444445</c:v>
                </c:pt>
                <c:pt idx="1955">
                  <c:v>13.576388888888888</c:v>
                </c:pt>
                <c:pt idx="1956">
                  <c:v>13.583333333333334</c:v>
                </c:pt>
                <c:pt idx="1957">
                  <c:v>13.590277777777779</c:v>
                </c:pt>
                <c:pt idx="1958">
                  <c:v>13.597222222222221</c:v>
                </c:pt>
                <c:pt idx="1959">
                  <c:v>13.604166666666666</c:v>
                </c:pt>
                <c:pt idx="1960">
                  <c:v>13.611111111111112</c:v>
                </c:pt>
                <c:pt idx="1961">
                  <c:v>13.618055555555555</c:v>
                </c:pt>
                <c:pt idx="1962">
                  <c:v>13.625</c:v>
                </c:pt>
                <c:pt idx="1963">
                  <c:v>13.631944444444445</c:v>
                </c:pt>
                <c:pt idx="1964">
                  <c:v>13.638888888888888</c:v>
                </c:pt>
                <c:pt idx="1965">
                  <c:v>13.645833333333334</c:v>
                </c:pt>
                <c:pt idx="1966">
                  <c:v>13.652777777777779</c:v>
                </c:pt>
                <c:pt idx="1967">
                  <c:v>13.659722222222221</c:v>
                </c:pt>
                <c:pt idx="1968">
                  <c:v>13.666666666666666</c:v>
                </c:pt>
                <c:pt idx="1969">
                  <c:v>13.673611111111112</c:v>
                </c:pt>
                <c:pt idx="1970">
                  <c:v>13.680555555555555</c:v>
                </c:pt>
                <c:pt idx="1971">
                  <c:v>13.6875</c:v>
                </c:pt>
                <c:pt idx="1972">
                  <c:v>13.694444444444445</c:v>
                </c:pt>
                <c:pt idx="1973">
                  <c:v>13.701388888888888</c:v>
                </c:pt>
                <c:pt idx="1974">
                  <c:v>13.708333333333334</c:v>
                </c:pt>
                <c:pt idx="1975">
                  <c:v>13.715277777777779</c:v>
                </c:pt>
                <c:pt idx="1976">
                  <c:v>13.722222222222221</c:v>
                </c:pt>
                <c:pt idx="1977">
                  <c:v>13.729166666666666</c:v>
                </c:pt>
                <c:pt idx="1978">
                  <c:v>13.736111111111112</c:v>
                </c:pt>
                <c:pt idx="1979">
                  <c:v>13.743055555555555</c:v>
                </c:pt>
                <c:pt idx="1980">
                  <c:v>13.75</c:v>
                </c:pt>
                <c:pt idx="1981">
                  <c:v>13.756944444444445</c:v>
                </c:pt>
                <c:pt idx="1982">
                  <c:v>13.763888888888888</c:v>
                </c:pt>
                <c:pt idx="1983">
                  <c:v>13.770833333333334</c:v>
                </c:pt>
                <c:pt idx="1984">
                  <c:v>13.777777777777779</c:v>
                </c:pt>
                <c:pt idx="1985">
                  <c:v>13.784722222222221</c:v>
                </c:pt>
                <c:pt idx="1986">
                  <c:v>13.791666666666666</c:v>
                </c:pt>
                <c:pt idx="1987">
                  <c:v>13.798611111111112</c:v>
                </c:pt>
                <c:pt idx="1988">
                  <c:v>13.805555555555555</c:v>
                </c:pt>
                <c:pt idx="1989">
                  <c:v>13.8125</c:v>
                </c:pt>
                <c:pt idx="1990">
                  <c:v>13.819444444444445</c:v>
                </c:pt>
                <c:pt idx="1991">
                  <c:v>13.826388888888888</c:v>
                </c:pt>
                <c:pt idx="1992">
                  <c:v>13.833333333333334</c:v>
                </c:pt>
                <c:pt idx="1993">
                  <c:v>13.840277777777779</c:v>
                </c:pt>
                <c:pt idx="1994">
                  <c:v>13.847222222222221</c:v>
                </c:pt>
                <c:pt idx="1995">
                  <c:v>13.854166666666666</c:v>
                </c:pt>
                <c:pt idx="1996">
                  <c:v>13.861111111111112</c:v>
                </c:pt>
                <c:pt idx="1997">
                  <c:v>13.868055555555555</c:v>
                </c:pt>
                <c:pt idx="1998">
                  <c:v>13.875</c:v>
                </c:pt>
                <c:pt idx="1999">
                  <c:v>13.881944444444445</c:v>
                </c:pt>
                <c:pt idx="2000">
                  <c:v>13.888888888888888</c:v>
                </c:pt>
                <c:pt idx="2001">
                  <c:v>13.895833333333334</c:v>
                </c:pt>
                <c:pt idx="2002">
                  <c:v>13.902777777777779</c:v>
                </c:pt>
                <c:pt idx="2003">
                  <c:v>13.909722222222221</c:v>
                </c:pt>
                <c:pt idx="2004">
                  <c:v>13.916666666666666</c:v>
                </c:pt>
                <c:pt idx="2005">
                  <c:v>13.923611111111112</c:v>
                </c:pt>
                <c:pt idx="2006">
                  <c:v>13.930555555555555</c:v>
                </c:pt>
                <c:pt idx="2007">
                  <c:v>13.9375</c:v>
                </c:pt>
                <c:pt idx="2008">
                  <c:v>13.944444444444445</c:v>
                </c:pt>
                <c:pt idx="2009">
                  <c:v>13.951388888888888</c:v>
                </c:pt>
                <c:pt idx="2010">
                  <c:v>13.958333333333334</c:v>
                </c:pt>
                <c:pt idx="2011">
                  <c:v>13.965277777777779</c:v>
                </c:pt>
                <c:pt idx="2012">
                  <c:v>13.972222222222221</c:v>
                </c:pt>
                <c:pt idx="2013">
                  <c:v>13.979166666666666</c:v>
                </c:pt>
                <c:pt idx="2014">
                  <c:v>13.986111111111112</c:v>
                </c:pt>
                <c:pt idx="2015">
                  <c:v>13.993055555555555</c:v>
                </c:pt>
                <c:pt idx="2016">
                  <c:v>14</c:v>
                </c:pt>
                <c:pt idx="2017">
                  <c:v>14.006944444444445</c:v>
                </c:pt>
                <c:pt idx="2018">
                  <c:v>14.013888888888888</c:v>
                </c:pt>
                <c:pt idx="2019">
                  <c:v>14.020833333333334</c:v>
                </c:pt>
                <c:pt idx="2020">
                  <c:v>14.027777777777779</c:v>
                </c:pt>
                <c:pt idx="2021">
                  <c:v>14.034722222222221</c:v>
                </c:pt>
                <c:pt idx="2022">
                  <c:v>14.041666666666666</c:v>
                </c:pt>
                <c:pt idx="2023">
                  <c:v>14.048611111111112</c:v>
                </c:pt>
                <c:pt idx="2024">
                  <c:v>14.055555555555555</c:v>
                </c:pt>
                <c:pt idx="2025">
                  <c:v>14.0625</c:v>
                </c:pt>
                <c:pt idx="2026">
                  <c:v>14.069444444444445</c:v>
                </c:pt>
                <c:pt idx="2027">
                  <c:v>14.076388888888888</c:v>
                </c:pt>
                <c:pt idx="2028">
                  <c:v>14.083333333333334</c:v>
                </c:pt>
                <c:pt idx="2029">
                  <c:v>14.090277777777779</c:v>
                </c:pt>
                <c:pt idx="2030">
                  <c:v>14.097222222222221</c:v>
                </c:pt>
                <c:pt idx="2031">
                  <c:v>14.104166666666666</c:v>
                </c:pt>
                <c:pt idx="2032">
                  <c:v>14.111111111111112</c:v>
                </c:pt>
                <c:pt idx="2033">
                  <c:v>14.118055555555555</c:v>
                </c:pt>
                <c:pt idx="2034">
                  <c:v>14.125</c:v>
                </c:pt>
                <c:pt idx="2035">
                  <c:v>14.131944444444445</c:v>
                </c:pt>
                <c:pt idx="2036">
                  <c:v>14.138888888888888</c:v>
                </c:pt>
                <c:pt idx="2037">
                  <c:v>14.145833333333334</c:v>
                </c:pt>
                <c:pt idx="2038">
                  <c:v>14.152777777777779</c:v>
                </c:pt>
                <c:pt idx="2039">
                  <c:v>14.159722222222221</c:v>
                </c:pt>
                <c:pt idx="2040">
                  <c:v>14.166666666666666</c:v>
                </c:pt>
                <c:pt idx="2041">
                  <c:v>14.173611111111112</c:v>
                </c:pt>
                <c:pt idx="2042">
                  <c:v>14.180555555555555</c:v>
                </c:pt>
                <c:pt idx="2043">
                  <c:v>14.1875</c:v>
                </c:pt>
                <c:pt idx="2044">
                  <c:v>14.194444444444445</c:v>
                </c:pt>
                <c:pt idx="2045">
                  <c:v>14.201388888888888</c:v>
                </c:pt>
                <c:pt idx="2046">
                  <c:v>14.208333333333334</c:v>
                </c:pt>
                <c:pt idx="2047">
                  <c:v>14.215277777777779</c:v>
                </c:pt>
                <c:pt idx="2048">
                  <c:v>14.222222222222221</c:v>
                </c:pt>
                <c:pt idx="2049">
                  <c:v>14.229166666666666</c:v>
                </c:pt>
                <c:pt idx="2050">
                  <c:v>14.236111111111112</c:v>
                </c:pt>
                <c:pt idx="2051">
                  <c:v>14.243055555555555</c:v>
                </c:pt>
                <c:pt idx="2052">
                  <c:v>14.25</c:v>
                </c:pt>
                <c:pt idx="2053">
                  <c:v>14.256944444444445</c:v>
                </c:pt>
                <c:pt idx="2054">
                  <c:v>14.263888888888888</c:v>
                </c:pt>
                <c:pt idx="2055">
                  <c:v>14.270833333333334</c:v>
                </c:pt>
                <c:pt idx="2056">
                  <c:v>14.277777777777779</c:v>
                </c:pt>
                <c:pt idx="2057">
                  <c:v>14.284722222222221</c:v>
                </c:pt>
                <c:pt idx="2058">
                  <c:v>14.291666666666666</c:v>
                </c:pt>
                <c:pt idx="2059">
                  <c:v>14.298611111111112</c:v>
                </c:pt>
                <c:pt idx="2060">
                  <c:v>14.305555555555555</c:v>
                </c:pt>
                <c:pt idx="2061">
                  <c:v>14.3125</c:v>
                </c:pt>
                <c:pt idx="2062">
                  <c:v>14.319444444444445</c:v>
                </c:pt>
                <c:pt idx="2063">
                  <c:v>14.326388888888888</c:v>
                </c:pt>
                <c:pt idx="2064">
                  <c:v>14.333333333333334</c:v>
                </c:pt>
                <c:pt idx="2065">
                  <c:v>14.340277777777779</c:v>
                </c:pt>
                <c:pt idx="2066">
                  <c:v>14.347222222222221</c:v>
                </c:pt>
                <c:pt idx="2067">
                  <c:v>14.354166666666666</c:v>
                </c:pt>
                <c:pt idx="2068">
                  <c:v>14.361111111111112</c:v>
                </c:pt>
                <c:pt idx="2069">
                  <c:v>14.368055555555555</c:v>
                </c:pt>
                <c:pt idx="2070">
                  <c:v>14.375</c:v>
                </c:pt>
                <c:pt idx="2071">
                  <c:v>14.381944444444445</c:v>
                </c:pt>
                <c:pt idx="2072">
                  <c:v>14.388888888888888</c:v>
                </c:pt>
                <c:pt idx="2073">
                  <c:v>14.395833333333334</c:v>
                </c:pt>
                <c:pt idx="2074">
                  <c:v>14.402777777777779</c:v>
                </c:pt>
                <c:pt idx="2075">
                  <c:v>14.409722222222221</c:v>
                </c:pt>
                <c:pt idx="2076">
                  <c:v>14.416666666666666</c:v>
                </c:pt>
                <c:pt idx="2077">
                  <c:v>14.423611111111112</c:v>
                </c:pt>
                <c:pt idx="2078">
                  <c:v>14.430555555555555</c:v>
                </c:pt>
                <c:pt idx="2079">
                  <c:v>14.4375</c:v>
                </c:pt>
                <c:pt idx="2080">
                  <c:v>14.444444444444445</c:v>
                </c:pt>
                <c:pt idx="2081">
                  <c:v>14.451388888888888</c:v>
                </c:pt>
                <c:pt idx="2082">
                  <c:v>14.458333333333334</c:v>
                </c:pt>
                <c:pt idx="2083">
                  <c:v>14.465277777777779</c:v>
                </c:pt>
                <c:pt idx="2084">
                  <c:v>14.472222222222221</c:v>
                </c:pt>
                <c:pt idx="2085">
                  <c:v>14.479166666666666</c:v>
                </c:pt>
                <c:pt idx="2086">
                  <c:v>14.486111111111112</c:v>
                </c:pt>
                <c:pt idx="2087">
                  <c:v>14.493055555555555</c:v>
                </c:pt>
                <c:pt idx="2088">
                  <c:v>14.5</c:v>
                </c:pt>
                <c:pt idx="2089">
                  <c:v>14.506944444444445</c:v>
                </c:pt>
                <c:pt idx="2090">
                  <c:v>14.513888888888888</c:v>
                </c:pt>
                <c:pt idx="2091">
                  <c:v>14.520833333333334</c:v>
                </c:pt>
                <c:pt idx="2092">
                  <c:v>14.527777777777779</c:v>
                </c:pt>
                <c:pt idx="2093">
                  <c:v>14.534722222222221</c:v>
                </c:pt>
                <c:pt idx="2094">
                  <c:v>14.541666666666666</c:v>
                </c:pt>
                <c:pt idx="2095">
                  <c:v>14.548611111111112</c:v>
                </c:pt>
                <c:pt idx="2096">
                  <c:v>14.555555555555555</c:v>
                </c:pt>
                <c:pt idx="2097">
                  <c:v>14.5625</c:v>
                </c:pt>
                <c:pt idx="2098">
                  <c:v>14.569444444444445</c:v>
                </c:pt>
                <c:pt idx="2099">
                  <c:v>14.576388888888888</c:v>
                </c:pt>
                <c:pt idx="2100">
                  <c:v>14.583333333333334</c:v>
                </c:pt>
                <c:pt idx="2101">
                  <c:v>14.590277777777779</c:v>
                </c:pt>
                <c:pt idx="2102">
                  <c:v>14.597222222222221</c:v>
                </c:pt>
                <c:pt idx="2103">
                  <c:v>14.604166666666666</c:v>
                </c:pt>
                <c:pt idx="2104">
                  <c:v>14.611111111111112</c:v>
                </c:pt>
                <c:pt idx="2105">
                  <c:v>14.618055555555555</c:v>
                </c:pt>
                <c:pt idx="2106">
                  <c:v>14.625</c:v>
                </c:pt>
                <c:pt idx="2107">
                  <c:v>14.631944444444445</c:v>
                </c:pt>
                <c:pt idx="2108">
                  <c:v>14.638888888888888</c:v>
                </c:pt>
                <c:pt idx="2109">
                  <c:v>14.645833333333334</c:v>
                </c:pt>
                <c:pt idx="2110">
                  <c:v>14.652777777777779</c:v>
                </c:pt>
                <c:pt idx="2111">
                  <c:v>14.659722222222221</c:v>
                </c:pt>
                <c:pt idx="2112">
                  <c:v>14.666666666666666</c:v>
                </c:pt>
                <c:pt idx="2113">
                  <c:v>14.673611111111112</c:v>
                </c:pt>
                <c:pt idx="2114">
                  <c:v>14.680555555555555</c:v>
                </c:pt>
                <c:pt idx="2115">
                  <c:v>14.6875</c:v>
                </c:pt>
                <c:pt idx="2116">
                  <c:v>14.694444444444445</c:v>
                </c:pt>
                <c:pt idx="2117">
                  <c:v>14.701388888888888</c:v>
                </c:pt>
                <c:pt idx="2118">
                  <c:v>14.708333333333334</c:v>
                </c:pt>
                <c:pt idx="2119">
                  <c:v>14.715277777777779</c:v>
                </c:pt>
                <c:pt idx="2120">
                  <c:v>14.722222222222221</c:v>
                </c:pt>
                <c:pt idx="2121">
                  <c:v>14.729166666666666</c:v>
                </c:pt>
                <c:pt idx="2122">
                  <c:v>14.736111111111112</c:v>
                </c:pt>
                <c:pt idx="2123">
                  <c:v>14.743055555555555</c:v>
                </c:pt>
                <c:pt idx="2124">
                  <c:v>14.75</c:v>
                </c:pt>
                <c:pt idx="2125">
                  <c:v>14.756944444444445</c:v>
                </c:pt>
                <c:pt idx="2126">
                  <c:v>14.763888888888888</c:v>
                </c:pt>
                <c:pt idx="2127">
                  <c:v>14.770833333333334</c:v>
                </c:pt>
                <c:pt idx="2128">
                  <c:v>14.777777777777779</c:v>
                </c:pt>
                <c:pt idx="2129">
                  <c:v>14.784722222222221</c:v>
                </c:pt>
                <c:pt idx="2130">
                  <c:v>14.791666666666666</c:v>
                </c:pt>
                <c:pt idx="2131">
                  <c:v>14.798611111111112</c:v>
                </c:pt>
                <c:pt idx="2132">
                  <c:v>14.805555555555555</c:v>
                </c:pt>
                <c:pt idx="2133">
                  <c:v>14.8125</c:v>
                </c:pt>
                <c:pt idx="2134">
                  <c:v>14.819444444444445</c:v>
                </c:pt>
                <c:pt idx="2135">
                  <c:v>14.826388888888888</c:v>
                </c:pt>
                <c:pt idx="2136">
                  <c:v>14.833333333333334</c:v>
                </c:pt>
                <c:pt idx="2137">
                  <c:v>14.840277777777779</c:v>
                </c:pt>
                <c:pt idx="2138">
                  <c:v>14.847222222222221</c:v>
                </c:pt>
                <c:pt idx="2139">
                  <c:v>14.854166666666666</c:v>
                </c:pt>
                <c:pt idx="2140">
                  <c:v>14.861111111111112</c:v>
                </c:pt>
                <c:pt idx="2141">
                  <c:v>14.868055555555555</c:v>
                </c:pt>
                <c:pt idx="2142">
                  <c:v>14.875</c:v>
                </c:pt>
                <c:pt idx="2143">
                  <c:v>14.881944444444445</c:v>
                </c:pt>
                <c:pt idx="2144">
                  <c:v>14.888888888888888</c:v>
                </c:pt>
                <c:pt idx="2145">
                  <c:v>14.895833333333334</c:v>
                </c:pt>
                <c:pt idx="2146">
                  <c:v>14.902777777777779</c:v>
                </c:pt>
                <c:pt idx="2147">
                  <c:v>14.909722222222221</c:v>
                </c:pt>
                <c:pt idx="2148">
                  <c:v>14.916666666666666</c:v>
                </c:pt>
                <c:pt idx="2149">
                  <c:v>14.923611111111112</c:v>
                </c:pt>
                <c:pt idx="2150">
                  <c:v>14.930555555555555</c:v>
                </c:pt>
                <c:pt idx="2151">
                  <c:v>14.9375</c:v>
                </c:pt>
                <c:pt idx="2152">
                  <c:v>14.944444444444445</c:v>
                </c:pt>
                <c:pt idx="2153">
                  <c:v>14.951388888888888</c:v>
                </c:pt>
                <c:pt idx="2154">
                  <c:v>14.958333333333334</c:v>
                </c:pt>
                <c:pt idx="2155">
                  <c:v>14.965277777777779</c:v>
                </c:pt>
                <c:pt idx="2156">
                  <c:v>14.972222222222221</c:v>
                </c:pt>
                <c:pt idx="2157">
                  <c:v>14.979166666666666</c:v>
                </c:pt>
                <c:pt idx="2158">
                  <c:v>14.986111111111112</c:v>
                </c:pt>
                <c:pt idx="2159">
                  <c:v>14.993055555555555</c:v>
                </c:pt>
                <c:pt idx="2160">
                  <c:v>15</c:v>
                </c:pt>
                <c:pt idx="2161">
                  <c:v>15.006944444444445</c:v>
                </c:pt>
                <c:pt idx="2162">
                  <c:v>15.013888888888888</c:v>
                </c:pt>
                <c:pt idx="2163">
                  <c:v>15.020833333333334</c:v>
                </c:pt>
                <c:pt idx="2164">
                  <c:v>15.027777777777779</c:v>
                </c:pt>
                <c:pt idx="2165">
                  <c:v>15.034722222222221</c:v>
                </c:pt>
                <c:pt idx="2166">
                  <c:v>15.041666666666666</c:v>
                </c:pt>
                <c:pt idx="2167">
                  <c:v>15.048611111111112</c:v>
                </c:pt>
                <c:pt idx="2168">
                  <c:v>15.055555555555555</c:v>
                </c:pt>
                <c:pt idx="2169">
                  <c:v>15.0625</c:v>
                </c:pt>
                <c:pt idx="2170">
                  <c:v>15.069444444444445</c:v>
                </c:pt>
                <c:pt idx="2171">
                  <c:v>15.076388888888888</c:v>
                </c:pt>
                <c:pt idx="2172">
                  <c:v>15.083333333333334</c:v>
                </c:pt>
                <c:pt idx="2173">
                  <c:v>15.090277777777779</c:v>
                </c:pt>
                <c:pt idx="2174">
                  <c:v>15.097222222222221</c:v>
                </c:pt>
                <c:pt idx="2175">
                  <c:v>15.104166666666666</c:v>
                </c:pt>
                <c:pt idx="2176">
                  <c:v>15.111111111111112</c:v>
                </c:pt>
                <c:pt idx="2177">
                  <c:v>15.118055555555555</c:v>
                </c:pt>
                <c:pt idx="2178">
                  <c:v>15.125</c:v>
                </c:pt>
                <c:pt idx="2179">
                  <c:v>15.131944444444445</c:v>
                </c:pt>
                <c:pt idx="2180">
                  <c:v>15.138888888888888</c:v>
                </c:pt>
                <c:pt idx="2181">
                  <c:v>15.145833333333334</c:v>
                </c:pt>
                <c:pt idx="2182">
                  <c:v>15.152777777777779</c:v>
                </c:pt>
                <c:pt idx="2183">
                  <c:v>15.159722222222221</c:v>
                </c:pt>
                <c:pt idx="2184">
                  <c:v>15.166666666666666</c:v>
                </c:pt>
                <c:pt idx="2185">
                  <c:v>15.173611111111112</c:v>
                </c:pt>
                <c:pt idx="2186">
                  <c:v>15.180555555555555</c:v>
                </c:pt>
                <c:pt idx="2187">
                  <c:v>15.1875</c:v>
                </c:pt>
                <c:pt idx="2188">
                  <c:v>15.194444444444445</c:v>
                </c:pt>
                <c:pt idx="2189">
                  <c:v>15.201388888888888</c:v>
                </c:pt>
                <c:pt idx="2190">
                  <c:v>15.208333333333334</c:v>
                </c:pt>
                <c:pt idx="2191">
                  <c:v>15.215277777777779</c:v>
                </c:pt>
                <c:pt idx="2192">
                  <c:v>15.222222222222221</c:v>
                </c:pt>
                <c:pt idx="2193">
                  <c:v>15.229166666666666</c:v>
                </c:pt>
                <c:pt idx="2194">
                  <c:v>15.236111111111112</c:v>
                </c:pt>
                <c:pt idx="2195">
                  <c:v>15.243055555555555</c:v>
                </c:pt>
                <c:pt idx="2196">
                  <c:v>15.25</c:v>
                </c:pt>
                <c:pt idx="2197">
                  <c:v>15.256944444444445</c:v>
                </c:pt>
                <c:pt idx="2198">
                  <c:v>15.263888888888888</c:v>
                </c:pt>
                <c:pt idx="2199">
                  <c:v>15.270833333333334</c:v>
                </c:pt>
                <c:pt idx="2200">
                  <c:v>15.277777777777779</c:v>
                </c:pt>
                <c:pt idx="2201">
                  <c:v>15.284722222222221</c:v>
                </c:pt>
                <c:pt idx="2202">
                  <c:v>15.291666666666666</c:v>
                </c:pt>
                <c:pt idx="2203">
                  <c:v>15.298611111111112</c:v>
                </c:pt>
                <c:pt idx="2204">
                  <c:v>15.305555555555555</c:v>
                </c:pt>
                <c:pt idx="2205">
                  <c:v>15.3125</c:v>
                </c:pt>
                <c:pt idx="2206">
                  <c:v>15.319444444444445</c:v>
                </c:pt>
                <c:pt idx="2207">
                  <c:v>15.326388888888888</c:v>
                </c:pt>
                <c:pt idx="2208">
                  <c:v>15.333333333333334</c:v>
                </c:pt>
                <c:pt idx="2209">
                  <c:v>15.340277777777779</c:v>
                </c:pt>
                <c:pt idx="2210">
                  <c:v>15.347222222222221</c:v>
                </c:pt>
                <c:pt idx="2211">
                  <c:v>15.354166666666666</c:v>
                </c:pt>
                <c:pt idx="2212">
                  <c:v>15.361111111111112</c:v>
                </c:pt>
                <c:pt idx="2213">
                  <c:v>15.368055555555555</c:v>
                </c:pt>
                <c:pt idx="2214">
                  <c:v>15.375</c:v>
                </c:pt>
                <c:pt idx="2215">
                  <c:v>15.381944444444445</c:v>
                </c:pt>
                <c:pt idx="2216">
                  <c:v>15.388888888888888</c:v>
                </c:pt>
                <c:pt idx="2217">
                  <c:v>15.395833333333334</c:v>
                </c:pt>
                <c:pt idx="2218">
                  <c:v>15.402777777777779</c:v>
                </c:pt>
                <c:pt idx="2219">
                  <c:v>15.409722222222221</c:v>
                </c:pt>
                <c:pt idx="2220">
                  <c:v>15.416666666666666</c:v>
                </c:pt>
                <c:pt idx="2221">
                  <c:v>15.423611111111112</c:v>
                </c:pt>
                <c:pt idx="2222">
                  <c:v>15.430555555555555</c:v>
                </c:pt>
                <c:pt idx="2223">
                  <c:v>15.4375</c:v>
                </c:pt>
                <c:pt idx="2224">
                  <c:v>15.444444444444445</c:v>
                </c:pt>
                <c:pt idx="2225">
                  <c:v>15.451388888888888</c:v>
                </c:pt>
                <c:pt idx="2226">
                  <c:v>15.458333333333334</c:v>
                </c:pt>
                <c:pt idx="2227">
                  <c:v>15.465277777777779</c:v>
                </c:pt>
                <c:pt idx="2228">
                  <c:v>15.472222222222221</c:v>
                </c:pt>
                <c:pt idx="2229">
                  <c:v>15.479166666666666</c:v>
                </c:pt>
                <c:pt idx="2230">
                  <c:v>15.486111111111112</c:v>
                </c:pt>
                <c:pt idx="2231">
                  <c:v>15.493055555555555</c:v>
                </c:pt>
                <c:pt idx="2232">
                  <c:v>15.5</c:v>
                </c:pt>
                <c:pt idx="2233">
                  <c:v>15.506944444444445</c:v>
                </c:pt>
                <c:pt idx="2234">
                  <c:v>15.513888888888888</c:v>
                </c:pt>
                <c:pt idx="2235">
                  <c:v>15.520833333333334</c:v>
                </c:pt>
                <c:pt idx="2236">
                  <c:v>15.527777777777779</c:v>
                </c:pt>
                <c:pt idx="2237">
                  <c:v>15.534722222222221</c:v>
                </c:pt>
                <c:pt idx="2238">
                  <c:v>15.541666666666666</c:v>
                </c:pt>
                <c:pt idx="2239">
                  <c:v>15.548611111111112</c:v>
                </c:pt>
                <c:pt idx="2240">
                  <c:v>15.555555555555555</c:v>
                </c:pt>
                <c:pt idx="2241">
                  <c:v>15.5625</c:v>
                </c:pt>
                <c:pt idx="2242">
                  <c:v>15.569444444444445</c:v>
                </c:pt>
                <c:pt idx="2243">
                  <c:v>15.576388888888888</c:v>
                </c:pt>
                <c:pt idx="2244">
                  <c:v>15.583333333333334</c:v>
                </c:pt>
                <c:pt idx="2245">
                  <c:v>15.590277777777779</c:v>
                </c:pt>
                <c:pt idx="2246">
                  <c:v>15.597222222222221</c:v>
                </c:pt>
                <c:pt idx="2247">
                  <c:v>15.604166666666666</c:v>
                </c:pt>
                <c:pt idx="2248">
                  <c:v>15.611111111111112</c:v>
                </c:pt>
                <c:pt idx="2249">
                  <c:v>15.618055555555555</c:v>
                </c:pt>
                <c:pt idx="2250">
                  <c:v>15.625</c:v>
                </c:pt>
                <c:pt idx="2251">
                  <c:v>15.631944444444445</c:v>
                </c:pt>
                <c:pt idx="2252">
                  <c:v>15.638888888888888</c:v>
                </c:pt>
                <c:pt idx="2253">
                  <c:v>15.645833333333334</c:v>
                </c:pt>
                <c:pt idx="2254">
                  <c:v>15.652777777777779</c:v>
                </c:pt>
                <c:pt idx="2255">
                  <c:v>15.659722222222221</c:v>
                </c:pt>
                <c:pt idx="2256">
                  <c:v>15.666666666666666</c:v>
                </c:pt>
                <c:pt idx="2257">
                  <c:v>15.673611111111112</c:v>
                </c:pt>
                <c:pt idx="2258">
                  <c:v>15.680555555555555</c:v>
                </c:pt>
                <c:pt idx="2259">
                  <c:v>15.6875</c:v>
                </c:pt>
                <c:pt idx="2260">
                  <c:v>15.694444444444445</c:v>
                </c:pt>
                <c:pt idx="2261">
                  <c:v>15.701388888888888</c:v>
                </c:pt>
                <c:pt idx="2262">
                  <c:v>15.708333333333334</c:v>
                </c:pt>
                <c:pt idx="2263">
                  <c:v>15.715277777777779</c:v>
                </c:pt>
                <c:pt idx="2264">
                  <c:v>15.722222222222221</c:v>
                </c:pt>
                <c:pt idx="2265">
                  <c:v>15.729166666666666</c:v>
                </c:pt>
                <c:pt idx="2266">
                  <c:v>15.736111111111112</c:v>
                </c:pt>
                <c:pt idx="2267">
                  <c:v>15.743055555555555</c:v>
                </c:pt>
                <c:pt idx="2268">
                  <c:v>15.75</c:v>
                </c:pt>
                <c:pt idx="2269">
                  <c:v>15.756944444444445</c:v>
                </c:pt>
                <c:pt idx="2270">
                  <c:v>15.763888888888888</c:v>
                </c:pt>
                <c:pt idx="2271">
                  <c:v>15.770833333333334</c:v>
                </c:pt>
                <c:pt idx="2272">
                  <c:v>15.777777777777779</c:v>
                </c:pt>
                <c:pt idx="2273">
                  <c:v>15.784722222222221</c:v>
                </c:pt>
                <c:pt idx="2274">
                  <c:v>15.791666666666666</c:v>
                </c:pt>
                <c:pt idx="2275">
                  <c:v>15.798611111111112</c:v>
                </c:pt>
                <c:pt idx="2276">
                  <c:v>15.805555555555555</c:v>
                </c:pt>
                <c:pt idx="2277">
                  <c:v>15.8125</c:v>
                </c:pt>
                <c:pt idx="2278">
                  <c:v>15.819444444444445</c:v>
                </c:pt>
                <c:pt idx="2279">
                  <c:v>15.826388888888888</c:v>
                </c:pt>
                <c:pt idx="2280">
                  <c:v>15.833333333333334</c:v>
                </c:pt>
                <c:pt idx="2281">
                  <c:v>15.840277777777779</c:v>
                </c:pt>
                <c:pt idx="2282">
                  <c:v>15.847222222222221</c:v>
                </c:pt>
                <c:pt idx="2283">
                  <c:v>15.854166666666666</c:v>
                </c:pt>
                <c:pt idx="2284">
                  <c:v>15.861111111111112</c:v>
                </c:pt>
                <c:pt idx="2285">
                  <c:v>15.868055555555555</c:v>
                </c:pt>
                <c:pt idx="2286">
                  <c:v>15.875</c:v>
                </c:pt>
                <c:pt idx="2287">
                  <c:v>15.881944444444445</c:v>
                </c:pt>
                <c:pt idx="2288">
                  <c:v>15.888888888888888</c:v>
                </c:pt>
                <c:pt idx="2289">
                  <c:v>15.895833333333334</c:v>
                </c:pt>
                <c:pt idx="2290">
                  <c:v>15.902777777777779</c:v>
                </c:pt>
                <c:pt idx="2291">
                  <c:v>15.909722222222221</c:v>
                </c:pt>
                <c:pt idx="2292">
                  <c:v>15.916666666666666</c:v>
                </c:pt>
                <c:pt idx="2293">
                  <c:v>15.923611111111112</c:v>
                </c:pt>
                <c:pt idx="2294">
                  <c:v>15.930555555555555</c:v>
                </c:pt>
                <c:pt idx="2295">
                  <c:v>15.9375</c:v>
                </c:pt>
                <c:pt idx="2296">
                  <c:v>15.944444444444445</c:v>
                </c:pt>
                <c:pt idx="2297">
                  <c:v>15.951388888888888</c:v>
                </c:pt>
                <c:pt idx="2298">
                  <c:v>15.958333333333334</c:v>
                </c:pt>
                <c:pt idx="2299">
                  <c:v>15.965277777777779</c:v>
                </c:pt>
                <c:pt idx="2300">
                  <c:v>15.972222222222221</c:v>
                </c:pt>
                <c:pt idx="2301">
                  <c:v>15.979166666666666</c:v>
                </c:pt>
                <c:pt idx="2302">
                  <c:v>15.986111111111112</c:v>
                </c:pt>
                <c:pt idx="2303">
                  <c:v>15.993055555555555</c:v>
                </c:pt>
                <c:pt idx="2304">
                  <c:v>16</c:v>
                </c:pt>
                <c:pt idx="2305">
                  <c:v>16.006944444444446</c:v>
                </c:pt>
                <c:pt idx="2306">
                  <c:v>16.013888888888889</c:v>
                </c:pt>
                <c:pt idx="2307">
                  <c:v>16.020833333333332</c:v>
                </c:pt>
                <c:pt idx="2308">
                  <c:v>16.027777777777779</c:v>
                </c:pt>
                <c:pt idx="2309">
                  <c:v>16.034722222222221</c:v>
                </c:pt>
                <c:pt idx="2310">
                  <c:v>16.041666666666668</c:v>
                </c:pt>
                <c:pt idx="2311">
                  <c:v>16.048611111111111</c:v>
                </c:pt>
                <c:pt idx="2312">
                  <c:v>16.055555555555554</c:v>
                </c:pt>
                <c:pt idx="2313">
                  <c:v>16.0625</c:v>
                </c:pt>
                <c:pt idx="2314">
                  <c:v>16.069444444444446</c:v>
                </c:pt>
                <c:pt idx="2315">
                  <c:v>16.076388888888889</c:v>
                </c:pt>
                <c:pt idx="2316">
                  <c:v>16.083333333333332</c:v>
                </c:pt>
                <c:pt idx="2317">
                  <c:v>16.090277777777779</c:v>
                </c:pt>
                <c:pt idx="2318">
                  <c:v>16.097222222222221</c:v>
                </c:pt>
                <c:pt idx="2319">
                  <c:v>16.104166666666668</c:v>
                </c:pt>
                <c:pt idx="2320">
                  <c:v>16.111111111111111</c:v>
                </c:pt>
                <c:pt idx="2321">
                  <c:v>16.118055555555554</c:v>
                </c:pt>
                <c:pt idx="2322">
                  <c:v>16.125</c:v>
                </c:pt>
                <c:pt idx="2323">
                  <c:v>16.131944444444446</c:v>
                </c:pt>
                <c:pt idx="2324">
                  <c:v>16.138888888888889</c:v>
                </c:pt>
                <c:pt idx="2325">
                  <c:v>16.145833333333332</c:v>
                </c:pt>
                <c:pt idx="2326">
                  <c:v>16.152777777777779</c:v>
                </c:pt>
                <c:pt idx="2327">
                  <c:v>16.159722222222221</c:v>
                </c:pt>
                <c:pt idx="2328">
                  <c:v>16.166666666666668</c:v>
                </c:pt>
                <c:pt idx="2329">
                  <c:v>16.173611111111111</c:v>
                </c:pt>
                <c:pt idx="2330">
                  <c:v>16.180555555555554</c:v>
                </c:pt>
                <c:pt idx="2331">
                  <c:v>16.1875</c:v>
                </c:pt>
                <c:pt idx="2332">
                  <c:v>16.194444444444446</c:v>
                </c:pt>
                <c:pt idx="2333">
                  <c:v>16.201388888888889</c:v>
                </c:pt>
                <c:pt idx="2334">
                  <c:v>16.208333333333332</c:v>
                </c:pt>
                <c:pt idx="2335">
                  <c:v>16.215277777777779</c:v>
                </c:pt>
                <c:pt idx="2336">
                  <c:v>16.222222222222221</c:v>
                </c:pt>
                <c:pt idx="2337">
                  <c:v>16.229166666666668</c:v>
                </c:pt>
                <c:pt idx="2338">
                  <c:v>16.236111111111111</c:v>
                </c:pt>
                <c:pt idx="2339">
                  <c:v>16.243055555555554</c:v>
                </c:pt>
                <c:pt idx="2340">
                  <c:v>16.25</c:v>
                </c:pt>
                <c:pt idx="2341">
                  <c:v>16.256944444444446</c:v>
                </c:pt>
                <c:pt idx="2342">
                  <c:v>16.263888888888889</c:v>
                </c:pt>
                <c:pt idx="2343">
                  <c:v>16.270833333333332</c:v>
                </c:pt>
                <c:pt idx="2344">
                  <c:v>16.277777777777779</c:v>
                </c:pt>
                <c:pt idx="2345">
                  <c:v>16.284722222222221</c:v>
                </c:pt>
                <c:pt idx="2346">
                  <c:v>16.291666666666668</c:v>
                </c:pt>
                <c:pt idx="2347">
                  <c:v>16.298611111111111</c:v>
                </c:pt>
                <c:pt idx="2348">
                  <c:v>16.305555555555554</c:v>
                </c:pt>
                <c:pt idx="2349">
                  <c:v>16.3125</c:v>
                </c:pt>
                <c:pt idx="2350">
                  <c:v>16.319444444444446</c:v>
                </c:pt>
                <c:pt idx="2351">
                  <c:v>16.326388888888889</c:v>
                </c:pt>
                <c:pt idx="2352">
                  <c:v>16.333333333333332</c:v>
                </c:pt>
                <c:pt idx="2353">
                  <c:v>16.340277777777779</c:v>
                </c:pt>
                <c:pt idx="2354">
                  <c:v>16.347222222222221</c:v>
                </c:pt>
                <c:pt idx="2355">
                  <c:v>16.354166666666668</c:v>
                </c:pt>
                <c:pt idx="2356">
                  <c:v>16.361111111111111</c:v>
                </c:pt>
                <c:pt idx="2357">
                  <c:v>16.368055555555554</c:v>
                </c:pt>
                <c:pt idx="2358">
                  <c:v>16.375</c:v>
                </c:pt>
                <c:pt idx="2359">
                  <c:v>16.381944444444446</c:v>
                </c:pt>
                <c:pt idx="2360">
                  <c:v>16.388888888888889</c:v>
                </c:pt>
                <c:pt idx="2361">
                  <c:v>16.395833333333332</c:v>
                </c:pt>
                <c:pt idx="2362">
                  <c:v>16.402777777777779</c:v>
                </c:pt>
                <c:pt idx="2363">
                  <c:v>16.409722222222221</c:v>
                </c:pt>
                <c:pt idx="2364">
                  <c:v>16.416666666666668</c:v>
                </c:pt>
                <c:pt idx="2365">
                  <c:v>16.423611111111111</c:v>
                </c:pt>
                <c:pt idx="2366">
                  <c:v>16.430555555555554</c:v>
                </c:pt>
                <c:pt idx="2367">
                  <c:v>16.4375</c:v>
                </c:pt>
                <c:pt idx="2368">
                  <c:v>16.444444444444446</c:v>
                </c:pt>
                <c:pt idx="2369">
                  <c:v>16.451388888888889</c:v>
                </c:pt>
                <c:pt idx="2370">
                  <c:v>16.458333333333332</c:v>
                </c:pt>
                <c:pt idx="2371">
                  <c:v>16.465277777777779</c:v>
                </c:pt>
                <c:pt idx="2372">
                  <c:v>16.472222222222221</c:v>
                </c:pt>
                <c:pt idx="2373">
                  <c:v>16.479166666666668</c:v>
                </c:pt>
                <c:pt idx="2374">
                  <c:v>16.486111111111111</c:v>
                </c:pt>
                <c:pt idx="2375">
                  <c:v>16.493055555555554</c:v>
                </c:pt>
                <c:pt idx="2376">
                  <c:v>16.5</c:v>
                </c:pt>
                <c:pt idx="2377">
                  <c:v>16.506944444444446</c:v>
                </c:pt>
                <c:pt idx="2378">
                  <c:v>16.513888888888889</c:v>
                </c:pt>
                <c:pt idx="2379">
                  <c:v>16.520833333333332</c:v>
                </c:pt>
                <c:pt idx="2380">
                  <c:v>16.527777777777779</c:v>
                </c:pt>
                <c:pt idx="2381">
                  <c:v>16.534722222222221</c:v>
                </c:pt>
                <c:pt idx="2382">
                  <c:v>16.541666666666668</c:v>
                </c:pt>
                <c:pt idx="2383">
                  <c:v>16.548611111111111</c:v>
                </c:pt>
                <c:pt idx="2384">
                  <c:v>16.555555555555554</c:v>
                </c:pt>
                <c:pt idx="2385">
                  <c:v>16.5625</c:v>
                </c:pt>
                <c:pt idx="2386">
                  <c:v>16.569444444444446</c:v>
                </c:pt>
                <c:pt idx="2387">
                  <c:v>16.576388888888889</c:v>
                </c:pt>
                <c:pt idx="2388">
                  <c:v>16.583333333333332</c:v>
                </c:pt>
                <c:pt idx="2389">
                  <c:v>16.590277777777779</c:v>
                </c:pt>
                <c:pt idx="2390">
                  <c:v>16.597222222222221</c:v>
                </c:pt>
                <c:pt idx="2391">
                  <c:v>16.604166666666668</c:v>
                </c:pt>
                <c:pt idx="2392">
                  <c:v>16.611111111111111</c:v>
                </c:pt>
                <c:pt idx="2393">
                  <c:v>16.618055555555554</c:v>
                </c:pt>
                <c:pt idx="2394">
                  <c:v>16.625</c:v>
                </c:pt>
                <c:pt idx="2395">
                  <c:v>16.631944444444446</c:v>
                </c:pt>
                <c:pt idx="2396">
                  <c:v>16.638888888888889</c:v>
                </c:pt>
                <c:pt idx="2397">
                  <c:v>16.645833333333332</c:v>
                </c:pt>
                <c:pt idx="2398">
                  <c:v>16.652777777777779</c:v>
                </c:pt>
                <c:pt idx="2399">
                  <c:v>16.659722222222221</c:v>
                </c:pt>
                <c:pt idx="2400">
                  <c:v>16.666666666666668</c:v>
                </c:pt>
                <c:pt idx="2401">
                  <c:v>16.673611111111111</c:v>
                </c:pt>
                <c:pt idx="2402">
                  <c:v>16.680555555555554</c:v>
                </c:pt>
                <c:pt idx="2403">
                  <c:v>16.6875</c:v>
                </c:pt>
                <c:pt idx="2404">
                  <c:v>16.694444444444446</c:v>
                </c:pt>
                <c:pt idx="2405">
                  <c:v>16.701388888888889</c:v>
                </c:pt>
                <c:pt idx="2406">
                  <c:v>16.708333333333332</c:v>
                </c:pt>
                <c:pt idx="2407">
                  <c:v>16.715277777777779</c:v>
                </c:pt>
                <c:pt idx="2408">
                  <c:v>16.722222222222221</c:v>
                </c:pt>
                <c:pt idx="2409">
                  <c:v>16.729166666666668</c:v>
                </c:pt>
                <c:pt idx="2410">
                  <c:v>16.736111111111111</c:v>
                </c:pt>
                <c:pt idx="2411">
                  <c:v>16.743055555555554</c:v>
                </c:pt>
                <c:pt idx="2412">
                  <c:v>16.75</c:v>
                </c:pt>
                <c:pt idx="2413">
                  <c:v>16.756944444444446</c:v>
                </c:pt>
                <c:pt idx="2414">
                  <c:v>16.763888888888889</c:v>
                </c:pt>
                <c:pt idx="2415">
                  <c:v>16.770833333333332</c:v>
                </c:pt>
                <c:pt idx="2416">
                  <c:v>16.777777777777779</c:v>
                </c:pt>
                <c:pt idx="2417">
                  <c:v>16.784722222222221</c:v>
                </c:pt>
                <c:pt idx="2418">
                  <c:v>16.791666666666668</c:v>
                </c:pt>
                <c:pt idx="2419">
                  <c:v>16.798611111111111</c:v>
                </c:pt>
                <c:pt idx="2420">
                  <c:v>16.805555555555554</c:v>
                </c:pt>
                <c:pt idx="2421">
                  <c:v>16.8125</c:v>
                </c:pt>
                <c:pt idx="2422">
                  <c:v>16.819444444444446</c:v>
                </c:pt>
                <c:pt idx="2423">
                  <c:v>16.826388888888889</c:v>
                </c:pt>
                <c:pt idx="2424">
                  <c:v>16.833333333333332</c:v>
                </c:pt>
                <c:pt idx="2425">
                  <c:v>16.840277777777779</c:v>
                </c:pt>
                <c:pt idx="2426">
                  <c:v>16.847222222222221</c:v>
                </c:pt>
                <c:pt idx="2427">
                  <c:v>16.854166666666668</c:v>
                </c:pt>
                <c:pt idx="2428">
                  <c:v>16.861111111111111</c:v>
                </c:pt>
                <c:pt idx="2429">
                  <c:v>16.868055555555554</c:v>
                </c:pt>
                <c:pt idx="2430">
                  <c:v>16.875</c:v>
                </c:pt>
                <c:pt idx="2431">
                  <c:v>16.881944444444446</c:v>
                </c:pt>
                <c:pt idx="2432">
                  <c:v>16.888888888888889</c:v>
                </c:pt>
                <c:pt idx="2433">
                  <c:v>16.895833333333332</c:v>
                </c:pt>
                <c:pt idx="2434">
                  <c:v>16.902777777777779</c:v>
                </c:pt>
                <c:pt idx="2435">
                  <c:v>16.909722222222221</c:v>
                </c:pt>
                <c:pt idx="2436">
                  <c:v>16.916666666666668</c:v>
                </c:pt>
                <c:pt idx="2437">
                  <c:v>16.923611111111111</c:v>
                </c:pt>
                <c:pt idx="2438">
                  <c:v>16.930555555555554</c:v>
                </c:pt>
                <c:pt idx="2439">
                  <c:v>16.9375</c:v>
                </c:pt>
                <c:pt idx="2440">
                  <c:v>16.944444444444446</c:v>
                </c:pt>
                <c:pt idx="2441">
                  <c:v>16.951388888888889</c:v>
                </c:pt>
                <c:pt idx="2442">
                  <c:v>16.958333333333332</c:v>
                </c:pt>
                <c:pt idx="2443">
                  <c:v>16.965277777777779</c:v>
                </c:pt>
                <c:pt idx="2444">
                  <c:v>16.972222222222221</c:v>
                </c:pt>
                <c:pt idx="2445">
                  <c:v>16.979166666666668</c:v>
                </c:pt>
                <c:pt idx="2446">
                  <c:v>16.986111111111111</c:v>
                </c:pt>
                <c:pt idx="2447">
                  <c:v>16.993055555555554</c:v>
                </c:pt>
                <c:pt idx="2448">
                  <c:v>17</c:v>
                </c:pt>
                <c:pt idx="2449">
                  <c:v>17.006944444444446</c:v>
                </c:pt>
                <c:pt idx="2450">
                  <c:v>17.013888888888889</c:v>
                </c:pt>
                <c:pt idx="2451">
                  <c:v>17.020833333333332</c:v>
                </c:pt>
                <c:pt idx="2452">
                  <c:v>17.027777777777779</c:v>
                </c:pt>
                <c:pt idx="2453">
                  <c:v>17.034722222222221</c:v>
                </c:pt>
                <c:pt idx="2454">
                  <c:v>17.041666666666668</c:v>
                </c:pt>
                <c:pt idx="2455">
                  <c:v>17.048611111111111</c:v>
                </c:pt>
                <c:pt idx="2456">
                  <c:v>17.055555555555554</c:v>
                </c:pt>
                <c:pt idx="2457">
                  <c:v>17.0625</c:v>
                </c:pt>
                <c:pt idx="2458">
                  <c:v>17.069444444444446</c:v>
                </c:pt>
                <c:pt idx="2459">
                  <c:v>17.076388888888889</c:v>
                </c:pt>
                <c:pt idx="2460">
                  <c:v>17.083333333333332</c:v>
                </c:pt>
                <c:pt idx="2461">
                  <c:v>17.090277777777779</c:v>
                </c:pt>
                <c:pt idx="2462">
                  <c:v>17.097222222222221</c:v>
                </c:pt>
                <c:pt idx="2463">
                  <c:v>17.104166666666668</c:v>
                </c:pt>
                <c:pt idx="2464">
                  <c:v>17.111111111111111</c:v>
                </c:pt>
                <c:pt idx="2465">
                  <c:v>17.118055555555554</c:v>
                </c:pt>
                <c:pt idx="2466">
                  <c:v>17.125</c:v>
                </c:pt>
                <c:pt idx="2467">
                  <c:v>17.131944444444446</c:v>
                </c:pt>
                <c:pt idx="2468">
                  <c:v>17.138888888888889</c:v>
                </c:pt>
                <c:pt idx="2469">
                  <c:v>17.145833333333332</c:v>
                </c:pt>
                <c:pt idx="2470">
                  <c:v>17.152777777777779</c:v>
                </c:pt>
                <c:pt idx="2471">
                  <c:v>17.159722222222221</c:v>
                </c:pt>
                <c:pt idx="2472">
                  <c:v>17.166666666666668</c:v>
                </c:pt>
                <c:pt idx="2473">
                  <c:v>17.173611111111111</c:v>
                </c:pt>
                <c:pt idx="2474">
                  <c:v>17.180555555555554</c:v>
                </c:pt>
                <c:pt idx="2475">
                  <c:v>17.1875</c:v>
                </c:pt>
                <c:pt idx="2476">
                  <c:v>17.194444444444446</c:v>
                </c:pt>
                <c:pt idx="2477">
                  <c:v>17.201388888888889</c:v>
                </c:pt>
                <c:pt idx="2478">
                  <c:v>17.208333333333332</c:v>
                </c:pt>
                <c:pt idx="2479">
                  <c:v>17.215277777777779</c:v>
                </c:pt>
                <c:pt idx="2480">
                  <c:v>17.222222222222221</c:v>
                </c:pt>
                <c:pt idx="2481">
                  <c:v>17.229166666666668</c:v>
                </c:pt>
                <c:pt idx="2482">
                  <c:v>17.236111111111111</c:v>
                </c:pt>
                <c:pt idx="2483">
                  <c:v>17.243055555555554</c:v>
                </c:pt>
                <c:pt idx="2484">
                  <c:v>17.25</c:v>
                </c:pt>
                <c:pt idx="2485">
                  <c:v>17.256944444444446</c:v>
                </c:pt>
                <c:pt idx="2486">
                  <c:v>17.263888888888889</c:v>
                </c:pt>
                <c:pt idx="2487">
                  <c:v>17.270833333333332</c:v>
                </c:pt>
                <c:pt idx="2488">
                  <c:v>17.277777777777779</c:v>
                </c:pt>
                <c:pt idx="2489">
                  <c:v>17.284722222222221</c:v>
                </c:pt>
                <c:pt idx="2490">
                  <c:v>17.291666666666668</c:v>
                </c:pt>
                <c:pt idx="2491">
                  <c:v>17.298611111111111</c:v>
                </c:pt>
                <c:pt idx="2492">
                  <c:v>17.305555555555554</c:v>
                </c:pt>
                <c:pt idx="2493">
                  <c:v>17.3125</c:v>
                </c:pt>
                <c:pt idx="2494">
                  <c:v>17.319444444444446</c:v>
                </c:pt>
                <c:pt idx="2495">
                  <c:v>17.326388888888889</c:v>
                </c:pt>
                <c:pt idx="2496">
                  <c:v>17.333333333333332</c:v>
                </c:pt>
                <c:pt idx="2497">
                  <c:v>17.340277777777779</c:v>
                </c:pt>
                <c:pt idx="2498">
                  <c:v>17.347222222222221</c:v>
                </c:pt>
                <c:pt idx="2499">
                  <c:v>17.354166666666668</c:v>
                </c:pt>
                <c:pt idx="2500">
                  <c:v>17.361111111111111</c:v>
                </c:pt>
                <c:pt idx="2501">
                  <c:v>17.368055555555554</c:v>
                </c:pt>
                <c:pt idx="2502">
                  <c:v>17.375</c:v>
                </c:pt>
                <c:pt idx="2503">
                  <c:v>17.381944444444446</c:v>
                </c:pt>
                <c:pt idx="2504">
                  <c:v>17.388888888888889</c:v>
                </c:pt>
                <c:pt idx="2505">
                  <c:v>17.395833333333332</c:v>
                </c:pt>
                <c:pt idx="2506">
                  <c:v>17.402777777777779</c:v>
                </c:pt>
                <c:pt idx="2507">
                  <c:v>17.409722222222221</c:v>
                </c:pt>
                <c:pt idx="2508">
                  <c:v>17.416666666666668</c:v>
                </c:pt>
                <c:pt idx="2509">
                  <c:v>17.423611111111111</c:v>
                </c:pt>
                <c:pt idx="2510">
                  <c:v>17.430555555555554</c:v>
                </c:pt>
                <c:pt idx="2511">
                  <c:v>17.4375</c:v>
                </c:pt>
                <c:pt idx="2512">
                  <c:v>17.444444444444446</c:v>
                </c:pt>
                <c:pt idx="2513">
                  <c:v>17.451388888888889</c:v>
                </c:pt>
                <c:pt idx="2514">
                  <c:v>17.458333333333332</c:v>
                </c:pt>
                <c:pt idx="2515">
                  <c:v>17.465277777777779</c:v>
                </c:pt>
                <c:pt idx="2516">
                  <c:v>17.472222222222221</c:v>
                </c:pt>
                <c:pt idx="2517">
                  <c:v>17.479166666666668</c:v>
                </c:pt>
                <c:pt idx="2518">
                  <c:v>17.486111111111111</c:v>
                </c:pt>
                <c:pt idx="2519">
                  <c:v>17.493055555555554</c:v>
                </c:pt>
                <c:pt idx="2520">
                  <c:v>17.5</c:v>
                </c:pt>
                <c:pt idx="2521">
                  <c:v>17.506944444444446</c:v>
                </c:pt>
                <c:pt idx="2522">
                  <c:v>17.513888888888889</c:v>
                </c:pt>
                <c:pt idx="2523">
                  <c:v>17.520833333333332</c:v>
                </c:pt>
                <c:pt idx="2524">
                  <c:v>17.527777777777779</c:v>
                </c:pt>
                <c:pt idx="2525">
                  <c:v>17.534722222222221</c:v>
                </c:pt>
                <c:pt idx="2526">
                  <c:v>17.541666666666668</c:v>
                </c:pt>
                <c:pt idx="2527">
                  <c:v>17.548611111111111</c:v>
                </c:pt>
                <c:pt idx="2528">
                  <c:v>17.555555555555554</c:v>
                </c:pt>
                <c:pt idx="2529">
                  <c:v>17.5625</c:v>
                </c:pt>
                <c:pt idx="2530">
                  <c:v>17.569444444444446</c:v>
                </c:pt>
                <c:pt idx="2531">
                  <c:v>17.576388888888889</c:v>
                </c:pt>
                <c:pt idx="2532">
                  <c:v>17.583333333333332</c:v>
                </c:pt>
                <c:pt idx="2533">
                  <c:v>17.590277777777779</c:v>
                </c:pt>
                <c:pt idx="2534">
                  <c:v>17.597222222222221</c:v>
                </c:pt>
                <c:pt idx="2535">
                  <c:v>17.604166666666668</c:v>
                </c:pt>
                <c:pt idx="2536">
                  <c:v>17.611111111111111</c:v>
                </c:pt>
                <c:pt idx="2537">
                  <c:v>17.618055555555554</c:v>
                </c:pt>
                <c:pt idx="2538">
                  <c:v>17.625</c:v>
                </c:pt>
                <c:pt idx="2539">
                  <c:v>17.631944444444446</c:v>
                </c:pt>
                <c:pt idx="2540">
                  <c:v>17.638888888888889</c:v>
                </c:pt>
                <c:pt idx="2541">
                  <c:v>17.645833333333332</c:v>
                </c:pt>
                <c:pt idx="2542">
                  <c:v>17.652777777777779</c:v>
                </c:pt>
                <c:pt idx="2543">
                  <c:v>17.659722222222221</c:v>
                </c:pt>
                <c:pt idx="2544">
                  <c:v>17.666666666666668</c:v>
                </c:pt>
                <c:pt idx="2545">
                  <c:v>17.673611111111111</c:v>
                </c:pt>
                <c:pt idx="2546">
                  <c:v>17.680555555555554</c:v>
                </c:pt>
                <c:pt idx="2547">
                  <c:v>17.6875</c:v>
                </c:pt>
                <c:pt idx="2548">
                  <c:v>17.694444444444446</c:v>
                </c:pt>
                <c:pt idx="2549">
                  <c:v>17.701388888888889</c:v>
                </c:pt>
                <c:pt idx="2550">
                  <c:v>17.708333333333332</c:v>
                </c:pt>
                <c:pt idx="2551">
                  <c:v>17.715277777777779</c:v>
                </c:pt>
                <c:pt idx="2552">
                  <c:v>17.722222222222221</c:v>
                </c:pt>
                <c:pt idx="2553">
                  <c:v>17.729166666666668</c:v>
                </c:pt>
                <c:pt idx="2554">
                  <c:v>17.736111111111111</c:v>
                </c:pt>
                <c:pt idx="2555">
                  <c:v>17.743055555555554</c:v>
                </c:pt>
                <c:pt idx="2556">
                  <c:v>17.75</c:v>
                </c:pt>
                <c:pt idx="2557">
                  <c:v>17.756944444444446</c:v>
                </c:pt>
                <c:pt idx="2558">
                  <c:v>17.763888888888889</c:v>
                </c:pt>
                <c:pt idx="2559">
                  <c:v>17.770833333333332</c:v>
                </c:pt>
                <c:pt idx="2560">
                  <c:v>17.777777777777779</c:v>
                </c:pt>
                <c:pt idx="2561">
                  <c:v>17.784722222222221</c:v>
                </c:pt>
                <c:pt idx="2562">
                  <c:v>17.791666666666668</c:v>
                </c:pt>
                <c:pt idx="2563">
                  <c:v>17.798611111111111</c:v>
                </c:pt>
                <c:pt idx="2564">
                  <c:v>17.805555555555554</c:v>
                </c:pt>
                <c:pt idx="2565">
                  <c:v>17.8125</c:v>
                </c:pt>
                <c:pt idx="2566">
                  <c:v>17.819444444444446</c:v>
                </c:pt>
                <c:pt idx="2567">
                  <c:v>17.826388888888889</c:v>
                </c:pt>
                <c:pt idx="2568">
                  <c:v>17.833333333333332</c:v>
                </c:pt>
                <c:pt idx="2569">
                  <c:v>17.840277777777779</c:v>
                </c:pt>
                <c:pt idx="2570">
                  <c:v>17.847222222222221</c:v>
                </c:pt>
                <c:pt idx="2571">
                  <c:v>17.854166666666668</c:v>
                </c:pt>
                <c:pt idx="2572">
                  <c:v>17.861111111111111</c:v>
                </c:pt>
                <c:pt idx="2573">
                  <c:v>17.868055555555554</c:v>
                </c:pt>
                <c:pt idx="2574">
                  <c:v>17.875</c:v>
                </c:pt>
                <c:pt idx="2575">
                  <c:v>17.881944444444446</c:v>
                </c:pt>
                <c:pt idx="2576">
                  <c:v>17.888888888888889</c:v>
                </c:pt>
                <c:pt idx="2577">
                  <c:v>17.895833333333332</c:v>
                </c:pt>
                <c:pt idx="2578">
                  <c:v>17.902777777777779</c:v>
                </c:pt>
                <c:pt idx="2579">
                  <c:v>17.909722222222221</c:v>
                </c:pt>
                <c:pt idx="2580">
                  <c:v>17.916666666666668</c:v>
                </c:pt>
                <c:pt idx="2581">
                  <c:v>17.923611111111111</c:v>
                </c:pt>
                <c:pt idx="2582">
                  <c:v>17.930555555555554</c:v>
                </c:pt>
                <c:pt idx="2583">
                  <c:v>17.9375</c:v>
                </c:pt>
                <c:pt idx="2584">
                  <c:v>17.944444444444446</c:v>
                </c:pt>
                <c:pt idx="2585">
                  <c:v>17.951388888888889</c:v>
                </c:pt>
                <c:pt idx="2586">
                  <c:v>17.958333333333332</c:v>
                </c:pt>
                <c:pt idx="2587">
                  <c:v>17.965277777777779</c:v>
                </c:pt>
                <c:pt idx="2588">
                  <c:v>17.972222222222221</c:v>
                </c:pt>
                <c:pt idx="2589">
                  <c:v>17.979166666666668</c:v>
                </c:pt>
                <c:pt idx="2590">
                  <c:v>17.986111111111111</c:v>
                </c:pt>
                <c:pt idx="2591">
                  <c:v>17.993055555555554</c:v>
                </c:pt>
                <c:pt idx="2592">
                  <c:v>18</c:v>
                </c:pt>
                <c:pt idx="2593">
                  <c:v>18.006944444444446</c:v>
                </c:pt>
                <c:pt idx="2594">
                  <c:v>18.013888888888889</c:v>
                </c:pt>
                <c:pt idx="2595">
                  <c:v>18.020833333333332</c:v>
                </c:pt>
                <c:pt idx="2596">
                  <c:v>18.027777777777779</c:v>
                </c:pt>
                <c:pt idx="2597">
                  <c:v>18.034722222222221</c:v>
                </c:pt>
                <c:pt idx="2598">
                  <c:v>18.041666666666668</c:v>
                </c:pt>
                <c:pt idx="2599">
                  <c:v>18.048611111111111</c:v>
                </c:pt>
                <c:pt idx="2600">
                  <c:v>18.055555555555554</c:v>
                </c:pt>
                <c:pt idx="2601">
                  <c:v>18.0625</c:v>
                </c:pt>
                <c:pt idx="2602">
                  <c:v>18.069444444444446</c:v>
                </c:pt>
                <c:pt idx="2603">
                  <c:v>18.076388888888889</c:v>
                </c:pt>
                <c:pt idx="2604">
                  <c:v>18.083333333333332</c:v>
                </c:pt>
                <c:pt idx="2605">
                  <c:v>18.090277777777779</c:v>
                </c:pt>
                <c:pt idx="2606">
                  <c:v>18.097222222222221</c:v>
                </c:pt>
                <c:pt idx="2607">
                  <c:v>18.104166666666668</c:v>
                </c:pt>
                <c:pt idx="2608">
                  <c:v>18.111111111111111</c:v>
                </c:pt>
                <c:pt idx="2609">
                  <c:v>18.118055555555554</c:v>
                </c:pt>
                <c:pt idx="2610">
                  <c:v>18.125</c:v>
                </c:pt>
                <c:pt idx="2611">
                  <c:v>18.131944444444446</c:v>
                </c:pt>
                <c:pt idx="2612">
                  <c:v>18.138888888888889</c:v>
                </c:pt>
                <c:pt idx="2613">
                  <c:v>18.145833333333332</c:v>
                </c:pt>
                <c:pt idx="2614">
                  <c:v>18.152777777777779</c:v>
                </c:pt>
                <c:pt idx="2615">
                  <c:v>18.159722222222221</c:v>
                </c:pt>
                <c:pt idx="2616">
                  <c:v>18.166666666666668</c:v>
                </c:pt>
                <c:pt idx="2617">
                  <c:v>18.173611111111111</c:v>
                </c:pt>
                <c:pt idx="2618">
                  <c:v>18.180555555555554</c:v>
                </c:pt>
                <c:pt idx="2619">
                  <c:v>18.1875</c:v>
                </c:pt>
                <c:pt idx="2620">
                  <c:v>18.194444444444446</c:v>
                </c:pt>
                <c:pt idx="2621">
                  <c:v>18.201388888888889</c:v>
                </c:pt>
                <c:pt idx="2622">
                  <c:v>18.208333333333332</c:v>
                </c:pt>
                <c:pt idx="2623">
                  <c:v>18.215277777777779</c:v>
                </c:pt>
                <c:pt idx="2624">
                  <c:v>18.222222222222221</c:v>
                </c:pt>
                <c:pt idx="2625">
                  <c:v>18.229166666666668</c:v>
                </c:pt>
                <c:pt idx="2626">
                  <c:v>18.236111111111111</c:v>
                </c:pt>
                <c:pt idx="2627">
                  <c:v>18.243055555555554</c:v>
                </c:pt>
                <c:pt idx="2628">
                  <c:v>18.25</c:v>
                </c:pt>
                <c:pt idx="2629">
                  <c:v>18.256944444444446</c:v>
                </c:pt>
                <c:pt idx="2630">
                  <c:v>18.263888888888889</c:v>
                </c:pt>
                <c:pt idx="2631">
                  <c:v>18.270833333333332</c:v>
                </c:pt>
                <c:pt idx="2632">
                  <c:v>18.277777777777779</c:v>
                </c:pt>
                <c:pt idx="2633">
                  <c:v>18.284722222222221</c:v>
                </c:pt>
                <c:pt idx="2634">
                  <c:v>18.291666666666668</c:v>
                </c:pt>
                <c:pt idx="2635">
                  <c:v>18.298611111111111</c:v>
                </c:pt>
                <c:pt idx="2636">
                  <c:v>18.305555555555554</c:v>
                </c:pt>
                <c:pt idx="2637">
                  <c:v>18.3125</c:v>
                </c:pt>
                <c:pt idx="2638">
                  <c:v>18.319444444444446</c:v>
                </c:pt>
                <c:pt idx="2639">
                  <c:v>18.326388888888889</c:v>
                </c:pt>
                <c:pt idx="2640">
                  <c:v>18.333333333333332</c:v>
                </c:pt>
                <c:pt idx="2641">
                  <c:v>18.340277777777779</c:v>
                </c:pt>
                <c:pt idx="2642">
                  <c:v>18.347222222222221</c:v>
                </c:pt>
                <c:pt idx="2643">
                  <c:v>18.354166666666668</c:v>
                </c:pt>
                <c:pt idx="2644">
                  <c:v>18.361111111111111</c:v>
                </c:pt>
                <c:pt idx="2645">
                  <c:v>18.368055555555554</c:v>
                </c:pt>
                <c:pt idx="2646">
                  <c:v>18.375</c:v>
                </c:pt>
                <c:pt idx="2647">
                  <c:v>18.381944444444446</c:v>
                </c:pt>
                <c:pt idx="2648">
                  <c:v>18.388888888888889</c:v>
                </c:pt>
                <c:pt idx="2649">
                  <c:v>18.395833333333332</c:v>
                </c:pt>
                <c:pt idx="2650">
                  <c:v>18.402777777777779</c:v>
                </c:pt>
                <c:pt idx="2651">
                  <c:v>18.409722222222221</c:v>
                </c:pt>
                <c:pt idx="2652">
                  <c:v>18.416666666666668</c:v>
                </c:pt>
                <c:pt idx="2653">
                  <c:v>18.423611111111111</c:v>
                </c:pt>
                <c:pt idx="2654">
                  <c:v>18.430555555555554</c:v>
                </c:pt>
                <c:pt idx="2655">
                  <c:v>18.4375</c:v>
                </c:pt>
                <c:pt idx="2656">
                  <c:v>18.444444444444446</c:v>
                </c:pt>
                <c:pt idx="2657">
                  <c:v>18.451388888888889</c:v>
                </c:pt>
                <c:pt idx="2658">
                  <c:v>18.458333333333332</c:v>
                </c:pt>
                <c:pt idx="2659">
                  <c:v>18.465277777777779</c:v>
                </c:pt>
                <c:pt idx="2660">
                  <c:v>18.472222222222221</c:v>
                </c:pt>
                <c:pt idx="2661">
                  <c:v>18.479166666666668</c:v>
                </c:pt>
                <c:pt idx="2662">
                  <c:v>18.486111111111111</c:v>
                </c:pt>
                <c:pt idx="2663">
                  <c:v>18.493055555555554</c:v>
                </c:pt>
                <c:pt idx="2664">
                  <c:v>18.5</c:v>
                </c:pt>
                <c:pt idx="2665">
                  <c:v>18.506944444444446</c:v>
                </c:pt>
                <c:pt idx="2666">
                  <c:v>18.513888888888889</c:v>
                </c:pt>
                <c:pt idx="2667">
                  <c:v>18.520833333333332</c:v>
                </c:pt>
                <c:pt idx="2668">
                  <c:v>18.527777777777779</c:v>
                </c:pt>
                <c:pt idx="2669">
                  <c:v>18.534722222222221</c:v>
                </c:pt>
                <c:pt idx="2670">
                  <c:v>18.541666666666668</c:v>
                </c:pt>
                <c:pt idx="2671">
                  <c:v>18.548611111111111</c:v>
                </c:pt>
                <c:pt idx="2672">
                  <c:v>18.555555555555554</c:v>
                </c:pt>
                <c:pt idx="2673">
                  <c:v>18.5625</c:v>
                </c:pt>
                <c:pt idx="2674">
                  <c:v>18.569444444444446</c:v>
                </c:pt>
                <c:pt idx="2675">
                  <c:v>18.576388888888889</c:v>
                </c:pt>
                <c:pt idx="2676">
                  <c:v>18.583333333333332</c:v>
                </c:pt>
                <c:pt idx="2677">
                  <c:v>18.590277777777779</c:v>
                </c:pt>
                <c:pt idx="2678">
                  <c:v>18.597222222222221</c:v>
                </c:pt>
                <c:pt idx="2679">
                  <c:v>18.604166666666668</c:v>
                </c:pt>
                <c:pt idx="2680">
                  <c:v>18.611111111111111</c:v>
                </c:pt>
                <c:pt idx="2681">
                  <c:v>18.618055555555554</c:v>
                </c:pt>
                <c:pt idx="2682">
                  <c:v>18.625</c:v>
                </c:pt>
                <c:pt idx="2683">
                  <c:v>18.631944444444446</c:v>
                </c:pt>
                <c:pt idx="2684">
                  <c:v>18.638888888888889</c:v>
                </c:pt>
                <c:pt idx="2685">
                  <c:v>18.645833333333332</c:v>
                </c:pt>
                <c:pt idx="2686">
                  <c:v>18.652777777777779</c:v>
                </c:pt>
                <c:pt idx="2687">
                  <c:v>18.659722222222221</c:v>
                </c:pt>
                <c:pt idx="2688">
                  <c:v>18.666666666666668</c:v>
                </c:pt>
                <c:pt idx="2689">
                  <c:v>18.673611111111111</c:v>
                </c:pt>
                <c:pt idx="2690">
                  <c:v>18.680555555555554</c:v>
                </c:pt>
                <c:pt idx="2691">
                  <c:v>18.6875</c:v>
                </c:pt>
                <c:pt idx="2692">
                  <c:v>18.694444444444446</c:v>
                </c:pt>
                <c:pt idx="2693">
                  <c:v>18.701388888888889</c:v>
                </c:pt>
                <c:pt idx="2694">
                  <c:v>18.708333333333332</c:v>
                </c:pt>
                <c:pt idx="2695">
                  <c:v>18.715277777777779</c:v>
                </c:pt>
                <c:pt idx="2696">
                  <c:v>18.722222222222221</c:v>
                </c:pt>
                <c:pt idx="2697">
                  <c:v>18.729166666666668</c:v>
                </c:pt>
                <c:pt idx="2698">
                  <c:v>18.736111111111111</c:v>
                </c:pt>
                <c:pt idx="2699">
                  <c:v>18.743055555555554</c:v>
                </c:pt>
                <c:pt idx="2700">
                  <c:v>18.75</c:v>
                </c:pt>
                <c:pt idx="2701">
                  <c:v>18.756944444444446</c:v>
                </c:pt>
                <c:pt idx="2702">
                  <c:v>18.763888888888889</c:v>
                </c:pt>
                <c:pt idx="2703">
                  <c:v>18.770833333333332</c:v>
                </c:pt>
                <c:pt idx="2704">
                  <c:v>18.777777777777779</c:v>
                </c:pt>
                <c:pt idx="2705">
                  <c:v>18.784722222222221</c:v>
                </c:pt>
                <c:pt idx="2706">
                  <c:v>18.791666666666668</c:v>
                </c:pt>
                <c:pt idx="2707">
                  <c:v>18.798611111111111</c:v>
                </c:pt>
                <c:pt idx="2708">
                  <c:v>18.805555555555554</c:v>
                </c:pt>
                <c:pt idx="2709">
                  <c:v>18.8125</c:v>
                </c:pt>
                <c:pt idx="2710">
                  <c:v>18.819444444444446</c:v>
                </c:pt>
                <c:pt idx="2711">
                  <c:v>18.826388888888889</c:v>
                </c:pt>
                <c:pt idx="2712">
                  <c:v>18.833333333333332</c:v>
                </c:pt>
                <c:pt idx="2713">
                  <c:v>18.840277777777779</c:v>
                </c:pt>
                <c:pt idx="2714">
                  <c:v>18.847222222222221</c:v>
                </c:pt>
                <c:pt idx="2715">
                  <c:v>18.854166666666668</c:v>
                </c:pt>
                <c:pt idx="2716">
                  <c:v>18.861111111111111</c:v>
                </c:pt>
                <c:pt idx="2717">
                  <c:v>18.868055555555554</c:v>
                </c:pt>
                <c:pt idx="2718">
                  <c:v>18.875</c:v>
                </c:pt>
                <c:pt idx="2719">
                  <c:v>18.881944444444446</c:v>
                </c:pt>
                <c:pt idx="2720">
                  <c:v>18.888888888888889</c:v>
                </c:pt>
                <c:pt idx="2721">
                  <c:v>18.895833333333332</c:v>
                </c:pt>
                <c:pt idx="2722">
                  <c:v>18.902777777777779</c:v>
                </c:pt>
                <c:pt idx="2723">
                  <c:v>18.909722222222221</c:v>
                </c:pt>
                <c:pt idx="2724">
                  <c:v>18.916666666666668</c:v>
                </c:pt>
                <c:pt idx="2725">
                  <c:v>18.923611111111111</c:v>
                </c:pt>
                <c:pt idx="2726">
                  <c:v>18.930555555555554</c:v>
                </c:pt>
                <c:pt idx="2727">
                  <c:v>18.9375</c:v>
                </c:pt>
                <c:pt idx="2728">
                  <c:v>18.944444444444446</c:v>
                </c:pt>
                <c:pt idx="2729">
                  <c:v>18.951388888888889</c:v>
                </c:pt>
                <c:pt idx="2730">
                  <c:v>18.958333333333332</c:v>
                </c:pt>
                <c:pt idx="2731">
                  <c:v>18.965277777777779</c:v>
                </c:pt>
                <c:pt idx="2732">
                  <c:v>18.972222222222221</c:v>
                </c:pt>
                <c:pt idx="2733">
                  <c:v>18.979166666666668</c:v>
                </c:pt>
                <c:pt idx="2734">
                  <c:v>18.986111111111111</c:v>
                </c:pt>
                <c:pt idx="2735">
                  <c:v>18.993055555555554</c:v>
                </c:pt>
                <c:pt idx="2736">
                  <c:v>19</c:v>
                </c:pt>
                <c:pt idx="2737">
                  <c:v>19.006944444444446</c:v>
                </c:pt>
                <c:pt idx="2738">
                  <c:v>19.013888888888889</c:v>
                </c:pt>
                <c:pt idx="2739">
                  <c:v>19.020833333333332</c:v>
                </c:pt>
                <c:pt idx="2740">
                  <c:v>19.027777777777779</c:v>
                </c:pt>
                <c:pt idx="2741">
                  <c:v>19.034722222222221</c:v>
                </c:pt>
                <c:pt idx="2742">
                  <c:v>19.041666666666668</c:v>
                </c:pt>
                <c:pt idx="2743">
                  <c:v>19.048611111111111</c:v>
                </c:pt>
                <c:pt idx="2744">
                  <c:v>19.055555555555554</c:v>
                </c:pt>
                <c:pt idx="2745">
                  <c:v>19.0625</c:v>
                </c:pt>
                <c:pt idx="2746">
                  <c:v>19.069444444444446</c:v>
                </c:pt>
                <c:pt idx="2747">
                  <c:v>19.076388888888889</c:v>
                </c:pt>
                <c:pt idx="2748">
                  <c:v>19.083333333333332</c:v>
                </c:pt>
                <c:pt idx="2749">
                  <c:v>19.090277777777779</c:v>
                </c:pt>
                <c:pt idx="2750">
                  <c:v>19.097222222222221</c:v>
                </c:pt>
                <c:pt idx="2751">
                  <c:v>19.104166666666668</c:v>
                </c:pt>
                <c:pt idx="2752">
                  <c:v>19.111111111111111</c:v>
                </c:pt>
                <c:pt idx="2753">
                  <c:v>19.118055555555554</c:v>
                </c:pt>
                <c:pt idx="2754">
                  <c:v>19.125</c:v>
                </c:pt>
                <c:pt idx="2755">
                  <c:v>19.131944444444446</c:v>
                </c:pt>
                <c:pt idx="2756">
                  <c:v>19.138888888888889</c:v>
                </c:pt>
                <c:pt idx="2757">
                  <c:v>19.145833333333332</c:v>
                </c:pt>
                <c:pt idx="2758">
                  <c:v>19.152777777777779</c:v>
                </c:pt>
                <c:pt idx="2759">
                  <c:v>19.159722222222221</c:v>
                </c:pt>
                <c:pt idx="2760">
                  <c:v>19.166666666666668</c:v>
                </c:pt>
                <c:pt idx="2761">
                  <c:v>19.173611111111111</c:v>
                </c:pt>
                <c:pt idx="2762">
                  <c:v>19.180555555555554</c:v>
                </c:pt>
                <c:pt idx="2763">
                  <c:v>19.1875</c:v>
                </c:pt>
                <c:pt idx="2764">
                  <c:v>19.194444444444446</c:v>
                </c:pt>
                <c:pt idx="2765">
                  <c:v>19.201388888888889</c:v>
                </c:pt>
                <c:pt idx="2766">
                  <c:v>19.208333333333332</c:v>
                </c:pt>
                <c:pt idx="2767">
                  <c:v>19.215277777777779</c:v>
                </c:pt>
                <c:pt idx="2768">
                  <c:v>19.222222222222221</c:v>
                </c:pt>
                <c:pt idx="2769">
                  <c:v>19.229166666666668</c:v>
                </c:pt>
                <c:pt idx="2770">
                  <c:v>19.236111111111111</c:v>
                </c:pt>
                <c:pt idx="2771">
                  <c:v>19.243055555555554</c:v>
                </c:pt>
                <c:pt idx="2772">
                  <c:v>19.25</c:v>
                </c:pt>
                <c:pt idx="2773">
                  <c:v>19.256944444444446</c:v>
                </c:pt>
                <c:pt idx="2774">
                  <c:v>19.263888888888889</c:v>
                </c:pt>
                <c:pt idx="2775">
                  <c:v>19.270833333333332</c:v>
                </c:pt>
                <c:pt idx="2776">
                  <c:v>19.277777777777779</c:v>
                </c:pt>
                <c:pt idx="2777">
                  <c:v>19.284722222222221</c:v>
                </c:pt>
                <c:pt idx="2778">
                  <c:v>19.291666666666668</c:v>
                </c:pt>
                <c:pt idx="2779">
                  <c:v>19.298611111111111</c:v>
                </c:pt>
                <c:pt idx="2780">
                  <c:v>19.305555555555554</c:v>
                </c:pt>
                <c:pt idx="2781">
                  <c:v>19.3125</c:v>
                </c:pt>
                <c:pt idx="2782">
                  <c:v>19.319444444444446</c:v>
                </c:pt>
                <c:pt idx="2783">
                  <c:v>19.326388888888889</c:v>
                </c:pt>
                <c:pt idx="2784">
                  <c:v>19.333333333333332</c:v>
                </c:pt>
                <c:pt idx="2785">
                  <c:v>19.340277777777779</c:v>
                </c:pt>
                <c:pt idx="2786">
                  <c:v>19.347222222222221</c:v>
                </c:pt>
                <c:pt idx="2787">
                  <c:v>19.354166666666668</c:v>
                </c:pt>
                <c:pt idx="2788">
                  <c:v>19.361111111111111</c:v>
                </c:pt>
                <c:pt idx="2789">
                  <c:v>19.368055555555554</c:v>
                </c:pt>
                <c:pt idx="2790">
                  <c:v>19.375</c:v>
                </c:pt>
                <c:pt idx="2791">
                  <c:v>19.381944444444446</c:v>
                </c:pt>
                <c:pt idx="2792">
                  <c:v>19.388888888888889</c:v>
                </c:pt>
                <c:pt idx="2793">
                  <c:v>19.395833333333332</c:v>
                </c:pt>
                <c:pt idx="2794">
                  <c:v>19.402777777777779</c:v>
                </c:pt>
                <c:pt idx="2795">
                  <c:v>19.409722222222221</c:v>
                </c:pt>
                <c:pt idx="2796">
                  <c:v>19.416666666666668</c:v>
                </c:pt>
                <c:pt idx="2797">
                  <c:v>19.423611111111111</c:v>
                </c:pt>
                <c:pt idx="2798">
                  <c:v>19.430555555555554</c:v>
                </c:pt>
                <c:pt idx="2799">
                  <c:v>19.4375</c:v>
                </c:pt>
                <c:pt idx="2800">
                  <c:v>19.444444444444446</c:v>
                </c:pt>
                <c:pt idx="2801">
                  <c:v>19.451388888888889</c:v>
                </c:pt>
                <c:pt idx="2802">
                  <c:v>19.458333333333332</c:v>
                </c:pt>
                <c:pt idx="2803">
                  <c:v>19.465277777777779</c:v>
                </c:pt>
                <c:pt idx="2804">
                  <c:v>19.472222222222221</c:v>
                </c:pt>
                <c:pt idx="2805">
                  <c:v>19.479166666666668</c:v>
                </c:pt>
                <c:pt idx="2806">
                  <c:v>19.486111111111111</c:v>
                </c:pt>
                <c:pt idx="2807">
                  <c:v>19.493055555555554</c:v>
                </c:pt>
                <c:pt idx="2808">
                  <c:v>19.5</c:v>
                </c:pt>
                <c:pt idx="2809">
                  <c:v>19.506944444444446</c:v>
                </c:pt>
                <c:pt idx="2810">
                  <c:v>19.513888888888889</c:v>
                </c:pt>
                <c:pt idx="2811">
                  <c:v>19.520833333333332</c:v>
                </c:pt>
                <c:pt idx="2812">
                  <c:v>19.527777777777779</c:v>
                </c:pt>
                <c:pt idx="2813">
                  <c:v>19.534722222222221</c:v>
                </c:pt>
                <c:pt idx="2814">
                  <c:v>19.541666666666668</c:v>
                </c:pt>
                <c:pt idx="2815">
                  <c:v>19.548611111111111</c:v>
                </c:pt>
                <c:pt idx="2816">
                  <c:v>19.555555555555554</c:v>
                </c:pt>
                <c:pt idx="2817">
                  <c:v>19.5625</c:v>
                </c:pt>
                <c:pt idx="2818">
                  <c:v>19.569444444444446</c:v>
                </c:pt>
                <c:pt idx="2819">
                  <c:v>19.576388888888889</c:v>
                </c:pt>
                <c:pt idx="2820">
                  <c:v>19.583333333333332</c:v>
                </c:pt>
                <c:pt idx="2821">
                  <c:v>19.590277777777779</c:v>
                </c:pt>
                <c:pt idx="2822">
                  <c:v>19.597222222222221</c:v>
                </c:pt>
                <c:pt idx="2823">
                  <c:v>19.604166666666668</c:v>
                </c:pt>
                <c:pt idx="2824">
                  <c:v>19.611111111111111</c:v>
                </c:pt>
                <c:pt idx="2825">
                  <c:v>19.618055555555554</c:v>
                </c:pt>
                <c:pt idx="2826">
                  <c:v>19.625</c:v>
                </c:pt>
                <c:pt idx="2827">
                  <c:v>19.631944444444446</c:v>
                </c:pt>
                <c:pt idx="2828">
                  <c:v>19.638888888888889</c:v>
                </c:pt>
                <c:pt idx="2829">
                  <c:v>19.645833333333332</c:v>
                </c:pt>
                <c:pt idx="2830">
                  <c:v>19.652777777777779</c:v>
                </c:pt>
                <c:pt idx="2831">
                  <c:v>19.659722222222221</c:v>
                </c:pt>
                <c:pt idx="2832">
                  <c:v>19.666666666666668</c:v>
                </c:pt>
                <c:pt idx="2833">
                  <c:v>19.673611111111111</c:v>
                </c:pt>
                <c:pt idx="2834">
                  <c:v>19.680555555555554</c:v>
                </c:pt>
                <c:pt idx="2835">
                  <c:v>19.6875</c:v>
                </c:pt>
                <c:pt idx="2836">
                  <c:v>19.694444444444446</c:v>
                </c:pt>
                <c:pt idx="2837">
                  <c:v>19.701388888888889</c:v>
                </c:pt>
                <c:pt idx="2838">
                  <c:v>19.708333333333332</c:v>
                </c:pt>
                <c:pt idx="2839">
                  <c:v>19.715277777777779</c:v>
                </c:pt>
                <c:pt idx="2840">
                  <c:v>19.722222222222221</c:v>
                </c:pt>
                <c:pt idx="2841">
                  <c:v>19.729166666666668</c:v>
                </c:pt>
                <c:pt idx="2842">
                  <c:v>19.736111111111111</c:v>
                </c:pt>
                <c:pt idx="2843">
                  <c:v>19.743055555555554</c:v>
                </c:pt>
                <c:pt idx="2844">
                  <c:v>19.75</c:v>
                </c:pt>
                <c:pt idx="2845">
                  <c:v>19.756944444444446</c:v>
                </c:pt>
                <c:pt idx="2846">
                  <c:v>19.763888888888889</c:v>
                </c:pt>
                <c:pt idx="2847">
                  <c:v>19.770833333333332</c:v>
                </c:pt>
                <c:pt idx="2848">
                  <c:v>19.777777777777779</c:v>
                </c:pt>
                <c:pt idx="2849">
                  <c:v>19.784722222222221</c:v>
                </c:pt>
                <c:pt idx="2850">
                  <c:v>19.791666666666668</c:v>
                </c:pt>
                <c:pt idx="2851">
                  <c:v>19.798611111111111</c:v>
                </c:pt>
                <c:pt idx="2852">
                  <c:v>19.805555555555554</c:v>
                </c:pt>
                <c:pt idx="2853">
                  <c:v>19.8125</c:v>
                </c:pt>
                <c:pt idx="2854">
                  <c:v>19.819444444444446</c:v>
                </c:pt>
                <c:pt idx="2855">
                  <c:v>19.826388888888889</c:v>
                </c:pt>
                <c:pt idx="2856">
                  <c:v>19.833333333333332</c:v>
                </c:pt>
                <c:pt idx="2857">
                  <c:v>19.840277777777779</c:v>
                </c:pt>
                <c:pt idx="2858">
                  <c:v>19.847222222222221</c:v>
                </c:pt>
                <c:pt idx="2859">
                  <c:v>19.854166666666668</c:v>
                </c:pt>
                <c:pt idx="2860">
                  <c:v>19.861111111111111</c:v>
                </c:pt>
                <c:pt idx="2861">
                  <c:v>19.868055555555554</c:v>
                </c:pt>
                <c:pt idx="2862">
                  <c:v>19.875</c:v>
                </c:pt>
                <c:pt idx="2863">
                  <c:v>19.881944444444446</c:v>
                </c:pt>
                <c:pt idx="2864">
                  <c:v>19.888888888888889</c:v>
                </c:pt>
                <c:pt idx="2865">
                  <c:v>19.895833333333332</c:v>
                </c:pt>
                <c:pt idx="2866">
                  <c:v>19.902777777777779</c:v>
                </c:pt>
                <c:pt idx="2867">
                  <c:v>19.909722222222221</c:v>
                </c:pt>
                <c:pt idx="2868">
                  <c:v>19.916666666666668</c:v>
                </c:pt>
                <c:pt idx="2869">
                  <c:v>19.923611111111111</c:v>
                </c:pt>
                <c:pt idx="2870">
                  <c:v>19.930555555555554</c:v>
                </c:pt>
                <c:pt idx="2871">
                  <c:v>19.9375</c:v>
                </c:pt>
                <c:pt idx="2872">
                  <c:v>19.944444444444446</c:v>
                </c:pt>
                <c:pt idx="2873">
                  <c:v>19.951388888888889</c:v>
                </c:pt>
                <c:pt idx="2874">
                  <c:v>19.958333333333332</c:v>
                </c:pt>
                <c:pt idx="2875">
                  <c:v>19.965277777777779</c:v>
                </c:pt>
                <c:pt idx="2876">
                  <c:v>19.972222222222221</c:v>
                </c:pt>
                <c:pt idx="2877">
                  <c:v>19.979166666666668</c:v>
                </c:pt>
                <c:pt idx="2878">
                  <c:v>19.986111111111111</c:v>
                </c:pt>
                <c:pt idx="2879">
                  <c:v>19.993055555555554</c:v>
                </c:pt>
                <c:pt idx="2880">
                  <c:v>20</c:v>
                </c:pt>
                <c:pt idx="2881">
                  <c:v>20.006944444444446</c:v>
                </c:pt>
                <c:pt idx="2882">
                  <c:v>20.013888888888889</c:v>
                </c:pt>
                <c:pt idx="2883">
                  <c:v>20.020833333333332</c:v>
                </c:pt>
                <c:pt idx="2884">
                  <c:v>20.027777777777779</c:v>
                </c:pt>
                <c:pt idx="2885">
                  <c:v>20.034722222222221</c:v>
                </c:pt>
                <c:pt idx="2886">
                  <c:v>20.041666666666668</c:v>
                </c:pt>
                <c:pt idx="2887">
                  <c:v>20.048611111111111</c:v>
                </c:pt>
                <c:pt idx="2888">
                  <c:v>20.055555555555554</c:v>
                </c:pt>
                <c:pt idx="2889">
                  <c:v>20.0625</c:v>
                </c:pt>
                <c:pt idx="2890">
                  <c:v>20.069444444444446</c:v>
                </c:pt>
                <c:pt idx="2891">
                  <c:v>20.076388888888889</c:v>
                </c:pt>
                <c:pt idx="2892">
                  <c:v>20.083333333333332</c:v>
                </c:pt>
                <c:pt idx="2893">
                  <c:v>20.090277777777779</c:v>
                </c:pt>
                <c:pt idx="2894">
                  <c:v>20.097222222222221</c:v>
                </c:pt>
                <c:pt idx="2895">
                  <c:v>20.104166666666668</c:v>
                </c:pt>
                <c:pt idx="2896">
                  <c:v>20.111111111111111</c:v>
                </c:pt>
                <c:pt idx="2897">
                  <c:v>20.118055555555554</c:v>
                </c:pt>
                <c:pt idx="2898">
                  <c:v>20.125</c:v>
                </c:pt>
                <c:pt idx="2899">
                  <c:v>20.131944444444446</c:v>
                </c:pt>
                <c:pt idx="2900">
                  <c:v>20.138888888888889</c:v>
                </c:pt>
                <c:pt idx="2901">
                  <c:v>20.145833333333332</c:v>
                </c:pt>
                <c:pt idx="2902">
                  <c:v>20.152777777777779</c:v>
                </c:pt>
                <c:pt idx="2903">
                  <c:v>20.159722222222221</c:v>
                </c:pt>
                <c:pt idx="2904">
                  <c:v>20.166666666666668</c:v>
                </c:pt>
                <c:pt idx="2905">
                  <c:v>20.173611111111111</c:v>
                </c:pt>
                <c:pt idx="2906">
                  <c:v>20.180555555555554</c:v>
                </c:pt>
                <c:pt idx="2907">
                  <c:v>20.1875</c:v>
                </c:pt>
                <c:pt idx="2908">
                  <c:v>20.194444444444446</c:v>
                </c:pt>
                <c:pt idx="2909">
                  <c:v>20.201388888888889</c:v>
                </c:pt>
                <c:pt idx="2910">
                  <c:v>20.208333333333332</c:v>
                </c:pt>
                <c:pt idx="2911">
                  <c:v>20.215277777777779</c:v>
                </c:pt>
                <c:pt idx="2912">
                  <c:v>20.222222222222221</c:v>
                </c:pt>
                <c:pt idx="2913">
                  <c:v>20.229166666666668</c:v>
                </c:pt>
                <c:pt idx="2914">
                  <c:v>20.236111111111111</c:v>
                </c:pt>
                <c:pt idx="2915">
                  <c:v>20.243055555555554</c:v>
                </c:pt>
                <c:pt idx="2916">
                  <c:v>20.25</c:v>
                </c:pt>
                <c:pt idx="2917">
                  <c:v>20.256944444444446</c:v>
                </c:pt>
                <c:pt idx="2918">
                  <c:v>20.263888888888889</c:v>
                </c:pt>
                <c:pt idx="2919">
                  <c:v>20.270833333333332</c:v>
                </c:pt>
                <c:pt idx="2920">
                  <c:v>20.277777777777779</c:v>
                </c:pt>
                <c:pt idx="2921">
                  <c:v>20.284722222222221</c:v>
                </c:pt>
                <c:pt idx="2922">
                  <c:v>20.291666666666668</c:v>
                </c:pt>
                <c:pt idx="2923">
                  <c:v>20.298611111111111</c:v>
                </c:pt>
                <c:pt idx="2924">
                  <c:v>20.305555555555554</c:v>
                </c:pt>
                <c:pt idx="2925">
                  <c:v>20.3125</c:v>
                </c:pt>
                <c:pt idx="2926">
                  <c:v>20.319444444444446</c:v>
                </c:pt>
                <c:pt idx="2927">
                  <c:v>20.326388888888889</c:v>
                </c:pt>
                <c:pt idx="2928">
                  <c:v>20.333333333333332</c:v>
                </c:pt>
                <c:pt idx="2929">
                  <c:v>20.340277777777779</c:v>
                </c:pt>
                <c:pt idx="2930">
                  <c:v>20.347222222222221</c:v>
                </c:pt>
                <c:pt idx="2931">
                  <c:v>20.354166666666668</c:v>
                </c:pt>
                <c:pt idx="2932">
                  <c:v>20.361111111111111</c:v>
                </c:pt>
                <c:pt idx="2933">
                  <c:v>20.368055555555554</c:v>
                </c:pt>
                <c:pt idx="2934">
                  <c:v>20.375</c:v>
                </c:pt>
                <c:pt idx="2935">
                  <c:v>20.381944444444446</c:v>
                </c:pt>
                <c:pt idx="2936">
                  <c:v>20.388888888888889</c:v>
                </c:pt>
                <c:pt idx="2937">
                  <c:v>20.395833333333332</c:v>
                </c:pt>
                <c:pt idx="2938">
                  <c:v>20.402777777777779</c:v>
                </c:pt>
                <c:pt idx="2939">
                  <c:v>20.409722222222221</c:v>
                </c:pt>
                <c:pt idx="2940">
                  <c:v>20.416666666666668</c:v>
                </c:pt>
                <c:pt idx="2941">
                  <c:v>20.423611111111111</c:v>
                </c:pt>
                <c:pt idx="2942">
                  <c:v>20.430555555555554</c:v>
                </c:pt>
                <c:pt idx="2943">
                  <c:v>20.4375</c:v>
                </c:pt>
                <c:pt idx="2944">
                  <c:v>20.444444444444446</c:v>
                </c:pt>
                <c:pt idx="2945">
                  <c:v>20.451388888888889</c:v>
                </c:pt>
                <c:pt idx="2946">
                  <c:v>20.458333333333332</c:v>
                </c:pt>
                <c:pt idx="2947">
                  <c:v>20.465277777777779</c:v>
                </c:pt>
                <c:pt idx="2948">
                  <c:v>20.472222222222221</c:v>
                </c:pt>
                <c:pt idx="2949">
                  <c:v>20.479166666666668</c:v>
                </c:pt>
                <c:pt idx="2950">
                  <c:v>20.486111111111111</c:v>
                </c:pt>
                <c:pt idx="2951">
                  <c:v>20.493055555555554</c:v>
                </c:pt>
                <c:pt idx="2952">
                  <c:v>20.5</c:v>
                </c:pt>
                <c:pt idx="2953">
                  <c:v>20.506944444444446</c:v>
                </c:pt>
                <c:pt idx="2954">
                  <c:v>20.513888888888889</c:v>
                </c:pt>
                <c:pt idx="2955">
                  <c:v>20.520833333333332</c:v>
                </c:pt>
                <c:pt idx="2956">
                  <c:v>20.527777777777779</c:v>
                </c:pt>
                <c:pt idx="2957">
                  <c:v>20.534722222222221</c:v>
                </c:pt>
                <c:pt idx="2958">
                  <c:v>20.541666666666668</c:v>
                </c:pt>
                <c:pt idx="2959">
                  <c:v>20.548611111111111</c:v>
                </c:pt>
                <c:pt idx="2960">
                  <c:v>20.555555555555554</c:v>
                </c:pt>
                <c:pt idx="2961">
                  <c:v>20.5625</c:v>
                </c:pt>
                <c:pt idx="2962">
                  <c:v>20.569444444444446</c:v>
                </c:pt>
                <c:pt idx="2963">
                  <c:v>20.576388888888889</c:v>
                </c:pt>
                <c:pt idx="2964">
                  <c:v>20.583333333333332</c:v>
                </c:pt>
                <c:pt idx="2965">
                  <c:v>20.590277777777779</c:v>
                </c:pt>
                <c:pt idx="2966">
                  <c:v>20.597222222222221</c:v>
                </c:pt>
                <c:pt idx="2967">
                  <c:v>20.604166666666668</c:v>
                </c:pt>
                <c:pt idx="2968">
                  <c:v>20.611111111111111</c:v>
                </c:pt>
                <c:pt idx="2969">
                  <c:v>20.618055555555554</c:v>
                </c:pt>
                <c:pt idx="2970">
                  <c:v>20.625</c:v>
                </c:pt>
                <c:pt idx="2971">
                  <c:v>20.631944444444446</c:v>
                </c:pt>
                <c:pt idx="2972">
                  <c:v>20.638888888888889</c:v>
                </c:pt>
                <c:pt idx="2973">
                  <c:v>20.645833333333332</c:v>
                </c:pt>
                <c:pt idx="2974">
                  <c:v>20.652777777777779</c:v>
                </c:pt>
                <c:pt idx="2975">
                  <c:v>20.659722222222221</c:v>
                </c:pt>
                <c:pt idx="2976">
                  <c:v>20.666666666666668</c:v>
                </c:pt>
                <c:pt idx="2977">
                  <c:v>20.673611111111111</c:v>
                </c:pt>
                <c:pt idx="2978">
                  <c:v>20.680555555555554</c:v>
                </c:pt>
                <c:pt idx="2979">
                  <c:v>20.6875</c:v>
                </c:pt>
                <c:pt idx="2980">
                  <c:v>20.694444444444446</c:v>
                </c:pt>
                <c:pt idx="2981">
                  <c:v>20.701388888888889</c:v>
                </c:pt>
                <c:pt idx="2982">
                  <c:v>20.708333333333332</c:v>
                </c:pt>
                <c:pt idx="2983">
                  <c:v>20.715277777777779</c:v>
                </c:pt>
                <c:pt idx="2984">
                  <c:v>20.722222222222221</c:v>
                </c:pt>
                <c:pt idx="2985">
                  <c:v>20.729166666666668</c:v>
                </c:pt>
                <c:pt idx="2986">
                  <c:v>20.736111111111111</c:v>
                </c:pt>
                <c:pt idx="2987">
                  <c:v>20.743055555555554</c:v>
                </c:pt>
                <c:pt idx="2988">
                  <c:v>20.75</c:v>
                </c:pt>
                <c:pt idx="2989">
                  <c:v>20.756944444444446</c:v>
                </c:pt>
                <c:pt idx="2990">
                  <c:v>20.763888888888889</c:v>
                </c:pt>
                <c:pt idx="2991">
                  <c:v>20.770833333333332</c:v>
                </c:pt>
                <c:pt idx="2992">
                  <c:v>20.777777777777779</c:v>
                </c:pt>
                <c:pt idx="2993">
                  <c:v>20.784722222222221</c:v>
                </c:pt>
                <c:pt idx="2994">
                  <c:v>20.791666666666668</c:v>
                </c:pt>
                <c:pt idx="2995">
                  <c:v>20.798611111111111</c:v>
                </c:pt>
                <c:pt idx="2996">
                  <c:v>20.805555555555554</c:v>
                </c:pt>
                <c:pt idx="2997">
                  <c:v>20.8125</c:v>
                </c:pt>
                <c:pt idx="2998">
                  <c:v>20.819444444444446</c:v>
                </c:pt>
                <c:pt idx="2999">
                  <c:v>20.826388888888889</c:v>
                </c:pt>
                <c:pt idx="3000">
                  <c:v>20.833333333333332</c:v>
                </c:pt>
                <c:pt idx="3001">
                  <c:v>20.840277777777779</c:v>
                </c:pt>
                <c:pt idx="3002">
                  <c:v>20.847222222222221</c:v>
                </c:pt>
                <c:pt idx="3003">
                  <c:v>20.854166666666668</c:v>
                </c:pt>
                <c:pt idx="3004">
                  <c:v>20.861111111111111</c:v>
                </c:pt>
                <c:pt idx="3005">
                  <c:v>20.868055555555554</c:v>
                </c:pt>
                <c:pt idx="3006">
                  <c:v>20.875</c:v>
                </c:pt>
                <c:pt idx="3007">
                  <c:v>20.881944444444446</c:v>
                </c:pt>
                <c:pt idx="3008">
                  <c:v>20.888888888888889</c:v>
                </c:pt>
                <c:pt idx="3009">
                  <c:v>20.895833333333332</c:v>
                </c:pt>
                <c:pt idx="3010">
                  <c:v>20.902777777777779</c:v>
                </c:pt>
                <c:pt idx="3011">
                  <c:v>20.909722222222221</c:v>
                </c:pt>
                <c:pt idx="3012">
                  <c:v>20.916666666666668</c:v>
                </c:pt>
                <c:pt idx="3013">
                  <c:v>20.923611111111111</c:v>
                </c:pt>
                <c:pt idx="3014">
                  <c:v>20.930555555555554</c:v>
                </c:pt>
                <c:pt idx="3015">
                  <c:v>20.9375</c:v>
                </c:pt>
                <c:pt idx="3016">
                  <c:v>20.944444444444446</c:v>
                </c:pt>
                <c:pt idx="3017">
                  <c:v>20.951388888888889</c:v>
                </c:pt>
                <c:pt idx="3018">
                  <c:v>20.958333333333332</c:v>
                </c:pt>
                <c:pt idx="3019">
                  <c:v>20.965277777777779</c:v>
                </c:pt>
                <c:pt idx="3020">
                  <c:v>20.972222222222221</c:v>
                </c:pt>
                <c:pt idx="3021">
                  <c:v>20.979166666666668</c:v>
                </c:pt>
                <c:pt idx="3022">
                  <c:v>20.986111111111111</c:v>
                </c:pt>
                <c:pt idx="3023">
                  <c:v>20.993055555555554</c:v>
                </c:pt>
                <c:pt idx="3024">
                  <c:v>21</c:v>
                </c:pt>
                <c:pt idx="3025">
                  <c:v>21.006944444444446</c:v>
                </c:pt>
                <c:pt idx="3026">
                  <c:v>21.013888888888889</c:v>
                </c:pt>
                <c:pt idx="3027">
                  <c:v>21.020833333333332</c:v>
                </c:pt>
                <c:pt idx="3028">
                  <c:v>21.027777777777779</c:v>
                </c:pt>
                <c:pt idx="3029">
                  <c:v>21.034722222222221</c:v>
                </c:pt>
                <c:pt idx="3030">
                  <c:v>21.041666666666668</c:v>
                </c:pt>
                <c:pt idx="3031">
                  <c:v>21.048611111111111</c:v>
                </c:pt>
                <c:pt idx="3032">
                  <c:v>21.055555555555554</c:v>
                </c:pt>
                <c:pt idx="3033">
                  <c:v>21.0625</c:v>
                </c:pt>
                <c:pt idx="3034">
                  <c:v>21.069444444444446</c:v>
                </c:pt>
                <c:pt idx="3035">
                  <c:v>21.076388888888889</c:v>
                </c:pt>
                <c:pt idx="3036">
                  <c:v>21.083333333333332</c:v>
                </c:pt>
                <c:pt idx="3037">
                  <c:v>21.090277777777779</c:v>
                </c:pt>
                <c:pt idx="3038">
                  <c:v>21.097222222222221</c:v>
                </c:pt>
                <c:pt idx="3039">
                  <c:v>21.104166666666668</c:v>
                </c:pt>
                <c:pt idx="3040">
                  <c:v>21.111111111111111</c:v>
                </c:pt>
                <c:pt idx="3041">
                  <c:v>21.118055555555554</c:v>
                </c:pt>
                <c:pt idx="3042">
                  <c:v>21.125</c:v>
                </c:pt>
                <c:pt idx="3043">
                  <c:v>21.131944444444446</c:v>
                </c:pt>
                <c:pt idx="3044">
                  <c:v>21.138888888888889</c:v>
                </c:pt>
                <c:pt idx="3045">
                  <c:v>21.145833333333332</c:v>
                </c:pt>
                <c:pt idx="3046">
                  <c:v>21.152777777777779</c:v>
                </c:pt>
                <c:pt idx="3047">
                  <c:v>21.159722222222221</c:v>
                </c:pt>
                <c:pt idx="3048">
                  <c:v>21.166666666666668</c:v>
                </c:pt>
                <c:pt idx="3049">
                  <c:v>21.173611111111111</c:v>
                </c:pt>
                <c:pt idx="3050">
                  <c:v>21.180555555555554</c:v>
                </c:pt>
                <c:pt idx="3051">
                  <c:v>21.1875</c:v>
                </c:pt>
                <c:pt idx="3052">
                  <c:v>21.194444444444446</c:v>
                </c:pt>
                <c:pt idx="3053">
                  <c:v>21.201388888888889</c:v>
                </c:pt>
                <c:pt idx="3054">
                  <c:v>21.208333333333332</c:v>
                </c:pt>
                <c:pt idx="3055">
                  <c:v>21.215277777777779</c:v>
                </c:pt>
                <c:pt idx="3056">
                  <c:v>21.222222222222221</c:v>
                </c:pt>
                <c:pt idx="3057">
                  <c:v>21.229166666666668</c:v>
                </c:pt>
                <c:pt idx="3058">
                  <c:v>21.236111111111111</c:v>
                </c:pt>
                <c:pt idx="3059">
                  <c:v>21.243055555555554</c:v>
                </c:pt>
                <c:pt idx="3060">
                  <c:v>21.25</c:v>
                </c:pt>
                <c:pt idx="3061">
                  <c:v>21.256944444444446</c:v>
                </c:pt>
                <c:pt idx="3062">
                  <c:v>21.263888888888889</c:v>
                </c:pt>
                <c:pt idx="3063">
                  <c:v>21.270833333333332</c:v>
                </c:pt>
                <c:pt idx="3064">
                  <c:v>21.277777777777779</c:v>
                </c:pt>
                <c:pt idx="3065">
                  <c:v>21.284722222222221</c:v>
                </c:pt>
                <c:pt idx="3066">
                  <c:v>21.291666666666668</c:v>
                </c:pt>
                <c:pt idx="3067">
                  <c:v>21.298611111111111</c:v>
                </c:pt>
                <c:pt idx="3068">
                  <c:v>21.305555555555554</c:v>
                </c:pt>
                <c:pt idx="3069">
                  <c:v>21.3125</c:v>
                </c:pt>
                <c:pt idx="3070">
                  <c:v>21.319444444444446</c:v>
                </c:pt>
                <c:pt idx="3071">
                  <c:v>21.326388888888889</c:v>
                </c:pt>
                <c:pt idx="3072">
                  <c:v>21.333333333333332</c:v>
                </c:pt>
                <c:pt idx="3073">
                  <c:v>21.340277777777775</c:v>
                </c:pt>
                <c:pt idx="3074">
                  <c:v>21.347222222222225</c:v>
                </c:pt>
                <c:pt idx="3075">
                  <c:v>21.354166666666668</c:v>
                </c:pt>
                <c:pt idx="3076">
                  <c:v>21.361111111111111</c:v>
                </c:pt>
                <c:pt idx="3077">
                  <c:v>21.368055555555557</c:v>
                </c:pt>
                <c:pt idx="3078">
                  <c:v>21.375</c:v>
                </c:pt>
                <c:pt idx="3079">
                  <c:v>21.381944444444443</c:v>
                </c:pt>
                <c:pt idx="3080">
                  <c:v>21.388888888888889</c:v>
                </c:pt>
                <c:pt idx="3081">
                  <c:v>21.395833333333332</c:v>
                </c:pt>
                <c:pt idx="3082">
                  <c:v>21.402777777777775</c:v>
                </c:pt>
                <c:pt idx="3083">
                  <c:v>21.409722222222225</c:v>
                </c:pt>
                <c:pt idx="3084">
                  <c:v>21.416666666666668</c:v>
                </c:pt>
                <c:pt idx="3085">
                  <c:v>21.423611111111111</c:v>
                </c:pt>
                <c:pt idx="3086">
                  <c:v>21.430555555555557</c:v>
                </c:pt>
                <c:pt idx="3087">
                  <c:v>21.4375</c:v>
                </c:pt>
                <c:pt idx="3088">
                  <c:v>21.444444444444443</c:v>
                </c:pt>
                <c:pt idx="3089">
                  <c:v>21.451388888888889</c:v>
                </c:pt>
                <c:pt idx="3090">
                  <c:v>21.458333333333332</c:v>
                </c:pt>
                <c:pt idx="3091">
                  <c:v>21.465277777777775</c:v>
                </c:pt>
                <c:pt idx="3092">
                  <c:v>21.472222222222225</c:v>
                </c:pt>
                <c:pt idx="3093">
                  <c:v>21.479166666666668</c:v>
                </c:pt>
                <c:pt idx="3094">
                  <c:v>21.486111111111111</c:v>
                </c:pt>
                <c:pt idx="3095">
                  <c:v>21.493055555555557</c:v>
                </c:pt>
                <c:pt idx="3096">
                  <c:v>21.5</c:v>
                </c:pt>
                <c:pt idx="3097">
                  <c:v>21.506944444444443</c:v>
                </c:pt>
                <c:pt idx="3098">
                  <c:v>21.513888888888889</c:v>
                </c:pt>
                <c:pt idx="3099">
                  <c:v>21.520833333333332</c:v>
                </c:pt>
                <c:pt idx="3100">
                  <c:v>21.527777777777775</c:v>
                </c:pt>
                <c:pt idx="3101">
                  <c:v>21.534722222222225</c:v>
                </c:pt>
                <c:pt idx="3102">
                  <c:v>21.541666666666668</c:v>
                </c:pt>
                <c:pt idx="3103">
                  <c:v>21.548611111111111</c:v>
                </c:pt>
                <c:pt idx="3104">
                  <c:v>21.555555555555557</c:v>
                </c:pt>
                <c:pt idx="3105">
                  <c:v>21.5625</c:v>
                </c:pt>
                <c:pt idx="3106">
                  <c:v>21.569444444444443</c:v>
                </c:pt>
                <c:pt idx="3107">
                  <c:v>21.576388888888889</c:v>
                </c:pt>
                <c:pt idx="3108">
                  <c:v>21.583333333333332</c:v>
                </c:pt>
                <c:pt idx="3109">
                  <c:v>21.590277777777775</c:v>
                </c:pt>
                <c:pt idx="3110">
                  <c:v>21.597222222222225</c:v>
                </c:pt>
                <c:pt idx="3111">
                  <c:v>21.604166666666668</c:v>
                </c:pt>
                <c:pt idx="3112">
                  <c:v>21.611111111111111</c:v>
                </c:pt>
                <c:pt idx="3113">
                  <c:v>21.618055555555557</c:v>
                </c:pt>
                <c:pt idx="3114">
                  <c:v>21.625</c:v>
                </c:pt>
                <c:pt idx="3115">
                  <c:v>21.631944444444443</c:v>
                </c:pt>
                <c:pt idx="3116">
                  <c:v>21.638888888888889</c:v>
                </c:pt>
                <c:pt idx="3117">
                  <c:v>21.645833333333332</c:v>
                </c:pt>
                <c:pt idx="3118">
                  <c:v>21.652777777777775</c:v>
                </c:pt>
                <c:pt idx="3119">
                  <c:v>21.659722222222225</c:v>
                </c:pt>
                <c:pt idx="3120">
                  <c:v>21.666666666666668</c:v>
                </c:pt>
                <c:pt idx="3121">
                  <c:v>21.673611111111111</c:v>
                </c:pt>
                <c:pt idx="3122">
                  <c:v>21.680555555555557</c:v>
                </c:pt>
                <c:pt idx="3123">
                  <c:v>21.6875</c:v>
                </c:pt>
                <c:pt idx="3124">
                  <c:v>21.694444444444443</c:v>
                </c:pt>
                <c:pt idx="3125">
                  <c:v>21.701388888888889</c:v>
                </c:pt>
                <c:pt idx="3126">
                  <c:v>21.708333333333332</c:v>
                </c:pt>
                <c:pt idx="3127">
                  <c:v>21.715277777777775</c:v>
                </c:pt>
                <c:pt idx="3128">
                  <c:v>21.722222222222225</c:v>
                </c:pt>
                <c:pt idx="3129">
                  <c:v>21.729166666666668</c:v>
                </c:pt>
                <c:pt idx="3130">
                  <c:v>21.736111111111111</c:v>
                </c:pt>
                <c:pt idx="3131">
                  <c:v>21.743055555555557</c:v>
                </c:pt>
                <c:pt idx="3132">
                  <c:v>21.75</c:v>
                </c:pt>
                <c:pt idx="3133">
                  <c:v>21.756944444444443</c:v>
                </c:pt>
                <c:pt idx="3134">
                  <c:v>21.763888888888889</c:v>
                </c:pt>
                <c:pt idx="3135">
                  <c:v>21.770833333333332</c:v>
                </c:pt>
                <c:pt idx="3136">
                  <c:v>21.777777777777775</c:v>
                </c:pt>
                <c:pt idx="3137">
                  <c:v>21.784722222222225</c:v>
                </c:pt>
                <c:pt idx="3138">
                  <c:v>21.791666666666668</c:v>
                </c:pt>
                <c:pt idx="3139">
                  <c:v>21.798611111111111</c:v>
                </c:pt>
                <c:pt idx="3140">
                  <c:v>21.805555555555557</c:v>
                </c:pt>
                <c:pt idx="3141">
                  <c:v>21.8125</c:v>
                </c:pt>
                <c:pt idx="3142">
                  <c:v>21.819444444444443</c:v>
                </c:pt>
                <c:pt idx="3143">
                  <c:v>21.826388888888889</c:v>
                </c:pt>
                <c:pt idx="3144">
                  <c:v>21.833333333333332</c:v>
                </c:pt>
                <c:pt idx="3145">
                  <c:v>21.840277777777775</c:v>
                </c:pt>
                <c:pt idx="3146">
                  <c:v>21.847222222222225</c:v>
                </c:pt>
                <c:pt idx="3147">
                  <c:v>21.854166666666668</c:v>
                </c:pt>
                <c:pt idx="3148">
                  <c:v>21.861111111111111</c:v>
                </c:pt>
                <c:pt idx="3149">
                  <c:v>21.868055555555557</c:v>
                </c:pt>
                <c:pt idx="3150">
                  <c:v>21.875</c:v>
                </c:pt>
                <c:pt idx="3151">
                  <c:v>21.881944444444443</c:v>
                </c:pt>
                <c:pt idx="3152">
                  <c:v>21.888888888888889</c:v>
                </c:pt>
                <c:pt idx="3153">
                  <c:v>21.895833333333332</c:v>
                </c:pt>
                <c:pt idx="3154">
                  <c:v>21.902777777777775</c:v>
                </c:pt>
                <c:pt idx="3155">
                  <c:v>21.909722222222225</c:v>
                </c:pt>
                <c:pt idx="3156">
                  <c:v>21.916666666666668</c:v>
                </c:pt>
                <c:pt idx="3157">
                  <c:v>21.923611111111111</c:v>
                </c:pt>
                <c:pt idx="3158">
                  <c:v>21.930555555555557</c:v>
                </c:pt>
                <c:pt idx="3159">
                  <c:v>21.9375</c:v>
                </c:pt>
                <c:pt idx="3160">
                  <c:v>21.944444444444443</c:v>
                </c:pt>
                <c:pt idx="3161">
                  <c:v>21.951388888888889</c:v>
                </c:pt>
                <c:pt idx="3162">
                  <c:v>21.958333333333332</c:v>
                </c:pt>
                <c:pt idx="3163">
                  <c:v>21.965277777777775</c:v>
                </c:pt>
                <c:pt idx="3164">
                  <c:v>21.972222222222225</c:v>
                </c:pt>
                <c:pt idx="3165">
                  <c:v>21.979166666666668</c:v>
                </c:pt>
                <c:pt idx="3166">
                  <c:v>21.986111111111111</c:v>
                </c:pt>
                <c:pt idx="3167">
                  <c:v>21.993055555555557</c:v>
                </c:pt>
                <c:pt idx="3168">
                  <c:v>22</c:v>
                </c:pt>
                <c:pt idx="3169">
                  <c:v>22.006944444444443</c:v>
                </c:pt>
                <c:pt idx="3170">
                  <c:v>22.013888888888889</c:v>
                </c:pt>
                <c:pt idx="3171">
                  <c:v>22.020833333333332</c:v>
                </c:pt>
                <c:pt idx="3172">
                  <c:v>22.027777777777775</c:v>
                </c:pt>
                <c:pt idx="3173">
                  <c:v>22.034722222222225</c:v>
                </c:pt>
                <c:pt idx="3174">
                  <c:v>22.041666666666668</c:v>
                </c:pt>
                <c:pt idx="3175">
                  <c:v>22.048611111111111</c:v>
                </c:pt>
                <c:pt idx="3176">
                  <c:v>22.055555555555557</c:v>
                </c:pt>
                <c:pt idx="3177">
                  <c:v>22.0625</c:v>
                </c:pt>
                <c:pt idx="3178">
                  <c:v>22.069444444444443</c:v>
                </c:pt>
                <c:pt idx="3179">
                  <c:v>22.076388888888889</c:v>
                </c:pt>
                <c:pt idx="3180">
                  <c:v>22.083333333333332</c:v>
                </c:pt>
                <c:pt idx="3181">
                  <c:v>22.090277777777775</c:v>
                </c:pt>
                <c:pt idx="3182">
                  <c:v>22.097222222222225</c:v>
                </c:pt>
                <c:pt idx="3183">
                  <c:v>22.104166666666668</c:v>
                </c:pt>
                <c:pt idx="3184">
                  <c:v>22.111111111111111</c:v>
                </c:pt>
                <c:pt idx="3185">
                  <c:v>22.118055555555557</c:v>
                </c:pt>
                <c:pt idx="3186">
                  <c:v>22.125</c:v>
                </c:pt>
                <c:pt idx="3187">
                  <c:v>22.131944444444443</c:v>
                </c:pt>
                <c:pt idx="3188">
                  <c:v>22.138888888888889</c:v>
                </c:pt>
                <c:pt idx="3189">
                  <c:v>22.145833333333332</c:v>
                </c:pt>
                <c:pt idx="3190">
                  <c:v>22.152777777777775</c:v>
                </c:pt>
                <c:pt idx="3191">
                  <c:v>22.159722222222225</c:v>
                </c:pt>
                <c:pt idx="3192">
                  <c:v>22.166666666666668</c:v>
                </c:pt>
                <c:pt idx="3193">
                  <c:v>22.173611111111111</c:v>
                </c:pt>
                <c:pt idx="3194">
                  <c:v>22.180555555555557</c:v>
                </c:pt>
                <c:pt idx="3195">
                  <c:v>22.1875</c:v>
                </c:pt>
                <c:pt idx="3196">
                  <c:v>22.194444444444443</c:v>
                </c:pt>
                <c:pt idx="3197">
                  <c:v>22.201388888888889</c:v>
                </c:pt>
                <c:pt idx="3198">
                  <c:v>22.208333333333332</c:v>
                </c:pt>
                <c:pt idx="3199">
                  <c:v>22.215277777777775</c:v>
                </c:pt>
                <c:pt idx="3200">
                  <c:v>22.222222222222225</c:v>
                </c:pt>
                <c:pt idx="3201">
                  <c:v>22.229166666666668</c:v>
                </c:pt>
                <c:pt idx="3202">
                  <c:v>22.236111111111111</c:v>
                </c:pt>
                <c:pt idx="3203">
                  <c:v>22.243055555555557</c:v>
                </c:pt>
                <c:pt idx="3204">
                  <c:v>22.25</c:v>
                </c:pt>
                <c:pt idx="3205">
                  <c:v>22.256944444444443</c:v>
                </c:pt>
                <c:pt idx="3206">
                  <c:v>22.263888888888889</c:v>
                </c:pt>
                <c:pt idx="3207">
                  <c:v>22.270833333333332</c:v>
                </c:pt>
                <c:pt idx="3208">
                  <c:v>22.277777777777775</c:v>
                </c:pt>
                <c:pt idx="3209">
                  <c:v>22.284722222222225</c:v>
                </c:pt>
                <c:pt idx="3210">
                  <c:v>22.291666666666668</c:v>
                </c:pt>
                <c:pt idx="3211">
                  <c:v>22.298611111111111</c:v>
                </c:pt>
                <c:pt idx="3212">
                  <c:v>22.305555555555557</c:v>
                </c:pt>
                <c:pt idx="3213">
                  <c:v>22.3125</c:v>
                </c:pt>
                <c:pt idx="3214">
                  <c:v>22.319444444444443</c:v>
                </c:pt>
                <c:pt idx="3215">
                  <c:v>22.326388888888889</c:v>
                </c:pt>
                <c:pt idx="3216">
                  <c:v>22.333333333333332</c:v>
                </c:pt>
                <c:pt idx="3217">
                  <c:v>22.340277777777775</c:v>
                </c:pt>
                <c:pt idx="3218">
                  <c:v>22.347222222222225</c:v>
                </c:pt>
                <c:pt idx="3219">
                  <c:v>22.354166666666668</c:v>
                </c:pt>
                <c:pt idx="3220">
                  <c:v>22.361111111111111</c:v>
                </c:pt>
                <c:pt idx="3221">
                  <c:v>22.368055555555557</c:v>
                </c:pt>
                <c:pt idx="3222">
                  <c:v>22.375</c:v>
                </c:pt>
                <c:pt idx="3223">
                  <c:v>22.381944444444443</c:v>
                </c:pt>
                <c:pt idx="3224">
                  <c:v>22.388888888888889</c:v>
                </c:pt>
                <c:pt idx="3225">
                  <c:v>22.395833333333332</c:v>
                </c:pt>
                <c:pt idx="3226">
                  <c:v>22.402777777777775</c:v>
                </c:pt>
                <c:pt idx="3227">
                  <c:v>22.409722222222225</c:v>
                </c:pt>
                <c:pt idx="3228">
                  <c:v>22.416666666666668</c:v>
                </c:pt>
                <c:pt idx="3229">
                  <c:v>22.423611111111111</c:v>
                </c:pt>
                <c:pt idx="3230">
                  <c:v>22.430555555555557</c:v>
                </c:pt>
                <c:pt idx="3231">
                  <c:v>22.4375</c:v>
                </c:pt>
                <c:pt idx="3232">
                  <c:v>22.444444444444443</c:v>
                </c:pt>
                <c:pt idx="3233">
                  <c:v>22.451388888888889</c:v>
                </c:pt>
                <c:pt idx="3234">
                  <c:v>22.458333333333332</c:v>
                </c:pt>
                <c:pt idx="3235">
                  <c:v>22.465277777777775</c:v>
                </c:pt>
                <c:pt idx="3236">
                  <c:v>22.472222222222225</c:v>
                </c:pt>
                <c:pt idx="3237">
                  <c:v>22.479166666666668</c:v>
                </c:pt>
                <c:pt idx="3238">
                  <c:v>22.486111111111111</c:v>
                </c:pt>
                <c:pt idx="3239">
                  <c:v>22.493055555555557</c:v>
                </c:pt>
                <c:pt idx="3240">
                  <c:v>22.5</c:v>
                </c:pt>
                <c:pt idx="3241">
                  <c:v>22.506944444444443</c:v>
                </c:pt>
                <c:pt idx="3242">
                  <c:v>22.513888888888889</c:v>
                </c:pt>
                <c:pt idx="3243">
                  <c:v>22.520833333333332</c:v>
                </c:pt>
                <c:pt idx="3244">
                  <c:v>22.527777777777775</c:v>
                </c:pt>
                <c:pt idx="3245">
                  <c:v>22.534722222222225</c:v>
                </c:pt>
                <c:pt idx="3246">
                  <c:v>22.541666666666668</c:v>
                </c:pt>
                <c:pt idx="3247">
                  <c:v>22.548611111111111</c:v>
                </c:pt>
                <c:pt idx="3248">
                  <c:v>22.555555555555557</c:v>
                </c:pt>
                <c:pt idx="3249">
                  <c:v>22.5625</c:v>
                </c:pt>
                <c:pt idx="3250">
                  <c:v>22.569444444444443</c:v>
                </c:pt>
                <c:pt idx="3251">
                  <c:v>22.576388888888889</c:v>
                </c:pt>
                <c:pt idx="3252">
                  <c:v>22.583333333333332</c:v>
                </c:pt>
                <c:pt idx="3253">
                  <c:v>22.590277777777775</c:v>
                </c:pt>
                <c:pt idx="3254">
                  <c:v>22.597222222222225</c:v>
                </c:pt>
                <c:pt idx="3255">
                  <c:v>22.604166666666668</c:v>
                </c:pt>
                <c:pt idx="3256">
                  <c:v>22.611111111111111</c:v>
                </c:pt>
                <c:pt idx="3257">
                  <c:v>22.618055555555557</c:v>
                </c:pt>
                <c:pt idx="3258">
                  <c:v>22.625</c:v>
                </c:pt>
                <c:pt idx="3259">
                  <c:v>22.631944444444443</c:v>
                </c:pt>
                <c:pt idx="3260">
                  <c:v>22.638888888888889</c:v>
                </c:pt>
                <c:pt idx="3261">
                  <c:v>22.645833333333332</c:v>
                </c:pt>
                <c:pt idx="3262">
                  <c:v>22.652777777777775</c:v>
                </c:pt>
                <c:pt idx="3263">
                  <c:v>22.659722222222225</c:v>
                </c:pt>
                <c:pt idx="3264">
                  <c:v>22.666666666666668</c:v>
                </c:pt>
                <c:pt idx="3265">
                  <c:v>22.673611111111111</c:v>
                </c:pt>
                <c:pt idx="3266">
                  <c:v>22.680555555555557</c:v>
                </c:pt>
                <c:pt idx="3267">
                  <c:v>22.6875</c:v>
                </c:pt>
                <c:pt idx="3268">
                  <c:v>22.694444444444443</c:v>
                </c:pt>
                <c:pt idx="3269">
                  <c:v>22.701388888888889</c:v>
                </c:pt>
                <c:pt idx="3270">
                  <c:v>22.708333333333332</c:v>
                </c:pt>
                <c:pt idx="3271">
                  <c:v>22.715277777777775</c:v>
                </c:pt>
                <c:pt idx="3272">
                  <c:v>22.722222222222225</c:v>
                </c:pt>
                <c:pt idx="3273">
                  <c:v>22.729166666666668</c:v>
                </c:pt>
                <c:pt idx="3274">
                  <c:v>22.736111111111111</c:v>
                </c:pt>
                <c:pt idx="3275">
                  <c:v>22.743055555555557</c:v>
                </c:pt>
                <c:pt idx="3276">
                  <c:v>22.75</c:v>
                </c:pt>
                <c:pt idx="3277">
                  <c:v>22.756944444444443</c:v>
                </c:pt>
                <c:pt idx="3278">
                  <c:v>22.763888888888889</c:v>
                </c:pt>
                <c:pt idx="3279">
                  <c:v>22.770833333333332</c:v>
                </c:pt>
                <c:pt idx="3280">
                  <c:v>22.777777777777775</c:v>
                </c:pt>
                <c:pt idx="3281">
                  <c:v>22.784722222222225</c:v>
                </c:pt>
                <c:pt idx="3282">
                  <c:v>22.791666666666668</c:v>
                </c:pt>
                <c:pt idx="3283">
                  <c:v>22.798611111111111</c:v>
                </c:pt>
                <c:pt idx="3284">
                  <c:v>22.805555555555557</c:v>
                </c:pt>
                <c:pt idx="3285">
                  <c:v>22.8125</c:v>
                </c:pt>
                <c:pt idx="3286">
                  <c:v>22.819444444444443</c:v>
                </c:pt>
                <c:pt idx="3287">
                  <c:v>22.826388888888889</c:v>
                </c:pt>
                <c:pt idx="3288">
                  <c:v>22.833333333333332</c:v>
                </c:pt>
                <c:pt idx="3289">
                  <c:v>22.840277777777775</c:v>
                </c:pt>
                <c:pt idx="3290">
                  <c:v>22.847222222222225</c:v>
                </c:pt>
                <c:pt idx="3291">
                  <c:v>22.854166666666668</c:v>
                </c:pt>
                <c:pt idx="3292">
                  <c:v>22.861111111111111</c:v>
                </c:pt>
                <c:pt idx="3293">
                  <c:v>22.868055555555557</c:v>
                </c:pt>
                <c:pt idx="3294">
                  <c:v>22.875</c:v>
                </c:pt>
                <c:pt idx="3295">
                  <c:v>22.881944444444443</c:v>
                </c:pt>
                <c:pt idx="3296">
                  <c:v>22.888888888888889</c:v>
                </c:pt>
                <c:pt idx="3297">
                  <c:v>22.895833333333332</c:v>
                </c:pt>
                <c:pt idx="3298">
                  <c:v>22.902777777777775</c:v>
                </c:pt>
                <c:pt idx="3299">
                  <c:v>22.909722222222225</c:v>
                </c:pt>
                <c:pt idx="3300">
                  <c:v>22.916666666666668</c:v>
                </c:pt>
                <c:pt idx="3301">
                  <c:v>22.923611111111111</c:v>
                </c:pt>
                <c:pt idx="3302">
                  <c:v>22.930555555555557</c:v>
                </c:pt>
                <c:pt idx="3303">
                  <c:v>22.9375</c:v>
                </c:pt>
                <c:pt idx="3304">
                  <c:v>22.944444444444443</c:v>
                </c:pt>
                <c:pt idx="3305">
                  <c:v>22.951388888888889</c:v>
                </c:pt>
                <c:pt idx="3306">
                  <c:v>22.958333333333332</c:v>
                </c:pt>
                <c:pt idx="3307">
                  <c:v>22.965277777777775</c:v>
                </c:pt>
                <c:pt idx="3308">
                  <c:v>22.972222222222225</c:v>
                </c:pt>
                <c:pt idx="3309">
                  <c:v>22.979166666666668</c:v>
                </c:pt>
                <c:pt idx="3310">
                  <c:v>22.986111111111111</c:v>
                </c:pt>
                <c:pt idx="3311">
                  <c:v>22.993055555555557</c:v>
                </c:pt>
                <c:pt idx="3312">
                  <c:v>23</c:v>
                </c:pt>
                <c:pt idx="3313">
                  <c:v>23.006944444444443</c:v>
                </c:pt>
                <c:pt idx="3314">
                  <c:v>23.013888888888889</c:v>
                </c:pt>
                <c:pt idx="3315">
                  <c:v>23.020833333333332</c:v>
                </c:pt>
                <c:pt idx="3316">
                  <c:v>23.027777777777775</c:v>
                </c:pt>
                <c:pt idx="3317">
                  <c:v>23.034722222222225</c:v>
                </c:pt>
                <c:pt idx="3318">
                  <c:v>23.041666666666668</c:v>
                </c:pt>
                <c:pt idx="3319">
                  <c:v>23.048611111111111</c:v>
                </c:pt>
                <c:pt idx="3320">
                  <c:v>23.055555555555557</c:v>
                </c:pt>
                <c:pt idx="3321">
                  <c:v>23.0625</c:v>
                </c:pt>
                <c:pt idx="3322">
                  <c:v>23.069444444444443</c:v>
                </c:pt>
                <c:pt idx="3323">
                  <c:v>23.076388888888889</c:v>
                </c:pt>
                <c:pt idx="3324">
                  <c:v>23.083333333333332</c:v>
                </c:pt>
                <c:pt idx="3325">
                  <c:v>23.090277777777775</c:v>
                </c:pt>
                <c:pt idx="3326">
                  <c:v>23.097222222222225</c:v>
                </c:pt>
                <c:pt idx="3327">
                  <c:v>23.104166666666668</c:v>
                </c:pt>
                <c:pt idx="3328">
                  <c:v>23.111111111111111</c:v>
                </c:pt>
                <c:pt idx="3329">
                  <c:v>23.118055555555557</c:v>
                </c:pt>
                <c:pt idx="3330">
                  <c:v>23.125</c:v>
                </c:pt>
                <c:pt idx="3331">
                  <c:v>23.131944444444443</c:v>
                </c:pt>
                <c:pt idx="3332">
                  <c:v>23.138888888888889</c:v>
                </c:pt>
                <c:pt idx="3333">
                  <c:v>23.145833333333332</c:v>
                </c:pt>
                <c:pt idx="3334">
                  <c:v>23.152777777777775</c:v>
                </c:pt>
                <c:pt idx="3335">
                  <c:v>23.159722222222225</c:v>
                </c:pt>
                <c:pt idx="3336">
                  <c:v>23.166666666666668</c:v>
                </c:pt>
                <c:pt idx="3337">
                  <c:v>23.173611111111111</c:v>
                </c:pt>
                <c:pt idx="3338">
                  <c:v>23.180555555555557</c:v>
                </c:pt>
                <c:pt idx="3339">
                  <c:v>23.1875</c:v>
                </c:pt>
                <c:pt idx="3340">
                  <c:v>23.194444444444443</c:v>
                </c:pt>
                <c:pt idx="3341">
                  <c:v>23.201388888888889</c:v>
                </c:pt>
                <c:pt idx="3342">
                  <c:v>23.208333333333332</c:v>
                </c:pt>
                <c:pt idx="3343">
                  <c:v>23.215277777777775</c:v>
                </c:pt>
                <c:pt idx="3344">
                  <c:v>23.222222222222225</c:v>
                </c:pt>
                <c:pt idx="3345">
                  <c:v>23.229166666666668</c:v>
                </c:pt>
                <c:pt idx="3346">
                  <c:v>23.236111111111111</c:v>
                </c:pt>
                <c:pt idx="3347">
                  <c:v>23.243055555555557</c:v>
                </c:pt>
                <c:pt idx="3348">
                  <c:v>23.25</c:v>
                </c:pt>
                <c:pt idx="3349">
                  <c:v>23.256944444444443</c:v>
                </c:pt>
                <c:pt idx="3350">
                  <c:v>23.263888888888889</c:v>
                </c:pt>
                <c:pt idx="3351">
                  <c:v>23.270833333333332</c:v>
                </c:pt>
                <c:pt idx="3352">
                  <c:v>23.277777777777775</c:v>
                </c:pt>
                <c:pt idx="3353">
                  <c:v>23.284722222222225</c:v>
                </c:pt>
                <c:pt idx="3354">
                  <c:v>23.291666666666668</c:v>
                </c:pt>
                <c:pt idx="3355">
                  <c:v>23.298611111111111</c:v>
                </c:pt>
                <c:pt idx="3356">
                  <c:v>23.305555555555557</c:v>
                </c:pt>
                <c:pt idx="3357">
                  <c:v>23.3125</c:v>
                </c:pt>
                <c:pt idx="3358">
                  <c:v>23.319444444444443</c:v>
                </c:pt>
                <c:pt idx="3359">
                  <c:v>23.326388888888889</c:v>
                </c:pt>
                <c:pt idx="3360">
                  <c:v>23.333333333333332</c:v>
                </c:pt>
                <c:pt idx="3361">
                  <c:v>23.340277777777775</c:v>
                </c:pt>
                <c:pt idx="3362">
                  <c:v>23.347222222222225</c:v>
                </c:pt>
                <c:pt idx="3363">
                  <c:v>23.354166666666668</c:v>
                </c:pt>
                <c:pt idx="3364">
                  <c:v>23.361111111111111</c:v>
                </c:pt>
                <c:pt idx="3365">
                  <c:v>23.368055555555557</c:v>
                </c:pt>
                <c:pt idx="3366">
                  <c:v>23.375</c:v>
                </c:pt>
                <c:pt idx="3367">
                  <c:v>23.381944444444443</c:v>
                </c:pt>
                <c:pt idx="3368">
                  <c:v>23.388888888888889</c:v>
                </c:pt>
                <c:pt idx="3369">
                  <c:v>23.395833333333332</c:v>
                </c:pt>
                <c:pt idx="3370">
                  <c:v>23.402777777777775</c:v>
                </c:pt>
                <c:pt idx="3371">
                  <c:v>23.409722222222225</c:v>
                </c:pt>
                <c:pt idx="3372">
                  <c:v>23.416666666666668</c:v>
                </c:pt>
                <c:pt idx="3373">
                  <c:v>23.423611111111111</c:v>
                </c:pt>
                <c:pt idx="3374">
                  <c:v>23.430555555555557</c:v>
                </c:pt>
                <c:pt idx="3375">
                  <c:v>23.4375</c:v>
                </c:pt>
                <c:pt idx="3376">
                  <c:v>23.444444444444443</c:v>
                </c:pt>
                <c:pt idx="3377">
                  <c:v>23.451388888888889</c:v>
                </c:pt>
                <c:pt idx="3378">
                  <c:v>23.458333333333332</c:v>
                </c:pt>
                <c:pt idx="3379">
                  <c:v>23.465277777777775</c:v>
                </c:pt>
                <c:pt idx="3380">
                  <c:v>23.472222222222225</c:v>
                </c:pt>
                <c:pt idx="3381">
                  <c:v>23.479166666666668</c:v>
                </c:pt>
                <c:pt idx="3382">
                  <c:v>23.486111111111111</c:v>
                </c:pt>
                <c:pt idx="3383">
                  <c:v>23.493055555555557</c:v>
                </c:pt>
                <c:pt idx="3384">
                  <c:v>23.5</c:v>
                </c:pt>
                <c:pt idx="3385">
                  <c:v>23.506944444444443</c:v>
                </c:pt>
                <c:pt idx="3386">
                  <c:v>23.513888888888889</c:v>
                </c:pt>
                <c:pt idx="3387">
                  <c:v>23.520833333333332</c:v>
                </c:pt>
                <c:pt idx="3388">
                  <c:v>23.527777777777775</c:v>
                </c:pt>
                <c:pt idx="3389">
                  <c:v>23.534722222222225</c:v>
                </c:pt>
                <c:pt idx="3390">
                  <c:v>23.541666666666668</c:v>
                </c:pt>
                <c:pt idx="3391">
                  <c:v>23.548611111111111</c:v>
                </c:pt>
                <c:pt idx="3392">
                  <c:v>23.555555555555557</c:v>
                </c:pt>
                <c:pt idx="3393">
                  <c:v>23.5625</c:v>
                </c:pt>
                <c:pt idx="3394">
                  <c:v>23.569444444444443</c:v>
                </c:pt>
                <c:pt idx="3395">
                  <c:v>23.576388888888889</c:v>
                </c:pt>
                <c:pt idx="3396">
                  <c:v>23.583333333333332</c:v>
                </c:pt>
                <c:pt idx="3397">
                  <c:v>23.590277777777775</c:v>
                </c:pt>
                <c:pt idx="3398">
                  <c:v>23.597222222222225</c:v>
                </c:pt>
                <c:pt idx="3399">
                  <c:v>23.604166666666668</c:v>
                </c:pt>
                <c:pt idx="3400">
                  <c:v>23.611111111111111</c:v>
                </c:pt>
                <c:pt idx="3401">
                  <c:v>23.618055555555557</c:v>
                </c:pt>
                <c:pt idx="3402">
                  <c:v>23.625</c:v>
                </c:pt>
                <c:pt idx="3403">
                  <c:v>23.631944444444443</c:v>
                </c:pt>
                <c:pt idx="3404">
                  <c:v>23.638888888888889</c:v>
                </c:pt>
                <c:pt idx="3405">
                  <c:v>23.645833333333332</c:v>
                </c:pt>
                <c:pt idx="3406">
                  <c:v>23.652777777777775</c:v>
                </c:pt>
                <c:pt idx="3407">
                  <c:v>23.659722222222225</c:v>
                </c:pt>
                <c:pt idx="3408">
                  <c:v>23.666666666666668</c:v>
                </c:pt>
                <c:pt idx="3409">
                  <c:v>23.673611111111111</c:v>
                </c:pt>
                <c:pt idx="3410">
                  <c:v>23.680555555555557</c:v>
                </c:pt>
                <c:pt idx="3411">
                  <c:v>23.6875</c:v>
                </c:pt>
                <c:pt idx="3412">
                  <c:v>23.694444444444443</c:v>
                </c:pt>
                <c:pt idx="3413">
                  <c:v>23.701388888888889</c:v>
                </c:pt>
                <c:pt idx="3414">
                  <c:v>23.708333333333332</c:v>
                </c:pt>
                <c:pt idx="3415">
                  <c:v>23.715277777777775</c:v>
                </c:pt>
                <c:pt idx="3416">
                  <c:v>23.722222222222225</c:v>
                </c:pt>
                <c:pt idx="3417">
                  <c:v>23.729166666666668</c:v>
                </c:pt>
                <c:pt idx="3418">
                  <c:v>23.736111111111111</c:v>
                </c:pt>
                <c:pt idx="3419">
                  <c:v>23.743055555555557</c:v>
                </c:pt>
                <c:pt idx="3420">
                  <c:v>23.75</c:v>
                </c:pt>
                <c:pt idx="3421">
                  <c:v>23.756944444444443</c:v>
                </c:pt>
                <c:pt idx="3422">
                  <c:v>23.763888888888889</c:v>
                </c:pt>
                <c:pt idx="3423">
                  <c:v>23.770833333333332</c:v>
                </c:pt>
                <c:pt idx="3424">
                  <c:v>23.777777777777775</c:v>
                </c:pt>
                <c:pt idx="3425">
                  <c:v>23.784722222222225</c:v>
                </c:pt>
                <c:pt idx="3426">
                  <c:v>23.791666666666668</c:v>
                </c:pt>
                <c:pt idx="3427">
                  <c:v>23.798611111111111</c:v>
                </c:pt>
                <c:pt idx="3428">
                  <c:v>23.805555555555557</c:v>
                </c:pt>
                <c:pt idx="3429">
                  <c:v>23.8125</c:v>
                </c:pt>
                <c:pt idx="3430">
                  <c:v>23.819444444444443</c:v>
                </c:pt>
                <c:pt idx="3431">
                  <c:v>23.826388888888889</c:v>
                </c:pt>
                <c:pt idx="3432">
                  <c:v>23.833333333333332</c:v>
                </c:pt>
                <c:pt idx="3433">
                  <c:v>23.840277777777775</c:v>
                </c:pt>
                <c:pt idx="3434">
                  <c:v>23.847222222222225</c:v>
                </c:pt>
                <c:pt idx="3435">
                  <c:v>23.854166666666668</c:v>
                </c:pt>
                <c:pt idx="3436">
                  <c:v>23.861111111111111</c:v>
                </c:pt>
                <c:pt idx="3437">
                  <c:v>23.868055555555557</c:v>
                </c:pt>
                <c:pt idx="3438">
                  <c:v>23.875</c:v>
                </c:pt>
                <c:pt idx="3439">
                  <c:v>23.881944444444443</c:v>
                </c:pt>
                <c:pt idx="3440">
                  <c:v>23.888888888888889</c:v>
                </c:pt>
                <c:pt idx="3441">
                  <c:v>23.895833333333332</c:v>
                </c:pt>
                <c:pt idx="3442">
                  <c:v>23.902777777777775</c:v>
                </c:pt>
                <c:pt idx="3443">
                  <c:v>23.909722222222225</c:v>
                </c:pt>
                <c:pt idx="3444">
                  <c:v>23.916666666666668</c:v>
                </c:pt>
                <c:pt idx="3445">
                  <c:v>23.923611111111111</c:v>
                </c:pt>
                <c:pt idx="3446">
                  <c:v>23.930555555555557</c:v>
                </c:pt>
                <c:pt idx="3447">
                  <c:v>23.9375</c:v>
                </c:pt>
                <c:pt idx="3448">
                  <c:v>23.944444444444443</c:v>
                </c:pt>
                <c:pt idx="3449">
                  <c:v>23.951388888888889</c:v>
                </c:pt>
                <c:pt idx="3450">
                  <c:v>23.958333333333332</c:v>
                </c:pt>
                <c:pt idx="3451">
                  <c:v>23.965277777777775</c:v>
                </c:pt>
                <c:pt idx="3452">
                  <c:v>23.972222222222225</c:v>
                </c:pt>
                <c:pt idx="3453">
                  <c:v>23.979166666666668</c:v>
                </c:pt>
                <c:pt idx="3454">
                  <c:v>23.986111111111111</c:v>
                </c:pt>
                <c:pt idx="3455">
                  <c:v>23.993055555555557</c:v>
                </c:pt>
                <c:pt idx="3456">
                  <c:v>24</c:v>
                </c:pt>
                <c:pt idx="3457">
                  <c:v>24.006944444444443</c:v>
                </c:pt>
                <c:pt idx="3458">
                  <c:v>24.013888888888889</c:v>
                </c:pt>
                <c:pt idx="3459">
                  <c:v>24.020833333333332</c:v>
                </c:pt>
                <c:pt idx="3460">
                  <c:v>24.027777777777775</c:v>
                </c:pt>
                <c:pt idx="3461">
                  <c:v>24.034722222222225</c:v>
                </c:pt>
                <c:pt idx="3462">
                  <c:v>24.041666666666668</c:v>
                </c:pt>
                <c:pt idx="3463">
                  <c:v>24.048611111111111</c:v>
                </c:pt>
                <c:pt idx="3464">
                  <c:v>24.055555555555557</c:v>
                </c:pt>
                <c:pt idx="3465">
                  <c:v>24.0625</c:v>
                </c:pt>
                <c:pt idx="3466">
                  <c:v>24.069444444444443</c:v>
                </c:pt>
                <c:pt idx="3467">
                  <c:v>24.076388888888889</c:v>
                </c:pt>
                <c:pt idx="3468">
                  <c:v>24.083333333333332</c:v>
                </c:pt>
                <c:pt idx="3469">
                  <c:v>24.090277777777775</c:v>
                </c:pt>
                <c:pt idx="3470">
                  <c:v>24.097222222222225</c:v>
                </c:pt>
                <c:pt idx="3471">
                  <c:v>24.104166666666668</c:v>
                </c:pt>
                <c:pt idx="3472">
                  <c:v>24.111111111111111</c:v>
                </c:pt>
                <c:pt idx="3473">
                  <c:v>24.118055555555557</c:v>
                </c:pt>
                <c:pt idx="3474">
                  <c:v>24.125</c:v>
                </c:pt>
                <c:pt idx="3475">
                  <c:v>24.131944444444443</c:v>
                </c:pt>
                <c:pt idx="3476">
                  <c:v>24.138888888888889</c:v>
                </c:pt>
                <c:pt idx="3477">
                  <c:v>24.145833333333332</c:v>
                </c:pt>
                <c:pt idx="3478">
                  <c:v>24.152777777777775</c:v>
                </c:pt>
                <c:pt idx="3479">
                  <c:v>24.159722222222225</c:v>
                </c:pt>
                <c:pt idx="3480">
                  <c:v>24.166666666666668</c:v>
                </c:pt>
                <c:pt idx="3481">
                  <c:v>24.173611111111111</c:v>
                </c:pt>
                <c:pt idx="3482">
                  <c:v>24.180555555555557</c:v>
                </c:pt>
                <c:pt idx="3483">
                  <c:v>24.1875</c:v>
                </c:pt>
                <c:pt idx="3484">
                  <c:v>24.194444444444443</c:v>
                </c:pt>
                <c:pt idx="3485">
                  <c:v>24.201388888888889</c:v>
                </c:pt>
                <c:pt idx="3486">
                  <c:v>24.208333333333332</c:v>
                </c:pt>
                <c:pt idx="3487">
                  <c:v>24.215277777777775</c:v>
                </c:pt>
                <c:pt idx="3488">
                  <c:v>24.222222222222225</c:v>
                </c:pt>
                <c:pt idx="3489">
                  <c:v>24.229166666666668</c:v>
                </c:pt>
                <c:pt idx="3490">
                  <c:v>24.236111111111111</c:v>
                </c:pt>
                <c:pt idx="3491">
                  <c:v>24.243055555555557</c:v>
                </c:pt>
                <c:pt idx="3492">
                  <c:v>24.25</c:v>
                </c:pt>
                <c:pt idx="3493">
                  <c:v>24.256944444444443</c:v>
                </c:pt>
                <c:pt idx="3494">
                  <c:v>24.263888888888889</c:v>
                </c:pt>
                <c:pt idx="3495">
                  <c:v>24.270833333333332</c:v>
                </c:pt>
                <c:pt idx="3496">
                  <c:v>24.277777777777775</c:v>
                </c:pt>
                <c:pt idx="3497">
                  <c:v>24.284722222222225</c:v>
                </c:pt>
                <c:pt idx="3498">
                  <c:v>24.291666666666668</c:v>
                </c:pt>
                <c:pt idx="3499">
                  <c:v>24.298611111111111</c:v>
                </c:pt>
                <c:pt idx="3500">
                  <c:v>24.305555555555557</c:v>
                </c:pt>
                <c:pt idx="3501">
                  <c:v>24.3125</c:v>
                </c:pt>
                <c:pt idx="3502">
                  <c:v>24.319444444444443</c:v>
                </c:pt>
                <c:pt idx="3503">
                  <c:v>24.326388888888889</c:v>
                </c:pt>
                <c:pt idx="3504">
                  <c:v>24.333333333333332</c:v>
                </c:pt>
                <c:pt idx="3505">
                  <c:v>24.340277777777775</c:v>
                </c:pt>
                <c:pt idx="3506">
                  <c:v>24.347222222222225</c:v>
                </c:pt>
                <c:pt idx="3507">
                  <c:v>24.354166666666668</c:v>
                </c:pt>
                <c:pt idx="3508">
                  <c:v>24.361111111111111</c:v>
                </c:pt>
                <c:pt idx="3509">
                  <c:v>24.368055555555557</c:v>
                </c:pt>
                <c:pt idx="3510">
                  <c:v>24.375</c:v>
                </c:pt>
                <c:pt idx="3511">
                  <c:v>24.381944444444443</c:v>
                </c:pt>
                <c:pt idx="3512">
                  <c:v>24.388888888888889</c:v>
                </c:pt>
                <c:pt idx="3513">
                  <c:v>24.395833333333332</c:v>
                </c:pt>
                <c:pt idx="3514">
                  <c:v>24.402777777777775</c:v>
                </c:pt>
                <c:pt idx="3515">
                  <c:v>24.409722222222225</c:v>
                </c:pt>
                <c:pt idx="3516">
                  <c:v>24.416666666666668</c:v>
                </c:pt>
                <c:pt idx="3517">
                  <c:v>24.423611111111111</c:v>
                </c:pt>
                <c:pt idx="3518">
                  <c:v>24.430555555555557</c:v>
                </c:pt>
                <c:pt idx="3519">
                  <c:v>24.4375</c:v>
                </c:pt>
                <c:pt idx="3520">
                  <c:v>24.444444444444443</c:v>
                </c:pt>
                <c:pt idx="3521">
                  <c:v>24.451388888888889</c:v>
                </c:pt>
                <c:pt idx="3522">
                  <c:v>24.458333333333332</c:v>
                </c:pt>
                <c:pt idx="3523">
                  <c:v>24.465277777777775</c:v>
                </c:pt>
                <c:pt idx="3524">
                  <c:v>24.472222222222225</c:v>
                </c:pt>
                <c:pt idx="3525">
                  <c:v>24.479166666666668</c:v>
                </c:pt>
                <c:pt idx="3526">
                  <c:v>24.486111111111111</c:v>
                </c:pt>
                <c:pt idx="3527">
                  <c:v>24.493055555555557</c:v>
                </c:pt>
                <c:pt idx="3528">
                  <c:v>24.5</c:v>
                </c:pt>
                <c:pt idx="3529">
                  <c:v>24.506944444444443</c:v>
                </c:pt>
                <c:pt idx="3530">
                  <c:v>24.513888888888889</c:v>
                </c:pt>
                <c:pt idx="3531">
                  <c:v>24.520833333333332</c:v>
                </c:pt>
                <c:pt idx="3532">
                  <c:v>24.527777777777775</c:v>
                </c:pt>
                <c:pt idx="3533">
                  <c:v>24.534722222222225</c:v>
                </c:pt>
                <c:pt idx="3534">
                  <c:v>24.541666666666668</c:v>
                </c:pt>
                <c:pt idx="3535">
                  <c:v>24.548611111111111</c:v>
                </c:pt>
                <c:pt idx="3536">
                  <c:v>24.555555555555557</c:v>
                </c:pt>
                <c:pt idx="3537">
                  <c:v>24.5625</c:v>
                </c:pt>
                <c:pt idx="3538">
                  <c:v>24.569444444444443</c:v>
                </c:pt>
                <c:pt idx="3539">
                  <c:v>24.576388888888889</c:v>
                </c:pt>
                <c:pt idx="3540">
                  <c:v>24.583333333333332</c:v>
                </c:pt>
                <c:pt idx="3541">
                  <c:v>24.590277777777775</c:v>
                </c:pt>
                <c:pt idx="3542">
                  <c:v>24.597222222222225</c:v>
                </c:pt>
                <c:pt idx="3543">
                  <c:v>24.604166666666668</c:v>
                </c:pt>
                <c:pt idx="3544">
                  <c:v>24.611111111111111</c:v>
                </c:pt>
                <c:pt idx="3545">
                  <c:v>24.618055555555557</c:v>
                </c:pt>
                <c:pt idx="3546">
                  <c:v>24.625</c:v>
                </c:pt>
                <c:pt idx="3547">
                  <c:v>24.631944444444443</c:v>
                </c:pt>
                <c:pt idx="3548">
                  <c:v>24.638888888888889</c:v>
                </c:pt>
                <c:pt idx="3549">
                  <c:v>24.645833333333332</c:v>
                </c:pt>
                <c:pt idx="3550">
                  <c:v>24.652777777777775</c:v>
                </c:pt>
                <c:pt idx="3551">
                  <c:v>24.659722222222225</c:v>
                </c:pt>
                <c:pt idx="3552">
                  <c:v>24.666666666666668</c:v>
                </c:pt>
                <c:pt idx="3553">
                  <c:v>24.673611111111111</c:v>
                </c:pt>
                <c:pt idx="3554">
                  <c:v>24.680555555555557</c:v>
                </c:pt>
                <c:pt idx="3555">
                  <c:v>24.6875</c:v>
                </c:pt>
                <c:pt idx="3556">
                  <c:v>24.694444444444443</c:v>
                </c:pt>
                <c:pt idx="3557">
                  <c:v>24.701388888888889</c:v>
                </c:pt>
                <c:pt idx="3558">
                  <c:v>24.708333333333332</c:v>
                </c:pt>
                <c:pt idx="3559">
                  <c:v>24.715277777777775</c:v>
                </c:pt>
                <c:pt idx="3560">
                  <c:v>24.722222222222225</c:v>
                </c:pt>
                <c:pt idx="3561">
                  <c:v>24.729166666666668</c:v>
                </c:pt>
                <c:pt idx="3562">
                  <c:v>24.736111111111111</c:v>
                </c:pt>
                <c:pt idx="3563">
                  <c:v>24.743055555555557</c:v>
                </c:pt>
                <c:pt idx="3564">
                  <c:v>24.75</c:v>
                </c:pt>
                <c:pt idx="3565">
                  <c:v>24.756944444444443</c:v>
                </c:pt>
                <c:pt idx="3566">
                  <c:v>24.763888888888889</c:v>
                </c:pt>
                <c:pt idx="3567">
                  <c:v>24.770833333333332</c:v>
                </c:pt>
                <c:pt idx="3568">
                  <c:v>24.777777777777775</c:v>
                </c:pt>
                <c:pt idx="3569">
                  <c:v>24.784722222222225</c:v>
                </c:pt>
                <c:pt idx="3570">
                  <c:v>24.791666666666668</c:v>
                </c:pt>
                <c:pt idx="3571">
                  <c:v>24.798611111111111</c:v>
                </c:pt>
                <c:pt idx="3572">
                  <c:v>24.805555555555557</c:v>
                </c:pt>
                <c:pt idx="3573">
                  <c:v>24.8125</c:v>
                </c:pt>
                <c:pt idx="3574">
                  <c:v>24.819444444444443</c:v>
                </c:pt>
                <c:pt idx="3575">
                  <c:v>24.826388888888889</c:v>
                </c:pt>
                <c:pt idx="3576">
                  <c:v>24.833333333333332</c:v>
                </c:pt>
                <c:pt idx="3577">
                  <c:v>24.840277777777775</c:v>
                </c:pt>
                <c:pt idx="3578">
                  <c:v>24.847222222222225</c:v>
                </c:pt>
                <c:pt idx="3579">
                  <c:v>24.854166666666668</c:v>
                </c:pt>
                <c:pt idx="3580">
                  <c:v>24.861111111111111</c:v>
                </c:pt>
                <c:pt idx="3581">
                  <c:v>24.868055555555557</c:v>
                </c:pt>
                <c:pt idx="3582">
                  <c:v>24.875</c:v>
                </c:pt>
                <c:pt idx="3583">
                  <c:v>24.881944444444443</c:v>
                </c:pt>
                <c:pt idx="3584">
                  <c:v>24.888888888888889</c:v>
                </c:pt>
                <c:pt idx="3585">
                  <c:v>24.895833333333332</c:v>
                </c:pt>
                <c:pt idx="3586">
                  <c:v>24.902777777777775</c:v>
                </c:pt>
                <c:pt idx="3587">
                  <c:v>24.909722222222225</c:v>
                </c:pt>
                <c:pt idx="3588">
                  <c:v>24.916666666666668</c:v>
                </c:pt>
                <c:pt idx="3589">
                  <c:v>24.923611111111111</c:v>
                </c:pt>
                <c:pt idx="3590">
                  <c:v>24.930555555555557</c:v>
                </c:pt>
                <c:pt idx="3591">
                  <c:v>24.9375</c:v>
                </c:pt>
                <c:pt idx="3592">
                  <c:v>24.944444444444443</c:v>
                </c:pt>
                <c:pt idx="3593">
                  <c:v>24.951388888888889</c:v>
                </c:pt>
                <c:pt idx="3594">
                  <c:v>24.958333333333332</c:v>
                </c:pt>
                <c:pt idx="3595">
                  <c:v>24.965277777777775</c:v>
                </c:pt>
                <c:pt idx="3596">
                  <c:v>24.972222222222225</c:v>
                </c:pt>
                <c:pt idx="3597">
                  <c:v>24.979166666666668</c:v>
                </c:pt>
                <c:pt idx="3598">
                  <c:v>24.986111111111111</c:v>
                </c:pt>
                <c:pt idx="3599">
                  <c:v>24.993055555555557</c:v>
                </c:pt>
                <c:pt idx="3600">
                  <c:v>25</c:v>
                </c:pt>
                <c:pt idx="3601">
                  <c:v>25.006944444444443</c:v>
                </c:pt>
                <c:pt idx="3602">
                  <c:v>25.013888888888889</c:v>
                </c:pt>
                <c:pt idx="3603">
                  <c:v>25.020833333333332</c:v>
                </c:pt>
                <c:pt idx="3604">
                  <c:v>25.027777777777775</c:v>
                </c:pt>
                <c:pt idx="3605">
                  <c:v>25.034722222222225</c:v>
                </c:pt>
                <c:pt idx="3606">
                  <c:v>25.041666666666668</c:v>
                </c:pt>
                <c:pt idx="3607">
                  <c:v>25.048611111111111</c:v>
                </c:pt>
                <c:pt idx="3608">
                  <c:v>25.055555555555557</c:v>
                </c:pt>
                <c:pt idx="3609">
                  <c:v>25.0625</c:v>
                </c:pt>
                <c:pt idx="3610">
                  <c:v>25.069444444444443</c:v>
                </c:pt>
                <c:pt idx="3611">
                  <c:v>25.076388888888889</c:v>
                </c:pt>
                <c:pt idx="3612">
                  <c:v>25.083333333333332</c:v>
                </c:pt>
                <c:pt idx="3613">
                  <c:v>25.090277777777775</c:v>
                </c:pt>
                <c:pt idx="3614">
                  <c:v>25.097222222222225</c:v>
                </c:pt>
                <c:pt idx="3615">
                  <c:v>25.104166666666668</c:v>
                </c:pt>
                <c:pt idx="3616">
                  <c:v>25.111111111111111</c:v>
                </c:pt>
                <c:pt idx="3617">
                  <c:v>25.118055555555557</c:v>
                </c:pt>
                <c:pt idx="3618">
                  <c:v>25.125</c:v>
                </c:pt>
                <c:pt idx="3619">
                  <c:v>25.131944444444443</c:v>
                </c:pt>
                <c:pt idx="3620">
                  <c:v>25.138888888888889</c:v>
                </c:pt>
                <c:pt idx="3621">
                  <c:v>25.145833333333332</c:v>
                </c:pt>
                <c:pt idx="3622">
                  <c:v>25.152777777777775</c:v>
                </c:pt>
                <c:pt idx="3623">
                  <c:v>25.159722222222225</c:v>
                </c:pt>
                <c:pt idx="3624">
                  <c:v>25.166666666666668</c:v>
                </c:pt>
                <c:pt idx="3625">
                  <c:v>25.173611111111111</c:v>
                </c:pt>
                <c:pt idx="3626">
                  <c:v>25.180555555555557</c:v>
                </c:pt>
                <c:pt idx="3627">
                  <c:v>25.1875</c:v>
                </c:pt>
                <c:pt idx="3628">
                  <c:v>25.194444444444443</c:v>
                </c:pt>
                <c:pt idx="3629">
                  <c:v>25.201388888888889</c:v>
                </c:pt>
                <c:pt idx="3630">
                  <c:v>25.208333333333332</c:v>
                </c:pt>
                <c:pt idx="3631">
                  <c:v>25.215277777777775</c:v>
                </c:pt>
                <c:pt idx="3632">
                  <c:v>25.222222222222225</c:v>
                </c:pt>
                <c:pt idx="3633">
                  <c:v>25.229166666666668</c:v>
                </c:pt>
                <c:pt idx="3634">
                  <c:v>25.236111111111111</c:v>
                </c:pt>
                <c:pt idx="3635">
                  <c:v>25.243055555555557</c:v>
                </c:pt>
                <c:pt idx="3636">
                  <c:v>25.25</c:v>
                </c:pt>
                <c:pt idx="3637">
                  <c:v>25.256944444444443</c:v>
                </c:pt>
                <c:pt idx="3638">
                  <c:v>25.263888888888889</c:v>
                </c:pt>
                <c:pt idx="3639">
                  <c:v>25.270833333333332</c:v>
                </c:pt>
                <c:pt idx="3640">
                  <c:v>25.277777777777775</c:v>
                </c:pt>
                <c:pt idx="3641">
                  <c:v>25.284722222222225</c:v>
                </c:pt>
                <c:pt idx="3642">
                  <c:v>25.291666666666668</c:v>
                </c:pt>
                <c:pt idx="3643">
                  <c:v>25.298611111111111</c:v>
                </c:pt>
                <c:pt idx="3644">
                  <c:v>25.305555555555557</c:v>
                </c:pt>
                <c:pt idx="3645">
                  <c:v>25.3125</c:v>
                </c:pt>
                <c:pt idx="3646">
                  <c:v>25.319444444444443</c:v>
                </c:pt>
                <c:pt idx="3647">
                  <c:v>25.326388888888889</c:v>
                </c:pt>
                <c:pt idx="3648">
                  <c:v>25.333333333333332</c:v>
                </c:pt>
                <c:pt idx="3649">
                  <c:v>25.340277777777775</c:v>
                </c:pt>
                <c:pt idx="3650">
                  <c:v>25.347222222222225</c:v>
                </c:pt>
                <c:pt idx="3651">
                  <c:v>25.354166666666668</c:v>
                </c:pt>
                <c:pt idx="3652">
                  <c:v>25.361111111111111</c:v>
                </c:pt>
                <c:pt idx="3653">
                  <c:v>25.368055555555557</c:v>
                </c:pt>
                <c:pt idx="3654">
                  <c:v>25.375</c:v>
                </c:pt>
                <c:pt idx="3655">
                  <c:v>25.381944444444443</c:v>
                </c:pt>
                <c:pt idx="3656">
                  <c:v>25.388888888888889</c:v>
                </c:pt>
                <c:pt idx="3657">
                  <c:v>25.395833333333332</c:v>
                </c:pt>
                <c:pt idx="3658">
                  <c:v>25.402777777777775</c:v>
                </c:pt>
                <c:pt idx="3659">
                  <c:v>25.409722222222225</c:v>
                </c:pt>
                <c:pt idx="3660">
                  <c:v>25.416666666666668</c:v>
                </c:pt>
                <c:pt idx="3661">
                  <c:v>25.423611111111111</c:v>
                </c:pt>
                <c:pt idx="3662">
                  <c:v>25.430555555555557</c:v>
                </c:pt>
                <c:pt idx="3663">
                  <c:v>25.4375</c:v>
                </c:pt>
                <c:pt idx="3664">
                  <c:v>25.444444444444443</c:v>
                </c:pt>
                <c:pt idx="3665">
                  <c:v>25.451388888888889</c:v>
                </c:pt>
                <c:pt idx="3666">
                  <c:v>25.458333333333332</c:v>
                </c:pt>
                <c:pt idx="3667">
                  <c:v>25.465277777777775</c:v>
                </c:pt>
                <c:pt idx="3668">
                  <c:v>25.472222222222225</c:v>
                </c:pt>
                <c:pt idx="3669">
                  <c:v>25.479166666666668</c:v>
                </c:pt>
                <c:pt idx="3670">
                  <c:v>25.486111111111111</c:v>
                </c:pt>
                <c:pt idx="3671">
                  <c:v>25.493055555555557</c:v>
                </c:pt>
                <c:pt idx="3672">
                  <c:v>25.5</c:v>
                </c:pt>
                <c:pt idx="3673">
                  <c:v>25.506944444444443</c:v>
                </c:pt>
                <c:pt idx="3674">
                  <c:v>25.513888888888889</c:v>
                </c:pt>
                <c:pt idx="3675">
                  <c:v>25.520833333333332</c:v>
                </c:pt>
                <c:pt idx="3676">
                  <c:v>25.527777777777775</c:v>
                </c:pt>
                <c:pt idx="3677">
                  <c:v>25.534722222222225</c:v>
                </c:pt>
                <c:pt idx="3678">
                  <c:v>25.541666666666668</c:v>
                </c:pt>
                <c:pt idx="3679">
                  <c:v>25.548611111111111</c:v>
                </c:pt>
                <c:pt idx="3680">
                  <c:v>25.555555555555557</c:v>
                </c:pt>
                <c:pt idx="3681">
                  <c:v>25.5625</c:v>
                </c:pt>
                <c:pt idx="3682">
                  <c:v>25.569444444444443</c:v>
                </c:pt>
                <c:pt idx="3683">
                  <c:v>25.576388888888889</c:v>
                </c:pt>
                <c:pt idx="3684">
                  <c:v>25.583333333333332</c:v>
                </c:pt>
                <c:pt idx="3685">
                  <c:v>25.590277777777775</c:v>
                </c:pt>
                <c:pt idx="3686">
                  <c:v>25.597222222222225</c:v>
                </c:pt>
                <c:pt idx="3687">
                  <c:v>25.604166666666668</c:v>
                </c:pt>
                <c:pt idx="3688">
                  <c:v>25.611111111111111</c:v>
                </c:pt>
                <c:pt idx="3689">
                  <c:v>25.618055555555557</c:v>
                </c:pt>
                <c:pt idx="3690">
                  <c:v>25.625</c:v>
                </c:pt>
                <c:pt idx="3691">
                  <c:v>25.631944444444443</c:v>
                </c:pt>
                <c:pt idx="3692">
                  <c:v>25.638888888888889</c:v>
                </c:pt>
                <c:pt idx="3693">
                  <c:v>25.645833333333332</c:v>
                </c:pt>
                <c:pt idx="3694">
                  <c:v>25.652777777777775</c:v>
                </c:pt>
                <c:pt idx="3695">
                  <c:v>25.659722222222225</c:v>
                </c:pt>
                <c:pt idx="3696">
                  <c:v>25.666666666666668</c:v>
                </c:pt>
                <c:pt idx="3697">
                  <c:v>25.673611111111111</c:v>
                </c:pt>
                <c:pt idx="3698">
                  <c:v>25.680555555555557</c:v>
                </c:pt>
                <c:pt idx="3699">
                  <c:v>25.6875</c:v>
                </c:pt>
                <c:pt idx="3700">
                  <c:v>25.694444444444443</c:v>
                </c:pt>
                <c:pt idx="3701">
                  <c:v>25.701388888888889</c:v>
                </c:pt>
                <c:pt idx="3702">
                  <c:v>25.708333333333332</c:v>
                </c:pt>
                <c:pt idx="3703">
                  <c:v>25.715277777777775</c:v>
                </c:pt>
                <c:pt idx="3704">
                  <c:v>25.722222222222225</c:v>
                </c:pt>
                <c:pt idx="3705">
                  <c:v>25.729166666666668</c:v>
                </c:pt>
                <c:pt idx="3706">
                  <c:v>25.736111111111111</c:v>
                </c:pt>
                <c:pt idx="3707">
                  <c:v>25.743055555555557</c:v>
                </c:pt>
                <c:pt idx="3708">
                  <c:v>25.75</c:v>
                </c:pt>
                <c:pt idx="3709">
                  <c:v>25.756944444444443</c:v>
                </c:pt>
                <c:pt idx="3710">
                  <c:v>25.763888888888889</c:v>
                </c:pt>
                <c:pt idx="3711">
                  <c:v>25.770833333333332</c:v>
                </c:pt>
                <c:pt idx="3712">
                  <c:v>25.777777777777775</c:v>
                </c:pt>
                <c:pt idx="3713">
                  <c:v>25.784722222222225</c:v>
                </c:pt>
                <c:pt idx="3714">
                  <c:v>25.791666666666668</c:v>
                </c:pt>
                <c:pt idx="3715">
                  <c:v>25.798611111111111</c:v>
                </c:pt>
                <c:pt idx="3716">
                  <c:v>25.805555555555557</c:v>
                </c:pt>
                <c:pt idx="3717">
                  <c:v>25.8125</c:v>
                </c:pt>
                <c:pt idx="3718">
                  <c:v>25.819444444444443</c:v>
                </c:pt>
                <c:pt idx="3719">
                  <c:v>25.826388888888889</c:v>
                </c:pt>
                <c:pt idx="3720">
                  <c:v>25.833333333333332</c:v>
                </c:pt>
                <c:pt idx="3721">
                  <c:v>25.840277777777775</c:v>
                </c:pt>
                <c:pt idx="3722">
                  <c:v>25.847222222222225</c:v>
                </c:pt>
                <c:pt idx="3723">
                  <c:v>25.854166666666668</c:v>
                </c:pt>
                <c:pt idx="3724">
                  <c:v>25.861111111111111</c:v>
                </c:pt>
                <c:pt idx="3725">
                  <c:v>25.868055555555557</c:v>
                </c:pt>
                <c:pt idx="3726">
                  <c:v>25.875</c:v>
                </c:pt>
                <c:pt idx="3727">
                  <c:v>25.881944444444443</c:v>
                </c:pt>
                <c:pt idx="3728">
                  <c:v>25.888888888888889</c:v>
                </c:pt>
                <c:pt idx="3729">
                  <c:v>25.895833333333332</c:v>
                </c:pt>
                <c:pt idx="3730">
                  <c:v>25.902777777777775</c:v>
                </c:pt>
                <c:pt idx="3731">
                  <c:v>25.909722222222225</c:v>
                </c:pt>
                <c:pt idx="3732">
                  <c:v>25.916666666666668</c:v>
                </c:pt>
                <c:pt idx="3733">
                  <c:v>25.923611111111111</c:v>
                </c:pt>
                <c:pt idx="3734">
                  <c:v>25.930555555555557</c:v>
                </c:pt>
                <c:pt idx="3735">
                  <c:v>25.9375</c:v>
                </c:pt>
                <c:pt idx="3736">
                  <c:v>25.944444444444443</c:v>
                </c:pt>
                <c:pt idx="3737">
                  <c:v>25.951388888888889</c:v>
                </c:pt>
                <c:pt idx="3738">
                  <c:v>25.958333333333332</c:v>
                </c:pt>
                <c:pt idx="3739">
                  <c:v>25.965277777777775</c:v>
                </c:pt>
                <c:pt idx="3740">
                  <c:v>25.972222222222225</c:v>
                </c:pt>
                <c:pt idx="3741">
                  <c:v>25.979166666666668</c:v>
                </c:pt>
                <c:pt idx="3742">
                  <c:v>25.986111111111111</c:v>
                </c:pt>
                <c:pt idx="3743">
                  <c:v>25.993055555555557</c:v>
                </c:pt>
                <c:pt idx="3744">
                  <c:v>26</c:v>
                </c:pt>
                <c:pt idx="3745">
                  <c:v>26.006944444444443</c:v>
                </c:pt>
                <c:pt idx="3746">
                  <c:v>26.013888888888889</c:v>
                </c:pt>
                <c:pt idx="3747">
                  <c:v>26.020833333333332</c:v>
                </c:pt>
                <c:pt idx="3748">
                  <c:v>26.027777777777775</c:v>
                </c:pt>
                <c:pt idx="3749">
                  <c:v>26.034722222222225</c:v>
                </c:pt>
                <c:pt idx="3750">
                  <c:v>26.041666666666668</c:v>
                </c:pt>
                <c:pt idx="3751">
                  <c:v>26.048611111111111</c:v>
                </c:pt>
                <c:pt idx="3752">
                  <c:v>26.055555555555557</c:v>
                </c:pt>
                <c:pt idx="3753">
                  <c:v>26.0625</c:v>
                </c:pt>
                <c:pt idx="3754">
                  <c:v>26.069444444444443</c:v>
                </c:pt>
                <c:pt idx="3755">
                  <c:v>26.076388888888889</c:v>
                </c:pt>
                <c:pt idx="3756">
                  <c:v>26.083333333333332</c:v>
                </c:pt>
                <c:pt idx="3757">
                  <c:v>26.090277777777775</c:v>
                </c:pt>
                <c:pt idx="3758">
                  <c:v>26.097222222222225</c:v>
                </c:pt>
                <c:pt idx="3759">
                  <c:v>26.104166666666668</c:v>
                </c:pt>
                <c:pt idx="3760">
                  <c:v>26.111111111111111</c:v>
                </c:pt>
                <c:pt idx="3761">
                  <c:v>26.118055555555557</c:v>
                </c:pt>
                <c:pt idx="3762">
                  <c:v>26.125</c:v>
                </c:pt>
                <c:pt idx="3763">
                  <c:v>26.131944444444443</c:v>
                </c:pt>
                <c:pt idx="3764">
                  <c:v>26.138888888888889</c:v>
                </c:pt>
                <c:pt idx="3765">
                  <c:v>26.145833333333332</c:v>
                </c:pt>
                <c:pt idx="3766">
                  <c:v>26.152777777777775</c:v>
                </c:pt>
                <c:pt idx="3767">
                  <c:v>26.159722222222225</c:v>
                </c:pt>
                <c:pt idx="3768">
                  <c:v>26.166666666666668</c:v>
                </c:pt>
                <c:pt idx="3769">
                  <c:v>26.173611111111111</c:v>
                </c:pt>
                <c:pt idx="3770">
                  <c:v>26.180555555555557</c:v>
                </c:pt>
                <c:pt idx="3771">
                  <c:v>26.1875</c:v>
                </c:pt>
                <c:pt idx="3772">
                  <c:v>26.194444444444443</c:v>
                </c:pt>
                <c:pt idx="3773">
                  <c:v>26.201388888888889</c:v>
                </c:pt>
                <c:pt idx="3774">
                  <c:v>26.208333333333332</c:v>
                </c:pt>
                <c:pt idx="3775">
                  <c:v>26.215277777777775</c:v>
                </c:pt>
                <c:pt idx="3776">
                  <c:v>26.222222222222225</c:v>
                </c:pt>
                <c:pt idx="3777">
                  <c:v>26.229166666666668</c:v>
                </c:pt>
                <c:pt idx="3778">
                  <c:v>26.236111111111111</c:v>
                </c:pt>
                <c:pt idx="3779">
                  <c:v>26.243055555555557</c:v>
                </c:pt>
                <c:pt idx="3780">
                  <c:v>26.25</c:v>
                </c:pt>
                <c:pt idx="3781">
                  <c:v>26.256944444444443</c:v>
                </c:pt>
                <c:pt idx="3782">
                  <c:v>26.263888888888889</c:v>
                </c:pt>
                <c:pt idx="3783">
                  <c:v>26.270833333333332</c:v>
                </c:pt>
                <c:pt idx="3784">
                  <c:v>26.277777777777775</c:v>
                </c:pt>
                <c:pt idx="3785">
                  <c:v>26.284722222222225</c:v>
                </c:pt>
                <c:pt idx="3786">
                  <c:v>26.291666666666668</c:v>
                </c:pt>
                <c:pt idx="3787">
                  <c:v>26.298611111111111</c:v>
                </c:pt>
                <c:pt idx="3788">
                  <c:v>26.305555555555557</c:v>
                </c:pt>
                <c:pt idx="3789">
                  <c:v>26.3125</c:v>
                </c:pt>
                <c:pt idx="3790">
                  <c:v>26.319444444444443</c:v>
                </c:pt>
                <c:pt idx="3791">
                  <c:v>26.326388888888889</c:v>
                </c:pt>
                <c:pt idx="3792">
                  <c:v>26.333333333333332</c:v>
                </c:pt>
                <c:pt idx="3793">
                  <c:v>26.340277777777775</c:v>
                </c:pt>
                <c:pt idx="3794">
                  <c:v>26.347222222222225</c:v>
                </c:pt>
                <c:pt idx="3795">
                  <c:v>26.354166666666668</c:v>
                </c:pt>
                <c:pt idx="3796">
                  <c:v>26.361111111111111</c:v>
                </c:pt>
                <c:pt idx="3797">
                  <c:v>26.368055555555557</c:v>
                </c:pt>
                <c:pt idx="3798">
                  <c:v>26.375</c:v>
                </c:pt>
                <c:pt idx="3799">
                  <c:v>26.381944444444443</c:v>
                </c:pt>
                <c:pt idx="3800">
                  <c:v>26.388888888888889</c:v>
                </c:pt>
                <c:pt idx="3801">
                  <c:v>26.395833333333332</c:v>
                </c:pt>
                <c:pt idx="3802">
                  <c:v>26.402777777777775</c:v>
                </c:pt>
                <c:pt idx="3803">
                  <c:v>26.409722222222225</c:v>
                </c:pt>
                <c:pt idx="3804">
                  <c:v>26.416666666666668</c:v>
                </c:pt>
                <c:pt idx="3805">
                  <c:v>26.423611111111111</c:v>
                </c:pt>
                <c:pt idx="3806">
                  <c:v>26.430555555555557</c:v>
                </c:pt>
                <c:pt idx="3807">
                  <c:v>26.4375</c:v>
                </c:pt>
                <c:pt idx="3808">
                  <c:v>26.444444444444443</c:v>
                </c:pt>
                <c:pt idx="3809">
                  <c:v>26.451388888888889</c:v>
                </c:pt>
                <c:pt idx="3810">
                  <c:v>26.458333333333332</c:v>
                </c:pt>
                <c:pt idx="3811">
                  <c:v>26.465277777777775</c:v>
                </c:pt>
                <c:pt idx="3812">
                  <c:v>26.472222222222225</c:v>
                </c:pt>
                <c:pt idx="3813">
                  <c:v>26.479166666666668</c:v>
                </c:pt>
                <c:pt idx="3814">
                  <c:v>26.486111111111111</c:v>
                </c:pt>
                <c:pt idx="3815">
                  <c:v>26.493055555555557</c:v>
                </c:pt>
                <c:pt idx="3816">
                  <c:v>26.5</c:v>
                </c:pt>
                <c:pt idx="3817">
                  <c:v>26.506944444444443</c:v>
                </c:pt>
                <c:pt idx="3818">
                  <c:v>26.513888888888889</c:v>
                </c:pt>
                <c:pt idx="3819">
                  <c:v>26.520833333333332</c:v>
                </c:pt>
                <c:pt idx="3820">
                  <c:v>26.527777777777775</c:v>
                </c:pt>
                <c:pt idx="3821">
                  <c:v>26.534722222222225</c:v>
                </c:pt>
                <c:pt idx="3822">
                  <c:v>26.541666666666668</c:v>
                </c:pt>
                <c:pt idx="3823">
                  <c:v>26.548611111111111</c:v>
                </c:pt>
                <c:pt idx="3824">
                  <c:v>26.555555555555557</c:v>
                </c:pt>
                <c:pt idx="3825">
                  <c:v>26.5625</c:v>
                </c:pt>
                <c:pt idx="3826">
                  <c:v>26.569444444444443</c:v>
                </c:pt>
                <c:pt idx="3827">
                  <c:v>26.576388888888889</c:v>
                </c:pt>
                <c:pt idx="3828">
                  <c:v>26.583333333333332</c:v>
                </c:pt>
                <c:pt idx="3829">
                  <c:v>26.590277777777775</c:v>
                </c:pt>
                <c:pt idx="3830">
                  <c:v>26.597222222222225</c:v>
                </c:pt>
                <c:pt idx="3831">
                  <c:v>26.604166666666668</c:v>
                </c:pt>
                <c:pt idx="3832">
                  <c:v>26.611111111111111</c:v>
                </c:pt>
                <c:pt idx="3833">
                  <c:v>26.618055555555557</c:v>
                </c:pt>
                <c:pt idx="3834">
                  <c:v>26.625</c:v>
                </c:pt>
                <c:pt idx="3835">
                  <c:v>26.631944444444443</c:v>
                </c:pt>
                <c:pt idx="3836">
                  <c:v>26.638888888888889</c:v>
                </c:pt>
                <c:pt idx="3837">
                  <c:v>26.645833333333332</c:v>
                </c:pt>
                <c:pt idx="3838">
                  <c:v>26.652777777777775</c:v>
                </c:pt>
                <c:pt idx="3839">
                  <c:v>26.659722222222225</c:v>
                </c:pt>
                <c:pt idx="3840">
                  <c:v>26.666666666666668</c:v>
                </c:pt>
                <c:pt idx="3841">
                  <c:v>26.673611111111111</c:v>
                </c:pt>
                <c:pt idx="3842">
                  <c:v>26.680555555555557</c:v>
                </c:pt>
                <c:pt idx="3843">
                  <c:v>26.6875</c:v>
                </c:pt>
                <c:pt idx="3844">
                  <c:v>26.694444444444443</c:v>
                </c:pt>
                <c:pt idx="3845">
                  <c:v>26.701388888888889</c:v>
                </c:pt>
                <c:pt idx="3846">
                  <c:v>26.708333333333332</c:v>
                </c:pt>
                <c:pt idx="3847">
                  <c:v>26.715277777777775</c:v>
                </c:pt>
                <c:pt idx="3848">
                  <c:v>26.722222222222225</c:v>
                </c:pt>
                <c:pt idx="3849">
                  <c:v>26.729166666666668</c:v>
                </c:pt>
                <c:pt idx="3850">
                  <c:v>26.736111111111111</c:v>
                </c:pt>
                <c:pt idx="3851">
                  <c:v>26.743055555555557</c:v>
                </c:pt>
                <c:pt idx="3852">
                  <c:v>26.75</c:v>
                </c:pt>
                <c:pt idx="3853">
                  <c:v>26.756944444444443</c:v>
                </c:pt>
                <c:pt idx="3854">
                  <c:v>26.763888888888889</c:v>
                </c:pt>
                <c:pt idx="3855">
                  <c:v>26.770833333333332</c:v>
                </c:pt>
                <c:pt idx="3856">
                  <c:v>26.777777777777775</c:v>
                </c:pt>
                <c:pt idx="3857">
                  <c:v>26.784722222222225</c:v>
                </c:pt>
                <c:pt idx="3858">
                  <c:v>26.791666666666668</c:v>
                </c:pt>
                <c:pt idx="3859">
                  <c:v>26.798611111111111</c:v>
                </c:pt>
                <c:pt idx="3860">
                  <c:v>26.805555555555557</c:v>
                </c:pt>
                <c:pt idx="3861">
                  <c:v>26.8125</c:v>
                </c:pt>
                <c:pt idx="3862">
                  <c:v>26.819444444444443</c:v>
                </c:pt>
                <c:pt idx="3863">
                  <c:v>26.826388888888889</c:v>
                </c:pt>
                <c:pt idx="3864">
                  <c:v>26.833333333333332</c:v>
                </c:pt>
                <c:pt idx="3865">
                  <c:v>26.840277777777775</c:v>
                </c:pt>
                <c:pt idx="3866">
                  <c:v>26.847222222222225</c:v>
                </c:pt>
                <c:pt idx="3867">
                  <c:v>26.854166666666668</c:v>
                </c:pt>
                <c:pt idx="3868">
                  <c:v>26.861111111111111</c:v>
                </c:pt>
                <c:pt idx="3869">
                  <c:v>26.868055555555557</c:v>
                </c:pt>
                <c:pt idx="3870">
                  <c:v>26.875</c:v>
                </c:pt>
                <c:pt idx="3871">
                  <c:v>26.881944444444443</c:v>
                </c:pt>
                <c:pt idx="3872">
                  <c:v>26.888888888888889</c:v>
                </c:pt>
                <c:pt idx="3873">
                  <c:v>26.895833333333332</c:v>
                </c:pt>
                <c:pt idx="3874">
                  <c:v>26.902777777777775</c:v>
                </c:pt>
                <c:pt idx="3875">
                  <c:v>26.909722222222225</c:v>
                </c:pt>
                <c:pt idx="3876">
                  <c:v>26.916666666666668</c:v>
                </c:pt>
                <c:pt idx="3877">
                  <c:v>26.923611111111111</c:v>
                </c:pt>
                <c:pt idx="3878">
                  <c:v>26.930555555555557</c:v>
                </c:pt>
                <c:pt idx="3879">
                  <c:v>26.9375</c:v>
                </c:pt>
                <c:pt idx="3880">
                  <c:v>26.944444444444443</c:v>
                </c:pt>
                <c:pt idx="3881">
                  <c:v>26.951388888888889</c:v>
                </c:pt>
                <c:pt idx="3882">
                  <c:v>26.958333333333332</c:v>
                </c:pt>
                <c:pt idx="3883">
                  <c:v>26.965277777777775</c:v>
                </c:pt>
                <c:pt idx="3884">
                  <c:v>26.972222222222225</c:v>
                </c:pt>
                <c:pt idx="3885">
                  <c:v>26.979166666666668</c:v>
                </c:pt>
                <c:pt idx="3886">
                  <c:v>26.986111111111111</c:v>
                </c:pt>
                <c:pt idx="3887">
                  <c:v>26.993055555555557</c:v>
                </c:pt>
                <c:pt idx="3888">
                  <c:v>27</c:v>
                </c:pt>
                <c:pt idx="3889">
                  <c:v>27.006944444444443</c:v>
                </c:pt>
                <c:pt idx="3890">
                  <c:v>27.013888888888889</c:v>
                </c:pt>
                <c:pt idx="3891">
                  <c:v>27.020833333333332</c:v>
                </c:pt>
                <c:pt idx="3892">
                  <c:v>27.027777777777775</c:v>
                </c:pt>
                <c:pt idx="3893">
                  <c:v>27.034722222222225</c:v>
                </c:pt>
                <c:pt idx="3894">
                  <c:v>27.041666666666668</c:v>
                </c:pt>
                <c:pt idx="3895">
                  <c:v>27.048611111111111</c:v>
                </c:pt>
                <c:pt idx="3896">
                  <c:v>27.055555555555557</c:v>
                </c:pt>
                <c:pt idx="3897">
                  <c:v>27.0625</c:v>
                </c:pt>
                <c:pt idx="3898">
                  <c:v>27.069444444444443</c:v>
                </c:pt>
                <c:pt idx="3899">
                  <c:v>27.076388888888889</c:v>
                </c:pt>
                <c:pt idx="3900">
                  <c:v>27.083333333333332</c:v>
                </c:pt>
                <c:pt idx="3901">
                  <c:v>27.090277777777775</c:v>
                </c:pt>
                <c:pt idx="3902">
                  <c:v>27.097222222222225</c:v>
                </c:pt>
                <c:pt idx="3903">
                  <c:v>27.104166666666668</c:v>
                </c:pt>
                <c:pt idx="3904">
                  <c:v>27.111111111111111</c:v>
                </c:pt>
                <c:pt idx="3905">
                  <c:v>27.118055555555557</c:v>
                </c:pt>
                <c:pt idx="3906">
                  <c:v>27.125</c:v>
                </c:pt>
                <c:pt idx="3907">
                  <c:v>27.131944444444443</c:v>
                </c:pt>
                <c:pt idx="3908">
                  <c:v>27.138888888888889</c:v>
                </c:pt>
                <c:pt idx="3909">
                  <c:v>27.145833333333332</c:v>
                </c:pt>
                <c:pt idx="3910">
                  <c:v>27.152777777777775</c:v>
                </c:pt>
                <c:pt idx="3911">
                  <c:v>27.159722222222225</c:v>
                </c:pt>
                <c:pt idx="3912">
                  <c:v>27.166666666666668</c:v>
                </c:pt>
                <c:pt idx="3913">
                  <c:v>27.173611111111111</c:v>
                </c:pt>
                <c:pt idx="3914">
                  <c:v>27.180555555555557</c:v>
                </c:pt>
                <c:pt idx="3915">
                  <c:v>27.1875</c:v>
                </c:pt>
                <c:pt idx="3916">
                  <c:v>27.194444444444443</c:v>
                </c:pt>
                <c:pt idx="3917">
                  <c:v>27.201388888888889</c:v>
                </c:pt>
                <c:pt idx="3918">
                  <c:v>27.208333333333332</c:v>
                </c:pt>
                <c:pt idx="3919">
                  <c:v>27.215277777777775</c:v>
                </c:pt>
                <c:pt idx="3920">
                  <c:v>27.222222222222225</c:v>
                </c:pt>
                <c:pt idx="3921">
                  <c:v>27.229166666666668</c:v>
                </c:pt>
                <c:pt idx="3922">
                  <c:v>27.236111111111111</c:v>
                </c:pt>
                <c:pt idx="3923">
                  <c:v>27.243055555555557</c:v>
                </c:pt>
                <c:pt idx="3924">
                  <c:v>27.25</c:v>
                </c:pt>
                <c:pt idx="3925">
                  <c:v>27.256944444444443</c:v>
                </c:pt>
                <c:pt idx="3926">
                  <c:v>27.263888888888889</c:v>
                </c:pt>
                <c:pt idx="3927">
                  <c:v>27.270833333333332</c:v>
                </c:pt>
                <c:pt idx="3928">
                  <c:v>27.277777777777775</c:v>
                </c:pt>
                <c:pt idx="3929">
                  <c:v>27.284722222222225</c:v>
                </c:pt>
                <c:pt idx="3930">
                  <c:v>27.291666666666668</c:v>
                </c:pt>
                <c:pt idx="3931">
                  <c:v>27.298611111111111</c:v>
                </c:pt>
                <c:pt idx="3932">
                  <c:v>27.305555555555557</c:v>
                </c:pt>
                <c:pt idx="3933">
                  <c:v>27.3125</c:v>
                </c:pt>
                <c:pt idx="3934">
                  <c:v>27.319444444444443</c:v>
                </c:pt>
                <c:pt idx="3935">
                  <c:v>27.326388888888889</c:v>
                </c:pt>
                <c:pt idx="3936">
                  <c:v>27.333333333333332</c:v>
                </c:pt>
                <c:pt idx="3937">
                  <c:v>27.340277777777775</c:v>
                </c:pt>
                <c:pt idx="3938">
                  <c:v>27.347222222222225</c:v>
                </c:pt>
                <c:pt idx="3939">
                  <c:v>27.354166666666668</c:v>
                </c:pt>
                <c:pt idx="3940">
                  <c:v>27.361111111111111</c:v>
                </c:pt>
                <c:pt idx="3941">
                  <c:v>27.368055555555557</c:v>
                </c:pt>
                <c:pt idx="3942">
                  <c:v>27.375</c:v>
                </c:pt>
                <c:pt idx="3943">
                  <c:v>27.381944444444443</c:v>
                </c:pt>
                <c:pt idx="3944">
                  <c:v>27.388888888888889</c:v>
                </c:pt>
                <c:pt idx="3945">
                  <c:v>27.395833333333332</c:v>
                </c:pt>
                <c:pt idx="3946">
                  <c:v>27.402777777777775</c:v>
                </c:pt>
                <c:pt idx="3947">
                  <c:v>27.409722222222225</c:v>
                </c:pt>
                <c:pt idx="3948">
                  <c:v>27.416666666666668</c:v>
                </c:pt>
                <c:pt idx="3949">
                  <c:v>27.423611111111111</c:v>
                </c:pt>
                <c:pt idx="3950">
                  <c:v>27.430555555555557</c:v>
                </c:pt>
                <c:pt idx="3951">
                  <c:v>27.4375</c:v>
                </c:pt>
                <c:pt idx="3952">
                  <c:v>27.444444444444443</c:v>
                </c:pt>
                <c:pt idx="3953">
                  <c:v>27.451388888888889</c:v>
                </c:pt>
                <c:pt idx="3954">
                  <c:v>27.458333333333332</c:v>
                </c:pt>
                <c:pt idx="3955">
                  <c:v>27.465277777777775</c:v>
                </c:pt>
                <c:pt idx="3956">
                  <c:v>27.472222222222225</c:v>
                </c:pt>
                <c:pt idx="3957">
                  <c:v>27.479166666666668</c:v>
                </c:pt>
                <c:pt idx="3958">
                  <c:v>27.486111111111111</c:v>
                </c:pt>
                <c:pt idx="3959">
                  <c:v>27.493055555555557</c:v>
                </c:pt>
                <c:pt idx="3960">
                  <c:v>27.5</c:v>
                </c:pt>
                <c:pt idx="3961">
                  <c:v>27.506944444444443</c:v>
                </c:pt>
                <c:pt idx="3962">
                  <c:v>27.513888888888889</c:v>
                </c:pt>
                <c:pt idx="3963">
                  <c:v>27.520833333333332</c:v>
                </c:pt>
                <c:pt idx="3964">
                  <c:v>27.527777777777775</c:v>
                </c:pt>
                <c:pt idx="3965">
                  <c:v>27.534722222222225</c:v>
                </c:pt>
                <c:pt idx="3966">
                  <c:v>27.541666666666668</c:v>
                </c:pt>
                <c:pt idx="3967">
                  <c:v>27.548611111111111</c:v>
                </c:pt>
                <c:pt idx="3968">
                  <c:v>27.555555555555557</c:v>
                </c:pt>
                <c:pt idx="3969">
                  <c:v>27.5625</c:v>
                </c:pt>
                <c:pt idx="3970">
                  <c:v>27.569444444444443</c:v>
                </c:pt>
                <c:pt idx="3971">
                  <c:v>27.576388888888889</c:v>
                </c:pt>
                <c:pt idx="3972">
                  <c:v>27.583333333333332</c:v>
                </c:pt>
                <c:pt idx="3973">
                  <c:v>27.590277777777775</c:v>
                </c:pt>
                <c:pt idx="3974">
                  <c:v>27.597222222222225</c:v>
                </c:pt>
                <c:pt idx="3975">
                  <c:v>27.604166666666668</c:v>
                </c:pt>
                <c:pt idx="3976">
                  <c:v>27.611111111111111</c:v>
                </c:pt>
                <c:pt idx="3977">
                  <c:v>27.618055555555557</c:v>
                </c:pt>
                <c:pt idx="3978">
                  <c:v>27.625</c:v>
                </c:pt>
                <c:pt idx="3979">
                  <c:v>27.631944444444443</c:v>
                </c:pt>
                <c:pt idx="3980">
                  <c:v>27.638888888888889</c:v>
                </c:pt>
                <c:pt idx="3981">
                  <c:v>27.645833333333332</c:v>
                </c:pt>
                <c:pt idx="3982">
                  <c:v>27.652777777777775</c:v>
                </c:pt>
                <c:pt idx="3983">
                  <c:v>27.659722222222225</c:v>
                </c:pt>
                <c:pt idx="3984">
                  <c:v>27.666666666666668</c:v>
                </c:pt>
                <c:pt idx="3985">
                  <c:v>27.673611111111111</c:v>
                </c:pt>
                <c:pt idx="3986">
                  <c:v>27.680555555555557</c:v>
                </c:pt>
                <c:pt idx="3987">
                  <c:v>27.6875</c:v>
                </c:pt>
                <c:pt idx="3988">
                  <c:v>27.694444444444443</c:v>
                </c:pt>
                <c:pt idx="3989">
                  <c:v>27.701388888888889</c:v>
                </c:pt>
                <c:pt idx="3990">
                  <c:v>27.708333333333332</c:v>
                </c:pt>
                <c:pt idx="3991">
                  <c:v>27.715277777777775</c:v>
                </c:pt>
                <c:pt idx="3992">
                  <c:v>27.722222222222225</c:v>
                </c:pt>
                <c:pt idx="3993">
                  <c:v>27.729166666666668</c:v>
                </c:pt>
                <c:pt idx="3994">
                  <c:v>27.736111111111111</c:v>
                </c:pt>
                <c:pt idx="3995">
                  <c:v>27.743055555555557</c:v>
                </c:pt>
                <c:pt idx="3996">
                  <c:v>27.75</c:v>
                </c:pt>
                <c:pt idx="3997">
                  <c:v>27.756944444444443</c:v>
                </c:pt>
                <c:pt idx="3998">
                  <c:v>27.763888888888889</c:v>
                </c:pt>
                <c:pt idx="3999">
                  <c:v>27.770833333333332</c:v>
                </c:pt>
                <c:pt idx="4000">
                  <c:v>27.777777777777775</c:v>
                </c:pt>
                <c:pt idx="4001">
                  <c:v>27.784722222222225</c:v>
                </c:pt>
                <c:pt idx="4002">
                  <c:v>27.791666666666668</c:v>
                </c:pt>
                <c:pt idx="4003">
                  <c:v>27.798611111111111</c:v>
                </c:pt>
                <c:pt idx="4004">
                  <c:v>27.805555555555557</c:v>
                </c:pt>
                <c:pt idx="4005">
                  <c:v>27.8125</c:v>
                </c:pt>
                <c:pt idx="4006">
                  <c:v>27.819444444444443</c:v>
                </c:pt>
                <c:pt idx="4007">
                  <c:v>27.826388888888889</c:v>
                </c:pt>
                <c:pt idx="4008">
                  <c:v>27.833333333333332</c:v>
                </c:pt>
                <c:pt idx="4009">
                  <c:v>27.840277777777775</c:v>
                </c:pt>
                <c:pt idx="4010">
                  <c:v>27.847222222222225</c:v>
                </c:pt>
                <c:pt idx="4011">
                  <c:v>27.854166666666668</c:v>
                </c:pt>
                <c:pt idx="4012">
                  <c:v>27.861111111111111</c:v>
                </c:pt>
                <c:pt idx="4013">
                  <c:v>27.868055555555557</c:v>
                </c:pt>
                <c:pt idx="4014">
                  <c:v>27.875</c:v>
                </c:pt>
                <c:pt idx="4015">
                  <c:v>27.881944444444443</c:v>
                </c:pt>
                <c:pt idx="4016">
                  <c:v>27.888888888888889</c:v>
                </c:pt>
                <c:pt idx="4017">
                  <c:v>27.895833333333332</c:v>
                </c:pt>
                <c:pt idx="4018">
                  <c:v>27.902777777777775</c:v>
                </c:pt>
                <c:pt idx="4019">
                  <c:v>27.909722222222225</c:v>
                </c:pt>
                <c:pt idx="4020">
                  <c:v>27.916666666666668</c:v>
                </c:pt>
                <c:pt idx="4021">
                  <c:v>27.923611111111111</c:v>
                </c:pt>
                <c:pt idx="4022">
                  <c:v>27.930555555555557</c:v>
                </c:pt>
                <c:pt idx="4023">
                  <c:v>27.9375</c:v>
                </c:pt>
                <c:pt idx="4024">
                  <c:v>27.944444444444443</c:v>
                </c:pt>
                <c:pt idx="4025">
                  <c:v>27.951388888888889</c:v>
                </c:pt>
                <c:pt idx="4026">
                  <c:v>27.958333333333332</c:v>
                </c:pt>
                <c:pt idx="4027">
                  <c:v>27.965277777777775</c:v>
                </c:pt>
                <c:pt idx="4028">
                  <c:v>27.972222222222225</c:v>
                </c:pt>
                <c:pt idx="4029">
                  <c:v>27.979166666666668</c:v>
                </c:pt>
                <c:pt idx="4030">
                  <c:v>27.986111111111111</c:v>
                </c:pt>
                <c:pt idx="4031">
                  <c:v>27.993055555555557</c:v>
                </c:pt>
                <c:pt idx="4032">
                  <c:v>28</c:v>
                </c:pt>
                <c:pt idx="4033">
                  <c:v>28.006944444444443</c:v>
                </c:pt>
                <c:pt idx="4034">
                  <c:v>28.013888888888889</c:v>
                </c:pt>
                <c:pt idx="4035">
                  <c:v>28.020833333333332</c:v>
                </c:pt>
                <c:pt idx="4036">
                  <c:v>28.027777777777775</c:v>
                </c:pt>
                <c:pt idx="4037">
                  <c:v>28.034722222222225</c:v>
                </c:pt>
                <c:pt idx="4038">
                  <c:v>28.041666666666668</c:v>
                </c:pt>
                <c:pt idx="4039">
                  <c:v>28.048611111111111</c:v>
                </c:pt>
                <c:pt idx="4040">
                  <c:v>28.055555555555557</c:v>
                </c:pt>
                <c:pt idx="4041">
                  <c:v>28.0625</c:v>
                </c:pt>
                <c:pt idx="4042">
                  <c:v>28.069444444444443</c:v>
                </c:pt>
                <c:pt idx="4043">
                  <c:v>28.076388888888889</c:v>
                </c:pt>
                <c:pt idx="4044">
                  <c:v>28.083333333333332</c:v>
                </c:pt>
                <c:pt idx="4045">
                  <c:v>28.090277777777775</c:v>
                </c:pt>
                <c:pt idx="4046">
                  <c:v>28.097222222222225</c:v>
                </c:pt>
                <c:pt idx="4047">
                  <c:v>28.104166666666668</c:v>
                </c:pt>
                <c:pt idx="4048">
                  <c:v>28.111111111111111</c:v>
                </c:pt>
                <c:pt idx="4049">
                  <c:v>28.118055555555557</c:v>
                </c:pt>
                <c:pt idx="4050">
                  <c:v>28.125</c:v>
                </c:pt>
                <c:pt idx="4051">
                  <c:v>28.131944444444443</c:v>
                </c:pt>
                <c:pt idx="4052">
                  <c:v>28.138888888888889</c:v>
                </c:pt>
                <c:pt idx="4053">
                  <c:v>28.145833333333332</c:v>
                </c:pt>
                <c:pt idx="4054">
                  <c:v>28.152777777777775</c:v>
                </c:pt>
                <c:pt idx="4055">
                  <c:v>28.159722222222225</c:v>
                </c:pt>
                <c:pt idx="4056">
                  <c:v>28.166666666666668</c:v>
                </c:pt>
                <c:pt idx="4057">
                  <c:v>28.173611111111111</c:v>
                </c:pt>
                <c:pt idx="4058">
                  <c:v>28.180555555555557</c:v>
                </c:pt>
                <c:pt idx="4059">
                  <c:v>28.1875</c:v>
                </c:pt>
                <c:pt idx="4060">
                  <c:v>28.194444444444443</c:v>
                </c:pt>
                <c:pt idx="4061">
                  <c:v>28.201388888888889</c:v>
                </c:pt>
                <c:pt idx="4062">
                  <c:v>28.208333333333332</c:v>
                </c:pt>
                <c:pt idx="4063">
                  <c:v>28.215277777777775</c:v>
                </c:pt>
                <c:pt idx="4064">
                  <c:v>28.222222222222225</c:v>
                </c:pt>
                <c:pt idx="4065">
                  <c:v>28.229166666666668</c:v>
                </c:pt>
                <c:pt idx="4066">
                  <c:v>28.236111111111111</c:v>
                </c:pt>
                <c:pt idx="4067">
                  <c:v>28.243055555555557</c:v>
                </c:pt>
                <c:pt idx="4068">
                  <c:v>28.25</c:v>
                </c:pt>
                <c:pt idx="4069">
                  <c:v>28.256944444444443</c:v>
                </c:pt>
                <c:pt idx="4070">
                  <c:v>28.263888888888889</c:v>
                </c:pt>
                <c:pt idx="4071">
                  <c:v>28.270833333333332</c:v>
                </c:pt>
                <c:pt idx="4072">
                  <c:v>28.277777777777775</c:v>
                </c:pt>
                <c:pt idx="4073">
                  <c:v>28.284722222222225</c:v>
                </c:pt>
                <c:pt idx="4074">
                  <c:v>28.291666666666668</c:v>
                </c:pt>
                <c:pt idx="4075">
                  <c:v>28.298611111111111</c:v>
                </c:pt>
                <c:pt idx="4076">
                  <c:v>28.305555555555557</c:v>
                </c:pt>
                <c:pt idx="4077">
                  <c:v>28.3125</c:v>
                </c:pt>
                <c:pt idx="4078">
                  <c:v>28.319444444444443</c:v>
                </c:pt>
                <c:pt idx="4079">
                  <c:v>28.326388888888889</c:v>
                </c:pt>
                <c:pt idx="4080">
                  <c:v>28.333333333333332</c:v>
                </c:pt>
                <c:pt idx="4081">
                  <c:v>28.340277777777775</c:v>
                </c:pt>
                <c:pt idx="4082">
                  <c:v>28.347222222222225</c:v>
                </c:pt>
                <c:pt idx="4083">
                  <c:v>28.354166666666668</c:v>
                </c:pt>
                <c:pt idx="4084">
                  <c:v>28.361111111111111</c:v>
                </c:pt>
                <c:pt idx="4085">
                  <c:v>28.368055555555557</c:v>
                </c:pt>
                <c:pt idx="4086">
                  <c:v>28.375</c:v>
                </c:pt>
                <c:pt idx="4087">
                  <c:v>28.381944444444443</c:v>
                </c:pt>
                <c:pt idx="4088">
                  <c:v>28.388888888888889</c:v>
                </c:pt>
                <c:pt idx="4089">
                  <c:v>28.395833333333332</c:v>
                </c:pt>
                <c:pt idx="4090">
                  <c:v>28.402777777777775</c:v>
                </c:pt>
                <c:pt idx="4091">
                  <c:v>28.409722222222225</c:v>
                </c:pt>
                <c:pt idx="4092">
                  <c:v>28.416666666666668</c:v>
                </c:pt>
                <c:pt idx="4093">
                  <c:v>28.423611111111111</c:v>
                </c:pt>
                <c:pt idx="4094">
                  <c:v>28.430555555555557</c:v>
                </c:pt>
                <c:pt idx="4095">
                  <c:v>28.4375</c:v>
                </c:pt>
                <c:pt idx="4096">
                  <c:v>28.444444444444443</c:v>
                </c:pt>
                <c:pt idx="4097">
                  <c:v>28.451388888888889</c:v>
                </c:pt>
                <c:pt idx="4098">
                  <c:v>28.458333333333332</c:v>
                </c:pt>
                <c:pt idx="4099">
                  <c:v>28.465277777777775</c:v>
                </c:pt>
                <c:pt idx="4100">
                  <c:v>28.472222222222225</c:v>
                </c:pt>
                <c:pt idx="4101">
                  <c:v>28.479166666666668</c:v>
                </c:pt>
                <c:pt idx="4102">
                  <c:v>28.486111111111111</c:v>
                </c:pt>
                <c:pt idx="4103">
                  <c:v>28.493055555555557</c:v>
                </c:pt>
                <c:pt idx="4104">
                  <c:v>28.5</c:v>
                </c:pt>
                <c:pt idx="4105">
                  <c:v>28.506944444444443</c:v>
                </c:pt>
                <c:pt idx="4106">
                  <c:v>28.513888888888889</c:v>
                </c:pt>
                <c:pt idx="4107">
                  <c:v>28.520833333333332</c:v>
                </c:pt>
                <c:pt idx="4108">
                  <c:v>28.527777777777775</c:v>
                </c:pt>
                <c:pt idx="4109">
                  <c:v>28.534722222222225</c:v>
                </c:pt>
                <c:pt idx="4110">
                  <c:v>28.541666666666668</c:v>
                </c:pt>
                <c:pt idx="4111">
                  <c:v>28.548611111111111</c:v>
                </c:pt>
                <c:pt idx="4112">
                  <c:v>28.555555555555557</c:v>
                </c:pt>
                <c:pt idx="4113">
                  <c:v>28.5625</c:v>
                </c:pt>
                <c:pt idx="4114">
                  <c:v>28.569444444444443</c:v>
                </c:pt>
                <c:pt idx="4115">
                  <c:v>28.576388888888889</c:v>
                </c:pt>
                <c:pt idx="4116">
                  <c:v>28.583333333333332</c:v>
                </c:pt>
                <c:pt idx="4117">
                  <c:v>28.590277777777775</c:v>
                </c:pt>
                <c:pt idx="4118">
                  <c:v>28.597222222222225</c:v>
                </c:pt>
                <c:pt idx="4119">
                  <c:v>28.604166666666668</c:v>
                </c:pt>
                <c:pt idx="4120">
                  <c:v>28.611111111111111</c:v>
                </c:pt>
                <c:pt idx="4121">
                  <c:v>28.618055555555557</c:v>
                </c:pt>
                <c:pt idx="4122">
                  <c:v>28.625</c:v>
                </c:pt>
                <c:pt idx="4123">
                  <c:v>28.631944444444443</c:v>
                </c:pt>
                <c:pt idx="4124">
                  <c:v>28.638888888888889</c:v>
                </c:pt>
                <c:pt idx="4125">
                  <c:v>28.645833333333332</c:v>
                </c:pt>
                <c:pt idx="4126">
                  <c:v>28.652777777777775</c:v>
                </c:pt>
                <c:pt idx="4127">
                  <c:v>28.659722222222225</c:v>
                </c:pt>
                <c:pt idx="4128">
                  <c:v>28.666666666666668</c:v>
                </c:pt>
                <c:pt idx="4129">
                  <c:v>28.673611111111111</c:v>
                </c:pt>
                <c:pt idx="4130">
                  <c:v>28.680555555555557</c:v>
                </c:pt>
                <c:pt idx="4131">
                  <c:v>28.6875</c:v>
                </c:pt>
                <c:pt idx="4132">
                  <c:v>28.694444444444443</c:v>
                </c:pt>
                <c:pt idx="4133">
                  <c:v>28.701388888888889</c:v>
                </c:pt>
                <c:pt idx="4134">
                  <c:v>28.708333333333332</c:v>
                </c:pt>
                <c:pt idx="4135">
                  <c:v>28.715277777777775</c:v>
                </c:pt>
                <c:pt idx="4136">
                  <c:v>28.722222222222225</c:v>
                </c:pt>
                <c:pt idx="4137">
                  <c:v>28.729166666666668</c:v>
                </c:pt>
                <c:pt idx="4138">
                  <c:v>28.736111111111111</c:v>
                </c:pt>
                <c:pt idx="4139">
                  <c:v>28.743055555555557</c:v>
                </c:pt>
                <c:pt idx="4140">
                  <c:v>28.75</c:v>
                </c:pt>
                <c:pt idx="4141">
                  <c:v>28.756944444444443</c:v>
                </c:pt>
                <c:pt idx="4142">
                  <c:v>28.763888888888889</c:v>
                </c:pt>
                <c:pt idx="4143">
                  <c:v>28.770833333333332</c:v>
                </c:pt>
                <c:pt idx="4144">
                  <c:v>28.777777777777775</c:v>
                </c:pt>
                <c:pt idx="4145">
                  <c:v>28.784722222222225</c:v>
                </c:pt>
                <c:pt idx="4146">
                  <c:v>28.791666666666668</c:v>
                </c:pt>
                <c:pt idx="4147">
                  <c:v>28.798611111111111</c:v>
                </c:pt>
                <c:pt idx="4148">
                  <c:v>28.805555555555557</c:v>
                </c:pt>
                <c:pt idx="4149">
                  <c:v>28.8125</c:v>
                </c:pt>
                <c:pt idx="4150">
                  <c:v>28.819444444444443</c:v>
                </c:pt>
                <c:pt idx="4151">
                  <c:v>28.826388888888889</c:v>
                </c:pt>
                <c:pt idx="4152">
                  <c:v>28.833333333333332</c:v>
                </c:pt>
                <c:pt idx="4153">
                  <c:v>28.840277777777775</c:v>
                </c:pt>
                <c:pt idx="4154">
                  <c:v>28.847222222222225</c:v>
                </c:pt>
                <c:pt idx="4155">
                  <c:v>28.854166666666668</c:v>
                </c:pt>
                <c:pt idx="4156">
                  <c:v>28.861111111111111</c:v>
                </c:pt>
                <c:pt idx="4157">
                  <c:v>28.868055555555557</c:v>
                </c:pt>
                <c:pt idx="4158">
                  <c:v>28.875</c:v>
                </c:pt>
                <c:pt idx="4159">
                  <c:v>28.881944444444443</c:v>
                </c:pt>
                <c:pt idx="4160">
                  <c:v>28.888888888888889</c:v>
                </c:pt>
                <c:pt idx="4161">
                  <c:v>28.895833333333332</c:v>
                </c:pt>
                <c:pt idx="4162">
                  <c:v>28.902777777777775</c:v>
                </c:pt>
                <c:pt idx="4163">
                  <c:v>28.909722222222225</c:v>
                </c:pt>
                <c:pt idx="4164">
                  <c:v>28.916666666666668</c:v>
                </c:pt>
                <c:pt idx="4165">
                  <c:v>28.923611111111111</c:v>
                </c:pt>
                <c:pt idx="4166">
                  <c:v>28.930555555555557</c:v>
                </c:pt>
                <c:pt idx="4167">
                  <c:v>28.9375</c:v>
                </c:pt>
                <c:pt idx="4168">
                  <c:v>28.944444444444443</c:v>
                </c:pt>
                <c:pt idx="4169">
                  <c:v>28.951388888888889</c:v>
                </c:pt>
                <c:pt idx="4170">
                  <c:v>28.958333333333332</c:v>
                </c:pt>
                <c:pt idx="4171">
                  <c:v>28.965277777777775</c:v>
                </c:pt>
                <c:pt idx="4172">
                  <c:v>28.972222222222225</c:v>
                </c:pt>
                <c:pt idx="4173">
                  <c:v>28.979166666666668</c:v>
                </c:pt>
                <c:pt idx="4174">
                  <c:v>28.986111111111111</c:v>
                </c:pt>
                <c:pt idx="4175">
                  <c:v>28.993055555555557</c:v>
                </c:pt>
                <c:pt idx="4176">
                  <c:v>29</c:v>
                </c:pt>
                <c:pt idx="4177">
                  <c:v>29.006944444444443</c:v>
                </c:pt>
                <c:pt idx="4178">
                  <c:v>29.013888888888889</c:v>
                </c:pt>
                <c:pt idx="4179">
                  <c:v>29.020833333333332</c:v>
                </c:pt>
                <c:pt idx="4180">
                  <c:v>29.027777777777775</c:v>
                </c:pt>
                <c:pt idx="4181">
                  <c:v>29.034722222222225</c:v>
                </c:pt>
                <c:pt idx="4182">
                  <c:v>29.041666666666668</c:v>
                </c:pt>
                <c:pt idx="4183">
                  <c:v>29.048611111111111</c:v>
                </c:pt>
                <c:pt idx="4184">
                  <c:v>29.055555555555557</c:v>
                </c:pt>
                <c:pt idx="4185">
                  <c:v>29.0625</c:v>
                </c:pt>
                <c:pt idx="4186">
                  <c:v>29.069444444444443</c:v>
                </c:pt>
                <c:pt idx="4187">
                  <c:v>29.076388888888889</c:v>
                </c:pt>
                <c:pt idx="4188">
                  <c:v>29.083333333333332</c:v>
                </c:pt>
                <c:pt idx="4189">
                  <c:v>29.090277777777775</c:v>
                </c:pt>
                <c:pt idx="4190">
                  <c:v>29.097222222222225</c:v>
                </c:pt>
                <c:pt idx="4191">
                  <c:v>29.104166666666668</c:v>
                </c:pt>
                <c:pt idx="4192">
                  <c:v>29.111111111111111</c:v>
                </c:pt>
                <c:pt idx="4193">
                  <c:v>29.118055555555557</c:v>
                </c:pt>
                <c:pt idx="4194">
                  <c:v>29.125</c:v>
                </c:pt>
                <c:pt idx="4195">
                  <c:v>29.131944444444443</c:v>
                </c:pt>
                <c:pt idx="4196">
                  <c:v>29.138888888888889</c:v>
                </c:pt>
                <c:pt idx="4197">
                  <c:v>29.145833333333332</c:v>
                </c:pt>
                <c:pt idx="4198">
                  <c:v>29.152777777777775</c:v>
                </c:pt>
                <c:pt idx="4199">
                  <c:v>29.159722222222225</c:v>
                </c:pt>
                <c:pt idx="4200">
                  <c:v>29.166666666666668</c:v>
                </c:pt>
                <c:pt idx="4201">
                  <c:v>29.173611111111111</c:v>
                </c:pt>
                <c:pt idx="4202">
                  <c:v>29.180555555555557</c:v>
                </c:pt>
                <c:pt idx="4203">
                  <c:v>29.1875</c:v>
                </c:pt>
                <c:pt idx="4204">
                  <c:v>29.194444444444443</c:v>
                </c:pt>
                <c:pt idx="4205">
                  <c:v>29.201388888888889</c:v>
                </c:pt>
                <c:pt idx="4206">
                  <c:v>29.208333333333332</c:v>
                </c:pt>
                <c:pt idx="4207">
                  <c:v>29.215277777777775</c:v>
                </c:pt>
                <c:pt idx="4208">
                  <c:v>29.222222222222225</c:v>
                </c:pt>
                <c:pt idx="4209">
                  <c:v>29.229166666666668</c:v>
                </c:pt>
                <c:pt idx="4210">
                  <c:v>29.236111111111111</c:v>
                </c:pt>
                <c:pt idx="4211">
                  <c:v>29.243055555555557</c:v>
                </c:pt>
                <c:pt idx="4212">
                  <c:v>29.25</c:v>
                </c:pt>
                <c:pt idx="4213">
                  <c:v>29.256944444444443</c:v>
                </c:pt>
                <c:pt idx="4214">
                  <c:v>29.263888888888889</c:v>
                </c:pt>
                <c:pt idx="4215">
                  <c:v>29.270833333333332</c:v>
                </c:pt>
                <c:pt idx="4216">
                  <c:v>29.277777777777775</c:v>
                </c:pt>
                <c:pt idx="4217">
                  <c:v>29.284722222222225</c:v>
                </c:pt>
                <c:pt idx="4218">
                  <c:v>29.291666666666668</c:v>
                </c:pt>
                <c:pt idx="4219">
                  <c:v>29.298611111111111</c:v>
                </c:pt>
                <c:pt idx="4220">
                  <c:v>29.305555555555557</c:v>
                </c:pt>
                <c:pt idx="4221">
                  <c:v>29.3125</c:v>
                </c:pt>
                <c:pt idx="4222">
                  <c:v>29.319444444444443</c:v>
                </c:pt>
                <c:pt idx="4223">
                  <c:v>29.326388888888889</c:v>
                </c:pt>
                <c:pt idx="4224">
                  <c:v>29.333333333333332</c:v>
                </c:pt>
                <c:pt idx="4225">
                  <c:v>29.340277777777775</c:v>
                </c:pt>
                <c:pt idx="4226">
                  <c:v>29.347222222222225</c:v>
                </c:pt>
                <c:pt idx="4227">
                  <c:v>29.354166666666668</c:v>
                </c:pt>
                <c:pt idx="4228">
                  <c:v>29.361111111111111</c:v>
                </c:pt>
                <c:pt idx="4229">
                  <c:v>29.368055555555557</c:v>
                </c:pt>
                <c:pt idx="4230">
                  <c:v>29.375</c:v>
                </c:pt>
                <c:pt idx="4231">
                  <c:v>29.381944444444443</c:v>
                </c:pt>
                <c:pt idx="4232">
                  <c:v>29.388888888888889</c:v>
                </c:pt>
                <c:pt idx="4233">
                  <c:v>29.395833333333332</c:v>
                </c:pt>
                <c:pt idx="4234">
                  <c:v>29.402777777777775</c:v>
                </c:pt>
                <c:pt idx="4235">
                  <c:v>29.409722222222225</c:v>
                </c:pt>
                <c:pt idx="4236">
                  <c:v>29.416666666666668</c:v>
                </c:pt>
                <c:pt idx="4237">
                  <c:v>29.423611111111111</c:v>
                </c:pt>
                <c:pt idx="4238">
                  <c:v>29.430555555555557</c:v>
                </c:pt>
                <c:pt idx="4239">
                  <c:v>29.4375</c:v>
                </c:pt>
                <c:pt idx="4240">
                  <c:v>29.444444444444443</c:v>
                </c:pt>
                <c:pt idx="4241">
                  <c:v>29.451388888888889</c:v>
                </c:pt>
                <c:pt idx="4242">
                  <c:v>29.458333333333332</c:v>
                </c:pt>
                <c:pt idx="4243">
                  <c:v>29.465277777777775</c:v>
                </c:pt>
                <c:pt idx="4244">
                  <c:v>29.472222222222225</c:v>
                </c:pt>
                <c:pt idx="4245">
                  <c:v>29.479166666666668</c:v>
                </c:pt>
                <c:pt idx="4246">
                  <c:v>29.486111111111111</c:v>
                </c:pt>
                <c:pt idx="4247">
                  <c:v>29.493055555555557</c:v>
                </c:pt>
                <c:pt idx="4248">
                  <c:v>29.5</c:v>
                </c:pt>
                <c:pt idx="4249">
                  <c:v>29.506944444444443</c:v>
                </c:pt>
                <c:pt idx="4250">
                  <c:v>29.513888888888889</c:v>
                </c:pt>
                <c:pt idx="4251">
                  <c:v>29.520833333333332</c:v>
                </c:pt>
                <c:pt idx="4252">
                  <c:v>29.527777777777775</c:v>
                </c:pt>
                <c:pt idx="4253">
                  <c:v>29.534722222222225</c:v>
                </c:pt>
                <c:pt idx="4254">
                  <c:v>29.541666666666668</c:v>
                </c:pt>
                <c:pt idx="4255">
                  <c:v>29.548611111111111</c:v>
                </c:pt>
                <c:pt idx="4256">
                  <c:v>29.555555555555557</c:v>
                </c:pt>
                <c:pt idx="4257">
                  <c:v>29.5625</c:v>
                </c:pt>
                <c:pt idx="4258">
                  <c:v>29.569444444444443</c:v>
                </c:pt>
                <c:pt idx="4259">
                  <c:v>29.576388888888889</c:v>
                </c:pt>
                <c:pt idx="4260">
                  <c:v>29.583333333333332</c:v>
                </c:pt>
                <c:pt idx="4261">
                  <c:v>29.590277777777775</c:v>
                </c:pt>
                <c:pt idx="4262">
                  <c:v>29.597222222222225</c:v>
                </c:pt>
                <c:pt idx="4263">
                  <c:v>29.604166666666668</c:v>
                </c:pt>
                <c:pt idx="4264">
                  <c:v>29.611111111111111</c:v>
                </c:pt>
                <c:pt idx="4265">
                  <c:v>29.618055555555557</c:v>
                </c:pt>
                <c:pt idx="4266">
                  <c:v>29.625</c:v>
                </c:pt>
                <c:pt idx="4267">
                  <c:v>29.631944444444443</c:v>
                </c:pt>
                <c:pt idx="4268">
                  <c:v>29.638888888888889</c:v>
                </c:pt>
                <c:pt idx="4269">
                  <c:v>29.645833333333332</c:v>
                </c:pt>
                <c:pt idx="4270">
                  <c:v>29.652777777777775</c:v>
                </c:pt>
                <c:pt idx="4271">
                  <c:v>29.659722222222225</c:v>
                </c:pt>
                <c:pt idx="4272">
                  <c:v>29.666666666666668</c:v>
                </c:pt>
                <c:pt idx="4273">
                  <c:v>29.673611111111111</c:v>
                </c:pt>
                <c:pt idx="4274">
                  <c:v>29.680555555555557</c:v>
                </c:pt>
                <c:pt idx="4275">
                  <c:v>29.6875</c:v>
                </c:pt>
                <c:pt idx="4276">
                  <c:v>29.694444444444443</c:v>
                </c:pt>
                <c:pt idx="4277">
                  <c:v>29.701388888888889</c:v>
                </c:pt>
                <c:pt idx="4278">
                  <c:v>29.708333333333332</c:v>
                </c:pt>
                <c:pt idx="4279">
                  <c:v>29.715277777777775</c:v>
                </c:pt>
                <c:pt idx="4280">
                  <c:v>29.722222222222225</c:v>
                </c:pt>
                <c:pt idx="4281">
                  <c:v>29.729166666666668</c:v>
                </c:pt>
                <c:pt idx="4282">
                  <c:v>29.736111111111111</c:v>
                </c:pt>
                <c:pt idx="4283">
                  <c:v>29.743055555555557</c:v>
                </c:pt>
                <c:pt idx="4284">
                  <c:v>29.75</c:v>
                </c:pt>
                <c:pt idx="4285">
                  <c:v>29.756944444444443</c:v>
                </c:pt>
                <c:pt idx="4286">
                  <c:v>29.763888888888889</c:v>
                </c:pt>
                <c:pt idx="4287">
                  <c:v>29.770833333333332</c:v>
                </c:pt>
                <c:pt idx="4288">
                  <c:v>29.777777777777775</c:v>
                </c:pt>
                <c:pt idx="4289">
                  <c:v>29.784722222222225</c:v>
                </c:pt>
                <c:pt idx="4290">
                  <c:v>29.791666666666668</c:v>
                </c:pt>
                <c:pt idx="4291">
                  <c:v>29.798611111111111</c:v>
                </c:pt>
                <c:pt idx="4292">
                  <c:v>29.805555555555557</c:v>
                </c:pt>
                <c:pt idx="4293">
                  <c:v>29.8125</c:v>
                </c:pt>
                <c:pt idx="4294">
                  <c:v>29.819444444444443</c:v>
                </c:pt>
                <c:pt idx="4295">
                  <c:v>29.826388888888889</c:v>
                </c:pt>
                <c:pt idx="4296">
                  <c:v>29.833333333333332</c:v>
                </c:pt>
                <c:pt idx="4297">
                  <c:v>29.840277777777775</c:v>
                </c:pt>
                <c:pt idx="4298">
                  <c:v>29.847222222222225</c:v>
                </c:pt>
                <c:pt idx="4299">
                  <c:v>29.854166666666668</c:v>
                </c:pt>
                <c:pt idx="4300">
                  <c:v>29.861111111111111</c:v>
                </c:pt>
                <c:pt idx="4301">
                  <c:v>29.868055555555557</c:v>
                </c:pt>
                <c:pt idx="4302">
                  <c:v>29.875</c:v>
                </c:pt>
                <c:pt idx="4303">
                  <c:v>29.881944444444443</c:v>
                </c:pt>
                <c:pt idx="4304">
                  <c:v>29.888888888888889</c:v>
                </c:pt>
                <c:pt idx="4305">
                  <c:v>29.895833333333332</c:v>
                </c:pt>
                <c:pt idx="4306">
                  <c:v>29.902777777777775</c:v>
                </c:pt>
                <c:pt idx="4307">
                  <c:v>29.909722222222225</c:v>
                </c:pt>
                <c:pt idx="4308">
                  <c:v>29.916666666666668</c:v>
                </c:pt>
                <c:pt idx="4309">
                  <c:v>29.923611111111111</c:v>
                </c:pt>
                <c:pt idx="4310">
                  <c:v>29.930555555555557</c:v>
                </c:pt>
                <c:pt idx="4311">
                  <c:v>29.9375</c:v>
                </c:pt>
                <c:pt idx="4312">
                  <c:v>29.944444444444443</c:v>
                </c:pt>
                <c:pt idx="4313">
                  <c:v>29.951388888888889</c:v>
                </c:pt>
                <c:pt idx="4314">
                  <c:v>29.958333333333332</c:v>
                </c:pt>
                <c:pt idx="4315">
                  <c:v>29.965277777777775</c:v>
                </c:pt>
                <c:pt idx="4316">
                  <c:v>29.972222222222225</c:v>
                </c:pt>
                <c:pt idx="4317">
                  <c:v>29.979166666666668</c:v>
                </c:pt>
                <c:pt idx="4318">
                  <c:v>29.986111111111111</c:v>
                </c:pt>
                <c:pt idx="4319">
                  <c:v>29.993055555555557</c:v>
                </c:pt>
                <c:pt idx="4320">
                  <c:v>30</c:v>
                </c:pt>
                <c:pt idx="4321">
                  <c:v>30.006944444444443</c:v>
                </c:pt>
                <c:pt idx="4322">
                  <c:v>30.013888888888889</c:v>
                </c:pt>
                <c:pt idx="4323">
                  <c:v>30.020833333333332</c:v>
                </c:pt>
                <c:pt idx="4324">
                  <c:v>30.027777777777775</c:v>
                </c:pt>
                <c:pt idx="4325">
                  <c:v>30.034722222222225</c:v>
                </c:pt>
                <c:pt idx="4326">
                  <c:v>30.041666666666668</c:v>
                </c:pt>
                <c:pt idx="4327">
                  <c:v>30.048611111111111</c:v>
                </c:pt>
                <c:pt idx="4328">
                  <c:v>30.055555555555557</c:v>
                </c:pt>
                <c:pt idx="4329">
                  <c:v>30.0625</c:v>
                </c:pt>
                <c:pt idx="4330">
                  <c:v>30.069444444444443</c:v>
                </c:pt>
                <c:pt idx="4331">
                  <c:v>30.076388888888889</c:v>
                </c:pt>
                <c:pt idx="4332">
                  <c:v>30.083333333333332</c:v>
                </c:pt>
                <c:pt idx="4333">
                  <c:v>30.090277777777775</c:v>
                </c:pt>
                <c:pt idx="4334">
                  <c:v>30.097222222222225</c:v>
                </c:pt>
                <c:pt idx="4335">
                  <c:v>30.104166666666668</c:v>
                </c:pt>
                <c:pt idx="4336">
                  <c:v>30.111111111111111</c:v>
                </c:pt>
                <c:pt idx="4337">
                  <c:v>30.118055555555557</c:v>
                </c:pt>
                <c:pt idx="4338">
                  <c:v>30.125</c:v>
                </c:pt>
                <c:pt idx="4339">
                  <c:v>30.131944444444443</c:v>
                </c:pt>
                <c:pt idx="4340">
                  <c:v>30.138888888888889</c:v>
                </c:pt>
                <c:pt idx="4341">
                  <c:v>30.145833333333332</c:v>
                </c:pt>
                <c:pt idx="4342">
                  <c:v>30.152777777777775</c:v>
                </c:pt>
                <c:pt idx="4343">
                  <c:v>30.159722222222225</c:v>
                </c:pt>
                <c:pt idx="4344">
                  <c:v>30.166666666666668</c:v>
                </c:pt>
                <c:pt idx="4345">
                  <c:v>30.173611111111111</c:v>
                </c:pt>
                <c:pt idx="4346">
                  <c:v>30.180555555555557</c:v>
                </c:pt>
                <c:pt idx="4347">
                  <c:v>30.1875</c:v>
                </c:pt>
                <c:pt idx="4348">
                  <c:v>30.194444444444443</c:v>
                </c:pt>
                <c:pt idx="4349">
                  <c:v>30.201388888888889</c:v>
                </c:pt>
                <c:pt idx="4350">
                  <c:v>30.208333333333332</c:v>
                </c:pt>
                <c:pt idx="4351">
                  <c:v>30.215277777777775</c:v>
                </c:pt>
                <c:pt idx="4352">
                  <c:v>30.222222222222225</c:v>
                </c:pt>
                <c:pt idx="4353">
                  <c:v>30.229166666666668</c:v>
                </c:pt>
                <c:pt idx="4354">
                  <c:v>30.236111111111111</c:v>
                </c:pt>
                <c:pt idx="4355">
                  <c:v>30.243055555555557</c:v>
                </c:pt>
                <c:pt idx="4356">
                  <c:v>30.25</c:v>
                </c:pt>
                <c:pt idx="4357">
                  <c:v>30.256944444444443</c:v>
                </c:pt>
                <c:pt idx="4358">
                  <c:v>30.263888888888889</c:v>
                </c:pt>
                <c:pt idx="4359">
                  <c:v>30.270833333333332</c:v>
                </c:pt>
                <c:pt idx="4360">
                  <c:v>30.277777777777775</c:v>
                </c:pt>
                <c:pt idx="4361">
                  <c:v>30.284722222222225</c:v>
                </c:pt>
                <c:pt idx="4362">
                  <c:v>30.291666666666668</c:v>
                </c:pt>
                <c:pt idx="4363">
                  <c:v>30.298611111111111</c:v>
                </c:pt>
                <c:pt idx="4364">
                  <c:v>30.305555555555557</c:v>
                </c:pt>
                <c:pt idx="4365">
                  <c:v>30.3125</c:v>
                </c:pt>
                <c:pt idx="4366">
                  <c:v>30.319444444444443</c:v>
                </c:pt>
                <c:pt idx="4367">
                  <c:v>30.326388888888889</c:v>
                </c:pt>
                <c:pt idx="4368">
                  <c:v>30.333333333333332</c:v>
                </c:pt>
                <c:pt idx="4369">
                  <c:v>30.340277777777775</c:v>
                </c:pt>
                <c:pt idx="4370">
                  <c:v>30.347222222222225</c:v>
                </c:pt>
                <c:pt idx="4371">
                  <c:v>30.354166666666668</c:v>
                </c:pt>
                <c:pt idx="4372">
                  <c:v>30.361111111111111</c:v>
                </c:pt>
                <c:pt idx="4373">
                  <c:v>30.368055555555557</c:v>
                </c:pt>
                <c:pt idx="4374">
                  <c:v>30.375</c:v>
                </c:pt>
                <c:pt idx="4375">
                  <c:v>30.381944444444443</c:v>
                </c:pt>
                <c:pt idx="4376">
                  <c:v>30.388888888888889</c:v>
                </c:pt>
                <c:pt idx="4377">
                  <c:v>30.395833333333332</c:v>
                </c:pt>
                <c:pt idx="4378">
                  <c:v>30.402777777777775</c:v>
                </c:pt>
                <c:pt idx="4379">
                  <c:v>30.409722222222225</c:v>
                </c:pt>
                <c:pt idx="4380">
                  <c:v>30.416666666666668</c:v>
                </c:pt>
                <c:pt idx="4381">
                  <c:v>30.423611111111111</c:v>
                </c:pt>
                <c:pt idx="4382">
                  <c:v>30.430555555555557</c:v>
                </c:pt>
                <c:pt idx="4383">
                  <c:v>30.4375</c:v>
                </c:pt>
                <c:pt idx="4384">
                  <c:v>30.444444444444443</c:v>
                </c:pt>
                <c:pt idx="4385">
                  <c:v>30.451388888888889</c:v>
                </c:pt>
                <c:pt idx="4386">
                  <c:v>30.458333333333332</c:v>
                </c:pt>
                <c:pt idx="4387">
                  <c:v>30.465277777777775</c:v>
                </c:pt>
                <c:pt idx="4388">
                  <c:v>30.472222222222225</c:v>
                </c:pt>
                <c:pt idx="4389">
                  <c:v>30.479166666666668</c:v>
                </c:pt>
                <c:pt idx="4390">
                  <c:v>30.486111111111111</c:v>
                </c:pt>
                <c:pt idx="4391">
                  <c:v>30.493055555555557</c:v>
                </c:pt>
                <c:pt idx="4392">
                  <c:v>30.5</c:v>
                </c:pt>
                <c:pt idx="4393">
                  <c:v>30.506944444444443</c:v>
                </c:pt>
                <c:pt idx="4394">
                  <c:v>30.513888888888889</c:v>
                </c:pt>
                <c:pt idx="4395">
                  <c:v>30.520833333333332</c:v>
                </c:pt>
                <c:pt idx="4396">
                  <c:v>30.527777777777775</c:v>
                </c:pt>
                <c:pt idx="4397">
                  <c:v>30.534722222222225</c:v>
                </c:pt>
                <c:pt idx="4398">
                  <c:v>30.541666666666668</c:v>
                </c:pt>
                <c:pt idx="4399">
                  <c:v>30.548611111111111</c:v>
                </c:pt>
                <c:pt idx="4400">
                  <c:v>30.555555555555557</c:v>
                </c:pt>
                <c:pt idx="4401">
                  <c:v>30.5625</c:v>
                </c:pt>
                <c:pt idx="4402">
                  <c:v>30.569444444444443</c:v>
                </c:pt>
                <c:pt idx="4403">
                  <c:v>30.576388888888889</c:v>
                </c:pt>
                <c:pt idx="4404">
                  <c:v>30.583333333333332</c:v>
                </c:pt>
                <c:pt idx="4405">
                  <c:v>30.590277777777775</c:v>
                </c:pt>
                <c:pt idx="4406">
                  <c:v>30.597222222222225</c:v>
                </c:pt>
                <c:pt idx="4407">
                  <c:v>30.604166666666668</c:v>
                </c:pt>
                <c:pt idx="4408">
                  <c:v>30.611111111111111</c:v>
                </c:pt>
                <c:pt idx="4409">
                  <c:v>30.618055555555557</c:v>
                </c:pt>
                <c:pt idx="4410">
                  <c:v>30.625</c:v>
                </c:pt>
                <c:pt idx="4411">
                  <c:v>30.631944444444443</c:v>
                </c:pt>
                <c:pt idx="4412">
                  <c:v>30.638888888888889</c:v>
                </c:pt>
                <c:pt idx="4413">
                  <c:v>30.645833333333332</c:v>
                </c:pt>
                <c:pt idx="4414">
                  <c:v>30.652777777777775</c:v>
                </c:pt>
                <c:pt idx="4415">
                  <c:v>30.659722222222225</c:v>
                </c:pt>
                <c:pt idx="4416">
                  <c:v>30.666666666666668</c:v>
                </c:pt>
                <c:pt idx="4417">
                  <c:v>30.673611111111111</c:v>
                </c:pt>
                <c:pt idx="4418">
                  <c:v>30.680555555555557</c:v>
                </c:pt>
                <c:pt idx="4419">
                  <c:v>30.6875</c:v>
                </c:pt>
                <c:pt idx="4420">
                  <c:v>30.694444444444443</c:v>
                </c:pt>
                <c:pt idx="4421">
                  <c:v>30.701388888888889</c:v>
                </c:pt>
                <c:pt idx="4422">
                  <c:v>30.708333333333332</c:v>
                </c:pt>
                <c:pt idx="4423">
                  <c:v>30.715277777777775</c:v>
                </c:pt>
                <c:pt idx="4424">
                  <c:v>30.722222222222225</c:v>
                </c:pt>
                <c:pt idx="4425">
                  <c:v>30.729166666666668</c:v>
                </c:pt>
                <c:pt idx="4426">
                  <c:v>30.736111111111111</c:v>
                </c:pt>
                <c:pt idx="4427">
                  <c:v>30.743055555555557</c:v>
                </c:pt>
                <c:pt idx="4428">
                  <c:v>30.75</c:v>
                </c:pt>
                <c:pt idx="4429">
                  <c:v>30.756944444444443</c:v>
                </c:pt>
                <c:pt idx="4430">
                  <c:v>30.763888888888889</c:v>
                </c:pt>
                <c:pt idx="4431">
                  <c:v>30.770833333333332</c:v>
                </c:pt>
                <c:pt idx="4432">
                  <c:v>30.777777777777775</c:v>
                </c:pt>
                <c:pt idx="4433">
                  <c:v>30.784722222222225</c:v>
                </c:pt>
                <c:pt idx="4434">
                  <c:v>30.791666666666668</c:v>
                </c:pt>
                <c:pt idx="4435">
                  <c:v>30.798611111111111</c:v>
                </c:pt>
                <c:pt idx="4436">
                  <c:v>30.805555555555557</c:v>
                </c:pt>
                <c:pt idx="4437">
                  <c:v>30.8125</c:v>
                </c:pt>
                <c:pt idx="4438">
                  <c:v>30.819444444444443</c:v>
                </c:pt>
                <c:pt idx="4439">
                  <c:v>30.826388888888889</c:v>
                </c:pt>
                <c:pt idx="4440">
                  <c:v>30.833333333333332</c:v>
                </c:pt>
                <c:pt idx="4441">
                  <c:v>30.840277777777775</c:v>
                </c:pt>
                <c:pt idx="4442">
                  <c:v>30.847222222222225</c:v>
                </c:pt>
                <c:pt idx="4443">
                  <c:v>30.854166666666668</c:v>
                </c:pt>
                <c:pt idx="4444">
                  <c:v>30.861111111111111</c:v>
                </c:pt>
                <c:pt idx="4445">
                  <c:v>30.868055555555557</c:v>
                </c:pt>
                <c:pt idx="4446">
                  <c:v>30.875</c:v>
                </c:pt>
                <c:pt idx="4447">
                  <c:v>30.881944444444443</c:v>
                </c:pt>
                <c:pt idx="4448">
                  <c:v>30.888888888888889</c:v>
                </c:pt>
                <c:pt idx="4449">
                  <c:v>30.895833333333332</c:v>
                </c:pt>
                <c:pt idx="4450">
                  <c:v>30.902777777777775</c:v>
                </c:pt>
                <c:pt idx="4451">
                  <c:v>30.909722222222225</c:v>
                </c:pt>
                <c:pt idx="4452">
                  <c:v>30.916666666666668</c:v>
                </c:pt>
                <c:pt idx="4453">
                  <c:v>30.923611111111111</c:v>
                </c:pt>
                <c:pt idx="4454">
                  <c:v>30.930555555555557</c:v>
                </c:pt>
                <c:pt idx="4455">
                  <c:v>30.9375</c:v>
                </c:pt>
                <c:pt idx="4456">
                  <c:v>30.944444444444443</c:v>
                </c:pt>
                <c:pt idx="4457">
                  <c:v>30.951388888888889</c:v>
                </c:pt>
                <c:pt idx="4458">
                  <c:v>30.958333333333332</c:v>
                </c:pt>
                <c:pt idx="4459">
                  <c:v>30.965277777777775</c:v>
                </c:pt>
                <c:pt idx="4460">
                  <c:v>30.972222222222225</c:v>
                </c:pt>
                <c:pt idx="4461">
                  <c:v>30.979166666666668</c:v>
                </c:pt>
                <c:pt idx="4462">
                  <c:v>30.986111111111111</c:v>
                </c:pt>
                <c:pt idx="4463">
                  <c:v>30.993055555555557</c:v>
                </c:pt>
                <c:pt idx="4464">
                  <c:v>31</c:v>
                </c:pt>
                <c:pt idx="4465">
                  <c:v>31.006944444444443</c:v>
                </c:pt>
                <c:pt idx="4466">
                  <c:v>31.013888888888889</c:v>
                </c:pt>
                <c:pt idx="4467">
                  <c:v>31.020833333333332</c:v>
                </c:pt>
                <c:pt idx="4468">
                  <c:v>31.027777777777775</c:v>
                </c:pt>
                <c:pt idx="4469">
                  <c:v>31.034722222222225</c:v>
                </c:pt>
                <c:pt idx="4470">
                  <c:v>31.041666666666668</c:v>
                </c:pt>
                <c:pt idx="4471">
                  <c:v>31.048611111111111</c:v>
                </c:pt>
                <c:pt idx="4472">
                  <c:v>31.055555555555557</c:v>
                </c:pt>
                <c:pt idx="4473">
                  <c:v>31.0625</c:v>
                </c:pt>
                <c:pt idx="4474">
                  <c:v>31.069444444444443</c:v>
                </c:pt>
                <c:pt idx="4475">
                  <c:v>31.076388888888889</c:v>
                </c:pt>
                <c:pt idx="4476">
                  <c:v>31.083333333333332</c:v>
                </c:pt>
                <c:pt idx="4477">
                  <c:v>31.090277777777775</c:v>
                </c:pt>
                <c:pt idx="4478">
                  <c:v>31.097222222222225</c:v>
                </c:pt>
                <c:pt idx="4479">
                  <c:v>31.104166666666668</c:v>
                </c:pt>
                <c:pt idx="4480">
                  <c:v>31.111111111111111</c:v>
                </c:pt>
                <c:pt idx="4481">
                  <c:v>31.118055555555557</c:v>
                </c:pt>
                <c:pt idx="4482">
                  <c:v>31.125</c:v>
                </c:pt>
                <c:pt idx="4483">
                  <c:v>31.131944444444443</c:v>
                </c:pt>
                <c:pt idx="4484">
                  <c:v>31.138888888888889</c:v>
                </c:pt>
                <c:pt idx="4485">
                  <c:v>31.145833333333332</c:v>
                </c:pt>
                <c:pt idx="4486">
                  <c:v>31.152777777777775</c:v>
                </c:pt>
                <c:pt idx="4487">
                  <c:v>31.159722222222225</c:v>
                </c:pt>
                <c:pt idx="4488">
                  <c:v>31.166666666666668</c:v>
                </c:pt>
                <c:pt idx="4489">
                  <c:v>31.173611111111111</c:v>
                </c:pt>
                <c:pt idx="4490">
                  <c:v>31.180555555555557</c:v>
                </c:pt>
                <c:pt idx="4491">
                  <c:v>31.1875</c:v>
                </c:pt>
                <c:pt idx="4492">
                  <c:v>31.194444444444443</c:v>
                </c:pt>
                <c:pt idx="4493">
                  <c:v>31.201388888888889</c:v>
                </c:pt>
                <c:pt idx="4494">
                  <c:v>31.208333333333332</c:v>
                </c:pt>
                <c:pt idx="4495">
                  <c:v>31.215277777777775</c:v>
                </c:pt>
                <c:pt idx="4496">
                  <c:v>31.222222222222225</c:v>
                </c:pt>
                <c:pt idx="4497">
                  <c:v>31.229166666666668</c:v>
                </c:pt>
                <c:pt idx="4498">
                  <c:v>31.236111111111111</c:v>
                </c:pt>
                <c:pt idx="4499">
                  <c:v>31.243055555555557</c:v>
                </c:pt>
                <c:pt idx="4500">
                  <c:v>31.25</c:v>
                </c:pt>
                <c:pt idx="4501">
                  <c:v>31.256944444444443</c:v>
                </c:pt>
                <c:pt idx="4502">
                  <c:v>31.263888888888889</c:v>
                </c:pt>
                <c:pt idx="4503">
                  <c:v>31.270833333333332</c:v>
                </c:pt>
                <c:pt idx="4504">
                  <c:v>31.277777777777775</c:v>
                </c:pt>
                <c:pt idx="4505">
                  <c:v>31.284722222222225</c:v>
                </c:pt>
                <c:pt idx="4506">
                  <c:v>31.291666666666668</c:v>
                </c:pt>
                <c:pt idx="4507">
                  <c:v>31.298611111111111</c:v>
                </c:pt>
                <c:pt idx="4508">
                  <c:v>31.305555555555557</c:v>
                </c:pt>
                <c:pt idx="4509">
                  <c:v>31.3125</c:v>
                </c:pt>
                <c:pt idx="4510">
                  <c:v>31.319444444444443</c:v>
                </c:pt>
                <c:pt idx="4511">
                  <c:v>31.326388888888889</c:v>
                </c:pt>
                <c:pt idx="4512">
                  <c:v>31.333333333333332</c:v>
                </c:pt>
                <c:pt idx="4513">
                  <c:v>31.340277777777775</c:v>
                </c:pt>
                <c:pt idx="4514">
                  <c:v>31.347222222222225</c:v>
                </c:pt>
                <c:pt idx="4515">
                  <c:v>31.354166666666668</c:v>
                </c:pt>
                <c:pt idx="4516">
                  <c:v>31.361111111111111</c:v>
                </c:pt>
                <c:pt idx="4517">
                  <c:v>31.368055555555557</c:v>
                </c:pt>
                <c:pt idx="4518">
                  <c:v>31.375</c:v>
                </c:pt>
                <c:pt idx="4519">
                  <c:v>31.381944444444443</c:v>
                </c:pt>
                <c:pt idx="4520">
                  <c:v>31.388888888888889</c:v>
                </c:pt>
                <c:pt idx="4521">
                  <c:v>31.395833333333332</c:v>
                </c:pt>
                <c:pt idx="4522">
                  <c:v>31.402777777777775</c:v>
                </c:pt>
                <c:pt idx="4523">
                  <c:v>31.409722222222225</c:v>
                </c:pt>
                <c:pt idx="4524">
                  <c:v>31.416666666666668</c:v>
                </c:pt>
                <c:pt idx="4525">
                  <c:v>31.423611111111111</c:v>
                </c:pt>
                <c:pt idx="4526">
                  <c:v>31.430555555555557</c:v>
                </c:pt>
                <c:pt idx="4527">
                  <c:v>31.4375</c:v>
                </c:pt>
                <c:pt idx="4528">
                  <c:v>31.444444444444443</c:v>
                </c:pt>
                <c:pt idx="4529">
                  <c:v>31.451388888888889</c:v>
                </c:pt>
                <c:pt idx="4530">
                  <c:v>31.458333333333332</c:v>
                </c:pt>
                <c:pt idx="4531">
                  <c:v>31.465277777777775</c:v>
                </c:pt>
                <c:pt idx="4532">
                  <c:v>31.472222222222225</c:v>
                </c:pt>
                <c:pt idx="4533">
                  <c:v>31.479166666666668</c:v>
                </c:pt>
                <c:pt idx="4534">
                  <c:v>31.486111111111111</c:v>
                </c:pt>
                <c:pt idx="4535">
                  <c:v>31.493055555555557</c:v>
                </c:pt>
                <c:pt idx="4536">
                  <c:v>31.5</c:v>
                </c:pt>
                <c:pt idx="4537">
                  <c:v>31.506944444444443</c:v>
                </c:pt>
                <c:pt idx="4538">
                  <c:v>31.513888888888889</c:v>
                </c:pt>
                <c:pt idx="4539">
                  <c:v>31.520833333333332</c:v>
                </c:pt>
                <c:pt idx="4540">
                  <c:v>31.527777777777775</c:v>
                </c:pt>
                <c:pt idx="4541">
                  <c:v>31.534722222222225</c:v>
                </c:pt>
                <c:pt idx="4542">
                  <c:v>31.541666666666668</c:v>
                </c:pt>
                <c:pt idx="4543">
                  <c:v>31.548611111111111</c:v>
                </c:pt>
                <c:pt idx="4544">
                  <c:v>31.555555555555557</c:v>
                </c:pt>
                <c:pt idx="4545">
                  <c:v>31.5625</c:v>
                </c:pt>
                <c:pt idx="4546">
                  <c:v>31.569444444444443</c:v>
                </c:pt>
                <c:pt idx="4547">
                  <c:v>31.576388888888889</c:v>
                </c:pt>
                <c:pt idx="4548">
                  <c:v>31.583333333333332</c:v>
                </c:pt>
                <c:pt idx="4549">
                  <c:v>31.590277777777775</c:v>
                </c:pt>
                <c:pt idx="4550">
                  <c:v>31.597222222222225</c:v>
                </c:pt>
                <c:pt idx="4551">
                  <c:v>31.604166666666668</c:v>
                </c:pt>
                <c:pt idx="4552">
                  <c:v>31.611111111111111</c:v>
                </c:pt>
                <c:pt idx="4553">
                  <c:v>31.618055555555557</c:v>
                </c:pt>
                <c:pt idx="4554">
                  <c:v>31.625</c:v>
                </c:pt>
                <c:pt idx="4555">
                  <c:v>31.631944444444443</c:v>
                </c:pt>
                <c:pt idx="4556">
                  <c:v>31.638888888888889</c:v>
                </c:pt>
                <c:pt idx="4557">
                  <c:v>31.645833333333332</c:v>
                </c:pt>
                <c:pt idx="4558">
                  <c:v>31.652777777777775</c:v>
                </c:pt>
                <c:pt idx="4559">
                  <c:v>31.659722222222225</c:v>
                </c:pt>
                <c:pt idx="4560">
                  <c:v>31.666666666666668</c:v>
                </c:pt>
                <c:pt idx="4561">
                  <c:v>31.673611111111111</c:v>
                </c:pt>
                <c:pt idx="4562">
                  <c:v>31.680555555555557</c:v>
                </c:pt>
                <c:pt idx="4563">
                  <c:v>31.6875</c:v>
                </c:pt>
                <c:pt idx="4564">
                  <c:v>31.694444444444443</c:v>
                </c:pt>
                <c:pt idx="4565">
                  <c:v>31.701388888888889</c:v>
                </c:pt>
                <c:pt idx="4566">
                  <c:v>31.708333333333332</c:v>
                </c:pt>
                <c:pt idx="4567">
                  <c:v>31.715277777777775</c:v>
                </c:pt>
                <c:pt idx="4568">
                  <c:v>31.722222222222225</c:v>
                </c:pt>
                <c:pt idx="4569">
                  <c:v>31.729166666666668</c:v>
                </c:pt>
                <c:pt idx="4570">
                  <c:v>31.736111111111111</c:v>
                </c:pt>
                <c:pt idx="4571">
                  <c:v>31.743055555555557</c:v>
                </c:pt>
                <c:pt idx="4572">
                  <c:v>31.75</c:v>
                </c:pt>
                <c:pt idx="4573">
                  <c:v>31.756944444444443</c:v>
                </c:pt>
                <c:pt idx="4574">
                  <c:v>31.763888888888889</c:v>
                </c:pt>
                <c:pt idx="4575">
                  <c:v>31.770833333333332</c:v>
                </c:pt>
                <c:pt idx="4576">
                  <c:v>31.777777777777775</c:v>
                </c:pt>
                <c:pt idx="4577">
                  <c:v>31.784722222222225</c:v>
                </c:pt>
                <c:pt idx="4578">
                  <c:v>31.791666666666668</c:v>
                </c:pt>
                <c:pt idx="4579">
                  <c:v>31.798611111111111</c:v>
                </c:pt>
                <c:pt idx="4580">
                  <c:v>31.805555555555557</c:v>
                </c:pt>
                <c:pt idx="4581">
                  <c:v>31.8125</c:v>
                </c:pt>
                <c:pt idx="4582">
                  <c:v>31.819444444444443</c:v>
                </c:pt>
                <c:pt idx="4583">
                  <c:v>31.826388888888889</c:v>
                </c:pt>
                <c:pt idx="4584">
                  <c:v>31.833333333333332</c:v>
                </c:pt>
                <c:pt idx="4585">
                  <c:v>31.840277777777775</c:v>
                </c:pt>
                <c:pt idx="4586">
                  <c:v>31.847222222222225</c:v>
                </c:pt>
                <c:pt idx="4587">
                  <c:v>31.854166666666668</c:v>
                </c:pt>
                <c:pt idx="4588">
                  <c:v>31.861111111111111</c:v>
                </c:pt>
                <c:pt idx="4589">
                  <c:v>31.868055555555557</c:v>
                </c:pt>
                <c:pt idx="4590">
                  <c:v>31.875</c:v>
                </c:pt>
                <c:pt idx="4591">
                  <c:v>31.881944444444443</c:v>
                </c:pt>
                <c:pt idx="4592">
                  <c:v>31.888888888888889</c:v>
                </c:pt>
                <c:pt idx="4593">
                  <c:v>31.895833333333332</c:v>
                </c:pt>
                <c:pt idx="4594">
                  <c:v>31.902777777777775</c:v>
                </c:pt>
                <c:pt idx="4595">
                  <c:v>31.909722222222225</c:v>
                </c:pt>
                <c:pt idx="4596">
                  <c:v>31.916666666666668</c:v>
                </c:pt>
                <c:pt idx="4597">
                  <c:v>31.923611111111111</c:v>
                </c:pt>
                <c:pt idx="4598">
                  <c:v>31.930555555555557</c:v>
                </c:pt>
                <c:pt idx="4599">
                  <c:v>31.9375</c:v>
                </c:pt>
                <c:pt idx="4600">
                  <c:v>31.944444444444443</c:v>
                </c:pt>
                <c:pt idx="4601">
                  <c:v>31.951388888888889</c:v>
                </c:pt>
                <c:pt idx="4602">
                  <c:v>31.958333333333332</c:v>
                </c:pt>
                <c:pt idx="4603">
                  <c:v>31.965277777777775</c:v>
                </c:pt>
                <c:pt idx="4604">
                  <c:v>31.972222222222225</c:v>
                </c:pt>
                <c:pt idx="4605">
                  <c:v>31.979166666666668</c:v>
                </c:pt>
                <c:pt idx="4606">
                  <c:v>31.986111111111111</c:v>
                </c:pt>
                <c:pt idx="4607">
                  <c:v>31.993055555555557</c:v>
                </c:pt>
                <c:pt idx="4608">
                  <c:v>32</c:v>
                </c:pt>
                <c:pt idx="4609">
                  <c:v>32.006944444444443</c:v>
                </c:pt>
                <c:pt idx="4610">
                  <c:v>32.013888888888893</c:v>
                </c:pt>
                <c:pt idx="4611">
                  <c:v>32.020833333333336</c:v>
                </c:pt>
                <c:pt idx="4612">
                  <c:v>32.027777777777779</c:v>
                </c:pt>
                <c:pt idx="4613">
                  <c:v>32.034722222222221</c:v>
                </c:pt>
                <c:pt idx="4614">
                  <c:v>32.041666666666664</c:v>
                </c:pt>
                <c:pt idx="4615">
                  <c:v>32.048611111111107</c:v>
                </c:pt>
                <c:pt idx="4616">
                  <c:v>32.055555555555557</c:v>
                </c:pt>
                <c:pt idx="4617">
                  <c:v>32.0625</c:v>
                </c:pt>
                <c:pt idx="4618">
                  <c:v>32.069444444444443</c:v>
                </c:pt>
                <c:pt idx="4619">
                  <c:v>32.076388888888893</c:v>
                </c:pt>
                <c:pt idx="4620">
                  <c:v>32.083333333333336</c:v>
                </c:pt>
                <c:pt idx="4621">
                  <c:v>32.090277777777779</c:v>
                </c:pt>
                <c:pt idx="4622">
                  <c:v>32.097222222222221</c:v>
                </c:pt>
                <c:pt idx="4623">
                  <c:v>32.104166666666664</c:v>
                </c:pt>
                <c:pt idx="4624">
                  <c:v>32.111111111111107</c:v>
                </c:pt>
                <c:pt idx="4625">
                  <c:v>32.118055555555557</c:v>
                </c:pt>
                <c:pt idx="4626">
                  <c:v>32.125</c:v>
                </c:pt>
                <c:pt idx="4627">
                  <c:v>32.131944444444443</c:v>
                </c:pt>
                <c:pt idx="4628">
                  <c:v>32.138888888888893</c:v>
                </c:pt>
                <c:pt idx="4629">
                  <c:v>32.145833333333336</c:v>
                </c:pt>
                <c:pt idx="4630">
                  <c:v>32.152777777777779</c:v>
                </c:pt>
                <c:pt idx="4631">
                  <c:v>32.159722222222221</c:v>
                </c:pt>
                <c:pt idx="4632">
                  <c:v>32.166666666666664</c:v>
                </c:pt>
                <c:pt idx="4633">
                  <c:v>32.173611111111107</c:v>
                </c:pt>
                <c:pt idx="4634">
                  <c:v>32.180555555555557</c:v>
                </c:pt>
                <c:pt idx="4635">
                  <c:v>32.1875</c:v>
                </c:pt>
                <c:pt idx="4636">
                  <c:v>32.194444444444443</c:v>
                </c:pt>
                <c:pt idx="4637">
                  <c:v>32.201388888888893</c:v>
                </c:pt>
                <c:pt idx="4638">
                  <c:v>32.208333333333336</c:v>
                </c:pt>
                <c:pt idx="4639">
                  <c:v>32.215277777777779</c:v>
                </c:pt>
                <c:pt idx="4640">
                  <c:v>32.222222222222221</c:v>
                </c:pt>
                <c:pt idx="4641">
                  <c:v>32.229166666666664</c:v>
                </c:pt>
                <c:pt idx="4642">
                  <c:v>32.236111111111107</c:v>
                </c:pt>
                <c:pt idx="4643">
                  <c:v>32.243055555555557</c:v>
                </c:pt>
                <c:pt idx="4644">
                  <c:v>32.25</c:v>
                </c:pt>
                <c:pt idx="4645">
                  <c:v>32.256944444444443</c:v>
                </c:pt>
                <c:pt idx="4646">
                  <c:v>32.263888888888893</c:v>
                </c:pt>
                <c:pt idx="4647">
                  <c:v>32.270833333333336</c:v>
                </c:pt>
                <c:pt idx="4648">
                  <c:v>32.277777777777779</c:v>
                </c:pt>
                <c:pt idx="4649">
                  <c:v>32.284722222222221</c:v>
                </c:pt>
                <c:pt idx="4650">
                  <c:v>32.291666666666664</c:v>
                </c:pt>
                <c:pt idx="4651">
                  <c:v>32.298611111111107</c:v>
                </c:pt>
                <c:pt idx="4652">
                  <c:v>32.305555555555557</c:v>
                </c:pt>
                <c:pt idx="4653">
                  <c:v>32.3125</c:v>
                </c:pt>
                <c:pt idx="4654">
                  <c:v>32.319444444444443</c:v>
                </c:pt>
                <c:pt idx="4655">
                  <c:v>32.326388888888893</c:v>
                </c:pt>
                <c:pt idx="4656">
                  <c:v>32.333333333333336</c:v>
                </c:pt>
                <c:pt idx="4657">
                  <c:v>32.340277777777779</c:v>
                </c:pt>
                <c:pt idx="4658">
                  <c:v>32.347222222222221</c:v>
                </c:pt>
                <c:pt idx="4659">
                  <c:v>32.354166666666664</c:v>
                </c:pt>
                <c:pt idx="4660">
                  <c:v>32.361111111111107</c:v>
                </c:pt>
                <c:pt idx="4661">
                  <c:v>32.368055555555557</c:v>
                </c:pt>
                <c:pt idx="4662">
                  <c:v>32.375</c:v>
                </c:pt>
                <c:pt idx="4663">
                  <c:v>32.381944444444443</c:v>
                </c:pt>
                <c:pt idx="4664">
                  <c:v>32.388888888888893</c:v>
                </c:pt>
                <c:pt idx="4665">
                  <c:v>32.395833333333336</c:v>
                </c:pt>
                <c:pt idx="4666">
                  <c:v>32.402777777777779</c:v>
                </c:pt>
                <c:pt idx="4667">
                  <c:v>32.409722222222221</c:v>
                </c:pt>
                <c:pt idx="4668">
                  <c:v>32.416666666666664</c:v>
                </c:pt>
                <c:pt idx="4669">
                  <c:v>32.423611111111107</c:v>
                </c:pt>
                <c:pt idx="4670">
                  <c:v>32.430555555555557</c:v>
                </c:pt>
                <c:pt idx="4671">
                  <c:v>32.4375</c:v>
                </c:pt>
                <c:pt idx="4672">
                  <c:v>32.444444444444443</c:v>
                </c:pt>
                <c:pt idx="4673">
                  <c:v>32.451388888888893</c:v>
                </c:pt>
                <c:pt idx="4674">
                  <c:v>32.458333333333336</c:v>
                </c:pt>
                <c:pt idx="4675">
                  <c:v>32.465277777777779</c:v>
                </c:pt>
                <c:pt idx="4676">
                  <c:v>32.472222222222221</c:v>
                </c:pt>
                <c:pt idx="4677">
                  <c:v>32.479166666666664</c:v>
                </c:pt>
                <c:pt idx="4678">
                  <c:v>32.486111111111107</c:v>
                </c:pt>
                <c:pt idx="4679">
                  <c:v>32.493055555555557</c:v>
                </c:pt>
                <c:pt idx="4680">
                  <c:v>32.5</c:v>
                </c:pt>
                <c:pt idx="4681">
                  <c:v>32.506944444444443</c:v>
                </c:pt>
                <c:pt idx="4682">
                  <c:v>32.513888888888893</c:v>
                </c:pt>
                <c:pt idx="4683">
                  <c:v>32.520833333333336</c:v>
                </c:pt>
                <c:pt idx="4684">
                  <c:v>32.527777777777779</c:v>
                </c:pt>
                <c:pt idx="4685">
                  <c:v>32.534722222222221</c:v>
                </c:pt>
                <c:pt idx="4686">
                  <c:v>32.541666666666664</c:v>
                </c:pt>
                <c:pt idx="4687">
                  <c:v>32.548611111111107</c:v>
                </c:pt>
                <c:pt idx="4688">
                  <c:v>32.555555555555557</c:v>
                </c:pt>
                <c:pt idx="4689">
                  <c:v>32.5625</c:v>
                </c:pt>
                <c:pt idx="4690">
                  <c:v>32.569444444444443</c:v>
                </c:pt>
                <c:pt idx="4691">
                  <c:v>32.576388888888893</c:v>
                </c:pt>
                <c:pt idx="4692">
                  <c:v>32.583333333333336</c:v>
                </c:pt>
                <c:pt idx="4693">
                  <c:v>32.590277777777779</c:v>
                </c:pt>
                <c:pt idx="4694">
                  <c:v>32.597222222222221</c:v>
                </c:pt>
                <c:pt idx="4695">
                  <c:v>32.604166666666664</c:v>
                </c:pt>
                <c:pt idx="4696">
                  <c:v>32.611111111111107</c:v>
                </c:pt>
                <c:pt idx="4697">
                  <c:v>32.618055555555557</c:v>
                </c:pt>
                <c:pt idx="4698">
                  <c:v>32.625</c:v>
                </c:pt>
                <c:pt idx="4699">
                  <c:v>32.631944444444443</c:v>
                </c:pt>
                <c:pt idx="4700">
                  <c:v>32.638888888888893</c:v>
                </c:pt>
                <c:pt idx="4701">
                  <c:v>32.645833333333336</c:v>
                </c:pt>
                <c:pt idx="4702">
                  <c:v>32.652777777777779</c:v>
                </c:pt>
                <c:pt idx="4703">
                  <c:v>32.659722222222221</c:v>
                </c:pt>
                <c:pt idx="4704">
                  <c:v>32.666666666666664</c:v>
                </c:pt>
                <c:pt idx="4705">
                  <c:v>32.673611111111107</c:v>
                </c:pt>
                <c:pt idx="4706">
                  <c:v>32.680555555555557</c:v>
                </c:pt>
                <c:pt idx="4707">
                  <c:v>32.6875</c:v>
                </c:pt>
                <c:pt idx="4708">
                  <c:v>32.694444444444443</c:v>
                </c:pt>
                <c:pt idx="4709">
                  <c:v>32.701388888888893</c:v>
                </c:pt>
                <c:pt idx="4710">
                  <c:v>32.708333333333336</c:v>
                </c:pt>
                <c:pt idx="4711">
                  <c:v>32.715277777777779</c:v>
                </c:pt>
                <c:pt idx="4712">
                  <c:v>32.722222222222221</c:v>
                </c:pt>
                <c:pt idx="4713">
                  <c:v>32.729166666666664</c:v>
                </c:pt>
                <c:pt idx="4714">
                  <c:v>32.736111111111107</c:v>
                </c:pt>
                <c:pt idx="4715">
                  <c:v>32.743055555555557</c:v>
                </c:pt>
                <c:pt idx="4716">
                  <c:v>32.75</c:v>
                </c:pt>
                <c:pt idx="4717">
                  <c:v>32.756944444444443</c:v>
                </c:pt>
                <c:pt idx="4718">
                  <c:v>32.763888888888893</c:v>
                </c:pt>
                <c:pt idx="4719">
                  <c:v>32.770833333333336</c:v>
                </c:pt>
                <c:pt idx="4720">
                  <c:v>32.777777777777779</c:v>
                </c:pt>
                <c:pt idx="4721">
                  <c:v>32.784722222222221</c:v>
                </c:pt>
                <c:pt idx="4722">
                  <c:v>32.791666666666664</c:v>
                </c:pt>
                <c:pt idx="4723">
                  <c:v>32.798611111111107</c:v>
                </c:pt>
                <c:pt idx="4724">
                  <c:v>32.805555555555557</c:v>
                </c:pt>
                <c:pt idx="4725">
                  <c:v>32.8125</c:v>
                </c:pt>
                <c:pt idx="4726">
                  <c:v>32.819444444444443</c:v>
                </c:pt>
                <c:pt idx="4727">
                  <c:v>32.826388888888893</c:v>
                </c:pt>
                <c:pt idx="4728">
                  <c:v>32.833333333333336</c:v>
                </c:pt>
                <c:pt idx="4729">
                  <c:v>32.840277777777779</c:v>
                </c:pt>
                <c:pt idx="4730">
                  <c:v>32.847222222222221</c:v>
                </c:pt>
                <c:pt idx="4731">
                  <c:v>32.854166666666664</c:v>
                </c:pt>
                <c:pt idx="4732">
                  <c:v>32.861111111111107</c:v>
                </c:pt>
                <c:pt idx="4733">
                  <c:v>32.868055555555557</c:v>
                </c:pt>
                <c:pt idx="4734">
                  <c:v>32.875</c:v>
                </c:pt>
                <c:pt idx="4735">
                  <c:v>32.881944444444443</c:v>
                </c:pt>
                <c:pt idx="4736">
                  <c:v>32.888888888888893</c:v>
                </c:pt>
                <c:pt idx="4737">
                  <c:v>32.895833333333336</c:v>
                </c:pt>
                <c:pt idx="4738">
                  <c:v>32.902777777777779</c:v>
                </c:pt>
                <c:pt idx="4739">
                  <c:v>32.909722222222221</c:v>
                </c:pt>
                <c:pt idx="4740">
                  <c:v>32.916666666666664</c:v>
                </c:pt>
                <c:pt idx="4741">
                  <c:v>32.923611111111107</c:v>
                </c:pt>
                <c:pt idx="4742">
                  <c:v>32.930555555555557</c:v>
                </c:pt>
                <c:pt idx="4743">
                  <c:v>32.9375</c:v>
                </c:pt>
                <c:pt idx="4744">
                  <c:v>32.944444444444443</c:v>
                </c:pt>
                <c:pt idx="4745">
                  <c:v>32.951388888888893</c:v>
                </c:pt>
                <c:pt idx="4746">
                  <c:v>32.958333333333336</c:v>
                </c:pt>
                <c:pt idx="4747">
                  <c:v>32.965277777777779</c:v>
                </c:pt>
                <c:pt idx="4748">
                  <c:v>32.972222222222221</c:v>
                </c:pt>
                <c:pt idx="4749">
                  <c:v>32.979166666666664</c:v>
                </c:pt>
                <c:pt idx="4750">
                  <c:v>32.986111111111107</c:v>
                </c:pt>
                <c:pt idx="4751">
                  <c:v>32.993055555555557</c:v>
                </c:pt>
                <c:pt idx="4752">
                  <c:v>33</c:v>
                </c:pt>
                <c:pt idx="4753">
                  <c:v>33.006944444444443</c:v>
                </c:pt>
                <c:pt idx="4754">
                  <c:v>33.013888888888893</c:v>
                </c:pt>
                <c:pt idx="4755">
                  <c:v>33.020833333333336</c:v>
                </c:pt>
                <c:pt idx="4756">
                  <c:v>33.027777777777779</c:v>
                </c:pt>
                <c:pt idx="4757">
                  <c:v>33.034722222222221</c:v>
                </c:pt>
                <c:pt idx="4758">
                  <c:v>33.041666666666664</c:v>
                </c:pt>
                <c:pt idx="4759">
                  <c:v>33.048611111111107</c:v>
                </c:pt>
                <c:pt idx="4760">
                  <c:v>33.055555555555557</c:v>
                </c:pt>
                <c:pt idx="4761">
                  <c:v>33.0625</c:v>
                </c:pt>
                <c:pt idx="4762">
                  <c:v>33.069444444444443</c:v>
                </c:pt>
                <c:pt idx="4763">
                  <c:v>33.076388888888893</c:v>
                </c:pt>
                <c:pt idx="4764">
                  <c:v>33.083333333333336</c:v>
                </c:pt>
                <c:pt idx="4765">
                  <c:v>33.090277777777779</c:v>
                </c:pt>
                <c:pt idx="4766">
                  <c:v>33.097222222222221</c:v>
                </c:pt>
                <c:pt idx="4767">
                  <c:v>33.104166666666664</c:v>
                </c:pt>
                <c:pt idx="4768">
                  <c:v>33.111111111111107</c:v>
                </c:pt>
                <c:pt idx="4769">
                  <c:v>33.118055555555557</c:v>
                </c:pt>
                <c:pt idx="4770">
                  <c:v>33.125</c:v>
                </c:pt>
                <c:pt idx="4771">
                  <c:v>33.131944444444443</c:v>
                </c:pt>
                <c:pt idx="4772">
                  <c:v>33.138888888888893</c:v>
                </c:pt>
                <c:pt idx="4773">
                  <c:v>33.145833333333336</c:v>
                </c:pt>
                <c:pt idx="4774">
                  <c:v>33.152777777777779</c:v>
                </c:pt>
                <c:pt idx="4775">
                  <c:v>33.159722222222221</c:v>
                </c:pt>
                <c:pt idx="4776">
                  <c:v>33.166666666666664</c:v>
                </c:pt>
                <c:pt idx="4777">
                  <c:v>33.173611111111107</c:v>
                </c:pt>
                <c:pt idx="4778">
                  <c:v>33.180555555555557</c:v>
                </c:pt>
                <c:pt idx="4779">
                  <c:v>33.1875</c:v>
                </c:pt>
                <c:pt idx="4780">
                  <c:v>33.194444444444443</c:v>
                </c:pt>
                <c:pt idx="4781">
                  <c:v>33.201388888888893</c:v>
                </c:pt>
                <c:pt idx="4782">
                  <c:v>33.208333333333336</c:v>
                </c:pt>
                <c:pt idx="4783">
                  <c:v>33.215277777777779</c:v>
                </c:pt>
                <c:pt idx="4784">
                  <c:v>33.222222222222221</c:v>
                </c:pt>
                <c:pt idx="4785">
                  <c:v>33.229166666666664</c:v>
                </c:pt>
                <c:pt idx="4786">
                  <c:v>33.236111111111107</c:v>
                </c:pt>
                <c:pt idx="4787">
                  <c:v>33.243055555555557</c:v>
                </c:pt>
                <c:pt idx="4788">
                  <c:v>33.25</c:v>
                </c:pt>
                <c:pt idx="4789">
                  <c:v>33.256944444444443</c:v>
                </c:pt>
                <c:pt idx="4790">
                  <c:v>33.263888888888893</c:v>
                </c:pt>
                <c:pt idx="4791">
                  <c:v>33.270833333333336</c:v>
                </c:pt>
                <c:pt idx="4792">
                  <c:v>33.277777777777779</c:v>
                </c:pt>
                <c:pt idx="4793">
                  <c:v>33.284722222222221</c:v>
                </c:pt>
                <c:pt idx="4794">
                  <c:v>33.291666666666664</c:v>
                </c:pt>
                <c:pt idx="4795">
                  <c:v>33.298611111111107</c:v>
                </c:pt>
                <c:pt idx="4796">
                  <c:v>33.305555555555557</c:v>
                </c:pt>
                <c:pt idx="4797">
                  <c:v>33.3125</c:v>
                </c:pt>
                <c:pt idx="4798">
                  <c:v>33.319444444444443</c:v>
                </c:pt>
                <c:pt idx="4799">
                  <c:v>33.326388888888893</c:v>
                </c:pt>
                <c:pt idx="4800">
                  <c:v>33.333333333333336</c:v>
                </c:pt>
                <c:pt idx="4801">
                  <c:v>33.340277777777779</c:v>
                </c:pt>
                <c:pt idx="4802">
                  <c:v>33.347222222222221</c:v>
                </c:pt>
                <c:pt idx="4803">
                  <c:v>33.354166666666664</c:v>
                </c:pt>
                <c:pt idx="4804">
                  <c:v>33.361111111111107</c:v>
                </c:pt>
                <c:pt idx="4805">
                  <c:v>33.368055555555557</c:v>
                </c:pt>
                <c:pt idx="4806">
                  <c:v>33.375</c:v>
                </c:pt>
                <c:pt idx="4807">
                  <c:v>33.381944444444443</c:v>
                </c:pt>
                <c:pt idx="4808">
                  <c:v>33.388888888888893</c:v>
                </c:pt>
                <c:pt idx="4809">
                  <c:v>33.395833333333336</c:v>
                </c:pt>
                <c:pt idx="4810">
                  <c:v>33.402777777777779</c:v>
                </c:pt>
                <c:pt idx="4811">
                  <c:v>33.409722222222221</c:v>
                </c:pt>
                <c:pt idx="4812">
                  <c:v>33.416666666666664</c:v>
                </c:pt>
                <c:pt idx="4813">
                  <c:v>33.423611111111107</c:v>
                </c:pt>
                <c:pt idx="4814">
                  <c:v>33.430555555555557</c:v>
                </c:pt>
                <c:pt idx="4815">
                  <c:v>33.4375</c:v>
                </c:pt>
                <c:pt idx="4816">
                  <c:v>33.444444444444443</c:v>
                </c:pt>
                <c:pt idx="4817">
                  <c:v>33.451388888888893</c:v>
                </c:pt>
                <c:pt idx="4818">
                  <c:v>33.458333333333336</c:v>
                </c:pt>
                <c:pt idx="4819">
                  <c:v>33.465277777777779</c:v>
                </c:pt>
                <c:pt idx="4820">
                  <c:v>33.472222222222221</c:v>
                </c:pt>
                <c:pt idx="4821">
                  <c:v>33.479166666666664</c:v>
                </c:pt>
                <c:pt idx="4822">
                  <c:v>33.486111111111107</c:v>
                </c:pt>
                <c:pt idx="4823">
                  <c:v>33.493055555555557</c:v>
                </c:pt>
                <c:pt idx="4824">
                  <c:v>33.5</c:v>
                </c:pt>
                <c:pt idx="4825">
                  <c:v>33.506944444444443</c:v>
                </c:pt>
                <c:pt idx="4826">
                  <c:v>33.513888888888893</c:v>
                </c:pt>
                <c:pt idx="4827">
                  <c:v>33.520833333333336</c:v>
                </c:pt>
                <c:pt idx="4828">
                  <c:v>33.527777777777779</c:v>
                </c:pt>
                <c:pt idx="4829">
                  <c:v>33.534722222222221</c:v>
                </c:pt>
                <c:pt idx="4830">
                  <c:v>33.541666666666664</c:v>
                </c:pt>
                <c:pt idx="4831">
                  <c:v>33.548611111111107</c:v>
                </c:pt>
                <c:pt idx="4832">
                  <c:v>33.555555555555557</c:v>
                </c:pt>
                <c:pt idx="4833">
                  <c:v>33.5625</c:v>
                </c:pt>
                <c:pt idx="4834">
                  <c:v>33.569444444444443</c:v>
                </c:pt>
                <c:pt idx="4835">
                  <c:v>33.576388888888893</c:v>
                </c:pt>
                <c:pt idx="4836">
                  <c:v>33.583333333333336</c:v>
                </c:pt>
                <c:pt idx="4837">
                  <c:v>33.590277777777779</c:v>
                </c:pt>
                <c:pt idx="4838">
                  <c:v>33.597222222222221</c:v>
                </c:pt>
                <c:pt idx="4839">
                  <c:v>33.604166666666664</c:v>
                </c:pt>
                <c:pt idx="4840">
                  <c:v>33.611111111111107</c:v>
                </c:pt>
                <c:pt idx="4841">
                  <c:v>33.618055555555557</c:v>
                </c:pt>
                <c:pt idx="4842">
                  <c:v>33.625</c:v>
                </c:pt>
                <c:pt idx="4843">
                  <c:v>33.631944444444443</c:v>
                </c:pt>
                <c:pt idx="4844">
                  <c:v>33.638888888888893</c:v>
                </c:pt>
                <c:pt idx="4845">
                  <c:v>33.645833333333336</c:v>
                </c:pt>
                <c:pt idx="4846">
                  <c:v>33.652777777777779</c:v>
                </c:pt>
                <c:pt idx="4847">
                  <c:v>33.659722222222221</c:v>
                </c:pt>
                <c:pt idx="4848">
                  <c:v>33.666666666666664</c:v>
                </c:pt>
                <c:pt idx="4849">
                  <c:v>33.673611111111107</c:v>
                </c:pt>
                <c:pt idx="4850">
                  <c:v>33.680555555555557</c:v>
                </c:pt>
                <c:pt idx="4851">
                  <c:v>33.6875</c:v>
                </c:pt>
                <c:pt idx="4852">
                  <c:v>33.694444444444443</c:v>
                </c:pt>
                <c:pt idx="4853">
                  <c:v>33.701388888888893</c:v>
                </c:pt>
                <c:pt idx="4854">
                  <c:v>33.708333333333336</c:v>
                </c:pt>
                <c:pt idx="4855">
                  <c:v>33.715277777777779</c:v>
                </c:pt>
                <c:pt idx="4856">
                  <c:v>33.722222222222221</c:v>
                </c:pt>
                <c:pt idx="4857">
                  <c:v>33.729166666666664</c:v>
                </c:pt>
                <c:pt idx="4858">
                  <c:v>33.736111111111107</c:v>
                </c:pt>
                <c:pt idx="4859">
                  <c:v>33.743055555555557</c:v>
                </c:pt>
                <c:pt idx="4860">
                  <c:v>33.75</c:v>
                </c:pt>
                <c:pt idx="4861">
                  <c:v>33.756944444444443</c:v>
                </c:pt>
                <c:pt idx="4862">
                  <c:v>33.763888888888893</c:v>
                </c:pt>
                <c:pt idx="4863">
                  <c:v>33.770833333333336</c:v>
                </c:pt>
                <c:pt idx="4864">
                  <c:v>33.777777777777779</c:v>
                </c:pt>
                <c:pt idx="4865">
                  <c:v>33.784722222222221</c:v>
                </c:pt>
                <c:pt idx="4866">
                  <c:v>33.791666666666664</c:v>
                </c:pt>
                <c:pt idx="4867">
                  <c:v>33.798611111111107</c:v>
                </c:pt>
                <c:pt idx="4868">
                  <c:v>33.805555555555557</c:v>
                </c:pt>
                <c:pt idx="4869">
                  <c:v>33.8125</c:v>
                </c:pt>
                <c:pt idx="4870">
                  <c:v>33.819444444444443</c:v>
                </c:pt>
                <c:pt idx="4871">
                  <c:v>33.826388888888893</c:v>
                </c:pt>
                <c:pt idx="4872">
                  <c:v>33.833333333333336</c:v>
                </c:pt>
                <c:pt idx="4873">
                  <c:v>33.840277777777779</c:v>
                </c:pt>
                <c:pt idx="4874">
                  <c:v>33.847222222222221</c:v>
                </c:pt>
                <c:pt idx="4875">
                  <c:v>33.854166666666664</c:v>
                </c:pt>
                <c:pt idx="4876">
                  <c:v>33.861111111111107</c:v>
                </c:pt>
                <c:pt idx="4877">
                  <c:v>33.868055555555557</c:v>
                </c:pt>
                <c:pt idx="4878">
                  <c:v>33.875</c:v>
                </c:pt>
                <c:pt idx="4879">
                  <c:v>33.881944444444443</c:v>
                </c:pt>
                <c:pt idx="4880">
                  <c:v>33.888888888888893</c:v>
                </c:pt>
                <c:pt idx="4881">
                  <c:v>33.895833333333336</c:v>
                </c:pt>
                <c:pt idx="4882">
                  <c:v>33.902777777777779</c:v>
                </c:pt>
                <c:pt idx="4883">
                  <c:v>33.909722222222221</c:v>
                </c:pt>
                <c:pt idx="4884">
                  <c:v>33.916666666666664</c:v>
                </c:pt>
                <c:pt idx="4885">
                  <c:v>33.923611111111107</c:v>
                </c:pt>
                <c:pt idx="4886">
                  <c:v>33.930555555555557</c:v>
                </c:pt>
                <c:pt idx="4887">
                  <c:v>33.9375</c:v>
                </c:pt>
                <c:pt idx="4888">
                  <c:v>33.944444444444443</c:v>
                </c:pt>
                <c:pt idx="4889">
                  <c:v>33.951388888888893</c:v>
                </c:pt>
                <c:pt idx="4890">
                  <c:v>33.958333333333336</c:v>
                </c:pt>
                <c:pt idx="4891">
                  <c:v>33.965277777777779</c:v>
                </c:pt>
                <c:pt idx="4892">
                  <c:v>33.972222222222221</c:v>
                </c:pt>
                <c:pt idx="4893">
                  <c:v>33.979166666666664</c:v>
                </c:pt>
                <c:pt idx="4894">
                  <c:v>33.986111111111107</c:v>
                </c:pt>
                <c:pt idx="4895">
                  <c:v>33.993055555555557</c:v>
                </c:pt>
                <c:pt idx="4896">
                  <c:v>34</c:v>
                </c:pt>
                <c:pt idx="4897">
                  <c:v>34.006944444444443</c:v>
                </c:pt>
                <c:pt idx="4898">
                  <c:v>34.013888888888893</c:v>
                </c:pt>
                <c:pt idx="4899">
                  <c:v>34.020833333333336</c:v>
                </c:pt>
                <c:pt idx="4900">
                  <c:v>34.027777777777779</c:v>
                </c:pt>
                <c:pt idx="4901">
                  <c:v>34.034722222222221</c:v>
                </c:pt>
                <c:pt idx="4902">
                  <c:v>34.041666666666664</c:v>
                </c:pt>
                <c:pt idx="4903">
                  <c:v>34.048611111111107</c:v>
                </c:pt>
                <c:pt idx="4904">
                  <c:v>34.055555555555557</c:v>
                </c:pt>
                <c:pt idx="4905">
                  <c:v>34.0625</c:v>
                </c:pt>
                <c:pt idx="4906">
                  <c:v>34.069444444444443</c:v>
                </c:pt>
                <c:pt idx="4907">
                  <c:v>34.076388888888893</c:v>
                </c:pt>
                <c:pt idx="4908">
                  <c:v>34.083333333333336</c:v>
                </c:pt>
                <c:pt idx="4909">
                  <c:v>34.090277777777779</c:v>
                </c:pt>
                <c:pt idx="4910">
                  <c:v>34.097222222222221</c:v>
                </c:pt>
                <c:pt idx="4911">
                  <c:v>34.104166666666664</c:v>
                </c:pt>
                <c:pt idx="4912">
                  <c:v>34.111111111111107</c:v>
                </c:pt>
                <c:pt idx="4913">
                  <c:v>34.118055555555557</c:v>
                </c:pt>
                <c:pt idx="4914">
                  <c:v>34.125</c:v>
                </c:pt>
                <c:pt idx="4915">
                  <c:v>34.131944444444443</c:v>
                </c:pt>
                <c:pt idx="4916">
                  <c:v>34.138888888888893</c:v>
                </c:pt>
                <c:pt idx="4917">
                  <c:v>34.145833333333336</c:v>
                </c:pt>
                <c:pt idx="4918">
                  <c:v>34.152777777777779</c:v>
                </c:pt>
                <c:pt idx="4919">
                  <c:v>34.159722222222221</c:v>
                </c:pt>
                <c:pt idx="4920">
                  <c:v>34.166666666666664</c:v>
                </c:pt>
                <c:pt idx="4921">
                  <c:v>34.173611111111107</c:v>
                </c:pt>
                <c:pt idx="4922">
                  <c:v>34.180555555555557</c:v>
                </c:pt>
                <c:pt idx="4923">
                  <c:v>34.1875</c:v>
                </c:pt>
                <c:pt idx="4924">
                  <c:v>34.194444444444443</c:v>
                </c:pt>
                <c:pt idx="4925">
                  <c:v>34.201388888888893</c:v>
                </c:pt>
                <c:pt idx="4926">
                  <c:v>34.208333333333336</c:v>
                </c:pt>
                <c:pt idx="4927">
                  <c:v>34.215277777777779</c:v>
                </c:pt>
                <c:pt idx="4928">
                  <c:v>34.222222222222221</c:v>
                </c:pt>
                <c:pt idx="4929">
                  <c:v>34.229166666666664</c:v>
                </c:pt>
                <c:pt idx="4930">
                  <c:v>34.236111111111107</c:v>
                </c:pt>
                <c:pt idx="4931">
                  <c:v>34.243055555555557</c:v>
                </c:pt>
                <c:pt idx="4932">
                  <c:v>34.25</c:v>
                </c:pt>
                <c:pt idx="4933">
                  <c:v>34.256944444444443</c:v>
                </c:pt>
                <c:pt idx="4934">
                  <c:v>34.263888888888893</c:v>
                </c:pt>
                <c:pt idx="4935">
                  <c:v>34.270833333333336</c:v>
                </c:pt>
                <c:pt idx="4936">
                  <c:v>34.277777777777779</c:v>
                </c:pt>
                <c:pt idx="4937">
                  <c:v>34.284722222222221</c:v>
                </c:pt>
                <c:pt idx="4938">
                  <c:v>34.291666666666664</c:v>
                </c:pt>
                <c:pt idx="4939">
                  <c:v>34.298611111111107</c:v>
                </c:pt>
                <c:pt idx="4940">
                  <c:v>34.305555555555557</c:v>
                </c:pt>
                <c:pt idx="4941">
                  <c:v>34.3125</c:v>
                </c:pt>
                <c:pt idx="4942">
                  <c:v>34.319444444444443</c:v>
                </c:pt>
                <c:pt idx="4943">
                  <c:v>34.326388888888893</c:v>
                </c:pt>
                <c:pt idx="4944">
                  <c:v>34.333333333333336</c:v>
                </c:pt>
                <c:pt idx="4945">
                  <c:v>34.340277777777779</c:v>
                </c:pt>
                <c:pt idx="4946">
                  <c:v>34.347222222222221</c:v>
                </c:pt>
                <c:pt idx="4947">
                  <c:v>34.354166666666664</c:v>
                </c:pt>
                <c:pt idx="4948">
                  <c:v>34.361111111111107</c:v>
                </c:pt>
                <c:pt idx="4949">
                  <c:v>34.368055555555557</c:v>
                </c:pt>
                <c:pt idx="4950">
                  <c:v>34.375</c:v>
                </c:pt>
                <c:pt idx="4951">
                  <c:v>34.381944444444443</c:v>
                </c:pt>
                <c:pt idx="4952">
                  <c:v>34.388888888888893</c:v>
                </c:pt>
                <c:pt idx="4953">
                  <c:v>34.395833333333336</c:v>
                </c:pt>
                <c:pt idx="4954">
                  <c:v>34.402777777777779</c:v>
                </c:pt>
                <c:pt idx="4955">
                  <c:v>34.409722222222221</c:v>
                </c:pt>
                <c:pt idx="4956">
                  <c:v>34.416666666666664</c:v>
                </c:pt>
                <c:pt idx="4957">
                  <c:v>34.423611111111107</c:v>
                </c:pt>
                <c:pt idx="4958">
                  <c:v>34.430555555555557</c:v>
                </c:pt>
                <c:pt idx="4959">
                  <c:v>34.4375</c:v>
                </c:pt>
                <c:pt idx="4960">
                  <c:v>34.444444444444443</c:v>
                </c:pt>
                <c:pt idx="4961">
                  <c:v>34.451388888888893</c:v>
                </c:pt>
                <c:pt idx="4962">
                  <c:v>34.458333333333336</c:v>
                </c:pt>
                <c:pt idx="4963">
                  <c:v>34.465277777777779</c:v>
                </c:pt>
                <c:pt idx="4964">
                  <c:v>34.472222222222221</c:v>
                </c:pt>
                <c:pt idx="4965">
                  <c:v>34.479166666666664</c:v>
                </c:pt>
                <c:pt idx="4966">
                  <c:v>34.486111111111107</c:v>
                </c:pt>
                <c:pt idx="4967">
                  <c:v>34.493055555555557</c:v>
                </c:pt>
                <c:pt idx="4968">
                  <c:v>34.5</c:v>
                </c:pt>
                <c:pt idx="4969">
                  <c:v>34.506944444444443</c:v>
                </c:pt>
                <c:pt idx="4970">
                  <c:v>34.513888888888893</c:v>
                </c:pt>
                <c:pt idx="4971">
                  <c:v>34.520833333333336</c:v>
                </c:pt>
                <c:pt idx="4972">
                  <c:v>34.527777777777779</c:v>
                </c:pt>
                <c:pt idx="4973">
                  <c:v>34.534722222222221</c:v>
                </c:pt>
                <c:pt idx="4974">
                  <c:v>34.541666666666664</c:v>
                </c:pt>
                <c:pt idx="4975">
                  <c:v>34.548611111111107</c:v>
                </c:pt>
                <c:pt idx="4976">
                  <c:v>34.555555555555557</c:v>
                </c:pt>
                <c:pt idx="4977">
                  <c:v>34.5625</c:v>
                </c:pt>
                <c:pt idx="4978">
                  <c:v>34.569444444444443</c:v>
                </c:pt>
                <c:pt idx="4979">
                  <c:v>34.576388888888893</c:v>
                </c:pt>
                <c:pt idx="4980">
                  <c:v>34.583333333333336</c:v>
                </c:pt>
                <c:pt idx="4981">
                  <c:v>34.590277777777779</c:v>
                </c:pt>
                <c:pt idx="4982">
                  <c:v>34.597222222222221</c:v>
                </c:pt>
                <c:pt idx="4983">
                  <c:v>34.604166666666664</c:v>
                </c:pt>
                <c:pt idx="4984">
                  <c:v>34.611111111111107</c:v>
                </c:pt>
                <c:pt idx="4985">
                  <c:v>34.618055555555557</c:v>
                </c:pt>
                <c:pt idx="4986">
                  <c:v>34.625</c:v>
                </c:pt>
                <c:pt idx="4987">
                  <c:v>34.631944444444443</c:v>
                </c:pt>
                <c:pt idx="4988">
                  <c:v>34.638888888888893</c:v>
                </c:pt>
                <c:pt idx="4989">
                  <c:v>34.645833333333336</c:v>
                </c:pt>
                <c:pt idx="4990">
                  <c:v>34.652777777777779</c:v>
                </c:pt>
                <c:pt idx="4991">
                  <c:v>34.659722222222221</c:v>
                </c:pt>
                <c:pt idx="4992">
                  <c:v>34.666666666666664</c:v>
                </c:pt>
                <c:pt idx="4993">
                  <c:v>34.673611111111107</c:v>
                </c:pt>
                <c:pt idx="4994">
                  <c:v>34.680555555555557</c:v>
                </c:pt>
                <c:pt idx="4995">
                  <c:v>34.6875</c:v>
                </c:pt>
                <c:pt idx="4996">
                  <c:v>34.694444444444443</c:v>
                </c:pt>
                <c:pt idx="4997">
                  <c:v>34.701388888888893</c:v>
                </c:pt>
                <c:pt idx="4998">
                  <c:v>34.708333333333336</c:v>
                </c:pt>
                <c:pt idx="4999">
                  <c:v>34.715277777777779</c:v>
                </c:pt>
                <c:pt idx="5000">
                  <c:v>34.722222222222221</c:v>
                </c:pt>
                <c:pt idx="5001">
                  <c:v>34.729166666666664</c:v>
                </c:pt>
                <c:pt idx="5002">
                  <c:v>34.736111111111107</c:v>
                </c:pt>
                <c:pt idx="5003">
                  <c:v>34.743055555555557</c:v>
                </c:pt>
                <c:pt idx="5004">
                  <c:v>34.75</c:v>
                </c:pt>
                <c:pt idx="5005">
                  <c:v>34.756944444444443</c:v>
                </c:pt>
                <c:pt idx="5006">
                  <c:v>34.763888888888893</c:v>
                </c:pt>
                <c:pt idx="5007">
                  <c:v>34.770833333333336</c:v>
                </c:pt>
                <c:pt idx="5008">
                  <c:v>34.777777777777779</c:v>
                </c:pt>
                <c:pt idx="5009">
                  <c:v>34.784722222222221</c:v>
                </c:pt>
                <c:pt idx="5010">
                  <c:v>34.791666666666664</c:v>
                </c:pt>
                <c:pt idx="5011">
                  <c:v>34.798611111111107</c:v>
                </c:pt>
                <c:pt idx="5012">
                  <c:v>34.805555555555557</c:v>
                </c:pt>
                <c:pt idx="5013">
                  <c:v>34.8125</c:v>
                </c:pt>
                <c:pt idx="5014">
                  <c:v>34.819444444444443</c:v>
                </c:pt>
                <c:pt idx="5015">
                  <c:v>34.826388888888893</c:v>
                </c:pt>
                <c:pt idx="5016">
                  <c:v>34.833333333333336</c:v>
                </c:pt>
                <c:pt idx="5017">
                  <c:v>34.840277777777779</c:v>
                </c:pt>
                <c:pt idx="5018">
                  <c:v>34.847222222222221</c:v>
                </c:pt>
                <c:pt idx="5019">
                  <c:v>34.854166666666664</c:v>
                </c:pt>
                <c:pt idx="5020">
                  <c:v>34.861111111111107</c:v>
                </c:pt>
                <c:pt idx="5021">
                  <c:v>34.868055555555557</c:v>
                </c:pt>
                <c:pt idx="5022">
                  <c:v>34.875</c:v>
                </c:pt>
                <c:pt idx="5023">
                  <c:v>34.881944444444443</c:v>
                </c:pt>
                <c:pt idx="5024">
                  <c:v>34.888888888888893</c:v>
                </c:pt>
                <c:pt idx="5025">
                  <c:v>34.895833333333336</c:v>
                </c:pt>
                <c:pt idx="5026">
                  <c:v>34.902777777777779</c:v>
                </c:pt>
                <c:pt idx="5027">
                  <c:v>34.909722222222221</c:v>
                </c:pt>
                <c:pt idx="5028">
                  <c:v>34.916666666666664</c:v>
                </c:pt>
                <c:pt idx="5029">
                  <c:v>34.923611111111107</c:v>
                </c:pt>
                <c:pt idx="5030">
                  <c:v>34.930555555555557</c:v>
                </c:pt>
                <c:pt idx="5031">
                  <c:v>34.9375</c:v>
                </c:pt>
                <c:pt idx="5032">
                  <c:v>34.944444444444443</c:v>
                </c:pt>
                <c:pt idx="5033">
                  <c:v>34.951388888888893</c:v>
                </c:pt>
                <c:pt idx="5034">
                  <c:v>34.958333333333336</c:v>
                </c:pt>
                <c:pt idx="5035">
                  <c:v>34.965277777777779</c:v>
                </c:pt>
                <c:pt idx="5036">
                  <c:v>34.972222222222221</c:v>
                </c:pt>
                <c:pt idx="5037">
                  <c:v>34.979166666666664</c:v>
                </c:pt>
                <c:pt idx="5038">
                  <c:v>34.986111111111107</c:v>
                </c:pt>
                <c:pt idx="5039">
                  <c:v>34.993055555555557</c:v>
                </c:pt>
                <c:pt idx="5040">
                  <c:v>35</c:v>
                </c:pt>
                <c:pt idx="5041">
                  <c:v>35.006944444444443</c:v>
                </c:pt>
                <c:pt idx="5042">
                  <c:v>35.013888888888893</c:v>
                </c:pt>
                <c:pt idx="5043">
                  <c:v>35.020833333333336</c:v>
                </c:pt>
                <c:pt idx="5044">
                  <c:v>35.027777777777779</c:v>
                </c:pt>
                <c:pt idx="5045">
                  <c:v>35.034722222222221</c:v>
                </c:pt>
                <c:pt idx="5046">
                  <c:v>35.041666666666664</c:v>
                </c:pt>
                <c:pt idx="5047">
                  <c:v>35.048611111111107</c:v>
                </c:pt>
                <c:pt idx="5048">
                  <c:v>35.055555555555557</c:v>
                </c:pt>
                <c:pt idx="5049">
                  <c:v>35.0625</c:v>
                </c:pt>
                <c:pt idx="5050">
                  <c:v>35.069444444444443</c:v>
                </c:pt>
                <c:pt idx="5051">
                  <c:v>35.076388888888893</c:v>
                </c:pt>
                <c:pt idx="5052">
                  <c:v>35.083333333333336</c:v>
                </c:pt>
                <c:pt idx="5053">
                  <c:v>35.090277777777779</c:v>
                </c:pt>
                <c:pt idx="5054">
                  <c:v>35.097222222222221</c:v>
                </c:pt>
                <c:pt idx="5055">
                  <c:v>35.104166666666664</c:v>
                </c:pt>
                <c:pt idx="5056">
                  <c:v>35.111111111111107</c:v>
                </c:pt>
                <c:pt idx="5057">
                  <c:v>35.118055555555557</c:v>
                </c:pt>
                <c:pt idx="5058">
                  <c:v>35.125</c:v>
                </c:pt>
                <c:pt idx="5059">
                  <c:v>35.131944444444443</c:v>
                </c:pt>
                <c:pt idx="5060">
                  <c:v>35.138888888888893</c:v>
                </c:pt>
                <c:pt idx="5061">
                  <c:v>35.145833333333336</c:v>
                </c:pt>
                <c:pt idx="5062">
                  <c:v>35.152777777777779</c:v>
                </c:pt>
                <c:pt idx="5063">
                  <c:v>35.159722222222221</c:v>
                </c:pt>
                <c:pt idx="5064">
                  <c:v>35.166666666666664</c:v>
                </c:pt>
                <c:pt idx="5065">
                  <c:v>35.173611111111107</c:v>
                </c:pt>
                <c:pt idx="5066">
                  <c:v>35.180555555555557</c:v>
                </c:pt>
                <c:pt idx="5067">
                  <c:v>35.1875</c:v>
                </c:pt>
                <c:pt idx="5068">
                  <c:v>35.194444444444443</c:v>
                </c:pt>
                <c:pt idx="5069">
                  <c:v>35.201388888888893</c:v>
                </c:pt>
                <c:pt idx="5070">
                  <c:v>35.208333333333336</c:v>
                </c:pt>
                <c:pt idx="5071">
                  <c:v>35.215277777777779</c:v>
                </c:pt>
                <c:pt idx="5072">
                  <c:v>35.222222222222221</c:v>
                </c:pt>
                <c:pt idx="5073">
                  <c:v>35.229166666666664</c:v>
                </c:pt>
                <c:pt idx="5074">
                  <c:v>35.236111111111107</c:v>
                </c:pt>
                <c:pt idx="5075">
                  <c:v>35.243055555555557</c:v>
                </c:pt>
                <c:pt idx="5076">
                  <c:v>35.25</c:v>
                </c:pt>
                <c:pt idx="5077">
                  <c:v>35.256944444444443</c:v>
                </c:pt>
                <c:pt idx="5078">
                  <c:v>35.263888888888893</c:v>
                </c:pt>
                <c:pt idx="5079">
                  <c:v>35.270833333333336</c:v>
                </c:pt>
                <c:pt idx="5080">
                  <c:v>35.277777777777779</c:v>
                </c:pt>
                <c:pt idx="5081">
                  <c:v>35.284722222222221</c:v>
                </c:pt>
                <c:pt idx="5082">
                  <c:v>35.291666666666664</c:v>
                </c:pt>
                <c:pt idx="5083">
                  <c:v>35.298611111111107</c:v>
                </c:pt>
                <c:pt idx="5084">
                  <c:v>35.305555555555557</c:v>
                </c:pt>
                <c:pt idx="5085">
                  <c:v>35.3125</c:v>
                </c:pt>
                <c:pt idx="5086">
                  <c:v>35.319444444444443</c:v>
                </c:pt>
                <c:pt idx="5087">
                  <c:v>35.326388888888893</c:v>
                </c:pt>
                <c:pt idx="5088">
                  <c:v>35.333333333333336</c:v>
                </c:pt>
                <c:pt idx="5089">
                  <c:v>35.340277777777779</c:v>
                </c:pt>
                <c:pt idx="5090">
                  <c:v>35.347222222222221</c:v>
                </c:pt>
                <c:pt idx="5091">
                  <c:v>35.354166666666664</c:v>
                </c:pt>
                <c:pt idx="5092">
                  <c:v>35.361111111111107</c:v>
                </c:pt>
                <c:pt idx="5093">
                  <c:v>35.368055555555557</c:v>
                </c:pt>
                <c:pt idx="5094">
                  <c:v>35.375</c:v>
                </c:pt>
                <c:pt idx="5095">
                  <c:v>35.381944444444443</c:v>
                </c:pt>
                <c:pt idx="5096">
                  <c:v>35.388888888888893</c:v>
                </c:pt>
                <c:pt idx="5097">
                  <c:v>35.395833333333336</c:v>
                </c:pt>
                <c:pt idx="5098">
                  <c:v>35.402777777777779</c:v>
                </c:pt>
                <c:pt idx="5099">
                  <c:v>35.409722222222221</c:v>
                </c:pt>
                <c:pt idx="5100">
                  <c:v>35.416666666666664</c:v>
                </c:pt>
                <c:pt idx="5101">
                  <c:v>35.423611111111107</c:v>
                </c:pt>
                <c:pt idx="5102">
                  <c:v>35.430555555555557</c:v>
                </c:pt>
                <c:pt idx="5103">
                  <c:v>35.4375</c:v>
                </c:pt>
                <c:pt idx="5104">
                  <c:v>35.444444444444443</c:v>
                </c:pt>
                <c:pt idx="5105">
                  <c:v>35.451388888888893</c:v>
                </c:pt>
                <c:pt idx="5106">
                  <c:v>35.458333333333336</c:v>
                </c:pt>
                <c:pt idx="5107">
                  <c:v>35.465277777777779</c:v>
                </c:pt>
                <c:pt idx="5108">
                  <c:v>35.472222222222221</c:v>
                </c:pt>
                <c:pt idx="5109">
                  <c:v>35.479166666666664</c:v>
                </c:pt>
                <c:pt idx="5110">
                  <c:v>35.486111111111107</c:v>
                </c:pt>
                <c:pt idx="5111">
                  <c:v>35.493055555555557</c:v>
                </c:pt>
                <c:pt idx="5112">
                  <c:v>35.5</c:v>
                </c:pt>
                <c:pt idx="5113">
                  <c:v>35.506944444444443</c:v>
                </c:pt>
                <c:pt idx="5114">
                  <c:v>35.513888888888893</c:v>
                </c:pt>
                <c:pt idx="5115">
                  <c:v>35.520833333333336</c:v>
                </c:pt>
                <c:pt idx="5116">
                  <c:v>35.527777777777779</c:v>
                </c:pt>
                <c:pt idx="5117">
                  <c:v>35.534722222222221</c:v>
                </c:pt>
                <c:pt idx="5118">
                  <c:v>35.541666666666664</c:v>
                </c:pt>
                <c:pt idx="5119">
                  <c:v>35.548611111111107</c:v>
                </c:pt>
                <c:pt idx="5120">
                  <c:v>35.555555555555557</c:v>
                </c:pt>
                <c:pt idx="5121">
                  <c:v>35.5625</c:v>
                </c:pt>
                <c:pt idx="5122">
                  <c:v>35.569444444444443</c:v>
                </c:pt>
                <c:pt idx="5123">
                  <c:v>35.576388888888893</c:v>
                </c:pt>
                <c:pt idx="5124">
                  <c:v>35.583333333333336</c:v>
                </c:pt>
                <c:pt idx="5125">
                  <c:v>35.590277777777779</c:v>
                </c:pt>
                <c:pt idx="5126">
                  <c:v>35.597222222222221</c:v>
                </c:pt>
                <c:pt idx="5127">
                  <c:v>35.604166666666664</c:v>
                </c:pt>
                <c:pt idx="5128">
                  <c:v>35.611111111111107</c:v>
                </c:pt>
                <c:pt idx="5129">
                  <c:v>35.618055555555557</c:v>
                </c:pt>
                <c:pt idx="5130">
                  <c:v>35.625</c:v>
                </c:pt>
                <c:pt idx="5131">
                  <c:v>35.631944444444443</c:v>
                </c:pt>
                <c:pt idx="5132">
                  <c:v>35.638888888888893</c:v>
                </c:pt>
                <c:pt idx="5133">
                  <c:v>35.645833333333336</c:v>
                </c:pt>
                <c:pt idx="5134">
                  <c:v>35.652777777777779</c:v>
                </c:pt>
                <c:pt idx="5135">
                  <c:v>35.659722222222221</c:v>
                </c:pt>
                <c:pt idx="5136">
                  <c:v>35.666666666666664</c:v>
                </c:pt>
                <c:pt idx="5137">
                  <c:v>35.673611111111107</c:v>
                </c:pt>
                <c:pt idx="5138">
                  <c:v>35.680555555555557</c:v>
                </c:pt>
                <c:pt idx="5139">
                  <c:v>35.6875</c:v>
                </c:pt>
                <c:pt idx="5140">
                  <c:v>35.694444444444443</c:v>
                </c:pt>
                <c:pt idx="5141">
                  <c:v>35.701388888888893</c:v>
                </c:pt>
                <c:pt idx="5142">
                  <c:v>35.708333333333336</c:v>
                </c:pt>
                <c:pt idx="5143">
                  <c:v>35.715277777777779</c:v>
                </c:pt>
                <c:pt idx="5144">
                  <c:v>35.722222222222221</c:v>
                </c:pt>
                <c:pt idx="5145">
                  <c:v>35.729166666666664</c:v>
                </c:pt>
                <c:pt idx="5146">
                  <c:v>35.736111111111107</c:v>
                </c:pt>
                <c:pt idx="5147">
                  <c:v>35.743055555555557</c:v>
                </c:pt>
                <c:pt idx="5148">
                  <c:v>35.75</c:v>
                </c:pt>
                <c:pt idx="5149">
                  <c:v>35.756944444444443</c:v>
                </c:pt>
                <c:pt idx="5150">
                  <c:v>35.763888888888893</c:v>
                </c:pt>
                <c:pt idx="5151">
                  <c:v>35.770833333333336</c:v>
                </c:pt>
                <c:pt idx="5152">
                  <c:v>35.777777777777779</c:v>
                </c:pt>
                <c:pt idx="5153">
                  <c:v>35.784722222222221</c:v>
                </c:pt>
                <c:pt idx="5154">
                  <c:v>35.791666666666664</c:v>
                </c:pt>
                <c:pt idx="5155">
                  <c:v>35.798611111111107</c:v>
                </c:pt>
                <c:pt idx="5156">
                  <c:v>35.805555555555557</c:v>
                </c:pt>
                <c:pt idx="5157">
                  <c:v>35.8125</c:v>
                </c:pt>
                <c:pt idx="5158">
                  <c:v>35.819444444444443</c:v>
                </c:pt>
                <c:pt idx="5159">
                  <c:v>35.826388888888893</c:v>
                </c:pt>
                <c:pt idx="5160">
                  <c:v>35.833333333333336</c:v>
                </c:pt>
                <c:pt idx="5161">
                  <c:v>35.840277777777779</c:v>
                </c:pt>
                <c:pt idx="5162">
                  <c:v>35.847222222222221</c:v>
                </c:pt>
                <c:pt idx="5163">
                  <c:v>35.854166666666664</c:v>
                </c:pt>
                <c:pt idx="5164">
                  <c:v>35.861111111111107</c:v>
                </c:pt>
                <c:pt idx="5165">
                  <c:v>35.868055555555557</c:v>
                </c:pt>
                <c:pt idx="5166">
                  <c:v>35.875</c:v>
                </c:pt>
                <c:pt idx="5167">
                  <c:v>35.881944444444443</c:v>
                </c:pt>
                <c:pt idx="5168">
                  <c:v>35.888888888888893</c:v>
                </c:pt>
                <c:pt idx="5169">
                  <c:v>35.895833333333336</c:v>
                </c:pt>
                <c:pt idx="5170">
                  <c:v>35.902777777777779</c:v>
                </c:pt>
                <c:pt idx="5171">
                  <c:v>35.909722222222221</c:v>
                </c:pt>
                <c:pt idx="5172">
                  <c:v>35.916666666666664</c:v>
                </c:pt>
                <c:pt idx="5173">
                  <c:v>35.923611111111107</c:v>
                </c:pt>
                <c:pt idx="5174">
                  <c:v>35.930555555555557</c:v>
                </c:pt>
                <c:pt idx="5175">
                  <c:v>35.9375</c:v>
                </c:pt>
                <c:pt idx="5176">
                  <c:v>35.944444444444443</c:v>
                </c:pt>
                <c:pt idx="5177">
                  <c:v>35.951388888888893</c:v>
                </c:pt>
                <c:pt idx="5178">
                  <c:v>35.958333333333336</c:v>
                </c:pt>
                <c:pt idx="5179">
                  <c:v>35.965277777777779</c:v>
                </c:pt>
                <c:pt idx="5180">
                  <c:v>35.972222222222221</c:v>
                </c:pt>
                <c:pt idx="5181">
                  <c:v>35.979166666666664</c:v>
                </c:pt>
                <c:pt idx="5182">
                  <c:v>35.986111111111107</c:v>
                </c:pt>
                <c:pt idx="5183">
                  <c:v>35.993055555555557</c:v>
                </c:pt>
                <c:pt idx="5184">
                  <c:v>36</c:v>
                </c:pt>
                <c:pt idx="5185">
                  <c:v>36.006944444444443</c:v>
                </c:pt>
                <c:pt idx="5186">
                  <c:v>36.013888888888893</c:v>
                </c:pt>
                <c:pt idx="5187">
                  <c:v>36.020833333333336</c:v>
                </c:pt>
                <c:pt idx="5188">
                  <c:v>36.027777777777779</c:v>
                </c:pt>
                <c:pt idx="5189">
                  <c:v>36.034722222222221</c:v>
                </c:pt>
                <c:pt idx="5190">
                  <c:v>36.041666666666664</c:v>
                </c:pt>
                <c:pt idx="5191">
                  <c:v>36.048611111111107</c:v>
                </c:pt>
                <c:pt idx="5192">
                  <c:v>36.055555555555557</c:v>
                </c:pt>
                <c:pt idx="5193">
                  <c:v>36.0625</c:v>
                </c:pt>
                <c:pt idx="5194">
                  <c:v>36.069444444444443</c:v>
                </c:pt>
                <c:pt idx="5195">
                  <c:v>36.076388888888893</c:v>
                </c:pt>
                <c:pt idx="5196">
                  <c:v>36.083333333333336</c:v>
                </c:pt>
                <c:pt idx="5197">
                  <c:v>36.090277777777779</c:v>
                </c:pt>
                <c:pt idx="5198">
                  <c:v>36.097222222222221</c:v>
                </c:pt>
                <c:pt idx="5199">
                  <c:v>36.104166666666664</c:v>
                </c:pt>
                <c:pt idx="5200">
                  <c:v>36.111111111111107</c:v>
                </c:pt>
                <c:pt idx="5201">
                  <c:v>36.118055555555557</c:v>
                </c:pt>
                <c:pt idx="5202">
                  <c:v>36.125</c:v>
                </c:pt>
                <c:pt idx="5203">
                  <c:v>36.131944444444443</c:v>
                </c:pt>
                <c:pt idx="5204">
                  <c:v>36.138888888888893</c:v>
                </c:pt>
                <c:pt idx="5205">
                  <c:v>36.145833333333336</c:v>
                </c:pt>
                <c:pt idx="5206">
                  <c:v>36.152777777777779</c:v>
                </c:pt>
                <c:pt idx="5207">
                  <c:v>36.159722222222221</c:v>
                </c:pt>
                <c:pt idx="5208">
                  <c:v>36.166666666666664</c:v>
                </c:pt>
                <c:pt idx="5209">
                  <c:v>36.173611111111107</c:v>
                </c:pt>
                <c:pt idx="5210">
                  <c:v>36.180555555555557</c:v>
                </c:pt>
                <c:pt idx="5211">
                  <c:v>36.1875</c:v>
                </c:pt>
                <c:pt idx="5212">
                  <c:v>36.194444444444443</c:v>
                </c:pt>
                <c:pt idx="5213">
                  <c:v>36.201388888888893</c:v>
                </c:pt>
                <c:pt idx="5214">
                  <c:v>36.208333333333336</c:v>
                </c:pt>
                <c:pt idx="5215">
                  <c:v>36.215277777777779</c:v>
                </c:pt>
                <c:pt idx="5216">
                  <c:v>36.222222222222221</c:v>
                </c:pt>
                <c:pt idx="5217">
                  <c:v>36.229166666666664</c:v>
                </c:pt>
                <c:pt idx="5218">
                  <c:v>36.236111111111107</c:v>
                </c:pt>
                <c:pt idx="5219">
                  <c:v>36.243055555555557</c:v>
                </c:pt>
                <c:pt idx="5220">
                  <c:v>36.25</c:v>
                </c:pt>
                <c:pt idx="5221">
                  <c:v>36.256944444444443</c:v>
                </c:pt>
                <c:pt idx="5222">
                  <c:v>36.263888888888893</c:v>
                </c:pt>
                <c:pt idx="5223">
                  <c:v>36.270833333333336</c:v>
                </c:pt>
                <c:pt idx="5224">
                  <c:v>36.277777777777779</c:v>
                </c:pt>
                <c:pt idx="5225">
                  <c:v>36.284722222222221</c:v>
                </c:pt>
                <c:pt idx="5226">
                  <c:v>36.291666666666664</c:v>
                </c:pt>
                <c:pt idx="5227">
                  <c:v>36.298611111111107</c:v>
                </c:pt>
                <c:pt idx="5228">
                  <c:v>36.305555555555557</c:v>
                </c:pt>
                <c:pt idx="5229">
                  <c:v>36.3125</c:v>
                </c:pt>
                <c:pt idx="5230">
                  <c:v>36.319444444444443</c:v>
                </c:pt>
                <c:pt idx="5231">
                  <c:v>36.326388888888893</c:v>
                </c:pt>
                <c:pt idx="5232">
                  <c:v>36.333333333333336</c:v>
                </c:pt>
                <c:pt idx="5233">
                  <c:v>36.340277777777779</c:v>
                </c:pt>
                <c:pt idx="5234">
                  <c:v>36.347222222222221</c:v>
                </c:pt>
                <c:pt idx="5235">
                  <c:v>36.354166666666664</c:v>
                </c:pt>
                <c:pt idx="5236">
                  <c:v>36.361111111111107</c:v>
                </c:pt>
                <c:pt idx="5237">
                  <c:v>36.368055555555557</c:v>
                </c:pt>
                <c:pt idx="5238">
                  <c:v>36.375</c:v>
                </c:pt>
                <c:pt idx="5239">
                  <c:v>36.381944444444443</c:v>
                </c:pt>
                <c:pt idx="5240">
                  <c:v>36.388888888888893</c:v>
                </c:pt>
                <c:pt idx="5241">
                  <c:v>36.395833333333336</c:v>
                </c:pt>
                <c:pt idx="5242">
                  <c:v>36.402777777777779</c:v>
                </c:pt>
                <c:pt idx="5243">
                  <c:v>36.409722222222221</c:v>
                </c:pt>
                <c:pt idx="5244">
                  <c:v>36.416666666666664</c:v>
                </c:pt>
                <c:pt idx="5245">
                  <c:v>36.423611111111107</c:v>
                </c:pt>
                <c:pt idx="5246">
                  <c:v>36.430555555555557</c:v>
                </c:pt>
                <c:pt idx="5247">
                  <c:v>36.4375</c:v>
                </c:pt>
                <c:pt idx="5248">
                  <c:v>36.444444444444443</c:v>
                </c:pt>
                <c:pt idx="5249">
                  <c:v>36.451388888888893</c:v>
                </c:pt>
                <c:pt idx="5250">
                  <c:v>36.458333333333336</c:v>
                </c:pt>
                <c:pt idx="5251">
                  <c:v>36.465277777777779</c:v>
                </c:pt>
                <c:pt idx="5252">
                  <c:v>36.472222222222221</c:v>
                </c:pt>
                <c:pt idx="5253">
                  <c:v>36.479166666666664</c:v>
                </c:pt>
                <c:pt idx="5254">
                  <c:v>36.486111111111107</c:v>
                </c:pt>
                <c:pt idx="5255">
                  <c:v>36.493055555555557</c:v>
                </c:pt>
                <c:pt idx="5256">
                  <c:v>36.5</c:v>
                </c:pt>
                <c:pt idx="5257">
                  <c:v>36.506944444444443</c:v>
                </c:pt>
                <c:pt idx="5258">
                  <c:v>36.513888888888893</c:v>
                </c:pt>
                <c:pt idx="5259">
                  <c:v>36.520833333333336</c:v>
                </c:pt>
                <c:pt idx="5260">
                  <c:v>36.527777777777779</c:v>
                </c:pt>
                <c:pt idx="5261">
                  <c:v>36.534722222222221</c:v>
                </c:pt>
                <c:pt idx="5262">
                  <c:v>36.541666666666664</c:v>
                </c:pt>
                <c:pt idx="5263">
                  <c:v>36.548611111111107</c:v>
                </c:pt>
                <c:pt idx="5264">
                  <c:v>36.555555555555557</c:v>
                </c:pt>
                <c:pt idx="5265">
                  <c:v>36.5625</c:v>
                </c:pt>
                <c:pt idx="5266">
                  <c:v>36.569444444444443</c:v>
                </c:pt>
                <c:pt idx="5267">
                  <c:v>36.576388888888893</c:v>
                </c:pt>
                <c:pt idx="5268">
                  <c:v>36.583333333333336</c:v>
                </c:pt>
                <c:pt idx="5269">
                  <c:v>36.590277777777779</c:v>
                </c:pt>
                <c:pt idx="5270">
                  <c:v>36.597222222222221</c:v>
                </c:pt>
                <c:pt idx="5271">
                  <c:v>36.604166666666664</c:v>
                </c:pt>
                <c:pt idx="5272">
                  <c:v>36.611111111111107</c:v>
                </c:pt>
                <c:pt idx="5273">
                  <c:v>36.618055555555557</c:v>
                </c:pt>
                <c:pt idx="5274">
                  <c:v>36.625</c:v>
                </c:pt>
                <c:pt idx="5275">
                  <c:v>36.631944444444443</c:v>
                </c:pt>
                <c:pt idx="5276">
                  <c:v>36.638888888888893</c:v>
                </c:pt>
                <c:pt idx="5277">
                  <c:v>36.645833333333336</c:v>
                </c:pt>
                <c:pt idx="5278">
                  <c:v>36.652777777777779</c:v>
                </c:pt>
                <c:pt idx="5279">
                  <c:v>36.659722222222221</c:v>
                </c:pt>
                <c:pt idx="5280">
                  <c:v>36.666666666666664</c:v>
                </c:pt>
                <c:pt idx="5281">
                  <c:v>36.673611111111107</c:v>
                </c:pt>
                <c:pt idx="5282">
                  <c:v>36.680555555555557</c:v>
                </c:pt>
                <c:pt idx="5283">
                  <c:v>36.6875</c:v>
                </c:pt>
                <c:pt idx="5284">
                  <c:v>36.694444444444443</c:v>
                </c:pt>
                <c:pt idx="5285">
                  <c:v>36.701388888888893</c:v>
                </c:pt>
                <c:pt idx="5286">
                  <c:v>36.708333333333336</c:v>
                </c:pt>
                <c:pt idx="5287">
                  <c:v>36.715277777777779</c:v>
                </c:pt>
                <c:pt idx="5288">
                  <c:v>36.722222222222221</c:v>
                </c:pt>
                <c:pt idx="5289">
                  <c:v>36.729166666666664</c:v>
                </c:pt>
                <c:pt idx="5290">
                  <c:v>36.736111111111107</c:v>
                </c:pt>
                <c:pt idx="5291">
                  <c:v>36.743055555555557</c:v>
                </c:pt>
                <c:pt idx="5292">
                  <c:v>36.75</c:v>
                </c:pt>
                <c:pt idx="5293">
                  <c:v>36.756944444444443</c:v>
                </c:pt>
                <c:pt idx="5294">
                  <c:v>36.763888888888893</c:v>
                </c:pt>
                <c:pt idx="5295">
                  <c:v>36.770833333333336</c:v>
                </c:pt>
                <c:pt idx="5296">
                  <c:v>36.777777777777779</c:v>
                </c:pt>
                <c:pt idx="5297">
                  <c:v>36.784722222222221</c:v>
                </c:pt>
                <c:pt idx="5298">
                  <c:v>36.791666666666664</c:v>
                </c:pt>
                <c:pt idx="5299">
                  <c:v>36.798611111111107</c:v>
                </c:pt>
                <c:pt idx="5300">
                  <c:v>36.805555555555557</c:v>
                </c:pt>
                <c:pt idx="5301">
                  <c:v>36.8125</c:v>
                </c:pt>
                <c:pt idx="5302">
                  <c:v>36.819444444444443</c:v>
                </c:pt>
                <c:pt idx="5303">
                  <c:v>36.826388888888893</c:v>
                </c:pt>
                <c:pt idx="5304">
                  <c:v>36.833333333333336</c:v>
                </c:pt>
                <c:pt idx="5305">
                  <c:v>36.840277777777779</c:v>
                </c:pt>
                <c:pt idx="5306">
                  <c:v>36.847222222222221</c:v>
                </c:pt>
                <c:pt idx="5307">
                  <c:v>36.854166666666664</c:v>
                </c:pt>
                <c:pt idx="5308">
                  <c:v>36.861111111111107</c:v>
                </c:pt>
                <c:pt idx="5309">
                  <c:v>36.868055555555557</c:v>
                </c:pt>
                <c:pt idx="5310">
                  <c:v>36.875</c:v>
                </c:pt>
                <c:pt idx="5311">
                  <c:v>36.881944444444443</c:v>
                </c:pt>
                <c:pt idx="5312">
                  <c:v>36.888888888888893</c:v>
                </c:pt>
                <c:pt idx="5313">
                  <c:v>36.895833333333336</c:v>
                </c:pt>
                <c:pt idx="5314">
                  <c:v>36.902777777777779</c:v>
                </c:pt>
                <c:pt idx="5315">
                  <c:v>36.909722222222221</c:v>
                </c:pt>
                <c:pt idx="5316">
                  <c:v>36.916666666666664</c:v>
                </c:pt>
                <c:pt idx="5317">
                  <c:v>36.923611111111107</c:v>
                </c:pt>
                <c:pt idx="5318">
                  <c:v>36.930555555555557</c:v>
                </c:pt>
                <c:pt idx="5319">
                  <c:v>36.9375</c:v>
                </c:pt>
                <c:pt idx="5320">
                  <c:v>36.944444444444443</c:v>
                </c:pt>
                <c:pt idx="5321">
                  <c:v>36.951388888888893</c:v>
                </c:pt>
                <c:pt idx="5322">
                  <c:v>36.958333333333336</c:v>
                </c:pt>
                <c:pt idx="5323">
                  <c:v>36.965277777777779</c:v>
                </c:pt>
                <c:pt idx="5324">
                  <c:v>36.972222222222221</c:v>
                </c:pt>
                <c:pt idx="5325">
                  <c:v>36.979166666666664</c:v>
                </c:pt>
                <c:pt idx="5326">
                  <c:v>36.986111111111107</c:v>
                </c:pt>
                <c:pt idx="5327">
                  <c:v>36.993055555555557</c:v>
                </c:pt>
                <c:pt idx="5328">
                  <c:v>37</c:v>
                </c:pt>
                <c:pt idx="5329">
                  <c:v>37.006944444444443</c:v>
                </c:pt>
                <c:pt idx="5330">
                  <c:v>37.013888888888893</c:v>
                </c:pt>
                <c:pt idx="5331">
                  <c:v>37.020833333333336</c:v>
                </c:pt>
                <c:pt idx="5332">
                  <c:v>37.027777777777779</c:v>
                </c:pt>
                <c:pt idx="5333">
                  <c:v>37.034722222222221</c:v>
                </c:pt>
                <c:pt idx="5334">
                  <c:v>37.041666666666664</c:v>
                </c:pt>
                <c:pt idx="5335">
                  <c:v>37.048611111111107</c:v>
                </c:pt>
                <c:pt idx="5336">
                  <c:v>37.055555555555557</c:v>
                </c:pt>
                <c:pt idx="5337">
                  <c:v>37.0625</c:v>
                </c:pt>
                <c:pt idx="5338">
                  <c:v>37.069444444444443</c:v>
                </c:pt>
                <c:pt idx="5339">
                  <c:v>37.076388888888893</c:v>
                </c:pt>
                <c:pt idx="5340">
                  <c:v>37.083333333333336</c:v>
                </c:pt>
                <c:pt idx="5341">
                  <c:v>37.090277777777779</c:v>
                </c:pt>
                <c:pt idx="5342">
                  <c:v>37.097222222222221</c:v>
                </c:pt>
                <c:pt idx="5343">
                  <c:v>37.104166666666664</c:v>
                </c:pt>
                <c:pt idx="5344">
                  <c:v>37.111111111111107</c:v>
                </c:pt>
                <c:pt idx="5345">
                  <c:v>37.118055555555557</c:v>
                </c:pt>
                <c:pt idx="5346">
                  <c:v>37.125</c:v>
                </c:pt>
                <c:pt idx="5347">
                  <c:v>37.131944444444443</c:v>
                </c:pt>
                <c:pt idx="5348">
                  <c:v>37.138888888888893</c:v>
                </c:pt>
                <c:pt idx="5349">
                  <c:v>37.145833333333336</c:v>
                </c:pt>
                <c:pt idx="5350">
                  <c:v>37.152777777777779</c:v>
                </c:pt>
                <c:pt idx="5351">
                  <c:v>37.159722222222221</c:v>
                </c:pt>
                <c:pt idx="5352">
                  <c:v>37.166666666666664</c:v>
                </c:pt>
                <c:pt idx="5353">
                  <c:v>37.173611111111107</c:v>
                </c:pt>
                <c:pt idx="5354">
                  <c:v>37.180555555555557</c:v>
                </c:pt>
                <c:pt idx="5355">
                  <c:v>37.1875</c:v>
                </c:pt>
                <c:pt idx="5356">
                  <c:v>37.194444444444443</c:v>
                </c:pt>
                <c:pt idx="5357">
                  <c:v>37.201388888888893</c:v>
                </c:pt>
                <c:pt idx="5358">
                  <c:v>37.208333333333336</c:v>
                </c:pt>
                <c:pt idx="5359">
                  <c:v>37.215277777777779</c:v>
                </c:pt>
                <c:pt idx="5360">
                  <c:v>37.222222222222221</c:v>
                </c:pt>
                <c:pt idx="5361">
                  <c:v>37.229166666666664</c:v>
                </c:pt>
                <c:pt idx="5362">
                  <c:v>37.236111111111107</c:v>
                </c:pt>
                <c:pt idx="5363">
                  <c:v>37.243055555555557</c:v>
                </c:pt>
                <c:pt idx="5364">
                  <c:v>37.25</c:v>
                </c:pt>
                <c:pt idx="5365">
                  <c:v>37.256944444444443</c:v>
                </c:pt>
                <c:pt idx="5366">
                  <c:v>37.263888888888893</c:v>
                </c:pt>
                <c:pt idx="5367">
                  <c:v>37.270833333333336</c:v>
                </c:pt>
                <c:pt idx="5368">
                  <c:v>37.277777777777779</c:v>
                </c:pt>
                <c:pt idx="5369">
                  <c:v>37.284722222222221</c:v>
                </c:pt>
                <c:pt idx="5370">
                  <c:v>37.291666666666664</c:v>
                </c:pt>
                <c:pt idx="5371">
                  <c:v>37.298611111111107</c:v>
                </c:pt>
                <c:pt idx="5372">
                  <c:v>37.305555555555557</c:v>
                </c:pt>
                <c:pt idx="5373">
                  <c:v>37.3125</c:v>
                </c:pt>
                <c:pt idx="5374">
                  <c:v>37.319444444444443</c:v>
                </c:pt>
                <c:pt idx="5375">
                  <c:v>37.326388888888893</c:v>
                </c:pt>
                <c:pt idx="5376">
                  <c:v>37.333333333333336</c:v>
                </c:pt>
                <c:pt idx="5377">
                  <c:v>37.340277777777779</c:v>
                </c:pt>
                <c:pt idx="5378">
                  <c:v>37.347222222222221</c:v>
                </c:pt>
                <c:pt idx="5379">
                  <c:v>37.354166666666664</c:v>
                </c:pt>
                <c:pt idx="5380">
                  <c:v>37.361111111111107</c:v>
                </c:pt>
                <c:pt idx="5381">
                  <c:v>37.368055555555557</c:v>
                </c:pt>
                <c:pt idx="5382">
                  <c:v>37.375</c:v>
                </c:pt>
                <c:pt idx="5383">
                  <c:v>37.381944444444443</c:v>
                </c:pt>
                <c:pt idx="5384">
                  <c:v>37.388888888888893</c:v>
                </c:pt>
                <c:pt idx="5385">
                  <c:v>37.395833333333336</c:v>
                </c:pt>
                <c:pt idx="5386">
                  <c:v>37.402777777777779</c:v>
                </c:pt>
                <c:pt idx="5387">
                  <c:v>37.409722222222221</c:v>
                </c:pt>
                <c:pt idx="5388">
                  <c:v>37.416666666666664</c:v>
                </c:pt>
                <c:pt idx="5389">
                  <c:v>37.423611111111107</c:v>
                </c:pt>
                <c:pt idx="5390">
                  <c:v>37.430555555555557</c:v>
                </c:pt>
                <c:pt idx="5391">
                  <c:v>37.4375</c:v>
                </c:pt>
                <c:pt idx="5392">
                  <c:v>37.444444444444443</c:v>
                </c:pt>
                <c:pt idx="5393">
                  <c:v>37.451388888888893</c:v>
                </c:pt>
                <c:pt idx="5394">
                  <c:v>37.458333333333336</c:v>
                </c:pt>
                <c:pt idx="5395">
                  <c:v>37.465277777777779</c:v>
                </c:pt>
                <c:pt idx="5396">
                  <c:v>37.472222222222221</c:v>
                </c:pt>
                <c:pt idx="5397">
                  <c:v>37.479166666666664</c:v>
                </c:pt>
                <c:pt idx="5398">
                  <c:v>37.486111111111107</c:v>
                </c:pt>
                <c:pt idx="5399">
                  <c:v>37.493055555555557</c:v>
                </c:pt>
                <c:pt idx="5400">
                  <c:v>37.5</c:v>
                </c:pt>
                <c:pt idx="5401">
                  <c:v>37.506944444444443</c:v>
                </c:pt>
                <c:pt idx="5402">
                  <c:v>37.513888888888893</c:v>
                </c:pt>
                <c:pt idx="5403">
                  <c:v>37.520833333333336</c:v>
                </c:pt>
                <c:pt idx="5404">
                  <c:v>37.527777777777779</c:v>
                </c:pt>
                <c:pt idx="5405">
                  <c:v>37.534722222222221</c:v>
                </c:pt>
                <c:pt idx="5406">
                  <c:v>37.541666666666664</c:v>
                </c:pt>
                <c:pt idx="5407">
                  <c:v>37.548611111111107</c:v>
                </c:pt>
                <c:pt idx="5408">
                  <c:v>37.555555555555557</c:v>
                </c:pt>
                <c:pt idx="5409">
                  <c:v>37.5625</c:v>
                </c:pt>
                <c:pt idx="5410">
                  <c:v>37.569444444444443</c:v>
                </c:pt>
                <c:pt idx="5411">
                  <c:v>37.576388888888893</c:v>
                </c:pt>
                <c:pt idx="5412">
                  <c:v>37.583333333333336</c:v>
                </c:pt>
                <c:pt idx="5413">
                  <c:v>37.590277777777779</c:v>
                </c:pt>
                <c:pt idx="5414">
                  <c:v>37.597222222222221</c:v>
                </c:pt>
                <c:pt idx="5415">
                  <c:v>37.604166666666664</c:v>
                </c:pt>
                <c:pt idx="5416">
                  <c:v>37.611111111111107</c:v>
                </c:pt>
                <c:pt idx="5417">
                  <c:v>37.618055555555557</c:v>
                </c:pt>
                <c:pt idx="5418">
                  <c:v>37.625</c:v>
                </c:pt>
                <c:pt idx="5419">
                  <c:v>37.631944444444443</c:v>
                </c:pt>
                <c:pt idx="5420">
                  <c:v>37.638888888888893</c:v>
                </c:pt>
                <c:pt idx="5421">
                  <c:v>37.645833333333336</c:v>
                </c:pt>
                <c:pt idx="5422">
                  <c:v>37.652777777777779</c:v>
                </c:pt>
                <c:pt idx="5423">
                  <c:v>37.659722222222221</c:v>
                </c:pt>
                <c:pt idx="5424">
                  <c:v>37.666666666666664</c:v>
                </c:pt>
                <c:pt idx="5425">
                  <c:v>37.673611111111107</c:v>
                </c:pt>
                <c:pt idx="5426">
                  <c:v>37.680555555555557</c:v>
                </c:pt>
                <c:pt idx="5427">
                  <c:v>37.6875</c:v>
                </c:pt>
                <c:pt idx="5428">
                  <c:v>37.694444444444443</c:v>
                </c:pt>
                <c:pt idx="5429">
                  <c:v>37.701388888888893</c:v>
                </c:pt>
                <c:pt idx="5430">
                  <c:v>37.708333333333336</c:v>
                </c:pt>
                <c:pt idx="5431">
                  <c:v>37.715277777777779</c:v>
                </c:pt>
                <c:pt idx="5432">
                  <c:v>37.722222222222221</c:v>
                </c:pt>
                <c:pt idx="5433">
                  <c:v>37.729166666666664</c:v>
                </c:pt>
                <c:pt idx="5434">
                  <c:v>37.736111111111107</c:v>
                </c:pt>
                <c:pt idx="5435">
                  <c:v>37.743055555555557</c:v>
                </c:pt>
                <c:pt idx="5436">
                  <c:v>37.75</c:v>
                </c:pt>
                <c:pt idx="5437">
                  <c:v>37.756944444444443</c:v>
                </c:pt>
                <c:pt idx="5438">
                  <c:v>37.763888888888893</c:v>
                </c:pt>
                <c:pt idx="5439">
                  <c:v>37.770833333333336</c:v>
                </c:pt>
                <c:pt idx="5440">
                  <c:v>37.777777777777779</c:v>
                </c:pt>
                <c:pt idx="5441">
                  <c:v>37.784722222222221</c:v>
                </c:pt>
                <c:pt idx="5442">
                  <c:v>37.791666666666664</c:v>
                </c:pt>
                <c:pt idx="5443">
                  <c:v>37.798611111111107</c:v>
                </c:pt>
                <c:pt idx="5444">
                  <c:v>37.805555555555557</c:v>
                </c:pt>
                <c:pt idx="5445">
                  <c:v>37.8125</c:v>
                </c:pt>
                <c:pt idx="5446">
                  <c:v>37.819444444444443</c:v>
                </c:pt>
                <c:pt idx="5447">
                  <c:v>37.826388888888893</c:v>
                </c:pt>
                <c:pt idx="5448">
                  <c:v>37.833333333333336</c:v>
                </c:pt>
                <c:pt idx="5449">
                  <c:v>37.840277777777779</c:v>
                </c:pt>
                <c:pt idx="5450">
                  <c:v>37.847222222222221</c:v>
                </c:pt>
                <c:pt idx="5451">
                  <c:v>37.854166666666664</c:v>
                </c:pt>
                <c:pt idx="5452">
                  <c:v>37.861111111111107</c:v>
                </c:pt>
                <c:pt idx="5453">
                  <c:v>37.868055555555557</c:v>
                </c:pt>
                <c:pt idx="5454">
                  <c:v>37.875</c:v>
                </c:pt>
                <c:pt idx="5455">
                  <c:v>37.881944444444443</c:v>
                </c:pt>
                <c:pt idx="5456">
                  <c:v>37.888888888888893</c:v>
                </c:pt>
                <c:pt idx="5457">
                  <c:v>37.895833333333336</c:v>
                </c:pt>
                <c:pt idx="5458">
                  <c:v>37.902777777777779</c:v>
                </c:pt>
                <c:pt idx="5459">
                  <c:v>37.909722222222221</c:v>
                </c:pt>
                <c:pt idx="5460">
                  <c:v>37.916666666666664</c:v>
                </c:pt>
                <c:pt idx="5461">
                  <c:v>37.923611111111107</c:v>
                </c:pt>
                <c:pt idx="5462">
                  <c:v>37.930555555555557</c:v>
                </c:pt>
                <c:pt idx="5463">
                  <c:v>37.9375</c:v>
                </c:pt>
                <c:pt idx="5464">
                  <c:v>37.944444444444443</c:v>
                </c:pt>
                <c:pt idx="5465">
                  <c:v>37.951388888888893</c:v>
                </c:pt>
                <c:pt idx="5466">
                  <c:v>37.958333333333336</c:v>
                </c:pt>
                <c:pt idx="5467">
                  <c:v>37.965277777777779</c:v>
                </c:pt>
                <c:pt idx="5468">
                  <c:v>37.972222222222221</c:v>
                </c:pt>
                <c:pt idx="5469">
                  <c:v>37.979166666666664</c:v>
                </c:pt>
                <c:pt idx="5470">
                  <c:v>37.986111111111107</c:v>
                </c:pt>
                <c:pt idx="5471">
                  <c:v>37.993055555555557</c:v>
                </c:pt>
                <c:pt idx="5472">
                  <c:v>38</c:v>
                </c:pt>
                <c:pt idx="5473">
                  <c:v>38.006944444444443</c:v>
                </c:pt>
                <c:pt idx="5474">
                  <c:v>38.013888888888893</c:v>
                </c:pt>
                <c:pt idx="5475">
                  <c:v>38.020833333333336</c:v>
                </c:pt>
                <c:pt idx="5476">
                  <c:v>38.027777777777779</c:v>
                </c:pt>
                <c:pt idx="5477">
                  <c:v>38.034722222222221</c:v>
                </c:pt>
                <c:pt idx="5478">
                  <c:v>38.041666666666664</c:v>
                </c:pt>
                <c:pt idx="5479">
                  <c:v>38.048611111111107</c:v>
                </c:pt>
                <c:pt idx="5480">
                  <c:v>38.055555555555557</c:v>
                </c:pt>
                <c:pt idx="5481">
                  <c:v>38.0625</c:v>
                </c:pt>
                <c:pt idx="5482">
                  <c:v>38.069444444444443</c:v>
                </c:pt>
                <c:pt idx="5483">
                  <c:v>38.076388888888893</c:v>
                </c:pt>
                <c:pt idx="5484">
                  <c:v>38.083333333333336</c:v>
                </c:pt>
                <c:pt idx="5485">
                  <c:v>38.090277777777779</c:v>
                </c:pt>
                <c:pt idx="5486">
                  <c:v>38.097222222222221</c:v>
                </c:pt>
                <c:pt idx="5487">
                  <c:v>38.104166666666664</c:v>
                </c:pt>
                <c:pt idx="5488">
                  <c:v>38.111111111111107</c:v>
                </c:pt>
                <c:pt idx="5489">
                  <c:v>38.118055555555557</c:v>
                </c:pt>
                <c:pt idx="5490">
                  <c:v>38.125</c:v>
                </c:pt>
                <c:pt idx="5491">
                  <c:v>38.131944444444443</c:v>
                </c:pt>
                <c:pt idx="5492">
                  <c:v>38.138888888888893</c:v>
                </c:pt>
                <c:pt idx="5493">
                  <c:v>38.145833333333336</c:v>
                </c:pt>
                <c:pt idx="5494">
                  <c:v>38.152777777777779</c:v>
                </c:pt>
                <c:pt idx="5495">
                  <c:v>38.159722222222221</c:v>
                </c:pt>
                <c:pt idx="5496">
                  <c:v>38.166666666666664</c:v>
                </c:pt>
                <c:pt idx="5497">
                  <c:v>38.173611111111107</c:v>
                </c:pt>
                <c:pt idx="5498">
                  <c:v>38.180555555555557</c:v>
                </c:pt>
                <c:pt idx="5499">
                  <c:v>38.1875</c:v>
                </c:pt>
                <c:pt idx="5500">
                  <c:v>38.194444444444443</c:v>
                </c:pt>
                <c:pt idx="5501">
                  <c:v>38.201388888888893</c:v>
                </c:pt>
                <c:pt idx="5502">
                  <c:v>38.208333333333336</c:v>
                </c:pt>
                <c:pt idx="5503">
                  <c:v>38.215277777777779</c:v>
                </c:pt>
                <c:pt idx="5504">
                  <c:v>38.222222222222221</c:v>
                </c:pt>
                <c:pt idx="5505">
                  <c:v>38.229166666666664</c:v>
                </c:pt>
                <c:pt idx="5506">
                  <c:v>38.236111111111107</c:v>
                </c:pt>
                <c:pt idx="5507">
                  <c:v>38.243055555555557</c:v>
                </c:pt>
                <c:pt idx="5508">
                  <c:v>38.25</c:v>
                </c:pt>
                <c:pt idx="5509">
                  <c:v>38.256944444444443</c:v>
                </c:pt>
                <c:pt idx="5510">
                  <c:v>38.263888888888893</c:v>
                </c:pt>
                <c:pt idx="5511">
                  <c:v>38.270833333333336</c:v>
                </c:pt>
                <c:pt idx="5512">
                  <c:v>38.277777777777779</c:v>
                </c:pt>
                <c:pt idx="5513">
                  <c:v>38.284722222222221</c:v>
                </c:pt>
                <c:pt idx="5514">
                  <c:v>38.291666666666664</c:v>
                </c:pt>
                <c:pt idx="5515">
                  <c:v>38.298611111111107</c:v>
                </c:pt>
                <c:pt idx="5516">
                  <c:v>38.305555555555557</c:v>
                </c:pt>
                <c:pt idx="5517">
                  <c:v>38.3125</c:v>
                </c:pt>
                <c:pt idx="5518">
                  <c:v>38.319444444444443</c:v>
                </c:pt>
                <c:pt idx="5519">
                  <c:v>38.326388888888893</c:v>
                </c:pt>
                <c:pt idx="5520">
                  <c:v>38.333333333333336</c:v>
                </c:pt>
                <c:pt idx="5521">
                  <c:v>38.340277777777779</c:v>
                </c:pt>
                <c:pt idx="5522">
                  <c:v>38.347222222222221</c:v>
                </c:pt>
                <c:pt idx="5523">
                  <c:v>38.354166666666664</c:v>
                </c:pt>
                <c:pt idx="5524">
                  <c:v>38.361111111111107</c:v>
                </c:pt>
                <c:pt idx="5525">
                  <c:v>38.368055555555557</c:v>
                </c:pt>
                <c:pt idx="5526">
                  <c:v>38.375</c:v>
                </c:pt>
                <c:pt idx="5527">
                  <c:v>38.381944444444443</c:v>
                </c:pt>
                <c:pt idx="5528">
                  <c:v>38.388888888888893</c:v>
                </c:pt>
                <c:pt idx="5529">
                  <c:v>38.395833333333336</c:v>
                </c:pt>
                <c:pt idx="5530">
                  <c:v>38.402777777777779</c:v>
                </c:pt>
                <c:pt idx="5531">
                  <c:v>38.409722222222221</c:v>
                </c:pt>
                <c:pt idx="5532">
                  <c:v>38.416666666666664</c:v>
                </c:pt>
                <c:pt idx="5533">
                  <c:v>38.423611111111107</c:v>
                </c:pt>
                <c:pt idx="5534">
                  <c:v>38.430555555555557</c:v>
                </c:pt>
                <c:pt idx="5535">
                  <c:v>38.4375</c:v>
                </c:pt>
                <c:pt idx="5536">
                  <c:v>38.444444444444443</c:v>
                </c:pt>
                <c:pt idx="5537">
                  <c:v>38.451388888888893</c:v>
                </c:pt>
                <c:pt idx="5538">
                  <c:v>38.458333333333336</c:v>
                </c:pt>
                <c:pt idx="5539">
                  <c:v>38.465277777777779</c:v>
                </c:pt>
                <c:pt idx="5540">
                  <c:v>38.472222222222221</c:v>
                </c:pt>
                <c:pt idx="5541">
                  <c:v>38.479166666666664</c:v>
                </c:pt>
                <c:pt idx="5542">
                  <c:v>38.486111111111107</c:v>
                </c:pt>
                <c:pt idx="5543">
                  <c:v>38.493055555555557</c:v>
                </c:pt>
                <c:pt idx="5544">
                  <c:v>38.5</c:v>
                </c:pt>
                <c:pt idx="5545">
                  <c:v>38.506944444444443</c:v>
                </c:pt>
                <c:pt idx="5546">
                  <c:v>38.513888888888893</c:v>
                </c:pt>
                <c:pt idx="5547">
                  <c:v>38.520833333333336</c:v>
                </c:pt>
                <c:pt idx="5548">
                  <c:v>38.527777777777779</c:v>
                </c:pt>
                <c:pt idx="5549">
                  <c:v>38.534722222222221</c:v>
                </c:pt>
                <c:pt idx="5550">
                  <c:v>38.541666666666664</c:v>
                </c:pt>
                <c:pt idx="5551">
                  <c:v>38.548611111111107</c:v>
                </c:pt>
                <c:pt idx="5552">
                  <c:v>38.555555555555557</c:v>
                </c:pt>
                <c:pt idx="5553">
                  <c:v>38.5625</c:v>
                </c:pt>
                <c:pt idx="5554">
                  <c:v>38.569444444444443</c:v>
                </c:pt>
                <c:pt idx="5555">
                  <c:v>38.576388888888893</c:v>
                </c:pt>
                <c:pt idx="5556">
                  <c:v>38.583333333333336</c:v>
                </c:pt>
                <c:pt idx="5557">
                  <c:v>38.590277777777779</c:v>
                </c:pt>
                <c:pt idx="5558">
                  <c:v>38.597222222222221</c:v>
                </c:pt>
                <c:pt idx="5559">
                  <c:v>38.604166666666664</c:v>
                </c:pt>
                <c:pt idx="5560">
                  <c:v>38.611111111111107</c:v>
                </c:pt>
                <c:pt idx="5561">
                  <c:v>38.618055555555557</c:v>
                </c:pt>
                <c:pt idx="5562">
                  <c:v>38.625</c:v>
                </c:pt>
                <c:pt idx="5563">
                  <c:v>38.631944444444443</c:v>
                </c:pt>
                <c:pt idx="5564">
                  <c:v>38.638888888888893</c:v>
                </c:pt>
                <c:pt idx="5565">
                  <c:v>38.645833333333336</c:v>
                </c:pt>
                <c:pt idx="5566">
                  <c:v>38.652777777777779</c:v>
                </c:pt>
                <c:pt idx="5567">
                  <c:v>38.659722222222221</c:v>
                </c:pt>
                <c:pt idx="5568">
                  <c:v>38.666666666666664</c:v>
                </c:pt>
                <c:pt idx="5569">
                  <c:v>38.673611111111107</c:v>
                </c:pt>
                <c:pt idx="5570">
                  <c:v>38.680555555555557</c:v>
                </c:pt>
                <c:pt idx="5571">
                  <c:v>38.6875</c:v>
                </c:pt>
                <c:pt idx="5572">
                  <c:v>38.694444444444443</c:v>
                </c:pt>
                <c:pt idx="5573">
                  <c:v>38.701388888888893</c:v>
                </c:pt>
                <c:pt idx="5574">
                  <c:v>38.708333333333336</c:v>
                </c:pt>
                <c:pt idx="5575">
                  <c:v>38.715277777777779</c:v>
                </c:pt>
                <c:pt idx="5576">
                  <c:v>38.722222222222221</c:v>
                </c:pt>
                <c:pt idx="5577">
                  <c:v>38.729166666666664</c:v>
                </c:pt>
                <c:pt idx="5578">
                  <c:v>38.736111111111107</c:v>
                </c:pt>
                <c:pt idx="5579">
                  <c:v>38.743055555555557</c:v>
                </c:pt>
                <c:pt idx="5580">
                  <c:v>38.75</c:v>
                </c:pt>
                <c:pt idx="5581">
                  <c:v>38.756944444444443</c:v>
                </c:pt>
                <c:pt idx="5582">
                  <c:v>38.763888888888893</c:v>
                </c:pt>
                <c:pt idx="5583">
                  <c:v>38.770833333333336</c:v>
                </c:pt>
                <c:pt idx="5584">
                  <c:v>38.777777777777779</c:v>
                </c:pt>
                <c:pt idx="5585">
                  <c:v>38.784722222222221</c:v>
                </c:pt>
                <c:pt idx="5586">
                  <c:v>38.791666666666664</c:v>
                </c:pt>
                <c:pt idx="5587">
                  <c:v>38.798611111111107</c:v>
                </c:pt>
                <c:pt idx="5588">
                  <c:v>38.805555555555557</c:v>
                </c:pt>
                <c:pt idx="5589">
                  <c:v>38.8125</c:v>
                </c:pt>
                <c:pt idx="5590">
                  <c:v>38.819444444444443</c:v>
                </c:pt>
                <c:pt idx="5591">
                  <c:v>38.826388888888893</c:v>
                </c:pt>
                <c:pt idx="5592">
                  <c:v>38.833333333333336</c:v>
                </c:pt>
                <c:pt idx="5593">
                  <c:v>38.840277777777779</c:v>
                </c:pt>
                <c:pt idx="5594">
                  <c:v>38.847222222222221</c:v>
                </c:pt>
                <c:pt idx="5595">
                  <c:v>38.854166666666664</c:v>
                </c:pt>
                <c:pt idx="5596">
                  <c:v>38.861111111111107</c:v>
                </c:pt>
                <c:pt idx="5597">
                  <c:v>38.868055555555557</c:v>
                </c:pt>
                <c:pt idx="5598">
                  <c:v>38.875</c:v>
                </c:pt>
                <c:pt idx="5599">
                  <c:v>38.881944444444443</c:v>
                </c:pt>
                <c:pt idx="5600">
                  <c:v>38.888888888888893</c:v>
                </c:pt>
                <c:pt idx="5601">
                  <c:v>38.895833333333336</c:v>
                </c:pt>
                <c:pt idx="5602">
                  <c:v>38.902777777777779</c:v>
                </c:pt>
                <c:pt idx="5603">
                  <c:v>38.909722222222221</c:v>
                </c:pt>
                <c:pt idx="5604">
                  <c:v>38.916666666666664</c:v>
                </c:pt>
                <c:pt idx="5605">
                  <c:v>38.923611111111107</c:v>
                </c:pt>
                <c:pt idx="5606">
                  <c:v>38.930555555555557</c:v>
                </c:pt>
                <c:pt idx="5607">
                  <c:v>38.9375</c:v>
                </c:pt>
                <c:pt idx="5608">
                  <c:v>38.944444444444443</c:v>
                </c:pt>
                <c:pt idx="5609">
                  <c:v>38.951388888888893</c:v>
                </c:pt>
                <c:pt idx="5610">
                  <c:v>38.958333333333336</c:v>
                </c:pt>
                <c:pt idx="5611">
                  <c:v>38.965277777777779</c:v>
                </c:pt>
                <c:pt idx="5612">
                  <c:v>38.972222222222221</c:v>
                </c:pt>
                <c:pt idx="5613">
                  <c:v>38.979166666666664</c:v>
                </c:pt>
                <c:pt idx="5614">
                  <c:v>38.986111111111107</c:v>
                </c:pt>
                <c:pt idx="5615">
                  <c:v>38.993055555555557</c:v>
                </c:pt>
                <c:pt idx="5616">
                  <c:v>39</c:v>
                </c:pt>
                <c:pt idx="5617">
                  <c:v>39.006944444444443</c:v>
                </c:pt>
                <c:pt idx="5618">
                  <c:v>39.013888888888893</c:v>
                </c:pt>
                <c:pt idx="5619">
                  <c:v>39.020833333333336</c:v>
                </c:pt>
                <c:pt idx="5620">
                  <c:v>39.027777777777779</c:v>
                </c:pt>
                <c:pt idx="5621">
                  <c:v>39.034722222222221</c:v>
                </c:pt>
                <c:pt idx="5622">
                  <c:v>39.041666666666664</c:v>
                </c:pt>
                <c:pt idx="5623">
                  <c:v>39.048611111111107</c:v>
                </c:pt>
                <c:pt idx="5624">
                  <c:v>39.055555555555557</c:v>
                </c:pt>
                <c:pt idx="5625">
                  <c:v>39.0625</c:v>
                </c:pt>
                <c:pt idx="5626">
                  <c:v>39.069444444444443</c:v>
                </c:pt>
                <c:pt idx="5627">
                  <c:v>39.076388888888893</c:v>
                </c:pt>
                <c:pt idx="5628">
                  <c:v>39.083333333333336</c:v>
                </c:pt>
                <c:pt idx="5629">
                  <c:v>39.090277777777779</c:v>
                </c:pt>
                <c:pt idx="5630">
                  <c:v>39.097222222222221</c:v>
                </c:pt>
                <c:pt idx="5631">
                  <c:v>39.104166666666664</c:v>
                </c:pt>
                <c:pt idx="5632">
                  <c:v>39.111111111111107</c:v>
                </c:pt>
                <c:pt idx="5633">
                  <c:v>39.118055555555557</c:v>
                </c:pt>
                <c:pt idx="5634">
                  <c:v>39.125</c:v>
                </c:pt>
                <c:pt idx="5635">
                  <c:v>39.131944444444443</c:v>
                </c:pt>
                <c:pt idx="5636">
                  <c:v>39.138888888888893</c:v>
                </c:pt>
                <c:pt idx="5637">
                  <c:v>39.145833333333336</c:v>
                </c:pt>
                <c:pt idx="5638">
                  <c:v>39.152777777777779</c:v>
                </c:pt>
                <c:pt idx="5639">
                  <c:v>39.159722222222221</c:v>
                </c:pt>
                <c:pt idx="5640">
                  <c:v>39.166666666666664</c:v>
                </c:pt>
                <c:pt idx="5641">
                  <c:v>39.173611111111107</c:v>
                </c:pt>
                <c:pt idx="5642">
                  <c:v>39.180555555555557</c:v>
                </c:pt>
                <c:pt idx="5643">
                  <c:v>39.1875</c:v>
                </c:pt>
                <c:pt idx="5644">
                  <c:v>39.194444444444443</c:v>
                </c:pt>
                <c:pt idx="5645">
                  <c:v>39.201388888888893</c:v>
                </c:pt>
                <c:pt idx="5646">
                  <c:v>39.208333333333336</c:v>
                </c:pt>
                <c:pt idx="5647">
                  <c:v>39.215277777777779</c:v>
                </c:pt>
                <c:pt idx="5648">
                  <c:v>39.222222222222221</c:v>
                </c:pt>
                <c:pt idx="5649">
                  <c:v>39.229166666666664</c:v>
                </c:pt>
                <c:pt idx="5650">
                  <c:v>39.236111111111107</c:v>
                </c:pt>
                <c:pt idx="5651">
                  <c:v>39.243055555555557</c:v>
                </c:pt>
                <c:pt idx="5652">
                  <c:v>39.25</c:v>
                </c:pt>
                <c:pt idx="5653">
                  <c:v>39.256944444444443</c:v>
                </c:pt>
                <c:pt idx="5654">
                  <c:v>39.263888888888893</c:v>
                </c:pt>
                <c:pt idx="5655">
                  <c:v>39.270833333333336</c:v>
                </c:pt>
                <c:pt idx="5656">
                  <c:v>39.277777777777779</c:v>
                </c:pt>
                <c:pt idx="5657">
                  <c:v>39.284722222222221</c:v>
                </c:pt>
                <c:pt idx="5658">
                  <c:v>39.291666666666664</c:v>
                </c:pt>
                <c:pt idx="5659">
                  <c:v>39.298611111111107</c:v>
                </c:pt>
                <c:pt idx="5660">
                  <c:v>39.305555555555557</c:v>
                </c:pt>
                <c:pt idx="5661">
                  <c:v>39.3125</c:v>
                </c:pt>
                <c:pt idx="5662">
                  <c:v>39.319444444444443</c:v>
                </c:pt>
                <c:pt idx="5663">
                  <c:v>39.326388888888893</c:v>
                </c:pt>
                <c:pt idx="5664">
                  <c:v>39.333333333333336</c:v>
                </c:pt>
                <c:pt idx="5665">
                  <c:v>39.340277777777779</c:v>
                </c:pt>
                <c:pt idx="5666">
                  <c:v>39.347222222222221</c:v>
                </c:pt>
                <c:pt idx="5667">
                  <c:v>39.354166666666664</c:v>
                </c:pt>
                <c:pt idx="5668">
                  <c:v>39.361111111111107</c:v>
                </c:pt>
                <c:pt idx="5669">
                  <c:v>39.368055555555557</c:v>
                </c:pt>
                <c:pt idx="5670">
                  <c:v>39.375</c:v>
                </c:pt>
                <c:pt idx="5671">
                  <c:v>39.381944444444443</c:v>
                </c:pt>
                <c:pt idx="5672">
                  <c:v>39.388888888888893</c:v>
                </c:pt>
                <c:pt idx="5673">
                  <c:v>39.395833333333336</c:v>
                </c:pt>
                <c:pt idx="5674">
                  <c:v>39.402777777777779</c:v>
                </c:pt>
                <c:pt idx="5675">
                  <c:v>39.409722222222221</c:v>
                </c:pt>
                <c:pt idx="5676">
                  <c:v>39.416666666666664</c:v>
                </c:pt>
                <c:pt idx="5677">
                  <c:v>39.423611111111107</c:v>
                </c:pt>
                <c:pt idx="5678">
                  <c:v>39.430555555555557</c:v>
                </c:pt>
                <c:pt idx="5679">
                  <c:v>39.4375</c:v>
                </c:pt>
                <c:pt idx="5680">
                  <c:v>39.444444444444443</c:v>
                </c:pt>
                <c:pt idx="5681">
                  <c:v>39.451388888888893</c:v>
                </c:pt>
                <c:pt idx="5682">
                  <c:v>39.458333333333336</c:v>
                </c:pt>
                <c:pt idx="5683">
                  <c:v>39.465277777777779</c:v>
                </c:pt>
                <c:pt idx="5684">
                  <c:v>39.472222222222221</c:v>
                </c:pt>
                <c:pt idx="5685">
                  <c:v>39.479166666666664</c:v>
                </c:pt>
                <c:pt idx="5686">
                  <c:v>39.486111111111107</c:v>
                </c:pt>
                <c:pt idx="5687">
                  <c:v>39.493055555555557</c:v>
                </c:pt>
                <c:pt idx="5688">
                  <c:v>39.5</c:v>
                </c:pt>
                <c:pt idx="5689">
                  <c:v>39.506944444444443</c:v>
                </c:pt>
                <c:pt idx="5690">
                  <c:v>39.513888888888893</c:v>
                </c:pt>
                <c:pt idx="5691">
                  <c:v>39.520833333333336</c:v>
                </c:pt>
                <c:pt idx="5692">
                  <c:v>39.527777777777779</c:v>
                </c:pt>
                <c:pt idx="5693">
                  <c:v>39.534722222222221</c:v>
                </c:pt>
                <c:pt idx="5694">
                  <c:v>39.541666666666664</c:v>
                </c:pt>
                <c:pt idx="5695">
                  <c:v>39.548611111111107</c:v>
                </c:pt>
                <c:pt idx="5696">
                  <c:v>39.555555555555557</c:v>
                </c:pt>
                <c:pt idx="5697">
                  <c:v>39.5625</c:v>
                </c:pt>
                <c:pt idx="5698">
                  <c:v>39.569444444444443</c:v>
                </c:pt>
                <c:pt idx="5699">
                  <c:v>39.576388888888893</c:v>
                </c:pt>
                <c:pt idx="5700">
                  <c:v>39.583333333333336</c:v>
                </c:pt>
                <c:pt idx="5701">
                  <c:v>39.590277777777779</c:v>
                </c:pt>
                <c:pt idx="5702">
                  <c:v>39.597222222222221</c:v>
                </c:pt>
                <c:pt idx="5703">
                  <c:v>39.604166666666664</c:v>
                </c:pt>
                <c:pt idx="5704">
                  <c:v>39.611111111111107</c:v>
                </c:pt>
                <c:pt idx="5705">
                  <c:v>39.618055555555557</c:v>
                </c:pt>
                <c:pt idx="5706">
                  <c:v>39.625</c:v>
                </c:pt>
                <c:pt idx="5707">
                  <c:v>39.631944444444443</c:v>
                </c:pt>
                <c:pt idx="5708">
                  <c:v>39.638888888888893</c:v>
                </c:pt>
                <c:pt idx="5709">
                  <c:v>39.645833333333336</c:v>
                </c:pt>
                <c:pt idx="5710">
                  <c:v>39.652777777777779</c:v>
                </c:pt>
                <c:pt idx="5711">
                  <c:v>39.659722222222221</c:v>
                </c:pt>
                <c:pt idx="5712">
                  <c:v>39.666666666666664</c:v>
                </c:pt>
                <c:pt idx="5713">
                  <c:v>39.673611111111107</c:v>
                </c:pt>
                <c:pt idx="5714">
                  <c:v>39.680555555555557</c:v>
                </c:pt>
                <c:pt idx="5715">
                  <c:v>39.6875</c:v>
                </c:pt>
                <c:pt idx="5716">
                  <c:v>39.694444444444443</c:v>
                </c:pt>
                <c:pt idx="5717">
                  <c:v>39.701388888888893</c:v>
                </c:pt>
                <c:pt idx="5718">
                  <c:v>39.708333333333336</c:v>
                </c:pt>
                <c:pt idx="5719">
                  <c:v>39.715277777777779</c:v>
                </c:pt>
                <c:pt idx="5720">
                  <c:v>39.722222222222221</c:v>
                </c:pt>
                <c:pt idx="5721">
                  <c:v>39.729166666666664</c:v>
                </c:pt>
                <c:pt idx="5722">
                  <c:v>39.736111111111107</c:v>
                </c:pt>
                <c:pt idx="5723">
                  <c:v>39.743055555555557</c:v>
                </c:pt>
                <c:pt idx="5724">
                  <c:v>39.75</c:v>
                </c:pt>
                <c:pt idx="5725">
                  <c:v>39.756944444444443</c:v>
                </c:pt>
                <c:pt idx="5726">
                  <c:v>39.763888888888893</c:v>
                </c:pt>
                <c:pt idx="5727">
                  <c:v>39.770833333333336</c:v>
                </c:pt>
                <c:pt idx="5728">
                  <c:v>39.777777777777779</c:v>
                </c:pt>
                <c:pt idx="5729">
                  <c:v>39.784722222222221</c:v>
                </c:pt>
                <c:pt idx="5730">
                  <c:v>39.791666666666664</c:v>
                </c:pt>
                <c:pt idx="5731">
                  <c:v>39.798611111111107</c:v>
                </c:pt>
                <c:pt idx="5732">
                  <c:v>39.805555555555557</c:v>
                </c:pt>
                <c:pt idx="5733">
                  <c:v>39.8125</c:v>
                </c:pt>
                <c:pt idx="5734">
                  <c:v>39.819444444444443</c:v>
                </c:pt>
                <c:pt idx="5735">
                  <c:v>39.826388888888893</c:v>
                </c:pt>
                <c:pt idx="5736">
                  <c:v>39.833333333333336</c:v>
                </c:pt>
                <c:pt idx="5737">
                  <c:v>39.840277777777779</c:v>
                </c:pt>
                <c:pt idx="5738">
                  <c:v>39.847222222222221</c:v>
                </c:pt>
                <c:pt idx="5739">
                  <c:v>39.854166666666664</c:v>
                </c:pt>
                <c:pt idx="5740">
                  <c:v>39.861111111111107</c:v>
                </c:pt>
                <c:pt idx="5741">
                  <c:v>39.868055555555557</c:v>
                </c:pt>
                <c:pt idx="5742">
                  <c:v>39.875</c:v>
                </c:pt>
                <c:pt idx="5743">
                  <c:v>39.881944444444443</c:v>
                </c:pt>
                <c:pt idx="5744">
                  <c:v>39.888888888888893</c:v>
                </c:pt>
                <c:pt idx="5745">
                  <c:v>39.895833333333336</c:v>
                </c:pt>
                <c:pt idx="5746">
                  <c:v>39.902777777777779</c:v>
                </c:pt>
                <c:pt idx="5747">
                  <c:v>39.909722222222221</c:v>
                </c:pt>
                <c:pt idx="5748">
                  <c:v>39.916666666666664</c:v>
                </c:pt>
                <c:pt idx="5749">
                  <c:v>39.923611111111107</c:v>
                </c:pt>
                <c:pt idx="5750">
                  <c:v>39.930555555555557</c:v>
                </c:pt>
                <c:pt idx="5751">
                  <c:v>39.9375</c:v>
                </c:pt>
                <c:pt idx="5752">
                  <c:v>39.944444444444443</c:v>
                </c:pt>
                <c:pt idx="5753">
                  <c:v>39.951388888888893</c:v>
                </c:pt>
                <c:pt idx="5754">
                  <c:v>39.958333333333336</c:v>
                </c:pt>
                <c:pt idx="5755">
                  <c:v>39.965277777777779</c:v>
                </c:pt>
                <c:pt idx="5756">
                  <c:v>39.972222222222221</c:v>
                </c:pt>
                <c:pt idx="5757">
                  <c:v>39.979166666666664</c:v>
                </c:pt>
                <c:pt idx="5758">
                  <c:v>39.986111111111107</c:v>
                </c:pt>
                <c:pt idx="5759">
                  <c:v>39.993055555555557</c:v>
                </c:pt>
                <c:pt idx="5760">
                  <c:v>40</c:v>
                </c:pt>
                <c:pt idx="5761">
                  <c:v>40.006944444444443</c:v>
                </c:pt>
                <c:pt idx="5762">
                  <c:v>40.013888888888893</c:v>
                </c:pt>
                <c:pt idx="5763">
                  <c:v>40.020833333333336</c:v>
                </c:pt>
                <c:pt idx="5764">
                  <c:v>40.027777777777779</c:v>
                </c:pt>
                <c:pt idx="5765">
                  <c:v>40.034722222222221</c:v>
                </c:pt>
                <c:pt idx="5766">
                  <c:v>40.041666666666664</c:v>
                </c:pt>
                <c:pt idx="5767">
                  <c:v>40.048611111111107</c:v>
                </c:pt>
                <c:pt idx="5768">
                  <c:v>40.055555555555557</c:v>
                </c:pt>
                <c:pt idx="5769">
                  <c:v>40.0625</c:v>
                </c:pt>
                <c:pt idx="5770">
                  <c:v>40.069444444444443</c:v>
                </c:pt>
                <c:pt idx="5771">
                  <c:v>40.076388888888893</c:v>
                </c:pt>
                <c:pt idx="5772">
                  <c:v>40.083333333333336</c:v>
                </c:pt>
                <c:pt idx="5773">
                  <c:v>40.090277777777779</c:v>
                </c:pt>
                <c:pt idx="5774">
                  <c:v>40.097222222222221</c:v>
                </c:pt>
                <c:pt idx="5775">
                  <c:v>40.104166666666664</c:v>
                </c:pt>
                <c:pt idx="5776">
                  <c:v>40.111111111111107</c:v>
                </c:pt>
                <c:pt idx="5777">
                  <c:v>40.118055555555557</c:v>
                </c:pt>
                <c:pt idx="5778">
                  <c:v>40.125</c:v>
                </c:pt>
                <c:pt idx="5779">
                  <c:v>40.131944444444443</c:v>
                </c:pt>
                <c:pt idx="5780">
                  <c:v>40.138888888888893</c:v>
                </c:pt>
                <c:pt idx="5781">
                  <c:v>40.145833333333336</c:v>
                </c:pt>
                <c:pt idx="5782">
                  <c:v>40.152777777777779</c:v>
                </c:pt>
                <c:pt idx="5783">
                  <c:v>40.159722222222221</c:v>
                </c:pt>
                <c:pt idx="5784">
                  <c:v>40.166666666666664</c:v>
                </c:pt>
                <c:pt idx="5785">
                  <c:v>40.173611111111107</c:v>
                </c:pt>
                <c:pt idx="5786">
                  <c:v>40.180555555555557</c:v>
                </c:pt>
                <c:pt idx="5787">
                  <c:v>40.1875</c:v>
                </c:pt>
                <c:pt idx="5788">
                  <c:v>40.194444444444443</c:v>
                </c:pt>
                <c:pt idx="5789">
                  <c:v>40.201388888888893</c:v>
                </c:pt>
                <c:pt idx="5790">
                  <c:v>40.208333333333336</c:v>
                </c:pt>
                <c:pt idx="5791">
                  <c:v>40.215277777777779</c:v>
                </c:pt>
                <c:pt idx="5792">
                  <c:v>40.222222222222221</c:v>
                </c:pt>
                <c:pt idx="5793">
                  <c:v>40.229166666666664</c:v>
                </c:pt>
                <c:pt idx="5794">
                  <c:v>40.236111111111107</c:v>
                </c:pt>
                <c:pt idx="5795">
                  <c:v>40.243055555555557</c:v>
                </c:pt>
                <c:pt idx="5796">
                  <c:v>40.25</c:v>
                </c:pt>
                <c:pt idx="5797">
                  <c:v>40.256944444444443</c:v>
                </c:pt>
                <c:pt idx="5798">
                  <c:v>40.263888888888893</c:v>
                </c:pt>
                <c:pt idx="5799">
                  <c:v>40.270833333333336</c:v>
                </c:pt>
                <c:pt idx="5800">
                  <c:v>40.277777777777779</c:v>
                </c:pt>
                <c:pt idx="5801">
                  <c:v>40.284722222222221</c:v>
                </c:pt>
                <c:pt idx="5802">
                  <c:v>40.291666666666664</c:v>
                </c:pt>
                <c:pt idx="5803">
                  <c:v>40.298611111111107</c:v>
                </c:pt>
                <c:pt idx="5804">
                  <c:v>40.305555555555557</c:v>
                </c:pt>
                <c:pt idx="5805">
                  <c:v>40.3125</c:v>
                </c:pt>
                <c:pt idx="5806">
                  <c:v>40.319444444444443</c:v>
                </c:pt>
                <c:pt idx="5807">
                  <c:v>40.326388888888893</c:v>
                </c:pt>
                <c:pt idx="5808">
                  <c:v>40.333333333333336</c:v>
                </c:pt>
                <c:pt idx="5809">
                  <c:v>40.340277777777779</c:v>
                </c:pt>
                <c:pt idx="5810">
                  <c:v>40.347222222222221</c:v>
                </c:pt>
                <c:pt idx="5811">
                  <c:v>40.354166666666664</c:v>
                </c:pt>
                <c:pt idx="5812">
                  <c:v>40.361111111111107</c:v>
                </c:pt>
                <c:pt idx="5813">
                  <c:v>40.368055555555557</c:v>
                </c:pt>
                <c:pt idx="5814">
                  <c:v>40.375</c:v>
                </c:pt>
                <c:pt idx="5815">
                  <c:v>40.381944444444443</c:v>
                </c:pt>
                <c:pt idx="5816">
                  <c:v>40.388888888888893</c:v>
                </c:pt>
                <c:pt idx="5817">
                  <c:v>40.395833333333336</c:v>
                </c:pt>
                <c:pt idx="5818">
                  <c:v>40.402777777777779</c:v>
                </c:pt>
                <c:pt idx="5819">
                  <c:v>40.409722222222221</c:v>
                </c:pt>
                <c:pt idx="5820">
                  <c:v>40.416666666666664</c:v>
                </c:pt>
                <c:pt idx="5821">
                  <c:v>40.423611111111107</c:v>
                </c:pt>
                <c:pt idx="5822">
                  <c:v>40.430555555555557</c:v>
                </c:pt>
                <c:pt idx="5823">
                  <c:v>40.4375</c:v>
                </c:pt>
                <c:pt idx="5824">
                  <c:v>40.444444444444443</c:v>
                </c:pt>
                <c:pt idx="5825">
                  <c:v>40.451388888888893</c:v>
                </c:pt>
                <c:pt idx="5826">
                  <c:v>40.458333333333336</c:v>
                </c:pt>
                <c:pt idx="5827">
                  <c:v>40.465277777777779</c:v>
                </c:pt>
                <c:pt idx="5828">
                  <c:v>40.472222222222221</c:v>
                </c:pt>
                <c:pt idx="5829">
                  <c:v>40.479166666666664</c:v>
                </c:pt>
                <c:pt idx="5830">
                  <c:v>40.486111111111107</c:v>
                </c:pt>
                <c:pt idx="5831">
                  <c:v>40.493055555555557</c:v>
                </c:pt>
                <c:pt idx="5832">
                  <c:v>40.5</c:v>
                </c:pt>
                <c:pt idx="5833">
                  <c:v>40.506944444444443</c:v>
                </c:pt>
                <c:pt idx="5834">
                  <c:v>40.513888888888893</c:v>
                </c:pt>
                <c:pt idx="5835">
                  <c:v>40.520833333333336</c:v>
                </c:pt>
                <c:pt idx="5836">
                  <c:v>40.527777777777779</c:v>
                </c:pt>
                <c:pt idx="5837">
                  <c:v>40.534722222222221</c:v>
                </c:pt>
                <c:pt idx="5838">
                  <c:v>40.541666666666664</c:v>
                </c:pt>
                <c:pt idx="5839">
                  <c:v>40.548611111111107</c:v>
                </c:pt>
                <c:pt idx="5840">
                  <c:v>40.555555555555557</c:v>
                </c:pt>
                <c:pt idx="5841">
                  <c:v>40.5625</c:v>
                </c:pt>
                <c:pt idx="5842">
                  <c:v>40.569444444444443</c:v>
                </c:pt>
                <c:pt idx="5843">
                  <c:v>40.576388888888893</c:v>
                </c:pt>
                <c:pt idx="5844">
                  <c:v>40.583333333333336</c:v>
                </c:pt>
                <c:pt idx="5845">
                  <c:v>40.590277777777779</c:v>
                </c:pt>
                <c:pt idx="5846">
                  <c:v>40.597222222222221</c:v>
                </c:pt>
                <c:pt idx="5847">
                  <c:v>40.604166666666664</c:v>
                </c:pt>
                <c:pt idx="5848">
                  <c:v>40.611111111111107</c:v>
                </c:pt>
                <c:pt idx="5849">
                  <c:v>40.618055555555557</c:v>
                </c:pt>
                <c:pt idx="5850">
                  <c:v>40.625</c:v>
                </c:pt>
                <c:pt idx="5851">
                  <c:v>40.631944444444443</c:v>
                </c:pt>
                <c:pt idx="5852">
                  <c:v>40.638888888888893</c:v>
                </c:pt>
                <c:pt idx="5853">
                  <c:v>40.645833333333336</c:v>
                </c:pt>
                <c:pt idx="5854">
                  <c:v>40.652777777777779</c:v>
                </c:pt>
                <c:pt idx="5855">
                  <c:v>40.659722222222221</c:v>
                </c:pt>
                <c:pt idx="5856">
                  <c:v>40.666666666666664</c:v>
                </c:pt>
                <c:pt idx="5857">
                  <c:v>40.673611111111107</c:v>
                </c:pt>
                <c:pt idx="5858">
                  <c:v>40.680555555555557</c:v>
                </c:pt>
                <c:pt idx="5859">
                  <c:v>40.6875</c:v>
                </c:pt>
                <c:pt idx="5860">
                  <c:v>40.694444444444443</c:v>
                </c:pt>
                <c:pt idx="5861">
                  <c:v>40.701388888888893</c:v>
                </c:pt>
                <c:pt idx="5862">
                  <c:v>40.708333333333336</c:v>
                </c:pt>
                <c:pt idx="5863">
                  <c:v>40.715277777777779</c:v>
                </c:pt>
                <c:pt idx="5864">
                  <c:v>40.722222222222221</c:v>
                </c:pt>
                <c:pt idx="5865">
                  <c:v>40.729166666666664</c:v>
                </c:pt>
                <c:pt idx="5866">
                  <c:v>40.736111111111107</c:v>
                </c:pt>
                <c:pt idx="5867">
                  <c:v>40.743055555555557</c:v>
                </c:pt>
                <c:pt idx="5868">
                  <c:v>40.75</c:v>
                </c:pt>
                <c:pt idx="5869">
                  <c:v>40.756944444444443</c:v>
                </c:pt>
                <c:pt idx="5870">
                  <c:v>40.763888888888893</c:v>
                </c:pt>
                <c:pt idx="5871">
                  <c:v>40.770833333333336</c:v>
                </c:pt>
                <c:pt idx="5872">
                  <c:v>40.777777777777779</c:v>
                </c:pt>
                <c:pt idx="5873">
                  <c:v>40.784722222222221</c:v>
                </c:pt>
                <c:pt idx="5874">
                  <c:v>40.791666666666664</c:v>
                </c:pt>
                <c:pt idx="5875">
                  <c:v>40.798611111111107</c:v>
                </c:pt>
                <c:pt idx="5876">
                  <c:v>40.805555555555557</c:v>
                </c:pt>
                <c:pt idx="5877">
                  <c:v>40.8125</c:v>
                </c:pt>
                <c:pt idx="5878">
                  <c:v>40.819444444444443</c:v>
                </c:pt>
                <c:pt idx="5879">
                  <c:v>40.826388888888893</c:v>
                </c:pt>
                <c:pt idx="5880">
                  <c:v>40.833333333333336</c:v>
                </c:pt>
                <c:pt idx="5881">
                  <c:v>40.840277777777779</c:v>
                </c:pt>
                <c:pt idx="5882">
                  <c:v>40.847222222222221</c:v>
                </c:pt>
                <c:pt idx="5883">
                  <c:v>40.854166666666664</c:v>
                </c:pt>
                <c:pt idx="5884">
                  <c:v>40.861111111111107</c:v>
                </c:pt>
                <c:pt idx="5885">
                  <c:v>40.868055555555557</c:v>
                </c:pt>
                <c:pt idx="5886">
                  <c:v>40.875</c:v>
                </c:pt>
                <c:pt idx="5887">
                  <c:v>40.881944444444443</c:v>
                </c:pt>
                <c:pt idx="5888">
                  <c:v>40.888888888888893</c:v>
                </c:pt>
                <c:pt idx="5889">
                  <c:v>40.895833333333336</c:v>
                </c:pt>
                <c:pt idx="5890">
                  <c:v>40.902777777777779</c:v>
                </c:pt>
                <c:pt idx="5891">
                  <c:v>40.909722222222221</c:v>
                </c:pt>
                <c:pt idx="5892">
                  <c:v>40.916666666666664</c:v>
                </c:pt>
                <c:pt idx="5893">
                  <c:v>40.923611111111107</c:v>
                </c:pt>
                <c:pt idx="5894">
                  <c:v>40.930555555555557</c:v>
                </c:pt>
                <c:pt idx="5895">
                  <c:v>40.9375</c:v>
                </c:pt>
                <c:pt idx="5896">
                  <c:v>40.944444444444443</c:v>
                </c:pt>
                <c:pt idx="5897">
                  <c:v>40.951388888888893</c:v>
                </c:pt>
                <c:pt idx="5898">
                  <c:v>40.958333333333336</c:v>
                </c:pt>
                <c:pt idx="5899">
                  <c:v>40.965277777777779</c:v>
                </c:pt>
                <c:pt idx="5900">
                  <c:v>40.972222222222221</c:v>
                </c:pt>
                <c:pt idx="5901">
                  <c:v>40.979166666666664</c:v>
                </c:pt>
                <c:pt idx="5902">
                  <c:v>40.986111111111107</c:v>
                </c:pt>
                <c:pt idx="5903">
                  <c:v>40.993055555555557</c:v>
                </c:pt>
                <c:pt idx="5904">
                  <c:v>41</c:v>
                </c:pt>
                <c:pt idx="5905">
                  <c:v>41.006944444444443</c:v>
                </c:pt>
                <c:pt idx="5906">
                  <c:v>41.013888888888893</c:v>
                </c:pt>
                <c:pt idx="5907">
                  <c:v>41.020833333333336</c:v>
                </c:pt>
                <c:pt idx="5908">
                  <c:v>41.027777777777779</c:v>
                </c:pt>
                <c:pt idx="5909">
                  <c:v>41.034722222222221</c:v>
                </c:pt>
                <c:pt idx="5910">
                  <c:v>41.041666666666664</c:v>
                </c:pt>
                <c:pt idx="5911">
                  <c:v>41.048611111111107</c:v>
                </c:pt>
                <c:pt idx="5912">
                  <c:v>41.055555555555557</c:v>
                </c:pt>
                <c:pt idx="5913">
                  <c:v>41.0625</c:v>
                </c:pt>
                <c:pt idx="5914">
                  <c:v>41.069444444444443</c:v>
                </c:pt>
                <c:pt idx="5915">
                  <c:v>41.076388888888893</c:v>
                </c:pt>
                <c:pt idx="5916">
                  <c:v>41.083333333333336</c:v>
                </c:pt>
                <c:pt idx="5917">
                  <c:v>41.090277777777779</c:v>
                </c:pt>
                <c:pt idx="5918">
                  <c:v>41.097222222222221</c:v>
                </c:pt>
                <c:pt idx="5919">
                  <c:v>41.104166666666664</c:v>
                </c:pt>
                <c:pt idx="5920">
                  <c:v>41.111111111111107</c:v>
                </c:pt>
                <c:pt idx="5921">
                  <c:v>41.118055555555557</c:v>
                </c:pt>
                <c:pt idx="5922">
                  <c:v>41.125</c:v>
                </c:pt>
                <c:pt idx="5923">
                  <c:v>41.131944444444443</c:v>
                </c:pt>
                <c:pt idx="5924">
                  <c:v>41.138888888888893</c:v>
                </c:pt>
                <c:pt idx="5925">
                  <c:v>41.145833333333336</c:v>
                </c:pt>
                <c:pt idx="5926">
                  <c:v>41.152777777777779</c:v>
                </c:pt>
                <c:pt idx="5927">
                  <c:v>41.159722222222221</c:v>
                </c:pt>
                <c:pt idx="5928">
                  <c:v>41.166666666666664</c:v>
                </c:pt>
                <c:pt idx="5929">
                  <c:v>41.173611111111107</c:v>
                </c:pt>
                <c:pt idx="5930">
                  <c:v>41.180555555555557</c:v>
                </c:pt>
                <c:pt idx="5931">
                  <c:v>41.1875</c:v>
                </c:pt>
                <c:pt idx="5932">
                  <c:v>41.194444444444443</c:v>
                </c:pt>
                <c:pt idx="5933">
                  <c:v>41.201388888888893</c:v>
                </c:pt>
                <c:pt idx="5934">
                  <c:v>41.208333333333336</c:v>
                </c:pt>
                <c:pt idx="5935">
                  <c:v>41.215277777777779</c:v>
                </c:pt>
                <c:pt idx="5936">
                  <c:v>41.222222222222221</c:v>
                </c:pt>
                <c:pt idx="5937">
                  <c:v>41.229166666666664</c:v>
                </c:pt>
                <c:pt idx="5938">
                  <c:v>41.236111111111107</c:v>
                </c:pt>
                <c:pt idx="5939">
                  <c:v>41.243055555555557</c:v>
                </c:pt>
                <c:pt idx="5940">
                  <c:v>41.25</c:v>
                </c:pt>
                <c:pt idx="5941">
                  <c:v>41.256944444444443</c:v>
                </c:pt>
                <c:pt idx="5942">
                  <c:v>41.263888888888893</c:v>
                </c:pt>
                <c:pt idx="5943">
                  <c:v>41.270833333333336</c:v>
                </c:pt>
                <c:pt idx="5944">
                  <c:v>41.277777777777779</c:v>
                </c:pt>
                <c:pt idx="5945">
                  <c:v>41.284722222222221</c:v>
                </c:pt>
                <c:pt idx="5946">
                  <c:v>41.291666666666664</c:v>
                </c:pt>
                <c:pt idx="5947">
                  <c:v>41.298611111111107</c:v>
                </c:pt>
                <c:pt idx="5948">
                  <c:v>41.305555555555557</c:v>
                </c:pt>
                <c:pt idx="5949">
                  <c:v>41.3125</c:v>
                </c:pt>
                <c:pt idx="5950">
                  <c:v>41.319444444444443</c:v>
                </c:pt>
                <c:pt idx="5951">
                  <c:v>41.326388888888893</c:v>
                </c:pt>
                <c:pt idx="5952">
                  <c:v>41.333333333333336</c:v>
                </c:pt>
                <c:pt idx="5953">
                  <c:v>41.340277777777779</c:v>
                </c:pt>
                <c:pt idx="5954">
                  <c:v>41.347222222222221</c:v>
                </c:pt>
                <c:pt idx="5955">
                  <c:v>41.354166666666664</c:v>
                </c:pt>
                <c:pt idx="5956">
                  <c:v>41.361111111111107</c:v>
                </c:pt>
                <c:pt idx="5957">
                  <c:v>41.368055555555557</c:v>
                </c:pt>
                <c:pt idx="5958">
                  <c:v>41.375</c:v>
                </c:pt>
                <c:pt idx="5959">
                  <c:v>41.381944444444443</c:v>
                </c:pt>
                <c:pt idx="5960">
                  <c:v>41.388888888888893</c:v>
                </c:pt>
                <c:pt idx="5961">
                  <c:v>41.395833333333336</c:v>
                </c:pt>
                <c:pt idx="5962">
                  <c:v>41.402777777777779</c:v>
                </c:pt>
                <c:pt idx="5963">
                  <c:v>41.409722222222221</c:v>
                </c:pt>
                <c:pt idx="5964">
                  <c:v>41.416666666666664</c:v>
                </c:pt>
                <c:pt idx="5965">
                  <c:v>41.423611111111107</c:v>
                </c:pt>
                <c:pt idx="5966">
                  <c:v>41.430555555555557</c:v>
                </c:pt>
                <c:pt idx="5967">
                  <c:v>41.4375</c:v>
                </c:pt>
                <c:pt idx="5968">
                  <c:v>41.444444444444443</c:v>
                </c:pt>
                <c:pt idx="5969">
                  <c:v>41.451388888888893</c:v>
                </c:pt>
                <c:pt idx="5970">
                  <c:v>41.458333333333336</c:v>
                </c:pt>
                <c:pt idx="5971">
                  <c:v>41.465277777777779</c:v>
                </c:pt>
                <c:pt idx="5972">
                  <c:v>41.472222222222221</c:v>
                </c:pt>
                <c:pt idx="5973">
                  <c:v>41.479166666666664</c:v>
                </c:pt>
                <c:pt idx="5974">
                  <c:v>41.486111111111107</c:v>
                </c:pt>
                <c:pt idx="5975">
                  <c:v>41.493055555555557</c:v>
                </c:pt>
                <c:pt idx="5976">
                  <c:v>41.5</c:v>
                </c:pt>
                <c:pt idx="5977">
                  <c:v>41.506944444444443</c:v>
                </c:pt>
                <c:pt idx="5978">
                  <c:v>41.513888888888893</c:v>
                </c:pt>
                <c:pt idx="5979">
                  <c:v>41.520833333333336</c:v>
                </c:pt>
                <c:pt idx="5980">
                  <c:v>41.527777777777779</c:v>
                </c:pt>
                <c:pt idx="5981">
                  <c:v>41.534722222222221</c:v>
                </c:pt>
                <c:pt idx="5982">
                  <c:v>41.541666666666664</c:v>
                </c:pt>
                <c:pt idx="5983">
                  <c:v>41.548611111111107</c:v>
                </c:pt>
                <c:pt idx="5984">
                  <c:v>41.555555555555557</c:v>
                </c:pt>
                <c:pt idx="5985">
                  <c:v>41.5625</c:v>
                </c:pt>
                <c:pt idx="5986">
                  <c:v>41.569444444444443</c:v>
                </c:pt>
                <c:pt idx="5987">
                  <c:v>41.576388888888893</c:v>
                </c:pt>
                <c:pt idx="5988">
                  <c:v>41.583333333333336</c:v>
                </c:pt>
                <c:pt idx="5989">
                  <c:v>41.590277777777779</c:v>
                </c:pt>
                <c:pt idx="5990">
                  <c:v>41.597222222222221</c:v>
                </c:pt>
                <c:pt idx="5991">
                  <c:v>41.604166666666664</c:v>
                </c:pt>
                <c:pt idx="5992">
                  <c:v>41.611111111111107</c:v>
                </c:pt>
                <c:pt idx="5993">
                  <c:v>41.618055555555557</c:v>
                </c:pt>
                <c:pt idx="5994">
                  <c:v>41.625</c:v>
                </c:pt>
                <c:pt idx="5995">
                  <c:v>41.631944444444443</c:v>
                </c:pt>
                <c:pt idx="5996">
                  <c:v>41.638888888888893</c:v>
                </c:pt>
                <c:pt idx="5997">
                  <c:v>41.645833333333336</c:v>
                </c:pt>
                <c:pt idx="5998">
                  <c:v>41.652777777777779</c:v>
                </c:pt>
                <c:pt idx="5999">
                  <c:v>41.659722222222221</c:v>
                </c:pt>
                <c:pt idx="6000">
                  <c:v>41.666666666666664</c:v>
                </c:pt>
                <c:pt idx="6001">
                  <c:v>41.673611111111107</c:v>
                </c:pt>
                <c:pt idx="6002">
                  <c:v>41.680555555555557</c:v>
                </c:pt>
                <c:pt idx="6003">
                  <c:v>41.6875</c:v>
                </c:pt>
                <c:pt idx="6004">
                  <c:v>41.694444444444443</c:v>
                </c:pt>
                <c:pt idx="6005">
                  <c:v>41.701388888888893</c:v>
                </c:pt>
                <c:pt idx="6006">
                  <c:v>41.708333333333336</c:v>
                </c:pt>
                <c:pt idx="6007">
                  <c:v>41.715277777777779</c:v>
                </c:pt>
                <c:pt idx="6008">
                  <c:v>41.722222222222221</c:v>
                </c:pt>
                <c:pt idx="6009">
                  <c:v>41.729166666666664</c:v>
                </c:pt>
                <c:pt idx="6010">
                  <c:v>41.736111111111107</c:v>
                </c:pt>
                <c:pt idx="6011">
                  <c:v>41.743055555555557</c:v>
                </c:pt>
                <c:pt idx="6012">
                  <c:v>41.75</c:v>
                </c:pt>
                <c:pt idx="6013">
                  <c:v>41.756944444444443</c:v>
                </c:pt>
                <c:pt idx="6014">
                  <c:v>41.763888888888893</c:v>
                </c:pt>
                <c:pt idx="6015">
                  <c:v>41.770833333333336</c:v>
                </c:pt>
                <c:pt idx="6016">
                  <c:v>41.777777777777779</c:v>
                </c:pt>
                <c:pt idx="6017">
                  <c:v>41.784722222222221</c:v>
                </c:pt>
                <c:pt idx="6018">
                  <c:v>41.791666666666664</c:v>
                </c:pt>
                <c:pt idx="6019">
                  <c:v>41.798611111111107</c:v>
                </c:pt>
                <c:pt idx="6020">
                  <c:v>41.805555555555557</c:v>
                </c:pt>
                <c:pt idx="6021">
                  <c:v>41.8125</c:v>
                </c:pt>
                <c:pt idx="6022">
                  <c:v>41.819444444444443</c:v>
                </c:pt>
                <c:pt idx="6023">
                  <c:v>41.826388888888893</c:v>
                </c:pt>
                <c:pt idx="6024">
                  <c:v>41.833333333333336</c:v>
                </c:pt>
                <c:pt idx="6025">
                  <c:v>41.840277777777779</c:v>
                </c:pt>
                <c:pt idx="6026">
                  <c:v>41.847222222222221</c:v>
                </c:pt>
                <c:pt idx="6027">
                  <c:v>41.854166666666664</c:v>
                </c:pt>
                <c:pt idx="6028">
                  <c:v>41.861111111111107</c:v>
                </c:pt>
                <c:pt idx="6029">
                  <c:v>41.868055555555557</c:v>
                </c:pt>
                <c:pt idx="6030">
                  <c:v>41.875</c:v>
                </c:pt>
                <c:pt idx="6031">
                  <c:v>41.881944444444443</c:v>
                </c:pt>
                <c:pt idx="6032">
                  <c:v>41.888888888888893</c:v>
                </c:pt>
                <c:pt idx="6033">
                  <c:v>41.895833333333336</c:v>
                </c:pt>
                <c:pt idx="6034">
                  <c:v>41.902777777777779</c:v>
                </c:pt>
                <c:pt idx="6035">
                  <c:v>41.909722222222221</c:v>
                </c:pt>
                <c:pt idx="6036">
                  <c:v>41.916666666666664</c:v>
                </c:pt>
                <c:pt idx="6037">
                  <c:v>41.923611111111107</c:v>
                </c:pt>
                <c:pt idx="6038">
                  <c:v>41.930555555555557</c:v>
                </c:pt>
                <c:pt idx="6039">
                  <c:v>41.9375</c:v>
                </c:pt>
                <c:pt idx="6040">
                  <c:v>41.944444444444443</c:v>
                </c:pt>
                <c:pt idx="6041">
                  <c:v>41.951388888888893</c:v>
                </c:pt>
                <c:pt idx="6042">
                  <c:v>41.958333333333336</c:v>
                </c:pt>
                <c:pt idx="6043">
                  <c:v>41.965277777777779</c:v>
                </c:pt>
                <c:pt idx="6044">
                  <c:v>41.972222222222221</c:v>
                </c:pt>
                <c:pt idx="6045">
                  <c:v>41.979166666666664</c:v>
                </c:pt>
                <c:pt idx="6046">
                  <c:v>41.986111111111107</c:v>
                </c:pt>
                <c:pt idx="6047">
                  <c:v>41.993055555555557</c:v>
                </c:pt>
                <c:pt idx="6048">
                  <c:v>42</c:v>
                </c:pt>
                <c:pt idx="6049">
                  <c:v>42.006944444444443</c:v>
                </c:pt>
                <c:pt idx="6050">
                  <c:v>42.013888888888893</c:v>
                </c:pt>
                <c:pt idx="6051">
                  <c:v>42.020833333333336</c:v>
                </c:pt>
                <c:pt idx="6052">
                  <c:v>42.027777777777779</c:v>
                </c:pt>
                <c:pt idx="6053">
                  <c:v>42.034722222222221</c:v>
                </c:pt>
                <c:pt idx="6054">
                  <c:v>42.041666666666664</c:v>
                </c:pt>
                <c:pt idx="6055">
                  <c:v>42.048611111111107</c:v>
                </c:pt>
                <c:pt idx="6056">
                  <c:v>42.055555555555557</c:v>
                </c:pt>
                <c:pt idx="6057">
                  <c:v>42.0625</c:v>
                </c:pt>
                <c:pt idx="6058">
                  <c:v>42.069444444444443</c:v>
                </c:pt>
                <c:pt idx="6059">
                  <c:v>42.076388888888893</c:v>
                </c:pt>
                <c:pt idx="6060">
                  <c:v>42.083333333333336</c:v>
                </c:pt>
                <c:pt idx="6061">
                  <c:v>42.090277777777779</c:v>
                </c:pt>
                <c:pt idx="6062">
                  <c:v>42.097222222222221</c:v>
                </c:pt>
                <c:pt idx="6063">
                  <c:v>42.104166666666664</c:v>
                </c:pt>
                <c:pt idx="6064">
                  <c:v>42.111111111111107</c:v>
                </c:pt>
                <c:pt idx="6065">
                  <c:v>42.118055555555557</c:v>
                </c:pt>
                <c:pt idx="6066">
                  <c:v>42.125</c:v>
                </c:pt>
                <c:pt idx="6067">
                  <c:v>42.131944444444443</c:v>
                </c:pt>
                <c:pt idx="6068">
                  <c:v>42.138888888888893</c:v>
                </c:pt>
                <c:pt idx="6069">
                  <c:v>42.145833333333336</c:v>
                </c:pt>
                <c:pt idx="6070">
                  <c:v>42.152777777777779</c:v>
                </c:pt>
                <c:pt idx="6071">
                  <c:v>42.159722222222221</c:v>
                </c:pt>
                <c:pt idx="6072">
                  <c:v>42.166666666666664</c:v>
                </c:pt>
                <c:pt idx="6073">
                  <c:v>42.173611111111107</c:v>
                </c:pt>
                <c:pt idx="6074">
                  <c:v>42.180555555555557</c:v>
                </c:pt>
                <c:pt idx="6075">
                  <c:v>42.1875</c:v>
                </c:pt>
                <c:pt idx="6076">
                  <c:v>42.194444444444443</c:v>
                </c:pt>
                <c:pt idx="6077">
                  <c:v>42.201388888888893</c:v>
                </c:pt>
                <c:pt idx="6078">
                  <c:v>42.208333333333336</c:v>
                </c:pt>
                <c:pt idx="6079">
                  <c:v>42.215277777777779</c:v>
                </c:pt>
                <c:pt idx="6080">
                  <c:v>42.222222222222221</c:v>
                </c:pt>
                <c:pt idx="6081">
                  <c:v>42.229166666666664</c:v>
                </c:pt>
                <c:pt idx="6082">
                  <c:v>42.236111111111107</c:v>
                </c:pt>
                <c:pt idx="6083">
                  <c:v>42.243055555555557</c:v>
                </c:pt>
                <c:pt idx="6084">
                  <c:v>42.25</c:v>
                </c:pt>
                <c:pt idx="6085">
                  <c:v>42.256944444444443</c:v>
                </c:pt>
                <c:pt idx="6086">
                  <c:v>42.263888888888893</c:v>
                </c:pt>
                <c:pt idx="6087">
                  <c:v>42.270833333333336</c:v>
                </c:pt>
                <c:pt idx="6088">
                  <c:v>42.277777777777779</c:v>
                </c:pt>
                <c:pt idx="6089">
                  <c:v>42.284722222222221</c:v>
                </c:pt>
                <c:pt idx="6090">
                  <c:v>42.291666666666664</c:v>
                </c:pt>
                <c:pt idx="6091">
                  <c:v>42.298611111111107</c:v>
                </c:pt>
                <c:pt idx="6092">
                  <c:v>42.305555555555557</c:v>
                </c:pt>
                <c:pt idx="6093">
                  <c:v>42.3125</c:v>
                </c:pt>
                <c:pt idx="6094">
                  <c:v>42.319444444444443</c:v>
                </c:pt>
                <c:pt idx="6095">
                  <c:v>42.326388888888893</c:v>
                </c:pt>
                <c:pt idx="6096">
                  <c:v>42.333333333333336</c:v>
                </c:pt>
                <c:pt idx="6097">
                  <c:v>42.340277777777779</c:v>
                </c:pt>
                <c:pt idx="6098">
                  <c:v>42.347222222222221</c:v>
                </c:pt>
                <c:pt idx="6099">
                  <c:v>42.354166666666664</c:v>
                </c:pt>
                <c:pt idx="6100">
                  <c:v>42.361111111111107</c:v>
                </c:pt>
                <c:pt idx="6101">
                  <c:v>42.368055555555557</c:v>
                </c:pt>
                <c:pt idx="6102">
                  <c:v>42.375</c:v>
                </c:pt>
                <c:pt idx="6103">
                  <c:v>42.381944444444443</c:v>
                </c:pt>
                <c:pt idx="6104">
                  <c:v>42.388888888888893</c:v>
                </c:pt>
                <c:pt idx="6105">
                  <c:v>42.395833333333336</c:v>
                </c:pt>
                <c:pt idx="6106">
                  <c:v>42.402777777777779</c:v>
                </c:pt>
                <c:pt idx="6107">
                  <c:v>42.409722222222221</c:v>
                </c:pt>
                <c:pt idx="6108">
                  <c:v>42.416666666666664</c:v>
                </c:pt>
                <c:pt idx="6109">
                  <c:v>42.423611111111107</c:v>
                </c:pt>
                <c:pt idx="6110">
                  <c:v>42.430555555555557</c:v>
                </c:pt>
                <c:pt idx="6111">
                  <c:v>42.4375</c:v>
                </c:pt>
                <c:pt idx="6112">
                  <c:v>42.444444444444443</c:v>
                </c:pt>
                <c:pt idx="6113">
                  <c:v>42.451388888888893</c:v>
                </c:pt>
                <c:pt idx="6114">
                  <c:v>42.458333333333336</c:v>
                </c:pt>
                <c:pt idx="6115">
                  <c:v>42.465277777777779</c:v>
                </c:pt>
                <c:pt idx="6116">
                  <c:v>42.472222222222221</c:v>
                </c:pt>
                <c:pt idx="6117">
                  <c:v>42.479166666666664</c:v>
                </c:pt>
                <c:pt idx="6118">
                  <c:v>42.486111111111107</c:v>
                </c:pt>
                <c:pt idx="6119">
                  <c:v>42.493055555555557</c:v>
                </c:pt>
                <c:pt idx="6120">
                  <c:v>42.5</c:v>
                </c:pt>
                <c:pt idx="6121">
                  <c:v>42.506944444444443</c:v>
                </c:pt>
                <c:pt idx="6122">
                  <c:v>42.513888888888893</c:v>
                </c:pt>
                <c:pt idx="6123">
                  <c:v>42.520833333333336</c:v>
                </c:pt>
                <c:pt idx="6124">
                  <c:v>42.527777777777779</c:v>
                </c:pt>
                <c:pt idx="6125">
                  <c:v>42.534722222222221</c:v>
                </c:pt>
                <c:pt idx="6126">
                  <c:v>42.541666666666664</c:v>
                </c:pt>
                <c:pt idx="6127">
                  <c:v>42.548611111111107</c:v>
                </c:pt>
                <c:pt idx="6128">
                  <c:v>42.555555555555557</c:v>
                </c:pt>
                <c:pt idx="6129">
                  <c:v>42.5625</c:v>
                </c:pt>
                <c:pt idx="6130">
                  <c:v>42.569444444444443</c:v>
                </c:pt>
                <c:pt idx="6131">
                  <c:v>42.576388888888893</c:v>
                </c:pt>
                <c:pt idx="6132">
                  <c:v>42.583333333333336</c:v>
                </c:pt>
                <c:pt idx="6133">
                  <c:v>42.590277777777779</c:v>
                </c:pt>
                <c:pt idx="6134">
                  <c:v>42.597222222222221</c:v>
                </c:pt>
                <c:pt idx="6135">
                  <c:v>42.604166666666664</c:v>
                </c:pt>
                <c:pt idx="6136">
                  <c:v>42.611111111111107</c:v>
                </c:pt>
                <c:pt idx="6137">
                  <c:v>42.618055555555557</c:v>
                </c:pt>
                <c:pt idx="6138">
                  <c:v>42.625</c:v>
                </c:pt>
                <c:pt idx="6139">
                  <c:v>42.631944444444443</c:v>
                </c:pt>
                <c:pt idx="6140">
                  <c:v>42.638888888888893</c:v>
                </c:pt>
                <c:pt idx="6141">
                  <c:v>42.645833333333336</c:v>
                </c:pt>
                <c:pt idx="6142">
                  <c:v>42.652777777777779</c:v>
                </c:pt>
                <c:pt idx="6143">
                  <c:v>42.659722222222221</c:v>
                </c:pt>
                <c:pt idx="6144">
                  <c:v>42.666666666666664</c:v>
                </c:pt>
                <c:pt idx="6145">
                  <c:v>42.673611111111114</c:v>
                </c:pt>
                <c:pt idx="6146">
                  <c:v>42.68055555555555</c:v>
                </c:pt>
                <c:pt idx="6147">
                  <c:v>42.6875</c:v>
                </c:pt>
                <c:pt idx="6148">
                  <c:v>42.69444444444445</c:v>
                </c:pt>
                <c:pt idx="6149">
                  <c:v>42.701388888888886</c:v>
                </c:pt>
                <c:pt idx="6150">
                  <c:v>42.708333333333336</c:v>
                </c:pt>
                <c:pt idx="6151">
                  <c:v>42.715277777777779</c:v>
                </c:pt>
                <c:pt idx="6152">
                  <c:v>42.722222222222221</c:v>
                </c:pt>
                <c:pt idx="6153">
                  <c:v>42.729166666666664</c:v>
                </c:pt>
                <c:pt idx="6154">
                  <c:v>42.736111111111114</c:v>
                </c:pt>
                <c:pt idx="6155">
                  <c:v>42.74305555555555</c:v>
                </c:pt>
                <c:pt idx="6156">
                  <c:v>42.75</c:v>
                </c:pt>
                <c:pt idx="6157">
                  <c:v>42.75694444444445</c:v>
                </c:pt>
                <c:pt idx="6158">
                  <c:v>42.763888888888886</c:v>
                </c:pt>
                <c:pt idx="6159">
                  <c:v>42.770833333333336</c:v>
                </c:pt>
                <c:pt idx="6160">
                  <c:v>42.777777777777779</c:v>
                </c:pt>
                <c:pt idx="6161">
                  <c:v>42.784722222222221</c:v>
                </c:pt>
                <c:pt idx="6162">
                  <c:v>42.791666666666664</c:v>
                </c:pt>
                <c:pt idx="6163">
                  <c:v>42.798611111111114</c:v>
                </c:pt>
                <c:pt idx="6164">
                  <c:v>42.80555555555555</c:v>
                </c:pt>
                <c:pt idx="6165">
                  <c:v>42.8125</c:v>
                </c:pt>
                <c:pt idx="6166">
                  <c:v>42.81944444444445</c:v>
                </c:pt>
                <c:pt idx="6167">
                  <c:v>42.826388888888886</c:v>
                </c:pt>
                <c:pt idx="6168">
                  <c:v>42.833333333333336</c:v>
                </c:pt>
                <c:pt idx="6169">
                  <c:v>42.840277777777779</c:v>
                </c:pt>
                <c:pt idx="6170">
                  <c:v>42.847222222222221</c:v>
                </c:pt>
                <c:pt idx="6171">
                  <c:v>42.854166666666664</c:v>
                </c:pt>
                <c:pt idx="6172">
                  <c:v>42.861111111111114</c:v>
                </c:pt>
                <c:pt idx="6173">
                  <c:v>42.86805555555555</c:v>
                </c:pt>
                <c:pt idx="6174">
                  <c:v>42.875</c:v>
                </c:pt>
                <c:pt idx="6175">
                  <c:v>42.88194444444445</c:v>
                </c:pt>
                <c:pt idx="6176">
                  <c:v>42.888888888888886</c:v>
                </c:pt>
                <c:pt idx="6177">
                  <c:v>42.895833333333336</c:v>
                </c:pt>
                <c:pt idx="6178">
                  <c:v>42.902777777777779</c:v>
                </c:pt>
                <c:pt idx="6179">
                  <c:v>42.909722222222221</c:v>
                </c:pt>
                <c:pt idx="6180">
                  <c:v>42.916666666666664</c:v>
                </c:pt>
                <c:pt idx="6181">
                  <c:v>42.923611111111114</c:v>
                </c:pt>
                <c:pt idx="6182">
                  <c:v>42.93055555555555</c:v>
                </c:pt>
                <c:pt idx="6183">
                  <c:v>42.9375</c:v>
                </c:pt>
                <c:pt idx="6184">
                  <c:v>42.94444444444445</c:v>
                </c:pt>
                <c:pt idx="6185">
                  <c:v>42.951388888888886</c:v>
                </c:pt>
                <c:pt idx="6186">
                  <c:v>42.958333333333336</c:v>
                </c:pt>
                <c:pt idx="6187">
                  <c:v>42.965277777777779</c:v>
                </c:pt>
                <c:pt idx="6188">
                  <c:v>42.972222222222221</c:v>
                </c:pt>
                <c:pt idx="6189">
                  <c:v>42.979166666666664</c:v>
                </c:pt>
                <c:pt idx="6190">
                  <c:v>42.986111111111114</c:v>
                </c:pt>
                <c:pt idx="6191">
                  <c:v>42.99305555555555</c:v>
                </c:pt>
                <c:pt idx="6192">
                  <c:v>43</c:v>
                </c:pt>
                <c:pt idx="6193">
                  <c:v>43.00694444444445</c:v>
                </c:pt>
                <c:pt idx="6194">
                  <c:v>43.013888888888886</c:v>
                </c:pt>
                <c:pt idx="6195">
                  <c:v>43.020833333333336</c:v>
                </c:pt>
                <c:pt idx="6196">
                  <c:v>43.027777777777779</c:v>
                </c:pt>
                <c:pt idx="6197">
                  <c:v>43.034722222222221</c:v>
                </c:pt>
                <c:pt idx="6198">
                  <c:v>43.041666666666664</c:v>
                </c:pt>
                <c:pt idx="6199">
                  <c:v>43.048611111111114</c:v>
                </c:pt>
                <c:pt idx="6200">
                  <c:v>43.05555555555555</c:v>
                </c:pt>
                <c:pt idx="6201">
                  <c:v>43.0625</c:v>
                </c:pt>
                <c:pt idx="6202">
                  <c:v>43.06944444444445</c:v>
                </c:pt>
                <c:pt idx="6203">
                  <c:v>43.076388888888886</c:v>
                </c:pt>
                <c:pt idx="6204">
                  <c:v>43.083333333333336</c:v>
                </c:pt>
                <c:pt idx="6205">
                  <c:v>43.090277777777779</c:v>
                </c:pt>
                <c:pt idx="6206">
                  <c:v>43.097222222222221</c:v>
                </c:pt>
                <c:pt idx="6207">
                  <c:v>43.104166666666664</c:v>
                </c:pt>
                <c:pt idx="6208">
                  <c:v>43.111111111111114</c:v>
                </c:pt>
                <c:pt idx="6209">
                  <c:v>43.11805555555555</c:v>
                </c:pt>
                <c:pt idx="6210">
                  <c:v>43.125</c:v>
                </c:pt>
                <c:pt idx="6211">
                  <c:v>43.13194444444445</c:v>
                </c:pt>
                <c:pt idx="6212">
                  <c:v>43.138888888888886</c:v>
                </c:pt>
                <c:pt idx="6213">
                  <c:v>43.145833333333336</c:v>
                </c:pt>
                <c:pt idx="6214">
                  <c:v>43.152777777777779</c:v>
                </c:pt>
                <c:pt idx="6215">
                  <c:v>43.159722222222221</c:v>
                </c:pt>
                <c:pt idx="6216">
                  <c:v>43.166666666666664</c:v>
                </c:pt>
                <c:pt idx="6217">
                  <c:v>43.173611111111114</c:v>
                </c:pt>
                <c:pt idx="6218">
                  <c:v>43.18055555555555</c:v>
                </c:pt>
                <c:pt idx="6219">
                  <c:v>43.1875</c:v>
                </c:pt>
                <c:pt idx="6220">
                  <c:v>43.19444444444445</c:v>
                </c:pt>
                <c:pt idx="6221">
                  <c:v>43.201388888888886</c:v>
                </c:pt>
                <c:pt idx="6222">
                  <c:v>43.208333333333336</c:v>
                </c:pt>
                <c:pt idx="6223">
                  <c:v>43.215277777777779</c:v>
                </c:pt>
                <c:pt idx="6224">
                  <c:v>43.222222222222221</c:v>
                </c:pt>
                <c:pt idx="6225">
                  <c:v>43.229166666666664</c:v>
                </c:pt>
                <c:pt idx="6226">
                  <c:v>43.236111111111114</c:v>
                </c:pt>
                <c:pt idx="6227">
                  <c:v>43.24305555555555</c:v>
                </c:pt>
                <c:pt idx="6228">
                  <c:v>43.25</c:v>
                </c:pt>
                <c:pt idx="6229">
                  <c:v>43.25694444444445</c:v>
                </c:pt>
                <c:pt idx="6230">
                  <c:v>43.263888888888886</c:v>
                </c:pt>
                <c:pt idx="6231">
                  <c:v>43.270833333333336</c:v>
                </c:pt>
                <c:pt idx="6232">
                  <c:v>43.277777777777779</c:v>
                </c:pt>
                <c:pt idx="6233">
                  <c:v>43.284722222222221</c:v>
                </c:pt>
                <c:pt idx="6234">
                  <c:v>43.291666666666664</c:v>
                </c:pt>
                <c:pt idx="6235">
                  <c:v>43.298611111111114</c:v>
                </c:pt>
                <c:pt idx="6236">
                  <c:v>43.30555555555555</c:v>
                </c:pt>
                <c:pt idx="6237">
                  <c:v>43.3125</c:v>
                </c:pt>
                <c:pt idx="6238">
                  <c:v>43.31944444444445</c:v>
                </c:pt>
                <c:pt idx="6239">
                  <c:v>43.326388888888886</c:v>
                </c:pt>
                <c:pt idx="6240">
                  <c:v>43.333333333333336</c:v>
                </c:pt>
                <c:pt idx="6241">
                  <c:v>43.340277777777779</c:v>
                </c:pt>
                <c:pt idx="6242">
                  <c:v>43.347222222222221</c:v>
                </c:pt>
                <c:pt idx="6243">
                  <c:v>43.354166666666664</c:v>
                </c:pt>
                <c:pt idx="6244">
                  <c:v>43.361111111111114</c:v>
                </c:pt>
                <c:pt idx="6245">
                  <c:v>43.36805555555555</c:v>
                </c:pt>
                <c:pt idx="6246">
                  <c:v>43.375</c:v>
                </c:pt>
                <c:pt idx="6247">
                  <c:v>43.38194444444445</c:v>
                </c:pt>
                <c:pt idx="6248">
                  <c:v>43.388888888888886</c:v>
                </c:pt>
                <c:pt idx="6249">
                  <c:v>43.395833333333336</c:v>
                </c:pt>
                <c:pt idx="6250">
                  <c:v>43.402777777777779</c:v>
                </c:pt>
                <c:pt idx="6251">
                  <c:v>43.409722222222221</c:v>
                </c:pt>
                <c:pt idx="6252">
                  <c:v>43.416666666666664</c:v>
                </c:pt>
                <c:pt idx="6253">
                  <c:v>43.423611111111114</c:v>
                </c:pt>
                <c:pt idx="6254">
                  <c:v>43.43055555555555</c:v>
                </c:pt>
                <c:pt idx="6255">
                  <c:v>43.4375</c:v>
                </c:pt>
                <c:pt idx="6256">
                  <c:v>43.44444444444445</c:v>
                </c:pt>
                <c:pt idx="6257">
                  <c:v>43.451388888888886</c:v>
                </c:pt>
                <c:pt idx="6258">
                  <c:v>43.458333333333336</c:v>
                </c:pt>
                <c:pt idx="6259">
                  <c:v>43.465277777777779</c:v>
                </c:pt>
                <c:pt idx="6260">
                  <c:v>43.472222222222221</c:v>
                </c:pt>
                <c:pt idx="6261">
                  <c:v>43.479166666666664</c:v>
                </c:pt>
                <c:pt idx="6262">
                  <c:v>43.486111111111114</c:v>
                </c:pt>
                <c:pt idx="6263">
                  <c:v>43.49305555555555</c:v>
                </c:pt>
                <c:pt idx="6264">
                  <c:v>43.5</c:v>
                </c:pt>
                <c:pt idx="6265">
                  <c:v>43.50694444444445</c:v>
                </c:pt>
                <c:pt idx="6266">
                  <c:v>43.513888888888886</c:v>
                </c:pt>
                <c:pt idx="6267">
                  <c:v>43.520833333333336</c:v>
                </c:pt>
                <c:pt idx="6268">
                  <c:v>43.527777777777779</c:v>
                </c:pt>
                <c:pt idx="6269">
                  <c:v>43.534722222222221</c:v>
                </c:pt>
                <c:pt idx="6270">
                  <c:v>43.541666666666664</c:v>
                </c:pt>
                <c:pt idx="6271">
                  <c:v>43.548611111111114</c:v>
                </c:pt>
                <c:pt idx="6272">
                  <c:v>43.55555555555555</c:v>
                </c:pt>
                <c:pt idx="6273">
                  <c:v>43.5625</c:v>
                </c:pt>
                <c:pt idx="6274">
                  <c:v>43.56944444444445</c:v>
                </c:pt>
                <c:pt idx="6275">
                  <c:v>43.576388888888886</c:v>
                </c:pt>
                <c:pt idx="6276">
                  <c:v>43.583333333333336</c:v>
                </c:pt>
                <c:pt idx="6277">
                  <c:v>43.590277777777779</c:v>
                </c:pt>
                <c:pt idx="6278">
                  <c:v>43.597222222222221</c:v>
                </c:pt>
                <c:pt idx="6279">
                  <c:v>43.604166666666664</c:v>
                </c:pt>
                <c:pt idx="6280">
                  <c:v>43.611111111111114</c:v>
                </c:pt>
                <c:pt idx="6281">
                  <c:v>43.61805555555555</c:v>
                </c:pt>
                <c:pt idx="6282">
                  <c:v>43.625</c:v>
                </c:pt>
                <c:pt idx="6283">
                  <c:v>43.63194444444445</c:v>
                </c:pt>
                <c:pt idx="6284">
                  <c:v>43.638888888888886</c:v>
                </c:pt>
                <c:pt idx="6285">
                  <c:v>43.645833333333336</c:v>
                </c:pt>
                <c:pt idx="6286">
                  <c:v>43.652777777777779</c:v>
                </c:pt>
                <c:pt idx="6287">
                  <c:v>43.659722222222221</c:v>
                </c:pt>
                <c:pt idx="6288">
                  <c:v>43.666666666666664</c:v>
                </c:pt>
                <c:pt idx="6289">
                  <c:v>43.673611111111114</c:v>
                </c:pt>
                <c:pt idx="6290">
                  <c:v>43.68055555555555</c:v>
                </c:pt>
                <c:pt idx="6291">
                  <c:v>43.6875</c:v>
                </c:pt>
                <c:pt idx="6292">
                  <c:v>43.69444444444445</c:v>
                </c:pt>
                <c:pt idx="6293">
                  <c:v>43.701388888888886</c:v>
                </c:pt>
                <c:pt idx="6294">
                  <c:v>43.708333333333336</c:v>
                </c:pt>
                <c:pt idx="6295">
                  <c:v>43.715277777777779</c:v>
                </c:pt>
                <c:pt idx="6296">
                  <c:v>43.722222222222221</c:v>
                </c:pt>
                <c:pt idx="6297">
                  <c:v>43.729166666666664</c:v>
                </c:pt>
                <c:pt idx="6298">
                  <c:v>43.736111111111114</c:v>
                </c:pt>
                <c:pt idx="6299">
                  <c:v>43.74305555555555</c:v>
                </c:pt>
                <c:pt idx="6300">
                  <c:v>43.75</c:v>
                </c:pt>
                <c:pt idx="6301">
                  <c:v>43.75694444444445</c:v>
                </c:pt>
                <c:pt idx="6302">
                  <c:v>43.763888888888886</c:v>
                </c:pt>
                <c:pt idx="6303">
                  <c:v>43.770833333333336</c:v>
                </c:pt>
                <c:pt idx="6304">
                  <c:v>43.777777777777779</c:v>
                </c:pt>
                <c:pt idx="6305">
                  <c:v>43.784722222222221</c:v>
                </c:pt>
                <c:pt idx="6306">
                  <c:v>43.791666666666664</c:v>
                </c:pt>
                <c:pt idx="6307">
                  <c:v>43.798611111111114</c:v>
                </c:pt>
                <c:pt idx="6308">
                  <c:v>43.80555555555555</c:v>
                </c:pt>
                <c:pt idx="6309">
                  <c:v>43.8125</c:v>
                </c:pt>
                <c:pt idx="6310">
                  <c:v>43.81944444444445</c:v>
                </c:pt>
                <c:pt idx="6311">
                  <c:v>43.826388888888886</c:v>
                </c:pt>
                <c:pt idx="6312">
                  <c:v>43.833333333333336</c:v>
                </c:pt>
                <c:pt idx="6313">
                  <c:v>43.840277777777779</c:v>
                </c:pt>
                <c:pt idx="6314">
                  <c:v>43.847222222222221</c:v>
                </c:pt>
                <c:pt idx="6315">
                  <c:v>43.854166666666664</c:v>
                </c:pt>
                <c:pt idx="6316">
                  <c:v>43.861111111111114</c:v>
                </c:pt>
                <c:pt idx="6317">
                  <c:v>43.86805555555555</c:v>
                </c:pt>
                <c:pt idx="6318">
                  <c:v>43.875</c:v>
                </c:pt>
                <c:pt idx="6319">
                  <c:v>43.88194444444445</c:v>
                </c:pt>
                <c:pt idx="6320">
                  <c:v>43.888888888888886</c:v>
                </c:pt>
                <c:pt idx="6321">
                  <c:v>43.895833333333336</c:v>
                </c:pt>
                <c:pt idx="6322">
                  <c:v>43.902777777777779</c:v>
                </c:pt>
                <c:pt idx="6323">
                  <c:v>43.909722222222221</c:v>
                </c:pt>
                <c:pt idx="6324">
                  <c:v>43.916666666666664</c:v>
                </c:pt>
                <c:pt idx="6325">
                  <c:v>43.923611111111114</c:v>
                </c:pt>
                <c:pt idx="6326">
                  <c:v>43.93055555555555</c:v>
                </c:pt>
                <c:pt idx="6327">
                  <c:v>43.9375</c:v>
                </c:pt>
                <c:pt idx="6328">
                  <c:v>43.94444444444445</c:v>
                </c:pt>
                <c:pt idx="6329">
                  <c:v>43.951388888888886</c:v>
                </c:pt>
                <c:pt idx="6330">
                  <c:v>43.958333333333336</c:v>
                </c:pt>
                <c:pt idx="6331">
                  <c:v>43.965277777777779</c:v>
                </c:pt>
                <c:pt idx="6332">
                  <c:v>43.972222222222221</c:v>
                </c:pt>
                <c:pt idx="6333">
                  <c:v>43.979166666666664</c:v>
                </c:pt>
                <c:pt idx="6334">
                  <c:v>43.986111111111114</c:v>
                </c:pt>
                <c:pt idx="6335">
                  <c:v>43.99305555555555</c:v>
                </c:pt>
                <c:pt idx="6336">
                  <c:v>44</c:v>
                </c:pt>
                <c:pt idx="6337">
                  <c:v>44.00694444444445</c:v>
                </c:pt>
                <c:pt idx="6338">
                  <c:v>44.013888888888886</c:v>
                </c:pt>
                <c:pt idx="6339">
                  <c:v>44.020833333333336</c:v>
                </c:pt>
                <c:pt idx="6340">
                  <c:v>44.027777777777779</c:v>
                </c:pt>
                <c:pt idx="6341">
                  <c:v>44.034722222222221</c:v>
                </c:pt>
                <c:pt idx="6342">
                  <c:v>44.041666666666664</c:v>
                </c:pt>
                <c:pt idx="6343">
                  <c:v>44.048611111111114</c:v>
                </c:pt>
                <c:pt idx="6344">
                  <c:v>44.05555555555555</c:v>
                </c:pt>
                <c:pt idx="6345">
                  <c:v>44.0625</c:v>
                </c:pt>
                <c:pt idx="6346">
                  <c:v>44.06944444444445</c:v>
                </c:pt>
                <c:pt idx="6347">
                  <c:v>44.076388888888886</c:v>
                </c:pt>
                <c:pt idx="6348">
                  <c:v>44.083333333333336</c:v>
                </c:pt>
                <c:pt idx="6349">
                  <c:v>44.090277777777779</c:v>
                </c:pt>
                <c:pt idx="6350">
                  <c:v>44.097222222222221</c:v>
                </c:pt>
                <c:pt idx="6351">
                  <c:v>44.104166666666664</c:v>
                </c:pt>
                <c:pt idx="6352">
                  <c:v>44.111111111111114</c:v>
                </c:pt>
                <c:pt idx="6353">
                  <c:v>44.11805555555555</c:v>
                </c:pt>
                <c:pt idx="6354">
                  <c:v>44.125</c:v>
                </c:pt>
                <c:pt idx="6355">
                  <c:v>44.13194444444445</c:v>
                </c:pt>
                <c:pt idx="6356">
                  <c:v>44.138888888888886</c:v>
                </c:pt>
                <c:pt idx="6357">
                  <c:v>44.145833333333336</c:v>
                </c:pt>
                <c:pt idx="6358">
                  <c:v>44.152777777777779</c:v>
                </c:pt>
                <c:pt idx="6359">
                  <c:v>44.159722222222221</c:v>
                </c:pt>
                <c:pt idx="6360">
                  <c:v>44.166666666666664</c:v>
                </c:pt>
                <c:pt idx="6361">
                  <c:v>44.173611111111114</c:v>
                </c:pt>
                <c:pt idx="6362">
                  <c:v>44.18055555555555</c:v>
                </c:pt>
                <c:pt idx="6363">
                  <c:v>44.1875</c:v>
                </c:pt>
                <c:pt idx="6364">
                  <c:v>44.19444444444445</c:v>
                </c:pt>
                <c:pt idx="6365">
                  <c:v>44.201388888888886</c:v>
                </c:pt>
                <c:pt idx="6366">
                  <c:v>44.208333333333336</c:v>
                </c:pt>
                <c:pt idx="6367">
                  <c:v>44.215277777777779</c:v>
                </c:pt>
                <c:pt idx="6368">
                  <c:v>44.222222222222221</c:v>
                </c:pt>
                <c:pt idx="6369">
                  <c:v>44.229166666666664</c:v>
                </c:pt>
                <c:pt idx="6370">
                  <c:v>44.236111111111114</c:v>
                </c:pt>
                <c:pt idx="6371">
                  <c:v>44.24305555555555</c:v>
                </c:pt>
                <c:pt idx="6372">
                  <c:v>44.25</c:v>
                </c:pt>
                <c:pt idx="6373">
                  <c:v>44.25694444444445</c:v>
                </c:pt>
                <c:pt idx="6374">
                  <c:v>44.263888888888886</c:v>
                </c:pt>
                <c:pt idx="6375">
                  <c:v>44.270833333333336</c:v>
                </c:pt>
                <c:pt idx="6376">
                  <c:v>44.277777777777779</c:v>
                </c:pt>
                <c:pt idx="6377">
                  <c:v>44.284722222222221</c:v>
                </c:pt>
                <c:pt idx="6378">
                  <c:v>44.291666666666664</c:v>
                </c:pt>
                <c:pt idx="6379">
                  <c:v>44.298611111111114</c:v>
                </c:pt>
                <c:pt idx="6380">
                  <c:v>44.30555555555555</c:v>
                </c:pt>
                <c:pt idx="6381">
                  <c:v>44.3125</c:v>
                </c:pt>
                <c:pt idx="6382">
                  <c:v>44.31944444444445</c:v>
                </c:pt>
                <c:pt idx="6383">
                  <c:v>44.326388888888886</c:v>
                </c:pt>
                <c:pt idx="6384">
                  <c:v>44.333333333333336</c:v>
                </c:pt>
                <c:pt idx="6385">
                  <c:v>44.340277777777779</c:v>
                </c:pt>
                <c:pt idx="6386">
                  <c:v>44.347222222222221</c:v>
                </c:pt>
                <c:pt idx="6387">
                  <c:v>44.354166666666664</c:v>
                </c:pt>
                <c:pt idx="6388">
                  <c:v>44.361111111111114</c:v>
                </c:pt>
                <c:pt idx="6389">
                  <c:v>44.36805555555555</c:v>
                </c:pt>
                <c:pt idx="6390">
                  <c:v>44.375</c:v>
                </c:pt>
                <c:pt idx="6391">
                  <c:v>44.38194444444445</c:v>
                </c:pt>
                <c:pt idx="6392">
                  <c:v>44.388888888888886</c:v>
                </c:pt>
                <c:pt idx="6393">
                  <c:v>44.395833333333336</c:v>
                </c:pt>
                <c:pt idx="6394">
                  <c:v>44.402777777777779</c:v>
                </c:pt>
                <c:pt idx="6395">
                  <c:v>44.409722222222221</c:v>
                </c:pt>
                <c:pt idx="6396">
                  <c:v>44.416666666666664</c:v>
                </c:pt>
                <c:pt idx="6397">
                  <c:v>44.423611111111114</c:v>
                </c:pt>
                <c:pt idx="6398">
                  <c:v>44.43055555555555</c:v>
                </c:pt>
                <c:pt idx="6399">
                  <c:v>44.4375</c:v>
                </c:pt>
                <c:pt idx="6400">
                  <c:v>44.44444444444445</c:v>
                </c:pt>
                <c:pt idx="6401">
                  <c:v>44.451388888888886</c:v>
                </c:pt>
                <c:pt idx="6402">
                  <c:v>44.458333333333336</c:v>
                </c:pt>
                <c:pt idx="6403">
                  <c:v>44.465277777777779</c:v>
                </c:pt>
                <c:pt idx="6404">
                  <c:v>44.472222222222221</c:v>
                </c:pt>
                <c:pt idx="6405">
                  <c:v>44.479166666666664</c:v>
                </c:pt>
                <c:pt idx="6406">
                  <c:v>44.486111111111114</c:v>
                </c:pt>
                <c:pt idx="6407">
                  <c:v>44.49305555555555</c:v>
                </c:pt>
                <c:pt idx="6408">
                  <c:v>44.5</c:v>
                </c:pt>
                <c:pt idx="6409">
                  <c:v>44.50694444444445</c:v>
                </c:pt>
                <c:pt idx="6410">
                  <c:v>44.513888888888886</c:v>
                </c:pt>
                <c:pt idx="6411">
                  <c:v>44.520833333333336</c:v>
                </c:pt>
                <c:pt idx="6412">
                  <c:v>44.527777777777779</c:v>
                </c:pt>
                <c:pt idx="6413">
                  <c:v>44.534722222222221</c:v>
                </c:pt>
                <c:pt idx="6414">
                  <c:v>44.541666666666664</c:v>
                </c:pt>
                <c:pt idx="6415">
                  <c:v>44.548611111111114</c:v>
                </c:pt>
                <c:pt idx="6416">
                  <c:v>44.55555555555555</c:v>
                </c:pt>
                <c:pt idx="6417">
                  <c:v>44.5625</c:v>
                </c:pt>
                <c:pt idx="6418">
                  <c:v>44.56944444444445</c:v>
                </c:pt>
                <c:pt idx="6419">
                  <c:v>44.576388888888886</c:v>
                </c:pt>
                <c:pt idx="6420">
                  <c:v>44.583333333333336</c:v>
                </c:pt>
                <c:pt idx="6421">
                  <c:v>44.590277777777779</c:v>
                </c:pt>
                <c:pt idx="6422">
                  <c:v>44.597222222222221</c:v>
                </c:pt>
                <c:pt idx="6423">
                  <c:v>44.604166666666664</c:v>
                </c:pt>
                <c:pt idx="6424">
                  <c:v>44.611111111111114</c:v>
                </c:pt>
                <c:pt idx="6425">
                  <c:v>44.61805555555555</c:v>
                </c:pt>
                <c:pt idx="6426">
                  <c:v>44.625</c:v>
                </c:pt>
                <c:pt idx="6427">
                  <c:v>44.63194444444445</c:v>
                </c:pt>
                <c:pt idx="6428">
                  <c:v>44.638888888888886</c:v>
                </c:pt>
                <c:pt idx="6429">
                  <c:v>44.645833333333336</c:v>
                </c:pt>
                <c:pt idx="6430">
                  <c:v>44.652777777777779</c:v>
                </c:pt>
                <c:pt idx="6431">
                  <c:v>44.659722222222221</c:v>
                </c:pt>
                <c:pt idx="6432">
                  <c:v>44.666666666666664</c:v>
                </c:pt>
                <c:pt idx="6433">
                  <c:v>44.673611111111114</c:v>
                </c:pt>
                <c:pt idx="6434">
                  <c:v>44.68055555555555</c:v>
                </c:pt>
                <c:pt idx="6435">
                  <c:v>44.6875</c:v>
                </c:pt>
                <c:pt idx="6436">
                  <c:v>44.69444444444445</c:v>
                </c:pt>
                <c:pt idx="6437">
                  <c:v>44.701388888888886</c:v>
                </c:pt>
                <c:pt idx="6438">
                  <c:v>44.708333333333336</c:v>
                </c:pt>
                <c:pt idx="6439">
                  <c:v>44.715277777777779</c:v>
                </c:pt>
                <c:pt idx="6440">
                  <c:v>44.722222222222221</c:v>
                </c:pt>
                <c:pt idx="6441">
                  <c:v>44.729166666666664</c:v>
                </c:pt>
                <c:pt idx="6442">
                  <c:v>44.736111111111114</c:v>
                </c:pt>
                <c:pt idx="6443">
                  <c:v>44.74305555555555</c:v>
                </c:pt>
                <c:pt idx="6444">
                  <c:v>44.75</c:v>
                </c:pt>
                <c:pt idx="6445">
                  <c:v>44.75694444444445</c:v>
                </c:pt>
                <c:pt idx="6446">
                  <c:v>44.763888888888886</c:v>
                </c:pt>
                <c:pt idx="6447">
                  <c:v>44.770833333333336</c:v>
                </c:pt>
                <c:pt idx="6448">
                  <c:v>44.777777777777779</c:v>
                </c:pt>
                <c:pt idx="6449">
                  <c:v>44.784722222222221</c:v>
                </c:pt>
                <c:pt idx="6450">
                  <c:v>44.791666666666664</c:v>
                </c:pt>
                <c:pt idx="6451">
                  <c:v>44.798611111111114</c:v>
                </c:pt>
                <c:pt idx="6452">
                  <c:v>44.80555555555555</c:v>
                </c:pt>
                <c:pt idx="6453">
                  <c:v>44.8125</c:v>
                </c:pt>
                <c:pt idx="6454">
                  <c:v>44.81944444444445</c:v>
                </c:pt>
                <c:pt idx="6455">
                  <c:v>44.826388888888886</c:v>
                </c:pt>
                <c:pt idx="6456">
                  <c:v>44.833333333333336</c:v>
                </c:pt>
                <c:pt idx="6457">
                  <c:v>44.840277777777779</c:v>
                </c:pt>
                <c:pt idx="6458">
                  <c:v>44.847222222222221</c:v>
                </c:pt>
                <c:pt idx="6459">
                  <c:v>44.854166666666664</c:v>
                </c:pt>
                <c:pt idx="6460">
                  <c:v>44.861111111111114</c:v>
                </c:pt>
                <c:pt idx="6461">
                  <c:v>44.86805555555555</c:v>
                </c:pt>
                <c:pt idx="6462">
                  <c:v>44.875</c:v>
                </c:pt>
                <c:pt idx="6463">
                  <c:v>44.88194444444445</c:v>
                </c:pt>
                <c:pt idx="6464">
                  <c:v>44.888888888888886</c:v>
                </c:pt>
                <c:pt idx="6465">
                  <c:v>44.895833333333336</c:v>
                </c:pt>
                <c:pt idx="6466">
                  <c:v>44.902777777777779</c:v>
                </c:pt>
                <c:pt idx="6467">
                  <c:v>44.909722222222221</c:v>
                </c:pt>
                <c:pt idx="6468">
                  <c:v>44.916666666666664</c:v>
                </c:pt>
                <c:pt idx="6469">
                  <c:v>44.923611111111114</c:v>
                </c:pt>
                <c:pt idx="6470">
                  <c:v>44.93055555555555</c:v>
                </c:pt>
                <c:pt idx="6471">
                  <c:v>44.9375</c:v>
                </c:pt>
                <c:pt idx="6472">
                  <c:v>44.94444444444445</c:v>
                </c:pt>
                <c:pt idx="6473">
                  <c:v>44.951388888888886</c:v>
                </c:pt>
                <c:pt idx="6474">
                  <c:v>44.958333333333336</c:v>
                </c:pt>
                <c:pt idx="6475">
                  <c:v>44.965277777777779</c:v>
                </c:pt>
                <c:pt idx="6476">
                  <c:v>44.972222222222221</c:v>
                </c:pt>
                <c:pt idx="6477">
                  <c:v>44.979166666666664</c:v>
                </c:pt>
                <c:pt idx="6478">
                  <c:v>44.986111111111114</c:v>
                </c:pt>
                <c:pt idx="6479">
                  <c:v>44.99305555555555</c:v>
                </c:pt>
                <c:pt idx="6480">
                  <c:v>45</c:v>
                </c:pt>
                <c:pt idx="6481">
                  <c:v>45.00694444444445</c:v>
                </c:pt>
                <c:pt idx="6482">
                  <c:v>45.013888888888886</c:v>
                </c:pt>
                <c:pt idx="6483">
                  <c:v>45.020833333333336</c:v>
                </c:pt>
                <c:pt idx="6484">
                  <c:v>45.027777777777779</c:v>
                </c:pt>
                <c:pt idx="6485">
                  <c:v>45.034722222222221</c:v>
                </c:pt>
                <c:pt idx="6486">
                  <c:v>45.041666666666664</c:v>
                </c:pt>
                <c:pt idx="6487">
                  <c:v>45.048611111111114</c:v>
                </c:pt>
                <c:pt idx="6488">
                  <c:v>45.05555555555555</c:v>
                </c:pt>
                <c:pt idx="6489">
                  <c:v>45.0625</c:v>
                </c:pt>
                <c:pt idx="6490">
                  <c:v>45.06944444444445</c:v>
                </c:pt>
                <c:pt idx="6491">
                  <c:v>45.076388888888886</c:v>
                </c:pt>
                <c:pt idx="6492">
                  <c:v>45.083333333333336</c:v>
                </c:pt>
                <c:pt idx="6493">
                  <c:v>45.090277777777779</c:v>
                </c:pt>
                <c:pt idx="6494">
                  <c:v>45.097222222222221</c:v>
                </c:pt>
                <c:pt idx="6495">
                  <c:v>45.104166666666664</c:v>
                </c:pt>
                <c:pt idx="6496">
                  <c:v>45.111111111111114</c:v>
                </c:pt>
                <c:pt idx="6497">
                  <c:v>45.11805555555555</c:v>
                </c:pt>
                <c:pt idx="6498">
                  <c:v>45.125</c:v>
                </c:pt>
                <c:pt idx="6499">
                  <c:v>45.13194444444445</c:v>
                </c:pt>
                <c:pt idx="6500">
                  <c:v>45.138888888888886</c:v>
                </c:pt>
                <c:pt idx="6501">
                  <c:v>45.145833333333336</c:v>
                </c:pt>
                <c:pt idx="6502">
                  <c:v>45.152777777777779</c:v>
                </c:pt>
                <c:pt idx="6503">
                  <c:v>45.159722222222221</c:v>
                </c:pt>
                <c:pt idx="6504">
                  <c:v>45.166666666666664</c:v>
                </c:pt>
                <c:pt idx="6505">
                  <c:v>45.173611111111114</c:v>
                </c:pt>
                <c:pt idx="6506">
                  <c:v>45.18055555555555</c:v>
                </c:pt>
                <c:pt idx="6507">
                  <c:v>45.1875</c:v>
                </c:pt>
                <c:pt idx="6508">
                  <c:v>45.19444444444445</c:v>
                </c:pt>
                <c:pt idx="6509">
                  <c:v>45.201388888888886</c:v>
                </c:pt>
                <c:pt idx="6510">
                  <c:v>45.208333333333336</c:v>
                </c:pt>
                <c:pt idx="6511">
                  <c:v>45.215277777777779</c:v>
                </c:pt>
                <c:pt idx="6512">
                  <c:v>45.222222222222221</c:v>
                </c:pt>
                <c:pt idx="6513">
                  <c:v>45.229166666666664</c:v>
                </c:pt>
                <c:pt idx="6514">
                  <c:v>45.236111111111114</c:v>
                </c:pt>
                <c:pt idx="6515">
                  <c:v>45.24305555555555</c:v>
                </c:pt>
                <c:pt idx="6516">
                  <c:v>45.25</c:v>
                </c:pt>
                <c:pt idx="6517">
                  <c:v>45.25694444444445</c:v>
                </c:pt>
                <c:pt idx="6518">
                  <c:v>45.263888888888886</c:v>
                </c:pt>
                <c:pt idx="6519">
                  <c:v>45.270833333333336</c:v>
                </c:pt>
                <c:pt idx="6520">
                  <c:v>45.277777777777779</c:v>
                </c:pt>
                <c:pt idx="6521">
                  <c:v>45.284722222222221</c:v>
                </c:pt>
                <c:pt idx="6522">
                  <c:v>45.291666666666664</c:v>
                </c:pt>
                <c:pt idx="6523">
                  <c:v>45.298611111111114</c:v>
                </c:pt>
                <c:pt idx="6524">
                  <c:v>45.30555555555555</c:v>
                </c:pt>
                <c:pt idx="6525">
                  <c:v>45.3125</c:v>
                </c:pt>
                <c:pt idx="6526">
                  <c:v>45.31944444444445</c:v>
                </c:pt>
                <c:pt idx="6527">
                  <c:v>45.326388888888886</c:v>
                </c:pt>
                <c:pt idx="6528">
                  <c:v>45.333333333333336</c:v>
                </c:pt>
                <c:pt idx="6529">
                  <c:v>45.340277777777779</c:v>
                </c:pt>
                <c:pt idx="6530">
                  <c:v>45.347222222222221</c:v>
                </c:pt>
                <c:pt idx="6531">
                  <c:v>45.354166666666664</c:v>
                </c:pt>
                <c:pt idx="6532">
                  <c:v>45.361111111111114</c:v>
                </c:pt>
                <c:pt idx="6533">
                  <c:v>45.36805555555555</c:v>
                </c:pt>
                <c:pt idx="6534">
                  <c:v>45.375</c:v>
                </c:pt>
                <c:pt idx="6535">
                  <c:v>45.38194444444445</c:v>
                </c:pt>
                <c:pt idx="6536">
                  <c:v>45.388888888888886</c:v>
                </c:pt>
                <c:pt idx="6537">
                  <c:v>45.395833333333336</c:v>
                </c:pt>
                <c:pt idx="6538">
                  <c:v>45.402777777777779</c:v>
                </c:pt>
                <c:pt idx="6539">
                  <c:v>45.409722222222221</c:v>
                </c:pt>
                <c:pt idx="6540">
                  <c:v>45.416666666666664</c:v>
                </c:pt>
                <c:pt idx="6541">
                  <c:v>45.423611111111114</c:v>
                </c:pt>
                <c:pt idx="6542">
                  <c:v>45.43055555555555</c:v>
                </c:pt>
                <c:pt idx="6543">
                  <c:v>45.4375</c:v>
                </c:pt>
                <c:pt idx="6544">
                  <c:v>45.44444444444445</c:v>
                </c:pt>
                <c:pt idx="6545">
                  <c:v>45.451388888888886</c:v>
                </c:pt>
                <c:pt idx="6546">
                  <c:v>45.458333333333336</c:v>
                </c:pt>
                <c:pt idx="6547">
                  <c:v>45.465277777777779</c:v>
                </c:pt>
                <c:pt idx="6548">
                  <c:v>45.472222222222221</c:v>
                </c:pt>
                <c:pt idx="6549">
                  <c:v>45.479166666666664</c:v>
                </c:pt>
                <c:pt idx="6550">
                  <c:v>45.486111111111114</c:v>
                </c:pt>
                <c:pt idx="6551">
                  <c:v>45.49305555555555</c:v>
                </c:pt>
                <c:pt idx="6552">
                  <c:v>45.5</c:v>
                </c:pt>
                <c:pt idx="6553">
                  <c:v>45.50694444444445</c:v>
                </c:pt>
                <c:pt idx="6554">
                  <c:v>45.513888888888886</c:v>
                </c:pt>
                <c:pt idx="6555">
                  <c:v>45.520833333333336</c:v>
                </c:pt>
                <c:pt idx="6556">
                  <c:v>45.527777777777779</c:v>
                </c:pt>
                <c:pt idx="6557">
                  <c:v>45.534722222222221</c:v>
                </c:pt>
                <c:pt idx="6558">
                  <c:v>45.541666666666664</c:v>
                </c:pt>
                <c:pt idx="6559">
                  <c:v>45.548611111111114</c:v>
                </c:pt>
                <c:pt idx="6560">
                  <c:v>45.55555555555555</c:v>
                </c:pt>
                <c:pt idx="6561">
                  <c:v>45.5625</c:v>
                </c:pt>
                <c:pt idx="6562">
                  <c:v>45.56944444444445</c:v>
                </c:pt>
                <c:pt idx="6563">
                  <c:v>45.576388888888886</c:v>
                </c:pt>
                <c:pt idx="6564">
                  <c:v>45.583333333333336</c:v>
                </c:pt>
                <c:pt idx="6565">
                  <c:v>45.590277777777779</c:v>
                </c:pt>
                <c:pt idx="6566">
                  <c:v>45.597222222222221</c:v>
                </c:pt>
                <c:pt idx="6567">
                  <c:v>45.604166666666664</c:v>
                </c:pt>
                <c:pt idx="6568">
                  <c:v>45.611111111111114</c:v>
                </c:pt>
                <c:pt idx="6569">
                  <c:v>45.61805555555555</c:v>
                </c:pt>
                <c:pt idx="6570">
                  <c:v>45.625</c:v>
                </c:pt>
                <c:pt idx="6571">
                  <c:v>45.63194444444445</c:v>
                </c:pt>
                <c:pt idx="6572">
                  <c:v>45.638888888888886</c:v>
                </c:pt>
                <c:pt idx="6573">
                  <c:v>45.645833333333336</c:v>
                </c:pt>
                <c:pt idx="6574">
                  <c:v>45.652777777777779</c:v>
                </c:pt>
                <c:pt idx="6575">
                  <c:v>45.659722222222221</c:v>
                </c:pt>
                <c:pt idx="6576">
                  <c:v>45.666666666666664</c:v>
                </c:pt>
                <c:pt idx="6577">
                  <c:v>45.673611111111114</c:v>
                </c:pt>
                <c:pt idx="6578">
                  <c:v>45.68055555555555</c:v>
                </c:pt>
                <c:pt idx="6579">
                  <c:v>45.6875</c:v>
                </c:pt>
                <c:pt idx="6580">
                  <c:v>45.69444444444445</c:v>
                </c:pt>
                <c:pt idx="6581">
                  <c:v>45.701388888888886</c:v>
                </c:pt>
                <c:pt idx="6582">
                  <c:v>45.708333333333336</c:v>
                </c:pt>
                <c:pt idx="6583">
                  <c:v>45.715277777777779</c:v>
                </c:pt>
                <c:pt idx="6584">
                  <c:v>45.722222222222221</c:v>
                </c:pt>
                <c:pt idx="6585">
                  <c:v>45.729166666666664</c:v>
                </c:pt>
                <c:pt idx="6586">
                  <c:v>45.736111111111114</c:v>
                </c:pt>
                <c:pt idx="6587">
                  <c:v>45.74305555555555</c:v>
                </c:pt>
                <c:pt idx="6588">
                  <c:v>45.75</c:v>
                </c:pt>
                <c:pt idx="6589">
                  <c:v>45.75694444444445</c:v>
                </c:pt>
                <c:pt idx="6590">
                  <c:v>45.763888888888886</c:v>
                </c:pt>
                <c:pt idx="6591">
                  <c:v>45.770833333333336</c:v>
                </c:pt>
                <c:pt idx="6592">
                  <c:v>45.777777777777779</c:v>
                </c:pt>
                <c:pt idx="6593">
                  <c:v>45.784722222222221</c:v>
                </c:pt>
                <c:pt idx="6594">
                  <c:v>45.791666666666664</c:v>
                </c:pt>
                <c:pt idx="6595">
                  <c:v>45.798611111111114</c:v>
                </c:pt>
                <c:pt idx="6596">
                  <c:v>45.80555555555555</c:v>
                </c:pt>
                <c:pt idx="6597">
                  <c:v>45.8125</c:v>
                </c:pt>
                <c:pt idx="6598">
                  <c:v>45.81944444444445</c:v>
                </c:pt>
                <c:pt idx="6599">
                  <c:v>45.826388888888886</c:v>
                </c:pt>
                <c:pt idx="6600">
                  <c:v>45.833333333333336</c:v>
                </c:pt>
                <c:pt idx="6601">
                  <c:v>45.840277777777779</c:v>
                </c:pt>
                <c:pt idx="6602">
                  <c:v>45.847222222222221</c:v>
                </c:pt>
                <c:pt idx="6603">
                  <c:v>45.854166666666664</c:v>
                </c:pt>
                <c:pt idx="6604">
                  <c:v>45.861111111111114</c:v>
                </c:pt>
                <c:pt idx="6605">
                  <c:v>45.86805555555555</c:v>
                </c:pt>
                <c:pt idx="6606">
                  <c:v>45.875</c:v>
                </c:pt>
                <c:pt idx="6607">
                  <c:v>45.88194444444445</c:v>
                </c:pt>
                <c:pt idx="6608">
                  <c:v>45.888888888888886</c:v>
                </c:pt>
                <c:pt idx="6609">
                  <c:v>45.895833333333336</c:v>
                </c:pt>
                <c:pt idx="6610">
                  <c:v>45.902777777777779</c:v>
                </c:pt>
                <c:pt idx="6611">
                  <c:v>45.909722222222221</c:v>
                </c:pt>
                <c:pt idx="6612">
                  <c:v>45.916666666666664</c:v>
                </c:pt>
                <c:pt idx="6613">
                  <c:v>45.923611111111114</c:v>
                </c:pt>
                <c:pt idx="6614">
                  <c:v>45.93055555555555</c:v>
                </c:pt>
                <c:pt idx="6615">
                  <c:v>45.9375</c:v>
                </c:pt>
                <c:pt idx="6616">
                  <c:v>45.94444444444445</c:v>
                </c:pt>
                <c:pt idx="6617">
                  <c:v>45.951388888888886</c:v>
                </c:pt>
                <c:pt idx="6618">
                  <c:v>45.958333333333336</c:v>
                </c:pt>
                <c:pt idx="6619">
                  <c:v>45.965277777777779</c:v>
                </c:pt>
                <c:pt idx="6620">
                  <c:v>45.972222222222221</c:v>
                </c:pt>
                <c:pt idx="6621">
                  <c:v>45.979166666666664</c:v>
                </c:pt>
                <c:pt idx="6622">
                  <c:v>45.986111111111114</c:v>
                </c:pt>
                <c:pt idx="6623">
                  <c:v>45.99305555555555</c:v>
                </c:pt>
                <c:pt idx="6624">
                  <c:v>46</c:v>
                </c:pt>
                <c:pt idx="6625">
                  <c:v>46.00694444444445</c:v>
                </c:pt>
                <c:pt idx="6626">
                  <c:v>46.013888888888886</c:v>
                </c:pt>
                <c:pt idx="6627">
                  <c:v>46.020833333333336</c:v>
                </c:pt>
                <c:pt idx="6628">
                  <c:v>46.027777777777779</c:v>
                </c:pt>
                <c:pt idx="6629">
                  <c:v>46.034722222222221</c:v>
                </c:pt>
                <c:pt idx="6630">
                  <c:v>46.041666666666664</c:v>
                </c:pt>
                <c:pt idx="6631">
                  <c:v>46.048611111111114</c:v>
                </c:pt>
                <c:pt idx="6632">
                  <c:v>46.05555555555555</c:v>
                </c:pt>
                <c:pt idx="6633">
                  <c:v>46.0625</c:v>
                </c:pt>
                <c:pt idx="6634">
                  <c:v>46.06944444444445</c:v>
                </c:pt>
                <c:pt idx="6635">
                  <c:v>46.076388888888886</c:v>
                </c:pt>
                <c:pt idx="6636">
                  <c:v>46.083333333333336</c:v>
                </c:pt>
                <c:pt idx="6637">
                  <c:v>46.090277777777779</c:v>
                </c:pt>
                <c:pt idx="6638">
                  <c:v>46.097222222222221</c:v>
                </c:pt>
                <c:pt idx="6639">
                  <c:v>46.104166666666664</c:v>
                </c:pt>
                <c:pt idx="6640">
                  <c:v>46.111111111111114</c:v>
                </c:pt>
                <c:pt idx="6641">
                  <c:v>46.11805555555555</c:v>
                </c:pt>
                <c:pt idx="6642">
                  <c:v>46.125</c:v>
                </c:pt>
                <c:pt idx="6643">
                  <c:v>46.13194444444445</c:v>
                </c:pt>
                <c:pt idx="6644">
                  <c:v>46.138888888888886</c:v>
                </c:pt>
                <c:pt idx="6645">
                  <c:v>46.145833333333336</c:v>
                </c:pt>
                <c:pt idx="6646">
                  <c:v>46.152777777777779</c:v>
                </c:pt>
                <c:pt idx="6647">
                  <c:v>46.159722222222221</c:v>
                </c:pt>
                <c:pt idx="6648">
                  <c:v>46.166666666666664</c:v>
                </c:pt>
                <c:pt idx="6649">
                  <c:v>46.173611111111114</c:v>
                </c:pt>
                <c:pt idx="6650">
                  <c:v>46.18055555555555</c:v>
                </c:pt>
                <c:pt idx="6651">
                  <c:v>46.1875</c:v>
                </c:pt>
                <c:pt idx="6652">
                  <c:v>46.19444444444445</c:v>
                </c:pt>
                <c:pt idx="6653">
                  <c:v>46.201388888888886</c:v>
                </c:pt>
                <c:pt idx="6654">
                  <c:v>46.208333333333336</c:v>
                </c:pt>
                <c:pt idx="6655">
                  <c:v>46.215277777777779</c:v>
                </c:pt>
                <c:pt idx="6656">
                  <c:v>46.222222222222221</c:v>
                </c:pt>
                <c:pt idx="6657">
                  <c:v>46.229166666666664</c:v>
                </c:pt>
                <c:pt idx="6658">
                  <c:v>46.236111111111114</c:v>
                </c:pt>
                <c:pt idx="6659">
                  <c:v>46.24305555555555</c:v>
                </c:pt>
                <c:pt idx="6660">
                  <c:v>46.25</c:v>
                </c:pt>
                <c:pt idx="6661">
                  <c:v>46.25694444444445</c:v>
                </c:pt>
                <c:pt idx="6662">
                  <c:v>46.263888888888886</c:v>
                </c:pt>
                <c:pt idx="6663">
                  <c:v>46.270833333333336</c:v>
                </c:pt>
                <c:pt idx="6664">
                  <c:v>46.277777777777779</c:v>
                </c:pt>
                <c:pt idx="6665">
                  <c:v>46.284722222222221</c:v>
                </c:pt>
                <c:pt idx="6666">
                  <c:v>46.291666666666664</c:v>
                </c:pt>
                <c:pt idx="6667">
                  <c:v>46.298611111111114</c:v>
                </c:pt>
                <c:pt idx="6668">
                  <c:v>46.30555555555555</c:v>
                </c:pt>
                <c:pt idx="6669">
                  <c:v>46.3125</c:v>
                </c:pt>
                <c:pt idx="6670">
                  <c:v>46.31944444444445</c:v>
                </c:pt>
                <c:pt idx="6671">
                  <c:v>46.326388888888886</c:v>
                </c:pt>
                <c:pt idx="6672">
                  <c:v>46.333333333333336</c:v>
                </c:pt>
                <c:pt idx="6673">
                  <c:v>46.340277777777779</c:v>
                </c:pt>
                <c:pt idx="6674">
                  <c:v>46.347222222222221</c:v>
                </c:pt>
                <c:pt idx="6675">
                  <c:v>46.354166666666664</c:v>
                </c:pt>
                <c:pt idx="6676">
                  <c:v>46.361111111111114</c:v>
                </c:pt>
                <c:pt idx="6677">
                  <c:v>46.36805555555555</c:v>
                </c:pt>
                <c:pt idx="6678">
                  <c:v>46.375</c:v>
                </c:pt>
                <c:pt idx="6679">
                  <c:v>46.38194444444445</c:v>
                </c:pt>
                <c:pt idx="6680">
                  <c:v>46.388888888888886</c:v>
                </c:pt>
                <c:pt idx="6681">
                  <c:v>46.395833333333336</c:v>
                </c:pt>
                <c:pt idx="6682">
                  <c:v>46.402777777777779</c:v>
                </c:pt>
                <c:pt idx="6683">
                  <c:v>46.409722222222221</c:v>
                </c:pt>
                <c:pt idx="6684">
                  <c:v>46.416666666666664</c:v>
                </c:pt>
                <c:pt idx="6685">
                  <c:v>46.423611111111114</c:v>
                </c:pt>
                <c:pt idx="6686">
                  <c:v>46.43055555555555</c:v>
                </c:pt>
                <c:pt idx="6687">
                  <c:v>46.4375</c:v>
                </c:pt>
                <c:pt idx="6688">
                  <c:v>46.44444444444445</c:v>
                </c:pt>
                <c:pt idx="6689">
                  <c:v>46.451388888888886</c:v>
                </c:pt>
                <c:pt idx="6690">
                  <c:v>46.458333333333336</c:v>
                </c:pt>
                <c:pt idx="6691">
                  <c:v>46.465277777777779</c:v>
                </c:pt>
                <c:pt idx="6692">
                  <c:v>46.472222222222221</c:v>
                </c:pt>
                <c:pt idx="6693">
                  <c:v>46.479166666666664</c:v>
                </c:pt>
                <c:pt idx="6694">
                  <c:v>46.486111111111114</c:v>
                </c:pt>
                <c:pt idx="6695">
                  <c:v>46.49305555555555</c:v>
                </c:pt>
                <c:pt idx="6696">
                  <c:v>46.5</c:v>
                </c:pt>
                <c:pt idx="6697">
                  <c:v>46.50694444444445</c:v>
                </c:pt>
                <c:pt idx="6698">
                  <c:v>46.513888888888886</c:v>
                </c:pt>
                <c:pt idx="6699">
                  <c:v>46.520833333333336</c:v>
                </c:pt>
                <c:pt idx="6700">
                  <c:v>46.527777777777779</c:v>
                </c:pt>
                <c:pt idx="6701">
                  <c:v>46.534722222222221</c:v>
                </c:pt>
                <c:pt idx="6702">
                  <c:v>46.541666666666664</c:v>
                </c:pt>
                <c:pt idx="6703">
                  <c:v>46.548611111111114</c:v>
                </c:pt>
                <c:pt idx="6704">
                  <c:v>46.55555555555555</c:v>
                </c:pt>
                <c:pt idx="6705">
                  <c:v>46.5625</c:v>
                </c:pt>
                <c:pt idx="6706">
                  <c:v>46.56944444444445</c:v>
                </c:pt>
                <c:pt idx="6707">
                  <c:v>46.576388888888886</c:v>
                </c:pt>
                <c:pt idx="6708">
                  <c:v>46.583333333333336</c:v>
                </c:pt>
                <c:pt idx="6709">
                  <c:v>46.590277777777779</c:v>
                </c:pt>
                <c:pt idx="6710">
                  <c:v>46.597222222222221</c:v>
                </c:pt>
                <c:pt idx="6711">
                  <c:v>46.604166666666664</c:v>
                </c:pt>
                <c:pt idx="6712">
                  <c:v>46.611111111111114</c:v>
                </c:pt>
                <c:pt idx="6713">
                  <c:v>46.61805555555555</c:v>
                </c:pt>
                <c:pt idx="6714">
                  <c:v>46.625</c:v>
                </c:pt>
                <c:pt idx="6715">
                  <c:v>46.63194444444445</c:v>
                </c:pt>
                <c:pt idx="6716">
                  <c:v>46.638888888888886</c:v>
                </c:pt>
                <c:pt idx="6717">
                  <c:v>46.645833333333336</c:v>
                </c:pt>
                <c:pt idx="6718">
                  <c:v>46.652777777777779</c:v>
                </c:pt>
                <c:pt idx="6719">
                  <c:v>46.659722222222221</c:v>
                </c:pt>
                <c:pt idx="6720">
                  <c:v>46.666666666666664</c:v>
                </c:pt>
                <c:pt idx="6721">
                  <c:v>46.673611111111114</c:v>
                </c:pt>
                <c:pt idx="6722">
                  <c:v>46.68055555555555</c:v>
                </c:pt>
                <c:pt idx="6723">
                  <c:v>46.6875</c:v>
                </c:pt>
                <c:pt idx="6724">
                  <c:v>46.69444444444445</c:v>
                </c:pt>
                <c:pt idx="6725">
                  <c:v>46.701388888888886</c:v>
                </c:pt>
                <c:pt idx="6726">
                  <c:v>46.708333333333336</c:v>
                </c:pt>
                <c:pt idx="6727">
                  <c:v>46.715277777777779</c:v>
                </c:pt>
                <c:pt idx="6728">
                  <c:v>46.722222222222221</c:v>
                </c:pt>
                <c:pt idx="6729">
                  <c:v>46.729166666666664</c:v>
                </c:pt>
                <c:pt idx="6730">
                  <c:v>46.736111111111114</c:v>
                </c:pt>
                <c:pt idx="6731">
                  <c:v>46.74305555555555</c:v>
                </c:pt>
                <c:pt idx="6732">
                  <c:v>46.75</c:v>
                </c:pt>
                <c:pt idx="6733">
                  <c:v>46.75694444444445</c:v>
                </c:pt>
                <c:pt idx="6734">
                  <c:v>46.763888888888886</c:v>
                </c:pt>
                <c:pt idx="6735">
                  <c:v>46.770833333333336</c:v>
                </c:pt>
                <c:pt idx="6736">
                  <c:v>46.777777777777779</c:v>
                </c:pt>
                <c:pt idx="6737">
                  <c:v>46.784722222222221</c:v>
                </c:pt>
                <c:pt idx="6738">
                  <c:v>46.791666666666664</c:v>
                </c:pt>
                <c:pt idx="6739">
                  <c:v>46.798611111111114</c:v>
                </c:pt>
                <c:pt idx="6740">
                  <c:v>46.80555555555555</c:v>
                </c:pt>
                <c:pt idx="6741">
                  <c:v>46.8125</c:v>
                </c:pt>
                <c:pt idx="6742">
                  <c:v>46.81944444444445</c:v>
                </c:pt>
                <c:pt idx="6743">
                  <c:v>46.826388888888886</c:v>
                </c:pt>
                <c:pt idx="6744">
                  <c:v>46.833333333333336</c:v>
                </c:pt>
                <c:pt idx="6745">
                  <c:v>46.840277777777779</c:v>
                </c:pt>
                <c:pt idx="6746">
                  <c:v>46.847222222222221</c:v>
                </c:pt>
                <c:pt idx="6747">
                  <c:v>46.854166666666664</c:v>
                </c:pt>
                <c:pt idx="6748">
                  <c:v>46.861111111111114</c:v>
                </c:pt>
                <c:pt idx="6749">
                  <c:v>46.86805555555555</c:v>
                </c:pt>
                <c:pt idx="6750">
                  <c:v>46.875</c:v>
                </c:pt>
                <c:pt idx="6751">
                  <c:v>46.88194444444445</c:v>
                </c:pt>
                <c:pt idx="6752">
                  <c:v>46.888888888888886</c:v>
                </c:pt>
                <c:pt idx="6753">
                  <c:v>46.895833333333336</c:v>
                </c:pt>
                <c:pt idx="6754">
                  <c:v>46.902777777777779</c:v>
                </c:pt>
                <c:pt idx="6755">
                  <c:v>46.909722222222221</c:v>
                </c:pt>
                <c:pt idx="6756">
                  <c:v>46.916666666666664</c:v>
                </c:pt>
                <c:pt idx="6757">
                  <c:v>46.923611111111114</c:v>
                </c:pt>
                <c:pt idx="6758">
                  <c:v>46.93055555555555</c:v>
                </c:pt>
                <c:pt idx="6759">
                  <c:v>46.9375</c:v>
                </c:pt>
                <c:pt idx="6760">
                  <c:v>46.94444444444445</c:v>
                </c:pt>
                <c:pt idx="6761">
                  <c:v>46.951388888888886</c:v>
                </c:pt>
                <c:pt idx="6762">
                  <c:v>46.958333333333336</c:v>
                </c:pt>
                <c:pt idx="6763">
                  <c:v>46.965277777777779</c:v>
                </c:pt>
                <c:pt idx="6764">
                  <c:v>46.972222222222221</c:v>
                </c:pt>
                <c:pt idx="6765">
                  <c:v>46.979166666666664</c:v>
                </c:pt>
                <c:pt idx="6766">
                  <c:v>46.986111111111114</c:v>
                </c:pt>
                <c:pt idx="6767">
                  <c:v>46.99305555555555</c:v>
                </c:pt>
                <c:pt idx="6768">
                  <c:v>47</c:v>
                </c:pt>
                <c:pt idx="6769">
                  <c:v>47.00694444444445</c:v>
                </c:pt>
                <c:pt idx="6770">
                  <c:v>47.013888888888886</c:v>
                </c:pt>
                <c:pt idx="6771">
                  <c:v>47.020833333333336</c:v>
                </c:pt>
                <c:pt idx="6772">
                  <c:v>47.027777777777779</c:v>
                </c:pt>
                <c:pt idx="6773">
                  <c:v>47.034722222222221</c:v>
                </c:pt>
                <c:pt idx="6774">
                  <c:v>47.041666666666664</c:v>
                </c:pt>
                <c:pt idx="6775">
                  <c:v>47.048611111111114</c:v>
                </c:pt>
                <c:pt idx="6776">
                  <c:v>47.05555555555555</c:v>
                </c:pt>
                <c:pt idx="6777">
                  <c:v>47.0625</c:v>
                </c:pt>
                <c:pt idx="6778">
                  <c:v>47.06944444444445</c:v>
                </c:pt>
                <c:pt idx="6779">
                  <c:v>47.076388888888886</c:v>
                </c:pt>
                <c:pt idx="6780">
                  <c:v>47.083333333333336</c:v>
                </c:pt>
                <c:pt idx="6781">
                  <c:v>47.090277777777779</c:v>
                </c:pt>
                <c:pt idx="6782">
                  <c:v>47.097222222222221</c:v>
                </c:pt>
                <c:pt idx="6783">
                  <c:v>47.104166666666664</c:v>
                </c:pt>
                <c:pt idx="6784">
                  <c:v>47.111111111111114</c:v>
                </c:pt>
                <c:pt idx="6785">
                  <c:v>47.11805555555555</c:v>
                </c:pt>
                <c:pt idx="6786">
                  <c:v>47.125</c:v>
                </c:pt>
                <c:pt idx="6787">
                  <c:v>47.13194444444445</c:v>
                </c:pt>
                <c:pt idx="6788">
                  <c:v>47.138888888888886</c:v>
                </c:pt>
                <c:pt idx="6789">
                  <c:v>47.145833333333336</c:v>
                </c:pt>
                <c:pt idx="6790">
                  <c:v>47.152777777777779</c:v>
                </c:pt>
                <c:pt idx="6791">
                  <c:v>47.159722222222221</c:v>
                </c:pt>
                <c:pt idx="6792">
                  <c:v>47.166666666666664</c:v>
                </c:pt>
                <c:pt idx="6793">
                  <c:v>47.173611111111114</c:v>
                </c:pt>
                <c:pt idx="6794">
                  <c:v>47.18055555555555</c:v>
                </c:pt>
                <c:pt idx="6795">
                  <c:v>47.1875</c:v>
                </c:pt>
                <c:pt idx="6796">
                  <c:v>47.19444444444445</c:v>
                </c:pt>
                <c:pt idx="6797">
                  <c:v>47.201388888888886</c:v>
                </c:pt>
                <c:pt idx="6798">
                  <c:v>47.208333333333336</c:v>
                </c:pt>
                <c:pt idx="6799">
                  <c:v>47.215277777777779</c:v>
                </c:pt>
                <c:pt idx="6800">
                  <c:v>47.222222222222221</c:v>
                </c:pt>
                <c:pt idx="6801">
                  <c:v>47.229166666666664</c:v>
                </c:pt>
                <c:pt idx="6802">
                  <c:v>47.236111111111114</c:v>
                </c:pt>
                <c:pt idx="6803">
                  <c:v>47.24305555555555</c:v>
                </c:pt>
                <c:pt idx="6804">
                  <c:v>47.25</c:v>
                </c:pt>
                <c:pt idx="6805">
                  <c:v>47.25694444444445</c:v>
                </c:pt>
                <c:pt idx="6806">
                  <c:v>47.263888888888886</c:v>
                </c:pt>
                <c:pt idx="6807">
                  <c:v>47.270833333333336</c:v>
                </c:pt>
                <c:pt idx="6808">
                  <c:v>47.277777777777779</c:v>
                </c:pt>
                <c:pt idx="6809">
                  <c:v>47.284722222222221</c:v>
                </c:pt>
                <c:pt idx="6810">
                  <c:v>47.291666666666664</c:v>
                </c:pt>
                <c:pt idx="6811">
                  <c:v>47.298611111111114</c:v>
                </c:pt>
                <c:pt idx="6812">
                  <c:v>47.30555555555555</c:v>
                </c:pt>
                <c:pt idx="6813">
                  <c:v>47.3125</c:v>
                </c:pt>
                <c:pt idx="6814">
                  <c:v>47.31944444444445</c:v>
                </c:pt>
                <c:pt idx="6815">
                  <c:v>47.326388888888886</c:v>
                </c:pt>
                <c:pt idx="6816">
                  <c:v>47.333333333333336</c:v>
                </c:pt>
                <c:pt idx="6817">
                  <c:v>47.340277777777779</c:v>
                </c:pt>
                <c:pt idx="6818">
                  <c:v>47.347222222222221</c:v>
                </c:pt>
                <c:pt idx="6819">
                  <c:v>47.354166666666664</c:v>
                </c:pt>
                <c:pt idx="6820">
                  <c:v>47.361111111111114</c:v>
                </c:pt>
                <c:pt idx="6821">
                  <c:v>47.36805555555555</c:v>
                </c:pt>
                <c:pt idx="6822">
                  <c:v>47.375</c:v>
                </c:pt>
                <c:pt idx="6823">
                  <c:v>47.38194444444445</c:v>
                </c:pt>
                <c:pt idx="6824">
                  <c:v>47.388888888888886</c:v>
                </c:pt>
                <c:pt idx="6825">
                  <c:v>47.395833333333336</c:v>
                </c:pt>
                <c:pt idx="6826">
                  <c:v>47.402777777777779</c:v>
                </c:pt>
                <c:pt idx="6827">
                  <c:v>47.409722222222221</c:v>
                </c:pt>
                <c:pt idx="6828">
                  <c:v>47.416666666666664</c:v>
                </c:pt>
                <c:pt idx="6829">
                  <c:v>47.423611111111114</c:v>
                </c:pt>
                <c:pt idx="6830">
                  <c:v>47.43055555555555</c:v>
                </c:pt>
                <c:pt idx="6831">
                  <c:v>47.4375</c:v>
                </c:pt>
                <c:pt idx="6832">
                  <c:v>47.44444444444445</c:v>
                </c:pt>
                <c:pt idx="6833">
                  <c:v>47.451388888888886</c:v>
                </c:pt>
                <c:pt idx="6834">
                  <c:v>47.458333333333336</c:v>
                </c:pt>
                <c:pt idx="6835">
                  <c:v>47.465277777777779</c:v>
                </c:pt>
                <c:pt idx="6836">
                  <c:v>47.472222222222221</c:v>
                </c:pt>
                <c:pt idx="6837">
                  <c:v>47.479166666666664</c:v>
                </c:pt>
                <c:pt idx="6838">
                  <c:v>47.486111111111114</c:v>
                </c:pt>
                <c:pt idx="6839">
                  <c:v>47.49305555555555</c:v>
                </c:pt>
                <c:pt idx="6840">
                  <c:v>47.5</c:v>
                </c:pt>
                <c:pt idx="6841">
                  <c:v>47.50694444444445</c:v>
                </c:pt>
                <c:pt idx="6842">
                  <c:v>47.513888888888886</c:v>
                </c:pt>
                <c:pt idx="6843">
                  <c:v>47.520833333333336</c:v>
                </c:pt>
                <c:pt idx="6844">
                  <c:v>47.527777777777779</c:v>
                </c:pt>
                <c:pt idx="6845">
                  <c:v>47.534722222222221</c:v>
                </c:pt>
                <c:pt idx="6846">
                  <c:v>47.541666666666664</c:v>
                </c:pt>
                <c:pt idx="6847">
                  <c:v>47.548611111111114</c:v>
                </c:pt>
                <c:pt idx="6848">
                  <c:v>47.55555555555555</c:v>
                </c:pt>
                <c:pt idx="6849">
                  <c:v>47.5625</c:v>
                </c:pt>
                <c:pt idx="6850">
                  <c:v>47.56944444444445</c:v>
                </c:pt>
                <c:pt idx="6851">
                  <c:v>47.576388888888886</c:v>
                </c:pt>
                <c:pt idx="6852">
                  <c:v>47.583333333333336</c:v>
                </c:pt>
                <c:pt idx="6853">
                  <c:v>47.590277777777779</c:v>
                </c:pt>
                <c:pt idx="6854">
                  <c:v>47.597222222222221</c:v>
                </c:pt>
                <c:pt idx="6855">
                  <c:v>47.604166666666664</c:v>
                </c:pt>
                <c:pt idx="6856">
                  <c:v>47.611111111111114</c:v>
                </c:pt>
                <c:pt idx="6857">
                  <c:v>47.61805555555555</c:v>
                </c:pt>
                <c:pt idx="6858">
                  <c:v>47.625</c:v>
                </c:pt>
                <c:pt idx="6859">
                  <c:v>47.63194444444445</c:v>
                </c:pt>
                <c:pt idx="6860">
                  <c:v>47.638888888888886</c:v>
                </c:pt>
                <c:pt idx="6861">
                  <c:v>47.645833333333336</c:v>
                </c:pt>
                <c:pt idx="6862">
                  <c:v>47.652777777777779</c:v>
                </c:pt>
                <c:pt idx="6863">
                  <c:v>47.659722222222221</c:v>
                </c:pt>
                <c:pt idx="6864">
                  <c:v>47.666666666666664</c:v>
                </c:pt>
                <c:pt idx="6865">
                  <c:v>47.673611111111114</c:v>
                </c:pt>
                <c:pt idx="6866">
                  <c:v>47.68055555555555</c:v>
                </c:pt>
                <c:pt idx="6867">
                  <c:v>47.6875</c:v>
                </c:pt>
                <c:pt idx="6868">
                  <c:v>47.69444444444445</c:v>
                </c:pt>
                <c:pt idx="6869">
                  <c:v>47.701388888888886</c:v>
                </c:pt>
                <c:pt idx="6870">
                  <c:v>47.708333333333336</c:v>
                </c:pt>
                <c:pt idx="6871">
                  <c:v>47.715277777777779</c:v>
                </c:pt>
                <c:pt idx="6872">
                  <c:v>47.722222222222221</c:v>
                </c:pt>
                <c:pt idx="6873">
                  <c:v>47.729166666666664</c:v>
                </c:pt>
                <c:pt idx="6874">
                  <c:v>47.736111111111114</c:v>
                </c:pt>
                <c:pt idx="6875">
                  <c:v>47.74305555555555</c:v>
                </c:pt>
                <c:pt idx="6876">
                  <c:v>47.75</c:v>
                </c:pt>
                <c:pt idx="6877">
                  <c:v>47.75694444444445</c:v>
                </c:pt>
                <c:pt idx="6878">
                  <c:v>47.763888888888886</c:v>
                </c:pt>
                <c:pt idx="6879">
                  <c:v>47.770833333333336</c:v>
                </c:pt>
                <c:pt idx="6880">
                  <c:v>47.777777777777779</c:v>
                </c:pt>
                <c:pt idx="6881">
                  <c:v>47.784722222222221</c:v>
                </c:pt>
                <c:pt idx="6882">
                  <c:v>47.791666666666664</c:v>
                </c:pt>
                <c:pt idx="6883">
                  <c:v>47.798611111111114</c:v>
                </c:pt>
                <c:pt idx="6884">
                  <c:v>47.80555555555555</c:v>
                </c:pt>
                <c:pt idx="6885">
                  <c:v>47.8125</c:v>
                </c:pt>
                <c:pt idx="6886">
                  <c:v>47.81944444444445</c:v>
                </c:pt>
                <c:pt idx="6887">
                  <c:v>47.826388888888886</c:v>
                </c:pt>
                <c:pt idx="6888">
                  <c:v>47.833333333333336</c:v>
                </c:pt>
                <c:pt idx="6889">
                  <c:v>47.840277777777779</c:v>
                </c:pt>
                <c:pt idx="6890">
                  <c:v>47.847222222222221</c:v>
                </c:pt>
                <c:pt idx="6891">
                  <c:v>47.854166666666664</c:v>
                </c:pt>
                <c:pt idx="6892">
                  <c:v>47.861111111111114</c:v>
                </c:pt>
                <c:pt idx="6893">
                  <c:v>47.86805555555555</c:v>
                </c:pt>
                <c:pt idx="6894">
                  <c:v>47.875</c:v>
                </c:pt>
                <c:pt idx="6895">
                  <c:v>47.88194444444445</c:v>
                </c:pt>
                <c:pt idx="6896">
                  <c:v>47.888888888888886</c:v>
                </c:pt>
                <c:pt idx="6897">
                  <c:v>47.895833333333336</c:v>
                </c:pt>
                <c:pt idx="6898">
                  <c:v>47.902777777777779</c:v>
                </c:pt>
                <c:pt idx="6899">
                  <c:v>47.909722222222221</c:v>
                </c:pt>
                <c:pt idx="6900">
                  <c:v>47.916666666666664</c:v>
                </c:pt>
                <c:pt idx="6901">
                  <c:v>47.923611111111114</c:v>
                </c:pt>
                <c:pt idx="6902">
                  <c:v>47.93055555555555</c:v>
                </c:pt>
                <c:pt idx="6903">
                  <c:v>47.9375</c:v>
                </c:pt>
                <c:pt idx="6904">
                  <c:v>47.94444444444445</c:v>
                </c:pt>
                <c:pt idx="6905">
                  <c:v>47.951388888888886</c:v>
                </c:pt>
                <c:pt idx="6906">
                  <c:v>47.958333333333336</c:v>
                </c:pt>
                <c:pt idx="6907">
                  <c:v>47.965277777777779</c:v>
                </c:pt>
                <c:pt idx="6908">
                  <c:v>47.972222222222221</c:v>
                </c:pt>
                <c:pt idx="6909">
                  <c:v>47.979166666666664</c:v>
                </c:pt>
                <c:pt idx="6910">
                  <c:v>47.986111111111114</c:v>
                </c:pt>
                <c:pt idx="6911">
                  <c:v>47.99305555555555</c:v>
                </c:pt>
                <c:pt idx="6912">
                  <c:v>48</c:v>
                </c:pt>
                <c:pt idx="6913">
                  <c:v>48.00694444444445</c:v>
                </c:pt>
                <c:pt idx="6914">
                  <c:v>48.013888888888886</c:v>
                </c:pt>
                <c:pt idx="6915">
                  <c:v>48.020833333333336</c:v>
                </c:pt>
                <c:pt idx="6916">
                  <c:v>48.027777777777779</c:v>
                </c:pt>
                <c:pt idx="6917">
                  <c:v>48.034722222222221</c:v>
                </c:pt>
                <c:pt idx="6918">
                  <c:v>48.041666666666664</c:v>
                </c:pt>
                <c:pt idx="6919">
                  <c:v>48.048611111111114</c:v>
                </c:pt>
                <c:pt idx="6920">
                  <c:v>48.05555555555555</c:v>
                </c:pt>
                <c:pt idx="6921">
                  <c:v>48.0625</c:v>
                </c:pt>
                <c:pt idx="6922">
                  <c:v>48.06944444444445</c:v>
                </c:pt>
                <c:pt idx="6923">
                  <c:v>48.076388888888886</c:v>
                </c:pt>
                <c:pt idx="6924">
                  <c:v>48.083333333333336</c:v>
                </c:pt>
                <c:pt idx="6925">
                  <c:v>48.090277777777779</c:v>
                </c:pt>
                <c:pt idx="6926">
                  <c:v>48.097222222222221</c:v>
                </c:pt>
                <c:pt idx="6927">
                  <c:v>48.104166666666664</c:v>
                </c:pt>
                <c:pt idx="6928">
                  <c:v>48.111111111111114</c:v>
                </c:pt>
                <c:pt idx="6929">
                  <c:v>48.11805555555555</c:v>
                </c:pt>
                <c:pt idx="6930">
                  <c:v>48.125</c:v>
                </c:pt>
                <c:pt idx="6931">
                  <c:v>48.13194444444445</c:v>
                </c:pt>
                <c:pt idx="6932">
                  <c:v>48.138888888888886</c:v>
                </c:pt>
                <c:pt idx="6933">
                  <c:v>48.145833333333336</c:v>
                </c:pt>
                <c:pt idx="6934">
                  <c:v>48.152777777777779</c:v>
                </c:pt>
                <c:pt idx="6935">
                  <c:v>48.159722222222221</c:v>
                </c:pt>
                <c:pt idx="6936">
                  <c:v>48.166666666666664</c:v>
                </c:pt>
                <c:pt idx="6937">
                  <c:v>48.173611111111114</c:v>
                </c:pt>
                <c:pt idx="6938">
                  <c:v>48.18055555555555</c:v>
                </c:pt>
                <c:pt idx="6939">
                  <c:v>48.1875</c:v>
                </c:pt>
                <c:pt idx="6940">
                  <c:v>48.19444444444445</c:v>
                </c:pt>
                <c:pt idx="6941">
                  <c:v>48.201388888888886</c:v>
                </c:pt>
                <c:pt idx="6942">
                  <c:v>48.208333333333336</c:v>
                </c:pt>
                <c:pt idx="6943">
                  <c:v>48.215277777777779</c:v>
                </c:pt>
                <c:pt idx="6944">
                  <c:v>48.222222222222221</c:v>
                </c:pt>
                <c:pt idx="6945">
                  <c:v>48.229166666666664</c:v>
                </c:pt>
                <c:pt idx="6946">
                  <c:v>48.236111111111114</c:v>
                </c:pt>
                <c:pt idx="6947">
                  <c:v>48.24305555555555</c:v>
                </c:pt>
                <c:pt idx="6948">
                  <c:v>48.25</c:v>
                </c:pt>
                <c:pt idx="6949">
                  <c:v>48.25694444444445</c:v>
                </c:pt>
                <c:pt idx="6950">
                  <c:v>48.263888888888886</c:v>
                </c:pt>
                <c:pt idx="6951">
                  <c:v>48.270833333333336</c:v>
                </c:pt>
                <c:pt idx="6952">
                  <c:v>48.277777777777779</c:v>
                </c:pt>
                <c:pt idx="6953">
                  <c:v>48.284722222222221</c:v>
                </c:pt>
                <c:pt idx="6954">
                  <c:v>48.291666666666664</c:v>
                </c:pt>
                <c:pt idx="6955">
                  <c:v>48.298611111111114</c:v>
                </c:pt>
                <c:pt idx="6956">
                  <c:v>48.30555555555555</c:v>
                </c:pt>
                <c:pt idx="6957">
                  <c:v>48.3125</c:v>
                </c:pt>
                <c:pt idx="6958">
                  <c:v>48.31944444444445</c:v>
                </c:pt>
                <c:pt idx="6959">
                  <c:v>48.326388888888886</c:v>
                </c:pt>
                <c:pt idx="6960">
                  <c:v>48.333333333333336</c:v>
                </c:pt>
                <c:pt idx="6961">
                  <c:v>48.340277777777779</c:v>
                </c:pt>
                <c:pt idx="6962">
                  <c:v>48.347222222222221</c:v>
                </c:pt>
                <c:pt idx="6963">
                  <c:v>48.354166666666664</c:v>
                </c:pt>
                <c:pt idx="6964">
                  <c:v>48.361111111111114</c:v>
                </c:pt>
                <c:pt idx="6965">
                  <c:v>48.36805555555555</c:v>
                </c:pt>
                <c:pt idx="6966">
                  <c:v>48.375</c:v>
                </c:pt>
                <c:pt idx="6967">
                  <c:v>48.38194444444445</c:v>
                </c:pt>
                <c:pt idx="6968">
                  <c:v>48.388888888888886</c:v>
                </c:pt>
                <c:pt idx="6969">
                  <c:v>48.395833333333336</c:v>
                </c:pt>
                <c:pt idx="6970">
                  <c:v>48.402777777777779</c:v>
                </c:pt>
                <c:pt idx="6971">
                  <c:v>48.409722222222221</c:v>
                </c:pt>
                <c:pt idx="6972">
                  <c:v>48.416666666666664</c:v>
                </c:pt>
                <c:pt idx="6973">
                  <c:v>48.423611111111114</c:v>
                </c:pt>
                <c:pt idx="6974">
                  <c:v>48.43055555555555</c:v>
                </c:pt>
                <c:pt idx="6975">
                  <c:v>48.4375</c:v>
                </c:pt>
                <c:pt idx="6976">
                  <c:v>48.44444444444445</c:v>
                </c:pt>
                <c:pt idx="6977">
                  <c:v>48.451388888888886</c:v>
                </c:pt>
                <c:pt idx="6978">
                  <c:v>48.458333333333336</c:v>
                </c:pt>
                <c:pt idx="6979">
                  <c:v>48.465277777777779</c:v>
                </c:pt>
                <c:pt idx="6980">
                  <c:v>48.472222222222221</c:v>
                </c:pt>
                <c:pt idx="6981">
                  <c:v>48.479166666666664</c:v>
                </c:pt>
                <c:pt idx="6982">
                  <c:v>48.486111111111114</c:v>
                </c:pt>
                <c:pt idx="6983">
                  <c:v>48.49305555555555</c:v>
                </c:pt>
                <c:pt idx="6984">
                  <c:v>48.5</c:v>
                </c:pt>
                <c:pt idx="6985">
                  <c:v>48.50694444444445</c:v>
                </c:pt>
                <c:pt idx="6986">
                  <c:v>48.513888888888886</c:v>
                </c:pt>
                <c:pt idx="6987">
                  <c:v>48.520833333333336</c:v>
                </c:pt>
                <c:pt idx="6988">
                  <c:v>48.527777777777779</c:v>
                </c:pt>
                <c:pt idx="6989">
                  <c:v>48.534722222222221</c:v>
                </c:pt>
                <c:pt idx="6990">
                  <c:v>48.541666666666664</c:v>
                </c:pt>
                <c:pt idx="6991">
                  <c:v>48.548611111111114</c:v>
                </c:pt>
                <c:pt idx="6992">
                  <c:v>48.55555555555555</c:v>
                </c:pt>
                <c:pt idx="6993">
                  <c:v>48.5625</c:v>
                </c:pt>
                <c:pt idx="6994">
                  <c:v>48.56944444444445</c:v>
                </c:pt>
                <c:pt idx="6995">
                  <c:v>48.576388888888886</c:v>
                </c:pt>
                <c:pt idx="6996">
                  <c:v>48.583333333333336</c:v>
                </c:pt>
                <c:pt idx="6997">
                  <c:v>48.590277777777779</c:v>
                </c:pt>
                <c:pt idx="6998">
                  <c:v>48.597222222222221</c:v>
                </c:pt>
                <c:pt idx="6999">
                  <c:v>48.604166666666664</c:v>
                </c:pt>
                <c:pt idx="7000">
                  <c:v>48.611111111111114</c:v>
                </c:pt>
                <c:pt idx="7001">
                  <c:v>48.61805555555555</c:v>
                </c:pt>
                <c:pt idx="7002">
                  <c:v>48.625</c:v>
                </c:pt>
                <c:pt idx="7003">
                  <c:v>48.63194444444445</c:v>
                </c:pt>
                <c:pt idx="7004">
                  <c:v>48.638888888888886</c:v>
                </c:pt>
                <c:pt idx="7005">
                  <c:v>48.645833333333336</c:v>
                </c:pt>
                <c:pt idx="7006">
                  <c:v>48.652777777777779</c:v>
                </c:pt>
                <c:pt idx="7007">
                  <c:v>48.659722222222221</c:v>
                </c:pt>
                <c:pt idx="7008">
                  <c:v>48.666666666666664</c:v>
                </c:pt>
                <c:pt idx="7009">
                  <c:v>48.673611111111114</c:v>
                </c:pt>
                <c:pt idx="7010">
                  <c:v>48.68055555555555</c:v>
                </c:pt>
                <c:pt idx="7011">
                  <c:v>48.6875</c:v>
                </c:pt>
                <c:pt idx="7012">
                  <c:v>48.69444444444445</c:v>
                </c:pt>
                <c:pt idx="7013">
                  <c:v>48.701388888888886</c:v>
                </c:pt>
                <c:pt idx="7014">
                  <c:v>48.708333333333336</c:v>
                </c:pt>
                <c:pt idx="7015">
                  <c:v>48.715277777777779</c:v>
                </c:pt>
                <c:pt idx="7016">
                  <c:v>48.722222222222221</c:v>
                </c:pt>
                <c:pt idx="7017">
                  <c:v>48.729166666666664</c:v>
                </c:pt>
                <c:pt idx="7018">
                  <c:v>48.736111111111114</c:v>
                </c:pt>
                <c:pt idx="7019">
                  <c:v>48.74305555555555</c:v>
                </c:pt>
                <c:pt idx="7020">
                  <c:v>48.75</c:v>
                </c:pt>
                <c:pt idx="7021">
                  <c:v>48.75694444444445</c:v>
                </c:pt>
                <c:pt idx="7022">
                  <c:v>48.763888888888886</c:v>
                </c:pt>
                <c:pt idx="7023">
                  <c:v>48.770833333333336</c:v>
                </c:pt>
                <c:pt idx="7024">
                  <c:v>48.777777777777779</c:v>
                </c:pt>
                <c:pt idx="7025">
                  <c:v>48.784722222222221</c:v>
                </c:pt>
                <c:pt idx="7026">
                  <c:v>48.791666666666664</c:v>
                </c:pt>
                <c:pt idx="7027">
                  <c:v>48.798611111111114</c:v>
                </c:pt>
                <c:pt idx="7028">
                  <c:v>48.80555555555555</c:v>
                </c:pt>
                <c:pt idx="7029">
                  <c:v>48.8125</c:v>
                </c:pt>
                <c:pt idx="7030">
                  <c:v>48.81944444444445</c:v>
                </c:pt>
                <c:pt idx="7031">
                  <c:v>48.826388888888886</c:v>
                </c:pt>
                <c:pt idx="7032">
                  <c:v>48.833333333333336</c:v>
                </c:pt>
                <c:pt idx="7033">
                  <c:v>48.840277777777779</c:v>
                </c:pt>
                <c:pt idx="7034">
                  <c:v>48.847222222222221</c:v>
                </c:pt>
                <c:pt idx="7035">
                  <c:v>48.854166666666664</c:v>
                </c:pt>
                <c:pt idx="7036">
                  <c:v>48.861111111111114</c:v>
                </c:pt>
                <c:pt idx="7037">
                  <c:v>48.86805555555555</c:v>
                </c:pt>
                <c:pt idx="7038">
                  <c:v>48.875</c:v>
                </c:pt>
                <c:pt idx="7039">
                  <c:v>48.88194444444445</c:v>
                </c:pt>
                <c:pt idx="7040">
                  <c:v>48.888888888888886</c:v>
                </c:pt>
                <c:pt idx="7041">
                  <c:v>48.895833333333336</c:v>
                </c:pt>
                <c:pt idx="7042">
                  <c:v>48.902777777777779</c:v>
                </c:pt>
                <c:pt idx="7043">
                  <c:v>48.909722222222221</c:v>
                </c:pt>
                <c:pt idx="7044">
                  <c:v>48.916666666666664</c:v>
                </c:pt>
                <c:pt idx="7045">
                  <c:v>48.923611111111114</c:v>
                </c:pt>
                <c:pt idx="7046">
                  <c:v>48.93055555555555</c:v>
                </c:pt>
                <c:pt idx="7047">
                  <c:v>48.9375</c:v>
                </c:pt>
                <c:pt idx="7048">
                  <c:v>48.94444444444445</c:v>
                </c:pt>
                <c:pt idx="7049">
                  <c:v>48.951388888888886</c:v>
                </c:pt>
                <c:pt idx="7050">
                  <c:v>48.958333333333336</c:v>
                </c:pt>
                <c:pt idx="7051">
                  <c:v>48.965277777777779</c:v>
                </c:pt>
                <c:pt idx="7052">
                  <c:v>48.972222222222221</c:v>
                </c:pt>
                <c:pt idx="7053">
                  <c:v>48.979166666666664</c:v>
                </c:pt>
                <c:pt idx="7054">
                  <c:v>48.986111111111114</c:v>
                </c:pt>
                <c:pt idx="7055">
                  <c:v>48.99305555555555</c:v>
                </c:pt>
                <c:pt idx="7056">
                  <c:v>49</c:v>
                </c:pt>
                <c:pt idx="7057">
                  <c:v>49.00694444444445</c:v>
                </c:pt>
                <c:pt idx="7058">
                  <c:v>49.013888888888886</c:v>
                </c:pt>
                <c:pt idx="7059">
                  <c:v>49.020833333333336</c:v>
                </c:pt>
                <c:pt idx="7060">
                  <c:v>49.027777777777779</c:v>
                </c:pt>
                <c:pt idx="7061">
                  <c:v>49.034722222222221</c:v>
                </c:pt>
                <c:pt idx="7062">
                  <c:v>49.041666666666664</c:v>
                </c:pt>
                <c:pt idx="7063">
                  <c:v>49.048611111111114</c:v>
                </c:pt>
                <c:pt idx="7064">
                  <c:v>49.05555555555555</c:v>
                </c:pt>
                <c:pt idx="7065">
                  <c:v>49.0625</c:v>
                </c:pt>
                <c:pt idx="7066">
                  <c:v>49.06944444444445</c:v>
                </c:pt>
                <c:pt idx="7067">
                  <c:v>49.076388888888886</c:v>
                </c:pt>
                <c:pt idx="7068">
                  <c:v>49.083333333333336</c:v>
                </c:pt>
                <c:pt idx="7069">
                  <c:v>49.090277777777779</c:v>
                </c:pt>
                <c:pt idx="7070">
                  <c:v>49.097222222222221</c:v>
                </c:pt>
                <c:pt idx="7071">
                  <c:v>49.104166666666664</c:v>
                </c:pt>
                <c:pt idx="7072">
                  <c:v>49.111111111111114</c:v>
                </c:pt>
                <c:pt idx="7073">
                  <c:v>49.11805555555555</c:v>
                </c:pt>
                <c:pt idx="7074">
                  <c:v>49.125</c:v>
                </c:pt>
                <c:pt idx="7075">
                  <c:v>49.13194444444445</c:v>
                </c:pt>
                <c:pt idx="7076">
                  <c:v>49.138888888888886</c:v>
                </c:pt>
                <c:pt idx="7077">
                  <c:v>49.145833333333336</c:v>
                </c:pt>
                <c:pt idx="7078">
                  <c:v>49.152777777777779</c:v>
                </c:pt>
                <c:pt idx="7079">
                  <c:v>49.159722222222221</c:v>
                </c:pt>
                <c:pt idx="7080">
                  <c:v>49.166666666666664</c:v>
                </c:pt>
                <c:pt idx="7081">
                  <c:v>49.173611111111114</c:v>
                </c:pt>
                <c:pt idx="7082">
                  <c:v>49.18055555555555</c:v>
                </c:pt>
                <c:pt idx="7083">
                  <c:v>49.1875</c:v>
                </c:pt>
                <c:pt idx="7084">
                  <c:v>49.19444444444445</c:v>
                </c:pt>
                <c:pt idx="7085">
                  <c:v>49.201388888888886</c:v>
                </c:pt>
                <c:pt idx="7086">
                  <c:v>49.208333333333336</c:v>
                </c:pt>
                <c:pt idx="7087">
                  <c:v>49.215277777777779</c:v>
                </c:pt>
                <c:pt idx="7088">
                  <c:v>49.222222222222221</c:v>
                </c:pt>
                <c:pt idx="7089">
                  <c:v>49.229166666666664</c:v>
                </c:pt>
                <c:pt idx="7090">
                  <c:v>49.236111111111114</c:v>
                </c:pt>
                <c:pt idx="7091">
                  <c:v>49.24305555555555</c:v>
                </c:pt>
                <c:pt idx="7092">
                  <c:v>49.25</c:v>
                </c:pt>
                <c:pt idx="7093">
                  <c:v>49.25694444444445</c:v>
                </c:pt>
                <c:pt idx="7094">
                  <c:v>49.263888888888886</c:v>
                </c:pt>
                <c:pt idx="7095">
                  <c:v>49.270833333333336</c:v>
                </c:pt>
                <c:pt idx="7096">
                  <c:v>49.277777777777779</c:v>
                </c:pt>
                <c:pt idx="7097">
                  <c:v>49.284722222222221</c:v>
                </c:pt>
                <c:pt idx="7098">
                  <c:v>49.291666666666664</c:v>
                </c:pt>
                <c:pt idx="7099">
                  <c:v>49.298611111111114</c:v>
                </c:pt>
                <c:pt idx="7100">
                  <c:v>49.30555555555555</c:v>
                </c:pt>
                <c:pt idx="7101">
                  <c:v>49.3125</c:v>
                </c:pt>
                <c:pt idx="7102">
                  <c:v>49.31944444444445</c:v>
                </c:pt>
                <c:pt idx="7103">
                  <c:v>49.326388888888886</c:v>
                </c:pt>
                <c:pt idx="7104">
                  <c:v>49.333333333333336</c:v>
                </c:pt>
                <c:pt idx="7105">
                  <c:v>49.340277777777779</c:v>
                </c:pt>
                <c:pt idx="7106">
                  <c:v>49.347222222222221</c:v>
                </c:pt>
                <c:pt idx="7107">
                  <c:v>49.354166666666664</c:v>
                </c:pt>
                <c:pt idx="7108">
                  <c:v>49.361111111111114</c:v>
                </c:pt>
                <c:pt idx="7109">
                  <c:v>49.36805555555555</c:v>
                </c:pt>
                <c:pt idx="7110">
                  <c:v>49.375</c:v>
                </c:pt>
                <c:pt idx="7111">
                  <c:v>49.38194444444445</c:v>
                </c:pt>
                <c:pt idx="7112">
                  <c:v>49.388888888888886</c:v>
                </c:pt>
                <c:pt idx="7113">
                  <c:v>49.395833333333336</c:v>
                </c:pt>
                <c:pt idx="7114">
                  <c:v>49.402777777777779</c:v>
                </c:pt>
                <c:pt idx="7115">
                  <c:v>49.409722222222221</c:v>
                </c:pt>
                <c:pt idx="7116">
                  <c:v>49.416666666666664</c:v>
                </c:pt>
                <c:pt idx="7117">
                  <c:v>49.423611111111114</c:v>
                </c:pt>
                <c:pt idx="7118">
                  <c:v>49.43055555555555</c:v>
                </c:pt>
                <c:pt idx="7119">
                  <c:v>49.4375</c:v>
                </c:pt>
                <c:pt idx="7120">
                  <c:v>49.44444444444445</c:v>
                </c:pt>
                <c:pt idx="7121">
                  <c:v>49.451388888888886</c:v>
                </c:pt>
                <c:pt idx="7122">
                  <c:v>49.458333333333336</c:v>
                </c:pt>
                <c:pt idx="7123">
                  <c:v>49.465277777777779</c:v>
                </c:pt>
                <c:pt idx="7124">
                  <c:v>49.472222222222221</c:v>
                </c:pt>
                <c:pt idx="7125">
                  <c:v>49.479166666666664</c:v>
                </c:pt>
                <c:pt idx="7126">
                  <c:v>49.486111111111114</c:v>
                </c:pt>
                <c:pt idx="7127">
                  <c:v>49.49305555555555</c:v>
                </c:pt>
                <c:pt idx="7128">
                  <c:v>49.5</c:v>
                </c:pt>
                <c:pt idx="7129">
                  <c:v>49.50694444444445</c:v>
                </c:pt>
                <c:pt idx="7130">
                  <c:v>49.513888888888886</c:v>
                </c:pt>
                <c:pt idx="7131">
                  <c:v>49.520833333333336</c:v>
                </c:pt>
                <c:pt idx="7132">
                  <c:v>49.527777777777779</c:v>
                </c:pt>
                <c:pt idx="7133">
                  <c:v>49.534722222222221</c:v>
                </c:pt>
                <c:pt idx="7134">
                  <c:v>49.541666666666664</c:v>
                </c:pt>
                <c:pt idx="7135">
                  <c:v>49.548611111111114</c:v>
                </c:pt>
                <c:pt idx="7136">
                  <c:v>49.55555555555555</c:v>
                </c:pt>
                <c:pt idx="7137">
                  <c:v>49.5625</c:v>
                </c:pt>
                <c:pt idx="7138">
                  <c:v>49.56944444444445</c:v>
                </c:pt>
                <c:pt idx="7139">
                  <c:v>49.576388888888886</c:v>
                </c:pt>
                <c:pt idx="7140">
                  <c:v>49.583333333333336</c:v>
                </c:pt>
                <c:pt idx="7141">
                  <c:v>49.590277777777779</c:v>
                </c:pt>
                <c:pt idx="7142">
                  <c:v>49.597222222222221</c:v>
                </c:pt>
                <c:pt idx="7143">
                  <c:v>49.604166666666664</c:v>
                </c:pt>
                <c:pt idx="7144">
                  <c:v>49.611111111111114</c:v>
                </c:pt>
                <c:pt idx="7145">
                  <c:v>49.61805555555555</c:v>
                </c:pt>
                <c:pt idx="7146">
                  <c:v>49.625</c:v>
                </c:pt>
                <c:pt idx="7147">
                  <c:v>49.63194444444445</c:v>
                </c:pt>
                <c:pt idx="7148">
                  <c:v>49.638888888888886</c:v>
                </c:pt>
                <c:pt idx="7149">
                  <c:v>49.645833333333336</c:v>
                </c:pt>
                <c:pt idx="7150">
                  <c:v>49.652777777777779</c:v>
                </c:pt>
                <c:pt idx="7151">
                  <c:v>49.659722222222221</c:v>
                </c:pt>
                <c:pt idx="7152">
                  <c:v>49.666666666666664</c:v>
                </c:pt>
                <c:pt idx="7153">
                  <c:v>49.673611111111114</c:v>
                </c:pt>
                <c:pt idx="7154">
                  <c:v>49.68055555555555</c:v>
                </c:pt>
                <c:pt idx="7155">
                  <c:v>49.6875</c:v>
                </c:pt>
                <c:pt idx="7156">
                  <c:v>49.69444444444445</c:v>
                </c:pt>
                <c:pt idx="7157">
                  <c:v>49.701388888888886</c:v>
                </c:pt>
                <c:pt idx="7158">
                  <c:v>49.708333333333336</c:v>
                </c:pt>
                <c:pt idx="7159">
                  <c:v>49.715277777777779</c:v>
                </c:pt>
                <c:pt idx="7160">
                  <c:v>49.722222222222221</c:v>
                </c:pt>
                <c:pt idx="7161">
                  <c:v>49.729166666666664</c:v>
                </c:pt>
                <c:pt idx="7162">
                  <c:v>49.736111111111114</c:v>
                </c:pt>
                <c:pt idx="7163">
                  <c:v>49.74305555555555</c:v>
                </c:pt>
                <c:pt idx="7164">
                  <c:v>49.75</c:v>
                </c:pt>
                <c:pt idx="7165">
                  <c:v>49.75694444444445</c:v>
                </c:pt>
                <c:pt idx="7166">
                  <c:v>49.763888888888886</c:v>
                </c:pt>
                <c:pt idx="7167">
                  <c:v>49.770833333333336</c:v>
                </c:pt>
                <c:pt idx="7168">
                  <c:v>49.777777777777779</c:v>
                </c:pt>
                <c:pt idx="7169">
                  <c:v>49.784722222222221</c:v>
                </c:pt>
                <c:pt idx="7170">
                  <c:v>49.791666666666664</c:v>
                </c:pt>
                <c:pt idx="7171">
                  <c:v>49.798611111111114</c:v>
                </c:pt>
                <c:pt idx="7172">
                  <c:v>49.80555555555555</c:v>
                </c:pt>
                <c:pt idx="7173">
                  <c:v>49.8125</c:v>
                </c:pt>
                <c:pt idx="7174">
                  <c:v>49.81944444444445</c:v>
                </c:pt>
                <c:pt idx="7175">
                  <c:v>49.826388888888886</c:v>
                </c:pt>
                <c:pt idx="7176">
                  <c:v>49.833333333333336</c:v>
                </c:pt>
                <c:pt idx="7177">
                  <c:v>49.840277777777779</c:v>
                </c:pt>
                <c:pt idx="7178">
                  <c:v>49.847222222222221</c:v>
                </c:pt>
                <c:pt idx="7179">
                  <c:v>49.854166666666664</c:v>
                </c:pt>
                <c:pt idx="7180">
                  <c:v>49.861111111111114</c:v>
                </c:pt>
                <c:pt idx="7181">
                  <c:v>49.86805555555555</c:v>
                </c:pt>
                <c:pt idx="7182">
                  <c:v>49.875</c:v>
                </c:pt>
                <c:pt idx="7183">
                  <c:v>49.88194444444445</c:v>
                </c:pt>
                <c:pt idx="7184">
                  <c:v>49.888888888888886</c:v>
                </c:pt>
                <c:pt idx="7185">
                  <c:v>49.895833333333336</c:v>
                </c:pt>
                <c:pt idx="7186">
                  <c:v>49.902777777777779</c:v>
                </c:pt>
                <c:pt idx="7187">
                  <c:v>49.909722222222221</c:v>
                </c:pt>
                <c:pt idx="7188">
                  <c:v>49.916666666666664</c:v>
                </c:pt>
                <c:pt idx="7189">
                  <c:v>49.923611111111114</c:v>
                </c:pt>
                <c:pt idx="7190">
                  <c:v>49.93055555555555</c:v>
                </c:pt>
                <c:pt idx="7191">
                  <c:v>49.9375</c:v>
                </c:pt>
                <c:pt idx="7192">
                  <c:v>49.94444444444445</c:v>
                </c:pt>
                <c:pt idx="7193">
                  <c:v>49.951388888888886</c:v>
                </c:pt>
                <c:pt idx="7194">
                  <c:v>49.958333333333336</c:v>
                </c:pt>
                <c:pt idx="7195">
                  <c:v>49.965277777777779</c:v>
                </c:pt>
                <c:pt idx="7196">
                  <c:v>49.972222222222221</c:v>
                </c:pt>
                <c:pt idx="7197">
                  <c:v>49.979166666666664</c:v>
                </c:pt>
                <c:pt idx="7198">
                  <c:v>49.986111111111114</c:v>
                </c:pt>
                <c:pt idx="7199">
                  <c:v>49.99305555555555</c:v>
                </c:pt>
                <c:pt idx="7200">
                  <c:v>50</c:v>
                </c:pt>
                <c:pt idx="7201">
                  <c:v>50.00694444444445</c:v>
                </c:pt>
                <c:pt idx="7202">
                  <c:v>50.013888888888886</c:v>
                </c:pt>
                <c:pt idx="7203">
                  <c:v>50.020833333333336</c:v>
                </c:pt>
                <c:pt idx="7204">
                  <c:v>50.027777777777779</c:v>
                </c:pt>
                <c:pt idx="7205">
                  <c:v>50.034722222222221</c:v>
                </c:pt>
                <c:pt idx="7206">
                  <c:v>50.041666666666664</c:v>
                </c:pt>
                <c:pt idx="7207">
                  <c:v>50.048611111111114</c:v>
                </c:pt>
                <c:pt idx="7208">
                  <c:v>50.05555555555555</c:v>
                </c:pt>
                <c:pt idx="7209">
                  <c:v>50.0625</c:v>
                </c:pt>
                <c:pt idx="7210">
                  <c:v>50.06944444444445</c:v>
                </c:pt>
                <c:pt idx="7211">
                  <c:v>50.076388888888886</c:v>
                </c:pt>
                <c:pt idx="7212">
                  <c:v>50.083333333333336</c:v>
                </c:pt>
                <c:pt idx="7213">
                  <c:v>50.090277777777779</c:v>
                </c:pt>
                <c:pt idx="7214">
                  <c:v>50.097222222222221</c:v>
                </c:pt>
                <c:pt idx="7215">
                  <c:v>50.104166666666664</c:v>
                </c:pt>
                <c:pt idx="7216">
                  <c:v>50.111111111111114</c:v>
                </c:pt>
                <c:pt idx="7217">
                  <c:v>50.11805555555555</c:v>
                </c:pt>
                <c:pt idx="7218">
                  <c:v>50.125</c:v>
                </c:pt>
                <c:pt idx="7219">
                  <c:v>50.13194444444445</c:v>
                </c:pt>
                <c:pt idx="7220">
                  <c:v>50.138888888888886</c:v>
                </c:pt>
                <c:pt idx="7221">
                  <c:v>50.145833333333336</c:v>
                </c:pt>
                <c:pt idx="7222">
                  <c:v>50.152777777777779</c:v>
                </c:pt>
                <c:pt idx="7223">
                  <c:v>50.159722222222221</c:v>
                </c:pt>
                <c:pt idx="7224">
                  <c:v>50.166666666666664</c:v>
                </c:pt>
                <c:pt idx="7225">
                  <c:v>50.173611111111114</c:v>
                </c:pt>
                <c:pt idx="7226">
                  <c:v>50.18055555555555</c:v>
                </c:pt>
                <c:pt idx="7227">
                  <c:v>50.1875</c:v>
                </c:pt>
                <c:pt idx="7228">
                  <c:v>50.19444444444445</c:v>
                </c:pt>
                <c:pt idx="7229">
                  <c:v>50.201388888888886</c:v>
                </c:pt>
                <c:pt idx="7230">
                  <c:v>50.208333333333336</c:v>
                </c:pt>
                <c:pt idx="7231">
                  <c:v>50.215277777777779</c:v>
                </c:pt>
                <c:pt idx="7232">
                  <c:v>50.222222222222221</c:v>
                </c:pt>
                <c:pt idx="7233">
                  <c:v>50.229166666666664</c:v>
                </c:pt>
                <c:pt idx="7234">
                  <c:v>50.236111111111114</c:v>
                </c:pt>
                <c:pt idx="7235">
                  <c:v>50.24305555555555</c:v>
                </c:pt>
                <c:pt idx="7236">
                  <c:v>50.25</c:v>
                </c:pt>
                <c:pt idx="7237">
                  <c:v>50.25694444444445</c:v>
                </c:pt>
                <c:pt idx="7238">
                  <c:v>50.263888888888886</c:v>
                </c:pt>
                <c:pt idx="7239">
                  <c:v>50.270833333333336</c:v>
                </c:pt>
                <c:pt idx="7240">
                  <c:v>50.277777777777779</c:v>
                </c:pt>
                <c:pt idx="7241">
                  <c:v>50.284722222222221</c:v>
                </c:pt>
                <c:pt idx="7242">
                  <c:v>50.291666666666664</c:v>
                </c:pt>
                <c:pt idx="7243">
                  <c:v>50.298611111111114</c:v>
                </c:pt>
                <c:pt idx="7244">
                  <c:v>50.30555555555555</c:v>
                </c:pt>
                <c:pt idx="7245">
                  <c:v>50.3125</c:v>
                </c:pt>
                <c:pt idx="7246">
                  <c:v>50.31944444444445</c:v>
                </c:pt>
                <c:pt idx="7247">
                  <c:v>50.326388888888886</c:v>
                </c:pt>
                <c:pt idx="7248">
                  <c:v>50.333333333333336</c:v>
                </c:pt>
                <c:pt idx="7249">
                  <c:v>50.340277777777779</c:v>
                </c:pt>
                <c:pt idx="7250">
                  <c:v>50.347222222222221</c:v>
                </c:pt>
                <c:pt idx="7251">
                  <c:v>50.354166666666664</c:v>
                </c:pt>
                <c:pt idx="7252">
                  <c:v>50.361111111111114</c:v>
                </c:pt>
                <c:pt idx="7253">
                  <c:v>50.36805555555555</c:v>
                </c:pt>
                <c:pt idx="7254">
                  <c:v>50.375</c:v>
                </c:pt>
                <c:pt idx="7255">
                  <c:v>50.38194444444445</c:v>
                </c:pt>
                <c:pt idx="7256">
                  <c:v>50.388888888888886</c:v>
                </c:pt>
                <c:pt idx="7257">
                  <c:v>50.395833333333336</c:v>
                </c:pt>
                <c:pt idx="7258">
                  <c:v>50.402777777777779</c:v>
                </c:pt>
                <c:pt idx="7259">
                  <c:v>50.409722222222221</c:v>
                </c:pt>
                <c:pt idx="7260">
                  <c:v>50.416666666666664</c:v>
                </c:pt>
                <c:pt idx="7261">
                  <c:v>50.423611111111114</c:v>
                </c:pt>
                <c:pt idx="7262">
                  <c:v>50.43055555555555</c:v>
                </c:pt>
                <c:pt idx="7263">
                  <c:v>50.4375</c:v>
                </c:pt>
                <c:pt idx="7264">
                  <c:v>50.44444444444445</c:v>
                </c:pt>
                <c:pt idx="7265">
                  <c:v>50.451388888888886</c:v>
                </c:pt>
                <c:pt idx="7266">
                  <c:v>50.458333333333336</c:v>
                </c:pt>
                <c:pt idx="7267">
                  <c:v>50.465277777777779</c:v>
                </c:pt>
                <c:pt idx="7268">
                  <c:v>50.472222222222221</c:v>
                </c:pt>
                <c:pt idx="7269">
                  <c:v>50.479166666666664</c:v>
                </c:pt>
                <c:pt idx="7270">
                  <c:v>50.486111111111114</c:v>
                </c:pt>
                <c:pt idx="7271">
                  <c:v>50.49305555555555</c:v>
                </c:pt>
                <c:pt idx="7272">
                  <c:v>50.5</c:v>
                </c:pt>
                <c:pt idx="7273">
                  <c:v>50.50694444444445</c:v>
                </c:pt>
                <c:pt idx="7274">
                  <c:v>50.513888888888886</c:v>
                </c:pt>
                <c:pt idx="7275">
                  <c:v>50.520833333333336</c:v>
                </c:pt>
                <c:pt idx="7276">
                  <c:v>50.527777777777779</c:v>
                </c:pt>
                <c:pt idx="7277">
                  <c:v>50.534722222222221</c:v>
                </c:pt>
                <c:pt idx="7278">
                  <c:v>50.541666666666664</c:v>
                </c:pt>
                <c:pt idx="7279">
                  <c:v>50.548611111111114</c:v>
                </c:pt>
                <c:pt idx="7280">
                  <c:v>50.55555555555555</c:v>
                </c:pt>
                <c:pt idx="7281">
                  <c:v>50.5625</c:v>
                </c:pt>
                <c:pt idx="7282">
                  <c:v>50.56944444444445</c:v>
                </c:pt>
                <c:pt idx="7283">
                  <c:v>50.576388888888886</c:v>
                </c:pt>
                <c:pt idx="7284">
                  <c:v>50.583333333333336</c:v>
                </c:pt>
                <c:pt idx="7285">
                  <c:v>50.590277777777779</c:v>
                </c:pt>
                <c:pt idx="7286">
                  <c:v>50.597222222222221</c:v>
                </c:pt>
                <c:pt idx="7287">
                  <c:v>50.604166666666664</c:v>
                </c:pt>
                <c:pt idx="7288">
                  <c:v>50.611111111111114</c:v>
                </c:pt>
                <c:pt idx="7289">
                  <c:v>50.61805555555555</c:v>
                </c:pt>
                <c:pt idx="7290">
                  <c:v>50.625</c:v>
                </c:pt>
                <c:pt idx="7291">
                  <c:v>50.63194444444445</c:v>
                </c:pt>
                <c:pt idx="7292">
                  <c:v>50.638888888888886</c:v>
                </c:pt>
                <c:pt idx="7293">
                  <c:v>50.645833333333336</c:v>
                </c:pt>
                <c:pt idx="7294">
                  <c:v>50.652777777777779</c:v>
                </c:pt>
                <c:pt idx="7295">
                  <c:v>50.659722222222221</c:v>
                </c:pt>
                <c:pt idx="7296">
                  <c:v>50.666666666666664</c:v>
                </c:pt>
                <c:pt idx="7297">
                  <c:v>50.673611111111114</c:v>
                </c:pt>
                <c:pt idx="7298">
                  <c:v>50.68055555555555</c:v>
                </c:pt>
                <c:pt idx="7299">
                  <c:v>50.6875</c:v>
                </c:pt>
                <c:pt idx="7300">
                  <c:v>50.69444444444445</c:v>
                </c:pt>
                <c:pt idx="7301">
                  <c:v>50.701388888888886</c:v>
                </c:pt>
                <c:pt idx="7302">
                  <c:v>50.708333333333336</c:v>
                </c:pt>
                <c:pt idx="7303">
                  <c:v>50.715277777777779</c:v>
                </c:pt>
                <c:pt idx="7304">
                  <c:v>50.722222222222221</c:v>
                </c:pt>
                <c:pt idx="7305">
                  <c:v>50.729166666666664</c:v>
                </c:pt>
                <c:pt idx="7306">
                  <c:v>50.736111111111114</c:v>
                </c:pt>
                <c:pt idx="7307">
                  <c:v>50.74305555555555</c:v>
                </c:pt>
                <c:pt idx="7308">
                  <c:v>50.75</c:v>
                </c:pt>
                <c:pt idx="7309">
                  <c:v>50.75694444444445</c:v>
                </c:pt>
                <c:pt idx="7310">
                  <c:v>50.763888888888886</c:v>
                </c:pt>
                <c:pt idx="7311">
                  <c:v>50.770833333333336</c:v>
                </c:pt>
                <c:pt idx="7312">
                  <c:v>50.777777777777779</c:v>
                </c:pt>
                <c:pt idx="7313">
                  <c:v>50.784722222222221</c:v>
                </c:pt>
                <c:pt idx="7314">
                  <c:v>50.791666666666664</c:v>
                </c:pt>
                <c:pt idx="7315">
                  <c:v>50.798611111111114</c:v>
                </c:pt>
                <c:pt idx="7316">
                  <c:v>50.80555555555555</c:v>
                </c:pt>
                <c:pt idx="7317">
                  <c:v>50.8125</c:v>
                </c:pt>
                <c:pt idx="7318">
                  <c:v>50.81944444444445</c:v>
                </c:pt>
                <c:pt idx="7319">
                  <c:v>50.826388888888886</c:v>
                </c:pt>
                <c:pt idx="7320">
                  <c:v>50.833333333333336</c:v>
                </c:pt>
                <c:pt idx="7321">
                  <c:v>50.840277777777779</c:v>
                </c:pt>
                <c:pt idx="7322">
                  <c:v>50.847222222222221</c:v>
                </c:pt>
                <c:pt idx="7323">
                  <c:v>50.854166666666664</c:v>
                </c:pt>
                <c:pt idx="7324">
                  <c:v>50.861111111111114</c:v>
                </c:pt>
                <c:pt idx="7325">
                  <c:v>50.86805555555555</c:v>
                </c:pt>
                <c:pt idx="7326">
                  <c:v>50.875</c:v>
                </c:pt>
                <c:pt idx="7327">
                  <c:v>50.88194444444445</c:v>
                </c:pt>
                <c:pt idx="7328">
                  <c:v>50.888888888888886</c:v>
                </c:pt>
                <c:pt idx="7329">
                  <c:v>50.895833333333336</c:v>
                </c:pt>
                <c:pt idx="7330">
                  <c:v>50.902777777777779</c:v>
                </c:pt>
                <c:pt idx="7331">
                  <c:v>50.909722222222221</c:v>
                </c:pt>
                <c:pt idx="7332">
                  <c:v>50.916666666666664</c:v>
                </c:pt>
                <c:pt idx="7333">
                  <c:v>50.923611111111114</c:v>
                </c:pt>
                <c:pt idx="7334">
                  <c:v>50.93055555555555</c:v>
                </c:pt>
                <c:pt idx="7335">
                  <c:v>50.9375</c:v>
                </c:pt>
                <c:pt idx="7336">
                  <c:v>50.94444444444445</c:v>
                </c:pt>
                <c:pt idx="7337">
                  <c:v>50.951388888888886</c:v>
                </c:pt>
                <c:pt idx="7338">
                  <c:v>50.958333333333336</c:v>
                </c:pt>
                <c:pt idx="7339">
                  <c:v>50.965277777777779</c:v>
                </c:pt>
                <c:pt idx="7340">
                  <c:v>50.972222222222221</c:v>
                </c:pt>
                <c:pt idx="7341">
                  <c:v>50.979166666666664</c:v>
                </c:pt>
                <c:pt idx="7342">
                  <c:v>50.986111111111114</c:v>
                </c:pt>
                <c:pt idx="7343">
                  <c:v>50.99305555555555</c:v>
                </c:pt>
                <c:pt idx="7344">
                  <c:v>51</c:v>
                </c:pt>
                <c:pt idx="7345">
                  <c:v>51.00694444444445</c:v>
                </c:pt>
                <c:pt idx="7346">
                  <c:v>51.013888888888886</c:v>
                </c:pt>
                <c:pt idx="7347">
                  <c:v>51.020833333333336</c:v>
                </c:pt>
                <c:pt idx="7348">
                  <c:v>51.027777777777779</c:v>
                </c:pt>
                <c:pt idx="7349">
                  <c:v>51.034722222222221</c:v>
                </c:pt>
                <c:pt idx="7350">
                  <c:v>51.041666666666664</c:v>
                </c:pt>
                <c:pt idx="7351">
                  <c:v>51.048611111111114</c:v>
                </c:pt>
                <c:pt idx="7352">
                  <c:v>51.05555555555555</c:v>
                </c:pt>
                <c:pt idx="7353">
                  <c:v>51.0625</c:v>
                </c:pt>
                <c:pt idx="7354">
                  <c:v>51.06944444444445</c:v>
                </c:pt>
                <c:pt idx="7355">
                  <c:v>51.076388888888886</c:v>
                </c:pt>
                <c:pt idx="7356">
                  <c:v>51.083333333333336</c:v>
                </c:pt>
                <c:pt idx="7357">
                  <c:v>51.090277777777779</c:v>
                </c:pt>
                <c:pt idx="7358">
                  <c:v>51.097222222222221</c:v>
                </c:pt>
                <c:pt idx="7359">
                  <c:v>51.104166666666664</c:v>
                </c:pt>
                <c:pt idx="7360">
                  <c:v>51.111111111111114</c:v>
                </c:pt>
                <c:pt idx="7361">
                  <c:v>51.11805555555555</c:v>
                </c:pt>
                <c:pt idx="7362">
                  <c:v>51.125</c:v>
                </c:pt>
                <c:pt idx="7363">
                  <c:v>51.13194444444445</c:v>
                </c:pt>
                <c:pt idx="7364">
                  <c:v>51.138888888888886</c:v>
                </c:pt>
                <c:pt idx="7365">
                  <c:v>51.145833333333336</c:v>
                </c:pt>
                <c:pt idx="7366">
                  <c:v>51.152777777777779</c:v>
                </c:pt>
                <c:pt idx="7367">
                  <c:v>51.159722222222221</c:v>
                </c:pt>
                <c:pt idx="7368">
                  <c:v>51.166666666666664</c:v>
                </c:pt>
                <c:pt idx="7369">
                  <c:v>51.173611111111114</c:v>
                </c:pt>
                <c:pt idx="7370">
                  <c:v>51.18055555555555</c:v>
                </c:pt>
                <c:pt idx="7371">
                  <c:v>51.1875</c:v>
                </c:pt>
                <c:pt idx="7372">
                  <c:v>51.19444444444445</c:v>
                </c:pt>
                <c:pt idx="7373">
                  <c:v>51.201388888888886</c:v>
                </c:pt>
                <c:pt idx="7374">
                  <c:v>51.208333333333336</c:v>
                </c:pt>
                <c:pt idx="7375">
                  <c:v>51.215277777777779</c:v>
                </c:pt>
                <c:pt idx="7376">
                  <c:v>51.222222222222221</c:v>
                </c:pt>
                <c:pt idx="7377">
                  <c:v>51.229166666666664</c:v>
                </c:pt>
                <c:pt idx="7378">
                  <c:v>51.236111111111114</c:v>
                </c:pt>
                <c:pt idx="7379">
                  <c:v>51.24305555555555</c:v>
                </c:pt>
                <c:pt idx="7380">
                  <c:v>51.25</c:v>
                </c:pt>
                <c:pt idx="7381">
                  <c:v>51.25694444444445</c:v>
                </c:pt>
                <c:pt idx="7382">
                  <c:v>51.263888888888886</c:v>
                </c:pt>
                <c:pt idx="7383">
                  <c:v>51.270833333333336</c:v>
                </c:pt>
                <c:pt idx="7384">
                  <c:v>51.277777777777779</c:v>
                </c:pt>
                <c:pt idx="7385">
                  <c:v>51.284722222222221</c:v>
                </c:pt>
                <c:pt idx="7386">
                  <c:v>51.291666666666664</c:v>
                </c:pt>
                <c:pt idx="7387">
                  <c:v>51.298611111111114</c:v>
                </c:pt>
                <c:pt idx="7388">
                  <c:v>51.30555555555555</c:v>
                </c:pt>
                <c:pt idx="7389">
                  <c:v>51.3125</c:v>
                </c:pt>
                <c:pt idx="7390">
                  <c:v>51.31944444444445</c:v>
                </c:pt>
                <c:pt idx="7391">
                  <c:v>51.326388888888886</c:v>
                </c:pt>
                <c:pt idx="7392">
                  <c:v>51.333333333333336</c:v>
                </c:pt>
                <c:pt idx="7393">
                  <c:v>51.340277777777779</c:v>
                </c:pt>
                <c:pt idx="7394">
                  <c:v>51.347222222222221</c:v>
                </c:pt>
                <c:pt idx="7395">
                  <c:v>51.354166666666664</c:v>
                </c:pt>
                <c:pt idx="7396">
                  <c:v>51.361111111111114</c:v>
                </c:pt>
                <c:pt idx="7397">
                  <c:v>51.36805555555555</c:v>
                </c:pt>
                <c:pt idx="7398">
                  <c:v>51.375</c:v>
                </c:pt>
                <c:pt idx="7399">
                  <c:v>51.38194444444445</c:v>
                </c:pt>
                <c:pt idx="7400">
                  <c:v>51.388888888888886</c:v>
                </c:pt>
                <c:pt idx="7401">
                  <c:v>51.395833333333336</c:v>
                </c:pt>
                <c:pt idx="7402">
                  <c:v>51.402777777777779</c:v>
                </c:pt>
                <c:pt idx="7403">
                  <c:v>51.409722222222221</c:v>
                </c:pt>
                <c:pt idx="7404">
                  <c:v>51.416666666666664</c:v>
                </c:pt>
                <c:pt idx="7405">
                  <c:v>51.423611111111114</c:v>
                </c:pt>
                <c:pt idx="7406">
                  <c:v>51.43055555555555</c:v>
                </c:pt>
                <c:pt idx="7407">
                  <c:v>51.4375</c:v>
                </c:pt>
                <c:pt idx="7408">
                  <c:v>51.44444444444445</c:v>
                </c:pt>
                <c:pt idx="7409">
                  <c:v>51.451388888888886</c:v>
                </c:pt>
                <c:pt idx="7410">
                  <c:v>51.458333333333336</c:v>
                </c:pt>
                <c:pt idx="7411">
                  <c:v>51.465277777777779</c:v>
                </c:pt>
                <c:pt idx="7412">
                  <c:v>51.472222222222221</c:v>
                </c:pt>
                <c:pt idx="7413">
                  <c:v>51.479166666666664</c:v>
                </c:pt>
                <c:pt idx="7414">
                  <c:v>51.486111111111114</c:v>
                </c:pt>
                <c:pt idx="7415">
                  <c:v>51.49305555555555</c:v>
                </c:pt>
                <c:pt idx="7416">
                  <c:v>51.5</c:v>
                </c:pt>
                <c:pt idx="7417">
                  <c:v>51.50694444444445</c:v>
                </c:pt>
                <c:pt idx="7418">
                  <c:v>51.513888888888886</c:v>
                </c:pt>
                <c:pt idx="7419">
                  <c:v>51.520833333333336</c:v>
                </c:pt>
                <c:pt idx="7420">
                  <c:v>51.527777777777779</c:v>
                </c:pt>
                <c:pt idx="7421">
                  <c:v>51.534722222222221</c:v>
                </c:pt>
                <c:pt idx="7422">
                  <c:v>51.541666666666664</c:v>
                </c:pt>
                <c:pt idx="7423">
                  <c:v>51.548611111111114</c:v>
                </c:pt>
                <c:pt idx="7424">
                  <c:v>51.55555555555555</c:v>
                </c:pt>
                <c:pt idx="7425">
                  <c:v>51.5625</c:v>
                </c:pt>
                <c:pt idx="7426">
                  <c:v>51.56944444444445</c:v>
                </c:pt>
                <c:pt idx="7427">
                  <c:v>51.576388888888886</c:v>
                </c:pt>
                <c:pt idx="7428">
                  <c:v>51.583333333333336</c:v>
                </c:pt>
                <c:pt idx="7429">
                  <c:v>51.590277777777779</c:v>
                </c:pt>
                <c:pt idx="7430">
                  <c:v>51.597222222222221</c:v>
                </c:pt>
                <c:pt idx="7431">
                  <c:v>51.604166666666664</c:v>
                </c:pt>
                <c:pt idx="7432">
                  <c:v>51.611111111111114</c:v>
                </c:pt>
                <c:pt idx="7433">
                  <c:v>51.61805555555555</c:v>
                </c:pt>
                <c:pt idx="7434">
                  <c:v>51.625</c:v>
                </c:pt>
                <c:pt idx="7435">
                  <c:v>51.63194444444445</c:v>
                </c:pt>
                <c:pt idx="7436">
                  <c:v>51.638888888888886</c:v>
                </c:pt>
                <c:pt idx="7437">
                  <c:v>51.645833333333336</c:v>
                </c:pt>
                <c:pt idx="7438">
                  <c:v>51.652777777777779</c:v>
                </c:pt>
                <c:pt idx="7439">
                  <c:v>51.659722222222221</c:v>
                </c:pt>
                <c:pt idx="7440">
                  <c:v>51.666666666666664</c:v>
                </c:pt>
                <c:pt idx="7441">
                  <c:v>51.673611111111114</c:v>
                </c:pt>
                <c:pt idx="7442">
                  <c:v>51.68055555555555</c:v>
                </c:pt>
                <c:pt idx="7443">
                  <c:v>51.6875</c:v>
                </c:pt>
                <c:pt idx="7444">
                  <c:v>51.69444444444445</c:v>
                </c:pt>
                <c:pt idx="7445">
                  <c:v>51.701388888888886</c:v>
                </c:pt>
                <c:pt idx="7446">
                  <c:v>51.708333333333336</c:v>
                </c:pt>
                <c:pt idx="7447">
                  <c:v>51.715277777777779</c:v>
                </c:pt>
                <c:pt idx="7448">
                  <c:v>51.722222222222221</c:v>
                </c:pt>
                <c:pt idx="7449">
                  <c:v>51.729166666666664</c:v>
                </c:pt>
                <c:pt idx="7450">
                  <c:v>51.736111111111114</c:v>
                </c:pt>
                <c:pt idx="7451">
                  <c:v>51.74305555555555</c:v>
                </c:pt>
                <c:pt idx="7452">
                  <c:v>51.75</c:v>
                </c:pt>
                <c:pt idx="7453">
                  <c:v>51.75694444444445</c:v>
                </c:pt>
                <c:pt idx="7454">
                  <c:v>51.763888888888886</c:v>
                </c:pt>
                <c:pt idx="7455">
                  <c:v>51.770833333333336</c:v>
                </c:pt>
                <c:pt idx="7456">
                  <c:v>51.777777777777779</c:v>
                </c:pt>
                <c:pt idx="7457">
                  <c:v>51.784722222222221</c:v>
                </c:pt>
                <c:pt idx="7458">
                  <c:v>51.791666666666664</c:v>
                </c:pt>
                <c:pt idx="7459">
                  <c:v>51.798611111111114</c:v>
                </c:pt>
                <c:pt idx="7460">
                  <c:v>51.80555555555555</c:v>
                </c:pt>
                <c:pt idx="7461">
                  <c:v>51.8125</c:v>
                </c:pt>
                <c:pt idx="7462">
                  <c:v>51.81944444444445</c:v>
                </c:pt>
                <c:pt idx="7463">
                  <c:v>51.826388888888886</c:v>
                </c:pt>
                <c:pt idx="7464">
                  <c:v>51.833333333333336</c:v>
                </c:pt>
                <c:pt idx="7465">
                  <c:v>51.840277777777779</c:v>
                </c:pt>
                <c:pt idx="7466">
                  <c:v>51.847222222222221</c:v>
                </c:pt>
                <c:pt idx="7467">
                  <c:v>51.854166666666664</c:v>
                </c:pt>
                <c:pt idx="7468">
                  <c:v>51.861111111111114</c:v>
                </c:pt>
                <c:pt idx="7469">
                  <c:v>51.86805555555555</c:v>
                </c:pt>
                <c:pt idx="7470">
                  <c:v>51.875</c:v>
                </c:pt>
                <c:pt idx="7471">
                  <c:v>51.88194444444445</c:v>
                </c:pt>
                <c:pt idx="7472">
                  <c:v>51.888888888888886</c:v>
                </c:pt>
                <c:pt idx="7473">
                  <c:v>51.895833333333336</c:v>
                </c:pt>
                <c:pt idx="7474">
                  <c:v>51.902777777777779</c:v>
                </c:pt>
                <c:pt idx="7475">
                  <c:v>51.909722222222221</c:v>
                </c:pt>
                <c:pt idx="7476">
                  <c:v>51.916666666666664</c:v>
                </c:pt>
                <c:pt idx="7477">
                  <c:v>51.923611111111114</c:v>
                </c:pt>
                <c:pt idx="7478">
                  <c:v>51.93055555555555</c:v>
                </c:pt>
                <c:pt idx="7479">
                  <c:v>51.9375</c:v>
                </c:pt>
                <c:pt idx="7480">
                  <c:v>51.94444444444445</c:v>
                </c:pt>
                <c:pt idx="7481">
                  <c:v>51.951388888888886</c:v>
                </c:pt>
                <c:pt idx="7482">
                  <c:v>51.958333333333336</c:v>
                </c:pt>
                <c:pt idx="7483">
                  <c:v>51.965277777777779</c:v>
                </c:pt>
                <c:pt idx="7484">
                  <c:v>51.972222222222221</c:v>
                </c:pt>
                <c:pt idx="7485">
                  <c:v>51.979166666666664</c:v>
                </c:pt>
                <c:pt idx="7486">
                  <c:v>51.986111111111114</c:v>
                </c:pt>
                <c:pt idx="7487">
                  <c:v>51.99305555555555</c:v>
                </c:pt>
                <c:pt idx="7488">
                  <c:v>52</c:v>
                </c:pt>
                <c:pt idx="7489">
                  <c:v>52.00694444444445</c:v>
                </c:pt>
                <c:pt idx="7490">
                  <c:v>52.013888888888886</c:v>
                </c:pt>
                <c:pt idx="7491">
                  <c:v>52.020833333333336</c:v>
                </c:pt>
                <c:pt idx="7492">
                  <c:v>52.027777777777779</c:v>
                </c:pt>
                <c:pt idx="7493">
                  <c:v>52.034722222222221</c:v>
                </c:pt>
                <c:pt idx="7494">
                  <c:v>52.041666666666664</c:v>
                </c:pt>
                <c:pt idx="7495">
                  <c:v>52.048611111111114</c:v>
                </c:pt>
                <c:pt idx="7496">
                  <c:v>52.05555555555555</c:v>
                </c:pt>
                <c:pt idx="7497">
                  <c:v>52.0625</c:v>
                </c:pt>
                <c:pt idx="7498">
                  <c:v>52.06944444444445</c:v>
                </c:pt>
                <c:pt idx="7499">
                  <c:v>52.076388888888886</c:v>
                </c:pt>
                <c:pt idx="7500">
                  <c:v>52.083333333333336</c:v>
                </c:pt>
                <c:pt idx="7501">
                  <c:v>52.090277777777779</c:v>
                </c:pt>
                <c:pt idx="7502">
                  <c:v>52.097222222222221</c:v>
                </c:pt>
                <c:pt idx="7503">
                  <c:v>52.104166666666664</c:v>
                </c:pt>
                <c:pt idx="7504">
                  <c:v>52.111111111111114</c:v>
                </c:pt>
                <c:pt idx="7505">
                  <c:v>52.11805555555555</c:v>
                </c:pt>
                <c:pt idx="7506">
                  <c:v>52.125</c:v>
                </c:pt>
                <c:pt idx="7507">
                  <c:v>52.13194444444445</c:v>
                </c:pt>
                <c:pt idx="7508">
                  <c:v>52.138888888888886</c:v>
                </c:pt>
                <c:pt idx="7509">
                  <c:v>52.145833333333336</c:v>
                </c:pt>
                <c:pt idx="7510">
                  <c:v>52.152777777777779</c:v>
                </c:pt>
                <c:pt idx="7511">
                  <c:v>52.159722222222221</c:v>
                </c:pt>
                <c:pt idx="7512">
                  <c:v>52.166666666666664</c:v>
                </c:pt>
                <c:pt idx="7513">
                  <c:v>52.173611111111114</c:v>
                </c:pt>
                <c:pt idx="7514">
                  <c:v>52.18055555555555</c:v>
                </c:pt>
                <c:pt idx="7515">
                  <c:v>52.1875</c:v>
                </c:pt>
                <c:pt idx="7516">
                  <c:v>52.19444444444445</c:v>
                </c:pt>
                <c:pt idx="7517">
                  <c:v>52.201388888888886</c:v>
                </c:pt>
                <c:pt idx="7518">
                  <c:v>52.208333333333336</c:v>
                </c:pt>
                <c:pt idx="7519">
                  <c:v>52.215277777777779</c:v>
                </c:pt>
                <c:pt idx="7520">
                  <c:v>52.222222222222221</c:v>
                </c:pt>
                <c:pt idx="7521">
                  <c:v>52.229166666666664</c:v>
                </c:pt>
                <c:pt idx="7522">
                  <c:v>52.236111111111114</c:v>
                </c:pt>
                <c:pt idx="7523">
                  <c:v>52.24305555555555</c:v>
                </c:pt>
                <c:pt idx="7524">
                  <c:v>52.25</c:v>
                </c:pt>
                <c:pt idx="7525">
                  <c:v>52.25694444444445</c:v>
                </c:pt>
                <c:pt idx="7526">
                  <c:v>52.263888888888886</c:v>
                </c:pt>
                <c:pt idx="7527">
                  <c:v>52.270833333333336</c:v>
                </c:pt>
                <c:pt idx="7528">
                  <c:v>52.277777777777779</c:v>
                </c:pt>
                <c:pt idx="7529">
                  <c:v>52.284722222222221</c:v>
                </c:pt>
                <c:pt idx="7530">
                  <c:v>52.291666666666664</c:v>
                </c:pt>
                <c:pt idx="7531">
                  <c:v>52.298611111111114</c:v>
                </c:pt>
                <c:pt idx="7532">
                  <c:v>52.30555555555555</c:v>
                </c:pt>
                <c:pt idx="7533">
                  <c:v>52.3125</c:v>
                </c:pt>
                <c:pt idx="7534">
                  <c:v>52.31944444444445</c:v>
                </c:pt>
                <c:pt idx="7535">
                  <c:v>52.326388888888886</c:v>
                </c:pt>
                <c:pt idx="7536">
                  <c:v>52.333333333333336</c:v>
                </c:pt>
                <c:pt idx="7537">
                  <c:v>52.340277777777779</c:v>
                </c:pt>
                <c:pt idx="7538">
                  <c:v>52.347222222222221</c:v>
                </c:pt>
                <c:pt idx="7539">
                  <c:v>52.354166666666664</c:v>
                </c:pt>
                <c:pt idx="7540">
                  <c:v>52.361111111111114</c:v>
                </c:pt>
                <c:pt idx="7541">
                  <c:v>52.36805555555555</c:v>
                </c:pt>
                <c:pt idx="7542">
                  <c:v>52.375</c:v>
                </c:pt>
                <c:pt idx="7543">
                  <c:v>52.38194444444445</c:v>
                </c:pt>
                <c:pt idx="7544">
                  <c:v>52.388888888888886</c:v>
                </c:pt>
                <c:pt idx="7545">
                  <c:v>52.395833333333336</c:v>
                </c:pt>
                <c:pt idx="7546">
                  <c:v>52.402777777777779</c:v>
                </c:pt>
                <c:pt idx="7547">
                  <c:v>52.409722222222221</c:v>
                </c:pt>
                <c:pt idx="7548">
                  <c:v>52.416666666666664</c:v>
                </c:pt>
                <c:pt idx="7549">
                  <c:v>52.423611111111114</c:v>
                </c:pt>
                <c:pt idx="7550">
                  <c:v>52.43055555555555</c:v>
                </c:pt>
                <c:pt idx="7551">
                  <c:v>52.4375</c:v>
                </c:pt>
                <c:pt idx="7552">
                  <c:v>52.44444444444445</c:v>
                </c:pt>
                <c:pt idx="7553">
                  <c:v>52.451388888888886</c:v>
                </c:pt>
                <c:pt idx="7554">
                  <c:v>52.458333333333336</c:v>
                </c:pt>
                <c:pt idx="7555">
                  <c:v>52.465277777777779</c:v>
                </c:pt>
                <c:pt idx="7556">
                  <c:v>52.472222222222221</c:v>
                </c:pt>
                <c:pt idx="7557">
                  <c:v>52.479166666666664</c:v>
                </c:pt>
                <c:pt idx="7558">
                  <c:v>52.486111111111114</c:v>
                </c:pt>
                <c:pt idx="7559">
                  <c:v>52.49305555555555</c:v>
                </c:pt>
                <c:pt idx="7560">
                  <c:v>52.5</c:v>
                </c:pt>
                <c:pt idx="7561">
                  <c:v>52.50694444444445</c:v>
                </c:pt>
                <c:pt idx="7562">
                  <c:v>52.513888888888886</c:v>
                </c:pt>
                <c:pt idx="7563">
                  <c:v>52.520833333333336</c:v>
                </c:pt>
                <c:pt idx="7564">
                  <c:v>52.527777777777779</c:v>
                </c:pt>
                <c:pt idx="7565">
                  <c:v>52.534722222222221</c:v>
                </c:pt>
                <c:pt idx="7566">
                  <c:v>52.541666666666664</c:v>
                </c:pt>
                <c:pt idx="7567">
                  <c:v>52.548611111111114</c:v>
                </c:pt>
                <c:pt idx="7568">
                  <c:v>52.55555555555555</c:v>
                </c:pt>
                <c:pt idx="7569">
                  <c:v>52.5625</c:v>
                </c:pt>
                <c:pt idx="7570">
                  <c:v>52.56944444444445</c:v>
                </c:pt>
                <c:pt idx="7571">
                  <c:v>52.576388888888886</c:v>
                </c:pt>
                <c:pt idx="7572">
                  <c:v>52.583333333333336</c:v>
                </c:pt>
                <c:pt idx="7573">
                  <c:v>52.590277777777779</c:v>
                </c:pt>
                <c:pt idx="7574">
                  <c:v>52.597222222222221</c:v>
                </c:pt>
                <c:pt idx="7575">
                  <c:v>52.604166666666664</c:v>
                </c:pt>
                <c:pt idx="7576">
                  <c:v>52.611111111111114</c:v>
                </c:pt>
                <c:pt idx="7577">
                  <c:v>52.61805555555555</c:v>
                </c:pt>
                <c:pt idx="7578">
                  <c:v>52.625</c:v>
                </c:pt>
                <c:pt idx="7579">
                  <c:v>52.63194444444445</c:v>
                </c:pt>
                <c:pt idx="7580">
                  <c:v>52.638888888888886</c:v>
                </c:pt>
                <c:pt idx="7581">
                  <c:v>52.645833333333336</c:v>
                </c:pt>
                <c:pt idx="7582">
                  <c:v>52.652777777777779</c:v>
                </c:pt>
                <c:pt idx="7583">
                  <c:v>52.659722222222221</c:v>
                </c:pt>
                <c:pt idx="7584">
                  <c:v>52.666666666666664</c:v>
                </c:pt>
                <c:pt idx="7585">
                  <c:v>52.673611111111114</c:v>
                </c:pt>
                <c:pt idx="7586">
                  <c:v>52.68055555555555</c:v>
                </c:pt>
                <c:pt idx="7587">
                  <c:v>52.6875</c:v>
                </c:pt>
                <c:pt idx="7588">
                  <c:v>52.69444444444445</c:v>
                </c:pt>
                <c:pt idx="7589">
                  <c:v>52.701388888888886</c:v>
                </c:pt>
                <c:pt idx="7590">
                  <c:v>52.708333333333336</c:v>
                </c:pt>
                <c:pt idx="7591">
                  <c:v>52.715277777777779</c:v>
                </c:pt>
                <c:pt idx="7592">
                  <c:v>52.722222222222221</c:v>
                </c:pt>
                <c:pt idx="7593">
                  <c:v>52.729166666666664</c:v>
                </c:pt>
                <c:pt idx="7594">
                  <c:v>52.736111111111114</c:v>
                </c:pt>
                <c:pt idx="7595">
                  <c:v>52.74305555555555</c:v>
                </c:pt>
                <c:pt idx="7596">
                  <c:v>52.75</c:v>
                </c:pt>
                <c:pt idx="7597">
                  <c:v>52.75694444444445</c:v>
                </c:pt>
                <c:pt idx="7598">
                  <c:v>52.763888888888886</c:v>
                </c:pt>
                <c:pt idx="7599">
                  <c:v>52.770833333333336</c:v>
                </c:pt>
                <c:pt idx="7600">
                  <c:v>52.777777777777779</c:v>
                </c:pt>
                <c:pt idx="7601">
                  <c:v>52.784722222222221</c:v>
                </c:pt>
                <c:pt idx="7602">
                  <c:v>52.791666666666664</c:v>
                </c:pt>
                <c:pt idx="7603">
                  <c:v>52.798611111111114</c:v>
                </c:pt>
                <c:pt idx="7604">
                  <c:v>52.80555555555555</c:v>
                </c:pt>
                <c:pt idx="7605">
                  <c:v>52.8125</c:v>
                </c:pt>
                <c:pt idx="7606">
                  <c:v>52.81944444444445</c:v>
                </c:pt>
                <c:pt idx="7607">
                  <c:v>52.826388888888886</c:v>
                </c:pt>
                <c:pt idx="7608">
                  <c:v>52.833333333333336</c:v>
                </c:pt>
                <c:pt idx="7609">
                  <c:v>52.840277777777779</c:v>
                </c:pt>
                <c:pt idx="7610">
                  <c:v>52.847222222222221</c:v>
                </c:pt>
                <c:pt idx="7611">
                  <c:v>52.854166666666664</c:v>
                </c:pt>
                <c:pt idx="7612">
                  <c:v>52.861111111111114</c:v>
                </c:pt>
                <c:pt idx="7613">
                  <c:v>52.86805555555555</c:v>
                </c:pt>
                <c:pt idx="7614">
                  <c:v>52.875</c:v>
                </c:pt>
                <c:pt idx="7615">
                  <c:v>52.88194444444445</c:v>
                </c:pt>
                <c:pt idx="7616">
                  <c:v>52.888888888888886</c:v>
                </c:pt>
                <c:pt idx="7617">
                  <c:v>52.895833333333336</c:v>
                </c:pt>
                <c:pt idx="7618">
                  <c:v>52.902777777777779</c:v>
                </c:pt>
                <c:pt idx="7619">
                  <c:v>52.909722222222221</c:v>
                </c:pt>
                <c:pt idx="7620">
                  <c:v>52.916666666666664</c:v>
                </c:pt>
                <c:pt idx="7621">
                  <c:v>52.923611111111114</c:v>
                </c:pt>
                <c:pt idx="7622">
                  <c:v>52.93055555555555</c:v>
                </c:pt>
                <c:pt idx="7623">
                  <c:v>52.9375</c:v>
                </c:pt>
                <c:pt idx="7624">
                  <c:v>52.94444444444445</c:v>
                </c:pt>
                <c:pt idx="7625">
                  <c:v>52.951388888888886</c:v>
                </c:pt>
                <c:pt idx="7626">
                  <c:v>52.958333333333336</c:v>
                </c:pt>
                <c:pt idx="7627">
                  <c:v>52.965277777777779</c:v>
                </c:pt>
                <c:pt idx="7628">
                  <c:v>52.972222222222221</c:v>
                </c:pt>
                <c:pt idx="7629">
                  <c:v>52.979166666666664</c:v>
                </c:pt>
                <c:pt idx="7630">
                  <c:v>52.986111111111114</c:v>
                </c:pt>
                <c:pt idx="7631">
                  <c:v>52.99305555555555</c:v>
                </c:pt>
                <c:pt idx="7632">
                  <c:v>53</c:v>
                </c:pt>
                <c:pt idx="7633">
                  <c:v>53.00694444444445</c:v>
                </c:pt>
                <c:pt idx="7634">
                  <c:v>53.013888888888886</c:v>
                </c:pt>
                <c:pt idx="7635">
                  <c:v>53.020833333333336</c:v>
                </c:pt>
                <c:pt idx="7636">
                  <c:v>53.027777777777779</c:v>
                </c:pt>
                <c:pt idx="7637">
                  <c:v>53.034722222222221</c:v>
                </c:pt>
                <c:pt idx="7638">
                  <c:v>53.041666666666664</c:v>
                </c:pt>
                <c:pt idx="7639">
                  <c:v>53.048611111111114</c:v>
                </c:pt>
                <c:pt idx="7640">
                  <c:v>53.05555555555555</c:v>
                </c:pt>
                <c:pt idx="7641">
                  <c:v>53.0625</c:v>
                </c:pt>
                <c:pt idx="7642">
                  <c:v>53.06944444444445</c:v>
                </c:pt>
                <c:pt idx="7643">
                  <c:v>53.076388888888886</c:v>
                </c:pt>
                <c:pt idx="7644">
                  <c:v>53.083333333333336</c:v>
                </c:pt>
                <c:pt idx="7645">
                  <c:v>53.090277777777779</c:v>
                </c:pt>
                <c:pt idx="7646">
                  <c:v>53.097222222222221</c:v>
                </c:pt>
                <c:pt idx="7647">
                  <c:v>53.104166666666664</c:v>
                </c:pt>
                <c:pt idx="7648">
                  <c:v>53.111111111111114</c:v>
                </c:pt>
                <c:pt idx="7649">
                  <c:v>53.11805555555555</c:v>
                </c:pt>
                <c:pt idx="7650">
                  <c:v>53.125</c:v>
                </c:pt>
                <c:pt idx="7651">
                  <c:v>53.13194444444445</c:v>
                </c:pt>
                <c:pt idx="7652">
                  <c:v>53.138888888888886</c:v>
                </c:pt>
                <c:pt idx="7653">
                  <c:v>53.145833333333336</c:v>
                </c:pt>
                <c:pt idx="7654">
                  <c:v>53.152777777777779</c:v>
                </c:pt>
                <c:pt idx="7655">
                  <c:v>53.159722222222221</c:v>
                </c:pt>
                <c:pt idx="7656">
                  <c:v>53.166666666666664</c:v>
                </c:pt>
                <c:pt idx="7657">
                  <c:v>53.173611111111114</c:v>
                </c:pt>
                <c:pt idx="7658">
                  <c:v>53.18055555555555</c:v>
                </c:pt>
                <c:pt idx="7659">
                  <c:v>53.1875</c:v>
                </c:pt>
                <c:pt idx="7660">
                  <c:v>53.19444444444445</c:v>
                </c:pt>
                <c:pt idx="7661">
                  <c:v>53.201388888888886</c:v>
                </c:pt>
                <c:pt idx="7662">
                  <c:v>53.208333333333336</c:v>
                </c:pt>
                <c:pt idx="7663">
                  <c:v>53.215277777777779</c:v>
                </c:pt>
                <c:pt idx="7664">
                  <c:v>53.222222222222221</c:v>
                </c:pt>
                <c:pt idx="7665">
                  <c:v>53.229166666666664</c:v>
                </c:pt>
                <c:pt idx="7666">
                  <c:v>53.236111111111114</c:v>
                </c:pt>
                <c:pt idx="7667">
                  <c:v>53.24305555555555</c:v>
                </c:pt>
                <c:pt idx="7668">
                  <c:v>53.25</c:v>
                </c:pt>
                <c:pt idx="7669">
                  <c:v>53.25694444444445</c:v>
                </c:pt>
                <c:pt idx="7670">
                  <c:v>53.263888888888886</c:v>
                </c:pt>
                <c:pt idx="7671">
                  <c:v>53.270833333333336</c:v>
                </c:pt>
                <c:pt idx="7672">
                  <c:v>53.277777777777779</c:v>
                </c:pt>
                <c:pt idx="7673">
                  <c:v>53.284722222222221</c:v>
                </c:pt>
                <c:pt idx="7674">
                  <c:v>53.291666666666664</c:v>
                </c:pt>
                <c:pt idx="7675">
                  <c:v>53.298611111111114</c:v>
                </c:pt>
                <c:pt idx="7676">
                  <c:v>53.30555555555555</c:v>
                </c:pt>
                <c:pt idx="7677">
                  <c:v>53.3125</c:v>
                </c:pt>
                <c:pt idx="7678">
                  <c:v>53.31944444444445</c:v>
                </c:pt>
                <c:pt idx="7679">
                  <c:v>53.326388888888886</c:v>
                </c:pt>
                <c:pt idx="7680">
                  <c:v>53.333333333333336</c:v>
                </c:pt>
                <c:pt idx="7681">
                  <c:v>53.340277777777779</c:v>
                </c:pt>
                <c:pt idx="7682">
                  <c:v>53.347222222222221</c:v>
                </c:pt>
                <c:pt idx="7683">
                  <c:v>53.354166666666664</c:v>
                </c:pt>
                <c:pt idx="7684">
                  <c:v>53.361111111111114</c:v>
                </c:pt>
                <c:pt idx="7685">
                  <c:v>53.36805555555555</c:v>
                </c:pt>
                <c:pt idx="7686">
                  <c:v>53.375</c:v>
                </c:pt>
                <c:pt idx="7687">
                  <c:v>53.38194444444445</c:v>
                </c:pt>
                <c:pt idx="7688">
                  <c:v>53.388888888888886</c:v>
                </c:pt>
                <c:pt idx="7689">
                  <c:v>53.395833333333336</c:v>
                </c:pt>
                <c:pt idx="7690">
                  <c:v>53.402777777777779</c:v>
                </c:pt>
                <c:pt idx="7691">
                  <c:v>53.409722222222221</c:v>
                </c:pt>
                <c:pt idx="7692">
                  <c:v>53.416666666666664</c:v>
                </c:pt>
                <c:pt idx="7693">
                  <c:v>53.423611111111114</c:v>
                </c:pt>
                <c:pt idx="7694">
                  <c:v>53.43055555555555</c:v>
                </c:pt>
                <c:pt idx="7695">
                  <c:v>53.4375</c:v>
                </c:pt>
                <c:pt idx="7696">
                  <c:v>53.44444444444445</c:v>
                </c:pt>
                <c:pt idx="7697">
                  <c:v>53.451388888888886</c:v>
                </c:pt>
                <c:pt idx="7698">
                  <c:v>53.458333333333336</c:v>
                </c:pt>
                <c:pt idx="7699">
                  <c:v>53.465277777777779</c:v>
                </c:pt>
                <c:pt idx="7700">
                  <c:v>53.472222222222221</c:v>
                </c:pt>
                <c:pt idx="7701">
                  <c:v>53.479166666666664</c:v>
                </c:pt>
                <c:pt idx="7702">
                  <c:v>53.486111111111114</c:v>
                </c:pt>
                <c:pt idx="7703">
                  <c:v>53.49305555555555</c:v>
                </c:pt>
                <c:pt idx="7704">
                  <c:v>53.5</c:v>
                </c:pt>
                <c:pt idx="7705">
                  <c:v>53.50694444444445</c:v>
                </c:pt>
                <c:pt idx="7706">
                  <c:v>53.513888888888886</c:v>
                </c:pt>
                <c:pt idx="7707">
                  <c:v>53.520833333333336</c:v>
                </c:pt>
                <c:pt idx="7708">
                  <c:v>53.527777777777779</c:v>
                </c:pt>
                <c:pt idx="7709">
                  <c:v>53.534722222222221</c:v>
                </c:pt>
                <c:pt idx="7710">
                  <c:v>53.541666666666664</c:v>
                </c:pt>
                <c:pt idx="7711">
                  <c:v>53.548611111111114</c:v>
                </c:pt>
                <c:pt idx="7712">
                  <c:v>53.55555555555555</c:v>
                </c:pt>
                <c:pt idx="7713">
                  <c:v>53.5625</c:v>
                </c:pt>
                <c:pt idx="7714">
                  <c:v>53.56944444444445</c:v>
                </c:pt>
                <c:pt idx="7715">
                  <c:v>53.576388888888886</c:v>
                </c:pt>
                <c:pt idx="7716">
                  <c:v>53.583333333333336</c:v>
                </c:pt>
                <c:pt idx="7717">
                  <c:v>53.590277777777779</c:v>
                </c:pt>
                <c:pt idx="7718">
                  <c:v>53.597222222222221</c:v>
                </c:pt>
                <c:pt idx="7719">
                  <c:v>53.604166666666664</c:v>
                </c:pt>
                <c:pt idx="7720">
                  <c:v>53.611111111111114</c:v>
                </c:pt>
                <c:pt idx="7721">
                  <c:v>53.61805555555555</c:v>
                </c:pt>
                <c:pt idx="7722">
                  <c:v>53.625</c:v>
                </c:pt>
                <c:pt idx="7723">
                  <c:v>53.63194444444445</c:v>
                </c:pt>
                <c:pt idx="7724">
                  <c:v>53.638888888888886</c:v>
                </c:pt>
                <c:pt idx="7725">
                  <c:v>53.645833333333336</c:v>
                </c:pt>
                <c:pt idx="7726">
                  <c:v>53.652777777777779</c:v>
                </c:pt>
                <c:pt idx="7727">
                  <c:v>53.659722222222221</c:v>
                </c:pt>
                <c:pt idx="7728">
                  <c:v>53.666666666666664</c:v>
                </c:pt>
                <c:pt idx="7729">
                  <c:v>53.673611111111114</c:v>
                </c:pt>
                <c:pt idx="7730">
                  <c:v>53.68055555555555</c:v>
                </c:pt>
                <c:pt idx="7731">
                  <c:v>53.6875</c:v>
                </c:pt>
                <c:pt idx="7732">
                  <c:v>53.69444444444445</c:v>
                </c:pt>
                <c:pt idx="7733">
                  <c:v>53.701388888888886</c:v>
                </c:pt>
                <c:pt idx="7734">
                  <c:v>53.708333333333336</c:v>
                </c:pt>
                <c:pt idx="7735">
                  <c:v>53.715277777777779</c:v>
                </c:pt>
                <c:pt idx="7736">
                  <c:v>53.722222222222221</c:v>
                </c:pt>
                <c:pt idx="7737">
                  <c:v>53.729166666666664</c:v>
                </c:pt>
                <c:pt idx="7738">
                  <c:v>53.736111111111114</c:v>
                </c:pt>
                <c:pt idx="7739">
                  <c:v>53.74305555555555</c:v>
                </c:pt>
                <c:pt idx="7740">
                  <c:v>53.75</c:v>
                </c:pt>
                <c:pt idx="7741">
                  <c:v>53.75694444444445</c:v>
                </c:pt>
                <c:pt idx="7742">
                  <c:v>53.763888888888886</c:v>
                </c:pt>
                <c:pt idx="7743">
                  <c:v>53.770833333333336</c:v>
                </c:pt>
                <c:pt idx="7744">
                  <c:v>53.777777777777779</c:v>
                </c:pt>
                <c:pt idx="7745">
                  <c:v>53.784722222222221</c:v>
                </c:pt>
                <c:pt idx="7746">
                  <c:v>53.791666666666664</c:v>
                </c:pt>
                <c:pt idx="7747">
                  <c:v>53.798611111111114</c:v>
                </c:pt>
                <c:pt idx="7748">
                  <c:v>53.80555555555555</c:v>
                </c:pt>
                <c:pt idx="7749">
                  <c:v>53.8125</c:v>
                </c:pt>
                <c:pt idx="7750">
                  <c:v>53.81944444444445</c:v>
                </c:pt>
                <c:pt idx="7751">
                  <c:v>53.826388888888886</c:v>
                </c:pt>
                <c:pt idx="7752">
                  <c:v>53.833333333333336</c:v>
                </c:pt>
                <c:pt idx="7753">
                  <c:v>53.840277777777779</c:v>
                </c:pt>
                <c:pt idx="7754">
                  <c:v>53.847222222222221</c:v>
                </c:pt>
                <c:pt idx="7755">
                  <c:v>53.854166666666664</c:v>
                </c:pt>
                <c:pt idx="7756">
                  <c:v>53.861111111111114</c:v>
                </c:pt>
                <c:pt idx="7757">
                  <c:v>53.86805555555555</c:v>
                </c:pt>
                <c:pt idx="7758">
                  <c:v>53.875</c:v>
                </c:pt>
                <c:pt idx="7759">
                  <c:v>53.88194444444445</c:v>
                </c:pt>
                <c:pt idx="7760">
                  <c:v>53.888888888888886</c:v>
                </c:pt>
                <c:pt idx="7761">
                  <c:v>53.895833333333336</c:v>
                </c:pt>
                <c:pt idx="7762">
                  <c:v>53.902777777777779</c:v>
                </c:pt>
                <c:pt idx="7763">
                  <c:v>53.909722222222221</c:v>
                </c:pt>
                <c:pt idx="7764">
                  <c:v>53.916666666666664</c:v>
                </c:pt>
                <c:pt idx="7765">
                  <c:v>53.923611111111114</c:v>
                </c:pt>
                <c:pt idx="7766">
                  <c:v>53.93055555555555</c:v>
                </c:pt>
                <c:pt idx="7767">
                  <c:v>53.9375</c:v>
                </c:pt>
                <c:pt idx="7768">
                  <c:v>53.94444444444445</c:v>
                </c:pt>
                <c:pt idx="7769">
                  <c:v>53.951388888888886</c:v>
                </c:pt>
                <c:pt idx="7770">
                  <c:v>53.958333333333336</c:v>
                </c:pt>
                <c:pt idx="7771">
                  <c:v>53.965277777777779</c:v>
                </c:pt>
                <c:pt idx="7772">
                  <c:v>53.972222222222221</c:v>
                </c:pt>
                <c:pt idx="7773">
                  <c:v>53.979166666666664</c:v>
                </c:pt>
                <c:pt idx="7774">
                  <c:v>53.986111111111114</c:v>
                </c:pt>
                <c:pt idx="7775">
                  <c:v>53.99305555555555</c:v>
                </c:pt>
                <c:pt idx="7776">
                  <c:v>54</c:v>
                </c:pt>
                <c:pt idx="7777">
                  <c:v>54.00694444444445</c:v>
                </c:pt>
                <c:pt idx="7778">
                  <c:v>54.013888888888886</c:v>
                </c:pt>
                <c:pt idx="7779">
                  <c:v>54.020833333333336</c:v>
                </c:pt>
                <c:pt idx="7780">
                  <c:v>54.027777777777779</c:v>
                </c:pt>
                <c:pt idx="7781">
                  <c:v>54.034722222222221</c:v>
                </c:pt>
                <c:pt idx="7782">
                  <c:v>54.041666666666664</c:v>
                </c:pt>
                <c:pt idx="7783">
                  <c:v>54.048611111111114</c:v>
                </c:pt>
                <c:pt idx="7784">
                  <c:v>54.05555555555555</c:v>
                </c:pt>
                <c:pt idx="7785">
                  <c:v>54.0625</c:v>
                </c:pt>
                <c:pt idx="7786">
                  <c:v>54.06944444444445</c:v>
                </c:pt>
                <c:pt idx="7787">
                  <c:v>54.076388888888886</c:v>
                </c:pt>
                <c:pt idx="7788">
                  <c:v>54.083333333333336</c:v>
                </c:pt>
                <c:pt idx="7789">
                  <c:v>54.090277777777779</c:v>
                </c:pt>
                <c:pt idx="7790">
                  <c:v>54.097222222222221</c:v>
                </c:pt>
                <c:pt idx="7791">
                  <c:v>54.104166666666664</c:v>
                </c:pt>
                <c:pt idx="7792">
                  <c:v>54.111111111111114</c:v>
                </c:pt>
                <c:pt idx="7793">
                  <c:v>54.11805555555555</c:v>
                </c:pt>
                <c:pt idx="7794">
                  <c:v>54.125</c:v>
                </c:pt>
                <c:pt idx="7795">
                  <c:v>54.13194444444445</c:v>
                </c:pt>
                <c:pt idx="7796">
                  <c:v>54.138888888888886</c:v>
                </c:pt>
                <c:pt idx="7797">
                  <c:v>54.145833333333336</c:v>
                </c:pt>
                <c:pt idx="7798">
                  <c:v>54.152777777777779</c:v>
                </c:pt>
                <c:pt idx="7799">
                  <c:v>54.159722222222221</c:v>
                </c:pt>
                <c:pt idx="7800">
                  <c:v>54.166666666666664</c:v>
                </c:pt>
                <c:pt idx="7801">
                  <c:v>54.173611111111114</c:v>
                </c:pt>
                <c:pt idx="7802">
                  <c:v>54.18055555555555</c:v>
                </c:pt>
                <c:pt idx="7803">
                  <c:v>54.1875</c:v>
                </c:pt>
                <c:pt idx="7804">
                  <c:v>54.19444444444445</c:v>
                </c:pt>
                <c:pt idx="7805">
                  <c:v>54.201388888888886</c:v>
                </c:pt>
                <c:pt idx="7806">
                  <c:v>54.208333333333336</c:v>
                </c:pt>
                <c:pt idx="7807">
                  <c:v>54.215277777777779</c:v>
                </c:pt>
                <c:pt idx="7808">
                  <c:v>54.222222222222221</c:v>
                </c:pt>
                <c:pt idx="7809">
                  <c:v>54.229166666666664</c:v>
                </c:pt>
                <c:pt idx="7810">
                  <c:v>54.236111111111114</c:v>
                </c:pt>
                <c:pt idx="7811">
                  <c:v>54.24305555555555</c:v>
                </c:pt>
                <c:pt idx="7812">
                  <c:v>54.25</c:v>
                </c:pt>
                <c:pt idx="7813">
                  <c:v>54.25694444444445</c:v>
                </c:pt>
                <c:pt idx="7814">
                  <c:v>54.263888888888886</c:v>
                </c:pt>
                <c:pt idx="7815">
                  <c:v>54.270833333333336</c:v>
                </c:pt>
                <c:pt idx="7816">
                  <c:v>54.277777777777779</c:v>
                </c:pt>
                <c:pt idx="7817">
                  <c:v>54.284722222222221</c:v>
                </c:pt>
                <c:pt idx="7818">
                  <c:v>54.291666666666664</c:v>
                </c:pt>
                <c:pt idx="7819">
                  <c:v>54.298611111111114</c:v>
                </c:pt>
                <c:pt idx="7820">
                  <c:v>54.30555555555555</c:v>
                </c:pt>
                <c:pt idx="7821">
                  <c:v>54.3125</c:v>
                </c:pt>
                <c:pt idx="7822">
                  <c:v>54.31944444444445</c:v>
                </c:pt>
                <c:pt idx="7823">
                  <c:v>54.326388888888886</c:v>
                </c:pt>
                <c:pt idx="7824">
                  <c:v>54.333333333333336</c:v>
                </c:pt>
                <c:pt idx="7825">
                  <c:v>54.340277777777779</c:v>
                </c:pt>
                <c:pt idx="7826">
                  <c:v>54.347222222222221</c:v>
                </c:pt>
                <c:pt idx="7827">
                  <c:v>54.354166666666664</c:v>
                </c:pt>
                <c:pt idx="7828">
                  <c:v>54.361111111111114</c:v>
                </c:pt>
                <c:pt idx="7829">
                  <c:v>54.36805555555555</c:v>
                </c:pt>
                <c:pt idx="7830">
                  <c:v>54.375</c:v>
                </c:pt>
                <c:pt idx="7831">
                  <c:v>54.38194444444445</c:v>
                </c:pt>
                <c:pt idx="7832">
                  <c:v>54.388888888888886</c:v>
                </c:pt>
                <c:pt idx="7833">
                  <c:v>54.395833333333336</c:v>
                </c:pt>
                <c:pt idx="7834">
                  <c:v>54.402777777777779</c:v>
                </c:pt>
                <c:pt idx="7835">
                  <c:v>54.409722222222221</c:v>
                </c:pt>
                <c:pt idx="7836">
                  <c:v>54.416666666666664</c:v>
                </c:pt>
                <c:pt idx="7837">
                  <c:v>54.423611111111114</c:v>
                </c:pt>
                <c:pt idx="7838">
                  <c:v>54.43055555555555</c:v>
                </c:pt>
                <c:pt idx="7839">
                  <c:v>54.4375</c:v>
                </c:pt>
                <c:pt idx="7840">
                  <c:v>54.44444444444445</c:v>
                </c:pt>
                <c:pt idx="7841">
                  <c:v>54.451388888888886</c:v>
                </c:pt>
                <c:pt idx="7842">
                  <c:v>54.458333333333336</c:v>
                </c:pt>
                <c:pt idx="7843">
                  <c:v>54.465277777777779</c:v>
                </c:pt>
                <c:pt idx="7844">
                  <c:v>54.472222222222221</c:v>
                </c:pt>
                <c:pt idx="7845">
                  <c:v>54.479166666666664</c:v>
                </c:pt>
                <c:pt idx="7846">
                  <c:v>54.486111111111114</c:v>
                </c:pt>
                <c:pt idx="7847">
                  <c:v>54.49305555555555</c:v>
                </c:pt>
                <c:pt idx="7848">
                  <c:v>54.5</c:v>
                </c:pt>
                <c:pt idx="7849">
                  <c:v>54.50694444444445</c:v>
                </c:pt>
                <c:pt idx="7850">
                  <c:v>54.513888888888886</c:v>
                </c:pt>
                <c:pt idx="7851">
                  <c:v>54.520833333333336</c:v>
                </c:pt>
                <c:pt idx="7852">
                  <c:v>54.527777777777779</c:v>
                </c:pt>
                <c:pt idx="7853">
                  <c:v>54.534722222222221</c:v>
                </c:pt>
                <c:pt idx="7854">
                  <c:v>54.541666666666664</c:v>
                </c:pt>
                <c:pt idx="7855">
                  <c:v>54.548611111111114</c:v>
                </c:pt>
                <c:pt idx="7856">
                  <c:v>54.55555555555555</c:v>
                </c:pt>
                <c:pt idx="7857">
                  <c:v>54.5625</c:v>
                </c:pt>
                <c:pt idx="7858">
                  <c:v>54.56944444444445</c:v>
                </c:pt>
                <c:pt idx="7859">
                  <c:v>54.576388888888886</c:v>
                </c:pt>
                <c:pt idx="7860">
                  <c:v>54.583333333333336</c:v>
                </c:pt>
                <c:pt idx="7861">
                  <c:v>54.590277777777779</c:v>
                </c:pt>
                <c:pt idx="7862">
                  <c:v>54.597222222222221</c:v>
                </c:pt>
                <c:pt idx="7863">
                  <c:v>54.604166666666664</c:v>
                </c:pt>
                <c:pt idx="7864">
                  <c:v>54.611111111111114</c:v>
                </c:pt>
                <c:pt idx="7865">
                  <c:v>54.61805555555555</c:v>
                </c:pt>
                <c:pt idx="7866">
                  <c:v>54.625</c:v>
                </c:pt>
                <c:pt idx="7867">
                  <c:v>54.63194444444445</c:v>
                </c:pt>
                <c:pt idx="7868">
                  <c:v>54.638888888888886</c:v>
                </c:pt>
                <c:pt idx="7869">
                  <c:v>54.645833333333336</c:v>
                </c:pt>
                <c:pt idx="7870">
                  <c:v>54.652777777777779</c:v>
                </c:pt>
                <c:pt idx="7871">
                  <c:v>54.659722222222221</c:v>
                </c:pt>
                <c:pt idx="7872">
                  <c:v>54.666666666666664</c:v>
                </c:pt>
                <c:pt idx="7873">
                  <c:v>54.673611111111114</c:v>
                </c:pt>
                <c:pt idx="7874">
                  <c:v>54.68055555555555</c:v>
                </c:pt>
                <c:pt idx="7875">
                  <c:v>54.6875</c:v>
                </c:pt>
                <c:pt idx="7876">
                  <c:v>54.69444444444445</c:v>
                </c:pt>
                <c:pt idx="7877">
                  <c:v>54.701388888888886</c:v>
                </c:pt>
                <c:pt idx="7878">
                  <c:v>54.708333333333336</c:v>
                </c:pt>
                <c:pt idx="7879">
                  <c:v>54.715277777777779</c:v>
                </c:pt>
                <c:pt idx="7880">
                  <c:v>54.722222222222221</c:v>
                </c:pt>
                <c:pt idx="7881">
                  <c:v>54.729166666666664</c:v>
                </c:pt>
                <c:pt idx="7882">
                  <c:v>54.736111111111114</c:v>
                </c:pt>
                <c:pt idx="7883">
                  <c:v>54.74305555555555</c:v>
                </c:pt>
                <c:pt idx="7884">
                  <c:v>54.75</c:v>
                </c:pt>
                <c:pt idx="7885">
                  <c:v>54.75694444444445</c:v>
                </c:pt>
                <c:pt idx="7886">
                  <c:v>54.763888888888886</c:v>
                </c:pt>
                <c:pt idx="7887">
                  <c:v>54.770833333333336</c:v>
                </c:pt>
                <c:pt idx="7888">
                  <c:v>54.777777777777779</c:v>
                </c:pt>
                <c:pt idx="7889">
                  <c:v>54.784722222222221</c:v>
                </c:pt>
                <c:pt idx="7890">
                  <c:v>54.791666666666664</c:v>
                </c:pt>
                <c:pt idx="7891">
                  <c:v>54.798611111111114</c:v>
                </c:pt>
                <c:pt idx="7892">
                  <c:v>54.80555555555555</c:v>
                </c:pt>
                <c:pt idx="7893">
                  <c:v>54.8125</c:v>
                </c:pt>
                <c:pt idx="7894">
                  <c:v>54.81944444444445</c:v>
                </c:pt>
                <c:pt idx="7895">
                  <c:v>54.826388888888886</c:v>
                </c:pt>
                <c:pt idx="7896">
                  <c:v>54.833333333333336</c:v>
                </c:pt>
                <c:pt idx="7897">
                  <c:v>54.840277777777779</c:v>
                </c:pt>
                <c:pt idx="7898">
                  <c:v>54.847222222222221</c:v>
                </c:pt>
                <c:pt idx="7899">
                  <c:v>54.854166666666664</c:v>
                </c:pt>
                <c:pt idx="7900">
                  <c:v>54.861111111111114</c:v>
                </c:pt>
                <c:pt idx="7901">
                  <c:v>54.86805555555555</c:v>
                </c:pt>
                <c:pt idx="7902">
                  <c:v>54.875</c:v>
                </c:pt>
                <c:pt idx="7903">
                  <c:v>54.88194444444445</c:v>
                </c:pt>
                <c:pt idx="7904">
                  <c:v>54.888888888888886</c:v>
                </c:pt>
                <c:pt idx="7905">
                  <c:v>54.895833333333336</c:v>
                </c:pt>
                <c:pt idx="7906">
                  <c:v>54.902777777777779</c:v>
                </c:pt>
                <c:pt idx="7907">
                  <c:v>54.909722222222221</c:v>
                </c:pt>
                <c:pt idx="7908">
                  <c:v>54.916666666666664</c:v>
                </c:pt>
                <c:pt idx="7909">
                  <c:v>54.923611111111114</c:v>
                </c:pt>
                <c:pt idx="7910">
                  <c:v>54.93055555555555</c:v>
                </c:pt>
                <c:pt idx="7911">
                  <c:v>54.9375</c:v>
                </c:pt>
                <c:pt idx="7912">
                  <c:v>54.94444444444445</c:v>
                </c:pt>
                <c:pt idx="7913">
                  <c:v>54.951388888888886</c:v>
                </c:pt>
                <c:pt idx="7914">
                  <c:v>54.958333333333336</c:v>
                </c:pt>
                <c:pt idx="7915">
                  <c:v>54.965277777777779</c:v>
                </c:pt>
                <c:pt idx="7916">
                  <c:v>54.972222222222221</c:v>
                </c:pt>
                <c:pt idx="7917">
                  <c:v>54.979166666666664</c:v>
                </c:pt>
                <c:pt idx="7918">
                  <c:v>54.986111111111114</c:v>
                </c:pt>
                <c:pt idx="7919">
                  <c:v>54.99305555555555</c:v>
                </c:pt>
                <c:pt idx="7920">
                  <c:v>55</c:v>
                </c:pt>
                <c:pt idx="7921">
                  <c:v>55.00694444444445</c:v>
                </c:pt>
                <c:pt idx="7922">
                  <c:v>55.013888888888886</c:v>
                </c:pt>
                <c:pt idx="7923">
                  <c:v>55.020833333333336</c:v>
                </c:pt>
                <c:pt idx="7924">
                  <c:v>55.027777777777779</c:v>
                </c:pt>
                <c:pt idx="7925">
                  <c:v>55.034722222222221</c:v>
                </c:pt>
                <c:pt idx="7926">
                  <c:v>55.041666666666664</c:v>
                </c:pt>
                <c:pt idx="7927">
                  <c:v>55.048611111111114</c:v>
                </c:pt>
                <c:pt idx="7928">
                  <c:v>55.05555555555555</c:v>
                </c:pt>
                <c:pt idx="7929">
                  <c:v>55.0625</c:v>
                </c:pt>
                <c:pt idx="7930">
                  <c:v>55.06944444444445</c:v>
                </c:pt>
                <c:pt idx="7931">
                  <c:v>55.076388888888886</c:v>
                </c:pt>
                <c:pt idx="7932">
                  <c:v>55.083333333333336</c:v>
                </c:pt>
                <c:pt idx="7933">
                  <c:v>55.090277777777779</c:v>
                </c:pt>
                <c:pt idx="7934">
                  <c:v>55.097222222222221</c:v>
                </c:pt>
                <c:pt idx="7935">
                  <c:v>55.104166666666664</c:v>
                </c:pt>
                <c:pt idx="7936">
                  <c:v>55.111111111111114</c:v>
                </c:pt>
                <c:pt idx="7937">
                  <c:v>55.11805555555555</c:v>
                </c:pt>
                <c:pt idx="7938">
                  <c:v>55.125</c:v>
                </c:pt>
                <c:pt idx="7939">
                  <c:v>55.13194444444445</c:v>
                </c:pt>
                <c:pt idx="7940">
                  <c:v>55.138888888888886</c:v>
                </c:pt>
                <c:pt idx="7941">
                  <c:v>55.145833333333336</c:v>
                </c:pt>
                <c:pt idx="7942">
                  <c:v>55.152777777777779</c:v>
                </c:pt>
                <c:pt idx="7943">
                  <c:v>55.159722222222221</c:v>
                </c:pt>
                <c:pt idx="7944">
                  <c:v>55.166666666666664</c:v>
                </c:pt>
                <c:pt idx="7945">
                  <c:v>55.173611111111114</c:v>
                </c:pt>
                <c:pt idx="7946">
                  <c:v>55.18055555555555</c:v>
                </c:pt>
                <c:pt idx="7947">
                  <c:v>55.1875</c:v>
                </c:pt>
                <c:pt idx="7948">
                  <c:v>55.19444444444445</c:v>
                </c:pt>
                <c:pt idx="7949">
                  <c:v>55.201388888888886</c:v>
                </c:pt>
                <c:pt idx="7950">
                  <c:v>55.208333333333336</c:v>
                </c:pt>
                <c:pt idx="7951">
                  <c:v>55.215277777777779</c:v>
                </c:pt>
                <c:pt idx="7952">
                  <c:v>55.222222222222221</c:v>
                </c:pt>
                <c:pt idx="7953">
                  <c:v>55.229166666666664</c:v>
                </c:pt>
                <c:pt idx="7954">
                  <c:v>55.236111111111114</c:v>
                </c:pt>
                <c:pt idx="7955">
                  <c:v>55.24305555555555</c:v>
                </c:pt>
                <c:pt idx="7956">
                  <c:v>55.25</c:v>
                </c:pt>
                <c:pt idx="7957">
                  <c:v>55.25694444444445</c:v>
                </c:pt>
                <c:pt idx="7958">
                  <c:v>55.263888888888886</c:v>
                </c:pt>
                <c:pt idx="7959">
                  <c:v>55.270833333333336</c:v>
                </c:pt>
                <c:pt idx="7960">
                  <c:v>55.277777777777779</c:v>
                </c:pt>
                <c:pt idx="7961">
                  <c:v>55.284722222222221</c:v>
                </c:pt>
                <c:pt idx="7962">
                  <c:v>55.291666666666664</c:v>
                </c:pt>
                <c:pt idx="7963">
                  <c:v>55.298611111111114</c:v>
                </c:pt>
                <c:pt idx="7964">
                  <c:v>55.30555555555555</c:v>
                </c:pt>
                <c:pt idx="7965">
                  <c:v>55.3125</c:v>
                </c:pt>
                <c:pt idx="7966">
                  <c:v>55.31944444444445</c:v>
                </c:pt>
                <c:pt idx="7967">
                  <c:v>55.326388888888886</c:v>
                </c:pt>
                <c:pt idx="7968">
                  <c:v>55.333333333333336</c:v>
                </c:pt>
                <c:pt idx="7969">
                  <c:v>55.340277777777779</c:v>
                </c:pt>
                <c:pt idx="7970">
                  <c:v>55.347222222222221</c:v>
                </c:pt>
                <c:pt idx="7971">
                  <c:v>55.354166666666664</c:v>
                </c:pt>
                <c:pt idx="7972">
                  <c:v>55.361111111111114</c:v>
                </c:pt>
                <c:pt idx="7973">
                  <c:v>55.36805555555555</c:v>
                </c:pt>
                <c:pt idx="7974">
                  <c:v>55.375</c:v>
                </c:pt>
                <c:pt idx="7975">
                  <c:v>55.38194444444445</c:v>
                </c:pt>
                <c:pt idx="7976">
                  <c:v>55.388888888888886</c:v>
                </c:pt>
                <c:pt idx="7977">
                  <c:v>55.395833333333336</c:v>
                </c:pt>
                <c:pt idx="7978">
                  <c:v>55.402777777777779</c:v>
                </c:pt>
                <c:pt idx="7979">
                  <c:v>55.409722222222221</c:v>
                </c:pt>
                <c:pt idx="7980">
                  <c:v>55.416666666666664</c:v>
                </c:pt>
                <c:pt idx="7981">
                  <c:v>55.423611111111114</c:v>
                </c:pt>
                <c:pt idx="7982">
                  <c:v>55.43055555555555</c:v>
                </c:pt>
                <c:pt idx="7983">
                  <c:v>55.4375</c:v>
                </c:pt>
                <c:pt idx="7984">
                  <c:v>55.44444444444445</c:v>
                </c:pt>
                <c:pt idx="7985">
                  <c:v>55.451388888888886</c:v>
                </c:pt>
                <c:pt idx="7986">
                  <c:v>55.458333333333336</c:v>
                </c:pt>
                <c:pt idx="7987">
                  <c:v>55.465277777777779</c:v>
                </c:pt>
                <c:pt idx="7988">
                  <c:v>55.472222222222221</c:v>
                </c:pt>
                <c:pt idx="7989">
                  <c:v>55.479166666666664</c:v>
                </c:pt>
                <c:pt idx="7990">
                  <c:v>55.486111111111114</c:v>
                </c:pt>
                <c:pt idx="7991">
                  <c:v>55.49305555555555</c:v>
                </c:pt>
                <c:pt idx="7992">
                  <c:v>55.5</c:v>
                </c:pt>
                <c:pt idx="7993">
                  <c:v>55.50694444444445</c:v>
                </c:pt>
                <c:pt idx="7994">
                  <c:v>55.513888888888886</c:v>
                </c:pt>
                <c:pt idx="7995">
                  <c:v>55.520833333333336</c:v>
                </c:pt>
                <c:pt idx="7996">
                  <c:v>55.527777777777779</c:v>
                </c:pt>
                <c:pt idx="7997">
                  <c:v>55.534722222222221</c:v>
                </c:pt>
                <c:pt idx="7998">
                  <c:v>55.541666666666664</c:v>
                </c:pt>
                <c:pt idx="7999">
                  <c:v>55.548611111111114</c:v>
                </c:pt>
                <c:pt idx="8000">
                  <c:v>55.55555555555555</c:v>
                </c:pt>
                <c:pt idx="8001">
                  <c:v>55.5625</c:v>
                </c:pt>
                <c:pt idx="8002">
                  <c:v>55.56944444444445</c:v>
                </c:pt>
                <c:pt idx="8003">
                  <c:v>55.576388888888886</c:v>
                </c:pt>
                <c:pt idx="8004">
                  <c:v>55.583333333333336</c:v>
                </c:pt>
                <c:pt idx="8005">
                  <c:v>55.590277777777779</c:v>
                </c:pt>
                <c:pt idx="8006">
                  <c:v>55.597222222222221</c:v>
                </c:pt>
                <c:pt idx="8007">
                  <c:v>55.604166666666664</c:v>
                </c:pt>
                <c:pt idx="8008">
                  <c:v>55.611111111111114</c:v>
                </c:pt>
                <c:pt idx="8009">
                  <c:v>55.61805555555555</c:v>
                </c:pt>
                <c:pt idx="8010">
                  <c:v>55.625</c:v>
                </c:pt>
                <c:pt idx="8011">
                  <c:v>55.63194444444445</c:v>
                </c:pt>
                <c:pt idx="8012">
                  <c:v>55.638888888888886</c:v>
                </c:pt>
                <c:pt idx="8013">
                  <c:v>55.645833333333336</c:v>
                </c:pt>
                <c:pt idx="8014">
                  <c:v>55.652777777777779</c:v>
                </c:pt>
                <c:pt idx="8015">
                  <c:v>55.659722222222221</c:v>
                </c:pt>
                <c:pt idx="8016">
                  <c:v>55.666666666666664</c:v>
                </c:pt>
                <c:pt idx="8017">
                  <c:v>55.673611111111114</c:v>
                </c:pt>
                <c:pt idx="8018">
                  <c:v>55.68055555555555</c:v>
                </c:pt>
                <c:pt idx="8019">
                  <c:v>55.6875</c:v>
                </c:pt>
                <c:pt idx="8020">
                  <c:v>55.69444444444445</c:v>
                </c:pt>
                <c:pt idx="8021">
                  <c:v>55.701388888888886</c:v>
                </c:pt>
                <c:pt idx="8022">
                  <c:v>55.708333333333336</c:v>
                </c:pt>
                <c:pt idx="8023">
                  <c:v>55.715277777777779</c:v>
                </c:pt>
                <c:pt idx="8024">
                  <c:v>55.722222222222221</c:v>
                </c:pt>
                <c:pt idx="8025">
                  <c:v>55.729166666666664</c:v>
                </c:pt>
                <c:pt idx="8026">
                  <c:v>55.736111111111114</c:v>
                </c:pt>
                <c:pt idx="8027">
                  <c:v>55.74305555555555</c:v>
                </c:pt>
                <c:pt idx="8028">
                  <c:v>55.75</c:v>
                </c:pt>
                <c:pt idx="8029">
                  <c:v>55.75694444444445</c:v>
                </c:pt>
                <c:pt idx="8030">
                  <c:v>55.763888888888886</c:v>
                </c:pt>
                <c:pt idx="8031">
                  <c:v>55.770833333333336</c:v>
                </c:pt>
                <c:pt idx="8032">
                  <c:v>55.777777777777779</c:v>
                </c:pt>
                <c:pt idx="8033">
                  <c:v>55.784722222222221</c:v>
                </c:pt>
                <c:pt idx="8034">
                  <c:v>55.791666666666664</c:v>
                </c:pt>
                <c:pt idx="8035">
                  <c:v>55.798611111111114</c:v>
                </c:pt>
                <c:pt idx="8036">
                  <c:v>55.80555555555555</c:v>
                </c:pt>
                <c:pt idx="8037">
                  <c:v>55.8125</c:v>
                </c:pt>
                <c:pt idx="8038">
                  <c:v>55.81944444444445</c:v>
                </c:pt>
                <c:pt idx="8039">
                  <c:v>55.826388888888886</c:v>
                </c:pt>
                <c:pt idx="8040">
                  <c:v>55.833333333333336</c:v>
                </c:pt>
                <c:pt idx="8041">
                  <c:v>55.840277777777779</c:v>
                </c:pt>
                <c:pt idx="8042">
                  <c:v>55.847222222222221</c:v>
                </c:pt>
                <c:pt idx="8043">
                  <c:v>55.854166666666664</c:v>
                </c:pt>
                <c:pt idx="8044">
                  <c:v>55.861111111111114</c:v>
                </c:pt>
                <c:pt idx="8045">
                  <c:v>55.86805555555555</c:v>
                </c:pt>
                <c:pt idx="8046">
                  <c:v>55.875</c:v>
                </c:pt>
                <c:pt idx="8047">
                  <c:v>55.88194444444445</c:v>
                </c:pt>
                <c:pt idx="8048">
                  <c:v>55.888888888888886</c:v>
                </c:pt>
                <c:pt idx="8049">
                  <c:v>55.895833333333336</c:v>
                </c:pt>
                <c:pt idx="8050">
                  <c:v>55.902777777777779</c:v>
                </c:pt>
                <c:pt idx="8051">
                  <c:v>55.909722222222221</c:v>
                </c:pt>
                <c:pt idx="8052">
                  <c:v>55.916666666666664</c:v>
                </c:pt>
                <c:pt idx="8053">
                  <c:v>55.923611111111114</c:v>
                </c:pt>
                <c:pt idx="8054">
                  <c:v>55.93055555555555</c:v>
                </c:pt>
                <c:pt idx="8055">
                  <c:v>55.9375</c:v>
                </c:pt>
                <c:pt idx="8056">
                  <c:v>55.94444444444445</c:v>
                </c:pt>
                <c:pt idx="8057">
                  <c:v>55.951388888888886</c:v>
                </c:pt>
                <c:pt idx="8058">
                  <c:v>55.958333333333336</c:v>
                </c:pt>
                <c:pt idx="8059">
                  <c:v>55.965277777777779</c:v>
                </c:pt>
                <c:pt idx="8060">
                  <c:v>55.972222222222221</c:v>
                </c:pt>
                <c:pt idx="8061">
                  <c:v>55.979166666666664</c:v>
                </c:pt>
                <c:pt idx="8062">
                  <c:v>55.986111111111114</c:v>
                </c:pt>
                <c:pt idx="8063">
                  <c:v>55.99305555555555</c:v>
                </c:pt>
                <c:pt idx="8064">
                  <c:v>56</c:v>
                </c:pt>
                <c:pt idx="8065">
                  <c:v>56.00694444444445</c:v>
                </c:pt>
                <c:pt idx="8066">
                  <c:v>56.013888888888886</c:v>
                </c:pt>
                <c:pt idx="8067">
                  <c:v>56.020833333333336</c:v>
                </c:pt>
                <c:pt idx="8068">
                  <c:v>56.027777777777779</c:v>
                </c:pt>
                <c:pt idx="8069">
                  <c:v>56.034722222222221</c:v>
                </c:pt>
                <c:pt idx="8070">
                  <c:v>56.041666666666664</c:v>
                </c:pt>
                <c:pt idx="8071">
                  <c:v>56.048611111111114</c:v>
                </c:pt>
                <c:pt idx="8072">
                  <c:v>56.05555555555555</c:v>
                </c:pt>
                <c:pt idx="8073">
                  <c:v>56.0625</c:v>
                </c:pt>
                <c:pt idx="8074">
                  <c:v>56.06944444444445</c:v>
                </c:pt>
                <c:pt idx="8075">
                  <c:v>56.076388888888886</c:v>
                </c:pt>
                <c:pt idx="8076">
                  <c:v>56.083333333333336</c:v>
                </c:pt>
                <c:pt idx="8077">
                  <c:v>56.090277777777779</c:v>
                </c:pt>
                <c:pt idx="8078">
                  <c:v>56.097222222222221</c:v>
                </c:pt>
                <c:pt idx="8079">
                  <c:v>56.104166666666664</c:v>
                </c:pt>
                <c:pt idx="8080">
                  <c:v>56.111111111111114</c:v>
                </c:pt>
                <c:pt idx="8081">
                  <c:v>56.11805555555555</c:v>
                </c:pt>
                <c:pt idx="8082">
                  <c:v>56.125</c:v>
                </c:pt>
                <c:pt idx="8083">
                  <c:v>56.13194444444445</c:v>
                </c:pt>
                <c:pt idx="8084">
                  <c:v>56.138888888888886</c:v>
                </c:pt>
                <c:pt idx="8085">
                  <c:v>56.145833333333336</c:v>
                </c:pt>
                <c:pt idx="8086">
                  <c:v>56.152777777777779</c:v>
                </c:pt>
                <c:pt idx="8087">
                  <c:v>56.159722222222221</c:v>
                </c:pt>
                <c:pt idx="8088">
                  <c:v>56.166666666666664</c:v>
                </c:pt>
                <c:pt idx="8089">
                  <c:v>56.173611111111114</c:v>
                </c:pt>
                <c:pt idx="8090">
                  <c:v>56.18055555555555</c:v>
                </c:pt>
                <c:pt idx="8091">
                  <c:v>56.1875</c:v>
                </c:pt>
                <c:pt idx="8092">
                  <c:v>56.19444444444445</c:v>
                </c:pt>
                <c:pt idx="8093">
                  <c:v>56.201388888888886</c:v>
                </c:pt>
                <c:pt idx="8094">
                  <c:v>56.208333333333336</c:v>
                </c:pt>
                <c:pt idx="8095">
                  <c:v>56.215277777777779</c:v>
                </c:pt>
                <c:pt idx="8096">
                  <c:v>56.222222222222221</c:v>
                </c:pt>
                <c:pt idx="8097">
                  <c:v>56.229166666666664</c:v>
                </c:pt>
                <c:pt idx="8098">
                  <c:v>56.236111111111114</c:v>
                </c:pt>
                <c:pt idx="8099">
                  <c:v>56.24305555555555</c:v>
                </c:pt>
                <c:pt idx="8100">
                  <c:v>56.25</c:v>
                </c:pt>
                <c:pt idx="8101">
                  <c:v>56.25694444444445</c:v>
                </c:pt>
                <c:pt idx="8102">
                  <c:v>56.263888888888886</c:v>
                </c:pt>
                <c:pt idx="8103">
                  <c:v>56.270833333333336</c:v>
                </c:pt>
                <c:pt idx="8104">
                  <c:v>56.277777777777779</c:v>
                </c:pt>
                <c:pt idx="8105">
                  <c:v>56.284722222222221</c:v>
                </c:pt>
                <c:pt idx="8106">
                  <c:v>56.291666666666664</c:v>
                </c:pt>
                <c:pt idx="8107">
                  <c:v>56.298611111111114</c:v>
                </c:pt>
                <c:pt idx="8108">
                  <c:v>56.30555555555555</c:v>
                </c:pt>
                <c:pt idx="8109">
                  <c:v>56.3125</c:v>
                </c:pt>
                <c:pt idx="8110">
                  <c:v>56.31944444444445</c:v>
                </c:pt>
                <c:pt idx="8111">
                  <c:v>56.326388888888886</c:v>
                </c:pt>
                <c:pt idx="8112">
                  <c:v>56.333333333333336</c:v>
                </c:pt>
                <c:pt idx="8113">
                  <c:v>56.340277777777779</c:v>
                </c:pt>
                <c:pt idx="8114">
                  <c:v>56.347222222222221</c:v>
                </c:pt>
                <c:pt idx="8115">
                  <c:v>56.354166666666664</c:v>
                </c:pt>
                <c:pt idx="8116">
                  <c:v>56.361111111111114</c:v>
                </c:pt>
                <c:pt idx="8117">
                  <c:v>56.36805555555555</c:v>
                </c:pt>
                <c:pt idx="8118">
                  <c:v>56.375</c:v>
                </c:pt>
                <c:pt idx="8119">
                  <c:v>56.38194444444445</c:v>
                </c:pt>
                <c:pt idx="8120">
                  <c:v>56.388888888888886</c:v>
                </c:pt>
                <c:pt idx="8121">
                  <c:v>56.395833333333336</c:v>
                </c:pt>
                <c:pt idx="8122">
                  <c:v>56.402777777777779</c:v>
                </c:pt>
                <c:pt idx="8123">
                  <c:v>56.409722222222221</c:v>
                </c:pt>
                <c:pt idx="8124">
                  <c:v>56.416666666666664</c:v>
                </c:pt>
                <c:pt idx="8125">
                  <c:v>56.423611111111114</c:v>
                </c:pt>
                <c:pt idx="8126">
                  <c:v>56.43055555555555</c:v>
                </c:pt>
                <c:pt idx="8127">
                  <c:v>56.4375</c:v>
                </c:pt>
                <c:pt idx="8128">
                  <c:v>56.44444444444445</c:v>
                </c:pt>
                <c:pt idx="8129">
                  <c:v>56.451388888888886</c:v>
                </c:pt>
                <c:pt idx="8130">
                  <c:v>56.458333333333336</c:v>
                </c:pt>
                <c:pt idx="8131">
                  <c:v>56.465277777777779</c:v>
                </c:pt>
                <c:pt idx="8132">
                  <c:v>56.472222222222221</c:v>
                </c:pt>
                <c:pt idx="8133">
                  <c:v>56.479166666666664</c:v>
                </c:pt>
                <c:pt idx="8134">
                  <c:v>56.486111111111114</c:v>
                </c:pt>
                <c:pt idx="8135">
                  <c:v>56.49305555555555</c:v>
                </c:pt>
                <c:pt idx="8136">
                  <c:v>56.5</c:v>
                </c:pt>
                <c:pt idx="8137">
                  <c:v>56.50694444444445</c:v>
                </c:pt>
                <c:pt idx="8138">
                  <c:v>56.513888888888886</c:v>
                </c:pt>
                <c:pt idx="8139">
                  <c:v>56.520833333333336</c:v>
                </c:pt>
                <c:pt idx="8140">
                  <c:v>56.527777777777779</c:v>
                </c:pt>
                <c:pt idx="8141">
                  <c:v>56.534722222222221</c:v>
                </c:pt>
                <c:pt idx="8142">
                  <c:v>56.541666666666664</c:v>
                </c:pt>
                <c:pt idx="8143">
                  <c:v>56.548611111111114</c:v>
                </c:pt>
                <c:pt idx="8144">
                  <c:v>56.55555555555555</c:v>
                </c:pt>
                <c:pt idx="8145">
                  <c:v>56.5625</c:v>
                </c:pt>
                <c:pt idx="8146">
                  <c:v>56.56944444444445</c:v>
                </c:pt>
                <c:pt idx="8147">
                  <c:v>56.576388888888886</c:v>
                </c:pt>
                <c:pt idx="8148">
                  <c:v>56.583333333333336</c:v>
                </c:pt>
                <c:pt idx="8149">
                  <c:v>56.590277777777779</c:v>
                </c:pt>
                <c:pt idx="8150">
                  <c:v>56.597222222222221</c:v>
                </c:pt>
                <c:pt idx="8151">
                  <c:v>56.604166666666664</c:v>
                </c:pt>
                <c:pt idx="8152">
                  <c:v>56.611111111111114</c:v>
                </c:pt>
                <c:pt idx="8153">
                  <c:v>56.61805555555555</c:v>
                </c:pt>
                <c:pt idx="8154">
                  <c:v>56.625</c:v>
                </c:pt>
                <c:pt idx="8155">
                  <c:v>56.63194444444445</c:v>
                </c:pt>
                <c:pt idx="8156">
                  <c:v>56.638888888888886</c:v>
                </c:pt>
                <c:pt idx="8157">
                  <c:v>56.645833333333336</c:v>
                </c:pt>
                <c:pt idx="8158">
                  <c:v>56.652777777777779</c:v>
                </c:pt>
                <c:pt idx="8159">
                  <c:v>56.659722222222221</c:v>
                </c:pt>
                <c:pt idx="8160">
                  <c:v>56.666666666666664</c:v>
                </c:pt>
                <c:pt idx="8161">
                  <c:v>56.673611111111114</c:v>
                </c:pt>
                <c:pt idx="8162">
                  <c:v>56.68055555555555</c:v>
                </c:pt>
                <c:pt idx="8163">
                  <c:v>56.6875</c:v>
                </c:pt>
                <c:pt idx="8164">
                  <c:v>56.69444444444445</c:v>
                </c:pt>
                <c:pt idx="8165">
                  <c:v>56.701388888888886</c:v>
                </c:pt>
                <c:pt idx="8166">
                  <c:v>56.708333333333336</c:v>
                </c:pt>
                <c:pt idx="8167">
                  <c:v>56.715277777777779</c:v>
                </c:pt>
                <c:pt idx="8168">
                  <c:v>56.722222222222221</c:v>
                </c:pt>
                <c:pt idx="8169">
                  <c:v>56.729166666666664</c:v>
                </c:pt>
                <c:pt idx="8170">
                  <c:v>56.736111111111114</c:v>
                </c:pt>
                <c:pt idx="8171">
                  <c:v>56.74305555555555</c:v>
                </c:pt>
                <c:pt idx="8172">
                  <c:v>56.75</c:v>
                </c:pt>
                <c:pt idx="8173">
                  <c:v>56.75694444444445</c:v>
                </c:pt>
                <c:pt idx="8174">
                  <c:v>56.763888888888886</c:v>
                </c:pt>
                <c:pt idx="8175">
                  <c:v>56.770833333333336</c:v>
                </c:pt>
                <c:pt idx="8176">
                  <c:v>56.777777777777779</c:v>
                </c:pt>
                <c:pt idx="8177">
                  <c:v>56.784722222222221</c:v>
                </c:pt>
                <c:pt idx="8178">
                  <c:v>56.791666666666664</c:v>
                </c:pt>
                <c:pt idx="8179">
                  <c:v>56.798611111111114</c:v>
                </c:pt>
                <c:pt idx="8180">
                  <c:v>56.80555555555555</c:v>
                </c:pt>
                <c:pt idx="8181">
                  <c:v>56.8125</c:v>
                </c:pt>
                <c:pt idx="8182">
                  <c:v>56.81944444444445</c:v>
                </c:pt>
                <c:pt idx="8183">
                  <c:v>56.826388888888886</c:v>
                </c:pt>
                <c:pt idx="8184">
                  <c:v>56.833333333333336</c:v>
                </c:pt>
                <c:pt idx="8185">
                  <c:v>56.840277777777779</c:v>
                </c:pt>
                <c:pt idx="8186">
                  <c:v>56.847222222222221</c:v>
                </c:pt>
                <c:pt idx="8187">
                  <c:v>56.854166666666664</c:v>
                </c:pt>
                <c:pt idx="8188">
                  <c:v>56.861111111111114</c:v>
                </c:pt>
                <c:pt idx="8189">
                  <c:v>56.86805555555555</c:v>
                </c:pt>
                <c:pt idx="8190">
                  <c:v>56.875</c:v>
                </c:pt>
                <c:pt idx="8191">
                  <c:v>56.88194444444445</c:v>
                </c:pt>
                <c:pt idx="8192">
                  <c:v>56.888888888888886</c:v>
                </c:pt>
                <c:pt idx="8193">
                  <c:v>56.895833333333336</c:v>
                </c:pt>
                <c:pt idx="8194">
                  <c:v>56.902777777777779</c:v>
                </c:pt>
                <c:pt idx="8195">
                  <c:v>56.909722222222221</c:v>
                </c:pt>
                <c:pt idx="8196">
                  <c:v>56.916666666666664</c:v>
                </c:pt>
                <c:pt idx="8197">
                  <c:v>56.923611111111114</c:v>
                </c:pt>
                <c:pt idx="8198">
                  <c:v>56.93055555555555</c:v>
                </c:pt>
                <c:pt idx="8199">
                  <c:v>56.9375</c:v>
                </c:pt>
                <c:pt idx="8200">
                  <c:v>56.94444444444445</c:v>
                </c:pt>
                <c:pt idx="8201">
                  <c:v>56.951388888888886</c:v>
                </c:pt>
                <c:pt idx="8202">
                  <c:v>56.958333333333336</c:v>
                </c:pt>
                <c:pt idx="8203">
                  <c:v>56.965277777777779</c:v>
                </c:pt>
                <c:pt idx="8204">
                  <c:v>56.972222222222221</c:v>
                </c:pt>
                <c:pt idx="8205">
                  <c:v>56.979166666666664</c:v>
                </c:pt>
                <c:pt idx="8206">
                  <c:v>56.986111111111114</c:v>
                </c:pt>
                <c:pt idx="8207">
                  <c:v>56.99305555555555</c:v>
                </c:pt>
                <c:pt idx="8208">
                  <c:v>57</c:v>
                </c:pt>
                <c:pt idx="8209">
                  <c:v>57.00694444444445</c:v>
                </c:pt>
                <c:pt idx="8210">
                  <c:v>57.013888888888886</c:v>
                </c:pt>
                <c:pt idx="8211">
                  <c:v>57.020833333333336</c:v>
                </c:pt>
                <c:pt idx="8212">
                  <c:v>57.027777777777779</c:v>
                </c:pt>
                <c:pt idx="8213">
                  <c:v>57.034722222222221</c:v>
                </c:pt>
                <c:pt idx="8214">
                  <c:v>57.041666666666664</c:v>
                </c:pt>
                <c:pt idx="8215">
                  <c:v>57.048611111111114</c:v>
                </c:pt>
                <c:pt idx="8216">
                  <c:v>57.05555555555555</c:v>
                </c:pt>
                <c:pt idx="8217">
                  <c:v>57.0625</c:v>
                </c:pt>
                <c:pt idx="8218">
                  <c:v>57.06944444444445</c:v>
                </c:pt>
                <c:pt idx="8219">
                  <c:v>57.076388888888886</c:v>
                </c:pt>
                <c:pt idx="8220">
                  <c:v>57.083333333333336</c:v>
                </c:pt>
                <c:pt idx="8221">
                  <c:v>57.090277777777779</c:v>
                </c:pt>
                <c:pt idx="8222">
                  <c:v>57.097222222222221</c:v>
                </c:pt>
                <c:pt idx="8223">
                  <c:v>57.104166666666664</c:v>
                </c:pt>
                <c:pt idx="8224">
                  <c:v>57.111111111111114</c:v>
                </c:pt>
                <c:pt idx="8225">
                  <c:v>57.11805555555555</c:v>
                </c:pt>
                <c:pt idx="8226">
                  <c:v>57.125</c:v>
                </c:pt>
                <c:pt idx="8227">
                  <c:v>57.13194444444445</c:v>
                </c:pt>
                <c:pt idx="8228">
                  <c:v>57.138888888888886</c:v>
                </c:pt>
                <c:pt idx="8229">
                  <c:v>57.145833333333336</c:v>
                </c:pt>
                <c:pt idx="8230">
                  <c:v>57.152777777777779</c:v>
                </c:pt>
                <c:pt idx="8231">
                  <c:v>57.159722222222221</c:v>
                </c:pt>
                <c:pt idx="8232">
                  <c:v>57.166666666666664</c:v>
                </c:pt>
                <c:pt idx="8233">
                  <c:v>57.173611111111114</c:v>
                </c:pt>
                <c:pt idx="8234">
                  <c:v>57.18055555555555</c:v>
                </c:pt>
                <c:pt idx="8235">
                  <c:v>57.1875</c:v>
                </c:pt>
                <c:pt idx="8236">
                  <c:v>57.19444444444445</c:v>
                </c:pt>
                <c:pt idx="8237">
                  <c:v>57.201388888888886</c:v>
                </c:pt>
                <c:pt idx="8238">
                  <c:v>57.208333333333336</c:v>
                </c:pt>
                <c:pt idx="8239">
                  <c:v>57.215277777777779</c:v>
                </c:pt>
                <c:pt idx="8240">
                  <c:v>57.222222222222221</c:v>
                </c:pt>
                <c:pt idx="8241">
                  <c:v>57.229166666666664</c:v>
                </c:pt>
                <c:pt idx="8242">
                  <c:v>57.236111111111114</c:v>
                </c:pt>
                <c:pt idx="8243">
                  <c:v>57.24305555555555</c:v>
                </c:pt>
                <c:pt idx="8244">
                  <c:v>57.25</c:v>
                </c:pt>
                <c:pt idx="8245">
                  <c:v>57.25694444444445</c:v>
                </c:pt>
                <c:pt idx="8246">
                  <c:v>57.263888888888886</c:v>
                </c:pt>
                <c:pt idx="8247">
                  <c:v>57.270833333333336</c:v>
                </c:pt>
                <c:pt idx="8248">
                  <c:v>57.277777777777779</c:v>
                </c:pt>
                <c:pt idx="8249">
                  <c:v>57.284722222222221</c:v>
                </c:pt>
                <c:pt idx="8250">
                  <c:v>57.291666666666664</c:v>
                </c:pt>
                <c:pt idx="8251">
                  <c:v>57.298611111111114</c:v>
                </c:pt>
                <c:pt idx="8252">
                  <c:v>57.30555555555555</c:v>
                </c:pt>
                <c:pt idx="8253">
                  <c:v>57.3125</c:v>
                </c:pt>
                <c:pt idx="8254">
                  <c:v>57.31944444444445</c:v>
                </c:pt>
                <c:pt idx="8255">
                  <c:v>57.326388888888886</c:v>
                </c:pt>
                <c:pt idx="8256">
                  <c:v>57.333333333333336</c:v>
                </c:pt>
                <c:pt idx="8257">
                  <c:v>57.340277777777779</c:v>
                </c:pt>
                <c:pt idx="8258">
                  <c:v>57.347222222222221</c:v>
                </c:pt>
                <c:pt idx="8259">
                  <c:v>57.354166666666664</c:v>
                </c:pt>
                <c:pt idx="8260">
                  <c:v>57.361111111111114</c:v>
                </c:pt>
                <c:pt idx="8261">
                  <c:v>57.36805555555555</c:v>
                </c:pt>
                <c:pt idx="8262">
                  <c:v>57.375</c:v>
                </c:pt>
                <c:pt idx="8263">
                  <c:v>57.38194444444445</c:v>
                </c:pt>
                <c:pt idx="8264">
                  <c:v>57.388888888888886</c:v>
                </c:pt>
                <c:pt idx="8265">
                  <c:v>57.395833333333336</c:v>
                </c:pt>
                <c:pt idx="8266">
                  <c:v>57.402777777777779</c:v>
                </c:pt>
                <c:pt idx="8267">
                  <c:v>57.409722222222221</c:v>
                </c:pt>
                <c:pt idx="8268">
                  <c:v>57.416666666666664</c:v>
                </c:pt>
                <c:pt idx="8269">
                  <c:v>57.423611111111114</c:v>
                </c:pt>
                <c:pt idx="8270">
                  <c:v>57.43055555555555</c:v>
                </c:pt>
                <c:pt idx="8271">
                  <c:v>57.4375</c:v>
                </c:pt>
                <c:pt idx="8272">
                  <c:v>57.44444444444445</c:v>
                </c:pt>
                <c:pt idx="8273">
                  <c:v>57.451388888888886</c:v>
                </c:pt>
                <c:pt idx="8274">
                  <c:v>57.458333333333336</c:v>
                </c:pt>
                <c:pt idx="8275">
                  <c:v>57.465277777777779</c:v>
                </c:pt>
                <c:pt idx="8276">
                  <c:v>57.472222222222221</c:v>
                </c:pt>
                <c:pt idx="8277">
                  <c:v>57.479166666666664</c:v>
                </c:pt>
                <c:pt idx="8278">
                  <c:v>57.486111111111114</c:v>
                </c:pt>
                <c:pt idx="8279">
                  <c:v>57.49305555555555</c:v>
                </c:pt>
                <c:pt idx="8280">
                  <c:v>57.5</c:v>
                </c:pt>
                <c:pt idx="8281">
                  <c:v>57.50694444444445</c:v>
                </c:pt>
                <c:pt idx="8282">
                  <c:v>57.513888888888886</c:v>
                </c:pt>
                <c:pt idx="8283">
                  <c:v>57.520833333333336</c:v>
                </c:pt>
                <c:pt idx="8284">
                  <c:v>57.527777777777779</c:v>
                </c:pt>
                <c:pt idx="8285">
                  <c:v>57.534722222222221</c:v>
                </c:pt>
                <c:pt idx="8286">
                  <c:v>57.541666666666664</c:v>
                </c:pt>
                <c:pt idx="8287">
                  <c:v>57.548611111111114</c:v>
                </c:pt>
                <c:pt idx="8288">
                  <c:v>57.55555555555555</c:v>
                </c:pt>
                <c:pt idx="8289">
                  <c:v>57.5625</c:v>
                </c:pt>
                <c:pt idx="8290">
                  <c:v>57.56944444444445</c:v>
                </c:pt>
                <c:pt idx="8291">
                  <c:v>57.576388888888886</c:v>
                </c:pt>
                <c:pt idx="8292">
                  <c:v>57.583333333333336</c:v>
                </c:pt>
                <c:pt idx="8293">
                  <c:v>57.590277777777779</c:v>
                </c:pt>
                <c:pt idx="8294">
                  <c:v>57.597222222222221</c:v>
                </c:pt>
                <c:pt idx="8295">
                  <c:v>57.604166666666664</c:v>
                </c:pt>
                <c:pt idx="8296">
                  <c:v>57.611111111111114</c:v>
                </c:pt>
                <c:pt idx="8297">
                  <c:v>57.61805555555555</c:v>
                </c:pt>
                <c:pt idx="8298">
                  <c:v>57.625</c:v>
                </c:pt>
                <c:pt idx="8299">
                  <c:v>57.63194444444445</c:v>
                </c:pt>
                <c:pt idx="8300">
                  <c:v>57.638888888888886</c:v>
                </c:pt>
                <c:pt idx="8301">
                  <c:v>57.645833333333336</c:v>
                </c:pt>
                <c:pt idx="8302">
                  <c:v>57.652777777777779</c:v>
                </c:pt>
                <c:pt idx="8303">
                  <c:v>57.659722222222221</c:v>
                </c:pt>
                <c:pt idx="8304">
                  <c:v>57.666666666666664</c:v>
                </c:pt>
                <c:pt idx="8305">
                  <c:v>57.673611111111114</c:v>
                </c:pt>
                <c:pt idx="8306">
                  <c:v>57.68055555555555</c:v>
                </c:pt>
                <c:pt idx="8307">
                  <c:v>57.6875</c:v>
                </c:pt>
                <c:pt idx="8308">
                  <c:v>57.69444444444445</c:v>
                </c:pt>
                <c:pt idx="8309">
                  <c:v>57.701388888888886</c:v>
                </c:pt>
                <c:pt idx="8310">
                  <c:v>57.708333333333336</c:v>
                </c:pt>
                <c:pt idx="8311">
                  <c:v>57.715277777777779</c:v>
                </c:pt>
                <c:pt idx="8312">
                  <c:v>57.722222222222221</c:v>
                </c:pt>
                <c:pt idx="8313">
                  <c:v>57.729166666666664</c:v>
                </c:pt>
                <c:pt idx="8314">
                  <c:v>57.736111111111114</c:v>
                </c:pt>
                <c:pt idx="8315">
                  <c:v>57.74305555555555</c:v>
                </c:pt>
                <c:pt idx="8316">
                  <c:v>57.75</c:v>
                </c:pt>
                <c:pt idx="8317">
                  <c:v>57.75694444444445</c:v>
                </c:pt>
                <c:pt idx="8318">
                  <c:v>57.763888888888886</c:v>
                </c:pt>
                <c:pt idx="8319">
                  <c:v>57.770833333333336</c:v>
                </c:pt>
                <c:pt idx="8320">
                  <c:v>57.777777777777779</c:v>
                </c:pt>
                <c:pt idx="8321">
                  <c:v>57.784722222222221</c:v>
                </c:pt>
                <c:pt idx="8322">
                  <c:v>57.791666666666664</c:v>
                </c:pt>
                <c:pt idx="8323">
                  <c:v>57.798611111111114</c:v>
                </c:pt>
                <c:pt idx="8324">
                  <c:v>57.80555555555555</c:v>
                </c:pt>
                <c:pt idx="8325">
                  <c:v>57.8125</c:v>
                </c:pt>
                <c:pt idx="8326">
                  <c:v>57.81944444444445</c:v>
                </c:pt>
                <c:pt idx="8327">
                  <c:v>57.826388888888886</c:v>
                </c:pt>
                <c:pt idx="8328">
                  <c:v>57.833333333333336</c:v>
                </c:pt>
                <c:pt idx="8329">
                  <c:v>57.840277777777779</c:v>
                </c:pt>
                <c:pt idx="8330">
                  <c:v>57.847222222222221</c:v>
                </c:pt>
                <c:pt idx="8331">
                  <c:v>57.854166666666664</c:v>
                </c:pt>
                <c:pt idx="8332">
                  <c:v>57.861111111111114</c:v>
                </c:pt>
                <c:pt idx="8333">
                  <c:v>57.86805555555555</c:v>
                </c:pt>
                <c:pt idx="8334">
                  <c:v>57.875</c:v>
                </c:pt>
                <c:pt idx="8335">
                  <c:v>57.88194444444445</c:v>
                </c:pt>
                <c:pt idx="8336">
                  <c:v>57.888888888888886</c:v>
                </c:pt>
                <c:pt idx="8337">
                  <c:v>57.895833333333336</c:v>
                </c:pt>
                <c:pt idx="8338">
                  <c:v>57.902777777777779</c:v>
                </c:pt>
                <c:pt idx="8339">
                  <c:v>57.909722222222221</c:v>
                </c:pt>
                <c:pt idx="8340">
                  <c:v>57.916666666666664</c:v>
                </c:pt>
                <c:pt idx="8341">
                  <c:v>57.923611111111114</c:v>
                </c:pt>
                <c:pt idx="8342">
                  <c:v>57.93055555555555</c:v>
                </c:pt>
                <c:pt idx="8343">
                  <c:v>57.9375</c:v>
                </c:pt>
                <c:pt idx="8344">
                  <c:v>57.94444444444445</c:v>
                </c:pt>
                <c:pt idx="8345">
                  <c:v>57.951388888888886</c:v>
                </c:pt>
                <c:pt idx="8346">
                  <c:v>57.958333333333336</c:v>
                </c:pt>
                <c:pt idx="8347">
                  <c:v>57.965277777777779</c:v>
                </c:pt>
                <c:pt idx="8348">
                  <c:v>57.972222222222221</c:v>
                </c:pt>
                <c:pt idx="8349">
                  <c:v>57.979166666666664</c:v>
                </c:pt>
                <c:pt idx="8350">
                  <c:v>57.986111111111114</c:v>
                </c:pt>
                <c:pt idx="8351">
                  <c:v>57.99305555555555</c:v>
                </c:pt>
                <c:pt idx="8352">
                  <c:v>58</c:v>
                </c:pt>
                <c:pt idx="8353">
                  <c:v>58.00694444444445</c:v>
                </c:pt>
                <c:pt idx="8354">
                  <c:v>58.013888888888886</c:v>
                </c:pt>
                <c:pt idx="8355">
                  <c:v>58.020833333333336</c:v>
                </c:pt>
                <c:pt idx="8356">
                  <c:v>58.027777777777779</c:v>
                </c:pt>
                <c:pt idx="8357">
                  <c:v>58.034722222222221</c:v>
                </c:pt>
                <c:pt idx="8358">
                  <c:v>58.041666666666664</c:v>
                </c:pt>
                <c:pt idx="8359">
                  <c:v>58.048611111111114</c:v>
                </c:pt>
                <c:pt idx="8360">
                  <c:v>58.05555555555555</c:v>
                </c:pt>
                <c:pt idx="8361">
                  <c:v>58.0625</c:v>
                </c:pt>
                <c:pt idx="8362">
                  <c:v>58.06944444444445</c:v>
                </c:pt>
                <c:pt idx="8363">
                  <c:v>58.076388888888886</c:v>
                </c:pt>
                <c:pt idx="8364">
                  <c:v>58.083333333333336</c:v>
                </c:pt>
                <c:pt idx="8365">
                  <c:v>58.090277777777779</c:v>
                </c:pt>
                <c:pt idx="8366">
                  <c:v>58.097222222222221</c:v>
                </c:pt>
                <c:pt idx="8367">
                  <c:v>58.104166666666664</c:v>
                </c:pt>
                <c:pt idx="8368">
                  <c:v>58.111111111111114</c:v>
                </c:pt>
                <c:pt idx="8369">
                  <c:v>58.11805555555555</c:v>
                </c:pt>
                <c:pt idx="8370">
                  <c:v>58.125</c:v>
                </c:pt>
                <c:pt idx="8371">
                  <c:v>58.13194444444445</c:v>
                </c:pt>
                <c:pt idx="8372">
                  <c:v>58.138888888888886</c:v>
                </c:pt>
                <c:pt idx="8373">
                  <c:v>58.145833333333336</c:v>
                </c:pt>
                <c:pt idx="8374">
                  <c:v>58.152777777777779</c:v>
                </c:pt>
                <c:pt idx="8375">
                  <c:v>58.159722222222221</c:v>
                </c:pt>
                <c:pt idx="8376">
                  <c:v>58.166666666666664</c:v>
                </c:pt>
                <c:pt idx="8377">
                  <c:v>58.173611111111114</c:v>
                </c:pt>
                <c:pt idx="8378">
                  <c:v>58.18055555555555</c:v>
                </c:pt>
                <c:pt idx="8379">
                  <c:v>58.1875</c:v>
                </c:pt>
                <c:pt idx="8380">
                  <c:v>58.19444444444445</c:v>
                </c:pt>
                <c:pt idx="8381">
                  <c:v>58.201388888888886</c:v>
                </c:pt>
                <c:pt idx="8382">
                  <c:v>58.208333333333336</c:v>
                </c:pt>
                <c:pt idx="8383">
                  <c:v>58.215277777777779</c:v>
                </c:pt>
                <c:pt idx="8384">
                  <c:v>58.222222222222221</c:v>
                </c:pt>
                <c:pt idx="8385">
                  <c:v>58.229166666666664</c:v>
                </c:pt>
                <c:pt idx="8386">
                  <c:v>58.236111111111114</c:v>
                </c:pt>
                <c:pt idx="8387">
                  <c:v>58.24305555555555</c:v>
                </c:pt>
                <c:pt idx="8388">
                  <c:v>58.25</c:v>
                </c:pt>
                <c:pt idx="8389">
                  <c:v>58.25694444444445</c:v>
                </c:pt>
                <c:pt idx="8390">
                  <c:v>58.263888888888886</c:v>
                </c:pt>
                <c:pt idx="8391">
                  <c:v>58.270833333333336</c:v>
                </c:pt>
                <c:pt idx="8392">
                  <c:v>58.277777777777779</c:v>
                </c:pt>
                <c:pt idx="8393">
                  <c:v>58.284722222222221</c:v>
                </c:pt>
                <c:pt idx="8394">
                  <c:v>58.291666666666664</c:v>
                </c:pt>
                <c:pt idx="8395">
                  <c:v>58.298611111111114</c:v>
                </c:pt>
                <c:pt idx="8396">
                  <c:v>58.30555555555555</c:v>
                </c:pt>
                <c:pt idx="8397">
                  <c:v>58.3125</c:v>
                </c:pt>
                <c:pt idx="8398">
                  <c:v>58.31944444444445</c:v>
                </c:pt>
                <c:pt idx="8399">
                  <c:v>58.326388888888886</c:v>
                </c:pt>
                <c:pt idx="8400">
                  <c:v>58.333333333333336</c:v>
                </c:pt>
                <c:pt idx="8401">
                  <c:v>58.340277777777779</c:v>
                </c:pt>
                <c:pt idx="8402">
                  <c:v>58.347222222222221</c:v>
                </c:pt>
                <c:pt idx="8403">
                  <c:v>58.354166666666664</c:v>
                </c:pt>
                <c:pt idx="8404">
                  <c:v>58.361111111111114</c:v>
                </c:pt>
                <c:pt idx="8405">
                  <c:v>58.36805555555555</c:v>
                </c:pt>
                <c:pt idx="8406">
                  <c:v>58.375</c:v>
                </c:pt>
                <c:pt idx="8407">
                  <c:v>58.38194444444445</c:v>
                </c:pt>
                <c:pt idx="8408">
                  <c:v>58.388888888888886</c:v>
                </c:pt>
                <c:pt idx="8409">
                  <c:v>58.395833333333336</c:v>
                </c:pt>
                <c:pt idx="8410">
                  <c:v>58.402777777777779</c:v>
                </c:pt>
                <c:pt idx="8411">
                  <c:v>58.409722222222221</c:v>
                </c:pt>
                <c:pt idx="8412">
                  <c:v>58.416666666666664</c:v>
                </c:pt>
                <c:pt idx="8413">
                  <c:v>58.423611111111114</c:v>
                </c:pt>
                <c:pt idx="8414">
                  <c:v>58.43055555555555</c:v>
                </c:pt>
                <c:pt idx="8415">
                  <c:v>58.4375</c:v>
                </c:pt>
                <c:pt idx="8416">
                  <c:v>58.44444444444445</c:v>
                </c:pt>
                <c:pt idx="8417">
                  <c:v>58.451388888888886</c:v>
                </c:pt>
                <c:pt idx="8418">
                  <c:v>58.458333333333336</c:v>
                </c:pt>
                <c:pt idx="8419">
                  <c:v>58.465277777777779</c:v>
                </c:pt>
                <c:pt idx="8420">
                  <c:v>58.472222222222221</c:v>
                </c:pt>
                <c:pt idx="8421">
                  <c:v>58.479166666666664</c:v>
                </c:pt>
                <c:pt idx="8422">
                  <c:v>58.486111111111114</c:v>
                </c:pt>
                <c:pt idx="8423">
                  <c:v>58.49305555555555</c:v>
                </c:pt>
                <c:pt idx="8424">
                  <c:v>58.5</c:v>
                </c:pt>
                <c:pt idx="8425">
                  <c:v>58.50694444444445</c:v>
                </c:pt>
                <c:pt idx="8426">
                  <c:v>58.513888888888886</c:v>
                </c:pt>
                <c:pt idx="8427">
                  <c:v>58.520833333333336</c:v>
                </c:pt>
                <c:pt idx="8428">
                  <c:v>58.527777777777779</c:v>
                </c:pt>
                <c:pt idx="8429">
                  <c:v>58.534722222222221</c:v>
                </c:pt>
                <c:pt idx="8430">
                  <c:v>58.541666666666664</c:v>
                </c:pt>
                <c:pt idx="8431">
                  <c:v>58.548611111111114</c:v>
                </c:pt>
                <c:pt idx="8432">
                  <c:v>58.55555555555555</c:v>
                </c:pt>
                <c:pt idx="8433">
                  <c:v>58.5625</c:v>
                </c:pt>
                <c:pt idx="8434">
                  <c:v>58.56944444444445</c:v>
                </c:pt>
                <c:pt idx="8435">
                  <c:v>58.576388888888886</c:v>
                </c:pt>
                <c:pt idx="8436">
                  <c:v>58.583333333333336</c:v>
                </c:pt>
                <c:pt idx="8437">
                  <c:v>58.590277777777779</c:v>
                </c:pt>
                <c:pt idx="8438">
                  <c:v>58.597222222222221</c:v>
                </c:pt>
                <c:pt idx="8439">
                  <c:v>58.604166666666664</c:v>
                </c:pt>
                <c:pt idx="8440">
                  <c:v>58.611111111111114</c:v>
                </c:pt>
                <c:pt idx="8441">
                  <c:v>58.61805555555555</c:v>
                </c:pt>
                <c:pt idx="8442">
                  <c:v>58.625</c:v>
                </c:pt>
                <c:pt idx="8443">
                  <c:v>58.63194444444445</c:v>
                </c:pt>
                <c:pt idx="8444">
                  <c:v>58.638888888888886</c:v>
                </c:pt>
                <c:pt idx="8445">
                  <c:v>58.645833333333336</c:v>
                </c:pt>
                <c:pt idx="8446">
                  <c:v>58.652777777777779</c:v>
                </c:pt>
                <c:pt idx="8447">
                  <c:v>58.659722222222221</c:v>
                </c:pt>
                <c:pt idx="8448">
                  <c:v>58.666666666666664</c:v>
                </c:pt>
                <c:pt idx="8449">
                  <c:v>58.673611111111114</c:v>
                </c:pt>
                <c:pt idx="8450">
                  <c:v>58.68055555555555</c:v>
                </c:pt>
                <c:pt idx="8451">
                  <c:v>58.6875</c:v>
                </c:pt>
                <c:pt idx="8452">
                  <c:v>58.69444444444445</c:v>
                </c:pt>
                <c:pt idx="8453">
                  <c:v>58.701388888888886</c:v>
                </c:pt>
                <c:pt idx="8454">
                  <c:v>58.708333333333336</c:v>
                </c:pt>
                <c:pt idx="8455">
                  <c:v>58.715277777777779</c:v>
                </c:pt>
                <c:pt idx="8456">
                  <c:v>58.722222222222221</c:v>
                </c:pt>
                <c:pt idx="8457">
                  <c:v>58.729166666666664</c:v>
                </c:pt>
                <c:pt idx="8458">
                  <c:v>58.736111111111114</c:v>
                </c:pt>
                <c:pt idx="8459">
                  <c:v>58.74305555555555</c:v>
                </c:pt>
                <c:pt idx="8460">
                  <c:v>58.75</c:v>
                </c:pt>
                <c:pt idx="8461">
                  <c:v>58.75694444444445</c:v>
                </c:pt>
                <c:pt idx="8462">
                  <c:v>58.763888888888886</c:v>
                </c:pt>
                <c:pt idx="8463">
                  <c:v>58.770833333333336</c:v>
                </c:pt>
                <c:pt idx="8464">
                  <c:v>58.777777777777779</c:v>
                </c:pt>
                <c:pt idx="8465">
                  <c:v>58.784722222222221</c:v>
                </c:pt>
                <c:pt idx="8466">
                  <c:v>58.791666666666664</c:v>
                </c:pt>
                <c:pt idx="8467">
                  <c:v>58.798611111111114</c:v>
                </c:pt>
                <c:pt idx="8468">
                  <c:v>58.80555555555555</c:v>
                </c:pt>
                <c:pt idx="8469">
                  <c:v>58.8125</c:v>
                </c:pt>
                <c:pt idx="8470">
                  <c:v>58.81944444444445</c:v>
                </c:pt>
                <c:pt idx="8471">
                  <c:v>58.826388888888886</c:v>
                </c:pt>
                <c:pt idx="8472">
                  <c:v>58.833333333333336</c:v>
                </c:pt>
                <c:pt idx="8473">
                  <c:v>58.840277777777779</c:v>
                </c:pt>
                <c:pt idx="8474">
                  <c:v>58.847222222222221</c:v>
                </c:pt>
                <c:pt idx="8475">
                  <c:v>58.854166666666664</c:v>
                </c:pt>
                <c:pt idx="8476">
                  <c:v>58.861111111111114</c:v>
                </c:pt>
                <c:pt idx="8477">
                  <c:v>58.86805555555555</c:v>
                </c:pt>
                <c:pt idx="8478">
                  <c:v>58.875</c:v>
                </c:pt>
                <c:pt idx="8479">
                  <c:v>58.88194444444445</c:v>
                </c:pt>
                <c:pt idx="8480">
                  <c:v>58.888888888888886</c:v>
                </c:pt>
                <c:pt idx="8481">
                  <c:v>58.895833333333336</c:v>
                </c:pt>
                <c:pt idx="8482">
                  <c:v>58.902777777777779</c:v>
                </c:pt>
                <c:pt idx="8483">
                  <c:v>58.909722222222221</c:v>
                </c:pt>
                <c:pt idx="8484">
                  <c:v>58.916666666666664</c:v>
                </c:pt>
                <c:pt idx="8485">
                  <c:v>58.923611111111114</c:v>
                </c:pt>
                <c:pt idx="8486">
                  <c:v>58.93055555555555</c:v>
                </c:pt>
                <c:pt idx="8487">
                  <c:v>58.9375</c:v>
                </c:pt>
                <c:pt idx="8488">
                  <c:v>58.94444444444445</c:v>
                </c:pt>
                <c:pt idx="8489">
                  <c:v>58.951388888888886</c:v>
                </c:pt>
                <c:pt idx="8490">
                  <c:v>58.958333333333336</c:v>
                </c:pt>
                <c:pt idx="8491">
                  <c:v>58.965277777777779</c:v>
                </c:pt>
                <c:pt idx="8492">
                  <c:v>58.972222222222221</c:v>
                </c:pt>
                <c:pt idx="8493">
                  <c:v>58.979166666666664</c:v>
                </c:pt>
                <c:pt idx="8494">
                  <c:v>58.986111111111114</c:v>
                </c:pt>
                <c:pt idx="8495">
                  <c:v>58.99305555555555</c:v>
                </c:pt>
                <c:pt idx="8496">
                  <c:v>59</c:v>
                </c:pt>
                <c:pt idx="8497">
                  <c:v>59.00694444444445</c:v>
                </c:pt>
                <c:pt idx="8498">
                  <c:v>59.013888888888886</c:v>
                </c:pt>
                <c:pt idx="8499">
                  <c:v>59.020833333333336</c:v>
                </c:pt>
                <c:pt idx="8500">
                  <c:v>59.027777777777779</c:v>
                </c:pt>
                <c:pt idx="8501">
                  <c:v>59.034722222222221</c:v>
                </c:pt>
                <c:pt idx="8502">
                  <c:v>59.041666666666664</c:v>
                </c:pt>
                <c:pt idx="8503">
                  <c:v>59.048611111111114</c:v>
                </c:pt>
                <c:pt idx="8504">
                  <c:v>59.05555555555555</c:v>
                </c:pt>
                <c:pt idx="8505">
                  <c:v>59.0625</c:v>
                </c:pt>
                <c:pt idx="8506">
                  <c:v>59.06944444444445</c:v>
                </c:pt>
                <c:pt idx="8507">
                  <c:v>59.076388888888886</c:v>
                </c:pt>
                <c:pt idx="8508">
                  <c:v>59.083333333333336</c:v>
                </c:pt>
                <c:pt idx="8509">
                  <c:v>59.090277777777779</c:v>
                </c:pt>
                <c:pt idx="8510">
                  <c:v>59.097222222222221</c:v>
                </c:pt>
                <c:pt idx="8511">
                  <c:v>59.104166666666664</c:v>
                </c:pt>
                <c:pt idx="8512">
                  <c:v>59.111111111111114</c:v>
                </c:pt>
                <c:pt idx="8513">
                  <c:v>59.11805555555555</c:v>
                </c:pt>
                <c:pt idx="8514">
                  <c:v>59.125</c:v>
                </c:pt>
                <c:pt idx="8515">
                  <c:v>59.13194444444445</c:v>
                </c:pt>
                <c:pt idx="8516">
                  <c:v>59.138888888888886</c:v>
                </c:pt>
                <c:pt idx="8517">
                  <c:v>59.145833333333336</c:v>
                </c:pt>
                <c:pt idx="8518">
                  <c:v>59.152777777777779</c:v>
                </c:pt>
                <c:pt idx="8519">
                  <c:v>59.159722222222221</c:v>
                </c:pt>
                <c:pt idx="8520">
                  <c:v>59.166666666666664</c:v>
                </c:pt>
                <c:pt idx="8521">
                  <c:v>59.173611111111114</c:v>
                </c:pt>
                <c:pt idx="8522">
                  <c:v>59.18055555555555</c:v>
                </c:pt>
                <c:pt idx="8523">
                  <c:v>59.1875</c:v>
                </c:pt>
                <c:pt idx="8524">
                  <c:v>59.19444444444445</c:v>
                </c:pt>
                <c:pt idx="8525">
                  <c:v>59.201388888888886</c:v>
                </c:pt>
                <c:pt idx="8526">
                  <c:v>59.208333333333336</c:v>
                </c:pt>
                <c:pt idx="8527">
                  <c:v>59.215277777777779</c:v>
                </c:pt>
                <c:pt idx="8528">
                  <c:v>59.222222222222221</c:v>
                </c:pt>
                <c:pt idx="8529">
                  <c:v>59.229166666666664</c:v>
                </c:pt>
                <c:pt idx="8530">
                  <c:v>59.236111111111114</c:v>
                </c:pt>
                <c:pt idx="8531">
                  <c:v>59.24305555555555</c:v>
                </c:pt>
                <c:pt idx="8532">
                  <c:v>59.25</c:v>
                </c:pt>
                <c:pt idx="8533">
                  <c:v>59.25694444444445</c:v>
                </c:pt>
                <c:pt idx="8534">
                  <c:v>59.263888888888886</c:v>
                </c:pt>
                <c:pt idx="8535">
                  <c:v>59.270833333333336</c:v>
                </c:pt>
                <c:pt idx="8536">
                  <c:v>59.277777777777779</c:v>
                </c:pt>
                <c:pt idx="8537">
                  <c:v>59.284722222222221</c:v>
                </c:pt>
                <c:pt idx="8538">
                  <c:v>59.291666666666664</c:v>
                </c:pt>
                <c:pt idx="8539">
                  <c:v>59.298611111111114</c:v>
                </c:pt>
                <c:pt idx="8540">
                  <c:v>59.30555555555555</c:v>
                </c:pt>
                <c:pt idx="8541">
                  <c:v>59.3125</c:v>
                </c:pt>
                <c:pt idx="8542">
                  <c:v>59.31944444444445</c:v>
                </c:pt>
                <c:pt idx="8543">
                  <c:v>59.326388888888886</c:v>
                </c:pt>
                <c:pt idx="8544">
                  <c:v>59.333333333333336</c:v>
                </c:pt>
                <c:pt idx="8545">
                  <c:v>59.340277777777779</c:v>
                </c:pt>
                <c:pt idx="8546">
                  <c:v>59.347222222222221</c:v>
                </c:pt>
                <c:pt idx="8547">
                  <c:v>59.354166666666664</c:v>
                </c:pt>
                <c:pt idx="8548">
                  <c:v>59.361111111111114</c:v>
                </c:pt>
                <c:pt idx="8549">
                  <c:v>59.36805555555555</c:v>
                </c:pt>
                <c:pt idx="8550">
                  <c:v>59.375</c:v>
                </c:pt>
                <c:pt idx="8551">
                  <c:v>59.38194444444445</c:v>
                </c:pt>
                <c:pt idx="8552">
                  <c:v>59.388888888888886</c:v>
                </c:pt>
                <c:pt idx="8553">
                  <c:v>59.395833333333336</c:v>
                </c:pt>
                <c:pt idx="8554">
                  <c:v>59.402777777777779</c:v>
                </c:pt>
                <c:pt idx="8555">
                  <c:v>59.409722222222221</c:v>
                </c:pt>
                <c:pt idx="8556">
                  <c:v>59.416666666666664</c:v>
                </c:pt>
                <c:pt idx="8557">
                  <c:v>59.423611111111114</c:v>
                </c:pt>
                <c:pt idx="8558">
                  <c:v>59.43055555555555</c:v>
                </c:pt>
                <c:pt idx="8559">
                  <c:v>59.4375</c:v>
                </c:pt>
                <c:pt idx="8560">
                  <c:v>59.44444444444445</c:v>
                </c:pt>
                <c:pt idx="8561">
                  <c:v>59.451388888888886</c:v>
                </c:pt>
                <c:pt idx="8562">
                  <c:v>59.458333333333336</c:v>
                </c:pt>
                <c:pt idx="8563">
                  <c:v>59.465277777777779</c:v>
                </c:pt>
                <c:pt idx="8564">
                  <c:v>59.472222222222221</c:v>
                </c:pt>
                <c:pt idx="8565">
                  <c:v>59.479166666666664</c:v>
                </c:pt>
                <c:pt idx="8566">
                  <c:v>59.486111111111114</c:v>
                </c:pt>
                <c:pt idx="8567">
                  <c:v>59.49305555555555</c:v>
                </c:pt>
                <c:pt idx="8568">
                  <c:v>59.5</c:v>
                </c:pt>
                <c:pt idx="8569">
                  <c:v>59.50694444444445</c:v>
                </c:pt>
                <c:pt idx="8570">
                  <c:v>59.513888888888886</c:v>
                </c:pt>
                <c:pt idx="8571">
                  <c:v>59.520833333333336</c:v>
                </c:pt>
                <c:pt idx="8572">
                  <c:v>59.527777777777779</c:v>
                </c:pt>
                <c:pt idx="8573">
                  <c:v>59.534722222222221</c:v>
                </c:pt>
                <c:pt idx="8574">
                  <c:v>59.541666666666664</c:v>
                </c:pt>
                <c:pt idx="8575">
                  <c:v>59.548611111111114</c:v>
                </c:pt>
                <c:pt idx="8576">
                  <c:v>59.55555555555555</c:v>
                </c:pt>
                <c:pt idx="8577">
                  <c:v>59.5625</c:v>
                </c:pt>
                <c:pt idx="8578">
                  <c:v>59.56944444444445</c:v>
                </c:pt>
                <c:pt idx="8579">
                  <c:v>59.576388888888886</c:v>
                </c:pt>
                <c:pt idx="8580">
                  <c:v>59.583333333333336</c:v>
                </c:pt>
                <c:pt idx="8581">
                  <c:v>59.590277777777779</c:v>
                </c:pt>
                <c:pt idx="8582">
                  <c:v>59.597222222222221</c:v>
                </c:pt>
                <c:pt idx="8583">
                  <c:v>59.604166666666664</c:v>
                </c:pt>
                <c:pt idx="8584">
                  <c:v>59.611111111111114</c:v>
                </c:pt>
                <c:pt idx="8585">
                  <c:v>59.61805555555555</c:v>
                </c:pt>
                <c:pt idx="8586">
                  <c:v>59.625</c:v>
                </c:pt>
                <c:pt idx="8587">
                  <c:v>59.63194444444445</c:v>
                </c:pt>
                <c:pt idx="8588">
                  <c:v>59.638888888888886</c:v>
                </c:pt>
                <c:pt idx="8589">
                  <c:v>59.645833333333336</c:v>
                </c:pt>
                <c:pt idx="8590">
                  <c:v>59.652777777777779</c:v>
                </c:pt>
                <c:pt idx="8591">
                  <c:v>59.659722222222221</c:v>
                </c:pt>
                <c:pt idx="8592">
                  <c:v>59.666666666666664</c:v>
                </c:pt>
                <c:pt idx="8593">
                  <c:v>59.673611111111114</c:v>
                </c:pt>
                <c:pt idx="8594">
                  <c:v>59.68055555555555</c:v>
                </c:pt>
                <c:pt idx="8595">
                  <c:v>59.6875</c:v>
                </c:pt>
                <c:pt idx="8596">
                  <c:v>59.69444444444445</c:v>
                </c:pt>
                <c:pt idx="8597">
                  <c:v>59.701388888888886</c:v>
                </c:pt>
                <c:pt idx="8598">
                  <c:v>59.708333333333336</c:v>
                </c:pt>
                <c:pt idx="8599">
                  <c:v>59.715277777777779</c:v>
                </c:pt>
                <c:pt idx="8600">
                  <c:v>59.722222222222221</c:v>
                </c:pt>
                <c:pt idx="8601">
                  <c:v>59.729166666666664</c:v>
                </c:pt>
                <c:pt idx="8602">
                  <c:v>59.736111111111114</c:v>
                </c:pt>
                <c:pt idx="8603">
                  <c:v>59.74305555555555</c:v>
                </c:pt>
                <c:pt idx="8604">
                  <c:v>59.75</c:v>
                </c:pt>
                <c:pt idx="8605">
                  <c:v>59.75694444444445</c:v>
                </c:pt>
                <c:pt idx="8606">
                  <c:v>59.763888888888886</c:v>
                </c:pt>
                <c:pt idx="8607">
                  <c:v>59.770833333333336</c:v>
                </c:pt>
                <c:pt idx="8608">
                  <c:v>59.777777777777779</c:v>
                </c:pt>
                <c:pt idx="8609">
                  <c:v>59.784722222222221</c:v>
                </c:pt>
                <c:pt idx="8610">
                  <c:v>59.791666666666664</c:v>
                </c:pt>
                <c:pt idx="8611">
                  <c:v>59.798611111111114</c:v>
                </c:pt>
                <c:pt idx="8612">
                  <c:v>59.80555555555555</c:v>
                </c:pt>
                <c:pt idx="8613">
                  <c:v>59.8125</c:v>
                </c:pt>
                <c:pt idx="8614">
                  <c:v>59.81944444444445</c:v>
                </c:pt>
                <c:pt idx="8615">
                  <c:v>59.826388888888886</c:v>
                </c:pt>
                <c:pt idx="8616">
                  <c:v>59.833333333333336</c:v>
                </c:pt>
                <c:pt idx="8617">
                  <c:v>59.840277777777779</c:v>
                </c:pt>
                <c:pt idx="8618">
                  <c:v>59.847222222222221</c:v>
                </c:pt>
                <c:pt idx="8619">
                  <c:v>59.854166666666664</c:v>
                </c:pt>
                <c:pt idx="8620">
                  <c:v>59.861111111111114</c:v>
                </c:pt>
                <c:pt idx="8621">
                  <c:v>59.86805555555555</c:v>
                </c:pt>
                <c:pt idx="8622">
                  <c:v>59.875</c:v>
                </c:pt>
                <c:pt idx="8623">
                  <c:v>59.88194444444445</c:v>
                </c:pt>
                <c:pt idx="8624">
                  <c:v>59.888888888888886</c:v>
                </c:pt>
                <c:pt idx="8625">
                  <c:v>59.895833333333336</c:v>
                </c:pt>
                <c:pt idx="8626">
                  <c:v>59.902777777777779</c:v>
                </c:pt>
                <c:pt idx="8627">
                  <c:v>59.909722222222221</c:v>
                </c:pt>
                <c:pt idx="8628">
                  <c:v>59.916666666666664</c:v>
                </c:pt>
                <c:pt idx="8629">
                  <c:v>59.923611111111114</c:v>
                </c:pt>
                <c:pt idx="8630">
                  <c:v>59.93055555555555</c:v>
                </c:pt>
                <c:pt idx="8631">
                  <c:v>59.9375</c:v>
                </c:pt>
                <c:pt idx="8632">
                  <c:v>59.94444444444445</c:v>
                </c:pt>
                <c:pt idx="8633">
                  <c:v>59.951388888888886</c:v>
                </c:pt>
                <c:pt idx="8634">
                  <c:v>59.958333333333336</c:v>
                </c:pt>
                <c:pt idx="8635">
                  <c:v>59.965277777777779</c:v>
                </c:pt>
                <c:pt idx="8636">
                  <c:v>59.972222222222221</c:v>
                </c:pt>
                <c:pt idx="8637">
                  <c:v>59.979166666666664</c:v>
                </c:pt>
                <c:pt idx="8638">
                  <c:v>59.986111111111114</c:v>
                </c:pt>
                <c:pt idx="8639">
                  <c:v>59.99305555555555</c:v>
                </c:pt>
                <c:pt idx="8640">
                  <c:v>60</c:v>
                </c:pt>
                <c:pt idx="8641">
                  <c:v>60.00694444444445</c:v>
                </c:pt>
                <c:pt idx="8642">
                  <c:v>60.013888888888886</c:v>
                </c:pt>
                <c:pt idx="8643">
                  <c:v>60.020833333333336</c:v>
                </c:pt>
                <c:pt idx="8644">
                  <c:v>60.027777777777779</c:v>
                </c:pt>
                <c:pt idx="8645">
                  <c:v>60.034722222222221</c:v>
                </c:pt>
                <c:pt idx="8646">
                  <c:v>60.041666666666664</c:v>
                </c:pt>
                <c:pt idx="8647">
                  <c:v>60.048611111111114</c:v>
                </c:pt>
                <c:pt idx="8648">
                  <c:v>60.05555555555555</c:v>
                </c:pt>
                <c:pt idx="8649">
                  <c:v>60.0625</c:v>
                </c:pt>
                <c:pt idx="8650">
                  <c:v>60.06944444444445</c:v>
                </c:pt>
                <c:pt idx="8651">
                  <c:v>60.076388888888886</c:v>
                </c:pt>
                <c:pt idx="8652">
                  <c:v>60.083333333333336</c:v>
                </c:pt>
                <c:pt idx="8653">
                  <c:v>60.090277777777779</c:v>
                </c:pt>
                <c:pt idx="8654">
                  <c:v>60.097222222222221</c:v>
                </c:pt>
                <c:pt idx="8655">
                  <c:v>60.104166666666664</c:v>
                </c:pt>
                <c:pt idx="8656">
                  <c:v>60.111111111111114</c:v>
                </c:pt>
                <c:pt idx="8657">
                  <c:v>60.11805555555555</c:v>
                </c:pt>
                <c:pt idx="8658">
                  <c:v>60.125</c:v>
                </c:pt>
                <c:pt idx="8659">
                  <c:v>60.13194444444445</c:v>
                </c:pt>
                <c:pt idx="8660">
                  <c:v>60.138888888888886</c:v>
                </c:pt>
                <c:pt idx="8661">
                  <c:v>60.145833333333336</c:v>
                </c:pt>
                <c:pt idx="8662">
                  <c:v>60.152777777777779</c:v>
                </c:pt>
                <c:pt idx="8663">
                  <c:v>60.159722222222221</c:v>
                </c:pt>
                <c:pt idx="8664">
                  <c:v>60.166666666666664</c:v>
                </c:pt>
                <c:pt idx="8665">
                  <c:v>60.173611111111114</c:v>
                </c:pt>
                <c:pt idx="8666">
                  <c:v>60.18055555555555</c:v>
                </c:pt>
                <c:pt idx="8667">
                  <c:v>60.1875</c:v>
                </c:pt>
                <c:pt idx="8668">
                  <c:v>60.19444444444445</c:v>
                </c:pt>
                <c:pt idx="8669">
                  <c:v>60.201388888888886</c:v>
                </c:pt>
                <c:pt idx="8670">
                  <c:v>60.208333333333336</c:v>
                </c:pt>
                <c:pt idx="8671">
                  <c:v>60.215277777777779</c:v>
                </c:pt>
                <c:pt idx="8672">
                  <c:v>60.222222222222221</c:v>
                </c:pt>
                <c:pt idx="8673">
                  <c:v>60.229166666666664</c:v>
                </c:pt>
                <c:pt idx="8674">
                  <c:v>60.236111111111114</c:v>
                </c:pt>
                <c:pt idx="8675">
                  <c:v>60.24305555555555</c:v>
                </c:pt>
                <c:pt idx="8676">
                  <c:v>60.25</c:v>
                </c:pt>
                <c:pt idx="8677">
                  <c:v>60.25694444444445</c:v>
                </c:pt>
                <c:pt idx="8678">
                  <c:v>60.263888888888886</c:v>
                </c:pt>
                <c:pt idx="8679">
                  <c:v>60.270833333333336</c:v>
                </c:pt>
                <c:pt idx="8680">
                  <c:v>60.277777777777779</c:v>
                </c:pt>
                <c:pt idx="8681">
                  <c:v>60.284722222222221</c:v>
                </c:pt>
                <c:pt idx="8682">
                  <c:v>60.291666666666664</c:v>
                </c:pt>
                <c:pt idx="8683">
                  <c:v>60.298611111111114</c:v>
                </c:pt>
                <c:pt idx="8684">
                  <c:v>60.30555555555555</c:v>
                </c:pt>
                <c:pt idx="8685">
                  <c:v>60.3125</c:v>
                </c:pt>
                <c:pt idx="8686">
                  <c:v>60.31944444444445</c:v>
                </c:pt>
                <c:pt idx="8687">
                  <c:v>60.326388888888886</c:v>
                </c:pt>
                <c:pt idx="8688">
                  <c:v>60.333333333333336</c:v>
                </c:pt>
                <c:pt idx="8689">
                  <c:v>60.340277777777779</c:v>
                </c:pt>
                <c:pt idx="8690">
                  <c:v>60.347222222222221</c:v>
                </c:pt>
                <c:pt idx="8691">
                  <c:v>60.354166666666664</c:v>
                </c:pt>
                <c:pt idx="8692">
                  <c:v>60.361111111111114</c:v>
                </c:pt>
                <c:pt idx="8693">
                  <c:v>60.36805555555555</c:v>
                </c:pt>
                <c:pt idx="8694">
                  <c:v>60.375</c:v>
                </c:pt>
                <c:pt idx="8695">
                  <c:v>60.38194444444445</c:v>
                </c:pt>
                <c:pt idx="8696">
                  <c:v>60.388888888888886</c:v>
                </c:pt>
                <c:pt idx="8697">
                  <c:v>60.395833333333336</c:v>
                </c:pt>
                <c:pt idx="8698">
                  <c:v>60.402777777777779</c:v>
                </c:pt>
                <c:pt idx="8699">
                  <c:v>60.409722222222221</c:v>
                </c:pt>
                <c:pt idx="8700">
                  <c:v>60.416666666666664</c:v>
                </c:pt>
                <c:pt idx="8701">
                  <c:v>60.423611111111114</c:v>
                </c:pt>
                <c:pt idx="8702">
                  <c:v>60.43055555555555</c:v>
                </c:pt>
                <c:pt idx="8703">
                  <c:v>60.4375</c:v>
                </c:pt>
                <c:pt idx="8704">
                  <c:v>60.44444444444445</c:v>
                </c:pt>
                <c:pt idx="8705">
                  <c:v>60.451388888888886</c:v>
                </c:pt>
                <c:pt idx="8706">
                  <c:v>60.458333333333336</c:v>
                </c:pt>
                <c:pt idx="8707">
                  <c:v>60.465277777777779</c:v>
                </c:pt>
                <c:pt idx="8708">
                  <c:v>60.472222222222221</c:v>
                </c:pt>
                <c:pt idx="8709">
                  <c:v>60.479166666666664</c:v>
                </c:pt>
                <c:pt idx="8710">
                  <c:v>60.486111111111114</c:v>
                </c:pt>
                <c:pt idx="8711">
                  <c:v>60.49305555555555</c:v>
                </c:pt>
                <c:pt idx="8712">
                  <c:v>60.5</c:v>
                </c:pt>
                <c:pt idx="8713">
                  <c:v>60.50694444444445</c:v>
                </c:pt>
                <c:pt idx="8714">
                  <c:v>60.513888888888886</c:v>
                </c:pt>
                <c:pt idx="8715">
                  <c:v>60.520833333333336</c:v>
                </c:pt>
                <c:pt idx="8716">
                  <c:v>60.527777777777779</c:v>
                </c:pt>
                <c:pt idx="8717">
                  <c:v>60.534722222222221</c:v>
                </c:pt>
                <c:pt idx="8718">
                  <c:v>60.541666666666664</c:v>
                </c:pt>
                <c:pt idx="8719">
                  <c:v>60.548611111111114</c:v>
                </c:pt>
                <c:pt idx="8720">
                  <c:v>60.55555555555555</c:v>
                </c:pt>
                <c:pt idx="8721">
                  <c:v>60.5625</c:v>
                </c:pt>
                <c:pt idx="8722">
                  <c:v>60.56944444444445</c:v>
                </c:pt>
                <c:pt idx="8723">
                  <c:v>60.576388888888886</c:v>
                </c:pt>
                <c:pt idx="8724">
                  <c:v>60.583333333333336</c:v>
                </c:pt>
                <c:pt idx="8725">
                  <c:v>60.590277777777779</c:v>
                </c:pt>
                <c:pt idx="8726">
                  <c:v>60.597222222222221</c:v>
                </c:pt>
                <c:pt idx="8727">
                  <c:v>60.604166666666664</c:v>
                </c:pt>
                <c:pt idx="8728">
                  <c:v>60.611111111111114</c:v>
                </c:pt>
                <c:pt idx="8729">
                  <c:v>60.61805555555555</c:v>
                </c:pt>
                <c:pt idx="8730">
                  <c:v>60.625</c:v>
                </c:pt>
                <c:pt idx="8731">
                  <c:v>60.63194444444445</c:v>
                </c:pt>
                <c:pt idx="8732">
                  <c:v>60.638888888888886</c:v>
                </c:pt>
                <c:pt idx="8733">
                  <c:v>60.645833333333336</c:v>
                </c:pt>
                <c:pt idx="8734">
                  <c:v>60.652777777777779</c:v>
                </c:pt>
                <c:pt idx="8735">
                  <c:v>60.659722222222221</c:v>
                </c:pt>
                <c:pt idx="8736">
                  <c:v>60.666666666666664</c:v>
                </c:pt>
                <c:pt idx="8737">
                  <c:v>60.673611111111114</c:v>
                </c:pt>
                <c:pt idx="8738">
                  <c:v>60.68055555555555</c:v>
                </c:pt>
                <c:pt idx="8739">
                  <c:v>60.6875</c:v>
                </c:pt>
                <c:pt idx="8740">
                  <c:v>60.69444444444445</c:v>
                </c:pt>
                <c:pt idx="8741">
                  <c:v>60.701388888888886</c:v>
                </c:pt>
                <c:pt idx="8742">
                  <c:v>60.708333333333336</c:v>
                </c:pt>
                <c:pt idx="8743">
                  <c:v>60.715277777777779</c:v>
                </c:pt>
                <c:pt idx="8744">
                  <c:v>60.722222222222221</c:v>
                </c:pt>
                <c:pt idx="8745">
                  <c:v>60.729166666666664</c:v>
                </c:pt>
                <c:pt idx="8746">
                  <c:v>60.736111111111114</c:v>
                </c:pt>
                <c:pt idx="8747">
                  <c:v>60.74305555555555</c:v>
                </c:pt>
                <c:pt idx="8748">
                  <c:v>60.75</c:v>
                </c:pt>
                <c:pt idx="8749">
                  <c:v>60.75694444444445</c:v>
                </c:pt>
                <c:pt idx="8750">
                  <c:v>60.763888888888886</c:v>
                </c:pt>
                <c:pt idx="8751">
                  <c:v>60.770833333333336</c:v>
                </c:pt>
                <c:pt idx="8752">
                  <c:v>60.777777777777779</c:v>
                </c:pt>
                <c:pt idx="8753">
                  <c:v>60.784722222222221</c:v>
                </c:pt>
                <c:pt idx="8754">
                  <c:v>60.791666666666664</c:v>
                </c:pt>
                <c:pt idx="8755">
                  <c:v>60.798611111111114</c:v>
                </c:pt>
                <c:pt idx="8756">
                  <c:v>60.80555555555555</c:v>
                </c:pt>
                <c:pt idx="8757">
                  <c:v>60.8125</c:v>
                </c:pt>
                <c:pt idx="8758">
                  <c:v>60.81944444444445</c:v>
                </c:pt>
                <c:pt idx="8759">
                  <c:v>60.826388888888886</c:v>
                </c:pt>
                <c:pt idx="8760">
                  <c:v>60.833333333333336</c:v>
                </c:pt>
                <c:pt idx="8761">
                  <c:v>60.840277777777779</c:v>
                </c:pt>
                <c:pt idx="8762">
                  <c:v>60.847222222222221</c:v>
                </c:pt>
                <c:pt idx="8763">
                  <c:v>60.854166666666664</c:v>
                </c:pt>
                <c:pt idx="8764">
                  <c:v>60.861111111111114</c:v>
                </c:pt>
                <c:pt idx="8765">
                  <c:v>60.86805555555555</c:v>
                </c:pt>
                <c:pt idx="8766">
                  <c:v>60.875</c:v>
                </c:pt>
                <c:pt idx="8767">
                  <c:v>60.88194444444445</c:v>
                </c:pt>
                <c:pt idx="8768">
                  <c:v>60.888888888888886</c:v>
                </c:pt>
                <c:pt idx="8769">
                  <c:v>60.895833333333336</c:v>
                </c:pt>
                <c:pt idx="8770">
                  <c:v>60.902777777777779</c:v>
                </c:pt>
                <c:pt idx="8771">
                  <c:v>60.909722222222221</c:v>
                </c:pt>
                <c:pt idx="8772">
                  <c:v>60.916666666666664</c:v>
                </c:pt>
                <c:pt idx="8773">
                  <c:v>60.923611111111114</c:v>
                </c:pt>
                <c:pt idx="8774">
                  <c:v>60.93055555555555</c:v>
                </c:pt>
                <c:pt idx="8775">
                  <c:v>60.9375</c:v>
                </c:pt>
                <c:pt idx="8776">
                  <c:v>60.94444444444445</c:v>
                </c:pt>
                <c:pt idx="8777">
                  <c:v>60.951388888888886</c:v>
                </c:pt>
                <c:pt idx="8778">
                  <c:v>60.958333333333336</c:v>
                </c:pt>
                <c:pt idx="8779">
                  <c:v>60.965277777777779</c:v>
                </c:pt>
                <c:pt idx="8780">
                  <c:v>60.972222222222221</c:v>
                </c:pt>
                <c:pt idx="8781">
                  <c:v>60.979166666666664</c:v>
                </c:pt>
                <c:pt idx="8782">
                  <c:v>60.986111111111114</c:v>
                </c:pt>
                <c:pt idx="8783">
                  <c:v>60.99305555555555</c:v>
                </c:pt>
                <c:pt idx="8784">
                  <c:v>61</c:v>
                </c:pt>
                <c:pt idx="8785">
                  <c:v>61.00694444444445</c:v>
                </c:pt>
                <c:pt idx="8786">
                  <c:v>61.013888888888886</c:v>
                </c:pt>
                <c:pt idx="8787">
                  <c:v>61.020833333333336</c:v>
                </c:pt>
                <c:pt idx="8788">
                  <c:v>61.027777777777779</c:v>
                </c:pt>
                <c:pt idx="8789">
                  <c:v>61.034722222222221</c:v>
                </c:pt>
                <c:pt idx="8790">
                  <c:v>61.041666666666664</c:v>
                </c:pt>
                <c:pt idx="8791">
                  <c:v>61.048611111111114</c:v>
                </c:pt>
                <c:pt idx="8792">
                  <c:v>61.05555555555555</c:v>
                </c:pt>
                <c:pt idx="8793">
                  <c:v>61.0625</c:v>
                </c:pt>
                <c:pt idx="8794">
                  <c:v>61.06944444444445</c:v>
                </c:pt>
                <c:pt idx="8795">
                  <c:v>61.076388888888886</c:v>
                </c:pt>
                <c:pt idx="8796">
                  <c:v>61.083333333333336</c:v>
                </c:pt>
                <c:pt idx="8797">
                  <c:v>61.090277777777779</c:v>
                </c:pt>
                <c:pt idx="8798">
                  <c:v>61.097222222222221</c:v>
                </c:pt>
                <c:pt idx="8799">
                  <c:v>61.104166666666664</c:v>
                </c:pt>
                <c:pt idx="8800">
                  <c:v>61.111111111111114</c:v>
                </c:pt>
                <c:pt idx="8801">
                  <c:v>61.11805555555555</c:v>
                </c:pt>
                <c:pt idx="8802">
                  <c:v>61.125</c:v>
                </c:pt>
                <c:pt idx="8803">
                  <c:v>61.13194444444445</c:v>
                </c:pt>
                <c:pt idx="8804">
                  <c:v>61.138888888888886</c:v>
                </c:pt>
                <c:pt idx="8805">
                  <c:v>61.145833333333336</c:v>
                </c:pt>
                <c:pt idx="8806">
                  <c:v>61.152777777777779</c:v>
                </c:pt>
                <c:pt idx="8807">
                  <c:v>61.159722222222221</c:v>
                </c:pt>
                <c:pt idx="8808">
                  <c:v>61.166666666666664</c:v>
                </c:pt>
                <c:pt idx="8809">
                  <c:v>61.173611111111114</c:v>
                </c:pt>
                <c:pt idx="8810">
                  <c:v>61.18055555555555</c:v>
                </c:pt>
                <c:pt idx="8811">
                  <c:v>61.1875</c:v>
                </c:pt>
                <c:pt idx="8812">
                  <c:v>61.19444444444445</c:v>
                </c:pt>
                <c:pt idx="8813">
                  <c:v>61.201388888888886</c:v>
                </c:pt>
                <c:pt idx="8814">
                  <c:v>61.208333333333336</c:v>
                </c:pt>
                <c:pt idx="8815">
                  <c:v>61.215277777777779</c:v>
                </c:pt>
                <c:pt idx="8816">
                  <c:v>61.222222222222221</c:v>
                </c:pt>
                <c:pt idx="8817">
                  <c:v>61.229166666666664</c:v>
                </c:pt>
                <c:pt idx="8818">
                  <c:v>61.236111111111114</c:v>
                </c:pt>
                <c:pt idx="8819">
                  <c:v>61.24305555555555</c:v>
                </c:pt>
                <c:pt idx="8820">
                  <c:v>61.25</c:v>
                </c:pt>
                <c:pt idx="8821">
                  <c:v>61.25694444444445</c:v>
                </c:pt>
                <c:pt idx="8822">
                  <c:v>61.263888888888886</c:v>
                </c:pt>
                <c:pt idx="8823">
                  <c:v>61.270833333333336</c:v>
                </c:pt>
                <c:pt idx="8824">
                  <c:v>61.277777777777779</c:v>
                </c:pt>
                <c:pt idx="8825">
                  <c:v>61.284722222222221</c:v>
                </c:pt>
                <c:pt idx="8826">
                  <c:v>61.291666666666664</c:v>
                </c:pt>
                <c:pt idx="8827">
                  <c:v>61.298611111111114</c:v>
                </c:pt>
                <c:pt idx="8828">
                  <c:v>61.30555555555555</c:v>
                </c:pt>
                <c:pt idx="8829">
                  <c:v>61.3125</c:v>
                </c:pt>
                <c:pt idx="8830">
                  <c:v>61.31944444444445</c:v>
                </c:pt>
                <c:pt idx="8831">
                  <c:v>61.326388888888886</c:v>
                </c:pt>
                <c:pt idx="8832">
                  <c:v>61.333333333333336</c:v>
                </c:pt>
                <c:pt idx="8833">
                  <c:v>61.340277777777779</c:v>
                </c:pt>
                <c:pt idx="8834">
                  <c:v>61.347222222222221</c:v>
                </c:pt>
                <c:pt idx="8835">
                  <c:v>61.354166666666664</c:v>
                </c:pt>
                <c:pt idx="8836">
                  <c:v>61.361111111111114</c:v>
                </c:pt>
                <c:pt idx="8837">
                  <c:v>61.36805555555555</c:v>
                </c:pt>
                <c:pt idx="8838">
                  <c:v>61.375</c:v>
                </c:pt>
                <c:pt idx="8839">
                  <c:v>61.38194444444445</c:v>
                </c:pt>
                <c:pt idx="8840">
                  <c:v>61.388888888888886</c:v>
                </c:pt>
                <c:pt idx="8841">
                  <c:v>61.395833333333336</c:v>
                </c:pt>
                <c:pt idx="8842">
                  <c:v>61.402777777777779</c:v>
                </c:pt>
                <c:pt idx="8843">
                  <c:v>61.409722222222221</c:v>
                </c:pt>
                <c:pt idx="8844">
                  <c:v>61.416666666666664</c:v>
                </c:pt>
                <c:pt idx="8845">
                  <c:v>61.423611111111114</c:v>
                </c:pt>
                <c:pt idx="8846">
                  <c:v>61.43055555555555</c:v>
                </c:pt>
                <c:pt idx="8847">
                  <c:v>61.4375</c:v>
                </c:pt>
                <c:pt idx="8848">
                  <c:v>61.44444444444445</c:v>
                </c:pt>
                <c:pt idx="8849">
                  <c:v>61.451388888888886</c:v>
                </c:pt>
                <c:pt idx="8850">
                  <c:v>61.458333333333336</c:v>
                </c:pt>
                <c:pt idx="8851">
                  <c:v>61.465277777777779</c:v>
                </c:pt>
                <c:pt idx="8852">
                  <c:v>61.472222222222221</c:v>
                </c:pt>
                <c:pt idx="8853">
                  <c:v>61.479166666666664</c:v>
                </c:pt>
                <c:pt idx="8854">
                  <c:v>61.486111111111114</c:v>
                </c:pt>
                <c:pt idx="8855">
                  <c:v>61.49305555555555</c:v>
                </c:pt>
                <c:pt idx="8856">
                  <c:v>61.5</c:v>
                </c:pt>
                <c:pt idx="8857">
                  <c:v>61.50694444444445</c:v>
                </c:pt>
                <c:pt idx="8858">
                  <c:v>61.513888888888886</c:v>
                </c:pt>
                <c:pt idx="8859">
                  <c:v>61.520833333333336</c:v>
                </c:pt>
                <c:pt idx="8860">
                  <c:v>61.527777777777779</c:v>
                </c:pt>
                <c:pt idx="8861">
                  <c:v>61.534722222222221</c:v>
                </c:pt>
                <c:pt idx="8862">
                  <c:v>61.541666666666664</c:v>
                </c:pt>
                <c:pt idx="8863">
                  <c:v>61.548611111111114</c:v>
                </c:pt>
                <c:pt idx="8864">
                  <c:v>61.55555555555555</c:v>
                </c:pt>
                <c:pt idx="8865">
                  <c:v>61.5625</c:v>
                </c:pt>
                <c:pt idx="8866">
                  <c:v>61.56944444444445</c:v>
                </c:pt>
                <c:pt idx="8867">
                  <c:v>61.576388888888886</c:v>
                </c:pt>
                <c:pt idx="8868">
                  <c:v>61.583333333333336</c:v>
                </c:pt>
                <c:pt idx="8869">
                  <c:v>61.590277777777779</c:v>
                </c:pt>
                <c:pt idx="8870">
                  <c:v>61.597222222222221</c:v>
                </c:pt>
                <c:pt idx="8871">
                  <c:v>61.604166666666664</c:v>
                </c:pt>
                <c:pt idx="8872">
                  <c:v>61.611111111111114</c:v>
                </c:pt>
                <c:pt idx="8873">
                  <c:v>61.61805555555555</c:v>
                </c:pt>
                <c:pt idx="8874">
                  <c:v>61.625</c:v>
                </c:pt>
                <c:pt idx="8875">
                  <c:v>61.63194444444445</c:v>
                </c:pt>
                <c:pt idx="8876">
                  <c:v>61.638888888888886</c:v>
                </c:pt>
                <c:pt idx="8877">
                  <c:v>61.645833333333336</c:v>
                </c:pt>
                <c:pt idx="8878">
                  <c:v>61.652777777777779</c:v>
                </c:pt>
                <c:pt idx="8879">
                  <c:v>61.659722222222221</c:v>
                </c:pt>
                <c:pt idx="8880">
                  <c:v>61.666666666666664</c:v>
                </c:pt>
                <c:pt idx="8881">
                  <c:v>61.673611111111114</c:v>
                </c:pt>
                <c:pt idx="8882">
                  <c:v>61.68055555555555</c:v>
                </c:pt>
                <c:pt idx="8883">
                  <c:v>61.6875</c:v>
                </c:pt>
                <c:pt idx="8884">
                  <c:v>61.69444444444445</c:v>
                </c:pt>
                <c:pt idx="8885">
                  <c:v>61.701388888888886</c:v>
                </c:pt>
                <c:pt idx="8886">
                  <c:v>61.708333333333336</c:v>
                </c:pt>
                <c:pt idx="8887">
                  <c:v>61.715277777777779</c:v>
                </c:pt>
                <c:pt idx="8888">
                  <c:v>61.722222222222221</c:v>
                </c:pt>
                <c:pt idx="8889">
                  <c:v>61.729166666666664</c:v>
                </c:pt>
                <c:pt idx="8890">
                  <c:v>61.736111111111114</c:v>
                </c:pt>
                <c:pt idx="8891">
                  <c:v>61.74305555555555</c:v>
                </c:pt>
                <c:pt idx="8892">
                  <c:v>61.75</c:v>
                </c:pt>
                <c:pt idx="8893">
                  <c:v>61.75694444444445</c:v>
                </c:pt>
                <c:pt idx="8894">
                  <c:v>61.763888888888886</c:v>
                </c:pt>
                <c:pt idx="8895">
                  <c:v>61.770833333333336</c:v>
                </c:pt>
                <c:pt idx="8896">
                  <c:v>61.777777777777779</c:v>
                </c:pt>
                <c:pt idx="8897">
                  <c:v>61.784722222222221</c:v>
                </c:pt>
                <c:pt idx="8898">
                  <c:v>61.791666666666664</c:v>
                </c:pt>
                <c:pt idx="8899">
                  <c:v>61.798611111111114</c:v>
                </c:pt>
                <c:pt idx="8900">
                  <c:v>61.80555555555555</c:v>
                </c:pt>
                <c:pt idx="8901">
                  <c:v>61.8125</c:v>
                </c:pt>
                <c:pt idx="8902">
                  <c:v>61.81944444444445</c:v>
                </c:pt>
                <c:pt idx="8903">
                  <c:v>61.826388888888886</c:v>
                </c:pt>
                <c:pt idx="8904">
                  <c:v>61.833333333333336</c:v>
                </c:pt>
                <c:pt idx="8905">
                  <c:v>61.840277777777779</c:v>
                </c:pt>
                <c:pt idx="8906">
                  <c:v>61.847222222222221</c:v>
                </c:pt>
                <c:pt idx="8907">
                  <c:v>61.854166666666664</c:v>
                </c:pt>
                <c:pt idx="8908">
                  <c:v>61.861111111111114</c:v>
                </c:pt>
                <c:pt idx="8909">
                  <c:v>61.86805555555555</c:v>
                </c:pt>
                <c:pt idx="8910">
                  <c:v>61.875</c:v>
                </c:pt>
                <c:pt idx="8911">
                  <c:v>61.88194444444445</c:v>
                </c:pt>
                <c:pt idx="8912">
                  <c:v>61.888888888888886</c:v>
                </c:pt>
                <c:pt idx="8913">
                  <c:v>61.895833333333336</c:v>
                </c:pt>
                <c:pt idx="8914">
                  <c:v>61.902777777777779</c:v>
                </c:pt>
                <c:pt idx="8915">
                  <c:v>61.909722222222221</c:v>
                </c:pt>
                <c:pt idx="8916">
                  <c:v>61.916666666666664</c:v>
                </c:pt>
                <c:pt idx="8917">
                  <c:v>61.923611111111114</c:v>
                </c:pt>
                <c:pt idx="8918">
                  <c:v>61.93055555555555</c:v>
                </c:pt>
                <c:pt idx="8919">
                  <c:v>61.9375</c:v>
                </c:pt>
                <c:pt idx="8920">
                  <c:v>61.94444444444445</c:v>
                </c:pt>
                <c:pt idx="8921">
                  <c:v>61.951388888888886</c:v>
                </c:pt>
                <c:pt idx="8922">
                  <c:v>61.958333333333336</c:v>
                </c:pt>
                <c:pt idx="8923">
                  <c:v>61.965277777777779</c:v>
                </c:pt>
                <c:pt idx="8924">
                  <c:v>61.972222222222221</c:v>
                </c:pt>
                <c:pt idx="8925">
                  <c:v>61.979166666666664</c:v>
                </c:pt>
                <c:pt idx="8926">
                  <c:v>61.986111111111114</c:v>
                </c:pt>
                <c:pt idx="8927">
                  <c:v>61.99305555555555</c:v>
                </c:pt>
                <c:pt idx="8928">
                  <c:v>62</c:v>
                </c:pt>
                <c:pt idx="8929">
                  <c:v>62.00694444444445</c:v>
                </c:pt>
                <c:pt idx="8930">
                  <c:v>62.013888888888886</c:v>
                </c:pt>
                <c:pt idx="8931">
                  <c:v>62.020833333333336</c:v>
                </c:pt>
                <c:pt idx="8932">
                  <c:v>62.027777777777779</c:v>
                </c:pt>
                <c:pt idx="8933">
                  <c:v>62.034722222222221</c:v>
                </c:pt>
                <c:pt idx="8934">
                  <c:v>62.041666666666664</c:v>
                </c:pt>
                <c:pt idx="8935">
                  <c:v>62.048611111111114</c:v>
                </c:pt>
                <c:pt idx="8936">
                  <c:v>62.05555555555555</c:v>
                </c:pt>
                <c:pt idx="8937">
                  <c:v>62.0625</c:v>
                </c:pt>
                <c:pt idx="8938">
                  <c:v>62.06944444444445</c:v>
                </c:pt>
                <c:pt idx="8939">
                  <c:v>62.076388888888886</c:v>
                </c:pt>
                <c:pt idx="8940">
                  <c:v>62.083333333333336</c:v>
                </c:pt>
                <c:pt idx="8941">
                  <c:v>62.090277777777779</c:v>
                </c:pt>
                <c:pt idx="8942">
                  <c:v>62.097222222222221</c:v>
                </c:pt>
                <c:pt idx="8943">
                  <c:v>62.104166666666664</c:v>
                </c:pt>
                <c:pt idx="8944">
                  <c:v>62.111111111111114</c:v>
                </c:pt>
                <c:pt idx="8945">
                  <c:v>62.11805555555555</c:v>
                </c:pt>
                <c:pt idx="8946">
                  <c:v>62.125</c:v>
                </c:pt>
                <c:pt idx="8947">
                  <c:v>62.13194444444445</c:v>
                </c:pt>
                <c:pt idx="8948">
                  <c:v>62.138888888888886</c:v>
                </c:pt>
                <c:pt idx="8949">
                  <c:v>62.145833333333336</c:v>
                </c:pt>
                <c:pt idx="8950">
                  <c:v>62.152777777777779</c:v>
                </c:pt>
                <c:pt idx="8951">
                  <c:v>62.159722222222221</c:v>
                </c:pt>
                <c:pt idx="8952">
                  <c:v>62.166666666666664</c:v>
                </c:pt>
                <c:pt idx="8953">
                  <c:v>62.173611111111114</c:v>
                </c:pt>
                <c:pt idx="8954">
                  <c:v>62.18055555555555</c:v>
                </c:pt>
                <c:pt idx="8955">
                  <c:v>62.1875</c:v>
                </c:pt>
                <c:pt idx="8956">
                  <c:v>62.19444444444445</c:v>
                </c:pt>
                <c:pt idx="8957">
                  <c:v>62.201388888888886</c:v>
                </c:pt>
                <c:pt idx="8958">
                  <c:v>62.208333333333336</c:v>
                </c:pt>
                <c:pt idx="8959">
                  <c:v>62.215277777777779</c:v>
                </c:pt>
                <c:pt idx="8960">
                  <c:v>62.222222222222221</c:v>
                </c:pt>
                <c:pt idx="8961">
                  <c:v>62.229166666666664</c:v>
                </c:pt>
                <c:pt idx="8962">
                  <c:v>62.236111111111114</c:v>
                </c:pt>
                <c:pt idx="8963">
                  <c:v>62.24305555555555</c:v>
                </c:pt>
                <c:pt idx="8964">
                  <c:v>62.25</c:v>
                </c:pt>
                <c:pt idx="8965">
                  <c:v>62.25694444444445</c:v>
                </c:pt>
                <c:pt idx="8966">
                  <c:v>62.263888888888886</c:v>
                </c:pt>
                <c:pt idx="8967">
                  <c:v>62.270833333333336</c:v>
                </c:pt>
                <c:pt idx="8968">
                  <c:v>62.277777777777779</c:v>
                </c:pt>
                <c:pt idx="8969">
                  <c:v>62.284722222222221</c:v>
                </c:pt>
                <c:pt idx="8970">
                  <c:v>62.291666666666664</c:v>
                </c:pt>
                <c:pt idx="8971">
                  <c:v>62.298611111111114</c:v>
                </c:pt>
                <c:pt idx="8972">
                  <c:v>62.30555555555555</c:v>
                </c:pt>
                <c:pt idx="8973">
                  <c:v>62.3125</c:v>
                </c:pt>
                <c:pt idx="8974">
                  <c:v>62.31944444444445</c:v>
                </c:pt>
                <c:pt idx="8975">
                  <c:v>62.326388888888886</c:v>
                </c:pt>
                <c:pt idx="8976">
                  <c:v>62.333333333333336</c:v>
                </c:pt>
                <c:pt idx="8977">
                  <c:v>62.340277777777779</c:v>
                </c:pt>
                <c:pt idx="8978">
                  <c:v>62.347222222222221</c:v>
                </c:pt>
                <c:pt idx="8979">
                  <c:v>62.354166666666664</c:v>
                </c:pt>
                <c:pt idx="8980">
                  <c:v>62.361111111111114</c:v>
                </c:pt>
                <c:pt idx="8981">
                  <c:v>62.36805555555555</c:v>
                </c:pt>
                <c:pt idx="8982">
                  <c:v>62.375</c:v>
                </c:pt>
                <c:pt idx="8983">
                  <c:v>62.38194444444445</c:v>
                </c:pt>
                <c:pt idx="8984">
                  <c:v>62.388888888888886</c:v>
                </c:pt>
                <c:pt idx="8985">
                  <c:v>62.395833333333336</c:v>
                </c:pt>
                <c:pt idx="8986">
                  <c:v>62.402777777777779</c:v>
                </c:pt>
                <c:pt idx="8987">
                  <c:v>62.409722222222221</c:v>
                </c:pt>
                <c:pt idx="8988">
                  <c:v>62.416666666666664</c:v>
                </c:pt>
                <c:pt idx="8989">
                  <c:v>62.423611111111114</c:v>
                </c:pt>
                <c:pt idx="8990">
                  <c:v>62.43055555555555</c:v>
                </c:pt>
                <c:pt idx="8991">
                  <c:v>62.4375</c:v>
                </c:pt>
                <c:pt idx="8992">
                  <c:v>62.44444444444445</c:v>
                </c:pt>
                <c:pt idx="8993">
                  <c:v>62.451388888888886</c:v>
                </c:pt>
                <c:pt idx="8994">
                  <c:v>62.458333333333336</c:v>
                </c:pt>
                <c:pt idx="8995">
                  <c:v>62.465277777777779</c:v>
                </c:pt>
                <c:pt idx="8996">
                  <c:v>62.472222222222221</c:v>
                </c:pt>
                <c:pt idx="8997">
                  <c:v>62.479166666666664</c:v>
                </c:pt>
                <c:pt idx="8998">
                  <c:v>62.486111111111114</c:v>
                </c:pt>
                <c:pt idx="8999">
                  <c:v>62.49305555555555</c:v>
                </c:pt>
                <c:pt idx="9000">
                  <c:v>62.5</c:v>
                </c:pt>
                <c:pt idx="9001">
                  <c:v>62.50694444444445</c:v>
                </c:pt>
                <c:pt idx="9002">
                  <c:v>62.513888888888886</c:v>
                </c:pt>
                <c:pt idx="9003">
                  <c:v>62.520833333333336</c:v>
                </c:pt>
                <c:pt idx="9004">
                  <c:v>62.527777777777779</c:v>
                </c:pt>
                <c:pt idx="9005">
                  <c:v>62.534722222222221</c:v>
                </c:pt>
                <c:pt idx="9006">
                  <c:v>62.541666666666664</c:v>
                </c:pt>
                <c:pt idx="9007">
                  <c:v>62.548611111111114</c:v>
                </c:pt>
                <c:pt idx="9008">
                  <c:v>62.55555555555555</c:v>
                </c:pt>
                <c:pt idx="9009">
                  <c:v>62.5625</c:v>
                </c:pt>
                <c:pt idx="9010">
                  <c:v>62.56944444444445</c:v>
                </c:pt>
                <c:pt idx="9011">
                  <c:v>62.576388888888886</c:v>
                </c:pt>
                <c:pt idx="9012">
                  <c:v>62.583333333333336</c:v>
                </c:pt>
                <c:pt idx="9013">
                  <c:v>62.590277777777779</c:v>
                </c:pt>
                <c:pt idx="9014">
                  <c:v>62.597222222222221</c:v>
                </c:pt>
                <c:pt idx="9015">
                  <c:v>62.604166666666664</c:v>
                </c:pt>
                <c:pt idx="9016">
                  <c:v>62.611111111111114</c:v>
                </c:pt>
                <c:pt idx="9017">
                  <c:v>62.61805555555555</c:v>
                </c:pt>
                <c:pt idx="9018">
                  <c:v>62.625</c:v>
                </c:pt>
                <c:pt idx="9019">
                  <c:v>62.63194444444445</c:v>
                </c:pt>
                <c:pt idx="9020">
                  <c:v>62.638888888888886</c:v>
                </c:pt>
                <c:pt idx="9021">
                  <c:v>62.645833333333336</c:v>
                </c:pt>
                <c:pt idx="9022">
                  <c:v>62.652777777777779</c:v>
                </c:pt>
                <c:pt idx="9023">
                  <c:v>62.659722222222221</c:v>
                </c:pt>
                <c:pt idx="9024">
                  <c:v>62.666666666666664</c:v>
                </c:pt>
                <c:pt idx="9025">
                  <c:v>62.673611111111114</c:v>
                </c:pt>
                <c:pt idx="9026">
                  <c:v>62.68055555555555</c:v>
                </c:pt>
                <c:pt idx="9027">
                  <c:v>62.6875</c:v>
                </c:pt>
                <c:pt idx="9028">
                  <c:v>62.69444444444445</c:v>
                </c:pt>
                <c:pt idx="9029">
                  <c:v>62.701388888888886</c:v>
                </c:pt>
                <c:pt idx="9030">
                  <c:v>62.708333333333336</c:v>
                </c:pt>
                <c:pt idx="9031">
                  <c:v>62.715277777777779</c:v>
                </c:pt>
                <c:pt idx="9032">
                  <c:v>62.722222222222221</c:v>
                </c:pt>
                <c:pt idx="9033">
                  <c:v>62.729166666666664</c:v>
                </c:pt>
                <c:pt idx="9034">
                  <c:v>62.736111111111114</c:v>
                </c:pt>
                <c:pt idx="9035">
                  <c:v>62.74305555555555</c:v>
                </c:pt>
                <c:pt idx="9036">
                  <c:v>62.75</c:v>
                </c:pt>
                <c:pt idx="9037">
                  <c:v>62.75694444444445</c:v>
                </c:pt>
                <c:pt idx="9038">
                  <c:v>62.763888888888886</c:v>
                </c:pt>
                <c:pt idx="9039">
                  <c:v>62.770833333333336</c:v>
                </c:pt>
                <c:pt idx="9040">
                  <c:v>62.777777777777779</c:v>
                </c:pt>
                <c:pt idx="9041">
                  <c:v>62.784722222222221</c:v>
                </c:pt>
                <c:pt idx="9042">
                  <c:v>62.791666666666664</c:v>
                </c:pt>
                <c:pt idx="9043">
                  <c:v>62.798611111111114</c:v>
                </c:pt>
                <c:pt idx="9044">
                  <c:v>62.80555555555555</c:v>
                </c:pt>
                <c:pt idx="9045">
                  <c:v>62.8125</c:v>
                </c:pt>
                <c:pt idx="9046">
                  <c:v>62.81944444444445</c:v>
                </c:pt>
                <c:pt idx="9047">
                  <c:v>62.826388888888886</c:v>
                </c:pt>
                <c:pt idx="9048">
                  <c:v>62.833333333333336</c:v>
                </c:pt>
                <c:pt idx="9049">
                  <c:v>62.840277777777779</c:v>
                </c:pt>
                <c:pt idx="9050">
                  <c:v>62.847222222222221</c:v>
                </c:pt>
                <c:pt idx="9051">
                  <c:v>62.854166666666664</c:v>
                </c:pt>
                <c:pt idx="9052">
                  <c:v>62.861111111111114</c:v>
                </c:pt>
                <c:pt idx="9053">
                  <c:v>62.86805555555555</c:v>
                </c:pt>
                <c:pt idx="9054">
                  <c:v>62.875</c:v>
                </c:pt>
                <c:pt idx="9055">
                  <c:v>62.88194444444445</c:v>
                </c:pt>
                <c:pt idx="9056">
                  <c:v>62.888888888888886</c:v>
                </c:pt>
                <c:pt idx="9057">
                  <c:v>62.895833333333336</c:v>
                </c:pt>
                <c:pt idx="9058">
                  <c:v>62.902777777777779</c:v>
                </c:pt>
                <c:pt idx="9059">
                  <c:v>62.909722222222221</c:v>
                </c:pt>
                <c:pt idx="9060">
                  <c:v>62.916666666666664</c:v>
                </c:pt>
                <c:pt idx="9061">
                  <c:v>62.923611111111114</c:v>
                </c:pt>
                <c:pt idx="9062">
                  <c:v>62.93055555555555</c:v>
                </c:pt>
                <c:pt idx="9063">
                  <c:v>62.9375</c:v>
                </c:pt>
                <c:pt idx="9064">
                  <c:v>62.94444444444445</c:v>
                </c:pt>
                <c:pt idx="9065">
                  <c:v>62.951388888888886</c:v>
                </c:pt>
                <c:pt idx="9066">
                  <c:v>62.958333333333336</c:v>
                </c:pt>
                <c:pt idx="9067">
                  <c:v>62.965277777777779</c:v>
                </c:pt>
                <c:pt idx="9068">
                  <c:v>62.972222222222221</c:v>
                </c:pt>
                <c:pt idx="9069">
                  <c:v>62.979166666666664</c:v>
                </c:pt>
                <c:pt idx="9070">
                  <c:v>62.986111111111114</c:v>
                </c:pt>
                <c:pt idx="9071">
                  <c:v>62.99305555555555</c:v>
                </c:pt>
                <c:pt idx="9072">
                  <c:v>63</c:v>
                </c:pt>
                <c:pt idx="9073">
                  <c:v>63.00694444444445</c:v>
                </c:pt>
                <c:pt idx="9074">
                  <c:v>63.013888888888886</c:v>
                </c:pt>
                <c:pt idx="9075">
                  <c:v>63.020833333333336</c:v>
                </c:pt>
                <c:pt idx="9076">
                  <c:v>63.027777777777779</c:v>
                </c:pt>
                <c:pt idx="9077">
                  <c:v>63.034722222222221</c:v>
                </c:pt>
                <c:pt idx="9078">
                  <c:v>63.041666666666664</c:v>
                </c:pt>
                <c:pt idx="9079">
                  <c:v>63.048611111111114</c:v>
                </c:pt>
                <c:pt idx="9080">
                  <c:v>63.05555555555555</c:v>
                </c:pt>
                <c:pt idx="9081">
                  <c:v>63.0625</c:v>
                </c:pt>
                <c:pt idx="9082">
                  <c:v>63.06944444444445</c:v>
                </c:pt>
                <c:pt idx="9083">
                  <c:v>63.076388888888886</c:v>
                </c:pt>
                <c:pt idx="9084">
                  <c:v>63.083333333333336</c:v>
                </c:pt>
                <c:pt idx="9085">
                  <c:v>63.090277777777779</c:v>
                </c:pt>
                <c:pt idx="9086">
                  <c:v>63.097222222222221</c:v>
                </c:pt>
                <c:pt idx="9087">
                  <c:v>63.104166666666664</c:v>
                </c:pt>
                <c:pt idx="9088">
                  <c:v>63.111111111111114</c:v>
                </c:pt>
                <c:pt idx="9089">
                  <c:v>63.11805555555555</c:v>
                </c:pt>
                <c:pt idx="9090">
                  <c:v>63.125</c:v>
                </c:pt>
                <c:pt idx="9091">
                  <c:v>63.13194444444445</c:v>
                </c:pt>
                <c:pt idx="9092">
                  <c:v>63.138888888888886</c:v>
                </c:pt>
                <c:pt idx="9093">
                  <c:v>63.145833333333336</c:v>
                </c:pt>
                <c:pt idx="9094">
                  <c:v>63.152777777777779</c:v>
                </c:pt>
                <c:pt idx="9095">
                  <c:v>63.159722222222221</c:v>
                </c:pt>
                <c:pt idx="9096">
                  <c:v>63.166666666666664</c:v>
                </c:pt>
                <c:pt idx="9097">
                  <c:v>63.173611111111114</c:v>
                </c:pt>
                <c:pt idx="9098">
                  <c:v>63.18055555555555</c:v>
                </c:pt>
                <c:pt idx="9099">
                  <c:v>63.1875</c:v>
                </c:pt>
                <c:pt idx="9100">
                  <c:v>63.19444444444445</c:v>
                </c:pt>
                <c:pt idx="9101">
                  <c:v>63.201388888888886</c:v>
                </c:pt>
                <c:pt idx="9102">
                  <c:v>63.208333333333336</c:v>
                </c:pt>
                <c:pt idx="9103">
                  <c:v>63.215277777777779</c:v>
                </c:pt>
                <c:pt idx="9104">
                  <c:v>63.222222222222221</c:v>
                </c:pt>
                <c:pt idx="9105">
                  <c:v>63.229166666666664</c:v>
                </c:pt>
                <c:pt idx="9106">
                  <c:v>63.236111111111114</c:v>
                </c:pt>
                <c:pt idx="9107">
                  <c:v>63.24305555555555</c:v>
                </c:pt>
                <c:pt idx="9108">
                  <c:v>63.25</c:v>
                </c:pt>
                <c:pt idx="9109">
                  <c:v>63.25694444444445</c:v>
                </c:pt>
                <c:pt idx="9110">
                  <c:v>63.263888888888886</c:v>
                </c:pt>
                <c:pt idx="9111">
                  <c:v>63.270833333333336</c:v>
                </c:pt>
                <c:pt idx="9112">
                  <c:v>63.277777777777779</c:v>
                </c:pt>
                <c:pt idx="9113">
                  <c:v>63.284722222222221</c:v>
                </c:pt>
                <c:pt idx="9114">
                  <c:v>63.291666666666664</c:v>
                </c:pt>
                <c:pt idx="9115">
                  <c:v>63.298611111111114</c:v>
                </c:pt>
                <c:pt idx="9116">
                  <c:v>63.30555555555555</c:v>
                </c:pt>
                <c:pt idx="9117">
                  <c:v>63.3125</c:v>
                </c:pt>
                <c:pt idx="9118">
                  <c:v>63.31944444444445</c:v>
                </c:pt>
                <c:pt idx="9119">
                  <c:v>63.326388888888886</c:v>
                </c:pt>
                <c:pt idx="9120">
                  <c:v>63.333333333333336</c:v>
                </c:pt>
                <c:pt idx="9121">
                  <c:v>63.340277777777779</c:v>
                </c:pt>
                <c:pt idx="9122">
                  <c:v>63.347222222222221</c:v>
                </c:pt>
                <c:pt idx="9123">
                  <c:v>63.354166666666664</c:v>
                </c:pt>
                <c:pt idx="9124">
                  <c:v>63.361111111111114</c:v>
                </c:pt>
                <c:pt idx="9125">
                  <c:v>63.36805555555555</c:v>
                </c:pt>
                <c:pt idx="9126">
                  <c:v>63.375</c:v>
                </c:pt>
                <c:pt idx="9127">
                  <c:v>63.38194444444445</c:v>
                </c:pt>
                <c:pt idx="9128">
                  <c:v>63.388888888888886</c:v>
                </c:pt>
                <c:pt idx="9129">
                  <c:v>63.395833333333336</c:v>
                </c:pt>
                <c:pt idx="9130">
                  <c:v>63.402777777777779</c:v>
                </c:pt>
                <c:pt idx="9131">
                  <c:v>63.409722222222221</c:v>
                </c:pt>
                <c:pt idx="9132">
                  <c:v>63.416666666666664</c:v>
                </c:pt>
                <c:pt idx="9133">
                  <c:v>63.423611111111114</c:v>
                </c:pt>
                <c:pt idx="9134">
                  <c:v>63.43055555555555</c:v>
                </c:pt>
                <c:pt idx="9135">
                  <c:v>63.4375</c:v>
                </c:pt>
                <c:pt idx="9136">
                  <c:v>63.44444444444445</c:v>
                </c:pt>
                <c:pt idx="9137">
                  <c:v>63.451388888888886</c:v>
                </c:pt>
                <c:pt idx="9138">
                  <c:v>63.458333333333336</c:v>
                </c:pt>
                <c:pt idx="9139">
                  <c:v>63.465277777777779</c:v>
                </c:pt>
                <c:pt idx="9140">
                  <c:v>63.472222222222221</c:v>
                </c:pt>
                <c:pt idx="9141">
                  <c:v>63.479166666666664</c:v>
                </c:pt>
                <c:pt idx="9142">
                  <c:v>63.486111111111114</c:v>
                </c:pt>
                <c:pt idx="9143">
                  <c:v>63.49305555555555</c:v>
                </c:pt>
                <c:pt idx="9144">
                  <c:v>63.5</c:v>
                </c:pt>
              </c:numCache>
            </c:numRef>
          </c:xVal>
          <c:yVal>
            <c:numRef>
              <c:f>'El_Seibo_Res Half'!$F$4:$F$9148</c:f>
              <c:numCache>
                <c:formatCode>0</c:formatCode>
                <c:ptCount val="9145"/>
                <c:pt idx="0">
                  <c:v>214.48878928620002</c:v>
                </c:pt>
                <c:pt idx="1">
                  <c:v>213.77803642649999</c:v>
                </c:pt>
                <c:pt idx="2">
                  <c:v>213.06728356679997</c:v>
                </c:pt>
                <c:pt idx="3">
                  <c:v>212.3621940765</c:v>
                </c:pt>
                <c:pt idx="4">
                  <c:v>211.65710458620001</c:v>
                </c:pt>
                <c:pt idx="5">
                  <c:v>210.95484678060001</c:v>
                </c:pt>
                <c:pt idx="6">
                  <c:v>210.25542065970001</c:v>
                </c:pt>
                <c:pt idx="7">
                  <c:v>209.55599453879998</c:v>
                </c:pt>
                <c:pt idx="8">
                  <c:v>208.86223178729998</c:v>
                </c:pt>
                <c:pt idx="9">
                  <c:v>208.16846903579997</c:v>
                </c:pt>
                <c:pt idx="10">
                  <c:v>207.477537969</c:v>
                </c:pt>
                <c:pt idx="11">
                  <c:v>206.8857158667</c:v>
                </c:pt>
                <c:pt idx="12">
                  <c:v>206.344864089</c:v>
                </c:pt>
                <c:pt idx="13">
                  <c:v>205.806843996</c:v>
                </c:pt>
                <c:pt idx="14">
                  <c:v>205.268823903</c:v>
                </c:pt>
                <c:pt idx="15">
                  <c:v>204.73080381</c:v>
                </c:pt>
                <c:pt idx="16">
                  <c:v>204.19844708639999</c:v>
                </c:pt>
                <c:pt idx="17">
                  <c:v>203.66325867809999</c:v>
                </c:pt>
                <c:pt idx="18">
                  <c:v>203.13090195449999</c:v>
                </c:pt>
                <c:pt idx="19">
                  <c:v>202.60137691559999</c:v>
                </c:pt>
                <c:pt idx="20">
                  <c:v>202.07185187670001</c:v>
                </c:pt>
                <c:pt idx="21">
                  <c:v>201.54232683779998</c:v>
                </c:pt>
                <c:pt idx="22">
                  <c:v>201.0156334836</c:v>
                </c:pt>
                <c:pt idx="23">
                  <c:v>200.49177181409999</c:v>
                </c:pt>
                <c:pt idx="24">
                  <c:v>199.96507845989998</c:v>
                </c:pt>
                <c:pt idx="25">
                  <c:v>199.4440484751</c:v>
                </c:pt>
                <c:pt idx="26">
                  <c:v>198.9230184903</c:v>
                </c:pt>
                <c:pt idx="27">
                  <c:v>198.40198850549999</c:v>
                </c:pt>
                <c:pt idx="28">
                  <c:v>197.88379020539998</c:v>
                </c:pt>
                <c:pt idx="29">
                  <c:v>197.36559190529999</c:v>
                </c:pt>
                <c:pt idx="30">
                  <c:v>196.85022528989998</c:v>
                </c:pt>
                <c:pt idx="31">
                  <c:v>196.3376903592</c:v>
                </c:pt>
                <c:pt idx="32">
                  <c:v>195.82232374379998</c:v>
                </c:pt>
                <c:pt idx="33">
                  <c:v>195.3126204978</c:v>
                </c:pt>
                <c:pt idx="34">
                  <c:v>194.80008556710001</c:v>
                </c:pt>
                <c:pt idx="35">
                  <c:v>194.2932140058</c:v>
                </c:pt>
                <c:pt idx="36">
                  <c:v>193.78351075979998</c:v>
                </c:pt>
                <c:pt idx="37">
                  <c:v>193.27663919849999</c:v>
                </c:pt>
                <c:pt idx="38">
                  <c:v>192.7725993219</c:v>
                </c:pt>
                <c:pt idx="39">
                  <c:v>192.26855944529999</c:v>
                </c:pt>
                <c:pt idx="40">
                  <c:v>191.76735125339999</c:v>
                </c:pt>
                <c:pt idx="41">
                  <c:v>191.2661430615</c:v>
                </c:pt>
                <c:pt idx="42">
                  <c:v>190.76493486960001</c:v>
                </c:pt>
                <c:pt idx="43">
                  <c:v>190.26655836239999</c:v>
                </c:pt>
                <c:pt idx="44">
                  <c:v>189.7681818552</c:v>
                </c:pt>
                <c:pt idx="45">
                  <c:v>189.2726370327</c:v>
                </c:pt>
                <c:pt idx="46">
                  <c:v>188.77709221020001</c:v>
                </c:pt>
                <c:pt idx="47">
                  <c:v>188.28437907239999</c:v>
                </c:pt>
                <c:pt idx="48">
                  <c:v>187.79166593459999</c:v>
                </c:pt>
                <c:pt idx="49">
                  <c:v>187.30178448149999</c:v>
                </c:pt>
                <c:pt idx="50">
                  <c:v>186.8119030284</c:v>
                </c:pt>
                <c:pt idx="51">
                  <c:v>186.32485326</c:v>
                </c:pt>
                <c:pt idx="52">
                  <c:v>185.8378034916</c:v>
                </c:pt>
                <c:pt idx="53">
                  <c:v>185.3507537232</c:v>
                </c:pt>
                <c:pt idx="54">
                  <c:v>184.8665356395</c:v>
                </c:pt>
                <c:pt idx="55">
                  <c:v>184.3851492405</c:v>
                </c:pt>
                <c:pt idx="56">
                  <c:v>183.90093115679997</c:v>
                </c:pt>
                <c:pt idx="57">
                  <c:v>183.4223764425</c:v>
                </c:pt>
                <c:pt idx="58">
                  <c:v>182.94382172819999</c:v>
                </c:pt>
                <c:pt idx="59">
                  <c:v>182.46526701389999</c:v>
                </c:pt>
                <c:pt idx="60">
                  <c:v>181.98954398429998</c:v>
                </c:pt>
                <c:pt idx="61">
                  <c:v>181.51382095470001</c:v>
                </c:pt>
                <c:pt idx="62">
                  <c:v>181.04092960979997</c:v>
                </c:pt>
                <c:pt idx="63">
                  <c:v>180.5708699496</c:v>
                </c:pt>
                <c:pt idx="64">
                  <c:v>180.10364197409999</c:v>
                </c:pt>
                <c:pt idx="65">
                  <c:v>179.63641399860001</c:v>
                </c:pt>
                <c:pt idx="66">
                  <c:v>179.17484939249999</c:v>
                </c:pt>
                <c:pt idx="67">
                  <c:v>178.71328478639998</c:v>
                </c:pt>
                <c:pt idx="68">
                  <c:v>178.25738354969999</c:v>
                </c:pt>
                <c:pt idx="69">
                  <c:v>177.80431399770001</c:v>
                </c:pt>
                <c:pt idx="70">
                  <c:v>177.35973949979999</c:v>
                </c:pt>
                <c:pt idx="71">
                  <c:v>176.91799668659999</c:v>
                </c:pt>
                <c:pt idx="72">
                  <c:v>176.48474892749999</c:v>
                </c:pt>
                <c:pt idx="73">
                  <c:v>176.06565959189999</c:v>
                </c:pt>
                <c:pt idx="74">
                  <c:v>175.6635603645</c:v>
                </c:pt>
                <c:pt idx="75">
                  <c:v>175.2841146147</c:v>
                </c:pt>
                <c:pt idx="76">
                  <c:v>174.93581739659999</c:v>
                </c:pt>
                <c:pt idx="77">
                  <c:v>174.61866871020001</c:v>
                </c:pt>
                <c:pt idx="78">
                  <c:v>174.34116360959999</c:v>
                </c:pt>
                <c:pt idx="79">
                  <c:v>174.10330209479997</c:v>
                </c:pt>
                <c:pt idx="80">
                  <c:v>173.91074753520002</c:v>
                </c:pt>
                <c:pt idx="81">
                  <c:v>173.76349993079998</c:v>
                </c:pt>
                <c:pt idx="82">
                  <c:v>173.667222651</c:v>
                </c:pt>
                <c:pt idx="83">
                  <c:v>173.6190840111</c:v>
                </c:pt>
                <c:pt idx="84">
                  <c:v>173.6190840111</c:v>
                </c:pt>
                <c:pt idx="85">
                  <c:v>173.6700543357</c:v>
                </c:pt>
                <c:pt idx="86">
                  <c:v>173.76633161550001</c:v>
                </c:pt>
                <c:pt idx="87">
                  <c:v>173.90791585049999</c:v>
                </c:pt>
                <c:pt idx="88">
                  <c:v>174.08914367129998</c:v>
                </c:pt>
                <c:pt idx="89">
                  <c:v>174.30718339320001</c:v>
                </c:pt>
                <c:pt idx="90">
                  <c:v>174.55920333149999</c:v>
                </c:pt>
                <c:pt idx="91">
                  <c:v>174.83954011679998</c:v>
                </c:pt>
                <c:pt idx="92">
                  <c:v>175.14536206439999</c:v>
                </c:pt>
                <c:pt idx="93">
                  <c:v>175.46534243549999</c:v>
                </c:pt>
                <c:pt idx="94">
                  <c:v>175.79664954539999</c:v>
                </c:pt>
                <c:pt idx="95">
                  <c:v>176.13362002470001</c:v>
                </c:pt>
                <c:pt idx="96">
                  <c:v>176.4734221887</c:v>
                </c:pt>
                <c:pt idx="97">
                  <c:v>176.80756098329999</c:v>
                </c:pt>
                <c:pt idx="98">
                  <c:v>177.13886809320002</c:v>
                </c:pt>
                <c:pt idx="99">
                  <c:v>177.46451183370002</c:v>
                </c:pt>
                <c:pt idx="100">
                  <c:v>177.78732388949999</c:v>
                </c:pt>
                <c:pt idx="101">
                  <c:v>178.10164089119999</c:v>
                </c:pt>
                <c:pt idx="102">
                  <c:v>178.40746283879997</c:v>
                </c:pt>
                <c:pt idx="103">
                  <c:v>178.70762141699998</c:v>
                </c:pt>
                <c:pt idx="104">
                  <c:v>178.9992849411</c:v>
                </c:pt>
                <c:pt idx="105">
                  <c:v>179.28245341109999</c:v>
                </c:pt>
                <c:pt idx="106">
                  <c:v>179.55429514229999</c:v>
                </c:pt>
                <c:pt idx="107">
                  <c:v>179.82047350409999</c:v>
                </c:pt>
                <c:pt idx="108">
                  <c:v>180.0753251271</c:v>
                </c:pt>
                <c:pt idx="109">
                  <c:v>180.31885001129999</c:v>
                </c:pt>
                <c:pt idx="110">
                  <c:v>180.55387984139998</c:v>
                </c:pt>
                <c:pt idx="111">
                  <c:v>180.7804146174</c:v>
                </c:pt>
                <c:pt idx="112">
                  <c:v>180.9927909699</c:v>
                </c:pt>
                <c:pt idx="113">
                  <c:v>181.19667226829998</c:v>
                </c:pt>
                <c:pt idx="114">
                  <c:v>181.39205851259999</c:v>
                </c:pt>
                <c:pt idx="115">
                  <c:v>181.57328633339998</c:v>
                </c:pt>
                <c:pt idx="116">
                  <c:v>181.7460191001</c:v>
                </c:pt>
                <c:pt idx="117">
                  <c:v>181.907425128</c:v>
                </c:pt>
                <c:pt idx="118">
                  <c:v>182.05750441710001</c:v>
                </c:pt>
                <c:pt idx="119">
                  <c:v>182.19908865209999</c:v>
                </c:pt>
                <c:pt idx="120">
                  <c:v>182.32934614829998</c:v>
                </c:pt>
                <c:pt idx="121">
                  <c:v>182.4482769057</c:v>
                </c:pt>
                <c:pt idx="122">
                  <c:v>182.558712609</c:v>
                </c:pt>
                <c:pt idx="123">
                  <c:v>182.6578215735</c:v>
                </c:pt>
                <c:pt idx="124">
                  <c:v>182.74843548389998</c:v>
                </c:pt>
                <c:pt idx="125">
                  <c:v>182.8277226555</c:v>
                </c:pt>
                <c:pt idx="126">
                  <c:v>182.89851477299999</c:v>
                </c:pt>
                <c:pt idx="127">
                  <c:v>182.95798015170001</c:v>
                </c:pt>
                <c:pt idx="128">
                  <c:v>183.01178216099999</c:v>
                </c:pt>
                <c:pt idx="129">
                  <c:v>183.05425743149999</c:v>
                </c:pt>
                <c:pt idx="130">
                  <c:v>183.0882376479</c:v>
                </c:pt>
                <c:pt idx="131">
                  <c:v>183.11372281020002</c:v>
                </c:pt>
                <c:pt idx="132">
                  <c:v>183.12788123370001</c:v>
                </c:pt>
                <c:pt idx="133">
                  <c:v>183.13637628779998</c:v>
                </c:pt>
                <c:pt idx="134">
                  <c:v>183.13637628779998</c:v>
                </c:pt>
                <c:pt idx="135">
                  <c:v>183.12788123370001</c:v>
                </c:pt>
                <c:pt idx="136">
                  <c:v>183.11089112549999</c:v>
                </c:pt>
                <c:pt idx="137">
                  <c:v>183.0882376479</c:v>
                </c:pt>
                <c:pt idx="138">
                  <c:v>183.05708911620002</c:v>
                </c:pt>
                <c:pt idx="139">
                  <c:v>183.01744553039998</c:v>
                </c:pt>
                <c:pt idx="140">
                  <c:v>182.97213857520001</c:v>
                </c:pt>
                <c:pt idx="141">
                  <c:v>182.91833656589998</c:v>
                </c:pt>
                <c:pt idx="142">
                  <c:v>182.85887118720001</c:v>
                </c:pt>
                <c:pt idx="143">
                  <c:v>182.79091075439999</c:v>
                </c:pt>
                <c:pt idx="144">
                  <c:v>182.7172869522</c:v>
                </c:pt>
                <c:pt idx="145">
                  <c:v>182.63516809589999</c:v>
                </c:pt>
                <c:pt idx="146">
                  <c:v>182.5502175549</c:v>
                </c:pt>
                <c:pt idx="147">
                  <c:v>182.45677195979999</c:v>
                </c:pt>
                <c:pt idx="148">
                  <c:v>182.35483131059999</c:v>
                </c:pt>
                <c:pt idx="149">
                  <c:v>182.25005897670002</c:v>
                </c:pt>
                <c:pt idx="150">
                  <c:v>182.13679158869999</c:v>
                </c:pt>
                <c:pt idx="151">
                  <c:v>182.0178608313</c:v>
                </c:pt>
                <c:pt idx="152">
                  <c:v>181.89043501979998</c:v>
                </c:pt>
                <c:pt idx="153">
                  <c:v>181.75734583889999</c:v>
                </c:pt>
                <c:pt idx="154">
                  <c:v>181.61859328860001</c:v>
                </c:pt>
                <c:pt idx="155">
                  <c:v>181.4741773689</c:v>
                </c:pt>
                <c:pt idx="156">
                  <c:v>181.3212663951</c:v>
                </c:pt>
                <c:pt idx="157">
                  <c:v>181.1598603672</c:v>
                </c:pt>
                <c:pt idx="158">
                  <c:v>180.9927909699</c:v>
                </c:pt>
                <c:pt idx="159">
                  <c:v>180.82005820320001</c:v>
                </c:pt>
                <c:pt idx="160">
                  <c:v>180.63883038239999</c:v>
                </c:pt>
                <c:pt idx="161">
                  <c:v>180.4519391922</c:v>
                </c:pt>
                <c:pt idx="162">
                  <c:v>180.25655294789999</c:v>
                </c:pt>
                <c:pt idx="163">
                  <c:v>180.05550333420001</c:v>
                </c:pt>
                <c:pt idx="164">
                  <c:v>179.84879035110001</c:v>
                </c:pt>
                <c:pt idx="165">
                  <c:v>179.63358231389998</c:v>
                </c:pt>
                <c:pt idx="166">
                  <c:v>179.40987922260001</c:v>
                </c:pt>
                <c:pt idx="167">
                  <c:v>179.18334444659999</c:v>
                </c:pt>
                <c:pt idx="168">
                  <c:v>178.9511463012</c:v>
                </c:pt>
                <c:pt idx="169">
                  <c:v>178.71045310170001</c:v>
                </c:pt>
                <c:pt idx="170">
                  <c:v>178.46409653279997</c:v>
                </c:pt>
                <c:pt idx="171">
                  <c:v>178.21490827920002</c:v>
                </c:pt>
                <c:pt idx="172">
                  <c:v>177.95722497149998</c:v>
                </c:pt>
                <c:pt idx="173">
                  <c:v>177.69670997910001</c:v>
                </c:pt>
                <c:pt idx="174">
                  <c:v>177.43053161729998</c:v>
                </c:pt>
                <c:pt idx="175">
                  <c:v>177.15868988610001</c:v>
                </c:pt>
                <c:pt idx="176">
                  <c:v>176.88118478549998</c:v>
                </c:pt>
                <c:pt idx="177">
                  <c:v>176.60084800020002</c:v>
                </c:pt>
                <c:pt idx="178">
                  <c:v>176.3176795302</c:v>
                </c:pt>
                <c:pt idx="179">
                  <c:v>176.02884769079998</c:v>
                </c:pt>
                <c:pt idx="180">
                  <c:v>175.73435248199999</c:v>
                </c:pt>
                <c:pt idx="181">
                  <c:v>175.43702558850001</c:v>
                </c:pt>
                <c:pt idx="182">
                  <c:v>175.13686701029999</c:v>
                </c:pt>
                <c:pt idx="183">
                  <c:v>174.83387674739998</c:v>
                </c:pt>
                <c:pt idx="184">
                  <c:v>174.5252231151</c:v>
                </c:pt>
                <c:pt idx="185">
                  <c:v>174.2137377981</c:v>
                </c:pt>
                <c:pt idx="186">
                  <c:v>173.89942079639999</c:v>
                </c:pt>
                <c:pt idx="187">
                  <c:v>173.58227210999999</c:v>
                </c:pt>
                <c:pt idx="188">
                  <c:v>173.26229173889999</c:v>
                </c:pt>
                <c:pt idx="189">
                  <c:v>172.93947968309999</c:v>
                </c:pt>
                <c:pt idx="190">
                  <c:v>172.61100425789999</c:v>
                </c:pt>
                <c:pt idx="191">
                  <c:v>172.2825288327</c:v>
                </c:pt>
                <c:pt idx="192">
                  <c:v>171.95122172279997</c:v>
                </c:pt>
                <c:pt idx="193">
                  <c:v>171.61991461289998</c:v>
                </c:pt>
                <c:pt idx="194">
                  <c:v>171.28294413360001</c:v>
                </c:pt>
                <c:pt idx="195">
                  <c:v>170.94314196959999</c:v>
                </c:pt>
                <c:pt idx="196">
                  <c:v>170.6033398056</c:v>
                </c:pt>
                <c:pt idx="197">
                  <c:v>170.26070595689998</c:v>
                </c:pt>
                <c:pt idx="198">
                  <c:v>169.91524042349999</c:v>
                </c:pt>
                <c:pt idx="199">
                  <c:v>169.56977489010001</c:v>
                </c:pt>
                <c:pt idx="200">
                  <c:v>169.22147767199999</c:v>
                </c:pt>
                <c:pt idx="201">
                  <c:v>168.87034876920001</c:v>
                </c:pt>
                <c:pt idx="202">
                  <c:v>168.51921986639999</c:v>
                </c:pt>
                <c:pt idx="203">
                  <c:v>168.16525927889998</c:v>
                </c:pt>
                <c:pt idx="204">
                  <c:v>167.8112986914</c:v>
                </c:pt>
                <c:pt idx="205">
                  <c:v>167.45450641920002</c:v>
                </c:pt>
                <c:pt idx="206">
                  <c:v>167.097714147</c:v>
                </c:pt>
                <c:pt idx="207">
                  <c:v>166.7380901901</c:v>
                </c:pt>
                <c:pt idx="208">
                  <c:v>166.37846623320002</c:v>
                </c:pt>
                <c:pt idx="209">
                  <c:v>166.01884227629998</c:v>
                </c:pt>
                <c:pt idx="210">
                  <c:v>165.6563866347</c:v>
                </c:pt>
                <c:pt idx="211">
                  <c:v>165.29109930839999</c:v>
                </c:pt>
                <c:pt idx="212">
                  <c:v>164.92864366679999</c:v>
                </c:pt>
                <c:pt idx="213">
                  <c:v>164.56335634050001</c:v>
                </c:pt>
                <c:pt idx="214">
                  <c:v>164.1952373295</c:v>
                </c:pt>
                <c:pt idx="215">
                  <c:v>163.8299500032</c:v>
                </c:pt>
                <c:pt idx="216">
                  <c:v>163.46183099219999</c:v>
                </c:pt>
                <c:pt idx="217">
                  <c:v>163.09088029649999</c:v>
                </c:pt>
                <c:pt idx="218">
                  <c:v>162.72276128549998</c:v>
                </c:pt>
                <c:pt idx="219">
                  <c:v>162.35181058979998</c:v>
                </c:pt>
                <c:pt idx="220">
                  <c:v>161.98369157879998</c:v>
                </c:pt>
                <c:pt idx="221">
                  <c:v>161.6127408831</c:v>
                </c:pt>
                <c:pt idx="222">
                  <c:v>161.2389585027</c:v>
                </c:pt>
                <c:pt idx="223">
                  <c:v>160.868007807</c:v>
                </c:pt>
                <c:pt idx="224">
                  <c:v>160.49705711129999</c:v>
                </c:pt>
                <c:pt idx="225">
                  <c:v>160.12327473089999</c:v>
                </c:pt>
                <c:pt idx="226">
                  <c:v>159.74949235049999</c:v>
                </c:pt>
                <c:pt idx="227">
                  <c:v>159.37570997009999</c:v>
                </c:pt>
                <c:pt idx="228">
                  <c:v>159.00475927439999</c:v>
                </c:pt>
                <c:pt idx="229">
                  <c:v>158.63097689399999</c:v>
                </c:pt>
                <c:pt idx="230">
                  <c:v>158.25436282889999</c:v>
                </c:pt>
                <c:pt idx="231">
                  <c:v>157.88058044849998</c:v>
                </c:pt>
                <c:pt idx="232">
                  <c:v>157.50679806810001</c:v>
                </c:pt>
                <c:pt idx="233">
                  <c:v>157.13301568770001</c:v>
                </c:pt>
                <c:pt idx="234">
                  <c:v>156.75923330729998</c:v>
                </c:pt>
                <c:pt idx="235">
                  <c:v>156.38545092689998</c:v>
                </c:pt>
                <c:pt idx="236">
                  <c:v>156.00883686179998</c:v>
                </c:pt>
                <c:pt idx="237">
                  <c:v>155.63505448139998</c:v>
                </c:pt>
                <c:pt idx="238">
                  <c:v>155.261272101</c:v>
                </c:pt>
                <c:pt idx="239">
                  <c:v>154.8874897206</c:v>
                </c:pt>
                <c:pt idx="240">
                  <c:v>154.5137073402</c:v>
                </c:pt>
                <c:pt idx="241">
                  <c:v>154.1370932751</c:v>
                </c:pt>
                <c:pt idx="242">
                  <c:v>153.7633108947</c:v>
                </c:pt>
                <c:pt idx="243">
                  <c:v>153.3895285143</c:v>
                </c:pt>
                <c:pt idx="244">
                  <c:v>153.0157461339</c:v>
                </c:pt>
                <c:pt idx="245">
                  <c:v>152.64479543819999</c:v>
                </c:pt>
                <c:pt idx="246">
                  <c:v>152.27101305779999</c:v>
                </c:pt>
                <c:pt idx="247">
                  <c:v>151.89723067739999</c:v>
                </c:pt>
                <c:pt idx="248">
                  <c:v>151.52627998170001</c:v>
                </c:pt>
                <c:pt idx="249">
                  <c:v>151.15249760129998</c:v>
                </c:pt>
                <c:pt idx="250">
                  <c:v>150.78154690560001</c:v>
                </c:pt>
                <c:pt idx="251">
                  <c:v>150.40776452520001</c:v>
                </c:pt>
                <c:pt idx="252">
                  <c:v>150.03681382950001</c:v>
                </c:pt>
                <c:pt idx="253">
                  <c:v>149.66586313379997</c:v>
                </c:pt>
                <c:pt idx="254">
                  <c:v>149.2949124381</c:v>
                </c:pt>
                <c:pt idx="255">
                  <c:v>148.92679342709999</c:v>
                </c:pt>
                <c:pt idx="256">
                  <c:v>148.55584273139999</c:v>
                </c:pt>
                <c:pt idx="257">
                  <c:v>148.18772372039999</c:v>
                </c:pt>
                <c:pt idx="258">
                  <c:v>147.81677302470001</c:v>
                </c:pt>
                <c:pt idx="259">
                  <c:v>147.44865401370001</c:v>
                </c:pt>
                <c:pt idx="260">
                  <c:v>147.0805350027</c:v>
                </c:pt>
                <c:pt idx="261">
                  <c:v>146.7152476764</c:v>
                </c:pt>
                <c:pt idx="262">
                  <c:v>146.34712866539999</c:v>
                </c:pt>
                <c:pt idx="263">
                  <c:v>145.97900965439999</c:v>
                </c:pt>
                <c:pt idx="264">
                  <c:v>145.61372232810001</c:v>
                </c:pt>
                <c:pt idx="265">
                  <c:v>145.24843500179998</c:v>
                </c:pt>
                <c:pt idx="266">
                  <c:v>144.8831476755</c:v>
                </c:pt>
                <c:pt idx="267">
                  <c:v>144.51786034919999</c:v>
                </c:pt>
                <c:pt idx="268">
                  <c:v>144.15257302289999</c:v>
                </c:pt>
                <c:pt idx="269">
                  <c:v>143.79011738129998</c:v>
                </c:pt>
                <c:pt idx="270">
                  <c:v>143.4276617397</c:v>
                </c:pt>
                <c:pt idx="271">
                  <c:v>143.06237441339999</c:v>
                </c:pt>
                <c:pt idx="272">
                  <c:v>142.69991877179999</c:v>
                </c:pt>
                <c:pt idx="273">
                  <c:v>142.33463144550001</c:v>
                </c:pt>
                <c:pt idx="274">
                  <c:v>141.9693441192</c:v>
                </c:pt>
                <c:pt idx="275">
                  <c:v>141.60688847759999</c:v>
                </c:pt>
                <c:pt idx="276">
                  <c:v>141.24443283599999</c:v>
                </c:pt>
                <c:pt idx="277">
                  <c:v>140.88197719439998</c:v>
                </c:pt>
                <c:pt idx="278">
                  <c:v>140.51952155279997</c:v>
                </c:pt>
                <c:pt idx="279">
                  <c:v>140.15989759589999</c:v>
                </c:pt>
                <c:pt idx="280">
                  <c:v>139.79744195429998</c:v>
                </c:pt>
                <c:pt idx="281">
                  <c:v>139.4378179974</c:v>
                </c:pt>
                <c:pt idx="282">
                  <c:v>139.07819404049999</c:v>
                </c:pt>
                <c:pt idx="283">
                  <c:v>138.72140176829998</c:v>
                </c:pt>
                <c:pt idx="284">
                  <c:v>138.3646094961</c:v>
                </c:pt>
                <c:pt idx="285">
                  <c:v>138.00498553919999</c:v>
                </c:pt>
                <c:pt idx="286">
                  <c:v>137.65102495170001</c:v>
                </c:pt>
                <c:pt idx="287">
                  <c:v>137.2942326795</c:v>
                </c:pt>
                <c:pt idx="288">
                  <c:v>136.94027209199999</c:v>
                </c:pt>
                <c:pt idx="289">
                  <c:v>136.5863115045</c:v>
                </c:pt>
                <c:pt idx="290">
                  <c:v>136.23235091699999</c:v>
                </c:pt>
                <c:pt idx="291">
                  <c:v>135.87839032950001</c:v>
                </c:pt>
                <c:pt idx="292">
                  <c:v>135.52726142669999</c:v>
                </c:pt>
                <c:pt idx="293">
                  <c:v>135.17613252389998</c:v>
                </c:pt>
                <c:pt idx="294">
                  <c:v>134.8250036211</c:v>
                </c:pt>
                <c:pt idx="295">
                  <c:v>134.47670640300001</c:v>
                </c:pt>
                <c:pt idx="296">
                  <c:v>134.12840918489999</c:v>
                </c:pt>
                <c:pt idx="297">
                  <c:v>133.78011196679998</c:v>
                </c:pt>
                <c:pt idx="298">
                  <c:v>133.43181474870002</c:v>
                </c:pt>
                <c:pt idx="299">
                  <c:v>133.08634921529998</c:v>
                </c:pt>
                <c:pt idx="300">
                  <c:v>132.74088368189999</c:v>
                </c:pt>
                <c:pt idx="301">
                  <c:v>132.3954181485</c:v>
                </c:pt>
                <c:pt idx="302">
                  <c:v>132.04995261510001</c:v>
                </c:pt>
                <c:pt idx="303">
                  <c:v>131.70731876639999</c:v>
                </c:pt>
                <c:pt idx="304">
                  <c:v>131.3646849177</c:v>
                </c:pt>
                <c:pt idx="305">
                  <c:v>131.02488275370001</c:v>
                </c:pt>
                <c:pt idx="306">
                  <c:v>130.68224890499999</c:v>
                </c:pt>
                <c:pt idx="307">
                  <c:v>130.342446741</c:v>
                </c:pt>
                <c:pt idx="308">
                  <c:v>130.00264457699998</c:v>
                </c:pt>
                <c:pt idx="309">
                  <c:v>129.66567409770002</c:v>
                </c:pt>
                <c:pt idx="310">
                  <c:v>129.3287036184</c:v>
                </c:pt>
                <c:pt idx="311">
                  <c:v>128.99173313910001</c:v>
                </c:pt>
                <c:pt idx="312">
                  <c:v>128.65476265979999</c:v>
                </c:pt>
                <c:pt idx="313">
                  <c:v>128.32062386520002</c:v>
                </c:pt>
                <c:pt idx="314">
                  <c:v>127.9864850706</c:v>
                </c:pt>
                <c:pt idx="315">
                  <c:v>127.652346276</c:v>
                </c:pt>
                <c:pt idx="316">
                  <c:v>127.32103916610001</c:v>
                </c:pt>
                <c:pt idx="317">
                  <c:v>126.9869003715</c:v>
                </c:pt>
                <c:pt idx="318">
                  <c:v>126.6555932616</c:v>
                </c:pt>
                <c:pt idx="319">
                  <c:v>126.32711783639999</c:v>
                </c:pt>
                <c:pt idx="320">
                  <c:v>125.9958107265</c:v>
                </c:pt>
                <c:pt idx="321">
                  <c:v>125.66733530129999</c:v>
                </c:pt>
                <c:pt idx="322">
                  <c:v>125.34169156079999</c:v>
                </c:pt>
                <c:pt idx="323">
                  <c:v>125.0132161356</c:v>
                </c:pt>
                <c:pt idx="324">
                  <c:v>124.68757239510001</c:v>
                </c:pt>
                <c:pt idx="325">
                  <c:v>124.36192865460001</c:v>
                </c:pt>
                <c:pt idx="326">
                  <c:v>124.03628491410001</c:v>
                </c:pt>
                <c:pt idx="327">
                  <c:v>123.71347285829998</c:v>
                </c:pt>
                <c:pt idx="328">
                  <c:v>123.39066080249999</c:v>
                </c:pt>
                <c:pt idx="329">
                  <c:v>123.06784874670001</c:v>
                </c:pt>
                <c:pt idx="330">
                  <c:v>122.74786837560001</c:v>
                </c:pt>
                <c:pt idx="331">
                  <c:v>122.42788800449999</c:v>
                </c:pt>
                <c:pt idx="332">
                  <c:v>122.10790763339999</c:v>
                </c:pt>
                <c:pt idx="333">
                  <c:v>121.78792726229999</c:v>
                </c:pt>
                <c:pt idx="334">
                  <c:v>121.47077857589998</c:v>
                </c:pt>
                <c:pt idx="335">
                  <c:v>121.1536298895</c:v>
                </c:pt>
                <c:pt idx="336">
                  <c:v>120.83648120310001</c:v>
                </c:pt>
                <c:pt idx="337">
                  <c:v>120.52216420139999</c:v>
                </c:pt>
                <c:pt idx="338">
                  <c:v>120.205015515</c:v>
                </c:pt>
                <c:pt idx="339">
                  <c:v>119.89069851329998</c:v>
                </c:pt>
                <c:pt idx="340">
                  <c:v>119.57921319629999</c:v>
                </c:pt>
                <c:pt idx="341">
                  <c:v>119.2648961946</c:v>
                </c:pt>
                <c:pt idx="342">
                  <c:v>118.95341087760001</c:v>
                </c:pt>
                <c:pt idx="343">
                  <c:v>118.64475724529999</c:v>
                </c:pt>
                <c:pt idx="344">
                  <c:v>118.33327192829999</c:v>
                </c:pt>
                <c:pt idx="345">
                  <c:v>118.024618296</c:v>
                </c:pt>
                <c:pt idx="346">
                  <c:v>117.71596466370001</c:v>
                </c:pt>
                <c:pt idx="347">
                  <c:v>117.40731103139998</c:v>
                </c:pt>
                <c:pt idx="348">
                  <c:v>117.10148908379999</c:v>
                </c:pt>
                <c:pt idx="349">
                  <c:v>116.79566713620001</c:v>
                </c:pt>
                <c:pt idx="350">
                  <c:v>116.4898451886</c:v>
                </c:pt>
                <c:pt idx="351">
                  <c:v>116.18402324099999</c:v>
                </c:pt>
                <c:pt idx="352">
                  <c:v>115.8810329781</c:v>
                </c:pt>
                <c:pt idx="353">
                  <c:v>115.5780427152</c:v>
                </c:pt>
                <c:pt idx="354">
                  <c:v>115.277884137</c:v>
                </c:pt>
                <c:pt idx="355">
                  <c:v>114.9748938741</c:v>
                </c:pt>
                <c:pt idx="356">
                  <c:v>114.67473529589999</c:v>
                </c:pt>
                <c:pt idx="357">
                  <c:v>114.37457671769999</c:v>
                </c:pt>
                <c:pt idx="358">
                  <c:v>114.0772498242</c:v>
                </c:pt>
                <c:pt idx="359">
                  <c:v>113.777091246</c:v>
                </c:pt>
                <c:pt idx="360">
                  <c:v>113.4797643525</c:v>
                </c:pt>
                <c:pt idx="361">
                  <c:v>113.1852691437</c:v>
                </c:pt>
                <c:pt idx="362">
                  <c:v>112.8879422502</c:v>
                </c:pt>
                <c:pt idx="363">
                  <c:v>112.5934470414</c:v>
                </c:pt>
                <c:pt idx="364">
                  <c:v>112.2989518326</c:v>
                </c:pt>
                <c:pt idx="365">
                  <c:v>112.0044566238</c:v>
                </c:pt>
                <c:pt idx="366">
                  <c:v>111.71279309969999</c:v>
                </c:pt>
                <c:pt idx="367">
                  <c:v>111.42112957560001</c:v>
                </c:pt>
                <c:pt idx="368">
                  <c:v>111.1294660515</c:v>
                </c:pt>
                <c:pt idx="369">
                  <c:v>110.83780252739999</c:v>
                </c:pt>
                <c:pt idx="370">
                  <c:v>110.548970688</c:v>
                </c:pt>
                <c:pt idx="371">
                  <c:v>110.26013884860001</c:v>
                </c:pt>
                <c:pt idx="372">
                  <c:v>109.97130700919999</c:v>
                </c:pt>
                <c:pt idx="373">
                  <c:v>109.6853068545</c:v>
                </c:pt>
                <c:pt idx="374">
                  <c:v>109.39930669979999</c:v>
                </c:pt>
                <c:pt idx="375">
                  <c:v>109.1133065451</c:v>
                </c:pt>
                <c:pt idx="376">
                  <c:v>108.8273063904</c:v>
                </c:pt>
                <c:pt idx="377">
                  <c:v>108.54130623569999</c:v>
                </c:pt>
                <c:pt idx="378">
                  <c:v>108.2581377657</c:v>
                </c:pt>
                <c:pt idx="379">
                  <c:v>107.97496929569999</c:v>
                </c:pt>
                <c:pt idx="380">
                  <c:v>107.6946325104</c:v>
                </c:pt>
                <c:pt idx="381">
                  <c:v>107.41146404039999</c:v>
                </c:pt>
                <c:pt idx="382">
                  <c:v>107.1311272551</c:v>
                </c:pt>
                <c:pt idx="383">
                  <c:v>106.8507904698</c:v>
                </c:pt>
                <c:pt idx="384">
                  <c:v>106.57328536919999</c:v>
                </c:pt>
                <c:pt idx="385">
                  <c:v>106.29294858389999</c:v>
                </c:pt>
                <c:pt idx="386">
                  <c:v>106.0154434833</c:v>
                </c:pt>
                <c:pt idx="387">
                  <c:v>105.73793838269999</c:v>
                </c:pt>
                <c:pt idx="388">
                  <c:v>105.4632649668</c:v>
                </c:pt>
                <c:pt idx="389">
                  <c:v>105.18575986619999</c:v>
                </c:pt>
                <c:pt idx="390">
                  <c:v>104.9110864503</c:v>
                </c:pt>
                <c:pt idx="391">
                  <c:v>104.63641303439999</c:v>
                </c:pt>
                <c:pt idx="392">
                  <c:v>104.36457130319999</c:v>
                </c:pt>
                <c:pt idx="393">
                  <c:v>104.092729572</c:v>
                </c:pt>
                <c:pt idx="394">
                  <c:v>103.8180561561</c:v>
                </c:pt>
                <c:pt idx="395">
                  <c:v>103.5490461096</c:v>
                </c:pt>
                <c:pt idx="396">
                  <c:v>103.27720437839999</c:v>
                </c:pt>
                <c:pt idx="397">
                  <c:v>103.00819433189999</c:v>
                </c:pt>
                <c:pt idx="398">
                  <c:v>102.73918428539999</c:v>
                </c:pt>
                <c:pt idx="399">
                  <c:v>102.47017423889999</c:v>
                </c:pt>
                <c:pt idx="400">
                  <c:v>102.20116419239999</c:v>
                </c:pt>
                <c:pt idx="401">
                  <c:v>101.9349858306</c:v>
                </c:pt>
                <c:pt idx="402">
                  <c:v>101.6688074688</c:v>
                </c:pt>
                <c:pt idx="403">
                  <c:v>101.402629107</c:v>
                </c:pt>
                <c:pt idx="404">
                  <c:v>101.13645074519999</c:v>
                </c:pt>
                <c:pt idx="405">
                  <c:v>100.87310406810001</c:v>
                </c:pt>
                <c:pt idx="406">
                  <c:v>100.609757391</c:v>
                </c:pt>
                <c:pt idx="407">
                  <c:v>100.34641071389999</c:v>
                </c:pt>
                <c:pt idx="408">
                  <c:v>100.0830640368</c:v>
                </c:pt>
                <c:pt idx="409">
                  <c:v>99.822549044399992</c:v>
                </c:pt>
                <c:pt idx="410">
                  <c:v>99.562034052000001</c:v>
                </c:pt>
                <c:pt idx="411">
                  <c:v>99.301519059599997</c:v>
                </c:pt>
                <c:pt idx="412">
                  <c:v>99.041004067199992</c:v>
                </c:pt>
                <c:pt idx="413">
                  <c:v>98.7833207595</c:v>
                </c:pt>
                <c:pt idx="414">
                  <c:v>98.525637451799994</c:v>
                </c:pt>
                <c:pt idx="415">
                  <c:v>98.267954144100003</c:v>
                </c:pt>
                <c:pt idx="416">
                  <c:v>98.010270836399997</c:v>
                </c:pt>
                <c:pt idx="417">
                  <c:v>97.755419213399989</c:v>
                </c:pt>
                <c:pt idx="418">
                  <c:v>97.497735905699997</c:v>
                </c:pt>
                <c:pt idx="419">
                  <c:v>97.24288428269999</c:v>
                </c:pt>
                <c:pt idx="420">
                  <c:v>96.990864344399995</c:v>
                </c:pt>
                <c:pt idx="421">
                  <c:v>96.736012721399987</c:v>
                </c:pt>
                <c:pt idx="422">
                  <c:v>96.483992783100007</c:v>
                </c:pt>
                <c:pt idx="423">
                  <c:v>96.231972844799998</c:v>
                </c:pt>
                <c:pt idx="424">
                  <c:v>95.979952906500003</c:v>
                </c:pt>
                <c:pt idx="425">
                  <c:v>95.727932968199994</c:v>
                </c:pt>
                <c:pt idx="426">
                  <c:v>95.478744714599998</c:v>
                </c:pt>
                <c:pt idx="427">
                  <c:v>95.229556461000001</c:v>
                </c:pt>
                <c:pt idx="428">
                  <c:v>94.980368207399991</c:v>
                </c:pt>
                <c:pt idx="429">
                  <c:v>94.731179953799995</c:v>
                </c:pt>
                <c:pt idx="430">
                  <c:v>94.484823384899997</c:v>
                </c:pt>
                <c:pt idx="431">
                  <c:v>94.238466815999999</c:v>
                </c:pt>
                <c:pt idx="432">
                  <c:v>93.992110247100001</c:v>
                </c:pt>
                <c:pt idx="433">
                  <c:v>93.745753678199989</c:v>
                </c:pt>
                <c:pt idx="434">
                  <c:v>93.499397109300006</c:v>
                </c:pt>
                <c:pt idx="435">
                  <c:v>93.255872225100006</c:v>
                </c:pt>
                <c:pt idx="436">
                  <c:v>93.012347340899993</c:v>
                </c:pt>
                <c:pt idx="437">
                  <c:v>92.768822456699993</c:v>
                </c:pt>
                <c:pt idx="438">
                  <c:v>92.528129257199993</c:v>
                </c:pt>
                <c:pt idx="439">
                  <c:v>92.284604372999993</c:v>
                </c:pt>
                <c:pt idx="440">
                  <c:v>92.043911173499993</c:v>
                </c:pt>
                <c:pt idx="441">
                  <c:v>91.803217973999992</c:v>
                </c:pt>
                <c:pt idx="442">
                  <c:v>91.562524774499991</c:v>
                </c:pt>
                <c:pt idx="443">
                  <c:v>91.324663259699989</c:v>
                </c:pt>
                <c:pt idx="444">
                  <c:v>91.086801744899986</c:v>
                </c:pt>
                <c:pt idx="445">
                  <c:v>90.846108545399986</c:v>
                </c:pt>
                <c:pt idx="446">
                  <c:v>90.611078715299996</c:v>
                </c:pt>
                <c:pt idx="447">
                  <c:v>90.373217200499994</c:v>
                </c:pt>
                <c:pt idx="448">
                  <c:v>90.13818737039999</c:v>
                </c:pt>
                <c:pt idx="449">
                  <c:v>89.900325855600002</c:v>
                </c:pt>
                <c:pt idx="450">
                  <c:v>89.665296025499998</c:v>
                </c:pt>
                <c:pt idx="451">
                  <c:v>89.433097880100007</c:v>
                </c:pt>
                <c:pt idx="452">
                  <c:v>89.198068050000003</c:v>
                </c:pt>
                <c:pt idx="453">
                  <c:v>88.965869904599998</c:v>
                </c:pt>
                <c:pt idx="454">
                  <c:v>88.733671759199993</c:v>
                </c:pt>
                <c:pt idx="455">
                  <c:v>88.501473613800002</c:v>
                </c:pt>
                <c:pt idx="456">
                  <c:v>88.269275468399996</c:v>
                </c:pt>
                <c:pt idx="457">
                  <c:v>88.03990900769999</c:v>
                </c:pt>
                <c:pt idx="458">
                  <c:v>87.807710862299999</c:v>
                </c:pt>
                <c:pt idx="459">
                  <c:v>87.578344401600006</c:v>
                </c:pt>
                <c:pt idx="460">
                  <c:v>87.348977940899999</c:v>
                </c:pt>
                <c:pt idx="461">
                  <c:v>87.122443164899991</c:v>
                </c:pt>
                <c:pt idx="462">
                  <c:v>86.893076704199999</c:v>
                </c:pt>
                <c:pt idx="463">
                  <c:v>86.66654192819999</c:v>
                </c:pt>
                <c:pt idx="464">
                  <c:v>86.440007152199996</c:v>
                </c:pt>
                <c:pt idx="465">
                  <c:v>86.213472376199988</c:v>
                </c:pt>
                <c:pt idx="466">
                  <c:v>85.989769284899992</c:v>
                </c:pt>
                <c:pt idx="467">
                  <c:v>85.763234508899998</c:v>
                </c:pt>
                <c:pt idx="468">
                  <c:v>85.539531417600003</c:v>
                </c:pt>
                <c:pt idx="469">
                  <c:v>85.315828326299993</c:v>
                </c:pt>
                <c:pt idx="470">
                  <c:v>85.094956919699996</c:v>
                </c:pt>
                <c:pt idx="471">
                  <c:v>84.871253828399986</c:v>
                </c:pt>
                <c:pt idx="472">
                  <c:v>84.650382421800003</c:v>
                </c:pt>
                <c:pt idx="473">
                  <c:v>84.429511015199992</c:v>
                </c:pt>
                <c:pt idx="474">
                  <c:v>84.208639608600009</c:v>
                </c:pt>
                <c:pt idx="475">
                  <c:v>83.987768201999998</c:v>
                </c:pt>
                <c:pt idx="476">
                  <c:v>83.766896795399987</c:v>
                </c:pt>
                <c:pt idx="477">
                  <c:v>83.548857073500002</c:v>
                </c:pt>
                <c:pt idx="478">
                  <c:v>83.330817351600004</c:v>
                </c:pt>
                <c:pt idx="479">
                  <c:v>83.112777629699991</c:v>
                </c:pt>
                <c:pt idx="480">
                  <c:v>82.894737907800007</c:v>
                </c:pt>
                <c:pt idx="481">
                  <c:v>82.679529870600007</c:v>
                </c:pt>
                <c:pt idx="482">
                  <c:v>82.464321833399993</c:v>
                </c:pt>
                <c:pt idx="483">
                  <c:v>82.246282111499994</c:v>
                </c:pt>
                <c:pt idx="484">
                  <c:v>82.033905758999992</c:v>
                </c:pt>
                <c:pt idx="485">
                  <c:v>81.818697721800007</c:v>
                </c:pt>
                <c:pt idx="486">
                  <c:v>81.603489684600007</c:v>
                </c:pt>
                <c:pt idx="487">
                  <c:v>81.391113332100005</c:v>
                </c:pt>
                <c:pt idx="488">
                  <c:v>81.178736979600004</c:v>
                </c:pt>
                <c:pt idx="489">
                  <c:v>80.966360627100002</c:v>
                </c:pt>
                <c:pt idx="490">
                  <c:v>80.753984274600001</c:v>
                </c:pt>
                <c:pt idx="491">
                  <c:v>80.544439606799997</c:v>
                </c:pt>
                <c:pt idx="492">
                  <c:v>80.332063254299996</c:v>
                </c:pt>
                <c:pt idx="493">
                  <c:v>80.122518586499993</c:v>
                </c:pt>
                <c:pt idx="494">
                  <c:v>79.91297391869999</c:v>
                </c:pt>
                <c:pt idx="495">
                  <c:v>79.703429250899987</c:v>
                </c:pt>
                <c:pt idx="496">
                  <c:v>79.496716267799997</c:v>
                </c:pt>
                <c:pt idx="497">
                  <c:v>79.290003284699992</c:v>
                </c:pt>
                <c:pt idx="498">
                  <c:v>79.080458616899989</c:v>
                </c:pt>
                <c:pt idx="499">
                  <c:v>78.873745633799999</c:v>
                </c:pt>
                <c:pt idx="500">
                  <c:v>78.669864335399993</c:v>
                </c:pt>
                <c:pt idx="501">
                  <c:v>78.463151352300002</c:v>
                </c:pt>
                <c:pt idx="502">
                  <c:v>78.256438369199998</c:v>
                </c:pt>
                <c:pt idx="503">
                  <c:v>78.052557070800006</c:v>
                </c:pt>
                <c:pt idx="504">
                  <c:v>77.848675772399986</c:v>
                </c:pt>
                <c:pt idx="505">
                  <c:v>77.644794473999994</c:v>
                </c:pt>
                <c:pt idx="506">
                  <c:v>77.443744860300001</c:v>
                </c:pt>
                <c:pt idx="507">
                  <c:v>77.239863561899995</c:v>
                </c:pt>
                <c:pt idx="508">
                  <c:v>77.038813948200001</c:v>
                </c:pt>
                <c:pt idx="509">
                  <c:v>76.837764334499994</c:v>
                </c:pt>
                <c:pt idx="510">
                  <c:v>76.636714720800001</c:v>
                </c:pt>
                <c:pt idx="511">
                  <c:v>76.435665107100007</c:v>
                </c:pt>
                <c:pt idx="512">
                  <c:v>76.237447178099998</c:v>
                </c:pt>
                <c:pt idx="513">
                  <c:v>76.036397564399991</c:v>
                </c:pt>
                <c:pt idx="514">
                  <c:v>75.838179635399996</c:v>
                </c:pt>
                <c:pt idx="515">
                  <c:v>75.639961706399987</c:v>
                </c:pt>
                <c:pt idx="516">
                  <c:v>75.441743777399992</c:v>
                </c:pt>
                <c:pt idx="517">
                  <c:v>75.246357533099996</c:v>
                </c:pt>
                <c:pt idx="518">
                  <c:v>75.048139604100001</c:v>
                </c:pt>
                <c:pt idx="519">
                  <c:v>74.852753359800005</c:v>
                </c:pt>
                <c:pt idx="520">
                  <c:v>74.657367115499994</c:v>
                </c:pt>
                <c:pt idx="521">
                  <c:v>74.461980871199998</c:v>
                </c:pt>
                <c:pt idx="522">
                  <c:v>74.266594626899987</c:v>
                </c:pt>
                <c:pt idx="523">
                  <c:v>74.074040067300004</c:v>
                </c:pt>
                <c:pt idx="524">
                  <c:v>73.878653822999993</c:v>
                </c:pt>
                <c:pt idx="525">
                  <c:v>73.686099263399996</c:v>
                </c:pt>
                <c:pt idx="526">
                  <c:v>73.493544703799998</c:v>
                </c:pt>
                <c:pt idx="527">
                  <c:v>73.3009901442</c:v>
                </c:pt>
                <c:pt idx="528">
                  <c:v>73.111267269300001</c:v>
                </c:pt>
                <c:pt idx="529">
                  <c:v>72.918712709699989</c:v>
                </c:pt>
                <c:pt idx="530">
                  <c:v>72.728989834800004</c:v>
                </c:pt>
                <c:pt idx="531">
                  <c:v>72.53926695989999</c:v>
                </c:pt>
                <c:pt idx="532">
                  <c:v>72.349544084999991</c:v>
                </c:pt>
                <c:pt idx="533">
                  <c:v>72.159821210100006</c:v>
                </c:pt>
                <c:pt idx="534">
                  <c:v>71.970098335199992</c:v>
                </c:pt>
                <c:pt idx="535">
                  <c:v>71.783207144999992</c:v>
                </c:pt>
                <c:pt idx="536">
                  <c:v>71.596315954800005</c:v>
                </c:pt>
                <c:pt idx="537">
                  <c:v>71.409424764600004</c:v>
                </c:pt>
                <c:pt idx="538">
                  <c:v>71.222533574399989</c:v>
                </c:pt>
                <c:pt idx="539">
                  <c:v>71.035642384199988</c:v>
                </c:pt>
                <c:pt idx="540">
                  <c:v>70.848751194000002</c:v>
                </c:pt>
                <c:pt idx="541">
                  <c:v>70.6646916885</c:v>
                </c:pt>
                <c:pt idx="542">
                  <c:v>70.480632182999997</c:v>
                </c:pt>
                <c:pt idx="543">
                  <c:v>70.296572677499995</c:v>
                </c:pt>
                <c:pt idx="544">
                  <c:v>70.112513171999993</c:v>
                </c:pt>
                <c:pt idx="545">
                  <c:v>69.928453666500005</c:v>
                </c:pt>
                <c:pt idx="546">
                  <c:v>69.747225845700001</c:v>
                </c:pt>
                <c:pt idx="547">
                  <c:v>69.563166340199999</c:v>
                </c:pt>
                <c:pt idx="548">
                  <c:v>69.381938519399995</c:v>
                </c:pt>
                <c:pt idx="549">
                  <c:v>69.200710698600005</c:v>
                </c:pt>
                <c:pt idx="550">
                  <c:v>69.019482877800002</c:v>
                </c:pt>
                <c:pt idx="551">
                  <c:v>68.838255056999998</c:v>
                </c:pt>
                <c:pt idx="552">
                  <c:v>68.659858920899993</c:v>
                </c:pt>
                <c:pt idx="553">
                  <c:v>68.478631100100003</c:v>
                </c:pt>
                <c:pt idx="554">
                  <c:v>68.300234963999998</c:v>
                </c:pt>
                <c:pt idx="555">
                  <c:v>68.121838827899992</c:v>
                </c:pt>
                <c:pt idx="556">
                  <c:v>67.943442691800001</c:v>
                </c:pt>
                <c:pt idx="557">
                  <c:v>67.767878240399995</c:v>
                </c:pt>
                <c:pt idx="558">
                  <c:v>67.589482104300004</c:v>
                </c:pt>
                <c:pt idx="559">
                  <c:v>67.413917652899997</c:v>
                </c:pt>
                <c:pt idx="560">
                  <c:v>67.235521516800006</c:v>
                </c:pt>
                <c:pt idx="561">
                  <c:v>67.059957065399999</c:v>
                </c:pt>
                <c:pt idx="562">
                  <c:v>66.884392613999992</c:v>
                </c:pt>
                <c:pt idx="563">
                  <c:v>66.711659847299998</c:v>
                </c:pt>
                <c:pt idx="564">
                  <c:v>66.536095395899991</c:v>
                </c:pt>
                <c:pt idx="565">
                  <c:v>66.363362629199997</c:v>
                </c:pt>
                <c:pt idx="566">
                  <c:v>66.187798177800005</c:v>
                </c:pt>
                <c:pt idx="567">
                  <c:v>66.015065411099997</c:v>
                </c:pt>
                <c:pt idx="568">
                  <c:v>65.842332644399988</c:v>
                </c:pt>
                <c:pt idx="569">
                  <c:v>65.672431562399993</c:v>
                </c:pt>
                <c:pt idx="570">
                  <c:v>65.499698795699999</c:v>
                </c:pt>
                <c:pt idx="571">
                  <c:v>65.329797713699989</c:v>
                </c:pt>
                <c:pt idx="572">
                  <c:v>65.157064946999995</c:v>
                </c:pt>
                <c:pt idx="573">
                  <c:v>64.987163864999999</c:v>
                </c:pt>
                <c:pt idx="574">
                  <c:v>64.817262783000004</c:v>
                </c:pt>
                <c:pt idx="575">
                  <c:v>64.647361700999994</c:v>
                </c:pt>
                <c:pt idx="576">
                  <c:v>64.480292303699997</c:v>
                </c:pt>
                <c:pt idx="577">
                  <c:v>64.310391221700002</c:v>
                </c:pt>
                <c:pt idx="578">
                  <c:v>64.14332182439999</c:v>
                </c:pt>
                <c:pt idx="579">
                  <c:v>63.9762524271</c:v>
                </c:pt>
                <c:pt idx="580">
                  <c:v>63.809183029800003</c:v>
                </c:pt>
                <c:pt idx="581">
                  <c:v>63.642113632499999</c:v>
                </c:pt>
                <c:pt idx="582">
                  <c:v>63.475044235199995</c:v>
                </c:pt>
                <c:pt idx="583">
                  <c:v>63.307974837899991</c:v>
                </c:pt>
                <c:pt idx="584">
                  <c:v>63.143737125299999</c:v>
                </c:pt>
                <c:pt idx="585">
                  <c:v>62.979499412699994</c:v>
                </c:pt>
                <c:pt idx="586">
                  <c:v>62.81243001539999</c:v>
                </c:pt>
                <c:pt idx="587">
                  <c:v>62.651023987499997</c:v>
                </c:pt>
                <c:pt idx="588">
                  <c:v>62.486786274899991</c:v>
                </c:pt>
                <c:pt idx="589">
                  <c:v>62.3225485623</c:v>
                </c:pt>
                <c:pt idx="590">
                  <c:v>62.158310849699994</c:v>
                </c:pt>
                <c:pt idx="591">
                  <c:v>61.996904821800001</c:v>
                </c:pt>
                <c:pt idx="592">
                  <c:v>61.835498793899994</c:v>
                </c:pt>
                <c:pt idx="593">
                  <c:v>61.674092766000001</c:v>
                </c:pt>
                <c:pt idx="594">
                  <c:v>61.512686738100001</c:v>
                </c:pt>
                <c:pt idx="595">
                  <c:v>61.351280710199994</c:v>
                </c:pt>
                <c:pt idx="596">
                  <c:v>61.189874682300001</c:v>
                </c:pt>
                <c:pt idx="597">
                  <c:v>61.031300339100007</c:v>
                </c:pt>
                <c:pt idx="598">
                  <c:v>60.872725995899991</c:v>
                </c:pt>
                <c:pt idx="599">
                  <c:v>60.711319967999998</c:v>
                </c:pt>
                <c:pt idx="600">
                  <c:v>60.552745624800004</c:v>
                </c:pt>
                <c:pt idx="601">
                  <c:v>60.397002966300001</c:v>
                </c:pt>
                <c:pt idx="602">
                  <c:v>60.238428623100006</c:v>
                </c:pt>
                <c:pt idx="603">
                  <c:v>60.07985427989999</c:v>
                </c:pt>
                <c:pt idx="604">
                  <c:v>59.924111621399994</c:v>
                </c:pt>
                <c:pt idx="605">
                  <c:v>59.765537278199993</c:v>
                </c:pt>
                <c:pt idx="606">
                  <c:v>59.609794619699997</c:v>
                </c:pt>
                <c:pt idx="607">
                  <c:v>59.454051961199994</c:v>
                </c:pt>
                <c:pt idx="608">
                  <c:v>59.298309302699998</c:v>
                </c:pt>
                <c:pt idx="609">
                  <c:v>59.145398328899994</c:v>
                </c:pt>
                <c:pt idx="610">
                  <c:v>58.989655670399991</c:v>
                </c:pt>
                <c:pt idx="611">
                  <c:v>58.8367446966</c:v>
                </c:pt>
                <c:pt idx="612">
                  <c:v>58.681002038100004</c:v>
                </c:pt>
                <c:pt idx="613">
                  <c:v>58.5280910643</c:v>
                </c:pt>
                <c:pt idx="614">
                  <c:v>58.375180090499995</c:v>
                </c:pt>
                <c:pt idx="615">
                  <c:v>58.222269116699998</c:v>
                </c:pt>
                <c:pt idx="616">
                  <c:v>58.072189827600006</c:v>
                </c:pt>
                <c:pt idx="617">
                  <c:v>57.919278853800002</c:v>
                </c:pt>
                <c:pt idx="618">
                  <c:v>57.766367879999997</c:v>
                </c:pt>
                <c:pt idx="619">
                  <c:v>57.616288590899998</c:v>
                </c:pt>
                <c:pt idx="620">
                  <c:v>57.466209301799999</c:v>
                </c:pt>
                <c:pt idx="621">
                  <c:v>57.316130012699993</c:v>
                </c:pt>
                <c:pt idx="622">
                  <c:v>57.166050723599994</c:v>
                </c:pt>
                <c:pt idx="623">
                  <c:v>57.015971434499995</c:v>
                </c:pt>
                <c:pt idx="624">
                  <c:v>56.868723830099995</c:v>
                </c:pt>
                <c:pt idx="625">
                  <c:v>56.718644540999996</c:v>
                </c:pt>
                <c:pt idx="626">
                  <c:v>56.571396936599996</c:v>
                </c:pt>
                <c:pt idx="627">
                  <c:v>56.424149332199995</c:v>
                </c:pt>
                <c:pt idx="628">
                  <c:v>56.274070043099996</c:v>
                </c:pt>
                <c:pt idx="629">
                  <c:v>56.129654123400002</c:v>
                </c:pt>
                <c:pt idx="630">
                  <c:v>55.982406519000001</c:v>
                </c:pt>
                <c:pt idx="631">
                  <c:v>55.835158914599994</c:v>
                </c:pt>
                <c:pt idx="632">
                  <c:v>55.690742994899999</c:v>
                </c:pt>
                <c:pt idx="633">
                  <c:v>55.543495390499999</c:v>
                </c:pt>
                <c:pt idx="634">
                  <c:v>55.399079470800004</c:v>
                </c:pt>
                <c:pt idx="635">
                  <c:v>55.254663551099995</c:v>
                </c:pt>
                <c:pt idx="636">
                  <c:v>55.1102476314</c:v>
                </c:pt>
                <c:pt idx="637">
                  <c:v>54.965831711699998</c:v>
                </c:pt>
                <c:pt idx="638">
                  <c:v>54.821415791999996</c:v>
                </c:pt>
                <c:pt idx="639">
                  <c:v>54.679831557</c:v>
                </c:pt>
                <c:pt idx="640">
                  <c:v>54.535415637299998</c:v>
                </c:pt>
                <c:pt idx="641">
                  <c:v>54.393831402300002</c:v>
                </c:pt>
                <c:pt idx="642">
                  <c:v>54.252247167299998</c:v>
                </c:pt>
                <c:pt idx="643">
                  <c:v>54.107831247599997</c:v>
                </c:pt>
                <c:pt idx="644">
                  <c:v>53.9662470126</c:v>
                </c:pt>
                <c:pt idx="645">
                  <c:v>53.827494462300002</c:v>
                </c:pt>
                <c:pt idx="646">
                  <c:v>53.685910227299999</c:v>
                </c:pt>
                <c:pt idx="647">
                  <c:v>53.544325992300003</c:v>
                </c:pt>
                <c:pt idx="648">
                  <c:v>53.405573441999998</c:v>
                </c:pt>
                <c:pt idx="649">
                  <c:v>53.266820891699993</c:v>
                </c:pt>
                <c:pt idx="650">
                  <c:v>53.128068341400002</c:v>
                </c:pt>
                <c:pt idx="651">
                  <c:v>52.989315791099997</c:v>
                </c:pt>
                <c:pt idx="652">
                  <c:v>52.8505632408</c:v>
                </c:pt>
                <c:pt idx="653">
                  <c:v>52.711810690500002</c:v>
                </c:pt>
                <c:pt idx="654">
                  <c:v>52.573058140199997</c:v>
                </c:pt>
                <c:pt idx="655">
                  <c:v>52.437137274599998</c:v>
                </c:pt>
                <c:pt idx="656">
                  <c:v>52.2983847243</c:v>
                </c:pt>
                <c:pt idx="657">
                  <c:v>52.162463858699994</c:v>
                </c:pt>
                <c:pt idx="658">
                  <c:v>52.026542993099994</c:v>
                </c:pt>
                <c:pt idx="659">
                  <c:v>51.890622127499995</c:v>
                </c:pt>
                <c:pt idx="660">
                  <c:v>51.754701261900003</c:v>
                </c:pt>
                <c:pt idx="661">
                  <c:v>51.618780396300004</c:v>
                </c:pt>
                <c:pt idx="662">
                  <c:v>51.485691215400003</c:v>
                </c:pt>
                <c:pt idx="663">
                  <c:v>51.349770349800004</c:v>
                </c:pt>
                <c:pt idx="664">
                  <c:v>51.216681168900003</c:v>
                </c:pt>
                <c:pt idx="665">
                  <c:v>51.080760303300003</c:v>
                </c:pt>
                <c:pt idx="666">
                  <c:v>50.947671122400003</c:v>
                </c:pt>
                <c:pt idx="667">
                  <c:v>50.814581941500002</c:v>
                </c:pt>
                <c:pt idx="668">
                  <c:v>50.681492760599994</c:v>
                </c:pt>
                <c:pt idx="669">
                  <c:v>50.548403579699993</c:v>
                </c:pt>
                <c:pt idx="670">
                  <c:v>50.418146083499998</c:v>
                </c:pt>
                <c:pt idx="671">
                  <c:v>50.285056902599997</c:v>
                </c:pt>
                <c:pt idx="672">
                  <c:v>50.154799406400002</c:v>
                </c:pt>
                <c:pt idx="673">
                  <c:v>50.024541910199993</c:v>
                </c:pt>
                <c:pt idx="674">
                  <c:v>49.891452729299999</c:v>
                </c:pt>
                <c:pt idx="675">
                  <c:v>49.761195233099997</c:v>
                </c:pt>
                <c:pt idx="676">
                  <c:v>49.630937736900002</c:v>
                </c:pt>
                <c:pt idx="677">
                  <c:v>49.503511925399998</c:v>
                </c:pt>
                <c:pt idx="678">
                  <c:v>49.373254429199996</c:v>
                </c:pt>
                <c:pt idx="679">
                  <c:v>49.242996933000001</c:v>
                </c:pt>
                <c:pt idx="680">
                  <c:v>49.115571121499997</c:v>
                </c:pt>
                <c:pt idx="681">
                  <c:v>48.98814531</c:v>
                </c:pt>
                <c:pt idx="682">
                  <c:v>48.866382867900001</c:v>
                </c:pt>
                <c:pt idx="683">
                  <c:v>48.832402651499997</c:v>
                </c:pt>
                <c:pt idx="684">
                  <c:v>48.798422435099994</c:v>
                </c:pt>
                <c:pt idx="685">
                  <c:v>48.764442218699998</c:v>
                </c:pt>
                <c:pt idx="686">
                  <c:v>48.730462002300001</c:v>
                </c:pt>
                <c:pt idx="687">
                  <c:v>48.696481785899998</c:v>
                </c:pt>
                <c:pt idx="688">
                  <c:v>48.662501569500002</c:v>
                </c:pt>
                <c:pt idx="689">
                  <c:v>48.628521353099998</c:v>
                </c:pt>
                <c:pt idx="690">
                  <c:v>48.594541136699995</c:v>
                </c:pt>
                <c:pt idx="691">
                  <c:v>48.560560920299999</c:v>
                </c:pt>
                <c:pt idx="692">
                  <c:v>48.526580703900002</c:v>
                </c:pt>
                <c:pt idx="693">
                  <c:v>48.492600487499999</c:v>
                </c:pt>
                <c:pt idx="694">
                  <c:v>48.458620271099996</c:v>
                </c:pt>
                <c:pt idx="695">
                  <c:v>48.424640054699999</c:v>
                </c:pt>
                <c:pt idx="696">
                  <c:v>48.390659838300003</c:v>
                </c:pt>
                <c:pt idx="697">
                  <c:v>48.3566796219</c:v>
                </c:pt>
                <c:pt idx="698">
                  <c:v>48.322699405499996</c:v>
                </c:pt>
                <c:pt idx="699">
                  <c:v>48.2887191891</c:v>
                </c:pt>
                <c:pt idx="700">
                  <c:v>48.254738972699997</c:v>
                </c:pt>
                <c:pt idx="701">
                  <c:v>48.2207587563</c:v>
                </c:pt>
                <c:pt idx="702">
                  <c:v>48.186778539899997</c:v>
                </c:pt>
                <c:pt idx="703">
                  <c:v>48.152798323500001</c:v>
                </c:pt>
                <c:pt idx="704">
                  <c:v>48.118818107099997</c:v>
                </c:pt>
                <c:pt idx="705">
                  <c:v>48.0876695754</c:v>
                </c:pt>
                <c:pt idx="706">
                  <c:v>48.053689358999996</c:v>
                </c:pt>
                <c:pt idx="707">
                  <c:v>48.0197091426</c:v>
                </c:pt>
                <c:pt idx="708">
                  <c:v>47.985728926199997</c:v>
                </c:pt>
                <c:pt idx="709">
                  <c:v>47.9517487098</c:v>
                </c:pt>
                <c:pt idx="710">
                  <c:v>47.917768493399997</c:v>
                </c:pt>
                <c:pt idx="711">
                  <c:v>47.883788277000001</c:v>
                </c:pt>
                <c:pt idx="712">
                  <c:v>47.852639745300003</c:v>
                </c:pt>
                <c:pt idx="713">
                  <c:v>47.8186595289</c:v>
                </c:pt>
                <c:pt idx="714">
                  <c:v>47.784679312499996</c:v>
                </c:pt>
                <c:pt idx="715">
                  <c:v>47.7506990961</c:v>
                </c:pt>
                <c:pt idx="716">
                  <c:v>47.716718879699997</c:v>
                </c:pt>
                <c:pt idx="717">
                  <c:v>47.685570347999999</c:v>
                </c:pt>
                <c:pt idx="718">
                  <c:v>47.651590131599995</c:v>
                </c:pt>
                <c:pt idx="719">
                  <c:v>47.617609915199999</c:v>
                </c:pt>
                <c:pt idx="720">
                  <c:v>47.583629698800003</c:v>
                </c:pt>
                <c:pt idx="721">
                  <c:v>47.5496494824</c:v>
                </c:pt>
                <c:pt idx="722">
                  <c:v>47.518500950699995</c:v>
                </c:pt>
                <c:pt idx="723">
                  <c:v>47.484520734299998</c:v>
                </c:pt>
                <c:pt idx="724">
                  <c:v>47.450540517900002</c:v>
                </c:pt>
                <c:pt idx="725">
                  <c:v>47.419391986199997</c:v>
                </c:pt>
                <c:pt idx="726">
                  <c:v>47.385411769800001</c:v>
                </c:pt>
                <c:pt idx="727">
                  <c:v>47.351431553399998</c:v>
                </c:pt>
                <c:pt idx="728">
                  <c:v>47.317451337000001</c:v>
                </c:pt>
                <c:pt idx="729">
                  <c:v>47.286302805300004</c:v>
                </c:pt>
                <c:pt idx="730">
                  <c:v>47.2523225889</c:v>
                </c:pt>
                <c:pt idx="731">
                  <c:v>47.218342372499997</c:v>
                </c:pt>
                <c:pt idx="732">
                  <c:v>47.187193840799999</c:v>
                </c:pt>
                <c:pt idx="733">
                  <c:v>47.153213624400003</c:v>
                </c:pt>
                <c:pt idx="734">
                  <c:v>47.119233407999999</c:v>
                </c:pt>
                <c:pt idx="735">
                  <c:v>47.088084876300002</c:v>
                </c:pt>
                <c:pt idx="736">
                  <c:v>47.054104659899998</c:v>
                </c:pt>
                <c:pt idx="737">
                  <c:v>47.022956128199993</c:v>
                </c:pt>
                <c:pt idx="738">
                  <c:v>46.988975911800004</c:v>
                </c:pt>
                <c:pt idx="739">
                  <c:v>46.954995695400001</c:v>
                </c:pt>
                <c:pt idx="740">
                  <c:v>46.923847163699996</c:v>
                </c:pt>
                <c:pt idx="741">
                  <c:v>46.8898669473</c:v>
                </c:pt>
                <c:pt idx="742">
                  <c:v>46.858718415599995</c:v>
                </c:pt>
                <c:pt idx="743">
                  <c:v>46.824738199199999</c:v>
                </c:pt>
                <c:pt idx="744">
                  <c:v>46.790757982800002</c:v>
                </c:pt>
                <c:pt idx="745">
                  <c:v>46.759609451099998</c:v>
                </c:pt>
                <c:pt idx="746">
                  <c:v>46.725629234699994</c:v>
                </c:pt>
                <c:pt idx="747">
                  <c:v>46.694480702999996</c:v>
                </c:pt>
                <c:pt idx="748">
                  <c:v>46.6605004866</c:v>
                </c:pt>
                <c:pt idx="749">
                  <c:v>46.629351954900002</c:v>
                </c:pt>
                <c:pt idx="750">
                  <c:v>46.595371738499999</c:v>
                </c:pt>
                <c:pt idx="751">
                  <c:v>46.564223206800001</c:v>
                </c:pt>
                <c:pt idx="752">
                  <c:v>46.530242990399998</c:v>
                </c:pt>
                <c:pt idx="753">
                  <c:v>46.499094458699993</c:v>
                </c:pt>
                <c:pt idx="754">
                  <c:v>46.465114242300004</c:v>
                </c:pt>
                <c:pt idx="755">
                  <c:v>46.433965710599999</c:v>
                </c:pt>
                <c:pt idx="756">
                  <c:v>46.399985494199996</c:v>
                </c:pt>
                <c:pt idx="757">
                  <c:v>46.368836962499998</c:v>
                </c:pt>
                <c:pt idx="758">
                  <c:v>46.334856746099994</c:v>
                </c:pt>
                <c:pt idx="759">
                  <c:v>46.303708214399997</c:v>
                </c:pt>
                <c:pt idx="760">
                  <c:v>46.269727998</c:v>
                </c:pt>
                <c:pt idx="761">
                  <c:v>46.238579466300003</c:v>
                </c:pt>
                <c:pt idx="762">
                  <c:v>46.207430934599998</c:v>
                </c:pt>
                <c:pt idx="763">
                  <c:v>46.173450718199994</c:v>
                </c:pt>
                <c:pt idx="764">
                  <c:v>46.142302186499997</c:v>
                </c:pt>
                <c:pt idx="765">
                  <c:v>46.1083219701</c:v>
                </c:pt>
                <c:pt idx="766">
                  <c:v>46.077173438400003</c:v>
                </c:pt>
                <c:pt idx="767">
                  <c:v>46.046024906699998</c:v>
                </c:pt>
                <c:pt idx="768">
                  <c:v>46.012044690300002</c:v>
                </c:pt>
                <c:pt idx="769">
                  <c:v>45.980896158599997</c:v>
                </c:pt>
                <c:pt idx="770">
                  <c:v>45.946915942199993</c:v>
                </c:pt>
                <c:pt idx="771">
                  <c:v>45.915767410499996</c:v>
                </c:pt>
                <c:pt idx="772">
                  <c:v>45.884618878799998</c:v>
                </c:pt>
                <c:pt idx="773">
                  <c:v>45.850638662400002</c:v>
                </c:pt>
                <c:pt idx="774">
                  <c:v>45.819490130699997</c:v>
                </c:pt>
                <c:pt idx="775">
                  <c:v>45.788341598999999</c:v>
                </c:pt>
                <c:pt idx="776">
                  <c:v>45.757193067300001</c:v>
                </c:pt>
                <c:pt idx="777">
                  <c:v>45.723212850899998</c:v>
                </c:pt>
                <c:pt idx="778">
                  <c:v>45.692064319199993</c:v>
                </c:pt>
                <c:pt idx="779">
                  <c:v>45.660915787499995</c:v>
                </c:pt>
                <c:pt idx="780">
                  <c:v>45.626935571099999</c:v>
                </c:pt>
                <c:pt idx="781">
                  <c:v>45.595787039400001</c:v>
                </c:pt>
                <c:pt idx="782">
                  <c:v>45.564638507699996</c:v>
                </c:pt>
                <c:pt idx="783">
                  <c:v>45.533489975999998</c:v>
                </c:pt>
                <c:pt idx="784">
                  <c:v>45.499509759599995</c:v>
                </c:pt>
                <c:pt idx="785">
                  <c:v>45.468361227899997</c:v>
                </c:pt>
                <c:pt idx="786">
                  <c:v>45.4372126962</c:v>
                </c:pt>
                <c:pt idx="787">
                  <c:v>45.406064164500002</c:v>
                </c:pt>
                <c:pt idx="788">
                  <c:v>45.372083948099998</c:v>
                </c:pt>
                <c:pt idx="789">
                  <c:v>45.340935416400001</c:v>
                </c:pt>
                <c:pt idx="790">
                  <c:v>45.309786884699996</c:v>
                </c:pt>
                <c:pt idx="791">
                  <c:v>45.278638352999998</c:v>
                </c:pt>
                <c:pt idx="792">
                  <c:v>45.2474898213</c:v>
                </c:pt>
                <c:pt idx="793">
                  <c:v>45.213509604899997</c:v>
                </c:pt>
                <c:pt idx="794">
                  <c:v>45.182361073199999</c:v>
                </c:pt>
                <c:pt idx="795">
                  <c:v>45.151212541500001</c:v>
                </c:pt>
                <c:pt idx="796">
                  <c:v>45.120064009800004</c:v>
                </c:pt>
                <c:pt idx="797">
                  <c:v>45.088915478099999</c:v>
                </c:pt>
                <c:pt idx="798">
                  <c:v>45.057766946400001</c:v>
                </c:pt>
                <c:pt idx="799">
                  <c:v>45.026618414699996</c:v>
                </c:pt>
                <c:pt idx="800">
                  <c:v>44.9926381983</c:v>
                </c:pt>
                <c:pt idx="801">
                  <c:v>44.961489666599995</c:v>
                </c:pt>
                <c:pt idx="802">
                  <c:v>44.930341134899997</c:v>
                </c:pt>
                <c:pt idx="803">
                  <c:v>44.899192603199999</c:v>
                </c:pt>
                <c:pt idx="804">
                  <c:v>44.868044071500002</c:v>
                </c:pt>
                <c:pt idx="805">
                  <c:v>44.836895539800004</c:v>
                </c:pt>
                <c:pt idx="806">
                  <c:v>44.805747008099999</c:v>
                </c:pt>
                <c:pt idx="807">
                  <c:v>44.774598476400001</c:v>
                </c:pt>
                <c:pt idx="808">
                  <c:v>44.743449944699996</c:v>
                </c:pt>
                <c:pt idx="809">
                  <c:v>44.712301412999999</c:v>
                </c:pt>
                <c:pt idx="810">
                  <c:v>44.681152881300001</c:v>
                </c:pt>
                <c:pt idx="811">
                  <c:v>44.650004349599996</c:v>
                </c:pt>
                <c:pt idx="812">
                  <c:v>44.618855817899998</c:v>
                </c:pt>
                <c:pt idx="813">
                  <c:v>44.587707286199993</c:v>
                </c:pt>
                <c:pt idx="814">
                  <c:v>44.556558754499996</c:v>
                </c:pt>
                <c:pt idx="815">
                  <c:v>44.525410222799998</c:v>
                </c:pt>
                <c:pt idx="816">
                  <c:v>44.4942616911</c:v>
                </c:pt>
                <c:pt idx="817">
                  <c:v>44.463113159400002</c:v>
                </c:pt>
                <c:pt idx="818">
                  <c:v>44.431964627699998</c:v>
                </c:pt>
                <c:pt idx="819">
                  <c:v>44.400816096</c:v>
                </c:pt>
                <c:pt idx="820">
                  <c:v>44.369667564300002</c:v>
                </c:pt>
                <c:pt idx="821">
                  <c:v>44.338519032599997</c:v>
                </c:pt>
                <c:pt idx="822">
                  <c:v>44.307370500899999</c:v>
                </c:pt>
                <c:pt idx="823">
                  <c:v>44.276221969199995</c:v>
                </c:pt>
                <c:pt idx="824">
                  <c:v>44.245073437499997</c:v>
                </c:pt>
                <c:pt idx="825">
                  <c:v>44.213924905799999</c:v>
                </c:pt>
                <c:pt idx="826">
                  <c:v>44.182776374099994</c:v>
                </c:pt>
                <c:pt idx="827">
                  <c:v>44.151627842400003</c:v>
                </c:pt>
                <c:pt idx="828">
                  <c:v>44.120479310699999</c:v>
                </c:pt>
                <c:pt idx="829">
                  <c:v>44.089330779000001</c:v>
                </c:pt>
                <c:pt idx="830">
                  <c:v>44.058182247300003</c:v>
                </c:pt>
                <c:pt idx="831">
                  <c:v>44.027033715599998</c:v>
                </c:pt>
                <c:pt idx="832">
                  <c:v>43.998716868599999</c:v>
                </c:pt>
                <c:pt idx="833">
                  <c:v>43.967568336900001</c:v>
                </c:pt>
                <c:pt idx="834">
                  <c:v>43.936419805199996</c:v>
                </c:pt>
                <c:pt idx="835">
                  <c:v>43.905271273499999</c:v>
                </c:pt>
                <c:pt idx="836">
                  <c:v>43.874122741800001</c:v>
                </c:pt>
                <c:pt idx="837">
                  <c:v>43.842974210099996</c:v>
                </c:pt>
                <c:pt idx="838">
                  <c:v>43.814657363099997</c:v>
                </c:pt>
                <c:pt idx="839">
                  <c:v>43.783508831399999</c:v>
                </c:pt>
                <c:pt idx="840">
                  <c:v>43.752360299699994</c:v>
                </c:pt>
                <c:pt idx="841">
                  <c:v>43.721211767999996</c:v>
                </c:pt>
                <c:pt idx="842">
                  <c:v>43.690063236299999</c:v>
                </c:pt>
                <c:pt idx="843">
                  <c:v>43.658914704600001</c:v>
                </c:pt>
                <c:pt idx="844">
                  <c:v>43.630597857599994</c:v>
                </c:pt>
                <c:pt idx="845">
                  <c:v>43.599449325899997</c:v>
                </c:pt>
                <c:pt idx="846">
                  <c:v>43.568300794199999</c:v>
                </c:pt>
                <c:pt idx="847">
                  <c:v>43.537152262500001</c:v>
                </c:pt>
                <c:pt idx="848">
                  <c:v>43.508835415500002</c:v>
                </c:pt>
                <c:pt idx="849">
                  <c:v>43.477686883800004</c:v>
                </c:pt>
                <c:pt idx="850">
                  <c:v>43.446538352099999</c:v>
                </c:pt>
                <c:pt idx="851">
                  <c:v>43.415389820400001</c:v>
                </c:pt>
                <c:pt idx="852">
                  <c:v>43.387072973400002</c:v>
                </c:pt>
                <c:pt idx="853">
                  <c:v>43.355924441699997</c:v>
                </c:pt>
                <c:pt idx="854">
                  <c:v>43.32477591</c:v>
                </c:pt>
                <c:pt idx="855">
                  <c:v>43.296459063</c:v>
                </c:pt>
                <c:pt idx="856">
                  <c:v>43.265310531300003</c:v>
                </c:pt>
                <c:pt idx="857">
                  <c:v>43.234161999599998</c:v>
                </c:pt>
                <c:pt idx="858">
                  <c:v>43.205845152599998</c:v>
                </c:pt>
                <c:pt idx="859">
                  <c:v>43.174696620900001</c:v>
                </c:pt>
                <c:pt idx="860">
                  <c:v>43.143548089199996</c:v>
                </c:pt>
                <c:pt idx="861">
                  <c:v>43.115231242199997</c:v>
                </c:pt>
                <c:pt idx="862">
                  <c:v>43.084082710499999</c:v>
                </c:pt>
                <c:pt idx="863">
                  <c:v>43.052934178800001</c:v>
                </c:pt>
                <c:pt idx="864">
                  <c:v>43.024617331800002</c:v>
                </c:pt>
                <c:pt idx="865">
                  <c:v>42.993468800099997</c:v>
                </c:pt>
                <c:pt idx="866">
                  <c:v>42.962320268399999</c:v>
                </c:pt>
                <c:pt idx="867">
                  <c:v>42.9340034214</c:v>
                </c:pt>
                <c:pt idx="868">
                  <c:v>42.902854889699995</c:v>
                </c:pt>
                <c:pt idx="869">
                  <c:v>42.874538042699996</c:v>
                </c:pt>
                <c:pt idx="870">
                  <c:v>42.843389510999998</c:v>
                </c:pt>
                <c:pt idx="871">
                  <c:v>42.8122409793</c:v>
                </c:pt>
                <c:pt idx="872">
                  <c:v>42.783924132300001</c:v>
                </c:pt>
                <c:pt idx="873">
                  <c:v>42.752775600599996</c:v>
                </c:pt>
                <c:pt idx="874">
                  <c:v>42.724458753599997</c:v>
                </c:pt>
                <c:pt idx="875">
                  <c:v>42.693310221899999</c:v>
                </c:pt>
                <c:pt idx="876">
                  <c:v>42.6649933749</c:v>
                </c:pt>
                <c:pt idx="877">
                  <c:v>42.633844843199995</c:v>
                </c:pt>
                <c:pt idx="878">
                  <c:v>42.602696311499997</c:v>
                </c:pt>
                <c:pt idx="879">
                  <c:v>42.574379464499998</c:v>
                </c:pt>
                <c:pt idx="880">
                  <c:v>42.5432309328</c:v>
                </c:pt>
                <c:pt idx="881">
                  <c:v>42.514914085800001</c:v>
                </c:pt>
                <c:pt idx="882">
                  <c:v>42.483765554099996</c:v>
                </c:pt>
                <c:pt idx="883">
                  <c:v>42.455448707099997</c:v>
                </c:pt>
                <c:pt idx="884">
                  <c:v>42.424300175399999</c:v>
                </c:pt>
                <c:pt idx="885">
                  <c:v>42.3959833284</c:v>
                </c:pt>
                <c:pt idx="886">
                  <c:v>42.364834796699995</c:v>
                </c:pt>
                <c:pt idx="887">
                  <c:v>42.336517949699996</c:v>
                </c:pt>
                <c:pt idx="888">
                  <c:v>42.308201102699996</c:v>
                </c:pt>
                <c:pt idx="889">
                  <c:v>42.277052570999999</c:v>
                </c:pt>
                <c:pt idx="890">
                  <c:v>42.248735723999999</c:v>
                </c:pt>
                <c:pt idx="891">
                  <c:v>42.217587192300002</c:v>
                </c:pt>
                <c:pt idx="892">
                  <c:v>42.189270345300002</c:v>
                </c:pt>
                <c:pt idx="893">
                  <c:v>42.158121813599998</c:v>
                </c:pt>
                <c:pt idx="894">
                  <c:v>42.129804966599998</c:v>
                </c:pt>
                <c:pt idx="895">
                  <c:v>42.101488119599999</c:v>
                </c:pt>
                <c:pt idx="896">
                  <c:v>42.070339587900001</c:v>
                </c:pt>
                <c:pt idx="897">
                  <c:v>42.042022740900002</c:v>
                </c:pt>
                <c:pt idx="898">
                  <c:v>42.010874209199997</c:v>
                </c:pt>
                <c:pt idx="899">
                  <c:v>41.982557362199998</c:v>
                </c:pt>
                <c:pt idx="900">
                  <c:v>41.954240515199999</c:v>
                </c:pt>
                <c:pt idx="901">
                  <c:v>41.923091983500001</c:v>
                </c:pt>
                <c:pt idx="902">
                  <c:v>41.894775136500002</c:v>
                </c:pt>
                <c:pt idx="903">
                  <c:v>41.866458289499995</c:v>
                </c:pt>
                <c:pt idx="904">
                  <c:v>41.835309757800005</c:v>
                </c:pt>
                <c:pt idx="905">
                  <c:v>41.806992910799998</c:v>
                </c:pt>
                <c:pt idx="906">
                  <c:v>41.778676063799999</c:v>
                </c:pt>
                <c:pt idx="907">
                  <c:v>41.747527532099994</c:v>
                </c:pt>
                <c:pt idx="908">
                  <c:v>41.719210685099995</c:v>
                </c:pt>
                <c:pt idx="909">
                  <c:v>41.690893838099996</c:v>
                </c:pt>
                <c:pt idx="910">
                  <c:v>41.659745306399998</c:v>
                </c:pt>
                <c:pt idx="911">
                  <c:v>41.631428459399999</c:v>
                </c:pt>
                <c:pt idx="912">
                  <c:v>41.603111612399999</c:v>
                </c:pt>
                <c:pt idx="913">
                  <c:v>41.5747947654</c:v>
                </c:pt>
                <c:pt idx="914">
                  <c:v>41.543646233699995</c:v>
                </c:pt>
                <c:pt idx="915">
                  <c:v>41.515329386699996</c:v>
                </c:pt>
                <c:pt idx="916">
                  <c:v>41.487012539699997</c:v>
                </c:pt>
                <c:pt idx="917">
                  <c:v>41.455864007999999</c:v>
                </c:pt>
                <c:pt idx="918">
                  <c:v>41.427547161</c:v>
                </c:pt>
                <c:pt idx="919">
                  <c:v>41.399230314</c:v>
                </c:pt>
                <c:pt idx="920">
                  <c:v>41.370913467000001</c:v>
                </c:pt>
                <c:pt idx="921">
                  <c:v>41.342596620000002</c:v>
                </c:pt>
                <c:pt idx="922">
                  <c:v>41.311448088300004</c:v>
                </c:pt>
                <c:pt idx="923">
                  <c:v>41.283131241300005</c:v>
                </c:pt>
                <c:pt idx="924">
                  <c:v>41.254814394299999</c:v>
                </c:pt>
                <c:pt idx="925">
                  <c:v>41.226497547299999</c:v>
                </c:pt>
                <c:pt idx="926">
                  <c:v>41.1981807003</c:v>
                </c:pt>
                <c:pt idx="927">
                  <c:v>41.167032168599995</c:v>
                </c:pt>
                <c:pt idx="928">
                  <c:v>41.138715321599996</c:v>
                </c:pt>
                <c:pt idx="929">
                  <c:v>41.110398474599997</c:v>
                </c:pt>
                <c:pt idx="930">
                  <c:v>41.082081627599997</c:v>
                </c:pt>
                <c:pt idx="931">
                  <c:v>41.053764780599998</c:v>
                </c:pt>
                <c:pt idx="932">
                  <c:v>41.025447933599999</c:v>
                </c:pt>
                <c:pt idx="933">
                  <c:v>40.994299401900001</c:v>
                </c:pt>
                <c:pt idx="934">
                  <c:v>40.965982554900002</c:v>
                </c:pt>
                <c:pt idx="935">
                  <c:v>40.937665707900003</c:v>
                </c:pt>
                <c:pt idx="936">
                  <c:v>40.909348860900003</c:v>
                </c:pt>
                <c:pt idx="937">
                  <c:v>40.881032013899997</c:v>
                </c:pt>
                <c:pt idx="938">
                  <c:v>40.852715166899998</c:v>
                </c:pt>
                <c:pt idx="939">
                  <c:v>40.824398319899998</c:v>
                </c:pt>
                <c:pt idx="940">
                  <c:v>40.796081472899999</c:v>
                </c:pt>
                <c:pt idx="941">
                  <c:v>40.7677646259</c:v>
                </c:pt>
                <c:pt idx="942">
                  <c:v>40.739447778900001</c:v>
                </c:pt>
                <c:pt idx="943">
                  <c:v>40.711130931900001</c:v>
                </c:pt>
                <c:pt idx="944">
                  <c:v>40.679982400199997</c:v>
                </c:pt>
                <c:pt idx="945">
                  <c:v>40.651665553199997</c:v>
                </c:pt>
                <c:pt idx="946">
                  <c:v>40.623348706199998</c:v>
                </c:pt>
                <c:pt idx="947">
                  <c:v>40.595031859199999</c:v>
                </c:pt>
                <c:pt idx="948">
                  <c:v>40.5667150122</c:v>
                </c:pt>
                <c:pt idx="949">
                  <c:v>40.538398165199993</c:v>
                </c:pt>
                <c:pt idx="950">
                  <c:v>40.510081318199994</c:v>
                </c:pt>
                <c:pt idx="951">
                  <c:v>40.481764471199995</c:v>
                </c:pt>
                <c:pt idx="952">
                  <c:v>40.453447624199995</c:v>
                </c:pt>
                <c:pt idx="953">
                  <c:v>40.425130777199996</c:v>
                </c:pt>
                <c:pt idx="954">
                  <c:v>40.396813930199997</c:v>
                </c:pt>
                <c:pt idx="955">
                  <c:v>40.368497083199998</c:v>
                </c:pt>
                <c:pt idx="956">
                  <c:v>40.340180236199998</c:v>
                </c:pt>
                <c:pt idx="957">
                  <c:v>40.311863389199999</c:v>
                </c:pt>
                <c:pt idx="958">
                  <c:v>40.283546542199993</c:v>
                </c:pt>
                <c:pt idx="959">
                  <c:v>40.255229695199994</c:v>
                </c:pt>
                <c:pt idx="960">
                  <c:v>40.2297445329</c:v>
                </c:pt>
                <c:pt idx="961">
                  <c:v>40.201427685900001</c:v>
                </c:pt>
                <c:pt idx="962">
                  <c:v>40.173110838900001</c:v>
                </c:pt>
                <c:pt idx="963">
                  <c:v>40.144793991900002</c:v>
                </c:pt>
                <c:pt idx="964">
                  <c:v>40.116477144900003</c:v>
                </c:pt>
                <c:pt idx="965">
                  <c:v>40.088160297900004</c:v>
                </c:pt>
                <c:pt idx="966">
                  <c:v>40.059843450899997</c:v>
                </c:pt>
                <c:pt idx="967">
                  <c:v>40.031526603899998</c:v>
                </c:pt>
                <c:pt idx="968">
                  <c:v>40.003209756899999</c:v>
                </c:pt>
                <c:pt idx="969">
                  <c:v>39.974892909899999</c:v>
                </c:pt>
                <c:pt idx="970">
                  <c:v>39.9465760629</c:v>
                </c:pt>
                <c:pt idx="971">
                  <c:v>39.921090900599999</c:v>
                </c:pt>
                <c:pt idx="972">
                  <c:v>39.8927740536</c:v>
                </c:pt>
                <c:pt idx="973">
                  <c:v>39.864457206600001</c:v>
                </c:pt>
                <c:pt idx="974">
                  <c:v>39.836140359599995</c:v>
                </c:pt>
                <c:pt idx="975">
                  <c:v>39.807823512599995</c:v>
                </c:pt>
                <c:pt idx="976">
                  <c:v>39.779506665599996</c:v>
                </c:pt>
                <c:pt idx="977">
                  <c:v>39.754021503300002</c:v>
                </c:pt>
                <c:pt idx="978">
                  <c:v>39.725704656300003</c:v>
                </c:pt>
                <c:pt idx="979">
                  <c:v>39.697387809300004</c:v>
                </c:pt>
                <c:pt idx="980">
                  <c:v>39.669070962300005</c:v>
                </c:pt>
                <c:pt idx="981">
                  <c:v>39.640754115299998</c:v>
                </c:pt>
                <c:pt idx="982">
                  <c:v>39.615268952999998</c:v>
                </c:pt>
                <c:pt idx="983">
                  <c:v>39.586952105999998</c:v>
                </c:pt>
                <c:pt idx="984">
                  <c:v>39.558635258999999</c:v>
                </c:pt>
                <c:pt idx="985">
                  <c:v>39.530318412</c:v>
                </c:pt>
                <c:pt idx="986">
                  <c:v>39.502001565</c:v>
                </c:pt>
                <c:pt idx="987">
                  <c:v>39.4765164027</c:v>
                </c:pt>
                <c:pt idx="988">
                  <c:v>39.448199555699993</c:v>
                </c:pt>
                <c:pt idx="989">
                  <c:v>39.419882708699994</c:v>
                </c:pt>
                <c:pt idx="990">
                  <c:v>39.391565861699995</c:v>
                </c:pt>
                <c:pt idx="991">
                  <c:v>39.366080699400001</c:v>
                </c:pt>
                <c:pt idx="992">
                  <c:v>39.337763852400002</c:v>
                </c:pt>
                <c:pt idx="993">
                  <c:v>39.309447005400003</c:v>
                </c:pt>
                <c:pt idx="994">
                  <c:v>39.283961843099995</c:v>
                </c:pt>
                <c:pt idx="995">
                  <c:v>39.255644996099996</c:v>
                </c:pt>
                <c:pt idx="996">
                  <c:v>39.227328149099996</c:v>
                </c:pt>
                <c:pt idx="997">
                  <c:v>39.199011302099997</c:v>
                </c:pt>
                <c:pt idx="998">
                  <c:v>39.173526139800003</c:v>
                </c:pt>
                <c:pt idx="999">
                  <c:v>39.145209292800004</c:v>
                </c:pt>
                <c:pt idx="1000">
                  <c:v>39.116892445800005</c:v>
                </c:pt>
                <c:pt idx="1001">
                  <c:v>39.091407283499997</c:v>
                </c:pt>
                <c:pt idx="1002">
                  <c:v>39.063090436499998</c:v>
                </c:pt>
                <c:pt idx="1003">
                  <c:v>39.034773589499999</c:v>
                </c:pt>
                <c:pt idx="1004">
                  <c:v>39.009288427199998</c:v>
                </c:pt>
                <c:pt idx="1005">
                  <c:v>38.980971580199999</c:v>
                </c:pt>
                <c:pt idx="1006">
                  <c:v>38.955486417899998</c:v>
                </c:pt>
                <c:pt idx="1007">
                  <c:v>38.927169570899999</c:v>
                </c:pt>
                <c:pt idx="1008">
                  <c:v>38.898852723899999</c:v>
                </c:pt>
                <c:pt idx="1009">
                  <c:v>38.873367561599999</c:v>
                </c:pt>
                <c:pt idx="1010">
                  <c:v>38.845050714599999</c:v>
                </c:pt>
                <c:pt idx="1011">
                  <c:v>38.819565552299999</c:v>
                </c:pt>
                <c:pt idx="1012">
                  <c:v>38.791248705299999</c:v>
                </c:pt>
                <c:pt idx="1013">
                  <c:v>38.7629318583</c:v>
                </c:pt>
                <c:pt idx="1014">
                  <c:v>38.737446695999999</c:v>
                </c:pt>
                <c:pt idx="1015">
                  <c:v>38.709129849</c:v>
                </c:pt>
                <c:pt idx="1016">
                  <c:v>38.683644686699999</c:v>
                </c:pt>
                <c:pt idx="1017">
                  <c:v>38.655327839699993</c:v>
                </c:pt>
                <c:pt idx="1018">
                  <c:v>38.629842677399999</c:v>
                </c:pt>
                <c:pt idx="1019">
                  <c:v>38.6015258304</c:v>
                </c:pt>
                <c:pt idx="1020">
                  <c:v>38.573208983400001</c:v>
                </c:pt>
                <c:pt idx="1021">
                  <c:v>38.5477238211</c:v>
                </c:pt>
                <c:pt idx="1022">
                  <c:v>38.519406974100001</c:v>
                </c:pt>
                <c:pt idx="1023">
                  <c:v>38.4939218118</c:v>
                </c:pt>
                <c:pt idx="1024">
                  <c:v>38.465604964800001</c:v>
                </c:pt>
                <c:pt idx="1025">
                  <c:v>38.4401198025</c:v>
                </c:pt>
                <c:pt idx="1026">
                  <c:v>38.411802955500001</c:v>
                </c:pt>
                <c:pt idx="1027">
                  <c:v>38.386317793199993</c:v>
                </c:pt>
                <c:pt idx="1028">
                  <c:v>38.358000946199994</c:v>
                </c:pt>
                <c:pt idx="1029">
                  <c:v>38.3325157839</c:v>
                </c:pt>
                <c:pt idx="1030">
                  <c:v>38.304198936900001</c:v>
                </c:pt>
                <c:pt idx="1031">
                  <c:v>38.2787137746</c:v>
                </c:pt>
                <c:pt idx="1032">
                  <c:v>38.253228612299999</c:v>
                </c:pt>
                <c:pt idx="1033">
                  <c:v>38.2249117653</c:v>
                </c:pt>
                <c:pt idx="1034">
                  <c:v>38.199426602999999</c:v>
                </c:pt>
                <c:pt idx="1035">
                  <c:v>38.171109756</c:v>
                </c:pt>
                <c:pt idx="1036">
                  <c:v>38.145624593699999</c:v>
                </c:pt>
                <c:pt idx="1037">
                  <c:v>38.117307746699993</c:v>
                </c:pt>
                <c:pt idx="1038">
                  <c:v>38.091822584399999</c:v>
                </c:pt>
                <c:pt idx="1039">
                  <c:v>38.066337422099998</c:v>
                </c:pt>
                <c:pt idx="1040">
                  <c:v>38.038020575099999</c:v>
                </c:pt>
                <c:pt idx="1041">
                  <c:v>38.012535412799998</c:v>
                </c:pt>
                <c:pt idx="1042">
                  <c:v>37.984218565799999</c:v>
                </c:pt>
                <c:pt idx="1043">
                  <c:v>37.958733403499998</c:v>
                </c:pt>
                <c:pt idx="1044">
                  <c:v>37.933248241199998</c:v>
                </c:pt>
                <c:pt idx="1045">
                  <c:v>37.904931394199998</c:v>
                </c:pt>
                <c:pt idx="1046">
                  <c:v>37.879446231899998</c:v>
                </c:pt>
                <c:pt idx="1047">
                  <c:v>37.853961069599997</c:v>
                </c:pt>
                <c:pt idx="1048">
                  <c:v>37.825644222599998</c:v>
                </c:pt>
                <c:pt idx="1049">
                  <c:v>37.800159060300004</c:v>
                </c:pt>
                <c:pt idx="1050">
                  <c:v>37.771842213300005</c:v>
                </c:pt>
                <c:pt idx="1051">
                  <c:v>37.746357050999997</c:v>
                </c:pt>
                <c:pt idx="1052">
                  <c:v>37.720871888699996</c:v>
                </c:pt>
                <c:pt idx="1053">
                  <c:v>37.695386726400002</c:v>
                </c:pt>
                <c:pt idx="1054">
                  <c:v>37.667069879400003</c:v>
                </c:pt>
                <c:pt idx="1055">
                  <c:v>37.641584717099995</c:v>
                </c:pt>
                <c:pt idx="1056">
                  <c:v>37.616099554800002</c:v>
                </c:pt>
                <c:pt idx="1057">
                  <c:v>37.587782707800002</c:v>
                </c:pt>
                <c:pt idx="1058">
                  <c:v>37.562297545500002</c:v>
                </c:pt>
                <c:pt idx="1059">
                  <c:v>37.536812383199994</c:v>
                </c:pt>
                <c:pt idx="1060">
                  <c:v>37.508495536199995</c:v>
                </c:pt>
                <c:pt idx="1061">
                  <c:v>37.483010373900001</c:v>
                </c:pt>
                <c:pt idx="1062">
                  <c:v>37.4575252116</c:v>
                </c:pt>
                <c:pt idx="1063">
                  <c:v>37.432040049299999</c:v>
                </c:pt>
                <c:pt idx="1064">
                  <c:v>37.4037232023</c:v>
                </c:pt>
                <c:pt idx="1065">
                  <c:v>37.378238039999999</c:v>
                </c:pt>
                <c:pt idx="1066">
                  <c:v>37.352752877699999</c:v>
                </c:pt>
                <c:pt idx="1067">
                  <c:v>37.327267715399998</c:v>
                </c:pt>
                <c:pt idx="1068">
                  <c:v>37.301782553099997</c:v>
                </c:pt>
                <c:pt idx="1069">
                  <c:v>37.273465706099998</c:v>
                </c:pt>
                <c:pt idx="1070">
                  <c:v>37.247980543800004</c:v>
                </c:pt>
                <c:pt idx="1071">
                  <c:v>37.222495381499996</c:v>
                </c:pt>
                <c:pt idx="1072">
                  <c:v>37.197010219199996</c:v>
                </c:pt>
                <c:pt idx="1073">
                  <c:v>37.171525056900002</c:v>
                </c:pt>
                <c:pt idx="1074">
                  <c:v>37.143208209900003</c:v>
                </c:pt>
                <c:pt idx="1075">
                  <c:v>37.117723047599995</c:v>
                </c:pt>
                <c:pt idx="1076">
                  <c:v>37.092237885300001</c:v>
                </c:pt>
                <c:pt idx="1077">
                  <c:v>37.066752723</c:v>
                </c:pt>
                <c:pt idx="1078">
                  <c:v>37.0412675607</c:v>
                </c:pt>
                <c:pt idx="1079">
                  <c:v>37.015782398399999</c:v>
                </c:pt>
                <c:pt idx="1080">
                  <c:v>36.9874655514</c:v>
                </c:pt>
                <c:pt idx="1081">
                  <c:v>36.961980389099999</c:v>
                </c:pt>
                <c:pt idx="1082">
                  <c:v>36.936495226799998</c:v>
                </c:pt>
                <c:pt idx="1083">
                  <c:v>36.911010064499997</c:v>
                </c:pt>
                <c:pt idx="1084">
                  <c:v>36.885524902199997</c:v>
                </c:pt>
                <c:pt idx="1085">
                  <c:v>36.860039739900003</c:v>
                </c:pt>
                <c:pt idx="1086">
                  <c:v>36.834554577599995</c:v>
                </c:pt>
                <c:pt idx="1087">
                  <c:v>36.809069415300002</c:v>
                </c:pt>
                <c:pt idx="1088">
                  <c:v>36.780752568300002</c:v>
                </c:pt>
                <c:pt idx="1089">
                  <c:v>36.755267406000002</c:v>
                </c:pt>
                <c:pt idx="1090">
                  <c:v>36.729782243699994</c:v>
                </c:pt>
                <c:pt idx="1091">
                  <c:v>36.7042970814</c:v>
                </c:pt>
                <c:pt idx="1092">
                  <c:v>36.678811919099999</c:v>
                </c:pt>
                <c:pt idx="1093">
                  <c:v>36.653326756799999</c:v>
                </c:pt>
                <c:pt idx="1094">
                  <c:v>36.627841594499998</c:v>
                </c:pt>
                <c:pt idx="1095">
                  <c:v>36.602356432199997</c:v>
                </c:pt>
                <c:pt idx="1096">
                  <c:v>36.576871269900003</c:v>
                </c:pt>
                <c:pt idx="1097">
                  <c:v>36.551386107599996</c:v>
                </c:pt>
                <c:pt idx="1098">
                  <c:v>36.525900945300002</c:v>
                </c:pt>
                <c:pt idx="1099">
                  <c:v>36.500415783000001</c:v>
                </c:pt>
                <c:pt idx="1100">
                  <c:v>36.474930620699993</c:v>
                </c:pt>
                <c:pt idx="1101">
                  <c:v>36.4494454584</c:v>
                </c:pt>
                <c:pt idx="1102">
                  <c:v>36.423960296099999</c:v>
                </c:pt>
                <c:pt idx="1103">
                  <c:v>36.398475133799998</c:v>
                </c:pt>
                <c:pt idx="1104">
                  <c:v>36.372989971499997</c:v>
                </c:pt>
                <c:pt idx="1105">
                  <c:v>36.347504809199997</c:v>
                </c:pt>
                <c:pt idx="1106">
                  <c:v>36.322019646900003</c:v>
                </c:pt>
                <c:pt idx="1107">
                  <c:v>36.296534484599995</c:v>
                </c:pt>
                <c:pt idx="1108">
                  <c:v>36.271049322300001</c:v>
                </c:pt>
                <c:pt idx="1109">
                  <c:v>36.245564160000001</c:v>
                </c:pt>
                <c:pt idx="1110">
                  <c:v>36.220078997699993</c:v>
                </c:pt>
                <c:pt idx="1111">
                  <c:v>36.194593835399999</c:v>
                </c:pt>
                <c:pt idx="1112">
                  <c:v>36.169108673099998</c:v>
                </c:pt>
                <c:pt idx="1113">
                  <c:v>36.143623510800005</c:v>
                </c:pt>
                <c:pt idx="1114">
                  <c:v>36.118138348499997</c:v>
                </c:pt>
                <c:pt idx="1115">
                  <c:v>36.092653186199996</c:v>
                </c:pt>
                <c:pt idx="1116">
                  <c:v>36.067168023900003</c:v>
                </c:pt>
                <c:pt idx="1117">
                  <c:v>36.0445145463</c:v>
                </c:pt>
                <c:pt idx="1118">
                  <c:v>36.019029384</c:v>
                </c:pt>
                <c:pt idx="1119">
                  <c:v>35.993544221699999</c:v>
                </c:pt>
                <c:pt idx="1120">
                  <c:v>35.968059059399998</c:v>
                </c:pt>
                <c:pt idx="1121">
                  <c:v>35.942573897099997</c:v>
                </c:pt>
                <c:pt idx="1122">
                  <c:v>35.917088734800004</c:v>
                </c:pt>
                <c:pt idx="1123">
                  <c:v>35.891603572499996</c:v>
                </c:pt>
                <c:pt idx="1124">
                  <c:v>35.866118410199995</c:v>
                </c:pt>
                <c:pt idx="1125">
                  <c:v>35.8434649326</c:v>
                </c:pt>
                <c:pt idx="1126">
                  <c:v>35.817979770299999</c:v>
                </c:pt>
                <c:pt idx="1127">
                  <c:v>35.792494607999998</c:v>
                </c:pt>
                <c:pt idx="1128">
                  <c:v>35.767009445699998</c:v>
                </c:pt>
                <c:pt idx="1129">
                  <c:v>35.741524283399997</c:v>
                </c:pt>
                <c:pt idx="1130">
                  <c:v>35.716039121099996</c:v>
                </c:pt>
                <c:pt idx="1131">
                  <c:v>35.690553958800002</c:v>
                </c:pt>
                <c:pt idx="1132">
                  <c:v>35.667900481199993</c:v>
                </c:pt>
                <c:pt idx="1133">
                  <c:v>35.642415318899999</c:v>
                </c:pt>
                <c:pt idx="1134">
                  <c:v>35.616930156599999</c:v>
                </c:pt>
                <c:pt idx="1135">
                  <c:v>35.591444994299998</c:v>
                </c:pt>
                <c:pt idx="1136">
                  <c:v>35.565959831999997</c:v>
                </c:pt>
                <c:pt idx="1137">
                  <c:v>35.543306354400002</c:v>
                </c:pt>
                <c:pt idx="1138">
                  <c:v>35.517821192099994</c:v>
                </c:pt>
                <c:pt idx="1139">
                  <c:v>35.492336029800001</c:v>
                </c:pt>
                <c:pt idx="1140">
                  <c:v>35.4668508675</c:v>
                </c:pt>
                <c:pt idx="1141">
                  <c:v>35.444197389899998</c:v>
                </c:pt>
                <c:pt idx="1142">
                  <c:v>35.418712227599997</c:v>
                </c:pt>
                <c:pt idx="1143">
                  <c:v>35.393227065300003</c:v>
                </c:pt>
                <c:pt idx="1144">
                  <c:v>35.367741903000002</c:v>
                </c:pt>
                <c:pt idx="1145">
                  <c:v>35.3450884254</c:v>
                </c:pt>
                <c:pt idx="1146">
                  <c:v>35.319603263099999</c:v>
                </c:pt>
                <c:pt idx="1147">
                  <c:v>35.294118100799999</c:v>
                </c:pt>
                <c:pt idx="1148">
                  <c:v>35.268632938499998</c:v>
                </c:pt>
                <c:pt idx="1149">
                  <c:v>35.245979460900003</c:v>
                </c:pt>
                <c:pt idx="1150">
                  <c:v>35.220494298599995</c:v>
                </c:pt>
                <c:pt idx="1151">
                  <c:v>35.195009136300001</c:v>
                </c:pt>
                <c:pt idx="1152">
                  <c:v>35.172355658699999</c:v>
                </c:pt>
                <c:pt idx="1153">
                  <c:v>35.146870496399998</c:v>
                </c:pt>
                <c:pt idx="1154">
                  <c:v>35.121385334099998</c:v>
                </c:pt>
                <c:pt idx="1155">
                  <c:v>35.098731856500002</c:v>
                </c:pt>
                <c:pt idx="1156">
                  <c:v>35.073246694199995</c:v>
                </c:pt>
                <c:pt idx="1157">
                  <c:v>35.047761531900001</c:v>
                </c:pt>
                <c:pt idx="1158">
                  <c:v>35.025108054299999</c:v>
                </c:pt>
                <c:pt idx="1159">
                  <c:v>34.999622891999998</c:v>
                </c:pt>
                <c:pt idx="1160">
                  <c:v>34.974137729699997</c:v>
                </c:pt>
                <c:pt idx="1161">
                  <c:v>34.951484252099995</c:v>
                </c:pt>
                <c:pt idx="1162">
                  <c:v>34.925999089800001</c:v>
                </c:pt>
                <c:pt idx="1163">
                  <c:v>34.9005139275</c:v>
                </c:pt>
                <c:pt idx="1164">
                  <c:v>34.877860449899998</c:v>
                </c:pt>
                <c:pt idx="1165">
                  <c:v>34.852375287599997</c:v>
                </c:pt>
                <c:pt idx="1166">
                  <c:v>34.829721810000002</c:v>
                </c:pt>
                <c:pt idx="1167">
                  <c:v>34.804236647699994</c:v>
                </c:pt>
                <c:pt idx="1168">
                  <c:v>34.778751485400001</c:v>
                </c:pt>
                <c:pt idx="1169">
                  <c:v>34.756098007799999</c:v>
                </c:pt>
                <c:pt idx="1170">
                  <c:v>34.730612845499998</c:v>
                </c:pt>
                <c:pt idx="1171">
                  <c:v>34.707959367900003</c:v>
                </c:pt>
                <c:pt idx="1172">
                  <c:v>34.682474205599995</c:v>
                </c:pt>
                <c:pt idx="1173">
                  <c:v>34.656989043300001</c:v>
                </c:pt>
                <c:pt idx="1174">
                  <c:v>34.634335565699999</c:v>
                </c:pt>
                <c:pt idx="1175">
                  <c:v>34.608850403399998</c:v>
                </c:pt>
                <c:pt idx="1176">
                  <c:v>34.586196925800003</c:v>
                </c:pt>
                <c:pt idx="1177">
                  <c:v>34.560711763500002</c:v>
                </c:pt>
                <c:pt idx="1178">
                  <c:v>34.5380582859</c:v>
                </c:pt>
                <c:pt idx="1179">
                  <c:v>34.512573123599999</c:v>
                </c:pt>
                <c:pt idx="1180">
                  <c:v>34.489919645999997</c:v>
                </c:pt>
                <c:pt idx="1181">
                  <c:v>34.464434483699996</c:v>
                </c:pt>
                <c:pt idx="1182">
                  <c:v>34.441781006100001</c:v>
                </c:pt>
                <c:pt idx="1183">
                  <c:v>34.4162958438</c:v>
                </c:pt>
                <c:pt idx="1184">
                  <c:v>34.393642366199998</c:v>
                </c:pt>
                <c:pt idx="1185">
                  <c:v>34.368157203899997</c:v>
                </c:pt>
                <c:pt idx="1186">
                  <c:v>34.345503726300002</c:v>
                </c:pt>
                <c:pt idx="1187">
                  <c:v>34.320018564000002</c:v>
                </c:pt>
                <c:pt idx="1188">
                  <c:v>34.297365086399999</c:v>
                </c:pt>
                <c:pt idx="1189">
                  <c:v>34.271879924099999</c:v>
                </c:pt>
                <c:pt idx="1190">
                  <c:v>34.249226446499996</c:v>
                </c:pt>
                <c:pt idx="1191">
                  <c:v>34.223741284199996</c:v>
                </c:pt>
                <c:pt idx="1192">
                  <c:v>34.2010878066</c:v>
                </c:pt>
                <c:pt idx="1193">
                  <c:v>34.1756026443</c:v>
                </c:pt>
                <c:pt idx="1194">
                  <c:v>34.152949166699997</c:v>
                </c:pt>
                <c:pt idx="1195">
                  <c:v>34.130295689099995</c:v>
                </c:pt>
                <c:pt idx="1196">
                  <c:v>34.104810526800001</c:v>
                </c:pt>
                <c:pt idx="1197">
                  <c:v>34.082157049199999</c:v>
                </c:pt>
                <c:pt idx="1198">
                  <c:v>34.056671886899998</c:v>
                </c:pt>
                <c:pt idx="1199">
                  <c:v>34.034018409300003</c:v>
                </c:pt>
                <c:pt idx="1200">
                  <c:v>34.008533246999995</c:v>
                </c:pt>
                <c:pt idx="1201">
                  <c:v>33.9858797694</c:v>
                </c:pt>
                <c:pt idx="1202">
                  <c:v>33.963226291799998</c:v>
                </c:pt>
                <c:pt idx="1203">
                  <c:v>33.937741129499997</c:v>
                </c:pt>
                <c:pt idx="1204">
                  <c:v>33.915087651900002</c:v>
                </c:pt>
                <c:pt idx="1205">
                  <c:v>33.889602489599994</c:v>
                </c:pt>
                <c:pt idx="1206">
                  <c:v>33.866949011999999</c:v>
                </c:pt>
                <c:pt idx="1207">
                  <c:v>33.844295534399997</c:v>
                </c:pt>
                <c:pt idx="1208">
                  <c:v>33.818810372099996</c:v>
                </c:pt>
                <c:pt idx="1209">
                  <c:v>33.796156894500001</c:v>
                </c:pt>
                <c:pt idx="1210">
                  <c:v>33.773503416899999</c:v>
                </c:pt>
                <c:pt idx="1211">
                  <c:v>33.748018254599998</c:v>
                </c:pt>
                <c:pt idx="1212">
                  <c:v>33.725364776999996</c:v>
                </c:pt>
                <c:pt idx="1213">
                  <c:v>33.702711299400001</c:v>
                </c:pt>
                <c:pt idx="1214">
                  <c:v>33.6772261371</c:v>
                </c:pt>
                <c:pt idx="1215">
                  <c:v>33.654572659499998</c:v>
                </c:pt>
                <c:pt idx="1216">
                  <c:v>33.631919181900003</c:v>
                </c:pt>
                <c:pt idx="1217">
                  <c:v>33.606434019599995</c:v>
                </c:pt>
                <c:pt idx="1218">
                  <c:v>33.583780542</c:v>
                </c:pt>
                <c:pt idx="1219">
                  <c:v>33.561127064399997</c:v>
                </c:pt>
                <c:pt idx="1220">
                  <c:v>33.538473586800002</c:v>
                </c:pt>
                <c:pt idx="1221">
                  <c:v>33.512988424500001</c:v>
                </c:pt>
                <c:pt idx="1222">
                  <c:v>33.490334946899999</c:v>
                </c:pt>
                <c:pt idx="1223">
                  <c:v>33.467681469300004</c:v>
                </c:pt>
                <c:pt idx="1224">
                  <c:v>33.442196306999996</c:v>
                </c:pt>
                <c:pt idx="1225">
                  <c:v>33.419542829400001</c:v>
                </c:pt>
                <c:pt idx="1226">
                  <c:v>33.396889351799999</c:v>
                </c:pt>
                <c:pt idx="1227">
                  <c:v>33.374235874199996</c:v>
                </c:pt>
                <c:pt idx="1228">
                  <c:v>33.348750711900003</c:v>
                </c:pt>
                <c:pt idx="1229">
                  <c:v>33.326097234300001</c:v>
                </c:pt>
                <c:pt idx="1230">
                  <c:v>33.303443756699998</c:v>
                </c:pt>
                <c:pt idx="1231">
                  <c:v>33.280790279099996</c:v>
                </c:pt>
                <c:pt idx="1232">
                  <c:v>33.255305116800002</c:v>
                </c:pt>
                <c:pt idx="1233">
                  <c:v>33.232651639199993</c:v>
                </c:pt>
                <c:pt idx="1234">
                  <c:v>33.209998161599998</c:v>
                </c:pt>
                <c:pt idx="1235">
                  <c:v>33.187344683999996</c:v>
                </c:pt>
                <c:pt idx="1236">
                  <c:v>33.164691206400001</c:v>
                </c:pt>
                <c:pt idx="1237">
                  <c:v>33.1392060441</c:v>
                </c:pt>
                <c:pt idx="1238">
                  <c:v>33.116552566499998</c:v>
                </c:pt>
                <c:pt idx="1239">
                  <c:v>33.093899088900002</c:v>
                </c:pt>
                <c:pt idx="1240">
                  <c:v>33.0712456113</c:v>
                </c:pt>
                <c:pt idx="1241">
                  <c:v>33.048592133699998</c:v>
                </c:pt>
                <c:pt idx="1242">
                  <c:v>33.025938656099996</c:v>
                </c:pt>
                <c:pt idx="1243">
                  <c:v>33.000453493800002</c:v>
                </c:pt>
                <c:pt idx="1244">
                  <c:v>32.9778000162</c:v>
                </c:pt>
                <c:pt idx="1245">
                  <c:v>32.955146538599998</c:v>
                </c:pt>
                <c:pt idx="1246">
                  <c:v>32.932493061000002</c:v>
                </c:pt>
                <c:pt idx="1247">
                  <c:v>32.9098395834</c:v>
                </c:pt>
                <c:pt idx="1248">
                  <c:v>32.887186105800005</c:v>
                </c:pt>
                <c:pt idx="1249">
                  <c:v>32.864532628199996</c:v>
                </c:pt>
                <c:pt idx="1250">
                  <c:v>32.839047465900002</c:v>
                </c:pt>
                <c:pt idx="1251">
                  <c:v>32.8163939883</c:v>
                </c:pt>
                <c:pt idx="1252">
                  <c:v>32.793740510699998</c:v>
                </c:pt>
                <c:pt idx="1253">
                  <c:v>32.771087033099995</c:v>
                </c:pt>
                <c:pt idx="1254">
                  <c:v>32.7484335555</c:v>
                </c:pt>
                <c:pt idx="1255">
                  <c:v>32.725780077899998</c:v>
                </c:pt>
                <c:pt idx="1256">
                  <c:v>32.703126600300003</c:v>
                </c:pt>
                <c:pt idx="1257">
                  <c:v>32.680473122699993</c:v>
                </c:pt>
                <c:pt idx="1258">
                  <c:v>32.657819645099998</c:v>
                </c:pt>
                <c:pt idx="1259">
                  <c:v>32.635166167499996</c:v>
                </c:pt>
                <c:pt idx="1260">
                  <c:v>32.612512689900001</c:v>
                </c:pt>
                <c:pt idx="1261">
                  <c:v>32.589859212299999</c:v>
                </c:pt>
                <c:pt idx="1262">
                  <c:v>32.567205734699996</c:v>
                </c:pt>
                <c:pt idx="1263">
                  <c:v>32.541720572400003</c:v>
                </c:pt>
                <c:pt idx="1264">
                  <c:v>32.5190670948</c:v>
                </c:pt>
                <c:pt idx="1265">
                  <c:v>32.496413617199998</c:v>
                </c:pt>
                <c:pt idx="1266">
                  <c:v>32.473760139599996</c:v>
                </c:pt>
                <c:pt idx="1267">
                  <c:v>32.451106662000001</c:v>
                </c:pt>
                <c:pt idx="1268">
                  <c:v>32.428453184399999</c:v>
                </c:pt>
                <c:pt idx="1269">
                  <c:v>32.405799706800003</c:v>
                </c:pt>
                <c:pt idx="1270">
                  <c:v>32.383146229199994</c:v>
                </c:pt>
                <c:pt idx="1271">
                  <c:v>32.360492751599999</c:v>
                </c:pt>
                <c:pt idx="1272">
                  <c:v>32.337839273999997</c:v>
                </c:pt>
                <c:pt idx="1273">
                  <c:v>32.315185796400002</c:v>
                </c:pt>
                <c:pt idx="1274">
                  <c:v>32.292532318799999</c:v>
                </c:pt>
                <c:pt idx="1275">
                  <c:v>32.269878841199997</c:v>
                </c:pt>
                <c:pt idx="1276">
                  <c:v>32.247225363599995</c:v>
                </c:pt>
                <c:pt idx="1277">
                  <c:v>32.224571886</c:v>
                </c:pt>
                <c:pt idx="1278">
                  <c:v>32.201918408399997</c:v>
                </c:pt>
                <c:pt idx="1279">
                  <c:v>32.182096615500001</c:v>
                </c:pt>
                <c:pt idx="1280">
                  <c:v>32.159443137899999</c:v>
                </c:pt>
                <c:pt idx="1281">
                  <c:v>32.136789660300003</c:v>
                </c:pt>
                <c:pt idx="1282">
                  <c:v>32.114136182699994</c:v>
                </c:pt>
                <c:pt idx="1283">
                  <c:v>32.091482705099999</c:v>
                </c:pt>
                <c:pt idx="1284">
                  <c:v>32.068829227499997</c:v>
                </c:pt>
                <c:pt idx="1285">
                  <c:v>32.046175749900002</c:v>
                </c:pt>
                <c:pt idx="1286">
                  <c:v>32.023522272299999</c:v>
                </c:pt>
                <c:pt idx="1287">
                  <c:v>32.000868794699997</c:v>
                </c:pt>
                <c:pt idx="1288">
                  <c:v>31.978215317099998</c:v>
                </c:pt>
                <c:pt idx="1289">
                  <c:v>31.9555618395</c:v>
                </c:pt>
                <c:pt idx="1290">
                  <c:v>31.932908361900001</c:v>
                </c:pt>
                <c:pt idx="1291">
                  <c:v>31.913086569000001</c:v>
                </c:pt>
                <c:pt idx="1292">
                  <c:v>31.890433091400002</c:v>
                </c:pt>
                <c:pt idx="1293">
                  <c:v>31.867779613800003</c:v>
                </c:pt>
                <c:pt idx="1294">
                  <c:v>31.845126136199998</c:v>
                </c:pt>
                <c:pt idx="1295">
                  <c:v>31.822472658599999</c:v>
                </c:pt>
                <c:pt idx="1296">
                  <c:v>31.799819181</c:v>
                </c:pt>
                <c:pt idx="1297">
                  <c:v>31.777165703400001</c:v>
                </c:pt>
                <c:pt idx="1298">
                  <c:v>31.754512225800003</c:v>
                </c:pt>
                <c:pt idx="1299">
                  <c:v>31.734690432899999</c:v>
                </c:pt>
                <c:pt idx="1300">
                  <c:v>31.7120369553</c:v>
                </c:pt>
                <c:pt idx="1301">
                  <c:v>31.689383477699998</c:v>
                </c:pt>
                <c:pt idx="1302">
                  <c:v>31.666730000099999</c:v>
                </c:pt>
                <c:pt idx="1303">
                  <c:v>31.644076522500001</c:v>
                </c:pt>
                <c:pt idx="1304">
                  <c:v>31.621423044900002</c:v>
                </c:pt>
                <c:pt idx="1305">
                  <c:v>31.601601251999998</c:v>
                </c:pt>
                <c:pt idx="1306">
                  <c:v>31.5789477744</c:v>
                </c:pt>
                <c:pt idx="1307">
                  <c:v>31.556294296800001</c:v>
                </c:pt>
                <c:pt idx="1308">
                  <c:v>31.533640819199995</c:v>
                </c:pt>
                <c:pt idx="1309">
                  <c:v>31.510987341599996</c:v>
                </c:pt>
                <c:pt idx="1310">
                  <c:v>31.491165548699996</c:v>
                </c:pt>
                <c:pt idx="1311">
                  <c:v>31.468512071099997</c:v>
                </c:pt>
                <c:pt idx="1312">
                  <c:v>31.445858593499999</c:v>
                </c:pt>
                <c:pt idx="1313">
                  <c:v>31.4232051159</c:v>
                </c:pt>
                <c:pt idx="1314">
                  <c:v>31.403383323</c:v>
                </c:pt>
                <c:pt idx="1315">
                  <c:v>31.380729845400001</c:v>
                </c:pt>
                <c:pt idx="1316">
                  <c:v>31.358076367800003</c:v>
                </c:pt>
                <c:pt idx="1317">
                  <c:v>31.335422890199997</c:v>
                </c:pt>
                <c:pt idx="1318">
                  <c:v>31.3156010973</c:v>
                </c:pt>
                <c:pt idx="1319">
                  <c:v>31.292947619699998</c:v>
                </c:pt>
                <c:pt idx="1320">
                  <c:v>31.270294142099999</c:v>
                </c:pt>
                <c:pt idx="1321">
                  <c:v>31.2476406645</c:v>
                </c:pt>
                <c:pt idx="1322">
                  <c:v>31.227818871599997</c:v>
                </c:pt>
                <c:pt idx="1323">
                  <c:v>31.205165393999998</c:v>
                </c:pt>
                <c:pt idx="1324">
                  <c:v>31.182511916399999</c:v>
                </c:pt>
                <c:pt idx="1325">
                  <c:v>31.162690123499999</c:v>
                </c:pt>
                <c:pt idx="1326">
                  <c:v>31.1400366459</c:v>
                </c:pt>
                <c:pt idx="1327">
                  <c:v>31.117383168300002</c:v>
                </c:pt>
                <c:pt idx="1328">
                  <c:v>31.097561375400002</c:v>
                </c:pt>
                <c:pt idx="1329">
                  <c:v>31.074907897800003</c:v>
                </c:pt>
                <c:pt idx="1330">
                  <c:v>31.052254420199997</c:v>
                </c:pt>
                <c:pt idx="1331">
                  <c:v>31.029600942599998</c:v>
                </c:pt>
                <c:pt idx="1332">
                  <c:v>31.009779149699998</c:v>
                </c:pt>
                <c:pt idx="1333">
                  <c:v>30.987125672099999</c:v>
                </c:pt>
                <c:pt idx="1334">
                  <c:v>30.964472194500001</c:v>
                </c:pt>
                <c:pt idx="1335">
                  <c:v>30.944650401599997</c:v>
                </c:pt>
                <c:pt idx="1336">
                  <c:v>30.921996923999998</c:v>
                </c:pt>
                <c:pt idx="1337">
                  <c:v>30.902175131099998</c:v>
                </c:pt>
                <c:pt idx="1338">
                  <c:v>30.879521653499999</c:v>
                </c:pt>
                <c:pt idx="1339">
                  <c:v>30.856868175900001</c:v>
                </c:pt>
                <c:pt idx="1340">
                  <c:v>30.837046383000001</c:v>
                </c:pt>
                <c:pt idx="1341">
                  <c:v>30.814392905400002</c:v>
                </c:pt>
                <c:pt idx="1342">
                  <c:v>30.791739427800003</c:v>
                </c:pt>
                <c:pt idx="1343">
                  <c:v>30.771917634899999</c:v>
                </c:pt>
                <c:pt idx="1344">
                  <c:v>30.749264157300001</c:v>
                </c:pt>
                <c:pt idx="1345">
                  <c:v>30.729442364400001</c:v>
                </c:pt>
                <c:pt idx="1346">
                  <c:v>30.706788886800002</c:v>
                </c:pt>
                <c:pt idx="1347">
                  <c:v>30.684135409199996</c:v>
                </c:pt>
                <c:pt idx="1348">
                  <c:v>30.664313616300003</c:v>
                </c:pt>
                <c:pt idx="1349">
                  <c:v>30.641660138699997</c:v>
                </c:pt>
                <c:pt idx="1350">
                  <c:v>30.621838345800001</c:v>
                </c:pt>
                <c:pt idx="1351">
                  <c:v>30.599184868199998</c:v>
                </c:pt>
                <c:pt idx="1352">
                  <c:v>30.579363075300002</c:v>
                </c:pt>
                <c:pt idx="1353">
                  <c:v>30.556709597699996</c:v>
                </c:pt>
                <c:pt idx="1354">
                  <c:v>30.536887804800003</c:v>
                </c:pt>
                <c:pt idx="1355">
                  <c:v>30.514234327199997</c:v>
                </c:pt>
                <c:pt idx="1356">
                  <c:v>30.491580849599998</c:v>
                </c:pt>
                <c:pt idx="1357">
                  <c:v>30.471759056699998</c:v>
                </c:pt>
                <c:pt idx="1358">
                  <c:v>30.449105579099999</c:v>
                </c:pt>
                <c:pt idx="1359">
                  <c:v>30.429283786199996</c:v>
                </c:pt>
                <c:pt idx="1360">
                  <c:v>30.406630308599997</c:v>
                </c:pt>
                <c:pt idx="1361">
                  <c:v>30.386808515699997</c:v>
                </c:pt>
                <c:pt idx="1362">
                  <c:v>30.364155038099998</c:v>
                </c:pt>
                <c:pt idx="1363">
                  <c:v>30.344333245199998</c:v>
                </c:pt>
                <c:pt idx="1364">
                  <c:v>30.321679767599999</c:v>
                </c:pt>
                <c:pt idx="1365">
                  <c:v>30.301857974699995</c:v>
                </c:pt>
                <c:pt idx="1366">
                  <c:v>30.279204497099997</c:v>
                </c:pt>
                <c:pt idx="1367">
                  <c:v>30.259382704199997</c:v>
                </c:pt>
                <c:pt idx="1368">
                  <c:v>30.236729226599998</c:v>
                </c:pt>
                <c:pt idx="1369">
                  <c:v>30.216907433699998</c:v>
                </c:pt>
                <c:pt idx="1370">
                  <c:v>30.194253956099999</c:v>
                </c:pt>
                <c:pt idx="1371">
                  <c:v>30.174432163199995</c:v>
                </c:pt>
                <c:pt idx="1372">
                  <c:v>30.154610370300002</c:v>
                </c:pt>
                <c:pt idx="1373">
                  <c:v>30.131956892699996</c:v>
                </c:pt>
                <c:pt idx="1374">
                  <c:v>30.112135099800003</c:v>
                </c:pt>
                <c:pt idx="1375">
                  <c:v>30.089481622199997</c:v>
                </c:pt>
                <c:pt idx="1376">
                  <c:v>30.069659829300001</c:v>
                </c:pt>
                <c:pt idx="1377">
                  <c:v>30.047006351699995</c:v>
                </c:pt>
                <c:pt idx="1378">
                  <c:v>30.027184558800002</c:v>
                </c:pt>
                <c:pt idx="1379">
                  <c:v>30.007362765900002</c:v>
                </c:pt>
                <c:pt idx="1380">
                  <c:v>29.984709288300003</c:v>
                </c:pt>
                <c:pt idx="1381">
                  <c:v>29.964887495399999</c:v>
                </c:pt>
                <c:pt idx="1382">
                  <c:v>29.942234017800001</c:v>
                </c:pt>
                <c:pt idx="1383">
                  <c:v>29.9224122249</c:v>
                </c:pt>
                <c:pt idx="1384">
                  <c:v>29.902590432</c:v>
                </c:pt>
                <c:pt idx="1385">
                  <c:v>29.879936954400002</c:v>
                </c:pt>
                <c:pt idx="1386">
                  <c:v>29.860115161499998</c:v>
                </c:pt>
                <c:pt idx="1387">
                  <c:v>29.837461683899999</c:v>
                </c:pt>
                <c:pt idx="1388">
                  <c:v>29.817639890999999</c:v>
                </c:pt>
                <c:pt idx="1389">
                  <c:v>29.797818098099999</c:v>
                </c:pt>
                <c:pt idx="1390">
                  <c:v>29.7751646205</c:v>
                </c:pt>
                <c:pt idx="1391">
                  <c:v>29.755342827599996</c:v>
                </c:pt>
                <c:pt idx="1392">
                  <c:v>29.735521034699996</c:v>
                </c:pt>
                <c:pt idx="1393">
                  <c:v>29.712867557099997</c:v>
                </c:pt>
                <c:pt idx="1394">
                  <c:v>29.693045764199997</c:v>
                </c:pt>
                <c:pt idx="1395">
                  <c:v>29.673223971300001</c:v>
                </c:pt>
                <c:pt idx="1396">
                  <c:v>29.650570493699998</c:v>
                </c:pt>
                <c:pt idx="1397">
                  <c:v>29.630748700800002</c:v>
                </c:pt>
                <c:pt idx="1398">
                  <c:v>29.610926907900001</c:v>
                </c:pt>
                <c:pt idx="1399">
                  <c:v>29.588273430300003</c:v>
                </c:pt>
                <c:pt idx="1400">
                  <c:v>29.568451637399999</c:v>
                </c:pt>
                <c:pt idx="1401">
                  <c:v>29.548629844499999</c:v>
                </c:pt>
                <c:pt idx="1402">
                  <c:v>29.5259763669</c:v>
                </c:pt>
                <c:pt idx="1403">
                  <c:v>29.506154574</c:v>
                </c:pt>
                <c:pt idx="1404">
                  <c:v>29.486332781099996</c:v>
                </c:pt>
                <c:pt idx="1405">
                  <c:v>29.466510988199996</c:v>
                </c:pt>
                <c:pt idx="1406">
                  <c:v>29.443857510599997</c:v>
                </c:pt>
                <c:pt idx="1407">
                  <c:v>29.424035717699997</c:v>
                </c:pt>
                <c:pt idx="1408">
                  <c:v>29.404213924800001</c:v>
                </c:pt>
                <c:pt idx="1409">
                  <c:v>29.381560447199998</c:v>
                </c:pt>
                <c:pt idx="1410">
                  <c:v>29.361738654300002</c:v>
                </c:pt>
                <c:pt idx="1411">
                  <c:v>29.341916861400001</c:v>
                </c:pt>
                <c:pt idx="1412">
                  <c:v>29.322095068499998</c:v>
                </c:pt>
                <c:pt idx="1413">
                  <c:v>29.299441590899999</c:v>
                </c:pt>
                <c:pt idx="1414">
                  <c:v>29.279619797999999</c:v>
                </c:pt>
                <c:pt idx="1415">
                  <c:v>29.259798005099999</c:v>
                </c:pt>
                <c:pt idx="1416">
                  <c:v>29.239976212199995</c:v>
                </c:pt>
                <c:pt idx="1417">
                  <c:v>29.220154419300002</c:v>
                </c:pt>
                <c:pt idx="1418">
                  <c:v>29.197500941699996</c:v>
                </c:pt>
                <c:pt idx="1419">
                  <c:v>29.177679148800003</c:v>
                </c:pt>
                <c:pt idx="1420">
                  <c:v>29.157857355899999</c:v>
                </c:pt>
                <c:pt idx="1421">
                  <c:v>29.138035562999999</c:v>
                </c:pt>
                <c:pt idx="1422">
                  <c:v>29.1153820854</c:v>
                </c:pt>
                <c:pt idx="1423">
                  <c:v>29.0955602925</c:v>
                </c:pt>
                <c:pt idx="1424">
                  <c:v>29.075738499599996</c:v>
                </c:pt>
                <c:pt idx="1425">
                  <c:v>29.055916706699996</c:v>
                </c:pt>
                <c:pt idx="1426">
                  <c:v>29.036094913800003</c:v>
                </c:pt>
                <c:pt idx="1427">
                  <c:v>29.016273120899999</c:v>
                </c:pt>
                <c:pt idx="1428">
                  <c:v>28.993619643299997</c:v>
                </c:pt>
                <c:pt idx="1429">
                  <c:v>28.9737978504</c:v>
                </c:pt>
                <c:pt idx="1430">
                  <c:v>28.9539760575</c:v>
                </c:pt>
                <c:pt idx="1431">
                  <c:v>28.934154264599997</c:v>
                </c:pt>
                <c:pt idx="1432">
                  <c:v>28.9143324717</c:v>
                </c:pt>
                <c:pt idx="1433">
                  <c:v>28.8945106788</c:v>
                </c:pt>
                <c:pt idx="1434">
                  <c:v>28.871857201200001</c:v>
                </c:pt>
                <c:pt idx="1435">
                  <c:v>28.852035408299997</c:v>
                </c:pt>
                <c:pt idx="1436">
                  <c:v>28.832213615400001</c:v>
                </c:pt>
                <c:pt idx="1437">
                  <c:v>28.8123918225</c:v>
                </c:pt>
                <c:pt idx="1438">
                  <c:v>28.792570029599997</c:v>
                </c:pt>
                <c:pt idx="1439">
                  <c:v>28.7727482367</c:v>
                </c:pt>
                <c:pt idx="1440">
                  <c:v>28.7529264438</c:v>
                </c:pt>
                <c:pt idx="1441">
                  <c:v>28.7331046509</c:v>
                </c:pt>
                <c:pt idx="1442">
                  <c:v>28.713282857999999</c:v>
                </c:pt>
                <c:pt idx="1443">
                  <c:v>28.690629380400001</c:v>
                </c:pt>
                <c:pt idx="1444">
                  <c:v>28.670807587500001</c:v>
                </c:pt>
                <c:pt idx="1445">
                  <c:v>28.650985794599997</c:v>
                </c:pt>
                <c:pt idx="1446">
                  <c:v>28.6311640017</c:v>
                </c:pt>
                <c:pt idx="1447">
                  <c:v>28.6113422088</c:v>
                </c:pt>
                <c:pt idx="1448">
                  <c:v>28.5915204159</c:v>
                </c:pt>
                <c:pt idx="1449">
                  <c:v>28.571698623</c:v>
                </c:pt>
                <c:pt idx="1450">
                  <c:v>28.551876830099999</c:v>
                </c:pt>
                <c:pt idx="1451">
                  <c:v>28.532055037199999</c:v>
                </c:pt>
                <c:pt idx="1452">
                  <c:v>28.512233244299999</c:v>
                </c:pt>
                <c:pt idx="1453">
                  <c:v>28.492411451399999</c:v>
                </c:pt>
                <c:pt idx="1454">
                  <c:v>28.472589658499999</c:v>
                </c:pt>
                <c:pt idx="1455">
                  <c:v>28.452767865599998</c:v>
                </c:pt>
                <c:pt idx="1456">
                  <c:v>28.432946072699998</c:v>
                </c:pt>
                <c:pt idx="1457">
                  <c:v>28.413124279799998</c:v>
                </c:pt>
                <c:pt idx="1458">
                  <c:v>28.393302486900001</c:v>
                </c:pt>
                <c:pt idx="1459">
                  <c:v>28.373480693999998</c:v>
                </c:pt>
                <c:pt idx="1460">
                  <c:v>28.353658901099998</c:v>
                </c:pt>
                <c:pt idx="1461">
                  <c:v>28.333837108200001</c:v>
                </c:pt>
                <c:pt idx="1462">
                  <c:v>28.314015315299997</c:v>
                </c:pt>
                <c:pt idx="1463">
                  <c:v>28.294193522400001</c:v>
                </c:pt>
                <c:pt idx="1464">
                  <c:v>28.2743717295</c:v>
                </c:pt>
                <c:pt idx="1465">
                  <c:v>28.254549936599997</c:v>
                </c:pt>
                <c:pt idx="1466">
                  <c:v>28.2347281437</c:v>
                </c:pt>
                <c:pt idx="1467">
                  <c:v>28.2149063508</c:v>
                </c:pt>
                <c:pt idx="1468">
                  <c:v>28.1950845579</c:v>
                </c:pt>
                <c:pt idx="1469">
                  <c:v>28.175262764999999</c:v>
                </c:pt>
                <c:pt idx="1470">
                  <c:v>28.155440972099999</c:v>
                </c:pt>
                <c:pt idx="1471">
                  <c:v>28.135619179199999</c:v>
                </c:pt>
                <c:pt idx="1472">
                  <c:v>28.115797386299999</c:v>
                </c:pt>
                <c:pt idx="1473">
                  <c:v>28.095975593400002</c:v>
                </c:pt>
                <c:pt idx="1474">
                  <c:v>28.076153800499998</c:v>
                </c:pt>
                <c:pt idx="1475">
                  <c:v>28.056332007599998</c:v>
                </c:pt>
                <c:pt idx="1476">
                  <c:v>28.036510214699998</c:v>
                </c:pt>
                <c:pt idx="1477">
                  <c:v>28.016688421799998</c:v>
                </c:pt>
                <c:pt idx="1478">
                  <c:v>27.996866628900001</c:v>
                </c:pt>
                <c:pt idx="1479">
                  <c:v>27.977044835999997</c:v>
                </c:pt>
                <c:pt idx="1480">
                  <c:v>27.960054727799999</c:v>
                </c:pt>
                <c:pt idx="1481">
                  <c:v>27.940232934899999</c:v>
                </c:pt>
                <c:pt idx="1482">
                  <c:v>27.920411141999999</c:v>
                </c:pt>
                <c:pt idx="1483">
                  <c:v>27.900589349099999</c:v>
                </c:pt>
                <c:pt idx="1484">
                  <c:v>27.880767556199999</c:v>
                </c:pt>
                <c:pt idx="1485">
                  <c:v>27.860945763299998</c:v>
                </c:pt>
                <c:pt idx="1486">
                  <c:v>27.841123970400002</c:v>
                </c:pt>
                <c:pt idx="1487">
                  <c:v>27.821302177499998</c:v>
                </c:pt>
                <c:pt idx="1488">
                  <c:v>27.801480384599998</c:v>
                </c:pt>
                <c:pt idx="1489">
                  <c:v>27.7844902764</c:v>
                </c:pt>
                <c:pt idx="1490">
                  <c:v>27.764668483499999</c:v>
                </c:pt>
                <c:pt idx="1491">
                  <c:v>27.744846690599999</c:v>
                </c:pt>
                <c:pt idx="1492">
                  <c:v>27.725024897699999</c:v>
                </c:pt>
                <c:pt idx="1493">
                  <c:v>27.705203104799999</c:v>
                </c:pt>
                <c:pt idx="1494">
                  <c:v>27.685381311899999</c:v>
                </c:pt>
                <c:pt idx="1495">
                  <c:v>27.665559518999999</c:v>
                </c:pt>
                <c:pt idx="1496">
                  <c:v>27.648569410799997</c:v>
                </c:pt>
                <c:pt idx="1497">
                  <c:v>27.6287476179</c:v>
                </c:pt>
                <c:pt idx="1498">
                  <c:v>27.608925825</c:v>
                </c:pt>
                <c:pt idx="1499">
                  <c:v>27.589104032099996</c:v>
                </c:pt>
                <c:pt idx="1500">
                  <c:v>27.5692822392</c:v>
                </c:pt>
                <c:pt idx="1501">
                  <c:v>27.552292130999998</c:v>
                </c:pt>
                <c:pt idx="1502">
                  <c:v>27.532470338099998</c:v>
                </c:pt>
                <c:pt idx="1503">
                  <c:v>27.512648545200001</c:v>
                </c:pt>
                <c:pt idx="1504">
                  <c:v>27.492826752299997</c:v>
                </c:pt>
                <c:pt idx="1505">
                  <c:v>27.473004959400001</c:v>
                </c:pt>
                <c:pt idx="1506">
                  <c:v>27.456014851199999</c:v>
                </c:pt>
                <c:pt idx="1507">
                  <c:v>27.436193058299999</c:v>
                </c:pt>
                <c:pt idx="1508">
                  <c:v>27.416371265400002</c:v>
                </c:pt>
                <c:pt idx="1509">
                  <c:v>27.396549472499999</c:v>
                </c:pt>
                <c:pt idx="1510">
                  <c:v>27.376727679599998</c:v>
                </c:pt>
                <c:pt idx="1511">
                  <c:v>27.3597375714</c:v>
                </c:pt>
                <c:pt idx="1512">
                  <c:v>27.3399157785</c:v>
                </c:pt>
                <c:pt idx="1513">
                  <c:v>27.320093985599996</c:v>
                </c:pt>
                <c:pt idx="1514">
                  <c:v>27.3002721927</c:v>
                </c:pt>
                <c:pt idx="1515">
                  <c:v>27.283282084499998</c:v>
                </c:pt>
                <c:pt idx="1516">
                  <c:v>27.263460291599998</c:v>
                </c:pt>
                <c:pt idx="1517">
                  <c:v>27.243638498700001</c:v>
                </c:pt>
                <c:pt idx="1518">
                  <c:v>27.223816705799997</c:v>
                </c:pt>
                <c:pt idx="1519">
                  <c:v>27.206826597599999</c:v>
                </c:pt>
                <c:pt idx="1520">
                  <c:v>27.187004804699999</c:v>
                </c:pt>
                <c:pt idx="1521">
                  <c:v>27.167183011799999</c:v>
                </c:pt>
                <c:pt idx="1522">
                  <c:v>27.150192903599997</c:v>
                </c:pt>
                <c:pt idx="1523">
                  <c:v>27.130371110700001</c:v>
                </c:pt>
                <c:pt idx="1524">
                  <c:v>27.1105493178</c:v>
                </c:pt>
                <c:pt idx="1525">
                  <c:v>27.0907275249</c:v>
                </c:pt>
                <c:pt idx="1526">
                  <c:v>27.073737416699998</c:v>
                </c:pt>
                <c:pt idx="1527">
                  <c:v>27.053915623799998</c:v>
                </c:pt>
                <c:pt idx="1528">
                  <c:v>27.034093830900002</c:v>
                </c:pt>
                <c:pt idx="1529">
                  <c:v>27.0171037227</c:v>
                </c:pt>
                <c:pt idx="1530">
                  <c:v>26.9972819298</c:v>
                </c:pt>
                <c:pt idx="1531">
                  <c:v>26.9774601369</c:v>
                </c:pt>
                <c:pt idx="1532">
                  <c:v>26.960470028700001</c:v>
                </c:pt>
                <c:pt idx="1533">
                  <c:v>26.940648235799998</c:v>
                </c:pt>
                <c:pt idx="1534">
                  <c:v>26.920826442900001</c:v>
                </c:pt>
                <c:pt idx="1535">
                  <c:v>26.903836334699999</c:v>
                </c:pt>
                <c:pt idx="1536">
                  <c:v>26.884014541799999</c:v>
                </c:pt>
                <c:pt idx="1537">
                  <c:v>26.864192748899999</c:v>
                </c:pt>
                <c:pt idx="1538">
                  <c:v>26.847202640700001</c:v>
                </c:pt>
                <c:pt idx="1539">
                  <c:v>26.827380847799997</c:v>
                </c:pt>
                <c:pt idx="1540">
                  <c:v>26.810390739599999</c:v>
                </c:pt>
                <c:pt idx="1541">
                  <c:v>26.790568946699999</c:v>
                </c:pt>
                <c:pt idx="1542">
                  <c:v>26.770747153799999</c:v>
                </c:pt>
                <c:pt idx="1543">
                  <c:v>26.753757045599997</c:v>
                </c:pt>
                <c:pt idx="1544">
                  <c:v>26.7339352527</c:v>
                </c:pt>
                <c:pt idx="1545">
                  <c:v>26.716945144499999</c:v>
                </c:pt>
                <c:pt idx="1546">
                  <c:v>26.697123351599998</c:v>
                </c:pt>
                <c:pt idx="1547">
                  <c:v>26.677301558699998</c:v>
                </c:pt>
                <c:pt idx="1548">
                  <c:v>26.6603114505</c:v>
                </c:pt>
                <c:pt idx="1549">
                  <c:v>26.640489657599996</c:v>
                </c:pt>
                <c:pt idx="1550">
                  <c:v>26.623499549400002</c:v>
                </c:pt>
                <c:pt idx="1551">
                  <c:v>26.603677756499998</c:v>
                </c:pt>
                <c:pt idx="1552">
                  <c:v>26.583855963599998</c:v>
                </c:pt>
                <c:pt idx="1553">
                  <c:v>26.5668658554</c:v>
                </c:pt>
                <c:pt idx="1554">
                  <c:v>26.547044062499999</c:v>
                </c:pt>
                <c:pt idx="1555">
                  <c:v>26.530053954299998</c:v>
                </c:pt>
                <c:pt idx="1556">
                  <c:v>26.510232161400001</c:v>
                </c:pt>
                <c:pt idx="1557">
                  <c:v>26.493242053199999</c:v>
                </c:pt>
                <c:pt idx="1558">
                  <c:v>26.473420260299999</c:v>
                </c:pt>
                <c:pt idx="1559">
                  <c:v>26.456430152099998</c:v>
                </c:pt>
                <c:pt idx="1560">
                  <c:v>26.436608359200001</c:v>
                </c:pt>
                <c:pt idx="1561">
                  <c:v>26.419618250999999</c:v>
                </c:pt>
                <c:pt idx="1562">
                  <c:v>26.399796458099999</c:v>
                </c:pt>
                <c:pt idx="1563">
                  <c:v>26.379974665199999</c:v>
                </c:pt>
                <c:pt idx="1564">
                  <c:v>26.362984557000001</c:v>
                </c:pt>
                <c:pt idx="1565">
                  <c:v>26.343162764099997</c:v>
                </c:pt>
                <c:pt idx="1566">
                  <c:v>26.326172655899999</c:v>
                </c:pt>
                <c:pt idx="1567">
                  <c:v>26.306350862999999</c:v>
                </c:pt>
                <c:pt idx="1568">
                  <c:v>26.289360754799997</c:v>
                </c:pt>
                <c:pt idx="1569">
                  <c:v>26.2695389619</c:v>
                </c:pt>
                <c:pt idx="1570">
                  <c:v>26.252548853699999</c:v>
                </c:pt>
                <c:pt idx="1571">
                  <c:v>26.232727060799998</c:v>
                </c:pt>
                <c:pt idx="1572">
                  <c:v>26.215736952599997</c:v>
                </c:pt>
                <c:pt idx="1573">
                  <c:v>26.1959151597</c:v>
                </c:pt>
                <c:pt idx="1574">
                  <c:v>26.178925051499998</c:v>
                </c:pt>
                <c:pt idx="1575">
                  <c:v>26.161934943299997</c:v>
                </c:pt>
                <c:pt idx="1576">
                  <c:v>26.1421131504</c:v>
                </c:pt>
                <c:pt idx="1577">
                  <c:v>26.125123042199998</c:v>
                </c:pt>
                <c:pt idx="1578">
                  <c:v>26.105301249299998</c:v>
                </c:pt>
                <c:pt idx="1579">
                  <c:v>26.088311141099997</c:v>
                </c:pt>
                <c:pt idx="1580">
                  <c:v>26.0684893482</c:v>
                </c:pt>
                <c:pt idx="1581">
                  <c:v>26.051499239999998</c:v>
                </c:pt>
                <c:pt idx="1582">
                  <c:v>26.031677447099998</c:v>
                </c:pt>
                <c:pt idx="1583">
                  <c:v>26.0146873389</c:v>
                </c:pt>
                <c:pt idx="1584">
                  <c:v>25.997697230699998</c:v>
                </c:pt>
                <c:pt idx="1585">
                  <c:v>25.977875437799998</c:v>
                </c:pt>
                <c:pt idx="1586">
                  <c:v>25.960885329599996</c:v>
                </c:pt>
                <c:pt idx="1587">
                  <c:v>25.9410635367</c:v>
                </c:pt>
                <c:pt idx="1588">
                  <c:v>25.924073428499998</c:v>
                </c:pt>
                <c:pt idx="1589">
                  <c:v>25.9070833203</c:v>
                </c:pt>
                <c:pt idx="1590">
                  <c:v>25.8872615274</c:v>
                </c:pt>
                <c:pt idx="1591">
                  <c:v>25.870271419200002</c:v>
                </c:pt>
                <c:pt idx="1592">
                  <c:v>25.850449626299998</c:v>
                </c:pt>
                <c:pt idx="1593">
                  <c:v>25.833459518099996</c:v>
                </c:pt>
                <c:pt idx="1594">
                  <c:v>25.816469409900002</c:v>
                </c:pt>
                <c:pt idx="1595">
                  <c:v>25.796647616999998</c:v>
                </c:pt>
                <c:pt idx="1596">
                  <c:v>25.7796575088</c:v>
                </c:pt>
                <c:pt idx="1597">
                  <c:v>25.7598357159</c:v>
                </c:pt>
                <c:pt idx="1598">
                  <c:v>25.742845607700001</c:v>
                </c:pt>
                <c:pt idx="1599">
                  <c:v>25.7258554995</c:v>
                </c:pt>
                <c:pt idx="1600">
                  <c:v>25.7060337066</c:v>
                </c:pt>
                <c:pt idx="1601">
                  <c:v>25.689043598400001</c:v>
                </c:pt>
                <c:pt idx="1602">
                  <c:v>25.6720534902</c:v>
                </c:pt>
                <c:pt idx="1603">
                  <c:v>25.6522316973</c:v>
                </c:pt>
                <c:pt idx="1604">
                  <c:v>25.635241589099998</c:v>
                </c:pt>
                <c:pt idx="1605">
                  <c:v>25.6182514809</c:v>
                </c:pt>
                <c:pt idx="1606">
                  <c:v>25.598429688</c:v>
                </c:pt>
                <c:pt idx="1607">
                  <c:v>25.581439579799998</c:v>
                </c:pt>
                <c:pt idx="1608">
                  <c:v>25.5644494716</c:v>
                </c:pt>
                <c:pt idx="1609">
                  <c:v>25.5446276787</c:v>
                </c:pt>
                <c:pt idx="1610">
                  <c:v>25.527637570499998</c:v>
                </c:pt>
                <c:pt idx="1611">
                  <c:v>25.5106474623</c:v>
                </c:pt>
                <c:pt idx="1612">
                  <c:v>25.490825669399999</c:v>
                </c:pt>
                <c:pt idx="1613">
                  <c:v>25.473835561200001</c:v>
                </c:pt>
                <c:pt idx="1614">
                  <c:v>25.456845453</c:v>
                </c:pt>
                <c:pt idx="1615">
                  <c:v>25.439855344799998</c:v>
                </c:pt>
                <c:pt idx="1616">
                  <c:v>25.420033551900001</c:v>
                </c:pt>
                <c:pt idx="1617">
                  <c:v>25.4030434437</c:v>
                </c:pt>
                <c:pt idx="1618">
                  <c:v>25.386053335499998</c:v>
                </c:pt>
                <c:pt idx="1619">
                  <c:v>25.366231542599998</c:v>
                </c:pt>
                <c:pt idx="1620">
                  <c:v>25.3492414344</c:v>
                </c:pt>
                <c:pt idx="1621">
                  <c:v>25.332251326200002</c:v>
                </c:pt>
                <c:pt idx="1622">
                  <c:v>25.315261218</c:v>
                </c:pt>
                <c:pt idx="1623">
                  <c:v>25.2954394251</c:v>
                </c:pt>
                <c:pt idx="1624">
                  <c:v>25.278449316900002</c:v>
                </c:pt>
                <c:pt idx="1625">
                  <c:v>25.2614592087</c:v>
                </c:pt>
                <c:pt idx="1626">
                  <c:v>25.244469100499998</c:v>
                </c:pt>
                <c:pt idx="1627">
                  <c:v>25.224647307599998</c:v>
                </c:pt>
                <c:pt idx="1628">
                  <c:v>25.2076571994</c:v>
                </c:pt>
                <c:pt idx="1629">
                  <c:v>25.190667091199998</c:v>
                </c:pt>
                <c:pt idx="1630">
                  <c:v>25.173676983</c:v>
                </c:pt>
                <c:pt idx="1631">
                  <c:v>25.156686874799998</c:v>
                </c:pt>
                <c:pt idx="1632">
                  <c:v>25.136865081900002</c:v>
                </c:pt>
                <c:pt idx="1633">
                  <c:v>25.1198749737</c:v>
                </c:pt>
                <c:pt idx="1634">
                  <c:v>25.102884865499998</c:v>
                </c:pt>
                <c:pt idx="1635">
                  <c:v>25.0858947573</c:v>
                </c:pt>
                <c:pt idx="1636">
                  <c:v>25.068904649099998</c:v>
                </c:pt>
                <c:pt idx="1637">
                  <c:v>25.049082856199998</c:v>
                </c:pt>
                <c:pt idx="1638">
                  <c:v>25.032092748</c:v>
                </c:pt>
                <c:pt idx="1639">
                  <c:v>25.015102639799998</c:v>
                </c:pt>
                <c:pt idx="1640">
                  <c:v>24.998112531599997</c:v>
                </c:pt>
                <c:pt idx="1641">
                  <c:v>24.981122423400002</c:v>
                </c:pt>
                <c:pt idx="1642">
                  <c:v>24.961300630499998</c:v>
                </c:pt>
                <c:pt idx="1643">
                  <c:v>24.9443105223</c:v>
                </c:pt>
                <c:pt idx="1644">
                  <c:v>24.927320414099999</c:v>
                </c:pt>
                <c:pt idx="1645">
                  <c:v>24.910330305900001</c:v>
                </c:pt>
                <c:pt idx="1646">
                  <c:v>24.893340197699999</c:v>
                </c:pt>
                <c:pt idx="1647">
                  <c:v>24.876350089500001</c:v>
                </c:pt>
                <c:pt idx="1648">
                  <c:v>24.859359981299999</c:v>
                </c:pt>
                <c:pt idx="1649">
                  <c:v>24.839538188399999</c:v>
                </c:pt>
                <c:pt idx="1650">
                  <c:v>24.822548080200001</c:v>
                </c:pt>
                <c:pt idx="1651">
                  <c:v>24.805557971999999</c:v>
                </c:pt>
                <c:pt idx="1652">
                  <c:v>24.788567863799997</c:v>
                </c:pt>
                <c:pt idx="1653">
                  <c:v>24.771577755599999</c:v>
                </c:pt>
                <c:pt idx="1654">
                  <c:v>24.754587647400001</c:v>
                </c:pt>
                <c:pt idx="1655">
                  <c:v>24.737597539199999</c:v>
                </c:pt>
                <c:pt idx="1656">
                  <c:v>24.720607430999998</c:v>
                </c:pt>
                <c:pt idx="1657">
                  <c:v>24.700785638099997</c:v>
                </c:pt>
                <c:pt idx="1658">
                  <c:v>24.683795529899999</c:v>
                </c:pt>
                <c:pt idx="1659">
                  <c:v>24.666805421700001</c:v>
                </c:pt>
                <c:pt idx="1660">
                  <c:v>24.6498153135</c:v>
                </c:pt>
                <c:pt idx="1661">
                  <c:v>24.632825205299998</c:v>
                </c:pt>
                <c:pt idx="1662">
                  <c:v>24.6158350971</c:v>
                </c:pt>
                <c:pt idx="1663">
                  <c:v>24.598844988900002</c:v>
                </c:pt>
                <c:pt idx="1664">
                  <c:v>24.5818548807</c:v>
                </c:pt>
                <c:pt idx="1665">
                  <c:v>24.564864772499998</c:v>
                </c:pt>
                <c:pt idx="1666">
                  <c:v>24.5478746643</c:v>
                </c:pt>
                <c:pt idx="1667">
                  <c:v>24.530884556099998</c:v>
                </c:pt>
                <c:pt idx="1668">
                  <c:v>24.5138944479</c:v>
                </c:pt>
                <c:pt idx="1669">
                  <c:v>24.494072655</c:v>
                </c:pt>
                <c:pt idx="1670">
                  <c:v>24.477082546799998</c:v>
                </c:pt>
                <c:pt idx="1671">
                  <c:v>24.460092438599997</c:v>
                </c:pt>
                <c:pt idx="1672">
                  <c:v>24.443102330400002</c:v>
                </c:pt>
                <c:pt idx="1673">
                  <c:v>24.4261122222</c:v>
                </c:pt>
                <c:pt idx="1674">
                  <c:v>24.409122113999999</c:v>
                </c:pt>
                <c:pt idx="1675">
                  <c:v>24.392132005799997</c:v>
                </c:pt>
                <c:pt idx="1676">
                  <c:v>24.375141897599999</c:v>
                </c:pt>
                <c:pt idx="1677">
                  <c:v>24.358151789400001</c:v>
                </c:pt>
                <c:pt idx="1678">
                  <c:v>24.341161681199999</c:v>
                </c:pt>
                <c:pt idx="1679">
                  <c:v>24.324171573000001</c:v>
                </c:pt>
                <c:pt idx="1680">
                  <c:v>24.307181464799999</c:v>
                </c:pt>
                <c:pt idx="1681">
                  <c:v>24.290191356599998</c:v>
                </c:pt>
                <c:pt idx="1682">
                  <c:v>24.273201248399999</c:v>
                </c:pt>
                <c:pt idx="1683">
                  <c:v>24.256211140200001</c:v>
                </c:pt>
                <c:pt idx="1684">
                  <c:v>24.239221032</c:v>
                </c:pt>
                <c:pt idx="1685">
                  <c:v>24.222230923799998</c:v>
                </c:pt>
                <c:pt idx="1686">
                  <c:v>24.205240815599996</c:v>
                </c:pt>
                <c:pt idx="1687">
                  <c:v>24.188250707400002</c:v>
                </c:pt>
                <c:pt idx="1688">
                  <c:v>24.1712605992</c:v>
                </c:pt>
                <c:pt idx="1689">
                  <c:v>24.154270490999998</c:v>
                </c:pt>
                <c:pt idx="1690">
                  <c:v>24.1372803828</c:v>
                </c:pt>
                <c:pt idx="1691">
                  <c:v>24.120290274599999</c:v>
                </c:pt>
                <c:pt idx="1692">
                  <c:v>24.1033001664</c:v>
                </c:pt>
                <c:pt idx="1693">
                  <c:v>24.086310058199999</c:v>
                </c:pt>
                <c:pt idx="1694">
                  <c:v>24.069319950000001</c:v>
                </c:pt>
                <c:pt idx="1695">
                  <c:v>24.055161526500001</c:v>
                </c:pt>
                <c:pt idx="1696">
                  <c:v>24.038171418299999</c:v>
                </c:pt>
                <c:pt idx="1697">
                  <c:v>24.021181310099998</c:v>
                </c:pt>
                <c:pt idx="1698">
                  <c:v>24.004191201899999</c:v>
                </c:pt>
                <c:pt idx="1699">
                  <c:v>23.987201093700001</c:v>
                </c:pt>
                <c:pt idx="1700">
                  <c:v>23.9702109855</c:v>
                </c:pt>
                <c:pt idx="1701">
                  <c:v>23.953220877299998</c:v>
                </c:pt>
                <c:pt idx="1702">
                  <c:v>23.936230769099996</c:v>
                </c:pt>
                <c:pt idx="1703">
                  <c:v>23.919240660900002</c:v>
                </c:pt>
                <c:pt idx="1704">
                  <c:v>23.9022505527</c:v>
                </c:pt>
                <c:pt idx="1705">
                  <c:v>23.885260444499998</c:v>
                </c:pt>
                <c:pt idx="1706">
                  <c:v>23.8682703363</c:v>
                </c:pt>
                <c:pt idx="1707">
                  <c:v>23.854111912799997</c:v>
                </c:pt>
                <c:pt idx="1708">
                  <c:v>23.837121804599999</c:v>
                </c:pt>
                <c:pt idx="1709">
                  <c:v>23.820131696400001</c:v>
                </c:pt>
                <c:pt idx="1710">
                  <c:v>23.803141588199999</c:v>
                </c:pt>
                <c:pt idx="1711">
                  <c:v>23.786151480000001</c:v>
                </c:pt>
                <c:pt idx="1712">
                  <c:v>23.769161371799999</c:v>
                </c:pt>
                <c:pt idx="1713">
                  <c:v>23.752171263599998</c:v>
                </c:pt>
                <c:pt idx="1714">
                  <c:v>23.735181155399999</c:v>
                </c:pt>
                <c:pt idx="1715">
                  <c:v>23.718191047200001</c:v>
                </c:pt>
                <c:pt idx="1716">
                  <c:v>23.704032623700002</c:v>
                </c:pt>
                <c:pt idx="1717">
                  <c:v>23.6870425155</c:v>
                </c:pt>
                <c:pt idx="1718">
                  <c:v>23.670052407299998</c:v>
                </c:pt>
                <c:pt idx="1719">
                  <c:v>23.653062299099997</c:v>
                </c:pt>
                <c:pt idx="1720">
                  <c:v>23.636072190900002</c:v>
                </c:pt>
                <c:pt idx="1721">
                  <c:v>23.6190820827</c:v>
                </c:pt>
                <c:pt idx="1722">
                  <c:v>23.604923659200001</c:v>
                </c:pt>
                <c:pt idx="1723">
                  <c:v>23.587933550999999</c:v>
                </c:pt>
                <c:pt idx="1724">
                  <c:v>23.570943442799997</c:v>
                </c:pt>
                <c:pt idx="1725">
                  <c:v>23.553953334599999</c:v>
                </c:pt>
                <c:pt idx="1726">
                  <c:v>23.536963226400001</c:v>
                </c:pt>
                <c:pt idx="1727">
                  <c:v>23.519973118199999</c:v>
                </c:pt>
                <c:pt idx="1728">
                  <c:v>23.5058146947</c:v>
                </c:pt>
                <c:pt idx="1729">
                  <c:v>23.488824586499998</c:v>
                </c:pt>
                <c:pt idx="1730">
                  <c:v>23.4718344783</c:v>
                </c:pt>
                <c:pt idx="1731">
                  <c:v>23.454844370099998</c:v>
                </c:pt>
                <c:pt idx="1732">
                  <c:v>23.4378542619</c:v>
                </c:pt>
                <c:pt idx="1733">
                  <c:v>23.4236958384</c:v>
                </c:pt>
                <c:pt idx="1734">
                  <c:v>23.406705730199999</c:v>
                </c:pt>
                <c:pt idx="1735">
                  <c:v>23.389715622000001</c:v>
                </c:pt>
                <c:pt idx="1736">
                  <c:v>23.372725513799999</c:v>
                </c:pt>
                <c:pt idx="1737">
                  <c:v>23.358567090299999</c:v>
                </c:pt>
                <c:pt idx="1738">
                  <c:v>23.341576982099998</c:v>
                </c:pt>
                <c:pt idx="1739">
                  <c:v>23.3245868739</c:v>
                </c:pt>
                <c:pt idx="1740">
                  <c:v>23.307596765700001</c:v>
                </c:pt>
                <c:pt idx="1741">
                  <c:v>23.2906066575</c:v>
                </c:pt>
                <c:pt idx="1742">
                  <c:v>23.276448234</c:v>
                </c:pt>
                <c:pt idx="1743">
                  <c:v>23.259458125799998</c:v>
                </c:pt>
                <c:pt idx="1744">
                  <c:v>23.242468017599997</c:v>
                </c:pt>
                <c:pt idx="1745">
                  <c:v>23.225477909400002</c:v>
                </c:pt>
                <c:pt idx="1746">
                  <c:v>23.211319485899999</c:v>
                </c:pt>
                <c:pt idx="1747">
                  <c:v>23.194329377700001</c:v>
                </c:pt>
                <c:pt idx="1748">
                  <c:v>23.177339269499999</c:v>
                </c:pt>
                <c:pt idx="1749">
                  <c:v>23.163180845999999</c:v>
                </c:pt>
                <c:pt idx="1750">
                  <c:v>23.146190737799998</c:v>
                </c:pt>
                <c:pt idx="1751">
                  <c:v>23.1292006296</c:v>
                </c:pt>
                <c:pt idx="1752">
                  <c:v>23.112210521400002</c:v>
                </c:pt>
                <c:pt idx="1753">
                  <c:v>23.098052097900002</c:v>
                </c:pt>
                <c:pt idx="1754">
                  <c:v>23.0810619897</c:v>
                </c:pt>
                <c:pt idx="1755">
                  <c:v>23.064071881499999</c:v>
                </c:pt>
                <c:pt idx="1756">
                  <c:v>23.049913457999999</c:v>
                </c:pt>
                <c:pt idx="1757">
                  <c:v>23.032923349799997</c:v>
                </c:pt>
                <c:pt idx="1758">
                  <c:v>23.015933241599999</c:v>
                </c:pt>
                <c:pt idx="1759">
                  <c:v>23.001774818099999</c:v>
                </c:pt>
                <c:pt idx="1760">
                  <c:v>22.984784709900001</c:v>
                </c:pt>
                <c:pt idx="1761">
                  <c:v>22.9677946017</c:v>
                </c:pt>
                <c:pt idx="1762">
                  <c:v>22.950804493499998</c:v>
                </c:pt>
                <c:pt idx="1763">
                  <c:v>22.936646069999998</c:v>
                </c:pt>
                <c:pt idx="1764">
                  <c:v>22.9196559618</c:v>
                </c:pt>
                <c:pt idx="1765">
                  <c:v>22.902665853599999</c:v>
                </c:pt>
                <c:pt idx="1766">
                  <c:v>22.888507430099999</c:v>
                </c:pt>
                <c:pt idx="1767">
                  <c:v>22.871517321900001</c:v>
                </c:pt>
                <c:pt idx="1768">
                  <c:v>22.857358898400001</c:v>
                </c:pt>
                <c:pt idx="1769">
                  <c:v>22.840368790199999</c:v>
                </c:pt>
                <c:pt idx="1770">
                  <c:v>22.823378681999998</c:v>
                </c:pt>
                <c:pt idx="1771">
                  <c:v>22.809220258499998</c:v>
                </c:pt>
                <c:pt idx="1772">
                  <c:v>22.7922301503</c:v>
                </c:pt>
                <c:pt idx="1773">
                  <c:v>22.775240042099998</c:v>
                </c:pt>
                <c:pt idx="1774">
                  <c:v>22.761081618599999</c:v>
                </c:pt>
                <c:pt idx="1775">
                  <c:v>22.744091510400001</c:v>
                </c:pt>
                <c:pt idx="1776">
                  <c:v>22.727101402199999</c:v>
                </c:pt>
                <c:pt idx="1777">
                  <c:v>22.712942978699999</c:v>
                </c:pt>
                <c:pt idx="1778">
                  <c:v>22.695952870500001</c:v>
                </c:pt>
                <c:pt idx="1779">
                  <c:v>22.681794446999998</c:v>
                </c:pt>
                <c:pt idx="1780">
                  <c:v>22.6648043388</c:v>
                </c:pt>
                <c:pt idx="1781">
                  <c:v>22.647814230599998</c:v>
                </c:pt>
                <c:pt idx="1782">
                  <c:v>22.633655807099998</c:v>
                </c:pt>
                <c:pt idx="1783">
                  <c:v>22.6166656989</c:v>
                </c:pt>
                <c:pt idx="1784">
                  <c:v>22.602507275400001</c:v>
                </c:pt>
                <c:pt idx="1785">
                  <c:v>22.585517167199999</c:v>
                </c:pt>
                <c:pt idx="1786">
                  <c:v>22.571358743699999</c:v>
                </c:pt>
                <c:pt idx="1787">
                  <c:v>22.554368635499998</c:v>
                </c:pt>
                <c:pt idx="1788">
                  <c:v>22.5373785273</c:v>
                </c:pt>
                <c:pt idx="1789">
                  <c:v>22.5232201038</c:v>
                </c:pt>
                <c:pt idx="1790">
                  <c:v>22.506229995599998</c:v>
                </c:pt>
                <c:pt idx="1791">
                  <c:v>22.492071572099999</c:v>
                </c:pt>
                <c:pt idx="1792">
                  <c:v>22.475081463900001</c:v>
                </c:pt>
                <c:pt idx="1793">
                  <c:v>22.460923040400001</c:v>
                </c:pt>
                <c:pt idx="1794">
                  <c:v>22.443932932199999</c:v>
                </c:pt>
                <c:pt idx="1795">
                  <c:v>22.426942824000001</c:v>
                </c:pt>
                <c:pt idx="1796">
                  <c:v>22.412784400499998</c:v>
                </c:pt>
                <c:pt idx="1797">
                  <c:v>22.3957942923</c:v>
                </c:pt>
                <c:pt idx="1798">
                  <c:v>22.3816358688</c:v>
                </c:pt>
                <c:pt idx="1799">
                  <c:v>22.364645760599998</c:v>
                </c:pt>
                <c:pt idx="1800">
                  <c:v>22.350487337099999</c:v>
                </c:pt>
                <c:pt idx="1801">
                  <c:v>22.333497228900001</c:v>
                </c:pt>
                <c:pt idx="1802">
                  <c:v>22.319338805400001</c:v>
                </c:pt>
                <c:pt idx="1803">
                  <c:v>22.302348697199999</c:v>
                </c:pt>
                <c:pt idx="1804">
                  <c:v>22.2881902737</c:v>
                </c:pt>
                <c:pt idx="1805">
                  <c:v>22.271200165499998</c:v>
                </c:pt>
                <c:pt idx="1806">
                  <c:v>22.257041741999998</c:v>
                </c:pt>
                <c:pt idx="1807">
                  <c:v>22.2400516338</c:v>
                </c:pt>
                <c:pt idx="1808">
                  <c:v>22.225893210299997</c:v>
                </c:pt>
                <c:pt idx="1809">
                  <c:v>22.208903102099999</c:v>
                </c:pt>
                <c:pt idx="1810">
                  <c:v>22.194744678599999</c:v>
                </c:pt>
                <c:pt idx="1811">
                  <c:v>22.177754570400001</c:v>
                </c:pt>
                <c:pt idx="1812">
                  <c:v>22.163596146900002</c:v>
                </c:pt>
                <c:pt idx="1813">
                  <c:v>22.1466060387</c:v>
                </c:pt>
                <c:pt idx="1814">
                  <c:v>22.1324476152</c:v>
                </c:pt>
                <c:pt idx="1815">
                  <c:v>22.115457506999999</c:v>
                </c:pt>
                <c:pt idx="1816">
                  <c:v>22.101299083499999</c:v>
                </c:pt>
                <c:pt idx="1817">
                  <c:v>22.084308975299997</c:v>
                </c:pt>
                <c:pt idx="1818">
                  <c:v>22.070150551799998</c:v>
                </c:pt>
                <c:pt idx="1819">
                  <c:v>22.055992128299998</c:v>
                </c:pt>
                <c:pt idx="1820">
                  <c:v>22.039002020099996</c:v>
                </c:pt>
                <c:pt idx="1821">
                  <c:v>22.024843596599997</c:v>
                </c:pt>
                <c:pt idx="1822">
                  <c:v>22.007853488400002</c:v>
                </c:pt>
                <c:pt idx="1823">
                  <c:v>21.993695064899999</c:v>
                </c:pt>
                <c:pt idx="1824">
                  <c:v>21.976704956700001</c:v>
                </c:pt>
                <c:pt idx="1825">
                  <c:v>21.962546533200001</c:v>
                </c:pt>
                <c:pt idx="1826">
                  <c:v>21.948388109700002</c:v>
                </c:pt>
                <c:pt idx="1827">
                  <c:v>21.9313980015</c:v>
                </c:pt>
                <c:pt idx="1828">
                  <c:v>21.917239578</c:v>
                </c:pt>
                <c:pt idx="1829">
                  <c:v>21.900249469799999</c:v>
                </c:pt>
                <c:pt idx="1830">
                  <c:v>21.886091046299999</c:v>
                </c:pt>
                <c:pt idx="1831">
                  <c:v>21.869100938099997</c:v>
                </c:pt>
                <c:pt idx="1832">
                  <c:v>21.854942514599998</c:v>
                </c:pt>
                <c:pt idx="1833">
                  <c:v>21.840784091099998</c:v>
                </c:pt>
                <c:pt idx="1834">
                  <c:v>21.8237939829</c:v>
                </c:pt>
                <c:pt idx="1835">
                  <c:v>21.8096355594</c:v>
                </c:pt>
                <c:pt idx="1836">
                  <c:v>21.792645451199999</c:v>
                </c:pt>
                <c:pt idx="1837">
                  <c:v>21.778487027699999</c:v>
                </c:pt>
                <c:pt idx="1838">
                  <c:v>21.764328604199999</c:v>
                </c:pt>
                <c:pt idx="1839">
                  <c:v>21.747338495999998</c:v>
                </c:pt>
                <c:pt idx="1840">
                  <c:v>21.733180072499998</c:v>
                </c:pt>
                <c:pt idx="1841">
                  <c:v>21.719021648999998</c:v>
                </c:pt>
                <c:pt idx="1842">
                  <c:v>21.7020315408</c:v>
                </c:pt>
                <c:pt idx="1843">
                  <c:v>21.687873117299997</c:v>
                </c:pt>
                <c:pt idx="1844">
                  <c:v>21.673714693799997</c:v>
                </c:pt>
                <c:pt idx="1845">
                  <c:v>21.656724585599999</c:v>
                </c:pt>
                <c:pt idx="1846">
                  <c:v>21.6425661621</c:v>
                </c:pt>
                <c:pt idx="1847">
                  <c:v>21.625576053900001</c:v>
                </c:pt>
                <c:pt idx="1848">
                  <c:v>21.611417630400002</c:v>
                </c:pt>
                <c:pt idx="1849">
                  <c:v>21.597259206900002</c:v>
                </c:pt>
                <c:pt idx="1850">
                  <c:v>21.580269098700001</c:v>
                </c:pt>
                <c:pt idx="1851">
                  <c:v>21.566110675200001</c:v>
                </c:pt>
                <c:pt idx="1852">
                  <c:v>21.551952251700001</c:v>
                </c:pt>
                <c:pt idx="1853">
                  <c:v>21.5349621435</c:v>
                </c:pt>
                <c:pt idx="1854">
                  <c:v>21.52080372</c:v>
                </c:pt>
                <c:pt idx="1855">
                  <c:v>21.5066452965</c:v>
                </c:pt>
                <c:pt idx="1856">
                  <c:v>21.492486873000001</c:v>
                </c:pt>
                <c:pt idx="1857">
                  <c:v>21.475496764799999</c:v>
                </c:pt>
                <c:pt idx="1858">
                  <c:v>21.461338341299999</c:v>
                </c:pt>
                <c:pt idx="1859">
                  <c:v>21.4471799178</c:v>
                </c:pt>
                <c:pt idx="1860">
                  <c:v>21.430189809599998</c:v>
                </c:pt>
                <c:pt idx="1861">
                  <c:v>21.416031386099998</c:v>
                </c:pt>
                <c:pt idx="1862">
                  <c:v>21.401872962599999</c:v>
                </c:pt>
                <c:pt idx="1863">
                  <c:v>21.384882854400001</c:v>
                </c:pt>
                <c:pt idx="1864">
                  <c:v>21.370724430900001</c:v>
                </c:pt>
                <c:pt idx="1865">
                  <c:v>21.356566007400001</c:v>
                </c:pt>
                <c:pt idx="1866">
                  <c:v>21.342407583900002</c:v>
                </c:pt>
                <c:pt idx="1867">
                  <c:v>21.3254174757</c:v>
                </c:pt>
                <c:pt idx="1868">
                  <c:v>21.3112590522</c:v>
                </c:pt>
                <c:pt idx="1869">
                  <c:v>21.297100628700001</c:v>
                </c:pt>
                <c:pt idx="1870">
                  <c:v>21.282942205200001</c:v>
                </c:pt>
                <c:pt idx="1871">
                  <c:v>21.265952097</c:v>
                </c:pt>
                <c:pt idx="1872">
                  <c:v>21.2517936735</c:v>
                </c:pt>
                <c:pt idx="1873">
                  <c:v>21.23763525</c:v>
                </c:pt>
                <c:pt idx="1874">
                  <c:v>21.223476826500001</c:v>
                </c:pt>
                <c:pt idx="1875">
                  <c:v>21.206486718299999</c:v>
                </c:pt>
                <c:pt idx="1876">
                  <c:v>21.192328294799999</c:v>
                </c:pt>
                <c:pt idx="1877">
                  <c:v>21.1781698713</c:v>
                </c:pt>
                <c:pt idx="1878">
                  <c:v>21.1640114478</c:v>
                </c:pt>
                <c:pt idx="1879">
                  <c:v>21.147021339599998</c:v>
                </c:pt>
                <c:pt idx="1880">
                  <c:v>21.132862916099999</c:v>
                </c:pt>
                <c:pt idx="1881">
                  <c:v>21.118704492599999</c:v>
                </c:pt>
                <c:pt idx="1882">
                  <c:v>21.1045460691</c:v>
                </c:pt>
                <c:pt idx="1883">
                  <c:v>21.087555960900001</c:v>
                </c:pt>
                <c:pt idx="1884">
                  <c:v>21.073397537400002</c:v>
                </c:pt>
                <c:pt idx="1885">
                  <c:v>21.059239113900002</c:v>
                </c:pt>
                <c:pt idx="1886">
                  <c:v>21.045080690399999</c:v>
                </c:pt>
                <c:pt idx="1887">
                  <c:v>21.030922266899999</c:v>
                </c:pt>
                <c:pt idx="1888">
                  <c:v>21.013932158700001</c:v>
                </c:pt>
                <c:pt idx="1889">
                  <c:v>20.999773735200002</c:v>
                </c:pt>
                <c:pt idx="1890">
                  <c:v>20.985615311699998</c:v>
                </c:pt>
                <c:pt idx="1891">
                  <c:v>20.971456888199999</c:v>
                </c:pt>
                <c:pt idx="1892">
                  <c:v>20.957298464699999</c:v>
                </c:pt>
                <c:pt idx="1893">
                  <c:v>20.9431400412</c:v>
                </c:pt>
                <c:pt idx="1894">
                  <c:v>20.926149932999998</c:v>
                </c:pt>
                <c:pt idx="1895">
                  <c:v>20.911991509499998</c:v>
                </c:pt>
                <c:pt idx="1896">
                  <c:v>20.897833085999999</c:v>
                </c:pt>
                <c:pt idx="1897">
                  <c:v>20.883674662499999</c:v>
                </c:pt>
                <c:pt idx="1898">
                  <c:v>20.869516238999999</c:v>
                </c:pt>
                <c:pt idx="1899">
                  <c:v>20.8553578155</c:v>
                </c:pt>
                <c:pt idx="1900">
                  <c:v>20.838367707299998</c:v>
                </c:pt>
                <c:pt idx="1901">
                  <c:v>20.824209283799998</c:v>
                </c:pt>
                <c:pt idx="1902">
                  <c:v>20.810050860299999</c:v>
                </c:pt>
                <c:pt idx="1903">
                  <c:v>20.795892436799999</c:v>
                </c:pt>
                <c:pt idx="1904">
                  <c:v>20.781734013299999</c:v>
                </c:pt>
                <c:pt idx="1905">
                  <c:v>20.7675755898</c:v>
                </c:pt>
                <c:pt idx="1906">
                  <c:v>20.7534171663</c:v>
                </c:pt>
                <c:pt idx="1907">
                  <c:v>20.736427058099999</c:v>
                </c:pt>
                <c:pt idx="1908">
                  <c:v>20.722268634599999</c:v>
                </c:pt>
                <c:pt idx="1909">
                  <c:v>20.708110211099999</c:v>
                </c:pt>
                <c:pt idx="1910">
                  <c:v>20.6939517876</c:v>
                </c:pt>
                <c:pt idx="1911">
                  <c:v>20.679793364099996</c:v>
                </c:pt>
                <c:pt idx="1912">
                  <c:v>20.665634940599997</c:v>
                </c:pt>
                <c:pt idx="1913">
                  <c:v>20.651476517099997</c:v>
                </c:pt>
                <c:pt idx="1914">
                  <c:v>20.637318093599998</c:v>
                </c:pt>
                <c:pt idx="1915">
                  <c:v>20.623159670099998</c:v>
                </c:pt>
                <c:pt idx="1916">
                  <c:v>20.609001246599998</c:v>
                </c:pt>
                <c:pt idx="1917">
                  <c:v>20.5920111384</c:v>
                </c:pt>
                <c:pt idx="1918">
                  <c:v>20.577852714900001</c:v>
                </c:pt>
                <c:pt idx="1919">
                  <c:v>20.563694291400001</c:v>
                </c:pt>
                <c:pt idx="1920">
                  <c:v>20.549535867900001</c:v>
                </c:pt>
                <c:pt idx="1921">
                  <c:v>20.535377444400002</c:v>
                </c:pt>
                <c:pt idx="1922">
                  <c:v>20.521219020900002</c:v>
                </c:pt>
                <c:pt idx="1923">
                  <c:v>20.507060597400002</c:v>
                </c:pt>
                <c:pt idx="1924">
                  <c:v>20.492902173899999</c:v>
                </c:pt>
                <c:pt idx="1925">
                  <c:v>20.4787437504</c:v>
                </c:pt>
                <c:pt idx="1926">
                  <c:v>20.4645853269</c:v>
                </c:pt>
                <c:pt idx="1927">
                  <c:v>20.4504269034</c:v>
                </c:pt>
                <c:pt idx="1928">
                  <c:v>20.436268479900001</c:v>
                </c:pt>
                <c:pt idx="1929">
                  <c:v>20.422110056400001</c:v>
                </c:pt>
                <c:pt idx="1930">
                  <c:v>20.407951632900001</c:v>
                </c:pt>
                <c:pt idx="1931">
                  <c:v>20.393793209400002</c:v>
                </c:pt>
                <c:pt idx="1932">
                  <c:v>20.3768031012</c:v>
                </c:pt>
                <c:pt idx="1933">
                  <c:v>20.362644677700001</c:v>
                </c:pt>
                <c:pt idx="1934">
                  <c:v>20.348486254200001</c:v>
                </c:pt>
                <c:pt idx="1935">
                  <c:v>20.334327830700001</c:v>
                </c:pt>
                <c:pt idx="1936">
                  <c:v>20.320169407200002</c:v>
                </c:pt>
                <c:pt idx="1937">
                  <c:v>20.306010983699998</c:v>
                </c:pt>
                <c:pt idx="1938">
                  <c:v>20.291852560199999</c:v>
                </c:pt>
                <c:pt idx="1939">
                  <c:v>20.277694136699999</c:v>
                </c:pt>
                <c:pt idx="1940">
                  <c:v>20.2635357132</c:v>
                </c:pt>
                <c:pt idx="1941">
                  <c:v>20.2493772897</c:v>
                </c:pt>
                <c:pt idx="1942">
                  <c:v>20.2352188662</c:v>
                </c:pt>
                <c:pt idx="1943">
                  <c:v>20.221060442700001</c:v>
                </c:pt>
                <c:pt idx="1944">
                  <c:v>20.206902019200001</c:v>
                </c:pt>
                <c:pt idx="1945">
                  <c:v>20.192743595700001</c:v>
                </c:pt>
                <c:pt idx="1946">
                  <c:v>20.178585172200002</c:v>
                </c:pt>
                <c:pt idx="1947">
                  <c:v>20.164426748699999</c:v>
                </c:pt>
                <c:pt idx="1948">
                  <c:v>20.150268325199999</c:v>
                </c:pt>
                <c:pt idx="1949">
                  <c:v>20.136109901699999</c:v>
                </c:pt>
                <c:pt idx="1950">
                  <c:v>20.1219514782</c:v>
                </c:pt>
                <c:pt idx="1951">
                  <c:v>20.1077930547</c:v>
                </c:pt>
                <c:pt idx="1952">
                  <c:v>20.0936346312</c:v>
                </c:pt>
                <c:pt idx="1953">
                  <c:v>20.082307892399999</c:v>
                </c:pt>
                <c:pt idx="1954">
                  <c:v>20.0681494689</c:v>
                </c:pt>
                <c:pt idx="1955">
                  <c:v>20.0539910454</c:v>
                </c:pt>
                <c:pt idx="1956">
                  <c:v>20.0398326219</c:v>
                </c:pt>
                <c:pt idx="1957">
                  <c:v>20.025674198400001</c:v>
                </c:pt>
                <c:pt idx="1958">
                  <c:v>20.011515774900001</c:v>
                </c:pt>
                <c:pt idx="1959">
                  <c:v>19.997357351400002</c:v>
                </c:pt>
                <c:pt idx="1960">
                  <c:v>19.983198927900002</c:v>
                </c:pt>
                <c:pt idx="1961">
                  <c:v>19.969040504400002</c:v>
                </c:pt>
                <c:pt idx="1962">
                  <c:v>19.954882080899999</c:v>
                </c:pt>
                <c:pt idx="1963">
                  <c:v>19.9407236574</c:v>
                </c:pt>
                <c:pt idx="1964">
                  <c:v>19.9265652339</c:v>
                </c:pt>
                <c:pt idx="1965">
                  <c:v>19.9124068104</c:v>
                </c:pt>
                <c:pt idx="1966">
                  <c:v>19.898248386900001</c:v>
                </c:pt>
                <c:pt idx="1967">
                  <c:v>19.884089963400001</c:v>
                </c:pt>
                <c:pt idx="1968">
                  <c:v>19.869931539900001</c:v>
                </c:pt>
                <c:pt idx="1969">
                  <c:v>19.858604801099997</c:v>
                </c:pt>
                <c:pt idx="1970">
                  <c:v>19.844446377599997</c:v>
                </c:pt>
                <c:pt idx="1971">
                  <c:v>19.830287954099997</c:v>
                </c:pt>
                <c:pt idx="1972">
                  <c:v>19.816129530599998</c:v>
                </c:pt>
                <c:pt idx="1973">
                  <c:v>19.801971107099998</c:v>
                </c:pt>
                <c:pt idx="1974">
                  <c:v>19.787812683599999</c:v>
                </c:pt>
                <c:pt idx="1975">
                  <c:v>19.773654260099999</c:v>
                </c:pt>
                <c:pt idx="1976">
                  <c:v>19.759495836599999</c:v>
                </c:pt>
                <c:pt idx="1977">
                  <c:v>19.7453374131</c:v>
                </c:pt>
                <c:pt idx="1978">
                  <c:v>19.734010674299999</c:v>
                </c:pt>
                <c:pt idx="1979">
                  <c:v>19.719852250799999</c:v>
                </c:pt>
                <c:pt idx="1980">
                  <c:v>19.705693827299999</c:v>
                </c:pt>
                <c:pt idx="1981">
                  <c:v>19.6915354038</c:v>
                </c:pt>
                <c:pt idx="1982">
                  <c:v>19.6773769803</c:v>
                </c:pt>
                <c:pt idx="1983">
                  <c:v>19.6632185568</c:v>
                </c:pt>
                <c:pt idx="1984">
                  <c:v>19.649060133299997</c:v>
                </c:pt>
                <c:pt idx="1985">
                  <c:v>19.634901709799998</c:v>
                </c:pt>
                <c:pt idx="1986">
                  <c:v>19.623574971</c:v>
                </c:pt>
                <c:pt idx="1987">
                  <c:v>19.6094165475</c:v>
                </c:pt>
                <c:pt idx="1988">
                  <c:v>19.595258124000001</c:v>
                </c:pt>
                <c:pt idx="1989">
                  <c:v>19.581099700500001</c:v>
                </c:pt>
                <c:pt idx="1990">
                  <c:v>19.566941276999998</c:v>
                </c:pt>
                <c:pt idx="1991">
                  <c:v>19.552782853499998</c:v>
                </c:pt>
                <c:pt idx="1992">
                  <c:v>19.541456114700001</c:v>
                </c:pt>
                <c:pt idx="1993">
                  <c:v>19.527297691200001</c:v>
                </c:pt>
                <c:pt idx="1994">
                  <c:v>19.513139267700002</c:v>
                </c:pt>
                <c:pt idx="1995">
                  <c:v>19.498980844199998</c:v>
                </c:pt>
                <c:pt idx="1996">
                  <c:v>19.484822420699999</c:v>
                </c:pt>
                <c:pt idx="1997">
                  <c:v>19.473495681900001</c:v>
                </c:pt>
                <c:pt idx="1998">
                  <c:v>19.459337258400002</c:v>
                </c:pt>
                <c:pt idx="1999">
                  <c:v>19.445178834900002</c:v>
                </c:pt>
                <c:pt idx="2000">
                  <c:v>19.431020411400002</c:v>
                </c:pt>
                <c:pt idx="2001">
                  <c:v>19.416861987899999</c:v>
                </c:pt>
                <c:pt idx="2002">
                  <c:v>19.405535249099998</c:v>
                </c:pt>
                <c:pt idx="2003">
                  <c:v>19.391376825599998</c:v>
                </c:pt>
                <c:pt idx="2004">
                  <c:v>19.377218402099999</c:v>
                </c:pt>
                <c:pt idx="2005">
                  <c:v>19.363059978599999</c:v>
                </c:pt>
                <c:pt idx="2006">
                  <c:v>19.348901555099999</c:v>
                </c:pt>
                <c:pt idx="2007">
                  <c:v>19.337574816299998</c:v>
                </c:pt>
                <c:pt idx="2008">
                  <c:v>19.323416392799999</c:v>
                </c:pt>
                <c:pt idx="2009">
                  <c:v>19.309257969299999</c:v>
                </c:pt>
                <c:pt idx="2010">
                  <c:v>19.295099545799999</c:v>
                </c:pt>
                <c:pt idx="2011">
                  <c:v>19.2809411223</c:v>
                </c:pt>
                <c:pt idx="2012">
                  <c:v>19.269614383499999</c:v>
                </c:pt>
                <c:pt idx="2013">
                  <c:v>19.255455959999999</c:v>
                </c:pt>
                <c:pt idx="2014">
                  <c:v>19.241297536499999</c:v>
                </c:pt>
                <c:pt idx="2015">
                  <c:v>19.227139113</c:v>
                </c:pt>
                <c:pt idx="2016">
                  <c:v>19.215812374199999</c:v>
                </c:pt>
                <c:pt idx="2017">
                  <c:v>19.201653950699999</c:v>
                </c:pt>
                <c:pt idx="2018">
                  <c:v>19.187495527199999</c:v>
                </c:pt>
                <c:pt idx="2019">
                  <c:v>19.1733371037</c:v>
                </c:pt>
                <c:pt idx="2020">
                  <c:v>19.162010364900002</c:v>
                </c:pt>
                <c:pt idx="2021">
                  <c:v>19.147851941399999</c:v>
                </c:pt>
                <c:pt idx="2022">
                  <c:v>19.133693517899999</c:v>
                </c:pt>
                <c:pt idx="2023">
                  <c:v>19.122366779099998</c:v>
                </c:pt>
                <c:pt idx="2024">
                  <c:v>19.108208355599999</c:v>
                </c:pt>
                <c:pt idx="2025">
                  <c:v>19.094049932099999</c:v>
                </c:pt>
                <c:pt idx="2026">
                  <c:v>19.079891508599999</c:v>
                </c:pt>
                <c:pt idx="2027">
                  <c:v>19.068564769799998</c:v>
                </c:pt>
                <c:pt idx="2028">
                  <c:v>19.054406346299999</c:v>
                </c:pt>
                <c:pt idx="2029">
                  <c:v>19.040247922799999</c:v>
                </c:pt>
                <c:pt idx="2030">
                  <c:v>19.028921183999998</c:v>
                </c:pt>
                <c:pt idx="2031">
                  <c:v>19.014762760499998</c:v>
                </c:pt>
                <c:pt idx="2032">
                  <c:v>19.000604336999999</c:v>
                </c:pt>
                <c:pt idx="2033">
                  <c:v>18.986445913499999</c:v>
                </c:pt>
                <c:pt idx="2034">
                  <c:v>18.975119174700001</c:v>
                </c:pt>
                <c:pt idx="2035">
                  <c:v>18.960960751200002</c:v>
                </c:pt>
                <c:pt idx="2036">
                  <c:v>18.946802327699999</c:v>
                </c:pt>
                <c:pt idx="2037">
                  <c:v>18.935475588900001</c:v>
                </c:pt>
                <c:pt idx="2038">
                  <c:v>18.921317165400001</c:v>
                </c:pt>
                <c:pt idx="2039">
                  <c:v>18.907158741900002</c:v>
                </c:pt>
                <c:pt idx="2040">
                  <c:v>18.895832003099997</c:v>
                </c:pt>
                <c:pt idx="2041">
                  <c:v>18.881673579599997</c:v>
                </c:pt>
                <c:pt idx="2042">
                  <c:v>18.867515156099998</c:v>
                </c:pt>
                <c:pt idx="2043">
                  <c:v>18.8561884173</c:v>
                </c:pt>
                <c:pt idx="2044">
                  <c:v>18.842029993799997</c:v>
                </c:pt>
                <c:pt idx="2045">
                  <c:v>18.827871570299997</c:v>
                </c:pt>
                <c:pt idx="2046">
                  <c:v>18.8165448315</c:v>
                </c:pt>
                <c:pt idx="2047">
                  <c:v>18.802386408</c:v>
                </c:pt>
                <c:pt idx="2048">
                  <c:v>18.788227984500001</c:v>
                </c:pt>
                <c:pt idx="2049">
                  <c:v>18.7769012457</c:v>
                </c:pt>
                <c:pt idx="2050">
                  <c:v>18.7627428222</c:v>
                </c:pt>
                <c:pt idx="2051">
                  <c:v>18.751416083400002</c:v>
                </c:pt>
                <c:pt idx="2052">
                  <c:v>18.737257659899999</c:v>
                </c:pt>
                <c:pt idx="2053">
                  <c:v>18.7230992364</c:v>
                </c:pt>
                <c:pt idx="2054">
                  <c:v>18.711772497599998</c:v>
                </c:pt>
                <c:pt idx="2055">
                  <c:v>18.697614074099999</c:v>
                </c:pt>
                <c:pt idx="2056">
                  <c:v>18.683455650599999</c:v>
                </c:pt>
                <c:pt idx="2057">
                  <c:v>18.672128911799998</c:v>
                </c:pt>
                <c:pt idx="2058">
                  <c:v>18.657970488299998</c:v>
                </c:pt>
                <c:pt idx="2059">
                  <c:v>18.646643749500001</c:v>
                </c:pt>
                <c:pt idx="2060">
                  <c:v>18.632485326000001</c:v>
                </c:pt>
                <c:pt idx="2061">
                  <c:v>18.618326902499998</c:v>
                </c:pt>
                <c:pt idx="2062">
                  <c:v>18.6070001637</c:v>
                </c:pt>
                <c:pt idx="2063">
                  <c:v>18.592841740200001</c:v>
                </c:pt>
                <c:pt idx="2064">
                  <c:v>18.5815150014</c:v>
                </c:pt>
                <c:pt idx="2065">
                  <c:v>18.5673565779</c:v>
                </c:pt>
                <c:pt idx="2066">
                  <c:v>18.5531981544</c:v>
                </c:pt>
                <c:pt idx="2067">
                  <c:v>18.541871415599999</c:v>
                </c:pt>
                <c:pt idx="2068">
                  <c:v>18.5277129921</c:v>
                </c:pt>
                <c:pt idx="2069">
                  <c:v>18.516386253299999</c:v>
                </c:pt>
                <c:pt idx="2070">
                  <c:v>18.502227829799999</c:v>
                </c:pt>
                <c:pt idx="2071">
                  <c:v>18.490901090999998</c:v>
                </c:pt>
                <c:pt idx="2072">
                  <c:v>18.476742667499998</c:v>
                </c:pt>
                <c:pt idx="2073">
                  <c:v>18.462584243999999</c:v>
                </c:pt>
                <c:pt idx="2074">
                  <c:v>18.451257505200001</c:v>
                </c:pt>
                <c:pt idx="2075">
                  <c:v>18.437099081700001</c:v>
                </c:pt>
                <c:pt idx="2076">
                  <c:v>18.4257723429</c:v>
                </c:pt>
                <c:pt idx="2077">
                  <c:v>18.411613919400001</c:v>
                </c:pt>
                <c:pt idx="2078">
                  <c:v>18.400287180599999</c:v>
                </c:pt>
                <c:pt idx="2079">
                  <c:v>18.3861287571</c:v>
                </c:pt>
                <c:pt idx="2080">
                  <c:v>18.374802018299999</c:v>
                </c:pt>
                <c:pt idx="2081">
                  <c:v>18.360643594799999</c:v>
                </c:pt>
                <c:pt idx="2082">
                  <c:v>18.346485171299999</c:v>
                </c:pt>
                <c:pt idx="2083">
                  <c:v>18.335158432499998</c:v>
                </c:pt>
                <c:pt idx="2084">
                  <c:v>18.321000008999999</c:v>
                </c:pt>
                <c:pt idx="2085">
                  <c:v>18.309673270200001</c:v>
                </c:pt>
                <c:pt idx="2086">
                  <c:v>18.295514846700001</c:v>
                </c:pt>
                <c:pt idx="2087">
                  <c:v>18.2841881079</c:v>
                </c:pt>
                <c:pt idx="2088">
                  <c:v>18.270029684400001</c:v>
                </c:pt>
                <c:pt idx="2089">
                  <c:v>18.2587029456</c:v>
                </c:pt>
                <c:pt idx="2090">
                  <c:v>18.244544522099996</c:v>
                </c:pt>
                <c:pt idx="2091">
                  <c:v>18.233217783299999</c:v>
                </c:pt>
                <c:pt idx="2092">
                  <c:v>18.219059359799999</c:v>
                </c:pt>
                <c:pt idx="2093">
                  <c:v>18.207732620999998</c:v>
                </c:pt>
                <c:pt idx="2094">
                  <c:v>18.193574197499998</c:v>
                </c:pt>
                <c:pt idx="2095">
                  <c:v>18.182247458700001</c:v>
                </c:pt>
                <c:pt idx="2096">
                  <c:v>18.168089035200001</c:v>
                </c:pt>
                <c:pt idx="2097">
                  <c:v>18.1567622964</c:v>
                </c:pt>
                <c:pt idx="2098">
                  <c:v>18.142603872900001</c:v>
                </c:pt>
                <c:pt idx="2099">
                  <c:v>18.131277134099999</c:v>
                </c:pt>
                <c:pt idx="2100">
                  <c:v>18.1171187106</c:v>
                </c:pt>
                <c:pt idx="2101">
                  <c:v>18.105791971799999</c:v>
                </c:pt>
                <c:pt idx="2102">
                  <c:v>18.091633548299999</c:v>
                </c:pt>
                <c:pt idx="2103">
                  <c:v>18.080306809499998</c:v>
                </c:pt>
                <c:pt idx="2104">
                  <c:v>18.066148385999998</c:v>
                </c:pt>
                <c:pt idx="2105">
                  <c:v>18.054821647200001</c:v>
                </c:pt>
                <c:pt idx="2106">
                  <c:v>18.0434949084</c:v>
                </c:pt>
                <c:pt idx="2107">
                  <c:v>18.0293364849</c:v>
                </c:pt>
                <c:pt idx="2108">
                  <c:v>18.018009746099999</c:v>
                </c:pt>
                <c:pt idx="2109">
                  <c:v>18.003851322599999</c:v>
                </c:pt>
                <c:pt idx="2110">
                  <c:v>17.992524583799998</c:v>
                </c:pt>
                <c:pt idx="2111">
                  <c:v>17.978366160299998</c:v>
                </c:pt>
                <c:pt idx="2112">
                  <c:v>17.967039421500001</c:v>
                </c:pt>
                <c:pt idx="2113">
                  <c:v>17.952880997999998</c:v>
                </c:pt>
                <c:pt idx="2114">
                  <c:v>17.9415542592</c:v>
                </c:pt>
                <c:pt idx="2115">
                  <c:v>17.930227520399999</c:v>
                </c:pt>
                <c:pt idx="2116">
                  <c:v>17.916069096899999</c:v>
                </c:pt>
                <c:pt idx="2117">
                  <c:v>17.904742358099998</c:v>
                </c:pt>
                <c:pt idx="2118">
                  <c:v>17.890583934599999</c:v>
                </c:pt>
                <c:pt idx="2119">
                  <c:v>17.879257195799998</c:v>
                </c:pt>
                <c:pt idx="2120">
                  <c:v>17.865098772299998</c:v>
                </c:pt>
                <c:pt idx="2121">
                  <c:v>17.8537720335</c:v>
                </c:pt>
                <c:pt idx="2122">
                  <c:v>17.842445294699999</c:v>
                </c:pt>
                <c:pt idx="2123">
                  <c:v>17.8282868712</c:v>
                </c:pt>
                <c:pt idx="2124">
                  <c:v>17.816960132400002</c:v>
                </c:pt>
                <c:pt idx="2125">
                  <c:v>17.802801708900002</c:v>
                </c:pt>
                <c:pt idx="2126">
                  <c:v>17.791474970099998</c:v>
                </c:pt>
                <c:pt idx="2127">
                  <c:v>17.7801482313</c:v>
                </c:pt>
                <c:pt idx="2128">
                  <c:v>17.7659898078</c:v>
                </c:pt>
                <c:pt idx="2129">
                  <c:v>17.754663068999999</c:v>
                </c:pt>
                <c:pt idx="2130">
                  <c:v>17.7405046455</c:v>
                </c:pt>
                <c:pt idx="2131">
                  <c:v>17.729177906699999</c:v>
                </c:pt>
                <c:pt idx="2132">
                  <c:v>17.717851167900001</c:v>
                </c:pt>
                <c:pt idx="2133">
                  <c:v>17.703692744400001</c:v>
                </c:pt>
                <c:pt idx="2134">
                  <c:v>17.692366005599997</c:v>
                </c:pt>
                <c:pt idx="2135">
                  <c:v>17.681039266799999</c:v>
                </c:pt>
                <c:pt idx="2136">
                  <c:v>17.6668808433</c:v>
                </c:pt>
                <c:pt idx="2137">
                  <c:v>17.655554104499998</c:v>
                </c:pt>
                <c:pt idx="2138">
                  <c:v>17.641395680999999</c:v>
                </c:pt>
                <c:pt idx="2139">
                  <c:v>17.630068942200001</c:v>
                </c:pt>
                <c:pt idx="2140">
                  <c:v>17.6187422034</c:v>
                </c:pt>
                <c:pt idx="2141">
                  <c:v>17.6045837799</c:v>
                </c:pt>
                <c:pt idx="2142">
                  <c:v>17.593257041099999</c:v>
                </c:pt>
                <c:pt idx="2143">
                  <c:v>17.581930302299998</c:v>
                </c:pt>
                <c:pt idx="2144">
                  <c:v>17.567771878799999</c:v>
                </c:pt>
                <c:pt idx="2145">
                  <c:v>17.556445140000001</c:v>
                </c:pt>
                <c:pt idx="2146">
                  <c:v>17.5451184012</c:v>
                </c:pt>
                <c:pt idx="2147">
                  <c:v>17.5309599777</c:v>
                </c:pt>
                <c:pt idx="2148">
                  <c:v>17.519633238899999</c:v>
                </c:pt>
                <c:pt idx="2149">
                  <c:v>17.508306500099998</c:v>
                </c:pt>
                <c:pt idx="2150">
                  <c:v>17.494148076599998</c:v>
                </c:pt>
                <c:pt idx="2151">
                  <c:v>17.482821337799997</c:v>
                </c:pt>
                <c:pt idx="2152">
                  <c:v>17.471494599</c:v>
                </c:pt>
                <c:pt idx="2153">
                  <c:v>17.4573361755</c:v>
                </c:pt>
                <c:pt idx="2154">
                  <c:v>17.446009436699999</c:v>
                </c:pt>
                <c:pt idx="2155">
                  <c:v>17.434682697900001</c:v>
                </c:pt>
                <c:pt idx="2156">
                  <c:v>17.423355959099997</c:v>
                </c:pt>
                <c:pt idx="2157">
                  <c:v>17.409197535599997</c:v>
                </c:pt>
                <c:pt idx="2158">
                  <c:v>17.397870796799999</c:v>
                </c:pt>
                <c:pt idx="2159">
                  <c:v>17.386544057999998</c:v>
                </c:pt>
                <c:pt idx="2160">
                  <c:v>17.372385634499999</c:v>
                </c:pt>
                <c:pt idx="2161">
                  <c:v>17.361058895700001</c:v>
                </c:pt>
                <c:pt idx="2162">
                  <c:v>17.3497321569</c:v>
                </c:pt>
                <c:pt idx="2163">
                  <c:v>17.3355737334</c:v>
                </c:pt>
                <c:pt idx="2164">
                  <c:v>17.324246994599999</c:v>
                </c:pt>
                <c:pt idx="2165">
                  <c:v>17.312920255799998</c:v>
                </c:pt>
                <c:pt idx="2166">
                  <c:v>17.301593517000001</c:v>
                </c:pt>
                <c:pt idx="2167">
                  <c:v>17.287435093500001</c:v>
                </c:pt>
                <c:pt idx="2168">
                  <c:v>17.2761083547</c:v>
                </c:pt>
                <c:pt idx="2169">
                  <c:v>17.264781615900002</c:v>
                </c:pt>
                <c:pt idx="2170">
                  <c:v>17.253454877099998</c:v>
                </c:pt>
                <c:pt idx="2171">
                  <c:v>17.239296453599998</c:v>
                </c:pt>
                <c:pt idx="2172">
                  <c:v>17.2279697148</c:v>
                </c:pt>
                <c:pt idx="2173">
                  <c:v>17.216642975999999</c:v>
                </c:pt>
                <c:pt idx="2174">
                  <c:v>17.205316237200002</c:v>
                </c:pt>
                <c:pt idx="2175">
                  <c:v>17.191157813699999</c:v>
                </c:pt>
                <c:pt idx="2176">
                  <c:v>17.179831074900001</c:v>
                </c:pt>
                <c:pt idx="2177">
                  <c:v>17.1685043361</c:v>
                </c:pt>
                <c:pt idx="2178">
                  <c:v>17.157177597299999</c:v>
                </c:pt>
                <c:pt idx="2179">
                  <c:v>17.143019173799999</c:v>
                </c:pt>
                <c:pt idx="2180">
                  <c:v>17.131692434999998</c:v>
                </c:pt>
                <c:pt idx="2181">
                  <c:v>17.1203656962</c:v>
                </c:pt>
                <c:pt idx="2182">
                  <c:v>17.109038957399999</c:v>
                </c:pt>
                <c:pt idx="2183">
                  <c:v>17.0948805339</c:v>
                </c:pt>
                <c:pt idx="2184">
                  <c:v>17.083553795099998</c:v>
                </c:pt>
                <c:pt idx="2185">
                  <c:v>17.072227056299997</c:v>
                </c:pt>
                <c:pt idx="2186">
                  <c:v>17.0609003175</c:v>
                </c:pt>
                <c:pt idx="2187">
                  <c:v>17.046741894</c:v>
                </c:pt>
                <c:pt idx="2188">
                  <c:v>17.035415155199999</c:v>
                </c:pt>
                <c:pt idx="2189">
                  <c:v>17.024088416400001</c:v>
                </c:pt>
                <c:pt idx="2190">
                  <c:v>17.012761677599997</c:v>
                </c:pt>
                <c:pt idx="2191">
                  <c:v>17.001434938799999</c:v>
                </c:pt>
                <c:pt idx="2192">
                  <c:v>16.9872765153</c:v>
                </c:pt>
                <c:pt idx="2193">
                  <c:v>16.975949776499998</c:v>
                </c:pt>
                <c:pt idx="2194">
                  <c:v>16.964623037700001</c:v>
                </c:pt>
                <c:pt idx="2195">
                  <c:v>16.9532962989</c:v>
                </c:pt>
                <c:pt idx="2196">
                  <c:v>16.941969560099999</c:v>
                </c:pt>
                <c:pt idx="2197">
                  <c:v>16.930642821299998</c:v>
                </c:pt>
                <c:pt idx="2198">
                  <c:v>16.916484397799998</c:v>
                </c:pt>
                <c:pt idx="2199">
                  <c:v>16.905157659</c:v>
                </c:pt>
                <c:pt idx="2200">
                  <c:v>16.893830920199999</c:v>
                </c:pt>
                <c:pt idx="2201">
                  <c:v>16.882504181400002</c:v>
                </c:pt>
                <c:pt idx="2202">
                  <c:v>16.871177442599997</c:v>
                </c:pt>
                <c:pt idx="2203">
                  <c:v>16.857019019099997</c:v>
                </c:pt>
                <c:pt idx="2204">
                  <c:v>16.8456922803</c:v>
                </c:pt>
                <c:pt idx="2205">
                  <c:v>16.834365541499999</c:v>
                </c:pt>
                <c:pt idx="2206">
                  <c:v>16.823038802700001</c:v>
                </c:pt>
                <c:pt idx="2207">
                  <c:v>16.8117120639</c:v>
                </c:pt>
                <c:pt idx="2208">
                  <c:v>16.800385325099999</c:v>
                </c:pt>
                <c:pt idx="2209">
                  <c:v>16.789058586299998</c:v>
                </c:pt>
                <c:pt idx="2210">
                  <c:v>16.774900162799998</c:v>
                </c:pt>
                <c:pt idx="2211">
                  <c:v>16.763573424000001</c:v>
                </c:pt>
                <c:pt idx="2212">
                  <c:v>16.752246685199999</c:v>
                </c:pt>
                <c:pt idx="2213">
                  <c:v>16.740919946400002</c:v>
                </c:pt>
                <c:pt idx="2214">
                  <c:v>16.729593207599997</c:v>
                </c:pt>
                <c:pt idx="2215">
                  <c:v>16.7182664688</c:v>
                </c:pt>
                <c:pt idx="2216">
                  <c:v>16.706939729999998</c:v>
                </c:pt>
                <c:pt idx="2217">
                  <c:v>16.692781306499999</c:v>
                </c:pt>
                <c:pt idx="2218">
                  <c:v>16.681454567700001</c:v>
                </c:pt>
                <c:pt idx="2219">
                  <c:v>16.6701278289</c:v>
                </c:pt>
                <c:pt idx="2220">
                  <c:v>16.658801090099999</c:v>
                </c:pt>
                <c:pt idx="2221">
                  <c:v>16.647474351299998</c:v>
                </c:pt>
                <c:pt idx="2222">
                  <c:v>16.6361476125</c:v>
                </c:pt>
                <c:pt idx="2223">
                  <c:v>16.624820873699999</c:v>
                </c:pt>
                <c:pt idx="2224">
                  <c:v>16.613494134900002</c:v>
                </c:pt>
                <c:pt idx="2225">
                  <c:v>16.602167396099997</c:v>
                </c:pt>
                <c:pt idx="2226">
                  <c:v>16.588008972599997</c:v>
                </c:pt>
                <c:pt idx="2227">
                  <c:v>16.5766822338</c:v>
                </c:pt>
                <c:pt idx="2228">
                  <c:v>16.565355494999999</c:v>
                </c:pt>
                <c:pt idx="2229">
                  <c:v>16.554028756200001</c:v>
                </c:pt>
                <c:pt idx="2230">
                  <c:v>16.5427020174</c:v>
                </c:pt>
                <c:pt idx="2231">
                  <c:v>16.531375278599999</c:v>
                </c:pt>
                <c:pt idx="2232">
                  <c:v>16.520048539799998</c:v>
                </c:pt>
                <c:pt idx="2233">
                  <c:v>16.508721801</c:v>
                </c:pt>
                <c:pt idx="2234">
                  <c:v>16.497395062199999</c:v>
                </c:pt>
                <c:pt idx="2235">
                  <c:v>16.486068323400001</c:v>
                </c:pt>
                <c:pt idx="2236">
                  <c:v>16.474741584599997</c:v>
                </c:pt>
                <c:pt idx="2237">
                  <c:v>16.463414845799999</c:v>
                </c:pt>
                <c:pt idx="2238">
                  <c:v>16.4492564223</c:v>
                </c:pt>
                <c:pt idx="2239">
                  <c:v>16.437929683499998</c:v>
                </c:pt>
                <c:pt idx="2240">
                  <c:v>16.426602944700001</c:v>
                </c:pt>
                <c:pt idx="2241">
                  <c:v>16.4152762059</c:v>
                </c:pt>
                <c:pt idx="2242">
                  <c:v>16.403949467099999</c:v>
                </c:pt>
                <c:pt idx="2243">
                  <c:v>16.392622728299997</c:v>
                </c:pt>
                <c:pt idx="2244">
                  <c:v>16.3812959895</c:v>
                </c:pt>
                <c:pt idx="2245">
                  <c:v>16.369969250699999</c:v>
                </c:pt>
                <c:pt idx="2246">
                  <c:v>16.358642511900001</c:v>
                </c:pt>
                <c:pt idx="2247">
                  <c:v>16.347315773099997</c:v>
                </c:pt>
                <c:pt idx="2248">
                  <c:v>16.335989034299999</c:v>
                </c:pt>
                <c:pt idx="2249">
                  <c:v>16.324662295499998</c:v>
                </c:pt>
                <c:pt idx="2250">
                  <c:v>16.3133355567</c:v>
                </c:pt>
                <c:pt idx="2251">
                  <c:v>16.302008817899999</c:v>
                </c:pt>
                <c:pt idx="2252">
                  <c:v>16.290682079099998</c:v>
                </c:pt>
                <c:pt idx="2253">
                  <c:v>16.2793553403</c:v>
                </c:pt>
                <c:pt idx="2254">
                  <c:v>16.268028601499999</c:v>
                </c:pt>
                <c:pt idx="2255">
                  <c:v>16.256701862700002</c:v>
                </c:pt>
                <c:pt idx="2256">
                  <c:v>16.245375123900001</c:v>
                </c:pt>
                <c:pt idx="2257">
                  <c:v>16.234048385099999</c:v>
                </c:pt>
                <c:pt idx="2258">
                  <c:v>16.222721646299998</c:v>
                </c:pt>
                <c:pt idx="2259">
                  <c:v>16.211394907500001</c:v>
                </c:pt>
                <c:pt idx="2260">
                  <c:v>16.2000681687</c:v>
                </c:pt>
                <c:pt idx="2261">
                  <c:v>16.188741429900002</c:v>
                </c:pt>
                <c:pt idx="2262">
                  <c:v>16.177414691099997</c:v>
                </c:pt>
                <c:pt idx="2263">
                  <c:v>16.1660879523</c:v>
                </c:pt>
                <c:pt idx="2264">
                  <c:v>16.154761213499999</c:v>
                </c:pt>
                <c:pt idx="2265">
                  <c:v>16.143434474700001</c:v>
                </c:pt>
                <c:pt idx="2266">
                  <c:v>16.1321077359</c:v>
                </c:pt>
                <c:pt idx="2267">
                  <c:v>16.120780997099999</c:v>
                </c:pt>
                <c:pt idx="2268">
                  <c:v>16.109454258299998</c:v>
                </c:pt>
                <c:pt idx="2269">
                  <c:v>16.0981275195</c:v>
                </c:pt>
                <c:pt idx="2270">
                  <c:v>16.086800780699999</c:v>
                </c:pt>
                <c:pt idx="2271">
                  <c:v>16.075474041900002</c:v>
                </c:pt>
                <c:pt idx="2272">
                  <c:v>16.064147303099997</c:v>
                </c:pt>
                <c:pt idx="2273">
                  <c:v>16.052820564299999</c:v>
                </c:pt>
                <c:pt idx="2274">
                  <c:v>16.041493825499998</c:v>
                </c:pt>
                <c:pt idx="2275">
                  <c:v>16.030167086700001</c:v>
                </c:pt>
                <c:pt idx="2276">
                  <c:v>16.018840347899999</c:v>
                </c:pt>
                <c:pt idx="2277">
                  <c:v>16.007513609099998</c:v>
                </c:pt>
                <c:pt idx="2278">
                  <c:v>15.996186870299999</c:v>
                </c:pt>
                <c:pt idx="2279">
                  <c:v>15.9848601315</c:v>
                </c:pt>
                <c:pt idx="2280">
                  <c:v>15.9735333927</c:v>
                </c:pt>
                <c:pt idx="2281">
                  <c:v>15.962206653900001</c:v>
                </c:pt>
                <c:pt idx="2282">
                  <c:v>15.950879915099998</c:v>
                </c:pt>
                <c:pt idx="2283">
                  <c:v>15.939553176299999</c:v>
                </c:pt>
                <c:pt idx="2284">
                  <c:v>15.928226437499999</c:v>
                </c:pt>
                <c:pt idx="2285">
                  <c:v>15.9168996987</c:v>
                </c:pt>
                <c:pt idx="2286">
                  <c:v>15.908404644599997</c:v>
                </c:pt>
                <c:pt idx="2287">
                  <c:v>15.897077905799998</c:v>
                </c:pt>
                <c:pt idx="2288">
                  <c:v>15.885751166999999</c:v>
                </c:pt>
                <c:pt idx="2289">
                  <c:v>15.874424428199999</c:v>
                </c:pt>
                <c:pt idx="2290">
                  <c:v>15.8630976894</c:v>
                </c:pt>
                <c:pt idx="2291">
                  <c:v>15.851770950599999</c:v>
                </c:pt>
                <c:pt idx="2292">
                  <c:v>15.8404442118</c:v>
                </c:pt>
                <c:pt idx="2293">
                  <c:v>15.829117473</c:v>
                </c:pt>
                <c:pt idx="2294">
                  <c:v>15.817790734200001</c:v>
                </c:pt>
                <c:pt idx="2295">
                  <c:v>15.806463995400001</c:v>
                </c:pt>
                <c:pt idx="2296">
                  <c:v>15.795137256599999</c:v>
                </c:pt>
                <c:pt idx="2297">
                  <c:v>15.783810517799999</c:v>
                </c:pt>
                <c:pt idx="2298">
                  <c:v>15.7753154637</c:v>
                </c:pt>
                <c:pt idx="2299">
                  <c:v>15.763988724900001</c:v>
                </c:pt>
                <c:pt idx="2300">
                  <c:v>15.752661986099998</c:v>
                </c:pt>
                <c:pt idx="2301">
                  <c:v>15.741335247299999</c:v>
                </c:pt>
                <c:pt idx="2302">
                  <c:v>15.730008508499999</c:v>
                </c:pt>
                <c:pt idx="2303">
                  <c:v>15.7186817697</c:v>
                </c:pt>
                <c:pt idx="2304">
                  <c:v>15.707355030900001</c:v>
                </c:pt>
                <c:pt idx="2305">
                  <c:v>15.696028292099998</c:v>
                </c:pt>
                <c:pt idx="2306">
                  <c:v>15.687533238</c:v>
                </c:pt>
                <c:pt idx="2307">
                  <c:v>15.676206499200001</c:v>
                </c:pt>
                <c:pt idx="2308">
                  <c:v>15.664879760400002</c:v>
                </c:pt>
                <c:pt idx="2309">
                  <c:v>15.653553021599999</c:v>
                </c:pt>
                <c:pt idx="2310">
                  <c:v>15.642226282799999</c:v>
                </c:pt>
                <c:pt idx="2311">
                  <c:v>15.630899544</c:v>
                </c:pt>
                <c:pt idx="2312">
                  <c:v>15.619572805200001</c:v>
                </c:pt>
                <c:pt idx="2313">
                  <c:v>15.608246066400001</c:v>
                </c:pt>
                <c:pt idx="2314">
                  <c:v>15.599751012299999</c:v>
                </c:pt>
                <c:pt idx="2315">
                  <c:v>15.588424273499999</c:v>
                </c:pt>
                <c:pt idx="2316">
                  <c:v>15.5770975347</c:v>
                </c:pt>
                <c:pt idx="2317">
                  <c:v>15.565770795900001</c:v>
                </c:pt>
                <c:pt idx="2318">
                  <c:v>15.554444057099998</c:v>
                </c:pt>
                <c:pt idx="2319">
                  <c:v>15.543117318299998</c:v>
                </c:pt>
                <c:pt idx="2320">
                  <c:v>15.534622264199999</c:v>
                </c:pt>
                <c:pt idx="2321">
                  <c:v>15.5232955254</c:v>
                </c:pt>
                <c:pt idx="2322">
                  <c:v>15.511968786599999</c:v>
                </c:pt>
                <c:pt idx="2323">
                  <c:v>15.5006420478</c:v>
                </c:pt>
                <c:pt idx="2324">
                  <c:v>15.489315309</c:v>
                </c:pt>
                <c:pt idx="2325">
                  <c:v>15.477988570200001</c:v>
                </c:pt>
                <c:pt idx="2326">
                  <c:v>15.469493516099998</c:v>
                </c:pt>
                <c:pt idx="2327">
                  <c:v>15.458166777299999</c:v>
                </c:pt>
                <c:pt idx="2328">
                  <c:v>15.4468400385</c:v>
                </c:pt>
                <c:pt idx="2329">
                  <c:v>15.4355132997</c:v>
                </c:pt>
                <c:pt idx="2330">
                  <c:v>15.424186560900001</c:v>
                </c:pt>
                <c:pt idx="2331">
                  <c:v>15.412859822099998</c:v>
                </c:pt>
                <c:pt idx="2332">
                  <c:v>15.404364767999999</c:v>
                </c:pt>
                <c:pt idx="2333">
                  <c:v>15.3930380292</c:v>
                </c:pt>
                <c:pt idx="2334">
                  <c:v>15.3817112904</c:v>
                </c:pt>
                <c:pt idx="2335">
                  <c:v>15.370384551599999</c:v>
                </c:pt>
                <c:pt idx="2336">
                  <c:v>15.3590578128</c:v>
                </c:pt>
                <c:pt idx="2337">
                  <c:v>15.350562758700001</c:v>
                </c:pt>
                <c:pt idx="2338">
                  <c:v>15.339236019900001</c:v>
                </c:pt>
                <c:pt idx="2339">
                  <c:v>15.327909281099998</c:v>
                </c:pt>
                <c:pt idx="2340">
                  <c:v>15.316582542299999</c:v>
                </c:pt>
                <c:pt idx="2341">
                  <c:v>15.3052558035</c:v>
                </c:pt>
                <c:pt idx="2342">
                  <c:v>15.296760749400001</c:v>
                </c:pt>
                <c:pt idx="2343">
                  <c:v>15.285434010599998</c:v>
                </c:pt>
                <c:pt idx="2344">
                  <c:v>15.274107271799998</c:v>
                </c:pt>
                <c:pt idx="2345">
                  <c:v>15.262780532999999</c:v>
                </c:pt>
                <c:pt idx="2346">
                  <c:v>15.2542854789</c:v>
                </c:pt>
                <c:pt idx="2347">
                  <c:v>15.242958740099999</c:v>
                </c:pt>
                <c:pt idx="2348">
                  <c:v>15.2316320013</c:v>
                </c:pt>
                <c:pt idx="2349">
                  <c:v>15.2203052625</c:v>
                </c:pt>
                <c:pt idx="2350">
                  <c:v>15.211810208400001</c:v>
                </c:pt>
                <c:pt idx="2351">
                  <c:v>15.200483469599998</c:v>
                </c:pt>
                <c:pt idx="2352">
                  <c:v>15.189156730799999</c:v>
                </c:pt>
                <c:pt idx="2353">
                  <c:v>15.177829991999999</c:v>
                </c:pt>
                <c:pt idx="2354">
                  <c:v>15.1693349379</c:v>
                </c:pt>
                <c:pt idx="2355">
                  <c:v>15.158008199099998</c:v>
                </c:pt>
                <c:pt idx="2356">
                  <c:v>15.146681460299998</c:v>
                </c:pt>
                <c:pt idx="2357">
                  <c:v>15.135354721499999</c:v>
                </c:pt>
                <c:pt idx="2358">
                  <c:v>15.126859667400002</c:v>
                </c:pt>
                <c:pt idx="2359">
                  <c:v>15.115532928599999</c:v>
                </c:pt>
                <c:pt idx="2360">
                  <c:v>15.104206189799999</c:v>
                </c:pt>
                <c:pt idx="2361">
                  <c:v>15.092879451</c:v>
                </c:pt>
                <c:pt idx="2362">
                  <c:v>15.084384396900001</c:v>
                </c:pt>
                <c:pt idx="2363">
                  <c:v>15.073057658099998</c:v>
                </c:pt>
                <c:pt idx="2364">
                  <c:v>15.061730919299999</c:v>
                </c:pt>
                <c:pt idx="2365">
                  <c:v>15.050404180499999</c:v>
                </c:pt>
                <c:pt idx="2366">
                  <c:v>15.0419091264</c:v>
                </c:pt>
                <c:pt idx="2367">
                  <c:v>15.030582387599999</c:v>
                </c:pt>
                <c:pt idx="2368">
                  <c:v>15.0192556488</c:v>
                </c:pt>
                <c:pt idx="2369">
                  <c:v>15.010760594700001</c:v>
                </c:pt>
                <c:pt idx="2370">
                  <c:v>14.999433855900001</c:v>
                </c:pt>
                <c:pt idx="2371">
                  <c:v>14.988107117099998</c:v>
                </c:pt>
                <c:pt idx="2372">
                  <c:v>14.979612062999999</c:v>
                </c:pt>
                <c:pt idx="2373">
                  <c:v>14.9682853242</c:v>
                </c:pt>
                <c:pt idx="2374">
                  <c:v>14.956958585400001</c:v>
                </c:pt>
                <c:pt idx="2375">
                  <c:v>14.945631846599998</c:v>
                </c:pt>
                <c:pt idx="2376">
                  <c:v>14.937136792499999</c:v>
                </c:pt>
                <c:pt idx="2377">
                  <c:v>14.925810053699999</c:v>
                </c:pt>
                <c:pt idx="2378">
                  <c:v>14.9144833149</c:v>
                </c:pt>
                <c:pt idx="2379">
                  <c:v>14.905988260799999</c:v>
                </c:pt>
                <c:pt idx="2380">
                  <c:v>14.894661522</c:v>
                </c:pt>
                <c:pt idx="2381">
                  <c:v>14.8833347832</c:v>
                </c:pt>
                <c:pt idx="2382">
                  <c:v>14.874839729099998</c:v>
                </c:pt>
                <c:pt idx="2383">
                  <c:v>14.863512990299999</c:v>
                </c:pt>
                <c:pt idx="2384">
                  <c:v>14.852186251499999</c:v>
                </c:pt>
                <c:pt idx="2385">
                  <c:v>14.8436911974</c:v>
                </c:pt>
                <c:pt idx="2386">
                  <c:v>14.832364458599999</c:v>
                </c:pt>
                <c:pt idx="2387">
                  <c:v>14.8210377198</c:v>
                </c:pt>
                <c:pt idx="2388">
                  <c:v>14.812542665700001</c:v>
                </c:pt>
                <c:pt idx="2389">
                  <c:v>14.801215926900001</c:v>
                </c:pt>
                <c:pt idx="2390">
                  <c:v>14.789889188099998</c:v>
                </c:pt>
                <c:pt idx="2391">
                  <c:v>14.781394133999999</c:v>
                </c:pt>
                <c:pt idx="2392">
                  <c:v>14.7700673952</c:v>
                </c:pt>
                <c:pt idx="2393">
                  <c:v>14.758740656400001</c:v>
                </c:pt>
                <c:pt idx="2394">
                  <c:v>14.7502456023</c:v>
                </c:pt>
                <c:pt idx="2395">
                  <c:v>14.7389188635</c:v>
                </c:pt>
                <c:pt idx="2396">
                  <c:v>14.727592124700001</c:v>
                </c:pt>
                <c:pt idx="2397">
                  <c:v>14.719097070599998</c:v>
                </c:pt>
                <c:pt idx="2398">
                  <c:v>14.707770331799999</c:v>
                </c:pt>
                <c:pt idx="2399">
                  <c:v>14.6992752777</c:v>
                </c:pt>
                <c:pt idx="2400">
                  <c:v>14.687948538900001</c:v>
                </c:pt>
                <c:pt idx="2401">
                  <c:v>14.676621800099998</c:v>
                </c:pt>
                <c:pt idx="2402">
                  <c:v>14.668126746</c:v>
                </c:pt>
                <c:pt idx="2403">
                  <c:v>14.656800007200001</c:v>
                </c:pt>
                <c:pt idx="2404">
                  <c:v>14.6454732684</c:v>
                </c:pt>
                <c:pt idx="2405">
                  <c:v>14.636978214299999</c:v>
                </c:pt>
                <c:pt idx="2406">
                  <c:v>14.6256514755</c:v>
                </c:pt>
                <c:pt idx="2407">
                  <c:v>14.617156421400001</c:v>
                </c:pt>
                <c:pt idx="2408">
                  <c:v>14.605829682599998</c:v>
                </c:pt>
                <c:pt idx="2409">
                  <c:v>14.594502943799998</c:v>
                </c:pt>
                <c:pt idx="2410">
                  <c:v>14.586007889699999</c:v>
                </c:pt>
                <c:pt idx="2411">
                  <c:v>14.5746811509</c:v>
                </c:pt>
                <c:pt idx="2412">
                  <c:v>14.566186096799999</c:v>
                </c:pt>
                <c:pt idx="2413">
                  <c:v>14.554859358</c:v>
                </c:pt>
                <c:pt idx="2414">
                  <c:v>14.543532619200001</c:v>
                </c:pt>
                <c:pt idx="2415">
                  <c:v>14.535037565099998</c:v>
                </c:pt>
                <c:pt idx="2416">
                  <c:v>14.523710826299999</c:v>
                </c:pt>
                <c:pt idx="2417">
                  <c:v>14.515215772199999</c:v>
                </c:pt>
                <c:pt idx="2418">
                  <c:v>14.5038890334</c:v>
                </c:pt>
                <c:pt idx="2419">
                  <c:v>14.492562294599999</c:v>
                </c:pt>
                <c:pt idx="2420">
                  <c:v>14.4840672405</c:v>
                </c:pt>
                <c:pt idx="2421">
                  <c:v>14.472740501700001</c:v>
                </c:pt>
                <c:pt idx="2422">
                  <c:v>14.4642454476</c:v>
                </c:pt>
                <c:pt idx="2423">
                  <c:v>14.452918708799999</c:v>
                </c:pt>
                <c:pt idx="2424">
                  <c:v>14.4444236547</c:v>
                </c:pt>
                <c:pt idx="2425">
                  <c:v>14.433096915899998</c:v>
                </c:pt>
                <c:pt idx="2426">
                  <c:v>14.421770177099999</c:v>
                </c:pt>
                <c:pt idx="2427">
                  <c:v>14.413275123</c:v>
                </c:pt>
                <c:pt idx="2428">
                  <c:v>14.401948384200001</c:v>
                </c:pt>
                <c:pt idx="2429">
                  <c:v>14.3934533301</c:v>
                </c:pt>
                <c:pt idx="2430">
                  <c:v>14.382126591299999</c:v>
                </c:pt>
                <c:pt idx="2431">
                  <c:v>14.3736315372</c:v>
                </c:pt>
                <c:pt idx="2432">
                  <c:v>14.362304798399999</c:v>
                </c:pt>
                <c:pt idx="2433">
                  <c:v>14.350978059599999</c:v>
                </c:pt>
                <c:pt idx="2434">
                  <c:v>14.3424830055</c:v>
                </c:pt>
                <c:pt idx="2435">
                  <c:v>14.331156266700001</c:v>
                </c:pt>
                <c:pt idx="2436">
                  <c:v>14.3226612126</c:v>
                </c:pt>
                <c:pt idx="2437">
                  <c:v>14.311334473799999</c:v>
                </c:pt>
                <c:pt idx="2438">
                  <c:v>14.3028394197</c:v>
                </c:pt>
                <c:pt idx="2439">
                  <c:v>14.291512680899999</c:v>
                </c:pt>
                <c:pt idx="2440">
                  <c:v>14.2830176268</c:v>
                </c:pt>
                <c:pt idx="2441">
                  <c:v>14.271690888</c:v>
                </c:pt>
                <c:pt idx="2442">
                  <c:v>14.263195833899999</c:v>
                </c:pt>
                <c:pt idx="2443">
                  <c:v>14.2518690951</c:v>
                </c:pt>
                <c:pt idx="2444">
                  <c:v>14.243374040999999</c:v>
                </c:pt>
                <c:pt idx="2445">
                  <c:v>14.2320473022</c:v>
                </c:pt>
                <c:pt idx="2446">
                  <c:v>14.223552248100001</c:v>
                </c:pt>
                <c:pt idx="2447">
                  <c:v>14.2122255093</c:v>
                </c:pt>
                <c:pt idx="2448">
                  <c:v>14.203730455200001</c:v>
                </c:pt>
                <c:pt idx="2449">
                  <c:v>14.192403716399999</c:v>
                </c:pt>
                <c:pt idx="2450">
                  <c:v>14.183908662299999</c:v>
                </c:pt>
                <c:pt idx="2451">
                  <c:v>14.172581923499999</c:v>
                </c:pt>
                <c:pt idx="2452">
                  <c:v>14.164086869399998</c:v>
                </c:pt>
                <c:pt idx="2453">
                  <c:v>14.152760130599999</c:v>
                </c:pt>
                <c:pt idx="2454">
                  <c:v>14.1442650765</c:v>
                </c:pt>
                <c:pt idx="2455">
                  <c:v>14.132938337700001</c:v>
                </c:pt>
                <c:pt idx="2456">
                  <c:v>14.1244432836</c:v>
                </c:pt>
                <c:pt idx="2457">
                  <c:v>14.113116544799999</c:v>
                </c:pt>
                <c:pt idx="2458">
                  <c:v>14.1046214907</c:v>
                </c:pt>
                <c:pt idx="2459">
                  <c:v>14.093294751899998</c:v>
                </c:pt>
                <c:pt idx="2460">
                  <c:v>14.084799697799999</c:v>
                </c:pt>
                <c:pt idx="2461">
                  <c:v>14.073472959</c:v>
                </c:pt>
                <c:pt idx="2462">
                  <c:v>14.064977904899999</c:v>
                </c:pt>
                <c:pt idx="2463">
                  <c:v>14.0536511661</c:v>
                </c:pt>
                <c:pt idx="2464">
                  <c:v>14.045156111999999</c:v>
                </c:pt>
                <c:pt idx="2465">
                  <c:v>14.0338293732</c:v>
                </c:pt>
                <c:pt idx="2466">
                  <c:v>14.025334319100001</c:v>
                </c:pt>
                <c:pt idx="2467">
                  <c:v>14.014007580299999</c:v>
                </c:pt>
                <c:pt idx="2468">
                  <c:v>14.0055125262</c:v>
                </c:pt>
                <c:pt idx="2469">
                  <c:v>13.994185787399999</c:v>
                </c:pt>
                <c:pt idx="2470">
                  <c:v>13.985690733299998</c:v>
                </c:pt>
                <c:pt idx="2471">
                  <c:v>13.974363994499999</c:v>
                </c:pt>
                <c:pt idx="2472">
                  <c:v>13.9658689404</c:v>
                </c:pt>
                <c:pt idx="2473">
                  <c:v>13.957373886299999</c:v>
                </c:pt>
                <c:pt idx="2474">
                  <c:v>13.9460471475</c:v>
                </c:pt>
                <c:pt idx="2475">
                  <c:v>13.937552093399999</c:v>
                </c:pt>
                <c:pt idx="2476">
                  <c:v>13.9262253546</c:v>
                </c:pt>
                <c:pt idx="2477">
                  <c:v>13.917730300499999</c:v>
                </c:pt>
                <c:pt idx="2478">
                  <c:v>13.906403561699999</c:v>
                </c:pt>
                <c:pt idx="2479">
                  <c:v>13.8979085076</c:v>
                </c:pt>
                <c:pt idx="2480">
                  <c:v>13.8894134535</c:v>
                </c:pt>
                <c:pt idx="2481">
                  <c:v>13.8780867147</c:v>
                </c:pt>
                <c:pt idx="2482">
                  <c:v>13.869591660599999</c:v>
                </c:pt>
                <c:pt idx="2483">
                  <c:v>13.858264921799998</c:v>
                </c:pt>
                <c:pt idx="2484">
                  <c:v>13.849769867700001</c:v>
                </c:pt>
                <c:pt idx="2485">
                  <c:v>13.8384431289</c:v>
                </c:pt>
                <c:pt idx="2486">
                  <c:v>13.829948074799999</c:v>
                </c:pt>
                <c:pt idx="2487">
                  <c:v>13.8214530207</c:v>
                </c:pt>
                <c:pt idx="2488">
                  <c:v>13.810126281899999</c:v>
                </c:pt>
                <c:pt idx="2489">
                  <c:v>13.8016312278</c:v>
                </c:pt>
                <c:pt idx="2490">
                  <c:v>13.790304489</c:v>
                </c:pt>
                <c:pt idx="2491">
                  <c:v>13.7818094349</c:v>
                </c:pt>
                <c:pt idx="2492">
                  <c:v>13.773314380799999</c:v>
                </c:pt>
                <c:pt idx="2493">
                  <c:v>13.761987641999999</c:v>
                </c:pt>
                <c:pt idx="2494">
                  <c:v>13.753492587899999</c:v>
                </c:pt>
                <c:pt idx="2495">
                  <c:v>13.742165849099999</c:v>
                </c:pt>
                <c:pt idx="2496">
                  <c:v>13.733670795</c:v>
                </c:pt>
                <c:pt idx="2497">
                  <c:v>13.725175740899999</c:v>
                </c:pt>
                <c:pt idx="2498">
                  <c:v>13.7138490021</c:v>
                </c:pt>
                <c:pt idx="2499">
                  <c:v>13.705353947999999</c:v>
                </c:pt>
                <c:pt idx="2500">
                  <c:v>13.6940272092</c:v>
                </c:pt>
                <c:pt idx="2501">
                  <c:v>13.685532155100001</c:v>
                </c:pt>
                <c:pt idx="2502">
                  <c:v>13.677037101</c:v>
                </c:pt>
                <c:pt idx="2503">
                  <c:v>13.6657103622</c:v>
                </c:pt>
                <c:pt idx="2504">
                  <c:v>13.6572153081</c:v>
                </c:pt>
                <c:pt idx="2505">
                  <c:v>13.645888569299998</c:v>
                </c:pt>
                <c:pt idx="2506">
                  <c:v>13.637393515199999</c:v>
                </c:pt>
                <c:pt idx="2507">
                  <c:v>13.6288984611</c:v>
                </c:pt>
                <c:pt idx="2508">
                  <c:v>13.617571722299999</c:v>
                </c:pt>
                <c:pt idx="2509">
                  <c:v>13.6090766682</c:v>
                </c:pt>
                <c:pt idx="2510">
                  <c:v>13.600581614099999</c:v>
                </c:pt>
                <c:pt idx="2511">
                  <c:v>13.589254875299998</c:v>
                </c:pt>
                <c:pt idx="2512">
                  <c:v>13.580759821200001</c:v>
                </c:pt>
                <c:pt idx="2513">
                  <c:v>13.5722647671</c:v>
                </c:pt>
                <c:pt idx="2514">
                  <c:v>13.560938028299999</c:v>
                </c:pt>
                <c:pt idx="2515">
                  <c:v>13.5524429742</c:v>
                </c:pt>
                <c:pt idx="2516">
                  <c:v>13.543947920099999</c:v>
                </c:pt>
                <c:pt idx="2517">
                  <c:v>13.5326211813</c:v>
                </c:pt>
                <c:pt idx="2518">
                  <c:v>13.524126127200001</c:v>
                </c:pt>
                <c:pt idx="2519">
                  <c:v>13.5127993884</c:v>
                </c:pt>
                <c:pt idx="2520">
                  <c:v>13.504304334299999</c:v>
                </c:pt>
                <c:pt idx="2521">
                  <c:v>13.4958092802</c:v>
                </c:pt>
                <c:pt idx="2522">
                  <c:v>13.484482541399998</c:v>
                </c:pt>
                <c:pt idx="2523">
                  <c:v>13.475987487299999</c:v>
                </c:pt>
                <c:pt idx="2524">
                  <c:v>13.4674924332</c:v>
                </c:pt>
                <c:pt idx="2525">
                  <c:v>13.456165694399999</c:v>
                </c:pt>
                <c:pt idx="2526">
                  <c:v>13.447670640299998</c:v>
                </c:pt>
                <c:pt idx="2527">
                  <c:v>13.439175586200001</c:v>
                </c:pt>
                <c:pt idx="2528">
                  <c:v>13.4306805321</c:v>
                </c:pt>
                <c:pt idx="2529">
                  <c:v>13.419353793299999</c:v>
                </c:pt>
                <c:pt idx="2530">
                  <c:v>13.4108587392</c:v>
                </c:pt>
                <c:pt idx="2531">
                  <c:v>13.402363685099999</c:v>
                </c:pt>
                <c:pt idx="2532">
                  <c:v>13.391036946299998</c:v>
                </c:pt>
                <c:pt idx="2533">
                  <c:v>13.382541892200001</c:v>
                </c:pt>
                <c:pt idx="2534">
                  <c:v>13.3740468381</c:v>
                </c:pt>
                <c:pt idx="2535">
                  <c:v>13.362720099299999</c:v>
                </c:pt>
                <c:pt idx="2536">
                  <c:v>13.3542250452</c:v>
                </c:pt>
                <c:pt idx="2537">
                  <c:v>13.345729991100001</c:v>
                </c:pt>
                <c:pt idx="2538">
                  <c:v>13.3344032523</c:v>
                </c:pt>
                <c:pt idx="2539">
                  <c:v>13.3259081982</c:v>
                </c:pt>
                <c:pt idx="2540">
                  <c:v>13.3174131441</c:v>
                </c:pt>
                <c:pt idx="2541">
                  <c:v>13.308918089999999</c:v>
                </c:pt>
                <c:pt idx="2542">
                  <c:v>13.297591351199999</c:v>
                </c:pt>
                <c:pt idx="2543">
                  <c:v>13.2890962971</c:v>
                </c:pt>
                <c:pt idx="2544">
                  <c:v>13.280601243</c:v>
                </c:pt>
                <c:pt idx="2545">
                  <c:v>13.2692745042</c:v>
                </c:pt>
                <c:pt idx="2546">
                  <c:v>13.260779450099999</c:v>
                </c:pt>
                <c:pt idx="2547">
                  <c:v>13.252284396</c:v>
                </c:pt>
                <c:pt idx="2548">
                  <c:v>13.243789341899999</c:v>
                </c:pt>
                <c:pt idx="2549">
                  <c:v>13.2324626031</c:v>
                </c:pt>
                <c:pt idx="2550">
                  <c:v>13.223967548999999</c:v>
                </c:pt>
                <c:pt idx="2551">
                  <c:v>13.215472494899998</c:v>
                </c:pt>
                <c:pt idx="2552">
                  <c:v>13.206977440799999</c:v>
                </c:pt>
                <c:pt idx="2553">
                  <c:v>13.195650702</c:v>
                </c:pt>
                <c:pt idx="2554">
                  <c:v>13.187155647899999</c:v>
                </c:pt>
                <c:pt idx="2555">
                  <c:v>13.178660593799998</c:v>
                </c:pt>
                <c:pt idx="2556">
                  <c:v>13.170165539700001</c:v>
                </c:pt>
                <c:pt idx="2557">
                  <c:v>13.1588388009</c:v>
                </c:pt>
                <c:pt idx="2558">
                  <c:v>13.150343746799999</c:v>
                </c:pt>
                <c:pt idx="2559">
                  <c:v>13.1418486927</c:v>
                </c:pt>
                <c:pt idx="2560">
                  <c:v>13.133353638599999</c:v>
                </c:pt>
                <c:pt idx="2561">
                  <c:v>13.1220268998</c:v>
                </c:pt>
                <c:pt idx="2562">
                  <c:v>13.113531845700001</c:v>
                </c:pt>
                <c:pt idx="2563">
                  <c:v>13.1050367916</c:v>
                </c:pt>
                <c:pt idx="2564">
                  <c:v>13.096541737499999</c:v>
                </c:pt>
                <c:pt idx="2565">
                  <c:v>13.0852149987</c:v>
                </c:pt>
                <c:pt idx="2566">
                  <c:v>13.076719944600001</c:v>
                </c:pt>
                <c:pt idx="2567">
                  <c:v>13.0682248905</c:v>
                </c:pt>
                <c:pt idx="2568">
                  <c:v>13.059729836399999</c:v>
                </c:pt>
                <c:pt idx="2569">
                  <c:v>13.0484030976</c:v>
                </c:pt>
                <c:pt idx="2570">
                  <c:v>13.039908043499999</c:v>
                </c:pt>
                <c:pt idx="2571">
                  <c:v>13.0314129894</c:v>
                </c:pt>
                <c:pt idx="2572">
                  <c:v>13.022917935299999</c:v>
                </c:pt>
                <c:pt idx="2573">
                  <c:v>13.0144228812</c:v>
                </c:pt>
                <c:pt idx="2574">
                  <c:v>13.003096142399999</c:v>
                </c:pt>
                <c:pt idx="2575">
                  <c:v>12.9946010883</c:v>
                </c:pt>
                <c:pt idx="2576">
                  <c:v>12.986106034200001</c:v>
                </c:pt>
                <c:pt idx="2577">
                  <c:v>12.9776109801</c:v>
                </c:pt>
                <c:pt idx="2578">
                  <c:v>12.966284241299999</c:v>
                </c:pt>
                <c:pt idx="2579">
                  <c:v>12.9577891872</c:v>
                </c:pt>
                <c:pt idx="2580">
                  <c:v>12.9492941331</c:v>
                </c:pt>
                <c:pt idx="2581">
                  <c:v>12.940799079</c:v>
                </c:pt>
                <c:pt idx="2582">
                  <c:v>12.932304024899999</c:v>
                </c:pt>
                <c:pt idx="2583">
                  <c:v>12.920977286099999</c:v>
                </c:pt>
                <c:pt idx="2584">
                  <c:v>12.912482232</c:v>
                </c:pt>
                <c:pt idx="2585">
                  <c:v>12.903987177899999</c:v>
                </c:pt>
                <c:pt idx="2586">
                  <c:v>12.895492123799999</c:v>
                </c:pt>
                <c:pt idx="2587">
                  <c:v>12.8869970697</c:v>
                </c:pt>
                <c:pt idx="2588">
                  <c:v>12.878502015600001</c:v>
                </c:pt>
                <c:pt idx="2589">
                  <c:v>12.867175276799999</c:v>
                </c:pt>
                <c:pt idx="2590">
                  <c:v>12.8586802227</c:v>
                </c:pt>
                <c:pt idx="2591">
                  <c:v>12.850185168599999</c:v>
                </c:pt>
                <c:pt idx="2592">
                  <c:v>12.8416901145</c:v>
                </c:pt>
                <c:pt idx="2593">
                  <c:v>12.8331950604</c:v>
                </c:pt>
                <c:pt idx="2594">
                  <c:v>12.8218683216</c:v>
                </c:pt>
                <c:pt idx="2595">
                  <c:v>12.813373267499999</c:v>
                </c:pt>
                <c:pt idx="2596">
                  <c:v>12.804878213399999</c:v>
                </c:pt>
                <c:pt idx="2597">
                  <c:v>12.796383159299999</c:v>
                </c:pt>
                <c:pt idx="2598">
                  <c:v>12.7878881052</c:v>
                </c:pt>
                <c:pt idx="2599">
                  <c:v>12.7793930511</c:v>
                </c:pt>
                <c:pt idx="2600">
                  <c:v>12.770897997000001</c:v>
                </c:pt>
                <c:pt idx="2601">
                  <c:v>12.759571258199999</c:v>
                </c:pt>
                <c:pt idx="2602">
                  <c:v>12.7510762041</c:v>
                </c:pt>
                <c:pt idx="2603">
                  <c:v>12.742581149999999</c:v>
                </c:pt>
                <c:pt idx="2604">
                  <c:v>12.734086095899999</c:v>
                </c:pt>
                <c:pt idx="2605">
                  <c:v>12.7255910418</c:v>
                </c:pt>
                <c:pt idx="2606">
                  <c:v>12.7170959877</c:v>
                </c:pt>
                <c:pt idx="2607">
                  <c:v>12.705769248899999</c:v>
                </c:pt>
                <c:pt idx="2608">
                  <c:v>12.697274194799999</c:v>
                </c:pt>
                <c:pt idx="2609">
                  <c:v>12.688779140699999</c:v>
                </c:pt>
                <c:pt idx="2610">
                  <c:v>12.6802840866</c:v>
                </c:pt>
                <c:pt idx="2611">
                  <c:v>12.6717890325</c:v>
                </c:pt>
                <c:pt idx="2612">
                  <c:v>12.663293978399999</c:v>
                </c:pt>
                <c:pt idx="2613">
                  <c:v>12.6547989243</c:v>
                </c:pt>
                <c:pt idx="2614">
                  <c:v>12.646303870200001</c:v>
                </c:pt>
                <c:pt idx="2615">
                  <c:v>12.634977131399999</c:v>
                </c:pt>
                <c:pt idx="2616">
                  <c:v>12.626482077299999</c:v>
                </c:pt>
                <c:pt idx="2617">
                  <c:v>12.6179870232</c:v>
                </c:pt>
                <c:pt idx="2618">
                  <c:v>12.6094919691</c:v>
                </c:pt>
                <c:pt idx="2619">
                  <c:v>12.600996915</c:v>
                </c:pt>
                <c:pt idx="2620">
                  <c:v>12.592501860899999</c:v>
                </c:pt>
                <c:pt idx="2621">
                  <c:v>12.5840068068</c:v>
                </c:pt>
                <c:pt idx="2622">
                  <c:v>12.575511752700001</c:v>
                </c:pt>
                <c:pt idx="2623">
                  <c:v>12.5670166986</c:v>
                </c:pt>
                <c:pt idx="2624">
                  <c:v>12.555689959799999</c:v>
                </c:pt>
                <c:pt idx="2625">
                  <c:v>12.5471949057</c:v>
                </c:pt>
                <c:pt idx="2626">
                  <c:v>12.538699851600001</c:v>
                </c:pt>
                <c:pt idx="2627">
                  <c:v>12.5302047975</c:v>
                </c:pt>
                <c:pt idx="2628">
                  <c:v>12.521709743399999</c:v>
                </c:pt>
                <c:pt idx="2629">
                  <c:v>12.5132146893</c:v>
                </c:pt>
                <c:pt idx="2630">
                  <c:v>12.504719635200001</c:v>
                </c:pt>
                <c:pt idx="2631">
                  <c:v>12.4962245811</c:v>
                </c:pt>
                <c:pt idx="2632">
                  <c:v>12.487729526999999</c:v>
                </c:pt>
                <c:pt idx="2633">
                  <c:v>12.4792344729</c:v>
                </c:pt>
                <c:pt idx="2634">
                  <c:v>12.470739418799999</c:v>
                </c:pt>
                <c:pt idx="2635">
                  <c:v>12.45941268</c:v>
                </c:pt>
                <c:pt idx="2636">
                  <c:v>12.450917625899999</c:v>
                </c:pt>
                <c:pt idx="2637">
                  <c:v>12.442422571799998</c:v>
                </c:pt>
                <c:pt idx="2638">
                  <c:v>12.433927517700001</c:v>
                </c:pt>
                <c:pt idx="2639">
                  <c:v>12.4254324636</c:v>
                </c:pt>
                <c:pt idx="2640">
                  <c:v>12.416937409499999</c:v>
                </c:pt>
                <c:pt idx="2641">
                  <c:v>12.4084423554</c:v>
                </c:pt>
                <c:pt idx="2642">
                  <c:v>12.399947301299999</c:v>
                </c:pt>
                <c:pt idx="2643">
                  <c:v>12.3914522472</c:v>
                </c:pt>
                <c:pt idx="2644">
                  <c:v>12.382957193099999</c:v>
                </c:pt>
                <c:pt idx="2645">
                  <c:v>12.374462139</c:v>
                </c:pt>
                <c:pt idx="2646">
                  <c:v>12.365967084899999</c:v>
                </c:pt>
                <c:pt idx="2647">
                  <c:v>12.357472030799999</c:v>
                </c:pt>
                <c:pt idx="2648">
                  <c:v>12.348976976699999</c:v>
                </c:pt>
                <c:pt idx="2649">
                  <c:v>12.3404819226</c:v>
                </c:pt>
                <c:pt idx="2650">
                  <c:v>12.329155183799999</c:v>
                </c:pt>
                <c:pt idx="2651">
                  <c:v>12.3206601297</c:v>
                </c:pt>
                <c:pt idx="2652">
                  <c:v>12.312165075599999</c:v>
                </c:pt>
                <c:pt idx="2653">
                  <c:v>12.3036700215</c:v>
                </c:pt>
                <c:pt idx="2654">
                  <c:v>12.295174967399999</c:v>
                </c:pt>
                <c:pt idx="2655">
                  <c:v>12.286679913299999</c:v>
                </c:pt>
                <c:pt idx="2656">
                  <c:v>12.2781848592</c:v>
                </c:pt>
                <c:pt idx="2657">
                  <c:v>12.269689805100001</c:v>
                </c:pt>
                <c:pt idx="2658">
                  <c:v>12.261194751</c:v>
                </c:pt>
                <c:pt idx="2659">
                  <c:v>12.252699696899999</c:v>
                </c:pt>
                <c:pt idx="2660">
                  <c:v>12.2442046428</c:v>
                </c:pt>
                <c:pt idx="2661">
                  <c:v>12.235709588700001</c:v>
                </c:pt>
                <c:pt idx="2662">
                  <c:v>12.2272145346</c:v>
                </c:pt>
                <c:pt idx="2663">
                  <c:v>12.218719480499999</c:v>
                </c:pt>
                <c:pt idx="2664">
                  <c:v>12.2102244264</c:v>
                </c:pt>
                <c:pt idx="2665">
                  <c:v>12.201729372299999</c:v>
                </c:pt>
                <c:pt idx="2666">
                  <c:v>12.1932343182</c:v>
                </c:pt>
                <c:pt idx="2667">
                  <c:v>12.184739264099999</c:v>
                </c:pt>
                <c:pt idx="2668">
                  <c:v>12.17624421</c:v>
                </c:pt>
                <c:pt idx="2669">
                  <c:v>12.167749155899999</c:v>
                </c:pt>
                <c:pt idx="2670">
                  <c:v>12.159254101799998</c:v>
                </c:pt>
                <c:pt idx="2671">
                  <c:v>12.150759047700001</c:v>
                </c:pt>
                <c:pt idx="2672">
                  <c:v>12.1422639936</c:v>
                </c:pt>
                <c:pt idx="2673">
                  <c:v>12.133768939499999</c:v>
                </c:pt>
                <c:pt idx="2674">
                  <c:v>12.125273885399999</c:v>
                </c:pt>
                <c:pt idx="2675">
                  <c:v>12.1167788313</c:v>
                </c:pt>
                <c:pt idx="2676">
                  <c:v>12.1082837772</c:v>
                </c:pt>
                <c:pt idx="2677">
                  <c:v>12.0997887231</c:v>
                </c:pt>
                <c:pt idx="2678">
                  <c:v>12.091293668999999</c:v>
                </c:pt>
                <c:pt idx="2679">
                  <c:v>12.0827986149</c:v>
                </c:pt>
                <c:pt idx="2680">
                  <c:v>12.074303560799999</c:v>
                </c:pt>
                <c:pt idx="2681">
                  <c:v>12.0658085067</c:v>
                </c:pt>
                <c:pt idx="2682">
                  <c:v>12.057313452600001</c:v>
                </c:pt>
                <c:pt idx="2683">
                  <c:v>12.0488183985</c:v>
                </c:pt>
                <c:pt idx="2684">
                  <c:v>12.040323344399999</c:v>
                </c:pt>
                <c:pt idx="2685">
                  <c:v>12.031828290299998</c:v>
                </c:pt>
                <c:pt idx="2686">
                  <c:v>12.023333236200001</c:v>
                </c:pt>
                <c:pt idx="2687">
                  <c:v>12.0148381821</c:v>
                </c:pt>
                <c:pt idx="2688">
                  <c:v>12.006343127999999</c:v>
                </c:pt>
                <c:pt idx="2689">
                  <c:v>11.9978480739</c:v>
                </c:pt>
                <c:pt idx="2690">
                  <c:v>11.989353019799999</c:v>
                </c:pt>
                <c:pt idx="2691">
                  <c:v>11.9808579657</c:v>
                </c:pt>
                <c:pt idx="2692">
                  <c:v>11.972362911599999</c:v>
                </c:pt>
                <c:pt idx="2693">
                  <c:v>11.9638678575</c:v>
                </c:pt>
                <c:pt idx="2694">
                  <c:v>11.9553728034</c:v>
                </c:pt>
                <c:pt idx="2695">
                  <c:v>11.949709433999999</c:v>
                </c:pt>
                <c:pt idx="2696">
                  <c:v>11.9412143799</c:v>
                </c:pt>
                <c:pt idx="2697">
                  <c:v>11.932719325799999</c:v>
                </c:pt>
                <c:pt idx="2698">
                  <c:v>11.9242242717</c:v>
                </c:pt>
                <c:pt idx="2699">
                  <c:v>11.915729217599999</c:v>
                </c:pt>
                <c:pt idx="2700">
                  <c:v>11.9072341635</c:v>
                </c:pt>
                <c:pt idx="2701">
                  <c:v>11.898739109399999</c:v>
                </c:pt>
                <c:pt idx="2702">
                  <c:v>11.890244055299998</c:v>
                </c:pt>
                <c:pt idx="2703">
                  <c:v>11.881749001200001</c:v>
                </c:pt>
                <c:pt idx="2704">
                  <c:v>11.8732539471</c:v>
                </c:pt>
                <c:pt idx="2705">
                  <c:v>11.864758892999999</c:v>
                </c:pt>
                <c:pt idx="2706">
                  <c:v>11.856263838899999</c:v>
                </c:pt>
                <c:pt idx="2707">
                  <c:v>11.8477687848</c:v>
                </c:pt>
                <c:pt idx="2708">
                  <c:v>11.8392737307</c:v>
                </c:pt>
                <c:pt idx="2709">
                  <c:v>11.8307786766</c:v>
                </c:pt>
                <c:pt idx="2710">
                  <c:v>11.822283622500001</c:v>
                </c:pt>
                <c:pt idx="2711">
                  <c:v>11.8166202531</c:v>
                </c:pt>
                <c:pt idx="2712">
                  <c:v>11.808125198999999</c:v>
                </c:pt>
                <c:pt idx="2713">
                  <c:v>11.7996301449</c:v>
                </c:pt>
                <c:pt idx="2714">
                  <c:v>11.791135090799999</c:v>
                </c:pt>
                <c:pt idx="2715">
                  <c:v>11.7826400367</c:v>
                </c:pt>
                <c:pt idx="2716">
                  <c:v>11.774144982599999</c:v>
                </c:pt>
                <c:pt idx="2717">
                  <c:v>11.7656499285</c:v>
                </c:pt>
                <c:pt idx="2718">
                  <c:v>11.757154874399999</c:v>
                </c:pt>
                <c:pt idx="2719">
                  <c:v>11.748659820299999</c:v>
                </c:pt>
                <c:pt idx="2720">
                  <c:v>11.748659820299999</c:v>
                </c:pt>
                <c:pt idx="2721">
                  <c:v>11.748659820299999</c:v>
                </c:pt>
                <c:pt idx="2722">
                  <c:v>11.748659820299999</c:v>
                </c:pt>
                <c:pt idx="2723">
                  <c:v>11.748659820299999</c:v>
                </c:pt>
                <c:pt idx="2724">
                  <c:v>11.748659820299999</c:v>
                </c:pt>
                <c:pt idx="2725">
                  <c:v>11.748659820299999</c:v>
                </c:pt>
                <c:pt idx="2726">
                  <c:v>11.748659820299999</c:v>
                </c:pt>
                <c:pt idx="2727">
                  <c:v>11.748659820299999</c:v>
                </c:pt>
                <c:pt idx="2728">
                  <c:v>11.748659820299999</c:v>
                </c:pt>
                <c:pt idx="2729">
                  <c:v>11.748659820299999</c:v>
                </c:pt>
                <c:pt idx="2730">
                  <c:v>11.748659820299999</c:v>
                </c:pt>
                <c:pt idx="2731">
                  <c:v>11.748659820299999</c:v>
                </c:pt>
                <c:pt idx="2732">
                  <c:v>11.748659820299999</c:v>
                </c:pt>
                <c:pt idx="2733">
                  <c:v>11.748659820299999</c:v>
                </c:pt>
                <c:pt idx="2734">
                  <c:v>11.748659820299999</c:v>
                </c:pt>
                <c:pt idx="2735">
                  <c:v>11.748659820299999</c:v>
                </c:pt>
                <c:pt idx="2736">
                  <c:v>11.748659820299999</c:v>
                </c:pt>
                <c:pt idx="2737">
                  <c:v>11.748659820299999</c:v>
                </c:pt>
                <c:pt idx="2738">
                  <c:v>11.748659820299999</c:v>
                </c:pt>
                <c:pt idx="2739">
                  <c:v>11.748659820299999</c:v>
                </c:pt>
                <c:pt idx="2740">
                  <c:v>11.748659820299999</c:v>
                </c:pt>
                <c:pt idx="2741">
                  <c:v>11.748659820299999</c:v>
                </c:pt>
                <c:pt idx="2742">
                  <c:v>11.7458281356</c:v>
                </c:pt>
                <c:pt idx="2743">
                  <c:v>11.7458281356</c:v>
                </c:pt>
                <c:pt idx="2744">
                  <c:v>11.7458281356</c:v>
                </c:pt>
                <c:pt idx="2745">
                  <c:v>11.7458281356</c:v>
                </c:pt>
                <c:pt idx="2746">
                  <c:v>11.7458281356</c:v>
                </c:pt>
                <c:pt idx="2747">
                  <c:v>11.7458281356</c:v>
                </c:pt>
                <c:pt idx="2748">
                  <c:v>11.7458281356</c:v>
                </c:pt>
                <c:pt idx="2749">
                  <c:v>11.7458281356</c:v>
                </c:pt>
                <c:pt idx="2750">
                  <c:v>11.7458281356</c:v>
                </c:pt>
                <c:pt idx="2751">
                  <c:v>11.7458281356</c:v>
                </c:pt>
                <c:pt idx="2752">
                  <c:v>11.7458281356</c:v>
                </c:pt>
                <c:pt idx="2753">
                  <c:v>11.7458281356</c:v>
                </c:pt>
                <c:pt idx="2754">
                  <c:v>11.7458281356</c:v>
                </c:pt>
                <c:pt idx="2755">
                  <c:v>11.7458281356</c:v>
                </c:pt>
                <c:pt idx="2756">
                  <c:v>11.7458281356</c:v>
                </c:pt>
                <c:pt idx="2757">
                  <c:v>11.7458281356</c:v>
                </c:pt>
                <c:pt idx="2758">
                  <c:v>11.7458281356</c:v>
                </c:pt>
                <c:pt idx="2759">
                  <c:v>11.7458281356</c:v>
                </c:pt>
                <c:pt idx="2760">
                  <c:v>11.7458281356</c:v>
                </c:pt>
                <c:pt idx="2761">
                  <c:v>11.7458281356</c:v>
                </c:pt>
                <c:pt idx="2762">
                  <c:v>11.7458281356</c:v>
                </c:pt>
                <c:pt idx="2763">
                  <c:v>11.7458281356</c:v>
                </c:pt>
                <c:pt idx="2764">
                  <c:v>11.7429964509</c:v>
                </c:pt>
                <c:pt idx="2765">
                  <c:v>11.7429964509</c:v>
                </c:pt>
                <c:pt idx="2766">
                  <c:v>11.7429964509</c:v>
                </c:pt>
                <c:pt idx="2767">
                  <c:v>11.7429964509</c:v>
                </c:pt>
                <c:pt idx="2768">
                  <c:v>11.7429964509</c:v>
                </c:pt>
                <c:pt idx="2769">
                  <c:v>11.7429964509</c:v>
                </c:pt>
                <c:pt idx="2770">
                  <c:v>11.7429964509</c:v>
                </c:pt>
                <c:pt idx="2771">
                  <c:v>11.7429964509</c:v>
                </c:pt>
                <c:pt idx="2772">
                  <c:v>11.7429964509</c:v>
                </c:pt>
                <c:pt idx="2773">
                  <c:v>11.7429964509</c:v>
                </c:pt>
                <c:pt idx="2774">
                  <c:v>11.7429964509</c:v>
                </c:pt>
                <c:pt idx="2775">
                  <c:v>11.7429964509</c:v>
                </c:pt>
                <c:pt idx="2776">
                  <c:v>11.7429964509</c:v>
                </c:pt>
                <c:pt idx="2777">
                  <c:v>11.7429964509</c:v>
                </c:pt>
                <c:pt idx="2778">
                  <c:v>11.7429964509</c:v>
                </c:pt>
                <c:pt idx="2779">
                  <c:v>11.7429964509</c:v>
                </c:pt>
                <c:pt idx="2780">
                  <c:v>11.7429964509</c:v>
                </c:pt>
                <c:pt idx="2781">
                  <c:v>11.7429964509</c:v>
                </c:pt>
                <c:pt idx="2782">
                  <c:v>11.7429964509</c:v>
                </c:pt>
                <c:pt idx="2783">
                  <c:v>11.7429964509</c:v>
                </c:pt>
                <c:pt idx="2784">
                  <c:v>11.7429964509</c:v>
                </c:pt>
                <c:pt idx="2785">
                  <c:v>11.7429964509</c:v>
                </c:pt>
                <c:pt idx="2786">
                  <c:v>11.740164766199999</c:v>
                </c:pt>
                <c:pt idx="2787">
                  <c:v>11.740164766199999</c:v>
                </c:pt>
                <c:pt idx="2788">
                  <c:v>11.740164766199999</c:v>
                </c:pt>
                <c:pt idx="2789">
                  <c:v>11.740164766199999</c:v>
                </c:pt>
                <c:pt idx="2790">
                  <c:v>11.740164766199999</c:v>
                </c:pt>
                <c:pt idx="2791">
                  <c:v>11.740164766199999</c:v>
                </c:pt>
                <c:pt idx="2792">
                  <c:v>11.740164766199999</c:v>
                </c:pt>
                <c:pt idx="2793">
                  <c:v>11.740164766199999</c:v>
                </c:pt>
                <c:pt idx="2794">
                  <c:v>11.740164766199999</c:v>
                </c:pt>
                <c:pt idx="2795">
                  <c:v>11.740164766199999</c:v>
                </c:pt>
                <c:pt idx="2796">
                  <c:v>11.740164766199999</c:v>
                </c:pt>
                <c:pt idx="2797">
                  <c:v>11.740164766199999</c:v>
                </c:pt>
                <c:pt idx="2798">
                  <c:v>11.740164766199999</c:v>
                </c:pt>
                <c:pt idx="2799">
                  <c:v>11.740164766199999</c:v>
                </c:pt>
                <c:pt idx="2800">
                  <c:v>11.740164766199999</c:v>
                </c:pt>
                <c:pt idx="2801">
                  <c:v>11.740164766199999</c:v>
                </c:pt>
                <c:pt idx="2802">
                  <c:v>11.740164766199999</c:v>
                </c:pt>
                <c:pt idx="2803">
                  <c:v>11.740164766199999</c:v>
                </c:pt>
                <c:pt idx="2804">
                  <c:v>11.740164766199999</c:v>
                </c:pt>
                <c:pt idx="2805">
                  <c:v>11.740164766199999</c:v>
                </c:pt>
                <c:pt idx="2806">
                  <c:v>11.740164766199999</c:v>
                </c:pt>
                <c:pt idx="2807">
                  <c:v>11.740164766199999</c:v>
                </c:pt>
                <c:pt idx="2808">
                  <c:v>11.740164766199999</c:v>
                </c:pt>
                <c:pt idx="2809">
                  <c:v>11.737333081499999</c:v>
                </c:pt>
                <c:pt idx="2810">
                  <c:v>11.737333081499999</c:v>
                </c:pt>
                <c:pt idx="2811">
                  <c:v>11.737333081499999</c:v>
                </c:pt>
                <c:pt idx="2812">
                  <c:v>11.737333081499999</c:v>
                </c:pt>
                <c:pt idx="2813">
                  <c:v>11.737333081499999</c:v>
                </c:pt>
                <c:pt idx="2814">
                  <c:v>11.737333081499999</c:v>
                </c:pt>
                <c:pt idx="2815">
                  <c:v>11.737333081499999</c:v>
                </c:pt>
                <c:pt idx="2816">
                  <c:v>11.737333081499999</c:v>
                </c:pt>
                <c:pt idx="2817">
                  <c:v>11.737333081499999</c:v>
                </c:pt>
                <c:pt idx="2818">
                  <c:v>11.737333081499999</c:v>
                </c:pt>
                <c:pt idx="2819">
                  <c:v>11.737333081499999</c:v>
                </c:pt>
                <c:pt idx="2820">
                  <c:v>11.737333081499999</c:v>
                </c:pt>
                <c:pt idx="2821">
                  <c:v>11.737333081499999</c:v>
                </c:pt>
                <c:pt idx="2822">
                  <c:v>11.737333081499999</c:v>
                </c:pt>
                <c:pt idx="2823">
                  <c:v>11.737333081499999</c:v>
                </c:pt>
                <c:pt idx="2824">
                  <c:v>11.737333081499999</c:v>
                </c:pt>
                <c:pt idx="2825">
                  <c:v>11.737333081499999</c:v>
                </c:pt>
                <c:pt idx="2826">
                  <c:v>11.737333081499999</c:v>
                </c:pt>
                <c:pt idx="2827">
                  <c:v>11.737333081499999</c:v>
                </c:pt>
                <c:pt idx="2828">
                  <c:v>11.737333081499999</c:v>
                </c:pt>
                <c:pt idx="2829">
                  <c:v>11.737333081499999</c:v>
                </c:pt>
                <c:pt idx="2830">
                  <c:v>11.737333081499999</c:v>
                </c:pt>
                <c:pt idx="2831">
                  <c:v>11.734501396799999</c:v>
                </c:pt>
                <c:pt idx="2832">
                  <c:v>11.734501396799999</c:v>
                </c:pt>
                <c:pt idx="2833">
                  <c:v>11.734501396799999</c:v>
                </c:pt>
                <c:pt idx="2834">
                  <c:v>11.734501396799999</c:v>
                </c:pt>
                <c:pt idx="2835">
                  <c:v>11.734501396799999</c:v>
                </c:pt>
                <c:pt idx="2836">
                  <c:v>11.734501396799999</c:v>
                </c:pt>
                <c:pt idx="2837">
                  <c:v>11.734501396799999</c:v>
                </c:pt>
                <c:pt idx="2838">
                  <c:v>11.734501396799999</c:v>
                </c:pt>
                <c:pt idx="2839">
                  <c:v>11.734501396799999</c:v>
                </c:pt>
                <c:pt idx="2840">
                  <c:v>11.734501396799999</c:v>
                </c:pt>
                <c:pt idx="2841">
                  <c:v>11.734501396799999</c:v>
                </c:pt>
                <c:pt idx="2842">
                  <c:v>11.734501396799999</c:v>
                </c:pt>
                <c:pt idx="2843">
                  <c:v>11.734501396799999</c:v>
                </c:pt>
                <c:pt idx="2844">
                  <c:v>11.734501396799999</c:v>
                </c:pt>
                <c:pt idx="2845">
                  <c:v>11.734501396799999</c:v>
                </c:pt>
                <c:pt idx="2846">
                  <c:v>11.734501396799999</c:v>
                </c:pt>
                <c:pt idx="2847">
                  <c:v>11.734501396799999</c:v>
                </c:pt>
                <c:pt idx="2848">
                  <c:v>11.734501396799999</c:v>
                </c:pt>
                <c:pt idx="2849">
                  <c:v>11.734501396799999</c:v>
                </c:pt>
                <c:pt idx="2850">
                  <c:v>11.734501396799999</c:v>
                </c:pt>
                <c:pt idx="2851">
                  <c:v>11.734501396799999</c:v>
                </c:pt>
                <c:pt idx="2852">
                  <c:v>11.734501396799999</c:v>
                </c:pt>
                <c:pt idx="2853">
                  <c:v>11.7316697121</c:v>
                </c:pt>
                <c:pt idx="2854">
                  <c:v>11.7316697121</c:v>
                </c:pt>
                <c:pt idx="2855">
                  <c:v>11.7316697121</c:v>
                </c:pt>
                <c:pt idx="2856">
                  <c:v>11.7316697121</c:v>
                </c:pt>
                <c:pt idx="2857">
                  <c:v>11.7316697121</c:v>
                </c:pt>
                <c:pt idx="2858">
                  <c:v>11.7316697121</c:v>
                </c:pt>
                <c:pt idx="2859">
                  <c:v>11.7316697121</c:v>
                </c:pt>
                <c:pt idx="2860">
                  <c:v>11.7316697121</c:v>
                </c:pt>
                <c:pt idx="2861">
                  <c:v>11.7316697121</c:v>
                </c:pt>
                <c:pt idx="2862">
                  <c:v>11.7316697121</c:v>
                </c:pt>
                <c:pt idx="2863">
                  <c:v>11.7316697121</c:v>
                </c:pt>
                <c:pt idx="2864">
                  <c:v>11.7316697121</c:v>
                </c:pt>
                <c:pt idx="2865">
                  <c:v>11.7316697121</c:v>
                </c:pt>
                <c:pt idx="2866">
                  <c:v>11.7316697121</c:v>
                </c:pt>
                <c:pt idx="2867">
                  <c:v>11.7316697121</c:v>
                </c:pt>
                <c:pt idx="2868">
                  <c:v>11.7316697121</c:v>
                </c:pt>
                <c:pt idx="2869">
                  <c:v>11.7316697121</c:v>
                </c:pt>
                <c:pt idx="2870">
                  <c:v>11.7316697121</c:v>
                </c:pt>
                <c:pt idx="2871">
                  <c:v>11.7316697121</c:v>
                </c:pt>
                <c:pt idx="2872">
                  <c:v>11.7316697121</c:v>
                </c:pt>
                <c:pt idx="2873">
                  <c:v>11.7316697121</c:v>
                </c:pt>
                <c:pt idx="2874">
                  <c:v>11.7316697121</c:v>
                </c:pt>
                <c:pt idx="2875">
                  <c:v>11.7316697121</c:v>
                </c:pt>
                <c:pt idx="2876">
                  <c:v>11.7288380274</c:v>
                </c:pt>
                <c:pt idx="2877">
                  <c:v>11.7288380274</c:v>
                </c:pt>
                <c:pt idx="2878">
                  <c:v>11.7288380274</c:v>
                </c:pt>
                <c:pt idx="2879">
                  <c:v>11.7288380274</c:v>
                </c:pt>
                <c:pt idx="2880">
                  <c:v>11.7288380274</c:v>
                </c:pt>
                <c:pt idx="2881">
                  <c:v>11.7288380274</c:v>
                </c:pt>
                <c:pt idx="2882">
                  <c:v>11.7288380274</c:v>
                </c:pt>
                <c:pt idx="2883">
                  <c:v>11.7288380274</c:v>
                </c:pt>
                <c:pt idx="2884">
                  <c:v>11.7288380274</c:v>
                </c:pt>
                <c:pt idx="2885">
                  <c:v>11.7288380274</c:v>
                </c:pt>
                <c:pt idx="2886">
                  <c:v>11.7288380274</c:v>
                </c:pt>
                <c:pt idx="2887">
                  <c:v>11.7288380274</c:v>
                </c:pt>
                <c:pt idx="2888">
                  <c:v>11.7288380274</c:v>
                </c:pt>
                <c:pt idx="2889">
                  <c:v>11.7288380274</c:v>
                </c:pt>
                <c:pt idx="2890">
                  <c:v>11.7288380274</c:v>
                </c:pt>
                <c:pt idx="2891">
                  <c:v>11.7288380274</c:v>
                </c:pt>
                <c:pt idx="2892">
                  <c:v>11.7288380274</c:v>
                </c:pt>
                <c:pt idx="2893">
                  <c:v>11.7288380274</c:v>
                </c:pt>
                <c:pt idx="2894">
                  <c:v>11.7288380274</c:v>
                </c:pt>
                <c:pt idx="2895">
                  <c:v>11.7288380274</c:v>
                </c:pt>
                <c:pt idx="2896">
                  <c:v>11.7288380274</c:v>
                </c:pt>
                <c:pt idx="2897">
                  <c:v>11.7288380274</c:v>
                </c:pt>
                <c:pt idx="2898">
                  <c:v>11.7260063427</c:v>
                </c:pt>
                <c:pt idx="2899">
                  <c:v>11.7260063427</c:v>
                </c:pt>
                <c:pt idx="2900">
                  <c:v>11.7260063427</c:v>
                </c:pt>
                <c:pt idx="2901">
                  <c:v>11.7260063427</c:v>
                </c:pt>
                <c:pt idx="2902">
                  <c:v>11.7260063427</c:v>
                </c:pt>
                <c:pt idx="2903">
                  <c:v>11.7260063427</c:v>
                </c:pt>
                <c:pt idx="2904">
                  <c:v>11.7260063427</c:v>
                </c:pt>
                <c:pt idx="2905">
                  <c:v>11.7260063427</c:v>
                </c:pt>
                <c:pt idx="2906">
                  <c:v>11.7260063427</c:v>
                </c:pt>
                <c:pt idx="2907">
                  <c:v>11.7260063427</c:v>
                </c:pt>
                <c:pt idx="2908">
                  <c:v>11.7260063427</c:v>
                </c:pt>
                <c:pt idx="2909">
                  <c:v>11.7260063427</c:v>
                </c:pt>
                <c:pt idx="2910">
                  <c:v>11.7260063427</c:v>
                </c:pt>
                <c:pt idx="2911">
                  <c:v>11.7260063427</c:v>
                </c:pt>
                <c:pt idx="2912">
                  <c:v>11.7260063427</c:v>
                </c:pt>
                <c:pt idx="2913">
                  <c:v>11.7260063427</c:v>
                </c:pt>
                <c:pt idx="2914">
                  <c:v>11.7260063427</c:v>
                </c:pt>
                <c:pt idx="2915">
                  <c:v>11.7260063427</c:v>
                </c:pt>
                <c:pt idx="2916">
                  <c:v>11.7260063427</c:v>
                </c:pt>
                <c:pt idx="2917">
                  <c:v>11.7260063427</c:v>
                </c:pt>
                <c:pt idx="2918">
                  <c:v>11.7260063427</c:v>
                </c:pt>
                <c:pt idx="2919">
                  <c:v>11.7260063427</c:v>
                </c:pt>
                <c:pt idx="2920">
                  <c:v>11.7260063427</c:v>
                </c:pt>
                <c:pt idx="2921">
                  <c:v>11.723174658</c:v>
                </c:pt>
                <c:pt idx="2922">
                  <c:v>11.723174658</c:v>
                </c:pt>
                <c:pt idx="2923">
                  <c:v>11.723174658</c:v>
                </c:pt>
                <c:pt idx="2924">
                  <c:v>11.723174658</c:v>
                </c:pt>
                <c:pt idx="2925">
                  <c:v>11.723174658</c:v>
                </c:pt>
                <c:pt idx="2926">
                  <c:v>11.723174658</c:v>
                </c:pt>
                <c:pt idx="2927">
                  <c:v>11.723174658</c:v>
                </c:pt>
                <c:pt idx="2928">
                  <c:v>11.723174658</c:v>
                </c:pt>
                <c:pt idx="2929">
                  <c:v>11.723174658</c:v>
                </c:pt>
                <c:pt idx="2930">
                  <c:v>11.723174658</c:v>
                </c:pt>
                <c:pt idx="2931">
                  <c:v>11.723174658</c:v>
                </c:pt>
                <c:pt idx="2932">
                  <c:v>11.723174658</c:v>
                </c:pt>
                <c:pt idx="2933">
                  <c:v>11.723174658</c:v>
                </c:pt>
                <c:pt idx="2934">
                  <c:v>11.723174658</c:v>
                </c:pt>
                <c:pt idx="2935">
                  <c:v>11.723174658</c:v>
                </c:pt>
                <c:pt idx="2936">
                  <c:v>11.723174658</c:v>
                </c:pt>
                <c:pt idx="2937">
                  <c:v>11.723174658</c:v>
                </c:pt>
                <c:pt idx="2938">
                  <c:v>11.723174658</c:v>
                </c:pt>
                <c:pt idx="2939">
                  <c:v>11.723174658</c:v>
                </c:pt>
                <c:pt idx="2940">
                  <c:v>11.723174658</c:v>
                </c:pt>
                <c:pt idx="2941">
                  <c:v>11.723174658</c:v>
                </c:pt>
                <c:pt idx="2942">
                  <c:v>11.723174658</c:v>
                </c:pt>
                <c:pt idx="2943">
                  <c:v>11.720342973299999</c:v>
                </c:pt>
                <c:pt idx="2944">
                  <c:v>11.720342973299999</c:v>
                </c:pt>
                <c:pt idx="2945">
                  <c:v>11.720342973299999</c:v>
                </c:pt>
                <c:pt idx="2946">
                  <c:v>11.720342973299999</c:v>
                </c:pt>
                <c:pt idx="2947">
                  <c:v>11.720342973299999</c:v>
                </c:pt>
                <c:pt idx="2948">
                  <c:v>11.720342973299999</c:v>
                </c:pt>
                <c:pt idx="2949">
                  <c:v>11.720342973299999</c:v>
                </c:pt>
                <c:pt idx="2950">
                  <c:v>11.720342973299999</c:v>
                </c:pt>
                <c:pt idx="2951">
                  <c:v>11.720342973299999</c:v>
                </c:pt>
                <c:pt idx="2952">
                  <c:v>11.720342973299999</c:v>
                </c:pt>
                <c:pt idx="2953">
                  <c:v>11.720342973299999</c:v>
                </c:pt>
                <c:pt idx="2954">
                  <c:v>11.720342973299999</c:v>
                </c:pt>
                <c:pt idx="2955">
                  <c:v>11.720342973299999</c:v>
                </c:pt>
                <c:pt idx="2956">
                  <c:v>11.720342973299999</c:v>
                </c:pt>
                <c:pt idx="2957">
                  <c:v>11.720342973299999</c:v>
                </c:pt>
                <c:pt idx="2958">
                  <c:v>11.720342973299999</c:v>
                </c:pt>
                <c:pt idx="2959">
                  <c:v>11.720342973299999</c:v>
                </c:pt>
                <c:pt idx="2960">
                  <c:v>11.720342973299999</c:v>
                </c:pt>
                <c:pt idx="2961">
                  <c:v>11.720342973299999</c:v>
                </c:pt>
                <c:pt idx="2962">
                  <c:v>11.720342973299999</c:v>
                </c:pt>
                <c:pt idx="2963">
                  <c:v>11.720342973299999</c:v>
                </c:pt>
                <c:pt idx="2964">
                  <c:v>11.720342973299999</c:v>
                </c:pt>
                <c:pt idx="2965">
                  <c:v>11.717511288600001</c:v>
                </c:pt>
                <c:pt idx="2966">
                  <c:v>11.717511288600001</c:v>
                </c:pt>
                <c:pt idx="2967">
                  <c:v>11.717511288600001</c:v>
                </c:pt>
                <c:pt idx="2968">
                  <c:v>11.717511288600001</c:v>
                </c:pt>
                <c:pt idx="2969">
                  <c:v>11.717511288600001</c:v>
                </c:pt>
                <c:pt idx="2970">
                  <c:v>11.717511288600001</c:v>
                </c:pt>
                <c:pt idx="2971">
                  <c:v>11.717511288600001</c:v>
                </c:pt>
                <c:pt idx="2972">
                  <c:v>11.717511288600001</c:v>
                </c:pt>
                <c:pt idx="2973">
                  <c:v>11.717511288600001</c:v>
                </c:pt>
                <c:pt idx="2974">
                  <c:v>11.717511288600001</c:v>
                </c:pt>
                <c:pt idx="2975">
                  <c:v>11.717511288600001</c:v>
                </c:pt>
                <c:pt idx="2976">
                  <c:v>11.717511288600001</c:v>
                </c:pt>
                <c:pt idx="2977">
                  <c:v>11.717511288600001</c:v>
                </c:pt>
                <c:pt idx="2978">
                  <c:v>11.717511288600001</c:v>
                </c:pt>
                <c:pt idx="2979">
                  <c:v>11.717511288600001</c:v>
                </c:pt>
                <c:pt idx="2980">
                  <c:v>11.717511288600001</c:v>
                </c:pt>
                <c:pt idx="2981">
                  <c:v>11.717511288600001</c:v>
                </c:pt>
                <c:pt idx="2982">
                  <c:v>11.717511288600001</c:v>
                </c:pt>
                <c:pt idx="2983">
                  <c:v>11.717511288600001</c:v>
                </c:pt>
                <c:pt idx="2984">
                  <c:v>11.717511288600001</c:v>
                </c:pt>
                <c:pt idx="2985">
                  <c:v>11.717511288600001</c:v>
                </c:pt>
                <c:pt idx="2986">
                  <c:v>11.717511288600001</c:v>
                </c:pt>
                <c:pt idx="2987">
                  <c:v>11.717511288600001</c:v>
                </c:pt>
                <c:pt idx="2988">
                  <c:v>11.714679603899999</c:v>
                </c:pt>
                <c:pt idx="2989">
                  <c:v>11.714679603899999</c:v>
                </c:pt>
                <c:pt idx="2990">
                  <c:v>11.714679603899999</c:v>
                </c:pt>
                <c:pt idx="2991">
                  <c:v>11.714679603899999</c:v>
                </c:pt>
                <c:pt idx="2992">
                  <c:v>11.714679603899999</c:v>
                </c:pt>
                <c:pt idx="2993">
                  <c:v>11.714679603899999</c:v>
                </c:pt>
                <c:pt idx="2994">
                  <c:v>11.714679603899999</c:v>
                </c:pt>
                <c:pt idx="2995">
                  <c:v>11.714679603899999</c:v>
                </c:pt>
                <c:pt idx="2996">
                  <c:v>11.714679603899999</c:v>
                </c:pt>
                <c:pt idx="2997">
                  <c:v>11.714679603899999</c:v>
                </c:pt>
                <c:pt idx="2998">
                  <c:v>11.714679603899999</c:v>
                </c:pt>
                <c:pt idx="2999">
                  <c:v>11.714679603899999</c:v>
                </c:pt>
                <c:pt idx="3000">
                  <c:v>11.714679603899999</c:v>
                </c:pt>
                <c:pt idx="3001">
                  <c:v>11.714679603899999</c:v>
                </c:pt>
                <c:pt idx="3002">
                  <c:v>11.714679603899999</c:v>
                </c:pt>
                <c:pt idx="3003">
                  <c:v>11.714679603899999</c:v>
                </c:pt>
                <c:pt idx="3004">
                  <c:v>11.714679603899999</c:v>
                </c:pt>
                <c:pt idx="3005">
                  <c:v>11.714679603899999</c:v>
                </c:pt>
                <c:pt idx="3006">
                  <c:v>11.714679603899999</c:v>
                </c:pt>
                <c:pt idx="3007">
                  <c:v>11.714679603899999</c:v>
                </c:pt>
                <c:pt idx="3008">
                  <c:v>11.714679603899999</c:v>
                </c:pt>
                <c:pt idx="3009">
                  <c:v>11.714679603899999</c:v>
                </c:pt>
                <c:pt idx="3010">
                  <c:v>11.7118479192</c:v>
                </c:pt>
                <c:pt idx="3011">
                  <c:v>11.7118479192</c:v>
                </c:pt>
                <c:pt idx="3012">
                  <c:v>11.7118479192</c:v>
                </c:pt>
                <c:pt idx="3013">
                  <c:v>11.7118479192</c:v>
                </c:pt>
                <c:pt idx="3014">
                  <c:v>11.7118479192</c:v>
                </c:pt>
                <c:pt idx="3015">
                  <c:v>11.7118479192</c:v>
                </c:pt>
                <c:pt idx="3016">
                  <c:v>11.7118479192</c:v>
                </c:pt>
                <c:pt idx="3017">
                  <c:v>11.7118479192</c:v>
                </c:pt>
                <c:pt idx="3018">
                  <c:v>11.7118479192</c:v>
                </c:pt>
                <c:pt idx="3019">
                  <c:v>11.7118479192</c:v>
                </c:pt>
                <c:pt idx="3020">
                  <c:v>11.7118479192</c:v>
                </c:pt>
                <c:pt idx="3021">
                  <c:v>11.7118479192</c:v>
                </c:pt>
                <c:pt idx="3022">
                  <c:v>11.7118479192</c:v>
                </c:pt>
                <c:pt idx="3023">
                  <c:v>11.7118479192</c:v>
                </c:pt>
                <c:pt idx="3024">
                  <c:v>11.7118479192</c:v>
                </c:pt>
                <c:pt idx="3025">
                  <c:v>11.7118479192</c:v>
                </c:pt>
                <c:pt idx="3026">
                  <c:v>11.7118479192</c:v>
                </c:pt>
                <c:pt idx="3027">
                  <c:v>11.7118479192</c:v>
                </c:pt>
                <c:pt idx="3028">
                  <c:v>11.7118479192</c:v>
                </c:pt>
                <c:pt idx="3029">
                  <c:v>11.7118479192</c:v>
                </c:pt>
                <c:pt idx="3030">
                  <c:v>11.7118479192</c:v>
                </c:pt>
                <c:pt idx="3031">
                  <c:v>11.7118479192</c:v>
                </c:pt>
                <c:pt idx="3032">
                  <c:v>11.7090162345</c:v>
                </c:pt>
                <c:pt idx="3033">
                  <c:v>11.7090162345</c:v>
                </c:pt>
                <c:pt idx="3034">
                  <c:v>11.7090162345</c:v>
                </c:pt>
                <c:pt idx="3035">
                  <c:v>11.7090162345</c:v>
                </c:pt>
                <c:pt idx="3036">
                  <c:v>11.7090162345</c:v>
                </c:pt>
                <c:pt idx="3037">
                  <c:v>11.7090162345</c:v>
                </c:pt>
                <c:pt idx="3038">
                  <c:v>11.7090162345</c:v>
                </c:pt>
                <c:pt idx="3039">
                  <c:v>11.7090162345</c:v>
                </c:pt>
                <c:pt idx="3040">
                  <c:v>11.7090162345</c:v>
                </c:pt>
                <c:pt idx="3041">
                  <c:v>11.7090162345</c:v>
                </c:pt>
                <c:pt idx="3042">
                  <c:v>11.7090162345</c:v>
                </c:pt>
                <c:pt idx="3043">
                  <c:v>11.7090162345</c:v>
                </c:pt>
                <c:pt idx="3044">
                  <c:v>11.7090162345</c:v>
                </c:pt>
                <c:pt idx="3045">
                  <c:v>11.7090162345</c:v>
                </c:pt>
                <c:pt idx="3046">
                  <c:v>11.7090162345</c:v>
                </c:pt>
                <c:pt idx="3047">
                  <c:v>11.7090162345</c:v>
                </c:pt>
                <c:pt idx="3048">
                  <c:v>11.7090162345</c:v>
                </c:pt>
                <c:pt idx="3049">
                  <c:v>11.7090162345</c:v>
                </c:pt>
                <c:pt idx="3050">
                  <c:v>11.7090162345</c:v>
                </c:pt>
                <c:pt idx="3051">
                  <c:v>11.7090162345</c:v>
                </c:pt>
                <c:pt idx="3052">
                  <c:v>11.7090162345</c:v>
                </c:pt>
                <c:pt idx="3053">
                  <c:v>11.7090162345</c:v>
                </c:pt>
                <c:pt idx="3054">
                  <c:v>11.7090162345</c:v>
                </c:pt>
                <c:pt idx="3055">
                  <c:v>11.7061845498</c:v>
                </c:pt>
                <c:pt idx="3056">
                  <c:v>11.7061845498</c:v>
                </c:pt>
                <c:pt idx="3057">
                  <c:v>11.7061845498</c:v>
                </c:pt>
                <c:pt idx="3058">
                  <c:v>11.7061845498</c:v>
                </c:pt>
                <c:pt idx="3059">
                  <c:v>11.7061845498</c:v>
                </c:pt>
                <c:pt idx="3060">
                  <c:v>11.7061845498</c:v>
                </c:pt>
                <c:pt idx="3061">
                  <c:v>11.7061845498</c:v>
                </c:pt>
                <c:pt idx="3062">
                  <c:v>11.7061845498</c:v>
                </c:pt>
                <c:pt idx="3063">
                  <c:v>11.7061845498</c:v>
                </c:pt>
                <c:pt idx="3064">
                  <c:v>11.7061845498</c:v>
                </c:pt>
                <c:pt idx="3065">
                  <c:v>11.7061845498</c:v>
                </c:pt>
                <c:pt idx="3066">
                  <c:v>11.7061845498</c:v>
                </c:pt>
                <c:pt idx="3067">
                  <c:v>11.7061845498</c:v>
                </c:pt>
                <c:pt idx="3068">
                  <c:v>11.7061845498</c:v>
                </c:pt>
                <c:pt idx="3069">
                  <c:v>11.7061845498</c:v>
                </c:pt>
                <c:pt idx="3070">
                  <c:v>11.7061845498</c:v>
                </c:pt>
                <c:pt idx="3071">
                  <c:v>11.7061845498</c:v>
                </c:pt>
                <c:pt idx="3072">
                  <c:v>11.7061845498</c:v>
                </c:pt>
                <c:pt idx="3073">
                  <c:v>11.7061845498</c:v>
                </c:pt>
                <c:pt idx="3074">
                  <c:v>11.7061845498</c:v>
                </c:pt>
                <c:pt idx="3075">
                  <c:v>11.7061845498</c:v>
                </c:pt>
                <c:pt idx="3076">
                  <c:v>11.7061845498</c:v>
                </c:pt>
                <c:pt idx="3077">
                  <c:v>11.703352865099999</c:v>
                </c:pt>
                <c:pt idx="3078">
                  <c:v>11.703352865099999</c:v>
                </c:pt>
                <c:pt idx="3079">
                  <c:v>11.703352865099999</c:v>
                </c:pt>
                <c:pt idx="3080">
                  <c:v>11.703352865099999</c:v>
                </c:pt>
                <c:pt idx="3081">
                  <c:v>11.703352865099999</c:v>
                </c:pt>
                <c:pt idx="3082">
                  <c:v>11.703352865099999</c:v>
                </c:pt>
                <c:pt idx="3083">
                  <c:v>11.703352865099999</c:v>
                </c:pt>
                <c:pt idx="3084">
                  <c:v>11.703352865099999</c:v>
                </c:pt>
                <c:pt idx="3085">
                  <c:v>11.703352865099999</c:v>
                </c:pt>
                <c:pt idx="3086">
                  <c:v>11.703352865099999</c:v>
                </c:pt>
                <c:pt idx="3087">
                  <c:v>11.703352865099999</c:v>
                </c:pt>
                <c:pt idx="3088">
                  <c:v>11.703352865099999</c:v>
                </c:pt>
                <c:pt idx="3089">
                  <c:v>11.703352865099999</c:v>
                </c:pt>
                <c:pt idx="3090">
                  <c:v>11.703352865099999</c:v>
                </c:pt>
                <c:pt idx="3091">
                  <c:v>11.703352865099999</c:v>
                </c:pt>
                <c:pt idx="3092">
                  <c:v>11.703352865099999</c:v>
                </c:pt>
                <c:pt idx="3093">
                  <c:v>11.703352865099999</c:v>
                </c:pt>
                <c:pt idx="3094">
                  <c:v>11.703352865099999</c:v>
                </c:pt>
                <c:pt idx="3095">
                  <c:v>11.703352865099999</c:v>
                </c:pt>
                <c:pt idx="3096">
                  <c:v>11.703352865099999</c:v>
                </c:pt>
                <c:pt idx="3097">
                  <c:v>11.703352865099999</c:v>
                </c:pt>
                <c:pt idx="3098">
                  <c:v>11.703352865099999</c:v>
                </c:pt>
                <c:pt idx="3099">
                  <c:v>11.703352865099999</c:v>
                </c:pt>
                <c:pt idx="3100">
                  <c:v>11.700521180399999</c:v>
                </c:pt>
                <c:pt idx="3101">
                  <c:v>11.700521180399999</c:v>
                </c:pt>
                <c:pt idx="3102">
                  <c:v>11.700521180399999</c:v>
                </c:pt>
                <c:pt idx="3103">
                  <c:v>11.700521180399999</c:v>
                </c:pt>
                <c:pt idx="3104">
                  <c:v>11.700521180399999</c:v>
                </c:pt>
                <c:pt idx="3105">
                  <c:v>11.700521180399999</c:v>
                </c:pt>
                <c:pt idx="3106">
                  <c:v>11.700521180399999</c:v>
                </c:pt>
                <c:pt idx="3107">
                  <c:v>11.700521180399999</c:v>
                </c:pt>
                <c:pt idx="3108">
                  <c:v>11.700521180399999</c:v>
                </c:pt>
                <c:pt idx="3109">
                  <c:v>11.700521180399999</c:v>
                </c:pt>
                <c:pt idx="3110">
                  <c:v>11.700521180399999</c:v>
                </c:pt>
                <c:pt idx="3111">
                  <c:v>11.700521180399999</c:v>
                </c:pt>
                <c:pt idx="3112">
                  <c:v>11.700521180399999</c:v>
                </c:pt>
                <c:pt idx="3113">
                  <c:v>11.700521180399999</c:v>
                </c:pt>
                <c:pt idx="3114">
                  <c:v>11.700521180399999</c:v>
                </c:pt>
                <c:pt idx="3115">
                  <c:v>11.700521180399999</c:v>
                </c:pt>
                <c:pt idx="3116">
                  <c:v>11.700521180399999</c:v>
                </c:pt>
                <c:pt idx="3117">
                  <c:v>11.700521180399999</c:v>
                </c:pt>
                <c:pt idx="3118">
                  <c:v>11.700521180399999</c:v>
                </c:pt>
                <c:pt idx="3119">
                  <c:v>11.700521180399999</c:v>
                </c:pt>
                <c:pt idx="3120">
                  <c:v>11.700521180399999</c:v>
                </c:pt>
                <c:pt idx="3121">
                  <c:v>11.700521180399999</c:v>
                </c:pt>
                <c:pt idx="3122">
                  <c:v>11.697689495700001</c:v>
                </c:pt>
                <c:pt idx="3123">
                  <c:v>11.697689495700001</c:v>
                </c:pt>
                <c:pt idx="3124">
                  <c:v>11.697689495700001</c:v>
                </c:pt>
                <c:pt idx="3125">
                  <c:v>11.697689495700001</c:v>
                </c:pt>
                <c:pt idx="3126">
                  <c:v>11.697689495700001</c:v>
                </c:pt>
                <c:pt idx="3127">
                  <c:v>11.697689495700001</c:v>
                </c:pt>
                <c:pt idx="3128">
                  <c:v>11.697689495700001</c:v>
                </c:pt>
                <c:pt idx="3129">
                  <c:v>11.697689495700001</c:v>
                </c:pt>
                <c:pt idx="3130">
                  <c:v>11.697689495700001</c:v>
                </c:pt>
                <c:pt idx="3131">
                  <c:v>11.697689495700001</c:v>
                </c:pt>
                <c:pt idx="3132">
                  <c:v>11.697689495700001</c:v>
                </c:pt>
                <c:pt idx="3133">
                  <c:v>11.697689495700001</c:v>
                </c:pt>
                <c:pt idx="3134">
                  <c:v>11.697689495700001</c:v>
                </c:pt>
                <c:pt idx="3135">
                  <c:v>11.697689495700001</c:v>
                </c:pt>
                <c:pt idx="3136">
                  <c:v>11.697689495700001</c:v>
                </c:pt>
                <c:pt idx="3137">
                  <c:v>11.697689495700001</c:v>
                </c:pt>
                <c:pt idx="3138">
                  <c:v>11.697689495700001</c:v>
                </c:pt>
                <c:pt idx="3139">
                  <c:v>11.697689495700001</c:v>
                </c:pt>
                <c:pt idx="3140">
                  <c:v>11.697689495700001</c:v>
                </c:pt>
                <c:pt idx="3141">
                  <c:v>11.697689495700001</c:v>
                </c:pt>
                <c:pt idx="3142">
                  <c:v>11.697689495700001</c:v>
                </c:pt>
                <c:pt idx="3143">
                  <c:v>11.697689495700001</c:v>
                </c:pt>
                <c:pt idx="3144">
                  <c:v>11.697689495700001</c:v>
                </c:pt>
                <c:pt idx="3145">
                  <c:v>11.694857811</c:v>
                </c:pt>
                <c:pt idx="3146">
                  <c:v>11.694857811</c:v>
                </c:pt>
                <c:pt idx="3147">
                  <c:v>11.694857811</c:v>
                </c:pt>
                <c:pt idx="3148">
                  <c:v>11.694857811</c:v>
                </c:pt>
                <c:pt idx="3149">
                  <c:v>11.694857811</c:v>
                </c:pt>
                <c:pt idx="3150">
                  <c:v>11.694857811</c:v>
                </c:pt>
                <c:pt idx="3151">
                  <c:v>11.694857811</c:v>
                </c:pt>
                <c:pt idx="3152">
                  <c:v>11.694857811</c:v>
                </c:pt>
                <c:pt idx="3153">
                  <c:v>11.694857811</c:v>
                </c:pt>
                <c:pt idx="3154">
                  <c:v>11.694857811</c:v>
                </c:pt>
                <c:pt idx="3155">
                  <c:v>11.694857811</c:v>
                </c:pt>
                <c:pt idx="3156">
                  <c:v>11.694857811</c:v>
                </c:pt>
                <c:pt idx="3157">
                  <c:v>11.694857811</c:v>
                </c:pt>
                <c:pt idx="3158">
                  <c:v>11.694857811</c:v>
                </c:pt>
                <c:pt idx="3159">
                  <c:v>11.694857811</c:v>
                </c:pt>
                <c:pt idx="3160">
                  <c:v>11.694857811</c:v>
                </c:pt>
                <c:pt idx="3161">
                  <c:v>11.694857811</c:v>
                </c:pt>
                <c:pt idx="3162">
                  <c:v>11.694857811</c:v>
                </c:pt>
                <c:pt idx="3163">
                  <c:v>11.694857811</c:v>
                </c:pt>
                <c:pt idx="3164">
                  <c:v>11.694857811</c:v>
                </c:pt>
                <c:pt idx="3165">
                  <c:v>11.694857811</c:v>
                </c:pt>
                <c:pt idx="3166">
                  <c:v>11.694857811</c:v>
                </c:pt>
                <c:pt idx="3167">
                  <c:v>11.692026126299998</c:v>
                </c:pt>
                <c:pt idx="3168">
                  <c:v>11.692026126299998</c:v>
                </c:pt>
                <c:pt idx="3169">
                  <c:v>11.692026126299998</c:v>
                </c:pt>
                <c:pt idx="3170">
                  <c:v>11.692026126299998</c:v>
                </c:pt>
                <c:pt idx="3171">
                  <c:v>11.692026126299998</c:v>
                </c:pt>
                <c:pt idx="3172">
                  <c:v>11.692026126299998</c:v>
                </c:pt>
                <c:pt idx="3173">
                  <c:v>11.692026126299998</c:v>
                </c:pt>
                <c:pt idx="3174">
                  <c:v>11.692026126299998</c:v>
                </c:pt>
                <c:pt idx="3175">
                  <c:v>11.692026126299998</c:v>
                </c:pt>
                <c:pt idx="3176">
                  <c:v>11.692026126299998</c:v>
                </c:pt>
                <c:pt idx="3177">
                  <c:v>11.692026126299998</c:v>
                </c:pt>
                <c:pt idx="3178">
                  <c:v>11.692026126299998</c:v>
                </c:pt>
                <c:pt idx="3179">
                  <c:v>11.692026126299998</c:v>
                </c:pt>
                <c:pt idx="3180">
                  <c:v>11.692026126299998</c:v>
                </c:pt>
                <c:pt idx="3181">
                  <c:v>11.692026126299998</c:v>
                </c:pt>
                <c:pt idx="3182">
                  <c:v>11.692026126299998</c:v>
                </c:pt>
                <c:pt idx="3183">
                  <c:v>11.692026126299998</c:v>
                </c:pt>
                <c:pt idx="3184">
                  <c:v>11.692026126299998</c:v>
                </c:pt>
                <c:pt idx="3185">
                  <c:v>11.692026126299998</c:v>
                </c:pt>
                <c:pt idx="3186">
                  <c:v>11.692026126299998</c:v>
                </c:pt>
                <c:pt idx="3187">
                  <c:v>11.692026126299998</c:v>
                </c:pt>
                <c:pt idx="3188">
                  <c:v>11.692026126299998</c:v>
                </c:pt>
                <c:pt idx="3189">
                  <c:v>11.6891944416</c:v>
                </c:pt>
                <c:pt idx="3190">
                  <c:v>11.6891944416</c:v>
                </c:pt>
                <c:pt idx="3191">
                  <c:v>11.6891944416</c:v>
                </c:pt>
                <c:pt idx="3192">
                  <c:v>11.6891944416</c:v>
                </c:pt>
                <c:pt idx="3193">
                  <c:v>11.6891944416</c:v>
                </c:pt>
                <c:pt idx="3194">
                  <c:v>11.6891944416</c:v>
                </c:pt>
                <c:pt idx="3195">
                  <c:v>11.6891944416</c:v>
                </c:pt>
                <c:pt idx="3196">
                  <c:v>11.6891944416</c:v>
                </c:pt>
                <c:pt idx="3197">
                  <c:v>11.6891944416</c:v>
                </c:pt>
                <c:pt idx="3198">
                  <c:v>11.6891944416</c:v>
                </c:pt>
                <c:pt idx="3199">
                  <c:v>11.6891944416</c:v>
                </c:pt>
                <c:pt idx="3200">
                  <c:v>11.6891944416</c:v>
                </c:pt>
                <c:pt idx="3201">
                  <c:v>11.6891944416</c:v>
                </c:pt>
                <c:pt idx="3202">
                  <c:v>11.6891944416</c:v>
                </c:pt>
                <c:pt idx="3203">
                  <c:v>11.6891944416</c:v>
                </c:pt>
                <c:pt idx="3204">
                  <c:v>11.6891944416</c:v>
                </c:pt>
                <c:pt idx="3205">
                  <c:v>11.6891944416</c:v>
                </c:pt>
                <c:pt idx="3206">
                  <c:v>11.6891944416</c:v>
                </c:pt>
                <c:pt idx="3207">
                  <c:v>11.6891944416</c:v>
                </c:pt>
                <c:pt idx="3208">
                  <c:v>11.6891944416</c:v>
                </c:pt>
                <c:pt idx="3209">
                  <c:v>11.6891944416</c:v>
                </c:pt>
                <c:pt idx="3210">
                  <c:v>11.6891944416</c:v>
                </c:pt>
                <c:pt idx="3211">
                  <c:v>11.6891944416</c:v>
                </c:pt>
                <c:pt idx="3212">
                  <c:v>11.686362756899999</c:v>
                </c:pt>
                <c:pt idx="3213">
                  <c:v>11.686362756899999</c:v>
                </c:pt>
                <c:pt idx="3214">
                  <c:v>11.686362756899999</c:v>
                </c:pt>
                <c:pt idx="3215">
                  <c:v>11.686362756899999</c:v>
                </c:pt>
                <c:pt idx="3216">
                  <c:v>11.686362756899999</c:v>
                </c:pt>
                <c:pt idx="3217">
                  <c:v>11.686362756899999</c:v>
                </c:pt>
                <c:pt idx="3218">
                  <c:v>11.686362756899999</c:v>
                </c:pt>
                <c:pt idx="3219">
                  <c:v>11.686362756899999</c:v>
                </c:pt>
                <c:pt idx="3220">
                  <c:v>11.686362756899999</c:v>
                </c:pt>
                <c:pt idx="3221">
                  <c:v>11.686362756899999</c:v>
                </c:pt>
                <c:pt idx="3222">
                  <c:v>11.686362756899999</c:v>
                </c:pt>
                <c:pt idx="3223">
                  <c:v>11.686362756899999</c:v>
                </c:pt>
                <c:pt idx="3224">
                  <c:v>11.686362756899999</c:v>
                </c:pt>
                <c:pt idx="3225">
                  <c:v>11.686362756899999</c:v>
                </c:pt>
                <c:pt idx="3226">
                  <c:v>11.686362756899999</c:v>
                </c:pt>
                <c:pt idx="3227">
                  <c:v>11.686362756899999</c:v>
                </c:pt>
                <c:pt idx="3228">
                  <c:v>11.686362756899999</c:v>
                </c:pt>
                <c:pt idx="3229">
                  <c:v>11.686362756899999</c:v>
                </c:pt>
                <c:pt idx="3230">
                  <c:v>11.686362756899999</c:v>
                </c:pt>
                <c:pt idx="3231">
                  <c:v>11.686362756899999</c:v>
                </c:pt>
                <c:pt idx="3232">
                  <c:v>11.686362756899999</c:v>
                </c:pt>
                <c:pt idx="3233">
                  <c:v>11.686362756899999</c:v>
                </c:pt>
                <c:pt idx="3234">
                  <c:v>11.683531072200001</c:v>
                </c:pt>
                <c:pt idx="3235">
                  <c:v>11.683531072200001</c:v>
                </c:pt>
                <c:pt idx="3236">
                  <c:v>11.683531072200001</c:v>
                </c:pt>
                <c:pt idx="3237">
                  <c:v>11.683531072200001</c:v>
                </c:pt>
                <c:pt idx="3238">
                  <c:v>11.683531072200001</c:v>
                </c:pt>
                <c:pt idx="3239">
                  <c:v>11.683531072200001</c:v>
                </c:pt>
                <c:pt idx="3240">
                  <c:v>11.683531072200001</c:v>
                </c:pt>
                <c:pt idx="3241">
                  <c:v>11.683531072200001</c:v>
                </c:pt>
                <c:pt idx="3242">
                  <c:v>11.683531072200001</c:v>
                </c:pt>
                <c:pt idx="3243">
                  <c:v>11.683531072200001</c:v>
                </c:pt>
                <c:pt idx="3244">
                  <c:v>11.683531072200001</c:v>
                </c:pt>
                <c:pt idx="3245">
                  <c:v>11.683531072200001</c:v>
                </c:pt>
                <c:pt idx="3246">
                  <c:v>11.683531072200001</c:v>
                </c:pt>
                <c:pt idx="3247">
                  <c:v>11.683531072200001</c:v>
                </c:pt>
                <c:pt idx="3248">
                  <c:v>11.683531072200001</c:v>
                </c:pt>
                <c:pt idx="3249">
                  <c:v>11.683531072200001</c:v>
                </c:pt>
                <c:pt idx="3250">
                  <c:v>11.683531072200001</c:v>
                </c:pt>
                <c:pt idx="3251">
                  <c:v>11.683531072200001</c:v>
                </c:pt>
                <c:pt idx="3252">
                  <c:v>11.683531072200001</c:v>
                </c:pt>
                <c:pt idx="3253">
                  <c:v>11.683531072200001</c:v>
                </c:pt>
                <c:pt idx="3254">
                  <c:v>11.683531072200001</c:v>
                </c:pt>
                <c:pt idx="3255">
                  <c:v>11.683531072200001</c:v>
                </c:pt>
                <c:pt idx="3256">
                  <c:v>11.683531072200001</c:v>
                </c:pt>
                <c:pt idx="3257">
                  <c:v>11.680699387499999</c:v>
                </c:pt>
                <c:pt idx="3258">
                  <c:v>11.680699387499999</c:v>
                </c:pt>
                <c:pt idx="3259">
                  <c:v>11.680699387499999</c:v>
                </c:pt>
                <c:pt idx="3260">
                  <c:v>11.680699387499999</c:v>
                </c:pt>
                <c:pt idx="3261">
                  <c:v>11.680699387499999</c:v>
                </c:pt>
                <c:pt idx="3262">
                  <c:v>11.680699387499999</c:v>
                </c:pt>
                <c:pt idx="3263">
                  <c:v>11.680699387499999</c:v>
                </c:pt>
                <c:pt idx="3264">
                  <c:v>11.680699387499999</c:v>
                </c:pt>
                <c:pt idx="3265">
                  <c:v>11.680699387499999</c:v>
                </c:pt>
                <c:pt idx="3266">
                  <c:v>11.680699387499999</c:v>
                </c:pt>
                <c:pt idx="3267">
                  <c:v>11.680699387499999</c:v>
                </c:pt>
                <c:pt idx="3268">
                  <c:v>11.680699387499999</c:v>
                </c:pt>
                <c:pt idx="3269">
                  <c:v>11.680699387499999</c:v>
                </c:pt>
                <c:pt idx="3270">
                  <c:v>11.680699387499999</c:v>
                </c:pt>
                <c:pt idx="3271">
                  <c:v>11.680699387499999</c:v>
                </c:pt>
                <c:pt idx="3272">
                  <c:v>11.680699387499999</c:v>
                </c:pt>
                <c:pt idx="3273">
                  <c:v>11.680699387499999</c:v>
                </c:pt>
                <c:pt idx="3274">
                  <c:v>11.680699387499999</c:v>
                </c:pt>
                <c:pt idx="3275">
                  <c:v>11.680699387499999</c:v>
                </c:pt>
                <c:pt idx="3276">
                  <c:v>11.680699387499999</c:v>
                </c:pt>
                <c:pt idx="3277">
                  <c:v>11.680699387499999</c:v>
                </c:pt>
                <c:pt idx="3278">
                  <c:v>11.680699387499999</c:v>
                </c:pt>
                <c:pt idx="3279">
                  <c:v>11.677867702799999</c:v>
                </c:pt>
                <c:pt idx="3280">
                  <c:v>11.677867702799999</c:v>
                </c:pt>
                <c:pt idx="3281">
                  <c:v>11.677867702799999</c:v>
                </c:pt>
                <c:pt idx="3282">
                  <c:v>11.677867702799999</c:v>
                </c:pt>
                <c:pt idx="3283">
                  <c:v>11.677867702799999</c:v>
                </c:pt>
                <c:pt idx="3284">
                  <c:v>11.677867702799999</c:v>
                </c:pt>
                <c:pt idx="3285">
                  <c:v>11.677867702799999</c:v>
                </c:pt>
                <c:pt idx="3286">
                  <c:v>11.677867702799999</c:v>
                </c:pt>
                <c:pt idx="3287">
                  <c:v>11.677867702799999</c:v>
                </c:pt>
                <c:pt idx="3288">
                  <c:v>11.677867702799999</c:v>
                </c:pt>
                <c:pt idx="3289">
                  <c:v>11.677867702799999</c:v>
                </c:pt>
                <c:pt idx="3290">
                  <c:v>11.677867702799999</c:v>
                </c:pt>
                <c:pt idx="3291">
                  <c:v>11.677867702799999</c:v>
                </c:pt>
                <c:pt idx="3292">
                  <c:v>11.677867702799999</c:v>
                </c:pt>
                <c:pt idx="3293">
                  <c:v>11.677867702799999</c:v>
                </c:pt>
                <c:pt idx="3294">
                  <c:v>11.677867702799999</c:v>
                </c:pt>
                <c:pt idx="3295">
                  <c:v>11.677867702799999</c:v>
                </c:pt>
                <c:pt idx="3296">
                  <c:v>11.677867702799999</c:v>
                </c:pt>
                <c:pt idx="3297">
                  <c:v>11.677867702799999</c:v>
                </c:pt>
                <c:pt idx="3298">
                  <c:v>11.677867702799999</c:v>
                </c:pt>
                <c:pt idx="3299">
                  <c:v>11.677867702799999</c:v>
                </c:pt>
                <c:pt idx="3300">
                  <c:v>11.677867702799999</c:v>
                </c:pt>
                <c:pt idx="3301">
                  <c:v>11.677867702799999</c:v>
                </c:pt>
                <c:pt idx="3302">
                  <c:v>11.6750360181</c:v>
                </c:pt>
                <c:pt idx="3303">
                  <c:v>11.6750360181</c:v>
                </c:pt>
                <c:pt idx="3304">
                  <c:v>11.6750360181</c:v>
                </c:pt>
                <c:pt idx="3305">
                  <c:v>11.6750360181</c:v>
                </c:pt>
                <c:pt idx="3306">
                  <c:v>11.6750360181</c:v>
                </c:pt>
                <c:pt idx="3307">
                  <c:v>11.6750360181</c:v>
                </c:pt>
                <c:pt idx="3308">
                  <c:v>11.6750360181</c:v>
                </c:pt>
                <c:pt idx="3309">
                  <c:v>11.6750360181</c:v>
                </c:pt>
                <c:pt idx="3310">
                  <c:v>11.6750360181</c:v>
                </c:pt>
                <c:pt idx="3311">
                  <c:v>11.6750360181</c:v>
                </c:pt>
                <c:pt idx="3312">
                  <c:v>11.6750360181</c:v>
                </c:pt>
                <c:pt idx="3313">
                  <c:v>11.6750360181</c:v>
                </c:pt>
                <c:pt idx="3314">
                  <c:v>11.6750360181</c:v>
                </c:pt>
                <c:pt idx="3315">
                  <c:v>11.6750360181</c:v>
                </c:pt>
                <c:pt idx="3316">
                  <c:v>11.6750360181</c:v>
                </c:pt>
                <c:pt idx="3317">
                  <c:v>11.6750360181</c:v>
                </c:pt>
                <c:pt idx="3318">
                  <c:v>11.6750360181</c:v>
                </c:pt>
                <c:pt idx="3319">
                  <c:v>11.6750360181</c:v>
                </c:pt>
                <c:pt idx="3320">
                  <c:v>11.6750360181</c:v>
                </c:pt>
                <c:pt idx="3321">
                  <c:v>11.6750360181</c:v>
                </c:pt>
                <c:pt idx="3322">
                  <c:v>11.6750360181</c:v>
                </c:pt>
                <c:pt idx="3323">
                  <c:v>11.6750360181</c:v>
                </c:pt>
                <c:pt idx="3324">
                  <c:v>11.6722043334</c:v>
                </c:pt>
                <c:pt idx="3325">
                  <c:v>11.6722043334</c:v>
                </c:pt>
                <c:pt idx="3326">
                  <c:v>11.6722043334</c:v>
                </c:pt>
                <c:pt idx="3327">
                  <c:v>11.6722043334</c:v>
                </c:pt>
                <c:pt idx="3328">
                  <c:v>11.6722043334</c:v>
                </c:pt>
                <c:pt idx="3329">
                  <c:v>11.6722043334</c:v>
                </c:pt>
                <c:pt idx="3330">
                  <c:v>11.6722043334</c:v>
                </c:pt>
                <c:pt idx="3331">
                  <c:v>11.6722043334</c:v>
                </c:pt>
                <c:pt idx="3332">
                  <c:v>11.6722043334</c:v>
                </c:pt>
                <c:pt idx="3333">
                  <c:v>11.6722043334</c:v>
                </c:pt>
                <c:pt idx="3334">
                  <c:v>11.6722043334</c:v>
                </c:pt>
                <c:pt idx="3335">
                  <c:v>11.6722043334</c:v>
                </c:pt>
                <c:pt idx="3336">
                  <c:v>11.6722043334</c:v>
                </c:pt>
                <c:pt idx="3337">
                  <c:v>11.6722043334</c:v>
                </c:pt>
                <c:pt idx="3338">
                  <c:v>11.6722043334</c:v>
                </c:pt>
                <c:pt idx="3339">
                  <c:v>11.6722043334</c:v>
                </c:pt>
                <c:pt idx="3340">
                  <c:v>11.6722043334</c:v>
                </c:pt>
                <c:pt idx="3341">
                  <c:v>11.6722043334</c:v>
                </c:pt>
                <c:pt idx="3342">
                  <c:v>11.6722043334</c:v>
                </c:pt>
                <c:pt idx="3343">
                  <c:v>11.6722043334</c:v>
                </c:pt>
                <c:pt idx="3344">
                  <c:v>11.6722043334</c:v>
                </c:pt>
                <c:pt idx="3345">
                  <c:v>11.6722043334</c:v>
                </c:pt>
                <c:pt idx="3346">
                  <c:v>11.6722043334</c:v>
                </c:pt>
                <c:pt idx="3347">
                  <c:v>11.6693726487</c:v>
                </c:pt>
                <c:pt idx="3348">
                  <c:v>11.6693726487</c:v>
                </c:pt>
                <c:pt idx="3349">
                  <c:v>11.6693726487</c:v>
                </c:pt>
                <c:pt idx="3350">
                  <c:v>11.6693726487</c:v>
                </c:pt>
                <c:pt idx="3351">
                  <c:v>11.6693726487</c:v>
                </c:pt>
                <c:pt idx="3352">
                  <c:v>11.6693726487</c:v>
                </c:pt>
                <c:pt idx="3353">
                  <c:v>11.6693726487</c:v>
                </c:pt>
                <c:pt idx="3354">
                  <c:v>11.6693726487</c:v>
                </c:pt>
                <c:pt idx="3355">
                  <c:v>11.6693726487</c:v>
                </c:pt>
                <c:pt idx="3356">
                  <c:v>11.6693726487</c:v>
                </c:pt>
                <c:pt idx="3357">
                  <c:v>11.6693726487</c:v>
                </c:pt>
                <c:pt idx="3358">
                  <c:v>11.6693726487</c:v>
                </c:pt>
                <c:pt idx="3359">
                  <c:v>11.6693726487</c:v>
                </c:pt>
                <c:pt idx="3360">
                  <c:v>11.6693726487</c:v>
                </c:pt>
                <c:pt idx="3361">
                  <c:v>11.6693726487</c:v>
                </c:pt>
                <c:pt idx="3362">
                  <c:v>11.6693726487</c:v>
                </c:pt>
                <c:pt idx="3363">
                  <c:v>11.6693726487</c:v>
                </c:pt>
                <c:pt idx="3364">
                  <c:v>11.6693726487</c:v>
                </c:pt>
                <c:pt idx="3365">
                  <c:v>11.6693726487</c:v>
                </c:pt>
                <c:pt idx="3366">
                  <c:v>11.6693726487</c:v>
                </c:pt>
                <c:pt idx="3367">
                  <c:v>11.6693726487</c:v>
                </c:pt>
                <c:pt idx="3368">
                  <c:v>11.6693726487</c:v>
                </c:pt>
                <c:pt idx="3369">
                  <c:v>11.666540963999999</c:v>
                </c:pt>
                <c:pt idx="3370">
                  <c:v>11.666540963999999</c:v>
                </c:pt>
                <c:pt idx="3371">
                  <c:v>11.666540963999999</c:v>
                </c:pt>
                <c:pt idx="3372">
                  <c:v>11.666540963999999</c:v>
                </c:pt>
                <c:pt idx="3373">
                  <c:v>11.666540963999999</c:v>
                </c:pt>
                <c:pt idx="3374">
                  <c:v>11.666540963999999</c:v>
                </c:pt>
                <c:pt idx="3375">
                  <c:v>11.666540963999999</c:v>
                </c:pt>
                <c:pt idx="3376">
                  <c:v>11.666540963999999</c:v>
                </c:pt>
                <c:pt idx="3377">
                  <c:v>11.666540963999999</c:v>
                </c:pt>
                <c:pt idx="3378">
                  <c:v>11.666540963999999</c:v>
                </c:pt>
                <c:pt idx="3379">
                  <c:v>11.666540963999999</c:v>
                </c:pt>
                <c:pt idx="3380">
                  <c:v>11.666540963999999</c:v>
                </c:pt>
                <c:pt idx="3381">
                  <c:v>11.666540963999999</c:v>
                </c:pt>
                <c:pt idx="3382">
                  <c:v>11.666540963999999</c:v>
                </c:pt>
                <c:pt idx="3383">
                  <c:v>11.666540963999999</c:v>
                </c:pt>
                <c:pt idx="3384">
                  <c:v>11.666540963999999</c:v>
                </c:pt>
                <c:pt idx="3385">
                  <c:v>11.666540963999999</c:v>
                </c:pt>
                <c:pt idx="3386">
                  <c:v>11.666540963999999</c:v>
                </c:pt>
                <c:pt idx="3387">
                  <c:v>11.666540963999999</c:v>
                </c:pt>
                <c:pt idx="3388">
                  <c:v>11.666540963999999</c:v>
                </c:pt>
                <c:pt idx="3389">
                  <c:v>11.666540963999999</c:v>
                </c:pt>
                <c:pt idx="3390">
                  <c:v>11.666540963999999</c:v>
                </c:pt>
                <c:pt idx="3391">
                  <c:v>11.666540963999999</c:v>
                </c:pt>
                <c:pt idx="3392">
                  <c:v>11.663709279299999</c:v>
                </c:pt>
                <c:pt idx="3393">
                  <c:v>11.663709279299999</c:v>
                </c:pt>
                <c:pt idx="3394">
                  <c:v>11.663709279299999</c:v>
                </c:pt>
                <c:pt idx="3395">
                  <c:v>11.663709279299999</c:v>
                </c:pt>
                <c:pt idx="3396">
                  <c:v>11.663709279299999</c:v>
                </c:pt>
                <c:pt idx="3397">
                  <c:v>11.663709279299999</c:v>
                </c:pt>
                <c:pt idx="3398">
                  <c:v>11.663709279299999</c:v>
                </c:pt>
                <c:pt idx="3399">
                  <c:v>11.663709279299999</c:v>
                </c:pt>
                <c:pt idx="3400">
                  <c:v>11.663709279299999</c:v>
                </c:pt>
                <c:pt idx="3401">
                  <c:v>11.663709279299999</c:v>
                </c:pt>
                <c:pt idx="3402">
                  <c:v>11.663709279299999</c:v>
                </c:pt>
                <c:pt idx="3403">
                  <c:v>11.663709279299999</c:v>
                </c:pt>
                <c:pt idx="3404">
                  <c:v>11.663709279299999</c:v>
                </c:pt>
                <c:pt idx="3405">
                  <c:v>11.663709279299999</c:v>
                </c:pt>
                <c:pt idx="3406">
                  <c:v>11.663709279299999</c:v>
                </c:pt>
                <c:pt idx="3407">
                  <c:v>11.663709279299999</c:v>
                </c:pt>
                <c:pt idx="3408">
                  <c:v>11.663709279299999</c:v>
                </c:pt>
                <c:pt idx="3409">
                  <c:v>11.663709279299999</c:v>
                </c:pt>
                <c:pt idx="3410">
                  <c:v>11.663709279299999</c:v>
                </c:pt>
                <c:pt idx="3411">
                  <c:v>11.663709279299999</c:v>
                </c:pt>
                <c:pt idx="3412">
                  <c:v>11.663709279299999</c:v>
                </c:pt>
                <c:pt idx="3413">
                  <c:v>11.663709279299999</c:v>
                </c:pt>
                <c:pt idx="3414">
                  <c:v>11.660877594600001</c:v>
                </c:pt>
                <c:pt idx="3415">
                  <c:v>11.660877594600001</c:v>
                </c:pt>
                <c:pt idx="3416">
                  <c:v>11.660877594600001</c:v>
                </c:pt>
                <c:pt idx="3417">
                  <c:v>11.660877594600001</c:v>
                </c:pt>
                <c:pt idx="3418">
                  <c:v>11.660877594600001</c:v>
                </c:pt>
                <c:pt idx="3419">
                  <c:v>11.660877594600001</c:v>
                </c:pt>
                <c:pt idx="3420">
                  <c:v>11.660877594600001</c:v>
                </c:pt>
                <c:pt idx="3421">
                  <c:v>11.660877594600001</c:v>
                </c:pt>
                <c:pt idx="3422">
                  <c:v>11.660877594600001</c:v>
                </c:pt>
                <c:pt idx="3423">
                  <c:v>11.660877594600001</c:v>
                </c:pt>
                <c:pt idx="3424">
                  <c:v>11.660877594600001</c:v>
                </c:pt>
                <c:pt idx="3425">
                  <c:v>11.660877594600001</c:v>
                </c:pt>
                <c:pt idx="3426">
                  <c:v>11.660877594600001</c:v>
                </c:pt>
                <c:pt idx="3427">
                  <c:v>11.660877594600001</c:v>
                </c:pt>
                <c:pt idx="3428">
                  <c:v>11.660877594600001</c:v>
                </c:pt>
                <c:pt idx="3429">
                  <c:v>11.660877594600001</c:v>
                </c:pt>
                <c:pt idx="3430">
                  <c:v>11.660877594600001</c:v>
                </c:pt>
                <c:pt idx="3431">
                  <c:v>11.660877594600001</c:v>
                </c:pt>
                <c:pt idx="3432">
                  <c:v>11.660877594600001</c:v>
                </c:pt>
                <c:pt idx="3433">
                  <c:v>11.660877594600001</c:v>
                </c:pt>
                <c:pt idx="3434">
                  <c:v>11.660877594600001</c:v>
                </c:pt>
                <c:pt idx="3435">
                  <c:v>11.660877594600001</c:v>
                </c:pt>
                <c:pt idx="3436">
                  <c:v>11.660877594600001</c:v>
                </c:pt>
                <c:pt idx="3437">
                  <c:v>11.658045909899998</c:v>
                </c:pt>
                <c:pt idx="3438">
                  <c:v>11.658045909899998</c:v>
                </c:pt>
                <c:pt idx="3439">
                  <c:v>11.658045909899998</c:v>
                </c:pt>
                <c:pt idx="3440">
                  <c:v>11.658045909899998</c:v>
                </c:pt>
                <c:pt idx="3441">
                  <c:v>11.658045909899998</c:v>
                </c:pt>
                <c:pt idx="3442">
                  <c:v>11.658045909899998</c:v>
                </c:pt>
                <c:pt idx="3443">
                  <c:v>11.658045909899998</c:v>
                </c:pt>
                <c:pt idx="3444">
                  <c:v>11.658045909899998</c:v>
                </c:pt>
                <c:pt idx="3445">
                  <c:v>11.658045909899998</c:v>
                </c:pt>
                <c:pt idx="3446">
                  <c:v>11.658045909899998</c:v>
                </c:pt>
                <c:pt idx="3447">
                  <c:v>11.658045909899998</c:v>
                </c:pt>
                <c:pt idx="3448">
                  <c:v>11.658045909899998</c:v>
                </c:pt>
                <c:pt idx="3449">
                  <c:v>11.658045909899998</c:v>
                </c:pt>
                <c:pt idx="3450">
                  <c:v>11.658045909899998</c:v>
                </c:pt>
                <c:pt idx="3451">
                  <c:v>11.658045909899998</c:v>
                </c:pt>
                <c:pt idx="3452">
                  <c:v>11.658045909899998</c:v>
                </c:pt>
                <c:pt idx="3453">
                  <c:v>11.658045909899998</c:v>
                </c:pt>
                <c:pt idx="3454">
                  <c:v>11.658045909899998</c:v>
                </c:pt>
                <c:pt idx="3455">
                  <c:v>11.658045909899998</c:v>
                </c:pt>
                <c:pt idx="3456">
                  <c:v>11.658045909899998</c:v>
                </c:pt>
                <c:pt idx="3457">
                  <c:v>11.658045909899998</c:v>
                </c:pt>
                <c:pt idx="3458">
                  <c:v>11.658045909899998</c:v>
                </c:pt>
                <c:pt idx="3459">
                  <c:v>11.6552142252</c:v>
                </c:pt>
                <c:pt idx="3460">
                  <c:v>11.6552142252</c:v>
                </c:pt>
                <c:pt idx="3461">
                  <c:v>11.6552142252</c:v>
                </c:pt>
                <c:pt idx="3462">
                  <c:v>11.6552142252</c:v>
                </c:pt>
                <c:pt idx="3463">
                  <c:v>11.6552142252</c:v>
                </c:pt>
                <c:pt idx="3464">
                  <c:v>11.6552142252</c:v>
                </c:pt>
                <c:pt idx="3465">
                  <c:v>11.6552142252</c:v>
                </c:pt>
                <c:pt idx="3466">
                  <c:v>11.6552142252</c:v>
                </c:pt>
                <c:pt idx="3467">
                  <c:v>11.6552142252</c:v>
                </c:pt>
                <c:pt idx="3468">
                  <c:v>11.6552142252</c:v>
                </c:pt>
                <c:pt idx="3469">
                  <c:v>11.6552142252</c:v>
                </c:pt>
                <c:pt idx="3470">
                  <c:v>11.6552142252</c:v>
                </c:pt>
                <c:pt idx="3471">
                  <c:v>11.6552142252</c:v>
                </c:pt>
                <c:pt idx="3472">
                  <c:v>11.6552142252</c:v>
                </c:pt>
                <c:pt idx="3473">
                  <c:v>11.6552142252</c:v>
                </c:pt>
                <c:pt idx="3474">
                  <c:v>11.6552142252</c:v>
                </c:pt>
                <c:pt idx="3475">
                  <c:v>11.6552142252</c:v>
                </c:pt>
                <c:pt idx="3476">
                  <c:v>11.6552142252</c:v>
                </c:pt>
                <c:pt idx="3477">
                  <c:v>11.6552142252</c:v>
                </c:pt>
                <c:pt idx="3478">
                  <c:v>11.6552142252</c:v>
                </c:pt>
                <c:pt idx="3479">
                  <c:v>11.6552142252</c:v>
                </c:pt>
                <c:pt idx="3480">
                  <c:v>11.6552142252</c:v>
                </c:pt>
                <c:pt idx="3481">
                  <c:v>11.6552142252</c:v>
                </c:pt>
                <c:pt idx="3482">
                  <c:v>11.6523825405</c:v>
                </c:pt>
                <c:pt idx="3483">
                  <c:v>11.6523825405</c:v>
                </c:pt>
                <c:pt idx="3484">
                  <c:v>11.6523825405</c:v>
                </c:pt>
                <c:pt idx="3485">
                  <c:v>11.6523825405</c:v>
                </c:pt>
                <c:pt idx="3486">
                  <c:v>11.6523825405</c:v>
                </c:pt>
                <c:pt idx="3487">
                  <c:v>11.6523825405</c:v>
                </c:pt>
                <c:pt idx="3488">
                  <c:v>11.6523825405</c:v>
                </c:pt>
                <c:pt idx="3489">
                  <c:v>11.6523825405</c:v>
                </c:pt>
                <c:pt idx="3490">
                  <c:v>11.6523825405</c:v>
                </c:pt>
                <c:pt idx="3491">
                  <c:v>11.6523825405</c:v>
                </c:pt>
                <c:pt idx="3492">
                  <c:v>11.6523825405</c:v>
                </c:pt>
                <c:pt idx="3493">
                  <c:v>11.6523825405</c:v>
                </c:pt>
                <c:pt idx="3494">
                  <c:v>11.6523825405</c:v>
                </c:pt>
                <c:pt idx="3495">
                  <c:v>11.6523825405</c:v>
                </c:pt>
                <c:pt idx="3496">
                  <c:v>11.6523825405</c:v>
                </c:pt>
                <c:pt idx="3497">
                  <c:v>11.6523825405</c:v>
                </c:pt>
                <c:pt idx="3498">
                  <c:v>11.6523825405</c:v>
                </c:pt>
                <c:pt idx="3499">
                  <c:v>11.6523825405</c:v>
                </c:pt>
                <c:pt idx="3500">
                  <c:v>11.6523825405</c:v>
                </c:pt>
                <c:pt idx="3501">
                  <c:v>11.6523825405</c:v>
                </c:pt>
                <c:pt idx="3502">
                  <c:v>11.6523825405</c:v>
                </c:pt>
                <c:pt idx="3503">
                  <c:v>11.6523825405</c:v>
                </c:pt>
                <c:pt idx="3504">
                  <c:v>11.649550855799999</c:v>
                </c:pt>
                <c:pt idx="3505">
                  <c:v>11.649550855799999</c:v>
                </c:pt>
                <c:pt idx="3506">
                  <c:v>11.649550855799999</c:v>
                </c:pt>
                <c:pt idx="3507">
                  <c:v>11.649550855799999</c:v>
                </c:pt>
                <c:pt idx="3508">
                  <c:v>11.649550855799999</c:v>
                </c:pt>
                <c:pt idx="3509">
                  <c:v>11.649550855799999</c:v>
                </c:pt>
                <c:pt idx="3510">
                  <c:v>11.649550855799999</c:v>
                </c:pt>
                <c:pt idx="3511">
                  <c:v>11.649550855799999</c:v>
                </c:pt>
                <c:pt idx="3512">
                  <c:v>11.649550855799999</c:v>
                </c:pt>
                <c:pt idx="3513">
                  <c:v>11.649550855799999</c:v>
                </c:pt>
                <c:pt idx="3514">
                  <c:v>11.649550855799999</c:v>
                </c:pt>
                <c:pt idx="3515">
                  <c:v>11.649550855799999</c:v>
                </c:pt>
                <c:pt idx="3516">
                  <c:v>11.649550855799999</c:v>
                </c:pt>
                <c:pt idx="3517">
                  <c:v>11.649550855799999</c:v>
                </c:pt>
                <c:pt idx="3518">
                  <c:v>11.649550855799999</c:v>
                </c:pt>
                <c:pt idx="3519">
                  <c:v>11.649550855799999</c:v>
                </c:pt>
                <c:pt idx="3520">
                  <c:v>11.649550855799999</c:v>
                </c:pt>
                <c:pt idx="3521">
                  <c:v>11.649550855799999</c:v>
                </c:pt>
                <c:pt idx="3522">
                  <c:v>11.649550855799999</c:v>
                </c:pt>
                <c:pt idx="3523">
                  <c:v>11.649550855799999</c:v>
                </c:pt>
                <c:pt idx="3524">
                  <c:v>11.649550855799999</c:v>
                </c:pt>
                <c:pt idx="3525">
                  <c:v>11.649550855799999</c:v>
                </c:pt>
                <c:pt idx="3526">
                  <c:v>11.649550855799999</c:v>
                </c:pt>
                <c:pt idx="3527">
                  <c:v>11.646719171099999</c:v>
                </c:pt>
                <c:pt idx="3528">
                  <c:v>11.646719171099999</c:v>
                </c:pt>
                <c:pt idx="3529">
                  <c:v>11.646719171099999</c:v>
                </c:pt>
                <c:pt idx="3530">
                  <c:v>11.646719171099999</c:v>
                </c:pt>
                <c:pt idx="3531">
                  <c:v>11.646719171099999</c:v>
                </c:pt>
                <c:pt idx="3532">
                  <c:v>11.646719171099999</c:v>
                </c:pt>
                <c:pt idx="3533">
                  <c:v>11.646719171099999</c:v>
                </c:pt>
                <c:pt idx="3534">
                  <c:v>11.646719171099999</c:v>
                </c:pt>
                <c:pt idx="3535">
                  <c:v>11.646719171099999</c:v>
                </c:pt>
                <c:pt idx="3536">
                  <c:v>11.646719171099999</c:v>
                </c:pt>
                <c:pt idx="3537">
                  <c:v>11.646719171099999</c:v>
                </c:pt>
                <c:pt idx="3538">
                  <c:v>11.646719171099999</c:v>
                </c:pt>
                <c:pt idx="3539">
                  <c:v>11.646719171099999</c:v>
                </c:pt>
                <c:pt idx="3540">
                  <c:v>11.646719171099999</c:v>
                </c:pt>
                <c:pt idx="3541">
                  <c:v>11.646719171099999</c:v>
                </c:pt>
                <c:pt idx="3542">
                  <c:v>11.646719171099999</c:v>
                </c:pt>
                <c:pt idx="3543">
                  <c:v>11.646719171099999</c:v>
                </c:pt>
                <c:pt idx="3544">
                  <c:v>11.646719171099999</c:v>
                </c:pt>
                <c:pt idx="3545">
                  <c:v>11.646719171099999</c:v>
                </c:pt>
                <c:pt idx="3546">
                  <c:v>11.646719171099999</c:v>
                </c:pt>
                <c:pt idx="3547">
                  <c:v>11.646719171099999</c:v>
                </c:pt>
                <c:pt idx="3548">
                  <c:v>11.646719171099999</c:v>
                </c:pt>
                <c:pt idx="3549">
                  <c:v>11.643887486399999</c:v>
                </c:pt>
                <c:pt idx="3550">
                  <c:v>11.643887486399999</c:v>
                </c:pt>
                <c:pt idx="3551">
                  <c:v>11.643887486399999</c:v>
                </c:pt>
                <c:pt idx="3552">
                  <c:v>11.643887486399999</c:v>
                </c:pt>
                <c:pt idx="3553">
                  <c:v>11.643887486399999</c:v>
                </c:pt>
                <c:pt idx="3554">
                  <c:v>11.643887486399999</c:v>
                </c:pt>
                <c:pt idx="3555">
                  <c:v>11.643887486399999</c:v>
                </c:pt>
                <c:pt idx="3556">
                  <c:v>11.643887486399999</c:v>
                </c:pt>
                <c:pt idx="3557">
                  <c:v>11.643887486399999</c:v>
                </c:pt>
                <c:pt idx="3558">
                  <c:v>11.643887486399999</c:v>
                </c:pt>
                <c:pt idx="3559">
                  <c:v>11.643887486399999</c:v>
                </c:pt>
                <c:pt idx="3560">
                  <c:v>11.643887486399999</c:v>
                </c:pt>
                <c:pt idx="3561">
                  <c:v>11.643887486399999</c:v>
                </c:pt>
                <c:pt idx="3562">
                  <c:v>11.643887486399999</c:v>
                </c:pt>
                <c:pt idx="3563">
                  <c:v>11.643887486399999</c:v>
                </c:pt>
                <c:pt idx="3564">
                  <c:v>11.643887486399999</c:v>
                </c:pt>
                <c:pt idx="3565">
                  <c:v>11.643887486399999</c:v>
                </c:pt>
                <c:pt idx="3566">
                  <c:v>11.643887486399999</c:v>
                </c:pt>
                <c:pt idx="3567">
                  <c:v>11.643887486399999</c:v>
                </c:pt>
                <c:pt idx="3568">
                  <c:v>11.643887486399999</c:v>
                </c:pt>
                <c:pt idx="3569">
                  <c:v>11.643887486399999</c:v>
                </c:pt>
                <c:pt idx="3570">
                  <c:v>11.643887486399999</c:v>
                </c:pt>
                <c:pt idx="3571">
                  <c:v>11.643887486399999</c:v>
                </c:pt>
                <c:pt idx="3572">
                  <c:v>11.6410558017</c:v>
                </c:pt>
                <c:pt idx="3573">
                  <c:v>11.6410558017</c:v>
                </c:pt>
                <c:pt idx="3574">
                  <c:v>11.6410558017</c:v>
                </c:pt>
                <c:pt idx="3575">
                  <c:v>11.6410558017</c:v>
                </c:pt>
                <c:pt idx="3576">
                  <c:v>11.6410558017</c:v>
                </c:pt>
                <c:pt idx="3577">
                  <c:v>11.6410558017</c:v>
                </c:pt>
                <c:pt idx="3578">
                  <c:v>11.6410558017</c:v>
                </c:pt>
                <c:pt idx="3579">
                  <c:v>11.6410558017</c:v>
                </c:pt>
                <c:pt idx="3580">
                  <c:v>11.6410558017</c:v>
                </c:pt>
                <c:pt idx="3581">
                  <c:v>11.6410558017</c:v>
                </c:pt>
                <c:pt idx="3582">
                  <c:v>11.6410558017</c:v>
                </c:pt>
                <c:pt idx="3583">
                  <c:v>11.6410558017</c:v>
                </c:pt>
                <c:pt idx="3584">
                  <c:v>11.6410558017</c:v>
                </c:pt>
                <c:pt idx="3585">
                  <c:v>11.6410558017</c:v>
                </c:pt>
                <c:pt idx="3586">
                  <c:v>11.6410558017</c:v>
                </c:pt>
                <c:pt idx="3587">
                  <c:v>11.6410558017</c:v>
                </c:pt>
                <c:pt idx="3588">
                  <c:v>11.6410558017</c:v>
                </c:pt>
                <c:pt idx="3589">
                  <c:v>11.6410558017</c:v>
                </c:pt>
                <c:pt idx="3590">
                  <c:v>11.6410558017</c:v>
                </c:pt>
                <c:pt idx="3591">
                  <c:v>11.6410558017</c:v>
                </c:pt>
                <c:pt idx="3592">
                  <c:v>11.6410558017</c:v>
                </c:pt>
                <c:pt idx="3593">
                  <c:v>11.6410558017</c:v>
                </c:pt>
                <c:pt idx="3594">
                  <c:v>11.638224117</c:v>
                </c:pt>
                <c:pt idx="3595">
                  <c:v>11.638224117</c:v>
                </c:pt>
                <c:pt idx="3596">
                  <c:v>11.638224117</c:v>
                </c:pt>
                <c:pt idx="3597">
                  <c:v>11.638224117</c:v>
                </c:pt>
                <c:pt idx="3598">
                  <c:v>11.638224117</c:v>
                </c:pt>
                <c:pt idx="3599">
                  <c:v>11.638224117</c:v>
                </c:pt>
                <c:pt idx="3600">
                  <c:v>11.638224117</c:v>
                </c:pt>
                <c:pt idx="3601">
                  <c:v>11.638224117</c:v>
                </c:pt>
                <c:pt idx="3602">
                  <c:v>11.638224117</c:v>
                </c:pt>
                <c:pt idx="3603">
                  <c:v>11.638224117</c:v>
                </c:pt>
                <c:pt idx="3604">
                  <c:v>11.638224117</c:v>
                </c:pt>
                <c:pt idx="3605">
                  <c:v>11.638224117</c:v>
                </c:pt>
                <c:pt idx="3606">
                  <c:v>11.638224117</c:v>
                </c:pt>
                <c:pt idx="3607">
                  <c:v>11.638224117</c:v>
                </c:pt>
                <c:pt idx="3608">
                  <c:v>11.638224117</c:v>
                </c:pt>
                <c:pt idx="3609">
                  <c:v>11.638224117</c:v>
                </c:pt>
                <c:pt idx="3610">
                  <c:v>11.638224117</c:v>
                </c:pt>
                <c:pt idx="3611">
                  <c:v>11.638224117</c:v>
                </c:pt>
                <c:pt idx="3612">
                  <c:v>11.638224117</c:v>
                </c:pt>
                <c:pt idx="3613">
                  <c:v>11.638224117</c:v>
                </c:pt>
                <c:pt idx="3614">
                  <c:v>11.638224117</c:v>
                </c:pt>
                <c:pt idx="3615">
                  <c:v>11.638224117</c:v>
                </c:pt>
                <c:pt idx="3616">
                  <c:v>11.638224117</c:v>
                </c:pt>
                <c:pt idx="3617">
                  <c:v>11.6353924323</c:v>
                </c:pt>
                <c:pt idx="3618">
                  <c:v>11.6353924323</c:v>
                </c:pt>
                <c:pt idx="3619">
                  <c:v>11.6353924323</c:v>
                </c:pt>
                <c:pt idx="3620">
                  <c:v>11.6353924323</c:v>
                </c:pt>
                <c:pt idx="3621">
                  <c:v>11.6353924323</c:v>
                </c:pt>
                <c:pt idx="3622">
                  <c:v>11.6353924323</c:v>
                </c:pt>
                <c:pt idx="3623">
                  <c:v>11.6353924323</c:v>
                </c:pt>
                <c:pt idx="3624">
                  <c:v>11.6353924323</c:v>
                </c:pt>
                <c:pt idx="3625">
                  <c:v>11.6353924323</c:v>
                </c:pt>
                <c:pt idx="3626">
                  <c:v>11.6353924323</c:v>
                </c:pt>
                <c:pt idx="3627">
                  <c:v>11.6353924323</c:v>
                </c:pt>
                <c:pt idx="3628">
                  <c:v>11.6353924323</c:v>
                </c:pt>
                <c:pt idx="3629">
                  <c:v>11.6353924323</c:v>
                </c:pt>
                <c:pt idx="3630">
                  <c:v>11.6353924323</c:v>
                </c:pt>
                <c:pt idx="3631">
                  <c:v>11.6353924323</c:v>
                </c:pt>
                <c:pt idx="3632">
                  <c:v>11.6353924323</c:v>
                </c:pt>
                <c:pt idx="3633">
                  <c:v>11.6353924323</c:v>
                </c:pt>
                <c:pt idx="3634">
                  <c:v>11.6353924323</c:v>
                </c:pt>
                <c:pt idx="3635">
                  <c:v>11.6353924323</c:v>
                </c:pt>
                <c:pt idx="3636">
                  <c:v>11.6353924323</c:v>
                </c:pt>
                <c:pt idx="3637">
                  <c:v>11.6353924323</c:v>
                </c:pt>
                <c:pt idx="3638">
                  <c:v>11.6353924323</c:v>
                </c:pt>
                <c:pt idx="3639">
                  <c:v>11.632560747599999</c:v>
                </c:pt>
                <c:pt idx="3640">
                  <c:v>11.632560747599999</c:v>
                </c:pt>
                <c:pt idx="3641">
                  <c:v>11.632560747599999</c:v>
                </c:pt>
                <c:pt idx="3642">
                  <c:v>11.632560747599999</c:v>
                </c:pt>
                <c:pt idx="3643">
                  <c:v>11.632560747599999</c:v>
                </c:pt>
                <c:pt idx="3644">
                  <c:v>11.632560747599999</c:v>
                </c:pt>
                <c:pt idx="3645">
                  <c:v>11.632560747599999</c:v>
                </c:pt>
                <c:pt idx="3646">
                  <c:v>11.632560747599999</c:v>
                </c:pt>
                <c:pt idx="3647">
                  <c:v>11.632560747599999</c:v>
                </c:pt>
                <c:pt idx="3648">
                  <c:v>11.632560747599999</c:v>
                </c:pt>
                <c:pt idx="3649">
                  <c:v>11.632560747599999</c:v>
                </c:pt>
                <c:pt idx="3650">
                  <c:v>11.632560747599999</c:v>
                </c:pt>
                <c:pt idx="3651">
                  <c:v>11.632560747599999</c:v>
                </c:pt>
                <c:pt idx="3652">
                  <c:v>11.632560747599999</c:v>
                </c:pt>
                <c:pt idx="3653">
                  <c:v>11.632560747599999</c:v>
                </c:pt>
                <c:pt idx="3654">
                  <c:v>11.632560747599999</c:v>
                </c:pt>
                <c:pt idx="3655">
                  <c:v>11.632560747599999</c:v>
                </c:pt>
                <c:pt idx="3656">
                  <c:v>11.632560747599999</c:v>
                </c:pt>
                <c:pt idx="3657">
                  <c:v>11.632560747599999</c:v>
                </c:pt>
                <c:pt idx="3658">
                  <c:v>11.632560747599999</c:v>
                </c:pt>
                <c:pt idx="3659">
                  <c:v>11.632560747599999</c:v>
                </c:pt>
                <c:pt idx="3660">
                  <c:v>11.632560747599999</c:v>
                </c:pt>
                <c:pt idx="3661">
                  <c:v>11.632560747599999</c:v>
                </c:pt>
                <c:pt idx="3662">
                  <c:v>11.629729062899999</c:v>
                </c:pt>
                <c:pt idx="3663">
                  <c:v>11.629729062899999</c:v>
                </c:pt>
                <c:pt idx="3664">
                  <c:v>11.629729062899999</c:v>
                </c:pt>
                <c:pt idx="3665">
                  <c:v>11.629729062899999</c:v>
                </c:pt>
                <c:pt idx="3666">
                  <c:v>11.629729062899999</c:v>
                </c:pt>
                <c:pt idx="3667">
                  <c:v>11.629729062899999</c:v>
                </c:pt>
                <c:pt idx="3668">
                  <c:v>11.629729062899999</c:v>
                </c:pt>
                <c:pt idx="3669">
                  <c:v>11.629729062899999</c:v>
                </c:pt>
                <c:pt idx="3670">
                  <c:v>11.629729062899999</c:v>
                </c:pt>
                <c:pt idx="3671">
                  <c:v>11.629729062899999</c:v>
                </c:pt>
                <c:pt idx="3672">
                  <c:v>11.629729062899999</c:v>
                </c:pt>
                <c:pt idx="3673">
                  <c:v>11.629729062899999</c:v>
                </c:pt>
                <c:pt idx="3674">
                  <c:v>11.629729062899999</c:v>
                </c:pt>
                <c:pt idx="3675">
                  <c:v>11.629729062899999</c:v>
                </c:pt>
                <c:pt idx="3676">
                  <c:v>11.629729062899999</c:v>
                </c:pt>
                <c:pt idx="3677">
                  <c:v>11.629729062899999</c:v>
                </c:pt>
                <c:pt idx="3678">
                  <c:v>11.629729062899999</c:v>
                </c:pt>
                <c:pt idx="3679">
                  <c:v>11.629729062899999</c:v>
                </c:pt>
                <c:pt idx="3680">
                  <c:v>11.629729062899999</c:v>
                </c:pt>
                <c:pt idx="3681">
                  <c:v>11.629729062899999</c:v>
                </c:pt>
                <c:pt idx="3682">
                  <c:v>11.629729062899999</c:v>
                </c:pt>
                <c:pt idx="3683">
                  <c:v>11.629729062899999</c:v>
                </c:pt>
                <c:pt idx="3684">
                  <c:v>11.626897378200001</c:v>
                </c:pt>
                <c:pt idx="3685">
                  <c:v>11.626897378200001</c:v>
                </c:pt>
                <c:pt idx="3686">
                  <c:v>11.626897378200001</c:v>
                </c:pt>
                <c:pt idx="3687">
                  <c:v>11.626897378200001</c:v>
                </c:pt>
                <c:pt idx="3688">
                  <c:v>11.626897378200001</c:v>
                </c:pt>
                <c:pt idx="3689">
                  <c:v>11.626897378200001</c:v>
                </c:pt>
                <c:pt idx="3690">
                  <c:v>11.626897378200001</c:v>
                </c:pt>
                <c:pt idx="3691">
                  <c:v>11.626897378200001</c:v>
                </c:pt>
                <c:pt idx="3692">
                  <c:v>11.626897378200001</c:v>
                </c:pt>
                <c:pt idx="3693">
                  <c:v>11.626897378200001</c:v>
                </c:pt>
                <c:pt idx="3694">
                  <c:v>11.626897378200001</c:v>
                </c:pt>
                <c:pt idx="3695">
                  <c:v>11.626897378200001</c:v>
                </c:pt>
                <c:pt idx="3696">
                  <c:v>11.626897378200001</c:v>
                </c:pt>
                <c:pt idx="3697">
                  <c:v>11.626897378200001</c:v>
                </c:pt>
                <c:pt idx="3698">
                  <c:v>11.626897378200001</c:v>
                </c:pt>
                <c:pt idx="3699">
                  <c:v>11.626897378200001</c:v>
                </c:pt>
                <c:pt idx="3700">
                  <c:v>11.626897378200001</c:v>
                </c:pt>
                <c:pt idx="3701">
                  <c:v>11.626897378200001</c:v>
                </c:pt>
                <c:pt idx="3702">
                  <c:v>11.626897378200001</c:v>
                </c:pt>
                <c:pt idx="3703">
                  <c:v>11.626897378200001</c:v>
                </c:pt>
                <c:pt idx="3704">
                  <c:v>11.626897378200001</c:v>
                </c:pt>
                <c:pt idx="3705">
                  <c:v>11.626897378200001</c:v>
                </c:pt>
                <c:pt idx="3706">
                  <c:v>11.626897378200001</c:v>
                </c:pt>
                <c:pt idx="3707">
                  <c:v>11.6240656935</c:v>
                </c:pt>
                <c:pt idx="3708">
                  <c:v>11.6240656935</c:v>
                </c:pt>
                <c:pt idx="3709">
                  <c:v>11.6240656935</c:v>
                </c:pt>
                <c:pt idx="3710">
                  <c:v>11.6240656935</c:v>
                </c:pt>
                <c:pt idx="3711">
                  <c:v>11.6240656935</c:v>
                </c:pt>
                <c:pt idx="3712">
                  <c:v>11.6240656935</c:v>
                </c:pt>
                <c:pt idx="3713">
                  <c:v>11.6240656935</c:v>
                </c:pt>
                <c:pt idx="3714">
                  <c:v>11.6240656935</c:v>
                </c:pt>
                <c:pt idx="3715">
                  <c:v>11.6240656935</c:v>
                </c:pt>
                <c:pt idx="3716">
                  <c:v>11.6240656935</c:v>
                </c:pt>
                <c:pt idx="3717">
                  <c:v>11.6240656935</c:v>
                </c:pt>
                <c:pt idx="3718">
                  <c:v>11.6240656935</c:v>
                </c:pt>
                <c:pt idx="3719">
                  <c:v>11.6240656935</c:v>
                </c:pt>
                <c:pt idx="3720">
                  <c:v>11.6240656935</c:v>
                </c:pt>
                <c:pt idx="3721">
                  <c:v>11.6240656935</c:v>
                </c:pt>
                <c:pt idx="3722">
                  <c:v>11.6240656935</c:v>
                </c:pt>
                <c:pt idx="3723">
                  <c:v>11.6240656935</c:v>
                </c:pt>
                <c:pt idx="3724">
                  <c:v>11.6240656935</c:v>
                </c:pt>
                <c:pt idx="3725">
                  <c:v>11.6240656935</c:v>
                </c:pt>
                <c:pt idx="3726">
                  <c:v>11.6240656935</c:v>
                </c:pt>
                <c:pt idx="3727">
                  <c:v>11.6240656935</c:v>
                </c:pt>
                <c:pt idx="3728">
                  <c:v>11.6240656935</c:v>
                </c:pt>
                <c:pt idx="3729">
                  <c:v>11.6240656935</c:v>
                </c:pt>
                <c:pt idx="3730">
                  <c:v>11.621234008799998</c:v>
                </c:pt>
                <c:pt idx="3731">
                  <c:v>11.621234008799998</c:v>
                </c:pt>
                <c:pt idx="3732">
                  <c:v>11.621234008799998</c:v>
                </c:pt>
                <c:pt idx="3733">
                  <c:v>11.621234008799998</c:v>
                </c:pt>
                <c:pt idx="3734">
                  <c:v>11.621234008799998</c:v>
                </c:pt>
                <c:pt idx="3735">
                  <c:v>11.621234008799998</c:v>
                </c:pt>
                <c:pt idx="3736">
                  <c:v>11.621234008799998</c:v>
                </c:pt>
                <c:pt idx="3737">
                  <c:v>11.621234008799998</c:v>
                </c:pt>
                <c:pt idx="3738">
                  <c:v>11.621234008799998</c:v>
                </c:pt>
                <c:pt idx="3739">
                  <c:v>11.621234008799998</c:v>
                </c:pt>
                <c:pt idx="3740">
                  <c:v>11.621234008799998</c:v>
                </c:pt>
                <c:pt idx="3741">
                  <c:v>11.621234008799998</c:v>
                </c:pt>
                <c:pt idx="3742">
                  <c:v>11.621234008799998</c:v>
                </c:pt>
                <c:pt idx="3743">
                  <c:v>11.621234008799998</c:v>
                </c:pt>
                <c:pt idx="3744">
                  <c:v>11.621234008799998</c:v>
                </c:pt>
                <c:pt idx="3745">
                  <c:v>11.621234008799998</c:v>
                </c:pt>
                <c:pt idx="3746">
                  <c:v>11.621234008799998</c:v>
                </c:pt>
                <c:pt idx="3747">
                  <c:v>11.621234008799998</c:v>
                </c:pt>
                <c:pt idx="3748">
                  <c:v>11.621234008799998</c:v>
                </c:pt>
                <c:pt idx="3749">
                  <c:v>11.621234008799998</c:v>
                </c:pt>
                <c:pt idx="3750">
                  <c:v>11.621234008799998</c:v>
                </c:pt>
                <c:pt idx="3751">
                  <c:v>11.621234008799998</c:v>
                </c:pt>
                <c:pt idx="3752">
                  <c:v>11.6184023241</c:v>
                </c:pt>
                <c:pt idx="3753">
                  <c:v>11.6184023241</c:v>
                </c:pt>
                <c:pt idx="3754">
                  <c:v>11.6184023241</c:v>
                </c:pt>
                <c:pt idx="3755">
                  <c:v>11.6184023241</c:v>
                </c:pt>
                <c:pt idx="3756">
                  <c:v>11.6184023241</c:v>
                </c:pt>
                <c:pt idx="3757">
                  <c:v>11.6184023241</c:v>
                </c:pt>
                <c:pt idx="3758">
                  <c:v>11.6184023241</c:v>
                </c:pt>
                <c:pt idx="3759">
                  <c:v>11.6184023241</c:v>
                </c:pt>
                <c:pt idx="3760">
                  <c:v>11.6184023241</c:v>
                </c:pt>
                <c:pt idx="3761">
                  <c:v>11.6184023241</c:v>
                </c:pt>
                <c:pt idx="3762">
                  <c:v>11.6184023241</c:v>
                </c:pt>
                <c:pt idx="3763">
                  <c:v>11.6184023241</c:v>
                </c:pt>
                <c:pt idx="3764">
                  <c:v>11.6184023241</c:v>
                </c:pt>
                <c:pt idx="3765">
                  <c:v>11.6184023241</c:v>
                </c:pt>
                <c:pt idx="3766">
                  <c:v>11.6184023241</c:v>
                </c:pt>
                <c:pt idx="3767">
                  <c:v>11.6184023241</c:v>
                </c:pt>
                <c:pt idx="3768">
                  <c:v>11.6184023241</c:v>
                </c:pt>
                <c:pt idx="3769">
                  <c:v>11.6184023241</c:v>
                </c:pt>
                <c:pt idx="3770">
                  <c:v>11.6184023241</c:v>
                </c:pt>
                <c:pt idx="3771">
                  <c:v>11.6184023241</c:v>
                </c:pt>
                <c:pt idx="3772">
                  <c:v>11.6184023241</c:v>
                </c:pt>
                <c:pt idx="3773">
                  <c:v>11.6184023241</c:v>
                </c:pt>
                <c:pt idx="3774">
                  <c:v>11.6184023241</c:v>
                </c:pt>
                <c:pt idx="3775">
                  <c:v>11.6155706394</c:v>
                </c:pt>
                <c:pt idx="3776">
                  <c:v>11.6155706394</c:v>
                </c:pt>
                <c:pt idx="3777">
                  <c:v>11.6155706394</c:v>
                </c:pt>
                <c:pt idx="3778">
                  <c:v>11.6155706394</c:v>
                </c:pt>
                <c:pt idx="3779">
                  <c:v>11.6155706394</c:v>
                </c:pt>
                <c:pt idx="3780">
                  <c:v>11.6155706394</c:v>
                </c:pt>
                <c:pt idx="3781">
                  <c:v>11.6155706394</c:v>
                </c:pt>
                <c:pt idx="3782">
                  <c:v>11.6155706394</c:v>
                </c:pt>
                <c:pt idx="3783">
                  <c:v>11.6155706394</c:v>
                </c:pt>
                <c:pt idx="3784">
                  <c:v>11.6155706394</c:v>
                </c:pt>
                <c:pt idx="3785">
                  <c:v>11.6155706394</c:v>
                </c:pt>
                <c:pt idx="3786">
                  <c:v>11.6155706394</c:v>
                </c:pt>
                <c:pt idx="3787">
                  <c:v>11.6155706394</c:v>
                </c:pt>
                <c:pt idx="3788">
                  <c:v>11.6155706394</c:v>
                </c:pt>
                <c:pt idx="3789">
                  <c:v>11.6155706394</c:v>
                </c:pt>
                <c:pt idx="3790">
                  <c:v>11.6155706394</c:v>
                </c:pt>
                <c:pt idx="3791">
                  <c:v>11.6155706394</c:v>
                </c:pt>
                <c:pt idx="3792">
                  <c:v>11.6155706394</c:v>
                </c:pt>
                <c:pt idx="3793">
                  <c:v>11.6155706394</c:v>
                </c:pt>
                <c:pt idx="3794">
                  <c:v>11.6155706394</c:v>
                </c:pt>
                <c:pt idx="3795">
                  <c:v>11.6155706394</c:v>
                </c:pt>
                <c:pt idx="3796">
                  <c:v>11.6155706394</c:v>
                </c:pt>
                <c:pt idx="3797">
                  <c:v>11.612738954700001</c:v>
                </c:pt>
                <c:pt idx="3798">
                  <c:v>11.612738954700001</c:v>
                </c:pt>
                <c:pt idx="3799">
                  <c:v>11.612738954700001</c:v>
                </c:pt>
                <c:pt idx="3800">
                  <c:v>11.612738954700001</c:v>
                </c:pt>
                <c:pt idx="3801">
                  <c:v>11.612738954700001</c:v>
                </c:pt>
                <c:pt idx="3802">
                  <c:v>11.612738954700001</c:v>
                </c:pt>
                <c:pt idx="3803">
                  <c:v>11.612738954700001</c:v>
                </c:pt>
                <c:pt idx="3804">
                  <c:v>11.612738954700001</c:v>
                </c:pt>
                <c:pt idx="3805">
                  <c:v>11.612738954700001</c:v>
                </c:pt>
                <c:pt idx="3806">
                  <c:v>11.612738954700001</c:v>
                </c:pt>
                <c:pt idx="3807">
                  <c:v>11.612738954700001</c:v>
                </c:pt>
                <c:pt idx="3808">
                  <c:v>11.612738954700001</c:v>
                </c:pt>
                <c:pt idx="3809">
                  <c:v>11.612738954700001</c:v>
                </c:pt>
                <c:pt idx="3810">
                  <c:v>11.612738954700001</c:v>
                </c:pt>
                <c:pt idx="3811">
                  <c:v>11.612738954700001</c:v>
                </c:pt>
                <c:pt idx="3812">
                  <c:v>11.612738954700001</c:v>
                </c:pt>
                <c:pt idx="3813">
                  <c:v>11.612738954700001</c:v>
                </c:pt>
                <c:pt idx="3814">
                  <c:v>11.612738954700001</c:v>
                </c:pt>
                <c:pt idx="3815">
                  <c:v>11.612738954700001</c:v>
                </c:pt>
                <c:pt idx="3816">
                  <c:v>11.612738954700001</c:v>
                </c:pt>
                <c:pt idx="3817">
                  <c:v>11.612738954700001</c:v>
                </c:pt>
                <c:pt idx="3818">
                  <c:v>11.612738954700001</c:v>
                </c:pt>
                <c:pt idx="3819">
                  <c:v>11.612738954700001</c:v>
                </c:pt>
                <c:pt idx="3820">
                  <c:v>11.609907269999999</c:v>
                </c:pt>
                <c:pt idx="3821">
                  <c:v>11.609907269999999</c:v>
                </c:pt>
                <c:pt idx="3822">
                  <c:v>11.609907269999999</c:v>
                </c:pt>
                <c:pt idx="3823">
                  <c:v>11.609907269999999</c:v>
                </c:pt>
                <c:pt idx="3824">
                  <c:v>11.609907269999999</c:v>
                </c:pt>
                <c:pt idx="3825">
                  <c:v>11.609907269999999</c:v>
                </c:pt>
                <c:pt idx="3826">
                  <c:v>11.609907269999999</c:v>
                </c:pt>
                <c:pt idx="3827">
                  <c:v>11.609907269999999</c:v>
                </c:pt>
                <c:pt idx="3828">
                  <c:v>11.609907269999999</c:v>
                </c:pt>
                <c:pt idx="3829">
                  <c:v>11.609907269999999</c:v>
                </c:pt>
                <c:pt idx="3830">
                  <c:v>11.609907269999999</c:v>
                </c:pt>
                <c:pt idx="3831">
                  <c:v>11.609907269999999</c:v>
                </c:pt>
                <c:pt idx="3832">
                  <c:v>11.609907269999999</c:v>
                </c:pt>
                <c:pt idx="3833">
                  <c:v>11.609907269999999</c:v>
                </c:pt>
                <c:pt idx="3834">
                  <c:v>11.609907269999999</c:v>
                </c:pt>
                <c:pt idx="3835">
                  <c:v>11.609907269999999</c:v>
                </c:pt>
                <c:pt idx="3836">
                  <c:v>11.609907269999999</c:v>
                </c:pt>
                <c:pt idx="3837">
                  <c:v>11.609907269999999</c:v>
                </c:pt>
                <c:pt idx="3838">
                  <c:v>11.609907269999999</c:v>
                </c:pt>
                <c:pt idx="3839">
                  <c:v>11.609907269999999</c:v>
                </c:pt>
                <c:pt idx="3840">
                  <c:v>11.609907269999999</c:v>
                </c:pt>
                <c:pt idx="3841">
                  <c:v>11.609907269999999</c:v>
                </c:pt>
                <c:pt idx="3842">
                  <c:v>11.607075585299999</c:v>
                </c:pt>
                <c:pt idx="3843">
                  <c:v>11.607075585299999</c:v>
                </c:pt>
                <c:pt idx="3844">
                  <c:v>11.607075585299999</c:v>
                </c:pt>
                <c:pt idx="3845">
                  <c:v>11.607075585299999</c:v>
                </c:pt>
                <c:pt idx="3846">
                  <c:v>11.607075585299999</c:v>
                </c:pt>
                <c:pt idx="3847">
                  <c:v>11.607075585299999</c:v>
                </c:pt>
                <c:pt idx="3848">
                  <c:v>11.607075585299999</c:v>
                </c:pt>
                <c:pt idx="3849">
                  <c:v>11.607075585299999</c:v>
                </c:pt>
                <c:pt idx="3850">
                  <c:v>11.607075585299999</c:v>
                </c:pt>
                <c:pt idx="3851">
                  <c:v>11.607075585299999</c:v>
                </c:pt>
                <c:pt idx="3852">
                  <c:v>11.607075585299999</c:v>
                </c:pt>
                <c:pt idx="3853">
                  <c:v>11.607075585299999</c:v>
                </c:pt>
                <c:pt idx="3854">
                  <c:v>11.607075585299999</c:v>
                </c:pt>
                <c:pt idx="3855">
                  <c:v>11.607075585299999</c:v>
                </c:pt>
                <c:pt idx="3856">
                  <c:v>11.607075585299999</c:v>
                </c:pt>
                <c:pt idx="3857">
                  <c:v>11.607075585299999</c:v>
                </c:pt>
                <c:pt idx="3858">
                  <c:v>11.607075585299999</c:v>
                </c:pt>
                <c:pt idx="3859">
                  <c:v>11.607075585299999</c:v>
                </c:pt>
                <c:pt idx="3860">
                  <c:v>11.607075585299999</c:v>
                </c:pt>
                <c:pt idx="3861">
                  <c:v>11.607075585299999</c:v>
                </c:pt>
                <c:pt idx="3862">
                  <c:v>11.607075585299999</c:v>
                </c:pt>
                <c:pt idx="3863">
                  <c:v>11.607075585299999</c:v>
                </c:pt>
                <c:pt idx="3864">
                  <c:v>11.607075585299999</c:v>
                </c:pt>
                <c:pt idx="3865">
                  <c:v>11.6042439006</c:v>
                </c:pt>
                <c:pt idx="3866">
                  <c:v>11.6042439006</c:v>
                </c:pt>
                <c:pt idx="3867">
                  <c:v>11.6042439006</c:v>
                </c:pt>
                <c:pt idx="3868">
                  <c:v>11.6042439006</c:v>
                </c:pt>
                <c:pt idx="3869">
                  <c:v>11.6042439006</c:v>
                </c:pt>
                <c:pt idx="3870">
                  <c:v>11.6042439006</c:v>
                </c:pt>
                <c:pt idx="3871">
                  <c:v>11.6042439006</c:v>
                </c:pt>
                <c:pt idx="3872">
                  <c:v>11.6042439006</c:v>
                </c:pt>
                <c:pt idx="3873">
                  <c:v>11.6042439006</c:v>
                </c:pt>
                <c:pt idx="3874">
                  <c:v>11.6042439006</c:v>
                </c:pt>
                <c:pt idx="3875">
                  <c:v>11.6042439006</c:v>
                </c:pt>
                <c:pt idx="3876">
                  <c:v>11.6042439006</c:v>
                </c:pt>
                <c:pt idx="3877">
                  <c:v>11.6042439006</c:v>
                </c:pt>
                <c:pt idx="3878">
                  <c:v>11.6042439006</c:v>
                </c:pt>
                <c:pt idx="3879">
                  <c:v>11.6042439006</c:v>
                </c:pt>
                <c:pt idx="3880">
                  <c:v>11.6042439006</c:v>
                </c:pt>
                <c:pt idx="3881">
                  <c:v>11.6042439006</c:v>
                </c:pt>
                <c:pt idx="3882">
                  <c:v>11.6042439006</c:v>
                </c:pt>
                <c:pt idx="3883">
                  <c:v>11.6042439006</c:v>
                </c:pt>
                <c:pt idx="3884">
                  <c:v>11.6042439006</c:v>
                </c:pt>
                <c:pt idx="3885">
                  <c:v>11.6042439006</c:v>
                </c:pt>
                <c:pt idx="3886">
                  <c:v>11.6042439006</c:v>
                </c:pt>
                <c:pt idx="3887">
                  <c:v>11.6042439006</c:v>
                </c:pt>
                <c:pt idx="3888">
                  <c:v>11.6014122159</c:v>
                </c:pt>
                <c:pt idx="3889">
                  <c:v>11.6014122159</c:v>
                </c:pt>
                <c:pt idx="3890">
                  <c:v>11.6014122159</c:v>
                </c:pt>
                <c:pt idx="3891">
                  <c:v>11.6014122159</c:v>
                </c:pt>
                <c:pt idx="3892">
                  <c:v>11.6014122159</c:v>
                </c:pt>
                <c:pt idx="3893">
                  <c:v>11.6014122159</c:v>
                </c:pt>
                <c:pt idx="3894">
                  <c:v>11.6014122159</c:v>
                </c:pt>
                <c:pt idx="3895">
                  <c:v>11.6014122159</c:v>
                </c:pt>
                <c:pt idx="3896">
                  <c:v>11.6014122159</c:v>
                </c:pt>
                <c:pt idx="3897">
                  <c:v>11.6014122159</c:v>
                </c:pt>
                <c:pt idx="3898">
                  <c:v>11.6014122159</c:v>
                </c:pt>
                <c:pt idx="3899">
                  <c:v>11.6014122159</c:v>
                </c:pt>
                <c:pt idx="3900">
                  <c:v>11.6014122159</c:v>
                </c:pt>
                <c:pt idx="3901">
                  <c:v>11.6014122159</c:v>
                </c:pt>
                <c:pt idx="3902">
                  <c:v>11.6014122159</c:v>
                </c:pt>
                <c:pt idx="3903">
                  <c:v>11.6014122159</c:v>
                </c:pt>
                <c:pt idx="3904">
                  <c:v>11.6014122159</c:v>
                </c:pt>
                <c:pt idx="3905">
                  <c:v>11.6014122159</c:v>
                </c:pt>
                <c:pt idx="3906">
                  <c:v>11.6014122159</c:v>
                </c:pt>
                <c:pt idx="3907">
                  <c:v>11.6014122159</c:v>
                </c:pt>
                <c:pt idx="3908">
                  <c:v>11.6014122159</c:v>
                </c:pt>
                <c:pt idx="3909">
                  <c:v>11.6014122159</c:v>
                </c:pt>
                <c:pt idx="3910">
                  <c:v>11.5985805312</c:v>
                </c:pt>
                <c:pt idx="3911">
                  <c:v>11.5985805312</c:v>
                </c:pt>
                <c:pt idx="3912">
                  <c:v>11.5985805312</c:v>
                </c:pt>
                <c:pt idx="3913">
                  <c:v>11.5985805312</c:v>
                </c:pt>
                <c:pt idx="3914">
                  <c:v>11.5985805312</c:v>
                </c:pt>
                <c:pt idx="3915">
                  <c:v>11.5985805312</c:v>
                </c:pt>
                <c:pt idx="3916">
                  <c:v>11.5985805312</c:v>
                </c:pt>
                <c:pt idx="3917">
                  <c:v>11.5985805312</c:v>
                </c:pt>
                <c:pt idx="3918">
                  <c:v>11.5985805312</c:v>
                </c:pt>
                <c:pt idx="3919">
                  <c:v>11.5985805312</c:v>
                </c:pt>
                <c:pt idx="3920">
                  <c:v>11.5985805312</c:v>
                </c:pt>
                <c:pt idx="3921">
                  <c:v>11.5985805312</c:v>
                </c:pt>
                <c:pt idx="3922">
                  <c:v>11.5985805312</c:v>
                </c:pt>
                <c:pt idx="3923">
                  <c:v>11.5985805312</c:v>
                </c:pt>
                <c:pt idx="3924">
                  <c:v>11.5985805312</c:v>
                </c:pt>
                <c:pt idx="3925">
                  <c:v>11.5985805312</c:v>
                </c:pt>
                <c:pt idx="3926">
                  <c:v>11.5985805312</c:v>
                </c:pt>
                <c:pt idx="3927">
                  <c:v>11.5985805312</c:v>
                </c:pt>
                <c:pt idx="3928">
                  <c:v>11.5985805312</c:v>
                </c:pt>
                <c:pt idx="3929">
                  <c:v>11.5985805312</c:v>
                </c:pt>
                <c:pt idx="3930">
                  <c:v>11.5985805312</c:v>
                </c:pt>
                <c:pt idx="3931">
                  <c:v>11.5985805312</c:v>
                </c:pt>
                <c:pt idx="3932">
                  <c:v>11.5985805312</c:v>
                </c:pt>
                <c:pt idx="3933">
                  <c:v>11.595748846499999</c:v>
                </c:pt>
                <c:pt idx="3934">
                  <c:v>11.595748846499999</c:v>
                </c:pt>
                <c:pt idx="3935">
                  <c:v>11.595748846499999</c:v>
                </c:pt>
                <c:pt idx="3936">
                  <c:v>11.595748846499999</c:v>
                </c:pt>
                <c:pt idx="3937">
                  <c:v>11.595748846499999</c:v>
                </c:pt>
                <c:pt idx="3938">
                  <c:v>11.595748846499999</c:v>
                </c:pt>
                <c:pt idx="3939">
                  <c:v>11.595748846499999</c:v>
                </c:pt>
                <c:pt idx="3940">
                  <c:v>11.595748846499999</c:v>
                </c:pt>
                <c:pt idx="3941">
                  <c:v>11.595748846499999</c:v>
                </c:pt>
                <c:pt idx="3942">
                  <c:v>11.595748846499999</c:v>
                </c:pt>
                <c:pt idx="3943">
                  <c:v>11.595748846499999</c:v>
                </c:pt>
                <c:pt idx="3944">
                  <c:v>11.595748846499999</c:v>
                </c:pt>
                <c:pt idx="3945">
                  <c:v>11.595748846499999</c:v>
                </c:pt>
                <c:pt idx="3946">
                  <c:v>11.595748846499999</c:v>
                </c:pt>
                <c:pt idx="3947">
                  <c:v>11.595748846499999</c:v>
                </c:pt>
                <c:pt idx="3948">
                  <c:v>11.595748846499999</c:v>
                </c:pt>
                <c:pt idx="3949">
                  <c:v>11.595748846499999</c:v>
                </c:pt>
                <c:pt idx="3950">
                  <c:v>11.595748846499999</c:v>
                </c:pt>
                <c:pt idx="3951">
                  <c:v>11.595748846499999</c:v>
                </c:pt>
                <c:pt idx="3952">
                  <c:v>11.595748846499999</c:v>
                </c:pt>
                <c:pt idx="3953">
                  <c:v>11.595748846499999</c:v>
                </c:pt>
                <c:pt idx="3954">
                  <c:v>11.595748846499999</c:v>
                </c:pt>
                <c:pt idx="3955">
                  <c:v>11.592917161799999</c:v>
                </c:pt>
                <c:pt idx="3956">
                  <c:v>11.592917161799999</c:v>
                </c:pt>
                <c:pt idx="3957">
                  <c:v>11.592917161799999</c:v>
                </c:pt>
                <c:pt idx="3958">
                  <c:v>11.592917161799999</c:v>
                </c:pt>
                <c:pt idx="3959">
                  <c:v>11.592917161799999</c:v>
                </c:pt>
                <c:pt idx="3960">
                  <c:v>11.592917161799999</c:v>
                </c:pt>
                <c:pt idx="3961">
                  <c:v>11.592917161799999</c:v>
                </c:pt>
                <c:pt idx="3962">
                  <c:v>11.592917161799999</c:v>
                </c:pt>
                <c:pt idx="3963">
                  <c:v>11.592917161799999</c:v>
                </c:pt>
                <c:pt idx="3964">
                  <c:v>11.592917161799999</c:v>
                </c:pt>
                <c:pt idx="3965">
                  <c:v>11.592917161799999</c:v>
                </c:pt>
                <c:pt idx="3966">
                  <c:v>11.592917161799999</c:v>
                </c:pt>
                <c:pt idx="3967">
                  <c:v>11.592917161799999</c:v>
                </c:pt>
                <c:pt idx="3968">
                  <c:v>11.592917161799999</c:v>
                </c:pt>
                <c:pt idx="3969">
                  <c:v>11.592917161799999</c:v>
                </c:pt>
                <c:pt idx="3970">
                  <c:v>11.592917161799999</c:v>
                </c:pt>
                <c:pt idx="3971">
                  <c:v>11.592917161799999</c:v>
                </c:pt>
                <c:pt idx="3972">
                  <c:v>11.592917161799999</c:v>
                </c:pt>
                <c:pt idx="3973">
                  <c:v>11.592917161799999</c:v>
                </c:pt>
                <c:pt idx="3974">
                  <c:v>11.592917161799999</c:v>
                </c:pt>
                <c:pt idx="3975">
                  <c:v>11.592917161799999</c:v>
                </c:pt>
                <c:pt idx="3976">
                  <c:v>11.592917161799999</c:v>
                </c:pt>
                <c:pt idx="3977">
                  <c:v>11.592917161799999</c:v>
                </c:pt>
                <c:pt idx="3978">
                  <c:v>11.590085477100001</c:v>
                </c:pt>
                <c:pt idx="3979">
                  <c:v>11.590085477100001</c:v>
                </c:pt>
                <c:pt idx="3980">
                  <c:v>11.590085477100001</c:v>
                </c:pt>
                <c:pt idx="3981">
                  <c:v>11.590085477100001</c:v>
                </c:pt>
                <c:pt idx="3982">
                  <c:v>11.590085477100001</c:v>
                </c:pt>
                <c:pt idx="3983">
                  <c:v>11.590085477100001</c:v>
                </c:pt>
                <c:pt idx="3984">
                  <c:v>11.590085477100001</c:v>
                </c:pt>
                <c:pt idx="3985">
                  <c:v>11.590085477100001</c:v>
                </c:pt>
                <c:pt idx="3986">
                  <c:v>11.590085477100001</c:v>
                </c:pt>
                <c:pt idx="3987">
                  <c:v>11.590085477100001</c:v>
                </c:pt>
                <c:pt idx="3988">
                  <c:v>11.590085477100001</c:v>
                </c:pt>
                <c:pt idx="3989">
                  <c:v>11.590085477100001</c:v>
                </c:pt>
                <c:pt idx="3990">
                  <c:v>11.590085477100001</c:v>
                </c:pt>
                <c:pt idx="3991">
                  <c:v>11.590085477100001</c:v>
                </c:pt>
                <c:pt idx="3992">
                  <c:v>11.590085477100001</c:v>
                </c:pt>
                <c:pt idx="3993">
                  <c:v>11.590085477100001</c:v>
                </c:pt>
                <c:pt idx="3994">
                  <c:v>11.590085477100001</c:v>
                </c:pt>
                <c:pt idx="3995">
                  <c:v>11.590085477100001</c:v>
                </c:pt>
                <c:pt idx="3996">
                  <c:v>11.590085477100001</c:v>
                </c:pt>
                <c:pt idx="3997">
                  <c:v>11.590085477100001</c:v>
                </c:pt>
                <c:pt idx="3998">
                  <c:v>11.590085477100001</c:v>
                </c:pt>
                <c:pt idx="3999">
                  <c:v>11.590085477100001</c:v>
                </c:pt>
                <c:pt idx="4000">
                  <c:v>11.590085477100001</c:v>
                </c:pt>
                <c:pt idx="4001">
                  <c:v>11.587253792399999</c:v>
                </c:pt>
                <c:pt idx="4002">
                  <c:v>11.587253792399999</c:v>
                </c:pt>
                <c:pt idx="4003">
                  <c:v>11.587253792399999</c:v>
                </c:pt>
                <c:pt idx="4004">
                  <c:v>11.587253792399999</c:v>
                </c:pt>
                <c:pt idx="4005">
                  <c:v>11.587253792399999</c:v>
                </c:pt>
                <c:pt idx="4006">
                  <c:v>11.587253792399999</c:v>
                </c:pt>
                <c:pt idx="4007">
                  <c:v>11.587253792399999</c:v>
                </c:pt>
                <c:pt idx="4008">
                  <c:v>11.587253792399999</c:v>
                </c:pt>
                <c:pt idx="4009">
                  <c:v>11.587253792399999</c:v>
                </c:pt>
                <c:pt idx="4010">
                  <c:v>11.587253792399999</c:v>
                </c:pt>
                <c:pt idx="4011">
                  <c:v>11.587253792399999</c:v>
                </c:pt>
                <c:pt idx="4012">
                  <c:v>11.587253792399999</c:v>
                </c:pt>
                <c:pt idx="4013">
                  <c:v>11.587253792399999</c:v>
                </c:pt>
                <c:pt idx="4014">
                  <c:v>11.587253792399999</c:v>
                </c:pt>
                <c:pt idx="4015">
                  <c:v>11.587253792399999</c:v>
                </c:pt>
                <c:pt idx="4016">
                  <c:v>11.587253792399999</c:v>
                </c:pt>
                <c:pt idx="4017">
                  <c:v>11.587253792399999</c:v>
                </c:pt>
                <c:pt idx="4018">
                  <c:v>11.587253792399999</c:v>
                </c:pt>
                <c:pt idx="4019">
                  <c:v>11.587253792399999</c:v>
                </c:pt>
                <c:pt idx="4020">
                  <c:v>11.587253792399999</c:v>
                </c:pt>
                <c:pt idx="4021">
                  <c:v>11.587253792399999</c:v>
                </c:pt>
                <c:pt idx="4022">
                  <c:v>11.587253792399999</c:v>
                </c:pt>
                <c:pt idx="4023">
                  <c:v>11.5844221077</c:v>
                </c:pt>
                <c:pt idx="4024">
                  <c:v>11.5844221077</c:v>
                </c:pt>
                <c:pt idx="4025">
                  <c:v>11.5844221077</c:v>
                </c:pt>
                <c:pt idx="4026">
                  <c:v>11.5844221077</c:v>
                </c:pt>
                <c:pt idx="4027">
                  <c:v>11.5844221077</c:v>
                </c:pt>
                <c:pt idx="4028">
                  <c:v>11.5844221077</c:v>
                </c:pt>
                <c:pt idx="4029">
                  <c:v>11.5844221077</c:v>
                </c:pt>
                <c:pt idx="4030">
                  <c:v>11.5844221077</c:v>
                </c:pt>
                <c:pt idx="4031">
                  <c:v>11.5844221077</c:v>
                </c:pt>
                <c:pt idx="4032">
                  <c:v>11.5844221077</c:v>
                </c:pt>
                <c:pt idx="4033">
                  <c:v>11.5844221077</c:v>
                </c:pt>
                <c:pt idx="4034">
                  <c:v>11.5844221077</c:v>
                </c:pt>
                <c:pt idx="4035">
                  <c:v>11.5844221077</c:v>
                </c:pt>
                <c:pt idx="4036">
                  <c:v>11.5844221077</c:v>
                </c:pt>
                <c:pt idx="4037">
                  <c:v>11.5844221077</c:v>
                </c:pt>
                <c:pt idx="4038">
                  <c:v>11.5844221077</c:v>
                </c:pt>
                <c:pt idx="4039">
                  <c:v>11.5844221077</c:v>
                </c:pt>
                <c:pt idx="4040">
                  <c:v>11.5844221077</c:v>
                </c:pt>
                <c:pt idx="4041">
                  <c:v>11.5844221077</c:v>
                </c:pt>
                <c:pt idx="4042">
                  <c:v>11.5844221077</c:v>
                </c:pt>
                <c:pt idx="4043">
                  <c:v>11.5844221077</c:v>
                </c:pt>
                <c:pt idx="4044">
                  <c:v>11.5844221077</c:v>
                </c:pt>
                <c:pt idx="4045">
                  <c:v>11.5844221077</c:v>
                </c:pt>
                <c:pt idx="4046">
                  <c:v>11.581590423</c:v>
                </c:pt>
                <c:pt idx="4047">
                  <c:v>11.581590423</c:v>
                </c:pt>
                <c:pt idx="4048">
                  <c:v>11.581590423</c:v>
                </c:pt>
                <c:pt idx="4049">
                  <c:v>11.581590423</c:v>
                </c:pt>
                <c:pt idx="4050">
                  <c:v>11.581590423</c:v>
                </c:pt>
                <c:pt idx="4051">
                  <c:v>11.581590423</c:v>
                </c:pt>
                <c:pt idx="4052">
                  <c:v>11.581590423</c:v>
                </c:pt>
                <c:pt idx="4053">
                  <c:v>11.581590423</c:v>
                </c:pt>
                <c:pt idx="4054">
                  <c:v>11.581590423</c:v>
                </c:pt>
                <c:pt idx="4055">
                  <c:v>11.581590423</c:v>
                </c:pt>
                <c:pt idx="4056">
                  <c:v>11.581590423</c:v>
                </c:pt>
                <c:pt idx="4057">
                  <c:v>11.581590423</c:v>
                </c:pt>
                <c:pt idx="4058">
                  <c:v>11.581590423</c:v>
                </c:pt>
                <c:pt idx="4059">
                  <c:v>11.581590423</c:v>
                </c:pt>
                <c:pt idx="4060">
                  <c:v>11.581590423</c:v>
                </c:pt>
                <c:pt idx="4061">
                  <c:v>11.581590423</c:v>
                </c:pt>
                <c:pt idx="4062">
                  <c:v>11.581590423</c:v>
                </c:pt>
                <c:pt idx="4063">
                  <c:v>11.581590423</c:v>
                </c:pt>
                <c:pt idx="4064">
                  <c:v>11.581590423</c:v>
                </c:pt>
                <c:pt idx="4065">
                  <c:v>11.581590423</c:v>
                </c:pt>
                <c:pt idx="4066">
                  <c:v>11.581590423</c:v>
                </c:pt>
                <c:pt idx="4067">
                  <c:v>11.581590423</c:v>
                </c:pt>
                <c:pt idx="4068">
                  <c:v>11.581590423</c:v>
                </c:pt>
                <c:pt idx="4069">
                  <c:v>11.578758738299999</c:v>
                </c:pt>
                <c:pt idx="4070">
                  <c:v>11.578758738299999</c:v>
                </c:pt>
                <c:pt idx="4071">
                  <c:v>11.578758738299999</c:v>
                </c:pt>
                <c:pt idx="4072">
                  <c:v>11.578758738299999</c:v>
                </c:pt>
                <c:pt idx="4073">
                  <c:v>11.578758738299999</c:v>
                </c:pt>
                <c:pt idx="4074">
                  <c:v>11.578758738299999</c:v>
                </c:pt>
                <c:pt idx="4075">
                  <c:v>11.578758738299999</c:v>
                </c:pt>
                <c:pt idx="4076">
                  <c:v>11.578758738299999</c:v>
                </c:pt>
                <c:pt idx="4077">
                  <c:v>11.578758738299999</c:v>
                </c:pt>
                <c:pt idx="4078">
                  <c:v>11.578758738299999</c:v>
                </c:pt>
                <c:pt idx="4079">
                  <c:v>11.578758738299999</c:v>
                </c:pt>
                <c:pt idx="4080">
                  <c:v>11.578758738299999</c:v>
                </c:pt>
                <c:pt idx="4081">
                  <c:v>11.578758738299999</c:v>
                </c:pt>
                <c:pt idx="4082">
                  <c:v>11.578758738299999</c:v>
                </c:pt>
                <c:pt idx="4083">
                  <c:v>11.578758738299999</c:v>
                </c:pt>
                <c:pt idx="4084">
                  <c:v>11.578758738299999</c:v>
                </c:pt>
                <c:pt idx="4085">
                  <c:v>11.578758738299999</c:v>
                </c:pt>
                <c:pt idx="4086">
                  <c:v>11.578758738299999</c:v>
                </c:pt>
                <c:pt idx="4087">
                  <c:v>11.578758738299999</c:v>
                </c:pt>
                <c:pt idx="4088">
                  <c:v>11.578758738299999</c:v>
                </c:pt>
                <c:pt idx="4089">
                  <c:v>11.578758738299999</c:v>
                </c:pt>
                <c:pt idx="4090">
                  <c:v>11.578758738299999</c:v>
                </c:pt>
                <c:pt idx="4091">
                  <c:v>11.575927053599999</c:v>
                </c:pt>
                <c:pt idx="4092">
                  <c:v>11.575927053599999</c:v>
                </c:pt>
                <c:pt idx="4093">
                  <c:v>11.575927053599999</c:v>
                </c:pt>
                <c:pt idx="4094">
                  <c:v>11.575927053599999</c:v>
                </c:pt>
                <c:pt idx="4095">
                  <c:v>11.575927053599999</c:v>
                </c:pt>
                <c:pt idx="4096">
                  <c:v>11.575927053599999</c:v>
                </c:pt>
                <c:pt idx="4097">
                  <c:v>11.575927053599999</c:v>
                </c:pt>
                <c:pt idx="4098">
                  <c:v>11.575927053599999</c:v>
                </c:pt>
                <c:pt idx="4099">
                  <c:v>11.575927053599999</c:v>
                </c:pt>
                <c:pt idx="4100">
                  <c:v>11.575927053599999</c:v>
                </c:pt>
                <c:pt idx="4101">
                  <c:v>11.575927053599999</c:v>
                </c:pt>
                <c:pt idx="4102">
                  <c:v>11.575927053599999</c:v>
                </c:pt>
                <c:pt idx="4103">
                  <c:v>11.575927053599999</c:v>
                </c:pt>
                <c:pt idx="4104">
                  <c:v>11.575927053599999</c:v>
                </c:pt>
                <c:pt idx="4105">
                  <c:v>11.575927053599999</c:v>
                </c:pt>
                <c:pt idx="4106">
                  <c:v>11.575927053599999</c:v>
                </c:pt>
                <c:pt idx="4107">
                  <c:v>11.575927053599999</c:v>
                </c:pt>
                <c:pt idx="4108">
                  <c:v>11.575927053599999</c:v>
                </c:pt>
                <c:pt idx="4109">
                  <c:v>11.575927053599999</c:v>
                </c:pt>
                <c:pt idx="4110">
                  <c:v>11.575927053599999</c:v>
                </c:pt>
                <c:pt idx="4111">
                  <c:v>11.575927053599999</c:v>
                </c:pt>
                <c:pt idx="4112">
                  <c:v>11.575927053599999</c:v>
                </c:pt>
                <c:pt idx="4113">
                  <c:v>11.575927053599999</c:v>
                </c:pt>
                <c:pt idx="4114">
                  <c:v>11.573095368899999</c:v>
                </c:pt>
                <c:pt idx="4115">
                  <c:v>11.573095368899999</c:v>
                </c:pt>
                <c:pt idx="4116">
                  <c:v>11.573095368899999</c:v>
                </c:pt>
                <c:pt idx="4117">
                  <c:v>11.573095368899999</c:v>
                </c:pt>
                <c:pt idx="4118">
                  <c:v>11.573095368899999</c:v>
                </c:pt>
                <c:pt idx="4119">
                  <c:v>11.573095368899999</c:v>
                </c:pt>
                <c:pt idx="4120">
                  <c:v>11.573095368899999</c:v>
                </c:pt>
                <c:pt idx="4121">
                  <c:v>11.573095368899999</c:v>
                </c:pt>
                <c:pt idx="4122">
                  <c:v>11.573095368899999</c:v>
                </c:pt>
                <c:pt idx="4123">
                  <c:v>11.573095368899999</c:v>
                </c:pt>
                <c:pt idx="4124">
                  <c:v>11.573095368899999</c:v>
                </c:pt>
                <c:pt idx="4125">
                  <c:v>11.573095368899999</c:v>
                </c:pt>
                <c:pt idx="4126">
                  <c:v>11.573095368899999</c:v>
                </c:pt>
                <c:pt idx="4127">
                  <c:v>11.573095368899999</c:v>
                </c:pt>
                <c:pt idx="4128">
                  <c:v>11.573095368899999</c:v>
                </c:pt>
                <c:pt idx="4129">
                  <c:v>11.573095368899999</c:v>
                </c:pt>
                <c:pt idx="4130">
                  <c:v>11.573095368899999</c:v>
                </c:pt>
                <c:pt idx="4131">
                  <c:v>11.573095368899999</c:v>
                </c:pt>
                <c:pt idx="4132">
                  <c:v>11.573095368899999</c:v>
                </c:pt>
                <c:pt idx="4133">
                  <c:v>11.573095368899999</c:v>
                </c:pt>
                <c:pt idx="4134">
                  <c:v>11.573095368899999</c:v>
                </c:pt>
                <c:pt idx="4135">
                  <c:v>11.573095368899999</c:v>
                </c:pt>
                <c:pt idx="4136">
                  <c:v>11.573095368899999</c:v>
                </c:pt>
                <c:pt idx="4137">
                  <c:v>11.5702636842</c:v>
                </c:pt>
                <c:pt idx="4138">
                  <c:v>11.5702636842</c:v>
                </c:pt>
                <c:pt idx="4139">
                  <c:v>11.5702636842</c:v>
                </c:pt>
                <c:pt idx="4140">
                  <c:v>11.5702636842</c:v>
                </c:pt>
                <c:pt idx="4141">
                  <c:v>11.5702636842</c:v>
                </c:pt>
                <c:pt idx="4142">
                  <c:v>11.5702636842</c:v>
                </c:pt>
                <c:pt idx="4143">
                  <c:v>11.5702636842</c:v>
                </c:pt>
                <c:pt idx="4144">
                  <c:v>11.5702636842</c:v>
                </c:pt>
                <c:pt idx="4145">
                  <c:v>11.5702636842</c:v>
                </c:pt>
                <c:pt idx="4146">
                  <c:v>11.5702636842</c:v>
                </c:pt>
                <c:pt idx="4147">
                  <c:v>11.5702636842</c:v>
                </c:pt>
                <c:pt idx="4148">
                  <c:v>11.5702636842</c:v>
                </c:pt>
                <c:pt idx="4149">
                  <c:v>11.5702636842</c:v>
                </c:pt>
                <c:pt idx="4150">
                  <c:v>11.5702636842</c:v>
                </c:pt>
                <c:pt idx="4151">
                  <c:v>11.5702636842</c:v>
                </c:pt>
                <c:pt idx="4152">
                  <c:v>11.5702636842</c:v>
                </c:pt>
                <c:pt idx="4153">
                  <c:v>11.5702636842</c:v>
                </c:pt>
                <c:pt idx="4154">
                  <c:v>11.5702636842</c:v>
                </c:pt>
                <c:pt idx="4155">
                  <c:v>11.5702636842</c:v>
                </c:pt>
                <c:pt idx="4156">
                  <c:v>11.5702636842</c:v>
                </c:pt>
                <c:pt idx="4157">
                  <c:v>11.5702636842</c:v>
                </c:pt>
                <c:pt idx="4158">
                  <c:v>11.5702636842</c:v>
                </c:pt>
                <c:pt idx="4159">
                  <c:v>11.5674319995</c:v>
                </c:pt>
                <c:pt idx="4160">
                  <c:v>11.5674319995</c:v>
                </c:pt>
                <c:pt idx="4161">
                  <c:v>11.5674319995</c:v>
                </c:pt>
                <c:pt idx="4162">
                  <c:v>11.5674319995</c:v>
                </c:pt>
                <c:pt idx="4163">
                  <c:v>11.5674319995</c:v>
                </c:pt>
                <c:pt idx="4164">
                  <c:v>11.5674319995</c:v>
                </c:pt>
                <c:pt idx="4165">
                  <c:v>11.5674319995</c:v>
                </c:pt>
                <c:pt idx="4166">
                  <c:v>11.5674319995</c:v>
                </c:pt>
                <c:pt idx="4167">
                  <c:v>11.5674319995</c:v>
                </c:pt>
                <c:pt idx="4168">
                  <c:v>11.5674319995</c:v>
                </c:pt>
                <c:pt idx="4169">
                  <c:v>11.5674319995</c:v>
                </c:pt>
                <c:pt idx="4170">
                  <c:v>11.5674319995</c:v>
                </c:pt>
                <c:pt idx="4171">
                  <c:v>11.5674319995</c:v>
                </c:pt>
                <c:pt idx="4172">
                  <c:v>11.5674319995</c:v>
                </c:pt>
                <c:pt idx="4173">
                  <c:v>11.5674319995</c:v>
                </c:pt>
                <c:pt idx="4174">
                  <c:v>11.5674319995</c:v>
                </c:pt>
                <c:pt idx="4175">
                  <c:v>11.5674319995</c:v>
                </c:pt>
                <c:pt idx="4176">
                  <c:v>11.5674319995</c:v>
                </c:pt>
                <c:pt idx="4177">
                  <c:v>11.5674319995</c:v>
                </c:pt>
                <c:pt idx="4178">
                  <c:v>11.5674319995</c:v>
                </c:pt>
                <c:pt idx="4179">
                  <c:v>11.5674319995</c:v>
                </c:pt>
                <c:pt idx="4180">
                  <c:v>11.5674319995</c:v>
                </c:pt>
                <c:pt idx="4181">
                  <c:v>11.5674319995</c:v>
                </c:pt>
                <c:pt idx="4182">
                  <c:v>11.5646003148</c:v>
                </c:pt>
                <c:pt idx="4183">
                  <c:v>11.5646003148</c:v>
                </c:pt>
                <c:pt idx="4184">
                  <c:v>11.5646003148</c:v>
                </c:pt>
                <c:pt idx="4185">
                  <c:v>11.5646003148</c:v>
                </c:pt>
                <c:pt idx="4186">
                  <c:v>11.5646003148</c:v>
                </c:pt>
                <c:pt idx="4187">
                  <c:v>11.5646003148</c:v>
                </c:pt>
                <c:pt idx="4188">
                  <c:v>11.5646003148</c:v>
                </c:pt>
                <c:pt idx="4189">
                  <c:v>11.5646003148</c:v>
                </c:pt>
                <c:pt idx="4190">
                  <c:v>11.5646003148</c:v>
                </c:pt>
                <c:pt idx="4191">
                  <c:v>11.5646003148</c:v>
                </c:pt>
                <c:pt idx="4192">
                  <c:v>11.5646003148</c:v>
                </c:pt>
                <c:pt idx="4193">
                  <c:v>11.5646003148</c:v>
                </c:pt>
                <c:pt idx="4194">
                  <c:v>11.5646003148</c:v>
                </c:pt>
                <c:pt idx="4195">
                  <c:v>11.5646003148</c:v>
                </c:pt>
                <c:pt idx="4196">
                  <c:v>11.5646003148</c:v>
                </c:pt>
                <c:pt idx="4197">
                  <c:v>11.5646003148</c:v>
                </c:pt>
                <c:pt idx="4198">
                  <c:v>11.5646003148</c:v>
                </c:pt>
                <c:pt idx="4199">
                  <c:v>11.5646003148</c:v>
                </c:pt>
                <c:pt idx="4200">
                  <c:v>11.5646003148</c:v>
                </c:pt>
                <c:pt idx="4201">
                  <c:v>11.5646003148</c:v>
                </c:pt>
                <c:pt idx="4202">
                  <c:v>11.5646003148</c:v>
                </c:pt>
                <c:pt idx="4203">
                  <c:v>11.5646003148</c:v>
                </c:pt>
                <c:pt idx="4204">
                  <c:v>11.5646003148</c:v>
                </c:pt>
                <c:pt idx="4205">
                  <c:v>11.5617686301</c:v>
                </c:pt>
                <c:pt idx="4206">
                  <c:v>11.5617686301</c:v>
                </c:pt>
                <c:pt idx="4207">
                  <c:v>11.5617686301</c:v>
                </c:pt>
                <c:pt idx="4208">
                  <c:v>11.5617686301</c:v>
                </c:pt>
                <c:pt idx="4209">
                  <c:v>11.5617686301</c:v>
                </c:pt>
                <c:pt idx="4210">
                  <c:v>11.5617686301</c:v>
                </c:pt>
                <c:pt idx="4211">
                  <c:v>11.5617686301</c:v>
                </c:pt>
                <c:pt idx="4212">
                  <c:v>11.5617686301</c:v>
                </c:pt>
                <c:pt idx="4213">
                  <c:v>11.5617686301</c:v>
                </c:pt>
                <c:pt idx="4214">
                  <c:v>11.5617686301</c:v>
                </c:pt>
                <c:pt idx="4215">
                  <c:v>11.5617686301</c:v>
                </c:pt>
                <c:pt idx="4216">
                  <c:v>11.5617686301</c:v>
                </c:pt>
                <c:pt idx="4217">
                  <c:v>11.5617686301</c:v>
                </c:pt>
                <c:pt idx="4218">
                  <c:v>11.5617686301</c:v>
                </c:pt>
                <c:pt idx="4219">
                  <c:v>11.5617686301</c:v>
                </c:pt>
                <c:pt idx="4220">
                  <c:v>11.5617686301</c:v>
                </c:pt>
                <c:pt idx="4221">
                  <c:v>11.5617686301</c:v>
                </c:pt>
                <c:pt idx="4222">
                  <c:v>11.5617686301</c:v>
                </c:pt>
                <c:pt idx="4223">
                  <c:v>11.5617686301</c:v>
                </c:pt>
                <c:pt idx="4224">
                  <c:v>11.5617686301</c:v>
                </c:pt>
                <c:pt idx="4225">
                  <c:v>11.5617686301</c:v>
                </c:pt>
                <c:pt idx="4226">
                  <c:v>11.5617686301</c:v>
                </c:pt>
                <c:pt idx="4227">
                  <c:v>11.558936945399999</c:v>
                </c:pt>
                <c:pt idx="4228">
                  <c:v>11.558936945399999</c:v>
                </c:pt>
                <c:pt idx="4229">
                  <c:v>11.558936945399999</c:v>
                </c:pt>
                <c:pt idx="4230">
                  <c:v>11.558936945399999</c:v>
                </c:pt>
                <c:pt idx="4231">
                  <c:v>11.558936945399999</c:v>
                </c:pt>
                <c:pt idx="4232">
                  <c:v>11.558936945399999</c:v>
                </c:pt>
                <c:pt idx="4233">
                  <c:v>11.558936945399999</c:v>
                </c:pt>
                <c:pt idx="4234">
                  <c:v>11.558936945399999</c:v>
                </c:pt>
                <c:pt idx="4235">
                  <c:v>11.558936945399999</c:v>
                </c:pt>
                <c:pt idx="4236">
                  <c:v>11.558936945399999</c:v>
                </c:pt>
                <c:pt idx="4237">
                  <c:v>11.558936945399999</c:v>
                </c:pt>
                <c:pt idx="4238">
                  <c:v>11.558936945399999</c:v>
                </c:pt>
                <c:pt idx="4239">
                  <c:v>11.558936945399999</c:v>
                </c:pt>
                <c:pt idx="4240">
                  <c:v>11.558936945399999</c:v>
                </c:pt>
                <c:pt idx="4241">
                  <c:v>11.558936945399999</c:v>
                </c:pt>
                <c:pt idx="4242">
                  <c:v>11.558936945399999</c:v>
                </c:pt>
                <c:pt idx="4243">
                  <c:v>11.558936945399999</c:v>
                </c:pt>
                <c:pt idx="4244">
                  <c:v>11.558936945399999</c:v>
                </c:pt>
                <c:pt idx="4245">
                  <c:v>11.558936945399999</c:v>
                </c:pt>
                <c:pt idx="4246">
                  <c:v>11.558936945399999</c:v>
                </c:pt>
                <c:pt idx="4247">
                  <c:v>11.558936945399999</c:v>
                </c:pt>
                <c:pt idx="4248">
                  <c:v>11.558936945399999</c:v>
                </c:pt>
                <c:pt idx="4249">
                  <c:v>11.558936945399999</c:v>
                </c:pt>
                <c:pt idx="4250">
                  <c:v>11.556105260700001</c:v>
                </c:pt>
                <c:pt idx="4251">
                  <c:v>11.556105260700001</c:v>
                </c:pt>
                <c:pt idx="4252">
                  <c:v>11.556105260700001</c:v>
                </c:pt>
                <c:pt idx="4253">
                  <c:v>11.556105260700001</c:v>
                </c:pt>
                <c:pt idx="4254">
                  <c:v>11.556105260700001</c:v>
                </c:pt>
                <c:pt idx="4255">
                  <c:v>11.556105260700001</c:v>
                </c:pt>
                <c:pt idx="4256">
                  <c:v>11.556105260700001</c:v>
                </c:pt>
                <c:pt idx="4257">
                  <c:v>11.556105260700001</c:v>
                </c:pt>
                <c:pt idx="4258">
                  <c:v>11.556105260700001</c:v>
                </c:pt>
                <c:pt idx="4259">
                  <c:v>11.556105260700001</c:v>
                </c:pt>
                <c:pt idx="4260">
                  <c:v>11.556105260700001</c:v>
                </c:pt>
                <c:pt idx="4261">
                  <c:v>11.556105260700001</c:v>
                </c:pt>
                <c:pt idx="4262">
                  <c:v>11.556105260700001</c:v>
                </c:pt>
                <c:pt idx="4263">
                  <c:v>11.556105260700001</c:v>
                </c:pt>
                <c:pt idx="4264">
                  <c:v>11.556105260700001</c:v>
                </c:pt>
                <c:pt idx="4265">
                  <c:v>11.556105260700001</c:v>
                </c:pt>
                <c:pt idx="4266">
                  <c:v>11.556105260700001</c:v>
                </c:pt>
                <c:pt idx="4267">
                  <c:v>11.556105260700001</c:v>
                </c:pt>
                <c:pt idx="4268">
                  <c:v>11.556105260700001</c:v>
                </c:pt>
                <c:pt idx="4269">
                  <c:v>11.556105260700001</c:v>
                </c:pt>
                <c:pt idx="4270">
                  <c:v>11.556105260700001</c:v>
                </c:pt>
                <c:pt idx="4271">
                  <c:v>11.556105260700001</c:v>
                </c:pt>
                <c:pt idx="4272">
                  <c:v>11.556105260700001</c:v>
                </c:pt>
                <c:pt idx="4273">
                  <c:v>11.553273576</c:v>
                </c:pt>
                <c:pt idx="4274">
                  <c:v>11.553273576</c:v>
                </c:pt>
                <c:pt idx="4275">
                  <c:v>11.553273576</c:v>
                </c:pt>
                <c:pt idx="4276">
                  <c:v>11.553273576</c:v>
                </c:pt>
                <c:pt idx="4277">
                  <c:v>11.553273576</c:v>
                </c:pt>
                <c:pt idx="4278">
                  <c:v>11.553273576</c:v>
                </c:pt>
                <c:pt idx="4279">
                  <c:v>11.553273576</c:v>
                </c:pt>
                <c:pt idx="4280">
                  <c:v>11.553273576</c:v>
                </c:pt>
                <c:pt idx="4281">
                  <c:v>11.553273576</c:v>
                </c:pt>
                <c:pt idx="4282">
                  <c:v>11.553273576</c:v>
                </c:pt>
                <c:pt idx="4283">
                  <c:v>11.553273576</c:v>
                </c:pt>
                <c:pt idx="4284">
                  <c:v>11.553273576</c:v>
                </c:pt>
                <c:pt idx="4285">
                  <c:v>11.553273576</c:v>
                </c:pt>
                <c:pt idx="4286">
                  <c:v>11.553273576</c:v>
                </c:pt>
                <c:pt idx="4287">
                  <c:v>11.553273576</c:v>
                </c:pt>
                <c:pt idx="4288">
                  <c:v>11.553273576</c:v>
                </c:pt>
                <c:pt idx="4289">
                  <c:v>11.553273576</c:v>
                </c:pt>
                <c:pt idx="4290">
                  <c:v>11.553273576</c:v>
                </c:pt>
                <c:pt idx="4291">
                  <c:v>11.553273576</c:v>
                </c:pt>
                <c:pt idx="4292">
                  <c:v>11.553273576</c:v>
                </c:pt>
                <c:pt idx="4293">
                  <c:v>11.553273576</c:v>
                </c:pt>
                <c:pt idx="4294">
                  <c:v>11.553273576</c:v>
                </c:pt>
                <c:pt idx="4295">
                  <c:v>11.550441891299998</c:v>
                </c:pt>
                <c:pt idx="4296">
                  <c:v>11.550441891299998</c:v>
                </c:pt>
                <c:pt idx="4297">
                  <c:v>11.550441891299998</c:v>
                </c:pt>
                <c:pt idx="4298">
                  <c:v>11.550441891299998</c:v>
                </c:pt>
                <c:pt idx="4299">
                  <c:v>11.550441891299998</c:v>
                </c:pt>
                <c:pt idx="4300">
                  <c:v>11.550441891299998</c:v>
                </c:pt>
                <c:pt idx="4301">
                  <c:v>11.550441891299998</c:v>
                </c:pt>
                <c:pt idx="4302">
                  <c:v>11.550441891299998</c:v>
                </c:pt>
                <c:pt idx="4303">
                  <c:v>11.550441891299998</c:v>
                </c:pt>
                <c:pt idx="4304">
                  <c:v>11.550441891299998</c:v>
                </c:pt>
                <c:pt idx="4305">
                  <c:v>11.550441891299998</c:v>
                </c:pt>
                <c:pt idx="4306">
                  <c:v>11.550441891299998</c:v>
                </c:pt>
                <c:pt idx="4307">
                  <c:v>11.550441891299998</c:v>
                </c:pt>
                <c:pt idx="4308">
                  <c:v>11.550441891299998</c:v>
                </c:pt>
                <c:pt idx="4309">
                  <c:v>11.550441891299998</c:v>
                </c:pt>
                <c:pt idx="4310">
                  <c:v>11.550441891299998</c:v>
                </c:pt>
                <c:pt idx="4311">
                  <c:v>11.550441891299998</c:v>
                </c:pt>
                <c:pt idx="4312">
                  <c:v>11.550441891299998</c:v>
                </c:pt>
                <c:pt idx="4313">
                  <c:v>11.550441891299998</c:v>
                </c:pt>
                <c:pt idx="4314">
                  <c:v>11.550441891299998</c:v>
                </c:pt>
                <c:pt idx="4315">
                  <c:v>11.550441891299998</c:v>
                </c:pt>
                <c:pt idx="4316">
                  <c:v>11.550441891299998</c:v>
                </c:pt>
                <c:pt idx="4317">
                  <c:v>11.550441891299998</c:v>
                </c:pt>
                <c:pt idx="4318">
                  <c:v>11.5476102066</c:v>
                </c:pt>
                <c:pt idx="4319">
                  <c:v>11.5476102066</c:v>
                </c:pt>
                <c:pt idx="4320">
                  <c:v>11.5476102066</c:v>
                </c:pt>
                <c:pt idx="4321">
                  <c:v>11.5476102066</c:v>
                </c:pt>
                <c:pt idx="4322">
                  <c:v>11.5476102066</c:v>
                </c:pt>
                <c:pt idx="4323">
                  <c:v>11.5476102066</c:v>
                </c:pt>
                <c:pt idx="4324">
                  <c:v>11.5476102066</c:v>
                </c:pt>
                <c:pt idx="4325">
                  <c:v>11.5476102066</c:v>
                </c:pt>
                <c:pt idx="4326">
                  <c:v>11.5476102066</c:v>
                </c:pt>
                <c:pt idx="4327">
                  <c:v>11.5476102066</c:v>
                </c:pt>
                <c:pt idx="4328">
                  <c:v>11.5476102066</c:v>
                </c:pt>
                <c:pt idx="4329">
                  <c:v>11.5476102066</c:v>
                </c:pt>
                <c:pt idx="4330">
                  <c:v>11.5476102066</c:v>
                </c:pt>
                <c:pt idx="4331">
                  <c:v>11.5476102066</c:v>
                </c:pt>
                <c:pt idx="4332">
                  <c:v>11.5476102066</c:v>
                </c:pt>
                <c:pt idx="4333">
                  <c:v>11.5476102066</c:v>
                </c:pt>
                <c:pt idx="4334">
                  <c:v>11.5476102066</c:v>
                </c:pt>
                <c:pt idx="4335">
                  <c:v>11.5476102066</c:v>
                </c:pt>
                <c:pt idx="4336">
                  <c:v>11.5476102066</c:v>
                </c:pt>
                <c:pt idx="4337">
                  <c:v>11.5476102066</c:v>
                </c:pt>
                <c:pt idx="4338">
                  <c:v>11.5476102066</c:v>
                </c:pt>
                <c:pt idx="4339">
                  <c:v>11.5476102066</c:v>
                </c:pt>
                <c:pt idx="4340">
                  <c:v>11.5476102066</c:v>
                </c:pt>
                <c:pt idx="4341">
                  <c:v>11.5447785219</c:v>
                </c:pt>
                <c:pt idx="4342">
                  <c:v>11.5447785219</c:v>
                </c:pt>
                <c:pt idx="4343">
                  <c:v>11.5447785219</c:v>
                </c:pt>
                <c:pt idx="4344">
                  <c:v>11.5447785219</c:v>
                </c:pt>
                <c:pt idx="4345">
                  <c:v>11.5447785219</c:v>
                </c:pt>
                <c:pt idx="4346">
                  <c:v>11.5447785219</c:v>
                </c:pt>
                <c:pt idx="4347">
                  <c:v>11.5447785219</c:v>
                </c:pt>
                <c:pt idx="4348">
                  <c:v>11.5447785219</c:v>
                </c:pt>
                <c:pt idx="4349">
                  <c:v>11.5447785219</c:v>
                </c:pt>
                <c:pt idx="4350">
                  <c:v>11.5447785219</c:v>
                </c:pt>
                <c:pt idx="4351">
                  <c:v>11.5447785219</c:v>
                </c:pt>
                <c:pt idx="4352">
                  <c:v>11.5447785219</c:v>
                </c:pt>
                <c:pt idx="4353">
                  <c:v>11.5447785219</c:v>
                </c:pt>
                <c:pt idx="4354">
                  <c:v>11.5447785219</c:v>
                </c:pt>
                <c:pt idx="4355">
                  <c:v>11.5447785219</c:v>
                </c:pt>
                <c:pt idx="4356">
                  <c:v>11.5447785219</c:v>
                </c:pt>
                <c:pt idx="4357">
                  <c:v>11.5447785219</c:v>
                </c:pt>
                <c:pt idx="4358">
                  <c:v>11.5447785219</c:v>
                </c:pt>
                <c:pt idx="4359">
                  <c:v>11.5447785219</c:v>
                </c:pt>
                <c:pt idx="4360">
                  <c:v>11.5447785219</c:v>
                </c:pt>
                <c:pt idx="4361">
                  <c:v>11.5447785219</c:v>
                </c:pt>
                <c:pt idx="4362">
                  <c:v>11.5447785219</c:v>
                </c:pt>
                <c:pt idx="4363">
                  <c:v>11.5447785219</c:v>
                </c:pt>
                <c:pt idx="4364">
                  <c:v>11.541946837200001</c:v>
                </c:pt>
                <c:pt idx="4365">
                  <c:v>11.541946837200001</c:v>
                </c:pt>
                <c:pt idx="4366">
                  <c:v>11.541946837200001</c:v>
                </c:pt>
                <c:pt idx="4367">
                  <c:v>11.541946837200001</c:v>
                </c:pt>
                <c:pt idx="4368">
                  <c:v>11.541946837200001</c:v>
                </c:pt>
                <c:pt idx="4369">
                  <c:v>11.541946837200001</c:v>
                </c:pt>
                <c:pt idx="4370">
                  <c:v>11.541946837200001</c:v>
                </c:pt>
                <c:pt idx="4371">
                  <c:v>11.541946837200001</c:v>
                </c:pt>
                <c:pt idx="4372">
                  <c:v>11.541946837200001</c:v>
                </c:pt>
                <c:pt idx="4373">
                  <c:v>11.541946837200001</c:v>
                </c:pt>
                <c:pt idx="4374">
                  <c:v>11.541946837200001</c:v>
                </c:pt>
                <c:pt idx="4375">
                  <c:v>11.541946837200001</c:v>
                </c:pt>
                <c:pt idx="4376">
                  <c:v>11.541946837200001</c:v>
                </c:pt>
                <c:pt idx="4377">
                  <c:v>11.541946837200001</c:v>
                </c:pt>
                <c:pt idx="4378">
                  <c:v>11.541946837200001</c:v>
                </c:pt>
                <c:pt idx="4379">
                  <c:v>11.541946837200001</c:v>
                </c:pt>
                <c:pt idx="4380">
                  <c:v>11.541946837200001</c:v>
                </c:pt>
                <c:pt idx="4381">
                  <c:v>11.541946837200001</c:v>
                </c:pt>
                <c:pt idx="4382">
                  <c:v>11.541946837200001</c:v>
                </c:pt>
                <c:pt idx="4383">
                  <c:v>11.541946837200001</c:v>
                </c:pt>
                <c:pt idx="4384">
                  <c:v>11.541946837200001</c:v>
                </c:pt>
                <c:pt idx="4385">
                  <c:v>11.541946837200001</c:v>
                </c:pt>
                <c:pt idx="4386">
                  <c:v>11.539115152499999</c:v>
                </c:pt>
                <c:pt idx="4387">
                  <c:v>11.539115152499999</c:v>
                </c:pt>
                <c:pt idx="4388">
                  <c:v>11.539115152499999</c:v>
                </c:pt>
                <c:pt idx="4389">
                  <c:v>11.539115152499999</c:v>
                </c:pt>
                <c:pt idx="4390">
                  <c:v>11.539115152499999</c:v>
                </c:pt>
                <c:pt idx="4391">
                  <c:v>11.539115152499999</c:v>
                </c:pt>
                <c:pt idx="4392">
                  <c:v>11.539115152499999</c:v>
                </c:pt>
                <c:pt idx="4393">
                  <c:v>11.539115152499999</c:v>
                </c:pt>
                <c:pt idx="4394">
                  <c:v>11.539115152499999</c:v>
                </c:pt>
                <c:pt idx="4395">
                  <c:v>11.539115152499999</c:v>
                </c:pt>
                <c:pt idx="4396">
                  <c:v>11.539115152499999</c:v>
                </c:pt>
                <c:pt idx="4397">
                  <c:v>11.539115152499999</c:v>
                </c:pt>
                <c:pt idx="4398">
                  <c:v>11.539115152499999</c:v>
                </c:pt>
                <c:pt idx="4399">
                  <c:v>11.539115152499999</c:v>
                </c:pt>
                <c:pt idx="4400">
                  <c:v>11.539115152499999</c:v>
                </c:pt>
                <c:pt idx="4401">
                  <c:v>11.539115152499999</c:v>
                </c:pt>
                <c:pt idx="4402">
                  <c:v>11.539115152499999</c:v>
                </c:pt>
                <c:pt idx="4403">
                  <c:v>11.539115152499999</c:v>
                </c:pt>
                <c:pt idx="4404">
                  <c:v>11.539115152499999</c:v>
                </c:pt>
                <c:pt idx="4405">
                  <c:v>11.539115152499999</c:v>
                </c:pt>
                <c:pt idx="4406">
                  <c:v>11.539115152499999</c:v>
                </c:pt>
                <c:pt idx="4407">
                  <c:v>11.539115152499999</c:v>
                </c:pt>
                <c:pt idx="4408">
                  <c:v>11.539115152499999</c:v>
                </c:pt>
                <c:pt idx="4409">
                  <c:v>11.536283467799999</c:v>
                </c:pt>
                <c:pt idx="4410">
                  <c:v>11.536283467799999</c:v>
                </c:pt>
                <c:pt idx="4411">
                  <c:v>11.536283467799999</c:v>
                </c:pt>
                <c:pt idx="4412">
                  <c:v>11.536283467799999</c:v>
                </c:pt>
                <c:pt idx="4413">
                  <c:v>11.536283467799999</c:v>
                </c:pt>
                <c:pt idx="4414">
                  <c:v>11.536283467799999</c:v>
                </c:pt>
                <c:pt idx="4415">
                  <c:v>11.536283467799999</c:v>
                </c:pt>
                <c:pt idx="4416">
                  <c:v>11.536283467799999</c:v>
                </c:pt>
                <c:pt idx="4417">
                  <c:v>11.536283467799999</c:v>
                </c:pt>
                <c:pt idx="4418">
                  <c:v>11.536283467799999</c:v>
                </c:pt>
                <c:pt idx="4419">
                  <c:v>11.536283467799999</c:v>
                </c:pt>
                <c:pt idx="4420">
                  <c:v>11.536283467799999</c:v>
                </c:pt>
                <c:pt idx="4421">
                  <c:v>11.536283467799999</c:v>
                </c:pt>
                <c:pt idx="4422">
                  <c:v>11.536283467799999</c:v>
                </c:pt>
                <c:pt idx="4423">
                  <c:v>11.536283467799999</c:v>
                </c:pt>
                <c:pt idx="4424">
                  <c:v>11.536283467799999</c:v>
                </c:pt>
                <c:pt idx="4425">
                  <c:v>11.536283467799999</c:v>
                </c:pt>
                <c:pt idx="4426">
                  <c:v>11.536283467799999</c:v>
                </c:pt>
                <c:pt idx="4427">
                  <c:v>11.536283467799999</c:v>
                </c:pt>
                <c:pt idx="4428">
                  <c:v>11.536283467799999</c:v>
                </c:pt>
                <c:pt idx="4429">
                  <c:v>11.536283467799999</c:v>
                </c:pt>
                <c:pt idx="4430">
                  <c:v>11.536283467799999</c:v>
                </c:pt>
                <c:pt idx="4431">
                  <c:v>11.536283467799999</c:v>
                </c:pt>
                <c:pt idx="4432">
                  <c:v>11.5334517831</c:v>
                </c:pt>
                <c:pt idx="4433">
                  <c:v>11.5334517831</c:v>
                </c:pt>
                <c:pt idx="4434">
                  <c:v>11.5334517831</c:v>
                </c:pt>
                <c:pt idx="4435">
                  <c:v>11.5334517831</c:v>
                </c:pt>
                <c:pt idx="4436">
                  <c:v>11.5334517831</c:v>
                </c:pt>
                <c:pt idx="4437">
                  <c:v>11.5334517831</c:v>
                </c:pt>
                <c:pt idx="4438">
                  <c:v>11.5334517831</c:v>
                </c:pt>
                <c:pt idx="4439">
                  <c:v>11.5334517831</c:v>
                </c:pt>
                <c:pt idx="4440">
                  <c:v>11.5334517831</c:v>
                </c:pt>
                <c:pt idx="4441">
                  <c:v>11.5334517831</c:v>
                </c:pt>
                <c:pt idx="4442">
                  <c:v>11.5334517831</c:v>
                </c:pt>
                <c:pt idx="4443">
                  <c:v>11.5334517831</c:v>
                </c:pt>
                <c:pt idx="4444">
                  <c:v>11.5334517831</c:v>
                </c:pt>
                <c:pt idx="4445">
                  <c:v>11.5334517831</c:v>
                </c:pt>
                <c:pt idx="4446">
                  <c:v>11.5334517831</c:v>
                </c:pt>
                <c:pt idx="4447">
                  <c:v>11.5334517831</c:v>
                </c:pt>
                <c:pt idx="4448">
                  <c:v>11.5334517831</c:v>
                </c:pt>
                <c:pt idx="4449">
                  <c:v>11.5334517831</c:v>
                </c:pt>
                <c:pt idx="4450">
                  <c:v>11.5334517831</c:v>
                </c:pt>
                <c:pt idx="4451">
                  <c:v>11.5334517831</c:v>
                </c:pt>
                <c:pt idx="4452">
                  <c:v>11.5334517831</c:v>
                </c:pt>
                <c:pt idx="4453">
                  <c:v>11.5334517831</c:v>
                </c:pt>
                <c:pt idx="4454">
                  <c:v>11.5334517831</c:v>
                </c:pt>
                <c:pt idx="4455">
                  <c:v>11.5306200984</c:v>
                </c:pt>
                <c:pt idx="4456">
                  <c:v>11.5306200984</c:v>
                </c:pt>
                <c:pt idx="4457">
                  <c:v>11.5306200984</c:v>
                </c:pt>
                <c:pt idx="4458">
                  <c:v>11.5306200984</c:v>
                </c:pt>
                <c:pt idx="4459">
                  <c:v>11.5306200984</c:v>
                </c:pt>
                <c:pt idx="4460">
                  <c:v>11.5306200984</c:v>
                </c:pt>
                <c:pt idx="4461">
                  <c:v>11.5306200984</c:v>
                </c:pt>
                <c:pt idx="4462">
                  <c:v>11.5306200984</c:v>
                </c:pt>
                <c:pt idx="4463">
                  <c:v>11.5306200984</c:v>
                </c:pt>
                <c:pt idx="4464">
                  <c:v>11.5306200984</c:v>
                </c:pt>
                <c:pt idx="4465">
                  <c:v>11.5306200984</c:v>
                </c:pt>
                <c:pt idx="4466">
                  <c:v>11.5306200984</c:v>
                </c:pt>
                <c:pt idx="4467">
                  <c:v>11.5306200984</c:v>
                </c:pt>
                <c:pt idx="4468">
                  <c:v>11.5306200984</c:v>
                </c:pt>
                <c:pt idx="4469">
                  <c:v>11.5306200984</c:v>
                </c:pt>
                <c:pt idx="4470">
                  <c:v>11.5306200984</c:v>
                </c:pt>
                <c:pt idx="4471">
                  <c:v>11.5306200984</c:v>
                </c:pt>
                <c:pt idx="4472">
                  <c:v>11.5306200984</c:v>
                </c:pt>
                <c:pt idx="4473">
                  <c:v>11.5306200984</c:v>
                </c:pt>
                <c:pt idx="4474">
                  <c:v>11.5306200984</c:v>
                </c:pt>
                <c:pt idx="4475">
                  <c:v>11.5306200984</c:v>
                </c:pt>
                <c:pt idx="4476">
                  <c:v>11.5306200984</c:v>
                </c:pt>
                <c:pt idx="4477">
                  <c:v>11.5277884137</c:v>
                </c:pt>
                <c:pt idx="4478">
                  <c:v>11.5277884137</c:v>
                </c:pt>
                <c:pt idx="4479">
                  <c:v>11.5277884137</c:v>
                </c:pt>
                <c:pt idx="4480">
                  <c:v>11.5277884137</c:v>
                </c:pt>
                <c:pt idx="4481">
                  <c:v>11.5277884137</c:v>
                </c:pt>
                <c:pt idx="4482">
                  <c:v>11.5277884137</c:v>
                </c:pt>
                <c:pt idx="4483">
                  <c:v>11.5277884137</c:v>
                </c:pt>
                <c:pt idx="4484">
                  <c:v>11.5277884137</c:v>
                </c:pt>
                <c:pt idx="4485">
                  <c:v>11.5277884137</c:v>
                </c:pt>
                <c:pt idx="4486">
                  <c:v>11.5277884137</c:v>
                </c:pt>
                <c:pt idx="4487">
                  <c:v>11.5277884137</c:v>
                </c:pt>
                <c:pt idx="4488">
                  <c:v>11.5277884137</c:v>
                </c:pt>
                <c:pt idx="4489">
                  <c:v>11.5277884137</c:v>
                </c:pt>
                <c:pt idx="4490">
                  <c:v>11.5277884137</c:v>
                </c:pt>
                <c:pt idx="4491">
                  <c:v>11.5277884137</c:v>
                </c:pt>
                <c:pt idx="4492">
                  <c:v>11.5277884137</c:v>
                </c:pt>
                <c:pt idx="4493">
                  <c:v>11.5277884137</c:v>
                </c:pt>
                <c:pt idx="4494">
                  <c:v>11.5277884137</c:v>
                </c:pt>
                <c:pt idx="4495">
                  <c:v>11.5277884137</c:v>
                </c:pt>
                <c:pt idx="4496">
                  <c:v>11.5277884137</c:v>
                </c:pt>
                <c:pt idx="4497">
                  <c:v>11.5277884137</c:v>
                </c:pt>
                <c:pt idx="4498">
                  <c:v>11.5277884137</c:v>
                </c:pt>
                <c:pt idx="4499">
                  <c:v>11.5277884137</c:v>
                </c:pt>
                <c:pt idx="4500">
                  <c:v>11.524956728999999</c:v>
                </c:pt>
                <c:pt idx="4501">
                  <c:v>11.524956728999999</c:v>
                </c:pt>
                <c:pt idx="4502">
                  <c:v>11.524956728999999</c:v>
                </c:pt>
                <c:pt idx="4503">
                  <c:v>11.524956728999999</c:v>
                </c:pt>
                <c:pt idx="4504">
                  <c:v>11.524956728999999</c:v>
                </c:pt>
                <c:pt idx="4505">
                  <c:v>11.524956728999999</c:v>
                </c:pt>
                <c:pt idx="4506">
                  <c:v>11.524956728999999</c:v>
                </c:pt>
                <c:pt idx="4507">
                  <c:v>11.524956728999999</c:v>
                </c:pt>
                <c:pt idx="4508">
                  <c:v>11.524956728999999</c:v>
                </c:pt>
                <c:pt idx="4509">
                  <c:v>11.524956728999999</c:v>
                </c:pt>
                <c:pt idx="4510">
                  <c:v>11.524956728999999</c:v>
                </c:pt>
                <c:pt idx="4511">
                  <c:v>11.524956728999999</c:v>
                </c:pt>
                <c:pt idx="4512">
                  <c:v>11.524956728999999</c:v>
                </c:pt>
                <c:pt idx="4513">
                  <c:v>11.524956728999999</c:v>
                </c:pt>
                <c:pt idx="4514">
                  <c:v>11.524956728999999</c:v>
                </c:pt>
                <c:pt idx="4515">
                  <c:v>11.524956728999999</c:v>
                </c:pt>
                <c:pt idx="4516">
                  <c:v>11.524956728999999</c:v>
                </c:pt>
                <c:pt idx="4517">
                  <c:v>11.524956728999999</c:v>
                </c:pt>
                <c:pt idx="4518">
                  <c:v>11.524956728999999</c:v>
                </c:pt>
                <c:pt idx="4519">
                  <c:v>11.524956728999999</c:v>
                </c:pt>
                <c:pt idx="4520">
                  <c:v>11.524956728999999</c:v>
                </c:pt>
                <c:pt idx="4521">
                  <c:v>11.524956728999999</c:v>
                </c:pt>
                <c:pt idx="4522">
                  <c:v>11.524956728999999</c:v>
                </c:pt>
                <c:pt idx="4523">
                  <c:v>11.522125044299999</c:v>
                </c:pt>
                <c:pt idx="4524">
                  <c:v>11.522125044299999</c:v>
                </c:pt>
                <c:pt idx="4525">
                  <c:v>11.522125044299999</c:v>
                </c:pt>
                <c:pt idx="4526">
                  <c:v>11.522125044299999</c:v>
                </c:pt>
                <c:pt idx="4527">
                  <c:v>11.522125044299999</c:v>
                </c:pt>
                <c:pt idx="4528">
                  <c:v>11.522125044299999</c:v>
                </c:pt>
                <c:pt idx="4529">
                  <c:v>11.522125044299999</c:v>
                </c:pt>
                <c:pt idx="4530">
                  <c:v>11.522125044299999</c:v>
                </c:pt>
                <c:pt idx="4531">
                  <c:v>11.522125044299999</c:v>
                </c:pt>
                <c:pt idx="4532">
                  <c:v>11.522125044299999</c:v>
                </c:pt>
                <c:pt idx="4533">
                  <c:v>11.522125044299999</c:v>
                </c:pt>
                <c:pt idx="4534">
                  <c:v>11.522125044299999</c:v>
                </c:pt>
                <c:pt idx="4535">
                  <c:v>11.522125044299999</c:v>
                </c:pt>
                <c:pt idx="4536">
                  <c:v>11.522125044299999</c:v>
                </c:pt>
                <c:pt idx="4537">
                  <c:v>11.522125044299999</c:v>
                </c:pt>
                <c:pt idx="4538">
                  <c:v>11.522125044299999</c:v>
                </c:pt>
                <c:pt idx="4539">
                  <c:v>11.522125044299999</c:v>
                </c:pt>
                <c:pt idx="4540">
                  <c:v>11.522125044299999</c:v>
                </c:pt>
                <c:pt idx="4541">
                  <c:v>11.522125044299999</c:v>
                </c:pt>
                <c:pt idx="4542">
                  <c:v>11.522125044299999</c:v>
                </c:pt>
                <c:pt idx="4543">
                  <c:v>11.522125044299999</c:v>
                </c:pt>
                <c:pt idx="4544">
                  <c:v>11.522125044299999</c:v>
                </c:pt>
                <c:pt idx="4545">
                  <c:v>11.522125044299999</c:v>
                </c:pt>
                <c:pt idx="4546">
                  <c:v>11.519293359600001</c:v>
                </c:pt>
                <c:pt idx="4547">
                  <c:v>11.519293359600001</c:v>
                </c:pt>
                <c:pt idx="4548">
                  <c:v>11.519293359600001</c:v>
                </c:pt>
                <c:pt idx="4549">
                  <c:v>11.519293359600001</c:v>
                </c:pt>
                <c:pt idx="4550">
                  <c:v>11.519293359600001</c:v>
                </c:pt>
                <c:pt idx="4551">
                  <c:v>11.519293359600001</c:v>
                </c:pt>
                <c:pt idx="4552">
                  <c:v>11.519293359600001</c:v>
                </c:pt>
                <c:pt idx="4553">
                  <c:v>11.519293359600001</c:v>
                </c:pt>
                <c:pt idx="4554">
                  <c:v>11.519293359600001</c:v>
                </c:pt>
                <c:pt idx="4555">
                  <c:v>11.519293359600001</c:v>
                </c:pt>
                <c:pt idx="4556">
                  <c:v>11.519293359600001</c:v>
                </c:pt>
                <c:pt idx="4557">
                  <c:v>11.519293359600001</c:v>
                </c:pt>
                <c:pt idx="4558">
                  <c:v>11.519293359600001</c:v>
                </c:pt>
                <c:pt idx="4559">
                  <c:v>11.519293359600001</c:v>
                </c:pt>
                <c:pt idx="4560">
                  <c:v>11.519293359600001</c:v>
                </c:pt>
                <c:pt idx="4561">
                  <c:v>11.519293359600001</c:v>
                </c:pt>
                <c:pt idx="4562">
                  <c:v>11.519293359600001</c:v>
                </c:pt>
                <c:pt idx="4563">
                  <c:v>11.519293359600001</c:v>
                </c:pt>
                <c:pt idx="4564">
                  <c:v>11.519293359600001</c:v>
                </c:pt>
                <c:pt idx="4565">
                  <c:v>11.519293359600001</c:v>
                </c:pt>
                <c:pt idx="4566">
                  <c:v>11.519293359600001</c:v>
                </c:pt>
                <c:pt idx="4567">
                  <c:v>11.519293359600001</c:v>
                </c:pt>
                <c:pt idx="4568">
                  <c:v>11.516461674899999</c:v>
                </c:pt>
                <c:pt idx="4569">
                  <c:v>11.516461674899999</c:v>
                </c:pt>
                <c:pt idx="4570">
                  <c:v>11.516461674899999</c:v>
                </c:pt>
                <c:pt idx="4571">
                  <c:v>11.516461674899999</c:v>
                </c:pt>
                <c:pt idx="4572">
                  <c:v>11.516461674899999</c:v>
                </c:pt>
                <c:pt idx="4573">
                  <c:v>11.516461674899999</c:v>
                </c:pt>
                <c:pt idx="4574">
                  <c:v>11.516461674899999</c:v>
                </c:pt>
                <c:pt idx="4575">
                  <c:v>11.516461674899999</c:v>
                </c:pt>
                <c:pt idx="4576">
                  <c:v>11.516461674899999</c:v>
                </c:pt>
                <c:pt idx="4577">
                  <c:v>11.516461674899999</c:v>
                </c:pt>
                <c:pt idx="4578">
                  <c:v>11.516461674899999</c:v>
                </c:pt>
                <c:pt idx="4579">
                  <c:v>11.516461674899999</c:v>
                </c:pt>
                <c:pt idx="4580">
                  <c:v>11.516461674899999</c:v>
                </c:pt>
                <c:pt idx="4581">
                  <c:v>11.516461674899999</c:v>
                </c:pt>
                <c:pt idx="4582">
                  <c:v>11.516461674899999</c:v>
                </c:pt>
                <c:pt idx="4583">
                  <c:v>11.516461674899999</c:v>
                </c:pt>
                <c:pt idx="4584">
                  <c:v>11.516461674899999</c:v>
                </c:pt>
                <c:pt idx="4585">
                  <c:v>11.516461674899999</c:v>
                </c:pt>
                <c:pt idx="4586">
                  <c:v>11.516461674899999</c:v>
                </c:pt>
                <c:pt idx="4587">
                  <c:v>11.516461674899999</c:v>
                </c:pt>
                <c:pt idx="4588">
                  <c:v>11.516461674899999</c:v>
                </c:pt>
                <c:pt idx="4589">
                  <c:v>11.516461674899999</c:v>
                </c:pt>
                <c:pt idx="4590">
                  <c:v>11.516461674899999</c:v>
                </c:pt>
                <c:pt idx="4591">
                  <c:v>11.5136299902</c:v>
                </c:pt>
                <c:pt idx="4592">
                  <c:v>11.5136299902</c:v>
                </c:pt>
                <c:pt idx="4593">
                  <c:v>11.5136299902</c:v>
                </c:pt>
                <c:pt idx="4594">
                  <c:v>11.5136299902</c:v>
                </c:pt>
                <c:pt idx="4595">
                  <c:v>11.5136299902</c:v>
                </c:pt>
                <c:pt idx="4596">
                  <c:v>11.5136299902</c:v>
                </c:pt>
                <c:pt idx="4597">
                  <c:v>11.5136299902</c:v>
                </c:pt>
                <c:pt idx="4598">
                  <c:v>11.5136299902</c:v>
                </c:pt>
                <c:pt idx="4599">
                  <c:v>11.5136299902</c:v>
                </c:pt>
                <c:pt idx="4600">
                  <c:v>11.5136299902</c:v>
                </c:pt>
                <c:pt idx="4601">
                  <c:v>11.5136299902</c:v>
                </c:pt>
                <c:pt idx="4602">
                  <c:v>11.5136299902</c:v>
                </c:pt>
                <c:pt idx="4603">
                  <c:v>11.5136299902</c:v>
                </c:pt>
                <c:pt idx="4604">
                  <c:v>11.5136299902</c:v>
                </c:pt>
                <c:pt idx="4605">
                  <c:v>11.5136299902</c:v>
                </c:pt>
                <c:pt idx="4606">
                  <c:v>11.5136299902</c:v>
                </c:pt>
                <c:pt idx="4607">
                  <c:v>11.5136299902</c:v>
                </c:pt>
                <c:pt idx="4608">
                  <c:v>11.5136299902</c:v>
                </c:pt>
                <c:pt idx="4609">
                  <c:v>11.5136299902</c:v>
                </c:pt>
                <c:pt idx="4610">
                  <c:v>11.5136299902</c:v>
                </c:pt>
                <c:pt idx="4611">
                  <c:v>11.5136299902</c:v>
                </c:pt>
                <c:pt idx="4612">
                  <c:v>11.5136299902</c:v>
                </c:pt>
                <c:pt idx="4613">
                  <c:v>11.5136299902</c:v>
                </c:pt>
                <c:pt idx="4614">
                  <c:v>11.5107983055</c:v>
                </c:pt>
                <c:pt idx="4615">
                  <c:v>11.5107983055</c:v>
                </c:pt>
                <c:pt idx="4616">
                  <c:v>11.5107983055</c:v>
                </c:pt>
                <c:pt idx="4617">
                  <c:v>11.5107983055</c:v>
                </c:pt>
                <c:pt idx="4618">
                  <c:v>11.5107983055</c:v>
                </c:pt>
                <c:pt idx="4619">
                  <c:v>11.5107983055</c:v>
                </c:pt>
                <c:pt idx="4620">
                  <c:v>11.5107983055</c:v>
                </c:pt>
                <c:pt idx="4621">
                  <c:v>11.5107983055</c:v>
                </c:pt>
                <c:pt idx="4622">
                  <c:v>11.5107983055</c:v>
                </c:pt>
                <c:pt idx="4623">
                  <c:v>11.5107983055</c:v>
                </c:pt>
                <c:pt idx="4624">
                  <c:v>11.5107983055</c:v>
                </c:pt>
                <c:pt idx="4625">
                  <c:v>11.5107983055</c:v>
                </c:pt>
                <c:pt idx="4626">
                  <c:v>11.5107983055</c:v>
                </c:pt>
                <c:pt idx="4627">
                  <c:v>11.5107983055</c:v>
                </c:pt>
                <c:pt idx="4628">
                  <c:v>11.5107983055</c:v>
                </c:pt>
                <c:pt idx="4629">
                  <c:v>11.5107983055</c:v>
                </c:pt>
                <c:pt idx="4630">
                  <c:v>11.5107983055</c:v>
                </c:pt>
                <c:pt idx="4631">
                  <c:v>11.5107983055</c:v>
                </c:pt>
                <c:pt idx="4632">
                  <c:v>11.5107983055</c:v>
                </c:pt>
                <c:pt idx="4633">
                  <c:v>11.5107983055</c:v>
                </c:pt>
                <c:pt idx="4634">
                  <c:v>11.5107983055</c:v>
                </c:pt>
                <c:pt idx="4635">
                  <c:v>11.5107983055</c:v>
                </c:pt>
                <c:pt idx="4636">
                  <c:v>11.5107983055</c:v>
                </c:pt>
                <c:pt idx="4637">
                  <c:v>11.5079666208</c:v>
                </c:pt>
                <c:pt idx="4638">
                  <c:v>11.5079666208</c:v>
                </c:pt>
                <c:pt idx="4639">
                  <c:v>11.5079666208</c:v>
                </c:pt>
                <c:pt idx="4640">
                  <c:v>11.5079666208</c:v>
                </c:pt>
                <c:pt idx="4641">
                  <c:v>11.5079666208</c:v>
                </c:pt>
                <c:pt idx="4642">
                  <c:v>11.5079666208</c:v>
                </c:pt>
                <c:pt idx="4643">
                  <c:v>11.5079666208</c:v>
                </c:pt>
                <c:pt idx="4644">
                  <c:v>11.5079666208</c:v>
                </c:pt>
                <c:pt idx="4645">
                  <c:v>11.5079666208</c:v>
                </c:pt>
                <c:pt idx="4646">
                  <c:v>11.5079666208</c:v>
                </c:pt>
                <c:pt idx="4647">
                  <c:v>11.5079666208</c:v>
                </c:pt>
                <c:pt idx="4648">
                  <c:v>11.5079666208</c:v>
                </c:pt>
                <c:pt idx="4649">
                  <c:v>11.5079666208</c:v>
                </c:pt>
                <c:pt idx="4650">
                  <c:v>11.5079666208</c:v>
                </c:pt>
                <c:pt idx="4651">
                  <c:v>11.5079666208</c:v>
                </c:pt>
                <c:pt idx="4652">
                  <c:v>11.5079666208</c:v>
                </c:pt>
                <c:pt idx="4653">
                  <c:v>11.5079666208</c:v>
                </c:pt>
                <c:pt idx="4654">
                  <c:v>11.5079666208</c:v>
                </c:pt>
                <c:pt idx="4655">
                  <c:v>11.5079666208</c:v>
                </c:pt>
                <c:pt idx="4656">
                  <c:v>11.5079666208</c:v>
                </c:pt>
                <c:pt idx="4657">
                  <c:v>11.5079666208</c:v>
                </c:pt>
                <c:pt idx="4658">
                  <c:v>11.5079666208</c:v>
                </c:pt>
                <c:pt idx="4659">
                  <c:v>11.505134936099999</c:v>
                </c:pt>
                <c:pt idx="4660">
                  <c:v>11.505134936099999</c:v>
                </c:pt>
                <c:pt idx="4661">
                  <c:v>11.505134936099999</c:v>
                </c:pt>
                <c:pt idx="4662">
                  <c:v>11.505134936099999</c:v>
                </c:pt>
                <c:pt idx="4663">
                  <c:v>11.505134936099999</c:v>
                </c:pt>
                <c:pt idx="4664">
                  <c:v>11.505134936099999</c:v>
                </c:pt>
                <c:pt idx="4665">
                  <c:v>11.505134936099999</c:v>
                </c:pt>
                <c:pt idx="4666">
                  <c:v>11.505134936099999</c:v>
                </c:pt>
                <c:pt idx="4667">
                  <c:v>11.505134936099999</c:v>
                </c:pt>
                <c:pt idx="4668">
                  <c:v>11.505134936099999</c:v>
                </c:pt>
                <c:pt idx="4669">
                  <c:v>11.505134936099999</c:v>
                </c:pt>
                <c:pt idx="4670">
                  <c:v>11.505134936099999</c:v>
                </c:pt>
                <c:pt idx="4671">
                  <c:v>11.505134936099999</c:v>
                </c:pt>
                <c:pt idx="4672">
                  <c:v>11.505134936099999</c:v>
                </c:pt>
                <c:pt idx="4673">
                  <c:v>11.505134936099999</c:v>
                </c:pt>
                <c:pt idx="4674">
                  <c:v>11.505134936099999</c:v>
                </c:pt>
                <c:pt idx="4675">
                  <c:v>11.505134936099999</c:v>
                </c:pt>
                <c:pt idx="4676">
                  <c:v>11.505134936099999</c:v>
                </c:pt>
                <c:pt idx="4677">
                  <c:v>11.505134936099999</c:v>
                </c:pt>
                <c:pt idx="4678">
                  <c:v>11.505134936099999</c:v>
                </c:pt>
                <c:pt idx="4679">
                  <c:v>11.505134936099999</c:v>
                </c:pt>
                <c:pt idx="4680">
                  <c:v>11.505134936099999</c:v>
                </c:pt>
                <c:pt idx="4681">
                  <c:v>11.505134936099999</c:v>
                </c:pt>
                <c:pt idx="4682">
                  <c:v>11.502303251399999</c:v>
                </c:pt>
                <c:pt idx="4683">
                  <c:v>11.502303251399999</c:v>
                </c:pt>
                <c:pt idx="4684">
                  <c:v>11.502303251399999</c:v>
                </c:pt>
                <c:pt idx="4685">
                  <c:v>11.502303251399999</c:v>
                </c:pt>
                <c:pt idx="4686">
                  <c:v>11.502303251399999</c:v>
                </c:pt>
                <c:pt idx="4687">
                  <c:v>11.502303251399999</c:v>
                </c:pt>
                <c:pt idx="4688">
                  <c:v>11.502303251399999</c:v>
                </c:pt>
                <c:pt idx="4689">
                  <c:v>11.502303251399999</c:v>
                </c:pt>
                <c:pt idx="4690">
                  <c:v>11.502303251399999</c:v>
                </c:pt>
                <c:pt idx="4691">
                  <c:v>11.502303251399999</c:v>
                </c:pt>
                <c:pt idx="4692">
                  <c:v>11.502303251399999</c:v>
                </c:pt>
                <c:pt idx="4693">
                  <c:v>11.502303251399999</c:v>
                </c:pt>
                <c:pt idx="4694">
                  <c:v>11.502303251399999</c:v>
                </c:pt>
                <c:pt idx="4695">
                  <c:v>11.502303251399999</c:v>
                </c:pt>
                <c:pt idx="4696">
                  <c:v>11.502303251399999</c:v>
                </c:pt>
                <c:pt idx="4697">
                  <c:v>11.502303251399999</c:v>
                </c:pt>
                <c:pt idx="4698">
                  <c:v>11.502303251399999</c:v>
                </c:pt>
                <c:pt idx="4699">
                  <c:v>11.502303251399999</c:v>
                </c:pt>
                <c:pt idx="4700">
                  <c:v>11.502303251399999</c:v>
                </c:pt>
                <c:pt idx="4701">
                  <c:v>11.502303251399999</c:v>
                </c:pt>
                <c:pt idx="4702">
                  <c:v>11.502303251399999</c:v>
                </c:pt>
                <c:pt idx="4703">
                  <c:v>11.502303251399999</c:v>
                </c:pt>
                <c:pt idx="4704">
                  <c:v>11.502303251399999</c:v>
                </c:pt>
                <c:pt idx="4705">
                  <c:v>11.4994715667</c:v>
                </c:pt>
                <c:pt idx="4706">
                  <c:v>11.4994715667</c:v>
                </c:pt>
                <c:pt idx="4707">
                  <c:v>11.4994715667</c:v>
                </c:pt>
                <c:pt idx="4708">
                  <c:v>11.4994715667</c:v>
                </c:pt>
                <c:pt idx="4709">
                  <c:v>11.4994715667</c:v>
                </c:pt>
                <c:pt idx="4710">
                  <c:v>11.4994715667</c:v>
                </c:pt>
                <c:pt idx="4711">
                  <c:v>11.4994715667</c:v>
                </c:pt>
                <c:pt idx="4712">
                  <c:v>11.4994715667</c:v>
                </c:pt>
                <c:pt idx="4713">
                  <c:v>11.4994715667</c:v>
                </c:pt>
                <c:pt idx="4714">
                  <c:v>11.4994715667</c:v>
                </c:pt>
                <c:pt idx="4715">
                  <c:v>11.4994715667</c:v>
                </c:pt>
                <c:pt idx="4716">
                  <c:v>11.4994715667</c:v>
                </c:pt>
                <c:pt idx="4717">
                  <c:v>11.4994715667</c:v>
                </c:pt>
                <c:pt idx="4718">
                  <c:v>11.4994715667</c:v>
                </c:pt>
                <c:pt idx="4719">
                  <c:v>11.4994715667</c:v>
                </c:pt>
                <c:pt idx="4720">
                  <c:v>11.4994715667</c:v>
                </c:pt>
                <c:pt idx="4721">
                  <c:v>11.4994715667</c:v>
                </c:pt>
                <c:pt idx="4722">
                  <c:v>11.4994715667</c:v>
                </c:pt>
                <c:pt idx="4723">
                  <c:v>11.4994715667</c:v>
                </c:pt>
                <c:pt idx="4724">
                  <c:v>11.4994715667</c:v>
                </c:pt>
                <c:pt idx="4725">
                  <c:v>11.4994715667</c:v>
                </c:pt>
                <c:pt idx="4726">
                  <c:v>11.4994715667</c:v>
                </c:pt>
                <c:pt idx="4727">
                  <c:v>11.4994715667</c:v>
                </c:pt>
                <c:pt idx="4728">
                  <c:v>11.496639882</c:v>
                </c:pt>
                <c:pt idx="4729">
                  <c:v>11.496639882</c:v>
                </c:pt>
                <c:pt idx="4730">
                  <c:v>11.496639882</c:v>
                </c:pt>
                <c:pt idx="4731">
                  <c:v>11.496639882</c:v>
                </c:pt>
                <c:pt idx="4732">
                  <c:v>11.496639882</c:v>
                </c:pt>
                <c:pt idx="4733">
                  <c:v>11.496639882</c:v>
                </c:pt>
                <c:pt idx="4734">
                  <c:v>11.496639882</c:v>
                </c:pt>
                <c:pt idx="4735">
                  <c:v>11.496639882</c:v>
                </c:pt>
                <c:pt idx="4736">
                  <c:v>11.496639882</c:v>
                </c:pt>
                <c:pt idx="4737">
                  <c:v>11.496639882</c:v>
                </c:pt>
                <c:pt idx="4738">
                  <c:v>11.496639882</c:v>
                </c:pt>
                <c:pt idx="4739">
                  <c:v>11.496639882</c:v>
                </c:pt>
                <c:pt idx="4740">
                  <c:v>11.496639882</c:v>
                </c:pt>
                <c:pt idx="4741">
                  <c:v>11.496639882</c:v>
                </c:pt>
                <c:pt idx="4742">
                  <c:v>11.496639882</c:v>
                </c:pt>
                <c:pt idx="4743">
                  <c:v>11.496639882</c:v>
                </c:pt>
                <c:pt idx="4744">
                  <c:v>11.496639882</c:v>
                </c:pt>
                <c:pt idx="4745">
                  <c:v>11.496639882</c:v>
                </c:pt>
                <c:pt idx="4746">
                  <c:v>11.496639882</c:v>
                </c:pt>
                <c:pt idx="4747">
                  <c:v>11.496639882</c:v>
                </c:pt>
                <c:pt idx="4748">
                  <c:v>11.496639882</c:v>
                </c:pt>
                <c:pt idx="4749">
                  <c:v>11.496639882</c:v>
                </c:pt>
                <c:pt idx="4750">
                  <c:v>11.496639882</c:v>
                </c:pt>
                <c:pt idx="4751">
                  <c:v>11.493808197299998</c:v>
                </c:pt>
                <c:pt idx="4752">
                  <c:v>11.493808197299998</c:v>
                </c:pt>
                <c:pt idx="4753">
                  <c:v>11.493808197299998</c:v>
                </c:pt>
                <c:pt idx="4754">
                  <c:v>11.493808197299998</c:v>
                </c:pt>
                <c:pt idx="4755">
                  <c:v>11.493808197299998</c:v>
                </c:pt>
                <c:pt idx="4756">
                  <c:v>11.493808197299998</c:v>
                </c:pt>
                <c:pt idx="4757">
                  <c:v>11.493808197299998</c:v>
                </c:pt>
                <c:pt idx="4758">
                  <c:v>11.493808197299998</c:v>
                </c:pt>
                <c:pt idx="4759">
                  <c:v>11.493808197299998</c:v>
                </c:pt>
                <c:pt idx="4760">
                  <c:v>11.493808197299998</c:v>
                </c:pt>
                <c:pt idx="4761">
                  <c:v>11.493808197299998</c:v>
                </c:pt>
                <c:pt idx="4762">
                  <c:v>11.493808197299998</c:v>
                </c:pt>
                <c:pt idx="4763">
                  <c:v>11.493808197299998</c:v>
                </c:pt>
                <c:pt idx="4764">
                  <c:v>11.493808197299998</c:v>
                </c:pt>
                <c:pt idx="4765">
                  <c:v>11.493808197299998</c:v>
                </c:pt>
                <c:pt idx="4766">
                  <c:v>11.493808197299998</c:v>
                </c:pt>
                <c:pt idx="4767">
                  <c:v>11.493808197299998</c:v>
                </c:pt>
                <c:pt idx="4768">
                  <c:v>11.493808197299998</c:v>
                </c:pt>
                <c:pt idx="4769">
                  <c:v>11.493808197299998</c:v>
                </c:pt>
                <c:pt idx="4770">
                  <c:v>11.493808197299998</c:v>
                </c:pt>
                <c:pt idx="4771">
                  <c:v>11.493808197299998</c:v>
                </c:pt>
                <c:pt idx="4772">
                  <c:v>11.493808197299998</c:v>
                </c:pt>
                <c:pt idx="4773">
                  <c:v>11.493808197299998</c:v>
                </c:pt>
                <c:pt idx="4774">
                  <c:v>11.4909765126</c:v>
                </c:pt>
                <c:pt idx="4775">
                  <c:v>11.4909765126</c:v>
                </c:pt>
                <c:pt idx="4776">
                  <c:v>11.4909765126</c:v>
                </c:pt>
                <c:pt idx="4777">
                  <c:v>11.4909765126</c:v>
                </c:pt>
                <c:pt idx="4778">
                  <c:v>11.4909765126</c:v>
                </c:pt>
                <c:pt idx="4779">
                  <c:v>11.4909765126</c:v>
                </c:pt>
                <c:pt idx="4780">
                  <c:v>11.4909765126</c:v>
                </c:pt>
                <c:pt idx="4781">
                  <c:v>11.4909765126</c:v>
                </c:pt>
                <c:pt idx="4782">
                  <c:v>11.4909765126</c:v>
                </c:pt>
                <c:pt idx="4783">
                  <c:v>11.4909765126</c:v>
                </c:pt>
                <c:pt idx="4784">
                  <c:v>11.4909765126</c:v>
                </c:pt>
                <c:pt idx="4785">
                  <c:v>11.4909765126</c:v>
                </c:pt>
                <c:pt idx="4786">
                  <c:v>11.4909765126</c:v>
                </c:pt>
                <c:pt idx="4787">
                  <c:v>11.4909765126</c:v>
                </c:pt>
                <c:pt idx="4788">
                  <c:v>11.4909765126</c:v>
                </c:pt>
                <c:pt idx="4789">
                  <c:v>11.4909765126</c:v>
                </c:pt>
                <c:pt idx="4790">
                  <c:v>11.4909765126</c:v>
                </c:pt>
                <c:pt idx="4791">
                  <c:v>11.4909765126</c:v>
                </c:pt>
                <c:pt idx="4792">
                  <c:v>11.4909765126</c:v>
                </c:pt>
                <c:pt idx="4793">
                  <c:v>11.4909765126</c:v>
                </c:pt>
                <c:pt idx="4794">
                  <c:v>11.4909765126</c:v>
                </c:pt>
                <c:pt idx="4795">
                  <c:v>11.4909765126</c:v>
                </c:pt>
                <c:pt idx="4796">
                  <c:v>11.488144827899999</c:v>
                </c:pt>
                <c:pt idx="4797">
                  <c:v>11.488144827899999</c:v>
                </c:pt>
                <c:pt idx="4798">
                  <c:v>11.488144827899999</c:v>
                </c:pt>
                <c:pt idx="4799">
                  <c:v>11.488144827899999</c:v>
                </c:pt>
                <c:pt idx="4800">
                  <c:v>11.488144827899999</c:v>
                </c:pt>
                <c:pt idx="4801">
                  <c:v>11.488144827899999</c:v>
                </c:pt>
                <c:pt idx="4802">
                  <c:v>11.488144827899999</c:v>
                </c:pt>
                <c:pt idx="4803">
                  <c:v>11.488144827899999</c:v>
                </c:pt>
                <c:pt idx="4804">
                  <c:v>11.488144827899999</c:v>
                </c:pt>
                <c:pt idx="4805">
                  <c:v>11.488144827899999</c:v>
                </c:pt>
                <c:pt idx="4806">
                  <c:v>11.488144827899999</c:v>
                </c:pt>
                <c:pt idx="4807">
                  <c:v>11.488144827899999</c:v>
                </c:pt>
                <c:pt idx="4808">
                  <c:v>11.488144827899999</c:v>
                </c:pt>
                <c:pt idx="4809">
                  <c:v>11.488144827899999</c:v>
                </c:pt>
                <c:pt idx="4810">
                  <c:v>11.488144827899999</c:v>
                </c:pt>
                <c:pt idx="4811">
                  <c:v>11.488144827899999</c:v>
                </c:pt>
                <c:pt idx="4812">
                  <c:v>11.488144827899999</c:v>
                </c:pt>
                <c:pt idx="4813">
                  <c:v>11.488144827899999</c:v>
                </c:pt>
                <c:pt idx="4814">
                  <c:v>11.488144827899999</c:v>
                </c:pt>
                <c:pt idx="4815">
                  <c:v>11.488144827899999</c:v>
                </c:pt>
                <c:pt idx="4816">
                  <c:v>11.488144827899999</c:v>
                </c:pt>
                <c:pt idx="4817">
                  <c:v>11.488144827899999</c:v>
                </c:pt>
                <c:pt idx="4818">
                  <c:v>11.488144827899999</c:v>
                </c:pt>
                <c:pt idx="4819">
                  <c:v>11.485313143200001</c:v>
                </c:pt>
                <c:pt idx="4820">
                  <c:v>11.485313143200001</c:v>
                </c:pt>
                <c:pt idx="4821">
                  <c:v>11.485313143200001</c:v>
                </c:pt>
                <c:pt idx="4822">
                  <c:v>11.485313143200001</c:v>
                </c:pt>
                <c:pt idx="4823">
                  <c:v>11.485313143200001</c:v>
                </c:pt>
                <c:pt idx="4824">
                  <c:v>11.485313143200001</c:v>
                </c:pt>
                <c:pt idx="4825">
                  <c:v>11.485313143200001</c:v>
                </c:pt>
                <c:pt idx="4826">
                  <c:v>11.485313143200001</c:v>
                </c:pt>
                <c:pt idx="4827">
                  <c:v>11.485313143200001</c:v>
                </c:pt>
                <c:pt idx="4828">
                  <c:v>11.485313143200001</c:v>
                </c:pt>
                <c:pt idx="4829">
                  <c:v>11.485313143200001</c:v>
                </c:pt>
                <c:pt idx="4830">
                  <c:v>11.485313143200001</c:v>
                </c:pt>
                <c:pt idx="4831">
                  <c:v>11.485313143200001</c:v>
                </c:pt>
                <c:pt idx="4832">
                  <c:v>11.485313143200001</c:v>
                </c:pt>
                <c:pt idx="4833">
                  <c:v>11.485313143200001</c:v>
                </c:pt>
                <c:pt idx="4834">
                  <c:v>11.485313143200001</c:v>
                </c:pt>
                <c:pt idx="4835">
                  <c:v>11.485313143200001</c:v>
                </c:pt>
                <c:pt idx="4836">
                  <c:v>11.485313143200001</c:v>
                </c:pt>
                <c:pt idx="4837">
                  <c:v>11.485313143200001</c:v>
                </c:pt>
                <c:pt idx="4838">
                  <c:v>11.485313143200001</c:v>
                </c:pt>
                <c:pt idx="4839">
                  <c:v>11.485313143200001</c:v>
                </c:pt>
                <c:pt idx="4840">
                  <c:v>11.485313143200001</c:v>
                </c:pt>
                <c:pt idx="4841">
                  <c:v>11.485313143200001</c:v>
                </c:pt>
                <c:pt idx="4842">
                  <c:v>11.482481458499999</c:v>
                </c:pt>
                <c:pt idx="4843">
                  <c:v>11.482481458499999</c:v>
                </c:pt>
                <c:pt idx="4844">
                  <c:v>11.482481458499999</c:v>
                </c:pt>
                <c:pt idx="4845">
                  <c:v>11.482481458499999</c:v>
                </c:pt>
                <c:pt idx="4846">
                  <c:v>11.482481458499999</c:v>
                </c:pt>
                <c:pt idx="4847">
                  <c:v>11.482481458499999</c:v>
                </c:pt>
                <c:pt idx="4848">
                  <c:v>11.482481458499999</c:v>
                </c:pt>
                <c:pt idx="4849">
                  <c:v>11.482481458499999</c:v>
                </c:pt>
                <c:pt idx="4850">
                  <c:v>11.482481458499999</c:v>
                </c:pt>
                <c:pt idx="4851">
                  <c:v>11.482481458499999</c:v>
                </c:pt>
                <c:pt idx="4852">
                  <c:v>11.482481458499999</c:v>
                </c:pt>
                <c:pt idx="4853">
                  <c:v>11.482481458499999</c:v>
                </c:pt>
                <c:pt idx="4854">
                  <c:v>11.482481458499999</c:v>
                </c:pt>
                <c:pt idx="4855">
                  <c:v>11.482481458499999</c:v>
                </c:pt>
                <c:pt idx="4856">
                  <c:v>11.482481458499999</c:v>
                </c:pt>
                <c:pt idx="4857">
                  <c:v>11.482481458499999</c:v>
                </c:pt>
                <c:pt idx="4858">
                  <c:v>11.482481458499999</c:v>
                </c:pt>
                <c:pt idx="4859">
                  <c:v>11.482481458499999</c:v>
                </c:pt>
                <c:pt idx="4860">
                  <c:v>11.482481458499999</c:v>
                </c:pt>
                <c:pt idx="4861">
                  <c:v>11.482481458499999</c:v>
                </c:pt>
                <c:pt idx="4862">
                  <c:v>11.482481458499999</c:v>
                </c:pt>
                <c:pt idx="4863">
                  <c:v>11.482481458499999</c:v>
                </c:pt>
                <c:pt idx="4864">
                  <c:v>11.482481458499999</c:v>
                </c:pt>
                <c:pt idx="4865">
                  <c:v>11.479649773799999</c:v>
                </c:pt>
                <c:pt idx="4866">
                  <c:v>11.479649773799999</c:v>
                </c:pt>
                <c:pt idx="4867">
                  <c:v>11.479649773799999</c:v>
                </c:pt>
                <c:pt idx="4868">
                  <c:v>11.479649773799999</c:v>
                </c:pt>
                <c:pt idx="4869">
                  <c:v>11.479649773799999</c:v>
                </c:pt>
                <c:pt idx="4870">
                  <c:v>11.479649773799999</c:v>
                </c:pt>
                <c:pt idx="4871">
                  <c:v>11.479649773799999</c:v>
                </c:pt>
                <c:pt idx="4872">
                  <c:v>11.479649773799999</c:v>
                </c:pt>
                <c:pt idx="4873">
                  <c:v>11.479649773799999</c:v>
                </c:pt>
                <c:pt idx="4874">
                  <c:v>11.479649773799999</c:v>
                </c:pt>
                <c:pt idx="4875">
                  <c:v>11.479649773799999</c:v>
                </c:pt>
                <c:pt idx="4876">
                  <c:v>11.479649773799999</c:v>
                </c:pt>
                <c:pt idx="4877">
                  <c:v>11.479649773799999</c:v>
                </c:pt>
                <c:pt idx="4878">
                  <c:v>11.479649773799999</c:v>
                </c:pt>
                <c:pt idx="4879">
                  <c:v>11.479649773799999</c:v>
                </c:pt>
                <c:pt idx="4880">
                  <c:v>11.479649773799999</c:v>
                </c:pt>
                <c:pt idx="4881">
                  <c:v>11.479649773799999</c:v>
                </c:pt>
                <c:pt idx="4882">
                  <c:v>11.479649773799999</c:v>
                </c:pt>
                <c:pt idx="4883">
                  <c:v>11.479649773799999</c:v>
                </c:pt>
                <c:pt idx="4884">
                  <c:v>11.479649773799999</c:v>
                </c:pt>
                <c:pt idx="4885">
                  <c:v>11.479649773799999</c:v>
                </c:pt>
                <c:pt idx="4886">
                  <c:v>11.479649773799999</c:v>
                </c:pt>
                <c:pt idx="4887">
                  <c:v>11.479649773799999</c:v>
                </c:pt>
                <c:pt idx="4888">
                  <c:v>11.4768180891</c:v>
                </c:pt>
                <c:pt idx="4889">
                  <c:v>11.4768180891</c:v>
                </c:pt>
                <c:pt idx="4890">
                  <c:v>11.4768180891</c:v>
                </c:pt>
                <c:pt idx="4891">
                  <c:v>11.4768180891</c:v>
                </c:pt>
                <c:pt idx="4892">
                  <c:v>11.4768180891</c:v>
                </c:pt>
                <c:pt idx="4893">
                  <c:v>11.4768180891</c:v>
                </c:pt>
                <c:pt idx="4894">
                  <c:v>11.4768180891</c:v>
                </c:pt>
                <c:pt idx="4895">
                  <c:v>11.4768180891</c:v>
                </c:pt>
                <c:pt idx="4896">
                  <c:v>11.4768180891</c:v>
                </c:pt>
                <c:pt idx="4897">
                  <c:v>11.4768180891</c:v>
                </c:pt>
                <c:pt idx="4898">
                  <c:v>11.4768180891</c:v>
                </c:pt>
                <c:pt idx="4899">
                  <c:v>11.4768180891</c:v>
                </c:pt>
                <c:pt idx="4900">
                  <c:v>11.4768180891</c:v>
                </c:pt>
                <c:pt idx="4901">
                  <c:v>11.4768180891</c:v>
                </c:pt>
                <c:pt idx="4902">
                  <c:v>11.4768180891</c:v>
                </c:pt>
                <c:pt idx="4903">
                  <c:v>11.4768180891</c:v>
                </c:pt>
                <c:pt idx="4904">
                  <c:v>11.4768180891</c:v>
                </c:pt>
                <c:pt idx="4905">
                  <c:v>11.4768180891</c:v>
                </c:pt>
                <c:pt idx="4906">
                  <c:v>11.4768180891</c:v>
                </c:pt>
                <c:pt idx="4907">
                  <c:v>11.4768180891</c:v>
                </c:pt>
                <c:pt idx="4908">
                  <c:v>11.4768180891</c:v>
                </c:pt>
                <c:pt idx="4909">
                  <c:v>11.4768180891</c:v>
                </c:pt>
                <c:pt idx="4910">
                  <c:v>11.4768180891</c:v>
                </c:pt>
                <c:pt idx="4911">
                  <c:v>11.4739864044</c:v>
                </c:pt>
                <c:pt idx="4912">
                  <c:v>11.4739864044</c:v>
                </c:pt>
                <c:pt idx="4913">
                  <c:v>11.4739864044</c:v>
                </c:pt>
                <c:pt idx="4914">
                  <c:v>11.4739864044</c:v>
                </c:pt>
                <c:pt idx="4915">
                  <c:v>11.4739864044</c:v>
                </c:pt>
                <c:pt idx="4916">
                  <c:v>11.4739864044</c:v>
                </c:pt>
                <c:pt idx="4917">
                  <c:v>11.4739864044</c:v>
                </c:pt>
                <c:pt idx="4918">
                  <c:v>11.4739864044</c:v>
                </c:pt>
                <c:pt idx="4919">
                  <c:v>11.4739864044</c:v>
                </c:pt>
                <c:pt idx="4920">
                  <c:v>11.4739864044</c:v>
                </c:pt>
                <c:pt idx="4921">
                  <c:v>11.4739864044</c:v>
                </c:pt>
                <c:pt idx="4922">
                  <c:v>11.4739864044</c:v>
                </c:pt>
                <c:pt idx="4923">
                  <c:v>11.4739864044</c:v>
                </c:pt>
                <c:pt idx="4924">
                  <c:v>11.4739864044</c:v>
                </c:pt>
                <c:pt idx="4925">
                  <c:v>11.4739864044</c:v>
                </c:pt>
                <c:pt idx="4926">
                  <c:v>11.4739864044</c:v>
                </c:pt>
                <c:pt idx="4927">
                  <c:v>11.4739864044</c:v>
                </c:pt>
                <c:pt idx="4928">
                  <c:v>11.4739864044</c:v>
                </c:pt>
                <c:pt idx="4929">
                  <c:v>11.4739864044</c:v>
                </c:pt>
                <c:pt idx="4930">
                  <c:v>11.4739864044</c:v>
                </c:pt>
                <c:pt idx="4931">
                  <c:v>11.4739864044</c:v>
                </c:pt>
                <c:pt idx="4932">
                  <c:v>11.4739864044</c:v>
                </c:pt>
                <c:pt idx="4933">
                  <c:v>11.471154719699999</c:v>
                </c:pt>
                <c:pt idx="4934">
                  <c:v>11.471154719699999</c:v>
                </c:pt>
                <c:pt idx="4935">
                  <c:v>11.471154719699999</c:v>
                </c:pt>
                <c:pt idx="4936">
                  <c:v>11.471154719699999</c:v>
                </c:pt>
                <c:pt idx="4937">
                  <c:v>11.471154719699999</c:v>
                </c:pt>
                <c:pt idx="4938">
                  <c:v>11.471154719699999</c:v>
                </c:pt>
                <c:pt idx="4939">
                  <c:v>11.471154719699999</c:v>
                </c:pt>
                <c:pt idx="4940">
                  <c:v>11.471154719699999</c:v>
                </c:pt>
                <c:pt idx="4941">
                  <c:v>11.471154719699999</c:v>
                </c:pt>
                <c:pt idx="4942">
                  <c:v>11.471154719699999</c:v>
                </c:pt>
                <c:pt idx="4943">
                  <c:v>11.471154719699999</c:v>
                </c:pt>
                <c:pt idx="4944">
                  <c:v>11.471154719699999</c:v>
                </c:pt>
                <c:pt idx="4945">
                  <c:v>11.471154719699999</c:v>
                </c:pt>
                <c:pt idx="4946">
                  <c:v>11.471154719699999</c:v>
                </c:pt>
                <c:pt idx="4947">
                  <c:v>11.471154719699999</c:v>
                </c:pt>
                <c:pt idx="4948">
                  <c:v>11.471154719699999</c:v>
                </c:pt>
                <c:pt idx="4949">
                  <c:v>11.471154719699999</c:v>
                </c:pt>
                <c:pt idx="4950">
                  <c:v>11.471154719699999</c:v>
                </c:pt>
                <c:pt idx="4951">
                  <c:v>11.471154719699999</c:v>
                </c:pt>
                <c:pt idx="4952">
                  <c:v>11.471154719699999</c:v>
                </c:pt>
                <c:pt idx="4953">
                  <c:v>11.471154719699999</c:v>
                </c:pt>
                <c:pt idx="4954">
                  <c:v>11.471154719699999</c:v>
                </c:pt>
                <c:pt idx="4955">
                  <c:v>11.471154719699999</c:v>
                </c:pt>
                <c:pt idx="4956">
                  <c:v>11.468323034999999</c:v>
                </c:pt>
                <c:pt idx="4957">
                  <c:v>11.468323034999999</c:v>
                </c:pt>
                <c:pt idx="4958">
                  <c:v>11.468323034999999</c:v>
                </c:pt>
                <c:pt idx="4959">
                  <c:v>11.468323034999999</c:v>
                </c:pt>
                <c:pt idx="4960">
                  <c:v>11.468323034999999</c:v>
                </c:pt>
                <c:pt idx="4961">
                  <c:v>11.468323034999999</c:v>
                </c:pt>
                <c:pt idx="4962">
                  <c:v>11.468323034999999</c:v>
                </c:pt>
                <c:pt idx="4963">
                  <c:v>11.468323034999999</c:v>
                </c:pt>
                <c:pt idx="4964">
                  <c:v>11.468323034999999</c:v>
                </c:pt>
                <c:pt idx="4965">
                  <c:v>11.468323034999999</c:v>
                </c:pt>
                <c:pt idx="4966">
                  <c:v>11.468323034999999</c:v>
                </c:pt>
                <c:pt idx="4967">
                  <c:v>11.468323034999999</c:v>
                </c:pt>
                <c:pt idx="4968">
                  <c:v>11.468323034999999</c:v>
                </c:pt>
                <c:pt idx="4969">
                  <c:v>11.468323034999999</c:v>
                </c:pt>
                <c:pt idx="4970">
                  <c:v>11.468323034999999</c:v>
                </c:pt>
                <c:pt idx="4971">
                  <c:v>11.468323034999999</c:v>
                </c:pt>
                <c:pt idx="4972">
                  <c:v>11.468323034999999</c:v>
                </c:pt>
                <c:pt idx="4973">
                  <c:v>11.468323034999999</c:v>
                </c:pt>
                <c:pt idx="4974">
                  <c:v>11.468323034999999</c:v>
                </c:pt>
                <c:pt idx="4975">
                  <c:v>11.468323034999999</c:v>
                </c:pt>
                <c:pt idx="4976">
                  <c:v>11.468323034999999</c:v>
                </c:pt>
                <c:pt idx="4977">
                  <c:v>11.468323034999999</c:v>
                </c:pt>
                <c:pt idx="4978">
                  <c:v>11.468323034999999</c:v>
                </c:pt>
                <c:pt idx="4979">
                  <c:v>11.465491350299999</c:v>
                </c:pt>
                <c:pt idx="4980">
                  <c:v>11.465491350299999</c:v>
                </c:pt>
                <c:pt idx="4981">
                  <c:v>11.465491350299999</c:v>
                </c:pt>
                <c:pt idx="4982">
                  <c:v>11.465491350299999</c:v>
                </c:pt>
                <c:pt idx="4983">
                  <c:v>11.465491350299999</c:v>
                </c:pt>
                <c:pt idx="4984">
                  <c:v>11.465491350299999</c:v>
                </c:pt>
                <c:pt idx="4985">
                  <c:v>11.465491350299999</c:v>
                </c:pt>
                <c:pt idx="4986">
                  <c:v>11.465491350299999</c:v>
                </c:pt>
                <c:pt idx="4987">
                  <c:v>11.465491350299999</c:v>
                </c:pt>
                <c:pt idx="4988">
                  <c:v>11.465491350299999</c:v>
                </c:pt>
                <c:pt idx="4989">
                  <c:v>11.465491350299999</c:v>
                </c:pt>
                <c:pt idx="4990">
                  <c:v>11.465491350299999</c:v>
                </c:pt>
                <c:pt idx="4991">
                  <c:v>11.465491350299999</c:v>
                </c:pt>
                <c:pt idx="4992">
                  <c:v>11.465491350299999</c:v>
                </c:pt>
                <c:pt idx="4993">
                  <c:v>11.465491350299999</c:v>
                </c:pt>
                <c:pt idx="4994">
                  <c:v>11.465491350299999</c:v>
                </c:pt>
                <c:pt idx="4995">
                  <c:v>11.465491350299999</c:v>
                </c:pt>
                <c:pt idx="4996">
                  <c:v>11.465491350299999</c:v>
                </c:pt>
                <c:pt idx="4997">
                  <c:v>11.465491350299999</c:v>
                </c:pt>
                <c:pt idx="4998">
                  <c:v>11.465491350299999</c:v>
                </c:pt>
                <c:pt idx="4999">
                  <c:v>11.465491350299999</c:v>
                </c:pt>
                <c:pt idx="5000">
                  <c:v>11.465491350299999</c:v>
                </c:pt>
                <c:pt idx="5001">
                  <c:v>11.465491350299999</c:v>
                </c:pt>
                <c:pt idx="5002">
                  <c:v>11.4626596656</c:v>
                </c:pt>
                <c:pt idx="5003">
                  <c:v>11.4626596656</c:v>
                </c:pt>
                <c:pt idx="5004">
                  <c:v>11.4626596656</c:v>
                </c:pt>
                <c:pt idx="5005">
                  <c:v>11.4626596656</c:v>
                </c:pt>
                <c:pt idx="5006">
                  <c:v>11.4626596656</c:v>
                </c:pt>
                <c:pt idx="5007">
                  <c:v>11.4626596656</c:v>
                </c:pt>
                <c:pt idx="5008">
                  <c:v>11.4626596656</c:v>
                </c:pt>
                <c:pt idx="5009">
                  <c:v>11.4626596656</c:v>
                </c:pt>
                <c:pt idx="5010">
                  <c:v>11.4626596656</c:v>
                </c:pt>
                <c:pt idx="5011">
                  <c:v>11.4626596656</c:v>
                </c:pt>
                <c:pt idx="5012">
                  <c:v>11.4626596656</c:v>
                </c:pt>
                <c:pt idx="5013">
                  <c:v>11.4626596656</c:v>
                </c:pt>
                <c:pt idx="5014">
                  <c:v>11.4626596656</c:v>
                </c:pt>
                <c:pt idx="5015">
                  <c:v>11.4626596656</c:v>
                </c:pt>
                <c:pt idx="5016">
                  <c:v>11.4626596656</c:v>
                </c:pt>
                <c:pt idx="5017">
                  <c:v>11.4626596656</c:v>
                </c:pt>
                <c:pt idx="5018">
                  <c:v>11.4626596656</c:v>
                </c:pt>
                <c:pt idx="5019">
                  <c:v>11.4626596656</c:v>
                </c:pt>
                <c:pt idx="5020">
                  <c:v>11.4626596656</c:v>
                </c:pt>
                <c:pt idx="5021">
                  <c:v>11.4626596656</c:v>
                </c:pt>
                <c:pt idx="5022">
                  <c:v>11.4626596656</c:v>
                </c:pt>
                <c:pt idx="5023">
                  <c:v>11.4626596656</c:v>
                </c:pt>
                <c:pt idx="5024">
                  <c:v>11.4626596656</c:v>
                </c:pt>
                <c:pt idx="5025">
                  <c:v>11.4598279809</c:v>
                </c:pt>
                <c:pt idx="5026">
                  <c:v>11.4598279809</c:v>
                </c:pt>
                <c:pt idx="5027">
                  <c:v>11.4598279809</c:v>
                </c:pt>
                <c:pt idx="5028">
                  <c:v>11.4598279809</c:v>
                </c:pt>
                <c:pt idx="5029">
                  <c:v>11.4598279809</c:v>
                </c:pt>
                <c:pt idx="5030">
                  <c:v>11.4598279809</c:v>
                </c:pt>
                <c:pt idx="5031">
                  <c:v>11.4598279809</c:v>
                </c:pt>
                <c:pt idx="5032">
                  <c:v>11.4598279809</c:v>
                </c:pt>
                <c:pt idx="5033">
                  <c:v>11.4598279809</c:v>
                </c:pt>
                <c:pt idx="5034">
                  <c:v>11.4598279809</c:v>
                </c:pt>
                <c:pt idx="5035">
                  <c:v>11.4598279809</c:v>
                </c:pt>
                <c:pt idx="5036">
                  <c:v>11.4598279809</c:v>
                </c:pt>
                <c:pt idx="5037">
                  <c:v>11.4598279809</c:v>
                </c:pt>
                <c:pt idx="5038">
                  <c:v>11.4598279809</c:v>
                </c:pt>
                <c:pt idx="5039">
                  <c:v>11.4598279809</c:v>
                </c:pt>
                <c:pt idx="5040">
                  <c:v>11.4598279809</c:v>
                </c:pt>
                <c:pt idx="5041">
                  <c:v>11.4598279809</c:v>
                </c:pt>
                <c:pt idx="5042">
                  <c:v>11.4598279809</c:v>
                </c:pt>
                <c:pt idx="5043">
                  <c:v>11.4598279809</c:v>
                </c:pt>
                <c:pt idx="5044">
                  <c:v>11.4598279809</c:v>
                </c:pt>
                <c:pt idx="5045">
                  <c:v>11.4598279809</c:v>
                </c:pt>
                <c:pt idx="5046">
                  <c:v>11.4598279809</c:v>
                </c:pt>
                <c:pt idx="5047">
                  <c:v>11.4598279809</c:v>
                </c:pt>
                <c:pt idx="5048">
                  <c:v>11.4569962962</c:v>
                </c:pt>
                <c:pt idx="5049">
                  <c:v>11.4569962962</c:v>
                </c:pt>
                <c:pt idx="5050">
                  <c:v>11.4569962962</c:v>
                </c:pt>
                <c:pt idx="5051">
                  <c:v>11.4569962962</c:v>
                </c:pt>
                <c:pt idx="5052">
                  <c:v>11.4569962962</c:v>
                </c:pt>
                <c:pt idx="5053">
                  <c:v>11.4569962962</c:v>
                </c:pt>
                <c:pt idx="5054">
                  <c:v>11.4569962962</c:v>
                </c:pt>
                <c:pt idx="5055">
                  <c:v>11.4569962962</c:v>
                </c:pt>
                <c:pt idx="5056">
                  <c:v>11.4569962962</c:v>
                </c:pt>
                <c:pt idx="5057">
                  <c:v>11.4569962962</c:v>
                </c:pt>
                <c:pt idx="5058">
                  <c:v>11.4569962962</c:v>
                </c:pt>
                <c:pt idx="5059">
                  <c:v>11.4569962962</c:v>
                </c:pt>
                <c:pt idx="5060">
                  <c:v>11.4569962962</c:v>
                </c:pt>
                <c:pt idx="5061">
                  <c:v>11.4569962962</c:v>
                </c:pt>
                <c:pt idx="5062">
                  <c:v>11.4569962962</c:v>
                </c:pt>
                <c:pt idx="5063">
                  <c:v>11.4569962962</c:v>
                </c:pt>
                <c:pt idx="5064">
                  <c:v>11.4569962962</c:v>
                </c:pt>
                <c:pt idx="5065">
                  <c:v>11.4569962962</c:v>
                </c:pt>
                <c:pt idx="5066">
                  <c:v>11.4569962962</c:v>
                </c:pt>
                <c:pt idx="5067">
                  <c:v>11.4569962962</c:v>
                </c:pt>
                <c:pt idx="5068">
                  <c:v>11.4569962962</c:v>
                </c:pt>
                <c:pt idx="5069">
                  <c:v>11.4569962962</c:v>
                </c:pt>
                <c:pt idx="5070">
                  <c:v>11.4569962962</c:v>
                </c:pt>
                <c:pt idx="5071">
                  <c:v>11.4541646115</c:v>
                </c:pt>
                <c:pt idx="5072">
                  <c:v>11.4541646115</c:v>
                </c:pt>
                <c:pt idx="5073">
                  <c:v>11.4541646115</c:v>
                </c:pt>
                <c:pt idx="5074">
                  <c:v>11.4541646115</c:v>
                </c:pt>
                <c:pt idx="5075">
                  <c:v>11.4541646115</c:v>
                </c:pt>
                <c:pt idx="5076">
                  <c:v>11.4541646115</c:v>
                </c:pt>
                <c:pt idx="5077">
                  <c:v>11.4541646115</c:v>
                </c:pt>
                <c:pt idx="5078">
                  <c:v>11.4541646115</c:v>
                </c:pt>
                <c:pt idx="5079">
                  <c:v>11.4541646115</c:v>
                </c:pt>
                <c:pt idx="5080">
                  <c:v>11.4541646115</c:v>
                </c:pt>
                <c:pt idx="5081">
                  <c:v>11.4541646115</c:v>
                </c:pt>
                <c:pt idx="5082">
                  <c:v>11.4541646115</c:v>
                </c:pt>
                <c:pt idx="5083">
                  <c:v>11.4541646115</c:v>
                </c:pt>
                <c:pt idx="5084">
                  <c:v>11.4541646115</c:v>
                </c:pt>
                <c:pt idx="5085">
                  <c:v>11.4541646115</c:v>
                </c:pt>
                <c:pt idx="5086">
                  <c:v>11.4541646115</c:v>
                </c:pt>
                <c:pt idx="5087">
                  <c:v>11.4541646115</c:v>
                </c:pt>
                <c:pt idx="5088">
                  <c:v>11.4541646115</c:v>
                </c:pt>
                <c:pt idx="5089">
                  <c:v>11.4541646115</c:v>
                </c:pt>
                <c:pt idx="5090">
                  <c:v>11.4541646115</c:v>
                </c:pt>
                <c:pt idx="5091">
                  <c:v>11.4541646115</c:v>
                </c:pt>
                <c:pt idx="5092">
                  <c:v>11.4541646115</c:v>
                </c:pt>
                <c:pt idx="5093">
                  <c:v>11.4541646115</c:v>
                </c:pt>
                <c:pt idx="5094">
                  <c:v>11.451332926799999</c:v>
                </c:pt>
                <c:pt idx="5095">
                  <c:v>11.451332926799999</c:v>
                </c:pt>
                <c:pt idx="5096">
                  <c:v>11.451332926799999</c:v>
                </c:pt>
                <c:pt idx="5097">
                  <c:v>11.451332926799999</c:v>
                </c:pt>
                <c:pt idx="5098">
                  <c:v>11.451332926799999</c:v>
                </c:pt>
                <c:pt idx="5099">
                  <c:v>11.451332926799999</c:v>
                </c:pt>
                <c:pt idx="5100">
                  <c:v>11.451332926799999</c:v>
                </c:pt>
                <c:pt idx="5101">
                  <c:v>11.451332926799999</c:v>
                </c:pt>
                <c:pt idx="5102">
                  <c:v>11.451332926799999</c:v>
                </c:pt>
                <c:pt idx="5103">
                  <c:v>11.451332926799999</c:v>
                </c:pt>
                <c:pt idx="5104">
                  <c:v>11.451332926799999</c:v>
                </c:pt>
                <c:pt idx="5105">
                  <c:v>11.451332926799999</c:v>
                </c:pt>
                <c:pt idx="5106">
                  <c:v>11.451332926799999</c:v>
                </c:pt>
                <c:pt idx="5107">
                  <c:v>11.451332926799999</c:v>
                </c:pt>
                <c:pt idx="5108">
                  <c:v>11.451332926799999</c:v>
                </c:pt>
                <c:pt idx="5109">
                  <c:v>11.451332926799999</c:v>
                </c:pt>
                <c:pt idx="5110">
                  <c:v>11.451332926799999</c:v>
                </c:pt>
                <c:pt idx="5111">
                  <c:v>11.451332926799999</c:v>
                </c:pt>
                <c:pt idx="5112">
                  <c:v>11.451332926799999</c:v>
                </c:pt>
                <c:pt idx="5113">
                  <c:v>11.451332926799999</c:v>
                </c:pt>
                <c:pt idx="5114">
                  <c:v>11.451332926799999</c:v>
                </c:pt>
                <c:pt idx="5115">
                  <c:v>11.451332926799999</c:v>
                </c:pt>
                <c:pt idx="5116">
                  <c:v>11.451332926799999</c:v>
                </c:pt>
                <c:pt idx="5117">
                  <c:v>11.448501242100001</c:v>
                </c:pt>
                <c:pt idx="5118">
                  <c:v>11.448501242100001</c:v>
                </c:pt>
                <c:pt idx="5119">
                  <c:v>11.448501242100001</c:v>
                </c:pt>
                <c:pt idx="5120">
                  <c:v>11.448501242100001</c:v>
                </c:pt>
                <c:pt idx="5121">
                  <c:v>11.448501242100001</c:v>
                </c:pt>
                <c:pt idx="5122">
                  <c:v>11.448501242100001</c:v>
                </c:pt>
                <c:pt idx="5123">
                  <c:v>11.448501242100001</c:v>
                </c:pt>
                <c:pt idx="5124">
                  <c:v>11.448501242100001</c:v>
                </c:pt>
                <c:pt idx="5125">
                  <c:v>11.448501242100001</c:v>
                </c:pt>
                <c:pt idx="5126">
                  <c:v>11.448501242100001</c:v>
                </c:pt>
                <c:pt idx="5127">
                  <c:v>11.448501242100001</c:v>
                </c:pt>
                <c:pt idx="5128">
                  <c:v>11.448501242100001</c:v>
                </c:pt>
                <c:pt idx="5129">
                  <c:v>11.448501242100001</c:v>
                </c:pt>
                <c:pt idx="5130">
                  <c:v>11.448501242100001</c:v>
                </c:pt>
                <c:pt idx="5131">
                  <c:v>11.448501242100001</c:v>
                </c:pt>
                <c:pt idx="5132">
                  <c:v>11.448501242100001</c:v>
                </c:pt>
                <c:pt idx="5133">
                  <c:v>11.448501242100001</c:v>
                </c:pt>
                <c:pt idx="5134">
                  <c:v>11.448501242100001</c:v>
                </c:pt>
                <c:pt idx="5135">
                  <c:v>11.448501242100001</c:v>
                </c:pt>
                <c:pt idx="5136">
                  <c:v>11.448501242100001</c:v>
                </c:pt>
                <c:pt idx="5137">
                  <c:v>11.448501242100001</c:v>
                </c:pt>
                <c:pt idx="5138">
                  <c:v>11.448501242100001</c:v>
                </c:pt>
                <c:pt idx="5139">
                  <c:v>11.445669557399999</c:v>
                </c:pt>
                <c:pt idx="5140">
                  <c:v>11.445669557399999</c:v>
                </c:pt>
                <c:pt idx="5141">
                  <c:v>11.445669557399999</c:v>
                </c:pt>
                <c:pt idx="5142">
                  <c:v>11.445669557399999</c:v>
                </c:pt>
                <c:pt idx="5143">
                  <c:v>11.445669557399999</c:v>
                </c:pt>
                <c:pt idx="5144">
                  <c:v>11.445669557399999</c:v>
                </c:pt>
                <c:pt idx="5145">
                  <c:v>11.445669557399999</c:v>
                </c:pt>
                <c:pt idx="5146">
                  <c:v>11.445669557399999</c:v>
                </c:pt>
                <c:pt idx="5147">
                  <c:v>11.445669557399999</c:v>
                </c:pt>
                <c:pt idx="5148">
                  <c:v>11.445669557399999</c:v>
                </c:pt>
                <c:pt idx="5149">
                  <c:v>11.445669557399999</c:v>
                </c:pt>
                <c:pt idx="5150">
                  <c:v>11.445669557399999</c:v>
                </c:pt>
                <c:pt idx="5151">
                  <c:v>11.445669557399999</c:v>
                </c:pt>
                <c:pt idx="5152">
                  <c:v>11.445669557399999</c:v>
                </c:pt>
                <c:pt idx="5153">
                  <c:v>11.445669557399999</c:v>
                </c:pt>
                <c:pt idx="5154">
                  <c:v>11.445669557399999</c:v>
                </c:pt>
                <c:pt idx="5155">
                  <c:v>11.445669557399999</c:v>
                </c:pt>
                <c:pt idx="5156">
                  <c:v>11.445669557399999</c:v>
                </c:pt>
                <c:pt idx="5157">
                  <c:v>11.445669557399999</c:v>
                </c:pt>
                <c:pt idx="5158">
                  <c:v>11.445669557399999</c:v>
                </c:pt>
                <c:pt idx="5159">
                  <c:v>11.445669557399999</c:v>
                </c:pt>
                <c:pt idx="5160">
                  <c:v>11.445669557399999</c:v>
                </c:pt>
                <c:pt idx="5161">
                  <c:v>11.445669557399999</c:v>
                </c:pt>
                <c:pt idx="5162">
                  <c:v>11.4428378727</c:v>
                </c:pt>
                <c:pt idx="5163">
                  <c:v>11.4428378727</c:v>
                </c:pt>
                <c:pt idx="5164">
                  <c:v>11.4428378727</c:v>
                </c:pt>
                <c:pt idx="5165">
                  <c:v>11.4428378727</c:v>
                </c:pt>
                <c:pt idx="5166">
                  <c:v>11.4428378727</c:v>
                </c:pt>
                <c:pt idx="5167">
                  <c:v>11.4428378727</c:v>
                </c:pt>
                <c:pt idx="5168">
                  <c:v>11.4428378727</c:v>
                </c:pt>
                <c:pt idx="5169">
                  <c:v>11.4428378727</c:v>
                </c:pt>
                <c:pt idx="5170">
                  <c:v>11.4428378727</c:v>
                </c:pt>
                <c:pt idx="5171">
                  <c:v>11.4428378727</c:v>
                </c:pt>
                <c:pt idx="5172">
                  <c:v>11.4428378727</c:v>
                </c:pt>
                <c:pt idx="5173">
                  <c:v>11.4428378727</c:v>
                </c:pt>
                <c:pt idx="5174">
                  <c:v>11.4428378727</c:v>
                </c:pt>
                <c:pt idx="5175">
                  <c:v>11.4428378727</c:v>
                </c:pt>
                <c:pt idx="5176">
                  <c:v>11.4428378727</c:v>
                </c:pt>
                <c:pt idx="5177">
                  <c:v>11.4428378727</c:v>
                </c:pt>
                <c:pt idx="5178">
                  <c:v>11.4428378727</c:v>
                </c:pt>
                <c:pt idx="5179">
                  <c:v>11.4428378727</c:v>
                </c:pt>
                <c:pt idx="5180">
                  <c:v>11.4428378727</c:v>
                </c:pt>
                <c:pt idx="5181">
                  <c:v>11.4428378727</c:v>
                </c:pt>
                <c:pt idx="5182">
                  <c:v>11.4428378727</c:v>
                </c:pt>
                <c:pt idx="5183">
                  <c:v>11.4428378727</c:v>
                </c:pt>
                <c:pt idx="5184">
                  <c:v>11.4428378727</c:v>
                </c:pt>
                <c:pt idx="5185">
                  <c:v>11.440006188</c:v>
                </c:pt>
                <c:pt idx="5186">
                  <c:v>11.440006188</c:v>
                </c:pt>
                <c:pt idx="5187">
                  <c:v>11.440006188</c:v>
                </c:pt>
                <c:pt idx="5188">
                  <c:v>11.440006188</c:v>
                </c:pt>
                <c:pt idx="5189">
                  <c:v>11.440006188</c:v>
                </c:pt>
                <c:pt idx="5190">
                  <c:v>11.440006188</c:v>
                </c:pt>
                <c:pt idx="5191">
                  <c:v>11.440006188</c:v>
                </c:pt>
                <c:pt idx="5192">
                  <c:v>11.440006188</c:v>
                </c:pt>
                <c:pt idx="5193">
                  <c:v>11.440006188</c:v>
                </c:pt>
                <c:pt idx="5194">
                  <c:v>11.440006188</c:v>
                </c:pt>
                <c:pt idx="5195">
                  <c:v>11.440006188</c:v>
                </c:pt>
                <c:pt idx="5196">
                  <c:v>11.440006188</c:v>
                </c:pt>
                <c:pt idx="5197">
                  <c:v>11.440006188</c:v>
                </c:pt>
                <c:pt idx="5198">
                  <c:v>11.440006188</c:v>
                </c:pt>
                <c:pt idx="5199">
                  <c:v>11.440006188</c:v>
                </c:pt>
                <c:pt idx="5200">
                  <c:v>11.440006188</c:v>
                </c:pt>
                <c:pt idx="5201">
                  <c:v>11.440006188</c:v>
                </c:pt>
                <c:pt idx="5202">
                  <c:v>11.440006188</c:v>
                </c:pt>
                <c:pt idx="5203">
                  <c:v>11.440006188</c:v>
                </c:pt>
                <c:pt idx="5204">
                  <c:v>11.440006188</c:v>
                </c:pt>
                <c:pt idx="5205">
                  <c:v>11.440006188</c:v>
                </c:pt>
                <c:pt idx="5206">
                  <c:v>11.440006188</c:v>
                </c:pt>
                <c:pt idx="5207">
                  <c:v>11.440006188</c:v>
                </c:pt>
                <c:pt idx="5208">
                  <c:v>11.4371745033</c:v>
                </c:pt>
                <c:pt idx="5209">
                  <c:v>11.4371745033</c:v>
                </c:pt>
                <c:pt idx="5210">
                  <c:v>11.4371745033</c:v>
                </c:pt>
                <c:pt idx="5211">
                  <c:v>11.4371745033</c:v>
                </c:pt>
                <c:pt idx="5212">
                  <c:v>11.4371745033</c:v>
                </c:pt>
                <c:pt idx="5213">
                  <c:v>11.4371745033</c:v>
                </c:pt>
                <c:pt idx="5214">
                  <c:v>11.4371745033</c:v>
                </c:pt>
                <c:pt idx="5215">
                  <c:v>11.4371745033</c:v>
                </c:pt>
                <c:pt idx="5216">
                  <c:v>11.4371745033</c:v>
                </c:pt>
                <c:pt idx="5217">
                  <c:v>11.4371745033</c:v>
                </c:pt>
                <c:pt idx="5218">
                  <c:v>11.4371745033</c:v>
                </c:pt>
                <c:pt idx="5219">
                  <c:v>11.4371745033</c:v>
                </c:pt>
                <c:pt idx="5220">
                  <c:v>11.4371745033</c:v>
                </c:pt>
                <c:pt idx="5221">
                  <c:v>11.4371745033</c:v>
                </c:pt>
                <c:pt idx="5222">
                  <c:v>11.4371745033</c:v>
                </c:pt>
                <c:pt idx="5223">
                  <c:v>11.4371745033</c:v>
                </c:pt>
                <c:pt idx="5224">
                  <c:v>11.4371745033</c:v>
                </c:pt>
                <c:pt idx="5225">
                  <c:v>11.4371745033</c:v>
                </c:pt>
                <c:pt idx="5226">
                  <c:v>11.4371745033</c:v>
                </c:pt>
                <c:pt idx="5227">
                  <c:v>11.4371745033</c:v>
                </c:pt>
                <c:pt idx="5228">
                  <c:v>11.4371745033</c:v>
                </c:pt>
                <c:pt idx="5229">
                  <c:v>11.4371745033</c:v>
                </c:pt>
                <c:pt idx="5230">
                  <c:v>11.4371745033</c:v>
                </c:pt>
                <c:pt idx="5231">
                  <c:v>11.434342818599999</c:v>
                </c:pt>
                <c:pt idx="5232">
                  <c:v>11.434342818599999</c:v>
                </c:pt>
                <c:pt idx="5233">
                  <c:v>11.434342818599999</c:v>
                </c:pt>
                <c:pt idx="5234">
                  <c:v>11.434342818599999</c:v>
                </c:pt>
                <c:pt idx="5235">
                  <c:v>11.434342818599999</c:v>
                </c:pt>
                <c:pt idx="5236">
                  <c:v>11.434342818599999</c:v>
                </c:pt>
                <c:pt idx="5237">
                  <c:v>11.434342818599999</c:v>
                </c:pt>
                <c:pt idx="5238">
                  <c:v>11.434342818599999</c:v>
                </c:pt>
                <c:pt idx="5239">
                  <c:v>11.434342818599999</c:v>
                </c:pt>
                <c:pt idx="5240">
                  <c:v>11.434342818599999</c:v>
                </c:pt>
                <c:pt idx="5241">
                  <c:v>11.434342818599999</c:v>
                </c:pt>
                <c:pt idx="5242">
                  <c:v>11.434342818599999</c:v>
                </c:pt>
                <c:pt idx="5243">
                  <c:v>11.434342818599999</c:v>
                </c:pt>
                <c:pt idx="5244">
                  <c:v>11.434342818599999</c:v>
                </c:pt>
                <c:pt idx="5245">
                  <c:v>11.434342818599999</c:v>
                </c:pt>
                <c:pt idx="5246">
                  <c:v>11.434342818599999</c:v>
                </c:pt>
                <c:pt idx="5247">
                  <c:v>11.434342818599999</c:v>
                </c:pt>
                <c:pt idx="5248">
                  <c:v>11.434342818599999</c:v>
                </c:pt>
                <c:pt idx="5249">
                  <c:v>11.434342818599999</c:v>
                </c:pt>
                <c:pt idx="5250">
                  <c:v>11.434342818599999</c:v>
                </c:pt>
                <c:pt idx="5251">
                  <c:v>11.434342818599999</c:v>
                </c:pt>
                <c:pt idx="5252">
                  <c:v>11.434342818599999</c:v>
                </c:pt>
                <c:pt idx="5253">
                  <c:v>11.434342818599999</c:v>
                </c:pt>
                <c:pt idx="5254">
                  <c:v>11.431511133899999</c:v>
                </c:pt>
                <c:pt idx="5255">
                  <c:v>11.431511133899999</c:v>
                </c:pt>
                <c:pt idx="5256">
                  <c:v>11.431511133899999</c:v>
                </c:pt>
                <c:pt idx="5257">
                  <c:v>11.431511133899999</c:v>
                </c:pt>
                <c:pt idx="5258">
                  <c:v>11.431511133899999</c:v>
                </c:pt>
                <c:pt idx="5259">
                  <c:v>11.431511133899999</c:v>
                </c:pt>
                <c:pt idx="5260">
                  <c:v>11.431511133899999</c:v>
                </c:pt>
                <c:pt idx="5261">
                  <c:v>11.431511133899999</c:v>
                </c:pt>
                <c:pt idx="5262">
                  <c:v>11.431511133899999</c:v>
                </c:pt>
                <c:pt idx="5263">
                  <c:v>11.431511133899999</c:v>
                </c:pt>
                <c:pt idx="5264">
                  <c:v>11.431511133899999</c:v>
                </c:pt>
                <c:pt idx="5265">
                  <c:v>11.431511133899999</c:v>
                </c:pt>
                <c:pt idx="5266">
                  <c:v>11.431511133899999</c:v>
                </c:pt>
                <c:pt idx="5267">
                  <c:v>11.431511133899999</c:v>
                </c:pt>
                <c:pt idx="5268">
                  <c:v>11.431511133899999</c:v>
                </c:pt>
                <c:pt idx="5269">
                  <c:v>11.431511133899999</c:v>
                </c:pt>
                <c:pt idx="5270">
                  <c:v>11.431511133899999</c:v>
                </c:pt>
                <c:pt idx="5271">
                  <c:v>11.431511133899999</c:v>
                </c:pt>
                <c:pt idx="5272">
                  <c:v>11.431511133899999</c:v>
                </c:pt>
                <c:pt idx="5273">
                  <c:v>11.431511133899999</c:v>
                </c:pt>
                <c:pt idx="5274">
                  <c:v>11.431511133899999</c:v>
                </c:pt>
                <c:pt idx="5275">
                  <c:v>11.431511133899999</c:v>
                </c:pt>
                <c:pt idx="5276">
                  <c:v>11.431511133899999</c:v>
                </c:pt>
                <c:pt idx="5277">
                  <c:v>11.428679449200001</c:v>
                </c:pt>
                <c:pt idx="5278">
                  <c:v>11.428679449200001</c:v>
                </c:pt>
                <c:pt idx="5279">
                  <c:v>11.428679449200001</c:v>
                </c:pt>
                <c:pt idx="5280">
                  <c:v>11.428679449200001</c:v>
                </c:pt>
                <c:pt idx="5281">
                  <c:v>11.428679449200001</c:v>
                </c:pt>
                <c:pt idx="5282">
                  <c:v>11.428679449200001</c:v>
                </c:pt>
                <c:pt idx="5283">
                  <c:v>11.428679449200001</c:v>
                </c:pt>
                <c:pt idx="5284">
                  <c:v>11.428679449200001</c:v>
                </c:pt>
                <c:pt idx="5285">
                  <c:v>11.428679449200001</c:v>
                </c:pt>
                <c:pt idx="5286">
                  <c:v>11.428679449200001</c:v>
                </c:pt>
                <c:pt idx="5287">
                  <c:v>11.428679449200001</c:v>
                </c:pt>
                <c:pt idx="5288">
                  <c:v>11.428679449200001</c:v>
                </c:pt>
                <c:pt idx="5289">
                  <c:v>11.428679449200001</c:v>
                </c:pt>
                <c:pt idx="5290">
                  <c:v>11.428679449200001</c:v>
                </c:pt>
                <c:pt idx="5291">
                  <c:v>11.428679449200001</c:v>
                </c:pt>
                <c:pt idx="5292">
                  <c:v>11.428679449200001</c:v>
                </c:pt>
                <c:pt idx="5293">
                  <c:v>11.428679449200001</c:v>
                </c:pt>
                <c:pt idx="5294">
                  <c:v>11.428679449200001</c:v>
                </c:pt>
                <c:pt idx="5295">
                  <c:v>11.428679449200001</c:v>
                </c:pt>
                <c:pt idx="5296">
                  <c:v>11.428679449200001</c:v>
                </c:pt>
                <c:pt idx="5297">
                  <c:v>11.428679449200001</c:v>
                </c:pt>
                <c:pt idx="5298">
                  <c:v>11.428679449200001</c:v>
                </c:pt>
                <c:pt idx="5299">
                  <c:v>11.428679449200001</c:v>
                </c:pt>
                <c:pt idx="5300">
                  <c:v>11.4258477645</c:v>
                </c:pt>
                <c:pt idx="5301">
                  <c:v>11.4258477645</c:v>
                </c:pt>
                <c:pt idx="5302">
                  <c:v>11.4258477645</c:v>
                </c:pt>
                <c:pt idx="5303">
                  <c:v>11.4258477645</c:v>
                </c:pt>
                <c:pt idx="5304">
                  <c:v>11.4258477645</c:v>
                </c:pt>
                <c:pt idx="5305">
                  <c:v>11.4258477645</c:v>
                </c:pt>
                <c:pt idx="5306">
                  <c:v>11.4258477645</c:v>
                </c:pt>
                <c:pt idx="5307">
                  <c:v>11.4258477645</c:v>
                </c:pt>
                <c:pt idx="5308">
                  <c:v>11.4258477645</c:v>
                </c:pt>
                <c:pt idx="5309">
                  <c:v>11.4258477645</c:v>
                </c:pt>
                <c:pt idx="5310">
                  <c:v>11.4258477645</c:v>
                </c:pt>
                <c:pt idx="5311">
                  <c:v>11.4258477645</c:v>
                </c:pt>
                <c:pt idx="5312">
                  <c:v>11.4258477645</c:v>
                </c:pt>
                <c:pt idx="5313">
                  <c:v>11.4258477645</c:v>
                </c:pt>
                <c:pt idx="5314">
                  <c:v>11.4258477645</c:v>
                </c:pt>
                <c:pt idx="5315">
                  <c:v>11.4258477645</c:v>
                </c:pt>
                <c:pt idx="5316">
                  <c:v>11.4258477645</c:v>
                </c:pt>
                <c:pt idx="5317">
                  <c:v>11.4258477645</c:v>
                </c:pt>
                <c:pt idx="5318">
                  <c:v>11.4258477645</c:v>
                </c:pt>
                <c:pt idx="5319">
                  <c:v>11.4258477645</c:v>
                </c:pt>
                <c:pt idx="5320">
                  <c:v>11.4258477645</c:v>
                </c:pt>
                <c:pt idx="5321">
                  <c:v>11.4258477645</c:v>
                </c:pt>
                <c:pt idx="5322">
                  <c:v>11.4258477645</c:v>
                </c:pt>
                <c:pt idx="5323">
                  <c:v>11.423016079799998</c:v>
                </c:pt>
                <c:pt idx="5324">
                  <c:v>11.423016079799998</c:v>
                </c:pt>
                <c:pt idx="5325">
                  <c:v>11.423016079799998</c:v>
                </c:pt>
                <c:pt idx="5326">
                  <c:v>11.423016079799998</c:v>
                </c:pt>
                <c:pt idx="5327">
                  <c:v>11.423016079799998</c:v>
                </c:pt>
                <c:pt idx="5328">
                  <c:v>11.423016079799998</c:v>
                </c:pt>
                <c:pt idx="5329">
                  <c:v>11.423016079799998</c:v>
                </c:pt>
                <c:pt idx="5330">
                  <c:v>11.423016079799998</c:v>
                </c:pt>
                <c:pt idx="5331">
                  <c:v>11.423016079799998</c:v>
                </c:pt>
                <c:pt idx="5332">
                  <c:v>11.423016079799998</c:v>
                </c:pt>
                <c:pt idx="5333">
                  <c:v>11.423016079799998</c:v>
                </c:pt>
                <c:pt idx="5334">
                  <c:v>11.423016079799998</c:v>
                </c:pt>
                <c:pt idx="5335">
                  <c:v>11.423016079799998</c:v>
                </c:pt>
                <c:pt idx="5336">
                  <c:v>11.423016079799998</c:v>
                </c:pt>
                <c:pt idx="5337">
                  <c:v>11.423016079799998</c:v>
                </c:pt>
                <c:pt idx="5338">
                  <c:v>11.423016079799998</c:v>
                </c:pt>
                <c:pt idx="5339">
                  <c:v>11.423016079799998</c:v>
                </c:pt>
                <c:pt idx="5340">
                  <c:v>11.423016079799998</c:v>
                </c:pt>
                <c:pt idx="5341">
                  <c:v>11.423016079799998</c:v>
                </c:pt>
                <c:pt idx="5342">
                  <c:v>11.423016079799998</c:v>
                </c:pt>
                <c:pt idx="5343">
                  <c:v>11.423016079799998</c:v>
                </c:pt>
                <c:pt idx="5344">
                  <c:v>11.423016079799998</c:v>
                </c:pt>
                <c:pt idx="5345">
                  <c:v>11.423016079799998</c:v>
                </c:pt>
                <c:pt idx="5346">
                  <c:v>11.4201843951</c:v>
                </c:pt>
                <c:pt idx="5347">
                  <c:v>11.4201843951</c:v>
                </c:pt>
                <c:pt idx="5348">
                  <c:v>11.4201843951</c:v>
                </c:pt>
                <c:pt idx="5349">
                  <c:v>11.4201843951</c:v>
                </c:pt>
                <c:pt idx="5350">
                  <c:v>11.4201843951</c:v>
                </c:pt>
                <c:pt idx="5351">
                  <c:v>11.4201843951</c:v>
                </c:pt>
                <c:pt idx="5352">
                  <c:v>11.4201843951</c:v>
                </c:pt>
                <c:pt idx="5353">
                  <c:v>11.4201843951</c:v>
                </c:pt>
                <c:pt idx="5354">
                  <c:v>11.4201843951</c:v>
                </c:pt>
                <c:pt idx="5355">
                  <c:v>11.4201843951</c:v>
                </c:pt>
                <c:pt idx="5356">
                  <c:v>11.4201843951</c:v>
                </c:pt>
                <c:pt idx="5357">
                  <c:v>11.4201843951</c:v>
                </c:pt>
                <c:pt idx="5358">
                  <c:v>11.4201843951</c:v>
                </c:pt>
                <c:pt idx="5359">
                  <c:v>11.4201843951</c:v>
                </c:pt>
                <c:pt idx="5360">
                  <c:v>11.4201843951</c:v>
                </c:pt>
                <c:pt idx="5361">
                  <c:v>11.4201843951</c:v>
                </c:pt>
                <c:pt idx="5362">
                  <c:v>11.4201843951</c:v>
                </c:pt>
                <c:pt idx="5363">
                  <c:v>11.4201843951</c:v>
                </c:pt>
                <c:pt idx="5364">
                  <c:v>11.4201843951</c:v>
                </c:pt>
                <c:pt idx="5365">
                  <c:v>11.4201843951</c:v>
                </c:pt>
                <c:pt idx="5366">
                  <c:v>11.4201843951</c:v>
                </c:pt>
                <c:pt idx="5367">
                  <c:v>11.4201843951</c:v>
                </c:pt>
                <c:pt idx="5368">
                  <c:v>11.4201843951</c:v>
                </c:pt>
                <c:pt idx="5369">
                  <c:v>11.417352710399999</c:v>
                </c:pt>
                <c:pt idx="5370">
                  <c:v>11.417352710399999</c:v>
                </c:pt>
                <c:pt idx="5371">
                  <c:v>11.417352710399999</c:v>
                </c:pt>
                <c:pt idx="5372">
                  <c:v>11.417352710399999</c:v>
                </c:pt>
                <c:pt idx="5373">
                  <c:v>11.417352710399999</c:v>
                </c:pt>
                <c:pt idx="5374">
                  <c:v>11.417352710399999</c:v>
                </c:pt>
                <c:pt idx="5375">
                  <c:v>11.417352710399999</c:v>
                </c:pt>
                <c:pt idx="5376">
                  <c:v>11.417352710399999</c:v>
                </c:pt>
                <c:pt idx="5377">
                  <c:v>11.417352710399999</c:v>
                </c:pt>
                <c:pt idx="5378">
                  <c:v>11.417352710399999</c:v>
                </c:pt>
                <c:pt idx="5379">
                  <c:v>11.417352710399999</c:v>
                </c:pt>
                <c:pt idx="5380">
                  <c:v>11.417352710399999</c:v>
                </c:pt>
                <c:pt idx="5381">
                  <c:v>11.417352710399999</c:v>
                </c:pt>
                <c:pt idx="5382">
                  <c:v>11.417352710399999</c:v>
                </c:pt>
                <c:pt idx="5383">
                  <c:v>11.417352710399999</c:v>
                </c:pt>
                <c:pt idx="5384">
                  <c:v>11.417352710399999</c:v>
                </c:pt>
                <c:pt idx="5385">
                  <c:v>11.417352710399999</c:v>
                </c:pt>
                <c:pt idx="5386">
                  <c:v>11.417352710399999</c:v>
                </c:pt>
                <c:pt idx="5387">
                  <c:v>11.417352710399999</c:v>
                </c:pt>
                <c:pt idx="5388">
                  <c:v>11.417352710399999</c:v>
                </c:pt>
                <c:pt idx="5389">
                  <c:v>11.417352710399999</c:v>
                </c:pt>
                <c:pt idx="5390">
                  <c:v>11.417352710399999</c:v>
                </c:pt>
                <c:pt idx="5391">
                  <c:v>11.417352710399999</c:v>
                </c:pt>
                <c:pt idx="5392">
                  <c:v>11.414521025700001</c:v>
                </c:pt>
                <c:pt idx="5393">
                  <c:v>11.414521025700001</c:v>
                </c:pt>
                <c:pt idx="5394">
                  <c:v>11.414521025700001</c:v>
                </c:pt>
                <c:pt idx="5395">
                  <c:v>11.414521025700001</c:v>
                </c:pt>
                <c:pt idx="5396">
                  <c:v>11.414521025700001</c:v>
                </c:pt>
                <c:pt idx="5397">
                  <c:v>11.414521025700001</c:v>
                </c:pt>
                <c:pt idx="5398">
                  <c:v>11.414521025700001</c:v>
                </c:pt>
                <c:pt idx="5399">
                  <c:v>11.414521025700001</c:v>
                </c:pt>
                <c:pt idx="5400">
                  <c:v>11.414521025700001</c:v>
                </c:pt>
                <c:pt idx="5401">
                  <c:v>11.414521025700001</c:v>
                </c:pt>
                <c:pt idx="5402">
                  <c:v>11.414521025700001</c:v>
                </c:pt>
                <c:pt idx="5403">
                  <c:v>11.414521025700001</c:v>
                </c:pt>
                <c:pt idx="5404">
                  <c:v>11.414521025700001</c:v>
                </c:pt>
                <c:pt idx="5405">
                  <c:v>11.414521025700001</c:v>
                </c:pt>
                <c:pt idx="5406">
                  <c:v>11.414521025700001</c:v>
                </c:pt>
                <c:pt idx="5407">
                  <c:v>11.414521025700001</c:v>
                </c:pt>
                <c:pt idx="5408">
                  <c:v>11.414521025700001</c:v>
                </c:pt>
                <c:pt idx="5409">
                  <c:v>11.414521025700001</c:v>
                </c:pt>
                <c:pt idx="5410">
                  <c:v>11.414521025700001</c:v>
                </c:pt>
                <c:pt idx="5411">
                  <c:v>11.414521025700001</c:v>
                </c:pt>
                <c:pt idx="5412">
                  <c:v>11.414521025700001</c:v>
                </c:pt>
                <c:pt idx="5413">
                  <c:v>11.414521025700001</c:v>
                </c:pt>
                <c:pt idx="5414">
                  <c:v>11.414521025700001</c:v>
                </c:pt>
                <c:pt idx="5415">
                  <c:v>11.411689340999999</c:v>
                </c:pt>
                <c:pt idx="5416">
                  <c:v>11.411689340999999</c:v>
                </c:pt>
                <c:pt idx="5417">
                  <c:v>11.411689340999999</c:v>
                </c:pt>
                <c:pt idx="5418">
                  <c:v>11.411689340999999</c:v>
                </c:pt>
                <c:pt idx="5419">
                  <c:v>11.411689340999999</c:v>
                </c:pt>
                <c:pt idx="5420">
                  <c:v>11.411689340999999</c:v>
                </c:pt>
                <c:pt idx="5421">
                  <c:v>11.411689340999999</c:v>
                </c:pt>
                <c:pt idx="5422">
                  <c:v>11.411689340999999</c:v>
                </c:pt>
                <c:pt idx="5423">
                  <c:v>11.411689340999999</c:v>
                </c:pt>
                <c:pt idx="5424">
                  <c:v>11.411689340999999</c:v>
                </c:pt>
                <c:pt idx="5425">
                  <c:v>11.411689340999999</c:v>
                </c:pt>
                <c:pt idx="5426">
                  <c:v>11.411689340999999</c:v>
                </c:pt>
                <c:pt idx="5427">
                  <c:v>11.411689340999999</c:v>
                </c:pt>
                <c:pt idx="5428">
                  <c:v>11.411689340999999</c:v>
                </c:pt>
                <c:pt idx="5429">
                  <c:v>11.411689340999999</c:v>
                </c:pt>
                <c:pt idx="5430">
                  <c:v>11.411689340999999</c:v>
                </c:pt>
                <c:pt idx="5431">
                  <c:v>11.411689340999999</c:v>
                </c:pt>
                <c:pt idx="5432">
                  <c:v>11.411689340999999</c:v>
                </c:pt>
                <c:pt idx="5433">
                  <c:v>11.411689340999999</c:v>
                </c:pt>
                <c:pt idx="5434">
                  <c:v>11.411689340999999</c:v>
                </c:pt>
                <c:pt idx="5435">
                  <c:v>11.411689340999999</c:v>
                </c:pt>
                <c:pt idx="5436">
                  <c:v>11.411689340999999</c:v>
                </c:pt>
                <c:pt idx="5437">
                  <c:v>11.411689340999999</c:v>
                </c:pt>
                <c:pt idx="5438">
                  <c:v>11.408857656299999</c:v>
                </c:pt>
                <c:pt idx="5439">
                  <c:v>11.408857656299999</c:v>
                </c:pt>
                <c:pt idx="5440">
                  <c:v>11.408857656299999</c:v>
                </c:pt>
                <c:pt idx="5441">
                  <c:v>11.408857656299999</c:v>
                </c:pt>
                <c:pt idx="5442">
                  <c:v>11.408857656299999</c:v>
                </c:pt>
                <c:pt idx="5443">
                  <c:v>11.408857656299999</c:v>
                </c:pt>
                <c:pt idx="5444">
                  <c:v>11.408857656299999</c:v>
                </c:pt>
                <c:pt idx="5445">
                  <c:v>11.408857656299999</c:v>
                </c:pt>
                <c:pt idx="5446">
                  <c:v>11.408857656299999</c:v>
                </c:pt>
                <c:pt idx="5447">
                  <c:v>11.408857656299999</c:v>
                </c:pt>
                <c:pt idx="5448">
                  <c:v>11.408857656299999</c:v>
                </c:pt>
                <c:pt idx="5449">
                  <c:v>11.408857656299999</c:v>
                </c:pt>
                <c:pt idx="5450">
                  <c:v>11.408857656299999</c:v>
                </c:pt>
                <c:pt idx="5451">
                  <c:v>11.408857656299999</c:v>
                </c:pt>
                <c:pt idx="5452">
                  <c:v>11.408857656299999</c:v>
                </c:pt>
                <c:pt idx="5453">
                  <c:v>11.408857656299999</c:v>
                </c:pt>
                <c:pt idx="5454">
                  <c:v>11.408857656299999</c:v>
                </c:pt>
                <c:pt idx="5455">
                  <c:v>11.408857656299999</c:v>
                </c:pt>
                <c:pt idx="5456">
                  <c:v>11.408857656299999</c:v>
                </c:pt>
                <c:pt idx="5457">
                  <c:v>11.408857656299999</c:v>
                </c:pt>
                <c:pt idx="5458">
                  <c:v>11.408857656299999</c:v>
                </c:pt>
                <c:pt idx="5459">
                  <c:v>11.408857656299999</c:v>
                </c:pt>
                <c:pt idx="5460">
                  <c:v>11.408857656299999</c:v>
                </c:pt>
                <c:pt idx="5461">
                  <c:v>11.4060259716</c:v>
                </c:pt>
                <c:pt idx="5462">
                  <c:v>11.4060259716</c:v>
                </c:pt>
                <c:pt idx="5463">
                  <c:v>11.4060259716</c:v>
                </c:pt>
                <c:pt idx="5464">
                  <c:v>11.4060259716</c:v>
                </c:pt>
                <c:pt idx="5465">
                  <c:v>11.4060259716</c:v>
                </c:pt>
                <c:pt idx="5466">
                  <c:v>11.4060259716</c:v>
                </c:pt>
                <c:pt idx="5467">
                  <c:v>11.4060259716</c:v>
                </c:pt>
                <c:pt idx="5468">
                  <c:v>11.4060259716</c:v>
                </c:pt>
                <c:pt idx="5469">
                  <c:v>11.4060259716</c:v>
                </c:pt>
                <c:pt idx="5470">
                  <c:v>11.4060259716</c:v>
                </c:pt>
                <c:pt idx="5471">
                  <c:v>11.4060259716</c:v>
                </c:pt>
                <c:pt idx="5472">
                  <c:v>11.4060259716</c:v>
                </c:pt>
                <c:pt idx="5473">
                  <c:v>11.4060259716</c:v>
                </c:pt>
                <c:pt idx="5474">
                  <c:v>11.4060259716</c:v>
                </c:pt>
                <c:pt idx="5475">
                  <c:v>11.4060259716</c:v>
                </c:pt>
                <c:pt idx="5476">
                  <c:v>11.4060259716</c:v>
                </c:pt>
                <c:pt idx="5477">
                  <c:v>11.4060259716</c:v>
                </c:pt>
                <c:pt idx="5478">
                  <c:v>11.4060259716</c:v>
                </c:pt>
                <c:pt idx="5479">
                  <c:v>11.4060259716</c:v>
                </c:pt>
                <c:pt idx="5480">
                  <c:v>11.4060259716</c:v>
                </c:pt>
                <c:pt idx="5481">
                  <c:v>11.4060259716</c:v>
                </c:pt>
                <c:pt idx="5482">
                  <c:v>11.4060259716</c:v>
                </c:pt>
                <c:pt idx="5483">
                  <c:v>11.4060259716</c:v>
                </c:pt>
                <c:pt idx="5484">
                  <c:v>11.4031942869</c:v>
                </c:pt>
                <c:pt idx="5485">
                  <c:v>11.4031942869</c:v>
                </c:pt>
                <c:pt idx="5486">
                  <c:v>11.4031942869</c:v>
                </c:pt>
                <c:pt idx="5487">
                  <c:v>11.4031942869</c:v>
                </c:pt>
                <c:pt idx="5488">
                  <c:v>11.4031942869</c:v>
                </c:pt>
                <c:pt idx="5489">
                  <c:v>11.4031942869</c:v>
                </c:pt>
                <c:pt idx="5490">
                  <c:v>11.4031942869</c:v>
                </c:pt>
                <c:pt idx="5491">
                  <c:v>11.4031942869</c:v>
                </c:pt>
                <c:pt idx="5492">
                  <c:v>11.4031942869</c:v>
                </c:pt>
                <c:pt idx="5493">
                  <c:v>11.4031942869</c:v>
                </c:pt>
                <c:pt idx="5494">
                  <c:v>11.4031942869</c:v>
                </c:pt>
                <c:pt idx="5495">
                  <c:v>11.4031942869</c:v>
                </c:pt>
                <c:pt idx="5496">
                  <c:v>11.4031942869</c:v>
                </c:pt>
                <c:pt idx="5497">
                  <c:v>11.4031942869</c:v>
                </c:pt>
                <c:pt idx="5498">
                  <c:v>11.4031942869</c:v>
                </c:pt>
                <c:pt idx="5499">
                  <c:v>11.4031942869</c:v>
                </c:pt>
                <c:pt idx="5500">
                  <c:v>11.4031942869</c:v>
                </c:pt>
                <c:pt idx="5501">
                  <c:v>11.4031942869</c:v>
                </c:pt>
                <c:pt idx="5502">
                  <c:v>11.4031942869</c:v>
                </c:pt>
                <c:pt idx="5503">
                  <c:v>11.4031942869</c:v>
                </c:pt>
                <c:pt idx="5504">
                  <c:v>11.4031942869</c:v>
                </c:pt>
                <c:pt idx="5505">
                  <c:v>11.4031942869</c:v>
                </c:pt>
                <c:pt idx="5506">
                  <c:v>11.4031942869</c:v>
                </c:pt>
                <c:pt idx="5507">
                  <c:v>11.4003626022</c:v>
                </c:pt>
                <c:pt idx="5508">
                  <c:v>11.4003626022</c:v>
                </c:pt>
                <c:pt idx="5509">
                  <c:v>11.4003626022</c:v>
                </c:pt>
                <c:pt idx="5510">
                  <c:v>11.4003626022</c:v>
                </c:pt>
                <c:pt idx="5511">
                  <c:v>11.4003626022</c:v>
                </c:pt>
                <c:pt idx="5512">
                  <c:v>11.4003626022</c:v>
                </c:pt>
                <c:pt idx="5513">
                  <c:v>11.4003626022</c:v>
                </c:pt>
                <c:pt idx="5514">
                  <c:v>11.4003626022</c:v>
                </c:pt>
                <c:pt idx="5515">
                  <c:v>11.4003626022</c:v>
                </c:pt>
                <c:pt idx="5516">
                  <c:v>11.4003626022</c:v>
                </c:pt>
                <c:pt idx="5517">
                  <c:v>11.4003626022</c:v>
                </c:pt>
                <c:pt idx="5518">
                  <c:v>11.4003626022</c:v>
                </c:pt>
                <c:pt idx="5519">
                  <c:v>11.4003626022</c:v>
                </c:pt>
                <c:pt idx="5520">
                  <c:v>11.4003626022</c:v>
                </c:pt>
                <c:pt idx="5521">
                  <c:v>11.4003626022</c:v>
                </c:pt>
                <c:pt idx="5522">
                  <c:v>11.4003626022</c:v>
                </c:pt>
                <c:pt idx="5523">
                  <c:v>11.4003626022</c:v>
                </c:pt>
                <c:pt idx="5524">
                  <c:v>11.4003626022</c:v>
                </c:pt>
                <c:pt idx="5525">
                  <c:v>11.4003626022</c:v>
                </c:pt>
                <c:pt idx="5526">
                  <c:v>11.4003626022</c:v>
                </c:pt>
                <c:pt idx="5527">
                  <c:v>11.4003626022</c:v>
                </c:pt>
                <c:pt idx="5528">
                  <c:v>11.4003626022</c:v>
                </c:pt>
                <c:pt idx="5529">
                  <c:v>11.4003626022</c:v>
                </c:pt>
                <c:pt idx="5530">
                  <c:v>11.397530917499999</c:v>
                </c:pt>
                <c:pt idx="5531">
                  <c:v>11.397530917499999</c:v>
                </c:pt>
                <c:pt idx="5532">
                  <c:v>11.397530917499999</c:v>
                </c:pt>
                <c:pt idx="5533">
                  <c:v>11.397530917499999</c:v>
                </c:pt>
                <c:pt idx="5534">
                  <c:v>11.397530917499999</c:v>
                </c:pt>
                <c:pt idx="5535">
                  <c:v>11.397530917499999</c:v>
                </c:pt>
                <c:pt idx="5536">
                  <c:v>11.397530917499999</c:v>
                </c:pt>
                <c:pt idx="5537">
                  <c:v>11.397530917499999</c:v>
                </c:pt>
                <c:pt idx="5538">
                  <c:v>11.397530917499999</c:v>
                </c:pt>
                <c:pt idx="5539">
                  <c:v>11.397530917499999</c:v>
                </c:pt>
                <c:pt idx="5540">
                  <c:v>11.397530917499999</c:v>
                </c:pt>
                <c:pt idx="5541">
                  <c:v>11.397530917499999</c:v>
                </c:pt>
                <c:pt idx="5542">
                  <c:v>11.397530917499999</c:v>
                </c:pt>
                <c:pt idx="5543">
                  <c:v>11.397530917499999</c:v>
                </c:pt>
                <c:pt idx="5544">
                  <c:v>11.397530917499999</c:v>
                </c:pt>
                <c:pt idx="5545">
                  <c:v>11.397530917499999</c:v>
                </c:pt>
                <c:pt idx="5546">
                  <c:v>11.397530917499999</c:v>
                </c:pt>
                <c:pt idx="5547">
                  <c:v>11.397530917499999</c:v>
                </c:pt>
                <c:pt idx="5548">
                  <c:v>11.397530917499999</c:v>
                </c:pt>
                <c:pt idx="5549">
                  <c:v>11.397530917499999</c:v>
                </c:pt>
                <c:pt idx="5550">
                  <c:v>11.397530917499999</c:v>
                </c:pt>
                <c:pt idx="5551">
                  <c:v>11.397530917499999</c:v>
                </c:pt>
                <c:pt idx="5552">
                  <c:v>11.397530917499999</c:v>
                </c:pt>
                <c:pt idx="5553">
                  <c:v>11.394699232799999</c:v>
                </c:pt>
                <c:pt idx="5554">
                  <c:v>11.394699232799999</c:v>
                </c:pt>
                <c:pt idx="5555">
                  <c:v>11.394699232799999</c:v>
                </c:pt>
                <c:pt idx="5556">
                  <c:v>11.394699232799999</c:v>
                </c:pt>
                <c:pt idx="5557">
                  <c:v>11.394699232799999</c:v>
                </c:pt>
                <c:pt idx="5558">
                  <c:v>11.394699232799999</c:v>
                </c:pt>
                <c:pt idx="5559">
                  <c:v>11.394699232799999</c:v>
                </c:pt>
                <c:pt idx="5560">
                  <c:v>11.394699232799999</c:v>
                </c:pt>
                <c:pt idx="5561">
                  <c:v>11.394699232799999</c:v>
                </c:pt>
                <c:pt idx="5562">
                  <c:v>11.394699232799999</c:v>
                </c:pt>
                <c:pt idx="5563">
                  <c:v>11.394699232799999</c:v>
                </c:pt>
                <c:pt idx="5564">
                  <c:v>11.394699232799999</c:v>
                </c:pt>
                <c:pt idx="5565">
                  <c:v>11.394699232799999</c:v>
                </c:pt>
                <c:pt idx="5566">
                  <c:v>11.394699232799999</c:v>
                </c:pt>
                <c:pt idx="5567">
                  <c:v>11.394699232799999</c:v>
                </c:pt>
                <c:pt idx="5568">
                  <c:v>11.394699232799999</c:v>
                </c:pt>
                <c:pt idx="5569">
                  <c:v>11.394699232799999</c:v>
                </c:pt>
                <c:pt idx="5570">
                  <c:v>11.394699232799999</c:v>
                </c:pt>
                <c:pt idx="5571">
                  <c:v>11.394699232799999</c:v>
                </c:pt>
                <c:pt idx="5572">
                  <c:v>11.394699232799999</c:v>
                </c:pt>
                <c:pt idx="5573">
                  <c:v>11.394699232799999</c:v>
                </c:pt>
                <c:pt idx="5574">
                  <c:v>11.394699232799999</c:v>
                </c:pt>
                <c:pt idx="5575">
                  <c:v>11.394699232799999</c:v>
                </c:pt>
                <c:pt idx="5576">
                  <c:v>11.3918675481</c:v>
                </c:pt>
                <c:pt idx="5577">
                  <c:v>11.3918675481</c:v>
                </c:pt>
                <c:pt idx="5578">
                  <c:v>11.3918675481</c:v>
                </c:pt>
                <c:pt idx="5579">
                  <c:v>11.3918675481</c:v>
                </c:pt>
                <c:pt idx="5580">
                  <c:v>11.3918675481</c:v>
                </c:pt>
                <c:pt idx="5581">
                  <c:v>11.3918675481</c:v>
                </c:pt>
                <c:pt idx="5582">
                  <c:v>11.3918675481</c:v>
                </c:pt>
                <c:pt idx="5583">
                  <c:v>11.3918675481</c:v>
                </c:pt>
                <c:pt idx="5584">
                  <c:v>11.3918675481</c:v>
                </c:pt>
                <c:pt idx="5585">
                  <c:v>11.3918675481</c:v>
                </c:pt>
                <c:pt idx="5586">
                  <c:v>11.3918675481</c:v>
                </c:pt>
                <c:pt idx="5587">
                  <c:v>11.3918675481</c:v>
                </c:pt>
                <c:pt idx="5588">
                  <c:v>11.3918675481</c:v>
                </c:pt>
                <c:pt idx="5589">
                  <c:v>11.3918675481</c:v>
                </c:pt>
                <c:pt idx="5590">
                  <c:v>11.3918675481</c:v>
                </c:pt>
                <c:pt idx="5591">
                  <c:v>11.3918675481</c:v>
                </c:pt>
                <c:pt idx="5592">
                  <c:v>11.3918675481</c:v>
                </c:pt>
                <c:pt idx="5593">
                  <c:v>11.3918675481</c:v>
                </c:pt>
                <c:pt idx="5594">
                  <c:v>11.3918675481</c:v>
                </c:pt>
                <c:pt idx="5595">
                  <c:v>11.3918675481</c:v>
                </c:pt>
                <c:pt idx="5596">
                  <c:v>11.3918675481</c:v>
                </c:pt>
                <c:pt idx="5597">
                  <c:v>11.3918675481</c:v>
                </c:pt>
                <c:pt idx="5598">
                  <c:v>11.3918675481</c:v>
                </c:pt>
                <c:pt idx="5599">
                  <c:v>11.3890358634</c:v>
                </c:pt>
                <c:pt idx="5600">
                  <c:v>11.3890358634</c:v>
                </c:pt>
                <c:pt idx="5601">
                  <c:v>11.3890358634</c:v>
                </c:pt>
                <c:pt idx="5602">
                  <c:v>11.3890358634</c:v>
                </c:pt>
                <c:pt idx="5603">
                  <c:v>11.3890358634</c:v>
                </c:pt>
                <c:pt idx="5604">
                  <c:v>11.3890358634</c:v>
                </c:pt>
                <c:pt idx="5605">
                  <c:v>11.3890358634</c:v>
                </c:pt>
                <c:pt idx="5606">
                  <c:v>11.3890358634</c:v>
                </c:pt>
                <c:pt idx="5607">
                  <c:v>11.3890358634</c:v>
                </c:pt>
                <c:pt idx="5608">
                  <c:v>11.3890358634</c:v>
                </c:pt>
                <c:pt idx="5609">
                  <c:v>11.3890358634</c:v>
                </c:pt>
                <c:pt idx="5610">
                  <c:v>11.3890358634</c:v>
                </c:pt>
                <c:pt idx="5611">
                  <c:v>11.3890358634</c:v>
                </c:pt>
                <c:pt idx="5612">
                  <c:v>11.3890358634</c:v>
                </c:pt>
                <c:pt idx="5613">
                  <c:v>11.3890358634</c:v>
                </c:pt>
                <c:pt idx="5614">
                  <c:v>11.3890358634</c:v>
                </c:pt>
                <c:pt idx="5615">
                  <c:v>11.3890358634</c:v>
                </c:pt>
                <c:pt idx="5616">
                  <c:v>11.3890358634</c:v>
                </c:pt>
                <c:pt idx="5617">
                  <c:v>11.3890358634</c:v>
                </c:pt>
                <c:pt idx="5618">
                  <c:v>11.3890358634</c:v>
                </c:pt>
                <c:pt idx="5619">
                  <c:v>11.3890358634</c:v>
                </c:pt>
                <c:pt idx="5620">
                  <c:v>11.3890358634</c:v>
                </c:pt>
                <c:pt idx="5621">
                  <c:v>11.3890358634</c:v>
                </c:pt>
                <c:pt idx="5622">
                  <c:v>11.3862041787</c:v>
                </c:pt>
                <c:pt idx="5623">
                  <c:v>11.3862041787</c:v>
                </c:pt>
                <c:pt idx="5624">
                  <c:v>11.3862041787</c:v>
                </c:pt>
                <c:pt idx="5625">
                  <c:v>11.3862041787</c:v>
                </c:pt>
                <c:pt idx="5626">
                  <c:v>11.3862041787</c:v>
                </c:pt>
                <c:pt idx="5627">
                  <c:v>11.3862041787</c:v>
                </c:pt>
                <c:pt idx="5628">
                  <c:v>11.3862041787</c:v>
                </c:pt>
                <c:pt idx="5629">
                  <c:v>11.3862041787</c:v>
                </c:pt>
                <c:pt idx="5630">
                  <c:v>11.3862041787</c:v>
                </c:pt>
                <c:pt idx="5631">
                  <c:v>11.3862041787</c:v>
                </c:pt>
                <c:pt idx="5632">
                  <c:v>11.3862041787</c:v>
                </c:pt>
                <c:pt idx="5633">
                  <c:v>11.3862041787</c:v>
                </c:pt>
                <c:pt idx="5634">
                  <c:v>11.3862041787</c:v>
                </c:pt>
                <c:pt idx="5635">
                  <c:v>11.3862041787</c:v>
                </c:pt>
                <c:pt idx="5636">
                  <c:v>11.3862041787</c:v>
                </c:pt>
                <c:pt idx="5637">
                  <c:v>11.3862041787</c:v>
                </c:pt>
                <c:pt idx="5638">
                  <c:v>11.3862041787</c:v>
                </c:pt>
                <c:pt idx="5639">
                  <c:v>11.3862041787</c:v>
                </c:pt>
                <c:pt idx="5640">
                  <c:v>11.3862041787</c:v>
                </c:pt>
                <c:pt idx="5641">
                  <c:v>11.3862041787</c:v>
                </c:pt>
                <c:pt idx="5642">
                  <c:v>11.3862041787</c:v>
                </c:pt>
                <c:pt idx="5643">
                  <c:v>11.3862041787</c:v>
                </c:pt>
                <c:pt idx="5644">
                  <c:v>11.3862041787</c:v>
                </c:pt>
                <c:pt idx="5645">
                  <c:v>11.383372494</c:v>
                </c:pt>
                <c:pt idx="5646">
                  <c:v>11.383372494</c:v>
                </c:pt>
                <c:pt idx="5647">
                  <c:v>11.383372494</c:v>
                </c:pt>
                <c:pt idx="5648">
                  <c:v>11.383372494</c:v>
                </c:pt>
                <c:pt idx="5649">
                  <c:v>11.383372494</c:v>
                </c:pt>
                <c:pt idx="5650">
                  <c:v>11.383372494</c:v>
                </c:pt>
                <c:pt idx="5651">
                  <c:v>11.383372494</c:v>
                </c:pt>
                <c:pt idx="5652">
                  <c:v>11.383372494</c:v>
                </c:pt>
                <c:pt idx="5653">
                  <c:v>11.383372494</c:v>
                </c:pt>
                <c:pt idx="5654">
                  <c:v>11.383372494</c:v>
                </c:pt>
                <c:pt idx="5655">
                  <c:v>11.383372494</c:v>
                </c:pt>
                <c:pt idx="5656">
                  <c:v>11.383372494</c:v>
                </c:pt>
                <c:pt idx="5657">
                  <c:v>11.383372494</c:v>
                </c:pt>
                <c:pt idx="5658">
                  <c:v>11.383372494</c:v>
                </c:pt>
                <c:pt idx="5659">
                  <c:v>11.383372494</c:v>
                </c:pt>
                <c:pt idx="5660">
                  <c:v>11.383372494</c:v>
                </c:pt>
                <c:pt idx="5661">
                  <c:v>11.383372494</c:v>
                </c:pt>
                <c:pt idx="5662">
                  <c:v>11.383372494</c:v>
                </c:pt>
                <c:pt idx="5663">
                  <c:v>11.383372494</c:v>
                </c:pt>
                <c:pt idx="5664">
                  <c:v>11.383372494</c:v>
                </c:pt>
                <c:pt idx="5665">
                  <c:v>11.383372494</c:v>
                </c:pt>
                <c:pt idx="5666">
                  <c:v>11.383372494</c:v>
                </c:pt>
                <c:pt idx="5667">
                  <c:v>11.383372494</c:v>
                </c:pt>
                <c:pt idx="5668">
                  <c:v>11.380540809299999</c:v>
                </c:pt>
                <c:pt idx="5669">
                  <c:v>11.380540809299999</c:v>
                </c:pt>
                <c:pt idx="5670">
                  <c:v>11.380540809299999</c:v>
                </c:pt>
                <c:pt idx="5671">
                  <c:v>11.380540809299999</c:v>
                </c:pt>
                <c:pt idx="5672">
                  <c:v>11.380540809299999</c:v>
                </c:pt>
                <c:pt idx="5673">
                  <c:v>11.380540809299999</c:v>
                </c:pt>
                <c:pt idx="5674">
                  <c:v>11.380540809299999</c:v>
                </c:pt>
                <c:pt idx="5675">
                  <c:v>11.380540809299999</c:v>
                </c:pt>
                <c:pt idx="5676">
                  <c:v>11.380540809299999</c:v>
                </c:pt>
                <c:pt idx="5677">
                  <c:v>11.380540809299999</c:v>
                </c:pt>
                <c:pt idx="5678">
                  <c:v>11.380540809299999</c:v>
                </c:pt>
                <c:pt idx="5679">
                  <c:v>11.380540809299999</c:v>
                </c:pt>
                <c:pt idx="5680">
                  <c:v>11.380540809299999</c:v>
                </c:pt>
                <c:pt idx="5681">
                  <c:v>11.380540809299999</c:v>
                </c:pt>
                <c:pt idx="5682">
                  <c:v>11.380540809299999</c:v>
                </c:pt>
                <c:pt idx="5683">
                  <c:v>11.380540809299999</c:v>
                </c:pt>
                <c:pt idx="5684">
                  <c:v>11.380540809299999</c:v>
                </c:pt>
                <c:pt idx="5685">
                  <c:v>11.380540809299999</c:v>
                </c:pt>
                <c:pt idx="5686">
                  <c:v>11.380540809299999</c:v>
                </c:pt>
                <c:pt idx="5687">
                  <c:v>11.380540809299999</c:v>
                </c:pt>
                <c:pt idx="5688">
                  <c:v>11.380540809299999</c:v>
                </c:pt>
                <c:pt idx="5689">
                  <c:v>11.380540809299999</c:v>
                </c:pt>
                <c:pt idx="5690">
                  <c:v>11.380540809299999</c:v>
                </c:pt>
                <c:pt idx="5691">
                  <c:v>11.377709124600001</c:v>
                </c:pt>
                <c:pt idx="5692">
                  <c:v>11.377709124600001</c:v>
                </c:pt>
                <c:pt idx="5693">
                  <c:v>11.377709124600001</c:v>
                </c:pt>
                <c:pt idx="5694">
                  <c:v>11.377709124600001</c:v>
                </c:pt>
                <c:pt idx="5695">
                  <c:v>11.377709124600001</c:v>
                </c:pt>
                <c:pt idx="5696">
                  <c:v>11.377709124600001</c:v>
                </c:pt>
                <c:pt idx="5697">
                  <c:v>11.377709124600001</c:v>
                </c:pt>
                <c:pt idx="5698">
                  <c:v>11.377709124600001</c:v>
                </c:pt>
                <c:pt idx="5699">
                  <c:v>11.377709124600001</c:v>
                </c:pt>
                <c:pt idx="5700">
                  <c:v>11.377709124600001</c:v>
                </c:pt>
                <c:pt idx="5701">
                  <c:v>11.377709124600001</c:v>
                </c:pt>
                <c:pt idx="5702">
                  <c:v>11.377709124600001</c:v>
                </c:pt>
                <c:pt idx="5703">
                  <c:v>11.377709124600001</c:v>
                </c:pt>
                <c:pt idx="5704">
                  <c:v>11.377709124600001</c:v>
                </c:pt>
                <c:pt idx="5705">
                  <c:v>11.377709124600001</c:v>
                </c:pt>
                <c:pt idx="5706">
                  <c:v>11.377709124600001</c:v>
                </c:pt>
                <c:pt idx="5707">
                  <c:v>11.377709124600001</c:v>
                </c:pt>
                <c:pt idx="5708">
                  <c:v>11.377709124600001</c:v>
                </c:pt>
                <c:pt idx="5709">
                  <c:v>11.377709124600001</c:v>
                </c:pt>
                <c:pt idx="5710">
                  <c:v>11.377709124600001</c:v>
                </c:pt>
                <c:pt idx="5711">
                  <c:v>11.377709124600001</c:v>
                </c:pt>
                <c:pt idx="5712">
                  <c:v>11.377709124600001</c:v>
                </c:pt>
                <c:pt idx="5713">
                  <c:v>11.377709124600001</c:v>
                </c:pt>
                <c:pt idx="5714">
                  <c:v>11.374877439899999</c:v>
                </c:pt>
                <c:pt idx="5715">
                  <c:v>11.374877439899999</c:v>
                </c:pt>
                <c:pt idx="5716">
                  <c:v>11.374877439899999</c:v>
                </c:pt>
                <c:pt idx="5717">
                  <c:v>11.374877439899999</c:v>
                </c:pt>
                <c:pt idx="5718">
                  <c:v>11.374877439899999</c:v>
                </c:pt>
                <c:pt idx="5719">
                  <c:v>11.374877439899999</c:v>
                </c:pt>
                <c:pt idx="5720">
                  <c:v>11.374877439899999</c:v>
                </c:pt>
                <c:pt idx="5721">
                  <c:v>11.374877439899999</c:v>
                </c:pt>
                <c:pt idx="5722">
                  <c:v>11.374877439899999</c:v>
                </c:pt>
                <c:pt idx="5723">
                  <c:v>11.374877439899999</c:v>
                </c:pt>
                <c:pt idx="5724">
                  <c:v>11.374877439899999</c:v>
                </c:pt>
                <c:pt idx="5725">
                  <c:v>11.374877439899999</c:v>
                </c:pt>
                <c:pt idx="5726">
                  <c:v>11.374877439899999</c:v>
                </c:pt>
                <c:pt idx="5727">
                  <c:v>11.374877439899999</c:v>
                </c:pt>
                <c:pt idx="5728">
                  <c:v>11.374877439899999</c:v>
                </c:pt>
                <c:pt idx="5729">
                  <c:v>11.374877439899999</c:v>
                </c:pt>
                <c:pt idx="5730">
                  <c:v>11.374877439899999</c:v>
                </c:pt>
                <c:pt idx="5731">
                  <c:v>11.374877439899999</c:v>
                </c:pt>
                <c:pt idx="5732">
                  <c:v>11.374877439899999</c:v>
                </c:pt>
                <c:pt idx="5733">
                  <c:v>11.374877439899999</c:v>
                </c:pt>
                <c:pt idx="5734">
                  <c:v>11.374877439899999</c:v>
                </c:pt>
                <c:pt idx="5735">
                  <c:v>11.374877439899999</c:v>
                </c:pt>
                <c:pt idx="5736">
                  <c:v>11.374877439899999</c:v>
                </c:pt>
                <c:pt idx="5737">
                  <c:v>11.3720457552</c:v>
                </c:pt>
                <c:pt idx="5738">
                  <c:v>11.3720457552</c:v>
                </c:pt>
                <c:pt idx="5739">
                  <c:v>11.3720457552</c:v>
                </c:pt>
                <c:pt idx="5740">
                  <c:v>11.3720457552</c:v>
                </c:pt>
                <c:pt idx="5741">
                  <c:v>11.3720457552</c:v>
                </c:pt>
                <c:pt idx="5742">
                  <c:v>11.3720457552</c:v>
                </c:pt>
                <c:pt idx="5743">
                  <c:v>11.3720457552</c:v>
                </c:pt>
                <c:pt idx="5744">
                  <c:v>11.3720457552</c:v>
                </c:pt>
                <c:pt idx="5745">
                  <c:v>11.3720457552</c:v>
                </c:pt>
                <c:pt idx="5746">
                  <c:v>11.3720457552</c:v>
                </c:pt>
                <c:pt idx="5747">
                  <c:v>11.3720457552</c:v>
                </c:pt>
                <c:pt idx="5748">
                  <c:v>11.3720457552</c:v>
                </c:pt>
                <c:pt idx="5749">
                  <c:v>11.3720457552</c:v>
                </c:pt>
                <c:pt idx="5750">
                  <c:v>11.3720457552</c:v>
                </c:pt>
                <c:pt idx="5751">
                  <c:v>11.3720457552</c:v>
                </c:pt>
                <c:pt idx="5752">
                  <c:v>11.3720457552</c:v>
                </c:pt>
                <c:pt idx="5753">
                  <c:v>11.3720457552</c:v>
                </c:pt>
                <c:pt idx="5754">
                  <c:v>11.3720457552</c:v>
                </c:pt>
                <c:pt idx="5755">
                  <c:v>11.3720457552</c:v>
                </c:pt>
                <c:pt idx="5756">
                  <c:v>11.3720457552</c:v>
                </c:pt>
                <c:pt idx="5757">
                  <c:v>11.3720457552</c:v>
                </c:pt>
                <c:pt idx="5758">
                  <c:v>11.3720457552</c:v>
                </c:pt>
                <c:pt idx="5759">
                  <c:v>11.3720457552</c:v>
                </c:pt>
                <c:pt idx="5760">
                  <c:v>11.3692140705</c:v>
                </c:pt>
                <c:pt idx="5761">
                  <c:v>11.3692140705</c:v>
                </c:pt>
                <c:pt idx="5762">
                  <c:v>11.3692140705</c:v>
                </c:pt>
                <c:pt idx="5763">
                  <c:v>11.3692140705</c:v>
                </c:pt>
                <c:pt idx="5764">
                  <c:v>11.3692140705</c:v>
                </c:pt>
                <c:pt idx="5765">
                  <c:v>11.3692140705</c:v>
                </c:pt>
                <c:pt idx="5766">
                  <c:v>11.3692140705</c:v>
                </c:pt>
                <c:pt idx="5767">
                  <c:v>11.3692140705</c:v>
                </c:pt>
                <c:pt idx="5768">
                  <c:v>11.3692140705</c:v>
                </c:pt>
                <c:pt idx="5769">
                  <c:v>11.3692140705</c:v>
                </c:pt>
                <c:pt idx="5770">
                  <c:v>11.3692140705</c:v>
                </c:pt>
                <c:pt idx="5771">
                  <c:v>11.3692140705</c:v>
                </c:pt>
                <c:pt idx="5772">
                  <c:v>11.3692140705</c:v>
                </c:pt>
                <c:pt idx="5773">
                  <c:v>11.3692140705</c:v>
                </c:pt>
                <c:pt idx="5774">
                  <c:v>11.3692140705</c:v>
                </c:pt>
                <c:pt idx="5775">
                  <c:v>11.3692140705</c:v>
                </c:pt>
                <c:pt idx="5776">
                  <c:v>11.3692140705</c:v>
                </c:pt>
                <c:pt idx="5777">
                  <c:v>11.3692140705</c:v>
                </c:pt>
                <c:pt idx="5778">
                  <c:v>11.3692140705</c:v>
                </c:pt>
                <c:pt idx="5779">
                  <c:v>11.3692140705</c:v>
                </c:pt>
                <c:pt idx="5780">
                  <c:v>11.3692140705</c:v>
                </c:pt>
                <c:pt idx="5781">
                  <c:v>11.3692140705</c:v>
                </c:pt>
                <c:pt idx="5782">
                  <c:v>11.3692140705</c:v>
                </c:pt>
                <c:pt idx="5783">
                  <c:v>11.3663823858</c:v>
                </c:pt>
                <c:pt idx="5784">
                  <c:v>11.3663823858</c:v>
                </c:pt>
                <c:pt idx="5785">
                  <c:v>11.3663823858</c:v>
                </c:pt>
                <c:pt idx="5786">
                  <c:v>11.3663823858</c:v>
                </c:pt>
                <c:pt idx="5787">
                  <c:v>11.3663823858</c:v>
                </c:pt>
                <c:pt idx="5788">
                  <c:v>11.3663823858</c:v>
                </c:pt>
                <c:pt idx="5789">
                  <c:v>11.3663823858</c:v>
                </c:pt>
                <c:pt idx="5790">
                  <c:v>11.3663823858</c:v>
                </c:pt>
                <c:pt idx="5791">
                  <c:v>11.3663823858</c:v>
                </c:pt>
                <c:pt idx="5792">
                  <c:v>11.3663823858</c:v>
                </c:pt>
                <c:pt idx="5793">
                  <c:v>11.3663823858</c:v>
                </c:pt>
                <c:pt idx="5794">
                  <c:v>11.3663823858</c:v>
                </c:pt>
                <c:pt idx="5795">
                  <c:v>11.3663823858</c:v>
                </c:pt>
                <c:pt idx="5796">
                  <c:v>11.3663823858</c:v>
                </c:pt>
                <c:pt idx="5797">
                  <c:v>11.3663823858</c:v>
                </c:pt>
                <c:pt idx="5798">
                  <c:v>11.3663823858</c:v>
                </c:pt>
                <c:pt idx="5799">
                  <c:v>11.3663823858</c:v>
                </c:pt>
                <c:pt idx="5800">
                  <c:v>11.3663823858</c:v>
                </c:pt>
                <c:pt idx="5801">
                  <c:v>11.3663823858</c:v>
                </c:pt>
                <c:pt idx="5802">
                  <c:v>11.3663823858</c:v>
                </c:pt>
                <c:pt idx="5803">
                  <c:v>11.3663823858</c:v>
                </c:pt>
                <c:pt idx="5804">
                  <c:v>11.3663823858</c:v>
                </c:pt>
                <c:pt idx="5805">
                  <c:v>11.3663823858</c:v>
                </c:pt>
                <c:pt idx="5806">
                  <c:v>11.363550701099999</c:v>
                </c:pt>
                <c:pt idx="5807">
                  <c:v>11.363550701099999</c:v>
                </c:pt>
                <c:pt idx="5808">
                  <c:v>11.363550701099999</c:v>
                </c:pt>
                <c:pt idx="5809">
                  <c:v>11.363550701099999</c:v>
                </c:pt>
                <c:pt idx="5810">
                  <c:v>11.363550701099999</c:v>
                </c:pt>
                <c:pt idx="5811">
                  <c:v>11.363550701099999</c:v>
                </c:pt>
                <c:pt idx="5812">
                  <c:v>11.363550701099999</c:v>
                </c:pt>
                <c:pt idx="5813">
                  <c:v>11.363550701099999</c:v>
                </c:pt>
                <c:pt idx="5814">
                  <c:v>11.363550701099999</c:v>
                </c:pt>
                <c:pt idx="5815">
                  <c:v>11.363550701099999</c:v>
                </c:pt>
                <c:pt idx="5816">
                  <c:v>11.363550701099999</c:v>
                </c:pt>
                <c:pt idx="5817">
                  <c:v>11.363550701099999</c:v>
                </c:pt>
                <c:pt idx="5818">
                  <c:v>11.363550701099999</c:v>
                </c:pt>
                <c:pt idx="5819">
                  <c:v>11.363550701099999</c:v>
                </c:pt>
                <c:pt idx="5820">
                  <c:v>11.363550701099999</c:v>
                </c:pt>
                <c:pt idx="5821">
                  <c:v>11.363550701099999</c:v>
                </c:pt>
                <c:pt idx="5822">
                  <c:v>11.363550701099999</c:v>
                </c:pt>
                <c:pt idx="5823">
                  <c:v>11.363550701099999</c:v>
                </c:pt>
                <c:pt idx="5824">
                  <c:v>11.363550701099999</c:v>
                </c:pt>
                <c:pt idx="5825">
                  <c:v>11.363550701099999</c:v>
                </c:pt>
                <c:pt idx="5826">
                  <c:v>11.363550701099999</c:v>
                </c:pt>
                <c:pt idx="5827">
                  <c:v>11.363550701099999</c:v>
                </c:pt>
                <c:pt idx="5828">
                  <c:v>11.363550701099999</c:v>
                </c:pt>
                <c:pt idx="5829">
                  <c:v>11.360719016399999</c:v>
                </c:pt>
                <c:pt idx="5830">
                  <c:v>11.360719016399999</c:v>
                </c:pt>
                <c:pt idx="5831">
                  <c:v>11.360719016399999</c:v>
                </c:pt>
                <c:pt idx="5832">
                  <c:v>11.360719016399999</c:v>
                </c:pt>
                <c:pt idx="5833">
                  <c:v>11.360719016399999</c:v>
                </c:pt>
                <c:pt idx="5834">
                  <c:v>11.360719016399999</c:v>
                </c:pt>
                <c:pt idx="5835">
                  <c:v>11.360719016399999</c:v>
                </c:pt>
                <c:pt idx="5836">
                  <c:v>11.360719016399999</c:v>
                </c:pt>
                <c:pt idx="5837">
                  <c:v>11.360719016399999</c:v>
                </c:pt>
                <c:pt idx="5838">
                  <c:v>11.360719016399999</c:v>
                </c:pt>
                <c:pt idx="5839">
                  <c:v>11.360719016399999</c:v>
                </c:pt>
                <c:pt idx="5840">
                  <c:v>11.360719016399999</c:v>
                </c:pt>
                <c:pt idx="5841">
                  <c:v>11.360719016399999</c:v>
                </c:pt>
                <c:pt idx="5842">
                  <c:v>11.360719016399999</c:v>
                </c:pt>
                <c:pt idx="5843">
                  <c:v>11.360719016399999</c:v>
                </c:pt>
                <c:pt idx="5844">
                  <c:v>11.360719016399999</c:v>
                </c:pt>
                <c:pt idx="5845">
                  <c:v>11.360719016399999</c:v>
                </c:pt>
                <c:pt idx="5846">
                  <c:v>11.360719016399999</c:v>
                </c:pt>
                <c:pt idx="5847">
                  <c:v>11.360719016399999</c:v>
                </c:pt>
                <c:pt idx="5848">
                  <c:v>11.360719016399999</c:v>
                </c:pt>
                <c:pt idx="5849">
                  <c:v>11.360719016399999</c:v>
                </c:pt>
                <c:pt idx="5850">
                  <c:v>11.360719016399999</c:v>
                </c:pt>
                <c:pt idx="5851">
                  <c:v>11.360719016399999</c:v>
                </c:pt>
                <c:pt idx="5852">
                  <c:v>11.360719016399999</c:v>
                </c:pt>
                <c:pt idx="5853">
                  <c:v>11.357887331700001</c:v>
                </c:pt>
                <c:pt idx="5854">
                  <c:v>11.357887331700001</c:v>
                </c:pt>
                <c:pt idx="5855">
                  <c:v>11.357887331700001</c:v>
                </c:pt>
                <c:pt idx="5856">
                  <c:v>11.357887331700001</c:v>
                </c:pt>
                <c:pt idx="5857">
                  <c:v>11.357887331700001</c:v>
                </c:pt>
                <c:pt idx="5858">
                  <c:v>11.357887331700001</c:v>
                </c:pt>
                <c:pt idx="5859">
                  <c:v>11.357887331700001</c:v>
                </c:pt>
                <c:pt idx="5860">
                  <c:v>11.357887331700001</c:v>
                </c:pt>
                <c:pt idx="5861">
                  <c:v>11.357887331700001</c:v>
                </c:pt>
                <c:pt idx="5862">
                  <c:v>11.357887331700001</c:v>
                </c:pt>
                <c:pt idx="5863">
                  <c:v>11.357887331700001</c:v>
                </c:pt>
                <c:pt idx="5864">
                  <c:v>11.357887331700001</c:v>
                </c:pt>
                <c:pt idx="5865">
                  <c:v>11.357887331700001</c:v>
                </c:pt>
                <c:pt idx="5866">
                  <c:v>11.357887331700001</c:v>
                </c:pt>
                <c:pt idx="5867">
                  <c:v>11.357887331700001</c:v>
                </c:pt>
                <c:pt idx="5868">
                  <c:v>11.357887331700001</c:v>
                </c:pt>
                <c:pt idx="5869">
                  <c:v>11.357887331700001</c:v>
                </c:pt>
                <c:pt idx="5870">
                  <c:v>11.357887331700001</c:v>
                </c:pt>
                <c:pt idx="5871">
                  <c:v>11.357887331700001</c:v>
                </c:pt>
                <c:pt idx="5872">
                  <c:v>11.357887331700001</c:v>
                </c:pt>
                <c:pt idx="5873">
                  <c:v>11.357887331700001</c:v>
                </c:pt>
                <c:pt idx="5874">
                  <c:v>11.357887331700001</c:v>
                </c:pt>
                <c:pt idx="5875">
                  <c:v>11.357887331700001</c:v>
                </c:pt>
                <c:pt idx="5876">
                  <c:v>11.355055647</c:v>
                </c:pt>
                <c:pt idx="5877">
                  <c:v>11.355055647</c:v>
                </c:pt>
                <c:pt idx="5878">
                  <c:v>11.355055647</c:v>
                </c:pt>
                <c:pt idx="5879">
                  <c:v>11.355055647</c:v>
                </c:pt>
                <c:pt idx="5880">
                  <c:v>11.355055647</c:v>
                </c:pt>
                <c:pt idx="5881">
                  <c:v>11.355055647</c:v>
                </c:pt>
                <c:pt idx="5882">
                  <c:v>11.355055647</c:v>
                </c:pt>
                <c:pt idx="5883">
                  <c:v>11.355055647</c:v>
                </c:pt>
                <c:pt idx="5884">
                  <c:v>11.355055647</c:v>
                </c:pt>
                <c:pt idx="5885">
                  <c:v>11.355055647</c:v>
                </c:pt>
                <c:pt idx="5886">
                  <c:v>11.355055647</c:v>
                </c:pt>
                <c:pt idx="5887">
                  <c:v>11.355055647</c:v>
                </c:pt>
                <c:pt idx="5888">
                  <c:v>11.355055647</c:v>
                </c:pt>
                <c:pt idx="5889">
                  <c:v>11.355055647</c:v>
                </c:pt>
                <c:pt idx="5890">
                  <c:v>11.355055647</c:v>
                </c:pt>
                <c:pt idx="5891">
                  <c:v>11.355055647</c:v>
                </c:pt>
                <c:pt idx="5892">
                  <c:v>11.355055647</c:v>
                </c:pt>
                <c:pt idx="5893">
                  <c:v>11.355055647</c:v>
                </c:pt>
                <c:pt idx="5894">
                  <c:v>11.355055647</c:v>
                </c:pt>
                <c:pt idx="5895">
                  <c:v>11.355055647</c:v>
                </c:pt>
                <c:pt idx="5896">
                  <c:v>11.355055647</c:v>
                </c:pt>
                <c:pt idx="5897">
                  <c:v>11.355055647</c:v>
                </c:pt>
                <c:pt idx="5898">
                  <c:v>11.355055647</c:v>
                </c:pt>
                <c:pt idx="5899">
                  <c:v>11.352223962299998</c:v>
                </c:pt>
                <c:pt idx="5900">
                  <c:v>11.352223962299998</c:v>
                </c:pt>
                <c:pt idx="5901">
                  <c:v>11.352223962299998</c:v>
                </c:pt>
                <c:pt idx="5902">
                  <c:v>11.352223962299998</c:v>
                </c:pt>
                <c:pt idx="5903">
                  <c:v>11.352223962299998</c:v>
                </c:pt>
                <c:pt idx="5904">
                  <c:v>11.352223962299998</c:v>
                </c:pt>
                <c:pt idx="5905">
                  <c:v>11.352223962299998</c:v>
                </c:pt>
                <c:pt idx="5906">
                  <c:v>11.352223962299998</c:v>
                </c:pt>
                <c:pt idx="5907">
                  <c:v>11.352223962299998</c:v>
                </c:pt>
                <c:pt idx="5908">
                  <c:v>11.352223962299998</c:v>
                </c:pt>
                <c:pt idx="5909">
                  <c:v>11.352223962299998</c:v>
                </c:pt>
                <c:pt idx="5910">
                  <c:v>11.352223962299998</c:v>
                </c:pt>
                <c:pt idx="5911">
                  <c:v>11.352223962299998</c:v>
                </c:pt>
                <c:pt idx="5912">
                  <c:v>11.352223962299998</c:v>
                </c:pt>
                <c:pt idx="5913">
                  <c:v>11.352223962299998</c:v>
                </c:pt>
                <c:pt idx="5914">
                  <c:v>11.352223962299998</c:v>
                </c:pt>
                <c:pt idx="5915">
                  <c:v>11.352223962299998</c:v>
                </c:pt>
                <c:pt idx="5916">
                  <c:v>11.352223962299998</c:v>
                </c:pt>
                <c:pt idx="5917">
                  <c:v>11.352223962299998</c:v>
                </c:pt>
                <c:pt idx="5918">
                  <c:v>11.352223962299998</c:v>
                </c:pt>
                <c:pt idx="5919">
                  <c:v>11.352223962299998</c:v>
                </c:pt>
                <c:pt idx="5920">
                  <c:v>11.352223962299998</c:v>
                </c:pt>
                <c:pt idx="5921">
                  <c:v>11.352223962299998</c:v>
                </c:pt>
                <c:pt idx="5922">
                  <c:v>11.3493922776</c:v>
                </c:pt>
                <c:pt idx="5923">
                  <c:v>11.3493922776</c:v>
                </c:pt>
                <c:pt idx="5924">
                  <c:v>11.3493922776</c:v>
                </c:pt>
                <c:pt idx="5925">
                  <c:v>11.3493922776</c:v>
                </c:pt>
                <c:pt idx="5926">
                  <c:v>11.3493922776</c:v>
                </c:pt>
                <c:pt idx="5927">
                  <c:v>11.3493922776</c:v>
                </c:pt>
                <c:pt idx="5928">
                  <c:v>11.3493922776</c:v>
                </c:pt>
                <c:pt idx="5929">
                  <c:v>11.3493922776</c:v>
                </c:pt>
                <c:pt idx="5930">
                  <c:v>11.3493922776</c:v>
                </c:pt>
                <c:pt idx="5931">
                  <c:v>11.3493922776</c:v>
                </c:pt>
                <c:pt idx="5932">
                  <c:v>11.3493922776</c:v>
                </c:pt>
                <c:pt idx="5933">
                  <c:v>11.3493922776</c:v>
                </c:pt>
                <c:pt idx="5934">
                  <c:v>11.3493922776</c:v>
                </c:pt>
                <c:pt idx="5935">
                  <c:v>11.3493922776</c:v>
                </c:pt>
                <c:pt idx="5936">
                  <c:v>11.3493922776</c:v>
                </c:pt>
                <c:pt idx="5937">
                  <c:v>11.3493922776</c:v>
                </c:pt>
                <c:pt idx="5938">
                  <c:v>11.3493922776</c:v>
                </c:pt>
                <c:pt idx="5939">
                  <c:v>11.3493922776</c:v>
                </c:pt>
                <c:pt idx="5940">
                  <c:v>11.3493922776</c:v>
                </c:pt>
                <c:pt idx="5941">
                  <c:v>11.3493922776</c:v>
                </c:pt>
                <c:pt idx="5942">
                  <c:v>11.3493922776</c:v>
                </c:pt>
                <c:pt idx="5943">
                  <c:v>11.3493922776</c:v>
                </c:pt>
                <c:pt idx="5944">
                  <c:v>11.3493922776</c:v>
                </c:pt>
                <c:pt idx="5945">
                  <c:v>11.3465605929</c:v>
                </c:pt>
                <c:pt idx="5946">
                  <c:v>11.3465605929</c:v>
                </c:pt>
                <c:pt idx="5947">
                  <c:v>11.3465605929</c:v>
                </c:pt>
                <c:pt idx="5948">
                  <c:v>11.3465605929</c:v>
                </c:pt>
                <c:pt idx="5949">
                  <c:v>11.3465605929</c:v>
                </c:pt>
                <c:pt idx="5950">
                  <c:v>11.3465605929</c:v>
                </c:pt>
                <c:pt idx="5951">
                  <c:v>11.3465605929</c:v>
                </c:pt>
                <c:pt idx="5952">
                  <c:v>11.3465605929</c:v>
                </c:pt>
                <c:pt idx="5953">
                  <c:v>11.3465605929</c:v>
                </c:pt>
                <c:pt idx="5954">
                  <c:v>11.3465605929</c:v>
                </c:pt>
                <c:pt idx="5955">
                  <c:v>11.3465605929</c:v>
                </c:pt>
                <c:pt idx="5956">
                  <c:v>11.3465605929</c:v>
                </c:pt>
                <c:pt idx="5957">
                  <c:v>11.3465605929</c:v>
                </c:pt>
                <c:pt idx="5958">
                  <c:v>11.3465605929</c:v>
                </c:pt>
                <c:pt idx="5959">
                  <c:v>11.3465605929</c:v>
                </c:pt>
                <c:pt idx="5960">
                  <c:v>11.3465605929</c:v>
                </c:pt>
                <c:pt idx="5961">
                  <c:v>11.3465605929</c:v>
                </c:pt>
                <c:pt idx="5962">
                  <c:v>11.3465605929</c:v>
                </c:pt>
                <c:pt idx="5963">
                  <c:v>11.3465605929</c:v>
                </c:pt>
                <c:pt idx="5964">
                  <c:v>11.3465605929</c:v>
                </c:pt>
                <c:pt idx="5965">
                  <c:v>11.3465605929</c:v>
                </c:pt>
                <c:pt idx="5966">
                  <c:v>11.3465605929</c:v>
                </c:pt>
                <c:pt idx="5967">
                  <c:v>11.3465605929</c:v>
                </c:pt>
                <c:pt idx="5968">
                  <c:v>11.343728908200001</c:v>
                </c:pt>
                <c:pt idx="5969">
                  <c:v>11.343728908200001</c:v>
                </c:pt>
                <c:pt idx="5970">
                  <c:v>11.343728908200001</c:v>
                </c:pt>
                <c:pt idx="5971">
                  <c:v>11.343728908200001</c:v>
                </c:pt>
                <c:pt idx="5972">
                  <c:v>11.343728908200001</c:v>
                </c:pt>
                <c:pt idx="5973">
                  <c:v>11.343728908200001</c:v>
                </c:pt>
                <c:pt idx="5974">
                  <c:v>11.343728908200001</c:v>
                </c:pt>
                <c:pt idx="5975">
                  <c:v>11.343728908200001</c:v>
                </c:pt>
                <c:pt idx="5976">
                  <c:v>11.343728908200001</c:v>
                </c:pt>
                <c:pt idx="5977">
                  <c:v>11.343728908200001</c:v>
                </c:pt>
                <c:pt idx="5978">
                  <c:v>11.343728908200001</c:v>
                </c:pt>
                <c:pt idx="5979">
                  <c:v>11.343728908200001</c:v>
                </c:pt>
                <c:pt idx="5980">
                  <c:v>11.343728908200001</c:v>
                </c:pt>
                <c:pt idx="5981">
                  <c:v>11.343728908200001</c:v>
                </c:pt>
                <c:pt idx="5982">
                  <c:v>11.343728908200001</c:v>
                </c:pt>
                <c:pt idx="5983">
                  <c:v>11.343728908200001</c:v>
                </c:pt>
                <c:pt idx="5984">
                  <c:v>11.343728908200001</c:v>
                </c:pt>
                <c:pt idx="5985">
                  <c:v>11.343728908200001</c:v>
                </c:pt>
                <c:pt idx="5986">
                  <c:v>11.343728908200001</c:v>
                </c:pt>
                <c:pt idx="5987">
                  <c:v>11.343728908200001</c:v>
                </c:pt>
                <c:pt idx="5988">
                  <c:v>11.343728908200001</c:v>
                </c:pt>
                <c:pt idx="5989">
                  <c:v>11.343728908200001</c:v>
                </c:pt>
                <c:pt idx="5990">
                  <c:v>11.343728908200001</c:v>
                </c:pt>
                <c:pt idx="5991">
                  <c:v>11.340897223499999</c:v>
                </c:pt>
                <c:pt idx="5992">
                  <c:v>11.340897223499999</c:v>
                </c:pt>
                <c:pt idx="5993">
                  <c:v>11.340897223499999</c:v>
                </c:pt>
                <c:pt idx="5994">
                  <c:v>11.340897223499999</c:v>
                </c:pt>
                <c:pt idx="5995">
                  <c:v>11.340897223499999</c:v>
                </c:pt>
                <c:pt idx="5996">
                  <c:v>11.340897223499999</c:v>
                </c:pt>
                <c:pt idx="5997">
                  <c:v>11.340897223499999</c:v>
                </c:pt>
                <c:pt idx="5998">
                  <c:v>11.340897223499999</c:v>
                </c:pt>
                <c:pt idx="5999">
                  <c:v>11.340897223499999</c:v>
                </c:pt>
                <c:pt idx="6000">
                  <c:v>11.340897223499999</c:v>
                </c:pt>
                <c:pt idx="6001">
                  <c:v>11.340897223499999</c:v>
                </c:pt>
                <c:pt idx="6002">
                  <c:v>11.340897223499999</c:v>
                </c:pt>
                <c:pt idx="6003">
                  <c:v>11.340897223499999</c:v>
                </c:pt>
                <c:pt idx="6004">
                  <c:v>11.340897223499999</c:v>
                </c:pt>
                <c:pt idx="6005">
                  <c:v>11.340897223499999</c:v>
                </c:pt>
                <c:pt idx="6006">
                  <c:v>11.340897223499999</c:v>
                </c:pt>
                <c:pt idx="6007">
                  <c:v>11.340897223499999</c:v>
                </c:pt>
                <c:pt idx="6008">
                  <c:v>11.340897223499999</c:v>
                </c:pt>
                <c:pt idx="6009">
                  <c:v>11.340897223499999</c:v>
                </c:pt>
                <c:pt idx="6010">
                  <c:v>11.340897223499999</c:v>
                </c:pt>
                <c:pt idx="6011">
                  <c:v>11.340897223499999</c:v>
                </c:pt>
                <c:pt idx="6012">
                  <c:v>11.340897223499999</c:v>
                </c:pt>
                <c:pt idx="6013">
                  <c:v>11.340897223499999</c:v>
                </c:pt>
                <c:pt idx="6014">
                  <c:v>11.338065538799999</c:v>
                </c:pt>
                <c:pt idx="6015">
                  <c:v>11.338065538799999</c:v>
                </c:pt>
                <c:pt idx="6016">
                  <c:v>11.338065538799999</c:v>
                </c:pt>
                <c:pt idx="6017">
                  <c:v>11.338065538799999</c:v>
                </c:pt>
                <c:pt idx="6018">
                  <c:v>11.338065538799999</c:v>
                </c:pt>
                <c:pt idx="6019">
                  <c:v>11.338065538799999</c:v>
                </c:pt>
                <c:pt idx="6020">
                  <c:v>11.338065538799999</c:v>
                </c:pt>
                <c:pt idx="6021">
                  <c:v>11.338065538799999</c:v>
                </c:pt>
                <c:pt idx="6022">
                  <c:v>11.338065538799999</c:v>
                </c:pt>
                <c:pt idx="6023">
                  <c:v>11.338065538799999</c:v>
                </c:pt>
                <c:pt idx="6024">
                  <c:v>11.338065538799999</c:v>
                </c:pt>
                <c:pt idx="6025">
                  <c:v>11.338065538799999</c:v>
                </c:pt>
                <c:pt idx="6026">
                  <c:v>11.338065538799999</c:v>
                </c:pt>
                <c:pt idx="6027">
                  <c:v>11.338065538799999</c:v>
                </c:pt>
                <c:pt idx="6028">
                  <c:v>11.338065538799999</c:v>
                </c:pt>
                <c:pt idx="6029">
                  <c:v>11.338065538799999</c:v>
                </c:pt>
                <c:pt idx="6030">
                  <c:v>11.338065538799999</c:v>
                </c:pt>
                <c:pt idx="6031">
                  <c:v>11.338065538799999</c:v>
                </c:pt>
                <c:pt idx="6032">
                  <c:v>11.338065538799999</c:v>
                </c:pt>
                <c:pt idx="6033">
                  <c:v>11.338065538799999</c:v>
                </c:pt>
                <c:pt idx="6034">
                  <c:v>11.338065538799999</c:v>
                </c:pt>
                <c:pt idx="6035">
                  <c:v>11.338065538799999</c:v>
                </c:pt>
                <c:pt idx="6036">
                  <c:v>11.338065538799999</c:v>
                </c:pt>
                <c:pt idx="6037">
                  <c:v>11.338065538799999</c:v>
                </c:pt>
                <c:pt idx="6038">
                  <c:v>11.3352338541</c:v>
                </c:pt>
                <c:pt idx="6039">
                  <c:v>11.3352338541</c:v>
                </c:pt>
                <c:pt idx="6040">
                  <c:v>11.3352338541</c:v>
                </c:pt>
                <c:pt idx="6041">
                  <c:v>11.3352338541</c:v>
                </c:pt>
                <c:pt idx="6042">
                  <c:v>11.3352338541</c:v>
                </c:pt>
                <c:pt idx="6043">
                  <c:v>11.3352338541</c:v>
                </c:pt>
                <c:pt idx="6044">
                  <c:v>11.3352338541</c:v>
                </c:pt>
                <c:pt idx="6045">
                  <c:v>11.3352338541</c:v>
                </c:pt>
                <c:pt idx="6046">
                  <c:v>11.3352338541</c:v>
                </c:pt>
                <c:pt idx="6047">
                  <c:v>11.3352338541</c:v>
                </c:pt>
                <c:pt idx="6048">
                  <c:v>11.3352338541</c:v>
                </c:pt>
                <c:pt idx="6049">
                  <c:v>11.3352338541</c:v>
                </c:pt>
                <c:pt idx="6050">
                  <c:v>11.3352338541</c:v>
                </c:pt>
                <c:pt idx="6051">
                  <c:v>11.3352338541</c:v>
                </c:pt>
                <c:pt idx="6052">
                  <c:v>11.3352338541</c:v>
                </c:pt>
                <c:pt idx="6053">
                  <c:v>11.3352338541</c:v>
                </c:pt>
                <c:pt idx="6054">
                  <c:v>11.3352338541</c:v>
                </c:pt>
                <c:pt idx="6055">
                  <c:v>11.3352338541</c:v>
                </c:pt>
                <c:pt idx="6056">
                  <c:v>11.3352338541</c:v>
                </c:pt>
                <c:pt idx="6057">
                  <c:v>11.3352338541</c:v>
                </c:pt>
                <c:pt idx="6058">
                  <c:v>11.3352338541</c:v>
                </c:pt>
                <c:pt idx="6059">
                  <c:v>11.3352338541</c:v>
                </c:pt>
                <c:pt idx="6060">
                  <c:v>11.3352338541</c:v>
                </c:pt>
                <c:pt idx="6061">
                  <c:v>11.3324021694</c:v>
                </c:pt>
                <c:pt idx="6062">
                  <c:v>11.3324021694</c:v>
                </c:pt>
                <c:pt idx="6063">
                  <c:v>11.3324021694</c:v>
                </c:pt>
                <c:pt idx="6064">
                  <c:v>11.3324021694</c:v>
                </c:pt>
                <c:pt idx="6065">
                  <c:v>11.3324021694</c:v>
                </c:pt>
                <c:pt idx="6066">
                  <c:v>11.3324021694</c:v>
                </c:pt>
                <c:pt idx="6067">
                  <c:v>11.3324021694</c:v>
                </c:pt>
                <c:pt idx="6068">
                  <c:v>11.3324021694</c:v>
                </c:pt>
                <c:pt idx="6069">
                  <c:v>11.3324021694</c:v>
                </c:pt>
                <c:pt idx="6070">
                  <c:v>11.3324021694</c:v>
                </c:pt>
                <c:pt idx="6071">
                  <c:v>11.3324021694</c:v>
                </c:pt>
                <c:pt idx="6072">
                  <c:v>11.3324021694</c:v>
                </c:pt>
                <c:pt idx="6073">
                  <c:v>11.3324021694</c:v>
                </c:pt>
                <c:pt idx="6074">
                  <c:v>11.3324021694</c:v>
                </c:pt>
                <c:pt idx="6075">
                  <c:v>11.3324021694</c:v>
                </c:pt>
                <c:pt idx="6076">
                  <c:v>11.3324021694</c:v>
                </c:pt>
                <c:pt idx="6077">
                  <c:v>11.3324021694</c:v>
                </c:pt>
                <c:pt idx="6078">
                  <c:v>11.3324021694</c:v>
                </c:pt>
                <c:pt idx="6079">
                  <c:v>11.3324021694</c:v>
                </c:pt>
                <c:pt idx="6080">
                  <c:v>11.3324021694</c:v>
                </c:pt>
                <c:pt idx="6081">
                  <c:v>11.3324021694</c:v>
                </c:pt>
                <c:pt idx="6082">
                  <c:v>11.3324021694</c:v>
                </c:pt>
                <c:pt idx="6083">
                  <c:v>11.3324021694</c:v>
                </c:pt>
                <c:pt idx="6084">
                  <c:v>11.3295704847</c:v>
                </c:pt>
                <c:pt idx="6085">
                  <c:v>11.3295704847</c:v>
                </c:pt>
                <c:pt idx="6086">
                  <c:v>11.3295704847</c:v>
                </c:pt>
                <c:pt idx="6087">
                  <c:v>11.3295704847</c:v>
                </c:pt>
                <c:pt idx="6088">
                  <c:v>11.3295704847</c:v>
                </c:pt>
                <c:pt idx="6089">
                  <c:v>11.3295704847</c:v>
                </c:pt>
                <c:pt idx="6090">
                  <c:v>11.3295704847</c:v>
                </c:pt>
                <c:pt idx="6091">
                  <c:v>11.3295704847</c:v>
                </c:pt>
                <c:pt idx="6092">
                  <c:v>11.3295704847</c:v>
                </c:pt>
                <c:pt idx="6093">
                  <c:v>11.3295704847</c:v>
                </c:pt>
                <c:pt idx="6094">
                  <c:v>11.3295704847</c:v>
                </c:pt>
                <c:pt idx="6095">
                  <c:v>11.3295704847</c:v>
                </c:pt>
                <c:pt idx="6096">
                  <c:v>11.3295704847</c:v>
                </c:pt>
                <c:pt idx="6097">
                  <c:v>11.3295704847</c:v>
                </c:pt>
                <c:pt idx="6098">
                  <c:v>11.3295704847</c:v>
                </c:pt>
                <c:pt idx="6099">
                  <c:v>11.3295704847</c:v>
                </c:pt>
                <c:pt idx="6100">
                  <c:v>11.3295704847</c:v>
                </c:pt>
                <c:pt idx="6101">
                  <c:v>11.3295704847</c:v>
                </c:pt>
                <c:pt idx="6102">
                  <c:v>11.3295704847</c:v>
                </c:pt>
                <c:pt idx="6103">
                  <c:v>11.3295704847</c:v>
                </c:pt>
                <c:pt idx="6104">
                  <c:v>11.3295704847</c:v>
                </c:pt>
                <c:pt idx="6105">
                  <c:v>11.3295704847</c:v>
                </c:pt>
                <c:pt idx="6106">
                  <c:v>11.3295704847</c:v>
                </c:pt>
                <c:pt idx="6107">
                  <c:v>11.326738799999999</c:v>
                </c:pt>
                <c:pt idx="6108">
                  <c:v>11.326738799999999</c:v>
                </c:pt>
                <c:pt idx="6109">
                  <c:v>11.326738799999999</c:v>
                </c:pt>
                <c:pt idx="6110">
                  <c:v>11.326738799999999</c:v>
                </c:pt>
                <c:pt idx="6111">
                  <c:v>11.326738799999999</c:v>
                </c:pt>
                <c:pt idx="6112">
                  <c:v>11.326738799999999</c:v>
                </c:pt>
                <c:pt idx="6113">
                  <c:v>11.326738799999999</c:v>
                </c:pt>
                <c:pt idx="6114">
                  <c:v>11.326738799999999</c:v>
                </c:pt>
                <c:pt idx="6115">
                  <c:v>11.326738799999999</c:v>
                </c:pt>
                <c:pt idx="6116">
                  <c:v>11.326738799999999</c:v>
                </c:pt>
                <c:pt idx="6117">
                  <c:v>11.326738799999999</c:v>
                </c:pt>
                <c:pt idx="6118">
                  <c:v>11.326738799999999</c:v>
                </c:pt>
                <c:pt idx="6119">
                  <c:v>11.326738799999999</c:v>
                </c:pt>
                <c:pt idx="6120">
                  <c:v>11.326738799999999</c:v>
                </c:pt>
                <c:pt idx="6121">
                  <c:v>11.326738799999999</c:v>
                </c:pt>
                <c:pt idx="6122">
                  <c:v>11.326738799999999</c:v>
                </c:pt>
                <c:pt idx="6123">
                  <c:v>11.326738799999999</c:v>
                </c:pt>
                <c:pt idx="6124">
                  <c:v>11.326738799999999</c:v>
                </c:pt>
                <c:pt idx="6125">
                  <c:v>11.326738799999999</c:v>
                </c:pt>
                <c:pt idx="6126">
                  <c:v>11.326738799999999</c:v>
                </c:pt>
                <c:pt idx="6127">
                  <c:v>11.326738799999999</c:v>
                </c:pt>
                <c:pt idx="6128">
                  <c:v>11.326738799999999</c:v>
                </c:pt>
                <c:pt idx="6129">
                  <c:v>11.326738799999999</c:v>
                </c:pt>
                <c:pt idx="6130">
                  <c:v>11.323907115299999</c:v>
                </c:pt>
                <c:pt idx="6131">
                  <c:v>11.323907115299999</c:v>
                </c:pt>
                <c:pt idx="6132">
                  <c:v>11.323907115299999</c:v>
                </c:pt>
                <c:pt idx="6133">
                  <c:v>11.323907115299999</c:v>
                </c:pt>
                <c:pt idx="6134">
                  <c:v>11.323907115299999</c:v>
                </c:pt>
                <c:pt idx="6135">
                  <c:v>11.323907115299999</c:v>
                </c:pt>
                <c:pt idx="6136">
                  <c:v>11.323907115299999</c:v>
                </c:pt>
                <c:pt idx="6137">
                  <c:v>11.323907115299999</c:v>
                </c:pt>
                <c:pt idx="6138">
                  <c:v>11.323907115299999</c:v>
                </c:pt>
                <c:pt idx="6139">
                  <c:v>11.323907115299999</c:v>
                </c:pt>
                <c:pt idx="6140">
                  <c:v>11.323907115299999</c:v>
                </c:pt>
                <c:pt idx="6141">
                  <c:v>11.323907115299999</c:v>
                </c:pt>
                <c:pt idx="6142">
                  <c:v>11.323907115299999</c:v>
                </c:pt>
                <c:pt idx="6143">
                  <c:v>11.323907115299999</c:v>
                </c:pt>
                <c:pt idx="6144">
                  <c:v>11.323907115299999</c:v>
                </c:pt>
                <c:pt idx="6145">
                  <c:v>11.323907115299999</c:v>
                </c:pt>
                <c:pt idx="6146">
                  <c:v>11.323907115299999</c:v>
                </c:pt>
                <c:pt idx="6147">
                  <c:v>11.323907115299999</c:v>
                </c:pt>
                <c:pt idx="6148">
                  <c:v>11.323907115299999</c:v>
                </c:pt>
                <c:pt idx="6149">
                  <c:v>11.323907115299999</c:v>
                </c:pt>
                <c:pt idx="6150">
                  <c:v>11.323907115299999</c:v>
                </c:pt>
                <c:pt idx="6151">
                  <c:v>11.323907115299999</c:v>
                </c:pt>
                <c:pt idx="6152">
                  <c:v>11.323907115299999</c:v>
                </c:pt>
                <c:pt idx="6153">
                  <c:v>11.321075430600001</c:v>
                </c:pt>
                <c:pt idx="6154">
                  <c:v>11.321075430600001</c:v>
                </c:pt>
                <c:pt idx="6155">
                  <c:v>11.321075430600001</c:v>
                </c:pt>
                <c:pt idx="6156">
                  <c:v>11.321075430600001</c:v>
                </c:pt>
                <c:pt idx="6157">
                  <c:v>11.321075430600001</c:v>
                </c:pt>
                <c:pt idx="6158">
                  <c:v>11.321075430600001</c:v>
                </c:pt>
                <c:pt idx="6159">
                  <c:v>11.321075430600001</c:v>
                </c:pt>
                <c:pt idx="6160">
                  <c:v>11.321075430600001</c:v>
                </c:pt>
                <c:pt idx="6161">
                  <c:v>11.321075430600001</c:v>
                </c:pt>
                <c:pt idx="6162">
                  <c:v>11.321075430600001</c:v>
                </c:pt>
                <c:pt idx="6163">
                  <c:v>11.321075430600001</c:v>
                </c:pt>
                <c:pt idx="6164">
                  <c:v>11.321075430600001</c:v>
                </c:pt>
                <c:pt idx="6165">
                  <c:v>11.321075430600001</c:v>
                </c:pt>
                <c:pt idx="6166">
                  <c:v>11.321075430600001</c:v>
                </c:pt>
                <c:pt idx="6167">
                  <c:v>11.321075430600001</c:v>
                </c:pt>
                <c:pt idx="6168">
                  <c:v>11.321075430600001</c:v>
                </c:pt>
                <c:pt idx="6169">
                  <c:v>11.321075430600001</c:v>
                </c:pt>
                <c:pt idx="6170">
                  <c:v>11.321075430600001</c:v>
                </c:pt>
                <c:pt idx="6171">
                  <c:v>11.321075430600001</c:v>
                </c:pt>
                <c:pt idx="6172">
                  <c:v>11.321075430600001</c:v>
                </c:pt>
                <c:pt idx="6173">
                  <c:v>11.321075430600001</c:v>
                </c:pt>
                <c:pt idx="6174">
                  <c:v>11.321075430600001</c:v>
                </c:pt>
                <c:pt idx="6175">
                  <c:v>11.321075430600001</c:v>
                </c:pt>
                <c:pt idx="6176">
                  <c:v>11.318243745899998</c:v>
                </c:pt>
                <c:pt idx="6177">
                  <c:v>11.318243745899998</c:v>
                </c:pt>
                <c:pt idx="6178">
                  <c:v>11.318243745899998</c:v>
                </c:pt>
                <c:pt idx="6179">
                  <c:v>11.318243745899998</c:v>
                </c:pt>
                <c:pt idx="6180">
                  <c:v>11.318243745899998</c:v>
                </c:pt>
                <c:pt idx="6181">
                  <c:v>11.318243745899998</c:v>
                </c:pt>
                <c:pt idx="6182">
                  <c:v>11.318243745899998</c:v>
                </c:pt>
                <c:pt idx="6183">
                  <c:v>11.318243745899998</c:v>
                </c:pt>
                <c:pt idx="6184">
                  <c:v>11.318243745899998</c:v>
                </c:pt>
                <c:pt idx="6185">
                  <c:v>11.318243745899998</c:v>
                </c:pt>
                <c:pt idx="6186">
                  <c:v>11.318243745899998</c:v>
                </c:pt>
                <c:pt idx="6187">
                  <c:v>11.318243745899998</c:v>
                </c:pt>
                <c:pt idx="6188">
                  <c:v>11.318243745899998</c:v>
                </c:pt>
                <c:pt idx="6189">
                  <c:v>11.318243745899998</c:v>
                </c:pt>
                <c:pt idx="6190">
                  <c:v>11.318243745899998</c:v>
                </c:pt>
                <c:pt idx="6191">
                  <c:v>11.318243745899998</c:v>
                </c:pt>
                <c:pt idx="6192">
                  <c:v>11.318243745899998</c:v>
                </c:pt>
                <c:pt idx="6193">
                  <c:v>11.318243745899998</c:v>
                </c:pt>
                <c:pt idx="6194">
                  <c:v>11.318243745899998</c:v>
                </c:pt>
                <c:pt idx="6195">
                  <c:v>11.318243745899998</c:v>
                </c:pt>
                <c:pt idx="6196">
                  <c:v>11.318243745899998</c:v>
                </c:pt>
                <c:pt idx="6197">
                  <c:v>11.318243745899998</c:v>
                </c:pt>
                <c:pt idx="6198">
                  <c:v>11.318243745899998</c:v>
                </c:pt>
                <c:pt idx="6199">
                  <c:v>11.318243745899998</c:v>
                </c:pt>
                <c:pt idx="6200">
                  <c:v>11.3154120612</c:v>
                </c:pt>
                <c:pt idx="6201">
                  <c:v>11.3154120612</c:v>
                </c:pt>
                <c:pt idx="6202">
                  <c:v>11.3154120612</c:v>
                </c:pt>
                <c:pt idx="6203">
                  <c:v>11.3154120612</c:v>
                </c:pt>
                <c:pt idx="6204">
                  <c:v>11.3154120612</c:v>
                </c:pt>
                <c:pt idx="6205">
                  <c:v>11.3154120612</c:v>
                </c:pt>
                <c:pt idx="6206">
                  <c:v>11.3154120612</c:v>
                </c:pt>
                <c:pt idx="6207">
                  <c:v>11.3154120612</c:v>
                </c:pt>
                <c:pt idx="6208">
                  <c:v>11.3154120612</c:v>
                </c:pt>
                <c:pt idx="6209">
                  <c:v>11.3154120612</c:v>
                </c:pt>
                <c:pt idx="6210">
                  <c:v>11.3154120612</c:v>
                </c:pt>
                <c:pt idx="6211">
                  <c:v>11.3154120612</c:v>
                </c:pt>
                <c:pt idx="6212">
                  <c:v>11.3154120612</c:v>
                </c:pt>
                <c:pt idx="6213">
                  <c:v>11.3154120612</c:v>
                </c:pt>
                <c:pt idx="6214">
                  <c:v>11.3154120612</c:v>
                </c:pt>
                <c:pt idx="6215">
                  <c:v>11.3154120612</c:v>
                </c:pt>
                <c:pt idx="6216">
                  <c:v>11.3154120612</c:v>
                </c:pt>
                <c:pt idx="6217">
                  <c:v>11.3154120612</c:v>
                </c:pt>
                <c:pt idx="6218">
                  <c:v>11.3154120612</c:v>
                </c:pt>
                <c:pt idx="6219">
                  <c:v>11.3154120612</c:v>
                </c:pt>
                <c:pt idx="6220">
                  <c:v>11.3154120612</c:v>
                </c:pt>
                <c:pt idx="6221">
                  <c:v>11.3154120612</c:v>
                </c:pt>
                <c:pt idx="6222">
                  <c:v>11.3154120612</c:v>
                </c:pt>
                <c:pt idx="6223">
                  <c:v>11.3125803765</c:v>
                </c:pt>
                <c:pt idx="6224">
                  <c:v>11.3125803765</c:v>
                </c:pt>
                <c:pt idx="6225">
                  <c:v>11.3125803765</c:v>
                </c:pt>
                <c:pt idx="6226">
                  <c:v>11.3125803765</c:v>
                </c:pt>
                <c:pt idx="6227">
                  <c:v>11.3125803765</c:v>
                </c:pt>
                <c:pt idx="6228">
                  <c:v>11.3125803765</c:v>
                </c:pt>
                <c:pt idx="6229">
                  <c:v>11.3125803765</c:v>
                </c:pt>
                <c:pt idx="6230">
                  <c:v>11.3125803765</c:v>
                </c:pt>
                <c:pt idx="6231">
                  <c:v>11.3125803765</c:v>
                </c:pt>
                <c:pt idx="6232">
                  <c:v>11.3125803765</c:v>
                </c:pt>
                <c:pt idx="6233">
                  <c:v>11.3125803765</c:v>
                </c:pt>
                <c:pt idx="6234">
                  <c:v>11.3125803765</c:v>
                </c:pt>
                <c:pt idx="6235">
                  <c:v>11.3125803765</c:v>
                </c:pt>
                <c:pt idx="6236">
                  <c:v>11.3125803765</c:v>
                </c:pt>
                <c:pt idx="6237">
                  <c:v>11.3125803765</c:v>
                </c:pt>
                <c:pt idx="6238">
                  <c:v>11.3125803765</c:v>
                </c:pt>
                <c:pt idx="6239">
                  <c:v>11.3125803765</c:v>
                </c:pt>
                <c:pt idx="6240">
                  <c:v>11.3125803765</c:v>
                </c:pt>
                <c:pt idx="6241">
                  <c:v>11.3125803765</c:v>
                </c:pt>
                <c:pt idx="6242">
                  <c:v>11.3125803765</c:v>
                </c:pt>
                <c:pt idx="6243">
                  <c:v>11.3125803765</c:v>
                </c:pt>
                <c:pt idx="6244">
                  <c:v>11.3125803765</c:v>
                </c:pt>
                <c:pt idx="6245">
                  <c:v>11.3125803765</c:v>
                </c:pt>
                <c:pt idx="6246">
                  <c:v>11.309748691799999</c:v>
                </c:pt>
                <c:pt idx="6247">
                  <c:v>11.309748691799999</c:v>
                </c:pt>
                <c:pt idx="6248">
                  <c:v>11.309748691799999</c:v>
                </c:pt>
                <c:pt idx="6249">
                  <c:v>11.309748691799999</c:v>
                </c:pt>
                <c:pt idx="6250">
                  <c:v>11.309748691799999</c:v>
                </c:pt>
                <c:pt idx="6251">
                  <c:v>11.309748691799999</c:v>
                </c:pt>
                <c:pt idx="6252">
                  <c:v>11.309748691799999</c:v>
                </c:pt>
                <c:pt idx="6253">
                  <c:v>11.309748691799999</c:v>
                </c:pt>
                <c:pt idx="6254">
                  <c:v>11.309748691799999</c:v>
                </c:pt>
                <c:pt idx="6255">
                  <c:v>11.309748691799999</c:v>
                </c:pt>
                <c:pt idx="6256">
                  <c:v>11.309748691799999</c:v>
                </c:pt>
                <c:pt idx="6257">
                  <c:v>11.309748691799999</c:v>
                </c:pt>
                <c:pt idx="6258">
                  <c:v>11.309748691799999</c:v>
                </c:pt>
                <c:pt idx="6259">
                  <c:v>11.309748691799999</c:v>
                </c:pt>
                <c:pt idx="6260">
                  <c:v>11.309748691799999</c:v>
                </c:pt>
                <c:pt idx="6261">
                  <c:v>11.309748691799999</c:v>
                </c:pt>
                <c:pt idx="6262">
                  <c:v>11.309748691799999</c:v>
                </c:pt>
                <c:pt idx="6263">
                  <c:v>11.309748691799999</c:v>
                </c:pt>
                <c:pt idx="6264">
                  <c:v>11.309748691799999</c:v>
                </c:pt>
                <c:pt idx="6265">
                  <c:v>11.309748691799999</c:v>
                </c:pt>
                <c:pt idx="6266">
                  <c:v>11.309748691799999</c:v>
                </c:pt>
                <c:pt idx="6267">
                  <c:v>11.309748691799999</c:v>
                </c:pt>
                <c:pt idx="6268">
                  <c:v>11.309748691799999</c:v>
                </c:pt>
                <c:pt idx="6269">
                  <c:v>11.306917007099999</c:v>
                </c:pt>
                <c:pt idx="6270">
                  <c:v>11.306917007099999</c:v>
                </c:pt>
                <c:pt idx="6271">
                  <c:v>11.306917007099999</c:v>
                </c:pt>
                <c:pt idx="6272">
                  <c:v>11.306917007099999</c:v>
                </c:pt>
                <c:pt idx="6273">
                  <c:v>11.306917007099999</c:v>
                </c:pt>
                <c:pt idx="6274">
                  <c:v>11.306917007099999</c:v>
                </c:pt>
                <c:pt idx="6275">
                  <c:v>11.306917007099999</c:v>
                </c:pt>
                <c:pt idx="6276">
                  <c:v>11.306917007099999</c:v>
                </c:pt>
                <c:pt idx="6277">
                  <c:v>11.306917007099999</c:v>
                </c:pt>
                <c:pt idx="6278">
                  <c:v>11.306917007099999</c:v>
                </c:pt>
                <c:pt idx="6279">
                  <c:v>11.306917007099999</c:v>
                </c:pt>
                <c:pt idx="6280">
                  <c:v>11.306917007099999</c:v>
                </c:pt>
                <c:pt idx="6281">
                  <c:v>11.306917007099999</c:v>
                </c:pt>
                <c:pt idx="6282">
                  <c:v>11.306917007099999</c:v>
                </c:pt>
                <c:pt idx="6283">
                  <c:v>11.306917007099999</c:v>
                </c:pt>
                <c:pt idx="6284">
                  <c:v>11.306917007099999</c:v>
                </c:pt>
                <c:pt idx="6285">
                  <c:v>11.306917007099999</c:v>
                </c:pt>
                <c:pt idx="6286">
                  <c:v>11.306917007099999</c:v>
                </c:pt>
                <c:pt idx="6287">
                  <c:v>11.306917007099999</c:v>
                </c:pt>
                <c:pt idx="6288">
                  <c:v>11.306917007099999</c:v>
                </c:pt>
                <c:pt idx="6289">
                  <c:v>11.306917007099999</c:v>
                </c:pt>
                <c:pt idx="6290">
                  <c:v>11.306917007099999</c:v>
                </c:pt>
                <c:pt idx="6291">
                  <c:v>11.306917007099999</c:v>
                </c:pt>
                <c:pt idx="6292">
                  <c:v>11.304085322399999</c:v>
                </c:pt>
                <c:pt idx="6293">
                  <c:v>11.304085322399999</c:v>
                </c:pt>
                <c:pt idx="6294">
                  <c:v>11.304085322399999</c:v>
                </c:pt>
                <c:pt idx="6295">
                  <c:v>11.304085322399999</c:v>
                </c:pt>
                <c:pt idx="6296">
                  <c:v>11.304085322399999</c:v>
                </c:pt>
                <c:pt idx="6297">
                  <c:v>11.304085322399999</c:v>
                </c:pt>
                <c:pt idx="6298">
                  <c:v>11.304085322399999</c:v>
                </c:pt>
                <c:pt idx="6299">
                  <c:v>11.304085322399999</c:v>
                </c:pt>
                <c:pt idx="6300">
                  <c:v>11.304085322399999</c:v>
                </c:pt>
                <c:pt idx="6301">
                  <c:v>11.304085322399999</c:v>
                </c:pt>
                <c:pt idx="6302">
                  <c:v>11.304085322399999</c:v>
                </c:pt>
                <c:pt idx="6303">
                  <c:v>11.304085322399999</c:v>
                </c:pt>
                <c:pt idx="6304">
                  <c:v>11.304085322399999</c:v>
                </c:pt>
                <c:pt idx="6305">
                  <c:v>11.304085322399999</c:v>
                </c:pt>
                <c:pt idx="6306">
                  <c:v>11.304085322399999</c:v>
                </c:pt>
                <c:pt idx="6307">
                  <c:v>11.304085322399999</c:v>
                </c:pt>
                <c:pt idx="6308">
                  <c:v>11.304085322399999</c:v>
                </c:pt>
                <c:pt idx="6309">
                  <c:v>11.304085322399999</c:v>
                </c:pt>
                <c:pt idx="6310">
                  <c:v>11.304085322399999</c:v>
                </c:pt>
                <c:pt idx="6311">
                  <c:v>11.304085322399999</c:v>
                </c:pt>
                <c:pt idx="6312">
                  <c:v>11.304085322399999</c:v>
                </c:pt>
                <c:pt idx="6313">
                  <c:v>11.304085322399999</c:v>
                </c:pt>
                <c:pt idx="6314">
                  <c:v>11.304085322399999</c:v>
                </c:pt>
                <c:pt idx="6315">
                  <c:v>11.304085322399999</c:v>
                </c:pt>
                <c:pt idx="6316">
                  <c:v>11.3012536377</c:v>
                </c:pt>
                <c:pt idx="6317">
                  <c:v>11.3012536377</c:v>
                </c:pt>
                <c:pt idx="6318">
                  <c:v>11.3012536377</c:v>
                </c:pt>
                <c:pt idx="6319">
                  <c:v>11.3012536377</c:v>
                </c:pt>
                <c:pt idx="6320">
                  <c:v>11.3012536377</c:v>
                </c:pt>
                <c:pt idx="6321">
                  <c:v>11.3012536377</c:v>
                </c:pt>
                <c:pt idx="6322">
                  <c:v>11.3012536377</c:v>
                </c:pt>
                <c:pt idx="6323">
                  <c:v>11.3012536377</c:v>
                </c:pt>
                <c:pt idx="6324">
                  <c:v>11.3012536377</c:v>
                </c:pt>
                <c:pt idx="6325">
                  <c:v>11.3012536377</c:v>
                </c:pt>
                <c:pt idx="6326">
                  <c:v>11.3012536377</c:v>
                </c:pt>
                <c:pt idx="6327">
                  <c:v>11.3012536377</c:v>
                </c:pt>
                <c:pt idx="6328">
                  <c:v>11.3012536377</c:v>
                </c:pt>
                <c:pt idx="6329">
                  <c:v>11.3012536377</c:v>
                </c:pt>
                <c:pt idx="6330">
                  <c:v>11.3012536377</c:v>
                </c:pt>
                <c:pt idx="6331">
                  <c:v>11.3012536377</c:v>
                </c:pt>
                <c:pt idx="6332">
                  <c:v>11.3012536377</c:v>
                </c:pt>
                <c:pt idx="6333">
                  <c:v>11.3012536377</c:v>
                </c:pt>
                <c:pt idx="6334">
                  <c:v>11.3012536377</c:v>
                </c:pt>
                <c:pt idx="6335">
                  <c:v>11.3012536377</c:v>
                </c:pt>
                <c:pt idx="6336">
                  <c:v>11.3012536377</c:v>
                </c:pt>
                <c:pt idx="6337">
                  <c:v>11.3012536377</c:v>
                </c:pt>
                <c:pt idx="6338">
                  <c:v>11.3012536377</c:v>
                </c:pt>
                <c:pt idx="6339">
                  <c:v>11.298421953</c:v>
                </c:pt>
                <c:pt idx="6340">
                  <c:v>11.298421953</c:v>
                </c:pt>
                <c:pt idx="6341">
                  <c:v>11.298421953</c:v>
                </c:pt>
                <c:pt idx="6342">
                  <c:v>11.298421953</c:v>
                </c:pt>
                <c:pt idx="6343">
                  <c:v>11.298421953</c:v>
                </c:pt>
                <c:pt idx="6344">
                  <c:v>11.298421953</c:v>
                </c:pt>
                <c:pt idx="6345">
                  <c:v>11.298421953</c:v>
                </c:pt>
                <c:pt idx="6346">
                  <c:v>11.298421953</c:v>
                </c:pt>
                <c:pt idx="6347">
                  <c:v>11.298421953</c:v>
                </c:pt>
                <c:pt idx="6348">
                  <c:v>11.298421953</c:v>
                </c:pt>
                <c:pt idx="6349">
                  <c:v>11.298421953</c:v>
                </c:pt>
                <c:pt idx="6350">
                  <c:v>11.298421953</c:v>
                </c:pt>
                <c:pt idx="6351">
                  <c:v>11.298421953</c:v>
                </c:pt>
                <c:pt idx="6352">
                  <c:v>11.298421953</c:v>
                </c:pt>
                <c:pt idx="6353">
                  <c:v>11.298421953</c:v>
                </c:pt>
                <c:pt idx="6354">
                  <c:v>11.298421953</c:v>
                </c:pt>
                <c:pt idx="6355">
                  <c:v>11.298421953</c:v>
                </c:pt>
                <c:pt idx="6356">
                  <c:v>11.298421953</c:v>
                </c:pt>
                <c:pt idx="6357">
                  <c:v>11.298421953</c:v>
                </c:pt>
                <c:pt idx="6358">
                  <c:v>11.298421953</c:v>
                </c:pt>
                <c:pt idx="6359">
                  <c:v>11.298421953</c:v>
                </c:pt>
                <c:pt idx="6360">
                  <c:v>11.298421953</c:v>
                </c:pt>
                <c:pt idx="6361">
                  <c:v>11.298421953</c:v>
                </c:pt>
                <c:pt idx="6362">
                  <c:v>11.2955902683</c:v>
                </c:pt>
                <c:pt idx="6363">
                  <c:v>11.2955902683</c:v>
                </c:pt>
                <c:pt idx="6364">
                  <c:v>11.2955902683</c:v>
                </c:pt>
                <c:pt idx="6365">
                  <c:v>11.2955902683</c:v>
                </c:pt>
                <c:pt idx="6366">
                  <c:v>11.2955902683</c:v>
                </c:pt>
                <c:pt idx="6367">
                  <c:v>11.2955902683</c:v>
                </c:pt>
                <c:pt idx="6368">
                  <c:v>11.2955902683</c:v>
                </c:pt>
                <c:pt idx="6369">
                  <c:v>11.2955902683</c:v>
                </c:pt>
                <c:pt idx="6370">
                  <c:v>11.2955902683</c:v>
                </c:pt>
                <c:pt idx="6371">
                  <c:v>11.2955902683</c:v>
                </c:pt>
                <c:pt idx="6372">
                  <c:v>11.2955902683</c:v>
                </c:pt>
                <c:pt idx="6373">
                  <c:v>11.2955902683</c:v>
                </c:pt>
                <c:pt idx="6374">
                  <c:v>11.2955902683</c:v>
                </c:pt>
                <c:pt idx="6375">
                  <c:v>11.2955902683</c:v>
                </c:pt>
                <c:pt idx="6376">
                  <c:v>11.2955902683</c:v>
                </c:pt>
                <c:pt idx="6377">
                  <c:v>11.2955902683</c:v>
                </c:pt>
                <c:pt idx="6378">
                  <c:v>11.2955902683</c:v>
                </c:pt>
                <c:pt idx="6379">
                  <c:v>11.2955902683</c:v>
                </c:pt>
                <c:pt idx="6380">
                  <c:v>11.2955902683</c:v>
                </c:pt>
                <c:pt idx="6381">
                  <c:v>11.2955902683</c:v>
                </c:pt>
                <c:pt idx="6382">
                  <c:v>11.2955902683</c:v>
                </c:pt>
                <c:pt idx="6383">
                  <c:v>11.2955902683</c:v>
                </c:pt>
                <c:pt idx="6384">
                  <c:v>11.2955902683</c:v>
                </c:pt>
                <c:pt idx="6385">
                  <c:v>11.2927585836</c:v>
                </c:pt>
                <c:pt idx="6386">
                  <c:v>11.2927585836</c:v>
                </c:pt>
                <c:pt idx="6387">
                  <c:v>11.2927585836</c:v>
                </c:pt>
                <c:pt idx="6388">
                  <c:v>11.2927585836</c:v>
                </c:pt>
                <c:pt idx="6389">
                  <c:v>11.2927585836</c:v>
                </c:pt>
                <c:pt idx="6390">
                  <c:v>11.2927585836</c:v>
                </c:pt>
                <c:pt idx="6391">
                  <c:v>11.2927585836</c:v>
                </c:pt>
                <c:pt idx="6392">
                  <c:v>11.2927585836</c:v>
                </c:pt>
                <c:pt idx="6393">
                  <c:v>11.2927585836</c:v>
                </c:pt>
                <c:pt idx="6394">
                  <c:v>11.2927585836</c:v>
                </c:pt>
                <c:pt idx="6395">
                  <c:v>11.2927585836</c:v>
                </c:pt>
                <c:pt idx="6396">
                  <c:v>11.2927585836</c:v>
                </c:pt>
                <c:pt idx="6397">
                  <c:v>11.2927585836</c:v>
                </c:pt>
                <c:pt idx="6398">
                  <c:v>11.2927585836</c:v>
                </c:pt>
                <c:pt idx="6399">
                  <c:v>11.2927585836</c:v>
                </c:pt>
                <c:pt idx="6400">
                  <c:v>11.2927585836</c:v>
                </c:pt>
                <c:pt idx="6401">
                  <c:v>11.2927585836</c:v>
                </c:pt>
                <c:pt idx="6402">
                  <c:v>11.2927585836</c:v>
                </c:pt>
                <c:pt idx="6403">
                  <c:v>11.2927585836</c:v>
                </c:pt>
                <c:pt idx="6404">
                  <c:v>11.2927585836</c:v>
                </c:pt>
                <c:pt idx="6405">
                  <c:v>11.2927585836</c:v>
                </c:pt>
                <c:pt idx="6406">
                  <c:v>11.2927585836</c:v>
                </c:pt>
                <c:pt idx="6407">
                  <c:v>11.2927585836</c:v>
                </c:pt>
                <c:pt idx="6408">
                  <c:v>11.289926898899999</c:v>
                </c:pt>
                <c:pt idx="6409">
                  <c:v>11.289926898899999</c:v>
                </c:pt>
                <c:pt idx="6410">
                  <c:v>11.289926898899999</c:v>
                </c:pt>
                <c:pt idx="6411">
                  <c:v>11.289926898899999</c:v>
                </c:pt>
                <c:pt idx="6412">
                  <c:v>11.289926898899999</c:v>
                </c:pt>
                <c:pt idx="6413">
                  <c:v>11.289926898899999</c:v>
                </c:pt>
                <c:pt idx="6414">
                  <c:v>11.289926898899999</c:v>
                </c:pt>
                <c:pt idx="6415">
                  <c:v>11.289926898899999</c:v>
                </c:pt>
                <c:pt idx="6416">
                  <c:v>11.289926898899999</c:v>
                </c:pt>
                <c:pt idx="6417">
                  <c:v>11.289926898899999</c:v>
                </c:pt>
                <c:pt idx="6418">
                  <c:v>11.289926898899999</c:v>
                </c:pt>
                <c:pt idx="6419">
                  <c:v>11.289926898899999</c:v>
                </c:pt>
                <c:pt idx="6420">
                  <c:v>11.289926898899999</c:v>
                </c:pt>
                <c:pt idx="6421">
                  <c:v>11.289926898899999</c:v>
                </c:pt>
                <c:pt idx="6422">
                  <c:v>11.289926898899999</c:v>
                </c:pt>
                <c:pt idx="6423">
                  <c:v>11.289926898899999</c:v>
                </c:pt>
                <c:pt idx="6424">
                  <c:v>11.289926898899999</c:v>
                </c:pt>
                <c:pt idx="6425">
                  <c:v>11.289926898899999</c:v>
                </c:pt>
                <c:pt idx="6426">
                  <c:v>11.289926898899999</c:v>
                </c:pt>
                <c:pt idx="6427">
                  <c:v>11.289926898899999</c:v>
                </c:pt>
                <c:pt idx="6428">
                  <c:v>11.289926898899999</c:v>
                </c:pt>
                <c:pt idx="6429">
                  <c:v>11.289926898899999</c:v>
                </c:pt>
                <c:pt idx="6430">
                  <c:v>11.289926898899999</c:v>
                </c:pt>
                <c:pt idx="6431">
                  <c:v>11.289926898899999</c:v>
                </c:pt>
                <c:pt idx="6432">
                  <c:v>11.287095214200001</c:v>
                </c:pt>
                <c:pt idx="6433">
                  <c:v>11.287095214200001</c:v>
                </c:pt>
                <c:pt idx="6434">
                  <c:v>11.287095214200001</c:v>
                </c:pt>
                <c:pt idx="6435">
                  <c:v>11.287095214200001</c:v>
                </c:pt>
                <c:pt idx="6436">
                  <c:v>11.287095214200001</c:v>
                </c:pt>
                <c:pt idx="6437">
                  <c:v>11.287095214200001</c:v>
                </c:pt>
                <c:pt idx="6438">
                  <c:v>11.287095214200001</c:v>
                </c:pt>
                <c:pt idx="6439">
                  <c:v>11.287095214200001</c:v>
                </c:pt>
                <c:pt idx="6440">
                  <c:v>11.287095214200001</c:v>
                </c:pt>
                <c:pt idx="6441">
                  <c:v>11.287095214200001</c:v>
                </c:pt>
                <c:pt idx="6442">
                  <c:v>11.287095214200001</c:v>
                </c:pt>
                <c:pt idx="6443">
                  <c:v>11.287095214200001</c:v>
                </c:pt>
                <c:pt idx="6444">
                  <c:v>11.287095214200001</c:v>
                </c:pt>
                <c:pt idx="6445">
                  <c:v>11.287095214200001</c:v>
                </c:pt>
                <c:pt idx="6446">
                  <c:v>11.287095214200001</c:v>
                </c:pt>
                <c:pt idx="6447">
                  <c:v>11.287095214200001</c:v>
                </c:pt>
                <c:pt idx="6448">
                  <c:v>11.287095214200001</c:v>
                </c:pt>
                <c:pt idx="6449">
                  <c:v>11.287095214200001</c:v>
                </c:pt>
                <c:pt idx="6450">
                  <c:v>11.287095214200001</c:v>
                </c:pt>
                <c:pt idx="6451">
                  <c:v>11.287095214200001</c:v>
                </c:pt>
                <c:pt idx="6452">
                  <c:v>11.287095214200001</c:v>
                </c:pt>
                <c:pt idx="6453">
                  <c:v>11.287095214200001</c:v>
                </c:pt>
                <c:pt idx="6454">
                  <c:v>11.287095214200001</c:v>
                </c:pt>
                <c:pt idx="6455">
                  <c:v>11.2842635295</c:v>
                </c:pt>
                <c:pt idx="6456">
                  <c:v>11.2842635295</c:v>
                </c:pt>
                <c:pt idx="6457">
                  <c:v>11.2842635295</c:v>
                </c:pt>
                <c:pt idx="6458">
                  <c:v>11.2842635295</c:v>
                </c:pt>
                <c:pt idx="6459">
                  <c:v>11.2842635295</c:v>
                </c:pt>
                <c:pt idx="6460">
                  <c:v>11.2842635295</c:v>
                </c:pt>
                <c:pt idx="6461">
                  <c:v>11.2842635295</c:v>
                </c:pt>
                <c:pt idx="6462">
                  <c:v>11.2842635295</c:v>
                </c:pt>
                <c:pt idx="6463">
                  <c:v>11.2842635295</c:v>
                </c:pt>
                <c:pt idx="6464">
                  <c:v>11.2842635295</c:v>
                </c:pt>
                <c:pt idx="6465">
                  <c:v>11.2842635295</c:v>
                </c:pt>
                <c:pt idx="6466">
                  <c:v>11.2842635295</c:v>
                </c:pt>
                <c:pt idx="6467">
                  <c:v>11.2842635295</c:v>
                </c:pt>
                <c:pt idx="6468">
                  <c:v>11.2842635295</c:v>
                </c:pt>
                <c:pt idx="6469">
                  <c:v>11.2842635295</c:v>
                </c:pt>
                <c:pt idx="6470">
                  <c:v>11.2842635295</c:v>
                </c:pt>
                <c:pt idx="6471">
                  <c:v>11.2842635295</c:v>
                </c:pt>
                <c:pt idx="6472">
                  <c:v>11.2842635295</c:v>
                </c:pt>
                <c:pt idx="6473">
                  <c:v>11.2842635295</c:v>
                </c:pt>
                <c:pt idx="6474">
                  <c:v>11.2842635295</c:v>
                </c:pt>
                <c:pt idx="6475">
                  <c:v>11.2842635295</c:v>
                </c:pt>
                <c:pt idx="6476">
                  <c:v>11.2842635295</c:v>
                </c:pt>
                <c:pt idx="6477">
                  <c:v>11.2842635295</c:v>
                </c:pt>
                <c:pt idx="6478">
                  <c:v>11.281431844799998</c:v>
                </c:pt>
                <c:pt idx="6479">
                  <c:v>11.281431844799998</c:v>
                </c:pt>
                <c:pt idx="6480">
                  <c:v>11.281431844799998</c:v>
                </c:pt>
                <c:pt idx="6481">
                  <c:v>11.281431844799998</c:v>
                </c:pt>
                <c:pt idx="6482">
                  <c:v>11.281431844799998</c:v>
                </c:pt>
                <c:pt idx="6483">
                  <c:v>11.281431844799998</c:v>
                </c:pt>
                <c:pt idx="6484">
                  <c:v>11.281431844799998</c:v>
                </c:pt>
                <c:pt idx="6485">
                  <c:v>11.281431844799998</c:v>
                </c:pt>
                <c:pt idx="6486">
                  <c:v>11.281431844799998</c:v>
                </c:pt>
                <c:pt idx="6487">
                  <c:v>11.281431844799998</c:v>
                </c:pt>
                <c:pt idx="6488">
                  <c:v>11.281431844799998</c:v>
                </c:pt>
                <c:pt idx="6489">
                  <c:v>11.281431844799998</c:v>
                </c:pt>
                <c:pt idx="6490">
                  <c:v>11.281431844799998</c:v>
                </c:pt>
                <c:pt idx="6491">
                  <c:v>11.281431844799998</c:v>
                </c:pt>
                <c:pt idx="6492">
                  <c:v>11.281431844799998</c:v>
                </c:pt>
                <c:pt idx="6493">
                  <c:v>11.281431844799998</c:v>
                </c:pt>
                <c:pt idx="6494">
                  <c:v>11.281431844799998</c:v>
                </c:pt>
                <c:pt idx="6495">
                  <c:v>11.281431844799998</c:v>
                </c:pt>
                <c:pt idx="6496">
                  <c:v>11.281431844799998</c:v>
                </c:pt>
                <c:pt idx="6497">
                  <c:v>11.281431844799998</c:v>
                </c:pt>
                <c:pt idx="6498">
                  <c:v>11.281431844799998</c:v>
                </c:pt>
                <c:pt idx="6499">
                  <c:v>11.281431844799998</c:v>
                </c:pt>
                <c:pt idx="6500">
                  <c:v>11.281431844799998</c:v>
                </c:pt>
                <c:pt idx="6501">
                  <c:v>11.2786001601</c:v>
                </c:pt>
                <c:pt idx="6502">
                  <c:v>11.2786001601</c:v>
                </c:pt>
                <c:pt idx="6503">
                  <c:v>11.2786001601</c:v>
                </c:pt>
                <c:pt idx="6504">
                  <c:v>11.2786001601</c:v>
                </c:pt>
                <c:pt idx="6505">
                  <c:v>11.2786001601</c:v>
                </c:pt>
                <c:pt idx="6506">
                  <c:v>11.2786001601</c:v>
                </c:pt>
                <c:pt idx="6507">
                  <c:v>11.2786001601</c:v>
                </c:pt>
                <c:pt idx="6508">
                  <c:v>11.2786001601</c:v>
                </c:pt>
                <c:pt idx="6509">
                  <c:v>11.2786001601</c:v>
                </c:pt>
                <c:pt idx="6510">
                  <c:v>11.2786001601</c:v>
                </c:pt>
                <c:pt idx="6511">
                  <c:v>11.2786001601</c:v>
                </c:pt>
                <c:pt idx="6512">
                  <c:v>11.2786001601</c:v>
                </c:pt>
                <c:pt idx="6513">
                  <c:v>11.2786001601</c:v>
                </c:pt>
                <c:pt idx="6514">
                  <c:v>11.2786001601</c:v>
                </c:pt>
                <c:pt idx="6515">
                  <c:v>11.2786001601</c:v>
                </c:pt>
                <c:pt idx="6516">
                  <c:v>11.2786001601</c:v>
                </c:pt>
                <c:pt idx="6517">
                  <c:v>11.2786001601</c:v>
                </c:pt>
                <c:pt idx="6518">
                  <c:v>11.2786001601</c:v>
                </c:pt>
                <c:pt idx="6519">
                  <c:v>11.2786001601</c:v>
                </c:pt>
                <c:pt idx="6520">
                  <c:v>11.2786001601</c:v>
                </c:pt>
                <c:pt idx="6521">
                  <c:v>11.2786001601</c:v>
                </c:pt>
                <c:pt idx="6522">
                  <c:v>11.2786001601</c:v>
                </c:pt>
                <c:pt idx="6523">
                  <c:v>11.2786001601</c:v>
                </c:pt>
                <c:pt idx="6524">
                  <c:v>11.2786001601</c:v>
                </c:pt>
                <c:pt idx="6525">
                  <c:v>11.2757684754</c:v>
                </c:pt>
                <c:pt idx="6526">
                  <c:v>11.2757684754</c:v>
                </c:pt>
                <c:pt idx="6527">
                  <c:v>11.2757684754</c:v>
                </c:pt>
                <c:pt idx="6528">
                  <c:v>11.2757684754</c:v>
                </c:pt>
                <c:pt idx="6529">
                  <c:v>11.2757684754</c:v>
                </c:pt>
                <c:pt idx="6530">
                  <c:v>11.2757684754</c:v>
                </c:pt>
                <c:pt idx="6531">
                  <c:v>11.2757684754</c:v>
                </c:pt>
                <c:pt idx="6532">
                  <c:v>11.2757684754</c:v>
                </c:pt>
                <c:pt idx="6533">
                  <c:v>11.2757684754</c:v>
                </c:pt>
                <c:pt idx="6534">
                  <c:v>11.2757684754</c:v>
                </c:pt>
                <c:pt idx="6535">
                  <c:v>11.2757684754</c:v>
                </c:pt>
                <c:pt idx="6536">
                  <c:v>11.2757684754</c:v>
                </c:pt>
                <c:pt idx="6537">
                  <c:v>11.2757684754</c:v>
                </c:pt>
                <c:pt idx="6538">
                  <c:v>11.2757684754</c:v>
                </c:pt>
                <c:pt idx="6539">
                  <c:v>11.2757684754</c:v>
                </c:pt>
                <c:pt idx="6540">
                  <c:v>11.2757684754</c:v>
                </c:pt>
                <c:pt idx="6541">
                  <c:v>11.2757684754</c:v>
                </c:pt>
                <c:pt idx="6542">
                  <c:v>11.2757684754</c:v>
                </c:pt>
                <c:pt idx="6543">
                  <c:v>11.2757684754</c:v>
                </c:pt>
                <c:pt idx="6544">
                  <c:v>11.2757684754</c:v>
                </c:pt>
                <c:pt idx="6545">
                  <c:v>11.2757684754</c:v>
                </c:pt>
                <c:pt idx="6546">
                  <c:v>11.2757684754</c:v>
                </c:pt>
                <c:pt idx="6547">
                  <c:v>11.2757684754</c:v>
                </c:pt>
                <c:pt idx="6548">
                  <c:v>11.272936790700001</c:v>
                </c:pt>
                <c:pt idx="6549">
                  <c:v>11.272936790700001</c:v>
                </c:pt>
                <c:pt idx="6550">
                  <c:v>11.272936790700001</c:v>
                </c:pt>
                <c:pt idx="6551">
                  <c:v>11.272936790700001</c:v>
                </c:pt>
                <c:pt idx="6552">
                  <c:v>11.272936790700001</c:v>
                </c:pt>
                <c:pt idx="6553">
                  <c:v>11.272936790700001</c:v>
                </c:pt>
                <c:pt idx="6554">
                  <c:v>11.272936790700001</c:v>
                </c:pt>
                <c:pt idx="6555">
                  <c:v>11.272936790700001</c:v>
                </c:pt>
                <c:pt idx="6556">
                  <c:v>11.272936790700001</c:v>
                </c:pt>
                <c:pt idx="6557">
                  <c:v>11.272936790700001</c:v>
                </c:pt>
                <c:pt idx="6558">
                  <c:v>11.272936790700001</c:v>
                </c:pt>
                <c:pt idx="6559">
                  <c:v>11.272936790700001</c:v>
                </c:pt>
                <c:pt idx="6560">
                  <c:v>11.272936790700001</c:v>
                </c:pt>
                <c:pt idx="6561">
                  <c:v>11.272936790700001</c:v>
                </c:pt>
                <c:pt idx="6562">
                  <c:v>11.272936790700001</c:v>
                </c:pt>
                <c:pt idx="6563">
                  <c:v>11.272936790700001</c:v>
                </c:pt>
                <c:pt idx="6564">
                  <c:v>11.272936790700001</c:v>
                </c:pt>
                <c:pt idx="6565">
                  <c:v>11.272936790700001</c:v>
                </c:pt>
                <c:pt idx="6566">
                  <c:v>11.272936790700001</c:v>
                </c:pt>
                <c:pt idx="6567">
                  <c:v>11.272936790700001</c:v>
                </c:pt>
                <c:pt idx="6568">
                  <c:v>11.272936790700001</c:v>
                </c:pt>
                <c:pt idx="6569">
                  <c:v>11.272936790700001</c:v>
                </c:pt>
                <c:pt idx="6570">
                  <c:v>11.272936790700001</c:v>
                </c:pt>
                <c:pt idx="6571">
                  <c:v>11.270105105999999</c:v>
                </c:pt>
                <c:pt idx="6572">
                  <c:v>11.270105105999999</c:v>
                </c:pt>
                <c:pt idx="6573">
                  <c:v>11.270105105999999</c:v>
                </c:pt>
                <c:pt idx="6574">
                  <c:v>11.270105105999999</c:v>
                </c:pt>
                <c:pt idx="6575">
                  <c:v>11.270105105999999</c:v>
                </c:pt>
                <c:pt idx="6576">
                  <c:v>11.270105105999999</c:v>
                </c:pt>
                <c:pt idx="6577">
                  <c:v>11.270105105999999</c:v>
                </c:pt>
                <c:pt idx="6578">
                  <c:v>11.270105105999999</c:v>
                </c:pt>
                <c:pt idx="6579">
                  <c:v>11.270105105999999</c:v>
                </c:pt>
                <c:pt idx="6580">
                  <c:v>11.270105105999999</c:v>
                </c:pt>
                <c:pt idx="6581">
                  <c:v>11.270105105999999</c:v>
                </c:pt>
                <c:pt idx="6582">
                  <c:v>11.270105105999999</c:v>
                </c:pt>
                <c:pt idx="6583">
                  <c:v>11.270105105999999</c:v>
                </c:pt>
                <c:pt idx="6584">
                  <c:v>11.270105105999999</c:v>
                </c:pt>
                <c:pt idx="6585">
                  <c:v>11.270105105999999</c:v>
                </c:pt>
                <c:pt idx="6586">
                  <c:v>11.270105105999999</c:v>
                </c:pt>
                <c:pt idx="6587">
                  <c:v>11.270105105999999</c:v>
                </c:pt>
                <c:pt idx="6588">
                  <c:v>11.270105105999999</c:v>
                </c:pt>
                <c:pt idx="6589">
                  <c:v>11.270105105999999</c:v>
                </c:pt>
                <c:pt idx="6590">
                  <c:v>11.270105105999999</c:v>
                </c:pt>
                <c:pt idx="6591">
                  <c:v>11.270105105999999</c:v>
                </c:pt>
                <c:pt idx="6592">
                  <c:v>11.270105105999999</c:v>
                </c:pt>
                <c:pt idx="6593">
                  <c:v>11.270105105999999</c:v>
                </c:pt>
                <c:pt idx="6594">
                  <c:v>11.270105105999999</c:v>
                </c:pt>
                <c:pt idx="6595">
                  <c:v>11.267273421299999</c:v>
                </c:pt>
                <c:pt idx="6596">
                  <c:v>11.267273421299999</c:v>
                </c:pt>
                <c:pt idx="6597">
                  <c:v>11.267273421299999</c:v>
                </c:pt>
                <c:pt idx="6598">
                  <c:v>11.267273421299999</c:v>
                </c:pt>
                <c:pt idx="6599">
                  <c:v>11.267273421299999</c:v>
                </c:pt>
                <c:pt idx="6600">
                  <c:v>11.267273421299999</c:v>
                </c:pt>
                <c:pt idx="6601">
                  <c:v>11.267273421299999</c:v>
                </c:pt>
                <c:pt idx="6602">
                  <c:v>11.267273421299999</c:v>
                </c:pt>
                <c:pt idx="6603">
                  <c:v>11.267273421299999</c:v>
                </c:pt>
                <c:pt idx="6604">
                  <c:v>11.267273421299999</c:v>
                </c:pt>
                <c:pt idx="6605">
                  <c:v>11.267273421299999</c:v>
                </c:pt>
                <c:pt idx="6606">
                  <c:v>11.267273421299999</c:v>
                </c:pt>
                <c:pt idx="6607">
                  <c:v>11.267273421299999</c:v>
                </c:pt>
                <c:pt idx="6608">
                  <c:v>11.267273421299999</c:v>
                </c:pt>
                <c:pt idx="6609">
                  <c:v>11.267273421299999</c:v>
                </c:pt>
                <c:pt idx="6610">
                  <c:v>11.267273421299999</c:v>
                </c:pt>
                <c:pt idx="6611">
                  <c:v>11.267273421299999</c:v>
                </c:pt>
                <c:pt idx="6612">
                  <c:v>11.267273421299999</c:v>
                </c:pt>
                <c:pt idx="6613">
                  <c:v>11.267273421299999</c:v>
                </c:pt>
                <c:pt idx="6614">
                  <c:v>11.267273421299999</c:v>
                </c:pt>
                <c:pt idx="6615">
                  <c:v>11.267273421299999</c:v>
                </c:pt>
                <c:pt idx="6616">
                  <c:v>11.267273421299999</c:v>
                </c:pt>
                <c:pt idx="6617">
                  <c:v>11.267273421299999</c:v>
                </c:pt>
                <c:pt idx="6618">
                  <c:v>11.2644417366</c:v>
                </c:pt>
                <c:pt idx="6619">
                  <c:v>11.2644417366</c:v>
                </c:pt>
                <c:pt idx="6620">
                  <c:v>11.2644417366</c:v>
                </c:pt>
                <c:pt idx="6621">
                  <c:v>11.2644417366</c:v>
                </c:pt>
                <c:pt idx="6622">
                  <c:v>11.2644417366</c:v>
                </c:pt>
                <c:pt idx="6623">
                  <c:v>11.2644417366</c:v>
                </c:pt>
                <c:pt idx="6624">
                  <c:v>11.2644417366</c:v>
                </c:pt>
                <c:pt idx="6625">
                  <c:v>11.2644417366</c:v>
                </c:pt>
                <c:pt idx="6626">
                  <c:v>11.2644417366</c:v>
                </c:pt>
                <c:pt idx="6627">
                  <c:v>11.2644417366</c:v>
                </c:pt>
                <c:pt idx="6628">
                  <c:v>11.2644417366</c:v>
                </c:pt>
                <c:pt idx="6629">
                  <c:v>11.2644417366</c:v>
                </c:pt>
                <c:pt idx="6630">
                  <c:v>11.2644417366</c:v>
                </c:pt>
                <c:pt idx="6631">
                  <c:v>11.2644417366</c:v>
                </c:pt>
                <c:pt idx="6632">
                  <c:v>11.2644417366</c:v>
                </c:pt>
                <c:pt idx="6633">
                  <c:v>11.2644417366</c:v>
                </c:pt>
                <c:pt idx="6634">
                  <c:v>11.2644417366</c:v>
                </c:pt>
                <c:pt idx="6635">
                  <c:v>11.2644417366</c:v>
                </c:pt>
                <c:pt idx="6636">
                  <c:v>11.2644417366</c:v>
                </c:pt>
                <c:pt idx="6637">
                  <c:v>11.2644417366</c:v>
                </c:pt>
                <c:pt idx="6638">
                  <c:v>11.2644417366</c:v>
                </c:pt>
                <c:pt idx="6639">
                  <c:v>11.2644417366</c:v>
                </c:pt>
                <c:pt idx="6640">
                  <c:v>11.2644417366</c:v>
                </c:pt>
                <c:pt idx="6641">
                  <c:v>11.2616100519</c:v>
                </c:pt>
                <c:pt idx="6642">
                  <c:v>11.2616100519</c:v>
                </c:pt>
                <c:pt idx="6643">
                  <c:v>11.2616100519</c:v>
                </c:pt>
                <c:pt idx="6644">
                  <c:v>11.2616100519</c:v>
                </c:pt>
                <c:pt idx="6645">
                  <c:v>11.2616100519</c:v>
                </c:pt>
                <c:pt idx="6646">
                  <c:v>11.2616100519</c:v>
                </c:pt>
                <c:pt idx="6647">
                  <c:v>11.2616100519</c:v>
                </c:pt>
                <c:pt idx="6648">
                  <c:v>11.2616100519</c:v>
                </c:pt>
                <c:pt idx="6649">
                  <c:v>11.2616100519</c:v>
                </c:pt>
                <c:pt idx="6650">
                  <c:v>11.2616100519</c:v>
                </c:pt>
                <c:pt idx="6651">
                  <c:v>11.2616100519</c:v>
                </c:pt>
                <c:pt idx="6652">
                  <c:v>11.2616100519</c:v>
                </c:pt>
                <c:pt idx="6653">
                  <c:v>11.2616100519</c:v>
                </c:pt>
                <c:pt idx="6654">
                  <c:v>11.2616100519</c:v>
                </c:pt>
                <c:pt idx="6655">
                  <c:v>11.2616100519</c:v>
                </c:pt>
                <c:pt idx="6656">
                  <c:v>11.2616100519</c:v>
                </c:pt>
                <c:pt idx="6657">
                  <c:v>11.2616100519</c:v>
                </c:pt>
                <c:pt idx="6658">
                  <c:v>11.2616100519</c:v>
                </c:pt>
                <c:pt idx="6659">
                  <c:v>11.2616100519</c:v>
                </c:pt>
                <c:pt idx="6660">
                  <c:v>11.2616100519</c:v>
                </c:pt>
                <c:pt idx="6661">
                  <c:v>11.2616100519</c:v>
                </c:pt>
                <c:pt idx="6662">
                  <c:v>11.2616100519</c:v>
                </c:pt>
                <c:pt idx="6663">
                  <c:v>11.2616100519</c:v>
                </c:pt>
                <c:pt idx="6664">
                  <c:v>11.2587783672</c:v>
                </c:pt>
                <c:pt idx="6665">
                  <c:v>11.2587783672</c:v>
                </c:pt>
                <c:pt idx="6666">
                  <c:v>11.2587783672</c:v>
                </c:pt>
                <c:pt idx="6667">
                  <c:v>11.2587783672</c:v>
                </c:pt>
                <c:pt idx="6668">
                  <c:v>11.2587783672</c:v>
                </c:pt>
                <c:pt idx="6669">
                  <c:v>11.2587783672</c:v>
                </c:pt>
                <c:pt idx="6670">
                  <c:v>11.2587783672</c:v>
                </c:pt>
                <c:pt idx="6671">
                  <c:v>11.2587783672</c:v>
                </c:pt>
                <c:pt idx="6672">
                  <c:v>11.2587783672</c:v>
                </c:pt>
                <c:pt idx="6673">
                  <c:v>11.2587783672</c:v>
                </c:pt>
                <c:pt idx="6674">
                  <c:v>11.2587783672</c:v>
                </c:pt>
                <c:pt idx="6675">
                  <c:v>11.2587783672</c:v>
                </c:pt>
                <c:pt idx="6676">
                  <c:v>11.2587783672</c:v>
                </c:pt>
                <c:pt idx="6677">
                  <c:v>11.2587783672</c:v>
                </c:pt>
                <c:pt idx="6678">
                  <c:v>11.2587783672</c:v>
                </c:pt>
                <c:pt idx="6679">
                  <c:v>11.2587783672</c:v>
                </c:pt>
                <c:pt idx="6680">
                  <c:v>11.2587783672</c:v>
                </c:pt>
                <c:pt idx="6681">
                  <c:v>11.2587783672</c:v>
                </c:pt>
                <c:pt idx="6682">
                  <c:v>11.2587783672</c:v>
                </c:pt>
                <c:pt idx="6683">
                  <c:v>11.2587783672</c:v>
                </c:pt>
                <c:pt idx="6684">
                  <c:v>11.255946682499999</c:v>
                </c:pt>
                <c:pt idx="6685">
                  <c:v>11.255946682499999</c:v>
                </c:pt>
                <c:pt idx="6686">
                  <c:v>11.255946682499999</c:v>
                </c:pt>
                <c:pt idx="6687">
                  <c:v>11.255946682499999</c:v>
                </c:pt>
                <c:pt idx="6688">
                  <c:v>11.255946682499999</c:v>
                </c:pt>
                <c:pt idx="6689">
                  <c:v>11.255946682499999</c:v>
                </c:pt>
                <c:pt idx="6690">
                  <c:v>11.255946682499999</c:v>
                </c:pt>
                <c:pt idx="6691">
                  <c:v>11.255946682499999</c:v>
                </c:pt>
                <c:pt idx="6692">
                  <c:v>11.255946682499999</c:v>
                </c:pt>
                <c:pt idx="6693">
                  <c:v>11.255946682499999</c:v>
                </c:pt>
                <c:pt idx="6694">
                  <c:v>11.255946682499999</c:v>
                </c:pt>
                <c:pt idx="6695">
                  <c:v>11.255946682499999</c:v>
                </c:pt>
                <c:pt idx="6696">
                  <c:v>11.255946682499999</c:v>
                </c:pt>
                <c:pt idx="6697">
                  <c:v>11.255946682499999</c:v>
                </c:pt>
                <c:pt idx="6698">
                  <c:v>11.255946682499999</c:v>
                </c:pt>
                <c:pt idx="6699">
                  <c:v>11.255946682499999</c:v>
                </c:pt>
                <c:pt idx="6700">
                  <c:v>11.255946682499999</c:v>
                </c:pt>
                <c:pt idx="6701">
                  <c:v>11.255946682499999</c:v>
                </c:pt>
                <c:pt idx="6702">
                  <c:v>11.253114997799999</c:v>
                </c:pt>
                <c:pt idx="6703">
                  <c:v>11.253114997799999</c:v>
                </c:pt>
                <c:pt idx="6704">
                  <c:v>11.253114997799999</c:v>
                </c:pt>
                <c:pt idx="6705">
                  <c:v>11.253114997799999</c:v>
                </c:pt>
                <c:pt idx="6706">
                  <c:v>11.253114997799999</c:v>
                </c:pt>
                <c:pt idx="6707">
                  <c:v>11.253114997799999</c:v>
                </c:pt>
                <c:pt idx="6708">
                  <c:v>11.253114997799999</c:v>
                </c:pt>
                <c:pt idx="6709">
                  <c:v>11.253114997799999</c:v>
                </c:pt>
                <c:pt idx="6710">
                  <c:v>11.253114997799999</c:v>
                </c:pt>
                <c:pt idx="6711">
                  <c:v>11.253114997799999</c:v>
                </c:pt>
                <c:pt idx="6712">
                  <c:v>11.253114997799999</c:v>
                </c:pt>
                <c:pt idx="6713">
                  <c:v>11.253114997799999</c:v>
                </c:pt>
                <c:pt idx="6714">
                  <c:v>11.253114997799999</c:v>
                </c:pt>
                <c:pt idx="6715">
                  <c:v>11.253114997799999</c:v>
                </c:pt>
                <c:pt idx="6716">
                  <c:v>11.253114997799999</c:v>
                </c:pt>
                <c:pt idx="6717">
                  <c:v>11.253114997799999</c:v>
                </c:pt>
                <c:pt idx="6718">
                  <c:v>11.253114997799999</c:v>
                </c:pt>
                <c:pt idx="6719">
                  <c:v>11.253114997799999</c:v>
                </c:pt>
                <c:pt idx="6720">
                  <c:v>11.253114997799999</c:v>
                </c:pt>
                <c:pt idx="6721">
                  <c:v>11.250283313100001</c:v>
                </c:pt>
                <c:pt idx="6722">
                  <c:v>11.250283313100001</c:v>
                </c:pt>
                <c:pt idx="6723">
                  <c:v>11.250283313100001</c:v>
                </c:pt>
                <c:pt idx="6724">
                  <c:v>11.250283313100001</c:v>
                </c:pt>
                <c:pt idx="6725">
                  <c:v>11.250283313100001</c:v>
                </c:pt>
                <c:pt idx="6726">
                  <c:v>11.250283313100001</c:v>
                </c:pt>
                <c:pt idx="6727">
                  <c:v>11.250283313100001</c:v>
                </c:pt>
                <c:pt idx="6728">
                  <c:v>11.250283313100001</c:v>
                </c:pt>
                <c:pt idx="6729">
                  <c:v>11.250283313100001</c:v>
                </c:pt>
                <c:pt idx="6730">
                  <c:v>11.250283313100001</c:v>
                </c:pt>
                <c:pt idx="6731">
                  <c:v>11.250283313100001</c:v>
                </c:pt>
                <c:pt idx="6732">
                  <c:v>11.250283313100001</c:v>
                </c:pt>
                <c:pt idx="6733">
                  <c:v>11.250283313100001</c:v>
                </c:pt>
                <c:pt idx="6734">
                  <c:v>11.250283313100001</c:v>
                </c:pt>
                <c:pt idx="6735">
                  <c:v>11.250283313100001</c:v>
                </c:pt>
                <c:pt idx="6736">
                  <c:v>11.250283313100001</c:v>
                </c:pt>
                <c:pt idx="6737">
                  <c:v>11.250283313100001</c:v>
                </c:pt>
                <c:pt idx="6738">
                  <c:v>11.250283313100001</c:v>
                </c:pt>
                <c:pt idx="6739">
                  <c:v>11.250283313100001</c:v>
                </c:pt>
                <c:pt idx="6740">
                  <c:v>11.247451628399999</c:v>
                </c:pt>
                <c:pt idx="6741">
                  <c:v>11.247451628399999</c:v>
                </c:pt>
                <c:pt idx="6742">
                  <c:v>11.247451628399999</c:v>
                </c:pt>
                <c:pt idx="6743">
                  <c:v>11.247451628399999</c:v>
                </c:pt>
                <c:pt idx="6744">
                  <c:v>11.247451628399999</c:v>
                </c:pt>
                <c:pt idx="6745">
                  <c:v>11.247451628399999</c:v>
                </c:pt>
                <c:pt idx="6746">
                  <c:v>11.247451628399999</c:v>
                </c:pt>
                <c:pt idx="6747">
                  <c:v>11.247451628399999</c:v>
                </c:pt>
                <c:pt idx="6748">
                  <c:v>11.247451628399999</c:v>
                </c:pt>
                <c:pt idx="6749">
                  <c:v>11.247451628399999</c:v>
                </c:pt>
                <c:pt idx="6750">
                  <c:v>11.247451628399999</c:v>
                </c:pt>
                <c:pt idx="6751">
                  <c:v>11.247451628399999</c:v>
                </c:pt>
                <c:pt idx="6752">
                  <c:v>11.247451628399999</c:v>
                </c:pt>
                <c:pt idx="6753">
                  <c:v>11.247451628399999</c:v>
                </c:pt>
                <c:pt idx="6754">
                  <c:v>11.247451628399999</c:v>
                </c:pt>
                <c:pt idx="6755">
                  <c:v>11.247451628399999</c:v>
                </c:pt>
                <c:pt idx="6756">
                  <c:v>11.247451628399999</c:v>
                </c:pt>
                <c:pt idx="6757">
                  <c:v>11.247451628399999</c:v>
                </c:pt>
                <c:pt idx="6758">
                  <c:v>11.247451628399999</c:v>
                </c:pt>
                <c:pt idx="6759">
                  <c:v>11.2446199437</c:v>
                </c:pt>
                <c:pt idx="6760">
                  <c:v>11.2446199437</c:v>
                </c:pt>
                <c:pt idx="6761">
                  <c:v>11.2446199437</c:v>
                </c:pt>
                <c:pt idx="6762">
                  <c:v>11.2446199437</c:v>
                </c:pt>
                <c:pt idx="6763">
                  <c:v>11.2446199437</c:v>
                </c:pt>
                <c:pt idx="6764">
                  <c:v>11.2446199437</c:v>
                </c:pt>
                <c:pt idx="6765">
                  <c:v>11.2446199437</c:v>
                </c:pt>
                <c:pt idx="6766">
                  <c:v>11.2446199437</c:v>
                </c:pt>
                <c:pt idx="6767">
                  <c:v>11.2446199437</c:v>
                </c:pt>
                <c:pt idx="6768">
                  <c:v>11.2446199437</c:v>
                </c:pt>
                <c:pt idx="6769">
                  <c:v>11.2446199437</c:v>
                </c:pt>
                <c:pt idx="6770">
                  <c:v>11.2446199437</c:v>
                </c:pt>
                <c:pt idx="6771">
                  <c:v>11.2446199437</c:v>
                </c:pt>
                <c:pt idx="6772">
                  <c:v>11.2446199437</c:v>
                </c:pt>
                <c:pt idx="6773">
                  <c:v>11.2446199437</c:v>
                </c:pt>
                <c:pt idx="6774">
                  <c:v>11.2446199437</c:v>
                </c:pt>
                <c:pt idx="6775">
                  <c:v>11.2446199437</c:v>
                </c:pt>
                <c:pt idx="6776">
                  <c:v>11.2446199437</c:v>
                </c:pt>
                <c:pt idx="6777">
                  <c:v>11.241788259</c:v>
                </c:pt>
                <c:pt idx="6778">
                  <c:v>11.241788259</c:v>
                </c:pt>
                <c:pt idx="6779">
                  <c:v>11.241788259</c:v>
                </c:pt>
                <c:pt idx="6780">
                  <c:v>11.241788259</c:v>
                </c:pt>
                <c:pt idx="6781">
                  <c:v>11.241788259</c:v>
                </c:pt>
                <c:pt idx="6782">
                  <c:v>11.241788259</c:v>
                </c:pt>
                <c:pt idx="6783">
                  <c:v>11.241788259</c:v>
                </c:pt>
                <c:pt idx="6784">
                  <c:v>11.241788259</c:v>
                </c:pt>
                <c:pt idx="6785">
                  <c:v>11.241788259</c:v>
                </c:pt>
                <c:pt idx="6786">
                  <c:v>11.241788259</c:v>
                </c:pt>
                <c:pt idx="6787">
                  <c:v>11.241788259</c:v>
                </c:pt>
                <c:pt idx="6788">
                  <c:v>11.241788259</c:v>
                </c:pt>
                <c:pt idx="6789">
                  <c:v>11.241788259</c:v>
                </c:pt>
                <c:pt idx="6790">
                  <c:v>11.241788259</c:v>
                </c:pt>
                <c:pt idx="6791">
                  <c:v>11.241788259</c:v>
                </c:pt>
                <c:pt idx="6792">
                  <c:v>11.241788259</c:v>
                </c:pt>
                <c:pt idx="6793">
                  <c:v>11.241788259</c:v>
                </c:pt>
                <c:pt idx="6794">
                  <c:v>11.241788259</c:v>
                </c:pt>
                <c:pt idx="6795">
                  <c:v>11.241788259</c:v>
                </c:pt>
                <c:pt idx="6796">
                  <c:v>11.2389565743</c:v>
                </c:pt>
                <c:pt idx="6797">
                  <c:v>11.2389565743</c:v>
                </c:pt>
                <c:pt idx="6798">
                  <c:v>11.2389565743</c:v>
                </c:pt>
                <c:pt idx="6799">
                  <c:v>11.2389565743</c:v>
                </c:pt>
                <c:pt idx="6800">
                  <c:v>11.2389565743</c:v>
                </c:pt>
                <c:pt idx="6801">
                  <c:v>11.2389565743</c:v>
                </c:pt>
                <c:pt idx="6802">
                  <c:v>11.2389565743</c:v>
                </c:pt>
                <c:pt idx="6803">
                  <c:v>11.2389565743</c:v>
                </c:pt>
                <c:pt idx="6804">
                  <c:v>11.2389565743</c:v>
                </c:pt>
                <c:pt idx="6805">
                  <c:v>11.2389565743</c:v>
                </c:pt>
                <c:pt idx="6806">
                  <c:v>11.2389565743</c:v>
                </c:pt>
                <c:pt idx="6807">
                  <c:v>11.2389565743</c:v>
                </c:pt>
                <c:pt idx="6808">
                  <c:v>11.2389565743</c:v>
                </c:pt>
                <c:pt idx="6809">
                  <c:v>11.2389565743</c:v>
                </c:pt>
                <c:pt idx="6810">
                  <c:v>11.2389565743</c:v>
                </c:pt>
                <c:pt idx="6811">
                  <c:v>11.2389565743</c:v>
                </c:pt>
                <c:pt idx="6812">
                  <c:v>11.2389565743</c:v>
                </c:pt>
                <c:pt idx="6813">
                  <c:v>11.2389565743</c:v>
                </c:pt>
                <c:pt idx="6814">
                  <c:v>11.2389565743</c:v>
                </c:pt>
                <c:pt idx="6815">
                  <c:v>11.236124889599999</c:v>
                </c:pt>
                <c:pt idx="6816">
                  <c:v>11.236124889599999</c:v>
                </c:pt>
                <c:pt idx="6817">
                  <c:v>11.236124889599999</c:v>
                </c:pt>
                <c:pt idx="6818">
                  <c:v>11.236124889599999</c:v>
                </c:pt>
                <c:pt idx="6819">
                  <c:v>11.236124889599999</c:v>
                </c:pt>
                <c:pt idx="6820">
                  <c:v>11.236124889599999</c:v>
                </c:pt>
                <c:pt idx="6821">
                  <c:v>11.236124889599999</c:v>
                </c:pt>
                <c:pt idx="6822">
                  <c:v>11.236124889599999</c:v>
                </c:pt>
                <c:pt idx="6823">
                  <c:v>11.236124889599999</c:v>
                </c:pt>
                <c:pt idx="6824">
                  <c:v>11.236124889599999</c:v>
                </c:pt>
                <c:pt idx="6825">
                  <c:v>11.236124889599999</c:v>
                </c:pt>
                <c:pt idx="6826">
                  <c:v>11.236124889599999</c:v>
                </c:pt>
                <c:pt idx="6827">
                  <c:v>11.236124889599999</c:v>
                </c:pt>
                <c:pt idx="6828">
                  <c:v>11.236124889599999</c:v>
                </c:pt>
                <c:pt idx="6829">
                  <c:v>11.236124889599999</c:v>
                </c:pt>
                <c:pt idx="6830">
                  <c:v>11.236124889599999</c:v>
                </c:pt>
                <c:pt idx="6831">
                  <c:v>11.236124889599999</c:v>
                </c:pt>
                <c:pt idx="6832">
                  <c:v>11.236124889599999</c:v>
                </c:pt>
                <c:pt idx="6833">
                  <c:v>11.236124889599999</c:v>
                </c:pt>
                <c:pt idx="6834">
                  <c:v>11.233293204899999</c:v>
                </c:pt>
                <c:pt idx="6835">
                  <c:v>11.233293204899999</c:v>
                </c:pt>
                <c:pt idx="6836">
                  <c:v>11.233293204899999</c:v>
                </c:pt>
                <c:pt idx="6837">
                  <c:v>11.233293204899999</c:v>
                </c:pt>
                <c:pt idx="6838">
                  <c:v>11.233293204899999</c:v>
                </c:pt>
                <c:pt idx="6839">
                  <c:v>11.233293204899999</c:v>
                </c:pt>
                <c:pt idx="6840">
                  <c:v>11.233293204899999</c:v>
                </c:pt>
                <c:pt idx="6841">
                  <c:v>11.233293204899999</c:v>
                </c:pt>
                <c:pt idx="6842">
                  <c:v>11.233293204899999</c:v>
                </c:pt>
                <c:pt idx="6843">
                  <c:v>11.233293204899999</c:v>
                </c:pt>
                <c:pt idx="6844">
                  <c:v>11.233293204899999</c:v>
                </c:pt>
                <c:pt idx="6845">
                  <c:v>11.233293204899999</c:v>
                </c:pt>
                <c:pt idx="6846">
                  <c:v>11.233293204899999</c:v>
                </c:pt>
                <c:pt idx="6847">
                  <c:v>11.233293204899999</c:v>
                </c:pt>
                <c:pt idx="6848">
                  <c:v>11.233293204899999</c:v>
                </c:pt>
                <c:pt idx="6849">
                  <c:v>11.233293204899999</c:v>
                </c:pt>
                <c:pt idx="6850">
                  <c:v>11.233293204899999</c:v>
                </c:pt>
                <c:pt idx="6851">
                  <c:v>11.233293204899999</c:v>
                </c:pt>
                <c:pt idx="6852">
                  <c:v>11.233293204899999</c:v>
                </c:pt>
                <c:pt idx="6853">
                  <c:v>11.2304615202</c:v>
                </c:pt>
                <c:pt idx="6854">
                  <c:v>11.2304615202</c:v>
                </c:pt>
                <c:pt idx="6855">
                  <c:v>11.2304615202</c:v>
                </c:pt>
                <c:pt idx="6856">
                  <c:v>11.2304615202</c:v>
                </c:pt>
                <c:pt idx="6857">
                  <c:v>11.2304615202</c:v>
                </c:pt>
                <c:pt idx="6858">
                  <c:v>11.2304615202</c:v>
                </c:pt>
                <c:pt idx="6859">
                  <c:v>11.2304615202</c:v>
                </c:pt>
                <c:pt idx="6860">
                  <c:v>11.2304615202</c:v>
                </c:pt>
                <c:pt idx="6861">
                  <c:v>11.2304615202</c:v>
                </c:pt>
                <c:pt idx="6862">
                  <c:v>11.2304615202</c:v>
                </c:pt>
                <c:pt idx="6863">
                  <c:v>11.2304615202</c:v>
                </c:pt>
                <c:pt idx="6864">
                  <c:v>11.2304615202</c:v>
                </c:pt>
                <c:pt idx="6865">
                  <c:v>11.2304615202</c:v>
                </c:pt>
                <c:pt idx="6866">
                  <c:v>11.2304615202</c:v>
                </c:pt>
                <c:pt idx="6867">
                  <c:v>11.2304615202</c:v>
                </c:pt>
                <c:pt idx="6868">
                  <c:v>11.2304615202</c:v>
                </c:pt>
                <c:pt idx="6869">
                  <c:v>11.2304615202</c:v>
                </c:pt>
                <c:pt idx="6870">
                  <c:v>11.2304615202</c:v>
                </c:pt>
                <c:pt idx="6871">
                  <c:v>11.2276298355</c:v>
                </c:pt>
                <c:pt idx="6872">
                  <c:v>11.2276298355</c:v>
                </c:pt>
                <c:pt idx="6873">
                  <c:v>11.2276298355</c:v>
                </c:pt>
                <c:pt idx="6874">
                  <c:v>11.2276298355</c:v>
                </c:pt>
                <c:pt idx="6875">
                  <c:v>11.2276298355</c:v>
                </c:pt>
                <c:pt idx="6876">
                  <c:v>11.2276298355</c:v>
                </c:pt>
                <c:pt idx="6877">
                  <c:v>11.2276298355</c:v>
                </c:pt>
                <c:pt idx="6878">
                  <c:v>11.2276298355</c:v>
                </c:pt>
                <c:pt idx="6879">
                  <c:v>11.2276298355</c:v>
                </c:pt>
                <c:pt idx="6880">
                  <c:v>11.2276298355</c:v>
                </c:pt>
                <c:pt idx="6881">
                  <c:v>11.2276298355</c:v>
                </c:pt>
                <c:pt idx="6882">
                  <c:v>11.2276298355</c:v>
                </c:pt>
                <c:pt idx="6883">
                  <c:v>11.2276298355</c:v>
                </c:pt>
                <c:pt idx="6884">
                  <c:v>11.2276298355</c:v>
                </c:pt>
                <c:pt idx="6885">
                  <c:v>11.2276298355</c:v>
                </c:pt>
                <c:pt idx="6886">
                  <c:v>11.2276298355</c:v>
                </c:pt>
                <c:pt idx="6887">
                  <c:v>11.2276298355</c:v>
                </c:pt>
                <c:pt idx="6888">
                  <c:v>11.2276298355</c:v>
                </c:pt>
                <c:pt idx="6889">
                  <c:v>11.2276298355</c:v>
                </c:pt>
                <c:pt idx="6890">
                  <c:v>11.2247981508</c:v>
                </c:pt>
                <c:pt idx="6891">
                  <c:v>11.2247981508</c:v>
                </c:pt>
                <c:pt idx="6892">
                  <c:v>11.2247981508</c:v>
                </c:pt>
                <c:pt idx="6893">
                  <c:v>11.2247981508</c:v>
                </c:pt>
                <c:pt idx="6894">
                  <c:v>11.2247981508</c:v>
                </c:pt>
                <c:pt idx="6895">
                  <c:v>11.2247981508</c:v>
                </c:pt>
                <c:pt idx="6896">
                  <c:v>11.2247981508</c:v>
                </c:pt>
                <c:pt idx="6897">
                  <c:v>11.2247981508</c:v>
                </c:pt>
                <c:pt idx="6898">
                  <c:v>11.2247981508</c:v>
                </c:pt>
                <c:pt idx="6899">
                  <c:v>11.2247981508</c:v>
                </c:pt>
                <c:pt idx="6900">
                  <c:v>11.2247981508</c:v>
                </c:pt>
                <c:pt idx="6901">
                  <c:v>11.2247981508</c:v>
                </c:pt>
                <c:pt idx="6902">
                  <c:v>11.2247981508</c:v>
                </c:pt>
                <c:pt idx="6903">
                  <c:v>11.2247981508</c:v>
                </c:pt>
                <c:pt idx="6904">
                  <c:v>11.2247981508</c:v>
                </c:pt>
                <c:pt idx="6905">
                  <c:v>11.2247981508</c:v>
                </c:pt>
                <c:pt idx="6906">
                  <c:v>11.2247981508</c:v>
                </c:pt>
                <c:pt idx="6907">
                  <c:v>11.2247981508</c:v>
                </c:pt>
                <c:pt idx="6908">
                  <c:v>11.2247981508</c:v>
                </c:pt>
                <c:pt idx="6909">
                  <c:v>11.2219664661</c:v>
                </c:pt>
                <c:pt idx="6910">
                  <c:v>11.2219664661</c:v>
                </c:pt>
                <c:pt idx="6911">
                  <c:v>11.2219664661</c:v>
                </c:pt>
                <c:pt idx="6912">
                  <c:v>11.2219664661</c:v>
                </c:pt>
                <c:pt idx="6913">
                  <c:v>11.2219664661</c:v>
                </c:pt>
                <c:pt idx="6914">
                  <c:v>11.2219664661</c:v>
                </c:pt>
                <c:pt idx="6915">
                  <c:v>11.2219664661</c:v>
                </c:pt>
                <c:pt idx="6916">
                  <c:v>11.2219664661</c:v>
                </c:pt>
                <c:pt idx="6917">
                  <c:v>11.2219664661</c:v>
                </c:pt>
                <c:pt idx="6918">
                  <c:v>11.2219664661</c:v>
                </c:pt>
                <c:pt idx="6919">
                  <c:v>11.2219664661</c:v>
                </c:pt>
                <c:pt idx="6920">
                  <c:v>11.2219664661</c:v>
                </c:pt>
                <c:pt idx="6921">
                  <c:v>11.2219664661</c:v>
                </c:pt>
                <c:pt idx="6922">
                  <c:v>11.2219664661</c:v>
                </c:pt>
                <c:pt idx="6923">
                  <c:v>11.2219664661</c:v>
                </c:pt>
                <c:pt idx="6924">
                  <c:v>11.2219664661</c:v>
                </c:pt>
                <c:pt idx="6925">
                  <c:v>11.2219664661</c:v>
                </c:pt>
                <c:pt idx="6926">
                  <c:v>11.2219664661</c:v>
                </c:pt>
                <c:pt idx="6927">
                  <c:v>11.2219664661</c:v>
                </c:pt>
                <c:pt idx="6928">
                  <c:v>11.219134781399999</c:v>
                </c:pt>
                <c:pt idx="6929">
                  <c:v>11.219134781399999</c:v>
                </c:pt>
                <c:pt idx="6930">
                  <c:v>11.219134781399999</c:v>
                </c:pt>
                <c:pt idx="6931">
                  <c:v>11.219134781399999</c:v>
                </c:pt>
                <c:pt idx="6932">
                  <c:v>11.219134781399999</c:v>
                </c:pt>
                <c:pt idx="6933">
                  <c:v>11.219134781399999</c:v>
                </c:pt>
                <c:pt idx="6934">
                  <c:v>11.219134781399999</c:v>
                </c:pt>
                <c:pt idx="6935">
                  <c:v>11.219134781399999</c:v>
                </c:pt>
                <c:pt idx="6936">
                  <c:v>11.219134781399999</c:v>
                </c:pt>
                <c:pt idx="6937">
                  <c:v>11.219134781399999</c:v>
                </c:pt>
                <c:pt idx="6938">
                  <c:v>11.219134781399999</c:v>
                </c:pt>
                <c:pt idx="6939">
                  <c:v>11.219134781399999</c:v>
                </c:pt>
                <c:pt idx="6940">
                  <c:v>11.219134781399999</c:v>
                </c:pt>
                <c:pt idx="6941">
                  <c:v>11.219134781399999</c:v>
                </c:pt>
                <c:pt idx="6942">
                  <c:v>11.219134781399999</c:v>
                </c:pt>
                <c:pt idx="6943">
                  <c:v>11.219134781399999</c:v>
                </c:pt>
                <c:pt idx="6944">
                  <c:v>11.219134781399999</c:v>
                </c:pt>
                <c:pt idx="6945">
                  <c:v>11.219134781399999</c:v>
                </c:pt>
                <c:pt idx="6946">
                  <c:v>11.219134781399999</c:v>
                </c:pt>
                <c:pt idx="6947">
                  <c:v>11.216303096700001</c:v>
                </c:pt>
                <c:pt idx="6948">
                  <c:v>11.216303096700001</c:v>
                </c:pt>
                <c:pt idx="6949">
                  <c:v>11.216303096700001</c:v>
                </c:pt>
                <c:pt idx="6950">
                  <c:v>11.216303096700001</c:v>
                </c:pt>
                <c:pt idx="6951">
                  <c:v>11.216303096700001</c:v>
                </c:pt>
                <c:pt idx="6952">
                  <c:v>11.216303096700001</c:v>
                </c:pt>
                <c:pt idx="6953">
                  <c:v>11.216303096700001</c:v>
                </c:pt>
                <c:pt idx="6954">
                  <c:v>11.216303096700001</c:v>
                </c:pt>
                <c:pt idx="6955">
                  <c:v>11.216303096700001</c:v>
                </c:pt>
                <c:pt idx="6956">
                  <c:v>11.216303096700001</c:v>
                </c:pt>
                <c:pt idx="6957">
                  <c:v>11.216303096700001</c:v>
                </c:pt>
                <c:pt idx="6958">
                  <c:v>11.216303096700001</c:v>
                </c:pt>
                <c:pt idx="6959">
                  <c:v>11.216303096700001</c:v>
                </c:pt>
                <c:pt idx="6960">
                  <c:v>11.216303096700001</c:v>
                </c:pt>
                <c:pt idx="6961">
                  <c:v>11.216303096700001</c:v>
                </c:pt>
                <c:pt idx="6962">
                  <c:v>11.216303096700001</c:v>
                </c:pt>
                <c:pt idx="6963">
                  <c:v>11.216303096700001</c:v>
                </c:pt>
                <c:pt idx="6964">
                  <c:v>11.216303096700001</c:v>
                </c:pt>
                <c:pt idx="6965">
                  <c:v>11.213471412000001</c:v>
                </c:pt>
                <c:pt idx="6966">
                  <c:v>11.213471412000001</c:v>
                </c:pt>
                <c:pt idx="6967">
                  <c:v>11.213471412000001</c:v>
                </c:pt>
                <c:pt idx="6968">
                  <c:v>11.213471412000001</c:v>
                </c:pt>
                <c:pt idx="6969">
                  <c:v>11.213471412000001</c:v>
                </c:pt>
                <c:pt idx="6970">
                  <c:v>11.213471412000001</c:v>
                </c:pt>
                <c:pt idx="6971">
                  <c:v>11.213471412000001</c:v>
                </c:pt>
                <c:pt idx="6972">
                  <c:v>11.213471412000001</c:v>
                </c:pt>
                <c:pt idx="6973">
                  <c:v>11.213471412000001</c:v>
                </c:pt>
                <c:pt idx="6974">
                  <c:v>11.213471412000001</c:v>
                </c:pt>
                <c:pt idx="6975">
                  <c:v>11.213471412000001</c:v>
                </c:pt>
                <c:pt idx="6976">
                  <c:v>11.213471412000001</c:v>
                </c:pt>
                <c:pt idx="6977">
                  <c:v>11.213471412000001</c:v>
                </c:pt>
                <c:pt idx="6978">
                  <c:v>11.213471412000001</c:v>
                </c:pt>
                <c:pt idx="6979">
                  <c:v>11.213471412000001</c:v>
                </c:pt>
                <c:pt idx="6980">
                  <c:v>11.213471412000001</c:v>
                </c:pt>
                <c:pt idx="6981">
                  <c:v>11.213471412000001</c:v>
                </c:pt>
                <c:pt idx="6982">
                  <c:v>11.213471412000001</c:v>
                </c:pt>
                <c:pt idx="6983">
                  <c:v>11.213471412000001</c:v>
                </c:pt>
                <c:pt idx="6984">
                  <c:v>11.210639727299998</c:v>
                </c:pt>
                <c:pt idx="6985">
                  <c:v>11.210639727299998</c:v>
                </c:pt>
                <c:pt idx="6986">
                  <c:v>11.210639727299998</c:v>
                </c:pt>
                <c:pt idx="6987">
                  <c:v>11.210639727299998</c:v>
                </c:pt>
                <c:pt idx="6988">
                  <c:v>11.210639727299998</c:v>
                </c:pt>
                <c:pt idx="6989">
                  <c:v>11.210639727299998</c:v>
                </c:pt>
                <c:pt idx="6990">
                  <c:v>11.210639727299998</c:v>
                </c:pt>
                <c:pt idx="6991">
                  <c:v>11.210639727299998</c:v>
                </c:pt>
                <c:pt idx="6992">
                  <c:v>11.210639727299998</c:v>
                </c:pt>
                <c:pt idx="6993">
                  <c:v>11.210639727299998</c:v>
                </c:pt>
                <c:pt idx="6994">
                  <c:v>11.210639727299998</c:v>
                </c:pt>
                <c:pt idx="6995">
                  <c:v>11.210639727299998</c:v>
                </c:pt>
                <c:pt idx="6996">
                  <c:v>11.210639727299998</c:v>
                </c:pt>
                <c:pt idx="6997">
                  <c:v>11.210639727299998</c:v>
                </c:pt>
                <c:pt idx="6998">
                  <c:v>11.210639727299998</c:v>
                </c:pt>
                <c:pt idx="6999">
                  <c:v>11.210639727299998</c:v>
                </c:pt>
                <c:pt idx="7000">
                  <c:v>11.210639727299998</c:v>
                </c:pt>
                <c:pt idx="7001">
                  <c:v>11.210639727299998</c:v>
                </c:pt>
                <c:pt idx="7002">
                  <c:v>11.210639727299998</c:v>
                </c:pt>
                <c:pt idx="7003">
                  <c:v>11.2078080426</c:v>
                </c:pt>
                <c:pt idx="7004">
                  <c:v>11.2078080426</c:v>
                </c:pt>
                <c:pt idx="7005">
                  <c:v>11.2078080426</c:v>
                </c:pt>
                <c:pt idx="7006">
                  <c:v>11.2078080426</c:v>
                </c:pt>
                <c:pt idx="7007">
                  <c:v>11.2078080426</c:v>
                </c:pt>
                <c:pt idx="7008">
                  <c:v>11.2078080426</c:v>
                </c:pt>
                <c:pt idx="7009">
                  <c:v>11.2078080426</c:v>
                </c:pt>
                <c:pt idx="7010">
                  <c:v>11.2078080426</c:v>
                </c:pt>
                <c:pt idx="7011">
                  <c:v>11.2078080426</c:v>
                </c:pt>
                <c:pt idx="7012">
                  <c:v>11.2078080426</c:v>
                </c:pt>
                <c:pt idx="7013">
                  <c:v>11.2078080426</c:v>
                </c:pt>
                <c:pt idx="7014">
                  <c:v>11.2078080426</c:v>
                </c:pt>
                <c:pt idx="7015">
                  <c:v>11.2078080426</c:v>
                </c:pt>
                <c:pt idx="7016">
                  <c:v>11.2078080426</c:v>
                </c:pt>
                <c:pt idx="7017">
                  <c:v>11.2078080426</c:v>
                </c:pt>
                <c:pt idx="7018">
                  <c:v>11.2078080426</c:v>
                </c:pt>
                <c:pt idx="7019">
                  <c:v>11.2078080426</c:v>
                </c:pt>
                <c:pt idx="7020">
                  <c:v>11.2078080426</c:v>
                </c:pt>
                <c:pt idx="7021">
                  <c:v>11.2078080426</c:v>
                </c:pt>
                <c:pt idx="7022">
                  <c:v>11.2049763579</c:v>
                </c:pt>
                <c:pt idx="7023">
                  <c:v>11.2049763579</c:v>
                </c:pt>
                <c:pt idx="7024">
                  <c:v>11.2049763579</c:v>
                </c:pt>
                <c:pt idx="7025">
                  <c:v>11.2049763579</c:v>
                </c:pt>
                <c:pt idx="7026">
                  <c:v>11.2049763579</c:v>
                </c:pt>
                <c:pt idx="7027">
                  <c:v>11.2049763579</c:v>
                </c:pt>
                <c:pt idx="7028">
                  <c:v>11.2049763579</c:v>
                </c:pt>
                <c:pt idx="7029">
                  <c:v>11.2049763579</c:v>
                </c:pt>
                <c:pt idx="7030">
                  <c:v>11.2049763579</c:v>
                </c:pt>
                <c:pt idx="7031">
                  <c:v>11.2049763579</c:v>
                </c:pt>
                <c:pt idx="7032">
                  <c:v>11.2049763579</c:v>
                </c:pt>
                <c:pt idx="7033">
                  <c:v>11.2049763579</c:v>
                </c:pt>
                <c:pt idx="7034">
                  <c:v>11.2049763579</c:v>
                </c:pt>
                <c:pt idx="7035">
                  <c:v>11.2049763579</c:v>
                </c:pt>
                <c:pt idx="7036">
                  <c:v>11.2049763579</c:v>
                </c:pt>
                <c:pt idx="7037">
                  <c:v>11.2049763579</c:v>
                </c:pt>
                <c:pt idx="7038">
                  <c:v>11.2049763579</c:v>
                </c:pt>
                <c:pt idx="7039">
                  <c:v>11.2049763579</c:v>
                </c:pt>
                <c:pt idx="7040">
                  <c:v>11.2049763579</c:v>
                </c:pt>
                <c:pt idx="7041">
                  <c:v>11.202144673200001</c:v>
                </c:pt>
                <c:pt idx="7042">
                  <c:v>11.202144673200001</c:v>
                </c:pt>
                <c:pt idx="7043">
                  <c:v>11.202144673200001</c:v>
                </c:pt>
                <c:pt idx="7044">
                  <c:v>11.202144673200001</c:v>
                </c:pt>
                <c:pt idx="7045">
                  <c:v>11.202144673200001</c:v>
                </c:pt>
                <c:pt idx="7046">
                  <c:v>11.202144673200001</c:v>
                </c:pt>
                <c:pt idx="7047">
                  <c:v>11.202144673200001</c:v>
                </c:pt>
                <c:pt idx="7048">
                  <c:v>11.202144673200001</c:v>
                </c:pt>
                <c:pt idx="7049">
                  <c:v>11.202144673200001</c:v>
                </c:pt>
                <c:pt idx="7050">
                  <c:v>11.202144673200001</c:v>
                </c:pt>
                <c:pt idx="7051">
                  <c:v>11.202144673200001</c:v>
                </c:pt>
                <c:pt idx="7052">
                  <c:v>11.202144673200001</c:v>
                </c:pt>
                <c:pt idx="7053">
                  <c:v>11.202144673200001</c:v>
                </c:pt>
                <c:pt idx="7054">
                  <c:v>11.202144673200001</c:v>
                </c:pt>
                <c:pt idx="7055">
                  <c:v>11.202144673200001</c:v>
                </c:pt>
                <c:pt idx="7056">
                  <c:v>11.202144673200001</c:v>
                </c:pt>
                <c:pt idx="7057">
                  <c:v>11.202144673200001</c:v>
                </c:pt>
                <c:pt idx="7058">
                  <c:v>11.202144673200001</c:v>
                </c:pt>
                <c:pt idx="7059">
                  <c:v>11.202144673200001</c:v>
                </c:pt>
                <c:pt idx="7060">
                  <c:v>11.199312988499999</c:v>
                </c:pt>
                <c:pt idx="7061">
                  <c:v>11.199312988499999</c:v>
                </c:pt>
                <c:pt idx="7062">
                  <c:v>11.199312988499999</c:v>
                </c:pt>
                <c:pt idx="7063">
                  <c:v>11.199312988499999</c:v>
                </c:pt>
                <c:pt idx="7064">
                  <c:v>11.199312988499999</c:v>
                </c:pt>
                <c:pt idx="7065">
                  <c:v>11.199312988499999</c:v>
                </c:pt>
                <c:pt idx="7066">
                  <c:v>11.199312988499999</c:v>
                </c:pt>
                <c:pt idx="7067">
                  <c:v>11.199312988499999</c:v>
                </c:pt>
                <c:pt idx="7068">
                  <c:v>11.199312988499999</c:v>
                </c:pt>
                <c:pt idx="7069">
                  <c:v>11.199312988499999</c:v>
                </c:pt>
                <c:pt idx="7070">
                  <c:v>11.199312988499999</c:v>
                </c:pt>
                <c:pt idx="7071">
                  <c:v>11.199312988499999</c:v>
                </c:pt>
                <c:pt idx="7072">
                  <c:v>11.199312988499999</c:v>
                </c:pt>
                <c:pt idx="7073">
                  <c:v>11.199312988499999</c:v>
                </c:pt>
                <c:pt idx="7074">
                  <c:v>11.199312988499999</c:v>
                </c:pt>
                <c:pt idx="7075">
                  <c:v>11.199312988499999</c:v>
                </c:pt>
                <c:pt idx="7076">
                  <c:v>11.199312988499999</c:v>
                </c:pt>
                <c:pt idx="7077">
                  <c:v>11.199312988499999</c:v>
                </c:pt>
                <c:pt idx="7078">
                  <c:v>11.199312988499999</c:v>
                </c:pt>
                <c:pt idx="7079">
                  <c:v>11.196481303799999</c:v>
                </c:pt>
                <c:pt idx="7080">
                  <c:v>11.196481303799999</c:v>
                </c:pt>
                <c:pt idx="7081">
                  <c:v>11.196481303799999</c:v>
                </c:pt>
                <c:pt idx="7082">
                  <c:v>11.196481303799999</c:v>
                </c:pt>
                <c:pt idx="7083">
                  <c:v>11.196481303799999</c:v>
                </c:pt>
                <c:pt idx="7084">
                  <c:v>11.196481303799999</c:v>
                </c:pt>
                <c:pt idx="7085">
                  <c:v>11.196481303799999</c:v>
                </c:pt>
                <c:pt idx="7086">
                  <c:v>11.196481303799999</c:v>
                </c:pt>
                <c:pt idx="7087">
                  <c:v>11.196481303799999</c:v>
                </c:pt>
                <c:pt idx="7088">
                  <c:v>11.196481303799999</c:v>
                </c:pt>
                <c:pt idx="7089">
                  <c:v>11.196481303799999</c:v>
                </c:pt>
                <c:pt idx="7090">
                  <c:v>11.196481303799999</c:v>
                </c:pt>
                <c:pt idx="7091">
                  <c:v>11.196481303799999</c:v>
                </c:pt>
                <c:pt idx="7092">
                  <c:v>11.196481303799999</c:v>
                </c:pt>
                <c:pt idx="7093">
                  <c:v>11.196481303799999</c:v>
                </c:pt>
                <c:pt idx="7094">
                  <c:v>11.196481303799999</c:v>
                </c:pt>
                <c:pt idx="7095">
                  <c:v>11.196481303799999</c:v>
                </c:pt>
                <c:pt idx="7096">
                  <c:v>11.196481303799999</c:v>
                </c:pt>
                <c:pt idx="7097">
                  <c:v>11.1936496191</c:v>
                </c:pt>
                <c:pt idx="7098">
                  <c:v>11.1936496191</c:v>
                </c:pt>
                <c:pt idx="7099">
                  <c:v>11.1936496191</c:v>
                </c:pt>
                <c:pt idx="7100">
                  <c:v>11.1936496191</c:v>
                </c:pt>
                <c:pt idx="7101">
                  <c:v>11.1936496191</c:v>
                </c:pt>
                <c:pt idx="7102">
                  <c:v>11.1936496191</c:v>
                </c:pt>
                <c:pt idx="7103">
                  <c:v>11.1936496191</c:v>
                </c:pt>
                <c:pt idx="7104">
                  <c:v>11.1936496191</c:v>
                </c:pt>
                <c:pt idx="7105">
                  <c:v>11.1936496191</c:v>
                </c:pt>
                <c:pt idx="7106">
                  <c:v>11.1936496191</c:v>
                </c:pt>
                <c:pt idx="7107">
                  <c:v>11.1936496191</c:v>
                </c:pt>
                <c:pt idx="7108">
                  <c:v>11.1936496191</c:v>
                </c:pt>
                <c:pt idx="7109">
                  <c:v>11.1936496191</c:v>
                </c:pt>
                <c:pt idx="7110">
                  <c:v>11.1936496191</c:v>
                </c:pt>
                <c:pt idx="7111">
                  <c:v>11.1936496191</c:v>
                </c:pt>
                <c:pt idx="7112">
                  <c:v>11.1936496191</c:v>
                </c:pt>
                <c:pt idx="7113">
                  <c:v>11.1936496191</c:v>
                </c:pt>
                <c:pt idx="7114">
                  <c:v>11.1936496191</c:v>
                </c:pt>
                <c:pt idx="7115">
                  <c:v>11.1936496191</c:v>
                </c:pt>
                <c:pt idx="7116">
                  <c:v>11.1908179344</c:v>
                </c:pt>
                <c:pt idx="7117">
                  <c:v>11.1908179344</c:v>
                </c:pt>
                <c:pt idx="7118">
                  <c:v>11.1908179344</c:v>
                </c:pt>
                <c:pt idx="7119">
                  <c:v>11.1908179344</c:v>
                </c:pt>
                <c:pt idx="7120">
                  <c:v>11.1908179344</c:v>
                </c:pt>
                <c:pt idx="7121">
                  <c:v>11.1908179344</c:v>
                </c:pt>
                <c:pt idx="7122">
                  <c:v>11.1908179344</c:v>
                </c:pt>
                <c:pt idx="7123">
                  <c:v>11.1908179344</c:v>
                </c:pt>
                <c:pt idx="7124">
                  <c:v>11.1908179344</c:v>
                </c:pt>
                <c:pt idx="7125">
                  <c:v>11.1908179344</c:v>
                </c:pt>
                <c:pt idx="7126">
                  <c:v>11.1908179344</c:v>
                </c:pt>
                <c:pt idx="7127">
                  <c:v>11.1908179344</c:v>
                </c:pt>
                <c:pt idx="7128">
                  <c:v>11.1908179344</c:v>
                </c:pt>
                <c:pt idx="7129">
                  <c:v>11.1908179344</c:v>
                </c:pt>
                <c:pt idx="7130">
                  <c:v>11.1908179344</c:v>
                </c:pt>
                <c:pt idx="7131">
                  <c:v>11.1908179344</c:v>
                </c:pt>
                <c:pt idx="7132">
                  <c:v>11.1908179344</c:v>
                </c:pt>
                <c:pt idx="7133">
                  <c:v>11.1908179344</c:v>
                </c:pt>
                <c:pt idx="7134">
                  <c:v>11.1908179344</c:v>
                </c:pt>
                <c:pt idx="7135">
                  <c:v>11.1879862497</c:v>
                </c:pt>
                <c:pt idx="7136">
                  <c:v>11.1879862497</c:v>
                </c:pt>
                <c:pt idx="7137">
                  <c:v>11.1879862497</c:v>
                </c:pt>
                <c:pt idx="7138">
                  <c:v>11.1879862497</c:v>
                </c:pt>
                <c:pt idx="7139">
                  <c:v>11.1879862497</c:v>
                </c:pt>
                <c:pt idx="7140">
                  <c:v>11.1879862497</c:v>
                </c:pt>
                <c:pt idx="7141">
                  <c:v>11.1879862497</c:v>
                </c:pt>
                <c:pt idx="7142">
                  <c:v>11.1879862497</c:v>
                </c:pt>
                <c:pt idx="7143">
                  <c:v>11.1879862497</c:v>
                </c:pt>
                <c:pt idx="7144">
                  <c:v>11.1879862497</c:v>
                </c:pt>
                <c:pt idx="7145">
                  <c:v>11.1879862497</c:v>
                </c:pt>
                <c:pt idx="7146">
                  <c:v>11.1879862497</c:v>
                </c:pt>
                <c:pt idx="7147">
                  <c:v>11.1879862497</c:v>
                </c:pt>
                <c:pt idx="7148">
                  <c:v>11.1879862497</c:v>
                </c:pt>
                <c:pt idx="7149">
                  <c:v>11.1879862497</c:v>
                </c:pt>
                <c:pt idx="7150">
                  <c:v>11.1879862497</c:v>
                </c:pt>
                <c:pt idx="7151">
                  <c:v>11.1879862497</c:v>
                </c:pt>
                <c:pt idx="7152">
                  <c:v>11.1879862497</c:v>
                </c:pt>
                <c:pt idx="7153">
                  <c:v>11.1879862497</c:v>
                </c:pt>
                <c:pt idx="7154">
                  <c:v>11.185154564999999</c:v>
                </c:pt>
                <c:pt idx="7155">
                  <c:v>11.185154564999999</c:v>
                </c:pt>
                <c:pt idx="7156">
                  <c:v>11.185154564999999</c:v>
                </c:pt>
                <c:pt idx="7157">
                  <c:v>11.185154564999999</c:v>
                </c:pt>
                <c:pt idx="7158">
                  <c:v>11.185154564999999</c:v>
                </c:pt>
                <c:pt idx="7159">
                  <c:v>11.185154564999999</c:v>
                </c:pt>
                <c:pt idx="7160">
                  <c:v>11.185154564999999</c:v>
                </c:pt>
                <c:pt idx="7161">
                  <c:v>11.185154564999999</c:v>
                </c:pt>
                <c:pt idx="7162">
                  <c:v>11.185154564999999</c:v>
                </c:pt>
                <c:pt idx="7163">
                  <c:v>11.185154564999999</c:v>
                </c:pt>
                <c:pt idx="7164">
                  <c:v>11.185154564999999</c:v>
                </c:pt>
                <c:pt idx="7165">
                  <c:v>11.185154564999999</c:v>
                </c:pt>
                <c:pt idx="7166">
                  <c:v>11.185154564999999</c:v>
                </c:pt>
                <c:pt idx="7167">
                  <c:v>11.185154564999999</c:v>
                </c:pt>
                <c:pt idx="7168">
                  <c:v>11.185154564999999</c:v>
                </c:pt>
                <c:pt idx="7169">
                  <c:v>11.185154564999999</c:v>
                </c:pt>
                <c:pt idx="7170">
                  <c:v>11.185154564999999</c:v>
                </c:pt>
                <c:pt idx="7171">
                  <c:v>11.185154564999999</c:v>
                </c:pt>
                <c:pt idx="7172">
                  <c:v>11.185154564999999</c:v>
                </c:pt>
                <c:pt idx="7173">
                  <c:v>11.182322880299999</c:v>
                </c:pt>
                <c:pt idx="7174">
                  <c:v>11.182322880299999</c:v>
                </c:pt>
                <c:pt idx="7175">
                  <c:v>11.182322880299999</c:v>
                </c:pt>
                <c:pt idx="7176">
                  <c:v>11.182322880299999</c:v>
                </c:pt>
                <c:pt idx="7177">
                  <c:v>11.182322880299999</c:v>
                </c:pt>
                <c:pt idx="7178">
                  <c:v>11.182322880299999</c:v>
                </c:pt>
                <c:pt idx="7179">
                  <c:v>11.182322880299999</c:v>
                </c:pt>
                <c:pt idx="7180">
                  <c:v>11.182322880299999</c:v>
                </c:pt>
                <c:pt idx="7181">
                  <c:v>11.182322880299999</c:v>
                </c:pt>
                <c:pt idx="7182">
                  <c:v>11.182322880299999</c:v>
                </c:pt>
                <c:pt idx="7183">
                  <c:v>11.182322880299999</c:v>
                </c:pt>
                <c:pt idx="7184">
                  <c:v>11.182322880299999</c:v>
                </c:pt>
                <c:pt idx="7185">
                  <c:v>11.182322880299999</c:v>
                </c:pt>
                <c:pt idx="7186">
                  <c:v>11.182322880299999</c:v>
                </c:pt>
                <c:pt idx="7187">
                  <c:v>11.182322880299999</c:v>
                </c:pt>
                <c:pt idx="7188">
                  <c:v>11.182322880299999</c:v>
                </c:pt>
                <c:pt idx="7189">
                  <c:v>11.182322880299999</c:v>
                </c:pt>
                <c:pt idx="7190">
                  <c:v>11.182322880299999</c:v>
                </c:pt>
                <c:pt idx="7191">
                  <c:v>11.182322880299999</c:v>
                </c:pt>
                <c:pt idx="7192">
                  <c:v>11.179491195600001</c:v>
                </c:pt>
                <c:pt idx="7193">
                  <c:v>11.179491195600001</c:v>
                </c:pt>
                <c:pt idx="7194">
                  <c:v>11.179491195600001</c:v>
                </c:pt>
                <c:pt idx="7195">
                  <c:v>11.179491195600001</c:v>
                </c:pt>
                <c:pt idx="7196">
                  <c:v>11.179491195600001</c:v>
                </c:pt>
                <c:pt idx="7197">
                  <c:v>11.179491195600001</c:v>
                </c:pt>
                <c:pt idx="7198">
                  <c:v>11.179491195600001</c:v>
                </c:pt>
                <c:pt idx="7199">
                  <c:v>11.179491195600001</c:v>
                </c:pt>
                <c:pt idx="7200">
                  <c:v>11.179491195600001</c:v>
                </c:pt>
                <c:pt idx="7201">
                  <c:v>11.179491195600001</c:v>
                </c:pt>
                <c:pt idx="7202">
                  <c:v>11.179491195600001</c:v>
                </c:pt>
                <c:pt idx="7203">
                  <c:v>11.179491195600001</c:v>
                </c:pt>
                <c:pt idx="7204">
                  <c:v>11.179491195600001</c:v>
                </c:pt>
                <c:pt idx="7205">
                  <c:v>11.179491195600001</c:v>
                </c:pt>
                <c:pt idx="7206">
                  <c:v>11.179491195600001</c:v>
                </c:pt>
                <c:pt idx="7207">
                  <c:v>11.179491195600001</c:v>
                </c:pt>
                <c:pt idx="7208">
                  <c:v>11.179491195600001</c:v>
                </c:pt>
                <c:pt idx="7209">
                  <c:v>11.179491195600001</c:v>
                </c:pt>
                <c:pt idx="7210">
                  <c:v>11.179491195600001</c:v>
                </c:pt>
                <c:pt idx="7211">
                  <c:v>11.176659510899999</c:v>
                </c:pt>
                <c:pt idx="7212">
                  <c:v>11.176659510899999</c:v>
                </c:pt>
                <c:pt idx="7213">
                  <c:v>11.176659510899999</c:v>
                </c:pt>
                <c:pt idx="7214">
                  <c:v>11.176659510899999</c:v>
                </c:pt>
                <c:pt idx="7215">
                  <c:v>11.176659510899999</c:v>
                </c:pt>
                <c:pt idx="7216">
                  <c:v>11.176659510899999</c:v>
                </c:pt>
                <c:pt idx="7217">
                  <c:v>11.176659510899999</c:v>
                </c:pt>
                <c:pt idx="7218">
                  <c:v>11.176659510899999</c:v>
                </c:pt>
                <c:pt idx="7219">
                  <c:v>11.176659510899999</c:v>
                </c:pt>
                <c:pt idx="7220">
                  <c:v>11.176659510899999</c:v>
                </c:pt>
                <c:pt idx="7221">
                  <c:v>11.176659510899999</c:v>
                </c:pt>
                <c:pt idx="7222">
                  <c:v>11.176659510899999</c:v>
                </c:pt>
                <c:pt idx="7223">
                  <c:v>11.176659510899999</c:v>
                </c:pt>
                <c:pt idx="7224">
                  <c:v>11.176659510899999</c:v>
                </c:pt>
                <c:pt idx="7225">
                  <c:v>11.176659510899999</c:v>
                </c:pt>
                <c:pt idx="7226">
                  <c:v>11.176659510899999</c:v>
                </c:pt>
                <c:pt idx="7227">
                  <c:v>11.176659510899999</c:v>
                </c:pt>
                <c:pt idx="7228">
                  <c:v>11.176659510899999</c:v>
                </c:pt>
                <c:pt idx="7229">
                  <c:v>11.176659510899999</c:v>
                </c:pt>
                <c:pt idx="7230">
                  <c:v>11.1738278262</c:v>
                </c:pt>
                <c:pt idx="7231">
                  <c:v>11.1738278262</c:v>
                </c:pt>
                <c:pt idx="7232">
                  <c:v>11.1738278262</c:v>
                </c:pt>
                <c:pt idx="7233">
                  <c:v>11.1738278262</c:v>
                </c:pt>
                <c:pt idx="7234">
                  <c:v>11.1738278262</c:v>
                </c:pt>
                <c:pt idx="7235">
                  <c:v>11.1738278262</c:v>
                </c:pt>
                <c:pt idx="7236">
                  <c:v>11.1738278262</c:v>
                </c:pt>
                <c:pt idx="7237">
                  <c:v>11.1738278262</c:v>
                </c:pt>
                <c:pt idx="7238">
                  <c:v>11.1738278262</c:v>
                </c:pt>
                <c:pt idx="7239">
                  <c:v>11.1738278262</c:v>
                </c:pt>
                <c:pt idx="7240">
                  <c:v>11.1738278262</c:v>
                </c:pt>
                <c:pt idx="7241">
                  <c:v>11.1738278262</c:v>
                </c:pt>
                <c:pt idx="7242">
                  <c:v>11.1738278262</c:v>
                </c:pt>
                <c:pt idx="7243">
                  <c:v>11.1738278262</c:v>
                </c:pt>
                <c:pt idx="7244">
                  <c:v>11.1738278262</c:v>
                </c:pt>
                <c:pt idx="7245">
                  <c:v>11.1738278262</c:v>
                </c:pt>
                <c:pt idx="7246">
                  <c:v>11.1738278262</c:v>
                </c:pt>
                <c:pt idx="7247">
                  <c:v>11.1738278262</c:v>
                </c:pt>
                <c:pt idx="7248">
                  <c:v>11.1709961415</c:v>
                </c:pt>
                <c:pt idx="7249">
                  <c:v>11.1709961415</c:v>
                </c:pt>
                <c:pt idx="7250">
                  <c:v>11.1709961415</c:v>
                </c:pt>
                <c:pt idx="7251">
                  <c:v>11.1709961415</c:v>
                </c:pt>
                <c:pt idx="7252">
                  <c:v>11.1709961415</c:v>
                </c:pt>
                <c:pt idx="7253">
                  <c:v>11.1709961415</c:v>
                </c:pt>
                <c:pt idx="7254">
                  <c:v>11.1709961415</c:v>
                </c:pt>
                <c:pt idx="7255">
                  <c:v>11.1709961415</c:v>
                </c:pt>
                <c:pt idx="7256">
                  <c:v>11.1709961415</c:v>
                </c:pt>
                <c:pt idx="7257">
                  <c:v>11.1709961415</c:v>
                </c:pt>
                <c:pt idx="7258">
                  <c:v>11.1709961415</c:v>
                </c:pt>
                <c:pt idx="7259">
                  <c:v>11.1709961415</c:v>
                </c:pt>
                <c:pt idx="7260">
                  <c:v>11.1709961415</c:v>
                </c:pt>
                <c:pt idx="7261">
                  <c:v>11.1709961415</c:v>
                </c:pt>
                <c:pt idx="7262">
                  <c:v>11.1709961415</c:v>
                </c:pt>
                <c:pt idx="7263">
                  <c:v>11.1709961415</c:v>
                </c:pt>
                <c:pt idx="7264">
                  <c:v>11.1709961415</c:v>
                </c:pt>
                <c:pt idx="7265">
                  <c:v>11.1709961415</c:v>
                </c:pt>
                <c:pt idx="7266">
                  <c:v>11.1709961415</c:v>
                </c:pt>
                <c:pt idx="7267">
                  <c:v>11.1681644568</c:v>
                </c:pt>
                <c:pt idx="7268">
                  <c:v>11.1681644568</c:v>
                </c:pt>
                <c:pt idx="7269">
                  <c:v>11.1681644568</c:v>
                </c:pt>
                <c:pt idx="7270">
                  <c:v>11.1681644568</c:v>
                </c:pt>
                <c:pt idx="7271">
                  <c:v>11.1681644568</c:v>
                </c:pt>
                <c:pt idx="7272">
                  <c:v>11.1681644568</c:v>
                </c:pt>
                <c:pt idx="7273">
                  <c:v>11.1681644568</c:v>
                </c:pt>
                <c:pt idx="7274">
                  <c:v>11.1681644568</c:v>
                </c:pt>
                <c:pt idx="7275">
                  <c:v>11.1681644568</c:v>
                </c:pt>
                <c:pt idx="7276">
                  <c:v>11.1681644568</c:v>
                </c:pt>
                <c:pt idx="7277">
                  <c:v>11.1681644568</c:v>
                </c:pt>
                <c:pt idx="7278">
                  <c:v>11.1681644568</c:v>
                </c:pt>
                <c:pt idx="7279">
                  <c:v>11.1681644568</c:v>
                </c:pt>
                <c:pt idx="7280">
                  <c:v>11.1681644568</c:v>
                </c:pt>
                <c:pt idx="7281">
                  <c:v>11.1681644568</c:v>
                </c:pt>
                <c:pt idx="7282">
                  <c:v>11.1681644568</c:v>
                </c:pt>
                <c:pt idx="7283">
                  <c:v>11.1681644568</c:v>
                </c:pt>
                <c:pt idx="7284">
                  <c:v>11.1681644568</c:v>
                </c:pt>
                <c:pt idx="7285">
                  <c:v>11.1681644568</c:v>
                </c:pt>
                <c:pt idx="7286">
                  <c:v>11.165332772099999</c:v>
                </c:pt>
                <c:pt idx="7287">
                  <c:v>11.165332772099999</c:v>
                </c:pt>
                <c:pt idx="7288">
                  <c:v>11.165332772099999</c:v>
                </c:pt>
                <c:pt idx="7289">
                  <c:v>11.165332772099999</c:v>
                </c:pt>
                <c:pt idx="7290">
                  <c:v>11.165332772099999</c:v>
                </c:pt>
                <c:pt idx="7291">
                  <c:v>11.165332772099999</c:v>
                </c:pt>
                <c:pt idx="7292">
                  <c:v>11.165332772099999</c:v>
                </c:pt>
                <c:pt idx="7293">
                  <c:v>11.165332772099999</c:v>
                </c:pt>
                <c:pt idx="7294">
                  <c:v>11.165332772099999</c:v>
                </c:pt>
                <c:pt idx="7295">
                  <c:v>11.165332772099999</c:v>
                </c:pt>
                <c:pt idx="7296">
                  <c:v>11.165332772099999</c:v>
                </c:pt>
                <c:pt idx="7297">
                  <c:v>11.165332772099999</c:v>
                </c:pt>
                <c:pt idx="7298">
                  <c:v>11.165332772099999</c:v>
                </c:pt>
                <c:pt idx="7299">
                  <c:v>11.165332772099999</c:v>
                </c:pt>
                <c:pt idx="7300">
                  <c:v>11.165332772099999</c:v>
                </c:pt>
                <c:pt idx="7301">
                  <c:v>11.165332772099999</c:v>
                </c:pt>
                <c:pt idx="7302">
                  <c:v>11.165332772099999</c:v>
                </c:pt>
                <c:pt idx="7303">
                  <c:v>11.165332772099999</c:v>
                </c:pt>
                <c:pt idx="7304">
                  <c:v>11.165332772099999</c:v>
                </c:pt>
                <c:pt idx="7305">
                  <c:v>11.162501087399999</c:v>
                </c:pt>
                <c:pt idx="7306">
                  <c:v>11.162501087399999</c:v>
                </c:pt>
                <c:pt idx="7307">
                  <c:v>11.162501087399999</c:v>
                </c:pt>
                <c:pt idx="7308">
                  <c:v>11.162501087399999</c:v>
                </c:pt>
                <c:pt idx="7309">
                  <c:v>11.162501087399999</c:v>
                </c:pt>
                <c:pt idx="7310">
                  <c:v>11.162501087399999</c:v>
                </c:pt>
                <c:pt idx="7311">
                  <c:v>11.162501087399999</c:v>
                </c:pt>
                <c:pt idx="7312">
                  <c:v>11.162501087399999</c:v>
                </c:pt>
                <c:pt idx="7313">
                  <c:v>11.162501087399999</c:v>
                </c:pt>
                <c:pt idx="7314">
                  <c:v>11.162501087399999</c:v>
                </c:pt>
                <c:pt idx="7315">
                  <c:v>11.162501087399999</c:v>
                </c:pt>
                <c:pt idx="7316">
                  <c:v>11.162501087399999</c:v>
                </c:pt>
                <c:pt idx="7317">
                  <c:v>11.162501087399999</c:v>
                </c:pt>
                <c:pt idx="7318">
                  <c:v>11.162501087399999</c:v>
                </c:pt>
                <c:pt idx="7319">
                  <c:v>11.162501087399999</c:v>
                </c:pt>
                <c:pt idx="7320">
                  <c:v>11.162501087399999</c:v>
                </c:pt>
                <c:pt idx="7321">
                  <c:v>11.162501087399999</c:v>
                </c:pt>
                <c:pt idx="7322">
                  <c:v>11.162501087399999</c:v>
                </c:pt>
                <c:pt idx="7323">
                  <c:v>11.162501087399999</c:v>
                </c:pt>
                <c:pt idx="7324">
                  <c:v>11.159669402700001</c:v>
                </c:pt>
                <c:pt idx="7325">
                  <c:v>11.159669402700001</c:v>
                </c:pt>
                <c:pt idx="7326">
                  <c:v>11.159669402700001</c:v>
                </c:pt>
                <c:pt idx="7327">
                  <c:v>11.159669402700001</c:v>
                </c:pt>
                <c:pt idx="7328">
                  <c:v>11.159669402700001</c:v>
                </c:pt>
                <c:pt idx="7329">
                  <c:v>11.159669402700001</c:v>
                </c:pt>
                <c:pt idx="7330">
                  <c:v>11.159669402700001</c:v>
                </c:pt>
                <c:pt idx="7331">
                  <c:v>11.159669402700001</c:v>
                </c:pt>
                <c:pt idx="7332">
                  <c:v>11.159669402700001</c:v>
                </c:pt>
                <c:pt idx="7333">
                  <c:v>11.159669402700001</c:v>
                </c:pt>
                <c:pt idx="7334">
                  <c:v>11.159669402700001</c:v>
                </c:pt>
                <c:pt idx="7335">
                  <c:v>11.159669402700001</c:v>
                </c:pt>
                <c:pt idx="7336">
                  <c:v>11.159669402700001</c:v>
                </c:pt>
                <c:pt idx="7337">
                  <c:v>11.159669402700001</c:v>
                </c:pt>
                <c:pt idx="7338">
                  <c:v>11.159669402700001</c:v>
                </c:pt>
                <c:pt idx="7339">
                  <c:v>11.159669402700001</c:v>
                </c:pt>
                <c:pt idx="7340">
                  <c:v>11.159669402700001</c:v>
                </c:pt>
                <c:pt idx="7341">
                  <c:v>11.159669402700001</c:v>
                </c:pt>
                <c:pt idx="7342">
                  <c:v>11.159669402700001</c:v>
                </c:pt>
                <c:pt idx="7343">
                  <c:v>11.156837718</c:v>
                </c:pt>
                <c:pt idx="7344">
                  <c:v>11.156837718</c:v>
                </c:pt>
                <c:pt idx="7345">
                  <c:v>11.156837718</c:v>
                </c:pt>
                <c:pt idx="7346">
                  <c:v>11.156837718</c:v>
                </c:pt>
                <c:pt idx="7347">
                  <c:v>11.156837718</c:v>
                </c:pt>
                <c:pt idx="7348">
                  <c:v>11.156837718</c:v>
                </c:pt>
                <c:pt idx="7349">
                  <c:v>11.156837718</c:v>
                </c:pt>
                <c:pt idx="7350">
                  <c:v>11.156837718</c:v>
                </c:pt>
                <c:pt idx="7351">
                  <c:v>11.156837718</c:v>
                </c:pt>
                <c:pt idx="7352">
                  <c:v>11.156837718</c:v>
                </c:pt>
                <c:pt idx="7353">
                  <c:v>11.156837718</c:v>
                </c:pt>
                <c:pt idx="7354">
                  <c:v>11.156837718</c:v>
                </c:pt>
                <c:pt idx="7355">
                  <c:v>11.156837718</c:v>
                </c:pt>
                <c:pt idx="7356">
                  <c:v>11.156837718</c:v>
                </c:pt>
                <c:pt idx="7357">
                  <c:v>11.156837718</c:v>
                </c:pt>
                <c:pt idx="7358">
                  <c:v>11.156837718</c:v>
                </c:pt>
                <c:pt idx="7359">
                  <c:v>11.156837718</c:v>
                </c:pt>
                <c:pt idx="7360">
                  <c:v>11.156837718</c:v>
                </c:pt>
                <c:pt idx="7361">
                  <c:v>11.156837718</c:v>
                </c:pt>
                <c:pt idx="7362">
                  <c:v>11.154006033299998</c:v>
                </c:pt>
                <c:pt idx="7363">
                  <c:v>11.154006033299998</c:v>
                </c:pt>
                <c:pt idx="7364">
                  <c:v>11.154006033299998</c:v>
                </c:pt>
                <c:pt idx="7365">
                  <c:v>11.154006033299998</c:v>
                </c:pt>
                <c:pt idx="7366">
                  <c:v>11.154006033299998</c:v>
                </c:pt>
                <c:pt idx="7367">
                  <c:v>11.154006033299998</c:v>
                </c:pt>
                <c:pt idx="7368">
                  <c:v>11.154006033299998</c:v>
                </c:pt>
                <c:pt idx="7369">
                  <c:v>11.154006033299998</c:v>
                </c:pt>
                <c:pt idx="7370">
                  <c:v>11.154006033299998</c:v>
                </c:pt>
                <c:pt idx="7371">
                  <c:v>11.154006033299998</c:v>
                </c:pt>
                <c:pt idx="7372">
                  <c:v>11.154006033299998</c:v>
                </c:pt>
                <c:pt idx="7373">
                  <c:v>11.154006033299998</c:v>
                </c:pt>
                <c:pt idx="7374">
                  <c:v>11.154006033299998</c:v>
                </c:pt>
                <c:pt idx="7375">
                  <c:v>11.154006033299998</c:v>
                </c:pt>
                <c:pt idx="7376">
                  <c:v>11.154006033299998</c:v>
                </c:pt>
                <c:pt idx="7377">
                  <c:v>11.154006033299998</c:v>
                </c:pt>
                <c:pt idx="7378">
                  <c:v>11.154006033299998</c:v>
                </c:pt>
                <c:pt idx="7379">
                  <c:v>11.154006033299998</c:v>
                </c:pt>
                <c:pt idx="7380">
                  <c:v>11.154006033299998</c:v>
                </c:pt>
                <c:pt idx="7381">
                  <c:v>11.1511743486</c:v>
                </c:pt>
                <c:pt idx="7382">
                  <c:v>11.1511743486</c:v>
                </c:pt>
                <c:pt idx="7383">
                  <c:v>11.1511743486</c:v>
                </c:pt>
                <c:pt idx="7384">
                  <c:v>11.1511743486</c:v>
                </c:pt>
                <c:pt idx="7385">
                  <c:v>11.1511743486</c:v>
                </c:pt>
                <c:pt idx="7386">
                  <c:v>11.1511743486</c:v>
                </c:pt>
                <c:pt idx="7387">
                  <c:v>11.1511743486</c:v>
                </c:pt>
                <c:pt idx="7388">
                  <c:v>11.1511743486</c:v>
                </c:pt>
                <c:pt idx="7389">
                  <c:v>11.1511743486</c:v>
                </c:pt>
                <c:pt idx="7390">
                  <c:v>11.1511743486</c:v>
                </c:pt>
                <c:pt idx="7391">
                  <c:v>11.1511743486</c:v>
                </c:pt>
                <c:pt idx="7392">
                  <c:v>11.1511743486</c:v>
                </c:pt>
                <c:pt idx="7393">
                  <c:v>11.1511743486</c:v>
                </c:pt>
                <c:pt idx="7394">
                  <c:v>11.1511743486</c:v>
                </c:pt>
                <c:pt idx="7395">
                  <c:v>11.1511743486</c:v>
                </c:pt>
                <c:pt idx="7396">
                  <c:v>11.1511743486</c:v>
                </c:pt>
                <c:pt idx="7397">
                  <c:v>11.1511743486</c:v>
                </c:pt>
                <c:pt idx="7398">
                  <c:v>11.1511743486</c:v>
                </c:pt>
                <c:pt idx="7399">
                  <c:v>11.1511743486</c:v>
                </c:pt>
                <c:pt idx="7400">
                  <c:v>11.148342663899999</c:v>
                </c:pt>
                <c:pt idx="7401">
                  <c:v>11.148342663899999</c:v>
                </c:pt>
                <c:pt idx="7402">
                  <c:v>11.148342663899999</c:v>
                </c:pt>
                <c:pt idx="7403">
                  <c:v>11.148342663899999</c:v>
                </c:pt>
                <c:pt idx="7404">
                  <c:v>11.148342663899999</c:v>
                </c:pt>
                <c:pt idx="7405">
                  <c:v>11.148342663899999</c:v>
                </c:pt>
                <c:pt idx="7406">
                  <c:v>11.148342663899999</c:v>
                </c:pt>
                <c:pt idx="7407">
                  <c:v>11.148342663899999</c:v>
                </c:pt>
                <c:pt idx="7408">
                  <c:v>11.148342663899999</c:v>
                </c:pt>
                <c:pt idx="7409">
                  <c:v>11.148342663899999</c:v>
                </c:pt>
                <c:pt idx="7410">
                  <c:v>11.148342663899999</c:v>
                </c:pt>
                <c:pt idx="7411">
                  <c:v>11.148342663899999</c:v>
                </c:pt>
                <c:pt idx="7412">
                  <c:v>11.148342663899999</c:v>
                </c:pt>
                <c:pt idx="7413">
                  <c:v>11.148342663899999</c:v>
                </c:pt>
                <c:pt idx="7414">
                  <c:v>11.148342663899999</c:v>
                </c:pt>
                <c:pt idx="7415">
                  <c:v>11.148342663899999</c:v>
                </c:pt>
                <c:pt idx="7416">
                  <c:v>11.148342663899999</c:v>
                </c:pt>
                <c:pt idx="7417">
                  <c:v>11.148342663899999</c:v>
                </c:pt>
                <c:pt idx="7418">
                  <c:v>11.148342663899999</c:v>
                </c:pt>
                <c:pt idx="7419">
                  <c:v>11.145510979200001</c:v>
                </c:pt>
                <c:pt idx="7420">
                  <c:v>11.145510979200001</c:v>
                </c:pt>
                <c:pt idx="7421">
                  <c:v>11.145510979200001</c:v>
                </c:pt>
                <c:pt idx="7422">
                  <c:v>11.145510979200001</c:v>
                </c:pt>
                <c:pt idx="7423">
                  <c:v>11.145510979200001</c:v>
                </c:pt>
                <c:pt idx="7424">
                  <c:v>11.145510979200001</c:v>
                </c:pt>
                <c:pt idx="7425">
                  <c:v>11.145510979200001</c:v>
                </c:pt>
                <c:pt idx="7426">
                  <c:v>11.145510979200001</c:v>
                </c:pt>
                <c:pt idx="7427">
                  <c:v>11.145510979200001</c:v>
                </c:pt>
                <c:pt idx="7428">
                  <c:v>11.145510979200001</c:v>
                </c:pt>
                <c:pt idx="7429">
                  <c:v>11.145510979200001</c:v>
                </c:pt>
                <c:pt idx="7430">
                  <c:v>11.145510979200001</c:v>
                </c:pt>
                <c:pt idx="7431">
                  <c:v>11.145510979200001</c:v>
                </c:pt>
                <c:pt idx="7432">
                  <c:v>11.145510979200001</c:v>
                </c:pt>
                <c:pt idx="7433">
                  <c:v>11.145510979200001</c:v>
                </c:pt>
                <c:pt idx="7434">
                  <c:v>11.145510979200001</c:v>
                </c:pt>
                <c:pt idx="7435">
                  <c:v>11.145510979200001</c:v>
                </c:pt>
                <c:pt idx="7436">
                  <c:v>11.145510979200001</c:v>
                </c:pt>
                <c:pt idx="7437">
                  <c:v>11.145510979200001</c:v>
                </c:pt>
                <c:pt idx="7438">
                  <c:v>11.142679294499999</c:v>
                </c:pt>
                <c:pt idx="7439">
                  <c:v>11.142679294499999</c:v>
                </c:pt>
                <c:pt idx="7440">
                  <c:v>11.142679294499999</c:v>
                </c:pt>
                <c:pt idx="7441">
                  <c:v>11.142679294499999</c:v>
                </c:pt>
                <c:pt idx="7442">
                  <c:v>11.142679294499999</c:v>
                </c:pt>
                <c:pt idx="7443">
                  <c:v>11.142679294499999</c:v>
                </c:pt>
                <c:pt idx="7444">
                  <c:v>11.142679294499999</c:v>
                </c:pt>
                <c:pt idx="7445">
                  <c:v>11.142679294499999</c:v>
                </c:pt>
                <c:pt idx="7446">
                  <c:v>11.142679294499999</c:v>
                </c:pt>
                <c:pt idx="7447">
                  <c:v>11.142679294499999</c:v>
                </c:pt>
                <c:pt idx="7448">
                  <c:v>11.142679294499999</c:v>
                </c:pt>
                <c:pt idx="7449">
                  <c:v>11.142679294499999</c:v>
                </c:pt>
                <c:pt idx="7450">
                  <c:v>11.142679294499999</c:v>
                </c:pt>
                <c:pt idx="7451">
                  <c:v>11.142679294499999</c:v>
                </c:pt>
                <c:pt idx="7452">
                  <c:v>11.142679294499999</c:v>
                </c:pt>
                <c:pt idx="7453">
                  <c:v>11.142679294499999</c:v>
                </c:pt>
                <c:pt idx="7454">
                  <c:v>11.142679294499999</c:v>
                </c:pt>
                <c:pt idx="7455">
                  <c:v>11.142679294499999</c:v>
                </c:pt>
                <c:pt idx="7456">
                  <c:v>11.142679294499999</c:v>
                </c:pt>
                <c:pt idx="7457">
                  <c:v>11.139847609799999</c:v>
                </c:pt>
                <c:pt idx="7458">
                  <c:v>11.139847609799999</c:v>
                </c:pt>
                <c:pt idx="7459">
                  <c:v>11.139847609799999</c:v>
                </c:pt>
                <c:pt idx="7460">
                  <c:v>11.139847609799999</c:v>
                </c:pt>
                <c:pt idx="7461">
                  <c:v>11.139847609799999</c:v>
                </c:pt>
                <c:pt idx="7462">
                  <c:v>11.139847609799999</c:v>
                </c:pt>
                <c:pt idx="7463">
                  <c:v>11.139847609799999</c:v>
                </c:pt>
                <c:pt idx="7464">
                  <c:v>11.139847609799999</c:v>
                </c:pt>
                <c:pt idx="7465">
                  <c:v>11.139847609799999</c:v>
                </c:pt>
                <c:pt idx="7466">
                  <c:v>11.139847609799999</c:v>
                </c:pt>
                <c:pt idx="7467">
                  <c:v>11.139847609799999</c:v>
                </c:pt>
                <c:pt idx="7468">
                  <c:v>11.139847609799999</c:v>
                </c:pt>
                <c:pt idx="7469">
                  <c:v>11.139847609799999</c:v>
                </c:pt>
                <c:pt idx="7470">
                  <c:v>11.139847609799999</c:v>
                </c:pt>
                <c:pt idx="7471">
                  <c:v>11.139847609799999</c:v>
                </c:pt>
                <c:pt idx="7472">
                  <c:v>11.139847609799999</c:v>
                </c:pt>
                <c:pt idx="7473">
                  <c:v>11.139847609799999</c:v>
                </c:pt>
                <c:pt idx="7474">
                  <c:v>11.139847609799999</c:v>
                </c:pt>
                <c:pt idx="7475">
                  <c:v>11.139847609799999</c:v>
                </c:pt>
                <c:pt idx="7476">
                  <c:v>11.1370159251</c:v>
                </c:pt>
                <c:pt idx="7477">
                  <c:v>11.1370159251</c:v>
                </c:pt>
                <c:pt idx="7478">
                  <c:v>11.1370159251</c:v>
                </c:pt>
                <c:pt idx="7479">
                  <c:v>11.1370159251</c:v>
                </c:pt>
                <c:pt idx="7480">
                  <c:v>11.1370159251</c:v>
                </c:pt>
                <c:pt idx="7481">
                  <c:v>11.1370159251</c:v>
                </c:pt>
                <c:pt idx="7482">
                  <c:v>11.1370159251</c:v>
                </c:pt>
                <c:pt idx="7483">
                  <c:v>11.1370159251</c:v>
                </c:pt>
                <c:pt idx="7484">
                  <c:v>11.1370159251</c:v>
                </c:pt>
                <c:pt idx="7485">
                  <c:v>11.1370159251</c:v>
                </c:pt>
                <c:pt idx="7486">
                  <c:v>11.1370159251</c:v>
                </c:pt>
                <c:pt idx="7487">
                  <c:v>11.1370159251</c:v>
                </c:pt>
                <c:pt idx="7488">
                  <c:v>11.1370159251</c:v>
                </c:pt>
                <c:pt idx="7489">
                  <c:v>11.1370159251</c:v>
                </c:pt>
                <c:pt idx="7490">
                  <c:v>11.1370159251</c:v>
                </c:pt>
                <c:pt idx="7491">
                  <c:v>11.1370159251</c:v>
                </c:pt>
                <c:pt idx="7492">
                  <c:v>11.1370159251</c:v>
                </c:pt>
                <c:pt idx="7493">
                  <c:v>11.1370159251</c:v>
                </c:pt>
                <c:pt idx="7494">
                  <c:v>11.1370159251</c:v>
                </c:pt>
                <c:pt idx="7495">
                  <c:v>11.1341842404</c:v>
                </c:pt>
                <c:pt idx="7496">
                  <c:v>11.1341842404</c:v>
                </c:pt>
                <c:pt idx="7497">
                  <c:v>11.1341842404</c:v>
                </c:pt>
                <c:pt idx="7498">
                  <c:v>11.1341842404</c:v>
                </c:pt>
                <c:pt idx="7499">
                  <c:v>11.1341842404</c:v>
                </c:pt>
                <c:pt idx="7500">
                  <c:v>11.1341842404</c:v>
                </c:pt>
                <c:pt idx="7501">
                  <c:v>11.1341842404</c:v>
                </c:pt>
                <c:pt idx="7502">
                  <c:v>11.1341842404</c:v>
                </c:pt>
                <c:pt idx="7503">
                  <c:v>11.1341842404</c:v>
                </c:pt>
                <c:pt idx="7504">
                  <c:v>11.1341842404</c:v>
                </c:pt>
                <c:pt idx="7505">
                  <c:v>11.1341842404</c:v>
                </c:pt>
                <c:pt idx="7506">
                  <c:v>11.1341842404</c:v>
                </c:pt>
                <c:pt idx="7507">
                  <c:v>11.1341842404</c:v>
                </c:pt>
                <c:pt idx="7508">
                  <c:v>11.1341842404</c:v>
                </c:pt>
                <c:pt idx="7509">
                  <c:v>11.1341842404</c:v>
                </c:pt>
                <c:pt idx="7510">
                  <c:v>11.1341842404</c:v>
                </c:pt>
                <c:pt idx="7511">
                  <c:v>11.1341842404</c:v>
                </c:pt>
                <c:pt idx="7512">
                  <c:v>11.1341842404</c:v>
                </c:pt>
                <c:pt idx="7513">
                  <c:v>11.1341842404</c:v>
                </c:pt>
                <c:pt idx="7514">
                  <c:v>11.131352555699999</c:v>
                </c:pt>
                <c:pt idx="7515">
                  <c:v>11.131352555699999</c:v>
                </c:pt>
                <c:pt idx="7516">
                  <c:v>11.131352555699999</c:v>
                </c:pt>
                <c:pt idx="7517">
                  <c:v>11.131352555699999</c:v>
                </c:pt>
                <c:pt idx="7518">
                  <c:v>11.131352555699999</c:v>
                </c:pt>
                <c:pt idx="7519">
                  <c:v>11.131352555699999</c:v>
                </c:pt>
                <c:pt idx="7520">
                  <c:v>11.131352555699999</c:v>
                </c:pt>
                <c:pt idx="7521">
                  <c:v>11.131352555699999</c:v>
                </c:pt>
                <c:pt idx="7522">
                  <c:v>11.131352555699999</c:v>
                </c:pt>
                <c:pt idx="7523">
                  <c:v>11.131352555699999</c:v>
                </c:pt>
                <c:pt idx="7524">
                  <c:v>11.131352555699999</c:v>
                </c:pt>
                <c:pt idx="7525">
                  <c:v>11.131352555699999</c:v>
                </c:pt>
                <c:pt idx="7526">
                  <c:v>11.131352555699999</c:v>
                </c:pt>
                <c:pt idx="7527">
                  <c:v>11.131352555699999</c:v>
                </c:pt>
                <c:pt idx="7528">
                  <c:v>11.131352555699999</c:v>
                </c:pt>
                <c:pt idx="7529">
                  <c:v>11.131352555699999</c:v>
                </c:pt>
                <c:pt idx="7530">
                  <c:v>11.131352555699999</c:v>
                </c:pt>
                <c:pt idx="7531">
                  <c:v>11.131352555699999</c:v>
                </c:pt>
                <c:pt idx="7532">
                  <c:v>11.128520870999999</c:v>
                </c:pt>
                <c:pt idx="7533">
                  <c:v>11.128520870999999</c:v>
                </c:pt>
                <c:pt idx="7534">
                  <c:v>11.128520870999999</c:v>
                </c:pt>
                <c:pt idx="7535">
                  <c:v>11.128520870999999</c:v>
                </c:pt>
                <c:pt idx="7536">
                  <c:v>11.128520870999999</c:v>
                </c:pt>
                <c:pt idx="7537">
                  <c:v>11.128520870999999</c:v>
                </c:pt>
                <c:pt idx="7538">
                  <c:v>11.128520870999999</c:v>
                </c:pt>
                <c:pt idx="7539">
                  <c:v>11.128520870999999</c:v>
                </c:pt>
                <c:pt idx="7540">
                  <c:v>11.128520870999999</c:v>
                </c:pt>
                <c:pt idx="7541">
                  <c:v>11.128520870999999</c:v>
                </c:pt>
                <c:pt idx="7542">
                  <c:v>11.128520870999999</c:v>
                </c:pt>
                <c:pt idx="7543">
                  <c:v>11.128520870999999</c:v>
                </c:pt>
                <c:pt idx="7544">
                  <c:v>11.128520870999999</c:v>
                </c:pt>
                <c:pt idx="7545">
                  <c:v>11.128520870999999</c:v>
                </c:pt>
                <c:pt idx="7546">
                  <c:v>11.128520870999999</c:v>
                </c:pt>
                <c:pt idx="7547">
                  <c:v>11.128520870999999</c:v>
                </c:pt>
                <c:pt idx="7548">
                  <c:v>11.128520870999999</c:v>
                </c:pt>
                <c:pt idx="7549">
                  <c:v>11.128520870999999</c:v>
                </c:pt>
                <c:pt idx="7550">
                  <c:v>11.128520870999999</c:v>
                </c:pt>
                <c:pt idx="7551">
                  <c:v>11.125689186299999</c:v>
                </c:pt>
                <c:pt idx="7552">
                  <c:v>11.125689186299999</c:v>
                </c:pt>
                <c:pt idx="7553">
                  <c:v>11.125689186299999</c:v>
                </c:pt>
                <c:pt idx="7554">
                  <c:v>11.125689186299999</c:v>
                </c:pt>
                <c:pt idx="7555">
                  <c:v>11.125689186299999</c:v>
                </c:pt>
                <c:pt idx="7556">
                  <c:v>11.125689186299999</c:v>
                </c:pt>
                <c:pt idx="7557">
                  <c:v>11.125689186299999</c:v>
                </c:pt>
                <c:pt idx="7558">
                  <c:v>11.125689186299999</c:v>
                </c:pt>
                <c:pt idx="7559">
                  <c:v>11.125689186299999</c:v>
                </c:pt>
                <c:pt idx="7560">
                  <c:v>11.125689186299999</c:v>
                </c:pt>
                <c:pt idx="7561">
                  <c:v>11.125689186299999</c:v>
                </c:pt>
                <c:pt idx="7562">
                  <c:v>11.125689186299999</c:v>
                </c:pt>
                <c:pt idx="7563">
                  <c:v>11.125689186299999</c:v>
                </c:pt>
                <c:pt idx="7564">
                  <c:v>11.125689186299999</c:v>
                </c:pt>
                <c:pt idx="7565">
                  <c:v>11.125689186299999</c:v>
                </c:pt>
                <c:pt idx="7566">
                  <c:v>11.125689186299999</c:v>
                </c:pt>
                <c:pt idx="7567">
                  <c:v>11.125689186299999</c:v>
                </c:pt>
                <c:pt idx="7568">
                  <c:v>11.125689186299999</c:v>
                </c:pt>
                <c:pt idx="7569">
                  <c:v>11.125689186299999</c:v>
                </c:pt>
                <c:pt idx="7570">
                  <c:v>11.1228575016</c:v>
                </c:pt>
                <c:pt idx="7571">
                  <c:v>11.1228575016</c:v>
                </c:pt>
                <c:pt idx="7572">
                  <c:v>11.1228575016</c:v>
                </c:pt>
                <c:pt idx="7573">
                  <c:v>11.1228575016</c:v>
                </c:pt>
                <c:pt idx="7574">
                  <c:v>11.1228575016</c:v>
                </c:pt>
                <c:pt idx="7575">
                  <c:v>11.1228575016</c:v>
                </c:pt>
                <c:pt idx="7576">
                  <c:v>11.1228575016</c:v>
                </c:pt>
                <c:pt idx="7577">
                  <c:v>11.1228575016</c:v>
                </c:pt>
                <c:pt idx="7578">
                  <c:v>11.1228575016</c:v>
                </c:pt>
                <c:pt idx="7579">
                  <c:v>11.1228575016</c:v>
                </c:pt>
                <c:pt idx="7580">
                  <c:v>11.1228575016</c:v>
                </c:pt>
                <c:pt idx="7581">
                  <c:v>11.1228575016</c:v>
                </c:pt>
                <c:pt idx="7582">
                  <c:v>11.1228575016</c:v>
                </c:pt>
                <c:pt idx="7583">
                  <c:v>11.1228575016</c:v>
                </c:pt>
                <c:pt idx="7584">
                  <c:v>11.1228575016</c:v>
                </c:pt>
                <c:pt idx="7585">
                  <c:v>11.1228575016</c:v>
                </c:pt>
                <c:pt idx="7586">
                  <c:v>11.1228575016</c:v>
                </c:pt>
                <c:pt idx="7587">
                  <c:v>11.1228575016</c:v>
                </c:pt>
                <c:pt idx="7588">
                  <c:v>11.1228575016</c:v>
                </c:pt>
                <c:pt idx="7589">
                  <c:v>11.1200258169</c:v>
                </c:pt>
                <c:pt idx="7590">
                  <c:v>11.1200258169</c:v>
                </c:pt>
                <c:pt idx="7591">
                  <c:v>11.1200258169</c:v>
                </c:pt>
                <c:pt idx="7592">
                  <c:v>11.1200258169</c:v>
                </c:pt>
                <c:pt idx="7593">
                  <c:v>11.1200258169</c:v>
                </c:pt>
                <c:pt idx="7594">
                  <c:v>11.1200258169</c:v>
                </c:pt>
                <c:pt idx="7595">
                  <c:v>11.1200258169</c:v>
                </c:pt>
                <c:pt idx="7596">
                  <c:v>11.1200258169</c:v>
                </c:pt>
                <c:pt idx="7597">
                  <c:v>11.1200258169</c:v>
                </c:pt>
                <c:pt idx="7598">
                  <c:v>11.1200258169</c:v>
                </c:pt>
                <c:pt idx="7599">
                  <c:v>11.1200258169</c:v>
                </c:pt>
                <c:pt idx="7600">
                  <c:v>11.1200258169</c:v>
                </c:pt>
                <c:pt idx="7601">
                  <c:v>11.1200258169</c:v>
                </c:pt>
                <c:pt idx="7602">
                  <c:v>11.1200258169</c:v>
                </c:pt>
                <c:pt idx="7603">
                  <c:v>11.1200258169</c:v>
                </c:pt>
                <c:pt idx="7604">
                  <c:v>11.1200258169</c:v>
                </c:pt>
                <c:pt idx="7605">
                  <c:v>11.1200258169</c:v>
                </c:pt>
                <c:pt idx="7606">
                  <c:v>11.1200258169</c:v>
                </c:pt>
                <c:pt idx="7607">
                  <c:v>11.1200258169</c:v>
                </c:pt>
                <c:pt idx="7608">
                  <c:v>11.1171941322</c:v>
                </c:pt>
                <c:pt idx="7609">
                  <c:v>11.1171941322</c:v>
                </c:pt>
                <c:pt idx="7610">
                  <c:v>11.1171941322</c:v>
                </c:pt>
                <c:pt idx="7611">
                  <c:v>11.1171941322</c:v>
                </c:pt>
                <c:pt idx="7612">
                  <c:v>11.1171941322</c:v>
                </c:pt>
                <c:pt idx="7613">
                  <c:v>11.1171941322</c:v>
                </c:pt>
                <c:pt idx="7614">
                  <c:v>11.1171941322</c:v>
                </c:pt>
                <c:pt idx="7615">
                  <c:v>11.1171941322</c:v>
                </c:pt>
                <c:pt idx="7616">
                  <c:v>11.1171941322</c:v>
                </c:pt>
                <c:pt idx="7617">
                  <c:v>11.1171941322</c:v>
                </c:pt>
                <c:pt idx="7618">
                  <c:v>11.1171941322</c:v>
                </c:pt>
                <c:pt idx="7619">
                  <c:v>11.1171941322</c:v>
                </c:pt>
                <c:pt idx="7620">
                  <c:v>11.1171941322</c:v>
                </c:pt>
                <c:pt idx="7621">
                  <c:v>11.1171941322</c:v>
                </c:pt>
                <c:pt idx="7622">
                  <c:v>11.1171941322</c:v>
                </c:pt>
                <c:pt idx="7623">
                  <c:v>11.1171941322</c:v>
                </c:pt>
                <c:pt idx="7624">
                  <c:v>11.1171941322</c:v>
                </c:pt>
                <c:pt idx="7625">
                  <c:v>11.1171941322</c:v>
                </c:pt>
                <c:pt idx="7626">
                  <c:v>11.1171941322</c:v>
                </c:pt>
                <c:pt idx="7627">
                  <c:v>11.1143624475</c:v>
                </c:pt>
                <c:pt idx="7628">
                  <c:v>11.1143624475</c:v>
                </c:pt>
                <c:pt idx="7629">
                  <c:v>11.1143624475</c:v>
                </c:pt>
                <c:pt idx="7630">
                  <c:v>11.1143624475</c:v>
                </c:pt>
                <c:pt idx="7631">
                  <c:v>11.1143624475</c:v>
                </c:pt>
                <c:pt idx="7632">
                  <c:v>11.1143624475</c:v>
                </c:pt>
                <c:pt idx="7633">
                  <c:v>11.1143624475</c:v>
                </c:pt>
                <c:pt idx="7634">
                  <c:v>11.1143624475</c:v>
                </c:pt>
                <c:pt idx="7635">
                  <c:v>11.1143624475</c:v>
                </c:pt>
                <c:pt idx="7636">
                  <c:v>11.1143624475</c:v>
                </c:pt>
                <c:pt idx="7637">
                  <c:v>11.1143624475</c:v>
                </c:pt>
                <c:pt idx="7638">
                  <c:v>11.1143624475</c:v>
                </c:pt>
                <c:pt idx="7639">
                  <c:v>11.1143624475</c:v>
                </c:pt>
                <c:pt idx="7640">
                  <c:v>11.1143624475</c:v>
                </c:pt>
                <c:pt idx="7641">
                  <c:v>11.1143624475</c:v>
                </c:pt>
                <c:pt idx="7642">
                  <c:v>11.1143624475</c:v>
                </c:pt>
                <c:pt idx="7643">
                  <c:v>11.1143624475</c:v>
                </c:pt>
                <c:pt idx="7644">
                  <c:v>11.1143624475</c:v>
                </c:pt>
                <c:pt idx="7645">
                  <c:v>11.1143624475</c:v>
                </c:pt>
                <c:pt idx="7646">
                  <c:v>11.111530762799999</c:v>
                </c:pt>
                <c:pt idx="7647">
                  <c:v>11.111530762799999</c:v>
                </c:pt>
                <c:pt idx="7648">
                  <c:v>11.111530762799999</c:v>
                </c:pt>
                <c:pt idx="7649">
                  <c:v>11.111530762799999</c:v>
                </c:pt>
                <c:pt idx="7650">
                  <c:v>11.111530762799999</c:v>
                </c:pt>
                <c:pt idx="7651">
                  <c:v>11.111530762799999</c:v>
                </c:pt>
                <c:pt idx="7652">
                  <c:v>11.111530762799999</c:v>
                </c:pt>
                <c:pt idx="7653">
                  <c:v>11.111530762799999</c:v>
                </c:pt>
                <c:pt idx="7654">
                  <c:v>11.111530762799999</c:v>
                </c:pt>
                <c:pt idx="7655">
                  <c:v>11.111530762799999</c:v>
                </c:pt>
                <c:pt idx="7656">
                  <c:v>11.111530762799999</c:v>
                </c:pt>
                <c:pt idx="7657">
                  <c:v>11.111530762799999</c:v>
                </c:pt>
                <c:pt idx="7658">
                  <c:v>11.111530762799999</c:v>
                </c:pt>
                <c:pt idx="7659">
                  <c:v>11.111530762799999</c:v>
                </c:pt>
                <c:pt idx="7660">
                  <c:v>11.111530762799999</c:v>
                </c:pt>
                <c:pt idx="7661">
                  <c:v>11.111530762799999</c:v>
                </c:pt>
                <c:pt idx="7662">
                  <c:v>11.111530762799999</c:v>
                </c:pt>
                <c:pt idx="7663">
                  <c:v>11.111530762799999</c:v>
                </c:pt>
                <c:pt idx="7664">
                  <c:v>11.111530762799999</c:v>
                </c:pt>
                <c:pt idx="7665">
                  <c:v>11.108699078100001</c:v>
                </c:pt>
                <c:pt idx="7666">
                  <c:v>11.108699078100001</c:v>
                </c:pt>
                <c:pt idx="7667">
                  <c:v>11.108699078100001</c:v>
                </c:pt>
                <c:pt idx="7668">
                  <c:v>11.108699078100001</c:v>
                </c:pt>
                <c:pt idx="7669">
                  <c:v>11.108699078100001</c:v>
                </c:pt>
                <c:pt idx="7670">
                  <c:v>11.108699078100001</c:v>
                </c:pt>
                <c:pt idx="7671">
                  <c:v>11.108699078100001</c:v>
                </c:pt>
                <c:pt idx="7672">
                  <c:v>11.108699078100001</c:v>
                </c:pt>
                <c:pt idx="7673">
                  <c:v>11.108699078100001</c:v>
                </c:pt>
                <c:pt idx="7674">
                  <c:v>11.108699078100001</c:v>
                </c:pt>
                <c:pt idx="7675">
                  <c:v>11.108699078100001</c:v>
                </c:pt>
                <c:pt idx="7676">
                  <c:v>11.108699078100001</c:v>
                </c:pt>
                <c:pt idx="7677">
                  <c:v>11.108699078100001</c:v>
                </c:pt>
                <c:pt idx="7678">
                  <c:v>11.108699078100001</c:v>
                </c:pt>
                <c:pt idx="7679">
                  <c:v>11.108699078100001</c:v>
                </c:pt>
                <c:pt idx="7680">
                  <c:v>11.108699078100001</c:v>
                </c:pt>
                <c:pt idx="7681">
                  <c:v>11.108699078100001</c:v>
                </c:pt>
                <c:pt idx="7682">
                  <c:v>11.108699078100001</c:v>
                </c:pt>
                <c:pt idx="7683">
                  <c:v>11.108699078100001</c:v>
                </c:pt>
                <c:pt idx="7684">
                  <c:v>11.105867393399999</c:v>
                </c:pt>
                <c:pt idx="7685">
                  <c:v>11.105867393399999</c:v>
                </c:pt>
                <c:pt idx="7686">
                  <c:v>11.105867393399999</c:v>
                </c:pt>
                <c:pt idx="7687">
                  <c:v>11.105867393399999</c:v>
                </c:pt>
                <c:pt idx="7688">
                  <c:v>11.105867393399999</c:v>
                </c:pt>
                <c:pt idx="7689">
                  <c:v>11.105867393399999</c:v>
                </c:pt>
                <c:pt idx="7690">
                  <c:v>11.105867393399999</c:v>
                </c:pt>
                <c:pt idx="7691">
                  <c:v>11.105867393399999</c:v>
                </c:pt>
                <c:pt idx="7692">
                  <c:v>11.105867393399999</c:v>
                </c:pt>
                <c:pt idx="7693">
                  <c:v>11.105867393399999</c:v>
                </c:pt>
                <c:pt idx="7694">
                  <c:v>11.105867393399999</c:v>
                </c:pt>
                <c:pt idx="7695">
                  <c:v>11.105867393399999</c:v>
                </c:pt>
                <c:pt idx="7696">
                  <c:v>11.105867393399999</c:v>
                </c:pt>
                <c:pt idx="7697">
                  <c:v>11.105867393399999</c:v>
                </c:pt>
                <c:pt idx="7698">
                  <c:v>11.105867393399999</c:v>
                </c:pt>
                <c:pt idx="7699">
                  <c:v>11.105867393399999</c:v>
                </c:pt>
                <c:pt idx="7700">
                  <c:v>11.105867393399999</c:v>
                </c:pt>
                <c:pt idx="7701">
                  <c:v>11.105867393399999</c:v>
                </c:pt>
                <c:pt idx="7702">
                  <c:v>11.105867393399999</c:v>
                </c:pt>
                <c:pt idx="7703">
                  <c:v>11.1030357087</c:v>
                </c:pt>
                <c:pt idx="7704">
                  <c:v>11.1030357087</c:v>
                </c:pt>
                <c:pt idx="7705">
                  <c:v>11.1030357087</c:v>
                </c:pt>
                <c:pt idx="7706">
                  <c:v>11.1030357087</c:v>
                </c:pt>
                <c:pt idx="7707">
                  <c:v>11.1030357087</c:v>
                </c:pt>
                <c:pt idx="7708">
                  <c:v>11.1030357087</c:v>
                </c:pt>
                <c:pt idx="7709">
                  <c:v>11.1030357087</c:v>
                </c:pt>
                <c:pt idx="7710">
                  <c:v>11.1030357087</c:v>
                </c:pt>
                <c:pt idx="7711">
                  <c:v>11.1030357087</c:v>
                </c:pt>
                <c:pt idx="7712">
                  <c:v>11.1030357087</c:v>
                </c:pt>
                <c:pt idx="7713">
                  <c:v>11.1030357087</c:v>
                </c:pt>
                <c:pt idx="7714">
                  <c:v>11.1030357087</c:v>
                </c:pt>
                <c:pt idx="7715">
                  <c:v>11.1030357087</c:v>
                </c:pt>
                <c:pt idx="7716">
                  <c:v>11.1030357087</c:v>
                </c:pt>
                <c:pt idx="7717">
                  <c:v>11.1030357087</c:v>
                </c:pt>
                <c:pt idx="7718">
                  <c:v>11.1030357087</c:v>
                </c:pt>
                <c:pt idx="7719">
                  <c:v>11.1030357087</c:v>
                </c:pt>
                <c:pt idx="7720">
                  <c:v>11.1030357087</c:v>
                </c:pt>
                <c:pt idx="7721">
                  <c:v>11.1030357087</c:v>
                </c:pt>
                <c:pt idx="7722">
                  <c:v>11.100204024</c:v>
                </c:pt>
                <c:pt idx="7723">
                  <c:v>11.100204024</c:v>
                </c:pt>
                <c:pt idx="7724">
                  <c:v>11.100204024</c:v>
                </c:pt>
                <c:pt idx="7725">
                  <c:v>11.100204024</c:v>
                </c:pt>
                <c:pt idx="7726">
                  <c:v>11.100204024</c:v>
                </c:pt>
                <c:pt idx="7727">
                  <c:v>11.100204024</c:v>
                </c:pt>
                <c:pt idx="7728">
                  <c:v>11.100204024</c:v>
                </c:pt>
                <c:pt idx="7729">
                  <c:v>11.100204024</c:v>
                </c:pt>
                <c:pt idx="7730">
                  <c:v>11.100204024</c:v>
                </c:pt>
                <c:pt idx="7731">
                  <c:v>11.100204024</c:v>
                </c:pt>
                <c:pt idx="7732">
                  <c:v>11.100204024</c:v>
                </c:pt>
                <c:pt idx="7733">
                  <c:v>11.100204024</c:v>
                </c:pt>
                <c:pt idx="7734">
                  <c:v>11.100204024</c:v>
                </c:pt>
                <c:pt idx="7735">
                  <c:v>11.100204024</c:v>
                </c:pt>
                <c:pt idx="7736">
                  <c:v>11.100204024</c:v>
                </c:pt>
                <c:pt idx="7737">
                  <c:v>11.100204024</c:v>
                </c:pt>
                <c:pt idx="7738">
                  <c:v>11.100204024</c:v>
                </c:pt>
                <c:pt idx="7739">
                  <c:v>11.100204024</c:v>
                </c:pt>
                <c:pt idx="7740">
                  <c:v>11.100204024</c:v>
                </c:pt>
                <c:pt idx="7741">
                  <c:v>11.0973723393</c:v>
                </c:pt>
                <c:pt idx="7742">
                  <c:v>11.0973723393</c:v>
                </c:pt>
                <c:pt idx="7743">
                  <c:v>11.0973723393</c:v>
                </c:pt>
                <c:pt idx="7744">
                  <c:v>11.0973723393</c:v>
                </c:pt>
                <c:pt idx="7745">
                  <c:v>11.0973723393</c:v>
                </c:pt>
                <c:pt idx="7746">
                  <c:v>11.0973723393</c:v>
                </c:pt>
                <c:pt idx="7747">
                  <c:v>11.0973723393</c:v>
                </c:pt>
                <c:pt idx="7748">
                  <c:v>11.0973723393</c:v>
                </c:pt>
                <c:pt idx="7749">
                  <c:v>11.0973723393</c:v>
                </c:pt>
                <c:pt idx="7750">
                  <c:v>11.0973723393</c:v>
                </c:pt>
                <c:pt idx="7751">
                  <c:v>11.0973723393</c:v>
                </c:pt>
                <c:pt idx="7752">
                  <c:v>11.0973723393</c:v>
                </c:pt>
                <c:pt idx="7753">
                  <c:v>11.0973723393</c:v>
                </c:pt>
                <c:pt idx="7754">
                  <c:v>11.0973723393</c:v>
                </c:pt>
                <c:pt idx="7755">
                  <c:v>11.0973723393</c:v>
                </c:pt>
                <c:pt idx="7756">
                  <c:v>11.0973723393</c:v>
                </c:pt>
                <c:pt idx="7757">
                  <c:v>11.0973723393</c:v>
                </c:pt>
                <c:pt idx="7758">
                  <c:v>11.0973723393</c:v>
                </c:pt>
                <c:pt idx="7759">
                  <c:v>11.0973723393</c:v>
                </c:pt>
                <c:pt idx="7760">
                  <c:v>11.0973723393</c:v>
                </c:pt>
                <c:pt idx="7761">
                  <c:v>11.094540654599999</c:v>
                </c:pt>
                <c:pt idx="7762">
                  <c:v>11.094540654599999</c:v>
                </c:pt>
                <c:pt idx="7763">
                  <c:v>11.094540654599999</c:v>
                </c:pt>
                <c:pt idx="7764">
                  <c:v>11.094540654599999</c:v>
                </c:pt>
                <c:pt idx="7765">
                  <c:v>11.094540654599999</c:v>
                </c:pt>
                <c:pt idx="7766">
                  <c:v>11.094540654599999</c:v>
                </c:pt>
                <c:pt idx="7767">
                  <c:v>11.094540654599999</c:v>
                </c:pt>
                <c:pt idx="7768">
                  <c:v>11.094540654599999</c:v>
                </c:pt>
                <c:pt idx="7769">
                  <c:v>11.094540654599999</c:v>
                </c:pt>
                <c:pt idx="7770">
                  <c:v>11.094540654599999</c:v>
                </c:pt>
                <c:pt idx="7771">
                  <c:v>11.094540654599999</c:v>
                </c:pt>
                <c:pt idx="7772">
                  <c:v>11.094540654599999</c:v>
                </c:pt>
                <c:pt idx="7773">
                  <c:v>11.094540654599999</c:v>
                </c:pt>
                <c:pt idx="7774">
                  <c:v>11.094540654599999</c:v>
                </c:pt>
                <c:pt idx="7775">
                  <c:v>11.094540654599999</c:v>
                </c:pt>
                <c:pt idx="7776">
                  <c:v>11.094540654599999</c:v>
                </c:pt>
                <c:pt idx="7777">
                  <c:v>11.094540654599999</c:v>
                </c:pt>
                <c:pt idx="7778">
                  <c:v>11.094540654599999</c:v>
                </c:pt>
                <c:pt idx="7779">
                  <c:v>11.094540654599999</c:v>
                </c:pt>
                <c:pt idx="7780">
                  <c:v>11.091708969899999</c:v>
                </c:pt>
                <c:pt idx="7781">
                  <c:v>11.091708969899999</c:v>
                </c:pt>
                <c:pt idx="7782">
                  <c:v>11.091708969899999</c:v>
                </c:pt>
                <c:pt idx="7783">
                  <c:v>11.091708969899999</c:v>
                </c:pt>
                <c:pt idx="7784">
                  <c:v>11.091708969899999</c:v>
                </c:pt>
                <c:pt idx="7785">
                  <c:v>11.091708969899999</c:v>
                </c:pt>
                <c:pt idx="7786">
                  <c:v>11.091708969899999</c:v>
                </c:pt>
                <c:pt idx="7787">
                  <c:v>11.091708969899999</c:v>
                </c:pt>
                <c:pt idx="7788">
                  <c:v>11.091708969899999</c:v>
                </c:pt>
                <c:pt idx="7789">
                  <c:v>11.091708969899999</c:v>
                </c:pt>
                <c:pt idx="7790">
                  <c:v>11.091708969899999</c:v>
                </c:pt>
                <c:pt idx="7791">
                  <c:v>11.091708969899999</c:v>
                </c:pt>
                <c:pt idx="7792">
                  <c:v>11.091708969899999</c:v>
                </c:pt>
                <c:pt idx="7793">
                  <c:v>11.091708969899999</c:v>
                </c:pt>
                <c:pt idx="7794">
                  <c:v>11.091708969899999</c:v>
                </c:pt>
                <c:pt idx="7795">
                  <c:v>11.091708969899999</c:v>
                </c:pt>
                <c:pt idx="7796">
                  <c:v>11.091708969899999</c:v>
                </c:pt>
                <c:pt idx="7797">
                  <c:v>11.091708969899999</c:v>
                </c:pt>
                <c:pt idx="7798">
                  <c:v>11.091708969899999</c:v>
                </c:pt>
                <c:pt idx="7799">
                  <c:v>11.088877285200001</c:v>
                </c:pt>
                <c:pt idx="7800">
                  <c:v>11.088877285200001</c:v>
                </c:pt>
                <c:pt idx="7801">
                  <c:v>11.088877285200001</c:v>
                </c:pt>
                <c:pt idx="7802">
                  <c:v>11.088877285200001</c:v>
                </c:pt>
                <c:pt idx="7803">
                  <c:v>11.088877285200001</c:v>
                </c:pt>
                <c:pt idx="7804">
                  <c:v>11.088877285200001</c:v>
                </c:pt>
                <c:pt idx="7805">
                  <c:v>11.088877285200001</c:v>
                </c:pt>
                <c:pt idx="7806">
                  <c:v>11.088877285200001</c:v>
                </c:pt>
                <c:pt idx="7807">
                  <c:v>11.088877285200001</c:v>
                </c:pt>
                <c:pt idx="7808">
                  <c:v>11.088877285200001</c:v>
                </c:pt>
                <c:pt idx="7809">
                  <c:v>11.088877285200001</c:v>
                </c:pt>
                <c:pt idx="7810">
                  <c:v>11.088877285200001</c:v>
                </c:pt>
                <c:pt idx="7811">
                  <c:v>11.088877285200001</c:v>
                </c:pt>
                <c:pt idx="7812">
                  <c:v>11.088877285200001</c:v>
                </c:pt>
                <c:pt idx="7813">
                  <c:v>11.088877285200001</c:v>
                </c:pt>
                <c:pt idx="7814">
                  <c:v>11.088877285200001</c:v>
                </c:pt>
                <c:pt idx="7815">
                  <c:v>11.088877285200001</c:v>
                </c:pt>
                <c:pt idx="7816">
                  <c:v>11.088877285200001</c:v>
                </c:pt>
                <c:pt idx="7817">
                  <c:v>11.088877285200001</c:v>
                </c:pt>
                <c:pt idx="7818">
                  <c:v>11.0860456005</c:v>
                </c:pt>
                <c:pt idx="7819">
                  <c:v>11.0860456005</c:v>
                </c:pt>
                <c:pt idx="7820">
                  <c:v>11.0860456005</c:v>
                </c:pt>
                <c:pt idx="7821">
                  <c:v>11.0860456005</c:v>
                </c:pt>
                <c:pt idx="7822">
                  <c:v>11.0860456005</c:v>
                </c:pt>
                <c:pt idx="7823">
                  <c:v>11.0860456005</c:v>
                </c:pt>
                <c:pt idx="7824">
                  <c:v>11.0860456005</c:v>
                </c:pt>
                <c:pt idx="7825">
                  <c:v>11.0860456005</c:v>
                </c:pt>
                <c:pt idx="7826">
                  <c:v>11.0860456005</c:v>
                </c:pt>
                <c:pt idx="7827">
                  <c:v>11.0860456005</c:v>
                </c:pt>
                <c:pt idx="7828">
                  <c:v>11.0860456005</c:v>
                </c:pt>
                <c:pt idx="7829">
                  <c:v>11.0860456005</c:v>
                </c:pt>
                <c:pt idx="7830">
                  <c:v>11.0860456005</c:v>
                </c:pt>
                <c:pt idx="7831">
                  <c:v>11.0860456005</c:v>
                </c:pt>
                <c:pt idx="7832">
                  <c:v>11.0860456005</c:v>
                </c:pt>
                <c:pt idx="7833">
                  <c:v>11.0860456005</c:v>
                </c:pt>
                <c:pt idx="7834">
                  <c:v>11.0860456005</c:v>
                </c:pt>
                <c:pt idx="7835">
                  <c:v>11.0860456005</c:v>
                </c:pt>
                <c:pt idx="7836">
                  <c:v>11.0860456005</c:v>
                </c:pt>
                <c:pt idx="7837">
                  <c:v>11.083213915799998</c:v>
                </c:pt>
                <c:pt idx="7838">
                  <c:v>11.083213915799998</c:v>
                </c:pt>
                <c:pt idx="7839">
                  <c:v>11.083213915799998</c:v>
                </c:pt>
                <c:pt idx="7840">
                  <c:v>11.083213915799998</c:v>
                </c:pt>
                <c:pt idx="7841">
                  <c:v>11.083213915799998</c:v>
                </c:pt>
                <c:pt idx="7842">
                  <c:v>11.083213915799998</c:v>
                </c:pt>
                <c:pt idx="7843">
                  <c:v>11.083213915799998</c:v>
                </c:pt>
                <c:pt idx="7844">
                  <c:v>11.083213915799998</c:v>
                </c:pt>
                <c:pt idx="7845">
                  <c:v>11.083213915799998</c:v>
                </c:pt>
                <c:pt idx="7846">
                  <c:v>11.083213915799998</c:v>
                </c:pt>
                <c:pt idx="7847">
                  <c:v>11.083213915799998</c:v>
                </c:pt>
                <c:pt idx="7848">
                  <c:v>11.083213915799998</c:v>
                </c:pt>
                <c:pt idx="7849">
                  <c:v>11.083213915799998</c:v>
                </c:pt>
                <c:pt idx="7850">
                  <c:v>11.083213915799998</c:v>
                </c:pt>
                <c:pt idx="7851">
                  <c:v>11.083213915799998</c:v>
                </c:pt>
                <c:pt idx="7852">
                  <c:v>11.083213915799998</c:v>
                </c:pt>
                <c:pt idx="7853">
                  <c:v>11.083213915799998</c:v>
                </c:pt>
                <c:pt idx="7854">
                  <c:v>11.083213915799998</c:v>
                </c:pt>
                <c:pt idx="7855">
                  <c:v>11.083213915799998</c:v>
                </c:pt>
                <c:pt idx="7856">
                  <c:v>11.0803822311</c:v>
                </c:pt>
                <c:pt idx="7857">
                  <c:v>11.0803822311</c:v>
                </c:pt>
                <c:pt idx="7858">
                  <c:v>11.0803822311</c:v>
                </c:pt>
                <c:pt idx="7859">
                  <c:v>11.0803822311</c:v>
                </c:pt>
                <c:pt idx="7860">
                  <c:v>11.0803822311</c:v>
                </c:pt>
                <c:pt idx="7861">
                  <c:v>11.0803822311</c:v>
                </c:pt>
                <c:pt idx="7862">
                  <c:v>11.0803822311</c:v>
                </c:pt>
                <c:pt idx="7863">
                  <c:v>11.0803822311</c:v>
                </c:pt>
                <c:pt idx="7864">
                  <c:v>11.0803822311</c:v>
                </c:pt>
                <c:pt idx="7865">
                  <c:v>11.0803822311</c:v>
                </c:pt>
                <c:pt idx="7866">
                  <c:v>11.0803822311</c:v>
                </c:pt>
                <c:pt idx="7867">
                  <c:v>11.0803822311</c:v>
                </c:pt>
                <c:pt idx="7868">
                  <c:v>11.0803822311</c:v>
                </c:pt>
                <c:pt idx="7869">
                  <c:v>11.0803822311</c:v>
                </c:pt>
                <c:pt idx="7870">
                  <c:v>11.0803822311</c:v>
                </c:pt>
                <c:pt idx="7871">
                  <c:v>11.0803822311</c:v>
                </c:pt>
                <c:pt idx="7872">
                  <c:v>11.0803822311</c:v>
                </c:pt>
                <c:pt idx="7873">
                  <c:v>11.0803822311</c:v>
                </c:pt>
                <c:pt idx="7874">
                  <c:v>11.0803822311</c:v>
                </c:pt>
                <c:pt idx="7875">
                  <c:v>11.077550546399999</c:v>
                </c:pt>
                <c:pt idx="7876">
                  <c:v>11.077550546399999</c:v>
                </c:pt>
                <c:pt idx="7877">
                  <c:v>11.077550546399999</c:v>
                </c:pt>
                <c:pt idx="7878">
                  <c:v>11.077550546399999</c:v>
                </c:pt>
                <c:pt idx="7879">
                  <c:v>11.077550546399999</c:v>
                </c:pt>
                <c:pt idx="7880">
                  <c:v>11.077550546399999</c:v>
                </c:pt>
                <c:pt idx="7881">
                  <c:v>11.077550546399999</c:v>
                </c:pt>
                <c:pt idx="7882">
                  <c:v>11.077550546399999</c:v>
                </c:pt>
                <c:pt idx="7883">
                  <c:v>11.077550546399999</c:v>
                </c:pt>
                <c:pt idx="7884">
                  <c:v>11.077550546399999</c:v>
                </c:pt>
                <c:pt idx="7885">
                  <c:v>11.077550546399999</c:v>
                </c:pt>
                <c:pt idx="7886">
                  <c:v>11.077550546399999</c:v>
                </c:pt>
                <c:pt idx="7887">
                  <c:v>11.077550546399999</c:v>
                </c:pt>
                <c:pt idx="7888">
                  <c:v>11.077550546399999</c:v>
                </c:pt>
                <c:pt idx="7889">
                  <c:v>11.077550546399999</c:v>
                </c:pt>
                <c:pt idx="7890">
                  <c:v>11.077550546399999</c:v>
                </c:pt>
                <c:pt idx="7891">
                  <c:v>11.077550546399999</c:v>
                </c:pt>
                <c:pt idx="7892">
                  <c:v>11.077550546399999</c:v>
                </c:pt>
                <c:pt idx="7893">
                  <c:v>11.077550546399999</c:v>
                </c:pt>
                <c:pt idx="7894">
                  <c:v>11.074718861700001</c:v>
                </c:pt>
                <c:pt idx="7895">
                  <c:v>11.074718861700001</c:v>
                </c:pt>
                <c:pt idx="7896">
                  <c:v>11.074718861700001</c:v>
                </c:pt>
                <c:pt idx="7897">
                  <c:v>11.074718861700001</c:v>
                </c:pt>
                <c:pt idx="7898">
                  <c:v>11.074718861700001</c:v>
                </c:pt>
                <c:pt idx="7899">
                  <c:v>11.074718861700001</c:v>
                </c:pt>
                <c:pt idx="7900">
                  <c:v>11.074718861700001</c:v>
                </c:pt>
                <c:pt idx="7901">
                  <c:v>11.074718861700001</c:v>
                </c:pt>
                <c:pt idx="7902">
                  <c:v>11.074718861700001</c:v>
                </c:pt>
                <c:pt idx="7903">
                  <c:v>11.074718861700001</c:v>
                </c:pt>
                <c:pt idx="7904">
                  <c:v>11.074718861700001</c:v>
                </c:pt>
                <c:pt idx="7905">
                  <c:v>11.074718861700001</c:v>
                </c:pt>
                <c:pt idx="7906">
                  <c:v>11.074718861700001</c:v>
                </c:pt>
                <c:pt idx="7907">
                  <c:v>11.074718861700001</c:v>
                </c:pt>
                <c:pt idx="7908">
                  <c:v>11.074718861700001</c:v>
                </c:pt>
                <c:pt idx="7909">
                  <c:v>11.074718861700001</c:v>
                </c:pt>
                <c:pt idx="7910">
                  <c:v>11.074718861700001</c:v>
                </c:pt>
                <c:pt idx="7911">
                  <c:v>11.074718861700001</c:v>
                </c:pt>
                <c:pt idx="7912">
                  <c:v>11.074718861700001</c:v>
                </c:pt>
                <c:pt idx="7913">
                  <c:v>11.071887176999999</c:v>
                </c:pt>
                <c:pt idx="7914">
                  <c:v>11.071887176999999</c:v>
                </c:pt>
                <c:pt idx="7915">
                  <c:v>11.071887176999999</c:v>
                </c:pt>
                <c:pt idx="7916">
                  <c:v>11.071887176999999</c:v>
                </c:pt>
                <c:pt idx="7917">
                  <c:v>11.071887176999999</c:v>
                </c:pt>
                <c:pt idx="7918">
                  <c:v>11.071887176999999</c:v>
                </c:pt>
                <c:pt idx="7919">
                  <c:v>11.071887176999999</c:v>
                </c:pt>
                <c:pt idx="7920">
                  <c:v>11.071887176999999</c:v>
                </c:pt>
                <c:pt idx="7921">
                  <c:v>11.071887176999999</c:v>
                </c:pt>
                <c:pt idx="7922">
                  <c:v>11.071887176999999</c:v>
                </c:pt>
                <c:pt idx="7923">
                  <c:v>11.071887176999999</c:v>
                </c:pt>
                <c:pt idx="7924">
                  <c:v>11.071887176999999</c:v>
                </c:pt>
                <c:pt idx="7925">
                  <c:v>11.071887176999999</c:v>
                </c:pt>
                <c:pt idx="7926">
                  <c:v>11.071887176999999</c:v>
                </c:pt>
                <c:pt idx="7927">
                  <c:v>11.071887176999999</c:v>
                </c:pt>
                <c:pt idx="7928">
                  <c:v>11.071887176999999</c:v>
                </c:pt>
                <c:pt idx="7929">
                  <c:v>11.071887176999999</c:v>
                </c:pt>
                <c:pt idx="7930">
                  <c:v>11.071887176999999</c:v>
                </c:pt>
                <c:pt idx="7931">
                  <c:v>11.071887176999999</c:v>
                </c:pt>
                <c:pt idx="7932">
                  <c:v>11.069055492299999</c:v>
                </c:pt>
                <c:pt idx="7933">
                  <c:v>11.069055492299999</c:v>
                </c:pt>
                <c:pt idx="7934">
                  <c:v>11.069055492299999</c:v>
                </c:pt>
                <c:pt idx="7935">
                  <c:v>11.069055492299999</c:v>
                </c:pt>
                <c:pt idx="7936">
                  <c:v>11.069055492299999</c:v>
                </c:pt>
                <c:pt idx="7937">
                  <c:v>11.069055492299999</c:v>
                </c:pt>
                <c:pt idx="7938">
                  <c:v>11.069055492299999</c:v>
                </c:pt>
                <c:pt idx="7939">
                  <c:v>11.069055492299999</c:v>
                </c:pt>
                <c:pt idx="7940">
                  <c:v>11.069055492299999</c:v>
                </c:pt>
                <c:pt idx="7941">
                  <c:v>11.069055492299999</c:v>
                </c:pt>
                <c:pt idx="7942">
                  <c:v>11.069055492299999</c:v>
                </c:pt>
                <c:pt idx="7943">
                  <c:v>11.069055492299999</c:v>
                </c:pt>
                <c:pt idx="7944">
                  <c:v>11.069055492299999</c:v>
                </c:pt>
                <c:pt idx="7945">
                  <c:v>11.069055492299999</c:v>
                </c:pt>
                <c:pt idx="7946">
                  <c:v>11.069055492299999</c:v>
                </c:pt>
                <c:pt idx="7947">
                  <c:v>11.069055492299999</c:v>
                </c:pt>
                <c:pt idx="7948">
                  <c:v>11.069055492299999</c:v>
                </c:pt>
                <c:pt idx="7949">
                  <c:v>11.069055492299999</c:v>
                </c:pt>
                <c:pt idx="7950">
                  <c:v>11.069055492299999</c:v>
                </c:pt>
                <c:pt idx="7951">
                  <c:v>11.0662238076</c:v>
                </c:pt>
                <c:pt idx="7952">
                  <c:v>11.0662238076</c:v>
                </c:pt>
                <c:pt idx="7953">
                  <c:v>11.0662238076</c:v>
                </c:pt>
                <c:pt idx="7954">
                  <c:v>11.0662238076</c:v>
                </c:pt>
                <c:pt idx="7955">
                  <c:v>11.0662238076</c:v>
                </c:pt>
                <c:pt idx="7956">
                  <c:v>11.0662238076</c:v>
                </c:pt>
                <c:pt idx="7957">
                  <c:v>11.0662238076</c:v>
                </c:pt>
                <c:pt idx="7958">
                  <c:v>11.0662238076</c:v>
                </c:pt>
                <c:pt idx="7959">
                  <c:v>11.0662238076</c:v>
                </c:pt>
                <c:pt idx="7960">
                  <c:v>11.0662238076</c:v>
                </c:pt>
                <c:pt idx="7961">
                  <c:v>11.0662238076</c:v>
                </c:pt>
                <c:pt idx="7962">
                  <c:v>11.0662238076</c:v>
                </c:pt>
                <c:pt idx="7963">
                  <c:v>11.0662238076</c:v>
                </c:pt>
                <c:pt idx="7964">
                  <c:v>11.0662238076</c:v>
                </c:pt>
                <c:pt idx="7965">
                  <c:v>11.0662238076</c:v>
                </c:pt>
                <c:pt idx="7966">
                  <c:v>11.0662238076</c:v>
                </c:pt>
                <c:pt idx="7967">
                  <c:v>11.0662238076</c:v>
                </c:pt>
                <c:pt idx="7968">
                  <c:v>11.0662238076</c:v>
                </c:pt>
                <c:pt idx="7969">
                  <c:v>11.0662238076</c:v>
                </c:pt>
                <c:pt idx="7970">
                  <c:v>11.0633921229</c:v>
                </c:pt>
                <c:pt idx="7971">
                  <c:v>11.0633921229</c:v>
                </c:pt>
                <c:pt idx="7972">
                  <c:v>11.0633921229</c:v>
                </c:pt>
                <c:pt idx="7973">
                  <c:v>11.0633921229</c:v>
                </c:pt>
                <c:pt idx="7974">
                  <c:v>11.0633921229</c:v>
                </c:pt>
                <c:pt idx="7975">
                  <c:v>11.0633921229</c:v>
                </c:pt>
                <c:pt idx="7976">
                  <c:v>11.0633921229</c:v>
                </c:pt>
                <c:pt idx="7977">
                  <c:v>11.0633921229</c:v>
                </c:pt>
                <c:pt idx="7978">
                  <c:v>11.0633921229</c:v>
                </c:pt>
                <c:pt idx="7979">
                  <c:v>11.0633921229</c:v>
                </c:pt>
                <c:pt idx="7980">
                  <c:v>11.0633921229</c:v>
                </c:pt>
                <c:pt idx="7981">
                  <c:v>11.0633921229</c:v>
                </c:pt>
                <c:pt idx="7982">
                  <c:v>11.0633921229</c:v>
                </c:pt>
                <c:pt idx="7983">
                  <c:v>11.0633921229</c:v>
                </c:pt>
                <c:pt idx="7984">
                  <c:v>11.0633921229</c:v>
                </c:pt>
                <c:pt idx="7985">
                  <c:v>11.0633921229</c:v>
                </c:pt>
                <c:pt idx="7986">
                  <c:v>11.0633921229</c:v>
                </c:pt>
                <c:pt idx="7987">
                  <c:v>11.0633921229</c:v>
                </c:pt>
                <c:pt idx="7988">
                  <c:v>11.0633921229</c:v>
                </c:pt>
                <c:pt idx="7989">
                  <c:v>11.0605604382</c:v>
                </c:pt>
                <c:pt idx="7990">
                  <c:v>11.0605604382</c:v>
                </c:pt>
                <c:pt idx="7991">
                  <c:v>11.0605604382</c:v>
                </c:pt>
                <c:pt idx="7992">
                  <c:v>11.0605604382</c:v>
                </c:pt>
                <c:pt idx="7993">
                  <c:v>11.0605604382</c:v>
                </c:pt>
                <c:pt idx="7994">
                  <c:v>11.0605604382</c:v>
                </c:pt>
                <c:pt idx="7995">
                  <c:v>11.0605604382</c:v>
                </c:pt>
                <c:pt idx="7996">
                  <c:v>11.0605604382</c:v>
                </c:pt>
                <c:pt idx="7997">
                  <c:v>11.0605604382</c:v>
                </c:pt>
                <c:pt idx="7998">
                  <c:v>11.0605604382</c:v>
                </c:pt>
                <c:pt idx="7999">
                  <c:v>11.0605604382</c:v>
                </c:pt>
                <c:pt idx="8000">
                  <c:v>11.0605604382</c:v>
                </c:pt>
                <c:pt idx="8001">
                  <c:v>11.0605604382</c:v>
                </c:pt>
                <c:pt idx="8002">
                  <c:v>11.0605604382</c:v>
                </c:pt>
                <c:pt idx="8003">
                  <c:v>11.0605604382</c:v>
                </c:pt>
                <c:pt idx="8004">
                  <c:v>11.0605604382</c:v>
                </c:pt>
                <c:pt idx="8005">
                  <c:v>11.0605604382</c:v>
                </c:pt>
                <c:pt idx="8006">
                  <c:v>11.0605604382</c:v>
                </c:pt>
                <c:pt idx="8007">
                  <c:v>11.0605604382</c:v>
                </c:pt>
                <c:pt idx="8008">
                  <c:v>11.057728753499999</c:v>
                </c:pt>
                <c:pt idx="8009">
                  <c:v>11.057728753499999</c:v>
                </c:pt>
                <c:pt idx="8010">
                  <c:v>11.057728753499999</c:v>
                </c:pt>
                <c:pt idx="8011">
                  <c:v>11.057728753499999</c:v>
                </c:pt>
                <c:pt idx="8012">
                  <c:v>11.057728753499999</c:v>
                </c:pt>
                <c:pt idx="8013">
                  <c:v>11.057728753499999</c:v>
                </c:pt>
                <c:pt idx="8014">
                  <c:v>11.057728753499999</c:v>
                </c:pt>
                <c:pt idx="8015">
                  <c:v>11.057728753499999</c:v>
                </c:pt>
                <c:pt idx="8016">
                  <c:v>11.057728753499999</c:v>
                </c:pt>
                <c:pt idx="8017">
                  <c:v>11.057728753499999</c:v>
                </c:pt>
                <c:pt idx="8018">
                  <c:v>11.057728753499999</c:v>
                </c:pt>
                <c:pt idx="8019">
                  <c:v>11.057728753499999</c:v>
                </c:pt>
                <c:pt idx="8020">
                  <c:v>11.057728753499999</c:v>
                </c:pt>
                <c:pt idx="8021">
                  <c:v>11.057728753499999</c:v>
                </c:pt>
                <c:pt idx="8022">
                  <c:v>11.057728753499999</c:v>
                </c:pt>
                <c:pt idx="8023">
                  <c:v>11.057728753499999</c:v>
                </c:pt>
                <c:pt idx="8024">
                  <c:v>11.057728753499999</c:v>
                </c:pt>
                <c:pt idx="8025">
                  <c:v>11.057728753499999</c:v>
                </c:pt>
                <c:pt idx="8026">
                  <c:v>11.057728753499999</c:v>
                </c:pt>
                <c:pt idx="8027">
                  <c:v>11.054897068799999</c:v>
                </c:pt>
                <c:pt idx="8028">
                  <c:v>11.054897068799999</c:v>
                </c:pt>
                <c:pt idx="8029">
                  <c:v>11.054897068799999</c:v>
                </c:pt>
                <c:pt idx="8030">
                  <c:v>11.054897068799999</c:v>
                </c:pt>
                <c:pt idx="8031">
                  <c:v>11.054897068799999</c:v>
                </c:pt>
                <c:pt idx="8032">
                  <c:v>11.054897068799999</c:v>
                </c:pt>
                <c:pt idx="8033">
                  <c:v>11.054897068799999</c:v>
                </c:pt>
                <c:pt idx="8034">
                  <c:v>11.054897068799999</c:v>
                </c:pt>
                <c:pt idx="8035">
                  <c:v>11.054897068799999</c:v>
                </c:pt>
                <c:pt idx="8036">
                  <c:v>11.054897068799999</c:v>
                </c:pt>
                <c:pt idx="8037">
                  <c:v>11.054897068799999</c:v>
                </c:pt>
                <c:pt idx="8038">
                  <c:v>11.054897068799999</c:v>
                </c:pt>
                <c:pt idx="8039">
                  <c:v>11.054897068799999</c:v>
                </c:pt>
                <c:pt idx="8040">
                  <c:v>11.054897068799999</c:v>
                </c:pt>
                <c:pt idx="8041">
                  <c:v>11.054897068799999</c:v>
                </c:pt>
                <c:pt idx="8042">
                  <c:v>11.054897068799999</c:v>
                </c:pt>
                <c:pt idx="8043">
                  <c:v>11.054897068799999</c:v>
                </c:pt>
                <c:pt idx="8044">
                  <c:v>11.054897068799999</c:v>
                </c:pt>
                <c:pt idx="8045">
                  <c:v>11.054897068799999</c:v>
                </c:pt>
                <c:pt idx="8046">
                  <c:v>11.054897068799999</c:v>
                </c:pt>
                <c:pt idx="8047">
                  <c:v>11.052065384100001</c:v>
                </c:pt>
                <c:pt idx="8048">
                  <c:v>11.052065384100001</c:v>
                </c:pt>
                <c:pt idx="8049">
                  <c:v>11.052065384100001</c:v>
                </c:pt>
                <c:pt idx="8050">
                  <c:v>11.052065384100001</c:v>
                </c:pt>
                <c:pt idx="8051">
                  <c:v>11.052065384100001</c:v>
                </c:pt>
                <c:pt idx="8052">
                  <c:v>11.052065384100001</c:v>
                </c:pt>
                <c:pt idx="8053">
                  <c:v>11.052065384100001</c:v>
                </c:pt>
                <c:pt idx="8054">
                  <c:v>11.052065384100001</c:v>
                </c:pt>
                <c:pt idx="8055">
                  <c:v>11.052065384100001</c:v>
                </c:pt>
                <c:pt idx="8056">
                  <c:v>11.052065384100001</c:v>
                </c:pt>
                <c:pt idx="8057">
                  <c:v>11.052065384100001</c:v>
                </c:pt>
                <c:pt idx="8058">
                  <c:v>11.052065384100001</c:v>
                </c:pt>
                <c:pt idx="8059">
                  <c:v>11.052065384100001</c:v>
                </c:pt>
                <c:pt idx="8060">
                  <c:v>11.052065384100001</c:v>
                </c:pt>
                <c:pt idx="8061">
                  <c:v>11.052065384100001</c:v>
                </c:pt>
                <c:pt idx="8062">
                  <c:v>11.052065384100001</c:v>
                </c:pt>
                <c:pt idx="8063">
                  <c:v>11.052065384100001</c:v>
                </c:pt>
                <c:pt idx="8064">
                  <c:v>11.052065384100001</c:v>
                </c:pt>
                <c:pt idx="8065">
                  <c:v>11.052065384100001</c:v>
                </c:pt>
                <c:pt idx="8066">
                  <c:v>11.0492336994</c:v>
                </c:pt>
                <c:pt idx="8067">
                  <c:v>11.0492336994</c:v>
                </c:pt>
                <c:pt idx="8068">
                  <c:v>11.0492336994</c:v>
                </c:pt>
                <c:pt idx="8069">
                  <c:v>11.0492336994</c:v>
                </c:pt>
                <c:pt idx="8070">
                  <c:v>11.0492336994</c:v>
                </c:pt>
                <c:pt idx="8071">
                  <c:v>11.0492336994</c:v>
                </c:pt>
                <c:pt idx="8072">
                  <c:v>11.0492336994</c:v>
                </c:pt>
                <c:pt idx="8073">
                  <c:v>11.0492336994</c:v>
                </c:pt>
                <c:pt idx="8074">
                  <c:v>11.0492336994</c:v>
                </c:pt>
                <c:pt idx="8075">
                  <c:v>11.0492336994</c:v>
                </c:pt>
                <c:pt idx="8076">
                  <c:v>11.0492336994</c:v>
                </c:pt>
                <c:pt idx="8077">
                  <c:v>11.0492336994</c:v>
                </c:pt>
                <c:pt idx="8078">
                  <c:v>11.0492336994</c:v>
                </c:pt>
                <c:pt idx="8079">
                  <c:v>11.0492336994</c:v>
                </c:pt>
                <c:pt idx="8080">
                  <c:v>11.0492336994</c:v>
                </c:pt>
                <c:pt idx="8081">
                  <c:v>11.0492336994</c:v>
                </c:pt>
                <c:pt idx="8082">
                  <c:v>11.0492336994</c:v>
                </c:pt>
                <c:pt idx="8083">
                  <c:v>11.0492336994</c:v>
                </c:pt>
                <c:pt idx="8084">
                  <c:v>11.0492336994</c:v>
                </c:pt>
                <c:pt idx="8085">
                  <c:v>11.0464020147</c:v>
                </c:pt>
                <c:pt idx="8086">
                  <c:v>11.0464020147</c:v>
                </c:pt>
                <c:pt idx="8087">
                  <c:v>11.0464020147</c:v>
                </c:pt>
                <c:pt idx="8088">
                  <c:v>11.0464020147</c:v>
                </c:pt>
                <c:pt idx="8089">
                  <c:v>11.0464020147</c:v>
                </c:pt>
                <c:pt idx="8090">
                  <c:v>11.0464020147</c:v>
                </c:pt>
                <c:pt idx="8091">
                  <c:v>11.0464020147</c:v>
                </c:pt>
                <c:pt idx="8092">
                  <c:v>11.0464020147</c:v>
                </c:pt>
                <c:pt idx="8093">
                  <c:v>11.0464020147</c:v>
                </c:pt>
                <c:pt idx="8094">
                  <c:v>11.0464020147</c:v>
                </c:pt>
                <c:pt idx="8095">
                  <c:v>11.0464020147</c:v>
                </c:pt>
                <c:pt idx="8096">
                  <c:v>11.0464020147</c:v>
                </c:pt>
                <c:pt idx="8097">
                  <c:v>11.0464020147</c:v>
                </c:pt>
                <c:pt idx="8098">
                  <c:v>11.0464020147</c:v>
                </c:pt>
                <c:pt idx="8099">
                  <c:v>11.0464020147</c:v>
                </c:pt>
                <c:pt idx="8100">
                  <c:v>11.0464020147</c:v>
                </c:pt>
                <c:pt idx="8101">
                  <c:v>11.0464020147</c:v>
                </c:pt>
                <c:pt idx="8102">
                  <c:v>11.0464020147</c:v>
                </c:pt>
                <c:pt idx="8103">
                  <c:v>11.0464020147</c:v>
                </c:pt>
                <c:pt idx="8104">
                  <c:v>11.04357033</c:v>
                </c:pt>
                <c:pt idx="8105">
                  <c:v>11.04357033</c:v>
                </c:pt>
                <c:pt idx="8106">
                  <c:v>11.04357033</c:v>
                </c:pt>
                <c:pt idx="8107">
                  <c:v>11.04357033</c:v>
                </c:pt>
                <c:pt idx="8108">
                  <c:v>11.04357033</c:v>
                </c:pt>
                <c:pt idx="8109">
                  <c:v>11.04357033</c:v>
                </c:pt>
                <c:pt idx="8110">
                  <c:v>11.04357033</c:v>
                </c:pt>
                <c:pt idx="8111">
                  <c:v>11.04357033</c:v>
                </c:pt>
                <c:pt idx="8112">
                  <c:v>11.04357033</c:v>
                </c:pt>
                <c:pt idx="8113">
                  <c:v>11.04357033</c:v>
                </c:pt>
                <c:pt idx="8114">
                  <c:v>11.04357033</c:v>
                </c:pt>
                <c:pt idx="8115">
                  <c:v>11.04357033</c:v>
                </c:pt>
                <c:pt idx="8116">
                  <c:v>11.04357033</c:v>
                </c:pt>
                <c:pt idx="8117">
                  <c:v>11.04357033</c:v>
                </c:pt>
                <c:pt idx="8118">
                  <c:v>11.04357033</c:v>
                </c:pt>
                <c:pt idx="8119">
                  <c:v>11.04357033</c:v>
                </c:pt>
                <c:pt idx="8120">
                  <c:v>11.04357033</c:v>
                </c:pt>
                <c:pt idx="8121">
                  <c:v>11.04357033</c:v>
                </c:pt>
                <c:pt idx="8122">
                  <c:v>11.04357033</c:v>
                </c:pt>
                <c:pt idx="8123">
                  <c:v>11.040738645299999</c:v>
                </c:pt>
                <c:pt idx="8124">
                  <c:v>11.040738645299999</c:v>
                </c:pt>
                <c:pt idx="8125">
                  <c:v>11.040738645299999</c:v>
                </c:pt>
                <c:pt idx="8126">
                  <c:v>11.040738645299999</c:v>
                </c:pt>
                <c:pt idx="8127">
                  <c:v>11.040738645299999</c:v>
                </c:pt>
                <c:pt idx="8128">
                  <c:v>11.040738645299999</c:v>
                </c:pt>
                <c:pt idx="8129">
                  <c:v>11.040738645299999</c:v>
                </c:pt>
                <c:pt idx="8130">
                  <c:v>11.040738645299999</c:v>
                </c:pt>
                <c:pt idx="8131">
                  <c:v>11.040738645299999</c:v>
                </c:pt>
                <c:pt idx="8132">
                  <c:v>11.040738645299999</c:v>
                </c:pt>
                <c:pt idx="8133">
                  <c:v>11.040738645299999</c:v>
                </c:pt>
                <c:pt idx="8134">
                  <c:v>11.040738645299999</c:v>
                </c:pt>
                <c:pt idx="8135">
                  <c:v>11.040738645299999</c:v>
                </c:pt>
                <c:pt idx="8136">
                  <c:v>11.040738645299999</c:v>
                </c:pt>
                <c:pt idx="8137">
                  <c:v>11.040738645299999</c:v>
                </c:pt>
                <c:pt idx="8138">
                  <c:v>11.040738645299999</c:v>
                </c:pt>
                <c:pt idx="8139">
                  <c:v>11.040738645299999</c:v>
                </c:pt>
                <c:pt idx="8140">
                  <c:v>11.040738645299999</c:v>
                </c:pt>
                <c:pt idx="8141">
                  <c:v>11.040738645299999</c:v>
                </c:pt>
                <c:pt idx="8142">
                  <c:v>11.037906960600001</c:v>
                </c:pt>
                <c:pt idx="8143">
                  <c:v>11.037906960600001</c:v>
                </c:pt>
                <c:pt idx="8144">
                  <c:v>11.037906960600001</c:v>
                </c:pt>
                <c:pt idx="8145">
                  <c:v>11.037906960600001</c:v>
                </c:pt>
                <c:pt idx="8146">
                  <c:v>11.037906960600001</c:v>
                </c:pt>
                <c:pt idx="8147">
                  <c:v>11.037906960600001</c:v>
                </c:pt>
                <c:pt idx="8148">
                  <c:v>11.037906960600001</c:v>
                </c:pt>
                <c:pt idx="8149">
                  <c:v>11.037906960600001</c:v>
                </c:pt>
                <c:pt idx="8150">
                  <c:v>11.037906960600001</c:v>
                </c:pt>
                <c:pt idx="8151">
                  <c:v>11.037906960600001</c:v>
                </c:pt>
                <c:pt idx="8152">
                  <c:v>11.037906960600001</c:v>
                </c:pt>
                <c:pt idx="8153">
                  <c:v>11.037906960600001</c:v>
                </c:pt>
                <c:pt idx="8154">
                  <c:v>11.037906960600001</c:v>
                </c:pt>
                <c:pt idx="8155">
                  <c:v>11.037906960600001</c:v>
                </c:pt>
                <c:pt idx="8156">
                  <c:v>11.037906960600001</c:v>
                </c:pt>
                <c:pt idx="8157">
                  <c:v>11.037906960600001</c:v>
                </c:pt>
                <c:pt idx="8158">
                  <c:v>11.037906960600001</c:v>
                </c:pt>
                <c:pt idx="8159">
                  <c:v>11.037906960600001</c:v>
                </c:pt>
                <c:pt idx="8160">
                  <c:v>11.037906960600001</c:v>
                </c:pt>
                <c:pt idx="8161">
                  <c:v>11.035075275899999</c:v>
                </c:pt>
                <c:pt idx="8162">
                  <c:v>11.035075275899999</c:v>
                </c:pt>
                <c:pt idx="8163">
                  <c:v>11.035075275899999</c:v>
                </c:pt>
                <c:pt idx="8164">
                  <c:v>11.035075275899999</c:v>
                </c:pt>
                <c:pt idx="8165">
                  <c:v>11.035075275899999</c:v>
                </c:pt>
                <c:pt idx="8166">
                  <c:v>11.035075275899999</c:v>
                </c:pt>
                <c:pt idx="8167">
                  <c:v>11.035075275899999</c:v>
                </c:pt>
                <c:pt idx="8168">
                  <c:v>11.035075275899999</c:v>
                </c:pt>
                <c:pt idx="8169">
                  <c:v>11.035075275899999</c:v>
                </c:pt>
                <c:pt idx="8170">
                  <c:v>11.035075275899999</c:v>
                </c:pt>
                <c:pt idx="8171">
                  <c:v>11.035075275899999</c:v>
                </c:pt>
                <c:pt idx="8172">
                  <c:v>11.035075275899999</c:v>
                </c:pt>
                <c:pt idx="8173">
                  <c:v>11.035075275899999</c:v>
                </c:pt>
                <c:pt idx="8174">
                  <c:v>11.035075275899999</c:v>
                </c:pt>
                <c:pt idx="8175">
                  <c:v>11.035075275899999</c:v>
                </c:pt>
                <c:pt idx="8176">
                  <c:v>11.035075275899999</c:v>
                </c:pt>
                <c:pt idx="8177">
                  <c:v>11.035075275899999</c:v>
                </c:pt>
                <c:pt idx="8178">
                  <c:v>11.035075275899999</c:v>
                </c:pt>
                <c:pt idx="8179">
                  <c:v>11.035075275899999</c:v>
                </c:pt>
                <c:pt idx="8180">
                  <c:v>11.0322435912</c:v>
                </c:pt>
                <c:pt idx="8181">
                  <c:v>11.0322435912</c:v>
                </c:pt>
                <c:pt idx="8182">
                  <c:v>11.0322435912</c:v>
                </c:pt>
                <c:pt idx="8183">
                  <c:v>11.0322435912</c:v>
                </c:pt>
                <c:pt idx="8184">
                  <c:v>11.0322435912</c:v>
                </c:pt>
                <c:pt idx="8185">
                  <c:v>11.0322435912</c:v>
                </c:pt>
                <c:pt idx="8186">
                  <c:v>11.0322435912</c:v>
                </c:pt>
                <c:pt idx="8187">
                  <c:v>11.0322435912</c:v>
                </c:pt>
                <c:pt idx="8188">
                  <c:v>11.0322435912</c:v>
                </c:pt>
                <c:pt idx="8189">
                  <c:v>11.0322435912</c:v>
                </c:pt>
                <c:pt idx="8190">
                  <c:v>11.0322435912</c:v>
                </c:pt>
                <c:pt idx="8191">
                  <c:v>11.0322435912</c:v>
                </c:pt>
                <c:pt idx="8192">
                  <c:v>11.0322435912</c:v>
                </c:pt>
                <c:pt idx="8193">
                  <c:v>11.0322435912</c:v>
                </c:pt>
                <c:pt idx="8194">
                  <c:v>11.0322435912</c:v>
                </c:pt>
                <c:pt idx="8195">
                  <c:v>11.0322435912</c:v>
                </c:pt>
                <c:pt idx="8196">
                  <c:v>11.0322435912</c:v>
                </c:pt>
                <c:pt idx="8197">
                  <c:v>11.0322435912</c:v>
                </c:pt>
                <c:pt idx="8198">
                  <c:v>11.0322435912</c:v>
                </c:pt>
                <c:pt idx="8199">
                  <c:v>11.0294119065</c:v>
                </c:pt>
                <c:pt idx="8200">
                  <c:v>11.0294119065</c:v>
                </c:pt>
                <c:pt idx="8201">
                  <c:v>11.0294119065</c:v>
                </c:pt>
                <c:pt idx="8202">
                  <c:v>11.0294119065</c:v>
                </c:pt>
                <c:pt idx="8203">
                  <c:v>11.0294119065</c:v>
                </c:pt>
                <c:pt idx="8204">
                  <c:v>11.0294119065</c:v>
                </c:pt>
                <c:pt idx="8205">
                  <c:v>11.0294119065</c:v>
                </c:pt>
                <c:pt idx="8206">
                  <c:v>11.0294119065</c:v>
                </c:pt>
                <c:pt idx="8207">
                  <c:v>11.0294119065</c:v>
                </c:pt>
                <c:pt idx="8208">
                  <c:v>11.0294119065</c:v>
                </c:pt>
                <c:pt idx="8209">
                  <c:v>11.0294119065</c:v>
                </c:pt>
                <c:pt idx="8210">
                  <c:v>11.0294119065</c:v>
                </c:pt>
                <c:pt idx="8211">
                  <c:v>11.0294119065</c:v>
                </c:pt>
                <c:pt idx="8212">
                  <c:v>11.0294119065</c:v>
                </c:pt>
                <c:pt idx="8213">
                  <c:v>11.0294119065</c:v>
                </c:pt>
                <c:pt idx="8214">
                  <c:v>11.0294119065</c:v>
                </c:pt>
                <c:pt idx="8215">
                  <c:v>11.0294119065</c:v>
                </c:pt>
                <c:pt idx="8216">
                  <c:v>11.0294119065</c:v>
                </c:pt>
                <c:pt idx="8217">
                  <c:v>11.0294119065</c:v>
                </c:pt>
                <c:pt idx="8218">
                  <c:v>11.0294119065</c:v>
                </c:pt>
                <c:pt idx="8219">
                  <c:v>11.0265802218</c:v>
                </c:pt>
                <c:pt idx="8220">
                  <c:v>11.0265802218</c:v>
                </c:pt>
                <c:pt idx="8221">
                  <c:v>11.0265802218</c:v>
                </c:pt>
                <c:pt idx="8222">
                  <c:v>11.0265802218</c:v>
                </c:pt>
                <c:pt idx="8223">
                  <c:v>11.0265802218</c:v>
                </c:pt>
                <c:pt idx="8224">
                  <c:v>11.0265802218</c:v>
                </c:pt>
                <c:pt idx="8225">
                  <c:v>11.0265802218</c:v>
                </c:pt>
                <c:pt idx="8226">
                  <c:v>11.0265802218</c:v>
                </c:pt>
                <c:pt idx="8227">
                  <c:v>11.0265802218</c:v>
                </c:pt>
                <c:pt idx="8228">
                  <c:v>11.0265802218</c:v>
                </c:pt>
                <c:pt idx="8229">
                  <c:v>11.0265802218</c:v>
                </c:pt>
                <c:pt idx="8230">
                  <c:v>11.0265802218</c:v>
                </c:pt>
                <c:pt idx="8231">
                  <c:v>11.0265802218</c:v>
                </c:pt>
                <c:pt idx="8232">
                  <c:v>11.0265802218</c:v>
                </c:pt>
                <c:pt idx="8233">
                  <c:v>11.0265802218</c:v>
                </c:pt>
                <c:pt idx="8234">
                  <c:v>11.0265802218</c:v>
                </c:pt>
                <c:pt idx="8235">
                  <c:v>11.0265802218</c:v>
                </c:pt>
                <c:pt idx="8236">
                  <c:v>11.0265802218</c:v>
                </c:pt>
                <c:pt idx="8237">
                  <c:v>11.0265802218</c:v>
                </c:pt>
                <c:pt idx="8238">
                  <c:v>11.023748537099999</c:v>
                </c:pt>
                <c:pt idx="8239">
                  <c:v>11.023748537099999</c:v>
                </c:pt>
                <c:pt idx="8240">
                  <c:v>11.023748537099999</c:v>
                </c:pt>
                <c:pt idx="8241">
                  <c:v>11.023748537099999</c:v>
                </c:pt>
                <c:pt idx="8242">
                  <c:v>11.023748537099999</c:v>
                </c:pt>
                <c:pt idx="8243">
                  <c:v>11.023748537099999</c:v>
                </c:pt>
                <c:pt idx="8244">
                  <c:v>11.023748537099999</c:v>
                </c:pt>
                <c:pt idx="8245">
                  <c:v>11.023748537099999</c:v>
                </c:pt>
                <c:pt idx="8246">
                  <c:v>11.023748537099999</c:v>
                </c:pt>
                <c:pt idx="8247">
                  <c:v>11.023748537099999</c:v>
                </c:pt>
                <c:pt idx="8248">
                  <c:v>11.023748537099999</c:v>
                </c:pt>
                <c:pt idx="8249">
                  <c:v>11.023748537099999</c:v>
                </c:pt>
                <c:pt idx="8250">
                  <c:v>11.023748537099999</c:v>
                </c:pt>
                <c:pt idx="8251">
                  <c:v>11.023748537099999</c:v>
                </c:pt>
                <c:pt idx="8252">
                  <c:v>11.023748537099999</c:v>
                </c:pt>
                <c:pt idx="8253">
                  <c:v>11.023748537099999</c:v>
                </c:pt>
                <c:pt idx="8254">
                  <c:v>11.023748537099999</c:v>
                </c:pt>
                <c:pt idx="8255">
                  <c:v>11.023748537099999</c:v>
                </c:pt>
                <c:pt idx="8256">
                  <c:v>11.023748537099999</c:v>
                </c:pt>
                <c:pt idx="8257">
                  <c:v>11.020916852399999</c:v>
                </c:pt>
                <c:pt idx="8258">
                  <c:v>11.020916852399999</c:v>
                </c:pt>
                <c:pt idx="8259">
                  <c:v>11.020916852399999</c:v>
                </c:pt>
                <c:pt idx="8260">
                  <c:v>11.020916852399999</c:v>
                </c:pt>
                <c:pt idx="8261">
                  <c:v>11.020916852399999</c:v>
                </c:pt>
                <c:pt idx="8262">
                  <c:v>11.020916852399999</c:v>
                </c:pt>
                <c:pt idx="8263">
                  <c:v>11.020916852399999</c:v>
                </c:pt>
                <c:pt idx="8264">
                  <c:v>11.020916852399999</c:v>
                </c:pt>
                <c:pt idx="8265">
                  <c:v>11.020916852399999</c:v>
                </c:pt>
                <c:pt idx="8266">
                  <c:v>11.020916852399999</c:v>
                </c:pt>
                <c:pt idx="8267">
                  <c:v>11.020916852399999</c:v>
                </c:pt>
                <c:pt idx="8268">
                  <c:v>11.020916852399999</c:v>
                </c:pt>
                <c:pt idx="8269">
                  <c:v>11.020916852399999</c:v>
                </c:pt>
                <c:pt idx="8270">
                  <c:v>11.020916852399999</c:v>
                </c:pt>
                <c:pt idx="8271">
                  <c:v>11.020916852399999</c:v>
                </c:pt>
                <c:pt idx="8272">
                  <c:v>11.020916852399999</c:v>
                </c:pt>
                <c:pt idx="8273">
                  <c:v>11.020916852399999</c:v>
                </c:pt>
                <c:pt idx="8274">
                  <c:v>11.020916852399999</c:v>
                </c:pt>
                <c:pt idx="8275">
                  <c:v>11.020916852399999</c:v>
                </c:pt>
                <c:pt idx="8276">
                  <c:v>11.018085167700001</c:v>
                </c:pt>
                <c:pt idx="8277">
                  <c:v>11.018085167700001</c:v>
                </c:pt>
                <c:pt idx="8278">
                  <c:v>11.018085167700001</c:v>
                </c:pt>
                <c:pt idx="8279">
                  <c:v>11.018085167700001</c:v>
                </c:pt>
                <c:pt idx="8280">
                  <c:v>11.018085167700001</c:v>
                </c:pt>
                <c:pt idx="8281">
                  <c:v>11.018085167700001</c:v>
                </c:pt>
                <c:pt idx="8282">
                  <c:v>11.018085167700001</c:v>
                </c:pt>
                <c:pt idx="8283">
                  <c:v>11.018085167700001</c:v>
                </c:pt>
                <c:pt idx="8284">
                  <c:v>11.018085167700001</c:v>
                </c:pt>
                <c:pt idx="8285">
                  <c:v>11.018085167700001</c:v>
                </c:pt>
                <c:pt idx="8286">
                  <c:v>11.018085167700001</c:v>
                </c:pt>
                <c:pt idx="8287">
                  <c:v>11.018085167700001</c:v>
                </c:pt>
                <c:pt idx="8288">
                  <c:v>11.018085167700001</c:v>
                </c:pt>
                <c:pt idx="8289">
                  <c:v>11.018085167700001</c:v>
                </c:pt>
                <c:pt idx="8290">
                  <c:v>11.018085167700001</c:v>
                </c:pt>
                <c:pt idx="8291">
                  <c:v>11.018085167700001</c:v>
                </c:pt>
                <c:pt idx="8292">
                  <c:v>11.018085167700001</c:v>
                </c:pt>
                <c:pt idx="8293">
                  <c:v>11.018085167700001</c:v>
                </c:pt>
                <c:pt idx="8294">
                  <c:v>11.018085167700001</c:v>
                </c:pt>
                <c:pt idx="8295">
                  <c:v>11.015253483</c:v>
                </c:pt>
                <c:pt idx="8296">
                  <c:v>11.015253483</c:v>
                </c:pt>
                <c:pt idx="8297">
                  <c:v>11.015253483</c:v>
                </c:pt>
                <c:pt idx="8298">
                  <c:v>11.015253483</c:v>
                </c:pt>
                <c:pt idx="8299">
                  <c:v>11.015253483</c:v>
                </c:pt>
                <c:pt idx="8300">
                  <c:v>11.015253483</c:v>
                </c:pt>
                <c:pt idx="8301">
                  <c:v>11.015253483</c:v>
                </c:pt>
                <c:pt idx="8302">
                  <c:v>11.015253483</c:v>
                </c:pt>
                <c:pt idx="8303">
                  <c:v>11.015253483</c:v>
                </c:pt>
                <c:pt idx="8304">
                  <c:v>11.015253483</c:v>
                </c:pt>
                <c:pt idx="8305">
                  <c:v>11.015253483</c:v>
                </c:pt>
                <c:pt idx="8306">
                  <c:v>11.015253483</c:v>
                </c:pt>
                <c:pt idx="8307">
                  <c:v>11.015253483</c:v>
                </c:pt>
                <c:pt idx="8308">
                  <c:v>11.015253483</c:v>
                </c:pt>
                <c:pt idx="8309">
                  <c:v>11.015253483</c:v>
                </c:pt>
                <c:pt idx="8310">
                  <c:v>11.015253483</c:v>
                </c:pt>
                <c:pt idx="8311">
                  <c:v>11.015253483</c:v>
                </c:pt>
                <c:pt idx="8312">
                  <c:v>11.015253483</c:v>
                </c:pt>
                <c:pt idx="8313">
                  <c:v>11.015253483</c:v>
                </c:pt>
                <c:pt idx="8314">
                  <c:v>11.012421798299998</c:v>
                </c:pt>
                <c:pt idx="8315">
                  <c:v>11.012421798299998</c:v>
                </c:pt>
                <c:pt idx="8316">
                  <c:v>11.012421798299998</c:v>
                </c:pt>
                <c:pt idx="8317">
                  <c:v>11.012421798299998</c:v>
                </c:pt>
                <c:pt idx="8318">
                  <c:v>11.012421798299998</c:v>
                </c:pt>
                <c:pt idx="8319">
                  <c:v>11.012421798299998</c:v>
                </c:pt>
                <c:pt idx="8320">
                  <c:v>11.012421798299998</c:v>
                </c:pt>
                <c:pt idx="8321">
                  <c:v>11.012421798299998</c:v>
                </c:pt>
                <c:pt idx="8322">
                  <c:v>11.012421798299998</c:v>
                </c:pt>
                <c:pt idx="8323">
                  <c:v>11.012421798299998</c:v>
                </c:pt>
                <c:pt idx="8324">
                  <c:v>11.012421798299998</c:v>
                </c:pt>
                <c:pt idx="8325">
                  <c:v>11.012421798299998</c:v>
                </c:pt>
                <c:pt idx="8326">
                  <c:v>11.012421798299998</c:v>
                </c:pt>
                <c:pt idx="8327">
                  <c:v>11.012421798299998</c:v>
                </c:pt>
                <c:pt idx="8328">
                  <c:v>11.012421798299998</c:v>
                </c:pt>
                <c:pt idx="8329">
                  <c:v>11.012421798299998</c:v>
                </c:pt>
                <c:pt idx="8330">
                  <c:v>11.012421798299998</c:v>
                </c:pt>
                <c:pt idx="8331">
                  <c:v>11.012421798299998</c:v>
                </c:pt>
                <c:pt idx="8332">
                  <c:v>11.012421798299998</c:v>
                </c:pt>
                <c:pt idx="8333">
                  <c:v>11.012421798299998</c:v>
                </c:pt>
                <c:pt idx="8334">
                  <c:v>11.0095901136</c:v>
                </c:pt>
                <c:pt idx="8335">
                  <c:v>11.0095901136</c:v>
                </c:pt>
                <c:pt idx="8336">
                  <c:v>11.0095901136</c:v>
                </c:pt>
                <c:pt idx="8337">
                  <c:v>11.0095901136</c:v>
                </c:pt>
                <c:pt idx="8338">
                  <c:v>11.0095901136</c:v>
                </c:pt>
                <c:pt idx="8339">
                  <c:v>11.0095901136</c:v>
                </c:pt>
                <c:pt idx="8340">
                  <c:v>11.0095901136</c:v>
                </c:pt>
                <c:pt idx="8341">
                  <c:v>11.0095901136</c:v>
                </c:pt>
                <c:pt idx="8342">
                  <c:v>11.0095901136</c:v>
                </c:pt>
                <c:pt idx="8343">
                  <c:v>11.0095901136</c:v>
                </c:pt>
                <c:pt idx="8344">
                  <c:v>11.0095901136</c:v>
                </c:pt>
                <c:pt idx="8345">
                  <c:v>11.0095901136</c:v>
                </c:pt>
                <c:pt idx="8346">
                  <c:v>11.0095901136</c:v>
                </c:pt>
                <c:pt idx="8347">
                  <c:v>11.0095901136</c:v>
                </c:pt>
                <c:pt idx="8348">
                  <c:v>11.0095901136</c:v>
                </c:pt>
                <c:pt idx="8349">
                  <c:v>11.0095901136</c:v>
                </c:pt>
                <c:pt idx="8350">
                  <c:v>11.0095901136</c:v>
                </c:pt>
                <c:pt idx="8351">
                  <c:v>11.0095901136</c:v>
                </c:pt>
                <c:pt idx="8352">
                  <c:v>11.0095901136</c:v>
                </c:pt>
                <c:pt idx="8353">
                  <c:v>11.0067584289</c:v>
                </c:pt>
                <c:pt idx="8354">
                  <c:v>11.0067584289</c:v>
                </c:pt>
                <c:pt idx="8355">
                  <c:v>11.0067584289</c:v>
                </c:pt>
                <c:pt idx="8356">
                  <c:v>11.0067584289</c:v>
                </c:pt>
                <c:pt idx="8357">
                  <c:v>11.0067584289</c:v>
                </c:pt>
                <c:pt idx="8358">
                  <c:v>11.0067584289</c:v>
                </c:pt>
                <c:pt idx="8359">
                  <c:v>11.0067584289</c:v>
                </c:pt>
                <c:pt idx="8360">
                  <c:v>11.0067584289</c:v>
                </c:pt>
                <c:pt idx="8361">
                  <c:v>11.0067584289</c:v>
                </c:pt>
                <c:pt idx="8362">
                  <c:v>11.0067584289</c:v>
                </c:pt>
                <c:pt idx="8363">
                  <c:v>11.0067584289</c:v>
                </c:pt>
                <c:pt idx="8364">
                  <c:v>11.0067584289</c:v>
                </c:pt>
                <c:pt idx="8365">
                  <c:v>11.0067584289</c:v>
                </c:pt>
                <c:pt idx="8366">
                  <c:v>11.0067584289</c:v>
                </c:pt>
                <c:pt idx="8367">
                  <c:v>11.0067584289</c:v>
                </c:pt>
                <c:pt idx="8368">
                  <c:v>11.0067584289</c:v>
                </c:pt>
                <c:pt idx="8369">
                  <c:v>11.0067584289</c:v>
                </c:pt>
                <c:pt idx="8370">
                  <c:v>11.0067584289</c:v>
                </c:pt>
                <c:pt idx="8371">
                  <c:v>11.0067584289</c:v>
                </c:pt>
                <c:pt idx="8372">
                  <c:v>11.003926744200001</c:v>
                </c:pt>
                <c:pt idx="8373">
                  <c:v>11.003926744200001</c:v>
                </c:pt>
                <c:pt idx="8374">
                  <c:v>11.003926744200001</c:v>
                </c:pt>
                <c:pt idx="8375">
                  <c:v>11.003926744200001</c:v>
                </c:pt>
                <c:pt idx="8376">
                  <c:v>11.003926744200001</c:v>
                </c:pt>
                <c:pt idx="8377">
                  <c:v>11.003926744200001</c:v>
                </c:pt>
                <c:pt idx="8378">
                  <c:v>11.003926744200001</c:v>
                </c:pt>
                <c:pt idx="8379">
                  <c:v>11.003926744200001</c:v>
                </c:pt>
                <c:pt idx="8380">
                  <c:v>11.003926744200001</c:v>
                </c:pt>
                <c:pt idx="8381">
                  <c:v>11.003926744200001</c:v>
                </c:pt>
                <c:pt idx="8382">
                  <c:v>11.003926744200001</c:v>
                </c:pt>
                <c:pt idx="8383">
                  <c:v>11.003926744200001</c:v>
                </c:pt>
                <c:pt idx="8384">
                  <c:v>11.003926744200001</c:v>
                </c:pt>
                <c:pt idx="8385">
                  <c:v>11.003926744200001</c:v>
                </c:pt>
                <c:pt idx="8386">
                  <c:v>11.003926744200001</c:v>
                </c:pt>
                <c:pt idx="8387">
                  <c:v>11.003926744200001</c:v>
                </c:pt>
                <c:pt idx="8388">
                  <c:v>11.003926744200001</c:v>
                </c:pt>
                <c:pt idx="8389">
                  <c:v>11.003926744200001</c:v>
                </c:pt>
                <c:pt idx="8390">
                  <c:v>11.003926744200001</c:v>
                </c:pt>
                <c:pt idx="8391">
                  <c:v>11.001095059499999</c:v>
                </c:pt>
                <c:pt idx="8392">
                  <c:v>11.001095059499999</c:v>
                </c:pt>
                <c:pt idx="8393">
                  <c:v>11.001095059499999</c:v>
                </c:pt>
                <c:pt idx="8394">
                  <c:v>11.001095059499999</c:v>
                </c:pt>
                <c:pt idx="8395">
                  <c:v>11.001095059499999</c:v>
                </c:pt>
                <c:pt idx="8396">
                  <c:v>11.001095059499999</c:v>
                </c:pt>
                <c:pt idx="8397">
                  <c:v>11.001095059499999</c:v>
                </c:pt>
                <c:pt idx="8398">
                  <c:v>11.001095059499999</c:v>
                </c:pt>
                <c:pt idx="8399">
                  <c:v>11.001095059499999</c:v>
                </c:pt>
                <c:pt idx="8400">
                  <c:v>11.001095059499999</c:v>
                </c:pt>
                <c:pt idx="8401">
                  <c:v>11.001095059499999</c:v>
                </c:pt>
                <c:pt idx="8402">
                  <c:v>11.001095059499999</c:v>
                </c:pt>
                <c:pt idx="8403">
                  <c:v>11.001095059499999</c:v>
                </c:pt>
                <c:pt idx="8404">
                  <c:v>11.001095059499999</c:v>
                </c:pt>
                <c:pt idx="8405">
                  <c:v>11.001095059499999</c:v>
                </c:pt>
                <c:pt idx="8406">
                  <c:v>11.001095059499999</c:v>
                </c:pt>
                <c:pt idx="8407">
                  <c:v>11.001095059499999</c:v>
                </c:pt>
                <c:pt idx="8408">
                  <c:v>11.001095059499999</c:v>
                </c:pt>
                <c:pt idx="8409">
                  <c:v>11.001095059499999</c:v>
                </c:pt>
                <c:pt idx="8410">
                  <c:v>10.998263374799999</c:v>
                </c:pt>
                <c:pt idx="8411">
                  <c:v>10.998263374799999</c:v>
                </c:pt>
                <c:pt idx="8412">
                  <c:v>10.998263374799999</c:v>
                </c:pt>
                <c:pt idx="8413">
                  <c:v>10.998263374799999</c:v>
                </c:pt>
                <c:pt idx="8414">
                  <c:v>10.998263374799999</c:v>
                </c:pt>
                <c:pt idx="8415">
                  <c:v>10.998263374799999</c:v>
                </c:pt>
                <c:pt idx="8416">
                  <c:v>10.998263374799999</c:v>
                </c:pt>
                <c:pt idx="8417">
                  <c:v>10.998263374799999</c:v>
                </c:pt>
                <c:pt idx="8418">
                  <c:v>10.998263374799999</c:v>
                </c:pt>
                <c:pt idx="8419">
                  <c:v>10.998263374799999</c:v>
                </c:pt>
                <c:pt idx="8420">
                  <c:v>10.998263374799999</c:v>
                </c:pt>
                <c:pt idx="8421">
                  <c:v>10.998263374799999</c:v>
                </c:pt>
                <c:pt idx="8422">
                  <c:v>10.998263374799999</c:v>
                </c:pt>
                <c:pt idx="8423">
                  <c:v>10.998263374799999</c:v>
                </c:pt>
                <c:pt idx="8424">
                  <c:v>10.998263374799999</c:v>
                </c:pt>
                <c:pt idx="8425">
                  <c:v>10.998263374799999</c:v>
                </c:pt>
                <c:pt idx="8426">
                  <c:v>10.998263374799999</c:v>
                </c:pt>
                <c:pt idx="8427">
                  <c:v>10.998263374799999</c:v>
                </c:pt>
                <c:pt idx="8428">
                  <c:v>10.998263374799999</c:v>
                </c:pt>
                <c:pt idx="8429">
                  <c:v>10.998263374799999</c:v>
                </c:pt>
                <c:pt idx="8430">
                  <c:v>10.9954316901</c:v>
                </c:pt>
                <c:pt idx="8431">
                  <c:v>10.9954316901</c:v>
                </c:pt>
                <c:pt idx="8432">
                  <c:v>10.9954316901</c:v>
                </c:pt>
                <c:pt idx="8433">
                  <c:v>10.9954316901</c:v>
                </c:pt>
                <c:pt idx="8434">
                  <c:v>10.9954316901</c:v>
                </c:pt>
                <c:pt idx="8435">
                  <c:v>10.9954316901</c:v>
                </c:pt>
                <c:pt idx="8436">
                  <c:v>10.9954316901</c:v>
                </c:pt>
                <c:pt idx="8437">
                  <c:v>10.9954316901</c:v>
                </c:pt>
                <c:pt idx="8438">
                  <c:v>10.9954316901</c:v>
                </c:pt>
                <c:pt idx="8439">
                  <c:v>10.9954316901</c:v>
                </c:pt>
                <c:pt idx="8440">
                  <c:v>10.9954316901</c:v>
                </c:pt>
                <c:pt idx="8441">
                  <c:v>10.9954316901</c:v>
                </c:pt>
                <c:pt idx="8442">
                  <c:v>10.9954316901</c:v>
                </c:pt>
                <c:pt idx="8443">
                  <c:v>10.9954316901</c:v>
                </c:pt>
                <c:pt idx="8444">
                  <c:v>10.9954316901</c:v>
                </c:pt>
                <c:pt idx="8445">
                  <c:v>10.9954316901</c:v>
                </c:pt>
                <c:pt idx="8446">
                  <c:v>10.9954316901</c:v>
                </c:pt>
                <c:pt idx="8447">
                  <c:v>10.9954316901</c:v>
                </c:pt>
                <c:pt idx="8448">
                  <c:v>10.9954316901</c:v>
                </c:pt>
                <c:pt idx="8449">
                  <c:v>10.9926000054</c:v>
                </c:pt>
                <c:pt idx="8450">
                  <c:v>10.9926000054</c:v>
                </c:pt>
                <c:pt idx="8451">
                  <c:v>10.9926000054</c:v>
                </c:pt>
                <c:pt idx="8452">
                  <c:v>10.9926000054</c:v>
                </c:pt>
                <c:pt idx="8453">
                  <c:v>10.9926000054</c:v>
                </c:pt>
                <c:pt idx="8454">
                  <c:v>10.9926000054</c:v>
                </c:pt>
                <c:pt idx="8455">
                  <c:v>10.9926000054</c:v>
                </c:pt>
                <c:pt idx="8456">
                  <c:v>10.9926000054</c:v>
                </c:pt>
                <c:pt idx="8457">
                  <c:v>10.9926000054</c:v>
                </c:pt>
                <c:pt idx="8458">
                  <c:v>10.9926000054</c:v>
                </c:pt>
                <c:pt idx="8459">
                  <c:v>10.9926000054</c:v>
                </c:pt>
                <c:pt idx="8460">
                  <c:v>10.9926000054</c:v>
                </c:pt>
                <c:pt idx="8461">
                  <c:v>10.9926000054</c:v>
                </c:pt>
                <c:pt idx="8462">
                  <c:v>10.9926000054</c:v>
                </c:pt>
                <c:pt idx="8463">
                  <c:v>10.9926000054</c:v>
                </c:pt>
                <c:pt idx="8464">
                  <c:v>10.9926000054</c:v>
                </c:pt>
                <c:pt idx="8465">
                  <c:v>10.9926000054</c:v>
                </c:pt>
                <c:pt idx="8466">
                  <c:v>10.9926000054</c:v>
                </c:pt>
                <c:pt idx="8467">
                  <c:v>10.9926000054</c:v>
                </c:pt>
                <c:pt idx="8468">
                  <c:v>10.9897683207</c:v>
                </c:pt>
                <c:pt idx="8469">
                  <c:v>10.9897683207</c:v>
                </c:pt>
                <c:pt idx="8470">
                  <c:v>10.9897683207</c:v>
                </c:pt>
                <c:pt idx="8471">
                  <c:v>10.9897683207</c:v>
                </c:pt>
                <c:pt idx="8472">
                  <c:v>10.9897683207</c:v>
                </c:pt>
                <c:pt idx="8473">
                  <c:v>10.9897683207</c:v>
                </c:pt>
                <c:pt idx="8474">
                  <c:v>10.9897683207</c:v>
                </c:pt>
                <c:pt idx="8475">
                  <c:v>10.9897683207</c:v>
                </c:pt>
                <c:pt idx="8476">
                  <c:v>10.9897683207</c:v>
                </c:pt>
                <c:pt idx="8477">
                  <c:v>10.9897683207</c:v>
                </c:pt>
                <c:pt idx="8478">
                  <c:v>10.9897683207</c:v>
                </c:pt>
                <c:pt idx="8479">
                  <c:v>10.9897683207</c:v>
                </c:pt>
                <c:pt idx="8480">
                  <c:v>10.9897683207</c:v>
                </c:pt>
                <c:pt idx="8481">
                  <c:v>10.9897683207</c:v>
                </c:pt>
                <c:pt idx="8482">
                  <c:v>10.9897683207</c:v>
                </c:pt>
                <c:pt idx="8483">
                  <c:v>10.9897683207</c:v>
                </c:pt>
                <c:pt idx="8484">
                  <c:v>10.9897683207</c:v>
                </c:pt>
                <c:pt idx="8485">
                  <c:v>10.9897683207</c:v>
                </c:pt>
                <c:pt idx="8486">
                  <c:v>10.9897683207</c:v>
                </c:pt>
                <c:pt idx="8487">
                  <c:v>10.986936635999999</c:v>
                </c:pt>
                <c:pt idx="8488">
                  <c:v>10.986936635999999</c:v>
                </c:pt>
                <c:pt idx="8489">
                  <c:v>10.986936635999999</c:v>
                </c:pt>
                <c:pt idx="8490">
                  <c:v>10.986936635999999</c:v>
                </c:pt>
                <c:pt idx="8491">
                  <c:v>10.986936635999999</c:v>
                </c:pt>
                <c:pt idx="8492">
                  <c:v>10.986936635999999</c:v>
                </c:pt>
                <c:pt idx="8493">
                  <c:v>10.986936635999999</c:v>
                </c:pt>
                <c:pt idx="8494">
                  <c:v>10.986936635999999</c:v>
                </c:pt>
                <c:pt idx="8495">
                  <c:v>10.986936635999999</c:v>
                </c:pt>
                <c:pt idx="8496">
                  <c:v>10.986936635999999</c:v>
                </c:pt>
                <c:pt idx="8497">
                  <c:v>10.986936635999999</c:v>
                </c:pt>
                <c:pt idx="8498">
                  <c:v>10.986936635999999</c:v>
                </c:pt>
                <c:pt idx="8499">
                  <c:v>10.986936635999999</c:v>
                </c:pt>
                <c:pt idx="8500">
                  <c:v>10.986936635999999</c:v>
                </c:pt>
                <c:pt idx="8501">
                  <c:v>10.986936635999999</c:v>
                </c:pt>
                <c:pt idx="8502">
                  <c:v>10.986936635999999</c:v>
                </c:pt>
                <c:pt idx="8503">
                  <c:v>10.986936635999999</c:v>
                </c:pt>
                <c:pt idx="8504">
                  <c:v>10.986936635999999</c:v>
                </c:pt>
                <c:pt idx="8505">
                  <c:v>10.986936635999999</c:v>
                </c:pt>
                <c:pt idx="8506">
                  <c:v>10.984104951299999</c:v>
                </c:pt>
                <c:pt idx="8507">
                  <c:v>10.984104951299999</c:v>
                </c:pt>
                <c:pt idx="8508">
                  <c:v>10.984104951299999</c:v>
                </c:pt>
                <c:pt idx="8509">
                  <c:v>10.984104951299999</c:v>
                </c:pt>
                <c:pt idx="8510">
                  <c:v>10.984104951299999</c:v>
                </c:pt>
                <c:pt idx="8511">
                  <c:v>10.984104951299999</c:v>
                </c:pt>
                <c:pt idx="8512">
                  <c:v>10.984104951299999</c:v>
                </c:pt>
                <c:pt idx="8513">
                  <c:v>10.984104951299999</c:v>
                </c:pt>
                <c:pt idx="8514">
                  <c:v>10.984104951299999</c:v>
                </c:pt>
                <c:pt idx="8515">
                  <c:v>10.984104951299999</c:v>
                </c:pt>
                <c:pt idx="8516">
                  <c:v>10.984104951299999</c:v>
                </c:pt>
                <c:pt idx="8517">
                  <c:v>10.984104951299999</c:v>
                </c:pt>
                <c:pt idx="8518">
                  <c:v>10.984104951299999</c:v>
                </c:pt>
                <c:pt idx="8519">
                  <c:v>10.984104951299999</c:v>
                </c:pt>
                <c:pt idx="8520">
                  <c:v>10.984104951299999</c:v>
                </c:pt>
                <c:pt idx="8521">
                  <c:v>10.984104951299999</c:v>
                </c:pt>
                <c:pt idx="8522">
                  <c:v>10.984104951299999</c:v>
                </c:pt>
                <c:pt idx="8523">
                  <c:v>10.984104951299999</c:v>
                </c:pt>
                <c:pt idx="8524">
                  <c:v>10.984104951299999</c:v>
                </c:pt>
                <c:pt idx="8525">
                  <c:v>10.984104951299999</c:v>
                </c:pt>
                <c:pt idx="8526">
                  <c:v>10.981273266600001</c:v>
                </c:pt>
                <c:pt idx="8527">
                  <c:v>10.981273266600001</c:v>
                </c:pt>
                <c:pt idx="8528">
                  <c:v>10.981273266600001</c:v>
                </c:pt>
                <c:pt idx="8529">
                  <c:v>10.981273266600001</c:v>
                </c:pt>
                <c:pt idx="8530">
                  <c:v>10.981273266600001</c:v>
                </c:pt>
                <c:pt idx="8531">
                  <c:v>10.981273266600001</c:v>
                </c:pt>
                <c:pt idx="8532">
                  <c:v>10.981273266600001</c:v>
                </c:pt>
                <c:pt idx="8533">
                  <c:v>10.981273266600001</c:v>
                </c:pt>
                <c:pt idx="8534">
                  <c:v>10.981273266600001</c:v>
                </c:pt>
                <c:pt idx="8535">
                  <c:v>10.981273266600001</c:v>
                </c:pt>
                <c:pt idx="8536">
                  <c:v>10.981273266600001</c:v>
                </c:pt>
                <c:pt idx="8537">
                  <c:v>10.981273266600001</c:v>
                </c:pt>
                <c:pt idx="8538">
                  <c:v>10.981273266600001</c:v>
                </c:pt>
                <c:pt idx="8539">
                  <c:v>10.981273266600001</c:v>
                </c:pt>
                <c:pt idx="8540">
                  <c:v>10.981273266600001</c:v>
                </c:pt>
                <c:pt idx="8541">
                  <c:v>10.981273266600001</c:v>
                </c:pt>
                <c:pt idx="8542">
                  <c:v>10.981273266600001</c:v>
                </c:pt>
                <c:pt idx="8543">
                  <c:v>10.981273266600001</c:v>
                </c:pt>
                <c:pt idx="8544">
                  <c:v>10.981273266600001</c:v>
                </c:pt>
                <c:pt idx="8545">
                  <c:v>10.978441581899999</c:v>
                </c:pt>
                <c:pt idx="8546">
                  <c:v>10.978441581899999</c:v>
                </c:pt>
                <c:pt idx="8547">
                  <c:v>10.978441581899999</c:v>
                </c:pt>
                <c:pt idx="8548">
                  <c:v>10.978441581899999</c:v>
                </c:pt>
                <c:pt idx="8549">
                  <c:v>10.978441581899999</c:v>
                </c:pt>
                <c:pt idx="8550">
                  <c:v>10.978441581899999</c:v>
                </c:pt>
                <c:pt idx="8551">
                  <c:v>10.978441581899999</c:v>
                </c:pt>
                <c:pt idx="8552">
                  <c:v>10.978441581899999</c:v>
                </c:pt>
                <c:pt idx="8553">
                  <c:v>10.978441581899999</c:v>
                </c:pt>
                <c:pt idx="8554">
                  <c:v>10.978441581899999</c:v>
                </c:pt>
                <c:pt idx="8555">
                  <c:v>10.978441581899999</c:v>
                </c:pt>
                <c:pt idx="8556">
                  <c:v>10.978441581899999</c:v>
                </c:pt>
                <c:pt idx="8557">
                  <c:v>10.978441581899999</c:v>
                </c:pt>
                <c:pt idx="8558">
                  <c:v>10.978441581899999</c:v>
                </c:pt>
                <c:pt idx="8559">
                  <c:v>10.978441581899999</c:v>
                </c:pt>
                <c:pt idx="8560">
                  <c:v>10.978441581899999</c:v>
                </c:pt>
                <c:pt idx="8561">
                  <c:v>10.978441581899999</c:v>
                </c:pt>
                <c:pt idx="8562">
                  <c:v>10.978441581899999</c:v>
                </c:pt>
                <c:pt idx="8563">
                  <c:v>10.978441581899999</c:v>
                </c:pt>
                <c:pt idx="8564">
                  <c:v>10.9756098972</c:v>
                </c:pt>
                <c:pt idx="8565">
                  <c:v>10.9756098972</c:v>
                </c:pt>
                <c:pt idx="8566">
                  <c:v>10.9756098972</c:v>
                </c:pt>
                <c:pt idx="8567">
                  <c:v>10.9756098972</c:v>
                </c:pt>
                <c:pt idx="8568">
                  <c:v>10.9756098972</c:v>
                </c:pt>
                <c:pt idx="8569">
                  <c:v>10.9756098972</c:v>
                </c:pt>
                <c:pt idx="8570">
                  <c:v>10.9756098972</c:v>
                </c:pt>
                <c:pt idx="8571">
                  <c:v>10.9756098972</c:v>
                </c:pt>
                <c:pt idx="8572">
                  <c:v>10.9756098972</c:v>
                </c:pt>
                <c:pt idx="8573">
                  <c:v>10.9756098972</c:v>
                </c:pt>
                <c:pt idx="8574">
                  <c:v>10.9756098972</c:v>
                </c:pt>
                <c:pt idx="8575">
                  <c:v>10.9756098972</c:v>
                </c:pt>
                <c:pt idx="8576">
                  <c:v>10.9756098972</c:v>
                </c:pt>
                <c:pt idx="8577">
                  <c:v>10.9756098972</c:v>
                </c:pt>
                <c:pt idx="8578">
                  <c:v>10.9756098972</c:v>
                </c:pt>
                <c:pt idx="8579">
                  <c:v>10.9756098972</c:v>
                </c:pt>
                <c:pt idx="8580">
                  <c:v>10.9756098972</c:v>
                </c:pt>
                <c:pt idx="8581">
                  <c:v>10.9756098972</c:v>
                </c:pt>
                <c:pt idx="8582">
                  <c:v>10.9756098972</c:v>
                </c:pt>
                <c:pt idx="8583">
                  <c:v>10.9727782125</c:v>
                </c:pt>
                <c:pt idx="8584">
                  <c:v>10.9727782125</c:v>
                </c:pt>
                <c:pt idx="8585">
                  <c:v>10.9727782125</c:v>
                </c:pt>
                <c:pt idx="8586">
                  <c:v>10.9727782125</c:v>
                </c:pt>
                <c:pt idx="8587">
                  <c:v>10.9727782125</c:v>
                </c:pt>
                <c:pt idx="8588">
                  <c:v>10.9727782125</c:v>
                </c:pt>
                <c:pt idx="8589">
                  <c:v>10.9727782125</c:v>
                </c:pt>
                <c:pt idx="8590">
                  <c:v>10.9727782125</c:v>
                </c:pt>
                <c:pt idx="8591">
                  <c:v>10.9727782125</c:v>
                </c:pt>
                <c:pt idx="8592">
                  <c:v>10.9727782125</c:v>
                </c:pt>
                <c:pt idx="8593">
                  <c:v>10.9727782125</c:v>
                </c:pt>
                <c:pt idx="8594">
                  <c:v>10.9727782125</c:v>
                </c:pt>
                <c:pt idx="8595">
                  <c:v>10.9727782125</c:v>
                </c:pt>
                <c:pt idx="8596">
                  <c:v>10.9727782125</c:v>
                </c:pt>
                <c:pt idx="8597">
                  <c:v>10.9727782125</c:v>
                </c:pt>
                <c:pt idx="8598">
                  <c:v>10.9727782125</c:v>
                </c:pt>
                <c:pt idx="8599">
                  <c:v>10.9727782125</c:v>
                </c:pt>
                <c:pt idx="8600">
                  <c:v>10.9727782125</c:v>
                </c:pt>
                <c:pt idx="8601">
                  <c:v>10.9727782125</c:v>
                </c:pt>
                <c:pt idx="8602">
                  <c:v>10.9727782125</c:v>
                </c:pt>
                <c:pt idx="8603">
                  <c:v>10.969946527799999</c:v>
                </c:pt>
                <c:pt idx="8604">
                  <c:v>10.969946527799999</c:v>
                </c:pt>
                <c:pt idx="8605">
                  <c:v>10.969946527799999</c:v>
                </c:pt>
                <c:pt idx="8606">
                  <c:v>10.969946527799999</c:v>
                </c:pt>
                <c:pt idx="8607">
                  <c:v>10.969946527799999</c:v>
                </c:pt>
                <c:pt idx="8608">
                  <c:v>10.969946527799999</c:v>
                </c:pt>
                <c:pt idx="8609">
                  <c:v>10.969946527799999</c:v>
                </c:pt>
                <c:pt idx="8610">
                  <c:v>10.969946527799999</c:v>
                </c:pt>
                <c:pt idx="8611">
                  <c:v>10.969946527799999</c:v>
                </c:pt>
                <c:pt idx="8612">
                  <c:v>10.969946527799999</c:v>
                </c:pt>
                <c:pt idx="8613">
                  <c:v>10.969946527799999</c:v>
                </c:pt>
                <c:pt idx="8614">
                  <c:v>10.969946527799999</c:v>
                </c:pt>
                <c:pt idx="8615">
                  <c:v>10.969946527799999</c:v>
                </c:pt>
                <c:pt idx="8616">
                  <c:v>10.969946527799999</c:v>
                </c:pt>
                <c:pt idx="8617">
                  <c:v>10.969946527799999</c:v>
                </c:pt>
                <c:pt idx="8618">
                  <c:v>10.969946527799999</c:v>
                </c:pt>
                <c:pt idx="8619">
                  <c:v>10.969946527799999</c:v>
                </c:pt>
                <c:pt idx="8620">
                  <c:v>10.969946527799999</c:v>
                </c:pt>
                <c:pt idx="8621">
                  <c:v>10.969946527799999</c:v>
                </c:pt>
                <c:pt idx="8622">
                  <c:v>10.967114843099999</c:v>
                </c:pt>
                <c:pt idx="8623">
                  <c:v>10.967114843099999</c:v>
                </c:pt>
                <c:pt idx="8624">
                  <c:v>10.967114843099999</c:v>
                </c:pt>
                <c:pt idx="8625">
                  <c:v>10.967114843099999</c:v>
                </c:pt>
                <c:pt idx="8626">
                  <c:v>10.967114843099999</c:v>
                </c:pt>
                <c:pt idx="8627">
                  <c:v>10.967114843099999</c:v>
                </c:pt>
                <c:pt idx="8628">
                  <c:v>10.967114843099999</c:v>
                </c:pt>
                <c:pt idx="8629">
                  <c:v>10.967114843099999</c:v>
                </c:pt>
                <c:pt idx="8630">
                  <c:v>10.967114843099999</c:v>
                </c:pt>
                <c:pt idx="8631">
                  <c:v>10.967114843099999</c:v>
                </c:pt>
                <c:pt idx="8632">
                  <c:v>10.967114843099999</c:v>
                </c:pt>
                <c:pt idx="8633">
                  <c:v>10.967114843099999</c:v>
                </c:pt>
                <c:pt idx="8634">
                  <c:v>10.967114843099999</c:v>
                </c:pt>
                <c:pt idx="8635">
                  <c:v>10.967114843099999</c:v>
                </c:pt>
                <c:pt idx="8636">
                  <c:v>10.967114843099999</c:v>
                </c:pt>
                <c:pt idx="8637">
                  <c:v>10.967114843099999</c:v>
                </c:pt>
                <c:pt idx="8638">
                  <c:v>10.967114843099999</c:v>
                </c:pt>
                <c:pt idx="8639">
                  <c:v>10.967114843099999</c:v>
                </c:pt>
                <c:pt idx="8640">
                  <c:v>10.967114843099999</c:v>
                </c:pt>
                <c:pt idx="8641">
                  <c:v>10.964283158399999</c:v>
                </c:pt>
                <c:pt idx="8642">
                  <c:v>10.964283158399999</c:v>
                </c:pt>
                <c:pt idx="8643">
                  <c:v>10.964283158399999</c:v>
                </c:pt>
                <c:pt idx="8644">
                  <c:v>10.964283158399999</c:v>
                </c:pt>
                <c:pt idx="8645">
                  <c:v>10.964283158399999</c:v>
                </c:pt>
                <c:pt idx="8646">
                  <c:v>10.964283158399999</c:v>
                </c:pt>
                <c:pt idx="8647">
                  <c:v>10.964283158399999</c:v>
                </c:pt>
                <c:pt idx="8648">
                  <c:v>10.964283158399999</c:v>
                </c:pt>
                <c:pt idx="8649">
                  <c:v>10.964283158399999</c:v>
                </c:pt>
                <c:pt idx="8650">
                  <c:v>10.964283158399999</c:v>
                </c:pt>
                <c:pt idx="8651">
                  <c:v>10.964283158399999</c:v>
                </c:pt>
                <c:pt idx="8652">
                  <c:v>10.964283158399999</c:v>
                </c:pt>
                <c:pt idx="8653">
                  <c:v>10.964283158399999</c:v>
                </c:pt>
                <c:pt idx="8654">
                  <c:v>10.964283158399999</c:v>
                </c:pt>
                <c:pt idx="8655">
                  <c:v>10.964283158399999</c:v>
                </c:pt>
                <c:pt idx="8656">
                  <c:v>10.964283158399999</c:v>
                </c:pt>
                <c:pt idx="8657">
                  <c:v>10.964283158399999</c:v>
                </c:pt>
                <c:pt idx="8658">
                  <c:v>10.964283158399999</c:v>
                </c:pt>
                <c:pt idx="8659">
                  <c:v>10.964283158399999</c:v>
                </c:pt>
                <c:pt idx="8660">
                  <c:v>10.9614514737</c:v>
                </c:pt>
                <c:pt idx="8661">
                  <c:v>10.9614514737</c:v>
                </c:pt>
                <c:pt idx="8662">
                  <c:v>10.9614514737</c:v>
                </c:pt>
                <c:pt idx="8663">
                  <c:v>10.9614514737</c:v>
                </c:pt>
                <c:pt idx="8664">
                  <c:v>10.9614514737</c:v>
                </c:pt>
                <c:pt idx="8665">
                  <c:v>10.9614514737</c:v>
                </c:pt>
                <c:pt idx="8666">
                  <c:v>10.9614514737</c:v>
                </c:pt>
                <c:pt idx="8667">
                  <c:v>10.9614514737</c:v>
                </c:pt>
                <c:pt idx="8668">
                  <c:v>10.9614514737</c:v>
                </c:pt>
                <c:pt idx="8669">
                  <c:v>10.9614514737</c:v>
                </c:pt>
                <c:pt idx="8670">
                  <c:v>10.9614514737</c:v>
                </c:pt>
                <c:pt idx="8671">
                  <c:v>10.9614514737</c:v>
                </c:pt>
                <c:pt idx="8672">
                  <c:v>10.9614514737</c:v>
                </c:pt>
                <c:pt idx="8673">
                  <c:v>10.9614514737</c:v>
                </c:pt>
                <c:pt idx="8674">
                  <c:v>10.9614514737</c:v>
                </c:pt>
                <c:pt idx="8675">
                  <c:v>10.9614514737</c:v>
                </c:pt>
                <c:pt idx="8676">
                  <c:v>10.9614514737</c:v>
                </c:pt>
                <c:pt idx="8677">
                  <c:v>10.9614514737</c:v>
                </c:pt>
                <c:pt idx="8678">
                  <c:v>10.9614514737</c:v>
                </c:pt>
                <c:pt idx="8679">
                  <c:v>10.9614514737</c:v>
                </c:pt>
                <c:pt idx="8680">
                  <c:v>10.958619789</c:v>
                </c:pt>
                <c:pt idx="8681">
                  <c:v>10.958619789</c:v>
                </c:pt>
                <c:pt idx="8682">
                  <c:v>10.958619789</c:v>
                </c:pt>
                <c:pt idx="8683">
                  <c:v>10.958619789</c:v>
                </c:pt>
                <c:pt idx="8684">
                  <c:v>10.958619789</c:v>
                </c:pt>
                <c:pt idx="8685">
                  <c:v>10.958619789</c:v>
                </c:pt>
                <c:pt idx="8686">
                  <c:v>10.958619789</c:v>
                </c:pt>
                <c:pt idx="8687">
                  <c:v>10.958619789</c:v>
                </c:pt>
                <c:pt idx="8688">
                  <c:v>10.958619789</c:v>
                </c:pt>
                <c:pt idx="8689">
                  <c:v>10.958619789</c:v>
                </c:pt>
                <c:pt idx="8690">
                  <c:v>10.958619789</c:v>
                </c:pt>
                <c:pt idx="8691">
                  <c:v>10.958619789</c:v>
                </c:pt>
                <c:pt idx="8692">
                  <c:v>10.958619789</c:v>
                </c:pt>
                <c:pt idx="8693">
                  <c:v>10.958619789</c:v>
                </c:pt>
                <c:pt idx="8694">
                  <c:v>10.958619789</c:v>
                </c:pt>
                <c:pt idx="8695">
                  <c:v>10.958619789</c:v>
                </c:pt>
                <c:pt idx="8696">
                  <c:v>10.958619789</c:v>
                </c:pt>
                <c:pt idx="8697">
                  <c:v>10.958619789</c:v>
                </c:pt>
                <c:pt idx="8698">
                  <c:v>10.958619789</c:v>
                </c:pt>
                <c:pt idx="8699">
                  <c:v>10.9557881043</c:v>
                </c:pt>
                <c:pt idx="8700">
                  <c:v>10.9557881043</c:v>
                </c:pt>
                <c:pt idx="8701">
                  <c:v>10.9557881043</c:v>
                </c:pt>
                <c:pt idx="8702">
                  <c:v>10.9557881043</c:v>
                </c:pt>
                <c:pt idx="8703">
                  <c:v>10.9557881043</c:v>
                </c:pt>
                <c:pt idx="8704">
                  <c:v>10.9557881043</c:v>
                </c:pt>
                <c:pt idx="8705">
                  <c:v>10.9557881043</c:v>
                </c:pt>
                <c:pt idx="8706">
                  <c:v>10.9557881043</c:v>
                </c:pt>
                <c:pt idx="8707">
                  <c:v>10.9557881043</c:v>
                </c:pt>
                <c:pt idx="8708">
                  <c:v>10.9557881043</c:v>
                </c:pt>
                <c:pt idx="8709">
                  <c:v>10.9557881043</c:v>
                </c:pt>
                <c:pt idx="8710">
                  <c:v>10.9557881043</c:v>
                </c:pt>
                <c:pt idx="8711">
                  <c:v>10.9557881043</c:v>
                </c:pt>
                <c:pt idx="8712">
                  <c:v>10.9557881043</c:v>
                </c:pt>
                <c:pt idx="8713">
                  <c:v>10.9557881043</c:v>
                </c:pt>
                <c:pt idx="8714">
                  <c:v>10.9557881043</c:v>
                </c:pt>
                <c:pt idx="8715">
                  <c:v>10.9557881043</c:v>
                </c:pt>
                <c:pt idx="8716">
                  <c:v>10.9557881043</c:v>
                </c:pt>
                <c:pt idx="8717">
                  <c:v>10.9557881043</c:v>
                </c:pt>
                <c:pt idx="8718">
                  <c:v>10.9529564196</c:v>
                </c:pt>
                <c:pt idx="8719">
                  <c:v>10.9529564196</c:v>
                </c:pt>
                <c:pt idx="8720">
                  <c:v>10.9529564196</c:v>
                </c:pt>
                <c:pt idx="8721">
                  <c:v>10.9529564196</c:v>
                </c:pt>
                <c:pt idx="8722">
                  <c:v>10.9529564196</c:v>
                </c:pt>
                <c:pt idx="8723">
                  <c:v>10.9529564196</c:v>
                </c:pt>
                <c:pt idx="8724">
                  <c:v>10.9529564196</c:v>
                </c:pt>
                <c:pt idx="8725">
                  <c:v>10.9529564196</c:v>
                </c:pt>
                <c:pt idx="8726">
                  <c:v>10.9529564196</c:v>
                </c:pt>
                <c:pt idx="8727">
                  <c:v>10.9529564196</c:v>
                </c:pt>
                <c:pt idx="8728">
                  <c:v>10.9529564196</c:v>
                </c:pt>
                <c:pt idx="8729">
                  <c:v>10.9529564196</c:v>
                </c:pt>
                <c:pt idx="8730">
                  <c:v>10.9529564196</c:v>
                </c:pt>
                <c:pt idx="8731">
                  <c:v>10.9529564196</c:v>
                </c:pt>
                <c:pt idx="8732">
                  <c:v>10.9529564196</c:v>
                </c:pt>
                <c:pt idx="8733">
                  <c:v>10.9529564196</c:v>
                </c:pt>
                <c:pt idx="8734">
                  <c:v>10.9529564196</c:v>
                </c:pt>
                <c:pt idx="8735">
                  <c:v>10.9529564196</c:v>
                </c:pt>
                <c:pt idx="8736">
                  <c:v>10.9529564196</c:v>
                </c:pt>
                <c:pt idx="8737">
                  <c:v>10.950124734899999</c:v>
                </c:pt>
                <c:pt idx="8738">
                  <c:v>10.950124734899999</c:v>
                </c:pt>
                <c:pt idx="8739">
                  <c:v>10.950124734899999</c:v>
                </c:pt>
                <c:pt idx="8740">
                  <c:v>10.950124734899999</c:v>
                </c:pt>
                <c:pt idx="8741">
                  <c:v>10.950124734899999</c:v>
                </c:pt>
                <c:pt idx="8742">
                  <c:v>10.950124734899999</c:v>
                </c:pt>
                <c:pt idx="8743">
                  <c:v>10.950124734899999</c:v>
                </c:pt>
                <c:pt idx="8744">
                  <c:v>10.950124734899999</c:v>
                </c:pt>
                <c:pt idx="8745">
                  <c:v>10.950124734899999</c:v>
                </c:pt>
                <c:pt idx="8746">
                  <c:v>10.950124734899999</c:v>
                </c:pt>
                <c:pt idx="8747">
                  <c:v>10.950124734899999</c:v>
                </c:pt>
                <c:pt idx="8748">
                  <c:v>10.950124734899999</c:v>
                </c:pt>
                <c:pt idx="8749">
                  <c:v>10.950124734899999</c:v>
                </c:pt>
                <c:pt idx="8750">
                  <c:v>10.950124734899999</c:v>
                </c:pt>
                <c:pt idx="8751">
                  <c:v>10.950124734899999</c:v>
                </c:pt>
                <c:pt idx="8752">
                  <c:v>10.950124734899999</c:v>
                </c:pt>
                <c:pt idx="8753">
                  <c:v>10.950124734899999</c:v>
                </c:pt>
                <c:pt idx="8754">
                  <c:v>10.950124734899999</c:v>
                </c:pt>
                <c:pt idx="8755">
                  <c:v>10.950124734899999</c:v>
                </c:pt>
                <c:pt idx="8756">
                  <c:v>10.950124734899999</c:v>
                </c:pt>
                <c:pt idx="8757">
                  <c:v>10.947293050200001</c:v>
                </c:pt>
                <c:pt idx="8758">
                  <c:v>10.947293050200001</c:v>
                </c:pt>
                <c:pt idx="8759">
                  <c:v>10.947293050200001</c:v>
                </c:pt>
                <c:pt idx="8760">
                  <c:v>10.947293050200001</c:v>
                </c:pt>
                <c:pt idx="8761">
                  <c:v>10.947293050200001</c:v>
                </c:pt>
                <c:pt idx="8762">
                  <c:v>10.947293050200001</c:v>
                </c:pt>
                <c:pt idx="8763">
                  <c:v>10.947293050200001</c:v>
                </c:pt>
                <c:pt idx="8764">
                  <c:v>10.947293050200001</c:v>
                </c:pt>
                <c:pt idx="8765">
                  <c:v>10.947293050200001</c:v>
                </c:pt>
                <c:pt idx="8766">
                  <c:v>10.947293050200001</c:v>
                </c:pt>
                <c:pt idx="8767">
                  <c:v>10.947293050200001</c:v>
                </c:pt>
                <c:pt idx="8768">
                  <c:v>10.947293050200001</c:v>
                </c:pt>
                <c:pt idx="8769">
                  <c:v>10.947293050200001</c:v>
                </c:pt>
                <c:pt idx="8770">
                  <c:v>10.947293050200001</c:v>
                </c:pt>
                <c:pt idx="8771">
                  <c:v>10.947293050200001</c:v>
                </c:pt>
                <c:pt idx="8772">
                  <c:v>10.947293050200001</c:v>
                </c:pt>
                <c:pt idx="8773">
                  <c:v>10.947293050200001</c:v>
                </c:pt>
                <c:pt idx="8774">
                  <c:v>10.947293050200001</c:v>
                </c:pt>
                <c:pt idx="8775">
                  <c:v>10.947293050200001</c:v>
                </c:pt>
                <c:pt idx="8776">
                  <c:v>10.9444613655</c:v>
                </c:pt>
                <c:pt idx="8777">
                  <c:v>10.9444613655</c:v>
                </c:pt>
                <c:pt idx="8778">
                  <c:v>10.9444613655</c:v>
                </c:pt>
                <c:pt idx="8779">
                  <c:v>10.9444613655</c:v>
                </c:pt>
                <c:pt idx="8780">
                  <c:v>10.9444613655</c:v>
                </c:pt>
                <c:pt idx="8781">
                  <c:v>10.9444613655</c:v>
                </c:pt>
                <c:pt idx="8782">
                  <c:v>10.9444613655</c:v>
                </c:pt>
                <c:pt idx="8783">
                  <c:v>10.9444613655</c:v>
                </c:pt>
                <c:pt idx="8784">
                  <c:v>10.9444613655</c:v>
                </c:pt>
                <c:pt idx="8785">
                  <c:v>10.9444613655</c:v>
                </c:pt>
                <c:pt idx="8786">
                  <c:v>10.9444613655</c:v>
                </c:pt>
                <c:pt idx="8787">
                  <c:v>10.9444613655</c:v>
                </c:pt>
                <c:pt idx="8788">
                  <c:v>10.9444613655</c:v>
                </c:pt>
                <c:pt idx="8789">
                  <c:v>10.9444613655</c:v>
                </c:pt>
                <c:pt idx="8790">
                  <c:v>10.9444613655</c:v>
                </c:pt>
                <c:pt idx="8791">
                  <c:v>10.9444613655</c:v>
                </c:pt>
                <c:pt idx="8792">
                  <c:v>10.9444613655</c:v>
                </c:pt>
                <c:pt idx="8793">
                  <c:v>10.9444613655</c:v>
                </c:pt>
                <c:pt idx="8794">
                  <c:v>10.9444613655</c:v>
                </c:pt>
                <c:pt idx="8795">
                  <c:v>10.941629680799998</c:v>
                </c:pt>
                <c:pt idx="8796">
                  <c:v>10.941629680799998</c:v>
                </c:pt>
                <c:pt idx="8797">
                  <c:v>10.941629680799998</c:v>
                </c:pt>
                <c:pt idx="8798">
                  <c:v>10.941629680799998</c:v>
                </c:pt>
                <c:pt idx="8799">
                  <c:v>10.941629680799998</c:v>
                </c:pt>
                <c:pt idx="8800">
                  <c:v>10.941629680799998</c:v>
                </c:pt>
                <c:pt idx="8801">
                  <c:v>10.941629680799998</c:v>
                </c:pt>
                <c:pt idx="8802">
                  <c:v>10.941629680799998</c:v>
                </c:pt>
                <c:pt idx="8803">
                  <c:v>10.941629680799998</c:v>
                </c:pt>
                <c:pt idx="8804">
                  <c:v>10.941629680799998</c:v>
                </c:pt>
                <c:pt idx="8805">
                  <c:v>10.941629680799998</c:v>
                </c:pt>
                <c:pt idx="8806">
                  <c:v>10.941629680799998</c:v>
                </c:pt>
                <c:pt idx="8807">
                  <c:v>10.941629680799998</c:v>
                </c:pt>
                <c:pt idx="8808">
                  <c:v>10.941629680799998</c:v>
                </c:pt>
                <c:pt idx="8809">
                  <c:v>10.941629680799998</c:v>
                </c:pt>
                <c:pt idx="8810">
                  <c:v>10.941629680799998</c:v>
                </c:pt>
                <c:pt idx="8811">
                  <c:v>10.941629680799998</c:v>
                </c:pt>
                <c:pt idx="8812">
                  <c:v>10.941629680799998</c:v>
                </c:pt>
                <c:pt idx="8813">
                  <c:v>10.941629680799998</c:v>
                </c:pt>
                <c:pt idx="8814">
                  <c:v>10.941629680799998</c:v>
                </c:pt>
                <c:pt idx="8815">
                  <c:v>10.9387979961</c:v>
                </c:pt>
                <c:pt idx="8816">
                  <c:v>10.9387979961</c:v>
                </c:pt>
                <c:pt idx="8817">
                  <c:v>10.9387979961</c:v>
                </c:pt>
                <c:pt idx="8818">
                  <c:v>10.9387979961</c:v>
                </c:pt>
                <c:pt idx="8819">
                  <c:v>10.9387979961</c:v>
                </c:pt>
                <c:pt idx="8820">
                  <c:v>10.9387979961</c:v>
                </c:pt>
                <c:pt idx="8821">
                  <c:v>10.9387979961</c:v>
                </c:pt>
                <c:pt idx="8822">
                  <c:v>10.9387979961</c:v>
                </c:pt>
                <c:pt idx="8823">
                  <c:v>10.9387979961</c:v>
                </c:pt>
                <c:pt idx="8824">
                  <c:v>10.9387979961</c:v>
                </c:pt>
                <c:pt idx="8825">
                  <c:v>10.9387979961</c:v>
                </c:pt>
                <c:pt idx="8826">
                  <c:v>10.9387979961</c:v>
                </c:pt>
                <c:pt idx="8827">
                  <c:v>10.9387979961</c:v>
                </c:pt>
                <c:pt idx="8828">
                  <c:v>10.9387979961</c:v>
                </c:pt>
                <c:pt idx="8829">
                  <c:v>10.9387979961</c:v>
                </c:pt>
                <c:pt idx="8830">
                  <c:v>10.9387979961</c:v>
                </c:pt>
                <c:pt idx="8831">
                  <c:v>10.9387979961</c:v>
                </c:pt>
                <c:pt idx="8832">
                  <c:v>10.9387979961</c:v>
                </c:pt>
                <c:pt idx="8833">
                  <c:v>10.9387979961</c:v>
                </c:pt>
                <c:pt idx="8834">
                  <c:v>10.9359663114</c:v>
                </c:pt>
                <c:pt idx="8835">
                  <c:v>10.9359663114</c:v>
                </c:pt>
                <c:pt idx="8836">
                  <c:v>10.9359663114</c:v>
                </c:pt>
                <c:pt idx="8837">
                  <c:v>10.9359663114</c:v>
                </c:pt>
                <c:pt idx="8838">
                  <c:v>10.9359663114</c:v>
                </c:pt>
                <c:pt idx="8839">
                  <c:v>10.9359663114</c:v>
                </c:pt>
                <c:pt idx="8840">
                  <c:v>10.9359663114</c:v>
                </c:pt>
                <c:pt idx="8841">
                  <c:v>10.9359663114</c:v>
                </c:pt>
                <c:pt idx="8842">
                  <c:v>10.9359663114</c:v>
                </c:pt>
                <c:pt idx="8843">
                  <c:v>10.9359663114</c:v>
                </c:pt>
                <c:pt idx="8844">
                  <c:v>10.9359663114</c:v>
                </c:pt>
                <c:pt idx="8845">
                  <c:v>10.9359663114</c:v>
                </c:pt>
                <c:pt idx="8846">
                  <c:v>10.9359663114</c:v>
                </c:pt>
                <c:pt idx="8847">
                  <c:v>10.9359663114</c:v>
                </c:pt>
                <c:pt idx="8848">
                  <c:v>10.9359663114</c:v>
                </c:pt>
                <c:pt idx="8849">
                  <c:v>10.9359663114</c:v>
                </c:pt>
                <c:pt idx="8850">
                  <c:v>10.9359663114</c:v>
                </c:pt>
                <c:pt idx="8851">
                  <c:v>10.9359663114</c:v>
                </c:pt>
                <c:pt idx="8852">
                  <c:v>10.9359663114</c:v>
                </c:pt>
                <c:pt idx="8853">
                  <c:v>10.933134626700001</c:v>
                </c:pt>
                <c:pt idx="8854">
                  <c:v>10.933134626700001</c:v>
                </c:pt>
                <c:pt idx="8855">
                  <c:v>10.933134626700001</c:v>
                </c:pt>
                <c:pt idx="8856">
                  <c:v>10.933134626700001</c:v>
                </c:pt>
                <c:pt idx="8857">
                  <c:v>10.933134626700001</c:v>
                </c:pt>
                <c:pt idx="8858">
                  <c:v>10.933134626700001</c:v>
                </c:pt>
                <c:pt idx="8859">
                  <c:v>10.933134626700001</c:v>
                </c:pt>
                <c:pt idx="8860">
                  <c:v>10.933134626700001</c:v>
                </c:pt>
                <c:pt idx="8861">
                  <c:v>10.933134626700001</c:v>
                </c:pt>
                <c:pt idx="8862">
                  <c:v>10.933134626700001</c:v>
                </c:pt>
                <c:pt idx="8863">
                  <c:v>10.933134626700001</c:v>
                </c:pt>
                <c:pt idx="8864">
                  <c:v>10.933134626700001</c:v>
                </c:pt>
                <c:pt idx="8865">
                  <c:v>10.933134626700001</c:v>
                </c:pt>
                <c:pt idx="8866">
                  <c:v>10.933134626700001</c:v>
                </c:pt>
                <c:pt idx="8867">
                  <c:v>10.933134626700001</c:v>
                </c:pt>
                <c:pt idx="8868">
                  <c:v>10.933134626700001</c:v>
                </c:pt>
                <c:pt idx="8869">
                  <c:v>10.933134626700001</c:v>
                </c:pt>
                <c:pt idx="8870">
                  <c:v>10.933134626700001</c:v>
                </c:pt>
                <c:pt idx="8871">
                  <c:v>10.933134626700001</c:v>
                </c:pt>
                <c:pt idx="8872">
                  <c:v>10.933134626700001</c:v>
                </c:pt>
                <c:pt idx="8873">
                  <c:v>10.930302941999999</c:v>
                </c:pt>
                <c:pt idx="8874">
                  <c:v>10.930302941999999</c:v>
                </c:pt>
                <c:pt idx="8875">
                  <c:v>10.930302941999999</c:v>
                </c:pt>
                <c:pt idx="8876">
                  <c:v>10.930302941999999</c:v>
                </c:pt>
                <c:pt idx="8877">
                  <c:v>10.930302941999999</c:v>
                </c:pt>
                <c:pt idx="8878">
                  <c:v>10.930302941999999</c:v>
                </c:pt>
                <c:pt idx="8879">
                  <c:v>10.930302941999999</c:v>
                </c:pt>
                <c:pt idx="8880">
                  <c:v>10.930302941999999</c:v>
                </c:pt>
                <c:pt idx="8881">
                  <c:v>10.930302941999999</c:v>
                </c:pt>
                <c:pt idx="8882">
                  <c:v>10.930302941999999</c:v>
                </c:pt>
                <c:pt idx="8883">
                  <c:v>10.930302941999999</c:v>
                </c:pt>
                <c:pt idx="8884">
                  <c:v>10.930302941999999</c:v>
                </c:pt>
                <c:pt idx="8885">
                  <c:v>10.930302941999999</c:v>
                </c:pt>
                <c:pt idx="8886">
                  <c:v>10.930302941999999</c:v>
                </c:pt>
                <c:pt idx="8887">
                  <c:v>10.930302941999999</c:v>
                </c:pt>
                <c:pt idx="8888">
                  <c:v>10.930302941999999</c:v>
                </c:pt>
                <c:pt idx="8889">
                  <c:v>10.930302941999999</c:v>
                </c:pt>
                <c:pt idx="8890">
                  <c:v>10.930302941999999</c:v>
                </c:pt>
                <c:pt idx="8891">
                  <c:v>10.930302941999999</c:v>
                </c:pt>
                <c:pt idx="8892">
                  <c:v>10.927471257299999</c:v>
                </c:pt>
                <c:pt idx="8893">
                  <c:v>10.927471257299999</c:v>
                </c:pt>
                <c:pt idx="8894">
                  <c:v>10.927471257299999</c:v>
                </c:pt>
                <c:pt idx="8895">
                  <c:v>10.927471257299999</c:v>
                </c:pt>
                <c:pt idx="8896">
                  <c:v>10.927471257299999</c:v>
                </c:pt>
                <c:pt idx="8897">
                  <c:v>10.927471257299999</c:v>
                </c:pt>
                <c:pt idx="8898">
                  <c:v>10.927471257299999</c:v>
                </c:pt>
                <c:pt idx="8899">
                  <c:v>10.927471257299999</c:v>
                </c:pt>
                <c:pt idx="8900">
                  <c:v>10.927471257299999</c:v>
                </c:pt>
                <c:pt idx="8901">
                  <c:v>10.927471257299999</c:v>
                </c:pt>
                <c:pt idx="8902">
                  <c:v>10.927471257299999</c:v>
                </c:pt>
                <c:pt idx="8903">
                  <c:v>10.927471257299999</c:v>
                </c:pt>
                <c:pt idx="8904">
                  <c:v>10.927471257299999</c:v>
                </c:pt>
                <c:pt idx="8905">
                  <c:v>10.927471257299999</c:v>
                </c:pt>
                <c:pt idx="8906">
                  <c:v>10.927471257299999</c:v>
                </c:pt>
                <c:pt idx="8907">
                  <c:v>10.927471257299999</c:v>
                </c:pt>
                <c:pt idx="8908">
                  <c:v>10.927471257299999</c:v>
                </c:pt>
                <c:pt idx="8909">
                  <c:v>10.927471257299999</c:v>
                </c:pt>
                <c:pt idx="8910">
                  <c:v>10.927471257299999</c:v>
                </c:pt>
                <c:pt idx="8911">
                  <c:v>10.9246395726</c:v>
                </c:pt>
                <c:pt idx="8912">
                  <c:v>10.9246395726</c:v>
                </c:pt>
                <c:pt idx="8913">
                  <c:v>10.9246395726</c:v>
                </c:pt>
                <c:pt idx="8914">
                  <c:v>10.9246395726</c:v>
                </c:pt>
                <c:pt idx="8915">
                  <c:v>10.9246395726</c:v>
                </c:pt>
                <c:pt idx="8916">
                  <c:v>10.9246395726</c:v>
                </c:pt>
                <c:pt idx="8917">
                  <c:v>10.9246395726</c:v>
                </c:pt>
                <c:pt idx="8918">
                  <c:v>10.9246395726</c:v>
                </c:pt>
                <c:pt idx="8919">
                  <c:v>10.9246395726</c:v>
                </c:pt>
                <c:pt idx="8920">
                  <c:v>10.9246395726</c:v>
                </c:pt>
                <c:pt idx="8921">
                  <c:v>10.9246395726</c:v>
                </c:pt>
                <c:pt idx="8922">
                  <c:v>10.9246395726</c:v>
                </c:pt>
                <c:pt idx="8923">
                  <c:v>10.9246395726</c:v>
                </c:pt>
                <c:pt idx="8924">
                  <c:v>10.9246395726</c:v>
                </c:pt>
                <c:pt idx="8925">
                  <c:v>10.9246395726</c:v>
                </c:pt>
                <c:pt idx="8926">
                  <c:v>10.9246395726</c:v>
                </c:pt>
                <c:pt idx="8927">
                  <c:v>10.9246395726</c:v>
                </c:pt>
                <c:pt idx="8928">
                  <c:v>10.9246395726</c:v>
                </c:pt>
                <c:pt idx="8929">
                  <c:v>10.9246395726</c:v>
                </c:pt>
                <c:pt idx="8930">
                  <c:v>10.9218078879</c:v>
                </c:pt>
                <c:pt idx="8931">
                  <c:v>10.9218078879</c:v>
                </c:pt>
                <c:pt idx="8932">
                  <c:v>10.9218078879</c:v>
                </c:pt>
                <c:pt idx="8933">
                  <c:v>10.9218078879</c:v>
                </c:pt>
                <c:pt idx="8934">
                  <c:v>10.9218078879</c:v>
                </c:pt>
                <c:pt idx="8935">
                  <c:v>10.9218078879</c:v>
                </c:pt>
                <c:pt idx="8936">
                  <c:v>10.9218078879</c:v>
                </c:pt>
                <c:pt idx="8937">
                  <c:v>10.9218078879</c:v>
                </c:pt>
                <c:pt idx="8938">
                  <c:v>10.9218078879</c:v>
                </c:pt>
                <c:pt idx="8939">
                  <c:v>10.9218078879</c:v>
                </c:pt>
                <c:pt idx="8940">
                  <c:v>10.9218078879</c:v>
                </c:pt>
                <c:pt idx="8941">
                  <c:v>10.9218078879</c:v>
                </c:pt>
                <c:pt idx="8942">
                  <c:v>10.9218078879</c:v>
                </c:pt>
                <c:pt idx="8943">
                  <c:v>10.9218078879</c:v>
                </c:pt>
                <c:pt idx="8944">
                  <c:v>10.9218078879</c:v>
                </c:pt>
                <c:pt idx="8945">
                  <c:v>10.9218078879</c:v>
                </c:pt>
                <c:pt idx="8946">
                  <c:v>10.9218078879</c:v>
                </c:pt>
                <c:pt idx="8947">
                  <c:v>10.9218078879</c:v>
                </c:pt>
                <c:pt idx="8948">
                  <c:v>10.9218078879</c:v>
                </c:pt>
                <c:pt idx="8949">
                  <c:v>10.9218078879</c:v>
                </c:pt>
                <c:pt idx="8950">
                  <c:v>10.9189762032</c:v>
                </c:pt>
                <c:pt idx="8951">
                  <c:v>10.9189762032</c:v>
                </c:pt>
                <c:pt idx="8952">
                  <c:v>10.9189762032</c:v>
                </c:pt>
                <c:pt idx="8953">
                  <c:v>10.9189762032</c:v>
                </c:pt>
                <c:pt idx="8954">
                  <c:v>10.9189762032</c:v>
                </c:pt>
                <c:pt idx="8955">
                  <c:v>10.9189762032</c:v>
                </c:pt>
                <c:pt idx="8956">
                  <c:v>10.9189762032</c:v>
                </c:pt>
                <c:pt idx="8957">
                  <c:v>10.9189762032</c:v>
                </c:pt>
                <c:pt idx="8958">
                  <c:v>10.9189762032</c:v>
                </c:pt>
                <c:pt idx="8959">
                  <c:v>10.9189762032</c:v>
                </c:pt>
                <c:pt idx="8960">
                  <c:v>10.9189762032</c:v>
                </c:pt>
                <c:pt idx="8961">
                  <c:v>10.9189762032</c:v>
                </c:pt>
                <c:pt idx="8962">
                  <c:v>10.9189762032</c:v>
                </c:pt>
                <c:pt idx="8963">
                  <c:v>10.9189762032</c:v>
                </c:pt>
                <c:pt idx="8964">
                  <c:v>10.9189762032</c:v>
                </c:pt>
                <c:pt idx="8965">
                  <c:v>10.9189762032</c:v>
                </c:pt>
                <c:pt idx="8966">
                  <c:v>10.9189762032</c:v>
                </c:pt>
                <c:pt idx="8967">
                  <c:v>10.9189762032</c:v>
                </c:pt>
                <c:pt idx="8968">
                  <c:v>10.9189762032</c:v>
                </c:pt>
                <c:pt idx="8969">
                  <c:v>10.916144518499999</c:v>
                </c:pt>
                <c:pt idx="8970">
                  <c:v>10.916144518499999</c:v>
                </c:pt>
                <c:pt idx="8971">
                  <c:v>10.916144518499999</c:v>
                </c:pt>
                <c:pt idx="8972">
                  <c:v>10.916144518499999</c:v>
                </c:pt>
                <c:pt idx="8973">
                  <c:v>10.916144518499999</c:v>
                </c:pt>
                <c:pt idx="8974">
                  <c:v>10.916144518499999</c:v>
                </c:pt>
                <c:pt idx="8975">
                  <c:v>10.916144518499999</c:v>
                </c:pt>
                <c:pt idx="8976">
                  <c:v>10.916144518499999</c:v>
                </c:pt>
                <c:pt idx="8977">
                  <c:v>10.916144518499999</c:v>
                </c:pt>
                <c:pt idx="8978">
                  <c:v>10.916144518499999</c:v>
                </c:pt>
                <c:pt idx="8979">
                  <c:v>10.916144518499999</c:v>
                </c:pt>
                <c:pt idx="8980">
                  <c:v>10.916144518499999</c:v>
                </c:pt>
                <c:pt idx="8981">
                  <c:v>10.916144518499999</c:v>
                </c:pt>
                <c:pt idx="8982">
                  <c:v>10.916144518499999</c:v>
                </c:pt>
                <c:pt idx="8983">
                  <c:v>10.916144518499999</c:v>
                </c:pt>
                <c:pt idx="8984">
                  <c:v>10.916144518499999</c:v>
                </c:pt>
                <c:pt idx="8985">
                  <c:v>10.916144518499999</c:v>
                </c:pt>
                <c:pt idx="8986">
                  <c:v>10.916144518499999</c:v>
                </c:pt>
                <c:pt idx="8987">
                  <c:v>10.916144518499999</c:v>
                </c:pt>
                <c:pt idx="8988">
                  <c:v>10.916144518499999</c:v>
                </c:pt>
                <c:pt idx="8989">
                  <c:v>10.913312833799999</c:v>
                </c:pt>
                <c:pt idx="8990">
                  <c:v>10.913312833799999</c:v>
                </c:pt>
                <c:pt idx="8991">
                  <c:v>10.913312833799999</c:v>
                </c:pt>
                <c:pt idx="8992">
                  <c:v>10.913312833799999</c:v>
                </c:pt>
                <c:pt idx="8993">
                  <c:v>10.913312833799999</c:v>
                </c:pt>
                <c:pt idx="8994">
                  <c:v>10.913312833799999</c:v>
                </c:pt>
                <c:pt idx="8995">
                  <c:v>10.913312833799999</c:v>
                </c:pt>
                <c:pt idx="8996">
                  <c:v>10.913312833799999</c:v>
                </c:pt>
                <c:pt idx="8997">
                  <c:v>10.913312833799999</c:v>
                </c:pt>
                <c:pt idx="8998">
                  <c:v>10.913312833799999</c:v>
                </c:pt>
                <c:pt idx="8999">
                  <c:v>10.913312833799999</c:v>
                </c:pt>
                <c:pt idx="9000">
                  <c:v>10.913312833799999</c:v>
                </c:pt>
                <c:pt idx="9001">
                  <c:v>10.913312833799999</c:v>
                </c:pt>
                <c:pt idx="9002">
                  <c:v>10.913312833799999</c:v>
                </c:pt>
                <c:pt idx="9003">
                  <c:v>10.913312833799999</c:v>
                </c:pt>
                <c:pt idx="9004">
                  <c:v>10.913312833799999</c:v>
                </c:pt>
                <c:pt idx="9005">
                  <c:v>10.913312833799999</c:v>
                </c:pt>
                <c:pt idx="9006">
                  <c:v>10.913312833799999</c:v>
                </c:pt>
                <c:pt idx="9007">
                  <c:v>10.913312833799999</c:v>
                </c:pt>
                <c:pt idx="9008">
                  <c:v>10.910481149100001</c:v>
                </c:pt>
                <c:pt idx="9009">
                  <c:v>10.910481149100001</c:v>
                </c:pt>
                <c:pt idx="9010">
                  <c:v>10.910481149100001</c:v>
                </c:pt>
                <c:pt idx="9011">
                  <c:v>10.910481149100001</c:v>
                </c:pt>
                <c:pt idx="9012">
                  <c:v>10.910481149100001</c:v>
                </c:pt>
                <c:pt idx="9013">
                  <c:v>10.910481149100001</c:v>
                </c:pt>
                <c:pt idx="9014">
                  <c:v>10.910481149100001</c:v>
                </c:pt>
                <c:pt idx="9015">
                  <c:v>10.910481149100001</c:v>
                </c:pt>
                <c:pt idx="9016">
                  <c:v>10.910481149100001</c:v>
                </c:pt>
                <c:pt idx="9017">
                  <c:v>10.910481149100001</c:v>
                </c:pt>
                <c:pt idx="9018">
                  <c:v>10.910481149100001</c:v>
                </c:pt>
                <c:pt idx="9019">
                  <c:v>10.910481149100001</c:v>
                </c:pt>
                <c:pt idx="9020">
                  <c:v>10.910481149100001</c:v>
                </c:pt>
                <c:pt idx="9021">
                  <c:v>10.910481149100001</c:v>
                </c:pt>
                <c:pt idx="9022">
                  <c:v>10.910481149100001</c:v>
                </c:pt>
                <c:pt idx="9023">
                  <c:v>10.910481149100001</c:v>
                </c:pt>
                <c:pt idx="9024">
                  <c:v>10.910481149100001</c:v>
                </c:pt>
                <c:pt idx="9025">
                  <c:v>10.910481149100001</c:v>
                </c:pt>
                <c:pt idx="9026">
                  <c:v>10.910481149100001</c:v>
                </c:pt>
                <c:pt idx="9027">
                  <c:v>10.907649464399999</c:v>
                </c:pt>
                <c:pt idx="9028">
                  <c:v>10.907649464399999</c:v>
                </c:pt>
                <c:pt idx="9029">
                  <c:v>10.907649464399999</c:v>
                </c:pt>
                <c:pt idx="9030">
                  <c:v>10.907649464399999</c:v>
                </c:pt>
                <c:pt idx="9031">
                  <c:v>10.907649464399999</c:v>
                </c:pt>
                <c:pt idx="9032">
                  <c:v>10.907649464399999</c:v>
                </c:pt>
                <c:pt idx="9033">
                  <c:v>10.907649464399999</c:v>
                </c:pt>
                <c:pt idx="9034">
                  <c:v>10.907649464399999</c:v>
                </c:pt>
                <c:pt idx="9035">
                  <c:v>10.907649464399999</c:v>
                </c:pt>
                <c:pt idx="9036">
                  <c:v>10.907649464399999</c:v>
                </c:pt>
                <c:pt idx="9037">
                  <c:v>10.907649464399999</c:v>
                </c:pt>
                <c:pt idx="9038">
                  <c:v>10.907649464399999</c:v>
                </c:pt>
                <c:pt idx="9039">
                  <c:v>10.907649464399999</c:v>
                </c:pt>
                <c:pt idx="9040">
                  <c:v>10.907649464399999</c:v>
                </c:pt>
                <c:pt idx="9041">
                  <c:v>10.907649464399999</c:v>
                </c:pt>
                <c:pt idx="9042">
                  <c:v>10.907649464399999</c:v>
                </c:pt>
                <c:pt idx="9043">
                  <c:v>10.907649464399999</c:v>
                </c:pt>
                <c:pt idx="9044">
                  <c:v>10.907649464399999</c:v>
                </c:pt>
                <c:pt idx="9045">
                  <c:v>10.907649464399999</c:v>
                </c:pt>
                <c:pt idx="9046">
                  <c:v>10.907649464399999</c:v>
                </c:pt>
                <c:pt idx="9047">
                  <c:v>10.9048177797</c:v>
                </c:pt>
                <c:pt idx="9048">
                  <c:v>10.9048177797</c:v>
                </c:pt>
                <c:pt idx="9049">
                  <c:v>10.9048177797</c:v>
                </c:pt>
                <c:pt idx="9050">
                  <c:v>10.9048177797</c:v>
                </c:pt>
                <c:pt idx="9051">
                  <c:v>10.9048177797</c:v>
                </c:pt>
                <c:pt idx="9052">
                  <c:v>10.9048177797</c:v>
                </c:pt>
                <c:pt idx="9053">
                  <c:v>10.9048177797</c:v>
                </c:pt>
                <c:pt idx="9054">
                  <c:v>10.9048177797</c:v>
                </c:pt>
                <c:pt idx="9055">
                  <c:v>10.9048177797</c:v>
                </c:pt>
                <c:pt idx="9056">
                  <c:v>10.9048177797</c:v>
                </c:pt>
                <c:pt idx="9057">
                  <c:v>10.9048177797</c:v>
                </c:pt>
                <c:pt idx="9058">
                  <c:v>10.9048177797</c:v>
                </c:pt>
                <c:pt idx="9059">
                  <c:v>10.9048177797</c:v>
                </c:pt>
                <c:pt idx="9060">
                  <c:v>10.9048177797</c:v>
                </c:pt>
                <c:pt idx="9061">
                  <c:v>10.9048177797</c:v>
                </c:pt>
                <c:pt idx="9062">
                  <c:v>10.9048177797</c:v>
                </c:pt>
                <c:pt idx="9063">
                  <c:v>10.9048177797</c:v>
                </c:pt>
                <c:pt idx="9064">
                  <c:v>10.9048177797</c:v>
                </c:pt>
                <c:pt idx="9065">
                  <c:v>10.9048177797</c:v>
                </c:pt>
                <c:pt idx="9066">
                  <c:v>10.901986095</c:v>
                </c:pt>
                <c:pt idx="9067">
                  <c:v>10.901986095</c:v>
                </c:pt>
                <c:pt idx="9068">
                  <c:v>10.901986095</c:v>
                </c:pt>
                <c:pt idx="9069">
                  <c:v>10.901986095</c:v>
                </c:pt>
                <c:pt idx="9070">
                  <c:v>10.901986095</c:v>
                </c:pt>
                <c:pt idx="9071">
                  <c:v>10.901986095</c:v>
                </c:pt>
                <c:pt idx="9072">
                  <c:v>10.901986095</c:v>
                </c:pt>
                <c:pt idx="9073">
                  <c:v>10.901986095</c:v>
                </c:pt>
                <c:pt idx="9074">
                  <c:v>10.901986095</c:v>
                </c:pt>
                <c:pt idx="9075">
                  <c:v>10.901986095</c:v>
                </c:pt>
                <c:pt idx="9076">
                  <c:v>10.901986095</c:v>
                </c:pt>
                <c:pt idx="9077">
                  <c:v>10.901986095</c:v>
                </c:pt>
                <c:pt idx="9078">
                  <c:v>10.901986095</c:v>
                </c:pt>
                <c:pt idx="9079">
                  <c:v>10.901986095</c:v>
                </c:pt>
                <c:pt idx="9080">
                  <c:v>10.901986095</c:v>
                </c:pt>
                <c:pt idx="9081">
                  <c:v>10.901986095</c:v>
                </c:pt>
                <c:pt idx="9082">
                  <c:v>10.901986095</c:v>
                </c:pt>
                <c:pt idx="9083">
                  <c:v>10.901986095</c:v>
                </c:pt>
                <c:pt idx="9084">
                  <c:v>10.901986095</c:v>
                </c:pt>
                <c:pt idx="9085">
                  <c:v>10.8991544103</c:v>
                </c:pt>
                <c:pt idx="9086">
                  <c:v>10.8991544103</c:v>
                </c:pt>
                <c:pt idx="9087">
                  <c:v>10.8991544103</c:v>
                </c:pt>
                <c:pt idx="9088">
                  <c:v>10.8991544103</c:v>
                </c:pt>
                <c:pt idx="9089">
                  <c:v>10.8991544103</c:v>
                </c:pt>
                <c:pt idx="9090">
                  <c:v>10.8991544103</c:v>
                </c:pt>
                <c:pt idx="9091">
                  <c:v>10.8991544103</c:v>
                </c:pt>
                <c:pt idx="9092">
                  <c:v>10.8991544103</c:v>
                </c:pt>
                <c:pt idx="9093">
                  <c:v>10.8991544103</c:v>
                </c:pt>
                <c:pt idx="9094">
                  <c:v>10.8991544103</c:v>
                </c:pt>
                <c:pt idx="9095">
                  <c:v>10.8991544103</c:v>
                </c:pt>
                <c:pt idx="9096">
                  <c:v>10.8991544103</c:v>
                </c:pt>
                <c:pt idx="9097">
                  <c:v>10.8991544103</c:v>
                </c:pt>
                <c:pt idx="9098">
                  <c:v>10.8991544103</c:v>
                </c:pt>
                <c:pt idx="9099">
                  <c:v>10.8991544103</c:v>
                </c:pt>
                <c:pt idx="9100">
                  <c:v>10.8991544103</c:v>
                </c:pt>
                <c:pt idx="9101">
                  <c:v>10.8991544103</c:v>
                </c:pt>
                <c:pt idx="9102">
                  <c:v>10.8991544103</c:v>
                </c:pt>
                <c:pt idx="9103">
                  <c:v>10.8991544103</c:v>
                </c:pt>
                <c:pt idx="9104">
                  <c:v>10.8991544103</c:v>
                </c:pt>
                <c:pt idx="9105">
                  <c:v>10.896322725599999</c:v>
                </c:pt>
                <c:pt idx="9106">
                  <c:v>10.896322725599999</c:v>
                </c:pt>
                <c:pt idx="9107">
                  <c:v>10.896322725599999</c:v>
                </c:pt>
                <c:pt idx="9108">
                  <c:v>10.896322725599999</c:v>
                </c:pt>
                <c:pt idx="9109">
                  <c:v>10.896322725599999</c:v>
                </c:pt>
                <c:pt idx="9110">
                  <c:v>10.896322725599999</c:v>
                </c:pt>
                <c:pt idx="9111">
                  <c:v>10.896322725599999</c:v>
                </c:pt>
                <c:pt idx="9112">
                  <c:v>10.896322725599999</c:v>
                </c:pt>
                <c:pt idx="9113">
                  <c:v>10.896322725599999</c:v>
                </c:pt>
                <c:pt idx="9114">
                  <c:v>10.896322725599999</c:v>
                </c:pt>
                <c:pt idx="9115">
                  <c:v>10.896322725599999</c:v>
                </c:pt>
                <c:pt idx="9116">
                  <c:v>10.896322725599999</c:v>
                </c:pt>
                <c:pt idx="9117">
                  <c:v>10.896322725599999</c:v>
                </c:pt>
                <c:pt idx="9118">
                  <c:v>10.896322725599999</c:v>
                </c:pt>
                <c:pt idx="9119">
                  <c:v>10.896322725599999</c:v>
                </c:pt>
                <c:pt idx="9120">
                  <c:v>10.896322725599999</c:v>
                </c:pt>
                <c:pt idx="9121">
                  <c:v>10.896322725599999</c:v>
                </c:pt>
                <c:pt idx="9122">
                  <c:v>10.896322725599999</c:v>
                </c:pt>
                <c:pt idx="9123">
                  <c:v>10.896322725599999</c:v>
                </c:pt>
                <c:pt idx="9124">
                  <c:v>10.893491040899999</c:v>
                </c:pt>
                <c:pt idx="9125">
                  <c:v>10.893491040899999</c:v>
                </c:pt>
                <c:pt idx="9126">
                  <c:v>10.893491040899999</c:v>
                </c:pt>
                <c:pt idx="9127">
                  <c:v>10.893491040899999</c:v>
                </c:pt>
                <c:pt idx="9128">
                  <c:v>10.893491040899999</c:v>
                </c:pt>
                <c:pt idx="9129">
                  <c:v>10.893491040899999</c:v>
                </c:pt>
                <c:pt idx="9130">
                  <c:v>10.893491040899999</c:v>
                </c:pt>
                <c:pt idx="9131">
                  <c:v>10.893491040899999</c:v>
                </c:pt>
                <c:pt idx="9132">
                  <c:v>10.893491040899999</c:v>
                </c:pt>
                <c:pt idx="9133">
                  <c:v>10.893491040899999</c:v>
                </c:pt>
                <c:pt idx="9134">
                  <c:v>10.893491040899999</c:v>
                </c:pt>
                <c:pt idx="9135">
                  <c:v>10.893491040899999</c:v>
                </c:pt>
                <c:pt idx="9136">
                  <c:v>10.893491040899999</c:v>
                </c:pt>
                <c:pt idx="9137">
                  <c:v>10.893491040899999</c:v>
                </c:pt>
                <c:pt idx="9138">
                  <c:v>10.893491040899999</c:v>
                </c:pt>
                <c:pt idx="9139">
                  <c:v>10.893491040899999</c:v>
                </c:pt>
                <c:pt idx="9140">
                  <c:v>10.893491040899999</c:v>
                </c:pt>
                <c:pt idx="9141">
                  <c:v>10.893491040899999</c:v>
                </c:pt>
                <c:pt idx="9142">
                  <c:v>10.893491040899999</c:v>
                </c:pt>
                <c:pt idx="9143">
                  <c:v>10.8906593562</c:v>
                </c:pt>
                <c:pt idx="9144">
                  <c:v>10.8906593562</c:v>
                </c:pt>
              </c:numCache>
            </c:numRef>
          </c:yVal>
          <c:smooth val="1"/>
        </c:ser>
        <c:ser>
          <c:idx val="2"/>
          <c:order val="2"/>
          <c:tx>
            <c:strRef>
              <c:f>'El_Seibo_Res Half'!$G$2:$H$2</c:f>
              <c:strCache>
                <c:ptCount val="1"/>
                <c:pt idx="0">
                  <c:v>50 Años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'El_Seibo_Res Half'!$B$4:$B$9148</c:f>
              <c:numCache>
                <c:formatCode>0</c:formatCode>
                <c:ptCount val="9145"/>
                <c:pt idx="0">
                  <c:v>0</c:v>
                </c:pt>
                <c:pt idx="1">
                  <c:v>6.9444444444444441E-3</c:v>
                </c:pt>
                <c:pt idx="2">
                  <c:v>1.3888888888888888E-2</c:v>
                </c:pt>
                <c:pt idx="3">
                  <c:v>2.0833333333333332E-2</c:v>
                </c:pt>
                <c:pt idx="4">
                  <c:v>2.7777777777777776E-2</c:v>
                </c:pt>
                <c:pt idx="5">
                  <c:v>3.4722222222222224E-2</c:v>
                </c:pt>
                <c:pt idx="6">
                  <c:v>4.1666666666666664E-2</c:v>
                </c:pt>
                <c:pt idx="7">
                  <c:v>4.8611111111111112E-2</c:v>
                </c:pt>
                <c:pt idx="8">
                  <c:v>5.5555555555555552E-2</c:v>
                </c:pt>
                <c:pt idx="9">
                  <c:v>6.25E-2</c:v>
                </c:pt>
                <c:pt idx="10">
                  <c:v>6.9444444444444448E-2</c:v>
                </c:pt>
                <c:pt idx="11">
                  <c:v>7.6388888888888881E-2</c:v>
                </c:pt>
                <c:pt idx="12">
                  <c:v>8.3333333333333329E-2</c:v>
                </c:pt>
                <c:pt idx="13">
                  <c:v>9.0277777777777776E-2</c:v>
                </c:pt>
                <c:pt idx="14">
                  <c:v>9.7222222222222224E-2</c:v>
                </c:pt>
                <c:pt idx="15">
                  <c:v>0.10416666666666667</c:v>
                </c:pt>
                <c:pt idx="16">
                  <c:v>0.1111111111111111</c:v>
                </c:pt>
                <c:pt idx="17">
                  <c:v>0.11805555555555557</c:v>
                </c:pt>
                <c:pt idx="18">
                  <c:v>0.125</c:v>
                </c:pt>
                <c:pt idx="19">
                  <c:v>0.13194444444444445</c:v>
                </c:pt>
                <c:pt idx="20">
                  <c:v>0.1388888888888889</c:v>
                </c:pt>
                <c:pt idx="21">
                  <c:v>0.14583333333333334</c:v>
                </c:pt>
                <c:pt idx="22">
                  <c:v>0.15277777777777776</c:v>
                </c:pt>
                <c:pt idx="23">
                  <c:v>0.15972222222222224</c:v>
                </c:pt>
                <c:pt idx="24">
                  <c:v>0.16666666666666666</c:v>
                </c:pt>
                <c:pt idx="25">
                  <c:v>0.17361111111111113</c:v>
                </c:pt>
                <c:pt idx="26">
                  <c:v>0.18055555555555555</c:v>
                </c:pt>
                <c:pt idx="27">
                  <c:v>0.1875</c:v>
                </c:pt>
                <c:pt idx="28">
                  <c:v>0.19444444444444445</c:v>
                </c:pt>
                <c:pt idx="29">
                  <c:v>0.20138888888888887</c:v>
                </c:pt>
                <c:pt idx="30">
                  <c:v>0.20833333333333334</c:v>
                </c:pt>
                <c:pt idx="31">
                  <c:v>0.21527777777777779</c:v>
                </c:pt>
                <c:pt idx="32">
                  <c:v>0.22222222222222221</c:v>
                </c:pt>
                <c:pt idx="33">
                  <c:v>0.22916666666666666</c:v>
                </c:pt>
                <c:pt idx="34">
                  <c:v>0.23611111111111113</c:v>
                </c:pt>
                <c:pt idx="35">
                  <c:v>0.24305555555555555</c:v>
                </c:pt>
                <c:pt idx="36">
                  <c:v>0.25</c:v>
                </c:pt>
                <c:pt idx="37">
                  <c:v>0.25694444444444448</c:v>
                </c:pt>
                <c:pt idx="38">
                  <c:v>0.2638888888888889</c:v>
                </c:pt>
                <c:pt idx="39">
                  <c:v>0.27083333333333331</c:v>
                </c:pt>
                <c:pt idx="40">
                  <c:v>0.27777777777777779</c:v>
                </c:pt>
                <c:pt idx="41">
                  <c:v>0.28472222222222221</c:v>
                </c:pt>
                <c:pt idx="42">
                  <c:v>0.29166666666666669</c:v>
                </c:pt>
                <c:pt idx="43">
                  <c:v>0.2986111111111111</c:v>
                </c:pt>
                <c:pt idx="44">
                  <c:v>0.30555555555555552</c:v>
                </c:pt>
                <c:pt idx="45">
                  <c:v>0.3125</c:v>
                </c:pt>
                <c:pt idx="46">
                  <c:v>0.31944444444444448</c:v>
                </c:pt>
                <c:pt idx="47">
                  <c:v>0.3263888888888889</c:v>
                </c:pt>
                <c:pt idx="48">
                  <c:v>0.33333333333333331</c:v>
                </c:pt>
                <c:pt idx="49">
                  <c:v>0.34027777777777773</c:v>
                </c:pt>
                <c:pt idx="50">
                  <c:v>0.34722222222222227</c:v>
                </c:pt>
                <c:pt idx="51">
                  <c:v>0.35416666666666669</c:v>
                </c:pt>
                <c:pt idx="52">
                  <c:v>0.3611111111111111</c:v>
                </c:pt>
                <c:pt idx="53">
                  <c:v>0.36805555555555558</c:v>
                </c:pt>
                <c:pt idx="54">
                  <c:v>0.375</c:v>
                </c:pt>
                <c:pt idx="55">
                  <c:v>0.38194444444444442</c:v>
                </c:pt>
                <c:pt idx="56">
                  <c:v>0.3888888888888889</c:v>
                </c:pt>
                <c:pt idx="57">
                  <c:v>0.39583333333333331</c:v>
                </c:pt>
                <c:pt idx="58">
                  <c:v>0.40277777777777773</c:v>
                </c:pt>
                <c:pt idx="59">
                  <c:v>0.40972222222222227</c:v>
                </c:pt>
                <c:pt idx="60">
                  <c:v>0.41666666666666669</c:v>
                </c:pt>
                <c:pt idx="61">
                  <c:v>0.4236111111111111</c:v>
                </c:pt>
                <c:pt idx="62">
                  <c:v>0.43055555555555558</c:v>
                </c:pt>
                <c:pt idx="63">
                  <c:v>0.4375</c:v>
                </c:pt>
                <c:pt idx="64">
                  <c:v>0.44444444444444442</c:v>
                </c:pt>
                <c:pt idx="65">
                  <c:v>0.4513888888888889</c:v>
                </c:pt>
                <c:pt idx="66">
                  <c:v>0.45833333333333331</c:v>
                </c:pt>
                <c:pt idx="67">
                  <c:v>0.46527777777777773</c:v>
                </c:pt>
                <c:pt idx="68">
                  <c:v>0.47222222222222227</c:v>
                </c:pt>
                <c:pt idx="69">
                  <c:v>0.47916666666666669</c:v>
                </c:pt>
                <c:pt idx="70">
                  <c:v>0.4861111111111111</c:v>
                </c:pt>
                <c:pt idx="71">
                  <c:v>0.49305555555555558</c:v>
                </c:pt>
                <c:pt idx="72">
                  <c:v>0.5</c:v>
                </c:pt>
                <c:pt idx="73">
                  <c:v>0.50694444444444442</c:v>
                </c:pt>
                <c:pt idx="74">
                  <c:v>0.51388888888888895</c:v>
                </c:pt>
                <c:pt idx="75">
                  <c:v>0.52083333333333337</c:v>
                </c:pt>
                <c:pt idx="76">
                  <c:v>0.52777777777777779</c:v>
                </c:pt>
                <c:pt idx="77">
                  <c:v>0.53472222222222221</c:v>
                </c:pt>
                <c:pt idx="78">
                  <c:v>0.54166666666666663</c:v>
                </c:pt>
                <c:pt idx="79">
                  <c:v>0.54861111111111105</c:v>
                </c:pt>
                <c:pt idx="80">
                  <c:v>0.55555555555555558</c:v>
                </c:pt>
                <c:pt idx="81">
                  <c:v>0.5625</c:v>
                </c:pt>
                <c:pt idx="82">
                  <c:v>0.56944444444444442</c:v>
                </c:pt>
                <c:pt idx="83">
                  <c:v>0.57638888888888895</c:v>
                </c:pt>
                <c:pt idx="84">
                  <c:v>0.58333333333333337</c:v>
                </c:pt>
                <c:pt idx="85">
                  <c:v>0.59027777777777779</c:v>
                </c:pt>
                <c:pt idx="86">
                  <c:v>0.59722222222222221</c:v>
                </c:pt>
                <c:pt idx="87">
                  <c:v>0.60416666666666663</c:v>
                </c:pt>
                <c:pt idx="88">
                  <c:v>0.61111111111111105</c:v>
                </c:pt>
                <c:pt idx="89">
                  <c:v>0.61805555555555558</c:v>
                </c:pt>
                <c:pt idx="90">
                  <c:v>0.625</c:v>
                </c:pt>
                <c:pt idx="91">
                  <c:v>0.63194444444444442</c:v>
                </c:pt>
                <c:pt idx="92">
                  <c:v>0.63888888888888895</c:v>
                </c:pt>
                <c:pt idx="93">
                  <c:v>0.64583333333333337</c:v>
                </c:pt>
                <c:pt idx="94">
                  <c:v>0.65277777777777779</c:v>
                </c:pt>
                <c:pt idx="95">
                  <c:v>0.65972222222222221</c:v>
                </c:pt>
                <c:pt idx="96">
                  <c:v>0.66666666666666663</c:v>
                </c:pt>
                <c:pt idx="97">
                  <c:v>0.67361111111111116</c:v>
                </c:pt>
                <c:pt idx="98">
                  <c:v>0.68055555555555547</c:v>
                </c:pt>
                <c:pt idx="99">
                  <c:v>0.6875</c:v>
                </c:pt>
                <c:pt idx="100">
                  <c:v>0.69444444444444453</c:v>
                </c:pt>
                <c:pt idx="101">
                  <c:v>0.70138888888888884</c:v>
                </c:pt>
                <c:pt idx="102">
                  <c:v>0.70833333333333337</c:v>
                </c:pt>
                <c:pt idx="103">
                  <c:v>0.71527777777777779</c:v>
                </c:pt>
                <c:pt idx="104">
                  <c:v>0.72222222222222221</c:v>
                </c:pt>
                <c:pt idx="105">
                  <c:v>0.72916666666666663</c:v>
                </c:pt>
                <c:pt idx="106">
                  <c:v>0.73611111111111116</c:v>
                </c:pt>
                <c:pt idx="107">
                  <c:v>0.74305555555555547</c:v>
                </c:pt>
                <c:pt idx="108">
                  <c:v>0.75</c:v>
                </c:pt>
                <c:pt idx="109">
                  <c:v>0.75694444444444453</c:v>
                </c:pt>
                <c:pt idx="110">
                  <c:v>0.76388888888888884</c:v>
                </c:pt>
                <c:pt idx="111">
                  <c:v>0.77083333333333337</c:v>
                </c:pt>
                <c:pt idx="112">
                  <c:v>0.77777777777777779</c:v>
                </c:pt>
                <c:pt idx="113">
                  <c:v>0.78472222222222221</c:v>
                </c:pt>
                <c:pt idx="114">
                  <c:v>0.79166666666666663</c:v>
                </c:pt>
                <c:pt idx="115">
                  <c:v>0.79861111111111116</c:v>
                </c:pt>
                <c:pt idx="116">
                  <c:v>0.80555555555555547</c:v>
                </c:pt>
                <c:pt idx="117">
                  <c:v>0.8125</c:v>
                </c:pt>
                <c:pt idx="118">
                  <c:v>0.81944444444444453</c:v>
                </c:pt>
                <c:pt idx="119">
                  <c:v>0.82638888888888884</c:v>
                </c:pt>
                <c:pt idx="120">
                  <c:v>0.83333333333333337</c:v>
                </c:pt>
                <c:pt idx="121">
                  <c:v>0.84027777777777779</c:v>
                </c:pt>
                <c:pt idx="122">
                  <c:v>0.84722222222222221</c:v>
                </c:pt>
                <c:pt idx="123">
                  <c:v>0.85416666666666663</c:v>
                </c:pt>
                <c:pt idx="124">
                  <c:v>0.86111111111111116</c:v>
                </c:pt>
                <c:pt idx="125">
                  <c:v>0.86805555555555547</c:v>
                </c:pt>
                <c:pt idx="126">
                  <c:v>0.875</c:v>
                </c:pt>
                <c:pt idx="127">
                  <c:v>0.88194444444444453</c:v>
                </c:pt>
                <c:pt idx="128">
                  <c:v>0.88888888888888884</c:v>
                </c:pt>
                <c:pt idx="129">
                  <c:v>0.89583333333333337</c:v>
                </c:pt>
                <c:pt idx="130">
                  <c:v>0.90277777777777779</c:v>
                </c:pt>
                <c:pt idx="131">
                  <c:v>0.90972222222222221</c:v>
                </c:pt>
                <c:pt idx="132">
                  <c:v>0.91666666666666663</c:v>
                </c:pt>
                <c:pt idx="133">
                  <c:v>0.92361111111111116</c:v>
                </c:pt>
                <c:pt idx="134">
                  <c:v>0.93055555555555547</c:v>
                </c:pt>
                <c:pt idx="135">
                  <c:v>0.9375</c:v>
                </c:pt>
                <c:pt idx="136">
                  <c:v>0.94444444444444453</c:v>
                </c:pt>
                <c:pt idx="137">
                  <c:v>0.95138888888888884</c:v>
                </c:pt>
                <c:pt idx="138">
                  <c:v>0.95833333333333337</c:v>
                </c:pt>
                <c:pt idx="139">
                  <c:v>0.96527777777777779</c:v>
                </c:pt>
                <c:pt idx="140">
                  <c:v>0.97222222222222221</c:v>
                </c:pt>
                <c:pt idx="141">
                  <c:v>0.97916666666666663</c:v>
                </c:pt>
                <c:pt idx="142">
                  <c:v>0.98611111111111116</c:v>
                </c:pt>
                <c:pt idx="143">
                  <c:v>0.99305555555555547</c:v>
                </c:pt>
                <c:pt idx="144">
                  <c:v>1</c:v>
                </c:pt>
                <c:pt idx="145">
                  <c:v>1.0069444444444444</c:v>
                </c:pt>
                <c:pt idx="146">
                  <c:v>1.0138888888888888</c:v>
                </c:pt>
                <c:pt idx="147">
                  <c:v>1.0208333333333333</c:v>
                </c:pt>
                <c:pt idx="148">
                  <c:v>1.0277777777777779</c:v>
                </c:pt>
                <c:pt idx="149">
                  <c:v>1.0347222222222221</c:v>
                </c:pt>
                <c:pt idx="150">
                  <c:v>1.0416666666666667</c:v>
                </c:pt>
                <c:pt idx="151">
                  <c:v>1.0486111111111112</c:v>
                </c:pt>
                <c:pt idx="152">
                  <c:v>1.0555555555555556</c:v>
                </c:pt>
                <c:pt idx="153">
                  <c:v>1.0625</c:v>
                </c:pt>
                <c:pt idx="154">
                  <c:v>1.0694444444444444</c:v>
                </c:pt>
                <c:pt idx="155">
                  <c:v>1.0763888888888888</c:v>
                </c:pt>
                <c:pt idx="156">
                  <c:v>1.0833333333333333</c:v>
                </c:pt>
                <c:pt idx="157">
                  <c:v>1.0902777777777779</c:v>
                </c:pt>
                <c:pt idx="158">
                  <c:v>1.0972222222222221</c:v>
                </c:pt>
                <c:pt idx="159">
                  <c:v>1.1041666666666667</c:v>
                </c:pt>
                <c:pt idx="160">
                  <c:v>1.1111111111111112</c:v>
                </c:pt>
                <c:pt idx="161">
                  <c:v>1.1180555555555556</c:v>
                </c:pt>
                <c:pt idx="162">
                  <c:v>1.125</c:v>
                </c:pt>
                <c:pt idx="163">
                  <c:v>1.1319444444444444</c:v>
                </c:pt>
                <c:pt idx="164">
                  <c:v>1.1388888888888888</c:v>
                </c:pt>
                <c:pt idx="165">
                  <c:v>1.1458333333333333</c:v>
                </c:pt>
                <c:pt idx="166">
                  <c:v>1.1527777777777779</c:v>
                </c:pt>
                <c:pt idx="167">
                  <c:v>1.1597222222222221</c:v>
                </c:pt>
                <c:pt idx="168">
                  <c:v>1.1666666666666667</c:v>
                </c:pt>
                <c:pt idx="169">
                  <c:v>1.1736111111111112</c:v>
                </c:pt>
                <c:pt idx="170">
                  <c:v>1.1805555555555556</c:v>
                </c:pt>
                <c:pt idx="171">
                  <c:v>1.1875</c:v>
                </c:pt>
                <c:pt idx="172">
                  <c:v>1.1944444444444444</c:v>
                </c:pt>
                <c:pt idx="173">
                  <c:v>1.2013888888888888</c:v>
                </c:pt>
                <c:pt idx="174">
                  <c:v>1.2083333333333333</c:v>
                </c:pt>
                <c:pt idx="175">
                  <c:v>1.2152777777777779</c:v>
                </c:pt>
                <c:pt idx="176">
                  <c:v>1.2222222222222221</c:v>
                </c:pt>
                <c:pt idx="177">
                  <c:v>1.2291666666666667</c:v>
                </c:pt>
                <c:pt idx="178">
                  <c:v>1.2361111111111112</c:v>
                </c:pt>
                <c:pt idx="179">
                  <c:v>1.2430555555555556</c:v>
                </c:pt>
                <c:pt idx="180">
                  <c:v>1.25</c:v>
                </c:pt>
                <c:pt idx="181">
                  <c:v>1.2569444444444444</c:v>
                </c:pt>
                <c:pt idx="182">
                  <c:v>1.2638888888888888</c:v>
                </c:pt>
                <c:pt idx="183">
                  <c:v>1.2708333333333333</c:v>
                </c:pt>
                <c:pt idx="184">
                  <c:v>1.2777777777777779</c:v>
                </c:pt>
                <c:pt idx="185">
                  <c:v>1.2847222222222221</c:v>
                </c:pt>
                <c:pt idx="186">
                  <c:v>1.2916666666666667</c:v>
                </c:pt>
                <c:pt idx="187">
                  <c:v>1.2986111111111112</c:v>
                </c:pt>
                <c:pt idx="188">
                  <c:v>1.3055555555555556</c:v>
                </c:pt>
                <c:pt idx="189">
                  <c:v>1.3125</c:v>
                </c:pt>
                <c:pt idx="190">
                  <c:v>1.3194444444444444</c:v>
                </c:pt>
                <c:pt idx="191">
                  <c:v>1.3263888888888888</c:v>
                </c:pt>
                <c:pt idx="192">
                  <c:v>1.3333333333333333</c:v>
                </c:pt>
                <c:pt idx="193">
                  <c:v>1.3402777777777777</c:v>
                </c:pt>
                <c:pt idx="194">
                  <c:v>1.3472222222222223</c:v>
                </c:pt>
                <c:pt idx="195">
                  <c:v>1.3541666666666667</c:v>
                </c:pt>
                <c:pt idx="196">
                  <c:v>1.3611111111111109</c:v>
                </c:pt>
                <c:pt idx="197">
                  <c:v>1.3680555555555556</c:v>
                </c:pt>
                <c:pt idx="198">
                  <c:v>1.375</c:v>
                </c:pt>
                <c:pt idx="199">
                  <c:v>1.3819444444444444</c:v>
                </c:pt>
                <c:pt idx="200">
                  <c:v>1.3888888888888891</c:v>
                </c:pt>
                <c:pt idx="201">
                  <c:v>1.3958333333333333</c:v>
                </c:pt>
                <c:pt idx="202">
                  <c:v>1.4027777777777777</c:v>
                </c:pt>
                <c:pt idx="203">
                  <c:v>1.4097222222222223</c:v>
                </c:pt>
                <c:pt idx="204">
                  <c:v>1.4166666666666667</c:v>
                </c:pt>
                <c:pt idx="205">
                  <c:v>1.4236111111111109</c:v>
                </c:pt>
                <c:pt idx="206">
                  <c:v>1.4305555555555556</c:v>
                </c:pt>
                <c:pt idx="207">
                  <c:v>1.4375</c:v>
                </c:pt>
                <c:pt idx="208">
                  <c:v>1.4444444444444444</c:v>
                </c:pt>
                <c:pt idx="209">
                  <c:v>1.4513888888888891</c:v>
                </c:pt>
                <c:pt idx="210">
                  <c:v>1.4583333333333333</c:v>
                </c:pt>
                <c:pt idx="211">
                  <c:v>1.4652777777777777</c:v>
                </c:pt>
                <c:pt idx="212">
                  <c:v>1.4722222222222223</c:v>
                </c:pt>
                <c:pt idx="213">
                  <c:v>1.4791666666666667</c:v>
                </c:pt>
                <c:pt idx="214">
                  <c:v>1.4861111111111109</c:v>
                </c:pt>
                <c:pt idx="215">
                  <c:v>1.4930555555555556</c:v>
                </c:pt>
                <c:pt idx="216">
                  <c:v>1.5</c:v>
                </c:pt>
                <c:pt idx="217">
                  <c:v>1.5069444444444444</c:v>
                </c:pt>
                <c:pt idx="218">
                  <c:v>1.5138888888888891</c:v>
                </c:pt>
                <c:pt idx="219">
                  <c:v>1.5208333333333333</c:v>
                </c:pt>
                <c:pt idx="220">
                  <c:v>1.5277777777777777</c:v>
                </c:pt>
                <c:pt idx="221">
                  <c:v>1.5347222222222223</c:v>
                </c:pt>
                <c:pt idx="222">
                  <c:v>1.5416666666666667</c:v>
                </c:pt>
                <c:pt idx="223">
                  <c:v>1.5486111111111109</c:v>
                </c:pt>
                <c:pt idx="224">
                  <c:v>1.5555555555555556</c:v>
                </c:pt>
                <c:pt idx="225">
                  <c:v>1.5625</c:v>
                </c:pt>
                <c:pt idx="226">
                  <c:v>1.5694444444444444</c:v>
                </c:pt>
                <c:pt idx="227">
                  <c:v>1.5763888888888891</c:v>
                </c:pt>
                <c:pt idx="228">
                  <c:v>1.5833333333333333</c:v>
                </c:pt>
                <c:pt idx="229">
                  <c:v>1.5902777777777777</c:v>
                </c:pt>
                <c:pt idx="230">
                  <c:v>1.5972222222222223</c:v>
                </c:pt>
                <c:pt idx="231">
                  <c:v>1.6041666666666667</c:v>
                </c:pt>
                <c:pt idx="232">
                  <c:v>1.6111111111111109</c:v>
                </c:pt>
                <c:pt idx="233">
                  <c:v>1.6180555555555556</c:v>
                </c:pt>
                <c:pt idx="234">
                  <c:v>1.625</c:v>
                </c:pt>
                <c:pt idx="235">
                  <c:v>1.6319444444444444</c:v>
                </c:pt>
                <c:pt idx="236">
                  <c:v>1.6388888888888891</c:v>
                </c:pt>
                <c:pt idx="237">
                  <c:v>1.6458333333333333</c:v>
                </c:pt>
                <c:pt idx="238">
                  <c:v>1.6527777777777777</c:v>
                </c:pt>
                <c:pt idx="239">
                  <c:v>1.6597222222222223</c:v>
                </c:pt>
                <c:pt idx="240">
                  <c:v>1.6666666666666667</c:v>
                </c:pt>
                <c:pt idx="241">
                  <c:v>1.6736111111111109</c:v>
                </c:pt>
                <c:pt idx="242">
                  <c:v>1.6805555555555556</c:v>
                </c:pt>
                <c:pt idx="243">
                  <c:v>1.6875</c:v>
                </c:pt>
                <c:pt idx="244">
                  <c:v>1.6944444444444444</c:v>
                </c:pt>
                <c:pt idx="245">
                  <c:v>1.7013888888888891</c:v>
                </c:pt>
                <c:pt idx="246">
                  <c:v>1.7083333333333333</c:v>
                </c:pt>
                <c:pt idx="247">
                  <c:v>1.7152777777777777</c:v>
                </c:pt>
                <c:pt idx="248">
                  <c:v>1.7222222222222223</c:v>
                </c:pt>
                <c:pt idx="249">
                  <c:v>1.7291666666666667</c:v>
                </c:pt>
                <c:pt idx="250">
                  <c:v>1.7361111111111109</c:v>
                </c:pt>
                <c:pt idx="251">
                  <c:v>1.7430555555555556</c:v>
                </c:pt>
                <c:pt idx="252">
                  <c:v>1.75</c:v>
                </c:pt>
                <c:pt idx="253">
                  <c:v>1.7569444444444444</c:v>
                </c:pt>
                <c:pt idx="254">
                  <c:v>1.7638888888888891</c:v>
                </c:pt>
                <c:pt idx="255">
                  <c:v>1.7708333333333333</c:v>
                </c:pt>
                <c:pt idx="256">
                  <c:v>1.7777777777777777</c:v>
                </c:pt>
                <c:pt idx="257">
                  <c:v>1.7847222222222223</c:v>
                </c:pt>
                <c:pt idx="258">
                  <c:v>1.7916666666666667</c:v>
                </c:pt>
                <c:pt idx="259">
                  <c:v>1.7986111111111109</c:v>
                </c:pt>
                <c:pt idx="260">
                  <c:v>1.8055555555555556</c:v>
                </c:pt>
                <c:pt idx="261">
                  <c:v>1.8125</c:v>
                </c:pt>
                <c:pt idx="262">
                  <c:v>1.8194444444444444</c:v>
                </c:pt>
                <c:pt idx="263">
                  <c:v>1.8263888888888891</c:v>
                </c:pt>
                <c:pt idx="264">
                  <c:v>1.8333333333333333</c:v>
                </c:pt>
                <c:pt idx="265">
                  <c:v>1.8402777777777777</c:v>
                </c:pt>
                <c:pt idx="266">
                  <c:v>1.8472222222222223</c:v>
                </c:pt>
                <c:pt idx="267">
                  <c:v>1.8541666666666667</c:v>
                </c:pt>
                <c:pt idx="268">
                  <c:v>1.8611111111111109</c:v>
                </c:pt>
                <c:pt idx="269">
                  <c:v>1.8680555555555556</c:v>
                </c:pt>
                <c:pt idx="270">
                  <c:v>1.875</c:v>
                </c:pt>
                <c:pt idx="271">
                  <c:v>1.8819444444444444</c:v>
                </c:pt>
                <c:pt idx="272">
                  <c:v>1.8888888888888891</c:v>
                </c:pt>
                <c:pt idx="273">
                  <c:v>1.8958333333333333</c:v>
                </c:pt>
                <c:pt idx="274">
                  <c:v>1.9027777777777777</c:v>
                </c:pt>
                <c:pt idx="275">
                  <c:v>1.9097222222222223</c:v>
                </c:pt>
                <c:pt idx="276">
                  <c:v>1.9166666666666667</c:v>
                </c:pt>
                <c:pt idx="277">
                  <c:v>1.9236111111111109</c:v>
                </c:pt>
                <c:pt idx="278">
                  <c:v>1.9305555555555556</c:v>
                </c:pt>
                <c:pt idx="279">
                  <c:v>1.9375</c:v>
                </c:pt>
                <c:pt idx="280">
                  <c:v>1.9444444444444444</c:v>
                </c:pt>
                <c:pt idx="281">
                  <c:v>1.9513888888888891</c:v>
                </c:pt>
                <c:pt idx="282">
                  <c:v>1.9583333333333333</c:v>
                </c:pt>
                <c:pt idx="283">
                  <c:v>1.9652777777777777</c:v>
                </c:pt>
                <c:pt idx="284">
                  <c:v>1.9722222222222223</c:v>
                </c:pt>
                <c:pt idx="285">
                  <c:v>1.9791666666666667</c:v>
                </c:pt>
                <c:pt idx="286">
                  <c:v>1.9861111111111109</c:v>
                </c:pt>
                <c:pt idx="287">
                  <c:v>1.9930555555555556</c:v>
                </c:pt>
                <c:pt idx="288">
                  <c:v>2</c:v>
                </c:pt>
                <c:pt idx="289">
                  <c:v>2.0069444444444442</c:v>
                </c:pt>
                <c:pt idx="290">
                  <c:v>2.0138888888888888</c:v>
                </c:pt>
                <c:pt idx="291">
                  <c:v>2.0208333333333335</c:v>
                </c:pt>
                <c:pt idx="292">
                  <c:v>2.0277777777777777</c:v>
                </c:pt>
                <c:pt idx="293">
                  <c:v>2.0347222222222223</c:v>
                </c:pt>
                <c:pt idx="294">
                  <c:v>2.0416666666666665</c:v>
                </c:pt>
                <c:pt idx="295">
                  <c:v>2.0486111111111112</c:v>
                </c:pt>
                <c:pt idx="296">
                  <c:v>2.0555555555555558</c:v>
                </c:pt>
                <c:pt idx="297">
                  <c:v>2.0625</c:v>
                </c:pt>
                <c:pt idx="298">
                  <c:v>2.0694444444444442</c:v>
                </c:pt>
                <c:pt idx="299">
                  <c:v>2.0763888888888888</c:v>
                </c:pt>
                <c:pt idx="300">
                  <c:v>2.0833333333333335</c:v>
                </c:pt>
                <c:pt idx="301">
                  <c:v>2.0902777777777777</c:v>
                </c:pt>
                <c:pt idx="302">
                  <c:v>2.0972222222222223</c:v>
                </c:pt>
                <c:pt idx="303">
                  <c:v>2.1041666666666665</c:v>
                </c:pt>
                <c:pt idx="304">
                  <c:v>2.1111111111111112</c:v>
                </c:pt>
                <c:pt idx="305">
                  <c:v>2.1180555555555558</c:v>
                </c:pt>
                <c:pt idx="306">
                  <c:v>2.125</c:v>
                </c:pt>
                <c:pt idx="307">
                  <c:v>2.1319444444444442</c:v>
                </c:pt>
                <c:pt idx="308">
                  <c:v>2.1388888888888888</c:v>
                </c:pt>
                <c:pt idx="309">
                  <c:v>2.1458333333333335</c:v>
                </c:pt>
                <c:pt idx="310">
                  <c:v>2.1527777777777777</c:v>
                </c:pt>
                <c:pt idx="311">
                  <c:v>2.1597222222222223</c:v>
                </c:pt>
                <c:pt idx="312">
                  <c:v>2.1666666666666665</c:v>
                </c:pt>
                <c:pt idx="313">
                  <c:v>2.1736111111111112</c:v>
                </c:pt>
                <c:pt idx="314">
                  <c:v>2.1805555555555558</c:v>
                </c:pt>
                <c:pt idx="315">
                  <c:v>2.1875</c:v>
                </c:pt>
                <c:pt idx="316">
                  <c:v>2.1944444444444442</c:v>
                </c:pt>
                <c:pt idx="317">
                  <c:v>2.2013888888888888</c:v>
                </c:pt>
                <c:pt idx="318">
                  <c:v>2.2083333333333335</c:v>
                </c:pt>
                <c:pt idx="319">
                  <c:v>2.2152777777777777</c:v>
                </c:pt>
                <c:pt idx="320">
                  <c:v>2.2222222222222223</c:v>
                </c:pt>
                <c:pt idx="321">
                  <c:v>2.2291666666666665</c:v>
                </c:pt>
                <c:pt idx="322">
                  <c:v>2.2361111111111112</c:v>
                </c:pt>
                <c:pt idx="323">
                  <c:v>2.2430555555555558</c:v>
                </c:pt>
                <c:pt idx="324">
                  <c:v>2.25</c:v>
                </c:pt>
                <c:pt idx="325">
                  <c:v>2.2569444444444442</c:v>
                </c:pt>
                <c:pt idx="326">
                  <c:v>2.2638888888888888</c:v>
                </c:pt>
                <c:pt idx="327">
                  <c:v>2.2708333333333335</c:v>
                </c:pt>
                <c:pt idx="328">
                  <c:v>2.2777777777777777</c:v>
                </c:pt>
                <c:pt idx="329">
                  <c:v>2.2847222222222223</c:v>
                </c:pt>
                <c:pt idx="330">
                  <c:v>2.2916666666666665</c:v>
                </c:pt>
                <c:pt idx="331">
                  <c:v>2.2986111111111112</c:v>
                </c:pt>
                <c:pt idx="332">
                  <c:v>2.3055555555555558</c:v>
                </c:pt>
                <c:pt idx="333">
                  <c:v>2.3125</c:v>
                </c:pt>
                <c:pt idx="334">
                  <c:v>2.3194444444444442</c:v>
                </c:pt>
                <c:pt idx="335">
                  <c:v>2.3263888888888888</c:v>
                </c:pt>
                <c:pt idx="336">
                  <c:v>2.3333333333333335</c:v>
                </c:pt>
                <c:pt idx="337">
                  <c:v>2.3402777777777777</c:v>
                </c:pt>
                <c:pt idx="338">
                  <c:v>2.3472222222222223</c:v>
                </c:pt>
                <c:pt idx="339">
                  <c:v>2.3541666666666665</c:v>
                </c:pt>
                <c:pt idx="340">
                  <c:v>2.3611111111111112</c:v>
                </c:pt>
                <c:pt idx="341">
                  <c:v>2.3680555555555558</c:v>
                </c:pt>
                <c:pt idx="342">
                  <c:v>2.375</c:v>
                </c:pt>
                <c:pt idx="343">
                  <c:v>2.3819444444444442</c:v>
                </c:pt>
                <c:pt idx="344">
                  <c:v>2.3888888888888888</c:v>
                </c:pt>
                <c:pt idx="345">
                  <c:v>2.3958333333333335</c:v>
                </c:pt>
                <c:pt idx="346">
                  <c:v>2.4027777777777777</c:v>
                </c:pt>
                <c:pt idx="347">
                  <c:v>2.4097222222222223</c:v>
                </c:pt>
                <c:pt idx="348">
                  <c:v>2.4166666666666665</c:v>
                </c:pt>
                <c:pt idx="349">
                  <c:v>2.4236111111111112</c:v>
                </c:pt>
                <c:pt idx="350">
                  <c:v>2.4305555555555558</c:v>
                </c:pt>
                <c:pt idx="351">
                  <c:v>2.4375</c:v>
                </c:pt>
                <c:pt idx="352">
                  <c:v>2.4444444444444442</c:v>
                </c:pt>
                <c:pt idx="353">
                  <c:v>2.4513888888888888</c:v>
                </c:pt>
                <c:pt idx="354">
                  <c:v>2.4583333333333335</c:v>
                </c:pt>
                <c:pt idx="355">
                  <c:v>2.4652777777777777</c:v>
                </c:pt>
                <c:pt idx="356">
                  <c:v>2.4722222222222223</c:v>
                </c:pt>
                <c:pt idx="357">
                  <c:v>2.4791666666666665</c:v>
                </c:pt>
                <c:pt idx="358">
                  <c:v>2.4861111111111112</c:v>
                </c:pt>
                <c:pt idx="359">
                  <c:v>2.4930555555555558</c:v>
                </c:pt>
                <c:pt idx="360">
                  <c:v>2.5</c:v>
                </c:pt>
                <c:pt idx="361">
                  <c:v>2.5069444444444442</c:v>
                </c:pt>
                <c:pt idx="362">
                  <c:v>2.5138888888888888</c:v>
                </c:pt>
                <c:pt idx="363">
                  <c:v>2.5208333333333335</c:v>
                </c:pt>
                <c:pt idx="364">
                  <c:v>2.5277777777777777</c:v>
                </c:pt>
                <c:pt idx="365">
                  <c:v>2.5347222222222223</c:v>
                </c:pt>
                <c:pt idx="366">
                  <c:v>2.5416666666666665</c:v>
                </c:pt>
                <c:pt idx="367">
                  <c:v>2.5486111111111112</c:v>
                </c:pt>
                <c:pt idx="368">
                  <c:v>2.5555555555555558</c:v>
                </c:pt>
                <c:pt idx="369">
                  <c:v>2.5625</c:v>
                </c:pt>
                <c:pt idx="370">
                  <c:v>2.5694444444444442</c:v>
                </c:pt>
                <c:pt idx="371">
                  <c:v>2.5763888888888888</c:v>
                </c:pt>
                <c:pt idx="372">
                  <c:v>2.5833333333333335</c:v>
                </c:pt>
                <c:pt idx="373">
                  <c:v>2.5902777777777777</c:v>
                </c:pt>
                <c:pt idx="374">
                  <c:v>2.5972222222222223</c:v>
                </c:pt>
                <c:pt idx="375">
                  <c:v>2.6041666666666665</c:v>
                </c:pt>
                <c:pt idx="376">
                  <c:v>2.6111111111111112</c:v>
                </c:pt>
                <c:pt idx="377">
                  <c:v>2.6180555555555558</c:v>
                </c:pt>
                <c:pt idx="378">
                  <c:v>2.625</c:v>
                </c:pt>
                <c:pt idx="379">
                  <c:v>2.6319444444444442</c:v>
                </c:pt>
                <c:pt idx="380">
                  <c:v>2.6388888888888888</c:v>
                </c:pt>
                <c:pt idx="381">
                  <c:v>2.6458333333333335</c:v>
                </c:pt>
                <c:pt idx="382">
                  <c:v>2.6527777777777777</c:v>
                </c:pt>
                <c:pt idx="383">
                  <c:v>2.6597222222222223</c:v>
                </c:pt>
                <c:pt idx="384">
                  <c:v>2.6666666666666665</c:v>
                </c:pt>
                <c:pt idx="385">
                  <c:v>2.6736111111111112</c:v>
                </c:pt>
                <c:pt idx="386">
                  <c:v>2.6805555555555554</c:v>
                </c:pt>
                <c:pt idx="387">
                  <c:v>2.6875</c:v>
                </c:pt>
                <c:pt idx="388">
                  <c:v>2.6944444444444446</c:v>
                </c:pt>
                <c:pt idx="389">
                  <c:v>2.7013888888888888</c:v>
                </c:pt>
                <c:pt idx="390">
                  <c:v>2.7083333333333335</c:v>
                </c:pt>
                <c:pt idx="391">
                  <c:v>2.7152777777777781</c:v>
                </c:pt>
                <c:pt idx="392">
                  <c:v>2.7222222222222219</c:v>
                </c:pt>
                <c:pt idx="393">
                  <c:v>2.7291666666666665</c:v>
                </c:pt>
                <c:pt idx="394">
                  <c:v>2.7361111111111112</c:v>
                </c:pt>
                <c:pt idx="395">
                  <c:v>2.7430555555555554</c:v>
                </c:pt>
                <c:pt idx="396">
                  <c:v>2.75</c:v>
                </c:pt>
                <c:pt idx="397">
                  <c:v>2.7569444444444446</c:v>
                </c:pt>
                <c:pt idx="398">
                  <c:v>2.7638888888888888</c:v>
                </c:pt>
                <c:pt idx="399">
                  <c:v>2.7708333333333335</c:v>
                </c:pt>
                <c:pt idx="400">
                  <c:v>2.7777777777777781</c:v>
                </c:pt>
                <c:pt idx="401">
                  <c:v>2.7847222222222219</c:v>
                </c:pt>
                <c:pt idx="402">
                  <c:v>2.7916666666666665</c:v>
                </c:pt>
                <c:pt idx="403">
                  <c:v>2.7986111111111112</c:v>
                </c:pt>
                <c:pt idx="404">
                  <c:v>2.8055555555555554</c:v>
                </c:pt>
                <c:pt idx="405">
                  <c:v>2.8125</c:v>
                </c:pt>
                <c:pt idx="406">
                  <c:v>2.8194444444444446</c:v>
                </c:pt>
                <c:pt idx="407">
                  <c:v>2.8263888888888888</c:v>
                </c:pt>
                <c:pt idx="408">
                  <c:v>2.8333333333333335</c:v>
                </c:pt>
                <c:pt idx="409">
                  <c:v>2.8402777777777781</c:v>
                </c:pt>
                <c:pt idx="410">
                  <c:v>2.8472222222222219</c:v>
                </c:pt>
                <c:pt idx="411">
                  <c:v>2.8541666666666665</c:v>
                </c:pt>
                <c:pt idx="412">
                  <c:v>2.8611111111111112</c:v>
                </c:pt>
                <c:pt idx="413">
                  <c:v>2.8680555555555554</c:v>
                </c:pt>
                <c:pt idx="414">
                  <c:v>2.875</c:v>
                </c:pt>
                <c:pt idx="415">
                  <c:v>2.8819444444444446</c:v>
                </c:pt>
                <c:pt idx="416">
                  <c:v>2.8888888888888888</c:v>
                </c:pt>
                <c:pt idx="417">
                  <c:v>2.8958333333333335</c:v>
                </c:pt>
                <c:pt idx="418">
                  <c:v>2.9027777777777781</c:v>
                </c:pt>
                <c:pt idx="419">
                  <c:v>2.9097222222222219</c:v>
                </c:pt>
                <c:pt idx="420">
                  <c:v>2.9166666666666665</c:v>
                </c:pt>
                <c:pt idx="421">
                  <c:v>2.9236111111111112</c:v>
                </c:pt>
                <c:pt idx="422">
                  <c:v>2.9305555555555554</c:v>
                </c:pt>
                <c:pt idx="423">
                  <c:v>2.9375</c:v>
                </c:pt>
                <c:pt idx="424">
                  <c:v>2.9444444444444446</c:v>
                </c:pt>
                <c:pt idx="425">
                  <c:v>2.9513888888888888</c:v>
                </c:pt>
                <c:pt idx="426">
                  <c:v>2.9583333333333335</c:v>
                </c:pt>
                <c:pt idx="427">
                  <c:v>2.9652777777777781</c:v>
                </c:pt>
                <c:pt idx="428">
                  <c:v>2.9722222222222219</c:v>
                </c:pt>
                <c:pt idx="429">
                  <c:v>2.9791666666666665</c:v>
                </c:pt>
                <c:pt idx="430">
                  <c:v>2.9861111111111112</c:v>
                </c:pt>
                <c:pt idx="431">
                  <c:v>2.9930555555555554</c:v>
                </c:pt>
                <c:pt idx="432">
                  <c:v>3</c:v>
                </c:pt>
                <c:pt idx="433">
                  <c:v>3.0069444444444446</c:v>
                </c:pt>
                <c:pt idx="434">
                  <c:v>3.0138888888888888</c:v>
                </c:pt>
                <c:pt idx="435">
                  <c:v>3.0208333333333335</c:v>
                </c:pt>
                <c:pt idx="436">
                  <c:v>3.0277777777777781</c:v>
                </c:pt>
                <c:pt idx="437">
                  <c:v>3.0347222222222219</c:v>
                </c:pt>
                <c:pt idx="438">
                  <c:v>3.0416666666666665</c:v>
                </c:pt>
                <c:pt idx="439">
                  <c:v>3.0486111111111112</c:v>
                </c:pt>
                <c:pt idx="440">
                  <c:v>3.0555555555555554</c:v>
                </c:pt>
                <c:pt idx="441">
                  <c:v>3.0625</c:v>
                </c:pt>
                <c:pt idx="442">
                  <c:v>3.0694444444444446</c:v>
                </c:pt>
                <c:pt idx="443">
                  <c:v>3.0763888888888888</c:v>
                </c:pt>
                <c:pt idx="444">
                  <c:v>3.0833333333333335</c:v>
                </c:pt>
                <c:pt idx="445">
                  <c:v>3.0902777777777781</c:v>
                </c:pt>
                <c:pt idx="446">
                  <c:v>3.0972222222222219</c:v>
                </c:pt>
                <c:pt idx="447">
                  <c:v>3.1041666666666665</c:v>
                </c:pt>
                <c:pt idx="448">
                  <c:v>3.1111111111111112</c:v>
                </c:pt>
                <c:pt idx="449">
                  <c:v>3.1180555555555554</c:v>
                </c:pt>
                <c:pt idx="450">
                  <c:v>3.125</c:v>
                </c:pt>
                <c:pt idx="451">
                  <c:v>3.1319444444444446</c:v>
                </c:pt>
                <c:pt idx="452">
                  <c:v>3.1388888888888888</c:v>
                </c:pt>
                <c:pt idx="453">
                  <c:v>3.1458333333333335</c:v>
                </c:pt>
                <c:pt idx="454">
                  <c:v>3.1527777777777781</c:v>
                </c:pt>
                <c:pt idx="455">
                  <c:v>3.1597222222222219</c:v>
                </c:pt>
                <c:pt idx="456">
                  <c:v>3.1666666666666665</c:v>
                </c:pt>
                <c:pt idx="457">
                  <c:v>3.1736111111111112</c:v>
                </c:pt>
                <c:pt idx="458">
                  <c:v>3.1805555555555554</c:v>
                </c:pt>
                <c:pt idx="459">
                  <c:v>3.1875</c:v>
                </c:pt>
                <c:pt idx="460">
                  <c:v>3.1944444444444446</c:v>
                </c:pt>
                <c:pt idx="461">
                  <c:v>3.2013888888888888</c:v>
                </c:pt>
                <c:pt idx="462">
                  <c:v>3.2083333333333335</c:v>
                </c:pt>
                <c:pt idx="463">
                  <c:v>3.2152777777777781</c:v>
                </c:pt>
                <c:pt idx="464">
                  <c:v>3.2222222222222219</c:v>
                </c:pt>
                <c:pt idx="465">
                  <c:v>3.2291666666666665</c:v>
                </c:pt>
                <c:pt idx="466">
                  <c:v>3.2361111111111112</c:v>
                </c:pt>
                <c:pt idx="467">
                  <c:v>3.2430555555555554</c:v>
                </c:pt>
                <c:pt idx="468">
                  <c:v>3.25</c:v>
                </c:pt>
                <c:pt idx="469">
                  <c:v>3.2569444444444446</c:v>
                </c:pt>
                <c:pt idx="470">
                  <c:v>3.2638888888888888</c:v>
                </c:pt>
                <c:pt idx="471">
                  <c:v>3.2708333333333335</c:v>
                </c:pt>
                <c:pt idx="472">
                  <c:v>3.2777777777777781</c:v>
                </c:pt>
                <c:pt idx="473">
                  <c:v>3.2847222222222219</c:v>
                </c:pt>
                <c:pt idx="474">
                  <c:v>3.2916666666666665</c:v>
                </c:pt>
                <c:pt idx="475">
                  <c:v>3.2986111111111112</c:v>
                </c:pt>
                <c:pt idx="476">
                  <c:v>3.3055555555555554</c:v>
                </c:pt>
                <c:pt idx="477">
                  <c:v>3.3125</c:v>
                </c:pt>
                <c:pt idx="478">
                  <c:v>3.3194444444444446</c:v>
                </c:pt>
                <c:pt idx="479">
                  <c:v>3.3263888888888888</c:v>
                </c:pt>
                <c:pt idx="480">
                  <c:v>3.3333333333333335</c:v>
                </c:pt>
                <c:pt idx="481">
                  <c:v>3.3402777777777781</c:v>
                </c:pt>
                <c:pt idx="482">
                  <c:v>3.3472222222222219</c:v>
                </c:pt>
                <c:pt idx="483">
                  <c:v>3.3541666666666665</c:v>
                </c:pt>
                <c:pt idx="484">
                  <c:v>3.3611111111111112</c:v>
                </c:pt>
                <c:pt idx="485">
                  <c:v>3.3680555555555554</c:v>
                </c:pt>
                <c:pt idx="486">
                  <c:v>3.375</c:v>
                </c:pt>
                <c:pt idx="487">
                  <c:v>3.3819444444444446</c:v>
                </c:pt>
                <c:pt idx="488">
                  <c:v>3.3888888888888888</c:v>
                </c:pt>
                <c:pt idx="489">
                  <c:v>3.3958333333333335</c:v>
                </c:pt>
                <c:pt idx="490">
                  <c:v>3.4027777777777781</c:v>
                </c:pt>
                <c:pt idx="491">
                  <c:v>3.4097222222222219</c:v>
                </c:pt>
                <c:pt idx="492">
                  <c:v>3.4166666666666665</c:v>
                </c:pt>
                <c:pt idx="493">
                  <c:v>3.4236111111111112</c:v>
                </c:pt>
                <c:pt idx="494">
                  <c:v>3.4305555555555554</c:v>
                </c:pt>
                <c:pt idx="495">
                  <c:v>3.4375</c:v>
                </c:pt>
                <c:pt idx="496">
                  <c:v>3.4444444444444446</c:v>
                </c:pt>
                <c:pt idx="497">
                  <c:v>3.4513888888888888</c:v>
                </c:pt>
                <c:pt idx="498">
                  <c:v>3.4583333333333335</c:v>
                </c:pt>
                <c:pt idx="499">
                  <c:v>3.4652777777777781</c:v>
                </c:pt>
                <c:pt idx="500">
                  <c:v>3.4722222222222219</c:v>
                </c:pt>
                <c:pt idx="501">
                  <c:v>3.4791666666666665</c:v>
                </c:pt>
                <c:pt idx="502">
                  <c:v>3.4861111111111112</c:v>
                </c:pt>
                <c:pt idx="503">
                  <c:v>3.4930555555555554</c:v>
                </c:pt>
                <c:pt idx="504">
                  <c:v>3.5</c:v>
                </c:pt>
                <c:pt idx="505">
                  <c:v>3.5069444444444446</c:v>
                </c:pt>
                <c:pt idx="506">
                  <c:v>3.5138888888888888</c:v>
                </c:pt>
                <c:pt idx="507">
                  <c:v>3.5208333333333335</c:v>
                </c:pt>
                <c:pt idx="508">
                  <c:v>3.5277777777777781</c:v>
                </c:pt>
                <c:pt idx="509">
                  <c:v>3.5347222222222219</c:v>
                </c:pt>
                <c:pt idx="510">
                  <c:v>3.5416666666666665</c:v>
                </c:pt>
                <c:pt idx="511">
                  <c:v>3.5486111111111112</c:v>
                </c:pt>
                <c:pt idx="512">
                  <c:v>3.5555555555555554</c:v>
                </c:pt>
                <c:pt idx="513">
                  <c:v>3.5625</c:v>
                </c:pt>
                <c:pt idx="514">
                  <c:v>3.5694444444444446</c:v>
                </c:pt>
                <c:pt idx="515">
                  <c:v>3.5763888888888888</c:v>
                </c:pt>
                <c:pt idx="516">
                  <c:v>3.5833333333333335</c:v>
                </c:pt>
                <c:pt idx="517">
                  <c:v>3.5902777777777781</c:v>
                </c:pt>
                <c:pt idx="518">
                  <c:v>3.5972222222222219</c:v>
                </c:pt>
                <c:pt idx="519">
                  <c:v>3.6041666666666665</c:v>
                </c:pt>
                <c:pt idx="520">
                  <c:v>3.6111111111111112</c:v>
                </c:pt>
                <c:pt idx="521">
                  <c:v>3.6180555555555554</c:v>
                </c:pt>
                <c:pt idx="522">
                  <c:v>3.625</c:v>
                </c:pt>
                <c:pt idx="523">
                  <c:v>3.6319444444444446</c:v>
                </c:pt>
                <c:pt idx="524">
                  <c:v>3.6388888888888888</c:v>
                </c:pt>
                <c:pt idx="525">
                  <c:v>3.6458333333333335</c:v>
                </c:pt>
                <c:pt idx="526">
                  <c:v>3.6527777777777781</c:v>
                </c:pt>
                <c:pt idx="527">
                  <c:v>3.6597222222222219</c:v>
                </c:pt>
                <c:pt idx="528">
                  <c:v>3.6666666666666665</c:v>
                </c:pt>
                <c:pt idx="529">
                  <c:v>3.6736111111111112</c:v>
                </c:pt>
                <c:pt idx="530">
                  <c:v>3.6805555555555554</c:v>
                </c:pt>
                <c:pt idx="531">
                  <c:v>3.6875</c:v>
                </c:pt>
                <c:pt idx="532">
                  <c:v>3.6944444444444446</c:v>
                </c:pt>
                <c:pt idx="533">
                  <c:v>3.7013888888888888</c:v>
                </c:pt>
                <c:pt idx="534">
                  <c:v>3.7083333333333335</c:v>
                </c:pt>
                <c:pt idx="535">
                  <c:v>3.7152777777777781</c:v>
                </c:pt>
                <c:pt idx="536">
                  <c:v>3.7222222222222219</c:v>
                </c:pt>
                <c:pt idx="537">
                  <c:v>3.7291666666666665</c:v>
                </c:pt>
                <c:pt idx="538">
                  <c:v>3.7361111111111112</c:v>
                </c:pt>
                <c:pt idx="539">
                  <c:v>3.7430555555555554</c:v>
                </c:pt>
                <c:pt idx="540">
                  <c:v>3.75</c:v>
                </c:pt>
                <c:pt idx="541">
                  <c:v>3.7569444444444446</c:v>
                </c:pt>
                <c:pt idx="542">
                  <c:v>3.7638888888888888</c:v>
                </c:pt>
                <c:pt idx="543">
                  <c:v>3.7708333333333335</c:v>
                </c:pt>
                <c:pt idx="544">
                  <c:v>3.7777777777777781</c:v>
                </c:pt>
                <c:pt idx="545">
                  <c:v>3.7847222222222219</c:v>
                </c:pt>
                <c:pt idx="546">
                  <c:v>3.7916666666666665</c:v>
                </c:pt>
                <c:pt idx="547">
                  <c:v>3.7986111111111112</c:v>
                </c:pt>
                <c:pt idx="548">
                  <c:v>3.8055555555555554</c:v>
                </c:pt>
                <c:pt idx="549">
                  <c:v>3.8125</c:v>
                </c:pt>
                <c:pt idx="550">
                  <c:v>3.8194444444444446</c:v>
                </c:pt>
                <c:pt idx="551">
                  <c:v>3.8263888888888888</c:v>
                </c:pt>
                <c:pt idx="552">
                  <c:v>3.8333333333333335</c:v>
                </c:pt>
                <c:pt idx="553">
                  <c:v>3.8402777777777781</c:v>
                </c:pt>
                <c:pt idx="554">
                  <c:v>3.8472222222222219</c:v>
                </c:pt>
                <c:pt idx="555">
                  <c:v>3.8541666666666665</c:v>
                </c:pt>
                <c:pt idx="556">
                  <c:v>3.8611111111111112</c:v>
                </c:pt>
                <c:pt idx="557">
                  <c:v>3.8680555555555554</c:v>
                </c:pt>
                <c:pt idx="558">
                  <c:v>3.875</c:v>
                </c:pt>
                <c:pt idx="559">
                  <c:v>3.8819444444444446</c:v>
                </c:pt>
                <c:pt idx="560">
                  <c:v>3.8888888888888888</c:v>
                </c:pt>
                <c:pt idx="561">
                  <c:v>3.8958333333333335</c:v>
                </c:pt>
                <c:pt idx="562">
                  <c:v>3.9027777777777781</c:v>
                </c:pt>
                <c:pt idx="563">
                  <c:v>3.9097222222222219</c:v>
                </c:pt>
                <c:pt idx="564">
                  <c:v>3.9166666666666665</c:v>
                </c:pt>
                <c:pt idx="565">
                  <c:v>3.9236111111111112</c:v>
                </c:pt>
                <c:pt idx="566">
                  <c:v>3.9305555555555554</c:v>
                </c:pt>
                <c:pt idx="567">
                  <c:v>3.9375</c:v>
                </c:pt>
                <c:pt idx="568">
                  <c:v>3.9444444444444446</c:v>
                </c:pt>
                <c:pt idx="569">
                  <c:v>3.9513888888888888</c:v>
                </c:pt>
                <c:pt idx="570">
                  <c:v>3.9583333333333335</c:v>
                </c:pt>
                <c:pt idx="571">
                  <c:v>3.9652777777777781</c:v>
                </c:pt>
                <c:pt idx="572">
                  <c:v>3.9722222222222219</c:v>
                </c:pt>
                <c:pt idx="573">
                  <c:v>3.9791666666666665</c:v>
                </c:pt>
                <c:pt idx="574">
                  <c:v>3.9861111111111112</c:v>
                </c:pt>
                <c:pt idx="575">
                  <c:v>3.9930555555555554</c:v>
                </c:pt>
                <c:pt idx="576">
                  <c:v>4</c:v>
                </c:pt>
                <c:pt idx="577">
                  <c:v>4.0069444444444446</c:v>
                </c:pt>
                <c:pt idx="578">
                  <c:v>4.0138888888888884</c:v>
                </c:pt>
                <c:pt idx="579">
                  <c:v>4.020833333333333</c:v>
                </c:pt>
                <c:pt idx="580">
                  <c:v>4.0277777777777777</c:v>
                </c:pt>
                <c:pt idx="581">
                  <c:v>4.0347222222222223</c:v>
                </c:pt>
                <c:pt idx="582">
                  <c:v>4.041666666666667</c:v>
                </c:pt>
                <c:pt idx="583">
                  <c:v>4.0486111111111116</c:v>
                </c:pt>
                <c:pt idx="584">
                  <c:v>4.0555555555555554</c:v>
                </c:pt>
                <c:pt idx="585">
                  <c:v>4.0625</c:v>
                </c:pt>
                <c:pt idx="586">
                  <c:v>4.0694444444444446</c:v>
                </c:pt>
                <c:pt idx="587">
                  <c:v>4.0763888888888884</c:v>
                </c:pt>
                <c:pt idx="588">
                  <c:v>4.083333333333333</c:v>
                </c:pt>
                <c:pt idx="589">
                  <c:v>4.0902777777777777</c:v>
                </c:pt>
                <c:pt idx="590">
                  <c:v>4.0972222222222223</c:v>
                </c:pt>
                <c:pt idx="591">
                  <c:v>4.104166666666667</c:v>
                </c:pt>
                <c:pt idx="592">
                  <c:v>4.1111111111111116</c:v>
                </c:pt>
                <c:pt idx="593">
                  <c:v>4.1180555555555554</c:v>
                </c:pt>
                <c:pt idx="594">
                  <c:v>4.125</c:v>
                </c:pt>
                <c:pt idx="595">
                  <c:v>4.1319444444444446</c:v>
                </c:pt>
                <c:pt idx="596">
                  <c:v>4.1388888888888884</c:v>
                </c:pt>
                <c:pt idx="597">
                  <c:v>4.145833333333333</c:v>
                </c:pt>
                <c:pt idx="598">
                  <c:v>4.1527777777777777</c:v>
                </c:pt>
                <c:pt idx="599">
                  <c:v>4.1597222222222223</c:v>
                </c:pt>
                <c:pt idx="600">
                  <c:v>4.166666666666667</c:v>
                </c:pt>
                <c:pt idx="601">
                  <c:v>4.1736111111111116</c:v>
                </c:pt>
                <c:pt idx="602">
                  <c:v>4.1805555555555554</c:v>
                </c:pt>
                <c:pt idx="603">
                  <c:v>4.1875</c:v>
                </c:pt>
                <c:pt idx="604">
                  <c:v>4.1944444444444446</c:v>
                </c:pt>
                <c:pt idx="605">
                  <c:v>4.2013888888888884</c:v>
                </c:pt>
                <c:pt idx="606">
                  <c:v>4.208333333333333</c:v>
                </c:pt>
                <c:pt idx="607">
                  <c:v>4.2152777777777777</c:v>
                </c:pt>
                <c:pt idx="608">
                  <c:v>4.2222222222222223</c:v>
                </c:pt>
                <c:pt idx="609">
                  <c:v>4.229166666666667</c:v>
                </c:pt>
                <c:pt idx="610">
                  <c:v>4.2361111111111116</c:v>
                </c:pt>
                <c:pt idx="611">
                  <c:v>4.2430555555555554</c:v>
                </c:pt>
                <c:pt idx="612">
                  <c:v>4.25</c:v>
                </c:pt>
                <c:pt idx="613">
                  <c:v>4.2569444444444446</c:v>
                </c:pt>
                <c:pt idx="614">
                  <c:v>4.2638888888888884</c:v>
                </c:pt>
                <c:pt idx="615">
                  <c:v>4.270833333333333</c:v>
                </c:pt>
                <c:pt idx="616">
                  <c:v>4.2777777777777777</c:v>
                </c:pt>
                <c:pt idx="617">
                  <c:v>4.2847222222222223</c:v>
                </c:pt>
                <c:pt idx="618">
                  <c:v>4.291666666666667</c:v>
                </c:pt>
                <c:pt idx="619">
                  <c:v>4.2986111111111116</c:v>
                </c:pt>
                <c:pt idx="620">
                  <c:v>4.3055555555555554</c:v>
                </c:pt>
                <c:pt idx="621">
                  <c:v>4.3125</c:v>
                </c:pt>
                <c:pt idx="622">
                  <c:v>4.3194444444444446</c:v>
                </c:pt>
                <c:pt idx="623">
                  <c:v>4.3263888888888884</c:v>
                </c:pt>
                <c:pt idx="624">
                  <c:v>4.333333333333333</c:v>
                </c:pt>
                <c:pt idx="625">
                  <c:v>4.3402777777777777</c:v>
                </c:pt>
                <c:pt idx="626">
                  <c:v>4.3472222222222223</c:v>
                </c:pt>
                <c:pt idx="627">
                  <c:v>4.354166666666667</c:v>
                </c:pt>
                <c:pt idx="628">
                  <c:v>4.3611111111111116</c:v>
                </c:pt>
                <c:pt idx="629">
                  <c:v>4.3680555555555554</c:v>
                </c:pt>
                <c:pt idx="630">
                  <c:v>4.375</c:v>
                </c:pt>
                <c:pt idx="631">
                  <c:v>4.3819444444444446</c:v>
                </c:pt>
                <c:pt idx="632">
                  <c:v>4.3888888888888884</c:v>
                </c:pt>
                <c:pt idx="633">
                  <c:v>4.395833333333333</c:v>
                </c:pt>
                <c:pt idx="634">
                  <c:v>4.4027777777777777</c:v>
                </c:pt>
                <c:pt idx="635">
                  <c:v>4.4097222222222223</c:v>
                </c:pt>
                <c:pt idx="636">
                  <c:v>4.416666666666667</c:v>
                </c:pt>
                <c:pt idx="637">
                  <c:v>4.4236111111111116</c:v>
                </c:pt>
                <c:pt idx="638">
                  <c:v>4.4305555555555554</c:v>
                </c:pt>
                <c:pt idx="639">
                  <c:v>4.4375</c:v>
                </c:pt>
                <c:pt idx="640">
                  <c:v>4.4444444444444446</c:v>
                </c:pt>
                <c:pt idx="641">
                  <c:v>4.4513888888888884</c:v>
                </c:pt>
                <c:pt idx="642">
                  <c:v>4.458333333333333</c:v>
                </c:pt>
                <c:pt idx="643">
                  <c:v>4.4652777777777777</c:v>
                </c:pt>
                <c:pt idx="644">
                  <c:v>4.4722222222222223</c:v>
                </c:pt>
                <c:pt idx="645">
                  <c:v>4.479166666666667</c:v>
                </c:pt>
                <c:pt idx="646">
                  <c:v>4.4861111111111116</c:v>
                </c:pt>
                <c:pt idx="647">
                  <c:v>4.4930555555555554</c:v>
                </c:pt>
                <c:pt idx="648">
                  <c:v>4.5</c:v>
                </c:pt>
                <c:pt idx="649">
                  <c:v>4.5069444444444446</c:v>
                </c:pt>
                <c:pt idx="650">
                  <c:v>4.5138888888888884</c:v>
                </c:pt>
                <c:pt idx="651">
                  <c:v>4.520833333333333</c:v>
                </c:pt>
                <c:pt idx="652">
                  <c:v>4.5277777777777777</c:v>
                </c:pt>
                <c:pt idx="653">
                  <c:v>4.5347222222222223</c:v>
                </c:pt>
                <c:pt idx="654">
                  <c:v>4.541666666666667</c:v>
                </c:pt>
                <c:pt idx="655">
                  <c:v>4.5486111111111116</c:v>
                </c:pt>
                <c:pt idx="656">
                  <c:v>4.5555555555555554</c:v>
                </c:pt>
                <c:pt idx="657">
                  <c:v>4.5625</c:v>
                </c:pt>
                <c:pt idx="658">
                  <c:v>4.5694444444444446</c:v>
                </c:pt>
                <c:pt idx="659">
                  <c:v>4.5763888888888884</c:v>
                </c:pt>
                <c:pt idx="660">
                  <c:v>4.583333333333333</c:v>
                </c:pt>
                <c:pt idx="661">
                  <c:v>4.5902777777777777</c:v>
                </c:pt>
                <c:pt idx="662">
                  <c:v>4.5972222222222223</c:v>
                </c:pt>
                <c:pt idx="663">
                  <c:v>4.604166666666667</c:v>
                </c:pt>
                <c:pt idx="664">
                  <c:v>4.6111111111111116</c:v>
                </c:pt>
                <c:pt idx="665">
                  <c:v>4.6180555555555554</c:v>
                </c:pt>
                <c:pt idx="666">
                  <c:v>4.625</c:v>
                </c:pt>
                <c:pt idx="667">
                  <c:v>4.6319444444444446</c:v>
                </c:pt>
                <c:pt idx="668">
                  <c:v>4.6388888888888884</c:v>
                </c:pt>
                <c:pt idx="669">
                  <c:v>4.645833333333333</c:v>
                </c:pt>
                <c:pt idx="670">
                  <c:v>4.6527777777777777</c:v>
                </c:pt>
                <c:pt idx="671">
                  <c:v>4.6597222222222223</c:v>
                </c:pt>
                <c:pt idx="672">
                  <c:v>4.666666666666667</c:v>
                </c:pt>
                <c:pt idx="673">
                  <c:v>4.6736111111111116</c:v>
                </c:pt>
                <c:pt idx="674">
                  <c:v>4.6805555555555554</c:v>
                </c:pt>
                <c:pt idx="675">
                  <c:v>4.6875</c:v>
                </c:pt>
                <c:pt idx="676">
                  <c:v>4.6944444444444446</c:v>
                </c:pt>
                <c:pt idx="677">
                  <c:v>4.7013888888888884</c:v>
                </c:pt>
                <c:pt idx="678">
                  <c:v>4.708333333333333</c:v>
                </c:pt>
                <c:pt idx="679">
                  <c:v>4.7152777777777777</c:v>
                </c:pt>
                <c:pt idx="680">
                  <c:v>4.7222222222222223</c:v>
                </c:pt>
                <c:pt idx="681">
                  <c:v>4.729166666666667</c:v>
                </c:pt>
                <c:pt idx="682">
                  <c:v>4.7361111111111116</c:v>
                </c:pt>
                <c:pt idx="683">
                  <c:v>4.7430555555555554</c:v>
                </c:pt>
                <c:pt idx="684">
                  <c:v>4.75</c:v>
                </c:pt>
                <c:pt idx="685">
                  <c:v>4.7569444444444446</c:v>
                </c:pt>
                <c:pt idx="686">
                  <c:v>4.7638888888888884</c:v>
                </c:pt>
                <c:pt idx="687">
                  <c:v>4.770833333333333</c:v>
                </c:pt>
                <c:pt idx="688">
                  <c:v>4.7777777777777777</c:v>
                </c:pt>
                <c:pt idx="689">
                  <c:v>4.7847222222222223</c:v>
                </c:pt>
                <c:pt idx="690">
                  <c:v>4.791666666666667</c:v>
                </c:pt>
                <c:pt idx="691">
                  <c:v>4.7986111111111116</c:v>
                </c:pt>
                <c:pt idx="692">
                  <c:v>4.8055555555555554</c:v>
                </c:pt>
                <c:pt idx="693">
                  <c:v>4.8125</c:v>
                </c:pt>
                <c:pt idx="694">
                  <c:v>4.8194444444444446</c:v>
                </c:pt>
                <c:pt idx="695">
                  <c:v>4.8263888888888884</c:v>
                </c:pt>
                <c:pt idx="696">
                  <c:v>4.833333333333333</c:v>
                </c:pt>
                <c:pt idx="697">
                  <c:v>4.8402777777777777</c:v>
                </c:pt>
                <c:pt idx="698">
                  <c:v>4.8472222222222223</c:v>
                </c:pt>
                <c:pt idx="699">
                  <c:v>4.854166666666667</c:v>
                </c:pt>
                <c:pt idx="700">
                  <c:v>4.8611111111111116</c:v>
                </c:pt>
                <c:pt idx="701">
                  <c:v>4.8680555555555554</c:v>
                </c:pt>
                <c:pt idx="702">
                  <c:v>4.875</c:v>
                </c:pt>
                <c:pt idx="703">
                  <c:v>4.8819444444444446</c:v>
                </c:pt>
                <c:pt idx="704">
                  <c:v>4.8888888888888884</c:v>
                </c:pt>
                <c:pt idx="705">
                  <c:v>4.895833333333333</c:v>
                </c:pt>
                <c:pt idx="706">
                  <c:v>4.9027777777777777</c:v>
                </c:pt>
                <c:pt idx="707">
                  <c:v>4.9097222222222223</c:v>
                </c:pt>
                <c:pt idx="708">
                  <c:v>4.916666666666667</c:v>
                </c:pt>
                <c:pt idx="709">
                  <c:v>4.9236111111111116</c:v>
                </c:pt>
                <c:pt idx="710">
                  <c:v>4.9305555555555554</c:v>
                </c:pt>
                <c:pt idx="711">
                  <c:v>4.9375</c:v>
                </c:pt>
                <c:pt idx="712">
                  <c:v>4.9444444444444446</c:v>
                </c:pt>
                <c:pt idx="713">
                  <c:v>4.9513888888888884</c:v>
                </c:pt>
                <c:pt idx="714">
                  <c:v>4.958333333333333</c:v>
                </c:pt>
                <c:pt idx="715">
                  <c:v>4.9652777777777777</c:v>
                </c:pt>
                <c:pt idx="716">
                  <c:v>4.9722222222222223</c:v>
                </c:pt>
                <c:pt idx="717">
                  <c:v>4.979166666666667</c:v>
                </c:pt>
                <c:pt idx="718">
                  <c:v>4.9861111111111116</c:v>
                </c:pt>
                <c:pt idx="719">
                  <c:v>4.9930555555555554</c:v>
                </c:pt>
                <c:pt idx="720">
                  <c:v>5</c:v>
                </c:pt>
                <c:pt idx="721">
                  <c:v>5.0069444444444446</c:v>
                </c:pt>
                <c:pt idx="722">
                  <c:v>5.0138888888888884</c:v>
                </c:pt>
                <c:pt idx="723">
                  <c:v>5.020833333333333</c:v>
                </c:pt>
                <c:pt idx="724">
                  <c:v>5.0277777777777777</c:v>
                </c:pt>
                <c:pt idx="725">
                  <c:v>5.0347222222222223</c:v>
                </c:pt>
                <c:pt idx="726">
                  <c:v>5.041666666666667</c:v>
                </c:pt>
                <c:pt idx="727">
                  <c:v>5.0486111111111116</c:v>
                </c:pt>
                <c:pt idx="728">
                  <c:v>5.0555555555555554</c:v>
                </c:pt>
                <c:pt idx="729">
                  <c:v>5.0625</c:v>
                </c:pt>
                <c:pt idx="730">
                  <c:v>5.0694444444444446</c:v>
                </c:pt>
                <c:pt idx="731">
                  <c:v>5.0763888888888884</c:v>
                </c:pt>
                <c:pt idx="732">
                  <c:v>5.083333333333333</c:v>
                </c:pt>
                <c:pt idx="733">
                  <c:v>5.0902777777777777</c:v>
                </c:pt>
                <c:pt idx="734">
                  <c:v>5.0972222222222223</c:v>
                </c:pt>
                <c:pt idx="735">
                  <c:v>5.104166666666667</c:v>
                </c:pt>
                <c:pt idx="736">
                  <c:v>5.1111111111111116</c:v>
                </c:pt>
                <c:pt idx="737">
                  <c:v>5.1180555555555554</c:v>
                </c:pt>
                <c:pt idx="738">
                  <c:v>5.125</c:v>
                </c:pt>
                <c:pt idx="739">
                  <c:v>5.1319444444444446</c:v>
                </c:pt>
                <c:pt idx="740">
                  <c:v>5.1388888888888884</c:v>
                </c:pt>
                <c:pt idx="741">
                  <c:v>5.145833333333333</c:v>
                </c:pt>
                <c:pt idx="742">
                  <c:v>5.1527777777777777</c:v>
                </c:pt>
                <c:pt idx="743">
                  <c:v>5.1597222222222223</c:v>
                </c:pt>
                <c:pt idx="744">
                  <c:v>5.166666666666667</c:v>
                </c:pt>
                <c:pt idx="745">
                  <c:v>5.1736111111111116</c:v>
                </c:pt>
                <c:pt idx="746">
                  <c:v>5.1805555555555554</c:v>
                </c:pt>
                <c:pt idx="747">
                  <c:v>5.1875</c:v>
                </c:pt>
                <c:pt idx="748">
                  <c:v>5.1944444444444446</c:v>
                </c:pt>
                <c:pt idx="749">
                  <c:v>5.2013888888888884</c:v>
                </c:pt>
                <c:pt idx="750">
                  <c:v>5.208333333333333</c:v>
                </c:pt>
                <c:pt idx="751">
                  <c:v>5.2152777777777777</c:v>
                </c:pt>
                <c:pt idx="752">
                  <c:v>5.2222222222222223</c:v>
                </c:pt>
                <c:pt idx="753">
                  <c:v>5.229166666666667</c:v>
                </c:pt>
                <c:pt idx="754">
                  <c:v>5.2361111111111116</c:v>
                </c:pt>
                <c:pt idx="755">
                  <c:v>5.2430555555555554</c:v>
                </c:pt>
                <c:pt idx="756">
                  <c:v>5.25</c:v>
                </c:pt>
                <c:pt idx="757">
                  <c:v>5.2569444444444446</c:v>
                </c:pt>
                <c:pt idx="758">
                  <c:v>5.2638888888888884</c:v>
                </c:pt>
                <c:pt idx="759">
                  <c:v>5.270833333333333</c:v>
                </c:pt>
                <c:pt idx="760">
                  <c:v>5.2777777777777777</c:v>
                </c:pt>
                <c:pt idx="761">
                  <c:v>5.2847222222222223</c:v>
                </c:pt>
                <c:pt idx="762">
                  <c:v>5.291666666666667</c:v>
                </c:pt>
                <c:pt idx="763">
                  <c:v>5.2986111111111116</c:v>
                </c:pt>
                <c:pt idx="764">
                  <c:v>5.3055555555555554</c:v>
                </c:pt>
                <c:pt idx="765">
                  <c:v>5.3125</c:v>
                </c:pt>
                <c:pt idx="766">
                  <c:v>5.3194444444444446</c:v>
                </c:pt>
                <c:pt idx="767">
                  <c:v>5.3263888888888884</c:v>
                </c:pt>
                <c:pt idx="768">
                  <c:v>5.333333333333333</c:v>
                </c:pt>
                <c:pt idx="769">
                  <c:v>5.3402777777777777</c:v>
                </c:pt>
                <c:pt idx="770">
                  <c:v>5.3472222222222223</c:v>
                </c:pt>
                <c:pt idx="771">
                  <c:v>5.354166666666667</c:v>
                </c:pt>
                <c:pt idx="772">
                  <c:v>5.3611111111111107</c:v>
                </c:pt>
                <c:pt idx="773">
                  <c:v>5.3680555555555562</c:v>
                </c:pt>
                <c:pt idx="774">
                  <c:v>5.375</c:v>
                </c:pt>
                <c:pt idx="775">
                  <c:v>5.3819444444444438</c:v>
                </c:pt>
                <c:pt idx="776">
                  <c:v>5.3888888888888893</c:v>
                </c:pt>
                <c:pt idx="777">
                  <c:v>5.395833333333333</c:v>
                </c:pt>
                <c:pt idx="778">
                  <c:v>5.4027777777777777</c:v>
                </c:pt>
                <c:pt idx="779">
                  <c:v>5.4097222222222223</c:v>
                </c:pt>
                <c:pt idx="780">
                  <c:v>5.416666666666667</c:v>
                </c:pt>
                <c:pt idx="781">
                  <c:v>5.4236111111111107</c:v>
                </c:pt>
                <c:pt idx="782">
                  <c:v>5.4305555555555562</c:v>
                </c:pt>
                <c:pt idx="783">
                  <c:v>5.4375</c:v>
                </c:pt>
                <c:pt idx="784">
                  <c:v>5.4444444444444438</c:v>
                </c:pt>
                <c:pt idx="785">
                  <c:v>5.4513888888888893</c:v>
                </c:pt>
                <c:pt idx="786">
                  <c:v>5.458333333333333</c:v>
                </c:pt>
                <c:pt idx="787">
                  <c:v>5.4652777777777777</c:v>
                </c:pt>
                <c:pt idx="788">
                  <c:v>5.4722222222222223</c:v>
                </c:pt>
                <c:pt idx="789">
                  <c:v>5.479166666666667</c:v>
                </c:pt>
                <c:pt idx="790">
                  <c:v>5.4861111111111107</c:v>
                </c:pt>
                <c:pt idx="791">
                  <c:v>5.4930555555555562</c:v>
                </c:pt>
                <c:pt idx="792">
                  <c:v>5.5</c:v>
                </c:pt>
                <c:pt idx="793">
                  <c:v>5.5069444444444438</c:v>
                </c:pt>
                <c:pt idx="794">
                  <c:v>5.5138888888888893</c:v>
                </c:pt>
                <c:pt idx="795">
                  <c:v>5.520833333333333</c:v>
                </c:pt>
                <c:pt idx="796">
                  <c:v>5.5277777777777777</c:v>
                </c:pt>
                <c:pt idx="797">
                  <c:v>5.5347222222222223</c:v>
                </c:pt>
                <c:pt idx="798">
                  <c:v>5.541666666666667</c:v>
                </c:pt>
                <c:pt idx="799">
                  <c:v>5.5486111111111107</c:v>
                </c:pt>
                <c:pt idx="800">
                  <c:v>5.5555555555555562</c:v>
                </c:pt>
                <c:pt idx="801">
                  <c:v>5.5625</c:v>
                </c:pt>
                <c:pt idx="802">
                  <c:v>5.5694444444444438</c:v>
                </c:pt>
                <c:pt idx="803">
                  <c:v>5.5763888888888893</c:v>
                </c:pt>
                <c:pt idx="804">
                  <c:v>5.583333333333333</c:v>
                </c:pt>
                <c:pt idx="805">
                  <c:v>5.5902777777777777</c:v>
                </c:pt>
                <c:pt idx="806">
                  <c:v>5.5972222222222223</c:v>
                </c:pt>
                <c:pt idx="807">
                  <c:v>5.604166666666667</c:v>
                </c:pt>
                <c:pt idx="808">
                  <c:v>5.6111111111111107</c:v>
                </c:pt>
                <c:pt idx="809">
                  <c:v>5.6180555555555562</c:v>
                </c:pt>
                <c:pt idx="810">
                  <c:v>5.625</c:v>
                </c:pt>
                <c:pt idx="811">
                  <c:v>5.6319444444444438</c:v>
                </c:pt>
                <c:pt idx="812">
                  <c:v>5.6388888888888893</c:v>
                </c:pt>
                <c:pt idx="813">
                  <c:v>5.645833333333333</c:v>
                </c:pt>
                <c:pt idx="814">
                  <c:v>5.6527777777777777</c:v>
                </c:pt>
                <c:pt idx="815">
                  <c:v>5.6597222222222223</c:v>
                </c:pt>
                <c:pt idx="816">
                  <c:v>5.666666666666667</c:v>
                </c:pt>
                <c:pt idx="817">
                  <c:v>5.6736111111111107</c:v>
                </c:pt>
                <c:pt idx="818">
                  <c:v>5.6805555555555562</c:v>
                </c:pt>
                <c:pt idx="819">
                  <c:v>5.6875</c:v>
                </c:pt>
                <c:pt idx="820">
                  <c:v>5.6944444444444438</c:v>
                </c:pt>
                <c:pt idx="821">
                  <c:v>5.7013888888888893</c:v>
                </c:pt>
                <c:pt idx="822">
                  <c:v>5.708333333333333</c:v>
                </c:pt>
                <c:pt idx="823">
                  <c:v>5.7152777777777777</c:v>
                </c:pt>
                <c:pt idx="824">
                  <c:v>5.7222222222222223</c:v>
                </c:pt>
                <c:pt idx="825">
                  <c:v>5.729166666666667</c:v>
                </c:pt>
                <c:pt idx="826">
                  <c:v>5.7361111111111107</c:v>
                </c:pt>
                <c:pt idx="827">
                  <c:v>5.7430555555555562</c:v>
                </c:pt>
                <c:pt idx="828">
                  <c:v>5.75</c:v>
                </c:pt>
                <c:pt idx="829">
                  <c:v>5.7569444444444438</c:v>
                </c:pt>
                <c:pt idx="830">
                  <c:v>5.7638888888888893</c:v>
                </c:pt>
                <c:pt idx="831">
                  <c:v>5.770833333333333</c:v>
                </c:pt>
                <c:pt idx="832">
                  <c:v>5.7777777777777777</c:v>
                </c:pt>
                <c:pt idx="833">
                  <c:v>5.7847222222222223</c:v>
                </c:pt>
                <c:pt idx="834">
                  <c:v>5.791666666666667</c:v>
                </c:pt>
                <c:pt idx="835">
                  <c:v>5.7986111111111107</c:v>
                </c:pt>
                <c:pt idx="836">
                  <c:v>5.8055555555555562</c:v>
                </c:pt>
                <c:pt idx="837">
                  <c:v>5.8125</c:v>
                </c:pt>
                <c:pt idx="838">
                  <c:v>5.8194444444444438</c:v>
                </c:pt>
                <c:pt idx="839">
                  <c:v>5.8263888888888893</c:v>
                </c:pt>
                <c:pt idx="840">
                  <c:v>5.833333333333333</c:v>
                </c:pt>
                <c:pt idx="841">
                  <c:v>5.8402777777777777</c:v>
                </c:pt>
                <c:pt idx="842">
                  <c:v>5.8472222222222223</c:v>
                </c:pt>
                <c:pt idx="843">
                  <c:v>5.854166666666667</c:v>
                </c:pt>
                <c:pt idx="844">
                  <c:v>5.8611111111111107</c:v>
                </c:pt>
                <c:pt idx="845">
                  <c:v>5.8680555555555562</c:v>
                </c:pt>
                <c:pt idx="846">
                  <c:v>5.875</c:v>
                </c:pt>
                <c:pt idx="847">
                  <c:v>5.8819444444444438</c:v>
                </c:pt>
                <c:pt idx="848">
                  <c:v>5.8888888888888893</c:v>
                </c:pt>
                <c:pt idx="849">
                  <c:v>5.895833333333333</c:v>
                </c:pt>
                <c:pt idx="850">
                  <c:v>5.9027777777777777</c:v>
                </c:pt>
                <c:pt idx="851">
                  <c:v>5.9097222222222223</c:v>
                </c:pt>
                <c:pt idx="852">
                  <c:v>5.916666666666667</c:v>
                </c:pt>
                <c:pt idx="853">
                  <c:v>5.9236111111111107</c:v>
                </c:pt>
                <c:pt idx="854">
                  <c:v>5.9305555555555562</c:v>
                </c:pt>
                <c:pt idx="855">
                  <c:v>5.9375</c:v>
                </c:pt>
                <c:pt idx="856">
                  <c:v>5.9444444444444438</c:v>
                </c:pt>
                <c:pt idx="857">
                  <c:v>5.9513888888888893</c:v>
                </c:pt>
                <c:pt idx="858">
                  <c:v>5.958333333333333</c:v>
                </c:pt>
                <c:pt idx="859">
                  <c:v>5.9652777777777777</c:v>
                </c:pt>
                <c:pt idx="860">
                  <c:v>5.9722222222222223</c:v>
                </c:pt>
                <c:pt idx="861">
                  <c:v>5.979166666666667</c:v>
                </c:pt>
                <c:pt idx="862">
                  <c:v>5.9861111111111107</c:v>
                </c:pt>
                <c:pt idx="863">
                  <c:v>5.9930555555555562</c:v>
                </c:pt>
                <c:pt idx="864">
                  <c:v>6</c:v>
                </c:pt>
                <c:pt idx="865">
                  <c:v>6.0069444444444438</c:v>
                </c:pt>
                <c:pt idx="866">
                  <c:v>6.0138888888888893</c:v>
                </c:pt>
                <c:pt idx="867">
                  <c:v>6.020833333333333</c:v>
                </c:pt>
                <c:pt idx="868">
                  <c:v>6.0277777777777777</c:v>
                </c:pt>
                <c:pt idx="869">
                  <c:v>6.0347222222222223</c:v>
                </c:pt>
                <c:pt idx="870">
                  <c:v>6.041666666666667</c:v>
                </c:pt>
                <c:pt idx="871">
                  <c:v>6.0486111111111107</c:v>
                </c:pt>
                <c:pt idx="872">
                  <c:v>6.0555555555555562</c:v>
                </c:pt>
                <c:pt idx="873">
                  <c:v>6.0625</c:v>
                </c:pt>
                <c:pt idx="874">
                  <c:v>6.0694444444444438</c:v>
                </c:pt>
                <c:pt idx="875">
                  <c:v>6.0763888888888893</c:v>
                </c:pt>
                <c:pt idx="876">
                  <c:v>6.083333333333333</c:v>
                </c:pt>
                <c:pt idx="877">
                  <c:v>6.0902777777777777</c:v>
                </c:pt>
                <c:pt idx="878">
                  <c:v>6.0972222222222223</c:v>
                </c:pt>
                <c:pt idx="879">
                  <c:v>6.104166666666667</c:v>
                </c:pt>
                <c:pt idx="880">
                  <c:v>6.1111111111111107</c:v>
                </c:pt>
                <c:pt idx="881">
                  <c:v>6.1180555555555562</c:v>
                </c:pt>
                <c:pt idx="882">
                  <c:v>6.125</c:v>
                </c:pt>
                <c:pt idx="883">
                  <c:v>6.1319444444444438</c:v>
                </c:pt>
                <c:pt idx="884">
                  <c:v>6.1388888888888893</c:v>
                </c:pt>
                <c:pt idx="885">
                  <c:v>6.145833333333333</c:v>
                </c:pt>
                <c:pt idx="886">
                  <c:v>6.1527777777777777</c:v>
                </c:pt>
                <c:pt idx="887">
                  <c:v>6.1597222222222223</c:v>
                </c:pt>
                <c:pt idx="888">
                  <c:v>6.166666666666667</c:v>
                </c:pt>
                <c:pt idx="889">
                  <c:v>6.1736111111111107</c:v>
                </c:pt>
                <c:pt idx="890">
                  <c:v>6.1805555555555562</c:v>
                </c:pt>
                <c:pt idx="891">
                  <c:v>6.1875</c:v>
                </c:pt>
                <c:pt idx="892">
                  <c:v>6.1944444444444438</c:v>
                </c:pt>
                <c:pt idx="893">
                  <c:v>6.2013888888888893</c:v>
                </c:pt>
                <c:pt idx="894">
                  <c:v>6.208333333333333</c:v>
                </c:pt>
                <c:pt idx="895">
                  <c:v>6.2152777777777777</c:v>
                </c:pt>
                <c:pt idx="896">
                  <c:v>6.2222222222222223</c:v>
                </c:pt>
                <c:pt idx="897">
                  <c:v>6.229166666666667</c:v>
                </c:pt>
                <c:pt idx="898">
                  <c:v>6.2361111111111107</c:v>
                </c:pt>
                <c:pt idx="899">
                  <c:v>6.2430555555555562</c:v>
                </c:pt>
                <c:pt idx="900">
                  <c:v>6.25</c:v>
                </c:pt>
                <c:pt idx="901">
                  <c:v>6.2569444444444438</c:v>
                </c:pt>
                <c:pt idx="902">
                  <c:v>6.2638888888888893</c:v>
                </c:pt>
                <c:pt idx="903">
                  <c:v>6.270833333333333</c:v>
                </c:pt>
                <c:pt idx="904">
                  <c:v>6.2777777777777777</c:v>
                </c:pt>
                <c:pt idx="905">
                  <c:v>6.2847222222222223</c:v>
                </c:pt>
                <c:pt idx="906">
                  <c:v>6.291666666666667</c:v>
                </c:pt>
                <c:pt idx="907">
                  <c:v>6.2986111111111107</c:v>
                </c:pt>
                <c:pt idx="908">
                  <c:v>6.3055555555555562</c:v>
                </c:pt>
                <c:pt idx="909">
                  <c:v>6.3125</c:v>
                </c:pt>
                <c:pt idx="910">
                  <c:v>6.3194444444444438</c:v>
                </c:pt>
                <c:pt idx="911">
                  <c:v>6.3263888888888893</c:v>
                </c:pt>
                <c:pt idx="912">
                  <c:v>6.333333333333333</c:v>
                </c:pt>
                <c:pt idx="913">
                  <c:v>6.3402777777777777</c:v>
                </c:pt>
                <c:pt idx="914">
                  <c:v>6.3472222222222223</c:v>
                </c:pt>
                <c:pt idx="915">
                  <c:v>6.354166666666667</c:v>
                </c:pt>
                <c:pt idx="916">
                  <c:v>6.3611111111111107</c:v>
                </c:pt>
                <c:pt idx="917">
                  <c:v>6.3680555555555562</c:v>
                </c:pt>
                <c:pt idx="918">
                  <c:v>6.375</c:v>
                </c:pt>
                <c:pt idx="919">
                  <c:v>6.3819444444444438</c:v>
                </c:pt>
                <c:pt idx="920">
                  <c:v>6.3888888888888893</c:v>
                </c:pt>
                <c:pt idx="921">
                  <c:v>6.395833333333333</c:v>
                </c:pt>
                <c:pt idx="922">
                  <c:v>6.4027777777777777</c:v>
                </c:pt>
                <c:pt idx="923">
                  <c:v>6.4097222222222223</c:v>
                </c:pt>
                <c:pt idx="924">
                  <c:v>6.416666666666667</c:v>
                </c:pt>
                <c:pt idx="925">
                  <c:v>6.4236111111111107</c:v>
                </c:pt>
                <c:pt idx="926">
                  <c:v>6.4305555555555562</c:v>
                </c:pt>
                <c:pt idx="927">
                  <c:v>6.4375</c:v>
                </c:pt>
                <c:pt idx="928">
                  <c:v>6.4444444444444438</c:v>
                </c:pt>
                <c:pt idx="929">
                  <c:v>6.4513888888888893</c:v>
                </c:pt>
                <c:pt idx="930">
                  <c:v>6.458333333333333</c:v>
                </c:pt>
                <c:pt idx="931">
                  <c:v>6.4652777777777777</c:v>
                </c:pt>
                <c:pt idx="932">
                  <c:v>6.4722222222222223</c:v>
                </c:pt>
                <c:pt idx="933">
                  <c:v>6.479166666666667</c:v>
                </c:pt>
                <c:pt idx="934">
                  <c:v>6.4861111111111107</c:v>
                </c:pt>
                <c:pt idx="935">
                  <c:v>6.4930555555555562</c:v>
                </c:pt>
                <c:pt idx="936">
                  <c:v>6.5</c:v>
                </c:pt>
                <c:pt idx="937">
                  <c:v>6.5069444444444438</c:v>
                </c:pt>
                <c:pt idx="938">
                  <c:v>6.5138888888888893</c:v>
                </c:pt>
                <c:pt idx="939">
                  <c:v>6.520833333333333</c:v>
                </c:pt>
                <c:pt idx="940">
                  <c:v>6.5277777777777777</c:v>
                </c:pt>
                <c:pt idx="941">
                  <c:v>6.5347222222222223</c:v>
                </c:pt>
                <c:pt idx="942">
                  <c:v>6.541666666666667</c:v>
                </c:pt>
                <c:pt idx="943">
                  <c:v>6.5486111111111107</c:v>
                </c:pt>
                <c:pt idx="944">
                  <c:v>6.5555555555555562</c:v>
                </c:pt>
                <c:pt idx="945">
                  <c:v>6.5625</c:v>
                </c:pt>
                <c:pt idx="946">
                  <c:v>6.5694444444444438</c:v>
                </c:pt>
                <c:pt idx="947">
                  <c:v>6.5763888888888893</c:v>
                </c:pt>
                <c:pt idx="948">
                  <c:v>6.583333333333333</c:v>
                </c:pt>
                <c:pt idx="949">
                  <c:v>6.5902777777777777</c:v>
                </c:pt>
                <c:pt idx="950">
                  <c:v>6.5972222222222223</c:v>
                </c:pt>
                <c:pt idx="951">
                  <c:v>6.604166666666667</c:v>
                </c:pt>
                <c:pt idx="952">
                  <c:v>6.6111111111111107</c:v>
                </c:pt>
                <c:pt idx="953">
                  <c:v>6.6180555555555562</c:v>
                </c:pt>
                <c:pt idx="954">
                  <c:v>6.625</c:v>
                </c:pt>
                <c:pt idx="955">
                  <c:v>6.6319444444444438</c:v>
                </c:pt>
                <c:pt idx="956">
                  <c:v>6.6388888888888893</c:v>
                </c:pt>
                <c:pt idx="957">
                  <c:v>6.645833333333333</c:v>
                </c:pt>
                <c:pt idx="958">
                  <c:v>6.6527777777777777</c:v>
                </c:pt>
                <c:pt idx="959">
                  <c:v>6.6597222222222223</c:v>
                </c:pt>
                <c:pt idx="960">
                  <c:v>6.666666666666667</c:v>
                </c:pt>
                <c:pt idx="961">
                  <c:v>6.6736111111111107</c:v>
                </c:pt>
                <c:pt idx="962">
                  <c:v>6.6805555555555562</c:v>
                </c:pt>
                <c:pt idx="963">
                  <c:v>6.6875</c:v>
                </c:pt>
                <c:pt idx="964">
                  <c:v>6.6944444444444438</c:v>
                </c:pt>
                <c:pt idx="965">
                  <c:v>6.7013888888888893</c:v>
                </c:pt>
                <c:pt idx="966">
                  <c:v>6.708333333333333</c:v>
                </c:pt>
                <c:pt idx="967">
                  <c:v>6.7152777777777777</c:v>
                </c:pt>
                <c:pt idx="968">
                  <c:v>6.7222222222222223</c:v>
                </c:pt>
                <c:pt idx="969">
                  <c:v>6.729166666666667</c:v>
                </c:pt>
                <c:pt idx="970">
                  <c:v>6.7361111111111107</c:v>
                </c:pt>
                <c:pt idx="971">
                  <c:v>6.7430555555555562</c:v>
                </c:pt>
                <c:pt idx="972">
                  <c:v>6.75</c:v>
                </c:pt>
                <c:pt idx="973">
                  <c:v>6.7569444444444438</c:v>
                </c:pt>
                <c:pt idx="974">
                  <c:v>6.7638888888888893</c:v>
                </c:pt>
                <c:pt idx="975">
                  <c:v>6.770833333333333</c:v>
                </c:pt>
                <c:pt idx="976">
                  <c:v>6.7777777777777777</c:v>
                </c:pt>
                <c:pt idx="977">
                  <c:v>6.7847222222222223</c:v>
                </c:pt>
                <c:pt idx="978">
                  <c:v>6.791666666666667</c:v>
                </c:pt>
                <c:pt idx="979">
                  <c:v>6.7986111111111107</c:v>
                </c:pt>
                <c:pt idx="980">
                  <c:v>6.8055555555555562</c:v>
                </c:pt>
                <c:pt idx="981">
                  <c:v>6.8125</c:v>
                </c:pt>
                <c:pt idx="982">
                  <c:v>6.8194444444444438</c:v>
                </c:pt>
                <c:pt idx="983">
                  <c:v>6.8263888888888893</c:v>
                </c:pt>
                <c:pt idx="984">
                  <c:v>6.833333333333333</c:v>
                </c:pt>
                <c:pt idx="985">
                  <c:v>6.8402777777777777</c:v>
                </c:pt>
                <c:pt idx="986">
                  <c:v>6.8472222222222223</c:v>
                </c:pt>
                <c:pt idx="987">
                  <c:v>6.854166666666667</c:v>
                </c:pt>
                <c:pt idx="988">
                  <c:v>6.8611111111111107</c:v>
                </c:pt>
                <c:pt idx="989">
                  <c:v>6.8680555555555562</c:v>
                </c:pt>
                <c:pt idx="990">
                  <c:v>6.875</c:v>
                </c:pt>
                <c:pt idx="991">
                  <c:v>6.8819444444444438</c:v>
                </c:pt>
                <c:pt idx="992">
                  <c:v>6.8888888888888893</c:v>
                </c:pt>
                <c:pt idx="993">
                  <c:v>6.895833333333333</c:v>
                </c:pt>
                <c:pt idx="994">
                  <c:v>6.9027777777777777</c:v>
                </c:pt>
                <c:pt idx="995">
                  <c:v>6.9097222222222223</c:v>
                </c:pt>
                <c:pt idx="996">
                  <c:v>6.916666666666667</c:v>
                </c:pt>
                <c:pt idx="997">
                  <c:v>6.9236111111111107</c:v>
                </c:pt>
                <c:pt idx="998">
                  <c:v>6.9305555555555562</c:v>
                </c:pt>
                <c:pt idx="999">
                  <c:v>6.9375</c:v>
                </c:pt>
                <c:pt idx="1000">
                  <c:v>6.9444444444444438</c:v>
                </c:pt>
                <c:pt idx="1001">
                  <c:v>6.9513888888888893</c:v>
                </c:pt>
                <c:pt idx="1002">
                  <c:v>6.958333333333333</c:v>
                </c:pt>
                <c:pt idx="1003">
                  <c:v>6.9652777777777777</c:v>
                </c:pt>
                <c:pt idx="1004">
                  <c:v>6.9722222222222223</c:v>
                </c:pt>
                <c:pt idx="1005">
                  <c:v>6.979166666666667</c:v>
                </c:pt>
                <c:pt idx="1006">
                  <c:v>6.9861111111111107</c:v>
                </c:pt>
                <c:pt idx="1007">
                  <c:v>6.9930555555555562</c:v>
                </c:pt>
                <c:pt idx="1008">
                  <c:v>7</c:v>
                </c:pt>
                <c:pt idx="1009">
                  <c:v>7.0069444444444438</c:v>
                </c:pt>
                <c:pt idx="1010">
                  <c:v>7.0138888888888893</c:v>
                </c:pt>
                <c:pt idx="1011">
                  <c:v>7.020833333333333</c:v>
                </c:pt>
                <c:pt idx="1012">
                  <c:v>7.0277777777777777</c:v>
                </c:pt>
                <c:pt idx="1013">
                  <c:v>7.0347222222222223</c:v>
                </c:pt>
                <c:pt idx="1014">
                  <c:v>7.041666666666667</c:v>
                </c:pt>
                <c:pt idx="1015">
                  <c:v>7.0486111111111107</c:v>
                </c:pt>
                <c:pt idx="1016">
                  <c:v>7.0555555555555562</c:v>
                </c:pt>
                <c:pt idx="1017">
                  <c:v>7.0625</c:v>
                </c:pt>
                <c:pt idx="1018">
                  <c:v>7.0694444444444438</c:v>
                </c:pt>
                <c:pt idx="1019">
                  <c:v>7.0763888888888893</c:v>
                </c:pt>
                <c:pt idx="1020">
                  <c:v>7.083333333333333</c:v>
                </c:pt>
                <c:pt idx="1021">
                  <c:v>7.0902777777777777</c:v>
                </c:pt>
                <c:pt idx="1022">
                  <c:v>7.0972222222222223</c:v>
                </c:pt>
                <c:pt idx="1023">
                  <c:v>7.104166666666667</c:v>
                </c:pt>
                <c:pt idx="1024">
                  <c:v>7.1111111111111107</c:v>
                </c:pt>
                <c:pt idx="1025">
                  <c:v>7.1180555555555562</c:v>
                </c:pt>
                <c:pt idx="1026">
                  <c:v>7.125</c:v>
                </c:pt>
                <c:pt idx="1027">
                  <c:v>7.1319444444444438</c:v>
                </c:pt>
                <c:pt idx="1028">
                  <c:v>7.1388888888888893</c:v>
                </c:pt>
                <c:pt idx="1029">
                  <c:v>7.145833333333333</c:v>
                </c:pt>
                <c:pt idx="1030">
                  <c:v>7.1527777777777777</c:v>
                </c:pt>
                <c:pt idx="1031">
                  <c:v>7.1597222222222223</c:v>
                </c:pt>
                <c:pt idx="1032">
                  <c:v>7.166666666666667</c:v>
                </c:pt>
                <c:pt idx="1033">
                  <c:v>7.1736111111111107</c:v>
                </c:pt>
                <c:pt idx="1034">
                  <c:v>7.1805555555555562</c:v>
                </c:pt>
                <c:pt idx="1035">
                  <c:v>7.1875</c:v>
                </c:pt>
                <c:pt idx="1036">
                  <c:v>7.1944444444444438</c:v>
                </c:pt>
                <c:pt idx="1037">
                  <c:v>7.2013888888888893</c:v>
                </c:pt>
                <c:pt idx="1038">
                  <c:v>7.208333333333333</c:v>
                </c:pt>
                <c:pt idx="1039">
                  <c:v>7.2152777777777777</c:v>
                </c:pt>
                <c:pt idx="1040">
                  <c:v>7.2222222222222223</c:v>
                </c:pt>
                <c:pt idx="1041">
                  <c:v>7.229166666666667</c:v>
                </c:pt>
                <c:pt idx="1042">
                  <c:v>7.2361111111111107</c:v>
                </c:pt>
                <c:pt idx="1043">
                  <c:v>7.2430555555555562</c:v>
                </c:pt>
                <c:pt idx="1044">
                  <c:v>7.25</c:v>
                </c:pt>
                <c:pt idx="1045">
                  <c:v>7.2569444444444438</c:v>
                </c:pt>
                <c:pt idx="1046">
                  <c:v>7.2638888888888893</c:v>
                </c:pt>
                <c:pt idx="1047">
                  <c:v>7.270833333333333</c:v>
                </c:pt>
                <c:pt idx="1048">
                  <c:v>7.2777777777777777</c:v>
                </c:pt>
                <c:pt idx="1049">
                  <c:v>7.2847222222222223</c:v>
                </c:pt>
                <c:pt idx="1050">
                  <c:v>7.291666666666667</c:v>
                </c:pt>
                <c:pt idx="1051">
                  <c:v>7.2986111111111107</c:v>
                </c:pt>
                <c:pt idx="1052">
                  <c:v>7.3055555555555562</c:v>
                </c:pt>
                <c:pt idx="1053">
                  <c:v>7.3125</c:v>
                </c:pt>
                <c:pt idx="1054">
                  <c:v>7.3194444444444438</c:v>
                </c:pt>
                <c:pt idx="1055">
                  <c:v>7.3263888888888893</c:v>
                </c:pt>
                <c:pt idx="1056">
                  <c:v>7.333333333333333</c:v>
                </c:pt>
                <c:pt idx="1057">
                  <c:v>7.3402777777777777</c:v>
                </c:pt>
                <c:pt idx="1058">
                  <c:v>7.3472222222222223</c:v>
                </c:pt>
                <c:pt idx="1059">
                  <c:v>7.354166666666667</c:v>
                </c:pt>
                <c:pt idx="1060">
                  <c:v>7.3611111111111107</c:v>
                </c:pt>
                <c:pt idx="1061">
                  <c:v>7.3680555555555562</c:v>
                </c:pt>
                <c:pt idx="1062">
                  <c:v>7.375</c:v>
                </c:pt>
                <c:pt idx="1063">
                  <c:v>7.3819444444444438</c:v>
                </c:pt>
                <c:pt idx="1064">
                  <c:v>7.3888888888888893</c:v>
                </c:pt>
                <c:pt idx="1065">
                  <c:v>7.395833333333333</c:v>
                </c:pt>
                <c:pt idx="1066">
                  <c:v>7.4027777777777777</c:v>
                </c:pt>
                <c:pt idx="1067">
                  <c:v>7.4097222222222223</c:v>
                </c:pt>
                <c:pt idx="1068">
                  <c:v>7.416666666666667</c:v>
                </c:pt>
                <c:pt idx="1069">
                  <c:v>7.4236111111111107</c:v>
                </c:pt>
                <c:pt idx="1070">
                  <c:v>7.4305555555555562</c:v>
                </c:pt>
                <c:pt idx="1071">
                  <c:v>7.4375</c:v>
                </c:pt>
                <c:pt idx="1072">
                  <c:v>7.4444444444444438</c:v>
                </c:pt>
                <c:pt idx="1073">
                  <c:v>7.4513888888888893</c:v>
                </c:pt>
                <c:pt idx="1074">
                  <c:v>7.458333333333333</c:v>
                </c:pt>
                <c:pt idx="1075">
                  <c:v>7.4652777777777777</c:v>
                </c:pt>
                <c:pt idx="1076">
                  <c:v>7.4722222222222223</c:v>
                </c:pt>
                <c:pt idx="1077">
                  <c:v>7.479166666666667</c:v>
                </c:pt>
                <c:pt idx="1078">
                  <c:v>7.4861111111111107</c:v>
                </c:pt>
                <c:pt idx="1079">
                  <c:v>7.4930555555555562</c:v>
                </c:pt>
                <c:pt idx="1080">
                  <c:v>7.5</c:v>
                </c:pt>
                <c:pt idx="1081">
                  <c:v>7.5069444444444438</c:v>
                </c:pt>
                <c:pt idx="1082">
                  <c:v>7.5138888888888893</c:v>
                </c:pt>
                <c:pt idx="1083">
                  <c:v>7.520833333333333</c:v>
                </c:pt>
                <c:pt idx="1084">
                  <c:v>7.5277777777777777</c:v>
                </c:pt>
                <c:pt idx="1085">
                  <c:v>7.5347222222222223</c:v>
                </c:pt>
                <c:pt idx="1086">
                  <c:v>7.541666666666667</c:v>
                </c:pt>
                <c:pt idx="1087">
                  <c:v>7.5486111111111107</c:v>
                </c:pt>
                <c:pt idx="1088">
                  <c:v>7.5555555555555562</c:v>
                </c:pt>
                <c:pt idx="1089">
                  <c:v>7.5625</c:v>
                </c:pt>
                <c:pt idx="1090">
                  <c:v>7.5694444444444438</c:v>
                </c:pt>
                <c:pt idx="1091">
                  <c:v>7.5763888888888893</c:v>
                </c:pt>
                <c:pt idx="1092">
                  <c:v>7.583333333333333</c:v>
                </c:pt>
                <c:pt idx="1093">
                  <c:v>7.5902777777777777</c:v>
                </c:pt>
                <c:pt idx="1094">
                  <c:v>7.5972222222222223</c:v>
                </c:pt>
                <c:pt idx="1095">
                  <c:v>7.604166666666667</c:v>
                </c:pt>
                <c:pt idx="1096">
                  <c:v>7.6111111111111107</c:v>
                </c:pt>
                <c:pt idx="1097">
                  <c:v>7.6180555555555562</c:v>
                </c:pt>
                <c:pt idx="1098">
                  <c:v>7.625</c:v>
                </c:pt>
                <c:pt idx="1099">
                  <c:v>7.6319444444444438</c:v>
                </c:pt>
                <c:pt idx="1100">
                  <c:v>7.6388888888888893</c:v>
                </c:pt>
                <c:pt idx="1101">
                  <c:v>7.645833333333333</c:v>
                </c:pt>
                <c:pt idx="1102">
                  <c:v>7.6527777777777777</c:v>
                </c:pt>
                <c:pt idx="1103">
                  <c:v>7.6597222222222223</c:v>
                </c:pt>
                <c:pt idx="1104">
                  <c:v>7.666666666666667</c:v>
                </c:pt>
                <c:pt idx="1105">
                  <c:v>7.6736111111111107</c:v>
                </c:pt>
                <c:pt idx="1106">
                  <c:v>7.6805555555555562</c:v>
                </c:pt>
                <c:pt idx="1107">
                  <c:v>7.6875</c:v>
                </c:pt>
                <c:pt idx="1108">
                  <c:v>7.6944444444444438</c:v>
                </c:pt>
                <c:pt idx="1109">
                  <c:v>7.7013888888888893</c:v>
                </c:pt>
                <c:pt idx="1110">
                  <c:v>7.708333333333333</c:v>
                </c:pt>
                <c:pt idx="1111">
                  <c:v>7.7152777777777777</c:v>
                </c:pt>
                <c:pt idx="1112">
                  <c:v>7.7222222222222223</c:v>
                </c:pt>
                <c:pt idx="1113">
                  <c:v>7.729166666666667</c:v>
                </c:pt>
                <c:pt idx="1114">
                  <c:v>7.7361111111111107</c:v>
                </c:pt>
                <c:pt idx="1115">
                  <c:v>7.7430555555555562</c:v>
                </c:pt>
                <c:pt idx="1116">
                  <c:v>7.75</c:v>
                </c:pt>
                <c:pt idx="1117">
                  <c:v>7.7569444444444438</c:v>
                </c:pt>
                <c:pt idx="1118">
                  <c:v>7.7638888888888893</c:v>
                </c:pt>
                <c:pt idx="1119">
                  <c:v>7.770833333333333</c:v>
                </c:pt>
                <c:pt idx="1120">
                  <c:v>7.7777777777777777</c:v>
                </c:pt>
                <c:pt idx="1121">
                  <c:v>7.7847222222222223</c:v>
                </c:pt>
                <c:pt idx="1122">
                  <c:v>7.791666666666667</c:v>
                </c:pt>
                <c:pt idx="1123">
                  <c:v>7.7986111111111107</c:v>
                </c:pt>
                <c:pt idx="1124">
                  <c:v>7.8055555555555562</c:v>
                </c:pt>
                <c:pt idx="1125">
                  <c:v>7.8125</c:v>
                </c:pt>
                <c:pt idx="1126">
                  <c:v>7.8194444444444438</c:v>
                </c:pt>
                <c:pt idx="1127">
                  <c:v>7.8263888888888893</c:v>
                </c:pt>
                <c:pt idx="1128">
                  <c:v>7.833333333333333</c:v>
                </c:pt>
                <c:pt idx="1129">
                  <c:v>7.8402777777777777</c:v>
                </c:pt>
                <c:pt idx="1130">
                  <c:v>7.8472222222222223</c:v>
                </c:pt>
                <c:pt idx="1131">
                  <c:v>7.854166666666667</c:v>
                </c:pt>
                <c:pt idx="1132">
                  <c:v>7.8611111111111107</c:v>
                </c:pt>
                <c:pt idx="1133">
                  <c:v>7.8680555555555562</c:v>
                </c:pt>
                <c:pt idx="1134">
                  <c:v>7.875</c:v>
                </c:pt>
                <c:pt idx="1135">
                  <c:v>7.8819444444444438</c:v>
                </c:pt>
                <c:pt idx="1136">
                  <c:v>7.8888888888888893</c:v>
                </c:pt>
                <c:pt idx="1137">
                  <c:v>7.895833333333333</c:v>
                </c:pt>
                <c:pt idx="1138">
                  <c:v>7.9027777777777777</c:v>
                </c:pt>
                <c:pt idx="1139">
                  <c:v>7.9097222222222223</c:v>
                </c:pt>
                <c:pt idx="1140">
                  <c:v>7.916666666666667</c:v>
                </c:pt>
                <c:pt idx="1141">
                  <c:v>7.9236111111111107</c:v>
                </c:pt>
                <c:pt idx="1142">
                  <c:v>7.9305555555555562</c:v>
                </c:pt>
                <c:pt idx="1143">
                  <c:v>7.9375</c:v>
                </c:pt>
                <c:pt idx="1144">
                  <c:v>7.9444444444444438</c:v>
                </c:pt>
                <c:pt idx="1145">
                  <c:v>7.9513888888888893</c:v>
                </c:pt>
                <c:pt idx="1146">
                  <c:v>7.958333333333333</c:v>
                </c:pt>
                <c:pt idx="1147">
                  <c:v>7.9652777777777777</c:v>
                </c:pt>
                <c:pt idx="1148">
                  <c:v>7.9722222222222223</c:v>
                </c:pt>
                <c:pt idx="1149">
                  <c:v>7.979166666666667</c:v>
                </c:pt>
                <c:pt idx="1150">
                  <c:v>7.9861111111111107</c:v>
                </c:pt>
                <c:pt idx="1151">
                  <c:v>7.9930555555555562</c:v>
                </c:pt>
                <c:pt idx="1152">
                  <c:v>8</c:v>
                </c:pt>
                <c:pt idx="1153">
                  <c:v>8.0069444444444446</c:v>
                </c:pt>
                <c:pt idx="1154">
                  <c:v>8.0138888888888893</c:v>
                </c:pt>
                <c:pt idx="1155">
                  <c:v>8.0208333333333339</c:v>
                </c:pt>
                <c:pt idx="1156">
                  <c:v>8.0277777777777768</c:v>
                </c:pt>
                <c:pt idx="1157">
                  <c:v>8.0347222222222232</c:v>
                </c:pt>
                <c:pt idx="1158">
                  <c:v>8.0416666666666661</c:v>
                </c:pt>
                <c:pt idx="1159">
                  <c:v>8.0486111111111107</c:v>
                </c:pt>
                <c:pt idx="1160">
                  <c:v>8.0555555555555554</c:v>
                </c:pt>
                <c:pt idx="1161">
                  <c:v>8.0625</c:v>
                </c:pt>
                <c:pt idx="1162">
                  <c:v>8.0694444444444446</c:v>
                </c:pt>
                <c:pt idx="1163">
                  <c:v>8.0763888888888893</c:v>
                </c:pt>
                <c:pt idx="1164">
                  <c:v>8.0833333333333339</c:v>
                </c:pt>
                <c:pt idx="1165">
                  <c:v>8.0902777777777768</c:v>
                </c:pt>
                <c:pt idx="1166">
                  <c:v>8.0972222222222232</c:v>
                </c:pt>
                <c:pt idx="1167">
                  <c:v>8.1041666666666661</c:v>
                </c:pt>
                <c:pt idx="1168">
                  <c:v>8.1111111111111107</c:v>
                </c:pt>
                <c:pt idx="1169">
                  <c:v>8.1180555555555554</c:v>
                </c:pt>
                <c:pt idx="1170">
                  <c:v>8.125</c:v>
                </c:pt>
                <c:pt idx="1171">
                  <c:v>8.1319444444444446</c:v>
                </c:pt>
                <c:pt idx="1172">
                  <c:v>8.1388888888888893</c:v>
                </c:pt>
                <c:pt idx="1173">
                  <c:v>8.1458333333333339</c:v>
                </c:pt>
                <c:pt idx="1174">
                  <c:v>8.1527777777777768</c:v>
                </c:pt>
                <c:pt idx="1175">
                  <c:v>8.1597222222222232</c:v>
                </c:pt>
                <c:pt idx="1176">
                  <c:v>8.1666666666666661</c:v>
                </c:pt>
                <c:pt idx="1177">
                  <c:v>8.1736111111111107</c:v>
                </c:pt>
                <c:pt idx="1178">
                  <c:v>8.1805555555555554</c:v>
                </c:pt>
                <c:pt idx="1179">
                  <c:v>8.1875</c:v>
                </c:pt>
                <c:pt idx="1180">
                  <c:v>8.1944444444444446</c:v>
                </c:pt>
                <c:pt idx="1181">
                  <c:v>8.2013888888888893</c:v>
                </c:pt>
                <c:pt idx="1182">
                  <c:v>8.2083333333333339</c:v>
                </c:pt>
                <c:pt idx="1183">
                  <c:v>8.2152777777777768</c:v>
                </c:pt>
                <c:pt idx="1184">
                  <c:v>8.2222222222222232</c:v>
                </c:pt>
                <c:pt idx="1185">
                  <c:v>8.2291666666666661</c:v>
                </c:pt>
                <c:pt idx="1186">
                  <c:v>8.2361111111111107</c:v>
                </c:pt>
                <c:pt idx="1187">
                  <c:v>8.2430555555555554</c:v>
                </c:pt>
                <c:pt idx="1188">
                  <c:v>8.25</c:v>
                </c:pt>
                <c:pt idx="1189">
                  <c:v>8.2569444444444446</c:v>
                </c:pt>
                <c:pt idx="1190">
                  <c:v>8.2638888888888893</c:v>
                </c:pt>
                <c:pt idx="1191">
                  <c:v>8.2708333333333339</c:v>
                </c:pt>
                <c:pt idx="1192">
                  <c:v>8.2777777777777768</c:v>
                </c:pt>
                <c:pt idx="1193">
                  <c:v>8.2847222222222232</c:v>
                </c:pt>
                <c:pt idx="1194">
                  <c:v>8.2916666666666661</c:v>
                </c:pt>
                <c:pt idx="1195">
                  <c:v>8.2986111111111107</c:v>
                </c:pt>
                <c:pt idx="1196">
                  <c:v>8.3055555555555554</c:v>
                </c:pt>
                <c:pt idx="1197">
                  <c:v>8.3125</c:v>
                </c:pt>
                <c:pt idx="1198">
                  <c:v>8.3194444444444446</c:v>
                </c:pt>
                <c:pt idx="1199">
                  <c:v>8.3263888888888893</c:v>
                </c:pt>
                <c:pt idx="1200">
                  <c:v>8.3333333333333339</c:v>
                </c:pt>
                <c:pt idx="1201">
                  <c:v>8.3402777777777768</c:v>
                </c:pt>
                <c:pt idx="1202">
                  <c:v>8.3472222222222232</c:v>
                </c:pt>
                <c:pt idx="1203">
                  <c:v>8.3541666666666661</c:v>
                </c:pt>
                <c:pt idx="1204">
                  <c:v>8.3611111111111107</c:v>
                </c:pt>
                <c:pt idx="1205">
                  <c:v>8.3680555555555554</c:v>
                </c:pt>
                <c:pt idx="1206">
                  <c:v>8.375</c:v>
                </c:pt>
                <c:pt idx="1207">
                  <c:v>8.3819444444444446</c:v>
                </c:pt>
                <c:pt idx="1208">
                  <c:v>8.3888888888888893</c:v>
                </c:pt>
                <c:pt idx="1209">
                  <c:v>8.3958333333333339</c:v>
                </c:pt>
                <c:pt idx="1210">
                  <c:v>8.4027777777777768</c:v>
                </c:pt>
                <c:pt idx="1211">
                  <c:v>8.4097222222222232</c:v>
                </c:pt>
                <c:pt idx="1212">
                  <c:v>8.4166666666666661</c:v>
                </c:pt>
                <c:pt idx="1213">
                  <c:v>8.4236111111111107</c:v>
                </c:pt>
                <c:pt idx="1214">
                  <c:v>8.4305555555555554</c:v>
                </c:pt>
                <c:pt idx="1215">
                  <c:v>8.4375</c:v>
                </c:pt>
                <c:pt idx="1216">
                  <c:v>8.4444444444444446</c:v>
                </c:pt>
                <c:pt idx="1217">
                  <c:v>8.4513888888888893</c:v>
                </c:pt>
                <c:pt idx="1218">
                  <c:v>8.4583333333333339</c:v>
                </c:pt>
                <c:pt idx="1219">
                  <c:v>8.4652777777777768</c:v>
                </c:pt>
                <c:pt idx="1220">
                  <c:v>8.4722222222222232</c:v>
                </c:pt>
                <c:pt idx="1221">
                  <c:v>8.4791666666666661</c:v>
                </c:pt>
                <c:pt idx="1222">
                  <c:v>8.4861111111111107</c:v>
                </c:pt>
                <c:pt idx="1223">
                  <c:v>8.4930555555555554</c:v>
                </c:pt>
                <c:pt idx="1224">
                  <c:v>8.5</c:v>
                </c:pt>
                <c:pt idx="1225">
                  <c:v>8.5069444444444446</c:v>
                </c:pt>
                <c:pt idx="1226">
                  <c:v>8.5138888888888893</c:v>
                </c:pt>
                <c:pt idx="1227">
                  <c:v>8.5208333333333339</c:v>
                </c:pt>
                <c:pt idx="1228">
                  <c:v>8.5277777777777768</c:v>
                </c:pt>
                <c:pt idx="1229">
                  <c:v>8.5347222222222232</c:v>
                </c:pt>
                <c:pt idx="1230">
                  <c:v>8.5416666666666661</c:v>
                </c:pt>
                <c:pt idx="1231">
                  <c:v>8.5486111111111107</c:v>
                </c:pt>
                <c:pt idx="1232">
                  <c:v>8.5555555555555554</c:v>
                </c:pt>
                <c:pt idx="1233">
                  <c:v>8.5625</c:v>
                </c:pt>
                <c:pt idx="1234">
                  <c:v>8.5694444444444446</c:v>
                </c:pt>
                <c:pt idx="1235">
                  <c:v>8.5763888888888893</c:v>
                </c:pt>
                <c:pt idx="1236">
                  <c:v>8.5833333333333339</c:v>
                </c:pt>
                <c:pt idx="1237">
                  <c:v>8.5902777777777768</c:v>
                </c:pt>
                <c:pt idx="1238">
                  <c:v>8.5972222222222232</c:v>
                </c:pt>
                <c:pt idx="1239">
                  <c:v>8.6041666666666661</c:v>
                </c:pt>
                <c:pt idx="1240">
                  <c:v>8.6111111111111107</c:v>
                </c:pt>
                <c:pt idx="1241">
                  <c:v>8.6180555555555554</c:v>
                </c:pt>
                <c:pt idx="1242">
                  <c:v>8.625</c:v>
                </c:pt>
                <c:pt idx="1243">
                  <c:v>8.6319444444444446</c:v>
                </c:pt>
                <c:pt idx="1244">
                  <c:v>8.6388888888888893</c:v>
                </c:pt>
                <c:pt idx="1245">
                  <c:v>8.6458333333333339</c:v>
                </c:pt>
                <c:pt idx="1246">
                  <c:v>8.6527777777777768</c:v>
                </c:pt>
                <c:pt idx="1247">
                  <c:v>8.6597222222222232</c:v>
                </c:pt>
                <c:pt idx="1248">
                  <c:v>8.6666666666666661</c:v>
                </c:pt>
                <c:pt idx="1249">
                  <c:v>8.6736111111111107</c:v>
                </c:pt>
                <c:pt idx="1250">
                  <c:v>8.6805555555555554</c:v>
                </c:pt>
                <c:pt idx="1251">
                  <c:v>8.6875</c:v>
                </c:pt>
                <c:pt idx="1252">
                  <c:v>8.6944444444444446</c:v>
                </c:pt>
                <c:pt idx="1253">
                  <c:v>8.7013888888888893</c:v>
                </c:pt>
                <c:pt idx="1254">
                  <c:v>8.7083333333333339</c:v>
                </c:pt>
                <c:pt idx="1255">
                  <c:v>8.7152777777777768</c:v>
                </c:pt>
                <c:pt idx="1256">
                  <c:v>8.7222222222222232</c:v>
                </c:pt>
                <c:pt idx="1257">
                  <c:v>8.7291666666666661</c:v>
                </c:pt>
                <c:pt idx="1258">
                  <c:v>8.7361111111111107</c:v>
                </c:pt>
                <c:pt idx="1259">
                  <c:v>8.7430555555555554</c:v>
                </c:pt>
                <c:pt idx="1260">
                  <c:v>8.75</c:v>
                </c:pt>
                <c:pt idx="1261">
                  <c:v>8.7569444444444446</c:v>
                </c:pt>
                <c:pt idx="1262">
                  <c:v>8.7638888888888893</c:v>
                </c:pt>
                <c:pt idx="1263">
                  <c:v>8.7708333333333339</c:v>
                </c:pt>
                <c:pt idx="1264">
                  <c:v>8.7777777777777768</c:v>
                </c:pt>
                <c:pt idx="1265">
                  <c:v>8.7847222222222232</c:v>
                </c:pt>
                <c:pt idx="1266">
                  <c:v>8.7916666666666661</c:v>
                </c:pt>
                <c:pt idx="1267">
                  <c:v>8.7986111111111107</c:v>
                </c:pt>
                <c:pt idx="1268">
                  <c:v>8.8055555555555554</c:v>
                </c:pt>
                <c:pt idx="1269">
                  <c:v>8.8125</c:v>
                </c:pt>
                <c:pt idx="1270">
                  <c:v>8.8194444444444446</c:v>
                </c:pt>
                <c:pt idx="1271">
                  <c:v>8.8263888888888893</c:v>
                </c:pt>
                <c:pt idx="1272">
                  <c:v>8.8333333333333339</c:v>
                </c:pt>
                <c:pt idx="1273">
                  <c:v>8.8402777777777768</c:v>
                </c:pt>
                <c:pt idx="1274">
                  <c:v>8.8472222222222232</c:v>
                </c:pt>
                <c:pt idx="1275">
                  <c:v>8.8541666666666661</c:v>
                </c:pt>
                <c:pt idx="1276">
                  <c:v>8.8611111111111107</c:v>
                </c:pt>
                <c:pt idx="1277">
                  <c:v>8.8680555555555554</c:v>
                </c:pt>
                <c:pt idx="1278">
                  <c:v>8.875</c:v>
                </c:pt>
                <c:pt idx="1279">
                  <c:v>8.8819444444444446</c:v>
                </c:pt>
                <c:pt idx="1280">
                  <c:v>8.8888888888888893</c:v>
                </c:pt>
                <c:pt idx="1281">
                  <c:v>8.8958333333333339</c:v>
                </c:pt>
                <c:pt idx="1282">
                  <c:v>8.9027777777777768</c:v>
                </c:pt>
                <c:pt idx="1283">
                  <c:v>8.9097222222222232</c:v>
                </c:pt>
                <c:pt idx="1284">
                  <c:v>8.9166666666666661</c:v>
                </c:pt>
                <c:pt idx="1285">
                  <c:v>8.9236111111111107</c:v>
                </c:pt>
                <c:pt idx="1286">
                  <c:v>8.9305555555555554</c:v>
                </c:pt>
                <c:pt idx="1287">
                  <c:v>8.9375</c:v>
                </c:pt>
                <c:pt idx="1288">
                  <c:v>8.9444444444444446</c:v>
                </c:pt>
                <c:pt idx="1289">
                  <c:v>8.9513888888888893</c:v>
                </c:pt>
                <c:pt idx="1290">
                  <c:v>8.9583333333333339</c:v>
                </c:pt>
                <c:pt idx="1291">
                  <c:v>8.9652777777777768</c:v>
                </c:pt>
                <c:pt idx="1292">
                  <c:v>8.9722222222222232</c:v>
                </c:pt>
                <c:pt idx="1293">
                  <c:v>8.9791666666666661</c:v>
                </c:pt>
                <c:pt idx="1294">
                  <c:v>8.9861111111111107</c:v>
                </c:pt>
                <c:pt idx="1295">
                  <c:v>8.9930555555555554</c:v>
                </c:pt>
                <c:pt idx="1296">
                  <c:v>9</c:v>
                </c:pt>
                <c:pt idx="1297">
                  <c:v>9.0069444444444446</c:v>
                </c:pt>
                <c:pt idx="1298">
                  <c:v>9.0138888888888893</c:v>
                </c:pt>
                <c:pt idx="1299">
                  <c:v>9.0208333333333339</c:v>
                </c:pt>
                <c:pt idx="1300">
                  <c:v>9.0277777777777768</c:v>
                </c:pt>
                <c:pt idx="1301">
                  <c:v>9.0347222222222232</c:v>
                </c:pt>
                <c:pt idx="1302">
                  <c:v>9.0416666666666661</c:v>
                </c:pt>
                <c:pt idx="1303">
                  <c:v>9.0486111111111107</c:v>
                </c:pt>
                <c:pt idx="1304">
                  <c:v>9.0555555555555554</c:v>
                </c:pt>
                <c:pt idx="1305">
                  <c:v>9.0625</c:v>
                </c:pt>
                <c:pt idx="1306">
                  <c:v>9.0694444444444446</c:v>
                </c:pt>
                <c:pt idx="1307">
                  <c:v>9.0763888888888893</c:v>
                </c:pt>
                <c:pt idx="1308">
                  <c:v>9.0833333333333339</c:v>
                </c:pt>
                <c:pt idx="1309">
                  <c:v>9.0902777777777768</c:v>
                </c:pt>
                <c:pt idx="1310">
                  <c:v>9.0972222222222232</c:v>
                </c:pt>
                <c:pt idx="1311">
                  <c:v>9.1041666666666661</c:v>
                </c:pt>
                <c:pt idx="1312">
                  <c:v>9.1111111111111107</c:v>
                </c:pt>
                <c:pt idx="1313">
                  <c:v>9.1180555555555554</c:v>
                </c:pt>
                <c:pt idx="1314">
                  <c:v>9.125</c:v>
                </c:pt>
                <c:pt idx="1315">
                  <c:v>9.1319444444444446</c:v>
                </c:pt>
                <c:pt idx="1316">
                  <c:v>9.1388888888888893</c:v>
                </c:pt>
                <c:pt idx="1317">
                  <c:v>9.1458333333333339</c:v>
                </c:pt>
                <c:pt idx="1318">
                  <c:v>9.1527777777777768</c:v>
                </c:pt>
                <c:pt idx="1319">
                  <c:v>9.1597222222222232</c:v>
                </c:pt>
                <c:pt idx="1320">
                  <c:v>9.1666666666666661</c:v>
                </c:pt>
                <c:pt idx="1321">
                  <c:v>9.1736111111111107</c:v>
                </c:pt>
                <c:pt idx="1322">
                  <c:v>9.1805555555555554</c:v>
                </c:pt>
                <c:pt idx="1323">
                  <c:v>9.1875</c:v>
                </c:pt>
                <c:pt idx="1324">
                  <c:v>9.1944444444444446</c:v>
                </c:pt>
                <c:pt idx="1325">
                  <c:v>9.2013888888888893</c:v>
                </c:pt>
                <c:pt idx="1326">
                  <c:v>9.2083333333333339</c:v>
                </c:pt>
                <c:pt idx="1327">
                  <c:v>9.2152777777777768</c:v>
                </c:pt>
                <c:pt idx="1328">
                  <c:v>9.2222222222222232</c:v>
                </c:pt>
                <c:pt idx="1329">
                  <c:v>9.2291666666666661</c:v>
                </c:pt>
                <c:pt idx="1330">
                  <c:v>9.2361111111111107</c:v>
                </c:pt>
                <c:pt idx="1331">
                  <c:v>9.2430555555555554</c:v>
                </c:pt>
                <c:pt idx="1332">
                  <c:v>9.25</c:v>
                </c:pt>
                <c:pt idx="1333">
                  <c:v>9.2569444444444446</c:v>
                </c:pt>
                <c:pt idx="1334">
                  <c:v>9.2638888888888893</c:v>
                </c:pt>
                <c:pt idx="1335">
                  <c:v>9.2708333333333339</c:v>
                </c:pt>
                <c:pt idx="1336">
                  <c:v>9.2777777777777768</c:v>
                </c:pt>
                <c:pt idx="1337">
                  <c:v>9.2847222222222232</c:v>
                </c:pt>
                <c:pt idx="1338">
                  <c:v>9.2916666666666661</c:v>
                </c:pt>
                <c:pt idx="1339">
                  <c:v>9.2986111111111107</c:v>
                </c:pt>
                <c:pt idx="1340">
                  <c:v>9.3055555555555554</c:v>
                </c:pt>
                <c:pt idx="1341">
                  <c:v>9.3125</c:v>
                </c:pt>
                <c:pt idx="1342">
                  <c:v>9.3194444444444446</c:v>
                </c:pt>
                <c:pt idx="1343">
                  <c:v>9.3263888888888893</c:v>
                </c:pt>
                <c:pt idx="1344">
                  <c:v>9.3333333333333339</c:v>
                </c:pt>
                <c:pt idx="1345">
                  <c:v>9.3402777777777768</c:v>
                </c:pt>
                <c:pt idx="1346">
                  <c:v>9.3472222222222232</c:v>
                </c:pt>
                <c:pt idx="1347">
                  <c:v>9.3541666666666661</c:v>
                </c:pt>
                <c:pt idx="1348">
                  <c:v>9.3611111111111107</c:v>
                </c:pt>
                <c:pt idx="1349">
                  <c:v>9.3680555555555554</c:v>
                </c:pt>
                <c:pt idx="1350">
                  <c:v>9.375</c:v>
                </c:pt>
                <c:pt idx="1351">
                  <c:v>9.3819444444444446</c:v>
                </c:pt>
                <c:pt idx="1352">
                  <c:v>9.3888888888888893</c:v>
                </c:pt>
                <c:pt idx="1353">
                  <c:v>9.3958333333333339</c:v>
                </c:pt>
                <c:pt idx="1354">
                  <c:v>9.4027777777777768</c:v>
                </c:pt>
                <c:pt idx="1355">
                  <c:v>9.4097222222222232</c:v>
                </c:pt>
                <c:pt idx="1356">
                  <c:v>9.4166666666666661</c:v>
                </c:pt>
                <c:pt idx="1357">
                  <c:v>9.4236111111111107</c:v>
                </c:pt>
                <c:pt idx="1358">
                  <c:v>9.4305555555555554</c:v>
                </c:pt>
                <c:pt idx="1359">
                  <c:v>9.4375</c:v>
                </c:pt>
                <c:pt idx="1360">
                  <c:v>9.4444444444444446</c:v>
                </c:pt>
                <c:pt idx="1361">
                  <c:v>9.4513888888888893</c:v>
                </c:pt>
                <c:pt idx="1362">
                  <c:v>9.4583333333333339</c:v>
                </c:pt>
                <c:pt idx="1363">
                  <c:v>9.4652777777777768</c:v>
                </c:pt>
                <c:pt idx="1364">
                  <c:v>9.4722222222222232</c:v>
                </c:pt>
                <c:pt idx="1365">
                  <c:v>9.4791666666666661</c:v>
                </c:pt>
                <c:pt idx="1366">
                  <c:v>9.4861111111111107</c:v>
                </c:pt>
                <c:pt idx="1367">
                  <c:v>9.4930555555555554</c:v>
                </c:pt>
                <c:pt idx="1368">
                  <c:v>9.5</c:v>
                </c:pt>
                <c:pt idx="1369">
                  <c:v>9.5069444444444446</c:v>
                </c:pt>
                <c:pt idx="1370">
                  <c:v>9.5138888888888893</c:v>
                </c:pt>
                <c:pt idx="1371">
                  <c:v>9.5208333333333339</c:v>
                </c:pt>
                <c:pt idx="1372">
                  <c:v>9.5277777777777768</c:v>
                </c:pt>
                <c:pt idx="1373">
                  <c:v>9.5347222222222232</c:v>
                </c:pt>
                <c:pt idx="1374">
                  <c:v>9.5416666666666661</c:v>
                </c:pt>
                <c:pt idx="1375">
                  <c:v>9.5486111111111107</c:v>
                </c:pt>
                <c:pt idx="1376">
                  <c:v>9.5555555555555554</c:v>
                </c:pt>
                <c:pt idx="1377">
                  <c:v>9.5625</c:v>
                </c:pt>
                <c:pt idx="1378">
                  <c:v>9.5694444444444446</c:v>
                </c:pt>
                <c:pt idx="1379">
                  <c:v>9.5763888888888893</c:v>
                </c:pt>
                <c:pt idx="1380">
                  <c:v>9.5833333333333339</c:v>
                </c:pt>
                <c:pt idx="1381">
                  <c:v>9.5902777777777768</c:v>
                </c:pt>
                <c:pt idx="1382">
                  <c:v>9.5972222222222232</c:v>
                </c:pt>
                <c:pt idx="1383">
                  <c:v>9.6041666666666661</c:v>
                </c:pt>
                <c:pt idx="1384">
                  <c:v>9.6111111111111107</c:v>
                </c:pt>
                <c:pt idx="1385">
                  <c:v>9.6180555555555554</c:v>
                </c:pt>
                <c:pt idx="1386">
                  <c:v>9.625</c:v>
                </c:pt>
                <c:pt idx="1387">
                  <c:v>9.6319444444444446</c:v>
                </c:pt>
                <c:pt idx="1388">
                  <c:v>9.6388888888888893</c:v>
                </c:pt>
                <c:pt idx="1389">
                  <c:v>9.6458333333333339</c:v>
                </c:pt>
                <c:pt idx="1390">
                  <c:v>9.6527777777777768</c:v>
                </c:pt>
                <c:pt idx="1391">
                  <c:v>9.6597222222222232</c:v>
                </c:pt>
                <c:pt idx="1392">
                  <c:v>9.6666666666666661</c:v>
                </c:pt>
                <c:pt idx="1393">
                  <c:v>9.6736111111111107</c:v>
                </c:pt>
                <c:pt idx="1394">
                  <c:v>9.6805555555555554</c:v>
                </c:pt>
                <c:pt idx="1395">
                  <c:v>9.6875</c:v>
                </c:pt>
                <c:pt idx="1396">
                  <c:v>9.6944444444444446</c:v>
                </c:pt>
                <c:pt idx="1397">
                  <c:v>9.7013888888888893</c:v>
                </c:pt>
                <c:pt idx="1398">
                  <c:v>9.7083333333333339</c:v>
                </c:pt>
                <c:pt idx="1399">
                  <c:v>9.7152777777777768</c:v>
                </c:pt>
                <c:pt idx="1400">
                  <c:v>9.7222222222222232</c:v>
                </c:pt>
                <c:pt idx="1401">
                  <c:v>9.7291666666666661</c:v>
                </c:pt>
                <c:pt idx="1402">
                  <c:v>9.7361111111111107</c:v>
                </c:pt>
                <c:pt idx="1403">
                  <c:v>9.7430555555555554</c:v>
                </c:pt>
                <c:pt idx="1404">
                  <c:v>9.75</c:v>
                </c:pt>
                <c:pt idx="1405">
                  <c:v>9.7569444444444446</c:v>
                </c:pt>
                <c:pt idx="1406">
                  <c:v>9.7638888888888893</c:v>
                </c:pt>
                <c:pt idx="1407">
                  <c:v>9.7708333333333339</c:v>
                </c:pt>
                <c:pt idx="1408">
                  <c:v>9.7777777777777768</c:v>
                </c:pt>
                <c:pt idx="1409">
                  <c:v>9.7847222222222232</c:v>
                </c:pt>
                <c:pt idx="1410">
                  <c:v>9.7916666666666661</c:v>
                </c:pt>
                <c:pt idx="1411">
                  <c:v>9.7986111111111107</c:v>
                </c:pt>
                <c:pt idx="1412">
                  <c:v>9.8055555555555554</c:v>
                </c:pt>
                <c:pt idx="1413">
                  <c:v>9.8125</c:v>
                </c:pt>
                <c:pt idx="1414">
                  <c:v>9.8194444444444446</c:v>
                </c:pt>
                <c:pt idx="1415">
                  <c:v>9.8263888888888893</c:v>
                </c:pt>
                <c:pt idx="1416">
                  <c:v>9.8333333333333339</c:v>
                </c:pt>
                <c:pt idx="1417">
                  <c:v>9.8402777777777768</c:v>
                </c:pt>
                <c:pt idx="1418">
                  <c:v>9.8472222222222232</c:v>
                </c:pt>
                <c:pt idx="1419">
                  <c:v>9.8541666666666661</c:v>
                </c:pt>
                <c:pt idx="1420">
                  <c:v>9.8611111111111107</c:v>
                </c:pt>
                <c:pt idx="1421">
                  <c:v>9.8680555555555554</c:v>
                </c:pt>
                <c:pt idx="1422">
                  <c:v>9.875</c:v>
                </c:pt>
                <c:pt idx="1423">
                  <c:v>9.8819444444444446</c:v>
                </c:pt>
                <c:pt idx="1424">
                  <c:v>9.8888888888888893</c:v>
                </c:pt>
                <c:pt idx="1425">
                  <c:v>9.8958333333333339</c:v>
                </c:pt>
                <c:pt idx="1426">
                  <c:v>9.9027777777777768</c:v>
                </c:pt>
                <c:pt idx="1427">
                  <c:v>9.9097222222222232</c:v>
                </c:pt>
                <c:pt idx="1428">
                  <c:v>9.9166666666666661</c:v>
                </c:pt>
                <c:pt idx="1429">
                  <c:v>9.9236111111111107</c:v>
                </c:pt>
                <c:pt idx="1430">
                  <c:v>9.9305555555555554</c:v>
                </c:pt>
                <c:pt idx="1431">
                  <c:v>9.9375</c:v>
                </c:pt>
                <c:pt idx="1432">
                  <c:v>9.9444444444444446</c:v>
                </c:pt>
                <c:pt idx="1433">
                  <c:v>9.9513888888888893</c:v>
                </c:pt>
                <c:pt idx="1434">
                  <c:v>9.9583333333333339</c:v>
                </c:pt>
                <c:pt idx="1435">
                  <c:v>9.9652777777777768</c:v>
                </c:pt>
                <c:pt idx="1436">
                  <c:v>9.9722222222222232</c:v>
                </c:pt>
                <c:pt idx="1437">
                  <c:v>9.9791666666666661</c:v>
                </c:pt>
                <c:pt idx="1438">
                  <c:v>9.9861111111111107</c:v>
                </c:pt>
                <c:pt idx="1439">
                  <c:v>9.9930555555555554</c:v>
                </c:pt>
                <c:pt idx="1440">
                  <c:v>10</c:v>
                </c:pt>
                <c:pt idx="1441">
                  <c:v>10.006944444444445</c:v>
                </c:pt>
                <c:pt idx="1442">
                  <c:v>10.013888888888889</c:v>
                </c:pt>
                <c:pt idx="1443">
                  <c:v>10.020833333333334</c:v>
                </c:pt>
                <c:pt idx="1444">
                  <c:v>10.027777777777777</c:v>
                </c:pt>
                <c:pt idx="1445">
                  <c:v>10.034722222222223</c:v>
                </c:pt>
                <c:pt idx="1446">
                  <c:v>10.041666666666666</c:v>
                </c:pt>
                <c:pt idx="1447">
                  <c:v>10.048611111111111</c:v>
                </c:pt>
                <c:pt idx="1448">
                  <c:v>10.055555555555555</c:v>
                </c:pt>
                <c:pt idx="1449">
                  <c:v>10.0625</c:v>
                </c:pt>
                <c:pt idx="1450">
                  <c:v>10.069444444444445</c:v>
                </c:pt>
                <c:pt idx="1451">
                  <c:v>10.076388888888889</c:v>
                </c:pt>
                <c:pt idx="1452">
                  <c:v>10.083333333333334</c:v>
                </c:pt>
                <c:pt idx="1453">
                  <c:v>10.090277777777777</c:v>
                </c:pt>
                <c:pt idx="1454">
                  <c:v>10.097222222222223</c:v>
                </c:pt>
                <c:pt idx="1455">
                  <c:v>10.104166666666666</c:v>
                </c:pt>
                <c:pt idx="1456">
                  <c:v>10.111111111111111</c:v>
                </c:pt>
                <c:pt idx="1457">
                  <c:v>10.118055555555555</c:v>
                </c:pt>
                <c:pt idx="1458">
                  <c:v>10.125</c:v>
                </c:pt>
                <c:pt idx="1459">
                  <c:v>10.131944444444445</c:v>
                </c:pt>
                <c:pt idx="1460">
                  <c:v>10.138888888888889</c:v>
                </c:pt>
                <c:pt idx="1461">
                  <c:v>10.145833333333334</c:v>
                </c:pt>
                <c:pt idx="1462">
                  <c:v>10.152777777777777</c:v>
                </c:pt>
                <c:pt idx="1463">
                  <c:v>10.159722222222223</c:v>
                </c:pt>
                <c:pt idx="1464">
                  <c:v>10.166666666666666</c:v>
                </c:pt>
                <c:pt idx="1465">
                  <c:v>10.173611111111111</c:v>
                </c:pt>
                <c:pt idx="1466">
                  <c:v>10.180555555555555</c:v>
                </c:pt>
                <c:pt idx="1467">
                  <c:v>10.1875</c:v>
                </c:pt>
                <c:pt idx="1468">
                  <c:v>10.194444444444445</c:v>
                </c:pt>
                <c:pt idx="1469">
                  <c:v>10.201388888888889</c:v>
                </c:pt>
                <c:pt idx="1470">
                  <c:v>10.208333333333334</c:v>
                </c:pt>
                <c:pt idx="1471">
                  <c:v>10.215277777777777</c:v>
                </c:pt>
                <c:pt idx="1472">
                  <c:v>10.222222222222223</c:v>
                </c:pt>
                <c:pt idx="1473">
                  <c:v>10.229166666666666</c:v>
                </c:pt>
                <c:pt idx="1474">
                  <c:v>10.236111111111111</c:v>
                </c:pt>
                <c:pt idx="1475">
                  <c:v>10.243055555555555</c:v>
                </c:pt>
                <c:pt idx="1476">
                  <c:v>10.25</c:v>
                </c:pt>
                <c:pt idx="1477">
                  <c:v>10.256944444444445</c:v>
                </c:pt>
                <c:pt idx="1478">
                  <c:v>10.263888888888889</c:v>
                </c:pt>
                <c:pt idx="1479">
                  <c:v>10.270833333333334</c:v>
                </c:pt>
                <c:pt idx="1480">
                  <c:v>10.277777777777777</c:v>
                </c:pt>
                <c:pt idx="1481">
                  <c:v>10.284722222222223</c:v>
                </c:pt>
                <c:pt idx="1482">
                  <c:v>10.291666666666666</c:v>
                </c:pt>
                <c:pt idx="1483">
                  <c:v>10.298611111111111</c:v>
                </c:pt>
                <c:pt idx="1484">
                  <c:v>10.305555555555555</c:v>
                </c:pt>
                <c:pt idx="1485">
                  <c:v>10.3125</c:v>
                </c:pt>
                <c:pt idx="1486">
                  <c:v>10.319444444444445</c:v>
                </c:pt>
                <c:pt idx="1487">
                  <c:v>10.326388888888889</c:v>
                </c:pt>
                <c:pt idx="1488">
                  <c:v>10.333333333333334</c:v>
                </c:pt>
                <c:pt idx="1489">
                  <c:v>10.340277777777777</c:v>
                </c:pt>
                <c:pt idx="1490">
                  <c:v>10.347222222222223</c:v>
                </c:pt>
                <c:pt idx="1491">
                  <c:v>10.354166666666666</c:v>
                </c:pt>
                <c:pt idx="1492">
                  <c:v>10.361111111111111</c:v>
                </c:pt>
                <c:pt idx="1493">
                  <c:v>10.368055555555555</c:v>
                </c:pt>
                <c:pt idx="1494">
                  <c:v>10.375</c:v>
                </c:pt>
                <c:pt idx="1495">
                  <c:v>10.381944444444445</c:v>
                </c:pt>
                <c:pt idx="1496">
                  <c:v>10.388888888888889</c:v>
                </c:pt>
                <c:pt idx="1497">
                  <c:v>10.395833333333334</c:v>
                </c:pt>
                <c:pt idx="1498">
                  <c:v>10.402777777777777</c:v>
                </c:pt>
                <c:pt idx="1499">
                  <c:v>10.409722222222223</c:v>
                </c:pt>
                <c:pt idx="1500">
                  <c:v>10.416666666666666</c:v>
                </c:pt>
                <c:pt idx="1501">
                  <c:v>10.423611111111111</c:v>
                </c:pt>
                <c:pt idx="1502">
                  <c:v>10.430555555555555</c:v>
                </c:pt>
                <c:pt idx="1503">
                  <c:v>10.4375</c:v>
                </c:pt>
                <c:pt idx="1504">
                  <c:v>10.444444444444445</c:v>
                </c:pt>
                <c:pt idx="1505">
                  <c:v>10.451388888888889</c:v>
                </c:pt>
                <c:pt idx="1506">
                  <c:v>10.458333333333334</c:v>
                </c:pt>
                <c:pt idx="1507">
                  <c:v>10.465277777777777</c:v>
                </c:pt>
                <c:pt idx="1508">
                  <c:v>10.472222222222223</c:v>
                </c:pt>
                <c:pt idx="1509">
                  <c:v>10.479166666666666</c:v>
                </c:pt>
                <c:pt idx="1510">
                  <c:v>10.486111111111111</c:v>
                </c:pt>
                <c:pt idx="1511">
                  <c:v>10.493055555555555</c:v>
                </c:pt>
                <c:pt idx="1512">
                  <c:v>10.5</c:v>
                </c:pt>
                <c:pt idx="1513">
                  <c:v>10.506944444444445</c:v>
                </c:pt>
                <c:pt idx="1514">
                  <c:v>10.513888888888889</c:v>
                </c:pt>
                <c:pt idx="1515">
                  <c:v>10.520833333333334</c:v>
                </c:pt>
                <c:pt idx="1516">
                  <c:v>10.527777777777777</c:v>
                </c:pt>
                <c:pt idx="1517">
                  <c:v>10.534722222222223</c:v>
                </c:pt>
                <c:pt idx="1518">
                  <c:v>10.541666666666666</c:v>
                </c:pt>
                <c:pt idx="1519">
                  <c:v>10.548611111111111</c:v>
                </c:pt>
                <c:pt idx="1520">
                  <c:v>10.555555555555555</c:v>
                </c:pt>
                <c:pt idx="1521">
                  <c:v>10.5625</c:v>
                </c:pt>
                <c:pt idx="1522">
                  <c:v>10.569444444444445</c:v>
                </c:pt>
                <c:pt idx="1523">
                  <c:v>10.576388888888889</c:v>
                </c:pt>
                <c:pt idx="1524">
                  <c:v>10.583333333333334</c:v>
                </c:pt>
                <c:pt idx="1525">
                  <c:v>10.590277777777777</c:v>
                </c:pt>
                <c:pt idx="1526">
                  <c:v>10.597222222222223</c:v>
                </c:pt>
                <c:pt idx="1527">
                  <c:v>10.604166666666666</c:v>
                </c:pt>
                <c:pt idx="1528">
                  <c:v>10.611111111111111</c:v>
                </c:pt>
                <c:pt idx="1529">
                  <c:v>10.618055555555555</c:v>
                </c:pt>
                <c:pt idx="1530">
                  <c:v>10.625</c:v>
                </c:pt>
                <c:pt idx="1531">
                  <c:v>10.631944444444445</c:v>
                </c:pt>
                <c:pt idx="1532">
                  <c:v>10.638888888888889</c:v>
                </c:pt>
                <c:pt idx="1533">
                  <c:v>10.645833333333334</c:v>
                </c:pt>
                <c:pt idx="1534">
                  <c:v>10.652777777777777</c:v>
                </c:pt>
                <c:pt idx="1535">
                  <c:v>10.659722222222223</c:v>
                </c:pt>
                <c:pt idx="1536">
                  <c:v>10.666666666666666</c:v>
                </c:pt>
                <c:pt idx="1537">
                  <c:v>10.673611111111112</c:v>
                </c:pt>
                <c:pt idx="1538">
                  <c:v>10.680555555555555</c:v>
                </c:pt>
                <c:pt idx="1539">
                  <c:v>10.6875</c:v>
                </c:pt>
                <c:pt idx="1540">
                  <c:v>10.694444444444445</c:v>
                </c:pt>
                <c:pt idx="1541">
                  <c:v>10.701388888888888</c:v>
                </c:pt>
                <c:pt idx="1542">
                  <c:v>10.708333333333334</c:v>
                </c:pt>
                <c:pt idx="1543">
                  <c:v>10.715277777777779</c:v>
                </c:pt>
                <c:pt idx="1544">
                  <c:v>10.722222222222221</c:v>
                </c:pt>
                <c:pt idx="1545">
                  <c:v>10.729166666666666</c:v>
                </c:pt>
                <c:pt idx="1546">
                  <c:v>10.736111111111112</c:v>
                </c:pt>
                <c:pt idx="1547">
                  <c:v>10.743055555555555</c:v>
                </c:pt>
                <c:pt idx="1548">
                  <c:v>10.75</c:v>
                </c:pt>
                <c:pt idx="1549">
                  <c:v>10.756944444444445</c:v>
                </c:pt>
                <c:pt idx="1550">
                  <c:v>10.763888888888888</c:v>
                </c:pt>
                <c:pt idx="1551">
                  <c:v>10.770833333333334</c:v>
                </c:pt>
                <c:pt idx="1552">
                  <c:v>10.777777777777779</c:v>
                </c:pt>
                <c:pt idx="1553">
                  <c:v>10.784722222222221</c:v>
                </c:pt>
                <c:pt idx="1554">
                  <c:v>10.791666666666666</c:v>
                </c:pt>
                <c:pt idx="1555">
                  <c:v>10.798611111111112</c:v>
                </c:pt>
                <c:pt idx="1556">
                  <c:v>10.805555555555555</c:v>
                </c:pt>
                <c:pt idx="1557">
                  <c:v>10.8125</c:v>
                </c:pt>
                <c:pt idx="1558">
                  <c:v>10.819444444444445</c:v>
                </c:pt>
                <c:pt idx="1559">
                  <c:v>10.826388888888888</c:v>
                </c:pt>
                <c:pt idx="1560">
                  <c:v>10.833333333333334</c:v>
                </c:pt>
                <c:pt idx="1561">
                  <c:v>10.840277777777779</c:v>
                </c:pt>
                <c:pt idx="1562">
                  <c:v>10.847222222222221</c:v>
                </c:pt>
                <c:pt idx="1563">
                  <c:v>10.854166666666666</c:v>
                </c:pt>
                <c:pt idx="1564">
                  <c:v>10.861111111111112</c:v>
                </c:pt>
                <c:pt idx="1565">
                  <c:v>10.868055555555555</c:v>
                </c:pt>
                <c:pt idx="1566">
                  <c:v>10.875</c:v>
                </c:pt>
                <c:pt idx="1567">
                  <c:v>10.881944444444445</c:v>
                </c:pt>
                <c:pt idx="1568">
                  <c:v>10.888888888888888</c:v>
                </c:pt>
                <c:pt idx="1569">
                  <c:v>10.895833333333334</c:v>
                </c:pt>
                <c:pt idx="1570">
                  <c:v>10.902777777777779</c:v>
                </c:pt>
                <c:pt idx="1571">
                  <c:v>10.909722222222221</c:v>
                </c:pt>
                <c:pt idx="1572">
                  <c:v>10.916666666666666</c:v>
                </c:pt>
                <c:pt idx="1573">
                  <c:v>10.923611111111112</c:v>
                </c:pt>
                <c:pt idx="1574">
                  <c:v>10.930555555555555</c:v>
                </c:pt>
                <c:pt idx="1575">
                  <c:v>10.9375</c:v>
                </c:pt>
                <c:pt idx="1576">
                  <c:v>10.944444444444445</c:v>
                </c:pt>
                <c:pt idx="1577">
                  <c:v>10.951388888888888</c:v>
                </c:pt>
                <c:pt idx="1578">
                  <c:v>10.958333333333334</c:v>
                </c:pt>
                <c:pt idx="1579">
                  <c:v>10.965277777777779</c:v>
                </c:pt>
                <c:pt idx="1580">
                  <c:v>10.972222222222221</c:v>
                </c:pt>
                <c:pt idx="1581">
                  <c:v>10.979166666666666</c:v>
                </c:pt>
                <c:pt idx="1582">
                  <c:v>10.986111111111112</c:v>
                </c:pt>
                <c:pt idx="1583">
                  <c:v>10.993055555555555</c:v>
                </c:pt>
                <c:pt idx="1584">
                  <c:v>11</c:v>
                </c:pt>
                <c:pt idx="1585">
                  <c:v>11.006944444444445</c:v>
                </c:pt>
                <c:pt idx="1586">
                  <c:v>11.013888888888888</c:v>
                </c:pt>
                <c:pt idx="1587">
                  <c:v>11.020833333333334</c:v>
                </c:pt>
                <c:pt idx="1588">
                  <c:v>11.027777777777779</c:v>
                </c:pt>
                <c:pt idx="1589">
                  <c:v>11.034722222222221</c:v>
                </c:pt>
                <c:pt idx="1590">
                  <c:v>11.041666666666666</c:v>
                </c:pt>
                <c:pt idx="1591">
                  <c:v>11.048611111111112</c:v>
                </c:pt>
                <c:pt idx="1592">
                  <c:v>11.055555555555555</c:v>
                </c:pt>
                <c:pt idx="1593">
                  <c:v>11.0625</c:v>
                </c:pt>
                <c:pt idx="1594">
                  <c:v>11.069444444444445</c:v>
                </c:pt>
                <c:pt idx="1595">
                  <c:v>11.076388888888888</c:v>
                </c:pt>
                <c:pt idx="1596">
                  <c:v>11.083333333333334</c:v>
                </c:pt>
                <c:pt idx="1597">
                  <c:v>11.090277777777779</c:v>
                </c:pt>
                <c:pt idx="1598">
                  <c:v>11.097222222222221</c:v>
                </c:pt>
                <c:pt idx="1599">
                  <c:v>11.104166666666666</c:v>
                </c:pt>
                <c:pt idx="1600">
                  <c:v>11.111111111111112</c:v>
                </c:pt>
                <c:pt idx="1601">
                  <c:v>11.118055555555555</c:v>
                </c:pt>
                <c:pt idx="1602">
                  <c:v>11.125</c:v>
                </c:pt>
                <c:pt idx="1603">
                  <c:v>11.131944444444445</c:v>
                </c:pt>
                <c:pt idx="1604">
                  <c:v>11.138888888888888</c:v>
                </c:pt>
                <c:pt idx="1605">
                  <c:v>11.145833333333334</c:v>
                </c:pt>
                <c:pt idx="1606">
                  <c:v>11.152777777777779</c:v>
                </c:pt>
                <c:pt idx="1607">
                  <c:v>11.159722222222221</c:v>
                </c:pt>
                <c:pt idx="1608">
                  <c:v>11.166666666666666</c:v>
                </c:pt>
                <c:pt idx="1609">
                  <c:v>11.173611111111112</c:v>
                </c:pt>
                <c:pt idx="1610">
                  <c:v>11.180555555555555</c:v>
                </c:pt>
                <c:pt idx="1611">
                  <c:v>11.1875</c:v>
                </c:pt>
                <c:pt idx="1612">
                  <c:v>11.194444444444445</c:v>
                </c:pt>
                <c:pt idx="1613">
                  <c:v>11.201388888888888</c:v>
                </c:pt>
                <c:pt idx="1614">
                  <c:v>11.208333333333334</c:v>
                </c:pt>
                <c:pt idx="1615">
                  <c:v>11.215277777777779</c:v>
                </c:pt>
                <c:pt idx="1616">
                  <c:v>11.222222222222221</c:v>
                </c:pt>
                <c:pt idx="1617">
                  <c:v>11.229166666666666</c:v>
                </c:pt>
                <c:pt idx="1618">
                  <c:v>11.236111111111112</c:v>
                </c:pt>
                <c:pt idx="1619">
                  <c:v>11.243055555555555</c:v>
                </c:pt>
                <c:pt idx="1620">
                  <c:v>11.25</c:v>
                </c:pt>
                <c:pt idx="1621">
                  <c:v>11.256944444444445</c:v>
                </c:pt>
                <c:pt idx="1622">
                  <c:v>11.263888888888888</c:v>
                </c:pt>
                <c:pt idx="1623">
                  <c:v>11.270833333333334</c:v>
                </c:pt>
                <c:pt idx="1624">
                  <c:v>11.277777777777779</c:v>
                </c:pt>
                <c:pt idx="1625">
                  <c:v>11.284722222222221</c:v>
                </c:pt>
                <c:pt idx="1626">
                  <c:v>11.291666666666666</c:v>
                </c:pt>
                <c:pt idx="1627">
                  <c:v>11.298611111111112</c:v>
                </c:pt>
                <c:pt idx="1628">
                  <c:v>11.305555555555555</c:v>
                </c:pt>
                <c:pt idx="1629">
                  <c:v>11.3125</c:v>
                </c:pt>
                <c:pt idx="1630">
                  <c:v>11.319444444444445</c:v>
                </c:pt>
                <c:pt idx="1631">
                  <c:v>11.326388888888888</c:v>
                </c:pt>
                <c:pt idx="1632">
                  <c:v>11.333333333333334</c:v>
                </c:pt>
                <c:pt idx="1633">
                  <c:v>11.340277777777779</c:v>
                </c:pt>
                <c:pt idx="1634">
                  <c:v>11.347222222222221</c:v>
                </c:pt>
                <c:pt idx="1635">
                  <c:v>11.354166666666666</c:v>
                </c:pt>
                <c:pt idx="1636">
                  <c:v>11.361111111111112</c:v>
                </c:pt>
                <c:pt idx="1637">
                  <c:v>11.368055555555555</c:v>
                </c:pt>
                <c:pt idx="1638">
                  <c:v>11.375</c:v>
                </c:pt>
                <c:pt idx="1639">
                  <c:v>11.381944444444445</c:v>
                </c:pt>
                <c:pt idx="1640">
                  <c:v>11.388888888888888</c:v>
                </c:pt>
                <c:pt idx="1641">
                  <c:v>11.395833333333334</c:v>
                </c:pt>
                <c:pt idx="1642">
                  <c:v>11.402777777777779</c:v>
                </c:pt>
                <c:pt idx="1643">
                  <c:v>11.409722222222221</c:v>
                </c:pt>
                <c:pt idx="1644">
                  <c:v>11.416666666666666</c:v>
                </c:pt>
                <c:pt idx="1645">
                  <c:v>11.423611111111112</c:v>
                </c:pt>
                <c:pt idx="1646">
                  <c:v>11.430555555555555</c:v>
                </c:pt>
                <c:pt idx="1647">
                  <c:v>11.4375</c:v>
                </c:pt>
                <c:pt idx="1648">
                  <c:v>11.444444444444445</c:v>
                </c:pt>
                <c:pt idx="1649">
                  <c:v>11.451388888888888</c:v>
                </c:pt>
                <c:pt idx="1650">
                  <c:v>11.458333333333334</c:v>
                </c:pt>
                <c:pt idx="1651">
                  <c:v>11.465277777777779</c:v>
                </c:pt>
                <c:pt idx="1652">
                  <c:v>11.472222222222221</c:v>
                </c:pt>
                <c:pt idx="1653">
                  <c:v>11.479166666666666</c:v>
                </c:pt>
                <c:pt idx="1654">
                  <c:v>11.486111111111112</c:v>
                </c:pt>
                <c:pt idx="1655">
                  <c:v>11.493055555555555</c:v>
                </c:pt>
                <c:pt idx="1656">
                  <c:v>11.5</c:v>
                </c:pt>
                <c:pt idx="1657">
                  <c:v>11.506944444444445</c:v>
                </c:pt>
                <c:pt idx="1658">
                  <c:v>11.513888888888888</c:v>
                </c:pt>
                <c:pt idx="1659">
                  <c:v>11.520833333333334</c:v>
                </c:pt>
                <c:pt idx="1660">
                  <c:v>11.527777777777779</c:v>
                </c:pt>
                <c:pt idx="1661">
                  <c:v>11.534722222222221</c:v>
                </c:pt>
                <c:pt idx="1662">
                  <c:v>11.541666666666666</c:v>
                </c:pt>
                <c:pt idx="1663">
                  <c:v>11.548611111111112</c:v>
                </c:pt>
                <c:pt idx="1664">
                  <c:v>11.555555555555555</c:v>
                </c:pt>
                <c:pt idx="1665">
                  <c:v>11.5625</c:v>
                </c:pt>
                <c:pt idx="1666">
                  <c:v>11.569444444444445</c:v>
                </c:pt>
                <c:pt idx="1667">
                  <c:v>11.576388888888888</c:v>
                </c:pt>
                <c:pt idx="1668">
                  <c:v>11.583333333333334</c:v>
                </c:pt>
                <c:pt idx="1669">
                  <c:v>11.590277777777779</c:v>
                </c:pt>
                <c:pt idx="1670">
                  <c:v>11.597222222222221</c:v>
                </c:pt>
                <c:pt idx="1671">
                  <c:v>11.604166666666666</c:v>
                </c:pt>
                <c:pt idx="1672">
                  <c:v>11.611111111111112</c:v>
                </c:pt>
                <c:pt idx="1673">
                  <c:v>11.618055555555555</c:v>
                </c:pt>
                <c:pt idx="1674">
                  <c:v>11.625</c:v>
                </c:pt>
                <c:pt idx="1675">
                  <c:v>11.631944444444445</c:v>
                </c:pt>
                <c:pt idx="1676">
                  <c:v>11.638888888888888</c:v>
                </c:pt>
                <c:pt idx="1677">
                  <c:v>11.645833333333334</c:v>
                </c:pt>
                <c:pt idx="1678">
                  <c:v>11.652777777777779</c:v>
                </c:pt>
                <c:pt idx="1679">
                  <c:v>11.659722222222221</c:v>
                </c:pt>
                <c:pt idx="1680">
                  <c:v>11.666666666666666</c:v>
                </c:pt>
                <c:pt idx="1681">
                  <c:v>11.673611111111112</c:v>
                </c:pt>
                <c:pt idx="1682">
                  <c:v>11.680555555555555</c:v>
                </c:pt>
                <c:pt idx="1683">
                  <c:v>11.6875</c:v>
                </c:pt>
                <c:pt idx="1684">
                  <c:v>11.694444444444445</c:v>
                </c:pt>
                <c:pt idx="1685">
                  <c:v>11.701388888888888</c:v>
                </c:pt>
                <c:pt idx="1686">
                  <c:v>11.708333333333334</c:v>
                </c:pt>
                <c:pt idx="1687">
                  <c:v>11.715277777777779</c:v>
                </c:pt>
                <c:pt idx="1688">
                  <c:v>11.722222222222221</c:v>
                </c:pt>
                <c:pt idx="1689">
                  <c:v>11.729166666666666</c:v>
                </c:pt>
                <c:pt idx="1690">
                  <c:v>11.736111111111112</c:v>
                </c:pt>
                <c:pt idx="1691">
                  <c:v>11.743055555555555</c:v>
                </c:pt>
                <c:pt idx="1692">
                  <c:v>11.75</c:v>
                </c:pt>
                <c:pt idx="1693">
                  <c:v>11.756944444444445</c:v>
                </c:pt>
                <c:pt idx="1694">
                  <c:v>11.763888888888888</c:v>
                </c:pt>
                <c:pt idx="1695">
                  <c:v>11.770833333333334</c:v>
                </c:pt>
                <c:pt idx="1696">
                  <c:v>11.777777777777779</c:v>
                </c:pt>
                <c:pt idx="1697">
                  <c:v>11.784722222222221</c:v>
                </c:pt>
                <c:pt idx="1698">
                  <c:v>11.791666666666666</c:v>
                </c:pt>
                <c:pt idx="1699">
                  <c:v>11.798611111111112</c:v>
                </c:pt>
                <c:pt idx="1700">
                  <c:v>11.805555555555555</c:v>
                </c:pt>
                <c:pt idx="1701">
                  <c:v>11.8125</c:v>
                </c:pt>
                <c:pt idx="1702">
                  <c:v>11.819444444444445</c:v>
                </c:pt>
                <c:pt idx="1703">
                  <c:v>11.826388888888888</c:v>
                </c:pt>
                <c:pt idx="1704">
                  <c:v>11.833333333333334</c:v>
                </c:pt>
                <c:pt idx="1705">
                  <c:v>11.840277777777779</c:v>
                </c:pt>
                <c:pt idx="1706">
                  <c:v>11.847222222222221</c:v>
                </c:pt>
                <c:pt idx="1707">
                  <c:v>11.854166666666666</c:v>
                </c:pt>
                <c:pt idx="1708">
                  <c:v>11.861111111111112</c:v>
                </c:pt>
                <c:pt idx="1709">
                  <c:v>11.868055555555555</c:v>
                </c:pt>
                <c:pt idx="1710">
                  <c:v>11.875</c:v>
                </c:pt>
                <c:pt idx="1711">
                  <c:v>11.881944444444445</c:v>
                </c:pt>
                <c:pt idx="1712">
                  <c:v>11.888888888888888</c:v>
                </c:pt>
                <c:pt idx="1713">
                  <c:v>11.895833333333334</c:v>
                </c:pt>
                <c:pt idx="1714">
                  <c:v>11.902777777777779</c:v>
                </c:pt>
                <c:pt idx="1715">
                  <c:v>11.909722222222221</c:v>
                </c:pt>
                <c:pt idx="1716">
                  <c:v>11.916666666666666</c:v>
                </c:pt>
                <c:pt idx="1717">
                  <c:v>11.923611111111112</c:v>
                </c:pt>
                <c:pt idx="1718">
                  <c:v>11.930555555555555</c:v>
                </c:pt>
                <c:pt idx="1719">
                  <c:v>11.9375</c:v>
                </c:pt>
                <c:pt idx="1720">
                  <c:v>11.944444444444445</c:v>
                </c:pt>
                <c:pt idx="1721">
                  <c:v>11.951388888888888</c:v>
                </c:pt>
                <c:pt idx="1722">
                  <c:v>11.958333333333334</c:v>
                </c:pt>
                <c:pt idx="1723">
                  <c:v>11.965277777777779</c:v>
                </c:pt>
                <c:pt idx="1724">
                  <c:v>11.972222222222221</c:v>
                </c:pt>
                <c:pt idx="1725">
                  <c:v>11.979166666666666</c:v>
                </c:pt>
                <c:pt idx="1726">
                  <c:v>11.986111111111112</c:v>
                </c:pt>
                <c:pt idx="1727">
                  <c:v>11.993055555555555</c:v>
                </c:pt>
                <c:pt idx="1728">
                  <c:v>12</c:v>
                </c:pt>
                <c:pt idx="1729">
                  <c:v>12.006944444444445</c:v>
                </c:pt>
                <c:pt idx="1730">
                  <c:v>12.013888888888888</c:v>
                </c:pt>
                <c:pt idx="1731">
                  <c:v>12.020833333333334</c:v>
                </c:pt>
                <c:pt idx="1732">
                  <c:v>12.027777777777779</c:v>
                </c:pt>
                <c:pt idx="1733">
                  <c:v>12.034722222222221</c:v>
                </c:pt>
                <c:pt idx="1734">
                  <c:v>12.041666666666666</c:v>
                </c:pt>
                <c:pt idx="1735">
                  <c:v>12.048611111111112</c:v>
                </c:pt>
                <c:pt idx="1736">
                  <c:v>12.055555555555555</c:v>
                </c:pt>
                <c:pt idx="1737">
                  <c:v>12.0625</c:v>
                </c:pt>
                <c:pt idx="1738">
                  <c:v>12.069444444444445</c:v>
                </c:pt>
                <c:pt idx="1739">
                  <c:v>12.076388888888888</c:v>
                </c:pt>
                <c:pt idx="1740">
                  <c:v>12.083333333333334</c:v>
                </c:pt>
                <c:pt idx="1741">
                  <c:v>12.090277777777779</c:v>
                </c:pt>
                <c:pt idx="1742">
                  <c:v>12.097222222222221</c:v>
                </c:pt>
                <c:pt idx="1743">
                  <c:v>12.104166666666666</c:v>
                </c:pt>
                <c:pt idx="1744">
                  <c:v>12.111111111111112</c:v>
                </c:pt>
                <c:pt idx="1745">
                  <c:v>12.118055555555555</c:v>
                </c:pt>
                <c:pt idx="1746">
                  <c:v>12.125</c:v>
                </c:pt>
                <c:pt idx="1747">
                  <c:v>12.131944444444445</c:v>
                </c:pt>
                <c:pt idx="1748">
                  <c:v>12.138888888888888</c:v>
                </c:pt>
                <c:pt idx="1749">
                  <c:v>12.145833333333334</c:v>
                </c:pt>
                <c:pt idx="1750">
                  <c:v>12.152777777777779</c:v>
                </c:pt>
                <c:pt idx="1751">
                  <c:v>12.159722222222221</c:v>
                </c:pt>
                <c:pt idx="1752">
                  <c:v>12.166666666666666</c:v>
                </c:pt>
                <c:pt idx="1753">
                  <c:v>12.173611111111112</c:v>
                </c:pt>
                <c:pt idx="1754">
                  <c:v>12.180555555555555</c:v>
                </c:pt>
                <c:pt idx="1755">
                  <c:v>12.1875</c:v>
                </c:pt>
                <c:pt idx="1756">
                  <c:v>12.194444444444445</c:v>
                </c:pt>
                <c:pt idx="1757">
                  <c:v>12.201388888888888</c:v>
                </c:pt>
                <c:pt idx="1758">
                  <c:v>12.208333333333334</c:v>
                </c:pt>
                <c:pt idx="1759">
                  <c:v>12.215277777777779</c:v>
                </c:pt>
                <c:pt idx="1760">
                  <c:v>12.222222222222221</c:v>
                </c:pt>
                <c:pt idx="1761">
                  <c:v>12.229166666666666</c:v>
                </c:pt>
                <c:pt idx="1762">
                  <c:v>12.236111111111112</c:v>
                </c:pt>
                <c:pt idx="1763">
                  <c:v>12.243055555555555</c:v>
                </c:pt>
                <c:pt idx="1764">
                  <c:v>12.25</c:v>
                </c:pt>
                <c:pt idx="1765">
                  <c:v>12.256944444444445</c:v>
                </c:pt>
                <c:pt idx="1766">
                  <c:v>12.263888888888888</c:v>
                </c:pt>
                <c:pt idx="1767">
                  <c:v>12.270833333333334</c:v>
                </c:pt>
                <c:pt idx="1768">
                  <c:v>12.277777777777779</c:v>
                </c:pt>
                <c:pt idx="1769">
                  <c:v>12.284722222222221</c:v>
                </c:pt>
                <c:pt idx="1770">
                  <c:v>12.291666666666666</c:v>
                </c:pt>
                <c:pt idx="1771">
                  <c:v>12.298611111111112</c:v>
                </c:pt>
                <c:pt idx="1772">
                  <c:v>12.305555555555555</c:v>
                </c:pt>
                <c:pt idx="1773">
                  <c:v>12.3125</c:v>
                </c:pt>
                <c:pt idx="1774">
                  <c:v>12.319444444444445</c:v>
                </c:pt>
                <c:pt idx="1775">
                  <c:v>12.326388888888888</c:v>
                </c:pt>
                <c:pt idx="1776">
                  <c:v>12.333333333333334</c:v>
                </c:pt>
                <c:pt idx="1777">
                  <c:v>12.340277777777779</c:v>
                </c:pt>
                <c:pt idx="1778">
                  <c:v>12.347222222222221</c:v>
                </c:pt>
                <c:pt idx="1779">
                  <c:v>12.354166666666666</c:v>
                </c:pt>
                <c:pt idx="1780">
                  <c:v>12.361111111111112</c:v>
                </c:pt>
                <c:pt idx="1781">
                  <c:v>12.368055555555555</c:v>
                </c:pt>
                <c:pt idx="1782">
                  <c:v>12.375</c:v>
                </c:pt>
                <c:pt idx="1783">
                  <c:v>12.381944444444445</c:v>
                </c:pt>
                <c:pt idx="1784">
                  <c:v>12.388888888888888</c:v>
                </c:pt>
                <c:pt idx="1785">
                  <c:v>12.395833333333334</c:v>
                </c:pt>
                <c:pt idx="1786">
                  <c:v>12.402777777777779</c:v>
                </c:pt>
                <c:pt idx="1787">
                  <c:v>12.409722222222221</c:v>
                </c:pt>
                <c:pt idx="1788">
                  <c:v>12.416666666666666</c:v>
                </c:pt>
                <c:pt idx="1789">
                  <c:v>12.423611111111112</c:v>
                </c:pt>
                <c:pt idx="1790">
                  <c:v>12.430555555555555</c:v>
                </c:pt>
                <c:pt idx="1791">
                  <c:v>12.4375</c:v>
                </c:pt>
                <c:pt idx="1792">
                  <c:v>12.444444444444445</c:v>
                </c:pt>
                <c:pt idx="1793">
                  <c:v>12.451388888888888</c:v>
                </c:pt>
                <c:pt idx="1794">
                  <c:v>12.458333333333334</c:v>
                </c:pt>
                <c:pt idx="1795">
                  <c:v>12.465277777777779</c:v>
                </c:pt>
                <c:pt idx="1796">
                  <c:v>12.472222222222221</c:v>
                </c:pt>
                <c:pt idx="1797">
                  <c:v>12.479166666666666</c:v>
                </c:pt>
                <c:pt idx="1798">
                  <c:v>12.486111111111112</c:v>
                </c:pt>
                <c:pt idx="1799">
                  <c:v>12.493055555555555</c:v>
                </c:pt>
                <c:pt idx="1800">
                  <c:v>12.5</c:v>
                </c:pt>
                <c:pt idx="1801">
                  <c:v>12.506944444444445</c:v>
                </c:pt>
                <c:pt idx="1802">
                  <c:v>12.513888888888888</c:v>
                </c:pt>
                <c:pt idx="1803">
                  <c:v>12.520833333333334</c:v>
                </c:pt>
                <c:pt idx="1804">
                  <c:v>12.527777777777779</c:v>
                </c:pt>
                <c:pt idx="1805">
                  <c:v>12.534722222222221</c:v>
                </c:pt>
                <c:pt idx="1806">
                  <c:v>12.541666666666666</c:v>
                </c:pt>
                <c:pt idx="1807">
                  <c:v>12.548611111111112</c:v>
                </c:pt>
                <c:pt idx="1808">
                  <c:v>12.555555555555555</c:v>
                </c:pt>
                <c:pt idx="1809">
                  <c:v>12.5625</c:v>
                </c:pt>
                <c:pt idx="1810">
                  <c:v>12.569444444444445</c:v>
                </c:pt>
                <c:pt idx="1811">
                  <c:v>12.576388888888888</c:v>
                </c:pt>
                <c:pt idx="1812">
                  <c:v>12.583333333333334</c:v>
                </c:pt>
                <c:pt idx="1813">
                  <c:v>12.590277777777779</c:v>
                </c:pt>
                <c:pt idx="1814">
                  <c:v>12.597222222222221</c:v>
                </c:pt>
                <c:pt idx="1815">
                  <c:v>12.604166666666666</c:v>
                </c:pt>
                <c:pt idx="1816">
                  <c:v>12.611111111111112</c:v>
                </c:pt>
                <c:pt idx="1817">
                  <c:v>12.618055555555555</c:v>
                </c:pt>
                <c:pt idx="1818">
                  <c:v>12.625</c:v>
                </c:pt>
                <c:pt idx="1819">
                  <c:v>12.631944444444445</c:v>
                </c:pt>
                <c:pt idx="1820">
                  <c:v>12.638888888888888</c:v>
                </c:pt>
                <c:pt idx="1821">
                  <c:v>12.645833333333334</c:v>
                </c:pt>
                <c:pt idx="1822">
                  <c:v>12.652777777777779</c:v>
                </c:pt>
                <c:pt idx="1823">
                  <c:v>12.659722222222221</c:v>
                </c:pt>
                <c:pt idx="1824">
                  <c:v>12.666666666666666</c:v>
                </c:pt>
                <c:pt idx="1825">
                  <c:v>12.673611111111112</c:v>
                </c:pt>
                <c:pt idx="1826">
                  <c:v>12.680555555555555</c:v>
                </c:pt>
                <c:pt idx="1827">
                  <c:v>12.6875</c:v>
                </c:pt>
                <c:pt idx="1828">
                  <c:v>12.694444444444445</c:v>
                </c:pt>
                <c:pt idx="1829">
                  <c:v>12.701388888888888</c:v>
                </c:pt>
                <c:pt idx="1830">
                  <c:v>12.708333333333334</c:v>
                </c:pt>
                <c:pt idx="1831">
                  <c:v>12.715277777777779</c:v>
                </c:pt>
                <c:pt idx="1832">
                  <c:v>12.722222222222221</c:v>
                </c:pt>
                <c:pt idx="1833">
                  <c:v>12.729166666666666</c:v>
                </c:pt>
                <c:pt idx="1834">
                  <c:v>12.736111111111112</c:v>
                </c:pt>
                <c:pt idx="1835">
                  <c:v>12.743055555555555</c:v>
                </c:pt>
                <c:pt idx="1836">
                  <c:v>12.75</c:v>
                </c:pt>
                <c:pt idx="1837">
                  <c:v>12.756944444444445</c:v>
                </c:pt>
                <c:pt idx="1838">
                  <c:v>12.763888888888888</c:v>
                </c:pt>
                <c:pt idx="1839">
                  <c:v>12.770833333333334</c:v>
                </c:pt>
                <c:pt idx="1840">
                  <c:v>12.777777777777779</c:v>
                </c:pt>
                <c:pt idx="1841">
                  <c:v>12.784722222222221</c:v>
                </c:pt>
                <c:pt idx="1842">
                  <c:v>12.791666666666666</c:v>
                </c:pt>
                <c:pt idx="1843">
                  <c:v>12.798611111111112</c:v>
                </c:pt>
                <c:pt idx="1844">
                  <c:v>12.805555555555555</c:v>
                </c:pt>
                <c:pt idx="1845">
                  <c:v>12.8125</c:v>
                </c:pt>
                <c:pt idx="1846">
                  <c:v>12.819444444444445</c:v>
                </c:pt>
                <c:pt idx="1847">
                  <c:v>12.826388888888888</c:v>
                </c:pt>
                <c:pt idx="1848">
                  <c:v>12.833333333333334</c:v>
                </c:pt>
                <c:pt idx="1849">
                  <c:v>12.840277777777779</c:v>
                </c:pt>
                <c:pt idx="1850">
                  <c:v>12.847222222222221</c:v>
                </c:pt>
                <c:pt idx="1851">
                  <c:v>12.854166666666666</c:v>
                </c:pt>
                <c:pt idx="1852">
                  <c:v>12.861111111111112</c:v>
                </c:pt>
                <c:pt idx="1853">
                  <c:v>12.868055555555555</c:v>
                </c:pt>
                <c:pt idx="1854">
                  <c:v>12.875</c:v>
                </c:pt>
                <c:pt idx="1855">
                  <c:v>12.881944444444445</c:v>
                </c:pt>
                <c:pt idx="1856">
                  <c:v>12.888888888888888</c:v>
                </c:pt>
                <c:pt idx="1857">
                  <c:v>12.895833333333334</c:v>
                </c:pt>
                <c:pt idx="1858">
                  <c:v>12.902777777777779</c:v>
                </c:pt>
                <c:pt idx="1859">
                  <c:v>12.909722222222221</c:v>
                </c:pt>
                <c:pt idx="1860">
                  <c:v>12.916666666666666</c:v>
                </c:pt>
                <c:pt idx="1861">
                  <c:v>12.923611111111112</c:v>
                </c:pt>
                <c:pt idx="1862">
                  <c:v>12.930555555555555</c:v>
                </c:pt>
                <c:pt idx="1863">
                  <c:v>12.9375</c:v>
                </c:pt>
                <c:pt idx="1864">
                  <c:v>12.944444444444445</c:v>
                </c:pt>
                <c:pt idx="1865">
                  <c:v>12.951388888888888</c:v>
                </c:pt>
                <c:pt idx="1866">
                  <c:v>12.958333333333334</c:v>
                </c:pt>
                <c:pt idx="1867">
                  <c:v>12.965277777777779</c:v>
                </c:pt>
                <c:pt idx="1868">
                  <c:v>12.972222222222221</c:v>
                </c:pt>
                <c:pt idx="1869">
                  <c:v>12.979166666666666</c:v>
                </c:pt>
                <c:pt idx="1870">
                  <c:v>12.986111111111112</c:v>
                </c:pt>
                <c:pt idx="1871">
                  <c:v>12.993055555555555</c:v>
                </c:pt>
                <c:pt idx="1872">
                  <c:v>13</c:v>
                </c:pt>
                <c:pt idx="1873">
                  <c:v>13.006944444444445</c:v>
                </c:pt>
                <c:pt idx="1874">
                  <c:v>13.013888888888888</c:v>
                </c:pt>
                <c:pt idx="1875">
                  <c:v>13.020833333333334</c:v>
                </c:pt>
                <c:pt idx="1876">
                  <c:v>13.027777777777779</c:v>
                </c:pt>
                <c:pt idx="1877">
                  <c:v>13.034722222222221</c:v>
                </c:pt>
                <c:pt idx="1878">
                  <c:v>13.041666666666666</c:v>
                </c:pt>
                <c:pt idx="1879">
                  <c:v>13.048611111111112</c:v>
                </c:pt>
                <c:pt idx="1880">
                  <c:v>13.055555555555555</c:v>
                </c:pt>
                <c:pt idx="1881">
                  <c:v>13.0625</c:v>
                </c:pt>
                <c:pt idx="1882">
                  <c:v>13.069444444444445</c:v>
                </c:pt>
                <c:pt idx="1883">
                  <c:v>13.076388888888888</c:v>
                </c:pt>
                <c:pt idx="1884">
                  <c:v>13.083333333333334</c:v>
                </c:pt>
                <c:pt idx="1885">
                  <c:v>13.090277777777779</c:v>
                </c:pt>
                <c:pt idx="1886">
                  <c:v>13.097222222222221</c:v>
                </c:pt>
                <c:pt idx="1887">
                  <c:v>13.104166666666666</c:v>
                </c:pt>
                <c:pt idx="1888">
                  <c:v>13.111111111111112</c:v>
                </c:pt>
                <c:pt idx="1889">
                  <c:v>13.118055555555555</c:v>
                </c:pt>
                <c:pt idx="1890">
                  <c:v>13.125</c:v>
                </c:pt>
                <c:pt idx="1891">
                  <c:v>13.131944444444445</c:v>
                </c:pt>
                <c:pt idx="1892">
                  <c:v>13.138888888888888</c:v>
                </c:pt>
                <c:pt idx="1893">
                  <c:v>13.145833333333334</c:v>
                </c:pt>
                <c:pt idx="1894">
                  <c:v>13.152777777777779</c:v>
                </c:pt>
                <c:pt idx="1895">
                  <c:v>13.159722222222221</c:v>
                </c:pt>
                <c:pt idx="1896">
                  <c:v>13.166666666666666</c:v>
                </c:pt>
                <c:pt idx="1897">
                  <c:v>13.173611111111112</c:v>
                </c:pt>
                <c:pt idx="1898">
                  <c:v>13.180555555555555</c:v>
                </c:pt>
                <c:pt idx="1899">
                  <c:v>13.1875</c:v>
                </c:pt>
                <c:pt idx="1900">
                  <c:v>13.194444444444445</c:v>
                </c:pt>
                <c:pt idx="1901">
                  <c:v>13.201388888888888</c:v>
                </c:pt>
                <c:pt idx="1902">
                  <c:v>13.208333333333334</c:v>
                </c:pt>
                <c:pt idx="1903">
                  <c:v>13.215277777777779</c:v>
                </c:pt>
                <c:pt idx="1904">
                  <c:v>13.222222222222221</c:v>
                </c:pt>
                <c:pt idx="1905">
                  <c:v>13.229166666666666</c:v>
                </c:pt>
                <c:pt idx="1906">
                  <c:v>13.236111111111112</c:v>
                </c:pt>
                <c:pt idx="1907">
                  <c:v>13.243055555555555</c:v>
                </c:pt>
                <c:pt idx="1908">
                  <c:v>13.25</c:v>
                </c:pt>
                <c:pt idx="1909">
                  <c:v>13.256944444444445</c:v>
                </c:pt>
                <c:pt idx="1910">
                  <c:v>13.263888888888888</c:v>
                </c:pt>
                <c:pt idx="1911">
                  <c:v>13.270833333333334</c:v>
                </c:pt>
                <c:pt idx="1912">
                  <c:v>13.277777777777779</c:v>
                </c:pt>
                <c:pt idx="1913">
                  <c:v>13.284722222222221</c:v>
                </c:pt>
                <c:pt idx="1914">
                  <c:v>13.291666666666666</c:v>
                </c:pt>
                <c:pt idx="1915">
                  <c:v>13.298611111111112</c:v>
                </c:pt>
                <c:pt idx="1916">
                  <c:v>13.305555555555555</c:v>
                </c:pt>
                <c:pt idx="1917">
                  <c:v>13.3125</c:v>
                </c:pt>
                <c:pt idx="1918">
                  <c:v>13.319444444444445</c:v>
                </c:pt>
                <c:pt idx="1919">
                  <c:v>13.326388888888888</c:v>
                </c:pt>
                <c:pt idx="1920">
                  <c:v>13.333333333333334</c:v>
                </c:pt>
                <c:pt idx="1921">
                  <c:v>13.340277777777779</c:v>
                </c:pt>
                <c:pt idx="1922">
                  <c:v>13.347222222222221</c:v>
                </c:pt>
                <c:pt idx="1923">
                  <c:v>13.354166666666666</c:v>
                </c:pt>
                <c:pt idx="1924">
                  <c:v>13.361111111111112</c:v>
                </c:pt>
                <c:pt idx="1925">
                  <c:v>13.368055555555555</c:v>
                </c:pt>
                <c:pt idx="1926">
                  <c:v>13.375</c:v>
                </c:pt>
                <c:pt idx="1927">
                  <c:v>13.381944444444445</c:v>
                </c:pt>
                <c:pt idx="1928">
                  <c:v>13.388888888888888</c:v>
                </c:pt>
                <c:pt idx="1929">
                  <c:v>13.395833333333334</c:v>
                </c:pt>
                <c:pt idx="1930">
                  <c:v>13.402777777777779</c:v>
                </c:pt>
                <c:pt idx="1931">
                  <c:v>13.409722222222221</c:v>
                </c:pt>
                <c:pt idx="1932">
                  <c:v>13.416666666666666</c:v>
                </c:pt>
                <c:pt idx="1933">
                  <c:v>13.423611111111112</c:v>
                </c:pt>
                <c:pt idx="1934">
                  <c:v>13.430555555555555</c:v>
                </c:pt>
                <c:pt idx="1935">
                  <c:v>13.4375</c:v>
                </c:pt>
                <c:pt idx="1936">
                  <c:v>13.444444444444445</c:v>
                </c:pt>
                <c:pt idx="1937">
                  <c:v>13.451388888888888</c:v>
                </c:pt>
                <c:pt idx="1938">
                  <c:v>13.458333333333334</c:v>
                </c:pt>
                <c:pt idx="1939">
                  <c:v>13.465277777777779</c:v>
                </c:pt>
                <c:pt idx="1940">
                  <c:v>13.472222222222221</c:v>
                </c:pt>
                <c:pt idx="1941">
                  <c:v>13.479166666666666</c:v>
                </c:pt>
                <c:pt idx="1942">
                  <c:v>13.486111111111112</c:v>
                </c:pt>
                <c:pt idx="1943">
                  <c:v>13.493055555555555</c:v>
                </c:pt>
                <c:pt idx="1944">
                  <c:v>13.5</c:v>
                </c:pt>
                <c:pt idx="1945">
                  <c:v>13.506944444444445</c:v>
                </c:pt>
                <c:pt idx="1946">
                  <c:v>13.513888888888888</c:v>
                </c:pt>
                <c:pt idx="1947">
                  <c:v>13.520833333333334</c:v>
                </c:pt>
                <c:pt idx="1948">
                  <c:v>13.527777777777779</c:v>
                </c:pt>
                <c:pt idx="1949">
                  <c:v>13.534722222222221</c:v>
                </c:pt>
                <c:pt idx="1950">
                  <c:v>13.541666666666666</c:v>
                </c:pt>
                <c:pt idx="1951">
                  <c:v>13.548611111111112</c:v>
                </c:pt>
                <c:pt idx="1952">
                  <c:v>13.555555555555555</c:v>
                </c:pt>
                <c:pt idx="1953">
                  <c:v>13.5625</c:v>
                </c:pt>
                <c:pt idx="1954">
                  <c:v>13.569444444444445</c:v>
                </c:pt>
                <c:pt idx="1955">
                  <c:v>13.576388888888888</c:v>
                </c:pt>
                <c:pt idx="1956">
                  <c:v>13.583333333333334</c:v>
                </c:pt>
                <c:pt idx="1957">
                  <c:v>13.590277777777779</c:v>
                </c:pt>
                <c:pt idx="1958">
                  <c:v>13.597222222222221</c:v>
                </c:pt>
                <c:pt idx="1959">
                  <c:v>13.604166666666666</c:v>
                </c:pt>
                <c:pt idx="1960">
                  <c:v>13.611111111111112</c:v>
                </c:pt>
                <c:pt idx="1961">
                  <c:v>13.618055555555555</c:v>
                </c:pt>
                <c:pt idx="1962">
                  <c:v>13.625</c:v>
                </c:pt>
                <c:pt idx="1963">
                  <c:v>13.631944444444445</c:v>
                </c:pt>
                <c:pt idx="1964">
                  <c:v>13.638888888888888</c:v>
                </c:pt>
                <c:pt idx="1965">
                  <c:v>13.645833333333334</c:v>
                </c:pt>
                <c:pt idx="1966">
                  <c:v>13.652777777777779</c:v>
                </c:pt>
                <c:pt idx="1967">
                  <c:v>13.659722222222221</c:v>
                </c:pt>
                <c:pt idx="1968">
                  <c:v>13.666666666666666</c:v>
                </c:pt>
                <c:pt idx="1969">
                  <c:v>13.673611111111112</c:v>
                </c:pt>
                <c:pt idx="1970">
                  <c:v>13.680555555555555</c:v>
                </c:pt>
                <c:pt idx="1971">
                  <c:v>13.6875</c:v>
                </c:pt>
                <c:pt idx="1972">
                  <c:v>13.694444444444445</c:v>
                </c:pt>
                <c:pt idx="1973">
                  <c:v>13.701388888888888</c:v>
                </c:pt>
                <c:pt idx="1974">
                  <c:v>13.708333333333334</c:v>
                </c:pt>
                <c:pt idx="1975">
                  <c:v>13.715277777777779</c:v>
                </c:pt>
                <c:pt idx="1976">
                  <c:v>13.722222222222221</c:v>
                </c:pt>
                <c:pt idx="1977">
                  <c:v>13.729166666666666</c:v>
                </c:pt>
                <c:pt idx="1978">
                  <c:v>13.736111111111112</c:v>
                </c:pt>
                <c:pt idx="1979">
                  <c:v>13.743055555555555</c:v>
                </c:pt>
                <c:pt idx="1980">
                  <c:v>13.75</c:v>
                </c:pt>
                <c:pt idx="1981">
                  <c:v>13.756944444444445</c:v>
                </c:pt>
                <c:pt idx="1982">
                  <c:v>13.763888888888888</c:v>
                </c:pt>
                <c:pt idx="1983">
                  <c:v>13.770833333333334</c:v>
                </c:pt>
                <c:pt idx="1984">
                  <c:v>13.777777777777779</c:v>
                </c:pt>
                <c:pt idx="1985">
                  <c:v>13.784722222222221</c:v>
                </c:pt>
                <c:pt idx="1986">
                  <c:v>13.791666666666666</c:v>
                </c:pt>
                <c:pt idx="1987">
                  <c:v>13.798611111111112</c:v>
                </c:pt>
                <c:pt idx="1988">
                  <c:v>13.805555555555555</c:v>
                </c:pt>
                <c:pt idx="1989">
                  <c:v>13.8125</c:v>
                </c:pt>
                <c:pt idx="1990">
                  <c:v>13.819444444444445</c:v>
                </c:pt>
                <c:pt idx="1991">
                  <c:v>13.826388888888888</c:v>
                </c:pt>
                <c:pt idx="1992">
                  <c:v>13.833333333333334</c:v>
                </c:pt>
                <c:pt idx="1993">
                  <c:v>13.840277777777779</c:v>
                </c:pt>
                <c:pt idx="1994">
                  <c:v>13.847222222222221</c:v>
                </c:pt>
                <c:pt idx="1995">
                  <c:v>13.854166666666666</c:v>
                </c:pt>
                <c:pt idx="1996">
                  <c:v>13.861111111111112</c:v>
                </c:pt>
                <c:pt idx="1997">
                  <c:v>13.868055555555555</c:v>
                </c:pt>
                <c:pt idx="1998">
                  <c:v>13.875</c:v>
                </c:pt>
                <c:pt idx="1999">
                  <c:v>13.881944444444445</c:v>
                </c:pt>
                <c:pt idx="2000">
                  <c:v>13.888888888888888</c:v>
                </c:pt>
                <c:pt idx="2001">
                  <c:v>13.895833333333334</c:v>
                </c:pt>
                <c:pt idx="2002">
                  <c:v>13.902777777777779</c:v>
                </c:pt>
                <c:pt idx="2003">
                  <c:v>13.909722222222221</c:v>
                </c:pt>
                <c:pt idx="2004">
                  <c:v>13.916666666666666</c:v>
                </c:pt>
                <c:pt idx="2005">
                  <c:v>13.923611111111112</c:v>
                </c:pt>
                <c:pt idx="2006">
                  <c:v>13.930555555555555</c:v>
                </c:pt>
                <c:pt idx="2007">
                  <c:v>13.9375</c:v>
                </c:pt>
                <c:pt idx="2008">
                  <c:v>13.944444444444445</c:v>
                </c:pt>
                <c:pt idx="2009">
                  <c:v>13.951388888888888</c:v>
                </c:pt>
                <c:pt idx="2010">
                  <c:v>13.958333333333334</c:v>
                </c:pt>
                <c:pt idx="2011">
                  <c:v>13.965277777777779</c:v>
                </c:pt>
                <c:pt idx="2012">
                  <c:v>13.972222222222221</c:v>
                </c:pt>
                <c:pt idx="2013">
                  <c:v>13.979166666666666</c:v>
                </c:pt>
                <c:pt idx="2014">
                  <c:v>13.986111111111112</c:v>
                </c:pt>
                <c:pt idx="2015">
                  <c:v>13.993055555555555</c:v>
                </c:pt>
                <c:pt idx="2016">
                  <c:v>14</c:v>
                </c:pt>
                <c:pt idx="2017">
                  <c:v>14.006944444444445</c:v>
                </c:pt>
                <c:pt idx="2018">
                  <c:v>14.013888888888888</c:v>
                </c:pt>
                <c:pt idx="2019">
                  <c:v>14.020833333333334</c:v>
                </c:pt>
                <c:pt idx="2020">
                  <c:v>14.027777777777779</c:v>
                </c:pt>
                <c:pt idx="2021">
                  <c:v>14.034722222222221</c:v>
                </c:pt>
                <c:pt idx="2022">
                  <c:v>14.041666666666666</c:v>
                </c:pt>
                <c:pt idx="2023">
                  <c:v>14.048611111111112</c:v>
                </c:pt>
                <c:pt idx="2024">
                  <c:v>14.055555555555555</c:v>
                </c:pt>
                <c:pt idx="2025">
                  <c:v>14.0625</c:v>
                </c:pt>
                <c:pt idx="2026">
                  <c:v>14.069444444444445</c:v>
                </c:pt>
                <c:pt idx="2027">
                  <c:v>14.076388888888888</c:v>
                </c:pt>
                <c:pt idx="2028">
                  <c:v>14.083333333333334</c:v>
                </c:pt>
                <c:pt idx="2029">
                  <c:v>14.090277777777779</c:v>
                </c:pt>
                <c:pt idx="2030">
                  <c:v>14.097222222222221</c:v>
                </c:pt>
                <c:pt idx="2031">
                  <c:v>14.104166666666666</c:v>
                </c:pt>
                <c:pt idx="2032">
                  <c:v>14.111111111111112</c:v>
                </c:pt>
                <c:pt idx="2033">
                  <c:v>14.118055555555555</c:v>
                </c:pt>
                <c:pt idx="2034">
                  <c:v>14.125</c:v>
                </c:pt>
                <c:pt idx="2035">
                  <c:v>14.131944444444445</c:v>
                </c:pt>
                <c:pt idx="2036">
                  <c:v>14.138888888888888</c:v>
                </c:pt>
                <c:pt idx="2037">
                  <c:v>14.145833333333334</c:v>
                </c:pt>
                <c:pt idx="2038">
                  <c:v>14.152777777777779</c:v>
                </c:pt>
                <c:pt idx="2039">
                  <c:v>14.159722222222221</c:v>
                </c:pt>
                <c:pt idx="2040">
                  <c:v>14.166666666666666</c:v>
                </c:pt>
                <c:pt idx="2041">
                  <c:v>14.173611111111112</c:v>
                </c:pt>
                <c:pt idx="2042">
                  <c:v>14.180555555555555</c:v>
                </c:pt>
                <c:pt idx="2043">
                  <c:v>14.1875</c:v>
                </c:pt>
                <c:pt idx="2044">
                  <c:v>14.194444444444445</c:v>
                </c:pt>
                <c:pt idx="2045">
                  <c:v>14.201388888888888</c:v>
                </c:pt>
                <c:pt idx="2046">
                  <c:v>14.208333333333334</c:v>
                </c:pt>
                <c:pt idx="2047">
                  <c:v>14.215277777777779</c:v>
                </c:pt>
                <c:pt idx="2048">
                  <c:v>14.222222222222221</c:v>
                </c:pt>
                <c:pt idx="2049">
                  <c:v>14.229166666666666</c:v>
                </c:pt>
                <c:pt idx="2050">
                  <c:v>14.236111111111112</c:v>
                </c:pt>
                <c:pt idx="2051">
                  <c:v>14.243055555555555</c:v>
                </c:pt>
                <c:pt idx="2052">
                  <c:v>14.25</c:v>
                </c:pt>
                <c:pt idx="2053">
                  <c:v>14.256944444444445</c:v>
                </c:pt>
                <c:pt idx="2054">
                  <c:v>14.263888888888888</c:v>
                </c:pt>
                <c:pt idx="2055">
                  <c:v>14.270833333333334</c:v>
                </c:pt>
                <c:pt idx="2056">
                  <c:v>14.277777777777779</c:v>
                </c:pt>
                <c:pt idx="2057">
                  <c:v>14.284722222222221</c:v>
                </c:pt>
                <c:pt idx="2058">
                  <c:v>14.291666666666666</c:v>
                </c:pt>
                <c:pt idx="2059">
                  <c:v>14.298611111111112</c:v>
                </c:pt>
                <c:pt idx="2060">
                  <c:v>14.305555555555555</c:v>
                </c:pt>
                <c:pt idx="2061">
                  <c:v>14.3125</c:v>
                </c:pt>
                <c:pt idx="2062">
                  <c:v>14.319444444444445</c:v>
                </c:pt>
                <c:pt idx="2063">
                  <c:v>14.326388888888888</c:v>
                </c:pt>
                <c:pt idx="2064">
                  <c:v>14.333333333333334</c:v>
                </c:pt>
                <c:pt idx="2065">
                  <c:v>14.340277777777779</c:v>
                </c:pt>
                <c:pt idx="2066">
                  <c:v>14.347222222222221</c:v>
                </c:pt>
                <c:pt idx="2067">
                  <c:v>14.354166666666666</c:v>
                </c:pt>
                <c:pt idx="2068">
                  <c:v>14.361111111111112</c:v>
                </c:pt>
                <c:pt idx="2069">
                  <c:v>14.368055555555555</c:v>
                </c:pt>
                <c:pt idx="2070">
                  <c:v>14.375</c:v>
                </c:pt>
                <c:pt idx="2071">
                  <c:v>14.381944444444445</c:v>
                </c:pt>
                <c:pt idx="2072">
                  <c:v>14.388888888888888</c:v>
                </c:pt>
                <c:pt idx="2073">
                  <c:v>14.395833333333334</c:v>
                </c:pt>
                <c:pt idx="2074">
                  <c:v>14.402777777777779</c:v>
                </c:pt>
                <c:pt idx="2075">
                  <c:v>14.409722222222221</c:v>
                </c:pt>
                <c:pt idx="2076">
                  <c:v>14.416666666666666</c:v>
                </c:pt>
                <c:pt idx="2077">
                  <c:v>14.423611111111112</c:v>
                </c:pt>
                <c:pt idx="2078">
                  <c:v>14.430555555555555</c:v>
                </c:pt>
                <c:pt idx="2079">
                  <c:v>14.4375</c:v>
                </c:pt>
                <c:pt idx="2080">
                  <c:v>14.444444444444445</c:v>
                </c:pt>
                <c:pt idx="2081">
                  <c:v>14.451388888888888</c:v>
                </c:pt>
                <c:pt idx="2082">
                  <c:v>14.458333333333334</c:v>
                </c:pt>
                <c:pt idx="2083">
                  <c:v>14.465277777777779</c:v>
                </c:pt>
                <c:pt idx="2084">
                  <c:v>14.472222222222221</c:v>
                </c:pt>
                <c:pt idx="2085">
                  <c:v>14.479166666666666</c:v>
                </c:pt>
                <c:pt idx="2086">
                  <c:v>14.486111111111112</c:v>
                </c:pt>
                <c:pt idx="2087">
                  <c:v>14.493055555555555</c:v>
                </c:pt>
                <c:pt idx="2088">
                  <c:v>14.5</c:v>
                </c:pt>
                <c:pt idx="2089">
                  <c:v>14.506944444444445</c:v>
                </c:pt>
                <c:pt idx="2090">
                  <c:v>14.513888888888888</c:v>
                </c:pt>
                <c:pt idx="2091">
                  <c:v>14.520833333333334</c:v>
                </c:pt>
                <c:pt idx="2092">
                  <c:v>14.527777777777779</c:v>
                </c:pt>
                <c:pt idx="2093">
                  <c:v>14.534722222222221</c:v>
                </c:pt>
                <c:pt idx="2094">
                  <c:v>14.541666666666666</c:v>
                </c:pt>
                <c:pt idx="2095">
                  <c:v>14.548611111111112</c:v>
                </c:pt>
                <c:pt idx="2096">
                  <c:v>14.555555555555555</c:v>
                </c:pt>
                <c:pt idx="2097">
                  <c:v>14.5625</c:v>
                </c:pt>
                <c:pt idx="2098">
                  <c:v>14.569444444444445</c:v>
                </c:pt>
                <c:pt idx="2099">
                  <c:v>14.576388888888888</c:v>
                </c:pt>
                <c:pt idx="2100">
                  <c:v>14.583333333333334</c:v>
                </c:pt>
                <c:pt idx="2101">
                  <c:v>14.590277777777779</c:v>
                </c:pt>
                <c:pt idx="2102">
                  <c:v>14.597222222222221</c:v>
                </c:pt>
                <c:pt idx="2103">
                  <c:v>14.604166666666666</c:v>
                </c:pt>
                <c:pt idx="2104">
                  <c:v>14.611111111111112</c:v>
                </c:pt>
                <c:pt idx="2105">
                  <c:v>14.618055555555555</c:v>
                </c:pt>
                <c:pt idx="2106">
                  <c:v>14.625</c:v>
                </c:pt>
                <c:pt idx="2107">
                  <c:v>14.631944444444445</c:v>
                </c:pt>
                <c:pt idx="2108">
                  <c:v>14.638888888888888</c:v>
                </c:pt>
                <c:pt idx="2109">
                  <c:v>14.645833333333334</c:v>
                </c:pt>
                <c:pt idx="2110">
                  <c:v>14.652777777777779</c:v>
                </c:pt>
                <c:pt idx="2111">
                  <c:v>14.659722222222221</c:v>
                </c:pt>
                <c:pt idx="2112">
                  <c:v>14.666666666666666</c:v>
                </c:pt>
                <c:pt idx="2113">
                  <c:v>14.673611111111112</c:v>
                </c:pt>
                <c:pt idx="2114">
                  <c:v>14.680555555555555</c:v>
                </c:pt>
                <c:pt idx="2115">
                  <c:v>14.6875</c:v>
                </c:pt>
                <c:pt idx="2116">
                  <c:v>14.694444444444445</c:v>
                </c:pt>
                <c:pt idx="2117">
                  <c:v>14.701388888888888</c:v>
                </c:pt>
                <c:pt idx="2118">
                  <c:v>14.708333333333334</c:v>
                </c:pt>
                <c:pt idx="2119">
                  <c:v>14.715277777777779</c:v>
                </c:pt>
                <c:pt idx="2120">
                  <c:v>14.722222222222221</c:v>
                </c:pt>
                <c:pt idx="2121">
                  <c:v>14.729166666666666</c:v>
                </c:pt>
                <c:pt idx="2122">
                  <c:v>14.736111111111112</c:v>
                </c:pt>
                <c:pt idx="2123">
                  <c:v>14.743055555555555</c:v>
                </c:pt>
                <c:pt idx="2124">
                  <c:v>14.75</c:v>
                </c:pt>
                <c:pt idx="2125">
                  <c:v>14.756944444444445</c:v>
                </c:pt>
                <c:pt idx="2126">
                  <c:v>14.763888888888888</c:v>
                </c:pt>
                <c:pt idx="2127">
                  <c:v>14.770833333333334</c:v>
                </c:pt>
                <c:pt idx="2128">
                  <c:v>14.777777777777779</c:v>
                </c:pt>
                <c:pt idx="2129">
                  <c:v>14.784722222222221</c:v>
                </c:pt>
                <c:pt idx="2130">
                  <c:v>14.791666666666666</c:v>
                </c:pt>
                <c:pt idx="2131">
                  <c:v>14.798611111111112</c:v>
                </c:pt>
                <c:pt idx="2132">
                  <c:v>14.805555555555555</c:v>
                </c:pt>
                <c:pt idx="2133">
                  <c:v>14.8125</c:v>
                </c:pt>
                <c:pt idx="2134">
                  <c:v>14.819444444444445</c:v>
                </c:pt>
                <c:pt idx="2135">
                  <c:v>14.826388888888888</c:v>
                </c:pt>
                <c:pt idx="2136">
                  <c:v>14.833333333333334</c:v>
                </c:pt>
                <c:pt idx="2137">
                  <c:v>14.840277777777779</c:v>
                </c:pt>
                <c:pt idx="2138">
                  <c:v>14.847222222222221</c:v>
                </c:pt>
                <c:pt idx="2139">
                  <c:v>14.854166666666666</c:v>
                </c:pt>
                <c:pt idx="2140">
                  <c:v>14.861111111111112</c:v>
                </c:pt>
                <c:pt idx="2141">
                  <c:v>14.868055555555555</c:v>
                </c:pt>
                <c:pt idx="2142">
                  <c:v>14.875</c:v>
                </c:pt>
                <c:pt idx="2143">
                  <c:v>14.881944444444445</c:v>
                </c:pt>
                <c:pt idx="2144">
                  <c:v>14.888888888888888</c:v>
                </c:pt>
                <c:pt idx="2145">
                  <c:v>14.895833333333334</c:v>
                </c:pt>
                <c:pt idx="2146">
                  <c:v>14.902777777777779</c:v>
                </c:pt>
                <c:pt idx="2147">
                  <c:v>14.909722222222221</c:v>
                </c:pt>
                <c:pt idx="2148">
                  <c:v>14.916666666666666</c:v>
                </c:pt>
                <c:pt idx="2149">
                  <c:v>14.923611111111112</c:v>
                </c:pt>
                <c:pt idx="2150">
                  <c:v>14.930555555555555</c:v>
                </c:pt>
                <c:pt idx="2151">
                  <c:v>14.9375</c:v>
                </c:pt>
                <c:pt idx="2152">
                  <c:v>14.944444444444445</c:v>
                </c:pt>
                <c:pt idx="2153">
                  <c:v>14.951388888888888</c:v>
                </c:pt>
                <c:pt idx="2154">
                  <c:v>14.958333333333334</c:v>
                </c:pt>
                <c:pt idx="2155">
                  <c:v>14.965277777777779</c:v>
                </c:pt>
                <c:pt idx="2156">
                  <c:v>14.972222222222221</c:v>
                </c:pt>
                <c:pt idx="2157">
                  <c:v>14.979166666666666</c:v>
                </c:pt>
                <c:pt idx="2158">
                  <c:v>14.986111111111112</c:v>
                </c:pt>
                <c:pt idx="2159">
                  <c:v>14.993055555555555</c:v>
                </c:pt>
                <c:pt idx="2160">
                  <c:v>15</c:v>
                </c:pt>
                <c:pt idx="2161">
                  <c:v>15.006944444444445</c:v>
                </c:pt>
                <c:pt idx="2162">
                  <c:v>15.013888888888888</c:v>
                </c:pt>
                <c:pt idx="2163">
                  <c:v>15.020833333333334</c:v>
                </c:pt>
                <c:pt idx="2164">
                  <c:v>15.027777777777779</c:v>
                </c:pt>
                <c:pt idx="2165">
                  <c:v>15.034722222222221</c:v>
                </c:pt>
                <c:pt idx="2166">
                  <c:v>15.041666666666666</c:v>
                </c:pt>
                <c:pt idx="2167">
                  <c:v>15.048611111111112</c:v>
                </c:pt>
                <c:pt idx="2168">
                  <c:v>15.055555555555555</c:v>
                </c:pt>
                <c:pt idx="2169">
                  <c:v>15.0625</c:v>
                </c:pt>
                <c:pt idx="2170">
                  <c:v>15.069444444444445</c:v>
                </c:pt>
                <c:pt idx="2171">
                  <c:v>15.076388888888888</c:v>
                </c:pt>
                <c:pt idx="2172">
                  <c:v>15.083333333333334</c:v>
                </c:pt>
                <c:pt idx="2173">
                  <c:v>15.090277777777779</c:v>
                </c:pt>
                <c:pt idx="2174">
                  <c:v>15.097222222222221</c:v>
                </c:pt>
                <c:pt idx="2175">
                  <c:v>15.104166666666666</c:v>
                </c:pt>
                <c:pt idx="2176">
                  <c:v>15.111111111111112</c:v>
                </c:pt>
                <c:pt idx="2177">
                  <c:v>15.118055555555555</c:v>
                </c:pt>
                <c:pt idx="2178">
                  <c:v>15.125</c:v>
                </c:pt>
                <c:pt idx="2179">
                  <c:v>15.131944444444445</c:v>
                </c:pt>
                <c:pt idx="2180">
                  <c:v>15.138888888888888</c:v>
                </c:pt>
                <c:pt idx="2181">
                  <c:v>15.145833333333334</c:v>
                </c:pt>
                <c:pt idx="2182">
                  <c:v>15.152777777777779</c:v>
                </c:pt>
                <c:pt idx="2183">
                  <c:v>15.159722222222221</c:v>
                </c:pt>
                <c:pt idx="2184">
                  <c:v>15.166666666666666</c:v>
                </c:pt>
                <c:pt idx="2185">
                  <c:v>15.173611111111112</c:v>
                </c:pt>
                <c:pt idx="2186">
                  <c:v>15.180555555555555</c:v>
                </c:pt>
                <c:pt idx="2187">
                  <c:v>15.1875</c:v>
                </c:pt>
                <c:pt idx="2188">
                  <c:v>15.194444444444445</c:v>
                </c:pt>
                <c:pt idx="2189">
                  <c:v>15.201388888888888</c:v>
                </c:pt>
                <c:pt idx="2190">
                  <c:v>15.208333333333334</c:v>
                </c:pt>
                <c:pt idx="2191">
                  <c:v>15.215277777777779</c:v>
                </c:pt>
                <c:pt idx="2192">
                  <c:v>15.222222222222221</c:v>
                </c:pt>
                <c:pt idx="2193">
                  <c:v>15.229166666666666</c:v>
                </c:pt>
                <c:pt idx="2194">
                  <c:v>15.236111111111112</c:v>
                </c:pt>
                <c:pt idx="2195">
                  <c:v>15.243055555555555</c:v>
                </c:pt>
                <c:pt idx="2196">
                  <c:v>15.25</c:v>
                </c:pt>
                <c:pt idx="2197">
                  <c:v>15.256944444444445</c:v>
                </c:pt>
                <c:pt idx="2198">
                  <c:v>15.263888888888888</c:v>
                </c:pt>
                <c:pt idx="2199">
                  <c:v>15.270833333333334</c:v>
                </c:pt>
                <c:pt idx="2200">
                  <c:v>15.277777777777779</c:v>
                </c:pt>
                <c:pt idx="2201">
                  <c:v>15.284722222222221</c:v>
                </c:pt>
                <c:pt idx="2202">
                  <c:v>15.291666666666666</c:v>
                </c:pt>
                <c:pt idx="2203">
                  <c:v>15.298611111111112</c:v>
                </c:pt>
                <c:pt idx="2204">
                  <c:v>15.305555555555555</c:v>
                </c:pt>
                <c:pt idx="2205">
                  <c:v>15.3125</c:v>
                </c:pt>
                <c:pt idx="2206">
                  <c:v>15.319444444444445</c:v>
                </c:pt>
                <c:pt idx="2207">
                  <c:v>15.326388888888888</c:v>
                </c:pt>
                <c:pt idx="2208">
                  <c:v>15.333333333333334</c:v>
                </c:pt>
                <c:pt idx="2209">
                  <c:v>15.340277777777779</c:v>
                </c:pt>
                <c:pt idx="2210">
                  <c:v>15.347222222222221</c:v>
                </c:pt>
                <c:pt idx="2211">
                  <c:v>15.354166666666666</c:v>
                </c:pt>
                <c:pt idx="2212">
                  <c:v>15.361111111111112</c:v>
                </c:pt>
                <c:pt idx="2213">
                  <c:v>15.368055555555555</c:v>
                </c:pt>
                <c:pt idx="2214">
                  <c:v>15.375</c:v>
                </c:pt>
                <c:pt idx="2215">
                  <c:v>15.381944444444445</c:v>
                </c:pt>
                <c:pt idx="2216">
                  <c:v>15.388888888888888</c:v>
                </c:pt>
                <c:pt idx="2217">
                  <c:v>15.395833333333334</c:v>
                </c:pt>
                <c:pt idx="2218">
                  <c:v>15.402777777777779</c:v>
                </c:pt>
                <c:pt idx="2219">
                  <c:v>15.409722222222221</c:v>
                </c:pt>
                <c:pt idx="2220">
                  <c:v>15.416666666666666</c:v>
                </c:pt>
                <c:pt idx="2221">
                  <c:v>15.423611111111112</c:v>
                </c:pt>
                <c:pt idx="2222">
                  <c:v>15.430555555555555</c:v>
                </c:pt>
                <c:pt idx="2223">
                  <c:v>15.4375</c:v>
                </c:pt>
                <c:pt idx="2224">
                  <c:v>15.444444444444445</c:v>
                </c:pt>
                <c:pt idx="2225">
                  <c:v>15.451388888888888</c:v>
                </c:pt>
                <c:pt idx="2226">
                  <c:v>15.458333333333334</c:v>
                </c:pt>
                <c:pt idx="2227">
                  <c:v>15.465277777777779</c:v>
                </c:pt>
                <c:pt idx="2228">
                  <c:v>15.472222222222221</c:v>
                </c:pt>
                <c:pt idx="2229">
                  <c:v>15.479166666666666</c:v>
                </c:pt>
                <c:pt idx="2230">
                  <c:v>15.486111111111112</c:v>
                </c:pt>
                <c:pt idx="2231">
                  <c:v>15.493055555555555</c:v>
                </c:pt>
                <c:pt idx="2232">
                  <c:v>15.5</c:v>
                </c:pt>
                <c:pt idx="2233">
                  <c:v>15.506944444444445</c:v>
                </c:pt>
                <c:pt idx="2234">
                  <c:v>15.513888888888888</c:v>
                </c:pt>
                <c:pt idx="2235">
                  <c:v>15.520833333333334</c:v>
                </c:pt>
                <c:pt idx="2236">
                  <c:v>15.527777777777779</c:v>
                </c:pt>
                <c:pt idx="2237">
                  <c:v>15.534722222222221</c:v>
                </c:pt>
                <c:pt idx="2238">
                  <c:v>15.541666666666666</c:v>
                </c:pt>
                <c:pt idx="2239">
                  <c:v>15.548611111111112</c:v>
                </c:pt>
                <c:pt idx="2240">
                  <c:v>15.555555555555555</c:v>
                </c:pt>
                <c:pt idx="2241">
                  <c:v>15.5625</c:v>
                </c:pt>
                <c:pt idx="2242">
                  <c:v>15.569444444444445</c:v>
                </c:pt>
                <c:pt idx="2243">
                  <c:v>15.576388888888888</c:v>
                </c:pt>
                <c:pt idx="2244">
                  <c:v>15.583333333333334</c:v>
                </c:pt>
                <c:pt idx="2245">
                  <c:v>15.590277777777779</c:v>
                </c:pt>
                <c:pt idx="2246">
                  <c:v>15.597222222222221</c:v>
                </c:pt>
                <c:pt idx="2247">
                  <c:v>15.604166666666666</c:v>
                </c:pt>
                <c:pt idx="2248">
                  <c:v>15.611111111111112</c:v>
                </c:pt>
                <c:pt idx="2249">
                  <c:v>15.618055555555555</c:v>
                </c:pt>
                <c:pt idx="2250">
                  <c:v>15.625</c:v>
                </c:pt>
                <c:pt idx="2251">
                  <c:v>15.631944444444445</c:v>
                </c:pt>
                <c:pt idx="2252">
                  <c:v>15.638888888888888</c:v>
                </c:pt>
                <c:pt idx="2253">
                  <c:v>15.645833333333334</c:v>
                </c:pt>
                <c:pt idx="2254">
                  <c:v>15.652777777777779</c:v>
                </c:pt>
                <c:pt idx="2255">
                  <c:v>15.659722222222221</c:v>
                </c:pt>
                <c:pt idx="2256">
                  <c:v>15.666666666666666</c:v>
                </c:pt>
                <c:pt idx="2257">
                  <c:v>15.673611111111112</c:v>
                </c:pt>
                <c:pt idx="2258">
                  <c:v>15.680555555555555</c:v>
                </c:pt>
                <c:pt idx="2259">
                  <c:v>15.6875</c:v>
                </c:pt>
                <c:pt idx="2260">
                  <c:v>15.694444444444445</c:v>
                </c:pt>
                <c:pt idx="2261">
                  <c:v>15.701388888888888</c:v>
                </c:pt>
                <c:pt idx="2262">
                  <c:v>15.708333333333334</c:v>
                </c:pt>
                <c:pt idx="2263">
                  <c:v>15.715277777777779</c:v>
                </c:pt>
                <c:pt idx="2264">
                  <c:v>15.722222222222221</c:v>
                </c:pt>
                <c:pt idx="2265">
                  <c:v>15.729166666666666</c:v>
                </c:pt>
                <c:pt idx="2266">
                  <c:v>15.736111111111112</c:v>
                </c:pt>
                <c:pt idx="2267">
                  <c:v>15.743055555555555</c:v>
                </c:pt>
                <c:pt idx="2268">
                  <c:v>15.75</c:v>
                </c:pt>
                <c:pt idx="2269">
                  <c:v>15.756944444444445</c:v>
                </c:pt>
                <c:pt idx="2270">
                  <c:v>15.763888888888888</c:v>
                </c:pt>
                <c:pt idx="2271">
                  <c:v>15.770833333333334</c:v>
                </c:pt>
                <c:pt idx="2272">
                  <c:v>15.777777777777779</c:v>
                </c:pt>
                <c:pt idx="2273">
                  <c:v>15.784722222222221</c:v>
                </c:pt>
                <c:pt idx="2274">
                  <c:v>15.791666666666666</c:v>
                </c:pt>
                <c:pt idx="2275">
                  <c:v>15.798611111111112</c:v>
                </c:pt>
                <c:pt idx="2276">
                  <c:v>15.805555555555555</c:v>
                </c:pt>
                <c:pt idx="2277">
                  <c:v>15.8125</c:v>
                </c:pt>
                <c:pt idx="2278">
                  <c:v>15.819444444444445</c:v>
                </c:pt>
                <c:pt idx="2279">
                  <c:v>15.826388888888888</c:v>
                </c:pt>
                <c:pt idx="2280">
                  <c:v>15.833333333333334</c:v>
                </c:pt>
                <c:pt idx="2281">
                  <c:v>15.840277777777779</c:v>
                </c:pt>
                <c:pt idx="2282">
                  <c:v>15.847222222222221</c:v>
                </c:pt>
                <c:pt idx="2283">
                  <c:v>15.854166666666666</c:v>
                </c:pt>
                <c:pt idx="2284">
                  <c:v>15.861111111111112</c:v>
                </c:pt>
                <c:pt idx="2285">
                  <c:v>15.868055555555555</c:v>
                </c:pt>
                <c:pt idx="2286">
                  <c:v>15.875</c:v>
                </c:pt>
                <c:pt idx="2287">
                  <c:v>15.881944444444445</c:v>
                </c:pt>
                <c:pt idx="2288">
                  <c:v>15.888888888888888</c:v>
                </c:pt>
                <c:pt idx="2289">
                  <c:v>15.895833333333334</c:v>
                </c:pt>
                <c:pt idx="2290">
                  <c:v>15.902777777777779</c:v>
                </c:pt>
                <c:pt idx="2291">
                  <c:v>15.909722222222221</c:v>
                </c:pt>
                <c:pt idx="2292">
                  <c:v>15.916666666666666</c:v>
                </c:pt>
                <c:pt idx="2293">
                  <c:v>15.923611111111112</c:v>
                </c:pt>
                <c:pt idx="2294">
                  <c:v>15.930555555555555</c:v>
                </c:pt>
                <c:pt idx="2295">
                  <c:v>15.9375</c:v>
                </c:pt>
                <c:pt idx="2296">
                  <c:v>15.944444444444445</c:v>
                </c:pt>
                <c:pt idx="2297">
                  <c:v>15.951388888888888</c:v>
                </c:pt>
                <c:pt idx="2298">
                  <c:v>15.958333333333334</c:v>
                </c:pt>
                <c:pt idx="2299">
                  <c:v>15.965277777777779</c:v>
                </c:pt>
                <c:pt idx="2300">
                  <c:v>15.972222222222221</c:v>
                </c:pt>
                <c:pt idx="2301">
                  <c:v>15.979166666666666</c:v>
                </c:pt>
                <c:pt idx="2302">
                  <c:v>15.986111111111112</c:v>
                </c:pt>
                <c:pt idx="2303">
                  <c:v>15.993055555555555</c:v>
                </c:pt>
                <c:pt idx="2304">
                  <c:v>16</c:v>
                </c:pt>
                <c:pt idx="2305">
                  <c:v>16.006944444444446</c:v>
                </c:pt>
                <c:pt idx="2306">
                  <c:v>16.013888888888889</c:v>
                </c:pt>
                <c:pt idx="2307">
                  <c:v>16.020833333333332</c:v>
                </c:pt>
                <c:pt idx="2308">
                  <c:v>16.027777777777779</c:v>
                </c:pt>
                <c:pt idx="2309">
                  <c:v>16.034722222222221</c:v>
                </c:pt>
                <c:pt idx="2310">
                  <c:v>16.041666666666668</c:v>
                </c:pt>
                <c:pt idx="2311">
                  <c:v>16.048611111111111</c:v>
                </c:pt>
                <c:pt idx="2312">
                  <c:v>16.055555555555554</c:v>
                </c:pt>
                <c:pt idx="2313">
                  <c:v>16.0625</c:v>
                </c:pt>
                <c:pt idx="2314">
                  <c:v>16.069444444444446</c:v>
                </c:pt>
                <c:pt idx="2315">
                  <c:v>16.076388888888889</c:v>
                </c:pt>
                <c:pt idx="2316">
                  <c:v>16.083333333333332</c:v>
                </c:pt>
                <c:pt idx="2317">
                  <c:v>16.090277777777779</c:v>
                </c:pt>
                <c:pt idx="2318">
                  <c:v>16.097222222222221</c:v>
                </c:pt>
                <c:pt idx="2319">
                  <c:v>16.104166666666668</c:v>
                </c:pt>
                <c:pt idx="2320">
                  <c:v>16.111111111111111</c:v>
                </c:pt>
                <c:pt idx="2321">
                  <c:v>16.118055555555554</c:v>
                </c:pt>
                <c:pt idx="2322">
                  <c:v>16.125</c:v>
                </c:pt>
                <c:pt idx="2323">
                  <c:v>16.131944444444446</c:v>
                </c:pt>
                <c:pt idx="2324">
                  <c:v>16.138888888888889</c:v>
                </c:pt>
                <c:pt idx="2325">
                  <c:v>16.145833333333332</c:v>
                </c:pt>
                <c:pt idx="2326">
                  <c:v>16.152777777777779</c:v>
                </c:pt>
                <c:pt idx="2327">
                  <c:v>16.159722222222221</c:v>
                </c:pt>
                <c:pt idx="2328">
                  <c:v>16.166666666666668</c:v>
                </c:pt>
                <c:pt idx="2329">
                  <c:v>16.173611111111111</c:v>
                </c:pt>
                <c:pt idx="2330">
                  <c:v>16.180555555555554</c:v>
                </c:pt>
                <c:pt idx="2331">
                  <c:v>16.1875</c:v>
                </c:pt>
                <c:pt idx="2332">
                  <c:v>16.194444444444446</c:v>
                </c:pt>
                <c:pt idx="2333">
                  <c:v>16.201388888888889</c:v>
                </c:pt>
                <c:pt idx="2334">
                  <c:v>16.208333333333332</c:v>
                </c:pt>
                <c:pt idx="2335">
                  <c:v>16.215277777777779</c:v>
                </c:pt>
                <c:pt idx="2336">
                  <c:v>16.222222222222221</c:v>
                </c:pt>
                <c:pt idx="2337">
                  <c:v>16.229166666666668</c:v>
                </c:pt>
                <c:pt idx="2338">
                  <c:v>16.236111111111111</c:v>
                </c:pt>
                <c:pt idx="2339">
                  <c:v>16.243055555555554</c:v>
                </c:pt>
                <c:pt idx="2340">
                  <c:v>16.25</c:v>
                </c:pt>
                <c:pt idx="2341">
                  <c:v>16.256944444444446</c:v>
                </c:pt>
                <c:pt idx="2342">
                  <c:v>16.263888888888889</c:v>
                </c:pt>
                <c:pt idx="2343">
                  <c:v>16.270833333333332</c:v>
                </c:pt>
                <c:pt idx="2344">
                  <c:v>16.277777777777779</c:v>
                </c:pt>
                <c:pt idx="2345">
                  <c:v>16.284722222222221</c:v>
                </c:pt>
                <c:pt idx="2346">
                  <c:v>16.291666666666668</c:v>
                </c:pt>
                <c:pt idx="2347">
                  <c:v>16.298611111111111</c:v>
                </c:pt>
                <c:pt idx="2348">
                  <c:v>16.305555555555554</c:v>
                </c:pt>
                <c:pt idx="2349">
                  <c:v>16.3125</c:v>
                </c:pt>
                <c:pt idx="2350">
                  <c:v>16.319444444444446</c:v>
                </c:pt>
                <c:pt idx="2351">
                  <c:v>16.326388888888889</c:v>
                </c:pt>
                <c:pt idx="2352">
                  <c:v>16.333333333333332</c:v>
                </c:pt>
                <c:pt idx="2353">
                  <c:v>16.340277777777779</c:v>
                </c:pt>
                <c:pt idx="2354">
                  <c:v>16.347222222222221</c:v>
                </c:pt>
                <c:pt idx="2355">
                  <c:v>16.354166666666668</c:v>
                </c:pt>
                <c:pt idx="2356">
                  <c:v>16.361111111111111</c:v>
                </c:pt>
                <c:pt idx="2357">
                  <c:v>16.368055555555554</c:v>
                </c:pt>
                <c:pt idx="2358">
                  <c:v>16.375</c:v>
                </c:pt>
                <c:pt idx="2359">
                  <c:v>16.381944444444446</c:v>
                </c:pt>
                <c:pt idx="2360">
                  <c:v>16.388888888888889</c:v>
                </c:pt>
                <c:pt idx="2361">
                  <c:v>16.395833333333332</c:v>
                </c:pt>
                <c:pt idx="2362">
                  <c:v>16.402777777777779</c:v>
                </c:pt>
                <c:pt idx="2363">
                  <c:v>16.409722222222221</c:v>
                </c:pt>
                <c:pt idx="2364">
                  <c:v>16.416666666666668</c:v>
                </c:pt>
                <c:pt idx="2365">
                  <c:v>16.423611111111111</c:v>
                </c:pt>
                <c:pt idx="2366">
                  <c:v>16.430555555555554</c:v>
                </c:pt>
                <c:pt idx="2367">
                  <c:v>16.4375</c:v>
                </c:pt>
                <c:pt idx="2368">
                  <c:v>16.444444444444446</c:v>
                </c:pt>
                <c:pt idx="2369">
                  <c:v>16.451388888888889</c:v>
                </c:pt>
                <c:pt idx="2370">
                  <c:v>16.458333333333332</c:v>
                </c:pt>
                <c:pt idx="2371">
                  <c:v>16.465277777777779</c:v>
                </c:pt>
                <c:pt idx="2372">
                  <c:v>16.472222222222221</c:v>
                </c:pt>
                <c:pt idx="2373">
                  <c:v>16.479166666666668</c:v>
                </c:pt>
                <c:pt idx="2374">
                  <c:v>16.486111111111111</c:v>
                </c:pt>
                <c:pt idx="2375">
                  <c:v>16.493055555555554</c:v>
                </c:pt>
                <c:pt idx="2376">
                  <c:v>16.5</c:v>
                </c:pt>
                <c:pt idx="2377">
                  <c:v>16.506944444444446</c:v>
                </c:pt>
                <c:pt idx="2378">
                  <c:v>16.513888888888889</c:v>
                </c:pt>
                <c:pt idx="2379">
                  <c:v>16.520833333333332</c:v>
                </c:pt>
                <c:pt idx="2380">
                  <c:v>16.527777777777779</c:v>
                </c:pt>
                <c:pt idx="2381">
                  <c:v>16.534722222222221</c:v>
                </c:pt>
                <c:pt idx="2382">
                  <c:v>16.541666666666668</c:v>
                </c:pt>
                <c:pt idx="2383">
                  <c:v>16.548611111111111</c:v>
                </c:pt>
                <c:pt idx="2384">
                  <c:v>16.555555555555554</c:v>
                </c:pt>
                <c:pt idx="2385">
                  <c:v>16.5625</c:v>
                </c:pt>
                <c:pt idx="2386">
                  <c:v>16.569444444444446</c:v>
                </c:pt>
                <c:pt idx="2387">
                  <c:v>16.576388888888889</c:v>
                </c:pt>
                <c:pt idx="2388">
                  <c:v>16.583333333333332</c:v>
                </c:pt>
                <c:pt idx="2389">
                  <c:v>16.590277777777779</c:v>
                </c:pt>
                <c:pt idx="2390">
                  <c:v>16.597222222222221</c:v>
                </c:pt>
                <c:pt idx="2391">
                  <c:v>16.604166666666668</c:v>
                </c:pt>
                <c:pt idx="2392">
                  <c:v>16.611111111111111</c:v>
                </c:pt>
                <c:pt idx="2393">
                  <c:v>16.618055555555554</c:v>
                </c:pt>
                <c:pt idx="2394">
                  <c:v>16.625</c:v>
                </c:pt>
                <c:pt idx="2395">
                  <c:v>16.631944444444446</c:v>
                </c:pt>
                <c:pt idx="2396">
                  <c:v>16.638888888888889</c:v>
                </c:pt>
                <c:pt idx="2397">
                  <c:v>16.645833333333332</c:v>
                </c:pt>
                <c:pt idx="2398">
                  <c:v>16.652777777777779</c:v>
                </c:pt>
                <c:pt idx="2399">
                  <c:v>16.659722222222221</c:v>
                </c:pt>
                <c:pt idx="2400">
                  <c:v>16.666666666666668</c:v>
                </c:pt>
                <c:pt idx="2401">
                  <c:v>16.673611111111111</c:v>
                </c:pt>
                <c:pt idx="2402">
                  <c:v>16.680555555555554</c:v>
                </c:pt>
                <c:pt idx="2403">
                  <c:v>16.6875</c:v>
                </c:pt>
                <c:pt idx="2404">
                  <c:v>16.694444444444446</c:v>
                </c:pt>
                <c:pt idx="2405">
                  <c:v>16.701388888888889</c:v>
                </c:pt>
                <c:pt idx="2406">
                  <c:v>16.708333333333332</c:v>
                </c:pt>
                <c:pt idx="2407">
                  <c:v>16.715277777777779</c:v>
                </c:pt>
                <c:pt idx="2408">
                  <c:v>16.722222222222221</c:v>
                </c:pt>
                <c:pt idx="2409">
                  <c:v>16.729166666666668</c:v>
                </c:pt>
                <c:pt idx="2410">
                  <c:v>16.736111111111111</c:v>
                </c:pt>
                <c:pt idx="2411">
                  <c:v>16.743055555555554</c:v>
                </c:pt>
                <c:pt idx="2412">
                  <c:v>16.75</c:v>
                </c:pt>
                <c:pt idx="2413">
                  <c:v>16.756944444444446</c:v>
                </c:pt>
                <c:pt idx="2414">
                  <c:v>16.763888888888889</c:v>
                </c:pt>
                <c:pt idx="2415">
                  <c:v>16.770833333333332</c:v>
                </c:pt>
                <c:pt idx="2416">
                  <c:v>16.777777777777779</c:v>
                </c:pt>
                <c:pt idx="2417">
                  <c:v>16.784722222222221</c:v>
                </c:pt>
                <c:pt idx="2418">
                  <c:v>16.791666666666668</c:v>
                </c:pt>
                <c:pt idx="2419">
                  <c:v>16.798611111111111</c:v>
                </c:pt>
                <c:pt idx="2420">
                  <c:v>16.805555555555554</c:v>
                </c:pt>
                <c:pt idx="2421">
                  <c:v>16.8125</c:v>
                </c:pt>
                <c:pt idx="2422">
                  <c:v>16.819444444444446</c:v>
                </c:pt>
                <c:pt idx="2423">
                  <c:v>16.826388888888889</c:v>
                </c:pt>
                <c:pt idx="2424">
                  <c:v>16.833333333333332</c:v>
                </c:pt>
                <c:pt idx="2425">
                  <c:v>16.840277777777779</c:v>
                </c:pt>
                <c:pt idx="2426">
                  <c:v>16.847222222222221</c:v>
                </c:pt>
                <c:pt idx="2427">
                  <c:v>16.854166666666668</c:v>
                </c:pt>
                <c:pt idx="2428">
                  <c:v>16.861111111111111</c:v>
                </c:pt>
                <c:pt idx="2429">
                  <c:v>16.868055555555554</c:v>
                </c:pt>
                <c:pt idx="2430">
                  <c:v>16.875</c:v>
                </c:pt>
                <c:pt idx="2431">
                  <c:v>16.881944444444446</c:v>
                </c:pt>
                <c:pt idx="2432">
                  <c:v>16.888888888888889</c:v>
                </c:pt>
                <c:pt idx="2433">
                  <c:v>16.895833333333332</c:v>
                </c:pt>
                <c:pt idx="2434">
                  <c:v>16.902777777777779</c:v>
                </c:pt>
                <c:pt idx="2435">
                  <c:v>16.909722222222221</c:v>
                </c:pt>
                <c:pt idx="2436">
                  <c:v>16.916666666666668</c:v>
                </c:pt>
                <c:pt idx="2437">
                  <c:v>16.923611111111111</c:v>
                </c:pt>
                <c:pt idx="2438">
                  <c:v>16.930555555555554</c:v>
                </c:pt>
                <c:pt idx="2439">
                  <c:v>16.9375</c:v>
                </c:pt>
                <c:pt idx="2440">
                  <c:v>16.944444444444446</c:v>
                </c:pt>
                <c:pt idx="2441">
                  <c:v>16.951388888888889</c:v>
                </c:pt>
                <c:pt idx="2442">
                  <c:v>16.958333333333332</c:v>
                </c:pt>
                <c:pt idx="2443">
                  <c:v>16.965277777777779</c:v>
                </c:pt>
                <c:pt idx="2444">
                  <c:v>16.972222222222221</c:v>
                </c:pt>
                <c:pt idx="2445">
                  <c:v>16.979166666666668</c:v>
                </c:pt>
                <c:pt idx="2446">
                  <c:v>16.986111111111111</c:v>
                </c:pt>
                <c:pt idx="2447">
                  <c:v>16.993055555555554</c:v>
                </c:pt>
                <c:pt idx="2448">
                  <c:v>17</c:v>
                </c:pt>
                <c:pt idx="2449">
                  <c:v>17.006944444444446</c:v>
                </c:pt>
                <c:pt idx="2450">
                  <c:v>17.013888888888889</c:v>
                </c:pt>
                <c:pt idx="2451">
                  <c:v>17.020833333333332</c:v>
                </c:pt>
                <c:pt idx="2452">
                  <c:v>17.027777777777779</c:v>
                </c:pt>
                <c:pt idx="2453">
                  <c:v>17.034722222222221</c:v>
                </c:pt>
                <c:pt idx="2454">
                  <c:v>17.041666666666668</c:v>
                </c:pt>
                <c:pt idx="2455">
                  <c:v>17.048611111111111</c:v>
                </c:pt>
                <c:pt idx="2456">
                  <c:v>17.055555555555554</c:v>
                </c:pt>
                <c:pt idx="2457">
                  <c:v>17.0625</c:v>
                </c:pt>
                <c:pt idx="2458">
                  <c:v>17.069444444444446</c:v>
                </c:pt>
                <c:pt idx="2459">
                  <c:v>17.076388888888889</c:v>
                </c:pt>
                <c:pt idx="2460">
                  <c:v>17.083333333333332</c:v>
                </c:pt>
                <c:pt idx="2461">
                  <c:v>17.090277777777779</c:v>
                </c:pt>
                <c:pt idx="2462">
                  <c:v>17.097222222222221</c:v>
                </c:pt>
                <c:pt idx="2463">
                  <c:v>17.104166666666668</c:v>
                </c:pt>
                <c:pt idx="2464">
                  <c:v>17.111111111111111</c:v>
                </c:pt>
                <c:pt idx="2465">
                  <c:v>17.118055555555554</c:v>
                </c:pt>
                <c:pt idx="2466">
                  <c:v>17.125</c:v>
                </c:pt>
                <c:pt idx="2467">
                  <c:v>17.131944444444446</c:v>
                </c:pt>
                <c:pt idx="2468">
                  <c:v>17.138888888888889</c:v>
                </c:pt>
                <c:pt idx="2469">
                  <c:v>17.145833333333332</c:v>
                </c:pt>
                <c:pt idx="2470">
                  <c:v>17.152777777777779</c:v>
                </c:pt>
                <c:pt idx="2471">
                  <c:v>17.159722222222221</c:v>
                </c:pt>
                <c:pt idx="2472">
                  <c:v>17.166666666666668</c:v>
                </c:pt>
                <c:pt idx="2473">
                  <c:v>17.173611111111111</c:v>
                </c:pt>
                <c:pt idx="2474">
                  <c:v>17.180555555555554</c:v>
                </c:pt>
                <c:pt idx="2475">
                  <c:v>17.1875</c:v>
                </c:pt>
                <c:pt idx="2476">
                  <c:v>17.194444444444446</c:v>
                </c:pt>
                <c:pt idx="2477">
                  <c:v>17.201388888888889</c:v>
                </c:pt>
                <c:pt idx="2478">
                  <c:v>17.208333333333332</c:v>
                </c:pt>
                <c:pt idx="2479">
                  <c:v>17.215277777777779</c:v>
                </c:pt>
                <c:pt idx="2480">
                  <c:v>17.222222222222221</c:v>
                </c:pt>
                <c:pt idx="2481">
                  <c:v>17.229166666666668</c:v>
                </c:pt>
                <c:pt idx="2482">
                  <c:v>17.236111111111111</c:v>
                </c:pt>
                <c:pt idx="2483">
                  <c:v>17.243055555555554</c:v>
                </c:pt>
                <c:pt idx="2484">
                  <c:v>17.25</c:v>
                </c:pt>
                <c:pt idx="2485">
                  <c:v>17.256944444444446</c:v>
                </c:pt>
                <c:pt idx="2486">
                  <c:v>17.263888888888889</c:v>
                </c:pt>
                <c:pt idx="2487">
                  <c:v>17.270833333333332</c:v>
                </c:pt>
                <c:pt idx="2488">
                  <c:v>17.277777777777779</c:v>
                </c:pt>
                <c:pt idx="2489">
                  <c:v>17.284722222222221</c:v>
                </c:pt>
                <c:pt idx="2490">
                  <c:v>17.291666666666668</c:v>
                </c:pt>
                <c:pt idx="2491">
                  <c:v>17.298611111111111</c:v>
                </c:pt>
                <c:pt idx="2492">
                  <c:v>17.305555555555554</c:v>
                </c:pt>
                <c:pt idx="2493">
                  <c:v>17.3125</c:v>
                </c:pt>
                <c:pt idx="2494">
                  <c:v>17.319444444444446</c:v>
                </c:pt>
                <c:pt idx="2495">
                  <c:v>17.326388888888889</c:v>
                </c:pt>
                <c:pt idx="2496">
                  <c:v>17.333333333333332</c:v>
                </c:pt>
                <c:pt idx="2497">
                  <c:v>17.340277777777779</c:v>
                </c:pt>
                <c:pt idx="2498">
                  <c:v>17.347222222222221</c:v>
                </c:pt>
                <c:pt idx="2499">
                  <c:v>17.354166666666668</c:v>
                </c:pt>
                <c:pt idx="2500">
                  <c:v>17.361111111111111</c:v>
                </c:pt>
                <c:pt idx="2501">
                  <c:v>17.368055555555554</c:v>
                </c:pt>
                <c:pt idx="2502">
                  <c:v>17.375</c:v>
                </c:pt>
                <c:pt idx="2503">
                  <c:v>17.381944444444446</c:v>
                </c:pt>
                <c:pt idx="2504">
                  <c:v>17.388888888888889</c:v>
                </c:pt>
                <c:pt idx="2505">
                  <c:v>17.395833333333332</c:v>
                </c:pt>
                <c:pt idx="2506">
                  <c:v>17.402777777777779</c:v>
                </c:pt>
                <c:pt idx="2507">
                  <c:v>17.409722222222221</c:v>
                </c:pt>
                <c:pt idx="2508">
                  <c:v>17.416666666666668</c:v>
                </c:pt>
                <c:pt idx="2509">
                  <c:v>17.423611111111111</c:v>
                </c:pt>
                <c:pt idx="2510">
                  <c:v>17.430555555555554</c:v>
                </c:pt>
                <c:pt idx="2511">
                  <c:v>17.4375</c:v>
                </c:pt>
                <c:pt idx="2512">
                  <c:v>17.444444444444446</c:v>
                </c:pt>
                <c:pt idx="2513">
                  <c:v>17.451388888888889</c:v>
                </c:pt>
                <c:pt idx="2514">
                  <c:v>17.458333333333332</c:v>
                </c:pt>
                <c:pt idx="2515">
                  <c:v>17.465277777777779</c:v>
                </c:pt>
                <c:pt idx="2516">
                  <c:v>17.472222222222221</c:v>
                </c:pt>
                <c:pt idx="2517">
                  <c:v>17.479166666666668</c:v>
                </c:pt>
                <c:pt idx="2518">
                  <c:v>17.486111111111111</c:v>
                </c:pt>
                <c:pt idx="2519">
                  <c:v>17.493055555555554</c:v>
                </c:pt>
                <c:pt idx="2520">
                  <c:v>17.5</c:v>
                </c:pt>
                <c:pt idx="2521">
                  <c:v>17.506944444444446</c:v>
                </c:pt>
                <c:pt idx="2522">
                  <c:v>17.513888888888889</c:v>
                </c:pt>
                <c:pt idx="2523">
                  <c:v>17.520833333333332</c:v>
                </c:pt>
                <c:pt idx="2524">
                  <c:v>17.527777777777779</c:v>
                </c:pt>
                <c:pt idx="2525">
                  <c:v>17.534722222222221</c:v>
                </c:pt>
                <c:pt idx="2526">
                  <c:v>17.541666666666668</c:v>
                </c:pt>
                <c:pt idx="2527">
                  <c:v>17.548611111111111</c:v>
                </c:pt>
                <c:pt idx="2528">
                  <c:v>17.555555555555554</c:v>
                </c:pt>
                <c:pt idx="2529">
                  <c:v>17.5625</c:v>
                </c:pt>
                <c:pt idx="2530">
                  <c:v>17.569444444444446</c:v>
                </c:pt>
                <c:pt idx="2531">
                  <c:v>17.576388888888889</c:v>
                </c:pt>
                <c:pt idx="2532">
                  <c:v>17.583333333333332</c:v>
                </c:pt>
                <c:pt idx="2533">
                  <c:v>17.590277777777779</c:v>
                </c:pt>
                <c:pt idx="2534">
                  <c:v>17.597222222222221</c:v>
                </c:pt>
                <c:pt idx="2535">
                  <c:v>17.604166666666668</c:v>
                </c:pt>
                <c:pt idx="2536">
                  <c:v>17.611111111111111</c:v>
                </c:pt>
                <c:pt idx="2537">
                  <c:v>17.618055555555554</c:v>
                </c:pt>
                <c:pt idx="2538">
                  <c:v>17.625</c:v>
                </c:pt>
                <c:pt idx="2539">
                  <c:v>17.631944444444446</c:v>
                </c:pt>
                <c:pt idx="2540">
                  <c:v>17.638888888888889</c:v>
                </c:pt>
                <c:pt idx="2541">
                  <c:v>17.645833333333332</c:v>
                </c:pt>
                <c:pt idx="2542">
                  <c:v>17.652777777777779</c:v>
                </c:pt>
                <c:pt idx="2543">
                  <c:v>17.659722222222221</c:v>
                </c:pt>
                <c:pt idx="2544">
                  <c:v>17.666666666666668</c:v>
                </c:pt>
                <c:pt idx="2545">
                  <c:v>17.673611111111111</c:v>
                </c:pt>
                <c:pt idx="2546">
                  <c:v>17.680555555555554</c:v>
                </c:pt>
                <c:pt idx="2547">
                  <c:v>17.6875</c:v>
                </c:pt>
                <c:pt idx="2548">
                  <c:v>17.694444444444446</c:v>
                </c:pt>
                <c:pt idx="2549">
                  <c:v>17.701388888888889</c:v>
                </c:pt>
                <c:pt idx="2550">
                  <c:v>17.708333333333332</c:v>
                </c:pt>
                <c:pt idx="2551">
                  <c:v>17.715277777777779</c:v>
                </c:pt>
                <c:pt idx="2552">
                  <c:v>17.722222222222221</c:v>
                </c:pt>
                <c:pt idx="2553">
                  <c:v>17.729166666666668</c:v>
                </c:pt>
                <c:pt idx="2554">
                  <c:v>17.736111111111111</c:v>
                </c:pt>
                <c:pt idx="2555">
                  <c:v>17.743055555555554</c:v>
                </c:pt>
                <c:pt idx="2556">
                  <c:v>17.75</c:v>
                </c:pt>
                <c:pt idx="2557">
                  <c:v>17.756944444444446</c:v>
                </c:pt>
                <c:pt idx="2558">
                  <c:v>17.763888888888889</c:v>
                </c:pt>
                <c:pt idx="2559">
                  <c:v>17.770833333333332</c:v>
                </c:pt>
                <c:pt idx="2560">
                  <c:v>17.777777777777779</c:v>
                </c:pt>
                <c:pt idx="2561">
                  <c:v>17.784722222222221</c:v>
                </c:pt>
                <c:pt idx="2562">
                  <c:v>17.791666666666668</c:v>
                </c:pt>
                <c:pt idx="2563">
                  <c:v>17.798611111111111</c:v>
                </c:pt>
                <c:pt idx="2564">
                  <c:v>17.805555555555554</c:v>
                </c:pt>
                <c:pt idx="2565">
                  <c:v>17.8125</c:v>
                </c:pt>
                <c:pt idx="2566">
                  <c:v>17.819444444444446</c:v>
                </c:pt>
                <c:pt idx="2567">
                  <c:v>17.826388888888889</c:v>
                </c:pt>
                <c:pt idx="2568">
                  <c:v>17.833333333333332</c:v>
                </c:pt>
                <c:pt idx="2569">
                  <c:v>17.840277777777779</c:v>
                </c:pt>
                <c:pt idx="2570">
                  <c:v>17.847222222222221</c:v>
                </c:pt>
                <c:pt idx="2571">
                  <c:v>17.854166666666668</c:v>
                </c:pt>
                <c:pt idx="2572">
                  <c:v>17.861111111111111</c:v>
                </c:pt>
                <c:pt idx="2573">
                  <c:v>17.868055555555554</c:v>
                </c:pt>
                <c:pt idx="2574">
                  <c:v>17.875</c:v>
                </c:pt>
                <c:pt idx="2575">
                  <c:v>17.881944444444446</c:v>
                </c:pt>
                <c:pt idx="2576">
                  <c:v>17.888888888888889</c:v>
                </c:pt>
                <c:pt idx="2577">
                  <c:v>17.895833333333332</c:v>
                </c:pt>
                <c:pt idx="2578">
                  <c:v>17.902777777777779</c:v>
                </c:pt>
                <c:pt idx="2579">
                  <c:v>17.909722222222221</c:v>
                </c:pt>
                <c:pt idx="2580">
                  <c:v>17.916666666666668</c:v>
                </c:pt>
                <c:pt idx="2581">
                  <c:v>17.923611111111111</c:v>
                </c:pt>
                <c:pt idx="2582">
                  <c:v>17.930555555555554</c:v>
                </c:pt>
                <c:pt idx="2583">
                  <c:v>17.9375</c:v>
                </c:pt>
                <c:pt idx="2584">
                  <c:v>17.944444444444446</c:v>
                </c:pt>
                <c:pt idx="2585">
                  <c:v>17.951388888888889</c:v>
                </c:pt>
                <c:pt idx="2586">
                  <c:v>17.958333333333332</c:v>
                </c:pt>
                <c:pt idx="2587">
                  <c:v>17.965277777777779</c:v>
                </c:pt>
                <c:pt idx="2588">
                  <c:v>17.972222222222221</c:v>
                </c:pt>
                <c:pt idx="2589">
                  <c:v>17.979166666666668</c:v>
                </c:pt>
                <c:pt idx="2590">
                  <c:v>17.986111111111111</c:v>
                </c:pt>
                <c:pt idx="2591">
                  <c:v>17.993055555555554</c:v>
                </c:pt>
                <c:pt idx="2592">
                  <c:v>18</c:v>
                </c:pt>
                <c:pt idx="2593">
                  <c:v>18.006944444444446</c:v>
                </c:pt>
                <c:pt idx="2594">
                  <c:v>18.013888888888889</c:v>
                </c:pt>
                <c:pt idx="2595">
                  <c:v>18.020833333333332</c:v>
                </c:pt>
                <c:pt idx="2596">
                  <c:v>18.027777777777779</c:v>
                </c:pt>
                <c:pt idx="2597">
                  <c:v>18.034722222222221</c:v>
                </c:pt>
                <c:pt idx="2598">
                  <c:v>18.041666666666668</c:v>
                </c:pt>
                <c:pt idx="2599">
                  <c:v>18.048611111111111</c:v>
                </c:pt>
                <c:pt idx="2600">
                  <c:v>18.055555555555554</c:v>
                </c:pt>
                <c:pt idx="2601">
                  <c:v>18.0625</c:v>
                </c:pt>
                <c:pt idx="2602">
                  <c:v>18.069444444444446</c:v>
                </c:pt>
                <c:pt idx="2603">
                  <c:v>18.076388888888889</c:v>
                </c:pt>
                <c:pt idx="2604">
                  <c:v>18.083333333333332</c:v>
                </c:pt>
                <c:pt idx="2605">
                  <c:v>18.090277777777779</c:v>
                </c:pt>
                <c:pt idx="2606">
                  <c:v>18.097222222222221</c:v>
                </c:pt>
                <c:pt idx="2607">
                  <c:v>18.104166666666668</c:v>
                </c:pt>
                <c:pt idx="2608">
                  <c:v>18.111111111111111</c:v>
                </c:pt>
                <c:pt idx="2609">
                  <c:v>18.118055555555554</c:v>
                </c:pt>
                <c:pt idx="2610">
                  <c:v>18.125</c:v>
                </c:pt>
                <c:pt idx="2611">
                  <c:v>18.131944444444446</c:v>
                </c:pt>
                <c:pt idx="2612">
                  <c:v>18.138888888888889</c:v>
                </c:pt>
                <c:pt idx="2613">
                  <c:v>18.145833333333332</c:v>
                </c:pt>
                <c:pt idx="2614">
                  <c:v>18.152777777777779</c:v>
                </c:pt>
                <c:pt idx="2615">
                  <c:v>18.159722222222221</c:v>
                </c:pt>
                <c:pt idx="2616">
                  <c:v>18.166666666666668</c:v>
                </c:pt>
                <c:pt idx="2617">
                  <c:v>18.173611111111111</c:v>
                </c:pt>
                <c:pt idx="2618">
                  <c:v>18.180555555555554</c:v>
                </c:pt>
                <c:pt idx="2619">
                  <c:v>18.1875</c:v>
                </c:pt>
                <c:pt idx="2620">
                  <c:v>18.194444444444446</c:v>
                </c:pt>
                <c:pt idx="2621">
                  <c:v>18.201388888888889</c:v>
                </c:pt>
                <c:pt idx="2622">
                  <c:v>18.208333333333332</c:v>
                </c:pt>
                <c:pt idx="2623">
                  <c:v>18.215277777777779</c:v>
                </c:pt>
                <c:pt idx="2624">
                  <c:v>18.222222222222221</c:v>
                </c:pt>
                <c:pt idx="2625">
                  <c:v>18.229166666666668</c:v>
                </c:pt>
                <c:pt idx="2626">
                  <c:v>18.236111111111111</c:v>
                </c:pt>
                <c:pt idx="2627">
                  <c:v>18.243055555555554</c:v>
                </c:pt>
                <c:pt idx="2628">
                  <c:v>18.25</c:v>
                </c:pt>
                <c:pt idx="2629">
                  <c:v>18.256944444444446</c:v>
                </c:pt>
                <c:pt idx="2630">
                  <c:v>18.263888888888889</c:v>
                </c:pt>
                <c:pt idx="2631">
                  <c:v>18.270833333333332</c:v>
                </c:pt>
                <c:pt idx="2632">
                  <c:v>18.277777777777779</c:v>
                </c:pt>
                <c:pt idx="2633">
                  <c:v>18.284722222222221</c:v>
                </c:pt>
                <c:pt idx="2634">
                  <c:v>18.291666666666668</c:v>
                </c:pt>
                <c:pt idx="2635">
                  <c:v>18.298611111111111</c:v>
                </c:pt>
                <c:pt idx="2636">
                  <c:v>18.305555555555554</c:v>
                </c:pt>
                <c:pt idx="2637">
                  <c:v>18.3125</c:v>
                </c:pt>
                <c:pt idx="2638">
                  <c:v>18.319444444444446</c:v>
                </c:pt>
                <c:pt idx="2639">
                  <c:v>18.326388888888889</c:v>
                </c:pt>
                <c:pt idx="2640">
                  <c:v>18.333333333333332</c:v>
                </c:pt>
                <c:pt idx="2641">
                  <c:v>18.340277777777779</c:v>
                </c:pt>
                <c:pt idx="2642">
                  <c:v>18.347222222222221</c:v>
                </c:pt>
                <c:pt idx="2643">
                  <c:v>18.354166666666668</c:v>
                </c:pt>
                <c:pt idx="2644">
                  <c:v>18.361111111111111</c:v>
                </c:pt>
                <c:pt idx="2645">
                  <c:v>18.368055555555554</c:v>
                </c:pt>
                <c:pt idx="2646">
                  <c:v>18.375</c:v>
                </c:pt>
                <c:pt idx="2647">
                  <c:v>18.381944444444446</c:v>
                </c:pt>
                <c:pt idx="2648">
                  <c:v>18.388888888888889</c:v>
                </c:pt>
                <c:pt idx="2649">
                  <c:v>18.395833333333332</c:v>
                </c:pt>
                <c:pt idx="2650">
                  <c:v>18.402777777777779</c:v>
                </c:pt>
                <c:pt idx="2651">
                  <c:v>18.409722222222221</c:v>
                </c:pt>
                <c:pt idx="2652">
                  <c:v>18.416666666666668</c:v>
                </c:pt>
                <c:pt idx="2653">
                  <c:v>18.423611111111111</c:v>
                </c:pt>
                <c:pt idx="2654">
                  <c:v>18.430555555555554</c:v>
                </c:pt>
                <c:pt idx="2655">
                  <c:v>18.4375</c:v>
                </c:pt>
                <c:pt idx="2656">
                  <c:v>18.444444444444446</c:v>
                </c:pt>
                <c:pt idx="2657">
                  <c:v>18.451388888888889</c:v>
                </c:pt>
                <c:pt idx="2658">
                  <c:v>18.458333333333332</c:v>
                </c:pt>
                <c:pt idx="2659">
                  <c:v>18.465277777777779</c:v>
                </c:pt>
                <c:pt idx="2660">
                  <c:v>18.472222222222221</c:v>
                </c:pt>
                <c:pt idx="2661">
                  <c:v>18.479166666666668</c:v>
                </c:pt>
                <c:pt idx="2662">
                  <c:v>18.486111111111111</c:v>
                </c:pt>
                <c:pt idx="2663">
                  <c:v>18.493055555555554</c:v>
                </c:pt>
                <c:pt idx="2664">
                  <c:v>18.5</c:v>
                </c:pt>
                <c:pt idx="2665">
                  <c:v>18.506944444444446</c:v>
                </c:pt>
                <c:pt idx="2666">
                  <c:v>18.513888888888889</c:v>
                </c:pt>
                <c:pt idx="2667">
                  <c:v>18.520833333333332</c:v>
                </c:pt>
                <c:pt idx="2668">
                  <c:v>18.527777777777779</c:v>
                </c:pt>
                <c:pt idx="2669">
                  <c:v>18.534722222222221</c:v>
                </c:pt>
                <c:pt idx="2670">
                  <c:v>18.541666666666668</c:v>
                </c:pt>
                <c:pt idx="2671">
                  <c:v>18.548611111111111</c:v>
                </c:pt>
                <c:pt idx="2672">
                  <c:v>18.555555555555554</c:v>
                </c:pt>
                <c:pt idx="2673">
                  <c:v>18.5625</c:v>
                </c:pt>
                <c:pt idx="2674">
                  <c:v>18.569444444444446</c:v>
                </c:pt>
                <c:pt idx="2675">
                  <c:v>18.576388888888889</c:v>
                </c:pt>
                <c:pt idx="2676">
                  <c:v>18.583333333333332</c:v>
                </c:pt>
                <c:pt idx="2677">
                  <c:v>18.590277777777779</c:v>
                </c:pt>
                <c:pt idx="2678">
                  <c:v>18.597222222222221</c:v>
                </c:pt>
                <c:pt idx="2679">
                  <c:v>18.604166666666668</c:v>
                </c:pt>
                <c:pt idx="2680">
                  <c:v>18.611111111111111</c:v>
                </c:pt>
                <c:pt idx="2681">
                  <c:v>18.618055555555554</c:v>
                </c:pt>
                <c:pt idx="2682">
                  <c:v>18.625</c:v>
                </c:pt>
                <c:pt idx="2683">
                  <c:v>18.631944444444446</c:v>
                </c:pt>
                <c:pt idx="2684">
                  <c:v>18.638888888888889</c:v>
                </c:pt>
                <c:pt idx="2685">
                  <c:v>18.645833333333332</c:v>
                </c:pt>
                <c:pt idx="2686">
                  <c:v>18.652777777777779</c:v>
                </c:pt>
                <c:pt idx="2687">
                  <c:v>18.659722222222221</c:v>
                </c:pt>
                <c:pt idx="2688">
                  <c:v>18.666666666666668</c:v>
                </c:pt>
                <c:pt idx="2689">
                  <c:v>18.673611111111111</c:v>
                </c:pt>
                <c:pt idx="2690">
                  <c:v>18.680555555555554</c:v>
                </c:pt>
                <c:pt idx="2691">
                  <c:v>18.6875</c:v>
                </c:pt>
                <c:pt idx="2692">
                  <c:v>18.694444444444446</c:v>
                </c:pt>
                <c:pt idx="2693">
                  <c:v>18.701388888888889</c:v>
                </c:pt>
                <c:pt idx="2694">
                  <c:v>18.708333333333332</c:v>
                </c:pt>
                <c:pt idx="2695">
                  <c:v>18.715277777777779</c:v>
                </c:pt>
                <c:pt idx="2696">
                  <c:v>18.722222222222221</c:v>
                </c:pt>
                <c:pt idx="2697">
                  <c:v>18.729166666666668</c:v>
                </c:pt>
                <c:pt idx="2698">
                  <c:v>18.736111111111111</c:v>
                </c:pt>
                <c:pt idx="2699">
                  <c:v>18.743055555555554</c:v>
                </c:pt>
                <c:pt idx="2700">
                  <c:v>18.75</c:v>
                </c:pt>
                <c:pt idx="2701">
                  <c:v>18.756944444444446</c:v>
                </c:pt>
                <c:pt idx="2702">
                  <c:v>18.763888888888889</c:v>
                </c:pt>
                <c:pt idx="2703">
                  <c:v>18.770833333333332</c:v>
                </c:pt>
                <c:pt idx="2704">
                  <c:v>18.777777777777779</c:v>
                </c:pt>
                <c:pt idx="2705">
                  <c:v>18.784722222222221</c:v>
                </c:pt>
                <c:pt idx="2706">
                  <c:v>18.791666666666668</c:v>
                </c:pt>
                <c:pt idx="2707">
                  <c:v>18.798611111111111</c:v>
                </c:pt>
                <c:pt idx="2708">
                  <c:v>18.805555555555554</c:v>
                </c:pt>
                <c:pt idx="2709">
                  <c:v>18.8125</c:v>
                </c:pt>
                <c:pt idx="2710">
                  <c:v>18.819444444444446</c:v>
                </c:pt>
                <c:pt idx="2711">
                  <c:v>18.826388888888889</c:v>
                </c:pt>
                <c:pt idx="2712">
                  <c:v>18.833333333333332</c:v>
                </c:pt>
                <c:pt idx="2713">
                  <c:v>18.840277777777779</c:v>
                </c:pt>
                <c:pt idx="2714">
                  <c:v>18.847222222222221</c:v>
                </c:pt>
                <c:pt idx="2715">
                  <c:v>18.854166666666668</c:v>
                </c:pt>
                <c:pt idx="2716">
                  <c:v>18.861111111111111</c:v>
                </c:pt>
                <c:pt idx="2717">
                  <c:v>18.868055555555554</c:v>
                </c:pt>
                <c:pt idx="2718">
                  <c:v>18.875</c:v>
                </c:pt>
                <c:pt idx="2719">
                  <c:v>18.881944444444446</c:v>
                </c:pt>
                <c:pt idx="2720">
                  <c:v>18.888888888888889</c:v>
                </c:pt>
                <c:pt idx="2721">
                  <c:v>18.895833333333332</c:v>
                </c:pt>
                <c:pt idx="2722">
                  <c:v>18.902777777777779</c:v>
                </c:pt>
                <c:pt idx="2723">
                  <c:v>18.909722222222221</c:v>
                </c:pt>
                <c:pt idx="2724">
                  <c:v>18.916666666666668</c:v>
                </c:pt>
                <c:pt idx="2725">
                  <c:v>18.923611111111111</c:v>
                </c:pt>
                <c:pt idx="2726">
                  <c:v>18.930555555555554</c:v>
                </c:pt>
                <c:pt idx="2727">
                  <c:v>18.9375</c:v>
                </c:pt>
                <c:pt idx="2728">
                  <c:v>18.944444444444446</c:v>
                </c:pt>
                <c:pt idx="2729">
                  <c:v>18.951388888888889</c:v>
                </c:pt>
                <c:pt idx="2730">
                  <c:v>18.958333333333332</c:v>
                </c:pt>
                <c:pt idx="2731">
                  <c:v>18.965277777777779</c:v>
                </c:pt>
                <c:pt idx="2732">
                  <c:v>18.972222222222221</c:v>
                </c:pt>
                <c:pt idx="2733">
                  <c:v>18.979166666666668</c:v>
                </c:pt>
                <c:pt idx="2734">
                  <c:v>18.986111111111111</c:v>
                </c:pt>
                <c:pt idx="2735">
                  <c:v>18.993055555555554</c:v>
                </c:pt>
                <c:pt idx="2736">
                  <c:v>19</c:v>
                </c:pt>
                <c:pt idx="2737">
                  <c:v>19.006944444444446</c:v>
                </c:pt>
                <c:pt idx="2738">
                  <c:v>19.013888888888889</c:v>
                </c:pt>
                <c:pt idx="2739">
                  <c:v>19.020833333333332</c:v>
                </c:pt>
                <c:pt idx="2740">
                  <c:v>19.027777777777779</c:v>
                </c:pt>
                <c:pt idx="2741">
                  <c:v>19.034722222222221</c:v>
                </c:pt>
                <c:pt idx="2742">
                  <c:v>19.041666666666668</c:v>
                </c:pt>
                <c:pt idx="2743">
                  <c:v>19.048611111111111</c:v>
                </c:pt>
                <c:pt idx="2744">
                  <c:v>19.055555555555554</c:v>
                </c:pt>
                <c:pt idx="2745">
                  <c:v>19.0625</c:v>
                </c:pt>
                <c:pt idx="2746">
                  <c:v>19.069444444444446</c:v>
                </c:pt>
                <c:pt idx="2747">
                  <c:v>19.076388888888889</c:v>
                </c:pt>
                <c:pt idx="2748">
                  <c:v>19.083333333333332</c:v>
                </c:pt>
                <c:pt idx="2749">
                  <c:v>19.090277777777779</c:v>
                </c:pt>
                <c:pt idx="2750">
                  <c:v>19.097222222222221</c:v>
                </c:pt>
                <c:pt idx="2751">
                  <c:v>19.104166666666668</c:v>
                </c:pt>
                <c:pt idx="2752">
                  <c:v>19.111111111111111</c:v>
                </c:pt>
                <c:pt idx="2753">
                  <c:v>19.118055555555554</c:v>
                </c:pt>
                <c:pt idx="2754">
                  <c:v>19.125</c:v>
                </c:pt>
                <c:pt idx="2755">
                  <c:v>19.131944444444446</c:v>
                </c:pt>
                <c:pt idx="2756">
                  <c:v>19.138888888888889</c:v>
                </c:pt>
                <c:pt idx="2757">
                  <c:v>19.145833333333332</c:v>
                </c:pt>
                <c:pt idx="2758">
                  <c:v>19.152777777777779</c:v>
                </c:pt>
                <c:pt idx="2759">
                  <c:v>19.159722222222221</c:v>
                </c:pt>
                <c:pt idx="2760">
                  <c:v>19.166666666666668</c:v>
                </c:pt>
                <c:pt idx="2761">
                  <c:v>19.173611111111111</c:v>
                </c:pt>
                <c:pt idx="2762">
                  <c:v>19.180555555555554</c:v>
                </c:pt>
                <c:pt idx="2763">
                  <c:v>19.1875</c:v>
                </c:pt>
                <c:pt idx="2764">
                  <c:v>19.194444444444446</c:v>
                </c:pt>
                <c:pt idx="2765">
                  <c:v>19.201388888888889</c:v>
                </c:pt>
                <c:pt idx="2766">
                  <c:v>19.208333333333332</c:v>
                </c:pt>
                <c:pt idx="2767">
                  <c:v>19.215277777777779</c:v>
                </c:pt>
                <c:pt idx="2768">
                  <c:v>19.222222222222221</c:v>
                </c:pt>
                <c:pt idx="2769">
                  <c:v>19.229166666666668</c:v>
                </c:pt>
                <c:pt idx="2770">
                  <c:v>19.236111111111111</c:v>
                </c:pt>
                <c:pt idx="2771">
                  <c:v>19.243055555555554</c:v>
                </c:pt>
                <c:pt idx="2772">
                  <c:v>19.25</c:v>
                </c:pt>
                <c:pt idx="2773">
                  <c:v>19.256944444444446</c:v>
                </c:pt>
                <c:pt idx="2774">
                  <c:v>19.263888888888889</c:v>
                </c:pt>
                <c:pt idx="2775">
                  <c:v>19.270833333333332</c:v>
                </c:pt>
                <c:pt idx="2776">
                  <c:v>19.277777777777779</c:v>
                </c:pt>
                <c:pt idx="2777">
                  <c:v>19.284722222222221</c:v>
                </c:pt>
                <c:pt idx="2778">
                  <c:v>19.291666666666668</c:v>
                </c:pt>
                <c:pt idx="2779">
                  <c:v>19.298611111111111</c:v>
                </c:pt>
                <c:pt idx="2780">
                  <c:v>19.305555555555554</c:v>
                </c:pt>
                <c:pt idx="2781">
                  <c:v>19.3125</c:v>
                </c:pt>
                <c:pt idx="2782">
                  <c:v>19.319444444444446</c:v>
                </c:pt>
                <c:pt idx="2783">
                  <c:v>19.326388888888889</c:v>
                </c:pt>
                <c:pt idx="2784">
                  <c:v>19.333333333333332</c:v>
                </c:pt>
                <c:pt idx="2785">
                  <c:v>19.340277777777779</c:v>
                </c:pt>
                <c:pt idx="2786">
                  <c:v>19.347222222222221</c:v>
                </c:pt>
                <c:pt idx="2787">
                  <c:v>19.354166666666668</c:v>
                </c:pt>
                <c:pt idx="2788">
                  <c:v>19.361111111111111</c:v>
                </c:pt>
                <c:pt idx="2789">
                  <c:v>19.368055555555554</c:v>
                </c:pt>
                <c:pt idx="2790">
                  <c:v>19.375</c:v>
                </c:pt>
                <c:pt idx="2791">
                  <c:v>19.381944444444446</c:v>
                </c:pt>
                <c:pt idx="2792">
                  <c:v>19.388888888888889</c:v>
                </c:pt>
                <c:pt idx="2793">
                  <c:v>19.395833333333332</c:v>
                </c:pt>
                <c:pt idx="2794">
                  <c:v>19.402777777777779</c:v>
                </c:pt>
                <c:pt idx="2795">
                  <c:v>19.409722222222221</c:v>
                </c:pt>
                <c:pt idx="2796">
                  <c:v>19.416666666666668</c:v>
                </c:pt>
                <c:pt idx="2797">
                  <c:v>19.423611111111111</c:v>
                </c:pt>
                <c:pt idx="2798">
                  <c:v>19.430555555555554</c:v>
                </c:pt>
                <c:pt idx="2799">
                  <c:v>19.4375</c:v>
                </c:pt>
                <c:pt idx="2800">
                  <c:v>19.444444444444446</c:v>
                </c:pt>
                <c:pt idx="2801">
                  <c:v>19.451388888888889</c:v>
                </c:pt>
                <c:pt idx="2802">
                  <c:v>19.458333333333332</c:v>
                </c:pt>
                <c:pt idx="2803">
                  <c:v>19.465277777777779</c:v>
                </c:pt>
                <c:pt idx="2804">
                  <c:v>19.472222222222221</c:v>
                </c:pt>
                <c:pt idx="2805">
                  <c:v>19.479166666666668</c:v>
                </c:pt>
                <c:pt idx="2806">
                  <c:v>19.486111111111111</c:v>
                </c:pt>
                <c:pt idx="2807">
                  <c:v>19.493055555555554</c:v>
                </c:pt>
                <c:pt idx="2808">
                  <c:v>19.5</c:v>
                </c:pt>
                <c:pt idx="2809">
                  <c:v>19.506944444444446</c:v>
                </c:pt>
                <c:pt idx="2810">
                  <c:v>19.513888888888889</c:v>
                </c:pt>
                <c:pt idx="2811">
                  <c:v>19.520833333333332</c:v>
                </c:pt>
                <c:pt idx="2812">
                  <c:v>19.527777777777779</c:v>
                </c:pt>
                <c:pt idx="2813">
                  <c:v>19.534722222222221</c:v>
                </c:pt>
                <c:pt idx="2814">
                  <c:v>19.541666666666668</c:v>
                </c:pt>
                <c:pt idx="2815">
                  <c:v>19.548611111111111</c:v>
                </c:pt>
                <c:pt idx="2816">
                  <c:v>19.555555555555554</c:v>
                </c:pt>
                <c:pt idx="2817">
                  <c:v>19.5625</c:v>
                </c:pt>
                <c:pt idx="2818">
                  <c:v>19.569444444444446</c:v>
                </c:pt>
                <c:pt idx="2819">
                  <c:v>19.576388888888889</c:v>
                </c:pt>
                <c:pt idx="2820">
                  <c:v>19.583333333333332</c:v>
                </c:pt>
                <c:pt idx="2821">
                  <c:v>19.590277777777779</c:v>
                </c:pt>
                <c:pt idx="2822">
                  <c:v>19.597222222222221</c:v>
                </c:pt>
                <c:pt idx="2823">
                  <c:v>19.604166666666668</c:v>
                </c:pt>
                <c:pt idx="2824">
                  <c:v>19.611111111111111</c:v>
                </c:pt>
                <c:pt idx="2825">
                  <c:v>19.618055555555554</c:v>
                </c:pt>
                <c:pt idx="2826">
                  <c:v>19.625</c:v>
                </c:pt>
                <c:pt idx="2827">
                  <c:v>19.631944444444446</c:v>
                </c:pt>
                <c:pt idx="2828">
                  <c:v>19.638888888888889</c:v>
                </c:pt>
                <c:pt idx="2829">
                  <c:v>19.645833333333332</c:v>
                </c:pt>
                <c:pt idx="2830">
                  <c:v>19.652777777777779</c:v>
                </c:pt>
                <c:pt idx="2831">
                  <c:v>19.659722222222221</c:v>
                </c:pt>
                <c:pt idx="2832">
                  <c:v>19.666666666666668</c:v>
                </c:pt>
                <c:pt idx="2833">
                  <c:v>19.673611111111111</c:v>
                </c:pt>
                <c:pt idx="2834">
                  <c:v>19.680555555555554</c:v>
                </c:pt>
                <c:pt idx="2835">
                  <c:v>19.6875</c:v>
                </c:pt>
                <c:pt idx="2836">
                  <c:v>19.694444444444446</c:v>
                </c:pt>
                <c:pt idx="2837">
                  <c:v>19.701388888888889</c:v>
                </c:pt>
                <c:pt idx="2838">
                  <c:v>19.708333333333332</c:v>
                </c:pt>
                <c:pt idx="2839">
                  <c:v>19.715277777777779</c:v>
                </c:pt>
                <c:pt idx="2840">
                  <c:v>19.722222222222221</c:v>
                </c:pt>
                <c:pt idx="2841">
                  <c:v>19.729166666666668</c:v>
                </c:pt>
                <c:pt idx="2842">
                  <c:v>19.736111111111111</c:v>
                </c:pt>
                <c:pt idx="2843">
                  <c:v>19.743055555555554</c:v>
                </c:pt>
                <c:pt idx="2844">
                  <c:v>19.75</c:v>
                </c:pt>
                <c:pt idx="2845">
                  <c:v>19.756944444444446</c:v>
                </c:pt>
                <c:pt idx="2846">
                  <c:v>19.763888888888889</c:v>
                </c:pt>
                <c:pt idx="2847">
                  <c:v>19.770833333333332</c:v>
                </c:pt>
                <c:pt idx="2848">
                  <c:v>19.777777777777779</c:v>
                </c:pt>
                <c:pt idx="2849">
                  <c:v>19.784722222222221</c:v>
                </c:pt>
                <c:pt idx="2850">
                  <c:v>19.791666666666668</c:v>
                </c:pt>
                <c:pt idx="2851">
                  <c:v>19.798611111111111</c:v>
                </c:pt>
                <c:pt idx="2852">
                  <c:v>19.805555555555554</c:v>
                </c:pt>
                <c:pt idx="2853">
                  <c:v>19.8125</c:v>
                </c:pt>
                <c:pt idx="2854">
                  <c:v>19.819444444444446</c:v>
                </c:pt>
                <c:pt idx="2855">
                  <c:v>19.826388888888889</c:v>
                </c:pt>
                <c:pt idx="2856">
                  <c:v>19.833333333333332</c:v>
                </c:pt>
                <c:pt idx="2857">
                  <c:v>19.840277777777779</c:v>
                </c:pt>
                <c:pt idx="2858">
                  <c:v>19.847222222222221</c:v>
                </c:pt>
                <c:pt idx="2859">
                  <c:v>19.854166666666668</c:v>
                </c:pt>
                <c:pt idx="2860">
                  <c:v>19.861111111111111</c:v>
                </c:pt>
                <c:pt idx="2861">
                  <c:v>19.868055555555554</c:v>
                </c:pt>
                <c:pt idx="2862">
                  <c:v>19.875</c:v>
                </c:pt>
                <c:pt idx="2863">
                  <c:v>19.881944444444446</c:v>
                </c:pt>
                <c:pt idx="2864">
                  <c:v>19.888888888888889</c:v>
                </c:pt>
                <c:pt idx="2865">
                  <c:v>19.895833333333332</c:v>
                </c:pt>
                <c:pt idx="2866">
                  <c:v>19.902777777777779</c:v>
                </c:pt>
                <c:pt idx="2867">
                  <c:v>19.909722222222221</c:v>
                </c:pt>
                <c:pt idx="2868">
                  <c:v>19.916666666666668</c:v>
                </c:pt>
                <c:pt idx="2869">
                  <c:v>19.923611111111111</c:v>
                </c:pt>
                <c:pt idx="2870">
                  <c:v>19.930555555555554</c:v>
                </c:pt>
                <c:pt idx="2871">
                  <c:v>19.9375</c:v>
                </c:pt>
                <c:pt idx="2872">
                  <c:v>19.944444444444446</c:v>
                </c:pt>
                <c:pt idx="2873">
                  <c:v>19.951388888888889</c:v>
                </c:pt>
                <c:pt idx="2874">
                  <c:v>19.958333333333332</c:v>
                </c:pt>
                <c:pt idx="2875">
                  <c:v>19.965277777777779</c:v>
                </c:pt>
                <c:pt idx="2876">
                  <c:v>19.972222222222221</c:v>
                </c:pt>
                <c:pt idx="2877">
                  <c:v>19.979166666666668</c:v>
                </c:pt>
                <c:pt idx="2878">
                  <c:v>19.986111111111111</c:v>
                </c:pt>
                <c:pt idx="2879">
                  <c:v>19.993055555555554</c:v>
                </c:pt>
                <c:pt idx="2880">
                  <c:v>20</c:v>
                </c:pt>
                <c:pt idx="2881">
                  <c:v>20.006944444444446</c:v>
                </c:pt>
                <c:pt idx="2882">
                  <c:v>20.013888888888889</c:v>
                </c:pt>
                <c:pt idx="2883">
                  <c:v>20.020833333333332</c:v>
                </c:pt>
                <c:pt idx="2884">
                  <c:v>20.027777777777779</c:v>
                </c:pt>
                <c:pt idx="2885">
                  <c:v>20.034722222222221</c:v>
                </c:pt>
                <c:pt idx="2886">
                  <c:v>20.041666666666668</c:v>
                </c:pt>
                <c:pt idx="2887">
                  <c:v>20.048611111111111</c:v>
                </c:pt>
                <c:pt idx="2888">
                  <c:v>20.055555555555554</c:v>
                </c:pt>
                <c:pt idx="2889">
                  <c:v>20.0625</c:v>
                </c:pt>
                <c:pt idx="2890">
                  <c:v>20.069444444444446</c:v>
                </c:pt>
                <c:pt idx="2891">
                  <c:v>20.076388888888889</c:v>
                </c:pt>
                <c:pt idx="2892">
                  <c:v>20.083333333333332</c:v>
                </c:pt>
                <c:pt idx="2893">
                  <c:v>20.090277777777779</c:v>
                </c:pt>
                <c:pt idx="2894">
                  <c:v>20.097222222222221</c:v>
                </c:pt>
                <c:pt idx="2895">
                  <c:v>20.104166666666668</c:v>
                </c:pt>
                <c:pt idx="2896">
                  <c:v>20.111111111111111</c:v>
                </c:pt>
                <c:pt idx="2897">
                  <c:v>20.118055555555554</c:v>
                </c:pt>
                <c:pt idx="2898">
                  <c:v>20.125</c:v>
                </c:pt>
                <c:pt idx="2899">
                  <c:v>20.131944444444446</c:v>
                </c:pt>
                <c:pt idx="2900">
                  <c:v>20.138888888888889</c:v>
                </c:pt>
                <c:pt idx="2901">
                  <c:v>20.145833333333332</c:v>
                </c:pt>
                <c:pt idx="2902">
                  <c:v>20.152777777777779</c:v>
                </c:pt>
                <c:pt idx="2903">
                  <c:v>20.159722222222221</c:v>
                </c:pt>
                <c:pt idx="2904">
                  <c:v>20.166666666666668</c:v>
                </c:pt>
                <c:pt idx="2905">
                  <c:v>20.173611111111111</c:v>
                </c:pt>
                <c:pt idx="2906">
                  <c:v>20.180555555555554</c:v>
                </c:pt>
                <c:pt idx="2907">
                  <c:v>20.1875</c:v>
                </c:pt>
                <c:pt idx="2908">
                  <c:v>20.194444444444446</c:v>
                </c:pt>
                <c:pt idx="2909">
                  <c:v>20.201388888888889</c:v>
                </c:pt>
                <c:pt idx="2910">
                  <c:v>20.208333333333332</c:v>
                </c:pt>
                <c:pt idx="2911">
                  <c:v>20.215277777777779</c:v>
                </c:pt>
                <c:pt idx="2912">
                  <c:v>20.222222222222221</c:v>
                </c:pt>
                <c:pt idx="2913">
                  <c:v>20.229166666666668</c:v>
                </c:pt>
                <c:pt idx="2914">
                  <c:v>20.236111111111111</c:v>
                </c:pt>
                <c:pt idx="2915">
                  <c:v>20.243055555555554</c:v>
                </c:pt>
                <c:pt idx="2916">
                  <c:v>20.25</c:v>
                </c:pt>
                <c:pt idx="2917">
                  <c:v>20.256944444444446</c:v>
                </c:pt>
                <c:pt idx="2918">
                  <c:v>20.263888888888889</c:v>
                </c:pt>
                <c:pt idx="2919">
                  <c:v>20.270833333333332</c:v>
                </c:pt>
                <c:pt idx="2920">
                  <c:v>20.277777777777779</c:v>
                </c:pt>
                <c:pt idx="2921">
                  <c:v>20.284722222222221</c:v>
                </c:pt>
                <c:pt idx="2922">
                  <c:v>20.291666666666668</c:v>
                </c:pt>
                <c:pt idx="2923">
                  <c:v>20.298611111111111</c:v>
                </c:pt>
                <c:pt idx="2924">
                  <c:v>20.305555555555554</c:v>
                </c:pt>
                <c:pt idx="2925">
                  <c:v>20.3125</c:v>
                </c:pt>
                <c:pt idx="2926">
                  <c:v>20.319444444444446</c:v>
                </c:pt>
                <c:pt idx="2927">
                  <c:v>20.326388888888889</c:v>
                </c:pt>
                <c:pt idx="2928">
                  <c:v>20.333333333333332</c:v>
                </c:pt>
                <c:pt idx="2929">
                  <c:v>20.340277777777779</c:v>
                </c:pt>
                <c:pt idx="2930">
                  <c:v>20.347222222222221</c:v>
                </c:pt>
                <c:pt idx="2931">
                  <c:v>20.354166666666668</c:v>
                </c:pt>
                <c:pt idx="2932">
                  <c:v>20.361111111111111</c:v>
                </c:pt>
                <c:pt idx="2933">
                  <c:v>20.368055555555554</c:v>
                </c:pt>
                <c:pt idx="2934">
                  <c:v>20.375</c:v>
                </c:pt>
                <c:pt idx="2935">
                  <c:v>20.381944444444446</c:v>
                </c:pt>
                <c:pt idx="2936">
                  <c:v>20.388888888888889</c:v>
                </c:pt>
                <c:pt idx="2937">
                  <c:v>20.395833333333332</c:v>
                </c:pt>
                <c:pt idx="2938">
                  <c:v>20.402777777777779</c:v>
                </c:pt>
                <c:pt idx="2939">
                  <c:v>20.409722222222221</c:v>
                </c:pt>
                <c:pt idx="2940">
                  <c:v>20.416666666666668</c:v>
                </c:pt>
                <c:pt idx="2941">
                  <c:v>20.423611111111111</c:v>
                </c:pt>
                <c:pt idx="2942">
                  <c:v>20.430555555555554</c:v>
                </c:pt>
                <c:pt idx="2943">
                  <c:v>20.4375</c:v>
                </c:pt>
                <c:pt idx="2944">
                  <c:v>20.444444444444446</c:v>
                </c:pt>
                <c:pt idx="2945">
                  <c:v>20.451388888888889</c:v>
                </c:pt>
                <c:pt idx="2946">
                  <c:v>20.458333333333332</c:v>
                </c:pt>
                <c:pt idx="2947">
                  <c:v>20.465277777777779</c:v>
                </c:pt>
                <c:pt idx="2948">
                  <c:v>20.472222222222221</c:v>
                </c:pt>
                <c:pt idx="2949">
                  <c:v>20.479166666666668</c:v>
                </c:pt>
                <c:pt idx="2950">
                  <c:v>20.486111111111111</c:v>
                </c:pt>
                <c:pt idx="2951">
                  <c:v>20.493055555555554</c:v>
                </c:pt>
                <c:pt idx="2952">
                  <c:v>20.5</c:v>
                </c:pt>
                <c:pt idx="2953">
                  <c:v>20.506944444444446</c:v>
                </c:pt>
                <c:pt idx="2954">
                  <c:v>20.513888888888889</c:v>
                </c:pt>
                <c:pt idx="2955">
                  <c:v>20.520833333333332</c:v>
                </c:pt>
                <c:pt idx="2956">
                  <c:v>20.527777777777779</c:v>
                </c:pt>
                <c:pt idx="2957">
                  <c:v>20.534722222222221</c:v>
                </c:pt>
                <c:pt idx="2958">
                  <c:v>20.541666666666668</c:v>
                </c:pt>
                <c:pt idx="2959">
                  <c:v>20.548611111111111</c:v>
                </c:pt>
                <c:pt idx="2960">
                  <c:v>20.555555555555554</c:v>
                </c:pt>
                <c:pt idx="2961">
                  <c:v>20.5625</c:v>
                </c:pt>
                <c:pt idx="2962">
                  <c:v>20.569444444444446</c:v>
                </c:pt>
                <c:pt idx="2963">
                  <c:v>20.576388888888889</c:v>
                </c:pt>
                <c:pt idx="2964">
                  <c:v>20.583333333333332</c:v>
                </c:pt>
                <c:pt idx="2965">
                  <c:v>20.590277777777779</c:v>
                </c:pt>
                <c:pt idx="2966">
                  <c:v>20.597222222222221</c:v>
                </c:pt>
                <c:pt idx="2967">
                  <c:v>20.604166666666668</c:v>
                </c:pt>
                <c:pt idx="2968">
                  <c:v>20.611111111111111</c:v>
                </c:pt>
                <c:pt idx="2969">
                  <c:v>20.618055555555554</c:v>
                </c:pt>
                <c:pt idx="2970">
                  <c:v>20.625</c:v>
                </c:pt>
                <c:pt idx="2971">
                  <c:v>20.631944444444446</c:v>
                </c:pt>
                <c:pt idx="2972">
                  <c:v>20.638888888888889</c:v>
                </c:pt>
                <c:pt idx="2973">
                  <c:v>20.645833333333332</c:v>
                </c:pt>
                <c:pt idx="2974">
                  <c:v>20.652777777777779</c:v>
                </c:pt>
                <c:pt idx="2975">
                  <c:v>20.659722222222221</c:v>
                </c:pt>
                <c:pt idx="2976">
                  <c:v>20.666666666666668</c:v>
                </c:pt>
                <c:pt idx="2977">
                  <c:v>20.673611111111111</c:v>
                </c:pt>
                <c:pt idx="2978">
                  <c:v>20.680555555555554</c:v>
                </c:pt>
                <c:pt idx="2979">
                  <c:v>20.6875</c:v>
                </c:pt>
                <c:pt idx="2980">
                  <c:v>20.694444444444446</c:v>
                </c:pt>
                <c:pt idx="2981">
                  <c:v>20.701388888888889</c:v>
                </c:pt>
                <c:pt idx="2982">
                  <c:v>20.708333333333332</c:v>
                </c:pt>
                <c:pt idx="2983">
                  <c:v>20.715277777777779</c:v>
                </c:pt>
                <c:pt idx="2984">
                  <c:v>20.722222222222221</c:v>
                </c:pt>
                <c:pt idx="2985">
                  <c:v>20.729166666666668</c:v>
                </c:pt>
                <c:pt idx="2986">
                  <c:v>20.736111111111111</c:v>
                </c:pt>
                <c:pt idx="2987">
                  <c:v>20.743055555555554</c:v>
                </c:pt>
                <c:pt idx="2988">
                  <c:v>20.75</c:v>
                </c:pt>
                <c:pt idx="2989">
                  <c:v>20.756944444444446</c:v>
                </c:pt>
                <c:pt idx="2990">
                  <c:v>20.763888888888889</c:v>
                </c:pt>
                <c:pt idx="2991">
                  <c:v>20.770833333333332</c:v>
                </c:pt>
                <c:pt idx="2992">
                  <c:v>20.777777777777779</c:v>
                </c:pt>
                <c:pt idx="2993">
                  <c:v>20.784722222222221</c:v>
                </c:pt>
                <c:pt idx="2994">
                  <c:v>20.791666666666668</c:v>
                </c:pt>
                <c:pt idx="2995">
                  <c:v>20.798611111111111</c:v>
                </c:pt>
                <c:pt idx="2996">
                  <c:v>20.805555555555554</c:v>
                </c:pt>
                <c:pt idx="2997">
                  <c:v>20.8125</c:v>
                </c:pt>
                <c:pt idx="2998">
                  <c:v>20.819444444444446</c:v>
                </c:pt>
                <c:pt idx="2999">
                  <c:v>20.826388888888889</c:v>
                </c:pt>
                <c:pt idx="3000">
                  <c:v>20.833333333333332</c:v>
                </c:pt>
                <c:pt idx="3001">
                  <c:v>20.840277777777779</c:v>
                </c:pt>
                <c:pt idx="3002">
                  <c:v>20.847222222222221</c:v>
                </c:pt>
                <c:pt idx="3003">
                  <c:v>20.854166666666668</c:v>
                </c:pt>
                <c:pt idx="3004">
                  <c:v>20.861111111111111</c:v>
                </c:pt>
                <c:pt idx="3005">
                  <c:v>20.868055555555554</c:v>
                </c:pt>
                <c:pt idx="3006">
                  <c:v>20.875</c:v>
                </c:pt>
                <c:pt idx="3007">
                  <c:v>20.881944444444446</c:v>
                </c:pt>
                <c:pt idx="3008">
                  <c:v>20.888888888888889</c:v>
                </c:pt>
                <c:pt idx="3009">
                  <c:v>20.895833333333332</c:v>
                </c:pt>
                <c:pt idx="3010">
                  <c:v>20.902777777777779</c:v>
                </c:pt>
                <c:pt idx="3011">
                  <c:v>20.909722222222221</c:v>
                </c:pt>
                <c:pt idx="3012">
                  <c:v>20.916666666666668</c:v>
                </c:pt>
                <c:pt idx="3013">
                  <c:v>20.923611111111111</c:v>
                </c:pt>
                <c:pt idx="3014">
                  <c:v>20.930555555555554</c:v>
                </c:pt>
                <c:pt idx="3015">
                  <c:v>20.9375</c:v>
                </c:pt>
                <c:pt idx="3016">
                  <c:v>20.944444444444446</c:v>
                </c:pt>
                <c:pt idx="3017">
                  <c:v>20.951388888888889</c:v>
                </c:pt>
                <c:pt idx="3018">
                  <c:v>20.958333333333332</c:v>
                </c:pt>
                <c:pt idx="3019">
                  <c:v>20.965277777777779</c:v>
                </c:pt>
                <c:pt idx="3020">
                  <c:v>20.972222222222221</c:v>
                </c:pt>
                <c:pt idx="3021">
                  <c:v>20.979166666666668</c:v>
                </c:pt>
                <c:pt idx="3022">
                  <c:v>20.986111111111111</c:v>
                </c:pt>
                <c:pt idx="3023">
                  <c:v>20.993055555555554</c:v>
                </c:pt>
                <c:pt idx="3024">
                  <c:v>21</c:v>
                </c:pt>
                <c:pt idx="3025">
                  <c:v>21.006944444444446</c:v>
                </c:pt>
                <c:pt idx="3026">
                  <c:v>21.013888888888889</c:v>
                </c:pt>
                <c:pt idx="3027">
                  <c:v>21.020833333333332</c:v>
                </c:pt>
                <c:pt idx="3028">
                  <c:v>21.027777777777779</c:v>
                </c:pt>
                <c:pt idx="3029">
                  <c:v>21.034722222222221</c:v>
                </c:pt>
                <c:pt idx="3030">
                  <c:v>21.041666666666668</c:v>
                </c:pt>
                <c:pt idx="3031">
                  <c:v>21.048611111111111</c:v>
                </c:pt>
                <c:pt idx="3032">
                  <c:v>21.055555555555554</c:v>
                </c:pt>
                <c:pt idx="3033">
                  <c:v>21.0625</c:v>
                </c:pt>
                <c:pt idx="3034">
                  <c:v>21.069444444444446</c:v>
                </c:pt>
                <c:pt idx="3035">
                  <c:v>21.076388888888889</c:v>
                </c:pt>
                <c:pt idx="3036">
                  <c:v>21.083333333333332</c:v>
                </c:pt>
                <c:pt idx="3037">
                  <c:v>21.090277777777779</c:v>
                </c:pt>
                <c:pt idx="3038">
                  <c:v>21.097222222222221</c:v>
                </c:pt>
                <c:pt idx="3039">
                  <c:v>21.104166666666668</c:v>
                </c:pt>
                <c:pt idx="3040">
                  <c:v>21.111111111111111</c:v>
                </c:pt>
                <c:pt idx="3041">
                  <c:v>21.118055555555554</c:v>
                </c:pt>
                <c:pt idx="3042">
                  <c:v>21.125</c:v>
                </c:pt>
                <c:pt idx="3043">
                  <c:v>21.131944444444446</c:v>
                </c:pt>
                <c:pt idx="3044">
                  <c:v>21.138888888888889</c:v>
                </c:pt>
                <c:pt idx="3045">
                  <c:v>21.145833333333332</c:v>
                </c:pt>
                <c:pt idx="3046">
                  <c:v>21.152777777777779</c:v>
                </c:pt>
                <c:pt idx="3047">
                  <c:v>21.159722222222221</c:v>
                </c:pt>
                <c:pt idx="3048">
                  <c:v>21.166666666666668</c:v>
                </c:pt>
                <c:pt idx="3049">
                  <c:v>21.173611111111111</c:v>
                </c:pt>
                <c:pt idx="3050">
                  <c:v>21.180555555555554</c:v>
                </c:pt>
                <c:pt idx="3051">
                  <c:v>21.1875</c:v>
                </c:pt>
                <c:pt idx="3052">
                  <c:v>21.194444444444446</c:v>
                </c:pt>
                <c:pt idx="3053">
                  <c:v>21.201388888888889</c:v>
                </c:pt>
                <c:pt idx="3054">
                  <c:v>21.208333333333332</c:v>
                </c:pt>
                <c:pt idx="3055">
                  <c:v>21.215277777777779</c:v>
                </c:pt>
                <c:pt idx="3056">
                  <c:v>21.222222222222221</c:v>
                </c:pt>
                <c:pt idx="3057">
                  <c:v>21.229166666666668</c:v>
                </c:pt>
                <c:pt idx="3058">
                  <c:v>21.236111111111111</c:v>
                </c:pt>
                <c:pt idx="3059">
                  <c:v>21.243055555555554</c:v>
                </c:pt>
                <c:pt idx="3060">
                  <c:v>21.25</c:v>
                </c:pt>
                <c:pt idx="3061">
                  <c:v>21.256944444444446</c:v>
                </c:pt>
                <c:pt idx="3062">
                  <c:v>21.263888888888889</c:v>
                </c:pt>
                <c:pt idx="3063">
                  <c:v>21.270833333333332</c:v>
                </c:pt>
                <c:pt idx="3064">
                  <c:v>21.277777777777779</c:v>
                </c:pt>
                <c:pt idx="3065">
                  <c:v>21.284722222222221</c:v>
                </c:pt>
                <c:pt idx="3066">
                  <c:v>21.291666666666668</c:v>
                </c:pt>
                <c:pt idx="3067">
                  <c:v>21.298611111111111</c:v>
                </c:pt>
                <c:pt idx="3068">
                  <c:v>21.305555555555554</c:v>
                </c:pt>
                <c:pt idx="3069">
                  <c:v>21.3125</c:v>
                </c:pt>
                <c:pt idx="3070">
                  <c:v>21.319444444444446</c:v>
                </c:pt>
                <c:pt idx="3071">
                  <c:v>21.326388888888889</c:v>
                </c:pt>
                <c:pt idx="3072">
                  <c:v>21.333333333333332</c:v>
                </c:pt>
                <c:pt idx="3073">
                  <c:v>21.340277777777775</c:v>
                </c:pt>
                <c:pt idx="3074">
                  <c:v>21.347222222222225</c:v>
                </c:pt>
                <c:pt idx="3075">
                  <c:v>21.354166666666668</c:v>
                </c:pt>
                <c:pt idx="3076">
                  <c:v>21.361111111111111</c:v>
                </c:pt>
                <c:pt idx="3077">
                  <c:v>21.368055555555557</c:v>
                </c:pt>
                <c:pt idx="3078">
                  <c:v>21.375</c:v>
                </c:pt>
                <c:pt idx="3079">
                  <c:v>21.381944444444443</c:v>
                </c:pt>
                <c:pt idx="3080">
                  <c:v>21.388888888888889</c:v>
                </c:pt>
                <c:pt idx="3081">
                  <c:v>21.395833333333332</c:v>
                </c:pt>
                <c:pt idx="3082">
                  <c:v>21.402777777777775</c:v>
                </c:pt>
                <c:pt idx="3083">
                  <c:v>21.409722222222225</c:v>
                </c:pt>
                <c:pt idx="3084">
                  <c:v>21.416666666666668</c:v>
                </c:pt>
                <c:pt idx="3085">
                  <c:v>21.423611111111111</c:v>
                </c:pt>
                <c:pt idx="3086">
                  <c:v>21.430555555555557</c:v>
                </c:pt>
                <c:pt idx="3087">
                  <c:v>21.4375</c:v>
                </c:pt>
                <c:pt idx="3088">
                  <c:v>21.444444444444443</c:v>
                </c:pt>
                <c:pt idx="3089">
                  <c:v>21.451388888888889</c:v>
                </c:pt>
                <c:pt idx="3090">
                  <c:v>21.458333333333332</c:v>
                </c:pt>
                <c:pt idx="3091">
                  <c:v>21.465277777777775</c:v>
                </c:pt>
                <c:pt idx="3092">
                  <c:v>21.472222222222225</c:v>
                </c:pt>
                <c:pt idx="3093">
                  <c:v>21.479166666666668</c:v>
                </c:pt>
                <c:pt idx="3094">
                  <c:v>21.486111111111111</c:v>
                </c:pt>
                <c:pt idx="3095">
                  <c:v>21.493055555555557</c:v>
                </c:pt>
                <c:pt idx="3096">
                  <c:v>21.5</c:v>
                </c:pt>
                <c:pt idx="3097">
                  <c:v>21.506944444444443</c:v>
                </c:pt>
                <c:pt idx="3098">
                  <c:v>21.513888888888889</c:v>
                </c:pt>
                <c:pt idx="3099">
                  <c:v>21.520833333333332</c:v>
                </c:pt>
                <c:pt idx="3100">
                  <c:v>21.527777777777775</c:v>
                </c:pt>
                <c:pt idx="3101">
                  <c:v>21.534722222222225</c:v>
                </c:pt>
                <c:pt idx="3102">
                  <c:v>21.541666666666668</c:v>
                </c:pt>
                <c:pt idx="3103">
                  <c:v>21.548611111111111</c:v>
                </c:pt>
                <c:pt idx="3104">
                  <c:v>21.555555555555557</c:v>
                </c:pt>
                <c:pt idx="3105">
                  <c:v>21.5625</c:v>
                </c:pt>
                <c:pt idx="3106">
                  <c:v>21.569444444444443</c:v>
                </c:pt>
                <c:pt idx="3107">
                  <c:v>21.576388888888889</c:v>
                </c:pt>
                <c:pt idx="3108">
                  <c:v>21.583333333333332</c:v>
                </c:pt>
                <c:pt idx="3109">
                  <c:v>21.590277777777775</c:v>
                </c:pt>
                <c:pt idx="3110">
                  <c:v>21.597222222222225</c:v>
                </c:pt>
                <c:pt idx="3111">
                  <c:v>21.604166666666668</c:v>
                </c:pt>
                <c:pt idx="3112">
                  <c:v>21.611111111111111</c:v>
                </c:pt>
                <c:pt idx="3113">
                  <c:v>21.618055555555557</c:v>
                </c:pt>
                <c:pt idx="3114">
                  <c:v>21.625</c:v>
                </c:pt>
                <c:pt idx="3115">
                  <c:v>21.631944444444443</c:v>
                </c:pt>
                <c:pt idx="3116">
                  <c:v>21.638888888888889</c:v>
                </c:pt>
                <c:pt idx="3117">
                  <c:v>21.645833333333332</c:v>
                </c:pt>
                <c:pt idx="3118">
                  <c:v>21.652777777777775</c:v>
                </c:pt>
                <c:pt idx="3119">
                  <c:v>21.659722222222225</c:v>
                </c:pt>
                <c:pt idx="3120">
                  <c:v>21.666666666666668</c:v>
                </c:pt>
                <c:pt idx="3121">
                  <c:v>21.673611111111111</c:v>
                </c:pt>
                <c:pt idx="3122">
                  <c:v>21.680555555555557</c:v>
                </c:pt>
                <c:pt idx="3123">
                  <c:v>21.6875</c:v>
                </c:pt>
                <c:pt idx="3124">
                  <c:v>21.694444444444443</c:v>
                </c:pt>
                <c:pt idx="3125">
                  <c:v>21.701388888888889</c:v>
                </c:pt>
                <c:pt idx="3126">
                  <c:v>21.708333333333332</c:v>
                </c:pt>
                <c:pt idx="3127">
                  <c:v>21.715277777777775</c:v>
                </c:pt>
                <c:pt idx="3128">
                  <c:v>21.722222222222225</c:v>
                </c:pt>
                <c:pt idx="3129">
                  <c:v>21.729166666666668</c:v>
                </c:pt>
                <c:pt idx="3130">
                  <c:v>21.736111111111111</c:v>
                </c:pt>
                <c:pt idx="3131">
                  <c:v>21.743055555555557</c:v>
                </c:pt>
                <c:pt idx="3132">
                  <c:v>21.75</c:v>
                </c:pt>
                <c:pt idx="3133">
                  <c:v>21.756944444444443</c:v>
                </c:pt>
                <c:pt idx="3134">
                  <c:v>21.763888888888889</c:v>
                </c:pt>
                <c:pt idx="3135">
                  <c:v>21.770833333333332</c:v>
                </c:pt>
                <c:pt idx="3136">
                  <c:v>21.777777777777775</c:v>
                </c:pt>
                <c:pt idx="3137">
                  <c:v>21.784722222222225</c:v>
                </c:pt>
                <c:pt idx="3138">
                  <c:v>21.791666666666668</c:v>
                </c:pt>
                <c:pt idx="3139">
                  <c:v>21.798611111111111</c:v>
                </c:pt>
                <c:pt idx="3140">
                  <c:v>21.805555555555557</c:v>
                </c:pt>
                <c:pt idx="3141">
                  <c:v>21.8125</c:v>
                </c:pt>
                <c:pt idx="3142">
                  <c:v>21.819444444444443</c:v>
                </c:pt>
                <c:pt idx="3143">
                  <c:v>21.826388888888889</c:v>
                </c:pt>
                <c:pt idx="3144">
                  <c:v>21.833333333333332</c:v>
                </c:pt>
                <c:pt idx="3145">
                  <c:v>21.840277777777775</c:v>
                </c:pt>
                <c:pt idx="3146">
                  <c:v>21.847222222222225</c:v>
                </c:pt>
                <c:pt idx="3147">
                  <c:v>21.854166666666668</c:v>
                </c:pt>
                <c:pt idx="3148">
                  <c:v>21.861111111111111</c:v>
                </c:pt>
                <c:pt idx="3149">
                  <c:v>21.868055555555557</c:v>
                </c:pt>
                <c:pt idx="3150">
                  <c:v>21.875</c:v>
                </c:pt>
                <c:pt idx="3151">
                  <c:v>21.881944444444443</c:v>
                </c:pt>
                <c:pt idx="3152">
                  <c:v>21.888888888888889</c:v>
                </c:pt>
                <c:pt idx="3153">
                  <c:v>21.895833333333332</c:v>
                </c:pt>
                <c:pt idx="3154">
                  <c:v>21.902777777777775</c:v>
                </c:pt>
                <c:pt idx="3155">
                  <c:v>21.909722222222225</c:v>
                </c:pt>
                <c:pt idx="3156">
                  <c:v>21.916666666666668</c:v>
                </c:pt>
                <c:pt idx="3157">
                  <c:v>21.923611111111111</c:v>
                </c:pt>
                <c:pt idx="3158">
                  <c:v>21.930555555555557</c:v>
                </c:pt>
                <c:pt idx="3159">
                  <c:v>21.9375</c:v>
                </c:pt>
                <c:pt idx="3160">
                  <c:v>21.944444444444443</c:v>
                </c:pt>
                <c:pt idx="3161">
                  <c:v>21.951388888888889</c:v>
                </c:pt>
                <c:pt idx="3162">
                  <c:v>21.958333333333332</c:v>
                </c:pt>
                <c:pt idx="3163">
                  <c:v>21.965277777777775</c:v>
                </c:pt>
                <c:pt idx="3164">
                  <c:v>21.972222222222225</c:v>
                </c:pt>
                <c:pt idx="3165">
                  <c:v>21.979166666666668</c:v>
                </c:pt>
                <c:pt idx="3166">
                  <c:v>21.986111111111111</c:v>
                </c:pt>
                <c:pt idx="3167">
                  <c:v>21.993055555555557</c:v>
                </c:pt>
                <c:pt idx="3168">
                  <c:v>22</c:v>
                </c:pt>
                <c:pt idx="3169">
                  <c:v>22.006944444444443</c:v>
                </c:pt>
                <c:pt idx="3170">
                  <c:v>22.013888888888889</c:v>
                </c:pt>
                <c:pt idx="3171">
                  <c:v>22.020833333333332</c:v>
                </c:pt>
                <c:pt idx="3172">
                  <c:v>22.027777777777775</c:v>
                </c:pt>
                <c:pt idx="3173">
                  <c:v>22.034722222222225</c:v>
                </c:pt>
                <c:pt idx="3174">
                  <c:v>22.041666666666668</c:v>
                </c:pt>
                <c:pt idx="3175">
                  <c:v>22.048611111111111</c:v>
                </c:pt>
                <c:pt idx="3176">
                  <c:v>22.055555555555557</c:v>
                </c:pt>
                <c:pt idx="3177">
                  <c:v>22.0625</c:v>
                </c:pt>
                <c:pt idx="3178">
                  <c:v>22.069444444444443</c:v>
                </c:pt>
                <c:pt idx="3179">
                  <c:v>22.076388888888889</c:v>
                </c:pt>
                <c:pt idx="3180">
                  <c:v>22.083333333333332</c:v>
                </c:pt>
                <c:pt idx="3181">
                  <c:v>22.090277777777775</c:v>
                </c:pt>
                <c:pt idx="3182">
                  <c:v>22.097222222222225</c:v>
                </c:pt>
                <c:pt idx="3183">
                  <c:v>22.104166666666668</c:v>
                </c:pt>
                <c:pt idx="3184">
                  <c:v>22.111111111111111</c:v>
                </c:pt>
                <c:pt idx="3185">
                  <c:v>22.118055555555557</c:v>
                </c:pt>
                <c:pt idx="3186">
                  <c:v>22.125</c:v>
                </c:pt>
                <c:pt idx="3187">
                  <c:v>22.131944444444443</c:v>
                </c:pt>
                <c:pt idx="3188">
                  <c:v>22.138888888888889</c:v>
                </c:pt>
                <c:pt idx="3189">
                  <c:v>22.145833333333332</c:v>
                </c:pt>
                <c:pt idx="3190">
                  <c:v>22.152777777777775</c:v>
                </c:pt>
                <c:pt idx="3191">
                  <c:v>22.159722222222225</c:v>
                </c:pt>
                <c:pt idx="3192">
                  <c:v>22.166666666666668</c:v>
                </c:pt>
                <c:pt idx="3193">
                  <c:v>22.173611111111111</c:v>
                </c:pt>
                <c:pt idx="3194">
                  <c:v>22.180555555555557</c:v>
                </c:pt>
                <c:pt idx="3195">
                  <c:v>22.1875</c:v>
                </c:pt>
                <c:pt idx="3196">
                  <c:v>22.194444444444443</c:v>
                </c:pt>
                <c:pt idx="3197">
                  <c:v>22.201388888888889</c:v>
                </c:pt>
                <c:pt idx="3198">
                  <c:v>22.208333333333332</c:v>
                </c:pt>
                <c:pt idx="3199">
                  <c:v>22.215277777777775</c:v>
                </c:pt>
                <c:pt idx="3200">
                  <c:v>22.222222222222225</c:v>
                </c:pt>
                <c:pt idx="3201">
                  <c:v>22.229166666666668</c:v>
                </c:pt>
                <c:pt idx="3202">
                  <c:v>22.236111111111111</c:v>
                </c:pt>
                <c:pt idx="3203">
                  <c:v>22.243055555555557</c:v>
                </c:pt>
                <c:pt idx="3204">
                  <c:v>22.25</c:v>
                </c:pt>
                <c:pt idx="3205">
                  <c:v>22.256944444444443</c:v>
                </c:pt>
                <c:pt idx="3206">
                  <c:v>22.263888888888889</c:v>
                </c:pt>
                <c:pt idx="3207">
                  <c:v>22.270833333333332</c:v>
                </c:pt>
                <c:pt idx="3208">
                  <c:v>22.277777777777775</c:v>
                </c:pt>
                <c:pt idx="3209">
                  <c:v>22.284722222222225</c:v>
                </c:pt>
                <c:pt idx="3210">
                  <c:v>22.291666666666668</c:v>
                </c:pt>
                <c:pt idx="3211">
                  <c:v>22.298611111111111</c:v>
                </c:pt>
                <c:pt idx="3212">
                  <c:v>22.305555555555557</c:v>
                </c:pt>
                <c:pt idx="3213">
                  <c:v>22.3125</c:v>
                </c:pt>
                <c:pt idx="3214">
                  <c:v>22.319444444444443</c:v>
                </c:pt>
                <c:pt idx="3215">
                  <c:v>22.326388888888889</c:v>
                </c:pt>
                <c:pt idx="3216">
                  <c:v>22.333333333333332</c:v>
                </c:pt>
                <c:pt idx="3217">
                  <c:v>22.340277777777775</c:v>
                </c:pt>
                <c:pt idx="3218">
                  <c:v>22.347222222222225</c:v>
                </c:pt>
                <c:pt idx="3219">
                  <c:v>22.354166666666668</c:v>
                </c:pt>
                <c:pt idx="3220">
                  <c:v>22.361111111111111</c:v>
                </c:pt>
                <c:pt idx="3221">
                  <c:v>22.368055555555557</c:v>
                </c:pt>
                <c:pt idx="3222">
                  <c:v>22.375</c:v>
                </c:pt>
                <c:pt idx="3223">
                  <c:v>22.381944444444443</c:v>
                </c:pt>
                <c:pt idx="3224">
                  <c:v>22.388888888888889</c:v>
                </c:pt>
                <c:pt idx="3225">
                  <c:v>22.395833333333332</c:v>
                </c:pt>
                <c:pt idx="3226">
                  <c:v>22.402777777777775</c:v>
                </c:pt>
                <c:pt idx="3227">
                  <c:v>22.409722222222225</c:v>
                </c:pt>
                <c:pt idx="3228">
                  <c:v>22.416666666666668</c:v>
                </c:pt>
                <c:pt idx="3229">
                  <c:v>22.423611111111111</c:v>
                </c:pt>
                <c:pt idx="3230">
                  <c:v>22.430555555555557</c:v>
                </c:pt>
                <c:pt idx="3231">
                  <c:v>22.4375</c:v>
                </c:pt>
                <c:pt idx="3232">
                  <c:v>22.444444444444443</c:v>
                </c:pt>
                <c:pt idx="3233">
                  <c:v>22.451388888888889</c:v>
                </c:pt>
                <c:pt idx="3234">
                  <c:v>22.458333333333332</c:v>
                </c:pt>
                <c:pt idx="3235">
                  <c:v>22.465277777777775</c:v>
                </c:pt>
                <c:pt idx="3236">
                  <c:v>22.472222222222225</c:v>
                </c:pt>
                <c:pt idx="3237">
                  <c:v>22.479166666666668</c:v>
                </c:pt>
                <c:pt idx="3238">
                  <c:v>22.486111111111111</c:v>
                </c:pt>
                <c:pt idx="3239">
                  <c:v>22.493055555555557</c:v>
                </c:pt>
                <c:pt idx="3240">
                  <c:v>22.5</c:v>
                </c:pt>
                <c:pt idx="3241">
                  <c:v>22.506944444444443</c:v>
                </c:pt>
                <c:pt idx="3242">
                  <c:v>22.513888888888889</c:v>
                </c:pt>
                <c:pt idx="3243">
                  <c:v>22.520833333333332</c:v>
                </c:pt>
                <c:pt idx="3244">
                  <c:v>22.527777777777775</c:v>
                </c:pt>
                <c:pt idx="3245">
                  <c:v>22.534722222222225</c:v>
                </c:pt>
                <c:pt idx="3246">
                  <c:v>22.541666666666668</c:v>
                </c:pt>
                <c:pt idx="3247">
                  <c:v>22.548611111111111</c:v>
                </c:pt>
                <c:pt idx="3248">
                  <c:v>22.555555555555557</c:v>
                </c:pt>
                <c:pt idx="3249">
                  <c:v>22.5625</c:v>
                </c:pt>
                <c:pt idx="3250">
                  <c:v>22.569444444444443</c:v>
                </c:pt>
                <c:pt idx="3251">
                  <c:v>22.576388888888889</c:v>
                </c:pt>
                <c:pt idx="3252">
                  <c:v>22.583333333333332</c:v>
                </c:pt>
                <c:pt idx="3253">
                  <c:v>22.590277777777775</c:v>
                </c:pt>
                <c:pt idx="3254">
                  <c:v>22.597222222222225</c:v>
                </c:pt>
                <c:pt idx="3255">
                  <c:v>22.604166666666668</c:v>
                </c:pt>
                <c:pt idx="3256">
                  <c:v>22.611111111111111</c:v>
                </c:pt>
                <c:pt idx="3257">
                  <c:v>22.618055555555557</c:v>
                </c:pt>
                <c:pt idx="3258">
                  <c:v>22.625</c:v>
                </c:pt>
                <c:pt idx="3259">
                  <c:v>22.631944444444443</c:v>
                </c:pt>
                <c:pt idx="3260">
                  <c:v>22.638888888888889</c:v>
                </c:pt>
                <c:pt idx="3261">
                  <c:v>22.645833333333332</c:v>
                </c:pt>
                <c:pt idx="3262">
                  <c:v>22.652777777777775</c:v>
                </c:pt>
                <c:pt idx="3263">
                  <c:v>22.659722222222225</c:v>
                </c:pt>
                <c:pt idx="3264">
                  <c:v>22.666666666666668</c:v>
                </c:pt>
                <c:pt idx="3265">
                  <c:v>22.673611111111111</c:v>
                </c:pt>
                <c:pt idx="3266">
                  <c:v>22.680555555555557</c:v>
                </c:pt>
                <c:pt idx="3267">
                  <c:v>22.6875</c:v>
                </c:pt>
                <c:pt idx="3268">
                  <c:v>22.694444444444443</c:v>
                </c:pt>
                <c:pt idx="3269">
                  <c:v>22.701388888888889</c:v>
                </c:pt>
                <c:pt idx="3270">
                  <c:v>22.708333333333332</c:v>
                </c:pt>
                <c:pt idx="3271">
                  <c:v>22.715277777777775</c:v>
                </c:pt>
                <c:pt idx="3272">
                  <c:v>22.722222222222225</c:v>
                </c:pt>
                <c:pt idx="3273">
                  <c:v>22.729166666666668</c:v>
                </c:pt>
                <c:pt idx="3274">
                  <c:v>22.736111111111111</c:v>
                </c:pt>
                <c:pt idx="3275">
                  <c:v>22.743055555555557</c:v>
                </c:pt>
                <c:pt idx="3276">
                  <c:v>22.75</c:v>
                </c:pt>
                <c:pt idx="3277">
                  <c:v>22.756944444444443</c:v>
                </c:pt>
                <c:pt idx="3278">
                  <c:v>22.763888888888889</c:v>
                </c:pt>
                <c:pt idx="3279">
                  <c:v>22.770833333333332</c:v>
                </c:pt>
                <c:pt idx="3280">
                  <c:v>22.777777777777775</c:v>
                </c:pt>
                <c:pt idx="3281">
                  <c:v>22.784722222222225</c:v>
                </c:pt>
                <c:pt idx="3282">
                  <c:v>22.791666666666668</c:v>
                </c:pt>
                <c:pt idx="3283">
                  <c:v>22.798611111111111</c:v>
                </c:pt>
                <c:pt idx="3284">
                  <c:v>22.805555555555557</c:v>
                </c:pt>
                <c:pt idx="3285">
                  <c:v>22.8125</c:v>
                </c:pt>
                <c:pt idx="3286">
                  <c:v>22.819444444444443</c:v>
                </c:pt>
                <c:pt idx="3287">
                  <c:v>22.826388888888889</c:v>
                </c:pt>
                <c:pt idx="3288">
                  <c:v>22.833333333333332</c:v>
                </c:pt>
                <c:pt idx="3289">
                  <c:v>22.840277777777775</c:v>
                </c:pt>
                <c:pt idx="3290">
                  <c:v>22.847222222222225</c:v>
                </c:pt>
                <c:pt idx="3291">
                  <c:v>22.854166666666668</c:v>
                </c:pt>
                <c:pt idx="3292">
                  <c:v>22.861111111111111</c:v>
                </c:pt>
                <c:pt idx="3293">
                  <c:v>22.868055555555557</c:v>
                </c:pt>
                <c:pt idx="3294">
                  <c:v>22.875</c:v>
                </c:pt>
                <c:pt idx="3295">
                  <c:v>22.881944444444443</c:v>
                </c:pt>
                <c:pt idx="3296">
                  <c:v>22.888888888888889</c:v>
                </c:pt>
                <c:pt idx="3297">
                  <c:v>22.895833333333332</c:v>
                </c:pt>
                <c:pt idx="3298">
                  <c:v>22.902777777777775</c:v>
                </c:pt>
                <c:pt idx="3299">
                  <c:v>22.909722222222225</c:v>
                </c:pt>
                <c:pt idx="3300">
                  <c:v>22.916666666666668</c:v>
                </c:pt>
                <c:pt idx="3301">
                  <c:v>22.923611111111111</c:v>
                </c:pt>
                <c:pt idx="3302">
                  <c:v>22.930555555555557</c:v>
                </c:pt>
                <c:pt idx="3303">
                  <c:v>22.9375</c:v>
                </c:pt>
                <c:pt idx="3304">
                  <c:v>22.944444444444443</c:v>
                </c:pt>
                <c:pt idx="3305">
                  <c:v>22.951388888888889</c:v>
                </c:pt>
                <c:pt idx="3306">
                  <c:v>22.958333333333332</c:v>
                </c:pt>
                <c:pt idx="3307">
                  <c:v>22.965277777777775</c:v>
                </c:pt>
                <c:pt idx="3308">
                  <c:v>22.972222222222225</c:v>
                </c:pt>
                <c:pt idx="3309">
                  <c:v>22.979166666666668</c:v>
                </c:pt>
                <c:pt idx="3310">
                  <c:v>22.986111111111111</c:v>
                </c:pt>
                <c:pt idx="3311">
                  <c:v>22.993055555555557</c:v>
                </c:pt>
                <c:pt idx="3312">
                  <c:v>23</c:v>
                </c:pt>
                <c:pt idx="3313">
                  <c:v>23.006944444444443</c:v>
                </c:pt>
                <c:pt idx="3314">
                  <c:v>23.013888888888889</c:v>
                </c:pt>
                <c:pt idx="3315">
                  <c:v>23.020833333333332</c:v>
                </c:pt>
                <c:pt idx="3316">
                  <c:v>23.027777777777775</c:v>
                </c:pt>
                <c:pt idx="3317">
                  <c:v>23.034722222222225</c:v>
                </c:pt>
                <c:pt idx="3318">
                  <c:v>23.041666666666668</c:v>
                </c:pt>
                <c:pt idx="3319">
                  <c:v>23.048611111111111</c:v>
                </c:pt>
                <c:pt idx="3320">
                  <c:v>23.055555555555557</c:v>
                </c:pt>
                <c:pt idx="3321">
                  <c:v>23.0625</c:v>
                </c:pt>
                <c:pt idx="3322">
                  <c:v>23.069444444444443</c:v>
                </c:pt>
                <c:pt idx="3323">
                  <c:v>23.076388888888889</c:v>
                </c:pt>
                <c:pt idx="3324">
                  <c:v>23.083333333333332</c:v>
                </c:pt>
                <c:pt idx="3325">
                  <c:v>23.090277777777775</c:v>
                </c:pt>
                <c:pt idx="3326">
                  <c:v>23.097222222222225</c:v>
                </c:pt>
                <c:pt idx="3327">
                  <c:v>23.104166666666668</c:v>
                </c:pt>
                <c:pt idx="3328">
                  <c:v>23.111111111111111</c:v>
                </c:pt>
                <c:pt idx="3329">
                  <c:v>23.118055555555557</c:v>
                </c:pt>
                <c:pt idx="3330">
                  <c:v>23.125</c:v>
                </c:pt>
                <c:pt idx="3331">
                  <c:v>23.131944444444443</c:v>
                </c:pt>
                <c:pt idx="3332">
                  <c:v>23.138888888888889</c:v>
                </c:pt>
                <c:pt idx="3333">
                  <c:v>23.145833333333332</c:v>
                </c:pt>
                <c:pt idx="3334">
                  <c:v>23.152777777777775</c:v>
                </c:pt>
                <c:pt idx="3335">
                  <c:v>23.159722222222225</c:v>
                </c:pt>
                <c:pt idx="3336">
                  <c:v>23.166666666666668</c:v>
                </c:pt>
                <c:pt idx="3337">
                  <c:v>23.173611111111111</c:v>
                </c:pt>
                <c:pt idx="3338">
                  <c:v>23.180555555555557</c:v>
                </c:pt>
                <c:pt idx="3339">
                  <c:v>23.1875</c:v>
                </c:pt>
                <c:pt idx="3340">
                  <c:v>23.194444444444443</c:v>
                </c:pt>
                <c:pt idx="3341">
                  <c:v>23.201388888888889</c:v>
                </c:pt>
                <c:pt idx="3342">
                  <c:v>23.208333333333332</c:v>
                </c:pt>
                <c:pt idx="3343">
                  <c:v>23.215277777777775</c:v>
                </c:pt>
                <c:pt idx="3344">
                  <c:v>23.222222222222225</c:v>
                </c:pt>
                <c:pt idx="3345">
                  <c:v>23.229166666666668</c:v>
                </c:pt>
                <c:pt idx="3346">
                  <c:v>23.236111111111111</c:v>
                </c:pt>
                <c:pt idx="3347">
                  <c:v>23.243055555555557</c:v>
                </c:pt>
                <c:pt idx="3348">
                  <c:v>23.25</c:v>
                </c:pt>
                <c:pt idx="3349">
                  <c:v>23.256944444444443</c:v>
                </c:pt>
                <c:pt idx="3350">
                  <c:v>23.263888888888889</c:v>
                </c:pt>
                <c:pt idx="3351">
                  <c:v>23.270833333333332</c:v>
                </c:pt>
                <c:pt idx="3352">
                  <c:v>23.277777777777775</c:v>
                </c:pt>
                <c:pt idx="3353">
                  <c:v>23.284722222222225</c:v>
                </c:pt>
                <c:pt idx="3354">
                  <c:v>23.291666666666668</c:v>
                </c:pt>
                <c:pt idx="3355">
                  <c:v>23.298611111111111</c:v>
                </c:pt>
                <c:pt idx="3356">
                  <c:v>23.305555555555557</c:v>
                </c:pt>
                <c:pt idx="3357">
                  <c:v>23.3125</c:v>
                </c:pt>
                <c:pt idx="3358">
                  <c:v>23.319444444444443</c:v>
                </c:pt>
                <c:pt idx="3359">
                  <c:v>23.326388888888889</c:v>
                </c:pt>
                <c:pt idx="3360">
                  <c:v>23.333333333333332</c:v>
                </c:pt>
                <c:pt idx="3361">
                  <c:v>23.340277777777775</c:v>
                </c:pt>
                <c:pt idx="3362">
                  <c:v>23.347222222222225</c:v>
                </c:pt>
                <c:pt idx="3363">
                  <c:v>23.354166666666668</c:v>
                </c:pt>
                <c:pt idx="3364">
                  <c:v>23.361111111111111</c:v>
                </c:pt>
                <c:pt idx="3365">
                  <c:v>23.368055555555557</c:v>
                </c:pt>
                <c:pt idx="3366">
                  <c:v>23.375</c:v>
                </c:pt>
                <c:pt idx="3367">
                  <c:v>23.381944444444443</c:v>
                </c:pt>
                <c:pt idx="3368">
                  <c:v>23.388888888888889</c:v>
                </c:pt>
                <c:pt idx="3369">
                  <c:v>23.395833333333332</c:v>
                </c:pt>
                <c:pt idx="3370">
                  <c:v>23.402777777777775</c:v>
                </c:pt>
                <c:pt idx="3371">
                  <c:v>23.409722222222225</c:v>
                </c:pt>
                <c:pt idx="3372">
                  <c:v>23.416666666666668</c:v>
                </c:pt>
                <c:pt idx="3373">
                  <c:v>23.423611111111111</c:v>
                </c:pt>
                <c:pt idx="3374">
                  <c:v>23.430555555555557</c:v>
                </c:pt>
                <c:pt idx="3375">
                  <c:v>23.4375</c:v>
                </c:pt>
                <c:pt idx="3376">
                  <c:v>23.444444444444443</c:v>
                </c:pt>
                <c:pt idx="3377">
                  <c:v>23.451388888888889</c:v>
                </c:pt>
                <c:pt idx="3378">
                  <c:v>23.458333333333332</c:v>
                </c:pt>
                <c:pt idx="3379">
                  <c:v>23.465277777777775</c:v>
                </c:pt>
                <c:pt idx="3380">
                  <c:v>23.472222222222225</c:v>
                </c:pt>
                <c:pt idx="3381">
                  <c:v>23.479166666666668</c:v>
                </c:pt>
                <c:pt idx="3382">
                  <c:v>23.486111111111111</c:v>
                </c:pt>
                <c:pt idx="3383">
                  <c:v>23.493055555555557</c:v>
                </c:pt>
                <c:pt idx="3384">
                  <c:v>23.5</c:v>
                </c:pt>
                <c:pt idx="3385">
                  <c:v>23.506944444444443</c:v>
                </c:pt>
                <c:pt idx="3386">
                  <c:v>23.513888888888889</c:v>
                </c:pt>
                <c:pt idx="3387">
                  <c:v>23.520833333333332</c:v>
                </c:pt>
                <c:pt idx="3388">
                  <c:v>23.527777777777775</c:v>
                </c:pt>
                <c:pt idx="3389">
                  <c:v>23.534722222222225</c:v>
                </c:pt>
                <c:pt idx="3390">
                  <c:v>23.541666666666668</c:v>
                </c:pt>
                <c:pt idx="3391">
                  <c:v>23.548611111111111</c:v>
                </c:pt>
                <c:pt idx="3392">
                  <c:v>23.555555555555557</c:v>
                </c:pt>
                <c:pt idx="3393">
                  <c:v>23.5625</c:v>
                </c:pt>
                <c:pt idx="3394">
                  <c:v>23.569444444444443</c:v>
                </c:pt>
                <c:pt idx="3395">
                  <c:v>23.576388888888889</c:v>
                </c:pt>
                <c:pt idx="3396">
                  <c:v>23.583333333333332</c:v>
                </c:pt>
                <c:pt idx="3397">
                  <c:v>23.590277777777775</c:v>
                </c:pt>
                <c:pt idx="3398">
                  <c:v>23.597222222222225</c:v>
                </c:pt>
                <c:pt idx="3399">
                  <c:v>23.604166666666668</c:v>
                </c:pt>
                <c:pt idx="3400">
                  <c:v>23.611111111111111</c:v>
                </c:pt>
                <c:pt idx="3401">
                  <c:v>23.618055555555557</c:v>
                </c:pt>
                <c:pt idx="3402">
                  <c:v>23.625</c:v>
                </c:pt>
                <c:pt idx="3403">
                  <c:v>23.631944444444443</c:v>
                </c:pt>
                <c:pt idx="3404">
                  <c:v>23.638888888888889</c:v>
                </c:pt>
                <c:pt idx="3405">
                  <c:v>23.645833333333332</c:v>
                </c:pt>
                <c:pt idx="3406">
                  <c:v>23.652777777777775</c:v>
                </c:pt>
                <c:pt idx="3407">
                  <c:v>23.659722222222225</c:v>
                </c:pt>
                <c:pt idx="3408">
                  <c:v>23.666666666666668</c:v>
                </c:pt>
                <c:pt idx="3409">
                  <c:v>23.673611111111111</c:v>
                </c:pt>
                <c:pt idx="3410">
                  <c:v>23.680555555555557</c:v>
                </c:pt>
                <c:pt idx="3411">
                  <c:v>23.6875</c:v>
                </c:pt>
                <c:pt idx="3412">
                  <c:v>23.694444444444443</c:v>
                </c:pt>
                <c:pt idx="3413">
                  <c:v>23.701388888888889</c:v>
                </c:pt>
                <c:pt idx="3414">
                  <c:v>23.708333333333332</c:v>
                </c:pt>
                <c:pt idx="3415">
                  <c:v>23.715277777777775</c:v>
                </c:pt>
                <c:pt idx="3416">
                  <c:v>23.722222222222225</c:v>
                </c:pt>
                <c:pt idx="3417">
                  <c:v>23.729166666666668</c:v>
                </c:pt>
                <c:pt idx="3418">
                  <c:v>23.736111111111111</c:v>
                </c:pt>
                <c:pt idx="3419">
                  <c:v>23.743055555555557</c:v>
                </c:pt>
                <c:pt idx="3420">
                  <c:v>23.75</c:v>
                </c:pt>
                <c:pt idx="3421">
                  <c:v>23.756944444444443</c:v>
                </c:pt>
                <c:pt idx="3422">
                  <c:v>23.763888888888889</c:v>
                </c:pt>
                <c:pt idx="3423">
                  <c:v>23.770833333333332</c:v>
                </c:pt>
                <c:pt idx="3424">
                  <c:v>23.777777777777775</c:v>
                </c:pt>
                <c:pt idx="3425">
                  <c:v>23.784722222222225</c:v>
                </c:pt>
                <c:pt idx="3426">
                  <c:v>23.791666666666668</c:v>
                </c:pt>
                <c:pt idx="3427">
                  <c:v>23.798611111111111</c:v>
                </c:pt>
                <c:pt idx="3428">
                  <c:v>23.805555555555557</c:v>
                </c:pt>
                <c:pt idx="3429">
                  <c:v>23.8125</c:v>
                </c:pt>
                <c:pt idx="3430">
                  <c:v>23.819444444444443</c:v>
                </c:pt>
                <c:pt idx="3431">
                  <c:v>23.826388888888889</c:v>
                </c:pt>
                <c:pt idx="3432">
                  <c:v>23.833333333333332</c:v>
                </c:pt>
                <c:pt idx="3433">
                  <c:v>23.840277777777775</c:v>
                </c:pt>
                <c:pt idx="3434">
                  <c:v>23.847222222222225</c:v>
                </c:pt>
                <c:pt idx="3435">
                  <c:v>23.854166666666668</c:v>
                </c:pt>
                <c:pt idx="3436">
                  <c:v>23.861111111111111</c:v>
                </c:pt>
                <c:pt idx="3437">
                  <c:v>23.868055555555557</c:v>
                </c:pt>
                <c:pt idx="3438">
                  <c:v>23.875</c:v>
                </c:pt>
                <c:pt idx="3439">
                  <c:v>23.881944444444443</c:v>
                </c:pt>
                <c:pt idx="3440">
                  <c:v>23.888888888888889</c:v>
                </c:pt>
                <c:pt idx="3441">
                  <c:v>23.895833333333332</c:v>
                </c:pt>
                <c:pt idx="3442">
                  <c:v>23.902777777777775</c:v>
                </c:pt>
                <c:pt idx="3443">
                  <c:v>23.909722222222225</c:v>
                </c:pt>
                <c:pt idx="3444">
                  <c:v>23.916666666666668</c:v>
                </c:pt>
                <c:pt idx="3445">
                  <c:v>23.923611111111111</c:v>
                </c:pt>
                <c:pt idx="3446">
                  <c:v>23.930555555555557</c:v>
                </c:pt>
                <c:pt idx="3447">
                  <c:v>23.9375</c:v>
                </c:pt>
                <c:pt idx="3448">
                  <c:v>23.944444444444443</c:v>
                </c:pt>
                <c:pt idx="3449">
                  <c:v>23.951388888888889</c:v>
                </c:pt>
                <c:pt idx="3450">
                  <c:v>23.958333333333332</c:v>
                </c:pt>
                <c:pt idx="3451">
                  <c:v>23.965277777777775</c:v>
                </c:pt>
                <c:pt idx="3452">
                  <c:v>23.972222222222225</c:v>
                </c:pt>
                <c:pt idx="3453">
                  <c:v>23.979166666666668</c:v>
                </c:pt>
                <c:pt idx="3454">
                  <c:v>23.986111111111111</c:v>
                </c:pt>
                <c:pt idx="3455">
                  <c:v>23.993055555555557</c:v>
                </c:pt>
                <c:pt idx="3456">
                  <c:v>24</c:v>
                </c:pt>
                <c:pt idx="3457">
                  <c:v>24.006944444444443</c:v>
                </c:pt>
                <c:pt idx="3458">
                  <c:v>24.013888888888889</c:v>
                </c:pt>
                <c:pt idx="3459">
                  <c:v>24.020833333333332</c:v>
                </c:pt>
                <c:pt idx="3460">
                  <c:v>24.027777777777775</c:v>
                </c:pt>
                <c:pt idx="3461">
                  <c:v>24.034722222222225</c:v>
                </c:pt>
                <c:pt idx="3462">
                  <c:v>24.041666666666668</c:v>
                </c:pt>
                <c:pt idx="3463">
                  <c:v>24.048611111111111</c:v>
                </c:pt>
                <c:pt idx="3464">
                  <c:v>24.055555555555557</c:v>
                </c:pt>
                <c:pt idx="3465">
                  <c:v>24.0625</c:v>
                </c:pt>
                <c:pt idx="3466">
                  <c:v>24.069444444444443</c:v>
                </c:pt>
                <c:pt idx="3467">
                  <c:v>24.076388888888889</c:v>
                </c:pt>
                <c:pt idx="3468">
                  <c:v>24.083333333333332</c:v>
                </c:pt>
                <c:pt idx="3469">
                  <c:v>24.090277777777775</c:v>
                </c:pt>
                <c:pt idx="3470">
                  <c:v>24.097222222222225</c:v>
                </c:pt>
                <c:pt idx="3471">
                  <c:v>24.104166666666668</c:v>
                </c:pt>
                <c:pt idx="3472">
                  <c:v>24.111111111111111</c:v>
                </c:pt>
                <c:pt idx="3473">
                  <c:v>24.118055555555557</c:v>
                </c:pt>
                <c:pt idx="3474">
                  <c:v>24.125</c:v>
                </c:pt>
                <c:pt idx="3475">
                  <c:v>24.131944444444443</c:v>
                </c:pt>
                <c:pt idx="3476">
                  <c:v>24.138888888888889</c:v>
                </c:pt>
                <c:pt idx="3477">
                  <c:v>24.145833333333332</c:v>
                </c:pt>
                <c:pt idx="3478">
                  <c:v>24.152777777777775</c:v>
                </c:pt>
                <c:pt idx="3479">
                  <c:v>24.159722222222225</c:v>
                </c:pt>
                <c:pt idx="3480">
                  <c:v>24.166666666666668</c:v>
                </c:pt>
                <c:pt idx="3481">
                  <c:v>24.173611111111111</c:v>
                </c:pt>
                <c:pt idx="3482">
                  <c:v>24.180555555555557</c:v>
                </c:pt>
                <c:pt idx="3483">
                  <c:v>24.1875</c:v>
                </c:pt>
                <c:pt idx="3484">
                  <c:v>24.194444444444443</c:v>
                </c:pt>
                <c:pt idx="3485">
                  <c:v>24.201388888888889</c:v>
                </c:pt>
                <c:pt idx="3486">
                  <c:v>24.208333333333332</c:v>
                </c:pt>
                <c:pt idx="3487">
                  <c:v>24.215277777777775</c:v>
                </c:pt>
                <c:pt idx="3488">
                  <c:v>24.222222222222225</c:v>
                </c:pt>
                <c:pt idx="3489">
                  <c:v>24.229166666666668</c:v>
                </c:pt>
                <c:pt idx="3490">
                  <c:v>24.236111111111111</c:v>
                </c:pt>
                <c:pt idx="3491">
                  <c:v>24.243055555555557</c:v>
                </c:pt>
                <c:pt idx="3492">
                  <c:v>24.25</c:v>
                </c:pt>
                <c:pt idx="3493">
                  <c:v>24.256944444444443</c:v>
                </c:pt>
                <c:pt idx="3494">
                  <c:v>24.263888888888889</c:v>
                </c:pt>
                <c:pt idx="3495">
                  <c:v>24.270833333333332</c:v>
                </c:pt>
                <c:pt idx="3496">
                  <c:v>24.277777777777775</c:v>
                </c:pt>
                <c:pt idx="3497">
                  <c:v>24.284722222222225</c:v>
                </c:pt>
                <c:pt idx="3498">
                  <c:v>24.291666666666668</c:v>
                </c:pt>
                <c:pt idx="3499">
                  <c:v>24.298611111111111</c:v>
                </c:pt>
                <c:pt idx="3500">
                  <c:v>24.305555555555557</c:v>
                </c:pt>
                <c:pt idx="3501">
                  <c:v>24.3125</c:v>
                </c:pt>
                <c:pt idx="3502">
                  <c:v>24.319444444444443</c:v>
                </c:pt>
                <c:pt idx="3503">
                  <c:v>24.326388888888889</c:v>
                </c:pt>
                <c:pt idx="3504">
                  <c:v>24.333333333333332</c:v>
                </c:pt>
                <c:pt idx="3505">
                  <c:v>24.340277777777775</c:v>
                </c:pt>
                <c:pt idx="3506">
                  <c:v>24.347222222222225</c:v>
                </c:pt>
                <c:pt idx="3507">
                  <c:v>24.354166666666668</c:v>
                </c:pt>
                <c:pt idx="3508">
                  <c:v>24.361111111111111</c:v>
                </c:pt>
                <c:pt idx="3509">
                  <c:v>24.368055555555557</c:v>
                </c:pt>
                <c:pt idx="3510">
                  <c:v>24.375</c:v>
                </c:pt>
                <c:pt idx="3511">
                  <c:v>24.381944444444443</c:v>
                </c:pt>
                <c:pt idx="3512">
                  <c:v>24.388888888888889</c:v>
                </c:pt>
                <c:pt idx="3513">
                  <c:v>24.395833333333332</c:v>
                </c:pt>
                <c:pt idx="3514">
                  <c:v>24.402777777777775</c:v>
                </c:pt>
                <c:pt idx="3515">
                  <c:v>24.409722222222225</c:v>
                </c:pt>
                <c:pt idx="3516">
                  <c:v>24.416666666666668</c:v>
                </c:pt>
                <c:pt idx="3517">
                  <c:v>24.423611111111111</c:v>
                </c:pt>
                <c:pt idx="3518">
                  <c:v>24.430555555555557</c:v>
                </c:pt>
                <c:pt idx="3519">
                  <c:v>24.4375</c:v>
                </c:pt>
                <c:pt idx="3520">
                  <c:v>24.444444444444443</c:v>
                </c:pt>
                <c:pt idx="3521">
                  <c:v>24.451388888888889</c:v>
                </c:pt>
                <c:pt idx="3522">
                  <c:v>24.458333333333332</c:v>
                </c:pt>
                <c:pt idx="3523">
                  <c:v>24.465277777777775</c:v>
                </c:pt>
                <c:pt idx="3524">
                  <c:v>24.472222222222225</c:v>
                </c:pt>
                <c:pt idx="3525">
                  <c:v>24.479166666666668</c:v>
                </c:pt>
                <c:pt idx="3526">
                  <c:v>24.486111111111111</c:v>
                </c:pt>
                <c:pt idx="3527">
                  <c:v>24.493055555555557</c:v>
                </c:pt>
                <c:pt idx="3528">
                  <c:v>24.5</c:v>
                </c:pt>
                <c:pt idx="3529">
                  <c:v>24.506944444444443</c:v>
                </c:pt>
                <c:pt idx="3530">
                  <c:v>24.513888888888889</c:v>
                </c:pt>
                <c:pt idx="3531">
                  <c:v>24.520833333333332</c:v>
                </c:pt>
                <c:pt idx="3532">
                  <c:v>24.527777777777775</c:v>
                </c:pt>
                <c:pt idx="3533">
                  <c:v>24.534722222222225</c:v>
                </c:pt>
                <c:pt idx="3534">
                  <c:v>24.541666666666668</c:v>
                </c:pt>
                <c:pt idx="3535">
                  <c:v>24.548611111111111</c:v>
                </c:pt>
                <c:pt idx="3536">
                  <c:v>24.555555555555557</c:v>
                </c:pt>
                <c:pt idx="3537">
                  <c:v>24.5625</c:v>
                </c:pt>
                <c:pt idx="3538">
                  <c:v>24.569444444444443</c:v>
                </c:pt>
                <c:pt idx="3539">
                  <c:v>24.576388888888889</c:v>
                </c:pt>
                <c:pt idx="3540">
                  <c:v>24.583333333333332</c:v>
                </c:pt>
                <c:pt idx="3541">
                  <c:v>24.590277777777775</c:v>
                </c:pt>
                <c:pt idx="3542">
                  <c:v>24.597222222222225</c:v>
                </c:pt>
                <c:pt idx="3543">
                  <c:v>24.604166666666668</c:v>
                </c:pt>
                <c:pt idx="3544">
                  <c:v>24.611111111111111</c:v>
                </c:pt>
                <c:pt idx="3545">
                  <c:v>24.618055555555557</c:v>
                </c:pt>
                <c:pt idx="3546">
                  <c:v>24.625</c:v>
                </c:pt>
                <c:pt idx="3547">
                  <c:v>24.631944444444443</c:v>
                </c:pt>
                <c:pt idx="3548">
                  <c:v>24.638888888888889</c:v>
                </c:pt>
                <c:pt idx="3549">
                  <c:v>24.645833333333332</c:v>
                </c:pt>
                <c:pt idx="3550">
                  <c:v>24.652777777777775</c:v>
                </c:pt>
                <c:pt idx="3551">
                  <c:v>24.659722222222225</c:v>
                </c:pt>
                <c:pt idx="3552">
                  <c:v>24.666666666666668</c:v>
                </c:pt>
                <c:pt idx="3553">
                  <c:v>24.673611111111111</c:v>
                </c:pt>
                <c:pt idx="3554">
                  <c:v>24.680555555555557</c:v>
                </c:pt>
                <c:pt idx="3555">
                  <c:v>24.6875</c:v>
                </c:pt>
                <c:pt idx="3556">
                  <c:v>24.694444444444443</c:v>
                </c:pt>
                <c:pt idx="3557">
                  <c:v>24.701388888888889</c:v>
                </c:pt>
                <c:pt idx="3558">
                  <c:v>24.708333333333332</c:v>
                </c:pt>
                <c:pt idx="3559">
                  <c:v>24.715277777777775</c:v>
                </c:pt>
                <c:pt idx="3560">
                  <c:v>24.722222222222225</c:v>
                </c:pt>
                <c:pt idx="3561">
                  <c:v>24.729166666666668</c:v>
                </c:pt>
                <c:pt idx="3562">
                  <c:v>24.736111111111111</c:v>
                </c:pt>
                <c:pt idx="3563">
                  <c:v>24.743055555555557</c:v>
                </c:pt>
                <c:pt idx="3564">
                  <c:v>24.75</c:v>
                </c:pt>
                <c:pt idx="3565">
                  <c:v>24.756944444444443</c:v>
                </c:pt>
                <c:pt idx="3566">
                  <c:v>24.763888888888889</c:v>
                </c:pt>
                <c:pt idx="3567">
                  <c:v>24.770833333333332</c:v>
                </c:pt>
                <c:pt idx="3568">
                  <c:v>24.777777777777775</c:v>
                </c:pt>
                <c:pt idx="3569">
                  <c:v>24.784722222222225</c:v>
                </c:pt>
                <c:pt idx="3570">
                  <c:v>24.791666666666668</c:v>
                </c:pt>
                <c:pt idx="3571">
                  <c:v>24.798611111111111</c:v>
                </c:pt>
                <c:pt idx="3572">
                  <c:v>24.805555555555557</c:v>
                </c:pt>
                <c:pt idx="3573">
                  <c:v>24.8125</c:v>
                </c:pt>
                <c:pt idx="3574">
                  <c:v>24.819444444444443</c:v>
                </c:pt>
                <c:pt idx="3575">
                  <c:v>24.826388888888889</c:v>
                </c:pt>
                <c:pt idx="3576">
                  <c:v>24.833333333333332</c:v>
                </c:pt>
                <c:pt idx="3577">
                  <c:v>24.840277777777775</c:v>
                </c:pt>
                <c:pt idx="3578">
                  <c:v>24.847222222222225</c:v>
                </c:pt>
                <c:pt idx="3579">
                  <c:v>24.854166666666668</c:v>
                </c:pt>
                <c:pt idx="3580">
                  <c:v>24.861111111111111</c:v>
                </c:pt>
                <c:pt idx="3581">
                  <c:v>24.868055555555557</c:v>
                </c:pt>
                <c:pt idx="3582">
                  <c:v>24.875</c:v>
                </c:pt>
                <c:pt idx="3583">
                  <c:v>24.881944444444443</c:v>
                </c:pt>
                <c:pt idx="3584">
                  <c:v>24.888888888888889</c:v>
                </c:pt>
                <c:pt idx="3585">
                  <c:v>24.895833333333332</c:v>
                </c:pt>
                <c:pt idx="3586">
                  <c:v>24.902777777777775</c:v>
                </c:pt>
                <c:pt idx="3587">
                  <c:v>24.909722222222225</c:v>
                </c:pt>
                <c:pt idx="3588">
                  <c:v>24.916666666666668</c:v>
                </c:pt>
                <c:pt idx="3589">
                  <c:v>24.923611111111111</c:v>
                </c:pt>
                <c:pt idx="3590">
                  <c:v>24.930555555555557</c:v>
                </c:pt>
                <c:pt idx="3591">
                  <c:v>24.9375</c:v>
                </c:pt>
                <c:pt idx="3592">
                  <c:v>24.944444444444443</c:v>
                </c:pt>
                <c:pt idx="3593">
                  <c:v>24.951388888888889</c:v>
                </c:pt>
                <c:pt idx="3594">
                  <c:v>24.958333333333332</c:v>
                </c:pt>
                <c:pt idx="3595">
                  <c:v>24.965277777777775</c:v>
                </c:pt>
                <c:pt idx="3596">
                  <c:v>24.972222222222225</c:v>
                </c:pt>
                <c:pt idx="3597">
                  <c:v>24.979166666666668</c:v>
                </c:pt>
                <c:pt idx="3598">
                  <c:v>24.986111111111111</c:v>
                </c:pt>
                <c:pt idx="3599">
                  <c:v>24.993055555555557</c:v>
                </c:pt>
                <c:pt idx="3600">
                  <c:v>25</c:v>
                </c:pt>
                <c:pt idx="3601">
                  <c:v>25.006944444444443</c:v>
                </c:pt>
                <c:pt idx="3602">
                  <c:v>25.013888888888889</c:v>
                </c:pt>
                <c:pt idx="3603">
                  <c:v>25.020833333333332</c:v>
                </c:pt>
                <c:pt idx="3604">
                  <c:v>25.027777777777775</c:v>
                </c:pt>
                <c:pt idx="3605">
                  <c:v>25.034722222222225</c:v>
                </c:pt>
                <c:pt idx="3606">
                  <c:v>25.041666666666668</c:v>
                </c:pt>
                <c:pt idx="3607">
                  <c:v>25.048611111111111</c:v>
                </c:pt>
                <c:pt idx="3608">
                  <c:v>25.055555555555557</c:v>
                </c:pt>
                <c:pt idx="3609">
                  <c:v>25.0625</c:v>
                </c:pt>
                <c:pt idx="3610">
                  <c:v>25.069444444444443</c:v>
                </c:pt>
                <c:pt idx="3611">
                  <c:v>25.076388888888889</c:v>
                </c:pt>
                <c:pt idx="3612">
                  <c:v>25.083333333333332</c:v>
                </c:pt>
                <c:pt idx="3613">
                  <c:v>25.090277777777775</c:v>
                </c:pt>
                <c:pt idx="3614">
                  <c:v>25.097222222222225</c:v>
                </c:pt>
                <c:pt idx="3615">
                  <c:v>25.104166666666668</c:v>
                </c:pt>
                <c:pt idx="3616">
                  <c:v>25.111111111111111</c:v>
                </c:pt>
                <c:pt idx="3617">
                  <c:v>25.118055555555557</c:v>
                </c:pt>
                <c:pt idx="3618">
                  <c:v>25.125</c:v>
                </c:pt>
                <c:pt idx="3619">
                  <c:v>25.131944444444443</c:v>
                </c:pt>
                <c:pt idx="3620">
                  <c:v>25.138888888888889</c:v>
                </c:pt>
                <c:pt idx="3621">
                  <c:v>25.145833333333332</c:v>
                </c:pt>
                <c:pt idx="3622">
                  <c:v>25.152777777777775</c:v>
                </c:pt>
                <c:pt idx="3623">
                  <c:v>25.159722222222225</c:v>
                </c:pt>
                <c:pt idx="3624">
                  <c:v>25.166666666666668</c:v>
                </c:pt>
                <c:pt idx="3625">
                  <c:v>25.173611111111111</c:v>
                </c:pt>
                <c:pt idx="3626">
                  <c:v>25.180555555555557</c:v>
                </c:pt>
                <c:pt idx="3627">
                  <c:v>25.1875</c:v>
                </c:pt>
                <c:pt idx="3628">
                  <c:v>25.194444444444443</c:v>
                </c:pt>
                <c:pt idx="3629">
                  <c:v>25.201388888888889</c:v>
                </c:pt>
                <c:pt idx="3630">
                  <c:v>25.208333333333332</c:v>
                </c:pt>
                <c:pt idx="3631">
                  <c:v>25.215277777777775</c:v>
                </c:pt>
                <c:pt idx="3632">
                  <c:v>25.222222222222225</c:v>
                </c:pt>
                <c:pt idx="3633">
                  <c:v>25.229166666666668</c:v>
                </c:pt>
                <c:pt idx="3634">
                  <c:v>25.236111111111111</c:v>
                </c:pt>
                <c:pt idx="3635">
                  <c:v>25.243055555555557</c:v>
                </c:pt>
                <c:pt idx="3636">
                  <c:v>25.25</c:v>
                </c:pt>
                <c:pt idx="3637">
                  <c:v>25.256944444444443</c:v>
                </c:pt>
                <c:pt idx="3638">
                  <c:v>25.263888888888889</c:v>
                </c:pt>
                <c:pt idx="3639">
                  <c:v>25.270833333333332</c:v>
                </c:pt>
                <c:pt idx="3640">
                  <c:v>25.277777777777775</c:v>
                </c:pt>
                <c:pt idx="3641">
                  <c:v>25.284722222222225</c:v>
                </c:pt>
                <c:pt idx="3642">
                  <c:v>25.291666666666668</c:v>
                </c:pt>
                <c:pt idx="3643">
                  <c:v>25.298611111111111</c:v>
                </c:pt>
                <c:pt idx="3644">
                  <c:v>25.305555555555557</c:v>
                </c:pt>
                <c:pt idx="3645">
                  <c:v>25.3125</c:v>
                </c:pt>
                <c:pt idx="3646">
                  <c:v>25.319444444444443</c:v>
                </c:pt>
                <c:pt idx="3647">
                  <c:v>25.326388888888889</c:v>
                </c:pt>
                <c:pt idx="3648">
                  <c:v>25.333333333333332</c:v>
                </c:pt>
                <c:pt idx="3649">
                  <c:v>25.340277777777775</c:v>
                </c:pt>
                <c:pt idx="3650">
                  <c:v>25.347222222222225</c:v>
                </c:pt>
                <c:pt idx="3651">
                  <c:v>25.354166666666668</c:v>
                </c:pt>
                <c:pt idx="3652">
                  <c:v>25.361111111111111</c:v>
                </c:pt>
                <c:pt idx="3653">
                  <c:v>25.368055555555557</c:v>
                </c:pt>
                <c:pt idx="3654">
                  <c:v>25.375</c:v>
                </c:pt>
                <c:pt idx="3655">
                  <c:v>25.381944444444443</c:v>
                </c:pt>
                <c:pt idx="3656">
                  <c:v>25.388888888888889</c:v>
                </c:pt>
                <c:pt idx="3657">
                  <c:v>25.395833333333332</c:v>
                </c:pt>
                <c:pt idx="3658">
                  <c:v>25.402777777777775</c:v>
                </c:pt>
                <c:pt idx="3659">
                  <c:v>25.409722222222225</c:v>
                </c:pt>
                <c:pt idx="3660">
                  <c:v>25.416666666666668</c:v>
                </c:pt>
                <c:pt idx="3661">
                  <c:v>25.423611111111111</c:v>
                </c:pt>
                <c:pt idx="3662">
                  <c:v>25.430555555555557</c:v>
                </c:pt>
                <c:pt idx="3663">
                  <c:v>25.4375</c:v>
                </c:pt>
                <c:pt idx="3664">
                  <c:v>25.444444444444443</c:v>
                </c:pt>
                <c:pt idx="3665">
                  <c:v>25.451388888888889</c:v>
                </c:pt>
                <c:pt idx="3666">
                  <c:v>25.458333333333332</c:v>
                </c:pt>
                <c:pt idx="3667">
                  <c:v>25.465277777777775</c:v>
                </c:pt>
                <c:pt idx="3668">
                  <c:v>25.472222222222225</c:v>
                </c:pt>
                <c:pt idx="3669">
                  <c:v>25.479166666666668</c:v>
                </c:pt>
                <c:pt idx="3670">
                  <c:v>25.486111111111111</c:v>
                </c:pt>
                <c:pt idx="3671">
                  <c:v>25.493055555555557</c:v>
                </c:pt>
                <c:pt idx="3672">
                  <c:v>25.5</c:v>
                </c:pt>
                <c:pt idx="3673">
                  <c:v>25.506944444444443</c:v>
                </c:pt>
                <c:pt idx="3674">
                  <c:v>25.513888888888889</c:v>
                </c:pt>
                <c:pt idx="3675">
                  <c:v>25.520833333333332</c:v>
                </c:pt>
                <c:pt idx="3676">
                  <c:v>25.527777777777775</c:v>
                </c:pt>
                <c:pt idx="3677">
                  <c:v>25.534722222222225</c:v>
                </c:pt>
                <c:pt idx="3678">
                  <c:v>25.541666666666668</c:v>
                </c:pt>
                <c:pt idx="3679">
                  <c:v>25.548611111111111</c:v>
                </c:pt>
                <c:pt idx="3680">
                  <c:v>25.555555555555557</c:v>
                </c:pt>
                <c:pt idx="3681">
                  <c:v>25.5625</c:v>
                </c:pt>
                <c:pt idx="3682">
                  <c:v>25.569444444444443</c:v>
                </c:pt>
                <c:pt idx="3683">
                  <c:v>25.576388888888889</c:v>
                </c:pt>
                <c:pt idx="3684">
                  <c:v>25.583333333333332</c:v>
                </c:pt>
                <c:pt idx="3685">
                  <c:v>25.590277777777775</c:v>
                </c:pt>
                <c:pt idx="3686">
                  <c:v>25.597222222222225</c:v>
                </c:pt>
                <c:pt idx="3687">
                  <c:v>25.604166666666668</c:v>
                </c:pt>
                <c:pt idx="3688">
                  <c:v>25.611111111111111</c:v>
                </c:pt>
                <c:pt idx="3689">
                  <c:v>25.618055555555557</c:v>
                </c:pt>
                <c:pt idx="3690">
                  <c:v>25.625</c:v>
                </c:pt>
                <c:pt idx="3691">
                  <c:v>25.631944444444443</c:v>
                </c:pt>
                <c:pt idx="3692">
                  <c:v>25.638888888888889</c:v>
                </c:pt>
                <c:pt idx="3693">
                  <c:v>25.645833333333332</c:v>
                </c:pt>
                <c:pt idx="3694">
                  <c:v>25.652777777777775</c:v>
                </c:pt>
                <c:pt idx="3695">
                  <c:v>25.659722222222225</c:v>
                </c:pt>
                <c:pt idx="3696">
                  <c:v>25.666666666666668</c:v>
                </c:pt>
                <c:pt idx="3697">
                  <c:v>25.673611111111111</c:v>
                </c:pt>
                <c:pt idx="3698">
                  <c:v>25.680555555555557</c:v>
                </c:pt>
                <c:pt idx="3699">
                  <c:v>25.6875</c:v>
                </c:pt>
                <c:pt idx="3700">
                  <c:v>25.694444444444443</c:v>
                </c:pt>
                <c:pt idx="3701">
                  <c:v>25.701388888888889</c:v>
                </c:pt>
                <c:pt idx="3702">
                  <c:v>25.708333333333332</c:v>
                </c:pt>
                <c:pt idx="3703">
                  <c:v>25.715277777777775</c:v>
                </c:pt>
                <c:pt idx="3704">
                  <c:v>25.722222222222225</c:v>
                </c:pt>
                <c:pt idx="3705">
                  <c:v>25.729166666666668</c:v>
                </c:pt>
                <c:pt idx="3706">
                  <c:v>25.736111111111111</c:v>
                </c:pt>
                <c:pt idx="3707">
                  <c:v>25.743055555555557</c:v>
                </c:pt>
                <c:pt idx="3708">
                  <c:v>25.75</c:v>
                </c:pt>
                <c:pt idx="3709">
                  <c:v>25.756944444444443</c:v>
                </c:pt>
                <c:pt idx="3710">
                  <c:v>25.763888888888889</c:v>
                </c:pt>
                <c:pt idx="3711">
                  <c:v>25.770833333333332</c:v>
                </c:pt>
                <c:pt idx="3712">
                  <c:v>25.777777777777775</c:v>
                </c:pt>
                <c:pt idx="3713">
                  <c:v>25.784722222222225</c:v>
                </c:pt>
                <c:pt idx="3714">
                  <c:v>25.791666666666668</c:v>
                </c:pt>
                <c:pt idx="3715">
                  <c:v>25.798611111111111</c:v>
                </c:pt>
                <c:pt idx="3716">
                  <c:v>25.805555555555557</c:v>
                </c:pt>
                <c:pt idx="3717">
                  <c:v>25.8125</c:v>
                </c:pt>
                <c:pt idx="3718">
                  <c:v>25.819444444444443</c:v>
                </c:pt>
                <c:pt idx="3719">
                  <c:v>25.826388888888889</c:v>
                </c:pt>
                <c:pt idx="3720">
                  <c:v>25.833333333333332</c:v>
                </c:pt>
                <c:pt idx="3721">
                  <c:v>25.840277777777775</c:v>
                </c:pt>
                <c:pt idx="3722">
                  <c:v>25.847222222222225</c:v>
                </c:pt>
                <c:pt idx="3723">
                  <c:v>25.854166666666668</c:v>
                </c:pt>
                <c:pt idx="3724">
                  <c:v>25.861111111111111</c:v>
                </c:pt>
                <c:pt idx="3725">
                  <c:v>25.868055555555557</c:v>
                </c:pt>
                <c:pt idx="3726">
                  <c:v>25.875</c:v>
                </c:pt>
                <c:pt idx="3727">
                  <c:v>25.881944444444443</c:v>
                </c:pt>
                <c:pt idx="3728">
                  <c:v>25.888888888888889</c:v>
                </c:pt>
                <c:pt idx="3729">
                  <c:v>25.895833333333332</c:v>
                </c:pt>
                <c:pt idx="3730">
                  <c:v>25.902777777777775</c:v>
                </c:pt>
                <c:pt idx="3731">
                  <c:v>25.909722222222225</c:v>
                </c:pt>
                <c:pt idx="3732">
                  <c:v>25.916666666666668</c:v>
                </c:pt>
                <c:pt idx="3733">
                  <c:v>25.923611111111111</c:v>
                </c:pt>
                <c:pt idx="3734">
                  <c:v>25.930555555555557</c:v>
                </c:pt>
                <c:pt idx="3735">
                  <c:v>25.9375</c:v>
                </c:pt>
                <c:pt idx="3736">
                  <c:v>25.944444444444443</c:v>
                </c:pt>
                <c:pt idx="3737">
                  <c:v>25.951388888888889</c:v>
                </c:pt>
                <c:pt idx="3738">
                  <c:v>25.958333333333332</c:v>
                </c:pt>
                <c:pt idx="3739">
                  <c:v>25.965277777777775</c:v>
                </c:pt>
                <c:pt idx="3740">
                  <c:v>25.972222222222225</c:v>
                </c:pt>
                <c:pt idx="3741">
                  <c:v>25.979166666666668</c:v>
                </c:pt>
                <c:pt idx="3742">
                  <c:v>25.986111111111111</c:v>
                </c:pt>
                <c:pt idx="3743">
                  <c:v>25.993055555555557</c:v>
                </c:pt>
                <c:pt idx="3744">
                  <c:v>26</c:v>
                </c:pt>
                <c:pt idx="3745">
                  <c:v>26.006944444444443</c:v>
                </c:pt>
                <c:pt idx="3746">
                  <c:v>26.013888888888889</c:v>
                </c:pt>
                <c:pt idx="3747">
                  <c:v>26.020833333333332</c:v>
                </c:pt>
                <c:pt idx="3748">
                  <c:v>26.027777777777775</c:v>
                </c:pt>
                <c:pt idx="3749">
                  <c:v>26.034722222222225</c:v>
                </c:pt>
                <c:pt idx="3750">
                  <c:v>26.041666666666668</c:v>
                </c:pt>
                <c:pt idx="3751">
                  <c:v>26.048611111111111</c:v>
                </c:pt>
                <c:pt idx="3752">
                  <c:v>26.055555555555557</c:v>
                </c:pt>
                <c:pt idx="3753">
                  <c:v>26.0625</c:v>
                </c:pt>
                <c:pt idx="3754">
                  <c:v>26.069444444444443</c:v>
                </c:pt>
                <c:pt idx="3755">
                  <c:v>26.076388888888889</c:v>
                </c:pt>
                <c:pt idx="3756">
                  <c:v>26.083333333333332</c:v>
                </c:pt>
                <c:pt idx="3757">
                  <c:v>26.090277777777775</c:v>
                </c:pt>
                <c:pt idx="3758">
                  <c:v>26.097222222222225</c:v>
                </c:pt>
                <c:pt idx="3759">
                  <c:v>26.104166666666668</c:v>
                </c:pt>
                <c:pt idx="3760">
                  <c:v>26.111111111111111</c:v>
                </c:pt>
                <c:pt idx="3761">
                  <c:v>26.118055555555557</c:v>
                </c:pt>
                <c:pt idx="3762">
                  <c:v>26.125</c:v>
                </c:pt>
                <c:pt idx="3763">
                  <c:v>26.131944444444443</c:v>
                </c:pt>
                <c:pt idx="3764">
                  <c:v>26.138888888888889</c:v>
                </c:pt>
                <c:pt idx="3765">
                  <c:v>26.145833333333332</c:v>
                </c:pt>
                <c:pt idx="3766">
                  <c:v>26.152777777777775</c:v>
                </c:pt>
                <c:pt idx="3767">
                  <c:v>26.159722222222225</c:v>
                </c:pt>
                <c:pt idx="3768">
                  <c:v>26.166666666666668</c:v>
                </c:pt>
                <c:pt idx="3769">
                  <c:v>26.173611111111111</c:v>
                </c:pt>
                <c:pt idx="3770">
                  <c:v>26.180555555555557</c:v>
                </c:pt>
                <c:pt idx="3771">
                  <c:v>26.1875</c:v>
                </c:pt>
                <c:pt idx="3772">
                  <c:v>26.194444444444443</c:v>
                </c:pt>
                <c:pt idx="3773">
                  <c:v>26.201388888888889</c:v>
                </c:pt>
                <c:pt idx="3774">
                  <c:v>26.208333333333332</c:v>
                </c:pt>
                <c:pt idx="3775">
                  <c:v>26.215277777777775</c:v>
                </c:pt>
                <c:pt idx="3776">
                  <c:v>26.222222222222225</c:v>
                </c:pt>
                <c:pt idx="3777">
                  <c:v>26.229166666666668</c:v>
                </c:pt>
                <c:pt idx="3778">
                  <c:v>26.236111111111111</c:v>
                </c:pt>
                <c:pt idx="3779">
                  <c:v>26.243055555555557</c:v>
                </c:pt>
                <c:pt idx="3780">
                  <c:v>26.25</c:v>
                </c:pt>
                <c:pt idx="3781">
                  <c:v>26.256944444444443</c:v>
                </c:pt>
                <c:pt idx="3782">
                  <c:v>26.263888888888889</c:v>
                </c:pt>
                <c:pt idx="3783">
                  <c:v>26.270833333333332</c:v>
                </c:pt>
                <c:pt idx="3784">
                  <c:v>26.277777777777775</c:v>
                </c:pt>
                <c:pt idx="3785">
                  <c:v>26.284722222222225</c:v>
                </c:pt>
                <c:pt idx="3786">
                  <c:v>26.291666666666668</c:v>
                </c:pt>
                <c:pt idx="3787">
                  <c:v>26.298611111111111</c:v>
                </c:pt>
                <c:pt idx="3788">
                  <c:v>26.305555555555557</c:v>
                </c:pt>
                <c:pt idx="3789">
                  <c:v>26.3125</c:v>
                </c:pt>
                <c:pt idx="3790">
                  <c:v>26.319444444444443</c:v>
                </c:pt>
                <c:pt idx="3791">
                  <c:v>26.326388888888889</c:v>
                </c:pt>
                <c:pt idx="3792">
                  <c:v>26.333333333333332</c:v>
                </c:pt>
                <c:pt idx="3793">
                  <c:v>26.340277777777775</c:v>
                </c:pt>
                <c:pt idx="3794">
                  <c:v>26.347222222222225</c:v>
                </c:pt>
                <c:pt idx="3795">
                  <c:v>26.354166666666668</c:v>
                </c:pt>
                <c:pt idx="3796">
                  <c:v>26.361111111111111</c:v>
                </c:pt>
                <c:pt idx="3797">
                  <c:v>26.368055555555557</c:v>
                </c:pt>
                <c:pt idx="3798">
                  <c:v>26.375</c:v>
                </c:pt>
                <c:pt idx="3799">
                  <c:v>26.381944444444443</c:v>
                </c:pt>
                <c:pt idx="3800">
                  <c:v>26.388888888888889</c:v>
                </c:pt>
                <c:pt idx="3801">
                  <c:v>26.395833333333332</c:v>
                </c:pt>
                <c:pt idx="3802">
                  <c:v>26.402777777777775</c:v>
                </c:pt>
                <c:pt idx="3803">
                  <c:v>26.409722222222225</c:v>
                </c:pt>
                <c:pt idx="3804">
                  <c:v>26.416666666666668</c:v>
                </c:pt>
                <c:pt idx="3805">
                  <c:v>26.423611111111111</c:v>
                </c:pt>
                <c:pt idx="3806">
                  <c:v>26.430555555555557</c:v>
                </c:pt>
                <c:pt idx="3807">
                  <c:v>26.4375</c:v>
                </c:pt>
                <c:pt idx="3808">
                  <c:v>26.444444444444443</c:v>
                </c:pt>
                <c:pt idx="3809">
                  <c:v>26.451388888888889</c:v>
                </c:pt>
                <c:pt idx="3810">
                  <c:v>26.458333333333332</c:v>
                </c:pt>
                <c:pt idx="3811">
                  <c:v>26.465277777777775</c:v>
                </c:pt>
                <c:pt idx="3812">
                  <c:v>26.472222222222225</c:v>
                </c:pt>
                <c:pt idx="3813">
                  <c:v>26.479166666666668</c:v>
                </c:pt>
                <c:pt idx="3814">
                  <c:v>26.486111111111111</c:v>
                </c:pt>
                <c:pt idx="3815">
                  <c:v>26.493055555555557</c:v>
                </c:pt>
                <c:pt idx="3816">
                  <c:v>26.5</c:v>
                </c:pt>
                <c:pt idx="3817">
                  <c:v>26.506944444444443</c:v>
                </c:pt>
                <c:pt idx="3818">
                  <c:v>26.513888888888889</c:v>
                </c:pt>
                <c:pt idx="3819">
                  <c:v>26.520833333333332</c:v>
                </c:pt>
                <c:pt idx="3820">
                  <c:v>26.527777777777775</c:v>
                </c:pt>
                <c:pt idx="3821">
                  <c:v>26.534722222222225</c:v>
                </c:pt>
                <c:pt idx="3822">
                  <c:v>26.541666666666668</c:v>
                </c:pt>
                <c:pt idx="3823">
                  <c:v>26.548611111111111</c:v>
                </c:pt>
                <c:pt idx="3824">
                  <c:v>26.555555555555557</c:v>
                </c:pt>
                <c:pt idx="3825">
                  <c:v>26.5625</c:v>
                </c:pt>
                <c:pt idx="3826">
                  <c:v>26.569444444444443</c:v>
                </c:pt>
                <c:pt idx="3827">
                  <c:v>26.576388888888889</c:v>
                </c:pt>
                <c:pt idx="3828">
                  <c:v>26.583333333333332</c:v>
                </c:pt>
                <c:pt idx="3829">
                  <c:v>26.590277777777775</c:v>
                </c:pt>
                <c:pt idx="3830">
                  <c:v>26.597222222222225</c:v>
                </c:pt>
                <c:pt idx="3831">
                  <c:v>26.604166666666668</c:v>
                </c:pt>
                <c:pt idx="3832">
                  <c:v>26.611111111111111</c:v>
                </c:pt>
                <c:pt idx="3833">
                  <c:v>26.618055555555557</c:v>
                </c:pt>
                <c:pt idx="3834">
                  <c:v>26.625</c:v>
                </c:pt>
                <c:pt idx="3835">
                  <c:v>26.631944444444443</c:v>
                </c:pt>
                <c:pt idx="3836">
                  <c:v>26.638888888888889</c:v>
                </c:pt>
                <c:pt idx="3837">
                  <c:v>26.645833333333332</c:v>
                </c:pt>
                <c:pt idx="3838">
                  <c:v>26.652777777777775</c:v>
                </c:pt>
                <c:pt idx="3839">
                  <c:v>26.659722222222225</c:v>
                </c:pt>
                <c:pt idx="3840">
                  <c:v>26.666666666666668</c:v>
                </c:pt>
                <c:pt idx="3841">
                  <c:v>26.673611111111111</c:v>
                </c:pt>
                <c:pt idx="3842">
                  <c:v>26.680555555555557</c:v>
                </c:pt>
                <c:pt idx="3843">
                  <c:v>26.6875</c:v>
                </c:pt>
                <c:pt idx="3844">
                  <c:v>26.694444444444443</c:v>
                </c:pt>
                <c:pt idx="3845">
                  <c:v>26.701388888888889</c:v>
                </c:pt>
                <c:pt idx="3846">
                  <c:v>26.708333333333332</c:v>
                </c:pt>
                <c:pt idx="3847">
                  <c:v>26.715277777777775</c:v>
                </c:pt>
                <c:pt idx="3848">
                  <c:v>26.722222222222225</c:v>
                </c:pt>
                <c:pt idx="3849">
                  <c:v>26.729166666666668</c:v>
                </c:pt>
                <c:pt idx="3850">
                  <c:v>26.736111111111111</c:v>
                </c:pt>
                <c:pt idx="3851">
                  <c:v>26.743055555555557</c:v>
                </c:pt>
                <c:pt idx="3852">
                  <c:v>26.75</c:v>
                </c:pt>
                <c:pt idx="3853">
                  <c:v>26.756944444444443</c:v>
                </c:pt>
                <c:pt idx="3854">
                  <c:v>26.763888888888889</c:v>
                </c:pt>
                <c:pt idx="3855">
                  <c:v>26.770833333333332</c:v>
                </c:pt>
                <c:pt idx="3856">
                  <c:v>26.777777777777775</c:v>
                </c:pt>
                <c:pt idx="3857">
                  <c:v>26.784722222222225</c:v>
                </c:pt>
                <c:pt idx="3858">
                  <c:v>26.791666666666668</c:v>
                </c:pt>
                <c:pt idx="3859">
                  <c:v>26.798611111111111</c:v>
                </c:pt>
                <c:pt idx="3860">
                  <c:v>26.805555555555557</c:v>
                </c:pt>
                <c:pt idx="3861">
                  <c:v>26.8125</c:v>
                </c:pt>
                <c:pt idx="3862">
                  <c:v>26.819444444444443</c:v>
                </c:pt>
                <c:pt idx="3863">
                  <c:v>26.826388888888889</c:v>
                </c:pt>
                <c:pt idx="3864">
                  <c:v>26.833333333333332</c:v>
                </c:pt>
                <c:pt idx="3865">
                  <c:v>26.840277777777775</c:v>
                </c:pt>
                <c:pt idx="3866">
                  <c:v>26.847222222222225</c:v>
                </c:pt>
                <c:pt idx="3867">
                  <c:v>26.854166666666668</c:v>
                </c:pt>
                <c:pt idx="3868">
                  <c:v>26.861111111111111</c:v>
                </c:pt>
                <c:pt idx="3869">
                  <c:v>26.868055555555557</c:v>
                </c:pt>
                <c:pt idx="3870">
                  <c:v>26.875</c:v>
                </c:pt>
                <c:pt idx="3871">
                  <c:v>26.881944444444443</c:v>
                </c:pt>
                <c:pt idx="3872">
                  <c:v>26.888888888888889</c:v>
                </c:pt>
                <c:pt idx="3873">
                  <c:v>26.895833333333332</c:v>
                </c:pt>
                <c:pt idx="3874">
                  <c:v>26.902777777777775</c:v>
                </c:pt>
                <c:pt idx="3875">
                  <c:v>26.909722222222225</c:v>
                </c:pt>
                <c:pt idx="3876">
                  <c:v>26.916666666666668</c:v>
                </c:pt>
                <c:pt idx="3877">
                  <c:v>26.923611111111111</c:v>
                </c:pt>
                <c:pt idx="3878">
                  <c:v>26.930555555555557</c:v>
                </c:pt>
                <c:pt idx="3879">
                  <c:v>26.9375</c:v>
                </c:pt>
                <c:pt idx="3880">
                  <c:v>26.944444444444443</c:v>
                </c:pt>
                <c:pt idx="3881">
                  <c:v>26.951388888888889</c:v>
                </c:pt>
                <c:pt idx="3882">
                  <c:v>26.958333333333332</c:v>
                </c:pt>
                <c:pt idx="3883">
                  <c:v>26.965277777777775</c:v>
                </c:pt>
                <c:pt idx="3884">
                  <c:v>26.972222222222225</c:v>
                </c:pt>
                <c:pt idx="3885">
                  <c:v>26.979166666666668</c:v>
                </c:pt>
                <c:pt idx="3886">
                  <c:v>26.986111111111111</c:v>
                </c:pt>
                <c:pt idx="3887">
                  <c:v>26.993055555555557</c:v>
                </c:pt>
                <c:pt idx="3888">
                  <c:v>27</c:v>
                </c:pt>
                <c:pt idx="3889">
                  <c:v>27.006944444444443</c:v>
                </c:pt>
                <c:pt idx="3890">
                  <c:v>27.013888888888889</c:v>
                </c:pt>
                <c:pt idx="3891">
                  <c:v>27.020833333333332</c:v>
                </c:pt>
                <c:pt idx="3892">
                  <c:v>27.027777777777775</c:v>
                </c:pt>
                <c:pt idx="3893">
                  <c:v>27.034722222222225</c:v>
                </c:pt>
                <c:pt idx="3894">
                  <c:v>27.041666666666668</c:v>
                </c:pt>
                <c:pt idx="3895">
                  <c:v>27.048611111111111</c:v>
                </c:pt>
                <c:pt idx="3896">
                  <c:v>27.055555555555557</c:v>
                </c:pt>
                <c:pt idx="3897">
                  <c:v>27.0625</c:v>
                </c:pt>
                <c:pt idx="3898">
                  <c:v>27.069444444444443</c:v>
                </c:pt>
                <c:pt idx="3899">
                  <c:v>27.076388888888889</c:v>
                </c:pt>
                <c:pt idx="3900">
                  <c:v>27.083333333333332</c:v>
                </c:pt>
                <c:pt idx="3901">
                  <c:v>27.090277777777775</c:v>
                </c:pt>
                <c:pt idx="3902">
                  <c:v>27.097222222222225</c:v>
                </c:pt>
                <c:pt idx="3903">
                  <c:v>27.104166666666668</c:v>
                </c:pt>
                <c:pt idx="3904">
                  <c:v>27.111111111111111</c:v>
                </c:pt>
                <c:pt idx="3905">
                  <c:v>27.118055555555557</c:v>
                </c:pt>
                <c:pt idx="3906">
                  <c:v>27.125</c:v>
                </c:pt>
                <c:pt idx="3907">
                  <c:v>27.131944444444443</c:v>
                </c:pt>
                <c:pt idx="3908">
                  <c:v>27.138888888888889</c:v>
                </c:pt>
                <c:pt idx="3909">
                  <c:v>27.145833333333332</c:v>
                </c:pt>
                <c:pt idx="3910">
                  <c:v>27.152777777777775</c:v>
                </c:pt>
                <c:pt idx="3911">
                  <c:v>27.159722222222225</c:v>
                </c:pt>
                <c:pt idx="3912">
                  <c:v>27.166666666666668</c:v>
                </c:pt>
                <c:pt idx="3913">
                  <c:v>27.173611111111111</c:v>
                </c:pt>
                <c:pt idx="3914">
                  <c:v>27.180555555555557</c:v>
                </c:pt>
                <c:pt idx="3915">
                  <c:v>27.1875</c:v>
                </c:pt>
                <c:pt idx="3916">
                  <c:v>27.194444444444443</c:v>
                </c:pt>
                <c:pt idx="3917">
                  <c:v>27.201388888888889</c:v>
                </c:pt>
                <c:pt idx="3918">
                  <c:v>27.208333333333332</c:v>
                </c:pt>
                <c:pt idx="3919">
                  <c:v>27.215277777777775</c:v>
                </c:pt>
                <c:pt idx="3920">
                  <c:v>27.222222222222225</c:v>
                </c:pt>
                <c:pt idx="3921">
                  <c:v>27.229166666666668</c:v>
                </c:pt>
                <c:pt idx="3922">
                  <c:v>27.236111111111111</c:v>
                </c:pt>
                <c:pt idx="3923">
                  <c:v>27.243055555555557</c:v>
                </c:pt>
                <c:pt idx="3924">
                  <c:v>27.25</c:v>
                </c:pt>
                <c:pt idx="3925">
                  <c:v>27.256944444444443</c:v>
                </c:pt>
                <c:pt idx="3926">
                  <c:v>27.263888888888889</c:v>
                </c:pt>
                <c:pt idx="3927">
                  <c:v>27.270833333333332</c:v>
                </c:pt>
                <c:pt idx="3928">
                  <c:v>27.277777777777775</c:v>
                </c:pt>
                <c:pt idx="3929">
                  <c:v>27.284722222222225</c:v>
                </c:pt>
                <c:pt idx="3930">
                  <c:v>27.291666666666668</c:v>
                </c:pt>
                <c:pt idx="3931">
                  <c:v>27.298611111111111</c:v>
                </c:pt>
                <c:pt idx="3932">
                  <c:v>27.305555555555557</c:v>
                </c:pt>
                <c:pt idx="3933">
                  <c:v>27.3125</c:v>
                </c:pt>
                <c:pt idx="3934">
                  <c:v>27.319444444444443</c:v>
                </c:pt>
                <c:pt idx="3935">
                  <c:v>27.326388888888889</c:v>
                </c:pt>
                <c:pt idx="3936">
                  <c:v>27.333333333333332</c:v>
                </c:pt>
                <c:pt idx="3937">
                  <c:v>27.340277777777775</c:v>
                </c:pt>
                <c:pt idx="3938">
                  <c:v>27.347222222222225</c:v>
                </c:pt>
                <c:pt idx="3939">
                  <c:v>27.354166666666668</c:v>
                </c:pt>
                <c:pt idx="3940">
                  <c:v>27.361111111111111</c:v>
                </c:pt>
                <c:pt idx="3941">
                  <c:v>27.368055555555557</c:v>
                </c:pt>
                <c:pt idx="3942">
                  <c:v>27.375</c:v>
                </c:pt>
                <c:pt idx="3943">
                  <c:v>27.381944444444443</c:v>
                </c:pt>
                <c:pt idx="3944">
                  <c:v>27.388888888888889</c:v>
                </c:pt>
                <c:pt idx="3945">
                  <c:v>27.395833333333332</c:v>
                </c:pt>
                <c:pt idx="3946">
                  <c:v>27.402777777777775</c:v>
                </c:pt>
                <c:pt idx="3947">
                  <c:v>27.409722222222225</c:v>
                </c:pt>
                <c:pt idx="3948">
                  <c:v>27.416666666666668</c:v>
                </c:pt>
                <c:pt idx="3949">
                  <c:v>27.423611111111111</c:v>
                </c:pt>
                <c:pt idx="3950">
                  <c:v>27.430555555555557</c:v>
                </c:pt>
                <c:pt idx="3951">
                  <c:v>27.4375</c:v>
                </c:pt>
                <c:pt idx="3952">
                  <c:v>27.444444444444443</c:v>
                </c:pt>
                <c:pt idx="3953">
                  <c:v>27.451388888888889</c:v>
                </c:pt>
                <c:pt idx="3954">
                  <c:v>27.458333333333332</c:v>
                </c:pt>
                <c:pt idx="3955">
                  <c:v>27.465277777777775</c:v>
                </c:pt>
                <c:pt idx="3956">
                  <c:v>27.472222222222225</c:v>
                </c:pt>
                <c:pt idx="3957">
                  <c:v>27.479166666666668</c:v>
                </c:pt>
                <c:pt idx="3958">
                  <c:v>27.486111111111111</c:v>
                </c:pt>
                <c:pt idx="3959">
                  <c:v>27.493055555555557</c:v>
                </c:pt>
                <c:pt idx="3960">
                  <c:v>27.5</c:v>
                </c:pt>
                <c:pt idx="3961">
                  <c:v>27.506944444444443</c:v>
                </c:pt>
                <c:pt idx="3962">
                  <c:v>27.513888888888889</c:v>
                </c:pt>
                <c:pt idx="3963">
                  <c:v>27.520833333333332</c:v>
                </c:pt>
                <c:pt idx="3964">
                  <c:v>27.527777777777775</c:v>
                </c:pt>
                <c:pt idx="3965">
                  <c:v>27.534722222222225</c:v>
                </c:pt>
                <c:pt idx="3966">
                  <c:v>27.541666666666668</c:v>
                </c:pt>
                <c:pt idx="3967">
                  <c:v>27.548611111111111</c:v>
                </c:pt>
                <c:pt idx="3968">
                  <c:v>27.555555555555557</c:v>
                </c:pt>
                <c:pt idx="3969">
                  <c:v>27.5625</c:v>
                </c:pt>
                <c:pt idx="3970">
                  <c:v>27.569444444444443</c:v>
                </c:pt>
                <c:pt idx="3971">
                  <c:v>27.576388888888889</c:v>
                </c:pt>
                <c:pt idx="3972">
                  <c:v>27.583333333333332</c:v>
                </c:pt>
                <c:pt idx="3973">
                  <c:v>27.590277777777775</c:v>
                </c:pt>
                <c:pt idx="3974">
                  <c:v>27.597222222222225</c:v>
                </c:pt>
                <c:pt idx="3975">
                  <c:v>27.604166666666668</c:v>
                </c:pt>
                <c:pt idx="3976">
                  <c:v>27.611111111111111</c:v>
                </c:pt>
                <c:pt idx="3977">
                  <c:v>27.618055555555557</c:v>
                </c:pt>
                <c:pt idx="3978">
                  <c:v>27.625</c:v>
                </c:pt>
                <c:pt idx="3979">
                  <c:v>27.631944444444443</c:v>
                </c:pt>
                <c:pt idx="3980">
                  <c:v>27.638888888888889</c:v>
                </c:pt>
                <c:pt idx="3981">
                  <c:v>27.645833333333332</c:v>
                </c:pt>
                <c:pt idx="3982">
                  <c:v>27.652777777777775</c:v>
                </c:pt>
                <c:pt idx="3983">
                  <c:v>27.659722222222225</c:v>
                </c:pt>
                <c:pt idx="3984">
                  <c:v>27.666666666666668</c:v>
                </c:pt>
                <c:pt idx="3985">
                  <c:v>27.673611111111111</c:v>
                </c:pt>
                <c:pt idx="3986">
                  <c:v>27.680555555555557</c:v>
                </c:pt>
                <c:pt idx="3987">
                  <c:v>27.6875</c:v>
                </c:pt>
                <c:pt idx="3988">
                  <c:v>27.694444444444443</c:v>
                </c:pt>
                <c:pt idx="3989">
                  <c:v>27.701388888888889</c:v>
                </c:pt>
                <c:pt idx="3990">
                  <c:v>27.708333333333332</c:v>
                </c:pt>
                <c:pt idx="3991">
                  <c:v>27.715277777777775</c:v>
                </c:pt>
                <c:pt idx="3992">
                  <c:v>27.722222222222225</c:v>
                </c:pt>
                <c:pt idx="3993">
                  <c:v>27.729166666666668</c:v>
                </c:pt>
                <c:pt idx="3994">
                  <c:v>27.736111111111111</c:v>
                </c:pt>
                <c:pt idx="3995">
                  <c:v>27.743055555555557</c:v>
                </c:pt>
                <c:pt idx="3996">
                  <c:v>27.75</c:v>
                </c:pt>
                <c:pt idx="3997">
                  <c:v>27.756944444444443</c:v>
                </c:pt>
                <c:pt idx="3998">
                  <c:v>27.763888888888889</c:v>
                </c:pt>
                <c:pt idx="3999">
                  <c:v>27.770833333333332</c:v>
                </c:pt>
                <c:pt idx="4000">
                  <c:v>27.777777777777775</c:v>
                </c:pt>
                <c:pt idx="4001">
                  <c:v>27.784722222222225</c:v>
                </c:pt>
                <c:pt idx="4002">
                  <c:v>27.791666666666668</c:v>
                </c:pt>
                <c:pt idx="4003">
                  <c:v>27.798611111111111</c:v>
                </c:pt>
                <c:pt idx="4004">
                  <c:v>27.805555555555557</c:v>
                </c:pt>
                <c:pt idx="4005">
                  <c:v>27.8125</c:v>
                </c:pt>
                <c:pt idx="4006">
                  <c:v>27.819444444444443</c:v>
                </c:pt>
                <c:pt idx="4007">
                  <c:v>27.826388888888889</c:v>
                </c:pt>
                <c:pt idx="4008">
                  <c:v>27.833333333333332</c:v>
                </c:pt>
                <c:pt idx="4009">
                  <c:v>27.840277777777775</c:v>
                </c:pt>
                <c:pt idx="4010">
                  <c:v>27.847222222222225</c:v>
                </c:pt>
                <c:pt idx="4011">
                  <c:v>27.854166666666668</c:v>
                </c:pt>
                <c:pt idx="4012">
                  <c:v>27.861111111111111</c:v>
                </c:pt>
                <c:pt idx="4013">
                  <c:v>27.868055555555557</c:v>
                </c:pt>
                <c:pt idx="4014">
                  <c:v>27.875</c:v>
                </c:pt>
                <c:pt idx="4015">
                  <c:v>27.881944444444443</c:v>
                </c:pt>
                <c:pt idx="4016">
                  <c:v>27.888888888888889</c:v>
                </c:pt>
                <c:pt idx="4017">
                  <c:v>27.895833333333332</c:v>
                </c:pt>
                <c:pt idx="4018">
                  <c:v>27.902777777777775</c:v>
                </c:pt>
                <c:pt idx="4019">
                  <c:v>27.909722222222225</c:v>
                </c:pt>
                <c:pt idx="4020">
                  <c:v>27.916666666666668</c:v>
                </c:pt>
                <c:pt idx="4021">
                  <c:v>27.923611111111111</c:v>
                </c:pt>
                <c:pt idx="4022">
                  <c:v>27.930555555555557</c:v>
                </c:pt>
                <c:pt idx="4023">
                  <c:v>27.9375</c:v>
                </c:pt>
                <c:pt idx="4024">
                  <c:v>27.944444444444443</c:v>
                </c:pt>
                <c:pt idx="4025">
                  <c:v>27.951388888888889</c:v>
                </c:pt>
                <c:pt idx="4026">
                  <c:v>27.958333333333332</c:v>
                </c:pt>
                <c:pt idx="4027">
                  <c:v>27.965277777777775</c:v>
                </c:pt>
                <c:pt idx="4028">
                  <c:v>27.972222222222225</c:v>
                </c:pt>
                <c:pt idx="4029">
                  <c:v>27.979166666666668</c:v>
                </c:pt>
                <c:pt idx="4030">
                  <c:v>27.986111111111111</c:v>
                </c:pt>
                <c:pt idx="4031">
                  <c:v>27.993055555555557</c:v>
                </c:pt>
                <c:pt idx="4032">
                  <c:v>28</c:v>
                </c:pt>
                <c:pt idx="4033">
                  <c:v>28.006944444444443</c:v>
                </c:pt>
                <c:pt idx="4034">
                  <c:v>28.013888888888889</c:v>
                </c:pt>
                <c:pt idx="4035">
                  <c:v>28.020833333333332</c:v>
                </c:pt>
                <c:pt idx="4036">
                  <c:v>28.027777777777775</c:v>
                </c:pt>
                <c:pt idx="4037">
                  <c:v>28.034722222222225</c:v>
                </c:pt>
                <c:pt idx="4038">
                  <c:v>28.041666666666668</c:v>
                </c:pt>
                <c:pt idx="4039">
                  <c:v>28.048611111111111</c:v>
                </c:pt>
                <c:pt idx="4040">
                  <c:v>28.055555555555557</c:v>
                </c:pt>
                <c:pt idx="4041">
                  <c:v>28.0625</c:v>
                </c:pt>
                <c:pt idx="4042">
                  <c:v>28.069444444444443</c:v>
                </c:pt>
                <c:pt idx="4043">
                  <c:v>28.076388888888889</c:v>
                </c:pt>
                <c:pt idx="4044">
                  <c:v>28.083333333333332</c:v>
                </c:pt>
                <c:pt idx="4045">
                  <c:v>28.090277777777775</c:v>
                </c:pt>
                <c:pt idx="4046">
                  <c:v>28.097222222222225</c:v>
                </c:pt>
                <c:pt idx="4047">
                  <c:v>28.104166666666668</c:v>
                </c:pt>
                <c:pt idx="4048">
                  <c:v>28.111111111111111</c:v>
                </c:pt>
                <c:pt idx="4049">
                  <c:v>28.118055555555557</c:v>
                </c:pt>
                <c:pt idx="4050">
                  <c:v>28.125</c:v>
                </c:pt>
                <c:pt idx="4051">
                  <c:v>28.131944444444443</c:v>
                </c:pt>
                <c:pt idx="4052">
                  <c:v>28.138888888888889</c:v>
                </c:pt>
                <c:pt idx="4053">
                  <c:v>28.145833333333332</c:v>
                </c:pt>
                <c:pt idx="4054">
                  <c:v>28.152777777777775</c:v>
                </c:pt>
                <c:pt idx="4055">
                  <c:v>28.159722222222225</c:v>
                </c:pt>
                <c:pt idx="4056">
                  <c:v>28.166666666666668</c:v>
                </c:pt>
                <c:pt idx="4057">
                  <c:v>28.173611111111111</c:v>
                </c:pt>
                <c:pt idx="4058">
                  <c:v>28.180555555555557</c:v>
                </c:pt>
                <c:pt idx="4059">
                  <c:v>28.1875</c:v>
                </c:pt>
                <c:pt idx="4060">
                  <c:v>28.194444444444443</c:v>
                </c:pt>
                <c:pt idx="4061">
                  <c:v>28.201388888888889</c:v>
                </c:pt>
                <c:pt idx="4062">
                  <c:v>28.208333333333332</c:v>
                </c:pt>
                <c:pt idx="4063">
                  <c:v>28.215277777777775</c:v>
                </c:pt>
                <c:pt idx="4064">
                  <c:v>28.222222222222225</c:v>
                </c:pt>
                <c:pt idx="4065">
                  <c:v>28.229166666666668</c:v>
                </c:pt>
                <c:pt idx="4066">
                  <c:v>28.236111111111111</c:v>
                </c:pt>
                <c:pt idx="4067">
                  <c:v>28.243055555555557</c:v>
                </c:pt>
                <c:pt idx="4068">
                  <c:v>28.25</c:v>
                </c:pt>
                <c:pt idx="4069">
                  <c:v>28.256944444444443</c:v>
                </c:pt>
                <c:pt idx="4070">
                  <c:v>28.263888888888889</c:v>
                </c:pt>
                <c:pt idx="4071">
                  <c:v>28.270833333333332</c:v>
                </c:pt>
                <c:pt idx="4072">
                  <c:v>28.277777777777775</c:v>
                </c:pt>
                <c:pt idx="4073">
                  <c:v>28.284722222222225</c:v>
                </c:pt>
                <c:pt idx="4074">
                  <c:v>28.291666666666668</c:v>
                </c:pt>
                <c:pt idx="4075">
                  <c:v>28.298611111111111</c:v>
                </c:pt>
                <c:pt idx="4076">
                  <c:v>28.305555555555557</c:v>
                </c:pt>
                <c:pt idx="4077">
                  <c:v>28.3125</c:v>
                </c:pt>
                <c:pt idx="4078">
                  <c:v>28.319444444444443</c:v>
                </c:pt>
                <c:pt idx="4079">
                  <c:v>28.326388888888889</c:v>
                </c:pt>
                <c:pt idx="4080">
                  <c:v>28.333333333333332</c:v>
                </c:pt>
                <c:pt idx="4081">
                  <c:v>28.340277777777775</c:v>
                </c:pt>
                <c:pt idx="4082">
                  <c:v>28.347222222222225</c:v>
                </c:pt>
                <c:pt idx="4083">
                  <c:v>28.354166666666668</c:v>
                </c:pt>
                <c:pt idx="4084">
                  <c:v>28.361111111111111</c:v>
                </c:pt>
                <c:pt idx="4085">
                  <c:v>28.368055555555557</c:v>
                </c:pt>
                <c:pt idx="4086">
                  <c:v>28.375</c:v>
                </c:pt>
                <c:pt idx="4087">
                  <c:v>28.381944444444443</c:v>
                </c:pt>
                <c:pt idx="4088">
                  <c:v>28.388888888888889</c:v>
                </c:pt>
                <c:pt idx="4089">
                  <c:v>28.395833333333332</c:v>
                </c:pt>
                <c:pt idx="4090">
                  <c:v>28.402777777777775</c:v>
                </c:pt>
                <c:pt idx="4091">
                  <c:v>28.409722222222225</c:v>
                </c:pt>
                <c:pt idx="4092">
                  <c:v>28.416666666666668</c:v>
                </c:pt>
                <c:pt idx="4093">
                  <c:v>28.423611111111111</c:v>
                </c:pt>
                <c:pt idx="4094">
                  <c:v>28.430555555555557</c:v>
                </c:pt>
                <c:pt idx="4095">
                  <c:v>28.4375</c:v>
                </c:pt>
                <c:pt idx="4096">
                  <c:v>28.444444444444443</c:v>
                </c:pt>
                <c:pt idx="4097">
                  <c:v>28.451388888888889</c:v>
                </c:pt>
                <c:pt idx="4098">
                  <c:v>28.458333333333332</c:v>
                </c:pt>
                <c:pt idx="4099">
                  <c:v>28.465277777777775</c:v>
                </c:pt>
                <c:pt idx="4100">
                  <c:v>28.472222222222225</c:v>
                </c:pt>
                <c:pt idx="4101">
                  <c:v>28.479166666666668</c:v>
                </c:pt>
                <c:pt idx="4102">
                  <c:v>28.486111111111111</c:v>
                </c:pt>
                <c:pt idx="4103">
                  <c:v>28.493055555555557</c:v>
                </c:pt>
                <c:pt idx="4104">
                  <c:v>28.5</c:v>
                </c:pt>
                <c:pt idx="4105">
                  <c:v>28.506944444444443</c:v>
                </c:pt>
                <c:pt idx="4106">
                  <c:v>28.513888888888889</c:v>
                </c:pt>
                <c:pt idx="4107">
                  <c:v>28.520833333333332</c:v>
                </c:pt>
                <c:pt idx="4108">
                  <c:v>28.527777777777775</c:v>
                </c:pt>
                <c:pt idx="4109">
                  <c:v>28.534722222222225</c:v>
                </c:pt>
                <c:pt idx="4110">
                  <c:v>28.541666666666668</c:v>
                </c:pt>
                <c:pt idx="4111">
                  <c:v>28.548611111111111</c:v>
                </c:pt>
                <c:pt idx="4112">
                  <c:v>28.555555555555557</c:v>
                </c:pt>
                <c:pt idx="4113">
                  <c:v>28.5625</c:v>
                </c:pt>
                <c:pt idx="4114">
                  <c:v>28.569444444444443</c:v>
                </c:pt>
                <c:pt idx="4115">
                  <c:v>28.576388888888889</c:v>
                </c:pt>
                <c:pt idx="4116">
                  <c:v>28.583333333333332</c:v>
                </c:pt>
                <c:pt idx="4117">
                  <c:v>28.590277777777775</c:v>
                </c:pt>
                <c:pt idx="4118">
                  <c:v>28.597222222222225</c:v>
                </c:pt>
                <c:pt idx="4119">
                  <c:v>28.604166666666668</c:v>
                </c:pt>
                <c:pt idx="4120">
                  <c:v>28.611111111111111</c:v>
                </c:pt>
                <c:pt idx="4121">
                  <c:v>28.618055555555557</c:v>
                </c:pt>
                <c:pt idx="4122">
                  <c:v>28.625</c:v>
                </c:pt>
                <c:pt idx="4123">
                  <c:v>28.631944444444443</c:v>
                </c:pt>
                <c:pt idx="4124">
                  <c:v>28.638888888888889</c:v>
                </c:pt>
                <c:pt idx="4125">
                  <c:v>28.645833333333332</c:v>
                </c:pt>
                <c:pt idx="4126">
                  <c:v>28.652777777777775</c:v>
                </c:pt>
                <c:pt idx="4127">
                  <c:v>28.659722222222225</c:v>
                </c:pt>
                <c:pt idx="4128">
                  <c:v>28.666666666666668</c:v>
                </c:pt>
                <c:pt idx="4129">
                  <c:v>28.673611111111111</c:v>
                </c:pt>
                <c:pt idx="4130">
                  <c:v>28.680555555555557</c:v>
                </c:pt>
                <c:pt idx="4131">
                  <c:v>28.6875</c:v>
                </c:pt>
                <c:pt idx="4132">
                  <c:v>28.694444444444443</c:v>
                </c:pt>
                <c:pt idx="4133">
                  <c:v>28.701388888888889</c:v>
                </c:pt>
                <c:pt idx="4134">
                  <c:v>28.708333333333332</c:v>
                </c:pt>
                <c:pt idx="4135">
                  <c:v>28.715277777777775</c:v>
                </c:pt>
                <c:pt idx="4136">
                  <c:v>28.722222222222225</c:v>
                </c:pt>
                <c:pt idx="4137">
                  <c:v>28.729166666666668</c:v>
                </c:pt>
                <c:pt idx="4138">
                  <c:v>28.736111111111111</c:v>
                </c:pt>
                <c:pt idx="4139">
                  <c:v>28.743055555555557</c:v>
                </c:pt>
                <c:pt idx="4140">
                  <c:v>28.75</c:v>
                </c:pt>
                <c:pt idx="4141">
                  <c:v>28.756944444444443</c:v>
                </c:pt>
                <c:pt idx="4142">
                  <c:v>28.763888888888889</c:v>
                </c:pt>
                <c:pt idx="4143">
                  <c:v>28.770833333333332</c:v>
                </c:pt>
                <c:pt idx="4144">
                  <c:v>28.777777777777775</c:v>
                </c:pt>
                <c:pt idx="4145">
                  <c:v>28.784722222222225</c:v>
                </c:pt>
                <c:pt idx="4146">
                  <c:v>28.791666666666668</c:v>
                </c:pt>
                <c:pt idx="4147">
                  <c:v>28.798611111111111</c:v>
                </c:pt>
                <c:pt idx="4148">
                  <c:v>28.805555555555557</c:v>
                </c:pt>
                <c:pt idx="4149">
                  <c:v>28.8125</c:v>
                </c:pt>
                <c:pt idx="4150">
                  <c:v>28.819444444444443</c:v>
                </c:pt>
                <c:pt idx="4151">
                  <c:v>28.826388888888889</c:v>
                </c:pt>
                <c:pt idx="4152">
                  <c:v>28.833333333333332</c:v>
                </c:pt>
                <c:pt idx="4153">
                  <c:v>28.840277777777775</c:v>
                </c:pt>
                <c:pt idx="4154">
                  <c:v>28.847222222222225</c:v>
                </c:pt>
                <c:pt idx="4155">
                  <c:v>28.854166666666668</c:v>
                </c:pt>
                <c:pt idx="4156">
                  <c:v>28.861111111111111</c:v>
                </c:pt>
                <c:pt idx="4157">
                  <c:v>28.868055555555557</c:v>
                </c:pt>
                <c:pt idx="4158">
                  <c:v>28.875</c:v>
                </c:pt>
                <c:pt idx="4159">
                  <c:v>28.881944444444443</c:v>
                </c:pt>
                <c:pt idx="4160">
                  <c:v>28.888888888888889</c:v>
                </c:pt>
                <c:pt idx="4161">
                  <c:v>28.895833333333332</c:v>
                </c:pt>
                <c:pt idx="4162">
                  <c:v>28.902777777777775</c:v>
                </c:pt>
                <c:pt idx="4163">
                  <c:v>28.909722222222225</c:v>
                </c:pt>
                <c:pt idx="4164">
                  <c:v>28.916666666666668</c:v>
                </c:pt>
                <c:pt idx="4165">
                  <c:v>28.923611111111111</c:v>
                </c:pt>
                <c:pt idx="4166">
                  <c:v>28.930555555555557</c:v>
                </c:pt>
                <c:pt idx="4167">
                  <c:v>28.9375</c:v>
                </c:pt>
                <c:pt idx="4168">
                  <c:v>28.944444444444443</c:v>
                </c:pt>
                <c:pt idx="4169">
                  <c:v>28.951388888888889</c:v>
                </c:pt>
                <c:pt idx="4170">
                  <c:v>28.958333333333332</c:v>
                </c:pt>
                <c:pt idx="4171">
                  <c:v>28.965277777777775</c:v>
                </c:pt>
                <c:pt idx="4172">
                  <c:v>28.972222222222225</c:v>
                </c:pt>
                <c:pt idx="4173">
                  <c:v>28.979166666666668</c:v>
                </c:pt>
                <c:pt idx="4174">
                  <c:v>28.986111111111111</c:v>
                </c:pt>
                <c:pt idx="4175">
                  <c:v>28.993055555555557</c:v>
                </c:pt>
                <c:pt idx="4176">
                  <c:v>29</c:v>
                </c:pt>
                <c:pt idx="4177">
                  <c:v>29.006944444444443</c:v>
                </c:pt>
                <c:pt idx="4178">
                  <c:v>29.013888888888889</c:v>
                </c:pt>
                <c:pt idx="4179">
                  <c:v>29.020833333333332</c:v>
                </c:pt>
                <c:pt idx="4180">
                  <c:v>29.027777777777775</c:v>
                </c:pt>
                <c:pt idx="4181">
                  <c:v>29.034722222222225</c:v>
                </c:pt>
                <c:pt idx="4182">
                  <c:v>29.041666666666668</c:v>
                </c:pt>
                <c:pt idx="4183">
                  <c:v>29.048611111111111</c:v>
                </c:pt>
                <c:pt idx="4184">
                  <c:v>29.055555555555557</c:v>
                </c:pt>
                <c:pt idx="4185">
                  <c:v>29.0625</c:v>
                </c:pt>
                <c:pt idx="4186">
                  <c:v>29.069444444444443</c:v>
                </c:pt>
                <c:pt idx="4187">
                  <c:v>29.076388888888889</c:v>
                </c:pt>
                <c:pt idx="4188">
                  <c:v>29.083333333333332</c:v>
                </c:pt>
                <c:pt idx="4189">
                  <c:v>29.090277777777775</c:v>
                </c:pt>
                <c:pt idx="4190">
                  <c:v>29.097222222222225</c:v>
                </c:pt>
                <c:pt idx="4191">
                  <c:v>29.104166666666668</c:v>
                </c:pt>
                <c:pt idx="4192">
                  <c:v>29.111111111111111</c:v>
                </c:pt>
                <c:pt idx="4193">
                  <c:v>29.118055555555557</c:v>
                </c:pt>
                <c:pt idx="4194">
                  <c:v>29.125</c:v>
                </c:pt>
                <c:pt idx="4195">
                  <c:v>29.131944444444443</c:v>
                </c:pt>
                <c:pt idx="4196">
                  <c:v>29.138888888888889</c:v>
                </c:pt>
                <c:pt idx="4197">
                  <c:v>29.145833333333332</c:v>
                </c:pt>
                <c:pt idx="4198">
                  <c:v>29.152777777777775</c:v>
                </c:pt>
                <c:pt idx="4199">
                  <c:v>29.159722222222225</c:v>
                </c:pt>
                <c:pt idx="4200">
                  <c:v>29.166666666666668</c:v>
                </c:pt>
                <c:pt idx="4201">
                  <c:v>29.173611111111111</c:v>
                </c:pt>
                <c:pt idx="4202">
                  <c:v>29.180555555555557</c:v>
                </c:pt>
                <c:pt idx="4203">
                  <c:v>29.1875</c:v>
                </c:pt>
                <c:pt idx="4204">
                  <c:v>29.194444444444443</c:v>
                </c:pt>
                <c:pt idx="4205">
                  <c:v>29.201388888888889</c:v>
                </c:pt>
                <c:pt idx="4206">
                  <c:v>29.208333333333332</c:v>
                </c:pt>
                <c:pt idx="4207">
                  <c:v>29.215277777777775</c:v>
                </c:pt>
                <c:pt idx="4208">
                  <c:v>29.222222222222225</c:v>
                </c:pt>
                <c:pt idx="4209">
                  <c:v>29.229166666666668</c:v>
                </c:pt>
                <c:pt idx="4210">
                  <c:v>29.236111111111111</c:v>
                </c:pt>
                <c:pt idx="4211">
                  <c:v>29.243055555555557</c:v>
                </c:pt>
                <c:pt idx="4212">
                  <c:v>29.25</c:v>
                </c:pt>
                <c:pt idx="4213">
                  <c:v>29.256944444444443</c:v>
                </c:pt>
                <c:pt idx="4214">
                  <c:v>29.263888888888889</c:v>
                </c:pt>
                <c:pt idx="4215">
                  <c:v>29.270833333333332</c:v>
                </c:pt>
                <c:pt idx="4216">
                  <c:v>29.277777777777775</c:v>
                </c:pt>
                <c:pt idx="4217">
                  <c:v>29.284722222222225</c:v>
                </c:pt>
                <c:pt idx="4218">
                  <c:v>29.291666666666668</c:v>
                </c:pt>
                <c:pt idx="4219">
                  <c:v>29.298611111111111</c:v>
                </c:pt>
                <c:pt idx="4220">
                  <c:v>29.305555555555557</c:v>
                </c:pt>
                <c:pt idx="4221">
                  <c:v>29.3125</c:v>
                </c:pt>
                <c:pt idx="4222">
                  <c:v>29.319444444444443</c:v>
                </c:pt>
                <c:pt idx="4223">
                  <c:v>29.326388888888889</c:v>
                </c:pt>
                <c:pt idx="4224">
                  <c:v>29.333333333333332</c:v>
                </c:pt>
                <c:pt idx="4225">
                  <c:v>29.340277777777775</c:v>
                </c:pt>
                <c:pt idx="4226">
                  <c:v>29.347222222222225</c:v>
                </c:pt>
                <c:pt idx="4227">
                  <c:v>29.354166666666668</c:v>
                </c:pt>
                <c:pt idx="4228">
                  <c:v>29.361111111111111</c:v>
                </c:pt>
                <c:pt idx="4229">
                  <c:v>29.368055555555557</c:v>
                </c:pt>
                <c:pt idx="4230">
                  <c:v>29.375</c:v>
                </c:pt>
                <c:pt idx="4231">
                  <c:v>29.381944444444443</c:v>
                </c:pt>
                <c:pt idx="4232">
                  <c:v>29.388888888888889</c:v>
                </c:pt>
                <c:pt idx="4233">
                  <c:v>29.395833333333332</c:v>
                </c:pt>
                <c:pt idx="4234">
                  <c:v>29.402777777777775</c:v>
                </c:pt>
                <c:pt idx="4235">
                  <c:v>29.409722222222225</c:v>
                </c:pt>
                <c:pt idx="4236">
                  <c:v>29.416666666666668</c:v>
                </c:pt>
                <c:pt idx="4237">
                  <c:v>29.423611111111111</c:v>
                </c:pt>
                <c:pt idx="4238">
                  <c:v>29.430555555555557</c:v>
                </c:pt>
                <c:pt idx="4239">
                  <c:v>29.4375</c:v>
                </c:pt>
                <c:pt idx="4240">
                  <c:v>29.444444444444443</c:v>
                </c:pt>
                <c:pt idx="4241">
                  <c:v>29.451388888888889</c:v>
                </c:pt>
                <c:pt idx="4242">
                  <c:v>29.458333333333332</c:v>
                </c:pt>
                <c:pt idx="4243">
                  <c:v>29.465277777777775</c:v>
                </c:pt>
                <c:pt idx="4244">
                  <c:v>29.472222222222225</c:v>
                </c:pt>
                <c:pt idx="4245">
                  <c:v>29.479166666666668</c:v>
                </c:pt>
                <c:pt idx="4246">
                  <c:v>29.486111111111111</c:v>
                </c:pt>
                <c:pt idx="4247">
                  <c:v>29.493055555555557</c:v>
                </c:pt>
                <c:pt idx="4248">
                  <c:v>29.5</c:v>
                </c:pt>
                <c:pt idx="4249">
                  <c:v>29.506944444444443</c:v>
                </c:pt>
                <c:pt idx="4250">
                  <c:v>29.513888888888889</c:v>
                </c:pt>
                <c:pt idx="4251">
                  <c:v>29.520833333333332</c:v>
                </c:pt>
                <c:pt idx="4252">
                  <c:v>29.527777777777775</c:v>
                </c:pt>
                <c:pt idx="4253">
                  <c:v>29.534722222222225</c:v>
                </c:pt>
                <c:pt idx="4254">
                  <c:v>29.541666666666668</c:v>
                </c:pt>
                <c:pt idx="4255">
                  <c:v>29.548611111111111</c:v>
                </c:pt>
                <c:pt idx="4256">
                  <c:v>29.555555555555557</c:v>
                </c:pt>
                <c:pt idx="4257">
                  <c:v>29.5625</c:v>
                </c:pt>
                <c:pt idx="4258">
                  <c:v>29.569444444444443</c:v>
                </c:pt>
                <c:pt idx="4259">
                  <c:v>29.576388888888889</c:v>
                </c:pt>
                <c:pt idx="4260">
                  <c:v>29.583333333333332</c:v>
                </c:pt>
                <c:pt idx="4261">
                  <c:v>29.590277777777775</c:v>
                </c:pt>
                <c:pt idx="4262">
                  <c:v>29.597222222222225</c:v>
                </c:pt>
                <c:pt idx="4263">
                  <c:v>29.604166666666668</c:v>
                </c:pt>
                <c:pt idx="4264">
                  <c:v>29.611111111111111</c:v>
                </c:pt>
                <c:pt idx="4265">
                  <c:v>29.618055555555557</c:v>
                </c:pt>
                <c:pt idx="4266">
                  <c:v>29.625</c:v>
                </c:pt>
                <c:pt idx="4267">
                  <c:v>29.631944444444443</c:v>
                </c:pt>
                <c:pt idx="4268">
                  <c:v>29.638888888888889</c:v>
                </c:pt>
                <c:pt idx="4269">
                  <c:v>29.645833333333332</c:v>
                </c:pt>
                <c:pt idx="4270">
                  <c:v>29.652777777777775</c:v>
                </c:pt>
                <c:pt idx="4271">
                  <c:v>29.659722222222225</c:v>
                </c:pt>
                <c:pt idx="4272">
                  <c:v>29.666666666666668</c:v>
                </c:pt>
                <c:pt idx="4273">
                  <c:v>29.673611111111111</c:v>
                </c:pt>
                <c:pt idx="4274">
                  <c:v>29.680555555555557</c:v>
                </c:pt>
                <c:pt idx="4275">
                  <c:v>29.6875</c:v>
                </c:pt>
                <c:pt idx="4276">
                  <c:v>29.694444444444443</c:v>
                </c:pt>
                <c:pt idx="4277">
                  <c:v>29.701388888888889</c:v>
                </c:pt>
                <c:pt idx="4278">
                  <c:v>29.708333333333332</c:v>
                </c:pt>
                <c:pt idx="4279">
                  <c:v>29.715277777777775</c:v>
                </c:pt>
                <c:pt idx="4280">
                  <c:v>29.722222222222225</c:v>
                </c:pt>
                <c:pt idx="4281">
                  <c:v>29.729166666666668</c:v>
                </c:pt>
                <c:pt idx="4282">
                  <c:v>29.736111111111111</c:v>
                </c:pt>
                <c:pt idx="4283">
                  <c:v>29.743055555555557</c:v>
                </c:pt>
                <c:pt idx="4284">
                  <c:v>29.75</c:v>
                </c:pt>
                <c:pt idx="4285">
                  <c:v>29.756944444444443</c:v>
                </c:pt>
                <c:pt idx="4286">
                  <c:v>29.763888888888889</c:v>
                </c:pt>
                <c:pt idx="4287">
                  <c:v>29.770833333333332</c:v>
                </c:pt>
                <c:pt idx="4288">
                  <c:v>29.777777777777775</c:v>
                </c:pt>
                <c:pt idx="4289">
                  <c:v>29.784722222222225</c:v>
                </c:pt>
                <c:pt idx="4290">
                  <c:v>29.791666666666668</c:v>
                </c:pt>
                <c:pt idx="4291">
                  <c:v>29.798611111111111</c:v>
                </c:pt>
                <c:pt idx="4292">
                  <c:v>29.805555555555557</c:v>
                </c:pt>
                <c:pt idx="4293">
                  <c:v>29.8125</c:v>
                </c:pt>
                <c:pt idx="4294">
                  <c:v>29.819444444444443</c:v>
                </c:pt>
                <c:pt idx="4295">
                  <c:v>29.826388888888889</c:v>
                </c:pt>
                <c:pt idx="4296">
                  <c:v>29.833333333333332</c:v>
                </c:pt>
                <c:pt idx="4297">
                  <c:v>29.840277777777775</c:v>
                </c:pt>
                <c:pt idx="4298">
                  <c:v>29.847222222222225</c:v>
                </c:pt>
                <c:pt idx="4299">
                  <c:v>29.854166666666668</c:v>
                </c:pt>
                <c:pt idx="4300">
                  <c:v>29.861111111111111</c:v>
                </c:pt>
                <c:pt idx="4301">
                  <c:v>29.868055555555557</c:v>
                </c:pt>
                <c:pt idx="4302">
                  <c:v>29.875</c:v>
                </c:pt>
                <c:pt idx="4303">
                  <c:v>29.881944444444443</c:v>
                </c:pt>
                <c:pt idx="4304">
                  <c:v>29.888888888888889</c:v>
                </c:pt>
                <c:pt idx="4305">
                  <c:v>29.895833333333332</c:v>
                </c:pt>
                <c:pt idx="4306">
                  <c:v>29.902777777777775</c:v>
                </c:pt>
                <c:pt idx="4307">
                  <c:v>29.909722222222225</c:v>
                </c:pt>
                <c:pt idx="4308">
                  <c:v>29.916666666666668</c:v>
                </c:pt>
                <c:pt idx="4309">
                  <c:v>29.923611111111111</c:v>
                </c:pt>
                <c:pt idx="4310">
                  <c:v>29.930555555555557</c:v>
                </c:pt>
                <c:pt idx="4311">
                  <c:v>29.9375</c:v>
                </c:pt>
                <c:pt idx="4312">
                  <c:v>29.944444444444443</c:v>
                </c:pt>
                <c:pt idx="4313">
                  <c:v>29.951388888888889</c:v>
                </c:pt>
                <c:pt idx="4314">
                  <c:v>29.958333333333332</c:v>
                </c:pt>
                <c:pt idx="4315">
                  <c:v>29.965277777777775</c:v>
                </c:pt>
                <c:pt idx="4316">
                  <c:v>29.972222222222225</c:v>
                </c:pt>
                <c:pt idx="4317">
                  <c:v>29.979166666666668</c:v>
                </c:pt>
                <c:pt idx="4318">
                  <c:v>29.986111111111111</c:v>
                </c:pt>
                <c:pt idx="4319">
                  <c:v>29.993055555555557</c:v>
                </c:pt>
                <c:pt idx="4320">
                  <c:v>30</c:v>
                </c:pt>
                <c:pt idx="4321">
                  <c:v>30.006944444444443</c:v>
                </c:pt>
                <c:pt idx="4322">
                  <c:v>30.013888888888889</c:v>
                </c:pt>
                <c:pt idx="4323">
                  <c:v>30.020833333333332</c:v>
                </c:pt>
                <c:pt idx="4324">
                  <c:v>30.027777777777775</c:v>
                </c:pt>
                <c:pt idx="4325">
                  <c:v>30.034722222222225</c:v>
                </c:pt>
                <c:pt idx="4326">
                  <c:v>30.041666666666668</c:v>
                </c:pt>
                <c:pt idx="4327">
                  <c:v>30.048611111111111</c:v>
                </c:pt>
                <c:pt idx="4328">
                  <c:v>30.055555555555557</c:v>
                </c:pt>
                <c:pt idx="4329">
                  <c:v>30.0625</c:v>
                </c:pt>
                <c:pt idx="4330">
                  <c:v>30.069444444444443</c:v>
                </c:pt>
                <c:pt idx="4331">
                  <c:v>30.076388888888889</c:v>
                </c:pt>
                <c:pt idx="4332">
                  <c:v>30.083333333333332</c:v>
                </c:pt>
                <c:pt idx="4333">
                  <c:v>30.090277777777775</c:v>
                </c:pt>
                <c:pt idx="4334">
                  <c:v>30.097222222222225</c:v>
                </c:pt>
                <c:pt idx="4335">
                  <c:v>30.104166666666668</c:v>
                </c:pt>
                <c:pt idx="4336">
                  <c:v>30.111111111111111</c:v>
                </c:pt>
                <c:pt idx="4337">
                  <c:v>30.118055555555557</c:v>
                </c:pt>
                <c:pt idx="4338">
                  <c:v>30.125</c:v>
                </c:pt>
                <c:pt idx="4339">
                  <c:v>30.131944444444443</c:v>
                </c:pt>
                <c:pt idx="4340">
                  <c:v>30.138888888888889</c:v>
                </c:pt>
                <c:pt idx="4341">
                  <c:v>30.145833333333332</c:v>
                </c:pt>
                <c:pt idx="4342">
                  <c:v>30.152777777777775</c:v>
                </c:pt>
                <c:pt idx="4343">
                  <c:v>30.159722222222225</c:v>
                </c:pt>
                <c:pt idx="4344">
                  <c:v>30.166666666666668</c:v>
                </c:pt>
                <c:pt idx="4345">
                  <c:v>30.173611111111111</c:v>
                </c:pt>
                <c:pt idx="4346">
                  <c:v>30.180555555555557</c:v>
                </c:pt>
                <c:pt idx="4347">
                  <c:v>30.1875</c:v>
                </c:pt>
                <c:pt idx="4348">
                  <c:v>30.194444444444443</c:v>
                </c:pt>
                <c:pt idx="4349">
                  <c:v>30.201388888888889</c:v>
                </c:pt>
                <c:pt idx="4350">
                  <c:v>30.208333333333332</c:v>
                </c:pt>
                <c:pt idx="4351">
                  <c:v>30.215277777777775</c:v>
                </c:pt>
                <c:pt idx="4352">
                  <c:v>30.222222222222225</c:v>
                </c:pt>
                <c:pt idx="4353">
                  <c:v>30.229166666666668</c:v>
                </c:pt>
                <c:pt idx="4354">
                  <c:v>30.236111111111111</c:v>
                </c:pt>
                <c:pt idx="4355">
                  <c:v>30.243055555555557</c:v>
                </c:pt>
                <c:pt idx="4356">
                  <c:v>30.25</c:v>
                </c:pt>
                <c:pt idx="4357">
                  <c:v>30.256944444444443</c:v>
                </c:pt>
                <c:pt idx="4358">
                  <c:v>30.263888888888889</c:v>
                </c:pt>
                <c:pt idx="4359">
                  <c:v>30.270833333333332</c:v>
                </c:pt>
                <c:pt idx="4360">
                  <c:v>30.277777777777775</c:v>
                </c:pt>
                <c:pt idx="4361">
                  <c:v>30.284722222222225</c:v>
                </c:pt>
                <c:pt idx="4362">
                  <c:v>30.291666666666668</c:v>
                </c:pt>
                <c:pt idx="4363">
                  <c:v>30.298611111111111</c:v>
                </c:pt>
                <c:pt idx="4364">
                  <c:v>30.305555555555557</c:v>
                </c:pt>
                <c:pt idx="4365">
                  <c:v>30.3125</c:v>
                </c:pt>
                <c:pt idx="4366">
                  <c:v>30.319444444444443</c:v>
                </c:pt>
                <c:pt idx="4367">
                  <c:v>30.326388888888889</c:v>
                </c:pt>
                <c:pt idx="4368">
                  <c:v>30.333333333333332</c:v>
                </c:pt>
                <c:pt idx="4369">
                  <c:v>30.340277777777775</c:v>
                </c:pt>
                <c:pt idx="4370">
                  <c:v>30.347222222222225</c:v>
                </c:pt>
                <c:pt idx="4371">
                  <c:v>30.354166666666668</c:v>
                </c:pt>
                <c:pt idx="4372">
                  <c:v>30.361111111111111</c:v>
                </c:pt>
                <c:pt idx="4373">
                  <c:v>30.368055555555557</c:v>
                </c:pt>
                <c:pt idx="4374">
                  <c:v>30.375</c:v>
                </c:pt>
                <c:pt idx="4375">
                  <c:v>30.381944444444443</c:v>
                </c:pt>
                <c:pt idx="4376">
                  <c:v>30.388888888888889</c:v>
                </c:pt>
                <c:pt idx="4377">
                  <c:v>30.395833333333332</c:v>
                </c:pt>
                <c:pt idx="4378">
                  <c:v>30.402777777777775</c:v>
                </c:pt>
                <c:pt idx="4379">
                  <c:v>30.409722222222225</c:v>
                </c:pt>
                <c:pt idx="4380">
                  <c:v>30.416666666666668</c:v>
                </c:pt>
                <c:pt idx="4381">
                  <c:v>30.423611111111111</c:v>
                </c:pt>
                <c:pt idx="4382">
                  <c:v>30.430555555555557</c:v>
                </c:pt>
                <c:pt idx="4383">
                  <c:v>30.4375</c:v>
                </c:pt>
                <c:pt idx="4384">
                  <c:v>30.444444444444443</c:v>
                </c:pt>
                <c:pt idx="4385">
                  <c:v>30.451388888888889</c:v>
                </c:pt>
                <c:pt idx="4386">
                  <c:v>30.458333333333332</c:v>
                </c:pt>
                <c:pt idx="4387">
                  <c:v>30.465277777777775</c:v>
                </c:pt>
                <c:pt idx="4388">
                  <c:v>30.472222222222225</c:v>
                </c:pt>
                <c:pt idx="4389">
                  <c:v>30.479166666666668</c:v>
                </c:pt>
                <c:pt idx="4390">
                  <c:v>30.486111111111111</c:v>
                </c:pt>
                <c:pt idx="4391">
                  <c:v>30.493055555555557</c:v>
                </c:pt>
                <c:pt idx="4392">
                  <c:v>30.5</c:v>
                </c:pt>
                <c:pt idx="4393">
                  <c:v>30.506944444444443</c:v>
                </c:pt>
                <c:pt idx="4394">
                  <c:v>30.513888888888889</c:v>
                </c:pt>
                <c:pt idx="4395">
                  <c:v>30.520833333333332</c:v>
                </c:pt>
                <c:pt idx="4396">
                  <c:v>30.527777777777775</c:v>
                </c:pt>
                <c:pt idx="4397">
                  <c:v>30.534722222222225</c:v>
                </c:pt>
                <c:pt idx="4398">
                  <c:v>30.541666666666668</c:v>
                </c:pt>
                <c:pt idx="4399">
                  <c:v>30.548611111111111</c:v>
                </c:pt>
                <c:pt idx="4400">
                  <c:v>30.555555555555557</c:v>
                </c:pt>
                <c:pt idx="4401">
                  <c:v>30.5625</c:v>
                </c:pt>
                <c:pt idx="4402">
                  <c:v>30.569444444444443</c:v>
                </c:pt>
                <c:pt idx="4403">
                  <c:v>30.576388888888889</c:v>
                </c:pt>
                <c:pt idx="4404">
                  <c:v>30.583333333333332</c:v>
                </c:pt>
                <c:pt idx="4405">
                  <c:v>30.590277777777775</c:v>
                </c:pt>
                <c:pt idx="4406">
                  <c:v>30.597222222222225</c:v>
                </c:pt>
                <c:pt idx="4407">
                  <c:v>30.604166666666668</c:v>
                </c:pt>
                <c:pt idx="4408">
                  <c:v>30.611111111111111</c:v>
                </c:pt>
                <c:pt idx="4409">
                  <c:v>30.618055555555557</c:v>
                </c:pt>
                <c:pt idx="4410">
                  <c:v>30.625</c:v>
                </c:pt>
                <c:pt idx="4411">
                  <c:v>30.631944444444443</c:v>
                </c:pt>
                <c:pt idx="4412">
                  <c:v>30.638888888888889</c:v>
                </c:pt>
                <c:pt idx="4413">
                  <c:v>30.645833333333332</c:v>
                </c:pt>
                <c:pt idx="4414">
                  <c:v>30.652777777777775</c:v>
                </c:pt>
                <c:pt idx="4415">
                  <c:v>30.659722222222225</c:v>
                </c:pt>
                <c:pt idx="4416">
                  <c:v>30.666666666666668</c:v>
                </c:pt>
                <c:pt idx="4417">
                  <c:v>30.673611111111111</c:v>
                </c:pt>
                <c:pt idx="4418">
                  <c:v>30.680555555555557</c:v>
                </c:pt>
                <c:pt idx="4419">
                  <c:v>30.6875</c:v>
                </c:pt>
                <c:pt idx="4420">
                  <c:v>30.694444444444443</c:v>
                </c:pt>
                <c:pt idx="4421">
                  <c:v>30.701388888888889</c:v>
                </c:pt>
                <c:pt idx="4422">
                  <c:v>30.708333333333332</c:v>
                </c:pt>
                <c:pt idx="4423">
                  <c:v>30.715277777777775</c:v>
                </c:pt>
                <c:pt idx="4424">
                  <c:v>30.722222222222225</c:v>
                </c:pt>
                <c:pt idx="4425">
                  <c:v>30.729166666666668</c:v>
                </c:pt>
                <c:pt idx="4426">
                  <c:v>30.736111111111111</c:v>
                </c:pt>
                <c:pt idx="4427">
                  <c:v>30.743055555555557</c:v>
                </c:pt>
                <c:pt idx="4428">
                  <c:v>30.75</c:v>
                </c:pt>
                <c:pt idx="4429">
                  <c:v>30.756944444444443</c:v>
                </c:pt>
                <c:pt idx="4430">
                  <c:v>30.763888888888889</c:v>
                </c:pt>
                <c:pt idx="4431">
                  <c:v>30.770833333333332</c:v>
                </c:pt>
                <c:pt idx="4432">
                  <c:v>30.777777777777775</c:v>
                </c:pt>
                <c:pt idx="4433">
                  <c:v>30.784722222222225</c:v>
                </c:pt>
                <c:pt idx="4434">
                  <c:v>30.791666666666668</c:v>
                </c:pt>
                <c:pt idx="4435">
                  <c:v>30.798611111111111</c:v>
                </c:pt>
                <c:pt idx="4436">
                  <c:v>30.805555555555557</c:v>
                </c:pt>
                <c:pt idx="4437">
                  <c:v>30.8125</c:v>
                </c:pt>
                <c:pt idx="4438">
                  <c:v>30.819444444444443</c:v>
                </c:pt>
                <c:pt idx="4439">
                  <c:v>30.826388888888889</c:v>
                </c:pt>
                <c:pt idx="4440">
                  <c:v>30.833333333333332</c:v>
                </c:pt>
                <c:pt idx="4441">
                  <c:v>30.840277777777775</c:v>
                </c:pt>
                <c:pt idx="4442">
                  <c:v>30.847222222222225</c:v>
                </c:pt>
                <c:pt idx="4443">
                  <c:v>30.854166666666668</c:v>
                </c:pt>
                <c:pt idx="4444">
                  <c:v>30.861111111111111</c:v>
                </c:pt>
                <c:pt idx="4445">
                  <c:v>30.868055555555557</c:v>
                </c:pt>
                <c:pt idx="4446">
                  <c:v>30.875</c:v>
                </c:pt>
                <c:pt idx="4447">
                  <c:v>30.881944444444443</c:v>
                </c:pt>
                <c:pt idx="4448">
                  <c:v>30.888888888888889</c:v>
                </c:pt>
                <c:pt idx="4449">
                  <c:v>30.895833333333332</c:v>
                </c:pt>
                <c:pt idx="4450">
                  <c:v>30.902777777777775</c:v>
                </c:pt>
                <c:pt idx="4451">
                  <c:v>30.909722222222225</c:v>
                </c:pt>
                <c:pt idx="4452">
                  <c:v>30.916666666666668</c:v>
                </c:pt>
                <c:pt idx="4453">
                  <c:v>30.923611111111111</c:v>
                </c:pt>
                <c:pt idx="4454">
                  <c:v>30.930555555555557</c:v>
                </c:pt>
                <c:pt idx="4455">
                  <c:v>30.9375</c:v>
                </c:pt>
                <c:pt idx="4456">
                  <c:v>30.944444444444443</c:v>
                </c:pt>
                <c:pt idx="4457">
                  <c:v>30.951388888888889</c:v>
                </c:pt>
                <c:pt idx="4458">
                  <c:v>30.958333333333332</c:v>
                </c:pt>
                <c:pt idx="4459">
                  <c:v>30.965277777777775</c:v>
                </c:pt>
                <c:pt idx="4460">
                  <c:v>30.972222222222225</c:v>
                </c:pt>
                <c:pt idx="4461">
                  <c:v>30.979166666666668</c:v>
                </c:pt>
                <c:pt idx="4462">
                  <c:v>30.986111111111111</c:v>
                </c:pt>
                <c:pt idx="4463">
                  <c:v>30.993055555555557</c:v>
                </c:pt>
                <c:pt idx="4464">
                  <c:v>31</c:v>
                </c:pt>
                <c:pt idx="4465">
                  <c:v>31.006944444444443</c:v>
                </c:pt>
                <c:pt idx="4466">
                  <c:v>31.013888888888889</c:v>
                </c:pt>
                <c:pt idx="4467">
                  <c:v>31.020833333333332</c:v>
                </c:pt>
                <c:pt idx="4468">
                  <c:v>31.027777777777775</c:v>
                </c:pt>
                <c:pt idx="4469">
                  <c:v>31.034722222222225</c:v>
                </c:pt>
                <c:pt idx="4470">
                  <c:v>31.041666666666668</c:v>
                </c:pt>
                <c:pt idx="4471">
                  <c:v>31.048611111111111</c:v>
                </c:pt>
                <c:pt idx="4472">
                  <c:v>31.055555555555557</c:v>
                </c:pt>
                <c:pt idx="4473">
                  <c:v>31.0625</c:v>
                </c:pt>
                <c:pt idx="4474">
                  <c:v>31.069444444444443</c:v>
                </c:pt>
                <c:pt idx="4475">
                  <c:v>31.076388888888889</c:v>
                </c:pt>
                <c:pt idx="4476">
                  <c:v>31.083333333333332</c:v>
                </c:pt>
                <c:pt idx="4477">
                  <c:v>31.090277777777775</c:v>
                </c:pt>
                <c:pt idx="4478">
                  <c:v>31.097222222222225</c:v>
                </c:pt>
                <c:pt idx="4479">
                  <c:v>31.104166666666668</c:v>
                </c:pt>
                <c:pt idx="4480">
                  <c:v>31.111111111111111</c:v>
                </c:pt>
                <c:pt idx="4481">
                  <c:v>31.118055555555557</c:v>
                </c:pt>
                <c:pt idx="4482">
                  <c:v>31.125</c:v>
                </c:pt>
                <c:pt idx="4483">
                  <c:v>31.131944444444443</c:v>
                </c:pt>
                <c:pt idx="4484">
                  <c:v>31.138888888888889</c:v>
                </c:pt>
                <c:pt idx="4485">
                  <c:v>31.145833333333332</c:v>
                </c:pt>
                <c:pt idx="4486">
                  <c:v>31.152777777777775</c:v>
                </c:pt>
                <c:pt idx="4487">
                  <c:v>31.159722222222225</c:v>
                </c:pt>
                <c:pt idx="4488">
                  <c:v>31.166666666666668</c:v>
                </c:pt>
                <c:pt idx="4489">
                  <c:v>31.173611111111111</c:v>
                </c:pt>
                <c:pt idx="4490">
                  <c:v>31.180555555555557</c:v>
                </c:pt>
                <c:pt idx="4491">
                  <c:v>31.1875</c:v>
                </c:pt>
                <c:pt idx="4492">
                  <c:v>31.194444444444443</c:v>
                </c:pt>
                <c:pt idx="4493">
                  <c:v>31.201388888888889</c:v>
                </c:pt>
                <c:pt idx="4494">
                  <c:v>31.208333333333332</c:v>
                </c:pt>
                <c:pt idx="4495">
                  <c:v>31.215277777777775</c:v>
                </c:pt>
                <c:pt idx="4496">
                  <c:v>31.222222222222225</c:v>
                </c:pt>
                <c:pt idx="4497">
                  <c:v>31.229166666666668</c:v>
                </c:pt>
                <c:pt idx="4498">
                  <c:v>31.236111111111111</c:v>
                </c:pt>
                <c:pt idx="4499">
                  <c:v>31.243055555555557</c:v>
                </c:pt>
                <c:pt idx="4500">
                  <c:v>31.25</c:v>
                </c:pt>
                <c:pt idx="4501">
                  <c:v>31.256944444444443</c:v>
                </c:pt>
                <c:pt idx="4502">
                  <c:v>31.263888888888889</c:v>
                </c:pt>
                <c:pt idx="4503">
                  <c:v>31.270833333333332</c:v>
                </c:pt>
                <c:pt idx="4504">
                  <c:v>31.277777777777775</c:v>
                </c:pt>
                <c:pt idx="4505">
                  <c:v>31.284722222222225</c:v>
                </c:pt>
                <c:pt idx="4506">
                  <c:v>31.291666666666668</c:v>
                </c:pt>
                <c:pt idx="4507">
                  <c:v>31.298611111111111</c:v>
                </c:pt>
                <c:pt idx="4508">
                  <c:v>31.305555555555557</c:v>
                </c:pt>
                <c:pt idx="4509">
                  <c:v>31.3125</c:v>
                </c:pt>
                <c:pt idx="4510">
                  <c:v>31.319444444444443</c:v>
                </c:pt>
                <c:pt idx="4511">
                  <c:v>31.326388888888889</c:v>
                </c:pt>
                <c:pt idx="4512">
                  <c:v>31.333333333333332</c:v>
                </c:pt>
                <c:pt idx="4513">
                  <c:v>31.340277777777775</c:v>
                </c:pt>
                <c:pt idx="4514">
                  <c:v>31.347222222222225</c:v>
                </c:pt>
                <c:pt idx="4515">
                  <c:v>31.354166666666668</c:v>
                </c:pt>
                <c:pt idx="4516">
                  <c:v>31.361111111111111</c:v>
                </c:pt>
                <c:pt idx="4517">
                  <c:v>31.368055555555557</c:v>
                </c:pt>
                <c:pt idx="4518">
                  <c:v>31.375</c:v>
                </c:pt>
                <c:pt idx="4519">
                  <c:v>31.381944444444443</c:v>
                </c:pt>
                <c:pt idx="4520">
                  <c:v>31.388888888888889</c:v>
                </c:pt>
                <c:pt idx="4521">
                  <c:v>31.395833333333332</c:v>
                </c:pt>
                <c:pt idx="4522">
                  <c:v>31.402777777777775</c:v>
                </c:pt>
                <c:pt idx="4523">
                  <c:v>31.409722222222225</c:v>
                </c:pt>
                <c:pt idx="4524">
                  <c:v>31.416666666666668</c:v>
                </c:pt>
                <c:pt idx="4525">
                  <c:v>31.423611111111111</c:v>
                </c:pt>
                <c:pt idx="4526">
                  <c:v>31.430555555555557</c:v>
                </c:pt>
                <c:pt idx="4527">
                  <c:v>31.4375</c:v>
                </c:pt>
                <c:pt idx="4528">
                  <c:v>31.444444444444443</c:v>
                </c:pt>
                <c:pt idx="4529">
                  <c:v>31.451388888888889</c:v>
                </c:pt>
                <c:pt idx="4530">
                  <c:v>31.458333333333332</c:v>
                </c:pt>
                <c:pt idx="4531">
                  <c:v>31.465277777777775</c:v>
                </c:pt>
                <c:pt idx="4532">
                  <c:v>31.472222222222225</c:v>
                </c:pt>
                <c:pt idx="4533">
                  <c:v>31.479166666666668</c:v>
                </c:pt>
                <c:pt idx="4534">
                  <c:v>31.486111111111111</c:v>
                </c:pt>
                <c:pt idx="4535">
                  <c:v>31.493055555555557</c:v>
                </c:pt>
                <c:pt idx="4536">
                  <c:v>31.5</c:v>
                </c:pt>
                <c:pt idx="4537">
                  <c:v>31.506944444444443</c:v>
                </c:pt>
                <c:pt idx="4538">
                  <c:v>31.513888888888889</c:v>
                </c:pt>
                <c:pt idx="4539">
                  <c:v>31.520833333333332</c:v>
                </c:pt>
                <c:pt idx="4540">
                  <c:v>31.527777777777775</c:v>
                </c:pt>
                <c:pt idx="4541">
                  <c:v>31.534722222222225</c:v>
                </c:pt>
                <c:pt idx="4542">
                  <c:v>31.541666666666668</c:v>
                </c:pt>
                <c:pt idx="4543">
                  <c:v>31.548611111111111</c:v>
                </c:pt>
                <c:pt idx="4544">
                  <c:v>31.555555555555557</c:v>
                </c:pt>
                <c:pt idx="4545">
                  <c:v>31.5625</c:v>
                </c:pt>
                <c:pt idx="4546">
                  <c:v>31.569444444444443</c:v>
                </c:pt>
                <c:pt idx="4547">
                  <c:v>31.576388888888889</c:v>
                </c:pt>
                <c:pt idx="4548">
                  <c:v>31.583333333333332</c:v>
                </c:pt>
                <c:pt idx="4549">
                  <c:v>31.590277777777775</c:v>
                </c:pt>
                <c:pt idx="4550">
                  <c:v>31.597222222222225</c:v>
                </c:pt>
                <c:pt idx="4551">
                  <c:v>31.604166666666668</c:v>
                </c:pt>
                <c:pt idx="4552">
                  <c:v>31.611111111111111</c:v>
                </c:pt>
                <c:pt idx="4553">
                  <c:v>31.618055555555557</c:v>
                </c:pt>
                <c:pt idx="4554">
                  <c:v>31.625</c:v>
                </c:pt>
                <c:pt idx="4555">
                  <c:v>31.631944444444443</c:v>
                </c:pt>
                <c:pt idx="4556">
                  <c:v>31.638888888888889</c:v>
                </c:pt>
                <c:pt idx="4557">
                  <c:v>31.645833333333332</c:v>
                </c:pt>
                <c:pt idx="4558">
                  <c:v>31.652777777777775</c:v>
                </c:pt>
                <c:pt idx="4559">
                  <c:v>31.659722222222225</c:v>
                </c:pt>
                <c:pt idx="4560">
                  <c:v>31.666666666666668</c:v>
                </c:pt>
                <c:pt idx="4561">
                  <c:v>31.673611111111111</c:v>
                </c:pt>
                <c:pt idx="4562">
                  <c:v>31.680555555555557</c:v>
                </c:pt>
                <c:pt idx="4563">
                  <c:v>31.6875</c:v>
                </c:pt>
                <c:pt idx="4564">
                  <c:v>31.694444444444443</c:v>
                </c:pt>
                <c:pt idx="4565">
                  <c:v>31.701388888888889</c:v>
                </c:pt>
                <c:pt idx="4566">
                  <c:v>31.708333333333332</c:v>
                </c:pt>
                <c:pt idx="4567">
                  <c:v>31.715277777777775</c:v>
                </c:pt>
                <c:pt idx="4568">
                  <c:v>31.722222222222225</c:v>
                </c:pt>
                <c:pt idx="4569">
                  <c:v>31.729166666666668</c:v>
                </c:pt>
                <c:pt idx="4570">
                  <c:v>31.736111111111111</c:v>
                </c:pt>
                <c:pt idx="4571">
                  <c:v>31.743055555555557</c:v>
                </c:pt>
                <c:pt idx="4572">
                  <c:v>31.75</c:v>
                </c:pt>
                <c:pt idx="4573">
                  <c:v>31.756944444444443</c:v>
                </c:pt>
                <c:pt idx="4574">
                  <c:v>31.763888888888889</c:v>
                </c:pt>
                <c:pt idx="4575">
                  <c:v>31.770833333333332</c:v>
                </c:pt>
                <c:pt idx="4576">
                  <c:v>31.777777777777775</c:v>
                </c:pt>
                <c:pt idx="4577">
                  <c:v>31.784722222222225</c:v>
                </c:pt>
                <c:pt idx="4578">
                  <c:v>31.791666666666668</c:v>
                </c:pt>
                <c:pt idx="4579">
                  <c:v>31.798611111111111</c:v>
                </c:pt>
                <c:pt idx="4580">
                  <c:v>31.805555555555557</c:v>
                </c:pt>
                <c:pt idx="4581">
                  <c:v>31.8125</c:v>
                </c:pt>
                <c:pt idx="4582">
                  <c:v>31.819444444444443</c:v>
                </c:pt>
                <c:pt idx="4583">
                  <c:v>31.826388888888889</c:v>
                </c:pt>
                <c:pt idx="4584">
                  <c:v>31.833333333333332</c:v>
                </c:pt>
                <c:pt idx="4585">
                  <c:v>31.840277777777775</c:v>
                </c:pt>
                <c:pt idx="4586">
                  <c:v>31.847222222222225</c:v>
                </c:pt>
                <c:pt idx="4587">
                  <c:v>31.854166666666668</c:v>
                </c:pt>
                <c:pt idx="4588">
                  <c:v>31.861111111111111</c:v>
                </c:pt>
                <c:pt idx="4589">
                  <c:v>31.868055555555557</c:v>
                </c:pt>
                <c:pt idx="4590">
                  <c:v>31.875</c:v>
                </c:pt>
                <c:pt idx="4591">
                  <c:v>31.881944444444443</c:v>
                </c:pt>
                <c:pt idx="4592">
                  <c:v>31.888888888888889</c:v>
                </c:pt>
                <c:pt idx="4593">
                  <c:v>31.895833333333332</c:v>
                </c:pt>
                <c:pt idx="4594">
                  <c:v>31.902777777777775</c:v>
                </c:pt>
                <c:pt idx="4595">
                  <c:v>31.909722222222225</c:v>
                </c:pt>
                <c:pt idx="4596">
                  <c:v>31.916666666666668</c:v>
                </c:pt>
                <c:pt idx="4597">
                  <c:v>31.923611111111111</c:v>
                </c:pt>
                <c:pt idx="4598">
                  <c:v>31.930555555555557</c:v>
                </c:pt>
                <c:pt idx="4599">
                  <c:v>31.9375</c:v>
                </c:pt>
                <c:pt idx="4600">
                  <c:v>31.944444444444443</c:v>
                </c:pt>
                <c:pt idx="4601">
                  <c:v>31.951388888888889</c:v>
                </c:pt>
                <c:pt idx="4602">
                  <c:v>31.958333333333332</c:v>
                </c:pt>
                <c:pt idx="4603">
                  <c:v>31.965277777777775</c:v>
                </c:pt>
                <c:pt idx="4604">
                  <c:v>31.972222222222225</c:v>
                </c:pt>
                <c:pt idx="4605">
                  <c:v>31.979166666666668</c:v>
                </c:pt>
                <c:pt idx="4606">
                  <c:v>31.986111111111111</c:v>
                </c:pt>
                <c:pt idx="4607">
                  <c:v>31.993055555555557</c:v>
                </c:pt>
                <c:pt idx="4608">
                  <c:v>32</c:v>
                </c:pt>
                <c:pt idx="4609">
                  <c:v>32.006944444444443</c:v>
                </c:pt>
                <c:pt idx="4610">
                  <c:v>32.013888888888893</c:v>
                </c:pt>
                <c:pt idx="4611">
                  <c:v>32.020833333333336</c:v>
                </c:pt>
                <c:pt idx="4612">
                  <c:v>32.027777777777779</c:v>
                </c:pt>
                <c:pt idx="4613">
                  <c:v>32.034722222222221</c:v>
                </c:pt>
                <c:pt idx="4614">
                  <c:v>32.041666666666664</c:v>
                </c:pt>
                <c:pt idx="4615">
                  <c:v>32.048611111111107</c:v>
                </c:pt>
                <c:pt idx="4616">
                  <c:v>32.055555555555557</c:v>
                </c:pt>
                <c:pt idx="4617">
                  <c:v>32.0625</c:v>
                </c:pt>
                <c:pt idx="4618">
                  <c:v>32.069444444444443</c:v>
                </c:pt>
                <c:pt idx="4619">
                  <c:v>32.076388888888893</c:v>
                </c:pt>
                <c:pt idx="4620">
                  <c:v>32.083333333333336</c:v>
                </c:pt>
                <c:pt idx="4621">
                  <c:v>32.090277777777779</c:v>
                </c:pt>
                <c:pt idx="4622">
                  <c:v>32.097222222222221</c:v>
                </c:pt>
                <c:pt idx="4623">
                  <c:v>32.104166666666664</c:v>
                </c:pt>
                <c:pt idx="4624">
                  <c:v>32.111111111111107</c:v>
                </c:pt>
                <c:pt idx="4625">
                  <c:v>32.118055555555557</c:v>
                </c:pt>
                <c:pt idx="4626">
                  <c:v>32.125</c:v>
                </c:pt>
                <c:pt idx="4627">
                  <c:v>32.131944444444443</c:v>
                </c:pt>
                <c:pt idx="4628">
                  <c:v>32.138888888888893</c:v>
                </c:pt>
                <c:pt idx="4629">
                  <c:v>32.145833333333336</c:v>
                </c:pt>
                <c:pt idx="4630">
                  <c:v>32.152777777777779</c:v>
                </c:pt>
                <c:pt idx="4631">
                  <c:v>32.159722222222221</c:v>
                </c:pt>
                <c:pt idx="4632">
                  <c:v>32.166666666666664</c:v>
                </c:pt>
                <c:pt idx="4633">
                  <c:v>32.173611111111107</c:v>
                </c:pt>
                <c:pt idx="4634">
                  <c:v>32.180555555555557</c:v>
                </c:pt>
                <c:pt idx="4635">
                  <c:v>32.1875</c:v>
                </c:pt>
                <c:pt idx="4636">
                  <c:v>32.194444444444443</c:v>
                </c:pt>
                <c:pt idx="4637">
                  <c:v>32.201388888888893</c:v>
                </c:pt>
                <c:pt idx="4638">
                  <c:v>32.208333333333336</c:v>
                </c:pt>
                <c:pt idx="4639">
                  <c:v>32.215277777777779</c:v>
                </c:pt>
                <c:pt idx="4640">
                  <c:v>32.222222222222221</c:v>
                </c:pt>
                <c:pt idx="4641">
                  <c:v>32.229166666666664</c:v>
                </c:pt>
                <c:pt idx="4642">
                  <c:v>32.236111111111107</c:v>
                </c:pt>
                <c:pt idx="4643">
                  <c:v>32.243055555555557</c:v>
                </c:pt>
                <c:pt idx="4644">
                  <c:v>32.25</c:v>
                </c:pt>
                <c:pt idx="4645">
                  <c:v>32.256944444444443</c:v>
                </c:pt>
                <c:pt idx="4646">
                  <c:v>32.263888888888893</c:v>
                </c:pt>
                <c:pt idx="4647">
                  <c:v>32.270833333333336</c:v>
                </c:pt>
                <c:pt idx="4648">
                  <c:v>32.277777777777779</c:v>
                </c:pt>
                <c:pt idx="4649">
                  <c:v>32.284722222222221</c:v>
                </c:pt>
                <c:pt idx="4650">
                  <c:v>32.291666666666664</c:v>
                </c:pt>
                <c:pt idx="4651">
                  <c:v>32.298611111111107</c:v>
                </c:pt>
                <c:pt idx="4652">
                  <c:v>32.305555555555557</c:v>
                </c:pt>
                <c:pt idx="4653">
                  <c:v>32.3125</c:v>
                </c:pt>
                <c:pt idx="4654">
                  <c:v>32.319444444444443</c:v>
                </c:pt>
                <c:pt idx="4655">
                  <c:v>32.326388888888893</c:v>
                </c:pt>
                <c:pt idx="4656">
                  <c:v>32.333333333333336</c:v>
                </c:pt>
                <c:pt idx="4657">
                  <c:v>32.340277777777779</c:v>
                </c:pt>
                <c:pt idx="4658">
                  <c:v>32.347222222222221</c:v>
                </c:pt>
                <c:pt idx="4659">
                  <c:v>32.354166666666664</c:v>
                </c:pt>
                <c:pt idx="4660">
                  <c:v>32.361111111111107</c:v>
                </c:pt>
                <c:pt idx="4661">
                  <c:v>32.368055555555557</c:v>
                </c:pt>
                <c:pt idx="4662">
                  <c:v>32.375</c:v>
                </c:pt>
                <c:pt idx="4663">
                  <c:v>32.381944444444443</c:v>
                </c:pt>
                <c:pt idx="4664">
                  <c:v>32.388888888888893</c:v>
                </c:pt>
                <c:pt idx="4665">
                  <c:v>32.395833333333336</c:v>
                </c:pt>
                <c:pt idx="4666">
                  <c:v>32.402777777777779</c:v>
                </c:pt>
                <c:pt idx="4667">
                  <c:v>32.409722222222221</c:v>
                </c:pt>
                <c:pt idx="4668">
                  <c:v>32.416666666666664</c:v>
                </c:pt>
                <c:pt idx="4669">
                  <c:v>32.423611111111107</c:v>
                </c:pt>
                <c:pt idx="4670">
                  <c:v>32.430555555555557</c:v>
                </c:pt>
                <c:pt idx="4671">
                  <c:v>32.4375</c:v>
                </c:pt>
                <c:pt idx="4672">
                  <c:v>32.444444444444443</c:v>
                </c:pt>
                <c:pt idx="4673">
                  <c:v>32.451388888888893</c:v>
                </c:pt>
                <c:pt idx="4674">
                  <c:v>32.458333333333336</c:v>
                </c:pt>
                <c:pt idx="4675">
                  <c:v>32.465277777777779</c:v>
                </c:pt>
                <c:pt idx="4676">
                  <c:v>32.472222222222221</c:v>
                </c:pt>
                <c:pt idx="4677">
                  <c:v>32.479166666666664</c:v>
                </c:pt>
                <c:pt idx="4678">
                  <c:v>32.486111111111107</c:v>
                </c:pt>
                <c:pt idx="4679">
                  <c:v>32.493055555555557</c:v>
                </c:pt>
                <c:pt idx="4680">
                  <c:v>32.5</c:v>
                </c:pt>
                <c:pt idx="4681">
                  <c:v>32.506944444444443</c:v>
                </c:pt>
                <c:pt idx="4682">
                  <c:v>32.513888888888893</c:v>
                </c:pt>
                <c:pt idx="4683">
                  <c:v>32.520833333333336</c:v>
                </c:pt>
                <c:pt idx="4684">
                  <c:v>32.527777777777779</c:v>
                </c:pt>
                <c:pt idx="4685">
                  <c:v>32.534722222222221</c:v>
                </c:pt>
                <c:pt idx="4686">
                  <c:v>32.541666666666664</c:v>
                </c:pt>
                <c:pt idx="4687">
                  <c:v>32.548611111111107</c:v>
                </c:pt>
                <c:pt idx="4688">
                  <c:v>32.555555555555557</c:v>
                </c:pt>
                <c:pt idx="4689">
                  <c:v>32.5625</c:v>
                </c:pt>
                <c:pt idx="4690">
                  <c:v>32.569444444444443</c:v>
                </c:pt>
                <c:pt idx="4691">
                  <c:v>32.576388888888893</c:v>
                </c:pt>
                <c:pt idx="4692">
                  <c:v>32.583333333333336</c:v>
                </c:pt>
                <c:pt idx="4693">
                  <c:v>32.590277777777779</c:v>
                </c:pt>
                <c:pt idx="4694">
                  <c:v>32.597222222222221</c:v>
                </c:pt>
                <c:pt idx="4695">
                  <c:v>32.604166666666664</c:v>
                </c:pt>
                <c:pt idx="4696">
                  <c:v>32.611111111111107</c:v>
                </c:pt>
                <c:pt idx="4697">
                  <c:v>32.618055555555557</c:v>
                </c:pt>
                <c:pt idx="4698">
                  <c:v>32.625</c:v>
                </c:pt>
                <c:pt idx="4699">
                  <c:v>32.631944444444443</c:v>
                </c:pt>
                <c:pt idx="4700">
                  <c:v>32.638888888888893</c:v>
                </c:pt>
                <c:pt idx="4701">
                  <c:v>32.645833333333336</c:v>
                </c:pt>
                <c:pt idx="4702">
                  <c:v>32.652777777777779</c:v>
                </c:pt>
                <c:pt idx="4703">
                  <c:v>32.659722222222221</c:v>
                </c:pt>
                <c:pt idx="4704">
                  <c:v>32.666666666666664</c:v>
                </c:pt>
                <c:pt idx="4705">
                  <c:v>32.673611111111107</c:v>
                </c:pt>
                <c:pt idx="4706">
                  <c:v>32.680555555555557</c:v>
                </c:pt>
                <c:pt idx="4707">
                  <c:v>32.6875</c:v>
                </c:pt>
                <c:pt idx="4708">
                  <c:v>32.694444444444443</c:v>
                </c:pt>
                <c:pt idx="4709">
                  <c:v>32.701388888888893</c:v>
                </c:pt>
                <c:pt idx="4710">
                  <c:v>32.708333333333336</c:v>
                </c:pt>
                <c:pt idx="4711">
                  <c:v>32.715277777777779</c:v>
                </c:pt>
                <c:pt idx="4712">
                  <c:v>32.722222222222221</c:v>
                </c:pt>
                <c:pt idx="4713">
                  <c:v>32.729166666666664</c:v>
                </c:pt>
                <c:pt idx="4714">
                  <c:v>32.736111111111107</c:v>
                </c:pt>
                <c:pt idx="4715">
                  <c:v>32.743055555555557</c:v>
                </c:pt>
                <c:pt idx="4716">
                  <c:v>32.75</c:v>
                </c:pt>
                <c:pt idx="4717">
                  <c:v>32.756944444444443</c:v>
                </c:pt>
                <c:pt idx="4718">
                  <c:v>32.763888888888893</c:v>
                </c:pt>
                <c:pt idx="4719">
                  <c:v>32.770833333333336</c:v>
                </c:pt>
                <c:pt idx="4720">
                  <c:v>32.777777777777779</c:v>
                </c:pt>
                <c:pt idx="4721">
                  <c:v>32.784722222222221</c:v>
                </c:pt>
                <c:pt idx="4722">
                  <c:v>32.791666666666664</c:v>
                </c:pt>
                <c:pt idx="4723">
                  <c:v>32.798611111111107</c:v>
                </c:pt>
                <c:pt idx="4724">
                  <c:v>32.805555555555557</c:v>
                </c:pt>
                <c:pt idx="4725">
                  <c:v>32.8125</c:v>
                </c:pt>
                <c:pt idx="4726">
                  <c:v>32.819444444444443</c:v>
                </c:pt>
                <c:pt idx="4727">
                  <c:v>32.826388888888893</c:v>
                </c:pt>
                <c:pt idx="4728">
                  <c:v>32.833333333333336</c:v>
                </c:pt>
                <c:pt idx="4729">
                  <c:v>32.840277777777779</c:v>
                </c:pt>
                <c:pt idx="4730">
                  <c:v>32.847222222222221</c:v>
                </c:pt>
                <c:pt idx="4731">
                  <c:v>32.854166666666664</c:v>
                </c:pt>
                <c:pt idx="4732">
                  <c:v>32.861111111111107</c:v>
                </c:pt>
                <c:pt idx="4733">
                  <c:v>32.868055555555557</c:v>
                </c:pt>
                <c:pt idx="4734">
                  <c:v>32.875</c:v>
                </c:pt>
                <c:pt idx="4735">
                  <c:v>32.881944444444443</c:v>
                </c:pt>
                <c:pt idx="4736">
                  <c:v>32.888888888888893</c:v>
                </c:pt>
                <c:pt idx="4737">
                  <c:v>32.895833333333336</c:v>
                </c:pt>
                <c:pt idx="4738">
                  <c:v>32.902777777777779</c:v>
                </c:pt>
                <c:pt idx="4739">
                  <c:v>32.909722222222221</c:v>
                </c:pt>
                <c:pt idx="4740">
                  <c:v>32.916666666666664</c:v>
                </c:pt>
                <c:pt idx="4741">
                  <c:v>32.923611111111107</c:v>
                </c:pt>
                <c:pt idx="4742">
                  <c:v>32.930555555555557</c:v>
                </c:pt>
                <c:pt idx="4743">
                  <c:v>32.9375</c:v>
                </c:pt>
                <c:pt idx="4744">
                  <c:v>32.944444444444443</c:v>
                </c:pt>
                <c:pt idx="4745">
                  <c:v>32.951388888888893</c:v>
                </c:pt>
                <c:pt idx="4746">
                  <c:v>32.958333333333336</c:v>
                </c:pt>
                <c:pt idx="4747">
                  <c:v>32.965277777777779</c:v>
                </c:pt>
                <c:pt idx="4748">
                  <c:v>32.972222222222221</c:v>
                </c:pt>
                <c:pt idx="4749">
                  <c:v>32.979166666666664</c:v>
                </c:pt>
                <c:pt idx="4750">
                  <c:v>32.986111111111107</c:v>
                </c:pt>
                <c:pt idx="4751">
                  <c:v>32.993055555555557</c:v>
                </c:pt>
                <c:pt idx="4752">
                  <c:v>33</c:v>
                </c:pt>
                <c:pt idx="4753">
                  <c:v>33.006944444444443</c:v>
                </c:pt>
                <c:pt idx="4754">
                  <c:v>33.013888888888893</c:v>
                </c:pt>
                <c:pt idx="4755">
                  <c:v>33.020833333333336</c:v>
                </c:pt>
                <c:pt idx="4756">
                  <c:v>33.027777777777779</c:v>
                </c:pt>
                <c:pt idx="4757">
                  <c:v>33.034722222222221</c:v>
                </c:pt>
                <c:pt idx="4758">
                  <c:v>33.041666666666664</c:v>
                </c:pt>
                <c:pt idx="4759">
                  <c:v>33.048611111111107</c:v>
                </c:pt>
                <c:pt idx="4760">
                  <c:v>33.055555555555557</c:v>
                </c:pt>
                <c:pt idx="4761">
                  <c:v>33.0625</c:v>
                </c:pt>
                <c:pt idx="4762">
                  <c:v>33.069444444444443</c:v>
                </c:pt>
                <c:pt idx="4763">
                  <c:v>33.076388888888893</c:v>
                </c:pt>
                <c:pt idx="4764">
                  <c:v>33.083333333333336</c:v>
                </c:pt>
                <c:pt idx="4765">
                  <c:v>33.090277777777779</c:v>
                </c:pt>
                <c:pt idx="4766">
                  <c:v>33.097222222222221</c:v>
                </c:pt>
                <c:pt idx="4767">
                  <c:v>33.104166666666664</c:v>
                </c:pt>
                <c:pt idx="4768">
                  <c:v>33.111111111111107</c:v>
                </c:pt>
                <c:pt idx="4769">
                  <c:v>33.118055555555557</c:v>
                </c:pt>
                <c:pt idx="4770">
                  <c:v>33.125</c:v>
                </c:pt>
                <c:pt idx="4771">
                  <c:v>33.131944444444443</c:v>
                </c:pt>
                <c:pt idx="4772">
                  <c:v>33.138888888888893</c:v>
                </c:pt>
                <c:pt idx="4773">
                  <c:v>33.145833333333336</c:v>
                </c:pt>
                <c:pt idx="4774">
                  <c:v>33.152777777777779</c:v>
                </c:pt>
                <c:pt idx="4775">
                  <c:v>33.159722222222221</c:v>
                </c:pt>
                <c:pt idx="4776">
                  <c:v>33.166666666666664</c:v>
                </c:pt>
                <c:pt idx="4777">
                  <c:v>33.173611111111107</c:v>
                </c:pt>
                <c:pt idx="4778">
                  <c:v>33.180555555555557</c:v>
                </c:pt>
                <c:pt idx="4779">
                  <c:v>33.1875</c:v>
                </c:pt>
                <c:pt idx="4780">
                  <c:v>33.194444444444443</c:v>
                </c:pt>
                <c:pt idx="4781">
                  <c:v>33.201388888888893</c:v>
                </c:pt>
                <c:pt idx="4782">
                  <c:v>33.208333333333336</c:v>
                </c:pt>
                <c:pt idx="4783">
                  <c:v>33.215277777777779</c:v>
                </c:pt>
                <c:pt idx="4784">
                  <c:v>33.222222222222221</c:v>
                </c:pt>
                <c:pt idx="4785">
                  <c:v>33.229166666666664</c:v>
                </c:pt>
                <c:pt idx="4786">
                  <c:v>33.236111111111107</c:v>
                </c:pt>
                <c:pt idx="4787">
                  <c:v>33.243055555555557</c:v>
                </c:pt>
                <c:pt idx="4788">
                  <c:v>33.25</c:v>
                </c:pt>
                <c:pt idx="4789">
                  <c:v>33.256944444444443</c:v>
                </c:pt>
                <c:pt idx="4790">
                  <c:v>33.263888888888893</c:v>
                </c:pt>
                <c:pt idx="4791">
                  <c:v>33.270833333333336</c:v>
                </c:pt>
                <c:pt idx="4792">
                  <c:v>33.277777777777779</c:v>
                </c:pt>
                <c:pt idx="4793">
                  <c:v>33.284722222222221</c:v>
                </c:pt>
                <c:pt idx="4794">
                  <c:v>33.291666666666664</c:v>
                </c:pt>
                <c:pt idx="4795">
                  <c:v>33.298611111111107</c:v>
                </c:pt>
                <c:pt idx="4796">
                  <c:v>33.305555555555557</c:v>
                </c:pt>
                <c:pt idx="4797">
                  <c:v>33.3125</c:v>
                </c:pt>
                <c:pt idx="4798">
                  <c:v>33.319444444444443</c:v>
                </c:pt>
                <c:pt idx="4799">
                  <c:v>33.326388888888893</c:v>
                </c:pt>
                <c:pt idx="4800">
                  <c:v>33.333333333333336</c:v>
                </c:pt>
                <c:pt idx="4801">
                  <c:v>33.340277777777779</c:v>
                </c:pt>
                <c:pt idx="4802">
                  <c:v>33.347222222222221</c:v>
                </c:pt>
                <c:pt idx="4803">
                  <c:v>33.354166666666664</c:v>
                </c:pt>
                <c:pt idx="4804">
                  <c:v>33.361111111111107</c:v>
                </c:pt>
                <c:pt idx="4805">
                  <c:v>33.368055555555557</c:v>
                </c:pt>
                <c:pt idx="4806">
                  <c:v>33.375</c:v>
                </c:pt>
                <c:pt idx="4807">
                  <c:v>33.381944444444443</c:v>
                </c:pt>
                <c:pt idx="4808">
                  <c:v>33.388888888888893</c:v>
                </c:pt>
                <c:pt idx="4809">
                  <c:v>33.395833333333336</c:v>
                </c:pt>
                <c:pt idx="4810">
                  <c:v>33.402777777777779</c:v>
                </c:pt>
                <c:pt idx="4811">
                  <c:v>33.409722222222221</c:v>
                </c:pt>
                <c:pt idx="4812">
                  <c:v>33.416666666666664</c:v>
                </c:pt>
                <c:pt idx="4813">
                  <c:v>33.423611111111107</c:v>
                </c:pt>
                <c:pt idx="4814">
                  <c:v>33.430555555555557</c:v>
                </c:pt>
                <c:pt idx="4815">
                  <c:v>33.4375</c:v>
                </c:pt>
                <c:pt idx="4816">
                  <c:v>33.444444444444443</c:v>
                </c:pt>
                <c:pt idx="4817">
                  <c:v>33.451388888888893</c:v>
                </c:pt>
                <c:pt idx="4818">
                  <c:v>33.458333333333336</c:v>
                </c:pt>
                <c:pt idx="4819">
                  <c:v>33.465277777777779</c:v>
                </c:pt>
                <c:pt idx="4820">
                  <c:v>33.472222222222221</c:v>
                </c:pt>
                <c:pt idx="4821">
                  <c:v>33.479166666666664</c:v>
                </c:pt>
                <c:pt idx="4822">
                  <c:v>33.486111111111107</c:v>
                </c:pt>
                <c:pt idx="4823">
                  <c:v>33.493055555555557</c:v>
                </c:pt>
                <c:pt idx="4824">
                  <c:v>33.5</c:v>
                </c:pt>
                <c:pt idx="4825">
                  <c:v>33.506944444444443</c:v>
                </c:pt>
                <c:pt idx="4826">
                  <c:v>33.513888888888893</c:v>
                </c:pt>
                <c:pt idx="4827">
                  <c:v>33.520833333333336</c:v>
                </c:pt>
                <c:pt idx="4828">
                  <c:v>33.527777777777779</c:v>
                </c:pt>
                <c:pt idx="4829">
                  <c:v>33.534722222222221</c:v>
                </c:pt>
                <c:pt idx="4830">
                  <c:v>33.541666666666664</c:v>
                </c:pt>
                <c:pt idx="4831">
                  <c:v>33.548611111111107</c:v>
                </c:pt>
                <c:pt idx="4832">
                  <c:v>33.555555555555557</c:v>
                </c:pt>
                <c:pt idx="4833">
                  <c:v>33.5625</c:v>
                </c:pt>
                <c:pt idx="4834">
                  <c:v>33.569444444444443</c:v>
                </c:pt>
                <c:pt idx="4835">
                  <c:v>33.576388888888893</c:v>
                </c:pt>
                <c:pt idx="4836">
                  <c:v>33.583333333333336</c:v>
                </c:pt>
                <c:pt idx="4837">
                  <c:v>33.590277777777779</c:v>
                </c:pt>
                <c:pt idx="4838">
                  <c:v>33.597222222222221</c:v>
                </c:pt>
                <c:pt idx="4839">
                  <c:v>33.604166666666664</c:v>
                </c:pt>
                <c:pt idx="4840">
                  <c:v>33.611111111111107</c:v>
                </c:pt>
                <c:pt idx="4841">
                  <c:v>33.618055555555557</c:v>
                </c:pt>
                <c:pt idx="4842">
                  <c:v>33.625</c:v>
                </c:pt>
                <c:pt idx="4843">
                  <c:v>33.631944444444443</c:v>
                </c:pt>
                <c:pt idx="4844">
                  <c:v>33.638888888888893</c:v>
                </c:pt>
                <c:pt idx="4845">
                  <c:v>33.645833333333336</c:v>
                </c:pt>
                <c:pt idx="4846">
                  <c:v>33.652777777777779</c:v>
                </c:pt>
                <c:pt idx="4847">
                  <c:v>33.659722222222221</c:v>
                </c:pt>
                <c:pt idx="4848">
                  <c:v>33.666666666666664</c:v>
                </c:pt>
                <c:pt idx="4849">
                  <c:v>33.673611111111107</c:v>
                </c:pt>
                <c:pt idx="4850">
                  <c:v>33.680555555555557</c:v>
                </c:pt>
                <c:pt idx="4851">
                  <c:v>33.6875</c:v>
                </c:pt>
                <c:pt idx="4852">
                  <c:v>33.694444444444443</c:v>
                </c:pt>
                <c:pt idx="4853">
                  <c:v>33.701388888888893</c:v>
                </c:pt>
                <c:pt idx="4854">
                  <c:v>33.708333333333336</c:v>
                </c:pt>
                <c:pt idx="4855">
                  <c:v>33.715277777777779</c:v>
                </c:pt>
                <c:pt idx="4856">
                  <c:v>33.722222222222221</c:v>
                </c:pt>
                <c:pt idx="4857">
                  <c:v>33.729166666666664</c:v>
                </c:pt>
                <c:pt idx="4858">
                  <c:v>33.736111111111107</c:v>
                </c:pt>
                <c:pt idx="4859">
                  <c:v>33.743055555555557</c:v>
                </c:pt>
                <c:pt idx="4860">
                  <c:v>33.75</c:v>
                </c:pt>
                <c:pt idx="4861">
                  <c:v>33.756944444444443</c:v>
                </c:pt>
                <c:pt idx="4862">
                  <c:v>33.763888888888893</c:v>
                </c:pt>
                <c:pt idx="4863">
                  <c:v>33.770833333333336</c:v>
                </c:pt>
                <c:pt idx="4864">
                  <c:v>33.777777777777779</c:v>
                </c:pt>
                <c:pt idx="4865">
                  <c:v>33.784722222222221</c:v>
                </c:pt>
                <c:pt idx="4866">
                  <c:v>33.791666666666664</c:v>
                </c:pt>
                <c:pt idx="4867">
                  <c:v>33.798611111111107</c:v>
                </c:pt>
                <c:pt idx="4868">
                  <c:v>33.805555555555557</c:v>
                </c:pt>
                <c:pt idx="4869">
                  <c:v>33.8125</c:v>
                </c:pt>
                <c:pt idx="4870">
                  <c:v>33.819444444444443</c:v>
                </c:pt>
                <c:pt idx="4871">
                  <c:v>33.826388888888893</c:v>
                </c:pt>
                <c:pt idx="4872">
                  <c:v>33.833333333333336</c:v>
                </c:pt>
                <c:pt idx="4873">
                  <c:v>33.840277777777779</c:v>
                </c:pt>
                <c:pt idx="4874">
                  <c:v>33.847222222222221</c:v>
                </c:pt>
                <c:pt idx="4875">
                  <c:v>33.854166666666664</c:v>
                </c:pt>
                <c:pt idx="4876">
                  <c:v>33.861111111111107</c:v>
                </c:pt>
                <c:pt idx="4877">
                  <c:v>33.868055555555557</c:v>
                </c:pt>
                <c:pt idx="4878">
                  <c:v>33.875</c:v>
                </c:pt>
                <c:pt idx="4879">
                  <c:v>33.881944444444443</c:v>
                </c:pt>
                <c:pt idx="4880">
                  <c:v>33.888888888888893</c:v>
                </c:pt>
                <c:pt idx="4881">
                  <c:v>33.895833333333336</c:v>
                </c:pt>
                <c:pt idx="4882">
                  <c:v>33.902777777777779</c:v>
                </c:pt>
                <c:pt idx="4883">
                  <c:v>33.909722222222221</c:v>
                </c:pt>
                <c:pt idx="4884">
                  <c:v>33.916666666666664</c:v>
                </c:pt>
                <c:pt idx="4885">
                  <c:v>33.923611111111107</c:v>
                </c:pt>
                <c:pt idx="4886">
                  <c:v>33.930555555555557</c:v>
                </c:pt>
                <c:pt idx="4887">
                  <c:v>33.9375</c:v>
                </c:pt>
                <c:pt idx="4888">
                  <c:v>33.944444444444443</c:v>
                </c:pt>
                <c:pt idx="4889">
                  <c:v>33.951388888888893</c:v>
                </c:pt>
                <c:pt idx="4890">
                  <c:v>33.958333333333336</c:v>
                </c:pt>
                <c:pt idx="4891">
                  <c:v>33.965277777777779</c:v>
                </c:pt>
                <c:pt idx="4892">
                  <c:v>33.972222222222221</c:v>
                </c:pt>
                <c:pt idx="4893">
                  <c:v>33.979166666666664</c:v>
                </c:pt>
                <c:pt idx="4894">
                  <c:v>33.986111111111107</c:v>
                </c:pt>
                <c:pt idx="4895">
                  <c:v>33.993055555555557</c:v>
                </c:pt>
                <c:pt idx="4896">
                  <c:v>34</c:v>
                </c:pt>
                <c:pt idx="4897">
                  <c:v>34.006944444444443</c:v>
                </c:pt>
                <c:pt idx="4898">
                  <c:v>34.013888888888893</c:v>
                </c:pt>
                <c:pt idx="4899">
                  <c:v>34.020833333333336</c:v>
                </c:pt>
                <c:pt idx="4900">
                  <c:v>34.027777777777779</c:v>
                </c:pt>
                <c:pt idx="4901">
                  <c:v>34.034722222222221</c:v>
                </c:pt>
                <c:pt idx="4902">
                  <c:v>34.041666666666664</c:v>
                </c:pt>
                <c:pt idx="4903">
                  <c:v>34.048611111111107</c:v>
                </c:pt>
                <c:pt idx="4904">
                  <c:v>34.055555555555557</c:v>
                </c:pt>
                <c:pt idx="4905">
                  <c:v>34.0625</c:v>
                </c:pt>
                <c:pt idx="4906">
                  <c:v>34.069444444444443</c:v>
                </c:pt>
                <c:pt idx="4907">
                  <c:v>34.076388888888893</c:v>
                </c:pt>
                <c:pt idx="4908">
                  <c:v>34.083333333333336</c:v>
                </c:pt>
                <c:pt idx="4909">
                  <c:v>34.090277777777779</c:v>
                </c:pt>
                <c:pt idx="4910">
                  <c:v>34.097222222222221</c:v>
                </c:pt>
                <c:pt idx="4911">
                  <c:v>34.104166666666664</c:v>
                </c:pt>
                <c:pt idx="4912">
                  <c:v>34.111111111111107</c:v>
                </c:pt>
                <c:pt idx="4913">
                  <c:v>34.118055555555557</c:v>
                </c:pt>
                <c:pt idx="4914">
                  <c:v>34.125</c:v>
                </c:pt>
                <c:pt idx="4915">
                  <c:v>34.131944444444443</c:v>
                </c:pt>
                <c:pt idx="4916">
                  <c:v>34.138888888888893</c:v>
                </c:pt>
                <c:pt idx="4917">
                  <c:v>34.145833333333336</c:v>
                </c:pt>
                <c:pt idx="4918">
                  <c:v>34.152777777777779</c:v>
                </c:pt>
                <c:pt idx="4919">
                  <c:v>34.159722222222221</c:v>
                </c:pt>
                <c:pt idx="4920">
                  <c:v>34.166666666666664</c:v>
                </c:pt>
                <c:pt idx="4921">
                  <c:v>34.173611111111107</c:v>
                </c:pt>
                <c:pt idx="4922">
                  <c:v>34.180555555555557</c:v>
                </c:pt>
                <c:pt idx="4923">
                  <c:v>34.1875</c:v>
                </c:pt>
                <c:pt idx="4924">
                  <c:v>34.194444444444443</c:v>
                </c:pt>
                <c:pt idx="4925">
                  <c:v>34.201388888888893</c:v>
                </c:pt>
                <c:pt idx="4926">
                  <c:v>34.208333333333336</c:v>
                </c:pt>
                <c:pt idx="4927">
                  <c:v>34.215277777777779</c:v>
                </c:pt>
                <c:pt idx="4928">
                  <c:v>34.222222222222221</c:v>
                </c:pt>
                <c:pt idx="4929">
                  <c:v>34.229166666666664</c:v>
                </c:pt>
                <c:pt idx="4930">
                  <c:v>34.236111111111107</c:v>
                </c:pt>
                <c:pt idx="4931">
                  <c:v>34.243055555555557</c:v>
                </c:pt>
                <c:pt idx="4932">
                  <c:v>34.25</c:v>
                </c:pt>
                <c:pt idx="4933">
                  <c:v>34.256944444444443</c:v>
                </c:pt>
                <c:pt idx="4934">
                  <c:v>34.263888888888893</c:v>
                </c:pt>
                <c:pt idx="4935">
                  <c:v>34.270833333333336</c:v>
                </c:pt>
                <c:pt idx="4936">
                  <c:v>34.277777777777779</c:v>
                </c:pt>
                <c:pt idx="4937">
                  <c:v>34.284722222222221</c:v>
                </c:pt>
                <c:pt idx="4938">
                  <c:v>34.291666666666664</c:v>
                </c:pt>
                <c:pt idx="4939">
                  <c:v>34.298611111111107</c:v>
                </c:pt>
                <c:pt idx="4940">
                  <c:v>34.305555555555557</c:v>
                </c:pt>
                <c:pt idx="4941">
                  <c:v>34.3125</c:v>
                </c:pt>
                <c:pt idx="4942">
                  <c:v>34.319444444444443</c:v>
                </c:pt>
                <c:pt idx="4943">
                  <c:v>34.326388888888893</c:v>
                </c:pt>
                <c:pt idx="4944">
                  <c:v>34.333333333333336</c:v>
                </c:pt>
                <c:pt idx="4945">
                  <c:v>34.340277777777779</c:v>
                </c:pt>
                <c:pt idx="4946">
                  <c:v>34.347222222222221</c:v>
                </c:pt>
                <c:pt idx="4947">
                  <c:v>34.354166666666664</c:v>
                </c:pt>
                <c:pt idx="4948">
                  <c:v>34.361111111111107</c:v>
                </c:pt>
                <c:pt idx="4949">
                  <c:v>34.368055555555557</c:v>
                </c:pt>
                <c:pt idx="4950">
                  <c:v>34.375</c:v>
                </c:pt>
                <c:pt idx="4951">
                  <c:v>34.381944444444443</c:v>
                </c:pt>
                <c:pt idx="4952">
                  <c:v>34.388888888888893</c:v>
                </c:pt>
                <c:pt idx="4953">
                  <c:v>34.395833333333336</c:v>
                </c:pt>
                <c:pt idx="4954">
                  <c:v>34.402777777777779</c:v>
                </c:pt>
                <c:pt idx="4955">
                  <c:v>34.409722222222221</c:v>
                </c:pt>
                <c:pt idx="4956">
                  <c:v>34.416666666666664</c:v>
                </c:pt>
                <c:pt idx="4957">
                  <c:v>34.423611111111107</c:v>
                </c:pt>
                <c:pt idx="4958">
                  <c:v>34.430555555555557</c:v>
                </c:pt>
                <c:pt idx="4959">
                  <c:v>34.4375</c:v>
                </c:pt>
                <c:pt idx="4960">
                  <c:v>34.444444444444443</c:v>
                </c:pt>
                <c:pt idx="4961">
                  <c:v>34.451388888888893</c:v>
                </c:pt>
                <c:pt idx="4962">
                  <c:v>34.458333333333336</c:v>
                </c:pt>
                <c:pt idx="4963">
                  <c:v>34.465277777777779</c:v>
                </c:pt>
                <c:pt idx="4964">
                  <c:v>34.472222222222221</c:v>
                </c:pt>
                <c:pt idx="4965">
                  <c:v>34.479166666666664</c:v>
                </c:pt>
                <c:pt idx="4966">
                  <c:v>34.486111111111107</c:v>
                </c:pt>
                <c:pt idx="4967">
                  <c:v>34.493055555555557</c:v>
                </c:pt>
                <c:pt idx="4968">
                  <c:v>34.5</c:v>
                </c:pt>
                <c:pt idx="4969">
                  <c:v>34.506944444444443</c:v>
                </c:pt>
                <c:pt idx="4970">
                  <c:v>34.513888888888893</c:v>
                </c:pt>
                <c:pt idx="4971">
                  <c:v>34.520833333333336</c:v>
                </c:pt>
                <c:pt idx="4972">
                  <c:v>34.527777777777779</c:v>
                </c:pt>
                <c:pt idx="4973">
                  <c:v>34.534722222222221</c:v>
                </c:pt>
                <c:pt idx="4974">
                  <c:v>34.541666666666664</c:v>
                </c:pt>
                <c:pt idx="4975">
                  <c:v>34.548611111111107</c:v>
                </c:pt>
                <c:pt idx="4976">
                  <c:v>34.555555555555557</c:v>
                </c:pt>
                <c:pt idx="4977">
                  <c:v>34.5625</c:v>
                </c:pt>
                <c:pt idx="4978">
                  <c:v>34.569444444444443</c:v>
                </c:pt>
                <c:pt idx="4979">
                  <c:v>34.576388888888893</c:v>
                </c:pt>
                <c:pt idx="4980">
                  <c:v>34.583333333333336</c:v>
                </c:pt>
                <c:pt idx="4981">
                  <c:v>34.590277777777779</c:v>
                </c:pt>
                <c:pt idx="4982">
                  <c:v>34.597222222222221</c:v>
                </c:pt>
                <c:pt idx="4983">
                  <c:v>34.604166666666664</c:v>
                </c:pt>
                <c:pt idx="4984">
                  <c:v>34.611111111111107</c:v>
                </c:pt>
                <c:pt idx="4985">
                  <c:v>34.618055555555557</c:v>
                </c:pt>
                <c:pt idx="4986">
                  <c:v>34.625</c:v>
                </c:pt>
                <c:pt idx="4987">
                  <c:v>34.631944444444443</c:v>
                </c:pt>
                <c:pt idx="4988">
                  <c:v>34.638888888888893</c:v>
                </c:pt>
                <c:pt idx="4989">
                  <c:v>34.645833333333336</c:v>
                </c:pt>
                <c:pt idx="4990">
                  <c:v>34.652777777777779</c:v>
                </c:pt>
                <c:pt idx="4991">
                  <c:v>34.659722222222221</c:v>
                </c:pt>
                <c:pt idx="4992">
                  <c:v>34.666666666666664</c:v>
                </c:pt>
                <c:pt idx="4993">
                  <c:v>34.673611111111107</c:v>
                </c:pt>
                <c:pt idx="4994">
                  <c:v>34.680555555555557</c:v>
                </c:pt>
                <c:pt idx="4995">
                  <c:v>34.6875</c:v>
                </c:pt>
                <c:pt idx="4996">
                  <c:v>34.694444444444443</c:v>
                </c:pt>
                <c:pt idx="4997">
                  <c:v>34.701388888888893</c:v>
                </c:pt>
                <c:pt idx="4998">
                  <c:v>34.708333333333336</c:v>
                </c:pt>
                <c:pt idx="4999">
                  <c:v>34.715277777777779</c:v>
                </c:pt>
                <c:pt idx="5000">
                  <c:v>34.722222222222221</c:v>
                </c:pt>
                <c:pt idx="5001">
                  <c:v>34.729166666666664</c:v>
                </c:pt>
                <c:pt idx="5002">
                  <c:v>34.736111111111107</c:v>
                </c:pt>
                <c:pt idx="5003">
                  <c:v>34.743055555555557</c:v>
                </c:pt>
                <c:pt idx="5004">
                  <c:v>34.75</c:v>
                </c:pt>
                <c:pt idx="5005">
                  <c:v>34.756944444444443</c:v>
                </c:pt>
                <c:pt idx="5006">
                  <c:v>34.763888888888893</c:v>
                </c:pt>
                <c:pt idx="5007">
                  <c:v>34.770833333333336</c:v>
                </c:pt>
                <c:pt idx="5008">
                  <c:v>34.777777777777779</c:v>
                </c:pt>
                <c:pt idx="5009">
                  <c:v>34.784722222222221</c:v>
                </c:pt>
                <c:pt idx="5010">
                  <c:v>34.791666666666664</c:v>
                </c:pt>
                <c:pt idx="5011">
                  <c:v>34.798611111111107</c:v>
                </c:pt>
                <c:pt idx="5012">
                  <c:v>34.805555555555557</c:v>
                </c:pt>
                <c:pt idx="5013">
                  <c:v>34.8125</c:v>
                </c:pt>
                <c:pt idx="5014">
                  <c:v>34.819444444444443</c:v>
                </c:pt>
                <c:pt idx="5015">
                  <c:v>34.826388888888893</c:v>
                </c:pt>
                <c:pt idx="5016">
                  <c:v>34.833333333333336</c:v>
                </c:pt>
                <c:pt idx="5017">
                  <c:v>34.840277777777779</c:v>
                </c:pt>
                <c:pt idx="5018">
                  <c:v>34.847222222222221</c:v>
                </c:pt>
                <c:pt idx="5019">
                  <c:v>34.854166666666664</c:v>
                </c:pt>
                <c:pt idx="5020">
                  <c:v>34.861111111111107</c:v>
                </c:pt>
                <c:pt idx="5021">
                  <c:v>34.868055555555557</c:v>
                </c:pt>
                <c:pt idx="5022">
                  <c:v>34.875</c:v>
                </c:pt>
                <c:pt idx="5023">
                  <c:v>34.881944444444443</c:v>
                </c:pt>
                <c:pt idx="5024">
                  <c:v>34.888888888888893</c:v>
                </c:pt>
                <c:pt idx="5025">
                  <c:v>34.895833333333336</c:v>
                </c:pt>
                <c:pt idx="5026">
                  <c:v>34.902777777777779</c:v>
                </c:pt>
                <c:pt idx="5027">
                  <c:v>34.909722222222221</c:v>
                </c:pt>
                <c:pt idx="5028">
                  <c:v>34.916666666666664</c:v>
                </c:pt>
                <c:pt idx="5029">
                  <c:v>34.923611111111107</c:v>
                </c:pt>
                <c:pt idx="5030">
                  <c:v>34.930555555555557</c:v>
                </c:pt>
                <c:pt idx="5031">
                  <c:v>34.9375</c:v>
                </c:pt>
                <c:pt idx="5032">
                  <c:v>34.944444444444443</c:v>
                </c:pt>
                <c:pt idx="5033">
                  <c:v>34.951388888888893</c:v>
                </c:pt>
                <c:pt idx="5034">
                  <c:v>34.958333333333336</c:v>
                </c:pt>
                <c:pt idx="5035">
                  <c:v>34.965277777777779</c:v>
                </c:pt>
                <c:pt idx="5036">
                  <c:v>34.972222222222221</c:v>
                </c:pt>
                <c:pt idx="5037">
                  <c:v>34.979166666666664</c:v>
                </c:pt>
                <c:pt idx="5038">
                  <c:v>34.986111111111107</c:v>
                </c:pt>
                <c:pt idx="5039">
                  <c:v>34.993055555555557</c:v>
                </c:pt>
                <c:pt idx="5040">
                  <c:v>35</c:v>
                </c:pt>
                <c:pt idx="5041">
                  <c:v>35.006944444444443</c:v>
                </c:pt>
                <c:pt idx="5042">
                  <c:v>35.013888888888893</c:v>
                </c:pt>
                <c:pt idx="5043">
                  <c:v>35.020833333333336</c:v>
                </c:pt>
                <c:pt idx="5044">
                  <c:v>35.027777777777779</c:v>
                </c:pt>
                <c:pt idx="5045">
                  <c:v>35.034722222222221</c:v>
                </c:pt>
                <c:pt idx="5046">
                  <c:v>35.041666666666664</c:v>
                </c:pt>
                <c:pt idx="5047">
                  <c:v>35.048611111111107</c:v>
                </c:pt>
                <c:pt idx="5048">
                  <c:v>35.055555555555557</c:v>
                </c:pt>
                <c:pt idx="5049">
                  <c:v>35.0625</c:v>
                </c:pt>
                <c:pt idx="5050">
                  <c:v>35.069444444444443</c:v>
                </c:pt>
                <c:pt idx="5051">
                  <c:v>35.076388888888893</c:v>
                </c:pt>
                <c:pt idx="5052">
                  <c:v>35.083333333333336</c:v>
                </c:pt>
                <c:pt idx="5053">
                  <c:v>35.090277777777779</c:v>
                </c:pt>
                <c:pt idx="5054">
                  <c:v>35.097222222222221</c:v>
                </c:pt>
                <c:pt idx="5055">
                  <c:v>35.104166666666664</c:v>
                </c:pt>
                <c:pt idx="5056">
                  <c:v>35.111111111111107</c:v>
                </c:pt>
                <c:pt idx="5057">
                  <c:v>35.118055555555557</c:v>
                </c:pt>
                <c:pt idx="5058">
                  <c:v>35.125</c:v>
                </c:pt>
                <c:pt idx="5059">
                  <c:v>35.131944444444443</c:v>
                </c:pt>
                <c:pt idx="5060">
                  <c:v>35.138888888888893</c:v>
                </c:pt>
                <c:pt idx="5061">
                  <c:v>35.145833333333336</c:v>
                </c:pt>
                <c:pt idx="5062">
                  <c:v>35.152777777777779</c:v>
                </c:pt>
                <c:pt idx="5063">
                  <c:v>35.159722222222221</c:v>
                </c:pt>
                <c:pt idx="5064">
                  <c:v>35.166666666666664</c:v>
                </c:pt>
                <c:pt idx="5065">
                  <c:v>35.173611111111107</c:v>
                </c:pt>
                <c:pt idx="5066">
                  <c:v>35.180555555555557</c:v>
                </c:pt>
                <c:pt idx="5067">
                  <c:v>35.1875</c:v>
                </c:pt>
                <c:pt idx="5068">
                  <c:v>35.194444444444443</c:v>
                </c:pt>
                <c:pt idx="5069">
                  <c:v>35.201388888888893</c:v>
                </c:pt>
                <c:pt idx="5070">
                  <c:v>35.208333333333336</c:v>
                </c:pt>
                <c:pt idx="5071">
                  <c:v>35.215277777777779</c:v>
                </c:pt>
                <c:pt idx="5072">
                  <c:v>35.222222222222221</c:v>
                </c:pt>
                <c:pt idx="5073">
                  <c:v>35.229166666666664</c:v>
                </c:pt>
                <c:pt idx="5074">
                  <c:v>35.236111111111107</c:v>
                </c:pt>
                <c:pt idx="5075">
                  <c:v>35.243055555555557</c:v>
                </c:pt>
                <c:pt idx="5076">
                  <c:v>35.25</c:v>
                </c:pt>
                <c:pt idx="5077">
                  <c:v>35.256944444444443</c:v>
                </c:pt>
                <c:pt idx="5078">
                  <c:v>35.263888888888893</c:v>
                </c:pt>
                <c:pt idx="5079">
                  <c:v>35.270833333333336</c:v>
                </c:pt>
                <c:pt idx="5080">
                  <c:v>35.277777777777779</c:v>
                </c:pt>
                <c:pt idx="5081">
                  <c:v>35.284722222222221</c:v>
                </c:pt>
                <c:pt idx="5082">
                  <c:v>35.291666666666664</c:v>
                </c:pt>
                <c:pt idx="5083">
                  <c:v>35.298611111111107</c:v>
                </c:pt>
                <c:pt idx="5084">
                  <c:v>35.305555555555557</c:v>
                </c:pt>
                <c:pt idx="5085">
                  <c:v>35.3125</c:v>
                </c:pt>
                <c:pt idx="5086">
                  <c:v>35.319444444444443</c:v>
                </c:pt>
                <c:pt idx="5087">
                  <c:v>35.326388888888893</c:v>
                </c:pt>
                <c:pt idx="5088">
                  <c:v>35.333333333333336</c:v>
                </c:pt>
                <c:pt idx="5089">
                  <c:v>35.340277777777779</c:v>
                </c:pt>
                <c:pt idx="5090">
                  <c:v>35.347222222222221</c:v>
                </c:pt>
                <c:pt idx="5091">
                  <c:v>35.354166666666664</c:v>
                </c:pt>
                <c:pt idx="5092">
                  <c:v>35.361111111111107</c:v>
                </c:pt>
                <c:pt idx="5093">
                  <c:v>35.368055555555557</c:v>
                </c:pt>
                <c:pt idx="5094">
                  <c:v>35.375</c:v>
                </c:pt>
                <c:pt idx="5095">
                  <c:v>35.381944444444443</c:v>
                </c:pt>
                <c:pt idx="5096">
                  <c:v>35.388888888888893</c:v>
                </c:pt>
                <c:pt idx="5097">
                  <c:v>35.395833333333336</c:v>
                </c:pt>
                <c:pt idx="5098">
                  <c:v>35.402777777777779</c:v>
                </c:pt>
                <c:pt idx="5099">
                  <c:v>35.409722222222221</c:v>
                </c:pt>
                <c:pt idx="5100">
                  <c:v>35.416666666666664</c:v>
                </c:pt>
                <c:pt idx="5101">
                  <c:v>35.423611111111107</c:v>
                </c:pt>
                <c:pt idx="5102">
                  <c:v>35.430555555555557</c:v>
                </c:pt>
                <c:pt idx="5103">
                  <c:v>35.4375</c:v>
                </c:pt>
                <c:pt idx="5104">
                  <c:v>35.444444444444443</c:v>
                </c:pt>
                <c:pt idx="5105">
                  <c:v>35.451388888888893</c:v>
                </c:pt>
                <c:pt idx="5106">
                  <c:v>35.458333333333336</c:v>
                </c:pt>
                <c:pt idx="5107">
                  <c:v>35.465277777777779</c:v>
                </c:pt>
                <c:pt idx="5108">
                  <c:v>35.472222222222221</c:v>
                </c:pt>
                <c:pt idx="5109">
                  <c:v>35.479166666666664</c:v>
                </c:pt>
                <c:pt idx="5110">
                  <c:v>35.486111111111107</c:v>
                </c:pt>
                <c:pt idx="5111">
                  <c:v>35.493055555555557</c:v>
                </c:pt>
                <c:pt idx="5112">
                  <c:v>35.5</c:v>
                </c:pt>
                <c:pt idx="5113">
                  <c:v>35.506944444444443</c:v>
                </c:pt>
                <c:pt idx="5114">
                  <c:v>35.513888888888893</c:v>
                </c:pt>
                <c:pt idx="5115">
                  <c:v>35.520833333333336</c:v>
                </c:pt>
                <c:pt idx="5116">
                  <c:v>35.527777777777779</c:v>
                </c:pt>
                <c:pt idx="5117">
                  <c:v>35.534722222222221</c:v>
                </c:pt>
                <c:pt idx="5118">
                  <c:v>35.541666666666664</c:v>
                </c:pt>
                <c:pt idx="5119">
                  <c:v>35.548611111111107</c:v>
                </c:pt>
                <c:pt idx="5120">
                  <c:v>35.555555555555557</c:v>
                </c:pt>
                <c:pt idx="5121">
                  <c:v>35.5625</c:v>
                </c:pt>
                <c:pt idx="5122">
                  <c:v>35.569444444444443</c:v>
                </c:pt>
                <c:pt idx="5123">
                  <c:v>35.576388888888893</c:v>
                </c:pt>
                <c:pt idx="5124">
                  <c:v>35.583333333333336</c:v>
                </c:pt>
                <c:pt idx="5125">
                  <c:v>35.590277777777779</c:v>
                </c:pt>
                <c:pt idx="5126">
                  <c:v>35.597222222222221</c:v>
                </c:pt>
                <c:pt idx="5127">
                  <c:v>35.604166666666664</c:v>
                </c:pt>
                <c:pt idx="5128">
                  <c:v>35.611111111111107</c:v>
                </c:pt>
                <c:pt idx="5129">
                  <c:v>35.618055555555557</c:v>
                </c:pt>
                <c:pt idx="5130">
                  <c:v>35.625</c:v>
                </c:pt>
                <c:pt idx="5131">
                  <c:v>35.631944444444443</c:v>
                </c:pt>
                <c:pt idx="5132">
                  <c:v>35.638888888888893</c:v>
                </c:pt>
                <c:pt idx="5133">
                  <c:v>35.645833333333336</c:v>
                </c:pt>
                <c:pt idx="5134">
                  <c:v>35.652777777777779</c:v>
                </c:pt>
                <c:pt idx="5135">
                  <c:v>35.659722222222221</c:v>
                </c:pt>
                <c:pt idx="5136">
                  <c:v>35.666666666666664</c:v>
                </c:pt>
                <c:pt idx="5137">
                  <c:v>35.673611111111107</c:v>
                </c:pt>
                <c:pt idx="5138">
                  <c:v>35.680555555555557</c:v>
                </c:pt>
                <c:pt idx="5139">
                  <c:v>35.6875</c:v>
                </c:pt>
                <c:pt idx="5140">
                  <c:v>35.694444444444443</c:v>
                </c:pt>
                <c:pt idx="5141">
                  <c:v>35.701388888888893</c:v>
                </c:pt>
                <c:pt idx="5142">
                  <c:v>35.708333333333336</c:v>
                </c:pt>
                <c:pt idx="5143">
                  <c:v>35.715277777777779</c:v>
                </c:pt>
                <c:pt idx="5144">
                  <c:v>35.722222222222221</c:v>
                </c:pt>
                <c:pt idx="5145">
                  <c:v>35.729166666666664</c:v>
                </c:pt>
                <c:pt idx="5146">
                  <c:v>35.736111111111107</c:v>
                </c:pt>
                <c:pt idx="5147">
                  <c:v>35.743055555555557</c:v>
                </c:pt>
                <c:pt idx="5148">
                  <c:v>35.75</c:v>
                </c:pt>
                <c:pt idx="5149">
                  <c:v>35.756944444444443</c:v>
                </c:pt>
                <c:pt idx="5150">
                  <c:v>35.763888888888893</c:v>
                </c:pt>
                <c:pt idx="5151">
                  <c:v>35.770833333333336</c:v>
                </c:pt>
                <c:pt idx="5152">
                  <c:v>35.777777777777779</c:v>
                </c:pt>
                <c:pt idx="5153">
                  <c:v>35.784722222222221</c:v>
                </c:pt>
                <c:pt idx="5154">
                  <c:v>35.791666666666664</c:v>
                </c:pt>
                <c:pt idx="5155">
                  <c:v>35.798611111111107</c:v>
                </c:pt>
                <c:pt idx="5156">
                  <c:v>35.805555555555557</c:v>
                </c:pt>
                <c:pt idx="5157">
                  <c:v>35.8125</c:v>
                </c:pt>
                <c:pt idx="5158">
                  <c:v>35.819444444444443</c:v>
                </c:pt>
                <c:pt idx="5159">
                  <c:v>35.826388888888893</c:v>
                </c:pt>
                <c:pt idx="5160">
                  <c:v>35.833333333333336</c:v>
                </c:pt>
                <c:pt idx="5161">
                  <c:v>35.840277777777779</c:v>
                </c:pt>
                <c:pt idx="5162">
                  <c:v>35.847222222222221</c:v>
                </c:pt>
                <c:pt idx="5163">
                  <c:v>35.854166666666664</c:v>
                </c:pt>
                <c:pt idx="5164">
                  <c:v>35.861111111111107</c:v>
                </c:pt>
                <c:pt idx="5165">
                  <c:v>35.868055555555557</c:v>
                </c:pt>
                <c:pt idx="5166">
                  <c:v>35.875</c:v>
                </c:pt>
                <c:pt idx="5167">
                  <c:v>35.881944444444443</c:v>
                </c:pt>
                <c:pt idx="5168">
                  <c:v>35.888888888888893</c:v>
                </c:pt>
                <c:pt idx="5169">
                  <c:v>35.895833333333336</c:v>
                </c:pt>
                <c:pt idx="5170">
                  <c:v>35.902777777777779</c:v>
                </c:pt>
                <c:pt idx="5171">
                  <c:v>35.909722222222221</c:v>
                </c:pt>
                <c:pt idx="5172">
                  <c:v>35.916666666666664</c:v>
                </c:pt>
                <c:pt idx="5173">
                  <c:v>35.923611111111107</c:v>
                </c:pt>
                <c:pt idx="5174">
                  <c:v>35.930555555555557</c:v>
                </c:pt>
                <c:pt idx="5175">
                  <c:v>35.9375</c:v>
                </c:pt>
                <c:pt idx="5176">
                  <c:v>35.944444444444443</c:v>
                </c:pt>
                <c:pt idx="5177">
                  <c:v>35.951388888888893</c:v>
                </c:pt>
                <c:pt idx="5178">
                  <c:v>35.958333333333336</c:v>
                </c:pt>
                <c:pt idx="5179">
                  <c:v>35.965277777777779</c:v>
                </c:pt>
                <c:pt idx="5180">
                  <c:v>35.972222222222221</c:v>
                </c:pt>
                <c:pt idx="5181">
                  <c:v>35.979166666666664</c:v>
                </c:pt>
                <c:pt idx="5182">
                  <c:v>35.986111111111107</c:v>
                </c:pt>
                <c:pt idx="5183">
                  <c:v>35.993055555555557</c:v>
                </c:pt>
                <c:pt idx="5184">
                  <c:v>36</c:v>
                </c:pt>
                <c:pt idx="5185">
                  <c:v>36.006944444444443</c:v>
                </c:pt>
                <c:pt idx="5186">
                  <c:v>36.013888888888893</c:v>
                </c:pt>
                <c:pt idx="5187">
                  <c:v>36.020833333333336</c:v>
                </c:pt>
                <c:pt idx="5188">
                  <c:v>36.027777777777779</c:v>
                </c:pt>
                <c:pt idx="5189">
                  <c:v>36.034722222222221</c:v>
                </c:pt>
                <c:pt idx="5190">
                  <c:v>36.041666666666664</c:v>
                </c:pt>
                <c:pt idx="5191">
                  <c:v>36.048611111111107</c:v>
                </c:pt>
                <c:pt idx="5192">
                  <c:v>36.055555555555557</c:v>
                </c:pt>
                <c:pt idx="5193">
                  <c:v>36.0625</c:v>
                </c:pt>
                <c:pt idx="5194">
                  <c:v>36.069444444444443</c:v>
                </c:pt>
                <c:pt idx="5195">
                  <c:v>36.076388888888893</c:v>
                </c:pt>
                <c:pt idx="5196">
                  <c:v>36.083333333333336</c:v>
                </c:pt>
                <c:pt idx="5197">
                  <c:v>36.090277777777779</c:v>
                </c:pt>
                <c:pt idx="5198">
                  <c:v>36.097222222222221</c:v>
                </c:pt>
                <c:pt idx="5199">
                  <c:v>36.104166666666664</c:v>
                </c:pt>
                <c:pt idx="5200">
                  <c:v>36.111111111111107</c:v>
                </c:pt>
                <c:pt idx="5201">
                  <c:v>36.118055555555557</c:v>
                </c:pt>
                <c:pt idx="5202">
                  <c:v>36.125</c:v>
                </c:pt>
                <c:pt idx="5203">
                  <c:v>36.131944444444443</c:v>
                </c:pt>
                <c:pt idx="5204">
                  <c:v>36.138888888888893</c:v>
                </c:pt>
                <c:pt idx="5205">
                  <c:v>36.145833333333336</c:v>
                </c:pt>
                <c:pt idx="5206">
                  <c:v>36.152777777777779</c:v>
                </c:pt>
                <c:pt idx="5207">
                  <c:v>36.159722222222221</c:v>
                </c:pt>
                <c:pt idx="5208">
                  <c:v>36.166666666666664</c:v>
                </c:pt>
                <c:pt idx="5209">
                  <c:v>36.173611111111107</c:v>
                </c:pt>
                <c:pt idx="5210">
                  <c:v>36.180555555555557</c:v>
                </c:pt>
                <c:pt idx="5211">
                  <c:v>36.1875</c:v>
                </c:pt>
                <c:pt idx="5212">
                  <c:v>36.194444444444443</c:v>
                </c:pt>
                <c:pt idx="5213">
                  <c:v>36.201388888888893</c:v>
                </c:pt>
                <c:pt idx="5214">
                  <c:v>36.208333333333336</c:v>
                </c:pt>
                <c:pt idx="5215">
                  <c:v>36.215277777777779</c:v>
                </c:pt>
                <c:pt idx="5216">
                  <c:v>36.222222222222221</c:v>
                </c:pt>
                <c:pt idx="5217">
                  <c:v>36.229166666666664</c:v>
                </c:pt>
                <c:pt idx="5218">
                  <c:v>36.236111111111107</c:v>
                </c:pt>
                <c:pt idx="5219">
                  <c:v>36.243055555555557</c:v>
                </c:pt>
                <c:pt idx="5220">
                  <c:v>36.25</c:v>
                </c:pt>
                <c:pt idx="5221">
                  <c:v>36.256944444444443</c:v>
                </c:pt>
                <c:pt idx="5222">
                  <c:v>36.263888888888893</c:v>
                </c:pt>
                <c:pt idx="5223">
                  <c:v>36.270833333333336</c:v>
                </c:pt>
                <c:pt idx="5224">
                  <c:v>36.277777777777779</c:v>
                </c:pt>
                <c:pt idx="5225">
                  <c:v>36.284722222222221</c:v>
                </c:pt>
                <c:pt idx="5226">
                  <c:v>36.291666666666664</c:v>
                </c:pt>
                <c:pt idx="5227">
                  <c:v>36.298611111111107</c:v>
                </c:pt>
                <c:pt idx="5228">
                  <c:v>36.305555555555557</c:v>
                </c:pt>
                <c:pt idx="5229">
                  <c:v>36.3125</c:v>
                </c:pt>
                <c:pt idx="5230">
                  <c:v>36.319444444444443</c:v>
                </c:pt>
                <c:pt idx="5231">
                  <c:v>36.326388888888893</c:v>
                </c:pt>
                <c:pt idx="5232">
                  <c:v>36.333333333333336</c:v>
                </c:pt>
                <c:pt idx="5233">
                  <c:v>36.340277777777779</c:v>
                </c:pt>
                <c:pt idx="5234">
                  <c:v>36.347222222222221</c:v>
                </c:pt>
                <c:pt idx="5235">
                  <c:v>36.354166666666664</c:v>
                </c:pt>
                <c:pt idx="5236">
                  <c:v>36.361111111111107</c:v>
                </c:pt>
                <c:pt idx="5237">
                  <c:v>36.368055555555557</c:v>
                </c:pt>
                <c:pt idx="5238">
                  <c:v>36.375</c:v>
                </c:pt>
                <c:pt idx="5239">
                  <c:v>36.381944444444443</c:v>
                </c:pt>
                <c:pt idx="5240">
                  <c:v>36.388888888888893</c:v>
                </c:pt>
                <c:pt idx="5241">
                  <c:v>36.395833333333336</c:v>
                </c:pt>
                <c:pt idx="5242">
                  <c:v>36.402777777777779</c:v>
                </c:pt>
                <c:pt idx="5243">
                  <c:v>36.409722222222221</c:v>
                </c:pt>
                <c:pt idx="5244">
                  <c:v>36.416666666666664</c:v>
                </c:pt>
                <c:pt idx="5245">
                  <c:v>36.423611111111107</c:v>
                </c:pt>
                <c:pt idx="5246">
                  <c:v>36.430555555555557</c:v>
                </c:pt>
                <c:pt idx="5247">
                  <c:v>36.4375</c:v>
                </c:pt>
                <c:pt idx="5248">
                  <c:v>36.444444444444443</c:v>
                </c:pt>
                <c:pt idx="5249">
                  <c:v>36.451388888888893</c:v>
                </c:pt>
                <c:pt idx="5250">
                  <c:v>36.458333333333336</c:v>
                </c:pt>
                <c:pt idx="5251">
                  <c:v>36.465277777777779</c:v>
                </c:pt>
                <c:pt idx="5252">
                  <c:v>36.472222222222221</c:v>
                </c:pt>
                <c:pt idx="5253">
                  <c:v>36.479166666666664</c:v>
                </c:pt>
                <c:pt idx="5254">
                  <c:v>36.486111111111107</c:v>
                </c:pt>
                <c:pt idx="5255">
                  <c:v>36.493055555555557</c:v>
                </c:pt>
                <c:pt idx="5256">
                  <c:v>36.5</c:v>
                </c:pt>
                <c:pt idx="5257">
                  <c:v>36.506944444444443</c:v>
                </c:pt>
                <c:pt idx="5258">
                  <c:v>36.513888888888893</c:v>
                </c:pt>
                <c:pt idx="5259">
                  <c:v>36.520833333333336</c:v>
                </c:pt>
                <c:pt idx="5260">
                  <c:v>36.527777777777779</c:v>
                </c:pt>
                <c:pt idx="5261">
                  <c:v>36.534722222222221</c:v>
                </c:pt>
                <c:pt idx="5262">
                  <c:v>36.541666666666664</c:v>
                </c:pt>
                <c:pt idx="5263">
                  <c:v>36.548611111111107</c:v>
                </c:pt>
                <c:pt idx="5264">
                  <c:v>36.555555555555557</c:v>
                </c:pt>
                <c:pt idx="5265">
                  <c:v>36.5625</c:v>
                </c:pt>
                <c:pt idx="5266">
                  <c:v>36.569444444444443</c:v>
                </c:pt>
                <c:pt idx="5267">
                  <c:v>36.576388888888893</c:v>
                </c:pt>
                <c:pt idx="5268">
                  <c:v>36.583333333333336</c:v>
                </c:pt>
                <c:pt idx="5269">
                  <c:v>36.590277777777779</c:v>
                </c:pt>
                <c:pt idx="5270">
                  <c:v>36.597222222222221</c:v>
                </c:pt>
                <c:pt idx="5271">
                  <c:v>36.604166666666664</c:v>
                </c:pt>
                <c:pt idx="5272">
                  <c:v>36.611111111111107</c:v>
                </c:pt>
                <c:pt idx="5273">
                  <c:v>36.618055555555557</c:v>
                </c:pt>
                <c:pt idx="5274">
                  <c:v>36.625</c:v>
                </c:pt>
                <c:pt idx="5275">
                  <c:v>36.631944444444443</c:v>
                </c:pt>
                <c:pt idx="5276">
                  <c:v>36.638888888888893</c:v>
                </c:pt>
                <c:pt idx="5277">
                  <c:v>36.645833333333336</c:v>
                </c:pt>
                <c:pt idx="5278">
                  <c:v>36.652777777777779</c:v>
                </c:pt>
                <c:pt idx="5279">
                  <c:v>36.659722222222221</c:v>
                </c:pt>
                <c:pt idx="5280">
                  <c:v>36.666666666666664</c:v>
                </c:pt>
                <c:pt idx="5281">
                  <c:v>36.673611111111107</c:v>
                </c:pt>
                <c:pt idx="5282">
                  <c:v>36.680555555555557</c:v>
                </c:pt>
                <c:pt idx="5283">
                  <c:v>36.6875</c:v>
                </c:pt>
                <c:pt idx="5284">
                  <c:v>36.694444444444443</c:v>
                </c:pt>
                <c:pt idx="5285">
                  <c:v>36.701388888888893</c:v>
                </c:pt>
                <c:pt idx="5286">
                  <c:v>36.708333333333336</c:v>
                </c:pt>
                <c:pt idx="5287">
                  <c:v>36.715277777777779</c:v>
                </c:pt>
                <c:pt idx="5288">
                  <c:v>36.722222222222221</c:v>
                </c:pt>
                <c:pt idx="5289">
                  <c:v>36.729166666666664</c:v>
                </c:pt>
                <c:pt idx="5290">
                  <c:v>36.736111111111107</c:v>
                </c:pt>
                <c:pt idx="5291">
                  <c:v>36.743055555555557</c:v>
                </c:pt>
                <c:pt idx="5292">
                  <c:v>36.75</c:v>
                </c:pt>
                <c:pt idx="5293">
                  <c:v>36.756944444444443</c:v>
                </c:pt>
                <c:pt idx="5294">
                  <c:v>36.763888888888893</c:v>
                </c:pt>
                <c:pt idx="5295">
                  <c:v>36.770833333333336</c:v>
                </c:pt>
                <c:pt idx="5296">
                  <c:v>36.777777777777779</c:v>
                </c:pt>
                <c:pt idx="5297">
                  <c:v>36.784722222222221</c:v>
                </c:pt>
                <c:pt idx="5298">
                  <c:v>36.791666666666664</c:v>
                </c:pt>
                <c:pt idx="5299">
                  <c:v>36.798611111111107</c:v>
                </c:pt>
                <c:pt idx="5300">
                  <c:v>36.805555555555557</c:v>
                </c:pt>
                <c:pt idx="5301">
                  <c:v>36.8125</c:v>
                </c:pt>
                <c:pt idx="5302">
                  <c:v>36.819444444444443</c:v>
                </c:pt>
                <c:pt idx="5303">
                  <c:v>36.826388888888893</c:v>
                </c:pt>
                <c:pt idx="5304">
                  <c:v>36.833333333333336</c:v>
                </c:pt>
                <c:pt idx="5305">
                  <c:v>36.840277777777779</c:v>
                </c:pt>
                <c:pt idx="5306">
                  <c:v>36.847222222222221</c:v>
                </c:pt>
                <c:pt idx="5307">
                  <c:v>36.854166666666664</c:v>
                </c:pt>
                <c:pt idx="5308">
                  <c:v>36.861111111111107</c:v>
                </c:pt>
                <c:pt idx="5309">
                  <c:v>36.868055555555557</c:v>
                </c:pt>
                <c:pt idx="5310">
                  <c:v>36.875</c:v>
                </c:pt>
                <c:pt idx="5311">
                  <c:v>36.881944444444443</c:v>
                </c:pt>
                <c:pt idx="5312">
                  <c:v>36.888888888888893</c:v>
                </c:pt>
                <c:pt idx="5313">
                  <c:v>36.895833333333336</c:v>
                </c:pt>
                <c:pt idx="5314">
                  <c:v>36.902777777777779</c:v>
                </c:pt>
                <c:pt idx="5315">
                  <c:v>36.909722222222221</c:v>
                </c:pt>
                <c:pt idx="5316">
                  <c:v>36.916666666666664</c:v>
                </c:pt>
                <c:pt idx="5317">
                  <c:v>36.923611111111107</c:v>
                </c:pt>
                <c:pt idx="5318">
                  <c:v>36.930555555555557</c:v>
                </c:pt>
                <c:pt idx="5319">
                  <c:v>36.9375</c:v>
                </c:pt>
                <c:pt idx="5320">
                  <c:v>36.944444444444443</c:v>
                </c:pt>
                <c:pt idx="5321">
                  <c:v>36.951388888888893</c:v>
                </c:pt>
                <c:pt idx="5322">
                  <c:v>36.958333333333336</c:v>
                </c:pt>
                <c:pt idx="5323">
                  <c:v>36.965277777777779</c:v>
                </c:pt>
                <c:pt idx="5324">
                  <c:v>36.972222222222221</c:v>
                </c:pt>
                <c:pt idx="5325">
                  <c:v>36.979166666666664</c:v>
                </c:pt>
                <c:pt idx="5326">
                  <c:v>36.986111111111107</c:v>
                </c:pt>
                <c:pt idx="5327">
                  <c:v>36.993055555555557</c:v>
                </c:pt>
                <c:pt idx="5328">
                  <c:v>37</c:v>
                </c:pt>
                <c:pt idx="5329">
                  <c:v>37.006944444444443</c:v>
                </c:pt>
                <c:pt idx="5330">
                  <c:v>37.013888888888893</c:v>
                </c:pt>
                <c:pt idx="5331">
                  <c:v>37.020833333333336</c:v>
                </c:pt>
                <c:pt idx="5332">
                  <c:v>37.027777777777779</c:v>
                </c:pt>
                <c:pt idx="5333">
                  <c:v>37.034722222222221</c:v>
                </c:pt>
                <c:pt idx="5334">
                  <c:v>37.041666666666664</c:v>
                </c:pt>
                <c:pt idx="5335">
                  <c:v>37.048611111111107</c:v>
                </c:pt>
                <c:pt idx="5336">
                  <c:v>37.055555555555557</c:v>
                </c:pt>
                <c:pt idx="5337">
                  <c:v>37.0625</c:v>
                </c:pt>
                <c:pt idx="5338">
                  <c:v>37.069444444444443</c:v>
                </c:pt>
                <c:pt idx="5339">
                  <c:v>37.076388888888893</c:v>
                </c:pt>
                <c:pt idx="5340">
                  <c:v>37.083333333333336</c:v>
                </c:pt>
                <c:pt idx="5341">
                  <c:v>37.090277777777779</c:v>
                </c:pt>
                <c:pt idx="5342">
                  <c:v>37.097222222222221</c:v>
                </c:pt>
                <c:pt idx="5343">
                  <c:v>37.104166666666664</c:v>
                </c:pt>
                <c:pt idx="5344">
                  <c:v>37.111111111111107</c:v>
                </c:pt>
                <c:pt idx="5345">
                  <c:v>37.118055555555557</c:v>
                </c:pt>
                <c:pt idx="5346">
                  <c:v>37.125</c:v>
                </c:pt>
                <c:pt idx="5347">
                  <c:v>37.131944444444443</c:v>
                </c:pt>
                <c:pt idx="5348">
                  <c:v>37.138888888888893</c:v>
                </c:pt>
                <c:pt idx="5349">
                  <c:v>37.145833333333336</c:v>
                </c:pt>
                <c:pt idx="5350">
                  <c:v>37.152777777777779</c:v>
                </c:pt>
                <c:pt idx="5351">
                  <c:v>37.159722222222221</c:v>
                </c:pt>
                <c:pt idx="5352">
                  <c:v>37.166666666666664</c:v>
                </c:pt>
                <c:pt idx="5353">
                  <c:v>37.173611111111107</c:v>
                </c:pt>
                <c:pt idx="5354">
                  <c:v>37.180555555555557</c:v>
                </c:pt>
                <c:pt idx="5355">
                  <c:v>37.1875</c:v>
                </c:pt>
                <c:pt idx="5356">
                  <c:v>37.194444444444443</c:v>
                </c:pt>
                <c:pt idx="5357">
                  <c:v>37.201388888888893</c:v>
                </c:pt>
                <c:pt idx="5358">
                  <c:v>37.208333333333336</c:v>
                </c:pt>
                <c:pt idx="5359">
                  <c:v>37.215277777777779</c:v>
                </c:pt>
                <c:pt idx="5360">
                  <c:v>37.222222222222221</c:v>
                </c:pt>
                <c:pt idx="5361">
                  <c:v>37.229166666666664</c:v>
                </c:pt>
                <c:pt idx="5362">
                  <c:v>37.236111111111107</c:v>
                </c:pt>
                <c:pt idx="5363">
                  <c:v>37.243055555555557</c:v>
                </c:pt>
                <c:pt idx="5364">
                  <c:v>37.25</c:v>
                </c:pt>
                <c:pt idx="5365">
                  <c:v>37.256944444444443</c:v>
                </c:pt>
                <c:pt idx="5366">
                  <c:v>37.263888888888893</c:v>
                </c:pt>
                <c:pt idx="5367">
                  <c:v>37.270833333333336</c:v>
                </c:pt>
                <c:pt idx="5368">
                  <c:v>37.277777777777779</c:v>
                </c:pt>
                <c:pt idx="5369">
                  <c:v>37.284722222222221</c:v>
                </c:pt>
                <c:pt idx="5370">
                  <c:v>37.291666666666664</c:v>
                </c:pt>
                <c:pt idx="5371">
                  <c:v>37.298611111111107</c:v>
                </c:pt>
                <c:pt idx="5372">
                  <c:v>37.305555555555557</c:v>
                </c:pt>
                <c:pt idx="5373">
                  <c:v>37.3125</c:v>
                </c:pt>
                <c:pt idx="5374">
                  <c:v>37.319444444444443</c:v>
                </c:pt>
                <c:pt idx="5375">
                  <c:v>37.326388888888893</c:v>
                </c:pt>
                <c:pt idx="5376">
                  <c:v>37.333333333333336</c:v>
                </c:pt>
                <c:pt idx="5377">
                  <c:v>37.340277777777779</c:v>
                </c:pt>
                <c:pt idx="5378">
                  <c:v>37.347222222222221</c:v>
                </c:pt>
                <c:pt idx="5379">
                  <c:v>37.354166666666664</c:v>
                </c:pt>
                <c:pt idx="5380">
                  <c:v>37.361111111111107</c:v>
                </c:pt>
                <c:pt idx="5381">
                  <c:v>37.368055555555557</c:v>
                </c:pt>
                <c:pt idx="5382">
                  <c:v>37.375</c:v>
                </c:pt>
                <c:pt idx="5383">
                  <c:v>37.381944444444443</c:v>
                </c:pt>
                <c:pt idx="5384">
                  <c:v>37.388888888888893</c:v>
                </c:pt>
                <c:pt idx="5385">
                  <c:v>37.395833333333336</c:v>
                </c:pt>
                <c:pt idx="5386">
                  <c:v>37.402777777777779</c:v>
                </c:pt>
                <c:pt idx="5387">
                  <c:v>37.409722222222221</c:v>
                </c:pt>
                <c:pt idx="5388">
                  <c:v>37.416666666666664</c:v>
                </c:pt>
                <c:pt idx="5389">
                  <c:v>37.423611111111107</c:v>
                </c:pt>
                <c:pt idx="5390">
                  <c:v>37.430555555555557</c:v>
                </c:pt>
                <c:pt idx="5391">
                  <c:v>37.4375</c:v>
                </c:pt>
                <c:pt idx="5392">
                  <c:v>37.444444444444443</c:v>
                </c:pt>
                <c:pt idx="5393">
                  <c:v>37.451388888888893</c:v>
                </c:pt>
                <c:pt idx="5394">
                  <c:v>37.458333333333336</c:v>
                </c:pt>
                <c:pt idx="5395">
                  <c:v>37.465277777777779</c:v>
                </c:pt>
                <c:pt idx="5396">
                  <c:v>37.472222222222221</c:v>
                </c:pt>
                <c:pt idx="5397">
                  <c:v>37.479166666666664</c:v>
                </c:pt>
                <c:pt idx="5398">
                  <c:v>37.486111111111107</c:v>
                </c:pt>
                <c:pt idx="5399">
                  <c:v>37.493055555555557</c:v>
                </c:pt>
                <c:pt idx="5400">
                  <c:v>37.5</c:v>
                </c:pt>
                <c:pt idx="5401">
                  <c:v>37.506944444444443</c:v>
                </c:pt>
                <c:pt idx="5402">
                  <c:v>37.513888888888893</c:v>
                </c:pt>
                <c:pt idx="5403">
                  <c:v>37.520833333333336</c:v>
                </c:pt>
                <c:pt idx="5404">
                  <c:v>37.527777777777779</c:v>
                </c:pt>
                <c:pt idx="5405">
                  <c:v>37.534722222222221</c:v>
                </c:pt>
                <c:pt idx="5406">
                  <c:v>37.541666666666664</c:v>
                </c:pt>
                <c:pt idx="5407">
                  <c:v>37.548611111111107</c:v>
                </c:pt>
                <c:pt idx="5408">
                  <c:v>37.555555555555557</c:v>
                </c:pt>
                <c:pt idx="5409">
                  <c:v>37.5625</c:v>
                </c:pt>
                <c:pt idx="5410">
                  <c:v>37.569444444444443</c:v>
                </c:pt>
                <c:pt idx="5411">
                  <c:v>37.576388888888893</c:v>
                </c:pt>
                <c:pt idx="5412">
                  <c:v>37.583333333333336</c:v>
                </c:pt>
                <c:pt idx="5413">
                  <c:v>37.590277777777779</c:v>
                </c:pt>
                <c:pt idx="5414">
                  <c:v>37.597222222222221</c:v>
                </c:pt>
                <c:pt idx="5415">
                  <c:v>37.604166666666664</c:v>
                </c:pt>
                <c:pt idx="5416">
                  <c:v>37.611111111111107</c:v>
                </c:pt>
                <c:pt idx="5417">
                  <c:v>37.618055555555557</c:v>
                </c:pt>
                <c:pt idx="5418">
                  <c:v>37.625</c:v>
                </c:pt>
                <c:pt idx="5419">
                  <c:v>37.631944444444443</c:v>
                </c:pt>
                <c:pt idx="5420">
                  <c:v>37.638888888888893</c:v>
                </c:pt>
                <c:pt idx="5421">
                  <c:v>37.645833333333336</c:v>
                </c:pt>
                <c:pt idx="5422">
                  <c:v>37.652777777777779</c:v>
                </c:pt>
                <c:pt idx="5423">
                  <c:v>37.659722222222221</c:v>
                </c:pt>
                <c:pt idx="5424">
                  <c:v>37.666666666666664</c:v>
                </c:pt>
                <c:pt idx="5425">
                  <c:v>37.673611111111107</c:v>
                </c:pt>
                <c:pt idx="5426">
                  <c:v>37.680555555555557</c:v>
                </c:pt>
                <c:pt idx="5427">
                  <c:v>37.6875</c:v>
                </c:pt>
                <c:pt idx="5428">
                  <c:v>37.694444444444443</c:v>
                </c:pt>
                <c:pt idx="5429">
                  <c:v>37.701388888888893</c:v>
                </c:pt>
                <c:pt idx="5430">
                  <c:v>37.708333333333336</c:v>
                </c:pt>
                <c:pt idx="5431">
                  <c:v>37.715277777777779</c:v>
                </c:pt>
                <c:pt idx="5432">
                  <c:v>37.722222222222221</c:v>
                </c:pt>
                <c:pt idx="5433">
                  <c:v>37.729166666666664</c:v>
                </c:pt>
                <c:pt idx="5434">
                  <c:v>37.736111111111107</c:v>
                </c:pt>
                <c:pt idx="5435">
                  <c:v>37.743055555555557</c:v>
                </c:pt>
                <c:pt idx="5436">
                  <c:v>37.75</c:v>
                </c:pt>
                <c:pt idx="5437">
                  <c:v>37.756944444444443</c:v>
                </c:pt>
                <c:pt idx="5438">
                  <c:v>37.763888888888893</c:v>
                </c:pt>
                <c:pt idx="5439">
                  <c:v>37.770833333333336</c:v>
                </c:pt>
                <c:pt idx="5440">
                  <c:v>37.777777777777779</c:v>
                </c:pt>
                <c:pt idx="5441">
                  <c:v>37.784722222222221</c:v>
                </c:pt>
                <c:pt idx="5442">
                  <c:v>37.791666666666664</c:v>
                </c:pt>
                <c:pt idx="5443">
                  <c:v>37.798611111111107</c:v>
                </c:pt>
                <c:pt idx="5444">
                  <c:v>37.805555555555557</c:v>
                </c:pt>
                <c:pt idx="5445">
                  <c:v>37.8125</c:v>
                </c:pt>
                <c:pt idx="5446">
                  <c:v>37.819444444444443</c:v>
                </c:pt>
                <c:pt idx="5447">
                  <c:v>37.826388888888893</c:v>
                </c:pt>
                <c:pt idx="5448">
                  <c:v>37.833333333333336</c:v>
                </c:pt>
                <c:pt idx="5449">
                  <c:v>37.840277777777779</c:v>
                </c:pt>
                <c:pt idx="5450">
                  <c:v>37.847222222222221</c:v>
                </c:pt>
                <c:pt idx="5451">
                  <c:v>37.854166666666664</c:v>
                </c:pt>
                <c:pt idx="5452">
                  <c:v>37.861111111111107</c:v>
                </c:pt>
                <c:pt idx="5453">
                  <c:v>37.868055555555557</c:v>
                </c:pt>
                <c:pt idx="5454">
                  <c:v>37.875</c:v>
                </c:pt>
                <c:pt idx="5455">
                  <c:v>37.881944444444443</c:v>
                </c:pt>
                <c:pt idx="5456">
                  <c:v>37.888888888888893</c:v>
                </c:pt>
                <c:pt idx="5457">
                  <c:v>37.895833333333336</c:v>
                </c:pt>
                <c:pt idx="5458">
                  <c:v>37.902777777777779</c:v>
                </c:pt>
                <c:pt idx="5459">
                  <c:v>37.909722222222221</c:v>
                </c:pt>
                <c:pt idx="5460">
                  <c:v>37.916666666666664</c:v>
                </c:pt>
                <c:pt idx="5461">
                  <c:v>37.923611111111107</c:v>
                </c:pt>
                <c:pt idx="5462">
                  <c:v>37.930555555555557</c:v>
                </c:pt>
                <c:pt idx="5463">
                  <c:v>37.9375</c:v>
                </c:pt>
                <c:pt idx="5464">
                  <c:v>37.944444444444443</c:v>
                </c:pt>
                <c:pt idx="5465">
                  <c:v>37.951388888888893</c:v>
                </c:pt>
                <c:pt idx="5466">
                  <c:v>37.958333333333336</c:v>
                </c:pt>
                <c:pt idx="5467">
                  <c:v>37.965277777777779</c:v>
                </c:pt>
                <c:pt idx="5468">
                  <c:v>37.972222222222221</c:v>
                </c:pt>
                <c:pt idx="5469">
                  <c:v>37.979166666666664</c:v>
                </c:pt>
                <c:pt idx="5470">
                  <c:v>37.986111111111107</c:v>
                </c:pt>
                <c:pt idx="5471">
                  <c:v>37.993055555555557</c:v>
                </c:pt>
                <c:pt idx="5472">
                  <c:v>38</c:v>
                </c:pt>
                <c:pt idx="5473">
                  <c:v>38.006944444444443</c:v>
                </c:pt>
                <c:pt idx="5474">
                  <c:v>38.013888888888893</c:v>
                </c:pt>
                <c:pt idx="5475">
                  <c:v>38.020833333333336</c:v>
                </c:pt>
                <c:pt idx="5476">
                  <c:v>38.027777777777779</c:v>
                </c:pt>
                <c:pt idx="5477">
                  <c:v>38.034722222222221</c:v>
                </c:pt>
                <c:pt idx="5478">
                  <c:v>38.041666666666664</c:v>
                </c:pt>
                <c:pt idx="5479">
                  <c:v>38.048611111111107</c:v>
                </c:pt>
                <c:pt idx="5480">
                  <c:v>38.055555555555557</c:v>
                </c:pt>
                <c:pt idx="5481">
                  <c:v>38.0625</c:v>
                </c:pt>
                <c:pt idx="5482">
                  <c:v>38.069444444444443</c:v>
                </c:pt>
                <c:pt idx="5483">
                  <c:v>38.076388888888893</c:v>
                </c:pt>
                <c:pt idx="5484">
                  <c:v>38.083333333333336</c:v>
                </c:pt>
                <c:pt idx="5485">
                  <c:v>38.090277777777779</c:v>
                </c:pt>
                <c:pt idx="5486">
                  <c:v>38.097222222222221</c:v>
                </c:pt>
                <c:pt idx="5487">
                  <c:v>38.104166666666664</c:v>
                </c:pt>
                <c:pt idx="5488">
                  <c:v>38.111111111111107</c:v>
                </c:pt>
                <c:pt idx="5489">
                  <c:v>38.118055555555557</c:v>
                </c:pt>
                <c:pt idx="5490">
                  <c:v>38.125</c:v>
                </c:pt>
                <c:pt idx="5491">
                  <c:v>38.131944444444443</c:v>
                </c:pt>
                <c:pt idx="5492">
                  <c:v>38.138888888888893</c:v>
                </c:pt>
                <c:pt idx="5493">
                  <c:v>38.145833333333336</c:v>
                </c:pt>
                <c:pt idx="5494">
                  <c:v>38.152777777777779</c:v>
                </c:pt>
                <c:pt idx="5495">
                  <c:v>38.159722222222221</c:v>
                </c:pt>
                <c:pt idx="5496">
                  <c:v>38.166666666666664</c:v>
                </c:pt>
                <c:pt idx="5497">
                  <c:v>38.173611111111107</c:v>
                </c:pt>
                <c:pt idx="5498">
                  <c:v>38.180555555555557</c:v>
                </c:pt>
                <c:pt idx="5499">
                  <c:v>38.1875</c:v>
                </c:pt>
                <c:pt idx="5500">
                  <c:v>38.194444444444443</c:v>
                </c:pt>
                <c:pt idx="5501">
                  <c:v>38.201388888888893</c:v>
                </c:pt>
                <c:pt idx="5502">
                  <c:v>38.208333333333336</c:v>
                </c:pt>
                <c:pt idx="5503">
                  <c:v>38.215277777777779</c:v>
                </c:pt>
                <c:pt idx="5504">
                  <c:v>38.222222222222221</c:v>
                </c:pt>
                <c:pt idx="5505">
                  <c:v>38.229166666666664</c:v>
                </c:pt>
                <c:pt idx="5506">
                  <c:v>38.236111111111107</c:v>
                </c:pt>
                <c:pt idx="5507">
                  <c:v>38.243055555555557</c:v>
                </c:pt>
                <c:pt idx="5508">
                  <c:v>38.25</c:v>
                </c:pt>
                <c:pt idx="5509">
                  <c:v>38.256944444444443</c:v>
                </c:pt>
                <c:pt idx="5510">
                  <c:v>38.263888888888893</c:v>
                </c:pt>
                <c:pt idx="5511">
                  <c:v>38.270833333333336</c:v>
                </c:pt>
                <c:pt idx="5512">
                  <c:v>38.277777777777779</c:v>
                </c:pt>
                <c:pt idx="5513">
                  <c:v>38.284722222222221</c:v>
                </c:pt>
                <c:pt idx="5514">
                  <c:v>38.291666666666664</c:v>
                </c:pt>
                <c:pt idx="5515">
                  <c:v>38.298611111111107</c:v>
                </c:pt>
                <c:pt idx="5516">
                  <c:v>38.305555555555557</c:v>
                </c:pt>
                <c:pt idx="5517">
                  <c:v>38.3125</c:v>
                </c:pt>
                <c:pt idx="5518">
                  <c:v>38.319444444444443</c:v>
                </c:pt>
                <c:pt idx="5519">
                  <c:v>38.326388888888893</c:v>
                </c:pt>
                <c:pt idx="5520">
                  <c:v>38.333333333333336</c:v>
                </c:pt>
                <c:pt idx="5521">
                  <c:v>38.340277777777779</c:v>
                </c:pt>
                <c:pt idx="5522">
                  <c:v>38.347222222222221</c:v>
                </c:pt>
                <c:pt idx="5523">
                  <c:v>38.354166666666664</c:v>
                </c:pt>
                <c:pt idx="5524">
                  <c:v>38.361111111111107</c:v>
                </c:pt>
                <c:pt idx="5525">
                  <c:v>38.368055555555557</c:v>
                </c:pt>
                <c:pt idx="5526">
                  <c:v>38.375</c:v>
                </c:pt>
                <c:pt idx="5527">
                  <c:v>38.381944444444443</c:v>
                </c:pt>
                <c:pt idx="5528">
                  <c:v>38.388888888888893</c:v>
                </c:pt>
                <c:pt idx="5529">
                  <c:v>38.395833333333336</c:v>
                </c:pt>
                <c:pt idx="5530">
                  <c:v>38.402777777777779</c:v>
                </c:pt>
                <c:pt idx="5531">
                  <c:v>38.409722222222221</c:v>
                </c:pt>
                <c:pt idx="5532">
                  <c:v>38.416666666666664</c:v>
                </c:pt>
                <c:pt idx="5533">
                  <c:v>38.423611111111107</c:v>
                </c:pt>
                <c:pt idx="5534">
                  <c:v>38.430555555555557</c:v>
                </c:pt>
                <c:pt idx="5535">
                  <c:v>38.4375</c:v>
                </c:pt>
                <c:pt idx="5536">
                  <c:v>38.444444444444443</c:v>
                </c:pt>
                <c:pt idx="5537">
                  <c:v>38.451388888888893</c:v>
                </c:pt>
                <c:pt idx="5538">
                  <c:v>38.458333333333336</c:v>
                </c:pt>
                <c:pt idx="5539">
                  <c:v>38.465277777777779</c:v>
                </c:pt>
                <c:pt idx="5540">
                  <c:v>38.472222222222221</c:v>
                </c:pt>
                <c:pt idx="5541">
                  <c:v>38.479166666666664</c:v>
                </c:pt>
                <c:pt idx="5542">
                  <c:v>38.486111111111107</c:v>
                </c:pt>
                <c:pt idx="5543">
                  <c:v>38.493055555555557</c:v>
                </c:pt>
                <c:pt idx="5544">
                  <c:v>38.5</c:v>
                </c:pt>
                <c:pt idx="5545">
                  <c:v>38.506944444444443</c:v>
                </c:pt>
                <c:pt idx="5546">
                  <c:v>38.513888888888893</c:v>
                </c:pt>
                <c:pt idx="5547">
                  <c:v>38.520833333333336</c:v>
                </c:pt>
                <c:pt idx="5548">
                  <c:v>38.527777777777779</c:v>
                </c:pt>
                <c:pt idx="5549">
                  <c:v>38.534722222222221</c:v>
                </c:pt>
                <c:pt idx="5550">
                  <c:v>38.541666666666664</c:v>
                </c:pt>
                <c:pt idx="5551">
                  <c:v>38.548611111111107</c:v>
                </c:pt>
                <c:pt idx="5552">
                  <c:v>38.555555555555557</c:v>
                </c:pt>
                <c:pt idx="5553">
                  <c:v>38.5625</c:v>
                </c:pt>
                <c:pt idx="5554">
                  <c:v>38.569444444444443</c:v>
                </c:pt>
                <c:pt idx="5555">
                  <c:v>38.576388888888893</c:v>
                </c:pt>
                <c:pt idx="5556">
                  <c:v>38.583333333333336</c:v>
                </c:pt>
                <c:pt idx="5557">
                  <c:v>38.590277777777779</c:v>
                </c:pt>
                <c:pt idx="5558">
                  <c:v>38.597222222222221</c:v>
                </c:pt>
                <c:pt idx="5559">
                  <c:v>38.604166666666664</c:v>
                </c:pt>
                <c:pt idx="5560">
                  <c:v>38.611111111111107</c:v>
                </c:pt>
                <c:pt idx="5561">
                  <c:v>38.618055555555557</c:v>
                </c:pt>
                <c:pt idx="5562">
                  <c:v>38.625</c:v>
                </c:pt>
                <c:pt idx="5563">
                  <c:v>38.631944444444443</c:v>
                </c:pt>
                <c:pt idx="5564">
                  <c:v>38.638888888888893</c:v>
                </c:pt>
                <c:pt idx="5565">
                  <c:v>38.645833333333336</c:v>
                </c:pt>
                <c:pt idx="5566">
                  <c:v>38.652777777777779</c:v>
                </c:pt>
                <c:pt idx="5567">
                  <c:v>38.659722222222221</c:v>
                </c:pt>
                <c:pt idx="5568">
                  <c:v>38.666666666666664</c:v>
                </c:pt>
                <c:pt idx="5569">
                  <c:v>38.673611111111107</c:v>
                </c:pt>
                <c:pt idx="5570">
                  <c:v>38.680555555555557</c:v>
                </c:pt>
                <c:pt idx="5571">
                  <c:v>38.6875</c:v>
                </c:pt>
                <c:pt idx="5572">
                  <c:v>38.694444444444443</c:v>
                </c:pt>
                <c:pt idx="5573">
                  <c:v>38.701388888888893</c:v>
                </c:pt>
                <c:pt idx="5574">
                  <c:v>38.708333333333336</c:v>
                </c:pt>
                <c:pt idx="5575">
                  <c:v>38.715277777777779</c:v>
                </c:pt>
                <c:pt idx="5576">
                  <c:v>38.722222222222221</c:v>
                </c:pt>
                <c:pt idx="5577">
                  <c:v>38.729166666666664</c:v>
                </c:pt>
                <c:pt idx="5578">
                  <c:v>38.736111111111107</c:v>
                </c:pt>
                <c:pt idx="5579">
                  <c:v>38.743055555555557</c:v>
                </c:pt>
                <c:pt idx="5580">
                  <c:v>38.75</c:v>
                </c:pt>
                <c:pt idx="5581">
                  <c:v>38.756944444444443</c:v>
                </c:pt>
                <c:pt idx="5582">
                  <c:v>38.763888888888893</c:v>
                </c:pt>
                <c:pt idx="5583">
                  <c:v>38.770833333333336</c:v>
                </c:pt>
                <c:pt idx="5584">
                  <c:v>38.777777777777779</c:v>
                </c:pt>
                <c:pt idx="5585">
                  <c:v>38.784722222222221</c:v>
                </c:pt>
                <c:pt idx="5586">
                  <c:v>38.791666666666664</c:v>
                </c:pt>
                <c:pt idx="5587">
                  <c:v>38.798611111111107</c:v>
                </c:pt>
                <c:pt idx="5588">
                  <c:v>38.805555555555557</c:v>
                </c:pt>
                <c:pt idx="5589">
                  <c:v>38.8125</c:v>
                </c:pt>
                <c:pt idx="5590">
                  <c:v>38.819444444444443</c:v>
                </c:pt>
                <c:pt idx="5591">
                  <c:v>38.826388888888893</c:v>
                </c:pt>
                <c:pt idx="5592">
                  <c:v>38.833333333333336</c:v>
                </c:pt>
                <c:pt idx="5593">
                  <c:v>38.840277777777779</c:v>
                </c:pt>
                <c:pt idx="5594">
                  <c:v>38.847222222222221</c:v>
                </c:pt>
                <c:pt idx="5595">
                  <c:v>38.854166666666664</c:v>
                </c:pt>
                <c:pt idx="5596">
                  <c:v>38.861111111111107</c:v>
                </c:pt>
                <c:pt idx="5597">
                  <c:v>38.868055555555557</c:v>
                </c:pt>
                <c:pt idx="5598">
                  <c:v>38.875</c:v>
                </c:pt>
                <c:pt idx="5599">
                  <c:v>38.881944444444443</c:v>
                </c:pt>
                <c:pt idx="5600">
                  <c:v>38.888888888888893</c:v>
                </c:pt>
                <c:pt idx="5601">
                  <c:v>38.895833333333336</c:v>
                </c:pt>
                <c:pt idx="5602">
                  <c:v>38.902777777777779</c:v>
                </c:pt>
                <c:pt idx="5603">
                  <c:v>38.909722222222221</c:v>
                </c:pt>
                <c:pt idx="5604">
                  <c:v>38.916666666666664</c:v>
                </c:pt>
                <c:pt idx="5605">
                  <c:v>38.923611111111107</c:v>
                </c:pt>
                <c:pt idx="5606">
                  <c:v>38.930555555555557</c:v>
                </c:pt>
                <c:pt idx="5607">
                  <c:v>38.9375</c:v>
                </c:pt>
                <c:pt idx="5608">
                  <c:v>38.944444444444443</c:v>
                </c:pt>
                <c:pt idx="5609">
                  <c:v>38.951388888888893</c:v>
                </c:pt>
                <c:pt idx="5610">
                  <c:v>38.958333333333336</c:v>
                </c:pt>
                <c:pt idx="5611">
                  <c:v>38.965277777777779</c:v>
                </c:pt>
                <c:pt idx="5612">
                  <c:v>38.972222222222221</c:v>
                </c:pt>
                <c:pt idx="5613">
                  <c:v>38.979166666666664</c:v>
                </c:pt>
                <c:pt idx="5614">
                  <c:v>38.986111111111107</c:v>
                </c:pt>
                <c:pt idx="5615">
                  <c:v>38.993055555555557</c:v>
                </c:pt>
                <c:pt idx="5616">
                  <c:v>39</c:v>
                </c:pt>
                <c:pt idx="5617">
                  <c:v>39.006944444444443</c:v>
                </c:pt>
                <c:pt idx="5618">
                  <c:v>39.013888888888893</c:v>
                </c:pt>
                <c:pt idx="5619">
                  <c:v>39.020833333333336</c:v>
                </c:pt>
                <c:pt idx="5620">
                  <c:v>39.027777777777779</c:v>
                </c:pt>
                <c:pt idx="5621">
                  <c:v>39.034722222222221</c:v>
                </c:pt>
                <c:pt idx="5622">
                  <c:v>39.041666666666664</c:v>
                </c:pt>
                <c:pt idx="5623">
                  <c:v>39.048611111111107</c:v>
                </c:pt>
                <c:pt idx="5624">
                  <c:v>39.055555555555557</c:v>
                </c:pt>
                <c:pt idx="5625">
                  <c:v>39.0625</c:v>
                </c:pt>
                <c:pt idx="5626">
                  <c:v>39.069444444444443</c:v>
                </c:pt>
                <c:pt idx="5627">
                  <c:v>39.076388888888893</c:v>
                </c:pt>
                <c:pt idx="5628">
                  <c:v>39.083333333333336</c:v>
                </c:pt>
                <c:pt idx="5629">
                  <c:v>39.090277777777779</c:v>
                </c:pt>
                <c:pt idx="5630">
                  <c:v>39.097222222222221</c:v>
                </c:pt>
                <c:pt idx="5631">
                  <c:v>39.104166666666664</c:v>
                </c:pt>
                <c:pt idx="5632">
                  <c:v>39.111111111111107</c:v>
                </c:pt>
                <c:pt idx="5633">
                  <c:v>39.118055555555557</c:v>
                </c:pt>
                <c:pt idx="5634">
                  <c:v>39.125</c:v>
                </c:pt>
                <c:pt idx="5635">
                  <c:v>39.131944444444443</c:v>
                </c:pt>
                <c:pt idx="5636">
                  <c:v>39.138888888888893</c:v>
                </c:pt>
                <c:pt idx="5637">
                  <c:v>39.145833333333336</c:v>
                </c:pt>
                <c:pt idx="5638">
                  <c:v>39.152777777777779</c:v>
                </c:pt>
                <c:pt idx="5639">
                  <c:v>39.159722222222221</c:v>
                </c:pt>
                <c:pt idx="5640">
                  <c:v>39.166666666666664</c:v>
                </c:pt>
                <c:pt idx="5641">
                  <c:v>39.173611111111107</c:v>
                </c:pt>
                <c:pt idx="5642">
                  <c:v>39.180555555555557</c:v>
                </c:pt>
                <c:pt idx="5643">
                  <c:v>39.1875</c:v>
                </c:pt>
                <c:pt idx="5644">
                  <c:v>39.194444444444443</c:v>
                </c:pt>
                <c:pt idx="5645">
                  <c:v>39.201388888888893</c:v>
                </c:pt>
                <c:pt idx="5646">
                  <c:v>39.208333333333336</c:v>
                </c:pt>
                <c:pt idx="5647">
                  <c:v>39.215277777777779</c:v>
                </c:pt>
                <c:pt idx="5648">
                  <c:v>39.222222222222221</c:v>
                </c:pt>
                <c:pt idx="5649">
                  <c:v>39.229166666666664</c:v>
                </c:pt>
                <c:pt idx="5650">
                  <c:v>39.236111111111107</c:v>
                </c:pt>
                <c:pt idx="5651">
                  <c:v>39.243055555555557</c:v>
                </c:pt>
                <c:pt idx="5652">
                  <c:v>39.25</c:v>
                </c:pt>
                <c:pt idx="5653">
                  <c:v>39.256944444444443</c:v>
                </c:pt>
                <c:pt idx="5654">
                  <c:v>39.263888888888893</c:v>
                </c:pt>
                <c:pt idx="5655">
                  <c:v>39.270833333333336</c:v>
                </c:pt>
                <c:pt idx="5656">
                  <c:v>39.277777777777779</c:v>
                </c:pt>
                <c:pt idx="5657">
                  <c:v>39.284722222222221</c:v>
                </c:pt>
                <c:pt idx="5658">
                  <c:v>39.291666666666664</c:v>
                </c:pt>
                <c:pt idx="5659">
                  <c:v>39.298611111111107</c:v>
                </c:pt>
                <c:pt idx="5660">
                  <c:v>39.305555555555557</c:v>
                </c:pt>
                <c:pt idx="5661">
                  <c:v>39.3125</c:v>
                </c:pt>
                <c:pt idx="5662">
                  <c:v>39.319444444444443</c:v>
                </c:pt>
                <c:pt idx="5663">
                  <c:v>39.326388888888893</c:v>
                </c:pt>
                <c:pt idx="5664">
                  <c:v>39.333333333333336</c:v>
                </c:pt>
                <c:pt idx="5665">
                  <c:v>39.340277777777779</c:v>
                </c:pt>
                <c:pt idx="5666">
                  <c:v>39.347222222222221</c:v>
                </c:pt>
                <c:pt idx="5667">
                  <c:v>39.354166666666664</c:v>
                </c:pt>
                <c:pt idx="5668">
                  <c:v>39.361111111111107</c:v>
                </c:pt>
                <c:pt idx="5669">
                  <c:v>39.368055555555557</c:v>
                </c:pt>
                <c:pt idx="5670">
                  <c:v>39.375</c:v>
                </c:pt>
                <c:pt idx="5671">
                  <c:v>39.381944444444443</c:v>
                </c:pt>
                <c:pt idx="5672">
                  <c:v>39.388888888888893</c:v>
                </c:pt>
                <c:pt idx="5673">
                  <c:v>39.395833333333336</c:v>
                </c:pt>
                <c:pt idx="5674">
                  <c:v>39.402777777777779</c:v>
                </c:pt>
                <c:pt idx="5675">
                  <c:v>39.409722222222221</c:v>
                </c:pt>
                <c:pt idx="5676">
                  <c:v>39.416666666666664</c:v>
                </c:pt>
                <c:pt idx="5677">
                  <c:v>39.423611111111107</c:v>
                </c:pt>
                <c:pt idx="5678">
                  <c:v>39.430555555555557</c:v>
                </c:pt>
                <c:pt idx="5679">
                  <c:v>39.4375</c:v>
                </c:pt>
                <c:pt idx="5680">
                  <c:v>39.444444444444443</c:v>
                </c:pt>
                <c:pt idx="5681">
                  <c:v>39.451388888888893</c:v>
                </c:pt>
                <c:pt idx="5682">
                  <c:v>39.458333333333336</c:v>
                </c:pt>
                <c:pt idx="5683">
                  <c:v>39.465277777777779</c:v>
                </c:pt>
                <c:pt idx="5684">
                  <c:v>39.472222222222221</c:v>
                </c:pt>
                <c:pt idx="5685">
                  <c:v>39.479166666666664</c:v>
                </c:pt>
                <c:pt idx="5686">
                  <c:v>39.486111111111107</c:v>
                </c:pt>
                <c:pt idx="5687">
                  <c:v>39.493055555555557</c:v>
                </c:pt>
                <c:pt idx="5688">
                  <c:v>39.5</c:v>
                </c:pt>
                <c:pt idx="5689">
                  <c:v>39.506944444444443</c:v>
                </c:pt>
                <c:pt idx="5690">
                  <c:v>39.513888888888893</c:v>
                </c:pt>
                <c:pt idx="5691">
                  <c:v>39.520833333333336</c:v>
                </c:pt>
                <c:pt idx="5692">
                  <c:v>39.527777777777779</c:v>
                </c:pt>
                <c:pt idx="5693">
                  <c:v>39.534722222222221</c:v>
                </c:pt>
                <c:pt idx="5694">
                  <c:v>39.541666666666664</c:v>
                </c:pt>
                <c:pt idx="5695">
                  <c:v>39.548611111111107</c:v>
                </c:pt>
                <c:pt idx="5696">
                  <c:v>39.555555555555557</c:v>
                </c:pt>
                <c:pt idx="5697">
                  <c:v>39.5625</c:v>
                </c:pt>
                <c:pt idx="5698">
                  <c:v>39.569444444444443</c:v>
                </c:pt>
                <c:pt idx="5699">
                  <c:v>39.576388888888893</c:v>
                </c:pt>
                <c:pt idx="5700">
                  <c:v>39.583333333333336</c:v>
                </c:pt>
                <c:pt idx="5701">
                  <c:v>39.590277777777779</c:v>
                </c:pt>
                <c:pt idx="5702">
                  <c:v>39.597222222222221</c:v>
                </c:pt>
                <c:pt idx="5703">
                  <c:v>39.604166666666664</c:v>
                </c:pt>
                <c:pt idx="5704">
                  <c:v>39.611111111111107</c:v>
                </c:pt>
                <c:pt idx="5705">
                  <c:v>39.618055555555557</c:v>
                </c:pt>
                <c:pt idx="5706">
                  <c:v>39.625</c:v>
                </c:pt>
                <c:pt idx="5707">
                  <c:v>39.631944444444443</c:v>
                </c:pt>
                <c:pt idx="5708">
                  <c:v>39.638888888888893</c:v>
                </c:pt>
                <c:pt idx="5709">
                  <c:v>39.645833333333336</c:v>
                </c:pt>
                <c:pt idx="5710">
                  <c:v>39.652777777777779</c:v>
                </c:pt>
                <c:pt idx="5711">
                  <c:v>39.659722222222221</c:v>
                </c:pt>
                <c:pt idx="5712">
                  <c:v>39.666666666666664</c:v>
                </c:pt>
                <c:pt idx="5713">
                  <c:v>39.673611111111107</c:v>
                </c:pt>
                <c:pt idx="5714">
                  <c:v>39.680555555555557</c:v>
                </c:pt>
                <c:pt idx="5715">
                  <c:v>39.6875</c:v>
                </c:pt>
                <c:pt idx="5716">
                  <c:v>39.694444444444443</c:v>
                </c:pt>
                <c:pt idx="5717">
                  <c:v>39.701388888888893</c:v>
                </c:pt>
                <c:pt idx="5718">
                  <c:v>39.708333333333336</c:v>
                </c:pt>
                <c:pt idx="5719">
                  <c:v>39.715277777777779</c:v>
                </c:pt>
                <c:pt idx="5720">
                  <c:v>39.722222222222221</c:v>
                </c:pt>
                <c:pt idx="5721">
                  <c:v>39.729166666666664</c:v>
                </c:pt>
                <c:pt idx="5722">
                  <c:v>39.736111111111107</c:v>
                </c:pt>
                <c:pt idx="5723">
                  <c:v>39.743055555555557</c:v>
                </c:pt>
                <c:pt idx="5724">
                  <c:v>39.75</c:v>
                </c:pt>
                <c:pt idx="5725">
                  <c:v>39.756944444444443</c:v>
                </c:pt>
                <c:pt idx="5726">
                  <c:v>39.763888888888893</c:v>
                </c:pt>
                <c:pt idx="5727">
                  <c:v>39.770833333333336</c:v>
                </c:pt>
                <c:pt idx="5728">
                  <c:v>39.777777777777779</c:v>
                </c:pt>
                <c:pt idx="5729">
                  <c:v>39.784722222222221</c:v>
                </c:pt>
                <c:pt idx="5730">
                  <c:v>39.791666666666664</c:v>
                </c:pt>
                <c:pt idx="5731">
                  <c:v>39.798611111111107</c:v>
                </c:pt>
                <c:pt idx="5732">
                  <c:v>39.805555555555557</c:v>
                </c:pt>
                <c:pt idx="5733">
                  <c:v>39.8125</c:v>
                </c:pt>
                <c:pt idx="5734">
                  <c:v>39.819444444444443</c:v>
                </c:pt>
                <c:pt idx="5735">
                  <c:v>39.826388888888893</c:v>
                </c:pt>
                <c:pt idx="5736">
                  <c:v>39.833333333333336</c:v>
                </c:pt>
                <c:pt idx="5737">
                  <c:v>39.840277777777779</c:v>
                </c:pt>
                <c:pt idx="5738">
                  <c:v>39.847222222222221</c:v>
                </c:pt>
                <c:pt idx="5739">
                  <c:v>39.854166666666664</c:v>
                </c:pt>
                <c:pt idx="5740">
                  <c:v>39.861111111111107</c:v>
                </c:pt>
                <c:pt idx="5741">
                  <c:v>39.868055555555557</c:v>
                </c:pt>
                <c:pt idx="5742">
                  <c:v>39.875</c:v>
                </c:pt>
                <c:pt idx="5743">
                  <c:v>39.881944444444443</c:v>
                </c:pt>
                <c:pt idx="5744">
                  <c:v>39.888888888888893</c:v>
                </c:pt>
                <c:pt idx="5745">
                  <c:v>39.895833333333336</c:v>
                </c:pt>
                <c:pt idx="5746">
                  <c:v>39.902777777777779</c:v>
                </c:pt>
                <c:pt idx="5747">
                  <c:v>39.909722222222221</c:v>
                </c:pt>
                <c:pt idx="5748">
                  <c:v>39.916666666666664</c:v>
                </c:pt>
                <c:pt idx="5749">
                  <c:v>39.923611111111107</c:v>
                </c:pt>
                <c:pt idx="5750">
                  <c:v>39.930555555555557</c:v>
                </c:pt>
                <c:pt idx="5751">
                  <c:v>39.9375</c:v>
                </c:pt>
                <c:pt idx="5752">
                  <c:v>39.944444444444443</c:v>
                </c:pt>
                <c:pt idx="5753">
                  <c:v>39.951388888888893</c:v>
                </c:pt>
                <c:pt idx="5754">
                  <c:v>39.958333333333336</c:v>
                </c:pt>
                <c:pt idx="5755">
                  <c:v>39.965277777777779</c:v>
                </c:pt>
                <c:pt idx="5756">
                  <c:v>39.972222222222221</c:v>
                </c:pt>
                <c:pt idx="5757">
                  <c:v>39.979166666666664</c:v>
                </c:pt>
                <c:pt idx="5758">
                  <c:v>39.986111111111107</c:v>
                </c:pt>
                <c:pt idx="5759">
                  <c:v>39.993055555555557</c:v>
                </c:pt>
                <c:pt idx="5760">
                  <c:v>40</c:v>
                </c:pt>
                <c:pt idx="5761">
                  <c:v>40.006944444444443</c:v>
                </c:pt>
                <c:pt idx="5762">
                  <c:v>40.013888888888893</c:v>
                </c:pt>
                <c:pt idx="5763">
                  <c:v>40.020833333333336</c:v>
                </c:pt>
                <c:pt idx="5764">
                  <c:v>40.027777777777779</c:v>
                </c:pt>
                <c:pt idx="5765">
                  <c:v>40.034722222222221</c:v>
                </c:pt>
                <c:pt idx="5766">
                  <c:v>40.041666666666664</c:v>
                </c:pt>
                <c:pt idx="5767">
                  <c:v>40.048611111111107</c:v>
                </c:pt>
                <c:pt idx="5768">
                  <c:v>40.055555555555557</c:v>
                </c:pt>
                <c:pt idx="5769">
                  <c:v>40.0625</c:v>
                </c:pt>
                <c:pt idx="5770">
                  <c:v>40.069444444444443</c:v>
                </c:pt>
                <c:pt idx="5771">
                  <c:v>40.076388888888893</c:v>
                </c:pt>
                <c:pt idx="5772">
                  <c:v>40.083333333333336</c:v>
                </c:pt>
                <c:pt idx="5773">
                  <c:v>40.090277777777779</c:v>
                </c:pt>
                <c:pt idx="5774">
                  <c:v>40.097222222222221</c:v>
                </c:pt>
                <c:pt idx="5775">
                  <c:v>40.104166666666664</c:v>
                </c:pt>
                <c:pt idx="5776">
                  <c:v>40.111111111111107</c:v>
                </c:pt>
                <c:pt idx="5777">
                  <c:v>40.118055555555557</c:v>
                </c:pt>
                <c:pt idx="5778">
                  <c:v>40.125</c:v>
                </c:pt>
                <c:pt idx="5779">
                  <c:v>40.131944444444443</c:v>
                </c:pt>
                <c:pt idx="5780">
                  <c:v>40.138888888888893</c:v>
                </c:pt>
                <c:pt idx="5781">
                  <c:v>40.145833333333336</c:v>
                </c:pt>
                <c:pt idx="5782">
                  <c:v>40.152777777777779</c:v>
                </c:pt>
                <c:pt idx="5783">
                  <c:v>40.159722222222221</c:v>
                </c:pt>
                <c:pt idx="5784">
                  <c:v>40.166666666666664</c:v>
                </c:pt>
                <c:pt idx="5785">
                  <c:v>40.173611111111107</c:v>
                </c:pt>
                <c:pt idx="5786">
                  <c:v>40.180555555555557</c:v>
                </c:pt>
                <c:pt idx="5787">
                  <c:v>40.1875</c:v>
                </c:pt>
                <c:pt idx="5788">
                  <c:v>40.194444444444443</c:v>
                </c:pt>
                <c:pt idx="5789">
                  <c:v>40.201388888888893</c:v>
                </c:pt>
                <c:pt idx="5790">
                  <c:v>40.208333333333336</c:v>
                </c:pt>
                <c:pt idx="5791">
                  <c:v>40.215277777777779</c:v>
                </c:pt>
                <c:pt idx="5792">
                  <c:v>40.222222222222221</c:v>
                </c:pt>
                <c:pt idx="5793">
                  <c:v>40.229166666666664</c:v>
                </c:pt>
                <c:pt idx="5794">
                  <c:v>40.236111111111107</c:v>
                </c:pt>
                <c:pt idx="5795">
                  <c:v>40.243055555555557</c:v>
                </c:pt>
                <c:pt idx="5796">
                  <c:v>40.25</c:v>
                </c:pt>
                <c:pt idx="5797">
                  <c:v>40.256944444444443</c:v>
                </c:pt>
                <c:pt idx="5798">
                  <c:v>40.263888888888893</c:v>
                </c:pt>
                <c:pt idx="5799">
                  <c:v>40.270833333333336</c:v>
                </c:pt>
                <c:pt idx="5800">
                  <c:v>40.277777777777779</c:v>
                </c:pt>
                <c:pt idx="5801">
                  <c:v>40.284722222222221</c:v>
                </c:pt>
                <c:pt idx="5802">
                  <c:v>40.291666666666664</c:v>
                </c:pt>
                <c:pt idx="5803">
                  <c:v>40.298611111111107</c:v>
                </c:pt>
                <c:pt idx="5804">
                  <c:v>40.305555555555557</c:v>
                </c:pt>
                <c:pt idx="5805">
                  <c:v>40.3125</c:v>
                </c:pt>
                <c:pt idx="5806">
                  <c:v>40.319444444444443</c:v>
                </c:pt>
                <c:pt idx="5807">
                  <c:v>40.326388888888893</c:v>
                </c:pt>
                <c:pt idx="5808">
                  <c:v>40.333333333333336</c:v>
                </c:pt>
                <c:pt idx="5809">
                  <c:v>40.340277777777779</c:v>
                </c:pt>
                <c:pt idx="5810">
                  <c:v>40.347222222222221</c:v>
                </c:pt>
                <c:pt idx="5811">
                  <c:v>40.354166666666664</c:v>
                </c:pt>
                <c:pt idx="5812">
                  <c:v>40.361111111111107</c:v>
                </c:pt>
                <c:pt idx="5813">
                  <c:v>40.368055555555557</c:v>
                </c:pt>
                <c:pt idx="5814">
                  <c:v>40.375</c:v>
                </c:pt>
                <c:pt idx="5815">
                  <c:v>40.381944444444443</c:v>
                </c:pt>
                <c:pt idx="5816">
                  <c:v>40.388888888888893</c:v>
                </c:pt>
                <c:pt idx="5817">
                  <c:v>40.395833333333336</c:v>
                </c:pt>
                <c:pt idx="5818">
                  <c:v>40.402777777777779</c:v>
                </c:pt>
                <c:pt idx="5819">
                  <c:v>40.409722222222221</c:v>
                </c:pt>
                <c:pt idx="5820">
                  <c:v>40.416666666666664</c:v>
                </c:pt>
                <c:pt idx="5821">
                  <c:v>40.423611111111107</c:v>
                </c:pt>
                <c:pt idx="5822">
                  <c:v>40.430555555555557</c:v>
                </c:pt>
                <c:pt idx="5823">
                  <c:v>40.4375</c:v>
                </c:pt>
                <c:pt idx="5824">
                  <c:v>40.444444444444443</c:v>
                </c:pt>
                <c:pt idx="5825">
                  <c:v>40.451388888888893</c:v>
                </c:pt>
                <c:pt idx="5826">
                  <c:v>40.458333333333336</c:v>
                </c:pt>
                <c:pt idx="5827">
                  <c:v>40.465277777777779</c:v>
                </c:pt>
                <c:pt idx="5828">
                  <c:v>40.472222222222221</c:v>
                </c:pt>
                <c:pt idx="5829">
                  <c:v>40.479166666666664</c:v>
                </c:pt>
                <c:pt idx="5830">
                  <c:v>40.486111111111107</c:v>
                </c:pt>
                <c:pt idx="5831">
                  <c:v>40.493055555555557</c:v>
                </c:pt>
                <c:pt idx="5832">
                  <c:v>40.5</c:v>
                </c:pt>
                <c:pt idx="5833">
                  <c:v>40.506944444444443</c:v>
                </c:pt>
                <c:pt idx="5834">
                  <c:v>40.513888888888893</c:v>
                </c:pt>
                <c:pt idx="5835">
                  <c:v>40.520833333333336</c:v>
                </c:pt>
                <c:pt idx="5836">
                  <c:v>40.527777777777779</c:v>
                </c:pt>
                <c:pt idx="5837">
                  <c:v>40.534722222222221</c:v>
                </c:pt>
                <c:pt idx="5838">
                  <c:v>40.541666666666664</c:v>
                </c:pt>
                <c:pt idx="5839">
                  <c:v>40.548611111111107</c:v>
                </c:pt>
                <c:pt idx="5840">
                  <c:v>40.555555555555557</c:v>
                </c:pt>
                <c:pt idx="5841">
                  <c:v>40.5625</c:v>
                </c:pt>
                <c:pt idx="5842">
                  <c:v>40.569444444444443</c:v>
                </c:pt>
                <c:pt idx="5843">
                  <c:v>40.576388888888893</c:v>
                </c:pt>
                <c:pt idx="5844">
                  <c:v>40.583333333333336</c:v>
                </c:pt>
                <c:pt idx="5845">
                  <c:v>40.590277777777779</c:v>
                </c:pt>
                <c:pt idx="5846">
                  <c:v>40.597222222222221</c:v>
                </c:pt>
                <c:pt idx="5847">
                  <c:v>40.604166666666664</c:v>
                </c:pt>
                <c:pt idx="5848">
                  <c:v>40.611111111111107</c:v>
                </c:pt>
                <c:pt idx="5849">
                  <c:v>40.618055555555557</c:v>
                </c:pt>
                <c:pt idx="5850">
                  <c:v>40.625</c:v>
                </c:pt>
                <c:pt idx="5851">
                  <c:v>40.631944444444443</c:v>
                </c:pt>
                <c:pt idx="5852">
                  <c:v>40.638888888888893</c:v>
                </c:pt>
                <c:pt idx="5853">
                  <c:v>40.645833333333336</c:v>
                </c:pt>
                <c:pt idx="5854">
                  <c:v>40.652777777777779</c:v>
                </c:pt>
                <c:pt idx="5855">
                  <c:v>40.659722222222221</c:v>
                </c:pt>
                <c:pt idx="5856">
                  <c:v>40.666666666666664</c:v>
                </c:pt>
                <c:pt idx="5857">
                  <c:v>40.673611111111107</c:v>
                </c:pt>
                <c:pt idx="5858">
                  <c:v>40.680555555555557</c:v>
                </c:pt>
                <c:pt idx="5859">
                  <c:v>40.6875</c:v>
                </c:pt>
                <c:pt idx="5860">
                  <c:v>40.694444444444443</c:v>
                </c:pt>
                <c:pt idx="5861">
                  <c:v>40.701388888888893</c:v>
                </c:pt>
                <c:pt idx="5862">
                  <c:v>40.708333333333336</c:v>
                </c:pt>
                <c:pt idx="5863">
                  <c:v>40.715277777777779</c:v>
                </c:pt>
                <c:pt idx="5864">
                  <c:v>40.722222222222221</c:v>
                </c:pt>
                <c:pt idx="5865">
                  <c:v>40.729166666666664</c:v>
                </c:pt>
                <c:pt idx="5866">
                  <c:v>40.736111111111107</c:v>
                </c:pt>
                <c:pt idx="5867">
                  <c:v>40.743055555555557</c:v>
                </c:pt>
                <c:pt idx="5868">
                  <c:v>40.75</c:v>
                </c:pt>
                <c:pt idx="5869">
                  <c:v>40.756944444444443</c:v>
                </c:pt>
                <c:pt idx="5870">
                  <c:v>40.763888888888893</c:v>
                </c:pt>
                <c:pt idx="5871">
                  <c:v>40.770833333333336</c:v>
                </c:pt>
                <c:pt idx="5872">
                  <c:v>40.777777777777779</c:v>
                </c:pt>
                <c:pt idx="5873">
                  <c:v>40.784722222222221</c:v>
                </c:pt>
                <c:pt idx="5874">
                  <c:v>40.791666666666664</c:v>
                </c:pt>
                <c:pt idx="5875">
                  <c:v>40.798611111111107</c:v>
                </c:pt>
                <c:pt idx="5876">
                  <c:v>40.805555555555557</c:v>
                </c:pt>
                <c:pt idx="5877">
                  <c:v>40.8125</c:v>
                </c:pt>
                <c:pt idx="5878">
                  <c:v>40.819444444444443</c:v>
                </c:pt>
                <c:pt idx="5879">
                  <c:v>40.826388888888893</c:v>
                </c:pt>
                <c:pt idx="5880">
                  <c:v>40.833333333333336</c:v>
                </c:pt>
                <c:pt idx="5881">
                  <c:v>40.840277777777779</c:v>
                </c:pt>
                <c:pt idx="5882">
                  <c:v>40.847222222222221</c:v>
                </c:pt>
                <c:pt idx="5883">
                  <c:v>40.854166666666664</c:v>
                </c:pt>
                <c:pt idx="5884">
                  <c:v>40.861111111111107</c:v>
                </c:pt>
                <c:pt idx="5885">
                  <c:v>40.868055555555557</c:v>
                </c:pt>
                <c:pt idx="5886">
                  <c:v>40.875</c:v>
                </c:pt>
                <c:pt idx="5887">
                  <c:v>40.881944444444443</c:v>
                </c:pt>
                <c:pt idx="5888">
                  <c:v>40.888888888888893</c:v>
                </c:pt>
                <c:pt idx="5889">
                  <c:v>40.895833333333336</c:v>
                </c:pt>
                <c:pt idx="5890">
                  <c:v>40.902777777777779</c:v>
                </c:pt>
                <c:pt idx="5891">
                  <c:v>40.909722222222221</c:v>
                </c:pt>
                <c:pt idx="5892">
                  <c:v>40.916666666666664</c:v>
                </c:pt>
                <c:pt idx="5893">
                  <c:v>40.923611111111107</c:v>
                </c:pt>
                <c:pt idx="5894">
                  <c:v>40.930555555555557</c:v>
                </c:pt>
                <c:pt idx="5895">
                  <c:v>40.9375</c:v>
                </c:pt>
                <c:pt idx="5896">
                  <c:v>40.944444444444443</c:v>
                </c:pt>
                <c:pt idx="5897">
                  <c:v>40.951388888888893</c:v>
                </c:pt>
                <c:pt idx="5898">
                  <c:v>40.958333333333336</c:v>
                </c:pt>
                <c:pt idx="5899">
                  <c:v>40.965277777777779</c:v>
                </c:pt>
                <c:pt idx="5900">
                  <c:v>40.972222222222221</c:v>
                </c:pt>
                <c:pt idx="5901">
                  <c:v>40.979166666666664</c:v>
                </c:pt>
                <c:pt idx="5902">
                  <c:v>40.986111111111107</c:v>
                </c:pt>
                <c:pt idx="5903">
                  <c:v>40.993055555555557</c:v>
                </c:pt>
                <c:pt idx="5904">
                  <c:v>41</c:v>
                </c:pt>
                <c:pt idx="5905">
                  <c:v>41.006944444444443</c:v>
                </c:pt>
                <c:pt idx="5906">
                  <c:v>41.013888888888893</c:v>
                </c:pt>
                <c:pt idx="5907">
                  <c:v>41.020833333333336</c:v>
                </c:pt>
                <c:pt idx="5908">
                  <c:v>41.027777777777779</c:v>
                </c:pt>
                <c:pt idx="5909">
                  <c:v>41.034722222222221</c:v>
                </c:pt>
                <c:pt idx="5910">
                  <c:v>41.041666666666664</c:v>
                </c:pt>
                <c:pt idx="5911">
                  <c:v>41.048611111111107</c:v>
                </c:pt>
                <c:pt idx="5912">
                  <c:v>41.055555555555557</c:v>
                </c:pt>
                <c:pt idx="5913">
                  <c:v>41.0625</c:v>
                </c:pt>
                <c:pt idx="5914">
                  <c:v>41.069444444444443</c:v>
                </c:pt>
                <c:pt idx="5915">
                  <c:v>41.076388888888893</c:v>
                </c:pt>
                <c:pt idx="5916">
                  <c:v>41.083333333333336</c:v>
                </c:pt>
                <c:pt idx="5917">
                  <c:v>41.090277777777779</c:v>
                </c:pt>
                <c:pt idx="5918">
                  <c:v>41.097222222222221</c:v>
                </c:pt>
                <c:pt idx="5919">
                  <c:v>41.104166666666664</c:v>
                </c:pt>
                <c:pt idx="5920">
                  <c:v>41.111111111111107</c:v>
                </c:pt>
                <c:pt idx="5921">
                  <c:v>41.118055555555557</c:v>
                </c:pt>
                <c:pt idx="5922">
                  <c:v>41.125</c:v>
                </c:pt>
                <c:pt idx="5923">
                  <c:v>41.131944444444443</c:v>
                </c:pt>
                <c:pt idx="5924">
                  <c:v>41.138888888888893</c:v>
                </c:pt>
                <c:pt idx="5925">
                  <c:v>41.145833333333336</c:v>
                </c:pt>
                <c:pt idx="5926">
                  <c:v>41.152777777777779</c:v>
                </c:pt>
                <c:pt idx="5927">
                  <c:v>41.159722222222221</c:v>
                </c:pt>
                <c:pt idx="5928">
                  <c:v>41.166666666666664</c:v>
                </c:pt>
                <c:pt idx="5929">
                  <c:v>41.173611111111107</c:v>
                </c:pt>
                <c:pt idx="5930">
                  <c:v>41.180555555555557</c:v>
                </c:pt>
                <c:pt idx="5931">
                  <c:v>41.1875</c:v>
                </c:pt>
                <c:pt idx="5932">
                  <c:v>41.194444444444443</c:v>
                </c:pt>
                <c:pt idx="5933">
                  <c:v>41.201388888888893</c:v>
                </c:pt>
                <c:pt idx="5934">
                  <c:v>41.208333333333336</c:v>
                </c:pt>
                <c:pt idx="5935">
                  <c:v>41.215277777777779</c:v>
                </c:pt>
                <c:pt idx="5936">
                  <c:v>41.222222222222221</c:v>
                </c:pt>
                <c:pt idx="5937">
                  <c:v>41.229166666666664</c:v>
                </c:pt>
                <c:pt idx="5938">
                  <c:v>41.236111111111107</c:v>
                </c:pt>
                <c:pt idx="5939">
                  <c:v>41.243055555555557</c:v>
                </c:pt>
                <c:pt idx="5940">
                  <c:v>41.25</c:v>
                </c:pt>
                <c:pt idx="5941">
                  <c:v>41.256944444444443</c:v>
                </c:pt>
                <c:pt idx="5942">
                  <c:v>41.263888888888893</c:v>
                </c:pt>
                <c:pt idx="5943">
                  <c:v>41.270833333333336</c:v>
                </c:pt>
                <c:pt idx="5944">
                  <c:v>41.277777777777779</c:v>
                </c:pt>
                <c:pt idx="5945">
                  <c:v>41.284722222222221</c:v>
                </c:pt>
                <c:pt idx="5946">
                  <c:v>41.291666666666664</c:v>
                </c:pt>
                <c:pt idx="5947">
                  <c:v>41.298611111111107</c:v>
                </c:pt>
                <c:pt idx="5948">
                  <c:v>41.305555555555557</c:v>
                </c:pt>
                <c:pt idx="5949">
                  <c:v>41.3125</c:v>
                </c:pt>
                <c:pt idx="5950">
                  <c:v>41.319444444444443</c:v>
                </c:pt>
                <c:pt idx="5951">
                  <c:v>41.326388888888893</c:v>
                </c:pt>
                <c:pt idx="5952">
                  <c:v>41.333333333333336</c:v>
                </c:pt>
                <c:pt idx="5953">
                  <c:v>41.340277777777779</c:v>
                </c:pt>
                <c:pt idx="5954">
                  <c:v>41.347222222222221</c:v>
                </c:pt>
                <c:pt idx="5955">
                  <c:v>41.354166666666664</c:v>
                </c:pt>
                <c:pt idx="5956">
                  <c:v>41.361111111111107</c:v>
                </c:pt>
                <c:pt idx="5957">
                  <c:v>41.368055555555557</c:v>
                </c:pt>
                <c:pt idx="5958">
                  <c:v>41.375</c:v>
                </c:pt>
                <c:pt idx="5959">
                  <c:v>41.381944444444443</c:v>
                </c:pt>
                <c:pt idx="5960">
                  <c:v>41.388888888888893</c:v>
                </c:pt>
                <c:pt idx="5961">
                  <c:v>41.395833333333336</c:v>
                </c:pt>
                <c:pt idx="5962">
                  <c:v>41.402777777777779</c:v>
                </c:pt>
                <c:pt idx="5963">
                  <c:v>41.409722222222221</c:v>
                </c:pt>
                <c:pt idx="5964">
                  <c:v>41.416666666666664</c:v>
                </c:pt>
                <c:pt idx="5965">
                  <c:v>41.423611111111107</c:v>
                </c:pt>
                <c:pt idx="5966">
                  <c:v>41.430555555555557</c:v>
                </c:pt>
                <c:pt idx="5967">
                  <c:v>41.4375</c:v>
                </c:pt>
                <c:pt idx="5968">
                  <c:v>41.444444444444443</c:v>
                </c:pt>
                <c:pt idx="5969">
                  <c:v>41.451388888888893</c:v>
                </c:pt>
                <c:pt idx="5970">
                  <c:v>41.458333333333336</c:v>
                </c:pt>
                <c:pt idx="5971">
                  <c:v>41.465277777777779</c:v>
                </c:pt>
                <c:pt idx="5972">
                  <c:v>41.472222222222221</c:v>
                </c:pt>
                <c:pt idx="5973">
                  <c:v>41.479166666666664</c:v>
                </c:pt>
                <c:pt idx="5974">
                  <c:v>41.486111111111107</c:v>
                </c:pt>
                <c:pt idx="5975">
                  <c:v>41.493055555555557</c:v>
                </c:pt>
                <c:pt idx="5976">
                  <c:v>41.5</c:v>
                </c:pt>
                <c:pt idx="5977">
                  <c:v>41.506944444444443</c:v>
                </c:pt>
                <c:pt idx="5978">
                  <c:v>41.513888888888893</c:v>
                </c:pt>
                <c:pt idx="5979">
                  <c:v>41.520833333333336</c:v>
                </c:pt>
                <c:pt idx="5980">
                  <c:v>41.527777777777779</c:v>
                </c:pt>
                <c:pt idx="5981">
                  <c:v>41.534722222222221</c:v>
                </c:pt>
                <c:pt idx="5982">
                  <c:v>41.541666666666664</c:v>
                </c:pt>
                <c:pt idx="5983">
                  <c:v>41.548611111111107</c:v>
                </c:pt>
                <c:pt idx="5984">
                  <c:v>41.555555555555557</c:v>
                </c:pt>
                <c:pt idx="5985">
                  <c:v>41.5625</c:v>
                </c:pt>
                <c:pt idx="5986">
                  <c:v>41.569444444444443</c:v>
                </c:pt>
                <c:pt idx="5987">
                  <c:v>41.576388888888893</c:v>
                </c:pt>
                <c:pt idx="5988">
                  <c:v>41.583333333333336</c:v>
                </c:pt>
                <c:pt idx="5989">
                  <c:v>41.590277777777779</c:v>
                </c:pt>
                <c:pt idx="5990">
                  <c:v>41.597222222222221</c:v>
                </c:pt>
                <c:pt idx="5991">
                  <c:v>41.604166666666664</c:v>
                </c:pt>
                <c:pt idx="5992">
                  <c:v>41.611111111111107</c:v>
                </c:pt>
                <c:pt idx="5993">
                  <c:v>41.618055555555557</c:v>
                </c:pt>
                <c:pt idx="5994">
                  <c:v>41.625</c:v>
                </c:pt>
                <c:pt idx="5995">
                  <c:v>41.631944444444443</c:v>
                </c:pt>
                <c:pt idx="5996">
                  <c:v>41.638888888888893</c:v>
                </c:pt>
                <c:pt idx="5997">
                  <c:v>41.645833333333336</c:v>
                </c:pt>
                <c:pt idx="5998">
                  <c:v>41.652777777777779</c:v>
                </c:pt>
                <c:pt idx="5999">
                  <c:v>41.659722222222221</c:v>
                </c:pt>
                <c:pt idx="6000">
                  <c:v>41.666666666666664</c:v>
                </c:pt>
                <c:pt idx="6001">
                  <c:v>41.673611111111107</c:v>
                </c:pt>
                <c:pt idx="6002">
                  <c:v>41.680555555555557</c:v>
                </c:pt>
                <c:pt idx="6003">
                  <c:v>41.6875</c:v>
                </c:pt>
                <c:pt idx="6004">
                  <c:v>41.694444444444443</c:v>
                </c:pt>
                <c:pt idx="6005">
                  <c:v>41.701388888888893</c:v>
                </c:pt>
                <c:pt idx="6006">
                  <c:v>41.708333333333336</c:v>
                </c:pt>
                <c:pt idx="6007">
                  <c:v>41.715277777777779</c:v>
                </c:pt>
                <c:pt idx="6008">
                  <c:v>41.722222222222221</c:v>
                </c:pt>
                <c:pt idx="6009">
                  <c:v>41.729166666666664</c:v>
                </c:pt>
                <c:pt idx="6010">
                  <c:v>41.736111111111107</c:v>
                </c:pt>
                <c:pt idx="6011">
                  <c:v>41.743055555555557</c:v>
                </c:pt>
                <c:pt idx="6012">
                  <c:v>41.75</c:v>
                </c:pt>
                <c:pt idx="6013">
                  <c:v>41.756944444444443</c:v>
                </c:pt>
                <c:pt idx="6014">
                  <c:v>41.763888888888893</c:v>
                </c:pt>
                <c:pt idx="6015">
                  <c:v>41.770833333333336</c:v>
                </c:pt>
                <c:pt idx="6016">
                  <c:v>41.777777777777779</c:v>
                </c:pt>
                <c:pt idx="6017">
                  <c:v>41.784722222222221</c:v>
                </c:pt>
                <c:pt idx="6018">
                  <c:v>41.791666666666664</c:v>
                </c:pt>
                <c:pt idx="6019">
                  <c:v>41.798611111111107</c:v>
                </c:pt>
                <c:pt idx="6020">
                  <c:v>41.805555555555557</c:v>
                </c:pt>
                <c:pt idx="6021">
                  <c:v>41.8125</c:v>
                </c:pt>
                <c:pt idx="6022">
                  <c:v>41.819444444444443</c:v>
                </c:pt>
                <c:pt idx="6023">
                  <c:v>41.826388888888893</c:v>
                </c:pt>
                <c:pt idx="6024">
                  <c:v>41.833333333333336</c:v>
                </c:pt>
                <c:pt idx="6025">
                  <c:v>41.840277777777779</c:v>
                </c:pt>
                <c:pt idx="6026">
                  <c:v>41.847222222222221</c:v>
                </c:pt>
                <c:pt idx="6027">
                  <c:v>41.854166666666664</c:v>
                </c:pt>
                <c:pt idx="6028">
                  <c:v>41.861111111111107</c:v>
                </c:pt>
                <c:pt idx="6029">
                  <c:v>41.868055555555557</c:v>
                </c:pt>
                <c:pt idx="6030">
                  <c:v>41.875</c:v>
                </c:pt>
                <c:pt idx="6031">
                  <c:v>41.881944444444443</c:v>
                </c:pt>
                <c:pt idx="6032">
                  <c:v>41.888888888888893</c:v>
                </c:pt>
                <c:pt idx="6033">
                  <c:v>41.895833333333336</c:v>
                </c:pt>
                <c:pt idx="6034">
                  <c:v>41.902777777777779</c:v>
                </c:pt>
                <c:pt idx="6035">
                  <c:v>41.909722222222221</c:v>
                </c:pt>
                <c:pt idx="6036">
                  <c:v>41.916666666666664</c:v>
                </c:pt>
                <c:pt idx="6037">
                  <c:v>41.923611111111107</c:v>
                </c:pt>
                <c:pt idx="6038">
                  <c:v>41.930555555555557</c:v>
                </c:pt>
                <c:pt idx="6039">
                  <c:v>41.9375</c:v>
                </c:pt>
                <c:pt idx="6040">
                  <c:v>41.944444444444443</c:v>
                </c:pt>
                <c:pt idx="6041">
                  <c:v>41.951388888888893</c:v>
                </c:pt>
                <c:pt idx="6042">
                  <c:v>41.958333333333336</c:v>
                </c:pt>
                <c:pt idx="6043">
                  <c:v>41.965277777777779</c:v>
                </c:pt>
                <c:pt idx="6044">
                  <c:v>41.972222222222221</c:v>
                </c:pt>
                <c:pt idx="6045">
                  <c:v>41.979166666666664</c:v>
                </c:pt>
                <c:pt idx="6046">
                  <c:v>41.986111111111107</c:v>
                </c:pt>
                <c:pt idx="6047">
                  <c:v>41.993055555555557</c:v>
                </c:pt>
                <c:pt idx="6048">
                  <c:v>42</c:v>
                </c:pt>
                <c:pt idx="6049">
                  <c:v>42.006944444444443</c:v>
                </c:pt>
                <c:pt idx="6050">
                  <c:v>42.013888888888893</c:v>
                </c:pt>
                <c:pt idx="6051">
                  <c:v>42.020833333333336</c:v>
                </c:pt>
                <c:pt idx="6052">
                  <c:v>42.027777777777779</c:v>
                </c:pt>
                <c:pt idx="6053">
                  <c:v>42.034722222222221</c:v>
                </c:pt>
                <c:pt idx="6054">
                  <c:v>42.041666666666664</c:v>
                </c:pt>
                <c:pt idx="6055">
                  <c:v>42.048611111111107</c:v>
                </c:pt>
                <c:pt idx="6056">
                  <c:v>42.055555555555557</c:v>
                </c:pt>
                <c:pt idx="6057">
                  <c:v>42.0625</c:v>
                </c:pt>
                <c:pt idx="6058">
                  <c:v>42.069444444444443</c:v>
                </c:pt>
                <c:pt idx="6059">
                  <c:v>42.076388888888893</c:v>
                </c:pt>
                <c:pt idx="6060">
                  <c:v>42.083333333333336</c:v>
                </c:pt>
                <c:pt idx="6061">
                  <c:v>42.090277777777779</c:v>
                </c:pt>
                <c:pt idx="6062">
                  <c:v>42.097222222222221</c:v>
                </c:pt>
                <c:pt idx="6063">
                  <c:v>42.104166666666664</c:v>
                </c:pt>
                <c:pt idx="6064">
                  <c:v>42.111111111111107</c:v>
                </c:pt>
                <c:pt idx="6065">
                  <c:v>42.118055555555557</c:v>
                </c:pt>
                <c:pt idx="6066">
                  <c:v>42.125</c:v>
                </c:pt>
                <c:pt idx="6067">
                  <c:v>42.131944444444443</c:v>
                </c:pt>
                <c:pt idx="6068">
                  <c:v>42.138888888888893</c:v>
                </c:pt>
                <c:pt idx="6069">
                  <c:v>42.145833333333336</c:v>
                </c:pt>
                <c:pt idx="6070">
                  <c:v>42.152777777777779</c:v>
                </c:pt>
                <c:pt idx="6071">
                  <c:v>42.159722222222221</c:v>
                </c:pt>
                <c:pt idx="6072">
                  <c:v>42.166666666666664</c:v>
                </c:pt>
                <c:pt idx="6073">
                  <c:v>42.173611111111107</c:v>
                </c:pt>
                <c:pt idx="6074">
                  <c:v>42.180555555555557</c:v>
                </c:pt>
                <c:pt idx="6075">
                  <c:v>42.1875</c:v>
                </c:pt>
                <c:pt idx="6076">
                  <c:v>42.194444444444443</c:v>
                </c:pt>
                <c:pt idx="6077">
                  <c:v>42.201388888888893</c:v>
                </c:pt>
                <c:pt idx="6078">
                  <c:v>42.208333333333336</c:v>
                </c:pt>
                <c:pt idx="6079">
                  <c:v>42.215277777777779</c:v>
                </c:pt>
                <c:pt idx="6080">
                  <c:v>42.222222222222221</c:v>
                </c:pt>
                <c:pt idx="6081">
                  <c:v>42.229166666666664</c:v>
                </c:pt>
                <c:pt idx="6082">
                  <c:v>42.236111111111107</c:v>
                </c:pt>
                <c:pt idx="6083">
                  <c:v>42.243055555555557</c:v>
                </c:pt>
                <c:pt idx="6084">
                  <c:v>42.25</c:v>
                </c:pt>
                <c:pt idx="6085">
                  <c:v>42.256944444444443</c:v>
                </c:pt>
                <c:pt idx="6086">
                  <c:v>42.263888888888893</c:v>
                </c:pt>
                <c:pt idx="6087">
                  <c:v>42.270833333333336</c:v>
                </c:pt>
                <c:pt idx="6088">
                  <c:v>42.277777777777779</c:v>
                </c:pt>
                <c:pt idx="6089">
                  <c:v>42.284722222222221</c:v>
                </c:pt>
                <c:pt idx="6090">
                  <c:v>42.291666666666664</c:v>
                </c:pt>
                <c:pt idx="6091">
                  <c:v>42.298611111111107</c:v>
                </c:pt>
                <c:pt idx="6092">
                  <c:v>42.305555555555557</c:v>
                </c:pt>
                <c:pt idx="6093">
                  <c:v>42.3125</c:v>
                </c:pt>
                <c:pt idx="6094">
                  <c:v>42.319444444444443</c:v>
                </c:pt>
                <c:pt idx="6095">
                  <c:v>42.326388888888893</c:v>
                </c:pt>
                <c:pt idx="6096">
                  <c:v>42.333333333333336</c:v>
                </c:pt>
                <c:pt idx="6097">
                  <c:v>42.340277777777779</c:v>
                </c:pt>
                <c:pt idx="6098">
                  <c:v>42.347222222222221</c:v>
                </c:pt>
                <c:pt idx="6099">
                  <c:v>42.354166666666664</c:v>
                </c:pt>
                <c:pt idx="6100">
                  <c:v>42.361111111111107</c:v>
                </c:pt>
                <c:pt idx="6101">
                  <c:v>42.368055555555557</c:v>
                </c:pt>
                <c:pt idx="6102">
                  <c:v>42.375</c:v>
                </c:pt>
                <c:pt idx="6103">
                  <c:v>42.381944444444443</c:v>
                </c:pt>
                <c:pt idx="6104">
                  <c:v>42.388888888888893</c:v>
                </c:pt>
                <c:pt idx="6105">
                  <c:v>42.395833333333336</c:v>
                </c:pt>
                <c:pt idx="6106">
                  <c:v>42.402777777777779</c:v>
                </c:pt>
                <c:pt idx="6107">
                  <c:v>42.409722222222221</c:v>
                </c:pt>
                <c:pt idx="6108">
                  <c:v>42.416666666666664</c:v>
                </c:pt>
                <c:pt idx="6109">
                  <c:v>42.423611111111107</c:v>
                </c:pt>
                <c:pt idx="6110">
                  <c:v>42.430555555555557</c:v>
                </c:pt>
                <c:pt idx="6111">
                  <c:v>42.4375</c:v>
                </c:pt>
                <c:pt idx="6112">
                  <c:v>42.444444444444443</c:v>
                </c:pt>
                <c:pt idx="6113">
                  <c:v>42.451388888888893</c:v>
                </c:pt>
                <c:pt idx="6114">
                  <c:v>42.458333333333336</c:v>
                </c:pt>
                <c:pt idx="6115">
                  <c:v>42.465277777777779</c:v>
                </c:pt>
                <c:pt idx="6116">
                  <c:v>42.472222222222221</c:v>
                </c:pt>
                <c:pt idx="6117">
                  <c:v>42.479166666666664</c:v>
                </c:pt>
                <c:pt idx="6118">
                  <c:v>42.486111111111107</c:v>
                </c:pt>
                <c:pt idx="6119">
                  <c:v>42.493055555555557</c:v>
                </c:pt>
                <c:pt idx="6120">
                  <c:v>42.5</c:v>
                </c:pt>
                <c:pt idx="6121">
                  <c:v>42.506944444444443</c:v>
                </c:pt>
                <c:pt idx="6122">
                  <c:v>42.513888888888893</c:v>
                </c:pt>
                <c:pt idx="6123">
                  <c:v>42.520833333333336</c:v>
                </c:pt>
                <c:pt idx="6124">
                  <c:v>42.527777777777779</c:v>
                </c:pt>
                <c:pt idx="6125">
                  <c:v>42.534722222222221</c:v>
                </c:pt>
                <c:pt idx="6126">
                  <c:v>42.541666666666664</c:v>
                </c:pt>
                <c:pt idx="6127">
                  <c:v>42.548611111111107</c:v>
                </c:pt>
                <c:pt idx="6128">
                  <c:v>42.555555555555557</c:v>
                </c:pt>
                <c:pt idx="6129">
                  <c:v>42.5625</c:v>
                </c:pt>
                <c:pt idx="6130">
                  <c:v>42.569444444444443</c:v>
                </c:pt>
                <c:pt idx="6131">
                  <c:v>42.576388888888893</c:v>
                </c:pt>
                <c:pt idx="6132">
                  <c:v>42.583333333333336</c:v>
                </c:pt>
                <c:pt idx="6133">
                  <c:v>42.590277777777779</c:v>
                </c:pt>
                <c:pt idx="6134">
                  <c:v>42.597222222222221</c:v>
                </c:pt>
                <c:pt idx="6135">
                  <c:v>42.604166666666664</c:v>
                </c:pt>
                <c:pt idx="6136">
                  <c:v>42.611111111111107</c:v>
                </c:pt>
                <c:pt idx="6137">
                  <c:v>42.618055555555557</c:v>
                </c:pt>
                <c:pt idx="6138">
                  <c:v>42.625</c:v>
                </c:pt>
                <c:pt idx="6139">
                  <c:v>42.631944444444443</c:v>
                </c:pt>
                <c:pt idx="6140">
                  <c:v>42.638888888888893</c:v>
                </c:pt>
                <c:pt idx="6141">
                  <c:v>42.645833333333336</c:v>
                </c:pt>
                <c:pt idx="6142">
                  <c:v>42.652777777777779</c:v>
                </c:pt>
                <c:pt idx="6143">
                  <c:v>42.659722222222221</c:v>
                </c:pt>
                <c:pt idx="6144">
                  <c:v>42.666666666666664</c:v>
                </c:pt>
                <c:pt idx="6145">
                  <c:v>42.673611111111114</c:v>
                </c:pt>
                <c:pt idx="6146">
                  <c:v>42.68055555555555</c:v>
                </c:pt>
                <c:pt idx="6147">
                  <c:v>42.6875</c:v>
                </c:pt>
                <c:pt idx="6148">
                  <c:v>42.69444444444445</c:v>
                </c:pt>
                <c:pt idx="6149">
                  <c:v>42.701388888888886</c:v>
                </c:pt>
                <c:pt idx="6150">
                  <c:v>42.708333333333336</c:v>
                </c:pt>
                <c:pt idx="6151">
                  <c:v>42.715277777777779</c:v>
                </c:pt>
                <c:pt idx="6152">
                  <c:v>42.722222222222221</c:v>
                </c:pt>
                <c:pt idx="6153">
                  <c:v>42.729166666666664</c:v>
                </c:pt>
                <c:pt idx="6154">
                  <c:v>42.736111111111114</c:v>
                </c:pt>
                <c:pt idx="6155">
                  <c:v>42.74305555555555</c:v>
                </c:pt>
                <c:pt idx="6156">
                  <c:v>42.75</c:v>
                </c:pt>
                <c:pt idx="6157">
                  <c:v>42.75694444444445</c:v>
                </c:pt>
                <c:pt idx="6158">
                  <c:v>42.763888888888886</c:v>
                </c:pt>
                <c:pt idx="6159">
                  <c:v>42.770833333333336</c:v>
                </c:pt>
                <c:pt idx="6160">
                  <c:v>42.777777777777779</c:v>
                </c:pt>
                <c:pt idx="6161">
                  <c:v>42.784722222222221</c:v>
                </c:pt>
                <c:pt idx="6162">
                  <c:v>42.791666666666664</c:v>
                </c:pt>
                <c:pt idx="6163">
                  <c:v>42.798611111111114</c:v>
                </c:pt>
                <c:pt idx="6164">
                  <c:v>42.80555555555555</c:v>
                </c:pt>
                <c:pt idx="6165">
                  <c:v>42.8125</c:v>
                </c:pt>
                <c:pt idx="6166">
                  <c:v>42.81944444444445</c:v>
                </c:pt>
                <c:pt idx="6167">
                  <c:v>42.826388888888886</c:v>
                </c:pt>
                <c:pt idx="6168">
                  <c:v>42.833333333333336</c:v>
                </c:pt>
                <c:pt idx="6169">
                  <c:v>42.840277777777779</c:v>
                </c:pt>
                <c:pt idx="6170">
                  <c:v>42.847222222222221</c:v>
                </c:pt>
                <c:pt idx="6171">
                  <c:v>42.854166666666664</c:v>
                </c:pt>
                <c:pt idx="6172">
                  <c:v>42.861111111111114</c:v>
                </c:pt>
                <c:pt idx="6173">
                  <c:v>42.86805555555555</c:v>
                </c:pt>
                <c:pt idx="6174">
                  <c:v>42.875</c:v>
                </c:pt>
                <c:pt idx="6175">
                  <c:v>42.88194444444445</c:v>
                </c:pt>
                <c:pt idx="6176">
                  <c:v>42.888888888888886</c:v>
                </c:pt>
                <c:pt idx="6177">
                  <c:v>42.895833333333336</c:v>
                </c:pt>
                <c:pt idx="6178">
                  <c:v>42.902777777777779</c:v>
                </c:pt>
                <c:pt idx="6179">
                  <c:v>42.909722222222221</c:v>
                </c:pt>
                <c:pt idx="6180">
                  <c:v>42.916666666666664</c:v>
                </c:pt>
                <c:pt idx="6181">
                  <c:v>42.923611111111114</c:v>
                </c:pt>
                <c:pt idx="6182">
                  <c:v>42.93055555555555</c:v>
                </c:pt>
                <c:pt idx="6183">
                  <c:v>42.9375</c:v>
                </c:pt>
                <c:pt idx="6184">
                  <c:v>42.94444444444445</c:v>
                </c:pt>
                <c:pt idx="6185">
                  <c:v>42.951388888888886</c:v>
                </c:pt>
                <c:pt idx="6186">
                  <c:v>42.958333333333336</c:v>
                </c:pt>
                <c:pt idx="6187">
                  <c:v>42.965277777777779</c:v>
                </c:pt>
                <c:pt idx="6188">
                  <c:v>42.972222222222221</c:v>
                </c:pt>
                <c:pt idx="6189">
                  <c:v>42.979166666666664</c:v>
                </c:pt>
                <c:pt idx="6190">
                  <c:v>42.986111111111114</c:v>
                </c:pt>
                <c:pt idx="6191">
                  <c:v>42.99305555555555</c:v>
                </c:pt>
                <c:pt idx="6192">
                  <c:v>43</c:v>
                </c:pt>
                <c:pt idx="6193">
                  <c:v>43.00694444444445</c:v>
                </c:pt>
                <c:pt idx="6194">
                  <c:v>43.013888888888886</c:v>
                </c:pt>
                <c:pt idx="6195">
                  <c:v>43.020833333333336</c:v>
                </c:pt>
                <c:pt idx="6196">
                  <c:v>43.027777777777779</c:v>
                </c:pt>
                <c:pt idx="6197">
                  <c:v>43.034722222222221</c:v>
                </c:pt>
                <c:pt idx="6198">
                  <c:v>43.041666666666664</c:v>
                </c:pt>
                <c:pt idx="6199">
                  <c:v>43.048611111111114</c:v>
                </c:pt>
                <c:pt idx="6200">
                  <c:v>43.05555555555555</c:v>
                </c:pt>
                <c:pt idx="6201">
                  <c:v>43.0625</c:v>
                </c:pt>
                <c:pt idx="6202">
                  <c:v>43.06944444444445</c:v>
                </c:pt>
                <c:pt idx="6203">
                  <c:v>43.076388888888886</c:v>
                </c:pt>
                <c:pt idx="6204">
                  <c:v>43.083333333333336</c:v>
                </c:pt>
                <c:pt idx="6205">
                  <c:v>43.090277777777779</c:v>
                </c:pt>
                <c:pt idx="6206">
                  <c:v>43.097222222222221</c:v>
                </c:pt>
                <c:pt idx="6207">
                  <c:v>43.104166666666664</c:v>
                </c:pt>
                <c:pt idx="6208">
                  <c:v>43.111111111111114</c:v>
                </c:pt>
                <c:pt idx="6209">
                  <c:v>43.11805555555555</c:v>
                </c:pt>
                <c:pt idx="6210">
                  <c:v>43.125</c:v>
                </c:pt>
                <c:pt idx="6211">
                  <c:v>43.13194444444445</c:v>
                </c:pt>
                <c:pt idx="6212">
                  <c:v>43.138888888888886</c:v>
                </c:pt>
                <c:pt idx="6213">
                  <c:v>43.145833333333336</c:v>
                </c:pt>
                <c:pt idx="6214">
                  <c:v>43.152777777777779</c:v>
                </c:pt>
                <c:pt idx="6215">
                  <c:v>43.159722222222221</c:v>
                </c:pt>
                <c:pt idx="6216">
                  <c:v>43.166666666666664</c:v>
                </c:pt>
                <c:pt idx="6217">
                  <c:v>43.173611111111114</c:v>
                </c:pt>
                <c:pt idx="6218">
                  <c:v>43.18055555555555</c:v>
                </c:pt>
                <c:pt idx="6219">
                  <c:v>43.1875</c:v>
                </c:pt>
                <c:pt idx="6220">
                  <c:v>43.19444444444445</c:v>
                </c:pt>
                <c:pt idx="6221">
                  <c:v>43.201388888888886</c:v>
                </c:pt>
                <c:pt idx="6222">
                  <c:v>43.208333333333336</c:v>
                </c:pt>
                <c:pt idx="6223">
                  <c:v>43.215277777777779</c:v>
                </c:pt>
                <c:pt idx="6224">
                  <c:v>43.222222222222221</c:v>
                </c:pt>
                <c:pt idx="6225">
                  <c:v>43.229166666666664</c:v>
                </c:pt>
                <c:pt idx="6226">
                  <c:v>43.236111111111114</c:v>
                </c:pt>
                <c:pt idx="6227">
                  <c:v>43.24305555555555</c:v>
                </c:pt>
                <c:pt idx="6228">
                  <c:v>43.25</c:v>
                </c:pt>
                <c:pt idx="6229">
                  <c:v>43.25694444444445</c:v>
                </c:pt>
                <c:pt idx="6230">
                  <c:v>43.263888888888886</c:v>
                </c:pt>
                <c:pt idx="6231">
                  <c:v>43.270833333333336</c:v>
                </c:pt>
                <c:pt idx="6232">
                  <c:v>43.277777777777779</c:v>
                </c:pt>
                <c:pt idx="6233">
                  <c:v>43.284722222222221</c:v>
                </c:pt>
                <c:pt idx="6234">
                  <c:v>43.291666666666664</c:v>
                </c:pt>
                <c:pt idx="6235">
                  <c:v>43.298611111111114</c:v>
                </c:pt>
                <c:pt idx="6236">
                  <c:v>43.30555555555555</c:v>
                </c:pt>
                <c:pt idx="6237">
                  <c:v>43.3125</c:v>
                </c:pt>
                <c:pt idx="6238">
                  <c:v>43.31944444444445</c:v>
                </c:pt>
                <c:pt idx="6239">
                  <c:v>43.326388888888886</c:v>
                </c:pt>
                <c:pt idx="6240">
                  <c:v>43.333333333333336</c:v>
                </c:pt>
                <c:pt idx="6241">
                  <c:v>43.340277777777779</c:v>
                </c:pt>
                <c:pt idx="6242">
                  <c:v>43.347222222222221</c:v>
                </c:pt>
                <c:pt idx="6243">
                  <c:v>43.354166666666664</c:v>
                </c:pt>
                <c:pt idx="6244">
                  <c:v>43.361111111111114</c:v>
                </c:pt>
                <c:pt idx="6245">
                  <c:v>43.36805555555555</c:v>
                </c:pt>
                <c:pt idx="6246">
                  <c:v>43.375</c:v>
                </c:pt>
                <c:pt idx="6247">
                  <c:v>43.38194444444445</c:v>
                </c:pt>
                <c:pt idx="6248">
                  <c:v>43.388888888888886</c:v>
                </c:pt>
                <c:pt idx="6249">
                  <c:v>43.395833333333336</c:v>
                </c:pt>
                <c:pt idx="6250">
                  <c:v>43.402777777777779</c:v>
                </c:pt>
                <c:pt idx="6251">
                  <c:v>43.409722222222221</c:v>
                </c:pt>
                <c:pt idx="6252">
                  <c:v>43.416666666666664</c:v>
                </c:pt>
                <c:pt idx="6253">
                  <c:v>43.423611111111114</c:v>
                </c:pt>
                <c:pt idx="6254">
                  <c:v>43.43055555555555</c:v>
                </c:pt>
                <c:pt idx="6255">
                  <c:v>43.4375</c:v>
                </c:pt>
                <c:pt idx="6256">
                  <c:v>43.44444444444445</c:v>
                </c:pt>
                <c:pt idx="6257">
                  <c:v>43.451388888888886</c:v>
                </c:pt>
                <c:pt idx="6258">
                  <c:v>43.458333333333336</c:v>
                </c:pt>
                <c:pt idx="6259">
                  <c:v>43.465277777777779</c:v>
                </c:pt>
                <c:pt idx="6260">
                  <c:v>43.472222222222221</c:v>
                </c:pt>
                <c:pt idx="6261">
                  <c:v>43.479166666666664</c:v>
                </c:pt>
                <c:pt idx="6262">
                  <c:v>43.486111111111114</c:v>
                </c:pt>
                <c:pt idx="6263">
                  <c:v>43.49305555555555</c:v>
                </c:pt>
                <c:pt idx="6264">
                  <c:v>43.5</c:v>
                </c:pt>
                <c:pt idx="6265">
                  <c:v>43.50694444444445</c:v>
                </c:pt>
                <c:pt idx="6266">
                  <c:v>43.513888888888886</c:v>
                </c:pt>
                <c:pt idx="6267">
                  <c:v>43.520833333333336</c:v>
                </c:pt>
                <c:pt idx="6268">
                  <c:v>43.527777777777779</c:v>
                </c:pt>
                <c:pt idx="6269">
                  <c:v>43.534722222222221</c:v>
                </c:pt>
                <c:pt idx="6270">
                  <c:v>43.541666666666664</c:v>
                </c:pt>
                <c:pt idx="6271">
                  <c:v>43.548611111111114</c:v>
                </c:pt>
                <c:pt idx="6272">
                  <c:v>43.55555555555555</c:v>
                </c:pt>
                <c:pt idx="6273">
                  <c:v>43.5625</c:v>
                </c:pt>
                <c:pt idx="6274">
                  <c:v>43.56944444444445</c:v>
                </c:pt>
                <c:pt idx="6275">
                  <c:v>43.576388888888886</c:v>
                </c:pt>
                <c:pt idx="6276">
                  <c:v>43.583333333333336</c:v>
                </c:pt>
                <c:pt idx="6277">
                  <c:v>43.590277777777779</c:v>
                </c:pt>
                <c:pt idx="6278">
                  <c:v>43.597222222222221</c:v>
                </c:pt>
                <c:pt idx="6279">
                  <c:v>43.604166666666664</c:v>
                </c:pt>
                <c:pt idx="6280">
                  <c:v>43.611111111111114</c:v>
                </c:pt>
                <c:pt idx="6281">
                  <c:v>43.61805555555555</c:v>
                </c:pt>
                <c:pt idx="6282">
                  <c:v>43.625</c:v>
                </c:pt>
                <c:pt idx="6283">
                  <c:v>43.63194444444445</c:v>
                </c:pt>
                <c:pt idx="6284">
                  <c:v>43.638888888888886</c:v>
                </c:pt>
                <c:pt idx="6285">
                  <c:v>43.645833333333336</c:v>
                </c:pt>
                <c:pt idx="6286">
                  <c:v>43.652777777777779</c:v>
                </c:pt>
                <c:pt idx="6287">
                  <c:v>43.659722222222221</c:v>
                </c:pt>
                <c:pt idx="6288">
                  <c:v>43.666666666666664</c:v>
                </c:pt>
                <c:pt idx="6289">
                  <c:v>43.673611111111114</c:v>
                </c:pt>
                <c:pt idx="6290">
                  <c:v>43.68055555555555</c:v>
                </c:pt>
                <c:pt idx="6291">
                  <c:v>43.6875</c:v>
                </c:pt>
                <c:pt idx="6292">
                  <c:v>43.69444444444445</c:v>
                </c:pt>
                <c:pt idx="6293">
                  <c:v>43.701388888888886</c:v>
                </c:pt>
                <c:pt idx="6294">
                  <c:v>43.708333333333336</c:v>
                </c:pt>
                <c:pt idx="6295">
                  <c:v>43.715277777777779</c:v>
                </c:pt>
                <c:pt idx="6296">
                  <c:v>43.722222222222221</c:v>
                </c:pt>
                <c:pt idx="6297">
                  <c:v>43.729166666666664</c:v>
                </c:pt>
                <c:pt idx="6298">
                  <c:v>43.736111111111114</c:v>
                </c:pt>
                <c:pt idx="6299">
                  <c:v>43.74305555555555</c:v>
                </c:pt>
                <c:pt idx="6300">
                  <c:v>43.75</c:v>
                </c:pt>
                <c:pt idx="6301">
                  <c:v>43.75694444444445</c:v>
                </c:pt>
                <c:pt idx="6302">
                  <c:v>43.763888888888886</c:v>
                </c:pt>
                <c:pt idx="6303">
                  <c:v>43.770833333333336</c:v>
                </c:pt>
                <c:pt idx="6304">
                  <c:v>43.777777777777779</c:v>
                </c:pt>
                <c:pt idx="6305">
                  <c:v>43.784722222222221</c:v>
                </c:pt>
                <c:pt idx="6306">
                  <c:v>43.791666666666664</c:v>
                </c:pt>
                <c:pt idx="6307">
                  <c:v>43.798611111111114</c:v>
                </c:pt>
                <c:pt idx="6308">
                  <c:v>43.80555555555555</c:v>
                </c:pt>
                <c:pt idx="6309">
                  <c:v>43.8125</c:v>
                </c:pt>
                <c:pt idx="6310">
                  <c:v>43.81944444444445</c:v>
                </c:pt>
                <c:pt idx="6311">
                  <c:v>43.826388888888886</c:v>
                </c:pt>
                <c:pt idx="6312">
                  <c:v>43.833333333333336</c:v>
                </c:pt>
                <c:pt idx="6313">
                  <c:v>43.840277777777779</c:v>
                </c:pt>
                <c:pt idx="6314">
                  <c:v>43.847222222222221</c:v>
                </c:pt>
                <c:pt idx="6315">
                  <c:v>43.854166666666664</c:v>
                </c:pt>
                <c:pt idx="6316">
                  <c:v>43.861111111111114</c:v>
                </c:pt>
                <c:pt idx="6317">
                  <c:v>43.86805555555555</c:v>
                </c:pt>
                <c:pt idx="6318">
                  <c:v>43.875</c:v>
                </c:pt>
                <c:pt idx="6319">
                  <c:v>43.88194444444445</c:v>
                </c:pt>
                <c:pt idx="6320">
                  <c:v>43.888888888888886</c:v>
                </c:pt>
                <c:pt idx="6321">
                  <c:v>43.895833333333336</c:v>
                </c:pt>
                <c:pt idx="6322">
                  <c:v>43.902777777777779</c:v>
                </c:pt>
                <c:pt idx="6323">
                  <c:v>43.909722222222221</c:v>
                </c:pt>
                <c:pt idx="6324">
                  <c:v>43.916666666666664</c:v>
                </c:pt>
                <c:pt idx="6325">
                  <c:v>43.923611111111114</c:v>
                </c:pt>
                <c:pt idx="6326">
                  <c:v>43.93055555555555</c:v>
                </c:pt>
                <c:pt idx="6327">
                  <c:v>43.9375</c:v>
                </c:pt>
                <c:pt idx="6328">
                  <c:v>43.94444444444445</c:v>
                </c:pt>
                <c:pt idx="6329">
                  <c:v>43.951388888888886</c:v>
                </c:pt>
                <c:pt idx="6330">
                  <c:v>43.958333333333336</c:v>
                </c:pt>
                <c:pt idx="6331">
                  <c:v>43.965277777777779</c:v>
                </c:pt>
                <c:pt idx="6332">
                  <c:v>43.972222222222221</c:v>
                </c:pt>
                <c:pt idx="6333">
                  <c:v>43.979166666666664</c:v>
                </c:pt>
                <c:pt idx="6334">
                  <c:v>43.986111111111114</c:v>
                </c:pt>
                <c:pt idx="6335">
                  <c:v>43.99305555555555</c:v>
                </c:pt>
                <c:pt idx="6336">
                  <c:v>44</c:v>
                </c:pt>
                <c:pt idx="6337">
                  <c:v>44.00694444444445</c:v>
                </c:pt>
                <c:pt idx="6338">
                  <c:v>44.013888888888886</c:v>
                </c:pt>
                <c:pt idx="6339">
                  <c:v>44.020833333333336</c:v>
                </c:pt>
                <c:pt idx="6340">
                  <c:v>44.027777777777779</c:v>
                </c:pt>
                <c:pt idx="6341">
                  <c:v>44.034722222222221</c:v>
                </c:pt>
                <c:pt idx="6342">
                  <c:v>44.041666666666664</c:v>
                </c:pt>
                <c:pt idx="6343">
                  <c:v>44.048611111111114</c:v>
                </c:pt>
                <c:pt idx="6344">
                  <c:v>44.05555555555555</c:v>
                </c:pt>
                <c:pt idx="6345">
                  <c:v>44.0625</c:v>
                </c:pt>
                <c:pt idx="6346">
                  <c:v>44.06944444444445</c:v>
                </c:pt>
                <c:pt idx="6347">
                  <c:v>44.076388888888886</c:v>
                </c:pt>
                <c:pt idx="6348">
                  <c:v>44.083333333333336</c:v>
                </c:pt>
                <c:pt idx="6349">
                  <c:v>44.090277777777779</c:v>
                </c:pt>
                <c:pt idx="6350">
                  <c:v>44.097222222222221</c:v>
                </c:pt>
                <c:pt idx="6351">
                  <c:v>44.104166666666664</c:v>
                </c:pt>
                <c:pt idx="6352">
                  <c:v>44.111111111111114</c:v>
                </c:pt>
                <c:pt idx="6353">
                  <c:v>44.11805555555555</c:v>
                </c:pt>
                <c:pt idx="6354">
                  <c:v>44.125</c:v>
                </c:pt>
                <c:pt idx="6355">
                  <c:v>44.13194444444445</c:v>
                </c:pt>
                <c:pt idx="6356">
                  <c:v>44.138888888888886</c:v>
                </c:pt>
                <c:pt idx="6357">
                  <c:v>44.145833333333336</c:v>
                </c:pt>
                <c:pt idx="6358">
                  <c:v>44.152777777777779</c:v>
                </c:pt>
                <c:pt idx="6359">
                  <c:v>44.159722222222221</c:v>
                </c:pt>
                <c:pt idx="6360">
                  <c:v>44.166666666666664</c:v>
                </c:pt>
                <c:pt idx="6361">
                  <c:v>44.173611111111114</c:v>
                </c:pt>
                <c:pt idx="6362">
                  <c:v>44.18055555555555</c:v>
                </c:pt>
                <c:pt idx="6363">
                  <c:v>44.1875</c:v>
                </c:pt>
                <c:pt idx="6364">
                  <c:v>44.19444444444445</c:v>
                </c:pt>
                <c:pt idx="6365">
                  <c:v>44.201388888888886</c:v>
                </c:pt>
                <c:pt idx="6366">
                  <c:v>44.208333333333336</c:v>
                </c:pt>
                <c:pt idx="6367">
                  <c:v>44.215277777777779</c:v>
                </c:pt>
                <c:pt idx="6368">
                  <c:v>44.222222222222221</c:v>
                </c:pt>
                <c:pt idx="6369">
                  <c:v>44.229166666666664</c:v>
                </c:pt>
                <c:pt idx="6370">
                  <c:v>44.236111111111114</c:v>
                </c:pt>
                <c:pt idx="6371">
                  <c:v>44.24305555555555</c:v>
                </c:pt>
                <c:pt idx="6372">
                  <c:v>44.25</c:v>
                </c:pt>
                <c:pt idx="6373">
                  <c:v>44.25694444444445</c:v>
                </c:pt>
                <c:pt idx="6374">
                  <c:v>44.263888888888886</c:v>
                </c:pt>
                <c:pt idx="6375">
                  <c:v>44.270833333333336</c:v>
                </c:pt>
                <c:pt idx="6376">
                  <c:v>44.277777777777779</c:v>
                </c:pt>
                <c:pt idx="6377">
                  <c:v>44.284722222222221</c:v>
                </c:pt>
                <c:pt idx="6378">
                  <c:v>44.291666666666664</c:v>
                </c:pt>
                <c:pt idx="6379">
                  <c:v>44.298611111111114</c:v>
                </c:pt>
                <c:pt idx="6380">
                  <c:v>44.30555555555555</c:v>
                </c:pt>
                <c:pt idx="6381">
                  <c:v>44.3125</c:v>
                </c:pt>
                <c:pt idx="6382">
                  <c:v>44.31944444444445</c:v>
                </c:pt>
                <c:pt idx="6383">
                  <c:v>44.326388888888886</c:v>
                </c:pt>
                <c:pt idx="6384">
                  <c:v>44.333333333333336</c:v>
                </c:pt>
                <c:pt idx="6385">
                  <c:v>44.340277777777779</c:v>
                </c:pt>
                <c:pt idx="6386">
                  <c:v>44.347222222222221</c:v>
                </c:pt>
                <c:pt idx="6387">
                  <c:v>44.354166666666664</c:v>
                </c:pt>
                <c:pt idx="6388">
                  <c:v>44.361111111111114</c:v>
                </c:pt>
                <c:pt idx="6389">
                  <c:v>44.36805555555555</c:v>
                </c:pt>
                <c:pt idx="6390">
                  <c:v>44.375</c:v>
                </c:pt>
                <c:pt idx="6391">
                  <c:v>44.38194444444445</c:v>
                </c:pt>
                <c:pt idx="6392">
                  <c:v>44.388888888888886</c:v>
                </c:pt>
                <c:pt idx="6393">
                  <c:v>44.395833333333336</c:v>
                </c:pt>
                <c:pt idx="6394">
                  <c:v>44.402777777777779</c:v>
                </c:pt>
                <c:pt idx="6395">
                  <c:v>44.409722222222221</c:v>
                </c:pt>
                <c:pt idx="6396">
                  <c:v>44.416666666666664</c:v>
                </c:pt>
                <c:pt idx="6397">
                  <c:v>44.423611111111114</c:v>
                </c:pt>
                <c:pt idx="6398">
                  <c:v>44.43055555555555</c:v>
                </c:pt>
                <c:pt idx="6399">
                  <c:v>44.4375</c:v>
                </c:pt>
                <c:pt idx="6400">
                  <c:v>44.44444444444445</c:v>
                </c:pt>
                <c:pt idx="6401">
                  <c:v>44.451388888888886</c:v>
                </c:pt>
                <c:pt idx="6402">
                  <c:v>44.458333333333336</c:v>
                </c:pt>
                <c:pt idx="6403">
                  <c:v>44.465277777777779</c:v>
                </c:pt>
                <c:pt idx="6404">
                  <c:v>44.472222222222221</c:v>
                </c:pt>
                <c:pt idx="6405">
                  <c:v>44.479166666666664</c:v>
                </c:pt>
                <c:pt idx="6406">
                  <c:v>44.486111111111114</c:v>
                </c:pt>
                <c:pt idx="6407">
                  <c:v>44.49305555555555</c:v>
                </c:pt>
                <c:pt idx="6408">
                  <c:v>44.5</c:v>
                </c:pt>
                <c:pt idx="6409">
                  <c:v>44.50694444444445</c:v>
                </c:pt>
                <c:pt idx="6410">
                  <c:v>44.513888888888886</c:v>
                </c:pt>
                <c:pt idx="6411">
                  <c:v>44.520833333333336</c:v>
                </c:pt>
                <c:pt idx="6412">
                  <c:v>44.527777777777779</c:v>
                </c:pt>
                <c:pt idx="6413">
                  <c:v>44.534722222222221</c:v>
                </c:pt>
                <c:pt idx="6414">
                  <c:v>44.541666666666664</c:v>
                </c:pt>
                <c:pt idx="6415">
                  <c:v>44.548611111111114</c:v>
                </c:pt>
                <c:pt idx="6416">
                  <c:v>44.55555555555555</c:v>
                </c:pt>
                <c:pt idx="6417">
                  <c:v>44.5625</c:v>
                </c:pt>
                <c:pt idx="6418">
                  <c:v>44.56944444444445</c:v>
                </c:pt>
                <c:pt idx="6419">
                  <c:v>44.576388888888886</c:v>
                </c:pt>
                <c:pt idx="6420">
                  <c:v>44.583333333333336</c:v>
                </c:pt>
                <c:pt idx="6421">
                  <c:v>44.590277777777779</c:v>
                </c:pt>
                <c:pt idx="6422">
                  <c:v>44.597222222222221</c:v>
                </c:pt>
                <c:pt idx="6423">
                  <c:v>44.604166666666664</c:v>
                </c:pt>
                <c:pt idx="6424">
                  <c:v>44.611111111111114</c:v>
                </c:pt>
                <c:pt idx="6425">
                  <c:v>44.61805555555555</c:v>
                </c:pt>
                <c:pt idx="6426">
                  <c:v>44.625</c:v>
                </c:pt>
                <c:pt idx="6427">
                  <c:v>44.63194444444445</c:v>
                </c:pt>
                <c:pt idx="6428">
                  <c:v>44.638888888888886</c:v>
                </c:pt>
                <c:pt idx="6429">
                  <c:v>44.645833333333336</c:v>
                </c:pt>
                <c:pt idx="6430">
                  <c:v>44.652777777777779</c:v>
                </c:pt>
                <c:pt idx="6431">
                  <c:v>44.659722222222221</c:v>
                </c:pt>
                <c:pt idx="6432">
                  <c:v>44.666666666666664</c:v>
                </c:pt>
                <c:pt idx="6433">
                  <c:v>44.673611111111114</c:v>
                </c:pt>
                <c:pt idx="6434">
                  <c:v>44.68055555555555</c:v>
                </c:pt>
                <c:pt idx="6435">
                  <c:v>44.6875</c:v>
                </c:pt>
                <c:pt idx="6436">
                  <c:v>44.69444444444445</c:v>
                </c:pt>
                <c:pt idx="6437">
                  <c:v>44.701388888888886</c:v>
                </c:pt>
                <c:pt idx="6438">
                  <c:v>44.708333333333336</c:v>
                </c:pt>
                <c:pt idx="6439">
                  <c:v>44.715277777777779</c:v>
                </c:pt>
                <c:pt idx="6440">
                  <c:v>44.722222222222221</c:v>
                </c:pt>
                <c:pt idx="6441">
                  <c:v>44.729166666666664</c:v>
                </c:pt>
                <c:pt idx="6442">
                  <c:v>44.736111111111114</c:v>
                </c:pt>
                <c:pt idx="6443">
                  <c:v>44.74305555555555</c:v>
                </c:pt>
                <c:pt idx="6444">
                  <c:v>44.75</c:v>
                </c:pt>
                <c:pt idx="6445">
                  <c:v>44.75694444444445</c:v>
                </c:pt>
                <c:pt idx="6446">
                  <c:v>44.763888888888886</c:v>
                </c:pt>
                <c:pt idx="6447">
                  <c:v>44.770833333333336</c:v>
                </c:pt>
                <c:pt idx="6448">
                  <c:v>44.777777777777779</c:v>
                </c:pt>
                <c:pt idx="6449">
                  <c:v>44.784722222222221</c:v>
                </c:pt>
                <c:pt idx="6450">
                  <c:v>44.791666666666664</c:v>
                </c:pt>
                <c:pt idx="6451">
                  <c:v>44.798611111111114</c:v>
                </c:pt>
                <c:pt idx="6452">
                  <c:v>44.80555555555555</c:v>
                </c:pt>
                <c:pt idx="6453">
                  <c:v>44.8125</c:v>
                </c:pt>
                <c:pt idx="6454">
                  <c:v>44.81944444444445</c:v>
                </c:pt>
                <c:pt idx="6455">
                  <c:v>44.826388888888886</c:v>
                </c:pt>
                <c:pt idx="6456">
                  <c:v>44.833333333333336</c:v>
                </c:pt>
                <c:pt idx="6457">
                  <c:v>44.840277777777779</c:v>
                </c:pt>
                <c:pt idx="6458">
                  <c:v>44.847222222222221</c:v>
                </c:pt>
                <c:pt idx="6459">
                  <c:v>44.854166666666664</c:v>
                </c:pt>
                <c:pt idx="6460">
                  <c:v>44.861111111111114</c:v>
                </c:pt>
                <c:pt idx="6461">
                  <c:v>44.86805555555555</c:v>
                </c:pt>
                <c:pt idx="6462">
                  <c:v>44.875</c:v>
                </c:pt>
                <c:pt idx="6463">
                  <c:v>44.88194444444445</c:v>
                </c:pt>
                <c:pt idx="6464">
                  <c:v>44.888888888888886</c:v>
                </c:pt>
                <c:pt idx="6465">
                  <c:v>44.895833333333336</c:v>
                </c:pt>
                <c:pt idx="6466">
                  <c:v>44.902777777777779</c:v>
                </c:pt>
                <c:pt idx="6467">
                  <c:v>44.909722222222221</c:v>
                </c:pt>
                <c:pt idx="6468">
                  <c:v>44.916666666666664</c:v>
                </c:pt>
                <c:pt idx="6469">
                  <c:v>44.923611111111114</c:v>
                </c:pt>
                <c:pt idx="6470">
                  <c:v>44.93055555555555</c:v>
                </c:pt>
                <c:pt idx="6471">
                  <c:v>44.9375</c:v>
                </c:pt>
                <c:pt idx="6472">
                  <c:v>44.94444444444445</c:v>
                </c:pt>
                <c:pt idx="6473">
                  <c:v>44.951388888888886</c:v>
                </c:pt>
                <c:pt idx="6474">
                  <c:v>44.958333333333336</c:v>
                </c:pt>
                <c:pt idx="6475">
                  <c:v>44.965277777777779</c:v>
                </c:pt>
                <c:pt idx="6476">
                  <c:v>44.972222222222221</c:v>
                </c:pt>
                <c:pt idx="6477">
                  <c:v>44.979166666666664</c:v>
                </c:pt>
                <c:pt idx="6478">
                  <c:v>44.986111111111114</c:v>
                </c:pt>
                <c:pt idx="6479">
                  <c:v>44.99305555555555</c:v>
                </c:pt>
                <c:pt idx="6480">
                  <c:v>45</c:v>
                </c:pt>
                <c:pt idx="6481">
                  <c:v>45.00694444444445</c:v>
                </c:pt>
                <c:pt idx="6482">
                  <c:v>45.013888888888886</c:v>
                </c:pt>
                <c:pt idx="6483">
                  <c:v>45.020833333333336</c:v>
                </c:pt>
                <c:pt idx="6484">
                  <c:v>45.027777777777779</c:v>
                </c:pt>
                <c:pt idx="6485">
                  <c:v>45.034722222222221</c:v>
                </c:pt>
                <c:pt idx="6486">
                  <c:v>45.041666666666664</c:v>
                </c:pt>
                <c:pt idx="6487">
                  <c:v>45.048611111111114</c:v>
                </c:pt>
                <c:pt idx="6488">
                  <c:v>45.05555555555555</c:v>
                </c:pt>
                <c:pt idx="6489">
                  <c:v>45.0625</c:v>
                </c:pt>
                <c:pt idx="6490">
                  <c:v>45.06944444444445</c:v>
                </c:pt>
                <c:pt idx="6491">
                  <c:v>45.076388888888886</c:v>
                </c:pt>
                <c:pt idx="6492">
                  <c:v>45.083333333333336</c:v>
                </c:pt>
                <c:pt idx="6493">
                  <c:v>45.090277777777779</c:v>
                </c:pt>
                <c:pt idx="6494">
                  <c:v>45.097222222222221</c:v>
                </c:pt>
                <c:pt idx="6495">
                  <c:v>45.104166666666664</c:v>
                </c:pt>
                <c:pt idx="6496">
                  <c:v>45.111111111111114</c:v>
                </c:pt>
                <c:pt idx="6497">
                  <c:v>45.11805555555555</c:v>
                </c:pt>
                <c:pt idx="6498">
                  <c:v>45.125</c:v>
                </c:pt>
                <c:pt idx="6499">
                  <c:v>45.13194444444445</c:v>
                </c:pt>
                <c:pt idx="6500">
                  <c:v>45.138888888888886</c:v>
                </c:pt>
                <c:pt idx="6501">
                  <c:v>45.145833333333336</c:v>
                </c:pt>
                <c:pt idx="6502">
                  <c:v>45.152777777777779</c:v>
                </c:pt>
                <c:pt idx="6503">
                  <c:v>45.159722222222221</c:v>
                </c:pt>
                <c:pt idx="6504">
                  <c:v>45.166666666666664</c:v>
                </c:pt>
                <c:pt idx="6505">
                  <c:v>45.173611111111114</c:v>
                </c:pt>
                <c:pt idx="6506">
                  <c:v>45.18055555555555</c:v>
                </c:pt>
                <c:pt idx="6507">
                  <c:v>45.1875</c:v>
                </c:pt>
                <c:pt idx="6508">
                  <c:v>45.19444444444445</c:v>
                </c:pt>
                <c:pt idx="6509">
                  <c:v>45.201388888888886</c:v>
                </c:pt>
                <c:pt idx="6510">
                  <c:v>45.208333333333336</c:v>
                </c:pt>
                <c:pt idx="6511">
                  <c:v>45.215277777777779</c:v>
                </c:pt>
                <c:pt idx="6512">
                  <c:v>45.222222222222221</c:v>
                </c:pt>
                <c:pt idx="6513">
                  <c:v>45.229166666666664</c:v>
                </c:pt>
                <c:pt idx="6514">
                  <c:v>45.236111111111114</c:v>
                </c:pt>
                <c:pt idx="6515">
                  <c:v>45.24305555555555</c:v>
                </c:pt>
                <c:pt idx="6516">
                  <c:v>45.25</c:v>
                </c:pt>
                <c:pt idx="6517">
                  <c:v>45.25694444444445</c:v>
                </c:pt>
                <c:pt idx="6518">
                  <c:v>45.263888888888886</c:v>
                </c:pt>
                <c:pt idx="6519">
                  <c:v>45.270833333333336</c:v>
                </c:pt>
                <c:pt idx="6520">
                  <c:v>45.277777777777779</c:v>
                </c:pt>
                <c:pt idx="6521">
                  <c:v>45.284722222222221</c:v>
                </c:pt>
                <c:pt idx="6522">
                  <c:v>45.291666666666664</c:v>
                </c:pt>
                <c:pt idx="6523">
                  <c:v>45.298611111111114</c:v>
                </c:pt>
                <c:pt idx="6524">
                  <c:v>45.30555555555555</c:v>
                </c:pt>
                <c:pt idx="6525">
                  <c:v>45.3125</c:v>
                </c:pt>
                <c:pt idx="6526">
                  <c:v>45.31944444444445</c:v>
                </c:pt>
                <c:pt idx="6527">
                  <c:v>45.326388888888886</c:v>
                </c:pt>
                <c:pt idx="6528">
                  <c:v>45.333333333333336</c:v>
                </c:pt>
                <c:pt idx="6529">
                  <c:v>45.340277777777779</c:v>
                </c:pt>
                <c:pt idx="6530">
                  <c:v>45.347222222222221</c:v>
                </c:pt>
                <c:pt idx="6531">
                  <c:v>45.354166666666664</c:v>
                </c:pt>
                <c:pt idx="6532">
                  <c:v>45.361111111111114</c:v>
                </c:pt>
                <c:pt idx="6533">
                  <c:v>45.36805555555555</c:v>
                </c:pt>
                <c:pt idx="6534">
                  <c:v>45.375</c:v>
                </c:pt>
                <c:pt idx="6535">
                  <c:v>45.38194444444445</c:v>
                </c:pt>
                <c:pt idx="6536">
                  <c:v>45.388888888888886</c:v>
                </c:pt>
                <c:pt idx="6537">
                  <c:v>45.395833333333336</c:v>
                </c:pt>
                <c:pt idx="6538">
                  <c:v>45.402777777777779</c:v>
                </c:pt>
                <c:pt idx="6539">
                  <c:v>45.409722222222221</c:v>
                </c:pt>
                <c:pt idx="6540">
                  <c:v>45.416666666666664</c:v>
                </c:pt>
                <c:pt idx="6541">
                  <c:v>45.423611111111114</c:v>
                </c:pt>
                <c:pt idx="6542">
                  <c:v>45.43055555555555</c:v>
                </c:pt>
                <c:pt idx="6543">
                  <c:v>45.4375</c:v>
                </c:pt>
                <c:pt idx="6544">
                  <c:v>45.44444444444445</c:v>
                </c:pt>
                <c:pt idx="6545">
                  <c:v>45.451388888888886</c:v>
                </c:pt>
                <c:pt idx="6546">
                  <c:v>45.458333333333336</c:v>
                </c:pt>
                <c:pt idx="6547">
                  <c:v>45.465277777777779</c:v>
                </c:pt>
                <c:pt idx="6548">
                  <c:v>45.472222222222221</c:v>
                </c:pt>
                <c:pt idx="6549">
                  <c:v>45.479166666666664</c:v>
                </c:pt>
                <c:pt idx="6550">
                  <c:v>45.486111111111114</c:v>
                </c:pt>
                <c:pt idx="6551">
                  <c:v>45.49305555555555</c:v>
                </c:pt>
                <c:pt idx="6552">
                  <c:v>45.5</c:v>
                </c:pt>
                <c:pt idx="6553">
                  <c:v>45.50694444444445</c:v>
                </c:pt>
                <c:pt idx="6554">
                  <c:v>45.513888888888886</c:v>
                </c:pt>
                <c:pt idx="6555">
                  <c:v>45.520833333333336</c:v>
                </c:pt>
                <c:pt idx="6556">
                  <c:v>45.527777777777779</c:v>
                </c:pt>
                <c:pt idx="6557">
                  <c:v>45.534722222222221</c:v>
                </c:pt>
                <c:pt idx="6558">
                  <c:v>45.541666666666664</c:v>
                </c:pt>
                <c:pt idx="6559">
                  <c:v>45.548611111111114</c:v>
                </c:pt>
                <c:pt idx="6560">
                  <c:v>45.55555555555555</c:v>
                </c:pt>
                <c:pt idx="6561">
                  <c:v>45.5625</c:v>
                </c:pt>
                <c:pt idx="6562">
                  <c:v>45.56944444444445</c:v>
                </c:pt>
                <c:pt idx="6563">
                  <c:v>45.576388888888886</c:v>
                </c:pt>
                <c:pt idx="6564">
                  <c:v>45.583333333333336</c:v>
                </c:pt>
                <c:pt idx="6565">
                  <c:v>45.590277777777779</c:v>
                </c:pt>
                <c:pt idx="6566">
                  <c:v>45.597222222222221</c:v>
                </c:pt>
                <c:pt idx="6567">
                  <c:v>45.604166666666664</c:v>
                </c:pt>
                <c:pt idx="6568">
                  <c:v>45.611111111111114</c:v>
                </c:pt>
                <c:pt idx="6569">
                  <c:v>45.61805555555555</c:v>
                </c:pt>
                <c:pt idx="6570">
                  <c:v>45.625</c:v>
                </c:pt>
                <c:pt idx="6571">
                  <c:v>45.63194444444445</c:v>
                </c:pt>
                <c:pt idx="6572">
                  <c:v>45.638888888888886</c:v>
                </c:pt>
                <c:pt idx="6573">
                  <c:v>45.645833333333336</c:v>
                </c:pt>
                <c:pt idx="6574">
                  <c:v>45.652777777777779</c:v>
                </c:pt>
                <c:pt idx="6575">
                  <c:v>45.659722222222221</c:v>
                </c:pt>
                <c:pt idx="6576">
                  <c:v>45.666666666666664</c:v>
                </c:pt>
                <c:pt idx="6577">
                  <c:v>45.673611111111114</c:v>
                </c:pt>
                <c:pt idx="6578">
                  <c:v>45.68055555555555</c:v>
                </c:pt>
                <c:pt idx="6579">
                  <c:v>45.6875</c:v>
                </c:pt>
                <c:pt idx="6580">
                  <c:v>45.69444444444445</c:v>
                </c:pt>
                <c:pt idx="6581">
                  <c:v>45.701388888888886</c:v>
                </c:pt>
                <c:pt idx="6582">
                  <c:v>45.708333333333336</c:v>
                </c:pt>
                <c:pt idx="6583">
                  <c:v>45.715277777777779</c:v>
                </c:pt>
                <c:pt idx="6584">
                  <c:v>45.722222222222221</c:v>
                </c:pt>
                <c:pt idx="6585">
                  <c:v>45.729166666666664</c:v>
                </c:pt>
                <c:pt idx="6586">
                  <c:v>45.736111111111114</c:v>
                </c:pt>
                <c:pt idx="6587">
                  <c:v>45.74305555555555</c:v>
                </c:pt>
                <c:pt idx="6588">
                  <c:v>45.75</c:v>
                </c:pt>
                <c:pt idx="6589">
                  <c:v>45.75694444444445</c:v>
                </c:pt>
                <c:pt idx="6590">
                  <c:v>45.763888888888886</c:v>
                </c:pt>
                <c:pt idx="6591">
                  <c:v>45.770833333333336</c:v>
                </c:pt>
                <c:pt idx="6592">
                  <c:v>45.777777777777779</c:v>
                </c:pt>
                <c:pt idx="6593">
                  <c:v>45.784722222222221</c:v>
                </c:pt>
                <c:pt idx="6594">
                  <c:v>45.791666666666664</c:v>
                </c:pt>
                <c:pt idx="6595">
                  <c:v>45.798611111111114</c:v>
                </c:pt>
                <c:pt idx="6596">
                  <c:v>45.80555555555555</c:v>
                </c:pt>
                <c:pt idx="6597">
                  <c:v>45.8125</c:v>
                </c:pt>
                <c:pt idx="6598">
                  <c:v>45.81944444444445</c:v>
                </c:pt>
                <c:pt idx="6599">
                  <c:v>45.826388888888886</c:v>
                </c:pt>
                <c:pt idx="6600">
                  <c:v>45.833333333333336</c:v>
                </c:pt>
                <c:pt idx="6601">
                  <c:v>45.840277777777779</c:v>
                </c:pt>
                <c:pt idx="6602">
                  <c:v>45.847222222222221</c:v>
                </c:pt>
                <c:pt idx="6603">
                  <c:v>45.854166666666664</c:v>
                </c:pt>
                <c:pt idx="6604">
                  <c:v>45.861111111111114</c:v>
                </c:pt>
                <c:pt idx="6605">
                  <c:v>45.86805555555555</c:v>
                </c:pt>
                <c:pt idx="6606">
                  <c:v>45.875</c:v>
                </c:pt>
                <c:pt idx="6607">
                  <c:v>45.88194444444445</c:v>
                </c:pt>
                <c:pt idx="6608">
                  <c:v>45.888888888888886</c:v>
                </c:pt>
                <c:pt idx="6609">
                  <c:v>45.895833333333336</c:v>
                </c:pt>
                <c:pt idx="6610">
                  <c:v>45.902777777777779</c:v>
                </c:pt>
                <c:pt idx="6611">
                  <c:v>45.909722222222221</c:v>
                </c:pt>
                <c:pt idx="6612">
                  <c:v>45.916666666666664</c:v>
                </c:pt>
                <c:pt idx="6613">
                  <c:v>45.923611111111114</c:v>
                </c:pt>
                <c:pt idx="6614">
                  <c:v>45.93055555555555</c:v>
                </c:pt>
                <c:pt idx="6615">
                  <c:v>45.9375</c:v>
                </c:pt>
                <c:pt idx="6616">
                  <c:v>45.94444444444445</c:v>
                </c:pt>
                <c:pt idx="6617">
                  <c:v>45.951388888888886</c:v>
                </c:pt>
                <c:pt idx="6618">
                  <c:v>45.958333333333336</c:v>
                </c:pt>
                <c:pt idx="6619">
                  <c:v>45.965277777777779</c:v>
                </c:pt>
                <c:pt idx="6620">
                  <c:v>45.972222222222221</c:v>
                </c:pt>
                <c:pt idx="6621">
                  <c:v>45.979166666666664</c:v>
                </c:pt>
                <c:pt idx="6622">
                  <c:v>45.986111111111114</c:v>
                </c:pt>
                <c:pt idx="6623">
                  <c:v>45.99305555555555</c:v>
                </c:pt>
                <c:pt idx="6624">
                  <c:v>46</c:v>
                </c:pt>
                <c:pt idx="6625">
                  <c:v>46.00694444444445</c:v>
                </c:pt>
                <c:pt idx="6626">
                  <c:v>46.013888888888886</c:v>
                </c:pt>
                <c:pt idx="6627">
                  <c:v>46.020833333333336</c:v>
                </c:pt>
                <c:pt idx="6628">
                  <c:v>46.027777777777779</c:v>
                </c:pt>
                <c:pt idx="6629">
                  <c:v>46.034722222222221</c:v>
                </c:pt>
                <c:pt idx="6630">
                  <c:v>46.041666666666664</c:v>
                </c:pt>
                <c:pt idx="6631">
                  <c:v>46.048611111111114</c:v>
                </c:pt>
                <c:pt idx="6632">
                  <c:v>46.05555555555555</c:v>
                </c:pt>
                <c:pt idx="6633">
                  <c:v>46.0625</c:v>
                </c:pt>
                <c:pt idx="6634">
                  <c:v>46.06944444444445</c:v>
                </c:pt>
                <c:pt idx="6635">
                  <c:v>46.076388888888886</c:v>
                </c:pt>
                <c:pt idx="6636">
                  <c:v>46.083333333333336</c:v>
                </c:pt>
                <c:pt idx="6637">
                  <c:v>46.090277777777779</c:v>
                </c:pt>
                <c:pt idx="6638">
                  <c:v>46.097222222222221</c:v>
                </c:pt>
                <c:pt idx="6639">
                  <c:v>46.104166666666664</c:v>
                </c:pt>
                <c:pt idx="6640">
                  <c:v>46.111111111111114</c:v>
                </c:pt>
                <c:pt idx="6641">
                  <c:v>46.11805555555555</c:v>
                </c:pt>
                <c:pt idx="6642">
                  <c:v>46.125</c:v>
                </c:pt>
                <c:pt idx="6643">
                  <c:v>46.13194444444445</c:v>
                </c:pt>
                <c:pt idx="6644">
                  <c:v>46.138888888888886</c:v>
                </c:pt>
                <c:pt idx="6645">
                  <c:v>46.145833333333336</c:v>
                </c:pt>
                <c:pt idx="6646">
                  <c:v>46.152777777777779</c:v>
                </c:pt>
                <c:pt idx="6647">
                  <c:v>46.159722222222221</c:v>
                </c:pt>
                <c:pt idx="6648">
                  <c:v>46.166666666666664</c:v>
                </c:pt>
                <c:pt idx="6649">
                  <c:v>46.173611111111114</c:v>
                </c:pt>
                <c:pt idx="6650">
                  <c:v>46.18055555555555</c:v>
                </c:pt>
                <c:pt idx="6651">
                  <c:v>46.1875</c:v>
                </c:pt>
                <c:pt idx="6652">
                  <c:v>46.19444444444445</c:v>
                </c:pt>
                <c:pt idx="6653">
                  <c:v>46.201388888888886</c:v>
                </c:pt>
                <c:pt idx="6654">
                  <c:v>46.208333333333336</c:v>
                </c:pt>
                <c:pt idx="6655">
                  <c:v>46.215277777777779</c:v>
                </c:pt>
                <c:pt idx="6656">
                  <c:v>46.222222222222221</c:v>
                </c:pt>
                <c:pt idx="6657">
                  <c:v>46.229166666666664</c:v>
                </c:pt>
                <c:pt idx="6658">
                  <c:v>46.236111111111114</c:v>
                </c:pt>
                <c:pt idx="6659">
                  <c:v>46.24305555555555</c:v>
                </c:pt>
                <c:pt idx="6660">
                  <c:v>46.25</c:v>
                </c:pt>
                <c:pt idx="6661">
                  <c:v>46.25694444444445</c:v>
                </c:pt>
                <c:pt idx="6662">
                  <c:v>46.263888888888886</c:v>
                </c:pt>
                <c:pt idx="6663">
                  <c:v>46.270833333333336</c:v>
                </c:pt>
                <c:pt idx="6664">
                  <c:v>46.277777777777779</c:v>
                </c:pt>
                <c:pt idx="6665">
                  <c:v>46.284722222222221</c:v>
                </c:pt>
                <c:pt idx="6666">
                  <c:v>46.291666666666664</c:v>
                </c:pt>
                <c:pt idx="6667">
                  <c:v>46.298611111111114</c:v>
                </c:pt>
                <c:pt idx="6668">
                  <c:v>46.30555555555555</c:v>
                </c:pt>
                <c:pt idx="6669">
                  <c:v>46.3125</c:v>
                </c:pt>
                <c:pt idx="6670">
                  <c:v>46.31944444444445</c:v>
                </c:pt>
                <c:pt idx="6671">
                  <c:v>46.326388888888886</c:v>
                </c:pt>
                <c:pt idx="6672">
                  <c:v>46.333333333333336</c:v>
                </c:pt>
                <c:pt idx="6673">
                  <c:v>46.340277777777779</c:v>
                </c:pt>
                <c:pt idx="6674">
                  <c:v>46.347222222222221</c:v>
                </c:pt>
                <c:pt idx="6675">
                  <c:v>46.354166666666664</c:v>
                </c:pt>
                <c:pt idx="6676">
                  <c:v>46.361111111111114</c:v>
                </c:pt>
                <c:pt idx="6677">
                  <c:v>46.36805555555555</c:v>
                </c:pt>
                <c:pt idx="6678">
                  <c:v>46.375</c:v>
                </c:pt>
                <c:pt idx="6679">
                  <c:v>46.38194444444445</c:v>
                </c:pt>
                <c:pt idx="6680">
                  <c:v>46.388888888888886</c:v>
                </c:pt>
                <c:pt idx="6681">
                  <c:v>46.395833333333336</c:v>
                </c:pt>
                <c:pt idx="6682">
                  <c:v>46.402777777777779</c:v>
                </c:pt>
                <c:pt idx="6683">
                  <c:v>46.409722222222221</c:v>
                </c:pt>
                <c:pt idx="6684">
                  <c:v>46.416666666666664</c:v>
                </c:pt>
                <c:pt idx="6685">
                  <c:v>46.423611111111114</c:v>
                </c:pt>
                <c:pt idx="6686">
                  <c:v>46.43055555555555</c:v>
                </c:pt>
                <c:pt idx="6687">
                  <c:v>46.4375</c:v>
                </c:pt>
                <c:pt idx="6688">
                  <c:v>46.44444444444445</c:v>
                </c:pt>
                <c:pt idx="6689">
                  <c:v>46.451388888888886</c:v>
                </c:pt>
                <c:pt idx="6690">
                  <c:v>46.458333333333336</c:v>
                </c:pt>
                <c:pt idx="6691">
                  <c:v>46.465277777777779</c:v>
                </c:pt>
                <c:pt idx="6692">
                  <c:v>46.472222222222221</c:v>
                </c:pt>
                <c:pt idx="6693">
                  <c:v>46.479166666666664</c:v>
                </c:pt>
                <c:pt idx="6694">
                  <c:v>46.486111111111114</c:v>
                </c:pt>
                <c:pt idx="6695">
                  <c:v>46.49305555555555</c:v>
                </c:pt>
                <c:pt idx="6696">
                  <c:v>46.5</c:v>
                </c:pt>
                <c:pt idx="6697">
                  <c:v>46.50694444444445</c:v>
                </c:pt>
                <c:pt idx="6698">
                  <c:v>46.513888888888886</c:v>
                </c:pt>
                <c:pt idx="6699">
                  <c:v>46.520833333333336</c:v>
                </c:pt>
                <c:pt idx="6700">
                  <c:v>46.527777777777779</c:v>
                </c:pt>
                <c:pt idx="6701">
                  <c:v>46.534722222222221</c:v>
                </c:pt>
                <c:pt idx="6702">
                  <c:v>46.541666666666664</c:v>
                </c:pt>
                <c:pt idx="6703">
                  <c:v>46.548611111111114</c:v>
                </c:pt>
                <c:pt idx="6704">
                  <c:v>46.55555555555555</c:v>
                </c:pt>
                <c:pt idx="6705">
                  <c:v>46.5625</c:v>
                </c:pt>
                <c:pt idx="6706">
                  <c:v>46.56944444444445</c:v>
                </c:pt>
                <c:pt idx="6707">
                  <c:v>46.576388888888886</c:v>
                </c:pt>
                <c:pt idx="6708">
                  <c:v>46.583333333333336</c:v>
                </c:pt>
                <c:pt idx="6709">
                  <c:v>46.590277777777779</c:v>
                </c:pt>
                <c:pt idx="6710">
                  <c:v>46.597222222222221</c:v>
                </c:pt>
                <c:pt idx="6711">
                  <c:v>46.604166666666664</c:v>
                </c:pt>
                <c:pt idx="6712">
                  <c:v>46.611111111111114</c:v>
                </c:pt>
                <c:pt idx="6713">
                  <c:v>46.61805555555555</c:v>
                </c:pt>
                <c:pt idx="6714">
                  <c:v>46.625</c:v>
                </c:pt>
                <c:pt idx="6715">
                  <c:v>46.63194444444445</c:v>
                </c:pt>
                <c:pt idx="6716">
                  <c:v>46.638888888888886</c:v>
                </c:pt>
                <c:pt idx="6717">
                  <c:v>46.645833333333336</c:v>
                </c:pt>
                <c:pt idx="6718">
                  <c:v>46.652777777777779</c:v>
                </c:pt>
                <c:pt idx="6719">
                  <c:v>46.659722222222221</c:v>
                </c:pt>
                <c:pt idx="6720">
                  <c:v>46.666666666666664</c:v>
                </c:pt>
                <c:pt idx="6721">
                  <c:v>46.673611111111114</c:v>
                </c:pt>
                <c:pt idx="6722">
                  <c:v>46.68055555555555</c:v>
                </c:pt>
                <c:pt idx="6723">
                  <c:v>46.6875</c:v>
                </c:pt>
                <c:pt idx="6724">
                  <c:v>46.69444444444445</c:v>
                </c:pt>
                <c:pt idx="6725">
                  <c:v>46.701388888888886</c:v>
                </c:pt>
                <c:pt idx="6726">
                  <c:v>46.708333333333336</c:v>
                </c:pt>
                <c:pt idx="6727">
                  <c:v>46.715277777777779</c:v>
                </c:pt>
                <c:pt idx="6728">
                  <c:v>46.722222222222221</c:v>
                </c:pt>
                <c:pt idx="6729">
                  <c:v>46.729166666666664</c:v>
                </c:pt>
                <c:pt idx="6730">
                  <c:v>46.736111111111114</c:v>
                </c:pt>
                <c:pt idx="6731">
                  <c:v>46.74305555555555</c:v>
                </c:pt>
                <c:pt idx="6732">
                  <c:v>46.75</c:v>
                </c:pt>
                <c:pt idx="6733">
                  <c:v>46.75694444444445</c:v>
                </c:pt>
                <c:pt idx="6734">
                  <c:v>46.763888888888886</c:v>
                </c:pt>
                <c:pt idx="6735">
                  <c:v>46.770833333333336</c:v>
                </c:pt>
                <c:pt idx="6736">
                  <c:v>46.777777777777779</c:v>
                </c:pt>
                <c:pt idx="6737">
                  <c:v>46.784722222222221</c:v>
                </c:pt>
                <c:pt idx="6738">
                  <c:v>46.791666666666664</c:v>
                </c:pt>
                <c:pt idx="6739">
                  <c:v>46.798611111111114</c:v>
                </c:pt>
                <c:pt idx="6740">
                  <c:v>46.80555555555555</c:v>
                </c:pt>
                <c:pt idx="6741">
                  <c:v>46.8125</c:v>
                </c:pt>
                <c:pt idx="6742">
                  <c:v>46.81944444444445</c:v>
                </c:pt>
                <c:pt idx="6743">
                  <c:v>46.826388888888886</c:v>
                </c:pt>
                <c:pt idx="6744">
                  <c:v>46.833333333333336</c:v>
                </c:pt>
                <c:pt idx="6745">
                  <c:v>46.840277777777779</c:v>
                </c:pt>
                <c:pt idx="6746">
                  <c:v>46.847222222222221</c:v>
                </c:pt>
                <c:pt idx="6747">
                  <c:v>46.854166666666664</c:v>
                </c:pt>
                <c:pt idx="6748">
                  <c:v>46.861111111111114</c:v>
                </c:pt>
                <c:pt idx="6749">
                  <c:v>46.86805555555555</c:v>
                </c:pt>
                <c:pt idx="6750">
                  <c:v>46.875</c:v>
                </c:pt>
                <c:pt idx="6751">
                  <c:v>46.88194444444445</c:v>
                </c:pt>
                <c:pt idx="6752">
                  <c:v>46.888888888888886</c:v>
                </c:pt>
                <c:pt idx="6753">
                  <c:v>46.895833333333336</c:v>
                </c:pt>
                <c:pt idx="6754">
                  <c:v>46.902777777777779</c:v>
                </c:pt>
                <c:pt idx="6755">
                  <c:v>46.909722222222221</c:v>
                </c:pt>
                <c:pt idx="6756">
                  <c:v>46.916666666666664</c:v>
                </c:pt>
                <c:pt idx="6757">
                  <c:v>46.923611111111114</c:v>
                </c:pt>
                <c:pt idx="6758">
                  <c:v>46.93055555555555</c:v>
                </c:pt>
                <c:pt idx="6759">
                  <c:v>46.9375</c:v>
                </c:pt>
                <c:pt idx="6760">
                  <c:v>46.94444444444445</c:v>
                </c:pt>
                <c:pt idx="6761">
                  <c:v>46.951388888888886</c:v>
                </c:pt>
                <c:pt idx="6762">
                  <c:v>46.958333333333336</c:v>
                </c:pt>
                <c:pt idx="6763">
                  <c:v>46.965277777777779</c:v>
                </c:pt>
                <c:pt idx="6764">
                  <c:v>46.972222222222221</c:v>
                </c:pt>
                <c:pt idx="6765">
                  <c:v>46.979166666666664</c:v>
                </c:pt>
                <c:pt idx="6766">
                  <c:v>46.986111111111114</c:v>
                </c:pt>
                <c:pt idx="6767">
                  <c:v>46.99305555555555</c:v>
                </c:pt>
                <c:pt idx="6768">
                  <c:v>47</c:v>
                </c:pt>
                <c:pt idx="6769">
                  <c:v>47.00694444444445</c:v>
                </c:pt>
                <c:pt idx="6770">
                  <c:v>47.013888888888886</c:v>
                </c:pt>
                <c:pt idx="6771">
                  <c:v>47.020833333333336</c:v>
                </c:pt>
                <c:pt idx="6772">
                  <c:v>47.027777777777779</c:v>
                </c:pt>
                <c:pt idx="6773">
                  <c:v>47.034722222222221</c:v>
                </c:pt>
                <c:pt idx="6774">
                  <c:v>47.041666666666664</c:v>
                </c:pt>
                <c:pt idx="6775">
                  <c:v>47.048611111111114</c:v>
                </c:pt>
                <c:pt idx="6776">
                  <c:v>47.05555555555555</c:v>
                </c:pt>
                <c:pt idx="6777">
                  <c:v>47.0625</c:v>
                </c:pt>
                <c:pt idx="6778">
                  <c:v>47.06944444444445</c:v>
                </c:pt>
                <c:pt idx="6779">
                  <c:v>47.076388888888886</c:v>
                </c:pt>
                <c:pt idx="6780">
                  <c:v>47.083333333333336</c:v>
                </c:pt>
                <c:pt idx="6781">
                  <c:v>47.090277777777779</c:v>
                </c:pt>
                <c:pt idx="6782">
                  <c:v>47.097222222222221</c:v>
                </c:pt>
                <c:pt idx="6783">
                  <c:v>47.104166666666664</c:v>
                </c:pt>
                <c:pt idx="6784">
                  <c:v>47.111111111111114</c:v>
                </c:pt>
                <c:pt idx="6785">
                  <c:v>47.11805555555555</c:v>
                </c:pt>
                <c:pt idx="6786">
                  <c:v>47.125</c:v>
                </c:pt>
                <c:pt idx="6787">
                  <c:v>47.13194444444445</c:v>
                </c:pt>
                <c:pt idx="6788">
                  <c:v>47.138888888888886</c:v>
                </c:pt>
                <c:pt idx="6789">
                  <c:v>47.145833333333336</c:v>
                </c:pt>
                <c:pt idx="6790">
                  <c:v>47.152777777777779</c:v>
                </c:pt>
                <c:pt idx="6791">
                  <c:v>47.159722222222221</c:v>
                </c:pt>
                <c:pt idx="6792">
                  <c:v>47.166666666666664</c:v>
                </c:pt>
                <c:pt idx="6793">
                  <c:v>47.173611111111114</c:v>
                </c:pt>
                <c:pt idx="6794">
                  <c:v>47.18055555555555</c:v>
                </c:pt>
                <c:pt idx="6795">
                  <c:v>47.1875</c:v>
                </c:pt>
                <c:pt idx="6796">
                  <c:v>47.19444444444445</c:v>
                </c:pt>
                <c:pt idx="6797">
                  <c:v>47.201388888888886</c:v>
                </c:pt>
                <c:pt idx="6798">
                  <c:v>47.208333333333336</c:v>
                </c:pt>
                <c:pt idx="6799">
                  <c:v>47.215277777777779</c:v>
                </c:pt>
                <c:pt idx="6800">
                  <c:v>47.222222222222221</c:v>
                </c:pt>
                <c:pt idx="6801">
                  <c:v>47.229166666666664</c:v>
                </c:pt>
                <c:pt idx="6802">
                  <c:v>47.236111111111114</c:v>
                </c:pt>
                <c:pt idx="6803">
                  <c:v>47.24305555555555</c:v>
                </c:pt>
                <c:pt idx="6804">
                  <c:v>47.25</c:v>
                </c:pt>
                <c:pt idx="6805">
                  <c:v>47.25694444444445</c:v>
                </c:pt>
                <c:pt idx="6806">
                  <c:v>47.263888888888886</c:v>
                </c:pt>
                <c:pt idx="6807">
                  <c:v>47.270833333333336</c:v>
                </c:pt>
                <c:pt idx="6808">
                  <c:v>47.277777777777779</c:v>
                </c:pt>
                <c:pt idx="6809">
                  <c:v>47.284722222222221</c:v>
                </c:pt>
                <c:pt idx="6810">
                  <c:v>47.291666666666664</c:v>
                </c:pt>
                <c:pt idx="6811">
                  <c:v>47.298611111111114</c:v>
                </c:pt>
                <c:pt idx="6812">
                  <c:v>47.30555555555555</c:v>
                </c:pt>
                <c:pt idx="6813">
                  <c:v>47.3125</c:v>
                </c:pt>
                <c:pt idx="6814">
                  <c:v>47.31944444444445</c:v>
                </c:pt>
                <c:pt idx="6815">
                  <c:v>47.326388888888886</c:v>
                </c:pt>
                <c:pt idx="6816">
                  <c:v>47.333333333333336</c:v>
                </c:pt>
                <c:pt idx="6817">
                  <c:v>47.340277777777779</c:v>
                </c:pt>
                <c:pt idx="6818">
                  <c:v>47.347222222222221</c:v>
                </c:pt>
                <c:pt idx="6819">
                  <c:v>47.354166666666664</c:v>
                </c:pt>
                <c:pt idx="6820">
                  <c:v>47.361111111111114</c:v>
                </c:pt>
                <c:pt idx="6821">
                  <c:v>47.36805555555555</c:v>
                </c:pt>
                <c:pt idx="6822">
                  <c:v>47.375</c:v>
                </c:pt>
                <c:pt idx="6823">
                  <c:v>47.38194444444445</c:v>
                </c:pt>
                <c:pt idx="6824">
                  <c:v>47.388888888888886</c:v>
                </c:pt>
                <c:pt idx="6825">
                  <c:v>47.395833333333336</c:v>
                </c:pt>
                <c:pt idx="6826">
                  <c:v>47.402777777777779</c:v>
                </c:pt>
                <c:pt idx="6827">
                  <c:v>47.409722222222221</c:v>
                </c:pt>
                <c:pt idx="6828">
                  <c:v>47.416666666666664</c:v>
                </c:pt>
                <c:pt idx="6829">
                  <c:v>47.423611111111114</c:v>
                </c:pt>
                <c:pt idx="6830">
                  <c:v>47.43055555555555</c:v>
                </c:pt>
                <c:pt idx="6831">
                  <c:v>47.4375</c:v>
                </c:pt>
                <c:pt idx="6832">
                  <c:v>47.44444444444445</c:v>
                </c:pt>
                <c:pt idx="6833">
                  <c:v>47.451388888888886</c:v>
                </c:pt>
                <c:pt idx="6834">
                  <c:v>47.458333333333336</c:v>
                </c:pt>
                <c:pt idx="6835">
                  <c:v>47.465277777777779</c:v>
                </c:pt>
                <c:pt idx="6836">
                  <c:v>47.472222222222221</c:v>
                </c:pt>
                <c:pt idx="6837">
                  <c:v>47.479166666666664</c:v>
                </c:pt>
                <c:pt idx="6838">
                  <c:v>47.486111111111114</c:v>
                </c:pt>
                <c:pt idx="6839">
                  <c:v>47.49305555555555</c:v>
                </c:pt>
                <c:pt idx="6840">
                  <c:v>47.5</c:v>
                </c:pt>
                <c:pt idx="6841">
                  <c:v>47.50694444444445</c:v>
                </c:pt>
                <c:pt idx="6842">
                  <c:v>47.513888888888886</c:v>
                </c:pt>
                <c:pt idx="6843">
                  <c:v>47.520833333333336</c:v>
                </c:pt>
                <c:pt idx="6844">
                  <c:v>47.527777777777779</c:v>
                </c:pt>
                <c:pt idx="6845">
                  <c:v>47.534722222222221</c:v>
                </c:pt>
                <c:pt idx="6846">
                  <c:v>47.541666666666664</c:v>
                </c:pt>
                <c:pt idx="6847">
                  <c:v>47.548611111111114</c:v>
                </c:pt>
                <c:pt idx="6848">
                  <c:v>47.55555555555555</c:v>
                </c:pt>
                <c:pt idx="6849">
                  <c:v>47.5625</c:v>
                </c:pt>
                <c:pt idx="6850">
                  <c:v>47.56944444444445</c:v>
                </c:pt>
                <c:pt idx="6851">
                  <c:v>47.576388888888886</c:v>
                </c:pt>
                <c:pt idx="6852">
                  <c:v>47.583333333333336</c:v>
                </c:pt>
                <c:pt idx="6853">
                  <c:v>47.590277777777779</c:v>
                </c:pt>
                <c:pt idx="6854">
                  <c:v>47.597222222222221</c:v>
                </c:pt>
                <c:pt idx="6855">
                  <c:v>47.604166666666664</c:v>
                </c:pt>
                <c:pt idx="6856">
                  <c:v>47.611111111111114</c:v>
                </c:pt>
                <c:pt idx="6857">
                  <c:v>47.61805555555555</c:v>
                </c:pt>
                <c:pt idx="6858">
                  <c:v>47.625</c:v>
                </c:pt>
                <c:pt idx="6859">
                  <c:v>47.63194444444445</c:v>
                </c:pt>
                <c:pt idx="6860">
                  <c:v>47.638888888888886</c:v>
                </c:pt>
                <c:pt idx="6861">
                  <c:v>47.645833333333336</c:v>
                </c:pt>
                <c:pt idx="6862">
                  <c:v>47.652777777777779</c:v>
                </c:pt>
                <c:pt idx="6863">
                  <c:v>47.659722222222221</c:v>
                </c:pt>
                <c:pt idx="6864">
                  <c:v>47.666666666666664</c:v>
                </c:pt>
                <c:pt idx="6865">
                  <c:v>47.673611111111114</c:v>
                </c:pt>
                <c:pt idx="6866">
                  <c:v>47.68055555555555</c:v>
                </c:pt>
                <c:pt idx="6867">
                  <c:v>47.6875</c:v>
                </c:pt>
                <c:pt idx="6868">
                  <c:v>47.69444444444445</c:v>
                </c:pt>
                <c:pt idx="6869">
                  <c:v>47.701388888888886</c:v>
                </c:pt>
                <c:pt idx="6870">
                  <c:v>47.708333333333336</c:v>
                </c:pt>
                <c:pt idx="6871">
                  <c:v>47.715277777777779</c:v>
                </c:pt>
                <c:pt idx="6872">
                  <c:v>47.722222222222221</c:v>
                </c:pt>
                <c:pt idx="6873">
                  <c:v>47.729166666666664</c:v>
                </c:pt>
                <c:pt idx="6874">
                  <c:v>47.736111111111114</c:v>
                </c:pt>
                <c:pt idx="6875">
                  <c:v>47.74305555555555</c:v>
                </c:pt>
                <c:pt idx="6876">
                  <c:v>47.75</c:v>
                </c:pt>
                <c:pt idx="6877">
                  <c:v>47.75694444444445</c:v>
                </c:pt>
                <c:pt idx="6878">
                  <c:v>47.763888888888886</c:v>
                </c:pt>
                <c:pt idx="6879">
                  <c:v>47.770833333333336</c:v>
                </c:pt>
                <c:pt idx="6880">
                  <c:v>47.777777777777779</c:v>
                </c:pt>
                <c:pt idx="6881">
                  <c:v>47.784722222222221</c:v>
                </c:pt>
                <c:pt idx="6882">
                  <c:v>47.791666666666664</c:v>
                </c:pt>
                <c:pt idx="6883">
                  <c:v>47.798611111111114</c:v>
                </c:pt>
                <c:pt idx="6884">
                  <c:v>47.80555555555555</c:v>
                </c:pt>
                <c:pt idx="6885">
                  <c:v>47.8125</c:v>
                </c:pt>
                <c:pt idx="6886">
                  <c:v>47.81944444444445</c:v>
                </c:pt>
                <c:pt idx="6887">
                  <c:v>47.826388888888886</c:v>
                </c:pt>
                <c:pt idx="6888">
                  <c:v>47.833333333333336</c:v>
                </c:pt>
                <c:pt idx="6889">
                  <c:v>47.840277777777779</c:v>
                </c:pt>
                <c:pt idx="6890">
                  <c:v>47.847222222222221</c:v>
                </c:pt>
                <c:pt idx="6891">
                  <c:v>47.854166666666664</c:v>
                </c:pt>
                <c:pt idx="6892">
                  <c:v>47.861111111111114</c:v>
                </c:pt>
                <c:pt idx="6893">
                  <c:v>47.86805555555555</c:v>
                </c:pt>
                <c:pt idx="6894">
                  <c:v>47.875</c:v>
                </c:pt>
                <c:pt idx="6895">
                  <c:v>47.88194444444445</c:v>
                </c:pt>
                <c:pt idx="6896">
                  <c:v>47.888888888888886</c:v>
                </c:pt>
                <c:pt idx="6897">
                  <c:v>47.895833333333336</c:v>
                </c:pt>
                <c:pt idx="6898">
                  <c:v>47.902777777777779</c:v>
                </c:pt>
                <c:pt idx="6899">
                  <c:v>47.909722222222221</c:v>
                </c:pt>
                <c:pt idx="6900">
                  <c:v>47.916666666666664</c:v>
                </c:pt>
                <c:pt idx="6901">
                  <c:v>47.923611111111114</c:v>
                </c:pt>
                <c:pt idx="6902">
                  <c:v>47.93055555555555</c:v>
                </c:pt>
                <c:pt idx="6903">
                  <c:v>47.9375</c:v>
                </c:pt>
                <c:pt idx="6904">
                  <c:v>47.94444444444445</c:v>
                </c:pt>
                <c:pt idx="6905">
                  <c:v>47.951388888888886</c:v>
                </c:pt>
                <c:pt idx="6906">
                  <c:v>47.958333333333336</c:v>
                </c:pt>
                <c:pt idx="6907">
                  <c:v>47.965277777777779</c:v>
                </c:pt>
                <c:pt idx="6908">
                  <c:v>47.972222222222221</c:v>
                </c:pt>
                <c:pt idx="6909">
                  <c:v>47.979166666666664</c:v>
                </c:pt>
                <c:pt idx="6910">
                  <c:v>47.986111111111114</c:v>
                </c:pt>
                <c:pt idx="6911">
                  <c:v>47.99305555555555</c:v>
                </c:pt>
                <c:pt idx="6912">
                  <c:v>48</c:v>
                </c:pt>
                <c:pt idx="6913">
                  <c:v>48.00694444444445</c:v>
                </c:pt>
                <c:pt idx="6914">
                  <c:v>48.013888888888886</c:v>
                </c:pt>
                <c:pt idx="6915">
                  <c:v>48.020833333333336</c:v>
                </c:pt>
                <c:pt idx="6916">
                  <c:v>48.027777777777779</c:v>
                </c:pt>
                <c:pt idx="6917">
                  <c:v>48.034722222222221</c:v>
                </c:pt>
                <c:pt idx="6918">
                  <c:v>48.041666666666664</c:v>
                </c:pt>
                <c:pt idx="6919">
                  <c:v>48.048611111111114</c:v>
                </c:pt>
                <c:pt idx="6920">
                  <c:v>48.05555555555555</c:v>
                </c:pt>
                <c:pt idx="6921">
                  <c:v>48.0625</c:v>
                </c:pt>
                <c:pt idx="6922">
                  <c:v>48.06944444444445</c:v>
                </c:pt>
                <c:pt idx="6923">
                  <c:v>48.076388888888886</c:v>
                </c:pt>
                <c:pt idx="6924">
                  <c:v>48.083333333333336</c:v>
                </c:pt>
                <c:pt idx="6925">
                  <c:v>48.090277777777779</c:v>
                </c:pt>
                <c:pt idx="6926">
                  <c:v>48.097222222222221</c:v>
                </c:pt>
                <c:pt idx="6927">
                  <c:v>48.104166666666664</c:v>
                </c:pt>
                <c:pt idx="6928">
                  <c:v>48.111111111111114</c:v>
                </c:pt>
                <c:pt idx="6929">
                  <c:v>48.11805555555555</c:v>
                </c:pt>
                <c:pt idx="6930">
                  <c:v>48.125</c:v>
                </c:pt>
                <c:pt idx="6931">
                  <c:v>48.13194444444445</c:v>
                </c:pt>
                <c:pt idx="6932">
                  <c:v>48.138888888888886</c:v>
                </c:pt>
                <c:pt idx="6933">
                  <c:v>48.145833333333336</c:v>
                </c:pt>
                <c:pt idx="6934">
                  <c:v>48.152777777777779</c:v>
                </c:pt>
                <c:pt idx="6935">
                  <c:v>48.159722222222221</c:v>
                </c:pt>
                <c:pt idx="6936">
                  <c:v>48.166666666666664</c:v>
                </c:pt>
                <c:pt idx="6937">
                  <c:v>48.173611111111114</c:v>
                </c:pt>
                <c:pt idx="6938">
                  <c:v>48.18055555555555</c:v>
                </c:pt>
                <c:pt idx="6939">
                  <c:v>48.1875</c:v>
                </c:pt>
                <c:pt idx="6940">
                  <c:v>48.19444444444445</c:v>
                </c:pt>
                <c:pt idx="6941">
                  <c:v>48.201388888888886</c:v>
                </c:pt>
                <c:pt idx="6942">
                  <c:v>48.208333333333336</c:v>
                </c:pt>
                <c:pt idx="6943">
                  <c:v>48.215277777777779</c:v>
                </c:pt>
                <c:pt idx="6944">
                  <c:v>48.222222222222221</c:v>
                </c:pt>
                <c:pt idx="6945">
                  <c:v>48.229166666666664</c:v>
                </c:pt>
                <c:pt idx="6946">
                  <c:v>48.236111111111114</c:v>
                </c:pt>
                <c:pt idx="6947">
                  <c:v>48.24305555555555</c:v>
                </c:pt>
                <c:pt idx="6948">
                  <c:v>48.25</c:v>
                </c:pt>
                <c:pt idx="6949">
                  <c:v>48.25694444444445</c:v>
                </c:pt>
                <c:pt idx="6950">
                  <c:v>48.263888888888886</c:v>
                </c:pt>
                <c:pt idx="6951">
                  <c:v>48.270833333333336</c:v>
                </c:pt>
                <c:pt idx="6952">
                  <c:v>48.277777777777779</c:v>
                </c:pt>
                <c:pt idx="6953">
                  <c:v>48.284722222222221</c:v>
                </c:pt>
                <c:pt idx="6954">
                  <c:v>48.291666666666664</c:v>
                </c:pt>
                <c:pt idx="6955">
                  <c:v>48.298611111111114</c:v>
                </c:pt>
                <c:pt idx="6956">
                  <c:v>48.30555555555555</c:v>
                </c:pt>
                <c:pt idx="6957">
                  <c:v>48.3125</c:v>
                </c:pt>
                <c:pt idx="6958">
                  <c:v>48.31944444444445</c:v>
                </c:pt>
                <c:pt idx="6959">
                  <c:v>48.326388888888886</c:v>
                </c:pt>
                <c:pt idx="6960">
                  <c:v>48.333333333333336</c:v>
                </c:pt>
                <c:pt idx="6961">
                  <c:v>48.340277777777779</c:v>
                </c:pt>
                <c:pt idx="6962">
                  <c:v>48.347222222222221</c:v>
                </c:pt>
                <c:pt idx="6963">
                  <c:v>48.354166666666664</c:v>
                </c:pt>
                <c:pt idx="6964">
                  <c:v>48.361111111111114</c:v>
                </c:pt>
                <c:pt idx="6965">
                  <c:v>48.36805555555555</c:v>
                </c:pt>
                <c:pt idx="6966">
                  <c:v>48.375</c:v>
                </c:pt>
                <c:pt idx="6967">
                  <c:v>48.38194444444445</c:v>
                </c:pt>
                <c:pt idx="6968">
                  <c:v>48.388888888888886</c:v>
                </c:pt>
                <c:pt idx="6969">
                  <c:v>48.395833333333336</c:v>
                </c:pt>
                <c:pt idx="6970">
                  <c:v>48.402777777777779</c:v>
                </c:pt>
                <c:pt idx="6971">
                  <c:v>48.409722222222221</c:v>
                </c:pt>
                <c:pt idx="6972">
                  <c:v>48.416666666666664</c:v>
                </c:pt>
                <c:pt idx="6973">
                  <c:v>48.423611111111114</c:v>
                </c:pt>
                <c:pt idx="6974">
                  <c:v>48.43055555555555</c:v>
                </c:pt>
                <c:pt idx="6975">
                  <c:v>48.4375</c:v>
                </c:pt>
                <c:pt idx="6976">
                  <c:v>48.44444444444445</c:v>
                </c:pt>
                <c:pt idx="6977">
                  <c:v>48.451388888888886</c:v>
                </c:pt>
                <c:pt idx="6978">
                  <c:v>48.458333333333336</c:v>
                </c:pt>
                <c:pt idx="6979">
                  <c:v>48.465277777777779</c:v>
                </c:pt>
                <c:pt idx="6980">
                  <c:v>48.472222222222221</c:v>
                </c:pt>
                <c:pt idx="6981">
                  <c:v>48.479166666666664</c:v>
                </c:pt>
                <c:pt idx="6982">
                  <c:v>48.486111111111114</c:v>
                </c:pt>
                <c:pt idx="6983">
                  <c:v>48.49305555555555</c:v>
                </c:pt>
                <c:pt idx="6984">
                  <c:v>48.5</c:v>
                </c:pt>
                <c:pt idx="6985">
                  <c:v>48.50694444444445</c:v>
                </c:pt>
                <c:pt idx="6986">
                  <c:v>48.513888888888886</c:v>
                </c:pt>
                <c:pt idx="6987">
                  <c:v>48.520833333333336</c:v>
                </c:pt>
                <c:pt idx="6988">
                  <c:v>48.527777777777779</c:v>
                </c:pt>
                <c:pt idx="6989">
                  <c:v>48.534722222222221</c:v>
                </c:pt>
                <c:pt idx="6990">
                  <c:v>48.541666666666664</c:v>
                </c:pt>
                <c:pt idx="6991">
                  <c:v>48.548611111111114</c:v>
                </c:pt>
                <c:pt idx="6992">
                  <c:v>48.55555555555555</c:v>
                </c:pt>
                <c:pt idx="6993">
                  <c:v>48.5625</c:v>
                </c:pt>
                <c:pt idx="6994">
                  <c:v>48.56944444444445</c:v>
                </c:pt>
                <c:pt idx="6995">
                  <c:v>48.576388888888886</c:v>
                </c:pt>
                <c:pt idx="6996">
                  <c:v>48.583333333333336</c:v>
                </c:pt>
                <c:pt idx="6997">
                  <c:v>48.590277777777779</c:v>
                </c:pt>
                <c:pt idx="6998">
                  <c:v>48.597222222222221</c:v>
                </c:pt>
                <c:pt idx="6999">
                  <c:v>48.604166666666664</c:v>
                </c:pt>
                <c:pt idx="7000">
                  <c:v>48.611111111111114</c:v>
                </c:pt>
                <c:pt idx="7001">
                  <c:v>48.61805555555555</c:v>
                </c:pt>
                <c:pt idx="7002">
                  <c:v>48.625</c:v>
                </c:pt>
                <c:pt idx="7003">
                  <c:v>48.63194444444445</c:v>
                </c:pt>
                <c:pt idx="7004">
                  <c:v>48.638888888888886</c:v>
                </c:pt>
                <c:pt idx="7005">
                  <c:v>48.645833333333336</c:v>
                </c:pt>
                <c:pt idx="7006">
                  <c:v>48.652777777777779</c:v>
                </c:pt>
                <c:pt idx="7007">
                  <c:v>48.659722222222221</c:v>
                </c:pt>
                <c:pt idx="7008">
                  <c:v>48.666666666666664</c:v>
                </c:pt>
                <c:pt idx="7009">
                  <c:v>48.673611111111114</c:v>
                </c:pt>
                <c:pt idx="7010">
                  <c:v>48.68055555555555</c:v>
                </c:pt>
                <c:pt idx="7011">
                  <c:v>48.6875</c:v>
                </c:pt>
                <c:pt idx="7012">
                  <c:v>48.69444444444445</c:v>
                </c:pt>
                <c:pt idx="7013">
                  <c:v>48.701388888888886</c:v>
                </c:pt>
                <c:pt idx="7014">
                  <c:v>48.708333333333336</c:v>
                </c:pt>
                <c:pt idx="7015">
                  <c:v>48.715277777777779</c:v>
                </c:pt>
                <c:pt idx="7016">
                  <c:v>48.722222222222221</c:v>
                </c:pt>
                <c:pt idx="7017">
                  <c:v>48.729166666666664</c:v>
                </c:pt>
                <c:pt idx="7018">
                  <c:v>48.736111111111114</c:v>
                </c:pt>
                <c:pt idx="7019">
                  <c:v>48.74305555555555</c:v>
                </c:pt>
                <c:pt idx="7020">
                  <c:v>48.75</c:v>
                </c:pt>
                <c:pt idx="7021">
                  <c:v>48.75694444444445</c:v>
                </c:pt>
                <c:pt idx="7022">
                  <c:v>48.763888888888886</c:v>
                </c:pt>
                <c:pt idx="7023">
                  <c:v>48.770833333333336</c:v>
                </c:pt>
                <c:pt idx="7024">
                  <c:v>48.777777777777779</c:v>
                </c:pt>
                <c:pt idx="7025">
                  <c:v>48.784722222222221</c:v>
                </c:pt>
                <c:pt idx="7026">
                  <c:v>48.791666666666664</c:v>
                </c:pt>
                <c:pt idx="7027">
                  <c:v>48.798611111111114</c:v>
                </c:pt>
                <c:pt idx="7028">
                  <c:v>48.80555555555555</c:v>
                </c:pt>
                <c:pt idx="7029">
                  <c:v>48.8125</c:v>
                </c:pt>
                <c:pt idx="7030">
                  <c:v>48.81944444444445</c:v>
                </c:pt>
                <c:pt idx="7031">
                  <c:v>48.826388888888886</c:v>
                </c:pt>
                <c:pt idx="7032">
                  <c:v>48.833333333333336</c:v>
                </c:pt>
                <c:pt idx="7033">
                  <c:v>48.840277777777779</c:v>
                </c:pt>
                <c:pt idx="7034">
                  <c:v>48.847222222222221</c:v>
                </c:pt>
                <c:pt idx="7035">
                  <c:v>48.854166666666664</c:v>
                </c:pt>
                <c:pt idx="7036">
                  <c:v>48.861111111111114</c:v>
                </c:pt>
                <c:pt idx="7037">
                  <c:v>48.86805555555555</c:v>
                </c:pt>
                <c:pt idx="7038">
                  <c:v>48.875</c:v>
                </c:pt>
                <c:pt idx="7039">
                  <c:v>48.88194444444445</c:v>
                </c:pt>
                <c:pt idx="7040">
                  <c:v>48.888888888888886</c:v>
                </c:pt>
                <c:pt idx="7041">
                  <c:v>48.895833333333336</c:v>
                </c:pt>
                <c:pt idx="7042">
                  <c:v>48.902777777777779</c:v>
                </c:pt>
                <c:pt idx="7043">
                  <c:v>48.909722222222221</c:v>
                </c:pt>
                <c:pt idx="7044">
                  <c:v>48.916666666666664</c:v>
                </c:pt>
                <c:pt idx="7045">
                  <c:v>48.923611111111114</c:v>
                </c:pt>
                <c:pt idx="7046">
                  <c:v>48.93055555555555</c:v>
                </c:pt>
                <c:pt idx="7047">
                  <c:v>48.9375</c:v>
                </c:pt>
                <c:pt idx="7048">
                  <c:v>48.94444444444445</c:v>
                </c:pt>
                <c:pt idx="7049">
                  <c:v>48.951388888888886</c:v>
                </c:pt>
                <c:pt idx="7050">
                  <c:v>48.958333333333336</c:v>
                </c:pt>
                <c:pt idx="7051">
                  <c:v>48.965277777777779</c:v>
                </c:pt>
                <c:pt idx="7052">
                  <c:v>48.972222222222221</c:v>
                </c:pt>
                <c:pt idx="7053">
                  <c:v>48.979166666666664</c:v>
                </c:pt>
                <c:pt idx="7054">
                  <c:v>48.986111111111114</c:v>
                </c:pt>
                <c:pt idx="7055">
                  <c:v>48.99305555555555</c:v>
                </c:pt>
                <c:pt idx="7056">
                  <c:v>49</c:v>
                </c:pt>
                <c:pt idx="7057">
                  <c:v>49.00694444444445</c:v>
                </c:pt>
                <c:pt idx="7058">
                  <c:v>49.013888888888886</c:v>
                </c:pt>
                <c:pt idx="7059">
                  <c:v>49.020833333333336</c:v>
                </c:pt>
                <c:pt idx="7060">
                  <c:v>49.027777777777779</c:v>
                </c:pt>
                <c:pt idx="7061">
                  <c:v>49.034722222222221</c:v>
                </c:pt>
                <c:pt idx="7062">
                  <c:v>49.041666666666664</c:v>
                </c:pt>
                <c:pt idx="7063">
                  <c:v>49.048611111111114</c:v>
                </c:pt>
                <c:pt idx="7064">
                  <c:v>49.05555555555555</c:v>
                </c:pt>
                <c:pt idx="7065">
                  <c:v>49.0625</c:v>
                </c:pt>
                <c:pt idx="7066">
                  <c:v>49.06944444444445</c:v>
                </c:pt>
                <c:pt idx="7067">
                  <c:v>49.076388888888886</c:v>
                </c:pt>
                <c:pt idx="7068">
                  <c:v>49.083333333333336</c:v>
                </c:pt>
                <c:pt idx="7069">
                  <c:v>49.090277777777779</c:v>
                </c:pt>
                <c:pt idx="7070">
                  <c:v>49.097222222222221</c:v>
                </c:pt>
                <c:pt idx="7071">
                  <c:v>49.104166666666664</c:v>
                </c:pt>
                <c:pt idx="7072">
                  <c:v>49.111111111111114</c:v>
                </c:pt>
                <c:pt idx="7073">
                  <c:v>49.11805555555555</c:v>
                </c:pt>
                <c:pt idx="7074">
                  <c:v>49.125</c:v>
                </c:pt>
                <c:pt idx="7075">
                  <c:v>49.13194444444445</c:v>
                </c:pt>
                <c:pt idx="7076">
                  <c:v>49.138888888888886</c:v>
                </c:pt>
                <c:pt idx="7077">
                  <c:v>49.145833333333336</c:v>
                </c:pt>
                <c:pt idx="7078">
                  <c:v>49.152777777777779</c:v>
                </c:pt>
                <c:pt idx="7079">
                  <c:v>49.159722222222221</c:v>
                </c:pt>
                <c:pt idx="7080">
                  <c:v>49.166666666666664</c:v>
                </c:pt>
                <c:pt idx="7081">
                  <c:v>49.173611111111114</c:v>
                </c:pt>
                <c:pt idx="7082">
                  <c:v>49.18055555555555</c:v>
                </c:pt>
                <c:pt idx="7083">
                  <c:v>49.1875</c:v>
                </c:pt>
                <c:pt idx="7084">
                  <c:v>49.19444444444445</c:v>
                </c:pt>
                <c:pt idx="7085">
                  <c:v>49.201388888888886</c:v>
                </c:pt>
                <c:pt idx="7086">
                  <c:v>49.208333333333336</c:v>
                </c:pt>
                <c:pt idx="7087">
                  <c:v>49.215277777777779</c:v>
                </c:pt>
                <c:pt idx="7088">
                  <c:v>49.222222222222221</c:v>
                </c:pt>
                <c:pt idx="7089">
                  <c:v>49.229166666666664</c:v>
                </c:pt>
                <c:pt idx="7090">
                  <c:v>49.236111111111114</c:v>
                </c:pt>
                <c:pt idx="7091">
                  <c:v>49.24305555555555</c:v>
                </c:pt>
                <c:pt idx="7092">
                  <c:v>49.25</c:v>
                </c:pt>
                <c:pt idx="7093">
                  <c:v>49.25694444444445</c:v>
                </c:pt>
                <c:pt idx="7094">
                  <c:v>49.263888888888886</c:v>
                </c:pt>
                <c:pt idx="7095">
                  <c:v>49.270833333333336</c:v>
                </c:pt>
                <c:pt idx="7096">
                  <c:v>49.277777777777779</c:v>
                </c:pt>
                <c:pt idx="7097">
                  <c:v>49.284722222222221</c:v>
                </c:pt>
                <c:pt idx="7098">
                  <c:v>49.291666666666664</c:v>
                </c:pt>
                <c:pt idx="7099">
                  <c:v>49.298611111111114</c:v>
                </c:pt>
                <c:pt idx="7100">
                  <c:v>49.30555555555555</c:v>
                </c:pt>
                <c:pt idx="7101">
                  <c:v>49.3125</c:v>
                </c:pt>
                <c:pt idx="7102">
                  <c:v>49.31944444444445</c:v>
                </c:pt>
                <c:pt idx="7103">
                  <c:v>49.326388888888886</c:v>
                </c:pt>
                <c:pt idx="7104">
                  <c:v>49.333333333333336</c:v>
                </c:pt>
                <c:pt idx="7105">
                  <c:v>49.340277777777779</c:v>
                </c:pt>
                <c:pt idx="7106">
                  <c:v>49.347222222222221</c:v>
                </c:pt>
                <c:pt idx="7107">
                  <c:v>49.354166666666664</c:v>
                </c:pt>
                <c:pt idx="7108">
                  <c:v>49.361111111111114</c:v>
                </c:pt>
                <c:pt idx="7109">
                  <c:v>49.36805555555555</c:v>
                </c:pt>
                <c:pt idx="7110">
                  <c:v>49.375</c:v>
                </c:pt>
                <c:pt idx="7111">
                  <c:v>49.38194444444445</c:v>
                </c:pt>
                <c:pt idx="7112">
                  <c:v>49.388888888888886</c:v>
                </c:pt>
                <c:pt idx="7113">
                  <c:v>49.395833333333336</c:v>
                </c:pt>
                <c:pt idx="7114">
                  <c:v>49.402777777777779</c:v>
                </c:pt>
                <c:pt idx="7115">
                  <c:v>49.409722222222221</c:v>
                </c:pt>
                <c:pt idx="7116">
                  <c:v>49.416666666666664</c:v>
                </c:pt>
                <c:pt idx="7117">
                  <c:v>49.423611111111114</c:v>
                </c:pt>
                <c:pt idx="7118">
                  <c:v>49.43055555555555</c:v>
                </c:pt>
                <c:pt idx="7119">
                  <c:v>49.4375</c:v>
                </c:pt>
                <c:pt idx="7120">
                  <c:v>49.44444444444445</c:v>
                </c:pt>
                <c:pt idx="7121">
                  <c:v>49.451388888888886</c:v>
                </c:pt>
                <c:pt idx="7122">
                  <c:v>49.458333333333336</c:v>
                </c:pt>
                <c:pt idx="7123">
                  <c:v>49.465277777777779</c:v>
                </c:pt>
                <c:pt idx="7124">
                  <c:v>49.472222222222221</c:v>
                </c:pt>
                <c:pt idx="7125">
                  <c:v>49.479166666666664</c:v>
                </c:pt>
                <c:pt idx="7126">
                  <c:v>49.486111111111114</c:v>
                </c:pt>
                <c:pt idx="7127">
                  <c:v>49.49305555555555</c:v>
                </c:pt>
                <c:pt idx="7128">
                  <c:v>49.5</c:v>
                </c:pt>
                <c:pt idx="7129">
                  <c:v>49.50694444444445</c:v>
                </c:pt>
                <c:pt idx="7130">
                  <c:v>49.513888888888886</c:v>
                </c:pt>
                <c:pt idx="7131">
                  <c:v>49.520833333333336</c:v>
                </c:pt>
                <c:pt idx="7132">
                  <c:v>49.527777777777779</c:v>
                </c:pt>
                <c:pt idx="7133">
                  <c:v>49.534722222222221</c:v>
                </c:pt>
                <c:pt idx="7134">
                  <c:v>49.541666666666664</c:v>
                </c:pt>
                <c:pt idx="7135">
                  <c:v>49.548611111111114</c:v>
                </c:pt>
                <c:pt idx="7136">
                  <c:v>49.55555555555555</c:v>
                </c:pt>
                <c:pt idx="7137">
                  <c:v>49.5625</c:v>
                </c:pt>
                <c:pt idx="7138">
                  <c:v>49.56944444444445</c:v>
                </c:pt>
                <c:pt idx="7139">
                  <c:v>49.576388888888886</c:v>
                </c:pt>
                <c:pt idx="7140">
                  <c:v>49.583333333333336</c:v>
                </c:pt>
                <c:pt idx="7141">
                  <c:v>49.590277777777779</c:v>
                </c:pt>
                <c:pt idx="7142">
                  <c:v>49.597222222222221</c:v>
                </c:pt>
                <c:pt idx="7143">
                  <c:v>49.604166666666664</c:v>
                </c:pt>
                <c:pt idx="7144">
                  <c:v>49.611111111111114</c:v>
                </c:pt>
                <c:pt idx="7145">
                  <c:v>49.61805555555555</c:v>
                </c:pt>
                <c:pt idx="7146">
                  <c:v>49.625</c:v>
                </c:pt>
                <c:pt idx="7147">
                  <c:v>49.63194444444445</c:v>
                </c:pt>
                <c:pt idx="7148">
                  <c:v>49.638888888888886</c:v>
                </c:pt>
                <c:pt idx="7149">
                  <c:v>49.645833333333336</c:v>
                </c:pt>
                <c:pt idx="7150">
                  <c:v>49.652777777777779</c:v>
                </c:pt>
                <c:pt idx="7151">
                  <c:v>49.659722222222221</c:v>
                </c:pt>
                <c:pt idx="7152">
                  <c:v>49.666666666666664</c:v>
                </c:pt>
                <c:pt idx="7153">
                  <c:v>49.673611111111114</c:v>
                </c:pt>
                <c:pt idx="7154">
                  <c:v>49.68055555555555</c:v>
                </c:pt>
                <c:pt idx="7155">
                  <c:v>49.6875</c:v>
                </c:pt>
                <c:pt idx="7156">
                  <c:v>49.69444444444445</c:v>
                </c:pt>
                <c:pt idx="7157">
                  <c:v>49.701388888888886</c:v>
                </c:pt>
                <c:pt idx="7158">
                  <c:v>49.708333333333336</c:v>
                </c:pt>
                <c:pt idx="7159">
                  <c:v>49.715277777777779</c:v>
                </c:pt>
                <c:pt idx="7160">
                  <c:v>49.722222222222221</c:v>
                </c:pt>
                <c:pt idx="7161">
                  <c:v>49.729166666666664</c:v>
                </c:pt>
                <c:pt idx="7162">
                  <c:v>49.736111111111114</c:v>
                </c:pt>
                <c:pt idx="7163">
                  <c:v>49.74305555555555</c:v>
                </c:pt>
                <c:pt idx="7164">
                  <c:v>49.75</c:v>
                </c:pt>
                <c:pt idx="7165">
                  <c:v>49.75694444444445</c:v>
                </c:pt>
                <c:pt idx="7166">
                  <c:v>49.763888888888886</c:v>
                </c:pt>
                <c:pt idx="7167">
                  <c:v>49.770833333333336</c:v>
                </c:pt>
                <c:pt idx="7168">
                  <c:v>49.777777777777779</c:v>
                </c:pt>
                <c:pt idx="7169">
                  <c:v>49.784722222222221</c:v>
                </c:pt>
                <c:pt idx="7170">
                  <c:v>49.791666666666664</c:v>
                </c:pt>
                <c:pt idx="7171">
                  <c:v>49.798611111111114</c:v>
                </c:pt>
                <c:pt idx="7172">
                  <c:v>49.80555555555555</c:v>
                </c:pt>
                <c:pt idx="7173">
                  <c:v>49.8125</c:v>
                </c:pt>
                <c:pt idx="7174">
                  <c:v>49.81944444444445</c:v>
                </c:pt>
                <c:pt idx="7175">
                  <c:v>49.826388888888886</c:v>
                </c:pt>
                <c:pt idx="7176">
                  <c:v>49.833333333333336</c:v>
                </c:pt>
                <c:pt idx="7177">
                  <c:v>49.840277777777779</c:v>
                </c:pt>
                <c:pt idx="7178">
                  <c:v>49.847222222222221</c:v>
                </c:pt>
                <c:pt idx="7179">
                  <c:v>49.854166666666664</c:v>
                </c:pt>
                <c:pt idx="7180">
                  <c:v>49.861111111111114</c:v>
                </c:pt>
                <c:pt idx="7181">
                  <c:v>49.86805555555555</c:v>
                </c:pt>
                <c:pt idx="7182">
                  <c:v>49.875</c:v>
                </c:pt>
                <c:pt idx="7183">
                  <c:v>49.88194444444445</c:v>
                </c:pt>
                <c:pt idx="7184">
                  <c:v>49.888888888888886</c:v>
                </c:pt>
                <c:pt idx="7185">
                  <c:v>49.895833333333336</c:v>
                </c:pt>
                <c:pt idx="7186">
                  <c:v>49.902777777777779</c:v>
                </c:pt>
                <c:pt idx="7187">
                  <c:v>49.909722222222221</c:v>
                </c:pt>
                <c:pt idx="7188">
                  <c:v>49.916666666666664</c:v>
                </c:pt>
                <c:pt idx="7189">
                  <c:v>49.923611111111114</c:v>
                </c:pt>
                <c:pt idx="7190">
                  <c:v>49.93055555555555</c:v>
                </c:pt>
                <c:pt idx="7191">
                  <c:v>49.9375</c:v>
                </c:pt>
                <c:pt idx="7192">
                  <c:v>49.94444444444445</c:v>
                </c:pt>
                <c:pt idx="7193">
                  <c:v>49.951388888888886</c:v>
                </c:pt>
                <c:pt idx="7194">
                  <c:v>49.958333333333336</c:v>
                </c:pt>
                <c:pt idx="7195">
                  <c:v>49.965277777777779</c:v>
                </c:pt>
                <c:pt idx="7196">
                  <c:v>49.972222222222221</c:v>
                </c:pt>
                <c:pt idx="7197">
                  <c:v>49.979166666666664</c:v>
                </c:pt>
                <c:pt idx="7198">
                  <c:v>49.986111111111114</c:v>
                </c:pt>
                <c:pt idx="7199">
                  <c:v>49.99305555555555</c:v>
                </c:pt>
                <c:pt idx="7200">
                  <c:v>50</c:v>
                </c:pt>
                <c:pt idx="7201">
                  <c:v>50.00694444444445</c:v>
                </c:pt>
                <c:pt idx="7202">
                  <c:v>50.013888888888886</c:v>
                </c:pt>
                <c:pt idx="7203">
                  <c:v>50.020833333333336</c:v>
                </c:pt>
                <c:pt idx="7204">
                  <c:v>50.027777777777779</c:v>
                </c:pt>
                <c:pt idx="7205">
                  <c:v>50.034722222222221</c:v>
                </c:pt>
                <c:pt idx="7206">
                  <c:v>50.041666666666664</c:v>
                </c:pt>
                <c:pt idx="7207">
                  <c:v>50.048611111111114</c:v>
                </c:pt>
                <c:pt idx="7208">
                  <c:v>50.05555555555555</c:v>
                </c:pt>
                <c:pt idx="7209">
                  <c:v>50.0625</c:v>
                </c:pt>
                <c:pt idx="7210">
                  <c:v>50.06944444444445</c:v>
                </c:pt>
                <c:pt idx="7211">
                  <c:v>50.076388888888886</c:v>
                </c:pt>
                <c:pt idx="7212">
                  <c:v>50.083333333333336</c:v>
                </c:pt>
                <c:pt idx="7213">
                  <c:v>50.090277777777779</c:v>
                </c:pt>
                <c:pt idx="7214">
                  <c:v>50.097222222222221</c:v>
                </c:pt>
                <c:pt idx="7215">
                  <c:v>50.104166666666664</c:v>
                </c:pt>
                <c:pt idx="7216">
                  <c:v>50.111111111111114</c:v>
                </c:pt>
                <c:pt idx="7217">
                  <c:v>50.11805555555555</c:v>
                </c:pt>
                <c:pt idx="7218">
                  <c:v>50.125</c:v>
                </c:pt>
                <c:pt idx="7219">
                  <c:v>50.13194444444445</c:v>
                </c:pt>
                <c:pt idx="7220">
                  <c:v>50.138888888888886</c:v>
                </c:pt>
                <c:pt idx="7221">
                  <c:v>50.145833333333336</c:v>
                </c:pt>
                <c:pt idx="7222">
                  <c:v>50.152777777777779</c:v>
                </c:pt>
                <c:pt idx="7223">
                  <c:v>50.159722222222221</c:v>
                </c:pt>
                <c:pt idx="7224">
                  <c:v>50.166666666666664</c:v>
                </c:pt>
                <c:pt idx="7225">
                  <c:v>50.173611111111114</c:v>
                </c:pt>
                <c:pt idx="7226">
                  <c:v>50.18055555555555</c:v>
                </c:pt>
                <c:pt idx="7227">
                  <c:v>50.1875</c:v>
                </c:pt>
                <c:pt idx="7228">
                  <c:v>50.19444444444445</c:v>
                </c:pt>
                <c:pt idx="7229">
                  <c:v>50.201388888888886</c:v>
                </c:pt>
                <c:pt idx="7230">
                  <c:v>50.208333333333336</c:v>
                </c:pt>
                <c:pt idx="7231">
                  <c:v>50.215277777777779</c:v>
                </c:pt>
                <c:pt idx="7232">
                  <c:v>50.222222222222221</c:v>
                </c:pt>
                <c:pt idx="7233">
                  <c:v>50.229166666666664</c:v>
                </c:pt>
                <c:pt idx="7234">
                  <c:v>50.236111111111114</c:v>
                </c:pt>
                <c:pt idx="7235">
                  <c:v>50.24305555555555</c:v>
                </c:pt>
                <c:pt idx="7236">
                  <c:v>50.25</c:v>
                </c:pt>
                <c:pt idx="7237">
                  <c:v>50.25694444444445</c:v>
                </c:pt>
                <c:pt idx="7238">
                  <c:v>50.263888888888886</c:v>
                </c:pt>
                <c:pt idx="7239">
                  <c:v>50.270833333333336</c:v>
                </c:pt>
                <c:pt idx="7240">
                  <c:v>50.277777777777779</c:v>
                </c:pt>
                <c:pt idx="7241">
                  <c:v>50.284722222222221</c:v>
                </c:pt>
                <c:pt idx="7242">
                  <c:v>50.291666666666664</c:v>
                </c:pt>
                <c:pt idx="7243">
                  <c:v>50.298611111111114</c:v>
                </c:pt>
                <c:pt idx="7244">
                  <c:v>50.30555555555555</c:v>
                </c:pt>
                <c:pt idx="7245">
                  <c:v>50.3125</c:v>
                </c:pt>
                <c:pt idx="7246">
                  <c:v>50.31944444444445</c:v>
                </c:pt>
                <c:pt idx="7247">
                  <c:v>50.326388888888886</c:v>
                </c:pt>
                <c:pt idx="7248">
                  <c:v>50.333333333333336</c:v>
                </c:pt>
                <c:pt idx="7249">
                  <c:v>50.340277777777779</c:v>
                </c:pt>
                <c:pt idx="7250">
                  <c:v>50.347222222222221</c:v>
                </c:pt>
                <c:pt idx="7251">
                  <c:v>50.354166666666664</c:v>
                </c:pt>
                <c:pt idx="7252">
                  <c:v>50.361111111111114</c:v>
                </c:pt>
                <c:pt idx="7253">
                  <c:v>50.36805555555555</c:v>
                </c:pt>
                <c:pt idx="7254">
                  <c:v>50.375</c:v>
                </c:pt>
                <c:pt idx="7255">
                  <c:v>50.38194444444445</c:v>
                </c:pt>
                <c:pt idx="7256">
                  <c:v>50.388888888888886</c:v>
                </c:pt>
                <c:pt idx="7257">
                  <c:v>50.395833333333336</c:v>
                </c:pt>
                <c:pt idx="7258">
                  <c:v>50.402777777777779</c:v>
                </c:pt>
                <c:pt idx="7259">
                  <c:v>50.409722222222221</c:v>
                </c:pt>
                <c:pt idx="7260">
                  <c:v>50.416666666666664</c:v>
                </c:pt>
                <c:pt idx="7261">
                  <c:v>50.423611111111114</c:v>
                </c:pt>
                <c:pt idx="7262">
                  <c:v>50.43055555555555</c:v>
                </c:pt>
                <c:pt idx="7263">
                  <c:v>50.4375</c:v>
                </c:pt>
                <c:pt idx="7264">
                  <c:v>50.44444444444445</c:v>
                </c:pt>
                <c:pt idx="7265">
                  <c:v>50.451388888888886</c:v>
                </c:pt>
                <c:pt idx="7266">
                  <c:v>50.458333333333336</c:v>
                </c:pt>
                <c:pt idx="7267">
                  <c:v>50.465277777777779</c:v>
                </c:pt>
                <c:pt idx="7268">
                  <c:v>50.472222222222221</c:v>
                </c:pt>
                <c:pt idx="7269">
                  <c:v>50.479166666666664</c:v>
                </c:pt>
                <c:pt idx="7270">
                  <c:v>50.486111111111114</c:v>
                </c:pt>
                <c:pt idx="7271">
                  <c:v>50.49305555555555</c:v>
                </c:pt>
                <c:pt idx="7272">
                  <c:v>50.5</c:v>
                </c:pt>
                <c:pt idx="7273">
                  <c:v>50.50694444444445</c:v>
                </c:pt>
                <c:pt idx="7274">
                  <c:v>50.513888888888886</c:v>
                </c:pt>
                <c:pt idx="7275">
                  <c:v>50.520833333333336</c:v>
                </c:pt>
                <c:pt idx="7276">
                  <c:v>50.527777777777779</c:v>
                </c:pt>
                <c:pt idx="7277">
                  <c:v>50.534722222222221</c:v>
                </c:pt>
                <c:pt idx="7278">
                  <c:v>50.541666666666664</c:v>
                </c:pt>
                <c:pt idx="7279">
                  <c:v>50.548611111111114</c:v>
                </c:pt>
                <c:pt idx="7280">
                  <c:v>50.55555555555555</c:v>
                </c:pt>
                <c:pt idx="7281">
                  <c:v>50.5625</c:v>
                </c:pt>
                <c:pt idx="7282">
                  <c:v>50.56944444444445</c:v>
                </c:pt>
                <c:pt idx="7283">
                  <c:v>50.576388888888886</c:v>
                </c:pt>
                <c:pt idx="7284">
                  <c:v>50.583333333333336</c:v>
                </c:pt>
                <c:pt idx="7285">
                  <c:v>50.590277777777779</c:v>
                </c:pt>
                <c:pt idx="7286">
                  <c:v>50.597222222222221</c:v>
                </c:pt>
                <c:pt idx="7287">
                  <c:v>50.604166666666664</c:v>
                </c:pt>
                <c:pt idx="7288">
                  <c:v>50.611111111111114</c:v>
                </c:pt>
                <c:pt idx="7289">
                  <c:v>50.61805555555555</c:v>
                </c:pt>
                <c:pt idx="7290">
                  <c:v>50.625</c:v>
                </c:pt>
                <c:pt idx="7291">
                  <c:v>50.63194444444445</c:v>
                </c:pt>
                <c:pt idx="7292">
                  <c:v>50.638888888888886</c:v>
                </c:pt>
                <c:pt idx="7293">
                  <c:v>50.645833333333336</c:v>
                </c:pt>
                <c:pt idx="7294">
                  <c:v>50.652777777777779</c:v>
                </c:pt>
                <c:pt idx="7295">
                  <c:v>50.659722222222221</c:v>
                </c:pt>
                <c:pt idx="7296">
                  <c:v>50.666666666666664</c:v>
                </c:pt>
                <c:pt idx="7297">
                  <c:v>50.673611111111114</c:v>
                </c:pt>
                <c:pt idx="7298">
                  <c:v>50.68055555555555</c:v>
                </c:pt>
                <c:pt idx="7299">
                  <c:v>50.6875</c:v>
                </c:pt>
                <c:pt idx="7300">
                  <c:v>50.69444444444445</c:v>
                </c:pt>
                <c:pt idx="7301">
                  <c:v>50.701388888888886</c:v>
                </c:pt>
                <c:pt idx="7302">
                  <c:v>50.708333333333336</c:v>
                </c:pt>
                <c:pt idx="7303">
                  <c:v>50.715277777777779</c:v>
                </c:pt>
                <c:pt idx="7304">
                  <c:v>50.722222222222221</c:v>
                </c:pt>
                <c:pt idx="7305">
                  <c:v>50.729166666666664</c:v>
                </c:pt>
                <c:pt idx="7306">
                  <c:v>50.736111111111114</c:v>
                </c:pt>
                <c:pt idx="7307">
                  <c:v>50.74305555555555</c:v>
                </c:pt>
                <c:pt idx="7308">
                  <c:v>50.75</c:v>
                </c:pt>
                <c:pt idx="7309">
                  <c:v>50.75694444444445</c:v>
                </c:pt>
                <c:pt idx="7310">
                  <c:v>50.763888888888886</c:v>
                </c:pt>
                <c:pt idx="7311">
                  <c:v>50.770833333333336</c:v>
                </c:pt>
                <c:pt idx="7312">
                  <c:v>50.777777777777779</c:v>
                </c:pt>
                <c:pt idx="7313">
                  <c:v>50.784722222222221</c:v>
                </c:pt>
                <c:pt idx="7314">
                  <c:v>50.791666666666664</c:v>
                </c:pt>
                <c:pt idx="7315">
                  <c:v>50.798611111111114</c:v>
                </c:pt>
                <c:pt idx="7316">
                  <c:v>50.80555555555555</c:v>
                </c:pt>
                <c:pt idx="7317">
                  <c:v>50.8125</c:v>
                </c:pt>
                <c:pt idx="7318">
                  <c:v>50.81944444444445</c:v>
                </c:pt>
                <c:pt idx="7319">
                  <c:v>50.826388888888886</c:v>
                </c:pt>
                <c:pt idx="7320">
                  <c:v>50.833333333333336</c:v>
                </c:pt>
                <c:pt idx="7321">
                  <c:v>50.840277777777779</c:v>
                </c:pt>
                <c:pt idx="7322">
                  <c:v>50.847222222222221</c:v>
                </c:pt>
                <c:pt idx="7323">
                  <c:v>50.854166666666664</c:v>
                </c:pt>
                <c:pt idx="7324">
                  <c:v>50.861111111111114</c:v>
                </c:pt>
                <c:pt idx="7325">
                  <c:v>50.86805555555555</c:v>
                </c:pt>
                <c:pt idx="7326">
                  <c:v>50.875</c:v>
                </c:pt>
                <c:pt idx="7327">
                  <c:v>50.88194444444445</c:v>
                </c:pt>
                <c:pt idx="7328">
                  <c:v>50.888888888888886</c:v>
                </c:pt>
                <c:pt idx="7329">
                  <c:v>50.895833333333336</c:v>
                </c:pt>
                <c:pt idx="7330">
                  <c:v>50.902777777777779</c:v>
                </c:pt>
                <c:pt idx="7331">
                  <c:v>50.909722222222221</c:v>
                </c:pt>
                <c:pt idx="7332">
                  <c:v>50.916666666666664</c:v>
                </c:pt>
                <c:pt idx="7333">
                  <c:v>50.923611111111114</c:v>
                </c:pt>
                <c:pt idx="7334">
                  <c:v>50.93055555555555</c:v>
                </c:pt>
                <c:pt idx="7335">
                  <c:v>50.9375</c:v>
                </c:pt>
                <c:pt idx="7336">
                  <c:v>50.94444444444445</c:v>
                </c:pt>
                <c:pt idx="7337">
                  <c:v>50.951388888888886</c:v>
                </c:pt>
                <c:pt idx="7338">
                  <c:v>50.958333333333336</c:v>
                </c:pt>
                <c:pt idx="7339">
                  <c:v>50.965277777777779</c:v>
                </c:pt>
                <c:pt idx="7340">
                  <c:v>50.972222222222221</c:v>
                </c:pt>
                <c:pt idx="7341">
                  <c:v>50.979166666666664</c:v>
                </c:pt>
                <c:pt idx="7342">
                  <c:v>50.986111111111114</c:v>
                </c:pt>
                <c:pt idx="7343">
                  <c:v>50.99305555555555</c:v>
                </c:pt>
                <c:pt idx="7344">
                  <c:v>51</c:v>
                </c:pt>
                <c:pt idx="7345">
                  <c:v>51.00694444444445</c:v>
                </c:pt>
                <c:pt idx="7346">
                  <c:v>51.013888888888886</c:v>
                </c:pt>
                <c:pt idx="7347">
                  <c:v>51.020833333333336</c:v>
                </c:pt>
                <c:pt idx="7348">
                  <c:v>51.027777777777779</c:v>
                </c:pt>
                <c:pt idx="7349">
                  <c:v>51.034722222222221</c:v>
                </c:pt>
                <c:pt idx="7350">
                  <c:v>51.041666666666664</c:v>
                </c:pt>
                <c:pt idx="7351">
                  <c:v>51.048611111111114</c:v>
                </c:pt>
                <c:pt idx="7352">
                  <c:v>51.05555555555555</c:v>
                </c:pt>
                <c:pt idx="7353">
                  <c:v>51.0625</c:v>
                </c:pt>
                <c:pt idx="7354">
                  <c:v>51.06944444444445</c:v>
                </c:pt>
                <c:pt idx="7355">
                  <c:v>51.076388888888886</c:v>
                </c:pt>
                <c:pt idx="7356">
                  <c:v>51.083333333333336</c:v>
                </c:pt>
                <c:pt idx="7357">
                  <c:v>51.090277777777779</c:v>
                </c:pt>
                <c:pt idx="7358">
                  <c:v>51.097222222222221</c:v>
                </c:pt>
                <c:pt idx="7359">
                  <c:v>51.104166666666664</c:v>
                </c:pt>
                <c:pt idx="7360">
                  <c:v>51.111111111111114</c:v>
                </c:pt>
                <c:pt idx="7361">
                  <c:v>51.11805555555555</c:v>
                </c:pt>
                <c:pt idx="7362">
                  <c:v>51.125</c:v>
                </c:pt>
                <c:pt idx="7363">
                  <c:v>51.13194444444445</c:v>
                </c:pt>
                <c:pt idx="7364">
                  <c:v>51.138888888888886</c:v>
                </c:pt>
                <c:pt idx="7365">
                  <c:v>51.145833333333336</c:v>
                </c:pt>
                <c:pt idx="7366">
                  <c:v>51.152777777777779</c:v>
                </c:pt>
                <c:pt idx="7367">
                  <c:v>51.159722222222221</c:v>
                </c:pt>
                <c:pt idx="7368">
                  <c:v>51.166666666666664</c:v>
                </c:pt>
                <c:pt idx="7369">
                  <c:v>51.173611111111114</c:v>
                </c:pt>
                <c:pt idx="7370">
                  <c:v>51.18055555555555</c:v>
                </c:pt>
                <c:pt idx="7371">
                  <c:v>51.1875</c:v>
                </c:pt>
                <c:pt idx="7372">
                  <c:v>51.19444444444445</c:v>
                </c:pt>
                <c:pt idx="7373">
                  <c:v>51.201388888888886</c:v>
                </c:pt>
                <c:pt idx="7374">
                  <c:v>51.208333333333336</c:v>
                </c:pt>
                <c:pt idx="7375">
                  <c:v>51.215277777777779</c:v>
                </c:pt>
                <c:pt idx="7376">
                  <c:v>51.222222222222221</c:v>
                </c:pt>
                <c:pt idx="7377">
                  <c:v>51.229166666666664</c:v>
                </c:pt>
                <c:pt idx="7378">
                  <c:v>51.236111111111114</c:v>
                </c:pt>
                <c:pt idx="7379">
                  <c:v>51.24305555555555</c:v>
                </c:pt>
                <c:pt idx="7380">
                  <c:v>51.25</c:v>
                </c:pt>
                <c:pt idx="7381">
                  <c:v>51.25694444444445</c:v>
                </c:pt>
                <c:pt idx="7382">
                  <c:v>51.263888888888886</c:v>
                </c:pt>
                <c:pt idx="7383">
                  <c:v>51.270833333333336</c:v>
                </c:pt>
                <c:pt idx="7384">
                  <c:v>51.277777777777779</c:v>
                </c:pt>
                <c:pt idx="7385">
                  <c:v>51.284722222222221</c:v>
                </c:pt>
                <c:pt idx="7386">
                  <c:v>51.291666666666664</c:v>
                </c:pt>
                <c:pt idx="7387">
                  <c:v>51.298611111111114</c:v>
                </c:pt>
                <c:pt idx="7388">
                  <c:v>51.30555555555555</c:v>
                </c:pt>
                <c:pt idx="7389">
                  <c:v>51.3125</c:v>
                </c:pt>
                <c:pt idx="7390">
                  <c:v>51.31944444444445</c:v>
                </c:pt>
                <c:pt idx="7391">
                  <c:v>51.326388888888886</c:v>
                </c:pt>
                <c:pt idx="7392">
                  <c:v>51.333333333333336</c:v>
                </c:pt>
                <c:pt idx="7393">
                  <c:v>51.340277777777779</c:v>
                </c:pt>
                <c:pt idx="7394">
                  <c:v>51.347222222222221</c:v>
                </c:pt>
                <c:pt idx="7395">
                  <c:v>51.354166666666664</c:v>
                </c:pt>
                <c:pt idx="7396">
                  <c:v>51.361111111111114</c:v>
                </c:pt>
                <c:pt idx="7397">
                  <c:v>51.36805555555555</c:v>
                </c:pt>
                <c:pt idx="7398">
                  <c:v>51.375</c:v>
                </c:pt>
                <c:pt idx="7399">
                  <c:v>51.38194444444445</c:v>
                </c:pt>
                <c:pt idx="7400">
                  <c:v>51.388888888888886</c:v>
                </c:pt>
                <c:pt idx="7401">
                  <c:v>51.395833333333336</c:v>
                </c:pt>
                <c:pt idx="7402">
                  <c:v>51.402777777777779</c:v>
                </c:pt>
                <c:pt idx="7403">
                  <c:v>51.409722222222221</c:v>
                </c:pt>
                <c:pt idx="7404">
                  <c:v>51.416666666666664</c:v>
                </c:pt>
                <c:pt idx="7405">
                  <c:v>51.423611111111114</c:v>
                </c:pt>
                <c:pt idx="7406">
                  <c:v>51.43055555555555</c:v>
                </c:pt>
                <c:pt idx="7407">
                  <c:v>51.4375</c:v>
                </c:pt>
                <c:pt idx="7408">
                  <c:v>51.44444444444445</c:v>
                </c:pt>
                <c:pt idx="7409">
                  <c:v>51.451388888888886</c:v>
                </c:pt>
                <c:pt idx="7410">
                  <c:v>51.458333333333336</c:v>
                </c:pt>
                <c:pt idx="7411">
                  <c:v>51.465277777777779</c:v>
                </c:pt>
                <c:pt idx="7412">
                  <c:v>51.472222222222221</c:v>
                </c:pt>
                <c:pt idx="7413">
                  <c:v>51.479166666666664</c:v>
                </c:pt>
                <c:pt idx="7414">
                  <c:v>51.486111111111114</c:v>
                </c:pt>
                <c:pt idx="7415">
                  <c:v>51.49305555555555</c:v>
                </c:pt>
                <c:pt idx="7416">
                  <c:v>51.5</c:v>
                </c:pt>
                <c:pt idx="7417">
                  <c:v>51.50694444444445</c:v>
                </c:pt>
                <c:pt idx="7418">
                  <c:v>51.513888888888886</c:v>
                </c:pt>
                <c:pt idx="7419">
                  <c:v>51.520833333333336</c:v>
                </c:pt>
                <c:pt idx="7420">
                  <c:v>51.527777777777779</c:v>
                </c:pt>
                <c:pt idx="7421">
                  <c:v>51.534722222222221</c:v>
                </c:pt>
                <c:pt idx="7422">
                  <c:v>51.541666666666664</c:v>
                </c:pt>
                <c:pt idx="7423">
                  <c:v>51.548611111111114</c:v>
                </c:pt>
                <c:pt idx="7424">
                  <c:v>51.55555555555555</c:v>
                </c:pt>
                <c:pt idx="7425">
                  <c:v>51.5625</c:v>
                </c:pt>
                <c:pt idx="7426">
                  <c:v>51.56944444444445</c:v>
                </c:pt>
                <c:pt idx="7427">
                  <c:v>51.576388888888886</c:v>
                </c:pt>
                <c:pt idx="7428">
                  <c:v>51.583333333333336</c:v>
                </c:pt>
                <c:pt idx="7429">
                  <c:v>51.590277777777779</c:v>
                </c:pt>
                <c:pt idx="7430">
                  <c:v>51.597222222222221</c:v>
                </c:pt>
                <c:pt idx="7431">
                  <c:v>51.604166666666664</c:v>
                </c:pt>
                <c:pt idx="7432">
                  <c:v>51.611111111111114</c:v>
                </c:pt>
                <c:pt idx="7433">
                  <c:v>51.61805555555555</c:v>
                </c:pt>
                <c:pt idx="7434">
                  <c:v>51.625</c:v>
                </c:pt>
                <c:pt idx="7435">
                  <c:v>51.63194444444445</c:v>
                </c:pt>
                <c:pt idx="7436">
                  <c:v>51.638888888888886</c:v>
                </c:pt>
                <c:pt idx="7437">
                  <c:v>51.645833333333336</c:v>
                </c:pt>
                <c:pt idx="7438">
                  <c:v>51.652777777777779</c:v>
                </c:pt>
                <c:pt idx="7439">
                  <c:v>51.659722222222221</c:v>
                </c:pt>
                <c:pt idx="7440">
                  <c:v>51.666666666666664</c:v>
                </c:pt>
                <c:pt idx="7441">
                  <c:v>51.673611111111114</c:v>
                </c:pt>
                <c:pt idx="7442">
                  <c:v>51.68055555555555</c:v>
                </c:pt>
                <c:pt idx="7443">
                  <c:v>51.6875</c:v>
                </c:pt>
                <c:pt idx="7444">
                  <c:v>51.69444444444445</c:v>
                </c:pt>
                <c:pt idx="7445">
                  <c:v>51.701388888888886</c:v>
                </c:pt>
                <c:pt idx="7446">
                  <c:v>51.708333333333336</c:v>
                </c:pt>
                <c:pt idx="7447">
                  <c:v>51.715277777777779</c:v>
                </c:pt>
                <c:pt idx="7448">
                  <c:v>51.722222222222221</c:v>
                </c:pt>
                <c:pt idx="7449">
                  <c:v>51.729166666666664</c:v>
                </c:pt>
                <c:pt idx="7450">
                  <c:v>51.736111111111114</c:v>
                </c:pt>
                <c:pt idx="7451">
                  <c:v>51.74305555555555</c:v>
                </c:pt>
                <c:pt idx="7452">
                  <c:v>51.75</c:v>
                </c:pt>
                <c:pt idx="7453">
                  <c:v>51.75694444444445</c:v>
                </c:pt>
                <c:pt idx="7454">
                  <c:v>51.763888888888886</c:v>
                </c:pt>
                <c:pt idx="7455">
                  <c:v>51.770833333333336</c:v>
                </c:pt>
                <c:pt idx="7456">
                  <c:v>51.777777777777779</c:v>
                </c:pt>
                <c:pt idx="7457">
                  <c:v>51.784722222222221</c:v>
                </c:pt>
                <c:pt idx="7458">
                  <c:v>51.791666666666664</c:v>
                </c:pt>
                <c:pt idx="7459">
                  <c:v>51.798611111111114</c:v>
                </c:pt>
                <c:pt idx="7460">
                  <c:v>51.80555555555555</c:v>
                </c:pt>
                <c:pt idx="7461">
                  <c:v>51.8125</c:v>
                </c:pt>
                <c:pt idx="7462">
                  <c:v>51.81944444444445</c:v>
                </c:pt>
                <c:pt idx="7463">
                  <c:v>51.826388888888886</c:v>
                </c:pt>
                <c:pt idx="7464">
                  <c:v>51.833333333333336</c:v>
                </c:pt>
                <c:pt idx="7465">
                  <c:v>51.840277777777779</c:v>
                </c:pt>
                <c:pt idx="7466">
                  <c:v>51.847222222222221</c:v>
                </c:pt>
                <c:pt idx="7467">
                  <c:v>51.854166666666664</c:v>
                </c:pt>
                <c:pt idx="7468">
                  <c:v>51.861111111111114</c:v>
                </c:pt>
                <c:pt idx="7469">
                  <c:v>51.86805555555555</c:v>
                </c:pt>
                <c:pt idx="7470">
                  <c:v>51.875</c:v>
                </c:pt>
                <c:pt idx="7471">
                  <c:v>51.88194444444445</c:v>
                </c:pt>
                <c:pt idx="7472">
                  <c:v>51.888888888888886</c:v>
                </c:pt>
                <c:pt idx="7473">
                  <c:v>51.895833333333336</c:v>
                </c:pt>
                <c:pt idx="7474">
                  <c:v>51.902777777777779</c:v>
                </c:pt>
                <c:pt idx="7475">
                  <c:v>51.909722222222221</c:v>
                </c:pt>
                <c:pt idx="7476">
                  <c:v>51.916666666666664</c:v>
                </c:pt>
                <c:pt idx="7477">
                  <c:v>51.923611111111114</c:v>
                </c:pt>
                <c:pt idx="7478">
                  <c:v>51.93055555555555</c:v>
                </c:pt>
                <c:pt idx="7479">
                  <c:v>51.9375</c:v>
                </c:pt>
                <c:pt idx="7480">
                  <c:v>51.94444444444445</c:v>
                </c:pt>
                <c:pt idx="7481">
                  <c:v>51.951388888888886</c:v>
                </c:pt>
                <c:pt idx="7482">
                  <c:v>51.958333333333336</c:v>
                </c:pt>
                <c:pt idx="7483">
                  <c:v>51.965277777777779</c:v>
                </c:pt>
                <c:pt idx="7484">
                  <c:v>51.972222222222221</c:v>
                </c:pt>
                <c:pt idx="7485">
                  <c:v>51.979166666666664</c:v>
                </c:pt>
                <c:pt idx="7486">
                  <c:v>51.986111111111114</c:v>
                </c:pt>
                <c:pt idx="7487">
                  <c:v>51.99305555555555</c:v>
                </c:pt>
                <c:pt idx="7488">
                  <c:v>52</c:v>
                </c:pt>
                <c:pt idx="7489">
                  <c:v>52.00694444444445</c:v>
                </c:pt>
                <c:pt idx="7490">
                  <c:v>52.013888888888886</c:v>
                </c:pt>
                <c:pt idx="7491">
                  <c:v>52.020833333333336</c:v>
                </c:pt>
                <c:pt idx="7492">
                  <c:v>52.027777777777779</c:v>
                </c:pt>
                <c:pt idx="7493">
                  <c:v>52.034722222222221</c:v>
                </c:pt>
                <c:pt idx="7494">
                  <c:v>52.041666666666664</c:v>
                </c:pt>
                <c:pt idx="7495">
                  <c:v>52.048611111111114</c:v>
                </c:pt>
                <c:pt idx="7496">
                  <c:v>52.05555555555555</c:v>
                </c:pt>
                <c:pt idx="7497">
                  <c:v>52.0625</c:v>
                </c:pt>
                <c:pt idx="7498">
                  <c:v>52.06944444444445</c:v>
                </c:pt>
                <c:pt idx="7499">
                  <c:v>52.076388888888886</c:v>
                </c:pt>
                <c:pt idx="7500">
                  <c:v>52.083333333333336</c:v>
                </c:pt>
                <c:pt idx="7501">
                  <c:v>52.090277777777779</c:v>
                </c:pt>
                <c:pt idx="7502">
                  <c:v>52.097222222222221</c:v>
                </c:pt>
                <c:pt idx="7503">
                  <c:v>52.104166666666664</c:v>
                </c:pt>
                <c:pt idx="7504">
                  <c:v>52.111111111111114</c:v>
                </c:pt>
                <c:pt idx="7505">
                  <c:v>52.11805555555555</c:v>
                </c:pt>
                <c:pt idx="7506">
                  <c:v>52.125</c:v>
                </c:pt>
                <c:pt idx="7507">
                  <c:v>52.13194444444445</c:v>
                </c:pt>
                <c:pt idx="7508">
                  <c:v>52.138888888888886</c:v>
                </c:pt>
                <c:pt idx="7509">
                  <c:v>52.145833333333336</c:v>
                </c:pt>
                <c:pt idx="7510">
                  <c:v>52.152777777777779</c:v>
                </c:pt>
                <c:pt idx="7511">
                  <c:v>52.159722222222221</c:v>
                </c:pt>
                <c:pt idx="7512">
                  <c:v>52.166666666666664</c:v>
                </c:pt>
                <c:pt idx="7513">
                  <c:v>52.173611111111114</c:v>
                </c:pt>
                <c:pt idx="7514">
                  <c:v>52.18055555555555</c:v>
                </c:pt>
                <c:pt idx="7515">
                  <c:v>52.1875</c:v>
                </c:pt>
                <c:pt idx="7516">
                  <c:v>52.19444444444445</c:v>
                </c:pt>
                <c:pt idx="7517">
                  <c:v>52.201388888888886</c:v>
                </c:pt>
                <c:pt idx="7518">
                  <c:v>52.208333333333336</c:v>
                </c:pt>
                <c:pt idx="7519">
                  <c:v>52.215277777777779</c:v>
                </c:pt>
                <c:pt idx="7520">
                  <c:v>52.222222222222221</c:v>
                </c:pt>
                <c:pt idx="7521">
                  <c:v>52.229166666666664</c:v>
                </c:pt>
                <c:pt idx="7522">
                  <c:v>52.236111111111114</c:v>
                </c:pt>
                <c:pt idx="7523">
                  <c:v>52.24305555555555</c:v>
                </c:pt>
                <c:pt idx="7524">
                  <c:v>52.25</c:v>
                </c:pt>
                <c:pt idx="7525">
                  <c:v>52.25694444444445</c:v>
                </c:pt>
                <c:pt idx="7526">
                  <c:v>52.263888888888886</c:v>
                </c:pt>
                <c:pt idx="7527">
                  <c:v>52.270833333333336</c:v>
                </c:pt>
                <c:pt idx="7528">
                  <c:v>52.277777777777779</c:v>
                </c:pt>
                <c:pt idx="7529">
                  <c:v>52.284722222222221</c:v>
                </c:pt>
                <c:pt idx="7530">
                  <c:v>52.291666666666664</c:v>
                </c:pt>
                <c:pt idx="7531">
                  <c:v>52.298611111111114</c:v>
                </c:pt>
                <c:pt idx="7532">
                  <c:v>52.30555555555555</c:v>
                </c:pt>
                <c:pt idx="7533">
                  <c:v>52.3125</c:v>
                </c:pt>
                <c:pt idx="7534">
                  <c:v>52.31944444444445</c:v>
                </c:pt>
                <c:pt idx="7535">
                  <c:v>52.326388888888886</c:v>
                </c:pt>
                <c:pt idx="7536">
                  <c:v>52.333333333333336</c:v>
                </c:pt>
                <c:pt idx="7537">
                  <c:v>52.340277777777779</c:v>
                </c:pt>
                <c:pt idx="7538">
                  <c:v>52.347222222222221</c:v>
                </c:pt>
                <c:pt idx="7539">
                  <c:v>52.354166666666664</c:v>
                </c:pt>
                <c:pt idx="7540">
                  <c:v>52.361111111111114</c:v>
                </c:pt>
                <c:pt idx="7541">
                  <c:v>52.36805555555555</c:v>
                </c:pt>
                <c:pt idx="7542">
                  <c:v>52.375</c:v>
                </c:pt>
                <c:pt idx="7543">
                  <c:v>52.38194444444445</c:v>
                </c:pt>
                <c:pt idx="7544">
                  <c:v>52.388888888888886</c:v>
                </c:pt>
                <c:pt idx="7545">
                  <c:v>52.395833333333336</c:v>
                </c:pt>
                <c:pt idx="7546">
                  <c:v>52.402777777777779</c:v>
                </c:pt>
                <c:pt idx="7547">
                  <c:v>52.409722222222221</c:v>
                </c:pt>
                <c:pt idx="7548">
                  <c:v>52.416666666666664</c:v>
                </c:pt>
                <c:pt idx="7549">
                  <c:v>52.423611111111114</c:v>
                </c:pt>
                <c:pt idx="7550">
                  <c:v>52.43055555555555</c:v>
                </c:pt>
                <c:pt idx="7551">
                  <c:v>52.4375</c:v>
                </c:pt>
                <c:pt idx="7552">
                  <c:v>52.44444444444445</c:v>
                </c:pt>
                <c:pt idx="7553">
                  <c:v>52.451388888888886</c:v>
                </c:pt>
                <c:pt idx="7554">
                  <c:v>52.458333333333336</c:v>
                </c:pt>
                <c:pt idx="7555">
                  <c:v>52.465277777777779</c:v>
                </c:pt>
                <c:pt idx="7556">
                  <c:v>52.472222222222221</c:v>
                </c:pt>
                <c:pt idx="7557">
                  <c:v>52.479166666666664</c:v>
                </c:pt>
                <c:pt idx="7558">
                  <c:v>52.486111111111114</c:v>
                </c:pt>
                <c:pt idx="7559">
                  <c:v>52.49305555555555</c:v>
                </c:pt>
                <c:pt idx="7560">
                  <c:v>52.5</c:v>
                </c:pt>
                <c:pt idx="7561">
                  <c:v>52.50694444444445</c:v>
                </c:pt>
                <c:pt idx="7562">
                  <c:v>52.513888888888886</c:v>
                </c:pt>
                <c:pt idx="7563">
                  <c:v>52.520833333333336</c:v>
                </c:pt>
                <c:pt idx="7564">
                  <c:v>52.527777777777779</c:v>
                </c:pt>
                <c:pt idx="7565">
                  <c:v>52.534722222222221</c:v>
                </c:pt>
                <c:pt idx="7566">
                  <c:v>52.541666666666664</c:v>
                </c:pt>
                <c:pt idx="7567">
                  <c:v>52.548611111111114</c:v>
                </c:pt>
                <c:pt idx="7568">
                  <c:v>52.55555555555555</c:v>
                </c:pt>
                <c:pt idx="7569">
                  <c:v>52.5625</c:v>
                </c:pt>
                <c:pt idx="7570">
                  <c:v>52.56944444444445</c:v>
                </c:pt>
                <c:pt idx="7571">
                  <c:v>52.576388888888886</c:v>
                </c:pt>
                <c:pt idx="7572">
                  <c:v>52.583333333333336</c:v>
                </c:pt>
                <c:pt idx="7573">
                  <c:v>52.590277777777779</c:v>
                </c:pt>
                <c:pt idx="7574">
                  <c:v>52.597222222222221</c:v>
                </c:pt>
                <c:pt idx="7575">
                  <c:v>52.604166666666664</c:v>
                </c:pt>
                <c:pt idx="7576">
                  <c:v>52.611111111111114</c:v>
                </c:pt>
                <c:pt idx="7577">
                  <c:v>52.61805555555555</c:v>
                </c:pt>
                <c:pt idx="7578">
                  <c:v>52.625</c:v>
                </c:pt>
                <c:pt idx="7579">
                  <c:v>52.63194444444445</c:v>
                </c:pt>
                <c:pt idx="7580">
                  <c:v>52.638888888888886</c:v>
                </c:pt>
                <c:pt idx="7581">
                  <c:v>52.645833333333336</c:v>
                </c:pt>
                <c:pt idx="7582">
                  <c:v>52.652777777777779</c:v>
                </c:pt>
                <c:pt idx="7583">
                  <c:v>52.659722222222221</c:v>
                </c:pt>
                <c:pt idx="7584">
                  <c:v>52.666666666666664</c:v>
                </c:pt>
                <c:pt idx="7585">
                  <c:v>52.673611111111114</c:v>
                </c:pt>
                <c:pt idx="7586">
                  <c:v>52.68055555555555</c:v>
                </c:pt>
                <c:pt idx="7587">
                  <c:v>52.6875</c:v>
                </c:pt>
                <c:pt idx="7588">
                  <c:v>52.69444444444445</c:v>
                </c:pt>
                <c:pt idx="7589">
                  <c:v>52.701388888888886</c:v>
                </c:pt>
                <c:pt idx="7590">
                  <c:v>52.708333333333336</c:v>
                </c:pt>
                <c:pt idx="7591">
                  <c:v>52.715277777777779</c:v>
                </c:pt>
                <c:pt idx="7592">
                  <c:v>52.722222222222221</c:v>
                </c:pt>
                <c:pt idx="7593">
                  <c:v>52.729166666666664</c:v>
                </c:pt>
                <c:pt idx="7594">
                  <c:v>52.736111111111114</c:v>
                </c:pt>
                <c:pt idx="7595">
                  <c:v>52.74305555555555</c:v>
                </c:pt>
                <c:pt idx="7596">
                  <c:v>52.75</c:v>
                </c:pt>
                <c:pt idx="7597">
                  <c:v>52.75694444444445</c:v>
                </c:pt>
                <c:pt idx="7598">
                  <c:v>52.763888888888886</c:v>
                </c:pt>
                <c:pt idx="7599">
                  <c:v>52.770833333333336</c:v>
                </c:pt>
                <c:pt idx="7600">
                  <c:v>52.777777777777779</c:v>
                </c:pt>
                <c:pt idx="7601">
                  <c:v>52.784722222222221</c:v>
                </c:pt>
                <c:pt idx="7602">
                  <c:v>52.791666666666664</c:v>
                </c:pt>
                <c:pt idx="7603">
                  <c:v>52.798611111111114</c:v>
                </c:pt>
                <c:pt idx="7604">
                  <c:v>52.80555555555555</c:v>
                </c:pt>
                <c:pt idx="7605">
                  <c:v>52.8125</c:v>
                </c:pt>
                <c:pt idx="7606">
                  <c:v>52.81944444444445</c:v>
                </c:pt>
                <c:pt idx="7607">
                  <c:v>52.826388888888886</c:v>
                </c:pt>
                <c:pt idx="7608">
                  <c:v>52.833333333333336</c:v>
                </c:pt>
                <c:pt idx="7609">
                  <c:v>52.840277777777779</c:v>
                </c:pt>
                <c:pt idx="7610">
                  <c:v>52.847222222222221</c:v>
                </c:pt>
                <c:pt idx="7611">
                  <c:v>52.854166666666664</c:v>
                </c:pt>
                <c:pt idx="7612">
                  <c:v>52.861111111111114</c:v>
                </c:pt>
                <c:pt idx="7613">
                  <c:v>52.86805555555555</c:v>
                </c:pt>
                <c:pt idx="7614">
                  <c:v>52.875</c:v>
                </c:pt>
                <c:pt idx="7615">
                  <c:v>52.88194444444445</c:v>
                </c:pt>
                <c:pt idx="7616">
                  <c:v>52.888888888888886</c:v>
                </c:pt>
                <c:pt idx="7617">
                  <c:v>52.895833333333336</c:v>
                </c:pt>
                <c:pt idx="7618">
                  <c:v>52.902777777777779</c:v>
                </c:pt>
                <c:pt idx="7619">
                  <c:v>52.909722222222221</c:v>
                </c:pt>
                <c:pt idx="7620">
                  <c:v>52.916666666666664</c:v>
                </c:pt>
                <c:pt idx="7621">
                  <c:v>52.923611111111114</c:v>
                </c:pt>
                <c:pt idx="7622">
                  <c:v>52.93055555555555</c:v>
                </c:pt>
                <c:pt idx="7623">
                  <c:v>52.9375</c:v>
                </c:pt>
                <c:pt idx="7624">
                  <c:v>52.94444444444445</c:v>
                </c:pt>
                <c:pt idx="7625">
                  <c:v>52.951388888888886</c:v>
                </c:pt>
                <c:pt idx="7626">
                  <c:v>52.958333333333336</c:v>
                </c:pt>
                <c:pt idx="7627">
                  <c:v>52.965277777777779</c:v>
                </c:pt>
                <c:pt idx="7628">
                  <c:v>52.972222222222221</c:v>
                </c:pt>
                <c:pt idx="7629">
                  <c:v>52.979166666666664</c:v>
                </c:pt>
                <c:pt idx="7630">
                  <c:v>52.986111111111114</c:v>
                </c:pt>
                <c:pt idx="7631">
                  <c:v>52.99305555555555</c:v>
                </c:pt>
                <c:pt idx="7632">
                  <c:v>53</c:v>
                </c:pt>
                <c:pt idx="7633">
                  <c:v>53.00694444444445</c:v>
                </c:pt>
                <c:pt idx="7634">
                  <c:v>53.013888888888886</c:v>
                </c:pt>
                <c:pt idx="7635">
                  <c:v>53.020833333333336</c:v>
                </c:pt>
                <c:pt idx="7636">
                  <c:v>53.027777777777779</c:v>
                </c:pt>
                <c:pt idx="7637">
                  <c:v>53.034722222222221</c:v>
                </c:pt>
                <c:pt idx="7638">
                  <c:v>53.041666666666664</c:v>
                </c:pt>
                <c:pt idx="7639">
                  <c:v>53.048611111111114</c:v>
                </c:pt>
                <c:pt idx="7640">
                  <c:v>53.05555555555555</c:v>
                </c:pt>
                <c:pt idx="7641">
                  <c:v>53.0625</c:v>
                </c:pt>
                <c:pt idx="7642">
                  <c:v>53.06944444444445</c:v>
                </c:pt>
                <c:pt idx="7643">
                  <c:v>53.076388888888886</c:v>
                </c:pt>
                <c:pt idx="7644">
                  <c:v>53.083333333333336</c:v>
                </c:pt>
                <c:pt idx="7645">
                  <c:v>53.090277777777779</c:v>
                </c:pt>
                <c:pt idx="7646">
                  <c:v>53.097222222222221</c:v>
                </c:pt>
                <c:pt idx="7647">
                  <c:v>53.104166666666664</c:v>
                </c:pt>
                <c:pt idx="7648">
                  <c:v>53.111111111111114</c:v>
                </c:pt>
                <c:pt idx="7649">
                  <c:v>53.11805555555555</c:v>
                </c:pt>
                <c:pt idx="7650">
                  <c:v>53.125</c:v>
                </c:pt>
                <c:pt idx="7651">
                  <c:v>53.13194444444445</c:v>
                </c:pt>
                <c:pt idx="7652">
                  <c:v>53.138888888888886</c:v>
                </c:pt>
                <c:pt idx="7653">
                  <c:v>53.145833333333336</c:v>
                </c:pt>
                <c:pt idx="7654">
                  <c:v>53.152777777777779</c:v>
                </c:pt>
                <c:pt idx="7655">
                  <c:v>53.159722222222221</c:v>
                </c:pt>
                <c:pt idx="7656">
                  <c:v>53.166666666666664</c:v>
                </c:pt>
                <c:pt idx="7657">
                  <c:v>53.173611111111114</c:v>
                </c:pt>
                <c:pt idx="7658">
                  <c:v>53.18055555555555</c:v>
                </c:pt>
                <c:pt idx="7659">
                  <c:v>53.1875</c:v>
                </c:pt>
                <c:pt idx="7660">
                  <c:v>53.19444444444445</c:v>
                </c:pt>
                <c:pt idx="7661">
                  <c:v>53.201388888888886</c:v>
                </c:pt>
                <c:pt idx="7662">
                  <c:v>53.208333333333336</c:v>
                </c:pt>
                <c:pt idx="7663">
                  <c:v>53.215277777777779</c:v>
                </c:pt>
                <c:pt idx="7664">
                  <c:v>53.222222222222221</c:v>
                </c:pt>
                <c:pt idx="7665">
                  <c:v>53.229166666666664</c:v>
                </c:pt>
                <c:pt idx="7666">
                  <c:v>53.236111111111114</c:v>
                </c:pt>
                <c:pt idx="7667">
                  <c:v>53.24305555555555</c:v>
                </c:pt>
                <c:pt idx="7668">
                  <c:v>53.25</c:v>
                </c:pt>
                <c:pt idx="7669">
                  <c:v>53.25694444444445</c:v>
                </c:pt>
                <c:pt idx="7670">
                  <c:v>53.263888888888886</c:v>
                </c:pt>
                <c:pt idx="7671">
                  <c:v>53.270833333333336</c:v>
                </c:pt>
                <c:pt idx="7672">
                  <c:v>53.277777777777779</c:v>
                </c:pt>
                <c:pt idx="7673">
                  <c:v>53.284722222222221</c:v>
                </c:pt>
                <c:pt idx="7674">
                  <c:v>53.291666666666664</c:v>
                </c:pt>
                <c:pt idx="7675">
                  <c:v>53.298611111111114</c:v>
                </c:pt>
                <c:pt idx="7676">
                  <c:v>53.30555555555555</c:v>
                </c:pt>
                <c:pt idx="7677">
                  <c:v>53.3125</c:v>
                </c:pt>
                <c:pt idx="7678">
                  <c:v>53.31944444444445</c:v>
                </c:pt>
                <c:pt idx="7679">
                  <c:v>53.326388888888886</c:v>
                </c:pt>
                <c:pt idx="7680">
                  <c:v>53.333333333333336</c:v>
                </c:pt>
                <c:pt idx="7681">
                  <c:v>53.340277777777779</c:v>
                </c:pt>
                <c:pt idx="7682">
                  <c:v>53.347222222222221</c:v>
                </c:pt>
                <c:pt idx="7683">
                  <c:v>53.354166666666664</c:v>
                </c:pt>
                <c:pt idx="7684">
                  <c:v>53.361111111111114</c:v>
                </c:pt>
                <c:pt idx="7685">
                  <c:v>53.36805555555555</c:v>
                </c:pt>
                <c:pt idx="7686">
                  <c:v>53.375</c:v>
                </c:pt>
                <c:pt idx="7687">
                  <c:v>53.38194444444445</c:v>
                </c:pt>
                <c:pt idx="7688">
                  <c:v>53.388888888888886</c:v>
                </c:pt>
                <c:pt idx="7689">
                  <c:v>53.395833333333336</c:v>
                </c:pt>
                <c:pt idx="7690">
                  <c:v>53.402777777777779</c:v>
                </c:pt>
                <c:pt idx="7691">
                  <c:v>53.409722222222221</c:v>
                </c:pt>
                <c:pt idx="7692">
                  <c:v>53.416666666666664</c:v>
                </c:pt>
                <c:pt idx="7693">
                  <c:v>53.423611111111114</c:v>
                </c:pt>
                <c:pt idx="7694">
                  <c:v>53.43055555555555</c:v>
                </c:pt>
                <c:pt idx="7695">
                  <c:v>53.4375</c:v>
                </c:pt>
                <c:pt idx="7696">
                  <c:v>53.44444444444445</c:v>
                </c:pt>
                <c:pt idx="7697">
                  <c:v>53.451388888888886</c:v>
                </c:pt>
                <c:pt idx="7698">
                  <c:v>53.458333333333336</c:v>
                </c:pt>
                <c:pt idx="7699">
                  <c:v>53.465277777777779</c:v>
                </c:pt>
                <c:pt idx="7700">
                  <c:v>53.472222222222221</c:v>
                </c:pt>
                <c:pt idx="7701">
                  <c:v>53.479166666666664</c:v>
                </c:pt>
                <c:pt idx="7702">
                  <c:v>53.486111111111114</c:v>
                </c:pt>
                <c:pt idx="7703">
                  <c:v>53.49305555555555</c:v>
                </c:pt>
                <c:pt idx="7704">
                  <c:v>53.5</c:v>
                </c:pt>
                <c:pt idx="7705">
                  <c:v>53.50694444444445</c:v>
                </c:pt>
                <c:pt idx="7706">
                  <c:v>53.513888888888886</c:v>
                </c:pt>
                <c:pt idx="7707">
                  <c:v>53.520833333333336</c:v>
                </c:pt>
                <c:pt idx="7708">
                  <c:v>53.527777777777779</c:v>
                </c:pt>
                <c:pt idx="7709">
                  <c:v>53.534722222222221</c:v>
                </c:pt>
                <c:pt idx="7710">
                  <c:v>53.541666666666664</c:v>
                </c:pt>
                <c:pt idx="7711">
                  <c:v>53.548611111111114</c:v>
                </c:pt>
                <c:pt idx="7712">
                  <c:v>53.55555555555555</c:v>
                </c:pt>
                <c:pt idx="7713">
                  <c:v>53.5625</c:v>
                </c:pt>
                <c:pt idx="7714">
                  <c:v>53.56944444444445</c:v>
                </c:pt>
                <c:pt idx="7715">
                  <c:v>53.576388888888886</c:v>
                </c:pt>
                <c:pt idx="7716">
                  <c:v>53.583333333333336</c:v>
                </c:pt>
                <c:pt idx="7717">
                  <c:v>53.590277777777779</c:v>
                </c:pt>
                <c:pt idx="7718">
                  <c:v>53.597222222222221</c:v>
                </c:pt>
                <c:pt idx="7719">
                  <c:v>53.604166666666664</c:v>
                </c:pt>
                <c:pt idx="7720">
                  <c:v>53.611111111111114</c:v>
                </c:pt>
                <c:pt idx="7721">
                  <c:v>53.61805555555555</c:v>
                </c:pt>
                <c:pt idx="7722">
                  <c:v>53.625</c:v>
                </c:pt>
                <c:pt idx="7723">
                  <c:v>53.63194444444445</c:v>
                </c:pt>
                <c:pt idx="7724">
                  <c:v>53.638888888888886</c:v>
                </c:pt>
                <c:pt idx="7725">
                  <c:v>53.645833333333336</c:v>
                </c:pt>
                <c:pt idx="7726">
                  <c:v>53.652777777777779</c:v>
                </c:pt>
                <c:pt idx="7727">
                  <c:v>53.659722222222221</c:v>
                </c:pt>
                <c:pt idx="7728">
                  <c:v>53.666666666666664</c:v>
                </c:pt>
                <c:pt idx="7729">
                  <c:v>53.673611111111114</c:v>
                </c:pt>
                <c:pt idx="7730">
                  <c:v>53.68055555555555</c:v>
                </c:pt>
                <c:pt idx="7731">
                  <c:v>53.6875</c:v>
                </c:pt>
                <c:pt idx="7732">
                  <c:v>53.69444444444445</c:v>
                </c:pt>
                <c:pt idx="7733">
                  <c:v>53.701388888888886</c:v>
                </c:pt>
                <c:pt idx="7734">
                  <c:v>53.708333333333336</c:v>
                </c:pt>
                <c:pt idx="7735">
                  <c:v>53.715277777777779</c:v>
                </c:pt>
                <c:pt idx="7736">
                  <c:v>53.722222222222221</c:v>
                </c:pt>
                <c:pt idx="7737">
                  <c:v>53.729166666666664</c:v>
                </c:pt>
                <c:pt idx="7738">
                  <c:v>53.736111111111114</c:v>
                </c:pt>
                <c:pt idx="7739">
                  <c:v>53.74305555555555</c:v>
                </c:pt>
                <c:pt idx="7740">
                  <c:v>53.75</c:v>
                </c:pt>
                <c:pt idx="7741">
                  <c:v>53.75694444444445</c:v>
                </c:pt>
                <c:pt idx="7742">
                  <c:v>53.763888888888886</c:v>
                </c:pt>
                <c:pt idx="7743">
                  <c:v>53.770833333333336</c:v>
                </c:pt>
                <c:pt idx="7744">
                  <c:v>53.777777777777779</c:v>
                </c:pt>
                <c:pt idx="7745">
                  <c:v>53.784722222222221</c:v>
                </c:pt>
                <c:pt idx="7746">
                  <c:v>53.791666666666664</c:v>
                </c:pt>
                <c:pt idx="7747">
                  <c:v>53.798611111111114</c:v>
                </c:pt>
                <c:pt idx="7748">
                  <c:v>53.80555555555555</c:v>
                </c:pt>
                <c:pt idx="7749">
                  <c:v>53.8125</c:v>
                </c:pt>
                <c:pt idx="7750">
                  <c:v>53.81944444444445</c:v>
                </c:pt>
                <c:pt idx="7751">
                  <c:v>53.826388888888886</c:v>
                </c:pt>
                <c:pt idx="7752">
                  <c:v>53.833333333333336</c:v>
                </c:pt>
                <c:pt idx="7753">
                  <c:v>53.840277777777779</c:v>
                </c:pt>
                <c:pt idx="7754">
                  <c:v>53.847222222222221</c:v>
                </c:pt>
                <c:pt idx="7755">
                  <c:v>53.854166666666664</c:v>
                </c:pt>
                <c:pt idx="7756">
                  <c:v>53.861111111111114</c:v>
                </c:pt>
                <c:pt idx="7757">
                  <c:v>53.86805555555555</c:v>
                </c:pt>
                <c:pt idx="7758">
                  <c:v>53.875</c:v>
                </c:pt>
                <c:pt idx="7759">
                  <c:v>53.88194444444445</c:v>
                </c:pt>
                <c:pt idx="7760">
                  <c:v>53.888888888888886</c:v>
                </c:pt>
                <c:pt idx="7761">
                  <c:v>53.895833333333336</c:v>
                </c:pt>
                <c:pt idx="7762">
                  <c:v>53.902777777777779</c:v>
                </c:pt>
                <c:pt idx="7763">
                  <c:v>53.909722222222221</c:v>
                </c:pt>
                <c:pt idx="7764">
                  <c:v>53.916666666666664</c:v>
                </c:pt>
                <c:pt idx="7765">
                  <c:v>53.923611111111114</c:v>
                </c:pt>
                <c:pt idx="7766">
                  <c:v>53.93055555555555</c:v>
                </c:pt>
                <c:pt idx="7767">
                  <c:v>53.9375</c:v>
                </c:pt>
                <c:pt idx="7768">
                  <c:v>53.94444444444445</c:v>
                </c:pt>
                <c:pt idx="7769">
                  <c:v>53.951388888888886</c:v>
                </c:pt>
                <c:pt idx="7770">
                  <c:v>53.958333333333336</c:v>
                </c:pt>
                <c:pt idx="7771">
                  <c:v>53.965277777777779</c:v>
                </c:pt>
                <c:pt idx="7772">
                  <c:v>53.972222222222221</c:v>
                </c:pt>
                <c:pt idx="7773">
                  <c:v>53.979166666666664</c:v>
                </c:pt>
                <c:pt idx="7774">
                  <c:v>53.986111111111114</c:v>
                </c:pt>
                <c:pt idx="7775">
                  <c:v>53.99305555555555</c:v>
                </c:pt>
                <c:pt idx="7776">
                  <c:v>54</c:v>
                </c:pt>
                <c:pt idx="7777">
                  <c:v>54.00694444444445</c:v>
                </c:pt>
                <c:pt idx="7778">
                  <c:v>54.013888888888886</c:v>
                </c:pt>
                <c:pt idx="7779">
                  <c:v>54.020833333333336</c:v>
                </c:pt>
                <c:pt idx="7780">
                  <c:v>54.027777777777779</c:v>
                </c:pt>
                <c:pt idx="7781">
                  <c:v>54.034722222222221</c:v>
                </c:pt>
                <c:pt idx="7782">
                  <c:v>54.041666666666664</c:v>
                </c:pt>
                <c:pt idx="7783">
                  <c:v>54.048611111111114</c:v>
                </c:pt>
                <c:pt idx="7784">
                  <c:v>54.05555555555555</c:v>
                </c:pt>
                <c:pt idx="7785">
                  <c:v>54.0625</c:v>
                </c:pt>
                <c:pt idx="7786">
                  <c:v>54.06944444444445</c:v>
                </c:pt>
                <c:pt idx="7787">
                  <c:v>54.076388888888886</c:v>
                </c:pt>
                <c:pt idx="7788">
                  <c:v>54.083333333333336</c:v>
                </c:pt>
                <c:pt idx="7789">
                  <c:v>54.090277777777779</c:v>
                </c:pt>
                <c:pt idx="7790">
                  <c:v>54.097222222222221</c:v>
                </c:pt>
                <c:pt idx="7791">
                  <c:v>54.104166666666664</c:v>
                </c:pt>
                <c:pt idx="7792">
                  <c:v>54.111111111111114</c:v>
                </c:pt>
                <c:pt idx="7793">
                  <c:v>54.11805555555555</c:v>
                </c:pt>
                <c:pt idx="7794">
                  <c:v>54.125</c:v>
                </c:pt>
                <c:pt idx="7795">
                  <c:v>54.13194444444445</c:v>
                </c:pt>
                <c:pt idx="7796">
                  <c:v>54.138888888888886</c:v>
                </c:pt>
                <c:pt idx="7797">
                  <c:v>54.145833333333336</c:v>
                </c:pt>
                <c:pt idx="7798">
                  <c:v>54.152777777777779</c:v>
                </c:pt>
                <c:pt idx="7799">
                  <c:v>54.159722222222221</c:v>
                </c:pt>
                <c:pt idx="7800">
                  <c:v>54.166666666666664</c:v>
                </c:pt>
                <c:pt idx="7801">
                  <c:v>54.173611111111114</c:v>
                </c:pt>
                <c:pt idx="7802">
                  <c:v>54.18055555555555</c:v>
                </c:pt>
                <c:pt idx="7803">
                  <c:v>54.1875</c:v>
                </c:pt>
                <c:pt idx="7804">
                  <c:v>54.19444444444445</c:v>
                </c:pt>
                <c:pt idx="7805">
                  <c:v>54.201388888888886</c:v>
                </c:pt>
                <c:pt idx="7806">
                  <c:v>54.208333333333336</c:v>
                </c:pt>
                <c:pt idx="7807">
                  <c:v>54.215277777777779</c:v>
                </c:pt>
                <c:pt idx="7808">
                  <c:v>54.222222222222221</c:v>
                </c:pt>
                <c:pt idx="7809">
                  <c:v>54.229166666666664</c:v>
                </c:pt>
                <c:pt idx="7810">
                  <c:v>54.236111111111114</c:v>
                </c:pt>
                <c:pt idx="7811">
                  <c:v>54.24305555555555</c:v>
                </c:pt>
                <c:pt idx="7812">
                  <c:v>54.25</c:v>
                </c:pt>
                <c:pt idx="7813">
                  <c:v>54.25694444444445</c:v>
                </c:pt>
                <c:pt idx="7814">
                  <c:v>54.263888888888886</c:v>
                </c:pt>
                <c:pt idx="7815">
                  <c:v>54.270833333333336</c:v>
                </c:pt>
                <c:pt idx="7816">
                  <c:v>54.277777777777779</c:v>
                </c:pt>
                <c:pt idx="7817">
                  <c:v>54.284722222222221</c:v>
                </c:pt>
                <c:pt idx="7818">
                  <c:v>54.291666666666664</c:v>
                </c:pt>
                <c:pt idx="7819">
                  <c:v>54.298611111111114</c:v>
                </c:pt>
                <c:pt idx="7820">
                  <c:v>54.30555555555555</c:v>
                </c:pt>
                <c:pt idx="7821">
                  <c:v>54.3125</c:v>
                </c:pt>
                <c:pt idx="7822">
                  <c:v>54.31944444444445</c:v>
                </c:pt>
                <c:pt idx="7823">
                  <c:v>54.326388888888886</c:v>
                </c:pt>
                <c:pt idx="7824">
                  <c:v>54.333333333333336</c:v>
                </c:pt>
                <c:pt idx="7825">
                  <c:v>54.340277777777779</c:v>
                </c:pt>
                <c:pt idx="7826">
                  <c:v>54.347222222222221</c:v>
                </c:pt>
                <c:pt idx="7827">
                  <c:v>54.354166666666664</c:v>
                </c:pt>
                <c:pt idx="7828">
                  <c:v>54.361111111111114</c:v>
                </c:pt>
                <c:pt idx="7829">
                  <c:v>54.36805555555555</c:v>
                </c:pt>
                <c:pt idx="7830">
                  <c:v>54.375</c:v>
                </c:pt>
                <c:pt idx="7831">
                  <c:v>54.38194444444445</c:v>
                </c:pt>
                <c:pt idx="7832">
                  <c:v>54.388888888888886</c:v>
                </c:pt>
                <c:pt idx="7833">
                  <c:v>54.395833333333336</c:v>
                </c:pt>
                <c:pt idx="7834">
                  <c:v>54.402777777777779</c:v>
                </c:pt>
                <c:pt idx="7835">
                  <c:v>54.409722222222221</c:v>
                </c:pt>
                <c:pt idx="7836">
                  <c:v>54.416666666666664</c:v>
                </c:pt>
                <c:pt idx="7837">
                  <c:v>54.423611111111114</c:v>
                </c:pt>
                <c:pt idx="7838">
                  <c:v>54.43055555555555</c:v>
                </c:pt>
                <c:pt idx="7839">
                  <c:v>54.4375</c:v>
                </c:pt>
                <c:pt idx="7840">
                  <c:v>54.44444444444445</c:v>
                </c:pt>
                <c:pt idx="7841">
                  <c:v>54.451388888888886</c:v>
                </c:pt>
                <c:pt idx="7842">
                  <c:v>54.458333333333336</c:v>
                </c:pt>
                <c:pt idx="7843">
                  <c:v>54.465277777777779</c:v>
                </c:pt>
                <c:pt idx="7844">
                  <c:v>54.472222222222221</c:v>
                </c:pt>
                <c:pt idx="7845">
                  <c:v>54.479166666666664</c:v>
                </c:pt>
                <c:pt idx="7846">
                  <c:v>54.486111111111114</c:v>
                </c:pt>
                <c:pt idx="7847">
                  <c:v>54.49305555555555</c:v>
                </c:pt>
                <c:pt idx="7848">
                  <c:v>54.5</c:v>
                </c:pt>
                <c:pt idx="7849">
                  <c:v>54.50694444444445</c:v>
                </c:pt>
                <c:pt idx="7850">
                  <c:v>54.513888888888886</c:v>
                </c:pt>
                <c:pt idx="7851">
                  <c:v>54.520833333333336</c:v>
                </c:pt>
                <c:pt idx="7852">
                  <c:v>54.527777777777779</c:v>
                </c:pt>
                <c:pt idx="7853">
                  <c:v>54.534722222222221</c:v>
                </c:pt>
                <c:pt idx="7854">
                  <c:v>54.541666666666664</c:v>
                </c:pt>
                <c:pt idx="7855">
                  <c:v>54.548611111111114</c:v>
                </c:pt>
                <c:pt idx="7856">
                  <c:v>54.55555555555555</c:v>
                </c:pt>
                <c:pt idx="7857">
                  <c:v>54.5625</c:v>
                </c:pt>
                <c:pt idx="7858">
                  <c:v>54.56944444444445</c:v>
                </c:pt>
                <c:pt idx="7859">
                  <c:v>54.576388888888886</c:v>
                </c:pt>
                <c:pt idx="7860">
                  <c:v>54.583333333333336</c:v>
                </c:pt>
                <c:pt idx="7861">
                  <c:v>54.590277777777779</c:v>
                </c:pt>
                <c:pt idx="7862">
                  <c:v>54.597222222222221</c:v>
                </c:pt>
                <c:pt idx="7863">
                  <c:v>54.604166666666664</c:v>
                </c:pt>
                <c:pt idx="7864">
                  <c:v>54.611111111111114</c:v>
                </c:pt>
                <c:pt idx="7865">
                  <c:v>54.61805555555555</c:v>
                </c:pt>
                <c:pt idx="7866">
                  <c:v>54.625</c:v>
                </c:pt>
                <c:pt idx="7867">
                  <c:v>54.63194444444445</c:v>
                </c:pt>
                <c:pt idx="7868">
                  <c:v>54.638888888888886</c:v>
                </c:pt>
                <c:pt idx="7869">
                  <c:v>54.645833333333336</c:v>
                </c:pt>
                <c:pt idx="7870">
                  <c:v>54.652777777777779</c:v>
                </c:pt>
                <c:pt idx="7871">
                  <c:v>54.659722222222221</c:v>
                </c:pt>
                <c:pt idx="7872">
                  <c:v>54.666666666666664</c:v>
                </c:pt>
                <c:pt idx="7873">
                  <c:v>54.673611111111114</c:v>
                </c:pt>
                <c:pt idx="7874">
                  <c:v>54.68055555555555</c:v>
                </c:pt>
                <c:pt idx="7875">
                  <c:v>54.6875</c:v>
                </c:pt>
                <c:pt idx="7876">
                  <c:v>54.69444444444445</c:v>
                </c:pt>
                <c:pt idx="7877">
                  <c:v>54.701388888888886</c:v>
                </c:pt>
                <c:pt idx="7878">
                  <c:v>54.708333333333336</c:v>
                </c:pt>
                <c:pt idx="7879">
                  <c:v>54.715277777777779</c:v>
                </c:pt>
                <c:pt idx="7880">
                  <c:v>54.722222222222221</c:v>
                </c:pt>
                <c:pt idx="7881">
                  <c:v>54.729166666666664</c:v>
                </c:pt>
                <c:pt idx="7882">
                  <c:v>54.736111111111114</c:v>
                </c:pt>
                <c:pt idx="7883">
                  <c:v>54.74305555555555</c:v>
                </c:pt>
                <c:pt idx="7884">
                  <c:v>54.75</c:v>
                </c:pt>
                <c:pt idx="7885">
                  <c:v>54.75694444444445</c:v>
                </c:pt>
                <c:pt idx="7886">
                  <c:v>54.763888888888886</c:v>
                </c:pt>
                <c:pt idx="7887">
                  <c:v>54.770833333333336</c:v>
                </c:pt>
                <c:pt idx="7888">
                  <c:v>54.777777777777779</c:v>
                </c:pt>
                <c:pt idx="7889">
                  <c:v>54.784722222222221</c:v>
                </c:pt>
                <c:pt idx="7890">
                  <c:v>54.791666666666664</c:v>
                </c:pt>
                <c:pt idx="7891">
                  <c:v>54.798611111111114</c:v>
                </c:pt>
                <c:pt idx="7892">
                  <c:v>54.80555555555555</c:v>
                </c:pt>
                <c:pt idx="7893">
                  <c:v>54.8125</c:v>
                </c:pt>
                <c:pt idx="7894">
                  <c:v>54.81944444444445</c:v>
                </c:pt>
                <c:pt idx="7895">
                  <c:v>54.826388888888886</c:v>
                </c:pt>
                <c:pt idx="7896">
                  <c:v>54.833333333333336</c:v>
                </c:pt>
                <c:pt idx="7897">
                  <c:v>54.840277777777779</c:v>
                </c:pt>
                <c:pt idx="7898">
                  <c:v>54.847222222222221</c:v>
                </c:pt>
                <c:pt idx="7899">
                  <c:v>54.854166666666664</c:v>
                </c:pt>
                <c:pt idx="7900">
                  <c:v>54.861111111111114</c:v>
                </c:pt>
                <c:pt idx="7901">
                  <c:v>54.86805555555555</c:v>
                </c:pt>
                <c:pt idx="7902">
                  <c:v>54.875</c:v>
                </c:pt>
                <c:pt idx="7903">
                  <c:v>54.88194444444445</c:v>
                </c:pt>
                <c:pt idx="7904">
                  <c:v>54.888888888888886</c:v>
                </c:pt>
                <c:pt idx="7905">
                  <c:v>54.895833333333336</c:v>
                </c:pt>
                <c:pt idx="7906">
                  <c:v>54.902777777777779</c:v>
                </c:pt>
                <c:pt idx="7907">
                  <c:v>54.909722222222221</c:v>
                </c:pt>
                <c:pt idx="7908">
                  <c:v>54.916666666666664</c:v>
                </c:pt>
                <c:pt idx="7909">
                  <c:v>54.923611111111114</c:v>
                </c:pt>
                <c:pt idx="7910">
                  <c:v>54.93055555555555</c:v>
                </c:pt>
                <c:pt idx="7911">
                  <c:v>54.9375</c:v>
                </c:pt>
                <c:pt idx="7912">
                  <c:v>54.94444444444445</c:v>
                </c:pt>
                <c:pt idx="7913">
                  <c:v>54.951388888888886</c:v>
                </c:pt>
                <c:pt idx="7914">
                  <c:v>54.958333333333336</c:v>
                </c:pt>
                <c:pt idx="7915">
                  <c:v>54.965277777777779</c:v>
                </c:pt>
                <c:pt idx="7916">
                  <c:v>54.972222222222221</c:v>
                </c:pt>
                <c:pt idx="7917">
                  <c:v>54.979166666666664</c:v>
                </c:pt>
                <c:pt idx="7918">
                  <c:v>54.986111111111114</c:v>
                </c:pt>
                <c:pt idx="7919">
                  <c:v>54.99305555555555</c:v>
                </c:pt>
                <c:pt idx="7920">
                  <c:v>55</c:v>
                </c:pt>
                <c:pt idx="7921">
                  <c:v>55.00694444444445</c:v>
                </c:pt>
                <c:pt idx="7922">
                  <c:v>55.013888888888886</c:v>
                </c:pt>
                <c:pt idx="7923">
                  <c:v>55.020833333333336</c:v>
                </c:pt>
                <c:pt idx="7924">
                  <c:v>55.027777777777779</c:v>
                </c:pt>
                <c:pt idx="7925">
                  <c:v>55.034722222222221</c:v>
                </c:pt>
                <c:pt idx="7926">
                  <c:v>55.041666666666664</c:v>
                </c:pt>
                <c:pt idx="7927">
                  <c:v>55.048611111111114</c:v>
                </c:pt>
                <c:pt idx="7928">
                  <c:v>55.05555555555555</c:v>
                </c:pt>
                <c:pt idx="7929">
                  <c:v>55.0625</c:v>
                </c:pt>
                <c:pt idx="7930">
                  <c:v>55.06944444444445</c:v>
                </c:pt>
                <c:pt idx="7931">
                  <c:v>55.076388888888886</c:v>
                </c:pt>
                <c:pt idx="7932">
                  <c:v>55.083333333333336</c:v>
                </c:pt>
                <c:pt idx="7933">
                  <c:v>55.090277777777779</c:v>
                </c:pt>
                <c:pt idx="7934">
                  <c:v>55.097222222222221</c:v>
                </c:pt>
                <c:pt idx="7935">
                  <c:v>55.104166666666664</c:v>
                </c:pt>
                <c:pt idx="7936">
                  <c:v>55.111111111111114</c:v>
                </c:pt>
                <c:pt idx="7937">
                  <c:v>55.11805555555555</c:v>
                </c:pt>
                <c:pt idx="7938">
                  <c:v>55.125</c:v>
                </c:pt>
                <c:pt idx="7939">
                  <c:v>55.13194444444445</c:v>
                </c:pt>
                <c:pt idx="7940">
                  <c:v>55.138888888888886</c:v>
                </c:pt>
                <c:pt idx="7941">
                  <c:v>55.145833333333336</c:v>
                </c:pt>
                <c:pt idx="7942">
                  <c:v>55.152777777777779</c:v>
                </c:pt>
                <c:pt idx="7943">
                  <c:v>55.159722222222221</c:v>
                </c:pt>
                <c:pt idx="7944">
                  <c:v>55.166666666666664</c:v>
                </c:pt>
                <c:pt idx="7945">
                  <c:v>55.173611111111114</c:v>
                </c:pt>
                <c:pt idx="7946">
                  <c:v>55.18055555555555</c:v>
                </c:pt>
                <c:pt idx="7947">
                  <c:v>55.1875</c:v>
                </c:pt>
                <c:pt idx="7948">
                  <c:v>55.19444444444445</c:v>
                </c:pt>
                <c:pt idx="7949">
                  <c:v>55.201388888888886</c:v>
                </c:pt>
                <c:pt idx="7950">
                  <c:v>55.208333333333336</c:v>
                </c:pt>
                <c:pt idx="7951">
                  <c:v>55.215277777777779</c:v>
                </c:pt>
                <c:pt idx="7952">
                  <c:v>55.222222222222221</c:v>
                </c:pt>
                <c:pt idx="7953">
                  <c:v>55.229166666666664</c:v>
                </c:pt>
                <c:pt idx="7954">
                  <c:v>55.236111111111114</c:v>
                </c:pt>
                <c:pt idx="7955">
                  <c:v>55.24305555555555</c:v>
                </c:pt>
                <c:pt idx="7956">
                  <c:v>55.25</c:v>
                </c:pt>
                <c:pt idx="7957">
                  <c:v>55.25694444444445</c:v>
                </c:pt>
                <c:pt idx="7958">
                  <c:v>55.263888888888886</c:v>
                </c:pt>
                <c:pt idx="7959">
                  <c:v>55.270833333333336</c:v>
                </c:pt>
                <c:pt idx="7960">
                  <c:v>55.277777777777779</c:v>
                </c:pt>
                <c:pt idx="7961">
                  <c:v>55.284722222222221</c:v>
                </c:pt>
                <c:pt idx="7962">
                  <c:v>55.291666666666664</c:v>
                </c:pt>
                <c:pt idx="7963">
                  <c:v>55.298611111111114</c:v>
                </c:pt>
                <c:pt idx="7964">
                  <c:v>55.30555555555555</c:v>
                </c:pt>
                <c:pt idx="7965">
                  <c:v>55.3125</c:v>
                </c:pt>
                <c:pt idx="7966">
                  <c:v>55.31944444444445</c:v>
                </c:pt>
                <c:pt idx="7967">
                  <c:v>55.326388888888886</c:v>
                </c:pt>
                <c:pt idx="7968">
                  <c:v>55.333333333333336</c:v>
                </c:pt>
                <c:pt idx="7969">
                  <c:v>55.340277777777779</c:v>
                </c:pt>
                <c:pt idx="7970">
                  <c:v>55.347222222222221</c:v>
                </c:pt>
                <c:pt idx="7971">
                  <c:v>55.354166666666664</c:v>
                </c:pt>
                <c:pt idx="7972">
                  <c:v>55.361111111111114</c:v>
                </c:pt>
                <c:pt idx="7973">
                  <c:v>55.36805555555555</c:v>
                </c:pt>
                <c:pt idx="7974">
                  <c:v>55.375</c:v>
                </c:pt>
                <c:pt idx="7975">
                  <c:v>55.38194444444445</c:v>
                </c:pt>
                <c:pt idx="7976">
                  <c:v>55.388888888888886</c:v>
                </c:pt>
                <c:pt idx="7977">
                  <c:v>55.395833333333336</c:v>
                </c:pt>
                <c:pt idx="7978">
                  <c:v>55.402777777777779</c:v>
                </c:pt>
                <c:pt idx="7979">
                  <c:v>55.409722222222221</c:v>
                </c:pt>
                <c:pt idx="7980">
                  <c:v>55.416666666666664</c:v>
                </c:pt>
                <c:pt idx="7981">
                  <c:v>55.423611111111114</c:v>
                </c:pt>
                <c:pt idx="7982">
                  <c:v>55.43055555555555</c:v>
                </c:pt>
                <c:pt idx="7983">
                  <c:v>55.4375</c:v>
                </c:pt>
                <c:pt idx="7984">
                  <c:v>55.44444444444445</c:v>
                </c:pt>
                <c:pt idx="7985">
                  <c:v>55.451388888888886</c:v>
                </c:pt>
                <c:pt idx="7986">
                  <c:v>55.458333333333336</c:v>
                </c:pt>
                <c:pt idx="7987">
                  <c:v>55.465277777777779</c:v>
                </c:pt>
                <c:pt idx="7988">
                  <c:v>55.472222222222221</c:v>
                </c:pt>
                <c:pt idx="7989">
                  <c:v>55.479166666666664</c:v>
                </c:pt>
                <c:pt idx="7990">
                  <c:v>55.486111111111114</c:v>
                </c:pt>
                <c:pt idx="7991">
                  <c:v>55.49305555555555</c:v>
                </c:pt>
                <c:pt idx="7992">
                  <c:v>55.5</c:v>
                </c:pt>
                <c:pt idx="7993">
                  <c:v>55.50694444444445</c:v>
                </c:pt>
                <c:pt idx="7994">
                  <c:v>55.513888888888886</c:v>
                </c:pt>
                <c:pt idx="7995">
                  <c:v>55.520833333333336</c:v>
                </c:pt>
                <c:pt idx="7996">
                  <c:v>55.527777777777779</c:v>
                </c:pt>
                <c:pt idx="7997">
                  <c:v>55.534722222222221</c:v>
                </c:pt>
                <c:pt idx="7998">
                  <c:v>55.541666666666664</c:v>
                </c:pt>
                <c:pt idx="7999">
                  <c:v>55.548611111111114</c:v>
                </c:pt>
                <c:pt idx="8000">
                  <c:v>55.55555555555555</c:v>
                </c:pt>
                <c:pt idx="8001">
                  <c:v>55.5625</c:v>
                </c:pt>
                <c:pt idx="8002">
                  <c:v>55.56944444444445</c:v>
                </c:pt>
                <c:pt idx="8003">
                  <c:v>55.576388888888886</c:v>
                </c:pt>
                <c:pt idx="8004">
                  <c:v>55.583333333333336</c:v>
                </c:pt>
                <c:pt idx="8005">
                  <c:v>55.590277777777779</c:v>
                </c:pt>
                <c:pt idx="8006">
                  <c:v>55.597222222222221</c:v>
                </c:pt>
                <c:pt idx="8007">
                  <c:v>55.604166666666664</c:v>
                </c:pt>
                <c:pt idx="8008">
                  <c:v>55.611111111111114</c:v>
                </c:pt>
                <c:pt idx="8009">
                  <c:v>55.61805555555555</c:v>
                </c:pt>
                <c:pt idx="8010">
                  <c:v>55.625</c:v>
                </c:pt>
                <c:pt idx="8011">
                  <c:v>55.63194444444445</c:v>
                </c:pt>
                <c:pt idx="8012">
                  <c:v>55.638888888888886</c:v>
                </c:pt>
                <c:pt idx="8013">
                  <c:v>55.645833333333336</c:v>
                </c:pt>
                <c:pt idx="8014">
                  <c:v>55.652777777777779</c:v>
                </c:pt>
                <c:pt idx="8015">
                  <c:v>55.659722222222221</c:v>
                </c:pt>
                <c:pt idx="8016">
                  <c:v>55.666666666666664</c:v>
                </c:pt>
                <c:pt idx="8017">
                  <c:v>55.673611111111114</c:v>
                </c:pt>
                <c:pt idx="8018">
                  <c:v>55.68055555555555</c:v>
                </c:pt>
                <c:pt idx="8019">
                  <c:v>55.6875</c:v>
                </c:pt>
                <c:pt idx="8020">
                  <c:v>55.69444444444445</c:v>
                </c:pt>
                <c:pt idx="8021">
                  <c:v>55.701388888888886</c:v>
                </c:pt>
                <c:pt idx="8022">
                  <c:v>55.708333333333336</c:v>
                </c:pt>
                <c:pt idx="8023">
                  <c:v>55.715277777777779</c:v>
                </c:pt>
                <c:pt idx="8024">
                  <c:v>55.722222222222221</c:v>
                </c:pt>
                <c:pt idx="8025">
                  <c:v>55.729166666666664</c:v>
                </c:pt>
                <c:pt idx="8026">
                  <c:v>55.736111111111114</c:v>
                </c:pt>
                <c:pt idx="8027">
                  <c:v>55.74305555555555</c:v>
                </c:pt>
                <c:pt idx="8028">
                  <c:v>55.75</c:v>
                </c:pt>
                <c:pt idx="8029">
                  <c:v>55.75694444444445</c:v>
                </c:pt>
                <c:pt idx="8030">
                  <c:v>55.763888888888886</c:v>
                </c:pt>
                <c:pt idx="8031">
                  <c:v>55.770833333333336</c:v>
                </c:pt>
                <c:pt idx="8032">
                  <c:v>55.777777777777779</c:v>
                </c:pt>
                <c:pt idx="8033">
                  <c:v>55.784722222222221</c:v>
                </c:pt>
                <c:pt idx="8034">
                  <c:v>55.791666666666664</c:v>
                </c:pt>
                <c:pt idx="8035">
                  <c:v>55.798611111111114</c:v>
                </c:pt>
                <c:pt idx="8036">
                  <c:v>55.80555555555555</c:v>
                </c:pt>
                <c:pt idx="8037">
                  <c:v>55.8125</c:v>
                </c:pt>
                <c:pt idx="8038">
                  <c:v>55.81944444444445</c:v>
                </c:pt>
                <c:pt idx="8039">
                  <c:v>55.826388888888886</c:v>
                </c:pt>
                <c:pt idx="8040">
                  <c:v>55.833333333333336</c:v>
                </c:pt>
                <c:pt idx="8041">
                  <c:v>55.840277777777779</c:v>
                </c:pt>
                <c:pt idx="8042">
                  <c:v>55.847222222222221</c:v>
                </c:pt>
                <c:pt idx="8043">
                  <c:v>55.854166666666664</c:v>
                </c:pt>
                <c:pt idx="8044">
                  <c:v>55.861111111111114</c:v>
                </c:pt>
                <c:pt idx="8045">
                  <c:v>55.86805555555555</c:v>
                </c:pt>
                <c:pt idx="8046">
                  <c:v>55.875</c:v>
                </c:pt>
                <c:pt idx="8047">
                  <c:v>55.88194444444445</c:v>
                </c:pt>
                <c:pt idx="8048">
                  <c:v>55.888888888888886</c:v>
                </c:pt>
                <c:pt idx="8049">
                  <c:v>55.895833333333336</c:v>
                </c:pt>
                <c:pt idx="8050">
                  <c:v>55.902777777777779</c:v>
                </c:pt>
                <c:pt idx="8051">
                  <c:v>55.909722222222221</c:v>
                </c:pt>
                <c:pt idx="8052">
                  <c:v>55.916666666666664</c:v>
                </c:pt>
                <c:pt idx="8053">
                  <c:v>55.923611111111114</c:v>
                </c:pt>
                <c:pt idx="8054">
                  <c:v>55.93055555555555</c:v>
                </c:pt>
                <c:pt idx="8055">
                  <c:v>55.9375</c:v>
                </c:pt>
                <c:pt idx="8056">
                  <c:v>55.94444444444445</c:v>
                </c:pt>
                <c:pt idx="8057">
                  <c:v>55.951388888888886</c:v>
                </c:pt>
                <c:pt idx="8058">
                  <c:v>55.958333333333336</c:v>
                </c:pt>
                <c:pt idx="8059">
                  <c:v>55.965277777777779</c:v>
                </c:pt>
                <c:pt idx="8060">
                  <c:v>55.972222222222221</c:v>
                </c:pt>
                <c:pt idx="8061">
                  <c:v>55.979166666666664</c:v>
                </c:pt>
                <c:pt idx="8062">
                  <c:v>55.986111111111114</c:v>
                </c:pt>
                <c:pt idx="8063">
                  <c:v>55.99305555555555</c:v>
                </c:pt>
                <c:pt idx="8064">
                  <c:v>56</c:v>
                </c:pt>
                <c:pt idx="8065">
                  <c:v>56.00694444444445</c:v>
                </c:pt>
                <c:pt idx="8066">
                  <c:v>56.013888888888886</c:v>
                </c:pt>
                <c:pt idx="8067">
                  <c:v>56.020833333333336</c:v>
                </c:pt>
                <c:pt idx="8068">
                  <c:v>56.027777777777779</c:v>
                </c:pt>
                <c:pt idx="8069">
                  <c:v>56.034722222222221</c:v>
                </c:pt>
                <c:pt idx="8070">
                  <c:v>56.041666666666664</c:v>
                </c:pt>
                <c:pt idx="8071">
                  <c:v>56.048611111111114</c:v>
                </c:pt>
                <c:pt idx="8072">
                  <c:v>56.05555555555555</c:v>
                </c:pt>
                <c:pt idx="8073">
                  <c:v>56.0625</c:v>
                </c:pt>
                <c:pt idx="8074">
                  <c:v>56.06944444444445</c:v>
                </c:pt>
                <c:pt idx="8075">
                  <c:v>56.076388888888886</c:v>
                </c:pt>
                <c:pt idx="8076">
                  <c:v>56.083333333333336</c:v>
                </c:pt>
                <c:pt idx="8077">
                  <c:v>56.090277777777779</c:v>
                </c:pt>
                <c:pt idx="8078">
                  <c:v>56.097222222222221</c:v>
                </c:pt>
                <c:pt idx="8079">
                  <c:v>56.104166666666664</c:v>
                </c:pt>
                <c:pt idx="8080">
                  <c:v>56.111111111111114</c:v>
                </c:pt>
                <c:pt idx="8081">
                  <c:v>56.11805555555555</c:v>
                </c:pt>
                <c:pt idx="8082">
                  <c:v>56.125</c:v>
                </c:pt>
                <c:pt idx="8083">
                  <c:v>56.13194444444445</c:v>
                </c:pt>
                <c:pt idx="8084">
                  <c:v>56.138888888888886</c:v>
                </c:pt>
                <c:pt idx="8085">
                  <c:v>56.145833333333336</c:v>
                </c:pt>
                <c:pt idx="8086">
                  <c:v>56.152777777777779</c:v>
                </c:pt>
                <c:pt idx="8087">
                  <c:v>56.159722222222221</c:v>
                </c:pt>
                <c:pt idx="8088">
                  <c:v>56.166666666666664</c:v>
                </c:pt>
                <c:pt idx="8089">
                  <c:v>56.173611111111114</c:v>
                </c:pt>
                <c:pt idx="8090">
                  <c:v>56.18055555555555</c:v>
                </c:pt>
                <c:pt idx="8091">
                  <c:v>56.1875</c:v>
                </c:pt>
                <c:pt idx="8092">
                  <c:v>56.19444444444445</c:v>
                </c:pt>
                <c:pt idx="8093">
                  <c:v>56.201388888888886</c:v>
                </c:pt>
                <c:pt idx="8094">
                  <c:v>56.208333333333336</c:v>
                </c:pt>
                <c:pt idx="8095">
                  <c:v>56.215277777777779</c:v>
                </c:pt>
                <c:pt idx="8096">
                  <c:v>56.222222222222221</c:v>
                </c:pt>
                <c:pt idx="8097">
                  <c:v>56.229166666666664</c:v>
                </c:pt>
                <c:pt idx="8098">
                  <c:v>56.236111111111114</c:v>
                </c:pt>
                <c:pt idx="8099">
                  <c:v>56.24305555555555</c:v>
                </c:pt>
                <c:pt idx="8100">
                  <c:v>56.25</c:v>
                </c:pt>
                <c:pt idx="8101">
                  <c:v>56.25694444444445</c:v>
                </c:pt>
                <c:pt idx="8102">
                  <c:v>56.263888888888886</c:v>
                </c:pt>
                <c:pt idx="8103">
                  <c:v>56.270833333333336</c:v>
                </c:pt>
                <c:pt idx="8104">
                  <c:v>56.277777777777779</c:v>
                </c:pt>
                <c:pt idx="8105">
                  <c:v>56.284722222222221</c:v>
                </c:pt>
                <c:pt idx="8106">
                  <c:v>56.291666666666664</c:v>
                </c:pt>
                <c:pt idx="8107">
                  <c:v>56.298611111111114</c:v>
                </c:pt>
                <c:pt idx="8108">
                  <c:v>56.30555555555555</c:v>
                </c:pt>
                <c:pt idx="8109">
                  <c:v>56.3125</c:v>
                </c:pt>
                <c:pt idx="8110">
                  <c:v>56.31944444444445</c:v>
                </c:pt>
                <c:pt idx="8111">
                  <c:v>56.326388888888886</c:v>
                </c:pt>
                <c:pt idx="8112">
                  <c:v>56.333333333333336</c:v>
                </c:pt>
                <c:pt idx="8113">
                  <c:v>56.340277777777779</c:v>
                </c:pt>
                <c:pt idx="8114">
                  <c:v>56.347222222222221</c:v>
                </c:pt>
                <c:pt idx="8115">
                  <c:v>56.354166666666664</c:v>
                </c:pt>
                <c:pt idx="8116">
                  <c:v>56.361111111111114</c:v>
                </c:pt>
                <c:pt idx="8117">
                  <c:v>56.36805555555555</c:v>
                </c:pt>
                <c:pt idx="8118">
                  <c:v>56.375</c:v>
                </c:pt>
                <c:pt idx="8119">
                  <c:v>56.38194444444445</c:v>
                </c:pt>
                <c:pt idx="8120">
                  <c:v>56.388888888888886</c:v>
                </c:pt>
                <c:pt idx="8121">
                  <c:v>56.395833333333336</c:v>
                </c:pt>
                <c:pt idx="8122">
                  <c:v>56.402777777777779</c:v>
                </c:pt>
                <c:pt idx="8123">
                  <c:v>56.409722222222221</c:v>
                </c:pt>
                <c:pt idx="8124">
                  <c:v>56.416666666666664</c:v>
                </c:pt>
                <c:pt idx="8125">
                  <c:v>56.423611111111114</c:v>
                </c:pt>
                <c:pt idx="8126">
                  <c:v>56.43055555555555</c:v>
                </c:pt>
                <c:pt idx="8127">
                  <c:v>56.4375</c:v>
                </c:pt>
                <c:pt idx="8128">
                  <c:v>56.44444444444445</c:v>
                </c:pt>
                <c:pt idx="8129">
                  <c:v>56.451388888888886</c:v>
                </c:pt>
                <c:pt idx="8130">
                  <c:v>56.458333333333336</c:v>
                </c:pt>
                <c:pt idx="8131">
                  <c:v>56.465277777777779</c:v>
                </c:pt>
                <c:pt idx="8132">
                  <c:v>56.472222222222221</c:v>
                </c:pt>
                <c:pt idx="8133">
                  <c:v>56.479166666666664</c:v>
                </c:pt>
                <c:pt idx="8134">
                  <c:v>56.486111111111114</c:v>
                </c:pt>
                <c:pt idx="8135">
                  <c:v>56.49305555555555</c:v>
                </c:pt>
                <c:pt idx="8136">
                  <c:v>56.5</c:v>
                </c:pt>
                <c:pt idx="8137">
                  <c:v>56.50694444444445</c:v>
                </c:pt>
                <c:pt idx="8138">
                  <c:v>56.513888888888886</c:v>
                </c:pt>
                <c:pt idx="8139">
                  <c:v>56.520833333333336</c:v>
                </c:pt>
                <c:pt idx="8140">
                  <c:v>56.527777777777779</c:v>
                </c:pt>
                <c:pt idx="8141">
                  <c:v>56.534722222222221</c:v>
                </c:pt>
                <c:pt idx="8142">
                  <c:v>56.541666666666664</c:v>
                </c:pt>
                <c:pt idx="8143">
                  <c:v>56.548611111111114</c:v>
                </c:pt>
                <c:pt idx="8144">
                  <c:v>56.55555555555555</c:v>
                </c:pt>
                <c:pt idx="8145">
                  <c:v>56.5625</c:v>
                </c:pt>
                <c:pt idx="8146">
                  <c:v>56.56944444444445</c:v>
                </c:pt>
                <c:pt idx="8147">
                  <c:v>56.576388888888886</c:v>
                </c:pt>
                <c:pt idx="8148">
                  <c:v>56.583333333333336</c:v>
                </c:pt>
                <c:pt idx="8149">
                  <c:v>56.590277777777779</c:v>
                </c:pt>
                <c:pt idx="8150">
                  <c:v>56.597222222222221</c:v>
                </c:pt>
                <c:pt idx="8151">
                  <c:v>56.604166666666664</c:v>
                </c:pt>
                <c:pt idx="8152">
                  <c:v>56.611111111111114</c:v>
                </c:pt>
                <c:pt idx="8153">
                  <c:v>56.61805555555555</c:v>
                </c:pt>
                <c:pt idx="8154">
                  <c:v>56.625</c:v>
                </c:pt>
                <c:pt idx="8155">
                  <c:v>56.63194444444445</c:v>
                </c:pt>
                <c:pt idx="8156">
                  <c:v>56.638888888888886</c:v>
                </c:pt>
                <c:pt idx="8157">
                  <c:v>56.645833333333336</c:v>
                </c:pt>
                <c:pt idx="8158">
                  <c:v>56.652777777777779</c:v>
                </c:pt>
                <c:pt idx="8159">
                  <c:v>56.659722222222221</c:v>
                </c:pt>
                <c:pt idx="8160">
                  <c:v>56.666666666666664</c:v>
                </c:pt>
                <c:pt idx="8161">
                  <c:v>56.673611111111114</c:v>
                </c:pt>
                <c:pt idx="8162">
                  <c:v>56.68055555555555</c:v>
                </c:pt>
                <c:pt idx="8163">
                  <c:v>56.6875</c:v>
                </c:pt>
                <c:pt idx="8164">
                  <c:v>56.69444444444445</c:v>
                </c:pt>
                <c:pt idx="8165">
                  <c:v>56.701388888888886</c:v>
                </c:pt>
                <c:pt idx="8166">
                  <c:v>56.708333333333336</c:v>
                </c:pt>
                <c:pt idx="8167">
                  <c:v>56.715277777777779</c:v>
                </c:pt>
                <c:pt idx="8168">
                  <c:v>56.722222222222221</c:v>
                </c:pt>
                <c:pt idx="8169">
                  <c:v>56.729166666666664</c:v>
                </c:pt>
                <c:pt idx="8170">
                  <c:v>56.736111111111114</c:v>
                </c:pt>
                <c:pt idx="8171">
                  <c:v>56.74305555555555</c:v>
                </c:pt>
                <c:pt idx="8172">
                  <c:v>56.75</c:v>
                </c:pt>
                <c:pt idx="8173">
                  <c:v>56.75694444444445</c:v>
                </c:pt>
                <c:pt idx="8174">
                  <c:v>56.763888888888886</c:v>
                </c:pt>
                <c:pt idx="8175">
                  <c:v>56.770833333333336</c:v>
                </c:pt>
                <c:pt idx="8176">
                  <c:v>56.777777777777779</c:v>
                </c:pt>
                <c:pt idx="8177">
                  <c:v>56.784722222222221</c:v>
                </c:pt>
                <c:pt idx="8178">
                  <c:v>56.791666666666664</c:v>
                </c:pt>
                <c:pt idx="8179">
                  <c:v>56.798611111111114</c:v>
                </c:pt>
                <c:pt idx="8180">
                  <c:v>56.80555555555555</c:v>
                </c:pt>
                <c:pt idx="8181">
                  <c:v>56.8125</c:v>
                </c:pt>
                <c:pt idx="8182">
                  <c:v>56.81944444444445</c:v>
                </c:pt>
                <c:pt idx="8183">
                  <c:v>56.826388888888886</c:v>
                </c:pt>
                <c:pt idx="8184">
                  <c:v>56.833333333333336</c:v>
                </c:pt>
                <c:pt idx="8185">
                  <c:v>56.840277777777779</c:v>
                </c:pt>
                <c:pt idx="8186">
                  <c:v>56.847222222222221</c:v>
                </c:pt>
                <c:pt idx="8187">
                  <c:v>56.854166666666664</c:v>
                </c:pt>
                <c:pt idx="8188">
                  <c:v>56.861111111111114</c:v>
                </c:pt>
                <c:pt idx="8189">
                  <c:v>56.86805555555555</c:v>
                </c:pt>
                <c:pt idx="8190">
                  <c:v>56.875</c:v>
                </c:pt>
                <c:pt idx="8191">
                  <c:v>56.88194444444445</c:v>
                </c:pt>
                <c:pt idx="8192">
                  <c:v>56.888888888888886</c:v>
                </c:pt>
                <c:pt idx="8193">
                  <c:v>56.895833333333336</c:v>
                </c:pt>
                <c:pt idx="8194">
                  <c:v>56.902777777777779</c:v>
                </c:pt>
                <c:pt idx="8195">
                  <c:v>56.909722222222221</c:v>
                </c:pt>
                <c:pt idx="8196">
                  <c:v>56.916666666666664</c:v>
                </c:pt>
                <c:pt idx="8197">
                  <c:v>56.923611111111114</c:v>
                </c:pt>
                <c:pt idx="8198">
                  <c:v>56.93055555555555</c:v>
                </c:pt>
                <c:pt idx="8199">
                  <c:v>56.9375</c:v>
                </c:pt>
                <c:pt idx="8200">
                  <c:v>56.94444444444445</c:v>
                </c:pt>
                <c:pt idx="8201">
                  <c:v>56.951388888888886</c:v>
                </c:pt>
                <c:pt idx="8202">
                  <c:v>56.958333333333336</c:v>
                </c:pt>
                <c:pt idx="8203">
                  <c:v>56.965277777777779</c:v>
                </c:pt>
                <c:pt idx="8204">
                  <c:v>56.972222222222221</c:v>
                </c:pt>
                <c:pt idx="8205">
                  <c:v>56.979166666666664</c:v>
                </c:pt>
                <c:pt idx="8206">
                  <c:v>56.986111111111114</c:v>
                </c:pt>
                <c:pt idx="8207">
                  <c:v>56.99305555555555</c:v>
                </c:pt>
                <c:pt idx="8208">
                  <c:v>57</c:v>
                </c:pt>
                <c:pt idx="8209">
                  <c:v>57.00694444444445</c:v>
                </c:pt>
                <c:pt idx="8210">
                  <c:v>57.013888888888886</c:v>
                </c:pt>
                <c:pt idx="8211">
                  <c:v>57.020833333333336</c:v>
                </c:pt>
                <c:pt idx="8212">
                  <c:v>57.027777777777779</c:v>
                </c:pt>
                <c:pt idx="8213">
                  <c:v>57.034722222222221</c:v>
                </c:pt>
                <c:pt idx="8214">
                  <c:v>57.041666666666664</c:v>
                </c:pt>
                <c:pt idx="8215">
                  <c:v>57.048611111111114</c:v>
                </c:pt>
                <c:pt idx="8216">
                  <c:v>57.05555555555555</c:v>
                </c:pt>
                <c:pt idx="8217">
                  <c:v>57.0625</c:v>
                </c:pt>
                <c:pt idx="8218">
                  <c:v>57.06944444444445</c:v>
                </c:pt>
                <c:pt idx="8219">
                  <c:v>57.076388888888886</c:v>
                </c:pt>
                <c:pt idx="8220">
                  <c:v>57.083333333333336</c:v>
                </c:pt>
                <c:pt idx="8221">
                  <c:v>57.090277777777779</c:v>
                </c:pt>
                <c:pt idx="8222">
                  <c:v>57.097222222222221</c:v>
                </c:pt>
                <c:pt idx="8223">
                  <c:v>57.104166666666664</c:v>
                </c:pt>
                <c:pt idx="8224">
                  <c:v>57.111111111111114</c:v>
                </c:pt>
                <c:pt idx="8225">
                  <c:v>57.11805555555555</c:v>
                </c:pt>
                <c:pt idx="8226">
                  <c:v>57.125</c:v>
                </c:pt>
                <c:pt idx="8227">
                  <c:v>57.13194444444445</c:v>
                </c:pt>
                <c:pt idx="8228">
                  <c:v>57.138888888888886</c:v>
                </c:pt>
                <c:pt idx="8229">
                  <c:v>57.145833333333336</c:v>
                </c:pt>
                <c:pt idx="8230">
                  <c:v>57.152777777777779</c:v>
                </c:pt>
                <c:pt idx="8231">
                  <c:v>57.159722222222221</c:v>
                </c:pt>
                <c:pt idx="8232">
                  <c:v>57.166666666666664</c:v>
                </c:pt>
                <c:pt idx="8233">
                  <c:v>57.173611111111114</c:v>
                </c:pt>
                <c:pt idx="8234">
                  <c:v>57.18055555555555</c:v>
                </c:pt>
                <c:pt idx="8235">
                  <c:v>57.1875</c:v>
                </c:pt>
                <c:pt idx="8236">
                  <c:v>57.19444444444445</c:v>
                </c:pt>
                <c:pt idx="8237">
                  <c:v>57.201388888888886</c:v>
                </c:pt>
                <c:pt idx="8238">
                  <c:v>57.208333333333336</c:v>
                </c:pt>
                <c:pt idx="8239">
                  <c:v>57.215277777777779</c:v>
                </c:pt>
                <c:pt idx="8240">
                  <c:v>57.222222222222221</c:v>
                </c:pt>
                <c:pt idx="8241">
                  <c:v>57.229166666666664</c:v>
                </c:pt>
                <c:pt idx="8242">
                  <c:v>57.236111111111114</c:v>
                </c:pt>
                <c:pt idx="8243">
                  <c:v>57.24305555555555</c:v>
                </c:pt>
                <c:pt idx="8244">
                  <c:v>57.25</c:v>
                </c:pt>
                <c:pt idx="8245">
                  <c:v>57.25694444444445</c:v>
                </c:pt>
                <c:pt idx="8246">
                  <c:v>57.263888888888886</c:v>
                </c:pt>
                <c:pt idx="8247">
                  <c:v>57.270833333333336</c:v>
                </c:pt>
                <c:pt idx="8248">
                  <c:v>57.277777777777779</c:v>
                </c:pt>
                <c:pt idx="8249">
                  <c:v>57.284722222222221</c:v>
                </c:pt>
                <c:pt idx="8250">
                  <c:v>57.291666666666664</c:v>
                </c:pt>
                <c:pt idx="8251">
                  <c:v>57.298611111111114</c:v>
                </c:pt>
                <c:pt idx="8252">
                  <c:v>57.30555555555555</c:v>
                </c:pt>
                <c:pt idx="8253">
                  <c:v>57.3125</c:v>
                </c:pt>
                <c:pt idx="8254">
                  <c:v>57.31944444444445</c:v>
                </c:pt>
                <c:pt idx="8255">
                  <c:v>57.326388888888886</c:v>
                </c:pt>
                <c:pt idx="8256">
                  <c:v>57.333333333333336</c:v>
                </c:pt>
                <c:pt idx="8257">
                  <c:v>57.340277777777779</c:v>
                </c:pt>
                <c:pt idx="8258">
                  <c:v>57.347222222222221</c:v>
                </c:pt>
                <c:pt idx="8259">
                  <c:v>57.354166666666664</c:v>
                </c:pt>
                <c:pt idx="8260">
                  <c:v>57.361111111111114</c:v>
                </c:pt>
                <c:pt idx="8261">
                  <c:v>57.36805555555555</c:v>
                </c:pt>
                <c:pt idx="8262">
                  <c:v>57.375</c:v>
                </c:pt>
                <c:pt idx="8263">
                  <c:v>57.38194444444445</c:v>
                </c:pt>
                <c:pt idx="8264">
                  <c:v>57.388888888888886</c:v>
                </c:pt>
                <c:pt idx="8265">
                  <c:v>57.395833333333336</c:v>
                </c:pt>
                <c:pt idx="8266">
                  <c:v>57.402777777777779</c:v>
                </c:pt>
                <c:pt idx="8267">
                  <c:v>57.409722222222221</c:v>
                </c:pt>
                <c:pt idx="8268">
                  <c:v>57.416666666666664</c:v>
                </c:pt>
                <c:pt idx="8269">
                  <c:v>57.423611111111114</c:v>
                </c:pt>
                <c:pt idx="8270">
                  <c:v>57.43055555555555</c:v>
                </c:pt>
                <c:pt idx="8271">
                  <c:v>57.4375</c:v>
                </c:pt>
                <c:pt idx="8272">
                  <c:v>57.44444444444445</c:v>
                </c:pt>
                <c:pt idx="8273">
                  <c:v>57.451388888888886</c:v>
                </c:pt>
                <c:pt idx="8274">
                  <c:v>57.458333333333336</c:v>
                </c:pt>
                <c:pt idx="8275">
                  <c:v>57.465277777777779</c:v>
                </c:pt>
                <c:pt idx="8276">
                  <c:v>57.472222222222221</c:v>
                </c:pt>
                <c:pt idx="8277">
                  <c:v>57.479166666666664</c:v>
                </c:pt>
                <c:pt idx="8278">
                  <c:v>57.486111111111114</c:v>
                </c:pt>
                <c:pt idx="8279">
                  <c:v>57.49305555555555</c:v>
                </c:pt>
                <c:pt idx="8280">
                  <c:v>57.5</c:v>
                </c:pt>
                <c:pt idx="8281">
                  <c:v>57.50694444444445</c:v>
                </c:pt>
                <c:pt idx="8282">
                  <c:v>57.513888888888886</c:v>
                </c:pt>
                <c:pt idx="8283">
                  <c:v>57.520833333333336</c:v>
                </c:pt>
                <c:pt idx="8284">
                  <c:v>57.527777777777779</c:v>
                </c:pt>
                <c:pt idx="8285">
                  <c:v>57.534722222222221</c:v>
                </c:pt>
                <c:pt idx="8286">
                  <c:v>57.541666666666664</c:v>
                </c:pt>
                <c:pt idx="8287">
                  <c:v>57.548611111111114</c:v>
                </c:pt>
                <c:pt idx="8288">
                  <c:v>57.55555555555555</c:v>
                </c:pt>
                <c:pt idx="8289">
                  <c:v>57.5625</c:v>
                </c:pt>
                <c:pt idx="8290">
                  <c:v>57.56944444444445</c:v>
                </c:pt>
                <c:pt idx="8291">
                  <c:v>57.576388888888886</c:v>
                </c:pt>
                <c:pt idx="8292">
                  <c:v>57.583333333333336</c:v>
                </c:pt>
                <c:pt idx="8293">
                  <c:v>57.590277777777779</c:v>
                </c:pt>
                <c:pt idx="8294">
                  <c:v>57.597222222222221</c:v>
                </c:pt>
                <c:pt idx="8295">
                  <c:v>57.604166666666664</c:v>
                </c:pt>
                <c:pt idx="8296">
                  <c:v>57.611111111111114</c:v>
                </c:pt>
                <c:pt idx="8297">
                  <c:v>57.61805555555555</c:v>
                </c:pt>
                <c:pt idx="8298">
                  <c:v>57.625</c:v>
                </c:pt>
                <c:pt idx="8299">
                  <c:v>57.63194444444445</c:v>
                </c:pt>
                <c:pt idx="8300">
                  <c:v>57.638888888888886</c:v>
                </c:pt>
                <c:pt idx="8301">
                  <c:v>57.645833333333336</c:v>
                </c:pt>
                <c:pt idx="8302">
                  <c:v>57.652777777777779</c:v>
                </c:pt>
                <c:pt idx="8303">
                  <c:v>57.659722222222221</c:v>
                </c:pt>
                <c:pt idx="8304">
                  <c:v>57.666666666666664</c:v>
                </c:pt>
                <c:pt idx="8305">
                  <c:v>57.673611111111114</c:v>
                </c:pt>
                <c:pt idx="8306">
                  <c:v>57.68055555555555</c:v>
                </c:pt>
                <c:pt idx="8307">
                  <c:v>57.6875</c:v>
                </c:pt>
                <c:pt idx="8308">
                  <c:v>57.69444444444445</c:v>
                </c:pt>
                <c:pt idx="8309">
                  <c:v>57.701388888888886</c:v>
                </c:pt>
                <c:pt idx="8310">
                  <c:v>57.708333333333336</c:v>
                </c:pt>
                <c:pt idx="8311">
                  <c:v>57.715277777777779</c:v>
                </c:pt>
                <c:pt idx="8312">
                  <c:v>57.722222222222221</c:v>
                </c:pt>
                <c:pt idx="8313">
                  <c:v>57.729166666666664</c:v>
                </c:pt>
                <c:pt idx="8314">
                  <c:v>57.736111111111114</c:v>
                </c:pt>
                <c:pt idx="8315">
                  <c:v>57.74305555555555</c:v>
                </c:pt>
                <c:pt idx="8316">
                  <c:v>57.75</c:v>
                </c:pt>
                <c:pt idx="8317">
                  <c:v>57.75694444444445</c:v>
                </c:pt>
                <c:pt idx="8318">
                  <c:v>57.763888888888886</c:v>
                </c:pt>
                <c:pt idx="8319">
                  <c:v>57.770833333333336</c:v>
                </c:pt>
                <c:pt idx="8320">
                  <c:v>57.777777777777779</c:v>
                </c:pt>
                <c:pt idx="8321">
                  <c:v>57.784722222222221</c:v>
                </c:pt>
                <c:pt idx="8322">
                  <c:v>57.791666666666664</c:v>
                </c:pt>
                <c:pt idx="8323">
                  <c:v>57.798611111111114</c:v>
                </c:pt>
                <c:pt idx="8324">
                  <c:v>57.80555555555555</c:v>
                </c:pt>
                <c:pt idx="8325">
                  <c:v>57.8125</c:v>
                </c:pt>
                <c:pt idx="8326">
                  <c:v>57.81944444444445</c:v>
                </c:pt>
                <c:pt idx="8327">
                  <c:v>57.826388888888886</c:v>
                </c:pt>
                <c:pt idx="8328">
                  <c:v>57.833333333333336</c:v>
                </c:pt>
                <c:pt idx="8329">
                  <c:v>57.840277777777779</c:v>
                </c:pt>
                <c:pt idx="8330">
                  <c:v>57.847222222222221</c:v>
                </c:pt>
                <c:pt idx="8331">
                  <c:v>57.854166666666664</c:v>
                </c:pt>
                <c:pt idx="8332">
                  <c:v>57.861111111111114</c:v>
                </c:pt>
                <c:pt idx="8333">
                  <c:v>57.86805555555555</c:v>
                </c:pt>
                <c:pt idx="8334">
                  <c:v>57.875</c:v>
                </c:pt>
                <c:pt idx="8335">
                  <c:v>57.88194444444445</c:v>
                </c:pt>
                <c:pt idx="8336">
                  <c:v>57.888888888888886</c:v>
                </c:pt>
                <c:pt idx="8337">
                  <c:v>57.895833333333336</c:v>
                </c:pt>
                <c:pt idx="8338">
                  <c:v>57.902777777777779</c:v>
                </c:pt>
                <c:pt idx="8339">
                  <c:v>57.909722222222221</c:v>
                </c:pt>
                <c:pt idx="8340">
                  <c:v>57.916666666666664</c:v>
                </c:pt>
                <c:pt idx="8341">
                  <c:v>57.923611111111114</c:v>
                </c:pt>
                <c:pt idx="8342">
                  <c:v>57.93055555555555</c:v>
                </c:pt>
                <c:pt idx="8343">
                  <c:v>57.9375</c:v>
                </c:pt>
                <c:pt idx="8344">
                  <c:v>57.94444444444445</c:v>
                </c:pt>
                <c:pt idx="8345">
                  <c:v>57.951388888888886</c:v>
                </c:pt>
                <c:pt idx="8346">
                  <c:v>57.958333333333336</c:v>
                </c:pt>
                <c:pt idx="8347">
                  <c:v>57.965277777777779</c:v>
                </c:pt>
                <c:pt idx="8348">
                  <c:v>57.972222222222221</c:v>
                </c:pt>
                <c:pt idx="8349">
                  <c:v>57.979166666666664</c:v>
                </c:pt>
                <c:pt idx="8350">
                  <c:v>57.986111111111114</c:v>
                </c:pt>
                <c:pt idx="8351">
                  <c:v>57.99305555555555</c:v>
                </c:pt>
                <c:pt idx="8352">
                  <c:v>58</c:v>
                </c:pt>
                <c:pt idx="8353">
                  <c:v>58.00694444444445</c:v>
                </c:pt>
                <c:pt idx="8354">
                  <c:v>58.013888888888886</c:v>
                </c:pt>
                <c:pt idx="8355">
                  <c:v>58.020833333333336</c:v>
                </c:pt>
                <c:pt idx="8356">
                  <c:v>58.027777777777779</c:v>
                </c:pt>
                <c:pt idx="8357">
                  <c:v>58.034722222222221</c:v>
                </c:pt>
                <c:pt idx="8358">
                  <c:v>58.041666666666664</c:v>
                </c:pt>
                <c:pt idx="8359">
                  <c:v>58.048611111111114</c:v>
                </c:pt>
                <c:pt idx="8360">
                  <c:v>58.05555555555555</c:v>
                </c:pt>
                <c:pt idx="8361">
                  <c:v>58.0625</c:v>
                </c:pt>
                <c:pt idx="8362">
                  <c:v>58.06944444444445</c:v>
                </c:pt>
                <c:pt idx="8363">
                  <c:v>58.076388888888886</c:v>
                </c:pt>
                <c:pt idx="8364">
                  <c:v>58.083333333333336</c:v>
                </c:pt>
                <c:pt idx="8365">
                  <c:v>58.090277777777779</c:v>
                </c:pt>
                <c:pt idx="8366">
                  <c:v>58.097222222222221</c:v>
                </c:pt>
                <c:pt idx="8367">
                  <c:v>58.104166666666664</c:v>
                </c:pt>
                <c:pt idx="8368">
                  <c:v>58.111111111111114</c:v>
                </c:pt>
                <c:pt idx="8369">
                  <c:v>58.11805555555555</c:v>
                </c:pt>
                <c:pt idx="8370">
                  <c:v>58.125</c:v>
                </c:pt>
                <c:pt idx="8371">
                  <c:v>58.13194444444445</c:v>
                </c:pt>
                <c:pt idx="8372">
                  <c:v>58.138888888888886</c:v>
                </c:pt>
                <c:pt idx="8373">
                  <c:v>58.145833333333336</c:v>
                </c:pt>
                <c:pt idx="8374">
                  <c:v>58.152777777777779</c:v>
                </c:pt>
                <c:pt idx="8375">
                  <c:v>58.159722222222221</c:v>
                </c:pt>
                <c:pt idx="8376">
                  <c:v>58.166666666666664</c:v>
                </c:pt>
                <c:pt idx="8377">
                  <c:v>58.173611111111114</c:v>
                </c:pt>
                <c:pt idx="8378">
                  <c:v>58.18055555555555</c:v>
                </c:pt>
                <c:pt idx="8379">
                  <c:v>58.1875</c:v>
                </c:pt>
                <c:pt idx="8380">
                  <c:v>58.19444444444445</c:v>
                </c:pt>
                <c:pt idx="8381">
                  <c:v>58.201388888888886</c:v>
                </c:pt>
                <c:pt idx="8382">
                  <c:v>58.208333333333336</c:v>
                </c:pt>
                <c:pt idx="8383">
                  <c:v>58.215277777777779</c:v>
                </c:pt>
                <c:pt idx="8384">
                  <c:v>58.222222222222221</c:v>
                </c:pt>
                <c:pt idx="8385">
                  <c:v>58.229166666666664</c:v>
                </c:pt>
                <c:pt idx="8386">
                  <c:v>58.236111111111114</c:v>
                </c:pt>
                <c:pt idx="8387">
                  <c:v>58.24305555555555</c:v>
                </c:pt>
                <c:pt idx="8388">
                  <c:v>58.25</c:v>
                </c:pt>
                <c:pt idx="8389">
                  <c:v>58.25694444444445</c:v>
                </c:pt>
                <c:pt idx="8390">
                  <c:v>58.263888888888886</c:v>
                </c:pt>
                <c:pt idx="8391">
                  <c:v>58.270833333333336</c:v>
                </c:pt>
                <c:pt idx="8392">
                  <c:v>58.277777777777779</c:v>
                </c:pt>
                <c:pt idx="8393">
                  <c:v>58.284722222222221</c:v>
                </c:pt>
                <c:pt idx="8394">
                  <c:v>58.291666666666664</c:v>
                </c:pt>
                <c:pt idx="8395">
                  <c:v>58.298611111111114</c:v>
                </c:pt>
                <c:pt idx="8396">
                  <c:v>58.30555555555555</c:v>
                </c:pt>
                <c:pt idx="8397">
                  <c:v>58.3125</c:v>
                </c:pt>
                <c:pt idx="8398">
                  <c:v>58.31944444444445</c:v>
                </c:pt>
                <c:pt idx="8399">
                  <c:v>58.326388888888886</c:v>
                </c:pt>
                <c:pt idx="8400">
                  <c:v>58.333333333333336</c:v>
                </c:pt>
                <c:pt idx="8401">
                  <c:v>58.340277777777779</c:v>
                </c:pt>
                <c:pt idx="8402">
                  <c:v>58.347222222222221</c:v>
                </c:pt>
                <c:pt idx="8403">
                  <c:v>58.354166666666664</c:v>
                </c:pt>
                <c:pt idx="8404">
                  <c:v>58.361111111111114</c:v>
                </c:pt>
                <c:pt idx="8405">
                  <c:v>58.36805555555555</c:v>
                </c:pt>
                <c:pt idx="8406">
                  <c:v>58.375</c:v>
                </c:pt>
                <c:pt idx="8407">
                  <c:v>58.38194444444445</c:v>
                </c:pt>
                <c:pt idx="8408">
                  <c:v>58.388888888888886</c:v>
                </c:pt>
                <c:pt idx="8409">
                  <c:v>58.395833333333336</c:v>
                </c:pt>
                <c:pt idx="8410">
                  <c:v>58.402777777777779</c:v>
                </c:pt>
                <c:pt idx="8411">
                  <c:v>58.409722222222221</c:v>
                </c:pt>
                <c:pt idx="8412">
                  <c:v>58.416666666666664</c:v>
                </c:pt>
                <c:pt idx="8413">
                  <c:v>58.423611111111114</c:v>
                </c:pt>
                <c:pt idx="8414">
                  <c:v>58.43055555555555</c:v>
                </c:pt>
                <c:pt idx="8415">
                  <c:v>58.4375</c:v>
                </c:pt>
                <c:pt idx="8416">
                  <c:v>58.44444444444445</c:v>
                </c:pt>
                <c:pt idx="8417">
                  <c:v>58.451388888888886</c:v>
                </c:pt>
                <c:pt idx="8418">
                  <c:v>58.458333333333336</c:v>
                </c:pt>
                <c:pt idx="8419">
                  <c:v>58.465277777777779</c:v>
                </c:pt>
                <c:pt idx="8420">
                  <c:v>58.472222222222221</c:v>
                </c:pt>
                <c:pt idx="8421">
                  <c:v>58.479166666666664</c:v>
                </c:pt>
                <c:pt idx="8422">
                  <c:v>58.486111111111114</c:v>
                </c:pt>
                <c:pt idx="8423">
                  <c:v>58.49305555555555</c:v>
                </c:pt>
                <c:pt idx="8424">
                  <c:v>58.5</c:v>
                </c:pt>
                <c:pt idx="8425">
                  <c:v>58.50694444444445</c:v>
                </c:pt>
                <c:pt idx="8426">
                  <c:v>58.513888888888886</c:v>
                </c:pt>
                <c:pt idx="8427">
                  <c:v>58.520833333333336</c:v>
                </c:pt>
                <c:pt idx="8428">
                  <c:v>58.527777777777779</c:v>
                </c:pt>
                <c:pt idx="8429">
                  <c:v>58.534722222222221</c:v>
                </c:pt>
                <c:pt idx="8430">
                  <c:v>58.541666666666664</c:v>
                </c:pt>
                <c:pt idx="8431">
                  <c:v>58.548611111111114</c:v>
                </c:pt>
                <c:pt idx="8432">
                  <c:v>58.55555555555555</c:v>
                </c:pt>
                <c:pt idx="8433">
                  <c:v>58.5625</c:v>
                </c:pt>
                <c:pt idx="8434">
                  <c:v>58.56944444444445</c:v>
                </c:pt>
                <c:pt idx="8435">
                  <c:v>58.576388888888886</c:v>
                </c:pt>
                <c:pt idx="8436">
                  <c:v>58.583333333333336</c:v>
                </c:pt>
                <c:pt idx="8437">
                  <c:v>58.590277777777779</c:v>
                </c:pt>
                <c:pt idx="8438">
                  <c:v>58.597222222222221</c:v>
                </c:pt>
                <c:pt idx="8439">
                  <c:v>58.604166666666664</c:v>
                </c:pt>
                <c:pt idx="8440">
                  <c:v>58.611111111111114</c:v>
                </c:pt>
                <c:pt idx="8441">
                  <c:v>58.61805555555555</c:v>
                </c:pt>
                <c:pt idx="8442">
                  <c:v>58.625</c:v>
                </c:pt>
                <c:pt idx="8443">
                  <c:v>58.63194444444445</c:v>
                </c:pt>
                <c:pt idx="8444">
                  <c:v>58.638888888888886</c:v>
                </c:pt>
                <c:pt idx="8445">
                  <c:v>58.645833333333336</c:v>
                </c:pt>
                <c:pt idx="8446">
                  <c:v>58.652777777777779</c:v>
                </c:pt>
                <c:pt idx="8447">
                  <c:v>58.659722222222221</c:v>
                </c:pt>
                <c:pt idx="8448">
                  <c:v>58.666666666666664</c:v>
                </c:pt>
                <c:pt idx="8449">
                  <c:v>58.673611111111114</c:v>
                </c:pt>
                <c:pt idx="8450">
                  <c:v>58.68055555555555</c:v>
                </c:pt>
                <c:pt idx="8451">
                  <c:v>58.6875</c:v>
                </c:pt>
                <c:pt idx="8452">
                  <c:v>58.69444444444445</c:v>
                </c:pt>
                <c:pt idx="8453">
                  <c:v>58.701388888888886</c:v>
                </c:pt>
                <c:pt idx="8454">
                  <c:v>58.708333333333336</c:v>
                </c:pt>
                <c:pt idx="8455">
                  <c:v>58.715277777777779</c:v>
                </c:pt>
                <c:pt idx="8456">
                  <c:v>58.722222222222221</c:v>
                </c:pt>
                <c:pt idx="8457">
                  <c:v>58.729166666666664</c:v>
                </c:pt>
                <c:pt idx="8458">
                  <c:v>58.736111111111114</c:v>
                </c:pt>
                <c:pt idx="8459">
                  <c:v>58.74305555555555</c:v>
                </c:pt>
                <c:pt idx="8460">
                  <c:v>58.75</c:v>
                </c:pt>
                <c:pt idx="8461">
                  <c:v>58.75694444444445</c:v>
                </c:pt>
                <c:pt idx="8462">
                  <c:v>58.763888888888886</c:v>
                </c:pt>
                <c:pt idx="8463">
                  <c:v>58.770833333333336</c:v>
                </c:pt>
                <c:pt idx="8464">
                  <c:v>58.777777777777779</c:v>
                </c:pt>
                <c:pt idx="8465">
                  <c:v>58.784722222222221</c:v>
                </c:pt>
                <c:pt idx="8466">
                  <c:v>58.791666666666664</c:v>
                </c:pt>
                <c:pt idx="8467">
                  <c:v>58.798611111111114</c:v>
                </c:pt>
                <c:pt idx="8468">
                  <c:v>58.80555555555555</c:v>
                </c:pt>
                <c:pt idx="8469">
                  <c:v>58.8125</c:v>
                </c:pt>
                <c:pt idx="8470">
                  <c:v>58.81944444444445</c:v>
                </c:pt>
                <c:pt idx="8471">
                  <c:v>58.826388888888886</c:v>
                </c:pt>
                <c:pt idx="8472">
                  <c:v>58.833333333333336</c:v>
                </c:pt>
                <c:pt idx="8473">
                  <c:v>58.840277777777779</c:v>
                </c:pt>
                <c:pt idx="8474">
                  <c:v>58.847222222222221</c:v>
                </c:pt>
                <c:pt idx="8475">
                  <c:v>58.854166666666664</c:v>
                </c:pt>
                <c:pt idx="8476">
                  <c:v>58.861111111111114</c:v>
                </c:pt>
                <c:pt idx="8477">
                  <c:v>58.86805555555555</c:v>
                </c:pt>
                <c:pt idx="8478">
                  <c:v>58.875</c:v>
                </c:pt>
                <c:pt idx="8479">
                  <c:v>58.88194444444445</c:v>
                </c:pt>
                <c:pt idx="8480">
                  <c:v>58.888888888888886</c:v>
                </c:pt>
                <c:pt idx="8481">
                  <c:v>58.895833333333336</c:v>
                </c:pt>
                <c:pt idx="8482">
                  <c:v>58.902777777777779</c:v>
                </c:pt>
                <c:pt idx="8483">
                  <c:v>58.909722222222221</c:v>
                </c:pt>
                <c:pt idx="8484">
                  <c:v>58.916666666666664</c:v>
                </c:pt>
                <c:pt idx="8485">
                  <c:v>58.923611111111114</c:v>
                </c:pt>
                <c:pt idx="8486">
                  <c:v>58.93055555555555</c:v>
                </c:pt>
                <c:pt idx="8487">
                  <c:v>58.9375</c:v>
                </c:pt>
                <c:pt idx="8488">
                  <c:v>58.94444444444445</c:v>
                </c:pt>
                <c:pt idx="8489">
                  <c:v>58.951388888888886</c:v>
                </c:pt>
                <c:pt idx="8490">
                  <c:v>58.958333333333336</c:v>
                </c:pt>
                <c:pt idx="8491">
                  <c:v>58.965277777777779</c:v>
                </c:pt>
                <c:pt idx="8492">
                  <c:v>58.972222222222221</c:v>
                </c:pt>
                <c:pt idx="8493">
                  <c:v>58.979166666666664</c:v>
                </c:pt>
                <c:pt idx="8494">
                  <c:v>58.986111111111114</c:v>
                </c:pt>
                <c:pt idx="8495">
                  <c:v>58.99305555555555</c:v>
                </c:pt>
                <c:pt idx="8496">
                  <c:v>59</c:v>
                </c:pt>
                <c:pt idx="8497">
                  <c:v>59.00694444444445</c:v>
                </c:pt>
                <c:pt idx="8498">
                  <c:v>59.013888888888886</c:v>
                </c:pt>
                <c:pt idx="8499">
                  <c:v>59.020833333333336</c:v>
                </c:pt>
                <c:pt idx="8500">
                  <c:v>59.027777777777779</c:v>
                </c:pt>
                <c:pt idx="8501">
                  <c:v>59.034722222222221</c:v>
                </c:pt>
                <c:pt idx="8502">
                  <c:v>59.041666666666664</c:v>
                </c:pt>
                <c:pt idx="8503">
                  <c:v>59.048611111111114</c:v>
                </c:pt>
                <c:pt idx="8504">
                  <c:v>59.05555555555555</c:v>
                </c:pt>
                <c:pt idx="8505">
                  <c:v>59.0625</c:v>
                </c:pt>
                <c:pt idx="8506">
                  <c:v>59.06944444444445</c:v>
                </c:pt>
                <c:pt idx="8507">
                  <c:v>59.076388888888886</c:v>
                </c:pt>
                <c:pt idx="8508">
                  <c:v>59.083333333333336</c:v>
                </c:pt>
                <c:pt idx="8509">
                  <c:v>59.090277777777779</c:v>
                </c:pt>
                <c:pt idx="8510">
                  <c:v>59.097222222222221</c:v>
                </c:pt>
                <c:pt idx="8511">
                  <c:v>59.104166666666664</c:v>
                </c:pt>
                <c:pt idx="8512">
                  <c:v>59.111111111111114</c:v>
                </c:pt>
                <c:pt idx="8513">
                  <c:v>59.11805555555555</c:v>
                </c:pt>
                <c:pt idx="8514">
                  <c:v>59.125</c:v>
                </c:pt>
                <c:pt idx="8515">
                  <c:v>59.13194444444445</c:v>
                </c:pt>
                <c:pt idx="8516">
                  <c:v>59.138888888888886</c:v>
                </c:pt>
                <c:pt idx="8517">
                  <c:v>59.145833333333336</c:v>
                </c:pt>
                <c:pt idx="8518">
                  <c:v>59.152777777777779</c:v>
                </c:pt>
                <c:pt idx="8519">
                  <c:v>59.159722222222221</c:v>
                </c:pt>
                <c:pt idx="8520">
                  <c:v>59.166666666666664</c:v>
                </c:pt>
                <c:pt idx="8521">
                  <c:v>59.173611111111114</c:v>
                </c:pt>
                <c:pt idx="8522">
                  <c:v>59.18055555555555</c:v>
                </c:pt>
                <c:pt idx="8523">
                  <c:v>59.1875</c:v>
                </c:pt>
                <c:pt idx="8524">
                  <c:v>59.19444444444445</c:v>
                </c:pt>
                <c:pt idx="8525">
                  <c:v>59.201388888888886</c:v>
                </c:pt>
                <c:pt idx="8526">
                  <c:v>59.208333333333336</c:v>
                </c:pt>
                <c:pt idx="8527">
                  <c:v>59.215277777777779</c:v>
                </c:pt>
                <c:pt idx="8528">
                  <c:v>59.222222222222221</c:v>
                </c:pt>
                <c:pt idx="8529">
                  <c:v>59.229166666666664</c:v>
                </c:pt>
                <c:pt idx="8530">
                  <c:v>59.236111111111114</c:v>
                </c:pt>
                <c:pt idx="8531">
                  <c:v>59.24305555555555</c:v>
                </c:pt>
                <c:pt idx="8532">
                  <c:v>59.25</c:v>
                </c:pt>
                <c:pt idx="8533">
                  <c:v>59.25694444444445</c:v>
                </c:pt>
                <c:pt idx="8534">
                  <c:v>59.263888888888886</c:v>
                </c:pt>
                <c:pt idx="8535">
                  <c:v>59.270833333333336</c:v>
                </c:pt>
                <c:pt idx="8536">
                  <c:v>59.277777777777779</c:v>
                </c:pt>
                <c:pt idx="8537">
                  <c:v>59.284722222222221</c:v>
                </c:pt>
                <c:pt idx="8538">
                  <c:v>59.291666666666664</c:v>
                </c:pt>
                <c:pt idx="8539">
                  <c:v>59.298611111111114</c:v>
                </c:pt>
                <c:pt idx="8540">
                  <c:v>59.30555555555555</c:v>
                </c:pt>
                <c:pt idx="8541">
                  <c:v>59.3125</c:v>
                </c:pt>
                <c:pt idx="8542">
                  <c:v>59.31944444444445</c:v>
                </c:pt>
                <c:pt idx="8543">
                  <c:v>59.326388888888886</c:v>
                </c:pt>
                <c:pt idx="8544">
                  <c:v>59.333333333333336</c:v>
                </c:pt>
                <c:pt idx="8545">
                  <c:v>59.340277777777779</c:v>
                </c:pt>
                <c:pt idx="8546">
                  <c:v>59.347222222222221</c:v>
                </c:pt>
                <c:pt idx="8547">
                  <c:v>59.354166666666664</c:v>
                </c:pt>
                <c:pt idx="8548">
                  <c:v>59.361111111111114</c:v>
                </c:pt>
                <c:pt idx="8549">
                  <c:v>59.36805555555555</c:v>
                </c:pt>
                <c:pt idx="8550">
                  <c:v>59.375</c:v>
                </c:pt>
                <c:pt idx="8551">
                  <c:v>59.38194444444445</c:v>
                </c:pt>
                <c:pt idx="8552">
                  <c:v>59.388888888888886</c:v>
                </c:pt>
                <c:pt idx="8553">
                  <c:v>59.395833333333336</c:v>
                </c:pt>
                <c:pt idx="8554">
                  <c:v>59.402777777777779</c:v>
                </c:pt>
                <c:pt idx="8555">
                  <c:v>59.409722222222221</c:v>
                </c:pt>
                <c:pt idx="8556">
                  <c:v>59.416666666666664</c:v>
                </c:pt>
                <c:pt idx="8557">
                  <c:v>59.423611111111114</c:v>
                </c:pt>
                <c:pt idx="8558">
                  <c:v>59.43055555555555</c:v>
                </c:pt>
                <c:pt idx="8559">
                  <c:v>59.4375</c:v>
                </c:pt>
                <c:pt idx="8560">
                  <c:v>59.44444444444445</c:v>
                </c:pt>
                <c:pt idx="8561">
                  <c:v>59.451388888888886</c:v>
                </c:pt>
                <c:pt idx="8562">
                  <c:v>59.458333333333336</c:v>
                </c:pt>
                <c:pt idx="8563">
                  <c:v>59.465277777777779</c:v>
                </c:pt>
                <c:pt idx="8564">
                  <c:v>59.472222222222221</c:v>
                </c:pt>
                <c:pt idx="8565">
                  <c:v>59.479166666666664</c:v>
                </c:pt>
                <c:pt idx="8566">
                  <c:v>59.486111111111114</c:v>
                </c:pt>
                <c:pt idx="8567">
                  <c:v>59.49305555555555</c:v>
                </c:pt>
                <c:pt idx="8568">
                  <c:v>59.5</c:v>
                </c:pt>
                <c:pt idx="8569">
                  <c:v>59.50694444444445</c:v>
                </c:pt>
                <c:pt idx="8570">
                  <c:v>59.513888888888886</c:v>
                </c:pt>
                <c:pt idx="8571">
                  <c:v>59.520833333333336</c:v>
                </c:pt>
                <c:pt idx="8572">
                  <c:v>59.527777777777779</c:v>
                </c:pt>
                <c:pt idx="8573">
                  <c:v>59.534722222222221</c:v>
                </c:pt>
                <c:pt idx="8574">
                  <c:v>59.541666666666664</c:v>
                </c:pt>
                <c:pt idx="8575">
                  <c:v>59.548611111111114</c:v>
                </c:pt>
                <c:pt idx="8576">
                  <c:v>59.55555555555555</c:v>
                </c:pt>
                <c:pt idx="8577">
                  <c:v>59.5625</c:v>
                </c:pt>
                <c:pt idx="8578">
                  <c:v>59.56944444444445</c:v>
                </c:pt>
                <c:pt idx="8579">
                  <c:v>59.576388888888886</c:v>
                </c:pt>
                <c:pt idx="8580">
                  <c:v>59.583333333333336</c:v>
                </c:pt>
                <c:pt idx="8581">
                  <c:v>59.590277777777779</c:v>
                </c:pt>
                <c:pt idx="8582">
                  <c:v>59.597222222222221</c:v>
                </c:pt>
                <c:pt idx="8583">
                  <c:v>59.604166666666664</c:v>
                </c:pt>
                <c:pt idx="8584">
                  <c:v>59.611111111111114</c:v>
                </c:pt>
                <c:pt idx="8585">
                  <c:v>59.61805555555555</c:v>
                </c:pt>
                <c:pt idx="8586">
                  <c:v>59.625</c:v>
                </c:pt>
                <c:pt idx="8587">
                  <c:v>59.63194444444445</c:v>
                </c:pt>
                <c:pt idx="8588">
                  <c:v>59.638888888888886</c:v>
                </c:pt>
                <c:pt idx="8589">
                  <c:v>59.645833333333336</c:v>
                </c:pt>
                <c:pt idx="8590">
                  <c:v>59.652777777777779</c:v>
                </c:pt>
                <c:pt idx="8591">
                  <c:v>59.659722222222221</c:v>
                </c:pt>
                <c:pt idx="8592">
                  <c:v>59.666666666666664</c:v>
                </c:pt>
                <c:pt idx="8593">
                  <c:v>59.673611111111114</c:v>
                </c:pt>
                <c:pt idx="8594">
                  <c:v>59.68055555555555</c:v>
                </c:pt>
                <c:pt idx="8595">
                  <c:v>59.6875</c:v>
                </c:pt>
                <c:pt idx="8596">
                  <c:v>59.69444444444445</c:v>
                </c:pt>
                <c:pt idx="8597">
                  <c:v>59.701388888888886</c:v>
                </c:pt>
                <c:pt idx="8598">
                  <c:v>59.708333333333336</c:v>
                </c:pt>
                <c:pt idx="8599">
                  <c:v>59.715277777777779</c:v>
                </c:pt>
                <c:pt idx="8600">
                  <c:v>59.722222222222221</c:v>
                </c:pt>
                <c:pt idx="8601">
                  <c:v>59.729166666666664</c:v>
                </c:pt>
                <c:pt idx="8602">
                  <c:v>59.736111111111114</c:v>
                </c:pt>
                <c:pt idx="8603">
                  <c:v>59.74305555555555</c:v>
                </c:pt>
                <c:pt idx="8604">
                  <c:v>59.75</c:v>
                </c:pt>
                <c:pt idx="8605">
                  <c:v>59.75694444444445</c:v>
                </c:pt>
                <c:pt idx="8606">
                  <c:v>59.763888888888886</c:v>
                </c:pt>
                <c:pt idx="8607">
                  <c:v>59.770833333333336</c:v>
                </c:pt>
                <c:pt idx="8608">
                  <c:v>59.777777777777779</c:v>
                </c:pt>
                <c:pt idx="8609">
                  <c:v>59.784722222222221</c:v>
                </c:pt>
                <c:pt idx="8610">
                  <c:v>59.791666666666664</c:v>
                </c:pt>
                <c:pt idx="8611">
                  <c:v>59.798611111111114</c:v>
                </c:pt>
                <c:pt idx="8612">
                  <c:v>59.80555555555555</c:v>
                </c:pt>
                <c:pt idx="8613">
                  <c:v>59.8125</c:v>
                </c:pt>
                <c:pt idx="8614">
                  <c:v>59.81944444444445</c:v>
                </c:pt>
                <c:pt idx="8615">
                  <c:v>59.826388888888886</c:v>
                </c:pt>
                <c:pt idx="8616">
                  <c:v>59.833333333333336</c:v>
                </c:pt>
                <c:pt idx="8617">
                  <c:v>59.840277777777779</c:v>
                </c:pt>
                <c:pt idx="8618">
                  <c:v>59.847222222222221</c:v>
                </c:pt>
                <c:pt idx="8619">
                  <c:v>59.854166666666664</c:v>
                </c:pt>
                <c:pt idx="8620">
                  <c:v>59.861111111111114</c:v>
                </c:pt>
                <c:pt idx="8621">
                  <c:v>59.86805555555555</c:v>
                </c:pt>
                <c:pt idx="8622">
                  <c:v>59.875</c:v>
                </c:pt>
                <c:pt idx="8623">
                  <c:v>59.88194444444445</c:v>
                </c:pt>
                <c:pt idx="8624">
                  <c:v>59.888888888888886</c:v>
                </c:pt>
                <c:pt idx="8625">
                  <c:v>59.895833333333336</c:v>
                </c:pt>
                <c:pt idx="8626">
                  <c:v>59.902777777777779</c:v>
                </c:pt>
                <c:pt idx="8627">
                  <c:v>59.909722222222221</c:v>
                </c:pt>
                <c:pt idx="8628">
                  <c:v>59.916666666666664</c:v>
                </c:pt>
                <c:pt idx="8629">
                  <c:v>59.923611111111114</c:v>
                </c:pt>
                <c:pt idx="8630">
                  <c:v>59.93055555555555</c:v>
                </c:pt>
                <c:pt idx="8631">
                  <c:v>59.9375</c:v>
                </c:pt>
                <c:pt idx="8632">
                  <c:v>59.94444444444445</c:v>
                </c:pt>
                <c:pt idx="8633">
                  <c:v>59.951388888888886</c:v>
                </c:pt>
                <c:pt idx="8634">
                  <c:v>59.958333333333336</c:v>
                </c:pt>
                <c:pt idx="8635">
                  <c:v>59.965277777777779</c:v>
                </c:pt>
                <c:pt idx="8636">
                  <c:v>59.972222222222221</c:v>
                </c:pt>
                <c:pt idx="8637">
                  <c:v>59.979166666666664</c:v>
                </c:pt>
                <c:pt idx="8638">
                  <c:v>59.986111111111114</c:v>
                </c:pt>
                <c:pt idx="8639">
                  <c:v>59.99305555555555</c:v>
                </c:pt>
                <c:pt idx="8640">
                  <c:v>60</c:v>
                </c:pt>
                <c:pt idx="8641">
                  <c:v>60.00694444444445</c:v>
                </c:pt>
                <c:pt idx="8642">
                  <c:v>60.013888888888886</c:v>
                </c:pt>
                <c:pt idx="8643">
                  <c:v>60.020833333333336</c:v>
                </c:pt>
                <c:pt idx="8644">
                  <c:v>60.027777777777779</c:v>
                </c:pt>
                <c:pt idx="8645">
                  <c:v>60.034722222222221</c:v>
                </c:pt>
                <c:pt idx="8646">
                  <c:v>60.041666666666664</c:v>
                </c:pt>
                <c:pt idx="8647">
                  <c:v>60.048611111111114</c:v>
                </c:pt>
                <c:pt idx="8648">
                  <c:v>60.05555555555555</c:v>
                </c:pt>
                <c:pt idx="8649">
                  <c:v>60.0625</c:v>
                </c:pt>
                <c:pt idx="8650">
                  <c:v>60.06944444444445</c:v>
                </c:pt>
                <c:pt idx="8651">
                  <c:v>60.076388888888886</c:v>
                </c:pt>
                <c:pt idx="8652">
                  <c:v>60.083333333333336</c:v>
                </c:pt>
                <c:pt idx="8653">
                  <c:v>60.090277777777779</c:v>
                </c:pt>
                <c:pt idx="8654">
                  <c:v>60.097222222222221</c:v>
                </c:pt>
                <c:pt idx="8655">
                  <c:v>60.104166666666664</c:v>
                </c:pt>
                <c:pt idx="8656">
                  <c:v>60.111111111111114</c:v>
                </c:pt>
                <c:pt idx="8657">
                  <c:v>60.11805555555555</c:v>
                </c:pt>
                <c:pt idx="8658">
                  <c:v>60.125</c:v>
                </c:pt>
                <c:pt idx="8659">
                  <c:v>60.13194444444445</c:v>
                </c:pt>
                <c:pt idx="8660">
                  <c:v>60.138888888888886</c:v>
                </c:pt>
                <c:pt idx="8661">
                  <c:v>60.145833333333336</c:v>
                </c:pt>
                <c:pt idx="8662">
                  <c:v>60.152777777777779</c:v>
                </c:pt>
                <c:pt idx="8663">
                  <c:v>60.159722222222221</c:v>
                </c:pt>
                <c:pt idx="8664">
                  <c:v>60.166666666666664</c:v>
                </c:pt>
                <c:pt idx="8665">
                  <c:v>60.173611111111114</c:v>
                </c:pt>
                <c:pt idx="8666">
                  <c:v>60.18055555555555</c:v>
                </c:pt>
                <c:pt idx="8667">
                  <c:v>60.1875</c:v>
                </c:pt>
                <c:pt idx="8668">
                  <c:v>60.19444444444445</c:v>
                </c:pt>
                <c:pt idx="8669">
                  <c:v>60.201388888888886</c:v>
                </c:pt>
                <c:pt idx="8670">
                  <c:v>60.208333333333336</c:v>
                </c:pt>
                <c:pt idx="8671">
                  <c:v>60.215277777777779</c:v>
                </c:pt>
                <c:pt idx="8672">
                  <c:v>60.222222222222221</c:v>
                </c:pt>
                <c:pt idx="8673">
                  <c:v>60.229166666666664</c:v>
                </c:pt>
                <c:pt idx="8674">
                  <c:v>60.236111111111114</c:v>
                </c:pt>
                <c:pt idx="8675">
                  <c:v>60.24305555555555</c:v>
                </c:pt>
                <c:pt idx="8676">
                  <c:v>60.25</c:v>
                </c:pt>
                <c:pt idx="8677">
                  <c:v>60.25694444444445</c:v>
                </c:pt>
                <c:pt idx="8678">
                  <c:v>60.263888888888886</c:v>
                </c:pt>
                <c:pt idx="8679">
                  <c:v>60.270833333333336</c:v>
                </c:pt>
                <c:pt idx="8680">
                  <c:v>60.277777777777779</c:v>
                </c:pt>
                <c:pt idx="8681">
                  <c:v>60.284722222222221</c:v>
                </c:pt>
                <c:pt idx="8682">
                  <c:v>60.291666666666664</c:v>
                </c:pt>
                <c:pt idx="8683">
                  <c:v>60.298611111111114</c:v>
                </c:pt>
                <c:pt idx="8684">
                  <c:v>60.30555555555555</c:v>
                </c:pt>
                <c:pt idx="8685">
                  <c:v>60.3125</c:v>
                </c:pt>
                <c:pt idx="8686">
                  <c:v>60.31944444444445</c:v>
                </c:pt>
                <c:pt idx="8687">
                  <c:v>60.326388888888886</c:v>
                </c:pt>
                <c:pt idx="8688">
                  <c:v>60.333333333333336</c:v>
                </c:pt>
                <c:pt idx="8689">
                  <c:v>60.340277777777779</c:v>
                </c:pt>
                <c:pt idx="8690">
                  <c:v>60.347222222222221</c:v>
                </c:pt>
                <c:pt idx="8691">
                  <c:v>60.354166666666664</c:v>
                </c:pt>
                <c:pt idx="8692">
                  <c:v>60.361111111111114</c:v>
                </c:pt>
                <c:pt idx="8693">
                  <c:v>60.36805555555555</c:v>
                </c:pt>
                <c:pt idx="8694">
                  <c:v>60.375</c:v>
                </c:pt>
                <c:pt idx="8695">
                  <c:v>60.38194444444445</c:v>
                </c:pt>
                <c:pt idx="8696">
                  <c:v>60.388888888888886</c:v>
                </c:pt>
                <c:pt idx="8697">
                  <c:v>60.395833333333336</c:v>
                </c:pt>
                <c:pt idx="8698">
                  <c:v>60.402777777777779</c:v>
                </c:pt>
                <c:pt idx="8699">
                  <c:v>60.409722222222221</c:v>
                </c:pt>
                <c:pt idx="8700">
                  <c:v>60.416666666666664</c:v>
                </c:pt>
                <c:pt idx="8701">
                  <c:v>60.423611111111114</c:v>
                </c:pt>
                <c:pt idx="8702">
                  <c:v>60.43055555555555</c:v>
                </c:pt>
                <c:pt idx="8703">
                  <c:v>60.4375</c:v>
                </c:pt>
                <c:pt idx="8704">
                  <c:v>60.44444444444445</c:v>
                </c:pt>
                <c:pt idx="8705">
                  <c:v>60.451388888888886</c:v>
                </c:pt>
                <c:pt idx="8706">
                  <c:v>60.458333333333336</c:v>
                </c:pt>
                <c:pt idx="8707">
                  <c:v>60.465277777777779</c:v>
                </c:pt>
                <c:pt idx="8708">
                  <c:v>60.472222222222221</c:v>
                </c:pt>
                <c:pt idx="8709">
                  <c:v>60.479166666666664</c:v>
                </c:pt>
                <c:pt idx="8710">
                  <c:v>60.486111111111114</c:v>
                </c:pt>
                <c:pt idx="8711">
                  <c:v>60.49305555555555</c:v>
                </c:pt>
                <c:pt idx="8712">
                  <c:v>60.5</c:v>
                </c:pt>
                <c:pt idx="8713">
                  <c:v>60.50694444444445</c:v>
                </c:pt>
                <c:pt idx="8714">
                  <c:v>60.513888888888886</c:v>
                </c:pt>
                <c:pt idx="8715">
                  <c:v>60.520833333333336</c:v>
                </c:pt>
                <c:pt idx="8716">
                  <c:v>60.527777777777779</c:v>
                </c:pt>
                <c:pt idx="8717">
                  <c:v>60.534722222222221</c:v>
                </c:pt>
                <c:pt idx="8718">
                  <c:v>60.541666666666664</c:v>
                </c:pt>
                <c:pt idx="8719">
                  <c:v>60.548611111111114</c:v>
                </c:pt>
                <c:pt idx="8720">
                  <c:v>60.55555555555555</c:v>
                </c:pt>
                <c:pt idx="8721">
                  <c:v>60.5625</c:v>
                </c:pt>
                <c:pt idx="8722">
                  <c:v>60.56944444444445</c:v>
                </c:pt>
                <c:pt idx="8723">
                  <c:v>60.576388888888886</c:v>
                </c:pt>
                <c:pt idx="8724">
                  <c:v>60.583333333333336</c:v>
                </c:pt>
                <c:pt idx="8725">
                  <c:v>60.590277777777779</c:v>
                </c:pt>
                <c:pt idx="8726">
                  <c:v>60.597222222222221</c:v>
                </c:pt>
                <c:pt idx="8727">
                  <c:v>60.604166666666664</c:v>
                </c:pt>
                <c:pt idx="8728">
                  <c:v>60.611111111111114</c:v>
                </c:pt>
                <c:pt idx="8729">
                  <c:v>60.61805555555555</c:v>
                </c:pt>
                <c:pt idx="8730">
                  <c:v>60.625</c:v>
                </c:pt>
                <c:pt idx="8731">
                  <c:v>60.63194444444445</c:v>
                </c:pt>
                <c:pt idx="8732">
                  <c:v>60.638888888888886</c:v>
                </c:pt>
                <c:pt idx="8733">
                  <c:v>60.645833333333336</c:v>
                </c:pt>
                <c:pt idx="8734">
                  <c:v>60.652777777777779</c:v>
                </c:pt>
                <c:pt idx="8735">
                  <c:v>60.659722222222221</c:v>
                </c:pt>
                <c:pt idx="8736">
                  <c:v>60.666666666666664</c:v>
                </c:pt>
                <c:pt idx="8737">
                  <c:v>60.673611111111114</c:v>
                </c:pt>
                <c:pt idx="8738">
                  <c:v>60.68055555555555</c:v>
                </c:pt>
                <c:pt idx="8739">
                  <c:v>60.6875</c:v>
                </c:pt>
                <c:pt idx="8740">
                  <c:v>60.69444444444445</c:v>
                </c:pt>
                <c:pt idx="8741">
                  <c:v>60.701388888888886</c:v>
                </c:pt>
                <c:pt idx="8742">
                  <c:v>60.708333333333336</c:v>
                </c:pt>
                <c:pt idx="8743">
                  <c:v>60.715277777777779</c:v>
                </c:pt>
                <c:pt idx="8744">
                  <c:v>60.722222222222221</c:v>
                </c:pt>
                <c:pt idx="8745">
                  <c:v>60.729166666666664</c:v>
                </c:pt>
                <c:pt idx="8746">
                  <c:v>60.736111111111114</c:v>
                </c:pt>
                <c:pt idx="8747">
                  <c:v>60.74305555555555</c:v>
                </c:pt>
                <c:pt idx="8748">
                  <c:v>60.75</c:v>
                </c:pt>
                <c:pt idx="8749">
                  <c:v>60.75694444444445</c:v>
                </c:pt>
                <c:pt idx="8750">
                  <c:v>60.763888888888886</c:v>
                </c:pt>
                <c:pt idx="8751">
                  <c:v>60.770833333333336</c:v>
                </c:pt>
                <c:pt idx="8752">
                  <c:v>60.777777777777779</c:v>
                </c:pt>
                <c:pt idx="8753">
                  <c:v>60.784722222222221</c:v>
                </c:pt>
                <c:pt idx="8754">
                  <c:v>60.791666666666664</c:v>
                </c:pt>
                <c:pt idx="8755">
                  <c:v>60.798611111111114</c:v>
                </c:pt>
                <c:pt idx="8756">
                  <c:v>60.80555555555555</c:v>
                </c:pt>
                <c:pt idx="8757">
                  <c:v>60.8125</c:v>
                </c:pt>
                <c:pt idx="8758">
                  <c:v>60.81944444444445</c:v>
                </c:pt>
                <c:pt idx="8759">
                  <c:v>60.826388888888886</c:v>
                </c:pt>
                <c:pt idx="8760">
                  <c:v>60.833333333333336</c:v>
                </c:pt>
                <c:pt idx="8761">
                  <c:v>60.840277777777779</c:v>
                </c:pt>
                <c:pt idx="8762">
                  <c:v>60.847222222222221</c:v>
                </c:pt>
                <c:pt idx="8763">
                  <c:v>60.854166666666664</c:v>
                </c:pt>
                <c:pt idx="8764">
                  <c:v>60.861111111111114</c:v>
                </c:pt>
                <c:pt idx="8765">
                  <c:v>60.86805555555555</c:v>
                </c:pt>
                <c:pt idx="8766">
                  <c:v>60.875</c:v>
                </c:pt>
                <c:pt idx="8767">
                  <c:v>60.88194444444445</c:v>
                </c:pt>
                <c:pt idx="8768">
                  <c:v>60.888888888888886</c:v>
                </c:pt>
                <c:pt idx="8769">
                  <c:v>60.895833333333336</c:v>
                </c:pt>
                <c:pt idx="8770">
                  <c:v>60.902777777777779</c:v>
                </c:pt>
                <c:pt idx="8771">
                  <c:v>60.909722222222221</c:v>
                </c:pt>
                <c:pt idx="8772">
                  <c:v>60.916666666666664</c:v>
                </c:pt>
                <c:pt idx="8773">
                  <c:v>60.923611111111114</c:v>
                </c:pt>
                <c:pt idx="8774">
                  <c:v>60.93055555555555</c:v>
                </c:pt>
                <c:pt idx="8775">
                  <c:v>60.9375</c:v>
                </c:pt>
                <c:pt idx="8776">
                  <c:v>60.94444444444445</c:v>
                </c:pt>
                <c:pt idx="8777">
                  <c:v>60.951388888888886</c:v>
                </c:pt>
                <c:pt idx="8778">
                  <c:v>60.958333333333336</c:v>
                </c:pt>
                <c:pt idx="8779">
                  <c:v>60.965277777777779</c:v>
                </c:pt>
                <c:pt idx="8780">
                  <c:v>60.972222222222221</c:v>
                </c:pt>
                <c:pt idx="8781">
                  <c:v>60.979166666666664</c:v>
                </c:pt>
                <c:pt idx="8782">
                  <c:v>60.986111111111114</c:v>
                </c:pt>
                <c:pt idx="8783">
                  <c:v>60.99305555555555</c:v>
                </c:pt>
                <c:pt idx="8784">
                  <c:v>61</c:v>
                </c:pt>
                <c:pt idx="8785">
                  <c:v>61.00694444444445</c:v>
                </c:pt>
                <c:pt idx="8786">
                  <c:v>61.013888888888886</c:v>
                </c:pt>
                <c:pt idx="8787">
                  <c:v>61.020833333333336</c:v>
                </c:pt>
                <c:pt idx="8788">
                  <c:v>61.027777777777779</c:v>
                </c:pt>
                <c:pt idx="8789">
                  <c:v>61.034722222222221</c:v>
                </c:pt>
                <c:pt idx="8790">
                  <c:v>61.041666666666664</c:v>
                </c:pt>
                <c:pt idx="8791">
                  <c:v>61.048611111111114</c:v>
                </c:pt>
                <c:pt idx="8792">
                  <c:v>61.05555555555555</c:v>
                </c:pt>
                <c:pt idx="8793">
                  <c:v>61.0625</c:v>
                </c:pt>
                <c:pt idx="8794">
                  <c:v>61.06944444444445</c:v>
                </c:pt>
                <c:pt idx="8795">
                  <c:v>61.076388888888886</c:v>
                </c:pt>
                <c:pt idx="8796">
                  <c:v>61.083333333333336</c:v>
                </c:pt>
                <c:pt idx="8797">
                  <c:v>61.090277777777779</c:v>
                </c:pt>
                <c:pt idx="8798">
                  <c:v>61.097222222222221</c:v>
                </c:pt>
                <c:pt idx="8799">
                  <c:v>61.104166666666664</c:v>
                </c:pt>
                <c:pt idx="8800">
                  <c:v>61.111111111111114</c:v>
                </c:pt>
                <c:pt idx="8801">
                  <c:v>61.11805555555555</c:v>
                </c:pt>
                <c:pt idx="8802">
                  <c:v>61.125</c:v>
                </c:pt>
                <c:pt idx="8803">
                  <c:v>61.13194444444445</c:v>
                </c:pt>
                <c:pt idx="8804">
                  <c:v>61.138888888888886</c:v>
                </c:pt>
                <c:pt idx="8805">
                  <c:v>61.145833333333336</c:v>
                </c:pt>
                <c:pt idx="8806">
                  <c:v>61.152777777777779</c:v>
                </c:pt>
                <c:pt idx="8807">
                  <c:v>61.159722222222221</c:v>
                </c:pt>
                <c:pt idx="8808">
                  <c:v>61.166666666666664</c:v>
                </c:pt>
                <c:pt idx="8809">
                  <c:v>61.173611111111114</c:v>
                </c:pt>
                <c:pt idx="8810">
                  <c:v>61.18055555555555</c:v>
                </c:pt>
                <c:pt idx="8811">
                  <c:v>61.1875</c:v>
                </c:pt>
                <c:pt idx="8812">
                  <c:v>61.19444444444445</c:v>
                </c:pt>
                <c:pt idx="8813">
                  <c:v>61.201388888888886</c:v>
                </c:pt>
                <c:pt idx="8814">
                  <c:v>61.208333333333336</c:v>
                </c:pt>
                <c:pt idx="8815">
                  <c:v>61.215277777777779</c:v>
                </c:pt>
                <c:pt idx="8816">
                  <c:v>61.222222222222221</c:v>
                </c:pt>
                <c:pt idx="8817">
                  <c:v>61.229166666666664</c:v>
                </c:pt>
                <c:pt idx="8818">
                  <c:v>61.236111111111114</c:v>
                </c:pt>
                <c:pt idx="8819">
                  <c:v>61.24305555555555</c:v>
                </c:pt>
                <c:pt idx="8820">
                  <c:v>61.25</c:v>
                </c:pt>
                <c:pt idx="8821">
                  <c:v>61.25694444444445</c:v>
                </c:pt>
                <c:pt idx="8822">
                  <c:v>61.263888888888886</c:v>
                </c:pt>
                <c:pt idx="8823">
                  <c:v>61.270833333333336</c:v>
                </c:pt>
                <c:pt idx="8824">
                  <c:v>61.277777777777779</c:v>
                </c:pt>
                <c:pt idx="8825">
                  <c:v>61.284722222222221</c:v>
                </c:pt>
                <c:pt idx="8826">
                  <c:v>61.291666666666664</c:v>
                </c:pt>
                <c:pt idx="8827">
                  <c:v>61.298611111111114</c:v>
                </c:pt>
                <c:pt idx="8828">
                  <c:v>61.30555555555555</c:v>
                </c:pt>
                <c:pt idx="8829">
                  <c:v>61.3125</c:v>
                </c:pt>
                <c:pt idx="8830">
                  <c:v>61.31944444444445</c:v>
                </c:pt>
                <c:pt idx="8831">
                  <c:v>61.326388888888886</c:v>
                </c:pt>
                <c:pt idx="8832">
                  <c:v>61.333333333333336</c:v>
                </c:pt>
                <c:pt idx="8833">
                  <c:v>61.340277777777779</c:v>
                </c:pt>
                <c:pt idx="8834">
                  <c:v>61.347222222222221</c:v>
                </c:pt>
                <c:pt idx="8835">
                  <c:v>61.354166666666664</c:v>
                </c:pt>
                <c:pt idx="8836">
                  <c:v>61.361111111111114</c:v>
                </c:pt>
                <c:pt idx="8837">
                  <c:v>61.36805555555555</c:v>
                </c:pt>
                <c:pt idx="8838">
                  <c:v>61.375</c:v>
                </c:pt>
                <c:pt idx="8839">
                  <c:v>61.38194444444445</c:v>
                </c:pt>
                <c:pt idx="8840">
                  <c:v>61.388888888888886</c:v>
                </c:pt>
                <c:pt idx="8841">
                  <c:v>61.395833333333336</c:v>
                </c:pt>
                <c:pt idx="8842">
                  <c:v>61.402777777777779</c:v>
                </c:pt>
                <c:pt idx="8843">
                  <c:v>61.409722222222221</c:v>
                </c:pt>
                <c:pt idx="8844">
                  <c:v>61.416666666666664</c:v>
                </c:pt>
                <c:pt idx="8845">
                  <c:v>61.423611111111114</c:v>
                </c:pt>
                <c:pt idx="8846">
                  <c:v>61.43055555555555</c:v>
                </c:pt>
                <c:pt idx="8847">
                  <c:v>61.4375</c:v>
                </c:pt>
                <c:pt idx="8848">
                  <c:v>61.44444444444445</c:v>
                </c:pt>
                <c:pt idx="8849">
                  <c:v>61.451388888888886</c:v>
                </c:pt>
                <c:pt idx="8850">
                  <c:v>61.458333333333336</c:v>
                </c:pt>
                <c:pt idx="8851">
                  <c:v>61.465277777777779</c:v>
                </c:pt>
                <c:pt idx="8852">
                  <c:v>61.472222222222221</c:v>
                </c:pt>
                <c:pt idx="8853">
                  <c:v>61.479166666666664</c:v>
                </c:pt>
                <c:pt idx="8854">
                  <c:v>61.486111111111114</c:v>
                </c:pt>
                <c:pt idx="8855">
                  <c:v>61.49305555555555</c:v>
                </c:pt>
                <c:pt idx="8856">
                  <c:v>61.5</c:v>
                </c:pt>
                <c:pt idx="8857">
                  <c:v>61.50694444444445</c:v>
                </c:pt>
                <c:pt idx="8858">
                  <c:v>61.513888888888886</c:v>
                </c:pt>
                <c:pt idx="8859">
                  <c:v>61.520833333333336</c:v>
                </c:pt>
                <c:pt idx="8860">
                  <c:v>61.527777777777779</c:v>
                </c:pt>
                <c:pt idx="8861">
                  <c:v>61.534722222222221</c:v>
                </c:pt>
                <c:pt idx="8862">
                  <c:v>61.541666666666664</c:v>
                </c:pt>
                <c:pt idx="8863">
                  <c:v>61.548611111111114</c:v>
                </c:pt>
                <c:pt idx="8864">
                  <c:v>61.55555555555555</c:v>
                </c:pt>
                <c:pt idx="8865">
                  <c:v>61.5625</c:v>
                </c:pt>
                <c:pt idx="8866">
                  <c:v>61.56944444444445</c:v>
                </c:pt>
                <c:pt idx="8867">
                  <c:v>61.576388888888886</c:v>
                </c:pt>
                <c:pt idx="8868">
                  <c:v>61.583333333333336</c:v>
                </c:pt>
                <c:pt idx="8869">
                  <c:v>61.590277777777779</c:v>
                </c:pt>
                <c:pt idx="8870">
                  <c:v>61.597222222222221</c:v>
                </c:pt>
                <c:pt idx="8871">
                  <c:v>61.604166666666664</c:v>
                </c:pt>
                <c:pt idx="8872">
                  <c:v>61.611111111111114</c:v>
                </c:pt>
                <c:pt idx="8873">
                  <c:v>61.61805555555555</c:v>
                </c:pt>
                <c:pt idx="8874">
                  <c:v>61.625</c:v>
                </c:pt>
                <c:pt idx="8875">
                  <c:v>61.63194444444445</c:v>
                </c:pt>
                <c:pt idx="8876">
                  <c:v>61.638888888888886</c:v>
                </c:pt>
                <c:pt idx="8877">
                  <c:v>61.645833333333336</c:v>
                </c:pt>
                <c:pt idx="8878">
                  <c:v>61.652777777777779</c:v>
                </c:pt>
                <c:pt idx="8879">
                  <c:v>61.659722222222221</c:v>
                </c:pt>
                <c:pt idx="8880">
                  <c:v>61.666666666666664</c:v>
                </c:pt>
                <c:pt idx="8881">
                  <c:v>61.673611111111114</c:v>
                </c:pt>
                <c:pt idx="8882">
                  <c:v>61.68055555555555</c:v>
                </c:pt>
                <c:pt idx="8883">
                  <c:v>61.6875</c:v>
                </c:pt>
                <c:pt idx="8884">
                  <c:v>61.69444444444445</c:v>
                </c:pt>
                <c:pt idx="8885">
                  <c:v>61.701388888888886</c:v>
                </c:pt>
                <c:pt idx="8886">
                  <c:v>61.708333333333336</c:v>
                </c:pt>
                <c:pt idx="8887">
                  <c:v>61.715277777777779</c:v>
                </c:pt>
                <c:pt idx="8888">
                  <c:v>61.722222222222221</c:v>
                </c:pt>
                <c:pt idx="8889">
                  <c:v>61.729166666666664</c:v>
                </c:pt>
                <c:pt idx="8890">
                  <c:v>61.736111111111114</c:v>
                </c:pt>
                <c:pt idx="8891">
                  <c:v>61.74305555555555</c:v>
                </c:pt>
                <c:pt idx="8892">
                  <c:v>61.75</c:v>
                </c:pt>
                <c:pt idx="8893">
                  <c:v>61.75694444444445</c:v>
                </c:pt>
                <c:pt idx="8894">
                  <c:v>61.763888888888886</c:v>
                </c:pt>
                <c:pt idx="8895">
                  <c:v>61.770833333333336</c:v>
                </c:pt>
                <c:pt idx="8896">
                  <c:v>61.777777777777779</c:v>
                </c:pt>
                <c:pt idx="8897">
                  <c:v>61.784722222222221</c:v>
                </c:pt>
                <c:pt idx="8898">
                  <c:v>61.791666666666664</c:v>
                </c:pt>
                <c:pt idx="8899">
                  <c:v>61.798611111111114</c:v>
                </c:pt>
                <c:pt idx="8900">
                  <c:v>61.80555555555555</c:v>
                </c:pt>
                <c:pt idx="8901">
                  <c:v>61.8125</c:v>
                </c:pt>
                <c:pt idx="8902">
                  <c:v>61.81944444444445</c:v>
                </c:pt>
                <c:pt idx="8903">
                  <c:v>61.826388888888886</c:v>
                </c:pt>
                <c:pt idx="8904">
                  <c:v>61.833333333333336</c:v>
                </c:pt>
                <c:pt idx="8905">
                  <c:v>61.840277777777779</c:v>
                </c:pt>
                <c:pt idx="8906">
                  <c:v>61.847222222222221</c:v>
                </c:pt>
                <c:pt idx="8907">
                  <c:v>61.854166666666664</c:v>
                </c:pt>
                <c:pt idx="8908">
                  <c:v>61.861111111111114</c:v>
                </c:pt>
                <c:pt idx="8909">
                  <c:v>61.86805555555555</c:v>
                </c:pt>
                <c:pt idx="8910">
                  <c:v>61.875</c:v>
                </c:pt>
                <c:pt idx="8911">
                  <c:v>61.88194444444445</c:v>
                </c:pt>
                <c:pt idx="8912">
                  <c:v>61.888888888888886</c:v>
                </c:pt>
                <c:pt idx="8913">
                  <c:v>61.895833333333336</c:v>
                </c:pt>
                <c:pt idx="8914">
                  <c:v>61.902777777777779</c:v>
                </c:pt>
                <c:pt idx="8915">
                  <c:v>61.909722222222221</c:v>
                </c:pt>
                <c:pt idx="8916">
                  <c:v>61.916666666666664</c:v>
                </c:pt>
                <c:pt idx="8917">
                  <c:v>61.923611111111114</c:v>
                </c:pt>
                <c:pt idx="8918">
                  <c:v>61.93055555555555</c:v>
                </c:pt>
                <c:pt idx="8919">
                  <c:v>61.9375</c:v>
                </c:pt>
                <c:pt idx="8920">
                  <c:v>61.94444444444445</c:v>
                </c:pt>
                <c:pt idx="8921">
                  <c:v>61.951388888888886</c:v>
                </c:pt>
                <c:pt idx="8922">
                  <c:v>61.958333333333336</c:v>
                </c:pt>
                <c:pt idx="8923">
                  <c:v>61.965277777777779</c:v>
                </c:pt>
                <c:pt idx="8924">
                  <c:v>61.972222222222221</c:v>
                </c:pt>
                <c:pt idx="8925">
                  <c:v>61.979166666666664</c:v>
                </c:pt>
                <c:pt idx="8926">
                  <c:v>61.986111111111114</c:v>
                </c:pt>
                <c:pt idx="8927">
                  <c:v>61.99305555555555</c:v>
                </c:pt>
                <c:pt idx="8928">
                  <c:v>62</c:v>
                </c:pt>
                <c:pt idx="8929">
                  <c:v>62.00694444444445</c:v>
                </c:pt>
                <c:pt idx="8930">
                  <c:v>62.013888888888886</c:v>
                </c:pt>
                <c:pt idx="8931">
                  <c:v>62.020833333333336</c:v>
                </c:pt>
                <c:pt idx="8932">
                  <c:v>62.027777777777779</c:v>
                </c:pt>
                <c:pt idx="8933">
                  <c:v>62.034722222222221</c:v>
                </c:pt>
                <c:pt idx="8934">
                  <c:v>62.041666666666664</c:v>
                </c:pt>
                <c:pt idx="8935">
                  <c:v>62.048611111111114</c:v>
                </c:pt>
                <c:pt idx="8936">
                  <c:v>62.05555555555555</c:v>
                </c:pt>
                <c:pt idx="8937">
                  <c:v>62.0625</c:v>
                </c:pt>
                <c:pt idx="8938">
                  <c:v>62.06944444444445</c:v>
                </c:pt>
                <c:pt idx="8939">
                  <c:v>62.076388888888886</c:v>
                </c:pt>
                <c:pt idx="8940">
                  <c:v>62.083333333333336</c:v>
                </c:pt>
                <c:pt idx="8941">
                  <c:v>62.090277777777779</c:v>
                </c:pt>
                <c:pt idx="8942">
                  <c:v>62.097222222222221</c:v>
                </c:pt>
                <c:pt idx="8943">
                  <c:v>62.104166666666664</c:v>
                </c:pt>
                <c:pt idx="8944">
                  <c:v>62.111111111111114</c:v>
                </c:pt>
                <c:pt idx="8945">
                  <c:v>62.11805555555555</c:v>
                </c:pt>
                <c:pt idx="8946">
                  <c:v>62.125</c:v>
                </c:pt>
                <c:pt idx="8947">
                  <c:v>62.13194444444445</c:v>
                </c:pt>
                <c:pt idx="8948">
                  <c:v>62.138888888888886</c:v>
                </c:pt>
                <c:pt idx="8949">
                  <c:v>62.145833333333336</c:v>
                </c:pt>
                <c:pt idx="8950">
                  <c:v>62.152777777777779</c:v>
                </c:pt>
                <c:pt idx="8951">
                  <c:v>62.159722222222221</c:v>
                </c:pt>
                <c:pt idx="8952">
                  <c:v>62.166666666666664</c:v>
                </c:pt>
                <c:pt idx="8953">
                  <c:v>62.173611111111114</c:v>
                </c:pt>
                <c:pt idx="8954">
                  <c:v>62.18055555555555</c:v>
                </c:pt>
                <c:pt idx="8955">
                  <c:v>62.1875</c:v>
                </c:pt>
                <c:pt idx="8956">
                  <c:v>62.19444444444445</c:v>
                </c:pt>
                <c:pt idx="8957">
                  <c:v>62.201388888888886</c:v>
                </c:pt>
                <c:pt idx="8958">
                  <c:v>62.208333333333336</c:v>
                </c:pt>
                <c:pt idx="8959">
                  <c:v>62.215277777777779</c:v>
                </c:pt>
                <c:pt idx="8960">
                  <c:v>62.222222222222221</c:v>
                </c:pt>
                <c:pt idx="8961">
                  <c:v>62.229166666666664</c:v>
                </c:pt>
                <c:pt idx="8962">
                  <c:v>62.236111111111114</c:v>
                </c:pt>
                <c:pt idx="8963">
                  <c:v>62.24305555555555</c:v>
                </c:pt>
                <c:pt idx="8964">
                  <c:v>62.25</c:v>
                </c:pt>
                <c:pt idx="8965">
                  <c:v>62.25694444444445</c:v>
                </c:pt>
                <c:pt idx="8966">
                  <c:v>62.263888888888886</c:v>
                </c:pt>
                <c:pt idx="8967">
                  <c:v>62.270833333333336</c:v>
                </c:pt>
                <c:pt idx="8968">
                  <c:v>62.277777777777779</c:v>
                </c:pt>
                <c:pt idx="8969">
                  <c:v>62.284722222222221</c:v>
                </c:pt>
                <c:pt idx="8970">
                  <c:v>62.291666666666664</c:v>
                </c:pt>
                <c:pt idx="8971">
                  <c:v>62.298611111111114</c:v>
                </c:pt>
                <c:pt idx="8972">
                  <c:v>62.30555555555555</c:v>
                </c:pt>
                <c:pt idx="8973">
                  <c:v>62.3125</c:v>
                </c:pt>
                <c:pt idx="8974">
                  <c:v>62.31944444444445</c:v>
                </c:pt>
                <c:pt idx="8975">
                  <c:v>62.326388888888886</c:v>
                </c:pt>
                <c:pt idx="8976">
                  <c:v>62.333333333333336</c:v>
                </c:pt>
                <c:pt idx="8977">
                  <c:v>62.340277777777779</c:v>
                </c:pt>
                <c:pt idx="8978">
                  <c:v>62.347222222222221</c:v>
                </c:pt>
                <c:pt idx="8979">
                  <c:v>62.354166666666664</c:v>
                </c:pt>
                <c:pt idx="8980">
                  <c:v>62.361111111111114</c:v>
                </c:pt>
                <c:pt idx="8981">
                  <c:v>62.36805555555555</c:v>
                </c:pt>
                <c:pt idx="8982">
                  <c:v>62.375</c:v>
                </c:pt>
                <c:pt idx="8983">
                  <c:v>62.38194444444445</c:v>
                </c:pt>
                <c:pt idx="8984">
                  <c:v>62.388888888888886</c:v>
                </c:pt>
                <c:pt idx="8985">
                  <c:v>62.395833333333336</c:v>
                </c:pt>
                <c:pt idx="8986">
                  <c:v>62.402777777777779</c:v>
                </c:pt>
                <c:pt idx="8987">
                  <c:v>62.409722222222221</c:v>
                </c:pt>
                <c:pt idx="8988">
                  <c:v>62.416666666666664</c:v>
                </c:pt>
                <c:pt idx="8989">
                  <c:v>62.423611111111114</c:v>
                </c:pt>
                <c:pt idx="8990">
                  <c:v>62.43055555555555</c:v>
                </c:pt>
                <c:pt idx="8991">
                  <c:v>62.4375</c:v>
                </c:pt>
                <c:pt idx="8992">
                  <c:v>62.44444444444445</c:v>
                </c:pt>
                <c:pt idx="8993">
                  <c:v>62.451388888888886</c:v>
                </c:pt>
                <c:pt idx="8994">
                  <c:v>62.458333333333336</c:v>
                </c:pt>
                <c:pt idx="8995">
                  <c:v>62.465277777777779</c:v>
                </c:pt>
                <c:pt idx="8996">
                  <c:v>62.472222222222221</c:v>
                </c:pt>
                <c:pt idx="8997">
                  <c:v>62.479166666666664</c:v>
                </c:pt>
                <c:pt idx="8998">
                  <c:v>62.486111111111114</c:v>
                </c:pt>
                <c:pt idx="8999">
                  <c:v>62.49305555555555</c:v>
                </c:pt>
                <c:pt idx="9000">
                  <c:v>62.5</c:v>
                </c:pt>
                <c:pt idx="9001">
                  <c:v>62.50694444444445</c:v>
                </c:pt>
                <c:pt idx="9002">
                  <c:v>62.513888888888886</c:v>
                </c:pt>
                <c:pt idx="9003">
                  <c:v>62.520833333333336</c:v>
                </c:pt>
                <c:pt idx="9004">
                  <c:v>62.527777777777779</c:v>
                </c:pt>
                <c:pt idx="9005">
                  <c:v>62.534722222222221</c:v>
                </c:pt>
                <c:pt idx="9006">
                  <c:v>62.541666666666664</c:v>
                </c:pt>
                <c:pt idx="9007">
                  <c:v>62.548611111111114</c:v>
                </c:pt>
                <c:pt idx="9008">
                  <c:v>62.55555555555555</c:v>
                </c:pt>
                <c:pt idx="9009">
                  <c:v>62.5625</c:v>
                </c:pt>
                <c:pt idx="9010">
                  <c:v>62.56944444444445</c:v>
                </c:pt>
                <c:pt idx="9011">
                  <c:v>62.576388888888886</c:v>
                </c:pt>
                <c:pt idx="9012">
                  <c:v>62.583333333333336</c:v>
                </c:pt>
                <c:pt idx="9013">
                  <c:v>62.590277777777779</c:v>
                </c:pt>
                <c:pt idx="9014">
                  <c:v>62.597222222222221</c:v>
                </c:pt>
                <c:pt idx="9015">
                  <c:v>62.604166666666664</c:v>
                </c:pt>
                <c:pt idx="9016">
                  <c:v>62.611111111111114</c:v>
                </c:pt>
                <c:pt idx="9017">
                  <c:v>62.61805555555555</c:v>
                </c:pt>
                <c:pt idx="9018">
                  <c:v>62.625</c:v>
                </c:pt>
                <c:pt idx="9019">
                  <c:v>62.63194444444445</c:v>
                </c:pt>
                <c:pt idx="9020">
                  <c:v>62.638888888888886</c:v>
                </c:pt>
                <c:pt idx="9021">
                  <c:v>62.645833333333336</c:v>
                </c:pt>
                <c:pt idx="9022">
                  <c:v>62.652777777777779</c:v>
                </c:pt>
                <c:pt idx="9023">
                  <c:v>62.659722222222221</c:v>
                </c:pt>
                <c:pt idx="9024">
                  <c:v>62.666666666666664</c:v>
                </c:pt>
                <c:pt idx="9025">
                  <c:v>62.673611111111114</c:v>
                </c:pt>
                <c:pt idx="9026">
                  <c:v>62.68055555555555</c:v>
                </c:pt>
                <c:pt idx="9027">
                  <c:v>62.6875</c:v>
                </c:pt>
                <c:pt idx="9028">
                  <c:v>62.69444444444445</c:v>
                </c:pt>
                <c:pt idx="9029">
                  <c:v>62.701388888888886</c:v>
                </c:pt>
                <c:pt idx="9030">
                  <c:v>62.708333333333336</c:v>
                </c:pt>
                <c:pt idx="9031">
                  <c:v>62.715277777777779</c:v>
                </c:pt>
                <c:pt idx="9032">
                  <c:v>62.722222222222221</c:v>
                </c:pt>
                <c:pt idx="9033">
                  <c:v>62.729166666666664</c:v>
                </c:pt>
                <c:pt idx="9034">
                  <c:v>62.736111111111114</c:v>
                </c:pt>
                <c:pt idx="9035">
                  <c:v>62.74305555555555</c:v>
                </c:pt>
                <c:pt idx="9036">
                  <c:v>62.75</c:v>
                </c:pt>
                <c:pt idx="9037">
                  <c:v>62.75694444444445</c:v>
                </c:pt>
                <c:pt idx="9038">
                  <c:v>62.763888888888886</c:v>
                </c:pt>
                <c:pt idx="9039">
                  <c:v>62.770833333333336</c:v>
                </c:pt>
                <c:pt idx="9040">
                  <c:v>62.777777777777779</c:v>
                </c:pt>
                <c:pt idx="9041">
                  <c:v>62.784722222222221</c:v>
                </c:pt>
                <c:pt idx="9042">
                  <c:v>62.791666666666664</c:v>
                </c:pt>
                <c:pt idx="9043">
                  <c:v>62.798611111111114</c:v>
                </c:pt>
                <c:pt idx="9044">
                  <c:v>62.80555555555555</c:v>
                </c:pt>
                <c:pt idx="9045">
                  <c:v>62.8125</c:v>
                </c:pt>
                <c:pt idx="9046">
                  <c:v>62.81944444444445</c:v>
                </c:pt>
                <c:pt idx="9047">
                  <c:v>62.826388888888886</c:v>
                </c:pt>
                <c:pt idx="9048">
                  <c:v>62.833333333333336</c:v>
                </c:pt>
                <c:pt idx="9049">
                  <c:v>62.840277777777779</c:v>
                </c:pt>
                <c:pt idx="9050">
                  <c:v>62.847222222222221</c:v>
                </c:pt>
                <c:pt idx="9051">
                  <c:v>62.854166666666664</c:v>
                </c:pt>
                <c:pt idx="9052">
                  <c:v>62.861111111111114</c:v>
                </c:pt>
                <c:pt idx="9053">
                  <c:v>62.86805555555555</c:v>
                </c:pt>
                <c:pt idx="9054">
                  <c:v>62.875</c:v>
                </c:pt>
                <c:pt idx="9055">
                  <c:v>62.88194444444445</c:v>
                </c:pt>
                <c:pt idx="9056">
                  <c:v>62.888888888888886</c:v>
                </c:pt>
                <c:pt idx="9057">
                  <c:v>62.895833333333336</c:v>
                </c:pt>
                <c:pt idx="9058">
                  <c:v>62.902777777777779</c:v>
                </c:pt>
                <c:pt idx="9059">
                  <c:v>62.909722222222221</c:v>
                </c:pt>
                <c:pt idx="9060">
                  <c:v>62.916666666666664</c:v>
                </c:pt>
                <c:pt idx="9061">
                  <c:v>62.923611111111114</c:v>
                </c:pt>
                <c:pt idx="9062">
                  <c:v>62.93055555555555</c:v>
                </c:pt>
                <c:pt idx="9063">
                  <c:v>62.9375</c:v>
                </c:pt>
                <c:pt idx="9064">
                  <c:v>62.94444444444445</c:v>
                </c:pt>
                <c:pt idx="9065">
                  <c:v>62.951388888888886</c:v>
                </c:pt>
                <c:pt idx="9066">
                  <c:v>62.958333333333336</c:v>
                </c:pt>
                <c:pt idx="9067">
                  <c:v>62.965277777777779</c:v>
                </c:pt>
                <c:pt idx="9068">
                  <c:v>62.972222222222221</c:v>
                </c:pt>
                <c:pt idx="9069">
                  <c:v>62.979166666666664</c:v>
                </c:pt>
                <c:pt idx="9070">
                  <c:v>62.986111111111114</c:v>
                </c:pt>
                <c:pt idx="9071">
                  <c:v>62.99305555555555</c:v>
                </c:pt>
                <c:pt idx="9072">
                  <c:v>63</c:v>
                </c:pt>
                <c:pt idx="9073">
                  <c:v>63.00694444444445</c:v>
                </c:pt>
                <c:pt idx="9074">
                  <c:v>63.013888888888886</c:v>
                </c:pt>
                <c:pt idx="9075">
                  <c:v>63.020833333333336</c:v>
                </c:pt>
                <c:pt idx="9076">
                  <c:v>63.027777777777779</c:v>
                </c:pt>
                <c:pt idx="9077">
                  <c:v>63.034722222222221</c:v>
                </c:pt>
                <c:pt idx="9078">
                  <c:v>63.041666666666664</c:v>
                </c:pt>
                <c:pt idx="9079">
                  <c:v>63.048611111111114</c:v>
                </c:pt>
                <c:pt idx="9080">
                  <c:v>63.05555555555555</c:v>
                </c:pt>
                <c:pt idx="9081">
                  <c:v>63.0625</c:v>
                </c:pt>
                <c:pt idx="9082">
                  <c:v>63.06944444444445</c:v>
                </c:pt>
                <c:pt idx="9083">
                  <c:v>63.076388888888886</c:v>
                </c:pt>
                <c:pt idx="9084">
                  <c:v>63.083333333333336</c:v>
                </c:pt>
                <c:pt idx="9085">
                  <c:v>63.090277777777779</c:v>
                </c:pt>
                <c:pt idx="9086">
                  <c:v>63.097222222222221</c:v>
                </c:pt>
                <c:pt idx="9087">
                  <c:v>63.104166666666664</c:v>
                </c:pt>
                <c:pt idx="9088">
                  <c:v>63.111111111111114</c:v>
                </c:pt>
                <c:pt idx="9089">
                  <c:v>63.11805555555555</c:v>
                </c:pt>
                <c:pt idx="9090">
                  <c:v>63.125</c:v>
                </c:pt>
                <c:pt idx="9091">
                  <c:v>63.13194444444445</c:v>
                </c:pt>
                <c:pt idx="9092">
                  <c:v>63.138888888888886</c:v>
                </c:pt>
                <c:pt idx="9093">
                  <c:v>63.145833333333336</c:v>
                </c:pt>
                <c:pt idx="9094">
                  <c:v>63.152777777777779</c:v>
                </c:pt>
                <c:pt idx="9095">
                  <c:v>63.159722222222221</c:v>
                </c:pt>
                <c:pt idx="9096">
                  <c:v>63.166666666666664</c:v>
                </c:pt>
                <c:pt idx="9097">
                  <c:v>63.173611111111114</c:v>
                </c:pt>
                <c:pt idx="9098">
                  <c:v>63.18055555555555</c:v>
                </c:pt>
                <c:pt idx="9099">
                  <c:v>63.1875</c:v>
                </c:pt>
                <c:pt idx="9100">
                  <c:v>63.19444444444445</c:v>
                </c:pt>
                <c:pt idx="9101">
                  <c:v>63.201388888888886</c:v>
                </c:pt>
                <c:pt idx="9102">
                  <c:v>63.208333333333336</c:v>
                </c:pt>
                <c:pt idx="9103">
                  <c:v>63.215277777777779</c:v>
                </c:pt>
                <c:pt idx="9104">
                  <c:v>63.222222222222221</c:v>
                </c:pt>
                <c:pt idx="9105">
                  <c:v>63.229166666666664</c:v>
                </c:pt>
                <c:pt idx="9106">
                  <c:v>63.236111111111114</c:v>
                </c:pt>
                <c:pt idx="9107">
                  <c:v>63.24305555555555</c:v>
                </c:pt>
                <c:pt idx="9108">
                  <c:v>63.25</c:v>
                </c:pt>
                <c:pt idx="9109">
                  <c:v>63.25694444444445</c:v>
                </c:pt>
                <c:pt idx="9110">
                  <c:v>63.263888888888886</c:v>
                </c:pt>
                <c:pt idx="9111">
                  <c:v>63.270833333333336</c:v>
                </c:pt>
                <c:pt idx="9112">
                  <c:v>63.277777777777779</c:v>
                </c:pt>
                <c:pt idx="9113">
                  <c:v>63.284722222222221</c:v>
                </c:pt>
                <c:pt idx="9114">
                  <c:v>63.291666666666664</c:v>
                </c:pt>
                <c:pt idx="9115">
                  <c:v>63.298611111111114</c:v>
                </c:pt>
                <c:pt idx="9116">
                  <c:v>63.30555555555555</c:v>
                </c:pt>
                <c:pt idx="9117">
                  <c:v>63.3125</c:v>
                </c:pt>
                <c:pt idx="9118">
                  <c:v>63.31944444444445</c:v>
                </c:pt>
                <c:pt idx="9119">
                  <c:v>63.326388888888886</c:v>
                </c:pt>
                <c:pt idx="9120">
                  <c:v>63.333333333333336</c:v>
                </c:pt>
                <c:pt idx="9121">
                  <c:v>63.340277777777779</c:v>
                </c:pt>
                <c:pt idx="9122">
                  <c:v>63.347222222222221</c:v>
                </c:pt>
                <c:pt idx="9123">
                  <c:v>63.354166666666664</c:v>
                </c:pt>
                <c:pt idx="9124">
                  <c:v>63.361111111111114</c:v>
                </c:pt>
                <c:pt idx="9125">
                  <c:v>63.36805555555555</c:v>
                </c:pt>
                <c:pt idx="9126">
                  <c:v>63.375</c:v>
                </c:pt>
                <c:pt idx="9127">
                  <c:v>63.38194444444445</c:v>
                </c:pt>
                <c:pt idx="9128">
                  <c:v>63.388888888888886</c:v>
                </c:pt>
                <c:pt idx="9129">
                  <c:v>63.395833333333336</c:v>
                </c:pt>
                <c:pt idx="9130">
                  <c:v>63.402777777777779</c:v>
                </c:pt>
                <c:pt idx="9131">
                  <c:v>63.409722222222221</c:v>
                </c:pt>
                <c:pt idx="9132">
                  <c:v>63.416666666666664</c:v>
                </c:pt>
                <c:pt idx="9133">
                  <c:v>63.423611111111114</c:v>
                </c:pt>
                <c:pt idx="9134">
                  <c:v>63.43055555555555</c:v>
                </c:pt>
                <c:pt idx="9135">
                  <c:v>63.4375</c:v>
                </c:pt>
                <c:pt idx="9136">
                  <c:v>63.44444444444445</c:v>
                </c:pt>
                <c:pt idx="9137">
                  <c:v>63.451388888888886</c:v>
                </c:pt>
                <c:pt idx="9138">
                  <c:v>63.458333333333336</c:v>
                </c:pt>
                <c:pt idx="9139">
                  <c:v>63.465277777777779</c:v>
                </c:pt>
                <c:pt idx="9140">
                  <c:v>63.472222222222221</c:v>
                </c:pt>
                <c:pt idx="9141">
                  <c:v>63.479166666666664</c:v>
                </c:pt>
                <c:pt idx="9142">
                  <c:v>63.486111111111114</c:v>
                </c:pt>
                <c:pt idx="9143">
                  <c:v>63.49305555555555</c:v>
                </c:pt>
                <c:pt idx="9144">
                  <c:v>63.5</c:v>
                </c:pt>
              </c:numCache>
            </c:numRef>
          </c:xVal>
          <c:yVal>
            <c:numRef>
              <c:f>'El_Seibo_Res Half'!$H$4:$H$9148</c:f>
              <c:numCache>
                <c:formatCode>0</c:formatCode>
                <c:ptCount val="9145"/>
                <c:pt idx="0">
                  <c:v>214.48878928620002</c:v>
                </c:pt>
                <c:pt idx="1">
                  <c:v>213.77803642649999</c:v>
                </c:pt>
                <c:pt idx="2">
                  <c:v>213.06728356679997</c:v>
                </c:pt>
                <c:pt idx="3">
                  <c:v>212.3621940765</c:v>
                </c:pt>
                <c:pt idx="4">
                  <c:v>211.65710458620001</c:v>
                </c:pt>
                <c:pt idx="5">
                  <c:v>210.95484678060001</c:v>
                </c:pt>
                <c:pt idx="6">
                  <c:v>210.25542065970001</c:v>
                </c:pt>
                <c:pt idx="7">
                  <c:v>209.55599453879998</c:v>
                </c:pt>
                <c:pt idx="8">
                  <c:v>208.86223178729998</c:v>
                </c:pt>
                <c:pt idx="9">
                  <c:v>208.16846903579997</c:v>
                </c:pt>
                <c:pt idx="10">
                  <c:v>207.477537969</c:v>
                </c:pt>
                <c:pt idx="11">
                  <c:v>206.8857158667</c:v>
                </c:pt>
                <c:pt idx="12">
                  <c:v>206.344864089</c:v>
                </c:pt>
                <c:pt idx="13">
                  <c:v>205.806843996</c:v>
                </c:pt>
                <c:pt idx="14">
                  <c:v>205.268823903</c:v>
                </c:pt>
                <c:pt idx="15">
                  <c:v>204.73080381</c:v>
                </c:pt>
                <c:pt idx="16">
                  <c:v>204.19844708639999</c:v>
                </c:pt>
                <c:pt idx="17">
                  <c:v>203.66325867809999</c:v>
                </c:pt>
                <c:pt idx="18">
                  <c:v>203.13090195449999</c:v>
                </c:pt>
                <c:pt idx="19">
                  <c:v>202.60137691559999</c:v>
                </c:pt>
                <c:pt idx="20">
                  <c:v>202.07185187670001</c:v>
                </c:pt>
                <c:pt idx="21">
                  <c:v>201.54232683779998</c:v>
                </c:pt>
                <c:pt idx="22">
                  <c:v>201.0156334836</c:v>
                </c:pt>
                <c:pt idx="23">
                  <c:v>200.49177181409999</c:v>
                </c:pt>
                <c:pt idx="24">
                  <c:v>199.96507845989998</c:v>
                </c:pt>
                <c:pt idx="25">
                  <c:v>199.4440484751</c:v>
                </c:pt>
                <c:pt idx="26">
                  <c:v>198.9230184903</c:v>
                </c:pt>
                <c:pt idx="27">
                  <c:v>198.40198850549999</c:v>
                </c:pt>
                <c:pt idx="28">
                  <c:v>197.88379020539998</c:v>
                </c:pt>
                <c:pt idx="29">
                  <c:v>197.36559190529999</c:v>
                </c:pt>
                <c:pt idx="30">
                  <c:v>196.85022528989998</c:v>
                </c:pt>
                <c:pt idx="31">
                  <c:v>196.3376903592</c:v>
                </c:pt>
                <c:pt idx="32">
                  <c:v>195.82232374379998</c:v>
                </c:pt>
                <c:pt idx="33">
                  <c:v>195.3126204978</c:v>
                </c:pt>
                <c:pt idx="34">
                  <c:v>194.80008556710001</c:v>
                </c:pt>
                <c:pt idx="35">
                  <c:v>194.2932140058</c:v>
                </c:pt>
                <c:pt idx="36">
                  <c:v>193.78351075979998</c:v>
                </c:pt>
                <c:pt idx="37">
                  <c:v>193.27663919849999</c:v>
                </c:pt>
                <c:pt idx="38">
                  <c:v>192.7725993219</c:v>
                </c:pt>
                <c:pt idx="39">
                  <c:v>192.26855944529999</c:v>
                </c:pt>
                <c:pt idx="40">
                  <c:v>191.76735125339999</c:v>
                </c:pt>
                <c:pt idx="41">
                  <c:v>191.2661430615</c:v>
                </c:pt>
                <c:pt idx="42">
                  <c:v>190.76493486960001</c:v>
                </c:pt>
                <c:pt idx="43">
                  <c:v>190.26655836239999</c:v>
                </c:pt>
                <c:pt idx="44">
                  <c:v>189.7681818552</c:v>
                </c:pt>
                <c:pt idx="45">
                  <c:v>189.2726370327</c:v>
                </c:pt>
                <c:pt idx="46">
                  <c:v>188.77709221020001</c:v>
                </c:pt>
                <c:pt idx="47">
                  <c:v>188.28437907239999</c:v>
                </c:pt>
                <c:pt idx="48">
                  <c:v>187.79166593459999</c:v>
                </c:pt>
                <c:pt idx="49">
                  <c:v>187.30178448149999</c:v>
                </c:pt>
                <c:pt idx="50">
                  <c:v>186.8119030284</c:v>
                </c:pt>
                <c:pt idx="51">
                  <c:v>186.32485326</c:v>
                </c:pt>
                <c:pt idx="52">
                  <c:v>185.8378034916</c:v>
                </c:pt>
                <c:pt idx="53">
                  <c:v>185.3507537232</c:v>
                </c:pt>
                <c:pt idx="54">
                  <c:v>184.8665356395</c:v>
                </c:pt>
                <c:pt idx="55">
                  <c:v>184.3851492405</c:v>
                </c:pt>
                <c:pt idx="56">
                  <c:v>183.9037628415</c:v>
                </c:pt>
                <c:pt idx="57">
                  <c:v>183.4223764425</c:v>
                </c:pt>
                <c:pt idx="58">
                  <c:v>182.94665341289999</c:v>
                </c:pt>
                <c:pt idx="59">
                  <c:v>182.46809869859999</c:v>
                </c:pt>
                <c:pt idx="60">
                  <c:v>181.99520735370001</c:v>
                </c:pt>
                <c:pt idx="61">
                  <c:v>181.5251476935</c:v>
                </c:pt>
                <c:pt idx="62">
                  <c:v>181.0550880333</c:v>
                </c:pt>
                <c:pt idx="63">
                  <c:v>180.58786005779999</c:v>
                </c:pt>
                <c:pt idx="64">
                  <c:v>180.1262954517</c:v>
                </c:pt>
                <c:pt idx="65">
                  <c:v>179.66756253029999</c:v>
                </c:pt>
                <c:pt idx="66">
                  <c:v>179.2116612936</c:v>
                </c:pt>
                <c:pt idx="67">
                  <c:v>178.76142342629998</c:v>
                </c:pt>
                <c:pt idx="68">
                  <c:v>178.31684892839999</c:v>
                </c:pt>
                <c:pt idx="69">
                  <c:v>177.8779377999</c:v>
                </c:pt>
                <c:pt idx="70">
                  <c:v>177.4446900408</c:v>
                </c:pt>
                <c:pt idx="71">
                  <c:v>177.02276902049999</c:v>
                </c:pt>
                <c:pt idx="72">
                  <c:v>176.60934305429998</c:v>
                </c:pt>
                <c:pt idx="73">
                  <c:v>176.21573888099999</c:v>
                </c:pt>
                <c:pt idx="74">
                  <c:v>175.84478818529999</c:v>
                </c:pt>
                <c:pt idx="75">
                  <c:v>175.50498602129997</c:v>
                </c:pt>
                <c:pt idx="76">
                  <c:v>175.20199575839999</c:v>
                </c:pt>
                <c:pt idx="77">
                  <c:v>174.94431245070001</c:v>
                </c:pt>
                <c:pt idx="78">
                  <c:v>174.73476778289998</c:v>
                </c:pt>
                <c:pt idx="79">
                  <c:v>174.57619343970001</c:v>
                </c:pt>
                <c:pt idx="80">
                  <c:v>174.4742527905</c:v>
                </c:pt>
                <c:pt idx="81">
                  <c:v>174.43177752</c:v>
                </c:pt>
                <c:pt idx="82">
                  <c:v>174.44876762820002</c:v>
                </c:pt>
                <c:pt idx="83">
                  <c:v>174.5308864845</c:v>
                </c:pt>
                <c:pt idx="84">
                  <c:v>174.67247071949998</c:v>
                </c:pt>
                <c:pt idx="85">
                  <c:v>174.87918370259999</c:v>
                </c:pt>
                <c:pt idx="86">
                  <c:v>175.14253037969999</c:v>
                </c:pt>
                <c:pt idx="87">
                  <c:v>175.45967906609999</c:v>
                </c:pt>
                <c:pt idx="88">
                  <c:v>175.8277980771</c:v>
                </c:pt>
                <c:pt idx="89">
                  <c:v>176.23839235860001</c:v>
                </c:pt>
                <c:pt idx="90">
                  <c:v>176.6942935953</c:v>
                </c:pt>
                <c:pt idx="91">
                  <c:v>177.18134336369999</c:v>
                </c:pt>
                <c:pt idx="92">
                  <c:v>177.69670997910001</c:v>
                </c:pt>
                <c:pt idx="93">
                  <c:v>178.23189838739998</c:v>
                </c:pt>
                <c:pt idx="94">
                  <c:v>178.7812452192</c:v>
                </c:pt>
                <c:pt idx="95">
                  <c:v>179.33342373569999</c:v>
                </c:pt>
                <c:pt idx="96">
                  <c:v>179.88560225220002</c:v>
                </c:pt>
                <c:pt idx="97">
                  <c:v>180.43211739929998</c:v>
                </c:pt>
                <c:pt idx="98">
                  <c:v>180.97580086170001</c:v>
                </c:pt>
                <c:pt idx="99">
                  <c:v>181.50815758529998</c:v>
                </c:pt>
                <c:pt idx="100">
                  <c:v>182.03201925479999</c:v>
                </c:pt>
                <c:pt idx="101">
                  <c:v>182.5473858702</c:v>
                </c:pt>
                <c:pt idx="102">
                  <c:v>183.05425743149999</c:v>
                </c:pt>
                <c:pt idx="103">
                  <c:v>183.54697056929999</c:v>
                </c:pt>
                <c:pt idx="104">
                  <c:v>184.03118865299999</c:v>
                </c:pt>
                <c:pt idx="105">
                  <c:v>184.50124831319999</c:v>
                </c:pt>
                <c:pt idx="106">
                  <c:v>184.95998123460001</c:v>
                </c:pt>
                <c:pt idx="107">
                  <c:v>185.4045557325</c:v>
                </c:pt>
                <c:pt idx="108">
                  <c:v>185.8378034916</c:v>
                </c:pt>
                <c:pt idx="109">
                  <c:v>186.25689282720001</c:v>
                </c:pt>
                <c:pt idx="110">
                  <c:v>186.66465542399999</c:v>
                </c:pt>
                <c:pt idx="111">
                  <c:v>187.05542791260001</c:v>
                </c:pt>
                <c:pt idx="112">
                  <c:v>187.43487366239998</c:v>
                </c:pt>
                <c:pt idx="113">
                  <c:v>187.79732930399999</c:v>
                </c:pt>
                <c:pt idx="114">
                  <c:v>188.14845820679997</c:v>
                </c:pt>
                <c:pt idx="115">
                  <c:v>188.48542868609999</c:v>
                </c:pt>
                <c:pt idx="116">
                  <c:v>188.80824074189999</c:v>
                </c:pt>
                <c:pt idx="117">
                  <c:v>189.1140626895</c:v>
                </c:pt>
                <c:pt idx="118">
                  <c:v>189.40855789829999</c:v>
                </c:pt>
                <c:pt idx="119">
                  <c:v>189.68889468360001</c:v>
                </c:pt>
                <c:pt idx="120">
                  <c:v>189.95790473010001</c:v>
                </c:pt>
                <c:pt idx="121">
                  <c:v>190.20992466839999</c:v>
                </c:pt>
                <c:pt idx="122">
                  <c:v>190.45061786789998</c:v>
                </c:pt>
                <c:pt idx="123">
                  <c:v>190.6771526439</c:v>
                </c:pt>
                <c:pt idx="124">
                  <c:v>190.8895289964</c:v>
                </c:pt>
                <c:pt idx="125">
                  <c:v>191.09057861010001</c:v>
                </c:pt>
                <c:pt idx="126">
                  <c:v>191.280301485</c:v>
                </c:pt>
                <c:pt idx="127">
                  <c:v>191.45586593639999</c:v>
                </c:pt>
                <c:pt idx="128">
                  <c:v>191.62010364899999</c:v>
                </c:pt>
                <c:pt idx="129">
                  <c:v>191.77018293809999</c:v>
                </c:pt>
                <c:pt idx="130">
                  <c:v>191.9117671731</c:v>
                </c:pt>
                <c:pt idx="131">
                  <c:v>192.03919298459999</c:v>
                </c:pt>
                <c:pt idx="132">
                  <c:v>192.15812374199999</c:v>
                </c:pt>
                <c:pt idx="133">
                  <c:v>192.26289607589999</c:v>
                </c:pt>
                <c:pt idx="134">
                  <c:v>192.35917335569999</c:v>
                </c:pt>
                <c:pt idx="135">
                  <c:v>192.44412389670001</c:v>
                </c:pt>
                <c:pt idx="136">
                  <c:v>192.52057938359999</c:v>
                </c:pt>
                <c:pt idx="137">
                  <c:v>192.58570813170002</c:v>
                </c:pt>
                <c:pt idx="138">
                  <c:v>192.63951014099999</c:v>
                </c:pt>
                <c:pt idx="139">
                  <c:v>192.68481709619999</c:v>
                </c:pt>
                <c:pt idx="140">
                  <c:v>192.7187973126</c:v>
                </c:pt>
                <c:pt idx="141">
                  <c:v>192.74711415959999</c:v>
                </c:pt>
                <c:pt idx="142">
                  <c:v>192.76410426779998</c:v>
                </c:pt>
                <c:pt idx="143">
                  <c:v>192.7725993219</c:v>
                </c:pt>
                <c:pt idx="144">
                  <c:v>192.7697676372</c:v>
                </c:pt>
                <c:pt idx="145">
                  <c:v>192.76127258310001</c:v>
                </c:pt>
                <c:pt idx="146">
                  <c:v>192.74428247489999</c:v>
                </c:pt>
                <c:pt idx="147">
                  <c:v>192.71596562789998</c:v>
                </c:pt>
                <c:pt idx="148">
                  <c:v>192.68198541149999</c:v>
                </c:pt>
                <c:pt idx="149">
                  <c:v>192.63951014099999</c:v>
                </c:pt>
                <c:pt idx="150">
                  <c:v>192.58853981639999</c:v>
                </c:pt>
                <c:pt idx="151">
                  <c:v>192.52624275299999</c:v>
                </c:pt>
                <c:pt idx="152">
                  <c:v>192.4582823202</c:v>
                </c:pt>
                <c:pt idx="153">
                  <c:v>192.38182683329998</c:v>
                </c:pt>
                <c:pt idx="154">
                  <c:v>192.29687629229997</c:v>
                </c:pt>
                <c:pt idx="155">
                  <c:v>192.20059901249999</c:v>
                </c:pt>
                <c:pt idx="156">
                  <c:v>192.09865836329999</c:v>
                </c:pt>
                <c:pt idx="157">
                  <c:v>191.98539097529999</c:v>
                </c:pt>
                <c:pt idx="158">
                  <c:v>191.8636285332</c:v>
                </c:pt>
                <c:pt idx="159">
                  <c:v>191.73337103699998</c:v>
                </c:pt>
                <c:pt idx="160">
                  <c:v>191.5946184867</c:v>
                </c:pt>
                <c:pt idx="161">
                  <c:v>191.44737088229999</c:v>
                </c:pt>
                <c:pt idx="162">
                  <c:v>191.29162822379999</c:v>
                </c:pt>
                <c:pt idx="163">
                  <c:v>191.12739051119999</c:v>
                </c:pt>
                <c:pt idx="164">
                  <c:v>190.95182605979997</c:v>
                </c:pt>
                <c:pt idx="165">
                  <c:v>190.77059823899998</c:v>
                </c:pt>
                <c:pt idx="166">
                  <c:v>190.5780436794</c:v>
                </c:pt>
                <c:pt idx="167">
                  <c:v>190.37982575039999</c:v>
                </c:pt>
                <c:pt idx="168">
                  <c:v>190.17311276729998</c:v>
                </c:pt>
                <c:pt idx="169">
                  <c:v>189.96073641479998</c:v>
                </c:pt>
                <c:pt idx="170">
                  <c:v>189.73986500820001</c:v>
                </c:pt>
                <c:pt idx="171">
                  <c:v>189.51049854749999</c:v>
                </c:pt>
                <c:pt idx="172">
                  <c:v>189.2754687174</c:v>
                </c:pt>
                <c:pt idx="173">
                  <c:v>189.03194383320002</c:v>
                </c:pt>
                <c:pt idx="174">
                  <c:v>188.78275557960001</c:v>
                </c:pt>
                <c:pt idx="175">
                  <c:v>188.5279039566</c:v>
                </c:pt>
                <c:pt idx="176">
                  <c:v>188.26738896419999</c:v>
                </c:pt>
                <c:pt idx="177">
                  <c:v>188.00121060239999</c:v>
                </c:pt>
                <c:pt idx="178">
                  <c:v>187.72936887119999</c:v>
                </c:pt>
                <c:pt idx="179">
                  <c:v>187.4518637706</c:v>
                </c:pt>
                <c:pt idx="180">
                  <c:v>187.16869530060001</c:v>
                </c:pt>
                <c:pt idx="181">
                  <c:v>186.88269514589999</c:v>
                </c:pt>
                <c:pt idx="182">
                  <c:v>186.59103162179997</c:v>
                </c:pt>
                <c:pt idx="183">
                  <c:v>186.29370472829999</c:v>
                </c:pt>
                <c:pt idx="184">
                  <c:v>185.9907144654</c:v>
                </c:pt>
                <c:pt idx="185">
                  <c:v>185.68489251779999</c:v>
                </c:pt>
                <c:pt idx="186">
                  <c:v>185.37340720079999</c:v>
                </c:pt>
                <c:pt idx="187">
                  <c:v>185.05909019910001</c:v>
                </c:pt>
                <c:pt idx="188">
                  <c:v>184.74194151270001</c:v>
                </c:pt>
                <c:pt idx="189">
                  <c:v>184.41912945689998</c:v>
                </c:pt>
                <c:pt idx="190">
                  <c:v>184.09348571639998</c:v>
                </c:pt>
                <c:pt idx="191">
                  <c:v>183.76501029120001</c:v>
                </c:pt>
                <c:pt idx="192">
                  <c:v>183.43087149659999</c:v>
                </c:pt>
                <c:pt idx="193">
                  <c:v>183.096732702</c:v>
                </c:pt>
                <c:pt idx="194">
                  <c:v>182.75693053800001</c:v>
                </c:pt>
                <c:pt idx="195">
                  <c:v>182.41429668929999</c:v>
                </c:pt>
                <c:pt idx="196">
                  <c:v>182.0688311559</c:v>
                </c:pt>
                <c:pt idx="197">
                  <c:v>181.72053393779998</c:v>
                </c:pt>
                <c:pt idx="198">
                  <c:v>181.3722367197</c:v>
                </c:pt>
                <c:pt idx="199">
                  <c:v>181.01827613220001</c:v>
                </c:pt>
                <c:pt idx="200">
                  <c:v>180.6643155447</c:v>
                </c:pt>
                <c:pt idx="201">
                  <c:v>180.30469158779999</c:v>
                </c:pt>
                <c:pt idx="202">
                  <c:v>179.94506763089998</c:v>
                </c:pt>
                <c:pt idx="203">
                  <c:v>179.58261198929998</c:v>
                </c:pt>
                <c:pt idx="204">
                  <c:v>179.2201563477</c:v>
                </c:pt>
                <c:pt idx="205">
                  <c:v>178.85203733669999</c:v>
                </c:pt>
                <c:pt idx="206">
                  <c:v>178.48391832570002</c:v>
                </c:pt>
                <c:pt idx="207">
                  <c:v>178.11579931470001</c:v>
                </c:pt>
                <c:pt idx="208">
                  <c:v>177.74201693429998</c:v>
                </c:pt>
                <c:pt idx="209">
                  <c:v>177.37106623860001</c:v>
                </c:pt>
                <c:pt idx="210">
                  <c:v>176.99445217350001</c:v>
                </c:pt>
                <c:pt idx="211">
                  <c:v>176.61783810839998</c:v>
                </c:pt>
                <c:pt idx="212">
                  <c:v>176.24122404329998</c:v>
                </c:pt>
                <c:pt idx="213">
                  <c:v>175.86177829349998</c:v>
                </c:pt>
                <c:pt idx="214">
                  <c:v>175.48233254370001</c:v>
                </c:pt>
                <c:pt idx="215">
                  <c:v>175.10005510920001</c:v>
                </c:pt>
                <c:pt idx="216">
                  <c:v>174.71777767470002</c:v>
                </c:pt>
                <c:pt idx="217">
                  <c:v>174.33266855549999</c:v>
                </c:pt>
                <c:pt idx="218">
                  <c:v>173.9475594363</c:v>
                </c:pt>
                <c:pt idx="219">
                  <c:v>173.5624503171</c:v>
                </c:pt>
                <c:pt idx="220">
                  <c:v>173.17450951320001</c:v>
                </c:pt>
                <c:pt idx="221">
                  <c:v>172.78940039399998</c:v>
                </c:pt>
                <c:pt idx="222">
                  <c:v>172.39862790539999</c:v>
                </c:pt>
                <c:pt idx="223">
                  <c:v>172.0106871015</c:v>
                </c:pt>
                <c:pt idx="224">
                  <c:v>171.61991461289998</c:v>
                </c:pt>
                <c:pt idx="225">
                  <c:v>171.22914212429998</c:v>
                </c:pt>
                <c:pt idx="226">
                  <c:v>170.83836963570002</c:v>
                </c:pt>
                <c:pt idx="227">
                  <c:v>170.4475971471</c:v>
                </c:pt>
                <c:pt idx="228">
                  <c:v>170.05399297379998</c:v>
                </c:pt>
                <c:pt idx="229">
                  <c:v>169.66322048520001</c:v>
                </c:pt>
                <c:pt idx="230">
                  <c:v>169.26961631189999</c:v>
                </c:pt>
                <c:pt idx="231">
                  <c:v>168.8760121386</c:v>
                </c:pt>
                <c:pt idx="232">
                  <c:v>168.48240796529998</c:v>
                </c:pt>
                <c:pt idx="233">
                  <c:v>168.08880379199999</c:v>
                </c:pt>
                <c:pt idx="234">
                  <c:v>167.6951996187</c:v>
                </c:pt>
                <c:pt idx="235">
                  <c:v>167.29876376070001</c:v>
                </c:pt>
                <c:pt idx="236">
                  <c:v>166.90515958739999</c:v>
                </c:pt>
                <c:pt idx="237">
                  <c:v>166.5087237294</c:v>
                </c:pt>
                <c:pt idx="238">
                  <c:v>166.11511955610001</c:v>
                </c:pt>
                <c:pt idx="239">
                  <c:v>165.71868369809999</c:v>
                </c:pt>
                <c:pt idx="240">
                  <c:v>165.32507952479997</c:v>
                </c:pt>
                <c:pt idx="241">
                  <c:v>164.92864366679999</c:v>
                </c:pt>
                <c:pt idx="242">
                  <c:v>164.53503949349999</c:v>
                </c:pt>
                <c:pt idx="243">
                  <c:v>164.1386036355</c:v>
                </c:pt>
                <c:pt idx="244">
                  <c:v>163.74499946220001</c:v>
                </c:pt>
                <c:pt idx="245">
                  <c:v>163.3485636042</c:v>
                </c:pt>
                <c:pt idx="246">
                  <c:v>162.95495943089998</c:v>
                </c:pt>
                <c:pt idx="247">
                  <c:v>162.55852357289999</c:v>
                </c:pt>
                <c:pt idx="248">
                  <c:v>162.1649193996</c:v>
                </c:pt>
                <c:pt idx="249">
                  <c:v>161.77131522629998</c:v>
                </c:pt>
                <c:pt idx="250">
                  <c:v>161.37771105299998</c:v>
                </c:pt>
                <c:pt idx="251">
                  <c:v>160.98127519499999</c:v>
                </c:pt>
                <c:pt idx="252">
                  <c:v>160.5876710217</c:v>
                </c:pt>
                <c:pt idx="253">
                  <c:v>160.19406684839998</c:v>
                </c:pt>
                <c:pt idx="254">
                  <c:v>159.80329435979999</c:v>
                </c:pt>
                <c:pt idx="255">
                  <c:v>159.4096901865</c:v>
                </c:pt>
                <c:pt idx="256">
                  <c:v>159.01608601320001</c:v>
                </c:pt>
                <c:pt idx="257">
                  <c:v>158.62531352459999</c:v>
                </c:pt>
                <c:pt idx="258">
                  <c:v>158.2317093513</c:v>
                </c:pt>
                <c:pt idx="259">
                  <c:v>157.8409368627</c:v>
                </c:pt>
                <c:pt idx="260">
                  <c:v>157.45016437410001</c:v>
                </c:pt>
                <c:pt idx="261">
                  <c:v>157.05939188549999</c:v>
                </c:pt>
                <c:pt idx="262">
                  <c:v>156.6686193969</c:v>
                </c:pt>
                <c:pt idx="263">
                  <c:v>156.27784690829998</c:v>
                </c:pt>
                <c:pt idx="264">
                  <c:v>155.88990610439998</c:v>
                </c:pt>
                <c:pt idx="265">
                  <c:v>155.49913361579999</c:v>
                </c:pt>
                <c:pt idx="266">
                  <c:v>155.1111928119</c:v>
                </c:pt>
                <c:pt idx="267">
                  <c:v>154.723252008</c:v>
                </c:pt>
                <c:pt idx="268">
                  <c:v>154.33531120410001</c:v>
                </c:pt>
                <c:pt idx="269">
                  <c:v>153.94737040020001</c:v>
                </c:pt>
                <c:pt idx="270">
                  <c:v>153.55942959629999</c:v>
                </c:pt>
                <c:pt idx="271">
                  <c:v>153.1743204771</c:v>
                </c:pt>
                <c:pt idx="272">
                  <c:v>152.7835479885</c:v>
                </c:pt>
                <c:pt idx="273">
                  <c:v>152.39560718460001</c:v>
                </c:pt>
                <c:pt idx="274">
                  <c:v>152.00766638070002</c:v>
                </c:pt>
                <c:pt idx="275">
                  <c:v>151.61972557679999</c:v>
                </c:pt>
                <c:pt idx="276">
                  <c:v>151.2317847729</c:v>
                </c:pt>
                <c:pt idx="277">
                  <c:v>150.84384396900001</c:v>
                </c:pt>
                <c:pt idx="278">
                  <c:v>150.45873484979998</c:v>
                </c:pt>
                <c:pt idx="279">
                  <c:v>150.07362573060001</c:v>
                </c:pt>
                <c:pt idx="280">
                  <c:v>149.68851661139999</c:v>
                </c:pt>
                <c:pt idx="281">
                  <c:v>149.30340749219999</c:v>
                </c:pt>
                <c:pt idx="282">
                  <c:v>148.918298373</c:v>
                </c:pt>
                <c:pt idx="283">
                  <c:v>148.5360209385</c:v>
                </c:pt>
                <c:pt idx="284">
                  <c:v>148.153743504</c:v>
                </c:pt>
                <c:pt idx="285">
                  <c:v>147.77146606950001</c:v>
                </c:pt>
                <c:pt idx="286">
                  <c:v>147.39202031970001</c:v>
                </c:pt>
                <c:pt idx="287">
                  <c:v>147.00974288520001</c:v>
                </c:pt>
                <c:pt idx="288">
                  <c:v>146.63029713539999</c:v>
                </c:pt>
                <c:pt idx="289">
                  <c:v>146.25368307029999</c:v>
                </c:pt>
                <c:pt idx="290">
                  <c:v>145.87423732049999</c:v>
                </c:pt>
                <c:pt idx="291">
                  <c:v>145.49762325539999</c:v>
                </c:pt>
                <c:pt idx="292">
                  <c:v>145.12100919029999</c:v>
                </c:pt>
                <c:pt idx="293">
                  <c:v>144.74439512520001</c:v>
                </c:pt>
                <c:pt idx="294">
                  <c:v>144.37061274479998</c:v>
                </c:pt>
                <c:pt idx="295">
                  <c:v>143.99683036439998</c:v>
                </c:pt>
                <c:pt idx="296">
                  <c:v>143.62304798399998</c:v>
                </c:pt>
                <c:pt idx="297">
                  <c:v>143.25209728829998</c:v>
                </c:pt>
                <c:pt idx="298">
                  <c:v>142.8811465926</c:v>
                </c:pt>
                <c:pt idx="299">
                  <c:v>142.5101958969</c:v>
                </c:pt>
                <c:pt idx="300">
                  <c:v>142.1392452012</c:v>
                </c:pt>
                <c:pt idx="301">
                  <c:v>141.77112619019999</c:v>
                </c:pt>
                <c:pt idx="302">
                  <c:v>141.40300717920002</c:v>
                </c:pt>
                <c:pt idx="303">
                  <c:v>141.03488816820001</c:v>
                </c:pt>
                <c:pt idx="304">
                  <c:v>140.66960084189998</c:v>
                </c:pt>
                <c:pt idx="305">
                  <c:v>140.3043135156</c:v>
                </c:pt>
                <c:pt idx="306">
                  <c:v>139.93902618929999</c:v>
                </c:pt>
                <c:pt idx="307">
                  <c:v>139.57373886299999</c:v>
                </c:pt>
                <c:pt idx="308">
                  <c:v>139.21128322139998</c:v>
                </c:pt>
                <c:pt idx="309">
                  <c:v>138.84882757979997</c:v>
                </c:pt>
                <c:pt idx="310">
                  <c:v>138.48920362289999</c:v>
                </c:pt>
                <c:pt idx="311">
                  <c:v>138.12674798129999</c:v>
                </c:pt>
                <c:pt idx="312">
                  <c:v>137.7671240244</c:v>
                </c:pt>
                <c:pt idx="313">
                  <c:v>137.41033175219999</c:v>
                </c:pt>
                <c:pt idx="314">
                  <c:v>137.05070779529999</c:v>
                </c:pt>
                <c:pt idx="315">
                  <c:v>136.6939155231</c:v>
                </c:pt>
                <c:pt idx="316">
                  <c:v>136.33995493559999</c:v>
                </c:pt>
                <c:pt idx="317">
                  <c:v>135.98316266339998</c:v>
                </c:pt>
                <c:pt idx="318">
                  <c:v>135.6292020759</c:v>
                </c:pt>
                <c:pt idx="319">
                  <c:v>135.27524148839998</c:v>
                </c:pt>
                <c:pt idx="320">
                  <c:v>134.9241125856</c:v>
                </c:pt>
                <c:pt idx="321">
                  <c:v>134.57015199809999</c:v>
                </c:pt>
                <c:pt idx="322">
                  <c:v>134.21902309529997</c:v>
                </c:pt>
                <c:pt idx="323">
                  <c:v>133.87072587720002</c:v>
                </c:pt>
                <c:pt idx="324">
                  <c:v>133.5195969744</c:v>
                </c:pt>
                <c:pt idx="325">
                  <c:v>133.17129975629999</c:v>
                </c:pt>
                <c:pt idx="326">
                  <c:v>132.8258342229</c:v>
                </c:pt>
                <c:pt idx="327">
                  <c:v>132.47753700479998</c:v>
                </c:pt>
                <c:pt idx="328">
                  <c:v>132.1320714714</c:v>
                </c:pt>
                <c:pt idx="329">
                  <c:v>131.78660593800001</c:v>
                </c:pt>
                <c:pt idx="330">
                  <c:v>131.44397208929999</c:v>
                </c:pt>
                <c:pt idx="331">
                  <c:v>131.1013382406</c:v>
                </c:pt>
                <c:pt idx="332">
                  <c:v>130.75870439189998</c:v>
                </c:pt>
                <c:pt idx="333">
                  <c:v>130.41607054319999</c:v>
                </c:pt>
                <c:pt idx="334">
                  <c:v>130.0762683792</c:v>
                </c:pt>
                <c:pt idx="335">
                  <c:v>129.73646621520001</c:v>
                </c:pt>
                <c:pt idx="336">
                  <c:v>129.39666405120002</c:v>
                </c:pt>
                <c:pt idx="337">
                  <c:v>129.0596935719</c:v>
                </c:pt>
                <c:pt idx="338">
                  <c:v>128.72272309260001</c:v>
                </c:pt>
                <c:pt idx="339">
                  <c:v>128.38575261329999</c:v>
                </c:pt>
                <c:pt idx="340">
                  <c:v>128.05161381870002</c:v>
                </c:pt>
                <c:pt idx="341">
                  <c:v>127.71464333939998</c:v>
                </c:pt>
                <c:pt idx="342">
                  <c:v>127.3833362295</c:v>
                </c:pt>
                <c:pt idx="343">
                  <c:v>127.04919743489999</c:v>
                </c:pt>
                <c:pt idx="344">
                  <c:v>126.717890325</c:v>
                </c:pt>
                <c:pt idx="345">
                  <c:v>126.3865832151</c:v>
                </c:pt>
                <c:pt idx="346">
                  <c:v>126.05527610520001</c:v>
                </c:pt>
                <c:pt idx="347">
                  <c:v>125.72680068</c:v>
                </c:pt>
                <c:pt idx="348">
                  <c:v>125.39832525479999</c:v>
                </c:pt>
                <c:pt idx="349">
                  <c:v>125.0698498296</c:v>
                </c:pt>
                <c:pt idx="350">
                  <c:v>124.7442060891</c:v>
                </c:pt>
                <c:pt idx="351">
                  <c:v>124.41573066389999</c:v>
                </c:pt>
                <c:pt idx="352">
                  <c:v>124.09291860810001</c:v>
                </c:pt>
                <c:pt idx="353">
                  <c:v>123.76727486760001</c:v>
                </c:pt>
                <c:pt idx="354">
                  <c:v>123.44446281179998</c:v>
                </c:pt>
                <c:pt idx="355">
                  <c:v>123.12165075599999</c:v>
                </c:pt>
                <c:pt idx="356">
                  <c:v>122.79883870020001</c:v>
                </c:pt>
                <c:pt idx="357">
                  <c:v>122.47885832910001</c:v>
                </c:pt>
                <c:pt idx="358">
                  <c:v>122.15887795799999</c:v>
                </c:pt>
                <c:pt idx="359">
                  <c:v>121.83889758689999</c:v>
                </c:pt>
                <c:pt idx="360">
                  <c:v>121.5217489005</c:v>
                </c:pt>
                <c:pt idx="361">
                  <c:v>121.20176852939998</c:v>
                </c:pt>
                <c:pt idx="362">
                  <c:v>120.88745152770001</c:v>
                </c:pt>
                <c:pt idx="363">
                  <c:v>120.57030284129999</c:v>
                </c:pt>
                <c:pt idx="364">
                  <c:v>120.2559858396</c:v>
                </c:pt>
                <c:pt idx="365">
                  <c:v>119.9416688379</c:v>
                </c:pt>
                <c:pt idx="366">
                  <c:v>119.62735183620001</c:v>
                </c:pt>
                <c:pt idx="367">
                  <c:v>119.3158665192</c:v>
                </c:pt>
                <c:pt idx="368">
                  <c:v>119.0015495175</c:v>
                </c:pt>
                <c:pt idx="369">
                  <c:v>118.6928958852</c:v>
                </c:pt>
                <c:pt idx="370">
                  <c:v>118.38141056820001</c:v>
                </c:pt>
                <c:pt idx="371">
                  <c:v>118.07275693589999</c:v>
                </c:pt>
                <c:pt idx="372">
                  <c:v>117.7641033036</c:v>
                </c:pt>
                <c:pt idx="373">
                  <c:v>117.45544967129999</c:v>
                </c:pt>
                <c:pt idx="374">
                  <c:v>117.14962772370001</c:v>
                </c:pt>
                <c:pt idx="375">
                  <c:v>116.8438057761</c:v>
                </c:pt>
                <c:pt idx="376">
                  <c:v>116.5379838285</c:v>
                </c:pt>
                <c:pt idx="377">
                  <c:v>116.23216188089999</c:v>
                </c:pt>
                <c:pt idx="378">
                  <c:v>115.929171618</c:v>
                </c:pt>
                <c:pt idx="379">
                  <c:v>115.6261813551</c:v>
                </c:pt>
                <c:pt idx="380">
                  <c:v>115.32319109219999</c:v>
                </c:pt>
                <c:pt idx="381">
                  <c:v>115.02303251399999</c:v>
                </c:pt>
                <c:pt idx="382">
                  <c:v>114.7228739358</c:v>
                </c:pt>
                <c:pt idx="383">
                  <c:v>114.4227153576</c:v>
                </c:pt>
                <c:pt idx="384">
                  <c:v>114.12255677939999</c:v>
                </c:pt>
                <c:pt idx="385">
                  <c:v>113.82522988589999</c:v>
                </c:pt>
                <c:pt idx="386">
                  <c:v>113.52790299239999</c:v>
                </c:pt>
                <c:pt idx="387">
                  <c:v>113.23057609889999</c:v>
                </c:pt>
                <c:pt idx="388">
                  <c:v>112.93324920539999</c:v>
                </c:pt>
                <c:pt idx="389">
                  <c:v>112.6387539966</c:v>
                </c:pt>
                <c:pt idx="390">
                  <c:v>112.3442587878</c:v>
                </c:pt>
                <c:pt idx="391">
                  <c:v>112.049763579</c:v>
                </c:pt>
                <c:pt idx="392">
                  <c:v>111.7581000549</c:v>
                </c:pt>
                <c:pt idx="393">
                  <c:v>111.4664365308</c:v>
                </c:pt>
                <c:pt idx="394">
                  <c:v>111.17477300669999</c:v>
                </c:pt>
                <c:pt idx="395">
                  <c:v>110.88310948260001</c:v>
                </c:pt>
                <c:pt idx="396">
                  <c:v>110.59427764319999</c:v>
                </c:pt>
                <c:pt idx="397">
                  <c:v>110.3054458038</c:v>
                </c:pt>
                <c:pt idx="398">
                  <c:v>110.01661396439999</c:v>
                </c:pt>
                <c:pt idx="399">
                  <c:v>109.73061380969999</c:v>
                </c:pt>
                <c:pt idx="400">
                  <c:v>109.4417819703</c:v>
                </c:pt>
                <c:pt idx="401">
                  <c:v>109.15578181560001</c:v>
                </c:pt>
                <c:pt idx="402">
                  <c:v>108.8726133456</c:v>
                </c:pt>
                <c:pt idx="403">
                  <c:v>108.5866131909</c:v>
                </c:pt>
                <c:pt idx="404">
                  <c:v>108.30344472089999</c:v>
                </c:pt>
                <c:pt idx="405">
                  <c:v>108.0202762509</c:v>
                </c:pt>
                <c:pt idx="406">
                  <c:v>107.73710778089999</c:v>
                </c:pt>
                <c:pt idx="407">
                  <c:v>107.4567709956</c:v>
                </c:pt>
                <c:pt idx="408">
                  <c:v>107.1764342103</c:v>
                </c:pt>
                <c:pt idx="409">
                  <c:v>106.89609742499999</c:v>
                </c:pt>
                <c:pt idx="410">
                  <c:v>106.6157606397</c:v>
                </c:pt>
                <c:pt idx="411">
                  <c:v>106.3382555391</c:v>
                </c:pt>
                <c:pt idx="412">
                  <c:v>106.0579187538</c:v>
                </c:pt>
                <c:pt idx="413">
                  <c:v>105.7804136532</c:v>
                </c:pt>
                <c:pt idx="414">
                  <c:v>105.5057402373</c:v>
                </c:pt>
                <c:pt idx="415">
                  <c:v>105.22823513669999</c:v>
                </c:pt>
                <c:pt idx="416">
                  <c:v>104.9535617208</c:v>
                </c:pt>
                <c:pt idx="417">
                  <c:v>104.67888830489998</c:v>
                </c:pt>
                <c:pt idx="418">
                  <c:v>104.4070465737</c:v>
                </c:pt>
                <c:pt idx="419">
                  <c:v>104.1323731578</c:v>
                </c:pt>
                <c:pt idx="420">
                  <c:v>103.86053142660001</c:v>
                </c:pt>
                <c:pt idx="421">
                  <c:v>103.5915213801</c:v>
                </c:pt>
                <c:pt idx="422">
                  <c:v>103.31967964889999</c:v>
                </c:pt>
                <c:pt idx="423">
                  <c:v>103.05066960239999</c:v>
                </c:pt>
                <c:pt idx="424">
                  <c:v>102.77882787119999</c:v>
                </c:pt>
                <c:pt idx="425">
                  <c:v>102.51264950939999</c:v>
                </c:pt>
                <c:pt idx="426">
                  <c:v>102.24363946289999</c:v>
                </c:pt>
                <c:pt idx="427">
                  <c:v>101.9774611011</c:v>
                </c:pt>
                <c:pt idx="428">
                  <c:v>101.7084510546</c:v>
                </c:pt>
                <c:pt idx="429">
                  <c:v>101.4451043775</c:v>
                </c:pt>
                <c:pt idx="430">
                  <c:v>101.1789260157</c:v>
                </c:pt>
                <c:pt idx="431">
                  <c:v>100.9155793386</c:v>
                </c:pt>
                <c:pt idx="432">
                  <c:v>100.6494009768</c:v>
                </c:pt>
                <c:pt idx="433">
                  <c:v>100.38605429969999</c:v>
                </c:pt>
                <c:pt idx="434">
                  <c:v>100.1255393073</c:v>
                </c:pt>
                <c:pt idx="435">
                  <c:v>99.862192630199999</c:v>
                </c:pt>
                <c:pt idx="436">
                  <c:v>99.601677637799995</c:v>
                </c:pt>
                <c:pt idx="437">
                  <c:v>99.34116264539999</c:v>
                </c:pt>
                <c:pt idx="438">
                  <c:v>99.083479337699998</c:v>
                </c:pt>
                <c:pt idx="439">
                  <c:v>98.822964345299994</c:v>
                </c:pt>
                <c:pt idx="440">
                  <c:v>98.565281037600002</c:v>
                </c:pt>
                <c:pt idx="441">
                  <c:v>98.307597729899996</c:v>
                </c:pt>
                <c:pt idx="442">
                  <c:v>98.04991442219999</c:v>
                </c:pt>
                <c:pt idx="443">
                  <c:v>97.795062799199997</c:v>
                </c:pt>
                <c:pt idx="444">
                  <c:v>97.537379491499991</c:v>
                </c:pt>
                <c:pt idx="445">
                  <c:v>97.282527868499997</c:v>
                </c:pt>
                <c:pt idx="446">
                  <c:v>97.030507930199988</c:v>
                </c:pt>
                <c:pt idx="447">
                  <c:v>96.775656307199995</c:v>
                </c:pt>
                <c:pt idx="448">
                  <c:v>96.523636368899986</c:v>
                </c:pt>
                <c:pt idx="449">
                  <c:v>96.271616430600005</c:v>
                </c:pt>
                <c:pt idx="450">
                  <c:v>96.019596492299996</c:v>
                </c:pt>
                <c:pt idx="451">
                  <c:v>95.767576554000001</c:v>
                </c:pt>
                <c:pt idx="452">
                  <c:v>95.518388300399991</c:v>
                </c:pt>
                <c:pt idx="453">
                  <c:v>95.269200046799995</c:v>
                </c:pt>
                <c:pt idx="454">
                  <c:v>95.020011793199998</c:v>
                </c:pt>
                <c:pt idx="455">
                  <c:v>94.770823539600002</c:v>
                </c:pt>
                <c:pt idx="456">
                  <c:v>94.52446697069999</c:v>
                </c:pt>
                <c:pt idx="457">
                  <c:v>94.275278717100008</c:v>
                </c:pt>
                <c:pt idx="458">
                  <c:v>94.028922148199996</c:v>
                </c:pt>
                <c:pt idx="459">
                  <c:v>93.782565579299998</c:v>
                </c:pt>
                <c:pt idx="460">
                  <c:v>93.539040695099999</c:v>
                </c:pt>
                <c:pt idx="461">
                  <c:v>93.295515810899985</c:v>
                </c:pt>
                <c:pt idx="462">
                  <c:v>93.049159242000002</c:v>
                </c:pt>
                <c:pt idx="463">
                  <c:v>92.808466042500001</c:v>
                </c:pt>
                <c:pt idx="464">
                  <c:v>92.564941158300002</c:v>
                </c:pt>
                <c:pt idx="465">
                  <c:v>92.321416274100002</c:v>
                </c:pt>
                <c:pt idx="466">
                  <c:v>92.080723074600002</c:v>
                </c:pt>
                <c:pt idx="467">
                  <c:v>91.840029875100001</c:v>
                </c:pt>
                <c:pt idx="468">
                  <c:v>91.602168360299999</c:v>
                </c:pt>
                <c:pt idx="469">
                  <c:v>91.361475160799998</c:v>
                </c:pt>
                <c:pt idx="470">
                  <c:v>91.123613645999995</c:v>
                </c:pt>
                <c:pt idx="471">
                  <c:v>90.885752131199993</c:v>
                </c:pt>
                <c:pt idx="472">
                  <c:v>90.647890616399991</c:v>
                </c:pt>
                <c:pt idx="473">
                  <c:v>90.410029101600003</c:v>
                </c:pt>
                <c:pt idx="474">
                  <c:v>90.174999271499999</c:v>
                </c:pt>
                <c:pt idx="475">
                  <c:v>89.937137756699997</c:v>
                </c:pt>
                <c:pt idx="476">
                  <c:v>89.702107926600007</c:v>
                </c:pt>
                <c:pt idx="477">
                  <c:v>89.467078096500003</c:v>
                </c:pt>
                <c:pt idx="478">
                  <c:v>89.234879951099998</c:v>
                </c:pt>
                <c:pt idx="479">
                  <c:v>89.002681805699993</c:v>
                </c:pt>
                <c:pt idx="480">
                  <c:v>88.767651975600003</c:v>
                </c:pt>
                <c:pt idx="481">
                  <c:v>88.535453830199998</c:v>
                </c:pt>
                <c:pt idx="482">
                  <c:v>88.306087369499991</c:v>
                </c:pt>
                <c:pt idx="483">
                  <c:v>88.0738892241</c:v>
                </c:pt>
                <c:pt idx="484">
                  <c:v>87.844522763399993</c:v>
                </c:pt>
                <c:pt idx="485">
                  <c:v>87.615156302700001</c:v>
                </c:pt>
                <c:pt idx="486">
                  <c:v>87.385789841999994</c:v>
                </c:pt>
                <c:pt idx="487">
                  <c:v>87.156423381300002</c:v>
                </c:pt>
                <c:pt idx="488">
                  <c:v>86.929888605299993</c:v>
                </c:pt>
                <c:pt idx="489">
                  <c:v>86.703353829299999</c:v>
                </c:pt>
                <c:pt idx="490">
                  <c:v>86.476819053300005</c:v>
                </c:pt>
                <c:pt idx="491">
                  <c:v>86.250284277299997</c:v>
                </c:pt>
                <c:pt idx="492">
                  <c:v>86.023749501300003</c:v>
                </c:pt>
                <c:pt idx="493">
                  <c:v>85.800046409999993</c:v>
                </c:pt>
                <c:pt idx="494">
                  <c:v>85.576343318699998</c:v>
                </c:pt>
                <c:pt idx="495">
                  <c:v>85.352640227399988</c:v>
                </c:pt>
                <c:pt idx="496">
                  <c:v>85.128937136100006</c:v>
                </c:pt>
                <c:pt idx="497">
                  <c:v>84.905234044799997</c:v>
                </c:pt>
                <c:pt idx="498">
                  <c:v>84.6843626382</c:v>
                </c:pt>
                <c:pt idx="499">
                  <c:v>84.463491231600003</c:v>
                </c:pt>
                <c:pt idx="500">
                  <c:v>84.242619824999991</c:v>
                </c:pt>
                <c:pt idx="501">
                  <c:v>84.021748418399994</c:v>
                </c:pt>
                <c:pt idx="502">
                  <c:v>83.800877011799997</c:v>
                </c:pt>
                <c:pt idx="503">
                  <c:v>83.582837289899999</c:v>
                </c:pt>
                <c:pt idx="504">
                  <c:v>83.364797568</c:v>
                </c:pt>
                <c:pt idx="505">
                  <c:v>83.146757846100002</c:v>
                </c:pt>
                <c:pt idx="506">
                  <c:v>82.928718124199989</c:v>
                </c:pt>
                <c:pt idx="507">
                  <c:v>82.713510087000003</c:v>
                </c:pt>
                <c:pt idx="508">
                  <c:v>82.495470365100005</c:v>
                </c:pt>
                <c:pt idx="509">
                  <c:v>82.28026232789999</c:v>
                </c:pt>
                <c:pt idx="510">
                  <c:v>82.06505429069999</c:v>
                </c:pt>
                <c:pt idx="511">
                  <c:v>81.852677938199989</c:v>
                </c:pt>
                <c:pt idx="512">
                  <c:v>81.637469901000003</c:v>
                </c:pt>
                <c:pt idx="513">
                  <c:v>81.425093548500001</c:v>
                </c:pt>
                <c:pt idx="514">
                  <c:v>81.209885511300001</c:v>
                </c:pt>
                <c:pt idx="515">
                  <c:v>81.000340843499998</c:v>
                </c:pt>
                <c:pt idx="516">
                  <c:v>80.787964490999997</c:v>
                </c:pt>
                <c:pt idx="517">
                  <c:v>80.575588138499995</c:v>
                </c:pt>
                <c:pt idx="518">
                  <c:v>80.366043470699992</c:v>
                </c:pt>
                <c:pt idx="519">
                  <c:v>80.156498802899989</c:v>
                </c:pt>
                <c:pt idx="520">
                  <c:v>79.9469541351</c:v>
                </c:pt>
                <c:pt idx="521">
                  <c:v>79.737409467299997</c:v>
                </c:pt>
                <c:pt idx="522">
                  <c:v>79.527864799499994</c:v>
                </c:pt>
                <c:pt idx="523">
                  <c:v>79.32115181639999</c:v>
                </c:pt>
                <c:pt idx="524">
                  <c:v>79.114438833299999</c:v>
                </c:pt>
                <c:pt idx="525">
                  <c:v>78.907725850199995</c:v>
                </c:pt>
                <c:pt idx="526">
                  <c:v>78.701012867100005</c:v>
                </c:pt>
                <c:pt idx="527">
                  <c:v>78.494299884</c:v>
                </c:pt>
                <c:pt idx="528">
                  <c:v>78.290418585600008</c:v>
                </c:pt>
                <c:pt idx="529">
                  <c:v>78.083705602500004</c:v>
                </c:pt>
                <c:pt idx="530">
                  <c:v>77.879824304099998</c:v>
                </c:pt>
                <c:pt idx="531">
                  <c:v>77.67877469039999</c:v>
                </c:pt>
                <c:pt idx="532">
                  <c:v>77.474893391999998</c:v>
                </c:pt>
                <c:pt idx="533">
                  <c:v>77.271012093600007</c:v>
                </c:pt>
                <c:pt idx="534">
                  <c:v>77.069962479899999</c:v>
                </c:pt>
                <c:pt idx="535">
                  <c:v>76.868912866199992</c:v>
                </c:pt>
                <c:pt idx="536">
                  <c:v>76.667863252499998</c:v>
                </c:pt>
                <c:pt idx="537">
                  <c:v>76.466813638800005</c:v>
                </c:pt>
                <c:pt idx="538">
                  <c:v>76.268595709799996</c:v>
                </c:pt>
                <c:pt idx="539">
                  <c:v>76.067546096100003</c:v>
                </c:pt>
                <c:pt idx="540">
                  <c:v>75.869328167100008</c:v>
                </c:pt>
                <c:pt idx="541">
                  <c:v>75.671110238099999</c:v>
                </c:pt>
                <c:pt idx="542">
                  <c:v>75.472892309100004</c:v>
                </c:pt>
                <c:pt idx="543">
                  <c:v>75.274674380100009</c:v>
                </c:pt>
                <c:pt idx="544">
                  <c:v>75.079288135799999</c:v>
                </c:pt>
                <c:pt idx="545">
                  <c:v>74.883901891500003</c:v>
                </c:pt>
                <c:pt idx="546">
                  <c:v>74.688515647199992</c:v>
                </c:pt>
                <c:pt idx="547">
                  <c:v>74.493129402899996</c:v>
                </c:pt>
                <c:pt idx="548">
                  <c:v>74.297743158599999</c:v>
                </c:pt>
                <c:pt idx="549">
                  <c:v>74.102356914300003</c:v>
                </c:pt>
                <c:pt idx="550">
                  <c:v>73.909802354699991</c:v>
                </c:pt>
                <c:pt idx="551">
                  <c:v>73.717247795100008</c:v>
                </c:pt>
                <c:pt idx="552">
                  <c:v>73.524693235499996</c:v>
                </c:pt>
                <c:pt idx="553">
                  <c:v>73.332138675899998</c:v>
                </c:pt>
                <c:pt idx="554">
                  <c:v>73.1395841163</c:v>
                </c:pt>
                <c:pt idx="555">
                  <c:v>72.949861241399987</c:v>
                </c:pt>
                <c:pt idx="556">
                  <c:v>72.757306681800003</c:v>
                </c:pt>
                <c:pt idx="557">
                  <c:v>72.567583806899989</c:v>
                </c:pt>
                <c:pt idx="558">
                  <c:v>72.377860932000004</c:v>
                </c:pt>
                <c:pt idx="559">
                  <c:v>72.188138057100005</c:v>
                </c:pt>
                <c:pt idx="560">
                  <c:v>72.00124686689999</c:v>
                </c:pt>
                <c:pt idx="561">
                  <c:v>71.811523991999991</c:v>
                </c:pt>
                <c:pt idx="562">
                  <c:v>71.624632801800004</c:v>
                </c:pt>
                <c:pt idx="563">
                  <c:v>71.437741611600003</c:v>
                </c:pt>
                <c:pt idx="564">
                  <c:v>71.250850421399988</c:v>
                </c:pt>
                <c:pt idx="565">
                  <c:v>71.063959231200002</c:v>
                </c:pt>
                <c:pt idx="566">
                  <c:v>70.877068041000001</c:v>
                </c:pt>
                <c:pt idx="567">
                  <c:v>70.693008535499999</c:v>
                </c:pt>
                <c:pt idx="568">
                  <c:v>70.508949029999997</c:v>
                </c:pt>
                <c:pt idx="569">
                  <c:v>70.324889524499994</c:v>
                </c:pt>
                <c:pt idx="570">
                  <c:v>70.140830018999992</c:v>
                </c:pt>
                <c:pt idx="571">
                  <c:v>69.956770513500004</c:v>
                </c:pt>
                <c:pt idx="572">
                  <c:v>69.7755426927</c:v>
                </c:pt>
                <c:pt idx="573">
                  <c:v>69.591483187199998</c:v>
                </c:pt>
                <c:pt idx="574">
                  <c:v>69.410255366399994</c:v>
                </c:pt>
                <c:pt idx="575">
                  <c:v>69.229027545600005</c:v>
                </c:pt>
                <c:pt idx="576">
                  <c:v>69.047799724800001</c:v>
                </c:pt>
                <c:pt idx="577">
                  <c:v>68.866571903999997</c:v>
                </c:pt>
                <c:pt idx="578">
                  <c:v>68.688175767899992</c:v>
                </c:pt>
                <c:pt idx="579">
                  <c:v>68.506947947100002</c:v>
                </c:pt>
                <c:pt idx="580">
                  <c:v>68.328551810999997</c:v>
                </c:pt>
                <c:pt idx="581">
                  <c:v>68.150155674899992</c:v>
                </c:pt>
                <c:pt idx="582">
                  <c:v>67.971759538800001</c:v>
                </c:pt>
                <c:pt idx="583">
                  <c:v>67.793363402699995</c:v>
                </c:pt>
                <c:pt idx="584">
                  <c:v>67.617798951300003</c:v>
                </c:pt>
                <c:pt idx="585">
                  <c:v>67.439402815199998</c:v>
                </c:pt>
                <c:pt idx="586">
                  <c:v>67.263838363800005</c:v>
                </c:pt>
                <c:pt idx="587">
                  <c:v>67.088273912399998</c:v>
                </c:pt>
                <c:pt idx="588">
                  <c:v>66.912709460999992</c:v>
                </c:pt>
                <c:pt idx="589">
                  <c:v>66.737145009599999</c:v>
                </c:pt>
                <c:pt idx="590">
                  <c:v>66.564412242899991</c:v>
                </c:pt>
                <c:pt idx="591">
                  <c:v>66.388847791499998</c:v>
                </c:pt>
                <c:pt idx="592">
                  <c:v>66.216115024800004</c:v>
                </c:pt>
                <c:pt idx="593">
                  <c:v>66.04338225810001</c:v>
                </c:pt>
                <c:pt idx="594">
                  <c:v>65.870649491399988</c:v>
                </c:pt>
                <c:pt idx="595">
                  <c:v>65.697916724699994</c:v>
                </c:pt>
                <c:pt idx="596">
                  <c:v>65.525183958</c:v>
                </c:pt>
                <c:pt idx="597">
                  <c:v>65.355282876000004</c:v>
                </c:pt>
                <c:pt idx="598">
                  <c:v>65.185381793999994</c:v>
                </c:pt>
                <c:pt idx="599">
                  <c:v>65.0126490273</c:v>
                </c:pt>
                <c:pt idx="600">
                  <c:v>64.842747945300005</c:v>
                </c:pt>
                <c:pt idx="601">
                  <c:v>64.675678547999993</c:v>
                </c:pt>
                <c:pt idx="602">
                  <c:v>64.505777465999998</c:v>
                </c:pt>
                <c:pt idx="603">
                  <c:v>64.335876384000002</c:v>
                </c:pt>
                <c:pt idx="604">
                  <c:v>64.168806986699991</c:v>
                </c:pt>
                <c:pt idx="605">
                  <c:v>64.001737589399994</c:v>
                </c:pt>
                <c:pt idx="606">
                  <c:v>63.834668192100004</c:v>
                </c:pt>
                <c:pt idx="607">
                  <c:v>63.6675987948</c:v>
                </c:pt>
                <c:pt idx="608">
                  <c:v>63.500529397499996</c:v>
                </c:pt>
                <c:pt idx="609">
                  <c:v>63.333460000199999</c:v>
                </c:pt>
                <c:pt idx="610">
                  <c:v>63.1692222876</c:v>
                </c:pt>
                <c:pt idx="611">
                  <c:v>63.004984574999995</c:v>
                </c:pt>
                <c:pt idx="612">
                  <c:v>62.840746862399996</c:v>
                </c:pt>
                <c:pt idx="613">
                  <c:v>62.676509149799998</c:v>
                </c:pt>
                <c:pt idx="614">
                  <c:v>62.512271437199999</c:v>
                </c:pt>
                <c:pt idx="615">
                  <c:v>62.3480337246</c:v>
                </c:pt>
                <c:pt idx="616">
                  <c:v>62.183796011999995</c:v>
                </c:pt>
                <c:pt idx="617">
                  <c:v>62.022389984100002</c:v>
                </c:pt>
                <c:pt idx="618">
                  <c:v>61.860983956199995</c:v>
                </c:pt>
                <c:pt idx="619">
                  <c:v>61.699577928300002</c:v>
                </c:pt>
                <c:pt idx="620">
                  <c:v>61.538171900399995</c:v>
                </c:pt>
                <c:pt idx="621">
                  <c:v>61.376765872499995</c:v>
                </c:pt>
                <c:pt idx="622">
                  <c:v>61.215359844600002</c:v>
                </c:pt>
                <c:pt idx="623">
                  <c:v>61.056785501399993</c:v>
                </c:pt>
                <c:pt idx="624">
                  <c:v>60.8953794735</c:v>
                </c:pt>
                <c:pt idx="625">
                  <c:v>60.736805130299999</c:v>
                </c:pt>
                <c:pt idx="626">
                  <c:v>60.578230787100004</c:v>
                </c:pt>
                <c:pt idx="627">
                  <c:v>60.419656443899996</c:v>
                </c:pt>
                <c:pt idx="628">
                  <c:v>60.261082100699994</c:v>
                </c:pt>
                <c:pt idx="629">
                  <c:v>60.105339442199998</c:v>
                </c:pt>
                <c:pt idx="630">
                  <c:v>59.946765098999997</c:v>
                </c:pt>
                <c:pt idx="631">
                  <c:v>59.791022440500001</c:v>
                </c:pt>
                <c:pt idx="632">
                  <c:v>59.635279781999998</c:v>
                </c:pt>
                <c:pt idx="633">
                  <c:v>59.479537123499995</c:v>
                </c:pt>
                <c:pt idx="634">
                  <c:v>59.323794464999999</c:v>
                </c:pt>
                <c:pt idx="635">
                  <c:v>59.168051806499996</c:v>
                </c:pt>
                <c:pt idx="636">
                  <c:v>59.015140832699998</c:v>
                </c:pt>
                <c:pt idx="637">
                  <c:v>58.859398174199995</c:v>
                </c:pt>
                <c:pt idx="638">
                  <c:v>58.706487200399991</c:v>
                </c:pt>
                <c:pt idx="639">
                  <c:v>58.553576226600001</c:v>
                </c:pt>
                <c:pt idx="640">
                  <c:v>58.400665252800003</c:v>
                </c:pt>
                <c:pt idx="641">
                  <c:v>58.247754278999999</c:v>
                </c:pt>
                <c:pt idx="642">
                  <c:v>58.094843305199994</c:v>
                </c:pt>
                <c:pt idx="643">
                  <c:v>57.941932331399997</c:v>
                </c:pt>
                <c:pt idx="644">
                  <c:v>57.791853042299998</c:v>
                </c:pt>
                <c:pt idx="645">
                  <c:v>57.6389420685</c:v>
                </c:pt>
                <c:pt idx="646">
                  <c:v>57.488862779400002</c:v>
                </c:pt>
                <c:pt idx="647">
                  <c:v>57.338783490300003</c:v>
                </c:pt>
                <c:pt idx="648">
                  <c:v>57.188704201199997</c:v>
                </c:pt>
                <c:pt idx="649">
                  <c:v>57.038624912099998</c:v>
                </c:pt>
                <c:pt idx="650">
                  <c:v>56.891377307699997</c:v>
                </c:pt>
                <c:pt idx="651">
                  <c:v>56.741298018599998</c:v>
                </c:pt>
                <c:pt idx="652">
                  <c:v>56.594050414199998</c:v>
                </c:pt>
                <c:pt idx="653">
                  <c:v>56.446802809799998</c:v>
                </c:pt>
                <c:pt idx="654">
                  <c:v>56.299555205399997</c:v>
                </c:pt>
                <c:pt idx="655">
                  <c:v>56.152307600999997</c:v>
                </c:pt>
                <c:pt idx="656">
                  <c:v>56.005059996599996</c:v>
                </c:pt>
                <c:pt idx="657">
                  <c:v>55.857812392199996</c:v>
                </c:pt>
                <c:pt idx="658">
                  <c:v>55.713396472500001</c:v>
                </c:pt>
                <c:pt idx="659">
                  <c:v>55.566148868099994</c:v>
                </c:pt>
                <c:pt idx="660">
                  <c:v>55.421732948399999</c:v>
                </c:pt>
                <c:pt idx="661">
                  <c:v>55.277317028699997</c:v>
                </c:pt>
                <c:pt idx="662">
                  <c:v>55.132901108999995</c:v>
                </c:pt>
                <c:pt idx="663">
                  <c:v>54.9884851893</c:v>
                </c:pt>
                <c:pt idx="664">
                  <c:v>54.844069269599999</c:v>
                </c:pt>
                <c:pt idx="665">
                  <c:v>54.699653349899997</c:v>
                </c:pt>
                <c:pt idx="666">
                  <c:v>54.5580691149</c:v>
                </c:pt>
                <c:pt idx="667">
                  <c:v>54.416484879899997</c:v>
                </c:pt>
                <c:pt idx="668">
                  <c:v>54.272068960199995</c:v>
                </c:pt>
                <c:pt idx="669">
                  <c:v>54.130484725199999</c:v>
                </c:pt>
                <c:pt idx="670">
                  <c:v>53.988900490199995</c:v>
                </c:pt>
                <c:pt idx="671">
                  <c:v>53.847316255199999</c:v>
                </c:pt>
                <c:pt idx="672">
                  <c:v>53.708563704900001</c:v>
                </c:pt>
                <c:pt idx="673">
                  <c:v>53.566979469899998</c:v>
                </c:pt>
                <c:pt idx="674">
                  <c:v>53.4282269196</c:v>
                </c:pt>
                <c:pt idx="675">
                  <c:v>53.286642684599997</c:v>
                </c:pt>
                <c:pt idx="676">
                  <c:v>53.147890134299999</c:v>
                </c:pt>
                <c:pt idx="677">
                  <c:v>53.009137584000001</c:v>
                </c:pt>
                <c:pt idx="678">
                  <c:v>52.870385033699996</c:v>
                </c:pt>
                <c:pt idx="679">
                  <c:v>52.731632483399999</c:v>
                </c:pt>
                <c:pt idx="680">
                  <c:v>52.595711617799999</c:v>
                </c:pt>
                <c:pt idx="681">
                  <c:v>52.456959067500001</c:v>
                </c:pt>
                <c:pt idx="682">
                  <c:v>52.321038201900002</c:v>
                </c:pt>
                <c:pt idx="683">
                  <c:v>52.182285651599997</c:v>
                </c:pt>
                <c:pt idx="684">
                  <c:v>52.046364785999998</c:v>
                </c:pt>
                <c:pt idx="685">
                  <c:v>51.910443920399999</c:v>
                </c:pt>
                <c:pt idx="686">
                  <c:v>51.774523054799999</c:v>
                </c:pt>
                <c:pt idx="687">
                  <c:v>51.641433873899999</c:v>
                </c:pt>
                <c:pt idx="688">
                  <c:v>51.505513008299999</c:v>
                </c:pt>
                <c:pt idx="689">
                  <c:v>51.369592142699993</c:v>
                </c:pt>
                <c:pt idx="690">
                  <c:v>51.236502961799999</c:v>
                </c:pt>
                <c:pt idx="691">
                  <c:v>51.103413780899999</c:v>
                </c:pt>
                <c:pt idx="692">
                  <c:v>50.967492915299999</c:v>
                </c:pt>
                <c:pt idx="693">
                  <c:v>50.834403734399999</c:v>
                </c:pt>
                <c:pt idx="694">
                  <c:v>50.704146238199996</c:v>
                </c:pt>
                <c:pt idx="695">
                  <c:v>50.571057057300003</c:v>
                </c:pt>
                <c:pt idx="696">
                  <c:v>50.437967876400002</c:v>
                </c:pt>
                <c:pt idx="697">
                  <c:v>50.304878695500001</c:v>
                </c:pt>
                <c:pt idx="698">
                  <c:v>50.174621199299999</c:v>
                </c:pt>
                <c:pt idx="699">
                  <c:v>50.044363703099997</c:v>
                </c:pt>
                <c:pt idx="700">
                  <c:v>49.914106206900001</c:v>
                </c:pt>
                <c:pt idx="701">
                  <c:v>49.781017026000001</c:v>
                </c:pt>
                <c:pt idx="702">
                  <c:v>49.653591214499997</c:v>
                </c:pt>
                <c:pt idx="703">
                  <c:v>49.523333718300002</c:v>
                </c:pt>
                <c:pt idx="704">
                  <c:v>49.393076222099999</c:v>
                </c:pt>
                <c:pt idx="705">
                  <c:v>49.262818725899997</c:v>
                </c:pt>
                <c:pt idx="706">
                  <c:v>49.135392914400001</c:v>
                </c:pt>
                <c:pt idx="707">
                  <c:v>49.007967102899997</c:v>
                </c:pt>
                <c:pt idx="708">
                  <c:v>48.877709606699995</c:v>
                </c:pt>
                <c:pt idx="709">
                  <c:v>48.838066020900001</c:v>
                </c:pt>
                <c:pt idx="710">
                  <c:v>48.804085804499998</c:v>
                </c:pt>
                <c:pt idx="711">
                  <c:v>48.770105588099995</c:v>
                </c:pt>
                <c:pt idx="712">
                  <c:v>48.736125371699998</c:v>
                </c:pt>
                <c:pt idx="713">
                  <c:v>48.702145155300002</c:v>
                </c:pt>
                <c:pt idx="714">
                  <c:v>48.668164938899999</c:v>
                </c:pt>
                <c:pt idx="715">
                  <c:v>48.634184722499995</c:v>
                </c:pt>
                <c:pt idx="716">
                  <c:v>48.600204506099999</c:v>
                </c:pt>
                <c:pt idx="717">
                  <c:v>48.566224289699996</c:v>
                </c:pt>
                <c:pt idx="718">
                  <c:v>48.532244073299999</c:v>
                </c:pt>
                <c:pt idx="719">
                  <c:v>48.498263856900003</c:v>
                </c:pt>
                <c:pt idx="720">
                  <c:v>48.4642836405</c:v>
                </c:pt>
                <c:pt idx="721">
                  <c:v>48.430303424099996</c:v>
                </c:pt>
                <c:pt idx="722">
                  <c:v>48.396323207699993</c:v>
                </c:pt>
                <c:pt idx="723">
                  <c:v>48.362342991300004</c:v>
                </c:pt>
                <c:pt idx="724">
                  <c:v>48.3283627749</c:v>
                </c:pt>
                <c:pt idx="725">
                  <c:v>48.294382558499997</c:v>
                </c:pt>
                <c:pt idx="726">
                  <c:v>48.260402342100001</c:v>
                </c:pt>
                <c:pt idx="727">
                  <c:v>48.226422125699997</c:v>
                </c:pt>
                <c:pt idx="728">
                  <c:v>48.192441909300001</c:v>
                </c:pt>
                <c:pt idx="729">
                  <c:v>48.158461692899998</c:v>
                </c:pt>
                <c:pt idx="730">
                  <c:v>48.124481476500002</c:v>
                </c:pt>
                <c:pt idx="731">
                  <c:v>48.090501260099998</c:v>
                </c:pt>
                <c:pt idx="732">
                  <c:v>48.056521043699995</c:v>
                </c:pt>
                <c:pt idx="733">
                  <c:v>48.025372511999997</c:v>
                </c:pt>
                <c:pt idx="734">
                  <c:v>47.991392295600001</c:v>
                </c:pt>
                <c:pt idx="735">
                  <c:v>47.957412079199997</c:v>
                </c:pt>
                <c:pt idx="736">
                  <c:v>47.923431862800001</c:v>
                </c:pt>
                <c:pt idx="737">
                  <c:v>47.889451646399998</c:v>
                </c:pt>
                <c:pt idx="738">
                  <c:v>47.855471430000001</c:v>
                </c:pt>
                <c:pt idx="739">
                  <c:v>47.824322898300004</c:v>
                </c:pt>
                <c:pt idx="740">
                  <c:v>47.7903426819</c:v>
                </c:pt>
                <c:pt idx="741">
                  <c:v>47.756362465499997</c:v>
                </c:pt>
                <c:pt idx="742">
                  <c:v>47.722382249100001</c:v>
                </c:pt>
                <c:pt idx="743">
                  <c:v>47.688402032699997</c:v>
                </c:pt>
                <c:pt idx="744">
                  <c:v>47.657253501</c:v>
                </c:pt>
                <c:pt idx="745">
                  <c:v>47.623273284599996</c:v>
                </c:pt>
                <c:pt idx="746">
                  <c:v>47.589293068199993</c:v>
                </c:pt>
                <c:pt idx="747">
                  <c:v>47.555312851800004</c:v>
                </c:pt>
                <c:pt idx="748">
                  <c:v>47.524164320099999</c:v>
                </c:pt>
                <c:pt idx="749">
                  <c:v>47.490184103699995</c:v>
                </c:pt>
                <c:pt idx="750">
                  <c:v>47.456203887299999</c:v>
                </c:pt>
                <c:pt idx="751">
                  <c:v>47.422223670900003</c:v>
                </c:pt>
                <c:pt idx="752">
                  <c:v>47.391075139199998</c:v>
                </c:pt>
                <c:pt idx="753">
                  <c:v>47.357094922800002</c:v>
                </c:pt>
                <c:pt idx="754">
                  <c:v>47.323114706399998</c:v>
                </c:pt>
                <c:pt idx="755">
                  <c:v>47.291966174699994</c:v>
                </c:pt>
                <c:pt idx="756">
                  <c:v>47.257985958300004</c:v>
                </c:pt>
                <c:pt idx="757">
                  <c:v>47.224005741900001</c:v>
                </c:pt>
                <c:pt idx="758">
                  <c:v>47.192857210199996</c:v>
                </c:pt>
                <c:pt idx="759">
                  <c:v>47.1588769938</c:v>
                </c:pt>
                <c:pt idx="760">
                  <c:v>47.124896777399996</c:v>
                </c:pt>
                <c:pt idx="761">
                  <c:v>47.093748245699999</c:v>
                </c:pt>
                <c:pt idx="762">
                  <c:v>47.059768029300002</c:v>
                </c:pt>
                <c:pt idx="763">
                  <c:v>47.025787812899999</c:v>
                </c:pt>
                <c:pt idx="764">
                  <c:v>46.994639281199994</c:v>
                </c:pt>
                <c:pt idx="765">
                  <c:v>46.960659064799998</c:v>
                </c:pt>
                <c:pt idx="766">
                  <c:v>46.9295105331</c:v>
                </c:pt>
                <c:pt idx="767">
                  <c:v>46.895530316699997</c:v>
                </c:pt>
                <c:pt idx="768">
                  <c:v>46.861550100300001</c:v>
                </c:pt>
                <c:pt idx="769">
                  <c:v>46.830401568599996</c:v>
                </c:pt>
                <c:pt idx="770">
                  <c:v>46.796421352199999</c:v>
                </c:pt>
                <c:pt idx="771">
                  <c:v>46.765272820500002</c:v>
                </c:pt>
                <c:pt idx="772">
                  <c:v>46.731292604099998</c:v>
                </c:pt>
                <c:pt idx="773">
                  <c:v>46.700144072400001</c:v>
                </c:pt>
                <c:pt idx="774">
                  <c:v>46.666163855999997</c:v>
                </c:pt>
                <c:pt idx="775">
                  <c:v>46.632183639599994</c:v>
                </c:pt>
                <c:pt idx="776">
                  <c:v>46.601035107900003</c:v>
                </c:pt>
                <c:pt idx="777">
                  <c:v>46.5670548915</c:v>
                </c:pt>
                <c:pt idx="778">
                  <c:v>46.535906359800002</c:v>
                </c:pt>
                <c:pt idx="779">
                  <c:v>46.501926143399999</c:v>
                </c:pt>
                <c:pt idx="780">
                  <c:v>46.470777611699994</c:v>
                </c:pt>
                <c:pt idx="781">
                  <c:v>46.436797395300005</c:v>
                </c:pt>
                <c:pt idx="782">
                  <c:v>46.4056488636</c:v>
                </c:pt>
                <c:pt idx="783">
                  <c:v>46.374500331900002</c:v>
                </c:pt>
                <c:pt idx="784">
                  <c:v>46.340520115499999</c:v>
                </c:pt>
                <c:pt idx="785">
                  <c:v>46.309371583800001</c:v>
                </c:pt>
                <c:pt idx="786">
                  <c:v>46.275391367399997</c:v>
                </c:pt>
                <c:pt idx="787">
                  <c:v>46.244242835699993</c:v>
                </c:pt>
                <c:pt idx="788">
                  <c:v>46.210262619300003</c:v>
                </c:pt>
                <c:pt idx="789">
                  <c:v>46.179114087599999</c:v>
                </c:pt>
                <c:pt idx="790">
                  <c:v>46.147965555900001</c:v>
                </c:pt>
                <c:pt idx="791">
                  <c:v>46.113985339499997</c:v>
                </c:pt>
                <c:pt idx="792">
                  <c:v>46.0828368078</c:v>
                </c:pt>
                <c:pt idx="793">
                  <c:v>46.048856591400003</c:v>
                </c:pt>
                <c:pt idx="794">
                  <c:v>46.017708059699999</c:v>
                </c:pt>
                <c:pt idx="795">
                  <c:v>45.986559528000001</c:v>
                </c:pt>
                <c:pt idx="796">
                  <c:v>45.952579311599997</c:v>
                </c:pt>
                <c:pt idx="797">
                  <c:v>45.9214307799</c:v>
                </c:pt>
                <c:pt idx="798">
                  <c:v>45.890282248199995</c:v>
                </c:pt>
                <c:pt idx="799">
                  <c:v>45.856302031799999</c:v>
                </c:pt>
                <c:pt idx="800">
                  <c:v>45.825153500100001</c:v>
                </c:pt>
                <c:pt idx="801">
                  <c:v>45.794004968400003</c:v>
                </c:pt>
                <c:pt idx="802">
                  <c:v>45.760024752</c:v>
                </c:pt>
                <c:pt idx="803">
                  <c:v>45.728876220300002</c:v>
                </c:pt>
                <c:pt idx="804">
                  <c:v>45.697727688599997</c:v>
                </c:pt>
                <c:pt idx="805">
                  <c:v>45.663747472199994</c:v>
                </c:pt>
                <c:pt idx="806">
                  <c:v>45.632598940499996</c:v>
                </c:pt>
                <c:pt idx="807">
                  <c:v>45.601450408799998</c:v>
                </c:pt>
                <c:pt idx="808">
                  <c:v>45.5703018771</c:v>
                </c:pt>
                <c:pt idx="809">
                  <c:v>45.536321660699997</c:v>
                </c:pt>
                <c:pt idx="810">
                  <c:v>45.505173128999999</c:v>
                </c:pt>
                <c:pt idx="811">
                  <c:v>45.474024597300001</c:v>
                </c:pt>
                <c:pt idx="812">
                  <c:v>45.442876065599997</c:v>
                </c:pt>
                <c:pt idx="813">
                  <c:v>45.408895849199993</c:v>
                </c:pt>
                <c:pt idx="814">
                  <c:v>45.377747317499995</c:v>
                </c:pt>
                <c:pt idx="815">
                  <c:v>45.346598785799998</c:v>
                </c:pt>
                <c:pt idx="816">
                  <c:v>45.3154502541</c:v>
                </c:pt>
                <c:pt idx="817">
                  <c:v>45.284301722400002</c:v>
                </c:pt>
                <c:pt idx="818">
                  <c:v>45.250321505999999</c:v>
                </c:pt>
                <c:pt idx="819">
                  <c:v>45.219172974300001</c:v>
                </c:pt>
                <c:pt idx="820">
                  <c:v>45.188024442599996</c:v>
                </c:pt>
                <c:pt idx="821">
                  <c:v>45.156875910899998</c:v>
                </c:pt>
                <c:pt idx="822">
                  <c:v>45.125727379199994</c:v>
                </c:pt>
                <c:pt idx="823">
                  <c:v>45.094578847499996</c:v>
                </c:pt>
                <c:pt idx="824">
                  <c:v>45.0605986311</c:v>
                </c:pt>
                <c:pt idx="825">
                  <c:v>45.029450099400002</c:v>
                </c:pt>
                <c:pt idx="826">
                  <c:v>44.998301567699997</c:v>
                </c:pt>
                <c:pt idx="827">
                  <c:v>44.967153035999999</c:v>
                </c:pt>
                <c:pt idx="828">
                  <c:v>44.936004504300001</c:v>
                </c:pt>
                <c:pt idx="829">
                  <c:v>44.904855972599997</c:v>
                </c:pt>
                <c:pt idx="830">
                  <c:v>44.873707440899999</c:v>
                </c:pt>
                <c:pt idx="831">
                  <c:v>44.842558909199994</c:v>
                </c:pt>
                <c:pt idx="832">
                  <c:v>44.811410377499996</c:v>
                </c:pt>
                <c:pt idx="833">
                  <c:v>44.780261845799998</c:v>
                </c:pt>
                <c:pt idx="834">
                  <c:v>44.746281629400002</c:v>
                </c:pt>
                <c:pt idx="835">
                  <c:v>44.715133097699997</c:v>
                </c:pt>
                <c:pt idx="836">
                  <c:v>44.683984565999999</c:v>
                </c:pt>
                <c:pt idx="837">
                  <c:v>44.652836034300002</c:v>
                </c:pt>
                <c:pt idx="838">
                  <c:v>44.621687502599997</c:v>
                </c:pt>
                <c:pt idx="839">
                  <c:v>44.590538970899999</c:v>
                </c:pt>
                <c:pt idx="840">
                  <c:v>44.559390439199994</c:v>
                </c:pt>
                <c:pt idx="841">
                  <c:v>44.528241907499996</c:v>
                </c:pt>
                <c:pt idx="842">
                  <c:v>44.497093375799999</c:v>
                </c:pt>
                <c:pt idx="843">
                  <c:v>44.465944844100001</c:v>
                </c:pt>
                <c:pt idx="844">
                  <c:v>44.434796312400003</c:v>
                </c:pt>
                <c:pt idx="845">
                  <c:v>44.403647780699998</c:v>
                </c:pt>
                <c:pt idx="846">
                  <c:v>44.372499249000001</c:v>
                </c:pt>
                <c:pt idx="847">
                  <c:v>44.341350717300003</c:v>
                </c:pt>
                <c:pt idx="848">
                  <c:v>44.310202185599998</c:v>
                </c:pt>
                <c:pt idx="849">
                  <c:v>44.2790536539</c:v>
                </c:pt>
                <c:pt idx="850">
                  <c:v>44.250736806900001</c:v>
                </c:pt>
                <c:pt idx="851">
                  <c:v>44.219588275199996</c:v>
                </c:pt>
                <c:pt idx="852">
                  <c:v>44.188439743499998</c:v>
                </c:pt>
                <c:pt idx="853">
                  <c:v>44.1572912118</c:v>
                </c:pt>
                <c:pt idx="854">
                  <c:v>44.126142680099996</c:v>
                </c:pt>
                <c:pt idx="855">
                  <c:v>44.094994148399998</c:v>
                </c:pt>
                <c:pt idx="856">
                  <c:v>44.063845616699993</c:v>
                </c:pt>
                <c:pt idx="857">
                  <c:v>44.032697084999995</c:v>
                </c:pt>
                <c:pt idx="858">
                  <c:v>44.001548553300005</c:v>
                </c:pt>
                <c:pt idx="859">
                  <c:v>43.9704000216</c:v>
                </c:pt>
                <c:pt idx="860">
                  <c:v>43.9420831746</c:v>
                </c:pt>
                <c:pt idx="861">
                  <c:v>43.910934642900003</c:v>
                </c:pt>
                <c:pt idx="862">
                  <c:v>43.879786111199998</c:v>
                </c:pt>
                <c:pt idx="863">
                  <c:v>43.8486375795</c:v>
                </c:pt>
                <c:pt idx="864">
                  <c:v>43.817489047800002</c:v>
                </c:pt>
                <c:pt idx="865">
                  <c:v>43.786340516099997</c:v>
                </c:pt>
                <c:pt idx="866">
                  <c:v>43.758023669099998</c:v>
                </c:pt>
                <c:pt idx="867">
                  <c:v>43.7268751374</c:v>
                </c:pt>
                <c:pt idx="868">
                  <c:v>43.695726605699996</c:v>
                </c:pt>
                <c:pt idx="869">
                  <c:v>43.664578073999998</c:v>
                </c:pt>
                <c:pt idx="870">
                  <c:v>43.6334295423</c:v>
                </c:pt>
                <c:pt idx="871">
                  <c:v>43.605112695300001</c:v>
                </c:pt>
                <c:pt idx="872">
                  <c:v>43.573964163599996</c:v>
                </c:pt>
                <c:pt idx="873">
                  <c:v>43.542815631899998</c:v>
                </c:pt>
                <c:pt idx="874">
                  <c:v>43.511667100199993</c:v>
                </c:pt>
                <c:pt idx="875">
                  <c:v>43.483350253199994</c:v>
                </c:pt>
                <c:pt idx="876">
                  <c:v>43.452201721499996</c:v>
                </c:pt>
                <c:pt idx="877">
                  <c:v>43.421053189799999</c:v>
                </c:pt>
                <c:pt idx="878">
                  <c:v>43.389904658100001</c:v>
                </c:pt>
                <c:pt idx="879">
                  <c:v>43.361587811099994</c:v>
                </c:pt>
                <c:pt idx="880">
                  <c:v>43.330439279399997</c:v>
                </c:pt>
                <c:pt idx="881">
                  <c:v>43.299290747699999</c:v>
                </c:pt>
                <c:pt idx="882">
                  <c:v>43.2709739007</c:v>
                </c:pt>
                <c:pt idx="883">
                  <c:v>43.239825369000002</c:v>
                </c:pt>
                <c:pt idx="884">
                  <c:v>43.208676837300004</c:v>
                </c:pt>
                <c:pt idx="885">
                  <c:v>43.177528305599999</c:v>
                </c:pt>
                <c:pt idx="886">
                  <c:v>43.1492114586</c:v>
                </c:pt>
                <c:pt idx="887">
                  <c:v>43.118062926900002</c:v>
                </c:pt>
                <c:pt idx="888">
                  <c:v>43.089746079900003</c:v>
                </c:pt>
                <c:pt idx="889">
                  <c:v>43.058597548199998</c:v>
                </c:pt>
                <c:pt idx="890">
                  <c:v>43.0274490165</c:v>
                </c:pt>
                <c:pt idx="891">
                  <c:v>42.999132169500001</c:v>
                </c:pt>
                <c:pt idx="892">
                  <c:v>42.967983637800003</c:v>
                </c:pt>
                <c:pt idx="893">
                  <c:v>42.936835106099998</c:v>
                </c:pt>
                <c:pt idx="894">
                  <c:v>42.908518259099999</c:v>
                </c:pt>
                <c:pt idx="895">
                  <c:v>42.877369727400001</c:v>
                </c:pt>
                <c:pt idx="896">
                  <c:v>42.849052880400002</c:v>
                </c:pt>
                <c:pt idx="897">
                  <c:v>42.817904348699997</c:v>
                </c:pt>
                <c:pt idx="898">
                  <c:v>42.786755817</c:v>
                </c:pt>
                <c:pt idx="899">
                  <c:v>42.75843897</c:v>
                </c:pt>
                <c:pt idx="900">
                  <c:v>42.727290438300003</c:v>
                </c:pt>
                <c:pt idx="901">
                  <c:v>42.698973591300003</c:v>
                </c:pt>
                <c:pt idx="902">
                  <c:v>42.667825059599998</c:v>
                </c:pt>
                <c:pt idx="903">
                  <c:v>42.639508212599999</c:v>
                </c:pt>
                <c:pt idx="904">
                  <c:v>42.608359680900001</c:v>
                </c:pt>
                <c:pt idx="905">
                  <c:v>42.580042833900002</c:v>
                </c:pt>
                <c:pt idx="906">
                  <c:v>42.548894302199997</c:v>
                </c:pt>
                <c:pt idx="907">
                  <c:v>42.520577455199998</c:v>
                </c:pt>
                <c:pt idx="908">
                  <c:v>42.4894289235</c:v>
                </c:pt>
                <c:pt idx="909">
                  <c:v>42.461112076500001</c:v>
                </c:pt>
                <c:pt idx="910">
                  <c:v>42.429963544800003</c:v>
                </c:pt>
                <c:pt idx="911">
                  <c:v>42.401646697800004</c:v>
                </c:pt>
                <c:pt idx="912">
                  <c:v>42.370498166099999</c:v>
                </c:pt>
                <c:pt idx="913">
                  <c:v>42.3421813191</c:v>
                </c:pt>
                <c:pt idx="914">
                  <c:v>42.311032787400002</c:v>
                </c:pt>
                <c:pt idx="915">
                  <c:v>42.282715940400003</c:v>
                </c:pt>
                <c:pt idx="916">
                  <c:v>42.251567408699998</c:v>
                </c:pt>
                <c:pt idx="917">
                  <c:v>42.223250561699999</c:v>
                </c:pt>
                <c:pt idx="918">
                  <c:v>42.192102030000001</c:v>
                </c:pt>
                <c:pt idx="919">
                  <c:v>42.163785183000002</c:v>
                </c:pt>
                <c:pt idx="920">
                  <c:v>42.135468335999995</c:v>
                </c:pt>
                <c:pt idx="921">
                  <c:v>42.104319804300005</c:v>
                </c:pt>
                <c:pt idx="922">
                  <c:v>42.076002957299998</c:v>
                </c:pt>
                <c:pt idx="923">
                  <c:v>42.044854425600001</c:v>
                </c:pt>
                <c:pt idx="924">
                  <c:v>42.016537578599994</c:v>
                </c:pt>
                <c:pt idx="925">
                  <c:v>41.988220731599995</c:v>
                </c:pt>
                <c:pt idx="926">
                  <c:v>41.957072199899997</c:v>
                </c:pt>
                <c:pt idx="927">
                  <c:v>41.928755352899998</c:v>
                </c:pt>
                <c:pt idx="928">
                  <c:v>41.900438505899999</c:v>
                </c:pt>
                <c:pt idx="929">
                  <c:v>41.869289974199994</c:v>
                </c:pt>
                <c:pt idx="930">
                  <c:v>41.840973127199995</c:v>
                </c:pt>
                <c:pt idx="931">
                  <c:v>41.812656280199995</c:v>
                </c:pt>
                <c:pt idx="932">
                  <c:v>41.781507748499997</c:v>
                </c:pt>
                <c:pt idx="933">
                  <c:v>41.753190901499998</c:v>
                </c:pt>
                <c:pt idx="934">
                  <c:v>41.724874054499999</c:v>
                </c:pt>
                <c:pt idx="935">
                  <c:v>41.693725522800001</c:v>
                </c:pt>
                <c:pt idx="936">
                  <c:v>41.665408675800002</c:v>
                </c:pt>
                <c:pt idx="937">
                  <c:v>41.637091828800003</c:v>
                </c:pt>
                <c:pt idx="938">
                  <c:v>41.605943297099998</c:v>
                </c:pt>
                <c:pt idx="939">
                  <c:v>41.577626450099999</c:v>
                </c:pt>
                <c:pt idx="940">
                  <c:v>41.549309603099999</c:v>
                </c:pt>
                <c:pt idx="941">
                  <c:v>41.5209927561</c:v>
                </c:pt>
                <c:pt idx="942">
                  <c:v>41.489844224400002</c:v>
                </c:pt>
                <c:pt idx="943">
                  <c:v>41.461527377400003</c:v>
                </c:pt>
                <c:pt idx="944">
                  <c:v>41.433210530399997</c:v>
                </c:pt>
                <c:pt idx="945">
                  <c:v>41.404893683399997</c:v>
                </c:pt>
                <c:pt idx="946">
                  <c:v>41.3737451517</c:v>
                </c:pt>
                <c:pt idx="947">
                  <c:v>41.345428304699993</c:v>
                </c:pt>
                <c:pt idx="948">
                  <c:v>41.317111457699994</c:v>
                </c:pt>
                <c:pt idx="949">
                  <c:v>41.288794610699995</c:v>
                </c:pt>
                <c:pt idx="950">
                  <c:v>41.260477763699996</c:v>
                </c:pt>
                <c:pt idx="951">
                  <c:v>41.229329231999998</c:v>
                </c:pt>
                <c:pt idx="952">
                  <c:v>41.201012384999999</c:v>
                </c:pt>
                <c:pt idx="953">
                  <c:v>41.172695537999999</c:v>
                </c:pt>
                <c:pt idx="954">
                  <c:v>41.144378691</c:v>
                </c:pt>
                <c:pt idx="955">
                  <c:v>41.116061844000001</c:v>
                </c:pt>
                <c:pt idx="956">
                  <c:v>41.084913312300003</c:v>
                </c:pt>
                <c:pt idx="957">
                  <c:v>41.056596465300004</c:v>
                </c:pt>
                <c:pt idx="958">
                  <c:v>41.028279618300004</c:v>
                </c:pt>
                <c:pt idx="959">
                  <c:v>40.999962771299998</c:v>
                </c:pt>
                <c:pt idx="960">
                  <c:v>40.971645924299999</c:v>
                </c:pt>
                <c:pt idx="961">
                  <c:v>40.9433290773</c:v>
                </c:pt>
                <c:pt idx="962">
                  <c:v>40.9150122303</c:v>
                </c:pt>
                <c:pt idx="963">
                  <c:v>40.886695383300001</c:v>
                </c:pt>
                <c:pt idx="964">
                  <c:v>40.855546851599996</c:v>
                </c:pt>
                <c:pt idx="965">
                  <c:v>40.827230004599997</c:v>
                </c:pt>
                <c:pt idx="966">
                  <c:v>40.798913157599998</c:v>
                </c:pt>
                <c:pt idx="967">
                  <c:v>40.770596310599998</c:v>
                </c:pt>
                <c:pt idx="968">
                  <c:v>40.742279463599999</c:v>
                </c:pt>
                <c:pt idx="969">
                  <c:v>40.7139626166</c:v>
                </c:pt>
                <c:pt idx="970">
                  <c:v>40.685645769600001</c:v>
                </c:pt>
                <c:pt idx="971">
                  <c:v>40.657328922599994</c:v>
                </c:pt>
                <c:pt idx="972">
                  <c:v>40.629012075599995</c:v>
                </c:pt>
                <c:pt idx="973">
                  <c:v>40.600695228599996</c:v>
                </c:pt>
                <c:pt idx="974">
                  <c:v>40.572378381599997</c:v>
                </c:pt>
                <c:pt idx="975">
                  <c:v>40.544061534599997</c:v>
                </c:pt>
                <c:pt idx="976">
                  <c:v>40.515744687599998</c:v>
                </c:pt>
                <c:pt idx="977">
                  <c:v>40.487427840599999</c:v>
                </c:pt>
                <c:pt idx="978">
                  <c:v>40.4591109936</c:v>
                </c:pt>
                <c:pt idx="979">
                  <c:v>40.4307941466</c:v>
                </c:pt>
                <c:pt idx="980">
                  <c:v>40.402477299600001</c:v>
                </c:pt>
                <c:pt idx="981">
                  <c:v>40.374160452599995</c:v>
                </c:pt>
                <c:pt idx="982">
                  <c:v>40.345843605599995</c:v>
                </c:pt>
                <c:pt idx="983">
                  <c:v>40.317526758599996</c:v>
                </c:pt>
                <c:pt idx="984">
                  <c:v>40.289209911599997</c:v>
                </c:pt>
                <c:pt idx="985">
                  <c:v>40.260893064599998</c:v>
                </c:pt>
                <c:pt idx="986">
                  <c:v>40.232576217599998</c:v>
                </c:pt>
                <c:pt idx="987">
                  <c:v>40.204259370599999</c:v>
                </c:pt>
                <c:pt idx="988">
                  <c:v>40.1759425236</c:v>
                </c:pt>
                <c:pt idx="989">
                  <c:v>40.147625676600001</c:v>
                </c:pt>
                <c:pt idx="990">
                  <c:v>40.119308829599994</c:v>
                </c:pt>
                <c:pt idx="991">
                  <c:v>40.090991982599995</c:v>
                </c:pt>
                <c:pt idx="992">
                  <c:v>40.065506820300001</c:v>
                </c:pt>
                <c:pt idx="993">
                  <c:v>40.037189973300002</c:v>
                </c:pt>
                <c:pt idx="994">
                  <c:v>40.008873126300003</c:v>
                </c:pt>
                <c:pt idx="995">
                  <c:v>39.980556279300004</c:v>
                </c:pt>
                <c:pt idx="996">
                  <c:v>39.952239432300004</c:v>
                </c:pt>
                <c:pt idx="997">
                  <c:v>39.923922585299998</c:v>
                </c:pt>
                <c:pt idx="998">
                  <c:v>39.895605738299999</c:v>
                </c:pt>
                <c:pt idx="999">
                  <c:v>39.867288891299999</c:v>
                </c:pt>
                <c:pt idx="1000">
                  <c:v>39.841803728999999</c:v>
                </c:pt>
                <c:pt idx="1001">
                  <c:v>39.813486881999999</c:v>
                </c:pt>
                <c:pt idx="1002">
                  <c:v>39.785170035</c:v>
                </c:pt>
                <c:pt idx="1003">
                  <c:v>39.756853188000001</c:v>
                </c:pt>
                <c:pt idx="1004">
                  <c:v>39.728536341000002</c:v>
                </c:pt>
                <c:pt idx="1005">
                  <c:v>39.700219493999995</c:v>
                </c:pt>
                <c:pt idx="1006">
                  <c:v>39.674734331699995</c:v>
                </c:pt>
                <c:pt idx="1007">
                  <c:v>39.646417484699995</c:v>
                </c:pt>
                <c:pt idx="1008">
                  <c:v>39.618100637699996</c:v>
                </c:pt>
                <c:pt idx="1009">
                  <c:v>39.589783790699997</c:v>
                </c:pt>
                <c:pt idx="1010">
                  <c:v>39.561466943699998</c:v>
                </c:pt>
                <c:pt idx="1011">
                  <c:v>39.535981781399997</c:v>
                </c:pt>
                <c:pt idx="1012">
                  <c:v>39.507664934399997</c:v>
                </c:pt>
                <c:pt idx="1013">
                  <c:v>39.479348087399998</c:v>
                </c:pt>
                <c:pt idx="1014">
                  <c:v>39.451031240399999</c:v>
                </c:pt>
                <c:pt idx="1015">
                  <c:v>39.425546078099998</c:v>
                </c:pt>
                <c:pt idx="1016">
                  <c:v>39.397229231099999</c:v>
                </c:pt>
                <c:pt idx="1017">
                  <c:v>39.3689123841</c:v>
                </c:pt>
                <c:pt idx="1018">
                  <c:v>39.3405955371</c:v>
                </c:pt>
                <c:pt idx="1019">
                  <c:v>39.3151103748</c:v>
                </c:pt>
                <c:pt idx="1020">
                  <c:v>39.2867935278</c:v>
                </c:pt>
                <c:pt idx="1021">
                  <c:v>39.258476680800001</c:v>
                </c:pt>
                <c:pt idx="1022">
                  <c:v>39.2329915185</c:v>
                </c:pt>
                <c:pt idx="1023">
                  <c:v>39.204674671500001</c:v>
                </c:pt>
                <c:pt idx="1024">
                  <c:v>39.176357824500002</c:v>
                </c:pt>
                <c:pt idx="1025">
                  <c:v>39.150872662199994</c:v>
                </c:pt>
                <c:pt idx="1026">
                  <c:v>39.122555815199995</c:v>
                </c:pt>
                <c:pt idx="1027">
                  <c:v>39.094238968199996</c:v>
                </c:pt>
                <c:pt idx="1028">
                  <c:v>39.068753805900002</c:v>
                </c:pt>
                <c:pt idx="1029">
                  <c:v>39.040436958900003</c:v>
                </c:pt>
                <c:pt idx="1030">
                  <c:v>39.012120111900003</c:v>
                </c:pt>
                <c:pt idx="1031">
                  <c:v>38.986634949599996</c:v>
                </c:pt>
                <c:pt idx="1032">
                  <c:v>38.958318102599996</c:v>
                </c:pt>
                <c:pt idx="1033">
                  <c:v>38.930001255599997</c:v>
                </c:pt>
                <c:pt idx="1034">
                  <c:v>38.904516093300003</c:v>
                </c:pt>
                <c:pt idx="1035">
                  <c:v>38.876199246300004</c:v>
                </c:pt>
                <c:pt idx="1036">
                  <c:v>38.850714083999996</c:v>
                </c:pt>
                <c:pt idx="1037">
                  <c:v>38.822397236999997</c:v>
                </c:pt>
                <c:pt idx="1038">
                  <c:v>38.794080389999998</c:v>
                </c:pt>
                <c:pt idx="1039">
                  <c:v>38.768595227699997</c:v>
                </c:pt>
                <c:pt idx="1040">
                  <c:v>38.740278380699998</c:v>
                </c:pt>
                <c:pt idx="1041">
                  <c:v>38.714793218399997</c:v>
                </c:pt>
                <c:pt idx="1042">
                  <c:v>38.686476371399998</c:v>
                </c:pt>
                <c:pt idx="1043">
                  <c:v>38.660991209099997</c:v>
                </c:pt>
                <c:pt idx="1044">
                  <c:v>38.632674362099998</c:v>
                </c:pt>
                <c:pt idx="1045">
                  <c:v>38.604357515099998</c:v>
                </c:pt>
                <c:pt idx="1046">
                  <c:v>38.578872352800005</c:v>
                </c:pt>
                <c:pt idx="1047">
                  <c:v>38.550555505799998</c:v>
                </c:pt>
                <c:pt idx="1048">
                  <c:v>38.525070343499998</c:v>
                </c:pt>
                <c:pt idx="1049">
                  <c:v>38.496753496499998</c:v>
                </c:pt>
                <c:pt idx="1050">
                  <c:v>38.471268334199998</c:v>
                </c:pt>
                <c:pt idx="1051">
                  <c:v>38.442951487199998</c:v>
                </c:pt>
                <c:pt idx="1052">
                  <c:v>38.417466324899998</c:v>
                </c:pt>
                <c:pt idx="1053">
                  <c:v>38.389149477899998</c:v>
                </c:pt>
                <c:pt idx="1054">
                  <c:v>38.363664315599998</c:v>
                </c:pt>
                <c:pt idx="1055">
                  <c:v>38.335347468599998</c:v>
                </c:pt>
                <c:pt idx="1056">
                  <c:v>38.309862306300005</c:v>
                </c:pt>
                <c:pt idx="1057">
                  <c:v>38.281545459299998</c:v>
                </c:pt>
                <c:pt idx="1058">
                  <c:v>38.256060296999998</c:v>
                </c:pt>
                <c:pt idx="1059">
                  <c:v>38.230575134699997</c:v>
                </c:pt>
                <c:pt idx="1060">
                  <c:v>38.202258287699998</c:v>
                </c:pt>
                <c:pt idx="1061">
                  <c:v>38.176773125399997</c:v>
                </c:pt>
                <c:pt idx="1062">
                  <c:v>38.148456278399998</c:v>
                </c:pt>
                <c:pt idx="1063">
                  <c:v>38.122971116099997</c:v>
                </c:pt>
                <c:pt idx="1064">
                  <c:v>38.094654269099998</c:v>
                </c:pt>
                <c:pt idx="1065">
                  <c:v>38.069169106800004</c:v>
                </c:pt>
                <c:pt idx="1066">
                  <c:v>38.043683944499996</c:v>
                </c:pt>
                <c:pt idx="1067">
                  <c:v>38.015367097499997</c:v>
                </c:pt>
                <c:pt idx="1068">
                  <c:v>37.989881935199996</c:v>
                </c:pt>
                <c:pt idx="1069">
                  <c:v>37.961565088199997</c:v>
                </c:pt>
                <c:pt idx="1070">
                  <c:v>37.936079925900003</c:v>
                </c:pt>
                <c:pt idx="1071">
                  <c:v>37.910594763599995</c:v>
                </c:pt>
                <c:pt idx="1072">
                  <c:v>37.882277916599996</c:v>
                </c:pt>
                <c:pt idx="1073">
                  <c:v>37.856792754300002</c:v>
                </c:pt>
                <c:pt idx="1074">
                  <c:v>37.831307592000002</c:v>
                </c:pt>
                <c:pt idx="1075">
                  <c:v>37.802990744999995</c:v>
                </c:pt>
                <c:pt idx="1076">
                  <c:v>37.777505582699995</c:v>
                </c:pt>
                <c:pt idx="1077">
                  <c:v>37.752020420400001</c:v>
                </c:pt>
                <c:pt idx="1078">
                  <c:v>37.723703573400002</c:v>
                </c:pt>
                <c:pt idx="1079">
                  <c:v>37.698218411100001</c:v>
                </c:pt>
                <c:pt idx="1080">
                  <c:v>37.6727332488</c:v>
                </c:pt>
                <c:pt idx="1081">
                  <c:v>37.644416401800001</c:v>
                </c:pt>
                <c:pt idx="1082">
                  <c:v>37.6189312395</c:v>
                </c:pt>
                <c:pt idx="1083">
                  <c:v>37.593446077199999</c:v>
                </c:pt>
                <c:pt idx="1084">
                  <c:v>37.565129230199993</c:v>
                </c:pt>
                <c:pt idx="1085">
                  <c:v>37.539644067899999</c:v>
                </c:pt>
                <c:pt idx="1086">
                  <c:v>37.514158905599999</c:v>
                </c:pt>
                <c:pt idx="1087">
                  <c:v>37.488673743299998</c:v>
                </c:pt>
                <c:pt idx="1088">
                  <c:v>37.460356896299999</c:v>
                </c:pt>
                <c:pt idx="1089">
                  <c:v>37.434871733999998</c:v>
                </c:pt>
                <c:pt idx="1090">
                  <c:v>37.409386571699997</c:v>
                </c:pt>
                <c:pt idx="1091">
                  <c:v>37.383901409400004</c:v>
                </c:pt>
                <c:pt idx="1092">
                  <c:v>37.355584562399997</c:v>
                </c:pt>
                <c:pt idx="1093">
                  <c:v>37.330099400099996</c:v>
                </c:pt>
                <c:pt idx="1094">
                  <c:v>37.304614237800003</c:v>
                </c:pt>
                <c:pt idx="1095">
                  <c:v>37.279129075500002</c:v>
                </c:pt>
                <c:pt idx="1096">
                  <c:v>37.253643913199994</c:v>
                </c:pt>
                <c:pt idx="1097">
                  <c:v>37.225327066199995</c:v>
                </c:pt>
                <c:pt idx="1098">
                  <c:v>37.199841903900001</c:v>
                </c:pt>
                <c:pt idx="1099">
                  <c:v>37.1743567416</c:v>
                </c:pt>
                <c:pt idx="1100">
                  <c:v>37.1488715793</c:v>
                </c:pt>
                <c:pt idx="1101">
                  <c:v>37.123386416999999</c:v>
                </c:pt>
                <c:pt idx="1102">
                  <c:v>37.09506957</c:v>
                </c:pt>
                <c:pt idx="1103">
                  <c:v>37.069584407699999</c:v>
                </c:pt>
                <c:pt idx="1104">
                  <c:v>37.044099245399998</c:v>
                </c:pt>
                <c:pt idx="1105">
                  <c:v>37.018614083099997</c:v>
                </c:pt>
                <c:pt idx="1106">
                  <c:v>36.993128920800004</c:v>
                </c:pt>
                <c:pt idx="1107">
                  <c:v>36.967643758499996</c:v>
                </c:pt>
                <c:pt idx="1108">
                  <c:v>36.942158596199995</c:v>
                </c:pt>
                <c:pt idx="1109">
                  <c:v>36.913841749199996</c:v>
                </c:pt>
                <c:pt idx="1110">
                  <c:v>36.888356586900002</c:v>
                </c:pt>
                <c:pt idx="1111">
                  <c:v>36.862871424599994</c:v>
                </c:pt>
                <c:pt idx="1112">
                  <c:v>36.837386262300001</c:v>
                </c:pt>
                <c:pt idx="1113">
                  <c:v>36.8119011</c:v>
                </c:pt>
                <c:pt idx="1114">
                  <c:v>36.786415937699999</c:v>
                </c:pt>
                <c:pt idx="1115">
                  <c:v>36.760930775399999</c:v>
                </c:pt>
                <c:pt idx="1116">
                  <c:v>36.735445613099998</c:v>
                </c:pt>
                <c:pt idx="1117">
                  <c:v>36.709960450800004</c:v>
                </c:pt>
                <c:pt idx="1118">
                  <c:v>36.684475288499996</c:v>
                </c:pt>
                <c:pt idx="1119">
                  <c:v>36.658990126199996</c:v>
                </c:pt>
                <c:pt idx="1120">
                  <c:v>36.630673279199996</c:v>
                </c:pt>
                <c:pt idx="1121">
                  <c:v>36.605188116900003</c:v>
                </c:pt>
                <c:pt idx="1122">
                  <c:v>36.579702954599995</c:v>
                </c:pt>
                <c:pt idx="1123">
                  <c:v>36.554217792300001</c:v>
                </c:pt>
                <c:pt idx="1124">
                  <c:v>36.52873263</c:v>
                </c:pt>
                <c:pt idx="1125">
                  <c:v>36.5032474677</c:v>
                </c:pt>
                <c:pt idx="1126">
                  <c:v>36.477762305399999</c:v>
                </c:pt>
                <c:pt idx="1127">
                  <c:v>36.452277143099998</c:v>
                </c:pt>
                <c:pt idx="1128">
                  <c:v>36.426791980800004</c:v>
                </c:pt>
                <c:pt idx="1129">
                  <c:v>36.401306818499997</c:v>
                </c:pt>
                <c:pt idx="1130">
                  <c:v>36.375821656199996</c:v>
                </c:pt>
                <c:pt idx="1131">
                  <c:v>36.350336493900002</c:v>
                </c:pt>
                <c:pt idx="1132">
                  <c:v>36.324851331599994</c:v>
                </c:pt>
                <c:pt idx="1133">
                  <c:v>36.299366169300001</c:v>
                </c:pt>
                <c:pt idx="1134">
                  <c:v>36.273881007</c:v>
                </c:pt>
                <c:pt idx="1135">
                  <c:v>36.248395844699999</c:v>
                </c:pt>
                <c:pt idx="1136">
                  <c:v>36.222910682399998</c:v>
                </c:pt>
                <c:pt idx="1137">
                  <c:v>36.200257204800003</c:v>
                </c:pt>
                <c:pt idx="1138">
                  <c:v>36.174772042499995</c:v>
                </c:pt>
                <c:pt idx="1139">
                  <c:v>36.149286880199995</c:v>
                </c:pt>
                <c:pt idx="1140">
                  <c:v>36.123801717900001</c:v>
                </c:pt>
                <c:pt idx="1141">
                  <c:v>36.0983165556</c:v>
                </c:pt>
                <c:pt idx="1142">
                  <c:v>36.0728313933</c:v>
                </c:pt>
                <c:pt idx="1143">
                  <c:v>36.047346230999999</c:v>
                </c:pt>
                <c:pt idx="1144">
                  <c:v>36.021861068699998</c:v>
                </c:pt>
                <c:pt idx="1145">
                  <c:v>35.996375906399997</c:v>
                </c:pt>
                <c:pt idx="1146">
                  <c:v>35.970890744099997</c:v>
                </c:pt>
                <c:pt idx="1147">
                  <c:v>35.945405581800003</c:v>
                </c:pt>
                <c:pt idx="1148">
                  <c:v>35.919920419500002</c:v>
                </c:pt>
                <c:pt idx="1149">
                  <c:v>35.8972669419</c:v>
                </c:pt>
                <c:pt idx="1150">
                  <c:v>35.871781779599999</c:v>
                </c:pt>
                <c:pt idx="1151">
                  <c:v>35.846296617299998</c:v>
                </c:pt>
                <c:pt idx="1152">
                  <c:v>35.820811454999998</c:v>
                </c:pt>
                <c:pt idx="1153">
                  <c:v>35.795326292699997</c:v>
                </c:pt>
                <c:pt idx="1154">
                  <c:v>35.769841130400003</c:v>
                </c:pt>
                <c:pt idx="1155">
                  <c:v>35.747187652800001</c:v>
                </c:pt>
                <c:pt idx="1156">
                  <c:v>35.7217024905</c:v>
                </c:pt>
                <c:pt idx="1157">
                  <c:v>35.696217328199999</c:v>
                </c:pt>
                <c:pt idx="1158">
                  <c:v>35.670732165899999</c:v>
                </c:pt>
                <c:pt idx="1159">
                  <c:v>35.645247003599998</c:v>
                </c:pt>
                <c:pt idx="1160">
                  <c:v>35.619761841300004</c:v>
                </c:pt>
                <c:pt idx="1161">
                  <c:v>35.597108363699995</c:v>
                </c:pt>
                <c:pt idx="1162">
                  <c:v>35.571623201400001</c:v>
                </c:pt>
                <c:pt idx="1163">
                  <c:v>35.546138039100001</c:v>
                </c:pt>
                <c:pt idx="1164">
                  <c:v>35.5206528768</c:v>
                </c:pt>
                <c:pt idx="1165">
                  <c:v>35.495167714499999</c:v>
                </c:pt>
                <c:pt idx="1166">
                  <c:v>35.472514236899997</c:v>
                </c:pt>
                <c:pt idx="1167">
                  <c:v>35.447029074599996</c:v>
                </c:pt>
                <c:pt idx="1168">
                  <c:v>35.421543912300002</c:v>
                </c:pt>
                <c:pt idx="1169">
                  <c:v>35.396058750000002</c:v>
                </c:pt>
                <c:pt idx="1170">
                  <c:v>35.373405272399999</c:v>
                </c:pt>
                <c:pt idx="1171">
                  <c:v>35.347920110099999</c:v>
                </c:pt>
                <c:pt idx="1172">
                  <c:v>35.322434947800005</c:v>
                </c:pt>
                <c:pt idx="1173">
                  <c:v>35.299781470199996</c:v>
                </c:pt>
                <c:pt idx="1174">
                  <c:v>35.274296307900002</c:v>
                </c:pt>
                <c:pt idx="1175">
                  <c:v>35.248811145599994</c:v>
                </c:pt>
                <c:pt idx="1176">
                  <c:v>35.223325983300001</c:v>
                </c:pt>
                <c:pt idx="1177">
                  <c:v>35.200672505699998</c:v>
                </c:pt>
                <c:pt idx="1178">
                  <c:v>35.175187343399998</c:v>
                </c:pt>
                <c:pt idx="1179">
                  <c:v>35.149702181099997</c:v>
                </c:pt>
                <c:pt idx="1180">
                  <c:v>35.127048703500002</c:v>
                </c:pt>
                <c:pt idx="1181">
                  <c:v>35.101563541199994</c:v>
                </c:pt>
                <c:pt idx="1182">
                  <c:v>35.0760783789</c:v>
                </c:pt>
                <c:pt idx="1183">
                  <c:v>35.053424901300005</c:v>
                </c:pt>
                <c:pt idx="1184">
                  <c:v>35.027939738999997</c:v>
                </c:pt>
                <c:pt idx="1185">
                  <c:v>35.002454576699996</c:v>
                </c:pt>
                <c:pt idx="1186">
                  <c:v>34.979801099099994</c:v>
                </c:pt>
                <c:pt idx="1187">
                  <c:v>34.9543159368</c:v>
                </c:pt>
                <c:pt idx="1188">
                  <c:v>34.9288307745</c:v>
                </c:pt>
                <c:pt idx="1189">
                  <c:v>34.906177296899997</c:v>
                </c:pt>
                <c:pt idx="1190">
                  <c:v>34.880692134599997</c:v>
                </c:pt>
                <c:pt idx="1191">
                  <c:v>34.858038657000002</c:v>
                </c:pt>
                <c:pt idx="1192">
                  <c:v>34.832553494699994</c:v>
                </c:pt>
                <c:pt idx="1193">
                  <c:v>34.8070683324</c:v>
                </c:pt>
                <c:pt idx="1194">
                  <c:v>34.784414854800005</c:v>
                </c:pt>
                <c:pt idx="1195">
                  <c:v>34.758929692499997</c:v>
                </c:pt>
                <c:pt idx="1196">
                  <c:v>34.736276214900002</c:v>
                </c:pt>
                <c:pt idx="1197">
                  <c:v>34.710791052600001</c:v>
                </c:pt>
                <c:pt idx="1198">
                  <c:v>34.6853058903</c:v>
                </c:pt>
                <c:pt idx="1199">
                  <c:v>34.662652412699998</c:v>
                </c:pt>
                <c:pt idx="1200">
                  <c:v>34.637167250399997</c:v>
                </c:pt>
                <c:pt idx="1201">
                  <c:v>34.614513772800002</c:v>
                </c:pt>
                <c:pt idx="1202">
                  <c:v>34.589028610500002</c:v>
                </c:pt>
                <c:pt idx="1203">
                  <c:v>34.566375132899999</c:v>
                </c:pt>
                <c:pt idx="1204">
                  <c:v>34.540889970599999</c:v>
                </c:pt>
                <c:pt idx="1205">
                  <c:v>34.518236492999996</c:v>
                </c:pt>
                <c:pt idx="1206">
                  <c:v>34.492751330699996</c:v>
                </c:pt>
                <c:pt idx="1207">
                  <c:v>34.467266168400002</c:v>
                </c:pt>
                <c:pt idx="1208">
                  <c:v>34.4446126908</c:v>
                </c:pt>
                <c:pt idx="1209">
                  <c:v>34.419127528499999</c:v>
                </c:pt>
                <c:pt idx="1210">
                  <c:v>34.396474050900004</c:v>
                </c:pt>
                <c:pt idx="1211">
                  <c:v>34.370988888599996</c:v>
                </c:pt>
                <c:pt idx="1212">
                  <c:v>34.348335411000001</c:v>
                </c:pt>
                <c:pt idx="1213">
                  <c:v>34.322850248699993</c:v>
                </c:pt>
                <c:pt idx="1214">
                  <c:v>34.300196771099998</c:v>
                </c:pt>
                <c:pt idx="1215">
                  <c:v>34.277543293499996</c:v>
                </c:pt>
                <c:pt idx="1216">
                  <c:v>34.252058131199995</c:v>
                </c:pt>
                <c:pt idx="1217">
                  <c:v>34.2294046536</c:v>
                </c:pt>
                <c:pt idx="1218">
                  <c:v>34.203919491299999</c:v>
                </c:pt>
                <c:pt idx="1219">
                  <c:v>34.181266013699997</c:v>
                </c:pt>
                <c:pt idx="1220">
                  <c:v>34.155780851400003</c:v>
                </c:pt>
                <c:pt idx="1221">
                  <c:v>34.133127373800001</c:v>
                </c:pt>
                <c:pt idx="1222">
                  <c:v>34.1076422115</c:v>
                </c:pt>
                <c:pt idx="1223">
                  <c:v>34.084988733899998</c:v>
                </c:pt>
                <c:pt idx="1224">
                  <c:v>34.062335256300003</c:v>
                </c:pt>
                <c:pt idx="1225">
                  <c:v>34.036850094000002</c:v>
                </c:pt>
                <c:pt idx="1226">
                  <c:v>34.0141966164</c:v>
                </c:pt>
                <c:pt idx="1227">
                  <c:v>33.988711454099999</c:v>
                </c:pt>
                <c:pt idx="1228">
                  <c:v>33.966057976499997</c:v>
                </c:pt>
                <c:pt idx="1229">
                  <c:v>33.943404498900001</c:v>
                </c:pt>
                <c:pt idx="1230">
                  <c:v>33.917919336600001</c:v>
                </c:pt>
                <c:pt idx="1231">
                  <c:v>33.895265858999998</c:v>
                </c:pt>
                <c:pt idx="1232">
                  <c:v>33.869780696699998</c:v>
                </c:pt>
                <c:pt idx="1233">
                  <c:v>33.847127219099995</c:v>
                </c:pt>
                <c:pt idx="1234">
                  <c:v>33.8244737415</c:v>
                </c:pt>
                <c:pt idx="1235">
                  <c:v>33.7989885792</c:v>
                </c:pt>
                <c:pt idx="1236">
                  <c:v>33.776335101599997</c:v>
                </c:pt>
                <c:pt idx="1237">
                  <c:v>33.753681624000002</c:v>
                </c:pt>
                <c:pt idx="1238">
                  <c:v>33.728196461699994</c:v>
                </c:pt>
                <c:pt idx="1239">
                  <c:v>33.705542984099999</c:v>
                </c:pt>
                <c:pt idx="1240">
                  <c:v>33.682889506499997</c:v>
                </c:pt>
                <c:pt idx="1241">
                  <c:v>33.657404344199996</c:v>
                </c:pt>
                <c:pt idx="1242">
                  <c:v>33.634750866600001</c:v>
                </c:pt>
                <c:pt idx="1243">
                  <c:v>33.612097388999999</c:v>
                </c:pt>
                <c:pt idx="1244">
                  <c:v>33.586612226699998</c:v>
                </c:pt>
                <c:pt idx="1245">
                  <c:v>33.563958749099996</c:v>
                </c:pt>
                <c:pt idx="1246">
                  <c:v>33.541305271500001</c:v>
                </c:pt>
                <c:pt idx="1247">
                  <c:v>33.518651793899998</c:v>
                </c:pt>
                <c:pt idx="1248">
                  <c:v>33.493166631599998</c:v>
                </c:pt>
                <c:pt idx="1249">
                  <c:v>33.470513154000002</c:v>
                </c:pt>
                <c:pt idx="1250">
                  <c:v>33.4478596764</c:v>
                </c:pt>
                <c:pt idx="1251">
                  <c:v>33.422374514099999</c:v>
                </c:pt>
                <c:pt idx="1252">
                  <c:v>33.399721036499997</c:v>
                </c:pt>
                <c:pt idx="1253">
                  <c:v>33.377067558900002</c:v>
                </c:pt>
                <c:pt idx="1254">
                  <c:v>33.3544140813</c:v>
                </c:pt>
                <c:pt idx="1255">
                  <c:v>33.328928918999999</c:v>
                </c:pt>
                <c:pt idx="1256">
                  <c:v>33.306275441399997</c:v>
                </c:pt>
                <c:pt idx="1257">
                  <c:v>33.283621963800002</c:v>
                </c:pt>
                <c:pt idx="1258">
                  <c:v>33.260968486199999</c:v>
                </c:pt>
                <c:pt idx="1259">
                  <c:v>33.238315008599997</c:v>
                </c:pt>
                <c:pt idx="1260">
                  <c:v>33.212829846300004</c:v>
                </c:pt>
                <c:pt idx="1261">
                  <c:v>33.190176368699994</c:v>
                </c:pt>
                <c:pt idx="1262">
                  <c:v>33.167522891099999</c:v>
                </c:pt>
                <c:pt idx="1263">
                  <c:v>33.144869413499997</c:v>
                </c:pt>
                <c:pt idx="1264">
                  <c:v>33.122215935900002</c:v>
                </c:pt>
                <c:pt idx="1265">
                  <c:v>33.096730773600001</c:v>
                </c:pt>
                <c:pt idx="1266">
                  <c:v>33.074077295999999</c:v>
                </c:pt>
                <c:pt idx="1267">
                  <c:v>33.051423818400004</c:v>
                </c:pt>
                <c:pt idx="1268">
                  <c:v>33.028770340800001</c:v>
                </c:pt>
                <c:pt idx="1269">
                  <c:v>33.006116863199999</c:v>
                </c:pt>
                <c:pt idx="1270">
                  <c:v>32.983463385599997</c:v>
                </c:pt>
                <c:pt idx="1271">
                  <c:v>32.957978223300003</c:v>
                </c:pt>
                <c:pt idx="1272">
                  <c:v>32.935324745699994</c:v>
                </c:pt>
                <c:pt idx="1273">
                  <c:v>32.912671268099999</c:v>
                </c:pt>
                <c:pt idx="1274">
                  <c:v>32.890017790499996</c:v>
                </c:pt>
                <c:pt idx="1275">
                  <c:v>32.867364312900001</c:v>
                </c:pt>
                <c:pt idx="1276">
                  <c:v>32.844710835299999</c:v>
                </c:pt>
                <c:pt idx="1277">
                  <c:v>32.822057357699997</c:v>
                </c:pt>
                <c:pt idx="1278">
                  <c:v>32.799403880099995</c:v>
                </c:pt>
                <c:pt idx="1279">
                  <c:v>32.773918717800001</c:v>
                </c:pt>
                <c:pt idx="1280">
                  <c:v>32.751265240199999</c:v>
                </c:pt>
                <c:pt idx="1281">
                  <c:v>32.728611762599996</c:v>
                </c:pt>
                <c:pt idx="1282">
                  <c:v>32.705958285000001</c:v>
                </c:pt>
                <c:pt idx="1283">
                  <c:v>32.683304807399999</c:v>
                </c:pt>
                <c:pt idx="1284">
                  <c:v>32.660651329800004</c:v>
                </c:pt>
                <c:pt idx="1285">
                  <c:v>32.637997852199994</c:v>
                </c:pt>
                <c:pt idx="1286">
                  <c:v>32.615344374599999</c:v>
                </c:pt>
                <c:pt idx="1287">
                  <c:v>32.592690896999997</c:v>
                </c:pt>
                <c:pt idx="1288">
                  <c:v>32.570037419400002</c:v>
                </c:pt>
                <c:pt idx="1289">
                  <c:v>32.5473839418</c:v>
                </c:pt>
                <c:pt idx="1290">
                  <c:v>32.524730464199997</c:v>
                </c:pt>
                <c:pt idx="1291">
                  <c:v>32.502076986599995</c:v>
                </c:pt>
                <c:pt idx="1292">
                  <c:v>32.479423509</c:v>
                </c:pt>
                <c:pt idx="1293">
                  <c:v>32.456770031399998</c:v>
                </c:pt>
                <c:pt idx="1294">
                  <c:v>32.434116553800003</c:v>
                </c:pt>
                <c:pt idx="1295">
                  <c:v>32.411463076199993</c:v>
                </c:pt>
                <c:pt idx="1296">
                  <c:v>32.388809598599998</c:v>
                </c:pt>
                <c:pt idx="1297">
                  <c:v>32.366156120999996</c:v>
                </c:pt>
                <c:pt idx="1298">
                  <c:v>32.343502643400001</c:v>
                </c:pt>
                <c:pt idx="1299">
                  <c:v>32.320849165799999</c:v>
                </c:pt>
                <c:pt idx="1300">
                  <c:v>32.298195688199996</c:v>
                </c:pt>
                <c:pt idx="1301">
                  <c:v>32.275542210600001</c:v>
                </c:pt>
                <c:pt idx="1302">
                  <c:v>32.252888732999999</c:v>
                </c:pt>
                <c:pt idx="1303">
                  <c:v>32.230235255400004</c:v>
                </c:pt>
                <c:pt idx="1304">
                  <c:v>32.207581777800002</c:v>
                </c:pt>
                <c:pt idx="1305">
                  <c:v>32.184928300199999</c:v>
                </c:pt>
                <c:pt idx="1306">
                  <c:v>32.162274822599997</c:v>
                </c:pt>
                <c:pt idx="1307">
                  <c:v>32.139621345000002</c:v>
                </c:pt>
                <c:pt idx="1308">
                  <c:v>32.1169678674</c:v>
                </c:pt>
                <c:pt idx="1309">
                  <c:v>32.094314389800005</c:v>
                </c:pt>
                <c:pt idx="1310">
                  <c:v>32.071660912199995</c:v>
                </c:pt>
                <c:pt idx="1311">
                  <c:v>32.0490074346</c:v>
                </c:pt>
                <c:pt idx="1312">
                  <c:v>32.026353956999998</c:v>
                </c:pt>
                <c:pt idx="1313">
                  <c:v>32.003700479400003</c:v>
                </c:pt>
                <c:pt idx="1314">
                  <c:v>31.9810470018</c:v>
                </c:pt>
                <c:pt idx="1315">
                  <c:v>31.9612252089</c:v>
                </c:pt>
                <c:pt idx="1316">
                  <c:v>31.938571731300001</c:v>
                </c:pt>
                <c:pt idx="1317">
                  <c:v>31.915918253699996</c:v>
                </c:pt>
                <c:pt idx="1318">
                  <c:v>31.893264776099997</c:v>
                </c:pt>
                <c:pt idx="1319">
                  <c:v>31.870611298499998</c:v>
                </c:pt>
                <c:pt idx="1320">
                  <c:v>31.8479578209</c:v>
                </c:pt>
                <c:pt idx="1321">
                  <c:v>31.825304343300001</c:v>
                </c:pt>
                <c:pt idx="1322">
                  <c:v>31.802650865699995</c:v>
                </c:pt>
                <c:pt idx="1323">
                  <c:v>31.782829072800002</c:v>
                </c:pt>
                <c:pt idx="1324">
                  <c:v>31.760175595199996</c:v>
                </c:pt>
                <c:pt idx="1325">
                  <c:v>31.737522117599998</c:v>
                </c:pt>
                <c:pt idx="1326">
                  <c:v>31.714868639999999</c:v>
                </c:pt>
                <c:pt idx="1327">
                  <c:v>31.6922151624</c:v>
                </c:pt>
                <c:pt idx="1328">
                  <c:v>31.669561684800001</c:v>
                </c:pt>
                <c:pt idx="1329">
                  <c:v>31.649739891900001</c:v>
                </c:pt>
                <c:pt idx="1330">
                  <c:v>31.627086414300003</c:v>
                </c:pt>
                <c:pt idx="1331">
                  <c:v>31.604432936699997</c:v>
                </c:pt>
                <c:pt idx="1332">
                  <c:v>31.581779459099998</c:v>
                </c:pt>
                <c:pt idx="1333">
                  <c:v>31.559125981499999</c:v>
                </c:pt>
                <c:pt idx="1334">
                  <c:v>31.536472503900001</c:v>
                </c:pt>
                <c:pt idx="1335">
                  <c:v>31.516650711</c:v>
                </c:pt>
                <c:pt idx="1336">
                  <c:v>31.493997233400002</c:v>
                </c:pt>
                <c:pt idx="1337">
                  <c:v>31.471343755800003</c:v>
                </c:pt>
                <c:pt idx="1338">
                  <c:v>31.448690278199997</c:v>
                </c:pt>
                <c:pt idx="1339">
                  <c:v>31.428868485300001</c:v>
                </c:pt>
                <c:pt idx="1340">
                  <c:v>31.406215007699995</c:v>
                </c:pt>
                <c:pt idx="1341">
                  <c:v>31.383561530099996</c:v>
                </c:pt>
                <c:pt idx="1342">
                  <c:v>31.360908052499997</c:v>
                </c:pt>
                <c:pt idx="1343">
                  <c:v>31.341086259599997</c:v>
                </c:pt>
                <c:pt idx="1344">
                  <c:v>31.318432781999999</c:v>
                </c:pt>
                <c:pt idx="1345">
                  <c:v>31.2957793044</c:v>
                </c:pt>
                <c:pt idx="1346">
                  <c:v>31.273125826800001</c:v>
                </c:pt>
                <c:pt idx="1347">
                  <c:v>31.253304033900001</c:v>
                </c:pt>
                <c:pt idx="1348">
                  <c:v>31.230650556300002</c:v>
                </c:pt>
                <c:pt idx="1349">
                  <c:v>31.207997078699997</c:v>
                </c:pt>
                <c:pt idx="1350">
                  <c:v>31.185343601099998</c:v>
                </c:pt>
                <c:pt idx="1351">
                  <c:v>31.165521808199998</c:v>
                </c:pt>
                <c:pt idx="1352">
                  <c:v>31.142868330599999</c:v>
                </c:pt>
                <c:pt idx="1353">
                  <c:v>31.120214853</c:v>
                </c:pt>
                <c:pt idx="1354">
                  <c:v>31.100393060099996</c:v>
                </c:pt>
                <c:pt idx="1355">
                  <c:v>31.077739582499998</c:v>
                </c:pt>
                <c:pt idx="1356">
                  <c:v>31.055086104899999</c:v>
                </c:pt>
                <c:pt idx="1357">
                  <c:v>31.035264311999999</c:v>
                </c:pt>
                <c:pt idx="1358">
                  <c:v>31.0126108344</c:v>
                </c:pt>
                <c:pt idx="1359">
                  <c:v>30.989957356800002</c:v>
                </c:pt>
                <c:pt idx="1360">
                  <c:v>30.970135563900001</c:v>
                </c:pt>
                <c:pt idx="1361">
                  <c:v>30.947482086300003</c:v>
                </c:pt>
                <c:pt idx="1362">
                  <c:v>30.924828608699997</c:v>
                </c:pt>
                <c:pt idx="1363">
                  <c:v>30.9050068158</c:v>
                </c:pt>
                <c:pt idx="1364">
                  <c:v>30.882353338199998</c:v>
                </c:pt>
                <c:pt idx="1365">
                  <c:v>30.859699860599999</c:v>
                </c:pt>
                <c:pt idx="1366">
                  <c:v>30.839878067699996</c:v>
                </c:pt>
                <c:pt idx="1367">
                  <c:v>30.817224590099997</c:v>
                </c:pt>
                <c:pt idx="1368">
                  <c:v>30.797402797199997</c:v>
                </c:pt>
                <c:pt idx="1369">
                  <c:v>30.774749319599998</c:v>
                </c:pt>
                <c:pt idx="1370">
                  <c:v>30.752095841999999</c:v>
                </c:pt>
                <c:pt idx="1371">
                  <c:v>30.732274049099999</c:v>
                </c:pt>
                <c:pt idx="1372">
                  <c:v>30.7096205715</c:v>
                </c:pt>
                <c:pt idx="1373">
                  <c:v>30.689798778599997</c:v>
                </c:pt>
                <c:pt idx="1374">
                  <c:v>30.667145300999998</c:v>
                </c:pt>
                <c:pt idx="1375">
                  <c:v>30.644491823399999</c:v>
                </c:pt>
                <c:pt idx="1376">
                  <c:v>30.624670030499999</c:v>
                </c:pt>
                <c:pt idx="1377">
                  <c:v>30.6020165529</c:v>
                </c:pt>
                <c:pt idx="1378">
                  <c:v>30.58219476</c:v>
                </c:pt>
                <c:pt idx="1379">
                  <c:v>30.559541282400001</c:v>
                </c:pt>
                <c:pt idx="1380">
                  <c:v>30.539719489499998</c:v>
                </c:pt>
                <c:pt idx="1381">
                  <c:v>30.517066011899999</c:v>
                </c:pt>
                <c:pt idx="1382">
                  <c:v>30.497244218999999</c:v>
                </c:pt>
                <c:pt idx="1383">
                  <c:v>30.4745907414</c:v>
                </c:pt>
                <c:pt idx="1384">
                  <c:v>30.4547689485</c:v>
                </c:pt>
                <c:pt idx="1385">
                  <c:v>30.432115470900001</c:v>
                </c:pt>
                <c:pt idx="1386">
                  <c:v>30.412293677999997</c:v>
                </c:pt>
                <c:pt idx="1387">
                  <c:v>30.389640200399999</c:v>
                </c:pt>
                <c:pt idx="1388">
                  <c:v>30.369818407499999</c:v>
                </c:pt>
                <c:pt idx="1389">
                  <c:v>30.3471649299</c:v>
                </c:pt>
                <c:pt idx="1390">
                  <c:v>30.327343137</c:v>
                </c:pt>
                <c:pt idx="1391">
                  <c:v>30.304689659400001</c:v>
                </c:pt>
                <c:pt idx="1392">
                  <c:v>30.284867866500001</c:v>
                </c:pt>
                <c:pt idx="1393">
                  <c:v>30.262214388900002</c:v>
                </c:pt>
                <c:pt idx="1394">
                  <c:v>30.242392595999998</c:v>
                </c:pt>
                <c:pt idx="1395">
                  <c:v>30.2197391184</c:v>
                </c:pt>
                <c:pt idx="1396">
                  <c:v>30.1999173255</c:v>
                </c:pt>
                <c:pt idx="1397">
                  <c:v>30.177263847900001</c:v>
                </c:pt>
                <c:pt idx="1398">
                  <c:v>30.157442055000001</c:v>
                </c:pt>
                <c:pt idx="1399">
                  <c:v>30.134788577400002</c:v>
                </c:pt>
                <c:pt idx="1400">
                  <c:v>30.114966784499998</c:v>
                </c:pt>
                <c:pt idx="1401">
                  <c:v>30.0923133069</c:v>
                </c:pt>
                <c:pt idx="1402">
                  <c:v>30.072491513999999</c:v>
                </c:pt>
                <c:pt idx="1403">
                  <c:v>30.052669721099999</c:v>
                </c:pt>
                <c:pt idx="1404">
                  <c:v>30.0300162435</c:v>
                </c:pt>
                <c:pt idx="1405">
                  <c:v>30.010194450599997</c:v>
                </c:pt>
                <c:pt idx="1406">
                  <c:v>29.987540972999998</c:v>
                </c:pt>
                <c:pt idx="1407">
                  <c:v>29.967719180099998</c:v>
                </c:pt>
                <c:pt idx="1408">
                  <c:v>29.945065702499999</c:v>
                </c:pt>
                <c:pt idx="1409">
                  <c:v>29.925243909599999</c:v>
                </c:pt>
                <c:pt idx="1410">
                  <c:v>29.905422116699995</c:v>
                </c:pt>
                <c:pt idx="1411">
                  <c:v>29.882768639099996</c:v>
                </c:pt>
                <c:pt idx="1412">
                  <c:v>29.862946846199996</c:v>
                </c:pt>
                <c:pt idx="1413">
                  <c:v>29.843125053300003</c:v>
                </c:pt>
                <c:pt idx="1414">
                  <c:v>29.820471575699997</c:v>
                </c:pt>
                <c:pt idx="1415">
                  <c:v>29.800649782800001</c:v>
                </c:pt>
                <c:pt idx="1416">
                  <c:v>29.777996305199995</c:v>
                </c:pt>
                <c:pt idx="1417">
                  <c:v>29.758174512300002</c:v>
                </c:pt>
                <c:pt idx="1418">
                  <c:v>29.738352719400002</c:v>
                </c:pt>
                <c:pt idx="1419">
                  <c:v>29.715699241800003</c:v>
                </c:pt>
                <c:pt idx="1420">
                  <c:v>29.695877448899999</c:v>
                </c:pt>
                <c:pt idx="1421">
                  <c:v>29.676055655999999</c:v>
                </c:pt>
                <c:pt idx="1422">
                  <c:v>29.6534021784</c:v>
                </c:pt>
                <c:pt idx="1423">
                  <c:v>29.6335803855</c:v>
                </c:pt>
                <c:pt idx="1424">
                  <c:v>29.613758592599996</c:v>
                </c:pt>
                <c:pt idx="1425">
                  <c:v>29.591105114999998</c:v>
                </c:pt>
                <c:pt idx="1426">
                  <c:v>29.571283322099998</c:v>
                </c:pt>
                <c:pt idx="1427">
                  <c:v>29.551461529199997</c:v>
                </c:pt>
                <c:pt idx="1428">
                  <c:v>29.531639736300001</c:v>
                </c:pt>
                <c:pt idx="1429">
                  <c:v>29.508986258699995</c:v>
                </c:pt>
                <c:pt idx="1430">
                  <c:v>29.489164465800002</c:v>
                </c:pt>
                <c:pt idx="1431">
                  <c:v>29.469342672900002</c:v>
                </c:pt>
                <c:pt idx="1432">
                  <c:v>29.446689195300003</c:v>
                </c:pt>
                <c:pt idx="1433">
                  <c:v>29.426867402399999</c:v>
                </c:pt>
                <c:pt idx="1434">
                  <c:v>29.407045609499999</c:v>
                </c:pt>
                <c:pt idx="1435">
                  <c:v>29.387223816599999</c:v>
                </c:pt>
                <c:pt idx="1436">
                  <c:v>29.364570339</c:v>
                </c:pt>
                <c:pt idx="1437">
                  <c:v>29.344748546099996</c:v>
                </c:pt>
                <c:pt idx="1438">
                  <c:v>29.324926753199996</c:v>
                </c:pt>
                <c:pt idx="1439">
                  <c:v>29.305104960300003</c:v>
                </c:pt>
                <c:pt idx="1440">
                  <c:v>29.282451482699997</c:v>
                </c:pt>
                <c:pt idx="1441">
                  <c:v>29.262629689800001</c:v>
                </c:pt>
                <c:pt idx="1442">
                  <c:v>29.2428078969</c:v>
                </c:pt>
                <c:pt idx="1443">
                  <c:v>29.222986104</c:v>
                </c:pt>
                <c:pt idx="1444">
                  <c:v>29.200332626400002</c:v>
                </c:pt>
                <c:pt idx="1445">
                  <c:v>29.180510833499998</c:v>
                </c:pt>
                <c:pt idx="1446">
                  <c:v>29.160689040599998</c:v>
                </c:pt>
                <c:pt idx="1447">
                  <c:v>29.140867247699997</c:v>
                </c:pt>
                <c:pt idx="1448">
                  <c:v>29.121045454800001</c:v>
                </c:pt>
                <c:pt idx="1449">
                  <c:v>29.098391977199995</c:v>
                </c:pt>
                <c:pt idx="1450">
                  <c:v>29.078570184300002</c:v>
                </c:pt>
                <c:pt idx="1451">
                  <c:v>29.058748391400002</c:v>
                </c:pt>
                <c:pt idx="1452">
                  <c:v>29.038926598499998</c:v>
                </c:pt>
                <c:pt idx="1453">
                  <c:v>29.019104805599998</c:v>
                </c:pt>
                <c:pt idx="1454">
                  <c:v>28.999283012699998</c:v>
                </c:pt>
                <c:pt idx="1455">
                  <c:v>28.976629535099999</c:v>
                </c:pt>
                <c:pt idx="1456">
                  <c:v>28.956807742199999</c:v>
                </c:pt>
                <c:pt idx="1457">
                  <c:v>28.936985949299999</c:v>
                </c:pt>
                <c:pt idx="1458">
                  <c:v>28.917164156400002</c:v>
                </c:pt>
                <c:pt idx="1459">
                  <c:v>28.897342363499998</c:v>
                </c:pt>
                <c:pt idx="1460">
                  <c:v>28.877520570599998</c:v>
                </c:pt>
                <c:pt idx="1461">
                  <c:v>28.854867092999999</c:v>
                </c:pt>
                <c:pt idx="1462">
                  <c:v>28.835045300099999</c:v>
                </c:pt>
                <c:pt idx="1463">
                  <c:v>28.815223507199999</c:v>
                </c:pt>
                <c:pt idx="1464">
                  <c:v>28.795401714299999</c:v>
                </c:pt>
                <c:pt idx="1465">
                  <c:v>28.775579921400002</c:v>
                </c:pt>
                <c:pt idx="1466">
                  <c:v>28.755758128499998</c:v>
                </c:pt>
                <c:pt idx="1467">
                  <c:v>28.735936335599998</c:v>
                </c:pt>
                <c:pt idx="1468">
                  <c:v>28.716114542700002</c:v>
                </c:pt>
                <c:pt idx="1469">
                  <c:v>28.696292749799998</c:v>
                </c:pt>
                <c:pt idx="1470">
                  <c:v>28.673639272199999</c:v>
                </c:pt>
                <c:pt idx="1471">
                  <c:v>28.653817479299999</c:v>
                </c:pt>
                <c:pt idx="1472">
                  <c:v>28.633995686399999</c:v>
                </c:pt>
                <c:pt idx="1473">
                  <c:v>28.614173893499999</c:v>
                </c:pt>
                <c:pt idx="1474">
                  <c:v>28.594352100599998</c:v>
                </c:pt>
                <c:pt idx="1475">
                  <c:v>28.574530307699998</c:v>
                </c:pt>
                <c:pt idx="1476">
                  <c:v>28.554708514799998</c:v>
                </c:pt>
                <c:pt idx="1477">
                  <c:v>28.534886721900001</c:v>
                </c:pt>
                <c:pt idx="1478">
                  <c:v>28.515064928999998</c:v>
                </c:pt>
                <c:pt idx="1479">
                  <c:v>28.495243136099997</c:v>
                </c:pt>
                <c:pt idx="1480">
                  <c:v>28.475421343200001</c:v>
                </c:pt>
                <c:pt idx="1481">
                  <c:v>28.455599550299997</c:v>
                </c:pt>
                <c:pt idx="1482">
                  <c:v>28.4357777574</c:v>
                </c:pt>
                <c:pt idx="1483">
                  <c:v>28.4159559645</c:v>
                </c:pt>
                <c:pt idx="1484">
                  <c:v>28.396134171599996</c:v>
                </c:pt>
                <c:pt idx="1485">
                  <c:v>28.3763123787</c:v>
                </c:pt>
                <c:pt idx="1486">
                  <c:v>28.3564905858</c:v>
                </c:pt>
                <c:pt idx="1487">
                  <c:v>28.336668792899999</c:v>
                </c:pt>
                <c:pt idx="1488">
                  <c:v>28.316846999999999</c:v>
                </c:pt>
                <c:pt idx="1489">
                  <c:v>28.297025207099999</c:v>
                </c:pt>
                <c:pt idx="1490">
                  <c:v>28.277203414199999</c:v>
                </c:pt>
                <c:pt idx="1491">
                  <c:v>28.257381621299999</c:v>
                </c:pt>
                <c:pt idx="1492">
                  <c:v>28.237559828400002</c:v>
                </c:pt>
                <c:pt idx="1493">
                  <c:v>28.217738035499998</c:v>
                </c:pt>
                <c:pt idx="1494">
                  <c:v>28.197916242599998</c:v>
                </c:pt>
                <c:pt idx="1495">
                  <c:v>28.178094449700001</c:v>
                </c:pt>
                <c:pt idx="1496">
                  <c:v>28.158272656799998</c:v>
                </c:pt>
                <c:pt idx="1497">
                  <c:v>28.138450863900001</c:v>
                </c:pt>
                <c:pt idx="1498">
                  <c:v>28.118629071000001</c:v>
                </c:pt>
                <c:pt idx="1499">
                  <c:v>28.098807278099997</c:v>
                </c:pt>
                <c:pt idx="1500">
                  <c:v>28.0789854852</c:v>
                </c:pt>
                <c:pt idx="1501">
                  <c:v>28.0591636923</c:v>
                </c:pt>
                <c:pt idx="1502">
                  <c:v>28.0393418994</c:v>
                </c:pt>
                <c:pt idx="1503">
                  <c:v>28.0195201065</c:v>
                </c:pt>
                <c:pt idx="1504">
                  <c:v>27.999698313599996</c:v>
                </c:pt>
                <c:pt idx="1505">
                  <c:v>27.982708205400002</c:v>
                </c:pt>
                <c:pt idx="1506">
                  <c:v>27.962886412499998</c:v>
                </c:pt>
                <c:pt idx="1507">
                  <c:v>27.943064619599998</c:v>
                </c:pt>
                <c:pt idx="1508">
                  <c:v>27.923242826700001</c:v>
                </c:pt>
                <c:pt idx="1509">
                  <c:v>27.903421033799997</c:v>
                </c:pt>
                <c:pt idx="1510">
                  <c:v>27.883599240900001</c:v>
                </c:pt>
                <c:pt idx="1511">
                  <c:v>27.863777448</c:v>
                </c:pt>
                <c:pt idx="1512">
                  <c:v>27.843955655099997</c:v>
                </c:pt>
                <c:pt idx="1513">
                  <c:v>27.8241338622</c:v>
                </c:pt>
                <c:pt idx="1514">
                  <c:v>27.8043120693</c:v>
                </c:pt>
                <c:pt idx="1515">
                  <c:v>27.787321961099998</c:v>
                </c:pt>
                <c:pt idx="1516">
                  <c:v>27.767500168200002</c:v>
                </c:pt>
                <c:pt idx="1517">
                  <c:v>27.747678375299998</c:v>
                </c:pt>
                <c:pt idx="1518">
                  <c:v>27.727856582400001</c:v>
                </c:pt>
                <c:pt idx="1519">
                  <c:v>27.708034789499997</c:v>
                </c:pt>
                <c:pt idx="1520">
                  <c:v>27.688212996599997</c:v>
                </c:pt>
                <c:pt idx="1521">
                  <c:v>27.671222888399999</c:v>
                </c:pt>
                <c:pt idx="1522">
                  <c:v>27.651401095499999</c:v>
                </c:pt>
                <c:pt idx="1523">
                  <c:v>27.631579302599999</c:v>
                </c:pt>
                <c:pt idx="1524">
                  <c:v>27.611757509699999</c:v>
                </c:pt>
                <c:pt idx="1525">
                  <c:v>27.591935716799998</c:v>
                </c:pt>
                <c:pt idx="1526">
                  <c:v>27.572113923900002</c:v>
                </c:pt>
                <c:pt idx="1527">
                  <c:v>27.5551238157</c:v>
                </c:pt>
                <c:pt idx="1528">
                  <c:v>27.5353020228</c:v>
                </c:pt>
                <c:pt idx="1529">
                  <c:v>27.5154802299</c:v>
                </c:pt>
                <c:pt idx="1530">
                  <c:v>27.495658436999999</c:v>
                </c:pt>
                <c:pt idx="1531">
                  <c:v>27.475836644099999</c:v>
                </c:pt>
                <c:pt idx="1532">
                  <c:v>27.458846535900001</c:v>
                </c:pt>
                <c:pt idx="1533">
                  <c:v>27.439024743000001</c:v>
                </c:pt>
                <c:pt idx="1534">
                  <c:v>27.419202950099997</c:v>
                </c:pt>
                <c:pt idx="1535">
                  <c:v>27.399381157200001</c:v>
                </c:pt>
                <c:pt idx="1536">
                  <c:v>27.379559364299997</c:v>
                </c:pt>
                <c:pt idx="1537">
                  <c:v>27.362569256099999</c:v>
                </c:pt>
                <c:pt idx="1538">
                  <c:v>27.342747463199998</c:v>
                </c:pt>
                <c:pt idx="1539">
                  <c:v>27.322925670299998</c:v>
                </c:pt>
                <c:pt idx="1540">
                  <c:v>27.303103877400002</c:v>
                </c:pt>
                <c:pt idx="1541">
                  <c:v>27.2861137692</c:v>
                </c:pt>
                <c:pt idx="1542">
                  <c:v>27.2662919763</c:v>
                </c:pt>
                <c:pt idx="1543">
                  <c:v>27.2464701834</c:v>
                </c:pt>
                <c:pt idx="1544">
                  <c:v>27.229480075200001</c:v>
                </c:pt>
                <c:pt idx="1545">
                  <c:v>27.209658282299998</c:v>
                </c:pt>
                <c:pt idx="1546">
                  <c:v>27.189836489400001</c:v>
                </c:pt>
                <c:pt idx="1547">
                  <c:v>27.170014696500001</c:v>
                </c:pt>
                <c:pt idx="1548">
                  <c:v>27.153024588299999</c:v>
                </c:pt>
                <c:pt idx="1549">
                  <c:v>27.133202795399999</c:v>
                </c:pt>
                <c:pt idx="1550">
                  <c:v>27.113381002499999</c:v>
                </c:pt>
                <c:pt idx="1551">
                  <c:v>27.096390894299997</c:v>
                </c:pt>
                <c:pt idx="1552">
                  <c:v>27.076569101400001</c:v>
                </c:pt>
                <c:pt idx="1553">
                  <c:v>27.0567473085</c:v>
                </c:pt>
                <c:pt idx="1554">
                  <c:v>27.036925515599997</c:v>
                </c:pt>
                <c:pt idx="1555">
                  <c:v>27.019935407400002</c:v>
                </c:pt>
                <c:pt idx="1556">
                  <c:v>27.000113614499998</c:v>
                </c:pt>
                <c:pt idx="1557">
                  <c:v>26.980291821599998</c:v>
                </c:pt>
                <c:pt idx="1558">
                  <c:v>26.9633017134</c:v>
                </c:pt>
                <c:pt idx="1559">
                  <c:v>26.9434799205</c:v>
                </c:pt>
                <c:pt idx="1560">
                  <c:v>26.9236581276</c:v>
                </c:pt>
                <c:pt idx="1561">
                  <c:v>26.906668019400001</c:v>
                </c:pt>
                <c:pt idx="1562">
                  <c:v>26.886846226499998</c:v>
                </c:pt>
                <c:pt idx="1563">
                  <c:v>26.8698561183</c:v>
                </c:pt>
                <c:pt idx="1564">
                  <c:v>26.850034325399999</c:v>
                </c:pt>
                <c:pt idx="1565">
                  <c:v>26.830212532499999</c:v>
                </c:pt>
                <c:pt idx="1566">
                  <c:v>26.813222424299997</c:v>
                </c:pt>
                <c:pt idx="1567">
                  <c:v>26.793400631400001</c:v>
                </c:pt>
                <c:pt idx="1568">
                  <c:v>26.773578838500001</c:v>
                </c:pt>
                <c:pt idx="1569">
                  <c:v>26.756588730299999</c:v>
                </c:pt>
                <c:pt idx="1570">
                  <c:v>26.736766937399999</c:v>
                </c:pt>
                <c:pt idx="1571">
                  <c:v>26.719776829200001</c:v>
                </c:pt>
                <c:pt idx="1572">
                  <c:v>26.699955036299997</c:v>
                </c:pt>
                <c:pt idx="1573">
                  <c:v>26.6801332434</c:v>
                </c:pt>
                <c:pt idx="1574">
                  <c:v>26.663143135199999</c:v>
                </c:pt>
                <c:pt idx="1575">
                  <c:v>26.643321342299998</c:v>
                </c:pt>
                <c:pt idx="1576">
                  <c:v>26.626331234099997</c:v>
                </c:pt>
                <c:pt idx="1577">
                  <c:v>26.6065094412</c:v>
                </c:pt>
                <c:pt idx="1578">
                  <c:v>26.5866876483</c:v>
                </c:pt>
                <c:pt idx="1579">
                  <c:v>26.569697540099998</c:v>
                </c:pt>
                <c:pt idx="1580">
                  <c:v>26.549875747200002</c:v>
                </c:pt>
                <c:pt idx="1581">
                  <c:v>26.532885639</c:v>
                </c:pt>
                <c:pt idx="1582">
                  <c:v>26.5130638461</c:v>
                </c:pt>
                <c:pt idx="1583">
                  <c:v>26.496073737900002</c:v>
                </c:pt>
                <c:pt idx="1584">
                  <c:v>26.476251944999998</c:v>
                </c:pt>
                <c:pt idx="1585">
                  <c:v>26.4592618368</c:v>
                </c:pt>
                <c:pt idx="1586">
                  <c:v>26.439440043899999</c:v>
                </c:pt>
                <c:pt idx="1587">
                  <c:v>26.422449935700001</c:v>
                </c:pt>
                <c:pt idx="1588">
                  <c:v>26.402628142799998</c:v>
                </c:pt>
                <c:pt idx="1589">
                  <c:v>26.382806349900001</c:v>
                </c:pt>
                <c:pt idx="1590">
                  <c:v>26.365816241699999</c:v>
                </c:pt>
                <c:pt idx="1591">
                  <c:v>26.345994448799999</c:v>
                </c:pt>
                <c:pt idx="1592">
                  <c:v>26.329004340599997</c:v>
                </c:pt>
                <c:pt idx="1593">
                  <c:v>26.309182547700001</c:v>
                </c:pt>
                <c:pt idx="1594">
                  <c:v>26.292192439499999</c:v>
                </c:pt>
                <c:pt idx="1595">
                  <c:v>26.272370646599999</c:v>
                </c:pt>
                <c:pt idx="1596">
                  <c:v>26.255380538400001</c:v>
                </c:pt>
                <c:pt idx="1597">
                  <c:v>26.235558745500001</c:v>
                </c:pt>
                <c:pt idx="1598">
                  <c:v>26.218568637299999</c:v>
                </c:pt>
                <c:pt idx="1599">
                  <c:v>26.201578529099997</c:v>
                </c:pt>
                <c:pt idx="1600">
                  <c:v>26.181756736200001</c:v>
                </c:pt>
                <c:pt idx="1601">
                  <c:v>26.164766627999999</c:v>
                </c:pt>
                <c:pt idx="1602">
                  <c:v>26.144944835099999</c:v>
                </c:pt>
                <c:pt idx="1603">
                  <c:v>26.127954726900001</c:v>
                </c:pt>
                <c:pt idx="1604">
                  <c:v>26.108132934</c:v>
                </c:pt>
                <c:pt idx="1605">
                  <c:v>26.091142825799999</c:v>
                </c:pt>
                <c:pt idx="1606">
                  <c:v>26.071321032900002</c:v>
                </c:pt>
                <c:pt idx="1607">
                  <c:v>26.0543309247</c:v>
                </c:pt>
                <c:pt idx="1608">
                  <c:v>26.0345091318</c:v>
                </c:pt>
                <c:pt idx="1609">
                  <c:v>26.017519023599998</c:v>
                </c:pt>
                <c:pt idx="1610">
                  <c:v>26.0005289154</c:v>
                </c:pt>
                <c:pt idx="1611">
                  <c:v>25.9807071225</c:v>
                </c:pt>
                <c:pt idx="1612">
                  <c:v>25.963717014299998</c:v>
                </c:pt>
                <c:pt idx="1613">
                  <c:v>25.943895221400002</c:v>
                </c:pt>
                <c:pt idx="1614">
                  <c:v>25.9269051132</c:v>
                </c:pt>
                <c:pt idx="1615">
                  <c:v>25.9070833203</c:v>
                </c:pt>
                <c:pt idx="1616">
                  <c:v>25.890093212099998</c:v>
                </c:pt>
                <c:pt idx="1617">
                  <c:v>25.8731031039</c:v>
                </c:pt>
                <c:pt idx="1618">
                  <c:v>25.853281311</c:v>
                </c:pt>
                <c:pt idx="1619">
                  <c:v>25.836291202799998</c:v>
                </c:pt>
                <c:pt idx="1620">
                  <c:v>25.819301094599997</c:v>
                </c:pt>
                <c:pt idx="1621">
                  <c:v>25.7994793017</c:v>
                </c:pt>
                <c:pt idx="1622">
                  <c:v>25.782489193499998</c:v>
                </c:pt>
                <c:pt idx="1623">
                  <c:v>25.762667400599998</c:v>
                </c:pt>
                <c:pt idx="1624">
                  <c:v>25.7456772924</c:v>
                </c:pt>
                <c:pt idx="1625">
                  <c:v>25.728687184199998</c:v>
                </c:pt>
                <c:pt idx="1626">
                  <c:v>25.708865391299998</c:v>
                </c:pt>
                <c:pt idx="1627">
                  <c:v>25.691875283099996</c:v>
                </c:pt>
                <c:pt idx="1628">
                  <c:v>25.674885174900002</c:v>
                </c:pt>
                <c:pt idx="1629">
                  <c:v>25.655063381999998</c:v>
                </c:pt>
                <c:pt idx="1630">
                  <c:v>25.6380732738</c:v>
                </c:pt>
                <c:pt idx="1631">
                  <c:v>25.621083165599998</c:v>
                </c:pt>
                <c:pt idx="1632">
                  <c:v>25.601261372700002</c:v>
                </c:pt>
                <c:pt idx="1633">
                  <c:v>25.5842712645</c:v>
                </c:pt>
                <c:pt idx="1634">
                  <c:v>25.567281156299998</c:v>
                </c:pt>
                <c:pt idx="1635">
                  <c:v>25.547459363400002</c:v>
                </c:pt>
                <c:pt idx="1636">
                  <c:v>25.5304692552</c:v>
                </c:pt>
                <c:pt idx="1637">
                  <c:v>25.513479146999998</c:v>
                </c:pt>
                <c:pt idx="1638">
                  <c:v>25.493657354099998</c:v>
                </c:pt>
                <c:pt idx="1639">
                  <c:v>25.4766672459</c:v>
                </c:pt>
                <c:pt idx="1640">
                  <c:v>25.459677137699998</c:v>
                </c:pt>
                <c:pt idx="1641">
                  <c:v>25.4426870295</c:v>
                </c:pt>
                <c:pt idx="1642">
                  <c:v>25.422865236599996</c:v>
                </c:pt>
                <c:pt idx="1643">
                  <c:v>25.405875128400002</c:v>
                </c:pt>
                <c:pt idx="1644">
                  <c:v>25.3888850202</c:v>
                </c:pt>
                <c:pt idx="1645">
                  <c:v>25.3690632273</c:v>
                </c:pt>
                <c:pt idx="1646">
                  <c:v>25.352073119099998</c:v>
                </c:pt>
                <c:pt idx="1647">
                  <c:v>25.3350830109</c:v>
                </c:pt>
                <c:pt idx="1648">
                  <c:v>25.318092902699998</c:v>
                </c:pt>
                <c:pt idx="1649">
                  <c:v>25.298271109799998</c:v>
                </c:pt>
                <c:pt idx="1650">
                  <c:v>25.281281001599996</c:v>
                </c:pt>
                <c:pt idx="1651">
                  <c:v>25.264290893400002</c:v>
                </c:pt>
                <c:pt idx="1652">
                  <c:v>25.2473007852</c:v>
                </c:pt>
                <c:pt idx="1653">
                  <c:v>25.2274789923</c:v>
                </c:pt>
                <c:pt idx="1654">
                  <c:v>25.210488884099998</c:v>
                </c:pt>
                <c:pt idx="1655">
                  <c:v>25.1934987759</c:v>
                </c:pt>
                <c:pt idx="1656">
                  <c:v>25.176508667699999</c:v>
                </c:pt>
                <c:pt idx="1657">
                  <c:v>25.1595185595</c:v>
                </c:pt>
                <c:pt idx="1658">
                  <c:v>25.139696766599997</c:v>
                </c:pt>
                <c:pt idx="1659">
                  <c:v>25.122706658400002</c:v>
                </c:pt>
                <c:pt idx="1660">
                  <c:v>25.1057165502</c:v>
                </c:pt>
                <c:pt idx="1661">
                  <c:v>25.088726441999999</c:v>
                </c:pt>
                <c:pt idx="1662">
                  <c:v>25.071736333799997</c:v>
                </c:pt>
                <c:pt idx="1663">
                  <c:v>25.0519145409</c:v>
                </c:pt>
                <c:pt idx="1664">
                  <c:v>25.034924432699999</c:v>
                </c:pt>
                <c:pt idx="1665">
                  <c:v>25.017934324500001</c:v>
                </c:pt>
                <c:pt idx="1666">
                  <c:v>25.000944216299999</c:v>
                </c:pt>
                <c:pt idx="1667">
                  <c:v>24.983954108099997</c:v>
                </c:pt>
                <c:pt idx="1668">
                  <c:v>24.964132315200001</c:v>
                </c:pt>
                <c:pt idx="1669">
                  <c:v>24.947142206999999</c:v>
                </c:pt>
                <c:pt idx="1670">
                  <c:v>24.930152098799997</c:v>
                </c:pt>
                <c:pt idx="1671">
                  <c:v>24.913161990599999</c:v>
                </c:pt>
                <c:pt idx="1672">
                  <c:v>24.896171882400001</c:v>
                </c:pt>
                <c:pt idx="1673">
                  <c:v>24.879181774199999</c:v>
                </c:pt>
                <c:pt idx="1674">
                  <c:v>24.859359981299999</c:v>
                </c:pt>
                <c:pt idx="1675">
                  <c:v>24.842369873099997</c:v>
                </c:pt>
                <c:pt idx="1676">
                  <c:v>24.825379764899999</c:v>
                </c:pt>
                <c:pt idx="1677">
                  <c:v>24.808389656700001</c:v>
                </c:pt>
                <c:pt idx="1678">
                  <c:v>24.791399548499999</c:v>
                </c:pt>
                <c:pt idx="1679">
                  <c:v>24.774409440299998</c:v>
                </c:pt>
                <c:pt idx="1680">
                  <c:v>24.7574193321</c:v>
                </c:pt>
                <c:pt idx="1681">
                  <c:v>24.740429223900001</c:v>
                </c:pt>
                <c:pt idx="1682">
                  <c:v>24.720607430999998</c:v>
                </c:pt>
                <c:pt idx="1683">
                  <c:v>24.7036173228</c:v>
                </c:pt>
                <c:pt idx="1684">
                  <c:v>24.686627214599998</c:v>
                </c:pt>
                <c:pt idx="1685">
                  <c:v>24.6696371064</c:v>
                </c:pt>
                <c:pt idx="1686">
                  <c:v>24.652646998200002</c:v>
                </c:pt>
                <c:pt idx="1687">
                  <c:v>24.63565689</c:v>
                </c:pt>
                <c:pt idx="1688">
                  <c:v>24.618666781799998</c:v>
                </c:pt>
                <c:pt idx="1689">
                  <c:v>24.601676673599997</c:v>
                </c:pt>
                <c:pt idx="1690">
                  <c:v>24.584686565400002</c:v>
                </c:pt>
                <c:pt idx="1691">
                  <c:v>24.5676964572</c:v>
                </c:pt>
                <c:pt idx="1692">
                  <c:v>24.550706348999999</c:v>
                </c:pt>
                <c:pt idx="1693">
                  <c:v>24.533716240799997</c:v>
                </c:pt>
                <c:pt idx="1694">
                  <c:v>24.5138944479</c:v>
                </c:pt>
                <c:pt idx="1695">
                  <c:v>24.496904339699999</c:v>
                </c:pt>
                <c:pt idx="1696">
                  <c:v>24.4799142315</c:v>
                </c:pt>
                <c:pt idx="1697">
                  <c:v>24.462924123299999</c:v>
                </c:pt>
                <c:pt idx="1698">
                  <c:v>24.445934015099997</c:v>
                </c:pt>
                <c:pt idx="1699">
                  <c:v>24.428943906899999</c:v>
                </c:pt>
                <c:pt idx="1700">
                  <c:v>24.411953798700001</c:v>
                </c:pt>
                <c:pt idx="1701">
                  <c:v>24.394963690499999</c:v>
                </c:pt>
                <c:pt idx="1702">
                  <c:v>24.377973582299997</c:v>
                </c:pt>
                <c:pt idx="1703">
                  <c:v>24.360983474099999</c:v>
                </c:pt>
                <c:pt idx="1704">
                  <c:v>24.343993365900001</c:v>
                </c:pt>
                <c:pt idx="1705">
                  <c:v>24.327003257699999</c:v>
                </c:pt>
                <c:pt idx="1706">
                  <c:v>24.310013149499998</c:v>
                </c:pt>
                <c:pt idx="1707">
                  <c:v>24.2930230413</c:v>
                </c:pt>
                <c:pt idx="1708">
                  <c:v>24.276032933099998</c:v>
                </c:pt>
                <c:pt idx="1709">
                  <c:v>24.2590428249</c:v>
                </c:pt>
                <c:pt idx="1710">
                  <c:v>24.242052716699998</c:v>
                </c:pt>
                <c:pt idx="1711">
                  <c:v>24.2250626085</c:v>
                </c:pt>
                <c:pt idx="1712">
                  <c:v>24.208072500299998</c:v>
                </c:pt>
                <c:pt idx="1713">
                  <c:v>24.191082392099997</c:v>
                </c:pt>
                <c:pt idx="1714">
                  <c:v>24.174092283900002</c:v>
                </c:pt>
                <c:pt idx="1715">
                  <c:v>24.1571021757</c:v>
                </c:pt>
                <c:pt idx="1716">
                  <c:v>24.140112067499999</c:v>
                </c:pt>
                <c:pt idx="1717">
                  <c:v>24.123121959299997</c:v>
                </c:pt>
                <c:pt idx="1718">
                  <c:v>24.106131851099999</c:v>
                </c:pt>
                <c:pt idx="1719">
                  <c:v>24.089141742900001</c:v>
                </c:pt>
                <c:pt idx="1720">
                  <c:v>24.072151634699999</c:v>
                </c:pt>
                <c:pt idx="1721">
                  <c:v>24.055161526500001</c:v>
                </c:pt>
                <c:pt idx="1722">
                  <c:v>24.041003102999998</c:v>
                </c:pt>
                <c:pt idx="1723">
                  <c:v>24.0240129948</c:v>
                </c:pt>
                <c:pt idx="1724">
                  <c:v>24.007022886599998</c:v>
                </c:pt>
                <c:pt idx="1725">
                  <c:v>23.9900327784</c:v>
                </c:pt>
                <c:pt idx="1726">
                  <c:v>23.973042670200002</c:v>
                </c:pt>
                <c:pt idx="1727">
                  <c:v>23.956052562</c:v>
                </c:pt>
                <c:pt idx="1728">
                  <c:v>23.939062453799998</c:v>
                </c:pt>
                <c:pt idx="1729">
                  <c:v>23.922072345599997</c:v>
                </c:pt>
                <c:pt idx="1730">
                  <c:v>23.905082237400002</c:v>
                </c:pt>
                <c:pt idx="1731">
                  <c:v>23.8880921292</c:v>
                </c:pt>
                <c:pt idx="1732">
                  <c:v>23.871102020999999</c:v>
                </c:pt>
                <c:pt idx="1733">
                  <c:v>23.854111912799997</c:v>
                </c:pt>
                <c:pt idx="1734">
                  <c:v>23.839953489299997</c:v>
                </c:pt>
                <c:pt idx="1735">
                  <c:v>23.822963381099999</c:v>
                </c:pt>
                <c:pt idx="1736">
                  <c:v>23.805973272900001</c:v>
                </c:pt>
                <c:pt idx="1737">
                  <c:v>23.788983164699999</c:v>
                </c:pt>
                <c:pt idx="1738">
                  <c:v>23.771993056499998</c:v>
                </c:pt>
                <c:pt idx="1739">
                  <c:v>23.7550029483</c:v>
                </c:pt>
                <c:pt idx="1740">
                  <c:v>23.738012840099998</c:v>
                </c:pt>
                <c:pt idx="1741">
                  <c:v>23.7210227319</c:v>
                </c:pt>
                <c:pt idx="1742">
                  <c:v>23.7068643084</c:v>
                </c:pt>
                <c:pt idx="1743">
                  <c:v>23.689874200199998</c:v>
                </c:pt>
                <c:pt idx="1744">
                  <c:v>23.672884092</c:v>
                </c:pt>
                <c:pt idx="1745">
                  <c:v>23.655893983799999</c:v>
                </c:pt>
                <c:pt idx="1746">
                  <c:v>23.638903875599997</c:v>
                </c:pt>
                <c:pt idx="1747">
                  <c:v>23.621913767399999</c:v>
                </c:pt>
                <c:pt idx="1748">
                  <c:v>23.604923659200001</c:v>
                </c:pt>
                <c:pt idx="1749">
                  <c:v>23.590765235700001</c:v>
                </c:pt>
                <c:pt idx="1750">
                  <c:v>23.573775127499999</c:v>
                </c:pt>
                <c:pt idx="1751">
                  <c:v>23.556785019299998</c:v>
                </c:pt>
                <c:pt idx="1752">
                  <c:v>23.5397949111</c:v>
                </c:pt>
                <c:pt idx="1753">
                  <c:v>23.522804802900001</c:v>
                </c:pt>
                <c:pt idx="1754">
                  <c:v>23.508646379400002</c:v>
                </c:pt>
                <c:pt idx="1755">
                  <c:v>23.4916562712</c:v>
                </c:pt>
                <c:pt idx="1756">
                  <c:v>23.474666162999998</c:v>
                </c:pt>
                <c:pt idx="1757">
                  <c:v>23.4576760548</c:v>
                </c:pt>
                <c:pt idx="1758">
                  <c:v>23.440685946599999</c:v>
                </c:pt>
                <c:pt idx="1759">
                  <c:v>23.426527523099999</c:v>
                </c:pt>
                <c:pt idx="1760">
                  <c:v>23.409537414900001</c:v>
                </c:pt>
                <c:pt idx="1761">
                  <c:v>23.392547306699999</c:v>
                </c:pt>
                <c:pt idx="1762">
                  <c:v>23.375557198500001</c:v>
                </c:pt>
                <c:pt idx="1763">
                  <c:v>23.358567090299999</c:v>
                </c:pt>
                <c:pt idx="1764">
                  <c:v>23.3444086668</c:v>
                </c:pt>
                <c:pt idx="1765">
                  <c:v>23.327418558599998</c:v>
                </c:pt>
                <c:pt idx="1766">
                  <c:v>23.3104284504</c:v>
                </c:pt>
                <c:pt idx="1767">
                  <c:v>23.293438342199998</c:v>
                </c:pt>
                <c:pt idx="1768">
                  <c:v>23.279279918699999</c:v>
                </c:pt>
                <c:pt idx="1769">
                  <c:v>23.2622898105</c:v>
                </c:pt>
                <c:pt idx="1770">
                  <c:v>23.245299702299999</c:v>
                </c:pt>
                <c:pt idx="1771">
                  <c:v>23.228309594099997</c:v>
                </c:pt>
                <c:pt idx="1772">
                  <c:v>23.214151170599997</c:v>
                </c:pt>
                <c:pt idx="1773">
                  <c:v>23.197161062399999</c:v>
                </c:pt>
                <c:pt idx="1774">
                  <c:v>23.180170954200001</c:v>
                </c:pt>
                <c:pt idx="1775">
                  <c:v>23.163180845999999</c:v>
                </c:pt>
                <c:pt idx="1776">
                  <c:v>23.1490224225</c:v>
                </c:pt>
                <c:pt idx="1777">
                  <c:v>23.132032314299998</c:v>
                </c:pt>
                <c:pt idx="1778">
                  <c:v>23.115042206099996</c:v>
                </c:pt>
                <c:pt idx="1779">
                  <c:v>23.100883782599997</c:v>
                </c:pt>
                <c:pt idx="1780">
                  <c:v>23.083893674400002</c:v>
                </c:pt>
                <c:pt idx="1781">
                  <c:v>23.066903566200001</c:v>
                </c:pt>
                <c:pt idx="1782">
                  <c:v>23.049913457999999</c:v>
                </c:pt>
                <c:pt idx="1783">
                  <c:v>23.035755034499999</c:v>
                </c:pt>
                <c:pt idx="1784">
                  <c:v>23.018764926299998</c:v>
                </c:pt>
                <c:pt idx="1785">
                  <c:v>23.001774818099999</c:v>
                </c:pt>
                <c:pt idx="1786">
                  <c:v>22.987616394599996</c:v>
                </c:pt>
                <c:pt idx="1787">
                  <c:v>22.970626286400002</c:v>
                </c:pt>
                <c:pt idx="1788">
                  <c:v>22.9536361782</c:v>
                </c:pt>
                <c:pt idx="1789">
                  <c:v>22.9394777547</c:v>
                </c:pt>
                <c:pt idx="1790">
                  <c:v>22.922487646499999</c:v>
                </c:pt>
                <c:pt idx="1791">
                  <c:v>22.905497538299997</c:v>
                </c:pt>
                <c:pt idx="1792">
                  <c:v>22.891339114799997</c:v>
                </c:pt>
                <c:pt idx="1793">
                  <c:v>22.874349006599999</c:v>
                </c:pt>
                <c:pt idx="1794">
                  <c:v>22.857358898400001</c:v>
                </c:pt>
                <c:pt idx="1795">
                  <c:v>22.843200474900001</c:v>
                </c:pt>
                <c:pt idx="1796">
                  <c:v>22.8262103667</c:v>
                </c:pt>
                <c:pt idx="1797">
                  <c:v>22.809220258499998</c:v>
                </c:pt>
                <c:pt idx="1798">
                  <c:v>22.795061834999998</c:v>
                </c:pt>
                <c:pt idx="1799">
                  <c:v>22.7780717268</c:v>
                </c:pt>
                <c:pt idx="1800">
                  <c:v>22.763913303299997</c:v>
                </c:pt>
                <c:pt idx="1801">
                  <c:v>22.746923195099999</c:v>
                </c:pt>
                <c:pt idx="1802">
                  <c:v>22.729933086900001</c:v>
                </c:pt>
                <c:pt idx="1803">
                  <c:v>22.715774663400001</c:v>
                </c:pt>
                <c:pt idx="1804">
                  <c:v>22.6987845552</c:v>
                </c:pt>
                <c:pt idx="1805">
                  <c:v>22.6846261317</c:v>
                </c:pt>
                <c:pt idx="1806">
                  <c:v>22.667636023499998</c:v>
                </c:pt>
                <c:pt idx="1807">
                  <c:v>22.6506459153</c:v>
                </c:pt>
                <c:pt idx="1808">
                  <c:v>22.636487491799997</c:v>
                </c:pt>
                <c:pt idx="1809">
                  <c:v>22.619497383599999</c:v>
                </c:pt>
                <c:pt idx="1810">
                  <c:v>22.605338960099999</c:v>
                </c:pt>
                <c:pt idx="1811">
                  <c:v>22.588348851900001</c:v>
                </c:pt>
                <c:pt idx="1812">
                  <c:v>22.571358743699999</c:v>
                </c:pt>
                <c:pt idx="1813">
                  <c:v>22.5572003202</c:v>
                </c:pt>
                <c:pt idx="1814">
                  <c:v>22.540210211999998</c:v>
                </c:pt>
                <c:pt idx="1815">
                  <c:v>22.526051788499998</c:v>
                </c:pt>
                <c:pt idx="1816">
                  <c:v>22.5090616803</c:v>
                </c:pt>
                <c:pt idx="1817">
                  <c:v>22.494903256799997</c:v>
                </c:pt>
                <c:pt idx="1818">
                  <c:v>22.477913148599999</c:v>
                </c:pt>
                <c:pt idx="1819">
                  <c:v>22.460923040400001</c:v>
                </c:pt>
                <c:pt idx="1820">
                  <c:v>22.446764616900001</c:v>
                </c:pt>
                <c:pt idx="1821">
                  <c:v>22.4297745087</c:v>
                </c:pt>
                <c:pt idx="1822">
                  <c:v>22.4156160852</c:v>
                </c:pt>
                <c:pt idx="1823">
                  <c:v>22.398625976999998</c:v>
                </c:pt>
                <c:pt idx="1824">
                  <c:v>22.384467553499999</c:v>
                </c:pt>
                <c:pt idx="1825">
                  <c:v>22.367477445299997</c:v>
                </c:pt>
                <c:pt idx="1826">
                  <c:v>22.353319021799997</c:v>
                </c:pt>
                <c:pt idx="1827">
                  <c:v>22.336328913599999</c:v>
                </c:pt>
                <c:pt idx="1828">
                  <c:v>22.3221704901</c:v>
                </c:pt>
                <c:pt idx="1829">
                  <c:v>22.305180381900001</c:v>
                </c:pt>
                <c:pt idx="1830">
                  <c:v>22.291021958400002</c:v>
                </c:pt>
                <c:pt idx="1831">
                  <c:v>22.2740318502</c:v>
                </c:pt>
                <c:pt idx="1832">
                  <c:v>22.2598734267</c:v>
                </c:pt>
                <c:pt idx="1833">
                  <c:v>22.242883318499999</c:v>
                </c:pt>
                <c:pt idx="1834">
                  <c:v>22.228724894999999</c:v>
                </c:pt>
                <c:pt idx="1835">
                  <c:v>22.211734786799997</c:v>
                </c:pt>
                <c:pt idx="1836">
                  <c:v>22.197576363299998</c:v>
                </c:pt>
                <c:pt idx="1837">
                  <c:v>22.1805862551</c:v>
                </c:pt>
                <c:pt idx="1838">
                  <c:v>22.166427831599997</c:v>
                </c:pt>
                <c:pt idx="1839">
                  <c:v>22.149437723400002</c:v>
                </c:pt>
                <c:pt idx="1840">
                  <c:v>22.135279299900002</c:v>
                </c:pt>
                <c:pt idx="1841">
                  <c:v>22.118289191700001</c:v>
                </c:pt>
                <c:pt idx="1842">
                  <c:v>22.104130768200001</c:v>
                </c:pt>
                <c:pt idx="1843">
                  <c:v>22.087140659999999</c:v>
                </c:pt>
                <c:pt idx="1844">
                  <c:v>22.0729822365</c:v>
                </c:pt>
                <c:pt idx="1845">
                  <c:v>22.055992128299998</c:v>
                </c:pt>
                <c:pt idx="1846">
                  <c:v>22.041833704799998</c:v>
                </c:pt>
                <c:pt idx="1847">
                  <c:v>22.027675281299999</c:v>
                </c:pt>
                <c:pt idx="1848">
                  <c:v>22.010685173099997</c:v>
                </c:pt>
                <c:pt idx="1849">
                  <c:v>21.996526749599997</c:v>
                </c:pt>
                <c:pt idx="1850">
                  <c:v>21.979536641399999</c:v>
                </c:pt>
                <c:pt idx="1851">
                  <c:v>21.9653782179</c:v>
                </c:pt>
                <c:pt idx="1852">
                  <c:v>21.948388109700002</c:v>
                </c:pt>
                <c:pt idx="1853">
                  <c:v>21.934229686199998</c:v>
                </c:pt>
                <c:pt idx="1854">
                  <c:v>21.920071262699999</c:v>
                </c:pt>
                <c:pt idx="1855">
                  <c:v>21.903081154500001</c:v>
                </c:pt>
                <c:pt idx="1856">
                  <c:v>21.888922731000001</c:v>
                </c:pt>
                <c:pt idx="1857">
                  <c:v>21.871932622799999</c:v>
                </c:pt>
                <c:pt idx="1858">
                  <c:v>21.8577741993</c:v>
                </c:pt>
                <c:pt idx="1859">
                  <c:v>21.840784091099998</c:v>
                </c:pt>
                <c:pt idx="1860">
                  <c:v>21.826625667599998</c:v>
                </c:pt>
                <c:pt idx="1861">
                  <c:v>21.812467244099999</c:v>
                </c:pt>
                <c:pt idx="1862">
                  <c:v>21.795477135900001</c:v>
                </c:pt>
                <c:pt idx="1863">
                  <c:v>21.781318712400001</c:v>
                </c:pt>
                <c:pt idx="1864">
                  <c:v>21.767160288900001</c:v>
                </c:pt>
                <c:pt idx="1865">
                  <c:v>21.7501701807</c:v>
                </c:pt>
                <c:pt idx="1866">
                  <c:v>21.7360117572</c:v>
                </c:pt>
                <c:pt idx="1867">
                  <c:v>21.719021648999998</c:v>
                </c:pt>
                <c:pt idx="1868">
                  <c:v>21.704863225499999</c:v>
                </c:pt>
                <c:pt idx="1869">
                  <c:v>21.690704801999999</c:v>
                </c:pt>
                <c:pt idx="1870">
                  <c:v>21.673714693799997</c:v>
                </c:pt>
                <c:pt idx="1871">
                  <c:v>21.659556270299998</c:v>
                </c:pt>
                <c:pt idx="1872">
                  <c:v>21.645397846799998</c:v>
                </c:pt>
                <c:pt idx="1873">
                  <c:v>21.628407738599996</c:v>
                </c:pt>
                <c:pt idx="1874">
                  <c:v>21.614249315099997</c:v>
                </c:pt>
                <c:pt idx="1875">
                  <c:v>21.600090891599997</c:v>
                </c:pt>
                <c:pt idx="1876">
                  <c:v>21.583100783399999</c:v>
                </c:pt>
                <c:pt idx="1877">
                  <c:v>21.568942359899999</c:v>
                </c:pt>
                <c:pt idx="1878">
                  <c:v>21.5547839364</c:v>
                </c:pt>
                <c:pt idx="1879">
                  <c:v>21.537793828200002</c:v>
                </c:pt>
                <c:pt idx="1880">
                  <c:v>21.523635404699998</c:v>
                </c:pt>
                <c:pt idx="1881">
                  <c:v>21.509476981199999</c:v>
                </c:pt>
                <c:pt idx="1882">
                  <c:v>21.492486873000001</c:v>
                </c:pt>
                <c:pt idx="1883">
                  <c:v>21.478328449500001</c:v>
                </c:pt>
                <c:pt idx="1884">
                  <c:v>21.464170025999998</c:v>
                </c:pt>
                <c:pt idx="1885">
                  <c:v>21.4471799178</c:v>
                </c:pt>
                <c:pt idx="1886">
                  <c:v>21.4330214943</c:v>
                </c:pt>
                <c:pt idx="1887">
                  <c:v>21.418863070799997</c:v>
                </c:pt>
                <c:pt idx="1888">
                  <c:v>21.404704647299997</c:v>
                </c:pt>
                <c:pt idx="1889">
                  <c:v>21.387714539099999</c:v>
                </c:pt>
                <c:pt idx="1890">
                  <c:v>21.3735561156</c:v>
                </c:pt>
                <c:pt idx="1891">
                  <c:v>21.359397692099996</c:v>
                </c:pt>
                <c:pt idx="1892">
                  <c:v>21.342407583900002</c:v>
                </c:pt>
                <c:pt idx="1893">
                  <c:v>21.328249160400002</c:v>
                </c:pt>
                <c:pt idx="1894">
                  <c:v>21.314090736899999</c:v>
                </c:pt>
                <c:pt idx="1895">
                  <c:v>21.299932313399999</c:v>
                </c:pt>
                <c:pt idx="1896">
                  <c:v>21.282942205200001</c:v>
                </c:pt>
                <c:pt idx="1897">
                  <c:v>21.268783781700002</c:v>
                </c:pt>
                <c:pt idx="1898">
                  <c:v>21.254625358199998</c:v>
                </c:pt>
                <c:pt idx="1899">
                  <c:v>21.240466934699999</c:v>
                </c:pt>
                <c:pt idx="1900">
                  <c:v>21.223476826500001</c:v>
                </c:pt>
                <c:pt idx="1901">
                  <c:v>21.209318403000001</c:v>
                </c:pt>
                <c:pt idx="1902">
                  <c:v>21.195159979499998</c:v>
                </c:pt>
                <c:pt idx="1903">
                  <c:v>21.181001555999998</c:v>
                </c:pt>
                <c:pt idx="1904">
                  <c:v>21.1640114478</c:v>
                </c:pt>
                <c:pt idx="1905">
                  <c:v>21.1498530243</c:v>
                </c:pt>
                <c:pt idx="1906">
                  <c:v>21.135694600799997</c:v>
                </c:pt>
                <c:pt idx="1907">
                  <c:v>21.121536177299998</c:v>
                </c:pt>
                <c:pt idx="1908">
                  <c:v>21.107377753799998</c:v>
                </c:pt>
                <c:pt idx="1909">
                  <c:v>21.090387645599996</c:v>
                </c:pt>
                <c:pt idx="1910">
                  <c:v>21.076229222099997</c:v>
                </c:pt>
                <c:pt idx="1911">
                  <c:v>21.062070798599997</c:v>
                </c:pt>
                <c:pt idx="1912">
                  <c:v>21.047912375099997</c:v>
                </c:pt>
                <c:pt idx="1913">
                  <c:v>21.030922266899999</c:v>
                </c:pt>
                <c:pt idx="1914">
                  <c:v>21.0167638434</c:v>
                </c:pt>
                <c:pt idx="1915">
                  <c:v>21.0026054199</c:v>
                </c:pt>
                <c:pt idx="1916">
                  <c:v>20.9884469964</c:v>
                </c:pt>
                <c:pt idx="1917">
                  <c:v>20.974288572900001</c:v>
                </c:pt>
                <c:pt idx="1918">
                  <c:v>20.960130149400001</c:v>
                </c:pt>
                <c:pt idx="1919">
                  <c:v>20.9431400412</c:v>
                </c:pt>
                <c:pt idx="1920">
                  <c:v>20.9289816177</c:v>
                </c:pt>
                <c:pt idx="1921">
                  <c:v>20.9148231942</c:v>
                </c:pt>
                <c:pt idx="1922">
                  <c:v>20.900664770700001</c:v>
                </c:pt>
                <c:pt idx="1923">
                  <c:v>20.886506347200001</c:v>
                </c:pt>
                <c:pt idx="1924">
                  <c:v>20.872347923700001</c:v>
                </c:pt>
                <c:pt idx="1925">
                  <c:v>20.8553578155</c:v>
                </c:pt>
                <c:pt idx="1926">
                  <c:v>20.841199392</c:v>
                </c:pt>
                <c:pt idx="1927">
                  <c:v>20.8270409685</c:v>
                </c:pt>
                <c:pt idx="1928">
                  <c:v>20.812882545000001</c:v>
                </c:pt>
                <c:pt idx="1929">
                  <c:v>20.798724121499998</c:v>
                </c:pt>
                <c:pt idx="1930">
                  <c:v>20.784565697999998</c:v>
                </c:pt>
                <c:pt idx="1931">
                  <c:v>20.770407274499998</c:v>
                </c:pt>
                <c:pt idx="1932">
                  <c:v>20.7534171663</c:v>
                </c:pt>
                <c:pt idx="1933">
                  <c:v>20.739258742799997</c:v>
                </c:pt>
                <c:pt idx="1934">
                  <c:v>20.725100319299997</c:v>
                </c:pt>
                <c:pt idx="1935">
                  <c:v>20.710941895799998</c:v>
                </c:pt>
                <c:pt idx="1936">
                  <c:v>20.696783472299998</c:v>
                </c:pt>
                <c:pt idx="1937">
                  <c:v>20.682625048799999</c:v>
                </c:pt>
                <c:pt idx="1938">
                  <c:v>20.668466625299999</c:v>
                </c:pt>
                <c:pt idx="1939">
                  <c:v>20.654308201799999</c:v>
                </c:pt>
                <c:pt idx="1940">
                  <c:v>20.637318093599998</c:v>
                </c:pt>
                <c:pt idx="1941">
                  <c:v>20.623159670099998</c:v>
                </c:pt>
                <c:pt idx="1942">
                  <c:v>20.609001246599998</c:v>
                </c:pt>
                <c:pt idx="1943">
                  <c:v>20.594842823099999</c:v>
                </c:pt>
                <c:pt idx="1944">
                  <c:v>20.580684399599999</c:v>
                </c:pt>
                <c:pt idx="1945">
                  <c:v>20.566525976099999</c:v>
                </c:pt>
                <c:pt idx="1946">
                  <c:v>20.5523675526</c:v>
                </c:pt>
                <c:pt idx="1947">
                  <c:v>20.538209129099997</c:v>
                </c:pt>
                <c:pt idx="1948">
                  <c:v>20.524050705599997</c:v>
                </c:pt>
                <c:pt idx="1949">
                  <c:v>20.509892282099997</c:v>
                </c:pt>
                <c:pt idx="1950">
                  <c:v>20.495733858599998</c:v>
                </c:pt>
                <c:pt idx="1951">
                  <c:v>20.481575435099998</c:v>
                </c:pt>
                <c:pt idx="1952">
                  <c:v>20.467417011599998</c:v>
                </c:pt>
                <c:pt idx="1953">
                  <c:v>20.4504269034</c:v>
                </c:pt>
                <c:pt idx="1954">
                  <c:v>20.436268479900001</c:v>
                </c:pt>
                <c:pt idx="1955">
                  <c:v>20.422110056400001</c:v>
                </c:pt>
                <c:pt idx="1956">
                  <c:v>20.407951632900001</c:v>
                </c:pt>
                <c:pt idx="1957">
                  <c:v>20.393793209400002</c:v>
                </c:pt>
                <c:pt idx="1958">
                  <c:v>20.379634785900002</c:v>
                </c:pt>
                <c:pt idx="1959">
                  <c:v>20.365476362399999</c:v>
                </c:pt>
                <c:pt idx="1960">
                  <c:v>20.351317938899999</c:v>
                </c:pt>
                <c:pt idx="1961">
                  <c:v>20.3371595154</c:v>
                </c:pt>
                <c:pt idx="1962">
                  <c:v>20.3230010919</c:v>
                </c:pt>
                <c:pt idx="1963">
                  <c:v>20.308842668400001</c:v>
                </c:pt>
                <c:pt idx="1964">
                  <c:v>20.294684244900001</c:v>
                </c:pt>
                <c:pt idx="1965">
                  <c:v>20.280525821400001</c:v>
                </c:pt>
                <c:pt idx="1966">
                  <c:v>20.266367397900002</c:v>
                </c:pt>
                <c:pt idx="1967">
                  <c:v>20.252208974400002</c:v>
                </c:pt>
                <c:pt idx="1968">
                  <c:v>20.238050550900002</c:v>
                </c:pt>
                <c:pt idx="1969">
                  <c:v>20.223892127399999</c:v>
                </c:pt>
                <c:pt idx="1970">
                  <c:v>20.2097337039</c:v>
                </c:pt>
                <c:pt idx="1971">
                  <c:v>20.1955752804</c:v>
                </c:pt>
                <c:pt idx="1972">
                  <c:v>20.1814168569</c:v>
                </c:pt>
                <c:pt idx="1973">
                  <c:v>20.167258433400001</c:v>
                </c:pt>
                <c:pt idx="1974">
                  <c:v>20.153100009900001</c:v>
                </c:pt>
                <c:pt idx="1975">
                  <c:v>20.138941586400001</c:v>
                </c:pt>
                <c:pt idx="1976">
                  <c:v>20.124783162900002</c:v>
                </c:pt>
                <c:pt idx="1977">
                  <c:v>20.110624739400002</c:v>
                </c:pt>
                <c:pt idx="1978">
                  <c:v>20.096466315899999</c:v>
                </c:pt>
                <c:pt idx="1979">
                  <c:v>20.082307892399999</c:v>
                </c:pt>
                <c:pt idx="1980">
                  <c:v>20.0681494689</c:v>
                </c:pt>
                <c:pt idx="1981">
                  <c:v>20.0539910454</c:v>
                </c:pt>
                <c:pt idx="1982">
                  <c:v>20.0398326219</c:v>
                </c:pt>
                <c:pt idx="1983">
                  <c:v>20.025674198400001</c:v>
                </c:pt>
                <c:pt idx="1984">
                  <c:v>20.0143474596</c:v>
                </c:pt>
                <c:pt idx="1985">
                  <c:v>20.000189036099997</c:v>
                </c:pt>
                <c:pt idx="1986">
                  <c:v>19.986030612599997</c:v>
                </c:pt>
                <c:pt idx="1987">
                  <c:v>19.971872189099997</c:v>
                </c:pt>
                <c:pt idx="1988">
                  <c:v>19.957713765599998</c:v>
                </c:pt>
                <c:pt idx="1989">
                  <c:v>19.943555342099998</c:v>
                </c:pt>
                <c:pt idx="1990">
                  <c:v>19.929396918599998</c:v>
                </c:pt>
                <c:pt idx="1991">
                  <c:v>19.915238495099999</c:v>
                </c:pt>
                <c:pt idx="1992">
                  <c:v>19.901080071599999</c:v>
                </c:pt>
                <c:pt idx="1993">
                  <c:v>19.8869216481</c:v>
                </c:pt>
                <c:pt idx="1994">
                  <c:v>19.8727632246</c:v>
                </c:pt>
                <c:pt idx="1995">
                  <c:v>19.858604801099997</c:v>
                </c:pt>
                <c:pt idx="1996">
                  <c:v>19.844446377599997</c:v>
                </c:pt>
                <c:pt idx="1997">
                  <c:v>19.8331196388</c:v>
                </c:pt>
                <c:pt idx="1998">
                  <c:v>19.8189612153</c:v>
                </c:pt>
                <c:pt idx="1999">
                  <c:v>19.8048027918</c:v>
                </c:pt>
                <c:pt idx="2000">
                  <c:v>19.790644368299997</c:v>
                </c:pt>
                <c:pt idx="2001">
                  <c:v>19.776485944799997</c:v>
                </c:pt>
                <c:pt idx="2002">
                  <c:v>19.762327521299998</c:v>
                </c:pt>
                <c:pt idx="2003">
                  <c:v>19.748169097799998</c:v>
                </c:pt>
                <c:pt idx="2004">
                  <c:v>19.734010674299999</c:v>
                </c:pt>
                <c:pt idx="2005">
                  <c:v>19.719852250799999</c:v>
                </c:pt>
                <c:pt idx="2006">
                  <c:v>19.708525511999998</c:v>
                </c:pt>
                <c:pt idx="2007">
                  <c:v>19.694367088499998</c:v>
                </c:pt>
                <c:pt idx="2008">
                  <c:v>19.680208664999999</c:v>
                </c:pt>
                <c:pt idx="2009">
                  <c:v>19.666050241499999</c:v>
                </c:pt>
                <c:pt idx="2010">
                  <c:v>19.651891817999999</c:v>
                </c:pt>
                <c:pt idx="2011">
                  <c:v>19.6377333945</c:v>
                </c:pt>
                <c:pt idx="2012">
                  <c:v>19.623574971</c:v>
                </c:pt>
                <c:pt idx="2013">
                  <c:v>19.612248232199999</c:v>
                </c:pt>
                <c:pt idx="2014">
                  <c:v>19.598089808699999</c:v>
                </c:pt>
                <c:pt idx="2015">
                  <c:v>19.5839313852</c:v>
                </c:pt>
                <c:pt idx="2016">
                  <c:v>19.5697729617</c:v>
                </c:pt>
                <c:pt idx="2017">
                  <c:v>19.5556145382</c:v>
                </c:pt>
                <c:pt idx="2018">
                  <c:v>19.541456114700001</c:v>
                </c:pt>
                <c:pt idx="2019">
                  <c:v>19.5301293759</c:v>
                </c:pt>
                <c:pt idx="2020">
                  <c:v>19.5159709524</c:v>
                </c:pt>
                <c:pt idx="2021">
                  <c:v>19.5018125289</c:v>
                </c:pt>
                <c:pt idx="2022">
                  <c:v>19.487654105400001</c:v>
                </c:pt>
                <c:pt idx="2023">
                  <c:v>19.473495681900001</c:v>
                </c:pt>
                <c:pt idx="2024">
                  <c:v>19.459337258400002</c:v>
                </c:pt>
                <c:pt idx="2025">
                  <c:v>19.448010519599997</c:v>
                </c:pt>
                <c:pt idx="2026">
                  <c:v>19.433852096099997</c:v>
                </c:pt>
                <c:pt idx="2027">
                  <c:v>19.419693672599998</c:v>
                </c:pt>
                <c:pt idx="2028">
                  <c:v>19.405535249099998</c:v>
                </c:pt>
                <c:pt idx="2029">
                  <c:v>19.391376825599998</c:v>
                </c:pt>
                <c:pt idx="2030">
                  <c:v>19.380050086799997</c:v>
                </c:pt>
                <c:pt idx="2031">
                  <c:v>19.365891663299998</c:v>
                </c:pt>
                <c:pt idx="2032">
                  <c:v>19.351733239799998</c:v>
                </c:pt>
                <c:pt idx="2033">
                  <c:v>19.337574816299998</c:v>
                </c:pt>
                <c:pt idx="2034">
                  <c:v>19.326248077500001</c:v>
                </c:pt>
                <c:pt idx="2035">
                  <c:v>19.312089654000001</c:v>
                </c:pt>
                <c:pt idx="2036">
                  <c:v>19.297931230499998</c:v>
                </c:pt>
                <c:pt idx="2037">
                  <c:v>19.283772806999998</c:v>
                </c:pt>
                <c:pt idx="2038">
                  <c:v>19.269614383499999</c:v>
                </c:pt>
                <c:pt idx="2039">
                  <c:v>19.258287644700001</c:v>
                </c:pt>
                <c:pt idx="2040">
                  <c:v>19.244129221200001</c:v>
                </c:pt>
                <c:pt idx="2041">
                  <c:v>19.229970797700002</c:v>
                </c:pt>
                <c:pt idx="2042">
                  <c:v>19.215812374199999</c:v>
                </c:pt>
                <c:pt idx="2043">
                  <c:v>19.204485635400001</c:v>
                </c:pt>
                <c:pt idx="2044">
                  <c:v>19.190327211900001</c:v>
                </c:pt>
                <c:pt idx="2045">
                  <c:v>19.176168788400002</c:v>
                </c:pt>
                <c:pt idx="2046">
                  <c:v>19.162010364900002</c:v>
                </c:pt>
                <c:pt idx="2047">
                  <c:v>19.150683626099998</c:v>
                </c:pt>
                <c:pt idx="2048">
                  <c:v>19.136525202599998</c:v>
                </c:pt>
                <c:pt idx="2049">
                  <c:v>19.122366779099998</c:v>
                </c:pt>
                <c:pt idx="2050">
                  <c:v>19.111040040299997</c:v>
                </c:pt>
                <c:pt idx="2051">
                  <c:v>19.096881616799998</c:v>
                </c:pt>
                <c:pt idx="2052">
                  <c:v>19.082723193299998</c:v>
                </c:pt>
                <c:pt idx="2053">
                  <c:v>19.068564769799998</c:v>
                </c:pt>
                <c:pt idx="2054">
                  <c:v>19.057238031000001</c:v>
                </c:pt>
                <c:pt idx="2055">
                  <c:v>19.043079607500001</c:v>
                </c:pt>
                <c:pt idx="2056">
                  <c:v>19.028921183999998</c:v>
                </c:pt>
                <c:pt idx="2057">
                  <c:v>19.0175944452</c:v>
                </c:pt>
                <c:pt idx="2058">
                  <c:v>19.003436021700001</c:v>
                </c:pt>
                <c:pt idx="2059">
                  <c:v>18.989277598200001</c:v>
                </c:pt>
                <c:pt idx="2060">
                  <c:v>18.9779508594</c:v>
                </c:pt>
                <c:pt idx="2061">
                  <c:v>18.9637924359</c:v>
                </c:pt>
                <c:pt idx="2062">
                  <c:v>18.949634012400001</c:v>
                </c:pt>
                <c:pt idx="2063">
                  <c:v>18.935475588900001</c:v>
                </c:pt>
                <c:pt idx="2064">
                  <c:v>18.9241488501</c:v>
                </c:pt>
                <c:pt idx="2065">
                  <c:v>18.909990426599997</c:v>
                </c:pt>
                <c:pt idx="2066">
                  <c:v>18.895832003099997</c:v>
                </c:pt>
                <c:pt idx="2067">
                  <c:v>18.8845052643</c:v>
                </c:pt>
                <c:pt idx="2068">
                  <c:v>18.8703468408</c:v>
                </c:pt>
                <c:pt idx="2069">
                  <c:v>18.8561884173</c:v>
                </c:pt>
                <c:pt idx="2070">
                  <c:v>18.844861678499999</c:v>
                </c:pt>
                <c:pt idx="2071">
                  <c:v>18.830703255</c:v>
                </c:pt>
                <c:pt idx="2072">
                  <c:v>18.8165448315</c:v>
                </c:pt>
                <c:pt idx="2073">
                  <c:v>18.805218092699999</c:v>
                </c:pt>
                <c:pt idx="2074">
                  <c:v>18.791059669199999</c:v>
                </c:pt>
                <c:pt idx="2075">
                  <c:v>18.779732930400002</c:v>
                </c:pt>
                <c:pt idx="2076">
                  <c:v>18.765574506900002</c:v>
                </c:pt>
                <c:pt idx="2077">
                  <c:v>18.751416083400002</c:v>
                </c:pt>
                <c:pt idx="2078">
                  <c:v>18.740089344599998</c:v>
                </c:pt>
                <c:pt idx="2079">
                  <c:v>18.725930921099998</c:v>
                </c:pt>
                <c:pt idx="2080">
                  <c:v>18.711772497599998</c:v>
                </c:pt>
                <c:pt idx="2081">
                  <c:v>18.700445758799997</c:v>
                </c:pt>
                <c:pt idx="2082">
                  <c:v>18.686287335299998</c:v>
                </c:pt>
                <c:pt idx="2083">
                  <c:v>18.6749605965</c:v>
                </c:pt>
                <c:pt idx="2084">
                  <c:v>18.660802173</c:v>
                </c:pt>
                <c:pt idx="2085">
                  <c:v>18.646643749500001</c:v>
                </c:pt>
                <c:pt idx="2086">
                  <c:v>18.6353170107</c:v>
                </c:pt>
                <c:pt idx="2087">
                  <c:v>18.6211585872</c:v>
                </c:pt>
                <c:pt idx="2088">
                  <c:v>18.6070001637</c:v>
                </c:pt>
                <c:pt idx="2089">
                  <c:v>18.595673424899999</c:v>
                </c:pt>
                <c:pt idx="2090">
                  <c:v>18.5815150014</c:v>
                </c:pt>
                <c:pt idx="2091">
                  <c:v>18.570188262599999</c:v>
                </c:pt>
                <c:pt idx="2092">
                  <c:v>18.556029839099999</c:v>
                </c:pt>
                <c:pt idx="2093">
                  <c:v>18.544703100299998</c:v>
                </c:pt>
                <c:pt idx="2094">
                  <c:v>18.530544676799998</c:v>
                </c:pt>
                <c:pt idx="2095">
                  <c:v>18.516386253299999</c:v>
                </c:pt>
                <c:pt idx="2096">
                  <c:v>18.505059514500001</c:v>
                </c:pt>
                <c:pt idx="2097">
                  <c:v>18.490901090999998</c:v>
                </c:pt>
                <c:pt idx="2098">
                  <c:v>18.4795743522</c:v>
                </c:pt>
                <c:pt idx="2099">
                  <c:v>18.465415928700001</c:v>
                </c:pt>
                <c:pt idx="2100">
                  <c:v>18.454089189899999</c:v>
                </c:pt>
                <c:pt idx="2101">
                  <c:v>18.4399307664</c:v>
                </c:pt>
                <c:pt idx="2102">
                  <c:v>18.4257723429</c:v>
                </c:pt>
                <c:pt idx="2103">
                  <c:v>18.414445604099999</c:v>
                </c:pt>
                <c:pt idx="2104">
                  <c:v>18.400287180599999</c:v>
                </c:pt>
                <c:pt idx="2105">
                  <c:v>18.388960441799998</c:v>
                </c:pt>
                <c:pt idx="2106">
                  <c:v>18.374802018299999</c:v>
                </c:pt>
                <c:pt idx="2107">
                  <c:v>18.363475279500001</c:v>
                </c:pt>
                <c:pt idx="2108">
                  <c:v>18.349316855999998</c:v>
                </c:pt>
                <c:pt idx="2109">
                  <c:v>18.3379901172</c:v>
                </c:pt>
                <c:pt idx="2110">
                  <c:v>18.323831693700001</c:v>
                </c:pt>
                <c:pt idx="2111">
                  <c:v>18.3125049549</c:v>
                </c:pt>
                <c:pt idx="2112">
                  <c:v>18.2983465314</c:v>
                </c:pt>
                <c:pt idx="2113">
                  <c:v>18.287019792599999</c:v>
                </c:pt>
                <c:pt idx="2114">
                  <c:v>18.272861369099999</c:v>
                </c:pt>
                <c:pt idx="2115">
                  <c:v>18.261534630299998</c:v>
                </c:pt>
                <c:pt idx="2116">
                  <c:v>18.247376206799998</c:v>
                </c:pt>
                <c:pt idx="2117">
                  <c:v>18.233217783299999</c:v>
                </c:pt>
                <c:pt idx="2118">
                  <c:v>18.221891044499998</c:v>
                </c:pt>
                <c:pt idx="2119">
                  <c:v>18.207732620999998</c:v>
                </c:pt>
                <c:pt idx="2120">
                  <c:v>18.196405882200001</c:v>
                </c:pt>
                <c:pt idx="2121">
                  <c:v>18.182247458700001</c:v>
                </c:pt>
                <c:pt idx="2122">
                  <c:v>18.1709207199</c:v>
                </c:pt>
                <c:pt idx="2123">
                  <c:v>18.159593981099999</c:v>
                </c:pt>
                <c:pt idx="2124">
                  <c:v>18.145435557599999</c:v>
                </c:pt>
                <c:pt idx="2125">
                  <c:v>18.134108818799998</c:v>
                </c:pt>
                <c:pt idx="2126">
                  <c:v>18.119950395299998</c:v>
                </c:pt>
                <c:pt idx="2127">
                  <c:v>18.108623656500001</c:v>
                </c:pt>
                <c:pt idx="2128">
                  <c:v>18.094465233000001</c:v>
                </c:pt>
                <c:pt idx="2129">
                  <c:v>18.0831384942</c:v>
                </c:pt>
                <c:pt idx="2130">
                  <c:v>18.0689800707</c:v>
                </c:pt>
                <c:pt idx="2131">
                  <c:v>18.057653331899999</c:v>
                </c:pt>
                <c:pt idx="2132">
                  <c:v>18.0434949084</c:v>
                </c:pt>
                <c:pt idx="2133">
                  <c:v>18.032168169599998</c:v>
                </c:pt>
                <c:pt idx="2134">
                  <c:v>18.018009746099999</c:v>
                </c:pt>
                <c:pt idx="2135">
                  <c:v>18.006683007299998</c:v>
                </c:pt>
                <c:pt idx="2136">
                  <c:v>17.992524583799998</c:v>
                </c:pt>
                <c:pt idx="2137">
                  <c:v>17.981197845000001</c:v>
                </c:pt>
                <c:pt idx="2138">
                  <c:v>17.969871106199999</c:v>
                </c:pt>
                <c:pt idx="2139">
                  <c:v>17.9557126827</c:v>
                </c:pt>
                <c:pt idx="2140">
                  <c:v>17.944385943900002</c:v>
                </c:pt>
                <c:pt idx="2141">
                  <c:v>17.930227520399999</c:v>
                </c:pt>
                <c:pt idx="2142">
                  <c:v>17.918900781599998</c:v>
                </c:pt>
                <c:pt idx="2143">
                  <c:v>17.904742358099998</c:v>
                </c:pt>
                <c:pt idx="2144">
                  <c:v>17.893415619299997</c:v>
                </c:pt>
                <c:pt idx="2145">
                  <c:v>17.8820888805</c:v>
                </c:pt>
                <c:pt idx="2146">
                  <c:v>17.867930457</c:v>
                </c:pt>
                <c:pt idx="2147">
                  <c:v>17.856603718199999</c:v>
                </c:pt>
                <c:pt idx="2148">
                  <c:v>17.842445294699999</c:v>
                </c:pt>
                <c:pt idx="2149">
                  <c:v>17.831118555900002</c:v>
                </c:pt>
                <c:pt idx="2150">
                  <c:v>17.819791817099997</c:v>
                </c:pt>
                <c:pt idx="2151">
                  <c:v>17.805633393599997</c:v>
                </c:pt>
                <c:pt idx="2152">
                  <c:v>17.7943066548</c:v>
                </c:pt>
                <c:pt idx="2153">
                  <c:v>17.7801482313</c:v>
                </c:pt>
                <c:pt idx="2154">
                  <c:v>17.768821492499999</c:v>
                </c:pt>
                <c:pt idx="2155">
                  <c:v>17.757494753700001</c:v>
                </c:pt>
                <c:pt idx="2156">
                  <c:v>17.743336330200002</c:v>
                </c:pt>
                <c:pt idx="2157">
                  <c:v>17.732009591400001</c:v>
                </c:pt>
                <c:pt idx="2158">
                  <c:v>17.717851167900001</c:v>
                </c:pt>
                <c:pt idx="2159">
                  <c:v>17.7065244291</c:v>
                </c:pt>
                <c:pt idx="2160">
                  <c:v>17.695197690299999</c:v>
                </c:pt>
                <c:pt idx="2161">
                  <c:v>17.681039266799999</c:v>
                </c:pt>
                <c:pt idx="2162">
                  <c:v>17.669712527999998</c:v>
                </c:pt>
                <c:pt idx="2163">
                  <c:v>17.6583857892</c:v>
                </c:pt>
                <c:pt idx="2164">
                  <c:v>17.644227365700001</c:v>
                </c:pt>
                <c:pt idx="2165">
                  <c:v>17.6329006269</c:v>
                </c:pt>
                <c:pt idx="2166">
                  <c:v>17.6187422034</c:v>
                </c:pt>
                <c:pt idx="2167">
                  <c:v>17.607415464599999</c:v>
                </c:pt>
                <c:pt idx="2168">
                  <c:v>17.596088725799998</c:v>
                </c:pt>
                <c:pt idx="2169">
                  <c:v>17.581930302299998</c:v>
                </c:pt>
                <c:pt idx="2170">
                  <c:v>17.570603563500001</c:v>
                </c:pt>
                <c:pt idx="2171">
                  <c:v>17.5592768247</c:v>
                </c:pt>
                <c:pt idx="2172">
                  <c:v>17.5451184012</c:v>
                </c:pt>
                <c:pt idx="2173">
                  <c:v>17.533791662400002</c:v>
                </c:pt>
                <c:pt idx="2174">
                  <c:v>17.522464923599998</c:v>
                </c:pt>
                <c:pt idx="2175">
                  <c:v>17.508306500099998</c:v>
                </c:pt>
                <c:pt idx="2176">
                  <c:v>17.4969797613</c:v>
                </c:pt>
                <c:pt idx="2177">
                  <c:v>17.485653022499999</c:v>
                </c:pt>
                <c:pt idx="2178">
                  <c:v>17.471494599</c:v>
                </c:pt>
                <c:pt idx="2179">
                  <c:v>17.460167860199999</c:v>
                </c:pt>
                <c:pt idx="2180">
                  <c:v>17.448841121400001</c:v>
                </c:pt>
                <c:pt idx="2181">
                  <c:v>17.434682697900001</c:v>
                </c:pt>
                <c:pt idx="2182">
                  <c:v>17.423355959099997</c:v>
                </c:pt>
                <c:pt idx="2183">
                  <c:v>17.412029220299999</c:v>
                </c:pt>
                <c:pt idx="2184">
                  <c:v>17.400702481499998</c:v>
                </c:pt>
                <c:pt idx="2185">
                  <c:v>17.386544057999998</c:v>
                </c:pt>
                <c:pt idx="2186">
                  <c:v>17.375217319200001</c:v>
                </c:pt>
                <c:pt idx="2187">
                  <c:v>17.3638905804</c:v>
                </c:pt>
                <c:pt idx="2188">
                  <c:v>17.3497321569</c:v>
                </c:pt>
                <c:pt idx="2189">
                  <c:v>17.338405418099999</c:v>
                </c:pt>
                <c:pt idx="2190">
                  <c:v>17.327078679299998</c:v>
                </c:pt>
                <c:pt idx="2191">
                  <c:v>17.3157519405</c:v>
                </c:pt>
                <c:pt idx="2192">
                  <c:v>17.301593517000001</c:v>
                </c:pt>
                <c:pt idx="2193">
                  <c:v>17.290266778199999</c:v>
                </c:pt>
                <c:pt idx="2194">
                  <c:v>17.278940039400002</c:v>
                </c:pt>
                <c:pt idx="2195">
                  <c:v>17.264781615900002</c:v>
                </c:pt>
                <c:pt idx="2196">
                  <c:v>17.253454877099998</c:v>
                </c:pt>
                <c:pt idx="2197">
                  <c:v>17.2421281383</c:v>
                </c:pt>
                <c:pt idx="2198">
                  <c:v>17.230801399499999</c:v>
                </c:pt>
                <c:pt idx="2199">
                  <c:v>17.216642975999999</c:v>
                </c:pt>
                <c:pt idx="2200">
                  <c:v>17.205316237200002</c:v>
                </c:pt>
                <c:pt idx="2201">
                  <c:v>17.193989498400001</c:v>
                </c:pt>
                <c:pt idx="2202">
                  <c:v>17.182662759599999</c:v>
                </c:pt>
                <c:pt idx="2203">
                  <c:v>17.1685043361</c:v>
                </c:pt>
                <c:pt idx="2204">
                  <c:v>17.157177597299999</c:v>
                </c:pt>
                <c:pt idx="2205">
                  <c:v>17.145850858500001</c:v>
                </c:pt>
                <c:pt idx="2206">
                  <c:v>17.1345241197</c:v>
                </c:pt>
                <c:pt idx="2207">
                  <c:v>17.1203656962</c:v>
                </c:pt>
                <c:pt idx="2208">
                  <c:v>17.109038957399999</c:v>
                </c:pt>
                <c:pt idx="2209">
                  <c:v>17.097712218599998</c:v>
                </c:pt>
                <c:pt idx="2210">
                  <c:v>17.086385479800001</c:v>
                </c:pt>
                <c:pt idx="2211">
                  <c:v>17.075058740999999</c:v>
                </c:pt>
                <c:pt idx="2212">
                  <c:v>17.0609003175</c:v>
                </c:pt>
                <c:pt idx="2213">
                  <c:v>17.049573578699999</c:v>
                </c:pt>
                <c:pt idx="2214">
                  <c:v>17.038246839900001</c:v>
                </c:pt>
                <c:pt idx="2215">
                  <c:v>17.026920101099996</c:v>
                </c:pt>
                <c:pt idx="2216">
                  <c:v>17.015593362299999</c:v>
                </c:pt>
                <c:pt idx="2217">
                  <c:v>17.001434938799999</c:v>
                </c:pt>
                <c:pt idx="2218">
                  <c:v>16.990108199999998</c:v>
                </c:pt>
                <c:pt idx="2219">
                  <c:v>16.978781461200001</c:v>
                </c:pt>
                <c:pt idx="2220">
                  <c:v>16.967454722399999</c:v>
                </c:pt>
                <c:pt idx="2221">
                  <c:v>16.956127983599998</c:v>
                </c:pt>
                <c:pt idx="2222">
                  <c:v>16.941969560099999</c:v>
                </c:pt>
                <c:pt idx="2223">
                  <c:v>16.930642821299998</c:v>
                </c:pt>
                <c:pt idx="2224">
                  <c:v>16.9193160825</c:v>
                </c:pt>
                <c:pt idx="2225">
                  <c:v>16.907989343699999</c:v>
                </c:pt>
                <c:pt idx="2226">
                  <c:v>16.896662604900001</c:v>
                </c:pt>
                <c:pt idx="2227">
                  <c:v>16.882504181400002</c:v>
                </c:pt>
                <c:pt idx="2228">
                  <c:v>16.871177442599997</c:v>
                </c:pt>
                <c:pt idx="2229">
                  <c:v>16.859850703799999</c:v>
                </c:pt>
                <c:pt idx="2230">
                  <c:v>16.848523964999998</c:v>
                </c:pt>
                <c:pt idx="2231">
                  <c:v>16.837197226200001</c:v>
                </c:pt>
                <c:pt idx="2232">
                  <c:v>16.8258704874</c:v>
                </c:pt>
                <c:pt idx="2233">
                  <c:v>16.8117120639</c:v>
                </c:pt>
                <c:pt idx="2234">
                  <c:v>16.800385325099999</c:v>
                </c:pt>
                <c:pt idx="2235">
                  <c:v>16.789058586299998</c:v>
                </c:pt>
                <c:pt idx="2236">
                  <c:v>16.7777318475</c:v>
                </c:pt>
                <c:pt idx="2237">
                  <c:v>16.766405108699999</c:v>
                </c:pt>
                <c:pt idx="2238">
                  <c:v>16.755078369900001</c:v>
                </c:pt>
                <c:pt idx="2239">
                  <c:v>16.743751631099997</c:v>
                </c:pt>
                <c:pt idx="2240">
                  <c:v>16.729593207599997</c:v>
                </c:pt>
                <c:pt idx="2241">
                  <c:v>16.7182664688</c:v>
                </c:pt>
                <c:pt idx="2242">
                  <c:v>16.706939729999998</c:v>
                </c:pt>
                <c:pt idx="2243">
                  <c:v>16.695612991200001</c:v>
                </c:pt>
                <c:pt idx="2244">
                  <c:v>16.6842862524</c:v>
                </c:pt>
                <c:pt idx="2245">
                  <c:v>16.672959513599999</c:v>
                </c:pt>
                <c:pt idx="2246">
                  <c:v>16.661632774799997</c:v>
                </c:pt>
                <c:pt idx="2247">
                  <c:v>16.650306036</c:v>
                </c:pt>
                <c:pt idx="2248">
                  <c:v>16.6361476125</c:v>
                </c:pt>
                <c:pt idx="2249">
                  <c:v>16.624820873699999</c:v>
                </c:pt>
                <c:pt idx="2250">
                  <c:v>16.613494134900002</c:v>
                </c:pt>
                <c:pt idx="2251">
                  <c:v>16.602167396099997</c:v>
                </c:pt>
                <c:pt idx="2252">
                  <c:v>16.590840657299999</c:v>
                </c:pt>
                <c:pt idx="2253">
                  <c:v>16.579513918499998</c:v>
                </c:pt>
                <c:pt idx="2254">
                  <c:v>16.568187179700001</c:v>
                </c:pt>
                <c:pt idx="2255">
                  <c:v>16.5568604409</c:v>
                </c:pt>
                <c:pt idx="2256">
                  <c:v>16.545533702099998</c:v>
                </c:pt>
                <c:pt idx="2257">
                  <c:v>16.534206963299997</c:v>
                </c:pt>
                <c:pt idx="2258">
                  <c:v>16.5228802245</c:v>
                </c:pt>
                <c:pt idx="2259">
                  <c:v>16.508721801</c:v>
                </c:pt>
                <c:pt idx="2260">
                  <c:v>16.497395062199999</c:v>
                </c:pt>
                <c:pt idx="2261">
                  <c:v>16.486068323400001</c:v>
                </c:pt>
                <c:pt idx="2262">
                  <c:v>16.474741584599997</c:v>
                </c:pt>
                <c:pt idx="2263">
                  <c:v>16.463414845799999</c:v>
                </c:pt>
                <c:pt idx="2264">
                  <c:v>16.452088106999998</c:v>
                </c:pt>
                <c:pt idx="2265">
                  <c:v>16.4407613682</c:v>
                </c:pt>
                <c:pt idx="2266">
                  <c:v>16.429434629399999</c:v>
                </c:pt>
                <c:pt idx="2267">
                  <c:v>16.418107890599998</c:v>
                </c:pt>
                <c:pt idx="2268">
                  <c:v>16.406781151800001</c:v>
                </c:pt>
                <c:pt idx="2269">
                  <c:v>16.395454413</c:v>
                </c:pt>
                <c:pt idx="2270">
                  <c:v>16.384127674199998</c:v>
                </c:pt>
                <c:pt idx="2271">
                  <c:v>16.372800935400001</c:v>
                </c:pt>
                <c:pt idx="2272">
                  <c:v>16.3614741966</c:v>
                </c:pt>
                <c:pt idx="2273">
                  <c:v>16.350147457799999</c:v>
                </c:pt>
                <c:pt idx="2274">
                  <c:v>16.338820719000001</c:v>
                </c:pt>
                <c:pt idx="2275">
                  <c:v>16.3274939802</c:v>
                </c:pt>
                <c:pt idx="2276">
                  <c:v>16.3133355567</c:v>
                </c:pt>
                <c:pt idx="2277">
                  <c:v>16.302008817899999</c:v>
                </c:pt>
                <c:pt idx="2278">
                  <c:v>16.290682079099998</c:v>
                </c:pt>
                <c:pt idx="2279">
                  <c:v>16.2793553403</c:v>
                </c:pt>
                <c:pt idx="2280">
                  <c:v>16.268028601499999</c:v>
                </c:pt>
                <c:pt idx="2281">
                  <c:v>16.256701862700002</c:v>
                </c:pt>
                <c:pt idx="2282">
                  <c:v>16.245375123900001</c:v>
                </c:pt>
                <c:pt idx="2283">
                  <c:v>16.234048385099999</c:v>
                </c:pt>
                <c:pt idx="2284">
                  <c:v>16.222721646299998</c:v>
                </c:pt>
                <c:pt idx="2285">
                  <c:v>16.211394907500001</c:v>
                </c:pt>
                <c:pt idx="2286">
                  <c:v>16.2000681687</c:v>
                </c:pt>
                <c:pt idx="2287">
                  <c:v>16.188741429900002</c:v>
                </c:pt>
                <c:pt idx="2288">
                  <c:v>16.177414691099997</c:v>
                </c:pt>
                <c:pt idx="2289">
                  <c:v>16.1660879523</c:v>
                </c:pt>
                <c:pt idx="2290">
                  <c:v>16.154761213499999</c:v>
                </c:pt>
                <c:pt idx="2291">
                  <c:v>16.143434474700001</c:v>
                </c:pt>
                <c:pt idx="2292">
                  <c:v>16.1321077359</c:v>
                </c:pt>
                <c:pt idx="2293">
                  <c:v>16.120780997099999</c:v>
                </c:pt>
                <c:pt idx="2294">
                  <c:v>16.109454258299998</c:v>
                </c:pt>
                <c:pt idx="2295">
                  <c:v>16.0981275195</c:v>
                </c:pt>
                <c:pt idx="2296">
                  <c:v>16.086800780699999</c:v>
                </c:pt>
                <c:pt idx="2297">
                  <c:v>16.075474041900002</c:v>
                </c:pt>
                <c:pt idx="2298">
                  <c:v>16.064147303099997</c:v>
                </c:pt>
                <c:pt idx="2299">
                  <c:v>16.055652248999998</c:v>
                </c:pt>
                <c:pt idx="2300">
                  <c:v>16.0443255102</c:v>
                </c:pt>
                <c:pt idx="2301">
                  <c:v>16.032998771399999</c:v>
                </c:pt>
                <c:pt idx="2302">
                  <c:v>16.021672032599998</c:v>
                </c:pt>
                <c:pt idx="2303">
                  <c:v>16.0103452938</c:v>
                </c:pt>
                <c:pt idx="2304">
                  <c:v>15.999018554999999</c:v>
                </c:pt>
                <c:pt idx="2305">
                  <c:v>15.9876918162</c:v>
                </c:pt>
                <c:pt idx="2306">
                  <c:v>15.976365077400001</c:v>
                </c:pt>
                <c:pt idx="2307">
                  <c:v>15.965038338599998</c:v>
                </c:pt>
                <c:pt idx="2308">
                  <c:v>15.953711599799998</c:v>
                </c:pt>
                <c:pt idx="2309">
                  <c:v>15.942384860999999</c:v>
                </c:pt>
                <c:pt idx="2310">
                  <c:v>15.9310581222</c:v>
                </c:pt>
                <c:pt idx="2311">
                  <c:v>15.9197313834</c:v>
                </c:pt>
                <c:pt idx="2312">
                  <c:v>15.908404644599997</c:v>
                </c:pt>
                <c:pt idx="2313">
                  <c:v>15.897077905799998</c:v>
                </c:pt>
                <c:pt idx="2314">
                  <c:v>15.885751166999999</c:v>
                </c:pt>
                <c:pt idx="2315">
                  <c:v>15.874424428199999</c:v>
                </c:pt>
                <c:pt idx="2316">
                  <c:v>15.8630976894</c:v>
                </c:pt>
                <c:pt idx="2317">
                  <c:v>15.854602635299999</c:v>
                </c:pt>
                <c:pt idx="2318">
                  <c:v>15.8432758965</c:v>
                </c:pt>
                <c:pt idx="2319">
                  <c:v>15.8319491577</c:v>
                </c:pt>
                <c:pt idx="2320">
                  <c:v>15.820622418900001</c:v>
                </c:pt>
                <c:pt idx="2321">
                  <c:v>15.809295680099998</c:v>
                </c:pt>
                <c:pt idx="2322">
                  <c:v>15.797968941299999</c:v>
                </c:pt>
                <c:pt idx="2323">
                  <c:v>15.786642202499999</c:v>
                </c:pt>
                <c:pt idx="2324">
                  <c:v>15.7753154637</c:v>
                </c:pt>
                <c:pt idx="2325">
                  <c:v>15.763988724900001</c:v>
                </c:pt>
                <c:pt idx="2326">
                  <c:v>15.752661986099998</c:v>
                </c:pt>
                <c:pt idx="2327">
                  <c:v>15.744166931999999</c:v>
                </c:pt>
                <c:pt idx="2328">
                  <c:v>15.732840193199999</c:v>
                </c:pt>
                <c:pt idx="2329">
                  <c:v>15.7215134544</c:v>
                </c:pt>
                <c:pt idx="2330">
                  <c:v>15.710186715599999</c:v>
                </c:pt>
                <c:pt idx="2331">
                  <c:v>15.6988599768</c:v>
                </c:pt>
                <c:pt idx="2332">
                  <c:v>15.687533238</c:v>
                </c:pt>
                <c:pt idx="2333">
                  <c:v>15.676206499200001</c:v>
                </c:pt>
                <c:pt idx="2334">
                  <c:v>15.664879760400002</c:v>
                </c:pt>
                <c:pt idx="2335">
                  <c:v>15.653553021599999</c:v>
                </c:pt>
                <c:pt idx="2336">
                  <c:v>15.6450579675</c:v>
                </c:pt>
                <c:pt idx="2337">
                  <c:v>15.6337312287</c:v>
                </c:pt>
                <c:pt idx="2338">
                  <c:v>15.622404489900001</c:v>
                </c:pt>
                <c:pt idx="2339">
                  <c:v>15.611077751099998</c:v>
                </c:pt>
                <c:pt idx="2340">
                  <c:v>15.599751012299999</c:v>
                </c:pt>
                <c:pt idx="2341">
                  <c:v>15.588424273499999</c:v>
                </c:pt>
                <c:pt idx="2342">
                  <c:v>15.5770975347</c:v>
                </c:pt>
                <c:pt idx="2343">
                  <c:v>15.568602480599997</c:v>
                </c:pt>
                <c:pt idx="2344">
                  <c:v>15.557275741799998</c:v>
                </c:pt>
                <c:pt idx="2345">
                  <c:v>15.545949002999999</c:v>
                </c:pt>
                <c:pt idx="2346">
                  <c:v>15.534622264199999</c:v>
                </c:pt>
                <c:pt idx="2347">
                  <c:v>15.5232955254</c:v>
                </c:pt>
                <c:pt idx="2348">
                  <c:v>15.511968786599999</c:v>
                </c:pt>
                <c:pt idx="2349">
                  <c:v>15.5034737325</c:v>
                </c:pt>
                <c:pt idx="2350">
                  <c:v>15.4921469937</c:v>
                </c:pt>
                <c:pt idx="2351">
                  <c:v>15.480820254900001</c:v>
                </c:pt>
                <c:pt idx="2352">
                  <c:v>15.469493516099998</c:v>
                </c:pt>
                <c:pt idx="2353">
                  <c:v>15.458166777299999</c:v>
                </c:pt>
                <c:pt idx="2354">
                  <c:v>15.4468400385</c:v>
                </c:pt>
                <c:pt idx="2355">
                  <c:v>15.4383449844</c:v>
                </c:pt>
                <c:pt idx="2356">
                  <c:v>15.427018245599998</c:v>
                </c:pt>
                <c:pt idx="2357">
                  <c:v>15.415691506799998</c:v>
                </c:pt>
                <c:pt idx="2358">
                  <c:v>15.404364767999999</c:v>
                </c:pt>
                <c:pt idx="2359">
                  <c:v>15.3930380292</c:v>
                </c:pt>
                <c:pt idx="2360">
                  <c:v>15.384542975099999</c:v>
                </c:pt>
                <c:pt idx="2361">
                  <c:v>15.373216236299999</c:v>
                </c:pt>
                <c:pt idx="2362">
                  <c:v>15.3618894975</c:v>
                </c:pt>
                <c:pt idx="2363">
                  <c:v>15.350562758700001</c:v>
                </c:pt>
                <c:pt idx="2364">
                  <c:v>15.339236019900001</c:v>
                </c:pt>
                <c:pt idx="2365">
                  <c:v>15.330740965799999</c:v>
                </c:pt>
                <c:pt idx="2366">
                  <c:v>15.319414226999999</c:v>
                </c:pt>
                <c:pt idx="2367">
                  <c:v>15.3080874882</c:v>
                </c:pt>
                <c:pt idx="2368">
                  <c:v>15.296760749400001</c:v>
                </c:pt>
                <c:pt idx="2369">
                  <c:v>15.288265695299998</c:v>
                </c:pt>
                <c:pt idx="2370">
                  <c:v>15.276938956499999</c:v>
                </c:pt>
                <c:pt idx="2371">
                  <c:v>15.265612217699999</c:v>
                </c:pt>
                <c:pt idx="2372">
                  <c:v>15.2542854789</c:v>
                </c:pt>
                <c:pt idx="2373">
                  <c:v>15.242958740099999</c:v>
                </c:pt>
                <c:pt idx="2374">
                  <c:v>15.234463686</c:v>
                </c:pt>
                <c:pt idx="2375">
                  <c:v>15.2231369472</c:v>
                </c:pt>
                <c:pt idx="2376">
                  <c:v>15.211810208400001</c:v>
                </c:pt>
                <c:pt idx="2377">
                  <c:v>15.200483469599998</c:v>
                </c:pt>
                <c:pt idx="2378">
                  <c:v>15.191988415499999</c:v>
                </c:pt>
                <c:pt idx="2379">
                  <c:v>15.1806616767</c:v>
                </c:pt>
                <c:pt idx="2380">
                  <c:v>15.1693349379</c:v>
                </c:pt>
                <c:pt idx="2381">
                  <c:v>15.158008199099998</c:v>
                </c:pt>
                <c:pt idx="2382">
                  <c:v>15.149513145</c:v>
                </c:pt>
                <c:pt idx="2383">
                  <c:v>15.138186406200001</c:v>
                </c:pt>
                <c:pt idx="2384">
                  <c:v>15.126859667400002</c:v>
                </c:pt>
                <c:pt idx="2385">
                  <c:v>15.115532928599999</c:v>
                </c:pt>
                <c:pt idx="2386">
                  <c:v>15.1070378745</c:v>
                </c:pt>
                <c:pt idx="2387">
                  <c:v>15.0957111357</c:v>
                </c:pt>
                <c:pt idx="2388">
                  <c:v>15.084384396900001</c:v>
                </c:pt>
                <c:pt idx="2389">
                  <c:v>15.073057658099998</c:v>
                </c:pt>
                <c:pt idx="2390">
                  <c:v>15.064562603999999</c:v>
                </c:pt>
                <c:pt idx="2391">
                  <c:v>15.0532358652</c:v>
                </c:pt>
                <c:pt idx="2392">
                  <c:v>15.0419091264</c:v>
                </c:pt>
                <c:pt idx="2393">
                  <c:v>15.033414072299999</c:v>
                </c:pt>
                <c:pt idx="2394">
                  <c:v>15.0220873335</c:v>
                </c:pt>
                <c:pt idx="2395">
                  <c:v>15.010760594700001</c:v>
                </c:pt>
                <c:pt idx="2396">
                  <c:v>14.999433855900001</c:v>
                </c:pt>
                <c:pt idx="2397">
                  <c:v>14.990938801799999</c:v>
                </c:pt>
                <c:pt idx="2398">
                  <c:v>14.979612062999999</c:v>
                </c:pt>
                <c:pt idx="2399">
                  <c:v>14.9682853242</c:v>
                </c:pt>
                <c:pt idx="2400">
                  <c:v>14.959790270099997</c:v>
                </c:pt>
                <c:pt idx="2401">
                  <c:v>14.948463531299998</c:v>
                </c:pt>
                <c:pt idx="2402">
                  <c:v>14.937136792499999</c:v>
                </c:pt>
                <c:pt idx="2403">
                  <c:v>14.928641738400001</c:v>
                </c:pt>
                <c:pt idx="2404">
                  <c:v>14.917314999599999</c:v>
                </c:pt>
                <c:pt idx="2405">
                  <c:v>14.905988260799999</c:v>
                </c:pt>
                <c:pt idx="2406">
                  <c:v>14.8974932067</c:v>
                </c:pt>
                <c:pt idx="2407">
                  <c:v>14.886166467900001</c:v>
                </c:pt>
                <c:pt idx="2408">
                  <c:v>14.874839729099998</c:v>
                </c:pt>
                <c:pt idx="2409">
                  <c:v>14.866344674999999</c:v>
                </c:pt>
                <c:pt idx="2410">
                  <c:v>14.855017936199999</c:v>
                </c:pt>
                <c:pt idx="2411">
                  <c:v>14.8436911974</c:v>
                </c:pt>
                <c:pt idx="2412">
                  <c:v>14.835196143299999</c:v>
                </c:pt>
                <c:pt idx="2413">
                  <c:v>14.8238694045</c:v>
                </c:pt>
                <c:pt idx="2414">
                  <c:v>14.812542665700001</c:v>
                </c:pt>
                <c:pt idx="2415">
                  <c:v>14.804047611599998</c:v>
                </c:pt>
                <c:pt idx="2416">
                  <c:v>14.792720872799999</c:v>
                </c:pt>
                <c:pt idx="2417">
                  <c:v>14.781394133999999</c:v>
                </c:pt>
                <c:pt idx="2418">
                  <c:v>14.7728990799</c:v>
                </c:pt>
                <c:pt idx="2419">
                  <c:v>14.761572341099999</c:v>
                </c:pt>
                <c:pt idx="2420">
                  <c:v>14.7502456023</c:v>
                </c:pt>
                <c:pt idx="2421">
                  <c:v>14.741750548200001</c:v>
                </c:pt>
                <c:pt idx="2422">
                  <c:v>14.730423809400001</c:v>
                </c:pt>
                <c:pt idx="2423">
                  <c:v>14.719097070599998</c:v>
                </c:pt>
                <c:pt idx="2424">
                  <c:v>14.710602016499999</c:v>
                </c:pt>
                <c:pt idx="2425">
                  <c:v>14.6992752777</c:v>
                </c:pt>
                <c:pt idx="2426">
                  <c:v>14.687948538900001</c:v>
                </c:pt>
                <c:pt idx="2427">
                  <c:v>14.6794534848</c:v>
                </c:pt>
                <c:pt idx="2428">
                  <c:v>14.668126746</c:v>
                </c:pt>
                <c:pt idx="2429">
                  <c:v>14.659631691900001</c:v>
                </c:pt>
                <c:pt idx="2430">
                  <c:v>14.648304953099998</c:v>
                </c:pt>
                <c:pt idx="2431">
                  <c:v>14.636978214299999</c:v>
                </c:pt>
                <c:pt idx="2432">
                  <c:v>14.6284831602</c:v>
                </c:pt>
                <c:pt idx="2433">
                  <c:v>14.617156421400001</c:v>
                </c:pt>
                <c:pt idx="2434">
                  <c:v>14.605829682599998</c:v>
                </c:pt>
                <c:pt idx="2435">
                  <c:v>14.597334628499999</c:v>
                </c:pt>
                <c:pt idx="2436">
                  <c:v>14.586007889699999</c:v>
                </c:pt>
                <c:pt idx="2437">
                  <c:v>14.577512835599999</c:v>
                </c:pt>
                <c:pt idx="2438">
                  <c:v>14.566186096799999</c:v>
                </c:pt>
                <c:pt idx="2439">
                  <c:v>14.554859358</c:v>
                </c:pt>
                <c:pt idx="2440">
                  <c:v>14.546364303900001</c:v>
                </c:pt>
                <c:pt idx="2441">
                  <c:v>14.535037565099998</c:v>
                </c:pt>
                <c:pt idx="2442">
                  <c:v>14.526542510999999</c:v>
                </c:pt>
                <c:pt idx="2443">
                  <c:v>14.515215772199999</c:v>
                </c:pt>
                <c:pt idx="2444">
                  <c:v>14.506720718099999</c:v>
                </c:pt>
                <c:pt idx="2445">
                  <c:v>14.495393979299999</c:v>
                </c:pt>
                <c:pt idx="2446">
                  <c:v>14.4840672405</c:v>
                </c:pt>
                <c:pt idx="2447">
                  <c:v>14.475572186399999</c:v>
                </c:pt>
                <c:pt idx="2448">
                  <c:v>14.4642454476</c:v>
                </c:pt>
                <c:pt idx="2449">
                  <c:v>14.455750393499999</c:v>
                </c:pt>
                <c:pt idx="2450">
                  <c:v>14.4444236547</c:v>
                </c:pt>
                <c:pt idx="2451">
                  <c:v>14.433096915899998</c:v>
                </c:pt>
                <c:pt idx="2452">
                  <c:v>14.424601861799999</c:v>
                </c:pt>
                <c:pt idx="2453">
                  <c:v>14.413275123</c:v>
                </c:pt>
                <c:pt idx="2454">
                  <c:v>14.404780068899999</c:v>
                </c:pt>
                <c:pt idx="2455">
                  <c:v>14.3934533301</c:v>
                </c:pt>
                <c:pt idx="2456">
                  <c:v>14.384958275999999</c:v>
                </c:pt>
                <c:pt idx="2457">
                  <c:v>14.3736315372</c:v>
                </c:pt>
                <c:pt idx="2458">
                  <c:v>14.365136483100001</c:v>
                </c:pt>
                <c:pt idx="2459">
                  <c:v>14.353809744299999</c:v>
                </c:pt>
                <c:pt idx="2460">
                  <c:v>14.3424830055</c:v>
                </c:pt>
                <c:pt idx="2461">
                  <c:v>14.333987951399999</c:v>
                </c:pt>
                <c:pt idx="2462">
                  <c:v>14.3226612126</c:v>
                </c:pt>
                <c:pt idx="2463">
                  <c:v>14.314166158499999</c:v>
                </c:pt>
                <c:pt idx="2464">
                  <c:v>14.3028394197</c:v>
                </c:pt>
                <c:pt idx="2465">
                  <c:v>14.294344365600001</c:v>
                </c:pt>
                <c:pt idx="2466">
                  <c:v>14.2830176268</c:v>
                </c:pt>
                <c:pt idx="2467">
                  <c:v>14.2745225727</c:v>
                </c:pt>
                <c:pt idx="2468">
                  <c:v>14.263195833899999</c:v>
                </c:pt>
                <c:pt idx="2469">
                  <c:v>14.254700779799999</c:v>
                </c:pt>
                <c:pt idx="2470">
                  <c:v>14.243374040999999</c:v>
                </c:pt>
                <c:pt idx="2471">
                  <c:v>14.2348789869</c:v>
                </c:pt>
                <c:pt idx="2472">
                  <c:v>14.223552248100001</c:v>
                </c:pt>
                <c:pt idx="2473">
                  <c:v>14.215057194</c:v>
                </c:pt>
                <c:pt idx="2474">
                  <c:v>14.203730455200001</c:v>
                </c:pt>
                <c:pt idx="2475">
                  <c:v>14.1952354011</c:v>
                </c:pt>
                <c:pt idx="2476">
                  <c:v>14.183908662299999</c:v>
                </c:pt>
                <c:pt idx="2477">
                  <c:v>14.1754136082</c:v>
                </c:pt>
                <c:pt idx="2478">
                  <c:v>14.164086869399998</c:v>
                </c:pt>
                <c:pt idx="2479">
                  <c:v>14.155591815299999</c:v>
                </c:pt>
                <c:pt idx="2480">
                  <c:v>14.1442650765</c:v>
                </c:pt>
                <c:pt idx="2481">
                  <c:v>14.135770022399999</c:v>
                </c:pt>
                <c:pt idx="2482">
                  <c:v>14.1244432836</c:v>
                </c:pt>
                <c:pt idx="2483">
                  <c:v>14.115948229499999</c:v>
                </c:pt>
                <c:pt idx="2484">
                  <c:v>14.1046214907</c:v>
                </c:pt>
                <c:pt idx="2485">
                  <c:v>14.096126436600001</c:v>
                </c:pt>
                <c:pt idx="2486">
                  <c:v>14.084799697799999</c:v>
                </c:pt>
                <c:pt idx="2487">
                  <c:v>14.0763046437</c:v>
                </c:pt>
                <c:pt idx="2488">
                  <c:v>14.064977904899999</c:v>
                </c:pt>
                <c:pt idx="2489">
                  <c:v>14.056482850799998</c:v>
                </c:pt>
                <c:pt idx="2490">
                  <c:v>14.045156111999999</c:v>
                </c:pt>
                <c:pt idx="2491">
                  <c:v>14.0366610579</c:v>
                </c:pt>
                <c:pt idx="2492">
                  <c:v>14.025334319100001</c:v>
                </c:pt>
                <c:pt idx="2493">
                  <c:v>14.016839265</c:v>
                </c:pt>
                <c:pt idx="2494">
                  <c:v>14.0055125262</c:v>
                </c:pt>
                <c:pt idx="2495">
                  <c:v>13.9970174721</c:v>
                </c:pt>
                <c:pt idx="2496">
                  <c:v>13.985690733299998</c:v>
                </c:pt>
                <c:pt idx="2497">
                  <c:v>13.977195679199999</c:v>
                </c:pt>
                <c:pt idx="2498">
                  <c:v>13.9687006251</c:v>
                </c:pt>
                <c:pt idx="2499">
                  <c:v>13.957373886299999</c:v>
                </c:pt>
                <c:pt idx="2500">
                  <c:v>13.9488788322</c:v>
                </c:pt>
                <c:pt idx="2501">
                  <c:v>13.937552093399999</c:v>
                </c:pt>
                <c:pt idx="2502">
                  <c:v>13.929057039299998</c:v>
                </c:pt>
                <c:pt idx="2503">
                  <c:v>13.917730300499999</c:v>
                </c:pt>
                <c:pt idx="2504">
                  <c:v>13.9092352464</c:v>
                </c:pt>
                <c:pt idx="2505">
                  <c:v>13.8979085076</c:v>
                </c:pt>
                <c:pt idx="2506">
                  <c:v>13.8894134535</c:v>
                </c:pt>
                <c:pt idx="2507">
                  <c:v>13.880918399399999</c:v>
                </c:pt>
                <c:pt idx="2508">
                  <c:v>13.869591660599999</c:v>
                </c:pt>
                <c:pt idx="2509">
                  <c:v>13.8610966065</c:v>
                </c:pt>
                <c:pt idx="2510">
                  <c:v>13.849769867700001</c:v>
                </c:pt>
                <c:pt idx="2511">
                  <c:v>13.8412748136</c:v>
                </c:pt>
                <c:pt idx="2512">
                  <c:v>13.832779759499999</c:v>
                </c:pt>
                <c:pt idx="2513">
                  <c:v>13.8214530207</c:v>
                </c:pt>
                <c:pt idx="2514">
                  <c:v>13.812957966599999</c:v>
                </c:pt>
                <c:pt idx="2515">
                  <c:v>13.8016312278</c:v>
                </c:pt>
                <c:pt idx="2516">
                  <c:v>13.793136173700001</c:v>
                </c:pt>
                <c:pt idx="2517">
                  <c:v>13.7818094349</c:v>
                </c:pt>
                <c:pt idx="2518">
                  <c:v>13.773314380799999</c:v>
                </c:pt>
                <c:pt idx="2519">
                  <c:v>13.7648193267</c:v>
                </c:pt>
                <c:pt idx="2520">
                  <c:v>13.753492587899999</c:v>
                </c:pt>
                <c:pt idx="2521">
                  <c:v>13.744997533799999</c:v>
                </c:pt>
                <c:pt idx="2522">
                  <c:v>13.733670795</c:v>
                </c:pt>
                <c:pt idx="2523">
                  <c:v>13.725175740899999</c:v>
                </c:pt>
                <c:pt idx="2524">
                  <c:v>13.716680686799998</c:v>
                </c:pt>
                <c:pt idx="2525">
                  <c:v>13.705353947999999</c:v>
                </c:pt>
                <c:pt idx="2526">
                  <c:v>13.6968588939</c:v>
                </c:pt>
                <c:pt idx="2527">
                  <c:v>13.688363839799999</c:v>
                </c:pt>
                <c:pt idx="2528">
                  <c:v>13.677037101</c:v>
                </c:pt>
                <c:pt idx="2529">
                  <c:v>13.668542046899999</c:v>
                </c:pt>
                <c:pt idx="2530">
                  <c:v>13.6572153081</c:v>
                </c:pt>
                <c:pt idx="2531">
                  <c:v>13.648720253999999</c:v>
                </c:pt>
                <c:pt idx="2532">
                  <c:v>13.6402251999</c:v>
                </c:pt>
                <c:pt idx="2533">
                  <c:v>13.6288984611</c:v>
                </c:pt>
                <c:pt idx="2534">
                  <c:v>13.620403407</c:v>
                </c:pt>
                <c:pt idx="2535">
                  <c:v>13.611908352899999</c:v>
                </c:pt>
                <c:pt idx="2536">
                  <c:v>13.600581614099999</c:v>
                </c:pt>
                <c:pt idx="2537">
                  <c:v>13.59208656</c:v>
                </c:pt>
                <c:pt idx="2538">
                  <c:v>13.580759821200001</c:v>
                </c:pt>
                <c:pt idx="2539">
                  <c:v>13.5722647671</c:v>
                </c:pt>
                <c:pt idx="2540">
                  <c:v>13.563769712999999</c:v>
                </c:pt>
                <c:pt idx="2541">
                  <c:v>13.5524429742</c:v>
                </c:pt>
                <c:pt idx="2542">
                  <c:v>13.543947920099999</c:v>
                </c:pt>
                <c:pt idx="2543">
                  <c:v>13.535452866</c:v>
                </c:pt>
                <c:pt idx="2544">
                  <c:v>13.524126127200001</c:v>
                </c:pt>
                <c:pt idx="2545">
                  <c:v>13.5156310731</c:v>
                </c:pt>
                <c:pt idx="2546">
                  <c:v>13.507136018999999</c:v>
                </c:pt>
                <c:pt idx="2547">
                  <c:v>13.4958092802</c:v>
                </c:pt>
                <c:pt idx="2548">
                  <c:v>13.487314226100001</c:v>
                </c:pt>
                <c:pt idx="2549">
                  <c:v>13.478819172</c:v>
                </c:pt>
                <c:pt idx="2550">
                  <c:v>13.4674924332</c:v>
                </c:pt>
                <c:pt idx="2551">
                  <c:v>13.458997379099999</c:v>
                </c:pt>
                <c:pt idx="2552">
                  <c:v>13.450502325</c:v>
                </c:pt>
                <c:pt idx="2553">
                  <c:v>13.439175586200001</c:v>
                </c:pt>
                <c:pt idx="2554">
                  <c:v>13.4306805321</c:v>
                </c:pt>
                <c:pt idx="2555">
                  <c:v>13.422185477999999</c:v>
                </c:pt>
                <c:pt idx="2556">
                  <c:v>13.4108587392</c:v>
                </c:pt>
                <c:pt idx="2557">
                  <c:v>13.402363685099999</c:v>
                </c:pt>
                <c:pt idx="2558">
                  <c:v>13.393868631</c:v>
                </c:pt>
                <c:pt idx="2559">
                  <c:v>13.382541892200001</c:v>
                </c:pt>
                <c:pt idx="2560">
                  <c:v>13.3740468381</c:v>
                </c:pt>
                <c:pt idx="2561">
                  <c:v>13.365551783999999</c:v>
                </c:pt>
                <c:pt idx="2562">
                  <c:v>13.3570567299</c:v>
                </c:pt>
                <c:pt idx="2563">
                  <c:v>13.345729991100001</c:v>
                </c:pt>
                <c:pt idx="2564">
                  <c:v>13.337234937</c:v>
                </c:pt>
                <c:pt idx="2565">
                  <c:v>13.328739882899999</c:v>
                </c:pt>
                <c:pt idx="2566">
                  <c:v>13.3174131441</c:v>
                </c:pt>
                <c:pt idx="2567">
                  <c:v>13.308918089999999</c:v>
                </c:pt>
                <c:pt idx="2568">
                  <c:v>13.3004230359</c:v>
                </c:pt>
                <c:pt idx="2569">
                  <c:v>13.291927981799999</c:v>
                </c:pt>
                <c:pt idx="2570">
                  <c:v>13.280601243</c:v>
                </c:pt>
                <c:pt idx="2571">
                  <c:v>13.272106188899999</c:v>
                </c:pt>
                <c:pt idx="2572">
                  <c:v>13.2636111348</c:v>
                </c:pt>
                <c:pt idx="2573">
                  <c:v>13.252284396</c:v>
                </c:pt>
                <c:pt idx="2574">
                  <c:v>13.243789341899999</c:v>
                </c:pt>
                <c:pt idx="2575">
                  <c:v>13.235294287799999</c:v>
                </c:pt>
                <c:pt idx="2576">
                  <c:v>13.2267992337</c:v>
                </c:pt>
                <c:pt idx="2577">
                  <c:v>13.215472494899998</c:v>
                </c:pt>
                <c:pt idx="2578">
                  <c:v>13.206977440799999</c:v>
                </c:pt>
                <c:pt idx="2579">
                  <c:v>13.1984823867</c:v>
                </c:pt>
                <c:pt idx="2580">
                  <c:v>13.189987332599999</c:v>
                </c:pt>
                <c:pt idx="2581">
                  <c:v>13.178660593799998</c:v>
                </c:pt>
                <c:pt idx="2582">
                  <c:v>13.170165539700001</c:v>
                </c:pt>
                <c:pt idx="2583">
                  <c:v>13.1616704856</c:v>
                </c:pt>
                <c:pt idx="2584">
                  <c:v>13.153175431499999</c:v>
                </c:pt>
                <c:pt idx="2585">
                  <c:v>13.1418486927</c:v>
                </c:pt>
                <c:pt idx="2586">
                  <c:v>13.133353638599999</c:v>
                </c:pt>
                <c:pt idx="2587">
                  <c:v>13.1248585845</c:v>
                </c:pt>
                <c:pt idx="2588">
                  <c:v>13.116363530399999</c:v>
                </c:pt>
                <c:pt idx="2589">
                  <c:v>13.1050367916</c:v>
                </c:pt>
                <c:pt idx="2590">
                  <c:v>13.096541737499999</c:v>
                </c:pt>
                <c:pt idx="2591">
                  <c:v>13.0880466834</c:v>
                </c:pt>
                <c:pt idx="2592">
                  <c:v>13.079551629299999</c:v>
                </c:pt>
                <c:pt idx="2593">
                  <c:v>13.0682248905</c:v>
                </c:pt>
                <c:pt idx="2594">
                  <c:v>13.059729836399999</c:v>
                </c:pt>
                <c:pt idx="2595">
                  <c:v>13.051234782299998</c:v>
                </c:pt>
                <c:pt idx="2596">
                  <c:v>13.042739728200001</c:v>
                </c:pt>
                <c:pt idx="2597">
                  <c:v>13.0314129894</c:v>
                </c:pt>
                <c:pt idx="2598">
                  <c:v>13.022917935299999</c:v>
                </c:pt>
                <c:pt idx="2599">
                  <c:v>13.0144228812</c:v>
                </c:pt>
                <c:pt idx="2600">
                  <c:v>13.005927827100001</c:v>
                </c:pt>
                <c:pt idx="2601">
                  <c:v>12.997432773</c:v>
                </c:pt>
                <c:pt idx="2602">
                  <c:v>12.986106034200001</c:v>
                </c:pt>
                <c:pt idx="2603">
                  <c:v>12.9776109801</c:v>
                </c:pt>
                <c:pt idx="2604">
                  <c:v>12.969115925999999</c:v>
                </c:pt>
                <c:pt idx="2605">
                  <c:v>12.9606208719</c:v>
                </c:pt>
                <c:pt idx="2606">
                  <c:v>12.952125817799999</c:v>
                </c:pt>
                <c:pt idx="2607">
                  <c:v>12.940799079</c:v>
                </c:pt>
                <c:pt idx="2608">
                  <c:v>12.932304024899999</c:v>
                </c:pt>
                <c:pt idx="2609">
                  <c:v>12.9238089708</c:v>
                </c:pt>
                <c:pt idx="2610">
                  <c:v>12.915313916700001</c:v>
                </c:pt>
                <c:pt idx="2611">
                  <c:v>12.9068188626</c:v>
                </c:pt>
                <c:pt idx="2612">
                  <c:v>12.895492123799999</c:v>
                </c:pt>
                <c:pt idx="2613">
                  <c:v>12.8869970697</c:v>
                </c:pt>
                <c:pt idx="2614">
                  <c:v>12.878502015600001</c:v>
                </c:pt>
                <c:pt idx="2615">
                  <c:v>12.8700069615</c:v>
                </c:pt>
                <c:pt idx="2616">
                  <c:v>12.861511907399999</c:v>
                </c:pt>
                <c:pt idx="2617">
                  <c:v>12.8530168533</c:v>
                </c:pt>
                <c:pt idx="2618">
                  <c:v>12.8416901145</c:v>
                </c:pt>
                <c:pt idx="2619">
                  <c:v>12.8331950604</c:v>
                </c:pt>
                <c:pt idx="2620">
                  <c:v>12.824700006299999</c:v>
                </c:pt>
                <c:pt idx="2621">
                  <c:v>12.8162049522</c:v>
                </c:pt>
                <c:pt idx="2622">
                  <c:v>12.807709898100001</c:v>
                </c:pt>
                <c:pt idx="2623">
                  <c:v>12.796383159299999</c:v>
                </c:pt>
                <c:pt idx="2624">
                  <c:v>12.7878881052</c:v>
                </c:pt>
                <c:pt idx="2625">
                  <c:v>12.7793930511</c:v>
                </c:pt>
                <c:pt idx="2626">
                  <c:v>12.770897997000001</c:v>
                </c:pt>
                <c:pt idx="2627">
                  <c:v>12.7624029429</c:v>
                </c:pt>
                <c:pt idx="2628">
                  <c:v>12.753907888799999</c:v>
                </c:pt>
                <c:pt idx="2629">
                  <c:v>12.7454128347</c:v>
                </c:pt>
                <c:pt idx="2630">
                  <c:v>12.734086095899999</c:v>
                </c:pt>
                <c:pt idx="2631">
                  <c:v>12.7255910418</c:v>
                </c:pt>
                <c:pt idx="2632">
                  <c:v>12.7170959877</c:v>
                </c:pt>
                <c:pt idx="2633">
                  <c:v>12.7086009336</c:v>
                </c:pt>
                <c:pt idx="2634">
                  <c:v>12.700105879499999</c:v>
                </c:pt>
                <c:pt idx="2635">
                  <c:v>12.6916108254</c:v>
                </c:pt>
                <c:pt idx="2636">
                  <c:v>12.683115771299999</c:v>
                </c:pt>
                <c:pt idx="2637">
                  <c:v>12.6717890325</c:v>
                </c:pt>
                <c:pt idx="2638">
                  <c:v>12.663293978399999</c:v>
                </c:pt>
                <c:pt idx="2639">
                  <c:v>12.6547989243</c:v>
                </c:pt>
                <c:pt idx="2640">
                  <c:v>12.646303870200001</c:v>
                </c:pt>
                <c:pt idx="2641">
                  <c:v>12.6378088161</c:v>
                </c:pt>
                <c:pt idx="2642">
                  <c:v>12.629313761999999</c:v>
                </c:pt>
                <c:pt idx="2643">
                  <c:v>12.6208187079</c:v>
                </c:pt>
                <c:pt idx="2644">
                  <c:v>12.612323653799999</c:v>
                </c:pt>
                <c:pt idx="2645">
                  <c:v>12.600996915</c:v>
                </c:pt>
                <c:pt idx="2646">
                  <c:v>12.592501860899999</c:v>
                </c:pt>
                <c:pt idx="2647">
                  <c:v>12.5840068068</c:v>
                </c:pt>
                <c:pt idx="2648">
                  <c:v>12.575511752700001</c:v>
                </c:pt>
                <c:pt idx="2649">
                  <c:v>12.5670166986</c:v>
                </c:pt>
                <c:pt idx="2650">
                  <c:v>12.558521644499999</c:v>
                </c:pt>
                <c:pt idx="2651">
                  <c:v>12.5500265904</c:v>
                </c:pt>
                <c:pt idx="2652">
                  <c:v>12.541531536299999</c:v>
                </c:pt>
                <c:pt idx="2653">
                  <c:v>12.5330364822</c:v>
                </c:pt>
                <c:pt idx="2654">
                  <c:v>12.524541428099999</c:v>
                </c:pt>
                <c:pt idx="2655">
                  <c:v>12.5132146893</c:v>
                </c:pt>
                <c:pt idx="2656">
                  <c:v>12.504719635200001</c:v>
                </c:pt>
                <c:pt idx="2657">
                  <c:v>12.4962245811</c:v>
                </c:pt>
                <c:pt idx="2658">
                  <c:v>12.487729526999999</c:v>
                </c:pt>
                <c:pt idx="2659">
                  <c:v>12.4792344729</c:v>
                </c:pt>
                <c:pt idx="2660">
                  <c:v>12.470739418799999</c:v>
                </c:pt>
                <c:pt idx="2661">
                  <c:v>12.4622443647</c:v>
                </c:pt>
                <c:pt idx="2662">
                  <c:v>12.453749310599999</c:v>
                </c:pt>
                <c:pt idx="2663">
                  <c:v>12.4452542565</c:v>
                </c:pt>
                <c:pt idx="2664">
                  <c:v>12.436759202399999</c:v>
                </c:pt>
                <c:pt idx="2665">
                  <c:v>12.428264148299998</c:v>
                </c:pt>
                <c:pt idx="2666">
                  <c:v>12.419769094199999</c:v>
                </c:pt>
                <c:pt idx="2667">
                  <c:v>12.4084423554</c:v>
                </c:pt>
                <c:pt idx="2668">
                  <c:v>12.399947301299999</c:v>
                </c:pt>
                <c:pt idx="2669">
                  <c:v>12.3914522472</c:v>
                </c:pt>
                <c:pt idx="2670">
                  <c:v>12.382957193099999</c:v>
                </c:pt>
                <c:pt idx="2671">
                  <c:v>12.374462139</c:v>
                </c:pt>
                <c:pt idx="2672">
                  <c:v>12.365967084899999</c:v>
                </c:pt>
                <c:pt idx="2673">
                  <c:v>12.357472030799999</c:v>
                </c:pt>
                <c:pt idx="2674">
                  <c:v>12.348976976699999</c:v>
                </c:pt>
                <c:pt idx="2675">
                  <c:v>12.3404819226</c:v>
                </c:pt>
                <c:pt idx="2676">
                  <c:v>12.3319868685</c:v>
                </c:pt>
                <c:pt idx="2677">
                  <c:v>12.323491814399999</c:v>
                </c:pt>
                <c:pt idx="2678">
                  <c:v>12.3149967603</c:v>
                </c:pt>
                <c:pt idx="2679">
                  <c:v>12.306501706200001</c:v>
                </c:pt>
                <c:pt idx="2680">
                  <c:v>12.2980066521</c:v>
                </c:pt>
                <c:pt idx="2681">
                  <c:v>12.289511597999999</c:v>
                </c:pt>
                <c:pt idx="2682">
                  <c:v>12.2810165439</c:v>
                </c:pt>
                <c:pt idx="2683">
                  <c:v>12.272521489799999</c:v>
                </c:pt>
                <c:pt idx="2684">
                  <c:v>12.2640264357</c:v>
                </c:pt>
                <c:pt idx="2685">
                  <c:v>12.255531381599999</c:v>
                </c:pt>
                <c:pt idx="2686">
                  <c:v>12.2470363275</c:v>
                </c:pt>
                <c:pt idx="2687">
                  <c:v>12.238541273399999</c:v>
                </c:pt>
                <c:pt idx="2688">
                  <c:v>12.230046219299998</c:v>
                </c:pt>
                <c:pt idx="2689">
                  <c:v>12.221551165200001</c:v>
                </c:pt>
                <c:pt idx="2690">
                  <c:v>12.2130561111</c:v>
                </c:pt>
                <c:pt idx="2691">
                  <c:v>12.201729372299999</c:v>
                </c:pt>
                <c:pt idx="2692">
                  <c:v>12.1932343182</c:v>
                </c:pt>
                <c:pt idx="2693">
                  <c:v>12.184739264099999</c:v>
                </c:pt>
                <c:pt idx="2694">
                  <c:v>12.17624421</c:v>
                </c:pt>
                <c:pt idx="2695">
                  <c:v>12.167749155899999</c:v>
                </c:pt>
                <c:pt idx="2696">
                  <c:v>12.159254101799998</c:v>
                </c:pt>
                <c:pt idx="2697">
                  <c:v>12.150759047700001</c:v>
                </c:pt>
                <c:pt idx="2698">
                  <c:v>12.1422639936</c:v>
                </c:pt>
                <c:pt idx="2699">
                  <c:v>12.133768939499999</c:v>
                </c:pt>
                <c:pt idx="2700">
                  <c:v>12.125273885399999</c:v>
                </c:pt>
                <c:pt idx="2701">
                  <c:v>12.1167788313</c:v>
                </c:pt>
                <c:pt idx="2702">
                  <c:v>12.1082837772</c:v>
                </c:pt>
                <c:pt idx="2703">
                  <c:v>12.0997887231</c:v>
                </c:pt>
                <c:pt idx="2704">
                  <c:v>12.091293668999999</c:v>
                </c:pt>
                <c:pt idx="2705">
                  <c:v>12.0827986149</c:v>
                </c:pt>
                <c:pt idx="2706">
                  <c:v>12.077135245499999</c:v>
                </c:pt>
                <c:pt idx="2707">
                  <c:v>12.0686401914</c:v>
                </c:pt>
                <c:pt idx="2708">
                  <c:v>12.060145137299999</c:v>
                </c:pt>
                <c:pt idx="2709">
                  <c:v>12.0516500832</c:v>
                </c:pt>
                <c:pt idx="2710">
                  <c:v>12.043155029099999</c:v>
                </c:pt>
                <c:pt idx="2711">
                  <c:v>12.034659975</c:v>
                </c:pt>
                <c:pt idx="2712">
                  <c:v>12.026164920899999</c:v>
                </c:pt>
                <c:pt idx="2713">
                  <c:v>12.017669866799999</c:v>
                </c:pt>
                <c:pt idx="2714">
                  <c:v>12.0091748127</c:v>
                </c:pt>
                <c:pt idx="2715">
                  <c:v>12.0006797586</c:v>
                </c:pt>
                <c:pt idx="2716">
                  <c:v>11.9921847045</c:v>
                </c:pt>
                <c:pt idx="2717">
                  <c:v>11.983689650399999</c:v>
                </c:pt>
                <c:pt idx="2718">
                  <c:v>11.9751945963</c:v>
                </c:pt>
                <c:pt idx="2719">
                  <c:v>11.966699542200001</c:v>
                </c:pt>
                <c:pt idx="2720">
                  <c:v>11.9582044881</c:v>
                </c:pt>
                <c:pt idx="2721">
                  <c:v>11.949709433999999</c:v>
                </c:pt>
                <c:pt idx="2722">
                  <c:v>11.9412143799</c:v>
                </c:pt>
                <c:pt idx="2723">
                  <c:v>11.932719325799999</c:v>
                </c:pt>
                <c:pt idx="2724">
                  <c:v>11.9242242717</c:v>
                </c:pt>
                <c:pt idx="2725">
                  <c:v>11.915729217599999</c:v>
                </c:pt>
                <c:pt idx="2726">
                  <c:v>11.9072341635</c:v>
                </c:pt>
                <c:pt idx="2727">
                  <c:v>11.898739109399999</c:v>
                </c:pt>
                <c:pt idx="2728">
                  <c:v>11.890244055299998</c:v>
                </c:pt>
                <c:pt idx="2729">
                  <c:v>11.881749001200001</c:v>
                </c:pt>
                <c:pt idx="2730">
                  <c:v>11.8732539471</c:v>
                </c:pt>
                <c:pt idx="2731">
                  <c:v>11.8675905777</c:v>
                </c:pt>
                <c:pt idx="2732">
                  <c:v>11.859095523600001</c:v>
                </c:pt>
                <c:pt idx="2733">
                  <c:v>11.8506004695</c:v>
                </c:pt>
                <c:pt idx="2734">
                  <c:v>11.842105415399999</c:v>
                </c:pt>
                <c:pt idx="2735">
                  <c:v>11.8336103613</c:v>
                </c:pt>
                <c:pt idx="2736">
                  <c:v>11.825115307200001</c:v>
                </c:pt>
                <c:pt idx="2737">
                  <c:v>11.8166202531</c:v>
                </c:pt>
                <c:pt idx="2738">
                  <c:v>11.808125198999999</c:v>
                </c:pt>
                <c:pt idx="2739">
                  <c:v>11.7996301449</c:v>
                </c:pt>
                <c:pt idx="2740">
                  <c:v>11.791135090799999</c:v>
                </c:pt>
                <c:pt idx="2741">
                  <c:v>11.7826400367</c:v>
                </c:pt>
                <c:pt idx="2742">
                  <c:v>11.774144982599999</c:v>
                </c:pt>
                <c:pt idx="2743">
                  <c:v>11.768481613200001</c:v>
                </c:pt>
                <c:pt idx="2744">
                  <c:v>11.7599865591</c:v>
                </c:pt>
                <c:pt idx="2745">
                  <c:v>11.751491504999999</c:v>
                </c:pt>
                <c:pt idx="2746">
                  <c:v>11.748659820299999</c:v>
                </c:pt>
                <c:pt idx="2747">
                  <c:v>11.748659820299999</c:v>
                </c:pt>
                <c:pt idx="2748">
                  <c:v>11.748659820299999</c:v>
                </c:pt>
                <c:pt idx="2749">
                  <c:v>11.748659820299999</c:v>
                </c:pt>
                <c:pt idx="2750">
                  <c:v>11.748659820299999</c:v>
                </c:pt>
                <c:pt idx="2751">
                  <c:v>11.748659820299999</c:v>
                </c:pt>
                <c:pt idx="2752">
                  <c:v>11.748659820299999</c:v>
                </c:pt>
                <c:pt idx="2753">
                  <c:v>11.748659820299999</c:v>
                </c:pt>
                <c:pt idx="2754">
                  <c:v>11.748659820299999</c:v>
                </c:pt>
                <c:pt idx="2755">
                  <c:v>11.748659820299999</c:v>
                </c:pt>
                <c:pt idx="2756">
                  <c:v>11.748659820299999</c:v>
                </c:pt>
                <c:pt idx="2757">
                  <c:v>11.748659820299999</c:v>
                </c:pt>
                <c:pt idx="2758">
                  <c:v>11.748659820299999</c:v>
                </c:pt>
                <c:pt idx="2759">
                  <c:v>11.748659820299999</c:v>
                </c:pt>
                <c:pt idx="2760">
                  <c:v>11.748659820299999</c:v>
                </c:pt>
                <c:pt idx="2761">
                  <c:v>11.748659820299999</c:v>
                </c:pt>
                <c:pt idx="2762">
                  <c:v>11.748659820299999</c:v>
                </c:pt>
                <c:pt idx="2763">
                  <c:v>11.748659820299999</c:v>
                </c:pt>
                <c:pt idx="2764">
                  <c:v>11.748659820299999</c:v>
                </c:pt>
                <c:pt idx="2765">
                  <c:v>11.748659820299999</c:v>
                </c:pt>
                <c:pt idx="2766">
                  <c:v>11.748659820299999</c:v>
                </c:pt>
                <c:pt idx="2767">
                  <c:v>11.748659820299999</c:v>
                </c:pt>
                <c:pt idx="2768">
                  <c:v>11.7458281356</c:v>
                </c:pt>
                <c:pt idx="2769">
                  <c:v>11.7458281356</c:v>
                </c:pt>
                <c:pt idx="2770">
                  <c:v>11.7458281356</c:v>
                </c:pt>
                <c:pt idx="2771">
                  <c:v>11.7458281356</c:v>
                </c:pt>
                <c:pt idx="2772">
                  <c:v>11.7458281356</c:v>
                </c:pt>
                <c:pt idx="2773">
                  <c:v>11.7458281356</c:v>
                </c:pt>
                <c:pt idx="2774">
                  <c:v>11.7458281356</c:v>
                </c:pt>
                <c:pt idx="2775">
                  <c:v>11.7458281356</c:v>
                </c:pt>
                <c:pt idx="2776">
                  <c:v>11.7458281356</c:v>
                </c:pt>
                <c:pt idx="2777">
                  <c:v>11.7458281356</c:v>
                </c:pt>
                <c:pt idx="2778">
                  <c:v>11.7458281356</c:v>
                </c:pt>
                <c:pt idx="2779">
                  <c:v>11.7458281356</c:v>
                </c:pt>
                <c:pt idx="2780">
                  <c:v>11.7458281356</c:v>
                </c:pt>
                <c:pt idx="2781">
                  <c:v>11.7458281356</c:v>
                </c:pt>
                <c:pt idx="2782">
                  <c:v>11.7458281356</c:v>
                </c:pt>
                <c:pt idx="2783">
                  <c:v>11.7458281356</c:v>
                </c:pt>
                <c:pt idx="2784">
                  <c:v>11.7458281356</c:v>
                </c:pt>
                <c:pt idx="2785">
                  <c:v>11.7458281356</c:v>
                </c:pt>
                <c:pt idx="2786">
                  <c:v>11.7458281356</c:v>
                </c:pt>
                <c:pt idx="2787">
                  <c:v>11.7458281356</c:v>
                </c:pt>
                <c:pt idx="2788">
                  <c:v>11.7458281356</c:v>
                </c:pt>
                <c:pt idx="2789">
                  <c:v>11.7458281356</c:v>
                </c:pt>
                <c:pt idx="2790">
                  <c:v>11.7429964509</c:v>
                </c:pt>
                <c:pt idx="2791">
                  <c:v>11.7429964509</c:v>
                </c:pt>
                <c:pt idx="2792">
                  <c:v>11.7429964509</c:v>
                </c:pt>
                <c:pt idx="2793">
                  <c:v>11.7429964509</c:v>
                </c:pt>
                <c:pt idx="2794">
                  <c:v>11.7429964509</c:v>
                </c:pt>
                <c:pt idx="2795">
                  <c:v>11.7429964509</c:v>
                </c:pt>
                <c:pt idx="2796">
                  <c:v>11.7429964509</c:v>
                </c:pt>
                <c:pt idx="2797">
                  <c:v>11.7429964509</c:v>
                </c:pt>
                <c:pt idx="2798">
                  <c:v>11.7429964509</c:v>
                </c:pt>
                <c:pt idx="2799">
                  <c:v>11.7429964509</c:v>
                </c:pt>
                <c:pt idx="2800">
                  <c:v>11.7429964509</c:v>
                </c:pt>
                <c:pt idx="2801">
                  <c:v>11.7429964509</c:v>
                </c:pt>
                <c:pt idx="2802">
                  <c:v>11.7429964509</c:v>
                </c:pt>
                <c:pt idx="2803">
                  <c:v>11.7429964509</c:v>
                </c:pt>
                <c:pt idx="2804">
                  <c:v>11.7429964509</c:v>
                </c:pt>
                <c:pt idx="2805">
                  <c:v>11.7429964509</c:v>
                </c:pt>
                <c:pt idx="2806">
                  <c:v>11.7429964509</c:v>
                </c:pt>
                <c:pt idx="2807">
                  <c:v>11.7429964509</c:v>
                </c:pt>
                <c:pt idx="2808">
                  <c:v>11.7429964509</c:v>
                </c:pt>
                <c:pt idx="2809">
                  <c:v>11.7429964509</c:v>
                </c:pt>
                <c:pt idx="2810">
                  <c:v>11.7429964509</c:v>
                </c:pt>
                <c:pt idx="2811">
                  <c:v>11.7429964509</c:v>
                </c:pt>
                <c:pt idx="2812">
                  <c:v>11.7429964509</c:v>
                </c:pt>
                <c:pt idx="2813">
                  <c:v>11.740164766199999</c:v>
                </c:pt>
                <c:pt idx="2814">
                  <c:v>11.740164766199999</c:v>
                </c:pt>
                <c:pt idx="2815">
                  <c:v>11.740164766199999</c:v>
                </c:pt>
                <c:pt idx="2816">
                  <c:v>11.740164766199999</c:v>
                </c:pt>
                <c:pt idx="2817">
                  <c:v>11.740164766199999</c:v>
                </c:pt>
                <c:pt idx="2818">
                  <c:v>11.740164766199999</c:v>
                </c:pt>
                <c:pt idx="2819">
                  <c:v>11.740164766199999</c:v>
                </c:pt>
                <c:pt idx="2820">
                  <c:v>11.740164766199999</c:v>
                </c:pt>
                <c:pt idx="2821">
                  <c:v>11.740164766199999</c:v>
                </c:pt>
                <c:pt idx="2822">
                  <c:v>11.740164766199999</c:v>
                </c:pt>
                <c:pt idx="2823">
                  <c:v>11.740164766199999</c:v>
                </c:pt>
                <c:pt idx="2824">
                  <c:v>11.740164766199999</c:v>
                </c:pt>
                <c:pt idx="2825">
                  <c:v>11.740164766199999</c:v>
                </c:pt>
                <c:pt idx="2826">
                  <c:v>11.740164766199999</c:v>
                </c:pt>
                <c:pt idx="2827">
                  <c:v>11.740164766199999</c:v>
                </c:pt>
                <c:pt idx="2828">
                  <c:v>11.740164766199999</c:v>
                </c:pt>
                <c:pt idx="2829">
                  <c:v>11.740164766199999</c:v>
                </c:pt>
                <c:pt idx="2830">
                  <c:v>11.740164766199999</c:v>
                </c:pt>
                <c:pt idx="2831">
                  <c:v>11.740164766199999</c:v>
                </c:pt>
                <c:pt idx="2832">
                  <c:v>11.740164766199999</c:v>
                </c:pt>
                <c:pt idx="2833">
                  <c:v>11.740164766199999</c:v>
                </c:pt>
                <c:pt idx="2834">
                  <c:v>11.740164766199999</c:v>
                </c:pt>
                <c:pt idx="2835">
                  <c:v>11.737333081499999</c:v>
                </c:pt>
                <c:pt idx="2836">
                  <c:v>11.737333081499999</c:v>
                </c:pt>
                <c:pt idx="2837">
                  <c:v>11.737333081499999</c:v>
                </c:pt>
                <c:pt idx="2838">
                  <c:v>11.737333081499999</c:v>
                </c:pt>
                <c:pt idx="2839">
                  <c:v>11.737333081499999</c:v>
                </c:pt>
                <c:pt idx="2840">
                  <c:v>11.737333081499999</c:v>
                </c:pt>
                <c:pt idx="2841">
                  <c:v>11.737333081499999</c:v>
                </c:pt>
                <c:pt idx="2842">
                  <c:v>11.737333081499999</c:v>
                </c:pt>
                <c:pt idx="2843">
                  <c:v>11.737333081499999</c:v>
                </c:pt>
                <c:pt idx="2844">
                  <c:v>11.737333081499999</c:v>
                </c:pt>
                <c:pt idx="2845">
                  <c:v>11.737333081499999</c:v>
                </c:pt>
                <c:pt idx="2846">
                  <c:v>11.737333081499999</c:v>
                </c:pt>
                <c:pt idx="2847">
                  <c:v>11.737333081499999</c:v>
                </c:pt>
                <c:pt idx="2848">
                  <c:v>11.737333081499999</c:v>
                </c:pt>
                <c:pt idx="2849">
                  <c:v>11.737333081499999</c:v>
                </c:pt>
                <c:pt idx="2850">
                  <c:v>11.737333081499999</c:v>
                </c:pt>
                <c:pt idx="2851">
                  <c:v>11.737333081499999</c:v>
                </c:pt>
                <c:pt idx="2852">
                  <c:v>11.737333081499999</c:v>
                </c:pt>
                <c:pt idx="2853">
                  <c:v>11.737333081499999</c:v>
                </c:pt>
                <c:pt idx="2854">
                  <c:v>11.737333081499999</c:v>
                </c:pt>
                <c:pt idx="2855">
                  <c:v>11.737333081499999</c:v>
                </c:pt>
                <c:pt idx="2856">
                  <c:v>11.737333081499999</c:v>
                </c:pt>
                <c:pt idx="2857">
                  <c:v>11.734501396799999</c:v>
                </c:pt>
                <c:pt idx="2858">
                  <c:v>11.734501396799999</c:v>
                </c:pt>
                <c:pt idx="2859">
                  <c:v>11.734501396799999</c:v>
                </c:pt>
                <c:pt idx="2860">
                  <c:v>11.734501396799999</c:v>
                </c:pt>
                <c:pt idx="2861">
                  <c:v>11.734501396799999</c:v>
                </c:pt>
                <c:pt idx="2862">
                  <c:v>11.734501396799999</c:v>
                </c:pt>
                <c:pt idx="2863">
                  <c:v>11.734501396799999</c:v>
                </c:pt>
                <c:pt idx="2864">
                  <c:v>11.734501396799999</c:v>
                </c:pt>
                <c:pt idx="2865">
                  <c:v>11.734501396799999</c:v>
                </c:pt>
                <c:pt idx="2866">
                  <c:v>11.734501396799999</c:v>
                </c:pt>
                <c:pt idx="2867">
                  <c:v>11.734501396799999</c:v>
                </c:pt>
                <c:pt idx="2868">
                  <c:v>11.734501396799999</c:v>
                </c:pt>
                <c:pt idx="2869">
                  <c:v>11.734501396799999</c:v>
                </c:pt>
                <c:pt idx="2870">
                  <c:v>11.734501396799999</c:v>
                </c:pt>
                <c:pt idx="2871">
                  <c:v>11.734501396799999</c:v>
                </c:pt>
                <c:pt idx="2872">
                  <c:v>11.734501396799999</c:v>
                </c:pt>
                <c:pt idx="2873">
                  <c:v>11.734501396799999</c:v>
                </c:pt>
                <c:pt idx="2874">
                  <c:v>11.734501396799999</c:v>
                </c:pt>
                <c:pt idx="2875">
                  <c:v>11.734501396799999</c:v>
                </c:pt>
                <c:pt idx="2876">
                  <c:v>11.734501396799999</c:v>
                </c:pt>
                <c:pt idx="2877">
                  <c:v>11.734501396799999</c:v>
                </c:pt>
                <c:pt idx="2878">
                  <c:v>11.734501396799999</c:v>
                </c:pt>
                <c:pt idx="2879">
                  <c:v>11.734501396799999</c:v>
                </c:pt>
                <c:pt idx="2880">
                  <c:v>11.7316697121</c:v>
                </c:pt>
                <c:pt idx="2881">
                  <c:v>11.7316697121</c:v>
                </c:pt>
                <c:pt idx="2882">
                  <c:v>11.7316697121</c:v>
                </c:pt>
                <c:pt idx="2883">
                  <c:v>11.7316697121</c:v>
                </c:pt>
                <c:pt idx="2884">
                  <c:v>11.7316697121</c:v>
                </c:pt>
                <c:pt idx="2885">
                  <c:v>11.7316697121</c:v>
                </c:pt>
                <c:pt idx="2886">
                  <c:v>11.7316697121</c:v>
                </c:pt>
                <c:pt idx="2887">
                  <c:v>11.7316697121</c:v>
                </c:pt>
                <c:pt idx="2888">
                  <c:v>11.7316697121</c:v>
                </c:pt>
                <c:pt idx="2889">
                  <c:v>11.7316697121</c:v>
                </c:pt>
                <c:pt idx="2890">
                  <c:v>11.7316697121</c:v>
                </c:pt>
                <c:pt idx="2891">
                  <c:v>11.7316697121</c:v>
                </c:pt>
                <c:pt idx="2892">
                  <c:v>11.7316697121</c:v>
                </c:pt>
                <c:pt idx="2893">
                  <c:v>11.7316697121</c:v>
                </c:pt>
                <c:pt idx="2894">
                  <c:v>11.7316697121</c:v>
                </c:pt>
                <c:pt idx="2895">
                  <c:v>11.7316697121</c:v>
                </c:pt>
                <c:pt idx="2896">
                  <c:v>11.7316697121</c:v>
                </c:pt>
                <c:pt idx="2897">
                  <c:v>11.7316697121</c:v>
                </c:pt>
                <c:pt idx="2898">
                  <c:v>11.7316697121</c:v>
                </c:pt>
                <c:pt idx="2899">
                  <c:v>11.7316697121</c:v>
                </c:pt>
                <c:pt idx="2900">
                  <c:v>11.7316697121</c:v>
                </c:pt>
                <c:pt idx="2901">
                  <c:v>11.7316697121</c:v>
                </c:pt>
                <c:pt idx="2902">
                  <c:v>11.7288380274</c:v>
                </c:pt>
                <c:pt idx="2903">
                  <c:v>11.7288380274</c:v>
                </c:pt>
                <c:pt idx="2904">
                  <c:v>11.7288380274</c:v>
                </c:pt>
                <c:pt idx="2905">
                  <c:v>11.7288380274</c:v>
                </c:pt>
                <c:pt idx="2906">
                  <c:v>11.7288380274</c:v>
                </c:pt>
                <c:pt idx="2907">
                  <c:v>11.7288380274</c:v>
                </c:pt>
                <c:pt idx="2908">
                  <c:v>11.7288380274</c:v>
                </c:pt>
                <c:pt idx="2909">
                  <c:v>11.7288380274</c:v>
                </c:pt>
                <c:pt idx="2910">
                  <c:v>11.7288380274</c:v>
                </c:pt>
                <c:pt idx="2911">
                  <c:v>11.7288380274</c:v>
                </c:pt>
                <c:pt idx="2912">
                  <c:v>11.7288380274</c:v>
                </c:pt>
                <c:pt idx="2913">
                  <c:v>11.7288380274</c:v>
                </c:pt>
                <c:pt idx="2914">
                  <c:v>11.7288380274</c:v>
                </c:pt>
                <c:pt idx="2915">
                  <c:v>11.7288380274</c:v>
                </c:pt>
                <c:pt idx="2916">
                  <c:v>11.7288380274</c:v>
                </c:pt>
                <c:pt idx="2917">
                  <c:v>11.7288380274</c:v>
                </c:pt>
                <c:pt idx="2918">
                  <c:v>11.7288380274</c:v>
                </c:pt>
                <c:pt idx="2919">
                  <c:v>11.7288380274</c:v>
                </c:pt>
                <c:pt idx="2920">
                  <c:v>11.7288380274</c:v>
                </c:pt>
                <c:pt idx="2921">
                  <c:v>11.7288380274</c:v>
                </c:pt>
                <c:pt idx="2922">
                  <c:v>11.7288380274</c:v>
                </c:pt>
                <c:pt idx="2923">
                  <c:v>11.7288380274</c:v>
                </c:pt>
                <c:pt idx="2924">
                  <c:v>11.7260063427</c:v>
                </c:pt>
                <c:pt idx="2925">
                  <c:v>11.7260063427</c:v>
                </c:pt>
                <c:pt idx="2926">
                  <c:v>11.7260063427</c:v>
                </c:pt>
                <c:pt idx="2927">
                  <c:v>11.7260063427</c:v>
                </c:pt>
                <c:pt idx="2928">
                  <c:v>11.7260063427</c:v>
                </c:pt>
                <c:pt idx="2929">
                  <c:v>11.7260063427</c:v>
                </c:pt>
                <c:pt idx="2930">
                  <c:v>11.7260063427</c:v>
                </c:pt>
                <c:pt idx="2931">
                  <c:v>11.7260063427</c:v>
                </c:pt>
                <c:pt idx="2932">
                  <c:v>11.7260063427</c:v>
                </c:pt>
                <c:pt idx="2933">
                  <c:v>11.7260063427</c:v>
                </c:pt>
                <c:pt idx="2934">
                  <c:v>11.7260063427</c:v>
                </c:pt>
                <c:pt idx="2935">
                  <c:v>11.7260063427</c:v>
                </c:pt>
                <c:pt idx="2936">
                  <c:v>11.7260063427</c:v>
                </c:pt>
                <c:pt idx="2937">
                  <c:v>11.7260063427</c:v>
                </c:pt>
                <c:pt idx="2938">
                  <c:v>11.7260063427</c:v>
                </c:pt>
                <c:pt idx="2939">
                  <c:v>11.7260063427</c:v>
                </c:pt>
                <c:pt idx="2940">
                  <c:v>11.7260063427</c:v>
                </c:pt>
                <c:pt idx="2941">
                  <c:v>11.7260063427</c:v>
                </c:pt>
                <c:pt idx="2942">
                  <c:v>11.7260063427</c:v>
                </c:pt>
                <c:pt idx="2943">
                  <c:v>11.7260063427</c:v>
                </c:pt>
                <c:pt idx="2944">
                  <c:v>11.7260063427</c:v>
                </c:pt>
                <c:pt idx="2945">
                  <c:v>11.7260063427</c:v>
                </c:pt>
                <c:pt idx="2946">
                  <c:v>11.7260063427</c:v>
                </c:pt>
                <c:pt idx="2947">
                  <c:v>11.723174658</c:v>
                </c:pt>
                <c:pt idx="2948">
                  <c:v>11.723174658</c:v>
                </c:pt>
                <c:pt idx="2949">
                  <c:v>11.723174658</c:v>
                </c:pt>
                <c:pt idx="2950">
                  <c:v>11.723174658</c:v>
                </c:pt>
                <c:pt idx="2951">
                  <c:v>11.723174658</c:v>
                </c:pt>
                <c:pt idx="2952">
                  <c:v>11.723174658</c:v>
                </c:pt>
                <c:pt idx="2953">
                  <c:v>11.723174658</c:v>
                </c:pt>
                <c:pt idx="2954">
                  <c:v>11.723174658</c:v>
                </c:pt>
                <c:pt idx="2955">
                  <c:v>11.723174658</c:v>
                </c:pt>
                <c:pt idx="2956">
                  <c:v>11.723174658</c:v>
                </c:pt>
                <c:pt idx="2957">
                  <c:v>11.723174658</c:v>
                </c:pt>
                <c:pt idx="2958">
                  <c:v>11.723174658</c:v>
                </c:pt>
                <c:pt idx="2959">
                  <c:v>11.723174658</c:v>
                </c:pt>
                <c:pt idx="2960">
                  <c:v>11.723174658</c:v>
                </c:pt>
                <c:pt idx="2961">
                  <c:v>11.723174658</c:v>
                </c:pt>
                <c:pt idx="2962">
                  <c:v>11.723174658</c:v>
                </c:pt>
                <c:pt idx="2963">
                  <c:v>11.723174658</c:v>
                </c:pt>
                <c:pt idx="2964">
                  <c:v>11.723174658</c:v>
                </c:pt>
                <c:pt idx="2965">
                  <c:v>11.723174658</c:v>
                </c:pt>
                <c:pt idx="2966">
                  <c:v>11.723174658</c:v>
                </c:pt>
                <c:pt idx="2967">
                  <c:v>11.723174658</c:v>
                </c:pt>
                <c:pt idx="2968">
                  <c:v>11.723174658</c:v>
                </c:pt>
                <c:pt idx="2969">
                  <c:v>11.720342973299999</c:v>
                </c:pt>
                <c:pt idx="2970">
                  <c:v>11.720342973299999</c:v>
                </c:pt>
                <c:pt idx="2971">
                  <c:v>11.720342973299999</c:v>
                </c:pt>
                <c:pt idx="2972">
                  <c:v>11.720342973299999</c:v>
                </c:pt>
                <c:pt idx="2973">
                  <c:v>11.720342973299999</c:v>
                </c:pt>
                <c:pt idx="2974">
                  <c:v>11.720342973299999</c:v>
                </c:pt>
                <c:pt idx="2975">
                  <c:v>11.720342973299999</c:v>
                </c:pt>
                <c:pt idx="2976">
                  <c:v>11.720342973299999</c:v>
                </c:pt>
                <c:pt idx="2977">
                  <c:v>11.720342973299999</c:v>
                </c:pt>
                <c:pt idx="2978">
                  <c:v>11.720342973299999</c:v>
                </c:pt>
                <c:pt idx="2979">
                  <c:v>11.720342973299999</c:v>
                </c:pt>
                <c:pt idx="2980">
                  <c:v>11.720342973299999</c:v>
                </c:pt>
                <c:pt idx="2981">
                  <c:v>11.720342973299999</c:v>
                </c:pt>
                <c:pt idx="2982">
                  <c:v>11.720342973299999</c:v>
                </c:pt>
                <c:pt idx="2983">
                  <c:v>11.720342973299999</c:v>
                </c:pt>
                <c:pt idx="2984">
                  <c:v>11.720342973299999</c:v>
                </c:pt>
                <c:pt idx="2985">
                  <c:v>11.720342973299999</c:v>
                </c:pt>
                <c:pt idx="2986">
                  <c:v>11.720342973299999</c:v>
                </c:pt>
                <c:pt idx="2987">
                  <c:v>11.720342973299999</c:v>
                </c:pt>
                <c:pt idx="2988">
                  <c:v>11.720342973299999</c:v>
                </c:pt>
                <c:pt idx="2989">
                  <c:v>11.720342973299999</c:v>
                </c:pt>
                <c:pt idx="2990">
                  <c:v>11.720342973299999</c:v>
                </c:pt>
                <c:pt idx="2991">
                  <c:v>11.717511288600001</c:v>
                </c:pt>
                <c:pt idx="2992">
                  <c:v>11.717511288600001</c:v>
                </c:pt>
                <c:pt idx="2993">
                  <c:v>11.717511288600001</c:v>
                </c:pt>
                <c:pt idx="2994">
                  <c:v>11.717511288600001</c:v>
                </c:pt>
                <c:pt idx="2995">
                  <c:v>11.717511288600001</c:v>
                </c:pt>
                <c:pt idx="2996">
                  <c:v>11.717511288600001</c:v>
                </c:pt>
                <c:pt idx="2997">
                  <c:v>11.717511288600001</c:v>
                </c:pt>
                <c:pt idx="2998">
                  <c:v>11.717511288600001</c:v>
                </c:pt>
                <c:pt idx="2999">
                  <c:v>11.717511288600001</c:v>
                </c:pt>
                <c:pt idx="3000">
                  <c:v>11.717511288600001</c:v>
                </c:pt>
                <c:pt idx="3001">
                  <c:v>11.717511288600001</c:v>
                </c:pt>
                <c:pt idx="3002">
                  <c:v>11.717511288600001</c:v>
                </c:pt>
                <c:pt idx="3003">
                  <c:v>11.717511288600001</c:v>
                </c:pt>
                <c:pt idx="3004">
                  <c:v>11.717511288600001</c:v>
                </c:pt>
                <c:pt idx="3005">
                  <c:v>11.717511288600001</c:v>
                </c:pt>
                <c:pt idx="3006">
                  <c:v>11.717511288600001</c:v>
                </c:pt>
                <c:pt idx="3007">
                  <c:v>11.717511288600001</c:v>
                </c:pt>
                <c:pt idx="3008">
                  <c:v>11.717511288600001</c:v>
                </c:pt>
                <c:pt idx="3009">
                  <c:v>11.717511288600001</c:v>
                </c:pt>
                <c:pt idx="3010">
                  <c:v>11.717511288600001</c:v>
                </c:pt>
                <c:pt idx="3011">
                  <c:v>11.717511288600001</c:v>
                </c:pt>
                <c:pt idx="3012">
                  <c:v>11.717511288600001</c:v>
                </c:pt>
                <c:pt idx="3013">
                  <c:v>11.717511288600001</c:v>
                </c:pt>
                <c:pt idx="3014">
                  <c:v>11.714679603899999</c:v>
                </c:pt>
                <c:pt idx="3015">
                  <c:v>11.714679603899999</c:v>
                </c:pt>
                <c:pt idx="3016">
                  <c:v>11.714679603899999</c:v>
                </c:pt>
                <c:pt idx="3017">
                  <c:v>11.714679603899999</c:v>
                </c:pt>
                <c:pt idx="3018">
                  <c:v>11.714679603899999</c:v>
                </c:pt>
                <c:pt idx="3019">
                  <c:v>11.714679603899999</c:v>
                </c:pt>
                <c:pt idx="3020">
                  <c:v>11.714679603899999</c:v>
                </c:pt>
                <c:pt idx="3021">
                  <c:v>11.714679603899999</c:v>
                </c:pt>
                <c:pt idx="3022">
                  <c:v>11.714679603899999</c:v>
                </c:pt>
                <c:pt idx="3023">
                  <c:v>11.714679603899999</c:v>
                </c:pt>
                <c:pt idx="3024">
                  <c:v>11.714679603899999</c:v>
                </c:pt>
                <c:pt idx="3025">
                  <c:v>11.714679603899999</c:v>
                </c:pt>
                <c:pt idx="3026">
                  <c:v>11.714679603899999</c:v>
                </c:pt>
                <c:pt idx="3027">
                  <c:v>11.714679603899999</c:v>
                </c:pt>
                <c:pt idx="3028">
                  <c:v>11.714679603899999</c:v>
                </c:pt>
                <c:pt idx="3029">
                  <c:v>11.714679603899999</c:v>
                </c:pt>
                <c:pt idx="3030">
                  <c:v>11.714679603899999</c:v>
                </c:pt>
                <c:pt idx="3031">
                  <c:v>11.714679603899999</c:v>
                </c:pt>
                <c:pt idx="3032">
                  <c:v>11.714679603899999</c:v>
                </c:pt>
                <c:pt idx="3033">
                  <c:v>11.714679603899999</c:v>
                </c:pt>
                <c:pt idx="3034">
                  <c:v>11.714679603899999</c:v>
                </c:pt>
                <c:pt idx="3035">
                  <c:v>11.714679603899999</c:v>
                </c:pt>
                <c:pt idx="3036">
                  <c:v>11.7118479192</c:v>
                </c:pt>
                <c:pt idx="3037">
                  <c:v>11.7118479192</c:v>
                </c:pt>
                <c:pt idx="3038">
                  <c:v>11.7118479192</c:v>
                </c:pt>
                <c:pt idx="3039">
                  <c:v>11.7118479192</c:v>
                </c:pt>
                <c:pt idx="3040">
                  <c:v>11.7118479192</c:v>
                </c:pt>
                <c:pt idx="3041">
                  <c:v>11.7118479192</c:v>
                </c:pt>
                <c:pt idx="3042">
                  <c:v>11.7118479192</c:v>
                </c:pt>
                <c:pt idx="3043">
                  <c:v>11.7118479192</c:v>
                </c:pt>
                <c:pt idx="3044">
                  <c:v>11.7118479192</c:v>
                </c:pt>
                <c:pt idx="3045">
                  <c:v>11.7118479192</c:v>
                </c:pt>
                <c:pt idx="3046">
                  <c:v>11.7118479192</c:v>
                </c:pt>
                <c:pt idx="3047">
                  <c:v>11.7118479192</c:v>
                </c:pt>
                <c:pt idx="3048">
                  <c:v>11.7118479192</c:v>
                </c:pt>
                <c:pt idx="3049">
                  <c:v>11.7118479192</c:v>
                </c:pt>
                <c:pt idx="3050">
                  <c:v>11.7118479192</c:v>
                </c:pt>
                <c:pt idx="3051">
                  <c:v>11.7118479192</c:v>
                </c:pt>
                <c:pt idx="3052">
                  <c:v>11.7118479192</c:v>
                </c:pt>
                <c:pt idx="3053">
                  <c:v>11.7118479192</c:v>
                </c:pt>
                <c:pt idx="3054">
                  <c:v>11.7118479192</c:v>
                </c:pt>
                <c:pt idx="3055">
                  <c:v>11.7118479192</c:v>
                </c:pt>
                <c:pt idx="3056">
                  <c:v>11.7118479192</c:v>
                </c:pt>
                <c:pt idx="3057">
                  <c:v>11.7118479192</c:v>
                </c:pt>
                <c:pt idx="3058">
                  <c:v>11.7118479192</c:v>
                </c:pt>
                <c:pt idx="3059">
                  <c:v>11.7090162345</c:v>
                </c:pt>
                <c:pt idx="3060">
                  <c:v>11.7090162345</c:v>
                </c:pt>
                <c:pt idx="3061">
                  <c:v>11.7090162345</c:v>
                </c:pt>
                <c:pt idx="3062">
                  <c:v>11.7090162345</c:v>
                </c:pt>
                <c:pt idx="3063">
                  <c:v>11.7090162345</c:v>
                </c:pt>
                <c:pt idx="3064">
                  <c:v>11.7090162345</c:v>
                </c:pt>
                <c:pt idx="3065">
                  <c:v>11.7090162345</c:v>
                </c:pt>
                <c:pt idx="3066">
                  <c:v>11.7090162345</c:v>
                </c:pt>
                <c:pt idx="3067">
                  <c:v>11.7090162345</c:v>
                </c:pt>
                <c:pt idx="3068">
                  <c:v>11.7090162345</c:v>
                </c:pt>
                <c:pt idx="3069">
                  <c:v>11.7090162345</c:v>
                </c:pt>
                <c:pt idx="3070">
                  <c:v>11.7090162345</c:v>
                </c:pt>
                <c:pt idx="3071">
                  <c:v>11.7090162345</c:v>
                </c:pt>
                <c:pt idx="3072">
                  <c:v>11.7090162345</c:v>
                </c:pt>
                <c:pt idx="3073">
                  <c:v>11.7090162345</c:v>
                </c:pt>
                <c:pt idx="3074">
                  <c:v>11.7090162345</c:v>
                </c:pt>
                <c:pt idx="3075">
                  <c:v>11.7090162345</c:v>
                </c:pt>
                <c:pt idx="3076">
                  <c:v>11.7090162345</c:v>
                </c:pt>
                <c:pt idx="3077">
                  <c:v>11.7090162345</c:v>
                </c:pt>
                <c:pt idx="3078">
                  <c:v>11.7090162345</c:v>
                </c:pt>
                <c:pt idx="3079">
                  <c:v>11.7090162345</c:v>
                </c:pt>
                <c:pt idx="3080">
                  <c:v>11.7090162345</c:v>
                </c:pt>
                <c:pt idx="3081">
                  <c:v>11.7061845498</c:v>
                </c:pt>
                <c:pt idx="3082">
                  <c:v>11.7061845498</c:v>
                </c:pt>
                <c:pt idx="3083">
                  <c:v>11.7061845498</c:v>
                </c:pt>
                <c:pt idx="3084">
                  <c:v>11.7061845498</c:v>
                </c:pt>
                <c:pt idx="3085">
                  <c:v>11.7061845498</c:v>
                </c:pt>
                <c:pt idx="3086">
                  <c:v>11.7061845498</c:v>
                </c:pt>
                <c:pt idx="3087">
                  <c:v>11.7061845498</c:v>
                </c:pt>
                <c:pt idx="3088">
                  <c:v>11.7061845498</c:v>
                </c:pt>
                <c:pt idx="3089">
                  <c:v>11.7061845498</c:v>
                </c:pt>
                <c:pt idx="3090">
                  <c:v>11.7061845498</c:v>
                </c:pt>
                <c:pt idx="3091">
                  <c:v>11.7061845498</c:v>
                </c:pt>
                <c:pt idx="3092">
                  <c:v>11.7061845498</c:v>
                </c:pt>
                <c:pt idx="3093">
                  <c:v>11.7061845498</c:v>
                </c:pt>
                <c:pt idx="3094">
                  <c:v>11.7061845498</c:v>
                </c:pt>
                <c:pt idx="3095">
                  <c:v>11.7061845498</c:v>
                </c:pt>
                <c:pt idx="3096">
                  <c:v>11.7061845498</c:v>
                </c:pt>
                <c:pt idx="3097">
                  <c:v>11.7061845498</c:v>
                </c:pt>
                <c:pt idx="3098">
                  <c:v>11.7061845498</c:v>
                </c:pt>
                <c:pt idx="3099">
                  <c:v>11.7061845498</c:v>
                </c:pt>
                <c:pt idx="3100">
                  <c:v>11.7061845498</c:v>
                </c:pt>
                <c:pt idx="3101">
                  <c:v>11.7061845498</c:v>
                </c:pt>
                <c:pt idx="3102">
                  <c:v>11.7061845498</c:v>
                </c:pt>
                <c:pt idx="3103">
                  <c:v>11.703352865099999</c:v>
                </c:pt>
                <c:pt idx="3104">
                  <c:v>11.703352865099999</c:v>
                </c:pt>
                <c:pt idx="3105">
                  <c:v>11.703352865099999</c:v>
                </c:pt>
                <c:pt idx="3106">
                  <c:v>11.703352865099999</c:v>
                </c:pt>
                <c:pt idx="3107">
                  <c:v>11.703352865099999</c:v>
                </c:pt>
                <c:pt idx="3108">
                  <c:v>11.703352865099999</c:v>
                </c:pt>
                <c:pt idx="3109">
                  <c:v>11.703352865099999</c:v>
                </c:pt>
                <c:pt idx="3110">
                  <c:v>11.703352865099999</c:v>
                </c:pt>
                <c:pt idx="3111">
                  <c:v>11.703352865099999</c:v>
                </c:pt>
                <c:pt idx="3112">
                  <c:v>11.703352865099999</c:v>
                </c:pt>
                <c:pt idx="3113">
                  <c:v>11.703352865099999</c:v>
                </c:pt>
                <c:pt idx="3114">
                  <c:v>11.703352865099999</c:v>
                </c:pt>
                <c:pt idx="3115">
                  <c:v>11.703352865099999</c:v>
                </c:pt>
                <c:pt idx="3116">
                  <c:v>11.703352865099999</c:v>
                </c:pt>
                <c:pt idx="3117">
                  <c:v>11.703352865099999</c:v>
                </c:pt>
                <c:pt idx="3118">
                  <c:v>11.703352865099999</c:v>
                </c:pt>
                <c:pt idx="3119">
                  <c:v>11.703352865099999</c:v>
                </c:pt>
                <c:pt idx="3120">
                  <c:v>11.703352865099999</c:v>
                </c:pt>
                <c:pt idx="3121">
                  <c:v>11.703352865099999</c:v>
                </c:pt>
                <c:pt idx="3122">
                  <c:v>11.703352865099999</c:v>
                </c:pt>
                <c:pt idx="3123">
                  <c:v>11.703352865099999</c:v>
                </c:pt>
                <c:pt idx="3124">
                  <c:v>11.703352865099999</c:v>
                </c:pt>
                <c:pt idx="3125">
                  <c:v>11.703352865099999</c:v>
                </c:pt>
                <c:pt idx="3126">
                  <c:v>11.700521180399999</c:v>
                </c:pt>
                <c:pt idx="3127">
                  <c:v>11.700521180399999</c:v>
                </c:pt>
                <c:pt idx="3128">
                  <c:v>11.700521180399999</c:v>
                </c:pt>
                <c:pt idx="3129">
                  <c:v>11.700521180399999</c:v>
                </c:pt>
                <c:pt idx="3130">
                  <c:v>11.700521180399999</c:v>
                </c:pt>
                <c:pt idx="3131">
                  <c:v>11.700521180399999</c:v>
                </c:pt>
                <c:pt idx="3132">
                  <c:v>11.700521180399999</c:v>
                </c:pt>
                <c:pt idx="3133">
                  <c:v>11.700521180399999</c:v>
                </c:pt>
                <c:pt idx="3134">
                  <c:v>11.700521180399999</c:v>
                </c:pt>
                <c:pt idx="3135">
                  <c:v>11.700521180399999</c:v>
                </c:pt>
                <c:pt idx="3136">
                  <c:v>11.700521180399999</c:v>
                </c:pt>
                <c:pt idx="3137">
                  <c:v>11.700521180399999</c:v>
                </c:pt>
                <c:pt idx="3138">
                  <c:v>11.700521180399999</c:v>
                </c:pt>
                <c:pt idx="3139">
                  <c:v>11.700521180399999</c:v>
                </c:pt>
                <c:pt idx="3140">
                  <c:v>11.700521180399999</c:v>
                </c:pt>
                <c:pt idx="3141">
                  <c:v>11.700521180399999</c:v>
                </c:pt>
                <c:pt idx="3142">
                  <c:v>11.700521180399999</c:v>
                </c:pt>
                <c:pt idx="3143">
                  <c:v>11.700521180399999</c:v>
                </c:pt>
                <c:pt idx="3144">
                  <c:v>11.700521180399999</c:v>
                </c:pt>
                <c:pt idx="3145">
                  <c:v>11.700521180399999</c:v>
                </c:pt>
                <c:pt idx="3146">
                  <c:v>11.700521180399999</c:v>
                </c:pt>
                <c:pt idx="3147">
                  <c:v>11.700521180399999</c:v>
                </c:pt>
                <c:pt idx="3148">
                  <c:v>11.697689495700001</c:v>
                </c:pt>
                <c:pt idx="3149">
                  <c:v>11.697689495700001</c:v>
                </c:pt>
                <c:pt idx="3150">
                  <c:v>11.697689495700001</c:v>
                </c:pt>
                <c:pt idx="3151">
                  <c:v>11.697689495700001</c:v>
                </c:pt>
                <c:pt idx="3152">
                  <c:v>11.697689495700001</c:v>
                </c:pt>
                <c:pt idx="3153">
                  <c:v>11.697689495700001</c:v>
                </c:pt>
                <c:pt idx="3154">
                  <c:v>11.697689495700001</c:v>
                </c:pt>
                <c:pt idx="3155">
                  <c:v>11.697689495700001</c:v>
                </c:pt>
                <c:pt idx="3156">
                  <c:v>11.697689495700001</c:v>
                </c:pt>
                <c:pt idx="3157">
                  <c:v>11.697689495700001</c:v>
                </c:pt>
                <c:pt idx="3158">
                  <c:v>11.697689495700001</c:v>
                </c:pt>
                <c:pt idx="3159">
                  <c:v>11.697689495700001</c:v>
                </c:pt>
                <c:pt idx="3160">
                  <c:v>11.697689495700001</c:v>
                </c:pt>
                <c:pt idx="3161">
                  <c:v>11.697689495700001</c:v>
                </c:pt>
                <c:pt idx="3162">
                  <c:v>11.697689495700001</c:v>
                </c:pt>
                <c:pt idx="3163">
                  <c:v>11.697689495700001</c:v>
                </c:pt>
                <c:pt idx="3164">
                  <c:v>11.697689495700001</c:v>
                </c:pt>
                <c:pt idx="3165">
                  <c:v>11.697689495700001</c:v>
                </c:pt>
                <c:pt idx="3166">
                  <c:v>11.697689495700001</c:v>
                </c:pt>
                <c:pt idx="3167">
                  <c:v>11.697689495700001</c:v>
                </c:pt>
                <c:pt idx="3168">
                  <c:v>11.697689495700001</c:v>
                </c:pt>
                <c:pt idx="3169">
                  <c:v>11.697689495700001</c:v>
                </c:pt>
                <c:pt idx="3170">
                  <c:v>11.697689495700001</c:v>
                </c:pt>
                <c:pt idx="3171">
                  <c:v>11.694857811</c:v>
                </c:pt>
                <c:pt idx="3172">
                  <c:v>11.694857811</c:v>
                </c:pt>
                <c:pt idx="3173">
                  <c:v>11.694857811</c:v>
                </c:pt>
                <c:pt idx="3174">
                  <c:v>11.694857811</c:v>
                </c:pt>
                <c:pt idx="3175">
                  <c:v>11.694857811</c:v>
                </c:pt>
                <c:pt idx="3176">
                  <c:v>11.694857811</c:v>
                </c:pt>
                <c:pt idx="3177">
                  <c:v>11.694857811</c:v>
                </c:pt>
                <c:pt idx="3178">
                  <c:v>11.694857811</c:v>
                </c:pt>
                <c:pt idx="3179">
                  <c:v>11.694857811</c:v>
                </c:pt>
                <c:pt idx="3180">
                  <c:v>11.694857811</c:v>
                </c:pt>
                <c:pt idx="3181">
                  <c:v>11.694857811</c:v>
                </c:pt>
                <c:pt idx="3182">
                  <c:v>11.694857811</c:v>
                </c:pt>
                <c:pt idx="3183">
                  <c:v>11.694857811</c:v>
                </c:pt>
                <c:pt idx="3184">
                  <c:v>11.694857811</c:v>
                </c:pt>
                <c:pt idx="3185">
                  <c:v>11.694857811</c:v>
                </c:pt>
                <c:pt idx="3186">
                  <c:v>11.694857811</c:v>
                </c:pt>
                <c:pt idx="3187">
                  <c:v>11.694857811</c:v>
                </c:pt>
                <c:pt idx="3188">
                  <c:v>11.694857811</c:v>
                </c:pt>
                <c:pt idx="3189">
                  <c:v>11.694857811</c:v>
                </c:pt>
                <c:pt idx="3190">
                  <c:v>11.694857811</c:v>
                </c:pt>
                <c:pt idx="3191">
                  <c:v>11.694857811</c:v>
                </c:pt>
                <c:pt idx="3192">
                  <c:v>11.694857811</c:v>
                </c:pt>
                <c:pt idx="3193">
                  <c:v>11.692026126299998</c:v>
                </c:pt>
                <c:pt idx="3194">
                  <c:v>11.692026126299998</c:v>
                </c:pt>
                <c:pt idx="3195">
                  <c:v>11.692026126299998</c:v>
                </c:pt>
                <c:pt idx="3196">
                  <c:v>11.692026126299998</c:v>
                </c:pt>
                <c:pt idx="3197">
                  <c:v>11.692026126299998</c:v>
                </c:pt>
                <c:pt idx="3198">
                  <c:v>11.692026126299998</c:v>
                </c:pt>
                <c:pt idx="3199">
                  <c:v>11.692026126299998</c:v>
                </c:pt>
                <c:pt idx="3200">
                  <c:v>11.692026126299998</c:v>
                </c:pt>
                <c:pt idx="3201">
                  <c:v>11.692026126299998</c:v>
                </c:pt>
                <c:pt idx="3202">
                  <c:v>11.692026126299998</c:v>
                </c:pt>
                <c:pt idx="3203">
                  <c:v>11.692026126299998</c:v>
                </c:pt>
                <c:pt idx="3204">
                  <c:v>11.692026126299998</c:v>
                </c:pt>
                <c:pt idx="3205">
                  <c:v>11.692026126299998</c:v>
                </c:pt>
                <c:pt idx="3206">
                  <c:v>11.692026126299998</c:v>
                </c:pt>
                <c:pt idx="3207">
                  <c:v>11.692026126299998</c:v>
                </c:pt>
                <c:pt idx="3208">
                  <c:v>11.692026126299998</c:v>
                </c:pt>
                <c:pt idx="3209">
                  <c:v>11.692026126299998</c:v>
                </c:pt>
                <c:pt idx="3210">
                  <c:v>11.692026126299998</c:v>
                </c:pt>
                <c:pt idx="3211">
                  <c:v>11.692026126299998</c:v>
                </c:pt>
                <c:pt idx="3212">
                  <c:v>11.692026126299998</c:v>
                </c:pt>
                <c:pt idx="3213">
                  <c:v>11.692026126299998</c:v>
                </c:pt>
                <c:pt idx="3214">
                  <c:v>11.692026126299998</c:v>
                </c:pt>
                <c:pt idx="3215">
                  <c:v>11.692026126299998</c:v>
                </c:pt>
                <c:pt idx="3216">
                  <c:v>11.6891944416</c:v>
                </c:pt>
                <c:pt idx="3217">
                  <c:v>11.6891944416</c:v>
                </c:pt>
                <c:pt idx="3218">
                  <c:v>11.6891944416</c:v>
                </c:pt>
                <c:pt idx="3219">
                  <c:v>11.6891944416</c:v>
                </c:pt>
                <c:pt idx="3220">
                  <c:v>11.6891944416</c:v>
                </c:pt>
                <c:pt idx="3221">
                  <c:v>11.6891944416</c:v>
                </c:pt>
                <c:pt idx="3222">
                  <c:v>11.6891944416</c:v>
                </c:pt>
                <c:pt idx="3223">
                  <c:v>11.6891944416</c:v>
                </c:pt>
                <c:pt idx="3224">
                  <c:v>11.6891944416</c:v>
                </c:pt>
                <c:pt idx="3225">
                  <c:v>11.6891944416</c:v>
                </c:pt>
                <c:pt idx="3226">
                  <c:v>11.6891944416</c:v>
                </c:pt>
                <c:pt idx="3227">
                  <c:v>11.6891944416</c:v>
                </c:pt>
                <c:pt idx="3228">
                  <c:v>11.6891944416</c:v>
                </c:pt>
                <c:pt idx="3229">
                  <c:v>11.6891944416</c:v>
                </c:pt>
                <c:pt idx="3230">
                  <c:v>11.6891944416</c:v>
                </c:pt>
                <c:pt idx="3231">
                  <c:v>11.6891944416</c:v>
                </c:pt>
                <c:pt idx="3232">
                  <c:v>11.6891944416</c:v>
                </c:pt>
                <c:pt idx="3233">
                  <c:v>11.6891944416</c:v>
                </c:pt>
                <c:pt idx="3234">
                  <c:v>11.6891944416</c:v>
                </c:pt>
                <c:pt idx="3235">
                  <c:v>11.6891944416</c:v>
                </c:pt>
                <c:pt idx="3236">
                  <c:v>11.6891944416</c:v>
                </c:pt>
                <c:pt idx="3237">
                  <c:v>11.6891944416</c:v>
                </c:pt>
                <c:pt idx="3238">
                  <c:v>11.686362756899999</c:v>
                </c:pt>
                <c:pt idx="3239">
                  <c:v>11.686362756899999</c:v>
                </c:pt>
                <c:pt idx="3240">
                  <c:v>11.686362756899999</c:v>
                </c:pt>
                <c:pt idx="3241">
                  <c:v>11.686362756899999</c:v>
                </c:pt>
                <c:pt idx="3242">
                  <c:v>11.686362756899999</c:v>
                </c:pt>
                <c:pt idx="3243">
                  <c:v>11.686362756899999</c:v>
                </c:pt>
                <c:pt idx="3244">
                  <c:v>11.686362756899999</c:v>
                </c:pt>
                <c:pt idx="3245">
                  <c:v>11.686362756899999</c:v>
                </c:pt>
                <c:pt idx="3246">
                  <c:v>11.686362756899999</c:v>
                </c:pt>
                <c:pt idx="3247">
                  <c:v>11.686362756899999</c:v>
                </c:pt>
                <c:pt idx="3248">
                  <c:v>11.686362756899999</c:v>
                </c:pt>
                <c:pt idx="3249">
                  <c:v>11.686362756899999</c:v>
                </c:pt>
                <c:pt idx="3250">
                  <c:v>11.686362756899999</c:v>
                </c:pt>
                <c:pt idx="3251">
                  <c:v>11.686362756899999</c:v>
                </c:pt>
                <c:pt idx="3252">
                  <c:v>11.686362756899999</c:v>
                </c:pt>
                <c:pt idx="3253">
                  <c:v>11.686362756899999</c:v>
                </c:pt>
                <c:pt idx="3254">
                  <c:v>11.686362756899999</c:v>
                </c:pt>
                <c:pt idx="3255">
                  <c:v>11.686362756899999</c:v>
                </c:pt>
                <c:pt idx="3256">
                  <c:v>11.686362756899999</c:v>
                </c:pt>
                <c:pt idx="3257">
                  <c:v>11.686362756899999</c:v>
                </c:pt>
                <c:pt idx="3258">
                  <c:v>11.686362756899999</c:v>
                </c:pt>
                <c:pt idx="3259">
                  <c:v>11.686362756899999</c:v>
                </c:pt>
                <c:pt idx="3260">
                  <c:v>11.683531072200001</c:v>
                </c:pt>
                <c:pt idx="3261">
                  <c:v>11.683531072200001</c:v>
                </c:pt>
                <c:pt idx="3262">
                  <c:v>11.683531072200001</c:v>
                </c:pt>
                <c:pt idx="3263">
                  <c:v>11.683531072200001</c:v>
                </c:pt>
                <c:pt idx="3264">
                  <c:v>11.683531072200001</c:v>
                </c:pt>
                <c:pt idx="3265">
                  <c:v>11.683531072200001</c:v>
                </c:pt>
                <c:pt idx="3266">
                  <c:v>11.683531072200001</c:v>
                </c:pt>
                <c:pt idx="3267">
                  <c:v>11.683531072200001</c:v>
                </c:pt>
                <c:pt idx="3268">
                  <c:v>11.683531072200001</c:v>
                </c:pt>
                <c:pt idx="3269">
                  <c:v>11.683531072200001</c:v>
                </c:pt>
                <c:pt idx="3270">
                  <c:v>11.683531072200001</c:v>
                </c:pt>
                <c:pt idx="3271">
                  <c:v>11.683531072200001</c:v>
                </c:pt>
                <c:pt idx="3272">
                  <c:v>11.683531072200001</c:v>
                </c:pt>
                <c:pt idx="3273">
                  <c:v>11.683531072200001</c:v>
                </c:pt>
                <c:pt idx="3274">
                  <c:v>11.683531072200001</c:v>
                </c:pt>
                <c:pt idx="3275">
                  <c:v>11.683531072200001</c:v>
                </c:pt>
                <c:pt idx="3276">
                  <c:v>11.683531072200001</c:v>
                </c:pt>
                <c:pt idx="3277">
                  <c:v>11.683531072200001</c:v>
                </c:pt>
                <c:pt idx="3278">
                  <c:v>11.683531072200001</c:v>
                </c:pt>
                <c:pt idx="3279">
                  <c:v>11.683531072200001</c:v>
                </c:pt>
                <c:pt idx="3280">
                  <c:v>11.683531072200001</c:v>
                </c:pt>
                <c:pt idx="3281">
                  <c:v>11.683531072200001</c:v>
                </c:pt>
                <c:pt idx="3282">
                  <c:v>11.683531072200001</c:v>
                </c:pt>
                <c:pt idx="3283">
                  <c:v>11.680699387499999</c:v>
                </c:pt>
                <c:pt idx="3284">
                  <c:v>11.680699387499999</c:v>
                </c:pt>
                <c:pt idx="3285">
                  <c:v>11.680699387499999</c:v>
                </c:pt>
                <c:pt idx="3286">
                  <c:v>11.680699387499999</c:v>
                </c:pt>
                <c:pt idx="3287">
                  <c:v>11.680699387499999</c:v>
                </c:pt>
                <c:pt idx="3288">
                  <c:v>11.680699387499999</c:v>
                </c:pt>
                <c:pt idx="3289">
                  <c:v>11.680699387499999</c:v>
                </c:pt>
                <c:pt idx="3290">
                  <c:v>11.680699387499999</c:v>
                </c:pt>
                <c:pt idx="3291">
                  <c:v>11.680699387499999</c:v>
                </c:pt>
                <c:pt idx="3292">
                  <c:v>11.680699387499999</c:v>
                </c:pt>
                <c:pt idx="3293">
                  <c:v>11.680699387499999</c:v>
                </c:pt>
                <c:pt idx="3294">
                  <c:v>11.680699387499999</c:v>
                </c:pt>
                <c:pt idx="3295">
                  <c:v>11.680699387499999</c:v>
                </c:pt>
                <c:pt idx="3296">
                  <c:v>11.680699387499999</c:v>
                </c:pt>
                <c:pt idx="3297">
                  <c:v>11.680699387499999</c:v>
                </c:pt>
                <c:pt idx="3298">
                  <c:v>11.680699387499999</c:v>
                </c:pt>
                <c:pt idx="3299">
                  <c:v>11.680699387499999</c:v>
                </c:pt>
                <c:pt idx="3300">
                  <c:v>11.680699387499999</c:v>
                </c:pt>
                <c:pt idx="3301">
                  <c:v>11.680699387499999</c:v>
                </c:pt>
                <c:pt idx="3302">
                  <c:v>11.680699387499999</c:v>
                </c:pt>
                <c:pt idx="3303">
                  <c:v>11.680699387499999</c:v>
                </c:pt>
                <c:pt idx="3304">
                  <c:v>11.680699387499999</c:v>
                </c:pt>
                <c:pt idx="3305">
                  <c:v>11.677867702799999</c:v>
                </c:pt>
                <c:pt idx="3306">
                  <c:v>11.677867702799999</c:v>
                </c:pt>
                <c:pt idx="3307">
                  <c:v>11.677867702799999</c:v>
                </c:pt>
                <c:pt idx="3308">
                  <c:v>11.677867702799999</c:v>
                </c:pt>
                <c:pt idx="3309">
                  <c:v>11.677867702799999</c:v>
                </c:pt>
                <c:pt idx="3310">
                  <c:v>11.677867702799999</c:v>
                </c:pt>
                <c:pt idx="3311">
                  <c:v>11.677867702799999</c:v>
                </c:pt>
                <c:pt idx="3312">
                  <c:v>11.677867702799999</c:v>
                </c:pt>
                <c:pt idx="3313">
                  <c:v>11.677867702799999</c:v>
                </c:pt>
                <c:pt idx="3314">
                  <c:v>11.677867702799999</c:v>
                </c:pt>
                <c:pt idx="3315">
                  <c:v>11.677867702799999</c:v>
                </c:pt>
                <c:pt idx="3316">
                  <c:v>11.677867702799999</c:v>
                </c:pt>
                <c:pt idx="3317">
                  <c:v>11.677867702799999</c:v>
                </c:pt>
                <c:pt idx="3318">
                  <c:v>11.677867702799999</c:v>
                </c:pt>
                <c:pt idx="3319">
                  <c:v>11.677867702799999</c:v>
                </c:pt>
                <c:pt idx="3320">
                  <c:v>11.677867702799999</c:v>
                </c:pt>
                <c:pt idx="3321">
                  <c:v>11.677867702799999</c:v>
                </c:pt>
                <c:pt idx="3322">
                  <c:v>11.677867702799999</c:v>
                </c:pt>
                <c:pt idx="3323">
                  <c:v>11.677867702799999</c:v>
                </c:pt>
                <c:pt idx="3324">
                  <c:v>11.677867702799999</c:v>
                </c:pt>
                <c:pt idx="3325">
                  <c:v>11.677867702799999</c:v>
                </c:pt>
                <c:pt idx="3326">
                  <c:v>11.677867702799999</c:v>
                </c:pt>
                <c:pt idx="3327">
                  <c:v>11.677867702799999</c:v>
                </c:pt>
                <c:pt idx="3328">
                  <c:v>11.6750360181</c:v>
                </c:pt>
                <c:pt idx="3329">
                  <c:v>11.6750360181</c:v>
                </c:pt>
                <c:pt idx="3330">
                  <c:v>11.6750360181</c:v>
                </c:pt>
                <c:pt idx="3331">
                  <c:v>11.6750360181</c:v>
                </c:pt>
                <c:pt idx="3332">
                  <c:v>11.6750360181</c:v>
                </c:pt>
                <c:pt idx="3333">
                  <c:v>11.6750360181</c:v>
                </c:pt>
                <c:pt idx="3334">
                  <c:v>11.6750360181</c:v>
                </c:pt>
                <c:pt idx="3335">
                  <c:v>11.6750360181</c:v>
                </c:pt>
                <c:pt idx="3336">
                  <c:v>11.6750360181</c:v>
                </c:pt>
                <c:pt idx="3337">
                  <c:v>11.6750360181</c:v>
                </c:pt>
                <c:pt idx="3338">
                  <c:v>11.6750360181</c:v>
                </c:pt>
                <c:pt idx="3339">
                  <c:v>11.6750360181</c:v>
                </c:pt>
                <c:pt idx="3340">
                  <c:v>11.6750360181</c:v>
                </c:pt>
                <c:pt idx="3341">
                  <c:v>11.6750360181</c:v>
                </c:pt>
                <c:pt idx="3342">
                  <c:v>11.6750360181</c:v>
                </c:pt>
                <c:pt idx="3343">
                  <c:v>11.6750360181</c:v>
                </c:pt>
                <c:pt idx="3344">
                  <c:v>11.6750360181</c:v>
                </c:pt>
                <c:pt idx="3345">
                  <c:v>11.6750360181</c:v>
                </c:pt>
                <c:pt idx="3346">
                  <c:v>11.6750360181</c:v>
                </c:pt>
                <c:pt idx="3347">
                  <c:v>11.6750360181</c:v>
                </c:pt>
                <c:pt idx="3348">
                  <c:v>11.6750360181</c:v>
                </c:pt>
                <c:pt idx="3349">
                  <c:v>11.6750360181</c:v>
                </c:pt>
                <c:pt idx="3350">
                  <c:v>11.6722043334</c:v>
                </c:pt>
                <c:pt idx="3351">
                  <c:v>11.6722043334</c:v>
                </c:pt>
                <c:pt idx="3352">
                  <c:v>11.6722043334</c:v>
                </c:pt>
                <c:pt idx="3353">
                  <c:v>11.6722043334</c:v>
                </c:pt>
                <c:pt idx="3354">
                  <c:v>11.6722043334</c:v>
                </c:pt>
                <c:pt idx="3355">
                  <c:v>11.6722043334</c:v>
                </c:pt>
                <c:pt idx="3356">
                  <c:v>11.6722043334</c:v>
                </c:pt>
                <c:pt idx="3357">
                  <c:v>11.6722043334</c:v>
                </c:pt>
                <c:pt idx="3358">
                  <c:v>11.6722043334</c:v>
                </c:pt>
                <c:pt idx="3359">
                  <c:v>11.6722043334</c:v>
                </c:pt>
                <c:pt idx="3360">
                  <c:v>11.6722043334</c:v>
                </c:pt>
                <c:pt idx="3361">
                  <c:v>11.6722043334</c:v>
                </c:pt>
                <c:pt idx="3362">
                  <c:v>11.6722043334</c:v>
                </c:pt>
                <c:pt idx="3363">
                  <c:v>11.6722043334</c:v>
                </c:pt>
                <c:pt idx="3364">
                  <c:v>11.6722043334</c:v>
                </c:pt>
                <c:pt idx="3365">
                  <c:v>11.6722043334</c:v>
                </c:pt>
                <c:pt idx="3366">
                  <c:v>11.6722043334</c:v>
                </c:pt>
                <c:pt idx="3367">
                  <c:v>11.6722043334</c:v>
                </c:pt>
                <c:pt idx="3368">
                  <c:v>11.6722043334</c:v>
                </c:pt>
                <c:pt idx="3369">
                  <c:v>11.6722043334</c:v>
                </c:pt>
                <c:pt idx="3370">
                  <c:v>11.6722043334</c:v>
                </c:pt>
                <c:pt idx="3371">
                  <c:v>11.6722043334</c:v>
                </c:pt>
                <c:pt idx="3372">
                  <c:v>11.6722043334</c:v>
                </c:pt>
                <c:pt idx="3373">
                  <c:v>11.6693726487</c:v>
                </c:pt>
                <c:pt idx="3374">
                  <c:v>11.6693726487</c:v>
                </c:pt>
                <c:pt idx="3375">
                  <c:v>11.6693726487</c:v>
                </c:pt>
                <c:pt idx="3376">
                  <c:v>11.6693726487</c:v>
                </c:pt>
                <c:pt idx="3377">
                  <c:v>11.6693726487</c:v>
                </c:pt>
                <c:pt idx="3378">
                  <c:v>11.6693726487</c:v>
                </c:pt>
                <c:pt idx="3379">
                  <c:v>11.6693726487</c:v>
                </c:pt>
                <c:pt idx="3380">
                  <c:v>11.6693726487</c:v>
                </c:pt>
                <c:pt idx="3381">
                  <c:v>11.6693726487</c:v>
                </c:pt>
                <c:pt idx="3382">
                  <c:v>11.6693726487</c:v>
                </c:pt>
                <c:pt idx="3383">
                  <c:v>11.6693726487</c:v>
                </c:pt>
                <c:pt idx="3384">
                  <c:v>11.6693726487</c:v>
                </c:pt>
                <c:pt idx="3385">
                  <c:v>11.6693726487</c:v>
                </c:pt>
                <c:pt idx="3386">
                  <c:v>11.6693726487</c:v>
                </c:pt>
                <c:pt idx="3387">
                  <c:v>11.6693726487</c:v>
                </c:pt>
                <c:pt idx="3388">
                  <c:v>11.6693726487</c:v>
                </c:pt>
                <c:pt idx="3389">
                  <c:v>11.6693726487</c:v>
                </c:pt>
                <c:pt idx="3390">
                  <c:v>11.6693726487</c:v>
                </c:pt>
                <c:pt idx="3391">
                  <c:v>11.6693726487</c:v>
                </c:pt>
                <c:pt idx="3392">
                  <c:v>11.6693726487</c:v>
                </c:pt>
                <c:pt idx="3393">
                  <c:v>11.6693726487</c:v>
                </c:pt>
                <c:pt idx="3394">
                  <c:v>11.6693726487</c:v>
                </c:pt>
                <c:pt idx="3395">
                  <c:v>11.666540963999999</c:v>
                </c:pt>
                <c:pt idx="3396">
                  <c:v>11.666540963999999</c:v>
                </c:pt>
                <c:pt idx="3397">
                  <c:v>11.666540963999999</c:v>
                </c:pt>
                <c:pt idx="3398">
                  <c:v>11.666540963999999</c:v>
                </c:pt>
                <c:pt idx="3399">
                  <c:v>11.666540963999999</c:v>
                </c:pt>
                <c:pt idx="3400">
                  <c:v>11.666540963999999</c:v>
                </c:pt>
                <c:pt idx="3401">
                  <c:v>11.666540963999999</c:v>
                </c:pt>
                <c:pt idx="3402">
                  <c:v>11.666540963999999</c:v>
                </c:pt>
                <c:pt idx="3403">
                  <c:v>11.666540963999999</c:v>
                </c:pt>
                <c:pt idx="3404">
                  <c:v>11.666540963999999</c:v>
                </c:pt>
                <c:pt idx="3405">
                  <c:v>11.666540963999999</c:v>
                </c:pt>
                <c:pt idx="3406">
                  <c:v>11.666540963999999</c:v>
                </c:pt>
                <c:pt idx="3407">
                  <c:v>11.666540963999999</c:v>
                </c:pt>
                <c:pt idx="3408">
                  <c:v>11.666540963999999</c:v>
                </c:pt>
                <c:pt idx="3409">
                  <c:v>11.666540963999999</c:v>
                </c:pt>
                <c:pt idx="3410">
                  <c:v>11.666540963999999</c:v>
                </c:pt>
                <c:pt idx="3411">
                  <c:v>11.666540963999999</c:v>
                </c:pt>
                <c:pt idx="3412">
                  <c:v>11.666540963999999</c:v>
                </c:pt>
                <c:pt idx="3413">
                  <c:v>11.666540963999999</c:v>
                </c:pt>
                <c:pt idx="3414">
                  <c:v>11.666540963999999</c:v>
                </c:pt>
                <c:pt idx="3415">
                  <c:v>11.666540963999999</c:v>
                </c:pt>
                <c:pt idx="3416">
                  <c:v>11.666540963999999</c:v>
                </c:pt>
                <c:pt idx="3417">
                  <c:v>11.666540963999999</c:v>
                </c:pt>
                <c:pt idx="3418">
                  <c:v>11.663709279299999</c:v>
                </c:pt>
                <c:pt idx="3419">
                  <c:v>11.663709279299999</c:v>
                </c:pt>
                <c:pt idx="3420">
                  <c:v>11.663709279299999</c:v>
                </c:pt>
                <c:pt idx="3421">
                  <c:v>11.663709279299999</c:v>
                </c:pt>
                <c:pt idx="3422">
                  <c:v>11.663709279299999</c:v>
                </c:pt>
                <c:pt idx="3423">
                  <c:v>11.663709279299999</c:v>
                </c:pt>
                <c:pt idx="3424">
                  <c:v>11.663709279299999</c:v>
                </c:pt>
                <c:pt idx="3425">
                  <c:v>11.663709279299999</c:v>
                </c:pt>
                <c:pt idx="3426">
                  <c:v>11.663709279299999</c:v>
                </c:pt>
                <c:pt idx="3427">
                  <c:v>11.663709279299999</c:v>
                </c:pt>
                <c:pt idx="3428">
                  <c:v>11.663709279299999</c:v>
                </c:pt>
                <c:pt idx="3429">
                  <c:v>11.663709279299999</c:v>
                </c:pt>
                <c:pt idx="3430">
                  <c:v>11.663709279299999</c:v>
                </c:pt>
                <c:pt idx="3431">
                  <c:v>11.663709279299999</c:v>
                </c:pt>
                <c:pt idx="3432">
                  <c:v>11.663709279299999</c:v>
                </c:pt>
                <c:pt idx="3433">
                  <c:v>11.663709279299999</c:v>
                </c:pt>
                <c:pt idx="3434">
                  <c:v>11.663709279299999</c:v>
                </c:pt>
                <c:pt idx="3435">
                  <c:v>11.663709279299999</c:v>
                </c:pt>
                <c:pt idx="3436">
                  <c:v>11.663709279299999</c:v>
                </c:pt>
                <c:pt idx="3437">
                  <c:v>11.663709279299999</c:v>
                </c:pt>
                <c:pt idx="3438">
                  <c:v>11.663709279299999</c:v>
                </c:pt>
                <c:pt idx="3439">
                  <c:v>11.663709279299999</c:v>
                </c:pt>
                <c:pt idx="3440">
                  <c:v>11.660877594600001</c:v>
                </c:pt>
                <c:pt idx="3441">
                  <c:v>11.660877594600001</c:v>
                </c:pt>
                <c:pt idx="3442">
                  <c:v>11.660877594600001</c:v>
                </c:pt>
                <c:pt idx="3443">
                  <c:v>11.660877594600001</c:v>
                </c:pt>
                <c:pt idx="3444">
                  <c:v>11.660877594600001</c:v>
                </c:pt>
                <c:pt idx="3445">
                  <c:v>11.660877594600001</c:v>
                </c:pt>
                <c:pt idx="3446">
                  <c:v>11.660877594600001</c:v>
                </c:pt>
                <c:pt idx="3447">
                  <c:v>11.660877594600001</c:v>
                </c:pt>
                <c:pt idx="3448">
                  <c:v>11.660877594600001</c:v>
                </c:pt>
                <c:pt idx="3449">
                  <c:v>11.660877594600001</c:v>
                </c:pt>
                <c:pt idx="3450">
                  <c:v>11.660877594600001</c:v>
                </c:pt>
                <c:pt idx="3451">
                  <c:v>11.660877594600001</c:v>
                </c:pt>
                <c:pt idx="3452">
                  <c:v>11.660877594600001</c:v>
                </c:pt>
                <c:pt idx="3453">
                  <c:v>11.660877594600001</c:v>
                </c:pt>
                <c:pt idx="3454">
                  <c:v>11.660877594600001</c:v>
                </c:pt>
                <c:pt idx="3455">
                  <c:v>11.660877594600001</c:v>
                </c:pt>
                <c:pt idx="3456">
                  <c:v>11.660877594600001</c:v>
                </c:pt>
                <c:pt idx="3457">
                  <c:v>11.660877594600001</c:v>
                </c:pt>
                <c:pt idx="3458">
                  <c:v>11.660877594600001</c:v>
                </c:pt>
                <c:pt idx="3459">
                  <c:v>11.660877594600001</c:v>
                </c:pt>
                <c:pt idx="3460">
                  <c:v>11.660877594600001</c:v>
                </c:pt>
                <c:pt idx="3461">
                  <c:v>11.660877594600001</c:v>
                </c:pt>
                <c:pt idx="3462">
                  <c:v>11.660877594600001</c:v>
                </c:pt>
                <c:pt idx="3463">
                  <c:v>11.658045909899998</c:v>
                </c:pt>
                <c:pt idx="3464">
                  <c:v>11.658045909899998</c:v>
                </c:pt>
                <c:pt idx="3465">
                  <c:v>11.658045909899998</c:v>
                </c:pt>
                <c:pt idx="3466">
                  <c:v>11.658045909899998</c:v>
                </c:pt>
                <c:pt idx="3467">
                  <c:v>11.658045909899998</c:v>
                </c:pt>
                <c:pt idx="3468">
                  <c:v>11.658045909899998</c:v>
                </c:pt>
                <c:pt idx="3469">
                  <c:v>11.658045909899998</c:v>
                </c:pt>
                <c:pt idx="3470">
                  <c:v>11.658045909899998</c:v>
                </c:pt>
                <c:pt idx="3471">
                  <c:v>11.658045909899998</c:v>
                </c:pt>
                <c:pt idx="3472">
                  <c:v>11.658045909899998</c:v>
                </c:pt>
                <c:pt idx="3473">
                  <c:v>11.658045909899998</c:v>
                </c:pt>
                <c:pt idx="3474">
                  <c:v>11.658045909899998</c:v>
                </c:pt>
                <c:pt idx="3475">
                  <c:v>11.658045909899998</c:v>
                </c:pt>
                <c:pt idx="3476">
                  <c:v>11.658045909899998</c:v>
                </c:pt>
                <c:pt idx="3477">
                  <c:v>11.658045909899998</c:v>
                </c:pt>
                <c:pt idx="3478">
                  <c:v>11.658045909899998</c:v>
                </c:pt>
                <c:pt idx="3479">
                  <c:v>11.658045909899998</c:v>
                </c:pt>
                <c:pt idx="3480">
                  <c:v>11.658045909899998</c:v>
                </c:pt>
                <c:pt idx="3481">
                  <c:v>11.658045909899998</c:v>
                </c:pt>
                <c:pt idx="3482">
                  <c:v>11.658045909899998</c:v>
                </c:pt>
                <c:pt idx="3483">
                  <c:v>11.658045909899998</c:v>
                </c:pt>
                <c:pt idx="3484">
                  <c:v>11.658045909899998</c:v>
                </c:pt>
                <c:pt idx="3485">
                  <c:v>11.6552142252</c:v>
                </c:pt>
                <c:pt idx="3486">
                  <c:v>11.6552142252</c:v>
                </c:pt>
                <c:pt idx="3487">
                  <c:v>11.6552142252</c:v>
                </c:pt>
                <c:pt idx="3488">
                  <c:v>11.6552142252</c:v>
                </c:pt>
                <c:pt idx="3489">
                  <c:v>11.6552142252</c:v>
                </c:pt>
                <c:pt idx="3490">
                  <c:v>11.6552142252</c:v>
                </c:pt>
                <c:pt idx="3491">
                  <c:v>11.6552142252</c:v>
                </c:pt>
                <c:pt idx="3492">
                  <c:v>11.6552142252</c:v>
                </c:pt>
                <c:pt idx="3493">
                  <c:v>11.6552142252</c:v>
                </c:pt>
                <c:pt idx="3494">
                  <c:v>11.6552142252</c:v>
                </c:pt>
                <c:pt idx="3495">
                  <c:v>11.6552142252</c:v>
                </c:pt>
                <c:pt idx="3496">
                  <c:v>11.6552142252</c:v>
                </c:pt>
                <c:pt idx="3497">
                  <c:v>11.6552142252</c:v>
                </c:pt>
                <c:pt idx="3498">
                  <c:v>11.6552142252</c:v>
                </c:pt>
                <c:pt idx="3499">
                  <c:v>11.6552142252</c:v>
                </c:pt>
                <c:pt idx="3500">
                  <c:v>11.6552142252</c:v>
                </c:pt>
                <c:pt idx="3501">
                  <c:v>11.6552142252</c:v>
                </c:pt>
                <c:pt idx="3502">
                  <c:v>11.6552142252</c:v>
                </c:pt>
                <c:pt idx="3503">
                  <c:v>11.6552142252</c:v>
                </c:pt>
                <c:pt idx="3504">
                  <c:v>11.6552142252</c:v>
                </c:pt>
                <c:pt idx="3505">
                  <c:v>11.6552142252</c:v>
                </c:pt>
                <c:pt idx="3506">
                  <c:v>11.6552142252</c:v>
                </c:pt>
                <c:pt idx="3507">
                  <c:v>11.6552142252</c:v>
                </c:pt>
                <c:pt idx="3508">
                  <c:v>11.6523825405</c:v>
                </c:pt>
                <c:pt idx="3509">
                  <c:v>11.6523825405</c:v>
                </c:pt>
                <c:pt idx="3510">
                  <c:v>11.6523825405</c:v>
                </c:pt>
                <c:pt idx="3511">
                  <c:v>11.6523825405</c:v>
                </c:pt>
                <c:pt idx="3512">
                  <c:v>11.6523825405</c:v>
                </c:pt>
                <c:pt idx="3513">
                  <c:v>11.6523825405</c:v>
                </c:pt>
                <c:pt idx="3514">
                  <c:v>11.6523825405</c:v>
                </c:pt>
                <c:pt idx="3515">
                  <c:v>11.6523825405</c:v>
                </c:pt>
                <c:pt idx="3516">
                  <c:v>11.6523825405</c:v>
                </c:pt>
                <c:pt idx="3517">
                  <c:v>11.6523825405</c:v>
                </c:pt>
                <c:pt idx="3518">
                  <c:v>11.6523825405</c:v>
                </c:pt>
                <c:pt idx="3519">
                  <c:v>11.6523825405</c:v>
                </c:pt>
                <c:pt idx="3520">
                  <c:v>11.6523825405</c:v>
                </c:pt>
                <c:pt idx="3521">
                  <c:v>11.6523825405</c:v>
                </c:pt>
                <c:pt idx="3522">
                  <c:v>11.6523825405</c:v>
                </c:pt>
                <c:pt idx="3523">
                  <c:v>11.6523825405</c:v>
                </c:pt>
                <c:pt idx="3524">
                  <c:v>11.6523825405</c:v>
                </c:pt>
                <c:pt idx="3525">
                  <c:v>11.6523825405</c:v>
                </c:pt>
                <c:pt idx="3526">
                  <c:v>11.6523825405</c:v>
                </c:pt>
                <c:pt idx="3527">
                  <c:v>11.6523825405</c:v>
                </c:pt>
                <c:pt idx="3528">
                  <c:v>11.6523825405</c:v>
                </c:pt>
                <c:pt idx="3529">
                  <c:v>11.6523825405</c:v>
                </c:pt>
                <c:pt idx="3530">
                  <c:v>11.649550855799999</c:v>
                </c:pt>
                <c:pt idx="3531">
                  <c:v>11.649550855799999</c:v>
                </c:pt>
                <c:pt idx="3532">
                  <c:v>11.649550855799999</c:v>
                </c:pt>
                <c:pt idx="3533">
                  <c:v>11.649550855799999</c:v>
                </c:pt>
                <c:pt idx="3534">
                  <c:v>11.649550855799999</c:v>
                </c:pt>
                <c:pt idx="3535">
                  <c:v>11.649550855799999</c:v>
                </c:pt>
                <c:pt idx="3536">
                  <c:v>11.649550855799999</c:v>
                </c:pt>
                <c:pt idx="3537">
                  <c:v>11.649550855799999</c:v>
                </c:pt>
                <c:pt idx="3538">
                  <c:v>11.649550855799999</c:v>
                </c:pt>
                <c:pt idx="3539">
                  <c:v>11.649550855799999</c:v>
                </c:pt>
                <c:pt idx="3540">
                  <c:v>11.649550855799999</c:v>
                </c:pt>
                <c:pt idx="3541">
                  <c:v>11.649550855799999</c:v>
                </c:pt>
                <c:pt idx="3542">
                  <c:v>11.649550855799999</c:v>
                </c:pt>
                <c:pt idx="3543">
                  <c:v>11.649550855799999</c:v>
                </c:pt>
                <c:pt idx="3544">
                  <c:v>11.649550855799999</c:v>
                </c:pt>
                <c:pt idx="3545">
                  <c:v>11.649550855799999</c:v>
                </c:pt>
                <c:pt idx="3546">
                  <c:v>11.649550855799999</c:v>
                </c:pt>
                <c:pt idx="3547">
                  <c:v>11.649550855799999</c:v>
                </c:pt>
                <c:pt idx="3548">
                  <c:v>11.649550855799999</c:v>
                </c:pt>
                <c:pt idx="3549">
                  <c:v>11.649550855799999</c:v>
                </c:pt>
                <c:pt idx="3550">
                  <c:v>11.649550855799999</c:v>
                </c:pt>
                <c:pt idx="3551">
                  <c:v>11.649550855799999</c:v>
                </c:pt>
                <c:pt idx="3552">
                  <c:v>11.649550855799999</c:v>
                </c:pt>
                <c:pt idx="3553">
                  <c:v>11.646719171099999</c:v>
                </c:pt>
                <c:pt idx="3554">
                  <c:v>11.646719171099999</c:v>
                </c:pt>
                <c:pt idx="3555">
                  <c:v>11.646719171099999</c:v>
                </c:pt>
                <c:pt idx="3556">
                  <c:v>11.646719171099999</c:v>
                </c:pt>
                <c:pt idx="3557">
                  <c:v>11.646719171099999</c:v>
                </c:pt>
                <c:pt idx="3558">
                  <c:v>11.646719171099999</c:v>
                </c:pt>
                <c:pt idx="3559">
                  <c:v>11.646719171099999</c:v>
                </c:pt>
                <c:pt idx="3560">
                  <c:v>11.646719171099999</c:v>
                </c:pt>
                <c:pt idx="3561">
                  <c:v>11.646719171099999</c:v>
                </c:pt>
                <c:pt idx="3562">
                  <c:v>11.646719171099999</c:v>
                </c:pt>
                <c:pt idx="3563">
                  <c:v>11.646719171099999</c:v>
                </c:pt>
                <c:pt idx="3564">
                  <c:v>11.646719171099999</c:v>
                </c:pt>
                <c:pt idx="3565">
                  <c:v>11.646719171099999</c:v>
                </c:pt>
                <c:pt idx="3566">
                  <c:v>11.646719171099999</c:v>
                </c:pt>
                <c:pt idx="3567">
                  <c:v>11.646719171099999</c:v>
                </c:pt>
                <c:pt idx="3568">
                  <c:v>11.646719171099999</c:v>
                </c:pt>
                <c:pt idx="3569">
                  <c:v>11.646719171099999</c:v>
                </c:pt>
                <c:pt idx="3570">
                  <c:v>11.646719171099999</c:v>
                </c:pt>
                <c:pt idx="3571">
                  <c:v>11.646719171099999</c:v>
                </c:pt>
                <c:pt idx="3572">
                  <c:v>11.646719171099999</c:v>
                </c:pt>
                <c:pt idx="3573">
                  <c:v>11.646719171099999</c:v>
                </c:pt>
                <c:pt idx="3574">
                  <c:v>11.646719171099999</c:v>
                </c:pt>
                <c:pt idx="3575">
                  <c:v>11.643887486399999</c:v>
                </c:pt>
                <c:pt idx="3576">
                  <c:v>11.643887486399999</c:v>
                </c:pt>
                <c:pt idx="3577">
                  <c:v>11.643887486399999</c:v>
                </c:pt>
                <c:pt idx="3578">
                  <c:v>11.643887486399999</c:v>
                </c:pt>
                <c:pt idx="3579">
                  <c:v>11.643887486399999</c:v>
                </c:pt>
                <c:pt idx="3580">
                  <c:v>11.643887486399999</c:v>
                </c:pt>
                <c:pt idx="3581">
                  <c:v>11.643887486399999</c:v>
                </c:pt>
                <c:pt idx="3582">
                  <c:v>11.643887486399999</c:v>
                </c:pt>
                <c:pt idx="3583">
                  <c:v>11.643887486399999</c:v>
                </c:pt>
                <c:pt idx="3584">
                  <c:v>11.643887486399999</c:v>
                </c:pt>
                <c:pt idx="3585">
                  <c:v>11.643887486399999</c:v>
                </c:pt>
                <c:pt idx="3586">
                  <c:v>11.643887486399999</c:v>
                </c:pt>
                <c:pt idx="3587">
                  <c:v>11.643887486399999</c:v>
                </c:pt>
                <c:pt idx="3588">
                  <c:v>11.643887486399999</c:v>
                </c:pt>
                <c:pt idx="3589">
                  <c:v>11.643887486399999</c:v>
                </c:pt>
                <c:pt idx="3590">
                  <c:v>11.643887486399999</c:v>
                </c:pt>
                <c:pt idx="3591">
                  <c:v>11.643887486399999</c:v>
                </c:pt>
                <c:pt idx="3592">
                  <c:v>11.643887486399999</c:v>
                </c:pt>
                <c:pt idx="3593">
                  <c:v>11.643887486399999</c:v>
                </c:pt>
                <c:pt idx="3594">
                  <c:v>11.643887486399999</c:v>
                </c:pt>
                <c:pt idx="3595">
                  <c:v>11.643887486399999</c:v>
                </c:pt>
                <c:pt idx="3596">
                  <c:v>11.643887486399999</c:v>
                </c:pt>
                <c:pt idx="3597">
                  <c:v>11.643887486399999</c:v>
                </c:pt>
                <c:pt idx="3598">
                  <c:v>11.6410558017</c:v>
                </c:pt>
                <c:pt idx="3599">
                  <c:v>11.6410558017</c:v>
                </c:pt>
                <c:pt idx="3600">
                  <c:v>11.6410558017</c:v>
                </c:pt>
                <c:pt idx="3601">
                  <c:v>11.6410558017</c:v>
                </c:pt>
                <c:pt idx="3602">
                  <c:v>11.6410558017</c:v>
                </c:pt>
                <c:pt idx="3603">
                  <c:v>11.6410558017</c:v>
                </c:pt>
                <c:pt idx="3604">
                  <c:v>11.6410558017</c:v>
                </c:pt>
                <c:pt idx="3605">
                  <c:v>11.6410558017</c:v>
                </c:pt>
                <c:pt idx="3606">
                  <c:v>11.6410558017</c:v>
                </c:pt>
                <c:pt idx="3607">
                  <c:v>11.6410558017</c:v>
                </c:pt>
                <c:pt idx="3608">
                  <c:v>11.6410558017</c:v>
                </c:pt>
                <c:pt idx="3609">
                  <c:v>11.6410558017</c:v>
                </c:pt>
                <c:pt idx="3610">
                  <c:v>11.6410558017</c:v>
                </c:pt>
                <c:pt idx="3611">
                  <c:v>11.6410558017</c:v>
                </c:pt>
                <c:pt idx="3612">
                  <c:v>11.6410558017</c:v>
                </c:pt>
                <c:pt idx="3613">
                  <c:v>11.6410558017</c:v>
                </c:pt>
                <c:pt idx="3614">
                  <c:v>11.6410558017</c:v>
                </c:pt>
                <c:pt idx="3615">
                  <c:v>11.6410558017</c:v>
                </c:pt>
                <c:pt idx="3616">
                  <c:v>11.6410558017</c:v>
                </c:pt>
                <c:pt idx="3617">
                  <c:v>11.6410558017</c:v>
                </c:pt>
                <c:pt idx="3618">
                  <c:v>11.6410558017</c:v>
                </c:pt>
                <c:pt idx="3619">
                  <c:v>11.6410558017</c:v>
                </c:pt>
                <c:pt idx="3620">
                  <c:v>11.638224117</c:v>
                </c:pt>
                <c:pt idx="3621">
                  <c:v>11.638224117</c:v>
                </c:pt>
                <c:pt idx="3622">
                  <c:v>11.638224117</c:v>
                </c:pt>
                <c:pt idx="3623">
                  <c:v>11.638224117</c:v>
                </c:pt>
                <c:pt idx="3624">
                  <c:v>11.638224117</c:v>
                </c:pt>
                <c:pt idx="3625">
                  <c:v>11.638224117</c:v>
                </c:pt>
                <c:pt idx="3626">
                  <c:v>11.638224117</c:v>
                </c:pt>
                <c:pt idx="3627">
                  <c:v>11.638224117</c:v>
                </c:pt>
                <c:pt idx="3628">
                  <c:v>11.638224117</c:v>
                </c:pt>
                <c:pt idx="3629">
                  <c:v>11.638224117</c:v>
                </c:pt>
                <c:pt idx="3630">
                  <c:v>11.638224117</c:v>
                </c:pt>
                <c:pt idx="3631">
                  <c:v>11.638224117</c:v>
                </c:pt>
                <c:pt idx="3632">
                  <c:v>11.638224117</c:v>
                </c:pt>
                <c:pt idx="3633">
                  <c:v>11.638224117</c:v>
                </c:pt>
                <c:pt idx="3634">
                  <c:v>11.638224117</c:v>
                </c:pt>
                <c:pt idx="3635">
                  <c:v>11.638224117</c:v>
                </c:pt>
                <c:pt idx="3636">
                  <c:v>11.638224117</c:v>
                </c:pt>
                <c:pt idx="3637">
                  <c:v>11.638224117</c:v>
                </c:pt>
                <c:pt idx="3638">
                  <c:v>11.638224117</c:v>
                </c:pt>
                <c:pt idx="3639">
                  <c:v>11.638224117</c:v>
                </c:pt>
                <c:pt idx="3640">
                  <c:v>11.638224117</c:v>
                </c:pt>
                <c:pt idx="3641">
                  <c:v>11.638224117</c:v>
                </c:pt>
                <c:pt idx="3642">
                  <c:v>11.638224117</c:v>
                </c:pt>
                <c:pt idx="3643">
                  <c:v>11.6353924323</c:v>
                </c:pt>
                <c:pt idx="3644">
                  <c:v>11.6353924323</c:v>
                </c:pt>
                <c:pt idx="3645">
                  <c:v>11.6353924323</c:v>
                </c:pt>
                <c:pt idx="3646">
                  <c:v>11.6353924323</c:v>
                </c:pt>
                <c:pt idx="3647">
                  <c:v>11.6353924323</c:v>
                </c:pt>
                <c:pt idx="3648">
                  <c:v>11.6353924323</c:v>
                </c:pt>
                <c:pt idx="3649">
                  <c:v>11.6353924323</c:v>
                </c:pt>
                <c:pt idx="3650">
                  <c:v>11.6353924323</c:v>
                </c:pt>
                <c:pt idx="3651">
                  <c:v>11.6353924323</c:v>
                </c:pt>
                <c:pt idx="3652">
                  <c:v>11.6353924323</c:v>
                </c:pt>
                <c:pt idx="3653">
                  <c:v>11.6353924323</c:v>
                </c:pt>
                <c:pt idx="3654">
                  <c:v>11.6353924323</c:v>
                </c:pt>
                <c:pt idx="3655">
                  <c:v>11.6353924323</c:v>
                </c:pt>
                <c:pt idx="3656">
                  <c:v>11.6353924323</c:v>
                </c:pt>
                <c:pt idx="3657">
                  <c:v>11.6353924323</c:v>
                </c:pt>
                <c:pt idx="3658">
                  <c:v>11.6353924323</c:v>
                </c:pt>
                <c:pt idx="3659">
                  <c:v>11.6353924323</c:v>
                </c:pt>
                <c:pt idx="3660">
                  <c:v>11.6353924323</c:v>
                </c:pt>
                <c:pt idx="3661">
                  <c:v>11.6353924323</c:v>
                </c:pt>
                <c:pt idx="3662">
                  <c:v>11.6353924323</c:v>
                </c:pt>
                <c:pt idx="3663">
                  <c:v>11.6353924323</c:v>
                </c:pt>
                <c:pt idx="3664">
                  <c:v>11.6353924323</c:v>
                </c:pt>
                <c:pt idx="3665">
                  <c:v>11.632560747599999</c:v>
                </c:pt>
                <c:pt idx="3666">
                  <c:v>11.632560747599999</c:v>
                </c:pt>
                <c:pt idx="3667">
                  <c:v>11.632560747599999</c:v>
                </c:pt>
                <c:pt idx="3668">
                  <c:v>11.632560747599999</c:v>
                </c:pt>
                <c:pt idx="3669">
                  <c:v>11.632560747599999</c:v>
                </c:pt>
                <c:pt idx="3670">
                  <c:v>11.632560747599999</c:v>
                </c:pt>
                <c:pt idx="3671">
                  <c:v>11.632560747599999</c:v>
                </c:pt>
                <c:pt idx="3672">
                  <c:v>11.632560747599999</c:v>
                </c:pt>
                <c:pt idx="3673">
                  <c:v>11.632560747599999</c:v>
                </c:pt>
                <c:pt idx="3674">
                  <c:v>11.632560747599999</c:v>
                </c:pt>
                <c:pt idx="3675">
                  <c:v>11.632560747599999</c:v>
                </c:pt>
                <c:pt idx="3676">
                  <c:v>11.632560747599999</c:v>
                </c:pt>
                <c:pt idx="3677">
                  <c:v>11.632560747599999</c:v>
                </c:pt>
                <c:pt idx="3678">
                  <c:v>11.632560747599999</c:v>
                </c:pt>
                <c:pt idx="3679">
                  <c:v>11.632560747599999</c:v>
                </c:pt>
                <c:pt idx="3680">
                  <c:v>11.632560747599999</c:v>
                </c:pt>
                <c:pt idx="3681">
                  <c:v>11.632560747599999</c:v>
                </c:pt>
                <c:pt idx="3682">
                  <c:v>11.632560747599999</c:v>
                </c:pt>
                <c:pt idx="3683">
                  <c:v>11.632560747599999</c:v>
                </c:pt>
                <c:pt idx="3684">
                  <c:v>11.632560747599999</c:v>
                </c:pt>
                <c:pt idx="3685">
                  <c:v>11.632560747599999</c:v>
                </c:pt>
                <c:pt idx="3686">
                  <c:v>11.632560747599999</c:v>
                </c:pt>
                <c:pt idx="3687">
                  <c:v>11.632560747599999</c:v>
                </c:pt>
                <c:pt idx="3688">
                  <c:v>11.629729062899999</c:v>
                </c:pt>
                <c:pt idx="3689">
                  <c:v>11.629729062899999</c:v>
                </c:pt>
                <c:pt idx="3690">
                  <c:v>11.629729062899999</c:v>
                </c:pt>
                <c:pt idx="3691">
                  <c:v>11.629729062899999</c:v>
                </c:pt>
                <c:pt idx="3692">
                  <c:v>11.629729062899999</c:v>
                </c:pt>
                <c:pt idx="3693">
                  <c:v>11.629729062899999</c:v>
                </c:pt>
                <c:pt idx="3694">
                  <c:v>11.629729062899999</c:v>
                </c:pt>
                <c:pt idx="3695">
                  <c:v>11.629729062899999</c:v>
                </c:pt>
                <c:pt idx="3696">
                  <c:v>11.629729062899999</c:v>
                </c:pt>
                <c:pt idx="3697">
                  <c:v>11.629729062899999</c:v>
                </c:pt>
                <c:pt idx="3698">
                  <c:v>11.629729062899999</c:v>
                </c:pt>
                <c:pt idx="3699">
                  <c:v>11.629729062899999</c:v>
                </c:pt>
                <c:pt idx="3700">
                  <c:v>11.629729062899999</c:v>
                </c:pt>
                <c:pt idx="3701">
                  <c:v>11.629729062899999</c:v>
                </c:pt>
                <c:pt idx="3702">
                  <c:v>11.629729062899999</c:v>
                </c:pt>
                <c:pt idx="3703">
                  <c:v>11.629729062899999</c:v>
                </c:pt>
                <c:pt idx="3704">
                  <c:v>11.629729062899999</c:v>
                </c:pt>
                <c:pt idx="3705">
                  <c:v>11.629729062899999</c:v>
                </c:pt>
                <c:pt idx="3706">
                  <c:v>11.629729062899999</c:v>
                </c:pt>
                <c:pt idx="3707">
                  <c:v>11.629729062899999</c:v>
                </c:pt>
                <c:pt idx="3708">
                  <c:v>11.629729062899999</c:v>
                </c:pt>
                <c:pt idx="3709">
                  <c:v>11.629729062899999</c:v>
                </c:pt>
                <c:pt idx="3710">
                  <c:v>11.629729062899999</c:v>
                </c:pt>
                <c:pt idx="3711">
                  <c:v>11.626897378200001</c:v>
                </c:pt>
                <c:pt idx="3712">
                  <c:v>11.626897378200001</c:v>
                </c:pt>
                <c:pt idx="3713">
                  <c:v>11.626897378200001</c:v>
                </c:pt>
                <c:pt idx="3714">
                  <c:v>11.626897378200001</c:v>
                </c:pt>
                <c:pt idx="3715">
                  <c:v>11.626897378200001</c:v>
                </c:pt>
                <c:pt idx="3716">
                  <c:v>11.626897378200001</c:v>
                </c:pt>
                <c:pt idx="3717">
                  <c:v>11.626897378200001</c:v>
                </c:pt>
                <c:pt idx="3718">
                  <c:v>11.626897378200001</c:v>
                </c:pt>
                <c:pt idx="3719">
                  <c:v>11.626897378200001</c:v>
                </c:pt>
                <c:pt idx="3720">
                  <c:v>11.626897378200001</c:v>
                </c:pt>
                <c:pt idx="3721">
                  <c:v>11.626897378200001</c:v>
                </c:pt>
                <c:pt idx="3722">
                  <c:v>11.626897378200001</c:v>
                </c:pt>
                <c:pt idx="3723">
                  <c:v>11.626897378200001</c:v>
                </c:pt>
                <c:pt idx="3724">
                  <c:v>11.626897378200001</c:v>
                </c:pt>
                <c:pt idx="3725">
                  <c:v>11.626897378200001</c:v>
                </c:pt>
                <c:pt idx="3726">
                  <c:v>11.626897378200001</c:v>
                </c:pt>
                <c:pt idx="3727">
                  <c:v>11.626897378200001</c:v>
                </c:pt>
                <c:pt idx="3728">
                  <c:v>11.626897378200001</c:v>
                </c:pt>
                <c:pt idx="3729">
                  <c:v>11.626897378200001</c:v>
                </c:pt>
                <c:pt idx="3730">
                  <c:v>11.626897378200001</c:v>
                </c:pt>
                <c:pt idx="3731">
                  <c:v>11.626897378200001</c:v>
                </c:pt>
                <c:pt idx="3732">
                  <c:v>11.626897378200001</c:v>
                </c:pt>
                <c:pt idx="3733">
                  <c:v>11.6240656935</c:v>
                </c:pt>
                <c:pt idx="3734">
                  <c:v>11.6240656935</c:v>
                </c:pt>
                <c:pt idx="3735">
                  <c:v>11.6240656935</c:v>
                </c:pt>
                <c:pt idx="3736">
                  <c:v>11.6240656935</c:v>
                </c:pt>
                <c:pt idx="3737">
                  <c:v>11.6240656935</c:v>
                </c:pt>
                <c:pt idx="3738">
                  <c:v>11.6240656935</c:v>
                </c:pt>
                <c:pt idx="3739">
                  <c:v>11.6240656935</c:v>
                </c:pt>
                <c:pt idx="3740">
                  <c:v>11.6240656935</c:v>
                </c:pt>
                <c:pt idx="3741">
                  <c:v>11.6240656935</c:v>
                </c:pt>
                <c:pt idx="3742">
                  <c:v>11.6240656935</c:v>
                </c:pt>
                <c:pt idx="3743">
                  <c:v>11.6240656935</c:v>
                </c:pt>
                <c:pt idx="3744">
                  <c:v>11.6240656935</c:v>
                </c:pt>
                <c:pt idx="3745">
                  <c:v>11.6240656935</c:v>
                </c:pt>
                <c:pt idx="3746">
                  <c:v>11.6240656935</c:v>
                </c:pt>
                <c:pt idx="3747">
                  <c:v>11.6240656935</c:v>
                </c:pt>
                <c:pt idx="3748">
                  <c:v>11.6240656935</c:v>
                </c:pt>
                <c:pt idx="3749">
                  <c:v>11.6240656935</c:v>
                </c:pt>
                <c:pt idx="3750">
                  <c:v>11.6240656935</c:v>
                </c:pt>
                <c:pt idx="3751">
                  <c:v>11.6240656935</c:v>
                </c:pt>
                <c:pt idx="3752">
                  <c:v>11.6240656935</c:v>
                </c:pt>
                <c:pt idx="3753">
                  <c:v>11.6240656935</c:v>
                </c:pt>
                <c:pt idx="3754">
                  <c:v>11.6240656935</c:v>
                </c:pt>
                <c:pt idx="3755">
                  <c:v>11.6240656935</c:v>
                </c:pt>
                <c:pt idx="3756">
                  <c:v>11.621234008799998</c:v>
                </c:pt>
                <c:pt idx="3757">
                  <c:v>11.621234008799998</c:v>
                </c:pt>
                <c:pt idx="3758">
                  <c:v>11.621234008799998</c:v>
                </c:pt>
                <c:pt idx="3759">
                  <c:v>11.621234008799998</c:v>
                </c:pt>
                <c:pt idx="3760">
                  <c:v>11.621234008799998</c:v>
                </c:pt>
                <c:pt idx="3761">
                  <c:v>11.621234008799998</c:v>
                </c:pt>
                <c:pt idx="3762">
                  <c:v>11.621234008799998</c:v>
                </c:pt>
                <c:pt idx="3763">
                  <c:v>11.621234008799998</c:v>
                </c:pt>
                <c:pt idx="3764">
                  <c:v>11.621234008799998</c:v>
                </c:pt>
                <c:pt idx="3765">
                  <c:v>11.621234008799998</c:v>
                </c:pt>
                <c:pt idx="3766">
                  <c:v>11.621234008799998</c:v>
                </c:pt>
                <c:pt idx="3767">
                  <c:v>11.621234008799998</c:v>
                </c:pt>
                <c:pt idx="3768">
                  <c:v>11.621234008799998</c:v>
                </c:pt>
                <c:pt idx="3769">
                  <c:v>11.621234008799998</c:v>
                </c:pt>
                <c:pt idx="3770">
                  <c:v>11.621234008799998</c:v>
                </c:pt>
                <c:pt idx="3771">
                  <c:v>11.621234008799998</c:v>
                </c:pt>
                <c:pt idx="3772">
                  <c:v>11.621234008799998</c:v>
                </c:pt>
                <c:pt idx="3773">
                  <c:v>11.621234008799998</c:v>
                </c:pt>
                <c:pt idx="3774">
                  <c:v>11.621234008799998</c:v>
                </c:pt>
                <c:pt idx="3775">
                  <c:v>11.621234008799998</c:v>
                </c:pt>
                <c:pt idx="3776">
                  <c:v>11.621234008799998</c:v>
                </c:pt>
                <c:pt idx="3777">
                  <c:v>11.621234008799998</c:v>
                </c:pt>
                <c:pt idx="3778">
                  <c:v>11.6184023241</c:v>
                </c:pt>
                <c:pt idx="3779">
                  <c:v>11.6184023241</c:v>
                </c:pt>
                <c:pt idx="3780">
                  <c:v>11.6184023241</c:v>
                </c:pt>
                <c:pt idx="3781">
                  <c:v>11.6184023241</c:v>
                </c:pt>
                <c:pt idx="3782">
                  <c:v>11.6184023241</c:v>
                </c:pt>
                <c:pt idx="3783">
                  <c:v>11.6184023241</c:v>
                </c:pt>
                <c:pt idx="3784">
                  <c:v>11.6184023241</c:v>
                </c:pt>
                <c:pt idx="3785">
                  <c:v>11.6184023241</c:v>
                </c:pt>
                <c:pt idx="3786">
                  <c:v>11.6184023241</c:v>
                </c:pt>
                <c:pt idx="3787">
                  <c:v>11.6184023241</c:v>
                </c:pt>
                <c:pt idx="3788">
                  <c:v>11.6184023241</c:v>
                </c:pt>
                <c:pt idx="3789">
                  <c:v>11.6184023241</c:v>
                </c:pt>
                <c:pt idx="3790">
                  <c:v>11.6184023241</c:v>
                </c:pt>
                <c:pt idx="3791">
                  <c:v>11.6184023241</c:v>
                </c:pt>
                <c:pt idx="3792">
                  <c:v>11.6184023241</c:v>
                </c:pt>
                <c:pt idx="3793">
                  <c:v>11.6184023241</c:v>
                </c:pt>
                <c:pt idx="3794">
                  <c:v>11.6184023241</c:v>
                </c:pt>
                <c:pt idx="3795">
                  <c:v>11.6184023241</c:v>
                </c:pt>
                <c:pt idx="3796">
                  <c:v>11.6184023241</c:v>
                </c:pt>
                <c:pt idx="3797">
                  <c:v>11.6184023241</c:v>
                </c:pt>
                <c:pt idx="3798">
                  <c:v>11.6184023241</c:v>
                </c:pt>
                <c:pt idx="3799">
                  <c:v>11.6184023241</c:v>
                </c:pt>
                <c:pt idx="3800">
                  <c:v>11.6184023241</c:v>
                </c:pt>
                <c:pt idx="3801">
                  <c:v>11.6155706394</c:v>
                </c:pt>
                <c:pt idx="3802">
                  <c:v>11.6155706394</c:v>
                </c:pt>
                <c:pt idx="3803">
                  <c:v>11.6155706394</c:v>
                </c:pt>
                <c:pt idx="3804">
                  <c:v>11.6155706394</c:v>
                </c:pt>
                <c:pt idx="3805">
                  <c:v>11.6155706394</c:v>
                </c:pt>
                <c:pt idx="3806">
                  <c:v>11.6155706394</c:v>
                </c:pt>
                <c:pt idx="3807">
                  <c:v>11.6155706394</c:v>
                </c:pt>
                <c:pt idx="3808">
                  <c:v>11.6155706394</c:v>
                </c:pt>
                <c:pt idx="3809">
                  <c:v>11.6155706394</c:v>
                </c:pt>
                <c:pt idx="3810">
                  <c:v>11.6155706394</c:v>
                </c:pt>
                <c:pt idx="3811">
                  <c:v>11.6155706394</c:v>
                </c:pt>
                <c:pt idx="3812">
                  <c:v>11.6155706394</c:v>
                </c:pt>
                <c:pt idx="3813">
                  <c:v>11.6155706394</c:v>
                </c:pt>
                <c:pt idx="3814">
                  <c:v>11.6155706394</c:v>
                </c:pt>
                <c:pt idx="3815">
                  <c:v>11.6155706394</c:v>
                </c:pt>
                <c:pt idx="3816">
                  <c:v>11.6155706394</c:v>
                </c:pt>
                <c:pt idx="3817">
                  <c:v>11.6155706394</c:v>
                </c:pt>
                <c:pt idx="3818">
                  <c:v>11.6155706394</c:v>
                </c:pt>
                <c:pt idx="3819">
                  <c:v>11.6155706394</c:v>
                </c:pt>
                <c:pt idx="3820">
                  <c:v>11.6155706394</c:v>
                </c:pt>
                <c:pt idx="3821">
                  <c:v>11.6155706394</c:v>
                </c:pt>
                <c:pt idx="3822">
                  <c:v>11.6155706394</c:v>
                </c:pt>
                <c:pt idx="3823">
                  <c:v>11.612738954700001</c:v>
                </c:pt>
                <c:pt idx="3824">
                  <c:v>11.612738954700001</c:v>
                </c:pt>
                <c:pt idx="3825">
                  <c:v>11.612738954700001</c:v>
                </c:pt>
                <c:pt idx="3826">
                  <c:v>11.612738954700001</c:v>
                </c:pt>
                <c:pt idx="3827">
                  <c:v>11.612738954700001</c:v>
                </c:pt>
                <c:pt idx="3828">
                  <c:v>11.612738954700001</c:v>
                </c:pt>
                <c:pt idx="3829">
                  <c:v>11.612738954700001</c:v>
                </c:pt>
                <c:pt idx="3830">
                  <c:v>11.612738954700001</c:v>
                </c:pt>
                <c:pt idx="3831">
                  <c:v>11.612738954700001</c:v>
                </c:pt>
                <c:pt idx="3832">
                  <c:v>11.612738954700001</c:v>
                </c:pt>
                <c:pt idx="3833">
                  <c:v>11.612738954700001</c:v>
                </c:pt>
                <c:pt idx="3834">
                  <c:v>11.612738954700001</c:v>
                </c:pt>
                <c:pt idx="3835">
                  <c:v>11.612738954700001</c:v>
                </c:pt>
                <c:pt idx="3836">
                  <c:v>11.612738954700001</c:v>
                </c:pt>
                <c:pt idx="3837">
                  <c:v>11.612738954700001</c:v>
                </c:pt>
                <c:pt idx="3838">
                  <c:v>11.612738954700001</c:v>
                </c:pt>
                <c:pt idx="3839">
                  <c:v>11.612738954700001</c:v>
                </c:pt>
                <c:pt idx="3840">
                  <c:v>11.612738954700001</c:v>
                </c:pt>
                <c:pt idx="3841">
                  <c:v>11.612738954700001</c:v>
                </c:pt>
                <c:pt idx="3842">
                  <c:v>11.612738954700001</c:v>
                </c:pt>
                <c:pt idx="3843">
                  <c:v>11.612738954700001</c:v>
                </c:pt>
                <c:pt idx="3844">
                  <c:v>11.612738954700001</c:v>
                </c:pt>
                <c:pt idx="3845">
                  <c:v>11.612738954700001</c:v>
                </c:pt>
                <c:pt idx="3846">
                  <c:v>11.609907269999999</c:v>
                </c:pt>
                <c:pt idx="3847">
                  <c:v>11.609907269999999</c:v>
                </c:pt>
                <c:pt idx="3848">
                  <c:v>11.609907269999999</c:v>
                </c:pt>
                <c:pt idx="3849">
                  <c:v>11.609907269999999</c:v>
                </c:pt>
                <c:pt idx="3850">
                  <c:v>11.609907269999999</c:v>
                </c:pt>
                <c:pt idx="3851">
                  <c:v>11.609907269999999</c:v>
                </c:pt>
                <c:pt idx="3852">
                  <c:v>11.609907269999999</c:v>
                </c:pt>
                <c:pt idx="3853">
                  <c:v>11.609907269999999</c:v>
                </c:pt>
                <c:pt idx="3854">
                  <c:v>11.609907269999999</c:v>
                </c:pt>
                <c:pt idx="3855">
                  <c:v>11.609907269999999</c:v>
                </c:pt>
                <c:pt idx="3856">
                  <c:v>11.609907269999999</c:v>
                </c:pt>
                <c:pt idx="3857">
                  <c:v>11.609907269999999</c:v>
                </c:pt>
                <c:pt idx="3858">
                  <c:v>11.609907269999999</c:v>
                </c:pt>
                <c:pt idx="3859">
                  <c:v>11.609907269999999</c:v>
                </c:pt>
                <c:pt idx="3860">
                  <c:v>11.609907269999999</c:v>
                </c:pt>
                <c:pt idx="3861">
                  <c:v>11.609907269999999</c:v>
                </c:pt>
                <c:pt idx="3862">
                  <c:v>11.609907269999999</c:v>
                </c:pt>
                <c:pt idx="3863">
                  <c:v>11.609907269999999</c:v>
                </c:pt>
                <c:pt idx="3864">
                  <c:v>11.609907269999999</c:v>
                </c:pt>
                <c:pt idx="3865">
                  <c:v>11.609907269999999</c:v>
                </c:pt>
                <c:pt idx="3866">
                  <c:v>11.609907269999999</c:v>
                </c:pt>
                <c:pt idx="3867">
                  <c:v>11.609907269999999</c:v>
                </c:pt>
                <c:pt idx="3868">
                  <c:v>11.609907269999999</c:v>
                </c:pt>
                <c:pt idx="3869">
                  <c:v>11.607075585299999</c:v>
                </c:pt>
                <c:pt idx="3870">
                  <c:v>11.607075585299999</c:v>
                </c:pt>
                <c:pt idx="3871">
                  <c:v>11.607075585299999</c:v>
                </c:pt>
                <c:pt idx="3872">
                  <c:v>11.607075585299999</c:v>
                </c:pt>
                <c:pt idx="3873">
                  <c:v>11.607075585299999</c:v>
                </c:pt>
                <c:pt idx="3874">
                  <c:v>11.607075585299999</c:v>
                </c:pt>
                <c:pt idx="3875">
                  <c:v>11.607075585299999</c:v>
                </c:pt>
                <c:pt idx="3876">
                  <c:v>11.607075585299999</c:v>
                </c:pt>
                <c:pt idx="3877">
                  <c:v>11.607075585299999</c:v>
                </c:pt>
                <c:pt idx="3878">
                  <c:v>11.607075585299999</c:v>
                </c:pt>
                <c:pt idx="3879">
                  <c:v>11.607075585299999</c:v>
                </c:pt>
                <c:pt idx="3880">
                  <c:v>11.607075585299999</c:v>
                </c:pt>
                <c:pt idx="3881">
                  <c:v>11.607075585299999</c:v>
                </c:pt>
                <c:pt idx="3882">
                  <c:v>11.607075585299999</c:v>
                </c:pt>
                <c:pt idx="3883">
                  <c:v>11.607075585299999</c:v>
                </c:pt>
                <c:pt idx="3884">
                  <c:v>11.607075585299999</c:v>
                </c:pt>
                <c:pt idx="3885">
                  <c:v>11.607075585299999</c:v>
                </c:pt>
                <c:pt idx="3886">
                  <c:v>11.607075585299999</c:v>
                </c:pt>
                <c:pt idx="3887">
                  <c:v>11.607075585299999</c:v>
                </c:pt>
                <c:pt idx="3888">
                  <c:v>11.607075585299999</c:v>
                </c:pt>
                <c:pt idx="3889">
                  <c:v>11.607075585299999</c:v>
                </c:pt>
                <c:pt idx="3890">
                  <c:v>11.607075585299999</c:v>
                </c:pt>
                <c:pt idx="3891">
                  <c:v>11.6042439006</c:v>
                </c:pt>
                <c:pt idx="3892">
                  <c:v>11.6042439006</c:v>
                </c:pt>
                <c:pt idx="3893">
                  <c:v>11.6042439006</c:v>
                </c:pt>
                <c:pt idx="3894">
                  <c:v>11.6042439006</c:v>
                </c:pt>
                <c:pt idx="3895">
                  <c:v>11.6042439006</c:v>
                </c:pt>
                <c:pt idx="3896">
                  <c:v>11.6042439006</c:v>
                </c:pt>
                <c:pt idx="3897">
                  <c:v>11.6042439006</c:v>
                </c:pt>
                <c:pt idx="3898">
                  <c:v>11.6042439006</c:v>
                </c:pt>
                <c:pt idx="3899">
                  <c:v>11.6042439006</c:v>
                </c:pt>
                <c:pt idx="3900">
                  <c:v>11.6042439006</c:v>
                </c:pt>
                <c:pt idx="3901">
                  <c:v>11.6042439006</c:v>
                </c:pt>
                <c:pt idx="3902">
                  <c:v>11.6042439006</c:v>
                </c:pt>
                <c:pt idx="3903">
                  <c:v>11.6042439006</c:v>
                </c:pt>
                <c:pt idx="3904">
                  <c:v>11.6042439006</c:v>
                </c:pt>
                <c:pt idx="3905">
                  <c:v>11.6042439006</c:v>
                </c:pt>
                <c:pt idx="3906">
                  <c:v>11.6042439006</c:v>
                </c:pt>
                <c:pt idx="3907">
                  <c:v>11.6042439006</c:v>
                </c:pt>
                <c:pt idx="3908">
                  <c:v>11.6042439006</c:v>
                </c:pt>
                <c:pt idx="3909">
                  <c:v>11.6042439006</c:v>
                </c:pt>
                <c:pt idx="3910">
                  <c:v>11.6042439006</c:v>
                </c:pt>
                <c:pt idx="3911">
                  <c:v>11.6042439006</c:v>
                </c:pt>
                <c:pt idx="3912">
                  <c:v>11.6042439006</c:v>
                </c:pt>
                <c:pt idx="3913">
                  <c:v>11.6042439006</c:v>
                </c:pt>
                <c:pt idx="3914">
                  <c:v>11.6014122159</c:v>
                </c:pt>
                <c:pt idx="3915">
                  <c:v>11.6014122159</c:v>
                </c:pt>
                <c:pt idx="3916">
                  <c:v>11.6014122159</c:v>
                </c:pt>
                <c:pt idx="3917">
                  <c:v>11.6014122159</c:v>
                </c:pt>
                <c:pt idx="3918">
                  <c:v>11.6014122159</c:v>
                </c:pt>
                <c:pt idx="3919">
                  <c:v>11.6014122159</c:v>
                </c:pt>
                <c:pt idx="3920">
                  <c:v>11.6014122159</c:v>
                </c:pt>
                <c:pt idx="3921">
                  <c:v>11.6014122159</c:v>
                </c:pt>
                <c:pt idx="3922">
                  <c:v>11.6014122159</c:v>
                </c:pt>
                <c:pt idx="3923">
                  <c:v>11.6014122159</c:v>
                </c:pt>
                <c:pt idx="3924">
                  <c:v>11.6014122159</c:v>
                </c:pt>
                <c:pt idx="3925">
                  <c:v>11.6014122159</c:v>
                </c:pt>
                <c:pt idx="3926">
                  <c:v>11.6014122159</c:v>
                </c:pt>
                <c:pt idx="3927">
                  <c:v>11.6014122159</c:v>
                </c:pt>
                <c:pt idx="3928">
                  <c:v>11.6014122159</c:v>
                </c:pt>
                <c:pt idx="3929">
                  <c:v>11.6014122159</c:v>
                </c:pt>
                <c:pt idx="3930">
                  <c:v>11.6014122159</c:v>
                </c:pt>
                <c:pt idx="3931">
                  <c:v>11.6014122159</c:v>
                </c:pt>
                <c:pt idx="3932">
                  <c:v>11.6014122159</c:v>
                </c:pt>
                <c:pt idx="3933">
                  <c:v>11.6014122159</c:v>
                </c:pt>
                <c:pt idx="3934">
                  <c:v>11.6014122159</c:v>
                </c:pt>
                <c:pt idx="3935">
                  <c:v>11.6014122159</c:v>
                </c:pt>
                <c:pt idx="3936">
                  <c:v>11.5985805312</c:v>
                </c:pt>
                <c:pt idx="3937">
                  <c:v>11.5985805312</c:v>
                </c:pt>
                <c:pt idx="3938">
                  <c:v>11.5985805312</c:v>
                </c:pt>
                <c:pt idx="3939">
                  <c:v>11.5985805312</c:v>
                </c:pt>
                <c:pt idx="3940">
                  <c:v>11.5985805312</c:v>
                </c:pt>
                <c:pt idx="3941">
                  <c:v>11.5985805312</c:v>
                </c:pt>
                <c:pt idx="3942">
                  <c:v>11.5985805312</c:v>
                </c:pt>
                <c:pt idx="3943">
                  <c:v>11.5985805312</c:v>
                </c:pt>
                <c:pt idx="3944">
                  <c:v>11.5985805312</c:v>
                </c:pt>
                <c:pt idx="3945">
                  <c:v>11.5985805312</c:v>
                </c:pt>
                <c:pt idx="3946">
                  <c:v>11.5985805312</c:v>
                </c:pt>
                <c:pt idx="3947">
                  <c:v>11.5985805312</c:v>
                </c:pt>
                <c:pt idx="3948">
                  <c:v>11.5985805312</c:v>
                </c:pt>
                <c:pt idx="3949">
                  <c:v>11.5985805312</c:v>
                </c:pt>
                <c:pt idx="3950">
                  <c:v>11.5985805312</c:v>
                </c:pt>
                <c:pt idx="3951">
                  <c:v>11.5985805312</c:v>
                </c:pt>
                <c:pt idx="3952">
                  <c:v>11.5985805312</c:v>
                </c:pt>
                <c:pt idx="3953">
                  <c:v>11.5985805312</c:v>
                </c:pt>
                <c:pt idx="3954">
                  <c:v>11.5985805312</c:v>
                </c:pt>
                <c:pt idx="3955">
                  <c:v>11.5985805312</c:v>
                </c:pt>
                <c:pt idx="3956">
                  <c:v>11.5985805312</c:v>
                </c:pt>
                <c:pt idx="3957">
                  <c:v>11.5985805312</c:v>
                </c:pt>
                <c:pt idx="3958">
                  <c:v>11.5985805312</c:v>
                </c:pt>
                <c:pt idx="3959">
                  <c:v>11.595748846499999</c:v>
                </c:pt>
                <c:pt idx="3960">
                  <c:v>11.595748846499999</c:v>
                </c:pt>
                <c:pt idx="3961">
                  <c:v>11.595748846499999</c:v>
                </c:pt>
                <c:pt idx="3962">
                  <c:v>11.595748846499999</c:v>
                </c:pt>
                <c:pt idx="3963">
                  <c:v>11.595748846499999</c:v>
                </c:pt>
                <c:pt idx="3964">
                  <c:v>11.595748846499999</c:v>
                </c:pt>
                <c:pt idx="3965">
                  <c:v>11.595748846499999</c:v>
                </c:pt>
                <c:pt idx="3966">
                  <c:v>11.595748846499999</c:v>
                </c:pt>
                <c:pt idx="3967">
                  <c:v>11.595748846499999</c:v>
                </c:pt>
                <c:pt idx="3968">
                  <c:v>11.595748846499999</c:v>
                </c:pt>
                <c:pt idx="3969">
                  <c:v>11.595748846499999</c:v>
                </c:pt>
                <c:pt idx="3970">
                  <c:v>11.595748846499999</c:v>
                </c:pt>
                <c:pt idx="3971">
                  <c:v>11.595748846499999</c:v>
                </c:pt>
                <c:pt idx="3972">
                  <c:v>11.595748846499999</c:v>
                </c:pt>
                <c:pt idx="3973">
                  <c:v>11.595748846499999</c:v>
                </c:pt>
                <c:pt idx="3974">
                  <c:v>11.595748846499999</c:v>
                </c:pt>
                <c:pt idx="3975">
                  <c:v>11.595748846499999</c:v>
                </c:pt>
                <c:pt idx="3976">
                  <c:v>11.595748846499999</c:v>
                </c:pt>
                <c:pt idx="3977">
                  <c:v>11.595748846499999</c:v>
                </c:pt>
                <c:pt idx="3978">
                  <c:v>11.595748846499999</c:v>
                </c:pt>
                <c:pt idx="3979">
                  <c:v>11.595748846499999</c:v>
                </c:pt>
                <c:pt idx="3980">
                  <c:v>11.595748846499999</c:v>
                </c:pt>
                <c:pt idx="3981">
                  <c:v>11.595748846499999</c:v>
                </c:pt>
                <c:pt idx="3982">
                  <c:v>11.592917161799999</c:v>
                </c:pt>
                <c:pt idx="3983">
                  <c:v>11.592917161799999</c:v>
                </c:pt>
                <c:pt idx="3984">
                  <c:v>11.592917161799999</c:v>
                </c:pt>
                <c:pt idx="3985">
                  <c:v>11.592917161799999</c:v>
                </c:pt>
                <c:pt idx="3986">
                  <c:v>11.592917161799999</c:v>
                </c:pt>
                <c:pt idx="3987">
                  <c:v>11.592917161799999</c:v>
                </c:pt>
                <c:pt idx="3988">
                  <c:v>11.592917161799999</c:v>
                </c:pt>
                <c:pt idx="3989">
                  <c:v>11.592917161799999</c:v>
                </c:pt>
                <c:pt idx="3990">
                  <c:v>11.592917161799999</c:v>
                </c:pt>
                <c:pt idx="3991">
                  <c:v>11.592917161799999</c:v>
                </c:pt>
                <c:pt idx="3992">
                  <c:v>11.592917161799999</c:v>
                </c:pt>
                <c:pt idx="3993">
                  <c:v>11.592917161799999</c:v>
                </c:pt>
                <c:pt idx="3994">
                  <c:v>11.592917161799999</c:v>
                </c:pt>
                <c:pt idx="3995">
                  <c:v>11.592917161799999</c:v>
                </c:pt>
                <c:pt idx="3996">
                  <c:v>11.592917161799999</c:v>
                </c:pt>
                <c:pt idx="3997">
                  <c:v>11.592917161799999</c:v>
                </c:pt>
                <c:pt idx="3998">
                  <c:v>11.592917161799999</c:v>
                </c:pt>
                <c:pt idx="3999">
                  <c:v>11.592917161799999</c:v>
                </c:pt>
                <c:pt idx="4000">
                  <c:v>11.592917161799999</c:v>
                </c:pt>
                <c:pt idx="4001">
                  <c:v>11.592917161799999</c:v>
                </c:pt>
                <c:pt idx="4002">
                  <c:v>11.592917161799999</c:v>
                </c:pt>
                <c:pt idx="4003">
                  <c:v>11.592917161799999</c:v>
                </c:pt>
                <c:pt idx="4004">
                  <c:v>11.590085477100001</c:v>
                </c:pt>
                <c:pt idx="4005">
                  <c:v>11.590085477100001</c:v>
                </c:pt>
                <c:pt idx="4006">
                  <c:v>11.590085477100001</c:v>
                </c:pt>
                <c:pt idx="4007">
                  <c:v>11.590085477100001</c:v>
                </c:pt>
                <c:pt idx="4008">
                  <c:v>11.590085477100001</c:v>
                </c:pt>
                <c:pt idx="4009">
                  <c:v>11.590085477100001</c:v>
                </c:pt>
                <c:pt idx="4010">
                  <c:v>11.590085477100001</c:v>
                </c:pt>
                <c:pt idx="4011">
                  <c:v>11.590085477100001</c:v>
                </c:pt>
                <c:pt idx="4012">
                  <c:v>11.590085477100001</c:v>
                </c:pt>
                <c:pt idx="4013">
                  <c:v>11.590085477100001</c:v>
                </c:pt>
                <c:pt idx="4014">
                  <c:v>11.590085477100001</c:v>
                </c:pt>
                <c:pt idx="4015">
                  <c:v>11.590085477100001</c:v>
                </c:pt>
                <c:pt idx="4016">
                  <c:v>11.590085477100001</c:v>
                </c:pt>
                <c:pt idx="4017">
                  <c:v>11.590085477100001</c:v>
                </c:pt>
                <c:pt idx="4018">
                  <c:v>11.590085477100001</c:v>
                </c:pt>
                <c:pt idx="4019">
                  <c:v>11.590085477100001</c:v>
                </c:pt>
                <c:pt idx="4020">
                  <c:v>11.590085477100001</c:v>
                </c:pt>
                <c:pt idx="4021">
                  <c:v>11.590085477100001</c:v>
                </c:pt>
                <c:pt idx="4022">
                  <c:v>11.590085477100001</c:v>
                </c:pt>
                <c:pt idx="4023">
                  <c:v>11.590085477100001</c:v>
                </c:pt>
                <c:pt idx="4024">
                  <c:v>11.590085477100001</c:v>
                </c:pt>
                <c:pt idx="4025">
                  <c:v>11.590085477100001</c:v>
                </c:pt>
                <c:pt idx="4026">
                  <c:v>11.590085477100001</c:v>
                </c:pt>
                <c:pt idx="4027">
                  <c:v>11.587253792399999</c:v>
                </c:pt>
                <c:pt idx="4028">
                  <c:v>11.587253792399999</c:v>
                </c:pt>
                <c:pt idx="4029">
                  <c:v>11.587253792399999</c:v>
                </c:pt>
                <c:pt idx="4030">
                  <c:v>11.587253792399999</c:v>
                </c:pt>
                <c:pt idx="4031">
                  <c:v>11.587253792399999</c:v>
                </c:pt>
                <c:pt idx="4032">
                  <c:v>11.587253792399999</c:v>
                </c:pt>
                <c:pt idx="4033">
                  <c:v>11.587253792399999</c:v>
                </c:pt>
                <c:pt idx="4034">
                  <c:v>11.587253792399999</c:v>
                </c:pt>
                <c:pt idx="4035">
                  <c:v>11.587253792399999</c:v>
                </c:pt>
                <c:pt idx="4036">
                  <c:v>11.587253792399999</c:v>
                </c:pt>
                <c:pt idx="4037">
                  <c:v>11.587253792399999</c:v>
                </c:pt>
                <c:pt idx="4038">
                  <c:v>11.587253792399999</c:v>
                </c:pt>
                <c:pt idx="4039">
                  <c:v>11.587253792399999</c:v>
                </c:pt>
                <c:pt idx="4040">
                  <c:v>11.587253792399999</c:v>
                </c:pt>
                <c:pt idx="4041">
                  <c:v>11.587253792399999</c:v>
                </c:pt>
                <c:pt idx="4042">
                  <c:v>11.587253792399999</c:v>
                </c:pt>
                <c:pt idx="4043">
                  <c:v>11.587253792399999</c:v>
                </c:pt>
                <c:pt idx="4044">
                  <c:v>11.587253792399999</c:v>
                </c:pt>
                <c:pt idx="4045">
                  <c:v>11.587253792399999</c:v>
                </c:pt>
                <c:pt idx="4046">
                  <c:v>11.587253792399999</c:v>
                </c:pt>
                <c:pt idx="4047">
                  <c:v>11.587253792399999</c:v>
                </c:pt>
                <c:pt idx="4048">
                  <c:v>11.587253792399999</c:v>
                </c:pt>
                <c:pt idx="4049">
                  <c:v>11.587253792399999</c:v>
                </c:pt>
                <c:pt idx="4050">
                  <c:v>11.5844221077</c:v>
                </c:pt>
                <c:pt idx="4051">
                  <c:v>11.5844221077</c:v>
                </c:pt>
                <c:pt idx="4052">
                  <c:v>11.5844221077</c:v>
                </c:pt>
                <c:pt idx="4053">
                  <c:v>11.5844221077</c:v>
                </c:pt>
                <c:pt idx="4054">
                  <c:v>11.5844221077</c:v>
                </c:pt>
                <c:pt idx="4055">
                  <c:v>11.5844221077</c:v>
                </c:pt>
                <c:pt idx="4056">
                  <c:v>11.5844221077</c:v>
                </c:pt>
                <c:pt idx="4057">
                  <c:v>11.5844221077</c:v>
                </c:pt>
                <c:pt idx="4058">
                  <c:v>11.5844221077</c:v>
                </c:pt>
                <c:pt idx="4059">
                  <c:v>11.5844221077</c:v>
                </c:pt>
                <c:pt idx="4060">
                  <c:v>11.5844221077</c:v>
                </c:pt>
                <c:pt idx="4061">
                  <c:v>11.5844221077</c:v>
                </c:pt>
                <c:pt idx="4062">
                  <c:v>11.5844221077</c:v>
                </c:pt>
                <c:pt idx="4063">
                  <c:v>11.5844221077</c:v>
                </c:pt>
                <c:pt idx="4064">
                  <c:v>11.5844221077</c:v>
                </c:pt>
                <c:pt idx="4065">
                  <c:v>11.5844221077</c:v>
                </c:pt>
                <c:pt idx="4066">
                  <c:v>11.5844221077</c:v>
                </c:pt>
                <c:pt idx="4067">
                  <c:v>11.5844221077</c:v>
                </c:pt>
                <c:pt idx="4068">
                  <c:v>11.5844221077</c:v>
                </c:pt>
                <c:pt idx="4069">
                  <c:v>11.5844221077</c:v>
                </c:pt>
                <c:pt idx="4070">
                  <c:v>11.5844221077</c:v>
                </c:pt>
                <c:pt idx="4071">
                  <c:v>11.5844221077</c:v>
                </c:pt>
                <c:pt idx="4072">
                  <c:v>11.581590423</c:v>
                </c:pt>
                <c:pt idx="4073">
                  <c:v>11.581590423</c:v>
                </c:pt>
                <c:pt idx="4074">
                  <c:v>11.581590423</c:v>
                </c:pt>
                <c:pt idx="4075">
                  <c:v>11.581590423</c:v>
                </c:pt>
                <c:pt idx="4076">
                  <c:v>11.581590423</c:v>
                </c:pt>
                <c:pt idx="4077">
                  <c:v>11.581590423</c:v>
                </c:pt>
                <c:pt idx="4078">
                  <c:v>11.581590423</c:v>
                </c:pt>
                <c:pt idx="4079">
                  <c:v>11.581590423</c:v>
                </c:pt>
                <c:pt idx="4080">
                  <c:v>11.581590423</c:v>
                </c:pt>
                <c:pt idx="4081">
                  <c:v>11.581590423</c:v>
                </c:pt>
                <c:pt idx="4082">
                  <c:v>11.581590423</c:v>
                </c:pt>
                <c:pt idx="4083">
                  <c:v>11.581590423</c:v>
                </c:pt>
                <c:pt idx="4084">
                  <c:v>11.581590423</c:v>
                </c:pt>
                <c:pt idx="4085">
                  <c:v>11.581590423</c:v>
                </c:pt>
                <c:pt idx="4086">
                  <c:v>11.581590423</c:v>
                </c:pt>
                <c:pt idx="4087">
                  <c:v>11.581590423</c:v>
                </c:pt>
                <c:pt idx="4088">
                  <c:v>11.581590423</c:v>
                </c:pt>
                <c:pt idx="4089">
                  <c:v>11.581590423</c:v>
                </c:pt>
                <c:pt idx="4090">
                  <c:v>11.581590423</c:v>
                </c:pt>
                <c:pt idx="4091">
                  <c:v>11.581590423</c:v>
                </c:pt>
                <c:pt idx="4092">
                  <c:v>11.581590423</c:v>
                </c:pt>
                <c:pt idx="4093">
                  <c:v>11.581590423</c:v>
                </c:pt>
                <c:pt idx="4094">
                  <c:v>11.581590423</c:v>
                </c:pt>
                <c:pt idx="4095">
                  <c:v>11.578758738299999</c:v>
                </c:pt>
                <c:pt idx="4096">
                  <c:v>11.578758738299999</c:v>
                </c:pt>
                <c:pt idx="4097">
                  <c:v>11.578758738299999</c:v>
                </c:pt>
                <c:pt idx="4098">
                  <c:v>11.578758738299999</c:v>
                </c:pt>
                <c:pt idx="4099">
                  <c:v>11.578758738299999</c:v>
                </c:pt>
                <c:pt idx="4100">
                  <c:v>11.578758738299999</c:v>
                </c:pt>
                <c:pt idx="4101">
                  <c:v>11.578758738299999</c:v>
                </c:pt>
                <c:pt idx="4102">
                  <c:v>11.578758738299999</c:v>
                </c:pt>
                <c:pt idx="4103">
                  <c:v>11.578758738299999</c:v>
                </c:pt>
                <c:pt idx="4104">
                  <c:v>11.578758738299999</c:v>
                </c:pt>
                <c:pt idx="4105">
                  <c:v>11.578758738299999</c:v>
                </c:pt>
                <c:pt idx="4106">
                  <c:v>11.578758738299999</c:v>
                </c:pt>
                <c:pt idx="4107">
                  <c:v>11.578758738299999</c:v>
                </c:pt>
                <c:pt idx="4108">
                  <c:v>11.578758738299999</c:v>
                </c:pt>
                <c:pt idx="4109">
                  <c:v>11.578758738299999</c:v>
                </c:pt>
                <c:pt idx="4110">
                  <c:v>11.578758738299999</c:v>
                </c:pt>
                <c:pt idx="4111">
                  <c:v>11.578758738299999</c:v>
                </c:pt>
                <c:pt idx="4112">
                  <c:v>11.578758738299999</c:v>
                </c:pt>
                <c:pt idx="4113">
                  <c:v>11.578758738299999</c:v>
                </c:pt>
                <c:pt idx="4114">
                  <c:v>11.578758738299999</c:v>
                </c:pt>
                <c:pt idx="4115">
                  <c:v>11.578758738299999</c:v>
                </c:pt>
                <c:pt idx="4116">
                  <c:v>11.578758738299999</c:v>
                </c:pt>
                <c:pt idx="4117">
                  <c:v>11.575927053599999</c:v>
                </c:pt>
                <c:pt idx="4118">
                  <c:v>11.575927053599999</c:v>
                </c:pt>
                <c:pt idx="4119">
                  <c:v>11.575927053599999</c:v>
                </c:pt>
                <c:pt idx="4120">
                  <c:v>11.575927053599999</c:v>
                </c:pt>
                <c:pt idx="4121">
                  <c:v>11.575927053599999</c:v>
                </c:pt>
                <c:pt idx="4122">
                  <c:v>11.575927053599999</c:v>
                </c:pt>
                <c:pt idx="4123">
                  <c:v>11.575927053599999</c:v>
                </c:pt>
                <c:pt idx="4124">
                  <c:v>11.575927053599999</c:v>
                </c:pt>
                <c:pt idx="4125">
                  <c:v>11.575927053599999</c:v>
                </c:pt>
                <c:pt idx="4126">
                  <c:v>11.575927053599999</c:v>
                </c:pt>
                <c:pt idx="4127">
                  <c:v>11.575927053599999</c:v>
                </c:pt>
                <c:pt idx="4128">
                  <c:v>11.575927053599999</c:v>
                </c:pt>
                <c:pt idx="4129">
                  <c:v>11.575927053599999</c:v>
                </c:pt>
                <c:pt idx="4130">
                  <c:v>11.575927053599999</c:v>
                </c:pt>
                <c:pt idx="4131">
                  <c:v>11.575927053599999</c:v>
                </c:pt>
                <c:pt idx="4132">
                  <c:v>11.575927053599999</c:v>
                </c:pt>
                <c:pt idx="4133">
                  <c:v>11.575927053599999</c:v>
                </c:pt>
                <c:pt idx="4134">
                  <c:v>11.575927053599999</c:v>
                </c:pt>
                <c:pt idx="4135">
                  <c:v>11.575927053599999</c:v>
                </c:pt>
                <c:pt idx="4136">
                  <c:v>11.575927053599999</c:v>
                </c:pt>
                <c:pt idx="4137">
                  <c:v>11.575927053599999</c:v>
                </c:pt>
                <c:pt idx="4138">
                  <c:v>11.575927053599999</c:v>
                </c:pt>
                <c:pt idx="4139">
                  <c:v>11.575927053599999</c:v>
                </c:pt>
                <c:pt idx="4140">
                  <c:v>11.573095368899999</c:v>
                </c:pt>
                <c:pt idx="4141">
                  <c:v>11.573095368899999</c:v>
                </c:pt>
                <c:pt idx="4142">
                  <c:v>11.573095368899999</c:v>
                </c:pt>
                <c:pt idx="4143">
                  <c:v>11.573095368899999</c:v>
                </c:pt>
                <c:pt idx="4144">
                  <c:v>11.573095368899999</c:v>
                </c:pt>
                <c:pt idx="4145">
                  <c:v>11.573095368899999</c:v>
                </c:pt>
                <c:pt idx="4146">
                  <c:v>11.573095368899999</c:v>
                </c:pt>
                <c:pt idx="4147">
                  <c:v>11.573095368899999</c:v>
                </c:pt>
                <c:pt idx="4148">
                  <c:v>11.573095368899999</c:v>
                </c:pt>
                <c:pt idx="4149">
                  <c:v>11.573095368899999</c:v>
                </c:pt>
                <c:pt idx="4150">
                  <c:v>11.573095368899999</c:v>
                </c:pt>
                <c:pt idx="4151">
                  <c:v>11.573095368899999</c:v>
                </c:pt>
                <c:pt idx="4152">
                  <c:v>11.573095368899999</c:v>
                </c:pt>
                <c:pt idx="4153">
                  <c:v>11.573095368899999</c:v>
                </c:pt>
                <c:pt idx="4154">
                  <c:v>11.573095368899999</c:v>
                </c:pt>
                <c:pt idx="4155">
                  <c:v>11.573095368899999</c:v>
                </c:pt>
                <c:pt idx="4156">
                  <c:v>11.573095368899999</c:v>
                </c:pt>
                <c:pt idx="4157">
                  <c:v>11.573095368899999</c:v>
                </c:pt>
                <c:pt idx="4158">
                  <c:v>11.573095368899999</c:v>
                </c:pt>
                <c:pt idx="4159">
                  <c:v>11.573095368899999</c:v>
                </c:pt>
                <c:pt idx="4160">
                  <c:v>11.573095368899999</c:v>
                </c:pt>
                <c:pt idx="4161">
                  <c:v>11.573095368899999</c:v>
                </c:pt>
                <c:pt idx="4162">
                  <c:v>11.573095368899999</c:v>
                </c:pt>
                <c:pt idx="4163">
                  <c:v>11.5702636842</c:v>
                </c:pt>
                <c:pt idx="4164">
                  <c:v>11.5702636842</c:v>
                </c:pt>
                <c:pt idx="4165">
                  <c:v>11.5702636842</c:v>
                </c:pt>
                <c:pt idx="4166">
                  <c:v>11.5702636842</c:v>
                </c:pt>
                <c:pt idx="4167">
                  <c:v>11.5702636842</c:v>
                </c:pt>
                <c:pt idx="4168">
                  <c:v>11.5702636842</c:v>
                </c:pt>
                <c:pt idx="4169">
                  <c:v>11.5702636842</c:v>
                </c:pt>
                <c:pt idx="4170">
                  <c:v>11.5702636842</c:v>
                </c:pt>
                <c:pt idx="4171">
                  <c:v>11.5702636842</c:v>
                </c:pt>
                <c:pt idx="4172">
                  <c:v>11.5702636842</c:v>
                </c:pt>
                <c:pt idx="4173">
                  <c:v>11.5702636842</c:v>
                </c:pt>
                <c:pt idx="4174">
                  <c:v>11.5702636842</c:v>
                </c:pt>
                <c:pt idx="4175">
                  <c:v>11.5702636842</c:v>
                </c:pt>
                <c:pt idx="4176">
                  <c:v>11.5702636842</c:v>
                </c:pt>
                <c:pt idx="4177">
                  <c:v>11.5702636842</c:v>
                </c:pt>
                <c:pt idx="4178">
                  <c:v>11.5702636842</c:v>
                </c:pt>
                <c:pt idx="4179">
                  <c:v>11.5702636842</c:v>
                </c:pt>
                <c:pt idx="4180">
                  <c:v>11.5702636842</c:v>
                </c:pt>
                <c:pt idx="4181">
                  <c:v>11.5702636842</c:v>
                </c:pt>
                <c:pt idx="4182">
                  <c:v>11.5702636842</c:v>
                </c:pt>
                <c:pt idx="4183">
                  <c:v>11.5702636842</c:v>
                </c:pt>
                <c:pt idx="4184">
                  <c:v>11.5702636842</c:v>
                </c:pt>
                <c:pt idx="4185">
                  <c:v>11.5674319995</c:v>
                </c:pt>
                <c:pt idx="4186">
                  <c:v>11.5674319995</c:v>
                </c:pt>
                <c:pt idx="4187">
                  <c:v>11.5674319995</c:v>
                </c:pt>
                <c:pt idx="4188">
                  <c:v>11.5674319995</c:v>
                </c:pt>
                <c:pt idx="4189">
                  <c:v>11.5674319995</c:v>
                </c:pt>
                <c:pt idx="4190">
                  <c:v>11.5674319995</c:v>
                </c:pt>
                <c:pt idx="4191">
                  <c:v>11.5674319995</c:v>
                </c:pt>
                <c:pt idx="4192">
                  <c:v>11.5674319995</c:v>
                </c:pt>
                <c:pt idx="4193">
                  <c:v>11.5674319995</c:v>
                </c:pt>
                <c:pt idx="4194">
                  <c:v>11.5674319995</c:v>
                </c:pt>
                <c:pt idx="4195">
                  <c:v>11.5674319995</c:v>
                </c:pt>
                <c:pt idx="4196">
                  <c:v>11.5674319995</c:v>
                </c:pt>
                <c:pt idx="4197">
                  <c:v>11.5674319995</c:v>
                </c:pt>
                <c:pt idx="4198">
                  <c:v>11.5674319995</c:v>
                </c:pt>
                <c:pt idx="4199">
                  <c:v>11.5674319995</c:v>
                </c:pt>
                <c:pt idx="4200">
                  <c:v>11.5674319995</c:v>
                </c:pt>
                <c:pt idx="4201">
                  <c:v>11.5674319995</c:v>
                </c:pt>
                <c:pt idx="4202">
                  <c:v>11.5674319995</c:v>
                </c:pt>
                <c:pt idx="4203">
                  <c:v>11.5674319995</c:v>
                </c:pt>
                <c:pt idx="4204">
                  <c:v>11.5674319995</c:v>
                </c:pt>
                <c:pt idx="4205">
                  <c:v>11.5674319995</c:v>
                </c:pt>
                <c:pt idx="4206">
                  <c:v>11.5674319995</c:v>
                </c:pt>
                <c:pt idx="4207">
                  <c:v>11.5674319995</c:v>
                </c:pt>
                <c:pt idx="4208">
                  <c:v>11.5646003148</c:v>
                </c:pt>
                <c:pt idx="4209">
                  <c:v>11.5646003148</c:v>
                </c:pt>
                <c:pt idx="4210">
                  <c:v>11.5646003148</c:v>
                </c:pt>
                <c:pt idx="4211">
                  <c:v>11.5646003148</c:v>
                </c:pt>
                <c:pt idx="4212">
                  <c:v>11.5646003148</c:v>
                </c:pt>
                <c:pt idx="4213">
                  <c:v>11.5646003148</c:v>
                </c:pt>
                <c:pt idx="4214">
                  <c:v>11.5646003148</c:v>
                </c:pt>
                <c:pt idx="4215">
                  <c:v>11.5646003148</c:v>
                </c:pt>
                <c:pt idx="4216">
                  <c:v>11.5646003148</c:v>
                </c:pt>
                <c:pt idx="4217">
                  <c:v>11.5646003148</c:v>
                </c:pt>
                <c:pt idx="4218">
                  <c:v>11.5646003148</c:v>
                </c:pt>
                <c:pt idx="4219">
                  <c:v>11.5646003148</c:v>
                </c:pt>
                <c:pt idx="4220">
                  <c:v>11.5646003148</c:v>
                </c:pt>
                <c:pt idx="4221">
                  <c:v>11.5646003148</c:v>
                </c:pt>
                <c:pt idx="4222">
                  <c:v>11.5646003148</c:v>
                </c:pt>
                <c:pt idx="4223">
                  <c:v>11.5646003148</c:v>
                </c:pt>
                <c:pt idx="4224">
                  <c:v>11.5646003148</c:v>
                </c:pt>
                <c:pt idx="4225">
                  <c:v>11.5646003148</c:v>
                </c:pt>
                <c:pt idx="4226">
                  <c:v>11.5646003148</c:v>
                </c:pt>
                <c:pt idx="4227">
                  <c:v>11.5646003148</c:v>
                </c:pt>
                <c:pt idx="4228">
                  <c:v>11.5646003148</c:v>
                </c:pt>
                <c:pt idx="4229">
                  <c:v>11.5646003148</c:v>
                </c:pt>
                <c:pt idx="4230">
                  <c:v>11.5646003148</c:v>
                </c:pt>
                <c:pt idx="4231">
                  <c:v>11.5617686301</c:v>
                </c:pt>
                <c:pt idx="4232">
                  <c:v>11.5617686301</c:v>
                </c:pt>
                <c:pt idx="4233">
                  <c:v>11.5617686301</c:v>
                </c:pt>
                <c:pt idx="4234">
                  <c:v>11.5617686301</c:v>
                </c:pt>
                <c:pt idx="4235">
                  <c:v>11.5617686301</c:v>
                </c:pt>
                <c:pt idx="4236">
                  <c:v>11.5617686301</c:v>
                </c:pt>
                <c:pt idx="4237">
                  <c:v>11.5617686301</c:v>
                </c:pt>
                <c:pt idx="4238">
                  <c:v>11.5617686301</c:v>
                </c:pt>
                <c:pt idx="4239">
                  <c:v>11.5617686301</c:v>
                </c:pt>
                <c:pt idx="4240">
                  <c:v>11.5617686301</c:v>
                </c:pt>
                <c:pt idx="4241">
                  <c:v>11.5617686301</c:v>
                </c:pt>
                <c:pt idx="4242">
                  <c:v>11.5617686301</c:v>
                </c:pt>
                <c:pt idx="4243">
                  <c:v>11.5617686301</c:v>
                </c:pt>
                <c:pt idx="4244">
                  <c:v>11.5617686301</c:v>
                </c:pt>
                <c:pt idx="4245">
                  <c:v>11.5617686301</c:v>
                </c:pt>
                <c:pt idx="4246">
                  <c:v>11.5617686301</c:v>
                </c:pt>
                <c:pt idx="4247">
                  <c:v>11.5617686301</c:v>
                </c:pt>
                <c:pt idx="4248">
                  <c:v>11.5617686301</c:v>
                </c:pt>
                <c:pt idx="4249">
                  <c:v>11.5617686301</c:v>
                </c:pt>
                <c:pt idx="4250">
                  <c:v>11.5617686301</c:v>
                </c:pt>
                <c:pt idx="4251">
                  <c:v>11.5617686301</c:v>
                </c:pt>
                <c:pt idx="4252">
                  <c:v>11.5617686301</c:v>
                </c:pt>
                <c:pt idx="4253">
                  <c:v>11.5617686301</c:v>
                </c:pt>
                <c:pt idx="4254">
                  <c:v>11.558936945399999</c:v>
                </c:pt>
                <c:pt idx="4255">
                  <c:v>11.558936945399999</c:v>
                </c:pt>
                <c:pt idx="4256">
                  <c:v>11.558936945399999</c:v>
                </c:pt>
                <c:pt idx="4257">
                  <c:v>11.558936945399999</c:v>
                </c:pt>
                <c:pt idx="4258">
                  <c:v>11.558936945399999</c:v>
                </c:pt>
                <c:pt idx="4259">
                  <c:v>11.558936945399999</c:v>
                </c:pt>
                <c:pt idx="4260">
                  <c:v>11.558936945399999</c:v>
                </c:pt>
                <c:pt idx="4261">
                  <c:v>11.558936945399999</c:v>
                </c:pt>
                <c:pt idx="4262">
                  <c:v>11.558936945399999</c:v>
                </c:pt>
                <c:pt idx="4263">
                  <c:v>11.558936945399999</c:v>
                </c:pt>
                <c:pt idx="4264">
                  <c:v>11.558936945399999</c:v>
                </c:pt>
                <c:pt idx="4265">
                  <c:v>11.558936945399999</c:v>
                </c:pt>
                <c:pt idx="4266">
                  <c:v>11.558936945399999</c:v>
                </c:pt>
                <c:pt idx="4267">
                  <c:v>11.558936945399999</c:v>
                </c:pt>
                <c:pt idx="4268">
                  <c:v>11.558936945399999</c:v>
                </c:pt>
                <c:pt idx="4269">
                  <c:v>11.558936945399999</c:v>
                </c:pt>
                <c:pt idx="4270">
                  <c:v>11.558936945399999</c:v>
                </c:pt>
                <c:pt idx="4271">
                  <c:v>11.558936945399999</c:v>
                </c:pt>
                <c:pt idx="4272">
                  <c:v>11.558936945399999</c:v>
                </c:pt>
                <c:pt idx="4273">
                  <c:v>11.558936945399999</c:v>
                </c:pt>
                <c:pt idx="4274">
                  <c:v>11.558936945399999</c:v>
                </c:pt>
                <c:pt idx="4275">
                  <c:v>11.558936945399999</c:v>
                </c:pt>
                <c:pt idx="4276">
                  <c:v>11.556105260700001</c:v>
                </c:pt>
                <c:pt idx="4277">
                  <c:v>11.556105260700001</c:v>
                </c:pt>
                <c:pt idx="4278">
                  <c:v>11.556105260700001</c:v>
                </c:pt>
                <c:pt idx="4279">
                  <c:v>11.556105260700001</c:v>
                </c:pt>
                <c:pt idx="4280">
                  <c:v>11.556105260700001</c:v>
                </c:pt>
                <c:pt idx="4281">
                  <c:v>11.556105260700001</c:v>
                </c:pt>
                <c:pt idx="4282">
                  <c:v>11.556105260700001</c:v>
                </c:pt>
                <c:pt idx="4283">
                  <c:v>11.556105260700001</c:v>
                </c:pt>
                <c:pt idx="4284">
                  <c:v>11.556105260700001</c:v>
                </c:pt>
                <c:pt idx="4285">
                  <c:v>11.556105260700001</c:v>
                </c:pt>
                <c:pt idx="4286">
                  <c:v>11.556105260700001</c:v>
                </c:pt>
                <c:pt idx="4287">
                  <c:v>11.556105260700001</c:v>
                </c:pt>
                <c:pt idx="4288">
                  <c:v>11.556105260700001</c:v>
                </c:pt>
                <c:pt idx="4289">
                  <c:v>11.556105260700001</c:v>
                </c:pt>
                <c:pt idx="4290">
                  <c:v>11.556105260700001</c:v>
                </c:pt>
                <c:pt idx="4291">
                  <c:v>11.556105260700001</c:v>
                </c:pt>
                <c:pt idx="4292">
                  <c:v>11.556105260700001</c:v>
                </c:pt>
                <c:pt idx="4293">
                  <c:v>11.556105260700001</c:v>
                </c:pt>
                <c:pt idx="4294">
                  <c:v>11.556105260700001</c:v>
                </c:pt>
                <c:pt idx="4295">
                  <c:v>11.556105260700001</c:v>
                </c:pt>
                <c:pt idx="4296">
                  <c:v>11.556105260700001</c:v>
                </c:pt>
                <c:pt idx="4297">
                  <c:v>11.556105260700001</c:v>
                </c:pt>
                <c:pt idx="4298">
                  <c:v>11.556105260700001</c:v>
                </c:pt>
                <c:pt idx="4299">
                  <c:v>11.553273576</c:v>
                </c:pt>
                <c:pt idx="4300">
                  <c:v>11.553273576</c:v>
                </c:pt>
                <c:pt idx="4301">
                  <c:v>11.553273576</c:v>
                </c:pt>
                <c:pt idx="4302">
                  <c:v>11.553273576</c:v>
                </c:pt>
                <c:pt idx="4303">
                  <c:v>11.553273576</c:v>
                </c:pt>
                <c:pt idx="4304">
                  <c:v>11.553273576</c:v>
                </c:pt>
                <c:pt idx="4305">
                  <c:v>11.553273576</c:v>
                </c:pt>
                <c:pt idx="4306">
                  <c:v>11.553273576</c:v>
                </c:pt>
                <c:pt idx="4307">
                  <c:v>11.553273576</c:v>
                </c:pt>
                <c:pt idx="4308">
                  <c:v>11.553273576</c:v>
                </c:pt>
                <c:pt idx="4309">
                  <c:v>11.553273576</c:v>
                </c:pt>
                <c:pt idx="4310">
                  <c:v>11.553273576</c:v>
                </c:pt>
                <c:pt idx="4311">
                  <c:v>11.553273576</c:v>
                </c:pt>
                <c:pt idx="4312">
                  <c:v>11.553273576</c:v>
                </c:pt>
                <c:pt idx="4313">
                  <c:v>11.553273576</c:v>
                </c:pt>
                <c:pt idx="4314">
                  <c:v>11.553273576</c:v>
                </c:pt>
                <c:pt idx="4315">
                  <c:v>11.553273576</c:v>
                </c:pt>
                <c:pt idx="4316">
                  <c:v>11.553273576</c:v>
                </c:pt>
                <c:pt idx="4317">
                  <c:v>11.553273576</c:v>
                </c:pt>
                <c:pt idx="4318">
                  <c:v>11.553273576</c:v>
                </c:pt>
                <c:pt idx="4319">
                  <c:v>11.553273576</c:v>
                </c:pt>
                <c:pt idx="4320">
                  <c:v>11.553273576</c:v>
                </c:pt>
                <c:pt idx="4321">
                  <c:v>11.553273576</c:v>
                </c:pt>
                <c:pt idx="4322">
                  <c:v>11.550441891299998</c:v>
                </c:pt>
                <c:pt idx="4323">
                  <c:v>11.550441891299998</c:v>
                </c:pt>
                <c:pt idx="4324">
                  <c:v>11.550441891299998</c:v>
                </c:pt>
                <c:pt idx="4325">
                  <c:v>11.550441891299998</c:v>
                </c:pt>
                <c:pt idx="4326">
                  <c:v>11.550441891299998</c:v>
                </c:pt>
                <c:pt idx="4327">
                  <c:v>11.550441891299998</c:v>
                </c:pt>
                <c:pt idx="4328">
                  <c:v>11.550441891299998</c:v>
                </c:pt>
                <c:pt idx="4329">
                  <c:v>11.550441891299998</c:v>
                </c:pt>
                <c:pt idx="4330">
                  <c:v>11.550441891299998</c:v>
                </c:pt>
                <c:pt idx="4331">
                  <c:v>11.550441891299998</c:v>
                </c:pt>
                <c:pt idx="4332">
                  <c:v>11.550441891299998</c:v>
                </c:pt>
                <c:pt idx="4333">
                  <c:v>11.550441891299998</c:v>
                </c:pt>
                <c:pt idx="4334">
                  <c:v>11.550441891299998</c:v>
                </c:pt>
                <c:pt idx="4335">
                  <c:v>11.550441891299998</c:v>
                </c:pt>
                <c:pt idx="4336">
                  <c:v>11.550441891299998</c:v>
                </c:pt>
                <c:pt idx="4337">
                  <c:v>11.550441891299998</c:v>
                </c:pt>
                <c:pt idx="4338">
                  <c:v>11.550441891299998</c:v>
                </c:pt>
                <c:pt idx="4339">
                  <c:v>11.550441891299998</c:v>
                </c:pt>
                <c:pt idx="4340">
                  <c:v>11.550441891299998</c:v>
                </c:pt>
                <c:pt idx="4341">
                  <c:v>11.550441891299998</c:v>
                </c:pt>
                <c:pt idx="4342">
                  <c:v>11.550441891299998</c:v>
                </c:pt>
                <c:pt idx="4343">
                  <c:v>11.550441891299998</c:v>
                </c:pt>
                <c:pt idx="4344">
                  <c:v>11.5476102066</c:v>
                </c:pt>
                <c:pt idx="4345">
                  <c:v>11.5476102066</c:v>
                </c:pt>
                <c:pt idx="4346">
                  <c:v>11.5476102066</c:v>
                </c:pt>
                <c:pt idx="4347">
                  <c:v>11.5476102066</c:v>
                </c:pt>
                <c:pt idx="4348">
                  <c:v>11.5476102066</c:v>
                </c:pt>
                <c:pt idx="4349">
                  <c:v>11.5476102066</c:v>
                </c:pt>
                <c:pt idx="4350">
                  <c:v>11.5476102066</c:v>
                </c:pt>
                <c:pt idx="4351">
                  <c:v>11.5476102066</c:v>
                </c:pt>
                <c:pt idx="4352">
                  <c:v>11.5476102066</c:v>
                </c:pt>
                <c:pt idx="4353">
                  <c:v>11.5476102066</c:v>
                </c:pt>
                <c:pt idx="4354">
                  <c:v>11.5476102066</c:v>
                </c:pt>
                <c:pt idx="4355">
                  <c:v>11.5476102066</c:v>
                </c:pt>
                <c:pt idx="4356">
                  <c:v>11.5476102066</c:v>
                </c:pt>
                <c:pt idx="4357">
                  <c:v>11.5476102066</c:v>
                </c:pt>
                <c:pt idx="4358">
                  <c:v>11.5476102066</c:v>
                </c:pt>
                <c:pt idx="4359">
                  <c:v>11.5476102066</c:v>
                </c:pt>
                <c:pt idx="4360">
                  <c:v>11.5476102066</c:v>
                </c:pt>
                <c:pt idx="4361">
                  <c:v>11.5476102066</c:v>
                </c:pt>
                <c:pt idx="4362">
                  <c:v>11.5476102066</c:v>
                </c:pt>
                <c:pt idx="4363">
                  <c:v>11.5476102066</c:v>
                </c:pt>
                <c:pt idx="4364">
                  <c:v>11.5476102066</c:v>
                </c:pt>
                <c:pt idx="4365">
                  <c:v>11.5476102066</c:v>
                </c:pt>
                <c:pt idx="4366">
                  <c:v>11.5476102066</c:v>
                </c:pt>
                <c:pt idx="4367">
                  <c:v>11.5447785219</c:v>
                </c:pt>
                <c:pt idx="4368">
                  <c:v>11.5447785219</c:v>
                </c:pt>
                <c:pt idx="4369">
                  <c:v>11.5447785219</c:v>
                </c:pt>
                <c:pt idx="4370">
                  <c:v>11.5447785219</c:v>
                </c:pt>
                <c:pt idx="4371">
                  <c:v>11.5447785219</c:v>
                </c:pt>
                <c:pt idx="4372">
                  <c:v>11.5447785219</c:v>
                </c:pt>
                <c:pt idx="4373">
                  <c:v>11.5447785219</c:v>
                </c:pt>
                <c:pt idx="4374">
                  <c:v>11.5447785219</c:v>
                </c:pt>
                <c:pt idx="4375">
                  <c:v>11.5447785219</c:v>
                </c:pt>
                <c:pt idx="4376">
                  <c:v>11.5447785219</c:v>
                </c:pt>
                <c:pt idx="4377">
                  <c:v>11.5447785219</c:v>
                </c:pt>
                <c:pt idx="4378">
                  <c:v>11.5447785219</c:v>
                </c:pt>
                <c:pt idx="4379">
                  <c:v>11.5447785219</c:v>
                </c:pt>
                <c:pt idx="4380">
                  <c:v>11.5447785219</c:v>
                </c:pt>
                <c:pt idx="4381">
                  <c:v>11.5447785219</c:v>
                </c:pt>
                <c:pt idx="4382">
                  <c:v>11.5447785219</c:v>
                </c:pt>
                <c:pt idx="4383">
                  <c:v>11.5447785219</c:v>
                </c:pt>
                <c:pt idx="4384">
                  <c:v>11.5447785219</c:v>
                </c:pt>
                <c:pt idx="4385">
                  <c:v>11.5447785219</c:v>
                </c:pt>
                <c:pt idx="4386">
                  <c:v>11.5447785219</c:v>
                </c:pt>
                <c:pt idx="4387">
                  <c:v>11.5447785219</c:v>
                </c:pt>
                <c:pt idx="4388">
                  <c:v>11.5447785219</c:v>
                </c:pt>
                <c:pt idx="4389">
                  <c:v>11.5447785219</c:v>
                </c:pt>
                <c:pt idx="4390">
                  <c:v>11.541946837200001</c:v>
                </c:pt>
                <c:pt idx="4391">
                  <c:v>11.541946837200001</c:v>
                </c:pt>
                <c:pt idx="4392">
                  <c:v>11.541946837200001</c:v>
                </c:pt>
                <c:pt idx="4393">
                  <c:v>11.541946837200001</c:v>
                </c:pt>
                <c:pt idx="4394">
                  <c:v>11.541946837200001</c:v>
                </c:pt>
                <c:pt idx="4395">
                  <c:v>11.541946837200001</c:v>
                </c:pt>
                <c:pt idx="4396">
                  <c:v>11.541946837200001</c:v>
                </c:pt>
                <c:pt idx="4397">
                  <c:v>11.541946837200001</c:v>
                </c:pt>
                <c:pt idx="4398">
                  <c:v>11.541946837200001</c:v>
                </c:pt>
                <c:pt idx="4399">
                  <c:v>11.541946837200001</c:v>
                </c:pt>
                <c:pt idx="4400">
                  <c:v>11.541946837200001</c:v>
                </c:pt>
                <c:pt idx="4401">
                  <c:v>11.541946837200001</c:v>
                </c:pt>
                <c:pt idx="4402">
                  <c:v>11.541946837200001</c:v>
                </c:pt>
                <c:pt idx="4403">
                  <c:v>11.541946837200001</c:v>
                </c:pt>
                <c:pt idx="4404">
                  <c:v>11.541946837200001</c:v>
                </c:pt>
                <c:pt idx="4405">
                  <c:v>11.541946837200001</c:v>
                </c:pt>
                <c:pt idx="4406">
                  <c:v>11.541946837200001</c:v>
                </c:pt>
                <c:pt idx="4407">
                  <c:v>11.541946837200001</c:v>
                </c:pt>
                <c:pt idx="4408">
                  <c:v>11.541946837200001</c:v>
                </c:pt>
                <c:pt idx="4409">
                  <c:v>11.541946837200001</c:v>
                </c:pt>
                <c:pt idx="4410">
                  <c:v>11.541946837200001</c:v>
                </c:pt>
                <c:pt idx="4411">
                  <c:v>11.541946837200001</c:v>
                </c:pt>
                <c:pt idx="4412">
                  <c:v>11.539115152499999</c:v>
                </c:pt>
                <c:pt idx="4413">
                  <c:v>11.539115152499999</c:v>
                </c:pt>
                <c:pt idx="4414">
                  <c:v>11.539115152499999</c:v>
                </c:pt>
                <c:pt idx="4415">
                  <c:v>11.539115152499999</c:v>
                </c:pt>
                <c:pt idx="4416">
                  <c:v>11.539115152499999</c:v>
                </c:pt>
                <c:pt idx="4417">
                  <c:v>11.539115152499999</c:v>
                </c:pt>
                <c:pt idx="4418">
                  <c:v>11.539115152499999</c:v>
                </c:pt>
                <c:pt idx="4419">
                  <c:v>11.539115152499999</c:v>
                </c:pt>
                <c:pt idx="4420">
                  <c:v>11.539115152499999</c:v>
                </c:pt>
                <c:pt idx="4421">
                  <c:v>11.539115152499999</c:v>
                </c:pt>
                <c:pt idx="4422">
                  <c:v>11.539115152499999</c:v>
                </c:pt>
                <c:pt idx="4423">
                  <c:v>11.539115152499999</c:v>
                </c:pt>
                <c:pt idx="4424">
                  <c:v>11.539115152499999</c:v>
                </c:pt>
                <c:pt idx="4425">
                  <c:v>11.539115152499999</c:v>
                </c:pt>
                <c:pt idx="4426">
                  <c:v>11.539115152499999</c:v>
                </c:pt>
                <c:pt idx="4427">
                  <c:v>11.539115152499999</c:v>
                </c:pt>
                <c:pt idx="4428">
                  <c:v>11.539115152499999</c:v>
                </c:pt>
                <c:pt idx="4429">
                  <c:v>11.539115152499999</c:v>
                </c:pt>
                <c:pt idx="4430">
                  <c:v>11.539115152499999</c:v>
                </c:pt>
                <c:pt idx="4431">
                  <c:v>11.539115152499999</c:v>
                </c:pt>
                <c:pt idx="4432">
                  <c:v>11.539115152499999</c:v>
                </c:pt>
                <c:pt idx="4433">
                  <c:v>11.539115152499999</c:v>
                </c:pt>
                <c:pt idx="4434">
                  <c:v>11.539115152499999</c:v>
                </c:pt>
                <c:pt idx="4435">
                  <c:v>11.536283467799999</c:v>
                </c:pt>
                <c:pt idx="4436">
                  <c:v>11.536283467799999</c:v>
                </c:pt>
                <c:pt idx="4437">
                  <c:v>11.536283467799999</c:v>
                </c:pt>
                <c:pt idx="4438">
                  <c:v>11.536283467799999</c:v>
                </c:pt>
                <c:pt idx="4439">
                  <c:v>11.536283467799999</c:v>
                </c:pt>
                <c:pt idx="4440">
                  <c:v>11.536283467799999</c:v>
                </c:pt>
                <c:pt idx="4441">
                  <c:v>11.536283467799999</c:v>
                </c:pt>
                <c:pt idx="4442">
                  <c:v>11.536283467799999</c:v>
                </c:pt>
                <c:pt idx="4443">
                  <c:v>11.536283467799999</c:v>
                </c:pt>
                <c:pt idx="4444">
                  <c:v>11.536283467799999</c:v>
                </c:pt>
                <c:pt idx="4445">
                  <c:v>11.536283467799999</c:v>
                </c:pt>
                <c:pt idx="4446">
                  <c:v>11.536283467799999</c:v>
                </c:pt>
                <c:pt idx="4447">
                  <c:v>11.536283467799999</c:v>
                </c:pt>
                <c:pt idx="4448">
                  <c:v>11.536283467799999</c:v>
                </c:pt>
                <c:pt idx="4449">
                  <c:v>11.536283467799999</c:v>
                </c:pt>
                <c:pt idx="4450">
                  <c:v>11.536283467799999</c:v>
                </c:pt>
                <c:pt idx="4451">
                  <c:v>11.536283467799999</c:v>
                </c:pt>
                <c:pt idx="4452">
                  <c:v>11.536283467799999</c:v>
                </c:pt>
                <c:pt idx="4453">
                  <c:v>11.536283467799999</c:v>
                </c:pt>
                <c:pt idx="4454">
                  <c:v>11.536283467799999</c:v>
                </c:pt>
                <c:pt idx="4455">
                  <c:v>11.536283467799999</c:v>
                </c:pt>
                <c:pt idx="4456">
                  <c:v>11.536283467799999</c:v>
                </c:pt>
                <c:pt idx="4457">
                  <c:v>11.536283467799999</c:v>
                </c:pt>
                <c:pt idx="4458">
                  <c:v>11.5334517831</c:v>
                </c:pt>
                <c:pt idx="4459">
                  <c:v>11.5334517831</c:v>
                </c:pt>
                <c:pt idx="4460">
                  <c:v>11.5334517831</c:v>
                </c:pt>
                <c:pt idx="4461">
                  <c:v>11.5334517831</c:v>
                </c:pt>
                <c:pt idx="4462">
                  <c:v>11.5334517831</c:v>
                </c:pt>
                <c:pt idx="4463">
                  <c:v>11.5334517831</c:v>
                </c:pt>
                <c:pt idx="4464">
                  <c:v>11.5334517831</c:v>
                </c:pt>
                <c:pt idx="4465">
                  <c:v>11.5334517831</c:v>
                </c:pt>
                <c:pt idx="4466">
                  <c:v>11.5334517831</c:v>
                </c:pt>
                <c:pt idx="4467">
                  <c:v>11.5334517831</c:v>
                </c:pt>
                <c:pt idx="4468">
                  <c:v>11.5334517831</c:v>
                </c:pt>
                <c:pt idx="4469">
                  <c:v>11.5334517831</c:v>
                </c:pt>
                <c:pt idx="4470">
                  <c:v>11.5334517831</c:v>
                </c:pt>
                <c:pt idx="4471">
                  <c:v>11.5334517831</c:v>
                </c:pt>
                <c:pt idx="4472">
                  <c:v>11.5334517831</c:v>
                </c:pt>
                <c:pt idx="4473">
                  <c:v>11.5334517831</c:v>
                </c:pt>
                <c:pt idx="4474">
                  <c:v>11.5334517831</c:v>
                </c:pt>
                <c:pt idx="4475">
                  <c:v>11.5334517831</c:v>
                </c:pt>
                <c:pt idx="4476">
                  <c:v>11.5334517831</c:v>
                </c:pt>
                <c:pt idx="4477">
                  <c:v>11.5334517831</c:v>
                </c:pt>
                <c:pt idx="4478">
                  <c:v>11.5334517831</c:v>
                </c:pt>
                <c:pt idx="4479">
                  <c:v>11.5334517831</c:v>
                </c:pt>
                <c:pt idx="4480">
                  <c:v>11.5334517831</c:v>
                </c:pt>
                <c:pt idx="4481">
                  <c:v>11.5306200984</c:v>
                </c:pt>
                <c:pt idx="4482">
                  <c:v>11.5306200984</c:v>
                </c:pt>
                <c:pt idx="4483">
                  <c:v>11.5306200984</c:v>
                </c:pt>
                <c:pt idx="4484">
                  <c:v>11.5306200984</c:v>
                </c:pt>
                <c:pt idx="4485">
                  <c:v>11.5306200984</c:v>
                </c:pt>
                <c:pt idx="4486">
                  <c:v>11.5306200984</c:v>
                </c:pt>
                <c:pt idx="4487">
                  <c:v>11.5306200984</c:v>
                </c:pt>
                <c:pt idx="4488">
                  <c:v>11.5306200984</c:v>
                </c:pt>
                <c:pt idx="4489">
                  <c:v>11.5306200984</c:v>
                </c:pt>
                <c:pt idx="4490">
                  <c:v>11.5306200984</c:v>
                </c:pt>
                <c:pt idx="4491">
                  <c:v>11.5306200984</c:v>
                </c:pt>
                <c:pt idx="4492">
                  <c:v>11.5306200984</c:v>
                </c:pt>
                <c:pt idx="4493">
                  <c:v>11.5306200984</c:v>
                </c:pt>
                <c:pt idx="4494">
                  <c:v>11.5306200984</c:v>
                </c:pt>
                <c:pt idx="4495">
                  <c:v>11.5306200984</c:v>
                </c:pt>
                <c:pt idx="4496">
                  <c:v>11.5306200984</c:v>
                </c:pt>
                <c:pt idx="4497">
                  <c:v>11.5306200984</c:v>
                </c:pt>
                <c:pt idx="4498">
                  <c:v>11.5306200984</c:v>
                </c:pt>
                <c:pt idx="4499">
                  <c:v>11.5306200984</c:v>
                </c:pt>
                <c:pt idx="4500">
                  <c:v>11.5306200984</c:v>
                </c:pt>
                <c:pt idx="4501">
                  <c:v>11.5306200984</c:v>
                </c:pt>
                <c:pt idx="4502">
                  <c:v>11.5306200984</c:v>
                </c:pt>
                <c:pt idx="4503">
                  <c:v>11.5277884137</c:v>
                </c:pt>
                <c:pt idx="4504">
                  <c:v>11.5277884137</c:v>
                </c:pt>
                <c:pt idx="4505">
                  <c:v>11.5277884137</c:v>
                </c:pt>
                <c:pt idx="4506">
                  <c:v>11.5277884137</c:v>
                </c:pt>
                <c:pt idx="4507">
                  <c:v>11.5277884137</c:v>
                </c:pt>
                <c:pt idx="4508">
                  <c:v>11.5277884137</c:v>
                </c:pt>
                <c:pt idx="4509">
                  <c:v>11.5277884137</c:v>
                </c:pt>
                <c:pt idx="4510">
                  <c:v>11.5277884137</c:v>
                </c:pt>
                <c:pt idx="4511">
                  <c:v>11.5277884137</c:v>
                </c:pt>
                <c:pt idx="4512">
                  <c:v>11.5277884137</c:v>
                </c:pt>
                <c:pt idx="4513">
                  <c:v>11.5277884137</c:v>
                </c:pt>
                <c:pt idx="4514">
                  <c:v>11.5277884137</c:v>
                </c:pt>
                <c:pt idx="4515">
                  <c:v>11.5277884137</c:v>
                </c:pt>
                <c:pt idx="4516">
                  <c:v>11.5277884137</c:v>
                </c:pt>
                <c:pt idx="4517">
                  <c:v>11.5277884137</c:v>
                </c:pt>
                <c:pt idx="4518">
                  <c:v>11.5277884137</c:v>
                </c:pt>
                <c:pt idx="4519">
                  <c:v>11.5277884137</c:v>
                </c:pt>
                <c:pt idx="4520">
                  <c:v>11.5277884137</c:v>
                </c:pt>
                <c:pt idx="4521">
                  <c:v>11.5277884137</c:v>
                </c:pt>
                <c:pt idx="4522">
                  <c:v>11.5277884137</c:v>
                </c:pt>
                <c:pt idx="4523">
                  <c:v>11.5277884137</c:v>
                </c:pt>
                <c:pt idx="4524">
                  <c:v>11.5277884137</c:v>
                </c:pt>
                <c:pt idx="4525">
                  <c:v>11.5277884137</c:v>
                </c:pt>
                <c:pt idx="4526">
                  <c:v>11.524956728999999</c:v>
                </c:pt>
                <c:pt idx="4527">
                  <c:v>11.524956728999999</c:v>
                </c:pt>
                <c:pt idx="4528">
                  <c:v>11.524956728999999</c:v>
                </c:pt>
                <c:pt idx="4529">
                  <c:v>11.524956728999999</c:v>
                </c:pt>
                <c:pt idx="4530">
                  <c:v>11.524956728999999</c:v>
                </c:pt>
                <c:pt idx="4531">
                  <c:v>11.524956728999999</c:v>
                </c:pt>
                <c:pt idx="4532">
                  <c:v>11.524956728999999</c:v>
                </c:pt>
                <c:pt idx="4533">
                  <c:v>11.524956728999999</c:v>
                </c:pt>
                <c:pt idx="4534">
                  <c:v>11.524956728999999</c:v>
                </c:pt>
                <c:pt idx="4535">
                  <c:v>11.524956728999999</c:v>
                </c:pt>
                <c:pt idx="4536">
                  <c:v>11.524956728999999</c:v>
                </c:pt>
                <c:pt idx="4537">
                  <c:v>11.524956728999999</c:v>
                </c:pt>
                <c:pt idx="4538">
                  <c:v>11.524956728999999</c:v>
                </c:pt>
                <c:pt idx="4539">
                  <c:v>11.524956728999999</c:v>
                </c:pt>
                <c:pt idx="4540">
                  <c:v>11.524956728999999</c:v>
                </c:pt>
                <c:pt idx="4541">
                  <c:v>11.524956728999999</c:v>
                </c:pt>
                <c:pt idx="4542">
                  <c:v>11.524956728999999</c:v>
                </c:pt>
                <c:pt idx="4543">
                  <c:v>11.524956728999999</c:v>
                </c:pt>
                <c:pt idx="4544">
                  <c:v>11.524956728999999</c:v>
                </c:pt>
                <c:pt idx="4545">
                  <c:v>11.524956728999999</c:v>
                </c:pt>
                <c:pt idx="4546">
                  <c:v>11.524956728999999</c:v>
                </c:pt>
                <c:pt idx="4547">
                  <c:v>11.524956728999999</c:v>
                </c:pt>
                <c:pt idx="4548">
                  <c:v>11.524956728999999</c:v>
                </c:pt>
                <c:pt idx="4549">
                  <c:v>11.522125044299999</c:v>
                </c:pt>
                <c:pt idx="4550">
                  <c:v>11.522125044299999</c:v>
                </c:pt>
                <c:pt idx="4551">
                  <c:v>11.522125044299999</c:v>
                </c:pt>
                <c:pt idx="4552">
                  <c:v>11.522125044299999</c:v>
                </c:pt>
                <c:pt idx="4553">
                  <c:v>11.522125044299999</c:v>
                </c:pt>
                <c:pt idx="4554">
                  <c:v>11.522125044299999</c:v>
                </c:pt>
                <c:pt idx="4555">
                  <c:v>11.522125044299999</c:v>
                </c:pt>
                <c:pt idx="4556">
                  <c:v>11.522125044299999</c:v>
                </c:pt>
                <c:pt idx="4557">
                  <c:v>11.522125044299999</c:v>
                </c:pt>
                <c:pt idx="4558">
                  <c:v>11.522125044299999</c:v>
                </c:pt>
                <c:pt idx="4559">
                  <c:v>11.522125044299999</c:v>
                </c:pt>
                <c:pt idx="4560">
                  <c:v>11.522125044299999</c:v>
                </c:pt>
                <c:pt idx="4561">
                  <c:v>11.522125044299999</c:v>
                </c:pt>
                <c:pt idx="4562">
                  <c:v>11.522125044299999</c:v>
                </c:pt>
                <c:pt idx="4563">
                  <c:v>11.522125044299999</c:v>
                </c:pt>
                <c:pt idx="4564">
                  <c:v>11.522125044299999</c:v>
                </c:pt>
                <c:pt idx="4565">
                  <c:v>11.522125044299999</c:v>
                </c:pt>
                <c:pt idx="4566">
                  <c:v>11.522125044299999</c:v>
                </c:pt>
                <c:pt idx="4567">
                  <c:v>11.522125044299999</c:v>
                </c:pt>
                <c:pt idx="4568">
                  <c:v>11.522125044299999</c:v>
                </c:pt>
                <c:pt idx="4569">
                  <c:v>11.522125044299999</c:v>
                </c:pt>
                <c:pt idx="4570">
                  <c:v>11.522125044299999</c:v>
                </c:pt>
                <c:pt idx="4571">
                  <c:v>11.522125044299999</c:v>
                </c:pt>
                <c:pt idx="4572">
                  <c:v>11.519293359600001</c:v>
                </c:pt>
                <c:pt idx="4573">
                  <c:v>11.519293359600001</c:v>
                </c:pt>
                <c:pt idx="4574">
                  <c:v>11.519293359600001</c:v>
                </c:pt>
                <c:pt idx="4575">
                  <c:v>11.519293359600001</c:v>
                </c:pt>
                <c:pt idx="4576">
                  <c:v>11.519293359600001</c:v>
                </c:pt>
                <c:pt idx="4577">
                  <c:v>11.519293359600001</c:v>
                </c:pt>
                <c:pt idx="4578">
                  <c:v>11.519293359600001</c:v>
                </c:pt>
                <c:pt idx="4579">
                  <c:v>11.519293359600001</c:v>
                </c:pt>
                <c:pt idx="4580">
                  <c:v>11.519293359600001</c:v>
                </c:pt>
                <c:pt idx="4581">
                  <c:v>11.519293359600001</c:v>
                </c:pt>
                <c:pt idx="4582">
                  <c:v>11.519293359600001</c:v>
                </c:pt>
                <c:pt idx="4583">
                  <c:v>11.519293359600001</c:v>
                </c:pt>
                <c:pt idx="4584">
                  <c:v>11.519293359600001</c:v>
                </c:pt>
                <c:pt idx="4585">
                  <c:v>11.519293359600001</c:v>
                </c:pt>
                <c:pt idx="4586">
                  <c:v>11.519293359600001</c:v>
                </c:pt>
                <c:pt idx="4587">
                  <c:v>11.519293359600001</c:v>
                </c:pt>
                <c:pt idx="4588">
                  <c:v>11.519293359600001</c:v>
                </c:pt>
                <c:pt idx="4589">
                  <c:v>11.519293359600001</c:v>
                </c:pt>
                <c:pt idx="4590">
                  <c:v>11.519293359600001</c:v>
                </c:pt>
                <c:pt idx="4591">
                  <c:v>11.519293359600001</c:v>
                </c:pt>
                <c:pt idx="4592">
                  <c:v>11.519293359600001</c:v>
                </c:pt>
                <c:pt idx="4593">
                  <c:v>11.519293359600001</c:v>
                </c:pt>
                <c:pt idx="4594">
                  <c:v>11.519293359600001</c:v>
                </c:pt>
                <c:pt idx="4595">
                  <c:v>11.516461674899999</c:v>
                </c:pt>
                <c:pt idx="4596">
                  <c:v>11.516461674899999</c:v>
                </c:pt>
                <c:pt idx="4597">
                  <c:v>11.516461674899999</c:v>
                </c:pt>
                <c:pt idx="4598">
                  <c:v>11.516461674899999</c:v>
                </c:pt>
                <c:pt idx="4599">
                  <c:v>11.516461674899999</c:v>
                </c:pt>
                <c:pt idx="4600">
                  <c:v>11.516461674899999</c:v>
                </c:pt>
                <c:pt idx="4601">
                  <c:v>11.516461674899999</c:v>
                </c:pt>
                <c:pt idx="4602">
                  <c:v>11.516461674899999</c:v>
                </c:pt>
                <c:pt idx="4603">
                  <c:v>11.516461674899999</c:v>
                </c:pt>
                <c:pt idx="4604">
                  <c:v>11.516461674899999</c:v>
                </c:pt>
                <c:pt idx="4605">
                  <c:v>11.516461674899999</c:v>
                </c:pt>
                <c:pt idx="4606">
                  <c:v>11.516461674899999</c:v>
                </c:pt>
                <c:pt idx="4607">
                  <c:v>11.516461674899999</c:v>
                </c:pt>
                <c:pt idx="4608">
                  <c:v>11.516461674899999</c:v>
                </c:pt>
                <c:pt idx="4609">
                  <c:v>11.516461674899999</c:v>
                </c:pt>
                <c:pt idx="4610">
                  <c:v>11.516461674899999</c:v>
                </c:pt>
                <c:pt idx="4611">
                  <c:v>11.516461674899999</c:v>
                </c:pt>
                <c:pt idx="4612">
                  <c:v>11.516461674899999</c:v>
                </c:pt>
                <c:pt idx="4613">
                  <c:v>11.516461674899999</c:v>
                </c:pt>
                <c:pt idx="4614">
                  <c:v>11.516461674899999</c:v>
                </c:pt>
                <c:pt idx="4615">
                  <c:v>11.516461674899999</c:v>
                </c:pt>
                <c:pt idx="4616">
                  <c:v>11.516461674899999</c:v>
                </c:pt>
                <c:pt idx="4617">
                  <c:v>11.5136299902</c:v>
                </c:pt>
                <c:pt idx="4618">
                  <c:v>11.5136299902</c:v>
                </c:pt>
                <c:pt idx="4619">
                  <c:v>11.5136299902</c:v>
                </c:pt>
                <c:pt idx="4620">
                  <c:v>11.5136299902</c:v>
                </c:pt>
                <c:pt idx="4621">
                  <c:v>11.5136299902</c:v>
                </c:pt>
                <c:pt idx="4622">
                  <c:v>11.5136299902</c:v>
                </c:pt>
                <c:pt idx="4623">
                  <c:v>11.5136299902</c:v>
                </c:pt>
                <c:pt idx="4624">
                  <c:v>11.5136299902</c:v>
                </c:pt>
                <c:pt idx="4625">
                  <c:v>11.5136299902</c:v>
                </c:pt>
                <c:pt idx="4626">
                  <c:v>11.5136299902</c:v>
                </c:pt>
                <c:pt idx="4627">
                  <c:v>11.5136299902</c:v>
                </c:pt>
                <c:pt idx="4628">
                  <c:v>11.5136299902</c:v>
                </c:pt>
                <c:pt idx="4629">
                  <c:v>11.5136299902</c:v>
                </c:pt>
                <c:pt idx="4630">
                  <c:v>11.5136299902</c:v>
                </c:pt>
                <c:pt idx="4631">
                  <c:v>11.5136299902</c:v>
                </c:pt>
                <c:pt idx="4632">
                  <c:v>11.5136299902</c:v>
                </c:pt>
                <c:pt idx="4633">
                  <c:v>11.5136299902</c:v>
                </c:pt>
                <c:pt idx="4634">
                  <c:v>11.5136299902</c:v>
                </c:pt>
                <c:pt idx="4635">
                  <c:v>11.5136299902</c:v>
                </c:pt>
                <c:pt idx="4636">
                  <c:v>11.5136299902</c:v>
                </c:pt>
                <c:pt idx="4637">
                  <c:v>11.5136299902</c:v>
                </c:pt>
                <c:pt idx="4638">
                  <c:v>11.5136299902</c:v>
                </c:pt>
                <c:pt idx="4639">
                  <c:v>11.5136299902</c:v>
                </c:pt>
                <c:pt idx="4640">
                  <c:v>11.5107983055</c:v>
                </c:pt>
                <c:pt idx="4641">
                  <c:v>11.5107983055</c:v>
                </c:pt>
                <c:pt idx="4642">
                  <c:v>11.5107983055</c:v>
                </c:pt>
                <c:pt idx="4643">
                  <c:v>11.5107983055</c:v>
                </c:pt>
                <c:pt idx="4644">
                  <c:v>11.5107983055</c:v>
                </c:pt>
                <c:pt idx="4645">
                  <c:v>11.5107983055</c:v>
                </c:pt>
                <c:pt idx="4646">
                  <c:v>11.5107983055</c:v>
                </c:pt>
                <c:pt idx="4647">
                  <c:v>11.5107983055</c:v>
                </c:pt>
                <c:pt idx="4648">
                  <c:v>11.5107983055</c:v>
                </c:pt>
                <c:pt idx="4649">
                  <c:v>11.5107983055</c:v>
                </c:pt>
                <c:pt idx="4650">
                  <c:v>11.5107983055</c:v>
                </c:pt>
                <c:pt idx="4651">
                  <c:v>11.5107983055</c:v>
                </c:pt>
                <c:pt idx="4652">
                  <c:v>11.5107983055</c:v>
                </c:pt>
                <c:pt idx="4653">
                  <c:v>11.5107983055</c:v>
                </c:pt>
                <c:pt idx="4654">
                  <c:v>11.5107983055</c:v>
                </c:pt>
                <c:pt idx="4655">
                  <c:v>11.5107983055</c:v>
                </c:pt>
                <c:pt idx="4656">
                  <c:v>11.5107983055</c:v>
                </c:pt>
                <c:pt idx="4657">
                  <c:v>11.5107983055</c:v>
                </c:pt>
                <c:pt idx="4658">
                  <c:v>11.5107983055</c:v>
                </c:pt>
                <c:pt idx="4659">
                  <c:v>11.5107983055</c:v>
                </c:pt>
                <c:pt idx="4660">
                  <c:v>11.5107983055</c:v>
                </c:pt>
                <c:pt idx="4661">
                  <c:v>11.5107983055</c:v>
                </c:pt>
                <c:pt idx="4662">
                  <c:v>11.5107983055</c:v>
                </c:pt>
                <c:pt idx="4663">
                  <c:v>11.5079666208</c:v>
                </c:pt>
                <c:pt idx="4664">
                  <c:v>11.5079666208</c:v>
                </c:pt>
                <c:pt idx="4665">
                  <c:v>11.5079666208</c:v>
                </c:pt>
                <c:pt idx="4666">
                  <c:v>11.5079666208</c:v>
                </c:pt>
                <c:pt idx="4667">
                  <c:v>11.5079666208</c:v>
                </c:pt>
                <c:pt idx="4668">
                  <c:v>11.5079666208</c:v>
                </c:pt>
                <c:pt idx="4669">
                  <c:v>11.5079666208</c:v>
                </c:pt>
                <c:pt idx="4670">
                  <c:v>11.5079666208</c:v>
                </c:pt>
                <c:pt idx="4671">
                  <c:v>11.5079666208</c:v>
                </c:pt>
                <c:pt idx="4672">
                  <c:v>11.5079666208</c:v>
                </c:pt>
                <c:pt idx="4673">
                  <c:v>11.5079666208</c:v>
                </c:pt>
                <c:pt idx="4674">
                  <c:v>11.5079666208</c:v>
                </c:pt>
                <c:pt idx="4675">
                  <c:v>11.5079666208</c:v>
                </c:pt>
                <c:pt idx="4676">
                  <c:v>11.5079666208</c:v>
                </c:pt>
                <c:pt idx="4677">
                  <c:v>11.5079666208</c:v>
                </c:pt>
                <c:pt idx="4678">
                  <c:v>11.5079666208</c:v>
                </c:pt>
                <c:pt idx="4679">
                  <c:v>11.5079666208</c:v>
                </c:pt>
                <c:pt idx="4680">
                  <c:v>11.5079666208</c:v>
                </c:pt>
                <c:pt idx="4681">
                  <c:v>11.5079666208</c:v>
                </c:pt>
                <c:pt idx="4682">
                  <c:v>11.5079666208</c:v>
                </c:pt>
                <c:pt idx="4683">
                  <c:v>11.5079666208</c:v>
                </c:pt>
                <c:pt idx="4684">
                  <c:v>11.5079666208</c:v>
                </c:pt>
                <c:pt idx="4685">
                  <c:v>11.5079666208</c:v>
                </c:pt>
                <c:pt idx="4686">
                  <c:v>11.505134936099999</c:v>
                </c:pt>
                <c:pt idx="4687">
                  <c:v>11.505134936099999</c:v>
                </c:pt>
                <c:pt idx="4688">
                  <c:v>11.505134936099999</c:v>
                </c:pt>
                <c:pt idx="4689">
                  <c:v>11.505134936099999</c:v>
                </c:pt>
                <c:pt idx="4690">
                  <c:v>11.505134936099999</c:v>
                </c:pt>
                <c:pt idx="4691">
                  <c:v>11.505134936099999</c:v>
                </c:pt>
                <c:pt idx="4692">
                  <c:v>11.505134936099999</c:v>
                </c:pt>
                <c:pt idx="4693">
                  <c:v>11.505134936099999</c:v>
                </c:pt>
                <c:pt idx="4694">
                  <c:v>11.505134936099999</c:v>
                </c:pt>
                <c:pt idx="4695">
                  <c:v>11.505134936099999</c:v>
                </c:pt>
                <c:pt idx="4696">
                  <c:v>11.505134936099999</c:v>
                </c:pt>
                <c:pt idx="4697">
                  <c:v>11.505134936099999</c:v>
                </c:pt>
                <c:pt idx="4698">
                  <c:v>11.505134936099999</c:v>
                </c:pt>
                <c:pt idx="4699">
                  <c:v>11.505134936099999</c:v>
                </c:pt>
                <c:pt idx="4700">
                  <c:v>11.505134936099999</c:v>
                </c:pt>
                <c:pt idx="4701">
                  <c:v>11.505134936099999</c:v>
                </c:pt>
                <c:pt idx="4702">
                  <c:v>11.505134936099999</c:v>
                </c:pt>
                <c:pt idx="4703">
                  <c:v>11.505134936099999</c:v>
                </c:pt>
                <c:pt idx="4704">
                  <c:v>11.505134936099999</c:v>
                </c:pt>
                <c:pt idx="4705">
                  <c:v>11.505134936099999</c:v>
                </c:pt>
                <c:pt idx="4706">
                  <c:v>11.505134936099999</c:v>
                </c:pt>
                <c:pt idx="4707">
                  <c:v>11.505134936099999</c:v>
                </c:pt>
                <c:pt idx="4708">
                  <c:v>11.502303251399999</c:v>
                </c:pt>
                <c:pt idx="4709">
                  <c:v>11.502303251399999</c:v>
                </c:pt>
                <c:pt idx="4710">
                  <c:v>11.502303251399999</c:v>
                </c:pt>
                <c:pt idx="4711">
                  <c:v>11.502303251399999</c:v>
                </c:pt>
                <c:pt idx="4712">
                  <c:v>11.502303251399999</c:v>
                </c:pt>
                <c:pt idx="4713">
                  <c:v>11.502303251399999</c:v>
                </c:pt>
                <c:pt idx="4714">
                  <c:v>11.502303251399999</c:v>
                </c:pt>
                <c:pt idx="4715">
                  <c:v>11.502303251399999</c:v>
                </c:pt>
                <c:pt idx="4716">
                  <c:v>11.502303251399999</c:v>
                </c:pt>
                <c:pt idx="4717">
                  <c:v>11.502303251399999</c:v>
                </c:pt>
                <c:pt idx="4718">
                  <c:v>11.502303251399999</c:v>
                </c:pt>
                <c:pt idx="4719">
                  <c:v>11.502303251399999</c:v>
                </c:pt>
                <c:pt idx="4720">
                  <c:v>11.502303251399999</c:v>
                </c:pt>
                <c:pt idx="4721">
                  <c:v>11.502303251399999</c:v>
                </c:pt>
                <c:pt idx="4722">
                  <c:v>11.502303251399999</c:v>
                </c:pt>
                <c:pt idx="4723">
                  <c:v>11.502303251399999</c:v>
                </c:pt>
                <c:pt idx="4724">
                  <c:v>11.502303251399999</c:v>
                </c:pt>
                <c:pt idx="4725">
                  <c:v>11.502303251399999</c:v>
                </c:pt>
                <c:pt idx="4726">
                  <c:v>11.502303251399999</c:v>
                </c:pt>
                <c:pt idx="4727">
                  <c:v>11.502303251399999</c:v>
                </c:pt>
                <c:pt idx="4728">
                  <c:v>11.502303251399999</c:v>
                </c:pt>
                <c:pt idx="4729">
                  <c:v>11.502303251399999</c:v>
                </c:pt>
                <c:pt idx="4730">
                  <c:v>11.502303251399999</c:v>
                </c:pt>
                <c:pt idx="4731">
                  <c:v>11.4994715667</c:v>
                </c:pt>
                <c:pt idx="4732">
                  <c:v>11.4994715667</c:v>
                </c:pt>
                <c:pt idx="4733">
                  <c:v>11.4994715667</c:v>
                </c:pt>
                <c:pt idx="4734">
                  <c:v>11.4994715667</c:v>
                </c:pt>
                <c:pt idx="4735">
                  <c:v>11.4994715667</c:v>
                </c:pt>
                <c:pt idx="4736">
                  <c:v>11.4994715667</c:v>
                </c:pt>
                <c:pt idx="4737">
                  <c:v>11.4994715667</c:v>
                </c:pt>
                <c:pt idx="4738">
                  <c:v>11.4994715667</c:v>
                </c:pt>
                <c:pt idx="4739">
                  <c:v>11.4994715667</c:v>
                </c:pt>
                <c:pt idx="4740">
                  <c:v>11.4994715667</c:v>
                </c:pt>
                <c:pt idx="4741">
                  <c:v>11.4994715667</c:v>
                </c:pt>
                <c:pt idx="4742">
                  <c:v>11.4994715667</c:v>
                </c:pt>
                <c:pt idx="4743">
                  <c:v>11.4994715667</c:v>
                </c:pt>
                <c:pt idx="4744">
                  <c:v>11.4994715667</c:v>
                </c:pt>
                <c:pt idx="4745">
                  <c:v>11.4994715667</c:v>
                </c:pt>
                <c:pt idx="4746">
                  <c:v>11.4994715667</c:v>
                </c:pt>
                <c:pt idx="4747">
                  <c:v>11.4994715667</c:v>
                </c:pt>
                <c:pt idx="4748">
                  <c:v>11.4994715667</c:v>
                </c:pt>
                <c:pt idx="4749">
                  <c:v>11.4994715667</c:v>
                </c:pt>
                <c:pt idx="4750">
                  <c:v>11.4994715667</c:v>
                </c:pt>
                <c:pt idx="4751">
                  <c:v>11.4994715667</c:v>
                </c:pt>
                <c:pt idx="4752">
                  <c:v>11.4994715667</c:v>
                </c:pt>
                <c:pt idx="4753">
                  <c:v>11.4994715667</c:v>
                </c:pt>
                <c:pt idx="4754">
                  <c:v>11.496639882</c:v>
                </c:pt>
                <c:pt idx="4755">
                  <c:v>11.496639882</c:v>
                </c:pt>
                <c:pt idx="4756">
                  <c:v>11.496639882</c:v>
                </c:pt>
                <c:pt idx="4757">
                  <c:v>11.496639882</c:v>
                </c:pt>
                <c:pt idx="4758">
                  <c:v>11.496639882</c:v>
                </c:pt>
                <c:pt idx="4759">
                  <c:v>11.496639882</c:v>
                </c:pt>
                <c:pt idx="4760">
                  <c:v>11.496639882</c:v>
                </c:pt>
                <c:pt idx="4761">
                  <c:v>11.496639882</c:v>
                </c:pt>
                <c:pt idx="4762">
                  <c:v>11.496639882</c:v>
                </c:pt>
                <c:pt idx="4763">
                  <c:v>11.496639882</c:v>
                </c:pt>
                <c:pt idx="4764">
                  <c:v>11.496639882</c:v>
                </c:pt>
                <c:pt idx="4765">
                  <c:v>11.496639882</c:v>
                </c:pt>
                <c:pt idx="4766">
                  <c:v>11.496639882</c:v>
                </c:pt>
                <c:pt idx="4767">
                  <c:v>11.496639882</c:v>
                </c:pt>
                <c:pt idx="4768">
                  <c:v>11.496639882</c:v>
                </c:pt>
                <c:pt idx="4769">
                  <c:v>11.496639882</c:v>
                </c:pt>
                <c:pt idx="4770">
                  <c:v>11.496639882</c:v>
                </c:pt>
                <c:pt idx="4771">
                  <c:v>11.496639882</c:v>
                </c:pt>
                <c:pt idx="4772">
                  <c:v>11.496639882</c:v>
                </c:pt>
                <c:pt idx="4773">
                  <c:v>11.496639882</c:v>
                </c:pt>
                <c:pt idx="4774">
                  <c:v>11.496639882</c:v>
                </c:pt>
                <c:pt idx="4775">
                  <c:v>11.496639882</c:v>
                </c:pt>
                <c:pt idx="4776">
                  <c:v>11.496639882</c:v>
                </c:pt>
                <c:pt idx="4777">
                  <c:v>11.493808197299998</c:v>
                </c:pt>
                <c:pt idx="4778">
                  <c:v>11.493808197299998</c:v>
                </c:pt>
                <c:pt idx="4779">
                  <c:v>11.493808197299998</c:v>
                </c:pt>
                <c:pt idx="4780">
                  <c:v>11.493808197299998</c:v>
                </c:pt>
                <c:pt idx="4781">
                  <c:v>11.493808197299998</c:v>
                </c:pt>
                <c:pt idx="4782">
                  <c:v>11.493808197299998</c:v>
                </c:pt>
                <c:pt idx="4783">
                  <c:v>11.493808197299998</c:v>
                </c:pt>
                <c:pt idx="4784">
                  <c:v>11.493808197299998</c:v>
                </c:pt>
                <c:pt idx="4785">
                  <c:v>11.493808197299998</c:v>
                </c:pt>
                <c:pt idx="4786">
                  <c:v>11.493808197299998</c:v>
                </c:pt>
                <c:pt idx="4787">
                  <c:v>11.493808197299998</c:v>
                </c:pt>
                <c:pt idx="4788">
                  <c:v>11.493808197299998</c:v>
                </c:pt>
                <c:pt idx="4789">
                  <c:v>11.493808197299998</c:v>
                </c:pt>
                <c:pt idx="4790">
                  <c:v>11.493808197299998</c:v>
                </c:pt>
                <c:pt idx="4791">
                  <c:v>11.493808197299998</c:v>
                </c:pt>
                <c:pt idx="4792">
                  <c:v>11.493808197299998</c:v>
                </c:pt>
                <c:pt idx="4793">
                  <c:v>11.493808197299998</c:v>
                </c:pt>
                <c:pt idx="4794">
                  <c:v>11.493808197299998</c:v>
                </c:pt>
                <c:pt idx="4795">
                  <c:v>11.493808197299998</c:v>
                </c:pt>
                <c:pt idx="4796">
                  <c:v>11.493808197299998</c:v>
                </c:pt>
                <c:pt idx="4797">
                  <c:v>11.493808197299998</c:v>
                </c:pt>
                <c:pt idx="4798">
                  <c:v>11.493808197299998</c:v>
                </c:pt>
                <c:pt idx="4799">
                  <c:v>11.493808197299998</c:v>
                </c:pt>
                <c:pt idx="4800">
                  <c:v>11.4909765126</c:v>
                </c:pt>
                <c:pt idx="4801">
                  <c:v>11.4909765126</c:v>
                </c:pt>
                <c:pt idx="4802">
                  <c:v>11.4909765126</c:v>
                </c:pt>
                <c:pt idx="4803">
                  <c:v>11.4909765126</c:v>
                </c:pt>
                <c:pt idx="4804">
                  <c:v>11.4909765126</c:v>
                </c:pt>
                <c:pt idx="4805">
                  <c:v>11.4909765126</c:v>
                </c:pt>
                <c:pt idx="4806">
                  <c:v>11.4909765126</c:v>
                </c:pt>
                <c:pt idx="4807">
                  <c:v>11.4909765126</c:v>
                </c:pt>
                <c:pt idx="4808">
                  <c:v>11.4909765126</c:v>
                </c:pt>
                <c:pt idx="4809">
                  <c:v>11.4909765126</c:v>
                </c:pt>
                <c:pt idx="4810">
                  <c:v>11.4909765126</c:v>
                </c:pt>
                <c:pt idx="4811">
                  <c:v>11.4909765126</c:v>
                </c:pt>
                <c:pt idx="4812">
                  <c:v>11.4909765126</c:v>
                </c:pt>
                <c:pt idx="4813">
                  <c:v>11.4909765126</c:v>
                </c:pt>
                <c:pt idx="4814">
                  <c:v>11.4909765126</c:v>
                </c:pt>
                <c:pt idx="4815">
                  <c:v>11.4909765126</c:v>
                </c:pt>
                <c:pt idx="4816">
                  <c:v>11.4909765126</c:v>
                </c:pt>
                <c:pt idx="4817">
                  <c:v>11.4909765126</c:v>
                </c:pt>
                <c:pt idx="4818">
                  <c:v>11.4909765126</c:v>
                </c:pt>
                <c:pt idx="4819">
                  <c:v>11.4909765126</c:v>
                </c:pt>
                <c:pt idx="4820">
                  <c:v>11.4909765126</c:v>
                </c:pt>
                <c:pt idx="4821">
                  <c:v>11.4909765126</c:v>
                </c:pt>
                <c:pt idx="4822">
                  <c:v>11.4909765126</c:v>
                </c:pt>
                <c:pt idx="4823">
                  <c:v>11.488144827899999</c:v>
                </c:pt>
                <c:pt idx="4824">
                  <c:v>11.488144827899999</c:v>
                </c:pt>
                <c:pt idx="4825">
                  <c:v>11.488144827899999</c:v>
                </c:pt>
                <c:pt idx="4826">
                  <c:v>11.488144827899999</c:v>
                </c:pt>
                <c:pt idx="4827">
                  <c:v>11.488144827899999</c:v>
                </c:pt>
                <c:pt idx="4828">
                  <c:v>11.488144827899999</c:v>
                </c:pt>
                <c:pt idx="4829">
                  <c:v>11.488144827899999</c:v>
                </c:pt>
                <c:pt idx="4830">
                  <c:v>11.488144827899999</c:v>
                </c:pt>
                <c:pt idx="4831">
                  <c:v>11.488144827899999</c:v>
                </c:pt>
                <c:pt idx="4832">
                  <c:v>11.488144827899999</c:v>
                </c:pt>
                <c:pt idx="4833">
                  <c:v>11.488144827899999</c:v>
                </c:pt>
                <c:pt idx="4834">
                  <c:v>11.488144827899999</c:v>
                </c:pt>
                <c:pt idx="4835">
                  <c:v>11.488144827899999</c:v>
                </c:pt>
                <c:pt idx="4836">
                  <c:v>11.488144827899999</c:v>
                </c:pt>
                <c:pt idx="4837">
                  <c:v>11.488144827899999</c:v>
                </c:pt>
                <c:pt idx="4838">
                  <c:v>11.488144827899999</c:v>
                </c:pt>
                <c:pt idx="4839">
                  <c:v>11.488144827899999</c:v>
                </c:pt>
                <c:pt idx="4840">
                  <c:v>11.488144827899999</c:v>
                </c:pt>
                <c:pt idx="4841">
                  <c:v>11.488144827899999</c:v>
                </c:pt>
                <c:pt idx="4842">
                  <c:v>11.488144827899999</c:v>
                </c:pt>
                <c:pt idx="4843">
                  <c:v>11.488144827899999</c:v>
                </c:pt>
                <c:pt idx="4844">
                  <c:v>11.488144827899999</c:v>
                </c:pt>
                <c:pt idx="4845">
                  <c:v>11.485313143200001</c:v>
                </c:pt>
                <c:pt idx="4846">
                  <c:v>11.485313143200001</c:v>
                </c:pt>
                <c:pt idx="4847">
                  <c:v>11.485313143200001</c:v>
                </c:pt>
                <c:pt idx="4848">
                  <c:v>11.485313143200001</c:v>
                </c:pt>
                <c:pt idx="4849">
                  <c:v>11.485313143200001</c:v>
                </c:pt>
                <c:pt idx="4850">
                  <c:v>11.485313143200001</c:v>
                </c:pt>
                <c:pt idx="4851">
                  <c:v>11.485313143200001</c:v>
                </c:pt>
                <c:pt idx="4852">
                  <c:v>11.485313143200001</c:v>
                </c:pt>
                <c:pt idx="4853">
                  <c:v>11.485313143200001</c:v>
                </c:pt>
                <c:pt idx="4854">
                  <c:v>11.485313143200001</c:v>
                </c:pt>
                <c:pt idx="4855">
                  <c:v>11.485313143200001</c:v>
                </c:pt>
                <c:pt idx="4856">
                  <c:v>11.485313143200001</c:v>
                </c:pt>
                <c:pt idx="4857">
                  <c:v>11.485313143200001</c:v>
                </c:pt>
                <c:pt idx="4858">
                  <c:v>11.485313143200001</c:v>
                </c:pt>
                <c:pt idx="4859">
                  <c:v>11.485313143200001</c:v>
                </c:pt>
                <c:pt idx="4860">
                  <c:v>11.485313143200001</c:v>
                </c:pt>
                <c:pt idx="4861">
                  <c:v>11.485313143200001</c:v>
                </c:pt>
                <c:pt idx="4862">
                  <c:v>11.485313143200001</c:v>
                </c:pt>
                <c:pt idx="4863">
                  <c:v>11.485313143200001</c:v>
                </c:pt>
                <c:pt idx="4864">
                  <c:v>11.485313143200001</c:v>
                </c:pt>
                <c:pt idx="4865">
                  <c:v>11.485313143200001</c:v>
                </c:pt>
                <c:pt idx="4866">
                  <c:v>11.485313143200001</c:v>
                </c:pt>
                <c:pt idx="4867">
                  <c:v>11.485313143200001</c:v>
                </c:pt>
                <c:pt idx="4868">
                  <c:v>11.482481458499999</c:v>
                </c:pt>
                <c:pt idx="4869">
                  <c:v>11.482481458499999</c:v>
                </c:pt>
                <c:pt idx="4870">
                  <c:v>11.482481458499999</c:v>
                </c:pt>
                <c:pt idx="4871">
                  <c:v>11.482481458499999</c:v>
                </c:pt>
                <c:pt idx="4872">
                  <c:v>11.482481458499999</c:v>
                </c:pt>
                <c:pt idx="4873">
                  <c:v>11.482481458499999</c:v>
                </c:pt>
                <c:pt idx="4874">
                  <c:v>11.482481458499999</c:v>
                </c:pt>
                <c:pt idx="4875">
                  <c:v>11.482481458499999</c:v>
                </c:pt>
                <c:pt idx="4876">
                  <c:v>11.482481458499999</c:v>
                </c:pt>
                <c:pt idx="4877">
                  <c:v>11.482481458499999</c:v>
                </c:pt>
                <c:pt idx="4878">
                  <c:v>11.482481458499999</c:v>
                </c:pt>
                <c:pt idx="4879">
                  <c:v>11.482481458499999</c:v>
                </c:pt>
                <c:pt idx="4880">
                  <c:v>11.482481458499999</c:v>
                </c:pt>
                <c:pt idx="4881">
                  <c:v>11.482481458499999</c:v>
                </c:pt>
                <c:pt idx="4882">
                  <c:v>11.482481458499999</c:v>
                </c:pt>
                <c:pt idx="4883">
                  <c:v>11.482481458499999</c:v>
                </c:pt>
                <c:pt idx="4884">
                  <c:v>11.482481458499999</c:v>
                </c:pt>
                <c:pt idx="4885">
                  <c:v>11.482481458499999</c:v>
                </c:pt>
                <c:pt idx="4886">
                  <c:v>11.482481458499999</c:v>
                </c:pt>
                <c:pt idx="4887">
                  <c:v>11.482481458499999</c:v>
                </c:pt>
                <c:pt idx="4888">
                  <c:v>11.482481458499999</c:v>
                </c:pt>
                <c:pt idx="4889">
                  <c:v>11.482481458499999</c:v>
                </c:pt>
                <c:pt idx="4890">
                  <c:v>11.482481458499999</c:v>
                </c:pt>
                <c:pt idx="4891">
                  <c:v>11.479649773799999</c:v>
                </c:pt>
                <c:pt idx="4892">
                  <c:v>11.479649773799999</c:v>
                </c:pt>
                <c:pt idx="4893">
                  <c:v>11.479649773799999</c:v>
                </c:pt>
                <c:pt idx="4894">
                  <c:v>11.479649773799999</c:v>
                </c:pt>
                <c:pt idx="4895">
                  <c:v>11.479649773799999</c:v>
                </c:pt>
                <c:pt idx="4896">
                  <c:v>11.479649773799999</c:v>
                </c:pt>
                <c:pt idx="4897">
                  <c:v>11.479649773799999</c:v>
                </c:pt>
                <c:pt idx="4898">
                  <c:v>11.479649773799999</c:v>
                </c:pt>
                <c:pt idx="4899">
                  <c:v>11.479649773799999</c:v>
                </c:pt>
                <c:pt idx="4900">
                  <c:v>11.479649773799999</c:v>
                </c:pt>
                <c:pt idx="4901">
                  <c:v>11.479649773799999</c:v>
                </c:pt>
                <c:pt idx="4902">
                  <c:v>11.479649773799999</c:v>
                </c:pt>
                <c:pt idx="4903">
                  <c:v>11.479649773799999</c:v>
                </c:pt>
                <c:pt idx="4904">
                  <c:v>11.479649773799999</c:v>
                </c:pt>
                <c:pt idx="4905">
                  <c:v>11.479649773799999</c:v>
                </c:pt>
                <c:pt idx="4906">
                  <c:v>11.479649773799999</c:v>
                </c:pt>
                <c:pt idx="4907">
                  <c:v>11.479649773799999</c:v>
                </c:pt>
                <c:pt idx="4908">
                  <c:v>11.479649773799999</c:v>
                </c:pt>
                <c:pt idx="4909">
                  <c:v>11.479649773799999</c:v>
                </c:pt>
                <c:pt idx="4910">
                  <c:v>11.479649773799999</c:v>
                </c:pt>
                <c:pt idx="4911">
                  <c:v>11.479649773799999</c:v>
                </c:pt>
                <c:pt idx="4912">
                  <c:v>11.479649773799999</c:v>
                </c:pt>
                <c:pt idx="4913">
                  <c:v>11.479649773799999</c:v>
                </c:pt>
                <c:pt idx="4914">
                  <c:v>11.4768180891</c:v>
                </c:pt>
                <c:pt idx="4915">
                  <c:v>11.4768180891</c:v>
                </c:pt>
                <c:pt idx="4916">
                  <c:v>11.4768180891</c:v>
                </c:pt>
                <c:pt idx="4917">
                  <c:v>11.4768180891</c:v>
                </c:pt>
                <c:pt idx="4918">
                  <c:v>11.4768180891</c:v>
                </c:pt>
                <c:pt idx="4919">
                  <c:v>11.4768180891</c:v>
                </c:pt>
                <c:pt idx="4920">
                  <c:v>11.4768180891</c:v>
                </c:pt>
                <c:pt idx="4921">
                  <c:v>11.4768180891</c:v>
                </c:pt>
                <c:pt idx="4922">
                  <c:v>11.4768180891</c:v>
                </c:pt>
                <c:pt idx="4923">
                  <c:v>11.4768180891</c:v>
                </c:pt>
                <c:pt idx="4924">
                  <c:v>11.4768180891</c:v>
                </c:pt>
                <c:pt idx="4925">
                  <c:v>11.4768180891</c:v>
                </c:pt>
                <c:pt idx="4926">
                  <c:v>11.4768180891</c:v>
                </c:pt>
                <c:pt idx="4927">
                  <c:v>11.4768180891</c:v>
                </c:pt>
                <c:pt idx="4928">
                  <c:v>11.4768180891</c:v>
                </c:pt>
                <c:pt idx="4929">
                  <c:v>11.4768180891</c:v>
                </c:pt>
                <c:pt idx="4930">
                  <c:v>11.4768180891</c:v>
                </c:pt>
                <c:pt idx="4931">
                  <c:v>11.4768180891</c:v>
                </c:pt>
                <c:pt idx="4932">
                  <c:v>11.4768180891</c:v>
                </c:pt>
                <c:pt idx="4933">
                  <c:v>11.4768180891</c:v>
                </c:pt>
                <c:pt idx="4934">
                  <c:v>11.4768180891</c:v>
                </c:pt>
                <c:pt idx="4935">
                  <c:v>11.4768180891</c:v>
                </c:pt>
                <c:pt idx="4936">
                  <c:v>11.4768180891</c:v>
                </c:pt>
                <c:pt idx="4937">
                  <c:v>11.4739864044</c:v>
                </c:pt>
                <c:pt idx="4938">
                  <c:v>11.4739864044</c:v>
                </c:pt>
                <c:pt idx="4939">
                  <c:v>11.4739864044</c:v>
                </c:pt>
                <c:pt idx="4940">
                  <c:v>11.4739864044</c:v>
                </c:pt>
                <c:pt idx="4941">
                  <c:v>11.4739864044</c:v>
                </c:pt>
                <c:pt idx="4942">
                  <c:v>11.4739864044</c:v>
                </c:pt>
                <c:pt idx="4943">
                  <c:v>11.4739864044</c:v>
                </c:pt>
                <c:pt idx="4944">
                  <c:v>11.4739864044</c:v>
                </c:pt>
                <c:pt idx="4945">
                  <c:v>11.4739864044</c:v>
                </c:pt>
                <c:pt idx="4946">
                  <c:v>11.4739864044</c:v>
                </c:pt>
                <c:pt idx="4947">
                  <c:v>11.4739864044</c:v>
                </c:pt>
                <c:pt idx="4948">
                  <c:v>11.4739864044</c:v>
                </c:pt>
                <c:pt idx="4949">
                  <c:v>11.4739864044</c:v>
                </c:pt>
                <c:pt idx="4950">
                  <c:v>11.4739864044</c:v>
                </c:pt>
                <c:pt idx="4951">
                  <c:v>11.4739864044</c:v>
                </c:pt>
                <c:pt idx="4952">
                  <c:v>11.4739864044</c:v>
                </c:pt>
                <c:pt idx="4953">
                  <c:v>11.4739864044</c:v>
                </c:pt>
                <c:pt idx="4954">
                  <c:v>11.4739864044</c:v>
                </c:pt>
                <c:pt idx="4955">
                  <c:v>11.4739864044</c:v>
                </c:pt>
                <c:pt idx="4956">
                  <c:v>11.4739864044</c:v>
                </c:pt>
                <c:pt idx="4957">
                  <c:v>11.4739864044</c:v>
                </c:pt>
                <c:pt idx="4958">
                  <c:v>11.4739864044</c:v>
                </c:pt>
                <c:pt idx="4959">
                  <c:v>11.4739864044</c:v>
                </c:pt>
                <c:pt idx="4960">
                  <c:v>11.471154719699999</c:v>
                </c:pt>
                <c:pt idx="4961">
                  <c:v>11.471154719699999</c:v>
                </c:pt>
                <c:pt idx="4962">
                  <c:v>11.471154719699999</c:v>
                </c:pt>
                <c:pt idx="4963">
                  <c:v>11.471154719699999</c:v>
                </c:pt>
                <c:pt idx="4964">
                  <c:v>11.471154719699999</c:v>
                </c:pt>
                <c:pt idx="4965">
                  <c:v>11.471154719699999</c:v>
                </c:pt>
                <c:pt idx="4966">
                  <c:v>11.471154719699999</c:v>
                </c:pt>
                <c:pt idx="4967">
                  <c:v>11.471154719699999</c:v>
                </c:pt>
                <c:pt idx="4968">
                  <c:v>11.471154719699999</c:v>
                </c:pt>
                <c:pt idx="4969">
                  <c:v>11.471154719699999</c:v>
                </c:pt>
                <c:pt idx="4970">
                  <c:v>11.471154719699999</c:v>
                </c:pt>
                <c:pt idx="4971">
                  <c:v>11.471154719699999</c:v>
                </c:pt>
                <c:pt idx="4972">
                  <c:v>11.471154719699999</c:v>
                </c:pt>
                <c:pt idx="4973">
                  <c:v>11.471154719699999</c:v>
                </c:pt>
                <c:pt idx="4974">
                  <c:v>11.471154719699999</c:v>
                </c:pt>
                <c:pt idx="4975">
                  <c:v>11.471154719699999</c:v>
                </c:pt>
                <c:pt idx="4976">
                  <c:v>11.471154719699999</c:v>
                </c:pt>
                <c:pt idx="4977">
                  <c:v>11.471154719699999</c:v>
                </c:pt>
                <c:pt idx="4978">
                  <c:v>11.471154719699999</c:v>
                </c:pt>
                <c:pt idx="4979">
                  <c:v>11.471154719699999</c:v>
                </c:pt>
                <c:pt idx="4980">
                  <c:v>11.471154719699999</c:v>
                </c:pt>
                <c:pt idx="4981">
                  <c:v>11.471154719699999</c:v>
                </c:pt>
                <c:pt idx="4982">
                  <c:v>11.468323034999999</c:v>
                </c:pt>
                <c:pt idx="4983">
                  <c:v>11.468323034999999</c:v>
                </c:pt>
                <c:pt idx="4984">
                  <c:v>11.468323034999999</c:v>
                </c:pt>
                <c:pt idx="4985">
                  <c:v>11.468323034999999</c:v>
                </c:pt>
                <c:pt idx="4986">
                  <c:v>11.468323034999999</c:v>
                </c:pt>
                <c:pt idx="4987">
                  <c:v>11.468323034999999</c:v>
                </c:pt>
                <c:pt idx="4988">
                  <c:v>11.468323034999999</c:v>
                </c:pt>
                <c:pt idx="4989">
                  <c:v>11.468323034999999</c:v>
                </c:pt>
                <c:pt idx="4990">
                  <c:v>11.468323034999999</c:v>
                </c:pt>
                <c:pt idx="4991">
                  <c:v>11.468323034999999</c:v>
                </c:pt>
                <c:pt idx="4992">
                  <c:v>11.468323034999999</c:v>
                </c:pt>
                <c:pt idx="4993">
                  <c:v>11.468323034999999</c:v>
                </c:pt>
                <c:pt idx="4994">
                  <c:v>11.468323034999999</c:v>
                </c:pt>
                <c:pt idx="4995">
                  <c:v>11.468323034999999</c:v>
                </c:pt>
                <c:pt idx="4996">
                  <c:v>11.468323034999999</c:v>
                </c:pt>
                <c:pt idx="4997">
                  <c:v>11.468323034999999</c:v>
                </c:pt>
                <c:pt idx="4998">
                  <c:v>11.468323034999999</c:v>
                </c:pt>
                <c:pt idx="4999">
                  <c:v>11.468323034999999</c:v>
                </c:pt>
                <c:pt idx="5000">
                  <c:v>11.468323034999999</c:v>
                </c:pt>
                <c:pt idx="5001">
                  <c:v>11.468323034999999</c:v>
                </c:pt>
                <c:pt idx="5002">
                  <c:v>11.468323034999999</c:v>
                </c:pt>
                <c:pt idx="5003">
                  <c:v>11.468323034999999</c:v>
                </c:pt>
                <c:pt idx="5004">
                  <c:v>11.468323034999999</c:v>
                </c:pt>
                <c:pt idx="5005">
                  <c:v>11.465491350299999</c:v>
                </c:pt>
                <c:pt idx="5006">
                  <c:v>11.465491350299999</c:v>
                </c:pt>
                <c:pt idx="5007">
                  <c:v>11.465491350299999</c:v>
                </c:pt>
                <c:pt idx="5008">
                  <c:v>11.465491350299999</c:v>
                </c:pt>
                <c:pt idx="5009">
                  <c:v>11.465491350299999</c:v>
                </c:pt>
                <c:pt idx="5010">
                  <c:v>11.465491350299999</c:v>
                </c:pt>
                <c:pt idx="5011">
                  <c:v>11.465491350299999</c:v>
                </c:pt>
                <c:pt idx="5012">
                  <c:v>11.465491350299999</c:v>
                </c:pt>
                <c:pt idx="5013">
                  <c:v>11.465491350299999</c:v>
                </c:pt>
                <c:pt idx="5014">
                  <c:v>11.465491350299999</c:v>
                </c:pt>
                <c:pt idx="5015">
                  <c:v>11.465491350299999</c:v>
                </c:pt>
                <c:pt idx="5016">
                  <c:v>11.465491350299999</c:v>
                </c:pt>
                <c:pt idx="5017">
                  <c:v>11.465491350299999</c:v>
                </c:pt>
                <c:pt idx="5018">
                  <c:v>11.465491350299999</c:v>
                </c:pt>
                <c:pt idx="5019">
                  <c:v>11.465491350299999</c:v>
                </c:pt>
                <c:pt idx="5020">
                  <c:v>11.465491350299999</c:v>
                </c:pt>
                <c:pt idx="5021">
                  <c:v>11.465491350299999</c:v>
                </c:pt>
                <c:pt idx="5022">
                  <c:v>11.465491350299999</c:v>
                </c:pt>
                <c:pt idx="5023">
                  <c:v>11.465491350299999</c:v>
                </c:pt>
                <c:pt idx="5024">
                  <c:v>11.465491350299999</c:v>
                </c:pt>
                <c:pt idx="5025">
                  <c:v>11.465491350299999</c:v>
                </c:pt>
                <c:pt idx="5026">
                  <c:v>11.465491350299999</c:v>
                </c:pt>
                <c:pt idx="5027">
                  <c:v>11.465491350299999</c:v>
                </c:pt>
                <c:pt idx="5028">
                  <c:v>11.4626596656</c:v>
                </c:pt>
                <c:pt idx="5029">
                  <c:v>11.4626596656</c:v>
                </c:pt>
                <c:pt idx="5030">
                  <c:v>11.4626596656</c:v>
                </c:pt>
                <c:pt idx="5031">
                  <c:v>11.4626596656</c:v>
                </c:pt>
                <c:pt idx="5032">
                  <c:v>11.4626596656</c:v>
                </c:pt>
                <c:pt idx="5033">
                  <c:v>11.4626596656</c:v>
                </c:pt>
                <c:pt idx="5034">
                  <c:v>11.4626596656</c:v>
                </c:pt>
                <c:pt idx="5035">
                  <c:v>11.4626596656</c:v>
                </c:pt>
                <c:pt idx="5036">
                  <c:v>11.4626596656</c:v>
                </c:pt>
                <c:pt idx="5037">
                  <c:v>11.4626596656</c:v>
                </c:pt>
                <c:pt idx="5038">
                  <c:v>11.4626596656</c:v>
                </c:pt>
                <c:pt idx="5039">
                  <c:v>11.4626596656</c:v>
                </c:pt>
                <c:pt idx="5040">
                  <c:v>11.4626596656</c:v>
                </c:pt>
                <c:pt idx="5041">
                  <c:v>11.4626596656</c:v>
                </c:pt>
                <c:pt idx="5042">
                  <c:v>11.4626596656</c:v>
                </c:pt>
                <c:pt idx="5043">
                  <c:v>11.4626596656</c:v>
                </c:pt>
                <c:pt idx="5044">
                  <c:v>11.4626596656</c:v>
                </c:pt>
                <c:pt idx="5045">
                  <c:v>11.4626596656</c:v>
                </c:pt>
                <c:pt idx="5046">
                  <c:v>11.4626596656</c:v>
                </c:pt>
                <c:pt idx="5047">
                  <c:v>11.4626596656</c:v>
                </c:pt>
                <c:pt idx="5048">
                  <c:v>11.4626596656</c:v>
                </c:pt>
                <c:pt idx="5049">
                  <c:v>11.4626596656</c:v>
                </c:pt>
                <c:pt idx="5050">
                  <c:v>11.4626596656</c:v>
                </c:pt>
                <c:pt idx="5051">
                  <c:v>11.4598279809</c:v>
                </c:pt>
                <c:pt idx="5052">
                  <c:v>11.4598279809</c:v>
                </c:pt>
                <c:pt idx="5053">
                  <c:v>11.4598279809</c:v>
                </c:pt>
                <c:pt idx="5054">
                  <c:v>11.4598279809</c:v>
                </c:pt>
                <c:pt idx="5055">
                  <c:v>11.4598279809</c:v>
                </c:pt>
                <c:pt idx="5056">
                  <c:v>11.4598279809</c:v>
                </c:pt>
                <c:pt idx="5057">
                  <c:v>11.4598279809</c:v>
                </c:pt>
                <c:pt idx="5058">
                  <c:v>11.4598279809</c:v>
                </c:pt>
                <c:pt idx="5059">
                  <c:v>11.4598279809</c:v>
                </c:pt>
                <c:pt idx="5060">
                  <c:v>11.4598279809</c:v>
                </c:pt>
                <c:pt idx="5061">
                  <c:v>11.4598279809</c:v>
                </c:pt>
                <c:pt idx="5062">
                  <c:v>11.4598279809</c:v>
                </c:pt>
                <c:pt idx="5063">
                  <c:v>11.4598279809</c:v>
                </c:pt>
                <c:pt idx="5064">
                  <c:v>11.4598279809</c:v>
                </c:pt>
                <c:pt idx="5065">
                  <c:v>11.4598279809</c:v>
                </c:pt>
                <c:pt idx="5066">
                  <c:v>11.4598279809</c:v>
                </c:pt>
                <c:pt idx="5067">
                  <c:v>11.4598279809</c:v>
                </c:pt>
                <c:pt idx="5068">
                  <c:v>11.4598279809</c:v>
                </c:pt>
                <c:pt idx="5069">
                  <c:v>11.4598279809</c:v>
                </c:pt>
                <c:pt idx="5070">
                  <c:v>11.4598279809</c:v>
                </c:pt>
                <c:pt idx="5071">
                  <c:v>11.4598279809</c:v>
                </c:pt>
                <c:pt idx="5072">
                  <c:v>11.4598279809</c:v>
                </c:pt>
                <c:pt idx="5073">
                  <c:v>11.4598279809</c:v>
                </c:pt>
                <c:pt idx="5074">
                  <c:v>11.4569962962</c:v>
                </c:pt>
                <c:pt idx="5075">
                  <c:v>11.4569962962</c:v>
                </c:pt>
                <c:pt idx="5076">
                  <c:v>11.4569962962</c:v>
                </c:pt>
                <c:pt idx="5077">
                  <c:v>11.4569962962</c:v>
                </c:pt>
                <c:pt idx="5078">
                  <c:v>11.4569962962</c:v>
                </c:pt>
                <c:pt idx="5079">
                  <c:v>11.4569962962</c:v>
                </c:pt>
                <c:pt idx="5080">
                  <c:v>11.4569962962</c:v>
                </c:pt>
                <c:pt idx="5081">
                  <c:v>11.4569962962</c:v>
                </c:pt>
                <c:pt idx="5082">
                  <c:v>11.4569962962</c:v>
                </c:pt>
                <c:pt idx="5083">
                  <c:v>11.4569962962</c:v>
                </c:pt>
                <c:pt idx="5084">
                  <c:v>11.4569962962</c:v>
                </c:pt>
                <c:pt idx="5085">
                  <c:v>11.4569962962</c:v>
                </c:pt>
                <c:pt idx="5086">
                  <c:v>11.4569962962</c:v>
                </c:pt>
                <c:pt idx="5087">
                  <c:v>11.4569962962</c:v>
                </c:pt>
                <c:pt idx="5088">
                  <c:v>11.4569962962</c:v>
                </c:pt>
                <c:pt idx="5089">
                  <c:v>11.4569962962</c:v>
                </c:pt>
                <c:pt idx="5090">
                  <c:v>11.4569962962</c:v>
                </c:pt>
                <c:pt idx="5091">
                  <c:v>11.4569962962</c:v>
                </c:pt>
                <c:pt idx="5092">
                  <c:v>11.4569962962</c:v>
                </c:pt>
                <c:pt idx="5093">
                  <c:v>11.4569962962</c:v>
                </c:pt>
                <c:pt idx="5094">
                  <c:v>11.4569962962</c:v>
                </c:pt>
                <c:pt idx="5095">
                  <c:v>11.4569962962</c:v>
                </c:pt>
                <c:pt idx="5096">
                  <c:v>11.4569962962</c:v>
                </c:pt>
                <c:pt idx="5097">
                  <c:v>11.4541646115</c:v>
                </c:pt>
                <c:pt idx="5098">
                  <c:v>11.4541646115</c:v>
                </c:pt>
                <c:pt idx="5099">
                  <c:v>11.4541646115</c:v>
                </c:pt>
                <c:pt idx="5100">
                  <c:v>11.4541646115</c:v>
                </c:pt>
                <c:pt idx="5101">
                  <c:v>11.4541646115</c:v>
                </c:pt>
                <c:pt idx="5102">
                  <c:v>11.4541646115</c:v>
                </c:pt>
                <c:pt idx="5103">
                  <c:v>11.4541646115</c:v>
                </c:pt>
                <c:pt idx="5104">
                  <c:v>11.4541646115</c:v>
                </c:pt>
                <c:pt idx="5105">
                  <c:v>11.4541646115</c:v>
                </c:pt>
                <c:pt idx="5106">
                  <c:v>11.4541646115</c:v>
                </c:pt>
                <c:pt idx="5107">
                  <c:v>11.4541646115</c:v>
                </c:pt>
                <c:pt idx="5108">
                  <c:v>11.4541646115</c:v>
                </c:pt>
                <c:pt idx="5109">
                  <c:v>11.4541646115</c:v>
                </c:pt>
                <c:pt idx="5110">
                  <c:v>11.4541646115</c:v>
                </c:pt>
                <c:pt idx="5111">
                  <c:v>11.4541646115</c:v>
                </c:pt>
                <c:pt idx="5112">
                  <c:v>11.4541646115</c:v>
                </c:pt>
                <c:pt idx="5113">
                  <c:v>11.4541646115</c:v>
                </c:pt>
                <c:pt idx="5114">
                  <c:v>11.4541646115</c:v>
                </c:pt>
                <c:pt idx="5115">
                  <c:v>11.4541646115</c:v>
                </c:pt>
                <c:pt idx="5116">
                  <c:v>11.4541646115</c:v>
                </c:pt>
                <c:pt idx="5117">
                  <c:v>11.4541646115</c:v>
                </c:pt>
                <c:pt idx="5118">
                  <c:v>11.4541646115</c:v>
                </c:pt>
                <c:pt idx="5119">
                  <c:v>11.4541646115</c:v>
                </c:pt>
                <c:pt idx="5120">
                  <c:v>11.451332926799999</c:v>
                </c:pt>
                <c:pt idx="5121">
                  <c:v>11.451332926799999</c:v>
                </c:pt>
                <c:pt idx="5122">
                  <c:v>11.451332926799999</c:v>
                </c:pt>
                <c:pt idx="5123">
                  <c:v>11.451332926799999</c:v>
                </c:pt>
                <c:pt idx="5124">
                  <c:v>11.451332926799999</c:v>
                </c:pt>
                <c:pt idx="5125">
                  <c:v>11.451332926799999</c:v>
                </c:pt>
                <c:pt idx="5126">
                  <c:v>11.451332926799999</c:v>
                </c:pt>
                <c:pt idx="5127">
                  <c:v>11.451332926799999</c:v>
                </c:pt>
                <c:pt idx="5128">
                  <c:v>11.451332926799999</c:v>
                </c:pt>
                <c:pt idx="5129">
                  <c:v>11.451332926799999</c:v>
                </c:pt>
                <c:pt idx="5130">
                  <c:v>11.451332926799999</c:v>
                </c:pt>
                <c:pt idx="5131">
                  <c:v>11.451332926799999</c:v>
                </c:pt>
                <c:pt idx="5132">
                  <c:v>11.451332926799999</c:v>
                </c:pt>
                <c:pt idx="5133">
                  <c:v>11.451332926799999</c:v>
                </c:pt>
                <c:pt idx="5134">
                  <c:v>11.451332926799999</c:v>
                </c:pt>
                <c:pt idx="5135">
                  <c:v>11.451332926799999</c:v>
                </c:pt>
                <c:pt idx="5136">
                  <c:v>11.451332926799999</c:v>
                </c:pt>
                <c:pt idx="5137">
                  <c:v>11.451332926799999</c:v>
                </c:pt>
                <c:pt idx="5138">
                  <c:v>11.451332926799999</c:v>
                </c:pt>
                <c:pt idx="5139">
                  <c:v>11.451332926799999</c:v>
                </c:pt>
                <c:pt idx="5140">
                  <c:v>11.451332926799999</c:v>
                </c:pt>
                <c:pt idx="5141">
                  <c:v>11.451332926799999</c:v>
                </c:pt>
                <c:pt idx="5142">
                  <c:v>11.451332926799999</c:v>
                </c:pt>
                <c:pt idx="5143">
                  <c:v>11.448501242100001</c:v>
                </c:pt>
                <c:pt idx="5144">
                  <c:v>11.448501242100001</c:v>
                </c:pt>
                <c:pt idx="5145">
                  <c:v>11.448501242100001</c:v>
                </c:pt>
                <c:pt idx="5146">
                  <c:v>11.448501242100001</c:v>
                </c:pt>
                <c:pt idx="5147">
                  <c:v>11.448501242100001</c:v>
                </c:pt>
                <c:pt idx="5148">
                  <c:v>11.448501242100001</c:v>
                </c:pt>
                <c:pt idx="5149">
                  <c:v>11.448501242100001</c:v>
                </c:pt>
                <c:pt idx="5150">
                  <c:v>11.448501242100001</c:v>
                </c:pt>
                <c:pt idx="5151">
                  <c:v>11.448501242100001</c:v>
                </c:pt>
                <c:pt idx="5152">
                  <c:v>11.448501242100001</c:v>
                </c:pt>
                <c:pt idx="5153">
                  <c:v>11.448501242100001</c:v>
                </c:pt>
                <c:pt idx="5154">
                  <c:v>11.448501242100001</c:v>
                </c:pt>
                <c:pt idx="5155">
                  <c:v>11.448501242100001</c:v>
                </c:pt>
                <c:pt idx="5156">
                  <c:v>11.448501242100001</c:v>
                </c:pt>
                <c:pt idx="5157">
                  <c:v>11.448501242100001</c:v>
                </c:pt>
                <c:pt idx="5158">
                  <c:v>11.448501242100001</c:v>
                </c:pt>
                <c:pt idx="5159">
                  <c:v>11.448501242100001</c:v>
                </c:pt>
                <c:pt idx="5160">
                  <c:v>11.448501242100001</c:v>
                </c:pt>
                <c:pt idx="5161">
                  <c:v>11.448501242100001</c:v>
                </c:pt>
                <c:pt idx="5162">
                  <c:v>11.448501242100001</c:v>
                </c:pt>
                <c:pt idx="5163">
                  <c:v>11.448501242100001</c:v>
                </c:pt>
                <c:pt idx="5164">
                  <c:v>11.448501242100001</c:v>
                </c:pt>
                <c:pt idx="5165">
                  <c:v>11.448501242100001</c:v>
                </c:pt>
                <c:pt idx="5166">
                  <c:v>11.445669557399999</c:v>
                </c:pt>
                <c:pt idx="5167">
                  <c:v>11.445669557399999</c:v>
                </c:pt>
                <c:pt idx="5168">
                  <c:v>11.445669557399999</c:v>
                </c:pt>
                <c:pt idx="5169">
                  <c:v>11.445669557399999</c:v>
                </c:pt>
                <c:pt idx="5170">
                  <c:v>11.445669557399999</c:v>
                </c:pt>
                <c:pt idx="5171">
                  <c:v>11.445669557399999</c:v>
                </c:pt>
                <c:pt idx="5172">
                  <c:v>11.445669557399999</c:v>
                </c:pt>
                <c:pt idx="5173">
                  <c:v>11.445669557399999</c:v>
                </c:pt>
                <c:pt idx="5174">
                  <c:v>11.445669557399999</c:v>
                </c:pt>
                <c:pt idx="5175">
                  <c:v>11.445669557399999</c:v>
                </c:pt>
                <c:pt idx="5176">
                  <c:v>11.445669557399999</c:v>
                </c:pt>
                <c:pt idx="5177">
                  <c:v>11.445669557399999</c:v>
                </c:pt>
                <c:pt idx="5178">
                  <c:v>11.445669557399999</c:v>
                </c:pt>
                <c:pt idx="5179">
                  <c:v>11.445669557399999</c:v>
                </c:pt>
                <c:pt idx="5180">
                  <c:v>11.445669557399999</c:v>
                </c:pt>
                <c:pt idx="5181">
                  <c:v>11.445669557399999</c:v>
                </c:pt>
                <c:pt idx="5182">
                  <c:v>11.445669557399999</c:v>
                </c:pt>
                <c:pt idx="5183">
                  <c:v>11.445669557399999</c:v>
                </c:pt>
                <c:pt idx="5184">
                  <c:v>11.445669557399999</c:v>
                </c:pt>
                <c:pt idx="5185">
                  <c:v>11.445669557399999</c:v>
                </c:pt>
                <c:pt idx="5186">
                  <c:v>11.445669557399999</c:v>
                </c:pt>
                <c:pt idx="5187">
                  <c:v>11.445669557399999</c:v>
                </c:pt>
                <c:pt idx="5188">
                  <c:v>11.445669557399999</c:v>
                </c:pt>
                <c:pt idx="5189">
                  <c:v>11.4428378727</c:v>
                </c:pt>
                <c:pt idx="5190">
                  <c:v>11.4428378727</c:v>
                </c:pt>
                <c:pt idx="5191">
                  <c:v>11.4428378727</c:v>
                </c:pt>
                <c:pt idx="5192">
                  <c:v>11.4428378727</c:v>
                </c:pt>
                <c:pt idx="5193">
                  <c:v>11.4428378727</c:v>
                </c:pt>
                <c:pt idx="5194">
                  <c:v>11.4428378727</c:v>
                </c:pt>
                <c:pt idx="5195">
                  <c:v>11.4428378727</c:v>
                </c:pt>
                <c:pt idx="5196">
                  <c:v>11.4428378727</c:v>
                </c:pt>
                <c:pt idx="5197">
                  <c:v>11.4428378727</c:v>
                </c:pt>
                <c:pt idx="5198">
                  <c:v>11.4428378727</c:v>
                </c:pt>
                <c:pt idx="5199">
                  <c:v>11.4428378727</c:v>
                </c:pt>
                <c:pt idx="5200">
                  <c:v>11.4428378727</c:v>
                </c:pt>
                <c:pt idx="5201">
                  <c:v>11.4428378727</c:v>
                </c:pt>
                <c:pt idx="5202">
                  <c:v>11.4428378727</c:v>
                </c:pt>
                <c:pt idx="5203">
                  <c:v>11.4428378727</c:v>
                </c:pt>
                <c:pt idx="5204">
                  <c:v>11.4428378727</c:v>
                </c:pt>
                <c:pt idx="5205">
                  <c:v>11.4428378727</c:v>
                </c:pt>
                <c:pt idx="5206">
                  <c:v>11.4428378727</c:v>
                </c:pt>
                <c:pt idx="5207">
                  <c:v>11.4428378727</c:v>
                </c:pt>
                <c:pt idx="5208">
                  <c:v>11.4428378727</c:v>
                </c:pt>
                <c:pt idx="5209">
                  <c:v>11.4428378727</c:v>
                </c:pt>
                <c:pt idx="5210">
                  <c:v>11.4428378727</c:v>
                </c:pt>
                <c:pt idx="5211">
                  <c:v>11.440006188</c:v>
                </c:pt>
                <c:pt idx="5212">
                  <c:v>11.440006188</c:v>
                </c:pt>
                <c:pt idx="5213">
                  <c:v>11.440006188</c:v>
                </c:pt>
                <c:pt idx="5214">
                  <c:v>11.440006188</c:v>
                </c:pt>
                <c:pt idx="5215">
                  <c:v>11.440006188</c:v>
                </c:pt>
                <c:pt idx="5216">
                  <c:v>11.440006188</c:v>
                </c:pt>
                <c:pt idx="5217">
                  <c:v>11.440006188</c:v>
                </c:pt>
                <c:pt idx="5218">
                  <c:v>11.440006188</c:v>
                </c:pt>
                <c:pt idx="5219">
                  <c:v>11.440006188</c:v>
                </c:pt>
                <c:pt idx="5220">
                  <c:v>11.440006188</c:v>
                </c:pt>
                <c:pt idx="5221">
                  <c:v>11.440006188</c:v>
                </c:pt>
                <c:pt idx="5222">
                  <c:v>11.440006188</c:v>
                </c:pt>
                <c:pt idx="5223">
                  <c:v>11.440006188</c:v>
                </c:pt>
                <c:pt idx="5224">
                  <c:v>11.440006188</c:v>
                </c:pt>
                <c:pt idx="5225">
                  <c:v>11.440006188</c:v>
                </c:pt>
                <c:pt idx="5226">
                  <c:v>11.440006188</c:v>
                </c:pt>
                <c:pt idx="5227">
                  <c:v>11.440006188</c:v>
                </c:pt>
                <c:pt idx="5228">
                  <c:v>11.440006188</c:v>
                </c:pt>
                <c:pt idx="5229">
                  <c:v>11.440006188</c:v>
                </c:pt>
                <c:pt idx="5230">
                  <c:v>11.440006188</c:v>
                </c:pt>
                <c:pt idx="5231">
                  <c:v>11.440006188</c:v>
                </c:pt>
                <c:pt idx="5232">
                  <c:v>11.440006188</c:v>
                </c:pt>
                <c:pt idx="5233">
                  <c:v>11.440006188</c:v>
                </c:pt>
                <c:pt idx="5234">
                  <c:v>11.4371745033</c:v>
                </c:pt>
                <c:pt idx="5235">
                  <c:v>11.4371745033</c:v>
                </c:pt>
                <c:pt idx="5236">
                  <c:v>11.4371745033</c:v>
                </c:pt>
                <c:pt idx="5237">
                  <c:v>11.4371745033</c:v>
                </c:pt>
                <c:pt idx="5238">
                  <c:v>11.4371745033</c:v>
                </c:pt>
                <c:pt idx="5239">
                  <c:v>11.4371745033</c:v>
                </c:pt>
                <c:pt idx="5240">
                  <c:v>11.4371745033</c:v>
                </c:pt>
                <c:pt idx="5241">
                  <c:v>11.4371745033</c:v>
                </c:pt>
                <c:pt idx="5242">
                  <c:v>11.4371745033</c:v>
                </c:pt>
                <c:pt idx="5243">
                  <c:v>11.4371745033</c:v>
                </c:pt>
                <c:pt idx="5244">
                  <c:v>11.4371745033</c:v>
                </c:pt>
                <c:pt idx="5245">
                  <c:v>11.4371745033</c:v>
                </c:pt>
                <c:pt idx="5246">
                  <c:v>11.4371745033</c:v>
                </c:pt>
                <c:pt idx="5247">
                  <c:v>11.4371745033</c:v>
                </c:pt>
                <c:pt idx="5248">
                  <c:v>11.4371745033</c:v>
                </c:pt>
                <c:pt idx="5249">
                  <c:v>11.4371745033</c:v>
                </c:pt>
                <c:pt idx="5250">
                  <c:v>11.4371745033</c:v>
                </c:pt>
                <c:pt idx="5251">
                  <c:v>11.4371745033</c:v>
                </c:pt>
                <c:pt idx="5252">
                  <c:v>11.4371745033</c:v>
                </c:pt>
                <c:pt idx="5253">
                  <c:v>11.4371745033</c:v>
                </c:pt>
                <c:pt idx="5254">
                  <c:v>11.4371745033</c:v>
                </c:pt>
                <c:pt idx="5255">
                  <c:v>11.4371745033</c:v>
                </c:pt>
                <c:pt idx="5256">
                  <c:v>11.4371745033</c:v>
                </c:pt>
                <c:pt idx="5257">
                  <c:v>11.434342818599999</c:v>
                </c:pt>
                <c:pt idx="5258">
                  <c:v>11.434342818599999</c:v>
                </c:pt>
                <c:pt idx="5259">
                  <c:v>11.434342818599999</c:v>
                </c:pt>
                <c:pt idx="5260">
                  <c:v>11.434342818599999</c:v>
                </c:pt>
                <c:pt idx="5261">
                  <c:v>11.434342818599999</c:v>
                </c:pt>
                <c:pt idx="5262">
                  <c:v>11.434342818599999</c:v>
                </c:pt>
                <c:pt idx="5263">
                  <c:v>11.434342818599999</c:v>
                </c:pt>
                <c:pt idx="5264">
                  <c:v>11.434342818599999</c:v>
                </c:pt>
                <c:pt idx="5265">
                  <c:v>11.434342818599999</c:v>
                </c:pt>
                <c:pt idx="5266">
                  <c:v>11.434342818599999</c:v>
                </c:pt>
                <c:pt idx="5267">
                  <c:v>11.434342818599999</c:v>
                </c:pt>
                <c:pt idx="5268">
                  <c:v>11.434342818599999</c:v>
                </c:pt>
                <c:pt idx="5269">
                  <c:v>11.434342818599999</c:v>
                </c:pt>
                <c:pt idx="5270">
                  <c:v>11.434342818599999</c:v>
                </c:pt>
                <c:pt idx="5271">
                  <c:v>11.434342818599999</c:v>
                </c:pt>
                <c:pt idx="5272">
                  <c:v>11.434342818599999</c:v>
                </c:pt>
                <c:pt idx="5273">
                  <c:v>11.434342818599999</c:v>
                </c:pt>
                <c:pt idx="5274">
                  <c:v>11.434342818599999</c:v>
                </c:pt>
                <c:pt idx="5275">
                  <c:v>11.434342818599999</c:v>
                </c:pt>
                <c:pt idx="5276">
                  <c:v>11.434342818599999</c:v>
                </c:pt>
                <c:pt idx="5277">
                  <c:v>11.434342818599999</c:v>
                </c:pt>
                <c:pt idx="5278">
                  <c:v>11.434342818599999</c:v>
                </c:pt>
                <c:pt idx="5279">
                  <c:v>11.434342818599999</c:v>
                </c:pt>
                <c:pt idx="5280">
                  <c:v>11.431511133899999</c:v>
                </c:pt>
                <c:pt idx="5281">
                  <c:v>11.431511133899999</c:v>
                </c:pt>
                <c:pt idx="5282">
                  <c:v>11.431511133899999</c:v>
                </c:pt>
                <c:pt idx="5283">
                  <c:v>11.431511133899999</c:v>
                </c:pt>
                <c:pt idx="5284">
                  <c:v>11.431511133899999</c:v>
                </c:pt>
                <c:pt idx="5285">
                  <c:v>11.431511133899999</c:v>
                </c:pt>
                <c:pt idx="5286">
                  <c:v>11.431511133899999</c:v>
                </c:pt>
                <c:pt idx="5287">
                  <c:v>11.431511133899999</c:v>
                </c:pt>
                <c:pt idx="5288">
                  <c:v>11.431511133899999</c:v>
                </c:pt>
                <c:pt idx="5289">
                  <c:v>11.431511133899999</c:v>
                </c:pt>
                <c:pt idx="5290">
                  <c:v>11.431511133899999</c:v>
                </c:pt>
                <c:pt idx="5291">
                  <c:v>11.431511133899999</c:v>
                </c:pt>
                <c:pt idx="5292">
                  <c:v>11.431511133899999</c:v>
                </c:pt>
                <c:pt idx="5293">
                  <c:v>11.431511133899999</c:v>
                </c:pt>
                <c:pt idx="5294">
                  <c:v>11.431511133899999</c:v>
                </c:pt>
                <c:pt idx="5295">
                  <c:v>11.431511133899999</c:v>
                </c:pt>
                <c:pt idx="5296">
                  <c:v>11.431511133899999</c:v>
                </c:pt>
                <c:pt idx="5297">
                  <c:v>11.431511133899999</c:v>
                </c:pt>
                <c:pt idx="5298">
                  <c:v>11.431511133899999</c:v>
                </c:pt>
                <c:pt idx="5299">
                  <c:v>11.431511133899999</c:v>
                </c:pt>
                <c:pt idx="5300">
                  <c:v>11.431511133899999</c:v>
                </c:pt>
                <c:pt idx="5301">
                  <c:v>11.431511133899999</c:v>
                </c:pt>
                <c:pt idx="5302">
                  <c:v>11.431511133899999</c:v>
                </c:pt>
                <c:pt idx="5303">
                  <c:v>11.428679449200001</c:v>
                </c:pt>
                <c:pt idx="5304">
                  <c:v>11.428679449200001</c:v>
                </c:pt>
                <c:pt idx="5305">
                  <c:v>11.428679449200001</c:v>
                </c:pt>
                <c:pt idx="5306">
                  <c:v>11.428679449200001</c:v>
                </c:pt>
                <c:pt idx="5307">
                  <c:v>11.428679449200001</c:v>
                </c:pt>
                <c:pt idx="5308">
                  <c:v>11.428679449200001</c:v>
                </c:pt>
                <c:pt idx="5309">
                  <c:v>11.428679449200001</c:v>
                </c:pt>
                <c:pt idx="5310">
                  <c:v>11.428679449200001</c:v>
                </c:pt>
                <c:pt idx="5311">
                  <c:v>11.428679449200001</c:v>
                </c:pt>
                <c:pt idx="5312">
                  <c:v>11.428679449200001</c:v>
                </c:pt>
                <c:pt idx="5313">
                  <c:v>11.428679449200001</c:v>
                </c:pt>
                <c:pt idx="5314">
                  <c:v>11.428679449200001</c:v>
                </c:pt>
                <c:pt idx="5315">
                  <c:v>11.428679449200001</c:v>
                </c:pt>
                <c:pt idx="5316">
                  <c:v>11.428679449200001</c:v>
                </c:pt>
                <c:pt idx="5317">
                  <c:v>11.428679449200001</c:v>
                </c:pt>
                <c:pt idx="5318">
                  <c:v>11.428679449200001</c:v>
                </c:pt>
                <c:pt idx="5319">
                  <c:v>11.428679449200001</c:v>
                </c:pt>
                <c:pt idx="5320">
                  <c:v>11.428679449200001</c:v>
                </c:pt>
                <c:pt idx="5321">
                  <c:v>11.428679449200001</c:v>
                </c:pt>
                <c:pt idx="5322">
                  <c:v>11.428679449200001</c:v>
                </c:pt>
                <c:pt idx="5323">
                  <c:v>11.428679449200001</c:v>
                </c:pt>
                <c:pt idx="5324">
                  <c:v>11.428679449200001</c:v>
                </c:pt>
                <c:pt idx="5325">
                  <c:v>11.428679449200001</c:v>
                </c:pt>
                <c:pt idx="5326">
                  <c:v>11.4258477645</c:v>
                </c:pt>
                <c:pt idx="5327">
                  <c:v>11.4258477645</c:v>
                </c:pt>
                <c:pt idx="5328">
                  <c:v>11.4258477645</c:v>
                </c:pt>
                <c:pt idx="5329">
                  <c:v>11.4258477645</c:v>
                </c:pt>
                <c:pt idx="5330">
                  <c:v>11.4258477645</c:v>
                </c:pt>
                <c:pt idx="5331">
                  <c:v>11.4258477645</c:v>
                </c:pt>
                <c:pt idx="5332">
                  <c:v>11.4258477645</c:v>
                </c:pt>
                <c:pt idx="5333">
                  <c:v>11.4258477645</c:v>
                </c:pt>
                <c:pt idx="5334">
                  <c:v>11.4258477645</c:v>
                </c:pt>
                <c:pt idx="5335">
                  <c:v>11.4258477645</c:v>
                </c:pt>
                <c:pt idx="5336">
                  <c:v>11.4258477645</c:v>
                </c:pt>
                <c:pt idx="5337">
                  <c:v>11.4258477645</c:v>
                </c:pt>
                <c:pt idx="5338">
                  <c:v>11.4258477645</c:v>
                </c:pt>
                <c:pt idx="5339">
                  <c:v>11.4258477645</c:v>
                </c:pt>
                <c:pt idx="5340">
                  <c:v>11.4258477645</c:v>
                </c:pt>
                <c:pt idx="5341">
                  <c:v>11.4258477645</c:v>
                </c:pt>
                <c:pt idx="5342">
                  <c:v>11.4258477645</c:v>
                </c:pt>
                <c:pt idx="5343">
                  <c:v>11.4258477645</c:v>
                </c:pt>
                <c:pt idx="5344">
                  <c:v>11.4258477645</c:v>
                </c:pt>
                <c:pt idx="5345">
                  <c:v>11.4258477645</c:v>
                </c:pt>
                <c:pt idx="5346">
                  <c:v>11.4258477645</c:v>
                </c:pt>
                <c:pt idx="5347">
                  <c:v>11.4258477645</c:v>
                </c:pt>
                <c:pt idx="5348">
                  <c:v>11.4258477645</c:v>
                </c:pt>
                <c:pt idx="5349">
                  <c:v>11.423016079799998</c:v>
                </c:pt>
                <c:pt idx="5350">
                  <c:v>11.423016079799998</c:v>
                </c:pt>
                <c:pt idx="5351">
                  <c:v>11.423016079799998</c:v>
                </c:pt>
                <c:pt idx="5352">
                  <c:v>11.423016079799998</c:v>
                </c:pt>
                <c:pt idx="5353">
                  <c:v>11.423016079799998</c:v>
                </c:pt>
                <c:pt idx="5354">
                  <c:v>11.423016079799998</c:v>
                </c:pt>
                <c:pt idx="5355">
                  <c:v>11.423016079799998</c:v>
                </c:pt>
                <c:pt idx="5356">
                  <c:v>11.423016079799998</c:v>
                </c:pt>
                <c:pt idx="5357">
                  <c:v>11.423016079799998</c:v>
                </c:pt>
                <c:pt idx="5358">
                  <c:v>11.423016079799998</c:v>
                </c:pt>
                <c:pt idx="5359">
                  <c:v>11.423016079799998</c:v>
                </c:pt>
                <c:pt idx="5360">
                  <c:v>11.423016079799998</c:v>
                </c:pt>
                <c:pt idx="5361">
                  <c:v>11.423016079799998</c:v>
                </c:pt>
                <c:pt idx="5362">
                  <c:v>11.423016079799998</c:v>
                </c:pt>
                <c:pt idx="5363">
                  <c:v>11.423016079799998</c:v>
                </c:pt>
                <c:pt idx="5364">
                  <c:v>11.423016079799998</c:v>
                </c:pt>
                <c:pt idx="5365">
                  <c:v>11.423016079799998</c:v>
                </c:pt>
                <c:pt idx="5366">
                  <c:v>11.423016079799998</c:v>
                </c:pt>
                <c:pt idx="5367">
                  <c:v>11.423016079799998</c:v>
                </c:pt>
                <c:pt idx="5368">
                  <c:v>11.423016079799998</c:v>
                </c:pt>
                <c:pt idx="5369">
                  <c:v>11.423016079799998</c:v>
                </c:pt>
                <c:pt idx="5370">
                  <c:v>11.423016079799998</c:v>
                </c:pt>
                <c:pt idx="5371">
                  <c:v>11.423016079799998</c:v>
                </c:pt>
                <c:pt idx="5372">
                  <c:v>11.4201843951</c:v>
                </c:pt>
                <c:pt idx="5373">
                  <c:v>11.4201843951</c:v>
                </c:pt>
                <c:pt idx="5374">
                  <c:v>11.4201843951</c:v>
                </c:pt>
                <c:pt idx="5375">
                  <c:v>11.4201843951</c:v>
                </c:pt>
                <c:pt idx="5376">
                  <c:v>11.4201843951</c:v>
                </c:pt>
                <c:pt idx="5377">
                  <c:v>11.4201843951</c:v>
                </c:pt>
                <c:pt idx="5378">
                  <c:v>11.4201843951</c:v>
                </c:pt>
                <c:pt idx="5379">
                  <c:v>11.4201843951</c:v>
                </c:pt>
                <c:pt idx="5380">
                  <c:v>11.4201843951</c:v>
                </c:pt>
                <c:pt idx="5381">
                  <c:v>11.4201843951</c:v>
                </c:pt>
                <c:pt idx="5382">
                  <c:v>11.4201843951</c:v>
                </c:pt>
                <c:pt idx="5383">
                  <c:v>11.4201843951</c:v>
                </c:pt>
                <c:pt idx="5384">
                  <c:v>11.4201843951</c:v>
                </c:pt>
                <c:pt idx="5385">
                  <c:v>11.4201843951</c:v>
                </c:pt>
                <c:pt idx="5386">
                  <c:v>11.4201843951</c:v>
                </c:pt>
                <c:pt idx="5387">
                  <c:v>11.4201843951</c:v>
                </c:pt>
                <c:pt idx="5388">
                  <c:v>11.4201843951</c:v>
                </c:pt>
                <c:pt idx="5389">
                  <c:v>11.4201843951</c:v>
                </c:pt>
                <c:pt idx="5390">
                  <c:v>11.4201843951</c:v>
                </c:pt>
                <c:pt idx="5391">
                  <c:v>11.4201843951</c:v>
                </c:pt>
                <c:pt idx="5392">
                  <c:v>11.4201843951</c:v>
                </c:pt>
                <c:pt idx="5393">
                  <c:v>11.4201843951</c:v>
                </c:pt>
                <c:pt idx="5394">
                  <c:v>11.4201843951</c:v>
                </c:pt>
                <c:pt idx="5395">
                  <c:v>11.417352710399999</c:v>
                </c:pt>
                <c:pt idx="5396">
                  <c:v>11.417352710399999</c:v>
                </c:pt>
                <c:pt idx="5397">
                  <c:v>11.417352710399999</c:v>
                </c:pt>
                <c:pt idx="5398">
                  <c:v>11.417352710399999</c:v>
                </c:pt>
                <c:pt idx="5399">
                  <c:v>11.417352710399999</c:v>
                </c:pt>
                <c:pt idx="5400">
                  <c:v>11.417352710399999</c:v>
                </c:pt>
                <c:pt idx="5401">
                  <c:v>11.417352710399999</c:v>
                </c:pt>
                <c:pt idx="5402">
                  <c:v>11.417352710399999</c:v>
                </c:pt>
                <c:pt idx="5403">
                  <c:v>11.417352710399999</c:v>
                </c:pt>
                <c:pt idx="5404">
                  <c:v>11.417352710399999</c:v>
                </c:pt>
                <c:pt idx="5405">
                  <c:v>11.417352710399999</c:v>
                </c:pt>
                <c:pt idx="5406">
                  <c:v>11.417352710399999</c:v>
                </c:pt>
                <c:pt idx="5407">
                  <c:v>11.417352710399999</c:v>
                </c:pt>
                <c:pt idx="5408">
                  <c:v>11.417352710399999</c:v>
                </c:pt>
                <c:pt idx="5409">
                  <c:v>11.417352710399999</c:v>
                </c:pt>
                <c:pt idx="5410">
                  <c:v>11.417352710399999</c:v>
                </c:pt>
                <c:pt idx="5411">
                  <c:v>11.417352710399999</c:v>
                </c:pt>
                <c:pt idx="5412">
                  <c:v>11.417352710399999</c:v>
                </c:pt>
                <c:pt idx="5413">
                  <c:v>11.417352710399999</c:v>
                </c:pt>
                <c:pt idx="5414">
                  <c:v>11.417352710399999</c:v>
                </c:pt>
                <c:pt idx="5415">
                  <c:v>11.417352710399999</c:v>
                </c:pt>
                <c:pt idx="5416">
                  <c:v>11.417352710399999</c:v>
                </c:pt>
                <c:pt idx="5417">
                  <c:v>11.417352710399999</c:v>
                </c:pt>
                <c:pt idx="5418">
                  <c:v>11.414521025700001</c:v>
                </c:pt>
                <c:pt idx="5419">
                  <c:v>11.414521025700001</c:v>
                </c:pt>
                <c:pt idx="5420">
                  <c:v>11.414521025700001</c:v>
                </c:pt>
                <c:pt idx="5421">
                  <c:v>11.414521025700001</c:v>
                </c:pt>
                <c:pt idx="5422">
                  <c:v>11.414521025700001</c:v>
                </c:pt>
                <c:pt idx="5423">
                  <c:v>11.414521025700001</c:v>
                </c:pt>
                <c:pt idx="5424">
                  <c:v>11.414521025700001</c:v>
                </c:pt>
                <c:pt idx="5425">
                  <c:v>11.414521025700001</c:v>
                </c:pt>
                <c:pt idx="5426">
                  <c:v>11.414521025700001</c:v>
                </c:pt>
                <c:pt idx="5427">
                  <c:v>11.414521025700001</c:v>
                </c:pt>
                <c:pt idx="5428">
                  <c:v>11.414521025700001</c:v>
                </c:pt>
                <c:pt idx="5429">
                  <c:v>11.414521025700001</c:v>
                </c:pt>
                <c:pt idx="5430">
                  <c:v>11.414521025700001</c:v>
                </c:pt>
                <c:pt idx="5431">
                  <c:v>11.414521025700001</c:v>
                </c:pt>
                <c:pt idx="5432">
                  <c:v>11.414521025700001</c:v>
                </c:pt>
                <c:pt idx="5433">
                  <c:v>11.414521025700001</c:v>
                </c:pt>
                <c:pt idx="5434">
                  <c:v>11.414521025700001</c:v>
                </c:pt>
                <c:pt idx="5435">
                  <c:v>11.414521025700001</c:v>
                </c:pt>
                <c:pt idx="5436">
                  <c:v>11.414521025700001</c:v>
                </c:pt>
                <c:pt idx="5437">
                  <c:v>11.414521025700001</c:v>
                </c:pt>
                <c:pt idx="5438">
                  <c:v>11.414521025700001</c:v>
                </c:pt>
                <c:pt idx="5439">
                  <c:v>11.414521025700001</c:v>
                </c:pt>
                <c:pt idx="5440">
                  <c:v>11.414521025700001</c:v>
                </c:pt>
                <c:pt idx="5441">
                  <c:v>11.411689340999999</c:v>
                </c:pt>
                <c:pt idx="5442">
                  <c:v>11.411689340999999</c:v>
                </c:pt>
                <c:pt idx="5443">
                  <c:v>11.411689340999999</c:v>
                </c:pt>
                <c:pt idx="5444">
                  <c:v>11.411689340999999</c:v>
                </c:pt>
                <c:pt idx="5445">
                  <c:v>11.411689340999999</c:v>
                </c:pt>
                <c:pt idx="5446">
                  <c:v>11.411689340999999</c:v>
                </c:pt>
                <c:pt idx="5447">
                  <c:v>11.411689340999999</c:v>
                </c:pt>
                <c:pt idx="5448">
                  <c:v>11.411689340999999</c:v>
                </c:pt>
                <c:pt idx="5449">
                  <c:v>11.411689340999999</c:v>
                </c:pt>
                <c:pt idx="5450">
                  <c:v>11.411689340999999</c:v>
                </c:pt>
                <c:pt idx="5451">
                  <c:v>11.411689340999999</c:v>
                </c:pt>
                <c:pt idx="5452">
                  <c:v>11.411689340999999</c:v>
                </c:pt>
                <c:pt idx="5453">
                  <c:v>11.411689340999999</c:v>
                </c:pt>
                <c:pt idx="5454">
                  <c:v>11.411689340999999</c:v>
                </c:pt>
                <c:pt idx="5455">
                  <c:v>11.411689340999999</c:v>
                </c:pt>
                <c:pt idx="5456">
                  <c:v>11.411689340999999</c:v>
                </c:pt>
                <c:pt idx="5457">
                  <c:v>11.411689340999999</c:v>
                </c:pt>
                <c:pt idx="5458">
                  <c:v>11.411689340999999</c:v>
                </c:pt>
                <c:pt idx="5459">
                  <c:v>11.411689340999999</c:v>
                </c:pt>
                <c:pt idx="5460">
                  <c:v>11.411689340999999</c:v>
                </c:pt>
                <c:pt idx="5461">
                  <c:v>11.411689340999999</c:v>
                </c:pt>
                <c:pt idx="5462">
                  <c:v>11.411689340999999</c:v>
                </c:pt>
                <c:pt idx="5463">
                  <c:v>11.411689340999999</c:v>
                </c:pt>
                <c:pt idx="5464">
                  <c:v>11.408857656299999</c:v>
                </c:pt>
                <c:pt idx="5465">
                  <c:v>11.408857656299999</c:v>
                </c:pt>
                <c:pt idx="5466">
                  <c:v>11.408857656299999</c:v>
                </c:pt>
                <c:pt idx="5467">
                  <c:v>11.408857656299999</c:v>
                </c:pt>
                <c:pt idx="5468">
                  <c:v>11.408857656299999</c:v>
                </c:pt>
                <c:pt idx="5469">
                  <c:v>11.408857656299999</c:v>
                </c:pt>
                <c:pt idx="5470">
                  <c:v>11.408857656299999</c:v>
                </c:pt>
                <c:pt idx="5471">
                  <c:v>11.408857656299999</c:v>
                </c:pt>
                <c:pt idx="5472">
                  <c:v>11.408857656299999</c:v>
                </c:pt>
                <c:pt idx="5473">
                  <c:v>11.408857656299999</c:v>
                </c:pt>
                <c:pt idx="5474">
                  <c:v>11.408857656299999</c:v>
                </c:pt>
                <c:pt idx="5475">
                  <c:v>11.408857656299999</c:v>
                </c:pt>
                <c:pt idx="5476">
                  <c:v>11.408857656299999</c:v>
                </c:pt>
                <c:pt idx="5477">
                  <c:v>11.408857656299999</c:v>
                </c:pt>
                <c:pt idx="5478">
                  <c:v>11.408857656299999</c:v>
                </c:pt>
                <c:pt idx="5479">
                  <c:v>11.408857656299999</c:v>
                </c:pt>
                <c:pt idx="5480">
                  <c:v>11.408857656299999</c:v>
                </c:pt>
                <c:pt idx="5481">
                  <c:v>11.408857656299999</c:v>
                </c:pt>
                <c:pt idx="5482">
                  <c:v>11.408857656299999</c:v>
                </c:pt>
                <c:pt idx="5483">
                  <c:v>11.408857656299999</c:v>
                </c:pt>
                <c:pt idx="5484">
                  <c:v>11.408857656299999</c:v>
                </c:pt>
                <c:pt idx="5485">
                  <c:v>11.408857656299999</c:v>
                </c:pt>
                <c:pt idx="5486">
                  <c:v>11.408857656299999</c:v>
                </c:pt>
                <c:pt idx="5487">
                  <c:v>11.4060259716</c:v>
                </c:pt>
                <c:pt idx="5488">
                  <c:v>11.4060259716</c:v>
                </c:pt>
                <c:pt idx="5489">
                  <c:v>11.4060259716</c:v>
                </c:pt>
                <c:pt idx="5490">
                  <c:v>11.4060259716</c:v>
                </c:pt>
                <c:pt idx="5491">
                  <c:v>11.4060259716</c:v>
                </c:pt>
                <c:pt idx="5492">
                  <c:v>11.4060259716</c:v>
                </c:pt>
                <c:pt idx="5493">
                  <c:v>11.4060259716</c:v>
                </c:pt>
                <c:pt idx="5494">
                  <c:v>11.4060259716</c:v>
                </c:pt>
                <c:pt idx="5495">
                  <c:v>11.4060259716</c:v>
                </c:pt>
                <c:pt idx="5496">
                  <c:v>11.4060259716</c:v>
                </c:pt>
                <c:pt idx="5497">
                  <c:v>11.4060259716</c:v>
                </c:pt>
                <c:pt idx="5498">
                  <c:v>11.4060259716</c:v>
                </c:pt>
                <c:pt idx="5499">
                  <c:v>11.4060259716</c:v>
                </c:pt>
                <c:pt idx="5500">
                  <c:v>11.4060259716</c:v>
                </c:pt>
                <c:pt idx="5501">
                  <c:v>11.4060259716</c:v>
                </c:pt>
                <c:pt idx="5502">
                  <c:v>11.4060259716</c:v>
                </c:pt>
                <c:pt idx="5503">
                  <c:v>11.4060259716</c:v>
                </c:pt>
                <c:pt idx="5504">
                  <c:v>11.4060259716</c:v>
                </c:pt>
                <c:pt idx="5505">
                  <c:v>11.4060259716</c:v>
                </c:pt>
                <c:pt idx="5506">
                  <c:v>11.4060259716</c:v>
                </c:pt>
                <c:pt idx="5507">
                  <c:v>11.4060259716</c:v>
                </c:pt>
                <c:pt idx="5508">
                  <c:v>11.4060259716</c:v>
                </c:pt>
                <c:pt idx="5509">
                  <c:v>11.4060259716</c:v>
                </c:pt>
                <c:pt idx="5510">
                  <c:v>11.4031942869</c:v>
                </c:pt>
                <c:pt idx="5511">
                  <c:v>11.4031942869</c:v>
                </c:pt>
                <c:pt idx="5512">
                  <c:v>11.4031942869</c:v>
                </c:pt>
                <c:pt idx="5513">
                  <c:v>11.4031942869</c:v>
                </c:pt>
                <c:pt idx="5514">
                  <c:v>11.4031942869</c:v>
                </c:pt>
                <c:pt idx="5515">
                  <c:v>11.4031942869</c:v>
                </c:pt>
                <c:pt idx="5516">
                  <c:v>11.4031942869</c:v>
                </c:pt>
                <c:pt idx="5517">
                  <c:v>11.4031942869</c:v>
                </c:pt>
                <c:pt idx="5518">
                  <c:v>11.4031942869</c:v>
                </c:pt>
                <c:pt idx="5519">
                  <c:v>11.4031942869</c:v>
                </c:pt>
                <c:pt idx="5520">
                  <c:v>11.4031942869</c:v>
                </c:pt>
                <c:pt idx="5521">
                  <c:v>11.4031942869</c:v>
                </c:pt>
                <c:pt idx="5522">
                  <c:v>11.4031942869</c:v>
                </c:pt>
                <c:pt idx="5523">
                  <c:v>11.4031942869</c:v>
                </c:pt>
                <c:pt idx="5524">
                  <c:v>11.4031942869</c:v>
                </c:pt>
                <c:pt idx="5525">
                  <c:v>11.4031942869</c:v>
                </c:pt>
                <c:pt idx="5526">
                  <c:v>11.4031942869</c:v>
                </c:pt>
                <c:pt idx="5527">
                  <c:v>11.4031942869</c:v>
                </c:pt>
                <c:pt idx="5528">
                  <c:v>11.4031942869</c:v>
                </c:pt>
                <c:pt idx="5529">
                  <c:v>11.4031942869</c:v>
                </c:pt>
                <c:pt idx="5530">
                  <c:v>11.4031942869</c:v>
                </c:pt>
                <c:pt idx="5531">
                  <c:v>11.4031942869</c:v>
                </c:pt>
                <c:pt idx="5532">
                  <c:v>11.4031942869</c:v>
                </c:pt>
                <c:pt idx="5533">
                  <c:v>11.4003626022</c:v>
                </c:pt>
                <c:pt idx="5534">
                  <c:v>11.4003626022</c:v>
                </c:pt>
                <c:pt idx="5535">
                  <c:v>11.4003626022</c:v>
                </c:pt>
                <c:pt idx="5536">
                  <c:v>11.4003626022</c:v>
                </c:pt>
                <c:pt idx="5537">
                  <c:v>11.4003626022</c:v>
                </c:pt>
                <c:pt idx="5538">
                  <c:v>11.4003626022</c:v>
                </c:pt>
                <c:pt idx="5539">
                  <c:v>11.4003626022</c:v>
                </c:pt>
                <c:pt idx="5540">
                  <c:v>11.4003626022</c:v>
                </c:pt>
                <c:pt idx="5541">
                  <c:v>11.4003626022</c:v>
                </c:pt>
                <c:pt idx="5542">
                  <c:v>11.4003626022</c:v>
                </c:pt>
                <c:pt idx="5543">
                  <c:v>11.4003626022</c:v>
                </c:pt>
                <c:pt idx="5544">
                  <c:v>11.4003626022</c:v>
                </c:pt>
                <c:pt idx="5545">
                  <c:v>11.4003626022</c:v>
                </c:pt>
                <c:pt idx="5546">
                  <c:v>11.4003626022</c:v>
                </c:pt>
                <c:pt idx="5547">
                  <c:v>11.4003626022</c:v>
                </c:pt>
                <c:pt idx="5548">
                  <c:v>11.4003626022</c:v>
                </c:pt>
                <c:pt idx="5549">
                  <c:v>11.4003626022</c:v>
                </c:pt>
                <c:pt idx="5550">
                  <c:v>11.4003626022</c:v>
                </c:pt>
                <c:pt idx="5551">
                  <c:v>11.4003626022</c:v>
                </c:pt>
                <c:pt idx="5552">
                  <c:v>11.4003626022</c:v>
                </c:pt>
                <c:pt idx="5553">
                  <c:v>11.4003626022</c:v>
                </c:pt>
                <c:pt idx="5554">
                  <c:v>11.4003626022</c:v>
                </c:pt>
                <c:pt idx="5555">
                  <c:v>11.4003626022</c:v>
                </c:pt>
                <c:pt idx="5556">
                  <c:v>11.397530917499999</c:v>
                </c:pt>
                <c:pt idx="5557">
                  <c:v>11.397530917499999</c:v>
                </c:pt>
                <c:pt idx="5558">
                  <c:v>11.397530917499999</c:v>
                </c:pt>
                <c:pt idx="5559">
                  <c:v>11.397530917499999</c:v>
                </c:pt>
                <c:pt idx="5560">
                  <c:v>11.397530917499999</c:v>
                </c:pt>
                <c:pt idx="5561">
                  <c:v>11.397530917499999</c:v>
                </c:pt>
                <c:pt idx="5562">
                  <c:v>11.397530917499999</c:v>
                </c:pt>
                <c:pt idx="5563">
                  <c:v>11.397530917499999</c:v>
                </c:pt>
                <c:pt idx="5564">
                  <c:v>11.397530917499999</c:v>
                </c:pt>
                <c:pt idx="5565">
                  <c:v>11.397530917499999</c:v>
                </c:pt>
                <c:pt idx="5566">
                  <c:v>11.397530917499999</c:v>
                </c:pt>
                <c:pt idx="5567">
                  <c:v>11.397530917499999</c:v>
                </c:pt>
                <c:pt idx="5568">
                  <c:v>11.397530917499999</c:v>
                </c:pt>
                <c:pt idx="5569">
                  <c:v>11.397530917499999</c:v>
                </c:pt>
                <c:pt idx="5570">
                  <c:v>11.397530917499999</c:v>
                </c:pt>
                <c:pt idx="5571">
                  <c:v>11.397530917499999</c:v>
                </c:pt>
                <c:pt idx="5572">
                  <c:v>11.397530917499999</c:v>
                </c:pt>
                <c:pt idx="5573">
                  <c:v>11.397530917499999</c:v>
                </c:pt>
                <c:pt idx="5574">
                  <c:v>11.397530917499999</c:v>
                </c:pt>
                <c:pt idx="5575">
                  <c:v>11.397530917499999</c:v>
                </c:pt>
                <c:pt idx="5576">
                  <c:v>11.397530917499999</c:v>
                </c:pt>
                <c:pt idx="5577">
                  <c:v>11.397530917499999</c:v>
                </c:pt>
                <c:pt idx="5578">
                  <c:v>11.397530917499999</c:v>
                </c:pt>
                <c:pt idx="5579">
                  <c:v>11.394699232799999</c:v>
                </c:pt>
                <c:pt idx="5580">
                  <c:v>11.394699232799999</c:v>
                </c:pt>
                <c:pt idx="5581">
                  <c:v>11.394699232799999</c:v>
                </c:pt>
                <c:pt idx="5582">
                  <c:v>11.394699232799999</c:v>
                </c:pt>
                <c:pt idx="5583">
                  <c:v>11.394699232799999</c:v>
                </c:pt>
                <c:pt idx="5584">
                  <c:v>11.394699232799999</c:v>
                </c:pt>
                <c:pt idx="5585">
                  <c:v>11.394699232799999</c:v>
                </c:pt>
                <c:pt idx="5586">
                  <c:v>11.394699232799999</c:v>
                </c:pt>
                <c:pt idx="5587">
                  <c:v>11.394699232799999</c:v>
                </c:pt>
                <c:pt idx="5588">
                  <c:v>11.394699232799999</c:v>
                </c:pt>
                <c:pt idx="5589">
                  <c:v>11.394699232799999</c:v>
                </c:pt>
                <c:pt idx="5590">
                  <c:v>11.394699232799999</c:v>
                </c:pt>
                <c:pt idx="5591">
                  <c:v>11.394699232799999</c:v>
                </c:pt>
                <c:pt idx="5592">
                  <c:v>11.394699232799999</c:v>
                </c:pt>
                <c:pt idx="5593">
                  <c:v>11.394699232799999</c:v>
                </c:pt>
                <c:pt idx="5594">
                  <c:v>11.394699232799999</c:v>
                </c:pt>
                <c:pt idx="5595">
                  <c:v>11.394699232799999</c:v>
                </c:pt>
                <c:pt idx="5596">
                  <c:v>11.394699232799999</c:v>
                </c:pt>
                <c:pt idx="5597">
                  <c:v>11.394699232799999</c:v>
                </c:pt>
                <c:pt idx="5598">
                  <c:v>11.394699232799999</c:v>
                </c:pt>
                <c:pt idx="5599">
                  <c:v>11.394699232799999</c:v>
                </c:pt>
                <c:pt idx="5600">
                  <c:v>11.394699232799999</c:v>
                </c:pt>
                <c:pt idx="5601">
                  <c:v>11.394699232799999</c:v>
                </c:pt>
                <c:pt idx="5602">
                  <c:v>11.3918675481</c:v>
                </c:pt>
                <c:pt idx="5603">
                  <c:v>11.3918675481</c:v>
                </c:pt>
                <c:pt idx="5604">
                  <c:v>11.3918675481</c:v>
                </c:pt>
                <c:pt idx="5605">
                  <c:v>11.3918675481</c:v>
                </c:pt>
                <c:pt idx="5606">
                  <c:v>11.3918675481</c:v>
                </c:pt>
                <c:pt idx="5607">
                  <c:v>11.3918675481</c:v>
                </c:pt>
                <c:pt idx="5608">
                  <c:v>11.3918675481</c:v>
                </c:pt>
                <c:pt idx="5609">
                  <c:v>11.3918675481</c:v>
                </c:pt>
                <c:pt idx="5610">
                  <c:v>11.3918675481</c:v>
                </c:pt>
                <c:pt idx="5611">
                  <c:v>11.3918675481</c:v>
                </c:pt>
                <c:pt idx="5612">
                  <c:v>11.3918675481</c:v>
                </c:pt>
                <c:pt idx="5613">
                  <c:v>11.3918675481</c:v>
                </c:pt>
                <c:pt idx="5614">
                  <c:v>11.3918675481</c:v>
                </c:pt>
                <c:pt idx="5615">
                  <c:v>11.3918675481</c:v>
                </c:pt>
                <c:pt idx="5616">
                  <c:v>11.3918675481</c:v>
                </c:pt>
                <c:pt idx="5617">
                  <c:v>11.3918675481</c:v>
                </c:pt>
                <c:pt idx="5618">
                  <c:v>11.3918675481</c:v>
                </c:pt>
                <c:pt idx="5619">
                  <c:v>11.3918675481</c:v>
                </c:pt>
                <c:pt idx="5620">
                  <c:v>11.3918675481</c:v>
                </c:pt>
                <c:pt idx="5621">
                  <c:v>11.3918675481</c:v>
                </c:pt>
                <c:pt idx="5622">
                  <c:v>11.3918675481</c:v>
                </c:pt>
                <c:pt idx="5623">
                  <c:v>11.3918675481</c:v>
                </c:pt>
                <c:pt idx="5624">
                  <c:v>11.3918675481</c:v>
                </c:pt>
                <c:pt idx="5625">
                  <c:v>11.3890358634</c:v>
                </c:pt>
                <c:pt idx="5626">
                  <c:v>11.3890358634</c:v>
                </c:pt>
                <c:pt idx="5627">
                  <c:v>11.3890358634</c:v>
                </c:pt>
                <c:pt idx="5628">
                  <c:v>11.3890358634</c:v>
                </c:pt>
                <c:pt idx="5629">
                  <c:v>11.3890358634</c:v>
                </c:pt>
                <c:pt idx="5630">
                  <c:v>11.3890358634</c:v>
                </c:pt>
                <c:pt idx="5631">
                  <c:v>11.3890358634</c:v>
                </c:pt>
                <c:pt idx="5632">
                  <c:v>11.3890358634</c:v>
                </c:pt>
                <c:pt idx="5633">
                  <c:v>11.3890358634</c:v>
                </c:pt>
                <c:pt idx="5634">
                  <c:v>11.3890358634</c:v>
                </c:pt>
                <c:pt idx="5635">
                  <c:v>11.3890358634</c:v>
                </c:pt>
                <c:pt idx="5636">
                  <c:v>11.3890358634</c:v>
                </c:pt>
                <c:pt idx="5637">
                  <c:v>11.3890358634</c:v>
                </c:pt>
                <c:pt idx="5638">
                  <c:v>11.3890358634</c:v>
                </c:pt>
                <c:pt idx="5639">
                  <c:v>11.3890358634</c:v>
                </c:pt>
                <c:pt idx="5640">
                  <c:v>11.3890358634</c:v>
                </c:pt>
                <c:pt idx="5641">
                  <c:v>11.3890358634</c:v>
                </c:pt>
                <c:pt idx="5642">
                  <c:v>11.3890358634</c:v>
                </c:pt>
                <c:pt idx="5643">
                  <c:v>11.3890358634</c:v>
                </c:pt>
                <c:pt idx="5644">
                  <c:v>11.3890358634</c:v>
                </c:pt>
                <c:pt idx="5645">
                  <c:v>11.3890358634</c:v>
                </c:pt>
                <c:pt idx="5646">
                  <c:v>11.3890358634</c:v>
                </c:pt>
                <c:pt idx="5647">
                  <c:v>11.3890358634</c:v>
                </c:pt>
                <c:pt idx="5648">
                  <c:v>11.3862041787</c:v>
                </c:pt>
                <c:pt idx="5649">
                  <c:v>11.3862041787</c:v>
                </c:pt>
                <c:pt idx="5650">
                  <c:v>11.3862041787</c:v>
                </c:pt>
                <c:pt idx="5651">
                  <c:v>11.3862041787</c:v>
                </c:pt>
                <c:pt idx="5652">
                  <c:v>11.3862041787</c:v>
                </c:pt>
                <c:pt idx="5653">
                  <c:v>11.3862041787</c:v>
                </c:pt>
                <c:pt idx="5654">
                  <c:v>11.3862041787</c:v>
                </c:pt>
                <c:pt idx="5655">
                  <c:v>11.3862041787</c:v>
                </c:pt>
                <c:pt idx="5656">
                  <c:v>11.3862041787</c:v>
                </c:pt>
                <c:pt idx="5657">
                  <c:v>11.3862041787</c:v>
                </c:pt>
                <c:pt idx="5658">
                  <c:v>11.3862041787</c:v>
                </c:pt>
                <c:pt idx="5659">
                  <c:v>11.3862041787</c:v>
                </c:pt>
                <c:pt idx="5660">
                  <c:v>11.3862041787</c:v>
                </c:pt>
                <c:pt idx="5661">
                  <c:v>11.3862041787</c:v>
                </c:pt>
                <c:pt idx="5662">
                  <c:v>11.3862041787</c:v>
                </c:pt>
                <c:pt idx="5663">
                  <c:v>11.3862041787</c:v>
                </c:pt>
                <c:pt idx="5664">
                  <c:v>11.3862041787</c:v>
                </c:pt>
                <c:pt idx="5665">
                  <c:v>11.3862041787</c:v>
                </c:pt>
                <c:pt idx="5666">
                  <c:v>11.3862041787</c:v>
                </c:pt>
                <c:pt idx="5667">
                  <c:v>11.3862041787</c:v>
                </c:pt>
                <c:pt idx="5668">
                  <c:v>11.3862041787</c:v>
                </c:pt>
                <c:pt idx="5669">
                  <c:v>11.3862041787</c:v>
                </c:pt>
                <c:pt idx="5670">
                  <c:v>11.3862041787</c:v>
                </c:pt>
                <c:pt idx="5671">
                  <c:v>11.383372494</c:v>
                </c:pt>
                <c:pt idx="5672">
                  <c:v>11.383372494</c:v>
                </c:pt>
                <c:pt idx="5673">
                  <c:v>11.383372494</c:v>
                </c:pt>
                <c:pt idx="5674">
                  <c:v>11.383372494</c:v>
                </c:pt>
                <c:pt idx="5675">
                  <c:v>11.383372494</c:v>
                </c:pt>
                <c:pt idx="5676">
                  <c:v>11.383372494</c:v>
                </c:pt>
                <c:pt idx="5677">
                  <c:v>11.383372494</c:v>
                </c:pt>
                <c:pt idx="5678">
                  <c:v>11.383372494</c:v>
                </c:pt>
                <c:pt idx="5679">
                  <c:v>11.383372494</c:v>
                </c:pt>
                <c:pt idx="5680">
                  <c:v>11.383372494</c:v>
                </c:pt>
                <c:pt idx="5681">
                  <c:v>11.383372494</c:v>
                </c:pt>
                <c:pt idx="5682">
                  <c:v>11.383372494</c:v>
                </c:pt>
                <c:pt idx="5683">
                  <c:v>11.383372494</c:v>
                </c:pt>
                <c:pt idx="5684">
                  <c:v>11.383372494</c:v>
                </c:pt>
                <c:pt idx="5685">
                  <c:v>11.383372494</c:v>
                </c:pt>
                <c:pt idx="5686">
                  <c:v>11.383372494</c:v>
                </c:pt>
                <c:pt idx="5687">
                  <c:v>11.383372494</c:v>
                </c:pt>
                <c:pt idx="5688">
                  <c:v>11.383372494</c:v>
                </c:pt>
                <c:pt idx="5689">
                  <c:v>11.383372494</c:v>
                </c:pt>
                <c:pt idx="5690">
                  <c:v>11.383372494</c:v>
                </c:pt>
                <c:pt idx="5691">
                  <c:v>11.383372494</c:v>
                </c:pt>
                <c:pt idx="5692">
                  <c:v>11.383372494</c:v>
                </c:pt>
                <c:pt idx="5693">
                  <c:v>11.383372494</c:v>
                </c:pt>
                <c:pt idx="5694">
                  <c:v>11.380540809299999</c:v>
                </c:pt>
                <c:pt idx="5695">
                  <c:v>11.380540809299999</c:v>
                </c:pt>
                <c:pt idx="5696">
                  <c:v>11.380540809299999</c:v>
                </c:pt>
                <c:pt idx="5697">
                  <c:v>11.380540809299999</c:v>
                </c:pt>
                <c:pt idx="5698">
                  <c:v>11.380540809299999</c:v>
                </c:pt>
                <c:pt idx="5699">
                  <c:v>11.380540809299999</c:v>
                </c:pt>
                <c:pt idx="5700">
                  <c:v>11.380540809299999</c:v>
                </c:pt>
                <c:pt idx="5701">
                  <c:v>11.380540809299999</c:v>
                </c:pt>
                <c:pt idx="5702">
                  <c:v>11.380540809299999</c:v>
                </c:pt>
                <c:pt idx="5703">
                  <c:v>11.380540809299999</c:v>
                </c:pt>
                <c:pt idx="5704">
                  <c:v>11.380540809299999</c:v>
                </c:pt>
                <c:pt idx="5705">
                  <c:v>11.380540809299999</c:v>
                </c:pt>
                <c:pt idx="5706">
                  <c:v>11.380540809299999</c:v>
                </c:pt>
                <c:pt idx="5707">
                  <c:v>11.380540809299999</c:v>
                </c:pt>
                <c:pt idx="5708">
                  <c:v>11.380540809299999</c:v>
                </c:pt>
                <c:pt idx="5709">
                  <c:v>11.380540809299999</c:v>
                </c:pt>
                <c:pt idx="5710">
                  <c:v>11.380540809299999</c:v>
                </c:pt>
                <c:pt idx="5711">
                  <c:v>11.380540809299999</c:v>
                </c:pt>
                <c:pt idx="5712">
                  <c:v>11.380540809299999</c:v>
                </c:pt>
                <c:pt idx="5713">
                  <c:v>11.380540809299999</c:v>
                </c:pt>
                <c:pt idx="5714">
                  <c:v>11.380540809299999</c:v>
                </c:pt>
                <c:pt idx="5715">
                  <c:v>11.380540809299999</c:v>
                </c:pt>
                <c:pt idx="5716">
                  <c:v>11.380540809299999</c:v>
                </c:pt>
                <c:pt idx="5717">
                  <c:v>11.377709124600001</c:v>
                </c:pt>
                <c:pt idx="5718">
                  <c:v>11.377709124600001</c:v>
                </c:pt>
                <c:pt idx="5719">
                  <c:v>11.377709124600001</c:v>
                </c:pt>
                <c:pt idx="5720">
                  <c:v>11.377709124600001</c:v>
                </c:pt>
                <c:pt idx="5721">
                  <c:v>11.377709124600001</c:v>
                </c:pt>
                <c:pt idx="5722">
                  <c:v>11.377709124600001</c:v>
                </c:pt>
                <c:pt idx="5723">
                  <c:v>11.377709124600001</c:v>
                </c:pt>
                <c:pt idx="5724">
                  <c:v>11.377709124600001</c:v>
                </c:pt>
                <c:pt idx="5725">
                  <c:v>11.377709124600001</c:v>
                </c:pt>
                <c:pt idx="5726">
                  <c:v>11.377709124600001</c:v>
                </c:pt>
                <c:pt idx="5727">
                  <c:v>11.377709124600001</c:v>
                </c:pt>
                <c:pt idx="5728">
                  <c:v>11.377709124600001</c:v>
                </c:pt>
                <c:pt idx="5729">
                  <c:v>11.377709124600001</c:v>
                </c:pt>
                <c:pt idx="5730">
                  <c:v>11.377709124600001</c:v>
                </c:pt>
                <c:pt idx="5731">
                  <c:v>11.377709124600001</c:v>
                </c:pt>
                <c:pt idx="5732">
                  <c:v>11.377709124600001</c:v>
                </c:pt>
                <c:pt idx="5733">
                  <c:v>11.377709124600001</c:v>
                </c:pt>
                <c:pt idx="5734">
                  <c:v>11.377709124600001</c:v>
                </c:pt>
                <c:pt idx="5735">
                  <c:v>11.377709124600001</c:v>
                </c:pt>
                <c:pt idx="5736">
                  <c:v>11.377709124600001</c:v>
                </c:pt>
                <c:pt idx="5737">
                  <c:v>11.377709124600001</c:v>
                </c:pt>
                <c:pt idx="5738">
                  <c:v>11.377709124600001</c:v>
                </c:pt>
                <c:pt idx="5739">
                  <c:v>11.377709124600001</c:v>
                </c:pt>
                <c:pt idx="5740">
                  <c:v>11.374877439899999</c:v>
                </c:pt>
                <c:pt idx="5741">
                  <c:v>11.374877439899999</c:v>
                </c:pt>
                <c:pt idx="5742">
                  <c:v>11.374877439899999</c:v>
                </c:pt>
                <c:pt idx="5743">
                  <c:v>11.374877439899999</c:v>
                </c:pt>
                <c:pt idx="5744">
                  <c:v>11.374877439899999</c:v>
                </c:pt>
                <c:pt idx="5745">
                  <c:v>11.374877439899999</c:v>
                </c:pt>
                <c:pt idx="5746">
                  <c:v>11.374877439899999</c:v>
                </c:pt>
                <c:pt idx="5747">
                  <c:v>11.374877439899999</c:v>
                </c:pt>
                <c:pt idx="5748">
                  <c:v>11.374877439899999</c:v>
                </c:pt>
                <c:pt idx="5749">
                  <c:v>11.374877439899999</c:v>
                </c:pt>
                <c:pt idx="5750">
                  <c:v>11.374877439899999</c:v>
                </c:pt>
                <c:pt idx="5751">
                  <c:v>11.374877439899999</c:v>
                </c:pt>
                <c:pt idx="5752">
                  <c:v>11.374877439899999</c:v>
                </c:pt>
                <c:pt idx="5753">
                  <c:v>11.374877439899999</c:v>
                </c:pt>
                <c:pt idx="5754">
                  <c:v>11.374877439899999</c:v>
                </c:pt>
                <c:pt idx="5755">
                  <c:v>11.374877439899999</c:v>
                </c:pt>
                <c:pt idx="5756">
                  <c:v>11.374877439899999</c:v>
                </c:pt>
                <c:pt idx="5757">
                  <c:v>11.374877439899999</c:v>
                </c:pt>
                <c:pt idx="5758">
                  <c:v>11.374877439899999</c:v>
                </c:pt>
                <c:pt idx="5759">
                  <c:v>11.374877439899999</c:v>
                </c:pt>
                <c:pt idx="5760">
                  <c:v>11.374877439899999</c:v>
                </c:pt>
                <c:pt idx="5761">
                  <c:v>11.374877439899999</c:v>
                </c:pt>
                <c:pt idx="5762">
                  <c:v>11.374877439899999</c:v>
                </c:pt>
                <c:pt idx="5763">
                  <c:v>11.3720457552</c:v>
                </c:pt>
                <c:pt idx="5764">
                  <c:v>11.3720457552</c:v>
                </c:pt>
                <c:pt idx="5765">
                  <c:v>11.3720457552</c:v>
                </c:pt>
                <c:pt idx="5766">
                  <c:v>11.3720457552</c:v>
                </c:pt>
                <c:pt idx="5767">
                  <c:v>11.3720457552</c:v>
                </c:pt>
                <c:pt idx="5768">
                  <c:v>11.3720457552</c:v>
                </c:pt>
                <c:pt idx="5769">
                  <c:v>11.3720457552</c:v>
                </c:pt>
                <c:pt idx="5770">
                  <c:v>11.3720457552</c:v>
                </c:pt>
                <c:pt idx="5771">
                  <c:v>11.3720457552</c:v>
                </c:pt>
                <c:pt idx="5772">
                  <c:v>11.3720457552</c:v>
                </c:pt>
                <c:pt idx="5773">
                  <c:v>11.3720457552</c:v>
                </c:pt>
                <c:pt idx="5774">
                  <c:v>11.3720457552</c:v>
                </c:pt>
                <c:pt idx="5775">
                  <c:v>11.3720457552</c:v>
                </c:pt>
                <c:pt idx="5776">
                  <c:v>11.3720457552</c:v>
                </c:pt>
                <c:pt idx="5777">
                  <c:v>11.3720457552</c:v>
                </c:pt>
                <c:pt idx="5778">
                  <c:v>11.3720457552</c:v>
                </c:pt>
                <c:pt idx="5779">
                  <c:v>11.3720457552</c:v>
                </c:pt>
                <c:pt idx="5780">
                  <c:v>11.3720457552</c:v>
                </c:pt>
                <c:pt idx="5781">
                  <c:v>11.3720457552</c:v>
                </c:pt>
                <c:pt idx="5782">
                  <c:v>11.3720457552</c:v>
                </c:pt>
                <c:pt idx="5783">
                  <c:v>11.3720457552</c:v>
                </c:pt>
                <c:pt idx="5784">
                  <c:v>11.3720457552</c:v>
                </c:pt>
                <c:pt idx="5785">
                  <c:v>11.3720457552</c:v>
                </c:pt>
                <c:pt idx="5786">
                  <c:v>11.3692140705</c:v>
                </c:pt>
                <c:pt idx="5787">
                  <c:v>11.3692140705</c:v>
                </c:pt>
                <c:pt idx="5788">
                  <c:v>11.3692140705</c:v>
                </c:pt>
                <c:pt idx="5789">
                  <c:v>11.3692140705</c:v>
                </c:pt>
                <c:pt idx="5790">
                  <c:v>11.3692140705</c:v>
                </c:pt>
                <c:pt idx="5791">
                  <c:v>11.3692140705</c:v>
                </c:pt>
                <c:pt idx="5792">
                  <c:v>11.3692140705</c:v>
                </c:pt>
                <c:pt idx="5793">
                  <c:v>11.3692140705</c:v>
                </c:pt>
                <c:pt idx="5794">
                  <c:v>11.3692140705</c:v>
                </c:pt>
                <c:pt idx="5795">
                  <c:v>11.3692140705</c:v>
                </c:pt>
                <c:pt idx="5796">
                  <c:v>11.3692140705</c:v>
                </c:pt>
                <c:pt idx="5797">
                  <c:v>11.3692140705</c:v>
                </c:pt>
                <c:pt idx="5798">
                  <c:v>11.3692140705</c:v>
                </c:pt>
                <c:pt idx="5799">
                  <c:v>11.3692140705</c:v>
                </c:pt>
                <c:pt idx="5800">
                  <c:v>11.3692140705</c:v>
                </c:pt>
                <c:pt idx="5801">
                  <c:v>11.3692140705</c:v>
                </c:pt>
                <c:pt idx="5802">
                  <c:v>11.3692140705</c:v>
                </c:pt>
                <c:pt idx="5803">
                  <c:v>11.3692140705</c:v>
                </c:pt>
                <c:pt idx="5804">
                  <c:v>11.3692140705</c:v>
                </c:pt>
                <c:pt idx="5805">
                  <c:v>11.3692140705</c:v>
                </c:pt>
                <c:pt idx="5806">
                  <c:v>11.3692140705</c:v>
                </c:pt>
                <c:pt idx="5807">
                  <c:v>11.3692140705</c:v>
                </c:pt>
                <c:pt idx="5808">
                  <c:v>11.3692140705</c:v>
                </c:pt>
                <c:pt idx="5809">
                  <c:v>11.3663823858</c:v>
                </c:pt>
                <c:pt idx="5810">
                  <c:v>11.3663823858</c:v>
                </c:pt>
                <c:pt idx="5811">
                  <c:v>11.3663823858</c:v>
                </c:pt>
                <c:pt idx="5812">
                  <c:v>11.3663823858</c:v>
                </c:pt>
                <c:pt idx="5813">
                  <c:v>11.3663823858</c:v>
                </c:pt>
                <c:pt idx="5814">
                  <c:v>11.3663823858</c:v>
                </c:pt>
                <c:pt idx="5815">
                  <c:v>11.3663823858</c:v>
                </c:pt>
                <c:pt idx="5816">
                  <c:v>11.3663823858</c:v>
                </c:pt>
                <c:pt idx="5817">
                  <c:v>11.3663823858</c:v>
                </c:pt>
                <c:pt idx="5818">
                  <c:v>11.3663823858</c:v>
                </c:pt>
                <c:pt idx="5819">
                  <c:v>11.3663823858</c:v>
                </c:pt>
                <c:pt idx="5820">
                  <c:v>11.3663823858</c:v>
                </c:pt>
                <c:pt idx="5821">
                  <c:v>11.3663823858</c:v>
                </c:pt>
                <c:pt idx="5822">
                  <c:v>11.3663823858</c:v>
                </c:pt>
                <c:pt idx="5823">
                  <c:v>11.3663823858</c:v>
                </c:pt>
                <c:pt idx="5824">
                  <c:v>11.3663823858</c:v>
                </c:pt>
                <c:pt idx="5825">
                  <c:v>11.3663823858</c:v>
                </c:pt>
                <c:pt idx="5826">
                  <c:v>11.3663823858</c:v>
                </c:pt>
                <c:pt idx="5827">
                  <c:v>11.3663823858</c:v>
                </c:pt>
                <c:pt idx="5828">
                  <c:v>11.3663823858</c:v>
                </c:pt>
                <c:pt idx="5829">
                  <c:v>11.3663823858</c:v>
                </c:pt>
                <c:pt idx="5830">
                  <c:v>11.3663823858</c:v>
                </c:pt>
                <c:pt idx="5831">
                  <c:v>11.3663823858</c:v>
                </c:pt>
                <c:pt idx="5832">
                  <c:v>11.3663823858</c:v>
                </c:pt>
                <c:pt idx="5833">
                  <c:v>11.363550701099999</c:v>
                </c:pt>
                <c:pt idx="5834">
                  <c:v>11.363550701099999</c:v>
                </c:pt>
                <c:pt idx="5835">
                  <c:v>11.363550701099999</c:v>
                </c:pt>
                <c:pt idx="5836">
                  <c:v>11.363550701099999</c:v>
                </c:pt>
                <c:pt idx="5837">
                  <c:v>11.363550701099999</c:v>
                </c:pt>
                <c:pt idx="5838">
                  <c:v>11.363550701099999</c:v>
                </c:pt>
                <c:pt idx="5839">
                  <c:v>11.363550701099999</c:v>
                </c:pt>
                <c:pt idx="5840">
                  <c:v>11.363550701099999</c:v>
                </c:pt>
                <c:pt idx="5841">
                  <c:v>11.363550701099999</c:v>
                </c:pt>
                <c:pt idx="5842">
                  <c:v>11.363550701099999</c:v>
                </c:pt>
                <c:pt idx="5843">
                  <c:v>11.363550701099999</c:v>
                </c:pt>
                <c:pt idx="5844">
                  <c:v>11.363550701099999</c:v>
                </c:pt>
                <c:pt idx="5845">
                  <c:v>11.363550701099999</c:v>
                </c:pt>
                <c:pt idx="5846">
                  <c:v>11.363550701099999</c:v>
                </c:pt>
                <c:pt idx="5847">
                  <c:v>11.363550701099999</c:v>
                </c:pt>
                <c:pt idx="5848">
                  <c:v>11.363550701099999</c:v>
                </c:pt>
                <c:pt idx="5849">
                  <c:v>11.363550701099999</c:v>
                </c:pt>
                <c:pt idx="5850">
                  <c:v>11.363550701099999</c:v>
                </c:pt>
                <c:pt idx="5851">
                  <c:v>11.363550701099999</c:v>
                </c:pt>
                <c:pt idx="5852">
                  <c:v>11.363550701099999</c:v>
                </c:pt>
                <c:pt idx="5853">
                  <c:v>11.363550701099999</c:v>
                </c:pt>
                <c:pt idx="5854">
                  <c:v>11.363550701099999</c:v>
                </c:pt>
                <c:pt idx="5855">
                  <c:v>11.363550701099999</c:v>
                </c:pt>
                <c:pt idx="5856">
                  <c:v>11.360719016399999</c:v>
                </c:pt>
                <c:pt idx="5857">
                  <c:v>11.360719016399999</c:v>
                </c:pt>
                <c:pt idx="5858">
                  <c:v>11.360719016399999</c:v>
                </c:pt>
                <c:pt idx="5859">
                  <c:v>11.360719016399999</c:v>
                </c:pt>
                <c:pt idx="5860">
                  <c:v>11.360719016399999</c:v>
                </c:pt>
                <c:pt idx="5861">
                  <c:v>11.360719016399999</c:v>
                </c:pt>
                <c:pt idx="5862">
                  <c:v>11.360719016399999</c:v>
                </c:pt>
                <c:pt idx="5863">
                  <c:v>11.360719016399999</c:v>
                </c:pt>
                <c:pt idx="5864">
                  <c:v>11.360719016399999</c:v>
                </c:pt>
                <c:pt idx="5865">
                  <c:v>11.360719016399999</c:v>
                </c:pt>
                <c:pt idx="5866">
                  <c:v>11.360719016399999</c:v>
                </c:pt>
                <c:pt idx="5867">
                  <c:v>11.360719016399999</c:v>
                </c:pt>
                <c:pt idx="5868">
                  <c:v>11.360719016399999</c:v>
                </c:pt>
                <c:pt idx="5869">
                  <c:v>11.360719016399999</c:v>
                </c:pt>
                <c:pt idx="5870">
                  <c:v>11.360719016399999</c:v>
                </c:pt>
                <c:pt idx="5871">
                  <c:v>11.360719016399999</c:v>
                </c:pt>
                <c:pt idx="5872">
                  <c:v>11.360719016399999</c:v>
                </c:pt>
                <c:pt idx="5873">
                  <c:v>11.360719016399999</c:v>
                </c:pt>
                <c:pt idx="5874">
                  <c:v>11.360719016399999</c:v>
                </c:pt>
                <c:pt idx="5875">
                  <c:v>11.360719016399999</c:v>
                </c:pt>
                <c:pt idx="5876">
                  <c:v>11.360719016399999</c:v>
                </c:pt>
                <c:pt idx="5877">
                  <c:v>11.360719016399999</c:v>
                </c:pt>
                <c:pt idx="5878">
                  <c:v>11.360719016399999</c:v>
                </c:pt>
                <c:pt idx="5879">
                  <c:v>11.357887331700001</c:v>
                </c:pt>
                <c:pt idx="5880">
                  <c:v>11.357887331700001</c:v>
                </c:pt>
                <c:pt idx="5881">
                  <c:v>11.357887331700001</c:v>
                </c:pt>
                <c:pt idx="5882">
                  <c:v>11.357887331700001</c:v>
                </c:pt>
                <c:pt idx="5883">
                  <c:v>11.357887331700001</c:v>
                </c:pt>
                <c:pt idx="5884">
                  <c:v>11.357887331700001</c:v>
                </c:pt>
                <c:pt idx="5885">
                  <c:v>11.357887331700001</c:v>
                </c:pt>
                <c:pt idx="5886">
                  <c:v>11.357887331700001</c:v>
                </c:pt>
                <c:pt idx="5887">
                  <c:v>11.357887331700001</c:v>
                </c:pt>
                <c:pt idx="5888">
                  <c:v>11.357887331700001</c:v>
                </c:pt>
                <c:pt idx="5889">
                  <c:v>11.357887331700001</c:v>
                </c:pt>
                <c:pt idx="5890">
                  <c:v>11.357887331700001</c:v>
                </c:pt>
                <c:pt idx="5891">
                  <c:v>11.357887331700001</c:v>
                </c:pt>
                <c:pt idx="5892">
                  <c:v>11.357887331700001</c:v>
                </c:pt>
                <c:pt idx="5893">
                  <c:v>11.357887331700001</c:v>
                </c:pt>
                <c:pt idx="5894">
                  <c:v>11.357887331700001</c:v>
                </c:pt>
                <c:pt idx="5895">
                  <c:v>11.357887331700001</c:v>
                </c:pt>
                <c:pt idx="5896">
                  <c:v>11.357887331700001</c:v>
                </c:pt>
                <c:pt idx="5897">
                  <c:v>11.357887331700001</c:v>
                </c:pt>
                <c:pt idx="5898">
                  <c:v>11.357887331700001</c:v>
                </c:pt>
                <c:pt idx="5899">
                  <c:v>11.357887331700001</c:v>
                </c:pt>
                <c:pt idx="5900">
                  <c:v>11.357887331700001</c:v>
                </c:pt>
                <c:pt idx="5901">
                  <c:v>11.357887331700001</c:v>
                </c:pt>
                <c:pt idx="5902">
                  <c:v>11.355055647</c:v>
                </c:pt>
                <c:pt idx="5903">
                  <c:v>11.355055647</c:v>
                </c:pt>
                <c:pt idx="5904">
                  <c:v>11.355055647</c:v>
                </c:pt>
                <c:pt idx="5905">
                  <c:v>11.355055647</c:v>
                </c:pt>
                <c:pt idx="5906">
                  <c:v>11.355055647</c:v>
                </c:pt>
                <c:pt idx="5907">
                  <c:v>11.355055647</c:v>
                </c:pt>
                <c:pt idx="5908">
                  <c:v>11.355055647</c:v>
                </c:pt>
                <c:pt idx="5909">
                  <c:v>11.355055647</c:v>
                </c:pt>
                <c:pt idx="5910">
                  <c:v>11.355055647</c:v>
                </c:pt>
                <c:pt idx="5911">
                  <c:v>11.355055647</c:v>
                </c:pt>
                <c:pt idx="5912">
                  <c:v>11.355055647</c:v>
                </c:pt>
                <c:pt idx="5913">
                  <c:v>11.355055647</c:v>
                </c:pt>
                <c:pt idx="5914">
                  <c:v>11.355055647</c:v>
                </c:pt>
                <c:pt idx="5915">
                  <c:v>11.355055647</c:v>
                </c:pt>
                <c:pt idx="5916">
                  <c:v>11.355055647</c:v>
                </c:pt>
                <c:pt idx="5917">
                  <c:v>11.355055647</c:v>
                </c:pt>
                <c:pt idx="5918">
                  <c:v>11.355055647</c:v>
                </c:pt>
                <c:pt idx="5919">
                  <c:v>11.355055647</c:v>
                </c:pt>
                <c:pt idx="5920">
                  <c:v>11.355055647</c:v>
                </c:pt>
                <c:pt idx="5921">
                  <c:v>11.355055647</c:v>
                </c:pt>
                <c:pt idx="5922">
                  <c:v>11.355055647</c:v>
                </c:pt>
                <c:pt idx="5923">
                  <c:v>11.355055647</c:v>
                </c:pt>
                <c:pt idx="5924">
                  <c:v>11.355055647</c:v>
                </c:pt>
                <c:pt idx="5925">
                  <c:v>11.352223962299998</c:v>
                </c:pt>
                <c:pt idx="5926">
                  <c:v>11.352223962299998</c:v>
                </c:pt>
                <c:pt idx="5927">
                  <c:v>11.352223962299998</c:v>
                </c:pt>
                <c:pt idx="5928">
                  <c:v>11.352223962299998</c:v>
                </c:pt>
                <c:pt idx="5929">
                  <c:v>11.352223962299998</c:v>
                </c:pt>
                <c:pt idx="5930">
                  <c:v>11.352223962299998</c:v>
                </c:pt>
                <c:pt idx="5931">
                  <c:v>11.352223962299998</c:v>
                </c:pt>
                <c:pt idx="5932">
                  <c:v>11.352223962299998</c:v>
                </c:pt>
                <c:pt idx="5933">
                  <c:v>11.352223962299998</c:v>
                </c:pt>
                <c:pt idx="5934">
                  <c:v>11.352223962299998</c:v>
                </c:pt>
                <c:pt idx="5935">
                  <c:v>11.352223962299998</c:v>
                </c:pt>
                <c:pt idx="5936">
                  <c:v>11.352223962299998</c:v>
                </c:pt>
                <c:pt idx="5937">
                  <c:v>11.352223962299998</c:v>
                </c:pt>
                <c:pt idx="5938">
                  <c:v>11.352223962299998</c:v>
                </c:pt>
                <c:pt idx="5939">
                  <c:v>11.352223962299998</c:v>
                </c:pt>
                <c:pt idx="5940">
                  <c:v>11.352223962299998</c:v>
                </c:pt>
                <c:pt idx="5941">
                  <c:v>11.352223962299998</c:v>
                </c:pt>
                <c:pt idx="5942">
                  <c:v>11.352223962299998</c:v>
                </c:pt>
                <c:pt idx="5943">
                  <c:v>11.352223962299998</c:v>
                </c:pt>
                <c:pt idx="5944">
                  <c:v>11.352223962299998</c:v>
                </c:pt>
                <c:pt idx="5945">
                  <c:v>11.352223962299998</c:v>
                </c:pt>
                <c:pt idx="5946">
                  <c:v>11.352223962299998</c:v>
                </c:pt>
                <c:pt idx="5947">
                  <c:v>11.352223962299998</c:v>
                </c:pt>
                <c:pt idx="5948">
                  <c:v>11.3493922776</c:v>
                </c:pt>
                <c:pt idx="5949">
                  <c:v>11.3493922776</c:v>
                </c:pt>
                <c:pt idx="5950">
                  <c:v>11.3493922776</c:v>
                </c:pt>
                <c:pt idx="5951">
                  <c:v>11.3493922776</c:v>
                </c:pt>
                <c:pt idx="5952">
                  <c:v>11.3493922776</c:v>
                </c:pt>
                <c:pt idx="5953">
                  <c:v>11.3493922776</c:v>
                </c:pt>
                <c:pt idx="5954">
                  <c:v>11.3493922776</c:v>
                </c:pt>
                <c:pt idx="5955">
                  <c:v>11.3493922776</c:v>
                </c:pt>
                <c:pt idx="5956">
                  <c:v>11.3493922776</c:v>
                </c:pt>
                <c:pt idx="5957">
                  <c:v>11.3493922776</c:v>
                </c:pt>
                <c:pt idx="5958">
                  <c:v>11.3493922776</c:v>
                </c:pt>
                <c:pt idx="5959">
                  <c:v>11.3493922776</c:v>
                </c:pt>
                <c:pt idx="5960">
                  <c:v>11.3493922776</c:v>
                </c:pt>
                <c:pt idx="5961">
                  <c:v>11.3493922776</c:v>
                </c:pt>
                <c:pt idx="5962">
                  <c:v>11.3493922776</c:v>
                </c:pt>
                <c:pt idx="5963">
                  <c:v>11.3493922776</c:v>
                </c:pt>
                <c:pt idx="5964">
                  <c:v>11.3493922776</c:v>
                </c:pt>
                <c:pt idx="5965">
                  <c:v>11.3493922776</c:v>
                </c:pt>
                <c:pt idx="5966">
                  <c:v>11.3493922776</c:v>
                </c:pt>
                <c:pt idx="5967">
                  <c:v>11.3493922776</c:v>
                </c:pt>
                <c:pt idx="5968">
                  <c:v>11.3493922776</c:v>
                </c:pt>
                <c:pt idx="5969">
                  <c:v>11.3493922776</c:v>
                </c:pt>
                <c:pt idx="5970">
                  <c:v>11.3493922776</c:v>
                </c:pt>
                <c:pt idx="5971">
                  <c:v>11.3465605929</c:v>
                </c:pt>
                <c:pt idx="5972">
                  <c:v>11.3465605929</c:v>
                </c:pt>
                <c:pt idx="5973">
                  <c:v>11.3465605929</c:v>
                </c:pt>
                <c:pt idx="5974">
                  <c:v>11.3465605929</c:v>
                </c:pt>
                <c:pt idx="5975">
                  <c:v>11.3465605929</c:v>
                </c:pt>
                <c:pt idx="5976">
                  <c:v>11.3465605929</c:v>
                </c:pt>
                <c:pt idx="5977">
                  <c:v>11.3465605929</c:v>
                </c:pt>
                <c:pt idx="5978">
                  <c:v>11.3465605929</c:v>
                </c:pt>
                <c:pt idx="5979">
                  <c:v>11.3465605929</c:v>
                </c:pt>
                <c:pt idx="5980">
                  <c:v>11.3465605929</c:v>
                </c:pt>
                <c:pt idx="5981">
                  <c:v>11.3465605929</c:v>
                </c:pt>
                <c:pt idx="5982">
                  <c:v>11.3465605929</c:v>
                </c:pt>
                <c:pt idx="5983">
                  <c:v>11.3465605929</c:v>
                </c:pt>
                <c:pt idx="5984">
                  <c:v>11.3465605929</c:v>
                </c:pt>
                <c:pt idx="5985">
                  <c:v>11.3465605929</c:v>
                </c:pt>
                <c:pt idx="5986">
                  <c:v>11.3465605929</c:v>
                </c:pt>
                <c:pt idx="5987">
                  <c:v>11.3465605929</c:v>
                </c:pt>
                <c:pt idx="5988">
                  <c:v>11.3465605929</c:v>
                </c:pt>
                <c:pt idx="5989">
                  <c:v>11.3465605929</c:v>
                </c:pt>
                <c:pt idx="5990">
                  <c:v>11.3465605929</c:v>
                </c:pt>
                <c:pt idx="5991">
                  <c:v>11.3465605929</c:v>
                </c:pt>
                <c:pt idx="5992">
                  <c:v>11.3465605929</c:v>
                </c:pt>
                <c:pt idx="5993">
                  <c:v>11.3465605929</c:v>
                </c:pt>
                <c:pt idx="5994">
                  <c:v>11.343728908200001</c:v>
                </c:pt>
                <c:pt idx="5995">
                  <c:v>11.343728908200001</c:v>
                </c:pt>
                <c:pt idx="5996">
                  <c:v>11.343728908200001</c:v>
                </c:pt>
                <c:pt idx="5997">
                  <c:v>11.343728908200001</c:v>
                </c:pt>
                <c:pt idx="5998">
                  <c:v>11.343728908200001</c:v>
                </c:pt>
                <c:pt idx="5999">
                  <c:v>11.343728908200001</c:v>
                </c:pt>
                <c:pt idx="6000">
                  <c:v>11.343728908200001</c:v>
                </c:pt>
                <c:pt idx="6001">
                  <c:v>11.343728908200001</c:v>
                </c:pt>
                <c:pt idx="6002">
                  <c:v>11.343728908200001</c:v>
                </c:pt>
                <c:pt idx="6003">
                  <c:v>11.343728908200001</c:v>
                </c:pt>
                <c:pt idx="6004">
                  <c:v>11.343728908200001</c:v>
                </c:pt>
                <c:pt idx="6005">
                  <c:v>11.343728908200001</c:v>
                </c:pt>
                <c:pt idx="6006">
                  <c:v>11.343728908200001</c:v>
                </c:pt>
                <c:pt idx="6007">
                  <c:v>11.343728908200001</c:v>
                </c:pt>
                <c:pt idx="6008">
                  <c:v>11.343728908200001</c:v>
                </c:pt>
                <c:pt idx="6009">
                  <c:v>11.343728908200001</c:v>
                </c:pt>
                <c:pt idx="6010">
                  <c:v>11.343728908200001</c:v>
                </c:pt>
                <c:pt idx="6011">
                  <c:v>11.343728908200001</c:v>
                </c:pt>
                <c:pt idx="6012">
                  <c:v>11.343728908200001</c:v>
                </c:pt>
                <c:pt idx="6013">
                  <c:v>11.343728908200001</c:v>
                </c:pt>
                <c:pt idx="6014">
                  <c:v>11.343728908200001</c:v>
                </c:pt>
                <c:pt idx="6015">
                  <c:v>11.343728908200001</c:v>
                </c:pt>
                <c:pt idx="6016">
                  <c:v>11.343728908200001</c:v>
                </c:pt>
                <c:pt idx="6017">
                  <c:v>11.340897223499999</c:v>
                </c:pt>
                <c:pt idx="6018">
                  <c:v>11.340897223499999</c:v>
                </c:pt>
                <c:pt idx="6019">
                  <c:v>11.340897223499999</c:v>
                </c:pt>
                <c:pt idx="6020">
                  <c:v>11.340897223499999</c:v>
                </c:pt>
                <c:pt idx="6021">
                  <c:v>11.340897223499999</c:v>
                </c:pt>
                <c:pt idx="6022">
                  <c:v>11.340897223499999</c:v>
                </c:pt>
                <c:pt idx="6023">
                  <c:v>11.340897223499999</c:v>
                </c:pt>
                <c:pt idx="6024">
                  <c:v>11.340897223499999</c:v>
                </c:pt>
                <c:pt idx="6025">
                  <c:v>11.340897223499999</c:v>
                </c:pt>
                <c:pt idx="6026">
                  <c:v>11.340897223499999</c:v>
                </c:pt>
                <c:pt idx="6027">
                  <c:v>11.340897223499999</c:v>
                </c:pt>
                <c:pt idx="6028">
                  <c:v>11.340897223499999</c:v>
                </c:pt>
                <c:pt idx="6029">
                  <c:v>11.340897223499999</c:v>
                </c:pt>
                <c:pt idx="6030">
                  <c:v>11.340897223499999</c:v>
                </c:pt>
                <c:pt idx="6031">
                  <c:v>11.340897223499999</c:v>
                </c:pt>
                <c:pt idx="6032">
                  <c:v>11.340897223499999</c:v>
                </c:pt>
                <c:pt idx="6033">
                  <c:v>11.340897223499999</c:v>
                </c:pt>
                <c:pt idx="6034">
                  <c:v>11.340897223499999</c:v>
                </c:pt>
                <c:pt idx="6035">
                  <c:v>11.340897223499999</c:v>
                </c:pt>
                <c:pt idx="6036">
                  <c:v>11.340897223499999</c:v>
                </c:pt>
                <c:pt idx="6037">
                  <c:v>11.340897223499999</c:v>
                </c:pt>
                <c:pt idx="6038">
                  <c:v>11.340897223499999</c:v>
                </c:pt>
                <c:pt idx="6039">
                  <c:v>11.340897223499999</c:v>
                </c:pt>
                <c:pt idx="6040">
                  <c:v>11.340897223499999</c:v>
                </c:pt>
                <c:pt idx="6041">
                  <c:v>11.338065538799999</c:v>
                </c:pt>
                <c:pt idx="6042">
                  <c:v>11.338065538799999</c:v>
                </c:pt>
                <c:pt idx="6043">
                  <c:v>11.338065538799999</c:v>
                </c:pt>
                <c:pt idx="6044">
                  <c:v>11.338065538799999</c:v>
                </c:pt>
                <c:pt idx="6045">
                  <c:v>11.338065538799999</c:v>
                </c:pt>
                <c:pt idx="6046">
                  <c:v>11.338065538799999</c:v>
                </c:pt>
                <c:pt idx="6047">
                  <c:v>11.338065538799999</c:v>
                </c:pt>
                <c:pt idx="6048">
                  <c:v>11.338065538799999</c:v>
                </c:pt>
                <c:pt idx="6049">
                  <c:v>11.338065538799999</c:v>
                </c:pt>
                <c:pt idx="6050">
                  <c:v>11.338065538799999</c:v>
                </c:pt>
                <c:pt idx="6051">
                  <c:v>11.338065538799999</c:v>
                </c:pt>
                <c:pt idx="6052">
                  <c:v>11.338065538799999</c:v>
                </c:pt>
                <c:pt idx="6053">
                  <c:v>11.338065538799999</c:v>
                </c:pt>
                <c:pt idx="6054">
                  <c:v>11.338065538799999</c:v>
                </c:pt>
                <c:pt idx="6055">
                  <c:v>11.338065538799999</c:v>
                </c:pt>
                <c:pt idx="6056">
                  <c:v>11.338065538799999</c:v>
                </c:pt>
                <c:pt idx="6057">
                  <c:v>11.338065538799999</c:v>
                </c:pt>
                <c:pt idx="6058">
                  <c:v>11.338065538799999</c:v>
                </c:pt>
                <c:pt idx="6059">
                  <c:v>11.338065538799999</c:v>
                </c:pt>
                <c:pt idx="6060">
                  <c:v>11.338065538799999</c:v>
                </c:pt>
                <c:pt idx="6061">
                  <c:v>11.338065538799999</c:v>
                </c:pt>
                <c:pt idx="6062">
                  <c:v>11.338065538799999</c:v>
                </c:pt>
                <c:pt idx="6063">
                  <c:v>11.338065538799999</c:v>
                </c:pt>
                <c:pt idx="6064">
                  <c:v>11.3352338541</c:v>
                </c:pt>
                <c:pt idx="6065">
                  <c:v>11.3352338541</c:v>
                </c:pt>
                <c:pt idx="6066">
                  <c:v>11.3352338541</c:v>
                </c:pt>
                <c:pt idx="6067">
                  <c:v>11.3352338541</c:v>
                </c:pt>
                <c:pt idx="6068">
                  <c:v>11.3352338541</c:v>
                </c:pt>
                <c:pt idx="6069">
                  <c:v>11.3352338541</c:v>
                </c:pt>
                <c:pt idx="6070">
                  <c:v>11.3352338541</c:v>
                </c:pt>
                <c:pt idx="6071">
                  <c:v>11.3352338541</c:v>
                </c:pt>
                <c:pt idx="6072">
                  <c:v>11.3352338541</c:v>
                </c:pt>
                <c:pt idx="6073">
                  <c:v>11.3352338541</c:v>
                </c:pt>
                <c:pt idx="6074">
                  <c:v>11.3352338541</c:v>
                </c:pt>
                <c:pt idx="6075">
                  <c:v>11.3352338541</c:v>
                </c:pt>
                <c:pt idx="6076">
                  <c:v>11.3352338541</c:v>
                </c:pt>
                <c:pt idx="6077">
                  <c:v>11.3352338541</c:v>
                </c:pt>
                <c:pt idx="6078">
                  <c:v>11.3352338541</c:v>
                </c:pt>
                <c:pt idx="6079">
                  <c:v>11.3352338541</c:v>
                </c:pt>
                <c:pt idx="6080">
                  <c:v>11.3352338541</c:v>
                </c:pt>
                <c:pt idx="6081">
                  <c:v>11.3352338541</c:v>
                </c:pt>
                <c:pt idx="6082">
                  <c:v>11.3352338541</c:v>
                </c:pt>
                <c:pt idx="6083">
                  <c:v>11.3352338541</c:v>
                </c:pt>
                <c:pt idx="6084">
                  <c:v>11.3352338541</c:v>
                </c:pt>
                <c:pt idx="6085">
                  <c:v>11.3352338541</c:v>
                </c:pt>
                <c:pt idx="6086">
                  <c:v>11.3352338541</c:v>
                </c:pt>
                <c:pt idx="6087">
                  <c:v>11.3324021694</c:v>
                </c:pt>
                <c:pt idx="6088">
                  <c:v>11.3324021694</c:v>
                </c:pt>
                <c:pt idx="6089">
                  <c:v>11.3324021694</c:v>
                </c:pt>
                <c:pt idx="6090">
                  <c:v>11.3324021694</c:v>
                </c:pt>
                <c:pt idx="6091">
                  <c:v>11.3324021694</c:v>
                </c:pt>
                <c:pt idx="6092">
                  <c:v>11.3324021694</c:v>
                </c:pt>
                <c:pt idx="6093">
                  <c:v>11.3324021694</c:v>
                </c:pt>
                <c:pt idx="6094">
                  <c:v>11.3324021694</c:v>
                </c:pt>
                <c:pt idx="6095">
                  <c:v>11.3324021694</c:v>
                </c:pt>
                <c:pt idx="6096">
                  <c:v>11.3324021694</c:v>
                </c:pt>
                <c:pt idx="6097">
                  <c:v>11.3324021694</c:v>
                </c:pt>
                <c:pt idx="6098">
                  <c:v>11.3324021694</c:v>
                </c:pt>
                <c:pt idx="6099">
                  <c:v>11.3324021694</c:v>
                </c:pt>
                <c:pt idx="6100">
                  <c:v>11.3324021694</c:v>
                </c:pt>
                <c:pt idx="6101">
                  <c:v>11.3324021694</c:v>
                </c:pt>
                <c:pt idx="6102">
                  <c:v>11.3324021694</c:v>
                </c:pt>
                <c:pt idx="6103">
                  <c:v>11.3324021694</c:v>
                </c:pt>
                <c:pt idx="6104">
                  <c:v>11.3324021694</c:v>
                </c:pt>
                <c:pt idx="6105">
                  <c:v>11.3324021694</c:v>
                </c:pt>
                <c:pt idx="6106">
                  <c:v>11.3324021694</c:v>
                </c:pt>
                <c:pt idx="6107">
                  <c:v>11.3324021694</c:v>
                </c:pt>
                <c:pt idx="6108">
                  <c:v>11.3324021694</c:v>
                </c:pt>
                <c:pt idx="6109">
                  <c:v>11.3324021694</c:v>
                </c:pt>
                <c:pt idx="6110">
                  <c:v>11.3295704847</c:v>
                </c:pt>
                <c:pt idx="6111">
                  <c:v>11.3295704847</c:v>
                </c:pt>
                <c:pt idx="6112">
                  <c:v>11.3295704847</c:v>
                </c:pt>
                <c:pt idx="6113">
                  <c:v>11.3295704847</c:v>
                </c:pt>
                <c:pt idx="6114">
                  <c:v>11.3295704847</c:v>
                </c:pt>
                <c:pt idx="6115">
                  <c:v>11.3295704847</c:v>
                </c:pt>
                <c:pt idx="6116">
                  <c:v>11.3295704847</c:v>
                </c:pt>
                <c:pt idx="6117">
                  <c:v>11.3295704847</c:v>
                </c:pt>
                <c:pt idx="6118">
                  <c:v>11.3295704847</c:v>
                </c:pt>
                <c:pt idx="6119">
                  <c:v>11.3295704847</c:v>
                </c:pt>
                <c:pt idx="6120">
                  <c:v>11.3295704847</c:v>
                </c:pt>
                <c:pt idx="6121">
                  <c:v>11.3295704847</c:v>
                </c:pt>
                <c:pt idx="6122">
                  <c:v>11.3295704847</c:v>
                </c:pt>
                <c:pt idx="6123">
                  <c:v>11.3295704847</c:v>
                </c:pt>
                <c:pt idx="6124">
                  <c:v>11.3295704847</c:v>
                </c:pt>
                <c:pt idx="6125">
                  <c:v>11.3295704847</c:v>
                </c:pt>
                <c:pt idx="6126">
                  <c:v>11.3295704847</c:v>
                </c:pt>
                <c:pt idx="6127">
                  <c:v>11.3295704847</c:v>
                </c:pt>
                <c:pt idx="6128">
                  <c:v>11.3295704847</c:v>
                </c:pt>
                <c:pt idx="6129">
                  <c:v>11.3295704847</c:v>
                </c:pt>
                <c:pt idx="6130">
                  <c:v>11.3295704847</c:v>
                </c:pt>
                <c:pt idx="6131">
                  <c:v>11.3295704847</c:v>
                </c:pt>
                <c:pt idx="6132">
                  <c:v>11.3295704847</c:v>
                </c:pt>
                <c:pt idx="6133">
                  <c:v>11.326738799999999</c:v>
                </c:pt>
                <c:pt idx="6134">
                  <c:v>11.326738799999999</c:v>
                </c:pt>
                <c:pt idx="6135">
                  <c:v>11.326738799999999</c:v>
                </c:pt>
                <c:pt idx="6136">
                  <c:v>11.326738799999999</c:v>
                </c:pt>
                <c:pt idx="6137">
                  <c:v>11.326738799999999</c:v>
                </c:pt>
                <c:pt idx="6138">
                  <c:v>11.326738799999999</c:v>
                </c:pt>
                <c:pt idx="6139">
                  <c:v>11.326738799999999</c:v>
                </c:pt>
                <c:pt idx="6140">
                  <c:v>11.326738799999999</c:v>
                </c:pt>
                <c:pt idx="6141">
                  <c:v>11.326738799999999</c:v>
                </c:pt>
                <c:pt idx="6142">
                  <c:v>11.326738799999999</c:v>
                </c:pt>
                <c:pt idx="6143">
                  <c:v>11.326738799999999</c:v>
                </c:pt>
                <c:pt idx="6144">
                  <c:v>11.326738799999999</c:v>
                </c:pt>
                <c:pt idx="6145">
                  <c:v>11.326738799999999</c:v>
                </c:pt>
                <c:pt idx="6146">
                  <c:v>11.326738799999999</c:v>
                </c:pt>
                <c:pt idx="6147">
                  <c:v>11.326738799999999</c:v>
                </c:pt>
                <c:pt idx="6148">
                  <c:v>11.326738799999999</c:v>
                </c:pt>
                <c:pt idx="6149">
                  <c:v>11.326738799999999</c:v>
                </c:pt>
                <c:pt idx="6150">
                  <c:v>11.326738799999999</c:v>
                </c:pt>
                <c:pt idx="6151">
                  <c:v>11.326738799999999</c:v>
                </c:pt>
                <c:pt idx="6152">
                  <c:v>11.326738799999999</c:v>
                </c:pt>
                <c:pt idx="6153">
                  <c:v>11.326738799999999</c:v>
                </c:pt>
                <c:pt idx="6154">
                  <c:v>11.326738799999999</c:v>
                </c:pt>
                <c:pt idx="6155">
                  <c:v>11.326738799999999</c:v>
                </c:pt>
                <c:pt idx="6156">
                  <c:v>11.323907115299999</c:v>
                </c:pt>
                <c:pt idx="6157">
                  <c:v>11.323907115299999</c:v>
                </c:pt>
                <c:pt idx="6158">
                  <c:v>11.323907115299999</c:v>
                </c:pt>
                <c:pt idx="6159">
                  <c:v>11.323907115299999</c:v>
                </c:pt>
                <c:pt idx="6160">
                  <c:v>11.323907115299999</c:v>
                </c:pt>
                <c:pt idx="6161">
                  <c:v>11.323907115299999</c:v>
                </c:pt>
                <c:pt idx="6162">
                  <c:v>11.323907115299999</c:v>
                </c:pt>
                <c:pt idx="6163">
                  <c:v>11.323907115299999</c:v>
                </c:pt>
                <c:pt idx="6164">
                  <c:v>11.323907115299999</c:v>
                </c:pt>
                <c:pt idx="6165">
                  <c:v>11.323907115299999</c:v>
                </c:pt>
                <c:pt idx="6166">
                  <c:v>11.323907115299999</c:v>
                </c:pt>
                <c:pt idx="6167">
                  <c:v>11.323907115299999</c:v>
                </c:pt>
                <c:pt idx="6168">
                  <c:v>11.323907115299999</c:v>
                </c:pt>
                <c:pt idx="6169">
                  <c:v>11.323907115299999</c:v>
                </c:pt>
                <c:pt idx="6170">
                  <c:v>11.323907115299999</c:v>
                </c:pt>
                <c:pt idx="6171">
                  <c:v>11.323907115299999</c:v>
                </c:pt>
                <c:pt idx="6172">
                  <c:v>11.323907115299999</c:v>
                </c:pt>
                <c:pt idx="6173">
                  <c:v>11.323907115299999</c:v>
                </c:pt>
                <c:pt idx="6174">
                  <c:v>11.323907115299999</c:v>
                </c:pt>
                <c:pt idx="6175">
                  <c:v>11.323907115299999</c:v>
                </c:pt>
                <c:pt idx="6176">
                  <c:v>11.323907115299999</c:v>
                </c:pt>
                <c:pt idx="6177">
                  <c:v>11.323907115299999</c:v>
                </c:pt>
                <c:pt idx="6178">
                  <c:v>11.323907115299999</c:v>
                </c:pt>
                <c:pt idx="6179">
                  <c:v>11.321075430600001</c:v>
                </c:pt>
                <c:pt idx="6180">
                  <c:v>11.321075430600001</c:v>
                </c:pt>
                <c:pt idx="6181">
                  <c:v>11.321075430600001</c:v>
                </c:pt>
                <c:pt idx="6182">
                  <c:v>11.321075430600001</c:v>
                </c:pt>
                <c:pt idx="6183">
                  <c:v>11.321075430600001</c:v>
                </c:pt>
                <c:pt idx="6184">
                  <c:v>11.321075430600001</c:v>
                </c:pt>
                <c:pt idx="6185">
                  <c:v>11.321075430600001</c:v>
                </c:pt>
                <c:pt idx="6186">
                  <c:v>11.321075430600001</c:v>
                </c:pt>
                <c:pt idx="6187">
                  <c:v>11.321075430600001</c:v>
                </c:pt>
                <c:pt idx="6188">
                  <c:v>11.321075430600001</c:v>
                </c:pt>
                <c:pt idx="6189">
                  <c:v>11.321075430600001</c:v>
                </c:pt>
                <c:pt idx="6190">
                  <c:v>11.321075430600001</c:v>
                </c:pt>
                <c:pt idx="6191">
                  <c:v>11.321075430600001</c:v>
                </c:pt>
                <c:pt idx="6192">
                  <c:v>11.321075430600001</c:v>
                </c:pt>
                <c:pt idx="6193">
                  <c:v>11.321075430600001</c:v>
                </c:pt>
                <c:pt idx="6194">
                  <c:v>11.321075430600001</c:v>
                </c:pt>
                <c:pt idx="6195">
                  <c:v>11.321075430600001</c:v>
                </c:pt>
                <c:pt idx="6196">
                  <c:v>11.321075430600001</c:v>
                </c:pt>
                <c:pt idx="6197">
                  <c:v>11.321075430600001</c:v>
                </c:pt>
                <c:pt idx="6198">
                  <c:v>11.321075430600001</c:v>
                </c:pt>
                <c:pt idx="6199">
                  <c:v>11.321075430600001</c:v>
                </c:pt>
                <c:pt idx="6200">
                  <c:v>11.321075430600001</c:v>
                </c:pt>
                <c:pt idx="6201">
                  <c:v>11.321075430600001</c:v>
                </c:pt>
                <c:pt idx="6202">
                  <c:v>11.321075430600001</c:v>
                </c:pt>
                <c:pt idx="6203">
                  <c:v>11.318243745899998</c:v>
                </c:pt>
                <c:pt idx="6204">
                  <c:v>11.318243745899998</c:v>
                </c:pt>
                <c:pt idx="6205">
                  <c:v>11.318243745899998</c:v>
                </c:pt>
                <c:pt idx="6206">
                  <c:v>11.318243745899998</c:v>
                </c:pt>
                <c:pt idx="6207">
                  <c:v>11.318243745899998</c:v>
                </c:pt>
                <c:pt idx="6208">
                  <c:v>11.318243745899998</c:v>
                </c:pt>
                <c:pt idx="6209">
                  <c:v>11.318243745899998</c:v>
                </c:pt>
                <c:pt idx="6210">
                  <c:v>11.318243745899998</c:v>
                </c:pt>
                <c:pt idx="6211">
                  <c:v>11.318243745899998</c:v>
                </c:pt>
                <c:pt idx="6212">
                  <c:v>11.318243745899998</c:v>
                </c:pt>
                <c:pt idx="6213">
                  <c:v>11.318243745899998</c:v>
                </c:pt>
                <c:pt idx="6214">
                  <c:v>11.318243745899998</c:v>
                </c:pt>
                <c:pt idx="6215">
                  <c:v>11.318243745899998</c:v>
                </c:pt>
                <c:pt idx="6216">
                  <c:v>11.318243745899998</c:v>
                </c:pt>
                <c:pt idx="6217">
                  <c:v>11.318243745899998</c:v>
                </c:pt>
                <c:pt idx="6218">
                  <c:v>11.318243745899998</c:v>
                </c:pt>
                <c:pt idx="6219">
                  <c:v>11.318243745899998</c:v>
                </c:pt>
                <c:pt idx="6220">
                  <c:v>11.318243745899998</c:v>
                </c:pt>
                <c:pt idx="6221">
                  <c:v>11.318243745899998</c:v>
                </c:pt>
                <c:pt idx="6222">
                  <c:v>11.318243745899998</c:v>
                </c:pt>
                <c:pt idx="6223">
                  <c:v>11.318243745899998</c:v>
                </c:pt>
                <c:pt idx="6224">
                  <c:v>11.318243745899998</c:v>
                </c:pt>
                <c:pt idx="6225">
                  <c:v>11.318243745899998</c:v>
                </c:pt>
                <c:pt idx="6226">
                  <c:v>11.3154120612</c:v>
                </c:pt>
                <c:pt idx="6227">
                  <c:v>11.3154120612</c:v>
                </c:pt>
                <c:pt idx="6228">
                  <c:v>11.3154120612</c:v>
                </c:pt>
                <c:pt idx="6229">
                  <c:v>11.3154120612</c:v>
                </c:pt>
                <c:pt idx="6230">
                  <c:v>11.3154120612</c:v>
                </c:pt>
                <c:pt idx="6231">
                  <c:v>11.3154120612</c:v>
                </c:pt>
                <c:pt idx="6232">
                  <c:v>11.3154120612</c:v>
                </c:pt>
                <c:pt idx="6233">
                  <c:v>11.3154120612</c:v>
                </c:pt>
                <c:pt idx="6234">
                  <c:v>11.3154120612</c:v>
                </c:pt>
                <c:pt idx="6235">
                  <c:v>11.3154120612</c:v>
                </c:pt>
                <c:pt idx="6236">
                  <c:v>11.3154120612</c:v>
                </c:pt>
                <c:pt idx="6237">
                  <c:v>11.3154120612</c:v>
                </c:pt>
                <c:pt idx="6238">
                  <c:v>11.3154120612</c:v>
                </c:pt>
                <c:pt idx="6239">
                  <c:v>11.3154120612</c:v>
                </c:pt>
                <c:pt idx="6240">
                  <c:v>11.3154120612</c:v>
                </c:pt>
                <c:pt idx="6241">
                  <c:v>11.3154120612</c:v>
                </c:pt>
                <c:pt idx="6242">
                  <c:v>11.3154120612</c:v>
                </c:pt>
                <c:pt idx="6243">
                  <c:v>11.3154120612</c:v>
                </c:pt>
                <c:pt idx="6244">
                  <c:v>11.3154120612</c:v>
                </c:pt>
                <c:pt idx="6245">
                  <c:v>11.3154120612</c:v>
                </c:pt>
                <c:pt idx="6246">
                  <c:v>11.3154120612</c:v>
                </c:pt>
                <c:pt idx="6247">
                  <c:v>11.3154120612</c:v>
                </c:pt>
                <c:pt idx="6248">
                  <c:v>11.3154120612</c:v>
                </c:pt>
                <c:pt idx="6249">
                  <c:v>11.3125803765</c:v>
                </c:pt>
                <c:pt idx="6250">
                  <c:v>11.3125803765</c:v>
                </c:pt>
                <c:pt idx="6251">
                  <c:v>11.3125803765</c:v>
                </c:pt>
                <c:pt idx="6252">
                  <c:v>11.3125803765</c:v>
                </c:pt>
                <c:pt idx="6253">
                  <c:v>11.3125803765</c:v>
                </c:pt>
                <c:pt idx="6254">
                  <c:v>11.3125803765</c:v>
                </c:pt>
                <c:pt idx="6255">
                  <c:v>11.3125803765</c:v>
                </c:pt>
                <c:pt idx="6256">
                  <c:v>11.3125803765</c:v>
                </c:pt>
                <c:pt idx="6257">
                  <c:v>11.3125803765</c:v>
                </c:pt>
                <c:pt idx="6258">
                  <c:v>11.3125803765</c:v>
                </c:pt>
                <c:pt idx="6259">
                  <c:v>11.3125803765</c:v>
                </c:pt>
                <c:pt idx="6260">
                  <c:v>11.3125803765</c:v>
                </c:pt>
                <c:pt idx="6261">
                  <c:v>11.3125803765</c:v>
                </c:pt>
                <c:pt idx="6262">
                  <c:v>11.3125803765</c:v>
                </c:pt>
                <c:pt idx="6263">
                  <c:v>11.3125803765</c:v>
                </c:pt>
                <c:pt idx="6264">
                  <c:v>11.3125803765</c:v>
                </c:pt>
                <c:pt idx="6265">
                  <c:v>11.3125803765</c:v>
                </c:pt>
                <c:pt idx="6266">
                  <c:v>11.3125803765</c:v>
                </c:pt>
                <c:pt idx="6267">
                  <c:v>11.3125803765</c:v>
                </c:pt>
                <c:pt idx="6268">
                  <c:v>11.3125803765</c:v>
                </c:pt>
                <c:pt idx="6269">
                  <c:v>11.3125803765</c:v>
                </c:pt>
                <c:pt idx="6270">
                  <c:v>11.3125803765</c:v>
                </c:pt>
                <c:pt idx="6271">
                  <c:v>11.3125803765</c:v>
                </c:pt>
                <c:pt idx="6272">
                  <c:v>11.309748691799999</c:v>
                </c:pt>
                <c:pt idx="6273">
                  <c:v>11.309748691799999</c:v>
                </c:pt>
                <c:pt idx="6274">
                  <c:v>11.309748691799999</c:v>
                </c:pt>
                <c:pt idx="6275">
                  <c:v>11.309748691799999</c:v>
                </c:pt>
                <c:pt idx="6276">
                  <c:v>11.309748691799999</c:v>
                </c:pt>
                <c:pt idx="6277">
                  <c:v>11.309748691799999</c:v>
                </c:pt>
                <c:pt idx="6278">
                  <c:v>11.309748691799999</c:v>
                </c:pt>
                <c:pt idx="6279">
                  <c:v>11.309748691799999</c:v>
                </c:pt>
                <c:pt idx="6280">
                  <c:v>11.309748691799999</c:v>
                </c:pt>
                <c:pt idx="6281">
                  <c:v>11.309748691799999</c:v>
                </c:pt>
                <c:pt idx="6282">
                  <c:v>11.309748691799999</c:v>
                </c:pt>
                <c:pt idx="6283">
                  <c:v>11.309748691799999</c:v>
                </c:pt>
                <c:pt idx="6284">
                  <c:v>11.309748691799999</c:v>
                </c:pt>
                <c:pt idx="6285">
                  <c:v>11.309748691799999</c:v>
                </c:pt>
                <c:pt idx="6286">
                  <c:v>11.309748691799999</c:v>
                </c:pt>
                <c:pt idx="6287">
                  <c:v>11.309748691799999</c:v>
                </c:pt>
                <c:pt idx="6288">
                  <c:v>11.309748691799999</c:v>
                </c:pt>
                <c:pt idx="6289">
                  <c:v>11.309748691799999</c:v>
                </c:pt>
                <c:pt idx="6290">
                  <c:v>11.309748691799999</c:v>
                </c:pt>
                <c:pt idx="6291">
                  <c:v>11.309748691799999</c:v>
                </c:pt>
                <c:pt idx="6292">
                  <c:v>11.309748691799999</c:v>
                </c:pt>
                <c:pt idx="6293">
                  <c:v>11.309748691799999</c:v>
                </c:pt>
                <c:pt idx="6294">
                  <c:v>11.309748691799999</c:v>
                </c:pt>
                <c:pt idx="6295">
                  <c:v>11.306917007099999</c:v>
                </c:pt>
                <c:pt idx="6296">
                  <c:v>11.306917007099999</c:v>
                </c:pt>
                <c:pt idx="6297">
                  <c:v>11.306917007099999</c:v>
                </c:pt>
                <c:pt idx="6298">
                  <c:v>11.306917007099999</c:v>
                </c:pt>
                <c:pt idx="6299">
                  <c:v>11.306917007099999</c:v>
                </c:pt>
                <c:pt idx="6300">
                  <c:v>11.306917007099999</c:v>
                </c:pt>
                <c:pt idx="6301">
                  <c:v>11.306917007099999</c:v>
                </c:pt>
                <c:pt idx="6302">
                  <c:v>11.306917007099999</c:v>
                </c:pt>
                <c:pt idx="6303">
                  <c:v>11.306917007099999</c:v>
                </c:pt>
                <c:pt idx="6304">
                  <c:v>11.306917007099999</c:v>
                </c:pt>
                <c:pt idx="6305">
                  <c:v>11.306917007099999</c:v>
                </c:pt>
                <c:pt idx="6306">
                  <c:v>11.306917007099999</c:v>
                </c:pt>
                <c:pt idx="6307">
                  <c:v>11.306917007099999</c:v>
                </c:pt>
                <c:pt idx="6308">
                  <c:v>11.306917007099999</c:v>
                </c:pt>
                <c:pt idx="6309">
                  <c:v>11.306917007099999</c:v>
                </c:pt>
                <c:pt idx="6310">
                  <c:v>11.306917007099999</c:v>
                </c:pt>
                <c:pt idx="6311">
                  <c:v>11.306917007099999</c:v>
                </c:pt>
                <c:pt idx="6312">
                  <c:v>11.306917007099999</c:v>
                </c:pt>
                <c:pt idx="6313">
                  <c:v>11.306917007099999</c:v>
                </c:pt>
                <c:pt idx="6314">
                  <c:v>11.306917007099999</c:v>
                </c:pt>
                <c:pt idx="6315">
                  <c:v>11.306917007099999</c:v>
                </c:pt>
                <c:pt idx="6316">
                  <c:v>11.306917007099999</c:v>
                </c:pt>
                <c:pt idx="6317">
                  <c:v>11.306917007099999</c:v>
                </c:pt>
                <c:pt idx="6318">
                  <c:v>11.306917007099999</c:v>
                </c:pt>
                <c:pt idx="6319">
                  <c:v>11.304085322399999</c:v>
                </c:pt>
                <c:pt idx="6320">
                  <c:v>11.304085322399999</c:v>
                </c:pt>
                <c:pt idx="6321">
                  <c:v>11.304085322399999</c:v>
                </c:pt>
                <c:pt idx="6322">
                  <c:v>11.304085322399999</c:v>
                </c:pt>
                <c:pt idx="6323">
                  <c:v>11.304085322399999</c:v>
                </c:pt>
                <c:pt idx="6324">
                  <c:v>11.304085322399999</c:v>
                </c:pt>
                <c:pt idx="6325">
                  <c:v>11.304085322399999</c:v>
                </c:pt>
                <c:pt idx="6326">
                  <c:v>11.304085322399999</c:v>
                </c:pt>
                <c:pt idx="6327">
                  <c:v>11.304085322399999</c:v>
                </c:pt>
                <c:pt idx="6328">
                  <c:v>11.304085322399999</c:v>
                </c:pt>
                <c:pt idx="6329">
                  <c:v>11.304085322399999</c:v>
                </c:pt>
                <c:pt idx="6330">
                  <c:v>11.304085322399999</c:v>
                </c:pt>
                <c:pt idx="6331">
                  <c:v>11.304085322399999</c:v>
                </c:pt>
                <c:pt idx="6332">
                  <c:v>11.304085322399999</c:v>
                </c:pt>
                <c:pt idx="6333">
                  <c:v>11.304085322399999</c:v>
                </c:pt>
                <c:pt idx="6334">
                  <c:v>11.304085322399999</c:v>
                </c:pt>
                <c:pt idx="6335">
                  <c:v>11.304085322399999</c:v>
                </c:pt>
                <c:pt idx="6336">
                  <c:v>11.304085322399999</c:v>
                </c:pt>
                <c:pt idx="6337">
                  <c:v>11.304085322399999</c:v>
                </c:pt>
                <c:pt idx="6338">
                  <c:v>11.304085322399999</c:v>
                </c:pt>
                <c:pt idx="6339">
                  <c:v>11.304085322399999</c:v>
                </c:pt>
                <c:pt idx="6340">
                  <c:v>11.304085322399999</c:v>
                </c:pt>
                <c:pt idx="6341">
                  <c:v>11.304085322399999</c:v>
                </c:pt>
                <c:pt idx="6342">
                  <c:v>11.3012536377</c:v>
                </c:pt>
                <c:pt idx="6343">
                  <c:v>11.3012536377</c:v>
                </c:pt>
                <c:pt idx="6344">
                  <c:v>11.3012536377</c:v>
                </c:pt>
                <c:pt idx="6345">
                  <c:v>11.3012536377</c:v>
                </c:pt>
                <c:pt idx="6346">
                  <c:v>11.3012536377</c:v>
                </c:pt>
                <c:pt idx="6347">
                  <c:v>11.3012536377</c:v>
                </c:pt>
                <c:pt idx="6348">
                  <c:v>11.3012536377</c:v>
                </c:pt>
                <c:pt idx="6349">
                  <c:v>11.3012536377</c:v>
                </c:pt>
                <c:pt idx="6350">
                  <c:v>11.3012536377</c:v>
                </c:pt>
                <c:pt idx="6351">
                  <c:v>11.3012536377</c:v>
                </c:pt>
                <c:pt idx="6352">
                  <c:v>11.3012536377</c:v>
                </c:pt>
                <c:pt idx="6353">
                  <c:v>11.3012536377</c:v>
                </c:pt>
                <c:pt idx="6354">
                  <c:v>11.3012536377</c:v>
                </c:pt>
                <c:pt idx="6355">
                  <c:v>11.3012536377</c:v>
                </c:pt>
                <c:pt idx="6356">
                  <c:v>11.3012536377</c:v>
                </c:pt>
                <c:pt idx="6357">
                  <c:v>11.3012536377</c:v>
                </c:pt>
                <c:pt idx="6358">
                  <c:v>11.3012536377</c:v>
                </c:pt>
                <c:pt idx="6359">
                  <c:v>11.3012536377</c:v>
                </c:pt>
                <c:pt idx="6360">
                  <c:v>11.3012536377</c:v>
                </c:pt>
                <c:pt idx="6361">
                  <c:v>11.3012536377</c:v>
                </c:pt>
                <c:pt idx="6362">
                  <c:v>11.3012536377</c:v>
                </c:pt>
                <c:pt idx="6363">
                  <c:v>11.3012536377</c:v>
                </c:pt>
                <c:pt idx="6364">
                  <c:v>11.3012536377</c:v>
                </c:pt>
                <c:pt idx="6365">
                  <c:v>11.298421953</c:v>
                </c:pt>
                <c:pt idx="6366">
                  <c:v>11.298421953</c:v>
                </c:pt>
                <c:pt idx="6367">
                  <c:v>11.298421953</c:v>
                </c:pt>
                <c:pt idx="6368">
                  <c:v>11.298421953</c:v>
                </c:pt>
                <c:pt idx="6369">
                  <c:v>11.298421953</c:v>
                </c:pt>
                <c:pt idx="6370">
                  <c:v>11.298421953</c:v>
                </c:pt>
                <c:pt idx="6371">
                  <c:v>11.298421953</c:v>
                </c:pt>
                <c:pt idx="6372">
                  <c:v>11.298421953</c:v>
                </c:pt>
                <c:pt idx="6373">
                  <c:v>11.298421953</c:v>
                </c:pt>
                <c:pt idx="6374">
                  <c:v>11.298421953</c:v>
                </c:pt>
                <c:pt idx="6375">
                  <c:v>11.298421953</c:v>
                </c:pt>
                <c:pt idx="6376">
                  <c:v>11.298421953</c:v>
                </c:pt>
                <c:pt idx="6377">
                  <c:v>11.298421953</c:v>
                </c:pt>
                <c:pt idx="6378">
                  <c:v>11.298421953</c:v>
                </c:pt>
                <c:pt idx="6379">
                  <c:v>11.298421953</c:v>
                </c:pt>
                <c:pt idx="6380">
                  <c:v>11.298421953</c:v>
                </c:pt>
                <c:pt idx="6381">
                  <c:v>11.298421953</c:v>
                </c:pt>
                <c:pt idx="6382">
                  <c:v>11.298421953</c:v>
                </c:pt>
                <c:pt idx="6383">
                  <c:v>11.298421953</c:v>
                </c:pt>
                <c:pt idx="6384">
                  <c:v>11.298421953</c:v>
                </c:pt>
                <c:pt idx="6385">
                  <c:v>11.298421953</c:v>
                </c:pt>
                <c:pt idx="6386">
                  <c:v>11.298421953</c:v>
                </c:pt>
                <c:pt idx="6387">
                  <c:v>11.298421953</c:v>
                </c:pt>
                <c:pt idx="6388">
                  <c:v>11.2955902683</c:v>
                </c:pt>
                <c:pt idx="6389">
                  <c:v>11.2955902683</c:v>
                </c:pt>
                <c:pt idx="6390">
                  <c:v>11.2955902683</c:v>
                </c:pt>
                <c:pt idx="6391">
                  <c:v>11.2955902683</c:v>
                </c:pt>
                <c:pt idx="6392">
                  <c:v>11.2955902683</c:v>
                </c:pt>
                <c:pt idx="6393">
                  <c:v>11.2955902683</c:v>
                </c:pt>
                <c:pt idx="6394">
                  <c:v>11.2955902683</c:v>
                </c:pt>
                <c:pt idx="6395">
                  <c:v>11.2955902683</c:v>
                </c:pt>
                <c:pt idx="6396">
                  <c:v>11.2955902683</c:v>
                </c:pt>
                <c:pt idx="6397">
                  <c:v>11.2955902683</c:v>
                </c:pt>
                <c:pt idx="6398">
                  <c:v>11.2955902683</c:v>
                </c:pt>
                <c:pt idx="6399">
                  <c:v>11.2955902683</c:v>
                </c:pt>
                <c:pt idx="6400">
                  <c:v>11.2955902683</c:v>
                </c:pt>
                <c:pt idx="6401">
                  <c:v>11.2955902683</c:v>
                </c:pt>
                <c:pt idx="6402">
                  <c:v>11.2955902683</c:v>
                </c:pt>
                <c:pt idx="6403">
                  <c:v>11.2955902683</c:v>
                </c:pt>
                <c:pt idx="6404">
                  <c:v>11.2955902683</c:v>
                </c:pt>
                <c:pt idx="6405">
                  <c:v>11.2955902683</c:v>
                </c:pt>
                <c:pt idx="6406">
                  <c:v>11.2955902683</c:v>
                </c:pt>
                <c:pt idx="6407">
                  <c:v>11.2955902683</c:v>
                </c:pt>
                <c:pt idx="6408">
                  <c:v>11.2955902683</c:v>
                </c:pt>
                <c:pt idx="6409">
                  <c:v>11.2955902683</c:v>
                </c:pt>
                <c:pt idx="6410">
                  <c:v>11.2955902683</c:v>
                </c:pt>
                <c:pt idx="6411">
                  <c:v>11.2927585836</c:v>
                </c:pt>
                <c:pt idx="6412">
                  <c:v>11.2927585836</c:v>
                </c:pt>
                <c:pt idx="6413">
                  <c:v>11.2927585836</c:v>
                </c:pt>
                <c:pt idx="6414">
                  <c:v>11.2927585836</c:v>
                </c:pt>
                <c:pt idx="6415">
                  <c:v>11.2927585836</c:v>
                </c:pt>
                <c:pt idx="6416">
                  <c:v>11.2927585836</c:v>
                </c:pt>
                <c:pt idx="6417">
                  <c:v>11.2927585836</c:v>
                </c:pt>
                <c:pt idx="6418">
                  <c:v>11.2927585836</c:v>
                </c:pt>
                <c:pt idx="6419">
                  <c:v>11.2927585836</c:v>
                </c:pt>
                <c:pt idx="6420">
                  <c:v>11.2927585836</c:v>
                </c:pt>
                <c:pt idx="6421">
                  <c:v>11.2927585836</c:v>
                </c:pt>
                <c:pt idx="6422">
                  <c:v>11.2927585836</c:v>
                </c:pt>
                <c:pt idx="6423">
                  <c:v>11.2927585836</c:v>
                </c:pt>
                <c:pt idx="6424">
                  <c:v>11.2927585836</c:v>
                </c:pt>
                <c:pt idx="6425">
                  <c:v>11.2927585836</c:v>
                </c:pt>
                <c:pt idx="6426">
                  <c:v>11.2927585836</c:v>
                </c:pt>
                <c:pt idx="6427">
                  <c:v>11.2927585836</c:v>
                </c:pt>
                <c:pt idx="6428">
                  <c:v>11.2927585836</c:v>
                </c:pt>
                <c:pt idx="6429">
                  <c:v>11.2927585836</c:v>
                </c:pt>
                <c:pt idx="6430">
                  <c:v>11.2927585836</c:v>
                </c:pt>
                <c:pt idx="6431">
                  <c:v>11.2927585836</c:v>
                </c:pt>
                <c:pt idx="6432">
                  <c:v>11.2927585836</c:v>
                </c:pt>
                <c:pt idx="6433">
                  <c:v>11.2927585836</c:v>
                </c:pt>
                <c:pt idx="6434">
                  <c:v>11.2927585836</c:v>
                </c:pt>
                <c:pt idx="6435">
                  <c:v>11.289926898899999</c:v>
                </c:pt>
                <c:pt idx="6436">
                  <c:v>11.289926898899999</c:v>
                </c:pt>
                <c:pt idx="6437">
                  <c:v>11.289926898899999</c:v>
                </c:pt>
                <c:pt idx="6438">
                  <c:v>11.289926898899999</c:v>
                </c:pt>
                <c:pt idx="6439">
                  <c:v>11.289926898899999</c:v>
                </c:pt>
                <c:pt idx="6440">
                  <c:v>11.289926898899999</c:v>
                </c:pt>
                <c:pt idx="6441">
                  <c:v>11.289926898899999</c:v>
                </c:pt>
                <c:pt idx="6442">
                  <c:v>11.289926898899999</c:v>
                </c:pt>
                <c:pt idx="6443">
                  <c:v>11.289926898899999</c:v>
                </c:pt>
                <c:pt idx="6444">
                  <c:v>11.289926898899999</c:v>
                </c:pt>
                <c:pt idx="6445">
                  <c:v>11.289926898899999</c:v>
                </c:pt>
                <c:pt idx="6446">
                  <c:v>11.289926898899999</c:v>
                </c:pt>
                <c:pt idx="6447">
                  <c:v>11.289926898899999</c:v>
                </c:pt>
                <c:pt idx="6448">
                  <c:v>11.289926898899999</c:v>
                </c:pt>
                <c:pt idx="6449">
                  <c:v>11.289926898899999</c:v>
                </c:pt>
                <c:pt idx="6450">
                  <c:v>11.289926898899999</c:v>
                </c:pt>
                <c:pt idx="6451">
                  <c:v>11.289926898899999</c:v>
                </c:pt>
                <c:pt idx="6452">
                  <c:v>11.289926898899999</c:v>
                </c:pt>
                <c:pt idx="6453">
                  <c:v>11.289926898899999</c:v>
                </c:pt>
                <c:pt idx="6454">
                  <c:v>11.289926898899999</c:v>
                </c:pt>
                <c:pt idx="6455">
                  <c:v>11.289926898899999</c:v>
                </c:pt>
                <c:pt idx="6456">
                  <c:v>11.289926898899999</c:v>
                </c:pt>
                <c:pt idx="6457">
                  <c:v>11.289926898899999</c:v>
                </c:pt>
                <c:pt idx="6458">
                  <c:v>11.287095214200001</c:v>
                </c:pt>
                <c:pt idx="6459">
                  <c:v>11.287095214200001</c:v>
                </c:pt>
                <c:pt idx="6460">
                  <c:v>11.287095214200001</c:v>
                </c:pt>
                <c:pt idx="6461">
                  <c:v>11.287095214200001</c:v>
                </c:pt>
                <c:pt idx="6462">
                  <c:v>11.287095214200001</c:v>
                </c:pt>
                <c:pt idx="6463">
                  <c:v>11.287095214200001</c:v>
                </c:pt>
                <c:pt idx="6464">
                  <c:v>11.287095214200001</c:v>
                </c:pt>
                <c:pt idx="6465">
                  <c:v>11.287095214200001</c:v>
                </c:pt>
                <c:pt idx="6466">
                  <c:v>11.287095214200001</c:v>
                </c:pt>
                <c:pt idx="6467">
                  <c:v>11.287095214200001</c:v>
                </c:pt>
                <c:pt idx="6468">
                  <c:v>11.287095214200001</c:v>
                </c:pt>
                <c:pt idx="6469">
                  <c:v>11.287095214200001</c:v>
                </c:pt>
                <c:pt idx="6470">
                  <c:v>11.287095214200001</c:v>
                </c:pt>
                <c:pt idx="6471">
                  <c:v>11.287095214200001</c:v>
                </c:pt>
                <c:pt idx="6472">
                  <c:v>11.287095214200001</c:v>
                </c:pt>
                <c:pt idx="6473">
                  <c:v>11.287095214200001</c:v>
                </c:pt>
                <c:pt idx="6474">
                  <c:v>11.287095214200001</c:v>
                </c:pt>
                <c:pt idx="6475">
                  <c:v>11.287095214200001</c:v>
                </c:pt>
                <c:pt idx="6476">
                  <c:v>11.287095214200001</c:v>
                </c:pt>
                <c:pt idx="6477">
                  <c:v>11.287095214200001</c:v>
                </c:pt>
                <c:pt idx="6478">
                  <c:v>11.287095214200001</c:v>
                </c:pt>
                <c:pt idx="6479">
                  <c:v>11.287095214200001</c:v>
                </c:pt>
                <c:pt idx="6480">
                  <c:v>11.287095214200001</c:v>
                </c:pt>
                <c:pt idx="6481">
                  <c:v>11.2842635295</c:v>
                </c:pt>
                <c:pt idx="6482">
                  <c:v>11.2842635295</c:v>
                </c:pt>
                <c:pt idx="6483">
                  <c:v>11.2842635295</c:v>
                </c:pt>
                <c:pt idx="6484">
                  <c:v>11.2842635295</c:v>
                </c:pt>
                <c:pt idx="6485">
                  <c:v>11.2842635295</c:v>
                </c:pt>
                <c:pt idx="6486">
                  <c:v>11.2842635295</c:v>
                </c:pt>
                <c:pt idx="6487">
                  <c:v>11.2842635295</c:v>
                </c:pt>
                <c:pt idx="6488">
                  <c:v>11.2842635295</c:v>
                </c:pt>
                <c:pt idx="6489">
                  <c:v>11.2842635295</c:v>
                </c:pt>
                <c:pt idx="6490">
                  <c:v>11.2842635295</c:v>
                </c:pt>
                <c:pt idx="6491">
                  <c:v>11.2842635295</c:v>
                </c:pt>
                <c:pt idx="6492">
                  <c:v>11.2842635295</c:v>
                </c:pt>
                <c:pt idx="6493">
                  <c:v>11.2842635295</c:v>
                </c:pt>
                <c:pt idx="6494">
                  <c:v>11.2842635295</c:v>
                </c:pt>
                <c:pt idx="6495">
                  <c:v>11.2842635295</c:v>
                </c:pt>
                <c:pt idx="6496">
                  <c:v>11.2842635295</c:v>
                </c:pt>
                <c:pt idx="6497">
                  <c:v>11.2842635295</c:v>
                </c:pt>
                <c:pt idx="6498">
                  <c:v>11.2842635295</c:v>
                </c:pt>
                <c:pt idx="6499">
                  <c:v>11.2842635295</c:v>
                </c:pt>
                <c:pt idx="6500">
                  <c:v>11.2842635295</c:v>
                </c:pt>
                <c:pt idx="6501">
                  <c:v>11.2842635295</c:v>
                </c:pt>
                <c:pt idx="6502">
                  <c:v>11.2842635295</c:v>
                </c:pt>
                <c:pt idx="6503">
                  <c:v>11.2842635295</c:v>
                </c:pt>
                <c:pt idx="6504">
                  <c:v>11.281431844799998</c:v>
                </c:pt>
                <c:pt idx="6505">
                  <c:v>11.281431844799998</c:v>
                </c:pt>
                <c:pt idx="6506">
                  <c:v>11.281431844799998</c:v>
                </c:pt>
                <c:pt idx="6507">
                  <c:v>11.281431844799998</c:v>
                </c:pt>
                <c:pt idx="6508">
                  <c:v>11.281431844799998</c:v>
                </c:pt>
                <c:pt idx="6509">
                  <c:v>11.281431844799998</c:v>
                </c:pt>
                <c:pt idx="6510">
                  <c:v>11.281431844799998</c:v>
                </c:pt>
                <c:pt idx="6511">
                  <c:v>11.281431844799998</c:v>
                </c:pt>
                <c:pt idx="6512">
                  <c:v>11.281431844799998</c:v>
                </c:pt>
                <c:pt idx="6513">
                  <c:v>11.281431844799998</c:v>
                </c:pt>
                <c:pt idx="6514">
                  <c:v>11.281431844799998</c:v>
                </c:pt>
                <c:pt idx="6515">
                  <c:v>11.281431844799998</c:v>
                </c:pt>
                <c:pt idx="6516">
                  <c:v>11.281431844799998</c:v>
                </c:pt>
                <c:pt idx="6517">
                  <c:v>11.281431844799998</c:v>
                </c:pt>
                <c:pt idx="6518">
                  <c:v>11.281431844799998</c:v>
                </c:pt>
                <c:pt idx="6519">
                  <c:v>11.281431844799998</c:v>
                </c:pt>
                <c:pt idx="6520">
                  <c:v>11.281431844799998</c:v>
                </c:pt>
                <c:pt idx="6521">
                  <c:v>11.281431844799998</c:v>
                </c:pt>
                <c:pt idx="6522">
                  <c:v>11.281431844799998</c:v>
                </c:pt>
                <c:pt idx="6523">
                  <c:v>11.281431844799998</c:v>
                </c:pt>
                <c:pt idx="6524">
                  <c:v>11.281431844799998</c:v>
                </c:pt>
                <c:pt idx="6525">
                  <c:v>11.281431844799998</c:v>
                </c:pt>
                <c:pt idx="6526">
                  <c:v>11.281431844799998</c:v>
                </c:pt>
                <c:pt idx="6527">
                  <c:v>11.281431844799998</c:v>
                </c:pt>
                <c:pt idx="6528">
                  <c:v>11.2786001601</c:v>
                </c:pt>
                <c:pt idx="6529">
                  <c:v>11.2786001601</c:v>
                </c:pt>
                <c:pt idx="6530">
                  <c:v>11.2786001601</c:v>
                </c:pt>
                <c:pt idx="6531">
                  <c:v>11.2786001601</c:v>
                </c:pt>
                <c:pt idx="6532">
                  <c:v>11.2786001601</c:v>
                </c:pt>
                <c:pt idx="6533">
                  <c:v>11.2786001601</c:v>
                </c:pt>
                <c:pt idx="6534">
                  <c:v>11.2786001601</c:v>
                </c:pt>
                <c:pt idx="6535">
                  <c:v>11.2786001601</c:v>
                </c:pt>
                <c:pt idx="6536">
                  <c:v>11.2786001601</c:v>
                </c:pt>
                <c:pt idx="6537">
                  <c:v>11.2786001601</c:v>
                </c:pt>
                <c:pt idx="6538">
                  <c:v>11.2786001601</c:v>
                </c:pt>
                <c:pt idx="6539">
                  <c:v>11.2786001601</c:v>
                </c:pt>
                <c:pt idx="6540">
                  <c:v>11.2786001601</c:v>
                </c:pt>
                <c:pt idx="6541">
                  <c:v>11.2786001601</c:v>
                </c:pt>
                <c:pt idx="6542">
                  <c:v>11.2786001601</c:v>
                </c:pt>
                <c:pt idx="6543">
                  <c:v>11.2786001601</c:v>
                </c:pt>
                <c:pt idx="6544">
                  <c:v>11.2786001601</c:v>
                </c:pt>
                <c:pt idx="6545">
                  <c:v>11.2786001601</c:v>
                </c:pt>
                <c:pt idx="6546">
                  <c:v>11.2786001601</c:v>
                </c:pt>
                <c:pt idx="6547">
                  <c:v>11.2786001601</c:v>
                </c:pt>
                <c:pt idx="6548">
                  <c:v>11.2786001601</c:v>
                </c:pt>
                <c:pt idx="6549">
                  <c:v>11.2786001601</c:v>
                </c:pt>
                <c:pt idx="6550">
                  <c:v>11.2786001601</c:v>
                </c:pt>
                <c:pt idx="6551">
                  <c:v>11.2757684754</c:v>
                </c:pt>
                <c:pt idx="6552">
                  <c:v>11.2757684754</c:v>
                </c:pt>
                <c:pt idx="6553">
                  <c:v>11.2757684754</c:v>
                </c:pt>
                <c:pt idx="6554">
                  <c:v>11.2757684754</c:v>
                </c:pt>
                <c:pt idx="6555">
                  <c:v>11.2757684754</c:v>
                </c:pt>
                <c:pt idx="6556">
                  <c:v>11.2757684754</c:v>
                </c:pt>
                <c:pt idx="6557">
                  <c:v>11.2757684754</c:v>
                </c:pt>
                <c:pt idx="6558">
                  <c:v>11.2757684754</c:v>
                </c:pt>
                <c:pt idx="6559">
                  <c:v>11.2757684754</c:v>
                </c:pt>
                <c:pt idx="6560">
                  <c:v>11.2757684754</c:v>
                </c:pt>
                <c:pt idx="6561">
                  <c:v>11.2757684754</c:v>
                </c:pt>
                <c:pt idx="6562">
                  <c:v>11.2757684754</c:v>
                </c:pt>
                <c:pt idx="6563">
                  <c:v>11.2757684754</c:v>
                </c:pt>
                <c:pt idx="6564">
                  <c:v>11.2757684754</c:v>
                </c:pt>
                <c:pt idx="6565">
                  <c:v>11.2757684754</c:v>
                </c:pt>
                <c:pt idx="6566">
                  <c:v>11.2757684754</c:v>
                </c:pt>
                <c:pt idx="6567">
                  <c:v>11.2757684754</c:v>
                </c:pt>
                <c:pt idx="6568">
                  <c:v>11.2757684754</c:v>
                </c:pt>
                <c:pt idx="6569">
                  <c:v>11.2757684754</c:v>
                </c:pt>
                <c:pt idx="6570">
                  <c:v>11.2757684754</c:v>
                </c:pt>
                <c:pt idx="6571">
                  <c:v>11.2757684754</c:v>
                </c:pt>
                <c:pt idx="6572">
                  <c:v>11.2757684754</c:v>
                </c:pt>
                <c:pt idx="6573">
                  <c:v>11.2757684754</c:v>
                </c:pt>
                <c:pt idx="6574">
                  <c:v>11.272936790700001</c:v>
                </c:pt>
                <c:pt idx="6575">
                  <c:v>11.272936790700001</c:v>
                </c:pt>
                <c:pt idx="6576">
                  <c:v>11.272936790700001</c:v>
                </c:pt>
                <c:pt idx="6577">
                  <c:v>11.272936790700001</c:v>
                </c:pt>
                <c:pt idx="6578">
                  <c:v>11.272936790700001</c:v>
                </c:pt>
                <c:pt idx="6579">
                  <c:v>11.272936790700001</c:v>
                </c:pt>
                <c:pt idx="6580">
                  <c:v>11.272936790700001</c:v>
                </c:pt>
                <c:pt idx="6581">
                  <c:v>11.272936790700001</c:v>
                </c:pt>
                <c:pt idx="6582">
                  <c:v>11.272936790700001</c:v>
                </c:pt>
                <c:pt idx="6583">
                  <c:v>11.272936790700001</c:v>
                </c:pt>
                <c:pt idx="6584">
                  <c:v>11.272936790700001</c:v>
                </c:pt>
                <c:pt idx="6585">
                  <c:v>11.272936790700001</c:v>
                </c:pt>
                <c:pt idx="6586">
                  <c:v>11.272936790700001</c:v>
                </c:pt>
                <c:pt idx="6587">
                  <c:v>11.272936790700001</c:v>
                </c:pt>
                <c:pt idx="6588">
                  <c:v>11.272936790700001</c:v>
                </c:pt>
                <c:pt idx="6589">
                  <c:v>11.272936790700001</c:v>
                </c:pt>
                <c:pt idx="6590">
                  <c:v>11.272936790700001</c:v>
                </c:pt>
                <c:pt idx="6591">
                  <c:v>11.272936790700001</c:v>
                </c:pt>
                <c:pt idx="6592">
                  <c:v>11.272936790700001</c:v>
                </c:pt>
                <c:pt idx="6593">
                  <c:v>11.272936790700001</c:v>
                </c:pt>
                <c:pt idx="6594">
                  <c:v>11.272936790700001</c:v>
                </c:pt>
                <c:pt idx="6595">
                  <c:v>11.272936790700001</c:v>
                </c:pt>
                <c:pt idx="6596">
                  <c:v>11.272936790700001</c:v>
                </c:pt>
                <c:pt idx="6597">
                  <c:v>11.270105105999999</c:v>
                </c:pt>
                <c:pt idx="6598">
                  <c:v>11.270105105999999</c:v>
                </c:pt>
                <c:pt idx="6599">
                  <c:v>11.270105105999999</c:v>
                </c:pt>
                <c:pt idx="6600">
                  <c:v>11.270105105999999</c:v>
                </c:pt>
                <c:pt idx="6601">
                  <c:v>11.270105105999999</c:v>
                </c:pt>
                <c:pt idx="6602">
                  <c:v>11.270105105999999</c:v>
                </c:pt>
                <c:pt idx="6603">
                  <c:v>11.270105105999999</c:v>
                </c:pt>
                <c:pt idx="6604">
                  <c:v>11.270105105999999</c:v>
                </c:pt>
                <c:pt idx="6605">
                  <c:v>11.270105105999999</c:v>
                </c:pt>
                <c:pt idx="6606">
                  <c:v>11.270105105999999</c:v>
                </c:pt>
                <c:pt idx="6607">
                  <c:v>11.270105105999999</c:v>
                </c:pt>
                <c:pt idx="6608">
                  <c:v>11.270105105999999</c:v>
                </c:pt>
                <c:pt idx="6609">
                  <c:v>11.270105105999999</c:v>
                </c:pt>
                <c:pt idx="6610">
                  <c:v>11.270105105999999</c:v>
                </c:pt>
                <c:pt idx="6611">
                  <c:v>11.270105105999999</c:v>
                </c:pt>
                <c:pt idx="6612">
                  <c:v>11.270105105999999</c:v>
                </c:pt>
                <c:pt idx="6613">
                  <c:v>11.270105105999999</c:v>
                </c:pt>
                <c:pt idx="6614">
                  <c:v>11.270105105999999</c:v>
                </c:pt>
                <c:pt idx="6615">
                  <c:v>11.270105105999999</c:v>
                </c:pt>
                <c:pt idx="6616">
                  <c:v>11.270105105999999</c:v>
                </c:pt>
                <c:pt idx="6617">
                  <c:v>11.270105105999999</c:v>
                </c:pt>
                <c:pt idx="6618">
                  <c:v>11.270105105999999</c:v>
                </c:pt>
                <c:pt idx="6619">
                  <c:v>11.270105105999999</c:v>
                </c:pt>
                <c:pt idx="6620">
                  <c:v>11.270105105999999</c:v>
                </c:pt>
                <c:pt idx="6621">
                  <c:v>11.267273421299999</c:v>
                </c:pt>
                <c:pt idx="6622">
                  <c:v>11.267273421299999</c:v>
                </c:pt>
                <c:pt idx="6623">
                  <c:v>11.267273421299999</c:v>
                </c:pt>
                <c:pt idx="6624">
                  <c:v>11.267273421299999</c:v>
                </c:pt>
                <c:pt idx="6625">
                  <c:v>11.267273421299999</c:v>
                </c:pt>
                <c:pt idx="6626">
                  <c:v>11.267273421299999</c:v>
                </c:pt>
                <c:pt idx="6627">
                  <c:v>11.267273421299999</c:v>
                </c:pt>
                <c:pt idx="6628">
                  <c:v>11.267273421299999</c:v>
                </c:pt>
                <c:pt idx="6629">
                  <c:v>11.267273421299999</c:v>
                </c:pt>
                <c:pt idx="6630">
                  <c:v>11.267273421299999</c:v>
                </c:pt>
                <c:pt idx="6631">
                  <c:v>11.267273421299999</c:v>
                </c:pt>
                <c:pt idx="6632">
                  <c:v>11.267273421299999</c:v>
                </c:pt>
                <c:pt idx="6633">
                  <c:v>11.267273421299999</c:v>
                </c:pt>
                <c:pt idx="6634">
                  <c:v>11.267273421299999</c:v>
                </c:pt>
                <c:pt idx="6635">
                  <c:v>11.267273421299999</c:v>
                </c:pt>
                <c:pt idx="6636">
                  <c:v>11.267273421299999</c:v>
                </c:pt>
                <c:pt idx="6637">
                  <c:v>11.267273421299999</c:v>
                </c:pt>
                <c:pt idx="6638">
                  <c:v>11.267273421299999</c:v>
                </c:pt>
                <c:pt idx="6639">
                  <c:v>11.267273421299999</c:v>
                </c:pt>
                <c:pt idx="6640">
                  <c:v>11.267273421299999</c:v>
                </c:pt>
                <c:pt idx="6641">
                  <c:v>11.267273421299999</c:v>
                </c:pt>
                <c:pt idx="6642">
                  <c:v>11.267273421299999</c:v>
                </c:pt>
                <c:pt idx="6643">
                  <c:v>11.267273421299999</c:v>
                </c:pt>
                <c:pt idx="6644">
                  <c:v>11.2644417366</c:v>
                </c:pt>
                <c:pt idx="6645">
                  <c:v>11.2644417366</c:v>
                </c:pt>
                <c:pt idx="6646">
                  <c:v>11.2644417366</c:v>
                </c:pt>
                <c:pt idx="6647">
                  <c:v>11.2644417366</c:v>
                </c:pt>
                <c:pt idx="6648">
                  <c:v>11.2644417366</c:v>
                </c:pt>
                <c:pt idx="6649">
                  <c:v>11.2644417366</c:v>
                </c:pt>
                <c:pt idx="6650">
                  <c:v>11.2644417366</c:v>
                </c:pt>
                <c:pt idx="6651">
                  <c:v>11.2644417366</c:v>
                </c:pt>
                <c:pt idx="6652">
                  <c:v>11.2644417366</c:v>
                </c:pt>
                <c:pt idx="6653">
                  <c:v>11.2644417366</c:v>
                </c:pt>
                <c:pt idx="6654">
                  <c:v>11.2644417366</c:v>
                </c:pt>
                <c:pt idx="6655">
                  <c:v>11.2644417366</c:v>
                </c:pt>
                <c:pt idx="6656">
                  <c:v>11.2644417366</c:v>
                </c:pt>
                <c:pt idx="6657">
                  <c:v>11.2644417366</c:v>
                </c:pt>
                <c:pt idx="6658">
                  <c:v>11.2644417366</c:v>
                </c:pt>
                <c:pt idx="6659">
                  <c:v>11.2644417366</c:v>
                </c:pt>
                <c:pt idx="6660">
                  <c:v>11.2644417366</c:v>
                </c:pt>
                <c:pt idx="6661">
                  <c:v>11.2644417366</c:v>
                </c:pt>
                <c:pt idx="6662">
                  <c:v>11.2644417366</c:v>
                </c:pt>
                <c:pt idx="6663">
                  <c:v>11.2644417366</c:v>
                </c:pt>
                <c:pt idx="6664">
                  <c:v>11.2644417366</c:v>
                </c:pt>
                <c:pt idx="6665">
                  <c:v>11.2644417366</c:v>
                </c:pt>
                <c:pt idx="6666">
                  <c:v>11.2644417366</c:v>
                </c:pt>
                <c:pt idx="6667">
                  <c:v>11.2616100519</c:v>
                </c:pt>
                <c:pt idx="6668">
                  <c:v>11.2616100519</c:v>
                </c:pt>
                <c:pt idx="6669">
                  <c:v>11.2616100519</c:v>
                </c:pt>
                <c:pt idx="6670">
                  <c:v>11.2616100519</c:v>
                </c:pt>
                <c:pt idx="6671">
                  <c:v>11.2616100519</c:v>
                </c:pt>
                <c:pt idx="6672">
                  <c:v>11.2616100519</c:v>
                </c:pt>
                <c:pt idx="6673">
                  <c:v>11.2616100519</c:v>
                </c:pt>
                <c:pt idx="6674">
                  <c:v>11.2616100519</c:v>
                </c:pt>
                <c:pt idx="6675">
                  <c:v>11.2616100519</c:v>
                </c:pt>
                <c:pt idx="6676">
                  <c:v>11.2616100519</c:v>
                </c:pt>
                <c:pt idx="6677">
                  <c:v>11.2616100519</c:v>
                </c:pt>
                <c:pt idx="6678">
                  <c:v>11.2616100519</c:v>
                </c:pt>
                <c:pt idx="6679">
                  <c:v>11.2616100519</c:v>
                </c:pt>
                <c:pt idx="6680">
                  <c:v>11.2616100519</c:v>
                </c:pt>
                <c:pt idx="6681">
                  <c:v>11.2616100519</c:v>
                </c:pt>
                <c:pt idx="6682">
                  <c:v>11.2616100519</c:v>
                </c:pt>
                <c:pt idx="6683">
                  <c:v>11.2616100519</c:v>
                </c:pt>
                <c:pt idx="6684">
                  <c:v>11.2616100519</c:v>
                </c:pt>
                <c:pt idx="6685">
                  <c:v>11.2616100519</c:v>
                </c:pt>
                <c:pt idx="6686">
                  <c:v>11.2616100519</c:v>
                </c:pt>
                <c:pt idx="6687">
                  <c:v>11.2616100519</c:v>
                </c:pt>
                <c:pt idx="6688">
                  <c:v>11.2616100519</c:v>
                </c:pt>
                <c:pt idx="6689">
                  <c:v>11.2616100519</c:v>
                </c:pt>
                <c:pt idx="6690">
                  <c:v>11.2616100519</c:v>
                </c:pt>
                <c:pt idx="6691">
                  <c:v>11.2587783672</c:v>
                </c:pt>
                <c:pt idx="6692">
                  <c:v>11.2587783672</c:v>
                </c:pt>
                <c:pt idx="6693">
                  <c:v>11.2587783672</c:v>
                </c:pt>
                <c:pt idx="6694">
                  <c:v>11.2587783672</c:v>
                </c:pt>
                <c:pt idx="6695">
                  <c:v>11.2587783672</c:v>
                </c:pt>
                <c:pt idx="6696">
                  <c:v>11.2587783672</c:v>
                </c:pt>
                <c:pt idx="6697">
                  <c:v>11.2587783672</c:v>
                </c:pt>
                <c:pt idx="6698">
                  <c:v>11.2587783672</c:v>
                </c:pt>
                <c:pt idx="6699">
                  <c:v>11.2587783672</c:v>
                </c:pt>
                <c:pt idx="6700">
                  <c:v>11.2587783672</c:v>
                </c:pt>
                <c:pt idx="6701">
                  <c:v>11.2587783672</c:v>
                </c:pt>
                <c:pt idx="6702">
                  <c:v>11.2587783672</c:v>
                </c:pt>
                <c:pt idx="6703">
                  <c:v>11.2587783672</c:v>
                </c:pt>
                <c:pt idx="6704">
                  <c:v>11.2587783672</c:v>
                </c:pt>
                <c:pt idx="6705">
                  <c:v>11.2587783672</c:v>
                </c:pt>
                <c:pt idx="6706">
                  <c:v>11.2587783672</c:v>
                </c:pt>
                <c:pt idx="6707">
                  <c:v>11.2587783672</c:v>
                </c:pt>
                <c:pt idx="6708">
                  <c:v>11.2587783672</c:v>
                </c:pt>
                <c:pt idx="6709">
                  <c:v>11.2587783672</c:v>
                </c:pt>
                <c:pt idx="6710">
                  <c:v>11.255946682499999</c:v>
                </c:pt>
                <c:pt idx="6711">
                  <c:v>11.255946682499999</c:v>
                </c:pt>
                <c:pt idx="6712">
                  <c:v>11.255946682499999</c:v>
                </c:pt>
                <c:pt idx="6713">
                  <c:v>11.255946682499999</c:v>
                </c:pt>
                <c:pt idx="6714">
                  <c:v>11.255946682499999</c:v>
                </c:pt>
                <c:pt idx="6715">
                  <c:v>11.255946682499999</c:v>
                </c:pt>
                <c:pt idx="6716">
                  <c:v>11.255946682499999</c:v>
                </c:pt>
                <c:pt idx="6717">
                  <c:v>11.255946682499999</c:v>
                </c:pt>
                <c:pt idx="6718">
                  <c:v>11.255946682499999</c:v>
                </c:pt>
                <c:pt idx="6719">
                  <c:v>11.255946682499999</c:v>
                </c:pt>
                <c:pt idx="6720">
                  <c:v>11.255946682499999</c:v>
                </c:pt>
                <c:pt idx="6721">
                  <c:v>11.255946682499999</c:v>
                </c:pt>
                <c:pt idx="6722">
                  <c:v>11.255946682499999</c:v>
                </c:pt>
                <c:pt idx="6723">
                  <c:v>11.255946682499999</c:v>
                </c:pt>
                <c:pt idx="6724">
                  <c:v>11.255946682499999</c:v>
                </c:pt>
                <c:pt idx="6725">
                  <c:v>11.255946682499999</c:v>
                </c:pt>
                <c:pt idx="6726">
                  <c:v>11.255946682499999</c:v>
                </c:pt>
                <c:pt idx="6727">
                  <c:v>11.255946682499999</c:v>
                </c:pt>
                <c:pt idx="6728">
                  <c:v>11.253114997799999</c:v>
                </c:pt>
                <c:pt idx="6729">
                  <c:v>11.253114997799999</c:v>
                </c:pt>
                <c:pt idx="6730">
                  <c:v>11.253114997799999</c:v>
                </c:pt>
                <c:pt idx="6731">
                  <c:v>11.253114997799999</c:v>
                </c:pt>
                <c:pt idx="6732">
                  <c:v>11.253114997799999</c:v>
                </c:pt>
                <c:pt idx="6733">
                  <c:v>11.253114997799999</c:v>
                </c:pt>
                <c:pt idx="6734">
                  <c:v>11.253114997799999</c:v>
                </c:pt>
                <c:pt idx="6735">
                  <c:v>11.253114997799999</c:v>
                </c:pt>
                <c:pt idx="6736">
                  <c:v>11.253114997799999</c:v>
                </c:pt>
                <c:pt idx="6737">
                  <c:v>11.253114997799999</c:v>
                </c:pt>
                <c:pt idx="6738">
                  <c:v>11.253114997799999</c:v>
                </c:pt>
                <c:pt idx="6739">
                  <c:v>11.253114997799999</c:v>
                </c:pt>
                <c:pt idx="6740">
                  <c:v>11.253114997799999</c:v>
                </c:pt>
                <c:pt idx="6741">
                  <c:v>11.253114997799999</c:v>
                </c:pt>
                <c:pt idx="6742">
                  <c:v>11.253114997799999</c:v>
                </c:pt>
                <c:pt idx="6743">
                  <c:v>11.253114997799999</c:v>
                </c:pt>
                <c:pt idx="6744">
                  <c:v>11.253114997799999</c:v>
                </c:pt>
                <c:pt idx="6745">
                  <c:v>11.253114997799999</c:v>
                </c:pt>
                <c:pt idx="6746">
                  <c:v>11.253114997799999</c:v>
                </c:pt>
                <c:pt idx="6747">
                  <c:v>11.250283313100001</c:v>
                </c:pt>
                <c:pt idx="6748">
                  <c:v>11.250283313100001</c:v>
                </c:pt>
                <c:pt idx="6749">
                  <c:v>11.250283313100001</c:v>
                </c:pt>
                <c:pt idx="6750">
                  <c:v>11.250283313100001</c:v>
                </c:pt>
                <c:pt idx="6751">
                  <c:v>11.250283313100001</c:v>
                </c:pt>
                <c:pt idx="6752">
                  <c:v>11.250283313100001</c:v>
                </c:pt>
                <c:pt idx="6753">
                  <c:v>11.250283313100001</c:v>
                </c:pt>
                <c:pt idx="6754">
                  <c:v>11.250283313100001</c:v>
                </c:pt>
                <c:pt idx="6755">
                  <c:v>11.250283313100001</c:v>
                </c:pt>
                <c:pt idx="6756">
                  <c:v>11.250283313100001</c:v>
                </c:pt>
                <c:pt idx="6757">
                  <c:v>11.250283313100001</c:v>
                </c:pt>
                <c:pt idx="6758">
                  <c:v>11.250283313100001</c:v>
                </c:pt>
                <c:pt idx="6759">
                  <c:v>11.250283313100001</c:v>
                </c:pt>
                <c:pt idx="6760">
                  <c:v>11.250283313100001</c:v>
                </c:pt>
                <c:pt idx="6761">
                  <c:v>11.250283313100001</c:v>
                </c:pt>
                <c:pt idx="6762">
                  <c:v>11.250283313100001</c:v>
                </c:pt>
                <c:pt idx="6763">
                  <c:v>11.250283313100001</c:v>
                </c:pt>
                <c:pt idx="6764">
                  <c:v>11.250283313100001</c:v>
                </c:pt>
                <c:pt idx="6765">
                  <c:v>11.250283313100001</c:v>
                </c:pt>
                <c:pt idx="6766">
                  <c:v>11.247451628399999</c:v>
                </c:pt>
                <c:pt idx="6767">
                  <c:v>11.247451628399999</c:v>
                </c:pt>
                <c:pt idx="6768">
                  <c:v>11.247451628399999</c:v>
                </c:pt>
                <c:pt idx="6769">
                  <c:v>11.247451628399999</c:v>
                </c:pt>
                <c:pt idx="6770">
                  <c:v>11.247451628399999</c:v>
                </c:pt>
                <c:pt idx="6771">
                  <c:v>11.247451628399999</c:v>
                </c:pt>
                <c:pt idx="6772">
                  <c:v>11.247451628399999</c:v>
                </c:pt>
                <c:pt idx="6773">
                  <c:v>11.247451628399999</c:v>
                </c:pt>
                <c:pt idx="6774">
                  <c:v>11.247451628399999</c:v>
                </c:pt>
                <c:pt idx="6775">
                  <c:v>11.247451628399999</c:v>
                </c:pt>
                <c:pt idx="6776">
                  <c:v>11.247451628399999</c:v>
                </c:pt>
                <c:pt idx="6777">
                  <c:v>11.247451628399999</c:v>
                </c:pt>
                <c:pt idx="6778">
                  <c:v>11.247451628399999</c:v>
                </c:pt>
                <c:pt idx="6779">
                  <c:v>11.247451628399999</c:v>
                </c:pt>
                <c:pt idx="6780">
                  <c:v>11.247451628399999</c:v>
                </c:pt>
                <c:pt idx="6781">
                  <c:v>11.247451628399999</c:v>
                </c:pt>
                <c:pt idx="6782">
                  <c:v>11.247451628399999</c:v>
                </c:pt>
                <c:pt idx="6783">
                  <c:v>11.247451628399999</c:v>
                </c:pt>
                <c:pt idx="6784">
                  <c:v>11.247451628399999</c:v>
                </c:pt>
                <c:pt idx="6785">
                  <c:v>11.2446199437</c:v>
                </c:pt>
                <c:pt idx="6786">
                  <c:v>11.2446199437</c:v>
                </c:pt>
                <c:pt idx="6787">
                  <c:v>11.2446199437</c:v>
                </c:pt>
                <c:pt idx="6788">
                  <c:v>11.2446199437</c:v>
                </c:pt>
                <c:pt idx="6789">
                  <c:v>11.2446199437</c:v>
                </c:pt>
                <c:pt idx="6790">
                  <c:v>11.2446199437</c:v>
                </c:pt>
                <c:pt idx="6791">
                  <c:v>11.2446199437</c:v>
                </c:pt>
                <c:pt idx="6792">
                  <c:v>11.2446199437</c:v>
                </c:pt>
                <c:pt idx="6793">
                  <c:v>11.2446199437</c:v>
                </c:pt>
                <c:pt idx="6794">
                  <c:v>11.2446199437</c:v>
                </c:pt>
                <c:pt idx="6795">
                  <c:v>11.2446199437</c:v>
                </c:pt>
                <c:pt idx="6796">
                  <c:v>11.2446199437</c:v>
                </c:pt>
                <c:pt idx="6797">
                  <c:v>11.2446199437</c:v>
                </c:pt>
                <c:pt idx="6798">
                  <c:v>11.2446199437</c:v>
                </c:pt>
                <c:pt idx="6799">
                  <c:v>11.2446199437</c:v>
                </c:pt>
                <c:pt idx="6800">
                  <c:v>11.2446199437</c:v>
                </c:pt>
                <c:pt idx="6801">
                  <c:v>11.2446199437</c:v>
                </c:pt>
                <c:pt idx="6802">
                  <c:v>11.2446199437</c:v>
                </c:pt>
                <c:pt idx="6803">
                  <c:v>11.2446199437</c:v>
                </c:pt>
                <c:pt idx="6804">
                  <c:v>11.241788259</c:v>
                </c:pt>
                <c:pt idx="6805">
                  <c:v>11.241788259</c:v>
                </c:pt>
                <c:pt idx="6806">
                  <c:v>11.241788259</c:v>
                </c:pt>
                <c:pt idx="6807">
                  <c:v>11.241788259</c:v>
                </c:pt>
                <c:pt idx="6808">
                  <c:v>11.241788259</c:v>
                </c:pt>
                <c:pt idx="6809">
                  <c:v>11.241788259</c:v>
                </c:pt>
                <c:pt idx="6810">
                  <c:v>11.241788259</c:v>
                </c:pt>
                <c:pt idx="6811">
                  <c:v>11.241788259</c:v>
                </c:pt>
                <c:pt idx="6812">
                  <c:v>11.241788259</c:v>
                </c:pt>
                <c:pt idx="6813">
                  <c:v>11.241788259</c:v>
                </c:pt>
                <c:pt idx="6814">
                  <c:v>11.241788259</c:v>
                </c:pt>
                <c:pt idx="6815">
                  <c:v>11.241788259</c:v>
                </c:pt>
                <c:pt idx="6816">
                  <c:v>11.241788259</c:v>
                </c:pt>
                <c:pt idx="6817">
                  <c:v>11.241788259</c:v>
                </c:pt>
                <c:pt idx="6818">
                  <c:v>11.241788259</c:v>
                </c:pt>
                <c:pt idx="6819">
                  <c:v>11.241788259</c:v>
                </c:pt>
                <c:pt idx="6820">
                  <c:v>11.241788259</c:v>
                </c:pt>
                <c:pt idx="6821">
                  <c:v>11.241788259</c:v>
                </c:pt>
                <c:pt idx="6822">
                  <c:v>11.2389565743</c:v>
                </c:pt>
                <c:pt idx="6823">
                  <c:v>11.2389565743</c:v>
                </c:pt>
                <c:pt idx="6824">
                  <c:v>11.2389565743</c:v>
                </c:pt>
                <c:pt idx="6825">
                  <c:v>11.2389565743</c:v>
                </c:pt>
                <c:pt idx="6826">
                  <c:v>11.2389565743</c:v>
                </c:pt>
                <c:pt idx="6827">
                  <c:v>11.2389565743</c:v>
                </c:pt>
                <c:pt idx="6828">
                  <c:v>11.2389565743</c:v>
                </c:pt>
                <c:pt idx="6829">
                  <c:v>11.2389565743</c:v>
                </c:pt>
                <c:pt idx="6830">
                  <c:v>11.2389565743</c:v>
                </c:pt>
                <c:pt idx="6831">
                  <c:v>11.2389565743</c:v>
                </c:pt>
                <c:pt idx="6832">
                  <c:v>11.2389565743</c:v>
                </c:pt>
                <c:pt idx="6833">
                  <c:v>11.2389565743</c:v>
                </c:pt>
                <c:pt idx="6834">
                  <c:v>11.2389565743</c:v>
                </c:pt>
                <c:pt idx="6835">
                  <c:v>11.2389565743</c:v>
                </c:pt>
                <c:pt idx="6836">
                  <c:v>11.2389565743</c:v>
                </c:pt>
                <c:pt idx="6837">
                  <c:v>11.2389565743</c:v>
                </c:pt>
                <c:pt idx="6838">
                  <c:v>11.2389565743</c:v>
                </c:pt>
                <c:pt idx="6839">
                  <c:v>11.2389565743</c:v>
                </c:pt>
                <c:pt idx="6840">
                  <c:v>11.2389565743</c:v>
                </c:pt>
                <c:pt idx="6841">
                  <c:v>11.236124889599999</c:v>
                </c:pt>
                <c:pt idx="6842">
                  <c:v>11.236124889599999</c:v>
                </c:pt>
                <c:pt idx="6843">
                  <c:v>11.236124889599999</c:v>
                </c:pt>
                <c:pt idx="6844">
                  <c:v>11.236124889599999</c:v>
                </c:pt>
                <c:pt idx="6845">
                  <c:v>11.236124889599999</c:v>
                </c:pt>
                <c:pt idx="6846">
                  <c:v>11.236124889599999</c:v>
                </c:pt>
                <c:pt idx="6847">
                  <c:v>11.236124889599999</c:v>
                </c:pt>
                <c:pt idx="6848">
                  <c:v>11.236124889599999</c:v>
                </c:pt>
                <c:pt idx="6849">
                  <c:v>11.236124889599999</c:v>
                </c:pt>
                <c:pt idx="6850">
                  <c:v>11.236124889599999</c:v>
                </c:pt>
                <c:pt idx="6851">
                  <c:v>11.236124889599999</c:v>
                </c:pt>
                <c:pt idx="6852">
                  <c:v>11.236124889599999</c:v>
                </c:pt>
                <c:pt idx="6853">
                  <c:v>11.236124889599999</c:v>
                </c:pt>
                <c:pt idx="6854">
                  <c:v>11.236124889599999</c:v>
                </c:pt>
                <c:pt idx="6855">
                  <c:v>11.236124889599999</c:v>
                </c:pt>
                <c:pt idx="6856">
                  <c:v>11.236124889599999</c:v>
                </c:pt>
                <c:pt idx="6857">
                  <c:v>11.236124889599999</c:v>
                </c:pt>
                <c:pt idx="6858">
                  <c:v>11.236124889599999</c:v>
                </c:pt>
                <c:pt idx="6859">
                  <c:v>11.236124889599999</c:v>
                </c:pt>
                <c:pt idx="6860">
                  <c:v>11.233293204899999</c:v>
                </c:pt>
                <c:pt idx="6861">
                  <c:v>11.233293204899999</c:v>
                </c:pt>
                <c:pt idx="6862">
                  <c:v>11.233293204899999</c:v>
                </c:pt>
                <c:pt idx="6863">
                  <c:v>11.233293204899999</c:v>
                </c:pt>
                <c:pt idx="6864">
                  <c:v>11.233293204899999</c:v>
                </c:pt>
                <c:pt idx="6865">
                  <c:v>11.233293204899999</c:v>
                </c:pt>
                <c:pt idx="6866">
                  <c:v>11.233293204899999</c:v>
                </c:pt>
                <c:pt idx="6867">
                  <c:v>11.233293204899999</c:v>
                </c:pt>
                <c:pt idx="6868">
                  <c:v>11.233293204899999</c:v>
                </c:pt>
                <c:pt idx="6869">
                  <c:v>11.233293204899999</c:v>
                </c:pt>
                <c:pt idx="6870">
                  <c:v>11.233293204899999</c:v>
                </c:pt>
                <c:pt idx="6871">
                  <c:v>11.233293204899999</c:v>
                </c:pt>
                <c:pt idx="6872">
                  <c:v>11.233293204899999</c:v>
                </c:pt>
                <c:pt idx="6873">
                  <c:v>11.233293204899999</c:v>
                </c:pt>
                <c:pt idx="6874">
                  <c:v>11.233293204899999</c:v>
                </c:pt>
                <c:pt idx="6875">
                  <c:v>11.233293204899999</c:v>
                </c:pt>
                <c:pt idx="6876">
                  <c:v>11.233293204899999</c:v>
                </c:pt>
                <c:pt idx="6877">
                  <c:v>11.233293204899999</c:v>
                </c:pt>
                <c:pt idx="6878">
                  <c:v>11.233293204899999</c:v>
                </c:pt>
                <c:pt idx="6879">
                  <c:v>11.2304615202</c:v>
                </c:pt>
                <c:pt idx="6880">
                  <c:v>11.2304615202</c:v>
                </c:pt>
                <c:pt idx="6881">
                  <c:v>11.2304615202</c:v>
                </c:pt>
                <c:pt idx="6882">
                  <c:v>11.2304615202</c:v>
                </c:pt>
                <c:pt idx="6883">
                  <c:v>11.2304615202</c:v>
                </c:pt>
                <c:pt idx="6884">
                  <c:v>11.2304615202</c:v>
                </c:pt>
                <c:pt idx="6885">
                  <c:v>11.2304615202</c:v>
                </c:pt>
                <c:pt idx="6886">
                  <c:v>11.2304615202</c:v>
                </c:pt>
                <c:pt idx="6887">
                  <c:v>11.2304615202</c:v>
                </c:pt>
                <c:pt idx="6888">
                  <c:v>11.2304615202</c:v>
                </c:pt>
                <c:pt idx="6889">
                  <c:v>11.2304615202</c:v>
                </c:pt>
                <c:pt idx="6890">
                  <c:v>11.2304615202</c:v>
                </c:pt>
                <c:pt idx="6891">
                  <c:v>11.2304615202</c:v>
                </c:pt>
                <c:pt idx="6892">
                  <c:v>11.2304615202</c:v>
                </c:pt>
                <c:pt idx="6893">
                  <c:v>11.2304615202</c:v>
                </c:pt>
                <c:pt idx="6894">
                  <c:v>11.2304615202</c:v>
                </c:pt>
                <c:pt idx="6895">
                  <c:v>11.2304615202</c:v>
                </c:pt>
                <c:pt idx="6896">
                  <c:v>11.2304615202</c:v>
                </c:pt>
                <c:pt idx="6897">
                  <c:v>11.2304615202</c:v>
                </c:pt>
                <c:pt idx="6898">
                  <c:v>11.2276298355</c:v>
                </c:pt>
                <c:pt idx="6899">
                  <c:v>11.2276298355</c:v>
                </c:pt>
                <c:pt idx="6900">
                  <c:v>11.2276298355</c:v>
                </c:pt>
                <c:pt idx="6901">
                  <c:v>11.2276298355</c:v>
                </c:pt>
                <c:pt idx="6902">
                  <c:v>11.2276298355</c:v>
                </c:pt>
                <c:pt idx="6903">
                  <c:v>11.2276298355</c:v>
                </c:pt>
                <c:pt idx="6904">
                  <c:v>11.2276298355</c:v>
                </c:pt>
                <c:pt idx="6905">
                  <c:v>11.2276298355</c:v>
                </c:pt>
                <c:pt idx="6906">
                  <c:v>11.2276298355</c:v>
                </c:pt>
                <c:pt idx="6907">
                  <c:v>11.2276298355</c:v>
                </c:pt>
                <c:pt idx="6908">
                  <c:v>11.2276298355</c:v>
                </c:pt>
                <c:pt idx="6909">
                  <c:v>11.2276298355</c:v>
                </c:pt>
                <c:pt idx="6910">
                  <c:v>11.2276298355</c:v>
                </c:pt>
                <c:pt idx="6911">
                  <c:v>11.2276298355</c:v>
                </c:pt>
                <c:pt idx="6912">
                  <c:v>11.2276298355</c:v>
                </c:pt>
                <c:pt idx="6913">
                  <c:v>11.2276298355</c:v>
                </c:pt>
                <c:pt idx="6914">
                  <c:v>11.2276298355</c:v>
                </c:pt>
                <c:pt idx="6915">
                  <c:v>11.2276298355</c:v>
                </c:pt>
                <c:pt idx="6916">
                  <c:v>11.2247981508</c:v>
                </c:pt>
                <c:pt idx="6917">
                  <c:v>11.2247981508</c:v>
                </c:pt>
                <c:pt idx="6918">
                  <c:v>11.2247981508</c:v>
                </c:pt>
                <c:pt idx="6919">
                  <c:v>11.2247981508</c:v>
                </c:pt>
                <c:pt idx="6920">
                  <c:v>11.2247981508</c:v>
                </c:pt>
                <c:pt idx="6921">
                  <c:v>11.2247981508</c:v>
                </c:pt>
                <c:pt idx="6922">
                  <c:v>11.2247981508</c:v>
                </c:pt>
                <c:pt idx="6923">
                  <c:v>11.2247981508</c:v>
                </c:pt>
                <c:pt idx="6924">
                  <c:v>11.2247981508</c:v>
                </c:pt>
                <c:pt idx="6925">
                  <c:v>11.2247981508</c:v>
                </c:pt>
                <c:pt idx="6926">
                  <c:v>11.2247981508</c:v>
                </c:pt>
                <c:pt idx="6927">
                  <c:v>11.2247981508</c:v>
                </c:pt>
                <c:pt idx="6928">
                  <c:v>11.2247981508</c:v>
                </c:pt>
                <c:pt idx="6929">
                  <c:v>11.2247981508</c:v>
                </c:pt>
                <c:pt idx="6930">
                  <c:v>11.2247981508</c:v>
                </c:pt>
                <c:pt idx="6931">
                  <c:v>11.2247981508</c:v>
                </c:pt>
                <c:pt idx="6932">
                  <c:v>11.2247981508</c:v>
                </c:pt>
                <c:pt idx="6933">
                  <c:v>11.2247981508</c:v>
                </c:pt>
                <c:pt idx="6934">
                  <c:v>11.2247981508</c:v>
                </c:pt>
                <c:pt idx="6935">
                  <c:v>11.2219664661</c:v>
                </c:pt>
                <c:pt idx="6936">
                  <c:v>11.2219664661</c:v>
                </c:pt>
                <c:pt idx="6937">
                  <c:v>11.2219664661</c:v>
                </c:pt>
                <c:pt idx="6938">
                  <c:v>11.2219664661</c:v>
                </c:pt>
                <c:pt idx="6939">
                  <c:v>11.2219664661</c:v>
                </c:pt>
                <c:pt idx="6940">
                  <c:v>11.2219664661</c:v>
                </c:pt>
                <c:pt idx="6941">
                  <c:v>11.2219664661</c:v>
                </c:pt>
                <c:pt idx="6942">
                  <c:v>11.2219664661</c:v>
                </c:pt>
                <c:pt idx="6943">
                  <c:v>11.2219664661</c:v>
                </c:pt>
                <c:pt idx="6944">
                  <c:v>11.2219664661</c:v>
                </c:pt>
                <c:pt idx="6945">
                  <c:v>11.2219664661</c:v>
                </c:pt>
                <c:pt idx="6946">
                  <c:v>11.2219664661</c:v>
                </c:pt>
                <c:pt idx="6947">
                  <c:v>11.2219664661</c:v>
                </c:pt>
                <c:pt idx="6948">
                  <c:v>11.2219664661</c:v>
                </c:pt>
                <c:pt idx="6949">
                  <c:v>11.2219664661</c:v>
                </c:pt>
                <c:pt idx="6950">
                  <c:v>11.2219664661</c:v>
                </c:pt>
                <c:pt idx="6951">
                  <c:v>11.2219664661</c:v>
                </c:pt>
                <c:pt idx="6952">
                  <c:v>11.2219664661</c:v>
                </c:pt>
                <c:pt idx="6953">
                  <c:v>11.2219664661</c:v>
                </c:pt>
                <c:pt idx="6954">
                  <c:v>11.219134781399999</c:v>
                </c:pt>
                <c:pt idx="6955">
                  <c:v>11.219134781399999</c:v>
                </c:pt>
                <c:pt idx="6956">
                  <c:v>11.219134781399999</c:v>
                </c:pt>
                <c:pt idx="6957">
                  <c:v>11.219134781399999</c:v>
                </c:pt>
                <c:pt idx="6958">
                  <c:v>11.219134781399999</c:v>
                </c:pt>
                <c:pt idx="6959">
                  <c:v>11.219134781399999</c:v>
                </c:pt>
                <c:pt idx="6960">
                  <c:v>11.219134781399999</c:v>
                </c:pt>
                <c:pt idx="6961">
                  <c:v>11.219134781399999</c:v>
                </c:pt>
                <c:pt idx="6962">
                  <c:v>11.219134781399999</c:v>
                </c:pt>
                <c:pt idx="6963">
                  <c:v>11.219134781399999</c:v>
                </c:pt>
                <c:pt idx="6964">
                  <c:v>11.219134781399999</c:v>
                </c:pt>
                <c:pt idx="6965">
                  <c:v>11.219134781399999</c:v>
                </c:pt>
                <c:pt idx="6966">
                  <c:v>11.219134781399999</c:v>
                </c:pt>
                <c:pt idx="6967">
                  <c:v>11.219134781399999</c:v>
                </c:pt>
                <c:pt idx="6968">
                  <c:v>11.219134781399999</c:v>
                </c:pt>
                <c:pt idx="6969">
                  <c:v>11.219134781399999</c:v>
                </c:pt>
                <c:pt idx="6970">
                  <c:v>11.219134781399999</c:v>
                </c:pt>
                <c:pt idx="6971">
                  <c:v>11.219134781399999</c:v>
                </c:pt>
                <c:pt idx="6972">
                  <c:v>11.219134781399999</c:v>
                </c:pt>
                <c:pt idx="6973">
                  <c:v>11.216303096700001</c:v>
                </c:pt>
                <c:pt idx="6974">
                  <c:v>11.216303096700001</c:v>
                </c:pt>
                <c:pt idx="6975">
                  <c:v>11.216303096700001</c:v>
                </c:pt>
                <c:pt idx="6976">
                  <c:v>11.216303096700001</c:v>
                </c:pt>
                <c:pt idx="6977">
                  <c:v>11.216303096700001</c:v>
                </c:pt>
                <c:pt idx="6978">
                  <c:v>11.216303096700001</c:v>
                </c:pt>
                <c:pt idx="6979">
                  <c:v>11.216303096700001</c:v>
                </c:pt>
                <c:pt idx="6980">
                  <c:v>11.216303096700001</c:v>
                </c:pt>
                <c:pt idx="6981">
                  <c:v>11.216303096700001</c:v>
                </c:pt>
                <c:pt idx="6982">
                  <c:v>11.216303096700001</c:v>
                </c:pt>
                <c:pt idx="6983">
                  <c:v>11.216303096700001</c:v>
                </c:pt>
                <c:pt idx="6984">
                  <c:v>11.216303096700001</c:v>
                </c:pt>
                <c:pt idx="6985">
                  <c:v>11.216303096700001</c:v>
                </c:pt>
                <c:pt idx="6986">
                  <c:v>11.216303096700001</c:v>
                </c:pt>
                <c:pt idx="6987">
                  <c:v>11.216303096700001</c:v>
                </c:pt>
                <c:pt idx="6988">
                  <c:v>11.216303096700001</c:v>
                </c:pt>
                <c:pt idx="6989">
                  <c:v>11.216303096700001</c:v>
                </c:pt>
                <c:pt idx="6990">
                  <c:v>11.216303096700001</c:v>
                </c:pt>
                <c:pt idx="6991">
                  <c:v>11.216303096700001</c:v>
                </c:pt>
                <c:pt idx="6992">
                  <c:v>11.213471412000001</c:v>
                </c:pt>
                <c:pt idx="6993">
                  <c:v>11.213471412000001</c:v>
                </c:pt>
                <c:pt idx="6994">
                  <c:v>11.213471412000001</c:v>
                </c:pt>
                <c:pt idx="6995">
                  <c:v>11.213471412000001</c:v>
                </c:pt>
                <c:pt idx="6996">
                  <c:v>11.213471412000001</c:v>
                </c:pt>
                <c:pt idx="6997">
                  <c:v>11.213471412000001</c:v>
                </c:pt>
                <c:pt idx="6998">
                  <c:v>11.213471412000001</c:v>
                </c:pt>
                <c:pt idx="6999">
                  <c:v>11.213471412000001</c:v>
                </c:pt>
                <c:pt idx="7000">
                  <c:v>11.213471412000001</c:v>
                </c:pt>
                <c:pt idx="7001">
                  <c:v>11.213471412000001</c:v>
                </c:pt>
                <c:pt idx="7002">
                  <c:v>11.213471412000001</c:v>
                </c:pt>
                <c:pt idx="7003">
                  <c:v>11.213471412000001</c:v>
                </c:pt>
                <c:pt idx="7004">
                  <c:v>11.213471412000001</c:v>
                </c:pt>
                <c:pt idx="7005">
                  <c:v>11.213471412000001</c:v>
                </c:pt>
                <c:pt idx="7006">
                  <c:v>11.213471412000001</c:v>
                </c:pt>
                <c:pt idx="7007">
                  <c:v>11.213471412000001</c:v>
                </c:pt>
                <c:pt idx="7008">
                  <c:v>11.213471412000001</c:v>
                </c:pt>
                <c:pt idx="7009">
                  <c:v>11.213471412000001</c:v>
                </c:pt>
                <c:pt idx="7010">
                  <c:v>11.210639727299998</c:v>
                </c:pt>
                <c:pt idx="7011">
                  <c:v>11.210639727299998</c:v>
                </c:pt>
                <c:pt idx="7012">
                  <c:v>11.210639727299998</c:v>
                </c:pt>
                <c:pt idx="7013">
                  <c:v>11.210639727299998</c:v>
                </c:pt>
                <c:pt idx="7014">
                  <c:v>11.210639727299998</c:v>
                </c:pt>
                <c:pt idx="7015">
                  <c:v>11.210639727299998</c:v>
                </c:pt>
                <c:pt idx="7016">
                  <c:v>11.210639727299998</c:v>
                </c:pt>
                <c:pt idx="7017">
                  <c:v>11.210639727299998</c:v>
                </c:pt>
                <c:pt idx="7018">
                  <c:v>11.210639727299998</c:v>
                </c:pt>
                <c:pt idx="7019">
                  <c:v>11.210639727299998</c:v>
                </c:pt>
                <c:pt idx="7020">
                  <c:v>11.210639727299998</c:v>
                </c:pt>
                <c:pt idx="7021">
                  <c:v>11.210639727299998</c:v>
                </c:pt>
                <c:pt idx="7022">
                  <c:v>11.210639727299998</c:v>
                </c:pt>
                <c:pt idx="7023">
                  <c:v>11.210639727299998</c:v>
                </c:pt>
                <c:pt idx="7024">
                  <c:v>11.210639727299998</c:v>
                </c:pt>
                <c:pt idx="7025">
                  <c:v>11.210639727299998</c:v>
                </c:pt>
                <c:pt idx="7026">
                  <c:v>11.210639727299998</c:v>
                </c:pt>
                <c:pt idx="7027">
                  <c:v>11.210639727299998</c:v>
                </c:pt>
                <c:pt idx="7028">
                  <c:v>11.210639727299998</c:v>
                </c:pt>
                <c:pt idx="7029">
                  <c:v>11.2078080426</c:v>
                </c:pt>
                <c:pt idx="7030">
                  <c:v>11.2078080426</c:v>
                </c:pt>
                <c:pt idx="7031">
                  <c:v>11.2078080426</c:v>
                </c:pt>
                <c:pt idx="7032">
                  <c:v>11.2078080426</c:v>
                </c:pt>
                <c:pt idx="7033">
                  <c:v>11.2078080426</c:v>
                </c:pt>
                <c:pt idx="7034">
                  <c:v>11.2078080426</c:v>
                </c:pt>
                <c:pt idx="7035">
                  <c:v>11.2078080426</c:v>
                </c:pt>
                <c:pt idx="7036">
                  <c:v>11.2078080426</c:v>
                </c:pt>
                <c:pt idx="7037">
                  <c:v>11.2078080426</c:v>
                </c:pt>
                <c:pt idx="7038">
                  <c:v>11.2078080426</c:v>
                </c:pt>
                <c:pt idx="7039">
                  <c:v>11.2078080426</c:v>
                </c:pt>
                <c:pt idx="7040">
                  <c:v>11.2078080426</c:v>
                </c:pt>
                <c:pt idx="7041">
                  <c:v>11.2078080426</c:v>
                </c:pt>
                <c:pt idx="7042">
                  <c:v>11.2078080426</c:v>
                </c:pt>
                <c:pt idx="7043">
                  <c:v>11.2078080426</c:v>
                </c:pt>
                <c:pt idx="7044">
                  <c:v>11.2078080426</c:v>
                </c:pt>
                <c:pt idx="7045">
                  <c:v>11.2078080426</c:v>
                </c:pt>
                <c:pt idx="7046">
                  <c:v>11.2078080426</c:v>
                </c:pt>
                <c:pt idx="7047">
                  <c:v>11.2078080426</c:v>
                </c:pt>
                <c:pt idx="7048">
                  <c:v>11.2049763579</c:v>
                </c:pt>
                <c:pt idx="7049">
                  <c:v>11.2049763579</c:v>
                </c:pt>
                <c:pt idx="7050">
                  <c:v>11.2049763579</c:v>
                </c:pt>
                <c:pt idx="7051">
                  <c:v>11.2049763579</c:v>
                </c:pt>
                <c:pt idx="7052">
                  <c:v>11.2049763579</c:v>
                </c:pt>
                <c:pt idx="7053">
                  <c:v>11.2049763579</c:v>
                </c:pt>
                <c:pt idx="7054">
                  <c:v>11.2049763579</c:v>
                </c:pt>
                <c:pt idx="7055">
                  <c:v>11.2049763579</c:v>
                </c:pt>
                <c:pt idx="7056">
                  <c:v>11.2049763579</c:v>
                </c:pt>
                <c:pt idx="7057">
                  <c:v>11.2049763579</c:v>
                </c:pt>
                <c:pt idx="7058">
                  <c:v>11.2049763579</c:v>
                </c:pt>
                <c:pt idx="7059">
                  <c:v>11.2049763579</c:v>
                </c:pt>
                <c:pt idx="7060">
                  <c:v>11.2049763579</c:v>
                </c:pt>
                <c:pt idx="7061">
                  <c:v>11.2049763579</c:v>
                </c:pt>
                <c:pt idx="7062">
                  <c:v>11.2049763579</c:v>
                </c:pt>
                <c:pt idx="7063">
                  <c:v>11.2049763579</c:v>
                </c:pt>
                <c:pt idx="7064">
                  <c:v>11.2049763579</c:v>
                </c:pt>
                <c:pt idx="7065">
                  <c:v>11.2049763579</c:v>
                </c:pt>
                <c:pt idx="7066">
                  <c:v>11.2049763579</c:v>
                </c:pt>
                <c:pt idx="7067">
                  <c:v>11.202144673200001</c:v>
                </c:pt>
                <c:pt idx="7068">
                  <c:v>11.202144673200001</c:v>
                </c:pt>
                <c:pt idx="7069">
                  <c:v>11.202144673200001</c:v>
                </c:pt>
                <c:pt idx="7070">
                  <c:v>11.202144673200001</c:v>
                </c:pt>
                <c:pt idx="7071">
                  <c:v>11.202144673200001</c:v>
                </c:pt>
                <c:pt idx="7072">
                  <c:v>11.202144673200001</c:v>
                </c:pt>
                <c:pt idx="7073">
                  <c:v>11.202144673200001</c:v>
                </c:pt>
                <c:pt idx="7074">
                  <c:v>11.202144673200001</c:v>
                </c:pt>
                <c:pt idx="7075">
                  <c:v>11.202144673200001</c:v>
                </c:pt>
                <c:pt idx="7076">
                  <c:v>11.202144673200001</c:v>
                </c:pt>
                <c:pt idx="7077">
                  <c:v>11.202144673200001</c:v>
                </c:pt>
                <c:pt idx="7078">
                  <c:v>11.202144673200001</c:v>
                </c:pt>
                <c:pt idx="7079">
                  <c:v>11.202144673200001</c:v>
                </c:pt>
                <c:pt idx="7080">
                  <c:v>11.202144673200001</c:v>
                </c:pt>
                <c:pt idx="7081">
                  <c:v>11.202144673200001</c:v>
                </c:pt>
                <c:pt idx="7082">
                  <c:v>11.202144673200001</c:v>
                </c:pt>
                <c:pt idx="7083">
                  <c:v>11.202144673200001</c:v>
                </c:pt>
                <c:pt idx="7084">
                  <c:v>11.202144673200001</c:v>
                </c:pt>
                <c:pt idx="7085">
                  <c:v>11.202144673200001</c:v>
                </c:pt>
                <c:pt idx="7086">
                  <c:v>11.199312988499999</c:v>
                </c:pt>
                <c:pt idx="7087">
                  <c:v>11.199312988499999</c:v>
                </c:pt>
                <c:pt idx="7088">
                  <c:v>11.199312988499999</c:v>
                </c:pt>
                <c:pt idx="7089">
                  <c:v>11.199312988499999</c:v>
                </c:pt>
                <c:pt idx="7090">
                  <c:v>11.199312988499999</c:v>
                </c:pt>
                <c:pt idx="7091">
                  <c:v>11.199312988499999</c:v>
                </c:pt>
                <c:pt idx="7092">
                  <c:v>11.199312988499999</c:v>
                </c:pt>
                <c:pt idx="7093">
                  <c:v>11.199312988499999</c:v>
                </c:pt>
                <c:pt idx="7094">
                  <c:v>11.199312988499999</c:v>
                </c:pt>
                <c:pt idx="7095">
                  <c:v>11.199312988499999</c:v>
                </c:pt>
                <c:pt idx="7096">
                  <c:v>11.199312988499999</c:v>
                </c:pt>
                <c:pt idx="7097">
                  <c:v>11.199312988499999</c:v>
                </c:pt>
                <c:pt idx="7098">
                  <c:v>11.199312988499999</c:v>
                </c:pt>
                <c:pt idx="7099">
                  <c:v>11.199312988499999</c:v>
                </c:pt>
                <c:pt idx="7100">
                  <c:v>11.199312988499999</c:v>
                </c:pt>
                <c:pt idx="7101">
                  <c:v>11.199312988499999</c:v>
                </c:pt>
                <c:pt idx="7102">
                  <c:v>11.199312988499999</c:v>
                </c:pt>
                <c:pt idx="7103">
                  <c:v>11.199312988499999</c:v>
                </c:pt>
                <c:pt idx="7104">
                  <c:v>11.199312988499999</c:v>
                </c:pt>
                <c:pt idx="7105">
                  <c:v>11.196481303799999</c:v>
                </c:pt>
                <c:pt idx="7106">
                  <c:v>11.196481303799999</c:v>
                </c:pt>
                <c:pt idx="7107">
                  <c:v>11.196481303799999</c:v>
                </c:pt>
                <c:pt idx="7108">
                  <c:v>11.196481303799999</c:v>
                </c:pt>
                <c:pt idx="7109">
                  <c:v>11.196481303799999</c:v>
                </c:pt>
                <c:pt idx="7110">
                  <c:v>11.196481303799999</c:v>
                </c:pt>
                <c:pt idx="7111">
                  <c:v>11.196481303799999</c:v>
                </c:pt>
                <c:pt idx="7112">
                  <c:v>11.196481303799999</c:v>
                </c:pt>
                <c:pt idx="7113">
                  <c:v>11.196481303799999</c:v>
                </c:pt>
                <c:pt idx="7114">
                  <c:v>11.196481303799999</c:v>
                </c:pt>
                <c:pt idx="7115">
                  <c:v>11.196481303799999</c:v>
                </c:pt>
                <c:pt idx="7116">
                  <c:v>11.196481303799999</c:v>
                </c:pt>
                <c:pt idx="7117">
                  <c:v>11.196481303799999</c:v>
                </c:pt>
                <c:pt idx="7118">
                  <c:v>11.196481303799999</c:v>
                </c:pt>
                <c:pt idx="7119">
                  <c:v>11.196481303799999</c:v>
                </c:pt>
                <c:pt idx="7120">
                  <c:v>11.196481303799999</c:v>
                </c:pt>
                <c:pt idx="7121">
                  <c:v>11.196481303799999</c:v>
                </c:pt>
                <c:pt idx="7122">
                  <c:v>11.196481303799999</c:v>
                </c:pt>
                <c:pt idx="7123">
                  <c:v>11.196481303799999</c:v>
                </c:pt>
                <c:pt idx="7124">
                  <c:v>11.1936496191</c:v>
                </c:pt>
                <c:pt idx="7125">
                  <c:v>11.1936496191</c:v>
                </c:pt>
                <c:pt idx="7126">
                  <c:v>11.1936496191</c:v>
                </c:pt>
                <c:pt idx="7127">
                  <c:v>11.1936496191</c:v>
                </c:pt>
                <c:pt idx="7128">
                  <c:v>11.1936496191</c:v>
                </c:pt>
                <c:pt idx="7129">
                  <c:v>11.1936496191</c:v>
                </c:pt>
                <c:pt idx="7130">
                  <c:v>11.1936496191</c:v>
                </c:pt>
                <c:pt idx="7131">
                  <c:v>11.1936496191</c:v>
                </c:pt>
                <c:pt idx="7132">
                  <c:v>11.1936496191</c:v>
                </c:pt>
                <c:pt idx="7133">
                  <c:v>11.1936496191</c:v>
                </c:pt>
                <c:pt idx="7134">
                  <c:v>11.1936496191</c:v>
                </c:pt>
                <c:pt idx="7135">
                  <c:v>11.1936496191</c:v>
                </c:pt>
                <c:pt idx="7136">
                  <c:v>11.1936496191</c:v>
                </c:pt>
                <c:pt idx="7137">
                  <c:v>11.1936496191</c:v>
                </c:pt>
                <c:pt idx="7138">
                  <c:v>11.1936496191</c:v>
                </c:pt>
                <c:pt idx="7139">
                  <c:v>11.1936496191</c:v>
                </c:pt>
                <c:pt idx="7140">
                  <c:v>11.1936496191</c:v>
                </c:pt>
                <c:pt idx="7141">
                  <c:v>11.1936496191</c:v>
                </c:pt>
                <c:pt idx="7142">
                  <c:v>11.1908179344</c:v>
                </c:pt>
                <c:pt idx="7143">
                  <c:v>11.1908179344</c:v>
                </c:pt>
                <c:pt idx="7144">
                  <c:v>11.1908179344</c:v>
                </c:pt>
                <c:pt idx="7145">
                  <c:v>11.1908179344</c:v>
                </c:pt>
                <c:pt idx="7146">
                  <c:v>11.1908179344</c:v>
                </c:pt>
                <c:pt idx="7147">
                  <c:v>11.1908179344</c:v>
                </c:pt>
                <c:pt idx="7148">
                  <c:v>11.1908179344</c:v>
                </c:pt>
                <c:pt idx="7149">
                  <c:v>11.1908179344</c:v>
                </c:pt>
                <c:pt idx="7150">
                  <c:v>11.1908179344</c:v>
                </c:pt>
                <c:pt idx="7151">
                  <c:v>11.1908179344</c:v>
                </c:pt>
                <c:pt idx="7152">
                  <c:v>11.1908179344</c:v>
                </c:pt>
                <c:pt idx="7153">
                  <c:v>11.1908179344</c:v>
                </c:pt>
                <c:pt idx="7154">
                  <c:v>11.1908179344</c:v>
                </c:pt>
                <c:pt idx="7155">
                  <c:v>11.1908179344</c:v>
                </c:pt>
                <c:pt idx="7156">
                  <c:v>11.1908179344</c:v>
                </c:pt>
                <c:pt idx="7157">
                  <c:v>11.1908179344</c:v>
                </c:pt>
                <c:pt idx="7158">
                  <c:v>11.1908179344</c:v>
                </c:pt>
                <c:pt idx="7159">
                  <c:v>11.1908179344</c:v>
                </c:pt>
                <c:pt idx="7160">
                  <c:v>11.1908179344</c:v>
                </c:pt>
                <c:pt idx="7161">
                  <c:v>11.1879862497</c:v>
                </c:pt>
                <c:pt idx="7162">
                  <c:v>11.1879862497</c:v>
                </c:pt>
                <c:pt idx="7163">
                  <c:v>11.1879862497</c:v>
                </c:pt>
                <c:pt idx="7164">
                  <c:v>11.1879862497</c:v>
                </c:pt>
                <c:pt idx="7165">
                  <c:v>11.1879862497</c:v>
                </c:pt>
                <c:pt idx="7166">
                  <c:v>11.1879862497</c:v>
                </c:pt>
                <c:pt idx="7167">
                  <c:v>11.1879862497</c:v>
                </c:pt>
                <c:pt idx="7168">
                  <c:v>11.1879862497</c:v>
                </c:pt>
                <c:pt idx="7169">
                  <c:v>11.1879862497</c:v>
                </c:pt>
                <c:pt idx="7170">
                  <c:v>11.1879862497</c:v>
                </c:pt>
                <c:pt idx="7171">
                  <c:v>11.1879862497</c:v>
                </c:pt>
                <c:pt idx="7172">
                  <c:v>11.1879862497</c:v>
                </c:pt>
                <c:pt idx="7173">
                  <c:v>11.1879862497</c:v>
                </c:pt>
                <c:pt idx="7174">
                  <c:v>11.1879862497</c:v>
                </c:pt>
                <c:pt idx="7175">
                  <c:v>11.1879862497</c:v>
                </c:pt>
                <c:pt idx="7176">
                  <c:v>11.1879862497</c:v>
                </c:pt>
                <c:pt idx="7177">
                  <c:v>11.1879862497</c:v>
                </c:pt>
                <c:pt idx="7178">
                  <c:v>11.1879862497</c:v>
                </c:pt>
                <c:pt idx="7179">
                  <c:v>11.1879862497</c:v>
                </c:pt>
                <c:pt idx="7180">
                  <c:v>11.185154564999999</c:v>
                </c:pt>
                <c:pt idx="7181">
                  <c:v>11.185154564999999</c:v>
                </c:pt>
                <c:pt idx="7182">
                  <c:v>11.185154564999999</c:v>
                </c:pt>
                <c:pt idx="7183">
                  <c:v>11.185154564999999</c:v>
                </c:pt>
                <c:pt idx="7184">
                  <c:v>11.185154564999999</c:v>
                </c:pt>
                <c:pt idx="7185">
                  <c:v>11.185154564999999</c:v>
                </c:pt>
                <c:pt idx="7186">
                  <c:v>11.185154564999999</c:v>
                </c:pt>
                <c:pt idx="7187">
                  <c:v>11.185154564999999</c:v>
                </c:pt>
                <c:pt idx="7188">
                  <c:v>11.185154564999999</c:v>
                </c:pt>
                <c:pt idx="7189">
                  <c:v>11.185154564999999</c:v>
                </c:pt>
                <c:pt idx="7190">
                  <c:v>11.185154564999999</c:v>
                </c:pt>
                <c:pt idx="7191">
                  <c:v>11.185154564999999</c:v>
                </c:pt>
                <c:pt idx="7192">
                  <c:v>11.185154564999999</c:v>
                </c:pt>
                <c:pt idx="7193">
                  <c:v>11.185154564999999</c:v>
                </c:pt>
                <c:pt idx="7194">
                  <c:v>11.185154564999999</c:v>
                </c:pt>
                <c:pt idx="7195">
                  <c:v>11.185154564999999</c:v>
                </c:pt>
                <c:pt idx="7196">
                  <c:v>11.185154564999999</c:v>
                </c:pt>
                <c:pt idx="7197">
                  <c:v>11.185154564999999</c:v>
                </c:pt>
                <c:pt idx="7198">
                  <c:v>11.185154564999999</c:v>
                </c:pt>
                <c:pt idx="7199">
                  <c:v>11.182322880299999</c:v>
                </c:pt>
                <c:pt idx="7200">
                  <c:v>11.182322880299999</c:v>
                </c:pt>
                <c:pt idx="7201">
                  <c:v>11.182322880299999</c:v>
                </c:pt>
                <c:pt idx="7202">
                  <c:v>11.182322880299999</c:v>
                </c:pt>
                <c:pt idx="7203">
                  <c:v>11.182322880299999</c:v>
                </c:pt>
                <c:pt idx="7204">
                  <c:v>11.182322880299999</c:v>
                </c:pt>
                <c:pt idx="7205">
                  <c:v>11.182322880299999</c:v>
                </c:pt>
                <c:pt idx="7206">
                  <c:v>11.182322880299999</c:v>
                </c:pt>
                <c:pt idx="7207">
                  <c:v>11.182322880299999</c:v>
                </c:pt>
                <c:pt idx="7208">
                  <c:v>11.182322880299999</c:v>
                </c:pt>
                <c:pt idx="7209">
                  <c:v>11.182322880299999</c:v>
                </c:pt>
                <c:pt idx="7210">
                  <c:v>11.182322880299999</c:v>
                </c:pt>
                <c:pt idx="7211">
                  <c:v>11.182322880299999</c:v>
                </c:pt>
                <c:pt idx="7212">
                  <c:v>11.182322880299999</c:v>
                </c:pt>
                <c:pt idx="7213">
                  <c:v>11.182322880299999</c:v>
                </c:pt>
                <c:pt idx="7214">
                  <c:v>11.182322880299999</c:v>
                </c:pt>
                <c:pt idx="7215">
                  <c:v>11.182322880299999</c:v>
                </c:pt>
                <c:pt idx="7216">
                  <c:v>11.182322880299999</c:v>
                </c:pt>
                <c:pt idx="7217">
                  <c:v>11.182322880299999</c:v>
                </c:pt>
                <c:pt idx="7218">
                  <c:v>11.179491195600001</c:v>
                </c:pt>
                <c:pt idx="7219">
                  <c:v>11.179491195600001</c:v>
                </c:pt>
                <c:pt idx="7220">
                  <c:v>11.179491195600001</c:v>
                </c:pt>
                <c:pt idx="7221">
                  <c:v>11.179491195600001</c:v>
                </c:pt>
                <c:pt idx="7222">
                  <c:v>11.179491195600001</c:v>
                </c:pt>
                <c:pt idx="7223">
                  <c:v>11.179491195600001</c:v>
                </c:pt>
                <c:pt idx="7224">
                  <c:v>11.179491195600001</c:v>
                </c:pt>
                <c:pt idx="7225">
                  <c:v>11.179491195600001</c:v>
                </c:pt>
                <c:pt idx="7226">
                  <c:v>11.179491195600001</c:v>
                </c:pt>
                <c:pt idx="7227">
                  <c:v>11.179491195600001</c:v>
                </c:pt>
                <c:pt idx="7228">
                  <c:v>11.179491195600001</c:v>
                </c:pt>
                <c:pt idx="7229">
                  <c:v>11.179491195600001</c:v>
                </c:pt>
                <c:pt idx="7230">
                  <c:v>11.179491195600001</c:v>
                </c:pt>
                <c:pt idx="7231">
                  <c:v>11.179491195600001</c:v>
                </c:pt>
                <c:pt idx="7232">
                  <c:v>11.179491195600001</c:v>
                </c:pt>
                <c:pt idx="7233">
                  <c:v>11.179491195600001</c:v>
                </c:pt>
                <c:pt idx="7234">
                  <c:v>11.179491195600001</c:v>
                </c:pt>
                <c:pt idx="7235">
                  <c:v>11.179491195600001</c:v>
                </c:pt>
                <c:pt idx="7236">
                  <c:v>11.179491195600001</c:v>
                </c:pt>
                <c:pt idx="7237">
                  <c:v>11.176659510899999</c:v>
                </c:pt>
                <c:pt idx="7238">
                  <c:v>11.176659510899999</c:v>
                </c:pt>
                <c:pt idx="7239">
                  <c:v>11.176659510899999</c:v>
                </c:pt>
                <c:pt idx="7240">
                  <c:v>11.176659510899999</c:v>
                </c:pt>
                <c:pt idx="7241">
                  <c:v>11.176659510899999</c:v>
                </c:pt>
                <c:pt idx="7242">
                  <c:v>11.176659510899999</c:v>
                </c:pt>
                <c:pt idx="7243">
                  <c:v>11.176659510899999</c:v>
                </c:pt>
                <c:pt idx="7244">
                  <c:v>11.176659510899999</c:v>
                </c:pt>
                <c:pt idx="7245">
                  <c:v>11.176659510899999</c:v>
                </c:pt>
                <c:pt idx="7246">
                  <c:v>11.176659510899999</c:v>
                </c:pt>
                <c:pt idx="7247">
                  <c:v>11.176659510899999</c:v>
                </c:pt>
                <c:pt idx="7248">
                  <c:v>11.176659510899999</c:v>
                </c:pt>
                <c:pt idx="7249">
                  <c:v>11.176659510899999</c:v>
                </c:pt>
                <c:pt idx="7250">
                  <c:v>11.176659510899999</c:v>
                </c:pt>
                <c:pt idx="7251">
                  <c:v>11.176659510899999</c:v>
                </c:pt>
                <c:pt idx="7252">
                  <c:v>11.176659510899999</c:v>
                </c:pt>
                <c:pt idx="7253">
                  <c:v>11.176659510899999</c:v>
                </c:pt>
                <c:pt idx="7254">
                  <c:v>11.176659510899999</c:v>
                </c:pt>
                <c:pt idx="7255">
                  <c:v>11.176659510899999</c:v>
                </c:pt>
                <c:pt idx="7256">
                  <c:v>11.1738278262</c:v>
                </c:pt>
                <c:pt idx="7257">
                  <c:v>11.1738278262</c:v>
                </c:pt>
                <c:pt idx="7258">
                  <c:v>11.1738278262</c:v>
                </c:pt>
                <c:pt idx="7259">
                  <c:v>11.1738278262</c:v>
                </c:pt>
                <c:pt idx="7260">
                  <c:v>11.1738278262</c:v>
                </c:pt>
                <c:pt idx="7261">
                  <c:v>11.1738278262</c:v>
                </c:pt>
                <c:pt idx="7262">
                  <c:v>11.1738278262</c:v>
                </c:pt>
                <c:pt idx="7263">
                  <c:v>11.1738278262</c:v>
                </c:pt>
                <c:pt idx="7264">
                  <c:v>11.1738278262</c:v>
                </c:pt>
                <c:pt idx="7265">
                  <c:v>11.1738278262</c:v>
                </c:pt>
                <c:pt idx="7266">
                  <c:v>11.1738278262</c:v>
                </c:pt>
                <c:pt idx="7267">
                  <c:v>11.1738278262</c:v>
                </c:pt>
                <c:pt idx="7268">
                  <c:v>11.1738278262</c:v>
                </c:pt>
                <c:pt idx="7269">
                  <c:v>11.1738278262</c:v>
                </c:pt>
                <c:pt idx="7270">
                  <c:v>11.1738278262</c:v>
                </c:pt>
                <c:pt idx="7271">
                  <c:v>11.1738278262</c:v>
                </c:pt>
                <c:pt idx="7272">
                  <c:v>11.1738278262</c:v>
                </c:pt>
                <c:pt idx="7273">
                  <c:v>11.1738278262</c:v>
                </c:pt>
                <c:pt idx="7274">
                  <c:v>11.1738278262</c:v>
                </c:pt>
                <c:pt idx="7275">
                  <c:v>11.1709961415</c:v>
                </c:pt>
                <c:pt idx="7276">
                  <c:v>11.1709961415</c:v>
                </c:pt>
                <c:pt idx="7277">
                  <c:v>11.1709961415</c:v>
                </c:pt>
                <c:pt idx="7278">
                  <c:v>11.1709961415</c:v>
                </c:pt>
                <c:pt idx="7279">
                  <c:v>11.1709961415</c:v>
                </c:pt>
                <c:pt idx="7280">
                  <c:v>11.1709961415</c:v>
                </c:pt>
                <c:pt idx="7281">
                  <c:v>11.1709961415</c:v>
                </c:pt>
                <c:pt idx="7282">
                  <c:v>11.1709961415</c:v>
                </c:pt>
                <c:pt idx="7283">
                  <c:v>11.1709961415</c:v>
                </c:pt>
                <c:pt idx="7284">
                  <c:v>11.1709961415</c:v>
                </c:pt>
                <c:pt idx="7285">
                  <c:v>11.1709961415</c:v>
                </c:pt>
                <c:pt idx="7286">
                  <c:v>11.1709961415</c:v>
                </c:pt>
                <c:pt idx="7287">
                  <c:v>11.1709961415</c:v>
                </c:pt>
                <c:pt idx="7288">
                  <c:v>11.1709961415</c:v>
                </c:pt>
                <c:pt idx="7289">
                  <c:v>11.1709961415</c:v>
                </c:pt>
                <c:pt idx="7290">
                  <c:v>11.1709961415</c:v>
                </c:pt>
                <c:pt idx="7291">
                  <c:v>11.1709961415</c:v>
                </c:pt>
                <c:pt idx="7292">
                  <c:v>11.1709961415</c:v>
                </c:pt>
                <c:pt idx="7293">
                  <c:v>11.1681644568</c:v>
                </c:pt>
                <c:pt idx="7294">
                  <c:v>11.1681644568</c:v>
                </c:pt>
                <c:pt idx="7295">
                  <c:v>11.1681644568</c:v>
                </c:pt>
                <c:pt idx="7296">
                  <c:v>11.1681644568</c:v>
                </c:pt>
                <c:pt idx="7297">
                  <c:v>11.1681644568</c:v>
                </c:pt>
                <c:pt idx="7298">
                  <c:v>11.1681644568</c:v>
                </c:pt>
                <c:pt idx="7299">
                  <c:v>11.1681644568</c:v>
                </c:pt>
                <c:pt idx="7300">
                  <c:v>11.1681644568</c:v>
                </c:pt>
                <c:pt idx="7301">
                  <c:v>11.1681644568</c:v>
                </c:pt>
                <c:pt idx="7302">
                  <c:v>11.1681644568</c:v>
                </c:pt>
                <c:pt idx="7303">
                  <c:v>11.1681644568</c:v>
                </c:pt>
                <c:pt idx="7304">
                  <c:v>11.1681644568</c:v>
                </c:pt>
                <c:pt idx="7305">
                  <c:v>11.1681644568</c:v>
                </c:pt>
                <c:pt idx="7306">
                  <c:v>11.1681644568</c:v>
                </c:pt>
                <c:pt idx="7307">
                  <c:v>11.1681644568</c:v>
                </c:pt>
                <c:pt idx="7308">
                  <c:v>11.1681644568</c:v>
                </c:pt>
                <c:pt idx="7309">
                  <c:v>11.1681644568</c:v>
                </c:pt>
                <c:pt idx="7310">
                  <c:v>11.1681644568</c:v>
                </c:pt>
                <c:pt idx="7311">
                  <c:v>11.1681644568</c:v>
                </c:pt>
                <c:pt idx="7312">
                  <c:v>11.165332772099999</c:v>
                </c:pt>
                <c:pt idx="7313">
                  <c:v>11.165332772099999</c:v>
                </c:pt>
                <c:pt idx="7314">
                  <c:v>11.165332772099999</c:v>
                </c:pt>
                <c:pt idx="7315">
                  <c:v>11.165332772099999</c:v>
                </c:pt>
                <c:pt idx="7316">
                  <c:v>11.165332772099999</c:v>
                </c:pt>
                <c:pt idx="7317">
                  <c:v>11.165332772099999</c:v>
                </c:pt>
                <c:pt idx="7318">
                  <c:v>11.165332772099999</c:v>
                </c:pt>
                <c:pt idx="7319">
                  <c:v>11.165332772099999</c:v>
                </c:pt>
                <c:pt idx="7320">
                  <c:v>11.165332772099999</c:v>
                </c:pt>
                <c:pt idx="7321">
                  <c:v>11.165332772099999</c:v>
                </c:pt>
                <c:pt idx="7322">
                  <c:v>11.165332772099999</c:v>
                </c:pt>
                <c:pt idx="7323">
                  <c:v>11.165332772099999</c:v>
                </c:pt>
                <c:pt idx="7324">
                  <c:v>11.165332772099999</c:v>
                </c:pt>
                <c:pt idx="7325">
                  <c:v>11.165332772099999</c:v>
                </c:pt>
                <c:pt idx="7326">
                  <c:v>11.165332772099999</c:v>
                </c:pt>
                <c:pt idx="7327">
                  <c:v>11.165332772099999</c:v>
                </c:pt>
                <c:pt idx="7328">
                  <c:v>11.165332772099999</c:v>
                </c:pt>
                <c:pt idx="7329">
                  <c:v>11.165332772099999</c:v>
                </c:pt>
                <c:pt idx="7330">
                  <c:v>11.165332772099999</c:v>
                </c:pt>
                <c:pt idx="7331">
                  <c:v>11.162501087399999</c:v>
                </c:pt>
                <c:pt idx="7332">
                  <c:v>11.162501087399999</c:v>
                </c:pt>
                <c:pt idx="7333">
                  <c:v>11.162501087399999</c:v>
                </c:pt>
                <c:pt idx="7334">
                  <c:v>11.162501087399999</c:v>
                </c:pt>
                <c:pt idx="7335">
                  <c:v>11.162501087399999</c:v>
                </c:pt>
                <c:pt idx="7336">
                  <c:v>11.162501087399999</c:v>
                </c:pt>
                <c:pt idx="7337">
                  <c:v>11.162501087399999</c:v>
                </c:pt>
                <c:pt idx="7338">
                  <c:v>11.162501087399999</c:v>
                </c:pt>
                <c:pt idx="7339">
                  <c:v>11.162501087399999</c:v>
                </c:pt>
                <c:pt idx="7340">
                  <c:v>11.162501087399999</c:v>
                </c:pt>
                <c:pt idx="7341">
                  <c:v>11.162501087399999</c:v>
                </c:pt>
                <c:pt idx="7342">
                  <c:v>11.162501087399999</c:v>
                </c:pt>
                <c:pt idx="7343">
                  <c:v>11.162501087399999</c:v>
                </c:pt>
                <c:pt idx="7344">
                  <c:v>11.162501087399999</c:v>
                </c:pt>
                <c:pt idx="7345">
                  <c:v>11.162501087399999</c:v>
                </c:pt>
                <c:pt idx="7346">
                  <c:v>11.162501087399999</c:v>
                </c:pt>
                <c:pt idx="7347">
                  <c:v>11.162501087399999</c:v>
                </c:pt>
                <c:pt idx="7348">
                  <c:v>11.162501087399999</c:v>
                </c:pt>
                <c:pt idx="7349">
                  <c:v>11.162501087399999</c:v>
                </c:pt>
                <c:pt idx="7350">
                  <c:v>11.159669402700001</c:v>
                </c:pt>
                <c:pt idx="7351">
                  <c:v>11.159669402700001</c:v>
                </c:pt>
                <c:pt idx="7352">
                  <c:v>11.159669402700001</c:v>
                </c:pt>
                <c:pt idx="7353">
                  <c:v>11.159669402700001</c:v>
                </c:pt>
                <c:pt idx="7354">
                  <c:v>11.159669402700001</c:v>
                </c:pt>
                <c:pt idx="7355">
                  <c:v>11.159669402700001</c:v>
                </c:pt>
                <c:pt idx="7356">
                  <c:v>11.159669402700001</c:v>
                </c:pt>
                <c:pt idx="7357">
                  <c:v>11.159669402700001</c:v>
                </c:pt>
                <c:pt idx="7358">
                  <c:v>11.159669402700001</c:v>
                </c:pt>
                <c:pt idx="7359">
                  <c:v>11.159669402700001</c:v>
                </c:pt>
                <c:pt idx="7360">
                  <c:v>11.159669402700001</c:v>
                </c:pt>
                <c:pt idx="7361">
                  <c:v>11.159669402700001</c:v>
                </c:pt>
                <c:pt idx="7362">
                  <c:v>11.159669402700001</c:v>
                </c:pt>
                <c:pt idx="7363">
                  <c:v>11.159669402700001</c:v>
                </c:pt>
                <c:pt idx="7364">
                  <c:v>11.159669402700001</c:v>
                </c:pt>
                <c:pt idx="7365">
                  <c:v>11.159669402700001</c:v>
                </c:pt>
                <c:pt idx="7366">
                  <c:v>11.159669402700001</c:v>
                </c:pt>
                <c:pt idx="7367">
                  <c:v>11.159669402700001</c:v>
                </c:pt>
                <c:pt idx="7368">
                  <c:v>11.159669402700001</c:v>
                </c:pt>
                <c:pt idx="7369">
                  <c:v>11.156837718</c:v>
                </c:pt>
                <c:pt idx="7370">
                  <c:v>11.156837718</c:v>
                </c:pt>
                <c:pt idx="7371">
                  <c:v>11.156837718</c:v>
                </c:pt>
                <c:pt idx="7372">
                  <c:v>11.156837718</c:v>
                </c:pt>
                <c:pt idx="7373">
                  <c:v>11.156837718</c:v>
                </c:pt>
                <c:pt idx="7374">
                  <c:v>11.156837718</c:v>
                </c:pt>
                <c:pt idx="7375">
                  <c:v>11.156837718</c:v>
                </c:pt>
                <c:pt idx="7376">
                  <c:v>11.156837718</c:v>
                </c:pt>
                <c:pt idx="7377">
                  <c:v>11.156837718</c:v>
                </c:pt>
                <c:pt idx="7378">
                  <c:v>11.156837718</c:v>
                </c:pt>
                <c:pt idx="7379">
                  <c:v>11.156837718</c:v>
                </c:pt>
                <c:pt idx="7380">
                  <c:v>11.156837718</c:v>
                </c:pt>
                <c:pt idx="7381">
                  <c:v>11.156837718</c:v>
                </c:pt>
                <c:pt idx="7382">
                  <c:v>11.156837718</c:v>
                </c:pt>
                <c:pt idx="7383">
                  <c:v>11.156837718</c:v>
                </c:pt>
                <c:pt idx="7384">
                  <c:v>11.156837718</c:v>
                </c:pt>
                <c:pt idx="7385">
                  <c:v>11.156837718</c:v>
                </c:pt>
                <c:pt idx="7386">
                  <c:v>11.156837718</c:v>
                </c:pt>
                <c:pt idx="7387">
                  <c:v>11.156837718</c:v>
                </c:pt>
                <c:pt idx="7388">
                  <c:v>11.154006033299998</c:v>
                </c:pt>
                <c:pt idx="7389">
                  <c:v>11.154006033299998</c:v>
                </c:pt>
                <c:pt idx="7390">
                  <c:v>11.154006033299998</c:v>
                </c:pt>
                <c:pt idx="7391">
                  <c:v>11.154006033299998</c:v>
                </c:pt>
                <c:pt idx="7392">
                  <c:v>11.154006033299998</c:v>
                </c:pt>
                <c:pt idx="7393">
                  <c:v>11.154006033299998</c:v>
                </c:pt>
                <c:pt idx="7394">
                  <c:v>11.154006033299998</c:v>
                </c:pt>
                <c:pt idx="7395">
                  <c:v>11.154006033299998</c:v>
                </c:pt>
                <c:pt idx="7396">
                  <c:v>11.154006033299998</c:v>
                </c:pt>
                <c:pt idx="7397">
                  <c:v>11.154006033299998</c:v>
                </c:pt>
                <c:pt idx="7398">
                  <c:v>11.154006033299998</c:v>
                </c:pt>
                <c:pt idx="7399">
                  <c:v>11.154006033299998</c:v>
                </c:pt>
                <c:pt idx="7400">
                  <c:v>11.154006033299998</c:v>
                </c:pt>
                <c:pt idx="7401">
                  <c:v>11.154006033299998</c:v>
                </c:pt>
                <c:pt idx="7402">
                  <c:v>11.154006033299998</c:v>
                </c:pt>
                <c:pt idx="7403">
                  <c:v>11.154006033299998</c:v>
                </c:pt>
                <c:pt idx="7404">
                  <c:v>11.154006033299998</c:v>
                </c:pt>
                <c:pt idx="7405">
                  <c:v>11.154006033299998</c:v>
                </c:pt>
                <c:pt idx="7406">
                  <c:v>11.154006033299998</c:v>
                </c:pt>
                <c:pt idx="7407">
                  <c:v>11.1511743486</c:v>
                </c:pt>
                <c:pt idx="7408">
                  <c:v>11.1511743486</c:v>
                </c:pt>
                <c:pt idx="7409">
                  <c:v>11.1511743486</c:v>
                </c:pt>
                <c:pt idx="7410">
                  <c:v>11.1511743486</c:v>
                </c:pt>
                <c:pt idx="7411">
                  <c:v>11.1511743486</c:v>
                </c:pt>
                <c:pt idx="7412">
                  <c:v>11.1511743486</c:v>
                </c:pt>
                <c:pt idx="7413">
                  <c:v>11.1511743486</c:v>
                </c:pt>
                <c:pt idx="7414">
                  <c:v>11.1511743486</c:v>
                </c:pt>
                <c:pt idx="7415">
                  <c:v>11.1511743486</c:v>
                </c:pt>
                <c:pt idx="7416">
                  <c:v>11.1511743486</c:v>
                </c:pt>
                <c:pt idx="7417">
                  <c:v>11.1511743486</c:v>
                </c:pt>
                <c:pt idx="7418">
                  <c:v>11.1511743486</c:v>
                </c:pt>
                <c:pt idx="7419">
                  <c:v>11.1511743486</c:v>
                </c:pt>
                <c:pt idx="7420">
                  <c:v>11.1511743486</c:v>
                </c:pt>
                <c:pt idx="7421">
                  <c:v>11.1511743486</c:v>
                </c:pt>
                <c:pt idx="7422">
                  <c:v>11.1511743486</c:v>
                </c:pt>
                <c:pt idx="7423">
                  <c:v>11.1511743486</c:v>
                </c:pt>
                <c:pt idx="7424">
                  <c:v>11.1511743486</c:v>
                </c:pt>
                <c:pt idx="7425">
                  <c:v>11.1511743486</c:v>
                </c:pt>
                <c:pt idx="7426">
                  <c:v>11.148342663899999</c:v>
                </c:pt>
                <c:pt idx="7427">
                  <c:v>11.148342663899999</c:v>
                </c:pt>
                <c:pt idx="7428">
                  <c:v>11.148342663899999</c:v>
                </c:pt>
                <c:pt idx="7429">
                  <c:v>11.148342663899999</c:v>
                </c:pt>
                <c:pt idx="7430">
                  <c:v>11.148342663899999</c:v>
                </c:pt>
                <c:pt idx="7431">
                  <c:v>11.148342663899999</c:v>
                </c:pt>
                <c:pt idx="7432">
                  <c:v>11.148342663899999</c:v>
                </c:pt>
                <c:pt idx="7433">
                  <c:v>11.148342663899999</c:v>
                </c:pt>
                <c:pt idx="7434">
                  <c:v>11.148342663899999</c:v>
                </c:pt>
                <c:pt idx="7435">
                  <c:v>11.148342663899999</c:v>
                </c:pt>
                <c:pt idx="7436">
                  <c:v>11.148342663899999</c:v>
                </c:pt>
                <c:pt idx="7437">
                  <c:v>11.148342663899999</c:v>
                </c:pt>
                <c:pt idx="7438">
                  <c:v>11.148342663899999</c:v>
                </c:pt>
                <c:pt idx="7439">
                  <c:v>11.148342663899999</c:v>
                </c:pt>
                <c:pt idx="7440">
                  <c:v>11.148342663899999</c:v>
                </c:pt>
                <c:pt idx="7441">
                  <c:v>11.148342663899999</c:v>
                </c:pt>
                <c:pt idx="7442">
                  <c:v>11.148342663899999</c:v>
                </c:pt>
                <c:pt idx="7443">
                  <c:v>11.148342663899999</c:v>
                </c:pt>
                <c:pt idx="7444">
                  <c:v>11.148342663899999</c:v>
                </c:pt>
                <c:pt idx="7445">
                  <c:v>11.145510979200001</c:v>
                </c:pt>
                <c:pt idx="7446">
                  <c:v>11.145510979200001</c:v>
                </c:pt>
                <c:pt idx="7447">
                  <c:v>11.145510979200001</c:v>
                </c:pt>
                <c:pt idx="7448">
                  <c:v>11.145510979200001</c:v>
                </c:pt>
                <c:pt idx="7449">
                  <c:v>11.145510979200001</c:v>
                </c:pt>
                <c:pt idx="7450">
                  <c:v>11.145510979200001</c:v>
                </c:pt>
                <c:pt idx="7451">
                  <c:v>11.145510979200001</c:v>
                </c:pt>
                <c:pt idx="7452">
                  <c:v>11.145510979200001</c:v>
                </c:pt>
                <c:pt idx="7453">
                  <c:v>11.145510979200001</c:v>
                </c:pt>
                <c:pt idx="7454">
                  <c:v>11.145510979200001</c:v>
                </c:pt>
                <c:pt idx="7455">
                  <c:v>11.145510979200001</c:v>
                </c:pt>
                <c:pt idx="7456">
                  <c:v>11.145510979200001</c:v>
                </c:pt>
                <c:pt idx="7457">
                  <c:v>11.145510979200001</c:v>
                </c:pt>
                <c:pt idx="7458">
                  <c:v>11.145510979200001</c:v>
                </c:pt>
                <c:pt idx="7459">
                  <c:v>11.145510979200001</c:v>
                </c:pt>
                <c:pt idx="7460">
                  <c:v>11.145510979200001</c:v>
                </c:pt>
                <c:pt idx="7461">
                  <c:v>11.145510979200001</c:v>
                </c:pt>
                <c:pt idx="7462">
                  <c:v>11.145510979200001</c:v>
                </c:pt>
                <c:pt idx="7463">
                  <c:v>11.145510979200001</c:v>
                </c:pt>
                <c:pt idx="7464">
                  <c:v>11.142679294499999</c:v>
                </c:pt>
                <c:pt idx="7465">
                  <c:v>11.142679294499999</c:v>
                </c:pt>
                <c:pt idx="7466">
                  <c:v>11.142679294499999</c:v>
                </c:pt>
                <c:pt idx="7467">
                  <c:v>11.142679294499999</c:v>
                </c:pt>
                <c:pt idx="7468">
                  <c:v>11.142679294499999</c:v>
                </c:pt>
                <c:pt idx="7469">
                  <c:v>11.142679294499999</c:v>
                </c:pt>
                <c:pt idx="7470">
                  <c:v>11.142679294499999</c:v>
                </c:pt>
                <c:pt idx="7471">
                  <c:v>11.142679294499999</c:v>
                </c:pt>
                <c:pt idx="7472">
                  <c:v>11.142679294499999</c:v>
                </c:pt>
                <c:pt idx="7473">
                  <c:v>11.142679294499999</c:v>
                </c:pt>
                <c:pt idx="7474">
                  <c:v>11.142679294499999</c:v>
                </c:pt>
                <c:pt idx="7475">
                  <c:v>11.142679294499999</c:v>
                </c:pt>
                <c:pt idx="7476">
                  <c:v>11.142679294499999</c:v>
                </c:pt>
                <c:pt idx="7477">
                  <c:v>11.142679294499999</c:v>
                </c:pt>
                <c:pt idx="7478">
                  <c:v>11.142679294499999</c:v>
                </c:pt>
                <c:pt idx="7479">
                  <c:v>11.142679294499999</c:v>
                </c:pt>
                <c:pt idx="7480">
                  <c:v>11.142679294499999</c:v>
                </c:pt>
                <c:pt idx="7481">
                  <c:v>11.142679294499999</c:v>
                </c:pt>
                <c:pt idx="7482">
                  <c:v>11.142679294499999</c:v>
                </c:pt>
                <c:pt idx="7483">
                  <c:v>11.139847609799999</c:v>
                </c:pt>
                <c:pt idx="7484">
                  <c:v>11.139847609799999</c:v>
                </c:pt>
                <c:pt idx="7485">
                  <c:v>11.139847609799999</c:v>
                </c:pt>
                <c:pt idx="7486">
                  <c:v>11.139847609799999</c:v>
                </c:pt>
                <c:pt idx="7487">
                  <c:v>11.139847609799999</c:v>
                </c:pt>
                <c:pt idx="7488">
                  <c:v>11.139847609799999</c:v>
                </c:pt>
                <c:pt idx="7489">
                  <c:v>11.139847609799999</c:v>
                </c:pt>
                <c:pt idx="7490">
                  <c:v>11.139847609799999</c:v>
                </c:pt>
                <c:pt idx="7491">
                  <c:v>11.139847609799999</c:v>
                </c:pt>
                <c:pt idx="7492">
                  <c:v>11.139847609799999</c:v>
                </c:pt>
                <c:pt idx="7493">
                  <c:v>11.139847609799999</c:v>
                </c:pt>
                <c:pt idx="7494">
                  <c:v>11.139847609799999</c:v>
                </c:pt>
                <c:pt idx="7495">
                  <c:v>11.139847609799999</c:v>
                </c:pt>
                <c:pt idx="7496">
                  <c:v>11.139847609799999</c:v>
                </c:pt>
                <c:pt idx="7497">
                  <c:v>11.139847609799999</c:v>
                </c:pt>
                <c:pt idx="7498">
                  <c:v>11.139847609799999</c:v>
                </c:pt>
                <c:pt idx="7499">
                  <c:v>11.139847609799999</c:v>
                </c:pt>
                <c:pt idx="7500">
                  <c:v>11.139847609799999</c:v>
                </c:pt>
                <c:pt idx="7501">
                  <c:v>11.139847609799999</c:v>
                </c:pt>
                <c:pt idx="7502">
                  <c:v>11.1370159251</c:v>
                </c:pt>
                <c:pt idx="7503">
                  <c:v>11.1370159251</c:v>
                </c:pt>
                <c:pt idx="7504">
                  <c:v>11.1370159251</c:v>
                </c:pt>
                <c:pt idx="7505">
                  <c:v>11.1370159251</c:v>
                </c:pt>
                <c:pt idx="7506">
                  <c:v>11.1370159251</c:v>
                </c:pt>
                <c:pt idx="7507">
                  <c:v>11.1370159251</c:v>
                </c:pt>
                <c:pt idx="7508">
                  <c:v>11.1370159251</c:v>
                </c:pt>
                <c:pt idx="7509">
                  <c:v>11.1370159251</c:v>
                </c:pt>
                <c:pt idx="7510">
                  <c:v>11.1370159251</c:v>
                </c:pt>
                <c:pt idx="7511">
                  <c:v>11.1370159251</c:v>
                </c:pt>
                <c:pt idx="7512">
                  <c:v>11.1370159251</c:v>
                </c:pt>
                <c:pt idx="7513">
                  <c:v>11.1370159251</c:v>
                </c:pt>
                <c:pt idx="7514">
                  <c:v>11.1370159251</c:v>
                </c:pt>
                <c:pt idx="7515">
                  <c:v>11.1370159251</c:v>
                </c:pt>
                <c:pt idx="7516">
                  <c:v>11.1370159251</c:v>
                </c:pt>
                <c:pt idx="7517">
                  <c:v>11.1370159251</c:v>
                </c:pt>
                <c:pt idx="7518">
                  <c:v>11.1370159251</c:v>
                </c:pt>
                <c:pt idx="7519">
                  <c:v>11.1370159251</c:v>
                </c:pt>
                <c:pt idx="7520">
                  <c:v>11.1370159251</c:v>
                </c:pt>
                <c:pt idx="7521">
                  <c:v>11.1341842404</c:v>
                </c:pt>
                <c:pt idx="7522">
                  <c:v>11.1341842404</c:v>
                </c:pt>
                <c:pt idx="7523">
                  <c:v>11.1341842404</c:v>
                </c:pt>
                <c:pt idx="7524">
                  <c:v>11.1341842404</c:v>
                </c:pt>
                <c:pt idx="7525">
                  <c:v>11.1341842404</c:v>
                </c:pt>
                <c:pt idx="7526">
                  <c:v>11.1341842404</c:v>
                </c:pt>
                <c:pt idx="7527">
                  <c:v>11.1341842404</c:v>
                </c:pt>
                <c:pt idx="7528">
                  <c:v>11.1341842404</c:v>
                </c:pt>
                <c:pt idx="7529">
                  <c:v>11.1341842404</c:v>
                </c:pt>
                <c:pt idx="7530">
                  <c:v>11.1341842404</c:v>
                </c:pt>
                <c:pt idx="7531">
                  <c:v>11.1341842404</c:v>
                </c:pt>
                <c:pt idx="7532">
                  <c:v>11.1341842404</c:v>
                </c:pt>
                <c:pt idx="7533">
                  <c:v>11.1341842404</c:v>
                </c:pt>
                <c:pt idx="7534">
                  <c:v>11.1341842404</c:v>
                </c:pt>
                <c:pt idx="7535">
                  <c:v>11.1341842404</c:v>
                </c:pt>
                <c:pt idx="7536">
                  <c:v>11.1341842404</c:v>
                </c:pt>
                <c:pt idx="7537">
                  <c:v>11.1341842404</c:v>
                </c:pt>
                <c:pt idx="7538">
                  <c:v>11.1341842404</c:v>
                </c:pt>
                <c:pt idx="7539">
                  <c:v>11.1341842404</c:v>
                </c:pt>
                <c:pt idx="7540">
                  <c:v>11.131352555699999</c:v>
                </c:pt>
                <c:pt idx="7541">
                  <c:v>11.131352555699999</c:v>
                </c:pt>
                <c:pt idx="7542">
                  <c:v>11.131352555699999</c:v>
                </c:pt>
                <c:pt idx="7543">
                  <c:v>11.131352555699999</c:v>
                </c:pt>
                <c:pt idx="7544">
                  <c:v>11.131352555699999</c:v>
                </c:pt>
                <c:pt idx="7545">
                  <c:v>11.131352555699999</c:v>
                </c:pt>
                <c:pt idx="7546">
                  <c:v>11.131352555699999</c:v>
                </c:pt>
                <c:pt idx="7547">
                  <c:v>11.131352555699999</c:v>
                </c:pt>
                <c:pt idx="7548">
                  <c:v>11.131352555699999</c:v>
                </c:pt>
                <c:pt idx="7549">
                  <c:v>11.131352555699999</c:v>
                </c:pt>
                <c:pt idx="7550">
                  <c:v>11.131352555699999</c:v>
                </c:pt>
                <c:pt idx="7551">
                  <c:v>11.131352555699999</c:v>
                </c:pt>
                <c:pt idx="7552">
                  <c:v>11.131352555699999</c:v>
                </c:pt>
                <c:pt idx="7553">
                  <c:v>11.131352555699999</c:v>
                </c:pt>
                <c:pt idx="7554">
                  <c:v>11.131352555699999</c:v>
                </c:pt>
                <c:pt idx="7555">
                  <c:v>11.131352555699999</c:v>
                </c:pt>
                <c:pt idx="7556">
                  <c:v>11.131352555699999</c:v>
                </c:pt>
                <c:pt idx="7557">
                  <c:v>11.131352555699999</c:v>
                </c:pt>
                <c:pt idx="7558">
                  <c:v>11.131352555699999</c:v>
                </c:pt>
                <c:pt idx="7559">
                  <c:v>11.128520870999999</c:v>
                </c:pt>
                <c:pt idx="7560">
                  <c:v>11.128520870999999</c:v>
                </c:pt>
                <c:pt idx="7561">
                  <c:v>11.128520870999999</c:v>
                </c:pt>
                <c:pt idx="7562">
                  <c:v>11.128520870999999</c:v>
                </c:pt>
                <c:pt idx="7563">
                  <c:v>11.128520870999999</c:v>
                </c:pt>
                <c:pt idx="7564">
                  <c:v>11.128520870999999</c:v>
                </c:pt>
                <c:pt idx="7565">
                  <c:v>11.128520870999999</c:v>
                </c:pt>
                <c:pt idx="7566">
                  <c:v>11.128520870999999</c:v>
                </c:pt>
                <c:pt idx="7567">
                  <c:v>11.128520870999999</c:v>
                </c:pt>
                <c:pt idx="7568">
                  <c:v>11.128520870999999</c:v>
                </c:pt>
                <c:pt idx="7569">
                  <c:v>11.128520870999999</c:v>
                </c:pt>
                <c:pt idx="7570">
                  <c:v>11.128520870999999</c:v>
                </c:pt>
                <c:pt idx="7571">
                  <c:v>11.128520870999999</c:v>
                </c:pt>
                <c:pt idx="7572">
                  <c:v>11.128520870999999</c:v>
                </c:pt>
                <c:pt idx="7573">
                  <c:v>11.128520870999999</c:v>
                </c:pt>
                <c:pt idx="7574">
                  <c:v>11.128520870999999</c:v>
                </c:pt>
                <c:pt idx="7575">
                  <c:v>11.128520870999999</c:v>
                </c:pt>
                <c:pt idx="7576">
                  <c:v>11.128520870999999</c:v>
                </c:pt>
                <c:pt idx="7577">
                  <c:v>11.128520870999999</c:v>
                </c:pt>
                <c:pt idx="7578">
                  <c:v>11.125689186299999</c:v>
                </c:pt>
                <c:pt idx="7579">
                  <c:v>11.125689186299999</c:v>
                </c:pt>
                <c:pt idx="7580">
                  <c:v>11.125689186299999</c:v>
                </c:pt>
                <c:pt idx="7581">
                  <c:v>11.125689186299999</c:v>
                </c:pt>
                <c:pt idx="7582">
                  <c:v>11.125689186299999</c:v>
                </c:pt>
                <c:pt idx="7583">
                  <c:v>11.125689186299999</c:v>
                </c:pt>
                <c:pt idx="7584">
                  <c:v>11.125689186299999</c:v>
                </c:pt>
                <c:pt idx="7585">
                  <c:v>11.125689186299999</c:v>
                </c:pt>
                <c:pt idx="7586">
                  <c:v>11.125689186299999</c:v>
                </c:pt>
                <c:pt idx="7587">
                  <c:v>11.125689186299999</c:v>
                </c:pt>
                <c:pt idx="7588">
                  <c:v>11.125689186299999</c:v>
                </c:pt>
                <c:pt idx="7589">
                  <c:v>11.125689186299999</c:v>
                </c:pt>
                <c:pt idx="7590">
                  <c:v>11.125689186299999</c:v>
                </c:pt>
                <c:pt idx="7591">
                  <c:v>11.125689186299999</c:v>
                </c:pt>
                <c:pt idx="7592">
                  <c:v>11.125689186299999</c:v>
                </c:pt>
                <c:pt idx="7593">
                  <c:v>11.125689186299999</c:v>
                </c:pt>
                <c:pt idx="7594">
                  <c:v>11.125689186299999</c:v>
                </c:pt>
                <c:pt idx="7595">
                  <c:v>11.125689186299999</c:v>
                </c:pt>
                <c:pt idx="7596">
                  <c:v>11.125689186299999</c:v>
                </c:pt>
                <c:pt idx="7597">
                  <c:v>11.1228575016</c:v>
                </c:pt>
                <c:pt idx="7598">
                  <c:v>11.1228575016</c:v>
                </c:pt>
                <c:pt idx="7599">
                  <c:v>11.1228575016</c:v>
                </c:pt>
                <c:pt idx="7600">
                  <c:v>11.1228575016</c:v>
                </c:pt>
                <c:pt idx="7601">
                  <c:v>11.1228575016</c:v>
                </c:pt>
                <c:pt idx="7602">
                  <c:v>11.1228575016</c:v>
                </c:pt>
                <c:pt idx="7603">
                  <c:v>11.1228575016</c:v>
                </c:pt>
                <c:pt idx="7604">
                  <c:v>11.1228575016</c:v>
                </c:pt>
                <c:pt idx="7605">
                  <c:v>11.1228575016</c:v>
                </c:pt>
                <c:pt idx="7606">
                  <c:v>11.1228575016</c:v>
                </c:pt>
                <c:pt idx="7607">
                  <c:v>11.1228575016</c:v>
                </c:pt>
                <c:pt idx="7608">
                  <c:v>11.1228575016</c:v>
                </c:pt>
                <c:pt idx="7609">
                  <c:v>11.1228575016</c:v>
                </c:pt>
                <c:pt idx="7610">
                  <c:v>11.1228575016</c:v>
                </c:pt>
                <c:pt idx="7611">
                  <c:v>11.1228575016</c:v>
                </c:pt>
                <c:pt idx="7612">
                  <c:v>11.1228575016</c:v>
                </c:pt>
                <c:pt idx="7613">
                  <c:v>11.1228575016</c:v>
                </c:pt>
                <c:pt idx="7614">
                  <c:v>11.1228575016</c:v>
                </c:pt>
                <c:pt idx="7615">
                  <c:v>11.1228575016</c:v>
                </c:pt>
                <c:pt idx="7616">
                  <c:v>11.1200258169</c:v>
                </c:pt>
                <c:pt idx="7617">
                  <c:v>11.1200258169</c:v>
                </c:pt>
                <c:pt idx="7618">
                  <c:v>11.1200258169</c:v>
                </c:pt>
                <c:pt idx="7619">
                  <c:v>11.1200258169</c:v>
                </c:pt>
                <c:pt idx="7620">
                  <c:v>11.1200258169</c:v>
                </c:pt>
                <c:pt idx="7621">
                  <c:v>11.1200258169</c:v>
                </c:pt>
                <c:pt idx="7622">
                  <c:v>11.1200258169</c:v>
                </c:pt>
                <c:pt idx="7623">
                  <c:v>11.1200258169</c:v>
                </c:pt>
                <c:pt idx="7624">
                  <c:v>11.1200258169</c:v>
                </c:pt>
                <c:pt idx="7625">
                  <c:v>11.1200258169</c:v>
                </c:pt>
                <c:pt idx="7626">
                  <c:v>11.1200258169</c:v>
                </c:pt>
                <c:pt idx="7627">
                  <c:v>11.1200258169</c:v>
                </c:pt>
                <c:pt idx="7628">
                  <c:v>11.1200258169</c:v>
                </c:pt>
                <c:pt idx="7629">
                  <c:v>11.1200258169</c:v>
                </c:pt>
                <c:pt idx="7630">
                  <c:v>11.1200258169</c:v>
                </c:pt>
                <c:pt idx="7631">
                  <c:v>11.1200258169</c:v>
                </c:pt>
                <c:pt idx="7632">
                  <c:v>11.1200258169</c:v>
                </c:pt>
                <c:pt idx="7633">
                  <c:v>11.1200258169</c:v>
                </c:pt>
                <c:pt idx="7634">
                  <c:v>11.1200258169</c:v>
                </c:pt>
                <c:pt idx="7635">
                  <c:v>11.1171941322</c:v>
                </c:pt>
                <c:pt idx="7636">
                  <c:v>11.1171941322</c:v>
                </c:pt>
                <c:pt idx="7637">
                  <c:v>11.1171941322</c:v>
                </c:pt>
                <c:pt idx="7638">
                  <c:v>11.1171941322</c:v>
                </c:pt>
                <c:pt idx="7639">
                  <c:v>11.1171941322</c:v>
                </c:pt>
                <c:pt idx="7640">
                  <c:v>11.1171941322</c:v>
                </c:pt>
                <c:pt idx="7641">
                  <c:v>11.1171941322</c:v>
                </c:pt>
                <c:pt idx="7642">
                  <c:v>11.1171941322</c:v>
                </c:pt>
                <c:pt idx="7643">
                  <c:v>11.1171941322</c:v>
                </c:pt>
                <c:pt idx="7644">
                  <c:v>11.1171941322</c:v>
                </c:pt>
                <c:pt idx="7645">
                  <c:v>11.1171941322</c:v>
                </c:pt>
                <c:pt idx="7646">
                  <c:v>11.1171941322</c:v>
                </c:pt>
                <c:pt idx="7647">
                  <c:v>11.1171941322</c:v>
                </c:pt>
                <c:pt idx="7648">
                  <c:v>11.1171941322</c:v>
                </c:pt>
                <c:pt idx="7649">
                  <c:v>11.1171941322</c:v>
                </c:pt>
                <c:pt idx="7650">
                  <c:v>11.1171941322</c:v>
                </c:pt>
                <c:pt idx="7651">
                  <c:v>11.1171941322</c:v>
                </c:pt>
                <c:pt idx="7652">
                  <c:v>11.1171941322</c:v>
                </c:pt>
                <c:pt idx="7653">
                  <c:v>11.1171941322</c:v>
                </c:pt>
                <c:pt idx="7654">
                  <c:v>11.1143624475</c:v>
                </c:pt>
                <c:pt idx="7655">
                  <c:v>11.1143624475</c:v>
                </c:pt>
                <c:pt idx="7656">
                  <c:v>11.1143624475</c:v>
                </c:pt>
                <c:pt idx="7657">
                  <c:v>11.1143624475</c:v>
                </c:pt>
                <c:pt idx="7658">
                  <c:v>11.1143624475</c:v>
                </c:pt>
                <c:pt idx="7659">
                  <c:v>11.1143624475</c:v>
                </c:pt>
                <c:pt idx="7660">
                  <c:v>11.1143624475</c:v>
                </c:pt>
                <c:pt idx="7661">
                  <c:v>11.1143624475</c:v>
                </c:pt>
                <c:pt idx="7662">
                  <c:v>11.1143624475</c:v>
                </c:pt>
                <c:pt idx="7663">
                  <c:v>11.1143624475</c:v>
                </c:pt>
                <c:pt idx="7664">
                  <c:v>11.1143624475</c:v>
                </c:pt>
                <c:pt idx="7665">
                  <c:v>11.1143624475</c:v>
                </c:pt>
                <c:pt idx="7666">
                  <c:v>11.1143624475</c:v>
                </c:pt>
                <c:pt idx="7667">
                  <c:v>11.1143624475</c:v>
                </c:pt>
                <c:pt idx="7668">
                  <c:v>11.1143624475</c:v>
                </c:pt>
                <c:pt idx="7669">
                  <c:v>11.1143624475</c:v>
                </c:pt>
                <c:pt idx="7670">
                  <c:v>11.1143624475</c:v>
                </c:pt>
                <c:pt idx="7671">
                  <c:v>11.1143624475</c:v>
                </c:pt>
                <c:pt idx="7672">
                  <c:v>11.1143624475</c:v>
                </c:pt>
                <c:pt idx="7673">
                  <c:v>11.111530762799999</c:v>
                </c:pt>
                <c:pt idx="7674">
                  <c:v>11.111530762799999</c:v>
                </c:pt>
                <c:pt idx="7675">
                  <c:v>11.111530762799999</c:v>
                </c:pt>
                <c:pt idx="7676">
                  <c:v>11.111530762799999</c:v>
                </c:pt>
                <c:pt idx="7677">
                  <c:v>11.111530762799999</c:v>
                </c:pt>
                <c:pt idx="7678">
                  <c:v>11.111530762799999</c:v>
                </c:pt>
                <c:pt idx="7679">
                  <c:v>11.111530762799999</c:v>
                </c:pt>
                <c:pt idx="7680">
                  <c:v>11.111530762799999</c:v>
                </c:pt>
                <c:pt idx="7681">
                  <c:v>11.111530762799999</c:v>
                </c:pt>
                <c:pt idx="7682">
                  <c:v>11.111530762799999</c:v>
                </c:pt>
                <c:pt idx="7683">
                  <c:v>11.111530762799999</c:v>
                </c:pt>
                <c:pt idx="7684">
                  <c:v>11.111530762799999</c:v>
                </c:pt>
                <c:pt idx="7685">
                  <c:v>11.111530762799999</c:v>
                </c:pt>
                <c:pt idx="7686">
                  <c:v>11.111530762799999</c:v>
                </c:pt>
                <c:pt idx="7687">
                  <c:v>11.111530762799999</c:v>
                </c:pt>
                <c:pt idx="7688">
                  <c:v>11.111530762799999</c:v>
                </c:pt>
                <c:pt idx="7689">
                  <c:v>11.111530762799999</c:v>
                </c:pt>
                <c:pt idx="7690">
                  <c:v>11.111530762799999</c:v>
                </c:pt>
                <c:pt idx="7691">
                  <c:v>11.111530762799999</c:v>
                </c:pt>
                <c:pt idx="7692">
                  <c:v>11.108699078100001</c:v>
                </c:pt>
                <c:pt idx="7693">
                  <c:v>11.108699078100001</c:v>
                </c:pt>
                <c:pt idx="7694">
                  <c:v>11.108699078100001</c:v>
                </c:pt>
                <c:pt idx="7695">
                  <c:v>11.108699078100001</c:v>
                </c:pt>
                <c:pt idx="7696">
                  <c:v>11.108699078100001</c:v>
                </c:pt>
                <c:pt idx="7697">
                  <c:v>11.108699078100001</c:v>
                </c:pt>
                <c:pt idx="7698">
                  <c:v>11.108699078100001</c:v>
                </c:pt>
                <c:pt idx="7699">
                  <c:v>11.108699078100001</c:v>
                </c:pt>
                <c:pt idx="7700">
                  <c:v>11.108699078100001</c:v>
                </c:pt>
                <c:pt idx="7701">
                  <c:v>11.108699078100001</c:v>
                </c:pt>
                <c:pt idx="7702">
                  <c:v>11.108699078100001</c:v>
                </c:pt>
                <c:pt idx="7703">
                  <c:v>11.108699078100001</c:v>
                </c:pt>
                <c:pt idx="7704">
                  <c:v>11.108699078100001</c:v>
                </c:pt>
                <c:pt idx="7705">
                  <c:v>11.108699078100001</c:v>
                </c:pt>
                <c:pt idx="7706">
                  <c:v>11.108699078100001</c:v>
                </c:pt>
                <c:pt idx="7707">
                  <c:v>11.108699078100001</c:v>
                </c:pt>
                <c:pt idx="7708">
                  <c:v>11.108699078100001</c:v>
                </c:pt>
                <c:pt idx="7709">
                  <c:v>11.108699078100001</c:v>
                </c:pt>
                <c:pt idx="7710">
                  <c:v>11.108699078100001</c:v>
                </c:pt>
                <c:pt idx="7711">
                  <c:v>11.105867393399999</c:v>
                </c:pt>
                <c:pt idx="7712">
                  <c:v>11.105867393399999</c:v>
                </c:pt>
                <c:pt idx="7713">
                  <c:v>11.105867393399999</c:v>
                </c:pt>
                <c:pt idx="7714">
                  <c:v>11.105867393399999</c:v>
                </c:pt>
                <c:pt idx="7715">
                  <c:v>11.105867393399999</c:v>
                </c:pt>
                <c:pt idx="7716">
                  <c:v>11.105867393399999</c:v>
                </c:pt>
                <c:pt idx="7717">
                  <c:v>11.105867393399999</c:v>
                </c:pt>
                <c:pt idx="7718">
                  <c:v>11.105867393399999</c:v>
                </c:pt>
                <c:pt idx="7719">
                  <c:v>11.105867393399999</c:v>
                </c:pt>
                <c:pt idx="7720">
                  <c:v>11.105867393399999</c:v>
                </c:pt>
                <c:pt idx="7721">
                  <c:v>11.105867393399999</c:v>
                </c:pt>
                <c:pt idx="7722">
                  <c:v>11.105867393399999</c:v>
                </c:pt>
                <c:pt idx="7723">
                  <c:v>11.105867393399999</c:v>
                </c:pt>
                <c:pt idx="7724">
                  <c:v>11.105867393399999</c:v>
                </c:pt>
                <c:pt idx="7725">
                  <c:v>11.105867393399999</c:v>
                </c:pt>
                <c:pt idx="7726">
                  <c:v>11.105867393399999</c:v>
                </c:pt>
                <c:pt idx="7727">
                  <c:v>11.105867393399999</c:v>
                </c:pt>
                <c:pt idx="7728">
                  <c:v>11.105867393399999</c:v>
                </c:pt>
                <c:pt idx="7729">
                  <c:v>11.105867393399999</c:v>
                </c:pt>
                <c:pt idx="7730">
                  <c:v>11.1030357087</c:v>
                </c:pt>
                <c:pt idx="7731">
                  <c:v>11.1030357087</c:v>
                </c:pt>
                <c:pt idx="7732">
                  <c:v>11.1030357087</c:v>
                </c:pt>
                <c:pt idx="7733">
                  <c:v>11.1030357087</c:v>
                </c:pt>
                <c:pt idx="7734">
                  <c:v>11.1030357087</c:v>
                </c:pt>
                <c:pt idx="7735">
                  <c:v>11.1030357087</c:v>
                </c:pt>
                <c:pt idx="7736">
                  <c:v>11.1030357087</c:v>
                </c:pt>
                <c:pt idx="7737">
                  <c:v>11.1030357087</c:v>
                </c:pt>
                <c:pt idx="7738">
                  <c:v>11.1030357087</c:v>
                </c:pt>
                <c:pt idx="7739">
                  <c:v>11.1030357087</c:v>
                </c:pt>
                <c:pt idx="7740">
                  <c:v>11.1030357087</c:v>
                </c:pt>
                <c:pt idx="7741">
                  <c:v>11.1030357087</c:v>
                </c:pt>
                <c:pt idx="7742">
                  <c:v>11.1030357087</c:v>
                </c:pt>
                <c:pt idx="7743">
                  <c:v>11.1030357087</c:v>
                </c:pt>
                <c:pt idx="7744">
                  <c:v>11.1030357087</c:v>
                </c:pt>
                <c:pt idx="7745">
                  <c:v>11.1030357087</c:v>
                </c:pt>
                <c:pt idx="7746">
                  <c:v>11.1030357087</c:v>
                </c:pt>
                <c:pt idx="7747">
                  <c:v>11.1030357087</c:v>
                </c:pt>
                <c:pt idx="7748">
                  <c:v>11.1030357087</c:v>
                </c:pt>
                <c:pt idx="7749">
                  <c:v>11.100204024</c:v>
                </c:pt>
                <c:pt idx="7750">
                  <c:v>11.100204024</c:v>
                </c:pt>
                <c:pt idx="7751">
                  <c:v>11.100204024</c:v>
                </c:pt>
                <c:pt idx="7752">
                  <c:v>11.100204024</c:v>
                </c:pt>
                <c:pt idx="7753">
                  <c:v>11.100204024</c:v>
                </c:pt>
                <c:pt idx="7754">
                  <c:v>11.100204024</c:v>
                </c:pt>
                <c:pt idx="7755">
                  <c:v>11.100204024</c:v>
                </c:pt>
                <c:pt idx="7756">
                  <c:v>11.100204024</c:v>
                </c:pt>
                <c:pt idx="7757">
                  <c:v>11.100204024</c:v>
                </c:pt>
                <c:pt idx="7758">
                  <c:v>11.100204024</c:v>
                </c:pt>
                <c:pt idx="7759">
                  <c:v>11.100204024</c:v>
                </c:pt>
                <c:pt idx="7760">
                  <c:v>11.100204024</c:v>
                </c:pt>
                <c:pt idx="7761">
                  <c:v>11.100204024</c:v>
                </c:pt>
                <c:pt idx="7762">
                  <c:v>11.100204024</c:v>
                </c:pt>
                <c:pt idx="7763">
                  <c:v>11.100204024</c:v>
                </c:pt>
                <c:pt idx="7764">
                  <c:v>11.100204024</c:v>
                </c:pt>
                <c:pt idx="7765">
                  <c:v>11.100204024</c:v>
                </c:pt>
                <c:pt idx="7766">
                  <c:v>11.100204024</c:v>
                </c:pt>
                <c:pt idx="7767">
                  <c:v>11.100204024</c:v>
                </c:pt>
                <c:pt idx="7768">
                  <c:v>11.0973723393</c:v>
                </c:pt>
                <c:pt idx="7769">
                  <c:v>11.0973723393</c:v>
                </c:pt>
                <c:pt idx="7770">
                  <c:v>11.0973723393</c:v>
                </c:pt>
                <c:pt idx="7771">
                  <c:v>11.0973723393</c:v>
                </c:pt>
                <c:pt idx="7772">
                  <c:v>11.0973723393</c:v>
                </c:pt>
                <c:pt idx="7773">
                  <c:v>11.0973723393</c:v>
                </c:pt>
                <c:pt idx="7774">
                  <c:v>11.0973723393</c:v>
                </c:pt>
                <c:pt idx="7775">
                  <c:v>11.0973723393</c:v>
                </c:pt>
                <c:pt idx="7776">
                  <c:v>11.0973723393</c:v>
                </c:pt>
                <c:pt idx="7777">
                  <c:v>11.0973723393</c:v>
                </c:pt>
                <c:pt idx="7778">
                  <c:v>11.0973723393</c:v>
                </c:pt>
                <c:pt idx="7779">
                  <c:v>11.0973723393</c:v>
                </c:pt>
                <c:pt idx="7780">
                  <c:v>11.0973723393</c:v>
                </c:pt>
                <c:pt idx="7781">
                  <c:v>11.0973723393</c:v>
                </c:pt>
                <c:pt idx="7782">
                  <c:v>11.0973723393</c:v>
                </c:pt>
                <c:pt idx="7783">
                  <c:v>11.0973723393</c:v>
                </c:pt>
                <c:pt idx="7784">
                  <c:v>11.0973723393</c:v>
                </c:pt>
                <c:pt idx="7785">
                  <c:v>11.0973723393</c:v>
                </c:pt>
                <c:pt idx="7786">
                  <c:v>11.0973723393</c:v>
                </c:pt>
                <c:pt idx="7787">
                  <c:v>11.094540654599999</c:v>
                </c:pt>
                <c:pt idx="7788">
                  <c:v>11.094540654599999</c:v>
                </c:pt>
                <c:pt idx="7789">
                  <c:v>11.094540654599999</c:v>
                </c:pt>
                <c:pt idx="7790">
                  <c:v>11.094540654599999</c:v>
                </c:pt>
                <c:pt idx="7791">
                  <c:v>11.094540654599999</c:v>
                </c:pt>
                <c:pt idx="7792">
                  <c:v>11.094540654599999</c:v>
                </c:pt>
                <c:pt idx="7793">
                  <c:v>11.094540654599999</c:v>
                </c:pt>
                <c:pt idx="7794">
                  <c:v>11.094540654599999</c:v>
                </c:pt>
                <c:pt idx="7795">
                  <c:v>11.094540654599999</c:v>
                </c:pt>
                <c:pt idx="7796">
                  <c:v>11.094540654599999</c:v>
                </c:pt>
                <c:pt idx="7797">
                  <c:v>11.094540654599999</c:v>
                </c:pt>
                <c:pt idx="7798">
                  <c:v>11.094540654599999</c:v>
                </c:pt>
                <c:pt idx="7799">
                  <c:v>11.094540654599999</c:v>
                </c:pt>
                <c:pt idx="7800">
                  <c:v>11.094540654599999</c:v>
                </c:pt>
                <c:pt idx="7801">
                  <c:v>11.094540654599999</c:v>
                </c:pt>
                <c:pt idx="7802">
                  <c:v>11.094540654599999</c:v>
                </c:pt>
                <c:pt idx="7803">
                  <c:v>11.094540654599999</c:v>
                </c:pt>
                <c:pt idx="7804">
                  <c:v>11.094540654599999</c:v>
                </c:pt>
                <c:pt idx="7805">
                  <c:v>11.094540654599999</c:v>
                </c:pt>
                <c:pt idx="7806">
                  <c:v>11.091708969899999</c:v>
                </c:pt>
                <c:pt idx="7807">
                  <c:v>11.091708969899999</c:v>
                </c:pt>
                <c:pt idx="7808">
                  <c:v>11.091708969899999</c:v>
                </c:pt>
                <c:pt idx="7809">
                  <c:v>11.091708969899999</c:v>
                </c:pt>
                <c:pt idx="7810">
                  <c:v>11.091708969899999</c:v>
                </c:pt>
                <c:pt idx="7811">
                  <c:v>11.091708969899999</c:v>
                </c:pt>
                <c:pt idx="7812">
                  <c:v>11.091708969899999</c:v>
                </c:pt>
                <c:pt idx="7813">
                  <c:v>11.091708969899999</c:v>
                </c:pt>
                <c:pt idx="7814">
                  <c:v>11.091708969899999</c:v>
                </c:pt>
                <c:pt idx="7815">
                  <c:v>11.091708969899999</c:v>
                </c:pt>
                <c:pt idx="7816">
                  <c:v>11.091708969899999</c:v>
                </c:pt>
                <c:pt idx="7817">
                  <c:v>11.091708969899999</c:v>
                </c:pt>
                <c:pt idx="7818">
                  <c:v>11.091708969899999</c:v>
                </c:pt>
                <c:pt idx="7819">
                  <c:v>11.091708969899999</c:v>
                </c:pt>
                <c:pt idx="7820">
                  <c:v>11.091708969899999</c:v>
                </c:pt>
                <c:pt idx="7821">
                  <c:v>11.091708969899999</c:v>
                </c:pt>
                <c:pt idx="7822">
                  <c:v>11.091708969899999</c:v>
                </c:pt>
                <c:pt idx="7823">
                  <c:v>11.091708969899999</c:v>
                </c:pt>
                <c:pt idx="7824">
                  <c:v>11.091708969899999</c:v>
                </c:pt>
                <c:pt idx="7825">
                  <c:v>11.088877285200001</c:v>
                </c:pt>
                <c:pt idx="7826">
                  <c:v>11.088877285200001</c:v>
                </c:pt>
                <c:pt idx="7827">
                  <c:v>11.088877285200001</c:v>
                </c:pt>
                <c:pt idx="7828">
                  <c:v>11.088877285200001</c:v>
                </c:pt>
                <c:pt idx="7829">
                  <c:v>11.088877285200001</c:v>
                </c:pt>
                <c:pt idx="7830">
                  <c:v>11.088877285200001</c:v>
                </c:pt>
                <c:pt idx="7831">
                  <c:v>11.088877285200001</c:v>
                </c:pt>
                <c:pt idx="7832">
                  <c:v>11.088877285200001</c:v>
                </c:pt>
                <c:pt idx="7833">
                  <c:v>11.088877285200001</c:v>
                </c:pt>
                <c:pt idx="7834">
                  <c:v>11.088877285200001</c:v>
                </c:pt>
                <c:pt idx="7835">
                  <c:v>11.088877285200001</c:v>
                </c:pt>
                <c:pt idx="7836">
                  <c:v>11.088877285200001</c:v>
                </c:pt>
                <c:pt idx="7837">
                  <c:v>11.088877285200001</c:v>
                </c:pt>
                <c:pt idx="7838">
                  <c:v>11.088877285200001</c:v>
                </c:pt>
                <c:pt idx="7839">
                  <c:v>11.088877285200001</c:v>
                </c:pt>
                <c:pt idx="7840">
                  <c:v>11.088877285200001</c:v>
                </c:pt>
                <c:pt idx="7841">
                  <c:v>11.088877285200001</c:v>
                </c:pt>
                <c:pt idx="7842">
                  <c:v>11.088877285200001</c:v>
                </c:pt>
                <c:pt idx="7843">
                  <c:v>11.088877285200001</c:v>
                </c:pt>
                <c:pt idx="7844">
                  <c:v>11.0860456005</c:v>
                </c:pt>
                <c:pt idx="7845">
                  <c:v>11.0860456005</c:v>
                </c:pt>
                <c:pt idx="7846">
                  <c:v>11.0860456005</c:v>
                </c:pt>
                <c:pt idx="7847">
                  <c:v>11.0860456005</c:v>
                </c:pt>
                <c:pt idx="7848">
                  <c:v>11.0860456005</c:v>
                </c:pt>
                <c:pt idx="7849">
                  <c:v>11.0860456005</c:v>
                </c:pt>
                <c:pt idx="7850">
                  <c:v>11.0860456005</c:v>
                </c:pt>
                <c:pt idx="7851">
                  <c:v>11.0860456005</c:v>
                </c:pt>
                <c:pt idx="7852">
                  <c:v>11.0860456005</c:v>
                </c:pt>
                <c:pt idx="7853">
                  <c:v>11.0860456005</c:v>
                </c:pt>
                <c:pt idx="7854">
                  <c:v>11.0860456005</c:v>
                </c:pt>
                <c:pt idx="7855">
                  <c:v>11.0860456005</c:v>
                </c:pt>
                <c:pt idx="7856">
                  <c:v>11.0860456005</c:v>
                </c:pt>
                <c:pt idx="7857">
                  <c:v>11.0860456005</c:v>
                </c:pt>
                <c:pt idx="7858">
                  <c:v>11.0860456005</c:v>
                </c:pt>
                <c:pt idx="7859">
                  <c:v>11.0860456005</c:v>
                </c:pt>
                <c:pt idx="7860">
                  <c:v>11.0860456005</c:v>
                </c:pt>
                <c:pt idx="7861">
                  <c:v>11.0860456005</c:v>
                </c:pt>
                <c:pt idx="7862">
                  <c:v>11.0860456005</c:v>
                </c:pt>
                <c:pt idx="7863">
                  <c:v>11.083213915799998</c:v>
                </c:pt>
                <c:pt idx="7864">
                  <c:v>11.083213915799998</c:v>
                </c:pt>
                <c:pt idx="7865">
                  <c:v>11.083213915799998</c:v>
                </c:pt>
                <c:pt idx="7866">
                  <c:v>11.083213915799998</c:v>
                </c:pt>
                <c:pt idx="7867">
                  <c:v>11.083213915799998</c:v>
                </c:pt>
                <c:pt idx="7868">
                  <c:v>11.083213915799998</c:v>
                </c:pt>
                <c:pt idx="7869">
                  <c:v>11.083213915799998</c:v>
                </c:pt>
                <c:pt idx="7870">
                  <c:v>11.083213915799998</c:v>
                </c:pt>
                <c:pt idx="7871">
                  <c:v>11.083213915799998</c:v>
                </c:pt>
                <c:pt idx="7872">
                  <c:v>11.083213915799998</c:v>
                </c:pt>
                <c:pt idx="7873">
                  <c:v>11.083213915799998</c:v>
                </c:pt>
                <c:pt idx="7874">
                  <c:v>11.083213915799998</c:v>
                </c:pt>
                <c:pt idx="7875">
                  <c:v>11.083213915799998</c:v>
                </c:pt>
                <c:pt idx="7876">
                  <c:v>11.083213915799998</c:v>
                </c:pt>
                <c:pt idx="7877">
                  <c:v>11.083213915799998</c:v>
                </c:pt>
                <c:pt idx="7878">
                  <c:v>11.083213915799998</c:v>
                </c:pt>
                <c:pt idx="7879">
                  <c:v>11.083213915799998</c:v>
                </c:pt>
                <c:pt idx="7880">
                  <c:v>11.083213915799998</c:v>
                </c:pt>
                <c:pt idx="7881">
                  <c:v>11.083213915799998</c:v>
                </c:pt>
                <c:pt idx="7882">
                  <c:v>11.0803822311</c:v>
                </c:pt>
                <c:pt idx="7883">
                  <c:v>11.0803822311</c:v>
                </c:pt>
                <c:pt idx="7884">
                  <c:v>11.0803822311</c:v>
                </c:pt>
                <c:pt idx="7885">
                  <c:v>11.0803822311</c:v>
                </c:pt>
                <c:pt idx="7886">
                  <c:v>11.0803822311</c:v>
                </c:pt>
                <c:pt idx="7887">
                  <c:v>11.0803822311</c:v>
                </c:pt>
                <c:pt idx="7888">
                  <c:v>11.0803822311</c:v>
                </c:pt>
                <c:pt idx="7889">
                  <c:v>11.0803822311</c:v>
                </c:pt>
                <c:pt idx="7890">
                  <c:v>11.0803822311</c:v>
                </c:pt>
                <c:pt idx="7891">
                  <c:v>11.0803822311</c:v>
                </c:pt>
                <c:pt idx="7892">
                  <c:v>11.0803822311</c:v>
                </c:pt>
                <c:pt idx="7893">
                  <c:v>11.0803822311</c:v>
                </c:pt>
                <c:pt idx="7894">
                  <c:v>11.0803822311</c:v>
                </c:pt>
                <c:pt idx="7895">
                  <c:v>11.0803822311</c:v>
                </c:pt>
                <c:pt idx="7896">
                  <c:v>11.0803822311</c:v>
                </c:pt>
                <c:pt idx="7897">
                  <c:v>11.0803822311</c:v>
                </c:pt>
                <c:pt idx="7898">
                  <c:v>11.0803822311</c:v>
                </c:pt>
                <c:pt idx="7899">
                  <c:v>11.0803822311</c:v>
                </c:pt>
                <c:pt idx="7900">
                  <c:v>11.0803822311</c:v>
                </c:pt>
                <c:pt idx="7901">
                  <c:v>11.077550546399999</c:v>
                </c:pt>
                <c:pt idx="7902">
                  <c:v>11.077550546399999</c:v>
                </c:pt>
                <c:pt idx="7903">
                  <c:v>11.077550546399999</c:v>
                </c:pt>
                <c:pt idx="7904">
                  <c:v>11.077550546399999</c:v>
                </c:pt>
                <c:pt idx="7905">
                  <c:v>11.077550546399999</c:v>
                </c:pt>
                <c:pt idx="7906">
                  <c:v>11.077550546399999</c:v>
                </c:pt>
                <c:pt idx="7907">
                  <c:v>11.077550546399999</c:v>
                </c:pt>
                <c:pt idx="7908">
                  <c:v>11.077550546399999</c:v>
                </c:pt>
                <c:pt idx="7909">
                  <c:v>11.077550546399999</c:v>
                </c:pt>
                <c:pt idx="7910">
                  <c:v>11.077550546399999</c:v>
                </c:pt>
                <c:pt idx="7911">
                  <c:v>11.077550546399999</c:v>
                </c:pt>
                <c:pt idx="7912">
                  <c:v>11.077550546399999</c:v>
                </c:pt>
                <c:pt idx="7913">
                  <c:v>11.077550546399999</c:v>
                </c:pt>
                <c:pt idx="7914">
                  <c:v>11.077550546399999</c:v>
                </c:pt>
                <c:pt idx="7915">
                  <c:v>11.077550546399999</c:v>
                </c:pt>
                <c:pt idx="7916">
                  <c:v>11.077550546399999</c:v>
                </c:pt>
                <c:pt idx="7917">
                  <c:v>11.077550546399999</c:v>
                </c:pt>
                <c:pt idx="7918">
                  <c:v>11.077550546399999</c:v>
                </c:pt>
                <c:pt idx="7919">
                  <c:v>11.077550546399999</c:v>
                </c:pt>
                <c:pt idx="7920">
                  <c:v>11.074718861700001</c:v>
                </c:pt>
                <c:pt idx="7921">
                  <c:v>11.074718861700001</c:v>
                </c:pt>
                <c:pt idx="7922">
                  <c:v>11.074718861700001</c:v>
                </c:pt>
                <c:pt idx="7923">
                  <c:v>11.074718861700001</c:v>
                </c:pt>
                <c:pt idx="7924">
                  <c:v>11.074718861700001</c:v>
                </c:pt>
                <c:pt idx="7925">
                  <c:v>11.074718861700001</c:v>
                </c:pt>
                <c:pt idx="7926">
                  <c:v>11.074718861700001</c:v>
                </c:pt>
                <c:pt idx="7927">
                  <c:v>11.074718861700001</c:v>
                </c:pt>
                <c:pt idx="7928">
                  <c:v>11.074718861700001</c:v>
                </c:pt>
                <c:pt idx="7929">
                  <c:v>11.074718861700001</c:v>
                </c:pt>
                <c:pt idx="7930">
                  <c:v>11.074718861700001</c:v>
                </c:pt>
                <c:pt idx="7931">
                  <c:v>11.074718861700001</c:v>
                </c:pt>
                <c:pt idx="7932">
                  <c:v>11.074718861700001</c:v>
                </c:pt>
                <c:pt idx="7933">
                  <c:v>11.074718861700001</c:v>
                </c:pt>
                <c:pt idx="7934">
                  <c:v>11.074718861700001</c:v>
                </c:pt>
                <c:pt idx="7935">
                  <c:v>11.074718861700001</c:v>
                </c:pt>
                <c:pt idx="7936">
                  <c:v>11.074718861700001</c:v>
                </c:pt>
                <c:pt idx="7937">
                  <c:v>11.074718861700001</c:v>
                </c:pt>
                <c:pt idx="7938">
                  <c:v>11.074718861700001</c:v>
                </c:pt>
                <c:pt idx="7939">
                  <c:v>11.071887176999999</c:v>
                </c:pt>
                <c:pt idx="7940">
                  <c:v>11.071887176999999</c:v>
                </c:pt>
                <c:pt idx="7941">
                  <c:v>11.071887176999999</c:v>
                </c:pt>
                <c:pt idx="7942">
                  <c:v>11.071887176999999</c:v>
                </c:pt>
                <c:pt idx="7943">
                  <c:v>11.071887176999999</c:v>
                </c:pt>
                <c:pt idx="7944">
                  <c:v>11.071887176999999</c:v>
                </c:pt>
                <c:pt idx="7945">
                  <c:v>11.071887176999999</c:v>
                </c:pt>
                <c:pt idx="7946">
                  <c:v>11.071887176999999</c:v>
                </c:pt>
                <c:pt idx="7947">
                  <c:v>11.071887176999999</c:v>
                </c:pt>
                <c:pt idx="7948">
                  <c:v>11.071887176999999</c:v>
                </c:pt>
                <c:pt idx="7949">
                  <c:v>11.071887176999999</c:v>
                </c:pt>
                <c:pt idx="7950">
                  <c:v>11.071887176999999</c:v>
                </c:pt>
                <c:pt idx="7951">
                  <c:v>11.071887176999999</c:v>
                </c:pt>
                <c:pt idx="7952">
                  <c:v>11.071887176999999</c:v>
                </c:pt>
                <c:pt idx="7953">
                  <c:v>11.071887176999999</c:v>
                </c:pt>
                <c:pt idx="7954">
                  <c:v>11.071887176999999</c:v>
                </c:pt>
                <c:pt idx="7955">
                  <c:v>11.071887176999999</c:v>
                </c:pt>
                <c:pt idx="7956">
                  <c:v>11.071887176999999</c:v>
                </c:pt>
                <c:pt idx="7957">
                  <c:v>11.071887176999999</c:v>
                </c:pt>
                <c:pt idx="7958">
                  <c:v>11.069055492299999</c:v>
                </c:pt>
                <c:pt idx="7959">
                  <c:v>11.069055492299999</c:v>
                </c:pt>
                <c:pt idx="7960">
                  <c:v>11.069055492299999</c:v>
                </c:pt>
                <c:pt idx="7961">
                  <c:v>11.069055492299999</c:v>
                </c:pt>
                <c:pt idx="7962">
                  <c:v>11.069055492299999</c:v>
                </c:pt>
                <c:pt idx="7963">
                  <c:v>11.069055492299999</c:v>
                </c:pt>
                <c:pt idx="7964">
                  <c:v>11.069055492299999</c:v>
                </c:pt>
                <c:pt idx="7965">
                  <c:v>11.069055492299999</c:v>
                </c:pt>
                <c:pt idx="7966">
                  <c:v>11.069055492299999</c:v>
                </c:pt>
                <c:pt idx="7967">
                  <c:v>11.069055492299999</c:v>
                </c:pt>
                <c:pt idx="7968">
                  <c:v>11.069055492299999</c:v>
                </c:pt>
                <c:pt idx="7969">
                  <c:v>11.069055492299999</c:v>
                </c:pt>
                <c:pt idx="7970">
                  <c:v>11.069055492299999</c:v>
                </c:pt>
                <c:pt idx="7971">
                  <c:v>11.069055492299999</c:v>
                </c:pt>
                <c:pt idx="7972">
                  <c:v>11.069055492299999</c:v>
                </c:pt>
                <c:pt idx="7973">
                  <c:v>11.069055492299999</c:v>
                </c:pt>
                <c:pt idx="7974">
                  <c:v>11.069055492299999</c:v>
                </c:pt>
                <c:pt idx="7975">
                  <c:v>11.069055492299999</c:v>
                </c:pt>
                <c:pt idx="7976">
                  <c:v>11.069055492299999</c:v>
                </c:pt>
                <c:pt idx="7977">
                  <c:v>11.0662238076</c:v>
                </c:pt>
                <c:pt idx="7978">
                  <c:v>11.0662238076</c:v>
                </c:pt>
                <c:pt idx="7979">
                  <c:v>11.0662238076</c:v>
                </c:pt>
                <c:pt idx="7980">
                  <c:v>11.0662238076</c:v>
                </c:pt>
                <c:pt idx="7981">
                  <c:v>11.0662238076</c:v>
                </c:pt>
                <c:pt idx="7982">
                  <c:v>11.0662238076</c:v>
                </c:pt>
                <c:pt idx="7983">
                  <c:v>11.0662238076</c:v>
                </c:pt>
                <c:pt idx="7984">
                  <c:v>11.0662238076</c:v>
                </c:pt>
                <c:pt idx="7985">
                  <c:v>11.0662238076</c:v>
                </c:pt>
                <c:pt idx="7986">
                  <c:v>11.0662238076</c:v>
                </c:pt>
                <c:pt idx="7987">
                  <c:v>11.0662238076</c:v>
                </c:pt>
                <c:pt idx="7988">
                  <c:v>11.0662238076</c:v>
                </c:pt>
                <c:pt idx="7989">
                  <c:v>11.0662238076</c:v>
                </c:pt>
                <c:pt idx="7990">
                  <c:v>11.0662238076</c:v>
                </c:pt>
                <c:pt idx="7991">
                  <c:v>11.0662238076</c:v>
                </c:pt>
                <c:pt idx="7992">
                  <c:v>11.0662238076</c:v>
                </c:pt>
                <c:pt idx="7993">
                  <c:v>11.0662238076</c:v>
                </c:pt>
                <c:pt idx="7994">
                  <c:v>11.0662238076</c:v>
                </c:pt>
                <c:pt idx="7995">
                  <c:v>11.0662238076</c:v>
                </c:pt>
                <c:pt idx="7996">
                  <c:v>11.0633921229</c:v>
                </c:pt>
                <c:pt idx="7997">
                  <c:v>11.0633921229</c:v>
                </c:pt>
                <c:pt idx="7998">
                  <c:v>11.0633921229</c:v>
                </c:pt>
                <c:pt idx="7999">
                  <c:v>11.0633921229</c:v>
                </c:pt>
                <c:pt idx="8000">
                  <c:v>11.0633921229</c:v>
                </c:pt>
                <c:pt idx="8001">
                  <c:v>11.0633921229</c:v>
                </c:pt>
                <c:pt idx="8002">
                  <c:v>11.0633921229</c:v>
                </c:pt>
                <c:pt idx="8003">
                  <c:v>11.0633921229</c:v>
                </c:pt>
                <c:pt idx="8004">
                  <c:v>11.0633921229</c:v>
                </c:pt>
                <c:pt idx="8005">
                  <c:v>11.0633921229</c:v>
                </c:pt>
                <c:pt idx="8006">
                  <c:v>11.0633921229</c:v>
                </c:pt>
                <c:pt idx="8007">
                  <c:v>11.0633921229</c:v>
                </c:pt>
                <c:pt idx="8008">
                  <c:v>11.0633921229</c:v>
                </c:pt>
                <c:pt idx="8009">
                  <c:v>11.0633921229</c:v>
                </c:pt>
                <c:pt idx="8010">
                  <c:v>11.0633921229</c:v>
                </c:pt>
                <c:pt idx="8011">
                  <c:v>11.0633921229</c:v>
                </c:pt>
                <c:pt idx="8012">
                  <c:v>11.0633921229</c:v>
                </c:pt>
                <c:pt idx="8013">
                  <c:v>11.0633921229</c:v>
                </c:pt>
                <c:pt idx="8014">
                  <c:v>11.0633921229</c:v>
                </c:pt>
                <c:pt idx="8015">
                  <c:v>11.0605604382</c:v>
                </c:pt>
                <c:pt idx="8016">
                  <c:v>11.0605604382</c:v>
                </c:pt>
                <c:pt idx="8017">
                  <c:v>11.0605604382</c:v>
                </c:pt>
                <c:pt idx="8018">
                  <c:v>11.0605604382</c:v>
                </c:pt>
                <c:pt idx="8019">
                  <c:v>11.0605604382</c:v>
                </c:pt>
                <c:pt idx="8020">
                  <c:v>11.0605604382</c:v>
                </c:pt>
                <c:pt idx="8021">
                  <c:v>11.0605604382</c:v>
                </c:pt>
                <c:pt idx="8022">
                  <c:v>11.0605604382</c:v>
                </c:pt>
                <c:pt idx="8023">
                  <c:v>11.0605604382</c:v>
                </c:pt>
                <c:pt idx="8024">
                  <c:v>11.0605604382</c:v>
                </c:pt>
                <c:pt idx="8025">
                  <c:v>11.0605604382</c:v>
                </c:pt>
                <c:pt idx="8026">
                  <c:v>11.0605604382</c:v>
                </c:pt>
                <c:pt idx="8027">
                  <c:v>11.0605604382</c:v>
                </c:pt>
                <c:pt idx="8028">
                  <c:v>11.0605604382</c:v>
                </c:pt>
                <c:pt idx="8029">
                  <c:v>11.0605604382</c:v>
                </c:pt>
                <c:pt idx="8030">
                  <c:v>11.0605604382</c:v>
                </c:pt>
                <c:pt idx="8031">
                  <c:v>11.0605604382</c:v>
                </c:pt>
                <c:pt idx="8032">
                  <c:v>11.0605604382</c:v>
                </c:pt>
                <c:pt idx="8033">
                  <c:v>11.0605604382</c:v>
                </c:pt>
                <c:pt idx="8034">
                  <c:v>11.057728753499999</c:v>
                </c:pt>
                <c:pt idx="8035">
                  <c:v>11.057728753499999</c:v>
                </c:pt>
                <c:pt idx="8036">
                  <c:v>11.057728753499999</c:v>
                </c:pt>
                <c:pt idx="8037">
                  <c:v>11.057728753499999</c:v>
                </c:pt>
                <c:pt idx="8038">
                  <c:v>11.057728753499999</c:v>
                </c:pt>
                <c:pt idx="8039">
                  <c:v>11.057728753499999</c:v>
                </c:pt>
                <c:pt idx="8040">
                  <c:v>11.057728753499999</c:v>
                </c:pt>
                <c:pt idx="8041">
                  <c:v>11.057728753499999</c:v>
                </c:pt>
                <c:pt idx="8042">
                  <c:v>11.057728753499999</c:v>
                </c:pt>
                <c:pt idx="8043">
                  <c:v>11.057728753499999</c:v>
                </c:pt>
                <c:pt idx="8044">
                  <c:v>11.057728753499999</c:v>
                </c:pt>
                <c:pt idx="8045">
                  <c:v>11.057728753499999</c:v>
                </c:pt>
                <c:pt idx="8046">
                  <c:v>11.057728753499999</c:v>
                </c:pt>
                <c:pt idx="8047">
                  <c:v>11.057728753499999</c:v>
                </c:pt>
                <c:pt idx="8048">
                  <c:v>11.057728753499999</c:v>
                </c:pt>
                <c:pt idx="8049">
                  <c:v>11.057728753499999</c:v>
                </c:pt>
                <c:pt idx="8050">
                  <c:v>11.057728753499999</c:v>
                </c:pt>
                <c:pt idx="8051">
                  <c:v>11.057728753499999</c:v>
                </c:pt>
                <c:pt idx="8052">
                  <c:v>11.057728753499999</c:v>
                </c:pt>
                <c:pt idx="8053">
                  <c:v>11.057728753499999</c:v>
                </c:pt>
                <c:pt idx="8054">
                  <c:v>11.054897068799999</c:v>
                </c:pt>
                <c:pt idx="8055">
                  <c:v>11.054897068799999</c:v>
                </c:pt>
                <c:pt idx="8056">
                  <c:v>11.054897068799999</c:v>
                </c:pt>
                <c:pt idx="8057">
                  <c:v>11.054897068799999</c:v>
                </c:pt>
                <c:pt idx="8058">
                  <c:v>11.054897068799999</c:v>
                </c:pt>
                <c:pt idx="8059">
                  <c:v>11.054897068799999</c:v>
                </c:pt>
                <c:pt idx="8060">
                  <c:v>11.054897068799999</c:v>
                </c:pt>
                <c:pt idx="8061">
                  <c:v>11.054897068799999</c:v>
                </c:pt>
                <c:pt idx="8062">
                  <c:v>11.054897068799999</c:v>
                </c:pt>
                <c:pt idx="8063">
                  <c:v>11.054897068799999</c:v>
                </c:pt>
                <c:pt idx="8064">
                  <c:v>11.054897068799999</c:v>
                </c:pt>
                <c:pt idx="8065">
                  <c:v>11.054897068799999</c:v>
                </c:pt>
                <c:pt idx="8066">
                  <c:v>11.054897068799999</c:v>
                </c:pt>
                <c:pt idx="8067">
                  <c:v>11.054897068799999</c:v>
                </c:pt>
                <c:pt idx="8068">
                  <c:v>11.054897068799999</c:v>
                </c:pt>
                <c:pt idx="8069">
                  <c:v>11.054897068799999</c:v>
                </c:pt>
                <c:pt idx="8070">
                  <c:v>11.054897068799999</c:v>
                </c:pt>
                <c:pt idx="8071">
                  <c:v>11.054897068799999</c:v>
                </c:pt>
                <c:pt idx="8072">
                  <c:v>11.054897068799999</c:v>
                </c:pt>
                <c:pt idx="8073">
                  <c:v>11.052065384100001</c:v>
                </c:pt>
                <c:pt idx="8074">
                  <c:v>11.052065384100001</c:v>
                </c:pt>
                <c:pt idx="8075">
                  <c:v>11.052065384100001</c:v>
                </c:pt>
                <c:pt idx="8076">
                  <c:v>11.052065384100001</c:v>
                </c:pt>
                <c:pt idx="8077">
                  <c:v>11.052065384100001</c:v>
                </c:pt>
                <c:pt idx="8078">
                  <c:v>11.052065384100001</c:v>
                </c:pt>
                <c:pt idx="8079">
                  <c:v>11.052065384100001</c:v>
                </c:pt>
                <c:pt idx="8080">
                  <c:v>11.052065384100001</c:v>
                </c:pt>
                <c:pt idx="8081">
                  <c:v>11.052065384100001</c:v>
                </c:pt>
                <c:pt idx="8082">
                  <c:v>11.052065384100001</c:v>
                </c:pt>
                <c:pt idx="8083">
                  <c:v>11.052065384100001</c:v>
                </c:pt>
                <c:pt idx="8084">
                  <c:v>11.052065384100001</c:v>
                </c:pt>
                <c:pt idx="8085">
                  <c:v>11.052065384100001</c:v>
                </c:pt>
                <c:pt idx="8086">
                  <c:v>11.052065384100001</c:v>
                </c:pt>
                <c:pt idx="8087">
                  <c:v>11.052065384100001</c:v>
                </c:pt>
                <c:pt idx="8088">
                  <c:v>11.052065384100001</c:v>
                </c:pt>
                <c:pt idx="8089">
                  <c:v>11.052065384100001</c:v>
                </c:pt>
                <c:pt idx="8090">
                  <c:v>11.052065384100001</c:v>
                </c:pt>
                <c:pt idx="8091">
                  <c:v>11.052065384100001</c:v>
                </c:pt>
                <c:pt idx="8092">
                  <c:v>11.0492336994</c:v>
                </c:pt>
                <c:pt idx="8093">
                  <c:v>11.0492336994</c:v>
                </c:pt>
                <c:pt idx="8094">
                  <c:v>11.0492336994</c:v>
                </c:pt>
                <c:pt idx="8095">
                  <c:v>11.0492336994</c:v>
                </c:pt>
                <c:pt idx="8096">
                  <c:v>11.0492336994</c:v>
                </c:pt>
                <c:pt idx="8097">
                  <c:v>11.0492336994</c:v>
                </c:pt>
                <c:pt idx="8098">
                  <c:v>11.0492336994</c:v>
                </c:pt>
                <c:pt idx="8099">
                  <c:v>11.0492336994</c:v>
                </c:pt>
                <c:pt idx="8100">
                  <c:v>11.0492336994</c:v>
                </c:pt>
                <c:pt idx="8101">
                  <c:v>11.0492336994</c:v>
                </c:pt>
                <c:pt idx="8102">
                  <c:v>11.0492336994</c:v>
                </c:pt>
                <c:pt idx="8103">
                  <c:v>11.0492336994</c:v>
                </c:pt>
                <c:pt idx="8104">
                  <c:v>11.0492336994</c:v>
                </c:pt>
                <c:pt idx="8105">
                  <c:v>11.0492336994</c:v>
                </c:pt>
                <c:pt idx="8106">
                  <c:v>11.0492336994</c:v>
                </c:pt>
                <c:pt idx="8107">
                  <c:v>11.0492336994</c:v>
                </c:pt>
                <c:pt idx="8108">
                  <c:v>11.0492336994</c:v>
                </c:pt>
                <c:pt idx="8109">
                  <c:v>11.0492336994</c:v>
                </c:pt>
                <c:pt idx="8110">
                  <c:v>11.0492336994</c:v>
                </c:pt>
                <c:pt idx="8111">
                  <c:v>11.0464020147</c:v>
                </c:pt>
                <c:pt idx="8112">
                  <c:v>11.0464020147</c:v>
                </c:pt>
                <c:pt idx="8113">
                  <c:v>11.0464020147</c:v>
                </c:pt>
                <c:pt idx="8114">
                  <c:v>11.0464020147</c:v>
                </c:pt>
                <c:pt idx="8115">
                  <c:v>11.0464020147</c:v>
                </c:pt>
                <c:pt idx="8116">
                  <c:v>11.0464020147</c:v>
                </c:pt>
                <c:pt idx="8117">
                  <c:v>11.0464020147</c:v>
                </c:pt>
                <c:pt idx="8118">
                  <c:v>11.0464020147</c:v>
                </c:pt>
                <c:pt idx="8119">
                  <c:v>11.0464020147</c:v>
                </c:pt>
                <c:pt idx="8120">
                  <c:v>11.0464020147</c:v>
                </c:pt>
                <c:pt idx="8121">
                  <c:v>11.0464020147</c:v>
                </c:pt>
                <c:pt idx="8122">
                  <c:v>11.0464020147</c:v>
                </c:pt>
                <c:pt idx="8123">
                  <c:v>11.0464020147</c:v>
                </c:pt>
                <c:pt idx="8124">
                  <c:v>11.0464020147</c:v>
                </c:pt>
                <c:pt idx="8125">
                  <c:v>11.0464020147</c:v>
                </c:pt>
                <c:pt idx="8126">
                  <c:v>11.0464020147</c:v>
                </c:pt>
                <c:pt idx="8127">
                  <c:v>11.0464020147</c:v>
                </c:pt>
                <c:pt idx="8128">
                  <c:v>11.0464020147</c:v>
                </c:pt>
                <c:pt idx="8129">
                  <c:v>11.0464020147</c:v>
                </c:pt>
                <c:pt idx="8130">
                  <c:v>11.04357033</c:v>
                </c:pt>
                <c:pt idx="8131">
                  <c:v>11.04357033</c:v>
                </c:pt>
                <c:pt idx="8132">
                  <c:v>11.04357033</c:v>
                </c:pt>
                <c:pt idx="8133">
                  <c:v>11.04357033</c:v>
                </c:pt>
                <c:pt idx="8134">
                  <c:v>11.04357033</c:v>
                </c:pt>
                <c:pt idx="8135">
                  <c:v>11.04357033</c:v>
                </c:pt>
                <c:pt idx="8136">
                  <c:v>11.04357033</c:v>
                </c:pt>
                <c:pt idx="8137">
                  <c:v>11.04357033</c:v>
                </c:pt>
                <c:pt idx="8138">
                  <c:v>11.04357033</c:v>
                </c:pt>
                <c:pt idx="8139">
                  <c:v>11.04357033</c:v>
                </c:pt>
                <c:pt idx="8140">
                  <c:v>11.04357033</c:v>
                </c:pt>
                <c:pt idx="8141">
                  <c:v>11.04357033</c:v>
                </c:pt>
                <c:pt idx="8142">
                  <c:v>11.04357033</c:v>
                </c:pt>
                <c:pt idx="8143">
                  <c:v>11.04357033</c:v>
                </c:pt>
                <c:pt idx="8144">
                  <c:v>11.04357033</c:v>
                </c:pt>
                <c:pt idx="8145">
                  <c:v>11.04357033</c:v>
                </c:pt>
                <c:pt idx="8146">
                  <c:v>11.04357033</c:v>
                </c:pt>
                <c:pt idx="8147">
                  <c:v>11.04357033</c:v>
                </c:pt>
                <c:pt idx="8148">
                  <c:v>11.04357033</c:v>
                </c:pt>
                <c:pt idx="8149">
                  <c:v>11.040738645299999</c:v>
                </c:pt>
                <c:pt idx="8150">
                  <c:v>11.040738645299999</c:v>
                </c:pt>
                <c:pt idx="8151">
                  <c:v>11.040738645299999</c:v>
                </c:pt>
                <c:pt idx="8152">
                  <c:v>11.040738645299999</c:v>
                </c:pt>
                <c:pt idx="8153">
                  <c:v>11.040738645299999</c:v>
                </c:pt>
                <c:pt idx="8154">
                  <c:v>11.040738645299999</c:v>
                </c:pt>
                <c:pt idx="8155">
                  <c:v>11.040738645299999</c:v>
                </c:pt>
                <c:pt idx="8156">
                  <c:v>11.040738645299999</c:v>
                </c:pt>
                <c:pt idx="8157">
                  <c:v>11.040738645299999</c:v>
                </c:pt>
                <c:pt idx="8158">
                  <c:v>11.040738645299999</c:v>
                </c:pt>
                <c:pt idx="8159">
                  <c:v>11.040738645299999</c:v>
                </c:pt>
                <c:pt idx="8160">
                  <c:v>11.040738645299999</c:v>
                </c:pt>
                <c:pt idx="8161">
                  <c:v>11.040738645299999</c:v>
                </c:pt>
                <c:pt idx="8162">
                  <c:v>11.040738645299999</c:v>
                </c:pt>
                <c:pt idx="8163">
                  <c:v>11.040738645299999</c:v>
                </c:pt>
                <c:pt idx="8164">
                  <c:v>11.040738645299999</c:v>
                </c:pt>
                <c:pt idx="8165">
                  <c:v>11.040738645299999</c:v>
                </c:pt>
                <c:pt idx="8166">
                  <c:v>11.040738645299999</c:v>
                </c:pt>
                <c:pt idx="8167">
                  <c:v>11.040738645299999</c:v>
                </c:pt>
                <c:pt idx="8168">
                  <c:v>11.037906960600001</c:v>
                </c:pt>
                <c:pt idx="8169">
                  <c:v>11.037906960600001</c:v>
                </c:pt>
                <c:pt idx="8170">
                  <c:v>11.037906960600001</c:v>
                </c:pt>
                <c:pt idx="8171">
                  <c:v>11.037906960600001</c:v>
                </c:pt>
                <c:pt idx="8172">
                  <c:v>11.037906960600001</c:v>
                </c:pt>
                <c:pt idx="8173">
                  <c:v>11.037906960600001</c:v>
                </c:pt>
                <c:pt idx="8174">
                  <c:v>11.037906960600001</c:v>
                </c:pt>
                <c:pt idx="8175">
                  <c:v>11.037906960600001</c:v>
                </c:pt>
                <c:pt idx="8176">
                  <c:v>11.037906960600001</c:v>
                </c:pt>
                <c:pt idx="8177">
                  <c:v>11.037906960600001</c:v>
                </c:pt>
                <c:pt idx="8178">
                  <c:v>11.037906960600001</c:v>
                </c:pt>
                <c:pt idx="8179">
                  <c:v>11.037906960600001</c:v>
                </c:pt>
                <c:pt idx="8180">
                  <c:v>11.037906960600001</c:v>
                </c:pt>
                <c:pt idx="8181">
                  <c:v>11.037906960600001</c:v>
                </c:pt>
                <c:pt idx="8182">
                  <c:v>11.037906960600001</c:v>
                </c:pt>
                <c:pt idx="8183">
                  <c:v>11.037906960600001</c:v>
                </c:pt>
                <c:pt idx="8184">
                  <c:v>11.037906960600001</c:v>
                </c:pt>
                <c:pt idx="8185">
                  <c:v>11.037906960600001</c:v>
                </c:pt>
                <c:pt idx="8186">
                  <c:v>11.037906960600001</c:v>
                </c:pt>
                <c:pt idx="8187">
                  <c:v>11.035075275899999</c:v>
                </c:pt>
                <c:pt idx="8188">
                  <c:v>11.035075275899999</c:v>
                </c:pt>
                <c:pt idx="8189">
                  <c:v>11.035075275899999</c:v>
                </c:pt>
                <c:pt idx="8190">
                  <c:v>11.035075275899999</c:v>
                </c:pt>
                <c:pt idx="8191">
                  <c:v>11.035075275899999</c:v>
                </c:pt>
                <c:pt idx="8192">
                  <c:v>11.035075275899999</c:v>
                </c:pt>
                <c:pt idx="8193">
                  <c:v>11.035075275899999</c:v>
                </c:pt>
                <c:pt idx="8194">
                  <c:v>11.035075275899999</c:v>
                </c:pt>
                <c:pt idx="8195">
                  <c:v>11.035075275899999</c:v>
                </c:pt>
                <c:pt idx="8196">
                  <c:v>11.035075275899999</c:v>
                </c:pt>
                <c:pt idx="8197">
                  <c:v>11.035075275899999</c:v>
                </c:pt>
                <c:pt idx="8198">
                  <c:v>11.035075275899999</c:v>
                </c:pt>
                <c:pt idx="8199">
                  <c:v>11.035075275899999</c:v>
                </c:pt>
                <c:pt idx="8200">
                  <c:v>11.035075275899999</c:v>
                </c:pt>
                <c:pt idx="8201">
                  <c:v>11.035075275899999</c:v>
                </c:pt>
                <c:pt idx="8202">
                  <c:v>11.035075275899999</c:v>
                </c:pt>
                <c:pt idx="8203">
                  <c:v>11.035075275899999</c:v>
                </c:pt>
                <c:pt idx="8204">
                  <c:v>11.035075275899999</c:v>
                </c:pt>
                <c:pt idx="8205">
                  <c:v>11.035075275899999</c:v>
                </c:pt>
                <c:pt idx="8206">
                  <c:v>11.035075275899999</c:v>
                </c:pt>
                <c:pt idx="8207">
                  <c:v>11.0322435912</c:v>
                </c:pt>
                <c:pt idx="8208">
                  <c:v>11.0322435912</c:v>
                </c:pt>
                <c:pt idx="8209">
                  <c:v>11.0322435912</c:v>
                </c:pt>
                <c:pt idx="8210">
                  <c:v>11.0322435912</c:v>
                </c:pt>
                <c:pt idx="8211">
                  <c:v>11.0322435912</c:v>
                </c:pt>
                <c:pt idx="8212">
                  <c:v>11.0322435912</c:v>
                </c:pt>
                <c:pt idx="8213">
                  <c:v>11.0322435912</c:v>
                </c:pt>
                <c:pt idx="8214">
                  <c:v>11.0322435912</c:v>
                </c:pt>
                <c:pt idx="8215">
                  <c:v>11.0322435912</c:v>
                </c:pt>
                <c:pt idx="8216">
                  <c:v>11.0322435912</c:v>
                </c:pt>
                <c:pt idx="8217">
                  <c:v>11.0322435912</c:v>
                </c:pt>
                <c:pt idx="8218">
                  <c:v>11.0322435912</c:v>
                </c:pt>
                <c:pt idx="8219">
                  <c:v>11.0322435912</c:v>
                </c:pt>
                <c:pt idx="8220">
                  <c:v>11.0322435912</c:v>
                </c:pt>
                <c:pt idx="8221">
                  <c:v>11.0322435912</c:v>
                </c:pt>
                <c:pt idx="8222">
                  <c:v>11.0322435912</c:v>
                </c:pt>
                <c:pt idx="8223">
                  <c:v>11.0322435912</c:v>
                </c:pt>
                <c:pt idx="8224">
                  <c:v>11.0322435912</c:v>
                </c:pt>
                <c:pt idx="8225">
                  <c:v>11.0322435912</c:v>
                </c:pt>
                <c:pt idx="8226">
                  <c:v>11.0294119065</c:v>
                </c:pt>
                <c:pt idx="8227">
                  <c:v>11.0294119065</c:v>
                </c:pt>
                <c:pt idx="8228">
                  <c:v>11.0294119065</c:v>
                </c:pt>
                <c:pt idx="8229">
                  <c:v>11.0294119065</c:v>
                </c:pt>
                <c:pt idx="8230">
                  <c:v>11.0294119065</c:v>
                </c:pt>
                <c:pt idx="8231">
                  <c:v>11.0294119065</c:v>
                </c:pt>
                <c:pt idx="8232">
                  <c:v>11.0294119065</c:v>
                </c:pt>
                <c:pt idx="8233">
                  <c:v>11.0294119065</c:v>
                </c:pt>
                <c:pt idx="8234">
                  <c:v>11.0294119065</c:v>
                </c:pt>
                <c:pt idx="8235">
                  <c:v>11.0294119065</c:v>
                </c:pt>
                <c:pt idx="8236">
                  <c:v>11.0294119065</c:v>
                </c:pt>
                <c:pt idx="8237">
                  <c:v>11.0294119065</c:v>
                </c:pt>
                <c:pt idx="8238">
                  <c:v>11.0294119065</c:v>
                </c:pt>
                <c:pt idx="8239">
                  <c:v>11.0294119065</c:v>
                </c:pt>
                <c:pt idx="8240">
                  <c:v>11.0294119065</c:v>
                </c:pt>
                <c:pt idx="8241">
                  <c:v>11.0294119065</c:v>
                </c:pt>
                <c:pt idx="8242">
                  <c:v>11.0294119065</c:v>
                </c:pt>
                <c:pt idx="8243">
                  <c:v>11.0294119065</c:v>
                </c:pt>
                <c:pt idx="8244">
                  <c:v>11.0294119065</c:v>
                </c:pt>
                <c:pt idx="8245">
                  <c:v>11.0265802218</c:v>
                </c:pt>
                <c:pt idx="8246">
                  <c:v>11.0265802218</c:v>
                </c:pt>
                <c:pt idx="8247">
                  <c:v>11.0265802218</c:v>
                </c:pt>
                <c:pt idx="8248">
                  <c:v>11.0265802218</c:v>
                </c:pt>
                <c:pt idx="8249">
                  <c:v>11.0265802218</c:v>
                </c:pt>
                <c:pt idx="8250">
                  <c:v>11.0265802218</c:v>
                </c:pt>
                <c:pt idx="8251">
                  <c:v>11.0265802218</c:v>
                </c:pt>
                <c:pt idx="8252">
                  <c:v>11.0265802218</c:v>
                </c:pt>
                <c:pt idx="8253">
                  <c:v>11.0265802218</c:v>
                </c:pt>
                <c:pt idx="8254">
                  <c:v>11.0265802218</c:v>
                </c:pt>
                <c:pt idx="8255">
                  <c:v>11.0265802218</c:v>
                </c:pt>
                <c:pt idx="8256">
                  <c:v>11.0265802218</c:v>
                </c:pt>
                <c:pt idx="8257">
                  <c:v>11.0265802218</c:v>
                </c:pt>
                <c:pt idx="8258">
                  <c:v>11.0265802218</c:v>
                </c:pt>
                <c:pt idx="8259">
                  <c:v>11.0265802218</c:v>
                </c:pt>
                <c:pt idx="8260">
                  <c:v>11.0265802218</c:v>
                </c:pt>
                <c:pt idx="8261">
                  <c:v>11.0265802218</c:v>
                </c:pt>
                <c:pt idx="8262">
                  <c:v>11.0265802218</c:v>
                </c:pt>
                <c:pt idx="8263">
                  <c:v>11.0265802218</c:v>
                </c:pt>
                <c:pt idx="8264">
                  <c:v>11.023748537099999</c:v>
                </c:pt>
                <c:pt idx="8265">
                  <c:v>11.023748537099999</c:v>
                </c:pt>
                <c:pt idx="8266">
                  <c:v>11.023748537099999</c:v>
                </c:pt>
                <c:pt idx="8267">
                  <c:v>11.023748537099999</c:v>
                </c:pt>
                <c:pt idx="8268">
                  <c:v>11.023748537099999</c:v>
                </c:pt>
                <c:pt idx="8269">
                  <c:v>11.023748537099999</c:v>
                </c:pt>
                <c:pt idx="8270">
                  <c:v>11.023748537099999</c:v>
                </c:pt>
                <c:pt idx="8271">
                  <c:v>11.023748537099999</c:v>
                </c:pt>
                <c:pt idx="8272">
                  <c:v>11.023748537099999</c:v>
                </c:pt>
                <c:pt idx="8273">
                  <c:v>11.023748537099999</c:v>
                </c:pt>
                <c:pt idx="8274">
                  <c:v>11.023748537099999</c:v>
                </c:pt>
                <c:pt idx="8275">
                  <c:v>11.023748537099999</c:v>
                </c:pt>
                <c:pt idx="8276">
                  <c:v>11.023748537099999</c:v>
                </c:pt>
                <c:pt idx="8277">
                  <c:v>11.023748537099999</c:v>
                </c:pt>
                <c:pt idx="8278">
                  <c:v>11.023748537099999</c:v>
                </c:pt>
                <c:pt idx="8279">
                  <c:v>11.023748537099999</c:v>
                </c:pt>
                <c:pt idx="8280">
                  <c:v>11.023748537099999</c:v>
                </c:pt>
                <c:pt idx="8281">
                  <c:v>11.023748537099999</c:v>
                </c:pt>
                <c:pt idx="8282">
                  <c:v>11.023748537099999</c:v>
                </c:pt>
                <c:pt idx="8283">
                  <c:v>11.020916852399999</c:v>
                </c:pt>
                <c:pt idx="8284">
                  <c:v>11.020916852399999</c:v>
                </c:pt>
                <c:pt idx="8285">
                  <c:v>11.020916852399999</c:v>
                </c:pt>
                <c:pt idx="8286">
                  <c:v>11.020916852399999</c:v>
                </c:pt>
                <c:pt idx="8287">
                  <c:v>11.020916852399999</c:v>
                </c:pt>
                <c:pt idx="8288">
                  <c:v>11.020916852399999</c:v>
                </c:pt>
                <c:pt idx="8289">
                  <c:v>11.020916852399999</c:v>
                </c:pt>
                <c:pt idx="8290">
                  <c:v>11.020916852399999</c:v>
                </c:pt>
                <c:pt idx="8291">
                  <c:v>11.020916852399999</c:v>
                </c:pt>
                <c:pt idx="8292">
                  <c:v>11.020916852399999</c:v>
                </c:pt>
                <c:pt idx="8293">
                  <c:v>11.020916852399999</c:v>
                </c:pt>
                <c:pt idx="8294">
                  <c:v>11.020916852399999</c:v>
                </c:pt>
                <c:pt idx="8295">
                  <c:v>11.020916852399999</c:v>
                </c:pt>
                <c:pt idx="8296">
                  <c:v>11.020916852399999</c:v>
                </c:pt>
                <c:pt idx="8297">
                  <c:v>11.020916852399999</c:v>
                </c:pt>
                <c:pt idx="8298">
                  <c:v>11.020916852399999</c:v>
                </c:pt>
                <c:pt idx="8299">
                  <c:v>11.020916852399999</c:v>
                </c:pt>
                <c:pt idx="8300">
                  <c:v>11.020916852399999</c:v>
                </c:pt>
                <c:pt idx="8301">
                  <c:v>11.020916852399999</c:v>
                </c:pt>
                <c:pt idx="8302">
                  <c:v>11.018085167700001</c:v>
                </c:pt>
                <c:pt idx="8303">
                  <c:v>11.018085167700001</c:v>
                </c:pt>
                <c:pt idx="8304">
                  <c:v>11.018085167700001</c:v>
                </c:pt>
                <c:pt idx="8305">
                  <c:v>11.018085167700001</c:v>
                </c:pt>
                <c:pt idx="8306">
                  <c:v>11.018085167700001</c:v>
                </c:pt>
                <c:pt idx="8307">
                  <c:v>11.018085167700001</c:v>
                </c:pt>
                <c:pt idx="8308">
                  <c:v>11.018085167700001</c:v>
                </c:pt>
                <c:pt idx="8309">
                  <c:v>11.018085167700001</c:v>
                </c:pt>
                <c:pt idx="8310">
                  <c:v>11.018085167700001</c:v>
                </c:pt>
                <c:pt idx="8311">
                  <c:v>11.018085167700001</c:v>
                </c:pt>
                <c:pt idx="8312">
                  <c:v>11.018085167700001</c:v>
                </c:pt>
                <c:pt idx="8313">
                  <c:v>11.018085167700001</c:v>
                </c:pt>
                <c:pt idx="8314">
                  <c:v>11.018085167700001</c:v>
                </c:pt>
                <c:pt idx="8315">
                  <c:v>11.018085167700001</c:v>
                </c:pt>
                <c:pt idx="8316">
                  <c:v>11.018085167700001</c:v>
                </c:pt>
                <c:pt idx="8317">
                  <c:v>11.018085167700001</c:v>
                </c:pt>
                <c:pt idx="8318">
                  <c:v>11.018085167700001</c:v>
                </c:pt>
                <c:pt idx="8319">
                  <c:v>11.018085167700001</c:v>
                </c:pt>
                <c:pt idx="8320">
                  <c:v>11.018085167700001</c:v>
                </c:pt>
                <c:pt idx="8321">
                  <c:v>11.015253483</c:v>
                </c:pt>
                <c:pt idx="8322">
                  <c:v>11.015253483</c:v>
                </c:pt>
                <c:pt idx="8323">
                  <c:v>11.015253483</c:v>
                </c:pt>
                <c:pt idx="8324">
                  <c:v>11.015253483</c:v>
                </c:pt>
                <c:pt idx="8325">
                  <c:v>11.015253483</c:v>
                </c:pt>
                <c:pt idx="8326">
                  <c:v>11.015253483</c:v>
                </c:pt>
                <c:pt idx="8327">
                  <c:v>11.015253483</c:v>
                </c:pt>
                <c:pt idx="8328">
                  <c:v>11.015253483</c:v>
                </c:pt>
                <c:pt idx="8329">
                  <c:v>11.015253483</c:v>
                </c:pt>
                <c:pt idx="8330">
                  <c:v>11.015253483</c:v>
                </c:pt>
                <c:pt idx="8331">
                  <c:v>11.015253483</c:v>
                </c:pt>
                <c:pt idx="8332">
                  <c:v>11.015253483</c:v>
                </c:pt>
                <c:pt idx="8333">
                  <c:v>11.015253483</c:v>
                </c:pt>
                <c:pt idx="8334">
                  <c:v>11.015253483</c:v>
                </c:pt>
                <c:pt idx="8335">
                  <c:v>11.015253483</c:v>
                </c:pt>
                <c:pt idx="8336">
                  <c:v>11.015253483</c:v>
                </c:pt>
                <c:pt idx="8337">
                  <c:v>11.015253483</c:v>
                </c:pt>
                <c:pt idx="8338">
                  <c:v>11.015253483</c:v>
                </c:pt>
                <c:pt idx="8339">
                  <c:v>11.015253483</c:v>
                </c:pt>
                <c:pt idx="8340">
                  <c:v>11.015253483</c:v>
                </c:pt>
                <c:pt idx="8341">
                  <c:v>11.012421798299998</c:v>
                </c:pt>
                <c:pt idx="8342">
                  <c:v>11.012421798299998</c:v>
                </c:pt>
                <c:pt idx="8343">
                  <c:v>11.012421798299998</c:v>
                </c:pt>
                <c:pt idx="8344">
                  <c:v>11.012421798299998</c:v>
                </c:pt>
                <c:pt idx="8345">
                  <c:v>11.012421798299998</c:v>
                </c:pt>
                <c:pt idx="8346">
                  <c:v>11.012421798299998</c:v>
                </c:pt>
                <c:pt idx="8347">
                  <c:v>11.012421798299998</c:v>
                </c:pt>
                <c:pt idx="8348">
                  <c:v>11.012421798299998</c:v>
                </c:pt>
                <c:pt idx="8349">
                  <c:v>11.012421798299998</c:v>
                </c:pt>
                <c:pt idx="8350">
                  <c:v>11.012421798299998</c:v>
                </c:pt>
                <c:pt idx="8351">
                  <c:v>11.012421798299998</c:v>
                </c:pt>
                <c:pt idx="8352">
                  <c:v>11.012421798299998</c:v>
                </c:pt>
                <c:pt idx="8353">
                  <c:v>11.012421798299998</c:v>
                </c:pt>
                <c:pt idx="8354">
                  <c:v>11.012421798299998</c:v>
                </c:pt>
                <c:pt idx="8355">
                  <c:v>11.012421798299998</c:v>
                </c:pt>
                <c:pt idx="8356">
                  <c:v>11.012421798299998</c:v>
                </c:pt>
                <c:pt idx="8357">
                  <c:v>11.012421798299998</c:v>
                </c:pt>
                <c:pt idx="8358">
                  <c:v>11.012421798299998</c:v>
                </c:pt>
                <c:pt idx="8359">
                  <c:v>11.012421798299998</c:v>
                </c:pt>
                <c:pt idx="8360">
                  <c:v>11.0095901136</c:v>
                </c:pt>
                <c:pt idx="8361">
                  <c:v>11.0095901136</c:v>
                </c:pt>
                <c:pt idx="8362">
                  <c:v>11.0095901136</c:v>
                </c:pt>
                <c:pt idx="8363">
                  <c:v>11.0095901136</c:v>
                </c:pt>
                <c:pt idx="8364">
                  <c:v>11.0095901136</c:v>
                </c:pt>
                <c:pt idx="8365">
                  <c:v>11.0095901136</c:v>
                </c:pt>
                <c:pt idx="8366">
                  <c:v>11.0095901136</c:v>
                </c:pt>
                <c:pt idx="8367">
                  <c:v>11.0095901136</c:v>
                </c:pt>
                <c:pt idx="8368">
                  <c:v>11.0095901136</c:v>
                </c:pt>
                <c:pt idx="8369">
                  <c:v>11.0095901136</c:v>
                </c:pt>
                <c:pt idx="8370">
                  <c:v>11.0095901136</c:v>
                </c:pt>
                <c:pt idx="8371">
                  <c:v>11.0095901136</c:v>
                </c:pt>
                <c:pt idx="8372">
                  <c:v>11.0095901136</c:v>
                </c:pt>
                <c:pt idx="8373">
                  <c:v>11.0095901136</c:v>
                </c:pt>
                <c:pt idx="8374">
                  <c:v>11.0095901136</c:v>
                </c:pt>
                <c:pt idx="8375">
                  <c:v>11.0095901136</c:v>
                </c:pt>
                <c:pt idx="8376">
                  <c:v>11.0095901136</c:v>
                </c:pt>
                <c:pt idx="8377">
                  <c:v>11.0095901136</c:v>
                </c:pt>
                <c:pt idx="8378">
                  <c:v>11.0095901136</c:v>
                </c:pt>
                <c:pt idx="8379">
                  <c:v>11.0067584289</c:v>
                </c:pt>
                <c:pt idx="8380">
                  <c:v>11.0067584289</c:v>
                </c:pt>
                <c:pt idx="8381">
                  <c:v>11.0067584289</c:v>
                </c:pt>
                <c:pt idx="8382">
                  <c:v>11.0067584289</c:v>
                </c:pt>
                <c:pt idx="8383">
                  <c:v>11.0067584289</c:v>
                </c:pt>
                <c:pt idx="8384">
                  <c:v>11.0067584289</c:v>
                </c:pt>
                <c:pt idx="8385">
                  <c:v>11.0067584289</c:v>
                </c:pt>
                <c:pt idx="8386">
                  <c:v>11.0067584289</c:v>
                </c:pt>
                <c:pt idx="8387">
                  <c:v>11.0067584289</c:v>
                </c:pt>
                <c:pt idx="8388">
                  <c:v>11.0067584289</c:v>
                </c:pt>
                <c:pt idx="8389">
                  <c:v>11.0067584289</c:v>
                </c:pt>
                <c:pt idx="8390">
                  <c:v>11.0067584289</c:v>
                </c:pt>
                <c:pt idx="8391">
                  <c:v>11.0067584289</c:v>
                </c:pt>
                <c:pt idx="8392">
                  <c:v>11.0067584289</c:v>
                </c:pt>
                <c:pt idx="8393">
                  <c:v>11.0067584289</c:v>
                </c:pt>
                <c:pt idx="8394">
                  <c:v>11.0067584289</c:v>
                </c:pt>
                <c:pt idx="8395">
                  <c:v>11.0067584289</c:v>
                </c:pt>
                <c:pt idx="8396">
                  <c:v>11.0067584289</c:v>
                </c:pt>
                <c:pt idx="8397">
                  <c:v>11.0067584289</c:v>
                </c:pt>
                <c:pt idx="8398">
                  <c:v>11.003926744200001</c:v>
                </c:pt>
                <c:pt idx="8399">
                  <c:v>11.003926744200001</c:v>
                </c:pt>
                <c:pt idx="8400">
                  <c:v>11.003926744200001</c:v>
                </c:pt>
                <c:pt idx="8401">
                  <c:v>11.003926744200001</c:v>
                </c:pt>
                <c:pt idx="8402">
                  <c:v>11.003926744200001</c:v>
                </c:pt>
                <c:pt idx="8403">
                  <c:v>11.003926744200001</c:v>
                </c:pt>
                <c:pt idx="8404">
                  <c:v>11.003926744200001</c:v>
                </c:pt>
                <c:pt idx="8405">
                  <c:v>11.003926744200001</c:v>
                </c:pt>
                <c:pt idx="8406">
                  <c:v>11.003926744200001</c:v>
                </c:pt>
                <c:pt idx="8407">
                  <c:v>11.003926744200001</c:v>
                </c:pt>
                <c:pt idx="8408">
                  <c:v>11.003926744200001</c:v>
                </c:pt>
                <c:pt idx="8409">
                  <c:v>11.003926744200001</c:v>
                </c:pt>
                <c:pt idx="8410">
                  <c:v>11.003926744200001</c:v>
                </c:pt>
                <c:pt idx="8411">
                  <c:v>11.003926744200001</c:v>
                </c:pt>
                <c:pt idx="8412">
                  <c:v>11.003926744200001</c:v>
                </c:pt>
                <c:pt idx="8413">
                  <c:v>11.003926744200001</c:v>
                </c:pt>
                <c:pt idx="8414">
                  <c:v>11.003926744200001</c:v>
                </c:pt>
                <c:pt idx="8415">
                  <c:v>11.003926744200001</c:v>
                </c:pt>
                <c:pt idx="8416">
                  <c:v>11.003926744200001</c:v>
                </c:pt>
                <c:pt idx="8417">
                  <c:v>11.001095059499999</c:v>
                </c:pt>
                <c:pt idx="8418">
                  <c:v>11.001095059499999</c:v>
                </c:pt>
                <c:pt idx="8419">
                  <c:v>11.001095059499999</c:v>
                </c:pt>
                <c:pt idx="8420">
                  <c:v>11.001095059499999</c:v>
                </c:pt>
                <c:pt idx="8421">
                  <c:v>11.001095059499999</c:v>
                </c:pt>
                <c:pt idx="8422">
                  <c:v>11.001095059499999</c:v>
                </c:pt>
                <c:pt idx="8423">
                  <c:v>11.001095059499999</c:v>
                </c:pt>
                <c:pt idx="8424">
                  <c:v>11.001095059499999</c:v>
                </c:pt>
                <c:pt idx="8425">
                  <c:v>11.001095059499999</c:v>
                </c:pt>
                <c:pt idx="8426">
                  <c:v>11.001095059499999</c:v>
                </c:pt>
                <c:pt idx="8427">
                  <c:v>11.001095059499999</c:v>
                </c:pt>
                <c:pt idx="8428">
                  <c:v>11.001095059499999</c:v>
                </c:pt>
                <c:pt idx="8429">
                  <c:v>11.001095059499999</c:v>
                </c:pt>
                <c:pt idx="8430">
                  <c:v>11.001095059499999</c:v>
                </c:pt>
                <c:pt idx="8431">
                  <c:v>11.001095059499999</c:v>
                </c:pt>
                <c:pt idx="8432">
                  <c:v>11.001095059499999</c:v>
                </c:pt>
                <c:pt idx="8433">
                  <c:v>11.001095059499999</c:v>
                </c:pt>
                <c:pt idx="8434">
                  <c:v>11.001095059499999</c:v>
                </c:pt>
                <c:pt idx="8435">
                  <c:v>11.001095059499999</c:v>
                </c:pt>
                <c:pt idx="8436">
                  <c:v>11.001095059499999</c:v>
                </c:pt>
                <c:pt idx="8437">
                  <c:v>10.998263374799999</c:v>
                </c:pt>
                <c:pt idx="8438">
                  <c:v>10.998263374799999</c:v>
                </c:pt>
                <c:pt idx="8439">
                  <c:v>10.998263374799999</c:v>
                </c:pt>
                <c:pt idx="8440">
                  <c:v>10.998263374799999</c:v>
                </c:pt>
                <c:pt idx="8441">
                  <c:v>10.998263374799999</c:v>
                </c:pt>
                <c:pt idx="8442">
                  <c:v>10.998263374799999</c:v>
                </c:pt>
                <c:pt idx="8443">
                  <c:v>10.998263374799999</c:v>
                </c:pt>
                <c:pt idx="8444">
                  <c:v>10.998263374799999</c:v>
                </c:pt>
                <c:pt idx="8445">
                  <c:v>10.998263374799999</c:v>
                </c:pt>
                <c:pt idx="8446">
                  <c:v>10.998263374799999</c:v>
                </c:pt>
                <c:pt idx="8447">
                  <c:v>10.998263374799999</c:v>
                </c:pt>
                <c:pt idx="8448">
                  <c:v>10.998263374799999</c:v>
                </c:pt>
                <c:pt idx="8449">
                  <c:v>10.998263374799999</c:v>
                </c:pt>
                <c:pt idx="8450">
                  <c:v>10.998263374799999</c:v>
                </c:pt>
                <c:pt idx="8451">
                  <c:v>10.998263374799999</c:v>
                </c:pt>
                <c:pt idx="8452">
                  <c:v>10.998263374799999</c:v>
                </c:pt>
                <c:pt idx="8453">
                  <c:v>10.998263374799999</c:v>
                </c:pt>
                <c:pt idx="8454">
                  <c:v>10.998263374799999</c:v>
                </c:pt>
                <c:pt idx="8455">
                  <c:v>10.998263374799999</c:v>
                </c:pt>
                <c:pt idx="8456">
                  <c:v>10.9954316901</c:v>
                </c:pt>
                <c:pt idx="8457">
                  <c:v>10.9954316901</c:v>
                </c:pt>
                <c:pt idx="8458">
                  <c:v>10.9954316901</c:v>
                </c:pt>
                <c:pt idx="8459">
                  <c:v>10.9954316901</c:v>
                </c:pt>
                <c:pt idx="8460">
                  <c:v>10.9954316901</c:v>
                </c:pt>
                <c:pt idx="8461">
                  <c:v>10.9954316901</c:v>
                </c:pt>
                <c:pt idx="8462">
                  <c:v>10.9954316901</c:v>
                </c:pt>
                <c:pt idx="8463">
                  <c:v>10.9954316901</c:v>
                </c:pt>
                <c:pt idx="8464">
                  <c:v>10.9954316901</c:v>
                </c:pt>
                <c:pt idx="8465">
                  <c:v>10.9954316901</c:v>
                </c:pt>
                <c:pt idx="8466">
                  <c:v>10.9954316901</c:v>
                </c:pt>
                <c:pt idx="8467">
                  <c:v>10.9954316901</c:v>
                </c:pt>
                <c:pt idx="8468">
                  <c:v>10.9954316901</c:v>
                </c:pt>
                <c:pt idx="8469">
                  <c:v>10.9954316901</c:v>
                </c:pt>
                <c:pt idx="8470">
                  <c:v>10.9954316901</c:v>
                </c:pt>
                <c:pt idx="8471">
                  <c:v>10.9954316901</c:v>
                </c:pt>
                <c:pt idx="8472">
                  <c:v>10.9954316901</c:v>
                </c:pt>
                <c:pt idx="8473">
                  <c:v>10.9954316901</c:v>
                </c:pt>
                <c:pt idx="8474">
                  <c:v>10.9954316901</c:v>
                </c:pt>
                <c:pt idx="8475">
                  <c:v>10.9926000054</c:v>
                </c:pt>
                <c:pt idx="8476">
                  <c:v>10.9926000054</c:v>
                </c:pt>
                <c:pt idx="8477">
                  <c:v>10.9926000054</c:v>
                </c:pt>
                <c:pt idx="8478">
                  <c:v>10.9926000054</c:v>
                </c:pt>
                <c:pt idx="8479">
                  <c:v>10.9926000054</c:v>
                </c:pt>
                <c:pt idx="8480">
                  <c:v>10.9926000054</c:v>
                </c:pt>
                <c:pt idx="8481">
                  <c:v>10.9926000054</c:v>
                </c:pt>
                <c:pt idx="8482">
                  <c:v>10.9926000054</c:v>
                </c:pt>
                <c:pt idx="8483">
                  <c:v>10.9926000054</c:v>
                </c:pt>
                <c:pt idx="8484">
                  <c:v>10.9926000054</c:v>
                </c:pt>
                <c:pt idx="8485">
                  <c:v>10.9926000054</c:v>
                </c:pt>
                <c:pt idx="8486">
                  <c:v>10.9926000054</c:v>
                </c:pt>
                <c:pt idx="8487">
                  <c:v>10.9926000054</c:v>
                </c:pt>
                <c:pt idx="8488">
                  <c:v>10.9926000054</c:v>
                </c:pt>
                <c:pt idx="8489">
                  <c:v>10.9926000054</c:v>
                </c:pt>
                <c:pt idx="8490">
                  <c:v>10.9926000054</c:v>
                </c:pt>
                <c:pt idx="8491">
                  <c:v>10.9926000054</c:v>
                </c:pt>
                <c:pt idx="8492">
                  <c:v>10.9926000054</c:v>
                </c:pt>
                <c:pt idx="8493">
                  <c:v>10.9926000054</c:v>
                </c:pt>
                <c:pt idx="8494">
                  <c:v>10.9897683207</c:v>
                </c:pt>
                <c:pt idx="8495">
                  <c:v>10.9897683207</c:v>
                </c:pt>
                <c:pt idx="8496">
                  <c:v>10.9897683207</c:v>
                </c:pt>
                <c:pt idx="8497">
                  <c:v>10.9897683207</c:v>
                </c:pt>
                <c:pt idx="8498">
                  <c:v>10.9897683207</c:v>
                </c:pt>
                <c:pt idx="8499">
                  <c:v>10.9897683207</c:v>
                </c:pt>
                <c:pt idx="8500">
                  <c:v>10.9897683207</c:v>
                </c:pt>
                <c:pt idx="8501">
                  <c:v>10.9897683207</c:v>
                </c:pt>
                <c:pt idx="8502">
                  <c:v>10.9897683207</c:v>
                </c:pt>
                <c:pt idx="8503">
                  <c:v>10.9897683207</c:v>
                </c:pt>
                <c:pt idx="8504">
                  <c:v>10.9897683207</c:v>
                </c:pt>
                <c:pt idx="8505">
                  <c:v>10.9897683207</c:v>
                </c:pt>
                <c:pt idx="8506">
                  <c:v>10.9897683207</c:v>
                </c:pt>
                <c:pt idx="8507">
                  <c:v>10.9897683207</c:v>
                </c:pt>
                <c:pt idx="8508">
                  <c:v>10.9897683207</c:v>
                </c:pt>
                <c:pt idx="8509">
                  <c:v>10.9897683207</c:v>
                </c:pt>
                <c:pt idx="8510">
                  <c:v>10.9897683207</c:v>
                </c:pt>
                <c:pt idx="8511">
                  <c:v>10.9897683207</c:v>
                </c:pt>
                <c:pt idx="8512">
                  <c:v>10.9897683207</c:v>
                </c:pt>
                <c:pt idx="8513">
                  <c:v>10.986936635999999</c:v>
                </c:pt>
                <c:pt idx="8514">
                  <c:v>10.986936635999999</c:v>
                </c:pt>
                <c:pt idx="8515">
                  <c:v>10.986936635999999</c:v>
                </c:pt>
                <c:pt idx="8516">
                  <c:v>10.986936635999999</c:v>
                </c:pt>
                <c:pt idx="8517">
                  <c:v>10.986936635999999</c:v>
                </c:pt>
                <c:pt idx="8518">
                  <c:v>10.986936635999999</c:v>
                </c:pt>
                <c:pt idx="8519">
                  <c:v>10.986936635999999</c:v>
                </c:pt>
                <c:pt idx="8520">
                  <c:v>10.986936635999999</c:v>
                </c:pt>
                <c:pt idx="8521">
                  <c:v>10.986936635999999</c:v>
                </c:pt>
                <c:pt idx="8522">
                  <c:v>10.986936635999999</c:v>
                </c:pt>
                <c:pt idx="8523">
                  <c:v>10.986936635999999</c:v>
                </c:pt>
                <c:pt idx="8524">
                  <c:v>10.986936635999999</c:v>
                </c:pt>
                <c:pt idx="8525">
                  <c:v>10.986936635999999</c:v>
                </c:pt>
                <c:pt idx="8526">
                  <c:v>10.986936635999999</c:v>
                </c:pt>
                <c:pt idx="8527">
                  <c:v>10.986936635999999</c:v>
                </c:pt>
                <c:pt idx="8528">
                  <c:v>10.986936635999999</c:v>
                </c:pt>
                <c:pt idx="8529">
                  <c:v>10.986936635999999</c:v>
                </c:pt>
                <c:pt idx="8530">
                  <c:v>10.986936635999999</c:v>
                </c:pt>
                <c:pt idx="8531">
                  <c:v>10.986936635999999</c:v>
                </c:pt>
                <c:pt idx="8532">
                  <c:v>10.986936635999999</c:v>
                </c:pt>
                <c:pt idx="8533">
                  <c:v>10.984104951299999</c:v>
                </c:pt>
                <c:pt idx="8534">
                  <c:v>10.984104951299999</c:v>
                </c:pt>
                <c:pt idx="8535">
                  <c:v>10.984104951299999</c:v>
                </c:pt>
                <c:pt idx="8536">
                  <c:v>10.984104951299999</c:v>
                </c:pt>
                <c:pt idx="8537">
                  <c:v>10.984104951299999</c:v>
                </c:pt>
                <c:pt idx="8538">
                  <c:v>10.984104951299999</c:v>
                </c:pt>
                <c:pt idx="8539">
                  <c:v>10.984104951299999</c:v>
                </c:pt>
                <c:pt idx="8540">
                  <c:v>10.984104951299999</c:v>
                </c:pt>
                <c:pt idx="8541">
                  <c:v>10.984104951299999</c:v>
                </c:pt>
                <c:pt idx="8542">
                  <c:v>10.984104951299999</c:v>
                </c:pt>
                <c:pt idx="8543">
                  <c:v>10.984104951299999</c:v>
                </c:pt>
                <c:pt idx="8544">
                  <c:v>10.984104951299999</c:v>
                </c:pt>
                <c:pt idx="8545">
                  <c:v>10.984104951299999</c:v>
                </c:pt>
                <c:pt idx="8546">
                  <c:v>10.984104951299999</c:v>
                </c:pt>
                <c:pt idx="8547">
                  <c:v>10.984104951299999</c:v>
                </c:pt>
                <c:pt idx="8548">
                  <c:v>10.984104951299999</c:v>
                </c:pt>
                <c:pt idx="8549">
                  <c:v>10.984104951299999</c:v>
                </c:pt>
                <c:pt idx="8550">
                  <c:v>10.984104951299999</c:v>
                </c:pt>
                <c:pt idx="8551">
                  <c:v>10.984104951299999</c:v>
                </c:pt>
                <c:pt idx="8552">
                  <c:v>10.981273266600001</c:v>
                </c:pt>
                <c:pt idx="8553">
                  <c:v>10.981273266600001</c:v>
                </c:pt>
                <c:pt idx="8554">
                  <c:v>10.981273266600001</c:v>
                </c:pt>
                <c:pt idx="8555">
                  <c:v>10.981273266600001</c:v>
                </c:pt>
                <c:pt idx="8556">
                  <c:v>10.981273266600001</c:v>
                </c:pt>
                <c:pt idx="8557">
                  <c:v>10.981273266600001</c:v>
                </c:pt>
                <c:pt idx="8558">
                  <c:v>10.981273266600001</c:v>
                </c:pt>
                <c:pt idx="8559">
                  <c:v>10.981273266600001</c:v>
                </c:pt>
                <c:pt idx="8560">
                  <c:v>10.981273266600001</c:v>
                </c:pt>
                <c:pt idx="8561">
                  <c:v>10.981273266600001</c:v>
                </c:pt>
                <c:pt idx="8562">
                  <c:v>10.981273266600001</c:v>
                </c:pt>
                <c:pt idx="8563">
                  <c:v>10.981273266600001</c:v>
                </c:pt>
                <c:pt idx="8564">
                  <c:v>10.981273266600001</c:v>
                </c:pt>
                <c:pt idx="8565">
                  <c:v>10.981273266600001</c:v>
                </c:pt>
                <c:pt idx="8566">
                  <c:v>10.981273266600001</c:v>
                </c:pt>
                <c:pt idx="8567">
                  <c:v>10.981273266600001</c:v>
                </c:pt>
                <c:pt idx="8568">
                  <c:v>10.981273266600001</c:v>
                </c:pt>
                <c:pt idx="8569">
                  <c:v>10.981273266600001</c:v>
                </c:pt>
                <c:pt idx="8570">
                  <c:v>10.981273266600001</c:v>
                </c:pt>
                <c:pt idx="8571">
                  <c:v>10.978441581899999</c:v>
                </c:pt>
                <c:pt idx="8572">
                  <c:v>10.978441581899999</c:v>
                </c:pt>
                <c:pt idx="8573">
                  <c:v>10.978441581899999</c:v>
                </c:pt>
                <c:pt idx="8574">
                  <c:v>10.978441581899999</c:v>
                </c:pt>
                <c:pt idx="8575">
                  <c:v>10.978441581899999</c:v>
                </c:pt>
                <c:pt idx="8576">
                  <c:v>10.978441581899999</c:v>
                </c:pt>
                <c:pt idx="8577">
                  <c:v>10.978441581899999</c:v>
                </c:pt>
                <c:pt idx="8578">
                  <c:v>10.978441581899999</c:v>
                </c:pt>
                <c:pt idx="8579">
                  <c:v>10.978441581899999</c:v>
                </c:pt>
                <c:pt idx="8580">
                  <c:v>10.978441581899999</c:v>
                </c:pt>
                <c:pt idx="8581">
                  <c:v>10.978441581899999</c:v>
                </c:pt>
                <c:pt idx="8582">
                  <c:v>10.978441581899999</c:v>
                </c:pt>
                <c:pt idx="8583">
                  <c:v>10.978441581899999</c:v>
                </c:pt>
                <c:pt idx="8584">
                  <c:v>10.978441581899999</c:v>
                </c:pt>
                <c:pt idx="8585">
                  <c:v>10.978441581899999</c:v>
                </c:pt>
                <c:pt idx="8586">
                  <c:v>10.978441581899999</c:v>
                </c:pt>
                <c:pt idx="8587">
                  <c:v>10.978441581899999</c:v>
                </c:pt>
                <c:pt idx="8588">
                  <c:v>10.978441581899999</c:v>
                </c:pt>
                <c:pt idx="8589">
                  <c:v>10.978441581899999</c:v>
                </c:pt>
                <c:pt idx="8590">
                  <c:v>10.9756098972</c:v>
                </c:pt>
                <c:pt idx="8591">
                  <c:v>10.9756098972</c:v>
                </c:pt>
                <c:pt idx="8592">
                  <c:v>10.9756098972</c:v>
                </c:pt>
                <c:pt idx="8593">
                  <c:v>10.9756098972</c:v>
                </c:pt>
                <c:pt idx="8594">
                  <c:v>10.9756098972</c:v>
                </c:pt>
                <c:pt idx="8595">
                  <c:v>10.9756098972</c:v>
                </c:pt>
                <c:pt idx="8596">
                  <c:v>10.9756098972</c:v>
                </c:pt>
                <c:pt idx="8597">
                  <c:v>10.9756098972</c:v>
                </c:pt>
                <c:pt idx="8598">
                  <c:v>10.9756098972</c:v>
                </c:pt>
                <c:pt idx="8599">
                  <c:v>10.9756098972</c:v>
                </c:pt>
                <c:pt idx="8600">
                  <c:v>10.9756098972</c:v>
                </c:pt>
                <c:pt idx="8601">
                  <c:v>10.9756098972</c:v>
                </c:pt>
                <c:pt idx="8602">
                  <c:v>10.9756098972</c:v>
                </c:pt>
                <c:pt idx="8603">
                  <c:v>10.9756098972</c:v>
                </c:pt>
                <c:pt idx="8604">
                  <c:v>10.9756098972</c:v>
                </c:pt>
                <c:pt idx="8605">
                  <c:v>10.9756098972</c:v>
                </c:pt>
                <c:pt idx="8606">
                  <c:v>10.9756098972</c:v>
                </c:pt>
                <c:pt idx="8607">
                  <c:v>10.9756098972</c:v>
                </c:pt>
                <c:pt idx="8608">
                  <c:v>10.9756098972</c:v>
                </c:pt>
                <c:pt idx="8609">
                  <c:v>10.9727782125</c:v>
                </c:pt>
                <c:pt idx="8610">
                  <c:v>10.9727782125</c:v>
                </c:pt>
                <c:pt idx="8611">
                  <c:v>10.9727782125</c:v>
                </c:pt>
                <c:pt idx="8612">
                  <c:v>10.9727782125</c:v>
                </c:pt>
                <c:pt idx="8613">
                  <c:v>10.9727782125</c:v>
                </c:pt>
                <c:pt idx="8614">
                  <c:v>10.9727782125</c:v>
                </c:pt>
                <c:pt idx="8615">
                  <c:v>10.9727782125</c:v>
                </c:pt>
                <c:pt idx="8616">
                  <c:v>10.9727782125</c:v>
                </c:pt>
                <c:pt idx="8617">
                  <c:v>10.9727782125</c:v>
                </c:pt>
                <c:pt idx="8618">
                  <c:v>10.9727782125</c:v>
                </c:pt>
                <c:pt idx="8619">
                  <c:v>10.9727782125</c:v>
                </c:pt>
                <c:pt idx="8620">
                  <c:v>10.9727782125</c:v>
                </c:pt>
                <c:pt idx="8621">
                  <c:v>10.9727782125</c:v>
                </c:pt>
                <c:pt idx="8622">
                  <c:v>10.9727782125</c:v>
                </c:pt>
                <c:pt idx="8623">
                  <c:v>10.9727782125</c:v>
                </c:pt>
                <c:pt idx="8624">
                  <c:v>10.9727782125</c:v>
                </c:pt>
                <c:pt idx="8625">
                  <c:v>10.9727782125</c:v>
                </c:pt>
                <c:pt idx="8626">
                  <c:v>10.9727782125</c:v>
                </c:pt>
                <c:pt idx="8627">
                  <c:v>10.9727782125</c:v>
                </c:pt>
                <c:pt idx="8628">
                  <c:v>10.9727782125</c:v>
                </c:pt>
                <c:pt idx="8629">
                  <c:v>10.969946527799999</c:v>
                </c:pt>
                <c:pt idx="8630">
                  <c:v>10.969946527799999</c:v>
                </c:pt>
                <c:pt idx="8631">
                  <c:v>10.969946527799999</c:v>
                </c:pt>
                <c:pt idx="8632">
                  <c:v>10.969946527799999</c:v>
                </c:pt>
                <c:pt idx="8633">
                  <c:v>10.969946527799999</c:v>
                </c:pt>
                <c:pt idx="8634">
                  <c:v>10.969946527799999</c:v>
                </c:pt>
                <c:pt idx="8635">
                  <c:v>10.969946527799999</c:v>
                </c:pt>
                <c:pt idx="8636">
                  <c:v>10.969946527799999</c:v>
                </c:pt>
                <c:pt idx="8637">
                  <c:v>10.969946527799999</c:v>
                </c:pt>
                <c:pt idx="8638">
                  <c:v>10.969946527799999</c:v>
                </c:pt>
                <c:pt idx="8639">
                  <c:v>10.969946527799999</c:v>
                </c:pt>
                <c:pt idx="8640">
                  <c:v>10.969946527799999</c:v>
                </c:pt>
                <c:pt idx="8641">
                  <c:v>10.969946527799999</c:v>
                </c:pt>
                <c:pt idx="8642">
                  <c:v>10.969946527799999</c:v>
                </c:pt>
                <c:pt idx="8643">
                  <c:v>10.969946527799999</c:v>
                </c:pt>
                <c:pt idx="8644">
                  <c:v>10.969946527799999</c:v>
                </c:pt>
                <c:pt idx="8645">
                  <c:v>10.969946527799999</c:v>
                </c:pt>
                <c:pt idx="8646">
                  <c:v>10.969946527799999</c:v>
                </c:pt>
                <c:pt idx="8647">
                  <c:v>10.969946527799999</c:v>
                </c:pt>
                <c:pt idx="8648">
                  <c:v>10.967114843099999</c:v>
                </c:pt>
                <c:pt idx="8649">
                  <c:v>10.967114843099999</c:v>
                </c:pt>
                <c:pt idx="8650">
                  <c:v>10.967114843099999</c:v>
                </c:pt>
                <c:pt idx="8651">
                  <c:v>10.967114843099999</c:v>
                </c:pt>
                <c:pt idx="8652">
                  <c:v>10.967114843099999</c:v>
                </c:pt>
                <c:pt idx="8653">
                  <c:v>10.967114843099999</c:v>
                </c:pt>
                <c:pt idx="8654">
                  <c:v>10.967114843099999</c:v>
                </c:pt>
                <c:pt idx="8655">
                  <c:v>10.967114843099999</c:v>
                </c:pt>
                <c:pt idx="8656">
                  <c:v>10.967114843099999</c:v>
                </c:pt>
                <c:pt idx="8657">
                  <c:v>10.967114843099999</c:v>
                </c:pt>
                <c:pt idx="8658">
                  <c:v>10.967114843099999</c:v>
                </c:pt>
                <c:pt idx="8659">
                  <c:v>10.967114843099999</c:v>
                </c:pt>
                <c:pt idx="8660">
                  <c:v>10.967114843099999</c:v>
                </c:pt>
                <c:pt idx="8661">
                  <c:v>10.967114843099999</c:v>
                </c:pt>
                <c:pt idx="8662">
                  <c:v>10.967114843099999</c:v>
                </c:pt>
                <c:pt idx="8663">
                  <c:v>10.967114843099999</c:v>
                </c:pt>
                <c:pt idx="8664">
                  <c:v>10.967114843099999</c:v>
                </c:pt>
                <c:pt idx="8665">
                  <c:v>10.967114843099999</c:v>
                </c:pt>
                <c:pt idx="8666">
                  <c:v>10.967114843099999</c:v>
                </c:pt>
                <c:pt idx="8667">
                  <c:v>10.964283158399999</c:v>
                </c:pt>
                <c:pt idx="8668">
                  <c:v>10.964283158399999</c:v>
                </c:pt>
                <c:pt idx="8669">
                  <c:v>10.964283158399999</c:v>
                </c:pt>
                <c:pt idx="8670">
                  <c:v>10.964283158399999</c:v>
                </c:pt>
                <c:pt idx="8671">
                  <c:v>10.964283158399999</c:v>
                </c:pt>
                <c:pt idx="8672">
                  <c:v>10.964283158399999</c:v>
                </c:pt>
                <c:pt idx="8673">
                  <c:v>10.964283158399999</c:v>
                </c:pt>
                <c:pt idx="8674">
                  <c:v>10.964283158399999</c:v>
                </c:pt>
                <c:pt idx="8675">
                  <c:v>10.964283158399999</c:v>
                </c:pt>
                <c:pt idx="8676">
                  <c:v>10.964283158399999</c:v>
                </c:pt>
                <c:pt idx="8677">
                  <c:v>10.964283158399999</c:v>
                </c:pt>
                <c:pt idx="8678">
                  <c:v>10.964283158399999</c:v>
                </c:pt>
                <c:pt idx="8679">
                  <c:v>10.964283158399999</c:v>
                </c:pt>
                <c:pt idx="8680">
                  <c:v>10.964283158399999</c:v>
                </c:pt>
                <c:pt idx="8681">
                  <c:v>10.964283158399999</c:v>
                </c:pt>
                <c:pt idx="8682">
                  <c:v>10.964283158399999</c:v>
                </c:pt>
                <c:pt idx="8683">
                  <c:v>10.964283158399999</c:v>
                </c:pt>
                <c:pt idx="8684">
                  <c:v>10.964283158399999</c:v>
                </c:pt>
                <c:pt idx="8685">
                  <c:v>10.964283158399999</c:v>
                </c:pt>
                <c:pt idx="8686">
                  <c:v>10.9614514737</c:v>
                </c:pt>
                <c:pt idx="8687">
                  <c:v>10.9614514737</c:v>
                </c:pt>
                <c:pt idx="8688">
                  <c:v>10.9614514737</c:v>
                </c:pt>
                <c:pt idx="8689">
                  <c:v>10.9614514737</c:v>
                </c:pt>
                <c:pt idx="8690">
                  <c:v>10.9614514737</c:v>
                </c:pt>
                <c:pt idx="8691">
                  <c:v>10.9614514737</c:v>
                </c:pt>
                <c:pt idx="8692">
                  <c:v>10.9614514737</c:v>
                </c:pt>
                <c:pt idx="8693">
                  <c:v>10.9614514737</c:v>
                </c:pt>
                <c:pt idx="8694">
                  <c:v>10.9614514737</c:v>
                </c:pt>
                <c:pt idx="8695">
                  <c:v>10.9614514737</c:v>
                </c:pt>
                <c:pt idx="8696">
                  <c:v>10.9614514737</c:v>
                </c:pt>
                <c:pt idx="8697">
                  <c:v>10.9614514737</c:v>
                </c:pt>
                <c:pt idx="8698">
                  <c:v>10.9614514737</c:v>
                </c:pt>
                <c:pt idx="8699">
                  <c:v>10.9614514737</c:v>
                </c:pt>
                <c:pt idx="8700">
                  <c:v>10.9614514737</c:v>
                </c:pt>
                <c:pt idx="8701">
                  <c:v>10.9614514737</c:v>
                </c:pt>
                <c:pt idx="8702">
                  <c:v>10.9614514737</c:v>
                </c:pt>
                <c:pt idx="8703">
                  <c:v>10.9614514737</c:v>
                </c:pt>
                <c:pt idx="8704">
                  <c:v>10.9614514737</c:v>
                </c:pt>
                <c:pt idx="8705">
                  <c:v>10.9614514737</c:v>
                </c:pt>
                <c:pt idx="8706">
                  <c:v>10.958619789</c:v>
                </c:pt>
                <c:pt idx="8707">
                  <c:v>10.958619789</c:v>
                </c:pt>
                <c:pt idx="8708">
                  <c:v>10.958619789</c:v>
                </c:pt>
                <c:pt idx="8709">
                  <c:v>10.958619789</c:v>
                </c:pt>
                <c:pt idx="8710">
                  <c:v>10.958619789</c:v>
                </c:pt>
                <c:pt idx="8711">
                  <c:v>10.958619789</c:v>
                </c:pt>
                <c:pt idx="8712">
                  <c:v>10.958619789</c:v>
                </c:pt>
                <c:pt idx="8713">
                  <c:v>10.958619789</c:v>
                </c:pt>
                <c:pt idx="8714">
                  <c:v>10.958619789</c:v>
                </c:pt>
                <c:pt idx="8715">
                  <c:v>10.958619789</c:v>
                </c:pt>
                <c:pt idx="8716">
                  <c:v>10.958619789</c:v>
                </c:pt>
                <c:pt idx="8717">
                  <c:v>10.958619789</c:v>
                </c:pt>
                <c:pt idx="8718">
                  <c:v>10.958619789</c:v>
                </c:pt>
                <c:pt idx="8719">
                  <c:v>10.958619789</c:v>
                </c:pt>
                <c:pt idx="8720">
                  <c:v>10.958619789</c:v>
                </c:pt>
                <c:pt idx="8721">
                  <c:v>10.958619789</c:v>
                </c:pt>
                <c:pt idx="8722">
                  <c:v>10.958619789</c:v>
                </c:pt>
                <c:pt idx="8723">
                  <c:v>10.958619789</c:v>
                </c:pt>
                <c:pt idx="8724">
                  <c:v>10.958619789</c:v>
                </c:pt>
                <c:pt idx="8725">
                  <c:v>10.9557881043</c:v>
                </c:pt>
                <c:pt idx="8726">
                  <c:v>10.9557881043</c:v>
                </c:pt>
                <c:pt idx="8727">
                  <c:v>10.9557881043</c:v>
                </c:pt>
                <c:pt idx="8728">
                  <c:v>10.9557881043</c:v>
                </c:pt>
                <c:pt idx="8729">
                  <c:v>10.9557881043</c:v>
                </c:pt>
                <c:pt idx="8730">
                  <c:v>10.9557881043</c:v>
                </c:pt>
                <c:pt idx="8731">
                  <c:v>10.9557881043</c:v>
                </c:pt>
                <c:pt idx="8732">
                  <c:v>10.9557881043</c:v>
                </c:pt>
                <c:pt idx="8733">
                  <c:v>10.9557881043</c:v>
                </c:pt>
                <c:pt idx="8734">
                  <c:v>10.9557881043</c:v>
                </c:pt>
                <c:pt idx="8735">
                  <c:v>10.9557881043</c:v>
                </c:pt>
                <c:pt idx="8736">
                  <c:v>10.9557881043</c:v>
                </c:pt>
                <c:pt idx="8737">
                  <c:v>10.9557881043</c:v>
                </c:pt>
                <c:pt idx="8738">
                  <c:v>10.9557881043</c:v>
                </c:pt>
                <c:pt idx="8739">
                  <c:v>10.9557881043</c:v>
                </c:pt>
                <c:pt idx="8740">
                  <c:v>10.9557881043</c:v>
                </c:pt>
                <c:pt idx="8741">
                  <c:v>10.9557881043</c:v>
                </c:pt>
                <c:pt idx="8742">
                  <c:v>10.9557881043</c:v>
                </c:pt>
                <c:pt idx="8743">
                  <c:v>10.9557881043</c:v>
                </c:pt>
                <c:pt idx="8744">
                  <c:v>10.9529564196</c:v>
                </c:pt>
                <c:pt idx="8745">
                  <c:v>10.9529564196</c:v>
                </c:pt>
                <c:pt idx="8746">
                  <c:v>10.9529564196</c:v>
                </c:pt>
                <c:pt idx="8747">
                  <c:v>10.9529564196</c:v>
                </c:pt>
                <c:pt idx="8748">
                  <c:v>10.9529564196</c:v>
                </c:pt>
                <c:pt idx="8749">
                  <c:v>10.9529564196</c:v>
                </c:pt>
                <c:pt idx="8750">
                  <c:v>10.9529564196</c:v>
                </c:pt>
                <c:pt idx="8751">
                  <c:v>10.9529564196</c:v>
                </c:pt>
                <c:pt idx="8752">
                  <c:v>10.9529564196</c:v>
                </c:pt>
                <c:pt idx="8753">
                  <c:v>10.9529564196</c:v>
                </c:pt>
                <c:pt idx="8754">
                  <c:v>10.9529564196</c:v>
                </c:pt>
                <c:pt idx="8755">
                  <c:v>10.9529564196</c:v>
                </c:pt>
                <c:pt idx="8756">
                  <c:v>10.9529564196</c:v>
                </c:pt>
                <c:pt idx="8757">
                  <c:v>10.9529564196</c:v>
                </c:pt>
                <c:pt idx="8758">
                  <c:v>10.9529564196</c:v>
                </c:pt>
                <c:pt idx="8759">
                  <c:v>10.9529564196</c:v>
                </c:pt>
                <c:pt idx="8760">
                  <c:v>10.9529564196</c:v>
                </c:pt>
                <c:pt idx="8761">
                  <c:v>10.9529564196</c:v>
                </c:pt>
                <c:pt idx="8762">
                  <c:v>10.9529564196</c:v>
                </c:pt>
                <c:pt idx="8763">
                  <c:v>10.9529564196</c:v>
                </c:pt>
                <c:pt idx="8764">
                  <c:v>10.950124734899999</c:v>
                </c:pt>
                <c:pt idx="8765">
                  <c:v>10.950124734899999</c:v>
                </c:pt>
                <c:pt idx="8766">
                  <c:v>10.950124734899999</c:v>
                </c:pt>
                <c:pt idx="8767">
                  <c:v>10.950124734899999</c:v>
                </c:pt>
                <c:pt idx="8768">
                  <c:v>10.950124734899999</c:v>
                </c:pt>
                <c:pt idx="8769">
                  <c:v>10.950124734899999</c:v>
                </c:pt>
                <c:pt idx="8770">
                  <c:v>10.950124734899999</c:v>
                </c:pt>
                <c:pt idx="8771">
                  <c:v>10.950124734899999</c:v>
                </c:pt>
                <c:pt idx="8772">
                  <c:v>10.950124734899999</c:v>
                </c:pt>
                <c:pt idx="8773">
                  <c:v>10.950124734899999</c:v>
                </c:pt>
                <c:pt idx="8774">
                  <c:v>10.950124734899999</c:v>
                </c:pt>
                <c:pt idx="8775">
                  <c:v>10.950124734899999</c:v>
                </c:pt>
                <c:pt idx="8776">
                  <c:v>10.950124734899999</c:v>
                </c:pt>
                <c:pt idx="8777">
                  <c:v>10.950124734899999</c:v>
                </c:pt>
                <c:pt idx="8778">
                  <c:v>10.950124734899999</c:v>
                </c:pt>
                <c:pt idx="8779">
                  <c:v>10.950124734899999</c:v>
                </c:pt>
                <c:pt idx="8780">
                  <c:v>10.950124734899999</c:v>
                </c:pt>
                <c:pt idx="8781">
                  <c:v>10.950124734899999</c:v>
                </c:pt>
                <c:pt idx="8782">
                  <c:v>10.950124734899999</c:v>
                </c:pt>
                <c:pt idx="8783">
                  <c:v>10.947293050200001</c:v>
                </c:pt>
                <c:pt idx="8784">
                  <c:v>10.947293050200001</c:v>
                </c:pt>
                <c:pt idx="8785">
                  <c:v>10.947293050200001</c:v>
                </c:pt>
                <c:pt idx="8786">
                  <c:v>10.947293050200001</c:v>
                </c:pt>
                <c:pt idx="8787">
                  <c:v>10.947293050200001</c:v>
                </c:pt>
                <c:pt idx="8788">
                  <c:v>10.947293050200001</c:v>
                </c:pt>
                <c:pt idx="8789">
                  <c:v>10.947293050200001</c:v>
                </c:pt>
                <c:pt idx="8790">
                  <c:v>10.947293050200001</c:v>
                </c:pt>
                <c:pt idx="8791">
                  <c:v>10.947293050200001</c:v>
                </c:pt>
                <c:pt idx="8792">
                  <c:v>10.947293050200001</c:v>
                </c:pt>
                <c:pt idx="8793">
                  <c:v>10.947293050200001</c:v>
                </c:pt>
                <c:pt idx="8794">
                  <c:v>10.947293050200001</c:v>
                </c:pt>
                <c:pt idx="8795">
                  <c:v>10.947293050200001</c:v>
                </c:pt>
                <c:pt idx="8796">
                  <c:v>10.947293050200001</c:v>
                </c:pt>
                <c:pt idx="8797">
                  <c:v>10.947293050200001</c:v>
                </c:pt>
                <c:pt idx="8798">
                  <c:v>10.947293050200001</c:v>
                </c:pt>
                <c:pt idx="8799">
                  <c:v>10.947293050200001</c:v>
                </c:pt>
                <c:pt idx="8800">
                  <c:v>10.947293050200001</c:v>
                </c:pt>
                <c:pt idx="8801">
                  <c:v>10.947293050200001</c:v>
                </c:pt>
                <c:pt idx="8802">
                  <c:v>10.9444613655</c:v>
                </c:pt>
                <c:pt idx="8803">
                  <c:v>10.9444613655</c:v>
                </c:pt>
                <c:pt idx="8804">
                  <c:v>10.9444613655</c:v>
                </c:pt>
                <c:pt idx="8805">
                  <c:v>10.9444613655</c:v>
                </c:pt>
                <c:pt idx="8806">
                  <c:v>10.9444613655</c:v>
                </c:pt>
                <c:pt idx="8807">
                  <c:v>10.9444613655</c:v>
                </c:pt>
                <c:pt idx="8808">
                  <c:v>10.9444613655</c:v>
                </c:pt>
                <c:pt idx="8809">
                  <c:v>10.9444613655</c:v>
                </c:pt>
                <c:pt idx="8810">
                  <c:v>10.9444613655</c:v>
                </c:pt>
                <c:pt idx="8811">
                  <c:v>10.9444613655</c:v>
                </c:pt>
                <c:pt idx="8812">
                  <c:v>10.9444613655</c:v>
                </c:pt>
                <c:pt idx="8813">
                  <c:v>10.9444613655</c:v>
                </c:pt>
                <c:pt idx="8814">
                  <c:v>10.9444613655</c:v>
                </c:pt>
                <c:pt idx="8815">
                  <c:v>10.9444613655</c:v>
                </c:pt>
                <c:pt idx="8816">
                  <c:v>10.9444613655</c:v>
                </c:pt>
                <c:pt idx="8817">
                  <c:v>10.9444613655</c:v>
                </c:pt>
                <c:pt idx="8818">
                  <c:v>10.9444613655</c:v>
                </c:pt>
                <c:pt idx="8819">
                  <c:v>10.9444613655</c:v>
                </c:pt>
                <c:pt idx="8820">
                  <c:v>10.9444613655</c:v>
                </c:pt>
                <c:pt idx="8821">
                  <c:v>10.941629680799998</c:v>
                </c:pt>
                <c:pt idx="8822">
                  <c:v>10.941629680799998</c:v>
                </c:pt>
                <c:pt idx="8823">
                  <c:v>10.941629680799998</c:v>
                </c:pt>
                <c:pt idx="8824">
                  <c:v>10.941629680799998</c:v>
                </c:pt>
                <c:pt idx="8825">
                  <c:v>10.941629680799998</c:v>
                </c:pt>
                <c:pt idx="8826">
                  <c:v>10.941629680799998</c:v>
                </c:pt>
                <c:pt idx="8827">
                  <c:v>10.941629680799998</c:v>
                </c:pt>
                <c:pt idx="8828">
                  <c:v>10.941629680799998</c:v>
                </c:pt>
                <c:pt idx="8829">
                  <c:v>10.941629680799998</c:v>
                </c:pt>
                <c:pt idx="8830">
                  <c:v>10.941629680799998</c:v>
                </c:pt>
                <c:pt idx="8831">
                  <c:v>10.941629680799998</c:v>
                </c:pt>
                <c:pt idx="8832">
                  <c:v>10.941629680799998</c:v>
                </c:pt>
                <c:pt idx="8833">
                  <c:v>10.941629680799998</c:v>
                </c:pt>
                <c:pt idx="8834">
                  <c:v>10.941629680799998</c:v>
                </c:pt>
                <c:pt idx="8835">
                  <c:v>10.941629680799998</c:v>
                </c:pt>
                <c:pt idx="8836">
                  <c:v>10.941629680799998</c:v>
                </c:pt>
                <c:pt idx="8837">
                  <c:v>10.941629680799998</c:v>
                </c:pt>
                <c:pt idx="8838">
                  <c:v>10.941629680799998</c:v>
                </c:pt>
                <c:pt idx="8839">
                  <c:v>10.941629680799998</c:v>
                </c:pt>
                <c:pt idx="8840">
                  <c:v>10.941629680799998</c:v>
                </c:pt>
                <c:pt idx="8841">
                  <c:v>10.9387979961</c:v>
                </c:pt>
                <c:pt idx="8842">
                  <c:v>10.9387979961</c:v>
                </c:pt>
                <c:pt idx="8843">
                  <c:v>10.9387979961</c:v>
                </c:pt>
                <c:pt idx="8844">
                  <c:v>10.9387979961</c:v>
                </c:pt>
                <c:pt idx="8845">
                  <c:v>10.9387979961</c:v>
                </c:pt>
                <c:pt idx="8846">
                  <c:v>10.9387979961</c:v>
                </c:pt>
                <c:pt idx="8847">
                  <c:v>10.9387979961</c:v>
                </c:pt>
                <c:pt idx="8848">
                  <c:v>10.9387979961</c:v>
                </c:pt>
                <c:pt idx="8849">
                  <c:v>10.9387979961</c:v>
                </c:pt>
                <c:pt idx="8850">
                  <c:v>10.9387979961</c:v>
                </c:pt>
                <c:pt idx="8851">
                  <c:v>10.9387979961</c:v>
                </c:pt>
                <c:pt idx="8852">
                  <c:v>10.9387979961</c:v>
                </c:pt>
                <c:pt idx="8853">
                  <c:v>10.9387979961</c:v>
                </c:pt>
                <c:pt idx="8854">
                  <c:v>10.9387979961</c:v>
                </c:pt>
                <c:pt idx="8855">
                  <c:v>10.9387979961</c:v>
                </c:pt>
                <c:pt idx="8856">
                  <c:v>10.9387979961</c:v>
                </c:pt>
                <c:pt idx="8857">
                  <c:v>10.9387979961</c:v>
                </c:pt>
                <c:pt idx="8858">
                  <c:v>10.9387979961</c:v>
                </c:pt>
                <c:pt idx="8859">
                  <c:v>10.9387979961</c:v>
                </c:pt>
                <c:pt idx="8860">
                  <c:v>10.9359663114</c:v>
                </c:pt>
                <c:pt idx="8861">
                  <c:v>10.9359663114</c:v>
                </c:pt>
                <c:pt idx="8862">
                  <c:v>10.9359663114</c:v>
                </c:pt>
                <c:pt idx="8863">
                  <c:v>10.9359663114</c:v>
                </c:pt>
                <c:pt idx="8864">
                  <c:v>10.9359663114</c:v>
                </c:pt>
                <c:pt idx="8865">
                  <c:v>10.9359663114</c:v>
                </c:pt>
                <c:pt idx="8866">
                  <c:v>10.9359663114</c:v>
                </c:pt>
                <c:pt idx="8867">
                  <c:v>10.9359663114</c:v>
                </c:pt>
                <c:pt idx="8868">
                  <c:v>10.9359663114</c:v>
                </c:pt>
                <c:pt idx="8869">
                  <c:v>10.9359663114</c:v>
                </c:pt>
                <c:pt idx="8870">
                  <c:v>10.9359663114</c:v>
                </c:pt>
                <c:pt idx="8871">
                  <c:v>10.9359663114</c:v>
                </c:pt>
                <c:pt idx="8872">
                  <c:v>10.9359663114</c:v>
                </c:pt>
                <c:pt idx="8873">
                  <c:v>10.9359663114</c:v>
                </c:pt>
                <c:pt idx="8874">
                  <c:v>10.9359663114</c:v>
                </c:pt>
                <c:pt idx="8875">
                  <c:v>10.9359663114</c:v>
                </c:pt>
                <c:pt idx="8876">
                  <c:v>10.9359663114</c:v>
                </c:pt>
                <c:pt idx="8877">
                  <c:v>10.9359663114</c:v>
                </c:pt>
                <c:pt idx="8878">
                  <c:v>10.9359663114</c:v>
                </c:pt>
                <c:pt idx="8879">
                  <c:v>10.933134626700001</c:v>
                </c:pt>
                <c:pt idx="8880">
                  <c:v>10.933134626700001</c:v>
                </c:pt>
                <c:pt idx="8881">
                  <c:v>10.933134626700001</c:v>
                </c:pt>
                <c:pt idx="8882">
                  <c:v>10.933134626700001</c:v>
                </c:pt>
                <c:pt idx="8883">
                  <c:v>10.933134626700001</c:v>
                </c:pt>
                <c:pt idx="8884">
                  <c:v>10.933134626700001</c:v>
                </c:pt>
                <c:pt idx="8885">
                  <c:v>10.933134626700001</c:v>
                </c:pt>
                <c:pt idx="8886">
                  <c:v>10.933134626700001</c:v>
                </c:pt>
                <c:pt idx="8887">
                  <c:v>10.933134626700001</c:v>
                </c:pt>
                <c:pt idx="8888">
                  <c:v>10.933134626700001</c:v>
                </c:pt>
                <c:pt idx="8889">
                  <c:v>10.933134626700001</c:v>
                </c:pt>
                <c:pt idx="8890">
                  <c:v>10.933134626700001</c:v>
                </c:pt>
                <c:pt idx="8891">
                  <c:v>10.933134626700001</c:v>
                </c:pt>
                <c:pt idx="8892">
                  <c:v>10.933134626700001</c:v>
                </c:pt>
                <c:pt idx="8893">
                  <c:v>10.933134626700001</c:v>
                </c:pt>
                <c:pt idx="8894">
                  <c:v>10.933134626700001</c:v>
                </c:pt>
                <c:pt idx="8895">
                  <c:v>10.933134626700001</c:v>
                </c:pt>
                <c:pt idx="8896">
                  <c:v>10.933134626700001</c:v>
                </c:pt>
                <c:pt idx="8897">
                  <c:v>10.933134626700001</c:v>
                </c:pt>
                <c:pt idx="8898">
                  <c:v>10.933134626700001</c:v>
                </c:pt>
                <c:pt idx="8899">
                  <c:v>10.930302941999999</c:v>
                </c:pt>
                <c:pt idx="8900">
                  <c:v>10.930302941999999</c:v>
                </c:pt>
                <c:pt idx="8901">
                  <c:v>10.930302941999999</c:v>
                </c:pt>
                <c:pt idx="8902">
                  <c:v>10.930302941999999</c:v>
                </c:pt>
                <c:pt idx="8903">
                  <c:v>10.930302941999999</c:v>
                </c:pt>
                <c:pt idx="8904">
                  <c:v>10.930302941999999</c:v>
                </c:pt>
                <c:pt idx="8905">
                  <c:v>10.930302941999999</c:v>
                </c:pt>
                <c:pt idx="8906">
                  <c:v>10.930302941999999</c:v>
                </c:pt>
                <c:pt idx="8907">
                  <c:v>10.930302941999999</c:v>
                </c:pt>
                <c:pt idx="8908">
                  <c:v>10.930302941999999</c:v>
                </c:pt>
                <c:pt idx="8909">
                  <c:v>10.930302941999999</c:v>
                </c:pt>
                <c:pt idx="8910">
                  <c:v>10.930302941999999</c:v>
                </c:pt>
                <c:pt idx="8911">
                  <c:v>10.930302941999999</c:v>
                </c:pt>
                <c:pt idx="8912">
                  <c:v>10.930302941999999</c:v>
                </c:pt>
                <c:pt idx="8913">
                  <c:v>10.930302941999999</c:v>
                </c:pt>
                <c:pt idx="8914">
                  <c:v>10.930302941999999</c:v>
                </c:pt>
                <c:pt idx="8915">
                  <c:v>10.930302941999999</c:v>
                </c:pt>
                <c:pt idx="8916">
                  <c:v>10.930302941999999</c:v>
                </c:pt>
                <c:pt idx="8917">
                  <c:v>10.930302941999999</c:v>
                </c:pt>
                <c:pt idx="8918">
                  <c:v>10.927471257299999</c:v>
                </c:pt>
                <c:pt idx="8919">
                  <c:v>10.927471257299999</c:v>
                </c:pt>
                <c:pt idx="8920">
                  <c:v>10.927471257299999</c:v>
                </c:pt>
                <c:pt idx="8921">
                  <c:v>10.927471257299999</c:v>
                </c:pt>
                <c:pt idx="8922">
                  <c:v>10.927471257299999</c:v>
                </c:pt>
                <c:pt idx="8923">
                  <c:v>10.927471257299999</c:v>
                </c:pt>
                <c:pt idx="8924">
                  <c:v>10.927471257299999</c:v>
                </c:pt>
                <c:pt idx="8925">
                  <c:v>10.927471257299999</c:v>
                </c:pt>
                <c:pt idx="8926">
                  <c:v>10.927471257299999</c:v>
                </c:pt>
                <c:pt idx="8927">
                  <c:v>10.927471257299999</c:v>
                </c:pt>
                <c:pt idx="8928">
                  <c:v>10.927471257299999</c:v>
                </c:pt>
                <c:pt idx="8929">
                  <c:v>10.927471257299999</c:v>
                </c:pt>
                <c:pt idx="8930">
                  <c:v>10.927471257299999</c:v>
                </c:pt>
                <c:pt idx="8931">
                  <c:v>10.927471257299999</c:v>
                </c:pt>
                <c:pt idx="8932">
                  <c:v>10.927471257299999</c:v>
                </c:pt>
                <c:pt idx="8933">
                  <c:v>10.927471257299999</c:v>
                </c:pt>
                <c:pt idx="8934">
                  <c:v>10.927471257299999</c:v>
                </c:pt>
                <c:pt idx="8935">
                  <c:v>10.927471257299999</c:v>
                </c:pt>
                <c:pt idx="8936">
                  <c:v>10.927471257299999</c:v>
                </c:pt>
                <c:pt idx="8937">
                  <c:v>10.9246395726</c:v>
                </c:pt>
                <c:pt idx="8938">
                  <c:v>10.9246395726</c:v>
                </c:pt>
                <c:pt idx="8939">
                  <c:v>10.9246395726</c:v>
                </c:pt>
                <c:pt idx="8940">
                  <c:v>10.9246395726</c:v>
                </c:pt>
                <c:pt idx="8941">
                  <c:v>10.9246395726</c:v>
                </c:pt>
                <c:pt idx="8942">
                  <c:v>10.9246395726</c:v>
                </c:pt>
                <c:pt idx="8943">
                  <c:v>10.9246395726</c:v>
                </c:pt>
                <c:pt idx="8944">
                  <c:v>10.9246395726</c:v>
                </c:pt>
                <c:pt idx="8945">
                  <c:v>10.9246395726</c:v>
                </c:pt>
                <c:pt idx="8946">
                  <c:v>10.9246395726</c:v>
                </c:pt>
                <c:pt idx="8947">
                  <c:v>10.9246395726</c:v>
                </c:pt>
                <c:pt idx="8948">
                  <c:v>10.9246395726</c:v>
                </c:pt>
                <c:pt idx="8949">
                  <c:v>10.9246395726</c:v>
                </c:pt>
                <c:pt idx="8950">
                  <c:v>10.9246395726</c:v>
                </c:pt>
                <c:pt idx="8951">
                  <c:v>10.9246395726</c:v>
                </c:pt>
                <c:pt idx="8952">
                  <c:v>10.9246395726</c:v>
                </c:pt>
                <c:pt idx="8953">
                  <c:v>10.9246395726</c:v>
                </c:pt>
                <c:pt idx="8954">
                  <c:v>10.9246395726</c:v>
                </c:pt>
                <c:pt idx="8955">
                  <c:v>10.9246395726</c:v>
                </c:pt>
                <c:pt idx="8956">
                  <c:v>10.9246395726</c:v>
                </c:pt>
                <c:pt idx="8957">
                  <c:v>10.9218078879</c:v>
                </c:pt>
                <c:pt idx="8958">
                  <c:v>10.9218078879</c:v>
                </c:pt>
                <c:pt idx="8959">
                  <c:v>10.9218078879</c:v>
                </c:pt>
                <c:pt idx="8960">
                  <c:v>10.9218078879</c:v>
                </c:pt>
                <c:pt idx="8961">
                  <c:v>10.9218078879</c:v>
                </c:pt>
                <c:pt idx="8962">
                  <c:v>10.9218078879</c:v>
                </c:pt>
                <c:pt idx="8963">
                  <c:v>10.9218078879</c:v>
                </c:pt>
                <c:pt idx="8964">
                  <c:v>10.9218078879</c:v>
                </c:pt>
                <c:pt idx="8965">
                  <c:v>10.9218078879</c:v>
                </c:pt>
                <c:pt idx="8966">
                  <c:v>10.9218078879</c:v>
                </c:pt>
                <c:pt idx="8967">
                  <c:v>10.9218078879</c:v>
                </c:pt>
                <c:pt idx="8968">
                  <c:v>10.9218078879</c:v>
                </c:pt>
                <c:pt idx="8969">
                  <c:v>10.9218078879</c:v>
                </c:pt>
                <c:pt idx="8970">
                  <c:v>10.9218078879</c:v>
                </c:pt>
                <c:pt idx="8971">
                  <c:v>10.9218078879</c:v>
                </c:pt>
                <c:pt idx="8972">
                  <c:v>10.9218078879</c:v>
                </c:pt>
                <c:pt idx="8973">
                  <c:v>10.9218078879</c:v>
                </c:pt>
                <c:pt idx="8974">
                  <c:v>10.9218078879</c:v>
                </c:pt>
                <c:pt idx="8975">
                  <c:v>10.9218078879</c:v>
                </c:pt>
                <c:pt idx="8976">
                  <c:v>10.9189762032</c:v>
                </c:pt>
                <c:pt idx="8977">
                  <c:v>10.9189762032</c:v>
                </c:pt>
                <c:pt idx="8978">
                  <c:v>10.9189762032</c:v>
                </c:pt>
                <c:pt idx="8979">
                  <c:v>10.9189762032</c:v>
                </c:pt>
                <c:pt idx="8980">
                  <c:v>10.9189762032</c:v>
                </c:pt>
                <c:pt idx="8981">
                  <c:v>10.9189762032</c:v>
                </c:pt>
                <c:pt idx="8982">
                  <c:v>10.9189762032</c:v>
                </c:pt>
                <c:pt idx="8983">
                  <c:v>10.9189762032</c:v>
                </c:pt>
                <c:pt idx="8984">
                  <c:v>10.9189762032</c:v>
                </c:pt>
                <c:pt idx="8985">
                  <c:v>10.9189762032</c:v>
                </c:pt>
                <c:pt idx="8986">
                  <c:v>10.9189762032</c:v>
                </c:pt>
                <c:pt idx="8987">
                  <c:v>10.9189762032</c:v>
                </c:pt>
                <c:pt idx="8988">
                  <c:v>10.9189762032</c:v>
                </c:pt>
                <c:pt idx="8989">
                  <c:v>10.9189762032</c:v>
                </c:pt>
                <c:pt idx="8990">
                  <c:v>10.9189762032</c:v>
                </c:pt>
                <c:pt idx="8991">
                  <c:v>10.9189762032</c:v>
                </c:pt>
                <c:pt idx="8992">
                  <c:v>10.9189762032</c:v>
                </c:pt>
                <c:pt idx="8993">
                  <c:v>10.9189762032</c:v>
                </c:pt>
                <c:pt idx="8994">
                  <c:v>10.9189762032</c:v>
                </c:pt>
                <c:pt idx="8995">
                  <c:v>10.916144518499999</c:v>
                </c:pt>
                <c:pt idx="8996">
                  <c:v>10.916144518499999</c:v>
                </c:pt>
                <c:pt idx="8997">
                  <c:v>10.916144518499999</c:v>
                </c:pt>
                <c:pt idx="8998">
                  <c:v>10.916144518499999</c:v>
                </c:pt>
                <c:pt idx="8999">
                  <c:v>10.916144518499999</c:v>
                </c:pt>
                <c:pt idx="9000">
                  <c:v>10.916144518499999</c:v>
                </c:pt>
                <c:pt idx="9001">
                  <c:v>10.916144518499999</c:v>
                </c:pt>
                <c:pt idx="9002">
                  <c:v>10.916144518499999</c:v>
                </c:pt>
                <c:pt idx="9003">
                  <c:v>10.916144518499999</c:v>
                </c:pt>
                <c:pt idx="9004">
                  <c:v>10.916144518499999</c:v>
                </c:pt>
                <c:pt idx="9005">
                  <c:v>10.916144518499999</c:v>
                </c:pt>
                <c:pt idx="9006">
                  <c:v>10.916144518499999</c:v>
                </c:pt>
                <c:pt idx="9007">
                  <c:v>10.916144518499999</c:v>
                </c:pt>
                <c:pt idx="9008">
                  <c:v>10.916144518499999</c:v>
                </c:pt>
                <c:pt idx="9009">
                  <c:v>10.916144518499999</c:v>
                </c:pt>
                <c:pt idx="9010">
                  <c:v>10.916144518499999</c:v>
                </c:pt>
                <c:pt idx="9011">
                  <c:v>10.916144518499999</c:v>
                </c:pt>
                <c:pt idx="9012">
                  <c:v>10.916144518499999</c:v>
                </c:pt>
                <c:pt idx="9013">
                  <c:v>10.916144518499999</c:v>
                </c:pt>
                <c:pt idx="9014">
                  <c:v>10.916144518499999</c:v>
                </c:pt>
                <c:pt idx="9015">
                  <c:v>10.913312833799999</c:v>
                </c:pt>
                <c:pt idx="9016">
                  <c:v>10.913312833799999</c:v>
                </c:pt>
                <c:pt idx="9017">
                  <c:v>10.913312833799999</c:v>
                </c:pt>
                <c:pt idx="9018">
                  <c:v>10.913312833799999</c:v>
                </c:pt>
                <c:pt idx="9019">
                  <c:v>10.913312833799999</c:v>
                </c:pt>
                <c:pt idx="9020">
                  <c:v>10.913312833799999</c:v>
                </c:pt>
                <c:pt idx="9021">
                  <c:v>10.913312833799999</c:v>
                </c:pt>
                <c:pt idx="9022">
                  <c:v>10.913312833799999</c:v>
                </c:pt>
                <c:pt idx="9023">
                  <c:v>10.913312833799999</c:v>
                </c:pt>
                <c:pt idx="9024">
                  <c:v>10.913312833799999</c:v>
                </c:pt>
                <c:pt idx="9025">
                  <c:v>10.913312833799999</c:v>
                </c:pt>
                <c:pt idx="9026">
                  <c:v>10.913312833799999</c:v>
                </c:pt>
                <c:pt idx="9027">
                  <c:v>10.913312833799999</c:v>
                </c:pt>
                <c:pt idx="9028">
                  <c:v>10.913312833799999</c:v>
                </c:pt>
                <c:pt idx="9029">
                  <c:v>10.913312833799999</c:v>
                </c:pt>
                <c:pt idx="9030">
                  <c:v>10.913312833799999</c:v>
                </c:pt>
                <c:pt idx="9031">
                  <c:v>10.913312833799999</c:v>
                </c:pt>
                <c:pt idx="9032">
                  <c:v>10.913312833799999</c:v>
                </c:pt>
                <c:pt idx="9033">
                  <c:v>10.913312833799999</c:v>
                </c:pt>
                <c:pt idx="9034">
                  <c:v>10.910481149100001</c:v>
                </c:pt>
                <c:pt idx="9035">
                  <c:v>10.910481149100001</c:v>
                </c:pt>
                <c:pt idx="9036">
                  <c:v>10.910481149100001</c:v>
                </c:pt>
                <c:pt idx="9037">
                  <c:v>10.910481149100001</c:v>
                </c:pt>
                <c:pt idx="9038">
                  <c:v>10.910481149100001</c:v>
                </c:pt>
                <c:pt idx="9039">
                  <c:v>10.910481149100001</c:v>
                </c:pt>
                <c:pt idx="9040">
                  <c:v>10.910481149100001</c:v>
                </c:pt>
                <c:pt idx="9041">
                  <c:v>10.910481149100001</c:v>
                </c:pt>
                <c:pt idx="9042">
                  <c:v>10.910481149100001</c:v>
                </c:pt>
                <c:pt idx="9043">
                  <c:v>10.910481149100001</c:v>
                </c:pt>
                <c:pt idx="9044">
                  <c:v>10.910481149100001</c:v>
                </c:pt>
                <c:pt idx="9045">
                  <c:v>10.910481149100001</c:v>
                </c:pt>
                <c:pt idx="9046">
                  <c:v>10.910481149100001</c:v>
                </c:pt>
                <c:pt idx="9047">
                  <c:v>10.910481149100001</c:v>
                </c:pt>
                <c:pt idx="9048">
                  <c:v>10.910481149100001</c:v>
                </c:pt>
                <c:pt idx="9049">
                  <c:v>10.910481149100001</c:v>
                </c:pt>
                <c:pt idx="9050">
                  <c:v>10.910481149100001</c:v>
                </c:pt>
                <c:pt idx="9051">
                  <c:v>10.910481149100001</c:v>
                </c:pt>
                <c:pt idx="9052">
                  <c:v>10.910481149100001</c:v>
                </c:pt>
                <c:pt idx="9053">
                  <c:v>10.907649464399999</c:v>
                </c:pt>
                <c:pt idx="9054">
                  <c:v>10.907649464399999</c:v>
                </c:pt>
                <c:pt idx="9055">
                  <c:v>10.907649464399999</c:v>
                </c:pt>
                <c:pt idx="9056">
                  <c:v>10.907649464399999</c:v>
                </c:pt>
                <c:pt idx="9057">
                  <c:v>10.907649464399999</c:v>
                </c:pt>
                <c:pt idx="9058">
                  <c:v>10.907649464399999</c:v>
                </c:pt>
                <c:pt idx="9059">
                  <c:v>10.907649464399999</c:v>
                </c:pt>
                <c:pt idx="9060">
                  <c:v>10.907649464399999</c:v>
                </c:pt>
                <c:pt idx="9061">
                  <c:v>10.907649464399999</c:v>
                </c:pt>
                <c:pt idx="9062">
                  <c:v>10.907649464399999</c:v>
                </c:pt>
                <c:pt idx="9063">
                  <c:v>10.907649464399999</c:v>
                </c:pt>
                <c:pt idx="9064">
                  <c:v>10.907649464399999</c:v>
                </c:pt>
                <c:pt idx="9065">
                  <c:v>10.907649464399999</c:v>
                </c:pt>
                <c:pt idx="9066">
                  <c:v>10.907649464399999</c:v>
                </c:pt>
                <c:pt idx="9067">
                  <c:v>10.907649464399999</c:v>
                </c:pt>
                <c:pt idx="9068">
                  <c:v>10.907649464399999</c:v>
                </c:pt>
                <c:pt idx="9069">
                  <c:v>10.907649464399999</c:v>
                </c:pt>
                <c:pt idx="9070">
                  <c:v>10.907649464399999</c:v>
                </c:pt>
                <c:pt idx="9071">
                  <c:v>10.907649464399999</c:v>
                </c:pt>
                <c:pt idx="9072">
                  <c:v>10.907649464399999</c:v>
                </c:pt>
                <c:pt idx="9073">
                  <c:v>10.9048177797</c:v>
                </c:pt>
                <c:pt idx="9074">
                  <c:v>10.9048177797</c:v>
                </c:pt>
                <c:pt idx="9075">
                  <c:v>10.9048177797</c:v>
                </c:pt>
                <c:pt idx="9076">
                  <c:v>10.9048177797</c:v>
                </c:pt>
                <c:pt idx="9077">
                  <c:v>10.9048177797</c:v>
                </c:pt>
                <c:pt idx="9078">
                  <c:v>10.9048177797</c:v>
                </c:pt>
                <c:pt idx="9079">
                  <c:v>10.9048177797</c:v>
                </c:pt>
                <c:pt idx="9080">
                  <c:v>10.9048177797</c:v>
                </c:pt>
                <c:pt idx="9081">
                  <c:v>10.9048177797</c:v>
                </c:pt>
                <c:pt idx="9082">
                  <c:v>10.9048177797</c:v>
                </c:pt>
                <c:pt idx="9083">
                  <c:v>10.9048177797</c:v>
                </c:pt>
                <c:pt idx="9084">
                  <c:v>10.9048177797</c:v>
                </c:pt>
                <c:pt idx="9085">
                  <c:v>10.9048177797</c:v>
                </c:pt>
                <c:pt idx="9086">
                  <c:v>10.9048177797</c:v>
                </c:pt>
                <c:pt idx="9087">
                  <c:v>10.9048177797</c:v>
                </c:pt>
                <c:pt idx="9088">
                  <c:v>10.9048177797</c:v>
                </c:pt>
                <c:pt idx="9089">
                  <c:v>10.9048177797</c:v>
                </c:pt>
                <c:pt idx="9090">
                  <c:v>10.9048177797</c:v>
                </c:pt>
                <c:pt idx="9091">
                  <c:v>10.9048177797</c:v>
                </c:pt>
                <c:pt idx="9092">
                  <c:v>10.901986095</c:v>
                </c:pt>
                <c:pt idx="9093">
                  <c:v>10.901986095</c:v>
                </c:pt>
                <c:pt idx="9094">
                  <c:v>10.901986095</c:v>
                </c:pt>
                <c:pt idx="9095">
                  <c:v>10.901986095</c:v>
                </c:pt>
                <c:pt idx="9096">
                  <c:v>10.901986095</c:v>
                </c:pt>
                <c:pt idx="9097">
                  <c:v>10.901986095</c:v>
                </c:pt>
                <c:pt idx="9098">
                  <c:v>10.901986095</c:v>
                </c:pt>
                <c:pt idx="9099">
                  <c:v>10.901986095</c:v>
                </c:pt>
                <c:pt idx="9100">
                  <c:v>10.901986095</c:v>
                </c:pt>
                <c:pt idx="9101">
                  <c:v>10.901986095</c:v>
                </c:pt>
                <c:pt idx="9102">
                  <c:v>10.901986095</c:v>
                </c:pt>
                <c:pt idx="9103">
                  <c:v>10.901986095</c:v>
                </c:pt>
                <c:pt idx="9104">
                  <c:v>10.901986095</c:v>
                </c:pt>
                <c:pt idx="9105">
                  <c:v>10.901986095</c:v>
                </c:pt>
                <c:pt idx="9106">
                  <c:v>10.901986095</c:v>
                </c:pt>
                <c:pt idx="9107">
                  <c:v>10.901986095</c:v>
                </c:pt>
                <c:pt idx="9108">
                  <c:v>10.901986095</c:v>
                </c:pt>
                <c:pt idx="9109">
                  <c:v>10.901986095</c:v>
                </c:pt>
                <c:pt idx="9110">
                  <c:v>10.901986095</c:v>
                </c:pt>
                <c:pt idx="9111">
                  <c:v>10.8991544103</c:v>
                </c:pt>
                <c:pt idx="9112">
                  <c:v>10.8991544103</c:v>
                </c:pt>
                <c:pt idx="9113">
                  <c:v>10.8991544103</c:v>
                </c:pt>
                <c:pt idx="9114">
                  <c:v>10.8991544103</c:v>
                </c:pt>
                <c:pt idx="9115">
                  <c:v>10.8991544103</c:v>
                </c:pt>
                <c:pt idx="9116">
                  <c:v>10.8991544103</c:v>
                </c:pt>
                <c:pt idx="9117">
                  <c:v>10.8991544103</c:v>
                </c:pt>
                <c:pt idx="9118">
                  <c:v>10.8991544103</c:v>
                </c:pt>
                <c:pt idx="9119">
                  <c:v>10.8991544103</c:v>
                </c:pt>
                <c:pt idx="9120">
                  <c:v>10.8991544103</c:v>
                </c:pt>
                <c:pt idx="9121">
                  <c:v>10.8991544103</c:v>
                </c:pt>
                <c:pt idx="9122">
                  <c:v>10.8991544103</c:v>
                </c:pt>
                <c:pt idx="9123">
                  <c:v>10.8991544103</c:v>
                </c:pt>
                <c:pt idx="9124">
                  <c:v>10.8991544103</c:v>
                </c:pt>
                <c:pt idx="9125">
                  <c:v>10.8991544103</c:v>
                </c:pt>
                <c:pt idx="9126">
                  <c:v>10.8991544103</c:v>
                </c:pt>
                <c:pt idx="9127">
                  <c:v>10.8991544103</c:v>
                </c:pt>
                <c:pt idx="9128">
                  <c:v>10.8991544103</c:v>
                </c:pt>
                <c:pt idx="9129">
                  <c:v>10.8991544103</c:v>
                </c:pt>
                <c:pt idx="9130">
                  <c:v>10.8991544103</c:v>
                </c:pt>
                <c:pt idx="9131">
                  <c:v>10.896322725599999</c:v>
                </c:pt>
                <c:pt idx="9132">
                  <c:v>10.896322725599999</c:v>
                </c:pt>
                <c:pt idx="9133">
                  <c:v>10.896322725599999</c:v>
                </c:pt>
                <c:pt idx="9134">
                  <c:v>10.896322725599999</c:v>
                </c:pt>
                <c:pt idx="9135">
                  <c:v>10.896322725599999</c:v>
                </c:pt>
                <c:pt idx="9136">
                  <c:v>10.896322725599999</c:v>
                </c:pt>
                <c:pt idx="9137">
                  <c:v>10.896322725599999</c:v>
                </c:pt>
                <c:pt idx="9138">
                  <c:v>10.896322725599999</c:v>
                </c:pt>
                <c:pt idx="9139">
                  <c:v>10.896322725599999</c:v>
                </c:pt>
                <c:pt idx="9140">
                  <c:v>10.896322725599999</c:v>
                </c:pt>
                <c:pt idx="9141">
                  <c:v>10.896322725599999</c:v>
                </c:pt>
                <c:pt idx="9142">
                  <c:v>10.896322725599999</c:v>
                </c:pt>
                <c:pt idx="9143">
                  <c:v>10.896322725599999</c:v>
                </c:pt>
                <c:pt idx="9144">
                  <c:v>10.896322725599999</c:v>
                </c:pt>
              </c:numCache>
            </c:numRef>
          </c:yVal>
          <c:smooth val="1"/>
        </c:ser>
        <c:ser>
          <c:idx val="3"/>
          <c:order val="3"/>
          <c:tx>
            <c:strRef>
              <c:f>'El_Seibo_Res Half'!$I$2:$J$2</c:f>
              <c:strCache>
                <c:ptCount val="1"/>
                <c:pt idx="0">
                  <c:v>100 Años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'El_Seibo_Res Half'!$B$4:$B$9148</c:f>
              <c:numCache>
                <c:formatCode>0</c:formatCode>
                <c:ptCount val="9145"/>
                <c:pt idx="0">
                  <c:v>0</c:v>
                </c:pt>
                <c:pt idx="1">
                  <c:v>6.9444444444444441E-3</c:v>
                </c:pt>
                <c:pt idx="2">
                  <c:v>1.3888888888888888E-2</c:v>
                </c:pt>
                <c:pt idx="3">
                  <c:v>2.0833333333333332E-2</c:v>
                </c:pt>
                <c:pt idx="4">
                  <c:v>2.7777777777777776E-2</c:v>
                </c:pt>
                <c:pt idx="5">
                  <c:v>3.4722222222222224E-2</c:v>
                </c:pt>
                <c:pt idx="6">
                  <c:v>4.1666666666666664E-2</c:v>
                </c:pt>
                <c:pt idx="7">
                  <c:v>4.8611111111111112E-2</c:v>
                </c:pt>
                <c:pt idx="8">
                  <c:v>5.5555555555555552E-2</c:v>
                </c:pt>
                <c:pt idx="9">
                  <c:v>6.25E-2</c:v>
                </c:pt>
                <c:pt idx="10">
                  <c:v>6.9444444444444448E-2</c:v>
                </c:pt>
                <c:pt idx="11">
                  <c:v>7.6388888888888881E-2</c:v>
                </c:pt>
                <c:pt idx="12">
                  <c:v>8.3333333333333329E-2</c:v>
                </c:pt>
                <c:pt idx="13">
                  <c:v>9.0277777777777776E-2</c:v>
                </c:pt>
                <c:pt idx="14">
                  <c:v>9.7222222222222224E-2</c:v>
                </c:pt>
                <c:pt idx="15">
                  <c:v>0.10416666666666667</c:v>
                </c:pt>
                <c:pt idx="16">
                  <c:v>0.1111111111111111</c:v>
                </c:pt>
                <c:pt idx="17">
                  <c:v>0.11805555555555557</c:v>
                </c:pt>
                <c:pt idx="18">
                  <c:v>0.125</c:v>
                </c:pt>
                <c:pt idx="19">
                  <c:v>0.13194444444444445</c:v>
                </c:pt>
                <c:pt idx="20">
                  <c:v>0.1388888888888889</c:v>
                </c:pt>
                <c:pt idx="21">
                  <c:v>0.14583333333333334</c:v>
                </c:pt>
                <c:pt idx="22">
                  <c:v>0.15277777777777776</c:v>
                </c:pt>
                <c:pt idx="23">
                  <c:v>0.15972222222222224</c:v>
                </c:pt>
                <c:pt idx="24">
                  <c:v>0.16666666666666666</c:v>
                </c:pt>
                <c:pt idx="25">
                  <c:v>0.17361111111111113</c:v>
                </c:pt>
                <c:pt idx="26">
                  <c:v>0.18055555555555555</c:v>
                </c:pt>
                <c:pt idx="27">
                  <c:v>0.1875</c:v>
                </c:pt>
                <c:pt idx="28">
                  <c:v>0.19444444444444445</c:v>
                </c:pt>
                <c:pt idx="29">
                  <c:v>0.20138888888888887</c:v>
                </c:pt>
                <c:pt idx="30">
                  <c:v>0.20833333333333334</c:v>
                </c:pt>
                <c:pt idx="31">
                  <c:v>0.21527777777777779</c:v>
                </c:pt>
                <c:pt idx="32">
                  <c:v>0.22222222222222221</c:v>
                </c:pt>
                <c:pt idx="33">
                  <c:v>0.22916666666666666</c:v>
                </c:pt>
                <c:pt idx="34">
                  <c:v>0.23611111111111113</c:v>
                </c:pt>
                <c:pt idx="35">
                  <c:v>0.24305555555555555</c:v>
                </c:pt>
                <c:pt idx="36">
                  <c:v>0.25</c:v>
                </c:pt>
                <c:pt idx="37">
                  <c:v>0.25694444444444448</c:v>
                </c:pt>
                <c:pt idx="38">
                  <c:v>0.2638888888888889</c:v>
                </c:pt>
                <c:pt idx="39">
                  <c:v>0.27083333333333331</c:v>
                </c:pt>
                <c:pt idx="40">
                  <c:v>0.27777777777777779</c:v>
                </c:pt>
                <c:pt idx="41">
                  <c:v>0.28472222222222221</c:v>
                </c:pt>
                <c:pt idx="42">
                  <c:v>0.29166666666666669</c:v>
                </c:pt>
                <c:pt idx="43">
                  <c:v>0.2986111111111111</c:v>
                </c:pt>
                <c:pt idx="44">
                  <c:v>0.30555555555555552</c:v>
                </c:pt>
                <c:pt idx="45">
                  <c:v>0.3125</c:v>
                </c:pt>
                <c:pt idx="46">
                  <c:v>0.31944444444444448</c:v>
                </c:pt>
                <c:pt idx="47">
                  <c:v>0.3263888888888889</c:v>
                </c:pt>
                <c:pt idx="48">
                  <c:v>0.33333333333333331</c:v>
                </c:pt>
                <c:pt idx="49">
                  <c:v>0.34027777777777773</c:v>
                </c:pt>
                <c:pt idx="50">
                  <c:v>0.34722222222222227</c:v>
                </c:pt>
                <c:pt idx="51">
                  <c:v>0.35416666666666669</c:v>
                </c:pt>
                <c:pt idx="52">
                  <c:v>0.3611111111111111</c:v>
                </c:pt>
                <c:pt idx="53">
                  <c:v>0.36805555555555558</c:v>
                </c:pt>
                <c:pt idx="54">
                  <c:v>0.375</c:v>
                </c:pt>
                <c:pt idx="55">
                  <c:v>0.38194444444444442</c:v>
                </c:pt>
                <c:pt idx="56">
                  <c:v>0.3888888888888889</c:v>
                </c:pt>
                <c:pt idx="57">
                  <c:v>0.39583333333333331</c:v>
                </c:pt>
                <c:pt idx="58">
                  <c:v>0.40277777777777773</c:v>
                </c:pt>
                <c:pt idx="59">
                  <c:v>0.40972222222222227</c:v>
                </c:pt>
                <c:pt idx="60">
                  <c:v>0.41666666666666669</c:v>
                </c:pt>
                <c:pt idx="61">
                  <c:v>0.4236111111111111</c:v>
                </c:pt>
                <c:pt idx="62">
                  <c:v>0.43055555555555558</c:v>
                </c:pt>
                <c:pt idx="63">
                  <c:v>0.4375</c:v>
                </c:pt>
                <c:pt idx="64">
                  <c:v>0.44444444444444442</c:v>
                </c:pt>
                <c:pt idx="65">
                  <c:v>0.4513888888888889</c:v>
                </c:pt>
                <c:pt idx="66">
                  <c:v>0.45833333333333331</c:v>
                </c:pt>
                <c:pt idx="67">
                  <c:v>0.46527777777777773</c:v>
                </c:pt>
                <c:pt idx="68">
                  <c:v>0.47222222222222227</c:v>
                </c:pt>
                <c:pt idx="69">
                  <c:v>0.47916666666666669</c:v>
                </c:pt>
                <c:pt idx="70">
                  <c:v>0.4861111111111111</c:v>
                </c:pt>
                <c:pt idx="71">
                  <c:v>0.49305555555555558</c:v>
                </c:pt>
                <c:pt idx="72">
                  <c:v>0.5</c:v>
                </c:pt>
                <c:pt idx="73">
                  <c:v>0.50694444444444442</c:v>
                </c:pt>
                <c:pt idx="74">
                  <c:v>0.51388888888888895</c:v>
                </c:pt>
                <c:pt idx="75">
                  <c:v>0.52083333333333337</c:v>
                </c:pt>
                <c:pt idx="76">
                  <c:v>0.52777777777777779</c:v>
                </c:pt>
                <c:pt idx="77">
                  <c:v>0.53472222222222221</c:v>
                </c:pt>
                <c:pt idx="78">
                  <c:v>0.54166666666666663</c:v>
                </c:pt>
                <c:pt idx="79">
                  <c:v>0.54861111111111105</c:v>
                </c:pt>
                <c:pt idx="80">
                  <c:v>0.55555555555555558</c:v>
                </c:pt>
                <c:pt idx="81">
                  <c:v>0.5625</c:v>
                </c:pt>
                <c:pt idx="82">
                  <c:v>0.56944444444444442</c:v>
                </c:pt>
                <c:pt idx="83">
                  <c:v>0.57638888888888895</c:v>
                </c:pt>
                <c:pt idx="84">
                  <c:v>0.58333333333333337</c:v>
                </c:pt>
                <c:pt idx="85">
                  <c:v>0.59027777777777779</c:v>
                </c:pt>
                <c:pt idx="86">
                  <c:v>0.59722222222222221</c:v>
                </c:pt>
                <c:pt idx="87">
                  <c:v>0.60416666666666663</c:v>
                </c:pt>
                <c:pt idx="88">
                  <c:v>0.61111111111111105</c:v>
                </c:pt>
                <c:pt idx="89">
                  <c:v>0.61805555555555558</c:v>
                </c:pt>
                <c:pt idx="90">
                  <c:v>0.625</c:v>
                </c:pt>
                <c:pt idx="91">
                  <c:v>0.63194444444444442</c:v>
                </c:pt>
                <c:pt idx="92">
                  <c:v>0.63888888888888895</c:v>
                </c:pt>
                <c:pt idx="93">
                  <c:v>0.64583333333333337</c:v>
                </c:pt>
                <c:pt idx="94">
                  <c:v>0.65277777777777779</c:v>
                </c:pt>
                <c:pt idx="95">
                  <c:v>0.65972222222222221</c:v>
                </c:pt>
                <c:pt idx="96">
                  <c:v>0.66666666666666663</c:v>
                </c:pt>
                <c:pt idx="97">
                  <c:v>0.67361111111111116</c:v>
                </c:pt>
                <c:pt idx="98">
                  <c:v>0.68055555555555547</c:v>
                </c:pt>
                <c:pt idx="99">
                  <c:v>0.6875</c:v>
                </c:pt>
                <c:pt idx="100">
                  <c:v>0.69444444444444453</c:v>
                </c:pt>
                <c:pt idx="101">
                  <c:v>0.70138888888888884</c:v>
                </c:pt>
                <c:pt idx="102">
                  <c:v>0.70833333333333337</c:v>
                </c:pt>
                <c:pt idx="103">
                  <c:v>0.71527777777777779</c:v>
                </c:pt>
                <c:pt idx="104">
                  <c:v>0.72222222222222221</c:v>
                </c:pt>
                <c:pt idx="105">
                  <c:v>0.72916666666666663</c:v>
                </c:pt>
                <c:pt idx="106">
                  <c:v>0.73611111111111116</c:v>
                </c:pt>
                <c:pt idx="107">
                  <c:v>0.74305555555555547</c:v>
                </c:pt>
                <c:pt idx="108">
                  <c:v>0.75</c:v>
                </c:pt>
                <c:pt idx="109">
                  <c:v>0.75694444444444453</c:v>
                </c:pt>
                <c:pt idx="110">
                  <c:v>0.76388888888888884</c:v>
                </c:pt>
                <c:pt idx="111">
                  <c:v>0.77083333333333337</c:v>
                </c:pt>
                <c:pt idx="112">
                  <c:v>0.77777777777777779</c:v>
                </c:pt>
                <c:pt idx="113">
                  <c:v>0.78472222222222221</c:v>
                </c:pt>
                <c:pt idx="114">
                  <c:v>0.79166666666666663</c:v>
                </c:pt>
                <c:pt idx="115">
                  <c:v>0.79861111111111116</c:v>
                </c:pt>
                <c:pt idx="116">
                  <c:v>0.80555555555555547</c:v>
                </c:pt>
                <c:pt idx="117">
                  <c:v>0.8125</c:v>
                </c:pt>
                <c:pt idx="118">
                  <c:v>0.81944444444444453</c:v>
                </c:pt>
                <c:pt idx="119">
                  <c:v>0.82638888888888884</c:v>
                </c:pt>
                <c:pt idx="120">
                  <c:v>0.83333333333333337</c:v>
                </c:pt>
                <c:pt idx="121">
                  <c:v>0.84027777777777779</c:v>
                </c:pt>
                <c:pt idx="122">
                  <c:v>0.84722222222222221</c:v>
                </c:pt>
                <c:pt idx="123">
                  <c:v>0.85416666666666663</c:v>
                </c:pt>
                <c:pt idx="124">
                  <c:v>0.86111111111111116</c:v>
                </c:pt>
                <c:pt idx="125">
                  <c:v>0.86805555555555547</c:v>
                </c:pt>
                <c:pt idx="126">
                  <c:v>0.875</c:v>
                </c:pt>
                <c:pt idx="127">
                  <c:v>0.88194444444444453</c:v>
                </c:pt>
                <c:pt idx="128">
                  <c:v>0.88888888888888884</c:v>
                </c:pt>
                <c:pt idx="129">
                  <c:v>0.89583333333333337</c:v>
                </c:pt>
                <c:pt idx="130">
                  <c:v>0.90277777777777779</c:v>
                </c:pt>
                <c:pt idx="131">
                  <c:v>0.90972222222222221</c:v>
                </c:pt>
                <c:pt idx="132">
                  <c:v>0.91666666666666663</c:v>
                </c:pt>
                <c:pt idx="133">
                  <c:v>0.92361111111111116</c:v>
                </c:pt>
                <c:pt idx="134">
                  <c:v>0.93055555555555547</c:v>
                </c:pt>
                <c:pt idx="135">
                  <c:v>0.9375</c:v>
                </c:pt>
                <c:pt idx="136">
                  <c:v>0.94444444444444453</c:v>
                </c:pt>
                <c:pt idx="137">
                  <c:v>0.95138888888888884</c:v>
                </c:pt>
                <c:pt idx="138">
                  <c:v>0.95833333333333337</c:v>
                </c:pt>
                <c:pt idx="139">
                  <c:v>0.96527777777777779</c:v>
                </c:pt>
                <c:pt idx="140">
                  <c:v>0.97222222222222221</c:v>
                </c:pt>
                <c:pt idx="141">
                  <c:v>0.97916666666666663</c:v>
                </c:pt>
                <c:pt idx="142">
                  <c:v>0.98611111111111116</c:v>
                </c:pt>
                <c:pt idx="143">
                  <c:v>0.99305555555555547</c:v>
                </c:pt>
                <c:pt idx="144">
                  <c:v>1</c:v>
                </c:pt>
                <c:pt idx="145">
                  <c:v>1.0069444444444444</c:v>
                </c:pt>
                <c:pt idx="146">
                  <c:v>1.0138888888888888</c:v>
                </c:pt>
                <c:pt idx="147">
                  <c:v>1.0208333333333333</c:v>
                </c:pt>
                <c:pt idx="148">
                  <c:v>1.0277777777777779</c:v>
                </c:pt>
                <c:pt idx="149">
                  <c:v>1.0347222222222221</c:v>
                </c:pt>
                <c:pt idx="150">
                  <c:v>1.0416666666666667</c:v>
                </c:pt>
                <c:pt idx="151">
                  <c:v>1.0486111111111112</c:v>
                </c:pt>
                <c:pt idx="152">
                  <c:v>1.0555555555555556</c:v>
                </c:pt>
                <c:pt idx="153">
                  <c:v>1.0625</c:v>
                </c:pt>
                <c:pt idx="154">
                  <c:v>1.0694444444444444</c:v>
                </c:pt>
                <c:pt idx="155">
                  <c:v>1.0763888888888888</c:v>
                </c:pt>
                <c:pt idx="156">
                  <c:v>1.0833333333333333</c:v>
                </c:pt>
                <c:pt idx="157">
                  <c:v>1.0902777777777779</c:v>
                </c:pt>
                <c:pt idx="158">
                  <c:v>1.0972222222222221</c:v>
                </c:pt>
                <c:pt idx="159">
                  <c:v>1.1041666666666667</c:v>
                </c:pt>
                <c:pt idx="160">
                  <c:v>1.1111111111111112</c:v>
                </c:pt>
                <c:pt idx="161">
                  <c:v>1.1180555555555556</c:v>
                </c:pt>
                <c:pt idx="162">
                  <c:v>1.125</c:v>
                </c:pt>
                <c:pt idx="163">
                  <c:v>1.1319444444444444</c:v>
                </c:pt>
                <c:pt idx="164">
                  <c:v>1.1388888888888888</c:v>
                </c:pt>
                <c:pt idx="165">
                  <c:v>1.1458333333333333</c:v>
                </c:pt>
                <c:pt idx="166">
                  <c:v>1.1527777777777779</c:v>
                </c:pt>
                <c:pt idx="167">
                  <c:v>1.1597222222222221</c:v>
                </c:pt>
                <c:pt idx="168">
                  <c:v>1.1666666666666667</c:v>
                </c:pt>
                <c:pt idx="169">
                  <c:v>1.1736111111111112</c:v>
                </c:pt>
                <c:pt idx="170">
                  <c:v>1.1805555555555556</c:v>
                </c:pt>
                <c:pt idx="171">
                  <c:v>1.1875</c:v>
                </c:pt>
                <c:pt idx="172">
                  <c:v>1.1944444444444444</c:v>
                </c:pt>
                <c:pt idx="173">
                  <c:v>1.2013888888888888</c:v>
                </c:pt>
                <c:pt idx="174">
                  <c:v>1.2083333333333333</c:v>
                </c:pt>
                <c:pt idx="175">
                  <c:v>1.2152777777777779</c:v>
                </c:pt>
                <c:pt idx="176">
                  <c:v>1.2222222222222221</c:v>
                </c:pt>
                <c:pt idx="177">
                  <c:v>1.2291666666666667</c:v>
                </c:pt>
                <c:pt idx="178">
                  <c:v>1.2361111111111112</c:v>
                </c:pt>
                <c:pt idx="179">
                  <c:v>1.2430555555555556</c:v>
                </c:pt>
                <c:pt idx="180">
                  <c:v>1.25</c:v>
                </c:pt>
                <c:pt idx="181">
                  <c:v>1.2569444444444444</c:v>
                </c:pt>
                <c:pt idx="182">
                  <c:v>1.2638888888888888</c:v>
                </c:pt>
                <c:pt idx="183">
                  <c:v>1.2708333333333333</c:v>
                </c:pt>
                <c:pt idx="184">
                  <c:v>1.2777777777777779</c:v>
                </c:pt>
                <c:pt idx="185">
                  <c:v>1.2847222222222221</c:v>
                </c:pt>
                <c:pt idx="186">
                  <c:v>1.2916666666666667</c:v>
                </c:pt>
                <c:pt idx="187">
                  <c:v>1.2986111111111112</c:v>
                </c:pt>
                <c:pt idx="188">
                  <c:v>1.3055555555555556</c:v>
                </c:pt>
                <c:pt idx="189">
                  <c:v>1.3125</c:v>
                </c:pt>
                <c:pt idx="190">
                  <c:v>1.3194444444444444</c:v>
                </c:pt>
                <c:pt idx="191">
                  <c:v>1.3263888888888888</c:v>
                </c:pt>
                <c:pt idx="192">
                  <c:v>1.3333333333333333</c:v>
                </c:pt>
                <c:pt idx="193">
                  <c:v>1.3402777777777777</c:v>
                </c:pt>
                <c:pt idx="194">
                  <c:v>1.3472222222222223</c:v>
                </c:pt>
                <c:pt idx="195">
                  <c:v>1.3541666666666667</c:v>
                </c:pt>
                <c:pt idx="196">
                  <c:v>1.3611111111111109</c:v>
                </c:pt>
                <c:pt idx="197">
                  <c:v>1.3680555555555556</c:v>
                </c:pt>
                <c:pt idx="198">
                  <c:v>1.375</c:v>
                </c:pt>
                <c:pt idx="199">
                  <c:v>1.3819444444444444</c:v>
                </c:pt>
                <c:pt idx="200">
                  <c:v>1.3888888888888891</c:v>
                </c:pt>
                <c:pt idx="201">
                  <c:v>1.3958333333333333</c:v>
                </c:pt>
                <c:pt idx="202">
                  <c:v>1.4027777777777777</c:v>
                </c:pt>
                <c:pt idx="203">
                  <c:v>1.4097222222222223</c:v>
                </c:pt>
                <c:pt idx="204">
                  <c:v>1.4166666666666667</c:v>
                </c:pt>
                <c:pt idx="205">
                  <c:v>1.4236111111111109</c:v>
                </c:pt>
                <c:pt idx="206">
                  <c:v>1.4305555555555556</c:v>
                </c:pt>
                <c:pt idx="207">
                  <c:v>1.4375</c:v>
                </c:pt>
                <c:pt idx="208">
                  <c:v>1.4444444444444444</c:v>
                </c:pt>
                <c:pt idx="209">
                  <c:v>1.4513888888888891</c:v>
                </c:pt>
                <c:pt idx="210">
                  <c:v>1.4583333333333333</c:v>
                </c:pt>
                <c:pt idx="211">
                  <c:v>1.4652777777777777</c:v>
                </c:pt>
                <c:pt idx="212">
                  <c:v>1.4722222222222223</c:v>
                </c:pt>
                <c:pt idx="213">
                  <c:v>1.4791666666666667</c:v>
                </c:pt>
                <c:pt idx="214">
                  <c:v>1.4861111111111109</c:v>
                </c:pt>
                <c:pt idx="215">
                  <c:v>1.4930555555555556</c:v>
                </c:pt>
                <c:pt idx="216">
                  <c:v>1.5</c:v>
                </c:pt>
                <c:pt idx="217">
                  <c:v>1.5069444444444444</c:v>
                </c:pt>
                <c:pt idx="218">
                  <c:v>1.5138888888888891</c:v>
                </c:pt>
                <c:pt idx="219">
                  <c:v>1.5208333333333333</c:v>
                </c:pt>
                <c:pt idx="220">
                  <c:v>1.5277777777777777</c:v>
                </c:pt>
                <c:pt idx="221">
                  <c:v>1.5347222222222223</c:v>
                </c:pt>
                <c:pt idx="222">
                  <c:v>1.5416666666666667</c:v>
                </c:pt>
                <c:pt idx="223">
                  <c:v>1.5486111111111109</c:v>
                </c:pt>
                <c:pt idx="224">
                  <c:v>1.5555555555555556</c:v>
                </c:pt>
                <c:pt idx="225">
                  <c:v>1.5625</c:v>
                </c:pt>
                <c:pt idx="226">
                  <c:v>1.5694444444444444</c:v>
                </c:pt>
                <c:pt idx="227">
                  <c:v>1.5763888888888891</c:v>
                </c:pt>
                <c:pt idx="228">
                  <c:v>1.5833333333333333</c:v>
                </c:pt>
                <c:pt idx="229">
                  <c:v>1.5902777777777777</c:v>
                </c:pt>
                <c:pt idx="230">
                  <c:v>1.5972222222222223</c:v>
                </c:pt>
                <c:pt idx="231">
                  <c:v>1.6041666666666667</c:v>
                </c:pt>
                <c:pt idx="232">
                  <c:v>1.6111111111111109</c:v>
                </c:pt>
                <c:pt idx="233">
                  <c:v>1.6180555555555556</c:v>
                </c:pt>
                <c:pt idx="234">
                  <c:v>1.625</c:v>
                </c:pt>
                <c:pt idx="235">
                  <c:v>1.6319444444444444</c:v>
                </c:pt>
                <c:pt idx="236">
                  <c:v>1.6388888888888891</c:v>
                </c:pt>
                <c:pt idx="237">
                  <c:v>1.6458333333333333</c:v>
                </c:pt>
                <c:pt idx="238">
                  <c:v>1.6527777777777777</c:v>
                </c:pt>
                <c:pt idx="239">
                  <c:v>1.6597222222222223</c:v>
                </c:pt>
                <c:pt idx="240">
                  <c:v>1.6666666666666667</c:v>
                </c:pt>
                <c:pt idx="241">
                  <c:v>1.6736111111111109</c:v>
                </c:pt>
                <c:pt idx="242">
                  <c:v>1.6805555555555556</c:v>
                </c:pt>
                <c:pt idx="243">
                  <c:v>1.6875</c:v>
                </c:pt>
                <c:pt idx="244">
                  <c:v>1.6944444444444444</c:v>
                </c:pt>
                <c:pt idx="245">
                  <c:v>1.7013888888888891</c:v>
                </c:pt>
                <c:pt idx="246">
                  <c:v>1.7083333333333333</c:v>
                </c:pt>
                <c:pt idx="247">
                  <c:v>1.7152777777777777</c:v>
                </c:pt>
                <c:pt idx="248">
                  <c:v>1.7222222222222223</c:v>
                </c:pt>
                <c:pt idx="249">
                  <c:v>1.7291666666666667</c:v>
                </c:pt>
                <c:pt idx="250">
                  <c:v>1.7361111111111109</c:v>
                </c:pt>
                <c:pt idx="251">
                  <c:v>1.7430555555555556</c:v>
                </c:pt>
                <c:pt idx="252">
                  <c:v>1.75</c:v>
                </c:pt>
                <c:pt idx="253">
                  <c:v>1.7569444444444444</c:v>
                </c:pt>
                <c:pt idx="254">
                  <c:v>1.7638888888888891</c:v>
                </c:pt>
                <c:pt idx="255">
                  <c:v>1.7708333333333333</c:v>
                </c:pt>
                <c:pt idx="256">
                  <c:v>1.7777777777777777</c:v>
                </c:pt>
                <c:pt idx="257">
                  <c:v>1.7847222222222223</c:v>
                </c:pt>
                <c:pt idx="258">
                  <c:v>1.7916666666666667</c:v>
                </c:pt>
                <c:pt idx="259">
                  <c:v>1.7986111111111109</c:v>
                </c:pt>
                <c:pt idx="260">
                  <c:v>1.8055555555555556</c:v>
                </c:pt>
                <c:pt idx="261">
                  <c:v>1.8125</c:v>
                </c:pt>
                <c:pt idx="262">
                  <c:v>1.8194444444444444</c:v>
                </c:pt>
                <c:pt idx="263">
                  <c:v>1.8263888888888891</c:v>
                </c:pt>
                <c:pt idx="264">
                  <c:v>1.8333333333333333</c:v>
                </c:pt>
                <c:pt idx="265">
                  <c:v>1.8402777777777777</c:v>
                </c:pt>
                <c:pt idx="266">
                  <c:v>1.8472222222222223</c:v>
                </c:pt>
                <c:pt idx="267">
                  <c:v>1.8541666666666667</c:v>
                </c:pt>
                <c:pt idx="268">
                  <c:v>1.8611111111111109</c:v>
                </c:pt>
                <c:pt idx="269">
                  <c:v>1.8680555555555556</c:v>
                </c:pt>
                <c:pt idx="270">
                  <c:v>1.875</c:v>
                </c:pt>
                <c:pt idx="271">
                  <c:v>1.8819444444444444</c:v>
                </c:pt>
                <c:pt idx="272">
                  <c:v>1.8888888888888891</c:v>
                </c:pt>
                <c:pt idx="273">
                  <c:v>1.8958333333333333</c:v>
                </c:pt>
                <c:pt idx="274">
                  <c:v>1.9027777777777777</c:v>
                </c:pt>
                <c:pt idx="275">
                  <c:v>1.9097222222222223</c:v>
                </c:pt>
                <c:pt idx="276">
                  <c:v>1.9166666666666667</c:v>
                </c:pt>
                <c:pt idx="277">
                  <c:v>1.9236111111111109</c:v>
                </c:pt>
                <c:pt idx="278">
                  <c:v>1.9305555555555556</c:v>
                </c:pt>
                <c:pt idx="279">
                  <c:v>1.9375</c:v>
                </c:pt>
                <c:pt idx="280">
                  <c:v>1.9444444444444444</c:v>
                </c:pt>
                <c:pt idx="281">
                  <c:v>1.9513888888888891</c:v>
                </c:pt>
                <c:pt idx="282">
                  <c:v>1.9583333333333333</c:v>
                </c:pt>
                <c:pt idx="283">
                  <c:v>1.9652777777777777</c:v>
                </c:pt>
                <c:pt idx="284">
                  <c:v>1.9722222222222223</c:v>
                </c:pt>
                <c:pt idx="285">
                  <c:v>1.9791666666666667</c:v>
                </c:pt>
                <c:pt idx="286">
                  <c:v>1.9861111111111109</c:v>
                </c:pt>
                <c:pt idx="287">
                  <c:v>1.9930555555555556</c:v>
                </c:pt>
                <c:pt idx="288">
                  <c:v>2</c:v>
                </c:pt>
                <c:pt idx="289">
                  <c:v>2.0069444444444442</c:v>
                </c:pt>
                <c:pt idx="290">
                  <c:v>2.0138888888888888</c:v>
                </c:pt>
                <c:pt idx="291">
                  <c:v>2.0208333333333335</c:v>
                </c:pt>
                <c:pt idx="292">
                  <c:v>2.0277777777777777</c:v>
                </c:pt>
                <c:pt idx="293">
                  <c:v>2.0347222222222223</c:v>
                </c:pt>
                <c:pt idx="294">
                  <c:v>2.0416666666666665</c:v>
                </c:pt>
                <c:pt idx="295">
                  <c:v>2.0486111111111112</c:v>
                </c:pt>
                <c:pt idx="296">
                  <c:v>2.0555555555555558</c:v>
                </c:pt>
                <c:pt idx="297">
                  <c:v>2.0625</c:v>
                </c:pt>
                <c:pt idx="298">
                  <c:v>2.0694444444444442</c:v>
                </c:pt>
                <c:pt idx="299">
                  <c:v>2.0763888888888888</c:v>
                </c:pt>
                <c:pt idx="300">
                  <c:v>2.0833333333333335</c:v>
                </c:pt>
                <c:pt idx="301">
                  <c:v>2.0902777777777777</c:v>
                </c:pt>
                <c:pt idx="302">
                  <c:v>2.0972222222222223</c:v>
                </c:pt>
                <c:pt idx="303">
                  <c:v>2.1041666666666665</c:v>
                </c:pt>
                <c:pt idx="304">
                  <c:v>2.1111111111111112</c:v>
                </c:pt>
                <c:pt idx="305">
                  <c:v>2.1180555555555558</c:v>
                </c:pt>
                <c:pt idx="306">
                  <c:v>2.125</c:v>
                </c:pt>
                <c:pt idx="307">
                  <c:v>2.1319444444444442</c:v>
                </c:pt>
                <c:pt idx="308">
                  <c:v>2.1388888888888888</c:v>
                </c:pt>
                <c:pt idx="309">
                  <c:v>2.1458333333333335</c:v>
                </c:pt>
                <c:pt idx="310">
                  <c:v>2.1527777777777777</c:v>
                </c:pt>
                <c:pt idx="311">
                  <c:v>2.1597222222222223</c:v>
                </c:pt>
                <c:pt idx="312">
                  <c:v>2.1666666666666665</c:v>
                </c:pt>
                <c:pt idx="313">
                  <c:v>2.1736111111111112</c:v>
                </c:pt>
                <c:pt idx="314">
                  <c:v>2.1805555555555558</c:v>
                </c:pt>
                <c:pt idx="315">
                  <c:v>2.1875</c:v>
                </c:pt>
                <c:pt idx="316">
                  <c:v>2.1944444444444442</c:v>
                </c:pt>
                <c:pt idx="317">
                  <c:v>2.2013888888888888</c:v>
                </c:pt>
                <c:pt idx="318">
                  <c:v>2.2083333333333335</c:v>
                </c:pt>
                <c:pt idx="319">
                  <c:v>2.2152777777777777</c:v>
                </c:pt>
                <c:pt idx="320">
                  <c:v>2.2222222222222223</c:v>
                </c:pt>
                <c:pt idx="321">
                  <c:v>2.2291666666666665</c:v>
                </c:pt>
                <c:pt idx="322">
                  <c:v>2.2361111111111112</c:v>
                </c:pt>
                <c:pt idx="323">
                  <c:v>2.2430555555555558</c:v>
                </c:pt>
                <c:pt idx="324">
                  <c:v>2.25</c:v>
                </c:pt>
                <c:pt idx="325">
                  <c:v>2.2569444444444442</c:v>
                </c:pt>
                <c:pt idx="326">
                  <c:v>2.2638888888888888</c:v>
                </c:pt>
                <c:pt idx="327">
                  <c:v>2.2708333333333335</c:v>
                </c:pt>
                <c:pt idx="328">
                  <c:v>2.2777777777777777</c:v>
                </c:pt>
                <c:pt idx="329">
                  <c:v>2.2847222222222223</c:v>
                </c:pt>
                <c:pt idx="330">
                  <c:v>2.2916666666666665</c:v>
                </c:pt>
                <c:pt idx="331">
                  <c:v>2.2986111111111112</c:v>
                </c:pt>
                <c:pt idx="332">
                  <c:v>2.3055555555555558</c:v>
                </c:pt>
                <c:pt idx="333">
                  <c:v>2.3125</c:v>
                </c:pt>
                <c:pt idx="334">
                  <c:v>2.3194444444444442</c:v>
                </c:pt>
                <c:pt idx="335">
                  <c:v>2.3263888888888888</c:v>
                </c:pt>
                <c:pt idx="336">
                  <c:v>2.3333333333333335</c:v>
                </c:pt>
                <c:pt idx="337">
                  <c:v>2.3402777777777777</c:v>
                </c:pt>
                <c:pt idx="338">
                  <c:v>2.3472222222222223</c:v>
                </c:pt>
                <c:pt idx="339">
                  <c:v>2.3541666666666665</c:v>
                </c:pt>
                <c:pt idx="340">
                  <c:v>2.3611111111111112</c:v>
                </c:pt>
                <c:pt idx="341">
                  <c:v>2.3680555555555558</c:v>
                </c:pt>
                <c:pt idx="342">
                  <c:v>2.375</c:v>
                </c:pt>
                <c:pt idx="343">
                  <c:v>2.3819444444444442</c:v>
                </c:pt>
                <c:pt idx="344">
                  <c:v>2.3888888888888888</c:v>
                </c:pt>
                <c:pt idx="345">
                  <c:v>2.3958333333333335</c:v>
                </c:pt>
                <c:pt idx="346">
                  <c:v>2.4027777777777777</c:v>
                </c:pt>
                <c:pt idx="347">
                  <c:v>2.4097222222222223</c:v>
                </c:pt>
                <c:pt idx="348">
                  <c:v>2.4166666666666665</c:v>
                </c:pt>
                <c:pt idx="349">
                  <c:v>2.4236111111111112</c:v>
                </c:pt>
                <c:pt idx="350">
                  <c:v>2.4305555555555558</c:v>
                </c:pt>
                <c:pt idx="351">
                  <c:v>2.4375</c:v>
                </c:pt>
                <c:pt idx="352">
                  <c:v>2.4444444444444442</c:v>
                </c:pt>
                <c:pt idx="353">
                  <c:v>2.4513888888888888</c:v>
                </c:pt>
                <c:pt idx="354">
                  <c:v>2.4583333333333335</c:v>
                </c:pt>
                <c:pt idx="355">
                  <c:v>2.4652777777777777</c:v>
                </c:pt>
                <c:pt idx="356">
                  <c:v>2.4722222222222223</c:v>
                </c:pt>
                <c:pt idx="357">
                  <c:v>2.4791666666666665</c:v>
                </c:pt>
                <c:pt idx="358">
                  <c:v>2.4861111111111112</c:v>
                </c:pt>
                <c:pt idx="359">
                  <c:v>2.4930555555555558</c:v>
                </c:pt>
                <c:pt idx="360">
                  <c:v>2.5</c:v>
                </c:pt>
                <c:pt idx="361">
                  <c:v>2.5069444444444442</c:v>
                </c:pt>
                <c:pt idx="362">
                  <c:v>2.5138888888888888</c:v>
                </c:pt>
                <c:pt idx="363">
                  <c:v>2.5208333333333335</c:v>
                </c:pt>
                <c:pt idx="364">
                  <c:v>2.5277777777777777</c:v>
                </c:pt>
                <c:pt idx="365">
                  <c:v>2.5347222222222223</c:v>
                </c:pt>
                <c:pt idx="366">
                  <c:v>2.5416666666666665</c:v>
                </c:pt>
                <c:pt idx="367">
                  <c:v>2.5486111111111112</c:v>
                </c:pt>
                <c:pt idx="368">
                  <c:v>2.5555555555555558</c:v>
                </c:pt>
                <c:pt idx="369">
                  <c:v>2.5625</c:v>
                </c:pt>
                <c:pt idx="370">
                  <c:v>2.5694444444444442</c:v>
                </c:pt>
                <c:pt idx="371">
                  <c:v>2.5763888888888888</c:v>
                </c:pt>
                <c:pt idx="372">
                  <c:v>2.5833333333333335</c:v>
                </c:pt>
                <c:pt idx="373">
                  <c:v>2.5902777777777777</c:v>
                </c:pt>
                <c:pt idx="374">
                  <c:v>2.5972222222222223</c:v>
                </c:pt>
                <c:pt idx="375">
                  <c:v>2.6041666666666665</c:v>
                </c:pt>
                <c:pt idx="376">
                  <c:v>2.6111111111111112</c:v>
                </c:pt>
                <c:pt idx="377">
                  <c:v>2.6180555555555558</c:v>
                </c:pt>
                <c:pt idx="378">
                  <c:v>2.625</c:v>
                </c:pt>
                <c:pt idx="379">
                  <c:v>2.6319444444444442</c:v>
                </c:pt>
                <c:pt idx="380">
                  <c:v>2.6388888888888888</c:v>
                </c:pt>
                <c:pt idx="381">
                  <c:v>2.6458333333333335</c:v>
                </c:pt>
                <c:pt idx="382">
                  <c:v>2.6527777777777777</c:v>
                </c:pt>
                <c:pt idx="383">
                  <c:v>2.6597222222222223</c:v>
                </c:pt>
                <c:pt idx="384">
                  <c:v>2.6666666666666665</c:v>
                </c:pt>
                <c:pt idx="385">
                  <c:v>2.6736111111111112</c:v>
                </c:pt>
                <c:pt idx="386">
                  <c:v>2.6805555555555554</c:v>
                </c:pt>
                <c:pt idx="387">
                  <c:v>2.6875</c:v>
                </c:pt>
                <c:pt idx="388">
                  <c:v>2.6944444444444446</c:v>
                </c:pt>
                <c:pt idx="389">
                  <c:v>2.7013888888888888</c:v>
                </c:pt>
                <c:pt idx="390">
                  <c:v>2.7083333333333335</c:v>
                </c:pt>
                <c:pt idx="391">
                  <c:v>2.7152777777777781</c:v>
                </c:pt>
                <c:pt idx="392">
                  <c:v>2.7222222222222219</c:v>
                </c:pt>
                <c:pt idx="393">
                  <c:v>2.7291666666666665</c:v>
                </c:pt>
                <c:pt idx="394">
                  <c:v>2.7361111111111112</c:v>
                </c:pt>
                <c:pt idx="395">
                  <c:v>2.7430555555555554</c:v>
                </c:pt>
                <c:pt idx="396">
                  <c:v>2.75</c:v>
                </c:pt>
                <c:pt idx="397">
                  <c:v>2.7569444444444446</c:v>
                </c:pt>
                <c:pt idx="398">
                  <c:v>2.7638888888888888</c:v>
                </c:pt>
                <c:pt idx="399">
                  <c:v>2.7708333333333335</c:v>
                </c:pt>
                <c:pt idx="400">
                  <c:v>2.7777777777777781</c:v>
                </c:pt>
                <c:pt idx="401">
                  <c:v>2.7847222222222219</c:v>
                </c:pt>
                <c:pt idx="402">
                  <c:v>2.7916666666666665</c:v>
                </c:pt>
                <c:pt idx="403">
                  <c:v>2.7986111111111112</c:v>
                </c:pt>
                <c:pt idx="404">
                  <c:v>2.8055555555555554</c:v>
                </c:pt>
                <c:pt idx="405">
                  <c:v>2.8125</c:v>
                </c:pt>
                <c:pt idx="406">
                  <c:v>2.8194444444444446</c:v>
                </c:pt>
                <c:pt idx="407">
                  <c:v>2.8263888888888888</c:v>
                </c:pt>
                <c:pt idx="408">
                  <c:v>2.8333333333333335</c:v>
                </c:pt>
                <c:pt idx="409">
                  <c:v>2.8402777777777781</c:v>
                </c:pt>
                <c:pt idx="410">
                  <c:v>2.8472222222222219</c:v>
                </c:pt>
                <c:pt idx="411">
                  <c:v>2.8541666666666665</c:v>
                </c:pt>
                <c:pt idx="412">
                  <c:v>2.8611111111111112</c:v>
                </c:pt>
                <c:pt idx="413">
                  <c:v>2.8680555555555554</c:v>
                </c:pt>
                <c:pt idx="414">
                  <c:v>2.875</c:v>
                </c:pt>
                <c:pt idx="415">
                  <c:v>2.8819444444444446</c:v>
                </c:pt>
                <c:pt idx="416">
                  <c:v>2.8888888888888888</c:v>
                </c:pt>
                <c:pt idx="417">
                  <c:v>2.8958333333333335</c:v>
                </c:pt>
                <c:pt idx="418">
                  <c:v>2.9027777777777781</c:v>
                </c:pt>
                <c:pt idx="419">
                  <c:v>2.9097222222222219</c:v>
                </c:pt>
                <c:pt idx="420">
                  <c:v>2.9166666666666665</c:v>
                </c:pt>
                <c:pt idx="421">
                  <c:v>2.9236111111111112</c:v>
                </c:pt>
                <c:pt idx="422">
                  <c:v>2.9305555555555554</c:v>
                </c:pt>
                <c:pt idx="423">
                  <c:v>2.9375</c:v>
                </c:pt>
                <c:pt idx="424">
                  <c:v>2.9444444444444446</c:v>
                </c:pt>
                <c:pt idx="425">
                  <c:v>2.9513888888888888</c:v>
                </c:pt>
                <c:pt idx="426">
                  <c:v>2.9583333333333335</c:v>
                </c:pt>
                <c:pt idx="427">
                  <c:v>2.9652777777777781</c:v>
                </c:pt>
                <c:pt idx="428">
                  <c:v>2.9722222222222219</c:v>
                </c:pt>
                <c:pt idx="429">
                  <c:v>2.9791666666666665</c:v>
                </c:pt>
                <c:pt idx="430">
                  <c:v>2.9861111111111112</c:v>
                </c:pt>
                <c:pt idx="431">
                  <c:v>2.9930555555555554</c:v>
                </c:pt>
                <c:pt idx="432">
                  <c:v>3</c:v>
                </c:pt>
                <c:pt idx="433">
                  <c:v>3.0069444444444446</c:v>
                </c:pt>
                <c:pt idx="434">
                  <c:v>3.0138888888888888</c:v>
                </c:pt>
                <c:pt idx="435">
                  <c:v>3.0208333333333335</c:v>
                </c:pt>
                <c:pt idx="436">
                  <c:v>3.0277777777777781</c:v>
                </c:pt>
                <c:pt idx="437">
                  <c:v>3.0347222222222219</c:v>
                </c:pt>
                <c:pt idx="438">
                  <c:v>3.0416666666666665</c:v>
                </c:pt>
                <c:pt idx="439">
                  <c:v>3.0486111111111112</c:v>
                </c:pt>
                <c:pt idx="440">
                  <c:v>3.0555555555555554</c:v>
                </c:pt>
                <c:pt idx="441">
                  <c:v>3.0625</c:v>
                </c:pt>
                <c:pt idx="442">
                  <c:v>3.0694444444444446</c:v>
                </c:pt>
                <c:pt idx="443">
                  <c:v>3.0763888888888888</c:v>
                </c:pt>
                <c:pt idx="444">
                  <c:v>3.0833333333333335</c:v>
                </c:pt>
                <c:pt idx="445">
                  <c:v>3.0902777777777781</c:v>
                </c:pt>
                <c:pt idx="446">
                  <c:v>3.0972222222222219</c:v>
                </c:pt>
                <c:pt idx="447">
                  <c:v>3.1041666666666665</c:v>
                </c:pt>
                <c:pt idx="448">
                  <c:v>3.1111111111111112</c:v>
                </c:pt>
                <c:pt idx="449">
                  <c:v>3.1180555555555554</c:v>
                </c:pt>
                <c:pt idx="450">
                  <c:v>3.125</c:v>
                </c:pt>
                <c:pt idx="451">
                  <c:v>3.1319444444444446</c:v>
                </c:pt>
                <c:pt idx="452">
                  <c:v>3.1388888888888888</c:v>
                </c:pt>
                <c:pt idx="453">
                  <c:v>3.1458333333333335</c:v>
                </c:pt>
                <c:pt idx="454">
                  <c:v>3.1527777777777781</c:v>
                </c:pt>
                <c:pt idx="455">
                  <c:v>3.1597222222222219</c:v>
                </c:pt>
                <c:pt idx="456">
                  <c:v>3.1666666666666665</c:v>
                </c:pt>
                <c:pt idx="457">
                  <c:v>3.1736111111111112</c:v>
                </c:pt>
                <c:pt idx="458">
                  <c:v>3.1805555555555554</c:v>
                </c:pt>
                <c:pt idx="459">
                  <c:v>3.1875</c:v>
                </c:pt>
                <c:pt idx="460">
                  <c:v>3.1944444444444446</c:v>
                </c:pt>
                <c:pt idx="461">
                  <c:v>3.2013888888888888</c:v>
                </c:pt>
                <c:pt idx="462">
                  <c:v>3.2083333333333335</c:v>
                </c:pt>
                <c:pt idx="463">
                  <c:v>3.2152777777777781</c:v>
                </c:pt>
                <c:pt idx="464">
                  <c:v>3.2222222222222219</c:v>
                </c:pt>
                <c:pt idx="465">
                  <c:v>3.2291666666666665</c:v>
                </c:pt>
                <c:pt idx="466">
                  <c:v>3.2361111111111112</c:v>
                </c:pt>
                <c:pt idx="467">
                  <c:v>3.2430555555555554</c:v>
                </c:pt>
                <c:pt idx="468">
                  <c:v>3.25</c:v>
                </c:pt>
                <c:pt idx="469">
                  <c:v>3.2569444444444446</c:v>
                </c:pt>
                <c:pt idx="470">
                  <c:v>3.2638888888888888</c:v>
                </c:pt>
                <c:pt idx="471">
                  <c:v>3.2708333333333335</c:v>
                </c:pt>
                <c:pt idx="472">
                  <c:v>3.2777777777777781</c:v>
                </c:pt>
                <c:pt idx="473">
                  <c:v>3.2847222222222219</c:v>
                </c:pt>
                <c:pt idx="474">
                  <c:v>3.2916666666666665</c:v>
                </c:pt>
                <c:pt idx="475">
                  <c:v>3.2986111111111112</c:v>
                </c:pt>
                <c:pt idx="476">
                  <c:v>3.3055555555555554</c:v>
                </c:pt>
                <c:pt idx="477">
                  <c:v>3.3125</c:v>
                </c:pt>
                <c:pt idx="478">
                  <c:v>3.3194444444444446</c:v>
                </c:pt>
                <c:pt idx="479">
                  <c:v>3.3263888888888888</c:v>
                </c:pt>
                <c:pt idx="480">
                  <c:v>3.3333333333333335</c:v>
                </c:pt>
                <c:pt idx="481">
                  <c:v>3.3402777777777781</c:v>
                </c:pt>
                <c:pt idx="482">
                  <c:v>3.3472222222222219</c:v>
                </c:pt>
                <c:pt idx="483">
                  <c:v>3.3541666666666665</c:v>
                </c:pt>
                <c:pt idx="484">
                  <c:v>3.3611111111111112</c:v>
                </c:pt>
                <c:pt idx="485">
                  <c:v>3.3680555555555554</c:v>
                </c:pt>
                <c:pt idx="486">
                  <c:v>3.375</c:v>
                </c:pt>
                <c:pt idx="487">
                  <c:v>3.3819444444444446</c:v>
                </c:pt>
                <c:pt idx="488">
                  <c:v>3.3888888888888888</c:v>
                </c:pt>
                <c:pt idx="489">
                  <c:v>3.3958333333333335</c:v>
                </c:pt>
                <c:pt idx="490">
                  <c:v>3.4027777777777781</c:v>
                </c:pt>
                <c:pt idx="491">
                  <c:v>3.4097222222222219</c:v>
                </c:pt>
                <c:pt idx="492">
                  <c:v>3.4166666666666665</c:v>
                </c:pt>
                <c:pt idx="493">
                  <c:v>3.4236111111111112</c:v>
                </c:pt>
                <c:pt idx="494">
                  <c:v>3.4305555555555554</c:v>
                </c:pt>
                <c:pt idx="495">
                  <c:v>3.4375</c:v>
                </c:pt>
                <c:pt idx="496">
                  <c:v>3.4444444444444446</c:v>
                </c:pt>
                <c:pt idx="497">
                  <c:v>3.4513888888888888</c:v>
                </c:pt>
                <c:pt idx="498">
                  <c:v>3.4583333333333335</c:v>
                </c:pt>
                <c:pt idx="499">
                  <c:v>3.4652777777777781</c:v>
                </c:pt>
                <c:pt idx="500">
                  <c:v>3.4722222222222219</c:v>
                </c:pt>
                <c:pt idx="501">
                  <c:v>3.4791666666666665</c:v>
                </c:pt>
                <c:pt idx="502">
                  <c:v>3.4861111111111112</c:v>
                </c:pt>
                <c:pt idx="503">
                  <c:v>3.4930555555555554</c:v>
                </c:pt>
                <c:pt idx="504">
                  <c:v>3.5</c:v>
                </c:pt>
                <c:pt idx="505">
                  <c:v>3.5069444444444446</c:v>
                </c:pt>
                <c:pt idx="506">
                  <c:v>3.5138888888888888</c:v>
                </c:pt>
                <c:pt idx="507">
                  <c:v>3.5208333333333335</c:v>
                </c:pt>
                <c:pt idx="508">
                  <c:v>3.5277777777777781</c:v>
                </c:pt>
                <c:pt idx="509">
                  <c:v>3.5347222222222219</c:v>
                </c:pt>
                <c:pt idx="510">
                  <c:v>3.5416666666666665</c:v>
                </c:pt>
                <c:pt idx="511">
                  <c:v>3.5486111111111112</c:v>
                </c:pt>
                <c:pt idx="512">
                  <c:v>3.5555555555555554</c:v>
                </c:pt>
                <c:pt idx="513">
                  <c:v>3.5625</c:v>
                </c:pt>
                <c:pt idx="514">
                  <c:v>3.5694444444444446</c:v>
                </c:pt>
                <c:pt idx="515">
                  <c:v>3.5763888888888888</c:v>
                </c:pt>
                <c:pt idx="516">
                  <c:v>3.5833333333333335</c:v>
                </c:pt>
                <c:pt idx="517">
                  <c:v>3.5902777777777781</c:v>
                </c:pt>
                <c:pt idx="518">
                  <c:v>3.5972222222222219</c:v>
                </c:pt>
                <c:pt idx="519">
                  <c:v>3.6041666666666665</c:v>
                </c:pt>
                <c:pt idx="520">
                  <c:v>3.6111111111111112</c:v>
                </c:pt>
                <c:pt idx="521">
                  <c:v>3.6180555555555554</c:v>
                </c:pt>
                <c:pt idx="522">
                  <c:v>3.625</c:v>
                </c:pt>
                <c:pt idx="523">
                  <c:v>3.6319444444444446</c:v>
                </c:pt>
                <c:pt idx="524">
                  <c:v>3.6388888888888888</c:v>
                </c:pt>
                <c:pt idx="525">
                  <c:v>3.6458333333333335</c:v>
                </c:pt>
                <c:pt idx="526">
                  <c:v>3.6527777777777781</c:v>
                </c:pt>
                <c:pt idx="527">
                  <c:v>3.6597222222222219</c:v>
                </c:pt>
                <c:pt idx="528">
                  <c:v>3.6666666666666665</c:v>
                </c:pt>
                <c:pt idx="529">
                  <c:v>3.6736111111111112</c:v>
                </c:pt>
                <c:pt idx="530">
                  <c:v>3.6805555555555554</c:v>
                </c:pt>
                <c:pt idx="531">
                  <c:v>3.6875</c:v>
                </c:pt>
                <c:pt idx="532">
                  <c:v>3.6944444444444446</c:v>
                </c:pt>
                <c:pt idx="533">
                  <c:v>3.7013888888888888</c:v>
                </c:pt>
                <c:pt idx="534">
                  <c:v>3.7083333333333335</c:v>
                </c:pt>
                <c:pt idx="535">
                  <c:v>3.7152777777777781</c:v>
                </c:pt>
                <c:pt idx="536">
                  <c:v>3.7222222222222219</c:v>
                </c:pt>
                <c:pt idx="537">
                  <c:v>3.7291666666666665</c:v>
                </c:pt>
                <c:pt idx="538">
                  <c:v>3.7361111111111112</c:v>
                </c:pt>
                <c:pt idx="539">
                  <c:v>3.7430555555555554</c:v>
                </c:pt>
                <c:pt idx="540">
                  <c:v>3.75</c:v>
                </c:pt>
                <c:pt idx="541">
                  <c:v>3.7569444444444446</c:v>
                </c:pt>
                <c:pt idx="542">
                  <c:v>3.7638888888888888</c:v>
                </c:pt>
                <c:pt idx="543">
                  <c:v>3.7708333333333335</c:v>
                </c:pt>
                <c:pt idx="544">
                  <c:v>3.7777777777777781</c:v>
                </c:pt>
                <c:pt idx="545">
                  <c:v>3.7847222222222219</c:v>
                </c:pt>
                <c:pt idx="546">
                  <c:v>3.7916666666666665</c:v>
                </c:pt>
                <c:pt idx="547">
                  <c:v>3.7986111111111112</c:v>
                </c:pt>
                <c:pt idx="548">
                  <c:v>3.8055555555555554</c:v>
                </c:pt>
                <c:pt idx="549">
                  <c:v>3.8125</c:v>
                </c:pt>
                <c:pt idx="550">
                  <c:v>3.8194444444444446</c:v>
                </c:pt>
                <c:pt idx="551">
                  <c:v>3.8263888888888888</c:v>
                </c:pt>
                <c:pt idx="552">
                  <c:v>3.8333333333333335</c:v>
                </c:pt>
                <c:pt idx="553">
                  <c:v>3.8402777777777781</c:v>
                </c:pt>
                <c:pt idx="554">
                  <c:v>3.8472222222222219</c:v>
                </c:pt>
                <c:pt idx="555">
                  <c:v>3.8541666666666665</c:v>
                </c:pt>
                <c:pt idx="556">
                  <c:v>3.8611111111111112</c:v>
                </c:pt>
                <c:pt idx="557">
                  <c:v>3.8680555555555554</c:v>
                </c:pt>
                <c:pt idx="558">
                  <c:v>3.875</c:v>
                </c:pt>
                <c:pt idx="559">
                  <c:v>3.8819444444444446</c:v>
                </c:pt>
                <c:pt idx="560">
                  <c:v>3.8888888888888888</c:v>
                </c:pt>
                <c:pt idx="561">
                  <c:v>3.8958333333333335</c:v>
                </c:pt>
                <c:pt idx="562">
                  <c:v>3.9027777777777781</c:v>
                </c:pt>
                <c:pt idx="563">
                  <c:v>3.9097222222222219</c:v>
                </c:pt>
                <c:pt idx="564">
                  <c:v>3.9166666666666665</c:v>
                </c:pt>
                <c:pt idx="565">
                  <c:v>3.9236111111111112</c:v>
                </c:pt>
                <c:pt idx="566">
                  <c:v>3.9305555555555554</c:v>
                </c:pt>
                <c:pt idx="567">
                  <c:v>3.9375</c:v>
                </c:pt>
                <c:pt idx="568">
                  <c:v>3.9444444444444446</c:v>
                </c:pt>
                <c:pt idx="569">
                  <c:v>3.9513888888888888</c:v>
                </c:pt>
                <c:pt idx="570">
                  <c:v>3.9583333333333335</c:v>
                </c:pt>
                <c:pt idx="571">
                  <c:v>3.9652777777777781</c:v>
                </c:pt>
                <c:pt idx="572">
                  <c:v>3.9722222222222219</c:v>
                </c:pt>
                <c:pt idx="573">
                  <c:v>3.9791666666666665</c:v>
                </c:pt>
                <c:pt idx="574">
                  <c:v>3.9861111111111112</c:v>
                </c:pt>
                <c:pt idx="575">
                  <c:v>3.9930555555555554</c:v>
                </c:pt>
                <c:pt idx="576">
                  <c:v>4</c:v>
                </c:pt>
                <c:pt idx="577">
                  <c:v>4.0069444444444446</c:v>
                </c:pt>
                <c:pt idx="578">
                  <c:v>4.0138888888888884</c:v>
                </c:pt>
                <c:pt idx="579">
                  <c:v>4.020833333333333</c:v>
                </c:pt>
                <c:pt idx="580">
                  <c:v>4.0277777777777777</c:v>
                </c:pt>
                <c:pt idx="581">
                  <c:v>4.0347222222222223</c:v>
                </c:pt>
                <c:pt idx="582">
                  <c:v>4.041666666666667</c:v>
                </c:pt>
                <c:pt idx="583">
                  <c:v>4.0486111111111116</c:v>
                </c:pt>
                <c:pt idx="584">
                  <c:v>4.0555555555555554</c:v>
                </c:pt>
                <c:pt idx="585">
                  <c:v>4.0625</c:v>
                </c:pt>
                <c:pt idx="586">
                  <c:v>4.0694444444444446</c:v>
                </c:pt>
                <c:pt idx="587">
                  <c:v>4.0763888888888884</c:v>
                </c:pt>
                <c:pt idx="588">
                  <c:v>4.083333333333333</c:v>
                </c:pt>
                <c:pt idx="589">
                  <c:v>4.0902777777777777</c:v>
                </c:pt>
                <c:pt idx="590">
                  <c:v>4.0972222222222223</c:v>
                </c:pt>
                <c:pt idx="591">
                  <c:v>4.104166666666667</c:v>
                </c:pt>
                <c:pt idx="592">
                  <c:v>4.1111111111111116</c:v>
                </c:pt>
                <c:pt idx="593">
                  <c:v>4.1180555555555554</c:v>
                </c:pt>
                <c:pt idx="594">
                  <c:v>4.125</c:v>
                </c:pt>
                <c:pt idx="595">
                  <c:v>4.1319444444444446</c:v>
                </c:pt>
                <c:pt idx="596">
                  <c:v>4.1388888888888884</c:v>
                </c:pt>
                <c:pt idx="597">
                  <c:v>4.145833333333333</c:v>
                </c:pt>
                <c:pt idx="598">
                  <c:v>4.1527777777777777</c:v>
                </c:pt>
                <c:pt idx="599">
                  <c:v>4.1597222222222223</c:v>
                </c:pt>
                <c:pt idx="600">
                  <c:v>4.166666666666667</c:v>
                </c:pt>
                <c:pt idx="601">
                  <c:v>4.1736111111111116</c:v>
                </c:pt>
                <c:pt idx="602">
                  <c:v>4.1805555555555554</c:v>
                </c:pt>
                <c:pt idx="603">
                  <c:v>4.1875</c:v>
                </c:pt>
                <c:pt idx="604">
                  <c:v>4.1944444444444446</c:v>
                </c:pt>
                <c:pt idx="605">
                  <c:v>4.2013888888888884</c:v>
                </c:pt>
                <c:pt idx="606">
                  <c:v>4.208333333333333</c:v>
                </c:pt>
                <c:pt idx="607">
                  <c:v>4.2152777777777777</c:v>
                </c:pt>
                <c:pt idx="608">
                  <c:v>4.2222222222222223</c:v>
                </c:pt>
                <c:pt idx="609">
                  <c:v>4.229166666666667</c:v>
                </c:pt>
                <c:pt idx="610">
                  <c:v>4.2361111111111116</c:v>
                </c:pt>
                <c:pt idx="611">
                  <c:v>4.2430555555555554</c:v>
                </c:pt>
                <c:pt idx="612">
                  <c:v>4.25</c:v>
                </c:pt>
                <c:pt idx="613">
                  <c:v>4.2569444444444446</c:v>
                </c:pt>
                <c:pt idx="614">
                  <c:v>4.2638888888888884</c:v>
                </c:pt>
                <c:pt idx="615">
                  <c:v>4.270833333333333</c:v>
                </c:pt>
                <c:pt idx="616">
                  <c:v>4.2777777777777777</c:v>
                </c:pt>
                <c:pt idx="617">
                  <c:v>4.2847222222222223</c:v>
                </c:pt>
                <c:pt idx="618">
                  <c:v>4.291666666666667</c:v>
                </c:pt>
                <c:pt idx="619">
                  <c:v>4.2986111111111116</c:v>
                </c:pt>
                <c:pt idx="620">
                  <c:v>4.3055555555555554</c:v>
                </c:pt>
                <c:pt idx="621">
                  <c:v>4.3125</c:v>
                </c:pt>
                <c:pt idx="622">
                  <c:v>4.3194444444444446</c:v>
                </c:pt>
                <c:pt idx="623">
                  <c:v>4.3263888888888884</c:v>
                </c:pt>
                <c:pt idx="624">
                  <c:v>4.333333333333333</c:v>
                </c:pt>
                <c:pt idx="625">
                  <c:v>4.3402777777777777</c:v>
                </c:pt>
                <c:pt idx="626">
                  <c:v>4.3472222222222223</c:v>
                </c:pt>
                <c:pt idx="627">
                  <c:v>4.354166666666667</c:v>
                </c:pt>
                <c:pt idx="628">
                  <c:v>4.3611111111111116</c:v>
                </c:pt>
                <c:pt idx="629">
                  <c:v>4.3680555555555554</c:v>
                </c:pt>
                <c:pt idx="630">
                  <c:v>4.375</c:v>
                </c:pt>
                <c:pt idx="631">
                  <c:v>4.3819444444444446</c:v>
                </c:pt>
                <c:pt idx="632">
                  <c:v>4.3888888888888884</c:v>
                </c:pt>
                <c:pt idx="633">
                  <c:v>4.395833333333333</c:v>
                </c:pt>
                <c:pt idx="634">
                  <c:v>4.4027777777777777</c:v>
                </c:pt>
                <c:pt idx="635">
                  <c:v>4.4097222222222223</c:v>
                </c:pt>
                <c:pt idx="636">
                  <c:v>4.416666666666667</c:v>
                </c:pt>
                <c:pt idx="637">
                  <c:v>4.4236111111111116</c:v>
                </c:pt>
                <c:pt idx="638">
                  <c:v>4.4305555555555554</c:v>
                </c:pt>
                <c:pt idx="639">
                  <c:v>4.4375</c:v>
                </c:pt>
                <c:pt idx="640">
                  <c:v>4.4444444444444446</c:v>
                </c:pt>
                <c:pt idx="641">
                  <c:v>4.4513888888888884</c:v>
                </c:pt>
                <c:pt idx="642">
                  <c:v>4.458333333333333</c:v>
                </c:pt>
                <c:pt idx="643">
                  <c:v>4.4652777777777777</c:v>
                </c:pt>
                <c:pt idx="644">
                  <c:v>4.4722222222222223</c:v>
                </c:pt>
                <c:pt idx="645">
                  <c:v>4.479166666666667</c:v>
                </c:pt>
                <c:pt idx="646">
                  <c:v>4.4861111111111116</c:v>
                </c:pt>
                <c:pt idx="647">
                  <c:v>4.4930555555555554</c:v>
                </c:pt>
                <c:pt idx="648">
                  <c:v>4.5</c:v>
                </c:pt>
                <c:pt idx="649">
                  <c:v>4.5069444444444446</c:v>
                </c:pt>
                <c:pt idx="650">
                  <c:v>4.5138888888888884</c:v>
                </c:pt>
                <c:pt idx="651">
                  <c:v>4.520833333333333</c:v>
                </c:pt>
                <c:pt idx="652">
                  <c:v>4.5277777777777777</c:v>
                </c:pt>
                <c:pt idx="653">
                  <c:v>4.5347222222222223</c:v>
                </c:pt>
                <c:pt idx="654">
                  <c:v>4.541666666666667</c:v>
                </c:pt>
                <c:pt idx="655">
                  <c:v>4.5486111111111116</c:v>
                </c:pt>
                <c:pt idx="656">
                  <c:v>4.5555555555555554</c:v>
                </c:pt>
                <c:pt idx="657">
                  <c:v>4.5625</c:v>
                </c:pt>
                <c:pt idx="658">
                  <c:v>4.5694444444444446</c:v>
                </c:pt>
                <c:pt idx="659">
                  <c:v>4.5763888888888884</c:v>
                </c:pt>
                <c:pt idx="660">
                  <c:v>4.583333333333333</c:v>
                </c:pt>
                <c:pt idx="661">
                  <c:v>4.5902777777777777</c:v>
                </c:pt>
                <c:pt idx="662">
                  <c:v>4.5972222222222223</c:v>
                </c:pt>
                <c:pt idx="663">
                  <c:v>4.604166666666667</c:v>
                </c:pt>
                <c:pt idx="664">
                  <c:v>4.6111111111111116</c:v>
                </c:pt>
                <c:pt idx="665">
                  <c:v>4.6180555555555554</c:v>
                </c:pt>
                <c:pt idx="666">
                  <c:v>4.625</c:v>
                </c:pt>
                <c:pt idx="667">
                  <c:v>4.6319444444444446</c:v>
                </c:pt>
                <c:pt idx="668">
                  <c:v>4.6388888888888884</c:v>
                </c:pt>
                <c:pt idx="669">
                  <c:v>4.645833333333333</c:v>
                </c:pt>
                <c:pt idx="670">
                  <c:v>4.6527777777777777</c:v>
                </c:pt>
                <c:pt idx="671">
                  <c:v>4.6597222222222223</c:v>
                </c:pt>
                <c:pt idx="672">
                  <c:v>4.666666666666667</c:v>
                </c:pt>
                <c:pt idx="673">
                  <c:v>4.6736111111111116</c:v>
                </c:pt>
                <c:pt idx="674">
                  <c:v>4.6805555555555554</c:v>
                </c:pt>
                <c:pt idx="675">
                  <c:v>4.6875</c:v>
                </c:pt>
                <c:pt idx="676">
                  <c:v>4.6944444444444446</c:v>
                </c:pt>
                <c:pt idx="677">
                  <c:v>4.7013888888888884</c:v>
                </c:pt>
                <c:pt idx="678">
                  <c:v>4.708333333333333</c:v>
                </c:pt>
                <c:pt idx="679">
                  <c:v>4.7152777777777777</c:v>
                </c:pt>
                <c:pt idx="680">
                  <c:v>4.7222222222222223</c:v>
                </c:pt>
                <c:pt idx="681">
                  <c:v>4.729166666666667</c:v>
                </c:pt>
                <c:pt idx="682">
                  <c:v>4.7361111111111116</c:v>
                </c:pt>
                <c:pt idx="683">
                  <c:v>4.7430555555555554</c:v>
                </c:pt>
                <c:pt idx="684">
                  <c:v>4.75</c:v>
                </c:pt>
                <c:pt idx="685">
                  <c:v>4.7569444444444446</c:v>
                </c:pt>
                <c:pt idx="686">
                  <c:v>4.7638888888888884</c:v>
                </c:pt>
                <c:pt idx="687">
                  <c:v>4.770833333333333</c:v>
                </c:pt>
                <c:pt idx="688">
                  <c:v>4.7777777777777777</c:v>
                </c:pt>
                <c:pt idx="689">
                  <c:v>4.7847222222222223</c:v>
                </c:pt>
                <c:pt idx="690">
                  <c:v>4.791666666666667</c:v>
                </c:pt>
                <c:pt idx="691">
                  <c:v>4.7986111111111116</c:v>
                </c:pt>
                <c:pt idx="692">
                  <c:v>4.8055555555555554</c:v>
                </c:pt>
                <c:pt idx="693">
                  <c:v>4.8125</c:v>
                </c:pt>
                <c:pt idx="694">
                  <c:v>4.8194444444444446</c:v>
                </c:pt>
                <c:pt idx="695">
                  <c:v>4.8263888888888884</c:v>
                </c:pt>
                <c:pt idx="696">
                  <c:v>4.833333333333333</c:v>
                </c:pt>
                <c:pt idx="697">
                  <c:v>4.8402777777777777</c:v>
                </c:pt>
                <c:pt idx="698">
                  <c:v>4.8472222222222223</c:v>
                </c:pt>
                <c:pt idx="699">
                  <c:v>4.854166666666667</c:v>
                </c:pt>
                <c:pt idx="700">
                  <c:v>4.8611111111111116</c:v>
                </c:pt>
                <c:pt idx="701">
                  <c:v>4.8680555555555554</c:v>
                </c:pt>
                <c:pt idx="702">
                  <c:v>4.875</c:v>
                </c:pt>
                <c:pt idx="703">
                  <c:v>4.8819444444444446</c:v>
                </c:pt>
                <c:pt idx="704">
                  <c:v>4.8888888888888884</c:v>
                </c:pt>
                <c:pt idx="705">
                  <c:v>4.895833333333333</c:v>
                </c:pt>
                <c:pt idx="706">
                  <c:v>4.9027777777777777</c:v>
                </c:pt>
                <c:pt idx="707">
                  <c:v>4.9097222222222223</c:v>
                </c:pt>
                <c:pt idx="708">
                  <c:v>4.916666666666667</c:v>
                </c:pt>
                <c:pt idx="709">
                  <c:v>4.9236111111111116</c:v>
                </c:pt>
                <c:pt idx="710">
                  <c:v>4.9305555555555554</c:v>
                </c:pt>
                <c:pt idx="711">
                  <c:v>4.9375</c:v>
                </c:pt>
                <c:pt idx="712">
                  <c:v>4.9444444444444446</c:v>
                </c:pt>
                <c:pt idx="713">
                  <c:v>4.9513888888888884</c:v>
                </c:pt>
                <c:pt idx="714">
                  <c:v>4.958333333333333</c:v>
                </c:pt>
                <c:pt idx="715">
                  <c:v>4.9652777777777777</c:v>
                </c:pt>
                <c:pt idx="716">
                  <c:v>4.9722222222222223</c:v>
                </c:pt>
                <c:pt idx="717">
                  <c:v>4.979166666666667</c:v>
                </c:pt>
                <c:pt idx="718">
                  <c:v>4.9861111111111116</c:v>
                </c:pt>
                <c:pt idx="719">
                  <c:v>4.9930555555555554</c:v>
                </c:pt>
                <c:pt idx="720">
                  <c:v>5</c:v>
                </c:pt>
                <c:pt idx="721">
                  <c:v>5.0069444444444446</c:v>
                </c:pt>
                <c:pt idx="722">
                  <c:v>5.0138888888888884</c:v>
                </c:pt>
                <c:pt idx="723">
                  <c:v>5.020833333333333</c:v>
                </c:pt>
                <c:pt idx="724">
                  <c:v>5.0277777777777777</c:v>
                </c:pt>
                <c:pt idx="725">
                  <c:v>5.0347222222222223</c:v>
                </c:pt>
                <c:pt idx="726">
                  <c:v>5.041666666666667</c:v>
                </c:pt>
                <c:pt idx="727">
                  <c:v>5.0486111111111116</c:v>
                </c:pt>
                <c:pt idx="728">
                  <c:v>5.0555555555555554</c:v>
                </c:pt>
                <c:pt idx="729">
                  <c:v>5.0625</c:v>
                </c:pt>
                <c:pt idx="730">
                  <c:v>5.0694444444444446</c:v>
                </c:pt>
                <c:pt idx="731">
                  <c:v>5.0763888888888884</c:v>
                </c:pt>
                <c:pt idx="732">
                  <c:v>5.083333333333333</c:v>
                </c:pt>
                <c:pt idx="733">
                  <c:v>5.0902777777777777</c:v>
                </c:pt>
                <c:pt idx="734">
                  <c:v>5.0972222222222223</c:v>
                </c:pt>
                <c:pt idx="735">
                  <c:v>5.104166666666667</c:v>
                </c:pt>
                <c:pt idx="736">
                  <c:v>5.1111111111111116</c:v>
                </c:pt>
                <c:pt idx="737">
                  <c:v>5.1180555555555554</c:v>
                </c:pt>
                <c:pt idx="738">
                  <c:v>5.125</c:v>
                </c:pt>
                <c:pt idx="739">
                  <c:v>5.1319444444444446</c:v>
                </c:pt>
                <c:pt idx="740">
                  <c:v>5.1388888888888884</c:v>
                </c:pt>
                <c:pt idx="741">
                  <c:v>5.145833333333333</c:v>
                </c:pt>
                <c:pt idx="742">
                  <c:v>5.1527777777777777</c:v>
                </c:pt>
                <c:pt idx="743">
                  <c:v>5.1597222222222223</c:v>
                </c:pt>
                <c:pt idx="744">
                  <c:v>5.166666666666667</c:v>
                </c:pt>
                <c:pt idx="745">
                  <c:v>5.1736111111111116</c:v>
                </c:pt>
                <c:pt idx="746">
                  <c:v>5.1805555555555554</c:v>
                </c:pt>
                <c:pt idx="747">
                  <c:v>5.1875</c:v>
                </c:pt>
                <c:pt idx="748">
                  <c:v>5.1944444444444446</c:v>
                </c:pt>
                <c:pt idx="749">
                  <c:v>5.2013888888888884</c:v>
                </c:pt>
                <c:pt idx="750">
                  <c:v>5.208333333333333</c:v>
                </c:pt>
                <c:pt idx="751">
                  <c:v>5.2152777777777777</c:v>
                </c:pt>
                <c:pt idx="752">
                  <c:v>5.2222222222222223</c:v>
                </c:pt>
                <c:pt idx="753">
                  <c:v>5.229166666666667</c:v>
                </c:pt>
                <c:pt idx="754">
                  <c:v>5.2361111111111116</c:v>
                </c:pt>
                <c:pt idx="755">
                  <c:v>5.2430555555555554</c:v>
                </c:pt>
                <c:pt idx="756">
                  <c:v>5.25</c:v>
                </c:pt>
                <c:pt idx="757">
                  <c:v>5.2569444444444446</c:v>
                </c:pt>
                <c:pt idx="758">
                  <c:v>5.2638888888888884</c:v>
                </c:pt>
                <c:pt idx="759">
                  <c:v>5.270833333333333</c:v>
                </c:pt>
                <c:pt idx="760">
                  <c:v>5.2777777777777777</c:v>
                </c:pt>
                <c:pt idx="761">
                  <c:v>5.2847222222222223</c:v>
                </c:pt>
                <c:pt idx="762">
                  <c:v>5.291666666666667</c:v>
                </c:pt>
                <c:pt idx="763">
                  <c:v>5.2986111111111116</c:v>
                </c:pt>
                <c:pt idx="764">
                  <c:v>5.3055555555555554</c:v>
                </c:pt>
                <c:pt idx="765">
                  <c:v>5.3125</c:v>
                </c:pt>
                <c:pt idx="766">
                  <c:v>5.3194444444444446</c:v>
                </c:pt>
                <c:pt idx="767">
                  <c:v>5.3263888888888884</c:v>
                </c:pt>
                <c:pt idx="768">
                  <c:v>5.333333333333333</c:v>
                </c:pt>
                <c:pt idx="769">
                  <c:v>5.3402777777777777</c:v>
                </c:pt>
                <c:pt idx="770">
                  <c:v>5.3472222222222223</c:v>
                </c:pt>
                <c:pt idx="771">
                  <c:v>5.354166666666667</c:v>
                </c:pt>
                <c:pt idx="772">
                  <c:v>5.3611111111111107</c:v>
                </c:pt>
                <c:pt idx="773">
                  <c:v>5.3680555555555562</c:v>
                </c:pt>
                <c:pt idx="774">
                  <c:v>5.375</c:v>
                </c:pt>
                <c:pt idx="775">
                  <c:v>5.3819444444444438</c:v>
                </c:pt>
                <c:pt idx="776">
                  <c:v>5.3888888888888893</c:v>
                </c:pt>
                <c:pt idx="777">
                  <c:v>5.395833333333333</c:v>
                </c:pt>
                <c:pt idx="778">
                  <c:v>5.4027777777777777</c:v>
                </c:pt>
                <c:pt idx="779">
                  <c:v>5.4097222222222223</c:v>
                </c:pt>
                <c:pt idx="780">
                  <c:v>5.416666666666667</c:v>
                </c:pt>
                <c:pt idx="781">
                  <c:v>5.4236111111111107</c:v>
                </c:pt>
                <c:pt idx="782">
                  <c:v>5.4305555555555562</c:v>
                </c:pt>
                <c:pt idx="783">
                  <c:v>5.4375</c:v>
                </c:pt>
                <c:pt idx="784">
                  <c:v>5.4444444444444438</c:v>
                </c:pt>
                <c:pt idx="785">
                  <c:v>5.4513888888888893</c:v>
                </c:pt>
                <c:pt idx="786">
                  <c:v>5.458333333333333</c:v>
                </c:pt>
                <c:pt idx="787">
                  <c:v>5.4652777777777777</c:v>
                </c:pt>
                <c:pt idx="788">
                  <c:v>5.4722222222222223</c:v>
                </c:pt>
                <c:pt idx="789">
                  <c:v>5.479166666666667</c:v>
                </c:pt>
                <c:pt idx="790">
                  <c:v>5.4861111111111107</c:v>
                </c:pt>
                <c:pt idx="791">
                  <c:v>5.4930555555555562</c:v>
                </c:pt>
                <c:pt idx="792">
                  <c:v>5.5</c:v>
                </c:pt>
                <c:pt idx="793">
                  <c:v>5.5069444444444438</c:v>
                </c:pt>
                <c:pt idx="794">
                  <c:v>5.5138888888888893</c:v>
                </c:pt>
                <c:pt idx="795">
                  <c:v>5.520833333333333</c:v>
                </c:pt>
                <c:pt idx="796">
                  <c:v>5.5277777777777777</c:v>
                </c:pt>
                <c:pt idx="797">
                  <c:v>5.5347222222222223</c:v>
                </c:pt>
                <c:pt idx="798">
                  <c:v>5.541666666666667</c:v>
                </c:pt>
                <c:pt idx="799">
                  <c:v>5.5486111111111107</c:v>
                </c:pt>
                <c:pt idx="800">
                  <c:v>5.5555555555555562</c:v>
                </c:pt>
                <c:pt idx="801">
                  <c:v>5.5625</c:v>
                </c:pt>
                <c:pt idx="802">
                  <c:v>5.5694444444444438</c:v>
                </c:pt>
                <c:pt idx="803">
                  <c:v>5.5763888888888893</c:v>
                </c:pt>
                <c:pt idx="804">
                  <c:v>5.583333333333333</c:v>
                </c:pt>
                <c:pt idx="805">
                  <c:v>5.5902777777777777</c:v>
                </c:pt>
                <c:pt idx="806">
                  <c:v>5.5972222222222223</c:v>
                </c:pt>
                <c:pt idx="807">
                  <c:v>5.604166666666667</c:v>
                </c:pt>
                <c:pt idx="808">
                  <c:v>5.6111111111111107</c:v>
                </c:pt>
                <c:pt idx="809">
                  <c:v>5.6180555555555562</c:v>
                </c:pt>
                <c:pt idx="810">
                  <c:v>5.625</c:v>
                </c:pt>
                <c:pt idx="811">
                  <c:v>5.6319444444444438</c:v>
                </c:pt>
                <c:pt idx="812">
                  <c:v>5.6388888888888893</c:v>
                </c:pt>
                <c:pt idx="813">
                  <c:v>5.645833333333333</c:v>
                </c:pt>
                <c:pt idx="814">
                  <c:v>5.6527777777777777</c:v>
                </c:pt>
                <c:pt idx="815">
                  <c:v>5.6597222222222223</c:v>
                </c:pt>
                <c:pt idx="816">
                  <c:v>5.666666666666667</c:v>
                </c:pt>
                <c:pt idx="817">
                  <c:v>5.6736111111111107</c:v>
                </c:pt>
                <c:pt idx="818">
                  <c:v>5.6805555555555562</c:v>
                </c:pt>
                <c:pt idx="819">
                  <c:v>5.6875</c:v>
                </c:pt>
                <c:pt idx="820">
                  <c:v>5.6944444444444438</c:v>
                </c:pt>
                <c:pt idx="821">
                  <c:v>5.7013888888888893</c:v>
                </c:pt>
                <c:pt idx="822">
                  <c:v>5.708333333333333</c:v>
                </c:pt>
                <c:pt idx="823">
                  <c:v>5.7152777777777777</c:v>
                </c:pt>
                <c:pt idx="824">
                  <c:v>5.7222222222222223</c:v>
                </c:pt>
                <c:pt idx="825">
                  <c:v>5.729166666666667</c:v>
                </c:pt>
                <c:pt idx="826">
                  <c:v>5.7361111111111107</c:v>
                </c:pt>
                <c:pt idx="827">
                  <c:v>5.7430555555555562</c:v>
                </c:pt>
                <c:pt idx="828">
                  <c:v>5.75</c:v>
                </c:pt>
                <c:pt idx="829">
                  <c:v>5.7569444444444438</c:v>
                </c:pt>
                <c:pt idx="830">
                  <c:v>5.7638888888888893</c:v>
                </c:pt>
                <c:pt idx="831">
                  <c:v>5.770833333333333</c:v>
                </c:pt>
                <c:pt idx="832">
                  <c:v>5.7777777777777777</c:v>
                </c:pt>
                <c:pt idx="833">
                  <c:v>5.7847222222222223</c:v>
                </c:pt>
                <c:pt idx="834">
                  <c:v>5.791666666666667</c:v>
                </c:pt>
                <c:pt idx="835">
                  <c:v>5.7986111111111107</c:v>
                </c:pt>
                <c:pt idx="836">
                  <c:v>5.8055555555555562</c:v>
                </c:pt>
                <c:pt idx="837">
                  <c:v>5.8125</c:v>
                </c:pt>
                <c:pt idx="838">
                  <c:v>5.8194444444444438</c:v>
                </c:pt>
                <c:pt idx="839">
                  <c:v>5.8263888888888893</c:v>
                </c:pt>
                <c:pt idx="840">
                  <c:v>5.833333333333333</c:v>
                </c:pt>
                <c:pt idx="841">
                  <c:v>5.8402777777777777</c:v>
                </c:pt>
                <c:pt idx="842">
                  <c:v>5.8472222222222223</c:v>
                </c:pt>
                <c:pt idx="843">
                  <c:v>5.854166666666667</c:v>
                </c:pt>
                <c:pt idx="844">
                  <c:v>5.8611111111111107</c:v>
                </c:pt>
                <c:pt idx="845">
                  <c:v>5.8680555555555562</c:v>
                </c:pt>
                <c:pt idx="846">
                  <c:v>5.875</c:v>
                </c:pt>
                <c:pt idx="847">
                  <c:v>5.8819444444444438</c:v>
                </c:pt>
                <c:pt idx="848">
                  <c:v>5.8888888888888893</c:v>
                </c:pt>
                <c:pt idx="849">
                  <c:v>5.895833333333333</c:v>
                </c:pt>
                <c:pt idx="850">
                  <c:v>5.9027777777777777</c:v>
                </c:pt>
                <c:pt idx="851">
                  <c:v>5.9097222222222223</c:v>
                </c:pt>
                <c:pt idx="852">
                  <c:v>5.916666666666667</c:v>
                </c:pt>
                <c:pt idx="853">
                  <c:v>5.9236111111111107</c:v>
                </c:pt>
                <c:pt idx="854">
                  <c:v>5.9305555555555562</c:v>
                </c:pt>
                <c:pt idx="855">
                  <c:v>5.9375</c:v>
                </c:pt>
                <c:pt idx="856">
                  <c:v>5.9444444444444438</c:v>
                </c:pt>
                <c:pt idx="857">
                  <c:v>5.9513888888888893</c:v>
                </c:pt>
                <c:pt idx="858">
                  <c:v>5.958333333333333</c:v>
                </c:pt>
                <c:pt idx="859">
                  <c:v>5.9652777777777777</c:v>
                </c:pt>
                <c:pt idx="860">
                  <c:v>5.9722222222222223</c:v>
                </c:pt>
                <c:pt idx="861">
                  <c:v>5.979166666666667</c:v>
                </c:pt>
                <c:pt idx="862">
                  <c:v>5.9861111111111107</c:v>
                </c:pt>
                <c:pt idx="863">
                  <c:v>5.9930555555555562</c:v>
                </c:pt>
                <c:pt idx="864">
                  <c:v>6</c:v>
                </c:pt>
                <c:pt idx="865">
                  <c:v>6.0069444444444438</c:v>
                </c:pt>
                <c:pt idx="866">
                  <c:v>6.0138888888888893</c:v>
                </c:pt>
                <c:pt idx="867">
                  <c:v>6.020833333333333</c:v>
                </c:pt>
                <c:pt idx="868">
                  <c:v>6.0277777777777777</c:v>
                </c:pt>
                <c:pt idx="869">
                  <c:v>6.0347222222222223</c:v>
                </c:pt>
                <c:pt idx="870">
                  <c:v>6.041666666666667</c:v>
                </c:pt>
                <c:pt idx="871">
                  <c:v>6.0486111111111107</c:v>
                </c:pt>
                <c:pt idx="872">
                  <c:v>6.0555555555555562</c:v>
                </c:pt>
                <c:pt idx="873">
                  <c:v>6.0625</c:v>
                </c:pt>
                <c:pt idx="874">
                  <c:v>6.0694444444444438</c:v>
                </c:pt>
                <c:pt idx="875">
                  <c:v>6.0763888888888893</c:v>
                </c:pt>
                <c:pt idx="876">
                  <c:v>6.083333333333333</c:v>
                </c:pt>
                <c:pt idx="877">
                  <c:v>6.0902777777777777</c:v>
                </c:pt>
                <c:pt idx="878">
                  <c:v>6.0972222222222223</c:v>
                </c:pt>
                <c:pt idx="879">
                  <c:v>6.104166666666667</c:v>
                </c:pt>
                <c:pt idx="880">
                  <c:v>6.1111111111111107</c:v>
                </c:pt>
                <c:pt idx="881">
                  <c:v>6.1180555555555562</c:v>
                </c:pt>
                <c:pt idx="882">
                  <c:v>6.125</c:v>
                </c:pt>
                <c:pt idx="883">
                  <c:v>6.1319444444444438</c:v>
                </c:pt>
                <c:pt idx="884">
                  <c:v>6.1388888888888893</c:v>
                </c:pt>
                <c:pt idx="885">
                  <c:v>6.145833333333333</c:v>
                </c:pt>
                <c:pt idx="886">
                  <c:v>6.1527777777777777</c:v>
                </c:pt>
                <c:pt idx="887">
                  <c:v>6.1597222222222223</c:v>
                </c:pt>
                <c:pt idx="888">
                  <c:v>6.166666666666667</c:v>
                </c:pt>
                <c:pt idx="889">
                  <c:v>6.1736111111111107</c:v>
                </c:pt>
                <c:pt idx="890">
                  <c:v>6.1805555555555562</c:v>
                </c:pt>
                <c:pt idx="891">
                  <c:v>6.1875</c:v>
                </c:pt>
                <c:pt idx="892">
                  <c:v>6.1944444444444438</c:v>
                </c:pt>
                <c:pt idx="893">
                  <c:v>6.2013888888888893</c:v>
                </c:pt>
                <c:pt idx="894">
                  <c:v>6.208333333333333</c:v>
                </c:pt>
                <c:pt idx="895">
                  <c:v>6.2152777777777777</c:v>
                </c:pt>
                <c:pt idx="896">
                  <c:v>6.2222222222222223</c:v>
                </c:pt>
                <c:pt idx="897">
                  <c:v>6.229166666666667</c:v>
                </c:pt>
                <c:pt idx="898">
                  <c:v>6.2361111111111107</c:v>
                </c:pt>
                <c:pt idx="899">
                  <c:v>6.2430555555555562</c:v>
                </c:pt>
                <c:pt idx="900">
                  <c:v>6.25</c:v>
                </c:pt>
                <c:pt idx="901">
                  <c:v>6.2569444444444438</c:v>
                </c:pt>
                <c:pt idx="902">
                  <c:v>6.2638888888888893</c:v>
                </c:pt>
                <c:pt idx="903">
                  <c:v>6.270833333333333</c:v>
                </c:pt>
                <c:pt idx="904">
                  <c:v>6.2777777777777777</c:v>
                </c:pt>
                <c:pt idx="905">
                  <c:v>6.2847222222222223</c:v>
                </c:pt>
                <c:pt idx="906">
                  <c:v>6.291666666666667</c:v>
                </c:pt>
                <c:pt idx="907">
                  <c:v>6.2986111111111107</c:v>
                </c:pt>
                <c:pt idx="908">
                  <c:v>6.3055555555555562</c:v>
                </c:pt>
                <c:pt idx="909">
                  <c:v>6.3125</c:v>
                </c:pt>
                <c:pt idx="910">
                  <c:v>6.3194444444444438</c:v>
                </c:pt>
                <c:pt idx="911">
                  <c:v>6.3263888888888893</c:v>
                </c:pt>
                <c:pt idx="912">
                  <c:v>6.333333333333333</c:v>
                </c:pt>
                <c:pt idx="913">
                  <c:v>6.3402777777777777</c:v>
                </c:pt>
                <c:pt idx="914">
                  <c:v>6.3472222222222223</c:v>
                </c:pt>
                <c:pt idx="915">
                  <c:v>6.354166666666667</c:v>
                </c:pt>
                <c:pt idx="916">
                  <c:v>6.3611111111111107</c:v>
                </c:pt>
                <c:pt idx="917">
                  <c:v>6.3680555555555562</c:v>
                </c:pt>
                <c:pt idx="918">
                  <c:v>6.375</c:v>
                </c:pt>
                <c:pt idx="919">
                  <c:v>6.3819444444444438</c:v>
                </c:pt>
                <c:pt idx="920">
                  <c:v>6.3888888888888893</c:v>
                </c:pt>
                <c:pt idx="921">
                  <c:v>6.395833333333333</c:v>
                </c:pt>
                <c:pt idx="922">
                  <c:v>6.4027777777777777</c:v>
                </c:pt>
                <c:pt idx="923">
                  <c:v>6.4097222222222223</c:v>
                </c:pt>
                <c:pt idx="924">
                  <c:v>6.416666666666667</c:v>
                </c:pt>
                <c:pt idx="925">
                  <c:v>6.4236111111111107</c:v>
                </c:pt>
                <c:pt idx="926">
                  <c:v>6.4305555555555562</c:v>
                </c:pt>
                <c:pt idx="927">
                  <c:v>6.4375</c:v>
                </c:pt>
                <c:pt idx="928">
                  <c:v>6.4444444444444438</c:v>
                </c:pt>
                <c:pt idx="929">
                  <c:v>6.4513888888888893</c:v>
                </c:pt>
                <c:pt idx="930">
                  <c:v>6.458333333333333</c:v>
                </c:pt>
                <c:pt idx="931">
                  <c:v>6.4652777777777777</c:v>
                </c:pt>
                <c:pt idx="932">
                  <c:v>6.4722222222222223</c:v>
                </c:pt>
                <c:pt idx="933">
                  <c:v>6.479166666666667</c:v>
                </c:pt>
                <c:pt idx="934">
                  <c:v>6.4861111111111107</c:v>
                </c:pt>
                <c:pt idx="935">
                  <c:v>6.4930555555555562</c:v>
                </c:pt>
                <c:pt idx="936">
                  <c:v>6.5</c:v>
                </c:pt>
                <c:pt idx="937">
                  <c:v>6.5069444444444438</c:v>
                </c:pt>
                <c:pt idx="938">
                  <c:v>6.5138888888888893</c:v>
                </c:pt>
                <c:pt idx="939">
                  <c:v>6.520833333333333</c:v>
                </c:pt>
                <c:pt idx="940">
                  <c:v>6.5277777777777777</c:v>
                </c:pt>
                <c:pt idx="941">
                  <c:v>6.5347222222222223</c:v>
                </c:pt>
                <c:pt idx="942">
                  <c:v>6.541666666666667</c:v>
                </c:pt>
                <c:pt idx="943">
                  <c:v>6.5486111111111107</c:v>
                </c:pt>
                <c:pt idx="944">
                  <c:v>6.5555555555555562</c:v>
                </c:pt>
                <c:pt idx="945">
                  <c:v>6.5625</c:v>
                </c:pt>
                <c:pt idx="946">
                  <c:v>6.5694444444444438</c:v>
                </c:pt>
                <c:pt idx="947">
                  <c:v>6.5763888888888893</c:v>
                </c:pt>
                <c:pt idx="948">
                  <c:v>6.583333333333333</c:v>
                </c:pt>
                <c:pt idx="949">
                  <c:v>6.5902777777777777</c:v>
                </c:pt>
                <c:pt idx="950">
                  <c:v>6.5972222222222223</c:v>
                </c:pt>
                <c:pt idx="951">
                  <c:v>6.604166666666667</c:v>
                </c:pt>
                <c:pt idx="952">
                  <c:v>6.6111111111111107</c:v>
                </c:pt>
                <c:pt idx="953">
                  <c:v>6.6180555555555562</c:v>
                </c:pt>
                <c:pt idx="954">
                  <c:v>6.625</c:v>
                </c:pt>
                <c:pt idx="955">
                  <c:v>6.6319444444444438</c:v>
                </c:pt>
                <c:pt idx="956">
                  <c:v>6.6388888888888893</c:v>
                </c:pt>
                <c:pt idx="957">
                  <c:v>6.645833333333333</c:v>
                </c:pt>
                <c:pt idx="958">
                  <c:v>6.6527777777777777</c:v>
                </c:pt>
                <c:pt idx="959">
                  <c:v>6.6597222222222223</c:v>
                </c:pt>
                <c:pt idx="960">
                  <c:v>6.666666666666667</c:v>
                </c:pt>
                <c:pt idx="961">
                  <c:v>6.6736111111111107</c:v>
                </c:pt>
                <c:pt idx="962">
                  <c:v>6.6805555555555562</c:v>
                </c:pt>
                <c:pt idx="963">
                  <c:v>6.6875</c:v>
                </c:pt>
                <c:pt idx="964">
                  <c:v>6.6944444444444438</c:v>
                </c:pt>
                <c:pt idx="965">
                  <c:v>6.7013888888888893</c:v>
                </c:pt>
                <c:pt idx="966">
                  <c:v>6.708333333333333</c:v>
                </c:pt>
                <c:pt idx="967">
                  <c:v>6.7152777777777777</c:v>
                </c:pt>
                <c:pt idx="968">
                  <c:v>6.7222222222222223</c:v>
                </c:pt>
                <c:pt idx="969">
                  <c:v>6.729166666666667</c:v>
                </c:pt>
                <c:pt idx="970">
                  <c:v>6.7361111111111107</c:v>
                </c:pt>
                <c:pt idx="971">
                  <c:v>6.7430555555555562</c:v>
                </c:pt>
                <c:pt idx="972">
                  <c:v>6.75</c:v>
                </c:pt>
                <c:pt idx="973">
                  <c:v>6.7569444444444438</c:v>
                </c:pt>
                <c:pt idx="974">
                  <c:v>6.7638888888888893</c:v>
                </c:pt>
                <c:pt idx="975">
                  <c:v>6.770833333333333</c:v>
                </c:pt>
                <c:pt idx="976">
                  <c:v>6.7777777777777777</c:v>
                </c:pt>
                <c:pt idx="977">
                  <c:v>6.7847222222222223</c:v>
                </c:pt>
                <c:pt idx="978">
                  <c:v>6.791666666666667</c:v>
                </c:pt>
                <c:pt idx="979">
                  <c:v>6.7986111111111107</c:v>
                </c:pt>
                <c:pt idx="980">
                  <c:v>6.8055555555555562</c:v>
                </c:pt>
                <c:pt idx="981">
                  <c:v>6.8125</c:v>
                </c:pt>
                <c:pt idx="982">
                  <c:v>6.8194444444444438</c:v>
                </c:pt>
                <c:pt idx="983">
                  <c:v>6.8263888888888893</c:v>
                </c:pt>
                <c:pt idx="984">
                  <c:v>6.833333333333333</c:v>
                </c:pt>
                <c:pt idx="985">
                  <c:v>6.8402777777777777</c:v>
                </c:pt>
                <c:pt idx="986">
                  <c:v>6.8472222222222223</c:v>
                </c:pt>
                <c:pt idx="987">
                  <c:v>6.854166666666667</c:v>
                </c:pt>
                <c:pt idx="988">
                  <c:v>6.8611111111111107</c:v>
                </c:pt>
                <c:pt idx="989">
                  <c:v>6.8680555555555562</c:v>
                </c:pt>
                <c:pt idx="990">
                  <c:v>6.875</c:v>
                </c:pt>
                <c:pt idx="991">
                  <c:v>6.8819444444444438</c:v>
                </c:pt>
                <c:pt idx="992">
                  <c:v>6.8888888888888893</c:v>
                </c:pt>
                <c:pt idx="993">
                  <c:v>6.895833333333333</c:v>
                </c:pt>
                <c:pt idx="994">
                  <c:v>6.9027777777777777</c:v>
                </c:pt>
                <c:pt idx="995">
                  <c:v>6.9097222222222223</c:v>
                </c:pt>
                <c:pt idx="996">
                  <c:v>6.916666666666667</c:v>
                </c:pt>
                <c:pt idx="997">
                  <c:v>6.9236111111111107</c:v>
                </c:pt>
                <c:pt idx="998">
                  <c:v>6.9305555555555562</c:v>
                </c:pt>
                <c:pt idx="999">
                  <c:v>6.9375</c:v>
                </c:pt>
                <c:pt idx="1000">
                  <c:v>6.9444444444444438</c:v>
                </c:pt>
                <c:pt idx="1001">
                  <c:v>6.9513888888888893</c:v>
                </c:pt>
                <c:pt idx="1002">
                  <c:v>6.958333333333333</c:v>
                </c:pt>
                <c:pt idx="1003">
                  <c:v>6.9652777777777777</c:v>
                </c:pt>
                <c:pt idx="1004">
                  <c:v>6.9722222222222223</c:v>
                </c:pt>
                <c:pt idx="1005">
                  <c:v>6.979166666666667</c:v>
                </c:pt>
                <c:pt idx="1006">
                  <c:v>6.9861111111111107</c:v>
                </c:pt>
                <c:pt idx="1007">
                  <c:v>6.9930555555555562</c:v>
                </c:pt>
                <c:pt idx="1008">
                  <c:v>7</c:v>
                </c:pt>
                <c:pt idx="1009">
                  <c:v>7.0069444444444438</c:v>
                </c:pt>
                <c:pt idx="1010">
                  <c:v>7.0138888888888893</c:v>
                </c:pt>
                <c:pt idx="1011">
                  <c:v>7.020833333333333</c:v>
                </c:pt>
                <c:pt idx="1012">
                  <c:v>7.0277777777777777</c:v>
                </c:pt>
                <c:pt idx="1013">
                  <c:v>7.0347222222222223</c:v>
                </c:pt>
                <c:pt idx="1014">
                  <c:v>7.041666666666667</c:v>
                </c:pt>
                <c:pt idx="1015">
                  <c:v>7.0486111111111107</c:v>
                </c:pt>
                <c:pt idx="1016">
                  <c:v>7.0555555555555562</c:v>
                </c:pt>
                <c:pt idx="1017">
                  <c:v>7.0625</c:v>
                </c:pt>
                <c:pt idx="1018">
                  <c:v>7.0694444444444438</c:v>
                </c:pt>
                <c:pt idx="1019">
                  <c:v>7.0763888888888893</c:v>
                </c:pt>
                <c:pt idx="1020">
                  <c:v>7.083333333333333</c:v>
                </c:pt>
                <c:pt idx="1021">
                  <c:v>7.0902777777777777</c:v>
                </c:pt>
                <c:pt idx="1022">
                  <c:v>7.0972222222222223</c:v>
                </c:pt>
                <c:pt idx="1023">
                  <c:v>7.104166666666667</c:v>
                </c:pt>
                <c:pt idx="1024">
                  <c:v>7.1111111111111107</c:v>
                </c:pt>
                <c:pt idx="1025">
                  <c:v>7.1180555555555562</c:v>
                </c:pt>
                <c:pt idx="1026">
                  <c:v>7.125</c:v>
                </c:pt>
                <c:pt idx="1027">
                  <c:v>7.1319444444444438</c:v>
                </c:pt>
                <c:pt idx="1028">
                  <c:v>7.1388888888888893</c:v>
                </c:pt>
                <c:pt idx="1029">
                  <c:v>7.145833333333333</c:v>
                </c:pt>
                <c:pt idx="1030">
                  <c:v>7.1527777777777777</c:v>
                </c:pt>
                <c:pt idx="1031">
                  <c:v>7.1597222222222223</c:v>
                </c:pt>
                <c:pt idx="1032">
                  <c:v>7.166666666666667</c:v>
                </c:pt>
                <c:pt idx="1033">
                  <c:v>7.1736111111111107</c:v>
                </c:pt>
                <c:pt idx="1034">
                  <c:v>7.1805555555555562</c:v>
                </c:pt>
                <c:pt idx="1035">
                  <c:v>7.1875</c:v>
                </c:pt>
                <c:pt idx="1036">
                  <c:v>7.1944444444444438</c:v>
                </c:pt>
                <c:pt idx="1037">
                  <c:v>7.2013888888888893</c:v>
                </c:pt>
                <c:pt idx="1038">
                  <c:v>7.208333333333333</c:v>
                </c:pt>
                <c:pt idx="1039">
                  <c:v>7.2152777777777777</c:v>
                </c:pt>
                <c:pt idx="1040">
                  <c:v>7.2222222222222223</c:v>
                </c:pt>
                <c:pt idx="1041">
                  <c:v>7.229166666666667</c:v>
                </c:pt>
                <c:pt idx="1042">
                  <c:v>7.2361111111111107</c:v>
                </c:pt>
                <c:pt idx="1043">
                  <c:v>7.2430555555555562</c:v>
                </c:pt>
                <c:pt idx="1044">
                  <c:v>7.25</c:v>
                </c:pt>
                <c:pt idx="1045">
                  <c:v>7.2569444444444438</c:v>
                </c:pt>
                <c:pt idx="1046">
                  <c:v>7.2638888888888893</c:v>
                </c:pt>
                <c:pt idx="1047">
                  <c:v>7.270833333333333</c:v>
                </c:pt>
                <c:pt idx="1048">
                  <c:v>7.2777777777777777</c:v>
                </c:pt>
                <c:pt idx="1049">
                  <c:v>7.2847222222222223</c:v>
                </c:pt>
                <c:pt idx="1050">
                  <c:v>7.291666666666667</c:v>
                </c:pt>
                <c:pt idx="1051">
                  <c:v>7.2986111111111107</c:v>
                </c:pt>
                <c:pt idx="1052">
                  <c:v>7.3055555555555562</c:v>
                </c:pt>
                <c:pt idx="1053">
                  <c:v>7.3125</c:v>
                </c:pt>
                <c:pt idx="1054">
                  <c:v>7.3194444444444438</c:v>
                </c:pt>
                <c:pt idx="1055">
                  <c:v>7.3263888888888893</c:v>
                </c:pt>
                <c:pt idx="1056">
                  <c:v>7.333333333333333</c:v>
                </c:pt>
                <c:pt idx="1057">
                  <c:v>7.3402777777777777</c:v>
                </c:pt>
                <c:pt idx="1058">
                  <c:v>7.3472222222222223</c:v>
                </c:pt>
                <c:pt idx="1059">
                  <c:v>7.354166666666667</c:v>
                </c:pt>
                <c:pt idx="1060">
                  <c:v>7.3611111111111107</c:v>
                </c:pt>
                <c:pt idx="1061">
                  <c:v>7.3680555555555562</c:v>
                </c:pt>
                <c:pt idx="1062">
                  <c:v>7.375</c:v>
                </c:pt>
                <c:pt idx="1063">
                  <c:v>7.3819444444444438</c:v>
                </c:pt>
                <c:pt idx="1064">
                  <c:v>7.3888888888888893</c:v>
                </c:pt>
                <c:pt idx="1065">
                  <c:v>7.395833333333333</c:v>
                </c:pt>
                <c:pt idx="1066">
                  <c:v>7.4027777777777777</c:v>
                </c:pt>
                <c:pt idx="1067">
                  <c:v>7.4097222222222223</c:v>
                </c:pt>
                <c:pt idx="1068">
                  <c:v>7.416666666666667</c:v>
                </c:pt>
                <c:pt idx="1069">
                  <c:v>7.4236111111111107</c:v>
                </c:pt>
                <c:pt idx="1070">
                  <c:v>7.4305555555555562</c:v>
                </c:pt>
                <c:pt idx="1071">
                  <c:v>7.4375</c:v>
                </c:pt>
                <c:pt idx="1072">
                  <c:v>7.4444444444444438</c:v>
                </c:pt>
                <c:pt idx="1073">
                  <c:v>7.4513888888888893</c:v>
                </c:pt>
                <c:pt idx="1074">
                  <c:v>7.458333333333333</c:v>
                </c:pt>
                <c:pt idx="1075">
                  <c:v>7.4652777777777777</c:v>
                </c:pt>
                <c:pt idx="1076">
                  <c:v>7.4722222222222223</c:v>
                </c:pt>
                <c:pt idx="1077">
                  <c:v>7.479166666666667</c:v>
                </c:pt>
                <c:pt idx="1078">
                  <c:v>7.4861111111111107</c:v>
                </c:pt>
                <c:pt idx="1079">
                  <c:v>7.4930555555555562</c:v>
                </c:pt>
                <c:pt idx="1080">
                  <c:v>7.5</c:v>
                </c:pt>
                <c:pt idx="1081">
                  <c:v>7.5069444444444438</c:v>
                </c:pt>
                <c:pt idx="1082">
                  <c:v>7.5138888888888893</c:v>
                </c:pt>
                <c:pt idx="1083">
                  <c:v>7.520833333333333</c:v>
                </c:pt>
                <c:pt idx="1084">
                  <c:v>7.5277777777777777</c:v>
                </c:pt>
                <c:pt idx="1085">
                  <c:v>7.5347222222222223</c:v>
                </c:pt>
                <c:pt idx="1086">
                  <c:v>7.541666666666667</c:v>
                </c:pt>
                <c:pt idx="1087">
                  <c:v>7.5486111111111107</c:v>
                </c:pt>
                <c:pt idx="1088">
                  <c:v>7.5555555555555562</c:v>
                </c:pt>
                <c:pt idx="1089">
                  <c:v>7.5625</c:v>
                </c:pt>
                <c:pt idx="1090">
                  <c:v>7.5694444444444438</c:v>
                </c:pt>
                <c:pt idx="1091">
                  <c:v>7.5763888888888893</c:v>
                </c:pt>
                <c:pt idx="1092">
                  <c:v>7.583333333333333</c:v>
                </c:pt>
                <c:pt idx="1093">
                  <c:v>7.5902777777777777</c:v>
                </c:pt>
                <c:pt idx="1094">
                  <c:v>7.5972222222222223</c:v>
                </c:pt>
                <c:pt idx="1095">
                  <c:v>7.604166666666667</c:v>
                </c:pt>
                <c:pt idx="1096">
                  <c:v>7.6111111111111107</c:v>
                </c:pt>
                <c:pt idx="1097">
                  <c:v>7.6180555555555562</c:v>
                </c:pt>
                <c:pt idx="1098">
                  <c:v>7.625</c:v>
                </c:pt>
                <c:pt idx="1099">
                  <c:v>7.6319444444444438</c:v>
                </c:pt>
                <c:pt idx="1100">
                  <c:v>7.6388888888888893</c:v>
                </c:pt>
                <c:pt idx="1101">
                  <c:v>7.645833333333333</c:v>
                </c:pt>
                <c:pt idx="1102">
                  <c:v>7.6527777777777777</c:v>
                </c:pt>
                <c:pt idx="1103">
                  <c:v>7.6597222222222223</c:v>
                </c:pt>
                <c:pt idx="1104">
                  <c:v>7.666666666666667</c:v>
                </c:pt>
                <c:pt idx="1105">
                  <c:v>7.6736111111111107</c:v>
                </c:pt>
                <c:pt idx="1106">
                  <c:v>7.6805555555555562</c:v>
                </c:pt>
                <c:pt idx="1107">
                  <c:v>7.6875</c:v>
                </c:pt>
                <c:pt idx="1108">
                  <c:v>7.6944444444444438</c:v>
                </c:pt>
                <c:pt idx="1109">
                  <c:v>7.7013888888888893</c:v>
                </c:pt>
                <c:pt idx="1110">
                  <c:v>7.708333333333333</c:v>
                </c:pt>
                <c:pt idx="1111">
                  <c:v>7.7152777777777777</c:v>
                </c:pt>
                <c:pt idx="1112">
                  <c:v>7.7222222222222223</c:v>
                </c:pt>
                <c:pt idx="1113">
                  <c:v>7.729166666666667</c:v>
                </c:pt>
                <c:pt idx="1114">
                  <c:v>7.7361111111111107</c:v>
                </c:pt>
                <c:pt idx="1115">
                  <c:v>7.7430555555555562</c:v>
                </c:pt>
                <c:pt idx="1116">
                  <c:v>7.75</c:v>
                </c:pt>
                <c:pt idx="1117">
                  <c:v>7.7569444444444438</c:v>
                </c:pt>
                <c:pt idx="1118">
                  <c:v>7.7638888888888893</c:v>
                </c:pt>
                <c:pt idx="1119">
                  <c:v>7.770833333333333</c:v>
                </c:pt>
                <c:pt idx="1120">
                  <c:v>7.7777777777777777</c:v>
                </c:pt>
                <c:pt idx="1121">
                  <c:v>7.7847222222222223</c:v>
                </c:pt>
                <c:pt idx="1122">
                  <c:v>7.791666666666667</c:v>
                </c:pt>
                <c:pt idx="1123">
                  <c:v>7.7986111111111107</c:v>
                </c:pt>
                <c:pt idx="1124">
                  <c:v>7.8055555555555562</c:v>
                </c:pt>
                <c:pt idx="1125">
                  <c:v>7.8125</c:v>
                </c:pt>
                <c:pt idx="1126">
                  <c:v>7.8194444444444438</c:v>
                </c:pt>
                <c:pt idx="1127">
                  <c:v>7.8263888888888893</c:v>
                </c:pt>
                <c:pt idx="1128">
                  <c:v>7.833333333333333</c:v>
                </c:pt>
                <c:pt idx="1129">
                  <c:v>7.8402777777777777</c:v>
                </c:pt>
                <c:pt idx="1130">
                  <c:v>7.8472222222222223</c:v>
                </c:pt>
                <c:pt idx="1131">
                  <c:v>7.854166666666667</c:v>
                </c:pt>
                <c:pt idx="1132">
                  <c:v>7.8611111111111107</c:v>
                </c:pt>
                <c:pt idx="1133">
                  <c:v>7.8680555555555562</c:v>
                </c:pt>
                <c:pt idx="1134">
                  <c:v>7.875</c:v>
                </c:pt>
                <c:pt idx="1135">
                  <c:v>7.8819444444444438</c:v>
                </c:pt>
                <c:pt idx="1136">
                  <c:v>7.8888888888888893</c:v>
                </c:pt>
                <c:pt idx="1137">
                  <c:v>7.895833333333333</c:v>
                </c:pt>
                <c:pt idx="1138">
                  <c:v>7.9027777777777777</c:v>
                </c:pt>
                <c:pt idx="1139">
                  <c:v>7.9097222222222223</c:v>
                </c:pt>
                <c:pt idx="1140">
                  <c:v>7.916666666666667</c:v>
                </c:pt>
                <c:pt idx="1141">
                  <c:v>7.9236111111111107</c:v>
                </c:pt>
                <c:pt idx="1142">
                  <c:v>7.9305555555555562</c:v>
                </c:pt>
                <c:pt idx="1143">
                  <c:v>7.9375</c:v>
                </c:pt>
                <c:pt idx="1144">
                  <c:v>7.9444444444444438</c:v>
                </c:pt>
                <c:pt idx="1145">
                  <c:v>7.9513888888888893</c:v>
                </c:pt>
                <c:pt idx="1146">
                  <c:v>7.958333333333333</c:v>
                </c:pt>
                <c:pt idx="1147">
                  <c:v>7.9652777777777777</c:v>
                </c:pt>
                <c:pt idx="1148">
                  <c:v>7.9722222222222223</c:v>
                </c:pt>
                <c:pt idx="1149">
                  <c:v>7.979166666666667</c:v>
                </c:pt>
                <c:pt idx="1150">
                  <c:v>7.9861111111111107</c:v>
                </c:pt>
                <c:pt idx="1151">
                  <c:v>7.9930555555555562</c:v>
                </c:pt>
                <c:pt idx="1152">
                  <c:v>8</c:v>
                </c:pt>
                <c:pt idx="1153">
                  <c:v>8.0069444444444446</c:v>
                </c:pt>
                <c:pt idx="1154">
                  <c:v>8.0138888888888893</c:v>
                </c:pt>
                <c:pt idx="1155">
                  <c:v>8.0208333333333339</c:v>
                </c:pt>
                <c:pt idx="1156">
                  <c:v>8.0277777777777768</c:v>
                </c:pt>
                <c:pt idx="1157">
                  <c:v>8.0347222222222232</c:v>
                </c:pt>
                <c:pt idx="1158">
                  <c:v>8.0416666666666661</c:v>
                </c:pt>
                <c:pt idx="1159">
                  <c:v>8.0486111111111107</c:v>
                </c:pt>
                <c:pt idx="1160">
                  <c:v>8.0555555555555554</c:v>
                </c:pt>
                <c:pt idx="1161">
                  <c:v>8.0625</c:v>
                </c:pt>
                <c:pt idx="1162">
                  <c:v>8.0694444444444446</c:v>
                </c:pt>
                <c:pt idx="1163">
                  <c:v>8.0763888888888893</c:v>
                </c:pt>
                <c:pt idx="1164">
                  <c:v>8.0833333333333339</c:v>
                </c:pt>
                <c:pt idx="1165">
                  <c:v>8.0902777777777768</c:v>
                </c:pt>
                <c:pt idx="1166">
                  <c:v>8.0972222222222232</c:v>
                </c:pt>
                <c:pt idx="1167">
                  <c:v>8.1041666666666661</c:v>
                </c:pt>
                <c:pt idx="1168">
                  <c:v>8.1111111111111107</c:v>
                </c:pt>
                <c:pt idx="1169">
                  <c:v>8.1180555555555554</c:v>
                </c:pt>
                <c:pt idx="1170">
                  <c:v>8.125</c:v>
                </c:pt>
                <c:pt idx="1171">
                  <c:v>8.1319444444444446</c:v>
                </c:pt>
                <c:pt idx="1172">
                  <c:v>8.1388888888888893</c:v>
                </c:pt>
                <c:pt idx="1173">
                  <c:v>8.1458333333333339</c:v>
                </c:pt>
                <c:pt idx="1174">
                  <c:v>8.1527777777777768</c:v>
                </c:pt>
                <c:pt idx="1175">
                  <c:v>8.1597222222222232</c:v>
                </c:pt>
                <c:pt idx="1176">
                  <c:v>8.1666666666666661</c:v>
                </c:pt>
                <c:pt idx="1177">
                  <c:v>8.1736111111111107</c:v>
                </c:pt>
                <c:pt idx="1178">
                  <c:v>8.1805555555555554</c:v>
                </c:pt>
                <c:pt idx="1179">
                  <c:v>8.1875</c:v>
                </c:pt>
                <c:pt idx="1180">
                  <c:v>8.1944444444444446</c:v>
                </c:pt>
                <c:pt idx="1181">
                  <c:v>8.2013888888888893</c:v>
                </c:pt>
                <c:pt idx="1182">
                  <c:v>8.2083333333333339</c:v>
                </c:pt>
                <c:pt idx="1183">
                  <c:v>8.2152777777777768</c:v>
                </c:pt>
                <c:pt idx="1184">
                  <c:v>8.2222222222222232</c:v>
                </c:pt>
                <c:pt idx="1185">
                  <c:v>8.2291666666666661</c:v>
                </c:pt>
                <c:pt idx="1186">
                  <c:v>8.2361111111111107</c:v>
                </c:pt>
                <c:pt idx="1187">
                  <c:v>8.2430555555555554</c:v>
                </c:pt>
                <c:pt idx="1188">
                  <c:v>8.25</c:v>
                </c:pt>
                <c:pt idx="1189">
                  <c:v>8.2569444444444446</c:v>
                </c:pt>
                <c:pt idx="1190">
                  <c:v>8.2638888888888893</c:v>
                </c:pt>
                <c:pt idx="1191">
                  <c:v>8.2708333333333339</c:v>
                </c:pt>
                <c:pt idx="1192">
                  <c:v>8.2777777777777768</c:v>
                </c:pt>
                <c:pt idx="1193">
                  <c:v>8.2847222222222232</c:v>
                </c:pt>
                <c:pt idx="1194">
                  <c:v>8.2916666666666661</c:v>
                </c:pt>
                <c:pt idx="1195">
                  <c:v>8.2986111111111107</c:v>
                </c:pt>
                <c:pt idx="1196">
                  <c:v>8.3055555555555554</c:v>
                </c:pt>
                <c:pt idx="1197">
                  <c:v>8.3125</c:v>
                </c:pt>
                <c:pt idx="1198">
                  <c:v>8.3194444444444446</c:v>
                </c:pt>
                <c:pt idx="1199">
                  <c:v>8.3263888888888893</c:v>
                </c:pt>
                <c:pt idx="1200">
                  <c:v>8.3333333333333339</c:v>
                </c:pt>
                <c:pt idx="1201">
                  <c:v>8.3402777777777768</c:v>
                </c:pt>
                <c:pt idx="1202">
                  <c:v>8.3472222222222232</c:v>
                </c:pt>
                <c:pt idx="1203">
                  <c:v>8.3541666666666661</c:v>
                </c:pt>
                <c:pt idx="1204">
                  <c:v>8.3611111111111107</c:v>
                </c:pt>
                <c:pt idx="1205">
                  <c:v>8.3680555555555554</c:v>
                </c:pt>
                <c:pt idx="1206">
                  <c:v>8.375</c:v>
                </c:pt>
                <c:pt idx="1207">
                  <c:v>8.3819444444444446</c:v>
                </c:pt>
                <c:pt idx="1208">
                  <c:v>8.3888888888888893</c:v>
                </c:pt>
                <c:pt idx="1209">
                  <c:v>8.3958333333333339</c:v>
                </c:pt>
                <c:pt idx="1210">
                  <c:v>8.4027777777777768</c:v>
                </c:pt>
                <c:pt idx="1211">
                  <c:v>8.4097222222222232</c:v>
                </c:pt>
                <c:pt idx="1212">
                  <c:v>8.4166666666666661</c:v>
                </c:pt>
                <c:pt idx="1213">
                  <c:v>8.4236111111111107</c:v>
                </c:pt>
                <c:pt idx="1214">
                  <c:v>8.4305555555555554</c:v>
                </c:pt>
                <c:pt idx="1215">
                  <c:v>8.4375</c:v>
                </c:pt>
                <c:pt idx="1216">
                  <c:v>8.4444444444444446</c:v>
                </c:pt>
                <c:pt idx="1217">
                  <c:v>8.4513888888888893</c:v>
                </c:pt>
                <c:pt idx="1218">
                  <c:v>8.4583333333333339</c:v>
                </c:pt>
                <c:pt idx="1219">
                  <c:v>8.4652777777777768</c:v>
                </c:pt>
                <c:pt idx="1220">
                  <c:v>8.4722222222222232</c:v>
                </c:pt>
                <c:pt idx="1221">
                  <c:v>8.4791666666666661</c:v>
                </c:pt>
                <c:pt idx="1222">
                  <c:v>8.4861111111111107</c:v>
                </c:pt>
                <c:pt idx="1223">
                  <c:v>8.4930555555555554</c:v>
                </c:pt>
                <c:pt idx="1224">
                  <c:v>8.5</c:v>
                </c:pt>
                <c:pt idx="1225">
                  <c:v>8.5069444444444446</c:v>
                </c:pt>
                <c:pt idx="1226">
                  <c:v>8.5138888888888893</c:v>
                </c:pt>
                <c:pt idx="1227">
                  <c:v>8.5208333333333339</c:v>
                </c:pt>
                <c:pt idx="1228">
                  <c:v>8.5277777777777768</c:v>
                </c:pt>
                <c:pt idx="1229">
                  <c:v>8.5347222222222232</c:v>
                </c:pt>
                <c:pt idx="1230">
                  <c:v>8.5416666666666661</c:v>
                </c:pt>
                <c:pt idx="1231">
                  <c:v>8.5486111111111107</c:v>
                </c:pt>
                <c:pt idx="1232">
                  <c:v>8.5555555555555554</c:v>
                </c:pt>
                <c:pt idx="1233">
                  <c:v>8.5625</c:v>
                </c:pt>
                <c:pt idx="1234">
                  <c:v>8.5694444444444446</c:v>
                </c:pt>
                <c:pt idx="1235">
                  <c:v>8.5763888888888893</c:v>
                </c:pt>
                <c:pt idx="1236">
                  <c:v>8.5833333333333339</c:v>
                </c:pt>
                <c:pt idx="1237">
                  <c:v>8.5902777777777768</c:v>
                </c:pt>
                <c:pt idx="1238">
                  <c:v>8.5972222222222232</c:v>
                </c:pt>
                <c:pt idx="1239">
                  <c:v>8.6041666666666661</c:v>
                </c:pt>
                <c:pt idx="1240">
                  <c:v>8.6111111111111107</c:v>
                </c:pt>
                <c:pt idx="1241">
                  <c:v>8.6180555555555554</c:v>
                </c:pt>
                <c:pt idx="1242">
                  <c:v>8.625</c:v>
                </c:pt>
                <c:pt idx="1243">
                  <c:v>8.6319444444444446</c:v>
                </c:pt>
                <c:pt idx="1244">
                  <c:v>8.6388888888888893</c:v>
                </c:pt>
                <c:pt idx="1245">
                  <c:v>8.6458333333333339</c:v>
                </c:pt>
                <c:pt idx="1246">
                  <c:v>8.6527777777777768</c:v>
                </c:pt>
                <c:pt idx="1247">
                  <c:v>8.6597222222222232</c:v>
                </c:pt>
                <c:pt idx="1248">
                  <c:v>8.6666666666666661</c:v>
                </c:pt>
                <c:pt idx="1249">
                  <c:v>8.6736111111111107</c:v>
                </c:pt>
                <c:pt idx="1250">
                  <c:v>8.6805555555555554</c:v>
                </c:pt>
                <c:pt idx="1251">
                  <c:v>8.6875</c:v>
                </c:pt>
                <c:pt idx="1252">
                  <c:v>8.6944444444444446</c:v>
                </c:pt>
                <c:pt idx="1253">
                  <c:v>8.7013888888888893</c:v>
                </c:pt>
                <c:pt idx="1254">
                  <c:v>8.7083333333333339</c:v>
                </c:pt>
                <c:pt idx="1255">
                  <c:v>8.7152777777777768</c:v>
                </c:pt>
                <c:pt idx="1256">
                  <c:v>8.7222222222222232</c:v>
                </c:pt>
                <c:pt idx="1257">
                  <c:v>8.7291666666666661</c:v>
                </c:pt>
                <c:pt idx="1258">
                  <c:v>8.7361111111111107</c:v>
                </c:pt>
                <c:pt idx="1259">
                  <c:v>8.7430555555555554</c:v>
                </c:pt>
                <c:pt idx="1260">
                  <c:v>8.75</c:v>
                </c:pt>
                <c:pt idx="1261">
                  <c:v>8.7569444444444446</c:v>
                </c:pt>
                <c:pt idx="1262">
                  <c:v>8.7638888888888893</c:v>
                </c:pt>
                <c:pt idx="1263">
                  <c:v>8.7708333333333339</c:v>
                </c:pt>
                <c:pt idx="1264">
                  <c:v>8.7777777777777768</c:v>
                </c:pt>
                <c:pt idx="1265">
                  <c:v>8.7847222222222232</c:v>
                </c:pt>
                <c:pt idx="1266">
                  <c:v>8.7916666666666661</c:v>
                </c:pt>
                <c:pt idx="1267">
                  <c:v>8.7986111111111107</c:v>
                </c:pt>
                <c:pt idx="1268">
                  <c:v>8.8055555555555554</c:v>
                </c:pt>
                <c:pt idx="1269">
                  <c:v>8.8125</c:v>
                </c:pt>
                <c:pt idx="1270">
                  <c:v>8.8194444444444446</c:v>
                </c:pt>
                <c:pt idx="1271">
                  <c:v>8.8263888888888893</c:v>
                </c:pt>
                <c:pt idx="1272">
                  <c:v>8.8333333333333339</c:v>
                </c:pt>
                <c:pt idx="1273">
                  <c:v>8.8402777777777768</c:v>
                </c:pt>
                <c:pt idx="1274">
                  <c:v>8.8472222222222232</c:v>
                </c:pt>
                <c:pt idx="1275">
                  <c:v>8.8541666666666661</c:v>
                </c:pt>
                <c:pt idx="1276">
                  <c:v>8.8611111111111107</c:v>
                </c:pt>
                <c:pt idx="1277">
                  <c:v>8.8680555555555554</c:v>
                </c:pt>
                <c:pt idx="1278">
                  <c:v>8.875</c:v>
                </c:pt>
                <c:pt idx="1279">
                  <c:v>8.8819444444444446</c:v>
                </c:pt>
                <c:pt idx="1280">
                  <c:v>8.8888888888888893</c:v>
                </c:pt>
                <c:pt idx="1281">
                  <c:v>8.8958333333333339</c:v>
                </c:pt>
                <c:pt idx="1282">
                  <c:v>8.9027777777777768</c:v>
                </c:pt>
                <c:pt idx="1283">
                  <c:v>8.9097222222222232</c:v>
                </c:pt>
                <c:pt idx="1284">
                  <c:v>8.9166666666666661</c:v>
                </c:pt>
                <c:pt idx="1285">
                  <c:v>8.9236111111111107</c:v>
                </c:pt>
                <c:pt idx="1286">
                  <c:v>8.9305555555555554</c:v>
                </c:pt>
                <c:pt idx="1287">
                  <c:v>8.9375</c:v>
                </c:pt>
                <c:pt idx="1288">
                  <c:v>8.9444444444444446</c:v>
                </c:pt>
                <c:pt idx="1289">
                  <c:v>8.9513888888888893</c:v>
                </c:pt>
                <c:pt idx="1290">
                  <c:v>8.9583333333333339</c:v>
                </c:pt>
                <c:pt idx="1291">
                  <c:v>8.9652777777777768</c:v>
                </c:pt>
                <c:pt idx="1292">
                  <c:v>8.9722222222222232</c:v>
                </c:pt>
                <c:pt idx="1293">
                  <c:v>8.9791666666666661</c:v>
                </c:pt>
                <c:pt idx="1294">
                  <c:v>8.9861111111111107</c:v>
                </c:pt>
                <c:pt idx="1295">
                  <c:v>8.9930555555555554</c:v>
                </c:pt>
                <c:pt idx="1296">
                  <c:v>9</c:v>
                </c:pt>
                <c:pt idx="1297">
                  <c:v>9.0069444444444446</c:v>
                </c:pt>
                <c:pt idx="1298">
                  <c:v>9.0138888888888893</c:v>
                </c:pt>
                <c:pt idx="1299">
                  <c:v>9.0208333333333339</c:v>
                </c:pt>
                <c:pt idx="1300">
                  <c:v>9.0277777777777768</c:v>
                </c:pt>
                <c:pt idx="1301">
                  <c:v>9.0347222222222232</c:v>
                </c:pt>
                <c:pt idx="1302">
                  <c:v>9.0416666666666661</c:v>
                </c:pt>
                <c:pt idx="1303">
                  <c:v>9.0486111111111107</c:v>
                </c:pt>
                <c:pt idx="1304">
                  <c:v>9.0555555555555554</c:v>
                </c:pt>
                <c:pt idx="1305">
                  <c:v>9.0625</c:v>
                </c:pt>
                <c:pt idx="1306">
                  <c:v>9.0694444444444446</c:v>
                </c:pt>
                <c:pt idx="1307">
                  <c:v>9.0763888888888893</c:v>
                </c:pt>
                <c:pt idx="1308">
                  <c:v>9.0833333333333339</c:v>
                </c:pt>
                <c:pt idx="1309">
                  <c:v>9.0902777777777768</c:v>
                </c:pt>
                <c:pt idx="1310">
                  <c:v>9.0972222222222232</c:v>
                </c:pt>
                <c:pt idx="1311">
                  <c:v>9.1041666666666661</c:v>
                </c:pt>
                <c:pt idx="1312">
                  <c:v>9.1111111111111107</c:v>
                </c:pt>
                <c:pt idx="1313">
                  <c:v>9.1180555555555554</c:v>
                </c:pt>
                <c:pt idx="1314">
                  <c:v>9.125</c:v>
                </c:pt>
                <c:pt idx="1315">
                  <c:v>9.1319444444444446</c:v>
                </c:pt>
                <c:pt idx="1316">
                  <c:v>9.1388888888888893</c:v>
                </c:pt>
                <c:pt idx="1317">
                  <c:v>9.1458333333333339</c:v>
                </c:pt>
                <c:pt idx="1318">
                  <c:v>9.1527777777777768</c:v>
                </c:pt>
                <c:pt idx="1319">
                  <c:v>9.1597222222222232</c:v>
                </c:pt>
                <c:pt idx="1320">
                  <c:v>9.1666666666666661</c:v>
                </c:pt>
                <c:pt idx="1321">
                  <c:v>9.1736111111111107</c:v>
                </c:pt>
                <c:pt idx="1322">
                  <c:v>9.1805555555555554</c:v>
                </c:pt>
                <c:pt idx="1323">
                  <c:v>9.1875</c:v>
                </c:pt>
                <c:pt idx="1324">
                  <c:v>9.1944444444444446</c:v>
                </c:pt>
                <c:pt idx="1325">
                  <c:v>9.2013888888888893</c:v>
                </c:pt>
                <c:pt idx="1326">
                  <c:v>9.2083333333333339</c:v>
                </c:pt>
                <c:pt idx="1327">
                  <c:v>9.2152777777777768</c:v>
                </c:pt>
                <c:pt idx="1328">
                  <c:v>9.2222222222222232</c:v>
                </c:pt>
                <c:pt idx="1329">
                  <c:v>9.2291666666666661</c:v>
                </c:pt>
                <c:pt idx="1330">
                  <c:v>9.2361111111111107</c:v>
                </c:pt>
                <c:pt idx="1331">
                  <c:v>9.2430555555555554</c:v>
                </c:pt>
                <c:pt idx="1332">
                  <c:v>9.25</c:v>
                </c:pt>
                <c:pt idx="1333">
                  <c:v>9.2569444444444446</c:v>
                </c:pt>
                <c:pt idx="1334">
                  <c:v>9.2638888888888893</c:v>
                </c:pt>
                <c:pt idx="1335">
                  <c:v>9.2708333333333339</c:v>
                </c:pt>
                <c:pt idx="1336">
                  <c:v>9.2777777777777768</c:v>
                </c:pt>
                <c:pt idx="1337">
                  <c:v>9.2847222222222232</c:v>
                </c:pt>
                <c:pt idx="1338">
                  <c:v>9.2916666666666661</c:v>
                </c:pt>
                <c:pt idx="1339">
                  <c:v>9.2986111111111107</c:v>
                </c:pt>
                <c:pt idx="1340">
                  <c:v>9.3055555555555554</c:v>
                </c:pt>
                <c:pt idx="1341">
                  <c:v>9.3125</c:v>
                </c:pt>
                <c:pt idx="1342">
                  <c:v>9.3194444444444446</c:v>
                </c:pt>
                <c:pt idx="1343">
                  <c:v>9.3263888888888893</c:v>
                </c:pt>
                <c:pt idx="1344">
                  <c:v>9.3333333333333339</c:v>
                </c:pt>
                <c:pt idx="1345">
                  <c:v>9.3402777777777768</c:v>
                </c:pt>
                <c:pt idx="1346">
                  <c:v>9.3472222222222232</c:v>
                </c:pt>
                <c:pt idx="1347">
                  <c:v>9.3541666666666661</c:v>
                </c:pt>
                <c:pt idx="1348">
                  <c:v>9.3611111111111107</c:v>
                </c:pt>
                <c:pt idx="1349">
                  <c:v>9.3680555555555554</c:v>
                </c:pt>
                <c:pt idx="1350">
                  <c:v>9.375</c:v>
                </c:pt>
                <c:pt idx="1351">
                  <c:v>9.3819444444444446</c:v>
                </c:pt>
                <c:pt idx="1352">
                  <c:v>9.3888888888888893</c:v>
                </c:pt>
                <c:pt idx="1353">
                  <c:v>9.3958333333333339</c:v>
                </c:pt>
                <c:pt idx="1354">
                  <c:v>9.4027777777777768</c:v>
                </c:pt>
                <c:pt idx="1355">
                  <c:v>9.4097222222222232</c:v>
                </c:pt>
                <c:pt idx="1356">
                  <c:v>9.4166666666666661</c:v>
                </c:pt>
                <c:pt idx="1357">
                  <c:v>9.4236111111111107</c:v>
                </c:pt>
                <c:pt idx="1358">
                  <c:v>9.4305555555555554</c:v>
                </c:pt>
                <c:pt idx="1359">
                  <c:v>9.4375</c:v>
                </c:pt>
                <c:pt idx="1360">
                  <c:v>9.4444444444444446</c:v>
                </c:pt>
                <c:pt idx="1361">
                  <c:v>9.4513888888888893</c:v>
                </c:pt>
                <c:pt idx="1362">
                  <c:v>9.4583333333333339</c:v>
                </c:pt>
                <c:pt idx="1363">
                  <c:v>9.4652777777777768</c:v>
                </c:pt>
                <c:pt idx="1364">
                  <c:v>9.4722222222222232</c:v>
                </c:pt>
                <c:pt idx="1365">
                  <c:v>9.4791666666666661</c:v>
                </c:pt>
                <c:pt idx="1366">
                  <c:v>9.4861111111111107</c:v>
                </c:pt>
                <c:pt idx="1367">
                  <c:v>9.4930555555555554</c:v>
                </c:pt>
                <c:pt idx="1368">
                  <c:v>9.5</c:v>
                </c:pt>
                <c:pt idx="1369">
                  <c:v>9.5069444444444446</c:v>
                </c:pt>
                <c:pt idx="1370">
                  <c:v>9.5138888888888893</c:v>
                </c:pt>
                <c:pt idx="1371">
                  <c:v>9.5208333333333339</c:v>
                </c:pt>
                <c:pt idx="1372">
                  <c:v>9.5277777777777768</c:v>
                </c:pt>
                <c:pt idx="1373">
                  <c:v>9.5347222222222232</c:v>
                </c:pt>
                <c:pt idx="1374">
                  <c:v>9.5416666666666661</c:v>
                </c:pt>
                <c:pt idx="1375">
                  <c:v>9.5486111111111107</c:v>
                </c:pt>
                <c:pt idx="1376">
                  <c:v>9.5555555555555554</c:v>
                </c:pt>
                <c:pt idx="1377">
                  <c:v>9.5625</c:v>
                </c:pt>
                <c:pt idx="1378">
                  <c:v>9.5694444444444446</c:v>
                </c:pt>
                <c:pt idx="1379">
                  <c:v>9.5763888888888893</c:v>
                </c:pt>
                <c:pt idx="1380">
                  <c:v>9.5833333333333339</c:v>
                </c:pt>
                <c:pt idx="1381">
                  <c:v>9.5902777777777768</c:v>
                </c:pt>
                <c:pt idx="1382">
                  <c:v>9.5972222222222232</c:v>
                </c:pt>
                <c:pt idx="1383">
                  <c:v>9.6041666666666661</c:v>
                </c:pt>
                <c:pt idx="1384">
                  <c:v>9.6111111111111107</c:v>
                </c:pt>
                <c:pt idx="1385">
                  <c:v>9.6180555555555554</c:v>
                </c:pt>
                <c:pt idx="1386">
                  <c:v>9.625</c:v>
                </c:pt>
                <c:pt idx="1387">
                  <c:v>9.6319444444444446</c:v>
                </c:pt>
                <c:pt idx="1388">
                  <c:v>9.6388888888888893</c:v>
                </c:pt>
                <c:pt idx="1389">
                  <c:v>9.6458333333333339</c:v>
                </c:pt>
                <c:pt idx="1390">
                  <c:v>9.6527777777777768</c:v>
                </c:pt>
                <c:pt idx="1391">
                  <c:v>9.6597222222222232</c:v>
                </c:pt>
                <c:pt idx="1392">
                  <c:v>9.6666666666666661</c:v>
                </c:pt>
                <c:pt idx="1393">
                  <c:v>9.6736111111111107</c:v>
                </c:pt>
                <c:pt idx="1394">
                  <c:v>9.6805555555555554</c:v>
                </c:pt>
                <c:pt idx="1395">
                  <c:v>9.6875</c:v>
                </c:pt>
                <c:pt idx="1396">
                  <c:v>9.6944444444444446</c:v>
                </c:pt>
                <c:pt idx="1397">
                  <c:v>9.7013888888888893</c:v>
                </c:pt>
                <c:pt idx="1398">
                  <c:v>9.7083333333333339</c:v>
                </c:pt>
                <c:pt idx="1399">
                  <c:v>9.7152777777777768</c:v>
                </c:pt>
                <c:pt idx="1400">
                  <c:v>9.7222222222222232</c:v>
                </c:pt>
                <c:pt idx="1401">
                  <c:v>9.7291666666666661</c:v>
                </c:pt>
                <c:pt idx="1402">
                  <c:v>9.7361111111111107</c:v>
                </c:pt>
                <c:pt idx="1403">
                  <c:v>9.7430555555555554</c:v>
                </c:pt>
                <c:pt idx="1404">
                  <c:v>9.75</c:v>
                </c:pt>
                <c:pt idx="1405">
                  <c:v>9.7569444444444446</c:v>
                </c:pt>
                <c:pt idx="1406">
                  <c:v>9.7638888888888893</c:v>
                </c:pt>
                <c:pt idx="1407">
                  <c:v>9.7708333333333339</c:v>
                </c:pt>
                <c:pt idx="1408">
                  <c:v>9.7777777777777768</c:v>
                </c:pt>
                <c:pt idx="1409">
                  <c:v>9.7847222222222232</c:v>
                </c:pt>
                <c:pt idx="1410">
                  <c:v>9.7916666666666661</c:v>
                </c:pt>
                <c:pt idx="1411">
                  <c:v>9.7986111111111107</c:v>
                </c:pt>
                <c:pt idx="1412">
                  <c:v>9.8055555555555554</c:v>
                </c:pt>
                <c:pt idx="1413">
                  <c:v>9.8125</c:v>
                </c:pt>
                <c:pt idx="1414">
                  <c:v>9.8194444444444446</c:v>
                </c:pt>
                <c:pt idx="1415">
                  <c:v>9.8263888888888893</c:v>
                </c:pt>
                <c:pt idx="1416">
                  <c:v>9.8333333333333339</c:v>
                </c:pt>
                <c:pt idx="1417">
                  <c:v>9.8402777777777768</c:v>
                </c:pt>
                <c:pt idx="1418">
                  <c:v>9.8472222222222232</c:v>
                </c:pt>
                <c:pt idx="1419">
                  <c:v>9.8541666666666661</c:v>
                </c:pt>
                <c:pt idx="1420">
                  <c:v>9.8611111111111107</c:v>
                </c:pt>
                <c:pt idx="1421">
                  <c:v>9.8680555555555554</c:v>
                </c:pt>
                <c:pt idx="1422">
                  <c:v>9.875</c:v>
                </c:pt>
                <c:pt idx="1423">
                  <c:v>9.8819444444444446</c:v>
                </c:pt>
                <c:pt idx="1424">
                  <c:v>9.8888888888888893</c:v>
                </c:pt>
                <c:pt idx="1425">
                  <c:v>9.8958333333333339</c:v>
                </c:pt>
                <c:pt idx="1426">
                  <c:v>9.9027777777777768</c:v>
                </c:pt>
                <c:pt idx="1427">
                  <c:v>9.9097222222222232</c:v>
                </c:pt>
                <c:pt idx="1428">
                  <c:v>9.9166666666666661</c:v>
                </c:pt>
                <c:pt idx="1429">
                  <c:v>9.9236111111111107</c:v>
                </c:pt>
                <c:pt idx="1430">
                  <c:v>9.9305555555555554</c:v>
                </c:pt>
                <c:pt idx="1431">
                  <c:v>9.9375</c:v>
                </c:pt>
                <c:pt idx="1432">
                  <c:v>9.9444444444444446</c:v>
                </c:pt>
                <c:pt idx="1433">
                  <c:v>9.9513888888888893</c:v>
                </c:pt>
                <c:pt idx="1434">
                  <c:v>9.9583333333333339</c:v>
                </c:pt>
                <c:pt idx="1435">
                  <c:v>9.9652777777777768</c:v>
                </c:pt>
                <c:pt idx="1436">
                  <c:v>9.9722222222222232</c:v>
                </c:pt>
                <c:pt idx="1437">
                  <c:v>9.9791666666666661</c:v>
                </c:pt>
                <c:pt idx="1438">
                  <c:v>9.9861111111111107</c:v>
                </c:pt>
                <c:pt idx="1439">
                  <c:v>9.9930555555555554</c:v>
                </c:pt>
                <c:pt idx="1440">
                  <c:v>10</c:v>
                </c:pt>
                <c:pt idx="1441">
                  <c:v>10.006944444444445</c:v>
                </c:pt>
                <c:pt idx="1442">
                  <c:v>10.013888888888889</c:v>
                </c:pt>
                <c:pt idx="1443">
                  <c:v>10.020833333333334</c:v>
                </c:pt>
                <c:pt idx="1444">
                  <c:v>10.027777777777777</c:v>
                </c:pt>
                <c:pt idx="1445">
                  <c:v>10.034722222222223</c:v>
                </c:pt>
                <c:pt idx="1446">
                  <c:v>10.041666666666666</c:v>
                </c:pt>
                <c:pt idx="1447">
                  <c:v>10.048611111111111</c:v>
                </c:pt>
                <c:pt idx="1448">
                  <c:v>10.055555555555555</c:v>
                </c:pt>
                <c:pt idx="1449">
                  <c:v>10.0625</c:v>
                </c:pt>
                <c:pt idx="1450">
                  <c:v>10.069444444444445</c:v>
                </c:pt>
                <c:pt idx="1451">
                  <c:v>10.076388888888889</c:v>
                </c:pt>
                <c:pt idx="1452">
                  <c:v>10.083333333333334</c:v>
                </c:pt>
                <c:pt idx="1453">
                  <c:v>10.090277777777777</c:v>
                </c:pt>
                <c:pt idx="1454">
                  <c:v>10.097222222222223</c:v>
                </c:pt>
                <c:pt idx="1455">
                  <c:v>10.104166666666666</c:v>
                </c:pt>
                <c:pt idx="1456">
                  <c:v>10.111111111111111</c:v>
                </c:pt>
                <c:pt idx="1457">
                  <c:v>10.118055555555555</c:v>
                </c:pt>
                <c:pt idx="1458">
                  <c:v>10.125</c:v>
                </c:pt>
                <c:pt idx="1459">
                  <c:v>10.131944444444445</c:v>
                </c:pt>
                <c:pt idx="1460">
                  <c:v>10.138888888888889</c:v>
                </c:pt>
                <c:pt idx="1461">
                  <c:v>10.145833333333334</c:v>
                </c:pt>
                <c:pt idx="1462">
                  <c:v>10.152777777777777</c:v>
                </c:pt>
                <c:pt idx="1463">
                  <c:v>10.159722222222223</c:v>
                </c:pt>
                <c:pt idx="1464">
                  <c:v>10.166666666666666</c:v>
                </c:pt>
                <c:pt idx="1465">
                  <c:v>10.173611111111111</c:v>
                </c:pt>
                <c:pt idx="1466">
                  <c:v>10.180555555555555</c:v>
                </c:pt>
                <c:pt idx="1467">
                  <c:v>10.1875</c:v>
                </c:pt>
                <c:pt idx="1468">
                  <c:v>10.194444444444445</c:v>
                </c:pt>
                <c:pt idx="1469">
                  <c:v>10.201388888888889</c:v>
                </c:pt>
                <c:pt idx="1470">
                  <c:v>10.208333333333334</c:v>
                </c:pt>
                <c:pt idx="1471">
                  <c:v>10.215277777777777</c:v>
                </c:pt>
                <c:pt idx="1472">
                  <c:v>10.222222222222223</c:v>
                </c:pt>
                <c:pt idx="1473">
                  <c:v>10.229166666666666</c:v>
                </c:pt>
                <c:pt idx="1474">
                  <c:v>10.236111111111111</c:v>
                </c:pt>
                <c:pt idx="1475">
                  <c:v>10.243055555555555</c:v>
                </c:pt>
                <c:pt idx="1476">
                  <c:v>10.25</c:v>
                </c:pt>
                <c:pt idx="1477">
                  <c:v>10.256944444444445</c:v>
                </c:pt>
                <c:pt idx="1478">
                  <c:v>10.263888888888889</c:v>
                </c:pt>
                <c:pt idx="1479">
                  <c:v>10.270833333333334</c:v>
                </c:pt>
                <c:pt idx="1480">
                  <c:v>10.277777777777777</c:v>
                </c:pt>
                <c:pt idx="1481">
                  <c:v>10.284722222222223</c:v>
                </c:pt>
                <c:pt idx="1482">
                  <c:v>10.291666666666666</c:v>
                </c:pt>
                <c:pt idx="1483">
                  <c:v>10.298611111111111</c:v>
                </c:pt>
                <c:pt idx="1484">
                  <c:v>10.305555555555555</c:v>
                </c:pt>
                <c:pt idx="1485">
                  <c:v>10.3125</c:v>
                </c:pt>
                <c:pt idx="1486">
                  <c:v>10.319444444444445</c:v>
                </c:pt>
                <c:pt idx="1487">
                  <c:v>10.326388888888889</c:v>
                </c:pt>
                <c:pt idx="1488">
                  <c:v>10.333333333333334</c:v>
                </c:pt>
                <c:pt idx="1489">
                  <c:v>10.340277777777777</c:v>
                </c:pt>
                <c:pt idx="1490">
                  <c:v>10.347222222222223</c:v>
                </c:pt>
                <c:pt idx="1491">
                  <c:v>10.354166666666666</c:v>
                </c:pt>
                <c:pt idx="1492">
                  <c:v>10.361111111111111</c:v>
                </c:pt>
                <c:pt idx="1493">
                  <c:v>10.368055555555555</c:v>
                </c:pt>
                <c:pt idx="1494">
                  <c:v>10.375</c:v>
                </c:pt>
                <c:pt idx="1495">
                  <c:v>10.381944444444445</c:v>
                </c:pt>
                <c:pt idx="1496">
                  <c:v>10.388888888888889</c:v>
                </c:pt>
                <c:pt idx="1497">
                  <c:v>10.395833333333334</c:v>
                </c:pt>
                <c:pt idx="1498">
                  <c:v>10.402777777777777</c:v>
                </c:pt>
                <c:pt idx="1499">
                  <c:v>10.409722222222223</c:v>
                </c:pt>
                <c:pt idx="1500">
                  <c:v>10.416666666666666</c:v>
                </c:pt>
                <c:pt idx="1501">
                  <c:v>10.423611111111111</c:v>
                </c:pt>
                <c:pt idx="1502">
                  <c:v>10.430555555555555</c:v>
                </c:pt>
                <c:pt idx="1503">
                  <c:v>10.4375</c:v>
                </c:pt>
                <c:pt idx="1504">
                  <c:v>10.444444444444445</c:v>
                </c:pt>
                <c:pt idx="1505">
                  <c:v>10.451388888888889</c:v>
                </c:pt>
                <c:pt idx="1506">
                  <c:v>10.458333333333334</c:v>
                </c:pt>
                <c:pt idx="1507">
                  <c:v>10.465277777777777</c:v>
                </c:pt>
                <c:pt idx="1508">
                  <c:v>10.472222222222223</c:v>
                </c:pt>
                <c:pt idx="1509">
                  <c:v>10.479166666666666</c:v>
                </c:pt>
                <c:pt idx="1510">
                  <c:v>10.486111111111111</c:v>
                </c:pt>
                <c:pt idx="1511">
                  <c:v>10.493055555555555</c:v>
                </c:pt>
                <c:pt idx="1512">
                  <c:v>10.5</c:v>
                </c:pt>
                <c:pt idx="1513">
                  <c:v>10.506944444444445</c:v>
                </c:pt>
                <c:pt idx="1514">
                  <c:v>10.513888888888889</c:v>
                </c:pt>
                <c:pt idx="1515">
                  <c:v>10.520833333333334</c:v>
                </c:pt>
                <c:pt idx="1516">
                  <c:v>10.527777777777777</c:v>
                </c:pt>
                <c:pt idx="1517">
                  <c:v>10.534722222222223</c:v>
                </c:pt>
                <c:pt idx="1518">
                  <c:v>10.541666666666666</c:v>
                </c:pt>
                <c:pt idx="1519">
                  <c:v>10.548611111111111</c:v>
                </c:pt>
                <c:pt idx="1520">
                  <c:v>10.555555555555555</c:v>
                </c:pt>
                <c:pt idx="1521">
                  <c:v>10.5625</c:v>
                </c:pt>
                <c:pt idx="1522">
                  <c:v>10.569444444444445</c:v>
                </c:pt>
                <c:pt idx="1523">
                  <c:v>10.576388888888889</c:v>
                </c:pt>
                <c:pt idx="1524">
                  <c:v>10.583333333333334</c:v>
                </c:pt>
                <c:pt idx="1525">
                  <c:v>10.590277777777777</c:v>
                </c:pt>
                <c:pt idx="1526">
                  <c:v>10.597222222222223</c:v>
                </c:pt>
                <c:pt idx="1527">
                  <c:v>10.604166666666666</c:v>
                </c:pt>
                <c:pt idx="1528">
                  <c:v>10.611111111111111</c:v>
                </c:pt>
                <c:pt idx="1529">
                  <c:v>10.618055555555555</c:v>
                </c:pt>
                <c:pt idx="1530">
                  <c:v>10.625</c:v>
                </c:pt>
                <c:pt idx="1531">
                  <c:v>10.631944444444445</c:v>
                </c:pt>
                <c:pt idx="1532">
                  <c:v>10.638888888888889</c:v>
                </c:pt>
                <c:pt idx="1533">
                  <c:v>10.645833333333334</c:v>
                </c:pt>
                <c:pt idx="1534">
                  <c:v>10.652777777777777</c:v>
                </c:pt>
                <c:pt idx="1535">
                  <c:v>10.659722222222223</c:v>
                </c:pt>
                <c:pt idx="1536">
                  <c:v>10.666666666666666</c:v>
                </c:pt>
                <c:pt idx="1537">
                  <c:v>10.673611111111112</c:v>
                </c:pt>
                <c:pt idx="1538">
                  <c:v>10.680555555555555</c:v>
                </c:pt>
                <c:pt idx="1539">
                  <c:v>10.6875</c:v>
                </c:pt>
                <c:pt idx="1540">
                  <c:v>10.694444444444445</c:v>
                </c:pt>
                <c:pt idx="1541">
                  <c:v>10.701388888888888</c:v>
                </c:pt>
                <c:pt idx="1542">
                  <c:v>10.708333333333334</c:v>
                </c:pt>
                <c:pt idx="1543">
                  <c:v>10.715277777777779</c:v>
                </c:pt>
                <c:pt idx="1544">
                  <c:v>10.722222222222221</c:v>
                </c:pt>
                <c:pt idx="1545">
                  <c:v>10.729166666666666</c:v>
                </c:pt>
                <c:pt idx="1546">
                  <c:v>10.736111111111112</c:v>
                </c:pt>
                <c:pt idx="1547">
                  <c:v>10.743055555555555</c:v>
                </c:pt>
                <c:pt idx="1548">
                  <c:v>10.75</c:v>
                </c:pt>
                <c:pt idx="1549">
                  <c:v>10.756944444444445</c:v>
                </c:pt>
                <c:pt idx="1550">
                  <c:v>10.763888888888888</c:v>
                </c:pt>
                <c:pt idx="1551">
                  <c:v>10.770833333333334</c:v>
                </c:pt>
                <c:pt idx="1552">
                  <c:v>10.777777777777779</c:v>
                </c:pt>
                <c:pt idx="1553">
                  <c:v>10.784722222222221</c:v>
                </c:pt>
                <c:pt idx="1554">
                  <c:v>10.791666666666666</c:v>
                </c:pt>
                <c:pt idx="1555">
                  <c:v>10.798611111111112</c:v>
                </c:pt>
                <c:pt idx="1556">
                  <c:v>10.805555555555555</c:v>
                </c:pt>
                <c:pt idx="1557">
                  <c:v>10.8125</c:v>
                </c:pt>
                <c:pt idx="1558">
                  <c:v>10.819444444444445</c:v>
                </c:pt>
                <c:pt idx="1559">
                  <c:v>10.826388888888888</c:v>
                </c:pt>
                <c:pt idx="1560">
                  <c:v>10.833333333333334</c:v>
                </c:pt>
                <c:pt idx="1561">
                  <c:v>10.840277777777779</c:v>
                </c:pt>
                <c:pt idx="1562">
                  <c:v>10.847222222222221</c:v>
                </c:pt>
                <c:pt idx="1563">
                  <c:v>10.854166666666666</c:v>
                </c:pt>
                <c:pt idx="1564">
                  <c:v>10.861111111111112</c:v>
                </c:pt>
                <c:pt idx="1565">
                  <c:v>10.868055555555555</c:v>
                </c:pt>
                <c:pt idx="1566">
                  <c:v>10.875</c:v>
                </c:pt>
                <c:pt idx="1567">
                  <c:v>10.881944444444445</c:v>
                </c:pt>
                <c:pt idx="1568">
                  <c:v>10.888888888888888</c:v>
                </c:pt>
                <c:pt idx="1569">
                  <c:v>10.895833333333334</c:v>
                </c:pt>
                <c:pt idx="1570">
                  <c:v>10.902777777777779</c:v>
                </c:pt>
                <c:pt idx="1571">
                  <c:v>10.909722222222221</c:v>
                </c:pt>
                <c:pt idx="1572">
                  <c:v>10.916666666666666</c:v>
                </c:pt>
                <c:pt idx="1573">
                  <c:v>10.923611111111112</c:v>
                </c:pt>
                <c:pt idx="1574">
                  <c:v>10.930555555555555</c:v>
                </c:pt>
                <c:pt idx="1575">
                  <c:v>10.9375</c:v>
                </c:pt>
                <c:pt idx="1576">
                  <c:v>10.944444444444445</c:v>
                </c:pt>
                <c:pt idx="1577">
                  <c:v>10.951388888888888</c:v>
                </c:pt>
                <c:pt idx="1578">
                  <c:v>10.958333333333334</c:v>
                </c:pt>
                <c:pt idx="1579">
                  <c:v>10.965277777777779</c:v>
                </c:pt>
                <c:pt idx="1580">
                  <c:v>10.972222222222221</c:v>
                </c:pt>
                <c:pt idx="1581">
                  <c:v>10.979166666666666</c:v>
                </c:pt>
                <c:pt idx="1582">
                  <c:v>10.986111111111112</c:v>
                </c:pt>
                <c:pt idx="1583">
                  <c:v>10.993055555555555</c:v>
                </c:pt>
                <c:pt idx="1584">
                  <c:v>11</c:v>
                </c:pt>
                <c:pt idx="1585">
                  <c:v>11.006944444444445</c:v>
                </c:pt>
                <c:pt idx="1586">
                  <c:v>11.013888888888888</c:v>
                </c:pt>
                <c:pt idx="1587">
                  <c:v>11.020833333333334</c:v>
                </c:pt>
                <c:pt idx="1588">
                  <c:v>11.027777777777779</c:v>
                </c:pt>
                <c:pt idx="1589">
                  <c:v>11.034722222222221</c:v>
                </c:pt>
                <c:pt idx="1590">
                  <c:v>11.041666666666666</c:v>
                </c:pt>
                <c:pt idx="1591">
                  <c:v>11.048611111111112</c:v>
                </c:pt>
                <c:pt idx="1592">
                  <c:v>11.055555555555555</c:v>
                </c:pt>
                <c:pt idx="1593">
                  <c:v>11.0625</c:v>
                </c:pt>
                <c:pt idx="1594">
                  <c:v>11.069444444444445</c:v>
                </c:pt>
                <c:pt idx="1595">
                  <c:v>11.076388888888888</c:v>
                </c:pt>
                <c:pt idx="1596">
                  <c:v>11.083333333333334</c:v>
                </c:pt>
                <c:pt idx="1597">
                  <c:v>11.090277777777779</c:v>
                </c:pt>
                <c:pt idx="1598">
                  <c:v>11.097222222222221</c:v>
                </c:pt>
                <c:pt idx="1599">
                  <c:v>11.104166666666666</c:v>
                </c:pt>
                <c:pt idx="1600">
                  <c:v>11.111111111111112</c:v>
                </c:pt>
                <c:pt idx="1601">
                  <c:v>11.118055555555555</c:v>
                </c:pt>
                <c:pt idx="1602">
                  <c:v>11.125</c:v>
                </c:pt>
                <c:pt idx="1603">
                  <c:v>11.131944444444445</c:v>
                </c:pt>
                <c:pt idx="1604">
                  <c:v>11.138888888888888</c:v>
                </c:pt>
                <c:pt idx="1605">
                  <c:v>11.145833333333334</c:v>
                </c:pt>
                <c:pt idx="1606">
                  <c:v>11.152777777777779</c:v>
                </c:pt>
                <c:pt idx="1607">
                  <c:v>11.159722222222221</c:v>
                </c:pt>
                <c:pt idx="1608">
                  <c:v>11.166666666666666</c:v>
                </c:pt>
                <c:pt idx="1609">
                  <c:v>11.173611111111112</c:v>
                </c:pt>
                <c:pt idx="1610">
                  <c:v>11.180555555555555</c:v>
                </c:pt>
                <c:pt idx="1611">
                  <c:v>11.1875</c:v>
                </c:pt>
                <c:pt idx="1612">
                  <c:v>11.194444444444445</c:v>
                </c:pt>
                <c:pt idx="1613">
                  <c:v>11.201388888888888</c:v>
                </c:pt>
                <c:pt idx="1614">
                  <c:v>11.208333333333334</c:v>
                </c:pt>
                <c:pt idx="1615">
                  <c:v>11.215277777777779</c:v>
                </c:pt>
                <c:pt idx="1616">
                  <c:v>11.222222222222221</c:v>
                </c:pt>
                <c:pt idx="1617">
                  <c:v>11.229166666666666</c:v>
                </c:pt>
                <c:pt idx="1618">
                  <c:v>11.236111111111112</c:v>
                </c:pt>
                <c:pt idx="1619">
                  <c:v>11.243055555555555</c:v>
                </c:pt>
                <c:pt idx="1620">
                  <c:v>11.25</c:v>
                </c:pt>
                <c:pt idx="1621">
                  <c:v>11.256944444444445</c:v>
                </c:pt>
                <c:pt idx="1622">
                  <c:v>11.263888888888888</c:v>
                </c:pt>
                <c:pt idx="1623">
                  <c:v>11.270833333333334</c:v>
                </c:pt>
                <c:pt idx="1624">
                  <c:v>11.277777777777779</c:v>
                </c:pt>
                <c:pt idx="1625">
                  <c:v>11.284722222222221</c:v>
                </c:pt>
                <c:pt idx="1626">
                  <c:v>11.291666666666666</c:v>
                </c:pt>
                <c:pt idx="1627">
                  <c:v>11.298611111111112</c:v>
                </c:pt>
                <c:pt idx="1628">
                  <c:v>11.305555555555555</c:v>
                </c:pt>
                <c:pt idx="1629">
                  <c:v>11.3125</c:v>
                </c:pt>
                <c:pt idx="1630">
                  <c:v>11.319444444444445</c:v>
                </c:pt>
                <c:pt idx="1631">
                  <c:v>11.326388888888888</c:v>
                </c:pt>
                <c:pt idx="1632">
                  <c:v>11.333333333333334</c:v>
                </c:pt>
                <c:pt idx="1633">
                  <c:v>11.340277777777779</c:v>
                </c:pt>
                <c:pt idx="1634">
                  <c:v>11.347222222222221</c:v>
                </c:pt>
                <c:pt idx="1635">
                  <c:v>11.354166666666666</c:v>
                </c:pt>
                <c:pt idx="1636">
                  <c:v>11.361111111111112</c:v>
                </c:pt>
                <c:pt idx="1637">
                  <c:v>11.368055555555555</c:v>
                </c:pt>
                <c:pt idx="1638">
                  <c:v>11.375</c:v>
                </c:pt>
                <c:pt idx="1639">
                  <c:v>11.381944444444445</c:v>
                </c:pt>
                <c:pt idx="1640">
                  <c:v>11.388888888888888</c:v>
                </c:pt>
                <c:pt idx="1641">
                  <c:v>11.395833333333334</c:v>
                </c:pt>
                <c:pt idx="1642">
                  <c:v>11.402777777777779</c:v>
                </c:pt>
                <c:pt idx="1643">
                  <c:v>11.409722222222221</c:v>
                </c:pt>
                <c:pt idx="1644">
                  <c:v>11.416666666666666</c:v>
                </c:pt>
                <c:pt idx="1645">
                  <c:v>11.423611111111112</c:v>
                </c:pt>
                <c:pt idx="1646">
                  <c:v>11.430555555555555</c:v>
                </c:pt>
                <c:pt idx="1647">
                  <c:v>11.4375</c:v>
                </c:pt>
                <c:pt idx="1648">
                  <c:v>11.444444444444445</c:v>
                </c:pt>
                <c:pt idx="1649">
                  <c:v>11.451388888888888</c:v>
                </c:pt>
                <c:pt idx="1650">
                  <c:v>11.458333333333334</c:v>
                </c:pt>
                <c:pt idx="1651">
                  <c:v>11.465277777777779</c:v>
                </c:pt>
                <c:pt idx="1652">
                  <c:v>11.472222222222221</c:v>
                </c:pt>
                <c:pt idx="1653">
                  <c:v>11.479166666666666</c:v>
                </c:pt>
                <c:pt idx="1654">
                  <c:v>11.486111111111112</c:v>
                </c:pt>
                <c:pt idx="1655">
                  <c:v>11.493055555555555</c:v>
                </c:pt>
                <c:pt idx="1656">
                  <c:v>11.5</c:v>
                </c:pt>
                <c:pt idx="1657">
                  <c:v>11.506944444444445</c:v>
                </c:pt>
                <c:pt idx="1658">
                  <c:v>11.513888888888888</c:v>
                </c:pt>
                <c:pt idx="1659">
                  <c:v>11.520833333333334</c:v>
                </c:pt>
                <c:pt idx="1660">
                  <c:v>11.527777777777779</c:v>
                </c:pt>
                <c:pt idx="1661">
                  <c:v>11.534722222222221</c:v>
                </c:pt>
                <c:pt idx="1662">
                  <c:v>11.541666666666666</c:v>
                </c:pt>
                <c:pt idx="1663">
                  <c:v>11.548611111111112</c:v>
                </c:pt>
                <c:pt idx="1664">
                  <c:v>11.555555555555555</c:v>
                </c:pt>
                <c:pt idx="1665">
                  <c:v>11.5625</c:v>
                </c:pt>
                <c:pt idx="1666">
                  <c:v>11.569444444444445</c:v>
                </c:pt>
                <c:pt idx="1667">
                  <c:v>11.576388888888888</c:v>
                </c:pt>
                <c:pt idx="1668">
                  <c:v>11.583333333333334</c:v>
                </c:pt>
                <c:pt idx="1669">
                  <c:v>11.590277777777779</c:v>
                </c:pt>
                <c:pt idx="1670">
                  <c:v>11.597222222222221</c:v>
                </c:pt>
                <c:pt idx="1671">
                  <c:v>11.604166666666666</c:v>
                </c:pt>
                <c:pt idx="1672">
                  <c:v>11.611111111111112</c:v>
                </c:pt>
                <c:pt idx="1673">
                  <c:v>11.618055555555555</c:v>
                </c:pt>
                <c:pt idx="1674">
                  <c:v>11.625</c:v>
                </c:pt>
                <c:pt idx="1675">
                  <c:v>11.631944444444445</c:v>
                </c:pt>
                <c:pt idx="1676">
                  <c:v>11.638888888888888</c:v>
                </c:pt>
                <c:pt idx="1677">
                  <c:v>11.645833333333334</c:v>
                </c:pt>
                <c:pt idx="1678">
                  <c:v>11.652777777777779</c:v>
                </c:pt>
                <c:pt idx="1679">
                  <c:v>11.659722222222221</c:v>
                </c:pt>
                <c:pt idx="1680">
                  <c:v>11.666666666666666</c:v>
                </c:pt>
                <c:pt idx="1681">
                  <c:v>11.673611111111112</c:v>
                </c:pt>
                <c:pt idx="1682">
                  <c:v>11.680555555555555</c:v>
                </c:pt>
                <c:pt idx="1683">
                  <c:v>11.6875</c:v>
                </c:pt>
                <c:pt idx="1684">
                  <c:v>11.694444444444445</c:v>
                </c:pt>
                <c:pt idx="1685">
                  <c:v>11.701388888888888</c:v>
                </c:pt>
                <c:pt idx="1686">
                  <c:v>11.708333333333334</c:v>
                </c:pt>
                <c:pt idx="1687">
                  <c:v>11.715277777777779</c:v>
                </c:pt>
                <c:pt idx="1688">
                  <c:v>11.722222222222221</c:v>
                </c:pt>
                <c:pt idx="1689">
                  <c:v>11.729166666666666</c:v>
                </c:pt>
                <c:pt idx="1690">
                  <c:v>11.736111111111112</c:v>
                </c:pt>
                <c:pt idx="1691">
                  <c:v>11.743055555555555</c:v>
                </c:pt>
                <c:pt idx="1692">
                  <c:v>11.75</c:v>
                </c:pt>
                <c:pt idx="1693">
                  <c:v>11.756944444444445</c:v>
                </c:pt>
                <c:pt idx="1694">
                  <c:v>11.763888888888888</c:v>
                </c:pt>
                <c:pt idx="1695">
                  <c:v>11.770833333333334</c:v>
                </c:pt>
                <c:pt idx="1696">
                  <c:v>11.777777777777779</c:v>
                </c:pt>
                <c:pt idx="1697">
                  <c:v>11.784722222222221</c:v>
                </c:pt>
                <c:pt idx="1698">
                  <c:v>11.791666666666666</c:v>
                </c:pt>
                <c:pt idx="1699">
                  <c:v>11.798611111111112</c:v>
                </c:pt>
                <c:pt idx="1700">
                  <c:v>11.805555555555555</c:v>
                </c:pt>
                <c:pt idx="1701">
                  <c:v>11.8125</c:v>
                </c:pt>
                <c:pt idx="1702">
                  <c:v>11.819444444444445</c:v>
                </c:pt>
                <c:pt idx="1703">
                  <c:v>11.826388888888888</c:v>
                </c:pt>
                <c:pt idx="1704">
                  <c:v>11.833333333333334</c:v>
                </c:pt>
                <c:pt idx="1705">
                  <c:v>11.840277777777779</c:v>
                </c:pt>
                <c:pt idx="1706">
                  <c:v>11.847222222222221</c:v>
                </c:pt>
                <c:pt idx="1707">
                  <c:v>11.854166666666666</c:v>
                </c:pt>
                <c:pt idx="1708">
                  <c:v>11.861111111111112</c:v>
                </c:pt>
                <c:pt idx="1709">
                  <c:v>11.868055555555555</c:v>
                </c:pt>
                <c:pt idx="1710">
                  <c:v>11.875</c:v>
                </c:pt>
                <c:pt idx="1711">
                  <c:v>11.881944444444445</c:v>
                </c:pt>
                <c:pt idx="1712">
                  <c:v>11.888888888888888</c:v>
                </c:pt>
                <c:pt idx="1713">
                  <c:v>11.895833333333334</c:v>
                </c:pt>
                <c:pt idx="1714">
                  <c:v>11.902777777777779</c:v>
                </c:pt>
                <c:pt idx="1715">
                  <c:v>11.909722222222221</c:v>
                </c:pt>
                <c:pt idx="1716">
                  <c:v>11.916666666666666</c:v>
                </c:pt>
                <c:pt idx="1717">
                  <c:v>11.923611111111112</c:v>
                </c:pt>
                <c:pt idx="1718">
                  <c:v>11.930555555555555</c:v>
                </c:pt>
                <c:pt idx="1719">
                  <c:v>11.9375</c:v>
                </c:pt>
                <c:pt idx="1720">
                  <c:v>11.944444444444445</c:v>
                </c:pt>
                <c:pt idx="1721">
                  <c:v>11.951388888888888</c:v>
                </c:pt>
                <c:pt idx="1722">
                  <c:v>11.958333333333334</c:v>
                </c:pt>
                <c:pt idx="1723">
                  <c:v>11.965277777777779</c:v>
                </c:pt>
                <c:pt idx="1724">
                  <c:v>11.972222222222221</c:v>
                </c:pt>
                <c:pt idx="1725">
                  <c:v>11.979166666666666</c:v>
                </c:pt>
                <c:pt idx="1726">
                  <c:v>11.986111111111112</c:v>
                </c:pt>
                <c:pt idx="1727">
                  <c:v>11.993055555555555</c:v>
                </c:pt>
                <c:pt idx="1728">
                  <c:v>12</c:v>
                </c:pt>
                <c:pt idx="1729">
                  <c:v>12.006944444444445</c:v>
                </c:pt>
                <c:pt idx="1730">
                  <c:v>12.013888888888888</c:v>
                </c:pt>
                <c:pt idx="1731">
                  <c:v>12.020833333333334</c:v>
                </c:pt>
                <c:pt idx="1732">
                  <c:v>12.027777777777779</c:v>
                </c:pt>
                <c:pt idx="1733">
                  <c:v>12.034722222222221</c:v>
                </c:pt>
                <c:pt idx="1734">
                  <c:v>12.041666666666666</c:v>
                </c:pt>
                <c:pt idx="1735">
                  <c:v>12.048611111111112</c:v>
                </c:pt>
                <c:pt idx="1736">
                  <c:v>12.055555555555555</c:v>
                </c:pt>
                <c:pt idx="1737">
                  <c:v>12.0625</c:v>
                </c:pt>
                <c:pt idx="1738">
                  <c:v>12.069444444444445</c:v>
                </c:pt>
                <c:pt idx="1739">
                  <c:v>12.076388888888888</c:v>
                </c:pt>
                <c:pt idx="1740">
                  <c:v>12.083333333333334</c:v>
                </c:pt>
                <c:pt idx="1741">
                  <c:v>12.090277777777779</c:v>
                </c:pt>
                <c:pt idx="1742">
                  <c:v>12.097222222222221</c:v>
                </c:pt>
                <c:pt idx="1743">
                  <c:v>12.104166666666666</c:v>
                </c:pt>
                <c:pt idx="1744">
                  <c:v>12.111111111111112</c:v>
                </c:pt>
                <c:pt idx="1745">
                  <c:v>12.118055555555555</c:v>
                </c:pt>
                <c:pt idx="1746">
                  <c:v>12.125</c:v>
                </c:pt>
                <c:pt idx="1747">
                  <c:v>12.131944444444445</c:v>
                </c:pt>
                <c:pt idx="1748">
                  <c:v>12.138888888888888</c:v>
                </c:pt>
                <c:pt idx="1749">
                  <c:v>12.145833333333334</c:v>
                </c:pt>
                <c:pt idx="1750">
                  <c:v>12.152777777777779</c:v>
                </c:pt>
                <c:pt idx="1751">
                  <c:v>12.159722222222221</c:v>
                </c:pt>
                <c:pt idx="1752">
                  <c:v>12.166666666666666</c:v>
                </c:pt>
                <c:pt idx="1753">
                  <c:v>12.173611111111112</c:v>
                </c:pt>
                <c:pt idx="1754">
                  <c:v>12.180555555555555</c:v>
                </c:pt>
                <c:pt idx="1755">
                  <c:v>12.1875</c:v>
                </c:pt>
                <c:pt idx="1756">
                  <c:v>12.194444444444445</c:v>
                </c:pt>
                <c:pt idx="1757">
                  <c:v>12.201388888888888</c:v>
                </c:pt>
                <c:pt idx="1758">
                  <c:v>12.208333333333334</c:v>
                </c:pt>
                <c:pt idx="1759">
                  <c:v>12.215277777777779</c:v>
                </c:pt>
                <c:pt idx="1760">
                  <c:v>12.222222222222221</c:v>
                </c:pt>
                <c:pt idx="1761">
                  <c:v>12.229166666666666</c:v>
                </c:pt>
                <c:pt idx="1762">
                  <c:v>12.236111111111112</c:v>
                </c:pt>
                <c:pt idx="1763">
                  <c:v>12.243055555555555</c:v>
                </c:pt>
                <c:pt idx="1764">
                  <c:v>12.25</c:v>
                </c:pt>
                <c:pt idx="1765">
                  <c:v>12.256944444444445</c:v>
                </c:pt>
                <c:pt idx="1766">
                  <c:v>12.263888888888888</c:v>
                </c:pt>
                <c:pt idx="1767">
                  <c:v>12.270833333333334</c:v>
                </c:pt>
                <c:pt idx="1768">
                  <c:v>12.277777777777779</c:v>
                </c:pt>
                <c:pt idx="1769">
                  <c:v>12.284722222222221</c:v>
                </c:pt>
                <c:pt idx="1770">
                  <c:v>12.291666666666666</c:v>
                </c:pt>
                <c:pt idx="1771">
                  <c:v>12.298611111111112</c:v>
                </c:pt>
                <c:pt idx="1772">
                  <c:v>12.305555555555555</c:v>
                </c:pt>
                <c:pt idx="1773">
                  <c:v>12.3125</c:v>
                </c:pt>
                <c:pt idx="1774">
                  <c:v>12.319444444444445</c:v>
                </c:pt>
                <c:pt idx="1775">
                  <c:v>12.326388888888888</c:v>
                </c:pt>
                <c:pt idx="1776">
                  <c:v>12.333333333333334</c:v>
                </c:pt>
                <c:pt idx="1777">
                  <c:v>12.340277777777779</c:v>
                </c:pt>
                <c:pt idx="1778">
                  <c:v>12.347222222222221</c:v>
                </c:pt>
                <c:pt idx="1779">
                  <c:v>12.354166666666666</c:v>
                </c:pt>
                <c:pt idx="1780">
                  <c:v>12.361111111111112</c:v>
                </c:pt>
                <c:pt idx="1781">
                  <c:v>12.368055555555555</c:v>
                </c:pt>
                <c:pt idx="1782">
                  <c:v>12.375</c:v>
                </c:pt>
                <c:pt idx="1783">
                  <c:v>12.381944444444445</c:v>
                </c:pt>
                <c:pt idx="1784">
                  <c:v>12.388888888888888</c:v>
                </c:pt>
                <c:pt idx="1785">
                  <c:v>12.395833333333334</c:v>
                </c:pt>
                <c:pt idx="1786">
                  <c:v>12.402777777777779</c:v>
                </c:pt>
                <c:pt idx="1787">
                  <c:v>12.409722222222221</c:v>
                </c:pt>
                <c:pt idx="1788">
                  <c:v>12.416666666666666</c:v>
                </c:pt>
                <c:pt idx="1789">
                  <c:v>12.423611111111112</c:v>
                </c:pt>
                <c:pt idx="1790">
                  <c:v>12.430555555555555</c:v>
                </c:pt>
                <c:pt idx="1791">
                  <c:v>12.4375</c:v>
                </c:pt>
                <c:pt idx="1792">
                  <c:v>12.444444444444445</c:v>
                </c:pt>
                <c:pt idx="1793">
                  <c:v>12.451388888888888</c:v>
                </c:pt>
                <c:pt idx="1794">
                  <c:v>12.458333333333334</c:v>
                </c:pt>
                <c:pt idx="1795">
                  <c:v>12.465277777777779</c:v>
                </c:pt>
                <c:pt idx="1796">
                  <c:v>12.472222222222221</c:v>
                </c:pt>
                <c:pt idx="1797">
                  <c:v>12.479166666666666</c:v>
                </c:pt>
                <c:pt idx="1798">
                  <c:v>12.486111111111112</c:v>
                </c:pt>
                <c:pt idx="1799">
                  <c:v>12.493055555555555</c:v>
                </c:pt>
                <c:pt idx="1800">
                  <c:v>12.5</c:v>
                </c:pt>
                <c:pt idx="1801">
                  <c:v>12.506944444444445</c:v>
                </c:pt>
                <c:pt idx="1802">
                  <c:v>12.513888888888888</c:v>
                </c:pt>
                <c:pt idx="1803">
                  <c:v>12.520833333333334</c:v>
                </c:pt>
                <c:pt idx="1804">
                  <c:v>12.527777777777779</c:v>
                </c:pt>
                <c:pt idx="1805">
                  <c:v>12.534722222222221</c:v>
                </c:pt>
                <c:pt idx="1806">
                  <c:v>12.541666666666666</c:v>
                </c:pt>
                <c:pt idx="1807">
                  <c:v>12.548611111111112</c:v>
                </c:pt>
                <c:pt idx="1808">
                  <c:v>12.555555555555555</c:v>
                </c:pt>
                <c:pt idx="1809">
                  <c:v>12.5625</c:v>
                </c:pt>
                <c:pt idx="1810">
                  <c:v>12.569444444444445</c:v>
                </c:pt>
                <c:pt idx="1811">
                  <c:v>12.576388888888888</c:v>
                </c:pt>
                <c:pt idx="1812">
                  <c:v>12.583333333333334</c:v>
                </c:pt>
                <c:pt idx="1813">
                  <c:v>12.590277777777779</c:v>
                </c:pt>
                <c:pt idx="1814">
                  <c:v>12.597222222222221</c:v>
                </c:pt>
                <c:pt idx="1815">
                  <c:v>12.604166666666666</c:v>
                </c:pt>
                <c:pt idx="1816">
                  <c:v>12.611111111111112</c:v>
                </c:pt>
                <c:pt idx="1817">
                  <c:v>12.618055555555555</c:v>
                </c:pt>
                <c:pt idx="1818">
                  <c:v>12.625</c:v>
                </c:pt>
                <c:pt idx="1819">
                  <c:v>12.631944444444445</c:v>
                </c:pt>
                <c:pt idx="1820">
                  <c:v>12.638888888888888</c:v>
                </c:pt>
                <c:pt idx="1821">
                  <c:v>12.645833333333334</c:v>
                </c:pt>
                <c:pt idx="1822">
                  <c:v>12.652777777777779</c:v>
                </c:pt>
                <c:pt idx="1823">
                  <c:v>12.659722222222221</c:v>
                </c:pt>
                <c:pt idx="1824">
                  <c:v>12.666666666666666</c:v>
                </c:pt>
                <c:pt idx="1825">
                  <c:v>12.673611111111112</c:v>
                </c:pt>
                <c:pt idx="1826">
                  <c:v>12.680555555555555</c:v>
                </c:pt>
                <c:pt idx="1827">
                  <c:v>12.6875</c:v>
                </c:pt>
                <c:pt idx="1828">
                  <c:v>12.694444444444445</c:v>
                </c:pt>
                <c:pt idx="1829">
                  <c:v>12.701388888888888</c:v>
                </c:pt>
                <c:pt idx="1830">
                  <c:v>12.708333333333334</c:v>
                </c:pt>
                <c:pt idx="1831">
                  <c:v>12.715277777777779</c:v>
                </c:pt>
                <c:pt idx="1832">
                  <c:v>12.722222222222221</c:v>
                </c:pt>
                <c:pt idx="1833">
                  <c:v>12.729166666666666</c:v>
                </c:pt>
                <c:pt idx="1834">
                  <c:v>12.736111111111112</c:v>
                </c:pt>
                <c:pt idx="1835">
                  <c:v>12.743055555555555</c:v>
                </c:pt>
                <c:pt idx="1836">
                  <c:v>12.75</c:v>
                </c:pt>
                <c:pt idx="1837">
                  <c:v>12.756944444444445</c:v>
                </c:pt>
                <c:pt idx="1838">
                  <c:v>12.763888888888888</c:v>
                </c:pt>
                <c:pt idx="1839">
                  <c:v>12.770833333333334</c:v>
                </c:pt>
                <c:pt idx="1840">
                  <c:v>12.777777777777779</c:v>
                </c:pt>
                <c:pt idx="1841">
                  <c:v>12.784722222222221</c:v>
                </c:pt>
                <c:pt idx="1842">
                  <c:v>12.791666666666666</c:v>
                </c:pt>
                <c:pt idx="1843">
                  <c:v>12.798611111111112</c:v>
                </c:pt>
                <c:pt idx="1844">
                  <c:v>12.805555555555555</c:v>
                </c:pt>
                <c:pt idx="1845">
                  <c:v>12.8125</c:v>
                </c:pt>
                <c:pt idx="1846">
                  <c:v>12.819444444444445</c:v>
                </c:pt>
                <c:pt idx="1847">
                  <c:v>12.826388888888888</c:v>
                </c:pt>
                <c:pt idx="1848">
                  <c:v>12.833333333333334</c:v>
                </c:pt>
                <c:pt idx="1849">
                  <c:v>12.840277777777779</c:v>
                </c:pt>
                <c:pt idx="1850">
                  <c:v>12.847222222222221</c:v>
                </c:pt>
                <c:pt idx="1851">
                  <c:v>12.854166666666666</c:v>
                </c:pt>
                <c:pt idx="1852">
                  <c:v>12.861111111111112</c:v>
                </c:pt>
                <c:pt idx="1853">
                  <c:v>12.868055555555555</c:v>
                </c:pt>
                <c:pt idx="1854">
                  <c:v>12.875</c:v>
                </c:pt>
                <c:pt idx="1855">
                  <c:v>12.881944444444445</c:v>
                </c:pt>
                <c:pt idx="1856">
                  <c:v>12.888888888888888</c:v>
                </c:pt>
                <c:pt idx="1857">
                  <c:v>12.895833333333334</c:v>
                </c:pt>
                <c:pt idx="1858">
                  <c:v>12.902777777777779</c:v>
                </c:pt>
                <c:pt idx="1859">
                  <c:v>12.909722222222221</c:v>
                </c:pt>
                <c:pt idx="1860">
                  <c:v>12.916666666666666</c:v>
                </c:pt>
                <c:pt idx="1861">
                  <c:v>12.923611111111112</c:v>
                </c:pt>
                <c:pt idx="1862">
                  <c:v>12.930555555555555</c:v>
                </c:pt>
                <c:pt idx="1863">
                  <c:v>12.9375</c:v>
                </c:pt>
                <c:pt idx="1864">
                  <c:v>12.944444444444445</c:v>
                </c:pt>
                <c:pt idx="1865">
                  <c:v>12.951388888888888</c:v>
                </c:pt>
                <c:pt idx="1866">
                  <c:v>12.958333333333334</c:v>
                </c:pt>
                <c:pt idx="1867">
                  <c:v>12.965277777777779</c:v>
                </c:pt>
                <c:pt idx="1868">
                  <c:v>12.972222222222221</c:v>
                </c:pt>
                <c:pt idx="1869">
                  <c:v>12.979166666666666</c:v>
                </c:pt>
                <c:pt idx="1870">
                  <c:v>12.986111111111112</c:v>
                </c:pt>
                <c:pt idx="1871">
                  <c:v>12.993055555555555</c:v>
                </c:pt>
                <c:pt idx="1872">
                  <c:v>13</c:v>
                </c:pt>
                <c:pt idx="1873">
                  <c:v>13.006944444444445</c:v>
                </c:pt>
                <c:pt idx="1874">
                  <c:v>13.013888888888888</c:v>
                </c:pt>
                <c:pt idx="1875">
                  <c:v>13.020833333333334</c:v>
                </c:pt>
                <c:pt idx="1876">
                  <c:v>13.027777777777779</c:v>
                </c:pt>
                <c:pt idx="1877">
                  <c:v>13.034722222222221</c:v>
                </c:pt>
                <c:pt idx="1878">
                  <c:v>13.041666666666666</c:v>
                </c:pt>
                <c:pt idx="1879">
                  <c:v>13.048611111111112</c:v>
                </c:pt>
                <c:pt idx="1880">
                  <c:v>13.055555555555555</c:v>
                </c:pt>
                <c:pt idx="1881">
                  <c:v>13.0625</c:v>
                </c:pt>
                <c:pt idx="1882">
                  <c:v>13.069444444444445</c:v>
                </c:pt>
                <c:pt idx="1883">
                  <c:v>13.076388888888888</c:v>
                </c:pt>
                <c:pt idx="1884">
                  <c:v>13.083333333333334</c:v>
                </c:pt>
                <c:pt idx="1885">
                  <c:v>13.090277777777779</c:v>
                </c:pt>
                <c:pt idx="1886">
                  <c:v>13.097222222222221</c:v>
                </c:pt>
                <c:pt idx="1887">
                  <c:v>13.104166666666666</c:v>
                </c:pt>
                <c:pt idx="1888">
                  <c:v>13.111111111111112</c:v>
                </c:pt>
                <c:pt idx="1889">
                  <c:v>13.118055555555555</c:v>
                </c:pt>
                <c:pt idx="1890">
                  <c:v>13.125</c:v>
                </c:pt>
                <c:pt idx="1891">
                  <c:v>13.131944444444445</c:v>
                </c:pt>
                <c:pt idx="1892">
                  <c:v>13.138888888888888</c:v>
                </c:pt>
                <c:pt idx="1893">
                  <c:v>13.145833333333334</c:v>
                </c:pt>
                <c:pt idx="1894">
                  <c:v>13.152777777777779</c:v>
                </c:pt>
                <c:pt idx="1895">
                  <c:v>13.159722222222221</c:v>
                </c:pt>
                <c:pt idx="1896">
                  <c:v>13.166666666666666</c:v>
                </c:pt>
                <c:pt idx="1897">
                  <c:v>13.173611111111112</c:v>
                </c:pt>
                <c:pt idx="1898">
                  <c:v>13.180555555555555</c:v>
                </c:pt>
                <c:pt idx="1899">
                  <c:v>13.1875</c:v>
                </c:pt>
                <c:pt idx="1900">
                  <c:v>13.194444444444445</c:v>
                </c:pt>
                <c:pt idx="1901">
                  <c:v>13.201388888888888</c:v>
                </c:pt>
                <c:pt idx="1902">
                  <c:v>13.208333333333334</c:v>
                </c:pt>
                <c:pt idx="1903">
                  <c:v>13.215277777777779</c:v>
                </c:pt>
                <c:pt idx="1904">
                  <c:v>13.222222222222221</c:v>
                </c:pt>
                <c:pt idx="1905">
                  <c:v>13.229166666666666</c:v>
                </c:pt>
                <c:pt idx="1906">
                  <c:v>13.236111111111112</c:v>
                </c:pt>
                <c:pt idx="1907">
                  <c:v>13.243055555555555</c:v>
                </c:pt>
                <c:pt idx="1908">
                  <c:v>13.25</c:v>
                </c:pt>
                <c:pt idx="1909">
                  <c:v>13.256944444444445</c:v>
                </c:pt>
                <c:pt idx="1910">
                  <c:v>13.263888888888888</c:v>
                </c:pt>
                <c:pt idx="1911">
                  <c:v>13.270833333333334</c:v>
                </c:pt>
                <c:pt idx="1912">
                  <c:v>13.277777777777779</c:v>
                </c:pt>
                <c:pt idx="1913">
                  <c:v>13.284722222222221</c:v>
                </c:pt>
                <c:pt idx="1914">
                  <c:v>13.291666666666666</c:v>
                </c:pt>
                <c:pt idx="1915">
                  <c:v>13.298611111111112</c:v>
                </c:pt>
                <c:pt idx="1916">
                  <c:v>13.305555555555555</c:v>
                </c:pt>
                <c:pt idx="1917">
                  <c:v>13.3125</c:v>
                </c:pt>
                <c:pt idx="1918">
                  <c:v>13.319444444444445</c:v>
                </c:pt>
                <c:pt idx="1919">
                  <c:v>13.326388888888888</c:v>
                </c:pt>
                <c:pt idx="1920">
                  <c:v>13.333333333333334</c:v>
                </c:pt>
                <c:pt idx="1921">
                  <c:v>13.340277777777779</c:v>
                </c:pt>
                <c:pt idx="1922">
                  <c:v>13.347222222222221</c:v>
                </c:pt>
                <c:pt idx="1923">
                  <c:v>13.354166666666666</c:v>
                </c:pt>
                <c:pt idx="1924">
                  <c:v>13.361111111111112</c:v>
                </c:pt>
                <c:pt idx="1925">
                  <c:v>13.368055555555555</c:v>
                </c:pt>
                <c:pt idx="1926">
                  <c:v>13.375</c:v>
                </c:pt>
                <c:pt idx="1927">
                  <c:v>13.381944444444445</c:v>
                </c:pt>
                <c:pt idx="1928">
                  <c:v>13.388888888888888</c:v>
                </c:pt>
                <c:pt idx="1929">
                  <c:v>13.395833333333334</c:v>
                </c:pt>
                <c:pt idx="1930">
                  <c:v>13.402777777777779</c:v>
                </c:pt>
                <c:pt idx="1931">
                  <c:v>13.409722222222221</c:v>
                </c:pt>
                <c:pt idx="1932">
                  <c:v>13.416666666666666</c:v>
                </c:pt>
                <c:pt idx="1933">
                  <c:v>13.423611111111112</c:v>
                </c:pt>
                <c:pt idx="1934">
                  <c:v>13.430555555555555</c:v>
                </c:pt>
                <c:pt idx="1935">
                  <c:v>13.4375</c:v>
                </c:pt>
                <c:pt idx="1936">
                  <c:v>13.444444444444445</c:v>
                </c:pt>
                <c:pt idx="1937">
                  <c:v>13.451388888888888</c:v>
                </c:pt>
                <c:pt idx="1938">
                  <c:v>13.458333333333334</c:v>
                </c:pt>
                <c:pt idx="1939">
                  <c:v>13.465277777777779</c:v>
                </c:pt>
                <c:pt idx="1940">
                  <c:v>13.472222222222221</c:v>
                </c:pt>
                <c:pt idx="1941">
                  <c:v>13.479166666666666</c:v>
                </c:pt>
                <c:pt idx="1942">
                  <c:v>13.486111111111112</c:v>
                </c:pt>
                <c:pt idx="1943">
                  <c:v>13.493055555555555</c:v>
                </c:pt>
                <c:pt idx="1944">
                  <c:v>13.5</c:v>
                </c:pt>
                <c:pt idx="1945">
                  <c:v>13.506944444444445</c:v>
                </c:pt>
                <c:pt idx="1946">
                  <c:v>13.513888888888888</c:v>
                </c:pt>
                <c:pt idx="1947">
                  <c:v>13.520833333333334</c:v>
                </c:pt>
                <c:pt idx="1948">
                  <c:v>13.527777777777779</c:v>
                </c:pt>
                <c:pt idx="1949">
                  <c:v>13.534722222222221</c:v>
                </c:pt>
                <c:pt idx="1950">
                  <c:v>13.541666666666666</c:v>
                </c:pt>
                <c:pt idx="1951">
                  <c:v>13.548611111111112</c:v>
                </c:pt>
                <c:pt idx="1952">
                  <c:v>13.555555555555555</c:v>
                </c:pt>
                <c:pt idx="1953">
                  <c:v>13.5625</c:v>
                </c:pt>
                <c:pt idx="1954">
                  <c:v>13.569444444444445</c:v>
                </c:pt>
                <c:pt idx="1955">
                  <c:v>13.576388888888888</c:v>
                </c:pt>
                <c:pt idx="1956">
                  <c:v>13.583333333333334</c:v>
                </c:pt>
                <c:pt idx="1957">
                  <c:v>13.590277777777779</c:v>
                </c:pt>
                <c:pt idx="1958">
                  <c:v>13.597222222222221</c:v>
                </c:pt>
                <c:pt idx="1959">
                  <c:v>13.604166666666666</c:v>
                </c:pt>
                <c:pt idx="1960">
                  <c:v>13.611111111111112</c:v>
                </c:pt>
                <c:pt idx="1961">
                  <c:v>13.618055555555555</c:v>
                </c:pt>
                <c:pt idx="1962">
                  <c:v>13.625</c:v>
                </c:pt>
                <c:pt idx="1963">
                  <c:v>13.631944444444445</c:v>
                </c:pt>
                <c:pt idx="1964">
                  <c:v>13.638888888888888</c:v>
                </c:pt>
                <c:pt idx="1965">
                  <c:v>13.645833333333334</c:v>
                </c:pt>
                <c:pt idx="1966">
                  <c:v>13.652777777777779</c:v>
                </c:pt>
                <c:pt idx="1967">
                  <c:v>13.659722222222221</c:v>
                </c:pt>
                <c:pt idx="1968">
                  <c:v>13.666666666666666</c:v>
                </c:pt>
                <c:pt idx="1969">
                  <c:v>13.673611111111112</c:v>
                </c:pt>
                <c:pt idx="1970">
                  <c:v>13.680555555555555</c:v>
                </c:pt>
                <c:pt idx="1971">
                  <c:v>13.6875</c:v>
                </c:pt>
                <c:pt idx="1972">
                  <c:v>13.694444444444445</c:v>
                </c:pt>
                <c:pt idx="1973">
                  <c:v>13.701388888888888</c:v>
                </c:pt>
                <c:pt idx="1974">
                  <c:v>13.708333333333334</c:v>
                </c:pt>
                <c:pt idx="1975">
                  <c:v>13.715277777777779</c:v>
                </c:pt>
                <c:pt idx="1976">
                  <c:v>13.722222222222221</c:v>
                </c:pt>
                <c:pt idx="1977">
                  <c:v>13.729166666666666</c:v>
                </c:pt>
                <c:pt idx="1978">
                  <c:v>13.736111111111112</c:v>
                </c:pt>
                <c:pt idx="1979">
                  <c:v>13.743055555555555</c:v>
                </c:pt>
                <c:pt idx="1980">
                  <c:v>13.75</c:v>
                </c:pt>
                <c:pt idx="1981">
                  <c:v>13.756944444444445</c:v>
                </c:pt>
                <c:pt idx="1982">
                  <c:v>13.763888888888888</c:v>
                </c:pt>
                <c:pt idx="1983">
                  <c:v>13.770833333333334</c:v>
                </c:pt>
                <c:pt idx="1984">
                  <c:v>13.777777777777779</c:v>
                </c:pt>
                <c:pt idx="1985">
                  <c:v>13.784722222222221</c:v>
                </c:pt>
                <c:pt idx="1986">
                  <c:v>13.791666666666666</c:v>
                </c:pt>
                <c:pt idx="1987">
                  <c:v>13.798611111111112</c:v>
                </c:pt>
                <c:pt idx="1988">
                  <c:v>13.805555555555555</c:v>
                </c:pt>
                <c:pt idx="1989">
                  <c:v>13.8125</c:v>
                </c:pt>
                <c:pt idx="1990">
                  <c:v>13.819444444444445</c:v>
                </c:pt>
                <c:pt idx="1991">
                  <c:v>13.826388888888888</c:v>
                </c:pt>
                <c:pt idx="1992">
                  <c:v>13.833333333333334</c:v>
                </c:pt>
                <c:pt idx="1993">
                  <c:v>13.840277777777779</c:v>
                </c:pt>
                <c:pt idx="1994">
                  <c:v>13.847222222222221</c:v>
                </c:pt>
                <c:pt idx="1995">
                  <c:v>13.854166666666666</c:v>
                </c:pt>
                <c:pt idx="1996">
                  <c:v>13.861111111111112</c:v>
                </c:pt>
                <c:pt idx="1997">
                  <c:v>13.868055555555555</c:v>
                </c:pt>
                <c:pt idx="1998">
                  <c:v>13.875</c:v>
                </c:pt>
                <c:pt idx="1999">
                  <c:v>13.881944444444445</c:v>
                </c:pt>
                <c:pt idx="2000">
                  <c:v>13.888888888888888</c:v>
                </c:pt>
                <c:pt idx="2001">
                  <c:v>13.895833333333334</c:v>
                </c:pt>
                <c:pt idx="2002">
                  <c:v>13.902777777777779</c:v>
                </c:pt>
                <c:pt idx="2003">
                  <c:v>13.909722222222221</c:v>
                </c:pt>
                <c:pt idx="2004">
                  <c:v>13.916666666666666</c:v>
                </c:pt>
                <c:pt idx="2005">
                  <c:v>13.923611111111112</c:v>
                </c:pt>
                <c:pt idx="2006">
                  <c:v>13.930555555555555</c:v>
                </c:pt>
                <c:pt idx="2007">
                  <c:v>13.9375</c:v>
                </c:pt>
                <c:pt idx="2008">
                  <c:v>13.944444444444445</c:v>
                </c:pt>
                <c:pt idx="2009">
                  <c:v>13.951388888888888</c:v>
                </c:pt>
                <c:pt idx="2010">
                  <c:v>13.958333333333334</c:v>
                </c:pt>
                <c:pt idx="2011">
                  <c:v>13.965277777777779</c:v>
                </c:pt>
                <c:pt idx="2012">
                  <c:v>13.972222222222221</c:v>
                </c:pt>
                <c:pt idx="2013">
                  <c:v>13.979166666666666</c:v>
                </c:pt>
                <c:pt idx="2014">
                  <c:v>13.986111111111112</c:v>
                </c:pt>
                <c:pt idx="2015">
                  <c:v>13.993055555555555</c:v>
                </c:pt>
                <c:pt idx="2016">
                  <c:v>14</c:v>
                </c:pt>
                <c:pt idx="2017">
                  <c:v>14.006944444444445</c:v>
                </c:pt>
                <c:pt idx="2018">
                  <c:v>14.013888888888888</c:v>
                </c:pt>
                <c:pt idx="2019">
                  <c:v>14.020833333333334</c:v>
                </c:pt>
                <c:pt idx="2020">
                  <c:v>14.027777777777779</c:v>
                </c:pt>
                <c:pt idx="2021">
                  <c:v>14.034722222222221</c:v>
                </c:pt>
                <c:pt idx="2022">
                  <c:v>14.041666666666666</c:v>
                </c:pt>
                <c:pt idx="2023">
                  <c:v>14.048611111111112</c:v>
                </c:pt>
                <c:pt idx="2024">
                  <c:v>14.055555555555555</c:v>
                </c:pt>
                <c:pt idx="2025">
                  <c:v>14.0625</c:v>
                </c:pt>
                <c:pt idx="2026">
                  <c:v>14.069444444444445</c:v>
                </c:pt>
                <c:pt idx="2027">
                  <c:v>14.076388888888888</c:v>
                </c:pt>
                <c:pt idx="2028">
                  <c:v>14.083333333333334</c:v>
                </c:pt>
                <c:pt idx="2029">
                  <c:v>14.090277777777779</c:v>
                </c:pt>
                <c:pt idx="2030">
                  <c:v>14.097222222222221</c:v>
                </c:pt>
                <c:pt idx="2031">
                  <c:v>14.104166666666666</c:v>
                </c:pt>
                <c:pt idx="2032">
                  <c:v>14.111111111111112</c:v>
                </c:pt>
                <c:pt idx="2033">
                  <c:v>14.118055555555555</c:v>
                </c:pt>
                <c:pt idx="2034">
                  <c:v>14.125</c:v>
                </c:pt>
                <c:pt idx="2035">
                  <c:v>14.131944444444445</c:v>
                </c:pt>
                <c:pt idx="2036">
                  <c:v>14.138888888888888</c:v>
                </c:pt>
                <c:pt idx="2037">
                  <c:v>14.145833333333334</c:v>
                </c:pt>
                <c:pt idx="2038">
                  <c:v>14.152777777777779</c:v>
                </c:pt>
                <c:pt idx="2039">
                  <c:v>14.159722222222221</c:v>
                </c:pt>
                <c:pt idx="2040">
                  <c:v>14.166666666666666</c:v>
                </c:pt>
                <c:pt idx="2041">
                  <c:v>14.173611111111112</c:v>
                </c:pt>
                <c:pt idx="2042">
                  <c:v>14.180555555555555</c:v>
                </c:pt>
                <c:pt idx="2043">
                  <c:v>14.1875</c:v>
                </c:pt>
                <c:pt idx="2044">
                  <c:v>14.194444444444445</c:v>
                </c:pt>
                <c:pt idx="2045">
                  <c:v>14.201388888888888</c:v>
                </c:pt>
                <c:pt idx="2046">
                  <c:v>14.208333333333334</c:v>
                </c:pt>
                <c:pt idx="2047">
                  <c:v>14.215277777777779</c:v>
                </c:pt>
                <c:pt idx="2048">
                  <c:v>14.222222222222221</c:v>
                </c:pt>
                <c:pt idx="2049">
                  <c:v>14.229166666666666</c:v>
                </c:pt>
                <c:pt idx="2050">
                  <c:v>14.236111111111112</c:v>
                </c:pt>
                <c:pt idx="2051">
                  <c:v>14.243055555555555</c:v>
                </c:pt>
                <c:pt idx="2052">
                  <c:v>14.25</c:v>
                </c:pt>
                <c:pt idx="2053">
                  <c:v>14.256944444444445</c:v>
                </c:pt>
                <c:pt idx="2054">
                  <c:v>14.263888888888888</c:v>
                </c:pt>
                <c:pt idx="2055">
                  <c:v>14.270833333333334</c:v>
                </c:pt>
                <c:pt idx="2056">
                  <c:v>14.277777777777779</c:v>
                </c:pt>
                <c:pt idx="2057">
                  <c:v>14.284722222222221</c:v>
                </c:pt>
                <c:pt idx="2058">
                  <c:v>14.291666666666666</c:v>
                </c:pt>
                <c:pt idx="2059">
                  <c:v>14.298611111111112</c:v>
                </c:pt>
                <c:pt idx="2060">
                  <c:v>14.305555555555555</c:v>
                </c:pt>
                <c:pt idx="2061">
                  <c:v>14.3125</c:v>
                </c:pt>
                <c:pt idx="2062">
                  <c:v>14.319444444444445</c:v>
                </c:pt>
                <c:pt idx="2063">
                  <c:v>14.326388888888888</c:v>
                </c:pt>
                <c:pt idx="2064">
                  <c:v>14.333333333333334</c:v>
                </c:pt>
                <c:pt idx="2065">
                  <c:v>14.340277777777779</c:v>
                </c:pt>
                <c:pt idx="2066">
                  <c:v>14.347222222222221</c:v>
                </c:pt>
                <c:pt idx="2067">
                  <c:v>14.354166666666666</c:v>
                </c:pt>
                <c:pt idx="2068">
                  <c:v>14.361111111111112</c:v>
                </c:pt>
                <c:pt idx="2069">
                  <c:v>14.368055555555555</c:v>
                </c:pt>
                <c:pt idx="2070">
                  <c:v>14.375</c:v>
                </c:pt>
                <c:pt idx="2071">
                  <c:v>14.381944444444445</c:v>
                </c:pt>
                <c:pt idx="2072">
                  <c:v>14.388888888888888</c:v>
                </c:pt>
                <c:pt idx="2073">
                  <c:v>14.395833333333334</c:v>
                </c:pt>
                <c:pt idx="2074">
                  <c:v>14.402777777777779</c:v>
                </c:pt>
                <c:pt idx="2075">
                  <c:v>14.409722222222221</c:v>
                </c:pt>
                <c:pt idx="2076">
                  <c:v>14.416666666666666</c:v>
                </c:pt>
                <c:pt idx="2077">
                  <c:v>14.423611111111112</c:v>
                </c:pt>
                <c:pt idx="2078">
                  <c:v>14.430555555555555</c:v>
                </c:pt>
                <c:pt idx="2079">
                  <c:v>14.4375</c:v>
                </c:pt>
                <c:pt idx="2080">
                  <c:v>14.444444444444445</c:v>
                </c:pt>
                <c:pt idx="2081">
                  <c:v>14.451388888888888</c:v>
                </c:pt>
                <c:pt idx="2082">
                  <c:v>14.458333333333334</c:v>
                </c:pt>
                <c:pt idx="2083">
                  <c:v>14.465277777777779</c:v>
                </c:pt>
                <c:pt idx="2084">
                  <c:v>14.472222222222221</c:v>
                </c:pt>
                <c:pt idx="2085">
                  <c:v>14.479166666666666</c:v>
                </c:pt>
                <c:pt idx="2086">
                  <c:v>14.486111111111112</c:v>
                </c:pt>
                <c:pt idx="2087">
                  <c:v>14.493055555555555</c:v>
                </c:pt>
                <c:pt idx="2088">
                  <c:v>14.5</c:v>
                </c:pt>
                <c:pt idx="2089">
                  <c:v>14.506944444444445</c:v>
                </c:pt>
                <c:pt idx="2090">
                  <c:v>14.513888888888888</c:v>
                </c:pt>
                <c:pt idx="2091">
                  <c:v>14.520833333333334</c:v>
                </c:pt>
                <c:pt idx="2092">
                  <c:v>14.527777777777779</c:v>
                </c:pt>
                <c:pt idx="2093">
                  <c:v>14.534722222222221</c:v>
                </c:pt>
                <c:pt idx="2094">
                  <c:v>14.541666666666666</c:v>
                </c:pt>
                <c:pt idx="2095">
                  <c:v>14.548611111111112</c:v>
                </c:pt>
                <c:pt idx="2096">
                  <c:v>14.555555555555555</c:v>
                </c:pt>
                <c:pt idx="2097">
                  <c:v>14.5625</c:v>
                </c:pt>
                <c:pt idx="2098">
                  <c:v>14.569444444444445</c:v>
                </c:pt>
                <c:pt idx="2099">
                  <c:v>14.576388888888888</c:v>
                </c:pt>
                <c:pt idx="2100">
                  <c:v>14.583333333333334</c:v>
                </c:pt>
                <c:pt idx="2101">
                  <c:v>14.590277777777779</c:v>
                </c:pt>
                <c:pt idx="2102">
                  <c:v>14.597222222222221</c:v>
                </c:pt>
                <c:pt idx="2103">
                  <c:v>14.604166666666666</c:v>
                </c:pt>
                <c:pt idx="2104">
                  <c:v>14.611111111111112</c:v>
                </c:pt>
                <c:pt idx="2105">
                  <c:v>14.618055555555555</c:v>
                </c:pt>
                <c:pt idx="2106">
                  <c:v>14.625</c:v>
                </c:pt>
                <c:pt idx="2107">
                  <c:v>14.631944444444445</c:v>
                </c:pt>
                <c:pt idx="2108">
                  <c:v>14.638888888888888</c:v>
                </c:pt>
                <c:pt idx="2109">
                  <c:v>14.645833333333334</c:v>
                </c:pt>
                <c:pt idx="2110">
                  <c:v>14.652777777777779</c:v>
                </c:pt>
                <c:pt idx="2111">
                  <c:v>14.659722222222221</c:v>
                </c:pt>
                <c:pt idx="2112">
                  <c:v>14.666666666666666</c:v>
                </c:pt>
                <c:pt idx="2113">
                  <c:v>14.673611111111112</c:v>
                </c:pt>
                <c:pt idx="2114">
                  <c:v>14.680555555555555</c:v>
                </c:pt>
                <c:pt idx="2115">
                  <c:v>14.6875</c:v>
                </c:pt>
                <c:pt idx="2116">
                  <c:v>14.694444444444445</c:v>
                </c:pt>
                <c:pt idx="2117">
                  <c:v>14.701388888888888</c:v>
                </c:pt>
                <c:pt idx="2118">
                  <c:v>14.708333333333334</c:v>
                </c:pt>
                <c:pt idx="2119">
                  <c:v>14.715277777777779</c:v>
                </c:pt>
                <c:pt idx="2120">
                  <c:v>14.722222222222221</c:v>
                </c:pt>
                <c:pt idx="2121">
                  <c:v>14.729166666666666</c:v>
                </c:pt>
                <c:pt idx="2122">
                  <c:v>14.736111111111112</c:v>
                </c:pt>
                <c:pt idx="2123">
                  <c:v>14.743055555555555</c:v>
                </c:pt>
                <c:pt idx="2124">
                  <c:v>14.75</c:v>
                </c:pt>
                <c:pt idx="2125">
                  <c:v>14.756944444444445</c:v>
                </c:pt>
                <c:pt idx="2126">
                  <c:v>14.763888888888888</c:v>
                </c:pt>
                <c:pt idx="2127">
                  <c:v>14.770833333333334</c:v>
                </c:pt>
                <c:pt idx="2128">
                  <c:v>14.777777777777779</c:v>
                </c:pt>
                <c:pt idx="2129">
                  <c:v>14.784722222222221</c:v>
                </c:pt>
                <c:pt idx="2130">
                  <c:v>14.791666666666666</c:v>
                </c:pt>
                <c:pt idx="2131">
                  <c:v>14.798611111111112</c:v>
                </c:pt>
                <c:pt idx="2132">
                  <c:v>14.805555555555555</c:v>
                </c:pt>
                <c:pt idx="2133">
                  <c:v>14.8125</c:v>
                </c:pt>
                <c:pt idx="2134">
                  <c:v>14.819444444444445</c:v>
                </c:pt>
                <c:pt idx="2135">
                  <c:v>14.826388888888888</c:v>
                </c:pt>
                <c:pt idx="2136">
                  <c:v>14.833333333333334</c:v>
                </c:pt>
                <c:pt idx="2137">
                  <c:v>14.840277777777779</c:v>
                </c:pt>
                <c:pt idx="2138">
                  <c:v>14.847222222222221</c:v>
                </c:pt>
                <c:pt idx="2139">
                  <c:v>14.854166666666666</c:v>
                </c:pt>
                <c:pt idx="2140">
                  <c:v>14.861111111111112</c:v>
                </c:pt>
                <c:pt idx="2141">
                  <c:v>14.868055555555555</c:v>
                </c:pt>
                <c:pt idx="2142">
                  <c:v>14.875</c:v>
                </c:pt>
                <c:pt idx="2143">
                  <c:v>14.881944444444445</c:v>
                </c:pt>
                <c:pt idx="2144">
                  <c:v>14.888888888888888</c:v>
                </c:pt>
                <c:pt idx="2145">
                  <c:v>14.895833333333334</c:v>
                </c:pt>
                <c:pt idx="2146">
                  <c:v>14.902777777777779</c:v>
                </c:pt>
                <c:pt idx="2147">
                  <c:v>14.909722222222221</c:v>
                </c:pt>
                <c:pt idx="2148">
                  <c:v>14.916666666666666</c:v>
                </c:pt>
                <c:pt idx="2149">
                  <c:v>14.923611111111112</c:v>
                </c:pt>
                <c:pt idx="2150">
                  <c:v>14.930555555555555</c:v>
                </c:pt>
                <c:pt idx="2151">
                  <c:v>14.9375</c:v>
                </c:pt>
                <c:pt idx="2152">
                  <c:v>14.944444444444445</c:v>
                </c:pt>
                <c:pt idx="2153">
                  <c:v>14.951388888888888</c:v>
                </c:pt>
                <c:pt idx="2154">
                  <c:v>14.958333333333334</c:v>
                </c:pt>
                <c:pt idx="2155">
                  <c:v>14.965277777777779</c:v>
                </c:pt>
                <c:pt idx="2156">
                  <c:v>14.972222222222221</c:v>
                </c:pt>
                <c:pt idx="2157">
                  <c:v>14.979166666666666</c:v>
                </c:pt>
                <c:pt idx="2158">
                  <c:v>14.986111111111112</c:v>
                </c:pt>
                <c:pt idx="2159">
                  <c:v>14.993055555555555</c:v>
                </c:pt>
                <c:pt idx="2160">
                  <c:v>15</c:v>
                </c:pt>
                <c:pt idx="2161">
                  <c:v>15.006944444444445</c:v>
                </c:pt>
                <c:pt idx="2162">
                  <c:v>15.013888888888888</c:v>
                </c:pt>
                <c:pt idx="2163">
                  <c:v>15.020833333333334</c:v>
                </c:pt>
                <c:pt idx="2164">
                  <c:v>15.027777777777779</c:v>
                </c:pt>
                <c:pt idx="2165">
                  <c:v>15.034722222222221</c:v>
                </c:pt>
                <c:pt idx="2166">
                  <c:v>15.041666666666666</c:v>
                </c:pt>
                <c:pt idx="2167">
                  <c:v>15.048611111111112</c:v>
                </c:pt>
                <c:pt idx="2168">
                  <c:v>15.055555555555555</c:v>
                </c:pt>
                <c:pt idx="2169">
                  <c:v>15.0625</c:v>
                </c:pt>
                <c:pt idx="2170">
                  <c:v>15.069444444444445</c:v>
                </c:pt>
                <c:pt idx="2171">
                  <c:v>15.076388888888888</c:v>
                </c:pt>
                <c:pt idx="2172">
                  <c:v>15.083333333333334</c:v>
                </c:pt>
                <c:pt idx="2173">
                  <c:v>15.090277777777779</c:v>
                </c:pt>
                <c:pt idx="2174">
                  <c:v>15.097222222222221</c:v>
                </c:pt>
                <c:pt idx="2175">
                  <c:v>15.104166666666666</c:v>
                </c:pt>
                <c:pt idx="2176">
                  <c:v>15.111111111111112</c:v>
                </c:pt>
                <c:pt idx="2177">
                  <c:v>15.118055555555555</c:v>
                </c:pt>
                <c:pt idx="2178">
                  <c:v>15.125</c:v>
                </c:pt>
                <c:pt idx="2179">
                  <c:v>15.131944444444445</c:v>
                </c:pt>
                <c:pt idx="2180">
                  <c:v>15.138888888888888</c:v>
                </c:pt>
                <c:pt idx="2181">
                  <c:v>15.145833333333334</c:v>
                </c:pt>
                <c:pt idx="2182">
                  <c:v>15.152777777777779</c:v>
                </c:pt>
                <c:pt idx="2183">
                  <c:v>15.159722222222221</c:v>
                </c:pt>
                <c:pt idx="2184">
                  <c:v>15.166666666666666</c:v>
                </c:pt>
                <c:pt idx="2185">
                  <c:v>15.173611111111112</c:v>
                </c:pt>
                <c:pt idx="2186">
                  <c:v>15.180555555555555</c:v>
                </c:pt>
                <c:pt idx="2187">
                  <c:v>15.1875</c:v>
                </c:pt>
                <c:pt idx="2188">
                  <c:v>15.194444444444445</c:v>
                </c:pt>
                <c:pt idx="2189">
                  <c:v>15.201388888888888</c:v>
                </c:pt>
                <c:pt idx="2190">
                  <c:v>15.208333333333334</c:v>
                </c:pt>
                <c:pt idx="2191">
                  <c:v>15.215277777777779</c:v>
                </c:pt>
                <c:pt idx="2192">
                  <c:v>15.222222222222221</c:v>
                </c:pt>
                <c:pt idx="2193">
                  <c:v>15.229166666666666</c:v>
                </c:pt>
                <c:pt idx="2194">
                  <c:v>15.236111111111112</c:v>
                </c:pt>
                <c:pt idx="2195">
                  <c:v>15.243055555555555</c:v>
                </c:pt>
                <c:pt idx="2196">
                  <c:v>15.25</c:v>
                </c:pt>
                <c:pt idx="2197">
                  <c:v>15.256944444444445</c:v>
                </c:pt>
                <c:pt idx="2198">
                  <c:v>15.263888888888888</c:v>
                </c:pt>
                <c:pt idx="2199">
                  <c:v>15.270833333333334</c:v>
                </c:pt>
                <c:pt idx="2200">
                  <c:v>15.277777777777779</c:v>
                </c:pt>
                <c:pt idx="2201">
                  <c:v>15.284722222222221</c:v>
                </c:pt>
                <c:pt idx="2202">
                  <c:v>15.291666666666666</c:v>
                </c:pt>
                <c:pt idx="2203">
                  <c:v>15.298611111111112</c:v>
                </c:pt>
                <c:pt idx="2204">
                  <c:v>15.305555555555555</c:v>
                </c:pt>
                <c:pt idx="2205">
                  <c:v>15.3125</c:v>
                </c:pt>
                <c:pt idx="2206">
                  <c:v>15.319444444444445</c:v>
                </c:pt>
                <c:pt idx="2207">
                  <c:v>15.326388888888888</c:v>
                </c:pt>
                <c:pt idx="2208">
                  <c:v>15.333333333333334</c:v>
                </c:pt>
                <c:pt idx="2209">
                  <c:v>15.340277777777779</c:v>
                </c:pt>
                <c:pt idx="2210">
                  <c:v>15.347222222222221</c:v>
                </c:pt>
                <c:pt idx="2211">
                  <c:v>15.354166666666666</c:v>
                </c:pt>
                <c:pt idx="2212">
                  <c:v>15.361111111111112</c:v>
                </c:pt>
                <c:pt idx="2213">
                  <c:v>15.368055555555555</c:v>
                </c:pt>
                <c:pt idx="2214">
                  <c:v>15.375</c:v>
                </c:pt>
                <c:pt idx="2215">
                  <c:v>15.381944444444445</c:v>
                </c:pt>
                <c:pt idx="2216">
                  <c:v>15.388888888888888</c:v>
                </c:pt>
                <c:pt idx="2217">
                  <c:v>15.395833333333334</c:v>
                </c:pt>
                <c:pt idx="2218">
                  <c:v>15.402777777777779</c:v>
                </c:pt>
                <c:pt idx="2219">
                  <c:v>15.409722222222221</c:v>
                </c:pt>
                <c:pt idx="2220">
                  <c:v>15.416666666666666</c:v>
                </c:pt>
                <c:pt idx="2221">
                  <c:v>15.423611111111112</c:v>
                </c:pt>
                <c:pt idx="2222">
                  <c:v>15.430555555555555</c:v>
                </c:pt>
                <c:pt idx="2223">
                  <c:v>15.4375</c:v>
                </c:pt>
                <c:pt idx="2224">
                  <c:v>15.444444444444445</c:v>
                </c:pt>
                <c:pt idx="2225">
                  <c:v>15.451388888888888</c:v>
                </c:pt>
                <c:pt idx="2226">
                  <c:v>15.458333333333334</c:v>
                </c:pt>
                <c:pt idx="2227">
                  <c:v>15.465277777777779</c:v>
                </c:pt>
                <c:pt idx="2228">
                  <c:v>15.472222222222221</c:v>
                </c:pt>
                <c:pt idx="2229">
                  <c:v>15.479166666666666</c:v>
                </c:pt>
                <c:pt idx="2230">
                  <c:v>15.486111111111112</c:v>
                </c:pt>
                <c:pt idx="2231">
                  <c:v>15.493055555555555</c:v>
                </c:pt>
                <c:pt idx="2232">
                  <c:v>15.5</c:v>
                </c:pt>
                <c:pt idx="2233">
                  <c:v>15.506944444444445</c:v>
                </c:pt>
                <c:pt idx="2234">
                  <c:v>15.513888888888888</c:v>
                </c:pt>
                <c:pt idx="2235">
                  <c:v>15.520833333333334</c:v>
                </c:pt>
                <c:pt idx="2236">
                  <c:v>15.527777777777779</c:v>
                </c:pt>
                <c:pt idx="2237">
                  <c:v>15.534722222222221</c:v>
                </c:pt>
                <c:pt idx="2238">
                  <c:v>15.541666666666666</c:v>
                </c:pt>
                <c:pt idx="2239">
                  <c:v>15.548611111111112</c:v>
                </c:pt>
                <c:pt idx="2240">
                  <c:v>15.555555555555555</c:v>
                </c:pt>
                <c:pt idx="2241">
                  <c:v>15.5625</c:v>
                </c:pt>
                <c:pt idx="2242">
                  <c:v>15.569444444444445</c:v>
                </c:pt>
                <c:pt idx="2243">
                  <c:v>15.576388888888888</c:v>
                </c:pt>
                <c:pt idx="2244">
                  <c:v>15.583333333333334</c:v>
                </c:pt>
                <c:pt idx="2245">
                  <c:v>15.590277777777779</c:v>
                </c:pt>
                <c:pt idx="2246">
                  <c:v>15.597222222222221</c:v>
                </c:pt>
                <c:pt idx="2247">
                  <c:v>15.604166666666666</c:v>
                </c:pt>
                <c:pt idx="2248">
                  <c:v>15.611111111111112</c:v>
                </c:pt>
                <c:pt idx="2249">
                  <c:v>15.618055555555555</c:v>
                </c:pt>
                <c:pt idx="2250">
                  <c:v>15.625</c:v>
                </c:pt>
                <c:pt idx="2251">
                  <c:v>15.631944444444445</c:v>
                </c:pt>
                <c:pt idx="2252">
                  <c:v>15.638888888888888</c:v>
                </c:pt>
                <c:pt idx="2253">
                  <c:v>15.645833333333334</c:v>
                </c:pt>
                <c:pt idx="2254">
                  <c:v>15.652777777777779</c:v>
                </c:pt>
                <c:pt idx="2255">
                  <c:v>15.659722222222221</c:v>
                </c:pt>
                <c:pt idx="2256">
                  <c:v>15.666666666666666</c:v>
                </c:pt>
                <c:pt idx="2257">
                  <c:v>15.673611111111112</c:v>
                </c:pt>
                <c:pt idx="2258">
                  <c:v>15.680555555555555</c:v>
                </c:pt>
                <c:pt idx="2259">
                  <c:v>15.6875</c:v>
                </c:pt>
                <c:pt idx="2260">
                  <c:v>15.694444444444445</c:v>
                </c:pt>
                <c:pt idx="2261">
                  <c:v>15.701388888888888</c:v>
                </c:pt>
                <c:pt idx="2262">
                  <c:v>15.708333333333334</c:v>
                </c:pt>
                <c:pt idx="2263">
                  <c:v>15.715277777777779</c:v>
                </c:pt>
                <c:pt idx="2264">
                  <c:v>15.722222222222221</c:v>
                </c:pt>
                <c:pt idx="2265">
                  <c:v>15.729166666666666</c:v>
                </c:pt>
                <c:pt idx="2266">
                  <c:v>15.736111111111112</c:v>
                </c:pt>
                <c:pt idx="2267">
                  <c:v>15.743055555555555</c:v>
                </c:pt>
                <c:pt idx="2268">
                  <c:v>15.75</c:v>
                </c:pt>
                <c:pt idx="2269">
                  <c:v>15.756944444444445</c:v>
                </c:pt>
                <c:pt idx="2270">
                  <c:v>15.763888888888888</c:v>
                </c:pt>
                <c:pt idx="2271">
                  <c:v>15.770833333333334</c:v>
                </c:pt>
                <c:pt idx="2272">
                  <c:v>15.777777777777779</c:v>
                </c:pt>
                <c:pt idx="2273">
                  <c:v>15.784722222222221</c:v>
                </c:pt>
                <c:pt idx="2274">
                  <c:v>15.791666666666666</c:v>
                </c:pt>
                <c:pt idx="2275">
                  <c:v>15.798611111111112</c:v>
                </c:pt>
                <c:pt idx="2276">
                  <c:v>15.805555555555555</c:v>
                </c:pt>
                <c:pt idx="2277">
                  <c:v>15.8125</c:v>
                </c:pt>
                <c:pt idx="2278">
                  <c:v>15.819444444444445</c:v>
                </c:pt>
                <c:pt idx="2279">
                  <c:v>15.826388888888888</c:v>
                </c:pt>
                <c:pt idx="2280">
                  <c:v>15.833333333333334</c:v>
                </c:pt>
                <c:pt idx="2281">
                  <c:v>15.840277777777779</c:v>
                </c:pt>
                <c:pt idx="2282">
                  <c:v>15.847222222222221</c:v>
                </c:pt>
                <c:pt idx="2283">
                  <c:v>15.854166666666666</c:v>
                </c:pt>
                <c:pt idx="2284">
                  <c:v>15.861111111111112</c:v>
                </c:pt>
                <c:pt idx="2285">
                  <c:v>15.868055555555555</c:v>
                </c:pt>
                <c:pt idx="2286">
                  <c:v>15.875</c:v>
                </c:pt>
                <c:pt idx="2287">
                  <c:v>15.881944444444445</c:v>
                </c:pt>
                <c:pt idx="2288">
                  <c:v>15.888888888888888</c:v>
                </c:pt>
                <c:pt idx="2289">
                  <c:v>15.895833333333334</c:v>
                </c:pt>
                <c:pt idx="2290">
                  <c:v>15.902777777777779</c:v>
                </c:pt>
                <c:pt idx="2291">
                  <c:v>15.909722222222221</c:v>
                </c:pt>
                <c:pt idx="2292">
                  <c:v>15.916666666666666</c:v>
                </c:pt>
                <c:pt idx="2293">
                  <c:v>15.923611111111112</c:v>
                </c:pt>
                <c:pt idx="2294">
                  <c:v>15.930555555555555</c:v>
                </c:pt>
                <c:pt idx="2295">
                  <c:v>15.9375</c:v>
                </c:pt>
                <c:pt idx="2296">
                  <c:v>15.944444444444445</c:v>
                </c:pt>
                <c:pt idx="2297">
                  <c:v>15.951388888888888</c:v>
                </c:pt>
                <c:pt idx="2298">
                  <c:v>15.958333333333334</c:v>
                </c:pt>
                <c:pt idx="2299">
                  <c:v>15.965277777777779</c:v>
                </c:pt>
                <c:pt idx="2300">
                  <c:v>15.972222222222221</c:v>
                </c:pt>
                <c:pt idx="2301">
                  <c:v>15.979166666666666</c:v>
                </c:pt>
                <c:pt idx="2302">
                  <c:v>15.986111111111112</c:v>
                </c:pt>
                <c:pt idx="2303">
                  <c:v>15.993055555555555</c:v>
                </c:pt>
                <c:pt idx="2304">
                  <c:v>16</c:v>
                </c:pt>
                <c:pt idx="2305">
                  <c:v>16.006944444444446</c:v>
                </c:pt>
                <c:pt idx="2306">
                  <c:v>16.013888888888889</c:v>
                </c:pt>
                <c:pt idx="2307">
                  <c:v>16.020833333333332</c:v>
                </c:pt>
                <c:pt idx="2308">
                  <c:v>16.027777777777779</c:v>
                </c:pt>
                <c:pt idx="2309">
                  <c:v>16.034722222222221</c:v>
                </c:pt>
                <c:pt idx="2310">
                  <c:v>16.041666666666668</c:v>
                </c:pt>
                <c:pt idx="2311">
                  <c:v>16.048611111111111</c:v>
                </c:pt>
                <c:pt idx="2312">
                  <c:v>16.055555555555554</c:v>
                </c:pt>
                <c:pt idx="2313">
                  <c:v>16.0625</c:v>
                </c:pt>
                <c:pt idx="2314">
                  <c:v>16.069444444444446</c:v>
                </c:pt>
                <c:pt idx="2315">
                  <c:v>16.076388888888889</c:v>
                </c:pt>
                <c:pt idx="2316">
                  <c:v>16.083333333333332</c:v>
                </c:pt>
                <c:pt idx="2317">
                  <c:v>16.090277777777779</c:v>
                </c:pt>
                <c:pt idx="2318">
                  <c:v>16.097222222222221</c:v>
                </c:pt>
                <c:pt idx="2319">
                  <c:v>16.104166666666668</c:v>
                </c:pt>
                <c:pt idx="2320">
                  <c:v>16.111111111111111</c:v>
                </c:pt>
                <c:pt idx="2321">
                  <c:v>16.118055555555554</c:v>
                </c:pt>
                <c:pt idx="2322">
                  <c:v>16.125</c:v>
                </c:pt>
                <c:pt idx="2323">
                  <c:v>16.131944444444446</c:v>
                </c:pt>
                <c:pt idx="2324">
                  <c:v>16.138888888888889</c:v>
                </c:pt>
                <c:pt idx="2325">
                  <c:v>16.145833333333332</c:v>
                </c:pt>
                <c:pt idx="2326">
                  <c:v>16.152777777777779</c:v>
                </c:pt>
                <c:pt idx="2327">
                  <c:v>16.159722222222221</c:v>
                </c:pt>
                <c:pt idx="2328">
                  <c:v>16.166666666666668</c:v>
                </c:pt>
                <c:pt idx="2329">
                  <c:v>16.173611111111111</c:v>
                </c:pt>
                <c:pt idx="2330">
                  <c:v>16.180555555555554</c:v>
                </c:pt>
                <c:pt idx="2331">
                  <c:v>16.1875</c:v>
                </c:pt>
                <c:pt idx="2332">
                  <c:v>16.194444444444446</c:v>
                </c:pt>
                <c:pt idx="2333">
                  <c:v>16.201388888888889</c:v>
                </c:pt>
                <c:pt idx="2334">
                  <c:v>16.208333333333332</c:v>
                </c:pt>
                <c:pt idx="2335">
                  <c:v>16.215277777777779</c:v>
                </c:pt>
                <c:pt idx="2336">
                  <c:v>16.222222222222221</c:v>
                </c:pt>
                <c:pt idx="2337">
                  <c:v>16.229166666666668</c:v>
                </c:pt>
                <c:pt idx="2338">
                  <c:v>16.236111111111111</c:v>
                </c:pt>
                <c:pt idx="2339">
                  <c:v>16.243055555555554</c:v>
                </c:pt>
                <c:pt idx="2340">
                  <c:v>16.25</c:v>
                </c:pt>
                <c:pt idx="2341">
                  <c:v>16.256944444444446</c:v>
                </c:pt>
                <c:pt idx="2342">
                  <c:v>16.263888888888889</c:v>
                </c:pt>
                <c:pt idx="2343">
                  <c:v>16.270833333333332</c:v>
                </c:pt>
                <c:pt idx="2344">
                  <c:v>16.277777777777779</c:v>
                </c:pt>
                <c:pt idx="2345">
                  <c:v>16.284722222222221</c:v>
                </c:pt>
                <c:pt idx="2346">
                  <c:v>16.291666666666668</c:v>
                </c:pt>
                <c:pt idx="2347">
                  <c:v>16.298611111111111</c:v>
                </c:pt>
                <c:pt idx="2348">
                  <c:v>16.305555555555554</c:v>
                </c:pt>
                <c:pt idx="2349">
                  <c:v>16.3125</c:v>
                </c:pt>
                <c:pt idx="2350">
                  <c:v>16.319444444444446</c:v>
                </c:pt>
                <c:pt idx="2351">
                  <c:v>16.326388888888889</c:v>
                </c:pt>
                <c:pt idx="2352">
                  <c:v>16.333333333333332</c:v>
                </c:pt>
                <c:pt idx="2353">
                  <c:v>16.340277777777779</c:v>
                </c:pt>
                <c:pt idx="2354">
                  <c:v>16.347222222222221</c:v>
                </c:pt>
                <c:pt idx="2355">
                  <c:v>16.354166666666668</c:v>
                </c:pt>
                <c:pt idx="2356">
                  <c:v>16.361111111111111</c:v>
                </c:pt>
                <c:pt idx="2357">
                  <c:v>16.368055555555554</c:v>
                </c:pt>
                <c:pt idx="2358">
                  <c:v>16.375</c:v>
                </c:pt>
                <c:pt idx="2359">
                  <c:v>16.381944444444446</c:v>
                </c:pt>
                <c:pt idx="2360">
                  <c:v>16.388888888888889</c:v>
                </c:pt>
                <c:pt idx="2361">
                  <c:v>16.395833333333332</c:v>
                </c:pt>
                <c:pt idx="2362">
                  <c:v>16.402777777777779</c:v>
                </c:pt>
                <c:pt idx="2363">
                  <c:v>16.409722222222221</c:v>
                </c:pt>
                <c:pt idx="2364">
                  <c:v>16.416666666666668</c:v>
                </c:pt>
                <c:pt idx="2365">
                  <c:v>16.423611111111111</c:v>
                </c:pt>
                <c:pt idx="2366">
                  <c:v>16.430555555555554</c:v>
                </c:pt>
                <c:pt idx="2367">
                  <c:v>16.4375</c:v>
                </c:pt>
                <c:pt idx="2368">
                  <c:v>16.444444444444446</c:v>
                </c:pt>
                <c:pt idx="2369">
                  <c:v>16.451388888888889</c:v>
                </c:pt>
                <c:pt idx="2370">
                  <c:v>16.458333333333332</c:v>
                </c:pt>
                <c:pt idx="2371">
                  <c:v>16.465277777777779</c:v>
                </c:pt>
                <c:pt idx="2372">
                  <c:v>16.472222222222221</c:v>
                </c:pt>
                <c:pt idx="2373">
                  <c:v>16.479166666666668</c:v>
                </c:pt>
                <c:pt idx="2374">
                  <c:v>16.486111111111111</c:v>
                </c:pt>
                <c:pt idx="2375">
                  <c:v>16.493055555555554</c:v>
                </c:pt>
                <c:pt idx="2376">
                  <c:v>16.5</c:v>
                </c:pt>
                <c:pt idx="2377">
                  <c:v>16.506944444444446</c:v>
                </c:pt>
                <c:pt idx="2378">
                  <c:v>16.513888888888889</c:v>
                </c:pt>
                <c:pt idx="2379">
                  <c:v>16.520833333333332</c:v>
                </c:pt>
                <c:pt idx="2380">
                  <c:v>16.527777777777779</c:v>
                </c:pt>
                <c:pt idx="2381">
                  <c:v>16.534722222222221</c:v>
                </c:pt>
                <c:pt idx="2382">
                  <c:v>16.541666666666668</c:v>
                </c:pt>
                <c:pt idx="2383">
                  <c:v>16.548611111111111</c:v>
                </c:pt>
                <c:pt idx="2384">
                  <c:v>16.555555555555554</c:v>
                </c:pt>
                <c:pt idx="2385">
                  <c:v>16.5625</c:v>
                </c:pt>
                <c:pt idx="2386">
                  <c:v>16.569444444444446</c:v>
                </c:pt>
                <c:pt idx="2387">
                  <c:v>16.576388888888889</c:v>
                </c:pt>
                <c:pt idx="2388">
                  <c:v>16.583333333333332</c:v>
                </c:pt>
                <c:pt idx="2389">
                  <c:v>16.590277777777779</c:v>
                </c:pt>
                <c:pt idx="2390">
                  <c:v>16.597222222222221</c:v>
                </c:pt>
                <c:pt idx="2391">
                  <c:v>16.604166666666668</c:v>
                </c:pt>
                <c:pt idx="2392">
                  <c:v>16.611111111111111</c:v>
                </c:pt>
                <c:pt idx="2393">
                  <c:v>16.618055555555554</c:v>
                </c:pt>
                <c:pt idx="2394">
                  <c:v>16.625</c:v>
                </c:pt>
                <c:pt idx="2395">
                  <c:v>16.631944444444446</c:v>
                </c:pt>
                <c:pt idx="2396">
                  <c:v>16.638888888888889</c:v>
                </c:pt>
                <c:pt idx="2397">
                  <c:v>16.645833333333332</c:v>
                </c:pt>
                <c:pt idx="2398">
                  <c:v>16.652777777777779</c:v>
                </c:pt>
                <c:pt idx="2399">
                  <c:v>16.659722222222221</c:v>
                </c:pt>
                <c:pt idx="2400">
                  <c:v>16.666666666666668</c:v>
                </c:pt>
                <c:pt idx="2401">
                  <c:v>16.673611111111111</c:v>
                </c:pt>
                <c:pt idx="2402">
                  <c:v>16.680555555555554</c:v>
                </c:pt>
                <c:pt idx="2403">
                  <c:v>16.6875</c:v>
                </c:pt>
                <c:pt idx="2404">
                  <c:v>16.694444444444446</c:v>
                </c:pt>
                <c:pt idx="2405">
                  <c:v>16.701388888888889</c:v>
                </c:pt>
                <c:pt idx="2406">
                  <c:v>16.708333333333332</c:v>
                </c:pt>
                <c:pt idx="2407">
                  <c:v>16.715277777777779</c:v>
                </c:pt>
                <c:pt idx="2408">
                  <c:v>16.722222222222221</c:v>
                </c:pt>
                <c:pt idx="2409">
                  <c:v>16.729166666666668</c:v>
                </c:pt>
                <c:pt idx="2410">
                  <c:v>16.736111111111111</c:v>
                </c:pt>
                <c:pt idx="2411">
                  <c:v>16.743055555555554</c:v>
                </c:pt>
                <c:pt idx="2412">
                  <c:v>16.75</c:v>
                </c:pt>
                <c:pt idx="2413">
                  <c:v>16.756944444444446</c:v>
                </c:pt>
                <c:pt idx="2414">
                  <c:v>16.763888888888889</c:v>
                </c:pt>
                <c:pt idx="2415">
                  <c:v>16.770833333333332</c:v>
                </c:pt>
                <c:pt idx="2416">
                  <c:v>16.777777777777779</c:v>
                </c:pt>
                <c:pt idx="2417">
                  <c:v>16.784722222222221</c:v>
                </c:pt>
                <c:pt idx="2418">
                  <c:v>16.791666666666668</c:v>
                </c:pt>
                <c:pt idx="2419">
                  <c:v>16.798611111111111</c:v>
                </c:pt>
                <c:pt idx="2420">
                  <c:v>16.805555555555554</c:v>
                </c:pt>
                <c:pt idx="2421">
                  <c:v>16.8125</c:v>
                </c:pt>
                <c:pt idx="2422">
                  <c:v>16.819444444444446</c:v>
                </c:pt>
                <c:pt idx="2423">
                  <c:v>16.826388888888889</c:v>
                </c:pt>
                <c:pt idx="2424">
                  <c:v>16.833333333333332</c:v>
                </c:pt>
                <c:pt idx="2425">
                  <c:v>16.840277777777779</c:v>
                </c:pt>
                <c:pt idx="2426">
                  <c:v>16.847222222222221</c:v>
                </c:pt>
                <c:pt idx="2427">
                  <c:v>16.854166666666668</c:v>
                </c:pt>
                <c:pt idx="2428">
                  <c:v>16.861111111111111</c:v>
                </c:pt>
                <c:pt idx="2429">
                  <c:v>16.868055555555554</c:v>
                </c:pt>
                <c:pt idx="2430">
                  <c:v>16.875</c:v>
                </c:pt>
                <c:pt idx="2431">
                  <c:v>16.881944444444446</c:v>
                </c:pt>
                <c:pt idx="2432">
                  <c:v>16.888888888888889</c:v>
                </c:pt>
                <c:pt idx="2433">
                  <c:v>16.895833333333332</c:v>
                </c:pt>
                <c:pt idx="2434">
                  <c:v>16.902777777777779</c:v>
                </c:pt>
                <c:pt idx="2435">
                  <c:v>16.909722222222221</c:v>
                </c:pt>
                <c:pt idx="2436">
                  <c:v>16.916666666666668</c:v>
                </c:pt>
                <c:pt idx="2437">
                  <c:v>16.923611111111111</c:v>
                </c:pt>
                <c:pt idx="2438">
                  <c:v>16.930555555555554</c:v>
                </c:pt>
                <c:pt idx="2439">
                  <c:v>16.9375</c:v>
                </c:pt>
                <c:pt idx="2440">
                  <c:v>16.944444444444446</c:v>
                </c:pt>
                <c:pt idx="2441">
                  <c:v>16.951388888888889</c:v>
                </c:pt>
                <c:pt idx="2442">
                  <c:v>16.958333333333332</c:v>
                </c:pt>
                <c:pt idx="2443">
                  <c:v>16.965277777777779</c:v>
                </c:pt>
                <c:pt idx="2444">
                  <c:v>16.972222222222221</c:v>
                </c:pt>
                <c:pt idx="2445">
                  <c:v>16.979166666666668</c:v>
                </c:pt>
                <c:pt idx="2446">
                  <c:v>16.986111111111111</c:v>
                </c:pt>
                <c:pt idx="2447">
                  <c:v>16.993055555555554</c:v>
                </c:pt>
                <c:pt idx="2448">
                  <c:v>17</c:v>
                </c:pt>
                <c:pt idx="2449">
                  <c:v>17.006944444444446</c:v>
                </c:pt>
                <c:pt idx="2450">
                  <c:v>17.013888888888889</c:v>
                </c:pt>
                <c:pt idx="2451">
                  <c:v>17.020833333333332</c:v>
                </c:pt>
                <c:pt idx="2452">
                  <c:v>17.027777777777779</c:v>
                </c:pt>
                <c:pt idx="2453">
                  <c:v>17.034722222222221</c:v>
                </c:pt>
                <c:pt idx="2454">
                  <c:v>17.041666666666668</c:v>
                </c:pt>
                <c:pt idx="2455">
                  <c:v>17.048611111111111</c:v>
                </c:pt>
                <c:pt idx="2456">
                  <c:v>17.055555555555554</c:v>
                </c:pt>
                <c:pt idx="2457">
                  <c:v>17.0625</c:v>
                </c:pt>
                <c:pt idx="2458">
                  <c:v>17.069444444444446</c:v>
                </c:pt>
                <c:pt idx="2459">
                  <c:v>17.076388888888889</c:v>
                </c:pt>
                <c:pt idx="2460">
                  <c:v>17.083333333333332</c:v>
                </c:pt>
                <c:pt idx="2461">
                  <c:v>17.090277777777779</c:v>
                </c:pt>
                <c:pt idx="2462">
                  <c:v>17.097222222222221</c:v>
                </c:pt>
                <c:pt idx="2463">
                  <c:v>17.104166666666668</c:v>
                </c:pt>
                <c:pt idx="2464">
                  <c:v>17.111111111111111</c:v>
                </c:pt>
                <c:pt idx="2465">
                  <c:v>17.118055555555554</c:v>
                </c:pt>
                <c:pt idx="2466">
                  <c:v>17.125</c:v>
                </c:pt>
                <c:pt idx="2467">
                  <c:v>17.131944444444446</c:v>
                </c:pt>
                <c:pt idx="2468">
                  <c:v>17.138888888888889</c:v>
                </c:pt>
                <c:pt idx="2469">
                  <c:v>17.145833333333332</c:v>
                </c:pt>
                <c:pt idx="2470">
                  <c:v>17.152777777777779</c:v>
                </c:pt>
                <c:pt idx="2471">
                  <c:v>17.159722222222221</c:v>
                </c:pt>
                <c:pt idx="2472">
                  <c:v>17.166666666666668</c:v>
                </c:pt>
                <c:pt idx="2473">
                  <c:v>17.173611111111111</c:v>
                </c:pt>
                <c:pt idx="2474">
                  <c:v>17.180555555555554</c:v>
                </c:pt>
                <c:pt idx="2475">
                  <c:v>17.1875</c:v>
                </c:pt>
                <c:pt idx="2476">
                  <c:v>17.194444444444446</c:v>
                </c:pt>
                <c:pt idx="2477">
                  <c:v>17.201388888888889</c:v>
                </c:pt>
                <c:pt idx="2478">
                  <c:v>17.208333333333332</c:v>
                </c:pt>
                <c:pt idx="2479">
                  <c:v>17.215277777777779</c:v>
                </c:pt>
                <c:pt idx="2480">
                  <c:v>17.222222222222221</c:v>
                </c:pt>
                <c:pt idx="2481">
                  <c:v>17.229166666666668</c:v>
                </c:pt>
                <c:pt idx="2482">
                  <c:v>17.236111111111111</c:v>
                </c:pt>
                <c:pt idx="2483">
                  <c:v>17.243055555555554</c:v>
                </c:pt>
                <c:pt idx="2484">
                  <c:v>17.25</c:v>
                </c:pt>
                <c:pt idx="2485">
                  <c:v>17.256944444444446</c:v>
                </c:pt>
                <c:pt idx="2486">
                  <c:v>17.263888888888889</c:v>
                </c:pt>
                <c:pt idx="2487">
                  <c:v>17.270833333333332</c:v>
                </c:pt>
                <c:pt idx="2488">
                  <c:v>17.277777777777779</c:v>
                </c:pt>
                <c:pt idx="2489">
                  <c:v>17.284722222222221</c:v>
                </c:pt>
                <c:pt idx="2490">
                  <c:v>17.291666666666668</c:v>
                </c:pt>
                <c:pt idx="2491">
                  <c:v>17.298611111111111</c:v>
                </c:pt>
                <c:pt idx="2492">
                  <c:v>17.305555555555554</c:v>
                </c:pt>
                <c:pt idx="2493">
                  <c:v>17.3125</c:v>
                </c:pt>
                <c:pt idx="2494">
                  <c:v>17.319444444444446</c:v>
                </c:pt>
                <c:pt idx="2495">
                  <c:v>17.326388888888889</c:v>
                </c:pt>
                <c:pt idx="2496">
                  <c:v>17.333333333333332</c:v>
                </c:pt>
                <c:pt idx="2497">
                  <c:v>17.340277777777779</c:v>
                </c:pt>
                <c:pt idx="2498">
                  <c:v>17.347222222222221</c:v>
                </c:pt>
                <c:pt idx="2499">
                  <c:v>17.354166666666668</c:v>
                </c:pt>
                <c:pt idx="2500">
                  <c:v>17.361111111111111</c:v>
                </c:pt>
                <c:pt idx="2501">
                  <c:v>17.368055555555554</c:v>
                </c:pt>
                <c:pt idx="2502">
                  <c:v>17.375</c:v>
                </c:pt>
                <c:pt idx="2503">
                  <c:v>17.381944444444446</c:v>
                </c:pt>
                <c:pt idx="2504">
                  <c:v>17.388888888888889</c:v>
                </c:pt>
                <c:pt idx="2505">
                  <c:v>17.395833333333332</c:v>
                </c:pt>
                <c:pt idx="2506">
                  <c:v>17.402777777777779</c:v>
                </c:pt>
                <c:pt idx="2507">
                  <c:v>17.409722222222221</c:v>
                </c:pt>
                <c:pt idx="2508">
                  <c:v>17.416666666666668</c:v>
                </c:pt>
                <c:pt idx="2509">
                  <c:v>17.423611111111111</c:v>
                </c:pt>
                <c:pt idx="2510">
                  <c:v>17.430555555555554</c:v>
                </c:pt>
                <c:pt idx="2511">
                  <c:v>17.4375</c:v>
                </c:pt>
                <c:pt idx="2512">
                  <c:v>17.444444444444446</c:v>
                </c:pt>
                <c:pt idx="2513">
                  <c:v>17.451388888888889</c:v>
                </c:pt>
                <c:pt idx="2514">
                  <c:v>17.458333333333332</c:v>
                </c:pt>
                <c:pt idx="2515">
                  <c:v>17.465277777777779</c:v>
                </c:pt>
                <c:pt idx="2516">
                  <c:v>17.472222222222221</c:v>
                </c:pt>
                <c:pt idx="2517">
                  <c:v>17.479166666666668</c:v>
                </c:pt>
                <c:pt idx="2518">
                  <c:v>17.486111111111111</c:v>
                </c:pt>
                <c:pt idx="2519">
                  <c:v>17.493055555555554</c:v>
                </c:pt>
                <c:pt idx="2520">
                  <c:v>17.5</c:v>
                </c:pt>
                <c:pt idx="2521">
                  <c:v>17.506944444444446</c:v>
                </c:pt>
                <c:pt idx="2522">
                  <c:v>17.513888888888889</c:v>
                </c:pt>
                <c:pt idx="2523">
                  <c:v>17.520833333333332</c:v>
                </c:pt>
                <c:pt idx="2524">
                  <c:v>17.527777777777779</c:v>
                </c:pt>
                <c:pt idx="2525">
                  <c:v>17.534722222222221</c:v>
                </c:pt>
                <c:pt idx="2526">
                  <c:v>17.541666666666668</c:v>
                </c:pt>
                <c:pt idx="2527">
                  <c:v>17.548611111111111</c:v>
                </c:pt>
                <c:pt idx="2528">
                  <c:v>17.555555555555554</c:v>
                </c:pt>
                <c:pt idx="2529">
                  <c:v>17.5625</c:v>
                </c:pt>
                <c:pt idx="2530">
                  <c:v>17.569444444444446</c:v>
                </c:pt>
                <c:pt idx="2531">
                  <c:v>17.576388888888889</c:v>
                </c:pt>
                <c:pt idx="2532">
                  <c:v>17.583333333333332</c:v>
                </c:pt>
                <c:pt idx="2533">
                  <c:v>17.590277777777779</c:v>
                </c:pt>
                <c:pt idx="2534">
                  <c:v>17.597222222222221</c:v>
                </c:pt>
                <c:pt idx="2535">
                  <c:v>17.604166666666668</c:v>
                </c:pt>
                <c:pt idx="2536">
                  <c:v>17.611111111111111</c:v>
                </c:pt>
                <c:pt idx="2537">
                  <c:v>17.618055555555554</c:v>
                </c:pt>
                <c:pt idx="2538">
                  <c:v>17.625</c:v>
                </c:pt>
                <c:pt idx="2539">
                  <c:v>17.631944444444446</c:v>
                </c:pt>
                <c:pt idx="2540">
                  <c:v>17.638888888888889</c:v>
                </c:pt>
                <c:pt idx="2541">
                  <c:v>17.645833333333332</c:v>
                </c:pt>
                <c:pt idx="2542">
                  <c:v>17.652777777777779</c:v>
                </c:pt>
                <c:pt idx="2543">
                  <c:v>17.659722222222221</c:v>
                </c:pt>
                <c:pt idx="2544">
                  <c:v>17.666666666666668</c:v>
                </c:pt>
                <c:pt idx="2545">
                  <c:v>17.673611111111111</c:v>
                </c:pt>
                <c:pt idx="2546">
                  <c:v>17.680555555555554</c:v>
                </c:pt>
                <c:pt idx="2547">
                  <c:v>17.6875</c:v>
                </c:pt>
                <c:pt idx="2548">
                  <c:v>17.694444444444446</c:v>
                </c:pt>
                <c:pt idx="2549">
                  <c:v>17.701388888888889</c:v>
                </c:pt>
                <c:pt idx="2550">
                  <c:v>17.708333333333332</c:v>
                </c:pt>
                <c:pt idx="2551">
                  <c:v>17.715277777777779</c:v>
                </c:pt>
                <c:pt idx="2552">
                  <c:v>17.722222222222221</c:v>
                </c:pt>
                <c:pt idx="2553">
                  <c:v>17.729166666666668</c:v>
                </c:pt>
                <c:pt idx="2554">
                  <c:v>17.736111111111111</c:v>
                </c:pt>
                <c:pt idx="2555">
                  <c:v>17.743055555555554</c:v>
                </c:pt>
                <c:pt idx="2556">
                  <c:v>17.75</c:v>
                </c:pt>
                <c:pt idx="2557">
                  <c:v>17.756944444444446</c:v>
                </c:pt>
                <c:pt idx="2558">
                  <c:v>17.763888888888889</c:v>
                </c:pt>
                <c:pt idx="2559">
                  <c:v>17.770833333333332</c:v>
                </c:pt>
                <c:pt idx="2560">
                  <c:v>17.777777777777779</c:v>
                </c:pt>
                <c:pt idx="2561">
                  <c:v>17.784722222222221</c:v>
                </c:pt>
                <c:pt idx="2562">
                  <c:v>17.791666666666668</c:v>
                </c:pt>
                <c:pt idx="2563">
                  <c:v>17.798611111111111</c:v>
                </c:pt>
                <c:pt idx="2564">
                  <c:v>17.805555555555554</c:v>
                </c:pt>
                <c:pt idx="2565">
                  <c:v>17.8125</c:v>
                </c:pt>
                <c:pt idx="2566">
                  <c:v>17.819444444444446</c:v>
                </c:pt>
                <c:pt idx="2567">
                  <c:v>17.826388888888889</c:v>
                </c:pt>
                <c:pt idx="2568">
                  <c:v>17.833333333333332</c:v>
                </c:pt>
                <c:pt idx="2569">
                  <c:v>17.840277777777779</c:v>
                </c:pt>
                <c:pt idx="2570">
                  <c:v>17.847222222222221</c:v>
                </c:pt>
                <c:pt idx="2571">
                  <c:v>17.854166666666668</c:v>
                </c:pt>
                <c:pt idx="2572">
                  <c:v>17.861111111111111</c:v>
                </c:pt>
                <c:pt idx="2573">
                  <c:v>17.868055555555554</c:v>
                </c:pt>
                <c:pt idx="2574">
                  <c:v>17.875</c:v>
                </c:pt>
                <c:pt idx="2575">
                  <c:v>17.881944444444446</c:v>
                </c:pt>
                <c:pt idx="2576">
                  <c:v>17.888888888888889</c:v>
                </c:pt>
                <c:pt idx="2577">
                  <c:v>17.895833333333332</c:v>
                </c:pt>
                <c:pt idx="2578">
                  <c:v>17.902777777777779</c:v>
                </c:pt>
                <c:pt idx="2579">
                  <c:v>17.909722222222221</c:v>
                </c:pt>
                <c:pt idx="2580">
                  <c:v>17.916666666666668</c:v>
                </c:pt>
                <c:pt idx="2581">
                  <c:v>17.923611111111111</c:v>
                </c:pt>
                <c:pt idx="2582">
                  <c:v>17.930555555555554</c:v>
                </c:pt>
                <c:pt idx="2583">
                  <c:v>17.9375</c:v>
                </c:pt>
                <c:pt idx="2584">
                  <c:v>17.944444444444446</c:v>
                </c:pt>
                <c:pt idx="2585">
                  <c:v>17.951388888888889</c:v>
                </c:pt>
                <c:pt idx="2586">
                  <c:v>17.958333333333332</c:v>
                </c:pt>
                <c:pt idx="2587">
                  <c:v>17.965277777777779</c:v>
                </c:pt>
                <c:pt idx="2588">
                  <c:v>17.972222222222221</c:v>
                </c:pt>
                <c:pt idx="2589">
                  <c:v>17.979166666666668</c:v>
                </c:pt>
                <c:pt idx="2590">
                  <c:v>17.986111111111111</c:v>
                </c:pt>
                <c:pt idx="2591">
                  <c:v>17.993055555555554</c:v>
                </c:pt>
                <c:pt idx="2592">
                  <c:v>18</c:v>
                </c:pt>
                <c:pt idx="2593">
                  <c:v>18.006944444444446</c:v>
                </c:pt>
                <c:pt idx="2594">
                  <c:v>18.013888888888889</c:v>
                </c:pt>
                <c:pt idx="2595">
                  <c:v>18.020833333333332</c:v>
                </c:pt>
                <c:pt idx="2596">
                  <c:v>18.027777777777779</c:v>
                </c:pt>
                <c:pt idx="2597">
                  <c:v>18.034722222222221</c:v>
                </c:pt>
                <c:pt idx="2598">
                  <c:v>18.041666666666668</c:v>
                </c:pt>
                <c:pt idx="2599">
                  <c:v>18.048611111111111</c:v>
                </c:pt>
                <c:pt idx="2600">
                  <c:v>18.055555555555554</c:v>
                </c:pt>
                <c:pt idx="2601">
                  <c:v>18.0625</c:v>
                </c:pt>
                <c:pt idx="2602">
                  <c:v>18.069444444444446</c:v>
                </c:pt>
                <c:pt idx="2603">
                  <c:v>18.076388888888889</c:v>
                </c:pt>
                <c:pt idx="2604">
                  <c:v>18.083333333333332</c:v>
                </c:pt>
                <c:pt idx="2605">
                  <c:v>18.090277777777779</c:v>
                </c:pt>
                <c:pt idx="2606">
                  <c:v>18.097222222222221</c:v>
                </c:pt>
                <c:pt idx="2607">
                  <c:v>18.104166666666668</c:v>
                </c:pt>
                <c:pt idx="2608">
                  <c:v>18.111111111111111</c:v>
                </c:pt>
                <c:pt idx="2609">
                  <c:v>18.118055555555554</c:v>
                </c:pt>
                <c:pt idx="2610">
                  <c:v>18.125</c:v>
                </c:pt>
                <c:pt idx="2611">
                  <c:v>18.131944444444446</c:v>
                </c:pt>
                <c:pt idx="2612">
                  <c:v>18.138888888888889</c:v>
                </c:pt>
                <c:pt idx="2613">
                  <c:v>18.145833333333332</c:v>
                </c:pt>
                <c:pt idx="2614">
                  <c:v>18.152777777777779</c:v>
                </c:pt>
                <c:pt idx="2615">
                  <c:v>18.159722222222221</c:v>
                </c:pt>
                <c:pt idx="2616">
                  <c:v>18.166666666666668</c:v>
                </c:pt>
                <c:pt idx="2617">
                  <c:v>18.173611111111111</c:v>
                </c:pt>
                <c:pt idx="2618">
                  <c:v>18.180555555555554</c:v>
                </c:pt>
                <c:pt idx="2619">
                  <c:v>18.1875</c:v>
                </c:pt>
                <c:pt idx="2620">
                  <c:v>18.194444444444446</c:v>
                </c:pt>
                <c:pt idx="2621">
                  <c:v>18.201388888888889</c:v>
                </c:pt>
                <c:pt idx="2622">
                  <c:v>18.208333333333332</c:v>
                </c:pt>
                <c:pt idx="2623">
                  <c:v>18.215277777777779</c:v>
                </c:pt>
                <c:pt idx="2624">
                  <c:v>18.222222222222221</c:v>
                </c:pt>
                <c:pt idx="2625">
                  <c:v>18.229166666666668</c:v>
                </c:pt>
                <c:pt idx="2626">
                  <c:v>18.236111111111111</c:v>
                </c:pt>
                <c:pt idx="2627">
                  <c:v>18.243055555555554</c:v>
                </c:pt>
                <c:pt idx="2628">
                  <c:v>18.25</c:v>
                </c:pt>
                <c:pt idx="2629">
                  <c:v>18.256944444444446</c:v>
                </c:pt>
                <c:pt idx="2630">
                  <c:v>18.263888888888889</c:v>
                </c:pt>
                <c:pt idx="2631">
                  <c:v>18.270833333333332</c:v>
                </c:pt>
                <c:pt idx="2632">
                  <c:v>18.277777777777779</c:v>
                </c:pt>
                <c:pt idx="2633">
                  <c:v>18.284722222222221</c:v>
                </c:pt>
                <c:pt idx="2634">
                  <c:v>18.291666666666668</c:v>
                </c:pt>
                <c:pt idx="2635">
                  <c:v>18.298611111111111</c:v>
                </c:pt>
                <c:pt idx="2636">
                  <c:v>18.305555555555554</c:v>
                </c:pt>
                <c:pt idx="2637">
                  <c:v>18.3125</c:v>
                </c:pt>
                <c:pt idx="2638">
                  <c:v>18.319444444444446</c:v>
                </c:pt>
                <c:pt idx="2639">
                  <c:v>18.326388888888889</c:v>
                </c:pt>
                <c:pt idx="2640">
                  <c:v>18.333333333333332</c:v>
                </c:pt>
                <c:pt idx="2641">
                  <c:v>18.340277777777779</c:v>
                </c:pt>
                <c:pt idx="2642">
                  <c:v>18.347222222222221</c:v>
                </c:pt>
                <c:pt idx="2643">
                  <c:v>18.354166666666668</c:v>
                </c:pt>
                <c:pt idx="2644">
                  <c:v>18.361111111111111</c:v>
                </c:pt>
                <c:pt idx="2645">
                  <c:v>18.368055555555554</c:v>
                </c:pt>
                <c:pt idx="2646">
                  <c:v>18.375</c:v>
                </c:pt>
                <c:pt idx="2647">
                  <c:v>18.381944444444446</c:v>
                </c:pt>
                <c:pt idx="2648">
                  <c:v>18.388888888888889</c:v>
                </c:pt>
                <c:pt idx="2649">
                  <c:v>18.395833333333332</c:v>
                </c:pt>
                <c:pt idx="2650">
                  <c:v>18.402777777777779</c:v>
                </c:pt>
                <c:pt idx="2651">
                  <c:v>18.409722222222221</c:v>
                </c:pt>
                <c:pt idx="2652">
                  <c:v>18.416666666666668</c:v>
                </c:pt>
                <c:pt idx="2653">
                  <c:v>18.423611111111111</c:v>
                </c:pt>
                <c:pt idx="2654">
                  <c:v>18.430555555555554</c:v>
                </c:pt>
                <c:pt idx="2655">
                  <c:v>18.4375</c:v>
                </c:pt>
                <c:pt idx="2656">
                  <c:v>18.444444444444446</c:v>
                </c:pt>
                <c:pt idx="2657">
                  <c:v>18.451388888888889</c:v>
                </c:pt>
                <c:pt idx="2658">
                  <c:v>18.458333333333332</c:v>
                </c:pt>
                <c:pt idx="2659">
                  <c:v>18.465277777777779</c:v>
                </c:pt>
                <c:pt idx="2660">
                  <c:v>18.472222222222221</c:v>
                </c:pt>
                <c:pt idx="2661">
                  <c:v>18.479166666666668</c:v>
                </c:pt>
                <c:pt idx="2662">
                  <c:v>18.486111111111111</c:v>
                </c:pt>
                <c:pt idx="2663">
                  <c:v>18.493055555555554</c:v>
                </c:pt>
                <c:pt idx="2664">
                  <c:v>18.5</c:v>
                </c:pt>
                <c:pt idx="2665">
                  <c:v>18.506944444444446</c:v>
                </c:pt>
                <c:pt idx="2666">
                  <c:v>18.513888888888889</c:v>
                </c:pt>
                <c:pt idx="2667">
                  <c:v>18.520833333333332</c:v>
                </c:pt>
                <c:pt idx="2668">
                  <c:v>18.527777777777779</c:v>
                </c:pt>
                <c:pt idx="2669">
                  <c:v>18.534722222222221</c:v>
                </c:pt>
                <c:pt idx="2670">
                  <c:v>18.541666666666668</c:v>
                </c:pt>
                <c:pt idx="2671">
                  <c:v>18.548611111111111</c:v>
                </c:pt>
                <c:pt idx="2672">
                  <c:v>18.555555555555554</c:v>
                </c:pt>
                <c:pt idx="2673">
                  <c:v>18.5625</c:v>
                </c:pt>
                <c:pt idx="2674">
                  <c:v>18.569444444444446</c:v>
                </c:pt>
                <c:pt idx="2675">
                  <c:v>18.576388888888889</c:v>
                </c:pt>
                <c:pt idx="2676">
                  <c:v>18.583333333333332</c:v>
                </c:pt>
                <c:pt idx="2677">
                  <c:v>18.590277777777779</c:v>
                </c:pt>
                <c:pt idx="2678">
                  <c:v>18.597222222222221</c:v>
                </c:pt>
                <c:pt idx="2679">
                  <c:v>18.604166666666668</c:v>
                </c:pt>
                <c:pt idx="2680">
                  <c:v>18.611111111111111</c:v>
                </c:pt>
                <c:pt idx="2681">
                  <c:v>18.618055555555554</c:v>
                </c:pt>
                <c:pt idx="2682">
                  <c:v>18.625</c:v>
                </c:pt>
                <c:pt idx="2683">
                  <c:v>18.631944444444446</c:v>
                </c:pt>
                <c:pt idx="2684">
                  <c:v>18.638888888888889</c:v>
                </c:pt>
                <c:pt idx="2685">
                  <c:v>18.645833333333332</c:v>
                </c:pt>
                <c:pt idx="2686">
                  <c:v>18.652777777777779</c:v>
                </c:pt>
                <c:pt idx="2687">
                  <c:v>18.659722222222221</c:v>
                </c:pt>
                <c:pt idx="2688">
                  <c:v>18.666666666666668</c:v>
                </c:pt>
                <c:pt idx="2689">
                  <c:v>18.673611111111111</c:v>
                </c:pt>
                <c:pt idx="2690">
                  <c:v>18.680555555555554</c:v>
                </c:pt>
                <c:pt idx="2691">
                  <c:v>18.6875</c:v>
                </c:pt>
                <c:pt idx="2692">
                  <c:v>18.694444444444446</c:v>
                </c:pt>
                <c:pt idx="2693">
                  <c:v>18.701388888888889</c:v>
                </c:pt>
                <c:pt idx="2694">
                  <c:v>18.708333333333332</c:v>
                </c:pt>
                <c:pt idx="2695">
                  <c:v>18.715277777777779</c:v>
                </c:pt>
                <c:pt idx="2696">
                  <c:v>18.722222222222221</c:v>
                </c:pt>
                <c:pt idx="2697">
                  <c:v>18.729166666666668</c:v>
                </c:pt>
                <c:pt idx="2698">
                  <c:v>18.736111111111111</c:v>
                </c:pt>
                <c:pt idx="2699">
                  <c:v>18.743055555555554</c:v>
                </c:pt>
                <c:pt idx="2700">
                  <c:v>18.75</c:v>
                </c:pt>
                <c:pt idx="2701">
                  <c:v>18.756944444444446</c:v>
                </c:pt>
                <c:pt idx="2702">
                  <c:v>18.763888888888889</c:v>
                </c:pt>
                <c:pt idx="2703">
                  <c:v>18.770833333333332</c:v>
                </c:pt>
                <c:pt idx="2704">
                  <c:v>18.777777777777779</c:v>
                </c:pt>
                <c:pt idx="2705">
                  <c:v>18.784722222222221</c:v>
                </c:pt>
                <c:pt idx="2706">
                  <c:v>18.791666666666668</c:v>
                </c:pt>
                <c:pt idx="2707">
                  <c:v>18.798611111111111</c:v>
                </c:pt>
                <c:pt idx="2708">
                  <c:v>18.805555555555554</c:v>
                </c:pt>
                <c:pt idx="2709">
                  <c:v>18.8125</c:v>
                </c:pt>
                <c:pt idx="2710">
                  <c:v>18.819444444444446</c:v>
                </c:pt>
                <c:pt idx="2711">
                  <c:v>18.826388888888889</c:v>
                </c:pt>
                <c:pt idx="2712">
                  <c:v>18.833333333333332</c:v>
                </c:pt>
                <c:pt idx="2713">
                  <c:v>18.840277777777779</c:v>
                </c:pt>
                <c:pt idx="2714">
                  <c:v>18.847222222222221</c:v>
                </c:pt>
                <c:pt idx="2715">
                  <c:v>18.854166666666668</c:v>
                </c:pt>
                <c:pt idx="2716">
                  <c:v>18.861111111111111</c:v>
                </c:pt>
                <c:pt idx="2717">
                  <c:v>18.868055555555554</c:v>
                </c:pt>
                <c:pt idx="2718">
                  <c:v>18.875</c:v>
                </c:pt>
                <c:pt idx="2719">
                  <c:v>18.881944444444446</c:v>
                </c:pt>
                <c:pt idx="2720">
                  <c:v>18.888888888888889</c:v>
                </c:pt>
                <c:pt idx="2721">
                  <c:v>18.895833333333332</c:v>
                </c:pt>
                <c:pt idx="2722">
                  <c:v>18.902777777777779</c:v>
                </c:pt>
                <c:pt idx="2723">
                  <c:v>18.909722222222221</c:v>
                </c:pt>
                <c:pt idx="2724">
                  <c:v>18.916666666666668</c:v>
                </c:pt>
                <c:pt idx="2725">
                  <c:v>18.923611111111111</c:v>
                </c:pt>
                <c:pt idx="2726">
                  <c:v>18.930555555555554</c:v>
                </c:pt>
                <c:pt idx="2727">
                  <c:v>18.9375</c:v>
                </c:pt>
                <c:pt idx="2728">
                  <c:v>18.944444444444446</c:v>
                </c:pt>
                <c:pt idx="2729">
                  <c:v>18.951388888888889</c:v>
                </c:pt>
                <c:pt idx="2730">
                  <c:v>18.958333333333332</c:v>
                </c:pt>
                <c:pt idx="2731">
                  <c:v>18.965277777777779</c:v>
                </c:pt>
                <c:pt idx="2732">
                  <c:v>18.972222222222221</c:v>
                </c:pt>
                <c:pt idx="2733">
                  <c:v>18.979166666666668</c:v>
                </c:pt>
                <c:pt idx="2734">
                  <c:v>18.986111111111111</c:v>
                </c:pt>
                <c:pt idx="2735">
                  <c:v>18.993055555555554</c:v>
                </c:pt>
                <c:pt idx="2736">
                  <c:v>19</c:v>
                </c:pt>
                <c:pt idx="2737">
                  <c:v>19.006944444444446</c:v>
                </c:pt>
                <c:pt idx="2738">
                  <c:v>19.013888888888889</c:v>
                </c:pt>
                <c:pt idx="2739">
                  <c:v>19.020833333333332</c:v>
                </c:pt>
                <c:pt idx="2740">
                  <c:v>19.027777777777779</c:v>
                </c:pt>
                <c:pt idx="2741">
                  <c:v>19.034722222222221</c:v>
                </c:pt>
                <c:pt idx="2742">
                  <c:v>19.041666666666668</c:v>
                </c:pt>
                <c:pt idx="2743">
                  <c:v>19.048611111111111</c:v>
                </c:pt>
                <c:pt idx="2744">
                  <c:v>19.055555555555554</c:v>
                </c:pt>
                <c:pt idx="2745">
                  <c:v>19.0625</c:v>
                </c:pt>
                <c:pt idx="2746">
                  <c:v>19.069444444444446</c:v>
                </c:pt>
                <c:pt idx="2747">
                  <c:v>19.076388888888889</c:v>
                </c:pt>
                <c:pt idx="2748">
                  <c:v>19.083333333333332</c:v>
                </c:pt>
                <c:pt idx="2749">
                  <c:v>19.090277777777779</c:v>
                </c:pt>
                <c:pt idx="2750">
                  <c:v>19.097222222222221</c:v>
                </c:pt>
                <c:pt idx="2751">
                  <c:v>19.104166666666668</c:v>
                </c:pt>
                <c:pt idx="2752">
                  <c:v>19.111111111111111</c:v>
                </c:pt>
                <c:pt idx="2753">
                  <c:v>19.118055555555554</c:v>
                </c:pt>
                <c:pt idx="2754">
                  <c:v>19.125</c:v>
                </c:pt>
                <c:pt idx="2755">
                  <c:v>19.131944444444446</c:v>
                </c:pt>
                <c:pt idx="2756">
                  <c:v>19.138888888888889</c:v>
                </c:pt>
                <c:pt idx="2757">
                  <c:v>19.145833333333332</c:v>
                </c:pt>
                <c:pt idx="2758">
                  <c:v>19.152777777777779</c:v>
                </c:pt>
                <c:pt idx="2759">
                  <c:v>19.159722222222221</c:v>
                </c:pt>
                <c:pt idx="2760">
                  <c:v>19.166666666666668</c:v>
                </c:pt>
                <c:pt idx="2761">
                  <c:v>19.173611111111111</c:v>
                </c:pt>
                <c:pt idx="2762">
                  <c:v>19.180555555555554</c:v>
                </c:pt>
                <c:pt idx="2763">
                  <c:v>19.1875</c:v>
                </c:pt>
                <c:pt idx="2764">
                  <c:v>19.194444444444446</c:v>
                </c:pt>
                <c:pt idx="2765">
                  <c:v>19.201388888888889</c:v>
                </c:pt>
                <c:pt idx="2766">
                  <c:v>19.208333333333332</c:v>
                </c:pt>
                <c:pt idx="2767">
                  <c:v>19.215277777777779</c:v>
                </c:pt>
                <c:pt idx="2768">
                  <c:v>19.222222222222221</c:v>
                </c:pt>
                <c:pt idx="2769">
                  <c:v>19.229166666666668</c:v>
                </c:pt>
                <c:pt idx="2770">
                  <c:v>19.236111111111111</c:v>
                </c:pt>
                <c:pt idx="2771">
                  <c:v>19.243055555555554</c:v>
                </c:pt>
                <c:pt idx="2772">
                  <c:v>19.25</c:v>
                </c:pt>
                <c:pt idx="2773">
                  <c:v>19.256944444444446</c:v>
                </c:pt>
                <c:pt idx="2774">
                  <c:v>19.263888888888889</c:v>
                </c:pt>
                <c:pt idx="2775">
                  <c:v>19.270833333333332</c:v>
                </c:pt>
                <c:pt idx="2776">
                  <c:v>19.277777777777779</c:v>
                </c:pt>
                <c:pt idx="2777">
                  <c:v>19.284722222222221</c:v>
                </c:pt>
                <c:pt idx="2778">
                  <c:v>19.291666666666668</c:v>
                </c:pt>
                <c:pt idx="2779">
                  <c:v>19.298611111111111</c:v>
                </c:pt>
                <c:pt idx="2780">
                  <c:v>19.305555555555554</c:v>
                </c:pt>
                <c:pt idx="2781">
                  <c:v>19.3125</c:v>
                </c:pt>
                <c:pt idx="2782">
                  <c:v>19.319444444444446</c:v>
                </c:pt>
                <c:pt idx="2783">
                  <c:v>19.326388888888889</c:v>
                </c:pt>
                <c:pt idx="2784">
                  <c:v>19.333333333333332</c:v>
                </c:pt>
                <c:pt idx="2785">
                  <c:v>19.340277777777779</c:v>
                </c:pt>
                <c:pt idx="2786">
                  <c:v>19.347222222222221</c:v>
                </c:pt>
                <c:pt idx="2787">
                  <c:v>19.354166666666668</c:v>
                </c:pt>
                <c:pt idx="2788">
                  <c:v>19.361111111111111</c:v>
                </c:pt>
                <c:pt idx="2789">
                  <c:v>19.368055555555554</c:v>
                </c:pt>
                <c:pt idx="2790">
                  <c:v>19.375</c:v>
                </c:pt>
                <c:pt idx="2791">
                  <c:v>19.381944444444446</c:v>
                </c:pt>
                <c:pt idx="2792">
                  <c:v>19.388888888888889</c:v>
                </c:pt>
                <c:pt idx="2793">
                  <c:v>19.395833333333332</c:v>
                </c:pt>
                <c:pt idx="2794">
                  <c:v>19.402777777777779</c:v>
                </c:pt>
                <c:pt idx="2795">
                  <c:v>19.409722222222221</c:v>
                </c:pt>
                <c:pt idx="2796">
                  <c:v>19.416666666666668</c:v>
                </c:pt>
                <c:pt idx="2797">
                  <c:v>19.423611111111111</c:v>
                </c:pt>
                <c:pt idx="2798">
                  <c:v>19.430555555555554</c:v>
                </c:pt>
                <c:pt idx="2799">
                  <c:v>19.4375</c:v>
                </c:pt>
                <c:pt idx="2800">
                  <c:v>19.444444444444446</c:v>
                </c:pt>
                <c:pt idx="2801">
                  <c:v>19.451388888888889</c:v>
                </c:pt>
                <c:pt idx="2802">
                  <c:v>19.458333333333332</c:v>
                </c:pt>
                <c:pt idx="2803">
                  <c:v>19.465277777777779</c:v>
                </c:pt>
                <c:pt idx="2804">
                  <c:v>19.472222222222221</c:v>
                </c:pt>
                <c:pt idx="2805">
                  <c:v>19.479166666666668</c:v>
                </c:pt>
                <c:pt idx="2806">
                  <c:v>19.486111111111111</c:v>
                </c:pt>
                <c:pt idx="2807">
                  <c:v>19.493055555555554</c:v>
                </c:pt>
                <c:pt idx="2808">
                  <c:v>19.5</c:v>
                </c:pt>
                <c:pt idx="2809">
                  <c:v>19.506944444444446</c:v>
                </c:pt>
                <c:pt idx="2810">
                  <c:v>19.513888888888889</c:v>
                </c:pt>
                <c:pt idx="2811">
                  <c:v>19.520833333333332</c:v>
                </c:pt>
                <c:pt idx="2812">
                  <c:v>19.527777777777779</c:v>
                </c:pt>
                <c:pt idx="2813">
                  <c:v>19.534722222222221</c:v>
                </c:pt>
                <c:pt idx="2814">
                  <c:v>19.541666666666668</c:v>
                </c:pt>
                <c:pt idx="2815">
                  <c:v>19.548611111111111</c:v>
                </c:pt>
                <c:pt idx="2816">
                  <c:v>19.555555555555554</c:v>
                </c:pt>
                <c:pt idx="2817">
                  <c:v>19.5625</c:v>
                </c:pt>
                <c:pt idx="2818">
                  <c:v>19.569444444444446</c:v>
                </c:pt>
                <c:pt idx="2819">
                  <c:v>19.576388888888889</c:v>
                </c:pt>
                <c:pt idx="2820">
                  <c:v>19.583333333333332</c:v>
                </c:pt>
                <c:pt idx="2821">
                  <c:v>19.590277777777779</c:v>
                </c:pt>
                <c:pt idx="2822">
                  <c:v>19.597222222222221</c:v>
                </c:pt>
                <c:pt idx="2823">
                  <c:v>19.604166666666668</c:v>
                </c:pt>
                <c:pt idx="2824">
                  <c:v>19.611111111111111</c:v>
                </c:pt>
                <c:pt idx="2825">
                  <c:v>19.618055555555554</c:v>
                </c:pt>
                <c:pt idx="2826">
                  <c:v>19.625</c:v>
                </c:pt>
                <c:pt idx="2827">
                  <c:v>19.631944444444446</c:v>
                </c:pt>
                <c:pt idx="2828">
                  <c:v>19.638888888888889</c:v>
                </c:pt>
                <c:pt idx="2829">
                  <c:v>19.645833333333332</c:v>
                </c:pt>
                <c:pt idx="2830">
                  <c:v>19.652777777777779</c:v>
                </c:pt>
                <c:pt idx="2831">
                  <c:v>19.659722222222221</c:v>
                </c:pt>
                <c:pt idx="2832">
                  <c:v>19.666666666666668</c:v>
                </c:pt>
                <c:pt idx="2833">
                  <c:v>19.673611111111111</c:v>
                </c:pt>
                <c:pt idx="2834">
                  <c:v>19.680555555555554</c:v>
                </c:pt>
                <c:pt idx="2835">
                  <c:v>19.6875</c:v>
                </c:pt>
                <c:pt idx="2836">
                  <c:v>19.694444444444446</c:v>
                </c:pt>
                <c:pt idx="2837">
                  <c:v>19.701388888888889</c:v>
                </c:pt>
                <c:pt idx="2838">
                  <c:v>19.708333333333332</c:v>
                </c:pt>
                <c:pt idx="2839">
                  <c:v>19.715277777777779</c:v>
                </c:pt>
                <c:pt idx="2840">
                  <c:v>19.722222222222221</c:v>
                </c:pt>
                <c:pt idx="2841">
                  <c:v>19.729166666666668</c:v>
                </c:pt>
                <c:pt idx="2842">
                  <c:v>19.736111111111111</c:v>
                </c:pt>
                <c:pt idx="2843">
                  <c:v>19.743055555555554</c:v>
                </c:pt>
                <c:pt idx="2844">
                  <c:v>19.75</c:v>
                </c:pt>
                <c:pt idx="2845">
                  <c:v>19.756944444444446</c:v>
                </c:pt>
                <c:pt idx="2846">
                  <c:v>19.763888888888889</c:v>
                </c:pt>
                <c:pt idx="2847">
                  <c:v>19.770833333333332</c:v>
                </c:pt>
                <c:pt idx="2848">
                  <c:v>19.777777777777779</c:v>
                </c:pt>
                <c:pt idx="2849">
                  <c:v>19.784722222222221</c:v>
                </c:pt>
                <c:pt idx="2850">
                  <c:v>19.791666666666668</c:v>
                </c:pt>
                <c:pt idx="2851">
                  <c:v>19.798611111111111</c:v>
                </c:pt>
                <c:pt idx="2852">
                  <c:v>19.805555555555554</c:v>
                </c:pt>
                <c:pt idx="2853">
                  <c:v>19.8125</c:v>
                </c:pt>
                <c:pt idx="2854">
                  <c:v>19.819444444444446</c:v>
                </c:pt>
                <c:pt idx="2855">
                  <c:v>19.826388888888889</c:v>
                </c:pt>
                <c:pt idx="2856">
                  <c:v>19.833333333333332</c:v>
                </c:pt>
                <c:pt idx="2857">
                  <c:v>19.840277777777779</c:v>
                </c:pt>
                <c:pt idx="2858">
                  <c:v>19.847222222222221</c:v>
                </c:pt>
                <c:pt idx="2859">
                  <c:v>19.854166666666668</c:v>
                </c:pt>
                <c:pt idx="2860">
                  <c:v>19.861111111111111</c:v>
                </c:pt>
                <c:pt idx="2861">
                  <c:v>19.868055555555554</c:v>
                </c:pt>
                <c:pt idx="2862">
                  <c:v>19.875</c:v>
                </c:pt>
                <c:pt idx="2863">
                  <c:v>19.881944444444446</c:v>
                </c:pt>
                <c:pt idx="2864">
                  <c:v>19.888888888888889</c:v>
                </c:pt>
                <c:pt idx="2865">
                  <c:v>19.895833333333332</c:v>
                </c:pt>
                <c:pt idx="2866">
                  <c:v>19.902777777777779</c:v>
                </c:pt>
                <c:pt idx="2867">
                  <c:v>19.909722222222221</c:v>
                </c:pt>
                <c:pt idx="2868">
                  <c:v>19.916666666666668</c:v>
                </c:pt>
                <c:pt idx="2869">
                  <c:v>19.923611111111111</c:v>
                </c:pt>
                <c:pt idx="2870">
                  <c:v>19.930555555555554</c:v>
                </c:pt>
                <c:pt idx="2871">
                  <c:v>19.9375</c:v>
                </c:pt>
                <c:pt idx="2872">
                  <c:v>19.944444444444446</c:v>
                </c:pt>
                <c:pt idx="2873">
                  <c:v>19.951388888888889</c:v>
                </c:pt>
                <c:pt idx="2874">
                  <c:v>19.958333333333332</c:v>
                </c:pt>
                <c:pt idx="2875">
                  <c:v>19.965277777777779</c:v>
                </c:pt>
                <c:pt idx="2876">
                  <c:v>19.972222222222221</c:v>
                </c:pt>
                <c:pt idx="2877">
                  <c:v>19.979166666666668</c:v>
                </c:pt>
                <c:pt idx="2878">
                  <c:v>19.986111111111111</c:v>
                </c:pt>
                <c:pt idx="2879">
                  <c:v>19.993055555555554</c:v>
                </c:pt>
                <c:pt idx="2880">
                  <c:v>20</c:v>
                </c:pt>
                <c:pt idx="2881">
                  <c:v>20.006944444444446</c:v>
                </c:pt>
                <c:pt idx="2882">
                  <c:v>20.013888888888889</c:v>
                </c:pt>
                <c:pt idx="2883">
                  <c:v>20.020833333333332</c:v>
                </c:pt>
                <c:pt idx="2884">
                  <c:v>20.027777777777779</c:v>
                </c:pt>
                <c:pt idx="2885">
                  <c:v>20.034722222222221</c:v>
                </c:pt>
                <c:pt idx="2886">
                  <c:v>20.041666666666668</c:v>
                </c:pt>
                <c:pt idx="2887">
                  <c:v>20.048611111111111</c:v>
                </c:pt>
                <c:pt idx="2888">
                  <c:v>20.055555555555554</c:v>
                </c:pt>
                <c:pt idx="2889">
                  <c:v>20.0625</c:v>
                </c:pt>
                <c:pt idx="2890">
                  <c:v>20.069444444444446</c:v>
                </c:pt>
                <c:pt idx="2891">
                  <c:v>20.076388888888889</c:v>
                </c:pt>
                <c:pt idx="2892">
                  <c:v>20.083333333333332</c:v>
                </c:pt>
                <c:pt idx="2893">
                  <c:v>20.090277777777779</c:v>
                </c:pt>
                <c:pt idx="2894">
                  <c:v>20.097222222222221</c:v>
                </c:pt>
                <c:pt idx="2895">
                  <c:v>20.104166666666668</c:v>
                </c:pt>
                <c:pt idx="2896">
                  <c:v>20.111111111111111</c:v>
                </c:pt>
                <c:pt idx="2897">
                  <c:v>20.118055555555554</c:v>
                </c:pt>
                <c:pt idx="2898">
                  <c:v>20.125</c:v>
                </c:pt>
                <c:pt idx="2899">
                  <c:v>20.131944444444446</c:v>
                </c:pt>
                <c:pt idx="2900">
                  <c:v>20.138888888888889</c:v>
                </c:pt>
                <c:pt idx="2901">
                  <c:v>20.145833333333332</c:v>
                </c:pt>
                <c:pt idx="2902">
                  <c:v>20.152777777777779</c:v>
                </c:pt>
                <c:pt idx="2903">
                  <c:v>20.159722222222221</c:v>
                </c:pt>
                <c:pt idx="2904">
                  <c:v>20.166666666666668</c:v>
                </c:pt>
                <c:pt idx="2905">
                  <c:v>20.173611111111111</c:v>
                </c:pt>
                <c:pt idx="2906">
                  <c:v>20.180555555555554</c:v>
                </c:pt>
                <c:pt idx="2907">
                  <c:v>20.1875</c:v>
                </c:pt>
                <c:pt idx="2908">
                  <c:v>20.194444444444446</c:v>
                </c:pt>
                <c:pt idx="2909">
                  <c:v>20.201388888888889</c:v>
                </c:pt>
                <c:pt idx="2910">
                  <c:v>20.208333333333332</c:v>
                </c:pt>
                <c:pt idx="2911">
                  <c:v>20.215277777777779</c:v>
                </c:pt>
                <c:pt idx="2912">
                  <c:v>20.222222222222221</c:v>
                </c:pt>
                <c:pt idx="2913">
                  <c:v>20.229166666666668</c:v>
                </c:pt>
                <c:pt idx="2914">
                  <c:v>20.236111111111111</c:v>
                </c:pt>
                <c:pt idx="2915">
                  <c:v>20.243055555555554</c:v>
                </c:pt>
                <c:pt idx="2916">
                  <c:v>20.25</c:v>
                </c:pt>
                <c:pt idx="2917">
                  <c:v>20.256944444444446</c:v>
                </c:pt>
                <c:pt idx="2918">
                  <c:v>20.263888888888889</c:v>
                </c:pt>
                <c:pt idx="2919">
                  <c:v>20.270833333333332</c:v>
                </c:pt>
                <c:pt idx="2920">
                  <c:v>20.277777777777779</c:v>
                </c:pt>
                <c:pt idx="2921">
                  <c:v>20.284722222222221</c:v>
                </c:pt>
                <c:pt idx="2922">
                  <c:v>20.291666666666668</c:v>
                </c:pt>
                <c:pt idx="2923">
                  <c:v>20.298611111111111</c:v>
                </c:pt>
                <c:pt idx="2924">
                  <c:v>20.305555555555554</c:v>
                </c:pt>
                <c:pt idx="2925">
                  <c:v>20.3125</c:v>
                </c:pt>
                <c:pt idx="2926">
                  <c:v>20.319444444444446</c:v>
                </c:pt>
                <c:pt idx="2927">
                  <c:v>20.326388888888889</c:v>
                </c:pt>
                <c:pt idx="2928">
                  <c:v>20.333333333333332</c:v>
                </c:pt>
                <c:pt idx="2929">
                  <c:v>20.340277777777779</c:v>
                </c:pt>
                <c:pt idx="2930">
                  <c:v>20.347222222222221</c:v>
                </c:pt>
                <c:pt idx="2931">
                  <c:v>20.354166666666668</c:v>
                </c:pt>
                <c:pt idx="2932">
                  <c:v>20.361111111111111</c:v>
                </c:pt>
                <c:pt idx="2933">
                  <c:v>20.368055555555554</c:v>
                </c:pt>
                <c:pt idx="2934">
                  <c:v>20.375</c:v>
                </c:pt>
                <c:pt idx="2935">
                  <c:v>20.381944444444446</c:v>
                </c:pt>
                <c:pt idx="2936">
                  <c:v>20.388888888888889</c:v>
                </c:pt>
                <c:pt idx="2937">
                  <c:v>20.395833333333332</c:v>
                </c:pt>
                <c:pt idx="2938">
                  <c:v>20.402777777777779</c:v>
                </c:pt>
                <c:pt idx="2939">
                  <c:v>20.409722222222221</c:v>
                </c:pt>
                <c:pt idx="2940">
                  <c:v>20.416666666666668</c:v>
                </c:pt>
                <c:pt idx="2941">
                  <c:v>20.423611111111111</c:v>
                </c:pt>
                <c:pt idx="2942">
                  <c:v>20.430555555555554</c:v>
                </c:pt>
                <c:pt idx="2943">
                  <c:v>20.4375</c:v>
                </c:pt>
                <c:pt idx="2944">
                  <c:v>20.444444444444446</c:v>
                </c:pt>
                <c:pt idx="2945">
                  <c:v>20.451388888888889</c:v>
                </c:pt>
                <c:pt idx="2946">
                  <c:v>20.458333333333332</c:v>
                </c:pt>
                <c:pt idx="2947">
                  <c:v>20.465277777777779</c:v>
                </c:pt>
                <c:pt idx="2948">
                  <c:v>20.472222222222221</c:v>
                </c:pt>
                <c:pt idx="2949">
                  <c:v>20.479166666666668</c:v>
                </c:pt>
                <c:pt idx="2950">
                  <c:v>20.486111111111111</c:v>
                </c:pt>
                <c:pt idx="2951">
                  <c:v>20.493055555555554</c:v>
                </c:pt>
                <c:pt idx="2952">
                  <c:v>20.5</c:v>
                </c:pt>
                <c:pt idx="2953">
                  <c:v>20.506944444444446</c:v>
                </c:pt>
                <c:pt idx="2954">
                  <c:v>20.513888888888889</c:v>
                </c:pt>
                <c:pt idx="2955">
                  <c:v>20.520833333333332</c:v>
                </c:pt>
                <c:pt idx="2956">
                  <c:v>20.527777777777779</c:v>
                </c:pt>
                <c:pt idx="2957">
                  <c:v>20.534722222222221</c:v>
                </c:pt>
                <c:pt idx="2958">
                  <c:v>20.541666666666668</c:v>
                </c:pt>
                <c:pt idx="2959">
                  <c:v>20.548611111111111</c:v>
                </c:pt>
                <c:pt idx="2960">
                  <c:v>20.555555555555554</c:v>
                </c:pt>
                <c:pt idx="2961">
                  <c:v>20.5625</c:v>
                </c:pt>
                <c:pt idx="2962">
                  <c:v>20.569444444444446</c:v>
                </c:pt>
                <c:pt idx="2963">
                  <c:v>20.576388888888889</c:v>
                </c:pt>
                <c:pt idx="2964">
                  <c:v>20.583333333333332</c:v>
                </c:pt>
                <c:pt idx="2965">
                  <c:v>20.590277777777779</c:v>
                </c:pt>
                <c:pt idx="2966">
                  <c:v>20.597222222222221</c:v>
                </c:pt>
                <c:pt idx="2967">
                  <c:v>20.604166666666668</c:v>
                </c:pt>
                <c:pt idx="2968">
                  <c:v>20.611111111111111</c:v>
                </c:pt>
                <c:pt idx="2969">
                  <c:v>20.618055555555554</c:v>
                </c:pt>
                <c:pt idx="2970">
                  <c:v>20.625</c:v>
                </c:pt>
                <c:pt idx="2971">
                  <c:v>20.631944444444446</c:v>
                </c:pt>
                <c:pt idx="2972">
                  <c:v>20.638888888888889</c:v>
                </c:pt>
                <c:pt idx="2973">
                  <c:v>20.645833333333332</c:v>
                </c:pt>
                <c:pt idx="2974">
                  <c:v>20.652777777777779</c:v>
                </c:pt>
                <c:pt idx="2975">
                  <c:v>20.659722222222221</c:v>
                </c:pt>
                <c:pt idx="2976">
                  <c:v>20.666666666666668</c:v>
                </c:pt>
                <c:pt idx="2977">
                  <c:v>20.673611111111111</c:v>
                </c:pt>
                <c:pt idx="2978">
                  <c:v>20.680555555555554</c:v>
                </c:pt>
                <c:pt idx="2979">
                  <c:v>20.6875</c:v>
                </c:pt>
                <c:pt idx="2980">
                  <c:v>20.694444444444446</c:v>
                </c:pt>
                <c:pt idx="2981">
                  <c:v>20.701388888888889</c:v>
                </c:pt>
                <c:pt idx="2982">
                  <c:v>20.708333333333332</c:v>
                </c:pt>
                <c:pt idx="2983">
                  <c:v>20.715277777777779</c:v>
                </c:pt>
                <c:pt idx="2984">
                  <c:v>20.722222222222221</c:v>
                </c:pt>
                <c:pt idx="2985">
                  <c:v>20.729166666666668</c:v>
                </c:pt>
                <c:pt idx="2986">
                  <c:v>20.736111111111111</c:v>
                </c:pt>
                <c:pt idx="2987">
                  <c:v>20.743055555555554</c:v>
                </c:pt>
                <c:pt idx="2988">
                  <c:v>20.75</c:v>
                </c:pt>
                <c:pt idx="2989">
                  <c:v>20.756944444444446</c:v>
                </c:pt>
                <c:pt idx="2990">
                  <c:v>20.763888888888889</c:v>
                </c:pt>
                <c:pt idx="2991">
                  <c:v>20.770833333333332</c:v>
                </c:pt>
                <c:pt idx="2992">
                  <c:v>20.777777777777779</c:v>
                </c:pt>
                <c:pt idx="2993">
                  <c:v>20.784722222222221</c:v>
                </c:pt>
                <c:pt idx="2994">
                  <c:v>20.791666666666668</c:v>
                </c:pt>
                <c:pt idx="2995">
                  <c:v>20.798611111111111</c:v>
                </c:pt>
                <c:pt idx="2996">
                  <c:v>20.805555555555554</c:v>
                </c:pt>
                <c:pt idx="2997">
                  <c:v>20.8125</c:v>
                </c:pt>
                <c:pt idx="2998">
                  <c:v>20.819444444444446</c:v>
                </c:pt>
                <c:pt idx="2999">
                  <c:v>20.826388888888889</c:v>
                </c:pt>
                <c:pt idx="3000">
                  <c:v>20.833333333333332</c:v>
                </c:pt>
                <c:pt idx="3001">
                  <c:v>20.840277777777779</c:v>
                </c:pt>
                <c:pt idx="3002">
                  <c:v>20.847222222222221</c:v>
                </c:pt>
                <c:pt idx="3003">
                  <c:v>20.854166666666668</c:v>
                </c:pt>
                <c:pt idx="3004">
                  <c:v>20.861111111111111</c:v>
                </c:pt>
                <c:pt idx="3005">
                  <c:v>20.868055555555554</c:v>
                </c:pt>
                <c:pt idx="3006">
                  <c:v>20.875</c:v>
                </c:pt>
                <c:pt idx="3007">
                  <c:v>20.881944444444446</c:v>
                </c:pt>
                <c:pt idx="3008">
                  <c:v>20.888888888888889</c:v>
                </c:pt>
                <c:pt idx="3009">
                  <c:v>20.895833333333332</c:v>
                </c:pt>
                <c:pt idx="3010">
                  <c:v>20.902777777777779</c:v>
                </c:pt>
                <c:pt idx="3011">
                  <c:v>20.909722222222221</c:v>
                </c:pt>
                <c:pt idx="3012">
                  <c:v>20.916666666666668</c:v>
                </c:pt>
                <c:pt idx="3013">
                  <c:v>20.923611111111111</c:v>
                </c:pt>
                <c:pt idx="3014">
                  <c:v>20.930555555555554</c:v>
                </c:pt>
                <c:pt idx="3015">
                  <c:v>20.9375</c:v>
                </c:pt>
                <c:pt idx="3016">
                  <c:v>20.944444444444446</c:v>
                </c:pt>
                <c:pt idx="3017">
                  <c:v>20.951388888888889</c:v>
                </c:pt>
                <c:pt idx="3018">
                  <c:v>20.958333333333332</c:v>
                </c:pt>
                <c:pt idx="3019">
                  <c:v>20.965277777777779</c:v>
                </c:pt>
                <c:pt idx="3020">
                  <c:v>20.972222222222221</c:v>
                </c:pt>
                <c:pt idx="3021">
                  <c:v>20.979166666666668</c:v>
                </c:pt>
                <c:pt idx="3022">
                  <c:v>20.986111111111111</c:v>
                </c:pt>
                <c:pt idx="3023">
                  <c:v>20.993055555555554</c:v>
                </c:pt>
                <c:pt idx="3024">
                  <c:v>21</c:v>
                </c:pt>
                <c:pt idx="3025">
                  <c:v>21.006944444444446</c:v>
                </c:pt>
                <c:pt idx="3026">
                  <c:v>21.013888888888889</c:v>
                </c:pt>
                <c:pt idx="3027">
                  <c:v>21.020833333333332</c:v>
                </c:pt>
                <c:pt idx="3028">
                  <c:v>21.027777777777779</c:v>
                </c:pt>
                <c:pt idx="3029">
                  <c:v>21.034722222222221</c:v>
                </c:pt>
                <c:pt idx="3030">
                  <c:v>21.041666666666668</c:v>
                </c:pt>
                <c:pt idx="3031">
                  <c:v>21.048611111111111</c:v>
                </c:pt>
                <c:pt idx="3032">
                  <c:v>21.055555555555554</c:v>
                </c:pt>
                <c:pt idx="3033">
                  <c:v>21.0625</c:v>
                </c:pt>
                <c:pt idx="3034">
                  <c:v>21.069444444444446</c:v>
                </c:pt>
                <c:pt idx="3035">
                  <c:v>21.076388888888889</c:v>
                </c:pt>
                <c:pt idx="3036">
                  <c:v>21.083333333333332</c:v>
                </c:pt>
                <c:pt idx="3037">
                  <c:v>21.090277777777779</c:v>
                </c:pt>
                <c:pt idx="3038">
                  <c:v>21.097222222222221</c:v>
                </c:pt>
                <c:pt idx="3039">
                  <c:v>21.104166666666668</c:v>
                </c:pt>
                <c:pt idx="3040">
                  <c:v>21.111111111111111</c:v>
                </c:pt>
                <c:pt idx="3041">
                  <c:v>21.118055555555554</c:v>
                </c:pt>
                <c:pt idx="3042">
                  <c:v>21.125</c:v>
                </c:pt>
                <c:pt idx="3043">
                  <c:v>21.131944444444446</c:v>
                </c:pt>
                <c:pt idx="3044">
                  <c:v>21.138888888888889</c:v>
                </c:pt>
                <c:pt idx="3045">
                  <c:v>21.145833333333332</c:v>
                </c:pt>
                <c:pt idx="3046">
                  <c:v>21.152777777777779</c:v>
                </c:pt>
                <c:pt idx="3047">
                  <c:v>21.159722222222221</c:v>
                </c:pt>
                <c:pt idx="3048">
                  <c:v>21.166666666666668</c:v>
                </c:pt>
                <c:pt idx="3049">
                  <c:v>21.173611111111111</c:v>
                </c:pt>
                <c:pt idx="3050">
                  <c:v>21.180555555555554</c:v>
                </c:pt>
                <c:pt idx="3051">
                  <c:v>21.1875</c:v>
                </c:pt>
                <c:pt idx="3052">
                  <c:v>21.194444444444446</c:v>
                </c:pt>
                <c:pt idx="3053">
                  <c:v>21.201388888888889</c:v>
                </c:pt>
                <c:pt idx="3054">
                  <c:v>21.208333333333332</c:v>
                </c:pt>
                <c:pt idx="3055">
                  <c:v>21.215277777777779</c:v>
                </c:pt>
                <c:pt idx="3056">
                  <c:v>21.222222222222221</c:v>
                </c:pt>
                <c:pt idx="3057">
                  <c:v>21.229166666666668</c:v>
                </c:pt>
                <c:pt idx="3058">
                  <c:v>21.236111111111111</c:v>
                </c:pt>
                <c:pt idx="3059">
                  <c:v>21.243055555555554</c:v>
                </c:pt>
                <c:pt idx="3060">
                  <c:v>21.25</c:v>
                </c:pt>
                <c:pt idx="3061">
                  <c:v>21.256944444444446</c:v>
                </c:pt>
                <c:pt idx="3062">
                  <c:v>21.263888888888889</c:v>
                </c:pt>
                <c:pt idx="3063">
                  <c:v>21.270833333333332</c:v>
                </c:pt>
                <c:pt idx="3064">
                  <c:v>21.277777777777779</c:v>
                </c:pt>
                <c:pt idx="3065">
                  <c:v>21.284722222222221</c:v>
                </c:pt>
                <c:pt idx="3066">
                  <c:v>21.291666666666668</c:v>
                </c:pt>
                <c:pt idx="3067">
                  <c:v>21.298611111111111</c:v>
                </c:pt>
                <c:pt idx="3068">
                  <c:v>21.305555555555554</c:v>
                </c:pt>
                <c:pt idx="3069">
                  <c:v>21.3125</c:v>
                </c:pt>
                <c:pt idx="3070">
                  <c:v>21.319444444444446</c:v>
                </c:pt>
                <c:pt idx="3071">
                  <c:v>21.326388888888889</c:v>
                </c:pt>
                <c:pt idx="3072">
                  <c:v>21.333333333333332</c:v>
                </c:pt>
                <c:pt idx="3073">
                  <c:v>21.340277777777775</c:v>
                </c:pt>
                <c:pt idx="3074">
                  <c:v>21.347222222222225</c:v>
                </c:pt>
                <c:pt idx="3075">
                  <c:v>21.354166666666668</c:v>
                </c:pt>
                <c:pt idx="3076">
                  <c:v>21.361111111111111</c:v>
                </c:pt>
                <c:pt idx="3077">
                  <c:v>21.368055555555557</c:v>
                </c:pt>
                <c:pt idx="3078">
                  <c:v>21.375</c:v>
                </c:pt>
                <c:pt idx="3079">
                  <c:v>21.381944444444443</c:v>
                </c:pt>
                <c:pt idx="3080">
                  <c:v>21.388888888888889</c:v>
                </c:pt>
                <c:pt idx="3081">
                  <c:v>21.395833333333332</c:v>
                </c:pt>
                <c:pt idx="3082">
                  <c:v>21.402777777777775</c:v>
                </c:pt>
                <c:pt idx="3083">
                  <c:v>21.409722222222225</c:v>
                </c:pt>
                <c:pt idx="3084">
                  <c:v>21.416666666666668</c:v>
                </c:pt>
                <c:pt idx="3085">
                  <c:v>21.423611111111111</c:v>
                </c:pt>
                <c:pt idx="3086">
                  <c:v>21.430555555555557</c:v>
                </c:pt>
                <c:pt idx="3087">
                  <c:v>21.4375</c:v>
                </c:pt>
                <c:pt idx="3088">
                  <c:v>21.444444444444443</c:v>
                </c:pt>
                <c:pt idx="3089">
                  <c:v>21.451388888888889</c:v>
                </c:pt>
                <c:pt idx="3090">
                  <c:v>21.458333333333332</c:v>
                </c:pt>
                <c:pt idx="3091">
                  <c:v>21.465277777777775</c:v>
                </c:pt>
                <c:pt idx="3092">
                  <c:v>21.472222222222225</c:v>
                </c:pt>
                <c:pt idx="3093">
                  <c:v>21.479166666666668</c:v>
                </c:pt>
                <c:pt idx="3094">
                  <c:v>21.486111111111111</c:v>
                </c:pt>
                <c:pt idx="3095">
                  <c:v>21.493055555555557</c:v>
                </c:pt>
                <c:pt idx="3096">
                  <c:v>21.5</c:v>
                </c:pt>
                <c:pt idx="3097">
                  <c:v>21.506944444444443</c:v>
                </c:pt>
                <c:pt idx="3098">
                  <c:v>21.513888888888889</c:v>
                </c:pt>
                <c:pt idx="3099">
                  <c:v>21.520833333333332</c:v>
                </c:pt>
                <c:pt idx="3100">
                  <c:v>21.527777777777775</c:v>
                </c:pt>
                <c:pt idx="3101">
                  <c:v>21.534722222222225</c:v>
                </c:pt>
                <c:pt idx="3102">
                  <c:v>21.541666666666668</c:v>
                </c:pt>
                <c:pt idx="3103">
                  <c:v>21.548611111111111</c:v>
                </c:pt>
                <c:pt idx="3104">
                  <c:v>21.555555555555557</c:v>
                </c:pt>
                <c:pt idx="3105">
                  <c:v>21.5625</c:v>
                </c:pt>
                <c:pt idx="3106">
                  <c:v>21.569444444444443</c:v>
                </c:pt>
                <c:pt idx="3107">
                  <c:v>21.576388888888889</c:v>
                </c:pt>
                <c:pt idx="3108">
                  <c:v>21.583333333333332</c:v>
                </c:pt>
                <c:pt idx="3109">
                  <c:v>21.590277777777775</c:v>
                </c:pt>
                <c:pt idx="3110">
                  <c:v>21.597222222222225</c:v>
                </c:pt>
                <c:pt idx="3111">
                  <c:v>21.604166666666668</c:v>
                </c:pt>
                <c:pt idx="3112">
                  <c:v>21.611111111111111</c:v>
                </c:pt>
                <c:pt idx="3113">
                  <c:v>21.618055555555557</c:v>
                </c:pt>
                <c:pt idx="3114">
                  <c:v>21.625</c:v>
                </c:pt>
                <c:pt idx="3115">
                  <c:v>21.631944444444443</c:v>
                </c:pt>
                <c:pt idx="3116">
                  <c:v>21.638888888888889</c:v>
                </c:pt>
                <c:pt idx="3117">
                  <c:v>21.645833333333332</c:v>
                </c:pt>
                <c:pt idx="3118">
                  <c:v>21.652777777777775</c:v>
                </c:pt>
                <c:pt idx="3119">
                  <c:v>21.659722222222225</c:v>
                </c:pt>
                <c:pt idx="3120">
                  <c:v>21.666666666666668</c:v>
                </c:pt>
                <c:pt idx="3121">
                  <c:v>21.673611111111111</c:v>
                </c:pt>
                <c:pt idx="3122">
                  <c:v>21.680555555555557</c:v>
                </c:pt>
                <c:pt idx="3123">
                  <c:v>21.6875</c:v>
                </c:pt>
                <c:pt idx="3124">
                  <c:v>21.694444444444443</c:v>
                </c:pt>
                <c:pt idx="3125">
                  <c:v>21.701388888888889</c:v>
                </c:pt>
                <c:pt idx="3126">
                  <c:v>21.708333333333332</c:v>
                </c:pt>
                <c:pt idx="3127">
                  <c:v>21.715277777777775</c:v>
                </c:pt>
                <c:pt idx="3128">
                  <c:v>21.722222222222225</c:v>
                </c:pt>
                <c:pt idx="3129">
                  <c:v>21.729166666666668</c:v>
                </c:pt>
                <c:pt idx="3130">
                  <c:v>21.736111111111111</c:v>
                </c:pt>
                <c:pt idx="3131">
                  <c:v>21.743055555555557</c:v>
                </c:pt>
                <c:pt idx="3132">
                  <c:v>21.75</c:v>
                </c:pt>
                <c:pt idx="3133">
                  <c:v>21.756944444444443</c:v>
                </c:pt>
                <c:pt idx="3134">
                  <c:v>21.763888888888889</c:v>
                </c:pt>
                <c:pt idx="3135">
                  <c:v>21.770833333333332</c:v>
                </c:pt>
                <c:pt idx="3136">
                  <c:v>21.777777777777775</c:v>
                </c:pt>
                <c:pt idx="3137">
                  <c:v>21.784722222222225</c:v>
                </c:pt>
                <c:pt idx="3138">
                  <c:v>21.791666666666668</c:v>
                </c:pt>
                <c:pt idx="3139">
                  <c:v>21.798611111111111</c:v>
                </c:pt>
                <c:pt idx="3140">
                  <c:v>21.805555555555557</c:v>
                </c:pt>
                <c:pt idx="3141">
                  <c:v>21.8125</c:v>
                </c:pt>
                <c:pt idx="3142">
                  <c:v>21.819444444444443</c:v>
                </c:pt>
                <c:pt idx="3143">
                  <c:v>21.826388888888889</c:v>
                </c:pt>
                <c:pt idx="3144">
                  <c:v>21.833333333333332</c:v>
                </c:pt>
                <c:pt idx="3145">
                  <c:v>21.840277777777775</c:v>
                </c:pt>
                <c:pt idx="3146">
                  <c:v>21.847222222222225</c:v>
                </c:pt>
                <c:pt idx="3147">
                  <c:v>21.854166666666668</c:v>
                </c:pt>
                <c:pt idx="3148">
                  <c:v>21.861111111111111</c:v>
                </c:pt>
                <c:pt idx="3149">
                  <c:v>21.868055555555557</c:v>
                </c:pt>
                <c:pt idx="3150">
                  <c:v>21.875</c:v>
                </c:pt>
                <c:pt idx="3151">
                  <c:v>21.881944444444443</c:v>
                </c:pt>
                <c:pt idx="3152">
                  <c:v>21.888888888888889</c:v>
                </c:pt>
                <c:pt idx="3153">
                  <c:v>21.895833333333332</c:v>
                </c:pt>
                <c:pt idx="3154">
                  <c:v>21.902777777777775</c:v>
                </c:pt>
                <c:pt idx="3155">
                  <c:v>21.909722222222225</c:v>
                </c:pt>
                <c:pt idx="3156">
                  <c:v>21.916666666666668</c:v>
                </c:pt>
                <c:pt idx="3157">
                  <c:v>21.923611111111111</c:v>
                </c:pt>
                <c:pt idx="3158">
                  <c:v>21.930555555555557</c:v>
                </c:pt>
                <c:pt idx="3159">
                  <c:v>21.9375</c:v>
                </c:pt>
                <c:pt idx="3160">
                  <c:v>21.944444444444443</c:v>
                </c:pt>
                <c:pt idx="3161">
                  <c:v>21.951388888888889</c:v>
                </c:pt>
                <c:pt idx="3162">
                  <c:v>21.958333333333332</c:v>
                </c:pt>
                <c:pt idx="3163">
                  <c:v>21.965277777777775</c:v>
                </c:pt>
                <c:pt idx="3164">
                  <c:v>21.972222222222225</c:v>
                </c:pt>
                <c:pt idx="3165">
                  <c:v>21.979166666666668</c:v>
                </c:pt>
                <c:pt idx="3166">
                  <c:v>21.986111111111111</c:v>
                </c:pt>
                <c:pt idx="3167">
                  <c:v>21.993055555555557</c:v>
                </c:pt>
                <c:pt idx="3168">
                  <c:v>22</c:v>
                </c:pt>
                <c:pt idx="3169">
                  <c:v>22.006944444444443</c:v>
                </c:pt>
                <c:pt idx="3170">
                  <c:v>22.013888888888889</c:v>
                </c:pt>
                <c:pt idx="3171">
                  <c:v>22.020833333333332</c:v>
                </c:pt>
                <c:pt idx="3172">
                  <c:v>22.027777777777775</c:v>
                </c:pt>
                <c:pt idx="3173">
                  <c:v>22.034722222222225</c:v>
                </c:pt>
                <c:pt idx="3174">
                  <c:v>22.041666666666668</c:v>
                </c:pt>
                <c:pt idx="3175">
                  <c:v>22.048611111111111</c:v>
                </c:pt>
                <c:pt idx="3176">
                  <c:v>22.055555555555557</c:v>
                </c:pt>
                <c:pt idx="3177">
                  <c:v>22.0625</c:v>
                </c:pt>
                <c:pt idx="3178">
                  <c:v>22.069444444444443</c:v>
                </c:pt>
                <c:pt idx="3179">
                  <c:v>22.076388888888889</c:v>
                </c:pt>
                <c:pt idx="3180">
                  <c:v>22.083333333333332</c:v>
                </c:pt>
                <c:pt idx="3181">
                  <c:v>22.090277777777775</c:v>
                </c:pt>
                <c:pt idx="3182">
                  <c:v>22.097222222222225</c:v>
                </c:pt>
                <c:pt idx="3183">
                  <c:v>22.104166666666668</c:v>
                </c:pt>
                <c:pt idx="3184">
                  <c:v>22.111111111111111</c:v>
                </c:pt>
                <c:pt idx="3185">
                  <c:v>22.118055555555557</c:v>
                </c:pt>
                <c:pt idx="3186">
                  <c:v>22.125</c:v>
                </c:pt>
                <c:pt idx="3187">
                  <c:v>22.131944444444443</c:v>
                </c:pt>
                <c:pt idx="3188">
                  <c:v>22.138888888888889</c:v>
                </c:pt>
                <c:pt idx="3189">
                  <c:v>22.145833333333332</c:v>
                </c:pt>
                <c:pt idx="3190">
                  <c:v>22.152777777777775</c:v>
                </c:pt>
                <c:pt idx="3191">
                  <c:v>22.159722222222225</c:v>
                </c:pt>
                <c:pt idx="3192">
                  <c:v>22.166666666666668</c:v>
                </c:pt>
                <c:pt idx="3193">
                  <c:v>22.173611111111111</c:v>
                </c:pt>
                <c:pt idx="3194">
                  <c:v>22.180555555555557</c:v>
                </c:pt>
                <c:pt idx="3195">
                  <c:v>22.1875</c:v>
                </c:pt>
                <c:pt idx="3196">
                  <c:v>22.194444444444443</c:v>
                </c:pt>
                <c:pt idx="3197">
                  <c:v>22.201388888888889</c:v>
                </c:pt>
                <c:pt idx="3198">
                  <c:v>22.208333333333332</c:v>
                </c:pt>
                <c:pt idx="3199">
                  <c:v>22.215277777777775</c:v>
                </c:pt>
                <c:pt idx="3200">
                  <c:v>22.222222222222225</c:v>
                </c:pt>
                <c:pt idx="3201">
                  <c:v>22.229166666666668</c:v>
                </c:pt>
                <c:pt idx="3202">
                  <c:v>22.236111111111111</c:v>
                </c:pt>
                <c:pt idx="3203">
                  <c:v>22.243055555555557</c:v>
                </c:pt>
                <c:pt idx="3204">
                  <c:v>22.25</c:v>
                </c:pt>
                <c:pt idx="3205">
                  <c:v>22.256944444444443</c:v>
                </c:pt>
                <c:pt idx="3206">
                  <c:v>22.263888888888889</c:v>
                </c:pt>
                <c:pt idx="3207">
                  <c:v>22.270833333333332</c:v>
                </c:pt>
                <c:pt idx="3208">
                  <c:v>22.277777777777775</c:v>
                </c:pt>
                <c:pt idx="3209">
                  <c:v>22.284722222222225</c:v>
                </c:pt>
                <c:pt idx="3210">
                  <c:v>22.291666666666668</c:v>
                </c:pt>
                <c:pt idx="3211">
                  <c:v>22.298611111111111</c:v>
                </c:pt>
                <c:pt idx="3212">
                  <c:v>22.305555555555557</c:v>
                </c:pt>
                <c:pt idx="3213">
                  <c:v>22.3125</c:v>
                </c:pt>
                <c:pt idx="3214">
                  <c:v>22.319444444444443</c:v>
                </c:pt>
                <c:pt idx="3215">
                  <c:v>22.326388888888889</c:v>
                </c:pt>
                <c:pt idx="3216">
                  <c:v>22.333333333333332</c:v>
                </c:pt>
                <c:pt idx="3217">
                  <c:v>22.340277777777775</c:v>
                </c:pt>
                <c:pt idx="3218">
                  <c:v>22.347222222222225</c:v>
                </c:pt>
                <c:pt idx="3219">
                  <c:v>22.354166666666668</c:v>
                </c:pt>
                <c:pt idx="3220">
                  <c:v>22.361111111111111</c:v>
                </c:pt>
                <c:pt idx="3221">
                  <c:v>22.368055555555557</c:v>
                </c:pt>
                <c:pt idx="3222">
                  <c:v>22.375</c:v>
                </c:pt>
                <c:pt idx="3223">
                  <c:v>22.381944444444443</c:v>
                </c:pt>
                <c:pt idx="3224">
                  <c:v>22.388888888888889</c:v>
                </c:pt>
                <c:pt idx="3225">
                  <c:v>22.395833333333332</c:v>
                </c:pt>
                <c:pt idx="3226">
                  <c:v>22.402777777777775</c:v>
                </c:pt>
                <c:pt idx="3227">
                  <c:v>22.409722222222225</c:v>
                </c:pt>
                <c:pt idx="3228">
                  <c:v>22.416666666666668</c:v>
                </c:pt>
                <c:pt idx="3229">
                  <c:v>22.423611111111111</c:v>
                </c:pt>
                <c:pt idx="3230">
                  <c:v>22.430555555555557</c:v>
                </c:pt>
                <c:pt idx="3231">
                  <c:v>22.4375</c:v>
                </c:pt>
                <c:pt idx="3232">
                  <c:v>22.444444444444443</c:v>
                </c:pt>
                <c:pt idx="3233">
                  <c:v>22.451388888888889</c:v>
                </c:pt>
                <c:pt idx="3234">
                  <c:v>22.458333333333332</c:v>
                </c:pt>
                <c:pt idx="3235">
                  <c:v>22.465277777777775</c:v>
                </c:pt>
                <c:pt idx="3236">
                  <c:v>22.472222222222225</c:v>
                </c:pt>
                <c:pt idx="3237">
                  <c:v>22.479166666666668</c:v>
                </c:pt>
                <c:pt idx="3238">
                  <c:v>22.486111111111111</c:v>
                </c:pt>
                <c:pt idx="3239">
                  <c:v>22.493055555555557</c:v>
                </c:pt>
                <c:pt idx="3240">
                  <c:v>22.5</c:v>
                </c:pt>
                <c:pt idx="3241">
                  <c:v>22.506944444444443</c:v>
                </c:pt>
                <c:pt idx="3242">
                  <c:v>22.513888888888889</c:v>
                </c:pt>
                <c:pt idx="3243">
                  <c:v>22.520833333333332</c:v>
                </c:pt>
                <c:pt idx="3244">
                  <c:v>22.527777777777775</c:v>
                </c:pt>
                <c:pt idx="3245">
                  <c:v>22.534722222222225</c:v>
                </c:pt>
                <c:pt idx="3246">
                  <c:v>22.541666666666668</c:v>
                </c:pt>
                <c:pt idx="3247">
                  <c:v>22.548611111111111</c:v>
                </c:pt>
                <c:pt idx="3248">
                  <c:v>22.555555555555557</c:v>
                </c:pt>
                <c:pt idx="3249">
                  <c:v>22.5625</c:v>
                </c:pt>
                <c:pt idx="3250">
                  <c:v>22.569444444444443</c:v>
                </c:pt>
                <c:pt idx="3251">
                  <c:v>22.576388888888889</c:v>
                </c:pt>
                <c:pt idx="3252">
                  <c:v>22.583333333333332</c:v>
                </c:pt>
                <c:pt idx="3253">
                  <c:v>22.590277777777775</c:v>
                </c:pt>
                <c:pt idx="3254">
                  <c:v>22.597222222222225</c:v>
                </c:pt>
                <c:pt idx="3255">
                  <c:v>22.604166666666668</c:v>
                </c:pt>
                <c:pt idx="3256">
                  <c:v>22.611111111111111</c:v>
                </c:pt>
                <c:pt idx="3257">
                  <c:v>22.618055555555557</c:v>
                </c:pt>
                <c:pt idx="3258">
                  <c:v>22.625</c:v>
                </c:pt>
                <c:pt idx="3259">
                  <c:v>22.631944444444443</c:v>
                </c:pt>
                <c:pt idx="3260">
                  <c:v>22.638888888888889</c:v>
                </c:pt>
                <c:pt idx="3261">
                  <c:v>22.645833333333332</c:v>
                </c:pt>
                <c:pt idx="3262">
                  <c:v>22.652777777777775</c:v>
                </c:pt>
                <c:pt idx="3263">
                  <c:v>22.659722222222225</c:v>
                </c:pt>
                <c:pt idx="3264">
                  <c:v>22.666666666666668</c:v>
                </c:pt>
                <c:pt idx="3265">
                  <c:v>22.673611111111111</c:v>
                </c:pt>
                <c:pt idx="3266">
                  <c:v>22.680555555555557</c:v>
                </c:pt>
                <c:pt idx="3267">
                  <c:v>22.6875</c:v>
                </c:pt>
                <c:pt idx="3268">
                  <c:v>22.694444444444443</c:v>
                </c:pt>
                <c:pt idx="3269">
                  <c:v>22.701388888888889</c:v>
                </c:pt>
                <c:pt idx="3270">
                  <c:v>22.708333333333332</c:v>
                </c:pt>
                <c:pt idx="3271">
                  <c:v>22.715277777777775</c:v>
                </c:pt>
                <c:pt idx="3272">
                  <c:v>22.722222222222225</c:v>
                </c:pt>
                <c:pt idx="3273">
                  <c:v>22.729166666666668</c:v>
                </c:pt>
                <c:pt idx="3274">
                  <c:v>22.736111111111111</c:v>
                </c:pt>
                <c:pt idx="3275">
                  <c:v>22.743055555555557</c:v>
                </c:pt>
                <c:pt idx="3276">
                  <c:v>22.75</c:v>
                </c:pt>
                <c:pt idx="3277">
                  <c:v>22.756944444444443</c:v>
                </c:pt>
                <c:pt idx="3278">
                  <c:v>22.763888888888889</c:v>
                </c:pt>
                <c:pt idx="3279">
                  <c:v>22.770833333333332</c:v>
                </c:pt>
                <c:pt idx="3280">
                  <c:v>22.777777777777775</c:v>
                </c:pt>
                <c:pt idx="3281">
                  <c:v>22.784722222222225</c:v>
                </c:pt>
                <c:pt idx="3282">
                  <c:v>22.791666666666668</c:v>
                </c:pt>
                <c:pt idx="3283">
                  <c:v>22.798611111111111</c:v>
                </c:pt>
                <c:pt idx="3284">
                  <c:v>22.805555555555557</c:v>
                </c:pt>
                <c:pt idx="3285">
                  <c:v>22.8125</c:v>
                </c:pt>
                <c:pt idx="3286">
                  <c:v>22.819444444444443</c:v>
                </c:pt>
                <c:pt idx="3287">
                  <c:v>22.826388888888889</c:v>
                </c:pt>
                <c:pt idx="3288">
                  <c:v>22.833333333333332</c:v>
                </c:pt>
                <c:pt idx="3289">
                  <c:v>22.840277777777775</c:v>
                </c:pt>
                <c:pt idx="3290">
                  <c:v>22.847222222222225</c:v>
                </c:pt>
                <c:pt idx="3291">
                  <c:v>22.854166666666668</c:v>
                </c:pt>
                <c:pt idx="3292">
                  <c:v>22.861111111111111</c:v>
                </c:pt>
                <c:pt idx="3293">
                  <c:v>22.868055555555557</c:v>
                </c:pt>
                <c:pt idx="3294">
                  <c:v>22.875</c:v>
                </c:pt>
                <c:pt idx="3295">
                  <c:v>22.881944444444443</c:v>
                </c:pt>
                <c:pt idx="3296">
                  <c:v>22.888888888888889</c:v>
                </c:pt>
                <c:pt idx="3297">
                  <c:v>22.895833333333332</c:v>
                </c:pt>
                <c:pt idx="3298">
                  <c:v>22.902777777777775</c:v>
                </c:pt>
                <c:pt idx="3299">
                  <c:v>22.909722222222225</c:v>
                </c:pt>
                <c:pt idx="3300">
                  <c:v>22.916666666666668</c:v>
                </c:pt>
                <c:pt idx="3301">
                  <c:v>22.923611111111111</c:v>
                </c:pt>
                <c:pt idx="3302">
                  <c:v>22.930555555555557</c:v>
                </c:pt>
                <c:pt idx="3303">
                  <c:v>22.9375</c:v>
                </c:pt>
                <c:pt idx="3304">
                  <c:v>22.944444444444443</c:v>
                </c:pt>
                <c:pt idx="3305">
                  <c:v>22.951388888888889</c:v>
                </c:pt>
                <c:pt idx="3306">
                  <c:v>22.958333333333332</c:v>
                </c:pt>
                <c:pt idx="3307">
                  <c:v>22.965277777777775</c:v>
                </c:pt>
                <c:pt idx="3308">
                  <c:v>22.972222222222225</c:v>
                </c:pt>
                <c:pt idx="3309">
                  <c:v>22.979166666666668</c:v>
                </c:pt>
                <c:pt idx="3310">
                  <c:v>22.986111111111111</c:v>
                </c:pt>
                <c:pt idx="3311">
                  <c:v>22.993055555555557</c:v>
                </c:pt>
                <c:pt idx="3312">
                  <c:v>23</c:v>
                </c:pt>
                <c:pt idx="3313">
                  <c:v>23.006944444444443</c:v>
                </c:pt>
                <c:pt idx="3314">
                  <c:v>23.013888888888889</c:v>
                </c:pt>
                <c:pt idx="3315">
                  <c:v>23.020833333333332</c:v>
                </c:pt>
                <c:pt idx="3316">
                  <c:v>23.027777777777775</c:v>
                </c:pt>
                <c:pt idx="3317">
                  <c:v>23.034722222222225</c:v>
                </c:pt>
                <c:pt idx="3318">
                  <c:v>23.041666666666668</c:v>
                </c:pt>
                <c:pt idx="3319">
                  <c:v>23.048611111111111</c:v>
                </c:pt>
                <c:pt idx="3320">
                  <c:v>23.055555555555557</c:v>
                </c:pt>
                <c:pt idx="3321">
                  <c:v>23.0625</c:v>
                </c:pt>
                <c:pt idx="3322">
                  <c:v>23.069444444444443</c:v>
                </c:pt>
                <c:pt idx="3323">
                  <c:v>23.076388888888889</c:v>
                </c:pt>
                <c:pt idx="3324">
                  <c:v>23.083333333333332</c:v>
                </c:pt>
                <c:pt idx="3325">
                  <c:v>23.090277777777775</c:v>
                </c:pt>
                <c:pt idx="3326">
                  <c:v>23.097222222222225</c:v>
                </c:pt>
                <c:pt idx="3327">
                  <c:v>23.104166666666668</c:v>
                </c:pt>
                <c:pt idx="3328">
                  <c:v>23.111111111111111</c:v>
                </c:pt>
                <c:pt idx="3329">
                  <c:v>23.118055555555557</c:v>
                </c:pt>
                <c:pt idx="3330">
                  <c:v>23.125</c:v>
                </c:pt>
                <c:pt idx="3331">
                  <c:v>23.131944444444443</c:v>
                </c:pt>
                <c:pt idx="3332">
                  <c:v>23.138888888888889</c:v>
                </c:pt>
                <c:pt idx="3333">
                  <c:v>23.145833333333332</c:v>
                </c:pt>
                <c:pt idx="3334">
                  <c:v>23.152777777777775</c:v>
                </c:pt>
                <c:pt idx="3335">
                  <c:v>23.159722222222225</c:v>
                </c:pt>
                <c:pt idx="3336">
                  <c:v>23.166666666666668</c:v>
                </c:pt>
                <c:pt idx="3337">
                  <c:v>23.173611111111111</c:v>
                </c:pt>
                <c:pt idx="3338">
                  <c:v>23.180555555555557</c:v>
                </c:pt>
                <c:pt idx="3339">
                  <c:v>23.1875</c:v>
                </c:pt>
                <c:pt idx="3340">
                  <c:v>23.194444444444443</c:v>
                </c:pt>
                <c:pt idx="3341">
                  <c:v>23.201388888888889</c:v>
                </c:pt>
                <c:pt idx="3342">
                  <c:v>23.208333333333332</c:v>
                </c:pt>
                <c:pt idx="3343">
                  <c:v>23.215277777777775</c:v>
                </c:pt>
                <c:pt idx="3344">
                  <c:v>23.222222222222225</c:v>
                </c:pt>
                <c:pt idx="3345">
                  <c:v>23.229166666666668</c:v>
                </c:pt>
                <c:pt idx="3346">
                  <c:v>23.236111111111111</c:v>
                </c:pt>
                <c:pt idx="3347">
                  <c:v>23.243055555555557</c:v>
                </c:pt>
                <c:pt idx="3348">
                  <c:v>23.25</c:v>
                </c:pt>
                <c:pt idx="3349">
                  <c:v>23.256944444444443</c:v>
                </c:pt>
                <c:pt idx="3350">
                  <c:v>23.263888888888889</c:v>
                </c:pt>
                <c:pt idx="3351">
                  <c:v>23.270833333333332</c:v>
                </c:pt>
                <c:pt idx="3352">
                  <c:v>23.277777777777775</c:v>
                </c:pt>
                <c:pt idx="3353">
                  <c:v>23.284722222222225</c:v>
                </c:pt>
                <c:pt idx="3354">
                  <c:v>23.291666666666668</c:v>
                </c:pt>
                <c:pt idx="3355">
                  <c:v>23.298611111111111</c:v>
                </c:pt>
                <c:pt idx="3356">
                  <c:v>23.305555555555557</c:v>
                </c:pt>
                <c:pt idx="3357">
                  <c:v>23.3125</c:v>
                </c:pt>
                <c:pt idx="3358">
                  <c:v>23.319444444444443</c:v>
                </c:pt>
                <c:pt idx="3359">
                  <c:v>23.326388888888889</c:v>
                </c:pt>
                <c:pt idx="3360">
                  <c:v>23.333333333333332</c:v>
                </c:pt>
                <c:pt idx="3361">
                  <c:v>23.340277777777775</c:v>
                </c:pt>
                <c:pt idx="3362">
                  <c:v>23.347222222222225</c:v>
                </c:pt>
                <c:pt idx="3363">
                  <c:v>23.354166666666668</c:v>
                </c:pt>
                <c:pt idx="3364">
                  <c:v>23.361111111111111</c:v>
                </c:pt>
                <c:pt idx="3365">
                  <c:v>23.368055555555557</c:v>
                </c:pt>
                <c:pt idx="3366">
                  <c:v>23.375</c:v>
                </c:pt>
                <c:pt idx="3367">
                  <c:v>23.381944444444443</c:v>
                </c:pt>
                <c:pt idx="3368">
                  <c:v>23.388888888888889</c:v>
                </c:pt>
                <c:pt idx="3369">
                  <c:v>23.395833333333332</c:v>
                </c:pt>
                <c:pt idx="3370">
                  <c:v>23.402777777777775</c:v>
                </c:pt>
                <c:pt idx="3371">
                  <c:v>23.409722222222225</c:v>
                </c:pt>
                <c:pt idx="3372">
                  <c:v>23.416666666666668</c:v>
                </c:pt>
                <c:pt idx="3373">
                  <c:v>23.423611111111111</c:v>
                </c:pt>
                <c:pt idx="3374">
                  <c:v>23.430555555555557</c:v>
                </c:pt>
                <c:pt idx="3375">
                  <c:v>23.4375</c:v>
                </c:pt>
                <c:pt idx="3376">
                  <c:v>23.444444444444443</c:v>
                </c:pt>
                <c:pt idx="3377">
                  <c:v>23.451388888888889</c:v>
                </c:pt>
                <c:pt idx="3378">
                  <c:v>23.458333333333332</c:v>
                </c:pt>
                <c:pt idx="3379">
                  <c:v>23.465277777777775</c:v>
                </c:pt>
                <c:pt idx="3380">
                  <c:v>23.472222222222225</c:v>
                </c:pt>
                <c:pt idx="3381">
                  <c:v>23.479166666666668</c:v>
                </c:pt>
                <c:pt idx="3382">
                  <c:v>23.486111111111111</c:v>
                </c:pt>
                <c:pt idx="3383">
                  <c:v>23.493055555555557</c:v>
                </c:pt>
                <c:pt idx="3384">
                  <c:v>23.5</c:v>
                </c:pt>
                <c:pt idx="3385">
                  <c:v>23.506944444444443</c:v>
                </c:pt>
                <c:pt idx="3386">
                  <c:v>23.513888888888889</c:v>
                </c:pt>
                <c:pt idx="3387">
                  <c:v>23.520833333333332</c:v>
                </c:pt>
                <c:pt idx="3388">
                  <c:v>23.527777777777775</c:v>
                </c:pt>
                <c:pt idx="3389">
                  <c:v>23.534722222222225</c:v>
                </c:pt>
                <c:pt idx="3390">
                  <c:v>23.541666666666668</c:v>
                </c:pt>
                <c:pt idx="3391">
                  <c:v>23.548611111111111</c:v>
                </c:pt>
                <c:pt idx="3392">
                  <c:v>23.555555555555557</c:v>
                </c:pt>
                <c:pt idx="3393">
                  <c:v>23.5625</c:v>
                </c:pt>
                <c:pt idx="3394">
                  <c:v>23.569444444444443</c:v>
                </c:pt>
                <c:pt idx="3395">
                  <c:v>23.576388888888889</c:v>
                </c:pt>
                <c:pt idx="3396">
                  <c:v>23.583333333333332</c:v>
                </c:pt>
                <c:pt idx="3397">
                  <c:v>23.590277777777775</c:v>
                </c:pt>
                <c:pt idx="3398">
                  <c:v>23.597222222222225</c:v>
                </c:pt>
                <c:pt idx="3399">
                  <c:v>23.604166666666668</c:v>
                </c:pt>
                <c:pt idx="3400">
                  <c:v>23.611111111111111</c:v>
                </c:pt>
                <c:pt idx="3401">
                  <c:v>23.618055555555557</c:v>
                </c:pt>
                <c:pt idx="3402">
                  <c:v>23.625</c:v>
                </c:pt>
                <c:pt idx="3403">
                  <c:v>23.631944444444443</c:v>
                </c:pt>
                <c:pt idx="3404">
                  <c:v>23.638888888888889</c:v>
                </c:pt>
                <c:pt idx="3405">
                  <c:v>23.645833333333332</c:v>
                </c:pt>
                <c:pt idx="3406">
                  <c:v>23.652777777777775</c:v>
                </c:pt>
                <c:pt idx="3407">
                  <c:v>23.659722222222225</c:v>
                </c:pt>
                <c:pt idx="3408">
                  <c:v>23.666666666666668</c:v>
                </c:pt>
                <c:pt idx="3409">
                  <c:v>23.673611111111111</c:v>
                </c:pt>
                <c:pt idx="3410">
                  <c:v>23.680555555555557</c:v>
                </c:pt>
                <c:pt idx="3411">
                  <c:v>23.6875</c:v>
                </c:pt>
                <c:pt idx="3412">
                  <c:v>23.694444444444443</c:v>
                </c:pt>
                <c:pt idx="3413">
                  <c:v>23.701388888888889</c:v>
                </c:pt>
                <c:pt idx="3414">
                  <c:v>23.708333333333332</c:v>
                </c:pt>
                <c:pt idx="3415">
                  <c:v>23.715277777777775</c:v>
                </c:pt>
                <c:pt idx="3416">
                  <c:v>23.722222222222225</c:v>
                </c:pt>
                <c:pt idx="3417">
                  <c:v>23.729166666666668</c:v>
                </c:pt>
                <c:pt idx="3418">
                  <c:v>23.736111111111111</c:v>
                </c:pt>
                <c:pt idx="3419">
                  <c:v>23.743055555555557</c:v>
                </c:pt>
                <c:pt idx="3420">
                  <c:v>23.75</c:v>
                </c:pt>
                <c:pt idx="3421">
                  <c:v>23.756944444444443</c:v>
                </c:pt>
                <c:pt idx="3422">
                  <c:v>23.763888888888889</c:v>
                </c:pt>
                <c:pt idx="3423">
                  <c:v>23.770833333333332</c:v>
                </c:pt>
                <c:pt idx="3424">
                  <c:v>23.777777777777775</c:v>
                </c:pt>
                <c:pt idx="3425">
                  <c:v>23.784722222222225</c:v>
                </c:pt>
                <c:pt idx="3426">
                  <c:v>23.791666666666668</c:v>
                </c:pt>
                <c:pt idx="3427">
                  <c:v>23.798611111111111</c:v>
                </c:pt>
                <c:pt idx="3428">
                  <c:v>23.805555555555557</c:v>
                </c:pt>
                <c:pt idx="3429">
                  <c:v>23.8125</c:v>
                </c:pt>
                <c:pt idx="3430">
                  <c:v>23.819444444444443</c:v>
                </c:pt>
                <c:pt idx="3431">
                  <c:v>23.826388888888889</c:v>
                </c:pt>
                <c:pt idx="3432">
                  <c:v>23.833333333333332</c:v>
                </c:pt>
                <c:pt idx="3433">
                  <c:v>23.840277777777775</c:v>
                </c:pt>
                <c:pt idx="3434">
                  <c:v>23.847222222222225</c:v>
                </c:pt>
                <c:pt idx="3435">
                  <c:v>23.854166666666668</c:v>
                </c:pt>
                <c:pt idx="3436">
                  <c:v>23.861111111111111</c:v>
                </c:pt>
                <c:pt idx="3437">
                  <c:v>23.868055555555557</c:v>
                </c:pt>
                <c:pt idx="3438">
                  <c:v>23.875</c:v>
                </c:pt>
                <c:pt idx="3439">
                  <c:v>23.881944444444443</c:v>
                </c:pt>
                <c:pt idx="3440">
                  <c:v>23.888888888888889</c:v>
                </c:pt>
                <c:pt idx="3441">
                  <c:v>23.895833333333332</c:v>
                </c:pt>
                <c:pt idx="3442">
                  <c:v>23.902777777777775</c:v>
                </c:pt>
                <c:pt idx="3443">
                  <c:v>23.909722222222225</c:v>
                </c:pt>
                <c:pt idx="3444">
                  <c:v>23.916666666666668</c:v>
                </c:pt>
                <c:pt idx="3445">
                  <c:v>23.923611111111111</c:v>
                </c:pt>
                <c:pt idx="3446">
                  <c:v>23.930555555555557</c:v>
                </c:pt>
                <c:pt idx="3447">
                  <c:v>23.9375</c:v>
                </c:pt>
                <c:pt idx="3448">
                  <c:v>23.944444444444443</c:v>
                </c:pt>
                <c:pt idx="3449">
                  <c:v>23.951388888888889</c:v>
                </c:pt>
                <c:pt idx="3450">
                  <c:v>23.958333333333332</c:v>
                </c:pt>
                <c:pt idx="3451">
                  <c:v>23.965277777777775</c:v>
                </c:pt>
                <c:pt idx="3452">
                  <c:v>23.972222222222225</c:v>
                </c:pt>
                <c:pt idx="3453">
                  <c:v>23.979166666666668</c:v>
                </c:pt>
                <c:pt idx="3454">
                  <c:v>23.986111111111111</c:v>
                </c:pt>
                <c:pt idx="3455">
                  <c:v>23.993055555555557</c:v>
                </c:pt>
                <c:pt idx="3456">
                  <c:v>24</c:v>
                </c:pt>
                <c:pt idx="3457">
                  <c:v>24.006944444444443</c:v>
                </c:pt>
                <c:pt idx="3458">
                  <c:v>24.013888888888889</c:v>
                </c:pt>
                <c:pt idx="3459">
                  <c:v>24.020833333333332</c:v>
                </c:pt>
                <c:pt idx="3460">
                  <c:v>24.027777777777775</c:v>
                </c:pt>
                <c:pt idx="3461">
                  <c:v>24.034722222222225</c:v>
                </c:pt>
                <c:pt idx="3462">
                  <c:v>24.041666666666668</c:v>
                </c:pt>
                <c:pt idx="3463">
                  <c:v>24.048611111111111</c:v>
                </c:pt>
                <c:pt idx="3464">
                  <c:v>24.055555555555557</c:v>
                </c:pt>
                <c:pt idx="3465">
                  <c:v>24.0625</c:v>
                </c:pt>
                <c:pt idx="3466">
                  <c:v>24.069444444444443</c:v>
                </c:pt>
                <c:pt idx="3467">
                  <c:v>24.076388888888889</c:v>
                </c:pt>
                <c:pt idx="3468">
                  <c:v>24.083333333333332</c:v>
                </c:pt>
                <c:pt idx="3469">
                  <c:v>24.090277777777775</c:v>
                </c:pt>
                <c:pt idx="3470">
                  <c:v>24.097222222222225</c:v>
                </c:pt>
                <c:pt idx="3471">
                  <c:v>24.104166666666668</c:v>
                </c:pt>
                <c:pt idx="3472">
                  <c:v>24.111111111111111</c:v>
                </c:pt>
                <c:pt idx="3473">
                  <c:v>24.118055555555557</c:v>
                </c:pt>
                <c:pt idx="3474">
                  <c:v>24.125</c:v>
                </c:pt>
                <c:pt idx="3475">
                  <c:v>24.131944444444443</c:v>
                </c:pt>
                <c:pt idx="3476">
                  <c:v>24.138888888888889</c:v>
                </c:pt>
                <c:pt idx="3477">
                  <c:v>24.145833333333332</c:v>
                </c:pt>
                <c:pt idx="3478">
                  <c:v>24.152777777777775</c:v>
                </c:pt>
                <c:pt idx="3479">
                  <c:v>24.159722222222225</c:v>
                </c:pt>
                <c:pt idx="3480">
                  <c:v>24.166666666666668</c:v>
                </c:pt>
                <c:pt idx="3481">
                  <c:v>24.173611111111111</c:v>
                </c:pt>
                <c:pt idx="3482">
                  <c:v>24.180555555555557</c:v>
                </c:pt>
                <c:pt idx="3483">
                  <c:v>24.1875</c:v>
                </c:pt>
                <c:pt idx="3484">
                  <c:v>24.194444444444443</c:v>
                </c:pt>
                <c:pt idx="3485">
                  <c:v>24.201388888888889</c:v>
                </c:pt>
                <c:pt idx="3486">
                  <c:v>24.208333333333332</c:v>
                </c:pt>
                <c:pt idx="3487">
                  <c:v>24.215277777777775</c:v>
                </c:pt>
                <c:pt idx="3488">
                  <c:v>24.222222222222225</c:v>
                </c:pt>
                <c:pt idx="3489">
                  <c:v>24.229166666666668</c:v>
                </c:pt>
                <c:pt idx="3490">
                  <c:v>24.236111111111111</c:v>
                </c:pt>
                <c:pt idx="3491">
                  <c:v>24.243055555555557</c:v>
                </c:pt>
                <c:pt idx="3492">
                  <c:v>24.25</c:v>
                </c:pt>
                <c:pt idx="3493">
                  <c:v>24.256944444444443</c:v>
                </c:pt>
                <c:pt idx="3494">
                  <c:v>24.263888888888889</c:v>
                </c:pt>
                <c:pt idx="3495">
                  <c:v>24.270833333333332</c:v>
                </c:pt>
                <c:pt idx="3496">
                  <c:v>24.277777777777775</c:v>
                </c:pt>
                <c:pt idx="3497">
                  <c:v>24.284722222222225</c:v>
                </c:pt>
                <c:pt idx="3498">
                  <c:v>24.291666666666668</c:v>
                </c:pt>
                <c:pt idx="3499">
                  <c:v>24.298611111111111</c:v>
                </c:pt>
                <c:pt idx="3500">
                  <c:v>24.305555555555557</c:v>
                </c:pt>
                <c:pt idx="3501">
                  <c:v>24.3125</c:v>
                </c:pt>
                <c:pt idx="3502">
                  <c:v>24.319444444444443</c:v>
                </c:pt>
                <c:pt idx="3503">
                  <c:v>24.326388888888889</c:v>
                </c:pt>
                <c:pt idx="3504">
                  <c:v>24.333333333333332</c:v>
                </c:pt>
                <c:pt idx="3505">
                  <c:v>24.340277777777775</c:v>
                </c:pt>
                <c:pt idx="3506">
                  <c:v>24.347222222222225</c:v>
                </c:pt>
                <c:pt idx="3507">
                  <c:v>24.354166666666668</c:v>
                </c:pt>
                <c:pt idx="3508">
                  <c:v>24.361111111111111</c:v>
                </c:pt>
                <c:pt idx="3509">
                  <c:v>24.368055555555557</c:v>
                </c:pt>
                <c:pt idx="3510">
                  <c:v>24.375</c:v>
                </c:pt>
                <c:pt idx="3511">
                  <c:v>24.381944444444443</c:v>
                </c:pt>
                <c:pt idx="3512">
                  <c:v>24.388888888888889</c:v>
                </c:pt>
                <c:pt idx="3513">
                  <c:v>24.395833333333332</c:v>
                </c:pt>
                <c:pt idx="3514">
                  <c:v>24.402777777777775</c:v>
                </c:pt>
                <c:pt idx="3515">
                  <c:v>24.409722222222225</c:v>
                </c:pt>
                <c:pt idx="3516">
                  <c:v>24.416666666666668</c:v>
                </c:pt>
                <c:pt idx="3517">
                  <c:v>24.423611111111111</c:v>
                </c:pt>
                <c:pt idx="3518">
                  <c:v>24.430555555555557</c:v>
                </c:pt>
                <c:pt idx="3519">
                  <c:v>24.4375</c:v>
                </c:pt>
                <c:pt idx="3520">
                  <c:v>24.444444444444443</c:v>
                </c:pt>
                <c:pt idx="3521">
                  <c:v>24.451388888888889</c:v>
                </c:pt>
                <c:pt idx="3522">
                  <c:v>24.458333333333332</c:v>
                </c:pt>
                <c:pt idx="3523">
                  <c:v>24.465277777777775</c:v>
                </c:pt>
                <c:pt idx="3524">
                  <c:v>24.472222222222225</c:v>
                </c:pt>
                <c:pt idx="3525">
                  <c:v>24.479166666666668</c:v>
                </c:pt>
                <c:pt idx="3526">
                  <c:v>24.486111111111111</c:v>
                </c:pt>
                <c:pt idx="3527">
                  <c:v>24.493055555555557</c:v>
                </c:pt>
                <c:pt idx="3528">
                  <c:v>24.5</c:v>
                </c:pt>
                <c:pt idx="3529">
                  <c:v>24.506944444444443</c:v>
                </c:pt>
                <c:pt idx="3530">
                  <c:v>24.513888888888889</c:v>
                </c:pt>
                <c:pt idx="3531">
                  <c:v>24.520833333333332</c:v>
                </c:pt>
                <c:pt idx="3532">
                  <c:v>24.527777777777775</c:v>
                </c:pt>
                <c:pt idx="3533">
                  <c:v>24.534722222222225</c:v>
                </c:pt>
                <c:pt idx="3534">
                  <c:v>24.541666666666668</c:v>
                </c:pt>
                <c:pt idx="3535">
                  <c:v>24.548611111111111</c:v>
                </c:pt>
                <c:pt idx="3536">
                  <c:v>24.555555555555557</c:v>
                </c:pt>
                <c:pt idx="3537">
                  <c:v>24.5625</c:v>
                </c:pt>
                <c:pt idx="3538">
                  <c:v>24.569444444444443</c:v>
                </c:pt>
                <c:pt idx="3539">
                  <c:v>24.576388888888889</c:v>
                </c:pt>
                <c:pt idx="3540">
                  <c:v>24.583333333333332</c:v>
                </c:pt>
                <c:pt idx="3541">
                  <c:v>24.590277777777775</c:v>
                </c:pt>
                <c:pt idx="3542">
                  <c:v>24.597222222222225</c:v>
                </c:pt>
                <c:pt idx="3543">
                  <c:v>24.604166666666668</c:v>
                </c:pt>
                <c:pt idx="3544">
                  <c:v>24.611111111111111</c:v>
                </c:pt>
                <c:pt idx="3545">
                  <c:v>24.618055555555557</c:v>
                </c:pt>
                <c:pt idx="3546">
                  <c:v>24.625</c:v>
                </c:pt>
                <c:pt idx="3547">
                  <c:v>24.631944444444443</c:v>
                </c:pt>
                <c:pt idx="3548">
                  <c:v>24.638888888888889</c:v>
                </c:pt>
                <c:pt idx="3549">
                  <c:v>24.645833333333332</c:v>
                </c:pt>
                <c:pt idx="3550">
                  <c:v>24.652777777777775</c:v>
                </c:pt>
                <c:pt idx="3551">
                  <c:v>24.659722222222225</c:v>
                </c:pt>
                <c:pt idx="3552">
                  <c:v>24.666666666666668</c:v>
                </c:pt>
                <c:pt idx="3553">
                  <c:v>24.673611111111111</c:v>
                </c:pt>
                <c:pt idx="3554">
                  <c:v>24.680555555555557</c:v>
                </c:pt>
                <c:pt idx="3555">
                  <c:v>24.6875</c:v>
                </c:pt>
                <c:pt idx="3556">
                  <c:v>24.694444444444443</c:v>
                </c:pt>
                <c:pt idx="3557">
                  <c:v>24.701388888888889</c:v>
                </c:pt>
                <c:pt idx="3558">
                  <c:v>24.708333333333332</c:v>
                </c:pt>
                <c:pt idx="3559">
                  <c:v>24.715277777777775</c:v>
                </c:pt>
                <c:pt idx="3560">
                  <c:v>24.722222222222225</c:v>
                </c:pt>
                <c:pt idx="3561">
                  <c:v>24.729166666666668</c:v>
                </c:pt>
                <c:pt idx="3562">
                  <c:v>24.736111111111111</c:v>
                </c:pt>
                <c:pt idx="3563">
                  <c:v>24.743055555555557</c:v>
                </c:pt>
                <c:pt idx="3564">
                  <c:v>24.75</c:v>
                </c:pt>
                <c:pt idx="3565">
                  <c:v>24.756944444444443</c:v>
                </c:pt>
                <c:pt idx="3566">
                  <c:v>24.763888888888889</c:v>
                </c:pt>
                <c:pt idx="3567">
                  <c:v>24.770833333333332</c:v>
                </c:pt>
                <c:pt idx="3568">
                  <c:v>24.777777777777775</c:v>
                </c:pt>
                <c:pt idx="3569">
                  <c:v>24.784722222222225</c:v>
                </c:pt>
                <c:pt idx="3570">
                  <c:v>24.791666666666668</c:v>
                </c:pt>
                <c:pt idx="3571">
                  <c:v>24.798611111111111</c:v>
                </c:pt>
                <c:pt idx="3572">
                  <c:v>24.805555555555557</c:v>
                </c:pt>
                <c:pt idx="3573">
                  <c:v>24.8125</c:v>
                </c:pt>
                <c:pt idx="3574">
                  <c:v>24.819444444444443</c:v>
                </c:pt>
                <c:pt idx="3575">
                  <c:v>24.826388888888889</c:v>
                </c:pt>
                <c:pt idx="3576">
                  <c:v>24.833333333333332</c:v>
                </c:pt>
                <c:pt idx="3577">
                  <c:v>24.840277777777775</c:v>
                </c:pt>
                <c:pt idx="3578">
                  <c:v>24.847222222222225</c:v>
                </c:pt>
                <c:pt idx="3579">
                  <c:v>24.854166666666668</c:v>
                </c:pt>
                <c:pt idx="3580">
                  <c:v>24.861111111111111</c:v>
                </c:pt>
                <c:pt idx="3581">
                  <c:v>24.868055555555557</c:v>
                </c:pt>
                <c:pt idx="3582">
                  <c:v>24.875</c:v>
                </c:pt>
                <c:pt idx="3583">
                  <c:v>24.881944444444443</c:v>
                </c:pt>
                <c:pt idx="3584">
                  <c:v>24.888888888888889</c:v>
                </c:pt>
                <c:pt idx="3585">
                  <c:v>24.895833333333332</c:v>
                </c:pt>
                <c:pt idx="3586">
                  <c:v>24.902777777777775</c:v>
                </c:pt>
                <c:pt idx="3587">
                  <c:v>24.909722222222225</c:v>
                </c:pt>
                <c:pt idx="3588">
                  <c:v>24.916666666666668</c:v>
                </c:pt>
                <c:pt idx="3589">
                  <c:v>24.923611111111111</c:v>
                </c:pt>
                <c:pt idx="3590">
                  <c:v>24.930555555555557</c:v>
                </c:pt>
                <c:pt idx="3591">
                  <c:v>24.9375</c:v>
                </c:pt>
                <c:pt idx="3592">
                  <c:v>24.944444444444443</c:v>
                </c:pt>
                <c:pt idx="3593">
                  <c:v>24.951388888888889</c:v>
                </c:pt>
                <c:pt idx="3594">
                  <c:v>24.958333333333332</c:v>
                </c:pt>
                <c:pt idx="3595">
                  <c:v>24.965277777777775</c:v>
                </c:pt>
                <c:pt idx="3596">
                  <c:v>24.972222222222225</c:v>
                </c:pt>
                <c:pt idx="3597">
                  <c:v>24.979166666666668</c:v>
                </c:pt>
                <c:pt idx="3598">
                  <c:v>24.986111111111111</c:v>
                </c:pt>
                <c:pt idx="3599">
                  <c:v>24.993055555555557</c:v>
                </c:pt>
                <c:pt idx="3600">
                  <c:v>25</c:v>
                </c:pt>
                <c:pt idx="3601">
                  <c:v>25.006944444444443</c:v>
                </c:pt>
                <c:pt idx="3602">
                  <c:v>25.013888888888889</c:v>
                </c:pt>
                <c:pt idx="3603">
                  <c:v>25.020833333333332</c:v>
                </c:pt>
                <c:pt idx="3604">
                  <c:v>25.027777777777775</c:v>
                </c:pt>
                <c:pt idx="3605">
                  <c:v>25.034722222222225</c:v>
                </c:pt>
                <c:pt idx="3606">
                  <c:v>25.041666666666668</c:v>
                </c:pt>
                <c:pt idx="3607">
                  <c:v>25.048611111111111</c:v>
                </c:pt>
                <c:pt idx="3608">
                  <c:v>25.055555555555557</c:v>
                </c:pt>
                <c:pt idx="3609">
                  <c:v>25.0625</c:v>
                </c:pt>
                <c:pt idx="3610">
                  <c:v>25.069444444444443</c:v>
                </c:pt>
                <c:pt idx="3611">
                  <c:v>25.076388888888889</c:v>
                </c:pt>
                <c:pt idx="3612">
                  <c:v>25.083333333333332</c:v>
                </c:pt>
                <c:pt idx="3613">
                  <c:v>25.090277777777775</c:v>
                </c:pt>
                <c:pt idx="3614">
                  <c:v>25.097222222222225</c:v>
                </c:pt>
                <c:pt idx="3615">
                  <c:v>25.104166666666668</c:v>
                </c:pt>
                <c:pt idx="3616">
                  <c:v>25.111111111111111</c:v>
                </c:pt>
                <c:pt idx="3617">
                  <c:v>25.118055555555557</c:v>
                </c:pt>
                <c:pt idx="3618">
                  <c:v>25.125</c:v>
                </c:pt>
                <c:pt idx="3619">
                  <c:v>25.131944444444443</c:v>
                </c:pt>
                <c:pt idx="3620">
                  <c:v>25.138888888888889</c:v>
                </c:pt>
                <c:pt idx="3621">
                  <c:v>25.145833333333332</c:v>
                </c:pt>
                <c:pt idx="3622">
                  <c:v>25.152777777777775</c:v>
                </c:pt>
                <c:pt idx="3623">
                  <c:v>25.159722222222225</c:v>
                </c:pt>
                <c:pt idx="3624">
                  <c:v>25.166666666666668</c:v>
                </c:pt>
                <c:pt idx="3625">
                  <c:v>25.173611111111111</c:v>
                </c:pt>
                <c:pt idx="3626">
                  <c:v>25.180555555555557</c:v>
                </c:pt>
                <c:pt idx="3627">
                  <c:v>25.1875</c:v>
                </c:pt>
                <c:pt idx="3628">
                  <c:v>25.194444444444443</c:v>
                </c:pt>
                <c:pt idx="3629">
                  <c:v>25.201388888888889</c:v>
                </c:pt>
                <c:pt idx="3630">
                  <c:v>25.208333333333332</c:v>
                </c:pt>
                <c:pt idx="3631">
                  <c:v>25.215277777777775</c:v>
                </c:pt>
                <c:pt idx="3632">
                  <c:v>25.222222222222225</c:v>
                </c:pt>
                <c:pt idx="3633">
                  <c:v>25.229166666666668</c:v>
                </c:pt>
                <c:pt idx="3634">
                  <c:v>25.236111111111111</c:v>
                </c:pt>
                <c:pt idx="3635">
                  <c:v>25.243055555555557</c:v>
                </c:pt>
                <c:pt idx="3636">
                  <c:v>25.25</c:v>
                </c:pt>
                <c:pt idx="3637">
                  <c:v>25.256944444444443</c:v>
                </c:pt>
                <c:pt idx="3638">
                  <c:v>25.263888888888889</c:v>
                </c:pt>
                <c:pt idx="3639">
                  <c:v>25.270833333333332</c:v>
                </c:pt>
                <c:pt idx="3640">
                  <c:v>25.277777777777775</c:v>
                </c:pt>
                <c:pt idx="3641">
                  <c:v>25.284722222222225</c:v>
                </c:pt>
                <c:pt idx="3642">
                  <c:v>25.291666666666668</c:v>
                </c:pt>
                <c:pt idx="3643">
                  <c:v>25.298611111111111</c:v>
                </c:pt>
                <c:pt idx="3644">
                  <c:v>25.305555555555557</c:v>
                </c:pt>
                <c:pt idx="3645">
                  <c:v>25.3125</c:v>
                </c:pt>
                <c:pt idx="3646">
                  <c:v>25.319444444444443</c:v>
                </c:pt>
                <c:pt idx="3647">
                  <c:v>25.326388888888889</c:v>
                </c:pt>
                <c:pt idx="3648">
                  <c:v>25.333333333333332</c:v>
                </c:pt>
                <c:pt idx="3649">
                  <c:v>25.340277777777775</c:v>
                </c:pt>
                <c:pt idx="3650">
                  <c:v>25.347222222222225</c:v>
                </c:pt>
                <c:pt idx="3651">
                  <c:v>25.354166666666668</c:v>
                </c:pt>
                <c:pt idx="3652">
                  <c:v>25.361111111111111</c:v>
                </c:pt>
                <c:pt idx="3653">
                  <c:v>25.368055555555557</c:v>
                </c:pt>
                <c:pt idx="3654">
                  <c:v>25.375</c:v>
                </c:pt>
                <c:pt idx="3655">
                  <c:v>25.381944444444443</c:v>
                </c:pt>
                <c:pt idx="3656">
                  <c:v>25.388888888888889</c:v>
                </c:pt>
                <c:pt idx="3657">
                  <c:v>25.395833333333332</c:v>
                </c:pt>
                <c:pt idx="3658">
                  <c:v>25.402777777777775</c:v>
                </c:pt>
                <c:pt idx="3659">
                  <c:v>25.409722222222225</c:v>
                </c:pt>
                <c:pt idx="3660">
                  <c:v>25.416666666666668</c:v>
                </c:pt>
                <c:pt idx="3661">
                  <c:v>25.423611111111111</c:v>
                </c:pt>
                <c:pt idx="3662">
                  <c:v>25.430555555555557</c:v>
                </c:pt>
                <c:pt idx="3663">
                  <c:v>25.4375</c:v>
                </c:pt>
                <c:pt idx="3664">
                  <c:v>25.444444444444443</c:v>
                </c:pt>
                <c:pt idx="3665">
                  <c:v>25.451388888888889</c:v>
                </c:pt>
                <c:pt idx="3666">
                  <c:v>25.458333333333332</c:v>
                </c:pt>
                <c:pt idx="3667">
                  <c:v>25.465277777777775</c:v>
                </c:pt>
                <c:pt idx="3668">
                  <c:v>25.472222222222225</c:v>
                </c:pt>
                <c:pt idx="3669">
                  <c:v>25.479166666666668</c:v>
                </c:pt>
                <c:pt idx="3670">
                  <c:v>25.486111111111111</c:v>
                </c:pt>
                <c:pt idx="3671">
                  <c:v>25.493055555555557</c:v>
                </c:pt>
                <c:pt idx="3672">
                  <c:v>25.5</c:v>
                </c:pt>
                <c:pt idx="3673">
                  <c:v>25.506944444444443</c:v>
                </c:pt>
                <c:pt idx="3674">
                  <c:v>25.513888888888889</c:v>
                </c:pt>
                <c:pt idx="3675">
                  <c:v>25.520833333333332</c:v>
                </c:pt>
                <c:pt idx="3676">
                  <c:v>25.527777777777775</c:v>
                </c:pt>
                <c:pt idx="3677">
                  <c:v>25.534722222222225</c:v>
                </c:pt>
                <c:pt idx="3678">
                  <c:v>25.541666666666668</c:v>
                </c:pt>
                <c:pt idx="3679">
                  <c:v>25.548611111111111</c:v>
                </c:pt>
                <c:pt idx="3680">
                  <c:v>25.555555555555557</c:v>
                </c:pt>
                <c:pt idx="3681">
                  <c:v>25.5625</c:v>
                </c:pt>
                <c:pt idx="3682">
                  <c:v>25.569444444444443</c:v>
                </c:pt>
                <c:pt idx="3683">
                  <c:v>25.576388888888889</c:v>
                </c:pt>
                <c:pt idx="3684">
                  <c:v>25.583333333333332</c:v>
                </c:pt>
                <c:pt idx="3685">
                  <c:v>25.590277777777775</c:v>
                </c:pt>
                <c:pt idx="3686">
                  <c:v>25.597222222222225</c:v>
                </c:pt>
                <c:pt idx="3687">
                  <c:v>25.604166666666668</c:v>
                </c:pt>
                <c:pt idx="3688">
                  <c:v>25.611111111111111</c:v>
                </c:pt>
                <c:pt idx="3689">
                  <c:v>25.618055555555557</c:v>
                </c:pt>
                <c:pt idx="3690">
                  <c:v>25.625</c:v>
                </c:pt>
                <c:pt idx="3691">
                  <c:v>25.631944444444443</c:v>
                </c:pt>
                <c:pt idx="3692">
                  <c:v>25.638888888888889</c:v>
                </c:pt>
                <c:pt idx="3693">
                  <c:v>25.645833333333332</c:v>
                </c:pt>
                <c:pt idx="3694">
                  <c:v>25.652777777777775</c:v>
                </c:pt>
                <c:pt idx="3695">
                  <c:v>25.659722222222225</c:v>
                </c:pt>
                <c:pt idx="3696">
                  <c:v>25.666666666666668</c:v>
                </c:pt>
                <c:pt idx="3697">
                  <c:v>25.673611111111111</c:v>
                </c:pt>
                <c:pt idx="3698">
                  <c:v>25.680555555555557</c:v>
                </c:pt>
                <c:pt idx="3699">
                  <c:v>25.6875</c:v>
                </c:pt>
                <c:pt idx="3700">
                  <c:v>25.694444444444443</c:v>
                </c:pt>
                <c:pt idx="3701">
                  <c:v>25.701388888888889</c:v>
                </c:pt>
                <c:pt idx="3702">
                  <c:v>25.708333333333332</c:v>
                </c:pt>
                <c:pt idx="3703">
                  <c:v>25.715277777777775</c:v>
                </c:pt>
                <c:pt idx="3704">
                  <c:v>25.722222222222225</c:v>
                </c:pt>
                <c:pt idx="3705">
                  <c:v>25.729166666666668</c:v>
                </c:pt>
                <c:pt idx="3706">
                  <c:v>25.736111111111111</c:v>
                </c:pt>
                <c:pt idx="3707">
                  <c:v>25.743055555555557</c:v>
                </c:pt>
                <c:pt idx="3708">
                  <c:v>25.75</c:v>
                </c:pt>
                <c:pt idx="3709">
                  <c:v>25.756944444444443</c:v>
                </c:pt>
                <c:pt idx="3710">
                  <c:v>25.763888888888889</c:v>
                </c:pt>
                <c:pt idx="3711">
                  <c:v>25.770833333333332</c:v>
                </c:pt>
                <c:pt idx="3712">
                  <c:v>25.777777777777775</c:v>
                </c:pt>
                <c:pt idx="3713">
                  <c:v>25.784722222222225</c:v>
                </c:pt>
                <c:pt idx="3714">
                  <c:v>25.791666666666668</c:v>
                </c:pt>
                <c:pt idx="3715">
                  <c:v>25.798611111111111</c:v>
                </c:pt>
                <c:pt idx="3716">
                  <c:v>25.805555555555557</c:v>
                </c:pt>
                <c:pt idx="3717">
                  <c:v>25.8125</c:v>
                </c:pt>
                <c:pt idx="3718">
                  <c:v>25.819444444444443</c:v>
                </c:pt>
                <c:pt idx="3719">
                  <c:v>25.826388888888889</c:v>
                </c:pt>
                <c:pt idx="3720">
                  <c:v>25.833333333333332</c:v>
                </c:pt>
                <c:pt idx="3721">
                  <c:v>25.840277777777775</c:v>
                </c:pt>
                <c:pt idx="3722">
                  <c:v>25.847222222222225</c:v>
                </c:pt>
                <c:pt idx="3723">
                  <c:v>25.854166666666668</c:v>
                </c:pt>
                <c:pt idx="3724">
                  <c:v>25.861111111111111</c:v>
                </c:pt>
                <c:pt idx="3725">
                  <c:v>25.868055555555557</c:v>
                </c:pt>
                <c:pt idx="3726">
                  <c:v>25.875</c:v>
                </c:pt>
                <c:pt idx="3727">
                  <c:v>25.881944444444443</c:v>
                </c:pt>
                <c:pt idx="3728">
                  <c:v>25.888888888888889</c:v>
                </c:pt>
                <c:pt idx="3729">
                  <c:v>25.895833333333332</c:v>
                </c:pt>
                <c:pt idx="3730">
                  <c:v>25.902777777777775</c:v>
                </c:pt>
                <c:pt idx="3731">
                  <c:v>25.909722222222225</c:v>
                </c:pt>
                <c:pt idx="3732">
                  <c:v>25.916666666666668</c:v>
                </c:pt>
                <c:pt idx="3733">
                  <c:v>25.923611111111111</c:v>
                </c:pt>
                <c:pt idx="3734">
                  <c:v>25.930555555555557</c:v>
                </c:pt>
                <c:pt idx="3735">
                  <c:v>25.9375</c:v>
                </c:pt>
                <c:pt idx="3736">
                  <c:v>25.944444444444443</c:v>
                </c:pt>
                <c:pt idx="3737">
                  <c:v>25.951388888888889</c:v>
                </c:pt>
                <c:pt idx="3738">
                  <c:v>25.958333333333332</c:v>
                </c:pt>
                <c:pt idx="3739">
                  <c:v>25.965277777777775</c:v>
                </c:pt>
                <c:pt idx="3740">
                  <c:v>25.972222222222225</c:v>
                </c:pt>
                <c:pt idx="3741">
                  <c:v>25.979166666666668</c:v>
                </c:pt>
                <c:pt idx="3742">
                  <c:v>25.986111111111111</c:v>
                </c:pt>
                <c:pt idx="3743">
                  <c:v>25.993055555555557</c:v>
                </c:pt>
                <c:pt idx="3744">
                  <c:v>26</c:v>
                </c:pt>
                <c:pt idx="3745">
                  <c:v>26.006944444444443</c:v>
                </c:pt>
                <c:pt idx="3746">
                  <c:v>26.013888888888889</c:v>
                </c:pt>
                <c:pt idx="3747">
                  <c:v>26.020833333333332</c:v>
                </c:pt>
                <c:pt idx="3748">
                  <c:v>26.027777777777775</c:v>
                </c:pt>
                <c:pt idx="3749">
                  <c:v>26.034722222222225</c:v>
                </c:pt>
                <c:pt idx="3750">
                  <c:v>26.041666666666668</c:v>
                </c:pt>
                <c:pt idx="3751">
                  <c:v>26.048611111111111</c:v>
                </c:pt>
                <c:pt idx="3752">
                  <c:v>26.055555555555557</c:v>
                </c:pt>
                <c:pt idx="3753">
                  <c:v>26.0625</c:v>
                </c:pt>
                <c:pt idx="3754">
                  <c:v>26.069444444444443</c:v>
                </c:pt>
                <c:pt idx="3755">
                  <c:v>26.076388888888889</c:v>
                </c:pt>
                <c:pt idx="3756">
                  <c:v>26.083333333333332</c:v>
                </c:pt>
                <c:pt idx="3757">
                  <c:v>26.090277777777775</c:v>
                </c:pt>
                <c:pt idx="3758">
                  <c:v>26.097222222222225</c:v>
                </c:pt>
                <c:pt idx="3759">
                  <c:v>26.104166666666668</c:v>
                </c:pt>
                <c:pt idx="3760">
                  <c:v>26.111111111111111</c:v>
                </c:pt>
                <c:pt idx="3761">
                  <c:v>26.118055555555557</c:v>
                </c:pt>
                <c:pt idx="3762">
                  <c:v>26.125</c:v>
                </c:pt>
                <c:pt idx="3763">
                  <c:v>26.131944444444443</c:v>
                </c:pt>
                <c:pt idx="3764">
                  <c:v>26.138888888888889</c:v>
                </c:pt>
                <c:pt idx="3765">
                  <c:v>26.145833333333332</c:v>
                </c:pt>
                <c:pt idx="3766">
                  <c:v>26.152777777777775</c:v>
                </c:pt>
                <c:pt idx="3767">
                  <c:v>26.159722222222225</c:v>
                </c:pt>
                <c:pt idx="3768">
                  <c:v>26.166666666666668</c:v>
                </c:pt>
                <c:pt idx="3769">
                  <c:v>26.173611111111111</c:v>
                </c:pt>
                <c:pt idx="3770">
                  <c:v>26.180555555555557</c:v>
                </c:pt>
                <c:pt idx="3771">
                  <c:v>26.1875</c:v>
                </c:pt>
                <c:pt idx="3772">
                  <c:v>26.194444444444443</c:v>
                </c:pt>
                <c:pt idx="3773">
                  <c:v>26.201388888888889</c:v>
                </c:pt>
                <c:pt idx="3774">
                  <c:v>26.208333333333332</c:v>
                </c:pt>
                <c:pt idx="3775">
                  <c:v>26.215277777777775</c:v>
                </c:pt>
                <c:pt idx="3776">
                  <c:v>26.222222222222225</c:v>
                </c:pt>
                <c:pt idx="3777">
                  <c:v>26.229166666666668</c:v>
                </c:pt>
                <c:pt idx="3778">
                  <c:v>26.236111111111111</c:v>
                </c:pt>
                <c:pt idx="3779">
                  <c:v>26.243055555555557</c:v>
                </c:pt>
                <c:pt idx="3780">
                  <c:v>26.25</c:v>
                </c:pt>
                <c:pt idx="3781">
                  <c:v>26.256944444444443</c:v>
                </c:pt>
                <c:pt idx="3782">
                  <c:v>26.263888888888889</c:v>
                </c:pt>
                <c:pt idx="3783">
                  <c:v>26.270833333333332</c:v>
                </c:pt>
                <c:pt idx="3784">
                  <c:v>26.277777777777775</c:v>
                </c:pt>
                <c:pt idx="3785">
                  <c:v>26.284722222222225</c:v>
                </c:pt>
                <c:pt idx="3786">
                  <c:v>26.291666666666668</c:v>
                </c:pt>
                <c:pt idx="3787">
                  <c:v>26.298611111111111</c:v>
                </c:pt>
                <c:pt idx="3788">
                  <c:v>26.305555555555557</c:v>
                </c:pt>
                <c:pt idx="3789">
                  <c:v>26.3125</c:v>
                </c:pt>
                <c:pt idx="3790">
                  <c:v>26.319444444444443</c:v>
                </c:pt>
                <c:pt idx="3791">
                  <c:v>26.326388888888889</c:v>
                </c:pt>
                <c:pt idx="3792">
                  <c:v>26.333333333333332</c:v>
                </c:pt>
                <c:pt idx="3793">
                  <c:v>26.340277777777775</c:v>
                </c:pt>
                <c:pt idx="3794">
                  <c:v>26.347222222222225</c:v>
                </c:pt>
                <c:pt idx="3795">
                  <c:v>26.354166666666668</c:v>
                </c:pt>
                <c:pt idx="3796">
                  <c:v>26.361111111111111</c:v>
                </c:pt>
                <c:pt idx="3797">
                  <c:v>26.368055555555557</c:v>
                </c:pt>
                <c:pt idx="3798">
                  <c:v>26.375</c:v>
                </c:pt>
                <c:pt idx="3799">
                  <c:v>26.381944444444443</c:v>
                </c:pt>
                <c:pt idx="3800">
                  <c:v>26.388888888888889</c:v>
                </c:pt>
                <c:pt idx="3801">
                  <c:v>26.395833333333332</c:v>
                </c:pt>
                <c:pt idx="3802">
                  <c:v>26.402777777777775</c:v>
                </c:pt>
                <c:pt idx="3803">
                  <c:v>26.409722222222225</c:v>
                </c:pt>
                <c:pt idx="3804">
                  <c:v>26.416666666666668</c:v>
                </c:pt>
                <c:pt idx="3805">
                  <c:v>26.423611111111111</c:v>
                </c:pt>
                <c:pt idx="3806">
                  <c:v>26.430555555555557</c:v>
                </c:pt>
                <c:pt idx="3807">
                  <c:v>26.4375</c:v>
                </c:pt>
                <c:pt idx="3808">
                  <c:v>26.444444444444443</c:v>
                </c:pt>
                <c:pt idx="3809">
                  <c:v>26.451388888888889</c:v>
                </c:pt>
                <c:pt idx="3810">
                  <c:v>26.458333333333332</c:v>
                </c:pt>
                <c:pt idx="3811">
                  <c:v>26.465277777777775</c:v>
                </c:pt>
                <c:pt idx="3812">
                  <c:v>26.472222222222225</c:v>
                </c:pt>
                <c:pt idx="3813">
                  <c:v>26.479166666666668</c:v>
                </c:pt>
                <c:pt idx="3814">
                  <c:v>26.486111111111111</c:v>
                </c:pt>
                <c:pt idx="3815">
                  <c:v>26.493055555555557</c:v>
                </c:pt>
                <c:pt idx="3816">
                  <c:v>26.5</c:v>
                </c:pt>
                <c:pt idx="3817">
                  <c:v>26.506944444444443</c:v>
                </c:pt>
                <c:pt idx="3818">
                  <c:v>26.513888888888889</c:v>
                </c:pt>
                <c:pt idx="3819">
                  <c:v>26.520833333333332</c:v>
                </c:pt>
                <c:pt idx="3820">
                  <c:v>26.527777777777775</c:v>
                </c:pt>
                <c:pt idx="3821">
                  <c:v>26.534722222222225</c:v>
                </c:pt>
                <c:pt idx="3822">
                  <c:v>26.541666666666668</c:v>
                </c:pt>
                <c:pt idx="3823">
                  <c:v>26.548611111111111</c:v>
                </c:pt>
                <c:pt idx="3824">
                  <c:v>26.555555555555557</c:v>
                </c:pt>
                <c:pt idx="3825">
                  <c:v>26.5625</c:v>
                </c:pt>
                <c:pt idx="3826">
                  <c:v>26.569444444444443</c:v>
                </c:pt>
                <c:pt idx="3827">
                  <c:v>26.576388888888889</c:v>
                </c:pt>
                <c:pt idx="3828">
                  <c:v>26.583333333333332</c:v>
                </c:pt>
                <c:pt idx="3829">
                  <c:v>26.590277777777775</c:v>
                </c:pt>
                <c:pt idx="3830">
                  <c:v>26.597222222222225</c:v>
                </c:pt>
                <c:pt idx="3831">
                  <c:v>26.604166666666668</c:v>
                </c:pt>
                <c:pt idx="3832">
                  <c:v>26.611111111111111</c:v>
                </c:pt>
                <c:pt idx="3833">
                  <c:v>26.618055555555557</c:v>
                </c:pt>
                <c:pt idx="3834">
                  <c:v>26.625</c:v>
                </c:pt>
                <c:pt idx="3835">
                  <c:v>26.631944444444443</c:v>
                </c:pt>
                <c:pt idx="3836">
                  <c:v>26.638888888888889</c:v>
                </c:pt>
                <c:pt idx="3837">
                  <c:v>26.645833333333332</c:v>
                </c:pt>
                <c:pt idx="3838">
                  <c:v>26.652777777777775</c:v>
                </c:pt>
                <c:pt idx="3839">
                  <c:v>26.659722222222225</c:v>
                </c:pt>
                <c:pt idx="3840">
                  <c:v>26.666666666666668</c:v>
                </c:pt>
                <c:pt idx="3841">
                  <c:v>26.673611111111111</c:v>
                </c:pt>
                <c:pt idx="3842">
                  <c:v>26.680555555555557</c:v>
                </c:pt>
                <c:pt idx="3843">
                  <c:v>26.6875</c:v>
                </c:pt>
                <c:pt idx="3844">
                  <c:v>26.694444444444443</c:v>
                </c:pt>
                <c:pt idx="3845">
                  <c:v>26.701388888888889</c:v>
                </c:pt>
                <c:pt idx="3846">
                  <c:v>26.708333333333332</c:v>
                </c:pt>
                <c:pt idx="3847">
                  <c:v>26.715277777777775</c:v>
                </c:pt>
                <c:pt idx="3848">
                  <c:v>26.722222222222225</c:v>
                </c:pt>
                <c:pt idx="3849">
                  <c:v>26.729166666666668</c:v>
                </c:pt>
                <c:pt idx="3850">
                  <c:v>26.736111111111111</c:v>
                </c:pt>
                <c:pt idx="3851">
                  <c:v>26.743055555555557</c:v>
                </c:pt>
                <c:pt idx="3852">
                  <c:v>26.75</c:v>
                </c:pt>
                <c:pt idx="3853">
                  <c:v>26.756944444444443</c:v>
                </c:pt>
                <c:pt idx="3854">
                  <c:v>26.763888888888889</c:v>
                </c:pt>
                <c:pt idx="3855">
                  <c:v>26.770833333333332</c:v>
                </c:pt>
                <c:pt idx="3856">
                  <c:v>26.777777777777775</c:v>
                </c:pt>
                <c:pt idx="3857">
                  <c:v>26.784722222222225</c:v>
                </c:pt>
                <c:pt idx="3858">
                  <c:v>26.791666666666668</c:v>
                </c:pt>
                <c:pt idx="3859">
                  <c:v>26.798611111111111</c:v>
                </c:pt>
                <c:pt idx="3860">
                  <c:v>26.805555555555557</c:v>
                </c:pt>
                <c:pt idx="3861">
                  <c:v>26.8125</c:v>
                </c:pt>
                <c:pt idx="3862">
                  <c:v>26.819444444444443</c:v>
                </c:pt>
                <c:pt idx="3863">
                  <c:v>26.826388888888889</c:v>
                </c:pt>
                <c:pt idx="3864">
                  <c:v>26.833333333333332</c:v>
                </c:pt>
                <c:pt idx="3865">
                  <c:v>26.840277777777775</c:v>
                </c:pt>
                <c:pt idx="3866">
                  <c:v>26.847222222222225</c:v>
                </c:pt>
                <c:pt idx="3867">
                  <c:v>26.854166666666668</c:v>
                </c:pt>
                <c:pt idx="3868">
                  <c:v>26.861111111111111</c:v>
                </c:pt>
                <c:pt idx="3869">
                  <c:v>26.868055555555557</c:v>
                </c:pt>
                <c:pt idx="3870">
                  <c:v>26.875</c:v>
                </c:pt>
                <c:pt idx="3871">
                  <c:v>26.881944444444443</c:v>
                </c:pt>
                <c:pt idx="3872">
                  <c:v>26.888888888888889</c:v>
                </c:pt>
                <c:pt idx="3873">
                  <c:v>26.895833333333332</c:v>
                </c:pt>
                <c:pt idx="3874">
                  <c:v>26.902777777777775</c:v>
                </c:pt>
                <c:pt idx="3875">
                  <c:v>26.909722222222225</c:v>
                </c:pt>
                <c:pt idx="3876">
                  <c:v>26.916666666666668</c:v>
                </c:pt>
                <c:pt idx="3877">
                  <c:v>26.923611111111111</c:v>
                </c:pt>
                <c:pt idx="3878">
                  <c:v>26.930555555555557</c:v>
                </c:pt>
                <c:pt idx="3879">
                  <c:v>26.9375</c:v>
                </c:pt>
                <c:pt idx="3880">
                  <c:v>26.944444444444443</c:v>
                </c:pt>
                <c:pt idx="3881">
                  <c:v>26.951388888888889</c:v>
                </c:pt>
                <c:pt idx="3882">
                  <c:v>26.958333333333332</c:v>
                </c:pt>
                <c:pt idx="3883">
                  <c:v>26.965277777777775</c:v>
                </c:pt>
                <c:pt idx="3884">
                  <c:v>26.972222222222225</c:v>
                </c:pt>
                <c:pt idx="3885">
                  <c:v>26.979166666666668</c:v>
                </c:pt>
                <c:pt idx="3886">
                  <c:v>26.986111111111111</c:v>
                </c:pt>
                <c:pt idx="3887">
                  <c:v>26.993055555555557</c:v>
                </c:pt>
                <c:pt idx="3888">
                  <c:v>27</c:v>
                </c:pt>
                <c:pt idx="3889">
                  <c:v>27.006944444444443</c:v>
                </c:pt>
                <c:pt idx="3890">
                  <c:v>27.013888888888889</c:v>
                </c:pt>
                <c:pt idx="3891">
                  <c:v>27.020833333333332</c:v>
                </c:pt>
                <c:pt idx="3892">
                  <c:v>27.027777777777775</c:v>
                </c:pt>
                <c:pt idx="3893">
                  <c:v>27.034722222222225</c:v>
                </c:pt>
                <c:pt idx="3894">
                  <c:v>27.041666666666668</c:v>
                </c:pt>
                <c:pt idx="3895">
                  <c:v>27.048611111111111</c:v>
                </c:pt>
                <c:pt idx="3896">
                  <c:v>27.055555555555557</c:v>
                </c:pt>
                <c:pt idx="3897">
                  <c:v>27.0625</c:v>
                </c:pt>
                <c:pt idx="3898">
                  <c:v>27.069444444444443</c:v>
                </c:pt>
                <c:pt idx="3899">
                  <c:v>27.076388888888889</c:v>
                </c:pt>
                <c:pt idx="3900">
                  <c:v>27.083333333333332</c:v>
                </c:pt>
                <c:pt idx="3901">
                  <c:v>27.090277777777775</c:v>
                </c:pt>
                <c:pt idx="3902">
                  <c:v>27.097222222222225</c:v>
                </c:pt>
                <c:pt idx="3903">
                  <c:v>27.104166666666668</c:v>
                </c:pt>
                <c:pt idx="3904">
                  <c:v>27.111111111111111</c:v>
                </c:pt>
                <c:pt idx="3905">
                  <c:v>27.118055555555557</c:v>
                </c:pt>
                <c:pt idx="3906">
                  <c:v>27.125</c:v>
                </c:pt>
                <c:pt idx="3907">
                  <c:v>27.131944444444443</c:v>
                </c:pt>
                <c:pt idx="3908">
                  <c:v>27.138888888888889</c:v>
                </c:pt>
                <c:pt idx="3909">
                  <c:v>27.145833333333332</c:v>
                </c:pt>
                <c:pt idx="3910">
                  <c:v>27.152777777777775</c:v>
                </c:pt>
                <c:pt idx="3911">
                  <c:v>27.159722222222225</c:v>
                </c:pt>
                <c:pt idx="3912">
                  <c:v>27.166666666666668</c:v>
                </c:pt>
                <c:pt idx="3913">
                  <c:v>27.173611111111111</c:v>
                </c:pt>
                <c:pt idx="3914">
                  <c:v>27.180555555555557</c:v>
                </c:pt>
                <c:pt idx="3915">
                  <c:v>27.1875</c:v>
                </c:pt>
                <c:pt idx="3916">
                  <c:v>27.194444444444443</c:v>
                </c:pt>
                <c:pt idx="3917">
                  <c:v>27.201388888888889</c:v>
                </c:pt>
                <c:pt idx="3918">
                  <c:v>27.208333333333332</c:v>
                </c:pt>
                <c:pt idx="3919">
                  <c:v>27.215277777777775</c:v>
                </c:pt>
                <c:pt idx="3920">
                  <c:v>27.222222222222225</c:v>
                </c:pt>
                <c:pt idx="3921">
                  <c:v>27.229166666666668</c:v>
                </c:pt>
                <c:pt idx="3922">
                  <c:v>27.236111111111111</c:v>
                </c:pt>
                <c:pt idx="3923">
                  <c:v>27.243055555555557</c:v>
                </c:pt>
                <c:pt idx="3924">
                  <c:v>27.25</c:v>
                </c:pt>
                <c:pt idx="3925">
                  <c:v>27.256944444444443</c:v>
                </c:pt>
                <c:pt idx="3926">
                  <c:v>27.263888888888889</c:v>
                </c:pt>
                <c:pt idx="3927">
                  <c:v>27.270833333333332</c:v>
                </c:pt>
                <c:pt idx="3928">
                  <c:v>27.277777777777775</c:v>
                </c:pt>
                <c:pt idx="3929">
                  <c:v>27.284722222222225</c:v>
                </c:pt>
                <c:pt idx="3930">
                  <c:v>27.291666666666668</c:v>
                </c:pt>
                <c:pt idx="3931">
                  <c:v>27.298611111111111</c:v>
                </c:pt>
                <c:pt idx="3932">
                  <c:v>27.305555555555557</c:v>
                </c:pt>
                <c:pt idx="3933">
                  <c:v>27.3125</c:v>
                </c:pt>
                <c:pt idx="3934">
                  <c:v>27.319444444444443</c:v>
                </c:pt>
                <c:pt idx="3935">
                  <c:v>27.326388888888889</c:v>
                </c:pt>
                <c:pt idx="3936">
                  <c:v>27.333333333333332</c:v>
                </c:pt>
                <c:pt idx="3937">
                  <c:v>27.340277777777775</c:v>
                </c:pt>
                <c:pt idx="3938">
                  <c:v>27.347222222222225</c:v>
                </c:pt>
                <c:pt idx="3939">
                  <c:v>27.354166666666668</c:v>
                </c:pt>
                <c:pt idx="3940">
                  <c:v>27.361111111111111</c:v>
                </c:pt>
                <c:pt idx="3941">
                  <c:v>27.368055555555557</c:v>
                </c:pt>
                <c:pt idx="3942">
                  <c:v>27.375</c:v>
                </c:pt>
                <c:pt idx="3943">
                  <c:v>27.381944444444443</c:v>
                </c:pt>
                <c:pt idx="3944">
                  <c:v>27.388888888888889</c:v>
                </c:pt>
                <c:pt idx="3945">
                  <c:v>27.395833333333332</c:v>
                </c:pt>
                <c:pt idx="3946">
                  <c:v>27.402777777777775</c:v>
                </c:pt>
                <c:pt idx="3947">
                  <c:v>27.409722222222225</c:v>
                </c:pt>
                <c:pt idx="3948">
                  <c:v>27.416666666666668</c:v>
                </c:pt>
                <c:pt idx="3949">
                  <c:v>27.423611111111111</c:v>
                </c:pt>
                <c:pt idx="3950">
                  <c:v>27.430555555555557</c:v>
                </c:pt>
                <c:pt idx="3951">
                  <c:v>27.4375</c:v>
                </c:pt>
                <c:pt idx="3952">
                  <c:v>27.444444444444443</c:v>
                </c:pt>
                <c:pt idx="3953">
                  <c:v>27.451388888888889</c:v>
                </c:pt>
                <c:pt idx="3954">
                  <c:v>27.458333333333332</c:v>
                </c:pt>
                <c:pt idx="3955">
                  <c:v>27.465277777777775</c:v>
                </c:pt>
                <c:pt idx="3956">
                  <c:v>27.472222222222225</c:v>
                </c:pt>
                <c:pt idx="3957">
                  <c:v>27.479166666666668</c:v>
                </c:pt>
                <c:pt idx="3958">
                  <c:v>27.486111111111111</c:v>
                </c:pt>
                <c:pt idx="3959">
                  <c:v>27.493055555555557</c:v>
                </c:pt>
                <c:pt idx="3960">
                  <c:v>27.5</c:v>
                </c:pt>
                <c:pt idx="3961">
                  <c:v>27.506944444444443</c:v>
                </c:pt>
                <c:pt idx="3962">
                  <c:v>27.513888888888889</c:v>
                </c:pt>
                <c:pt idx="3963">
                  <c:v>27.520833333333332</c:v>
                </c:pt>
                <c:pt idx="3964">
                  <c:v>27.527777777777775</c:v>
                </c:pt>
                <c:pt idx="3965">
                  <c:v>27.534722222222225</c:v>
                </c:pt>
                <c:pt idx="3966">
                  <c:v>27.541666666666668</c:v>
                </c:pt>
                <c:pt idx="3967">
                  <c:v>27.548611111111111</c:v>
                </c:pt>
                <c:pt idx="3968">
                  <c:v>27.555555555555557</c:v>
                </c:pt>
                <c:pt idx="3969">
                  <c:v>27.5625</c:v>
                </c:pt>
                <c:pt idx="3970">
                  <c:v>27.569444444444443</c:v>
                </c:pt>
                <c:pt idx="3971">
                  <c:v>27.576388888888889</c:v>
                </c:pt>
                <c:pt idx="3972">
                  <c:v>27.583333333333332</c:v>
                </c:pt>
                <c:pt idx="3973">
                  <c:v>27.590277777777775</c:v>
                </c:pt>
                <c:pt idx="3974">
                  <c:v>27.597222222222225</c:v>
                </c:pt>
                <c:pt idx="3975">
                  <c:v>27.604166666666668</c:v>
                </c:pt>
                <c:pt idx="3976">
                  <c:v>27.611111111111111</c:v>
                </c:pt>
                <c:pt idx="3977">
                  <c:v>27.618055555555557</c:v>
                </c:pt>
                <c:pt idx="3978">
                  <c:v>27.625</c:v>
                </c:pt>
                <c:pt idx="3979">
                  <c:v>27.631944444444443</c:v>
                </c:pt>
                <c:pt idx="3980">
                  <c:v>27.638888888888889</c:v>
                </c:pt>
                <c:pt idx="3981">
                  <c:v>27.645833333333332</c:v>
                </c:pt>
                <c:pt idx="3982">
                  <c:v>27.652777777777775</c:v>
                </c:pt>
                <c:pt idx="3983">
                  <c:v>27.659722222222225</c:v>
                </c:pt>
                <c:pt idx="3984">
                  <c:v>27.666666666666668</c:v>
                </c:pt>
                <c:pt idx="3985">
                  <c:v>27.673611111111111</c:v>
                </c:pt>
                <c:pt idx="3986">
                  <c:v>27.680555555555557</c:v>
                </c:pt>
                <c:pt idx="3987">
                  <c:v>27.6875</c:v>
                </c:pt>
                <c:pt idx="3988">
                  <c:v>27.694444444444443</c:v>
                </c:pt>
                <c:pt idx="3989">
                  <c:v>27.701388888888889</c:v>
                </c:pt>
                <c:pt idx="3990">
                  <c:v>27.708333333333332</c:v>
                </c:pt>
                <c:pt idx="3991">
                  <c:v>27.715277777777775</c:v>
                </c:pt>
                <c:pt idx="3992">
                  <c:v>27.722222222222225</c:v>
                </c:pt>
                <c:pt idx="3993">
                  <c:v>27.729166666666668</c:v>
                </c:pt>
                <c:pt idx="3994">
                  <c:v>27.736111111111111</c:v>
                </c:pt>
                <c:pt idx="3995">
                  <c:v>27.743055555555557</c:v>
                </c:pt>
                <c:pt idx="3996">
                  <c:v>27.75</c:v>
                </c:pt>
                <c:pt idx="3997">
                  <c:v>27.756944444444443</c:v>
                </c:pt>
                <c:pt idx="3998">
                  <c:v>27.763888888888889</c:v>
                </c:pt>
                <c:pt idx="3999">
                  <c:v>27.770833333333332</c:v>
                </c:pt>
                <c:pt idx="4000">
                  <c:v>27.777777777777775</c:v>
                </c:pt>
                <c:pt idx="4001">
                  <c:v>27.784722222222225</c:v>
                </c:pt>
                <c:pt idx="4002">
                  <c:v>27.791666666666668</c:v>
                </c:pt>
                <c:pt idx="4003">
                  <c:v>27.798611111111111</c:v>
                </c:pt>
                <c:pt idx="4004">
                  <c:v>27.805555555555557</c:v>
                </c:pt>
                <c:pt idx="4005">
                  <c:v>27.8125</c:v>
                </c:pt>
                <c:pt idx="4006">
                  <c:v>27.819444444444443</c:v>
                </c:pt>
                <c:pt idx="4007">
                  <c:v>27.826388888888889</c:v>
                </c:pt>
                <c:pt idx="4008">
                  <c:v>27.833333333333332</c:v>
                </c:pt>
                <c:pt idx="4009">
                  <c:v>27.840277777777775</c:v>
                </c:pt>
                <c:pt idx="4010">
                  <c:v>27.847222222222225</c:v>
                </c:pt>
                <c:pt idx="4011">
                  <c:v>27.854166666666668</c:v>
                </c:pt>
                <c:pt idx="4012">
                  <c:v>27.861111111111111</c:v>
                </c:pt>
                <c:pt idx="4013">
                  <c:v>27.868055555555557</c:v>
                </c:pt>
                <c:pt idx="4014">
                  <c:v>27.875</c:v>
                </c:pt>
                <c:pt idx="4015">
                  <c:v>27.881944444444443</c:v>
                </c:pt>
                <c:pt idx="4016">
                  <c:v>27.888888888888889</c:v>
                </c:pt>
                <c:pt idx="4017">
                  <c:v>27.895833333333332</c:v>
                </c:pt>
                <c:pt idx="4018">
                  <c:v>27.902777777777775</c:v>
                </c:pt>
                <c:pt idx="4019">
                  <c:v>27.909722222222225</c:v>
                </c:pt>
                <c:pt idx="4020">
                  <c:v>27.916666666666668</c:v>
                </c:pt>
                <c:pt idx="4021">
                  <c:v>27.923611111111111</c:v>
                </c:pt>
                <c:pt idx="4022">
                  <c:v>27.930555555555557</c:v>
                </c:pt>
                <c:pt idx="4023">
                  <c:v>27.9375</c:v>
                </c:pt>
                <c:pt idx="4024">
                  <c:v>27.944444444444443</c:v>
                </c:pt>
                <c:pt idx="4025">
                  <c:v>27.951388888888889</c:v>
                </c:pt>
                <c:pt idx="4026">
                  <c:v>27.958333333333332</c:v>
                </c:pt>
                <c:pt idx="4027">
                  <c:v>27.965277777777775</c:v>
                </c:pt>
                <c:pt idx="4028">
                  <c:v>27.972222222222225</c:v>
                </c:pt>
                <c:pt idx="4029">
                  <c:v>27.979166666666668</c:v>
                </c:pt>
                <c:pt idx="4030">
                  <c:v>27.986111111111111</c:v>
                </c:pt>
                <c:pt idx="4031">
                  <c:v>27.993055555555557</c:v>
                </c:pt>
                <c:pt idx="4032">
                  <c:v>28</c:v>
                </c:pt>
                <c:pt idx="4033">
                  <c:v>28.006944444444443</c:v>
                </c:pt>
                <c:pt idx="4034">
                  <c:v>28.013888888888889</c:v>
                </c:pt>
                <c:pt idx="4035">
                  <c:v>28.020833333333332</c:v>
                </c:pt>
                <c:pt idx="4036">
                  <c:v>28.027777777777775</c:v>
                </c:pt>
                <c:pt idx="4037">
                  <c:v>28.034722222222225</c:v>
                </c:pt>
                <c:pt idx="4038">
                  <c:v>28.041666666666668</c:v>
                </c:pt>
                <c:pt idx="4039">
                  <c:v>28.048611111111111</c:v>
                </c:pt>
                <c:pt idx="4040">
                  <c:v>28.055555555555557</c:v>
                </c:pt>
                <c:pt idx="4041">
                  <c:v>28.0625</c:v>
                </c:pt>
                <c:pt idx="4042">
                  <c:v>28.069444444444443</c:v>
                </c:pt>
                <c:pt idx="4043">
                  <c:v>28.076388888888889</c:v>
                </c:pt>
                <c:pt idx="4044">
                  <c:v>28.083333333333332</c:v>
                </c:pt>
                <c:pt idx="4045">
                  <c:v>28.090277777777775</c:v>
                </c:pt>
                <c:pt idx="4046">
                  <c:v>28.097222222222225</c:v>
                </c:pt>
                <c:pt idx="4047">
                  <c:v>28.104166666666668</c:v>
                </c:pt>
                <c:pt idx="4048">
                  <c:v>28.111111111111111</c:v>
                </c:pt>
                <c:pt idx="4049">
                  <c:v>28.118055555555557</c:v>
                </c:pt>
                <c:pt idx="4050">
                  <c:v>28.125</c:v>
                </c:pt>
                <c:pt idx="4051">
                  <c:v>28.131944444444443</c:v>
                </c:pt>
                <c:pt idx="4052">
                  <c:v>28.138888888888889</c:v>
                </c:pt>
                <c:pt idx="4053">
                  <c:v>28.145833333333332</c:v>
                </c:pt>
                <c:pt idx="4054">
                  <c:v>28.152777777777775</c:v>
                </c:pt>
                <c:pt idx="4055">
                  <c:v>28.159722222222225</c:v>
                </c:pt>
                <c:pt idx="4056">
                  <c:v>28.166666666666668</c:v>
                </c:pt>
                <c:pt idx="4057">
                  <c:v>28.173611111111111</c:v>
                </c:pt>
                <c:pt idx="4058">
                  <c:v>28.180555555555557</c:v>
                </c:pt>
                <c:pt idx="4059">
                  <c:v>28.1875</c:v>
                </c:pt>
                <c:pt idx="4060">
                  <c:v>28.194444444444443</c:v>
                </c:pt>
                <c:pt idx="4061">
                  <c:v>28.201388888888889</c:v>
                </c:pt>
                <c:pt idx="4062">
                  <c:v>28.208333333333332</c:v>
                </c:pt>
                <c:pt idx="4063">
                  <c:v>28.215277777777775</c:v>
                </c:pt>
                <c:pt idx="4064">
                  <c:v>28.222222222222225</c:v>
                </c:pt>
                <c:pt idx="4065">
                  <c:v>28.229166666666668</c:v>
                </c:pt>
                <c:pt idx="4066">
                  <c:v>28.236111111111111</c:v>
                </c:pt>
                <c:pt idx="4067">
                  <c:v>28.243055555555557</c:v>
                </c:pt>
                <c:pt idx="4068">
                  <c:v>28.25</c:v>
                </c:pt>
                <c:pt idx="4069">
                  <c:v>28.256944444444443</c:v>
                </c:pt>
                <c:pt idx="4070">
                  <c:v>28.263888888888889</c:v>
                </c:pt>
                <c:pt idx="4071">
                  <c:v>28.270833333333332</c:v>
                </c:pt>
                <c:pt idx="4072">
                  <c:v>28.277777777777775</c:v>
                </c:pt>
                <c:pt idx="4073">
                  <c:v>28.284722222222225</c:v>
                </c:pt>
                <c:pt idx="4074">
                  <c:v>28.291666666666668</c:v>
                </c:pt>
                <c:pt idx="4075">
                  <c:v>28.298611111111111</c:v>
                </c:pt>
                <c:pt idx="4076">
                  <c:v>28.305555555555557</c:v>
                </c:pt>
                <c:pt idx="4077">
                  <c:v>28.3125</c:v>
                </c:pt>
                <c:pt idx="4078">
                  <c:v>28.319444444444443</c:v>
                </c:pt>
                <c:pt idx="4079">
                  <c:v>28.326388888888889</c:v>
                </c:pt>
                <c:pt idx="4080">
                  <c:v>28.333333333333332</c:v>
                </c:pt>
                <c:pt idx="4081">
                  <c:v>28.340277777777775</c:v>
                </c:pt>
                <c:pt idx="4082">
                  <c:v>28.347222222222225</c:v>
                </c:pt>
                <c:pt idx="4083">
                  <c:v>28.354166666666668</c:v>
                </c:pt>
                <c:pt idx="4084">
                  <c:v>28.361111111111111</c:v>
                </c:pt>
                <c:pt idx="4085">
                  <c:v>28.368055555555557</c:v>
                </c:pt>
                <c:pt idx="4086">
                  <c:v>28.375</c:v>
                </c:pt>
                <c:pt idx="4087">
                  <c:v>28.381944444444443</c:v>
                </c:pt>
                <c:pt idx="4088">
                  <c:v>28.388888888888889</c:v>
                </c:pt>
                <c:pt idx="4089">
                  <c:v>28.395833333333332</c:v>
                </c:pt>
                <c:pt idx="4090">
                  <c:v>28.402777777777775</c:v>
                </c:pt>
                <c:pt idx="4091">
                  <c:v>28.409722222222225</c:v>
                </c:pt>
                <c:pt idx="4092">
                  <c:v>28.416666666666668</c:v>
                </c:pt>
                <c:pt idx="4093">
                  <c:v>28.423611111111111</c:v>
                </c:pt>
                <c:pt idx="4094">
                  <c:v>28.430555555555557</c:v>
                </c:pt>
                <c:pt idx="4095">
                  <c:v>28.4375</c:v>
                </c:pt>
                <c:pt idx="4096">
                  <c:v>28.444444444444443</c:v>
                </c:pt>
                <c:pt idx="4097">
                  <c:v>28.451388888888889</c:v>
                </c:pt>
                <c:pt idx="4098">
                  <c:v>28.458333333333332</c:v>
                </c:pt>
                <c:pt idx="4099">
                  <c:v>28.465277777777775</c:v>
                </c:pt>
                <c:pt idx="4100">
                  <c:v>28.472222222222225</c:v>
                </c:pt>
                <c:pt idx="4101">
                  <c:v>28.479166666666668</c:v>
                </c:pt>
                <c:pt idx="4102">
                  <c:v>28.486111111111111</c:v>
                </c:pt>
                <c:pt idx="4103">
                  <c:v>28.493055555555557</c:v>
                </c:pt>
                <c:pt idx="4104">
                  <c:v>28.5</c:v>
                </c:pt>
                <c:pt idx="4105">
                  <c:v>28.506944444444443</c:v>
                </c:pt>
                <c:pt idx="4106">
                  <c:v>28.513888888888889</c:v>
                </c:pt>
                <c:pt idx="4107">
                  <c:v>28.520833333333332</c:v>
                </c:pt>
                <c:pt idx="4108">
                  <c:v>28.527777777777775</c:v>
                </c:pt>
                <c:pt idx="4109">
                  <c:v>28.534722222222225</c:v>
                </c:pt>
                <c:pt idx="4110">
                  <c:v>28.541666666666668</c:v>
                </c:pt>
                <c:pt idx="4111">
                  <c:v>28.548611111111111</c:v>
                </c:pt>
                <c:pt idx="4112">
                  <c:v>28.555555555555557</c:v>
                </c:pt>
                <c:pt idx="4113">
                  <c:v>28.5625</c:v>
                </c:pt>
                <c:pt idx="4114">
                  <c:v>28.569444444444443</c:v>
                </c:pt>
                <c:pt idx="4115">
                  <c:v>28.576388888888889</c:v>
                </c:pt>
                <c:pt idx="4116">
                  <c:v>28.583333333333332</c:v>
                </c:pt>
                <c:pt idx="4117">
                  <c:v>28.590277777777775</c:v>
                </c:pt>
                <c:pt idx="4118">
                  <c:v>28.597222222222225</c:v>
                </c:pt>
                <c:pt idx="4119">
                  <c:v>28.604166666666668</c:v>
                </c:pt>
                <c:pt idx="4120">
                  <c:v>28.611111111111111</c:v>
                </c:pt>
                <c:pt idx="4121">
                  <c:v>28.618055555555557</c:v>
                </c:pt>
                <c:pt idx="4122">
                  <c:v>28.625</c:v>
                </c:pt>
                <c:pt idx="4123">
                  <c:v>28.631944444444443</c:v>
                </c:pt>
                <c:pt idx="4124">
                  <c:v>28.638888888888889</c:v>
                </c:pt>
                <c:pt idx="4125">
                  <c:v>28.645833333333332</c:v>
                </c:pt>
                <c:pt idx="4126">
                  <c:v>28.652777777777775</c:v>
                </c:pt>
                <c:pt idx="4127">
                  <c:v>28.659722222222225</c:v>
                </c:pt>
                <c:pt idx="4128">
                  <c:v>28.666666666666668</c:v>
                </c:pt>
                <c:pt idx="4129">
                  <c:v>28.673611111111111</c:v>
                </c:pt>
                <c:pt idx="4130">
                  <c:v>28.680555555555557</c:v>
                </c:pt>
                <c:pt idx="4131">
                  <c:v>28.6875</c:v>
                </c:pt>
                <c:pt idx="4132">
                  <c:v>28.694444444444443</c:v>
                </c:pt>
                <c:pt idx="4133">
                  <c:v>28.701388888888889</c:v>
                </c:pt>
                <c:pt idx="4134">
                  <c:v>28.708333333333332</c:v>
                </c:pt>
                <c:pt idx="4135">
                  <c:v>28.715277777777775</c:v>
                </c:pt>
                <c:pt idx="4136">
                  <c:v>28.722222222222225</c:v>
                </c:pt>
                <c:pt idx="4137">
                  <c:v>28.729166666666668</c:v>
                </c:pt>
                <c:pt idx="4138">
                  <c:v>28.736111111111111</c:v>
                </c:pt>
                <c:pt idx="4139">
                  <c:v>28.743055555555557</c:v>
                </c:pt>
                <c:pt idx="4140">
                  <c:v>28.75</c:v>
                </c:pt>
                <c:pt idx="4141">
                  <c:v>28.756944444444443</c:v>
                </c:pt>
                <c:pt idx="4142">
                  <c:v>28.763888888888889</c:v>
                </c:pt>
                <c:pt idx="4143">
                  <c:v>28.770833333333332</c:v>
                </c:pt>
                <c:pt idx="4144">
                  <c:v>28.777777777777775</c:v>
                </c:pt>
                <c:pt idx="4145">
                  <c:v>28.784722222222225</c:v>
                </c:pt>
                <c:pt idx="4146">
                  <c:v>28.791666666666668</c:v>
                </c:pt>
                <c:pt idx="4147">
                  <c:v>28.798611111111111</c:v>
                </c:pt>
                <c:pt idx="4148">
                  <c:v>28.805555555555557</c:v>
                </c:pt>
                <c:pt idx="4149">
                  <c:v>28.8125</c:v>
                </c:pt>
                <c:pt idx="4150">
                  <c:v>28.819444444444443</c:v>
                </c:pt>
                <c:pt idx="4151">
                  <c:v>28.826388888888889</c:v>
                </c:pt>
                <c:pt idx="4152">
                  <c:v>28.833333333333332</c:v>
                </c:pt>
                <c:pt idx="4153">
                  <c:v>28.840277777777775</c:v>
                </c:pt>
                <c:pt idx="4154">
                  <c:v>28.847222222222225</c:v>
                </c:pt>
                <c:pt idx="4155">
                  <c:v>28.854166666666668</c:v>
                </c:pt>
                <c:pt idx="4156">
                  <c:v>28.861111111111111</c:v>
                </c:pt>
                <c:pt idx="4157">
                  <c:v>28.868055555555557</c:v>
                </c:pt>
                <c:pt idx="4158">
                  <c:v>28.875</c:v>
                </c:pt>
                <c:pt idx="4159">
                  <c:v>28.881944444444443</c:v>
                </c:pt>
                <c:pt idx="4160">
                  <c:v>28.888888888888889</c:v>
                </c:pt>
                <c:pt idx="4161">
                  <c:v>28.895833333333332</c:v>
                </c:pt>
                <c:pt idx="4162">
                  <c:v>28.902777777777775</c:v>
                </c:pt>
                <c:pt idx="4163">
                  <c:v>28.909722222222225</c:v>
                </c:pt>
                <c:pt idx="4164">
                  <c:v>28.916666666666668</c:v>
                </c:pt>
                <c:pt idx="4165">
                  <c:v>28.923611111111111</c:v>
                </c:pt>
                <c:pt idx="4166">
                  <c:v>28.930555555555557</c:v>
                </c:pt>
                <c:pt idx="4167">
                  <c:v>28.9375</c:v>
                </c:pt>
                <c:pt idx="4168">
                  <c:v>28.944444444444443</c:v>
                </c:pt>
                <c:pt idx="4169">
                  <c:v>28.951388888888889</c:v>
                </c:pt>
                <c:pt idx="4170">
                  <c:v>28.958333333333332</c:v>
                </c:pt>
                <c:pt idx="4171">
                  <c:v>28.965277777777775</c:v>
                </c:pt>
                <c:pt idx="4172">
                  <c:v>28.972222222222225</c:v>
                </c:pt>
                <c:pt idx="4173">
                  <c:v>28.979166666666668</c:v>
                </c:pt>
                <c:pt idx="4174">
                  <c:v>28.986111111111111</c:v>
                </c:pt>
                <c:pt idx="4175">
                  <c:v>28.993055555555557</c:v>
                </c:pt>
                <c:pt idx="4176">
                  <c:v>29</c:v>
                </c:pt>
                <c:pt idx="4177">
                  <c:v>29.006944444444443</c:v>
                </c:pt>
                <c:pt idx="4178">
                  <c:v>29.013888888888889</c:v>
                </c:pt>
                <c:pt idx="4179">
                  <c:v>29.020833333333332</c:v>
                </c:pt>
                <c:pt idx="4180">
                  <c:v>29.027777777777775</c:v>
                </c:pt>
                <c:pt idx="4181">
                  <c:v>29.034722222222225</c:v>
                </c:pt>
                <c:pt idx="4182">
                  <c:v>29.041666666666668</c:v>
                </c:pt>
                <c:pt idx="4183">
                  <c:v>29.048611111111111</c:v>
                </c:pt>
                <c:pt idx="4184">
                  <c:v>29.055555555555557</c:v>
                </c:pt>
                <c:pt idx="4185">
                  <c:v>29.0625</c:v>
                </c:pt>
                <c:pt idx="4186">
                  <c:v>29.069444444444443</c:v>
                </c:pt>
                <c:pt idx="4187">
                  <c:v>29.076388888888889</c:v>
                </c:pt>
                <c:pt idx="4188">
                  <c:v>29.083333333333332</c:v>
                </c:pt>
                <c:pt idx="4189">
                  <c:v>29.090277777777775</c:v>
                </c:pt>
                <c:pt idx="4190">
                  <c:v>29.097222222222225</c:v>
                </c:pt>
                <c:pt idx="4191">
                  <c:v>29.104166666666668</c:v>
                </c:pt>
                <c:pt idx="4192">
                  <c:v>29.111111111111111</c:v>
                </c:pt>
                <c:pt idx="4193">
                  <c:v>29.118055555555557</c:v>
                </c:pt>
                <c:pt idx="4194">
                  <c:v>29.125</c:v>
                </c:pt>
                <c:pt idx="4195">
                  <c:v>29.131944444444443</c:v>
                </c:pt>
                <c:pt idx="4196">
                  <c:v>29.138888888888889</c:v>
                </c:pt>
                <c:pt idx="4197">
                  <c:v>29.145833333333332</c:v>
                </c:pt>
                <c:pt idx="4198">
                  <c:v>29.152777777777775</c:v>
                </c:pt>
                <c:pt idx="4199">
                  <c:v>29.159722222222225</c:v>
                </c:pt>
                <c:pt idx="4200">
                  <c:v>29.166666666666668</c:v>
                </c:pt>
                <c:pt idx="4201">
                  <c:v>29.173611111111111</c:v>
                </c:pt>
                <c:pt idx="4202">
                  <c:v>29.180555555555557</c:v>
                </c:pt>
                <c:pt idx="4203">
                  <c:v>29.1875</c:v>
                </c:pt>
                <c:pt idx="4204">
                  <c:v>29.194444444444443</c:v>
                </c:pt>
                <c:pt idx="4205">
                  <c:v>29.201388888888889</c:v>
                </c:pt>
                <c:pt idx="4206">
                  <c:v>29.208333333333332</c:v>
                </c:pt>
                <c:pt idx="4207">
                  <c:v>29.215277777777775</c:v>
                </c:pt>
                <c:pt idx="4208">
                  <c:v>29.222222222222225</c:v>
                </c:pt>
                <c:pt idx="4209">
                  <c:v>29.229166666666668</c:v>
                </c:pt>
                <c:pt idx="4210">
                  <c:v>29.236111111111111</c:v>
                </c:pt>
                <c:pt idx="4211">
                  <c:v>29.243055555555557</c:v>
                </c:pt>
                <c:pt idx="4212">
                  <c:v>29.25</c:v>
                </c:pt>
                <c:pt idx="4213">
                  <c:v>29.256944444444443</c:v>
                </c:pt>
                <c:pt idx="4214">
                  <c:v>29.263888888888889</c:v>
                </c:pt>
                <c:pt idx="4215">
                  <c:v>29.270833333333332</c:v>
                </c:pt>
                <c:pt idx="4216">
                  <c:v>29.277777777777775</c:v>
                </c:pt>
                <c:pt idx="4217">
                  <c:v>29.284722222222225</c:v>
                </c:pt>
                <c:pt idx="4218">
                  <c:v>29.291666666666668</c:v>
                </c:pt>
                <c:pt idx="4219">
                  <c:v>29.298611111111111</c:v>
                </c:pt>
                <c:pt idx="4220">
                  <c:v>29.305555555555557</c:v>
                </c:pt>
                <c:pt idx="4221">
                  <c:v>29.3125</c:v>
                </c:pt>
                <c:pt idx="4222">
                  <c:v>29.319444444444443</c:v>
                </c:pt>
                <c:pt idx="4223">
                  <c:v>29.326388888888889</c:v>
                </c:pt>
                <c:pt idx="4224">
                  <c:v>29.333333333333332</c:v>
                </c:pt>
                <c:pt idx="4225">
                  <c:v>29.340277777777775</c:v>
                </c:pt>
                <c:pt idx="4226">
                  <c:v>29.347222222222225</c:v>
                </c:pt>
                <c:pt idx="4227">
                  <c:v>29.354166666666668</c:v>
                </c:pt>
                <c:pt idx="4228">
                  <c:v>29.361111111111111</c:v>
                </c:pt>
                <c:pt idx="4229">
                  <c:v>29.368055555555557</c:v>
                </c:pt>
                <c:pt idx="4230">
                  <c:v>29.375</c:v>
                </c:pt>
                <c:pt idx="4231">
                  <c:v>29.381944444444443</c:v>
                </c:pt>
                <c:pt idx="4232">
                  <c:v>29.388888888888889</c:v>
                </c:pt>
                <c:pt idx="4233">
                  <c:v>29.395833333333332</c:v>
                </c:pt>
                <c:pt idx="4234">
                  <c:v>29.402777777777775</c:v>
                </c:pt>
                <c:pt idx="4235">
                  <c:v>29.409722222222225</c:v>
                </c:pt>
                <c:pt idx="4236">
                  <c:v>29.416666666666668</c:v>
                </c:pt>
                <c:pt idx="4237">
                  <c:v>29.423611111111111</c:v>
                </c:pt>
                <c:pt idx="4238">
                  <c:v>29.430555555555557</c:v>
                </c:pt>
                <c:pt idx="4239">
                  <c:v>29.4375</c:v>
                </c:pt>
                <c:pt idx="4240">
                  <c:v>29.444444444444443</c:v>
                </c:pt>
                <c:pt idx="4241">
                  <c:v>29.451388888888889</c:v>
                </c:pt>
                <c:pt idx="4242">
                  <c:v>29.458333333333332</c:v>
                </c:pt>
                <c:pt idx="4243">
                  <c:v>29.465277777777775</c:v>
                </c:pt>
                <c:pt idx="4244">
                  <c:v>29.472222222222225</c:v>
                </c:pt>
                <c:pt idx="4245">
                  <c:v>29.479166666666668</c:v>
                </c:pt>
                <c:pt idx="4246">
                  <c:v>29.486111111111111</c:v>
                </c:pt>
                <c:pt idx="4247">
                  <c:v>29.493055555555557</c:v>
                </c:pt>
                <c:pt idx="4248">
                  <c:v>29.5</c:v>
                </c:pt>
                <c:pt idx="4249">
                  <c:v>29.506944444444443</c:v>
                </c:pt>
                <c:pt idx="4250">
                  <c:v>29.513888888888889</c:v>
                </c:pt>
                <c:pt idx="4251">
                  <c:v>29.520833333333332</c:v>
                </c:pt>
                <c:pt idx="4252">
                  <c:v>29.527777777777775</c:v>
                </c:pt>
                <c:pt idx="4253">
                  <c:v>29.534722222222225</c:v>
                </c:pt>
                <c:pt idx="4254">
                  <c:v>29.541666666666668</c:v>
                </c:pt>
                <c:pt idx="4255">
                  <c:v>29.548611111111111</c:v>
                </c:pt>
                <c:pt idx="4256">
                  <c:v>29.555555555555557</c:v>
                </c:pt>
                <c:pt idx="4257">
                  <c:v>29.5625</c:v>
                </c:pt>
                <c:pt idx="4258">
                  <c:v>29.569444444444443</c:v>
                </c:pt>
                <c:pt idx="4259">
                  <c:v>29.576388888888889</c:v>
                </c:pt>
                <c:pt idx="4260">
                  <c:v>29.583333333333332</c:v>
                </c:pt>
                <c:pt idx="4261">
                  <c:v>29.590277777777775</c:v>
                </c:pt>
                <c:pt idx="4262">
                  <c:v>29.597222222222225</c:v>
                </c:pt>
                <c:pt idx="4263">
                  <c:v>29.604166666666668</c:v>
                </c:pt>
                <c:pt idx="4264">
                  <c:v>29.611111111111111</c:v>
                </c:pt>
                <c:pt idx="4265">
                  <c:v>29.618055555555557</c:v>
                </c:pt>
                <c:pt idx="4266">
                  <c:v>29.625</c:v>
                </c:pt>
                <c:pt idx="4267">
                  <c:v>29.631944444444443</c:v>
                </c:pt>
                <c:pt idx="4268">
                  <c:v>29.638888888888889</c:v>
                </c:pt>
                <c:pt idx="4269">
                  <c:v>29.645833333333332</c:v>
                </c:pt>
                <c:pt idx="4270">
                  <c:v>29.652777777777775</c:v>
                </c:pt>
                <c:pt idx="4271">
                  <c:v>29.659722222222225</c:v>
                </c:pt>
                <c:pt idx="4272">
                  <c:v>29.666666666666668</c:v>
                </c:pt>
                <c:pt idx="4273">
                  <c:v>29.673611111111111</c:v>
                </c:pt>
                <c:pt idx="4274">
                  <c:v>29.680555555555557</c:v>
                </c:pt>
                <c:pt idx="4275">
                  <c:v>29.6875</c:v>
                </c:pt>
                <c:pt idx="4276">
                  <c:v>29.694444444444443</c:v>
                </c:pt>
                <c:pt idx="4277">
                  <c:v>29.701388888888889</c:v>
                </c:pt>
                <c:pt idx="4278">
                  <c:v>29.708333333333332</c:v>
                </c:pt>
                <c:pt idx="4279">
                  <c:v>29.715277777777775</c:v>
                </c:pt>
                <c:pt idx="4280">
                  <c:v>29.722222222222225</c:v>
                </c:pt>
                <c:pt idx="4281">
                  <c:v>29.729166666666668</c:v>
                </c:pt>
                <c:pt idx="4282">
                  <c:v>29.736111111111111</c:v>
                </c:pt>
                <c:pt idx="4283">
                  <c:v>29.743055555555557</c:v>
                </c:pt>
                <c:pt idx="4284">
                  <c:v>29.75</c:v>
                </c:pt>
                <c:pt idx="4285">
                  <c:v>29.756944444444443</c:v>
                </c:pt>
                <c:pt idx="4286">
                  <c:v>29.763888888888889</c:v>
                </c:pt>
                <c:pt idx="4287">
                  <c:v>29.770833333333332</c:v>
                </c:pt>
                <c:pt idx="4288">
                  <c:v>29.777777777777775</c:v>
                </c:pt>
                <c:pt idx="4289">
                  <c:v>29.784722222222225</c:v>
                </c:pt>
                <c:pt idx="4290">
                  <c:v>29.791666666666668</c:v>
                </c:pt>
                <c:pt idx="4291">
                  <c:v>29.798611111111111</c:v>
                </c:pt>
                <c:pt idx="4292">
                  <c:v>29.805555555555557</c:v>
                </c:pt>
                <c:pt idx="4293">
                  <c:v>29.8125</c:v>
                </c:pt>
                <c:pt idx="4294">
                  <c:v>29.819444444444443</c:v>
                </c:pt>
                <c:pt idx="4295">
                  <c:v>29.826388888888889</c:v>
                </c:pt>
                <c:pt idx="4296">
                  <c:v>29.833333333333332</c:v>
                </c:pt>
                <c:pt idx="4297">
                  <c:v>29.840277777777775</c:v>
                </c:pt>
                <c:pt idx="4298">
                  <c:v>29.847222222222225</c:v>
                </c:pt>
                <c:pt idx="4299">
                  <c:v>29.854166666666668</c:v>
                </c:pt>
                <c:pt idx="4300">
                  <c:v>29.861111111111111</c:v>
                </c:pt>
                <c:pt idx="4301">
                  <c:v>29.868055555555557</c:v>
                </c:pt>
                <c:pt idx="4302">
                  <c:v>29.875</c:v>
                </c:pt>
                <c:pt idx="4303">
                  <c:v>29.881944444444443</c:v>
                </c:pt>
                <c:pt idx="4304">
                  <c:v>29.888888888888889</c:v>
                </c:pt>
                <c:pt idx="4305">
                  <c:v>29.895833333333332</c:v>
                </c:pt>
                <c:pt idx="4306">
                  <c:v>29.902777777777775</c:v>
                </c:pt>
                <c:pt idx="4307">
                  <c:v>29.909722222222225</c:v>
                </c:pt>
                <c:pt idx="4308">
                  <c:v>29.916666666666668</c:v>
                </c:pt>
                <c:pt idx="4309">
                  <c:v>29.923611111111111</c:v>
                </c:pt>
                <c:pt idx="4310">
                  <c:v>29.930555555555557</c:v>
                </c:pt>
                <c:pt idx="4311">
                  <c:v>29.9375</c:v>
                </c:pt>
                <c:pt idx="4312">
                  <c:v>29.944444444444443</c:v>
                </c:pt>
                <c:pt idx="4313">
                  <c:v>29.951388888888889</c:v>
                </c:pt>
                <c:pt idx="4314">
                  <c:v>29.958333333333332</c:v>
                </c:pt>
                <c:pt idx="4315">
                  <c:v>29.965277777777775</c:v>
                </c:pt>
                <c:pt idx="4316">
                  <c:v>29.972222222222225</c:v>
                </c:pt>
                <c:pt idx="4317">
                  <c:v>29.979166666666668</c:v>
                </c:pt>
                <c:pt idx="4318">
                  <c:v>29.986111111111111</c:v>
                </c:pt>
                <c:pt idx="4319">
                  <c:v>29.993055555555557</c:v>
                </c:pt>
                <c:pt idx="4320">
                  <c:v>30</c:v>
                </c:pt>
                <c:pt idx="4321">
                  <c:v>30.006944444444443</c:v>
                </c:pt>
                <c:pt idx="4322">
                  <c:v>30.013888888888889</c:v>
                </c:pt>
                <c:pt idx="4323">
                  <c:v>30.020833333333332</c:v>
                </c:pt>
                <c:pt idx="4324">
                  <c:v>30.027777777777775</c:v>
                </c:pt>
                <c:pt idx="4325">
                  <c:v>30.034722222222225</c:v>
                </c:pt>
                <c:pt idx="4326">
                  <c:v>30.041666666666668</c:v>
                </c:pt>
                <c:pt idx="4327">
                  <c:v>30.048611111111111</c:v>
                </c:pt>
                <c:pt idx="4328">
                  <c:v>30.055555555555557</c:v>
                </c:pt>
                <c:pt idx="4329">
                  <c:v>30.0625</c:v>
                </c:pt>
                <c:pt idx="4330">
                  <c:v>30.069444444444443</c:v>
                </c:pt>
                <c:pt idx="4331">
                  <c:v>30.076388888888889</c:v>
                </c:pt>
                <c:pt idx="4332">
                  <c:v>30.083333333333332</c:v>
                </c:pt>
                <c:pt idx="4333">
                  <c:v>30.090277777777775</c:v>
                </c:pt>
                <c:pt idx="4334">
                  <c:v>30.097222222222225</c:v>
                </c:pt>
                <c:pt idx="4335">
                  <c:v>30.104166666666668</c:v>
                </c:pt>
                <c:pt idx="4336">
                  <c:v>30.111111111111111</c:v>
                </c:pt>
                <c:pt idx="4337">
                  <c:v>30.118055555555557</c:v>
                </c:pt>
                <c:pt idx="4338">
                  <c:v>30.125</c:v>
                </c:pt>
                <c:pt idx="4339">
                  <c:v>30.131944444444443</c:v>
                </c:pt>
                <c:pt idx="4340">
                  <c:v>30.138888888888889</c:v>
                </c:pt>
                <c:pt idx="4341">
                  <c:v>30.145833333333332</c:v>
                </c:pt>
                <c:pt idx="4342">
                  <c:v>30.152777777777775</c:v>
                </c:pt>
                <c:pt idx="4343">
                  <c:v>30.159722222222225</c:v>
                </c:pt>
                <c:pt idx="4344">
                  <c:v>30.166666666666668</c:v>
                </c:pt>
                <c:pt idx="4345">
                  <c:v>30.173611111111111</c:v>
                </c:pt>
                <c:pt idx="4346">
                  <c:v>30.180555555555557</c:v>
                </c:pt>
                <c:pt idx="4347">
                  <c:v>30.1875</c:v>
                </c:pt>
                <c:pt idx="4348">
                  <c:v>30.194444444444443</c:v>
                </c:pt>
                <c:pt idx="4349">
                  <c:v>30.201388888888889</c:v>
                </c:pt>
                <c:pt idx="4350">
                  <c:v>30.208333333333332</c:v>
                </c:pt>
                <c:pt idx="4351">
                  <c:v>30.215277777777775</c:v>
                </c:pt>
                <c:pt idx="4352">
                  <c:v>30.222222222222225</c:v>
                </c:pt>
                <c:pt idx="4353">
                  <c:v>30.229166666666668</c:v>
                </c:pt>
                <c:pt idx="4354">
                  <c:v>30.236111111111111</c:v>
                </c:pt>
                <c:pt idx="4355">
                  <c:v>30.243055555555557</c:v>
                </c:pt>
                <c:pt idx="4356">
                  <c:v>30.25</c:v>
                </c:pt>
                <c:pt idx="4357">
                  <c:v>30.256944444444443</c:v>
                </c:pt>
                <c:pt idx="4358">
                  <c:v>30.263888888888889</c:v>
                </c:pt>
                <c:pt idx="4359">
                  <c:v>30.270833333333332</c:v>
                </c:pt>
                <c:pt idx="4360">
                  <c:v>30.277777777777775</c:v>
                </c:pt>
                <c:pt idx="4361">
                  <c:v>30.284722222222225</c:v>
                </c:pt>
                <c:pt idx="4362">
                  <c:v>30.291666666666668</c:v>
                </c:pt>
                <c:pt idx="4363">
                  <c:v>30.298611111111111</c:v>
                </c:pt>
                <c:pt idx="4364">
                  <c:v>30.305555555555557</c:v>
                </c:pt>
                <c:pt idx="4365">
                  <c:v>30.3125</c:v>
                </c:pt>
                <c:pt idx="4366">
                  <c:v>30.319444444444443</c:v>
                </c:pt>
                <c:pt idx="4367">
                  <c:v>30.326388888888889</c:v>
                </c:pt>
                <c:pt idx="4368">
                  <c:v>30.333333333333332</c:v>
                </c:pt>
                <c:pt idx="4369">
                  <c:v>30.340277777777775</c:v>
                </c:pt>
                <c:pt idx="4370">
                  <c:v>30.347222222222225</c:v>
                </c:pt>
                <c:pt idx="4371">
                  <c:v>30.354166666666668</c:v>
                </c:pt>
                <c:pt idx="4372">
                  <c:v>30.361111111111111</c:v>
                </c:pt>
                <c:pt idx="4373">
                  <c:v>30.368055555555557</c:v>
                </c:pt>
                <c:pt idx="4374">
                  <c:v>30.375</c:v>
                </c:pt>
                <c:pt idx="4375">
                  <c:v>30.381944444444443</c:v>
                </c:pt>
                <c:pt idx="4376">
                  <c:v>30.388888888888889</c:v>
                </c:pt>
                <c:pt idx="4377">
                  <c:v>30.395833333333332</c:v>
                </c:pt>
                <c:pt idx="4378">
                  <c:v>30.402777777777775</c:v>
                </c:pt>
                <c:pt idx="4379">
                  <c:v>30.409722222222225</c:v>
                </c:pt>
                <c:pt idx="4380">
                  <c:v>30.416666666666668</c:v>
                </c:pt>
                <c:pt idx="4381">
                  <c:v>30.423611111111111</c:v>
                </c:pt>
                <c:pt idx="4382">
                  <c:v>30.430555555555557</c:v>
                </c:pt>
                <c:pt idx="4383">
                  <c:v>30.4375</c:v>
                </c:pt>
                <c:pt idx="4384">
                  <c:v>30.444444444444443</c:v>
                </c:pt>
                <c:pt idx="4385">
                  <c:v>30.451388888888889</c:v>
                </c:pt>
                <c:pt idx="4386">
                  <c:v>30.458333333333332</c:v>
                </c:pt>
                <c:pt idx="4387">
                  <c:v>30.465277777777775</c:v>
                </c:pt>
                <c:pt idx="4388">
                  <c:v>30.472222222222225</c:v>
                </c:pt>
                <c:pt idx="4389">
                  <c:v>30.479166666666668</c:v>
                </c:pt>
                <c:pt idx="4390">
                  <c:v>30.486111111111111</c:v>
                </c:pt>
                <c:pt idx="4391">
                  <c:v>30.493055555555557</c:v>
                </c:pt>
                <c:pt idx="4392">
                  <c:v>30.5</c:v>
                </c:pt>
                <c:pt idx="4393">
                  <c:v>30.506944444444443</c:v>
                </c:pt>
                <c:pt idx="4394">
                  <c:v>30.513888888888889</c:v>
                </c:pt>
                <c:pt idx="4395">
                  <c:v>30.520833333333332</c:v>
                </c:pt>
                <c:pt idx="4396">
                  <c:v>30.527777777777775</c:v>
                </c:pt>
                <c:pt idx="4397">
                  <c:v>30.534722222222225</c:v>
                </c:pt>
                <c:pt idx="4398">
                  <c:v>30.541666666666668</c:v>
                </c:pt>
                <c:pt idx="4399">
                  <c:v>30.548611111111111</c:v>
                </c:pt>
                <c:pt idx="4400">
                  <c:v>30.555555555555557</c:v>
                </c:pt>
                <c:pt idx="4401">
                  <c:v>30.5625</c:v>
                </c:pt>
                <c:pt idx="4402">
                  <c:v>30.569444444444443</c:v>
                </c:pt>
                <c:pt idx="4403">
                  <c:v>30.576388888888889</c:v>
                </c:pt>
                <c:pt idx="4404">
                  <c:v>30.583333333333332</c:v>
                </c:pt>
                <c:pt idx="4405">
                  <c:v>30.590277777777775</c:v>
                </c:pt>
                <c:pt idx="4406">
                  <c:v>30.597222222222225</c:v>
                </c:pt>
                <c:pt idx="4407">
                  <c:v>30.604166666666668</c:v>
                </c:pt>
                <c:pt idx="4408">
                  <c:v>30.611111111111111</c:v>
                </c:pt>
                <c:pt idx="4409">
                  <c:v>30.618055555555557</c:v>
                </c:pt>
                <c:pt idx="4410">
                  <c:v>30.625</c:v>
                </c:pt>
                <c:pt idx="4411">
                  <c:v>30.631944444444443</c:v>
                </c:pt>
                <c:pt idx="4412">
                  <c:v>30.638888888888889</c:v>
                </c:pt>
                <c:pt idx="4413">
                  <c:v>30.645833333333332</c:v>
                </c:pt>
                <c:pt idx="4414">
                  <c:v>30.652777777777775</c:v>
                </c:pt>
                <c:pt idx="4415">
                  <c:v>30.659722222222225</c:v>
                </c:pt>
                <c:pt idx="4416">
                  <c:v>30.666666666666668</c:v>
                </c:pt>
                <c:pt idx="4417">
                  <c:v>30.673611111111111</c:v>
                </c:pt>
                <c:pt idx="4418">
                  <c:v>30.680555555555557</c:v>
                </c:pt>
                <c:pt idx="4419">
                  <c:v>30.6875</c:v>
                </c:pt>
                <c:pt idx="4420">
                  <c:v>30.694444444444443</c:v>
                </c:pt>
                <c:pt idx="4421">
                  <c:v>30.701388888888889</c:v>
                </c:pt>
                <c:pt idx="4422">
                  <c:v>30.708333333333332</c:v>
                </c:pt>
                <c:pt idx="4423">
                  <c:v>30.715277777777775</c:v>
                </c:pt>
                <c:pt idx="4424">
                  <c:v>30.722222222222225</c:v>
                </c:pt>
                <c:pt idx="4425">
                  <c:v>30.729166666666668</c:v>
                </c:pt>
                <c:pt idx="4426">
                  <c:v>30.736111111111111</c:v>
                </c:pt>
                <c:pt idx="4427">
                  <c:v>30.743055555555557</c:v>
                </c:pt>
                <c:pt idx="4428">
                  <c:v>30.75</c:v>
                </c:pt>
                <c:pt idx="4429">
                  <c:v>30.756944444444443</c:v>
                </c:pt>
                <c:pt idx="4430">
                  <c:v>30.763888888888889</c:v>
                </c:pt>
                <c:pt idx="4431">
                  <c:v>30.770833333333332</c:v>
                </c:pt>
                <c:pt idx="4432">
                  <c:v>30.777777777777775</c:v>
                </c:pt>
                <c:pt idx="4433">
                  <c:v>30.784722222222225</c:v>
                </c:pt>
                <c:pt idx="4434">
                  <c:v>30.791666666666668</c:v>
                </c:pt>
                <c:pt idx="4435">
                  <c:v>30.798611111111111</c:v>
                </c:pt>
                <c:pt idx="4436">
                  <c:v>30.805555555555557</c:v>
                </c:pt>
                <c:pt idx="4437">
                  <c:v>30.8125</c:v>
                </c:pt>
                <c:pt idx="4438">
                  <c:v>30.819444444444443</c:v>
                </c:pt>
                <c:pt idx="4439">
                  <c:v>30.826388888888889</c:v>
                </c:pt>
                <c:pt idx="4440">
                  <c:v>30.833333333333332</c:v>
                </c:pt>
                <c:pt idx="4441">
                  <c:v>30.840277777777775</c:v>
                </c:pt>
                <c:pt idx="4442">
                  <c:v>30.847222222222225</c:v>
                </c:pt>
                <c:pt idx="4443">
                  <c:v>30.854166666666668</c:v>
                </c:pt>
                <c:pt idx="4444">
                  <c:v>30.861111111111111</c:v>
                </c:pt>
                <c:pt idx="4445">
                  <c:v>30.868055555555557</c:v>
                </c:pt>
                <c:pt idx="4446">
                  <c:v>30.875</c:v>
                </c:pt>
                <c:pt idx="4447">
                  <c:v>30.881944444444443</c:v>
                </c:pt>
                <c:pt idx="4448">
                  <c:v>30.888888888888889</c:v>
                </c:pt>
                <c:pt idx="4449">
                  <c:v>30.895833333333332</c:v>
                </c:pt>
                <c:pt idx="4450">
                  <c:v>30.902777777777775</c:v>
                </c:pt>
                <c:pt idx="4451">
                  <c:v>30.909722222222225</c:v>
                </c:pt>
                <c:pt idx="4452">
                  <c:v>30.916666666666668</c:v>
                </c:pt>
                <c:pt idx="4453">
                  <c:v>30.923611111111111</c:v>
                </c:pt>
                <c:pt idx="4454">
                  <c:v>30.930555555555557</c:v>
                </c:pt>
                <c:pt idx="4455">
                  <c:v>30.9375</c:v>
                </c:pt>
                <c:pt idx="4456">
                  <c:v>30.944444444444443</c:v>
                </c:pt>
                <c:pt idx="4457">
                  <c:v>30.951388888888889</c:v>
                </c:pt>
                <c:pt idx="4458">
                  <c:v>30.958333333333332</c:v>
                </c:pt>
                <c:pt idx="4459">
                  <c:v>30.965277777777775</c:v>
                </c:pt>
                <c:pt idx="4460">
                  <c:v>30.972222222222225</c:v>
                </c:pt>
                <c:pt idx="4461">
                  <c:v>30.979166666666668</c:v>
                </c:pt>
                <c:pt idx="4462">
                  <c:v>30.986111111111111</c:v>
                </c:pt>
                <c:pt idx="4463">
                  <c:v>30.993055555555557</c:v>
                </c:pt>
                <c:pt idx="4464">
                  <c:v>31</c:v>
                </c:pt>
                <c:pt idx="4465">
                  <c:v>31.006944444444443</c:v>
                </c:pt>
                <c:pt idx="4466">
                  <c:v>31.013888888888889</c:v>
                </c:pt>
                <c:pt idx="4467">
                  <c:v>31.020833333333332</c:v>
                </c:pt>
                <c:pt idx="4468">
                  <c:v>31.027777777777775</c:v>
                </c:pt>
                <c:pt idx="4469">
                  <c:v>31.034722222222225</c:v>
                </c:pt>
                <c:pt idx="4470">
                  <c:v>31.041666666666668</c:v>
                </c:pt>
                <c:pt idx="4471">
                  <c:v>31.048611111111111</c:v>
                </c:pt>
                <c:pt idx="4472">
                  <c:v>31.055555555555557</c:v>
                </c:pt>
                <c:pt idx="4473">
                  <c:v>31.0625</c:v>
                </c:pt>
                <c:pt idx="4474">
                  <c:v>31.069444444444443</c:v>
                </c:pt>
                <c:pt idx="4475">
                  <c:v>31.076388888888889</c:v>
                </c:pt>
                <c:pt idx="4476">
                  <c:v>31.083333333333332</c:v>
                </c:pt>
                <c:pt idx="4477">
                  <c:v>31.090277777777775</c:v>
                </c:pt>
                <c:pt idx="4478">
                  <c:v>31.097222222222225</c:v>
                </c:pt>
                <c:pt idx="4479">
                  <c:v>31.104166666666668</c:v>
                </c:pt>
                <c:pt idx="4480">
                  <c:v>31.111111111111111</c:v>
                </c:pt>
                <c:pt idx="4481">
                  <c:v>31.118055555555557</c:v>
                </c:pt>
                <c:pt idx="4482">
                  <c:v>31.125</c:v>
                </c:pt>
                <c:pt idx="4483">
                  <c:v>31.131944444444443</c:v>
                </c:pt>
                <c:pt idx="4484">
                  <c:v>31.138888888888889</c:v>
                </c:pt>
                <c:pt idx="4485">
                  <c:v>31.145833333333332</c:v>
                </c:pt>
                <c:pt idx="4486">
                  <c:v>31.152777777777775</c:v>
                </c:pt>
                <c:pt idx="4487">
                  <c:v>31.159722222222225</c:v>
                </c:pt>
                <c:pt idx="4488">
                  <c:v>31.166666666666668</c:v>
                </c:pt>
                <c:pt idx="4489">
                  <c:v>31.173611111111111</c:v>
                </c:pt>
                <c:pt idx="4490">
                  <c:v>31.180555555555557</c:v>
                </c:pt>
                <c:pt idx="4491">
                  <c:v>31.1875</c:v>
                </c:pt>
                <c:pt idx="4492">
                  <c:v>31.194444444444443</c:v>
                </c:pt>
                <c:pt idx="4493">
                  <c:v>31.201388888888889</c:v>
                </c:pt>
                <c:pt idx="4494">
                  <c:v>31.208333333333332</c:v>
                </c:pt>
                <c:pt idx="4495">
                  <c:v>31.215277777777775</c:v>
                </c:pt>
                <c:pt idx="4496">
                  <c:v>31.222222222222225</c:v>
                </c:pt>
                <c:pt idx="4497">
                  <c:v>31.229166666666668</c:v>
                </c:pt>
                <c:pt idx="4498">
                  <c:v>31.236111111111111</c:v>
                </c:pt>
                <c:pt idx="4499">
                  <c:v>31.243055555555557</c:v>
                </c:pt>
                <c:pt idx="4500">
                  <c:v>31.25</c:v>
                </c:pt>
                <c:pt idx="4501">
                  <c:v>31.256944444444443</c:v>
                </c:pt>
                <c:pt idx="4502">
                  <c:v>31.263888888888889</c:v>
                </c:pt>
                <c:pt idx="4503">
                  <c:v>31.270833333333332</c:v>
                </c:pt>
                <c:pt idx="4504">
                  <c:v>31.277777777777775</c:v>
                </c:pt>
                <c:pt idx="4505">
                  <c:v>31.284722222222225</c:v>
                </c:pt>
                <c:pt idx="4506">
                  <c:v>31.291666666666668</c:v>
                </c:pt>
                <c:pt idx="4507">
                  <c:v>31.298611111111111</c:v>
                </c:pt>
                <c:pt idx="4508">
                  <c:v>31.305555555555557</c:v>
                </c:pt>
                <c:pt idx="4509">
                  <c:v>31.3125</c:v>
                </c:pt>
                <c:pt idx="4510">
                  <c:v>31.319444444444443</c:v>
                </c:pt>
                <c:pt idx="4511">
                  <c:v>31.326388888888889</c:v>
                </c:pt>
                <c:pt idx="4512">
                  <c:v>31.333333333333332</c:v>
                </c:pt>
                <c:pt idx="4513">
                  <c:v>31.340277777777775</c:v>
                </c:pt>
                <c:pt idx="4514">
                  <c:v>31.347222222222225</c:v>
                </c:pt>
                <c:pt idx="4515">
                  <c:v>31.354166666666668</c:v>
                </c:pt>
                <c:pt idx="4516">
                  <c:v>31.361111111111111</c:v>
                </c:pt>
                <c:pt idx="4517">
                  <c:v>31.368055555555557</c:v>
                </c:pt>
                <c:pt idx="4518">
                  <c:v>31.375</c:v>
                </c:pt>
                <c:pt idx="4519">
                  <c:v>31.381944444444443</c:v>
                </c:pt>
                <c:pt idx="4520">
                  <c:v>31.388888888888889</c:v>
                </c:pt>
                <c:pt idx="4521">
                  <c:v>31.395833333333332</c:v>
                </c:pt>
                <c:pt idx="4522">
                  <c:v>31.402777777777775</c:v>
                </c:pt>
                <c:pt idx="4523">
                  <c:v>31.409722222222225</c:v>
                </c:pt>
                <c:pt idx="4524">
                  <c:v>31.416666666666668</c:v>
                </c:pt>
                <c:pt idx="4525">
                  <c:v>31.423611111111111</c:v>
                </c:pt>
                <c:pt idx="4526">
                  <c:v>31.430555555555557</c:v>
                </c:pt>
                <c:pt idx="4527">
                  <c:v>31.4375</c:v>
                </c:pt>
                <c:pt idx="4528">
                  <c:v>31.444444444444443</c:v>
                </c:pt>
                <c:pt idx="4529">
                  <c:v>31.451388888888889</c:v>
                </c:pt>
                <c:pt idx="4530">
                  <c:v>31.458333333333332</c:v>
                </c:pt>
                <c:pt idx="4531">
                  <c:v>31.465277777777775</c:v>
                </c:pt>
                <c:pt idx="4532">
                  <c:v>31.472222222222225</c:v>
                </c:pt>
                <c:pt idx="4533">
                  <c:v>31.479166666666668</c:v>
                </c:pt>
                <c:pt idx="4534">
                  <c:v>31.486111111111111</c:v>
                </c:pt>
                <c:pt idx="4535">
                  <c:v>31.493055555555557</c:v>
                </c:pt>
                <c:pt idx="4536">
                  <c:v>31.5</c:v>
                </c:pt>
                <c:pt idx="4537">
                  <c:v>31.506944444444443</c:v>
                </c:pt>
                <c:pt idx="4538">
                  <c:v>31.513888888888889</c:v>
                </c:pt>
                <c:pt idx="4539">
                  <c:v>31.520833333333332</c:v>
                </c:pt>
                <c:pt idx="4540">
                  <c:v>31.527777777777775</c:v>
                </c:pt>
                <c:pt idx="4541">
                  <c:v>31.534722222222225</c:v>
                </c:pt>
                <c:pt idx="4542">
                  <c:v>31.541666666666668</c:v>
                </c:pt>
                <c:pt idx="4543">
                  <c:v>31.548611111111111</c:v>
                </c:pt>
                <c:pt idx="4544">
                  <c:v>31.555555555555557</c:v>
                </c:pt>
                <c:pt idx="4545">
                  <c:v>31.5625</c:v>
                </c:pt>
                <c:pt idx="4546">
                  <c:v>31.569444444444443</c:v>
                </c:pt>
                <c:pt idx="4547">
                  <c:v>31.576388888888889</c:v>
                </c:pt>
                <c:pt idx="4548">
                  <c:v>31.583333333333332</c:v>
                </c:pt>
                <c:pt idx="4549">
                  <c:v>31.590277777777775</c:v>
                </c:pt>
                <c:pt idx="4550">
                  <c:v>31.597222222222225</c:v>
                </c:pt>
                <c:pt idx="4551">
                  <c:v>31.604166666666668</c:v>
                </c:pt>
                <c:pt idx="4552">
                  <c:v>31.611111111111111</c:v>
                </c:pt>
                <c:pt idx="4553">
                  <c:v>31.618055555555557</c:v>
                </c:pt>
                <c:pt idx="4554">
                  <c:v>31.625</c:v>
                </c:pt>
                <c:pt idx="4555">
                  <c:v>31.631944444444443</c:v>
                </c:pt>
                <c:pt idx="4556">
                  <c:v>31.638888888888889</c:v>
                </c:pt>
                <c:pt idx="4557">
                  <c:v>31.645833333333332</c:v>
                </c:pt>
                <c:pt idx="4558">
                  <c:v>31.652777777777775</c:v>
                </c:pt>
                <c:pt idx="4559">
                  <c:v>31.659722222222225</c:v>
                </c:pt>
                <c:pt idx="4560">
                  <c:v>31.666666666666668</c:v>
                </c:pt>
                <c:pt idx="4561">
                  <c:v>31.673611111111111</c:v>
                </c:pt>
                <c:pt idx="4562">
                  <c:v>31.680555555555557</c:v>
                </c:pt>
                <c:pt idx="4563">
                  <c:v>31.6875</c:v>
                </c:pt>
                <c:pt idx="4564">
                  <c:v>31.694444444444443</c:v>
                </c:pt>
                <c:pt idx="4565">
                  <c:v>31.701388888888889</c:v>
                </c:pt>
                <c:pt idx="4566">
                  <c:v>31.708333333333332</c:v>
                </c:pt>
                <c:pt idx="4567">
                  <c:v>31.715277777777775</c:v>
                </c:pt>
                <c:pt idx="4568">
                  <c:v>31.722222222222225</c:v>
                </c:pt>
                <c:pt idx="4569">
                  <c:v>31.729166666666668</c:v>
                </c:pt>
                <c:pt idx="4570">
                  <c:v>31.736111111111111</c:v>
                </c:pt>
                <c:pt idx="4571">
                  <c:v>31.743055555555557</c:v>
                </c:pt>
                <c:pt idx="4572">
                  <c:v>31.75</c:v>
                </c:pt>
                <c:pt idx="4573">
                  <c:v>31.756944444444443</c:v>
                </c:pt>
                <c:pt idx="4574">
                  <c:v>31.763888888888889</c:v>
                </c:pt>
                <c:pt idx="4575">
                  <c:v>31.770833333333332</c:v>
                </c:pt>
                <c:pt idx="4576">
                  <c:v>31.777777777777775</c:v>
                </c:pt>
                <c:pt idx="4577">
                  <c:v>31.784722222222225</c:v>
                </c:pt>
                <c:pt idx="4578">
                  <c:v>31.791666666666668</c:v>
                </c:pt>
                <c:pt idx="4579">
                  <c:v>31.798611111111111</c:v>
                </c:pt>
                <c:pt idx="4580">
                  <c:v>31.805555555555557</c:v>
                </c:pt>
                <c:pt idx="4581">
                  <c:v>31.8125</c:v>
                </c:pt>
                <c:pt idx="4582">
                  <c:v>31.819444444444443</c:v>
                </c:pt>
                <c:pt idx="4583">
                  <c:v>31.826388888888889</c:v>
                </c:pt>
                <c:pt idx="4584">
                  <c:v>31.833333333333332</c:v>
                </c:pt>
                <c:pt idx="4585">
                  <c:v>31.840277777777775</c:v>
                </c:pt>
                <c:pt idx="4586">
                  <c:v>31.847222222222225</c:v>
                </c:pt>
                <c:pt idx="4587">
                  <c:v>31.854166666666668</c:v>
                </c:pt>
                <c:pt idx="4588">
                  <c:v>31.861111111111111</c:v>
                </c:pt>
                <c:pt idx="4589">
                  <c:v>31.868055555555557</c:v>
                </c:pt>
                <c:pt idx="4590">
                  <c:v>31.875</c:v>
                </c:pt>
                <c:pt idx="4591">
                  <c:v>31.881944444444443</c:v>
                </c:pt>
                <c:pt idx="4592">
                  <c:v>31.888888888888889</c:v>
                </c:pt>
                <c:pt idx="4593">
                  <c:v>31.895833333333332</c:v>
                </c:pt>
                <c:pt idx="4594">
                  <c:v>31.902777777777775</c:v>
                </c:pt>
                <c:pt idx="4595">
                  <c:v>31.909722222222225</c:v>
                </c:pt>
                <c:pt idx="4596">
                  <c:v>31.916666666666668</c:v>
                </c:pt>
                <c:pt idx="4597">
                  <c:v>31.923611111111111</c:v>
                </c:pt>
                <c:pt idx="4598">
                  <c:v>31.930555555555557</c:v>
                </c:pt>
                <c:pt idx="4599">
                  <c:v>31.9375</c:v>
                </c:pt>
                <c:pt idx="4600">
                  <c:v>31.944444444444443</c:v>
                </c:pt>
                <c:pt idx="4601">
                  <c:v>31.951388888888889</c:v>
                </c:pt>
                <c:pt idx="4602">
                  <c:v>31.958333333333332</c:v>
                </c:pt>
                <c:pt idx="4603">
                  <c:v>31.965277777777775</c:v>
                </c:pt>
                <c:pt idx="4604">
                  <c:v>31.972222222222225</c:v>
                </c:pt>
                <c:pt idx="4605">
                  <c:v>31.979166666666668</c:v>
                </c:pt>
                <c:pt idx="4606">
                  <c:v>31.986111111111111</c:v>
                </c:pt>
                <c:pt idx="4607">
                  <c:v>31.993055555555557</c:v>
                </c:pt>
                <c:pt idx="4608">
                  <c:v>32</c:v>
                </c:pt>
                <c:pt idx="4609">
                  <c:v>32.006944444444443</c:v>
                </c:pt>
                <c:pt idx="4610">
                  <c:v>32.013888888888893</c:v>
                </c:pt>
                <c:pt idx="4611">
                  <c:v>32.020833333333336</c:v>
                </c:pt>
                <c:pt idx="4612">
                  <c:v>32.027777777777779</c:v>
                </c:pt>
                <c:pt idx="4613">
                  <c:v>32.034722222222221</c:v>
                </c:pt>
                <c:pt idx="4614">
                  <c:v>32.041666666666664</c:v>
                </c:pt>
                <c:pt idx="4615">
                  <c:v>32.048611111111107</c:v>
                </c:pt>
                <c:pt idx="4616">
                  <c:v>32.055555555555557</c:v>
                </c:pt>
                <c:pt idx="4617">
                  <c:v>32.0625</c:v>
                </c:pt>
                <c:pt idx="4618">
                  <c:v>32.069444444444443</c:v>
                </c:pt>
                <c:pt idx="4619">
                  <c:v>32.076388888888893</c:v>
                </c:pt>
                <c:pt idx="4620">
                  <c:v>32.083333333333336</c:v>
                </c:pt>
                <c:pt idx="4621">
                  <c:v>32.090277777777779</c:v>
                </c:pt>
                <c:pt idx="4622">
                  <c:v>32.097222222222221</c:v>
                </c:pt>
                <c:pt idx="4623">
                  <c:v>32.104166666666664</c:v>
                </c:pt>
                <c:pt idx="4624">
                  <c:v>32.111111111111107</c:v>
                </c:pt>
                <c:pt idx="4625">
                  <c:v>32.118055555555557</c:v>
                </c:pt>
                <c:pt idx="4626">
                  <c:v>32.125</c:v>
                </c:pt>
                <c:pt idx="4627">
                  <c:v>32.131944444444443</c:v>
                </c:pt>
                <c:pt idx="4628">
                  <c:v>32.138888888888893</c:v>
                </c:pt>
                <c:pt idx="4629">
                  <c:v>32.145833333333336</c:v>
                </c:pt>
                <c:pt idx="4630">
                  <c:v>32.152777777777779</c:v>
                </c:pt>
                <c:pt idx="4631">
                  <c:v>32.159722222222221</c:v>
                </c:pt>
                <c:pt idx="4632">
                  <c:v>32.166666666666664</c:v>
                </c:pt>
                <c:pt idx="4633">
                  <c:v>32.173611111111107</c:v>
                </c:pt>
                <c:pt idx="4634">
                  <c:v>32.180555555555557</c:v>
                </c:pt>
                <c:pt idx="4635">
                  <c:v>32.1875</c:v>
                </c:pt>
                <c:pt idx="4636">
                  <c:v>32.194444444444443</c:v>
                </c:pt>
                <c:pt idx="4637">
                  <c:v>32.201388888888893</c:v>
                </c:pt>
                <c:pt idx="4638">
                  <c:v>32.208333333333336</c:v>
                </c:pt>
                <c:pt idx="4639">
                  <c:v>32.215277777777779</c:v>
                </c:pt>
                <c:pt idx="4640">
                  <c:v>32.222222222222221</c:v>
                </c:pt>
                <c:pt idx="4641">
                  <c:v>32.229166666666664</c:v>
                </c:pt>
                <c:pt idx="4642">
                  <c:v>32.236111111111107</c:v>
                </c:pt>
                <c:pt idx="4643">
                  <c:v>32.243055555555557</c:v>
                </c:pt>
                <c:pt idx="4644">
                  <c:v>32.25</c:v>
                </c:pt>
                <c:pt idx="4645">
                  <c:v>32.256944444444443</c:v>
                </c:pt>
                <c:pt idx="4646">
                  <c:v>32.263888888888893</c:v>
                </c:pt>
                <c:pt idx="4647">
                  <c:v>32.270833333333336</c:v>
                </c:pt>
                <c:pt idx="4648">
                  <c:v>32.277777777777779</c:v>
                </c:pt>
                <c:pt idx="4649">
                  <c:v>32.284722222222221</c:v>
                </c:pt>
                <c:pt idx="4650">
                  <c:v>32.291666666666664</c:v>
                </c:pt>
                <c:pt idx="4651">
                  <c:v>32.298611111111107</c:v>
                </c:pt>
                <c:pt idx="4652">
                  <c:v>32.305555555555557</c:v>
                </c:pt>
                <c:pt idx="4653">
                  <c:v>32.3125</c:v>
                </c:pt>
                <c:pt idx="4654">
                  <c:v>32.319444444444443</c:v>
                </c:pt>
                <c:pt idx="4655">
                  <c:v>32.326388888888893</c:v>
                </c:pt>
                <c:pt idx="4656">
                  <c:v>32.333333333333336</c:v>
                </c:pt>
                <c:pt idx="4657">
                  <c:v>32.340277777777779</c:v>
                </c:pt>
                <c:pt idx="4658">
                  <c:v>32.347222222222221</c:v>
                </c:pt>
                <c:pt idx="4659">
                  <c:v>32.354166666666664</c:v>
                </c:pt>
                <c:pt idx="4660">
                  <c:v>32.361111111111107</c:v>
                </c:pt>
                <c:pt idx="4661">
                  <c:v>32.368055555555557</c:v>
                </c:pt>
                <c:pt idx="4662">
                  <c:v>32.375</c:v>
                </c:pt>
                <c:pt idx="4663">
                  <c:v>32.381944444444443</c:v>
                </c:pt>
                <c:pt idx="4664">
                  <c:v>32.388888888888893</c:v>
                </c:pt>
                <c:pt idx="4665">
                  <c:v>32.395833333333336</c:v>
                </c:pt>
                <c:pt idx="4666">
                  <c:v>32.402777777777779</c:v>
                </c:pt>
                <c:pt idx="4667">
                  <c:v>32.409722222222221</c:v>
                </c:pt>
                <c:pt idx="4668">
                  <c:v>32.416666666666664</c:v>
                </c:pt>
                <c:pt idx="4669">
                  <c:v>32.423611111111107</c:v>
                </c:pt>
                <c:pt idx="4670">
                  <c:v>32.430555555555557</c:v>
                </c:pt>
                <c:pt idx="4671">
                  <c:v>32.4375</c:v>
                </c:pt>
                <c:pt idx="4672">
                  <c:v>32.444444444444443</c:v>
                </c:pt>
                <c:pt idx="4673">
                  <c:v>32.451388888888893</c:v>
                </c:pt>
                <c:pt idx="4674">
                  <c:v>32.458333333333336</c:v>
                </c:pt>
                <c:pt idx="4675">
                  <c:v>32.465277777777779</c:v>
                </c:pt>
                <c:pt idx="4676">
                  <c:v>32.472222222222221</c:v>
                </c:pt>
                <c:pt idx="4677">
                  <c:v>32.479166666666664</c:v>
                </c:pt>
                <c:pt idx="4678">
                  <c:v>32.486111111111107</c:v>
                </c:pt>
                <c:pt idx="4679">
                  <c:v>32.493055555555557</c:v>
                </c:pt>
                <c:pt idx="4680">
                  <c:v>32.5</c:v>
                </c:pt>
                <c:pt idx="4681">
                  <c:v>32.506944444444443</c:v>
                </c:pt>
                <c:pt idx="4682">
                  <c:v>32.513888888888893</c:v>
                </c:pt>
                <c:pt idx="4683">
                  <c:v>32.520833333333336</c:v>
                </c:pt>
                <c:pt idx="4684">
                  <c:v>32.527777777777779</c:v>
                </c:pt>
                <c:pt idx="4685">
                  <c:v>32.534722222222221</c:v>
                </c:pt>
                <c:pt idx="4686">
                  <c:v>32.541666666666664</c:v>
                </c:pt>
                <c:pt idx="4687">
                  <c:v>32.548611111111107</c:v>
                </c:pt>
                <c:pt idx="4688">
                  <c:v>32.555555555555557</c:v>
                </c:pt>
                <c:pt idx="4689">
                  <c:v>32.5625</c:v>
                </c:pt>
                <c:pt idx="4690">
                  <c:v>32.569444444444443</c:v>
                </c:pt>
                <c:pt idx="4691">
                  <c:v>32.576388888888893</c:v>
                </c:pt>
                <c:pt idx="4692">
                  <c:v>32.583333333333336</c:v>
                </c:pt>
                <c:pt idx="4693">
                  <c:v>32.590277777777779</c:v>
                </c:pt>
                <c:pt idx="4694">
                  <c:v>32.597222222222221</c:v>
                </c:pt>
                <c:pt idx="4695">
                  <c:v>32.604166666666664</c:v>
                </c:pt>
                <c:pt idx="4696">
                  <c:v>32.611111111111107</c:v>
                </c:pt>
                <c:pt idx="4697">
                  <c:v>32.618055555555557</c:v>
                </c:pt>
                <c:pt idx="4698">
                  <c:v>32.625</c:v>
                </c:pt>
                <c:pt idx="4699">
                  <c:v>32.631944444444443</c:v>
                </c:pt>
                <c:pt idx="4700">
                  <c:v>32.638888888888893</c:v>
                </c:pt>
                <c:pt idx="4701">
                  <c:v>32.645833333333336</c:v>
                </c:pt>
                <c:pt idx="4702">
                  <c:v>32.652777777777779</c:v>
                </c:pt>
                <c:pt idx="4703">
                  <c:v>32.659722222222221</c:v>
                </c:pt>
                <c:pt idx="4704">
                  <c:v>32.666666666666664</c:v>
                </c:pt>
                <c:pt idx="4705">
                  <c:v>32.673611111111107</c:v>
                </c:pt>
                <c:pt idx="4706">
                  <c:v>32.680555555555557</c:v>
                </c:pt>
                <c:pt idx="4707">
                  <c:v>32.6875</c:v>
                </c:pt>
                <c:pt idx="4708">
                  <c:v>32.694444444444443</c:v>
                </c:pt>
                <c:pt idx="4709">
                  <c:v>32.701388888888893</c:v>
                </c:pt>
                <c:pt idx="4710">
                  <c:v>32.708333333333336</c:v>
                </c:pt>
                <c:pt idx="4711">
                  <c:v>32.715277777777779</c:v>
                </c:pt>
                <c:pt idx="4712">
                  <c:v>32.722222222222221</c:v>
                </c:pt>
                <c:pt idx="4713">
                  <c:v>32.729166666666664</c:v>
                </c:pt>
                <c:pt idx="4714">
                  <c:v>32.736111111111107</c:v>
                </c:pt>
                <c:pt idx="4715">
                  <c:v>32.743055555555557</c:v>
                </c:pt>
                <c:pt idx="4716">
                  <c:v>32.75</c:v>
                </c:pt>
                <c:pt idx="4717">
                  <c:v>32.756944444444443</c:v>
                </c:pt>
                <c:pt idx="4718">
                  <c:v>32.763888888888893</c:v>
                </c:pt>
                <c:pt idx="4719">
                  <c:v>32.770833333333336</c:v>
                </c:pt>
                <c:pt idx="4720">
                  <c:v>32.777777777777779</c:v>
                </c:pt>
                <c:pt idx="4721">
                  <c:v>32.784722222222221</c:v>
                </c:pt>
                <c:pt idx="4722">
                  <c:v>32.791666666666664</c:v>
                </c:pt>
                <c:pt idx="4723">
                  <c:v>32.798611111111107</c:v>
                </c:pt>
                <c:pt idx="4724">
                  <c:v>32.805555555555557</c:v>
                </c:pt>
                <c:pt idx="4725">
                  <c:v>32.8125</c:v>
                </c:pt>
                <c:pt idx="4726">
                  <c:v>32.819444444444443</c:v>
                </c:pt>
                <c:pt idx="4727">
                  <c:v>32.826388888888893</c:v>
                </c:pt>
                <c:pt idx="4728">
                  <c:v>32.833333333333336</c:v>
                </c:pt>
                <c:pt idx="4729">
                  <c:v>32.840277777777779</c:v>
                </c:pt>
                <c:pt idx="4730">
                  <c:v>32.847222222222221</c:v>
                </c:pt>
                <c:pt idx="4731">
                  <c:v>32.854166666666664</c:v>
                </c:pt>
                <c:pt idx="4732">
                  <c:v>32.861111111111107</c:v>
                </c:pt>
                <c:pt idx="4733">
                  <c:v>32.868055555555557</c:v>
                </c:pt>
                <c:pt idx="4734">
                  <c:v>32.875</c:v>
                </c:pt>
                <c:pt idx="4735">
                  <c:v>32.881944444444443</c:v>
                </c:pt>
                <c:pt idx="4736">
                  <c:v>32.888888888888893</c:v>
                </c:pt>
                <c:pt idx="4737">
                  <c:v>32.895833333333336</c:v>
                </c:pt>
                <c:pt idx="4738">
                  <c:v>32.902777777777779</c:v>
                </c:pt>
                <c:pt idx="4739">
                  <c:v>32.909722222222221</c:v>
                </c:pt>
                <c:pt idx="4740">
                  <c:v>32.916666666666664</c:v>
                </c:pt>
                <c:pt idx="4741">
                  <c:v>32.923611111111107</c:v>
                </c:pt>
                <c:pt idx="4742">
                  <c:v>32.930555555555557</c:v>
                </c:pt>
                <c:pt idx="4743">
                  <c:v>32.9375</c:v>
                </c:pt>
                <c:pt idx="4744">
                  <c:v>32.944444444444443</c:v>
                </c:pt>
                <c:pt idx="4745">
                  <c:v>32.951388888888893</c:v>
                </c:pt>
                <c:pt idx="4746">
                  <c:v>32.958333333333336</c:v>
                </c:pt>
                <c:pt idx="4747">
                  <c:v>32.965277777777779</c:v>
                </c:pt>
                <c:pt idx="4748">
                  <c:v>32.972222222222221</c:v>
                </c:pt>
                <c:pt idx="4749">
                  <c:v>32.979166666666664</c:v>
                </c:pt>
                <c:pt idx="4750">
                  <c:v>32.986111111111107</c:v>
                </c:pt>
                <c:pt idx="4751">
                  <c:v>32.993055555555557</c:v>
                </c:pt>
                <c:pt idx="4752">
                  <c:v>33</c:v>
                </c:pt>
                <c:pt idx="4753">
                  <c:v>33.006944444444443</c:v>
                </c:pt>
                <c:pt idx="4754">
                  <c:v>33.013888888888893</c:v>
                </c:pt>
                <c:pt idx="4755">
                  <c:v>33.020833333333336</c:v>
                </c:pt>
                <c:pt idx="4756">
                  <c:v>33.027777777777779</c:v>
                </c:pt>
                <c:pt idx="4757">
                  <c:v>33.034722222222221</c:v>
                </c:pt>
                <c:pt idx="4758">
                  <c:v>33.041666666666664</c:v>
                </c:pt>
                <c:pt idx="4759">
                  <c:v>33.048611111111107</c:v>
                </c:pt>
                <c:pt idx="4760">
                  <c:v>33.055555555555557</c:v>
                </c:pt>
                <c:pt idx="4761">
                  <c:v>33.0625</c:v>
                </c:pt>
                <c:pt idx="4762">
                  <c:v>33.069444444444443</c:v>
                </c:pt>
                <c:pt idx="4763">
                  <c:v>33.076388888888893</c:v>
                </c:pt>
                <c:pt idx="4764">
                  <c:v>33.083333333333336</c:v>
                </c:pt>
                <c:pt idx="4765">
                  <c:v>33.090277777777779</c:v>
                </c:pt>
                <c:pt idx="4766">
                  <c:v>33.097222222222221</c:v>
                </c:pt>
                <c:pt idx="4767">
                  <c:v>33.104166666666664</c:v>
                </c:pt>
                <c:pt idx="4768">
                  <c:v>33.111111111111107</c:v>
                </c:pt>
                <c:pt idx="4769">
                  <c:v>33.118055555555557</c:v>
                </c:pt>
                <c:pt idx="4770">
                  <c:v>33.125</c:v>
                </c:pt>
                <c:pt idx="4771">
                  <c:v>33.131944444444443</c:v>
                </c:pt>
                <c:pt idx="4772">
                  <c:v>33.138888888888893</c:v>
                </c:pt>
                <c:pt idx="4773">
                  <c:v>33.145833333333336</c:v>
                </c:pt>
                <c:pt idx="4774">
                  <c:v>33.152777777777779</c:v>
                </c:pt>
                <c:pt idx="4775">
                  <c:v>33.159722222222221</c:v>
                </c:pt>
                <c:pt idx="4776">
                  <c:v>33.166666666666664</c:v>
                </c:pt>
                <c:pt idx="4777">
                  <c:v>33.173611111111107</c:v>
                </c:pt>
                <c:pt idx="4778">
                  <c:v>33.180555555555557</c:v>
                </c:pt>
                <c:pt idx="4779">
                  <c:v>33.1875</c:v>
                </c:pt>
                <c:pt idx="4780">
                  <c:v>33.194444444444443</c:v>
                </c:pt>
                <c:pt idx="4781">
                  <c:v>33.201388888888893</c:v>
                </c:pt>
                <c:pt idx="4782">
                  <c:v>33.208333333333336</c:v>
                </c:pt>
                <c:pt idx="4783">
                  <c:v>33.215277777777779</c:v>
                </c:pt>
                <c:pt idx="4784">
                  <c:v>33.222222222222221</c:v>
                </c:pt>
                <c:pt idx="4785">
                  <c:v>33.229166666666664</c:v>
                </c:pt>
                <c:pt idx="4786">
                  <c:v>33.236111111111107</c:v>
                </c:pt>
                <c:pt idx="4787">
                  <c:v>33.243055555555557</c:v>
                </c:pt>
                <c:pt idx="4788">
                  <c:v>33.25</c:v>
                </c:pt>
                <c:pt idx="4789">
                  <c:v>33.256944444444443</c:v>
                </c:pt>
                <c:pt idx="4790">
                  <c:v>33.263888888888893</c:v>
                </c:pt>
                <c:pt idx="4791">
                  <c:v>33.270833333333336</c:v>
                </c:pt>
                <c:pt idx="4792">
                  <c:v>33.277777777777779</c:v>
                </c:pt>
                <c:pt idx="4793">
                  <c:v>33.284722222222221</c:v>
                </c:pt>
                <c:pt idx="4794">
                  <c:v>33.291666666666664</c:v>
                </c:pt>
                <c:pt idx="4795">
                  <c:v>33.298611111111107</c:v>
                </c:pt>
                <c:pt idx="4796">
                  <c:v>33.305555555555557</c:v>
                </c:pt>
                <c:pt idx="4797">
                  <c:v>33.3125</c:v>
                </c:pt>
                <c:pt idx="4798">
                  <c:v>33.319444444444443</c:v>
                </c:pt>
                <c:pt idx="4799">
                  <c:v>33.326388888888893</c:v>
                </c:pt>
                <c:pt idx="4800">
                  <c:v>33.333333333333336</c:v>
                </c:pt>
                <c:pt idx="4801">
                  <c:v>33.340277777777779</c:v>
                </c:pt>
                <c:pt idx="4802">
                  <c:v>33.347222222222221</c:v>
                </c:pt>
                <c:pt idx="4803">
                  <c:v>33.354166666666664</c:v>
                </c:pt>
                <c:pt idx="4804">
                  <c:v>33.361111111111107</c:v>
                </c:pt>
                <c:pt idx="4805">
                  <c:v>33.368055555555557</c:v>
                </c:pt>
                <c:pt idx="4806">
                  <c:v>33.375</c:v>
                </c:pt>
                <c:pt idx="4807">
                  <c:v>33.381944444444443</c:v>
                </c:pt>
                <c:pt idx="4808">
                  <c:v>33.388888888888893</c:v>
                </c:pt>
                <c:pt idx="4809">
                  <c:v>33.395833333333336</c:v>
                </c:pt>
                <c:pt idx="4810">
                  <c:v>33.402777777777779</c:v>
                </c:pt>
                <c:pt idx="4811">
                  <c:v>33.409722222222221</c:v>
                </c:pt>
                <c:pt idx="4812">
                  <c:v>33.416666666666664</c:v>
                </c:pt>
                <c:pt idx="4813">
                  <c:v>33.423611111111107</c:v>
                </c:pt>
                <c:pt idx="4814">
                  <c:v>33.430555555555557</c:v>
                </c:pt>
                <c:pt idx="4815">
                  <c:v>33.4375</c:v>
                </c:pt>
                <c:pt idx="4816">
                  <c:v>33.444444444444443</c:v>
                </c:pt>
                <c:pt idx="4817">
                  <c:v>33.451388888888893</c:v>
                </c:pt>
                <c:pt idx="4818">
                  <c:v>33.458333333333336</c:v>
                </c:pt>
                <c:pt idx="4819">
                  <c:v>33.465277777777779</c:v>
                </c:pt>
                <c:pt idx="4820">
                  <c:v>33.472222222222221</c:v>
                </c:pt>
                <c:pt idx="4821">
                  <c:v>33.479166666666664</c:v>
                </c:pt>
                <c:pt idx="4822">
                  <c:v>33.486111111111107</c:v>
                </c:pt>
                <c:pt idx="4823">
                  <c:v>33.493055555555557</c:v>
                </c:pt>
                <c:pt idx="4824">
                  <c:v>33.5</c:v>
                </c:pt>
                <c:pt idx="4825">
                  <c:v>33.506944444444443</c:v>
                </c:pt>
                <c:pt idx="4826">
                  <c:v>33.513888888888893</c:v>
                </c:pt>
                <c:pt idx="4827">
                  <c:v>33.520833333333336</c:v>
                </c:pt>
                <c:pt idx="4828">
                  <c:v>33.527777777777779</c:v>
                </c:pt>
                <c:pt idx="4829">
                  <c:v>33.534722222222221</c:v>
                </c:pt>
                <c:pt idx="4830">
                  <c:v>33.541666666666664</c:v>
                </c:pt>
                <c:pt idx="4831">
                  <c:v>33.548611111111107</c:v>
                </c:pt>
                <c:pt idx="4832">
                  <c:v>33.555555555555557</c:v>
                </c:pt>
                <c:pt idx="4833">
                  <c:v>33.5625</c:v>
                </c:pt>
                <c:pt idx="4834">
                  <c:v>33.569444444444443</c:v>
                </c:pt>
                <c:pt idx="4835">
                  <c:v>33.576388888888893</c:v>
                </c:pt>
                <c:pt idx="4836">
                  <c:v>33.583333333333336</c:v>
                </c:pt>
                <c:pt idx="4837">
                  <c:v>33.590277777777779</c:v>
                </c:pt>
                <c:pt idx="4838">
                  <c:v>33.597222222222221</c:v>
                </c:pt>
                <c:pt idx="4839">
                  <c:v>33.604166666666664</c:v>
                </c:pt>
                <c:pt idx="4840">
                  <c:v>33.611111111111107</c:v>
                </c:pt>
                <c:pt idx="4841">
                  <c:v>33.618055555555557</c:v>
                </c:pt>
                <c:pt idx="4842">
                  <c:v>33.625</c:v>
                </c:pt>
                <c:pt idx="4843">
                  <c:v>33.631944444444443</c:v>
                </c:pt>
                <c:pt idx="4844">
                  <c:v>33.638888888888893</c:v>
                </c:pt>
                <c:pt idx="4845">
                  <c:v>33.645833333333336</c:v>
                </c:pt>
                <c:pt idx="4846">
                  <c:v>33.652777777777779</c:v>
                </c:pt>
                <c:pt idx="4847">
                  <c:v>33.659722222222221</c:v>
                </c:pt>
                <c:pt idx="4848">
                  <c:v>33.666666666666664</c:v>
                </c:pt>
                <c:pt idx="4849">
                  <c:v>33.673611111111107</c:v>
                </c:pt>
                <c:pt idx="4850">
                  <c:v>33.680555555555557</c:v>
                </c:pt>
                <c:pt idx="4851">
                  <c:v>33.6875</c:v>
                </c:pt>
                <c:pt idx="4852">
                  <c:v>33.694444444444443</c:v>
                </c:pt>
                <c:pt idx="4853">
                  <c:v>33.701388888888893</c:v>
                </c:pt>
                <c:pt idx="4854">
                  <c:v>33.708333333333336</c:v>
                </c:pt>
                <c:pt idx="4855">
                  <c:v>33.715277777777779</c:v>
                </c:pt>
                <c:pt idx="4856">
                  <c:v>33.722222222222221</c:v>
                </c:pt>
                <c:pt idx="4857">
                  <c:v>33.729166666666664</c:v>
                </c:pt>
                <c:pt idx="4858">
                  <c:v>33.736111111111107</c:v>
                </c:pt>
                <c:pt idx="4859">
                  <c:v>33.743055555555557</c:v>
                </c:pt>
                <c:pt idx="4860">
                  <c:v>33.75</c:v>
                </c:pt>
                <c:pt idx="4861">
                  <c:v>33.756944444444443</c:v>
                </c:pt>
                <c:pt idx="4862">
                  <c:v>33.763888888888893</c:v>
                </c:pt>
                <c:pt idx="4863">
                  <c:v>33.770833333333336</c:v>
                </c:pt>
                <c:pt idx="4864">
                  <c:v>33.777777777777779</c:v>
                </c:pt>
                <c:pt idx="4865">
                  <c:v>33.784722222222221</c:v>
                </c:pt>
                <c:pt idx="4866">
                  <c:v>33.791666666666664</c:v>
                </c:pt>
                <c:pt idx="4867">
                  <c:v>33.798611111111107</c:v>
                </c:pt>
                <c:pt idx="4868">
                  <c:v>33.805555555555557</c:v>
                </c:pt>
                <c:pt idx="4869">
                  <c:v>33.8125</c:v>
                </c:pt>
                <c:pt idx="4870">
                  <c:v>33.819444444444443</c:v>
                </c:pt>
                <c:pt idx="4871">
                  <c:v>33.826388888888893</c:v>
                </c:pt>
                <c:pt idx="4872">
                  <c:v>33.833333333333336</c:v>
                </c:pt>
                <c:pt idx="4873">
                  <c:v>33.840277777777779</c:v>
                </c:pt>
                <c:pt idx="4874">
                  <c:v>33.847222222222221</c:v>
                </c:pt>
                <c:pt idx="4875">
                  <c:v>33.854166666666664</c:v>
                </c:pt>
                <c:pt idx="4876">
                  <c:v>33.861111111111107</c:v>
                </c:pt>
                <c:pt idx="4877">
                  <c:v>33.868055555555557</c:v>
                </c:pt>
                <c:pt idx="4878">
                  <c:v>33.875</c:v>
                </c:pt>
                <c:pt idx="4879">
                  <c:v>33.881944444444443</c:v>
                </c:pt>
                <c:pt idx="4880">
                  <c:v>33.888888888888893</c:v>
                </c:pt>
                <c:pt idx="4881">
                  <c:v>33.895833333333336</c:v>
                </c:pt>
                <c:pt idx="4882">
                  <c:v>33.902777777777779</c:v>
                </c:pt>
                <c:pt idx="4883">
                  <c:v>33.909722222222221</c:v>
                </c:pt>
                <c:pt idx="4884">
                  <c:v>33.916666666666664</c:v>
                </c:pt>
                <c:pt idx="4885">
                  <c:v>33.923611111111107</c:v>
                </c:pt>
                <c:pt idx="4886">
                  <c:v>33.930555555555557</c:v>
                </c:pt>
                <c:pt idx="4887">
                  <c:v>33.9375</c:v>
                </c:pt>
                <c:pt idx="4888">
                  <c:v>33.944444444444443</c:v>
                </c:pt>
                <c:pt idx="4889">
                  <c:v>33.951388888888893</c:v>
                </c:pt>
                <c:pt idx="4890">
                  <c:v>33.958333333333336</c:v>
                </c:pt>
                <c:pt idx="4891">
                  <c:v>33.965277777777779</c:v>
                </c:pt>
                <c:pt idx="4892">
                  <c:v>33.972222222222221</c:v>
                </c:pt>
                <c:pt idx="4893">
                  <c:v>33.979166666666664</c:v>
                </c:pt>
                <c:pt idx="4894">
                  <c:v>33.986111111111107</c:v>
                </c:pt>
                <c:pt idx="4895">
                  <c:v>33.993055555555557</c:v>
                </c:pt>
                <c:pt idx="4896">
                  <c:v>34</c:v>
                </c:pt>
                <c:pt idx="4897">
                  <c:v>34.006944444444443</c:v>
                </c:pt>
                <c:pt idx="4898">
                  <c:v>34.013888888888893</c:v>
                </c:pt>
                <c:pt idx="4899">
                  <c:v>34.020833333333336</c:v>
                </c:pt>
                <c:pt idx="4900">
                  <c:v>34.027777777777779</c:v>
                </c:pt>
                <c:pt idx="4901">
                  <c:v>34.034722222222221</c:v>
                </c:pt>
                <c:pt idx="4902">
                  <c:v>34.041666666666664</c:v>
                </c:pt>
                <c:pt idx="4903">
                  <c:v>34.048611111111107</c:v>
                </c:pt>
                <c:pt idx="4904">
                  <c:v>34.055555555555557</c:v>
                </c:pt>
                <c:pt idx="4905">
                  <c:v>34.0625</c:v>
                </c:pt>
                <c:pt idx="4906">
                  <c:v>34.069444444444443</c:v>
                </c:pt>
                <c:pt idx="4907">
                  <c:v>34.076388888888893</c:v>
                </c:pt>
                <c:pt idx="4908">
                  <c:v>34.083333333333336</c:v>
                </c:pt>
                <c:pt idx="4909">
                  <c:v>34.090277777777779</c:v>
                </c:pt>
                <c:pt idx="4910">
                  <c:v>34.097222222222221</c:v>
                </c:pt>
                <c:pt idx="4911">
                  <c:v>34.104166666666664</c:v>
                </c:pt>
                <c:pt idx="4912">
                  <c:v>34.111111111111107</c:v>
                </c:pt>
                <c:pt idx="4913">
                  <c:v>34.118055555555557</c:v>
                </c:pt>
                <c:pt idx="4914">
                  <c:v>34.125</c:v>
                </c:pt>
                <c:pt idx="4915">
                  <c:v>34.131944444444443</c:v>
                </c:pt>
                <c:pt idx="4916">
                  <c:v>34.138888888888893</c:v>
                </c:pt>
                <c:pt idx="4917">
                  <c:v>34.145833333333336</c:v>
                </c:pt>
                <c:pt idx="4918">
                  <c:v>34.152777777777779</c:v>
                </c:pt>
                <c:pt idx="4919">
                  <c:v>34.159722222222221</c:v>
                </c:pt>
                <c:pt idx="4920">
                  <c:v>34.166666666666664</c:v>
                </c:pt>
                <c:pt idx="4921">
                  <c:v>34.173611111111107</c:v>
                </c:pt>
                <c:pt idx="4922">
                  <c:v>34.180555555555557</c:v>
                </c:pt>
                <c:pt idx="4923">
                  <c:v>34.1875</c:v>
                </c:pt>
                <c:pt idx="4924">
                  <c:v>34.194444444444443</c:v>
                </c:pt>
                <c:pt idx="4925">
                  <c:v>34.201388888888893</c:v>
                </c:pt>
                <c:pt idx="4926">
                  <c:v>34.208333333333336</c:v>
                </c:pt>
                <c:pt idx="4927">
                  <c:v>34.215277777777779</c:v>
                </c:pt>
                <c:pt idx="4928">
                  <c:v>34.222222222222221</c:v>
                </c:pt>
                <c:pt idx="4929">
                  <c:v>34.229166666666664</c:v>
                </c:pt>
                <c:pt idx="4930">
                  <c:v>34.236111111111107</c:v>
                </c:pt>
                <c:pt idx="4931">
                  <c:v>34.243055555555557</c:v>
                </c:pt>
                <c:pt idx="4932">
                  <c:v>34.25</c:v>
                </c:pt>
                <c:pt idx="4933">
                  <c:v>34.256944444444443</c:v>
                </c:pt>
                <c:pt idx="4934">
                  <c:v>34.263888888888893</c:v>
                </c:pt>
                <c:pt idx="4935">
                  <c:v>34.270833333333336</c:v>
                </c:pt>
                <c:pt idx="4936">
                  <c:v>34.277777777777779</c:v>
                </c:pt>
                <c:pt idx="4937">
                  <c:v>34.284722222222221</c:v>
                </c:pt>
                <c:pt idx="4938">
                  <c:v>34.291666666666664</c:v>
                </c:pt>
                <c:pt idx="4939">
                  <c:v>34.298611111111107</c:v>
                </c:pt>
                <c:pt idx="4940">
                  <c:v>34.305555555555557</c:v>
                </c:pt>
                <c:pt idx="4941">
                  <c:v>34.3125</c:v>
                </c:pt>
                <c:pt idx="4942">
                  <c:v>34.319444444444443</c:v>
                </c:pt>
                <c:pt idx="4943">
                  <c:v>34.326388888888893</c:v>
                </c:pt>
                <c:pt idx="4944">
                  <c:v>34.333333333333336</c:v>
                </c:pt>
                <c:pt idx="4945">
                  <c:v>34.340277777777779</c:v>
                </c:pt>
                <c:pt idx="4946">
                  <c:v>34.347222222222221</c:v>
                </c:pt>
                <c:pt idx="4947">
                  <c:v>34.354166666666664</c:v>
                </c:pt>
                <c:pt idx="4948">
                  <c:v>34.361111111111107</c:v>
                </c:pt>
                <c:pt idx="4949">
                  <c:v>34.368055555555557</c:v>
                </c:pt>
                <c:pt idx="4950">
                  <c:v>34.375</c:v>
                </c:pt>
                <c:pt idx="4951">
                  <c:v>34.381944444444443</c:v>
                </c:pt>
                <c:pt idx="4952">
                  <c:v>34.388888888888893</c:v>
                </c:pt>
                <c:pt idx="4953">
                  <c:v>34.395833333333336</c:v>
                </c:pt>
                <c:pt idx="4954">
                  <c:v>34.402777777777779</c:v>
                </c:pt>
                <c:pt idx="4955">
                  <c:v>34.409722222222221</c:v>
                </c:pt>
                <c:pt idx="4956">
                  <c:v>34.416666666666664</c:v>
                </c:pt>
                <c:pt idx="4957">
                  <c:v>34.423611111111107</c:v>
                </c:pt>
                <c:pt idx="4958">
                  <c:v>34.430555555555557</c:v>
                </c:pt>
                <c:pt idx="4959">
                  <c:v>34.4375</c:v>
                </c:pt>
                <c:pt idx="4960">
                  <c:v>34.444444444444443</c:v>
                </c:pt>
                <c:pt idx="4961">
                  <c:v>34.451388888888893</c:v>
                </c:pt>
                <c:pt idx="4962">
                  <c:v>34.458333333333336</c:v>
                </c:pt>
                <c:pt idx="4963">
                  <c:v>34.465277777777779</c:v>
                </c:pt>
                <c:pt idx="4964">
                  <c:v>34.472222222222221</c:v>
                </c:pt>
                <c:pt idx="4965">
                  <c:v>34.479166666666664</c:v>
                </c:pt>
                <c:pt idx="4966">
                  <c:v>34.486111111111107</c:v>
                </c:pt>
                <c:pt idx="4967">
                  <c:v>34.493055555555557</c:v>
                </c:pt>
                <c:pt idx="4968">
                  <c:v>34.5</c:v>
                </c:pt>
                <c:pt idx="4969">
                  <c:v>34.506944444444443</c:v>
                </c:pt>
                <c:pt idx="4970">
                  <c:v>34.513888888888893</c:v>
                </c:pt>
                <c:pt idx="4971">
                  <c:v>34.520833333333336</c:v>
                </c:pt>
                <c:pt idx="4972">
                  <c:v>34.527777777777779</c:v>
                </c:pt>
                <c:pt idx="4973">
                  <c:v>34.534722222222221</c:v>
                </c:pt>
                <c:pt idx="4974">
                  <c:v>34.541666666666664</c:v>
                </c:pt>
                <c:pt idx="4975">
                  <c:v>34.548611111111107</c:v>
                </c:pt>
                <c:pt idx="4976">
                  <c:v>34.555555555555557</c:v>
                </c:pt>
                <c:pt idx="4977">
                  <c:v>34.5625</c:v>
                </c:pt>
                <c:pt idx="4978">
                  <c:v>34.569444444444443</c:v>
                </c:pt>
                <c:pt idx="4979">
                  <c:v>34.576388888888893</c:v>
                </c:pt>
                <c:pt idx="4980">
                  <c:v>34.583333333333336</c:v>
                </c:pt>
                <c:pt idx="4981">
                  <c:v>34.590277777777779</c:v>
                </c:pt>
                <c:pt idx="4982">
                  <c:v>34.597222222222221</c:v>
                </c:pt>
                <c:pt idx="4983">
                  <c:v>34.604166666666664</c:v>
                </c:pt>
                <c:pt idx="4984">
                  <c:v>34.611111111111107</c:v>
                </c:pt>
                <c:pt idx="4985">
                  <c:v>34.618055555555557</c:v>
                </c:pt>
                <c:pt idx="4986">
                  <c:v>34.625</c:v>
                </c:pt>
                <c:pt idx="4987">
                  <c:v>34.631944444444443</c:v>
                </c:pt>
                <c:pt idx="4988">
                  <c:v>34.638888888888893</c:v>
                </c:pt>
                <c:pt idx="4989">
                  <c:v>34.645833333333336</c:v>
                </c:pt>
                <c:pt idx="4990">
                  <c:v>34.652777777777779</c:v>
                </c:pt>
                <c:pt idx="4991">
                  <c:v>34.659722222222221</c:v>
                </c:pt>
                <c:pt idx="4992">
                  <c:v>34.666666666666664</c:v>
                </c:pt>
                <c:pt idx="4993">
                  <c:v>34.673611111111107</c:v>
                </c:pt>
                <c:pt idx="4994">
                  <c:v>34.680555555555557</c:v>
                </c:pt>
                <c:pt idx="4995">
                  <c:v>34.6875</c:v>
                </c:pt>
                <c:pt idx="4996">
                  <c:v>34.694444444444443</c:v>
                </c:pt>
                <c:pt idx="4997">
                  <c:v>34.701388888888893</c:v>
                </c:pt>
                <c:pt idx="4998">
                  <c:v>34.708333333333336</c:v>
                </c:pt>
                <c:pt idx="4999">
                  <c:v>34.715277777777779</c:v>
                </c:pt>
                <c:pt idx="5000">
                  <c:v>34.722222222222221</c:v>
                </c:pt>
                <c:pt idx="5001">
                  <c:v>34.729166666666664</c:v>
                </c:pt>
                <c:pt idx="5002">
                  <c:v>34.736111111111107</c:v>
                </c:pt>
                <c:pt idx="5003">
                  <c:v>34.743055555555557</c:v>
                </c:pt>
                <c:pt idx="5004">
                  <c:v>34.75</c:v>
                </c:pt>
                <c:pt idx="5005">
                  <c:v>34.756944444444443</c:v>
                </c:pt>
                <c:pt idx="5006">
                  <c:v>34.763888888888893</c:v>
                </c:pt>
                <c:pt idx="5007">
                  <c:v>34.770833333333336</c:v>
                </c:pt>
                <c:pt idx="5008">
                  <c:v>34.777777777777779</c:v>
                </c:pt>
                <c:pt idx="5009">
                  <c:v>34.784722222222221</c:v>
                </c:pt>
                <c:pt idx="5010">
                  <c:v>34.791666666666664</c:v>
                </c:pt>
                <c:pt idx="5011">
                  <c:v>34.798611111111107</c:v>
                </c:pt>
                <c:pt idx="5012">
                  <c:v>34.805555555555557</c:v>
                </c:pt>
                <c:pt idx="5013">
                  <c:v>34.8125</c:v>
                </c:pt>
                <c:pt idx="5014">
                  <c:v>34.819444444444443</c:v>
                </c:pt>
                <c:pt idx="5015">
                  <c:v>34.826388888888893</c:v>
                </c:pt>
                <c:pt idx="5016">
                  <c:v>34.833333333333336</c:v>
                </c:pt>
                <c:pt idx="5017">
                  <c:v>34.840277777777779</c:v>
                </c:pt>
                <c:pt idx="5018">
                  <c:v>34.847222222222221</c:v>
                </c:pt>
                <c:pt idx="5019">
                  <c:v>34.854166666666664</c:v>
                </c:pt>
                <c:pt idx="5020">
                  <c:v>34.861111111111107</c:v>
                </c:pt>
                <c:pt idx="5021">
                  <c:v>34.868055555555557</c:v>
                </c:pt>
                <c:pt idx="5022">
                  <c:v>34.875</c:v>
                </c:pt>
                <c:pt idx="5023">
                  <c:v>34.881944444444443</c:v>
                </c:pt>
                <c:pt idx="5024">
                  <c:v>34.888888888888893</c:v>
                </c:pt>
                <c:pt idx="5025">
                  <c:v>34.895833333333336</c:v>
                </c:pt>
                <c:pt idx="5026">
                  <c:v>34.902777777777779</c:v>
                </c:pt>
                <c:pt idx="5027">
                  <c:v>34.909722222222221</c:v>
                </c:pt>
                <c:pt idx="5028">
                  <c:v>34.916666666666664</c:v>
                </c:pt>
                <c:pt idx="5029">
                  <c:v>34.923611111111107</c:v>
                </c:pt>
                <c:pt idx="5030">
                  <c:v>34.930555555555557</c:v>
                </c:pt>
                <c:pt idx="5031">
                  <c:v>34.9375</c:v>
                </c:pt>
                <c:pt idx="5032">
                  <c:v>34.944444444444443</c:v>
                </c:pt>
                <c:pt idx="5033">
                  <c:v>34.951388888888893</c:v>
                </c:pt>
                <c:pt idx="5034">
                  <c:v>34.958333333333336</c:v>
                </c:pt>
                <c:pt idx="5035">
                  <c:v>34.965277777777779</c:v>
                </c:pt>
                <c:pt idx="5036">
                  <c:v>34.972222222222221</c:v>
                </c:pt>
                <c:pt idx="5037">
                  <c:v>34.979166666666664</c:v>
                </c:pt>
                <c:pt idx="5038">
                  <c:v>34.986111111111107</c:v>
                </c:pt>
                <c:pt idx="5039">
                  <c:v>34.993055555555557</c:v>
                </c:pt>
                <c:pt idx="5040">
                  <c:v>35</c:v>
                </c:pt>
                <c:pt idx="5041">
                  <c:v>35.006944444444443</c:v>
                </c:pt>
                <c:pt idx="5042">
                  <c:v>35.013888888888893</c:v>
                </c:pt>
                <c:pt idx="5043">
                  <c:v>35.020833333333336</c:v>
                </c:pt>
                <c:pt idx="5044">
                  <c:v>35.027777777777779</c:v>
                </c:pt>
                <c:pt idx="5045">
                  <c:v>35.034722222222221</c:v>
                </c:pt>
                <c:pt idx="5046">
                  <c:v>35.041666666666664</c:v>
                </c:pt>
                <c:pt idx="5047">
                  <c:v>35.048611111111107</c:v>
                </c:pt>
                <c:pt idx="5048">
                  <c:v>35.055555555555557</c:v>
                </c:pt>
                <c:pt idx="5049">
                  <c:v>35.0625</c:v>
                </c:pt>
                <c:pt idx="5050">
                  <c:v>35.069444444444443</c:v>
                </c:pt>
                <c:pt idx="5051">
                  <c:v>35.076388888888893</c:v>
                </c:pt>
                <c:pt idx="5052">
                  <c:v>35.083333333333336</c:v>
                </c:pt>
                <c:pt idx="5053">
                  <c:v>35.090277777777779</c:v>
                </c:pt>
                <c:pt idx="5054">
                  <c:v>35.097222222222221</c:v>
                </c:pt>
                <c:pt idx="5055">
                  <c:v>35.104166666666664</c:v>
                </c:pt>
                <c:pt idx="5056">
                  <c:v>35.111111111111107</c:v>
                </c:pt>
                <c:pt idx="5057">
                  <c:v>35.118055555555557</c:v>
                </c:pt>
                <c:pt idx="5058">
                  <c:v>35.125</c:v>
                </c:pt>
                <c:pt idx="5059">
                  <c:v>35.131944444444443</c:v>
                </c:pt>
                <c:pt idx="5060">
                  <c:v>35.138888888888893</c:v>
                </c:pt>
                <c:pt idx="5061">
                  <c:v>35.145833333333336</c:v>
                </c:pt>
                <c:pt idx="5062">
                  <c:v>35.152777777777779</c:v>
                </c:pt>
                <c:pt idx="5063">
                  <c:v>35.159722222222221</c:v>
                </c:pt>
                <c:pt idx="5064">
                  <c:v>35.166666666666664</c:v>
                </c:pt>
                <c:pt idx="5065">
                  <c:v>35.173611111111107</c:v>
                </c:pt>
                <c:pt idx="5066">
                  <c:v>35.180555555555557</c:v>
                </c:pt>
                <c:pt idx="5067">
                  <c:v>35.1875</c:v>
                </c:pt>
                <c:pt idx="5068">
                  <c:v>35.194444444444443</c:v>
                </c:pt>
                <c:pt idx="5069">
                  <c:v>35.201388888888893</c:v>
                </c:pt>
                <c:pt idx="5070">
                  <c:v>35.208333333333336</c:v>
                </c:pt>
                <c:pt idx="5071">
                  <c:v>35.215277777777779</c:v>
                </c:pt>
                <c:pt idx="5072">
                  <c:v>35.222222222222221</c:v>
                </c:pt>
                <c:pt idx="5073">
                  <c:v>35.229166666666664</c:v>
                </c:pt>
                <c:pt idx="5074">
                  <c:v>35.236111111111107</c:v>
                </c:pt>
                <c:pt idx="5075">
                  <c:v>35.243055555555557</c:v>
                </c:pt>
                <c:pt idx="5076">
                  <c:v>35.25</c:v>
                </c:pt>
                <c:pt idx="5077">
                  <c:v>35.256944444444443</c:v>
                </c:pt>
                <c:pt idx="5078">
                  <c:v>35.263888888888893</c:v>
                </c:pt>
                <c:pt idx="5079">
                  <c:v>35.270833333333336</c:v>
                </c:pt>
                <c:pt idx="5080">
                  <c:v>35.277777777777779</c:v>
                </c:pt>
                <c:pt idx="5081">
                  <c:v>35.284722222222221</c:v>
                </c:pt>
                <c:pt idx="5082">
                  <c:v>35.291666666666664</c:v>
                </c:pt>
                <c:pt idx="5083">
                  <c:v>35.298611111111107</c:v>
                </c:pt>
                <c:pt idx="5084">
                  <c:v>35.305555555555557</c:v>
                </c:pt>
                <c:pt idx="5085">
                  <c:v>35.3125</c:v>
                </c:pt>
                <c:pt idx="5086">
                  <c:v>35.319444444444443</c:v>
                </c:pt>
                <c:pt idx="5087">
                  <c:v>35.326388888888893</c:v>
                </c:pt>
                <c:pt idx="5088">
                  <c:v>35.333333333333336</c:v>
                </c:pt>
                <c:pt idx="5089">
                  <c:v>35.340277777777779</c:v>
                </c:pt>
                <c:pt idx="5090">
                  <c:v>35.347222222222221</c:v>
                </c:pt>
                <c:pt idx="5091">
                  <c:v>35.354166666666664</c:v>
                </c:pt>
                <c:pt idx="5092">
                  <c:v>35.361111111111107</c:v>
                </c:pt>
                <c:pt idx="5093">
                  <c:v>35.368055555555557</c:v>
                </c:pt>
                <c:pt idx="5094">
                  <c:v>35.375</c:v>
                </c:pt>
                <c:pt idx="5095">
                  <c:v>35.381944444444443</c:v>
                </c:pt>
                <c:pt idx="5096">
                  <c:v>35.388888888888893</c:v>
                </c:pt>
                <c:pt idx="5097">
                  <c:v>35.395833333333336</c:v>
                </c:pt>
                <c:pt idx="5098">
                  <c:v>35.402777777777779</c:v>
                </c:pt>
                <c:pt idx="5099">
                  <c:v>35.409722222222221</c:v>
                </c:pt>
                <c:pt idx="5100">
                  <c:v>35.416666666666664</c:v>
                </c:pt>
                <c:pt idx="5101">
                  <c:v>35.423611111111107</c:v>
                </c:pt>
                <c:pt idx="5102">
                  <c:v>35.430555555555557</c:v>
                </c:pt>
                <c:pt idx="5103">
                  <c:v>35.4375</c:v>
                </c:pt>
                <c:pt idx="5104">
                  <c:v>35.444444444444443</c:v>
                </c:pt>
                <c:pt idx="5105">
                  <c:v>35.451388888888893</c:v>
                </c:pt>
                <c:pt idx="5106">
                  <c:v>35.458333333333336</c:v>
                </c:pt>
                <c:pt idx="5107">
                  <c:v>35.465277777777779</c:v>
                </c:pt>
                <c:pt idx="5108">
                  <c:v>35.472222222222221</c:v>
                </c:pt>
                <c:pt idx="5109">
                  <c:v>35.479166666666664</c:v>
                </c:pt>
                <c:pt idx="5110">
                  <c:v>35.486111111111107</c:v>
                </c:pt>
                <c:pt idx="5111">
                  <c:v>35.493055555555557</c:v>
                </c:pt>
                <c:pt idx="5112">
                  <c:v>35.5</c:v>
                </c:pt>
                <c:pt idx="5113">
                  <c:v>35.506944444444443</c:v>
                </c:pt>
                <c:pt idx="5114">
                  <c:v>35.513888888888893</c:v>
                </c:pt>
                <c:pt idx="5115">
                  <c:v>35.520833333333336</c:v>
                </c:pt>
                <c:pt idx="5116">
                  <c:v>35.527777777777779</c:v>
                </c:pt>
                <c:pt idx="5117">
                  <c:v>35.534722222222221</c:v>
                </c:pt>
                <c:pt idx="5118">
                  <c:v>35.541666666666664</c:v>
                </c:pt>
                <c:pt idx="5119">
                  <c:v>35.548611111111107</c:v>
                </c:pt>
                <c:pt idx="5120">
                  <c:v>35.555555555555557</c:v>
                </c:pt>
                <c:pt idx="5121">
                  <c:v>35.5625</c:v>
                </c:pt>
                <c:pt idx="5122">
                  <c:v>35.569444444444443</c:v>
                </c:pt>
                <c:pt idx="5123">
                  <c:v>35.576388888888893</c:v>
                </c:pt>
                <c:pt idx="5124">
                  <c:v>35.583333333333336</c:v>
                </c:pt>
                <c:pt idx="5125">
                  <c:v>35.590277777777779</c:v>
                </c:pt>
                <c:pt idx="5126">
                  <c:v>35.597222222222221</c:v>
                </c:pt>
                <c:pt idx="5127">
                  <c:v>35.604166666666664</c:v>
                </c:pt>
                <c:pt idx="5128">
                  <c:v>35.611111111111107</c:v>
                </c:pt>
                <c:pt idx="5129">
                  <c:v>35.618055555555557</c:v>
                </c:pt>
                <c:pt idx="5130">
                  <c:v>35.625</c:v>
                </c:pt>
                <c:pt idx="5131">
                  <c:v>35.631944444444443</c:v>
                </c:pt>
                <c:pt idx="5132">
                  <c:v>35.638888888888893</c:v>
                </c:pt>
                <c:pt idx="5133">
                  <c:v>35.645833333333336</c:v>
                </c:pt>
                <c:pt idx="5134">
                  <c:v>35.652777777777779</c:v>
                </c:pt>
                <c:pt idx="5135">
                  <c:v>35.659722222222221</c:v>
                </c:pt>
                <c:pt idx="5136">
                  <c:v>35.666666666666664</c:v>
                </c:pt>
                <c:pt idx="5137">
                  <c:v>35.673611111111107</c:v>
                </c:pt>
                <c:pt idx="5138">
                  <c:v>35.680555555555557</c:v>
                </c:pt>
                <c:pt idx="5139">
                  <c:v>35.6875</c:v>
                </c:pt>
                <c:pt idx="5140">
                  <c:v>35.694444444444443</c:v>
                </c:pt>
                <c:pt idx="5141">
                  <c:v>35.701388888888893</c:v>
                </c:pt>
                <c:pt idx="5142">
                  <c:v>35.708333333333336</c:v>
                </c:pt>
                <c:pt idx="5143">
                  <c:v>35.715277777777779</c:v>
                </c:pt>
                <c:pt idx="5144">
                  <c:v>35.722222222222221</c:v>
                </c:pt>
                <c:pt idx="5145">
                  <c:v>35.729166666666664</c:v>
                </c:pt>
                <c:pt idx="5146">
                  <c:v>35.736111111111107</c:v>
                </c:pt>
                <c:pt idx="5147">
                  <c:v>35.743055555555557</c:v>
                </c:pt>
                <c:pt idx="5148">
                  <c:v>35.75</c:v>
                </c:pt>
                <c:pt idx="5149">
                  <c:v>35.756944444444443</c:v>
                </c:pt>
                <c:pt idx="5150">
                  <c:v>35.763888888888893</c:v>
                </c:pt>
                <c:pt idx="5151">
                  <c:v>35.770833333333336</c:v>
                </c:pt>
                <c:pt idx="5152">
                  <c:v>35.777777777777779</c:v>
                </c:pt>
                <c:pt idx="5153">
                  <c:v>35.784722222222221</c:v>
                </c:pt>
                <c:pt idx="5154">
                  <c:v>35.791666666666664</c:v>
                </c:pt>
                <c:pt idx="5155">
                  <c:v>35.798611111111107</c:v>
                </c:pt>
                <c:pt idx="5156">
                  <c:v>35.805555555555557</c:v>
                </c:pt>
                <c:pt idx="5157">
                  <c:v>35.8125</c:v>
                </c:pt>
                <c:pt idx="5158">
                  <c:v>35.819444444444443</c:v>
                </c:pt>
                <c:pt idx="5159">
                  <c:v>35.826388888888893</c:v>
                </c:pt>
                <c:pt idx="5160">
                  <c:v>35.833333333333336</c:v>
                </c:pt>
                <c:pt idx="5161">
                  <c:v>35.840277777777779</c:v>
                </c:pt>
                <c:pt idx="5162">
                  <c:v>35.847222222222221</c:v>
                </c:pt>
                <c:pt idx="5163">
                  <c:v>35.854166666666664</c:v>
                </c:pt>
                <c:pt idx="5164">
                  <c:v>35.861111111111107</c:v>
                </c:pt>
                <c:pt idx="5165">
                  <c:v>35.868055555555557</c:v>
                </c:pt>
                <c:pt idx="5166">
                  <c:v>35.875</c:v>
                </c:pt>
                <c:pt idx="5167">
                  <c:v>35.881944444444443</c:v>
                </c:pt>
                <c:pt idx="5168">
                  <c:v>35.888888888888893</c:v>
                </c:pt>
                <c:pt idx="5169">
                  <c:v>35.895833333333336</c:v>
                </c:pt>
                <c:pt idx="5170">
                  <c:v>35.902777777777779</c:v>
                </c:pt>
                <c:pt idx="5171">
                  <c:v>35.909722222222221</c:v>
                </c:pt>
                <c:pt idx="5172">
                  <c:v>35.916666666666664</c:v>
                </c:pt>
                <c:pt idx="5173">
                  <c:v>35.923611111111107</c:v>
                </c:pt>
                <c:pt idx="5174">
                  <c:v>35.930555555555557</c:v>
                </c:pt>
                <c:pt idx="5175">
                  <c:v>35.9375</c:v>
                </c:pt>
                <c:pt idx="5176">
                  <c:v>35.944444444444443</c:v>
                </c:pt>
                <c:pt idx="5177">
                  <c:v>35.951388888888893</c:v>
                </c:pt>
                <c:pt idx="5178">
                  <c:v>35.958333333333336</c:v>
                </c:pt>
                <c:pt idx="5179">
                  <c:v>35.965277777777779</c:v>
                </c:pt>
                <c:pt idx="5180">
                  <c:v>35.972222222222221</c:v>
                </c:pt>
                <c:pt idx="5181">
                  <c:v>35.979166666666664</c:v>
                </c:pt>
                <c:pt idx="5182">
                  <c:v>35.986111111111107</c:v>
                </c:pt>
                <c:pt idx="5183">
                  <c:v>35.993055555555557</c:v>
                </c:pt>
                <c:pt idx="5184">
                  <c:v>36</c:v>
                </c:pt>
                <c:pt idx="5185">
                  <c:v>36.006944444444443</c:v>
                </c:pt>
                <c:pt idx="5186">
                  <c:v>36.013888888888893</c:v>
                </c:pt>
                <c:pt idx="5187">
                  <c:v>36.020833333333336</c:v>
                </c:pt>
                <c:pt idx="5188">
                  <c:v>36.027777777777779</c:v>
                </c:pt>
                <c:pt idx="5189">
                  <c:v>36.034722222222221</c:v>
                </c:pt>
                <c:pt idx="5190">
                  <c:v>36.041666666666664</c:v>
                </c:pt>
                <c:pt idx="5191">
                  <c:v>36.048611111111107</c:v>
                </c:pt>
                <c:pt idx="5192">
                  <c:v>36.055555555555557</c:v>
                </c:pt>
                <c:pt idx="5193">
                  <c:v>36.0625</c:v>
                </c:pt>
                <c:pt idx="5194">
                  <c:v>36.069444444444443</c:v>
                </c:pt>
                <c:pt idx="5195">
                  <c:v>36.076388888888893</c:v>
                </c:pt>
                <c:pt idx="5196">
                  <c:v>36.083333333333336</c:v>
                </c:pt>
                <c:pt idx="5197">
                  <c:v>36.090277777777779</c:v>
                </c:pt>
                <c:pt idx="5198">
                  <c:v>36.097222222222221</c:v>
                </c:pt>
                <c:pt idx="5199">
                  <c:v>36.104166666666664</c:v>
                </c:pt>
                <c:pt idx="5200">
                  <c:v>36.111111111111107</c:v>
                </c:pt>
                <c:pt idx="5201">
                  <c:v>36.118055555555557</c:v>
                </c:pt>
                <c:pt idx="5202">
                  <c:v>36.125</c:v>
                </c:pt>
                <c:pt idx="5203">
                  <c:v>36.131944444444443</c:v>
                </c:pt>
                <c:pt idx="5204">
                  <c:v>36.138888888888893</c:v>
                </c:pt>
                <c:pt idx="5205">
                  <c:v>36.145833333333336</c:v>
                </c:pt>
                <c:pt idx="5206">
                  <c:v>36.152777777777779</c:v>
                </c:pt>
                <c:pt idx="5207">
                  <c:v>36.159722222222221</c:v>
                </c:pt>
                <c:pt idx="5208">
                  <c:v>36.166666666666664</c:v>
                </c:pt>
                <c:pt idx="5209">
                  <c:v>36.173611111111107</c:v>
                </c:pt>
                <c:pt idx="5210">
                  <c:v>36.180555555555557</c:v>
                </c:pt>
                <c:pt idx="5211">
                  <c:v>36.1875</c:v>
                </c:pt>
                <c:pt idx="5212">
                  <c:v>36.194444444444443</c:v>
                </c:pt>
                <c:pt idx="5213">
                  <c:v>36.201388888888893</c:v>
                </c:pt>
                <c:pt idx="5214">
                  <c:v>36.208333333333336</c:v>
                </c:pt>
                <c:pt idx="5215">
                  <c:v>36.215277777777779</c:v>
                </c:pt>
                <c:pt idx="5216">
                  <c:v>36.222222222222221</c:v>
                </c:pt>
                <c:pt idx="5217">
                  <c:v>36.229166666666664</c:v>
                </c:pt>
                <c:pt idx="5218">
                  <c:v>36.236111111111107</c:v>
                </c:pt>
                <c:pt idx="5219">
                  <c:v>36.243055555555557</c:v>
                </c:pt>
                <c:pt idx="5220">
                  <c:v>36.25</c:v>
                </c:pt>
                <c:pt idx="5221">
                  <c:v>36.256944444444443</c:v>
                </c:pt>
                <c:pt idx="5222">
                  <c:v>36.263888888888893</c:v>
                </c:pt>
                <c:pt idx="5223">
                  <c:v>36.270833333333336</c:v>
                </c:pt>
                <c:pt idx="5224">
                  <c:v>36.277777777777779</c:v>
                </c:pt>
                <c:pt idx="5225">
                  <c:v>36.284722222222221</c:v>
                </c:pt>
                <c:pt idx="5226">
                  <c:v>36.291666666666664</c:v>
                </c:pt>
                <c:pt idx="5227">
                  <c:v>36.298611111111107</c:v>
                </c:pt>
                <c:pt idx="5228">
                  <c:v>36.305555555555557</c:v>
                </c:pt>
                <c:pt idx="5229">
                  <c:v>36.3125</c:v>
                </c:pt>
                <c:pt idx="5230">
                  <c:v>36.319444444444443</c:v>
                </c:pt>
                <c:pt idx="5231">
                  <c:v>36.326388888888893</c:v>
                </c:pt>
                <c:pt idx="5232">
                  <c:v>36.333333333333336</c:v>
                </c:pt>
                <c:pt idx="5233">
                  <c:v>36.340277777777779</c:v>
                </c:pt>
                <c:pt idx="5234">
                  <c:v>36.347222222222221</c:v>
                </c:pt>
                <c:pt idx="5235">
                  <c:v>36.354166666666664</c:v>
                </c:pt>
                <c:pt idx="5236">
                  <c:v>36.361111111111107</c:v>
                </c:pt>
                <c:pt idx="5237">
                  <c:v>36.368055555555557</c:v>
                </c:pt>
                <c:pt idx="5238">
                  <c:v>36.375</c:v>
                </c:pt>
                <c:pt idx="5239">
                  <c:v>36.381944444444443</c:v>
                </c:pt>
                <c:pt idx="5240">
                  <c:v>36.388888888888893</c:v>
                </c:pt>
                <c:pt idx="5241">
                  <c:v>36.395833333333336</c:v>
                </c:pt>
                <c:pt idx="5242">
                  <c:v>36.402777777777779</c:v>
                </c:pt>
                <c:pt idx="5243">
                  <c:v>36.409722222222221</c:v>
                </c:pt>
                <c:pt idx="5244">
                  <c:v>36.416666666666664</c:v>
                </c:pt>
                <c:pt idx="5245">
                  <c:v>36.423611111111107</c:v>
                </c:pt>
                <c:pt idx="5246">
                  <c:v>36.430555555555557</c:v>
                </c:pt>
                <c:pt idx="5247">
                  <c:v>36.4375</c:v>
                </c:pt>
                <c:pt idx="5248">
                  <c:v>36.444444444444443</c:v>
                </c:pt>
                <c:pt idx="5249">
                  <c:v>36.451388888888893</c:v>
                </c:pt>
                <c:pt idx="5250">
                  <c:v>36.458333333333336</c:v>
                </c:pt>
                <c:pt idx="5251">
                  <c:v>36.465277777777779</c:v>
                </c:pt>
                <c:pt idx="5252">
                  <c:v>36.472222222222221</c:v>
                </c:pt>
                <c:pt idx="5253">
                  <c:v>36.479166666666664</c:v>
                </c:pt>
                <c:pt idx="5254">
                  <c:v>36.486111111111107</c:v>
                </c:pt>
                <c:pt idx="5255">
                  <c:v>36.493055555555557</c:v>
                </c:pt>
                <c:pt idx="5256">
                  <c:v>36.5</c:v>
                </c:pt>
                <c:pt idx="5257">
                  <c:v>36.506944444444443</c:v>
                </c:pt>
                <c:pt idx="5258">
                  <c:v>36.513888888888893</c:v>
                </c:pt>
                <c:pt idx="5259">
                  <c:v>36.520833333333336</c:v>
                </c:pt>
                <c:pt idx="5260">
                  <c:v>36.527777777777779</c:v>
                </c:pt>
                <c:pt idx="5261">
                  <c:v>36.534722222222221</c:v>
                </c:pt>
                <c:pt idx="5262">
                  <c:v>36.541666666666664</c:v>
                </c:pt>
                <c:pt idx="5263">
                  <c:v>36.548611111111107</c:v>
                </c:pt>
                <c:pt idx="5264">
                  <c:v>36.555555555555557</c:v>
                </c:pt>
                <c:pt idx="5265">
                  <c:v>36.5625</c:v>
                </c:pt>
                <c:pt idx="5266">
                  <c:v>36.569444444444443</c:v>
                </c:pt>
                <c:pt idx="5267">
                  <c:v>36.576388888888893</c:v>
                </c:pt>
                <c:pt idx="5268">
                  <c:v>36.583333333333336</c:v>
                </c:pt>
                <c:pt idx="5269">
                  <c:v>36.590277777777779</c:v>
                </c:pt>
                <c:pt idx="5270">
                  <c:v>36.597222222222221</c:v>
                </c:pt>
                <c:pt idx="5271">
                  <c:v>36.604166666666664</c:v>
                </c:pt>
                <c:pt idx="5272">
                  <c:v>36.611111111111107</c:v>
                </c:pt>
                <c:pt idx="5273">
                  <c:v>36.618055555555557</c:v>
                </c:pt>
                <c:pt idx="5274">
                  <c:v>36.625</c:v>
                </c:pt>
                <c:pt idx="5275">
                  <c:v>36.631944444444443</c:v>
                </c:pt>
                <c:pt idx="5276">
                  <c:v>36.638888888888893</c:v>
                </c:pt>
                <c:pt idx="5277">
                  <c:v>36.645833333333336</c:v>
                </c:pt>
                <c:pt idx="5278">
                  <c:v>36.652777777777779</c:v>
                </c:pt>
                <c:pt idx="5279">
                  <c:v>36.659722222222221</c:v>
                </c:pt>
                <c:pt idx="5280">
                  <c:v>36.666666666666664</c:v>
                </c:pt>
                <c:pt idx="5281">
                  <c:v>36.673611111111107</c:v>
                </c:pt>
                <c:pt idx="5282">
                  <c:v>36.680555555555557</c:v>
                </c:pt>
                <c:pt idx="5283">
                  <c:v>36.6875</c:v>
                </c:pt>
                <c:pt idx="5284">
                  <c:v>36.694444444444443</c:v>
                </c:pt>
                <c:pt idx="5285">
                  <c:v>36.701388888888893</c:v>
                </c:pt>
                <c:pt idx="5286">
                  <c:v>36.708333333333336</c:v>
                </c:pt>
                <c:pt idx="5287">
                  <c:v>36.715277777777779</c:v>
                </c:pt>
                <c:pt idx="5288">
                  <c:v>36.722222222222221</c:v>
                </c:pt>
                <c:pt idx="5289">
                  <c:v>36.729166666666664</c:v>
                </c:pt>
                <c:pt idx="5290">
                  <c:v>36.736111111111107</c:v>
                </c:pt>
                <c:pt idx="5291">
                  <c:v>36.743055555555557</c:v>
                </c:pt>
                <c:pt idx="5292">
                  <c:v>36.75</c:v>
                </c:pt>
                <c:pt idx="5293">
                  <c:v>36.756944444444443</c:v>
                </c:pt>
                <c:pt idx="5294">
                  <c:v>36.763888888888893</c:v>
                </c:pt>
                <c:pt idx="5295">
                  <c:v>36.770833333333336</c:v>
                </c:pt>
                <c:pt idx="5296">
                  <c:v>36.777777777777779</c:v>
                </c:pt>
                <c:pt idx="5297">
                  <c:v>36.784722222222221</c:v>
                </c:pt>
                <c:pt idx="5298">
                  <c:v>36.791666666666664</c:v>
                </c:pt>
                <c:pt idx="5299">
                  <c:v>36.798611111111107</c:v>
                </c:pt>
                <c:pt idx="5300">
                  <c:v>36.805555555555557</c:v>
                </c:pt>
                <c:pt idx="5301">
                  <c:v>36.8125</c:v>
                </c:pt>
                <c:pt idx="5302">
                  <c:v>36.819444444444443</c:v>
                </c:pt>
                <c:pt idx="5303">
                  <c:v>36.826388888888893</c:v>
                </c:pt>
                <c:pt idx="5304">
                  <c:v>36.833333333333336</c:v>
                </c:pt>
                <c:pt idx="5305">
                  <c:v>36.840277777777779</c:v>
                </c:pt>
                <c:pt idx="5306">
                  <c:v>36.847222222222221</c:v>
                </c:pt>
                <c:pt idx="5307">
                  <c:v>36.854166666666664</c:v>
                </c:pt>
                <c:pt idx="5308">
                  <c:v>36.861111111111107</c:v>
                </c:pt>
                <c:pt idx="5309">
                  <c:v>36.868055555555557</c:v>
                </c:pt>
                <c:pt idx="5310">
                  <c:v>36.875</c:v>
                </c:pt>
                <c:pt idx="5311">
                  <c:v>36.881944444444443</c:v>
                </c:pt>
                <c:pt idx="5312">
                  <c:v>36.888888888888893</c:v>
                </c:pt>
                <c:pt idx="5313">
                  <c:v>36.895833333333336</c:v>
                </c:pt>
                <c:pt idx="5314">
                  <c:v>36.902777777777779</c:v>
                </c:pt>
                <c:pt idx="5315">
                  <c:v>36.909722222222221</c:v>
                </c:pt>
                <c:pt idx="5316">
                  <c:v>36.916666666666664</c:v>
                </c:pt>
                <c:pt idx="5317">
                  <c:v>36.923611111111107</c:v>
                </c:pt>
                <c:pt idx="5318">
                  <c:v>36.930555555555557</c:v>
                </c:pt>
                <c:pt idx="5319">
                  <c:v>36.9375</c:v>
                </c:pt>
                <c:pt idx="5320">
                  <c:v>36.944444444444443</c:v>
                </c:pt>
                <c:pt idx="5321">
                  <c:v>36.951388888888893</c:v>
                </c:pt>
                <c:pt idx="5322">
                  <c:v>36.958333333333336</c:v>
                </c:pt>
                <c:pt idx="5323">
                  <c:v>36.965277777777779</c:v>
                </c:pt>
                <c:pt idx="5324">
                  <c:v>36.972222222222221</c:v>
                </c:pt>
                <c:pt idx="5325">
                  <c:v>36.979166666666664</c:v>
                </c:pt>
                <c:pt idx="5326">
                  <c:v>36.986111111111107</c:v>
                </c:pt>
                <c:pt idx="5327">
                  <c:v>36.993055555555557</c:v>
                </c:pt>
                <c:pt idx="5328">
                  <c:v>37</c:v>
                </c:pt>
                <c:pt idx="5329">
                  <c:v>37.006944444444443</c:v>
                </c:pt>
                <c:pt idx="5330">
                  <c:v>37.013888888888893</c:v>
                </c:pt>
                <c:pt idx="5331">
                  <c:v>37.020833333333336</c:v>
                </c:pt>
                <c:pt idx="5332">
                  <c:v>37.027777777777779</c:v>
                </c:pt>
                <c:pt idx="5333">
                  <c:v>37.034722222222221</c:v>
                </c:pt>
                <c:pt idx="5334">
                  <c:v>37.041666666666664</c:v>
                </c:pt>
                <c:pt idx="5335">
                  <c:v>37.048611111111107</c:v>
                </c:pt>
                <c:pt idx="5336">
                  <c:v>37.055555555555557</c:v>
                </c:pt>
                <c:pt idx="5337">
                  <c:v>37.0625</c:v>
                </c:pt>
                <c:pt idx="5338">
                  <c:v>37.069444444444443</c:v>
                </c:pt>
                <c:pt idx="5339">
                  <c:v>37.076388888888893</c:v>
                </c:pt>
                <c:pt idx="5340">
                  <c:v>37.083333333333336</c:v>
                </c:pt>
                <c:pt idx="5341">
                  <c:v>37.090277777777779</c:v>
                </c:pt>
                <c:pt idx="5342">
                  <c:v>37.097222222222221</c:v>
                </c:pt>
                <c:pt idx="5343">
                  <c:v>37.104166666666664</c:v>
                </c:pt>
                <c:pt idx="5344">
                  <c:v>37.111111111111107</c:v>
                </c:pt>
                <c:pt idx="5345">
                  <c:v>37.118055555555557</c:v>
                </c:pt>
                <c:pt idx="5346">
                  <c:v>37.125</c:v>
                </c:pt>
                <c:pt idx="5347">
                  <c:v>37.131944444444443</c:v>
                </c:pt>
                <c:pt idx="5348">
                  <c:v>37.138888888888893</c:v>
                </c:pt>
                <c:pt idx="5349">
                  <c:v>37.145833333333336</c:v>
                </c:pt>
                <c:pt idx="5350">
                  <c:v>37.152777777777779</c:v>
                </c:pt>
                <c:pt idx="5351">
                  <c:v>37.159722222222221</c:v>
                </c:pt>
                <c:pt idx="5352">
                  <c:v>37.166666666666664</c:v>
                </c:pt>
                <c:pt idx="5353">
                  <c:v>37.173611111111107</c:v>
                </c:pt>
                <c:pt idx="5354">
                  <c:v>37.180555555555557</c:v>
                </c:pt>
                <c:pt idx="5355">
                  <c:v>37.1875</c:v>
                </c:pt>
                <c:pt idx="5356">
                  <c:v>37.194444444444443</c:v>
                </c:pt>
                <c:pt idx="5357">
                  <c:v>37.201388888888893</c:v>
                </c:pt>
                <c:pt idx="5358">
                  <c:v>37.208333333333336</c:v>
                </c:pt>
                <c:pt idx="5359">
                  <c:v>37.215277777777779</c:v>
                </c:pt>
                <c:pt idx="5360">
                  <c:v>37.222222222222221</c:v>
                </c:pt>
                <c:pt idx="5361">
                  <c:v>37.229166666666664</c:v>
                </c:pt>
                <c:pt idx="5362">
                  <c:v>37.236111111111107</c:v>
                </c:pt>
                <c:pt idx="5363">
                  <c:v>37.243055555555557</c:v>
                </c:pt>
                <c:pt idx="5364">
                  <c:v>37.25</c:v>
                </c:pt>
                <c:pt idx="5365">
                  <c:v>37.256944444444443</c:v>
                </c:pt>
                <c:pt idx="5366">
                  <c:v>37.263888888888893</c:v>
                </c:pt>
                <c:pt idx="5367">
                  <c:v>37.270833333333336</c:v>
                </c:pt>
                <c:pt idx="5368">
                  <c:v>37.277777777777779</c:v>
                </c:pt>
                <c:pt idx="5369">
                  <c:v>37.284722222222221</c:v>
                </c:pt>
                <c:pt idx="5370">
                  <c:v>37.291666666666664</c:v>
                </c:pt>
                <c:pt idx="5371">
                  <c:v>37.298611111111107</c:v>
                </c:pt>
                <c:pt idx="5372">
                  <c:v>37.305555555555557</c:v>
                </c:pt>
                <c:pt idx="5373">
                  <c:v>37.3125</c:v>
                </c:pt>
                <c:pt idx="5374">
                  <c:v>37.319444444444443</c:v>
                </c:pt>
                <c:pt idx="5375">
                  <c:v>37.326388888888893</c:v>
                </c:pt>
                <c:pt idx="5376">
                  <c:v>37.333333333333336</c:v>
                </c:pt>
                <c:pt idx="5377">
                  <c:v>37.340277777777779</c:v>
                </c:pt>
                <c:pt idx="5378">
                  <c:v>37.347222222222221</c:v>
                </c:pt>
                <c:pt idx="5379">
                  <c:v>37.354166666666664</c:v>
                </c:pt>
                <c:pt idx="5380">
                  <c:v>37.361111111111107</c:v>
                </c:pt>
                <c:pt idx="5381">
                  <c:v>37.368055555555557</c:v>
                </c:pt>
                <c:pt idx="5382">
                  <c:v>37.375</c:v>
                </c:pt>
                <c:pt idx="5383">
                  <c:v>37.381944444444443</c:v>
                </c:pt>
                <c:pt idx="5384">
                  <c:v>37.388888888888893</c:v>
                </c:pt>
                <c:pt idx="5385">
                  <c:v>37.395833333333336</c:v>
                </c:pt>
                <c:pt idx="5386">
                  <c:v>37.402777777777779</c:v>
                </c:pt>
                <c:pt idx="5387">
                  <c:v>37.409722222222221</c:v>
                </c:pt>
                <c:pt idx="5388">
                  <c:v>37.416666666666664</c:v>
                </c:pt>
                <c:pt idx="5389">
                  <c:v>37.423611111111107</c:v>
                </c:pt>
                <c:pt idx="5390">
                  <c:v>37.430555555555557</c:v>
                </c:pt>
                <c:pt idx="5391">
                  <c:v>37.4375</c:v>
                </c:pt>
                <c:pt idx="5392">
                  <c:v>37.444444444444443</c:v>
                </c:pt>
                <c:pt idx="5393">
                  <c:v>37.451388888888893</c:v>
                </c:pt>
                <c:pt idx="5394">
                  <c:v>37.458333333333336</c:v>
                </c:pt>
                <c:pt idx="5395">
                  <c:v>37.465277777777779</c:v>
                </c:pt>
                <c:pt idx="5396">
                  <c:v>37.472222222222221</c:v>
                </c:pt>
                <c:pt idx="5397">
                  <c:v>37.479166666666664</c:v>
                </c:pt>
                <c:pt idx="5398">
                  <c:v>37.486111111111107</c:v>
                </c:pt>
                <c:pt idx="5399">
                  <c:v>37.493055555555557</c:v>
                </c:pt>
                <c:pt idx="5400">
                  <c:v>37.5</c:v>
                </c:pt>
                <c:pt idx="5401">
                  <c:v>37.506944444444443</c:v>
                </c:pt>
                <c:pt idx="5402">
                  <c:v>37.513888888888893</c:v>
                </c:pt>
                <c:pt idx="5403">
                  <c:v>37.520833333333336</c:v>
                </c:pt>
                <c:pt idx="5404">
                  <c:v>37.527777777777779</c:v>
                </c:pt>
                <c:pt idx="5405">
                  <c:v>37.534722222222221</c:v>
                </c:pt>
                <c:pt idx="5406">
                  <c:v>37.541666666666664</c:v>
                </c:pt>
                <c:pt idx="5407">
                  <c:v>37.548611111111107</c:v>
                </c:pt>
                <c:pt idx="5408">
                  <c:v>37.555555555555557</c:v>
                </c:pt>
                <c:pt idx="5409">
                  <c:v>37.5625</c:v>
                </c:pt>
                <c:pt idx="5410">
                  <c:v>37.569444444444443</c:v>
                </c:pt>
                <c:pt idx="5411">
                  <c:v>37.576388888888893</c:v>
                </c:pt>
                <c:pt idx="5412">
                  <c:v>37.583333333333336</c:v>
                </c:pt>
                <c:pt idx="5413">
                  <c:v>37.590277777777779</c:v>
                </c:pt>
                <c:pt idx="5414">
                  <c:v>37.597222222222221</c:v>
                </c:pt>
                <c:pt idx="5415">
                  <c:v>37.604166666666664</c:v>
                </c:pt>
                <c:pt idx="5416">
                  <c:v>37.611111111111107</c:v>
                </c:pt>
                <c:pt idx="5417">
                  <c:v>37.618055555555557</c:v>
                </c:pt>
                <c:pt idx="5418">
                  <c:v>37.625</c:v>
                </c:pt>
                <c:pt idx="5419">
                  <c:v>37.631944444444443</c:v>
                </c:pt>
                <c:pt idx="5420">
                  <c:v>37.638888888888893</c:v>
                </c:pt>
                <c:pt idx="5421">
                  <c:v>37.645833333333336</c:v>
                </c:pt>
                <c:pt idx="5422">
                  <c:v>37.652777777777779</c:v>
                </c:pt>
                <c:pt idx="5423">
                  <c:v>37.659722222222221</c:v>
                </c:pt>
                <c:pt idx="5424">
                  <c:v>37.666666666666664</c:v>
                </c:pt>
                <c:pt idx="5425">
                  <c:v>37.673611111111107</c:v>
                </c:pt>
                <c:pt idx="5426">
                  <c:v>37.680555555555557</c:v>
                </c:pt>
                <c:pt idx="5427">
                  <c:v>37.6875</c:v>
                </c:pt>
                <c:pt idx="5428">
                  <c:v>37.694444444444443</c:v>
                </c:pt>
                <c:pt idx="5429">
                  <c:v>37.701388888888893</c:v>
                </c:pt>
                <c:pt idx="5430">
                  <c:v>37.708333333333336</c:v>
                </c:pt>
                <c:pt idx="5431">
                  <c:v>37.715277777777779</c:v>
                </c:pt>
                <c:pt idx="5432">
                  <c:v>37.722222222222221</c:v>
                </c:pt>
                <c:pt idx="5433">
                  <c:v>37.729166666666664</c:v>
                </c:pt>
                <c:pt idx="5434">
                  <c:v>37.736111111111107</c:v>
                </c:pt>
                <c:pt idx="5435">
                  <c:v>37.743055555555557</c:v>
                </c:pt>
                <c:pt idx="5436">
                  <c:v>37.75</c:v>
                </c:pt>
                <c:pt idx="5437">
                  <c:v>37.756944444444443</c:v>
                </c:pt>
                <c:pt idx="5438">
                  <c:v>37.763888888888893</c:v>
                </c:pt>
                <c:pt idx="5439">
                  <c:v>37.770833333333336</c:v>
                </c:pt>
                <c:pt idx="5440">
                  <c:v>37.777777777777779</c:v>
                </c:pt>
                <c:pt idx="5441">
                  <c:v>37.784722222222221</c:v>
                </c:pt>
                <c:pt idx="5442">
                  <c:v>37.791666666666664</c:v>
                </c:pt>
                <c:pt idx="5443">
                  <c:v>37.798611111111107</c:v>
                </c:pt>
                <c:pt idx="5444">
                  <c:v>37.805555555555557</c:v>
                </c:pt>
                <c:pt idx="5445">
                  <c:v>37.8125</c:v>
                </c:pt>
                <c:pt idx="5446">
                  <c:v>37.819444444444443</c:v>
                </c:pt>
                <c:pt idx="5447">
                  <c:v>37.826388888888893</c:v>
                </c:pt>
                <c:pt idx="5448">
                  <c:v>37.833333333333336</c:v>
                </c:pt>
                <c:pt idx="5449">
                  <c:v>37.840277777777779</c:v>
                </c:pt>
                <c:pt idx="5450">
                  <c:v>37.847222222222221</c:v>
                </c:pt>
                <c:pt idx="5451">
                  <c:v>37.854166666666664</c:v>
                </c:pt>
                <c:pt idx="5452">
                  <c:v>37.861111111111107</c:v>
                </c:pt>
                <c:pt idx="5453">
                  <c:v>37.868055555555557</c:v>
                </c:pt>
                <c:pt idx="5454">
                  <c:v>37.875</c:v>
                </c:pt>
                <c:pt idx="5455">
                  <c:v>37.881944444444443</c:v>
                </c:pt>
                <c:pt idx="5456">
                  <c:v>37.888888888888893</c:v>
                </c:pt>
                <c:pt idx="5457">
                  <c:v>37.895833333333336</c:v>
                </c:pt>
                <c:pt idx="5458">
                  <c:v>37.902777777777779</c:v>
                </c:pt>
                <c:pt idx="5459">
                  <c:v>37.909722222222221</c:v>
                </c:pt>
                <c:pt idx="5460">
                  <c:v>37.916666666666664</c:v>
                </c:pt>
                <c:pt idx="5461">
                  <c:v>37.923611111111107</c:v>
                </c:pt>
                <c:pt idx="5462">
                  <c:v>37.930555555555557</c:v>
                </c:pt>
                <c:pt idx="5463">
                  <c:v>37.9375</c:v>
                </c:pt>
                <c:pt idx="5464">
                  <c:v>37.944444444444443</c:v>
                </c:pt>
                <c:pt idx="5465">
                  <c:v>37.951388888888893</c:v>
                </c:pt>
                <c:pt idx="5466">
                  <c:v>37.958333333333336</c:v>
                </c:pt>
                <c:pt idx="5467">
                  <c:v>37.965277777777779</c:v>
                </c:pt>
                <c:pt idx="5468">
                  <c:v>37.972222222222221</c:v>
                </c:pt>
                <c:pt idx="5469">
                  <c:v>37.979166666666664</c:v>
                </c:pt>
                <c:pt idx="5470">
                  <c:v>37.986111111111107</c:v>
                </c:pt>
                <c:pt idx="5471">
                  <c:v>37.993055555555557</c:v>
                </c:pt>
                <c:pt idx="5472">
                  <c:v>38</c:v>
                </c:pt>
                <c:pt idx="5473">
                  <c:v>38.006944444444443</c:v>
                </c:pt>
                <c:pt idx="5474">
                  <c:v>38.013888888888893</c:v>
                </c:pt>
                <c:pt idx="5475">
                  <c:v>38.020833333333336</c:v>
                </c:pt>
                <c:pt idx="5476">
                  <c:v>38.027777777777779</c:v>
                </c:pt>
                <c:pt idx="5477">
                  <c:v>38.034722222222221</c:v>
                </c:pt>
                <c:pt idx="5478">
                  <c:v>38.041666666666664</c:v>
                </c:pt>
                <c:pt idx="5479">
                  <c:v>38.048611111111107</c:v>
                </c:pt>
                <c:pt idx="5480">
                  <c:v>38.055555555555557</c:v>
                </c:pt>
                <c:pt idx="5481">
                  <c:v>38.0625</c:v>
                </c:pt>
                <c:pt idx="5482">
                  <c:v>38.069444444444443</c:v>
                </c:pt>
                <c:pt idx="5483">
                  <c:v>38.076388888888893</c:v>
                </c:pt>
                <c:pt idx="5484">
                  <c:v>38.083333333333336</c:v>
                </c:pt>
                <c:pt idx="5485">
                  <c:v>38.090277777777779</c:v>
                </c:pt>
                <c:pt idx="5486">
                  <c:v>38.097222222222221</c:v>
                </c:pt>
                <c:pt idx="5487">
                  <c:v>38.104166666666664</c:v>
                </c:pt>
                <c:pt idx="5488">
                  <c:v>38.111111111111107</c:v>
                </c:pt>
                <c:pt idx="5489">
                  <c:v>38.118055555555557</c:v>
                </c:pt>
                <c:pt idx="5490">
                  <c:v>38.125</c:v>
                </c:pt>
                <c:pt idx="5491">
                  <c:v>38.131944444444443</c:v>
                </c:pt>
                <c:pt idx="5492">
                  <c:v>38.138888888888893</c:v>
                </c:pt>
                <c:pt idx="5493">
                  <c:v>38.145833333333336</c:v>
                </c:pt>
                <c:pt idx="5494">
                  <c:v>38.152777777777779</c:v>
                </c:pt>
                <c:pt idx="5495">
                  <c:v>38.159722222222221</c:v>
                </c:pt>
                <c:pt idx="5496">
                  <c:v>38.166666666666664</c:v>
                </c:pt>
                <c:pt idx="5497">
                  <c:v>38.173611111111107</c:v>
                </c:pt>
                <c:pt idx="5498">
                  <c:v>38.180555555555557</c:v>
                </c:pt>
                <c:pt idx="5499">
                  <c:v>38.1875</c:v>
                </c:pt>
                <c:pt idx="5500">
                  <c:v>38.194444444444443</c:v>
                </c:pt>
                <c:pt idx="5501">
                  <c:v>38.201388888888893</c:v>
                </c:pt>
                <c:pt idx="5502">
                  <c:v>38.208333333333336</c:v>
                </c:pt>
                <c:pt idx="5503">
                  <c:v>38.215277777777779</c:v>
                </c:pt>
                <c:pt idx="5504">
                  <c:v>38.222222222222221</c:v>
                </c:pt>
                <c:pt idx="5505">
                  <c:v>38.229166666666664</c:v>
                </c:pt>
                <c:pt idx="5506">
                  <c:v>38.236111111111107</c:v>
                </c:pt>
                <c:pt idx="5507">
                  <c:v>38.243055555555557</c:v>
                </c:pt>
                <c:pt idx="5508">
                  <c:v>38.25</c:v>
                </c:pt>
                <c:pt idx="5509">
                  <c:v>38.256944444444443</c:v>
                </c:pt>
                <c:pt idx="5510">
                  <c:v>38.263888888888893</c:v>
                </c:pt>
                <c:pt idx="5511">
                  <c:v>38.270833333333336</c:v>
                </c:pt>
                <c:pt idx="5512">
                  <c:v>38.277777777777779</c:v>
                </c:pt>
                <c:pt idx="5513">
                  <c:v>38.284722222222221</c:v>
                </c:pt>
                <c:pt idx="5514">
                  <c:v>38.291666666666664</c:v>
                </c:pt>
                <c:pt idx="5515">
                  <c:v>38.298611111111107</c:v>
                </c:pt>
                <c:pt idx="5516">
                  <c:v>38.305555555555557</c:v>
                </c:pt>
                <c:pt idx="5517">
                  <c:v>38.3125</c:v>
                </c:pt>
                <c:pt idx="5518">
                  <c:v>38.319444444444443</c:v>
                </c:pt>
                <c:pt idx="5519">
                  <c:v>38.326388888888893</c:v>
                </c:pt>
                <c:pt idx="5520">
                  <c:v>38.333333333333336</c:v>
                </c:pt>
                <c:pt idx="5521">
                  <c:v>38.340277777777779</c:v>
                </c:pt>
                <c:pt idx="5522">
                  <c:v>38.347222222222221</c:v>
                </c:pt>
                <c:pt idx="5523">
                  <c:v>38.354166666666664</c:v>
                </c:pt>
                <c:pt idx="5524">
                  <c:v>38.361111111111107</c:v>
                </c:pt>
                <c:pt idx="5525">
                  <c:v>38.368055555555557</c:v>
                </c:pt>
                <c:pt idx="5526">
                  <c:v>38.375</c:v>
                </c:pt>
                <c:pt idx="5527">
                  <c:v>38.381944444444443</c:v>
                </c:pt>
                <c:pt idx="5528">
                  <c:v>38.388888888888893</c:v>
                </c:pt>
                <c:pt idx="5529">
                  <c:v>38.395833333333336</c:v>
                </c:pt>
                <c:pt idx="5530">
                  <c:v>38.402777777777779</c:v>
                </c:pt>
                <c:pt idx="5531">
                  <c:v>38.409722222222221</c:v>
                </c:pt>
                <c:pt idx="5532">
                  <c:v>38.416666666666664</c:v>
                </c:pt>
                <c:pt idx="5533">
                  <c:v>38.423611111111107</c:v>
                </c:pt>
                <c:pt idx="5534">
                  <c:v>38.430555555555557</c:v>
                </c:pt>
                <c:pt idx="5535">
                  <c:v>38.4375</c:v>
                </c:pt>
                <c:pt idx="5536">
                  <c:v>38.444444444444443</c:v>
                </c:pt>
                <c:pt idx="5537">
                  <c:v>38.451388888888893</c:v>
                </c:pt>
                <c:pt idx="5538">
                  <c:v>38.458333333333336</c:v>
                </c:pt>
                <c:pt idx="5539">
                  <c:v>38.465277777777779</c:v>
                </c:pt>
                <c:pt idx="5540">
                  <c:v>38.472222222222221</c:v>
                </c:pt>
                <c:pt idx="5541">
                  <c:v>38.479166666666664</c:v>
                </c:pt>
                <c:pt idx="5542">
                  <c:v>38.486111111111107</c:v>
                </c:pt>
                <c:pt idx="5543">
                  <c:v>38.493055555555557</c:v>
                </c:pt>
                <c:pt idx="5544">
                  <c:v>38.5</c:v>
                </c:pt>
                <c:pt idx="5545">
                  <c:v>38.506944444444443</c:v>
                </c:pt>
                <c:pt idx="5546">
                  <c:v>38.513888888888893</c:v>
                </c:pt>
                <c:pt idx="5547">
                  <c:v>38.520833333333336</c:v>
                </c:pt>
                <c:pt idx="5548">
                  <c:v>38.527777777777779</c:v>
                </c:pt>
                <c:pt idx="5549">
                  <c:v>38.534722222222221</c:v>
                </c:pt>
                <c:pt idx="5550">
                  <c:v>38.541666666666664</c:v>
                </c:pt>
                <c:pt idx="5551">
                  <c:v>38.548611111111107</c:v>
                </c:pt>
                <c:pt idx="5552">
                  <c:v>38.555555555555557</c:v>
                </c:pt>
                <c:pt idx="5553">
                  <c:v>38.5625</c:v>
                </c:pt>
                <c:pt idx="5554">
                  <c:v>38.569444444444443</c:v>
                </c:pt>
                <c:pt idx="5555">
                  <c:v>38.576388888888893</c:v>
                </c:pt>
                <c:pt idx="5556">
                  <c:v>38.583333333333336</c:v>
                </c:pt>
                <c:pt idx="5557">
                  <c:v>38.590277777777779</c:v>
                </c:pt>
                <c:pt idx="5558">
                  <c:v>38.597222222222221</c:v>
                </c:pt>
                <c:pt idx="5559">
                  <c:v>38.604166666666664</c:v>
                </c:pt>
                <c:pt idx="5560">
                  <c:v>38.611111111111107</c:v>
                </c:pt>
                <c:pt idx="5561">
                  <c:v>38.618055555555557</c:v>
                </c:pt>
                <c:pt idx="5562">
                  <c:v>38.625</c:v>
                </c:pt>
                <c:pt idx="5563">
                  <c:v>38.631944444444443</c:v>
                </c:pt>
                <c:pt idx="5564">
                  <c:v>38.638888888888893</c:v>
                </c:pt>
                <c:pt idx="5565">
                  <c:v>38.645833333333336</c:v>
                </c:pt>
                <c:pt idx="5566">
                  <c:v>38.652777777777779</c:v>
                </c:pt>
                <c:pt idx="5567">
                  <c:v>38.659722222222221</c:v>
                </c:pt>
                <c:pt idx="5568">
                  <c:v>38.666666666666664</c:v>
                </c:pt>
                <c:pt idx="5569">
                  <c:v>38.673611111111107</c:v>
                </c:pt>
                <c:pt idx="5570">
                  <c:v>38.680555555555557</c:v>
                </c:pt>
                <c:pt idx="5571">
                  <c:v>38.6875</c:v>
                </c:pt>
                <c:pt idx="5572">
                  <c:v>38.694444444444443</c:v>
                </c:pt>
                <c:pt idx="5573">
                  <c:v>38.701388888888893</c:v>
                </c:pt>
                <c:pt idx="5574">
                  <c:v>38.708333333333336</c:v>
                </c:pt>
                <c:pt idx="5575">
                  <c:v>38.715277777777779</c:v>
                </c:pt>
                <c:pt idx="5576">
                  <c:v>38.722222222222221</c:v>
                </c:pt>
                <c:pt idx="5577">
                  <c:v>38.729166666666664</c:v>
                </c:pt>
                <c:pt idx="5578">
                  <c:v>38.736111111111107</c:v>
                </c:pt>
                <c:pt idx="5579">
                  <c:v>38.743055555555557</c:v>
                </c:pt>
                <c:pt idx="5580">
                  <c:v>38.75</c:v>
                </c:pt>
                <c:pt idx="5581">
                  <c:v>38.756944444444443</c:v>
                </c:pt>
                <c:pt idx="5582">
                  <c:v>38.763888888888893</c:v>
                </c:pt>
                <c:pt idx="5583">
                  <c:v>38.770833333333336</c:v>
                </c:pt>
                <c:pt idx="5584">
                  <c:v>38.777777777777779</c:v>
                </c:pt>
                <c:pt idx="5585">
                  <c:v>38.784722222222221</c:v>
                </c:pt>
                <c:pt idx="5586">
                  <c:v>38.791666666666664</c:v>
                </c:pt>
                <c:pt idx="5587">
                  <c:v>38.798611111111107</c:v>
                </c:pt>
                <c:pt idx="5588">
                  <c:v>38.805555555555557</c:v>
                </c:pt>
                <c:pt idx="5589">
                  <c:v>38.8125</c:v>
                </c:pt>
                <c:pt idx="5590">
                  <c:v>38.819444444444443</c:v>
                </c:pt>
                <c:pt idx="5591">
                  <c:v>38.826388888888893</c:v>
                </c:pt>
                <c:pt idx="5592">
                  <c:v>38.833333333333336</c:v>
                </c:pt>
                <c:pt idx="5593">
                  <c:v>38.840277777777779</c:v>
                </c:pt>
                <c:pt idx="5594">
                  <c:v>38.847222222222221</c:v>
                </c:pt>
                <c:pt idx="5595">
                  <c:v>38.854166666666664</c:v>
                </c:pt>
                <c:pt idx="5596">
                  <c:v>38.861111111111107</c:v>
                </c:pt>
                <c:pt idx="5597">
                  <c:v>38.868055555555557</c:v>
                </c:pt>
                <c:pt idx="5598">
                  <c:v>38.875</c:v>
                </c:pt>
                <c:pt idx="5599">
                  <c:v>38.881944444444443</c:v>
                </c:pt>
                <c:pt idx="5600">
                  <c:v>38.888888888888893</c:v>
                </c:pt>
                <c:pt idx="5601">
                  <c:v>38.895833333333336</c:v>
                </c:pt>
                <c:pt idx="5602">
                  <c:v>38.902777777777779</c:v>
                </c:pt>
                <c:pt idx="5603">
                  <c:v>38.909722222222221</c:v>
                </c:pt>
                <c:pt idx="5604">
                  <c:v>38.916666666666664</c:v>
                </c:pt>
                <c:pt idx="5605">
                  <c:v>38.923611111111107</c:v>
                </c:pt>
                <c:pt idx="5606">
                  <c:v>38.930555555555557</c:v>
                </c:pt>
                <c:pt idx="5607">
                  <c:v>38.9375</c:v>
                </c:pt>
                <c:pt idx="5608">
                  <c:v>38.944444444444443</c:v>
                </c:pt>
                <c:pt idx="5609">
                  <c:v>38.951388888888893</c:v>
                </c:pt>
                <c:pt idx="5610">
                  <c:v>38.958333333333336</c:v>
                </c:pt>
                <c:pt idx="5611">
                  <c:v>38.965277777777779</c:v>
                </c:pt>
                <c:pt idx="5612">
                  <c:v>38.972222222222221</c:v>
                </c:pt>
                <c:pt idx="5613">
                  <c:v>38.979166666666664</c:v>
                </c:pt>
                <c:pt idx="5614">
                  <c:v>38.986111111111107</c:v>
                </c:pt>
                <c:pt idx="5615">
                  <c:v>38.993055555555557</c:v>
                </c:pt>
                <c:pt idx="5616">
                  <c:v>39</c:v>
                </c:pt>
                <c:pt idx="5617">
                  <c:v>39.006944444444443</c:v>
                </c:pt>
                <c:pt idx="5618">
                  <c:v>39.013888888888893</c:v>
                </c:pt>
                <c:pt idx="5619">
                  <c:v>39.020833333333336</c:v>
                </c:pt>
                <c:pt idx="5620">
                  <c:v>39.027777777777779</c:v>
                </c:pt>
                <c:pt idx="5621">
                  <c:v>39.034722222222221</c:v>
                </c:pt>
                <c:pt idx="5622">
                  <c:v>39.041666666666664</c:v>
                </c:pt>
                <c:pt idx="5623">
                  <c:v>39.048611111111107</c:v>
                </c:pt>
                <c:pt idx="5624">
                  <c:v>39.055555555555557</c:v>
                </c:pt>
                <c:pt idx="5625">
                  <c:v>39.0625</c:v>
                </c:pt>
                <c:pt idx="5626">
                  <c:v>39.069444444444443</c:v>
                </c:pt>
                <c:pt idx="5627">
                  <c:v>39.076388888888893</c:v>
                </c:pt>
                <c:pt idx="5628">
                  <c:v>39.083333333333336</c:v>
                </c:pt>
                <c:pt idx="5629">
                  <c:v>39.090277777777779</c:v>
                </c:pt>
                <c:pt idx="5630">
                  <c:v>39.097222222222221</c:v>
                </c:pt>
                <c:pt idx="5631">
                  <c:v>39.104166666666664</c:v>
                </c:pt>
                <c:pt idx="5632">
                  <c:v>39.111111111111107</c:v>
                </c:pt>
                <c:pt idx="5633">
                  <c:v>39.118055555555557</c:v>
                </c:pt>
                <c:pt idx="5634">
                  <c:v>39.125</c:v>
                </c:pt>
                <c:pt idx="5635">
                  <c:v>39.131944444444443</c:v>
                </c:pt>
                <c:pt idx="5636">
                  <c:v>39.138888888888893</c:v>
                </c:pt>
                <c:pt idx="5637">
                  <c:v>39.145833333333336</c:v>
                </c:pt>
                <c:pt idx="5638">
                  <c:v>39.152777777777779</c:v>
                </c:pt>
                <c:pt idx="5639">
                  <c:v>39.159722222222221</c:v>
                </c:pt>
                <c:pt idx="5640">
                  <c:v>39.166666666666664</c:v>
                </c:pt>
                <c:pt idx="5641">
                  <c:v>39.173611111111107</c:v>
                </c:pt>
                <c:pt idx="5642">
                  <c:v>39.180555555555557</c:v>
                </c:pt>
                <c:pt idx="5643">
                  <c:v>39.1875</c:v>
                </c:pt>
                <c:pt idx="5644">
                  <c:v>39.194444444444443</c:v>
                </c:pt>
                <c:pt idx="5645">
                  <c:v>39.201388888888893</c:v>
                </c:pt>
                <c:pt idx="5646">
                  <c:v>39.208333333333336</c:v>
                </c:pt>
                <c:pt idx="5647">
                  <c:v>39.215277777777779</c:v>
                </c:pt>
                <c:pt idx="5648">
                  <c:v>39.222222222222221</c:v>
                </c:pt>
                <c:pt idx="5649">
                  <c:v>39.229166666666664</c:v>
                </c:pt>
                <c:pt idx="5650">
                  <c:v>39.236111111111107</c:v>
                </c:pt>
                <c:pt idx="5651">
                  <c:v>39.243055555555557</c:v>
                </c:pt>
                <c:pt idx="5652">
                  <c:v>39.25</c:v>
                </c:pt>
                <c:pt idx="5653">
                  <c:v>39.256944444444443</c:v>
                </c:pt>
                <c:pt idx="5654">
                  <c:v>39.263888888888893</c:v>
                </c:pt>
                <c:pt idx="5655">
                  <c:v>39.270833333333336</c:v>
                </c:pt>
                <c:pt idx="5656">
                  <c:v>39.277777777777779</c:v>
                </c:pt>
                <c:pt idx="5657">
                  <c:v>39.284722222222221</c:v>
                </c:pt>
                <c:pt idx="5658">
                  <c:v>39.291666666666664</c:v>
                </c:pt>
                <c:pt idx="5659">
                  <c:v>39.298611111111107</c:v>
                </c:pt>
                <c:pt idx="5660">
                  <c:v>39.305555555555557</c:v>
                </c:pt>
                <c:pt idx="5661">
                  <c:v>39.3125</c:v>
                </c:pt>
                <c:pt idx="5662">
                  <c:v>39.319444444444443</c:v>
                </c:pt>
                <c:pt idx="5663">
                  <c:v>39.326388888888893</c:v>
                </c:pt>
                <c:pt idx="5664">
                  <c:v>39.333333333333336</c:v>
                </c:pt>
                <c:pt idx="5665">
                  <c:v>39.340277777777779</c:v>
                </c:pt>
                <c:pt idx="5666">
                  <c:v>39.347222222222221</c:v>
                </c:pt>
                <c:pt idx="5667">
                  <c:v>39.354166666666664</c:v>
                </c:pt>
                <c:pt idx="5668">
                  <c:v>39.361111111111107</c:v>
                </c:pt>
                <c:pt idx="5669">
                  <c:v>39.368055555555557</c:v>
                </c:pt>
                <c:pt idx="5670">
                  <c:v>39.375</c:v>
                </c:pt>
                <c:pt idx="5671">
                  <c:v>39.381944444444443</c:v>
                </c:pt>
                <c:pt idx="5672">
                  <c:v>39.388888888888893</c:v>
                </c:pt>
                <c:pt idx="5673">
                  <c:v>39.395833333333336</c:v>
                </c:pt>
                <c:pt idx="5674">
                  <c:v>39.402777777777779</c:v>
                </c:pt>
                <c:pt idx="5675">
                  <c:v>39.409722222222221</c:v>
                </c:pt>
                <c:pt idx="5676">
                  <c:v>39.416666666666664</c:v>
                </c:pt>
                <c:pt idx="5677">
                  <c:v>39.423611111111107</c:v>
                </c:pt>
                <c:pt idx="5678">
                  <c:v>39.430555555555557</c:v>
                </c:pt>
                <c:pt idx="5679">
                  <c:v>39.4375</c:v>
                </c:pt>
                <c:pt idx="5680">
                  <c:v>39.444444444444443</c:v>
                </c:pt>
                <c:pt idx="5681">
                  <c:v>39.451388888888893</c:v>
                </c:pt>
                <c:pt idx="5682">
                  <c:v>39.458333333333336</c:v>
                </c:pt>
                <c:pt idx="5683">
                  <c:v>39.465277777777779</c:v>
                </c:pt>
                <c:pt idx="5684">
                  <c:v>39.472222222222221</c:v>
                </c:pt>
                <c:pt idx="5685">
                  <c:v>39.479166666666664</c:v>
                </c:pt>
                <c:pt idx="5686">
                  <c:v>39.486111111111107</c:v>
                </c:pt>
                <c:pt idx="5687">
                  <c:v>39.493055555555557</c:v>
                </c:pt>
                <c:pt idx="5688">
                  <c:v>39.5</c:v>
                </c:pt>
                <c:pt idx="5689">
                  <c:v>39.506944444444443</c:v>
                </c:pt>
                <c:pt idx="5690">
                  <c:v>39.513888888888893</c:v>
                </c:pt>
                <c:pt idx="5691">
                  <c:v>39.520833333333336</c:v>
                </c:pt>
                <c:pt idx="5692">
                  <c:v>39.527777777777779</c:v>
                </c:pt>
                <c:pt idx="5693">
                  <c:v>39.534722222222221</c:v>
                </c:pt>
                <c:pt idx="5694">
                  <c:v>39.541666666666664</c:v>
                </c:pt>
                <c:pt idx="5695">
                  <c:v>39.548611111111107</c:v>
                </c:pt>
                <c:pt idx="5696">
                  <c:v>39.555555555555557</c:v>
                </c:pt>
                <c:pt idx="5697">
                  <c:v>39.5625</c:v>
                </c:pt>
                <c:pt idx="5698">
                  <c:v>39.569444444444443</c:v>
                </c:pt>
                <c:pt idx="5699">
                  <c:v>39.576388888888893</c:v>
                </c:pt>
                <c:pt idx="5700">
                  <c:v>39.583333333333336</c:v>
                </c:pt>
                <c:pt idx="5701">
                  <c:v>39.590277777777779</c:v>
                </c:pt>
                <c:pt idx="5702">
                  <c:v>39.597222222222221</c:v>
                </c:pt>
                <c:pt idx="5703">
                  <c:v>39.604166666666664</c:v>
                </c:pt>
                <c:pt idx="5704">
                  <c:v>39.611111111111107</c:v>
                </c:pt>
                <c:pt idx="5705">
                  <c:v>39.618055555555557</c:v>
                </c:pt>
                <c:pt idx="5706">
                  <c:v>39.625</c:v>
                </c:pt>
                <c:pt idx="5707">
                  <c:v>39.631944444444443</c:v>
                </c:pt>
                <c:pt idx="5708">
                  <c:v>39.638888888888893</c:v>
                </c:pt>
                <c:pt idx="5709">
                  <c:v>39.645833333333336</c:v>
                </c:pt>
                <c:pt idx="5710">
                  <c:v>39.652777777777779</c:v>
                </c:pt>
                <c:pt idx="5711">
                  <c:v>39.659722222222221</c:v>
                </c:pt>
                <c:pt idx="5712">
                  <c:v>39.666666666666664</c:v>
                </c:pt>
                <c:pt idx="5713">
                  <c:v>39.673611111111107</c:v>
                </c:pt>
                <c:pt idx="5714">
                  <c:v>39.680555555555557</c:v>
                </c:pt>
                <c:pt idx="5715">
                  <c:v>39.6875</c:v>
                </c:pt>
                <c:pt idx="5716">
                  <c:v>39.694444444444443</c:v>
                </c:pt>
                <c:pt idx="5717">
                  <c:v>39.701388888888893</c:v>
                </c:pt>
                <c:pt idx="5718">
                  <c:v>39.708333333333336</c:v>
                </c:pt>
                <c:pt idx="5719">
                  <c:v>39.715277777777779</c:v>
                </c:pt>
                <c:pt idx="5720">
                  <c:v>39.722222222222221</c:v>
                </c:pt>
                <c:pt idx="5721">
                  <c:v>39.729166666666664</c:v>
                </c:pt>
                <c:pt idx="5722">
                  <c:v>39.736111111111107</c:v>
                </c:pt>
                <c:pt idx="5723">
                  <c:v>39.743055555555557</c:v>
                </c:pt>
                <c:pt idx="5724">
                  <c:v>39.75</c:v>
                </c:pt>
                <c:pt idx="5725">
                  <c:v>39.756944444444443</c:v>
                </c:pt>
                <c:pt idx="5726">
                  <c:v>39.763888888888893</c:v>
                </c:pt>
                <c:pt idx="5727">
                  <c:v>39.770833333333336</c:v>
                </c:pt>
                <c:pt idx="5728">
                  <c:v>39.777777777777779</c:v>
                </c:pt>
                <c:pt idx="5729">
                  <c:v>39.784722222222221</c:v>
                </c:pt>
                <c:pt idx="5730">
                  <c:v>39.791666666666664</c:v>
                </c:pt>
                <c:pt idx="5731">
                  <c:v>39.798611111111107</c:v>
                </c:pt>
                <c:pt idx="5732">
                  <c:v>39.805555555555557</c:v>
                </c:pt>
                <c:pt idx="5733">
                  <c:v>39.8125</c:v>
                </c:pt>
                <c:pt idx="5734">
                  <c:v>39.819444444444443</c:v>
                </c:pt>
                <c:pt idx="5735">
                  <c:v>39.826388888888893</c:v>
                </c:pt>
                <c:pt idx="5736">
                  <c:v>39.833333333333336</c:v>
                </c:pt>
                <c:pt idx="5737">
                  <c:v>39.840277777777779</c:v>
                </c:pt>
                <c:pt idx="5738">
                  <c:v>39.847222222222221</c:v>
                </c:pt>
                <c:pt idx="5739">
                  <c:v>39.854166666666664</c:v>
                </c:pt>
                <c:pt idx="5740">
                  <c:v>39.861111111111107</c:v>
                </c:pt>
                <c:pt idx="5741">
                  <c:v>39.868055555555557</c:v>
                </c:pt>
                <c:pt idx="5742">
                  <c:v>39.875</c:v>
                </c:pt>
                <c:pt idx="5743">
                  <c:v>39.881944444444443</c:v>
                </c:pt>
                <c:pt idx="5744">
                  <c:v>39.888888888888893</c:v>
                </c:pt>
                <c:pt idx="5745">
                  <c:v>39.895833333333336</c:v>
                </c:pt>
                <c:pt idx="5746">
                  <c:v>39.902777777777779</c:v>
                </c:pt>
                <c:pt idx="5747">
                  <c:v>39.909722222222221</c:v>
                </c:pt>
                <c:pt idx="5748">
                  <c:v>39.916666666666664</c:v>
                </c:pt>
                <c:pt idx="5749">
                  <c:v>39.923611111111107</c:v>
                </c:pt>
                <c:pt idx="5750">
                  <c:v>39.930555555555557</c:v>
                </c:pt>
                <c:pt idx="5751">
                  <c:v>39.9375</c:v>
                </c:pt>
                <c:pt idx="5752">
                  <c:v>39.944444444444443</c:v>
                </c:pt>
                <c:pt idx="5753">
                  <c:v>39.951388888888893</c:v>
                </c:pt>
                <c:pt idx="5754">
                  <c:v>39.958333333333336</c:v>
                </c:pt>
                <c:pt idx="5755">
                  <c:v>39.965277777777779</c:v>
                </c:pt>
                <c:pt idx="5756">
                  <c:v>39.972222222222221</c:v>
                </c:pt>
                <c:pt idx="5757">
                  <c:v>39.979166666666664</c:v>
                </c:pt>
                <c:pt idx="5758">
                  <c:v>39.986111111111107</c:v>
                </c:pt>
                <c:pt idx="5759">
                  <c:v>39.993055555555557</c:v>
                </c:pt>
                <c:pt idx="5760">
                  <c:v>40</c:v>
                </c:pt>
                <c:pt idx="5761">
                  <c:v>40.006944444444443</c:v>
                </c:pt>
                <c:pt idx="5762">
                  <c:v>40.013888888888893</c:v>
                </c:pt>
                <c:pt idx="5763">
                  <c:v>40.020833333333336</c:v>
                </c:pt>
                <c:pt idx="5764">
                  <c:v>40.027777777777779</c:v>
                </c:pt>
                <c:pt idx="5765">
                  <c:v>40.034722222222221</c:v>
                </c:pt>
                <c:pt idx="5766">
                  <c:v>40.041666666666664</c:v>
                </c:pt>
                <c:pt idx="5767">
                  <c:v>40.048611111111107</c:v>
                </c:pt>
                <c:pt idx="5768">
                  <c:v>40.055555555555557</c:v>
                </c:pt>
                <c:pt idx="5769">
                  <c:v>40.0625</c:v>
                </c:pt>
                <c:pt idx="5770">
                  <c:v>40.069444444444443</c:v>
                </c:pt>
                <c:pt idx="5771">
                  <c:v>40.076388888888893</c:v>
                </c:pt>
                <c:pt idx="5772">
                  <c:v>40.083333333333336</c:v>
                </c:pt>
                <c:pt idx="5773">
                  <c:v>40.090277777777779</c:v>
                </c:pt>
                <c:pt idx="5774">
                  <c:v>40.097222222222221</c:v>
                </c:pt>
                <c:pt idx="5775">
                  <c:v>40.104166666666664</c:v>
                </c:pt>
                <c:pt idx="5776">
                  <c:v>40.111111111111107</c:v>
                </c:pt>
                <c:pt idx="5777">
                  <c:v>40.118055555555557</c:v>
                </c:pt>
                <c:pt idx="5778">
                  <c:v>40.125</c:v>
                </c:pt>
                <c:pt idx="5779">
                  <c:v>40.131944444444443</c:v>
                </c:pt>
                <c:pt idx="5780">
                  <c:v>40.138888888888893</c:v>
                </c:pt>
                <c:pt idx="5781">
                  <c:v>40.145833333333336</c:v>
                </c:pt>
                <c:pt idx="5782">
                  <c:v>40.152777777777779</c:v>
                </c:pt>
                <c:pt idx="5783">
                  <c:v>40.159722222222221</c:v>
                </c:pt>
                <c:pt idx="5784">
                  <c:v>40.166666666666664</c:v>
                </c:pt>
                <c:pt idx="5785">
                  <c:v>40.173611111111107</c:v>
                </c:pt>
                <c:pt idx="5786">
                  <c:v>40.180555555555557</c:v>
                </c:pt>
                <c:pt idx="5787">
                  <c:v>40.1875</c:v>
                </c:pt>
                <c:pt idx="5788">
                  <c:v>40.194444444444443</c:v>
                </c:pt>
                <c:pt idx="5789">
                  <c:v>40.201388888888893</c:v>
                </c:pt>
                <c:pt idx="5790">
                  <c:v>40.208333333333336</c:v>
                </c:pt>
                <c:pt idx="5791">
                  <c:v>40.215277777777779</c:v>
                </c:pt>
                <c:pt idx="5792">
                  <c:v>40.222222222222221</c:v>
                </c:pt>
                <c:pt idx="5793">
                  <c:v>40.229166666666664</c:v>
                </c:pt>
                <c:pt idx="5794">
                  <c:v>40.236111111111107</c:v>
                </c:pt>
                <c:pt idx="5795">
                  <c:v>40.243055555555557</c:v>
                </c:pt>
                <c:pt idx="5796">
                  <c:v>40.25</c:v>
                </c:pt>
                <c:pt idx="5797">
                  <c:v>40.256944444444443</c:v>
                </c:pt>
                <c:pt idx="5798">
                  <c:v>40.263888888888893</c:v>
                </c:pt>
                <c:pt idx="5799">
                  <c:v>40.270833333333336</c:v>
                </c:pt>
                <c:pt idx="5800">
                  <c:v>40.277777777777779</c:v>
                </c:pt>
                <c:pt idx="5801">
                  <c:v>40.284722222222221</c:v>
                </c:pt>
                <c:pt idx="5802">
                  <c:v>40.291666666666664</c:v>
                </c:pt>
                <c:pt idx="5803">
                  <c:v>40.298611111111107</c:v>
                </c:pt>
                <c:pt idx="5804">
                  <c:v>40.305555555555557</c:v>
                </c:pt>
                <c:pt idx="5805">
                  <c:v>40.3125</c:v>
                </c:pt>
                <c:pt idx="5806">
                  <c:v>40.319444444444443</c:v>
                </c:pt>
                <c:pt idx="5807">
                  <c:v>40.326388888888893</c:v>
                </c:pt>
                <c:pt idx="5808">
                  <c:v>40.333333333333336</c:v>
                </c:pt>
                <c:pt idx="5809">
                  <c:v>40.340277777777779</c:v>
                </c:pt>
                <c:pt idx="5810">
                  <c:v>40.347222222222221</c:v>
                </c:pt>
                <c:pt idx="5811">
                  <c:v>40.354166666666664</c:v>
                </c:pt>
                <c:pt idx="5812">
                  <c:v>40.361111111111107</c:v>
                </c:pt>
                <c:pt idx="5813">
                  <c:v>40.368055555555557</c:v>
                </c:pt>
                <c:pt idx="5814">
                  <c:v>40.375</c:v>
                </c:pt>
                <c:pt idx="5815">
                  <c:v>40.381944444444443</c:v>
                </c:pt>
                <c:pt idx="5816">
                  <c:v>40.388888888888893</c:v>
                </c:pt>
                <c:pt idx="5817">
                  <c:v>40.395833333333336</c:v>
                </c:pt>
                <c:pt idx="5818">
                  <c:v>40.402777777777779</c:v>
                </c:pt>
                <c:pt idx="5819">
                  <c:v>40.409722222222221</c:v>
                </c:pt>
                <c:pt idx="5820">
                  <c:v>40.416666666666664</c:v>
                </c:pt>
                <c:pt idx="5821">
                  <c:v>40.423611111111107</c:v>
                </c:pt>
                <c:pt idx="5822">
                  <c:v>40.430555555555557</c:v>
                </c:pt>
                <c:pt idx="5823">
                  <c:v>40.4375</c:v>
                </c:pt>
                <c:pt idx="5824">
                  <c:v>40.444444444444443</c:v>
                </c:pt>
                <c:pt idx="5825">
                  <c:v>40.451388888888893</c:v>
                </c:pt>
                <c:pt idx="5826">
                  <c:v>40.458333333333336</c:v>
                </c:pt>
                <c:pt idx="5827">
                  <c:v>40.465277777777779</c:v>
                </c:pt>
                <c:pt idx="5828">
                  <c:v>40.472222222222221</c:v>
                </c:pt>
                <c:pt idx="5829">
                  <c:v>40.479166666666664</c:v>
                </c:pt>
                <c:pt idx="5830">
                  <c:v>40.486111111111107</c:v>
                </c:pt>
                <c:pt idx="5831">
                  <c:v>40.493055555555557</c:v>
                </c:pt>
                <c:pt idx="5832">
                  <c:v>40.5</c:v>
                </c:pt>
                <c:pt idx="5833">
                  <c:v>40.506944444444443</c:v>
                </c:pt>
                <c:pt idx="5834">
                  <c:v>40.513888888888893</c:v>
                </c:pt>
                <c:pt idx="5835">
                  <c:v>40.520833333333336</c:v>
                </c:pt>
                <c:pt idx="5836">
                  <c:v>40.527777777777779</c:v>
                </c:pt>
                <c:pt idx="5837">
                  <c:v>40.534722222222221</c:v>
                </c:pt>
                <c:pt idx="5838">
                  <c:v>40.541666666666664</c:v>
                </c:pt>
                <c:pt idx="5839">
                  <c:v>40.548611111111107</c:v>
                </c:pt>
                <c:pt idx="5840">
                  <c:v>40.555555555555557</c:v>
                </c:pt>
                <c:pt idx="5841">
                  <c:v>40.5625</c:v>
                </c:pt>
                <c:pt idx="5842">
                  <c:v>40.569444444444443</c:v>
                </c:pt>
                <c:pt idx="5843">
                  <c:v>40.576388888888893</c:v>
                </c:pt>
                <c:pt idx="5844">
                  <c:v>40.583333333333336</c:v>
                </c:pt>
                <c:pt idx="5845">
                  <c:v>40.590277777777779</c:v>
                </c:pt>
                <c:pt idx="5846">
                  <c:v>40.597222222222221</c:v>
                </c:pt>
                <c:pt idx="5847">
                  <c:v>40.604166666666664</c:v>
                </c:pt>
                <c:pt idx="5848">
                  <c:v>40.611111111111107</c:v>
                </c:pt>
                <c:pt idx="5849">
                  <c:v>40.618055555555557</c:v>
                </c:pt>
                <c:pt idx="5850">
                  <c:v>40.625</c:v>
                </c:pt>
                <c:pt idx="5851">
                  <c:v>40.631944444444443</c:v>
                </c:pt>
                <c:pt idx="5852">
                  <c:v>40.638888888888893</c:v>
                </c:pt>
                <c:pt idx="5853">
                  <c:v>40.645833333333336</c:v>
                </c:pt>
                <c:pt idx="5854">
                  <c:v>40.652777777777779</c:v>
                </c:pt>
                <c:pt idx="5855">
                  <c:v>40.659722222222221</c:v>
                </c:pt>
                <c:pt idx="5856">
                  <c:v>40.666666666666664</c:v>
                </c:pt>
                <c:pt idx="5857">
                  <c:v>40.673611111111107</c:v>
                </c:pt>
                <c:pt idx="5858">
                  <c:v>40.680555555555557</c:v>
                </c:pt>
                <c:pt idx="5859">
                  <c:v>40.6875</c:v>
                </c:pt>
                <c:pt idx="5860">
                  <c:v>40.694444444444443</c:v>
                </c:pt>
                <c:pt idx="5861">
                  <c:v>40.701388888888893</c:v>
                </c:pt>
                <c:pt idx="5862">
                  <c:v>40.708333333333336</c:v>
                </c:pt>
                <c:pt idx="5863">
                  <c:v>40.715277777777779</c:v>
                </c:pt>
                <c:pt idx="5864">
                  <c:v>40.722222222222221</c:v>
                </c:pt>
                <c:pt idx="5865">
                  <c:v>40.729166666666664</c:v>
                </c:pt>
                <c:pt idx="5866">
                  <c:v>40.736111111111107</c:v>
                </c:pt>
                <c:pt idx="5867">
                  <c:v>40.743055555555557</c:v>
                </c:pt>
                <c:pt idx="5868">
                  <c:v>40.75</c:v>
                </c:pt>
                <c:pt idx="5869">
                  <c:v>40.756944444444443</c:v>
                </c:pt>
                <c:pt idx="5870">
                  <c:v>40.763888888888893</c:v>
                </c:pt>
                <c:pt idx="5871">
                  <c:v>40.770833333333336</c:v>
                </c:pt>
                <c:pt idx="5872">
                  <c:v>40.777777777777779</c:v>
                </c:pt>
                <c:pt idx="5873">
                  <c:v>40.784722222222221</c:v>
                </c:pt>
                <c:pt idx="5874">
                  <c:v>40.791666666666664</c:v>
                </c:pt>
                <c:pt idx="5875">
                  <c:v>40.798611111111107</c:v>
                </c:pt>
                <c:pt idx="5876">
                  <c:v>40.805555555555557</c:v>
                </c:pt>
                <c:pt idx="5877">
                  <c:v>40.8125</c:v>
                </c:pt>
                <c:pt idx="5878">
                  <c:v>40.819444444444443</c:v>
                </c:pt>
                <c:pt idx="5879">
                  <c:v>40.826388888888893</c:v>
                </c:pt>
                <c:pt idx="5880">
                  <c:v>40.833333333333336</c:v>
                </c:pt>
                <c:pt idx="5881">
                  <c:v>40.840277777777779</c:v>
                </c:pt>
                <c:pt idx="5882">
                  <c:v>40.847222222222221</c:v>
                </c:pt>
                <c:pt idx="5883">
                  <c:v>40.854166666666664</c:v>
                </c:pt>
                <c:pt idx="5884">
                  <c:v>40.861111111111107</c:v>
                </c:pt>
                <c:pt idx="5885">
                  <c:v>40.868055555555557</c:v>
                </c:pt>
                <c:pt idx="5886">
                  <c:v>40.875</c:v>
                </c:pt>
                <c:pt idx="5887">
                  <c:v>40.881944444444443</c:v>
                </c:pt>
                <c:pt idx="5888">
                  <c:v>40.888888888888893</c:v>
                </c:pt>
                <c:pt idx="5889">
                  <c:v>40.895833333333336</c:v>
                </c:pt>
                <c:pt idx="5890">
                  <c:v>40.902777777777779</c:v>
                </c:pt>
                <c:pt idx="5891">
                  <c:v>40.909722222222221</c:v>
                </c:pt>
                <c:pt idx="5892">
                  <c:v>40.916666666666664</c:v>
                </c:pt>
                <c:pt idx="5893">
                  <c:v>40.923611111111107</c:v>
                </c:pt>
                <c:pt idx="5894">
                  <c:v>40.930555555555557</c:v>
                </c:pt>
                <c:pt idx="5895">
                  <c:v>40.9375</c:v>
                </c:pt>
                <c:pt idx="5896">
                  <c:v>40.944444444444443</c:v>
                </c:pt>
                <c:pt idx="5897">
                  <c:v>40.951388888888893</c:v>
                </c:pt>
                <c:pt idx="5898">
                  <c:v>40.958333333333336</c:v>
                </c:pt>
                <c:pt idx="5899">
                  <c:v>40.965277777777779</c:v>
                </c:pt>
                <c:pt idx="5900">
                  <c:v>40.972222222222221</c:v>
                </c:pt>
                <c:pt idx="5901">
                  <c:v>40.979166666666664</c:v>
                </c:pt>
                <c:pt idx="5902">
                  <c:v>40.986111111111107</c:v>
                </c:pt>
                <c:pt idx="5903">
                  <c:v>40.993055555555557</c:v>
                </c:pt>
                <c:pt idx="5904">
                  <c:v>41</c:v>
                </c:pt>
                <c:pt idx="5905">
                  <c:v>41.006944444444443</c:v>
                </c:pt>
                <c:pt idx="5906">
                  <c:v>41.013888888888893</c:v>
                </c:pt>
                <c:pt idx="5907">
                  <c:v>41.020833333333336</c:v>
                </c:pt>
                <c:pt idx="5908">
                  <c:v>41.027777777777779</c:v>
                </c:pt>
                <c:pt idx="5909">
                  <c:v>41.034722222222221</c:v>
                </c:pt>
                <c:pt idx="5910">
                  <c:v>41.041666666666664</c:v>
                </c:pt>
                <c:pt idx="5911">
                  <c:v>41.048611111111107</c:v>
                </c:pt>
                <c:pt idx="5912">
                  <c:v>41.055555555555557</c:v>
                </c:pt>
                <c:pt idx="5913">
                  <c:v>41.0625</c:v>
                </c:pt>
                <c:pt idx="5914">
                  <c:v>41.069444444444443</c:v>
                </c:pt>
                <c:pt idx="5915">
                  <c:v>41.076388888888893</c:v>
                </c:pt>
                <c:pt idx="5916">
                  <c:v>41.083333333333336</c:v>
                </c:pt>
                <c:pt idx="5917">
                  <c:v>41.090277777777779</c:v>
                </c:pt>
                <c:pt idx="5918">
                  <c:v>41.097222222222221</c:v>
                </c:pt>
                <c:pt idx="5919">
                  <c:v>41.104166666666664</c:v>
                </c:pt>
                <c:pt idx="5920">
                  <c:v>41.111111111111107</c:v>
                </c:pt>
                <c:pt idx="5921">
                  <c:v>41.118055555555557</c:v>
                </c:pt>
                <c:pt idx="5922">
                  <c:v>41.125</c:v>
                </c:pt>
                <c:pt idx="5923">
                  <c:v>41.131944444444443</c:v>
                </c:pt>
                <c:pt idx="5924">
                  <c:v>41.138888888888893</c:v>
                </c:pt>
                <c:pt idx="5925">
                  <c:v>41.145833333333336</c:v>
                </c:pt>
                <c:pt idx="5926">
                  <c:v>41.152777777777779</c:v>
                </c:pt>
                <c:pt idx="5927">
                  <c:v>41.159722222222221</c:v>
                </c:pt>
                <c:pt idx="5928">
                  <c:v>41.166666666666664</c:v>
                </c:pt>
                <c:pt idx="5929">
                  <c:v>41.173611111111107</c:v>
                </c:pt>
                <c:pt idx="5930">
                  <c:v>41.180555555555557</c:v>
                </c:pt>
                <c:pt idx="5931">
                  <c:v>41.1875</c:v>
                </c:pt>
                <c:pt idx="5932">
                  <c:v>41.194444444444443</c:v>
                </c:pt>
                <c:pt idx="5933">
                  <c:v>41.201388888888893</c:v>
                </c:pt>
                <c:pt idx="5934">
                  <c:v>41.208333333333336</c:v>
                </c:pt>
                <c:pt idx="5935">
                  <c:v>41.215277777777779</c:v>
                </c:pt>
                <c:pt idx="5936">
                  <c:v>41.222222222222221</c:v>
                </c:pt>
                <c:pt idx="5937">
                  <c:v>41.229166666666664</c:v>
                </c:pt>
                <c:pt idx="5938">
                  <c:v>41.236111111111107</c:v>
                </c:pt>
                <c:pt idx="5939">
                  <c:v>41.243055555555557</c:v>
                </c:pt>
                <c:pt idx="5940">
                  <c:v>41.25</c:v>
                </c:pt>
                <c:pt idx="5941">
                  <c:v>41.256944444444443</c:v>
                </c:pt>
                <c:pt idx="5942">
                  <c:v>41.263888888888893</c:v>
                </c:pt>
                <c:pt idx="5943">
                  <c:v>41.270833333333336</c:v>
                </c:pt>
                <c:pt idx="5944">
                  <c:v>41.277777777777779</c:v>
                </c:pt>
                <c:pt idx="5945">
                  <c:v>41.284722222222221</c:v>
                </c:pt>
                <c:pt idx="5946">
                  <c:v>41.291666666666664</c:v>
                </c:pt>
                <c:pt idx="5947">
                  <c:v>41.298611111111107</c:v>
                </c:pt>
                <c:pt idx="5948">
                  <c:v>41.305555555555557</c:v>
                </c:pt>
                <c:pt idx="5949">
                  <c:v>41.3125</c:v>
                </c:pt>
                <c:pt idx="5950">
                  <c:v>41.319444444444443</c:v>
                </c:pt>
                <c:pt idx="5951">
                  <c:v>41.326388888888893</c:v>
                </c:pt>
                <c:pt idx="5952">
                  <c:v>41.333333333333336</c:v>
                </c:pt>
                <c:pt idx="5953">
                  <c:v>41.340277777777779</c:v>
                </c:pt>
                <c:pt idx="5954">
                  <c:v>41.347222222222221</c:v>
                </c:pt>
                <c:pt idx="5955">
                  <c:v>41.354166666666664</c:v>
                </c:pt>
                <c:pt idx="5956">
                  <c:v>41.361111111111107</c:v>
                </c:pt>
                <c:pt idx="5957">
                  <c:v>41.368055555555557</c:v>
                </c:pt>
                <c:pt idx="5958">
                  <c:v>41.375</c:v>
                </c:pt>
                <c:pt idx="5959">
                  <c:v>41.381944444444443</c:v>
                </c:pt>
                <c:pt idx="5960">
                  <c:v>41.388888888888893</c:v>
                </c:pt>
                <c:pt idx="5961">
                  <c:v>41.395833333333336</c:v>
                </c:pt>
                <c:pt idx="5962">
                  <c:v>41.402777777777779</c:v>
                </c:pt>
                <c:pt idx="5963">
                  <c:v>41.409722222222221</c:v>
                </c:pt>
                <c:pt idx="5964">
                  <c:v>41.416666666666664</c:v>
                </c:pt>
                <c:pt idx="5965">
                  <c:v>41.423611111111107</c:v>
                </c:pt>
                <c:pt idx="5966">
                  <c:v>41.430555555555557</c:v>
                </c:pt>
                <c:pt idx="5967">
                  <c:v>41.4375</c:v>
                </c:pt>
                <c:pt idx="5968">
                  <c:v>41.444444444444443</c:v>
                </c:pt>
                <c:pt idx="5969">
                  <c:v>41.451388888888893</c:v>
                </c:pt>
                <c:pt idx="5970">
                  <c:v>41.458333333333336</c:v>
                </c:pt>
                <c:pt idx="5971">
                  <c:v>41.465277777777779</c:v>
                </c:pt>
                <c:pt idx="5972">
                  <c:v>41.472222222222221</c:v>
                </c:pt>
                <c:pt idx="5973">
                  <c:v>41.479166666666664</c:v>
                </c:pt>
                <c:pt idx="5974">
                  <c:v>41.486111111111107</c:v>
                </c:pt>
                <c:pt idx="5975">
                  <c:v>41.493055555555557</c:v>
                </c:pt>
                <c:pt idx="5976">
                  <c:v>41.5</c:v>
                </c:pt>
                <c:pt idx="5977">
                  <c:v>41.506944444444443</c:v>
                </c:pt>
                <c:pt idx="5978">
                  <c:v>41.513888888888893</c:v>
                </c:pt>
                <c:pt idx="5979">
                  <c:v>41.520833333333336</c:v>
                </c:pt>
                <c:pt idx="5980">
                  <c:v>41.527777777777779</c:v>
                </c:pt>
                <c:pt idx="5981">
                  <c:v>41.534722222222221</c:v>
                </c:pt>
                <c:pt idx="5982">
                  <c:v>41.541666666666664</c:v>
                </c:pt>
                <c:pt idx="5983">
                  <c:v>41.548611111111107</c:v>
                </c:pt>
                <c:pt idx="5984">
                  <c:v>41.555555555555557</c:v>
                </c:pt>
                <c:pt idx="5985">
                  <c:v>41.5625</c:v>
                </c:pt>
                <c:pt idx="5986">
                  <c:v>41.569444444444443</c:v>
                </c:pt>
                <c:pt idx="5987">
                  <c:v>41.576388888888893</c:v>
                </c:pt>
                <c:pt idx="5988">
                  <c:v>41.583333333333336</c:v>
                </c:pt>
                <c:pt idx="5989">
                  <c:v>41.590277777777779</c:v>
                </c:pt>
                <c:pt idx="5990">
                  <c:v>41.597222222222221</c:v>
                </c:pt>
                <c:pt idx="5991">
                  <c:v>41.604166666666664</c:v>
                </c:pt>
                <c:pt idx="5992">
                  <c:v>41.611111111111107</c:v>
                </c:pt>
                <c:pt idx="5993">
                  <c:v>41.618055555555557</c:v>
                </c:pt>
                <c:pt idx="5994">
                  <c:v>41.625</c:v>
                </c:pt>
                <c:pt idx="5995">
                  <c:v>41.631944444444443</c:v>
                </c:pt>
                <c:pt idx="5996">
                  <c:v>41.638888888888893</c:v>
                </c:pt>
                <c:pt idx="5997">
                  <c:v>41.645833333333336</c:v>
                </c:pt>
                <c:pt idx="5998">
                  <c:v>41.652777777777779</c:v>
                </c:pt>
                <c:pt idx="5999">
                  <c:v>41.659722222222221</c:v>
                </c:pt>
                <c:pt idx="6000">
                  <c:v>41.666666666666664</c:v>
                </c:pt>
                <c:pt idx="6001">
                  <c:v>41.673611111111107</c:v>
                </c:pt>
                <c:pt idx="6002">
                  <c:v>41.680555555555557</c:v>
                </c:pt>
                <c:pt idx="6003">
                  <c:v>41.6875</c:v>
                </c:pt>
                <c:pt idx="6004">
                  <c:v>41.694444444444443</c:v>
                </c:pt>
                <c:pt idx="6005">
                  <c:v>41.701388888888893</c:v>
                </c:pt>
                <c:pt idx="6006">
                  <c:v>41.708333333333336</c:v>
                </c:pt>
                <c:pt idx="6007">
                  <c:v>41.715277777777779</c:v>
                </c:pt>
                <c:pt idx="6008">
                  <c:v>41.722222222222221</c:v>
                </c:pt>
                <c:pt idx="6009">
                  <c:v>41.729166666666664</c:v>
                </c:pt>
                <c:pt idx="6010">
                  <c:v>41.736111111111107</c:v>
                </c:pt>
                <c:pt idx="6011">
                  <c:v>41.743055555555557</c:v>
                </c:pt>
                <c:pt idx="6012">
                  <c:v>41.75</c:v>
                </c:pt>
                <c:pt idx="6013">
                  <c:v>41.756944444444443</c:v>
                </c:pt>
                <c:pt idx="6014">
                  <c:v>41.763888888888893</c:v>
                </c:pt>
                <c:pt idx="6015">
                  <c:v>41.770833333333336</c:v>
                </c:pt>
                <c:pt idx="6016">
                  <c:v>41.777777777777779</c:v>
                </c:pt>
                <c:pt idx="6017">
                  <c:v>41.784722222222221</c:v>
                </c:pt>
                <c:pt idx="6018">
                  <c:v>41.791666666666664</c:v>
                </c:pt>
                <c:pt idx="6019">
                  <c:v>41.798611111111107</c:v>
                </c:pt>
                <c:pt idx="6020">
                  <c:v>41.805555555555557</c:v>
                </c:pt>
                <c:pt idx="6021">
                  <c:v>41.8125</c:v>
                </c:pt>
                <c:pt idx="6022">
                  <c:v>41.819444444444443</c:v>
                </c:pt>
                <c:pt idx="6023">
                  <c:v>41.826388888888893</c:v>
                </c:pt>
                <c:pt idx="6024">
                  <c:v>41.833333333333336</c:v>
                </c:pt>
                <c:pt idx="6025">
                  <c:v>41.840277777777779</c:v>
                </c:pt>
                <c:pt idx="6026">
                  <c:v>41.847222222222221</c:v>
                </c:pt>
                <c:pt idx="6027">
                  <c:v>41.854166666666664</c:v>
                </c:pt>
                <c:pt idx="6028">
                  <c:v>41.861111111111107</c:v>
                </c:pt>
                <c:pt idx="6029">
                  <c:v>41.868055555555557</c:v>
                </c:pt>
                <c:pt idx="6030">
                  <c:v>41.875</c:v>
                </c:pt>
                <c:pt idx="6031">
                  <c:v>41.881944444444443</c:v>
                </c:pt>
                <c:pt idx="6032">
                  <c:v>41.888888888888893</c:v>
                </c:pt>
                <c:pt idx="6033">
                  <c:v>41.895833333333336</c:v>
                </c:pt>
                <c:pt idx="6034">
                  <c:v>41.902777777777779</c:v>
                </c:pt>
                <c:pt idx="6035">
                  <c:v>41.909722222222221</c:v>
                </c:pt>
                <c:pt idx="6036">
                  <c:v>41.916666666666664</c:v>
                </c:pt>
                <c:pt idx="6037">
                  <c:v>41.923611111111107</c:v>
                </c:pt>
                <c:pt idx="6038">
                  <c:v>41.930555555555557</c:v>
                </c:pt>
                <c:pt idx="6039">
                  <c:v>41.9375</c:v>
                </c:pt>
                <c:pt idx="6040">
                  <c:v>41.944444444444443</c:v>
                </c:pt>
                <c:pt idx="6041">
                  <c:v>41.951388888888893</c:v>
                </c:pt>
                <c:pt idx="6042">
                  <c:v>41.958333333333336</c:v>
                </c:pt>
                <c:pt idx="6043">
                  <c:v>41.965277777777779</c:v>
                </c:pt>
                <c:pt idx="6044">
                  <c:v>41.972222222222221</c:v>
                </c:pt>
                <c:pt idx="6045">
                  <c:v>41.979166666666664</c:v>
                </c:pt>
                <c:pt idx="6046">
                  <c:v>41.986111111111107</c:v>
                </c:pt>
                <c:pt idx="6047">
                  <c:v>41.993055555555557</c:v>
                </c:pt>
                <c:pt idx="6048">
                  <c:v>42</c:v>
                </c:pt>
                <c:pt idx="6049">
                  <c:v>42.006944444444443</c:v>
                </c:pt>
                <c:pt idx="6050">
                  <c:v>42.013888888888893</c:v>
                </c:pt>
                <c:pt idx="6051">
                  <c:v>42.020833333333336</c:v>
                </c:pt>
                <c:pt idx="6052">
                  <c:v>42.027777777777779</c:v>
                </c:pt>
                <c:pt idx="6053">
                  <c:v>42.034722222222221</c:v>
                </c:pt>
                <c:pt idx="6054">
                  <c:v>42.041666666666664</c:v>
                </c:pt>
                <c:pt idx="6055">
                  <c:v>42.048611111111107</c:v>
                </c:pt>
                <c:pt idx="6056">
                  <c:v>42.055555555555557</c:v>
                </c:pt>
                <c:pt idx="6057">
                  <c:v>42.0625</c:v>
                </c:pt>
                <c:pt idx="6058">
                  <c:v>42.069444444444443</c:v>
                </c:pt>
                <c:pt idx="6059">
                  <c:v>42.076388888888893</c:v>
                </c:pt>
                <c:pt idx="6060">
                  <c:v>42.083333333333336</c:v>
                </c:pt>
                <c:pt idx="6061">
                  <c:v>42.090277777777779</c:v>
                </c:pt>
                <c:pt idx="6062">
                  <c:v>42.097222222222221</c:v>
                </c:pt>
                <c:pt idx="6063">
                  <c:v>42.104166666666664</c:v>
                </c:pt>
                <c:pt idx="6064">
                  <c:v>42.111111111111107</c:v>
                </c:pt>
                <c:pt idx="6065">
                  <c:v>42.118055555555557</c:v>
                </c:pt>
                <c:pt idx="6066">
                  <c:v>42.125</c:v>
                </c:pt>
                <c:pt idx="6067">
                  <c:v>42.131944444444443</c:v>
                </c:pt>
                <c:pt idx="6068">
                  <c:v>42.138888888888893</c:v>
                </c:pt>
                <c:pt idx="6069">
                  <c:v>42.145833333333336</c:v>
                </c:pt>
                <c:pt idx="6070">
                  <c:v>42.152777777777779</c:v>
                </c:pt>
                <c:pt idx="6071">
                  <c:v>42.159722222222221</c:v>
                </c:pt>
                <c:pt idx="6072">
                  <c:v>42.166666666666664</c:v>
                </c:pt>
                <c:pt idx="6073">
                  <c:v>42.173611111111107</c:v>
                </c:pt>
                <c:pt idx="6074">
                  <c:v>42.180555555555557</c:v>
                </c:pt>
                <c:pt idx="6075">
                  <c:v>42.1875</c:v>
                </c:pt>
                <c:pt idx="6076">
                  <c:v>42.194444444444443</c:v>
                </c:pt>
                <c:pt idx="6077">
                  <c:v>42.201388888888893</c:v>
                </c:pt>
                <c:pt idx="6078">
                  <c:v>42.208333333333336</c:v>
                </c:pt>
                <c:pt idx="6079">
                  <c:v>42.215277777777779</c:v>
                </c:pt>
                <c:pt idx="6080">
                  <c:v>42.222222222222221</c:v>
                </c:pt>
                <c:pt idx="6081">
                  <c:v>42.229166666666664</c:v>
                </c:pt>
                <c:pt idx="6082">
                  <c:v>42.236111111111107</c:v>
                </c:pt>
                <c:pt idx="6083">
                  <c:v>42.243055555555557</c:v>
                </c:pt>
                <c:pt idx="6084">
                  <c:v>42.25</c:v>
                </c:pt>
                <c:pt idx="6085">
                  <c:v>42.256944444444443</c:v>
                </c:pt>
                <c:pt idx="6086">
                  <c:v>42.263888888888893</c:v>
                </c:pt>
                <c:pt idx="6087">
                  <c:v>42.270833333333336</c:v>
                </c:pt>
                <c:pt idx="6088">
                  <c:v>42.277777777777779</c:v>
                </c:pt>
                <c:pt idx="6089">
                  <c:v>42.284722222222221</c:v>
                </c:pt>
                <c:pt idx="6090">
                  <c:v>42.291666666666664</c:v>
                </c:pt>
                <c:pt idx="6091">
                  <c:v>42.298611111111107</c:v>
                </c:pt>
                <c:pt idx="6092">
                  <c:v>42.305555555555557</c:v>
                </c:pt>
                <c:pt idx="6093">
                  <c:v>42.3125</c:v>
                </c:pt>
                <c:pt idx="6094">
                  <c:v>42.319444444444443</c:v>
                </c:pt>
                <c:pt idx="6095">
                  <c:v>42.326388888888893</c:v>
                </c:pt>
                <c:pt idx="6096">
                  <c:v>42.333333333333336</c:v>
                </c:pt>
                <c:pt idx="6097">
                  <c:v>42.340277777777779</c:v>
                </c:pt>
                <c:pt idx="6098">
                  <c:v>42.347222222222221</c:v>
                </c:pt>
                <c:pt idx="6099">
                  <c:v>42.354166666666664</c:v>
                </c:pt>
                <c:pt idx="6100">
                  <c:v>42.361111111111107</c:v>
                </c:pt>
                <c:pt idx="6101">
                  <c:v>42.368055555555557</c:v>
                </c:pt>
                <c:pt idx="6102">
                  <c:v>42.375</c:v>
                </c:pt>
                <c:pt idx="6103">
                  <c:v>42.381944444444443</c:v>
                </c:pt>
                <c:pt idx="6104">
                  <c:v>42.388888888888893</c:v>
                </c:pt>
                <c:pt idx="6105">
                  <c:v>42.395833333333336</c:v>
                </c:pt>
                <c:pt idx="6106">
                  <c:v>42.402777777777779</c:v>
                </c:pt>
                <c:pt idx="6107">
                  <c:v>42.409722222222221</c:v>
                </c:pt>
                <c:pt idx="6108">
                  <c:v>42.416666666666664</c:v>
                </c:pt>
                <c:pt idx="6109">
                  <c:v>42.423611111111107</c:v>
                </c:pt>
                <c:pt idx="6110">
                  <c:v>42.430555555555557</c:v>
                </c:pt>
                <c:pt idx="6111">
                  <c:v>42.4375</c:v>
                </c:pt>
                <c:pt idx="6112">
                  <c:v>42.444444444444443</c:v>
                </c:pt>
                <c:pt idx="6113">
                  <c:v>42.451388888888893</c:v>
                </c:pt>
                <c:pt idx="6114">
                  <c:v>42.458333333333336</c:v>
                </c:pt>
                <c:pt idx="6115">
                  <c:v>42.465277777777779</c:v>
                </c:pt>
                <c:pt idx="6116">
                  <c:v>42.472222222222221</c:v>
                </c:pt>
                <c:pt idx="6117">
                  <c:v>42.479166666666664</c:v>
                </c:pt>
                <c:pt idx="6118">
                  <c:v>42.486111111111107</c:v>
                </c:pt>
                <c:pt idx="6119">
                  <c:v>42.493055555555557</c:v>
                </c:pt>
                <c:pt idx="6120">
                  <c:v>42.5</c:v>
                </c:pt>
                <c:pt idx="6121">
                  <c:v>42.506944444444443</c:v>
                </c:pt>
                <c:pt idx="6122">
                  <c:v>42.513888888888893</c:v>
                </c:pt>
                <c:pt idx="6123">
                  <c:v>42.520833333333336</c:v>
                </c:pt>
                <c:pt idx="6124">
                  <c:v>42.527777777777779</c:v>
                </c:pt>
                <c:pt idx="6125">
                  <c:v>42.534722222222221</c:v>
                </c:pt>
                <c:pt idx="6126">
                  <c:v>42.541666666666664</c:v>
                </c:pt>
                <c:pt idx="6127">
                  <c:v>42.548611111111107</c:v>
                </c:pt>
                <c:pt idx="6128">
                  <c:v>42.555555555555557</c:v>
                </c:pt>
                <c:pt idx="6129">
                  <c:v>42.5625</c:v>
                </c:pt>
                <c:pt idx="6130">
                  <c:v>42.569444444444443</c:v>
                </c:pt>
                <c:pt idx="6131">
                  <c:v>42.576388888888893</c:v>
                </c:pt>
                <c:pt idx="6132">
                  <c:v>42.583333333333336</c:v>
                </c:pt>
                <c:pt idx="6133">
                  <c:v>42.590277777777779</c:v>
                </c:pt>
                <c:pt idx="6134">
                  <c:v>42.597222222222221</c:v>
                </c:pt>
                <c:pt idx="6135">
                  <c:v>42.604166666666664</c:v>
                </c:pt>
                <c:pt idx="6136">
                  <c:v>42.611111111111107</c:v>
                </c:pt>
                <c:pt idx="6137">
                  <c:v>42.618055555555557</c:v>
                </c:pt>
                <c:pt idx="6138">
                  <c:v>42.625</c:v>
                </c:pt>
                <c:pt idx="6139">
                  <c:v>42.631944444444443</c:v>
                </c:pt>
                <c:pt idx="6140">
                  <c:v>42.638888888888893</c:v>
                </c:pt>
                <c:pt idx="6141">
                  <c:v>42.645833333333336</c:v>
                </c:pt>
                <c:pt idx="6142">
                  <c:v>42.652777777777779</c:v>
                </c:pt>
                <c:pt idx="6143">
                  <c:v>42.659722222222221</c:v>
                </c:pt>
                <c:pt idx="6144">
                  <c:v>42.666666666666664</c:v>
                </c:pt>
                <c:pt idx="6145">
                  <c:v>42.673611111111114</c:v>
                </c:pt>
                <c:pt idx="6146">
                  <c:v>42.68055555555555</c:v>
                </c:pt>
                <c:pt idx="6147">
                  <c:v>42.6875</c:v>
                </c:pt>
                <c:pt idx="6148">
                  <c:v>42.69444444444445</c:v>
                </c:pt>
                <c:pt idx="6149">
                  <c:v>42.701388888888886</c:v>
                </c:pt>
                <c:pt idx="6150">
                  <c:v>42.708333333333336</c:v>
                </c:pt>
                <c:pt idx="6151">
                  <c:v>42.715277777777779</c:v>
                </c:pt>
                <c:pt idx="6152">
                  <c:v>42.722222222222221</c:v>
                </c:pt>
                <c:pt idx="6153">
                  <c:v>42.729166666666664</c:v>
                </c:pt>
                <c:pt idx="6154">
                  <c:v>42.736111111111114</c:v>
                </c:pt>
                <c:pt idx="6155">
                  <c:v>42.74305555555555</c:v>
                </c:pt>
                <c:pt idx="6156">
                  <c:v>42.75</c:v>
                </c:pt>
                <c:pt idx="6157">
                  <c:v>42.75694444444445</c:v>
                </c:pt>
                <c:pt idx="6158">
                  <c:v>42.763888888888886</c:v>
                </c:pt>
                <c:pt idx="6159">
                  <c:v>42.770833333333336</c:v>
                </c:pt>
                <c:pt idx="6160">
                  <c:v>42.777777777777779</c:v>
                </c:pt>
                <c:pt idx="6161">
                  <c:v>42.784722222222221</c:v>
                </c:pt>
                <c:pt idx="6162">
                  <c:v>42.791666666666664</c:v>
                </c:pt>
                <c:pt idx="6163">
                  <c:v>42.798611111111114</c:v>
                </c:pt>
                <c:pt idx="6164">
                  <c:v>42.80555555555555</c:v>
                </c:pt>
                <c:pt idx="6165">
                  <c:v>42.8125</c:v>
                </c:pt>
                <c:pt idx="6166">
                  <c:v>42.81944444444445</c:v>
                </c:pt>
                <c:pt idx="6167">
                  <c:v>42.826388888888886</c:v>
                </c:pt>
                <c:pt idx="6168">
                  <c:v>42.833333333333336</c:v>
                </c:pt>
                <c:pt idx="6169">
                  <c:v>42.840277777777779</c:v>
                </c:pt>
                <c:pt idx="6170">
                  <c:v>42.847222222222221</c:v>
                </c:pt>
                <c:pt idx="6171">
                  <c:v>42.854166666666664</c:v>
                </c:pt>
                <c:pt idx="6172">
                  <c:v>42.861111111111114</c:v>
                </c:pt>
                <c:pt idx="6173">
                  <c:v>42.86805555555555</c:v>
                </c:pt>
                <c:pt idx="6174">
                  <c:v>42.875</c:v>
                </c:pt>
                <c:pt idx="6175">
                  <c:v>42.88194444444445</c:v>
                </c:pt>
                <c:pt idx="6176">
                  <c:v>42.888888888888886</c:v>
                </c:pt>
                <c:pt idx="6177">
                  <c:v>42.895833333333336</c:v>
                </c:pt>
                <c:pt idx="6178">
                  <c:v>42.902777777777779</c:v>
                </c:pt>
                <c:pt idx="6179">
                  <c:v>42.909722222222221</c:v>
                </c:pt>
                <c:pt idx="6180">
                  <c:v>42.916666666666664</c:v>
                </c:pt>
                <c:pt idx="6181">
                  <c:v>42.923611111111114</c:v>
                </c:pt>
                <c:pt idx="6182">
                  <c:v>42.93055555555555</c:v>
                </c:pt>
                <c:pt idx="6183">
                  <c:v>42.9375</c:v>
                </c:pt>
                <c:pt idx="6184">
                  <c:v>42.94444444444445</c:v>
                </c:pt>
                <c:pt idx="6185">
                  <c:v>42.951388888888886</c:v>
                </c:pt>
                <c:pt idx="6186">
                  <c:v>42.958333333333336</c:v>
                </c:pt>
                <c:pt idx="6187">
                  <c:v>42.965277777777779</c:v>
                </c:pt>
                <c:pt idx="6188">
                  <c:v>42.972222222222221</c:v>
                </c:pt>
                <c:pt idx="6189">
                  <c:v>42.979166666666664</c:v>
                </c:pt>
                <c:pt idx="6190">
                  <c:v>42.986111111111114</c:v>
                </c:pt>
                <c:pt idx="6191">
                  <c:v>42.99305555555555</c:v>
                </c:pt>
                <c:pt idx="6192">
                  <c:v>43</c:v>
                </c:pt>
                <c:pt idx="6193">
                  <c:v>43.00694444444445</c:v>
                </c:pt>
                <c:pt idx="6194">
                  <c:v>43.013888888888886</c:v>
                </c:pt>
                <c:pt idx="6195">
                  <c:v>43.020833333333336</c:v>
                </c:pt>
                <c:pt idx="6196">
                  <c:v>43.027777777777779</c:v>
                </c:pt>
                <c:pt idx="6197">
                  <c:v>43.034722222222221</c:v>
                </c:pt>
                <c:pt idx="6198">
                  <c:v>43.041666666666664</c:v>
                </c:pt>
                <c:pt idx="6199">
                  <c:v>43.048611111111114</c:v>
                </c:pt>
                <c:pt idx="6200">
                  <c:v>43.05555555555555</c:v>
                </c:pt>
                <c:pt idx="6201">
                  <c:v>43.0625</c:v>
                </c:pt>
                <c:pt idx="6202">
                  <c:v>43.06944444444445</c:v>
                </c:pt>
                <c:pt idx="6203">
                  <c:v>43.076388888888886</c:v>
                </c:pt>
                <c:pt idx="6204">
                  <c:v>43.083333333333336</c:v>
                </c:pt>
                <c:pt idx="6205">
                  <c:v>43.090277777777779</c:v>
                </c:pt>
                <c:pt idx="6206">
                  <c:v>43.097222222222221</c:v>
                </c:pt>
                <c:pt idx="6207">
                  <c:v>43.104166666666664</c:v>
                </c:pt>
                <c:pt idx="6208">
                  <c:v>43.111111111111114</c:v>
                </c:pt>
                <c:pt idx="6209">
                  <c:v>43.11805555555555</c:v>
                </c:pt>
                <c:pt idx="6210">
                  <c:v>43.125</c:v>
                </c:pt>
                <c:pt idx="6211">
                  <c:v>43.13194444444445</c:v>
                </c:pt>
                <c:pt idx="6212">
                  <c:v>43.138888888888886</c:v>
                </c:pt>
                <c:pt idx="6213">
                  <c:v>43.145833333333336</c:v>
                </c:pt>
                <c:pt idx="6214">
                  <c:v>43.152777777777779</c:v>
                </c:pt>
                <c:pt idx="6215">
                  <c:v>43.159722222222221</c:v>
                </c:pt>
                <c:pt idx="6216">
                  <c:v>43.166666666666664</c:v>
                </c:pt>
                <c:pt idx="6217">
                  <c:v>43.173611111111114</c:v>
                </c:pt>
                <c:pt idx="6218">
                  <c:v>43.18055555555555</c:v>
                </c:pt>
                <c:pt idx="6219">
                  <c:v>43.1875</c:v>
                </c:pt>
                <c:pt idx="6220">
                  <c:v>43.19444444444445</c:v>
                </c:pt>
                <c:pt idx="6221">
                  <c:v>43.201388888888886</c:v>
                </c:pt>
                <c:pt idx="6222">
                  <c:v>43.208333333333336</c:v>
                </c:pt>
                <c:pt idx="6223">
                  <c:v>43.215277777777779</c:v>
                </c:pt>
                <c:pt idx="6224">
                  <c:v>43.222222222222221</c:v>
                </c:pt>
                <c:pt idx="6225">
                  <c:v>43.229166666666664</c:v>
                </c:pt>
                <c:pt idx="6226">
                  <c:v>43.236111111111114</c:v>
                </c:pt>
                <c:pt idx="6227">
                  <c:v>43.24305555555555</c:v>
                </c:pt>
                <c:pt idx="6228">
                  <c:v>43.25</c:v>
                </c:pt>
                <c:pt idx="6229">
                  <c:v>43.25694444444445</c:v>
                </c:pt>
                <c:pt idx="6230">
                  <c:v>43.263888888888886</c:v>
                </c:pt>
                <c:pt idx="6231">
                  <c:v>43.270833333333336</c:v>
                </c:pt>
                <c:pt idx="6232">
                  <c:v>43.277777777777779</c:v>
                </c:pt>
                <c:pt idx="6233">
                  <c:v>43.284722222222221</c:v>
                </c:pt>
                <c:pt idx="6234">
                  <c:v>43.291666666666664</c:v>
                </c:pt>
                <c:pt idx="6235">
                  <c:v>43.298611111111114</c:v>
                </c:pt>
                <c:pt idx="6236">
                  <c:v>43.30555555555555</c:v>
                </c:pt>
                <c:pt idx="6237">
                  <c:v>43.3125</c:v>
                </c:pt>
                <c:pt idx="6238">
                  <c:v>43.31944444444445</c:v>
                </c:pt>
                <c:pt idx="6239">
                  <c:v>43.326388888888886</c:v>
                </c:pt>
                <c:pt idx="6240">
                  <c:v>43.333333333333336</c:v>
                </c:pt>
                <c:pt idx="6241">
                  <c:v>43.340277777777779</c:v>
                </c:pt>
                <c:pt idx="6242">
                  <c:v>43.347222222222221</c:v>
                </c:pt>
                <c:pt idx="6243">
                  <c:v>43.354166666666664</c:v>
                </c:pt>
                <c:pt idx="6244">
                  <c:v>43.361111111111114</c:v>
                </c:pt>
                <c:pt idx="6245">
                  <c:v>43.36805555555555</c:v>
                </c:pt>
                <c:pt idx="6246">
                  <c:v>43.375</c:v>
                </c:pt>
                <c:pt idx="6247">
                  <c:v>43.38194444444445</c:v>
                </c:pt>
                <c:pt idx="6248">
                  <c:v>43.388888888888886</c:v>
                </c:pt>
                <c:pt idx="6249">
                  <c:v>43.395833333333336</c:v>
                </c:pt>
                <c:pt idx="6250">
                  <c:v>43.402777777777779</c:v>
                </c:pt>
                <c:pt idx="6251">
                  <c:v>43.409722222222221</c:v>
                </c:pt>
                <c:pt idx="6252">
                  <c:v>43.416666666666664</c:v>
                </c:pt>
                <c:pt idx="6253">
                  <c:v>43.423611111111114</c:v>
                </c:pt>
                <c:pt idx="6254">
                  <c:v>43.43055555555555</c:v>
                </c:pt>
                <c:pt idx="6255">
                  <c:v>43.4375</c:v>
                </c:pt>
                <c:pt idx="6256">
                  <c:v>43.44444444444445</c:v>
                </c:pt>
                <c:pt idx="6257">
                  <c:v>43.451388888888886</c:v>
                </c:pt>
                <c:pt idx="6258">
                  <c:v>43.458333333333336</c:v>
                </c:pt>
                <c:pt idx="6259">
                  <c:v>43.465277777777779</c:v>
                </c:pt>
                <c:pt idx="6260">
                  <c:v>43.472222222222221</c:v>
                </c:pt>
                <c:pt idx="6261">
                  <c:v>43.479166666666664</c:v>
                </c:pt>
                <c:pt idx="6262">
                  <c:v>43.486111111111114</c:v>
                </c:pt>
                <c:pt idx="6263">
                  <c:v>43.49305555555555</c:v>
                </c:pt>
                <c:pt idx="6264">
                  <c:v>43.5</c:v>
                </c:pt>
                <c:pt idx="6265">
                  <c:v>43.50694444444445</c:v>
                </c:pt>
                <c:pt idx="6266">
                  <c:v>43.513888888888886</c:v>
                </c:pt>
                <c:pt idx="6267">
                  <c:v>43.520833333333336</c:v>
                </c:pt>
                <c:pt idx="6268">
                  <c:v>43.527777777777779</c:v>
                </c:pt>
                <c:pt idx="6269">
                  <c:v>43.534722222222221</c:v>
                </c:pt>
                <c:pt idx="6270">
                  <c:v>43.541666666666664</c:v>
                </c:pt>
                <c:pt idx="6271">
                  <c:v>43.548611111111114</c:v>
                </c:pt>
                <c:pt idx="6272">
                  <c:v>43.55555555555555</c:v>
                </c:pt>
                <c:pt idx="6273">
                  <c:v>43.5625</c:v>
                </c:pt>
                <c:pt idx="6274">
                  <c:v>43.56944444444445</c:v>
                </c:pt>
                <c:pt idx="6275">
                  <c:v>43.576388888888886</c:v>
                </c:pt>
                <c:pt idx="6276">
                  <c:v>43.583333333333336</c:v>
                </c:pt>
                <c:pt idx="6277">
                  <c:v>43.590277777777779</c:v>
                </c:pt>
                <c:pt idx="6278">
                  <c:v>43.597222222222221</c:v>
                </c:pt>
                <c:pt idx="6279">
                  <c:v>43.604166666666664</c:v>
                </c:pt>
                <c:pt idx="6280">
                  <c:v>43.611111111111114</c:v>
                </c:pt>
                <c:pt idx="6281">
                  <c:v>43.61805555555555</c:v>
                </c:pt>
                <c:pt idx="6282">
                  <c:v>43.625</c:v>
                </c:pt>
                <c:pt idx="6283">
                  <c:v>43.63194444444445</c:v>
                </c:pt>
                <c:pt idx="6284">
                  <c:v>43.638888888888886</c:v>
                </c:pt>
                <c:pt idx="6285">
                  <c:v>43.645833333333336</c:v>
                </c:pt>
                <c:pt idx="6286">
                  <c:v>43.652777777777779</c:v>
                </c:pt>
                <c:pt idx="6287">
                  <c:v>43.659722222222221</c:v>
                </c:pt>
                <c:pt idx="6288">
                  <c:v>43.666666666666664</c:v>
                </c:pt>
                <c:pt idx="6289">
                  <c:v>43.673611111111114</c:v>
                </c:pt>
                <c:pt idx="6290">
                  <c:v>43.68055555555555</c:v>
                </c:pt>
                <c:pt idx="6291">
                  <c:v>43.6875</c:v>
                </c:pt>
                <c:pt idx="6292">
                  <c:v>43.69444444444445</c:v>
                </c:pt>
                <c:pt idx="6293">
                  <c:v>43.701388888888886</c:v>
                </c:pt>
                <c:pt idx="6294">
                  <c:v>43.708333333333336</c:v>
                </c:pt>
                <c:pt idx="6295">
                  <c:v>43.715277777777779</c:v>
                </c:pt>
                <c:pt idx="6296">
                  <c:v>43.722222222222221</c:v>
                </c:pt>
                <c:pt idx="6297">
                  <c:v>43.729166666666664</c:v>
                </c:pt>
                <c:pt idx="6298">
                  <c:v>43.736111111111114</c:v>
                </c:pt>
                <c:pt idx="6299">
                  <c:v>43.74305555555555</c:v>
                </c:pt>
                <c:pt idx="6300">
                  <c:v>43.75</c:v>
                </c:pt>
                <c:pt idx="6301">
                  <c:v>43.75694444444445</c:v>
                </c:pt>
                <c:pt idx="6302">
                  <c:v>43.763888888888886</c:v>
                </c:pt>
                <c:pt idx="6303">
                  <c:v>43.770833333333336</c:v>
                </c:pt>
                <c:pt idx="6304">
                  <c:v>43.777777777777779</c:v>
                </c:pt>
                <c:pt idx="6305">
                  <c:v>43.784722222222221</c:v>
                </c:pt>
                <c:pt idx="6306">
                  <c:v>43.791666666666664</c:v>
                </c:pt>
                <c:pt idx="6307">
                  <c:v>43.798611111111114</c:v>
                </c:pt>
                <c:pt idx="6308">
                  <c:v>43.80555555555555</c:v>
                </c:pt>
                <c:pt idx="6309">
                  <c:v>43.8125</c:v>
                </c:pt>
                <c:pt idx="6310">
                  <c:v>43.81944444444445</c:v>
                </c:pt>
                <c:pt idx="6311">
                  <c:v>43.826388888888886</c:v>
                </c:pt>
                <c:pt idx="6312">
                  <c:v>43.833333333333336</c:v>
                </c:pt>
                <c:pt idx="6313">
                  <c:v>43.840277777777779</c:v>
                </c:pt>
                <c:pt idx="6314">
                  <c:v>43.847222222222221</c:v>
                </c:pt>
                <c:pt idx="6315">
                  <c:v>43.854166666666664</c:v>
                </c:pt>
                <c:pt idx="6316">
                  <c:v>43.861111111111114</c:v>
                </c:pt>
                <c:pt idx="6317">
                  <c:v>43.86805555555555</c:v>
                </c:pt>
                <c:pt idx="6318">
                  <c:v>43.875</c:v>
                </c:pt>
                <c:pt idx="6319">
                  <c:v>43.88194444444445</c:v>
                </c:pt>
                <c:pt idx="6320">
                  <c:v>43.888888888888886</c:v>
                </c:pt>
                <c:pt idx="6321">
                  <c:v>43.895833333333336</c:v>
                </c:pt>
                <c:pt idx="6322">
                  <c:v>43.902777777777779</c:v>
                </c:pt>
                <c:pt idx="6323">
                  <c:v>43.909722222222221</c:v>
                </c:pt>
                <c:pt idx="6324">
                  <c:v>43.916666666666664</c:v>
                </c:pt>
                <c:pt idx="6325">
                  <c:v>43.923611111111114</c:v>
                </c:pt>
                <c:pt idx="6326">
                  <c:v>43.93055555555555</c:v>
                </c:pt>
                <c:pt idx="6327">
                  <c:v>43.9375</c:v>
                </c:pt>
                <c:pt idx="6328">
                  <c:v>43.94444444444445</c:v>
                </c:pt>
                <c:pt idx="6329">
                  <c:v>43.951388888888886</c:v>
                </c:pt>
                <c:pt idx="6330">
                  <c:v>43.958333333333336</c:v>
                </c:pt>
                <c:pt idx="6331">
                  <c:v>43.965277777777779</c:v>
                </c:pt>
                <c:pt idx="6332">
                  <c:v>43.972222222222221</c:v>
                </c:pt>
                <c:pt idx="6333">
                  <c:v>43.979166666666664</c:v>
                </c:pt>
                <c:pt idx="6334">
                  <c:v>43.986111111111114</c:v>
                </c:pt>
                <c:pt idx="6335">
                  <c:v>43.99305555555555</c:v>
                </c:pt>
                <c:pt idx="6336">
                  <c:v>44</c:v>
                </c:pt>
                <c:pt idx="6337">
                  <c:v>44.00694444444445</c:v>
                </c:pt>
                <c:pt idx="6338">
                  <c:v>44.013888888888886</c:v>
                </c:pt>
                <c:pt idx="6339">
                  <c:v>44.020833333333336</c:v>
                </c:pt>
                <c:pt idx="6340">
                  <c:v>44.027777777777779</c:v>
                </c:pt>
                <c:pt idx="6341">
                  <c:v>44.034722222222221</c:v>
                </c:pt>
                <c:pt idx="6342">
                  <c:v>44.041666666666664</c:v>
                </c:pt>
                <c:pt idx="6343">
                  <c:v>44.048611111111114</c:v>
                </c:pt>
                <c:pt idx="6344">
                  <c:v>44.05555555555555</c:v>
                </c:pt>
                <c:pt idx="6345">
                  <c:v>44.0625</c:v>
                </c:pt>
                <c:pt idx="6346">
                  <c:v>44.06944444444445</c:v>
                </c:pt>
                <c:pt idx="6347">
                  <c:v>44.076388888888886</c:v>
                </c:pt>
                <c:pt idx="6348">
                  <c:v>44.083333333333336</c:v>
                </c:pt>
                <c:pt idx="6349">
                  <c:v>44.090277777777779</c:v>
                </c:pt>
                <c:pt idx="6350">
                  <c:v>44.097222222222221</c:v>
                </c:pt>
                <c:pt idx="6351">
                  <c:v>44.104166666666664</c:v>
                </c:pt>
                <c:pt idx="6352">
                  <c:v>44.111111111111114</c:v>
                </c:pt>
                <c:pt idx="6353">
                  <c:v>44.11805555555555</c:v>
                </c:pt>
                <c:pt idx="6354">
                  <c:v>44.125</c:v>
                </c:pt>
                <c:pt idx="6355">
                  <c:v>44.13194444444445</c:v>
                </c:pt>
                <c:pt idx="6356">
                  <c:v>44.138888888888886</c:v>
                </c:pt>
                <c:pt idx="6357">
                  <c:v>44.145833333333336</c:v>
                </c:pt>
                <c:pt idx="6358">
                  <c:v>44.152777777777779</c:v>
                </c:pt>
                <c:pt idx="6359">
                  <c:v>44.159722222222221</c:v>
                </c:pt>
                <c:pt idx="6360">
                  <c:v>44.166666666666664</c:v>
                </c:pt>
                <c:pt idx="6361">
                  <c:v>44.173611111111114</c:v>
                </c:pt>
                <c:pt idx="6362">
                  <c:v>44.18055555555555</c:v>
                </c:pt>
                <c:pt idx="6363">
                  <c:v>44.1875</c:v>
                </c:pt>
                <c:pt idx="6364">
                  <c:v>44.19444444444445</c:v>
                </c:pt>
                <c:pt idx="6365">
                  <c:v>44.201388888888886</c:v>
                </c:pt>
                <c:pt idx="6366">
                  <c:v>44.208333333333336</c:v>
                </c:pt>
                <c:pt idx="6367">
                  <c:v>44.215277777777779</c:v>
                </c:pt>
                <c:pt idx="6368">
                  <c:v>44.222222222222221</c:v>
                </c:pt>
                <c:pt idx="6369">
                  <c:v>44.229166666666664</c:v>
                </c:pt>
                <c:pt idx="6370">
                  <c:v>44.236111111111114</c:v>
                </c:pt>
                <c:pt idx="6371">
                  <c:v>44.24305555555555</c:v>
                </c:pt>
                <c:pt idx="6372">
                  <c:v>44.25</c:v>
                </c:pt>
                <c:pt idx="6373">
                  <c:v>44.25694444444445</c:v>
                </c:pt>
                <c:pt idx="6374">
                  <c:v>44.263888888888886</c:v>
                </c:pt>
                <c:pt idx="6375">
                  <c:v>44.270833333333336</c:v>
                </c:pt>
                <c:pt idx="6376">
                  <c:v>44.277777777777779</c:v>
                </c:pt>
                <c:pt idx="6377">
                  <c:v>44.284722222222221</c:v>
                </c:pt>
                <c:pt idx="6378">
                  <c:v>44.291666666666664</c:v>
                </c:pt>
                <c:pt idx="6379">
                  <c:v>44.298611111111114</c:v>
                </c:pt>
                <c:pt idx="6380">
                  <c:v>44.30555555555555</c:v>
                </c:pt>
                <c:pt idx="6381">
                  <c:v>44.3125</c:v>
                </c:pt>
                <c:pt idx="6382">
                  <c:v>44.31944444444445</c:v>
                </c:pt>
                <c:pt idx="6383">
                  <c:v>44.326388888888886</c:v>
                </c:pt>
                <c:pt idx="6384">
                  <c:v>44.333333333333336</c:v>
                </c:pt>
                <c:pt idx="6385">
                  <c:v>44.340277777777779</c:v>
                </c:pt>
                <c:pt idx="6386">
                  <c:v>44.347222222222221</c:v>
                </c:pt>
                <c:pt idx="6387">
                  <c:v>44.354166666666664</c:v>
                </c:pt>
                <c:pt idx="6388">
                  <c:v>44.361111111111114</c:v>
                </c:pt>
                <c:pt idx="6389">
                  <c:v>44.36805555555555</c:v>
                </c:pt>
                <c:pt idx="6390">
                  <c:v>44.375</c:v>
                </c:pt>
                <c:pt idx="6391">
                  <c:v>44.38194444444445</c:v>
                </c:pt>
                <c:pt idx="6392">
                  <c:v>44.388888888888886</c:v>
                </c:pt>
                <c:pt idx="6393">
                  <c:v>44.395833333333336</c:v>
                </c:pt>
                <c:pt idx="6394">
                  <c:v>44.402777777777779</c:v>
                </c:pt>
                <c:pt idx="6395">
                  <c:v>44.409722222222221</c:v>
                </c:pt>
                <c:pt idx="6396">
                  <c:v>44.416666666666664</c:v>
                </c:pt>
                <c:pt idx="6397">
                  <c:v>44.423611111111114</c:v>
                </c:pt>
                <c:pt idx="6398">
                  <c:v>44.43055555555555</c:v>
                </c:pt>
                <c:pt idx="6399">
                  <c:v>44.4375</c:v>
                </c:pt>
                <c:pt idx="6400">
                  <c:v>44.44444444444445</c:v>
                </c:pt>
                <c:pt idx="6401">
                  <c:v>44.451388888888886</c:v>
                </c:pt>
                <c:pt idx="6402">
                  <c:v>44.458333333333336</c:v>
                </c:pt>
                <c:pt idx="6403">
                  <c:v>44.465277777777779</c:v>
                </c:pt>
                <c:pt idx="6404">
                  <c:v>44.472222222222221</c:v>
                </c:pt>
                <c:pt idx="6405">
                  <c:v>44.479166666666664</c:v>
                </c:pt>
                <c:pt idx="6406">
                  <c:v>44.486111111111114</c:v>
                </c:pt>
                <c:pt idx="6407">
                  <c:v>44.49305555555555</c:v>
                </c:pt>
                <c:pt idx="6408">
                  <c:v>44.5</c:v>
                </c:pt>
                <c:pt idx="6409">
                  <c:v>44.50694444444445</c:v>
                </c:pt>
                <c:pt idx="6410">
                  <c:v>44.513888888888886</c:v>
                </c:pt>
                <c:pt idx="6411">
                  <c:v>44.520833333333336</c:v>
                </c:pt>
                <c:pt idx="6412">
                  <c:v>44.527777777777779</c:v>
                </c:pt>
                <c:pt idx="6413">
                  <c:v>44.534722222222221</c:v>
                </c:pt>
                <c:pt idx="6414">
                  <c:v>44.541666666666664</c:v>
                </c:pt>
                <c:pt idx="6415">
                  <c:v>44.548611111111114</c:v>
                </c:pt>
                <c:pt idx="6416">
                  <c:v>44.55555555555555</c:v>
                </c:pt>
                <c:pt idx="6417">
                  <c:v>44.5625</c:v>
                </c:pt>
                <c:pt idx="6418">
                  <c:v>44.56944444444445</c:v>
                </c:pt>
                <c:pt idx="6419">
                  <c:v>44.576388888888886</c:v>
                </c:pt>
                <c:pt idx="6420">
                  <c:v>44.583333333333336</c:v>
                </c:pt>
                <c:pt idx="6421">
                  <c:v>44.590277777777779</c:v>
                </c:pt>
                <c:pt idx="6422">
                  <c:v>44.597222222222221</c:v>
                </c:pt>
                <c:pt idx="6423">
                  <c:v>44.604166666666664</c:v>
                </c:pt>
                <c:pt idx="6424">
                  <c:v>44.611111111111114</c:v>
                </c:pt>
                <c:pt idx="6425">
                  <c:v>44.61805555555555</c:v>
                </c:pt>
                <c:pt idx="6426">
                  <c:v>44.625</c:v>
                </c:pt>
                <c:pt idx="6427">
                  <c:v>44.63194444444445</c:v>
                </c:pt>
                <c:pt idx="6428">
                  <c:v>44.638888888888886</c:v>
                </c:pt>
                <c:pt idx="6429">
                  <c:v>44.645833333333336</c:v>
                </c:pt>
                <c:pt idx="6430">
                  <c:v>44.652777777777779</c:v>
                </c:pt>
                <c:pt idx="6431">
                  <c:v>44.659722222222221</c:v>
                </c:pt>
                <c:pt idx="6432">
                  <c:v>44.666666666666664</c:v>
                </c:pt>
                <c:pt idx="6433">
                  <c:v>44.673611111111114</c:v>
                </c:pt>
                <c:pt idx="6434">
                  <c:v>44.68055555555555</c:v>
                </c:pt>
                <c:pt idx="6435">
                  <c:v>44.6875</c:v>
                </c:pt>
                <c:pt idx="6436">
                  <c:v>44.69444444444445</c:v>
                </c:pt>
                <c:pt idx="6437">
                  <c:v>44.701388888888886</c:v>
                </c:pt>
                <c:pt idx="6438">
                  <c:v>44.708333333333336</c:v>
                </c:pt>
                <c:pt idx="6439">
                  <c:v>44.715277777777779</c:v>
                </c:pt>
                <c:pt idx="6440">
                  <c:v>44.722222222222221</c:v>
                </c:pt>
                <c:pt idx="6441">
                  <c:v>44.729166666666664</c:v>
                </c:pt>
                <c:pt idx="6442">
                  <c:v>44.736111111111114</c:v>
                </c:pt>
                <c:pt idx="6443">
                  <c:v>44.74305555555555</c:v>
                </c:pt>
                <c:pt idx="6444">
                  <c:v>44.75</c:v>
                </c:pt>
                <c:pt idx="6445">
                  <c:v>44.75694444444445</c:v>
                </c:pt>
                <c:pt idx="6446">
                  <c:v>44.763888888888886</c:v>
                </c:pt>
                <c:pt idx="6447">
                  <c:v>44.770833333333336</c:v>
                </c:pt>
                <c:pt idx="6448">
                  <c:v>44.777777777777779</c:v>
                </c:pt>
                <c:pt idx="6449">
                  <c:v>44.784722222222221</c:v>
                </c:pt>
                <c:pt idx="6450">
                  <c:v>44.791666666666664</c:v>
                </c:pt>
                <c:pt idx="6451">
                  <c:v>44.798611111111114</c:v>
                </c:pt>
                <c:pt idx="6452">
                  <c:v>44.80555555555555</c:v>
                </c:pt>
                <c:pt idx="6453">
                  <c:v>44.8125</c:v>
                </c:pt>
                <c:pt idx="6454">
                  <c:v>44.81944444444445</c:v>
                </c:pt>
                <c:pt idx="6455">
                  <c:v>44.826388888888886</c:v>
                </c:pt>
                <c:pt idx="6456">
                  <c:v>44.833333333333336</c:v>
                </c:pt>
                <c:pt idx="6457">
                  <c:v>44.840277777777779</c:v>
                </c:pt>
                <c:pt idx="6458">
                  <c:v>44.847222222222221</c:v>
                </c:pt>
                <c:pt idx="6459">
                  <c:v>44.854166666666664</c:v>
                </c:pt>
                <c:pt idx="6460">
                  <c:v>44.861111111111114</c:v>
                </c:pt>
                <c:pt idx="6461">
                  <c:v>44.86805555555555</c:v>
                </c:pt>
                <c:pt idx="6462">
                  <c:v>44.875</c:v>
                </c:pt>
                <c:pt idx="6463">
                  <c:v>44.88194444444445</c:v>
                </c:pt>
                <c:pt idx="6464">
                  <c:v>44.888888888888886</c:v>
                </c:pt>
                <c:pt idx="6465">
                  <c:v>44.895833333333336</c:v>
                </c:pt>
                <c:pt idx="6466">
                  <c:v>44.902777777777779</c:v>
                </c:pt>
                <c:pt idx="6467">
                  <c:v>44.909722222222221</c:v>
                </c:pt>
                <c:pt idx="6468">
                  <c:v>44.916666666666664</c:v>
                </c:pt>
                <c:pt idx="6469">
                  <c:v>44.923611111111114</c:v>
                </c:pt>
                <c:pt idx="6470">
                  <c:v>44.93055555555555</c:v>
                </c:pt>
                <c:pt idx="6471">
                  <c:v>44.9375</c:v>
                </c:pt>
                <c:pt idx="6472">
                  <c:v>44.94444444444445</c:v>
                </c:pt>
                <c:pt idx="6473">
                  <c:v>44.951388888888886</c:v>
                </c:pt>
                <c:pt idx="6474">
                  <c:v>44.958333333333336</c:v>
                </c:pt>
                <c:pt idx="6475">
                  <c:v>44.965277777777779</c:v>
                </c:pt>
                <c:pt idx="6476">
                  <c:v>44.972222222222221</c:v>
                </c:pt>
                <c:pt idx="6477">
                  <c:v>44.979166666666664</c:v>
                </c:pt>
                <c:pt idx="6478">
                  <c:v>44.986111111111114</c:v>
                </c:pt>
                <c:pt idx="6479">
                  <c:v>44.99305555555555</c:v>
                </c:pt>
                <c:pt idx="6480">
                  <c:v>45</c:v>
                </c:pt>
                <c:pt idx="6481">
                  <c:v>45.00694444444445</c:v>
                </c:pt>
                <c:pt idx="6482">
                  <c:v>45.013888888888886</c:v>
                </c:pt>
                <c:pt idx="6483">
                  <c:v>45.020833333333336</c:v>
                </c:pt>
                <c:pt idx="6484">
                  <c:v>45.027777777777779</c:v>
                </c:pt>
                <c:pt idx="6485">
                  <c:v>45.034722222222221</c:v>
                </c:pt>
                <c:pt idx="6486">
                  <c:v>45.041666666666664</c:v>
                </c:pt>
                <c:pt idx="6487">
                  <c:v>45.048611111111114</c:v>
                </c:pt>
                <c:pt idx="6488">
                  <c:v>45.05555555555555</c:v>
                </c:pt>
                <c:pt idx="6489">
                  <c:v>45.0625</c:v>
                </c:pt>
                <c:pt idx="6490">
                  <c:v>45.06944444444445</c:v>
                </c:pt>
                <c:pt idx="6491">
                  <c:v>45.076388888888886</c:v>
                </c:pt>
                <c:pt idx="6492">
                  <c:v>45.083333333333336</c:v>
                </c:pt>
                <c:pt idx="6493">
                  <c:v>45.090277777777779</c:v>
                </c:pt>
                <c:pt idx="6494">
                  <c:v>45.097222222222221</c:v>
                </c:pt>
                <c:pt idx="6495">
                  <c:v>45.104166666666664</c:v>
                </c:pt>
                <c:pt idx="6496">
                  <c:v>45.111111111111114</c:v>
                </c:pt>
                <c:pt idx="6497">
                  <c:v>45.11805555555555</c:v>
                </c:pt>
                <c:pt idx="6498">
                  <c:v>45.125</c:v>
                </c:pt>
                <c:pt idx="6499">
                  <c:v>45.13194444444445</c:v>
                </c:pt>
                <c:pt idx="6500">
                  <c:v>45.138888888888886</c:v>
                </c:pt>
                <c:pt idx="6501">
                  <c:v>45.145833333333336</c:v>
                </c:pt>
                <c:pt idx="6502">
                  <c:v>45.152777777777779</c:v>
                </c:pt>
                <c:pt idx="6503">
                  <c:v>45.159722222222221</c:v>
                </c:pt>
                <c:pt idx="6504">
                  <c:v>45.166666666666664</c:v>
                </c:pt>
                <c:pt idx="6505">
                  <c:v>45.173611111111114</c:v>
                </c:pt>
                <c:pt idx="6506">
                  <c:v>45.18055555555555</c:v>
                </c:pt>
                <c:pt idx="6507">
                  <c:v>45.1875</c:v>
                </c:pt>
                <c:pt idx="6508">
                  <c:v>45.19444444444445</c:v>
                </c:pt>
                <c:pt idx="6509">
                  <c:v>45.201388888888886</c:v>
                </c:pt>
                <c:pt idx="6510">
                  <c:v>45.208333333333336</c:v>
                </c:pt>
                <c:pt idx="6511">
                  <c:v>45.215277777777779</c:v>
                </c:pt>
                <c:pt idx="6512">
                  <c:v>45.222222222222221</c:v>
                </c:pt>
                <c:pt idx="6513">
                  <c:v>45.229166666666664</c:v>
                </c:pt>
                <c:pt idx="6514">
                  <c:v>45.236111111111114</c:v>
                </c:pt>
                <c:pt idx="6515">
                  <c:v>45.24305555555555</c:v>
                </c:pt>
                <c:pt idx="6516">
                  <c:v>45.25</c:v>
                </c:pt>
                <c:pt idx="6517">
                  <c:v>45.25694444444445</c:v>
                </c:pt>
                <c:pt idx="6518">
                  <c:v>45.263888888888886</c:v>
                </c:pt>
                <c:pt idx="6519">
                  <c:v>45.270833333333336</c:v>
                </c:pt>
                <c:pt idx="6520">
                  <c:v>45.277777777777779</c:v>
                </c:pt>
                <c:pt idx="6521">
                  <c:v>45.284722222222221</c:v>
                </c:pt>
                <c:pt idx="6522">
                  <c:v>45.291666666666664</c:v>
                </c:pt>
                <c:pt idx="6523">
                  <c:v>45.298611111111114</c:v>
                </c:pt>
                <c:pt idx="6524">
                  <c:v>45.30555555555555</c:v>
                </c:pt>
                <c:pt idx="6525">
                  <c:v>45.3125</c:v>
                </c:pt>
                <c:pt idx="6526">
                  <c:v>45.31944444444445</c:v>
                </c:pt>
                <c:pt idx="6527">
                  <c:v>45.326388888888886</c:v>
                </c:pt>
                <c:pt idx="6528">
                  <c:v>45.333333333333336</c:v>
                </c:pt>
                <c:pt idx="6529">
                  <c:v>45.340277777777779</c:v>
                </c:pt>
                <c:pt idx="6530">
                  <c:v>45.347222222222221</c:v>
                </c:pt>
                <c:pt idx="6531">
                  <c:v>45.354166666666664</c:v>
                </c:pt>
                <c:pt idx="6532">
                  <c:v>45.361111111111114</c:v>
                </c:pt>
                <c:pt idx="6533">
                  <c:v>45.36805555555555</c:v>
                </c:pt>
                <c:pt idx="6534">
                  <c:v>45.375</c:v>
                </c:pt>
                <c:pt idx="6535">
                  <c:v>45.38194444444445</c:v>
                </c:pt>
                <c:pt idx="6536">
                  <c:v>45.388888888888886</c:v>
                </c:pt>
                <c:pt idx="6537">
                  <c:v>45.395833333333336</c:v>
                </c:pt>
                <c:pt idx="6538">
                  <c:v>45.402777777777779</c:v>
                </c:pt>
                <c:pt idx="6539">
                  <c:v>45.409722222222221</c:v>
                </c:pt>
                <c:pt idx="6540">
                  <c:v>45.416666666666664</c:v>
                </c:pt>
                <c:pt idx="6541">
                  <c:v>45.423611111111114</c:v>
                </c:pt>
                <c:pt idx="6542">
                  <c:v>45.43055555555555</c:v>
                </c:pt>
                <c:pt idx="6543">
                  <c:v>45.4375</c:v>
                </c:pt>
                <c:pt idx="6544">
                  <c:v>45.44444444444445</c:v>
                </c:pt>
                <c:pt idx="6545">
                  <c:v>45.451388888888886</c:v>
                </c:pt>
                <c:pt idx="6546">
                  <c:v>45.458333333333336</c:v>
                </c:pt>
                <c:pt idx="6547">
                  <c:v>45.465277777777779</c:v>
                </c:pt>
                <c:pt idx="6548">
                  <c:v>45.472222222222221</c:v>
                </c:pt>
                <c:pt idx="6549">
                  <c:v>45.479166666666664</c:v>
                </c:pt>
                <c:pt idx="6550">
                  <c:v>45.486111111111114</c:v>
                </c:pt>
                <c:pt idx="6551">
                  <c:v>45.49305555555555</c:v>
                </c:pt>
                <c:pt idx="6552">
                  <c:v>45.5</c:v>
                </c:pt>
                <c:pt idx="6553">
                  <c:v>45.50694444444445</c:v>
                </c:pt>
                <c:pt idx="6554">
                  <c:v>45.513888888888886</c:v>
                </c:pt>
                <c:pt idx="6555">
                  <c:v>45.520833333333336</c:v>
                </c:pt>
                <c:pt idx="6556">
                  <c:v>45.527777777777779</c:v>
                </c:pt>
                <c:pt idx="6557">
                  <c:v>45.534722222222221</c:v>
                </c:pt>
                <c:pt idx="6558">
                  <c:v>45.541666666666664</c:v>
                </c:pt>
                <c:pt idx="6559">
                  <c:v>45.548611111111114</c:v>
                </c:pt>
                <c:pt idx="6560">
                  <c:v>45.55555555555555</c:v>
                </c:pt>
                <c:pt idx="6561">
                  <c:v>45.5625</c:v>
                </c:pt>
                <c:pt idx="6562">
                  <c:v>45.56944444444445</c:v>
                </c:pt>
                <c:pt idx="6563">
                  <c:v>45.576388888888886</c:v>
                </c:pt>
                <c:pt idx="6564">
                  <c:v>45.583333333333336</c:v>
                </c:pt>
                <c:pt idx="6565">
                  <c:v>45.590277777777779</c:v>
                </c:pt>
                <c:pt idx="6566">
                  <c:v>45.597222222222221</c:v>
                </c:pt>
                <c:pt idx="6567">
                  <c:v>45.604166666666664</c:v>
                </c:pt>
                <c:pt idx="6568">
                  <c:v>45.611111111111114</c:v>
                </c:pt>
                <c:pt idx="6569">
                  <c:v>45.61805555555555</c:v>
                </c:pt>
                <c:pt idx="6570">
                  <c:v>45.625</c:v>
                </c:pt>
                <c:pt idx="6571">
                  <c:v>45.63194444444445</c:v>
                </c:pt>
                <c:pt idx="6572">
                  <c:v>45.638888888888886</c:v>
                </c:pt>
                <c:pt idx="6573">
                  <c:v>45.645833333333336</c:v>
                </c:pt>
                <c:pt idx="6574">
                  <c:v>45.652777777777779</c:v>
                </c:pt>
                <c:pt idx="6575">
                  <c:v>45.659722222222221</c:v>
                </c:pt>
                <c:pt idx="6576">
                  <c:v>45.666666666666664</c:v>
                </c:pt>
                <c:pt idx="6577">
                  <c:v>45.673611111111114</c:v>
                </c:pt>
                <c:pt idx="6578">
                  <c:v>45.68055555555555</c:v>
                </c:pt>
                <c:pt idx="6579">
                  <c:v>45.6875</c:v>
                </c:pt>
                <c:pt idx="6580">
                  <c:v>45.69444444444445</c:v>
                </c:pt>
                <c:pt idx="6581">
                  <c:v>45.701388888888886</c:v>
                </c:pt>
                <c:pt idx="6582">
                  <c:v>45.708333333333336</c:v>
                </c:pt>
                <c:pt idx="6583">
                  <c:v>45.715277777777779</c:v>
                </c:pt>
                <c:pt idx="6584">
                  <c:v>45.722222222222221</c:v>
                </c:pt>
                <c:pt idx="6585">
                  <c:v>45.729166666666664</c:v>
                </c:pt>
                <c:pt idx="6586">
                  <c:v>45.736111111111114</c:v>
                </c:pt>
                <c:pt idx="6587">
                  <c:v>45.74305555555555</c:v>
                </c:pt>
                <c:pt idx="6588">
                  <c:v>45.75</c:v>
                </c:pt>
                <c:pt idx="6589">
                  <c:v>45.75694444444445</c:v>
                </c:pt>
                <c:pt idx="6590">
                  <c:v>45.763888888888886</c:v>
                </c:pt>
                <c:pt idx="6591">
                  <c:v>45.770833333333336</c:v>
                </c:pt>
                <c:pt idx="6592">
                  <c:v>45.777777777777779</c:v>
                </c:pt>
                <c:pt idx="6593">
                  <c:v>45.784722222222221</c:v>
                </c:pt>
                <c:pt idx="6594">
                  <c:v>45.791666666666664</c:v>
                </c:pt>
                <c:pt idx="6595">
                  <c:v>45.798611111111114</c:v>
                </c:pt>
                <c:pt idx="6596">
                  <c:v>45.80555555555555</c:v>
                </c:pt>
                <c:pt idx="6597">
                  <c:v>45.8125</c:v>
                </c:pt>
                <c:pt idx="6598">
                  <c:v>45.81944444444445</c:v>
                </c:pt>
                <c:pt idx="6599">
                  <c:v>45.826388888888886</c:v>
                </c:pt>
                <c:pt idx="6600">
                  <c:v>45.833333333333336</c:v>
                </c:pt>
                <c:pt idx="6601">
                  <c:v>45.840277777777779</c:v>
                </c:pt>
                <c:pt idx="6602">
                  <c:v>45.847222222222221</c:v>
                </c:pt>
                <c:pt idx="6603">
                  <c:v>45.854166666666664</c:v>
                </c:pt>
                <c:pt idx="6604">
                  <c:v>45.861111111111114</c:v>
                </c:pt>
                <c:pt idx="6605">
                  <c:v>45.86805555555555</c:v>
                </c:pt>
                <c:pt idx="6606">
                  <c:v>45.875</c:v>
                </c:pt>
                <c:pt idx="6607">
                  <c:v>45.88194444444445</c:v>
                </c:pt>
                <c:pt idx="6608">
                  <c:v>45.888888888888886</c:v>
                </c:pt>
                <c:pt idx="6609">
                  <c:v>45.895833333333336</c:v>
                </c:pt>
                <c:pt idx="6610">
                  <c:v>45.902777777777779</c:v>
                </c:pt>
                <c:pt idx="6611">
                  <c:v>45.909722222222221</c:v>
                </c:pt>
                <c:pt idx="6612">
                  <c:v>45.916666666666664</c:v>
                </c:pt>
                <c:pt idx="6613">
                  <c:v>45.923611111111114</c:v>
                </c:pt>
                <c:pt idx="6614">
                  <c:v>45.93055555555555</c:v>
                </c:pt>
                <c:pt idx="6615">
                  <c:v>45.9375</c:v>
                </c:pt>
                <c:pt idx="6616">
                  <c:v>45.94444444444445</c:v>
                </c:pt>
                <c:pt idx="6617">
                  <c:v>45.951388888888886</c:v>
                </c:pt>
                <c:pt idx="6618">
                  <c:v>45.958333333333336</c:v>
                </c:pt>
                <c:pt idx="6619">
                  <c:v>45.965277777777779</c:v>
                </c:pt>
                <c:pt idx="6620">
                  <c:v>45.972222222222221</c:v>
                </c:pt>
                <c:pt idx="6621">
                  <c:v>45.979166666666664</c:v>
                </c:pt>
                <c:pt idx="6622">
                  <c:v>45.986111111111114</c:v>
                </c:pt>
                <c:pt idx="6623">
                  <c:v>45.99305555555555</c:v>
                </c:pt>
                <c:pt idx="6624">
                  <c:v>46</c:v>
                </c:pt>
                <c:pt idx="6625">
                  <c:v>46.00694444444445</c:v>
                </c:pt>
                <c:pt idx="6626">
                  <c:v>46.013888888888886</c:v>
                </c:pt>
                <c:pt idx="6627">
                  <c:v>46.020833333333336</c:v>
                </c:pt>
                <c:pt idx="6628">
                  <c:v>46.027777777777779</c:v>
                </c:pt>
                <c:pt idx="6629">
                  <c:v>46.034722222222221</c:v>
                </c:pt>
                <c:pt idx="6630">
                  <c:v>46.041666666666664</c:v>
                </c:pt>
                <c:pt idx="6631">
                  <c:v>46.048611111111114</c:v>
                </c:pt>
                <c:pt idx="6632">
                  <c:v>46.05555555555555</c:v>
                </c:pt>
                <c:pt idx="6633">
                  <c:v>46.0625</c:v>
                </c:pt>
                <c:pt idx="6634">
                  <c:v>46.06944444444445</c:v>
                </c:pt>
                <c:pt idx="6635">
                  <c:v>46.076388888888886</c:v>
                </c:pt>
                <c:pt idx="6636">
                  <c:v>46.083333333333336</c:v>
                </c:pt>
                <c:pt idx="6637">
                  <c:v>46.090277777777779</c:v>
                </c:pt>
                <c:pt idx="6638">
                  <c:v>46.097222222222221</c:v>
                </c:pt>
                <c:pt idx="6639">
                  <c:v>46.104166666666664</c:v>
                </c:pt>
                <c:pt idx="6640">
                  <c:v>46.111111111111114</c:v>
                </c:pt>
                <c:pt idx="6641">
                  <c:v>46.11805555555555</c:v>
                </c:pt>
                <c:pt idx="6642">
                  <c:v>46.125</c:v>
                </c:pt>
                <c:pt idx="6643">
                  <c:v>46.13194444444445</c:v>
                </c:pt>
                <c:pt idx="6644">
                  <c:v>46.138888888888886</c:v>
                </c:pt>
                <c:pt idx="6645">
                  <c:v>46.145833333333336</c:v>
                </c:pt>
                <c:pt idx="6646">
                  <c:v>46.152777777777779</c:v>
                </c:pt>
                <c:pt idx="6647">
                  <c:v>46.159722222222221</c:v>
                </c:pt>
                <c:pt idx="6648">
                  <c:v>46.166666666666664</c:v>
                </c:pt>
                <c:pt idx="6649">
                  <c:v>46.173611111111114</c:v>
                </c:pt>
                <c:pt idx="6650">
                  <c:v>46.18055555555555</c:v>
                </c:pt>
                <c:pt idx="6651">
                  <c:v>46.1875</c:v>
                </c:pt>
                <c:pt idx="6652">
                  <c:v>46.19444444444445</c:v>
                </c:pt>
                <c:pt idx="6653">
                  <c:v>46.201388888888886</c:v>
                </c:pt>
                <c:pt idx="6654">
                  <c:v>46.208333333333336</c:v>
                </c:pt>
                <c:pt idx="6655">
                  <c:v>46.215277777777779</c:v>
                </c:pt>
                <c:pt idx="6656">
                  <c:v>46.222222222222221</c:v>
                </c:pt>
                <c:pt idx="6657">
                  <c:v>46.229166666666664</c:v>
                </c:pt>
                <c:pt idx="6658">
                  <c:v>46.236111111111114</c:v>
                </c:pt>
                <c:pt idx="6659">
                  <c:v>46.24305555555555</c:v>
                </c:pt>
                <c:pt idx="6660">
                  <c:v>46.25</c:v>
                </c:pt>
                <c:pt idx="6661">
                  <c:v>46.25694444444445</c:v>
                </c:pt>
                <c:pt idx="6662">
                  <c:v>46.263888888888886</c:v>
                </c:pt>
                <c:pt idx="6663">
                  <c:v>46.270833333333336</c:v>
                </c:pt>
                <c:pt idx="6664">
                  <c:v>46.277777777777779</c:v>
                </c:pt>
                <c:pt idx="6665">
                  <c:v>46.284722222222221</c:v>
                </c:pt>
                <c:pt idx="6666">
                  <c:v>46.291666666666664</c:v>
                </c:pt>
                <c:pt idx="6667">
                  <c:v>46.298611111111114</c:v>
                </c:pt>
                <c:pt idx="6668">
                  <c:v>46.30555555555555</c:v>
                </c:pt>
                <c:pt idx="6669">
                  <c:v>46.3125</c:v>
                </c:pt>
                <c:pt idx="6670">
                  <c:v>46.31944444444445</c:v>
                </c:pt>
                <c:pt idx="6671">
                  <c:v>46.326388888888886</c:v>
                </c:pt>
                <c:pt idx="6672">
                  <c:v>46.333333333333336</c:v>
                </c:pt>
                <c:pt idx="6673">
                  <c:v>46.340277777777779</c:v>
                </c:pt>
                <c:pt idx="6674">
                  <c:v>46.347222222222221</c:v>
                </c:pt>
                <c:pt idx="6675">
                  <c:v>46.354166666666664</c:v>
                </c:pt>
                <c:pt idx="6676">
                  <c:v>46.361111111111114</c:v>
                </c:pt>
                <c:pt idx="6677">
                  <c:v>46.36805555555555</c:v>
                </c:pt>
                <c:pt idx="6678">
                  <c:v>46.375</c:v>
                </c:pt>
                <c:pt idx="6679">
                  <c:v>46.38194444444445</c:v>
                </c:pt>
                <c:pt idx="6680">
                  <c:v>46.388888888888886</c:v>
                </c:pt>
                <c:pt idx="6681">
                  <c:v>46.395833333333336</c:v>
                </c:pt>
                <c:pt idx="6682">
                  <c:v>46.402777777777779</c:v>
                </c:pt>
                <c:pt idx="6683">
                  <c:v>46.409722222222221</c:v>
                </c:pt>
                <c:pt idx="6684">
                  <c:v>46.416666666666664</c:v>
                </c:pt>
                <c:pt idx="6685">
                  <c:v>46.423611111111114</c:v>
                </c:pt>
                <c:pt idx="6686">
                  <c:v>46.43055555555555</c:v>
                </c:pt>
                <c:pt idx="6687">
                  <c:v>46.4375</c:v>
                </c:pt>
                <c:pt idx="6688">
                  <c:v>46.44444444444445</c:v>
                </c:pt>
                <c:pt idx="6689">
                  <c:v>46.451388888888886</c:v>
                </c:pt>
                <c:pt idx="6690">
                  <c:v>46.458333333333336</c:v>
                </c:pt>
                <c:pt idx="6691">
                  <c:v>46.465277777777779</c:v>
                </c:pt>
                <c:pt idx="6692">
                  <c:v>46.472222222222221</c:v>
                </c:pt>
                <c:pt idx="6693">
                  <c:v>46.479166666666664</c:v>
                </c:pt>
                <c:pt idx="6694">
                  <c:v>46.486111111111114</c:v>
                </c:pt>
                <c:pt idx="6695">
                  <c:v>46.49305555555555</c:v>
                </c:pt>
                <c:pt idx="6696">
                  <c:v>46.5</c:v>
                </c:pt>
                <c:pt idx="6697">
                  <c:v>46.50694444444445</c:v>
                </c:pt>
                <c:pt idx="6698">
                  <c:v>46.513888888888886</c:v>
                </c:pt>
                <c:pt idx="6699">
                  <c:v>46.520833333333336</c:v>
                </c:pt>
                <c:pt idx="6700">
                  <c:v>46.527777777777779</c:v>
                </c:pt>
                <c:pt idx="6701">
                  <c:v>46.534722222222221</c:v>
                </c:pt>
                <c:pt idx="6702">
                  <c:v>46.541666666666664</c:v>
                </c:pt>
                <c:pt idx="6703">
                  <c:v>46.548611111111114</c:v>
                </c:pt>
                <c:pt idx="6704">
                  <c:v>46.55555555555555</c:v>
                </c:pt>
                <c:pt idx="6705">
                  <c:v>46.5625</c:v>
                </c:pt>
                <c:pt idx="6706">
                  <c:v>46.56944444444445</c:v>
                </c:pt>
                <c:pt idx="6707">
                  <c:v>46.576388888888886</c:v>
                </c:pt>
                <c:pt idx="6708">
                  <c:v>46.583333333333336</c:v>
                </c:pt>
                <c:pt idx="6709">
                  <c:v>46.590277777777779</c:v>
                </c:pt>
                <c:pt idx="6710">
                  <c:v>46.597222222222221</c:v>
                </c:pt>
                <c:pt idx="6711">
                  <c:v>46.604166666666664</c:v>
                </c:pt>
                <c:pt idx="6712">
                  <c:v>46.611111111111114</c:v>
                </c:pt>
                <c:pt idx="6713">
                  <c:v>46.61805555555555</c:v>
                </c:pt>
                <c:pt idx="6714">
                  <c:v>46.625</c:v>
                </c:pt>
                <c:pt idx="6715">
                  <c:v>46.63194444444445</c:v>
                </c:pt>
                <c:pt idx="6716">
                  <c:v>46.638888888888886</c:v>
                </c:pt>
                <c:pt idx="6717">
                  <c:v>46.645833333333336</c:v>
                </c:pt>
                <c:pt idx="6718">
                  <c:v>46.652777777777779</c:v>
                </c:pt>
                <c:pt idx="6719">
                  <c:v>46.659722222222221</c:v>
                </c:pt>
                <c:pt idx="6720">
                  <c:v>46.666666666666664</c:v>
                </c:pt>
                <c:pt idx="6721">
                  <c:v>46.673611111111114</c:v>
                </c:pt>
                <c:pt idx="6722">
                  <c:v>46.68055555555555</c:v>
                </c:pt>
                <c:pt idx="6723">
                  <c:v>46.6875</c:v>
                </c:pt>
                <c:pt idx="6724">
                  <c:v>46.69444444444445</c:v>
                </c:pt>
                <c:pt idx="6725">
                  <c:v>46.701388888888886</c:v>
                </c:pt>
                <c:pt idx="6726">
                  <c:v>46.708333333333336</c:v>
                </c:pt>
                <c:pt idx="6727">
                  <c:v>46.715277777777779</c:v>
                </c:pt>
                <c:pt idx="6728">
                  <c:v>46.722222222222221</c:v>
                </c:pt>
                <c:pt idx="6729">
                  <c:v>46.729166666666664</c:v>
                </c:pt>
                <c:pt idx="6730">
                  <c:v>46.736111111111114</c:v>
                </c:pt>
                <c:pt idx="6731">
                  <c:v>46.74305555555555</c:v>
                </c:pt>
                <c:pt idx="6732">
                  <c:v>46.75</c:v>
                </c:pt>
                <c:pt idx="6733">
                  <c:v>46.75694444444445</c:v>
                </c:pt>
                <c:pt idx="6734">
                  <c:v>46.763888888888886</c:v>
                </c:pt>
                <c:pt idx="6735">
                  <c:v>46.770833333333336</c:v>
                </c:pt>
                <c:pt idx="6736">
                  <c:v>46.777777777777779</c:v>
                </c:pt>
                <c:pt idx="6737">
                  <c:v>46.784722222222221</c:v>
                </c:pt>
                <c:pt idx="6738">
                  <c:v>46.791666666666664</c:v>
                </c:pt>
                <c:pt idx="6739">
                  <c:v>46.798611111111114</c:v>
                </c:pt>
                <c:pt idx="6740">
                  <c:v>46.80555555555555</c:v>
                </c:pt>
                <c:pt idx="6741">
                  <c:v>46.8125</c:v>
                </c:pt>
                <c:pt idx="6742">
                  <c:v>46.81944444444445</c:v>
                </c:pt>
                <c:pt idx="6743">
                  <c:v>46.826388888888886</c:v>
                </c:pt>
                <c:pt idx="6744">
                  <c:v>46.833333333333336</c:v>
                </c:pt>
                <c:pt idx="6745">
                  <c:v>46.840277777777779</c:v>
                </c:pt>
                <c:pt idx="6746">
                  <c:v>46.847222222222221</c:v>
                </c:pt>
                <c:pt idx="6747">
                  <c:v>46.854166666666664</c:v>
                </c:pt>
                <c:pt idx="6748">
                  <c:v>46.861111111111114</c:v>
                </c:pt>
                <c:pt idx="6749">
                  <c:v>46.86805555555555</c:v>
                </c:pt>
                <c:pt idx="6750">
                  <c:v>46.875</c:v>
                </c:pt>
                <c:pt idx="6751">
                  <c:v>46.88194444444445</c:v>
                </c:pt>
                <c:pt idx="6752">
                  <c:v>46.888888888888886</c:v>
                </c:pt>
                <c:pt idx="6753">
                  <c:v>46.895833333333336</c:v>
                </c:pt>
                <c:pt idx="6754">
                  <c:v>46.902777777777779</c:v>
                </c:pt>
                <c:pt idx="6755">
                  <c:v>46.909722222222221</c:v>
                </c:pt>
                <c:pt idx="6756">
                  <c:v>46.916666666666664</c:v>
                </c:pt>
                <c:pt idx="6757">
                  <c:v>46.923611111111114</c:v>
                </c:pt>
                <c:pt idx="6758">
                  <c:v>46.93055555555555</c:v>
                </c:pt>
                <c:pt idx="6759">
                  <c:v>46.9375</c:v>
                </c:pt>
                <c:pt idx="6760">
                  <c:v>46.94444444444445</c:v>
                </c:pt>
                <c:pt idx="6761">
                  <c:v>46.951388888888886</c:v>
                </c:pt>
                <c:pt idx="6762">
                  <c:v>46.958333333333336</c:v>
                </c:pt>
                <c:pt idx="6763">
                  <c:v>46.965277777777779</c:v>
                </c:pt>
                <c:pt idx="6764">
                  <c:v>46.972222222222221</c:v>
                </c:pt>
                <c:pt idx="6765">
                  <c:v>46.979166666666664</c:v>
                </c:pt>
                <c:pt idx="6766">
                  <c:v>46.986111111111114</c:v>
                </c:pt>
                <c:pt idx="6767">
                  <c:v>46.99305555555555</c:v>
                </c:pt>
                <c:pt idx="6768">
                  <c:v>47</c:v>
                </c:pt>
                <c:pt idx="6769">
                  <c:v>47.00694444444445</c:v>
                </c:pt>
                <c:pt idx="6770">
                  <c:v>47.013888888888886</c:v>
                </c:pt>
                <c:pt idx="6771">
                  <c:v>47.020833333333336</c:v>
                </c:pt>
                <c:pt idx="6772">
                  <c:v>47.027777777777779</c:v>
                </c:pt>
                <c:pt idx="6773">
                  <c:v>47.034722222222221</c:v>
                </c:pt>
                <c:pt idx="6774">
                  <c:v>47.041666666666664</c:v>
                </c:pt>
                <c:pt idx="6775">
                  <c:v>47.048611111111114</c:v>
                </c:pt>
                <c:pt idx="6776">
                  <c:v>47.05555555555555</c:v>
                </c:pt>
                <c:pt idx="6777">
                  <c:v>47.0625</c:v>
                </c:pt>
                <c:pt idx="6778">
                  <c:v>47.06944444444445</c:v>
                </c:pt>
                <c:pt idx="6779">
                  <c:v>47.076388888888886</c:v>
                </c:pt>
                <c:pt idx="6780">
                  <c:v>47.083333333333336</c:v>
                </c:pt>
                <c:pt idx="6781">
                  <c:v>47.090277777777779</c:v>
                </c:pt>
                <c:pt idx="6782">
                  <c:v>47.097222222222221</c:v>
                </c:pt>
                <c:pt idx="6783">
                  <c:v>47.104166666666664</c:v>
                </c:pt>
                <c:pt idx="6784">
                  <c:v>47.111111111111114</c:v>
                </c:pt>
                <c:pt idx="6785">
                  <c:v>47.11805555555555</c:v>
                </c:pt>
                <c:pt idx="6786">
                  <c:v>47.125</c:v>
                </c:pt>
                <c:pt idx="6787">
                  <c:v>47.13194444444445</c:v>
                </c:pt>
                <c:pt idx="6788">
                  <c:v>47.138888888888886</c:v>
                </c:pt>
                <c:pt idx="6789">
                  <c:v>47.145833333333336</c:v>
                </c:pt>
                <c:pt idx="6790">
                  <c:v>47.152777777777779</c:v>
                </c:pt>
                <c:pt idx="6791">
                  <c:v>47.159722222222221</c:v>
                </c:pt>
                <c:pt idx="6792">
                  <c:v>47.166666666666664</c:v>
                </c:pt>
                <c:pt idx="6793">
                  <c:v>47.173611111111114</c:v>
                </c:pt>
                <c:pt idx="6794">
                  <c:v>47.18055555555555</c:v>
                </c:pt>
                <c:pt idx="6795">
                  <c:v>47.1875</c:v>
                </c:pt>
                <c:pt idx="6796">
                  <c:v>47.19444444444445</c:v>
                </c:pt>
                <c:pt idx="6797">
                  <c:v>47.201388888888886</c:v>
                </c:pt>
                <c:pt idx="6798">
                  <c:v>47.208333333333336</c:v>
                </c:pt>
                <c:pt idx="6799">
                  <c:v>47.215277777777779</c:v>
                </c:pt>
                <c:pt idx="6800">
                  <c:v>47.222222222222221</c:v>
                </c:pt>
                <c:pt idx="6801">
                  <c:v>47.229166666666664</c:v>
                </c:pt>
                <c:pt idx="6802">
                  <c:v>47.236111111111114</c:v>
                </c:pt>
                <c:pt idx="6803">
                  <c:v>47.24305555555555</c:v>
                </c:pt>
                <c:pt idx="6804">
                  <c:v>47.25</c:v>
                </c:pt>
                <c:pt idx="6805">
                  <c:v>47.25694444444445</c:v>
                </c:pt>
                <c:pt idx="6806">
                  <c:v>47.263888888888886</c:v>
                </c:pt>
                <c:pt idx="6807">
                  <c:v>47.270833333333336</c:v>
                </c:pt>
                <c:pt idx="6808">
                  <c:v>47.277777777777779</c:v>
                </c:pt>
                <c:pt idx="6809">
                  <c:v>47.284722222222221</c:v>
                </c:pt>
                <c:pt idx="6810">
                  <c:v>47.291666666666664</c:v>
                </c:pt>
                <c:pt idx="6811">
                  <c:v>47.298611111111114</c:v>
                </c:pt>
                <c:pt idx="6812">
                  <c:v>47.30555555555555</c:v>
                </c:pt>
                <c:pt idx="6813">
                  <c:v>47.3125</c:v>
                </c:pt>
                <c:pt idx="6814">
                  <c:v>47.31944444444445</c:v>
                </c:pt>
                <c:pt idx="6815">
                  <c:v>47.326388888888886</c:v>
                </c:pt>
                <c:pt idx="6816">
                  <c:v>47.333333333333336</c:v>
                </c:pt>
                <c:pt idx="6817">
                  <c:v>47.340277777777779</c:v>
                </c:pt>
                <c:pt idx="6818">
                  <c:v>47.347222222222221</c:v>
                </c:pt>
                <c:pt idx="6819">
                  <c:v>47.354166666666664</c:v>
                </c:pt>
                <c:pt idx="6820">
                  <c:v>47.361111111111114</c:v>
                </c:pt>
                <c:pt idx="6821">
                  <c:v>47.36805555555555</c:v>
                </c:pt>
                <c:pt idx="6822">
                  <c:v>47.375</c:v>
                </c:pt>
                <c:pt idx="6823">
                  <c:v>47.38194444444445</c:v>
                </c:pt>
                <c:pt idx="6824">
                  <c:v>47.388888888888886</c:v>
                </c:pt>
                <c:pt idx="6825">
                  <c:v>47.395833333333336</c:v>
                </c:pt>
                <c:pt idx="6826">
                  <c:v>47.402777777777779</c:v>
                </c:pt>
                <c:pt idx="6827">
                  <c:v>47.409722222222221</c:v>
                </c:pt>
                <c:pt idx="6828">
                  <c:v>47.416666666666664</c:v>
                </c:pt>
                <c:pt idx="6829">
                  <c:v>47.423611111111114</c:v>
                </c:pt>
                <c:pt idx="6830">
                  <c:v>47.43055555555555</c:v>
                </c:pt>
                <c:pt idx="6831">
                  <c:v>47.4375</c:v>
                </c:pt>
                <c:pt idx="6832">
                  <c:v>47.44444444444445</c:v>
                </c:pt>
                <c:pt idx="6833">
                  <c:v>47.451388888888886</c:v>
                </c:pt>
                <c:pt idx="6834">
                  <c:v>47.458333333333336</c:v>
                </c:pt>
                <c:pt idx="6835">
                  <c:v>47.465277777777779</c:v>
                </c:pt>
                <c:pt idx="6836">
                  <c:v>47.472222222222221</c:v>
                </c:pt>
                <c:pt idx="6837">
                  <c:v>47.479166666666664</c:v>
                </c:pt>
                <c:pt idx="6838">
                  <c:v>47.486111111111114</c:v>
                </c:pt>
                <c:pt idx="6839">
                  <c:v>47.49305555555555</c:v>
                </c:pt>
                <c:pt idx="6840">
                  <c:v>47.5</c:v>
                </c:pt>
                <c:pt idx="6841">
                  <c:v>47.50694444444445</c:v>
                </c:pt>
                <c:pt idx="6842">
                  <c:v>47.513888888888886</c:v>
                </c:pt>
                <c:pt idx="6843">
                  <c:v>47.520833333333336</c:v>
                </c:pt>
                <c:pt idx="6844">
                  <c:v>47.527777777777779</c:v>
                </c:pt>
                <c:pt idx="6845">
                  <c:v>47.534722222222221</c:v>
                </c:pt>
                <c:pt idx="6846">
                  <c:v>47.541666666666664</c:v>
                </c:pt>
                <c:pt idx="6847">
                  <c:v>47.548611111111114</c:v>
                </c:pt>
                <c:pt idx="6848">
                  <c:v>47.55555555555555</c:v>
                </c:pt>
                <c:pt idx="6849">
                  <c:v>47.5625</c:v>
                </c:pt>
                <c:pt idx="6850">
                  <c:v>47.56944444444445</c:v>
                </c:pt>
                <c:pt idx="6851">
                  <c:v>47.576388888888886</c:v>
                </c:pt>
                <c:pt idx="6852">
                  <c:v>47.583333333333336</c:v>
                </c:pt>
                <c:pt idx="6853">
                  <c:v>47.590277777777779</c:v>
                </c:pt>
                <c:pt idx="6854">
                  <c:v>47.597222222222221</c:v>
                </c:pt>
                <c:pt idx="6855">
                  <c:v>47.604166666666664</c:v>
                </c:pt>
                <c:pt idx="6856">
                  <c:v>47.611111111111114</c:v>
                </c:pt>
                <c:pt idx="6857">
                  <c:v>47.61805555555555</c:v>
                </c:pt>
                <c:pt idx="6858">
                  <c:v>47.625</c:v>
                </c:pt>
                <c:pt idx="6859">
                  <c:v>47.63194444444445</c:v>
                </c:pt>
                <c:pt idx="6860">
                  <c:v>47.638888888888886</c:v>
                </c:pt>
                <c:pt idx="6861">
                  <c:v>47.645833333333336</c:v>
                </c:pt>
                <c:pt idx="6862">
                  <c:v>47.652777777777779</c:v>
                </c:pt>
                <c:pt idx="6863">
                  <c:v>47.659722222222221</c:v>
                </c:pt>
                <c:pt idx="6864">
                  <c:v>47.666666666666664</c:v>
                </c:pt>
                <c:pt idx="6865">
                  <c:v>47.673611111111114</c:v>
                </c:pt>
                <c:pt idx="6866">
                  <c:v>47.68055555555555</c:v>
                </c:pt>
                <c:pt idx="6867">
                  <c:v>47.6875</c:v>
                </c:pt>
                <c:pt idx="6868">
                  <c:v>47.69444444444445</c:v>
                </c:pt>
                <c:pt idx="6869">
                  <c:v>47.701388888888886</c:v>
                </c:pt>
                <c:pt idx="6870">
                  <c:v>47.708333333333336</c:v>
                </c:pt>
                <c:pt idx="6871">
                  <c:v>47.715277777777779</c:v>
                </c:pt>
                <c:pt idx="6872">
                  <c:v>47.722222222222221</c:v>
                </c:pt>
                <c:pt idx="6873">
                  <c:v>47.729166666666664</c:v>
                </c:pt>
                <c:pt idx="6874">
                  <c:v>47.736111111111114</c:v>
                </c:pt>
                <c:pt idx="6875">
                  <c:v>47.74305555555555</c:v>
                </c:pt>
                <c:pt idx="6876">
                  <c:v>47.75</c:v>
                </c:pt>
                <c:pt idx="6877">
                  <c:v>47.75694444444445</c:v>
                </c:pt>
                <c:pt idx="6878">
                  <c:v>47.763888888888886</c:v>
                </c:pt>
                <c:pt idx="6879">
                  <c:v>47.770833333333336</c:v>
                </c:pt>
                <c:pt idx="6880">
                  <c:v>47.777777777777779</c:v>
                </c:pt>
                <c:pt idx="6881">
                  <c:v>47.784722222222221</c:v>
                </c:pt>
                <c:pt idx="6882">
                  <c:v>47.791666666666664</c:v>
                </c:pt>
                <c:pt idx="6883">
                  <c:v>47.798611111111114</c:v>
                </c:pt>
                <c:pt idx="6884">
                  <c:v>47.80555555555555</c:v>
                </c:pt>
                <c:pt idx="6885">
                  <c:v>47.8125</c:v>
                </c:pt>
                <c:pt idx="6886">
                  <c:v>47.81944444444445</c:v>
                </c:pt>
                <c:pt idx="6887">
                  <c:v>47.826388888888886</c:v>
                </c:pt>
                <c:pt idx="6888">
                  <c:v>47.833333333333336</c:v>
                </c:pt>
                <c:pt idx="6889">
                  <c:v>47.840277777777779</c:v>
                </c:pt>
                <c:pt idx="6890">
                  <c:v>47.847222222222221</c:v>
                </c:pt>
                <c:pt idx="6891">
                  <c:v>47.854166666666664</c:v>
                </c:pt>
                <c:pt idx="6892">
                  <c:v>47.861111111111114</c:v>
                </c:pt>
                <c:pt idx="6893">
                  <c:v>47.86805555555555</c:v>
                </c:pt>
                <c:pt idx="6894">
                  <c:v>47.875</c:v>
                </c:pt>
                <c:pt idx="6895">
                  <c:v>47.88194444444445</c:v>
                </c:pt>
                <c:pt idx="6896">
                  <c:v>47.888888888888886</c:v>
                </c:pt>
                <c:pt idx="6897">
                  <c:v>47.895833333333336</c:v>
                </c:pt>
                <c:pt idx="6898">
                  <c:v>47.902777777777779</c:v>
                </c:pt>
                <c:pt idx="6899">
                  <c:v>47.909722222222221</c:v>
                </c:pt>
                <c:pt idx="6900">
                  <c:v>47.916666666666664</c:v>
                </c:pt>
                <c:pt idx="6901">
                  <c:v>47.923611111111114</c:v>
                </c:pt>
                <c:pt idx="6902">
                  <c:v>47.93055555555555</c:v>
                </c:pt>
                <c:pt idx="6903">
                  <c:v>47.9375</c:v>
                </c:pt>
                <c:pt idx="6904">
                  <c:v>47.94444444444445</c:v>
                </c:pt>
                <c:pt idx="6905">
                  <c:v>47.951388888888886</c:v>
                </c:pt>
                <c:pt idx="6906">
                  <c:v>47.958333333333336</c:v>
                </c:pt>
                <c:pt idx="6907">
                  <c:v>47.965277777777779</c:v>
                </c:pt>
                <c:pt idx="6908">
                  <c:v>47.972222222222221</c:v>
                </c:pt>
                <c:pt idx="6909">
                  <c:v>47.979166666666664</c:v>
                </c:pt>
                <c:pt idx="6910">
                  <c:v>47.986111111111114</c:v>
                </c:pt>
                <c:pt idx="6911">
                  <c:v>47.99305555555555</c:v>
                </c:pt>
                <c:pt idx="6912">
                  <c:v>48</c:v>
                </c:pt>
                <c:pt idx="6913">
                  <c:v>48.00694444444445</c:v>
                </c:pt>
                <c:pt idx="6914">
                  <c:v>48.013888888888886</c:v>
                </c:pt>
                <c:pt idx="6915">
                  <c:v>48.020833333333336</c:v>
                </c:pt>
                <c:pt idx="6916">
                  <c:v>48.027777777777779</c:v>
                </c:pt>
                <c:pt idx="6917">
                  <c:v>48.034722222222221</c:v>
                </c:pt>
                <c:pt idx="6918">
                  <c:v>48.041666666666664</c:v>
                </c:pt>
                <c:pt idx="6919">
                  <c:v>48.048611111111114</c:v>
                </c:pt>
                <c:pt idx="6920">
                  <c:v>48.05555555555555</c:v>
                </c:pt>
                <c:pt idx="6921">
                  <c:v>48.0625</c:v>
                </c:pt>
                <c:pt idx="6922">
                  <c:v>48.06944444444445</c:v>
                </c:pt>
                <c:pt idx="6923">
                  <c:v>48.076388888888886</c:v>
                </c:pt>
                <c:pt idx="6924">
                  <c:v>48.083333333333336</c:v>
                </c:pt>
                <c:pt idx="6925">
                  <c:v>48.090277777777779</c:v>
                </c:pt>
                <c:pt idx="6926">
                  <c:v>48.097222222222221</c:v>
                </c:pt>
                <c:pt idx="6927">
                  <c:v>48.104166666666664</c:v>
                </c:pt>
                <c:pt idx="6928">
                  <c:v>48.111111111111114</c:v>
                </c:pt>
                <c:pt idx="6929">
                  <c:v>48.11805555555555</c:v>
                </c:pt>
                <c:pt idx="6930">
                  <c:v>48.125</c:v>
                </c:pt>
                <c:pt idx="6931">
                  <c:v>48.13194444444445</c:v>
                </c:pt>
                <c:pt idx="6932">
                  <c:v>48.138888888888886</c:v>
                </c:pt>
                <c:pt idx="6933">
                  <c:v>48.145833333333336</c:v>
                </c:pt>
                <c:pt idx="6934">
                  <c:v>48.152777777777779</c:v>
                </c:pt>
                <c:pt idx="6935">
                  <c:v>48.159722222222221</c:v>
                </c:pt>
                <c:pt idx="6936">
                  <c:v>48.166666666666664</c:v>
                </c:pt>
                <c:pt idx="6937">
                  <c:v>48.173611111111114</c:v>
                </c:pt>
                <c:pt idx="6938">
                  <c:v>48.18055555555555</c:v>
                </c:pt>
                <c:pt idx="6939">
                  <c:v>48.1875</c:v>
                </c:pt>
                <c:pt idx="6940">
                  <c:v>48.19444444444445</c:v>
                </c:pt>
                <c:pt idx="6941">
                  <c:v>48.201388888888886</c:v>
                </c:pt>
                <c:pt idx="6942">
                  <c:v>48.208333333333336</c:v>
                </c:pt>
                <c:pt idx="6943">
                  <c:v>48.215277777777779</c:v>
                </c:pt>
                <c:pt idx="6944">
                  <c:v>48.222222222222221</c:v>
                </c:pt>
                <c:pt idx="6945">
                  <c:v>48.229166666666664</c:v>
                </c:pt>
                <c:pt idx="6946">
                  <c:v>48.236111111111114</c:v>
                </c:pt>
                <c:pt idx="6947">
                  <c:v>48.24305555555555</c:v>
                </c:pt>
                <c:pt idx="6948">
                  <c:v>48.25</c:v>
                </c:pt>
                <c:pt idx="6949">
                  <c:v>48.25694444444445</c:v>
                </c:pt>
                <c:pt idx="6950">
                  <c:v>48.263888888888886</c:v>
                </c:pt>
                <c:pt idx="6951">
                  <c:v>48.270833333333336</c:v>
                </c:pt>
                <c:pt idx="6952">
                  <c:v>48.277777777777779</c:v>
                </c:pt>
                <c:pt idx="6953">
                  <c:v>48.284722222222221</c:v>
                </c:pt>
                <c:pt idx="6954">
                  <c:v>48.291666666666664</c:v>
                </c:pt>
                <c:pt idx="6955">
                  <c:v>48.298611111111114</c:v>
                </c:pt>
                <c:pt idx="6956">
                  <c:v>48.30555555555555</c:v>
                </c:pt>
                <c:pt idx="6957">
                  <c:v>48.3125</c:v>
                </c:pt>
                <c:pt idx="6958">
                  <c:v>48.31944444444445</c:v>
                </c:pt>
                <c:pt idx="6959">
                  <c:v>48.326388888888886</c:v>
                </c:pt>
                <c:pt idx="6960">
                  <c:v>48.333333333333336</c:v>
                </c:pt>
                <c:pt idx="6961">
                  <c:v>48.340277777777779</c:v>
                </c:pt>
                <c:pt idx="6962">
                  <c:v>48.347222222222221</c:v>
                </c:pt>
                <c:pt idx="6963">
                  <c:v>48.354166666666664</c:v>
                </c:pt>
                <c:pt idx="6964">
                  <c:v>48.361111111111114</c:v>
                </c:pt>
                <c:pt idx="6965">
                  <c:v>48.36805555555555</c:v>
                </c:pt>
                <c:pt idx="6966">
                  <c:v>48.375</c:v>
                </c:pt>
                <c:pt idx="6967">
                  <c:v>48.38194444444445</c:v>
                </c:pt>
                <c:pt idx="6968">
                  <c:v>48.388888888888886</c:v>
                </c:pt>
                <c:pt idx="6969">
                  <c:v>48.395833333333336</c:v>
                </c:pt>
                <c:pt idx="6970">
                  <c:v>48.402777777777779</c:v>
                </c:pt>
                <c:pt idx="6971">
                  <c:v>48.409722222222221</c:v>
                </c:pt>
                <c:pt idx="6972">
                  <c:v>48.416666666666664</c:v>
                </c:pt>
                <c:pt idx="6973">
                  <c:v>48.423611111111114</c:v>
                </c:pt>
                <c:pt idx="6974">
                  <c:v>48.43055555555555</c:v>
                </c:pt>
                <c:pt idx="6975">
                  <c:v>48.4375</c:v>
                </c:pt>
                <c:pt idx="6976">
                  <c:v>48.44444444444445</c:v>
                </c:pt>
                <c:pt idx="6977">
                  <c:v>48.451388888888886</c:v>
                </c:pt>
                <c:pt idx="6978">
                  <c:v>48.458333333333336</c:v>
                </c:pt>
                <c:pt idx="6979">
                  <c:v>48.465277777777779</c:v>
                </c:pt>
                <c:pt idx="6980">
                  <c:v>48.472222222222221</c:v>
                </c:pt>
                <c:pt idx="6981">
                  <c:v>48.479166666666664</c:v>
                </c:pt>
                <c:pt idx="6982">
                  <c:v>48.486111111111114</c:v>
                </c:pt>
                <c:pt idx="6983">
                  <c:v>48.49305555555555</c:v>
                </c:pt>
                <c:pt idx="6984">
                  <c:v>48.5</c:v>
                </c:pt>
                <c:pt idx="6985">
                  <c:v>48.50694444444445</c:v>
                </c:pt>
                <c:pt idx="6986">
                  <c:v>48.513888888888886</c:v>
                </c:pt>
                <c:pt idx="6987">
                  <c:v>48.520833333333336</c:v>
                </c:pt>
                <c:pt idx="6988">
                  <c:v>48.527777777777779</c:v>
                </c:pt>
                <c:pt idx="6989">
                  <c:v>48.534722222222221</c:v>
                </c:pt>
                <c:pt idx="6990">
                  <c:v>48.541666666666664</c:v>
                </c:pt>
                <c:pt idx="6991">
                  <c:v>48.548611111111114</c:v>
                </c:pt>
                <c:pt idx="6992">
                  <c:v>48.55555555555555</c:v>
                </c:pt>
                <c:pt idx="6993">
                  <c:v>48.5625</c:v>
                </c:pt>
                <c:pt idx="6994">
                  <c:v>48.56944444444445</c:v>
                </c:pt>
                <c:pt idx="6995">
                  <c:v>48.576388888888886</c:v>
                </c:pt>
                <c:pt idx="6996">
                  <c:v>48.583333333333336</c:v>
                </c:pt>
                <c:pt idx="6997">
                  <c:v>48.590277777777779</c:v>
                </c:pt>
                <c:pt idx="6998">
                  <c:v>48.597222222222221</c:v>
                </c:pt>
                <c:pt idx="6999">
                  <c:v>48.604166666666664</c:v>
                </c:pt>
                <c:pt idx="7000">
                  <c:v>48.611111111111114</c:v>
                </c:pt>
                <c:pt idx="7001">
                  <c:v>48.61805555555555</c:v>
                </c:pt>
                <c:pt idx="7002">
                  <c:v>48.625</c:v>
                </c:pt>
                <c:pt idx="7003">
                  <c:v>48.63194444444445</c:v>
                </c:pt>
                <c:pt idx="7004">
                  <c:v>48.638888888888886</c:v>
                </c:pt>
                <c:pt idx="7005">
                  <c:v>48.645833333333336</c:v>
                </c:pt>
                <c:pt idx="7006">
                  <c:v>48.652777777777779</c:v>
                </c:pt>
                <c:pt idx="7007">
                  <c:v>48.659722222222221</c:v>
                </c:pt>
                <c:pt idx="7008">
                  <c:v>48.666666666666664</c:v>
                </c:pt>
                <c:pt idx="7009">
                  <c:v>48.673611111111114</c:v>
                </c:pt>
                <c:pt idx="7010">
                  <c:v>48.68055555555555</c:v>
                </c:pt>
                <c:pt idx="7011">
                  <c:v>48.6875</c:v>
                </c:pt>
                <c:pt idx="7012">
                  <c:v>48.69444444444445</c:v>
                </c:pt>
                <c:pt idx="7013">
                  <c:v>48.701388888888886</c:v>
                </c:pt>
                <c:pt idx="7014">
                  <c:v>48.708333333333336</c:v>
                </c:pt>
                <c:pt idx="7015">
                  <c:v>48.715277777777779</c:v>
                </c:pt>
                <c:pt idx="7016">
                  <c:v>48.722222222222221</c:v>
                </c:pt>
                <c:pt idx="7017">
                  <c:v>48.729166666666664</c:v>
                </c:pt>
                <c:pt idx="7018">
                  <c:v>48.736111111111114</c:v>
                </c:pt>
                <c:pt idx="7019">
                  <c:v>48.74305555555555</c:v>
                </c:pt>
                <c:pt idx="7020">
                  <c:v>48.75</c:v>
                </c:pt>
                <c:pt idx="7021">
                  <c:v>48.75694444444445</c:v>
                </c:pt>
                <c:pt idx="7022">
                  <c:v>48.763888888888886</c:v>
                </c:pt>
                <c:pt idx="7023">
                  <c:v>48.770833333333336</c:v>
                </c:pt>
                <c:pt idx="7024">
                  <c:v>48.777777777777779</c:v>
                </c:pt>
                <c:pt idx="7025">
                  <c:v>48.784722222222221</c:v>
                </c:pt>
                <c:pt idx="7026">
                  <c:v>48.791666666666664</c:v>
                </c:pt>
                <c:pt idx="7027">
                  <c:v>48.798611111111114</c:v>
                </c:pt>
                <c:pt idx="7028">
                  <c:v>48.80555555555555</c:v>
                </c:pt>
                <c:pt idx="7029">
                  <c:v>48.8125</c:v>
                </c:pt>
                <c:pt idx="7030">
                  <c:v>48.81944444444445</c:v>
                </c:pt>
                <c:pt idx="7031">
                  <c:v>48.826388888888886</c:v>
                </c:pt>
                <c:pt idx="7032">
                  <c:v>48.833333333333336</c:v>
                </c:pt>
                <c:pt idx="7033">
                  <c:v>48.840277777777779</c:v>
                </c:pt>
                <c:pt idx="7034">
                  <c:v>48.847222222222221</c:v>
                </c:pt>
                <c:pt idx="7035">
                  <c:v>48.854166666666664</c:v>
                </c:pt>
                <c:pt idx="7036">
                  <c:v>48.861111111111114</c:v>
                </c:pt>
                <c:pt idx="7037">
                  <c:v>48.86805555555555</c:v>
                </c:pt>
                <c:pt idx="7038">
                  <c:v>48.875</c:v>
                </c:pt>
                <c:pt idx="7039">
                  <c:v>48.88194444444445</c:v>
                </c:pt>
                <c:pt idx="7040">
                  <c:v>48.888888888888886</c:v>
                </c:pt>
                <c:pt idx="7041">
                  <c:v>48.895833333333336</c:v>
                </c:pt>
                <c:pt idx="7042">
                  <c:v>48.902777777777779</c:v>
                </c:pt>
                <c:pt idx="7043">
                  <c:v>48.909722222222221</c:v>
                </c:pt>
                <c:pt idx="7044">
                  <c:v>48.916666666666664</c:v>
                </c:pt>
                <c:pt idx="7045">
                  <c:v>48.923611111111114</c:v>
                </c:pt>
                <c:pt idx="7046">
                  <c:v>48.93055555555555</c:v>
                </c:pt>
                <c:pt idx="7047">
                  <c:v>48.9375</c:v>
                </c:pt>
                <c:pt idx="7048">
                  <c:v>48.94444444444445</c:v>
                </c:pt>
                <c:pt idx="7049">
                  <c:v>48.951388888888886</c:v>
                </c:pt>
                <c:pt idx="7050">
                  <c:v>48.958333333333336</c:v>
                </c:pt>
                <c:pt idx="7051">
                  <c:v>48.965277777777779</c:v>
                </c:pt>
                <c:pt idx="7052">
                  <c:v>48.972222222222221</c:v>
                </c:pt>
                <c:pt idx="7053">
                  <c:v>48.979166666666664</c:v>
                </c:pt>
                <c:pt idx="7054">
                  <c:v>48.986111111111114</c:v>
                </c:pt>
                <c:pt idx="7055">
                  <c:v>48.99305555555555</c:v>
                </c:pt>
                <c:pt idx="7056">
                  <c:v>49</c:v>
                </c:pt>
                <c:pt idx="7057">
                  <c:v>49.00694444444445</c:v>
                </c:pt>
                <c:pt idx="7058">
                  <c:v>49.013888888888886</c:v>
                </c:pt>
                <c:pt idx="7059">
                  <c:v>49.020833333333336</c:v>
                </c:pt>
                <c:pt idx="7060">
                  <c:v>49.027777777777779</c:v>
                </c:pt>
                <c:pt idx="7061">
                  <c:v>49.034722222222221</c:v>
                </c:pt>
                <c:pt idx="7062">
                  <c:v>49.041666666666664</c:v>
                </c:pt>
                <c:pt idx="7063">
                  <c:v>49.048611111111114</c:v>
                </c:pt>
                <c:pt idx="7064">
                  <c:v>49.05555555555555</c:v>
                </c:pt>
                <c:pt idx="7065">
                  <c:v>49.0625</c:v>
                </c:pt>
                <c:pt idx="7066">
                  <c:v>49.06944444444445</c:v>
                </c:pt>
                <c:pt idx="7067">
                  <c:v>49.076388888888886</c:v>
                </c:pt>
                <c:pt idx="7068">
                  <c:v>49.083333333333336</c:v>
                </c:pt>
                <c:pt idx="7069">
                  <c:v>49.090277777777779</c:v>
                </c:pt>
                <c:pt idx="7070">
                  <c:v>49.097222222222221</c:v>
                </c:pt>
                <c:pt idx="7071">
                  <c:v>49.104166666666664</c:v>
                </c:pt>
                <c:pt idx="7072">
                  <c:v>49.111111111111114</c:v>
                </c:pt>
                <c:pt idx="7073">
                  <c:v>49.11805555555555</c:v>
                </c:pt>
                <c:pt idx="7074">
                  <c:v>49.125</c:v>
                </c:pt>
                <c:pt idx="7075">
                  <c:v>49.13194444444445</c:v>
                </c:pt>
                <c:pt idx="7076">
                  <c:v>49.138888888888886</c:v>
                </c:pt>
                <c:pt idx="7077">
                  <c:v>49.145833333333336</c:v>
                </c:pt>
                <c:pt idx="7078">
                  <c:v>49.152777777777779</c:v>
                </c:pt>
                <c:pt idx="7079">
                  <c:v>49.159722222222221</c:v>
                </c:pt>
                <c:pt idx="7080">
                  <c:v>49.166666666666664</c:v>
                </c:pt>
                <c:pt idx="7081">
                  <c:v>49.173611111111114</c:v>
                </c:pt>
                <c:pt idx="7082">
                  <c:v>49.18055555555555</c:v>
                </c:pt>
                <c:pt idx="7083">
                  <c:v>49.1875</c:v>
                </c:pt>
                <c:pt idx="7084">
                  <c:v>49.19444444444445</c:v>
                </c:pt>
                <c:pt idx="7085">
                  <c:v>49.201388888888886</c:v>
                </c:pt>
                <c:pt idx="7086">
                  <c:v>49.208333333333336</c:v>
                </c:pt>
                <c:pt idx="7087">
                  <c:v>49.215277777777779</c:v>
                </c:pt>
                <c:pt idx="7088">
                  <c:v>49.222222222222221</c:v>
                </c:pt>
                <c:pt idx="7089">
                  <c:v>49.229166666666664</c:v>
                </c:pt>
                <c:pt idx="7090">
                  <c:v>49.236111111111114</c:v>
                </c:pt>
                <c:pt idx="7091">
                  <c:v>49.24305555555555</c:v>
                </c:pt>
                <c:pt idx="7092">
                  <c:v>49.25</c:v>
                </c:pt>
                <c:pt idx="7093">
                  <c:v>49.25694444444445</c:v>
                </c:pt>
                <c:pt idx="7094">
                  <c:v>49.263888888888886</c:v>
                </c:pt>
                <c:pt idx="7095">
                  <c:v>49.270833333333336</c:v>
                </c:pt>
                <c:pt idx="7096">
                  <c:v>49.277777777777779</c:v>
                </c:pt>
                <c:pt idx="7097">
                  <c:v>49.284722222222221</c:v>
                </c:pt>
                <c:pt idx="7098">
                  <c:v>49.291666666666664</c:v>
                </c:pt>
                <c:pt idx="7099">
                  <c:v>49.298611111111114</c:v>
                </c:pt>
                <c:pt idx="7100">
                  <c:v>49.30555555555555</c:v>
                </c:pt>
                <c:pt idx="7101">
                  <c:v>49.3125</c:v>
                </c:pt>
                <c:pt idx="7102">
                  <c:v>49.31944444444445</c:v>
                </c:pt>
                <c:pt idx="7103">
                  <c:v>49.326388888888886</c:v>
                </c:pt>
                <c:pt idx="7104">
                  <c:v>49.333333333333336</c:v>
                </c:pt>
                <c:pt idx="7105">
                  <c:v>49.340277777777779</c:v>
                </c:pt>
                <c:pt idx="7106">
                  <c:v>49.347222222222221</c:v>
                </c:pt>
                <c:pt idx="7107">
                  <c:v>49.354166666666664</c:v>
                </c:pt>
                <c:pt idx="7108">
                  <c:v>49.361111111111114</c:v>
                </c:pt>
                <c:pt idx="7109">
                  <c:v>49.36805555555555</c:v>
                </c:pt>
                <c:pt idx="7110">
                  <c:v>49.375</c:v>
                </c:pt>
                <c:pt idx="7111">
                  <c:v>49.38194444444445</c:v>
                </c:pt>
                <c:pt idx="7112">
                  <c:v>49.388888888888886</c:v>
                </c:pt>
                <c:pt idx="7113">
                  <c:v>49.395833333333336</c:v>
                </c:pt>
                <c:pt idx="7114">
                  <c:v>49.402777777777779</c:v>
                </c:pt>
                <c:pt idx="7115">
                  <c:v>49.409722222222221</c:v>
                </c:pt>
                <c:pt idx="7116">
                  <c:v>49.416666666666664</c:v>
                </c:pt>
                <c:pt idx="7117">
                  <c:v>49.423611111111114</c:v>
                </c:pt>
                <c:pt idx="7118">
                  <c:v>49.43055555555555</c:v>
                </c:pt>
                <c:pt idx="7119">
                  <c:v>49.4375</c:v>
                </c:pt>
                <c:pt idx="7120">
                  <c:v>49.44444444444445</c:v>
                </c:pt>
                <c:pt idx="7121">
                  <c:v>49.451388888888886</c:v>
                </c:pt>
                <c:pt idx="7122">
                  <c:v>49.458333333333336</c:v>
                </c:pt>
                <c:pt idx="7123">
                  <c:v>49.465277777777779</c:v>
                </c:pt>
                <c:pt idx="7124">
                  <c:v>49.472222222222221</c:v>
                </c:pt>
                <c:pt idx="7125">
                  <c:v>49.479166666666664</c:v>
                </c:pt>
                <c:pt idx="7126">
                  <c:v>49.486111111111114</c:v>
                </c:pt>
                <c:pt idx="7127">
                  <c:v>49.49305555555555</c:v>
                </c:pt>
                <c:pt idx="7128">
                  <c:v>49.5</c:v>
                </c:pt>
                <c:pt idx="7129">
                  <c:v>49.50694444444445</c:v>
                </c:pt>
                <c:pt idx="7130">
                  <c:v>49.513888888888886</c:v>
                </c:pt>
                <c:pt idx="7131">
                  <c:v>49.520833333333336</c:v>
                </c:pt>
                <c:pt idx="7132">
                  <c:v>49.527777777777779</c:v>
                </c:pt>
                <c:pt idx="7133">
                  <c:v>49.534722222222221</c:v>
                </c:pt>
                <c:pt idx="7134">
                  <c:v>49.541666666666664</c:v>
                </c:pt>
                <c:pt idx="7135">
                  <c:v>49.548611111111114</c:v>
                </c:pt>
                <c:pt idx="7136">
                  <c:v>49.55555555555555</c:v>
                </c:pt>
                <c:pt idx="7137">
                  <c:v>49.5625</c:v>
                </c:pt>
                <c:pt idx="7138">
                  <c:v>49.56944444444445</c:v>
                </c:pt>
                <c:pt idx="7139">
                  <c:v>49.576388888888886</c:v>
                </c:pt>
                <c:pt idx="7140">
                  <c:v>49.583333333333336</c:v>
                </c:pt>
                <c:pt idx="7141">
                  <c:v>49.590277777777779</c:v>
                </c:pt>
                <c:pt idx="7142">
                  <c:v>49.597222222222221</c:v>
                </c:pt>
                <c:pt idx="7143">
                  <c:v>49.604166666666664</c:v>
                </c:pt>
                <c:pt idx="7144">
                  <c:v>49.611111111111114</c:v>
                </c:pt>
                <c:pt idx="7145">
                  <c:v>49.61805555555555</c:v>
                </c:pt>
                <c:pt idx="7146">
                  <c:v>49.625</c:v>
                </c:pt>
                <c:pt idx="7147">
                  <c:v>49.63194444444445</c:v>
                </c:pt>
                <c:pt idx="7148">
                  <c:v>49.638888888888886</c:v>
                </c:pt>
                <c:pt idx="7149">
                  <c:v>49.645833333333336</c:v>
                </c:pt>
                <c:pt idx="7150">
                  <c:v>49.652777777777779</c:v>
                </c:pt>
                <c:pt idx="7151">
                  <c:v>49.659722222222221</c:v>
                </c:pt>
                <c:pt idx="7152">
                  <c:v>49.666666666666664</c:v>
                </c:pt>
                <c:pt idx="7153">
                  <c:v>49.673611111111114</c:v>
                </c:pt>
                <c:pt idx="7154">
                  <c:v>49.68055555555555</c:v>
                </c:pt>
                <c:pt idx="7155">
                  <c:v>49.6875</c:v>
                </c:pt>
                <c:pt idx="7156">
                  <c:v>49.69444444444445</c:v>
                </c:pt>
                <c:pt idx="7157">
                  <c:v>49.701388888888886</c:v>
                </c:pt>
                <c:pt idx="7158">
                  <c:v>49.708333333333336</c:v>
                </c:pt>
                <c:pt idx="7159">
                  <c:v>49.715277777777779</c:v>
                </c:pt>
                <c:pt idx="7160">
                  <c:v>49.722222222222221</c:v>
                </c:pt>
                <c:pt idx="7161">
                  <c:v>49.729166666666664</c:v>
                </c:pt>
                <c:pt idx="7162">
                  <c:v>49.736111111111114</c:v>
                </c:pt>
                <c:pt idx="7163">
                  <c:v>49.74305555555555</c:v>
                </c:pt>
                <c:pt idx="7164">
                  <c:v>49.75</c:v>
                </c:pt>
                <c:pt idx="7165">
                  <c:v>49.75694444444445</c:v>
                </c:pt>
                <c:pt idx="7166">
                  <c:v>49.763888888888886</c:v>
                </c:pt>
                <c:pt idx="7167">
                  <c:v>49.770833333333336</c:v>
                </c:pt>
                <c:pt idx="7168">
                  <c:v>49.777777777777779</c:v>
                </c:pt>
                <c:pt idx="7169">
                  <c:v>49.784722222222221</c:v>
                </c:pt>
                <c:pt idx="7170">
                  <c:v>49.791666666666664</c:v>
                </c:pt>
                <c:pt idx="7171">
                  <c:v>49.798611111111114</c:v>
                </c:pt>
                <c:pt idx="7172">
                  <c:v>49.80555555555555</c:v>
                </c:pt>
                <c:pt idx="7173">
                  <c:v>49.8125</c:v>
                </c:pt>
                <c:pt idx="7174">
                  <c:v>49.81944444444445</c:v>
                </c:pt>
                <c:pt idx="7175">
                  <c:v>49.826388888888886</c:v>
                </c:pt>
                <c:pt idx="7176">
                  <c:v>49.833333333333336</c:v>
                </c:pt>
                <c:pt idx="7177">
                  <c:v>49.840277777777779</c:v>
                </c:pt>
                <c:pt idx="7178">
                  <c:v>49.847222222222221</c:v>
                </c:pt>
                <c:pt idx="7179">
                  <c:v>49.854166666666664</c:v>
                </c:pt>
                <c:pt idx="7180">
                  <c:v>49.861111111111114</c:v>
                </c:pt>
                <c:pt idx="7181">
                  <c:v>49.86805555555555</c:v>
                </c:pt>
                <c:pt idx="7182">
                  <c:v>49.875</c:v>
                </c:pt>
                <c:pt idx="7183">
                  <c:v>49.88194444444445</c:v>
                </c:pt>
                <c:pt idx="7184">
                  <c:v>49.888888888888886</c:v>
                </c:pt>
                <c:pt idx="7185">
                  <c:v>49.895833333333336</c:v>
                </c:pt>
                <c:pt idx="7186">
                  <c:v>49.902777777777779</c:v>
                </c:pt>
                <c:pt idx="7187">
                  <c:v>49.909722222222221</c:v>
                </c:pt>
                <c:pt idx="7188">
                  <c:v>49.916666666666664</c:v>
                </c:pt>
                <c:pt idx="7189">
                  <c:v>49.923611111111114</c:v>
                </c:pt>
                <c:pt idx="7190">
                  <c:v>49.93055555555555</c:v>
                </c:pt>
                <c:pt idx="7191">
                  <c:v>49.9375</c:v>
                </c:pt>
                <c:pt idx="7192">
                  <c:v>49.94444444444445</c:v>
                </c:pt>
                <c:pt idx="7193">
                  <c:v>49.951388888888886</c:v>
                </c:pt>
                <c:pt idx="7194">
                  <c:v>49.958333333333336</c:v>
                </c:pt>
                <c:pt idx="7195">
                  <c:v>49.965277777777779</c:v>
                </c:pt>
                <c:pt idx="7196">
                  <c:v>49.972222222222221</c:v>
                </c:pt>
                <c:pt idx="7197">
                  <c:v>49.979166666666664</c:v>
                </c:pt>
                <c:pt idx="7198">
                  <c:v>49.986111111111114</c:v>
                </c:pt>
                <c:pt idx="7199">
                  <c:v>49.99305555555555</c:v>
                </c:pt>
                <c:pt idx="7200">
                  <c:v>50</c:v>
                </c:pt>
                <c:pt idx="7201">
                  <c:v>50.00694444444445</c:v>
                </c:pt>
                <c:pt idx="7202">
                  <c:v>50.013888888888886</c:v>
                </c:pt>
                <c:pt idx="7203">
                  <c:v>50.020833333333336</c:v>
                </c:pt>
                <c:pt idx="7204">
                  <c:v>50.027777777777779</c:v>
                </c:pt>
                <c:pt idx="7205">
                  <c:v>50.034722222222221</c:v>
                </c:pt>
                <c:pt idx="7206">
                  <c:v>50.041666666666664</c:v>
                </c:pt>
                <c:pt idx="7207">
                  <c:v>50.048611111111114</c:v>
                </c:pt>
                <c:pt idx="7208">
                  <c:v>50.05555555555555</c:v>
                </c:pt>
                <c:pt idx="7209">
                  <c:v>50.0625</c:v>
                </c:pt>
                <c:pt idx="7210">
                  <c:v>50.06944444444445</c:v>
                </c:pt>
                <c:pt idx="7211">
                  <c:v>50.076388888888886</c:v>
                </c:pt>
                <c:pt idx="7212">
                  <c:v>50.083333333333336</c:v>
                </c:pt>
                <c:pt idx="7213">
                  <c:v>50.090277777777779</c:v>
                </c:pt>
                <c:pt idx="7214">
                  <c:v>50.097222222222221</c:v>
                </c:pt>
                <c:pt idx="7215">
                  <c:v>50.104166666666664</c:v>
                </c:pt>
                <c:pt idx="7216">
                  <c:v>50.111111111111114</c:v>
                </c:pt>
                <c:pt idx="7217">
                  <c:v>50.11805555555555</c:v>
                </c:pt>
                <c:pt idx="7218">
                  <c:v>50.125</c:v>
                </c:pt>
                <c:pt idx="7219">
                  <c:v>50.13194444444445</c:v>
                </c:pt>
                <c:pt idx="7220">
                  <c:v>50.138888888888886</c:v>
                </c:pt>
                <c:pt idx="7221">
                  <c:v>50.145833333333336</c:v>
                </c:pt>
                <c:pt idx="7222">
                  <c:v>50.152777777777779</c:v>
                </c:pt>
                <c:pt idx="7223">
                  <c:v>50.159722222222221</c:v>
                </c:pt>
                <c:pt idx="7224">
                  <c:v>50.166666666666664</c:v>
                </c:pt>
                <c:pt idx="7225">
                  <c:v>50.173611111111114</c:v>
                </c:pt>
                <c:pt idx="7226">
                  <c:v>50.18055555555555</c:v>
                </c:pt>
                <c:pt idx="7227">
                  <c:v>50.1875</c:v>
                </c:pt>
                <c:pt idx="7228">
                  <c:v>50.19444444444445</c:v>
                </c:pt>
                <c:pt idx="7229">
                  <c:v>50.201388888888886</c:v>
                </c:pt>
                <c:pt idx="7230">
                  <c:v>50.208333333333336</c:v>
                </c:pt>
                <c:pt idx="7231">
                  <c:v>50.215277777777779</c:v>
                </c:pt>
                <c:pt idx="7232">
                  <c:v>50.222222222222221</c:v>
                </c:pt>
                <c:pt idx="7233">
                  <c:v>50.229166666666664</c:v>
                </c:pt>
                <c:pt idx="7234">
                  <c:v>50.236111111111114</c:v>
                </c:pt>
                <c:pt idx="7235">
                  <c:v>50.24305555555555</c:v>
                </c:pt>
                <c:pt idx="7236">
                  <c:v>50.25</c:v>
                </c:pt>
                <c:pt idx="7237">
                  <c:v>50.25694444444445</c:v>
                </c:pt>
                <c:pt idx="7238">
                  <c:v>50.263888888888886</c:v>
                </c:pt>
                <c:pt idx="7239">
                  <c:v>50.270833333333336</c:v>
                </c:pt>
                <c:pt idx="7240">
                  <c:v>50.277777777777779</c:v>
                </c:pt>
                <c:pt idx="7241">
                  <c:v>50.284722222222221</c:v>
                </c:pt>
                <c:pt idx="7242">
                  <c:v>50.291666666666664</c:v>
                </c:pt>
                <c:pt idx="7243">
                  <c:v>50.298611111111114</c:v>
                </c:pt>
                <c:pt idx="7244">
                  <c:v>50.30555555555555</c:v>
                </c:pt>
                <c:pt idx="7245">
                  <c:v>50.3125</c:v>
                </c:pt>
                <c:pt idx="7246">
                  <c:v>50.31944444444445</c:v>
                </c:pt>
                <c:pt idx="7247">
                  <c:v>50.326388888888886</c:v>
                </c:pt>
                <c:pt idx="7248">
                  <c:v>50.333333333333336</c:v>
                </c:pt>
                <c:pt idx="7249">
                  <c:v>50.340277777777779</c:v>
                </c:pt>
                <c:pt idx="7250">
                  <c:v>50.347222222222221</c:v>
                </c:pt>
                <c:pt idx="7251">
                  <c:v>50.354166666666664</c:v>
                </c:pt>
                <c:pt idx="7252">
                  <c:v>50.361111111111114</c:v>
                </c:pt>
                <c:pt idx="7253">
                  <c:v>50.36805555555555</c:v>
                </c:pt>
                <c:pt idx="7254">
                  <c:v>50.375</c:v>
                </c:pt>
                <c:pt idx="7255">
                  <c:v>50.38194444444445</c:v>
                </c:pt>
                <c:pt idx="7256">
                  <c:v>50.388888888888886</c:v>
                </c:pt>
                <c:pt idx="7257">
                  <c:v>50.395833333333336</c:v>
                </c:pt>
                <c:pt idx="7258">
                  <c:v>50.402777777777779</c:v>
                </c:pt>
                <c:pt idx="7259">
                  <c:v>50.409722222222221</c:v>
                </c:pt>
                <c:pt idx="7260">
                  <c:v>50.416666666666664</c:v>
                </c:pt>
                <c:pt idx="7261">
                  <c:v>50.423611111111114</c:v>
                </c:pt>
                <c:pt idx="7262">
                  <c:v>50.43055555555555</c:v>
                </c:pt>
                <c:pt idx="7263">
                  <c:v>50.4375</c:v>
                </c:pt>
                <c:pt idx="7264">
                  <c:v>50.44444444444445</c:v>
                </c:pt>
                <c:pt idx="7265">
                  <c:v>50.451388888888886</c:v>
                </c:pt>
                <c:pt idx="7266">
                  <c:v>50.458333333333336</c:v>
                </c:pt>
                <c:pt idx="7267">
                  <c:v>50.465277777777779</c:v>
                </c:pt>
                <c:pt idx="7268">
                  <c:v>50.472222222222221</c:v>
                </c:pt>
                <c:pt idx="7269">
                  <c:v>50.479166666666664</c:v>
                </c:pt>
                <c:pt idx="7270">
                  <c:v>50.486111111111114</c:v>
                </c:pt>
                <c:pt idx="7271">
                  <c:v>50.49305555555555</c:v>
                </c:pt>
                <c:pt idx="7272">
                  <c:v>50.5</c:v>
                </c:pt>
                <c:pt idx="7273">
                  <c:v>50.50694444444445</c:v>
                </c:pt>
                <c:pt idx="7274">
                  <c:v>50.513888888888886</c:v>
                </c:pt>
                <c:pt idx="7275">
                  <c:v>50.520833333333336</c:v>
                </c:pt>
                <c:pt idx="7276">
                  <c:v>50.527777777777779</c:v>
                </c:pt>
                <c:pt idx="7277">
                  <c:v>50.534722222222221</c:v>
                </c:pt>
                <c:pt idx="7278">
                  <c:v>50.541666666666664</c:v>
                </c:pt>
                <c:pt idx="7279">
                  <c:v>50.548611111111114</c:v>
                </c:pt>
                <c:pt idx="7280">
                  <c:v>50.55555555555555</c:v>
                </c:pt>
                <c:pt idx="7281">
                  <c:v>50.5625</c:v>
                </c:pt>
                <c:pt idx="7282">
                  <c:v>50.56944444444445</c:v>
                </c:pt>
                <c:pt idx="7283">
                  <c:v>50.576388888888886</c:v>
                </c:pt>
                <c:pt idx="7284">
                  <c:v>50.583333333333336</c:v>
                </c:pt>
                <c:pt idx="7285">
                  <c:v>50.590277777777779</c:v>
                </c:pt>
                <c:pt idx="7286">
                  <c:v>50.597222222222221</c:v>
                </c:pt>
                <c:pt idx="7287">
                  <c:v>50.604166666666664</c:v>
                </c:pt>
                <c:pt idx="7288">
                  <c:v>50.611111111111114</c:v>
                </c:pt>
                <c:pt idx="7289">
                  <c:v>50.61805555555555</c:v>
                </c:pt>
                <c:pt idx="7290">
                  <c:v>50.625</c:v>
                </c:pt>
                <c:pt idx="7291">
                  <c:v>50.63194444444445</c:v>
                </c:pt>
                <c:pt idx="7292">
                  <c:v>50.638888888888886</c:v>
                </c:pt>
                <c:pt idx="7293">
                  <c:v>50.645833333333336</c:v>
                </c:pt>
                <c:pt idx="7294">
                  <c:v>50.652777777777779</c:v>
                </c:pt>
                <c:pt idx="7295">
                  <c:v>50.659722222222221</c:v>
                </c:pt>
                <c:pt idx="7296">
                  <c:v>50.666666666666664</c:v>
                </c:pt>
                <c:pt idx="7297">
                  <c:v>50.673611111111114</c:v>
                </c:pt>
                <c:pt idx="7298">
                  <c:v>50.68055555555555</c:v>
                </c:pt>
                <c:pt idx="7299">
                  <c:v>50.6875</c:v>
                </c:pt>
                <c:pt idx="7300">
                  <c:v>50.69444444444445</c:v>
                </c:pt>
                <c:pt idx="7301">
                  <c:v>50.701388888888886</c:v>
                </c:pt>
                <c:pt idx="7302">
                  <c:v>50.708333333333336</c:v>
                </c:pt>
                <c:pt idx="7303">
                  <c:v>50.715277777777779</c:v>
                </c:pt>
                <c:pt idx="7304">
                  <c:v>50.722222222222221</c:v>
                </c:pt>
                <c:pt idx="7305">
                  <c:v>50.729166666666664</c:v>
                </c:pt>
                <c:pt idx="7306">
                  <c:v>50.736111111111114</c:v>
                </c:pt>
                <c:pt idx="7307">
                  <c:v>50.74305555555555</c:v>
                </c:pt>
                <c:pt idx="7308">
                  <c:v>50.75</c:v>
                </c:pt>
                <c:pt idx="7309">
                  <c:v>50.75694444444445</c:v>
                </c:pt>
                <c:pt idx="7310">
                  <c:v>50.763888888888886</c:v>
                </c:pt>
                <c:pt idx="7311">
                  <c:v>50.770833333333336</c:v>
                </c:pt>
                <c:pt idx="7312">
                  <c:v>50.777777777777779</c:v>
                </c:pt>
                <c:pt idx="7313">
                  <c:v>50.784722222222221</c:v>
                </c:pt>
                <c:pt idx="7314">
                  <c:v>50.791666666666664</c:v>
                </c:pt>
                <c:pt idx="7315">
                  <c:v>50.798611111111114</c:v>
                </c:pt>
                <c:pt idx="7316">
                  <c:v>50.80555555555555</c:v>
                </c:pt>
                <c:pt idx="7317">
                  <c:v>50.8125</c:v>
                </c:pt>
                <c:pt idx="7318">
                  <c:v>50.81944444444445</c:v>
                </c:pt>
                <c:pt idx="7319">
                  <c:v>50.826388888888886</c:v>
                </c:pt>
                <c:pt idx="7320">
                  <c:v>50.833333333333336</c:v>
                </c:pt>
                <c:pt idx="7321">
                  <c:v>50.840277777777779</c:v>
                </c:pt>
                <c:pt idx="7322">
                  <c:v>50.847222222222221</c:v>
                </c:pt>
                <c:pt idx="7323">
                  <c:v>50.854166666666664</c:v>
                </c:pt>
                <c:pt idx="7324">
                  <c:v>50.861111111111114</c:v>
                </c:pt>
                <c:pt idx="7325">
                  <c:v>50.86805555555555</c:v>
                </c:pt>
                <c:pt idx="7326">
                  <c:v>50.875</c:v>
                </c:pt>
                <c:pt idx="7327">
                  <c:v>50.88194444444445</c:v>
                </c:pt>
                <c:pt idx="7328">
                  <c:v>50.888888888888886</c:v>
                </c:pt>
                <c:pt idx="7329">
                  <c:v>50.895833333333336</c:v>
                </c:pt>
                <c:pt idx="7330">
                  <c:v>50.902777777777779</c:v>
                </c:pt>
                <c:pt idx="7331">
                  <c:v>50.909722222222221</c:v>
                </c:pt>
                <c:pt idx="7332">
                  <c:v>50.916666666666664</c:v>
                </c:pt>
                <c:pt idx="7333">
                  <c:v>50.923611111111114</c:v>
                </c:pt>
                <c:pt idx="7334">
                  <c:v>50.93055555555555</c:v>
                </c:pt>
                <c:pt idx="7335">
                  <c:v>50.9375</c:v>
                </c:pt>
                <c:pt idx="7336">
                  <c:v>50.94444444444445</c:v>
                </c:pt>
                <c:pt idx="7337">
                  <c:v>50.951388888888886</c:v>
                </c:pt>
                <c:pt idx="7338">
                  <c:v>50.958333333333336</c:v>
                </c:pt>
                <c:pt idx="7339">
                  <c:v>50.965277777777779</c:v>
                </c:pt>
                <c:pt idx="7340">
                  <c:v>50.972222222222221</c:v>
                </c:pt>
                <c:pt idx="7341">
                  <c:v>50.979166666666664</c:v>
                </c:pt>
                <c:pt idx="7342">
                  <c:v>50.986111111111114</c:v>
                </c:pt>
                <c:pt idx="7343">
                  <c:v>50.99305555555555</c:v>
                </c:pt>
                <c:pt idx="7344">
                  <c:v>51</c:v>
                </c:pt>
                <c:pt idx="7345">
                  <c:v>51.00694444444445</c:v>
                </c:pt>
                <c:pt idx="7346">
                  <c:v>51.013888888888886</c:v>
                </c:pt>
                <c:pt idx="7347">
                  <c:v>51.020833333333336</c:v>
                </c:pt>
                <c:pt idx="7348">
                  <c:v>51.027777777777779</c:v>
                </c:pt>
                <c:pt idx="7349">
                  <c:v>51.034722222222221</c:v>
                </c:pt>
                <c:pt idx="7350">
                  <c:v>51.041666666666664</c:v>
                </c:pt>
                <c:pt idx="7351">
                  <c:v>51.048611111111114</c:v>
                </c:pt>
                <c:pt idx="7352">
                  <c:v>51.05555555555555</c:v>
                </c:pt>
                <c:pt idx="7353">
                  <c:v>51.0625</c:v>
                </c:pt>
                <c:pt idx="7354">
                  <c:v>51.06944444444445</c:v>
                </c:pt>
                <c:pt idx="7355">
                  <c:v>51.076388888888886</c:v>
                </c:pt>
                <c:pt idx="7356">
                  <c:v>51.083333333333336</c:v>
                </c:pt>
                <c:pt idx="7357">
                  <c:v>51.090277777777779</c:v>
                </c:pt>
                <c:pt idx="7358">
                  <c:v>51.097222222222221</c:v>
                </c:pt>
                <c:pt idx="7359">
                  <c:v>51.104166666666664</c:v>
                </c:pt>
                <c:pt idx="7360">
                  <c:v>51.111111111111114</c:v>
                </c:pt>
                <c:pt idx="7361">
                  <c:v>51.11805555555555</c:v>
                </c:pt>
                <c:pt idx="7362">
                  <c:v>51.125</c:v>
                </c:pt>
                <c:pt idx="7363">
                  <c:v>51.13194444444445</c:v>
                </c:pt>
                <c:pt idx="7364">
                  <c:v>51.138888888888886</c:v>
                </c:pt>
                <c:pt idx="7365">
                  <c:v>51.145833333333336</c:v>
                </c:pt>
                <c:pt idx="7366">
                  <c:v>51.152777777777779</c:v>
                </c:pt>
                <c:pt idx="7367">
                  <c:v>51.159722222222221</c:v>
                </c:pt>
                <c:pt idx="7368">
                  <c:v>51.166666666666664</c:v>
                </c:pt>
                <c:pt idx="7369">
                  <c:v>51.173611111111114</c:v>
                </c:pt>
                <c:pt idx="7370">
                  <c:v>51.18055555555555</c:v>
                </c:pt>
                <c:pt idx="7371">
                  <c:v>51.1875</c:v>
                </c:pt>
                <c:pt idx="7372">
                  <c:v>51.19444444444445</c:v>
                </c:pt>
                <c:pt idx="7373">
                  <c:v>51.201388888888886</c:v>
                </c:pt>
                <c:pt idx="7374">
                  <c:v>51.208333333333336</c:v>
                </c:pt>
                <c:pt idx="7375">
                  <c:v>51.215277777777779</c:v>
                </c:pt>
                <c:pt idx="7376">
                  <c:v>51.222222222222221</c:v>
                </c:pt>
                <c:pt idx="7377">
                  <c:v>51.229166666666664</c:v>
                </c:pt>
                <c:pt idx="7378">
                  <c:v>51.236111111111114</c:v>
                </c:pt>
                <c:pt idx="7379">
                  <c:v>51.24305555555555</c:v>
                </c:pt>
                <c:pt idx="7380">
                  <c:v>51.25</c:v>
                </c:pt>
                <c:pt idx="7381">
                  <c:v>51.25694444444445</c:v>
                </c:pt>
                <c:pt idx="7382">
                  <c:v>51.263888888888886</c:v>
                </c:pt>
                <c:pt idx="7383">
                  <c:v>51.270833333333336</c:v>
                </c:pt>
                <c:pt idx="7384">
                  <c:v>51.277777777777779</c:v>
                </c:pt>
                <c:pt idx="7385">
                  <c:v>51.284722222222221</c:v>
                </c:pt>
                <c:pt idx="7386">
                  <c:v>51.291666666666664</c:v>
                </c:pt>
                <c:pt idx="7387">
                  <c:v>51.298611111111114</c:v>
                </c:pt>
                <c:pt idx="7388">
                  <c:v>51.30555555555555</c:v>
                </c:pt>
                <c:pt idx="7389">
                  <c:v>51.3125</c:v>
                </c:pt>
                <c:pt idx="7390">
                  <c:v>51.31944444444445</c:v>
                </c:pt>
                <c:pt idx="7391">
                  <c:v>51.326388888888886</c:v>
                </c:pt>
                <c:pt idx="7392">
                  <c:v>51.333333333333336</c:v>
                </c:pt>
                <c:pt idx="7393">
                  <c:v>51.340277777777779</c:v>
                </c:pt>
                <c:pt idx="7394">
                  <c:v>51.347222222222221</c:v>
                </c:pt>
                <c:pt idx="7395">
                  <c:v>51.354166666666664</c:v>
                </c:pt>
                <c:pt idx="7396">
                  <c:v>51.361111111111114</c:v>
                </c:pt>
                <c:pt idx="7397">
                  <c:v>51.36805555555555</c:v>
                </c:pt>
                <c:pt idx="7398">
                  <c:v>51.375</c:v>
                </c:pt>
                <c:pt idx="7399">
                  <c:v>51.38194444444445</c:v>
                </c:pt>
                <c:pt idx="7400">
                  <c:v>51.388888888888886</c:v>
                </c:pt>
                <c:pt idx="7401">
                  <c:v>51.395833333333336</c:v>
                </c:pt>
                <c:pt idx="7402">
                  <c:v>51.402777777777779</c:v>
                </c:pt>
                <c:pt idx="7403">
                  <c:v>51.409722222222221</c:v>
                </c:pt>
                <c:pt idx="7404">
                  <c:v>51.416666666666664</c:v>
                </c:pt>
                <c:pt idx="7405">
                  <c:v>51.423611111111114</c:v>
                </c:pt>
                <c:pt idx="7406">
                  <c:v>51.43055555555555</c:v>
                </c:pt>
                <c:pt idx="7407">
                  <c:v>51.4375</c:v>
                </c:pt>
                <c:pt idx="7408">
                  <c:v>51.44444444444445</c:v>
                </c:pt>
                <c:pt idx="7409">
                  <c:v>51.451388888888886</c:v>
                </c:pt>
                <c:pt idx="7410">
                  <c:v>51.458333333333336</c:v>
                </c:pt>
                <c:pt idx="7411">
                  <c:v>51.465277777777779</c:v>
                </c:pt>
                <c:pt idx="7412">
                  <c:v>51.472222222222221</c:v>
                </c:pt>
                <c:pt idx="7413">
                  <c:v>51.479166666666664</c:v>
                </c:pt>
                <c:pt idx="7414">
                  <c:v>51.486111111111114</c:v>
                </c:pt>
                <c:pt idx="7415">
                  <c:v>51.49305555555555</c:v>
                </c:pt>
                <c:pt idx="7416">
                  <c:v>51.5</c:v>
                </c:pt>
                <c:pt idx="7417">
                  <c:v>51.50694444444445</c:v>
                </c:pt>
                <c:pt idx="7418">
                  <c:v>51.513888888888886</c:v>
                </c:pt>
                <c:pt idx="7419">
                  <c:v>51.520833333333336</c:v>
                </c:pt>
                <c:pt idx="7420">
                  <c:v>51.527777777777779</c:v>
                </c:pt>
                <c:pt idx="7421">
                  <c:v>51.534722222222221</c:v>
                </c:pt>
                <c:pt idx="7422">
                  <c:v>51.541666666666664</c:v>
                </c:pt>
                <c:pt idx="7423">
                  <c:v>51.548611111111114</c:v>
                </c:pt>
                <c:pt idx="7424">
                  <c:v>51.55555555555555</c:v>
                </c:pt>
                <c:pt idx="7425">
                  <c:v>51.5625</c:v>
                </c:pt>
                <c:pt idx="7426">
                  <c:v>51.56944444444445</c:v>
                </c:pt>
                <c:pt idx="7427">
                  <c:v>51.576388888888886</c:v>
                </c:pt>
                <c:pt idx="7428">
                  <c:v>51.583333333333336</c:v>
                </c:pt>
                <c:pt idx="7429">
                  <c:v>51.590277777777779</c:v>
                </c:pt>
                <c:pt idx="7430">
                  <c:v>51.597222222222221</c:v>
                </c:pt>
                <c:pt idx="7431">
                  <c:v>51.604166666666664</c:v>
                </c:pt>
                <c:pt idx="7432">
                  <c:v>51.611111111111114</c:v>
                </c:pt>
                <c:pt idx="7433">
                  <c:v>51.61805555555555</c:v>
                </c:pt>
                <c:pt idx="7434">
                  <c:v>51.625</c:v>
                </c:pt>
                <c:pt idx="7435">
                  <c:v>51.63194444444445</c:v>
                </c:pt>
                <c:pt idx="7436">
                  <c:v>51.638888888888886</c:v>
                </c:pt>
                <c:pt idx="7437">
                  <c:v>51.645833333333336</c:v>
                </c:pt>
                <c:pt idx="7438">
                  <c:v>51.652777777777779</c:v>
                </c:pt>
                <c:pt idx="7439">
                  <c:v>51.659722222222221</c:v>
                </c:pt>
                <c:pt idx="7440">
                  <c:v>51.666666666666664</c:v>
                </c:pt>
                <c:pt idx="7441">
                  <c:v>51.673611111111114</c:v>
                </c:pt>
                <c:pt idx="7442">
                  <c:v>51.68055555555555</c:v>
                </c:pt>
                <c:pt idx="7443">
                  <c:v>51.6875</c:v>
                </c:pt>
                <c:pt idx="7444">
                  <c:v>51.69444444444445</c:v>
                </c:pt>
                <c:pt idx="7445">
                  <c:v>51.701388888888886</c:v>
                </c:pt>
                <c:pt idx="7446">
                  <c:v>51.708333333333336</c:v>
                </c:pt>
                <c:pt idx="7447">
                  <c:v>51.715277777777779</c:v>
                </c:pt>
                <c:pt idx="7448">
                  <c:v>51.722222222222221</c:v>
                </c:pt>
                <c:pt idx="7449">
                  <c:v>51.729166666666664</c:v>
                </c:pt>
                <c:pt idx="7450">
                  <c:v>51.736111111111114</c:v>
                </c:pt>
                <c:pt idx="7451">
                  <c:v>51.74305555555555</c:v>
                </c:pt>
                <c:pt idx="7452">
                  <c:v>51.75</c:v>
                </c:pt>
                <c:pt idx="7453">
                  <c:v>51.75694444444445</c:v>
                </c:pt>
                <c:pt idx="7454">
                  <c:v>51.763888888888886</c:v>
                </c:pt>
                <c:pt idx="7455">
                  <c:v>51.770833333333336</c:v>
                </c:pt>
                <c:pt idx="7456">
                  <c:v>51.777777777777779</c:v>
                </c:pt>
                <c:pt idx="7457">
                  <c:v>51.784722222222221</c:v>
                </c:pt>
                <c:pt idx="7458">
                  <c:v>51.791666666666664</c:v>
                </c:pt>
                <c:pt idx="7459">
                  <c:v>51.798611111111114</c:v>
                </c:pt>
                <c:pt idx="7460">
                  <c:v>51.80555555555555</c:v>
                </c:pt>
                <c:pt idx="7461">
                  <c:v>51.8125</c:v>
                </c:pt>
                <c:pt idx="7462">
                  <c:v>51.81944444444445</c:v>
                </c:pt>
                <c:pt idx="7463">
                  <c:v>51.826388888888886</c:v>
                </c:pt>
                <c:pt idx="7464">
                  <c:v>51.833333333333336</c:v>
                </c:pt>
                <c:pt idx="7465">
                  <c:v>51.840277777777779</c:v>
                </c:pt>
                <c:pt idx="7466">
                  <c:v>51.847222222222221</c:v>
                </c:pt>
                <c:pt idx="7467">
                  <c:v>51.854166666666664</c:v>
                </c:pt>
                <c:pt idx="7468">
                  <c:v>51.861111111111114</c:v>
                </c:pt>
                <c:pt idx="7469">
                  <c:v>51.86805555555555</c:v>
                </c:pt>
                <c:pt idx="7470">
                  <c:v>51.875</c:v>
                </c:pt>
                <c:pt idx="7471">
                  <c:v>51.88194444444445</c:v>
                </c:pt>
                <c:pt idx="7472">
                  <c:v>51.888888888888886</c:v>
                </c:pt>
                <c:pt idx="7473">
                  <c:v>51.895833333333336</c:v>
                </c:pt>
                <c:pt idx="7474">
                  <c:v>51.902777777777779</c:v>
                </c:pt>
                <c:pt idx="7475">
                  <c:v>51.909722222222221</c:v>
                </c:pt>
                <c:pt idx="7476">
                  <c:v>51.916666666666664</c:v>
                </c:pt>
                <c:pt idx="7477">
                  <c:v>51.923611111111114</c:v>
                </c:pt>
                <c:pt idx="7478">
                  <c:v>51.93055555555555</c:v>
                </c:pt>
                <c:pt idx="7479">
                  <c:v>51.9375</c:v>
                </c:pt>
                <c:pt idx="7480">
                  <c:v>51.94444444444445</c:v>
                </c:pt>
                <c:pt idx="7481">
                  <c:v>51.951388888888886</c:v>
                </c:pt>
                <c:pt idx="7482">
                  <c:v>51.958333333333336</c:v>
                </c:pt>
                <c:pt idx="7483">
                  <c:v>51.965277777777779</c:v>
                </c:pt>
                <c:pt idx="7484">
                  <c:v>51.972222222222221</c:v>
                </c:pt>
                <c:pt idx="7485">
                  <c:v>51.979166666666664</c:v>
                </c:pt>
                <c:pt idx="7486">
                  <c:v>51.986111111111114</c:v>
                </c:pt>
                <c:pt idx="7487">
                  <c:v>51.99305555555555</c:v>
                </c:pt>
                <c:pt idx="7488">
                  <c:v>52</c:v>
                </c:pt>
                <c:pt idx="7489">
                  <c:v>52.00694444444445</c:v>
                </c:pt>
                <c:pt idx="7490">
                  <c:v>52.013888888888886</c:v>
                </c:pt>
                <c:pt idx="7491">
                  <c:v>52.020833333333336</c:v>
                </c:pt>
                <c:pt idx="7492">
                  <c:v>52.027777777777779</c:v>
                </c:pt>
                <c:pt idx="7493">
                  <c:v>52.034722222222221</c:v>
                </c:pt>
                <c:pt idx="7494">
                  <c:v>52.041666666666664</c:v>
                </c:pt>
                <c:pt idx="7495">
                  <c:v>52.048611111111114</c:v>
                </c:pt>
                <c:pt idx="7496">
                  <c:v>52.05555555555555</c:v>
                </c:pt>
                <c:pt idx="7497">
                  <c:v>52.0625</c:v>
                </c:pt>
                <c:pt idx="7498">
                  <c:v>52.06944444444445</c:v>
                </c:pt>
                <c:pt idx="7499">
                  <c:v>52.076388888888886</c:v>
                </c:pt>
                <c:pt idx="7500">
                  <c:v>52.083333333333336</c:v>
                </c:pt>
                <c:pt idx="7501">
                  <c:v>52.090277777777779</c:v>
                </c:pt>
                <c:pt idx="7502">
                  <c:v>52.097222222222221</c:v>
                </c:pt>
                <c:pt idx="7503">
                  <c:v>52.104166666666664</c:v>
                </c:pt>
                <c:pt idx="7504">
                  <c:v>52.111111111111114</c:v>
                </c:pt>
                <c:pt idx="7505">
                  <c:v>52.11805555555555</c:v>
                </c:pt>
                <c:pt idx="7506">
                  <c:v>52.125</c:v>
                </c:pt>
                <c:pt idx="7507">
                  <c:v>52.13194444444445</c:v>
                </c:pt>
                <c:pt idx="7508">
                  <c:v>52.138888888888886</c:v>
                </c:pt>
                <c:pt idx="7509">
                  <c:v>52.145833333333336</c:v>
                </c:pt>
                <c:pt idx="7510">
                  <c:v>52.152777777777779</c:v>
                </c:pt>
                <c:pt idx="7511">
                  <c:v>52.159722222222221</c:v>
                </c:pt>
                <c:pt idx="7512">
                  <c:v>52.166666666666664</c:v>
                </c:pt>
                <c:pt idx="7513">
                  <c:v>52.173611111111114</c:v>
                </c:pt>
                <c:pt idx="7514">
                  <c:v>52.18055555555555</c:v>
                </c:pt>
                <c:pt idx="7515">
                  <c:v>52.1875</c:v>
                </c:pt>
                <c:pt idx="7516">
                  <c:v>52.19444444444445</c:v>
                </c:pt>
                <c:pt idx="7517">
                  <c:v>52.201388888888886</c:v>
                </c:pt>
                <c:pt idx="7518">
                  <c:v>52.208333333333336</c:v>
                </c:pt>
                <c:pt idx="7519">
                  <c:v>52.215277777777779</c:v>
                </c:pt>
                <c:pt idx="7520">
                  <c:v>52.222222222222221</c:v>
                </c:pt>
                <c:pt idx="7521">
                  <c:v>52.229166666666664</c:v>
                </c:pt>
                <c:pt idx="7522">
                  <c:v>52.236111111111114</c:v>
                </c:pt>
                <c:pt idx="7523">
                  <c:v>52.24305555555555</c:v>
                </c:pt>
                <c:pt idx="7524">
                  <c:v>52.25</c:v>
                </c:pt>
                <c:pt idx="7525">
                  <c:v>52.25694444444445</c:v>
                </c:pt>
                <c:pt idx="7526">
                  <c:v>52.263888888888886</c:v>
                </c:pt>
                <c:pt idx="7527">
                  <c:v>52.270833333333336</c:v>
                </c:pt>
                <c:pt idx="7528">
                  <c:v>52.277777777777779</c:v>
                </c:pt>
                <c:pt idx="7529">
                  <c:v>52.284722222222221</c:v>
                </c:pt>
                <c:pt idx="7530">
                  <c:v>52.291666666666664</c:v>
                </c:pt>
                <c:pt idx="7531">
                  <c:v>52.298611111111114</c:v>
                </c:pt>
                <c:pt idx="7532">
                  <c:v>52.30555555555555</c:v>
                </c:pt>
                <c:pt idx="7533">
                  <c:v>52.3125</c:v>
                </c:pt>
                <c:pt idx="7534">
                  <c:v>52.31944444444445</c:v>
                </c:pt>
                <c:pt idx="7535">
                  <c:v>52.326388888888886</c:v>
                </c:pt>
                <c:pt idx="7536">
                  <c:v>52.333333333333336</c:v>
                </c:pt>
                <c:pt idx="7537">
                  <c:v>52.340277777777779</c:v>
                </c:pt>
                <c:pt idx="7538">
                  <c:v>52.347222222222221</c:v>
                </c:pt>
                <c:pt idx="7539">
                  <c:v>52.354166666666664</c:v>
                </c:pt>
                <c:pt idx="7540">
                  <c:v>52.361111111111114</c:v>
                </c:pt>
                <c:pt idx="7541">
                  <c:v>52.36805555555555</c:v>
                </c:pt>
                <c:pt idx="7542">
                  <c:v>52.375</c:v>
                </c:pt>
                <c:pt idx="7543">
                  <c:v>52.38194444444445</c:v>
                </c:pt>
                <c:pt idx="7544">
                  <c:v>52.388888888888886</c:v>
                </c:pt>
                <c:pt idx="7545">
                  <c:v>52.395833333333336</c:v>
                </c:pt>
                <c:pt idx="7546">
                  <c:v>52.402777777777779</c:v>
                </c:pt>
                <c:pt idx="7547">
                  <c:v>52.409722222222221</c:v>
                </c:pt>
                <c:pt idx="7548">
                  <c:v>52.416666666666664</c:v>
                </c:pt>
                <c:pt idx="7549">
                  <c:v>52.423611111111114</c:v>
                </c:pt>
                <c:pt idx="7550">
                  <c:v>52.43055555555555</c:v>
                </c:pt>
                <c:pt idx="7551">
                  <c:v>52.4375</c:v>
                </c:pt>
                <c:pt idx="7552">
                  <c:v>52.44444444444445</c:v>
                </c:pt>
                <c:pt idx="7553">
                  <c:v>52.451388888888886</c:v>
                </c:pt>
                <c:pt idx="7554">
                  <c:v>52.458333333333336</c:v>
                </c:pt>
                <c:pt idx="7555">
                  <c:v>52.465277777777779</c:v>
                </c:pt>
                <c:pt idx="7556">
                  <c:v>52.472222222222221</c:v>
                </c:pt>
                <c:pt idx="7557">
                  <c:v>52.479166666666664</c:v>
                </c:pt>
                <c:pt idx="7558">
                  <c:v>52.486111111111114</c:v>
                </c:pt>
                <c:pt idx="7559">
                  <c:v>52.49305555555555</c:v>
                </c:pt>
                <c:pt idx="7560">
                  <c:v>52.5</c:v>
                </c:pt>
                <c:pt idx="7561">
                  <c:v>52.50694444444445</c:v>
                </c:pt>
                <c:pt idx="7562">
                  <c:v>52.513888888888886</c:v>
                </c:pt>
                <c:pt idx="7563">
                  <c:v>52.520833333333336</c:v>
                </c:pt>
                <c:pt idx="7564">
                  <c:v>52.527777777777779</c:v>
                </c:pt>
                <c:pt idx="7565">
                  <c:v>52.534722222222221</c:v>
                </c:pt>
                <c:pt idx="7566">
                  <c:v>52.541666666666664</c:v>
                </c:pt>
                <c:pt idx="7567">
                  <c:v>52.548611111111114</c:v>
                </c:pt>
                <c:pt idx="7568">
                  <c:v>52.55555555555555</c:v>
                </c:pt>
                <c:pt idx="7569">
                  <c:v>52.5625</c:v>
                </c:pt>
                <c:pt idx="7570">
                  <c:v>52.56944444444445</c:v>
                </c:pt>
                <c:pt idx="7571">
                  <c:v>52.576388888888886</c:v>
                </c:pt>
                <c:pt idx="7572">
                  <c:v>52.583333333333336</c:v>
                </c:pt>
                <c:pt idx="7573">
                  <c:v>52.590277777777779</c:v>
                </c:pt>
                <c:pt idx="7574">
                  <c:v>52.597222222222221</c:v>
                </c:pt>
                <c:pt idx="7575">
                  <c:v>52.604166666666664</c:v>
                </c:pt>
                <c:pt idx="7576">
                  <c:v>52.611111111111114</c:v>
                </c:pt>
                <c:pt idx="7577">
                  <c:v>52.61805555555555</c:v>
                </c:pt>
                <c:pt idx="7578">
                  <c:v>52.625</c:v>
                </c:pt>
                <c:pt idx="7579">
                  <c:v>52.63194444444445</c:v>
                </c:pt>
                <c:pt idx="7580">
                  <c:v>52.638888888888886</c:v>
                </c:pt>
                <c:pt idx="7581">
                  <c:v>52.645833333333336</c:v>
                </c:pt>
                <c:pt idx="7582">
                  <c:v>52.652777777777779</c:v>
                </c:pt>
                <c:pt idx="7583">
                  <c:v>52.659722222222221</c:v>
                </c:pt>
                <c:pt idx="7584">
                  <c:v>52.666666666666664</c:v>
                </c:pt>
                <c:pt idx="7585">
                  <c:v>52.673611111111114</c:v>
                </c:pt>
                <c:pt idx="7586">
                  <c:v>52.68055555555555</c:v>
                </c:pt>
                <c:pt idx="7587">
                  <c:v>52.6875</c:v>
                </c:pt>
                <c:pt idx="7588">
                  <c:v>52.69444444444445</c:v>
                </c:pt>
                <c:pt idx="7589">
                  <c:v>52.701388888888886</c:v>
                </c:pt>
                <c:pt idx="7590">
                  <c:v>52.708333333333336</c:v>
                </c:pt>
                <c:pt idx="7591">
                  <c:v>52.715277777777779</c:v>
                </c:pt>
                <c:pt idx="7592">
                  <c:v>52.722222222222221</c:v>
                </c:pt>
                <c:pt idx="7593">
                  <c:v>52.729166666666664</c:v>
                </c:pt>
                <c:pt idx="7594">
                  <c:v>52.736111111111114</c:v>
                </c:pt>
                <c:pt idx="7595">
                  <c:v>52.74305555555555</c:v>
                </c:pt>
                <c:pt idx="7596">
                  <c:v>52.75</c:v>
                </c:pt>
                <c:pt idx="7597">
                  <c:v>52.75694444444445</c:v>
                </c:pt>
                <c:pt idx="7598">
                  <c:v>52.763888888888886</c:v>
                </c:pt>
                <c:pt idx="7599">
                  <c:v>52.770833333333336</c:v>
                </c:pt>
                <c:pt idx="7600">
                  <c:v>52.777777777777779</c:v>
                </c:pt>
                <c:pt idx="7601">
                  <c:v>52.784722222222221</c:v>
                </c:pt>
                <c:pt idx="7602">
                  <c:v>52.791666666666664</c:v>
                </c:pt>
                <c:pt idx="7603">
                  <c:v>52.798611111111114</c:v>
                </c:pt>
                <c:pt idx="7604">
                  <c:v>52.80555555555555</c:v>
                </c:pt>
                <c:pt idx="7605">
                  <c:v>52.8125</c:v>
                </c:pt>
                <c:pt idx="7606">
                  <c:v>52.81944444444445</c:v>
                </c:pt>
                <c:pt idx="7607">
                  <c:v>52.826388888888886</c:v>
                </c:pt>
                <c:pt idx="7608">
                  <c:v>52.833333333333336</c:v>
                </c:pt>
                <c:pt idx="7609">
                  <c:v>52.840277777777779</c:v>
                </c:pt>
                <c:pt idx="7610">
                  <c:v>52.847222222222221</c:v>
                </c:pt>
                <c:pt idx="7611">
                  <c:v>52.854166666666664</c:v>
                </c:pt>
                <c:pt idx="7612">
                  <c:v>52.861111111111114</c:v>
                </c:pt>
                <c:pt idx="7613">
                  <c:v>52.86805555555555</c:v>
                </c:pt>
                <c:pt idx="7614">
                  <c:v>52.875</c:v>
                </c:pt>
                <c:pt idx="7615">
                  <c:v>52.88194444444445</c:v>
                </c:pt>
                <c:pt idx="7616">
                  <c:v>52.888888888888886</c:v>
                </c:pt>
                <c:pt idx="7617">
                  <c:v>52.895833333333336</c:v>
                </c:pt>
                <c:pt idx="7618">
                  <c:v>52.902777777777779</c:v>
                </c:pt>
                <c:pt idx="7619">
                  <c:v>52.909722222222221</c:v>
                </c:pt>
                <c:pt idx="7620">
                  <c:v>52.916666666666664</c:v>
                </c:pt>
                <c:pt idx="7621">
                  <c:v>52.923611111111114</c:v>
                </c:pt>
                <c:pt idx="7622">
                  <c:v>52.93055555555555</c:v>
                </c:pt>
                <c:pt idx="7623">
                  <c:v>52.9375</c:v>
                </c:pt>
                <c:pt idx="7624">
                  <c:v>52.94444444444445</c:v>
                </c:pt>
                <c:pt idx="7625">
                  <c:v>52.951388888888886</c:v>
                </c:pt>
                <c:pt idx="7626">
                  <c:v>52.958333333333336</c:v>
                </c:pt>
                <c:pt idx="7627">
                  <c:v>52.965277777777779</c:v>
                </c:pt>
                <c:pt idx="7628">
                  <c:v>52.972222222222221</c:v>
                </c:pt>
                <c:pt idx="7629">
                  <c:v>52.979166666666664</c:v>
                </c:pt>
                <c:pt idx="7630">
                  <c:v>52.986111111111114</c:v>
                </c:pt>
                <c:pt idx="7631">
                  <c:v>52.99305555555555</c:v>
                </c:pt>
                <c:pt idx="7632">
                  <c:v>53</c:v>
                </c:pt>
                <c:pt idx="7633">
                  <c:v>53.00694444444445</c:v>
                </c:pt>
                <c:pt idx="7634">
                  <c:v>53.013888888888886</c:v>
                </c:pt>
                <c:pt idx="7635">
                  <c:v>53.020833333333336</c:v>
                </c:pt>
                <c:pt idx="7636">
                  <c:v>53.027777777777779</c:v>
                </c:pt>
                <c:pt idx="7637">
                  <c:v>53.034722222222221</c:v>
                </c:pt>
                <c:pt idx="7638">
                  <c:v>53.041666666666664</c:v>
                </c:pt>
                <c:pt idx="7639">
                  <c:v>53.048611111111114</c:v>
                </c:pt>
                <c:pt idx="7640">
                  <c:v>53.05555555555555</c:v>
                </c:pt>
                <c:pt idx="7641">
                  <c:v>53.0625</c:v>
                </c:pt>
                <c:pt idx="7642">
                  <c:v>53.06944444444445</c:v>
                </c:pt>
                <c:pt idx="7643">
                  <c:v>53.076388888888886</c:v>
                </c:pt>
                <c:pt idx="7644">
                  <c:v>53.083333333333336</c:v>
                </c:pt>
                <c:pt idx="7645">
                  <c:v>53.090277777777779</c:v>
                </c:pt>
                <c:pt idx="7646">
                  <c:v>53.097222222222221</c:v>
                </c:pt>
                <c:pt idx="7647">
                  <c:v>53.104166666666664</c:v>
                </c:pt>
                <c:pt idx="7648">
                  <c:v>53.111111111111114</c:v>
                </c:pt>
                <c:pt idx="7649">
                  <c:v>53.11805555555555</c:v>
                </c:pt>
                <c:pt idx="7650">
                  <c:v>53.125</c:v>
                </c:pt>
                <c:pt idx="7651">
                  <c:v>53.13194444444445</c:v>
                </c:pt>
                <c:pt idx="7652">
                  <c:v>53.138888888888886</c:v>
                </c:pt>
                <c:pt idx="7653">
                  <c:v>53.145833333333336</c:v>
                </c:pt>
                <c:pt idx="7654">
                  <c:v>53.152777777777779</c:v>
                </c:pt>
                <c:pt idx="7655">
                  <c:v>53.159722222222221</c:v>
                </c:pt>
                <c:pt idx="7656">
                  <c:v>53.166666666666664</c:v>
                </c:pt>
                <c:pt idx="7657">
                  <c:v>53.173611111111114</c:v>
                </c:pt>
                <c:pt idx="7658">
                  <c:v>53.18055555555555</c:v>
                </c:pt>
                <c:pt idx="7659">
                  <c:v>53.1875</c:v>
                </c:pt>
                <c:pt idx="7660">
                  <c:v>53.19444444444445</c:v>
                </c:pt>
                <c:pt idx="7661">
                  <c:v>53.201388888888886</c:v>
                </c:pt>
                <c:pt idx="7662">
                  <c:v>53.208333333333336</c:v>
                </c:pt>
                <c:pt idx="7663">
                  <c:v>53.215277777777779</c:v>
                </c:pt>
                <c:pt idx="7664">
                  <c:v>53.222222222222221</c:v>
                </c:pt>
                <c:pt idx="7665">
                  <c:v>53.229166666666664</c:v>
                </c:pt>
                <c:pt idx="7666">
                  <c:v>53.236111111111114</c:v>
                </c:pt>
                <c:pt idx="7667">
                  <c:v>53.24305555555555</c:v>
                </c:pt>
                <c:pt idx="7668">
                  <c:v>53.25</c:v>
                </c:pt>
                <c:pt idx="7669">
                  <c:v>53.25694444444445</c:v>
                </c:pt>
                <c:pt idx="7670">
                  <c:v>53.263888888888886</c:v>
                </c:pt>
                <c:pt idx="7671">
                  <c:v>53.270833333333336</c:v>
                </c:pt>
                <c:pt idx="7672">
                  <c:v>53.277777777777779</c:v>
                </c:pt>
                <c:pt idx="7673">
                  <c:v>53.284722222222221</c:v>
                </c:pt>
                <c:pt idx="7674">
                  <c:v>53.291666666666664</c:v>
                </c:pt>
                <c:pt idx="7675">
                  <c:v>53.298611111111114</c:v>
                </c:pt>
                <c:pt idx="7676">
                  <c:v>53.30555555555555</c:v>
                </c:pt>
                <c:pt idx="7677">
                  <c:v>53.3125</c:v>
                </c:pt>
                <c:pt idx="7678">
                  <c:v>53.31944444444445</c:v>
                </c:pt>
                <c:pt idx="7679">
                  <c:v>53.326388888888886</c:v>
                </c:pt>
                <c:pt idx="7680">
                  <c:v>53.333333333333336</c:v>
                </c:pt>
                <c:pt idx="7681">
                  <c:v>53.340277777777779</c:v>
                </c:pt>
                <c:pt idx="7682">
                  <c:v>53.347222222222221</c:v>
                </c:pt>
                <c:pt idx="7683">
                  <c:v>53.354166666666664</c:v>
                </c:pt>
                <c:pt idx="7684">
                  <c:v>53.361111111111114</c:v>
                </c:pt>
                <c:pt idx="7685">
                  <c:v>53.36805555555555</c:v>
                </c:pt>
                <c:pt idx="7686">
                  <c:v>53.375</c:v>
                </c:pt>
                <c:pt idx="7687">
                  <c:v>53.38194444444445</c:v>
                </c:pt>
                <c:pt idx="7688">
                  <c:v>53.388888888888886</c:v>
                </c:pt>
                <c:pt idx="7689">
                  <c:v>53.395833333333336</c:v>
                </c:pt>
                <c:pt idx="7690">
                  <c:v>53.402777777777779</c:v>
                </c:pt>
                <c:pt idx="7691">
                  <c:v>53.409722222222221</c:v>
                </c:pt>
                <c:pt idx="7692">
                  <c:v>53.416666666666664</c:v>
                </c:pt>
                <c:pt idx="7693">
                  <c:v>53.423611111111114</c:v>
                </c:pt>
                <c:pt idx="7694">
                  <c:v>53.43055555555555</c:v>
                </c:pt>
                <c:pt idx="7695">
                  <c:v>53.4375</c:v>
                </c:pt>
                <c:pt idx="7696">
                  <c:v>53.44444444444445</c:v>
                </c:pt>
                <c:pt idx="7697">
                  <c:v>53.451388888888886</c:v>
                </c:pt>
                <c:pt idx="7698">
                  <c:v>53.458333333333336</c:v>
                </c:pt>
                <c:pt idx="7699">
                  <c:v>53.465277777777779</c:v>
                </c:pt>
                <c:pt idx="7700">
                  <c:v>53.472222222222221</c:v>
                </c:pt>
                <c:pt idx="7701">
                  <c:v>53.479166666666664</c:v>
                </c:pt>
                <c:pt idx="7702">
                  <c:v>53.486111111111114</c:v>
                </c:pt>
                <c:pt idx="7703">
                  <c:v>53.49305555555555</c:v>
                </c:pt>
                <c:pt idx="7704">
                  <c:v>53.5</c:v>
                </c:pt>
                <c:pt idx="7705">
                  <c:v>53.50694444444445</c:v>
                </c:pt>
                <c:pt idx="7706">
                  <c:v>53.513888888888886</c:v>
                </c:pt>
                <c:pt idx="7707">
                  <c:v>53.520833333333336</c:v>
                </c:pt>
                <c:pt idx="7708">
                  <c:v>53.527777777777779</c:v>
                </c:pt>
                <c:pt idx="7709">
                  <c:v>53.534722222222221</c:v>
                </c:pt>
                <c:pt idx="7710">
                  <c:v>53.541666666666664</c:v>
                </c:pt>
                <c:pt idx="7711">
                  <c:v>53.548611111111114</c:v>
                </c:pt>
                <c:pt idx="7712">
                  <c:v>53.55555555555555</c:v>
                </c:pt>
                <c:pt idx="7713">
                  <c:v>53.5625</c:v>
                </c:pt>
                <c:pt idx="7714">
                  <c:v>53.56944444444445</c:v>
                </c:pt>
                <c:pt idx="7715">
                  <c:v>53.576388888888886</c:v>
                </c:pt>
                <c:pt idx="7716">
                  <c:v>53.583333333333336</c:v>
                </c:pt>
                <c:pt idx="7717">
                  <c:v>53.590277777777779</c:v>
                </c:pt>
                <c:pt idx="7718">
                  <c:v>53.597222222222221</c:v>
                </c:pt>
                <c:pt idx="7719">
                  <c:v>53.604166666666664</c:v>
                </c:pt>
                <c:pt idx="7720">
                  <c:v>53.611111111111114</c:v>
                </c:pt>
                <c:pt idx="7721">
                  <c:v>53.61805555555555</c:v>
                </c:pt>
                <c:pt idx="7722">
                  <c:v>53.625</c:v>
                </c:pt>
                <c:pt idx="7723">
                  <c:v>53.63194444444445</c:v>
                </c:pt>
                <c:pt idx="7724">
                  <c:v>53.638888888888886</c:v>
                </c:pt>
                <c:pt idx="7725">
                  <c:v>53.645833333333336</c:v>
                </c:pt>
                <c:pt idx="7726">
                  <c:v>53.652777777777779</c:v>
                </c:pt>
                <c:pt idx="7727">
                  <c:v>53.659722222222221</c:v>
                </c:pt>
                <c:pt idx="7728">
                  <c:v>53.666666666666664</c:v>
                </c:pt>
                <c:pt idx="7729">
                  <c:v>53.673611111111114</c:v>
                </c:pt>
                <c:pt idx="7730">
                  <c:v>53.68055555555555</c:v>
                </c:pt>
                <c:pt idx="7731">
                  <c:v>53.6875</c:v>
                </c:pt>
                <c:pt idx="7732">
                  <c:v>53.69444444444445</c:v>
                </c:pt>
                <c:pt idx="7733">
                  <c:v>53.701388888888886</c:v>
                </c:pt>
                <c:pt idx="7734">
                  <c:v>53.708333333333336</c:v>
                </c:pt>
                <c:pt idx="7735">
                  <c:v>53.715277777777779</c:v>
                </c:pt>
                <c:pt idx="7736">
                  <c:v>53.722222222222221</c:v>
                </c:pt>
                <c:pt idx="7737">
                  <c:v>53.729166666666664</c:v>
                </c:pt>
                <c:pt idx="7738">
                  <c:v>53.736111111111114</c:v>
                </c:pt>
                <c:pt idx="7739">
                  <c:v>53.74305555555555</c:v>
                </c:pt>
                <c:pt idx="7740">
                  <c:v>53.75</c:v>
                </c:pt>
                <c:pt idx="7741">
                  <c:v>53.75694444444445</c:v>
                </c:pt>
                <c:pt idx="7742">
                  <c:v>53.763888888888886</c:v>
                </c:pt>
                <c:pt idx="7743">
                  <c:v>53.770833333333336</c:v>
                </c:pt>
                <c:pt idx="7744">
                  <c:v>53.777777777777779</c:v>
                </c:pt>
                <c:pt idx="7745">
                  <c:v>53.784722222222221</c:v>
                </c:pt>
                <c:pt idx="7746">
                  <c:v>53.791666666666664</c:v>
                </c:pt>
                <c:pt idx="7747">
                  <c:v>53.798611111111114</c:v>
                </c:pt>
                <c:pt idx="7748">
                  <c:v>53.80555555555555</c:v>
                </c:pt>
                <c:pt idx="7749">
                  <c:v>53.8125</c:v>
                </c:pt>
                <c:pt idx="7750">
                  <c:v>53.81944444444445</c:v>
                </c:pt>
                <c:pt idx="7751">
                  <c:v>53.826388888888886</c:v>
                </c:pt>
                <c:pt idx="7752">
                  <c:v>53.833333333333336</c:v>
                </c:pt>
                <c:pt idx="7753">
                  <c:v>53.840277777777779</c:v>
                </c:pt>
                <c:pt idx="7754">
                  <c:v>53.847222222222221</c:v>
                </c:pt>
                <c:pt idx="7755">
                  <c:v>53.854166666666664</c:v>
                </c:pt>
                <c:pt idx="7756">
                  <c:v>53.861111111111114</c:v>
                </c:pt>
                <c:pt idx="7757">
                  <c:v>53.86805555555555</c:v>
                </c:pt>
                <c:pt idx="7758">
                  <c:v>53.875</c:v>
                </c:pt>
                <c:pt idx="7759">
                  <c:v>53.88194444444445</c:v>
                </c:pt>
                <c:pt idx="7760">
                  <c:v>53.888888888888886</c:v>
                </c:pt>
                <c:pt idx="7761">
                  <c:v>53.895833333333336</c:v>
                </c:pt>
                <c:pt idx="7762">
                  <c:v>53.902777777777779</c:v>
                </c:pt>
                <c:pt idx="7763">
                  <c:v>53.909722222222221</c:v>
                </c:pt>
                <c:pt idx="7764">
                  <c:v>53.916666666666664</c:v>
                </c:pt>
                <c:pt idx="7765">
                  <c:v>53.923611111111114</c:v>
                </c:pt>
                <c:pt idx="7766">
                  <c:v>53.93055555555555</c:v>
                </c:pt>
                <c:pt idx="7767">
                  <c:v>53.9375</c:v>
                </c:pt>
                <c:pt idx="7768">
                  <c:v>53.94444444444445</c:v>
                </c:pt>
                <c:pt idx="7769">
                  <c:v>53.951388888888886</c:v>
                </c:pt>
                <c:pt idx="7770">
                  <c:v>53.958333333333336</c:v>
                </c:pt>
                <c:pt idx="7771">
                  <c:v>53.965277777777779</c:v>
                </c:pt>
                <c:pt idx="7772">
                  <c:v>53.972222222222221</c:v>
                </c:pt>
                <c:pt idx="7773">
                  <c:v>53.979166666666664</c:v>
                </c:pt>
                <c:pt idx="7774">
                  <c:v>53.986111111111114</c:v>
                </c:pt>
                <c:pt idx="7775">
                  <c:v>53.99305555555555</c:v>
                </c:pt>
                <c:pt idx="7776">
                  <c:v>54</c:v>
                </c:pt>
                <c:pt idx="7777">
                  <c:v>54.00694444444445</c:v>
                </c:pt>
                <c:pt idx="7778">
                  <c:v>54.013888888888886</c:v>
                </c:pt>
                <c:pt idx="7779">
                  <c:v>54.020833333333336</c:v>
                </c:pt>
                <c:pt idx="7780">
                  <c:v>54.027777777777779</c:v>
                </c:pt>
                <c:pt idx="7781">
                  <c:v>54.034722222222221</c:v>
                </c:pt>
                <c:pt idx="7782">
                  <c:v>54.041666666666664</c:v>
                </c:pt>
                <c:pt idx="7783">
                  <c:v>54.048611111111114</c:v>
                </c:pt>
                <c:pt idx="7784">
                  <c:v>54.05555555555555</c:v>
                </c:pt>
                <c:pt idx="7785">
                  <c:v>54.0625</c:v>
                </c:pt>
                <c:pt idx="7786">
                  <c:v>54.06944444444445</c:v>
                </c:pt>
                <c:pt idx="7787">
                  <c:v>54.076388888888886</c:v>
                </c:pt>
                <c:pt idx="7788">
                  <c:v>54.083333333333336</c:v>
                </c:pt>
                <c:pt idx="7789">
                  <c:v>54.090277777777779</c:v>
                </c:pt>
                <c:pt idx="7790">
                  <c:v>54.097222222222221</c:v>
                </c:pt>
                <c:pt idx="7791">
                  <c:v>54.104166666666664</c:v>
                </c:pt>
                <c:pt idx="7792">
                  <c:v>54.111111111111114</c:v>
                </c:pt>
                <c:pt idx="7793">
                  <c:v>54.11805555555555</c:v>
                </c:pt>
                <c:pt idx="7794">
                  <c:v>54.125</c:v>
                </c:pt>
                <c:pt idx="7795">
                  <c:v>54.13194444444445</c:v>
                </c:pt>
                <c:pt idx="7796">
                  <c:v>54.138888888888886</c:v>
                </c:pt>
                <c:pt idx="7797">
                  <c:v>54.145833333333336</c:v>
                </c:pt>
                <c:pt idx="7798">
                  <c:v>54.152777777777779</c:v>
                </c:pt>
                <c:pt idx="7799">
                  <c:v>54.159722222222221</c:v>
                </c:pt>
                <c:pt idx="7800">
                  <c:v>54.166666666666664</c:v>
                </c:pt>
                <c:pt idx="7801">
                  <c:v>54.173611111111114</c:v>
                </c:pt>
                <c:pt idx="7802">
                  <c:v>54.18055555555555</c:v>
                </c:pt>
                <c:pt idx="7803">
                  <c:v>54.1875</c:v>
                </c:pt>
                <c:pt idx="7804">
                  <c:v>54.19444444444445</c:v>
                </c:pt>
                <c:pt idx="7805">
                  <c:v>54.201388888888886</c:v>
                </c:pt>
                <c:pt idx="7806">
                  <c:v>54.208333333333336</c:v>
                </c:pt>
                <c:pt idx="7807">
                  <c:v>54.215277777777779</c:v>
                </c:pt>
                <c:pt idx="7808">
                  <c:v>54.222222222222221</c:v>
                </c:pt>
                <c:pt idx="7809">
                  <c:v>54.229166666666664</c:v>
                </c:pt>
                <c:pt idx="7810">
                  <c:v>54.236111111111114</c:v>
                </c:pt>
                <c:pt idx="7811">
                  <c:v>54.24305555555555</c:v>
                </c:pt>
                <c:pt idx="7812">
                  <c:v>54.25</c:v>
                </c:pt>
                <c:pt idx="7813">
                  <c:v>54.25694444444445</c:v>
                </c:pt>
                <c:pt idx="7814">
                  <c:v>54.263888888888886</c:v>
                </c:pt>
                <c:pt idx="7815">
                  <c:v>54.270833333333336</c:v>
                </c:pt>
                <c:pt idx="7816">
                  <c:v>54.277777777777779</c:v>
                </c:pt>
                <c:pt idx="7817">
                  <c:v>54.284722222222221</c:v>
                </c:pt>
                <c:pt idx="7818">
                  <c:v>54.291666666666664</c:v>
                </c:pt>
                <c:pt idx="7819">
                  <c:v>54.298611111111114</c:v>
                </c:pt>
                <c:pt idx="7820">
                  <c:v>54.30555555555555</c:v>
                </c:pt>
                <c:pt idx="7821">
                  <c:v>54.3125</c:v>
                </c:pt>
                <c:pt idx="7822">
                  <c:v>54.31944444444445</c:v>
                </c:pt>
                <c:pt idx="7823">
                  <c:v>54.326388888888886</c:v>
                </c:pt>
                <c:pt idx="7824">
                  <c:v>54.333333333333336</c:v>
                </c:pt>
                <c:pt idx="7825">
                  <c:v>54.340277777777779</c:v>
                </c:pt>
                <c:pt idx="7826">
                  <c:v>54.347222222222221</c:v>
                </c:pt>
                <c:pt idx="7827">
                  <c:v>54.354166666666664</c:v>
                </c:pt>
                <c:pt idx="7828">
                  <c:v>54.361111111111114</c:v>
                </c:pt>
                <c:pt idx="7829">
                  <c:v>54.36805555555555</c:v>
                </c:pt>
                <c:pt idx="7830">
                  <c:v>54.375</c:v>
                </c:pt>
                <c:pt idx="7831">
                  <c:v>54.38194444444445</c:v>
                </c:pt>
                <c:pt idx="7832">
                  <c:v>54.388888888888886</c:v>
                </c:pt>
                <c:pt idx="7833">
                  <c:v>54.395833333333336</c:v>
                </c:pt>
                <c:pt idx="7834">
                  <c:v>54.402777777777779</c:v>
                </c:pt>
                <c:pt idx="7835">
                  <c:v>54.409722222222221</c:v>
                </c:pt>
                <c:pt idx="7836">
                  <c:v>54.416666666666664</c:v>
                </c:pt>
                <c:pt idx="7837">
                  <c:v>54.423611111111114</c:v>
                </c:pt>
                <c:pt idx="7838">
                  <c:v>54.43055555555555</c:v>
                </c:pt>
                <c:pt idx="7839">
                  <c:v>54.4375</c:v>
                </c:pt>
                <c:pt idx="7840">
                  <c:v>54.44444444444445</c:v>
                </c:pt>
                <c:pt idx="7841">
                  <c:v>54.451388888888886</c:v>
                </c:pt>
                <c:pt idx="7842">
                  <c:v>54.458333333333336</c:v>
                </c:pt>
                <c:pt idx="7843">
                  <c:v>54.465277777777779</c:v>
                </c:pt>
                <c:pt idx="7844">
                  <c:v>54.472222222222221</c:v>
                </c:pt>
                <c:pt idx="7845">
                  <c:v>54.479166666666664</c:v>
                </c:pt>
                <c:pt idx="7846">
                  <c:v>54.486111111111114</c:v>
                </c:pt>
                <c:pt idx="7847">
                  <c:v>54.49305555555555</c:v>
                </c:pt>
                <c:pt idx="7848">
                  <c:v>54.5</c:v>
                </c:pt>
                <c:pt idx="7849">
                  <c:v>54.50694444444445</c:v>
                </c:pt>
                <c:pt idx="7850">
                  <c:v>54.513888888888886</c:v>
                </c:pt>
                <c:pt idx="7851">
                  <c:v>54.520833333333336</c:v>
                </c:pt>
                <c:pt idx="7852">
                  <c:v>54.527777777777779</c:v>
                </c:pt>
                <c:pt idx="7853">
                  <c:v>54.534722222222221</c:v>
                </c:pt>
                <c:pt idx="7854">
                  <c:v>54.541666666666664</c:v>
                </c:pt>
                <c:pt idx="7855">
                  <c:v>54.548611111111114</c:v>
                </c:pt>
                <c:pt idx="7856">
                  <c:v>54.55555555555555</c:v>
                </c:pt>
                <c:pt idx="7857">
                  <c:v>54.5625</c:v>
                </c:pt>
                <c:pt idx="7858">
                  <c:v>54.56944444444445</c:v>
                </c:pt>
                <c:pt idx="7859">
                  <c:v>54.576388888888886</c:v>
                </c:pt>
                <c:pt idx="7860">
                  <c:v>54.583333333333336</c:v>
                </c:pt>
                <c:pt idx="7861">
                  <c:v>54.590277777777779</c:v>
                </c:pt>
                <c:pt idx="7862">
                  <c:v>54.597222222222221</c:v>
                </c:pt>
                <c:pt idx="7863">
                  <c:v>54.604166666666664</c:v>
                </c:pt>
                <c:pt idx="7864">
                  <c:v>54.611111111111114</c:v>
                </c:pt>
                <c:pt idx="7865">
                  <c:v>54.61805555555555</c:v>
                </c:pt>
                <c:pt idx="7866">
                  <c:v>54.625</c:v>
                </c:pt>
                <c:pt idx="7867">
                  <c:v>54.63194444444445</c:v>
                </c:pt>
                <c:pt idx="7868">
                  <c:v>54.638888888888886</c:v>
                </c:pt>
                <c:pt idx="7869">
                  <c:v>54.645833333333336</c:v>
                </c:pt>
                <c:pt idx="7870">
                  <c:v>54.652777777777779</c:v>
                </c:pt>
                <c:pt idx="7871">
                  <c:v>54.659722222222221</c:v>
                </c:pt>
                <c:pt idx="7872">
                  <c:v>54.666666666666664</c:v>
                </c:pt>
                <c:pt idx="7873">
                  <c:v>54.673611111111114</c:v>
                </c:pt>
                <c:pt idx="7874">
                  <c:v>54.68055555555555</c:v>
                </c:pt>
                <c:pt idx="7875">
                  <c:v>54.6875</c:v>
                </c:pt>
                <c:pt idx="7876">
                  <c:v>54.69444444444445</c:v>
                </c:pt>
                <c:pt idx="7877">
                  <c:v>54.701388888888886</c:v>
                </c:pt>
                <c:pt idx="7878">
                  <c:v>54.708333333333336</c:v>
                </c:pt>
                <c:pt idx="7879">
                  <c:v>54.715277777777779</c:v>
                </c:pt>
                <c:pt idx="7880">
                  <c:v>54.722222222222221</c:v>
                </c:pt>
                <c:pt idx="7881">
                  <c:v>54.729166666666664</c:v>
                </c:pt>
                <c:pt idx="7882">
                  <c:v>54.736111111111114</c:v>
                </c:pt>
                <c:pt idx="7883">
                  <c:v>54.74305555555555</c:v>
                </c:pt>
                <c:pt idx="7884">
                  <c:v>54.75</c:v>
                </c:pt>
                <c:pt idx="7885">
                  <c:v>54.75694444444445</c:v>
                </c:pt>
                <c:pt idx="7886">
                  <c:v>54.763888888888886</c:v>
                </c:pt>
                <c:pt idx="7887">
                  <c:v>54.770833333333336</c:v>
                </c:pt>
                <c:pt idx="7888">
                  <c:v>54.777777777777779</c:v>
                </c:pt>
                <c:pt idx="7889">
                  <c:v>54.784722222222221</c:v>
                </c:pt>
                <c:pt idx="7890">
                  <c:v>54.791666666666664</c:v>
                </c:pt>
                <c:pt idx="7891">
                  <c:v>54.798611111111114</c:v>
                </c:pt>
                <c:pt idx="7892">
                  <c:v>54.80555555555555</c:v>
                </c:pt>
                <c:pt idx="7893">
                  <c:v>54.8125</c:v>
                </c:pt>
                <c:pt idx="7894">
                  <c:v>54.81944444444445</c:v>
                </c:pt>
                <c:pt idx="7895">
                  <c:v>54.826388888888886</c:v>
                </c:pt>
                <c:pt idx="7896">
                  <c:v>54.833333333333336</c:v>
                </c:pt>
                <c:pt idx="7897">
                  <c:v>54.840277777777779</c:v>
                </c:pt>
                <c:pt idx="7898">
                  <c:v>54.847222222222221</c:v>
                </c:pt>
                <c:pt idx="7899">
                  <c:v>54.854166666666664</c:v>
                </c:pt>
                <c:pt idx="7900">
                  <c:v>54.861111111111114</c:v>
                </c:pt>
                <c:pt idx="7901">
                  <c:v>54.86805555555555</c:v>
                </c:pt>
                <c:pt idx="7902">
                  <c:v>54.875</c:v>
                </c:pt>
                <c:pt idx="7903">
                  <c:v>54.88194444444445</c:v>
                </c:pt>
                <c:pt idx="7904">
                  <c:v>54.888888888888886</c:v>
                </c:pt>
                <c:pt idx="7905">
                  <c:v>54.895833333333336</c:v>
                </c:pt>
                <c:pt idx="7906">
                  <c:v>54.902777777777779</c:v>
                </c:pt>
                <c:pt idx="7907">
                  <c:v>54.909722222222221</c:v>
                </c:pt>
                <c:pt idx="7908">
                  <c:v>54.916666666666664</c:v>
                </c:pt>
                <c:pt idx="7909">
                  <c:v>54.923611111111114</c:v>
                </c:pt>
                <c:pt idx="7910">
                  <c:v>54.93055555555555</c:v>
                </c:pt>
                <c:pt idx="7911">
                  <c:v>54.9375</c:v>
                </c:pt>
                <c:pt idx="7912">
                  <c:v>54.94444444444445</c:v>
                </c:pt>
                <c:pt idx="7913">
                  <c:v>54.951388888888886</c:v>
                </c:pt>
                <c:pt idx="7914">
                  <c:v>54.958333333333336</c:v>
                </c:pt>
                <c:pt idx="7915">
                  <c:v>54.965277777777779</c:v>
                </c:pt>
                <c:pt idx="7916">
                  <c:v>54.972222222222221</c:v>
                </c:pt>
                <c:pt idx="7917">
                  <c:v>54.979166666666664</c:v>
                </c:pt>
                <c:pt idx="7918">
                  <c:v>54.986111111111114</c:v>
                </c:pt>
                <c:pt idx="7919">
                  <c:v>54.99305555555555</c:v>
                </c:pt>
                <c:pt idx="7920">
                  <c:v>55</c:v>
                </c:pt>
                <c:pt idx="7921">
                  <c:v>55.00694444444445</c:v>
                </c:pt>
                <c:pt idx="7922">
                  <c:v>55.013888888888886</c:v>
                </c:pt>
                <c:pt idx="7923">
                  <c:v>55.020833333333336</c:v>
                </c:pt>
                <c:pt idx="7924">
                  <c:v>55.027777777777779</c:v>
                </c:pt>
                <c:pt idx="7925">
                  <c:v>55.034722222222221</c:v>
                </c:pt>
                <c:pt idx="7926">
                  <c:v>55.041666666666664</c:v>
                </c:pt>
                <c:pt idx="7927">
                  <c:v>55.048611111111114</c:v>
                </c:pt>
                <c:pt idx="7928">
                  <c:v>55.05555555555555</c:v>
                </c:pt>
                <c:pt idx="7929">
                  <c:v>55.0625</c:v>
                </c:pt>
                <c:pt idx="7930">
                  <c:v>55.06944444444445</c:v>
                </c:pt>
                <c:pt idx="7931">
                  <c:v>55.076388888888886</c:v>
                </c:pt>
                <c:pt idx="7932">
                  <c:v>55.083333333333336</c:v>
                </c:pt>
                <c:pt idx="7933">
                  <c:v>55.090277777777779</c:v>
                </c:pt>
                <c:pt idx="7934">
                  <c:v>55.097222222222221</c:v>
                </c:pt>
                <c:pt idx="7935">
                  <c:v>55.104166666666664</c:v>
                </c:pt>
                <c:pt idx="7936">
                  <c:v>55.111111111111114</c:v>
                </c:pt>
                <c:pt idx="7937">
                  <c:v>55.11805555555555</c:v>
                </c:pt>
                <c:pt idx="7938">
                  <c:v>55.125</c:v>
                </c:pt>
                <c:pt idx="7939">
                  <c:v>55.13194444444445</c:v>
                </c:pt>
                <c:pt idx="7940">
                  <c:v>55.138888888888886</c:v>
                </c:pt>
                <c:pt idx="7941">
                  <c:v>55.145833333333336</c:v>
                </c:pt>
                <c:pt idx="7942">
                  <c:v>55.152777777777779</c:v>
                </c:pt>
                <c:pt idx="7943">
                  <c:v>55.159722222222221</c:v>
                </c:pt>
                <c:pt idx="7944">
                  <c:v>55.166666666666664</c:v>
                </c:pt>
                <c:pt idx="7945">
                  <c:v>55.173611111111114</c:v>
                </c:pt>
                <c:pt idx="7946">
                  <c:v>55.18055555555555</c:v>
                </c:pt>
                <c:pt idx="7947">
                  <c:v>55.1875</c:v>
                </c:pt>
                <c:pt idx="7948">
                  <c:v>55.19444444444445</c:v>
                </c:pt>
                <c:pt idx="7949">
                  <c:v>55.201388888888886</c:v>
                </c:pt>
                <c:pt idx="7950">
                  <c:v>55.208333333333336</c:v>
                </c:pt>
                <c:pt idx="7951">
                  <c:v>55.215277777777779</c:v>
                </c:pt>
                <c:pt idx="7952">
                  <c:v>55.222222222222221</c:v>
                </c:pt>
                <c:pt idx="7953">
                  <c:v>55.229166666666664</c:v>
                </c:pt>
                <c:pt idx="7954">
                  <c:v>55.236111111111114</c:v>
                </c:pt>
                <c:pt idx="7955">
                  <c:v>55.24305555555555</c:v>
                </c:pt>
                <c:pt idx="7956">
                  <c:v>55.25</c:v>
                </c:pt>
                <c:pt idx="7957">
                  <c:v>55.25694444444445</c:v>
                </c:pt>
                <c:pt idx="7958">
                  <c:v>55.263888888888886</c:v>
                </c:pt>
                <c:pt idx="7959">
                  <c:v>55.270833333333336</c:v>
                </c:pt>
                <c:pt idx="7960">
                  <c:v>55.277777777777779</c:v>
                </c:pt>
                <c:pt idx="7961">
                  <c:v>55.284722222222221</c:v>
                </c:pt>
                <c:pt idx="7962">
                  <c:v>55.291666666666664</c:v>
                </c:pt>
                <c:pt idx="7963">
                  <c:v>55.298611111111114</c:v>
                </c:pt>
                <c:pt idx="7964">
                  <c:v>55.30555555555555</c:v>
                </c:pt>
                <c:pt idx="7965">
                  <c:v>55.3125</c:v>
                </c:pt>
                <c:pt idx="7966">
                  <c:v>55.31944444444445</c:v>
                </c:pt>
                <c:pt idx="7967">
                  <c:v>55.326388888888886</c:v>
                </c:pt>
                <c:pt idx="7968">
                  <c:v>55.333333333333336</c:v>
                </c:pt>
                <c:pt idx="7969">
                  <c:v>55.340277777777779</c:v>
                </c:pt>
                <c:pt idx="7970">
                  <c:v>55.347222222222221</c:v>
                </c:pt>
                <c:pt idx="7971">
                  <c:v>55.354166666666664</c:v>
                </c:pt>
                <c:pt idx="7972">
                  <c:v>55.361111111111114</c:v>
                </c:pt>
                <c:pt idx="7973">
                  <c:v>55.36805555555555</c:v>
                </c:pt>
                <c:pt idx="7974">
                  <c:v>55.375</c:v>
                </c:pt>
                <c:pt idx="7975">
                  <c:v>55.38194444444445</c:v>
                </c:pt>
                <c:pt idx="7976">
                  <c:v>55.388888888888886</c:v>
                </c:pt>
                <c:pt idx="7977">
                  <c:v>55.395833333333336</c:v>
                </c:pt>
                <c:pt idx="7978">
                  <c:v>55.402777777777779</c:v>
                </c:pt>
                <c:pt idx="7979">
                  <c:v>55.409722222222221</c:v>
                </c:pt>
                <c:pt idx="7980">
                  <c:v>55.416666666666664</c:v>
                </c:pt>
                <c:pt idx="7981">
                  <c:v>55.423611111111114</c:v>
                </c:pt>
                <c:pt idx="7982">
                  <c:v>55.43055555555555</c:v>
                </c:pt>
                <c:pt idx="7983">
                  <c:v>55.4375</c:v>
                </c:pt>
                <c:pt idx="7984">
                  <c:v>55.44444444444445</c:v>
                </c:pt>
                <c:pt idx="7985">
                  <c:v>55.451388888888886</c:v>
                </c:pt>
                <c:pt idx="7986">
                  <c:v>55.458333333333336</c:v>
                </c:pt>
                <c:pt idx="7987">
                  <c:v>55.465277777777779</c:v>
                </c:pt>
                <c:pt idx="7988">
                  <c:v>55.472222222222221</c:v>
                </c:pt>
                <c:pt idx="7989">
                  <c:v>55.479166666666664</c:v>
                </c:pt>
                <c:pt idx="7990">
                  <c:v>55.486111111111114</c:v>
                </c:pt>
                <c:pt idx="7991">
                  <c:v>55.49305555555555</c:v>
                </c:pt>
                <c:pt idx="7992">
                  <c:v>55.5</c:v>
                </c:pt>
                <c:pt idx="7993">
                  <c:v>55.50694444444445</c:v>
                </c:pt>
                <c:pt idx="7994">
                  <c:v>55.513888888888886</c:v>
                </c:pt>
                <c:pt idx="7995">
                  <c:v>55.520833333333336</c:v>
                </c:pt>
                <c:pt idx="7996">
                  <c:v>55.527777777777779</c:v>
                </c:pt>
                <c:pt idx="7997">
                  <c:v>55.534722222222221</c:v>
                </c:pt>
                <c:pt idx="7998">
                  <c:v>55.541666666666664</c:v>
                </c:pt>
                <c:pt idx="7999">
                  <c:v>55.548611111111114</c:v>
                </c:pt>
                <c:pt idx="8000">
                  <c:v>55.55555555555555</c:v>
                </c:pt>
                <c:pt idx="8001">
                  <c:v>55.5625</c:v>
                </c:pt>
                <c:pt idx="8002">
                  <c:v>55.56944444444445</c:v>
                </c:pt>
                <c:pt idx="8003">
                  <c:v>55.576388888888886</c:v>
                </c:pt>
                <c:pt idx="8004">
                  <c:v>55.583333333333336</c:v>
                </c:pt>
                <c:pt idx="8005">
                  <c:v>55.590277777777779</c:v>
                </c:pt>
                <c:pt idx="8006">
                  <c:v>55.597222222222221</c:v>
                </c:pt>
                <c:pt idx="8007">
                  <c:v>55.604166666666664</c:v>
                </c:pt>
                <c:pt idx="8008">
                  <c:v>55.611111111111114</c:v>
                </c:pt>
                <c:pt idx="8009">
                  <c:v>55.61805555555555</c:v>
                </c:pt>
                <c:pt idx="8010">
                  <c:v>55.625</c:v>
                </c:pt>
                <c:pt idx="8011">
                  <c:v>55.63194444444445</c:v>
                </c:pt>
                <c:pt idx="8012">
                  <c:v>55.638888888888886</c:v>
                </c:pt>
                <c:pt idx="8013">
                  <c:v>55.645833333333336</c:v>
                </c:pt>
                <c:pt idx="8014">
                  <c:v>55.652777777777779</c:v>
                </c:pt>
                <c:pt idx="8015">
                  <c:v>55.659722222222221</c:v>
                </c:pt>
                <c:pt idx="8016">
                  <c:v>55.666666666666664</c:v>
                </c:pt>
                <c:pt idx="8017">
                  <c:v>55.673611111111114</c:v>
                </c:pt>
                <c:pt idx="8018">
                  <c:v>55.68055555555555</c:v>
                </c:pt>
                <c:pt idx="8019">
                  <c:v>55.6875</c:v>
                </c:pt>
                <c:pt idx="8020">
                  <c:v>55.69444444444445</c:v>
                </c:pt>
                <c:pt idx="8021">
                  <c:v>55.701388888888886</c:v>
                </c:pt>
                <c:pt idx="8022">
                  <c:v>55.708333333333336</c:v>
                </c:pt>
                <c:pt idx="8023">
                  <c:v>55.715277777777779</c:v>
                </c:pt>
                <c:pt idx="8024">
                  <c:v>55.722222222222221</c:v>
                </c:pt>
                <c:pt idx="8025">
                  <c:v>55.729166666666664</c:v>
                </c:pt>
                <c:pt idx="8026">
                  <c:v>55.736111111111114</c:v>
                </c:pt>
                <c:pt idx="8027">
                  <c:v>55.74305555555555</c:v>
                </c:pt>
                <c:pt idx="8028">
                  <c:v>55.75</c:v>
                </c:pt>
                <c:pt idx="8029">
                  <c:v>55.75694444444445</c:v>
                </c:pt>
                <c:pt idx="8030">
                  <c:v>55.763888888888886</c:v>
                </c:pt>
                <c:pt idx="8031">
                  <c:v>55.770833333333336</c:v>
                </c:pt>
                <c:pt idx="8032">
                  <c:v>55.777777777777779</c:v>
                </c:pt>
                <c:pt idx="8033">
                  <c:v>55.784722222222221</c:v>
                </c:pt>
                <c:pt idx="8034">
                  <c:v>55.791666666666664</c:v>
                </c:pt>
                <c:pt idx="8035">
                  <c:v>55.798611111111114</c:v>
                </c:pt>
                <c:pt idx="8036">
                  <c:v>55.80555555555555</c:v>
                </c:pt>
                <c:pt idx="8037">
                  <c:v>55.8125</c:v>
                </c:pt>
                <c:pt idx="8038">
                  <c:v>55.81944444444445</c:v>
                </c:pt>
                <c:pt idx="8039">
                  <c:v>55.826388888888886</c:v>
                </c:pt>
                <c:pt idx="8040">
                  <c:v>55.833333333333336</c:v>
                </c:pt>
                <c:pt idx="8041">
                  <c:v>55.840277777777779</c:v>
                </c:pt>
                <c:pt idx="8042">
                  <c:v>55.847222222222221</c:v>
                </c:pt>
                <c:pt idx="8043">
                  <c:v>55.854166666666664</c:v>
                </c:pt>
                <c:pt idx="8044">
                  <c:v>55.861111111111114</c:v>
                </c:pt>
                <c:pt idx="8045">
                  <c:v>55.86805555555555</c:v>
                </c:pt>
                <c:pt idx="8046">
                  <c:v>55.875</c:v>
                </c:pt>
                <c:pt idx="8047">
                  <c:v>55.88194444444445</c:v>
                </c:pt>
                <c:pt idx="8048">
                  <c:v>55.888888888888886</c:v>
                </c:pt>
                <c:pt idx="8049">
                  <c:v>55.895833333333336</c:v>
                </c:pt>
                <c:pt idx="8050">
                  <c:v>55.902777777777779</c:v>
                </c:pt>
                <c:pt idx="8051">
                  <c:v>55.909722222222221</c:v>
                </c:pt>
                <c:pt idx="8052">
                  <c:v>55.916666666666664</c:v>
                </c:pt>
                <c:pt idx="8053">
                  <c:v>55.923611111111114</c:v>
                </c:pt>
                <c:pt idx="8054">
                  <c:v>55.93055555555555</c:v>
                </c:pt>
                <c:pt idx="8055">
                  <c:v>55.9375</c:v>
                </c:pt>
                <c:pt idx="8056">
                  <c:v>55.94444444444445</c:v>
                </c:pt>
                <c:pt idx="8057">
                  <c:v>55.951388888888886</c:v>
                </c:pt>
                <c:pt idx="8058">
                  <c:v>55.958333333333336</c:v>
                </c:pt>
                <c:pt idx="8059">
                  <c:v>55.965277777777779</c:v>
                </c:pt>
                <c:pt idx="8060">
                  <c:v>55.972222222222221</c:v>
                </c:pt>
                <c:pt idx="8061">
                  <c:v>55.979166666666664</c:v>
                </c:pt>
                <c:pt idx="8062">
                  <c:v>55.986111111111114</c:v>
                </c:pt>
                <c:pt idx="8063">
                  <c:v>55.99305555555555</c:v>
                </c:pt>
                <c:pt idx="8064">
                  <c:v>56</c:v>
                </c:pt>
                <c:pt idx="8065">
                  <c:v>56.00694444444445</c:v>
                </c:pt>
                <c:pt idx="8066">
                  <c:v>56.013888888888886</c:v>
                </c:pt>
                <c:pt idx="8067">
                  <c:v>56.020833333333336</c:v>
                </c:pt>
                <c:pt idx="8068">
                  <c:v>56.027777777777779</c:v>
                </c:pt>
                <c:pt idx="8069">
                  <c:v>56.034722222222221</c:v>
                </c:pt>
                <c:pt idx="8070">
                  <c:v>56.041666666666664</c:v>
                </c:pt>
                <c:pt idx="8071">
                  <c:v>56.048611111111114</c:v>
                </c:pt>
                <c:pt idx="8072">
                  <c:v>56.05555555555555</c:v>
                </c:pt>
                <c:pt idx="8073">
                  <c:v>56.0625</c:v>
                </c:pt>
                <c:pt idx="8074">
                  <c:v>56.06944444444445</c:v>
                </c:pt>
                <c:pt idx="8075">
                  <c:v>56.076388888888886</c:v>
                </c:pt>
                <c:pt idx="8076">
                  <c:v>56.083333333333336</c:v>
                </c:pt>
                <c:pt idx="8077">
                  <c:v>56.090277777777779</c:v>
                </c:pt>
                <c:pt idx="8078">
                  <c:v>56.097222222222221</c:v>
                </c:pt>
                <c:pt idx="8079">
                  <c:v>56.104166666666664</c:v>
                </c:pt>
                <c:pt idx="8080">
                  <c:v>56.111111111111114</c:v>
                </c:pt>
                <c:pt idx="8081">
                  <c:v>56.11805555555555</c:v>
                </c:pt>
                <c:pt idx="8082">
                  <c:v>56.125</c:v>
                </c:pt>
                <c:pt idx="8083">
                  <c:v>56.13194444444445</c:v>
                </c:pt>
                <c:pt idx="8084">
                  <c:v>56.138888888888886</c:v>
                </c:pt>
                <c:pt idx="8085">
                  <c:v>56.145833333333336</c:v>
                </c:pt>
                <c:pt idx="8086">
                  <c:v>56.152777777777779</c:v>
                </c:pt>
                <c:pt idx="8087">
                  <c:v>56.159722222222221</c:v>
                </c:pt>
                <c:pt idx="8088">
                  <c:v>56.166666666666664</c:v>
                </c:pt>
                <c:pt idx="8089">
                  <c:v>56.173611111111114</c:v>
                </c:pt>
                <c:pt idx="8090">
                  <c:v>56.18055555555555</c:v>
                </c:pt>
                <c:pt idx="8091">
                  <c:v>56.1875</c:v>
                </c:pt>
                <c:pt idx="8092">
                  <c:v>56.19444444444445</c:v>
                </c:pt>
                <c:pt idx="8093">
                  <c:v>56.201388888888886</c:v>
                </c:pt>
                <c:pt idx="8094">
                  <c:v>56.208333333333336</c:v>
                </c:pt>
                <c:pt idx="8095">
                  <c:v>56.215277777777779</c:v>
                </c:pt>
                <c:pt idx="8096">
                  <c:v>56.222222222222221</c:v>
                </c:pt>
                <c:pt idx="8097">
                  <c:v>56.229166666666664</c:v>
                </c:pt>
                <c:pt idx="8098">
                  <c:v>56.236111111111114</c:v>
                </c:pt>
                <c:pt idx="8099">
                  <c:v>56.24305555555555</c:v>
                </c:pt>
                <c:pt idx="8100">
                  <c:v>56.25</c:v>
                </c:pt>
                <c:pt idx="8101">
                  <c:v>56.25694444444445</c:v>
                </c:pt>
                <c:pt idx="8102">
                  <c:v>56.263888888888886</c:v>
                </c:pt>
                <c:pt idx="8103">
                  <c:v>56.270833333333336</c:v>
                </c:pt>
                <c:pt idx="8104">
                  <c:v>56.277777777777779</c:v>
                </c:pt>
                <c:pt idx="8105">
                  <c:v>56.284722222222221</c:v>
                </c:pt>
                <c:pt idx="8106">
                  <c:v>56.291666666666664</c:v>
                </c:pt>
                <c:pt idx="8107">
                  <c:v>56.298611111111114</c:v>
                </c:pt>
                <c:pt idx="8108">
                  <c:v>56.30555555555555</c:v>
                </c:pt>
                <c:pt idx="8109">
                  <c:v>56.3125</c:v>
                </c:pt>
                <c:pt idx="8110">
                  <c:v>56.31944444444445</c:v>
                </c:pt>
                <c:pt idx="8111">
                  <c:v>56.326388888888886</c:v>
                </c:pt>
                <c:pt idx="8112">
                  <c:v>56.333333333333336</c:v>
                </c:pt>
                <c:pt idx="8113">
                  <c:v>56.340277777777779</c:v>
                </c:pt>
                <c:pt idx="8114">
                  <c:v>56.347222222222221</c:v>
                </c:pt>
                <c:pt idx="8115">
                  <c:v>56.354166666666664</c:v>
                </c:pt>
                <c:pt idx="8116">
                  <c:v>56.361111111111114</c:v>
                </c:pt>
                <c:pt idx="8117">
                  <c:v>56.36805555555555</c:v>
                </c:pt>
                <c:pt idx="8118">
                  <c:v>56.375</c:v>
                </c:pt>
                <c:pt idx="8119">
                  <c:v>56.38194444444445</c:v>
                </c:pt>
                <c:pt idx="8120">
                  <c:v>56.388888888888886</c:v>
                </c:pt>
                <c:pt idx="8121">
                  <c:v>56.395833333333336</c:v>
                </c:pt>
                <c:pt idx="8122">
                  <c:v>56.402777777777779</c:v>
                </c:pt>
                <c:pt idx="8123">
                  <c:v>56.409722222222221</c:v>
                </c:pt>
                <c:pt idx="8124">
                  <c:v>56.416666666666664</c:v>
                </c:pt>
                <c:pt idx="8125">
                  <c:v>56.423611111111114</c:v>
                </c:pt>
                <c:pt idx="8126">
                  <c:v>56.43055555555555</c:v>
                </c:pt>
                <c:pt idx="8127">
                  <c:v>56.4375</c:v>
                </c:pt>
                <c:pt idx="8128">
                  <c:v>56.44444444444445</c:v>
                </c:pt>
                <c:pt idx="8129">
                  <c:v>56.451388888888886</c:v>
                </c:pt>
                <c:pt idx="8130">
                  <c:v>56.458333333333336</c:v>
                </c:pt>
                <c:pt idx="8131">
                  <c:v>56.465277777777779</c:v>
                </c:pt>
                <c:pt idx="8132">
                  <c:v>56.472222222222221</c:v>
                </c:pt>
                <c:pt idx="8133">
                  <c:v>56.479166666666664</c:v>
                </c:pt>
                <c:pt idx="8134">
                  <c:v>56.486111111111114</c:v>
                </c:pt>
                <c:pt idx="8135">
                  <c:v>56.49305555555555</c:v>
                </c:pt>
                <c:pt idx="8136">
                  <c:v>56.5</c:v>
                </c:pt>
                <c:pt idx="8137">
                  <c:v>56.50694444444445</c:v>
                </c:pt>
                <c:pt idx="8138">
                  <c:v>56.513888888888886</c:v>
                </c:pt>
                <c:pt idx="8139">
                  <c:v>56.520833333333336</c:v>
                </c:pt>
                <c:pt idx="8140">
                  <c:v>56.527777777777779</c:v>
                </c:pt>
                <c:pt idx="8141">
                  <c:v>56.534722222222221</c:v>
                </c:pt>
                <c:pt idx="8142">
                  <c:v>56.541666666666664</c:v>
                </c:pt>
                <c:pt idx="8143">
                  <c:v>56.548611111111114</c:v>
                </c:pt>
                <c:pt idx="8144">
                  <c:v>56.55555555555555</c:v>
                </c:pt>
                <c:pt idx="8145">
                  <c:v>56.5625</c:v>
                </c:pt>
                <c:pt idx="8146">
                  <c:v>56.56944444444445</c:v>
                </c:pt>
                <c:pt idx="8147">
                  <c:v>56.576388888888886</c:v>
                </c:pt>
                <c:pt idx="8148">
                  <c:v>56.583333333333336</c:v>
                </c:pt>
                <c:pt idx="8149">
                  <c:v>56.590277777777779</c:v>
                </c:pt>
                <c:pt idx="8150">
                  <c:v>56.597222222222221</c:v>
                </c:pt>
                <c:pt idx="8151">
                  <c:v>56.604166666666664</c:v>
                </c:pt>
                <c:pt idx="8152">
                  <c:v>56.611111111111114</c:v>
                </c:pt>
                <c:pt idx="8153">
                  <c:v>56.61805555555555</c:v>
                </c:pt>
                <c:pt idx="8154">
                  <c:v>56.625</c:v>
                </c:pt>
                <c:pt idx="8155">
                  <c:v>56.63194444444445</c:v>
                </c:pt>
                <c:pt idx="8156">
                  <c:v>56.638888888888886</c:v>
                </c:pt>
                <c:pt idx="8157">
                  <c:v>56.645833333333336</c:v>
                </c:pt>
                <c:pt idx="8158">
                  <c:v>56.652777777777779</c:v>
                </c:pt>
                <c:pt idx="8159">
                  <c:v>56.659722222222221</c:v>
                </c:pt>
                <c:pt idx="8160">
                  <c:v>56.666666666666664</c:v>
                </c:pt>
                <c:pt idx="8161">
                  <c:v>56.673611111111114</c:v>
                </c:pt>
                <c:pt idx="8162">
                  <c:v>56.68055555555555</c:v>
                </c:pt>
                <c:pt idx="8163">
                  <c:v>56.6875</c:v>
                </c:pt>
                <c:pt idx="8164">
                  <c:v>56.69444444444445</c:v>
                </c:pt>
                <c:pt idx="8165">
                  <c:v>56.701388888888886</c:v>
                </c:pt>
                <c:pt idx="8166">
                  <c:v>56.708333333333336</c:v>
                </c:pt>
                <c:pt idx="8167">
                  <c:v>56.715277777777779</c:v>
                </c:pt>
                <c:pt idx="8168">
                  <c:v>56.722222222222221</c:v>
                </c:pt>
                <c:pt idx="8169">
                  <c:v>56.729166666666664</c:v>
                </c:pt>
                <c:pt idx="8170">
                  <c:v>56.736111111111114</c:v>
                </c:pt>
                <c:pt idx="8171">
                  <c:v>56.74305555555555</c:v>
                </c:pt>
                <c:pt idx="8172">
                  <c:v>56.75</c:v>
                </c:pt>
                <c:pt idx="8173">
                  <c:v>56.75694444444445</c:v>
                </c:pt>
                <c:pt idx="8174">
                  <c:v>56.763888888888886</c:v>
                </c:pt>
                <c:pt idx="8175">
                  <c:v>56.770833333333336</c:v>
                </c:pt>
                <c:pt idx="8176">
                  <c:v>56.777777777777779</c:v>
                </c:pt>
                <c:pt idx="8177">
                  <c:v>56.784722222222221</c:v>
                </c:pt>
                <c:pt idx="8178">
                  <c:v>56.791666666666664</c:v>
                </c:pt>
                <c:pt idx="8179">
                  <c:v>56.798611111111114</c:v>
                </c:pt>
                <c:pt idx="8180">
                  <c:v>56.80555555555555</c:v>
                </c:pt>
                <c:pt idx="8181">
                  <c:v>56.8125</c:v>
                </c:pt>
                <c:pt idx="8182">
                  <c:v>56.81944444444445</c:v>
                </c:pt>
                <c:pt idx="8183">
                  <c:v>56.826388888888886</c:v>
                </c:pt>
                <c:pt idx="8184">
                  <c:v>56.833333333333336</c:v>
                </c:pt>
                <c:pt idx="8185">
                  <c:v>56.840277777777779</c:v>
                </c:pt>
                <c:pt idx="8186">
                  <c:v>56.847222222222221</c:v>
                </c:pt>
                <c:pt idx="8187">
                  <c:v>56.854166666666664</c:v>
                </c:pt>
                <c:pt idx="8188">
                  <c:v>56.861111111111114</c:v>
                </c:pt>
                <c:pt idx="8189">
                  <c:v>56.86805555555555</c:v>
                </c:pt>
                <c:pt idx="8190">
                  <c:v>56.875</c:v>
                </c:pt>
                <c:pt idx="8191">
                  <c:v>56.88194444444445</c:v>
                </c:pt>
                <c:pt idx="8192">
                  <c:v>56.888888888888886</c:v>
                </c:pt>
                <c:pt idx="8193">
                  <c:v>56.895833333333336</c:v>
                </c:pt>
                <c:pt idx="8194">
                  <c:v>56.902777777777779</c:v>
                </c:pt>
                <c:pt idx="8195">
                  <c:v>56.909722222222221</c:v>
                </c:pt>
                <c:pt idx="8196">
                  <c:v>56.916666666666664</c:v>
                </c:pt>
                <c:pt idx="8197">
                  <c:v>56.923611111111114</c:v>
                </c:pt>
                <c:pt idx="8198">
                  <c:v>56.93055555555555</c:v>
                </c:pt>
                <c:pt idx="8199">
                  <c:v>56.9375</c:v>
                </c:pt>
                <c:pt idx="8200">
                  <c:v>56.94444444444445</c:v>
                </c:pt>
                <c:pt idx="8201">
                  <c:v>56.951388888888886</c:v>
                </c:pt>
                <c:pt idx="8202">
                  <c:v>56.958333333333336</c:v>
                </c:pt>
                <c:pt idx="8203">
                  <c:v>56.965277777777779</c:v>
                </c:pt>
                <c:pt idx="8204">
                  <c:v>56.972222222222221</c:v>
                </c:pt>
                <c:pt idx="8205">
                  <c:v>56.979166666666664</c:v>
                </c:pt>
                <c:pt idx="8206">
                  <c:v>56.986111111111114</c:v>
                </c:pt>
                <c:pt idx="8207">
                  <c:v>56.99305555555555</c:v>
                </c:pt>
                <c:pt idx="8208">
                  <c:v>57</c:v>
                </c:pt>
                <c:pt idx="8209">
                  <c:v>57.00694444444445</c:v>
                </c:pt>
                <c:pt idx="8210">
                  <c:v>57.013888888888886</c:v>
                </c:pt>
                <c:pt idx="8211">
                  <c:v>57.020833333333336</c:v>
                </c:pt>
                <c:pt idx="8212">
                  <c:v>57.027777777777779</c:v>
                </c:pt>
                <c:pt idx="8213">
                  <c:v>57.034722222222221</c:v>
                </c:pt>
                <c:pt idx="8214">
                  <c:v>57.041666666666664</c:v>
                </c:pt>
                <c:pt idx="8215">
                  <c:v>57.048611111111114</c:v>
                </c:pt>
                <c:pt idx="8216">
                  <c:v>57.05555555555555</c:v>
                </c:pt>
                <c:pt idx="8217">
                  <c:v>57.0625</c:v>
                </c:pt>
                <c:pt idx="8218">
                  <c:v>57.06944444444445</c:v>
                </c:pt>
                <c:pt idx="8219">
                  <c:v>57.076388888888886</c:v>
                </c:pt>
                <c:pt idx="8220">
                  <c:v>57.083333333333336</c:v>
                </c:pt>
                <c:pt idx="8221">
                  <c:v>57.090277777777779</c:v>
                </c:pt>
                <c:pt idx="8222">
                  <c:v>57.097222222222221</c:v>
                </c:pt>
                <c:pt idx="8223">
                  <c:v>57.104166666666664</c:v>
                </c:pt>
                <c:pt idx="8224">
                  <c:v>57.111111111111114</c:v>
                </c:pt>
                <c:pt idx="8225">
                  <c:v>57.11805555555555</c:v>
                </c:pt>
                <c:pt idx="8226">
                  <c:v>57.125</c:v>
                </c:pt>
                <c:pt idx="8227">
                  <c:v>57.13194444444445</c:v>
                </c:pt>
                <c:pt idx="8228">
                  <c:v>57.138888888888886</c:v>
                </c:pt>
                <c:pt idx="8229">
                  <c:v>57.145833333333336</c:v>
                </c:pt>
                <c:pt idx="8230">
                  <c:v>57.152777777777779</c:v>
                </c:pt>
                <c:pt idx="8231">
                  <c:v>57.159722222222221</c:v>
                </c:pt>
                <c:pt idx="8232">
                  <c:v>57.166666666666664</c:v>
                </c:pt>
                <c:pt idx="8233">
                  <c:v>57.173611111111114</c:v>
                </c:pt>
                <c:pt idx="8234">
                  <c:v>57.18055555555555</c:v>
                </c:pt>
                <c:pt idx="8235">
                  <c:v>57.1875</c:v>
                </c:pt>
                <c:pt idx="8236">
                  <c:v>57.19444444444445</c:v>
                </c:pt>
                <c:pt idx="8237">
                  <c:v>57.201388888888886</c:v>
                </c:pt>
                <c:pt idx="8238">
                  <c:v>57.208333333333336</c:v>
                </c:pt>
                <c:pt idx="8239">
                  <c:v>57.215277777777779</c:v>
                </c:pt>
                <c:pt idx="8240">
                  <c:v>57.222222222222221</c:v>
                </c:pt>
                <c:pt idx="8241">
                  <c:v>57.229166666666664</c:v>
                </c:pt>
                <c:pt idx="8242">
                  <c:v>57.236111111111114</c:v>
                </c:pt>
                <c:pt idx="8243">
                  <c:v>57.24305555555555</c:v>
                </c:pt>
                <c:pt idx="8244">
                  <c:v>57.25</c:v>
                </c:pt>
                <c:pt idx="8245">
                  <c:v>57.25694444444445</c:v>
                </c:pt>
                <c:pt idx="8246">
                  <c:v>57.263888888888886</c:v>
                </c:pt>
                <c:pt idx="8247">
                  <c:v>57.270833333333336</c:v>
                </c:pt>
                <c:pt idx="8248">
                  <c:v>57.277777777777779</c:v>
                </c:pt>
                <c:pt idx="8249">
                  <c:v>57.284722222222221</c:v>
                </c:pt>
                <c:pt idx="8250">
                  <c:v>57.291666666666664</c:v>
                </c:pt>
                <c:pt idx="8251">
                  <c:v>57.298611111111114</c:v>
                </c:pt>
                <c:pt idx="8252">
                  <c:v>57.30555555555555</c:v>
                </c:pt>
                <c:pt idx="8253">
                  <c:v>57.3125</c:v>
                </c:pt>
                <c:pt idx="8254">
                  <c:v>57.31944444444445</c:v>
                </c:pt>
                <c:pt idx="8255">
                  <c:v>57.326388888888886</c:v>
                </c:pt>
                <c:pt idx="8256">
                  <c:v>57.333333333333336</c:v>
                </c:pt>
                <c:pt idx="8257">
                  <c:v>57.340277777777779</c:v>
                </c:pt>
                <c:pt idx="8258">
                  <c:v>57.347222222222221</c:v>
                </c:pt>
                <c:pt idx="8259">
                  <c:v>57.354166666666664</c:v>
                </c:pt>
                <c:pt idx="8260">
                  <c:v>57.361111111111114</c:v>
                </c:pt>
                <c:pt idx="8261">
                  <c:v>57.36805555555555</c:v>
                </c:pt>
                <c:pt idx="8262">
                  <c:v>57.375</c:v>
                </c:pt>
                <c:pt idx="8263">
                  <c:v>57.38194444444445</c:v>
                </c:pt>
                <c:pt idx="8264">
                  <c:v>57.388888888888886</c:v>
                </c:pt>
                <c:pt idx="8265">
                  <c:v>57.395833333333336</c:v>
                </c:pt>
                <c:pt idx="8266">
                  <c:v>57.402777777777779</c:v>
                </c:pt>
                <c:pt idx="8267">
                  <c:v>57.409722222222221</c:v>
                </c:pt>
                <c:pt idx="8268">
                  <c:v>57.416666666666664</c:v>
                </c:pt>
                <c:pt idx="8269">
                  <c:v>57.423611111111114</c:v>
                </c:pt>
                <c:pt idx="8270">
                  <c:v>57.43055555555555</c:v>
                </c:pt>
                <c:pt idx="8271">
                  <c:v>57.4375</c:v>
                </c:pt>
                <c:pt idx="8272">
                  <c:v>57.44444444444445</c:v>
                </c:pt>
                <c:pt idx="8273">
                  <c:v>57.451388888888886</c:v>
                </c:pt>
                <c:pt idx="8274">
                  <c:v>57.458333333333336</c:v>
                </c:pt>
                <c:pt idx="8275">
                  <c:v>57.465277777777779</c:v>
                </c:pt>
                <c:pt idx="8276">
                  <c:v>57.472222222222221</c:v>
                </c:pt>
                <c:pt idx="8277">
                  <c:v>57.479166666666664</c:v>
                </c:pt>
                <c:pt idx="8278">
                  <c:v>57.486111111111114</c:v>
                </c:pt>
                <c:pt idx="8279">
                  <c:v>57.49305555555555</c:v>
                </c:pt>
                <c:pt idx="8280">
                  <c:v>57.5</c:v>
                </c:pt>
                <c:pt idx="8281">
                  <c:v>57.50694444444445</c:v>
                </c:pt>
                <c:pt idx="8282">
                  <c:v>57.513888888888886</c:v>
                </c:pt>
                <c:pt idx="8283">
                  <c:v>57.520833333333336</c:v>
                </c:pt>
                <c:pt idx="8284">
                  <c:v>57.527777777777779</c:v>
                </c:pt>
                <c:pt idx="8285">
                  <c:v>57.534722222222221</c:v>
                </c:pt>
                <c:pt idx="8286">
                  <c:v>57.541666666666664</c:v>
                </c:pt>
                <c:pt idx="8287">
                  <c:v>57.548611111111114</c:v>
                </c:pt>
                <c:pt idx="8288">
                  <c:v>57.55555555555555</c:v>
                </c:pt>
                <c:pt idx="8289">
                  <c:v>57.5625</c:v>
                </c:pt>
                <c:pt idx="8290">
                  <c:v>57.56944444444445</c:v>
                </c:pt>
                <c:pt idx="8291">
                  <c:v>57.576388888888886</c:v>
                </c:pt>
                <c:pt idx="8292">
                  <c:v>57.583333333333336</c:v>
                </c:pt>
                <c:pt idx="8293">
                  <c:v>57.590277777777779</c:v>
                </c:pt>
                <c:pt idx="8294">
                  <c:v>57.597222222222221</c:v>
                </c:pt>
                <c:pt idx="8295">
                  <c:v>57.604166666666664</c:v>
                </c:pt>
                <c:pt idx="8296">
                  <c:v>57.611111111111114</c:v>
                </c:pt>
                <c:pt idx="8297">
                  <c:v>57.61805555555555</c:v>
                </c:pt>
                <c:pt idx="8298">
                  <c:v>57.625</c:v>
                </c:pt>
                <c:pt idx="8299">
                  <c:v>57.63194444444445</c:v>
                </c:pt>
                <c:pt idx="8300">
                  <c:v>57.638888888888886</c:v>
                </c:pt>
                <c:pt idx="8301">
                  <c:v>57.645833333333336</c:v>
                </c:pt>
                <c:pt idx="8302">
                  <c:v>57.652777777777779</c:v>
                </c:pt>
                <c:pt idx="8303">
                  <c:v>57.659722222222221</c:v>
                </c:pt>
                <c:pt idx="8304">
                  <c:v>57.666666666666664</c:v>
                </c:pt>
                <c:pt idx="8305">
                  <c:v>57.673611111111114</c:v>
                </c:pt>
                <c:pt idx="8306">
                  <c:v>57.68055555555555</c:v>
                </c:pt>
                <c:pt idx="8307">
                  <c:v>57.6875</c:v>
                </c:pt>
                <c:pt idx="8308">
                  <c:v>57.69444444444445</c:v>
                </c:pt>
                <c:pt idx="8309">
                  <c:v>57.701388888888886</c:v>
                </c:pt>
                <c:pt idx="8310">
                  <c:v>57.708333333333336</c:v>
                </c:pt>
                <c:pt idx="8311">
                  <c:v>57.715277777777779</c:v>
                </c:pt>
                <c:pt idx="8312">
                  <c:v>57.722222222222221</c:v>
                </c:pt>
                <c:pt idx="8313">
                  <c:v>57.729166666666664</c:v>
                </c:pt>
                <c:pt idx="8314">
                  <c:v>57.736111111111114</c:v>
                </c:pt>
                <c:pt idx="8315">
                  <c:v>57.74305555555555</c:v>
                </c:pt>
                <c:pt idx="8316">
                  <c:v>57.75</c:v>
                </c:pt>
                <c:pt idx="8317">
                  <c:v>57.75694444444445</c:v>
                </c:pt>
                <c:pt idx="8318">
                  <c:v>57.763888888888886</c:v>
                </c:pt>
                <c:pt idx="8319">
                  <c:v>57.770833333333336</c:v>
                </c:pt>
                <c:pt idx="8320">
                  <c:v>57.777777777777779</c:v>
                </c:pt>
                <c:pt idx="8321">
                  <c:v>57.784722222222221</c:v>
                </c:pt>
                <c:pt idx="8322">
                  <c:v>57.791666666666664</c:v>
                </c:pt>
                <c:pt idx="8323">
                  <c:v>57.798611111111114</c:v>
                </c:pt>
                <c:pt idx="8324">
                  <c:v>57.80555555555555</c:v>
                </c:pt>
                <c:pt idx="8325">
                  <c:v>57.8125</c:v>
                </c:pt>
                <c:pt idx="8326">
                  <c:v>57.81944444444445</c:v>
                </c:pt>
                <c:pt idx="8327">
                  <c:v>57.826388888888886</c:v>
                </c:pt>
                <c:pt idx="8328">
                  <c:v>57.833333333333336</c:v>
                </c:pt>
                <c:pt idx="8329">
                  <c:v>57.840277777777779</c:v>
                </c:pt>
                <c:pt idx="8330">
                  <c:v>57.847222222222221</c:v>
                </c:pt>
                <c:pt idx="8331">
                  <c:v>57.854166666666664</c:v>
                </c:pt>
                <c:pt idx="8332">
                  <c:v>57.861111111111114</c:v>
                </c:pt>
                <c:pt idx="8333">
                  <c:v>57.86805555555555</c:v>
                </c:pt>
                <c:pt idx="8334">
                  <c:v>57.875</c:v>
                </c:pt>
                <c:pt idx="8335">
                  <c:v>57.88194444444445</c:v>
                </c:pt>
                <c:pt idx="8336">
                  <c:v>57.888888888888886</c:v>
                </c:pt>
                <c:pt idx="8337">
                  <c:v>57.895833333333336</c:v>
                </c:pt>
                <c:pt idx="8338">
                  <c:v>57.902777777777779</c:v>
                </c:pt>
                <c:pt idx="8339">
                  <c:v>57.909722222222221</c:v>
                </c:pt>
                <c:pt idx="8340">
                  <c:v>57.916666666666664</c:v>
                </c:pt>
                <c:pt idx="8341">
                  <c:v>57.923611111111114</c:v>
                </c:pt>
                <c:pt idx="8342">
                  <c:v>57.93055555555555</c:v>
                </c:pt>
                <c:pt idx="8343">
                  <c:v>57.9375</c:v>
                </c:pt>
                <c:pt idx="8344">
                  <c:v>57.94444444444445</c:v>
                </c:pt>
                <c:pt idx="8345">
                  <c:v>57.951388888888886</c:v>
                </c:pt>
                <c:pt idx="8346">
                  <c:v>57.958333333333336</c:v>
                </c:pt>
                <c:pt idx="8347">
                  <c:v>57.965277777777779</c:v>
                </c:pt>
                <c:pt idx="8348">
                  <c:v>57.972222222222221</c:v>
                </c:pt>
                <c:pt idx="8349">
                  <c:v>57.979166666666664</c:v>
                </c:pt>
                <c:pt idx="8350">
                  <c:v>57.986111111111114</c:v>
                </c:pt>
                <c:pt idx="8351">
                  <c:v>57.99305555555555</c:v>
                </c:pt>
                <c:pt idx="8352">
                  <c:v>58</c:v>
                </c:pt>
                <c:pt idx="8353">
                  <c:v>58.00694444444445</c:v>
                </c:pt>
                <c:pt idx="8354">
                  <c:v>58.013888888888886</c:v>
                </c:pt>
                <c:pt idx="8355">
                  <c:v>58.020833333333336</c:v>
                </c:pt>
                <c:pt idx="8356">
                  <c:v>58.027777777777779</c:v>
                </c:pt>
                <c:pt idx="8357">
                  <c:v>58.034722222222221</c:v>
                </c:pt>
                <c:pt idx="8358">
                  <c:v>58.041666666666664</c:v>
                </c:pt>
                <c:pt idx="8359">
                  <c:v>58.048611111111114</c:v>
                </c:pt>
                <c:pt idx="8360">
                  <c:v>58.05555555555555</c:v>
                </c:pt>
                <c:pt idx="8361">
                  <c:v>58.0625</c:v>
                </c:pt>
                <c:pt idx="8362">
                  <c:v>58.06944444444445</c:v>
                </c:pt>
                <c:pt idx="8363">
                  <c:v>58.076388888888886</c:v>
                </c:pt>
                <c:pt idx="8364">
                  <c:v>58.083333333333336</c:v>
                </c:pt>
                <c:pt idx="8365">
                  <c:v>58.090277777777779</c:v>
                </c:pt>
                <c:pt idx="8366">
                  <c:v>58.097222222222221</c:v>
                </c:pt>
                <c:pt idx="8367">
                  <c:v>58.104166666666664</c:v>
                </c:pt>
                <c:pt idx="8368">
                  <c:v>58.111111111111114</c:v>
                </c:pt>
                <c:pt idx="8369">
                  <c:v>58.11805555555555</c:v>
                </c:pt>
                <c:pt idx="8370">
                  <c:v>58.125</c:v>
                </c:pt>
                <c:pt idx="8371">
                  <c:v>58.13194444444445</c:v>
                </c:pt>
                <c:pt idx="8372">
                  <c:v>58.138888888888886</c:v>
                </c:pt>
                <c:pt idx="8373">
                  <c:v>58.145833333333336</c:v>
                </c:pt>
                <c:pt idx="8374">
                  <c:v>58.152777777777779</c:v>
                </c:pt>
                <c:pt idx="8375">
                  <c:v>58.159722222222221</c:v>
                </c:pt>
                <c:pt idx="8376">
                  <c:v>58.166666666666664</c:v>
                </c:pt>
                <c:pt idx="8377">
                  <c:v>58.173611111111114</c:v>
                </c:pt>
                <c:pt idx="8378">
                  <c:v>58.18055555555555</c:v>
                </c:pt>
                <c:pt idx="8379">
                  <c:v>58.1875</c:v>
                </c:pt>
                <c:pt idx="8380">
                  <c:v>58.19444444444445</c:v>
                </c:pt>
                <c:pt idx="8381">
                  <c:v>58.201388888888886</c:v>
                </c:pt>
                <c:pt idx="8382">
                  <c:v>58.208333333333336</c:v>
                </c:pt>
                <c:pt idx="8383">
                  <c:v>58.215277777777779</c:v>
                </c:pt>
                <c:pt idx="8384">
                  <c:v>58.222222222222221</c:v>
                </c:pt>
                <c:pt idx="8385">
                  <c:v>58.229166666666664</c:v>
                </c:pt>
                <c:pt idx="8386">
                  <c:v>58.236111111111114</c:v>
                </c:pt>
                <c:pt idx="8387">
                  <c:v>58.24305555555555</c:v>
                </c:pt>
                <c:pt idx="8388">
                  <c:v>58.25</c:v>
                </c:pt>
                <c:pt idx="8389">
                  <c:v>58.25694444444445</c:v>
                </c:pt>
                <c:pt idx="8390">
                  <c:v>58.263888888888886</c:v>
                </c:pt>
                <c:pt idx="8391">
                  <c:v>58.270833333333336</c:v>
                </c:pt>
                <c:pt idx="8392">
                  <c:v>58.277777777777779</c:v>
                </c:pt>
                <c:pt idx="8393">
                  <c:v>58.284722222222221</c:v>
                </c:pt>
                <c:pt idx="8394">
                  <c:v>58.291666666666664</c:v>
                </c:pt>
                <c:pt idx="8395">
                  <c:v>58.298611111111114</c:v>
                </c:pt>
                <c:pt idx="8396">
                  <c:v>58.30555555555555</c:v>
                </c:pt>
                <c:pt idx="8397">
                  <c:v>58.3125</c:v>
                </c:pt>
                <c:pt idx="8398">
                  <c:v>58.31944444444445</c:v>
                </c:pt>
                <c:pt idx="8399">
                  <c:v>58.326388888888886</c:v>
                </c:pt>
                <c:pt idx="8400">
                  <c:v>58.333333333333336</c:v>
                </c:pt>
                <c:pt idx="8401">
                  <c:v>58.340277777777779</c:v>
                </c:pt>
                <c:pt idx="8402">
                  <c:v>58.347222222222221</c:v>
                </c:pt>
                <c:pt idx="8403">
                  <c:v>58.354166666666664</c:v>
                </c:pt>
                <c:pt idx="8404">
                  <c:v>58.361111111111114</c:v>
                </c:pt>
                <c:pt idx="8405">
                  <c:v>58.36805555555555</c:v>
                </c:pt>
                <c:pt idx="8406">
                  <c:v>58.375</c:v>
                </c:pt>
                <c:pt idx="8407">
                  <c:v>58.38194444444445</c:v>
                </c:pt>
                <c:pt idx="8408">
                  <c:v>58.388888888888886</c:v>
                </c:pt>
                <c:pt idx="8409">
                  <c:v>58.395833333333336</c:v>
                </c:pt>
                <c:pt idx="8410">
                  <c:v>58.402777777777779</c:v>
                </c:pt>
                <c:pt idx="8411">
                  <c:v>58.409722222222221</c:v>
                </c:pt>
                <c:pt idx="8412">
                  <c:v>58.416666666666664</c:v>
                </c:pt>
                <c:pt idx="8413">
                  <c:v>58.423611111111114</c:v>
                </c:pt>
                <c:pt idx="8414">
                  <c:v>58.43055555555555</c:v>
                </c:pt>
                <c:pt idx="8415">
                  <c:v>58.4375</c:v>
                </c:pt>
                <c:pt idx="8416">
                  <c:v>58.44444444444445</c:v>
                </c:pt>
                <c:pt idx="8417">
                  <c:v>58.451388888888886</c:v>
                </c:pt>
                <c:pt idx="8418">
                  <c:v>58.458333333333336</c:v>
                </c:pt>
                <c:pt idx="8419">
                  <c:v>58.465277777777779</c:v>
                </c:pt>
                <c:pt idx="8420">
                  <c:v>58.472222222222221</c:v>
                </c:pt>
                <c:pt idx="8421">
                  <c:v>58.479166666666664</c:v>
                </c:pt>
                <c:pt idx="8422">
                  <c:v>58.486111111111114</c:v>
                </c:pt>
                <c:pt idx="8423">
                  <c:v>58.49305555555555</c:v>
                </c:pt>
                <c:pt idx="8424">
                  <c:v>58.5</c:v>
                </c:pt>
                <c:pt idx="8425">
                  <c:v>58.50694444444445</c:v>
                </c:pt>
                <c:pt idx="8426">
                  <c:v>58.513888888888886</c:v>
                </c:pt>
                <c:pt idx="8427">
                  <c:v>58.520833333333336</c:v>
                </c:pt>
                <c:pt idx="8428">
                  <c:v>58.527777777777779</c:v>
                </c:pt>
                <c:pt idx="8429">
                  <c:v>58.534722222222221</c:v>
                </c:pt>
                <c:pt idx="8430">
                  <c:v>58.541666666666664</c:v>
                </c:pt>
                <c:pt idx="8431">
                  <c:v>58.548611111111114</c:v>
                </c:pt>
                <c:pt idx="8432">
                  <c:v>58.55555555555555</c:v>
                </c:pt>
                <c:pt idx="8433">
                  <c:v>58.5625</c:v>
                </c:pt>
                <c:pt idx="8434">
                  <c:v>58.56944444444445</c:v>
                </c:pt>
                <c:pt idx="8435">
                  <c:v>58.576388888888886</c:v>
                </c:pt>
                <c:pt idx="8436">
                  <c:v>58.583333333333336</c:v>
                </c:pt>
                <c:pt idx="8437">
                  <c:v>58.590277777777779</c:v>
                </c:pt>
                <c:pt idx="8438">
                  <c:v>58.597222222222221</c:v>
                </c:pt>
                <c:pt idx="8439">
                  <c:v>58.604166666666664</c:v>
                </c:pt>
                <c:pt idx="8440">
                  <c:v>58.611111111111114</c:v>
                </c:pt>
                <c:pt idx="8441">
                  <c:v>58.61805555555555</c:v>
                </c:pt>
                <c:pt idx="8442">
                  <c:v>58.625</c:v>
                </c:pt>
                <c:pt idx="8443">
                  <c:v>58.63194444444445</c:v>
                </c:pt>
                <c:pt idx="8444">
                  <c:v>58.638888888888886</c:v>
                </c:pt>
                <c:pt idx="8445">
                  <c:v>58.645833333333336</c:v>
                </c:pt>
                <c:pt idx="8446">
                  <c:v>58.652777777777779</c:v>
                </c:pt>
                <c:pt idx="8447">
                  <c:v>58.659722222222221</c:v>
                </c:pt>
                <c:pt idx="8448">
                  <c:v>58.666666666666664</c:v>
                </c:pt>
                <c:pt idx="8449">
                  <c:v>58.673611111111114</c:v>
                </c:pt>
                <c:pt idx="8450">
                  <c:v>58.68055555555555</c:v>
                </c:pt>
                <c:pt idx="8451">
                  <c:v>58.6875</c:v>
                </c:pt>
                <c:pt idx="8452">
                  <c:v>58.69444444444445</c:v>
                </c:pt>
                <c:pt idx="8453">
                  <c:v>58.701388888888886</c:v>
                </c:pt>
                <c:pt idx="8454">
                  <c:v>58.708333333333336</c:v>
                </c:pt>
                <c:pt idx="8455">
                  <c:v>58.715277777777779</c:v>
                </c:pt>
                <c:pt idx="8456">
                  <c:v>58.722222222222221</c:v>
                </c:pt>
                <c:pt idx="8457">
                  <c:v>58.729166666666664</c:v>
                </c:pt>
                <c:pt idx="8458">
                  <c:v>58.736111111111114</c:v>
                </c:pt>
                <c:pt idx="8459">
                  <c:v>58.74305555555555</c:v>
                </c:pt>
                <c:pt idx="8460">
                  <c:v>58.75</c:v>
                </c:pt>
                <c:pt idx="8461">
                  <c:v>58.75694444444445</c:v>
                </c:pt>
                <c:pt idx="8462">
                  <c:v>58.763888888888886</c:v>
                </c:pt>
                <c:pt idx="8463">
                  <c:v>58.770833333333336</c:v>
                </c:pt>
                <c:pt idx="8464">
                  <c:v>58.777777777777779</c:v>
                </c:pt>
                <c:pt idx="8465">
                  <c:v>58.784722222222221</c:v>
                </c:pt>
                <c:pt idx="8466">
                  <c:v>58.791666666666664</c:v>
                </c:pt>
                <c:pt idx="8467">
                  <c:v>58.798611111111114</c:v>
                </c:pt>
                <c:pt idx="8468">
                  <c:v>58.80555555555555</c:v>
                </c:pt>
                <c:pt idx="8469">
                  <c:v>58.8125</c:v>
                </c:pt>
                <c:pt idx="8470">
                  <c:v>58.81944444444445</c:v>
                </c:pt>
                <c:pt idx="8471">
                  <c:v>58.826388888888886</c:v>
                </c:pt>
                <c:pt idx="8472">
                  <c:v>58.833333333333336</c:v>
                </c:pt>
                <c:pt idx="8473">
                  <c:v>58.840277777777779</c:v>
                </c:pt>
                <c:pt idx="8474">
                  <c:v>58.847222222222221</c:v>
                </c:pt>
                <c:pt idx="8475">
                  <c:v>58.854166666666664</c:v>
                </c:pt>
                <c:pt idx="8476">
                  <c:v>58.861111111111114</c:v>
                </c:pt>
                <c:pt idx="8477">
                  <c:v>58.86805555555555</c:v>
                </c:pt>
                <c:pt idx="8478">
                  <c:v>58.875</c:v>
                </c:pt>
                <c:pt idx="8479">
                  <c:v>58.88194444444445</c:v>
                </c:pt>
                <c:pt idx="8480">
                  <c:v>58.888888888888886</c:v>
                </c:pt>
                <c:pt idx="8481">
                  <c:v>58.895833333333336</c:v>
                </c:pt>
                <c:pt idx="8482">
                  <c:v>58.902777777777779</c:v>
                </c:pt>
                <c:pt idx="8483">
                  <c:v>58.909722222222221</c:v>
                </c:pt>
                <c:pt idx="8484">
                  <c:v>58.916666666666664</c:v>
                </c:pt>
                <c:pt idx="8485">
                  <c:v>58.923611111111114</c:v>
                </c:pt>
                <c:pt idx="8486">
                  <c:v>58.93055555555555</c:v>
                </c:pt>
                <c:pt idx="8487">
                  <c:v>58.9375</c:v>
                </c:pt>
                <c:pt idx="8488">
                  <c:v>58.94444444444445</c:v>
                </c:pt>
                <c:pt idx="8489">
                  <c:v>58.951388888888886</c:v>
                </c:pt>
                <c:pt idx="8490">
                  <c:v>58.958333333333336</c:v>
                </c:pt>
                <c:pt idx="8491">
                  <c:v>58.965277777777779</c:v>
                </c:pt>
                <c:pt idx="8492">
                  <c:v>58.972222222222221</c:v>
                </c:pt>
                <c:pt idx="8493">
                  <c:v>58.979166666666664</c:v>
                </c:pt>
                <c:pt idx="8494">
                  <c:v>58.986111111111114</c:v>
                </c:pt>
                <c:pt idx="8495">
                  <c:v>58.99305555555555</c:v>
                </c:pt>
                <c:pt idx="8496">
                  <c:v>59</c:v>
                </c:pt>
                <c:pt idx="8497">
                  <c:v>59.00694444444445</c:v>
                </c:pt>
                <c:pt idx="8498">
                  <c:v>59.013888888888886</c:v>
                </c:pt>
                <c:pt idx="8499">
                  <c:v>59.020833333333336</c:v>
                </c:pt>
                <c:pt idx="8500">
                  <c:v>59.027777777777779</c:v>
                </c:pt>
                <c:pt idx="8501">
                  <c:v>59.034722222222221</c:v>
                </c:pt>
                <c:pt idx="8502">
                  <c:v>59.041666666666664</c:v>
                </c:pt>
                <c:pt idx="8503">
                  <c:v>59.048611111111114</c:v>
                </c:pt>
                <c:pt idx="8504">
                  <c:v>59.05555555555555</c:v>
                </c:pt>
                <c:pt idx="8505">
                  <c:v>59.0625</c:v>
                </c:pt>
                <c:pt idx="8506">
                  <c:v>59.06944444444445</c:v>
                </c:pt>
                <c:pt idx="8507">
                  <c:v>59.076388888888886</c:v>
                </c:pt>
                <c:pt idx="8508">
                  <c:v>59.083333333333336</c:v>
                </c:pt>
                <c:pt idx="8509">
                  <c:v>59.090277777777779</c:v>
                </c:pt>
                <c:pt idx="8510">
                  <c:v>59.097222222222221</c:v>
                </c:pt>
                <c:pt idx="8511">
                  <c:v>59.104166666666664</c:v>
                </c:pt>
                <c:pt idx="8512">
                  <c:v>59.111111111111114</c:v>
                </c:pt>
                <c:pt idx="8513">
                  <c:v>59.11805555555555</c:v>
                </c:pt>
                <c:pt idx="8514">
                  <c:v>59.125</c:v>
                </c:pt>
                <c:pt idx="8515">
                  <c:v>59.13194444444445</c:v>
                </c:pt>
                <c:pt idx="8516">
                  <c:v>59.138888888888886</c:v>
                </c:pt>
                <c:pt idx="8517">
                  <c:v>59.145833333333336</c:v>
                </c:pt>
                <c:pt idx="8518">
                  <c:v>59.152777777777779</c:v>
                </c:pt>
                <c:pt idx="8519">
                  <c:v>59.159722222222221</c:v>
                </c:pt>
                <c:pt idx="8520">
                  <c:v>59.166666666666664</c:v>
                </c:pt>
                <c:pt idx="8521">
                  <c:v>59.173611111111114</c:v>
                </c:pt>
                <c:pt idx="8522">
                  <c:v>59.18055555555555</c:v>
                </c:pt>
                <c:pt idx="8523">
                  <c:v>59.1875</c:v>
                </c:pt>
                <c:pt idx="8524">
                  <c:v>59.19444444444445</c:v>
                </c:pt>
                <c:pt idx="8525">
                  <c:v>59.201388888888886</c:v>
                </c:pt>
                <c:pt idx="8526">
                  <c:v>59.208333333333336</c:v>
                </c:pt>
                <c:pt idx="8527">
                  <c:v>59.215277777777779</c:v>
                </c:pt>
                <c:pt idx="8528">
                  <c:v>59.222222222222221</c:v>
                </c:pt>
                <c:pt idx="8529">
                  <c:v>59.229166666666664</c:v>
                </c:pt>
                <c:pt idx="8530">
                  <c:v>59.236111111111114</c:v>
                </c:pt>
                <c:pt idx="8531">
                  <c:v>59.24305555555555</c:v>
                </c:pt>
                <c:pt idx="8532">
                  <c:v>59.25</c:v>
                </c:pt>
                <c:pt idx="8533">
                  <c:v>59.25694444444445</c:v>
                </c:pt>
                <c:pt idx="8534">
                  <c:v>59.263888888888886</c:v>
                </c:pt>
                <c:pt idx="8535">
                  <c:v>59.270833333333336</c:v>
                </c:pt>
                <c:pt idx="8536">
                  <c:v>59.277777777777779</c:v>
                </c:pt>
                <c:pt idx="8537">
                  <c:v>59.284722222222221</c:v>
                </c:pt>
                <c:pt idx="8538">
                  <c:v>59.291666666666664</c:v>
                </c:pt>
                <c:pt idx="8539">
                  <c:v>59.298611111111114</c:v>
                </c:pt>
                <c:pt idx="8540">
                  <c:v>59.30555555555555</c:v>
                </c:pt>
                <c:pt idx="8541">
                  <c:v>59.3125</c:v>
                </c:pt>
                <c:pt idx="8542">
                  <c:v>59.31944444444445</c:v>
                </c:pt>
                <c:pt idx="8543">
                  <c:v>59.326388888888886</c:v>
                </c:pt>
                <c:pt idx="8544">
                  <c:v>59.333333333333336</c:v>
                </c:pt>
                <c:pt idx="8545">
                  <c:v>59.340277777777779</c:v>
                </c:pt>
                <c:pt idx="8546">
                  <c:v>59.347222222222221</c:v>
                </c:pt>
                <c:pt idx="8547">
                  <c:v>59.354166666666664</c:v>
                </c:pt>
                <c:pt idx="8548">
                  <c:v>59.361111111111114</c:v>
                </c:pt>
                <c:pt idx="8549">
                  <c:v>59.36805555555555</c:v>
                </c:pt>
                <c:pt idx="8550">
                  <c:v>59.375</c:v>
                </c:pt>
                <c:pt idx="8551">
                  <c:v>59.38194444444445</c:v>
                </c:pt>
                <c:pt idx="8552">
                  <c:v>59.388888888888886</c:v>
                </c:pt>
                <c:pt idx="8553">
                  <c:v>59.395833333333336</c:v>
                </c:pt>
                <c:pt idx="8554">
                  <c:v>59.402777777777779</c:v>
                </c:pt>
                <c:pt idx="8555">
                  <c:v>59.409722222222221</c:v>
                </c:pt>
                <c:pt idx="8556">
                  <c:v>59.416666666666664</c:v>
                </c:pt>
                <c:pt idx="8557">
                  <c:v>59.423611111111114</c:v>
                </c:pt>
                <c:pt idx="8558">
                  <c:v>59.43055555555555</c:v>
                </c:pt>
                <c:pt idx="8559">
                  <c:v>59.4375</c:v>
                </c:pt>
                <c:pt idx="8560">
                  <c:v>59.44444444444445</c:v>
                </c:pt>
                <c:pt idx="8561">
                  <c:v>59.451388888888886</c:v>
                </c:pt>
                <c:pt idx="8562">
                  <c:v>59.458333333333336</c:v>
                </c:pt>
                <c:pt idx="8563">
                  <c:v>59.465277777777779</c:v>
                </c:pt>
                <c:pt idx="8564">
                  <c:v>59.472222222222221</c:v>
                </c:pt>
                <c:pt idx="8565">
                  <c:v>59.479166666666664</c:v>
                </c:pt>
                <c:pt idx="8566">
                  <c:v>59.486111111111114</c:v>
                </c:pt>
                <c:pt idx="8567">
                  <c:v>59.49305555555555</c:v>
                </c:pt>
                <c:pt idx="8568">
                  <c:v>59.5</c:v>
                </c:pt>
                <c:pt idx="8569">
                  <c:v>59.50694444444445</c:v>
                </c:pt>
                <c:pt idx="8570">
                  <c:v>59.513888888888886</c:v>
                </c:pt>
                <c:pt idx="8571">
                  <c:v>59.520833333333336</c:v>
                </c:pt>
                <c:pt idx="8572">
                  <c:v>59.527777777777779</c:v>
                </c:pt>
                <c:pt idx="8573">
                  <c:v>59.534722222222221</c:v>
                </c:pt>
                <c:pt idx="8574">
                  <c:v>59.541666666666664</c:v>
                </c:pt>
                <c:pt idx="8575">
                  <c:v>59.548611111111114</c:v>
                </c:pt>
                <c:pt idx="8576">
                  <c:v>59.55555555555555</c:v>
                </c:pt>
                <c:pt idx="8577">
                  <c:v>59.5625</c:v>
                </c:pt>
                <c:pt idx="8578">
                  <c:v>59.56944444444445</c:v>
                </c:pt>
                <c:pt idx="8579">
                  <c:v>59.576388888888886</c:v>
                </c:pt>
                <c:pt idx="8580">
                  <c:v>59.583333333333336</c:v>
                </c:pt>
                <c:pt idx="8581">
                  <c:v>59.590277777777779</c:v>
                </c:pt>
                <c:pt idx="8582">
                  <c:v>59.597222222222221</c:v>
                </c:pt>
                <c:pt idx="8583">
                  <c:v>59.604166666666664</c:v>
                </c:pt>
                <c:pt idx="8584">
                  <c:v>59.611111111111114</c:v>
                </c:pt>
                <c:pt idx="8585">
                  <c:v>59.61805555555555</c:v>
                </c:pt>
                <c:pt idx="8586">
                  <c:v>59.625</c:v>
                </c:pt>
                <c:pt idx="8587">
                  <c:v>59.63194444444445</c:v>
                </c:pt>
                <c:pt idx="8588">
                  <c:v>59.638888888888886</c:v>
                </c:pt>
                <c:pt idx="8589">
                  <c:v>59.645833333333336</c:v>
                </c:pt>
                <c:pt idx="8590">
                  <c:v>59.652777777777779</c:v>
                </c:pt>
                <c:pt idx="8591">
                  <c:v>59.659722222222221</c:v>
                </c:pt>
                <c:pt idx="8592">
                  <c:v>59.666666666666664</c:v>
                </c:pt>
                <c:pt idx="8593">
                  <c:v>59.673611111111114</c:v>
                </c:pt>
                <c:pt idx="8594">
                  <c:v>59.68055555555555</c:v>
                </c:pt>
                <c:pt idx="8595">
                  <c:v>59.6875</c:v>
                </c:pt>
                <c:pt idx="8596">
                  <c:v>59.69444444444445</c:v>
                </c:pt>
                <c:pt idx="8597">
                  <c:v>59.701388888888886</c:v>
                </c:pt>
                <c:pt idx="8598">
                  <c:v>59.708333333333336</c:v>
                </c:pt>
                <c:pt idx="8599">
                  <c:v>59.715277777777779</c:v>
                </c:pt>
                <c:pt idx="8600">
                  <c:v>59.722222222222221</c:v>
                </c:pt>
                <c:pt idx="8601">
                  <c:v>59.729166666666664</c:v>
                </c:pt>
                <c:pt idx="8602">
                  <c:v>59.736111111111114</c:v>
                </c:pt>
                <c:pt idx="8603">
                  <c:v>59.74305555555555</c:v>
                </c:pt>
                <c:pt idx="8604">
                  <c:v>59.75</c:v>
                </c:pt>
                <c:pt idx="8605">
                  <c:v>59.75694444444445</c:v>
                </c:pt>
                <c:pt idx="8606">
                  <c:v>59.763888888888886</c:v>
                </c:pt>
                <c:pt idx="8607">
                  <c:v>59.770833333333336</c:v>
                </c:pt>
                <c:pt idx="8608">
                  <c:v>59.777777777777779</c:v>
                </c:pt>
                <c:pt idx="8609">
                  <c:v>59.784722222222221</c:v>
                </c:pt>
                <c:pt idx="8610">
                  <c:v>59.791666666666664</c:v>
                </c:pt>
                <c:pt idx="8611">
                  <c:v>59.798611111111114</c:v>
                </c:pt>
                <c:pt idx="8612">
                  <c:v>59.80555555555555</c:v>
                </c:pt>
                <c:pt idx="8613">
                  <c:v>59.8125</c:v>
                </c:pt>
                <c:pt idx="8614">
                  <c:v>59.81944444444445</c:v>
                </c:pt>
                <c:pt idx="8615">
                  <c:v>59.826388888888886</c:v>
                </c:pt>
                <c:pt idx="8616">
                  <c:v>59.833333333333336</c:v>
                </c:pt>
                <c:pt idx="8617">
                  <c:v>59.840277777777779</c:v>
                </c:pt>
                <c:pt idx="8618">
                  <c:v>59.847222222222221</c:v>
                </c:pt>
                <c:pt idx="8619">
                  <c:v>59.854166666666664</c:v>
                </c:pt>
                <c:pt idx="8620">
                  <c:v>59.861111111111114</c:v>
                </c:pt>
                <c:pt idx="8621">
                  <c:v>59.86805555555555</c:v>
                </c:pt>
                <c:pt idx="8622">
                  <c:v>59.875</c:v>
                </c:pt>
                <c:pt idx="8623">
                  <c:v>59.88194444444445</c:v>
                </c:pt>
                <c:pt idx="8624">
                  <c:v>59.888888888888886</c:v>
                </c:pt>
                <c:pt idx="8625">
                  <c:v>59.895833333333336</c:v>
                </c:pt>
                <c:pt idx="8626">
                  <c:v>59.902777777777779</c:v>
                </c:pt>
                <c:pt idx="8627">
                  <c:v>59.909722222222221</c:v>
                </c:pt>
                <c:pt idx="8628">
                  <c:v>59.916666666666664</c:v>
                </c:pt>
                <c:pt idx="8629">
                  <c:v>59.923611111111114</c:v>
                </c:pt>
                <c:pt idx="8630">
                  <c:v>59.93055555555555</c:v>
                </c:pt>
                <c:pt idx="8631">
                  <c:v>59.9375</c:v>
                </c:pt>
                <c:pt idx="8632">
                  <c:v>59.94444444444445</c:v>
                </c:pt>
                <c:pt idx="8633">
                  <c:v>59.951388888888886</c:v>
                </c:pt>
                <c:pt idx="8634">
                  <c:v>59.958333333333336</c:v>
                </c:pt>
                <c:pt idx="8635">
                  <c:v>59.965277777777779</c:v>
                </c:pt>
                <c:pt idx="8636">
                  <c:v>59.972222222222221</c:v>
                </c:pt>
                <c:pt idx="8637">
                  <c:v>59.979166666666664</c:v>
                </c:pt>
                <c:pt idx="8638">
                  <c:v>59.986111111111114</c:v>
                </c:pt>
                <c:pt idx="8639">
                  <c:v>59.99305555555555</c:v>
                </c:pt>
                <c:pt idx="8640">
                  <c:v>60</c:v>
                </c:pt>
                <c:pt idx="8641">
                  <c:v>60.00694444444445</c:v>
                </c:pt>
                <c:pt idx="8642">
                  <c:v>60.013888888888886</c:v>
                </c:pt>
                <c:pt idx="8643">
                  <c:v>60.020833333333336</c:v>
                </c:pt>
                <c:pt idx="8644">
                  <c:v>60.027777777777779</c:v>
                </c:pt>
                <c:pt idx="8645">
                  <c:v>60.034722222222221</c:v>
                </c:pt>
                <c:pt idx="8646">
                  <c:v>60.041666666666664</c:v>
                </c:pt>
                <c:pt idx="8647">
                  <c:v>60.048611111111114</c:v>
                </c:pt>
                <c:pt idx="8648">
                  <c:v>60.05555555555555</c:v>
                </c:pt>
                <c:pt idx="8649">
                  <c:v>60.0625</c:v>
                </c:pt>
                <c:pt idx="8650">
                  <c:v>60.06944444444445</c:v>
                </c:pt>
                <c:pt idx="8651">
                  <c:v>60.076388888888886</c:v>
                </c:pt>
                <c:pt idx="8652">
                  <c:v>60.083333333333336</c:v>
                </c:pt>
                <c:pt idx="8653">
                  <c:v>60.090277777777779</c:v>
                </c:pt>
                <c:pt idx="8654">
                  <c:v>60.097222222222221</c:v>
                </c:pt>
                <c:pt idx="8655">
                  <c:v>60.104166666666664</c:v>
                </c:pt>
                <c:pt idx="8656">
                  <c:v>60.111111111111114</c:v>
                </c:pt>
                <c:pt idx="8657">
                  <c:v>60.11805555555555</c:v>
                </c:pt>
                <c:pt idx="8658">
                  <c:v>60.125</c:v>
                </c:pt>
                <c:pt idx="8659">
                  <c:v>60.13194444444445</c:v>
                </c:pt>
                <c:pt idx="8660">
                  <c:v>60.138888888888886</c:v>
                </c:pt>
                <c:pt idx="8661">
                  <c:v>60.145833333333336</c:v>
                </c:pt>
                <c:pt idx="8662">
                  <c:v>60.152777777777779</c:v>
                </c:pt>
                <c:pt idx="8663">
                  <c:v>60.159722222222221</c:v>
                </c:pt>
                <c:pt idx="8664">
                  <c:v>60.166666666666664</c:v>
                </c:pt>
                <c:pt idx="8665">
                  <c:v>60.173611111111114</c:v>
                </c:pt>
                <c:pt idx="8666">
                  <c:v>60.18055555555555</c:v>
                </c:pt>
                <c:pt idx="8667">
                  <c:v>60.1875</c:v>
                </c:pt>
                <c:pt idx="8668">
                  <c:v>60.19444444444445</c:v>
                </c:pt>
                <c:pt idx="8669">
                  <c:v>60.201388888888886</c:v>
                </c:pt>
                <c:pt idx="8670">
                  <c:v>60.208333333333336</c:v>
                </c:pt>
                <c:pt idx="8671">
                  <c:v>60.215277777777779</c:v>
                </c:pt>
                <c:pt idx="8672">
                  <c:v>60.222222222222221</c:v>
                </c:pt>
                <c:pt idx="8673">
                  <c:v>60.229166666666664</c:v>
                </c:pt>
                <c:pt idx="8674">
                  <c:v>60.236111111111114</c:v>
                </c:pt>
                <c:pt idx="8675">
                  <c:v>60.24305555555555</c:v>
                </c:pt>
                <c:pt idx="8676">
                  <c:v>60.25</c:v>
                </c:pt>
                <c:pt idx="8677">
                  <c:v>60.25694444444445</c:v>
                </c:pt>
                <c:pt idx="8678">
                  <c:v>60.263888888888886</c:v>
                </c:pt>
                <c:pt idx="8679">
                  <c:v>60.270833333333336</c:v>
                </c:pt>
                <c:pt idx="8680">
                  <c:v>60.277777777777779</c:v>
                </c:pt>
                <c:pt idx="8681">
                  <c:v>60.284722222222221</c:v>
                </c:pt>
                <c:pt idx="8682">
                  <c:v>60.291666666666664</c:v>
                </c:pt>
                <c:pt idx="8683">
                  <c:v>60.298611111111114</c:v>
                </c:pt>
                <c:pt idx="8684">
                  <c:v>60.30555555555555</c:v>
                </c:pt>
                <c:pt idx="8685">
                  <c:v>60.3125</c:v>
                </c:pt>
                <c:pt idx="8686">
                  <c:v>60.31944444444445</c:v>
                </c:pt>
                <c:pt idx="8687">
                  <c:v>60.326388888888886</c:v>
                </c:pt>
                <c:pt idx="8688">
                  <c:v>60.333333333333336</c:v>
                </c:pt>
                <c:pt idx="8689">
                  <c:v>60.340277777777779</c:v>
                </c:pt>
                <c:pt idx="8690">
                  <c:v>60.347222222222221</c:v>
                </c:pt>
                <c:pt idx="8691">
                  <c:v>60.354166666666664</c:v>
                </c:pt>
                <c:pt idx="8692">
                  <c:v>60.361111111111114</c:v>
                </c:pt>
                <c:pt idx="8693">
                  <c:v>60.36805555555555</c:v>
                </c:pt>
                <c:pt idx="8694">
                  <c:v>60.375</c:v>
                </c:pt>
                <c:pt idx="8695">
                  <c:v>60.38194444444445</c:v>
                </c:pt>
                <c:pt idx="8696">
                  <c:v>60.388888888888886</c:v>
                </c:pt>
                <c:pt idx="8697">
                  <c:v>60.395833333333336</c:v>
                </c:pt>
                <c:pt idx="8698">
                  <c:v>60.402777777777779</c:v>
                </c:pt>
                <c:pt idx="8699">
                  <c:v>60.409722222222221</c:v>
                </c:pt>
                <c:pt idx="8700">
                  <c:v>60.416666666666664</c:v>
                </c:pt>
                <c:pt idx="8701">
                  <c:v>60.423611111111114</c:v>
                </c:pt>
                <c:pt idx="8702">
                  <c:v>60.43055555555555</c:v>
                </c:pt>
                <c:pt idx="8703">
                  <c:v>60.4375</c:v>
                </c:pt>
                <c:pt idx="8704">
                  <c:v>60.44444444444445</c:v>
                </c:pt>
                <c:pt idx="8705">
                  <c:v>60.451388888888886</c:v>
                </c:pt>
                <c:pt idx="8706">
                  <c:v>60.458333333333336</c:v>
                </c:pt>
                <c:pt idx="8707">
                  <c:v>60.465277777777779</c:v>
                </c:pt>
                <c:pt idx="8708">
                  <c:v>60.472222222222221</c:v>
                </c:pt>
                <c:pt idx="8709">
                  <c:v>60.479166666666664</c:v>
                </c:pt>
                <c:pt idx="8710">
                  <c:v>60.486111111111114</c:v>
                </c:pt>
                <c:pt idx="8711">
                  <c:v>60.49305555555555</c:v>
                </c:pt>
                <c:pt idx="8712">
                  <c:v>60.5</c:v>
                </c:pt>
                <c:pt idx="8713">
                  <c:v>60.50694444444445</c:v>
                </c:pt>
                <c:pt idx="8714">
                  <c:v>60.513888888888886</c:v>
                </c:pt>
                <c:pt idx="8715">
                  <c:v>60.520833333333336</c:v>
                </c:pt>
                <c:pt idx="8716">
                  <c:v>60.527777777777779</c:v>
                </c:pt>
                <c:pt idx="8717">
                  <c:v>60.534722222222221</c:v>
                </c:pt>
                <c:pt idx="8718">
                  <c:v>60.541666666666664</c:v>
                </c:pt>
                <c:pt idx="8719">
                  <c:v>60.548611111111114</c:v>
                </c:pt>
                <c:pt idx="8720">
                  <c:v>60.55555555555555</c:v>
                </c:pt>
                <c:pt idx="8721">
                  <c:v>60.5625</c:v>
                </c:pt>
                <c:pt idx="8722">
                  <c:v>60.56944444444445</c:v>
                </c:pt>
                <c:pt idx="8723">
                  <c:v>60.576388888888886</c:v>
                </c:pt>
                <c:pt idx="8724">
                  <c:v>60.583333333333336</c:v>
                </c:pt>
                <c:pt idx="8725">
                  <c:v>60.590277777777779</c:v>
                </c:pt>
                <c:pt idx="8726">
                  <c:v>60.597222222222221</c:v>
                </c:pt>
                <c:pt idx="8727">
                  <c:v>60.604166666666664</c:v>
                </c:pt>
                <c:pt idx="8728">
                  <c:v>60.611111111111114</c:v>
                </c:pt>
                <c:pt idx="8729">
                  <c:v>60.61805555555555</c:v>
                </c:pt>
                <c:pt idx="8730">
                  <c:v>60.625</c:v>
                </c:pt>
                <c:pt idx="8731">
                  <c:v>60.63194444444445</c:v>
                </c:pt>
                <c:pt idx="8732">
                  <c:v>60.638888888888886</c:v>
                </c:pt>
                <c:pt idx="8733">
                  <c:v>60.645833333333336</c:v>
                </c:pt>
                <c:pt idx="8734">
                  <c:v>60.652777777777779</c:v>
                </c:pt>
                <c:pt idx="8735">
                  <c:v>60.659722222222221</c:v>
                </c:pt>
                <c:pt idx="8736">
                  <c:v>60.666666666666664</c:v>
                </c:pt>
                <c:pt idx="8737">
                  <c:v>60.673611111111114</c:v>
                </c:pt>
                <c:pt idx="8738">
                  <c:v>60.68055555555555</c:v>
                </c:pt>
                <c:pt idx="8739">
                  <c:v>60.6875</c:v>
                </c:pt>
                <c:pt idx="8740">
                  <c:v>60.69444444444445</c:v>
                </c:pt>
                <c:pt idx="8741">
                  <c:v>60.701388888888886</c:v>
                </c:pt>
                <c:pt idx="8742">
                  <c:v>60.708333333333336</c:v>
                </c:pt>
                <c:pt idx="8743">
                  <c:v>60.715277777777779</c:v>
                </c:pt>
                <c:pt idx="8744">
                  <c:v>60.722222222222221</c:v>
                </c:pt>
                <c:pt idx="8745">
                  <c:v>60.729166666666664</c:v>
                </c:pt>
                <c:pt idx="8746">
                  <c:v>60.736111111111114</c:v>
                </c:pt>
                <c:pt idx="8747">
                  <c:v>60.74305555555555</c:v>
                </c:pt>
                <c:pt idx="8748">
                  <c:v>60.75</c:v>
                </c:pt>
                <c:pt idx="8749">
                  <c:v>60.75694444444445</c:v>
                </c:pt>
                <c:pt idx="8750">
                  <c:v>60.763888888888886</c:v>
                </c:pt>
                <c:pt idx="8751">
                  <c:v>60.770833333333336</c:v>
                </c:pt>
                <c:pt idx="8752">
                  <c:v>60.777777777777779</c:v>
                </c:pt>
                <c:pt idx="8753">
                  <c:v>60.784722222222221</c:v>
                </c:pt>
                <c:pt idx="8754">
                  <c:v>60.791666666666664</c:v>
                </c:pt>
                <c:pt idx="8755">
                  <c:v>60.798611111111114</c:v>
                </c:pt>
                <c:pt idx="8756">
                  <c:v>60.80555555555555</c:v>
                </c:pt>
                <c:pt idx="8757">
                  <c:v>60.8125</c:v>
                </c:pt>
                <c:pt idx="8758">
                  <c:v>60.81944444444445</c:v>
                </c:pt>
                <c:pt idx="8759">
                  <c:v>60.826388888888886</c:v>
                </c:pt>
                <c:pt idx="8760">
                  <c:v>60.833333333333336</c:v>
                </c:pt>
                <c:pt idx="8761">
                  <c:v>60.840277777777779</c:v>
                </c:pt>
                <c:pt idx="8762">
                  <c:v>60.847222222222221</c:v>
                </c:pt>
                <c:pt idx="8763">
                  <c:v>60.854166666666664</c:v>
                </c:pt>
                <c:pt idx="8764">
                  <c:v>60.861111111111114</c:v>
                </c:pt>
                <c:pt idx="8765">
                  <c:v>60.86805555555555</c:v>
                </c:pt>
                <c:pt idx="8766">
                  <c:v>60.875</c:v>
                </c:pt>
                <c:pt idx="8767">
                  <c:v>60.88194444444445</c:v>
                </c:pt>
                <c:pt idx="8768">
                  <c:v>60.888888888888886</c:v>
                </c:pt>
                <c:pt idx="8769">
                  <c:v>60.895833333333336</c:v>
                </c:pt>
                <c:pt idx="8770">
                  <c:v>60.902777777777779</c:v>
                </c:pt>
                <c:pt idx="8771">
                  <c:v>60.909722222222221</c:v>
                </c:pt>
                <c:pt idx="8772">
                  <c:v>60.916666666666664</c:v>
                </c:pt>
                <c:pt idx="8773">
                  <c:v>60.923611111111114</c:v>
                </c:pt>
                <c:pt idx="8774">
                  <c:v>60.93055555555555</c:v>
                </c:pt>
                <c:pt idx="8775">
                  <c:v>60.9375</c:v>
                </c:pt>
                <c:pt idx="8776">
                  <c:v>60.94444444444445</c:v>
                </c:pt>
                <c:pt idx="8777">
                  <c:v>60.951388888888886</c:v>
                </c:pt>
                <c:pt idx="8778">
                  <c:v>60.958333333333336</c:v>
                </c:pt>
                <c:pt idx="8779">
                  <c:v>60.965277777777779</c:v>
                </c:pt>
                <c:pt idx="8780">
                  <c:v>60.972222222222221</c:v>
                </c:pt>
                <c:pt idx="8781">
                  <c:v>60.979166666666664</c:v>
                </c:pt>
                <c:pt idx="8782">
                  <c:v>60.986111111111114</c:v>
                </c:pt>
                <c:pt idx="8783">
                  <c:v>60.99305555555555</c:v>
                </c:pt>
                <c:pt idx="8784">
                  <c:v>61</c:v>
                </c:pt>
                <c:pt idx="8785">
                  <c:v>61.00694444444445</c:v>
                </c:pt>
                <c:pt idx="8786">
                  <c:v>61.013888888888886</c:v>
                </c:pt>
                <c:pt idx="8787">
                  <c:v>61.020833333333336</c:v>
                </c:pt>
                <c:pt idx="8788">
                  <c:v>61.027777777777779</c:v>
                </c:pt>
                <c:pt idx="8789">
                  <c:v>61.034722222222221</c:v>
                </c:pt>
                <c:pt idx="8790">
                  <c:v>61.041666666666664</c:v>
                </c:pt>
                <c:pt idx="8791">
                  <c:v>61.048611111111114</c:v>
                </c:pt>
                <c:pt idx="8792">
                  <c:v>61.05555555555555</c:v>
                </c:pt>
                <c:pt idx="8793">
                  <c:v>61.0625</c:v>
                </c:pt>
                <c:pt idx="8794">
                  <c:v>61.06944444444445</c:v>
                </c:pt>
                <c:pt idx="8795">
                  <c:v>61.076388888888886</c:v>
                </c:pt>
                <c:pt idx="8796">
                  <c:v>61.083333333333336</c:v>
                </c:pt>
                <c:pt idx="8797">
                  <c:v>61.090277777777779</c:v>
                </c:pt>
                <c:pt idx="8798">
                  <c:v>61.097222222222221</c:v>
                </c:pt>
                <c:pt idx="8799">
                  <c:v>61.104166666666664</c:v>
                </c:pt>
                <c:pt idx="8800">
                  <c:v>61.111111111111114</c:v>
                </c:pt>
                <c:pt idx="8801">
                  <c:v>61.11805555555555</c:v>
                </c:pt>
                <c:pt idx="8802">
                  <c:v>61.125</c:v>
                </c:pt>
                <c:pt idx="8803">
                  <c:v>61.13194444444445</c:v>
                </c:pt>
                <c:pt idx="8804">
                  <c:v>61.138888888888886</c:v>
                </c:pt>
                <c:pt idx="8805">
                  <c:v>61.145833333333336</c:v>
                </c:pt>
                <c:pt idx="8806">
                  <c:v>61.152777777777779</c:v>
                </c:pt>
                <c:pt idx="8807">
                  <c:v>61.159722222222221</c:v>
                </c:pt>
                <c:pt idx="8808">
                  <c:v>61.166666666666664</c:v>
                </c:pt>
                <c:pt idx="8809">
                  <c:v>61.173611111111114</c:v>
                </c:pt>
                <c:pt idx="8810">
                  <c:v>61.18055555555555</c:v>
                </c:pt>
                <c:pt idx="8811">
                  <c:v>61.1875</c:v>
                </c:pt>
                <c:pt idx="8812">
                  <c:v>61.19444444444445</c:v>
                </c:pt>
                <c:pt idx="8813">
                  <c:v>61.201388888888886</c:v>
                </c:pt>
                <c:pt idx="8814">
                  <c:v>61.208333333333336</c:v>
                </c:pt>
                <c:pt idx="8815">
                  <c:v>61.215277777777779</c:v>
                </c:pt>
                <c:pt idx="8816">
                  <c:v>61.222222222222221</c:v>
                </c:pt>
                <c:pt idx="8817">
                  <c:v>61.229166666666664</c:v>
                </c:pt>
                <c:pt idx="8818">
                  <c:v>61.236111111111114</c:v>
                </c:pt>
                <c:pt idx="8819">
                  <c:v>61.24305555555555</c:v>
                </c:pt>
                <c:pt idx="8820">
                  <c:v>61.25</c:v>
                </c:pt>
                <c:pt idx="8821">
                  <c:v>61.25694444444445</c:v>
                </c:pt>
                <c:pt idx="8822">
                  <c:v>61.263888888888886</c:v>
                </c:pt>
                <c:pt idx="8823">
                  <c:v>61.270833333333336</c:v>
                </c:pt>
                <c:pt idx="8824">
                  <c:v>61.277777777777779</c:v>
                </c:pt>
                <c:pt idx="8825">
                  <c:v>61.284722222222221</c:v>
                </c:pt>
                <c:pt idx="8826">
                  <c:v>61.291666666666664</c:v>
                </c:pt>
                <c:pt idx="8827">
                  <c:v>61.298611111111114</c:v>
                </c:pt>
                <c:pt idx="8828">
                  <c:v>61.30555555555555</c:v>
                </c:pt>
                <c:pt idx="8829">
                  <c:v>61.3125</c:v>
                </c:pt>
                <c:pt idx="8830">
                  <c:v>61.31944444444445</c:v>
                </c:pt>
                <c:pt idx="8831">
                  <c:v>61.326388888888886</c:v>
                </c:pt>
                <c:pt idx="8832">
                  <c:v>61.333333333333336</c:v>
                </c:pt>
                <c:pt idx="8833">
                  <c:v>61.340277777777779</c:v>
                </c:pt>
                <c:pt idx="8834">
                  <c:v>61.347222222222221</c:v>
                </c:pt>
                <c:pt idx="8835">
                  <c:v>61.354166666666664</c:v>
                </c:pt>
                <c:pt idx="8836">
                  <c:v>61.361111111111114</c:v>
                </c:pt>
                <c:pt idx="8837">
                  <c:v>61.36805555555555</c:v>
                </c:pt>
                <c:pt idx="8838">
                  <c:v>61.375</c:v>
                </c:pt>
                <c:pt idx="8839">
                  <c:v>61.38194444444445</c:v>
                </c:pt>
                <c:pt idx="8840">
                  <c:v>61.388888888888886</c:v>
                </c:pt>
                <c:pt idx="8841">
                  <c:v>61.395833333333336</c:v>
                </c:pt>
                <c:pt idx="8842">
                  <c:v>61.402777777777779</c:v>
                </c:pt>
                <c:pt idx="8843">
                  <c:v>61.409722222222221</c:v>
                </c:pt>
                <c:pt idx="8844">
                  <c:v>61.416666666666664</c:v>
                </c:pt>
                <c:pt idx="8845">
                  <c:v>61.423611111111114</c:v>
                </c:pt>
                <c:pt idx="8846">
                  <c:v>61.43055555555555</c:v>
                </c:pt>
                <c:pt idx="8847">
                  <c:v>61.4375</c:v>
                </c:pt>
                <c:pt idx="8848">
                  <c:v>61.44444444444445</c:v>
                </c:pt>
                <c:pt idx="8849">
                  <c:v>61.451388888888886</c:v>
                </c:pt>
                <c:pt idx="8850">
                  <c:v>61.458333333333336</c:v>
                </c:pt>
                <c:pt idx="8851">
                  <c:v>61.465277777777779</c:v>
                </c:pt>
                <c:pt idx="8852">
                  <c:v>61.472222222222221</c:v>
                </c:pt>
                <c:pt idx="8853">
                  <c:v>61.479166666666664</c:v>
                </c:pt>
                <c:pt idx="8854">
                  <c:v>61.486111111111114</c:v>
                </c:pt>
                <c:pt idx="8855">
                  <c:v>61.49305555555555</c:v>
                </c:pt>
                <c:pt idx="8856">
                  <c:v>61.5</c:v>
                </c:pt>
                <c:pt idx="8857">
                  <c:v>61.50694444444445</c:v>
                </c:pt>
                <c:pt idx="8858">
                  <c:v>61.513888888888886</c:v>
                </c:pt>
                <c:pt idx="8859">
                  <c:v>61.520833333333336</c:v>
                </c:pt>
                <c:pt idx="8860">
                  <c:v>61.527777777777779</c:v>
                </c:pt>
                <c:pt idx="8861">
                  <c:v>61.534722222222221</c:v>
                </c:pt>
                <c:pt idx="8862">
                  <c:v>61.541666666666664</c:v>
                </c:pt>
                <c:pt idx="8863">
                  <c:v>61.548611111111114</c:v>
                </c:pt>
                <c:pt idx="8864">
                  <c:v>61.55555555555555</c:v>
                </c:pt>
                <c:pt idx="8865">
                  <c:v>61.5625</c:v>
                </c:pt>
                <c:pt idx="8866">
                  <c:v>61.56944444444445</c:v>
                </c:pt>
                <c:pt idx="8867">
                  <c:v>61.576388888888886</c:v>
                </c:pt>
                <c:pt idx="8868">
                  <c:v>61.583333333333336</c:v>
                </c:pt>
                <c:pt idx="8869">
                  <c:v>61.590277777777779</c:v>
                </c:pt>
                <c:pt idx="8870">
                  <c:v>61.597222222222221</c:v>
                </c:pt>
                <c:pt idx="8871">
                  <c:v>61.604166666666664</c:v>
                </c:pt>
                <c:pt idx="8872">
                  <c:v>61.611111111111114</c:v>
                </c:pt>
                <c:pt idx="8873">
                  <c:v>61.61805555555555</c:v>
                </c:pt>
                <c:pt idx="8874">
                  <c:v>61.625</c:v>
                </c:pt>
                <c:pt idx="8875">
                  <c:v>61.63194444444445</c:v>
                </c:pt>
                <c:pt idx="8876">
                  <c:v>61.638888888888886</c:v>
                </c:pt>
                <c:pt idx="8877">
                  <c:v>61.645833333333336</c:v>
                </c:pt>
                <c:pt idx="8878">
                  <c:v>61.652777777777779</c:v>
                </c:pt>
                <c:pt idx="8879">
                  <c:v>61.659722222222221</c:v>
                </c:pt>
                <c:pt idx="8880">
                  <c:v>61.666666666666664</c:v>
                </c:pt>
                <c:pt idx="8881">
                  <c:v>61.673611111111114</c:v>
                </c:pt>
                <c:pt idx="8882">
                  <c:v>61.68055555555555</c:v>
                </c:pt>
                <c:pt idx="8883">
                  <c:v>61.6875</c:v>
                </c:pt>
                <c:pt idx="8884">
                  <c:v>61.69444444444445</c:v>
                </c:pt>
                <c:pt idx="8885">
                  <c:v>61.701388888888886</c:v>
                </c:pt>
                <c:pt idx="8886">
                  <c:v>61.708333333333336</c:v>
                </c:pt>
                <c:pt idx="8887">
                  <c:v>61.715277777777779</c:v>
                </c:pt>
                <c:pt idx="8888">
                  <c:v>61.722222222222221</c:v>
                </c:pt>
                <c:pt idx="8889">
                  <c:v>61.729166666666664</c:v>
                </c:pt>
                <c:pt idx="8890">
                  <c:v>61.736111111111114</c:v>
                </c:pt>
                <c:pt idx="8891">
                  <c:v>61.74305555555555</c:v>
                </c:pt>
                <c:pt idx="8892">
                  <c:v>61.75</c:v>
                </c:pt>
                <c:pt idx="8893">
                  <c:v>61.75694444444445</c:v>
                </c:pt>
                <c:pt idx="8894">
                  <c:v>61.763888888888886</c:v>
                </c:pt>
                <c:pt idx="8895">
                  <c:v>61.770833333333336</c:v>
                </c:pt>
                <c:pt idx="8896">
                  <c:v>61.777777777777779</c:v>
                </c:pt>
                <c:pt idx="8897">
                  <c:v>61.784722222222221</c:v>
                </c:pt>
                <c:pt idx="8898">
                  <c:v>61.791666666666664</c:v>
                </c:pt>
                <c:pt idx="8899">
                  <c:v>61.798611111111114</c:v>
                </c:pt>
                <c:pt idx="8900">
                  <c:v>61.80555555555555</c:v>
                </c:pt>
                <c:pt idx="8901">
                  <c:v>61.8125</c:v>
                </c:pt>
                <c:pt idx="8902">
                  <c:v>61.81944444444445</c:v>
                </c:pt>
                <c:pt idx="8903">
                  <c:v>61.826388888888886</c:v>
                </c:pt>
                <c:pt idx="8904">
                  <c:v>61.833333333333336</c:v>
                </c:pt>
                <c:pt idx="8905">
                  <c:v>61.840277777777779</c:v>
                </c:pt>
                <c:pt idx="8906">
                  <c:v>61.847222222222221</c:v>
                </c:pt>
                <c:pt idx="8907">
                  <c:v>61.854166666666664</c:v>
                </c:pt>
                <c:pt idx="8908">
                  <c:v>61.861111111111114</c:v>
                </c:pt>
                <c:pt idx="8909">
                  <c:v>61.86805555555555</c:v>
                </c:pt>
                <c:pt idx="8910">
                  <c:v>61.875</c:v>
                </c:pt>
                <c:pt idx="8911">
                  <c:v>61.88194444444445</c:v>
                </c:pt>
                <c:pt idx="8912">
                  <c:v>61.888888888888886</c:v>
                </c:pt>
                <c:pt idx="8913">
                  <c:v>61.895833333333336</c:v>
                </c:pt>
                <c:pt idx="8914">
                  <c:v>61.902777777777779</c:v>
                </c:pt>
                <c:pt idx="8915">
                  <c:v>61.909722222222221</c:v>
                </c:pt>
                <c:pt idx="8916">
                  <c:v>61.916666666666664</c:v>
                </c:pt>
                <c:pt idx="8917">
                  <c:v>61.923611111111114</c:v>
                </c:pt>
                <c:pt idx="8918">
                  <c:v>61.93055555555555</c:v>
                </c:pt>
                <c:pt idx="8919">
                  <c:v>61.9375</c:v>
                </c:pt>
                <c:pt idx="8920">
                  <c:v>61.94444444444445</c:v>
                </c:pt>
                <c:pt idx="8921">
                  <c:v>61.951388888888886</c:v>
                </c:pt>
                <c:pt idx="8922">
                  <c:v>61.958333333333336</c:v>
                </c:pt>
                <c:pt idx="8923">
                  <c:v>61.965277777777779</c:v>
                </c:pt>
                <c:pt idx="8924">
                  <c:v>61.972222222222221</c:v>
                </c:pt>
                <c:pt idx="8925">
                  <c:v>61.979166666666664</c:v>
                </c:pt>
                <c:pt idx="8926">
                  <c:v>61.986111111111114</c:v>
                </c:pt>
                <c:pt idx="8927">
                  <c:v>61.99305555555555</c:v>
                </c:pt>
                <c:pt idx="8928">
                  <c:v>62</c:v>
                </c:pt>
                <c:pt idx="8929">
                  <c:v>62.00694444444445</c:v>
                </c:pt>
                <c:pt idx="8930">
                  <c:v>62.013888888888886</c:v>
                </c:pt>
                <c:pt idx="8931">
                  <c:v>62.020833333333336</c:v>
                </c:pt>
                <c:pt idx="8932">
                  <c:v>62.027777777777779</c:v>
                </c:pt>
                <c:pt idx="8933">
                  <c:v>62.034722222222221</c:v>
                </c:pt>
                <c:pt idx="8934">
                  <c:v>62.041666666666664</c:v>
                </c:pt>
                <c:pt idx="8935">
                  <c:v>62.048611111111114</c:v>
                </c:pt>
                <c:pt idx="8936">
                  <c:v>62.05555555555555</c:v>
                </c:pt>
                <c:pt idx="8937">
                  <c:v>62.0625</c:v>
                </c:pt>
                <c:pt idx="8938">
                  <c:v>62.06944444444445</c:v>
                </c:pt>
                <c:pt idx="8939">
                  <c:v>62.076388888888886</c:v>
                </c:pt>
                <c:pt idx="8940">
                  <c:v>62.083333333333336</c:v>
                </c:pt>
                <c:pt idx="8941">
                  <c:v>62.090277777777779</c:v>
                </c:pt>
                <c:pt idx="8942">
                  <c:v>62.097222222222221</c:v>
                </c:pt>
                <c:pt idx="8943">
                  <c:v>62.104166666666664</c:v>
                </c:pt>
                <c:pt idx="8944">
                  <c:v>62.111111111111114</c:v>
                </c:pt>
                <c:pt idx="8945">
                  <c:v>62.11805555555555</c:v>
                </c:pt>
                <c:pt idx="8946">
                  <c:v>62.125</c:v>
                </c:pt>
                <c:pt idx="8947">
                  <c:v>62.13194444444445</c:v>
                </c:pt>
                <c:pt idx="8948">
                  <c:v>62.138888888888886</c:v>
                </c:pt>
                <c:pt idx="8949">
                  <c:v>62.145833333333336</c:v>
                </c:pt>
                <c:pt idx="8950">
                  <c:v>62.152777777777779</c:v>
                </c:pt>
                <c:pt idx="8951">
                  <c:v>62.159722222222221</c:v>
                </c:pt>
                <c:pt idx="8952">
                  <c:v>62.166666666666664</c:v>
                </c:pt>
                <c:pt idx="8953">
                  <c:v>62.173611111111114</c:v>
                </c:pt>
                <c:pt idx="8954">
                  <c:v>62.18055555555555</c:v>
                </c:pt>
                <c:pt idx="8955">
                  <c:v>62.1875</c:v>
                </c:pt>
                <c:pt idx="8956">
                  <c:v>62.19444444444445</c:v>
                </c:pt>
                <c:pt idx="8957">
                  <c:v>62.201388888888886</c:v>
                </c:pt>
                <c:pt idx="8958">
                  <c:v>62.208333333333336</c:v>
                </c:pt>
                <c:pt idx="8959">
                  <c:v>62.215277777777779</c:v>
                </c:pt>
                <c:pt idx="8960">
                  <c:v>62.222222222222221</c:v>
                </c:pt>
                <c:pt idx="8961">
                  <c:v>62.229166666666664</c:v>
                </c:pt>
                <c:pt idx="8962">
                  <c:v>62.236111111111114</c:v>
                </c:pt>
                <c:pt idx="8963">
                  <c:v>62.24305555555555</c:v>
                </c:pt>
                <c:pt idx="8964">
                  <c:v>62.25</c:v>
                </c:pt>
                <c:pt idx="8965">
                  <c:v>62.25694444444445</c:v>
                </c:pt>
                <c:pt idx="8966">
                  <c:v>62.263888888888886</c:v>
                </c:pt>
                <c:pt idx="8967">
                  <c:v>62.270833333333336</c:v>
                </c:pt>
                <c:pt idx="8968">
                  <c:v>62.277777777777779</c:v>
                </c:pt>
                <c:pt idx="8969">
                  <c:v>62.284722222222221</c:v>
                </c:pt>
                <c:pt idx="8970">
                  <c:v>62.291666666666664</c:v>
                </c:pt>
                <c:pt idx="8971">
                  <c:v>62.298611111111114</c:v>
                </c:pt>
                <c:pt idx="8972">
                  <c:v>62.30555555555555</c:v>
                </c:pt>
                <c:pt idx="8973">
                  <c:v>62.3125</c:v>
                </c:pt>
                <c:pt idx="8974">
                  <c:v>62.31944444444445</c:v>
                </c:pt>
                <c:pt idx="8975">
                  <c:v>62.326388888888886</c:v>
                </c:pt>
                <c:pt idx="8976">
                  <c:v>62.333333333333336</c:v>
                </c:pt>
                <c:pt idx="8977">
                  <c:v>62.340277777777779</c:v>
                </c:pt>
                <c:pt idx="8978">
                  <c:v>62.347222222222221</c:v>
                </c:pt>
                <c:pt idx="8979">
                  <c:v>62.354166666666664</c:v>
                </c:pt>
                <c:pt idx="8980">
                  <c:v>62.361111111111114</c:v>
                </c:pt>
                <c:pt idx="8981">
                  <c:v>62.36805555555555</c:v>
                </c:pt>
                <c:pt idx="8982">
                  <c:v>62.375</c:v>
                </c:pt>
                <c:pt idx="8983">
                  <c:v>62.38194444444445</c:v>
                </c:pt>
                <c:pt idx="8984">
                  <c:v>62.388888888888886</c:v>
                </c:pt>
                <c:pt idx="8985">
                  <c:v>62.395833333333336</c:v>
                </c:pt>
                <c:pt idx="8986">
                  <c:v>62.402777777777779</c:v>
                </c:pt>
                <c:pt idx="8987">
                  <c:v>62.409722222222221</c:v>
                </c:pt>
                <c:pt idx="8988">
                  <c:v>62.416666666666664</c:v>
                </c:pt>
                <c:pt idx="8989">
                  <c:v>62.423611111111114</c:v>
                </c:pt>
                <c:pt idx="8990">
                  <c:v>62.43055555555555</c:v>
                </c:pt>
                <c:pt idx="8991">
                  <c:v>62.4375</c:v>
                </c:pt>
                <c:pt idx="8992">
                  <c:v>62.44444444444445</c:v>
                </c:pt>
                <c:pt idx="8993">
                  <c:v>62.451388888888886</c:v>
                </c:pt>
                <c:pt idx="8994">
                  <c:v>62.458333333333336</c:v>
                </c:pt>
                <c:pt idx="8995">
                  <c:v>62.465277777777779</c:v>
                </c:pt>
                <c:pt idx="8996">
                  <c:v>62.472222222222221</c:v>
                </c:pt>
                <c:pt idx="8997">
                  <c:v>62.479166666666664</c:v>
                </c:pt>
                <c:pt idx="8998">
                  <c:v>62.486111111111114</c:v>
                </c:pt>
                <c:pt idx="8999">
                  <c:v>62.49305555555555</c:v>
                </c:pt>
                <c:pt idx="9000">
                  <c:v>62.5</c:v>
                </c:pt>
                <c:pt idx="9001">
                  <c:v>62.50694444444445</c:v>
                </c:pt>
                <c:pt idx="9002">
                  <c:v>62.513888888888886</c:v>
                </c:pt>
                <c:pt idx="9003">
                  <c:v>62.520833333333336</c:v>
                </c:pt>
                <c:pt idx="9004">
                  <c:v>62.527777777777779</c:v>
                </c:pt>
                <c:pt idx="9005">
                  <c:v>62.534722222222221</c:v>
                </c:pt>
                <c:pt idx="9006">
                  <c:v>62.541666666666664</c:v>
                </c:pt>
                <c:pt idx="9007">
                  <c:v>62.548611111111114</c:v>
                </c:pt>
                <c:pt idx="9008">
                  <c:v>62.55555555555555</c:v>
                </c:pt>
                <c:pt idx="9009">
                  <c:v>62.5625</c:v>
                </c:pt>
                <c:pt idx="9010">
                  <c:v>62.56944444444445</c:v>
                </c:pt>
                <c:pt idx="9011">
                  <c:v>62.576388888888886</c:v>
                </c:pt>
                <c:pt idx="9012">
                  <c:v>62.583333333333336</c:v>
                </c:pt>
                <c:pt idx="9013">
                  <c:v>62.590277777777779</c:v>
                </c:pt>
                <c:pt idx="9014">
                  <c:v>62.597222222222221</c:v>
                </c:pt>
                <c:pt idx="9015">
                  <c:v>62.604166666666664</c:v>
                </c:pt>
                <c:pt idx="9016">
                  <c:v>62.611111111111114</c:v>
                </c:pt>
                <c:pt idx="9017">
                  <c:v>62.61805555555555</c:v>
                </c:pt>
                <c:pt idx="9018">
                  <c:v>62.625</c:v>
                </c:pt>
                <c:pt idx="9019">
                  <c:v>62.63194444444445</c:v>
                </c:pt>
                <c:pt idx="9020">
                  <c:v>62.638888888888886</c:v>
                </c:pt>
                <c:pt idx="9021">
                  <c:v>62.645833333333336</c:v>
                </c:pt>
                <c:pt idx="9022">
                  <c:v>62.652777777777779</c:v>
                </c:pt>
                <c:pt idx="9023">
                  <c:v>62.659722222222221</c:v>
                </c:pt>
                <c:pt idx="9024">
                  <c:v>62.666666666666664</c:v>
                </c:pt>
                <c:pt idx="9025">
                  <c:v>62.673611111111114</c:v>
                </c:pt>
                <c:pt idx="9026">
                  <c:v>62.68055555555555</c:v>
                </c:pt>
                <c:pt idx="9027">
                  <c:v>62.6875</c:v>
                </c:pt>
                <c:pt idx="9028">
                  <c:v>62.69444444444445</c:v>
                </c:pt>
                <c:pt idx="9029">
                  <c:v>62.701388888888886</c:v>
                </c:pt>
                <c:pt idx="9030">
                  <c:v>62.708333333333336</c:v>
                </c:pt>
                <c:pt idx="9031">
                  <c:v>62.715277777777779</c:v>
                </c:pt>
                <c:pt idx="9032">
                  <c:v>62.722222222222221</c:v>
                </c:pt>
                <c:pt idx="9033">
                  <c:v>62.729166666666664</c:v>
                </c:pt>
                <c:pt idx="9034">
                  <c:v>62.736111111111114</c:v>
                </c:pt>
                <c:pt idx="9035">
                  <c:v>62.74305555555555</c:v>
                </c:pt>
                <c:pt idx="9036">
                  <c:v>62.75</c:v>
                </c:pt>
                <c:pt idx="9037">
                  <c:v>62.75694444444445</c:v>
                </c:pt>
                <c:pt idx="9038">
                  <c:v>62.763888888888886</c:v>
                </c:pt>
                <c:pt idx="9039">
                  <c:v>62.770833333333336</c:v>
                </c:pt>
                <c:pt idx="9040">
                  <c:v>62.777777777777779</c:v>
                </c:pt>
                <c:pt idx="9041">
                  <c:v>62.784722222222221</c:v>
                </c:pt>
                <c:pt idx="9042">
                  <c:v>62.791666666666664</c:v>
                </c:pt>
                <c:pt idx="9043">
                  <c:v>62.798611111111114</c:v>
                </c:pt>
                <c:pt idx="9044">
                  <c:v>62.80555555555555</c:v>
                </c:pt>
                <c:pt idx="9045">
                  <c:v>62.8125</c:v>
                </c:pt>
                <c:pt idx="9046">
                  <c:v>62.81944444444445</c:v>
                </c:pt>
                <c:pt idx="9047">
                  <c:v>62.826388888888886</c:v>
                </c:pt>
                <c:pt idx="9048">
                  <c:v>62.833333333333336</c:v>
                </c:pt>
                <c:pt idx="9049">
                  <c:v>62.840277777777779</c:v>
                </c:pt>
                <c:pt idx="9050">
                  <c:v>62.847222222222221</c:v>
                </c:pt>
                <c:pt idx="9051">
                  <c:v>62.854166666666664</c:v>
                </c:pt>
                <c:pt idx="9052">
                  <c:v>62.861111111111114</c:v>
                </c:pt>
                <c:pt idx="9053">
                  <c:v>62.86805555555555</c:v>
                </c:pt>
                <c:pt idx="9054">
                  <c:v>62.875</c:v>
                </c:pt>
                <c:pt idx="9055">
                  <c:v>62.88194444444445</c:v>
                </c:pt>
                <c:pt idx="9056">
                  <c:v>62.888888888888886</c:v>
                </c:pt>
                <c:pt idx="9057">
                  <c:v>62.895833333333336</c:v>
                </c:pt>
                <c:pt idx="9058">
                  <c:v>62.902777777777779</c:v>
                </c:pt>
                <c:pt idx="9059">
                  <c:v>62.909722222222221</c:v>
                </c:pt>
                <c:pt idx="9060">
                  <c:v>62.916666666666664</c:v>
                </c:pt>
                <c:pt idx="9061">
                  <c:v>62.923611111111114</c:v>
                </c:pt>
                <c:pt idx="9062">
                  <c:v>62.93055555555555</c:v>
                </c:pt>
                <c:pt idx="9063">
                  <c:v>62.9375</c:v>
                </c:pt>
                <c:pt idx="9064">
                  <c:v>62.94444444444445</c:v>
                </c:pt>
                <c:pt idx="9065">
                  <c:v>62.951388888888886</c:v>
                </c:pt>
                <c:pt idx="9066">
                  <c:v>62.958333333333336</c:v>
                </c:pt>
                <c:pt idx="9067">
                  <c:v>62.965277777777779</c:v>
                </c:pt>
                <c:pt idx="9068">
                  <c:v>62.972222222222221</c:v>
                </c:pt>
                <c:pt idx="9069">
                  <c:v>62.979166666666664</c:v>
                </c:pt>
                <c:pt idx="9070">
                  <c:v>62.986111111111114</c:v>
                </c:pt>
                <c:pt idx="9071">
                  <c:v>62.99305555555555</c:v>
                </c:pt>
                <c:pt idx="9072">
                  <c:v>63</c:v>
                </c:pt>
                <c:pt idx="9073">
                  <c:v>63.00694444444445</c:v>
                </c:pt>
                <c:pt idx="9074">
                  <c:v>63.013888888888886</c:v>
                </c:pt>
                <c:pt idx="9075">
                  <c:v>63.020833333333336</c:v>
                </c:pt>
                <c:pt idx="9076">
                  <c:v>63.027777777777779</c:v>
                </c:pt>
                <c:pt idx="9077">
                  <c:v>63.034722222222221</c:v>
                </c:pt>
                <c:pt idx="9078">
                  <c:v>63.041666666666664</c:v>
                </c:pt>
                <c:pt idx="9079">
                  <c:v>63.048611111111114</c:v>
                </c:pt>
                <c:pt idx="9080">
                  <c:v>63.05555555555555</c:v>
                </c:pt>
                <c:pt idx="9081">
                  <c:v>63.0625</c:v>
                </c:pt>
                <c:pt idx="9082">
                  <c:v>63.06944444444445</c:v>
                </c:pt>
                <c:pt idx="9083">
                  <c:v>63.076388888888886</c:v>
                </c:pt>
                <c:pt idx="9084">
                  <c:v>63.083333333333336</c:v>
                </c:pt>
                <c:pt idx="9085">
                  <c:v>63.090277777777779</c:v>
                </c:pt>
                <c:pt idx="9086">
                  <c:v>63.097222222222221</c:v>
                </c:pt>
                <c:pt idx="9087">
                  <c:v>63.104166666666664</c:v>
                </c:pt>
                <c:pt idx="9088">
                  <c:v>63.111111111111114</c:v>
                </c:pt>
                <c:pt idx="9089">
                  <c:v>63.11805555555555</c:v>
                </c:pt>
                <c:pt idx="9090">
                  <c:v>63.125</c:v>
                </c:pt>
                <c:pt idx="9091">
                  <c:v>63.13194444444445</c:v>
                </c:pt>
                <c:pt idx="9092">
                  <c:v>63.138888888888886</c:v>
                </c:pt>
                <c:pt idx="9093">
                  <c:v>63.145833333333336</c:v>
                </c:pt>
                <c:pt idx="9094">
                  <c:v>63.152777777777779</c:v>
                </c:pt>
                <c:pt idx="9095">
                  <c:v>63.159722222222221</c:v>
                </c:pt>
                <c:pt idx="9096">
                  <c:v>63.166666666666664</c:v>
                </c:pt>
                <c:pt idx="9097">
                  <c:v>63.173611111111114</c:v>
                </c:pt>
                <c:pt idx="9098">
                  <c:v>63.18055555555555</c:v>
                </c:pt>
                <c:pt idx="9099">
                  <c:v>63.1875</c:v>
                </c:pt>
                <c:pt idx="9100">
                  <c:v>63.19444444444445</c:v>
                </c:pt>
                <c:pt idx="9101">
                  <c:v>63.201388888888886</c:v>
                </c:pt>
                <c:pt idx="9102">
                  <c:v>63.208333333333336</c:v>
                </c:pt>
                <c:pt idx="9103">
                  <c:v>63.215277777777779</c:v>
                </c:pt>
                <c:pt idx="9104">
                  <c:v>63.222222222222221</c:v>
                </c:pt>
                <c:pt idx="9105">
                  <c:v>63.229166666666664</c:v>
                </c:pt>
                <c:pt idx="9106">
                  <c:v>63.236111111111114</c:v>
                </c:pt>
                <c:pt idx="9107">
                  <c:v>63.24305555555555</c:v>
                </c:pt>
                <c:pt idx="9108">
                  <c:v>63.25</c:v>
                </c:pt>
                <c:pt idx="9109">
                  <c:v>63.25694444444445</c:v>
                </c:pt>
                <c:pt idx="9110">
                  <c:v>63.263888888888886</c:v>
                </c:pt>
                <c:pt idx="9111">
                  <c:v>63.270833333333336</c:v>
                </c:pt>
                <c:pt idx="9112">
                  <c:v>63.277777777777779</c:v>
                </c:pt>
                <c:pt idx="9113">
                  <c:v>63.284722222222221</c:v>
                </c:pt>
                <c:pt idx="9114">
                  <c:v>63.291666666666664</c:v>
                </c:pt>
                <c:pt idx="9115">
                  <c:v>63.298611111111114</c:v>
                </c:pt>
                <c:pt idx="9116">
                  <c:v>63.30555555555555</c:v>
                </c:pt>
                <c:pt idx="9117">
                  <c:v>63.3125</c:v>
                </c:pt>
                <c:pt idx="9118">
                  <c:v>63.31944444444445</c:v>
                </c:pt>
                <c:pt idx="9119">
                  <c:v>63.326388888888886</c:v>
                </c:pt>
                <c:pt idx="9120">
                  <c:v>63.333333333333336</c:v>
                </c:pt>
                <c:pt idx="9121">
                  <c:v>63.340277777777779</c:v>
                </c:pt>
                <c:pt idx="9122">
                  <c:v>63.347222222222221</c:v>
                </c:pt>
                <c:pt idx="9123">
                  <c:v>63.354166666666664</c:v>
                </c:pt>
                <c:pt idx="9124">
                  <c:v>63.361111111111114</c:v>
                </c:pt>
                <c:pt idx="9125">
                  <c:v>63.36805555555555</c:v>
                </c:pt>
                <c:pt idx="9126">
                  <c:v>63.375</c:v>
                </c:pt>
                <c:pt idx="9127">
                  <c:v>63.38194444444445</c:v>
                </c:pt>
                <c:pt idx="9128">
                  <c:v>63.388888888888886</c:v>
                </c:pt>
                <c:pt idx="9129">
                  <c:v>63.395833333333336</c:v>
                </c:pt>
                <c:pt idx="9130">
                  <c:v>63.402777777777779</c:v>
                </c:pt>
                <c:pt idx="9131">
                  <c:v>63.409722222222221</c:v>
                </c:pt>
                <c:pt idx="9132">
                  <c:v>63.416666666666664</c:v>
                </c:pt>
                <c:pt idx="9133">
                  <c:v>63.423611111111114</c:v>
                </c:pt>
                <c:pt idx="9134">
                  <c:v>63.43055555555555</c:v>
                </c:pt>
                <c:pt idx="9135">
                  <c:v>63.4375</c:v>
                </c:pt>
                <c:pt idx="9136">
                  <c:v>63.44444444444445</c:v>
                </c:pt>
                <c:pt idx="9137">
                  <c:v>63.451388888888886</c:v>
                </c:pt>
                <c:pt idx="9138">
                  <c:v>63.458333333333336</c:v>
                </c:pt>
                <c:pt idx="9139">
                  <c:v>63.465277777777779</c:v>
                </c:pt>
                <c:pt idx="9140">
                  <c:v>63.472222222222221</c:v>
                </c:pt>
                <c:pt idx="9141">
                  <c:v>63.479166666666664</c:v>
                </c:pt>
                <c:pt idx="9142">
                  <c:v>63.486111111111114</c:v>
                </c:pt>
                <c:pt idx="9143">
                  <c:v>63.49305555555555</c:v>
                </c:pt>
                <c:pt idx="9144">
                  <c:v>63.5</c:v>
                </c:pt>
              </c:numCache>
            </c:numRef>
          </c:xVal>
          <c:yVal>
            <c:numRef>
              <c:f>'El_Seibo_Res Half'!$J$4:$J$9148</c:f>
              <c:numCache>
                <c:formatCode>0</c:formatCode>
                <c:ptCount val="9145"/>
                <c:pt idx="0">
                  <c:v>214.48878928620002</c:v>
                </c:pt>
                <c:pt idx="1">
                  <c:v>213.77803642649999</c:v>
                </c:pt>
                <c:pt idx="2">
                  <c:v>213.06728356679997</c:v>
                </c:pt>
                <c:pt idx="3">
                  <c:v>212.3621940765</c:v>
                </c:pt>
                <c:pt idx="4">
                  <c:v>211.65710458620001</c:v>
                </c:pt>
                <c:pt idx="5">
                  <c:v>210.95484678060001</c:v>
                </c:pt>
                <c:pt idx="6">
                  <c:v>210.25542065970001</c:v>
                </c:pt>
                <c:pt idx="7">
                  <c:v>209.55599453879998</c:v>
                </c:pt>
                <c:pt idx="8">
                  <c:v>208.86223178729998</c:v>
                </c:pt>
                <c:pt idx="9">
                  <c:v>208.16846903579997</c:v>
                </c:pt>
                <c:pt idx="10">
                  <c:v>207.477537969</c:v>
                </c:pt>
                <c:pt idx="11">
                  <c:v>206.8857158667</c:v>
                </c:pt>
                <c:pt idx="12">
                  <c:v>206.344864089</c:v>
                </c:pt>
                <c:pt idx="13">
                  <c:v>205.806843996</c:v>
                </c:pt>
                <c:pt idx="14">
                  <c:v>205.268823903</c:v>
                </c:pt>
                <c:pt idx="15">
                  <c:v>204.73080381</c:v>
                </c:pt>
                <c:pt idx="16">
                  <c:v>204.19844708639999</c:v>
                </c:pt>
                <c:pt idx="17">
                  <c:v>203.66325867809999</c:v>
                </c:pt>
                <c:pt idx="18">
                  <c:v>203.13090195449999</c:v>
                </c:pt>
                <c:pt idx="19">
                  <c:v>202.60137691559999</c:v>
                </c:pt>
                <c:pt idx="20">
                  <c:v>202.07185187670001</c:v>
                </c:pt>
                <c:pt idx="21">
                  <c:v>201.54232683779998</c:v>
                </c:pt>
                <c:pt idx="22">
                  <c:v>201.0156334836</c:v>
                </c:pt>
                <c:pt idx="23">
                  <c:v>200.49177181409999</c:v>
                </c:pt>
                <c:pt idx="24">
                  <c:v>199.96507845989998</c:v>
                </c:pt>
                <c:pt idx="25">
                  <c:v>199.4440484751</c:v>
                </c:pt>
                <c:pt idx="26">
                  <c:v>198.9230184903</c:v>
                </c:pt>
                <c:pt idx="27">
                  <c:v>198.40198850549999</c:v>
                </c:pt>
                <c:pt idx="28">
                  <c:v>197.88379020539998</c:v>
                </c:pt>
                <c:pt idx="29">
                  <c:v>197.36559190529999</c:v>
                </c:pt>
                <c:pt idx="30">
                  <c:v>196.85022528989998</c:v>
                </c:pt>
                <c:pt idx="31">
                  <c:v>196.3376903592</c:v>
                </c:pt>
                <c:pt idx="32">
                  <c:v>195.82232374379998</c:v>
                </c:pt>
                <c:pt idx="33">
                  <c:v>195.3126204978</c:v>
                </c:pt>
                <c:pt idx="34">
                  <c:v>194.80008556710001</c:v>
                </c:pt>
                <c:pt idx="35">
                  <c:v>194.2932140058</c:v>
                </c:pt>
                <c:pt idx="36">
                  <c:v>193.78351075979998</c:v>
                </c:pt>
                <c:pt idx="37">
                  <c:v>193.27663919849999</c:v>
                </c:pt>
                <c:pt idx="38">
                  <c:v>192.7725993219</c:v>
                </c:pt>
                <c:pt idx="39">
                  <c:v>192.26855944529999</c:v>
                </c:pt>
                <c:pt idx="40">
                  <c:v>191.76735125339999</c:v>
                </c:pt>
                <c:pt idx="41">
                  <c:v>191.2661430615</c:v>
                </c:pt>
                <c:pt idx="42">
                  <c:v>190.76493486960001</c:v>
                </c:pt>
                <c:pt idx="43">
                  <c:v>190.26655836239999</c:v>
                </c:pt>
                <c:pt idx="44">
                  <c:v>189.7681818552</c:v>
                </c:pt>
                <c:pt idx="45">
                  <c:v>189.2726370327</c:v>
                </c:pt>
                <c:pt idx="46">
                  <c:v>188.77709221020001</c:v>
                </c:pt>
                <c:pt idx="47">
                  <c:v>188.28437907239999</c:v>
                </c:pt>
                <c:pt idx="48">
                  <c:v>187.79166593459999</c:v>
                </c:pt>
                <c:pt idx="49">
                  <c:v>187.30178448149999</c:v>
                </c:pt>
                <c:pt idx="50">
                  <c:v>186.8119030284</c:v>
                </c:pt>
                <c:pt idx="51">
                  <c:v>186.32485326</c:v>
                </c:pt>
                <c:pt idx="52">
                  <c:v>185.8378034916</c:v>
                </c:pt>
                <c:pt idx="53">
                  <c:v>185.3535854079</c:v>
                </c:pt>
                <c:pt idx="54">
                  <c:v>184.8693673242</c:v>
                </c:pt>
                <c:pt idx="55">
                  <c:v>184.3879809252</c:v>
                </c:pt>
                <c:pt idx="56">
                  <c:v>183.9065945262</c:v>
                </c:pt>
                <c:pt idx="57">
                  <c:v>183.43087149659999</c:v>
                </c:pt>
                <c:pt idx="58">
                  <c:v>182.95514846699999</c:v>
                </c:pt>
                <c:pt idx="59">
                  <c:v>182.48225712210001</c:v>
                </c:pt>
                <c:pt idx="60">
                  <c:v>182.0121974619</c:v>
                </c:pt>
                <c:pt idx="61">
                  <c:v>181.54496948639999</c:v>
                </c:pt>
                <c:pt idx="62">
                  <c:v>181.08340488029998</c:v>
                </c:pt>
                <c:pt idx="63">
                  <c:v>180.6218402742</c:v>
                </c:pt>
                <c:pt idx="64">
                  <c:v>180.16877072220001</c:v>
                </c:pt>
                <c:pt idx="65">
                  <c:v>179.71853285489999</c:v>
                </c:pt>
                <c:pt idx="66">
                  <c:v>179.2767900417</c:v>
                </c:pt>
                <c:pt idx="67">
                  <c:v>178.8378789132</c:v>
                </c:pt>
                <c:pt idx="68">
                  <c:v>178.40746283879997</c:v>
                </c:pt>
                <c:pt idx="69">
                  <c:v>177.98837350319999</c:v>
                </c:pt>
                <c:pt idx="70">
                  <c:v>177.57494753699999</c:v>
                </c:pt>
                <c:pt idx="71">
                  <c:v>177.1756799943</c:v>
                </c:pt>
                <c:pt idx="72">
                  <c:v>176.7877391904</c:v>
                </c:pt>
                <c:pt idx="73">
                  <c:v>176.4252835488</c:v>
                </c:pt>
                <c:pt idx="74">
                  <c:v>176.0883130695</c:v>
                </c:pt>
                <c:pt idx="75">
                  <c:v>175.79381786070002</c:v>
                </c:pt>
                <c:pt idx="76">
                  <c:v>175.54462960710001</c:v>
                </c:pt>
                <c:pt idx="77">
                  <c:v>175.3492433628</c:v>
                </c:pt>
                <c:pt idx="78">
                  <c:v>175.21332249720001</c:v>
                </c:pt>
                <c:pt idx="79">
                  <c:v>175.14253037969999</c:v>
                </c:pt>
                <c:pt idx="80">
                  <c:v>175.13686701029999</c:v>
                </c:pt>
                <c:pt idx="81">
                  <c:v>175.20482744309999</c:v>
                </c:pt>
                <c:pt idx="82">
                  <c:v>175.3464116781</c:v>
                </c:pt>
                <c:pt idx="83">
                  <c:v>175.5644514</c:v>
                </c:pt>
                <c:pt idx="84">
                  <c:v>175.85894660879998</c:v>
                </c:pt>
                <c:pt idx="85">
                  <c:v>176.22706561979999</c:v>
                </c:pt>
                <c:pt idx="86">
                  <c:v>176.66314506360001</c:v>
                </c:pt>
                <c:pt idx="87">
                  <c:v>177.1643532555</c:v>
                </c:pt>
                <c:pt idx="88">
                  <c:v>177.72785851079999</c:v>
                </c:pt>
                <c:pt idx="89">
                  <c:v>178.34233409070001</c:v>
                </c:pt>
                <c:pt idx="90">
                  <c:v>179.0077799952</c:v>
                </c:pt>
                <c:pt idx="91">
                  <c:v>179.7100378008</c:v>
                </c:pt>
                <c:pt idx="92">
                  <c:v>180.44627582279998</c:v>
                </c:pt>
                <c:pt idx="93">
                  <c:v>181.2051673224</c:v>
                </c:pt>
                <c:pt idx="94">
                  <c:v>181.97821724549999</c:v>
                </c:pt>
                <c:pt idx="95">
                  <c:v>182.75409885329998</c:v>
                </c:pt>
                <c:pt idx="96">
                  <c:v>183.5271487764</c:v>
                </c:pt>
                <c:pt idx="97">
                  <c:v>184.29453533009999</c:v>
                </c:pt>
                <c:pt idx="98">
                  <c:v>185.05342682970002</c:v>
                </c:pt>
                <c:pt idx="99">
                  <c:v>185.80099159049999</c:v>
                </c:pt>
                <c:pt idx="100">
                  <c:v>186.53439792779997</c:v>
                </c:pt>
                <c:pt idx="101">
                  <c:v>187.25647752629999</c:v>
                </c:pt>
                <c:pt idx="102">
                  <c:v>187.96723038599998</c:v>
                </c:pt>
                <c:pt idx="103">
                  <c:v>188.66099313749999</c:v>
                </c:pt>
                <c:pt idx="104">
                  <c:v>189.3434291502</c:v>
                </c:pt>
                <c:pt idx="105">
                  <c:v>190.00604336999999</c:v>
                </c:pt>
                <c:pt idx="106">
                  <c:v>190.65449916629998</c:v>
                </c:pt>
                <c:pt idx="107">
                  <c:v>191.28879653909999</c:v>
                </c:pt>
                <c:pt idx="108">
                  <c:v>191.90327211900001</c:v>
                </c:pt>
                <c:pt idx="109">
                  <c:v>192.5007575907</c:v>
                </c:pt>
                <c:pt idx="110">
                  <c:v>193.08408463889998</c:v>
                </c:pt>
                <c:pt idx="111">
                  <c:v>193.6475898942</c:v>
                </c:pt>
                <c:pt idx="112">
                  <c:v>194.19410504129999</c:v>
                </c:pt>
                <c:pt idx="113">
                  <c:v>194.7236300802</c:v>
                </c:pt>
                <c:pt idx="114">
                  <c:v>195.23333332620001</c:v>
                </c:pt>
                <c:pt idx="115">
                  <c:v>195.72887814870001</c:v>
                </c:pt>
                <c:pt idx="116">
                  <c:v>196.20460117829998</c:v>
                </c:pt>
                <c:pt idx="117">
                  <c:v>196.66333409969999</c:v>
                </c:pt>
                <c:pt idx="118">
                  <c:v>197.10224522819999</c:v>
                </c:pt>
                <c:pt idx="119">
                  <c:v>197.52699793319999</c:v>
                </c:pt>
                <c:pt idx="120">
                  <c:v>197.93476053000001</c:v>
                </c:pt>
                <c:pt idx="121">
                  <c:v>198.3227013339</c:v>
                </c:pt>
                <c:pt idx="122">
                  <c:v>198.69648371429997</c:v>
                </c:pt>
                <c:pt idx="123">
                  <c:v>199.05327598649998</c:v>
                </c:pt>
                <c:pt idx="124">
                  <c:v>199.3930781505</c:v>
                </c:pt>
                <c:pt idx="125">
                  <c:v>199.718721891</c:v>
                </c:pt>
                <c:pt idx="126">
                  <c:v>200.02737552329998</c:v>
                </c:pt>
                <c:pt idx="127">
                  <c:v>200.3190390474</c:v>
                </c:pt>
                <c:pt idx="128">
                  <c:v>200.59937583269999</c:v>
                </c:pt>
                <c:pt idx="129">
                  <c:v>200.86272250979999</c:v>
                </c:pt>
                <c:pt idx="130">
                  <c:v>201.10907907870001</c:v>
                </c:pt>
                <c:pt idx="131">
                  <c:v>201.3441089088</c:v>
                </c:pt>
                <c:pt idx="132">
                  <c:v>201.56498031539999</c:v>
                </c:pt>
                <c:pt idx="133">
                  <c:v>201.7716932985</c:v>
                </c:pt>
                <c:pt idx="134">
                  <c:v>201.96707954279998</c:v>
                </c:pt>
                <c:pt idx="135">
                  <c:v>202.1454756789</c:v>
                </c:pt>
                <c:pt idx="136">
                  <c:v>202.3125450762</c:v>
                </c:pt>
                <c:pt idx="137">
                  <c:v>202.4682877347</c:v>
                </c:pt>
                <c:pt idx="138">
                  <c:v>202.60987196970001</c:v>
                </c:pt>
                <c:pt idx="139">
                  <c:v>202.7401294659</c:v>
                </c:pt>
                <c:pt idx="140">
                  <c:v>202.85906022329999</c:v>
                </c:pt>
                <c:pt idx="141">
                  <c:v>202.96666424189999</c:v>
                </c:pt>
                <c:pt idx="142">
                  <c:v>203.0629415217</c:v>
                </c:pt>
                <c:pt idx="143">
                  <c:v>203.14789206270001</c:v>
                </c:pt>
                <c:pt idx="144">
                  <c:v>203.2215158649</c:v>
                </c:pt>
                <c:pt idx="145">
                  <c:v>203.28381292829999</c:v>
                </c:pt>
                <c:pt idx="146">
                  <c:v>203.3347832529</c:v>
                </c:pt>
                <c:pt idx="147">
                  <c:v>203.3772585234</c:v>
                </c:pt>
                <c:pt idx="148">
                  <c:v>203.40840705509999</c:v>
                </c:pt>
                <c:pt idx="149">
                  <c:v>203.428228848</c:v>
                </c:pt>
                <c:pt idx="150">
                  <c:v>203.4395555868</c:v>
                </c:pt>
                <c:pt idx="151">
                  <c:v>203.4395555868</c:v>
                </c:pt>
                <c:pt idx="152">
                  <c:v>203.428228848</c:v>
                </c:pt>
                <c:pt idx="153">
                  <c:v>203.40840705509999</c:v>
                </c:pt>
                <c:pt idx="154">
                  <c:v>203.3772585234</c:v>
                </c:pt>
                <c:pt idx="155">
                  <c:v>203.3347832529</c:v>
                </c:pt>
                <c:pt idx="156">
                  <c:v>203.2809812436</c:v>
                </c:pt>
                <c:pt idx="157">
                  <c:v>203.2158524955</c:v>
                </c:pt>
                <c:pt idx="158">
                  <c:v>203.14222869329998</c:v>
                </c:pt>
                <c:pt idx="159">
                  <c:v>203.0544464676</c:v>
                </c:pt>
                <c:pt idx="160">
                  <c:v>202.9581691878</c:v>
                </c:pt>
                <c:pt idx="161">
                  <c:v>202.8505651692</c:v>
                </c:pt>
                <c:pt idx="162">
                  <c:v>202.73163441179997</c:v>
                </c:pt>
                <c:pt idx="163">
                  <c:v>202.60420860029998</c:v>
                </c:pt>
                <c:pt idx="164">
                  <c:v>202.46262436529997</c:v>
                </c:pt>
                <c:pt idx="165">
                  <c:v>202.3125450762</c:v>
                </c:pt>
                <c:pt idx="166">
                  <c:v>202.15397073299999</c:v>
                </c:pt>
                <c:pt idx="167">
                  <c:v>201.984069651</c:v>
                </c:pt>
                <c:pt idx="168">
                  <c:v>201.80567351489998</c:v>
                </c:pt>
                <c:pt idx="169">
                  <c:v>201.61595063999999</c:v>
                </c:pt>
                <c:pt idx="170">
                  <c:v>201.41773271099999</c:v>
                </c:pt>
                <c:pt idx="171">
                  <c:v>201.21101972789998</c:v>
                </c:pt>
                <c:pt idx="172">
                  <c:v>200.99864337539998</c:v>
                </c:pt>
                <c:pt idx="173">
                  <c:v>200.77494028410001</c:v>
                </c:pt>
                <c:pt idx="174">
                  <c:v>200.54557382339999</c:v>
                </c:pt>
                <c:pt idx="175">
                  <c:v>200.30488062389998</c:v>
                </c:pt>
                <c:pt idx="176">
                  <c:v>200.06135573969999</c:v>
                </c:pt>
                <c:pt idx="177">
                  <c:v>199.80650411670001</c:v>
                </c:pt>
                <c:pt idx="178">
                  <c:v>199.54882080900001</c:v>
                </c:pt>
                <c:pt idx="179">
                  <c:v>199.2826424472</c:v>
                </c:pt>
                <c:pt idx="180">
                  <c:v>199.00796903129998</c:v>
                </c:pt>
                <c:pt idx="181">
                  <c:v>198.73046393070001</c:v>
                </c:pt>
                <c:pt idx="182">
                  <c:v>198.44446377599999</c:v>
                </c:pt>
                <c:pt idx="183">
                  <c:v>198.1556319366</c:v>
                </c:pt>
                <c:pt idx="184">
                  <c:v>197.85830504309999</c:v>
                </c:pt>
                <c:pt idx="185">
                  <c:v>197.55814646489998</c:v>
                </c:pt>
                <c:pt idx="186">
                  <c:v>197.2494928326</c:v>
                </c:pt>
                <c:pt idx="187">
                  <c:v>196.93800751559999</c:v>
                </c:pt>
                <c:pt idx="188">
                  <c:v>196.62085882920002</c:v>
                </c:pt>
                <c:pt idx="189">
                  <c:v>196.30087845809999</c:v>
                </c:pt>
                <c:pt idx="190">
                  <c:v>195.97523471759999</c:v>
                </c:pt>
                <c:pt idx="191">
                  <c:v>195.64392760769999</c:v>
                </c:pt>
                <c:pt idx="192">
                  <c:v>195.3097888131</c:v>
                </c:pt>
                <c:pt idx="193">
                  <c:v>194.96998664910001</c:v>
                </c:pt>
                <c:pt idx="194">
                  <c:v>194.62735280039999</c:v>
                </c:pt>
                <c:pt idx="195">
                  <c:v>194.281887267</c:v>
                </c:pt>
                <c:pt idx="196">
                  <c:v>193.93075836420002</c:v>
                </c:pt>
                <c:pt idx="197">
                  <c:v>193.5796294614</c:v>
                </c:pt>
                <c:pt idx="198">
                  <c:v>193.22283718919999</c:v>
                </c:pt>
                <c:pt idx="199">
                  <c:v>192.86321323229998</c:v>
                </c:pt>
                <c:pt idx="200">
                  <c:v>192.49792590600001</c:v>
                </c:pt>
                <c:pt idx="201">
                  <c:v>192.1326385797</c:v>
                </c:pt>
                <c:pt idx="202">
                  <c:v>191.7645195687</c:v>
                </c:pt>
                <c:pt idx="203">
                  <c:v>191.39356887299999</c:v>
                </c:pt>
                <c:pt idx="204">
                  <c:v>191.01695480789999</c:v>
                </c:pt>
                <c:pt idx="205">
                  <c:v>190.64034074279999</c:v>
                </c:pt>
                <c:pt idx="206">
                  <c:v>190.26089499299999</c:v>
                </c:pt>
                <c:pt idx="207">
                  <c:v>189.8814492432</c:v>
                </c:pt>
                <c:pt idx="208">
                  <c:v>189.496340124</c:v>
                </c:pt>
                <c:pt idx="209">
                  <c:v>189.11123100479998</c:v>
                </c:pt>
                <c:pt idx="210">
                  <c:v>188.72329020089998</c:v>
                </c:pt>
                <c:pt idx="211">
                  <c:v>188.33251771229999</c:v>
                </c:pt>
                <c:pt idx="212">
                  <c:v>187.9417452237</c:v>
                </c:pt>
                <c:pt idx="213">
                  <c:v>187.54814105039998</c:v>
                </c:pt>
                <c:pt idx="214">
                  <c:v>187.15170519239999</c:v>
                </c:pt>
                <c:pt idx="215">
                  <c:v>186.7552693344</c:v>
                </c:pt>
                <c:pt idx="216">
                  <c:v>186.35600179170001</c:v>
                </c:pt>
                <c:pt idx="217">
                  <c:v>185.95673424899999</c:v>
                </c:pt>
                <c:pt idx="218">
                  <c:v>185.55463502160001</c:v>
                </c:pt>
                <c:pt idx="219">
                  <c:v>185.15253579419999</c:v>
                </c:pt>
                <c:pt idx="220">
                  <c:v>184.75043656679998</c:v>
                </c:pt>
                <c:pt idx="221">
                  <c:v>184.34267396999999</c:v>
                </c:pt>
                <c:pt idx="222">
                  <c:v>183.93774305789998</c:v>
                </c:pt>
                <c:pt idx="223">
                  <c:v>183.5299804611</c:v>
                </c:pt>
                <c:pt idx="224">
                  <c:v>183.12221786429998</c:v>
                </c:pt>
                <c:pt idx="225">
                  <c:v>182.7144552675</c:v>
                </c:pt>
                <c:pt idx="226">
                  <c:v>182.30386098599999</c:v>
                </c:pt>
                <c:pt idx="227">
                  <c:v>181.89326670450001</c:v>
                </c:pt>
                <c:pt idx="228">
                  <c:v>181.4798407383</c:v>
                </c:pt>
                <c:pt idx="229">
                  <c:v>181.06924645679999</c:v>
                </c:pt>
                <c:pt idx="230">
                  <c:v>180.65582049060001</c:v>
                </c:pt>
                <c:pt idx="231">
                  <c:v>180.2423945244</c:v>
                </c:pt>
                <c:pt idx="232">
                  <c:v>179.82896855820002</c:v>
                </c:pt>
                <c:pt idx="233">
                  <c:v>179.41271090729998</c:v>
                </c:pt>
                <c:pt idx="234">
                  <c:v>178.9992849411</c:v>
                </c:pt>
                <c:pt idx="235">
                  <c:v>178.58302729019999</c:v>
                </c:pt>
                <c:pt idx="236">
                  <c:v>178.16676963929999</c:v>
                </c:pt>
                <c:pt idx="237">
                  <c:v>177.75051198839998</c:v>
                </c:pt>
                <c:pt idx="238">
                  <c:v>177.3342543375</c:v>
                </c:pt>
                <c:pt idx="239">
                  <c:v>176.91799668659999</c:v>
                </c:pt>
                <c:pt idx="240">
                  <c:v>176.50173903570001</c:v>
                </c:pt>
                <c:pt idx="241">
                  <c:v>176.08548138479998</c:v>
                </c:pt>
                <c:pt idx="242">
                  <c:v>175.6663920492</c:v>
                </c:pt>
                <c:pt idx="243">
                  <c:v>175.25013439829999</c:v>
                </c:pt>
                <c:pt idx="244">
                  <c:v>174.83387674739998</c:v>
                </c:pt>
                <c:pt idx="245">
                  <c:v>174.41478741179998</c:v>
                </c:pt>
                <c:pt idx="246">
                  <c:v>173.9985297609</c:v>
                </c:pt>
                <c:pt idx="247">
                  <c:v>173.57944042529999</c:v>
                </c:pt>
                <c:pt idx="248">
                  <c:v>173.16318277439998</c:v>
                </c:pt>
                <c:pt idx="249">
                  <c:v>172.74409343879998</c:v>
                </c:pt>
                <c:pt idx="250">
                  <c:v>172.3278357879</c:v>
                </c:pt>
                <c:pt idx="251">
                  <c:v>171.91157813699999</c:v>
                </c:pt>
                <c:pt idx="252">
                  <c:v>171.49532048610001</c:v>
                </c:pt>
                <c:pt idx="253">
                  <c:v>171.07623115050001</c:v>
                </c:pt>
                <c:pt idx="254">
                  <c:v>170.6599734996</c:v>
                </c:pt>
                <c:pt idx="255">
                  <c:v>170.24371584869999</c:v>
                </c:pt>
                <c:pt idx="256">
                  <c:v>169.82745819779998</c:v>
                </c:pt>
                <c:pt idx="257">
                  <c:v>169.41120054689998</c:v>
                </c:pt>
                <c:pt idx="258">
                  <c:v>168.9977745807</c:v>
                </c:pt>
                <c:pt idx="259">
                  <c:v>168.58151692979999</c:v>
                </c:pt>
                <c:pt idx="260">
                  <c:v>168.16525927889998</c:v>
                </c:pt>
                <c:pt idx="261">
                  <c:v>167.7518333127</c:v>
                </c:pt>
                <c:pt idx="262">
                  <c:v>167.33840734649999</c:v>
                </c:pt>
                <c:pt idx="263">
                  <c:v>166.92214969560001</c:v>
                </c:pt>
                <c:pt idx="264">
                  <c:v>166.5087237294</c:v>
                </c:pt>
                <c:pt idx="265">
                  <c:v>166.09529776319999</c:v>
                </c:pt>
                <c:pt idx="266">
                  <c:v>165.68187179699999</c:v>
                </c:pt>
                <c:pt idx="267">
                  <c:v>165.2712775155</c:v>
                </c:pt>
                <c:pt idx="268">
                  <c:v>164.85785154929999</c:v>
                </c:pt>
                <c:pt idx="269">
                  <c:v>164.44725726779998</c:v>
                </c:pt>
                <c:pt idx="270">
                  <c:v>164.0338313016</c:v>
                </c:pt>
                <c:pt idx="271">
                  <c:v>163.62323702009999</c:v>
                </c:pt>
                <c:pt idx="272">
                  <c:v>163.20981105389998</c:v>
                </c:pt>
                <c:pt idx="273">
                  <c:v>162.793553403</c:v>
                </c:pt>
                <c:pt idx="274">
                  <c:v>162.3801274368</c:v>
                </c:pt>
                <c:pt idx="275">
                  <c:v>161.96670147060001</c:v>
                </c:pt>
                <c:pt idx="276">
                  <c:v>161.55327550439998</c:v>
                </c:pt>
                <c:pt idx="277">
                  <c:v>161.1398495382</c:v>
                </c:pt>
                <c:pt idx="278">
                  <c:v>160.72925525670001</c:v>
                </c:pt>
                <c:pt idx="279">
                  <c:v>160.3186609752</c:v>
                </c:pt>
                <c:pt idx="280">
                  <c:v>159.90806669369999</c:v>
                </c:pt>
                <c:pt idx="281">
                  <c:v>159.49747241220001</c:v>
                </c:pt>
                <c:pt idx="282">
                  <c:v>159.0868781307</c:v>
                </c:pt>
                <c:pt idx="283">
                  <c:v>158.67911553389999</c:v>
                </c:pt>
                <c:pt idx="284">
                  <c:v>158.2713529371</c:v>
                </c:pt>
                <c:pt idx="285">
                  <c:v>157.86359034029999</c:v>
                </c:pt>
                <c:pt idx="286">
                  <c:v>157.45865942820001</c:v>
                </c:pt>
                <c:pt idx="287">
                  <c:v>157.0508968314</c:v>
                </c:pt>
                <c:pt idx="288">
                  <c:v>156.64596591929998</c:v>
                </c:pt>
                <c:pt idx="289">
                  <c:v>156.2438666919</c:v>
                </c:pt>
                <c:pt idx="290">
                  <c:v>155.83893577979998</c:v>
                </c:pt>
                <c:pt idx="291">
                  <c:v>155.4368365524</c:v>
                </c:pt>
                <c:pt idx="292">
                  <c:v>155.03473732500001</c:v>
                </c:pt>
                <c:pt idx="293">
                  <c:v>154.63546978229999</c:v>
                </c:pt>
                <c:pt idx="294">
                  <c:v>154.23337055489998</c:v>
                </c:pt>
                <c:pt idx="295">
                  <c:v>153.83693469689999</c:v>
                </c:pt>
                <c:pt idx="296">
                  <c:v>153.4376671542</c:v>
                </c:pt>
                <c:pt idx="297">
                  <c:v>153.04123129620001</c:v>
                </c:pt>
                <c:pt idx="298">
                  <c:v>152.64479543819999</c:v>
                </c:pt>
                <c:pt idx="299">
                  <c:v>152.2483595802</c:v>
                </c:pt>
                <c:pt idx="300">
                  <c:v>151.85192372220001</c:v>
                </c:pt>
                <c:pt idx="301">
                  <c:v>151.45831954889999</c:v>
                </c:pt>
                <c:pt idx="302">
                  <c:v>151.0647153756</c:v>
                </c:pt>
                <c:pt idx="303">
                  <c:v>150.67394288700001</c:v>
                </c:pt>
                <c:pt idx="304">
                  <c:v>150.28317039839999</c:v>
                </c:pt>
                <c:pt idx="305">
                  <c:v>149.8923979098</c:v>
                </c:pt>
                <c:pt idx="306">
                  <c:v>149.5016254212</c:v>
                </c:pt>
                <c:pt idx="307">
                  <c:v>149.11368461729998</c:v>
                </c:pt>
                <c:pt idx="308">
                  <c:v>148.72574381339999</c:v>
                </c:pt>
                <c:pt idx="309">
                  <c:v>148.34063469420002</c:v>
                </c:pt>
                <c:pt idx="310">
                  <c:v>147.9526938903</c:v>
                </c:pt>
                <c:pt idx="311">
                  <c:v>147.57041645579997</c:v>
                </c:pt>
                <c:pt idx="312">
                  <c:v>147.1853073366</c:v>
                </c:pt>
                <c:pt idx="313">
                  <c:v>146.80302990210001</c:v>
                </c:pt>
                <c:pt idx="314">
                  <c:v>146.42075246760001</c:v>
                </c:pt>
                <c:pt idx="315">
                  <c:v>146.03847503310001</c:v>
                </c:pt>
                <c:pt idx="316">
                  <c:v>145.65902928329999</c:v>
                </c:pt>
                <c:pt idx="317">
                  <c:v>145.27958353349999</c:v>
                </c:pt>
                <c:pt idx="318">
                  <c:v>144.90013778370002</c:v>
                </c:pt>
                <c:pt idx="319">
                  <c:v>144.52352371859999</c:v>
                </c:pt>
                <c:pt idx="320">
                  <c:v>144.14690965349999</c:v>
                </c:pt>
                <c:pt idx="321">
                  <c:v>143.77029558839999</c:v>
                </c:pt>
                <c:pt idx="322">
                  <c:v>143.39651320799999</c:v>
                </c:pt>
                <c:pt idx="323">
                  <c:v>143.02273082760001</c:v>
                </c:pt>
                <c:pt idx="324">
                  <c:v>142.64894844720001</c:v>
                </c:pt>
                <c:pt idx="325">
                  <c:v>142.27516606679998</c:v>
                </c:pt>
                <c:pt idx="326">
                  <c:v>141.90421537110001</c:v>
                </c:pt>
                <c:pt idx="327">
                  <c:v>141.5360963601</c:v>
                </c:pt>
                <c:pt idx="328">
                  <c:v>141.1651456644</c:v>
                </c:pt>
                <c:pt idx="329">
                  <c:v>140.7970266534</c:v>
                </c:pt>
                <c:pt idx="330">
                  <c:v>140.42890764239999</c:v>
                </c:pt>
                <c:pt idx="331">
                  <c:v>140.06362031610001</c:v>
                </c:pt>
                <c:pt idx="332">
                  <c:v>139.69833298979998</c:v>
                </c:pt>
                <c:pt idx="333">
                  <c:v>139.3330456635</c:v>
                </c:pt>
                <c:pt idx="334">
                  <c:v>138.9677583372</c:v>
                </c:pt>
                <c:pt idx="335">
                  <c:v>138.60530269559999</c:v>
                </c:pt>
                <c:pt idx="336">
                  <c:v>138.24284705400001</c:v>
                </c:pt>
                <c:pt idx="337">
                  <c:v>137.8832230971</c:v>
                </c:pt>
                <c:pt idx="338">
                  <c:v>137.52359914020002</c:v>
                </c:pt>
                <c:pt idx="339">
                  <c:v>137.16397518329998</c:v>
                </c:pt>
                <c:pt idx="340">
                  <c:v>136.8043512264</c:v>
                </c:pt>
                <c:pt idx="341">
                  <c:v>136.44755895420002</c:v>
                </c:pt>
                <c:pt idx="342">
                  <c:v>136.09076668200001</c:v>
                </c:pt>
                <c:pt idx="343">
                  <c:v>135.7339744098</c:v>
                </c:pt>
                <c:pt idx="344">
                  <c:v>135.38001382229999</c:v>
                </c:pt>
                <c:pt idx="345">
                  <c:v>135.02605323479997</c:v>
                </c:pt>
                <c:pt idx="346">
                  <c:v>134.67209264729999</c:v>
                </c:pt>
                <c:pt idx="347">
                  <c:v>134.32096374450001</c:v>
                </c:pt>
                <c:pt idx="348">
                  <c:v>133.96983484170002</c:v>
                </c:pt>
                <c:pt idx="349">
                  <c:v>133.62153762360001</c:v>
                </c:pt>
                <c:pt idx="350">
                  <c:v>133.27040872079999</c:v>
                </c:pt>
                <c:pt idx="351">
                  <c:v>132.92211150270001</c:v>
                </c:pt>
                <c:pt idx="352">
                  <c:v>132.57664596929999</c:v>
                </c:pt>
                <c:pt idx="353">
                  <c:v>132.2283487512</c:v>
                </c:pt>
                <c:pt idx="354">
                  <c:v>131.88288321779999</c:v>
                </c:pt>
                <c:pt idx="355">
                  <c:v>131.5374176844</c:v>
                </c:pt>
                <c:pt idx="356">
                  <c:v>131.19478383570001</c:v>
                </c:pt>
                <c:pt idx="357">
                  <c:v>130.85214998699999</c:v>
                </c:pt>
                <c:pt idx="358">
                  <c:v>130.50951613829997</c:v>
                </c:pt>
                <c:pt idx="359">
                  <c:v>130.16971397429998</c:v>
                </c:pt>
                <c:pt idx="360">
                  <c:v>129.82708012559999</c:v>
                </c:pt>
                <c:pt idx="361">
                  <c:v>129.4901096463</c:v>
                </c:pt>
                <c:pt idx="362">
                  <c:v>129.15030748229998</c:v>
                </c:pt>
                <c:pt idx="363">
                  <c:v>128.81333700299999</c:v>
                </c:pt>
                <c:pt idx="364">
                  <c:v>128.47636652369999</c:v>
                </c:pt>
                <c:pt idx="365">
                  <c:v>128.1393960444</c:v>
                </c:pt>
                <c:pt idx="366">
                  <c:v>127.80525724979998</c:v>
                </c:pt>
                <c:pt idx="367">
                  <c:v>127.47111845520001</c:v>
                </c:pt>
                <c:pt idx="368">
                  <c:v>127.13981134529999</c:v>
                </c:pt>
                <c:pt idx="369">
                  <c:v>126.80567255070001</c:v>
                </c:pt>
                <c:pt idx="370">
                  <c:v>126.47436544079999</c:v>
                </c:pt>
                <c:pt idx="371">
                  <c:v>126.14305833089999</c:v>
                </c:pt>
                <c:pt idx="372">
                  <c:v>125.81458290570001</c:v>
                </c:pt>
                <c:pt idx="373">
                  <c:v>125.4861074805</c:v>
                </c:pt>
                <c:pt idx="374">
                  <c:v>125.15763205529998</c:v>
                </c:pt>
                <c:pt idx="375">
                  <c:v>124.83198831479999</c:v>
                </c:pt>
                <c:pt idx="376">
                  <c:v>124.5035128896</c:v>
                </c:pt>
                <c:pt idx="377">
                  <c:v>124.1778691491</c:v>
                </c:pt>
                <c:pt idx="378">
                  <c:v>123.85505709329999</c:v>
                </c:pt>
                <c:pt idx="379">
                  <c:v>123.52941335279999</c:v>
                </c:pt>
                <c:pt idx="380">
                  <c:v>123.20660129699999</c:v>
                </c:pt>
                <c:pt idx="381">
                  <c:v>122.88662092589999</c:v>
                </c:pt>
                <c:pt idx="382">
                  <c:v>122.5638088701</c:v>
                </c:pt>
                <c:pt idx="383">
                  <c:v>122.243828499</c:v>
                </c:pt>
                <c:pt idx="384">
                  <c:v>121.92384812789999</c:v>
                </c:pt>
                <c:pt idx="385">
                  <c:v>121.6066994415</c:v>
                </c:pt>
                <c:pt idx="386">
                  <c:v>121.2895507551</c:v>
                </c:pt>
                <c:pt idx="387">
                  <c:v>120.97240206870001</c:v>
                </c:pt>
                <c:pt idx="388">
                  <c:v>120.65525338229999</c:v>
                </c:pt>
                <c:pt idx="389">
                  <c:v>120.3409363806</c:v>
                </c:pt>
                <c:pt idx="390">
                  <c:v>120.02378769420001</c:v>
                </c:pt>
                <c:pt idx="391">
                  <c:v>119.7123023772</c:v>
                </c:pt>
                <c:pt idx="392">
                  <c:v>119.3979853755</c:v>
                </c:pt>
                <c:pt idx="393">
                  <c:v>119.08650005849999</c:v>
                </c:pt>
                <c:pt idx="394">
                  <c:v>118.7750147415</c:v>
                </c:pt>
                <c:pt idx="395">
                  <c:v>118.4635294245</c:v>
                </c:pt>
                <c:pt idx="396">
                  <c:v>118.1548757922</c:v>
                </c:pt>
                <c:pt idx="397">
                  <c:v>117.84622215989999</c:v>
                </c:pt>
                <c:pt idx="398">
                  <c:v>117.5375685276</c:v>
                </c:pt>
                <c:pt idx="399">
                  <c:v>117.23174657999999</c:v>
                </c:pt>
                <c:pt idx="400">
                  <c:v>116.9259246324</c:v>
                </c:pt>
                <c:pt idx="401">
                  <c:v>116.62010268479999</c:v>
                </c:pt>
                <c:pt idx="402">
                  <c:v>116.31428073720001</c:v>
                </c:pt>
                <c:pt idx="403">
                  <c:v>116.01129047429998</c:v>
                </c:pt>
                <c:pt idx="404">
                  <c:v>115.70830021139999</c:v>
                </c:pt>
                <c:pt idx="405">
                  <c:v>115.40530994849999</c:v>
                </c:pt>
                <c:pt idx="406">
                  <c:v>115.10231968560001</c:v>
                </c:pt>
                <c:pt idx="407">
                  <c:v>114.8021611074</c:v>
                </c:pt>
                <c:pt idx="408">
                  <c:v>114.5020025292</c:v>
                </c:pt>
                <c:pt idx="409">
                  <c:v>114.201843951</c:v>
                </c:pt>
                <c:pt idx="410">
                  <c:v>113.9045170575</c:v>
                </c:pt>
                <c:pt idx="411">
                  <c:v>113.607190164</c:v>
                </c:pt>
                <c:pt idx="412">
                  <c:v>113.3098632705</c:v>
                </c:pt>
                <c:pt idx="413">
                  <c:v>113.012536377</c:v>
                </c:pt>
                <c:pt idx="414">
                  <c:v>112.71804116819999</c:v>
                </c:pt>
                <c:pt idx="415">
                  <c:v>112.42354595939999</c:v>
                </c:pt>
                <c:pt idx="416">
                  <c:v>112.1290507506</c:v>
                </c:pt>
                <c:pt idx="417">
                  <c:v>111.8373872265</c:v>
                </c:pt>
                <c:pt idx="418">
                  <c:v>111.5457237024</c:v>
                </c:pt>
                <c:pt idx="419">
                  <c:v>111.25406017829999</c:v>
                </c:pt>
                <c:pt idx="420">
                  <c:v>110.96239665419999</c:v>
                </c:pt>
                <c:pt idx="421">
                  <c:v>110.6735648148</c:v>
                </c:pt>
                <c:pt idx="422">
                  <c:v>110.3819012907</c:v>
                </c:pt>
                <c:pt idx="423">
                  <c:v>110.0930694513</c:v>
                </c:pt>
                <c:pt idx="424">
                  <c:v>109.80706929660001</c:v>
                </c:pt>
                <c:pt idx="425">
                  <c:v>109.52106914189999</c:v>
                </c:pt>
                <c:pt idx="426">
                  <c:v>109.2322373025</c:v>
                </c:pt>
                <c:pt idx="427">
                  <c:v>108.9490688325</c:v>
                </c:pt>
                <c:pt idx="428">
                  <c:v>108.6630686778</c:v>
                </c:pt>
                <c:pt idx="429">
                  <c:v>108.37990020780001</c:v>
                </c:pt>
                <c:pt idx="430">
                  <c:v>108.0967317378</c:v>
                </c:pt>
                <c:pt idx="431">
                  <c:v>107.81356326780001</c:v>
                </c:pt>
                <c:pt idx="432">
                  <c:v>107.5303947978</c:v>
                </c:pt>
                <c:pt idx="433">
                  <c:v>107.25005801249999</c:v>
                </c:pt>
                <c:pt idx="434">
                  <c:v>106.9697212272</c:v>
                </c:pt>
                <c:pt idx="435">
                  <c:v>106.68938444189999</c:v>
                </c:pt>
                <c:pt idx="436">
                  <c:v>106.41187934129999</c:v>
                </c:pt>
                <c:pt idx="437">
                  <c:v>106.1343742407</c:v>
                </c:pt>
                <c:pt idx="438">
                  <c:v>105.8568691401</c:v>
                </c:pt>
                <c:pt idx="439">
                  <c:v>105.57936403949999</c:v>
                </c:pt>
                <c:pt idx="440">
                  <c:v>105.3046906236</c:v>
                </c:pt>
                <c:pt idx="441">
                  <c:v>105.027185523</c:v>
                </c:pt>
                <c:pt idx="442">
                  <c:v>104.7525121071</c:v>
                </c:pt>
                <c:pt idx="443">
                  <c:v>104.48067037589999</c:v>
                </c:pt>
                <c:pt idx="444">
                  <c:v>104.20599695999999</c:v>
                </c:pt>
                <c:pt idx="445">
                  <c:v>103.93415522879999</c:v>
                </c:pt>
                <c:pt idx="446">
                  <c:v>103.6623134976</c:v>
                </c:pt>
                <c:pt idx="447">
                  <c:v>103.3933034511</c:v>
                </c:pt>
                <c:pt idx="448">
                  <c:v>103.1214617199</c:v>
                </c:pt>
                <c:pt idx="449">
                  <c:v>102.8524516734</c:v>
                </c:pt>
                <c:pt idx="450">
                  <c:v>102.5834416269</c:v>
                </c:pt>
                <c:pt idx="451">
                  <c:v>102.3144315804</c:v>
                </c:pt>
                <c:pt idx="452">
                  <c:v>102.0482532186</c:v>
                </c:pt>
                <c:pt idx="453">
                  <c:v>101.78207485679999</c:v>
                </c:pt>
                <c:pt idx="454">
                  <c:v>101.51589649499999</c:v>
                </c:pt>
                <c:pt idx="455">
                  <c:v>101.24971813319999</c:v>
                </c:pt>
                <c:pt idx="456">
                  <c:v>100.9863714561</c:v>
                </c:pt>
                <c:pt idx="457">
                  <c:v>100.7201930943</c:v>
                </c:pt>
                <c:pt idx="458">
                  <c:v>100.4568464172</c:v>
                </c:pt>
                <c:pt idx="459">
                  <c:v>100.19633142479999</c:v>
                </c:pt>
                <c:pt idx="460">
                  <c:v>99.93298474769999</c:v>
                </c:pt>
                <c:pt idx="461">
                  <c:v>99.6724697553</c:v>
                </c:pt>
                <c:pt idx="462">
                  <c:v>99.411954762899995</c:v>
                </c:pt>
                <c:pt idx="463">
                  <c:v>99.151439770499991</c:v>
                </c:pt>
                <c:pt idx="464">
                  <c:v>98.893756462799999</c:v>
                </c:pt>
                <c:pt idx="465">
                  <c:v>98.633241470399994</c:v>
                </c:pt>
                <c:pt idx="466">
                  <c:v>98.375558162699988</c:v>
                </c:pt>
                <c:pt idx="467">
                  <c:v>98.120706539699995</c:v>
                </c:pt>
                <c:pt idx="468">
                  <c:v>97.863023232000003</c:v>
                </c:pt>
                <c:pt idx="469">
                  <c:v>97.608171608999996</c:v>
                </c:pt>
                <c:pt idx="470">
                  <c:v>97.353319986000002</c:v>
                </c:pt>
                <c:pt idx="471">
                  <c:v>97.098468362999995</c:v>
                </c:pt>
                <c:pt idx="472">
                  <c:v>96.843616740000002</c:v>
                </c:pt>
                <c:pt idx="473">
                  <c:v>96.591596801699993</c:v>
                </c:pt>
                <c:pt idx="474">
                  <c:v>96.339576863399998</c:v>
                </c:pt>
                <c:pt idx="475">
                  <c:v>96.087556925100003</c:v>
                </c:pt>
                <c:pt idx="476">
                  <c:v>95.835536986799994</c:v>
                </c:pt>
                <c:pt idx="477">
                  <c:v>95.586348733199998</c:v>
                </c:pt>
                <c:pt idx="478">
                  <c:v>95.334328794899989</c:v>
                </c:pt>
                <c:pt idx="479">
                  <c:v>95.085140541300007</c:v>
                </c:pt>
                <c:pt idx="480">
                  <c:v>94.838783972399995</c:v>
                </c:pt>
                <c:pt idx="481">
                  <c:v>94.589595718799998</c:v>
                </c:pt>
                <c:pt idx="482">
                  <c:v>94.343239149899986</c:v>
                </c:pt>
                <c:pt idx="483">
                  <c:v>94.096882581000003</c:v>
                </c:pt>
                <c:pt idx="484">
                  <c:v>93.850526012100005</c:v>
                </c:pt>
                <c:pt idx="485">
                  <c:v>93.604169443199993</c:v>
                </c:pt>
                <c:pt idx="486">
                  <c:v>93.360644558999994</c:v>
                </c:pt>
                <c:pt idx="487">
                  <c:v>93.117119674799994</c:v>
                </c:pt>
                <c:pt idx="488">
                  <c:v>92.873594790600009</c:v>
                </c:pt>
                <c:pt idx="489">
                  <c:v>92.630069906399996</c:v>
                </c:pt>
                <c:pt idx="490">
                  <c:v>92.386545022199996</c:v>
                </c:pt>
                <c:pt idx="491">
                  <c:v>92.145851822699996</c:v>
                </c:pt>
                <c:pt idx="492">
                  <c:v>91.905158623199995</c:v>
                </c:pt>
                <c:pt idx="493">
                  <c:v>91.664465423699994</c:v>
                </c:pt>
                <c:pt idx="494">
                  <c:v>91.426603908899992</c:v>
                </c:pt>
                <c:pt idx="495">
                  <c:v>91.185910709399991</c:v>
                </c:pt>
                <c:pt idx="496">
                  <c:v>90.948049194600003</c:v>
                </c:pt>
                <c:pt idx="497">
                  <c:v>90.710187679800001</c:v>
                </c:pt>
                <c:pt idx="498">
                  <c:v>90.472326164999998</c:v>
                </c:pt>
                <c:pt idx="499">
                  <c:v>90.237296334899995</c:v>
                </c:pt>
                <c:pt idx="500">
                  <c:v>90.002266504800005</c:v>
                </c:pt>
                <c:pt idx="501">
                  <c:v>89.767236674700001</c:v>
                </c:pt>
                <c:pt idx="502">
                  <c:v>89.532206844599997</c:v>
                </c:pt>
                <c:pt idx="503">
                  <c:v>89.297177014499994</c:v>
                </c:pt>
                <c:pt idx="504">
                  <c:v>89.064978869100003</c:v>
                </c:pt>
                <c:pt idx="505">
                  <c:v>88.829949038999999</c:v>
                </c:pt>
                <c:pt idx="506">
                  <c:v>88.597750893600008</c:v>
                </c:pt>
                <c:pt idx="507">
                  <c:v>88.368384432899987</c:v>
                </c:pt>
                <c:pt idx="508">
                  <c:v>88.136186287499996</c:v>
                </c:pt>
                <c:pt idx="509">
                  <c:v>87.906819826800003</c:v>
                </c:pt>
                <c:pt idx="510">
                  <c:v>87.677453366099996</c:v>
                </c:pt>
                <c:pt idx="511">
                  <c:v>87.44808690539999</c:v>
                </c:pt>
                <c:pt idx="512">
                  <c:v>87.218720444699997</c:v>
                </c:pt>
                <c:pt idx="513">
                  <c:v>86.98935398399999</c:v>
                </c:pt>
                <c:pt idx="514">
                  <c:v>86.762819207999996</c:v>
                </c:pt>
                <c:pt idx="515">
                  <c:v>86.536284432000002</c:v>
                </c:pt>
                <c:pt idx="516">
                  <c:v>86.309749655999994</c:v>
                </c:pt>
                <c:pt idx="517">
                  <c:v>86.086046564699998</c:v>
                </c:pt>
                <c:pt idx="518">
                  <c:v>85.85951178869999</c:v>
                </c:pt>
                <c:pt idx="519">
                  <c:v>85.635808697399995</c:v>
                </c:pt>
                <c:pt idx="520">
                  <c:v>85.412105606099999</c:v>
                </c:pt>
                <c:pt idx="521">
                  <c:v>85.188402514800003</c:v>
                </c:pt>
                <c:pt idx="522">
                  <c:v>84.964699423499994</c:v>
                </c:pt>
                <c:pt idx="523">
                  <c:v>84.743828016899997</c:v>
                </c:pt>
                <c:pt idx="524">
                  <c:v>84.5229566103</c:v>
                </c:pt>
                <c:pt idx="525">
                  <c:v>84.302085203699988</c:v>
                </c:pt>
                <c:pt idx="526">
                  <c:v>84.081213797100006</c:v>
                </c:pt>
                <c:pt idx="527">
                  <c:v>83.860342390499994</c:v>
                </c:pt>
                <c:pt idx="528">
                  <c:v>83.642302668599996</c:v>
                </c:pt>
                <c:pt idx="529">
                  <c:v>83.424262946699997</c:v>
                </c:pt>
                <c:pt idx="530">
                  <c:v>83.206223224799999</c:v>
                </c:pt>
                <c:pt idx="531">
                  <c:v>82.988183502899986</c:v>
                </c:pt>
                <c:pt idx="532">
                  <c:v>82.770143781000002</c:v>
                </c:pt>
                <c:pt idx="533">
                  <c:v>82.554935743800002</c:v>
                </c:pt>
                <c:pt idx="534">
                  <c:v>82.339727706600002</c:v>
                </c:pt>
                <c:pt idx="535">
                  <c:v>82.124519669399987</c:v>
                </c:pt>
                <c:pt idx="536">
                  <c:v>81.909311632200001</c:v>
                </c:pt>
                <c:pt idx="537">
                  <c:v>81.694103595000001</c:v>
                </c:pt>
                <c:pt idx="538">
                  <c:v>81.4817272425</c:v>
                </c:pt>
                <c:pt idx="539">
                  <c:v>81.269350889999998</c:v>
                </c:pt>
                <c:pt idx="540">
                  <c:v>81.056974537499997</c:v>
                </c:pt>
                <c:pt idx="541">
                  <c:v>80.844598184999995</c:v>
                </c:pt>
                <c:pt idx="542">
                  <c:v>80.632221832499994</c:v>
                </c:pt>
                <c:pt idx="543">
                  <c:v>80.422677164699991</c:v>
                </c:pt>
                <c:pt idx="544">
                  <c:v>80.213132496899988</c:v>
                </c:pt>
                <c:pt idx="545">
                  <c:v>80.003587829099999</c:v>
                </c:pt>
                <c:pt idx="546">
                  <c:v>79.794043161299996</c:v>
                </c:pt>
                <c:pt idx="547">
                  <c:v>79.584498493499993</c:v>
                </c:pt>
                <c:pt idx="548">
                  <c:v>79.377785510399988</c:v>
                </c:pt>
                <c:pt idx="549">
                  <c:v>79.168240842599999</c:v>
                </c:pt>
                <c:pt idx="550">
                  <c:v>78.961527859499995</c:v>
                </c:pt>
                <c:pt idx="551">
                  <c:v>78.75481487639999</c:v>
                </c:pt>
                <c:pt idx="552">
                  <c:v>78.550933577999999</c:v>
                </c:pt>
                <c:pt idx="553">
                  <c:v>78.344220594899994</c:v>
                </c:pt>
                <c:pt idx="554">
                  <c:v>78.140339296500002</c:v>
                </c:pt>
                <c:pt idx="555">
                  <c:v>77.936457998099996</c:v>
                </c:pt>
                <c:pt idx="556">
                  <c:v>77.73257669969999</c:v>
                </c:pt>
                <c:pt idx="557">
                  <c:v>77.528695401299998</c:v>
                </c:pt>
                <c:pt idx="558">
                  <c:v>77.327645787600005</c:v>
                </c:pt>
                <c:pt idx="559">
                  <c:v>77.123764489199999</c:v>
                </c:pt>
                <c:pt idx="560">
                  <c:v>76.922714875499992</c:v>
                </c:pt>
                <c:pt idx="561">
                  <c:v>76.721665261799998</c:v>
                </c:pt>
                <c:pt idx="562">
                  <c:v>76.520615648100005</c:v>
                </c:pt>
                <c:pt idx="563">
                  <c:v>76.322397719099996</c:v>
                </c:pt>
                <c:pt idx="564">
                  <c:v>76.121348105399989</c:v>
                </c:pt>
                <c:pt idx="565">
                  <c:v>75.923130176399994</c:v>
                </c:pt>
                <c:pt idx="566">
                  <c:v>75.724912247399999</c:v>
                </c:pt>
                <c:pt idx="567">
                  <c:v>75.52669431839999</c:v>
                </c:pt>
                <c:pt idx="568">
                  <c:v>75.328476389399995</c:v>
                </c:pt>
                <c:pt idx="569">
                  <c:v>75.133090145099999</c:v>
                </c:pt>
                <c:pt idx="570">
                  <c:v>74.934872216100004</c:v>
                </c:pt>
                <c:pt idx="571">
                  <c:v>74.739485971799994</c:v>
                </c:pt>
                <c:pt idx="572">
                  <c:v>74.544099727499997</c:v>
                </c:pt>
                <c:pt idx="573">
                  <c:v>74.348713483200001</c:v>
                </c:pt>
                <c:pt idx="574">
                  <c:v>74.156158923600003</c:v>
                </c:pt>
                <c:pt idx="575">
                  <c:v>73.960772679300007</c:v>
                </c:pt>
                <c:pt idx="576">
                  <c:v>73.768218119699995</c:v>
                </c:pt>
                <c:pt idx="577">
                  <c:v>73.575663560099997</c:v>
                </c:pt>
                <c:pt idx="578">
                  <c:v>73.383109000499999</c:v>
                </c:pt>
                <c:pt idx="579">
                  <c:v>73.190554440899987</c:v>
                </c:pt>
                <c:pt idx="580">
                  <c:v>73.000831566000002</c:v>
                </c:pt>
                <c:pt idx="581">
                  <c:v>72.80827700639999</c:v>
                </c:pt>
                <c:pt idx="582">
                  <c:v>72.618554131499991</c:v>
                </c:pt>
                <c:pt idx="583">
                  <c:v>72.428831256600006</c:v>
                </c:pt>
                <c:pt idx="584">
                  <c:v>72.239108381699992</c:v>
                </c:pt>
                <c:pt idx="585">
                  <c:v>72.052217191499992</c:v>
                </c:pt>
                <c:pt idx="586">
                  <c:v>71.862494316600007</c:v>
                </c:pt>
                <c:pt idx="587">
                  <c:v>71.675603126399992</c:v>
                </c:pt>
                <c:pt idx="588">
                  <c:v>71.488711936199991</c:v>
                </c:pt>
                <c:pt idx="589">
                  <c:v>71.301820746000004</c:v>
                </c:pt>
                <c:pt idx="590">
                  <c:v>71.114929555800003</c:v>
                </c:pt>
                <c:pt idx="591">
                  <c:v>70.928038365600003</c:v>
                </c:pt>
                <c:pt idx="592">
                  <c:v>70.7439788601</c:v>
                </c:pt>
                <c:pt idx="593">
                  <c:v>70.5570876699</c:v>
                </c:pt>
                <c:pt idx="594">
                  <c:v>70.373028164399997</c:v>
                </c:pt>
                <c:pt idx="595">
                  <c:v>70.188968658899995</c:v>
                </c:pt>
                <c:pt idx="596">
                  <c:v>70.004909153399993</c:v>
                </c:pt>
                <c:pt idx="597">
                  <c:v>69.823681332600003</c:v>
                </c:pt>
                <c:pt idx="598">
                  <c:v>69.639621827100001</c:v>
                </c:pt>
                <c:pt idx="599">
                  <c:v>69.458394006299997</c:v>
                </c:pt>
                <c:pt idx="600">
                  <c:v>69.277166185499993</c:v>
                </c:pt>
                <c:pt idx="601">
                  <c:v>69.09593836469999</c:v>
                </c:pt>
                <c:pt idx="602">
                  <c:v>68.914710543899986</c:v>
                </c:pt>
                <c:pt idx="603">
                  <c:v>68.736314407799995</c:v>
                </c:pt>
                <c:pt idx="604">
                  <c:v>68.555086586999991</c:v>
                </c:pt>
                <c:pt idx="605">
                  <c:v>68.376690450899986</c:v>
                </c:pt>
                <c:pt idx="606">
                  <c:v>68.198294314799995</c:v>
                </c:pt>
                <c:pt idx="607">
                  <c:v>68.019898178699989</c:v>
                </c:pt>
                <c:pt idx="608">
                  <c:v>67.841502042599998</c:v>
                </c:pt>
                <c:pt idx="609">
                  <c:v>67.665937591199992</c:v>
                </c:pt>
                <c:pt idx="610">
                  <c:v>67.487541455100001</c:v>
                </c:pt>
                <c:pt idx="611">
                  <c:v>67.311977003699994</c:v>
                </c:pt>
                <c:pt idx="612">
                  <c:v>67.136412552300001</c:v>
                </c:pt>
                <c:pt idx="613">
                  <c:v>66.960848100899995</c:v>
                </c:pt>
                <c:pt idx="614">
                  <c:v>66.785283649500002</c:v>
                </c:pt>
                <c:pt idx="615">
                  <c:v>66.609719198100009</c:v>
                </c:pt>
                <c:pt idx="616">
                  <c:v>66.436986431399987</c:v>
                </c:pt>
                <c:pt idx="617">
                  <c:v>66.261421979999994</c:v>
                </c:pt>
                <c:pt idx="618">
                  <c:v>66.0886892133</c:v>
                </c:pt>
                <c:pt idx="619">
                  <c:v>65.915956446600006</c:v>
                </c:pt>
                <c:pt idx="620">
                  <c:v>65.743223679899998</c:v>
                </c:pt>
                <c:pt idx="621">
                  <c:v>65.573322597899988</c:v>
                </c:pt>
                <c:pt idx="622">
                  <c:v>65.400589831199994</c:v>
                </c:pt>
                <c:pt idx="623">
                  <c:v>65.230688749199999</c:v>
                </c:pt>
                <c:pt idx="624">
                  <c:v>65.060787667199989</c:v>
                </c:pt>
                <c:pt idx="625">
                  <c:v>64.890886585199993</c:v>
                </c:pt>
                <c:pt idx="626">
                  <c:v>64.720985503199998</c:v>
                </c:pt>
                <c:pt idx="627">
                  <c:v>64.551084421200002</c:v>
                </c:pt>
                <c:pt idx="628">
                  <c:v>64.381183339199993</c:v>
                </c:pt>
                <c:pt idx="629">
                  <c:v>64.214113941899996</c:v>
                </c:pt>
                <c:pt idx="630">
                  <c:v>64.047044544599999</c:v>
                </c:pt>
                <c:pt idx="631">
                  <c:v>63.879975147300001</c:v>
                </c:pt>
                <c:pt idx="632">
                  <c:v>63.712905749999997</c:v>
                </c:pt>
                <c:pt idx="633">
                  <c:v>63.545836352699993</c:v>
                </c:pt>
                <c:pt idx="634">
                  <c:v>63.378766955399996</c:v>
                </c:pt>
                <c:pt idx="635">
                  <c:v>63.214529242799998</c:v>
                </c:pt>
                <c:pt idx="636">
                  <c:v>63.047459845500001</c:v>
                </c:pt>
                <c:pt idx="637">
                  <c:v>62.883222132899995</c:v>
                </c:pt>
                <c:pt idx="638">
                  <c:v>62.718984420300004</c:v>
                </c:pt>
                <c:pt idx="639">
                  <c:v>62.554746707699998</c:v>
                </c:pt>
                <c:pt idx="640">
                  <c:v>62.390508995100006</c:v>
                </c:pt>
                <c:pt idx="641">
                  <c:v>62.229102967199992</c:v>
                </c:pt>
                <c:pt idx="642">
                  <c:v>62.064865254600001</c:v>
                </c:pt>
                <c:pt idx="643">
                  <c:v>61.903459226699994</c:v>
                </c:pt>
                <c:pt idx="644">
                  <c:v>61.742053198800001</c:v>
                </c:pt>
                <c:pt idx="645">
                  <c:v>61.580647170899994</c:v>
                </c:pt>
                <c:pt idx="646">
                  <c:v>61.419241143000001</c:v>
                </c:pt>
                <c:pt idx="647">
                  <c:v>61.257835115100001</c:v>
                </c:pt>
                <c:pt idx="648">
                  <c:v>61.099260771899992</c:v>
                </c:pt>
                <c:pt idx="649">
                  <c:v>60.940686428699998</c:v>
                </c:pt>
                <c:pt idx="650">
                  <c:v>60.779280400799998</c:v>
                </c:pt>
                <c:pt idx="651">
                  <c:v>60.620706057600003</c:v>
                </c:pt>
                <c:pt idx="652">
                  <c:v>60.462131714399995</c:v>
                </c:pt>
                <c:pt idx="653">
                  <c:v>60.303557371199993</c:v>
                </c:pt>
                <c:pt idx="654">
                  <c:v>60.147814712699997</c:v>
                </c:pt>
                <c:pt idx="655">
                  <c:v>59.989240369499996</c:v>
                </c:pt>
                <c:pt idx="656">
                  <c:v>59.833497711</c:v>
                </c:pt>
                <c:pt idx="657">
                  <c:v>59.677755052499997</c:v>
                </c:pt>
                <c:pt idx="658">
                  <c:v>59.522012394000001</c:v>
                </c:pt>
                <c:pt idx="659">
                  <c:v>59.366269735499998</c:v>
                </c:pt>
                <c:pt idx="660">
                  <c:v>59.210527076999995</c:v>
                </c:pt>
                <c:pt idx="661">
                  <c:v>59.054784418499999</c:v>
                </c:pt>
                <c:pt idx="662">
                  <c:v>58.901873444699994</c:v>
                </c:pt>
                <c:pt idx="663">
                  <c:v>58.746130786199998</c:v>
                </c:pt>
                <c:pt idx="664">
                  <c:v>58.593219812399994</c:v>
                </c:pt>
                <c:pt idx="665">
                  <c:v>58.440308838600004</c:v>
                </c:pt>
                <c:pt idx="666">
                  <c:v>58.287397864799999</c:v>
                </c:pt>
                <c:pt idx="667">
                  <c:v>58.134486891000002</c:v>
                </c:pt>
                <c:pt idx="668">
                  <c:v>57.984407601900003</c:v>
                </c:pt>
                <c:pt idx="669">
                  <c:v>57.831496628099998</c:v>
                </c:pt>
                <c:pt idx="670">
                  <c:v>57.681417338999999</c:v>
                </c:pt>
                <c:pt idx="671">
                  <c:v>57.528506365199995</c:v>
                </c:pt>
                <c:pt idx="672">
                  <c:v>57.378427076099996</c:v>
                </c:pt>
                <c:pt idx="673">
                  <c:v>57.228347786999997</c:v>
                </c:pt>
                <c:pt idx="674">
                  <c:v>57.081100182599997</c:v>
                </c:pt>
                <c:pt idx="675">
                  <c:v>56.931020893499998</c:v>
                </c:pt>
                <c:pt idx="676">
                  <c:v>56.780941604399999</c:v>
                </c:pt>
                <c:pt idx="677">
                  <c:v>56.633693999999998</c:v>
                </c:pt>
                <c:pt idx="678">
                  <c:v>56.486446395599998</c:v>
                </c:pt>
                <c:pt idx="679">
                  <c:v>56.339198791199998</c:v>
                </c:pt>
                <c:pt idx="680">
                  <c:v>56.191951186800004</c:v>
                </c:pt>
                <c:pt idx="681">
                  <c:v>56.044703582399997</c:v>
                </c:pt>
                <c:pt idx="682">
                  <c:v>55.897455977999996</c:v>
                </c:pt>
                <c:pt idx="683">
                  <c:v>55.750208373599996</c:v>
                </c:pt>
                <c:pt idx="684">
                  <c:v>55.605792453900001</c:v>
                </c:pt>
                <c:pt idx="685">
                  <c:v>55.461376534199992</c:v>
                </c:pt>
                <c:pt idx="686">
                  <c:v>55.314128929799999</c:v>
                </c:pt>
                <c:pt idx="687">
                  <c:v>55.169713010099997</c:v>
                </c:pt>
                <c:pt idx="688">
                  <c:v>55.025297090400002</c:v>
                </c:pt>
                <c:pt idx="689">
                  <c:v>54.883712855399999</c:v>
                </c:pt>
                <c:pt idx="690">
                  <c:v>54.739296935699997</c:v>
                </c:pt>
                <c:pt idx="691">
                  <c:v>54.594881015999995</c:v>
                </c:pt>
                <c:pt idx="692">
                  <c:v>54.453296780999999</c:v>
                </c:pt>
                <c:pt idx="693">
                  <c:v>54.311712545999995</c:v>
                </c:pt>
                <c:pt idx="694">
                  <c:v>54.170128310999999</c:v>
                </c:pt>
                <c:pt idx="695">
                  <c:v>54.028544075999996</c:v>
                </c:pt>
                <c:pt idx="696">
                  <c:v>53.886959840999999</c:v>
                </c:pt>
                <c:pt idx="697">
                  <c:v>53.745375605999996</c:v>
                </c:pt>
                <c:pt idx="698">
                  <c:v>53.603791371</c:v>
                </c:pt>
                <c:pt idx="699">
                  <c:v>53.465038820699995</c:v>
                </c:pt>
                <c:pt idx="700">
                  <c:v>53.326286270399997</c:v>
                </c:pt>
                <c:pt idx="701">
                  <c:v>53.184702035400001</c:v>
                </c:pt>
                <c:pt idx="702">
                  <c:v>53.045949485099996</c:v>
                </c:pt>
                <c:pt idx="703">
                  <c:v>52.907196934799998</c:v>
                </c:pt>
                <c:pt idx="704">
                  <c:v>52.771276069199999</c:v>
                </c:pt>
                <c:pt idx="705">
                  <c:v>52.632523518900001</c:v>
                </c:pt>
                <c:pt idx="706">
                  <c:v>52.493770968599996</c:v>
                </c:pt>
                <c:pt idx="707">
                  <c:v>52.357850102999997</c:v>
                </c:pt>
                <c:pt idx="708">
                  <c:v>52.219097552699999</c:v>
                </c:pt>
                <c:pt idx="709">
                  <c:v>52.0831766871</c:v>
                </c:pt>
                <c:pt idx="710">
                  <c:v>51.947255821500001</c:v>
                </c:pt>
                <c:pt idx="711">
                  <c:v>51.811334955900001</c:v>
                </c:pt>
                <c:pt idx="712">
                  <c:v>51.675414090300002</c:v>
                </c:pt>
                <c:pt idx="713">
                  <c:v>51.542324909400001</c:v>
                </c:pt>
                <c:pt idx="714">
                  <c:v>51.406404043800002</c:v>
                </c:pt>
                <c:pt idx="715">
                  <c:v>51.273314862900001</c:v>
                </c:pt>
                <c:pt idx="716">
                  <c:v>51.137393997300002</c:v>
                </c:pt>
                <c:pt idx="717">
                  <c:v>51.004304816400001</c:v>
                </c:pt>
                <c:pt idx="718">
                  <c:v>50.8712156355</c:v>
                </c:pt>
                <c:pt idx="719">
                  <c:v>50.7381264546</c:v>
                </c:pt>
                <c:pt idx="720">
                  <c:v>50.605037273699999</c:v>
                </c:pt>
                <c:pt idx="721">
                  <c:v>50.474779777499997</c:v>
                </c:pt>
                <c:pt idx="722">
                  <c:v>50.341690596599996</c:v>
                </c:pt>
                <c:pt idx="723">
                  <c:v>50.211433100400001</c:v>
                </c:pt>
                <c:pt idx="724">
                  <c:v>50.0783439195</c:v>
                </c:pt>
                <c:pt idx="725">
                  <c:v>49.948086423299998</c:v>
                </c:pt>
                <c:pt idx="726">
                  <c:v>49.817828927099995</c:v>
                </c:pt>
                <c:pt idx="727">
                  <c:v>49.6875714309</c:v>
                </c:pt>
                <c:pt idx="728">
                  <c:v>49.557313934699998</c:v>
                </c:pt>
                <c:pt idx="729">
                  <c:v>49.427056438499996</c:v>
                </c:pt>
                <c:pt idx="730">
                  <c:v>49.299630626999999</c:v>
                </c:pt>
                <c:pt idx="731">
                  <c:v>49.169373130800004</c:v>
                </c:pt>
                <c:pt idx="732">
                  <c:v>49.0419473193</c:v>
                </c:pt>
                <c:pt idx="733">
                  <c:v>48.914521507800004</c:v>
                </c:pt>
                <c:pt idx="734">
                  <c:v>48.846561074999997</c:v>
                </c:pt>
                <c:pt idx="735">
                  <c:v>48.812580858600001</c:v>
                </c:pt>
                <c:pt idx="736">
                  <c:v>48.778600642199997</c:v>
                </c:pt>
                <c:pt idx="737">
                  <c:v>48.744620425800001</c:v>
                </c:pt>
                <c:pt idx="738">
                  <c:v>48.710640209399998</c:v>
                </c:pt>
                <c:pt idx="739">
                  <c:v>48.676659993000001</c:v>
                </c:pt>
                <c:pt idx="740">
                  <c:v>48.642679776599998</c:v>
                </c:pt>
                <c:pt idx="741">
                  <c:v>48.608699560199994</c:v>
                </c:pt>
                <c:pt idx="742">
                  <c:v>48.574719343799998</c:v>
                </c:pt>
                <c:pt idx="743">
                  <c:v>48.540739127400002</c:v>
                </c:pt>
                <c:pt idx="744">
                  <c:v>48.506758910999999</c:v>
                </c:pt>
                <c:pt idx="745">
                  <c:v>48.472778694599995</c:v>
                </c:pt>
                <c:pt idx="746">
                  <c:v>48.438798478199999</c:v>
                </c:pt>
                <c:pt idx="747">
                  <c:v>48.404818261800003</c:v>
                </c:pt>
                <c:pt idx="748">
                  <c:v>48.370838045399999</c:v>
                </c:pt>
                <c:pt idx="749">
                  <c:v>48.336857828999996</c:v>
                </c:pt>
                <c:pt idx="750">
                  <c:v>48.3028776126</c:v>
                </c:pt>
                <c:pt idx="751">
                  <c:v>48.268897396199996</c:v>
                </c:pt>
                <c:pt idx="752">
                  <c:v>48.2349171798</c:v>
                </c:pt>
                <c:pt idx="753">
                  <c:v>48.200936963399997</c:v>
                </c:pt>
                <c:pt idx="754">
                  <c:v>48.166956747</c:v>
                </c:pt>
                <c:pt idx="755">
                  <c:v>48.132976530599997</c:v>
                </c:pt>
                <c:pt idx="756">
                  <c:v>48.101827998899999</c:v>
                </c:pt>
                <c:pt idx="757">
                  <c:v>48.067847782499996</c:v>
                </c:pt>
                <c:pt idx="758">
                  <c:v>48.0338675661</c:v>
                </c:pt>
                <c:pt idx="759">
                  <c:v>47.999887349699996</c:v>
                </c:pt>
                <c:pt idx="760">
                  <c:v>47.9659071333</c:v>
                </c:pt>
                <c:pt idx="761">
                  <c:v>47.931926916899997</c:v>
                </c:pt>
                <c:pt idx="762">
                  <c:v>47.8979467005</c:v>
                </c:pt>
                <c:pt idx="763">
                  <c:v>47.866798168800003</c:v>
                </c:pt>
                <c:pt idx="764">
                  <c:v>47.832817952399999</c:v>
                </c:pt>
                <c:pt idx="765">
                  <c:v>47.798837735999996</c:v>
                </c:pt>
                <c:pt idx="766">
                  <c:v>47.7648575196</c:v>
                </c:pt>
                <c:pt idx="767">
                  <c:v>47.730877303199996</c:v>
                </c:pt>
                <c:pt idx="768">
                  <c:v>47.699728771499998</c:v>
                </c:pt>
                <c:pt idx="769">
                  <c:v>47.665748555099995</c:v>
                </c:pt>
                <c:pt idx="770">
                  <c:v>47.631768338699999</c:v>
                </c:pt>
                <c:pt idx="771">
                  <c:v>47.597788122300003</c:v>
                </c:pt>
                <c:pt idx="772">
                  <c:v>47.563807905899999</c:v>
                </c:pt>
                <c:pt idx="773">
                  <c:v>47.532659374199994</c:v>
                </c:pt>
                <c:pt idx="774">
                  <c:v>47.498679157799998</c:v>
                </c:pt>
                <c:pt idx="775">
                  <c:v>47.464698941400002</c:v>
                </c:pt>
                <c:pt idx="776">
                  <c:v>47.433550409699997</c:v>
                </c:pt>
                <c:pt idx="777">
                  <c:v>47.399570193300001</c:v>
                </c:pt>
                <c:pt idx="778">
                  <c:v>47.365589976899997</c:v>
                </c:pt>
                <c:pt idx="779">
                  <c:v>47.331609760500001</c:v>
                </c:pt>
                <c:pt idx="780">
                  <c:v>47.300461228800003</c:v>
                </c:pt>
                <c:pt idx="781">
                  <c:v>47.2664810124</c:v>
                </c:pt>
                <c:pt idx="782">
                  <c:v>47.232500795999997</c:v>
                </c:pt>
                <c:pt idx="783">
                  <c:v>47.201352264299999</c:v>
                </c:pt>
                <c:pt idx="784">
                  <c:v>47.167372047900002</c:v>
                </c:pt>
                <c:pt idx="785">
                  <c:v>47.133391831499999</c:v>
                </c:pt>
                <c:pt idx="786">
                  <c:v>47.102243299800001</c:v>
                </c:pt>
                <c:pt idx="787">
                  <c:v>47.068263083399998</c:v>
                </c:pt>
                <c:pt idx="788">
                  <c:v>47.034282867000002</c:v>
                </c:pt>
                <c:pt idx="789">
                  <c:v>47.003134335300004</c:v>
                </c:pt>
                <c:pt idx="790">
                  <c:v>46.969154118900001</c:v>
                </c:pt>
                <c:pt idx="791">
                  <c:v>46.938005587199996</c:v>
                </c:pt>
                <c:pt idx="792">
                  <c:v>46.904025370799999</c:v>
                </c:pt>
                <c:pt idx="793">
                  <c:v>46.870045154400003</c:v>
                </c:pt>
                <c:pt idx="794">
                  <c:v>46.838896622699998</c:v>
                </c:pt>
                <c:pt idx="795">
                  <c:v>46.804916406300002</c:v>
                </c:pt>
                <c:pt idx="796">
                  <c:v>46.773767874599997</c:v>
                </c:pt>
                <c:pt idx="797">
                  <c:v>46.739787658199994</c:v>
                </c:pt>
                <c:pt idx="798">
                  <c:v>46.708639126499996</c:v>
                </c:pt>
                <c:pt idx="799">
                  <c:v>46.6746589101</c:v>
                </c:pt>
                <c:pt idx="800">
                  <c:v>46.643510378400002</c:v>
                </c:pt>
                <c:pt idx="801">
                  <c:v>46.609530161999999</c:v>
                </c:pt>
                <c:pt idx="802">
                  <c:v>46.578381630300001</c:v>
                </c:pt>
                <c:pt idx="803">
                  <c:v>46.544401413899998</c:v>
                </c:pt>
                <c:pt idx="804">
                  <c:v>46.513252882199993</c:v>
                </c:pt>
                <c:pt idx="805">
                  <c:v>46.479272665800003</c:v>
                </c:pt>
                <c:pt idx="806">
                  <c:v>46.448124134099999</c:v>
                </c:pt>
                <c:pt idx="807">
                  <c:v>46.414143917699995</c:v>
                </c:pt>
                <c:pt idx="808">
                  <c:v>46.382995385999997</c:v>
                </c:pt>
                <c:pt idx="809">
                  <c:v>46.349015169599994</c:v>
                </c:pt>
                <c:pt idx="810">
                  <c:v>46.317866637899996</c:v>
                </c:pt>
                <c:pt idx="811">
                  <c:v>46.2838864215</c:v>
                </c:pt>
                <c:pt idx="812">
                  <c:v>46.252737889800002</c:v>
                </c:pt>
                <c:pt idx="813">
                  <c:v>46.218757673399999</c:v>
                </c:pt>
                <c:pt idx="814">
                  <c:v>46.187609141699994</c:v>
                </c:pt>
                <c:pt idx="815">
                  <c:v>46.156460609999996</c:v>
                </c:pt>
                <c:pt idx="816">
                  <c:v>46.1224803936</c:v>
                </c:pt>
                <c:pt idx="817">
                  <c:v>46.091331861900002</c:v>
                </c:pt>
                <c:pt idx="818">
                  <c:v>46.057351645499999</c:v>
                </c:pt>
                <c:pt idx="819">
                  <c:v>46.026203113800001</c:v>
                </c:pt>
                <c:pt idx="820">
                  <c:v>45.995054582099996</c:v>
                </c:pt>
                <c:pt idx="821">
                  <c:v>45.961074365699993</c:v>
                </c:pt>
                <c:pt idx="822">
                  <c:v>45.929925833999995</c:v>
                </c:pt>
                <c:pt idx="823">
                  <c:v>45.898777302300005</c:v>
                </c:pt>
                <c:pt idx="824">
                  <c:v>45.864797085900001</c:v>
                </c:pt>
                <c:pt idx="825">
                  <c:v>45.833648554199996</c:v>
                </c:pt>
                <c:pt idx="826">
                  <c:v>45.802500022499999</c:v>
                </c:pt>
                <c:pt idx="827">
                  <c:v>45.768519806099995</c:v>
                </c:pt>
                <c:pt idx="828">
                  <c:v>45.737371274399997</c:v>
                </c:pt>
                <c:pt idx="829">
                  <c:v>45.706222742699993</c:v>
                </c:pt>
                <c:pt idx="830">
                  <c:v>45.672242526300003</c:v>
                </c:pt>
                <c:pt idx="831">
                  <c:v>45.641093994599998</c:v>
                </c:pt>
                <c:pt idx="832">
                  <c:v>45.609945462900001</c:v>
                </c:pt>
                <c:pt idx="833">
                  <c:v>45.578796931199996</c:v>
                </c:pt>
                <c:pt idx="834">
                  <c:v>45.5448167148</c:v>
                </c:pt>
                <c:pt idx="835">
                  <c:v>45.513668183099995</c:v>
                </c:pt>
                <c:pt idx="836">
                  <c:v>45.482519651399997</c:v>
                </c:pt>
                <c:pt idx="837">
                  <c:v>45.451371119699999</c:v>
                </c:pt>
                <c:pt idx="838">
                  <c:v>45.417390903300003</c:v>
                </c:pt>
                <c:pt idx="839">
                  <c:v>45.386242371599998</c:v>
                </c:pt>
                <c:pt idx="840">
                  <c:v>45.3550938399</c:v>
                </c:pt>
                <c:pt idx="841">
                  <c:v>45.323945308199995</c:v>
                </c:pt>
                <c:pt idx="842">
                  <c:v>45.292796776499998</c:v>
                </c:pt>
                <c:pt idx="843">
                  <c:v>45.258816560099994</c:v>
                </c:pt>
                <c:pt idx="844">
                  <c:v>45.227668028399997</c:v>
                </c:pt>
                <c:pt idx="845">
                  <c:v>45.196519496699999</c:v>
                </c:pt>
                <c:pt idx="846">
                  <c:v>45.165370965000001</c:v>
                </c:pt>
                <c:pt idx="847">
                  <c:v>45.134222433300003</c:v>
                </c:pt>
                <c:pt idx="848">
                  <c:v>45.103073901599998</c:v>
                </c:pt>
                <c:pt idx="849">
                  <c:v>45.069093685199995</c:v>
                </c:pt>
                <c:pt idx="850">
                  <c:v>45.037945153499997</c:v>
                </c:pt>
                <c:pt idx="851">
                  <c:v>45.0067966218</c:v>
                </c:pt>
                <c:pt idx="852">
                  <c:v>44.975648090099995</c:v>
                </c:pt>
                <c:pt idx="853">
                  <c:v>44.944499558399997</c:v>
                </c:pt>
                <c:pt idx="854">
                  <c:v>44.913351026699999</c:v>
                </c:pt>
                <c:pt idx="855">
                  <c:v>44.882202495000001</c:v>
                </c:pt>
                <c:pt idx="856">
                  <c:v>44.851053963300004</c:v>
                </c:pt>
                <c:pt idx="857">
                  <c:v>44.819905431599999</c:v>
                </c:pt>
                <c:pt idx="858">
                  <c:v>44.785925215199995</c:v>
                </c:pt>
                <c:pt idx="859">
                  <c:v>44.754776683499998</c:v>
                </c:pt>
                <c:pt idx="860">
                  <c:v>44.7236281518</c:v>
                </c:pt>
                <c:pt idx="861">
                  <c:v>44.692479620099995</c:v>
                </c:pt>
                <c:pt idx="862">
                  <c:v>44.661331088399997</c:v>
                </c:pt>
                <c:pt idx="863">
                  <c:v>44.630182556699999</c:v>
                </c:pt>
                <c:pt idx="864">
                  <c:v>44.599034025000002</c:v>
                </c:pt>
                <c:pt idx="865">
                  <c:v>44.567885493300004</c:v>
                </c:pt>
                <c:pt idx="866">
                  <c:v>44.536736961599999</c:v>
                </c:pt>
                <c:pt idx="867">
                  <c:v>44.505588429900001</c:v>
                </c:pt>
                <c:pt idx="868">
                  <c:v>44.474439898199996</c:v>
                </c:pt>
                <c:pt idx="869">
                  <c:v>44.443291366499999</c:v>
                </c:pt>
                <c:pt idx="870">
                  <c:v>44.412142834800001</c:v>
                </c:pt>
                <c:pt idx="871">
                  <c:v>44.380994303099996</c:v>
                </c:pt>
                <c:pt idx="872">
                  <c:v>44.349845771399998</c:v>
                </c:pt>
                <c:pt idx="873">
                  <c:v>44.318697239699993</c:v>
                </c:pt>
                <c:pt idx="874">
                  <c:v>44.287548707999996</c:v>
                </c:pt>
                <c:pt idx="875">
                  <c:v>44.256400176299998</c:v>
                </c:pt>
                <c:pt idx="876">
                  <c:v>44.228083329299999</c:v>
                </c:pt>
                <c:pt idx="877">
                  <c:v>44.196934797600001</c:v>
                </c:pt>
                <c:pt idx="878">
                  <c:v>44.165786265900003</c:v>
                </c:pt>
                <c:pt idx="879">
                  <c:v>44.134637734199998</c:v>
                </c:pt>
                <c:pt idx="880">
                  <c:v>44.1034892025</c:v>
                </c:pt>
                <c:pt idx="881">
                  <c:v>44.072340670800003</c:v>
                </c:pt>
                <c:pt idx="882">
                  <c:v>44.041192139099998</c:v>
                </c:pt>
                <c:pt idx="883">
                  <c:v>44.0100436074</c:v>
                </c:pt>
                <c:pt idx="884">
                  <c:v>43.978895075699995</c:v>
                </c:pt>
                <c:pt idx="885">
                  <c:v>43.947746543999997</c:v>
                </c:pt>
                <c:pt idx="886">
                  <c:v>43.919429696999998</c:v>
                </c:pt>
                <c:pt idx="887">
                  <c:v>43.8882811653</c:v>
                </c:pt>
                <c:pt idx="888">
                  <c:v>43.857132633599996</c:v>
                </c:pt>
                <c:pt idx="889">
                  <c:v>43.825984101899998</c:v>
                </c:pt>
                <c:pt idx="890">
                  <c:v>43.794835570199993</c:v>
                </c:pt>
                <c:pt idx="891">
                  <c:v>43.763687038499995</c:v>
                </c:pt>
                <c:pt idx="892">
                  <c:v>43.735370191499996</c:v>
                </c:pt>
                <c:pt idx="893">
                  <c:v>43.704221659799998</c:v>
                </c:pt>
                <c:pt idx="894">
                  <c:v>43.6730731281</c:v>
                </c:pt>
                <c:pt idx="895">
                  <c:v>43.641924596400003</c:v>
                </c:pt>
                <c:pt idx="896">
                  <c:v>43.610776064699998</c:v>
                </c:pt>
                <c:pt idx="897">
                  <c:v>43.582459217699999</c:v>
                </c:pt>
                <c:pt idx="898">
                  <c:v>43.551310686000001</c:v>
                </c:pt>
                <c:pt idx="899">
                  <c:v>43.520162154300003</c:v>
                </c:pt>
                <c:pt idx="900">
                  <c:v>43.489013622599998</c:v>
                </c:pt>
                <c:pt idx="901">
                  <c:v>43.460696775599999</c:v>
                </c:pt>
                <c:pt idx="902">
                  <c:v>43.429548243900001</c:v>
                </c:pt>
                <c:pt idx="903">
                  <c:v>43.398399712199996</c:v>
                </c:pt>
                <c:pt idx="904">
                  <c:v>43.370082865199997</c:v>
                </c:pt>
                <c:pt idx="905">
                  <c:v>43.338934333499999</c:v>
                </c:pt>
                <c:pt idx="906">
                  <c:v>43.307785801800001</c:v>
                </c:pt>
                <c:pt idx="907">
                  <c:v>43.276637270099997</c:v>
                </c:pt>
                <c:pt idx="908">
                  <c:v>43.248320423099997</c:v>
                </c:pt>
                <c:pt idx="909">
                  <c:v>43.2171718914</c:v>
                </c:pt>
                <c:pt idx="910">
                  <c:v>43.186023359699995</c:v>
                </c:pt>
                <c:pt idx="911">
                  <c:v>43.157706512699995</c:v>
                </c:pt>
                <c:pt idx="912">
                  <c:v>43.126557980999998</c:v>
                </c:pt>
                <c:pt idx="913">
                  <c:v>43.0954094493</c:v>
                </c:pt>
                <c:pt idx="914">
                  <c:v>43.067092602300001</c:v>
                </c:pt>
                <c:pt idx="915">
                  <c:v>43.035944070599996</c:v>
                </c:pt>
                <c:pt idx="916">
                  <c:v>43.004795538899998</c:v>
                </c:pt>
                <c:pt idx="917">
                  <c:v>42.976478691899999</c:v>
                </c:pt>
                <c:pt idx="918">
                  <c:v>42.945330160199994</c:v>
                </c:pt>
                <c:pt idx="919">
                  <c:v>42.917013313199995</c:v>
                </c:pt>
                <c:pt idx="920">
                  <c:v>42.885864781499997</c:v>
                </c:pt>
                <c:pt idx="921">
                  <c:v>42.854716249799999</c:v>
                </c:pt>
                <c:pt idx="922">
                  <c:v>42.8263994028</c:v>
                </c:pt>
                <c:pt idx="923">
                  <c:v>42.795250871099995</c:v>
                </c:pt>
                <c:pt idx="924">
                  <c:v>42.766934024099996</c:v>
                </c:pt>
                <c:pt idx="925">
                  <c:v>42.735785492399998</c:v>
                </c:pt>
                <c:pt idx="926">
                  <c:v>42.707468645399999</c:v>
                </c:pt>
                <c:pt idx="927">
                  <c:v>42.676320113699994</c:v>
                </c:pt>
                <c:pt idx="928">
                  <c:v>42.645171581999996</c:v>
                </c:pt>
                <c:pt idx="929">
                  <c:v>42.616854734999997</c:v>
                </c:pt>
                <c:pt idx="930">
                  <c:v>42.585706203299999</c:v>
                </c:pt>
                <c:pt idx="931">
                  <c:v>42.5573893563</c:v>
                </c:pt>
                <c:pt idx="932">
                  <c:v>42.526240824599995</c:v>
                </c:pt>
                <c:pt idx="933">
                  <c:v>42.497923977599996</c:v>
                </c:pt>
                <c:pt idx="934">
                  <c:v>42.466775445899998</c:v>
                </c:pt>
                <c:pt idx="935">
                  <c:v>42.438458598899999</c:v>
                </c:pt>
                <c:pt idx="936">
                  <c:v>42.407310067199994</c:v>
                </c:pt>
                <c:pt idx="937">
                  <c:v>42.378993220199995</c:v>
                </c:pt>
                <c:pt idx="938">
                  <c:v>42.347844688499997</c:v>
                </c:pt>
                <c:pt idx="939">
                  <c:v>42.319527841499998</c:v>
                </c:pt>
                <c:pt idx="940">
                  <c:v>42.291210994499998</c:v>
                </c:pt>
                <c:pt idx="941">
                  <c:v>42.260062462800001</c:v>
                </c:pt>
                <c:pt idx="942">
                  <c:v>42.231745615800001</c:v>
                </c:pt>
                <c:pt idx="943">
                  <c:v>42.200597084099996</c:v>
                </c:pt>
                <c:pt idx="944">
                  <c:v>42.172280237099997</c:v>
                </c:pt>
                <c:pt idx="945">
                  <c:v>42.141131705399999</c:v>
                </c:pt>
                <c:pt idx="946">
                  <c:v>42.1128148584</c:v>
                </c:pt>
                <c:pt idx="947">
                  <c:v>42.084498011400001</c:v>
                </c:pt>
                <c:pt idx="948">
                  <c:v>42.053349479699996</c:v>
                </c:pt>
                <c:pt idx="949">
                  <c:v>42.025032632699997</c:v>
                </c:pt>
                <c:pt idx="950">
                  <c:v>41.993884100999999</c:v>
                </c:pt>
                <c:pt idx="951">
                  <c:v>41.965567254</c:v>
                </c:pt>
                <c:pt idx="952">
                  <c:v>41.937250407000001</c:v>
                </c:pt>
                <c:pt idx="953">
                  <c:v>41.906101875300003</c:v>
                </c:pt>
                <c:pt idx="954">
                  <c:v>41.877785028300003</c:v>
                </c:pt>
                <c:pt idx="955">
                  <c:v>41.849468181300004</c:v>
                </c:pt>
                <c:pt idx="956">
                  <c:v>41.818319649599999</c:v>
                </c:pt>
                <c:pt idx="957">
                  <c:v>41.7900028026</c:v>
                </c:pt>
                <c:pt idx="958">
                  <c:v>41.761685955600001</c:v>
                </c:pt>
                <c:pt idx="959">
                  <c:v>41.730537423900003</c:v>
                </c:pt>
                <c:pt idx="960">
                  <c:v>41.702220576899997</c:v>
                </c:pt>
                <c:pt idx="961">
                  <c:v>41.673903729899997</c:v>
                </c:pt>
                <c:pt idx="962">
                  <c:v>41.6427551982</c:v>
                </c:pt>
                <c:pt idx="963">
                  <c:v>41.614438351199993</c:v>
                </c:pt>
                <c:pt idx="964">
                  <c:v>41.586121504199994</c:v>
                </c:pt>
                <c:pt idx="965">
                  <c:v>41.557804657199995</c:v>
                </c:pt>
                <c:pt idx="966">
                  <c:v>41.526656125499997</c:v>
                </c:pt>
                <c:pt idx="967">
                  <c:v>41.498339278499998</c:v>
                </c:pt>
                <c:pt idx="968">
                  <c:v>41.470022431499999</c:v>
                </c:pt>
                <c:pt idx="969">
                  <c:v>41.441705584499999</c:v>
                </c:pt>
                <c:pt idx="970">
                  <c:v>41.410557052800002</c:v>
                </c:pt>
                <c:pt idx="971">
                  <c:v>41.382240205800002</c:v>
                </c:pt>
                <c:pt idx="972">
                  <c:v>41.353923358800003</c:v>
                </c:pt>
                <c:pt idx="973">
                  <c:v>41.325606511800004</c:v>
                </c:pt>
                <c:pt idx="974">
                  <c:v>41.294457980099999</c:v>
                </c:pt>
                <c:pt idx="975">
                  <c:v>41.2661411331</c:v>
                </c:pt>
                <c:pt idx="976">
                  <c:v>41.2378242861</c:v>
                </c:pt>
                <c:pt idx="977">
                  <c:v>41.209507439099994</c:v>
                </c:pt>
                <c:pt idx="978">
                  <c:v>41.181190592099995</c:v>
                </c:pt>
                <c:pt idx="979">
                  <c:v>41.152873745099996</c:v>
                </c:pt>
                <c:pt idx="980">
                  <c:v>41.121725213399998</c:v>
                </c:pt>
                <c:pt idx="981">
                  <c:v>41.093408366399998</c:v>
                </c:pt>
                <c:pt idx="982">
                  <c:v>41.065091519399999</c:v>
                </c:pt>
                <c:pt idx="983">
                  <c:v>41.0367746724</c:v>
                </c:pt>
                <c:pt idx="984">
                  <c:v>41.008457825400001</c:v>
                </c:pt>
                <c:pt idx="985">
                  <c:v>40.980140978400001</c:v>
                </c:pt>
                <c:pt idx="986">
                  <c:v>40.951824131400002</c:v>
                </c:pt>
                <c:pt idx="987">
                  <c:v>40.920675599699997</c:v>
                </c:pt>
                <c:pt idx="988">
                  <c:v>40.892358752699998</c:v>
                </c:pt>
                <c:pt idx="989">
                  <c:v>40.864041905699999</c:v>
                </c:pt>
                <c:pt idx="990">
                  <c:v>40.8357250587</c:v>
                </c:pt>
                <c:pt idx="991">
                  <c:v>40.807408211699993</c:v>
                </c:pt>
                <c:pt idx="992">
                  <c:v>40.779091364699994</c:v>
                </c:pt>
                <c:pt idx="993">
                  <c:v>40.750774517699995</c:v>
                </c:pt>
                <c:pt idx="994">
                  <c:v>40.722457670699995</c:v>
                </c:pt>
                <c:pt idx="995">
                  <c:v>40.694140823699996</c:v>
                </c:pt>
                <c:pt idx="996">
                  <c:v>40.665823976699997</c:v>
                </c:pt>
                <c:pt idx="997">
                  <c:v>40.637507129699998</c:v>
                </c:pt>
                <c:pt idx="998">
                  <c:v>40.609190282699998</c:v>
                </c:pt>
                <c:pt idx="999">
                  <c:v>40.580873435699999</c:v>
                </c:pt>
                <c:pt idx="1000">
                  <c:v>40.552556588699993</c:v>
                </c:pt>
                <c:pt idx="1001">
                  <c:v>40.524239741699994</c:v>
                </c:pt>
                <c:pt idx="1002">
                  <c:v>40.495922894699994</c:v>
                </c:pt>
                <c:pt idx="1003">
                  <c:v>40.467606047699995</c:v>
                </c:pt>
                <c:pt idx="1004">
                  <c:v>40.439289200699996</c:v>
                </c:pt>
                <c:pt idx="1005">
                  <c:v>40.410972353699997</c:v>
                </c:pt>
                <c:pt idx="1006">
                  <c:v>40.382655506699997</c:v>
                </c:pt>
                <c:pt idx="1007">
                  <c:v>40.354338659699998</c:v>
                </c:pt>
                <c:pt idx="1008">
                  <c:v>40.326021812699999</c:v>
                </c:pt>
                <c:pt idx="1009">
                  <c:v>40.297704965699999</c:v>
                </c:pt>
                <c:pt idx="1010">
                  <c:v>40.269388118699993</c:v>
                </c:pt>
                <c:pt idx="1011">
                  <c:v>40.241071271699994</c:v>
                </c:pt>
                <c:pt idx="1012">
                  <c:v>40.212754424699995</c:v>
                </c:pt>
                <c:pt idx="1013">
                  <c:v>40.184437577699995</c:v>
                </c:pt>
                <c:pt idx="1014">
                  <c:v>40.156120730699996</c:v>
                </c:pt>
                <c:pt idx="1015">
                  <c:v>40.127803883699997</c:v>
                </c:pt>
                <c:pt idx="1016">
                  <c:v>40.099487036699998</c:v>
                </c:pt>
                <c:pt idx="1017">
                  <c:v>40.071170189699998</c:v>
                </c:pt>
                <c:pt idx="1018">
                  <c:v>40.042853342699999</c:v>
                </c:pt>
                <c:pt idx="1019">
                  <c:v>40.014536495699993</c:v>
                </c:pt>
                <c:pt idx="1020">
                  <c:v>39.989051333399999</c:v>
                </c:pt>
                <c:pt idx="1021">
                  <c:v>39.9607344864</c:v>
                </c:pt>
                <c:pt idx="1022">
                  <c:v>39.932417639400001</c:v>
                </c:pt>
                <c:pt idx="1023">
                  <c:v>39.904100792400001</c:v>
                </c:pt>
                <c:pt idx="1024">
                  <c:v>39.875783945400002</c:v>
                </c:pt>
                <c:pt idx="1025">
                  <c:v>39.847467098400003</c:v>
                </c:pt>
                <c:pt idx="1026">
                  <c:v>39.819150251400004</c:v>
                </c:pt>
                <c:pt idx="1027">
                  <c:v>39.793665089099996</c:v>
                </c:pt>
                <c:pt idx="1028">
                  <c:v>39.765348242099996</c:v>
                </c:pt>
                <c:pt idx="1029">
                  <c:v>39.737031395099997</c:v>
                </c:pt>
                <c:pt idx="1030">
                  <c:v>39.708714548099998</c:v>
                </c:pt>
                <c:pt idx="1031">
                  <c:v>39.680397701099999</c:v>
                </c:pt>
                <c:pt idx="1032">
                  <c:v>39.652080854099999</c:v>
                </c:pt>
                <c:pt idx="1033">
                  <c:v>39.626595691799999</c:v>
                </c:pt>
                <c:pt idx="1034">
                  <c:v>39.598278844799999</c:v>
                </c:pt>
                <c:pt idx="1035">
                  <c:v>39.5699619978</c:v>
                </c:pt>
                <c:pt idx="1036">
                  <c:v>39.541645150800001</c:v>
                </c:pt>
                <c:pt idx="1037">
                  <c:v>39.5161599885</c:v>
                </c:pt>
                <c:pt idx="1038">
                  <c:v>39.487843141500001</c:v>
                </c:pt>
                <c:pt idx="1039">
                  <c:v>39.459526294500002</c:v>
                </c:pt>
                <c:pt idx="1040">
                  <c:v>39.431209447500002</c:v>
                </c:pt>
                <c:pt idx="1041">
                  <c:v>39.405724285199994</c:v>
                </c:pt>
                <c:pt idx="1042">
                  <c:v>39.377407438199995</c:v>
                </c:pt>
                <c:pt idx="1043">
                  <c:v>39.349090591199996</c:v>
                </c:pt>
                <c:pt idx="1044">
                  <c:v>39.320773744199997</c:v>
                </c:pt>
                <c:pt idx="1045">
                  <c:v>39.295288581900003</c:v>
                </c:pt>
                <c:pt idx="1046">
                  <c:v>39.266971734899997</c:v>
                </c:pt>
                <c:pt idx="1047">
                  <c:v>39.238654887899997</c:v>
                </c:pt>
                <c:pt idx="1048">
                  <c:v>39.213169725599997</c:v>
                </c:pt>
                <c:pt idx="1049">
                  <c:v>39.184852878599997</c:v>
                </c:pt>
                <c:pt idx="1050">
                  <c:v>39.156536031599998</c:v>
                </c:pt>
                <c:pt idx="1051">
                  <c:v>39.131050869300005</c:v>
                </c:pt>
                <c:pt idx="1052">
                  <c:v>39.102734022299998</c:v>
                </c:pt>
                <c:pt idx="1053">
                  <c:v>39.074417175299999</c:v>
                </c:pt>
                <c:pt idx="1054">
                  <c:v>39.048932012999998</c:v>
                </c:pt>
                <c:pt idx="1055">
                  <c:v>39.020615165999999</c:v>
                </c:pt>
                <c:pt idx="1056">
                  <c:v>38.992298319</c:v>
                </c:pt>
                <c:pt idx="1057">
                  <c:v>38.966813156699999</c:v>
                </c:pt>
                <c:pt idx="1058">
                  <c:v>38.9384963097</c:v>
                </c:pt>
                <c:pt idx="1059">
                  <c:v>38.910179462699993</c:v>
                </c:pt>
                <c:pt idx="1060">
                  <c:v>38.8846943004</c:v>
                </c:pt>
                <c:pt idx="1061">
                  <c:v>38.8563774534</c:v>
                </c:pt>
                <c:pt idx="1062">
                  <c:v>38.8308922911</c:v>
                </c:pt>
                <c:pt idx="1063">
                  <c:v>38.8025754441</c:v>
                </c:pt>
                <c:pt idx="1064">
                  <c:v>38.774258597100001</c:v>
                </c:pt>
                <c:pt idx="1065">
                  <c:v>38.7487734348</c:v>
                </c:pt>
                <c:pt idx="1066">
                  <c:v>38.720456587800001</c:v>
                </c:pt>
                <c:pt idx="1067">
                  <c:v>38.6949714255</c:v>
                </c:pt>
                <c:pt idx="1068">
                  <c:v>38.666654578500001</c:v>
                </c:pt>
                <c:pt idx="1069">
                  <c:v>38.641169416199993</c:v>
                </c:pt>
                <c:pt idx="1070">
                  <c:v>38.612852569199994</c:v>
                </c:pt>
                <c:pt idx="1071">
                  <c:v>38.5873674069</c:v>
                </c:pt>
                <c:pt idx="1072">
                  <c:v>38.559050559900001</c:v>
                </c:pt>
                <c:pt idx="1073">
                  <c:v>38.530733712900002</c:v>
                </c:pt>
                <c:pt idx="1074">
                  <c:v>38.505248550600001</c:v>
                </c:pt>
                <c:pt idx="1075">
                  <c:v>38.476931703599995</c:v>
                </c:pt>
                <c:pt idx="1076">
                  <c:v>38.451446541300001</c:v>
                </c:pt>
                <c:pt idx="1077">
                  <c:v>38.423129694300002</c:v>
                </c:pt>
                <c:pt idx="1078">
                  <c:v>38.397644532000001</c:v>
                </c:pt>
                <c:pt idx="1079">
                  <c:v>38.369327685000002</c:v>
                </c:pt>
                <c:pt idx="1080">
                  <c:v>38.343842522699994</c:v>
                </c:pt>
                <c:pt idx="1081">
                  <c:v>38.315525675699995</c:v>
                </c:pt>
                <c:pt idx="1082">
                  <c:v>38.290040513400001</c:v>
                </c:pt>
                <c:pt idx="1083">
                  <c:v>38.2645553511</c:v>
                </c:pt>
                <c:pt idx="1084">
                  <c:v>38.236238504100001</c:v>
                </c:pt>
                <c:pt idx="1085">
                  <c:v>38.2107533418</c:v>
                </c:pt>
                <c:pt idx="1086">
                  <c:v>38.182436494800001</c:v>
                </c:pt>
                <c:pt idx="1087">
                  <c:v>38.1569513325</c:v>
                </c:pt>
                <c:pt idx="1088">
                  <c:v>38.128634485500001</c:v>
                </c:pt>
                <c:pt idx="1089">
                  <c:v>38.103149323199993</c:v>
                </c:pt>
                <c:pt idx="1090">
                  <c:v>38.0776641609</c:v>
                </c:pt>
                <c:pt idx="1091">
                  <c:v>38.0493473139</c:v>
                </c:pt>
                <c:pt idx="1092">
                  <c:v>38.023862151599999</c:v>
                </c:pt>
                <c:pt idx="1093">
                  <c:v>37.9955453046</c:v>
                </c:pt>
                <c:pt idx="1094">
                  <c:v>37.970060142299999</c:v>
                </c:pt>
                <c:pt idx="1095">
                  <c:v>37.944574979999999</c:v>
                </c:pt>
                <c:pt idx="1096">
                  <c:v>37.916258132999999</c:v>
                </c:pt>
                <c:pt idx="1097">
                  <c:v>37.890772970699999</c:v>
                </c:pt>
                <c:pt idx="1098">
                  <c:v>37.862456123699999</c:v>
                </c:pt>
                <c:pt idx="1099">
                  <c:v>37.836970961399999</c:v>
                </c:pt>
                <c:pt idx="1100">
                  <c:v>37.811485799099998</c:v>
                </c:pt>
                <c:pt idx="1101">
                  <c:v>37.783168952099999</c:v>
                </c:pt>
                <c:pt idx="1102">
                  <c:v>37.757683789799998</c:v>
                </c:pt>
                <c:pt idx="1103">
                  <c:v>37.732198627499997</c:v>
                </c:pt>
                <c:pt idx="1104">
                  <c:v>37.703881780499998</c:v>
                </c:pt>
                <c:pt idx="1105">
                  <c:v>37.678396618199997</c:v>
                </c:pt>
                <c:pt idx="1106">
                  <c:v>37.652911455900004</c:v>
                </c:pt>
                <c:pt idx="1107">
                  <c:v>37.627426293599996</c:v>
                </c:pt>
                <c:pt idx="1108">
                  <c:v>37.599109446599996</c:v>
                </c:pt>
                <c:pt idx="1109">
                  <c:v>37.573624284300003</c:v>
                </c:pt>
                <c:pt idx="1110">
                  <c:v>37.548139122000002</c:v>
                </c:pt>
                <c:pt idx="1111">
                  <c:v>37.519822274999996</c:v>
                </c:pt>
                <c:pt idx="1112">
                  <c:v>37.494337112699995</c:v>
                </c:pt>
                <c:pt idx="1113">
                  <c:v>37.468851950400001</c:v>
                </c:pt>
                <c:pt idx="1114">
                  <c:v>37.443366788100001</c:v>
                </c:pt>
                <c:pt idx="1115">
                  <c:v>37.415049941099994</c:v>
                </c:pt>
                <c:pt idx="1116">
                  <c:v>37.389564778800001</c:v>
                </c:pt>
                <c:pt idx="1117">
                  <c:v>37.3640796165</c:v>
                </c:pt>
                <c:pt idx="1118">
                  <c:v>37.338594454199999</c:v>
                </c:pt>
                <c:pt idx="1119">
                  <c:v>37.3102776072</c:v>
                </c:pt>
                <c:pt idx="1120">
                  <c:v>37.284792444899999</c:v>
                </c:pt>
                <c:pt idx="1121">
                  <c:v>37.259307282599998</c:v>
                </c:pt>
                <c:pt idx="1122">
                  <c:v>37.233822120300005</c:v>
                </c:pt>
                <c:pt idx="1123">
                  <c:v>37.208336957999997</c:v>
                </c:pt>
                <c:pt idx="1124">
                  <c:v>37.180020110999997</c:v>
                </c:pt>
                <c:pt idx="1125">
                  <c:v>37.154534948699997</c:v>
                </c:pt>
                <c:pt idx="1126">
                  <c:v>37.129049786400003</c:v>
                </c:pt>
                <c:pt idx="1127">
                  <c:v>37.103564624099995</c:v>
                </c:pt>
                <c:pt idx="1128">
                  <c:v>37.078079461800002</c:v>
                </c:pt>
                <c:pt idx="1129">
                  <c:v>37.052594299500001</c:v>
                </c:pt>
                <c:pt idx="1130">
                  <c:v>37.024277452500002</c:v>
                </c:pt>
                <c:pt idx="1131">
                  <c:v>36.998792290199994</c:v>
                </c:pt>
                <c:pt idx="1132">
                  <c:v>36.9733071279</c:v>
                </c:pt>
                <c:pt idx="1133">
                  <c:v>36.947821965599999</c:v>
                </c:pt>
                <c:pt idx="1134">
                  <c:v>36.922336803299999</c:v>
                </c:pt>
                <c:pt idx="1135">
                  <c:v>36.896851640999998</c:v>
                </c:pt>
                <c:pt idx="1136">
                  <c:v>36.871366478699997</c:v>
                </c:pt>
                <c:pt idx="1137">
                  <c:v>36.845881316400003</c:v>
                </c:pt>
                <c:pt idx="1138">
                  <c:v>36.817564469399997</c:v>
                </c:pt>
                <c:pt idx="1139">
                  <c:v>36.792079307099996</c:v>
                </c:pt>
                <c:pt idx="1140">
                  <c:v>36.766594144800003</c:v>
                </c:pt>
                <c:pt idx="1141">
                  <c:v>36.741108982500002</c:v>
                </c:pt>
                <c:pt idx="1142">
                  <c:v>36.715623820199994</c:v>
                </c:pt>
                <c:pt idx="1143">
                  <c:v>36.6901386579</c:v>
                </c:pt>
                <c:pt idx="1144">
                  <c:v>36.6646534956</c:v>
                </c:pt>
                <c:pt idx="1145">
                  <c:v>36.639168333299999</c:v>
                </c:pt>
                <c:pt idx="1146">
                  <c:v>36.613683170999998</c:v>
                </c:pt>
                <c:pt idx="1147">
                  <c:v>36.588198008699997</c:v>
                </c:pt>
                <c:pt idx="1148">
                  <c:v>36.562712846400004</c:v>
                </c:pt>
                <c:pt idx="1149">
                  <c:v>36.537227684099996</c:v>
                </c:pt>
                <c:pt idx="1150">
                  <c:v>36.511742521800002</c:v>
                </c:pt>
                <c:pt idx="1151">
                  <c:v>36.486257359500001</c:v>
                </c:pt>
                <c:pt idx="1152">
                  <c:v>36.460772197199994</c:v>
                </c:pt>
                <c:pt idx="1153">
                  <c:v>36.4352870349</c:v>
                </c:pt>
                <c:pt idx="1154">
                  <c:v>36.409801872599999</c:v>
                </c:pt>
                <c:pt idx="1155">
                  <c:v>36.384316710299998</c:v>
                </c:pt>
                <c:pt idx="1156">
                  <c:v>36.358831547999998</c:v>
                </c:pt>
                <c:pt idx="1157">
                  <c:v>36.333346385699997</c:v>
                </c:pt>
                <c:pt idx="1158">
                  <c:v>36.307861223400003</c:v>
                </c:pt>
                <c:pt idx="1159">
                  <c:v>36.282376061099995</c:v>
                </c:pt>
                <c:pt idx="1160">
                  <c:v>36.256890898800002</c:v>
                </c:pt>
                <c:pt idx="1161">
                  <c:v>36.231405736500001</c:v>
                </c:pt>
                <c:pt idx="1162">
                  <c:v>36.205920574199993</c:v>
                </c:pt>
                <c:pt idx="1163">
                  <c:v>36.1804354119</c:v>
                </c:pt>
                <c:pt idx="1164">
                  <c:v>36.154950249599999</c:v>
                </c:pt>
                <c:pt idx="1165">
                  <c:v>36.129465087299998</c:v>
                </c:pt>
                <c:pt idx="1166">
                  <c:v>36.103979924999997</c:v>
                </c:pt>
                <c:pt idx="1167">
                  <c:v>36.078494762699997</c:v>
                </c:pt>
                <c:pt idx="1168">
                  <c:v>36.053009600400003</c:v>
                </c:pt>
                <c:pt idx="1169">
                  <c:v>36.027524438099995</c:v>
                </c:pt>
                <c:pt idx="1170">
                  <c:v>36.0048709605</c:v>
                </c:pt>
                <c:pt idx="1171">
                  <c:v>35.979385798199999</c:v>
                </c:pt>
                <c:pt idx="1172">
                  <c:v>35.953900635899998</c:v>
                </c:pt>
                <c:pt idx="1173">
                  <c:v>35.928415473599998</c:v>
                </c:pt>
                <c:pt idx="1174">
                  <c:v>35.902930311300004</c:v>
                </c:pt>
                <c:pt idx="1175">
                  <c:v>35.877445148999996</c:v>
                </c:pt>
                <c:pt idx="1176">
                  <c:v>35.851959986699995</c:v>
                </c:pt>
                <c:pt idx="1177">
                  <c:v>35.826474824400002</c:v>
                </c:pt>
                <c:pt idx="1178">
                  <c:v>35.8038213468</c:v>
                </c:pt>
                <c:pt idx="1179">
                  <c:v>35.778336184499999</c:v>
                </c:pt>
                <c:pt idx="1180">
                  <c:v>35.752851022199998</c:v>
                </c:pt>
                <c:pt idx="1181">
                  <c:v>35.727365859899997</c:v>
                </c:pt>
                <c:pt idx="1182">
                  <c:v>35.701880697599996</c:v>
                </c:pt>
                <c:pt idx="1183">
                  <c:v>35.676395535300003</c:v>
                </c:pt>
                <c:pt idx="1184">
                  <c:v>35.653742057699993</c:v>
                </c:pt>
                <c:pt idx="1185">
                  <c:v>35.6282568954</c:v>
                </c:pt>
                <c:pt idx="1186">
                  <c:v>35.602771733099999</c:v>
                </c:pt>
                <c:pt idx="1187">
                  <c:v>35.577286570799998</c:v>
                </c:pt>
                <c:pt idx="1188">
                  <c:v>35.551801408499998</c:v>
                </c:pt>
                <c:pt idx="1189">
                  <c:v>35.529147930900002</c:v>
                </c:pt>
                <c:pt idx="1190">
                  <c:v>35.503662768599995</c:v>
                </c:pt>
                <c:pt idx="1191">
                  <c:v>35.478177606300001</c:v>
                </c:pt>
                <c:pt idx="1192">
                  <c:v>35.452692444</c:v>
                </c:pt>
                <c:pt idx="1193">
                  <c:v>35.430038966399998</c:v>
                </c:pt>
                <c:pt idx="1194">
                  <c:v>35.404553804099997</c:v>
                </c:pt>
                <c:pt idx="1195">
                  <c:v>35.379068641800004</c:v>
                </c:pt>
                <c:pt idx="1196">
                  <c:v>35.353583479499996</c:v>
                </c:pt>
                <c:pt idx="1197">
                  <c:v>35.330930001900001</c:v>
                </c:pt>
                <c:pt idx="1198">
                  <c:v>35.3054448396</c:v>
                </c:pt>
                <c:pt idx="1199">
                  <c:v>35.279959677299999</c:v>
                </c:pt>
                <c:pt idx="1200">
                  <c:v>35.254474514999998</c:v>
                </c:pt>
                <c:pt idx="1201">
                  <c:v>35.231821037400003</c:v>
                </c:pt>
                <c:pt idx="1202">
                  <c:v>35.206335875099995</c:v>
                </c:pt>
                <c:pt idx="1203">
                  <c:v>35.180850712800002</c:v>
                </c:pt>
                <c:pt idx="1204">
                  <c:v>35.158197235199999</c:v>
                </c:pt>
                <c:pt idx="1205">
                  <c:v>35.132712072899999</c:v>
                </c:pt>
                <c:pt idx="1206">
                  <c:v>35.107226910599998</c:v>
                </c:pt>
                <c:pt idx="1207">
                  <c:v>35.084573432999996</c:v>
                </c:pt>
                <c:pt idx="1208">
                  <c:v>35.059088270699995</c:v>
                </c:pt>
                <c:pt idx="1209">
                  <c:v>35.033603108400001</c:v>
                </c:pt>
                <c:pt idx="1210">
                  <c:v>35.010949630799999</c:v>
                </c:pt>
                <c:pt idx="1211">
                  <c:v>34.985464468499998</c:v>
                </c:pt>
                <c:pt idx="1212">
                  <c:v>34.959979306199997</c:v>
                </c:pt>
                <c:pt idx="1213">
                  <c:v>34.937325828599995</c:v>
                </c:pt>
                <c:pt idx="1214">
                  <c:v>34.911840666300002</c:v>
                </c:pt>
                <c:pt idx="1215">
                  <c:v>34.886355504000001</c:v>
                </c:pt>
                <c:pt idx="1216">
                  <c:v>34.863702026399999</c:v>
                </c:pt>
                <c:pt idx="1217">
                  <c:v>34.838216864099998</c:v>
                </c:pt>
                <c:pt idx="1218">
                  <c:v>34.815563386499996</c:v>
                </c:pt>
                <c:pt idx="1219">
                  <c:v>34.790078224199995</c:v>
                </c:pt>
                <c:pt idx="1220">
                  <c:v>34.764593061900001</c:v>
                </c:pt>
                <c:pt idx="1221">
                  <c:v>34.741939584299999</c:v>
                </c:pt>
                <c:pt idx="1222">
                  <c:v>34.716454421999998</c:v>
                </c:pt>
                <c:pt idx="1223">
                  <c:v>34.693800944400003</c:v>
                </c:pt>
                <c:pt idx="1224">
                  <c:v>34.668315782099995</c:v>
                </c:pt>
                <c:pt idx="1225">
                  <c:v>34.6456623045</c:v>
                </c:pt>
                <c:pt idx="1226">
                  <c:v>34.620177142199999</c:v>
                </c:pt>
                <c:pt idx="1227">
                  <c:v>34.594691979899999</c:v>
                </c:pt>
                <c:pt idx="1228">
                  <c:v>34.572038502300003</c:v>
                </c:pt>
                <c:pt idx="1229">
                  <c:v>34.546553339999996</c:v>
                </c:pt>
                <c:pt idx="1230">
                  <c:v>34.5238998624</c:v>
                </c:pt>
                <c:pt idx="1231">
                  <c:v>34.4984147001</c:v>
                </c:pt>
                <c:pt idx="1232">
                  <c:v>34.475761222499997</c:v>
                </c:pt>
                <c:pt idx="1233">
                  <c:v>34.450276060199997</c:v>
                </c:pt>
                <c:pt idx="1234">
                  <c:v>34.427622582599994</c:v>
                </c:pt>
                <c:pt idx="1235">
                  <c:v>34.402137420300001</c:v>
                </c:pt>
                <c:pt idx="1236">
                  <c:v>34.379483942699999</c:v>
                </c:pt>
                <c:pt idx="1237">
                  <c:v>34.353998780399998</c:v>
                </c:pt>
                <c:pt idx="1238">
                  <c:v>34.331345302800003</c:v>
                </c:pt>
                <c:pt idx="1239">
                  <c:v>34.305860140500002</c:v>
                </c:pt>
                <c:pt idx="1240">
                  <c:v>34.2832066629</c:v>
                </c:pt>
                <c:pt idx="1241">
                  <c:v>34.257721500599999</c:v>
                </c:pt>
                <c:pt idx="1242">
                  <c:v>34.235068022999997</c:v>
                </c:pt>
                <c:pt idx="1243">
                  <c:v>34.209582860699996</c:v>
                </c:pt>
                <c:pt idx="1244">
                  <c:v>34.186929383100001</c:v>
                </c:pt>
                <c:pt idx="1245">
                  <c:v>34.164275905499998</c:v>
                </c:pt>
                <c:pt idx="1246">
                  <c:v>34.138790743199998</c:v>
                </c:pt>
                <c:pt idx="1247">
                  <c:v>34.116137265599995</c:v>
                </c:pt>
                <c:pt idx="1248">
                  <c:v>34.090652103300002</c:v>
                </c:pt>
                <c:pt idx="1249">
                  <c:v>34.0679986257</c:v>
                </c:pt>
                <c:pt idx="1250">
                  <c:v>34.042513463399999</c:v>
                </c:pt>
                <c:pt idx="1251">
                  <c:v>34.019859985800004</c:v>
                </c:pt>
                <c:pt idx="1252">
                  <c:v>33.997206508199994</c:v>
                </c:pt>
                <c:pt idx="1253">
                  <c:v>33.971721345900001</c:v>
                </c:pt>
                <c:pt idx="1254">
                  <c:v>33.949067868299998</c:v>
                </c:pt>
                <c:pt idx="1255">
                  <c:v>33.923582705999998</c:v>
                </c:pt>
                <c:pt idx="1256">
                  <c:v>33.900929228400003</c:v>
                </c:pt>
                <c:pt idx="1257">
                  <c:v>33.8782757508</c:v>
                </c:pt>
                <c:pt idx="1258">
                  <c:v>33.8527905885</c:v>
                </c:pt>
                <c:pt idx="1259">
                  <c:v>33.830137110899997</c:v>
                </c:pt>
                <c:pt idx="1260">
                  <c:v>33.807483633300002</c:v>
                </c:pt>
                <c:pt idx="1261">
                  <c:v>33.781998471000001</c:v>
                </c:pt>
                <c:pt idx="1262">
                  <c:v>33.759344993399999</c:v>
                </c:pt>
                <c:pt idx="1263">
                  <c:v>33.736691515800004</c:v>
                </c:pt>
                <c:pt idx="1264">
                  <c:v>33.711206353499996</c:v>
                </c:pt>
                <c:pt idx="1265">
                  <c:v>33.688552875900001</c:v>
                </c:pt>
                <c:pt idx="1266">
                  <c:v>33.665899398299999</c:v>
                </c:pt>
                <c:pt idx="1267">
                  <c:v>33.640414235999998</c:v>
                </c:pt>
                <c:pt idx="1268">
                  <c:v>33.617760758400003</c:v>
                </c:pt>
                <c:pt idx="1269">
                  <c:v>33.595107280800001</c:v>
                </c:pt>
                <c:pt idx="1270">
                  <c:v>33.5696221185</c:v>
                </c:pt>
                <c:pt idx="1271">
                  <c:v>33.546968640899998</c:v>
                </c:pt>
                <c:pt idx="1272">
                  <c:v>33.524315163300002</c:v>
                </c:pt>
                <c:pt idx="1273">
                  <c:v>33.498830001000002</c:v>
                </c:pt>
                <c:pt idx="1274">
                  <c:v>33.476176523399999</c:v>
                </c:pt>
                <c:pt idx="1275">
                  <c:v>33.453523045800004</c:v>
                </c:pt>
                <c:pt idx="1276">
                  <c:v>33.430869568199995</c:v>
                </c:pt>
                <c:pt idx="1277">
                  <c:v>33.405384405900001</c:v>
                </c:pt>
                <c:pt idx="1278">
                  <c:v>33.382730928299999</c:v>
                </c:pt>
                <c:pt idx="1279">
                  <c:v>33.360077450699997</c:v>
                </c:pt>
                <c:pt idx="1280">
                  <c:v>33.337423973099995</c:v>
                </c:pt>
                <c:pt idx="1281">
                  <c:v>33.311938810800001</c:v>
                </c:pt>
                <c:pt idx="1282">
                  <c:v>33.289285333199999</c:v>
                </c:pt>
                <c:pt idx="1283">
                  <c:v>33.266631855599996</c:v>
                </c:pt>
                <c:pt idx="1284">
                  <c:v>33.243978378000001</c:v>
                </c:pt>
                <c:pt idx="1285">
                  <c:v>33.221324900399999</c:v>
                </c:pt>
                <c:pt idx="1286">
                  <c:v>33.195839738099998</c:v>
                </c:pt>
                <c:pt idx="1287">
                  <c:v>33.173186260499996</c:v>
                </c:pt>
                <c:pt idx="1288">
                  <c:v>33.150532782900001</c:v>
                </c:pt>
                <c:pt idx="1289">
                  <c:v>33.127879305299999</c:v>
                </c:pt>
                <c:pt idx="1290">
                  <c:v>33.105225827699996</c:v>
                </c:pt>
                <c:pt idx="1291">
                  <c:v>33.079740665400003</c:v>
                </c:pt>
                <c:pt idx="1292">
                  <c:v>33.057087187800001</c:v>
                </c:pt>
                <c:pt idx="1293">
                  <c:v>33.034433710199998</c:v>
                </c:pt>
                <c:pt idx="1294">
                  <c:v>33.011780232599996</c:v>
                </c:pt>
                <c:pt idx="1295">
                  <c:v>32.989126755000001</c:v>
                </c:pt>
                <c:pt idx="1296">
                  <c:v>32.966473277399999</c:v>
                </c:pt>
                <c:pt idx="1297">
                  <c:v>32.940988115099998</c:v>
                </c:pt>
                <c:pt idx="1298">
                  <c:v>32.918334637499996</c:v>
                </c:pt>
                <c:pt idx="1299">
                  <c:v>32.895681159900001</c:v>
                </c:pt>
                <c:pt idx="1300">
                  <c:v>32.873027682299998</c:v>
                </c:pt>
                <c:pt idx="1301">
                  <c:v>32.850374204699996</c:v>
                </c:pt>
                <c:pt idx="1302">
                  <c:v>32.827720727100001</c:v>
                </c:pt>
                <c:pt idx="1303">
                  <c:v>32.805067249499999</c:v>
                </c:pt>
                <c:pt idx="1304">
                  <c:v>32.782413771900003</c:v>
                </c:pt>
                <c:pt idx="1305">
                  <c:v>32.759760294300001</c:v>
                </c:pt>
                <c:pt idx="1306">
                  <c:v>32.734275132</c:v>
                </c:pt>
                <c:pt idx="1307">
                  <c:v>32.711621654399998</c:v>
                </c:pt>
                <c:pt idx="1308">
                  <c:v>32.688968176800003</c:v>
                </c:pt>
                <c:pt idx="1309">
                  <c:v>32.666314699199994</c:v>
                </c:pt>
                <c:pt idx="1310">
                  <c:v>32.643661221599999</c:v>
                </c:pt>
                <c:pt idx="1311">
                  <c:v>32.621007743999996</c:v>
                </c:pt>
                <c:pt idx="1312">
                  <c:v>32.598354266400001</c:v>
                </c:pt>
                <c:pt idx="1313">
                  <c:v>32.575700788799999</c:v>
                </c:pt>
                <c:pt idx="1314">
                  <c:v>32.553047311199997</c:v>
                </c:pt>
                <c:pt idx="1315">
                  <c:v>32.530393833599994</c:v>
                </c:pt>
                <c:pt idx="1316">
                  <c:v>32.507740355999999</c:v>
                </c:pt>
                <c:pt idx="1317">
                  <c:v>32.485086878399997</c:v>
                </c:pt>
                <c:pt idx="1318">
                  <c:v>32.462433400800002</c:v>
                </c:pt>
                <c:pt idx="1319">
                  <c:v>32.4397799232</c:v>
                </c:pt>
                <c:pt idx="1320">
                  <c:v>32.417126445599997</c:v>
                </c:pt>
                <c:pt idx="1321">
                  <c:v>32.394472968000002</c:v>
                </c:pt>
                <c:pt idx="1322">
                  <c:v>32.3718194904</c:v>
                </c:pt>
                <c:pt idx="1323">
                  <c:v>32.349166012800005</c:v>
                </c:pt>
                <c:pt idx="1324">
                  <c:v>32.326512535199996</c:v>
                </c:pt>
                <c:pt idx="1325">
                  <c:v>32.3038590576</c:v>
                </c:pt>
                <c:pt idx="1326">
                  <c:v>32.281205579999998</c:v>
                </c:pt>
                <c:pt idx="1327">
                  <c:v>32.258552102400003</c:v>
                </c:pt>
                <c:pt idx="1328">
                  <c:v>32.235898624800001</c:v>
                </c:pt>
                <c:pt idx="1329">
                  <c:v>32.213245147199999</c:v>
                </c:pt>
                <c:pt idx="1330">
                  <c:v>32.190591669599996</c:v>
                </c:pt>
                <c:pt idx="1331">
                  <c:v>32.167938192000001</c:v>
                </c:pt>
                <c:pt idx="1332">
                  <c:v>32.145284714399999</c:v>
                </c:pt>
                <c:pt idx="1333">
                  <c:v>32.122631236800004</c:v>
                </c:pt>
                <c:pt idx="1334">
                  <c:v>32.099977759199994</c:v>
                </c:pt>
                <c:pt idx="1335">
                  <c:v>32.077324281599999</c:v>
                </c:pt>
                <c:pt idx="1336">
                  <c:v>32.054670803999997</c:v>
                </c:pt>
                <c:pt idx="1337">
                  <c:v>32.032017326400002</c:v>
                </c:pt>
                <c:pt idx="1338">
                  <c:v>32.0093638488</c:v>
                </c:pt>
                <c:pt idx="1339">
                  <c:v>31.989542055899999</c:v>
                </c:pt>
                <c:pt idx="1340">
                  <c:v>31.966888578300001</c:v>
                </c:pt>
                <c:pt idx="1341">
                  <c:v>31.944235100699995</c:v>
                </c:pt>
                <c:pt idx="1342">
                  <c:v>31.921581623099996</c:v>
                </c:pt>
                <c:pt idx="1343">
                  <c:v>31.898928145499998</c:v>
                </c:pt>
                <c:pt idx="1344">
                  <c:v>31.876274667899999</c:v>
                </c:pt>
                <c:pt idx="1345">
                  <c:v>31.8536211903</c:v>
                </c:pt>
                <c:pt idx="1346">
                  <c:v>31.830967712699998</c:v>
                </c:pt>
                <c:pt idx="1347">
                  <c:v>31.808314235099999</c:v>
                </c:pt>
                <c:pt idx="1348">
                  <c:v>31.788492442199995</c:v>
                </c:pt>
                <c:pt idx="1349">
                  <c:v>31.765838964599997</c:v>
                </c:pt>
                <c:pt idx="1350">
                  <c:v>31.743185486999998</c:v>
                </c:pt>
                <c:pt idx="1351">
                  <c:v>31.720532009399999</c:v>
                </c:pt>
                <c:pt idx="1352">
                  <c:v>31.697878531800001</c:v>
                </c:pt>
                <c:pt idx="1353">
                  <c:v>31.675225054199995</c:v>
                </c:pt>
                <c:pt idx="1354">
                  <c:v>31.655403261300002</c:v>
                </c:pt>
                <c:pt idx="1355">
                  <c:v>31.632749783699996</c:v>
                </c:pt>
                <c:pt idx="1356">
                  <c:v>31.610096306099997</c:v>
                </c:pt>
                <c:pt idx="1357">
                  <c:v>31.587442828499999</c:v>
                </c:pt>
                <c:pt idx="1358">
                  <c:v>31.5647893509</c:v>
                </c:pt>
                <c:pt idx="1359">
                  <c:v>31.544967558</c:v>
                </c:pt>
                <c:pt idx="1360">
                  <c:v>31.522314080400001</c:v>
                </c:pt>
                <c:pt idx="1361">
                  <c:v>31.499660602800002</c:v>
                </c:pt>
                <c:pt idx="1362">
                  <c:v>31.477007125199997</c:v>
                </c:pt>
                <c:pt idx="1363">
                  <c:v>31.454353647599998</c:v>
                </c:pt>
                <c:pt idx="1364">
                  <c:v>31.434531854699998</c:v>
                </c:pt>
                <c:pt idx="1365">
                  <c:v>31.411878377099999</c:v>
                </c:pt>
                <c:pt idx="1366">
                  <c:v>31.3892248995</c:v>
                </c:pt>
                <c:pt idx="1367">
                  <c:v>31.366571421900002</c:v>
                </c:pt>
                <c:pt idx="1368">
                  <c:v>31.346749628999998</c:v>
                </c:pt>
                <c:pt idx="1369">
                  <c:v>31.324096151399999</c:v>
                </c:pt>
                <c:pt idx="1370">
                  <c:v>31.3014426738</c:v>
                </c:pt>
                <c:pt idx="1371">
                  <c:v>31.278789196199998</c:v>
                </c:pt>
                <c:pt idx="1372">
                  <c:v>31.258967403300002</c:v>
                </c:pt>
                <c:pt idx="1373">
                  <c:v>31.236313925699996</c:v>
                </c:pt>
                <c:pt idx="1374">
                  <c:v>31.213660448099997</c:v>
                </c:pt>
                <c:pt idx="1375">
                  <c:v>31.193838655199997</c:v>
                </c:pt>
                <c:pt idx="1376">
                  <c:v>31.171185177599998</c:v>
                </c:pt>
                <c:pt idx="1377">
                  <c:v>31.148531699999999</c:v>
                </c:pt>
                <c:pt idx="1378">
                  <c:v>31.125878222400001</c:v>
                </c:pt>
                <c:pt idx="1379">
                  <c:v>31.106056429500001</c:v>
                </c:pt>
                <c:pt idx="1380">
                  <c:v>31.083402951900002</c:v>
                </c:pt>
                <c:pt idx="1381">
                  <c:v>31.060749474300003</c:v>
                </c:pt>
                <c:pt idx="1382">
                  <c:v>31.040927681399999</c:v>
                </c:pt>
                <c:pt idx="1383">
                  <c:v>31.018274203800001</c:v>
                </c:pt>
                <c:pt idx="1384">
                  <c:v>30.995620726199995</c:v>
                </c:pt>
                <c:pt idx="1385">
                  <c:v>30.975798933300002</c:v>
                </c:pt>
                <c:pt idx="1386">
                  <c:v>30.953145455699996</c:v>
                </c:pt>
                <c:pt idx="1387">
                  <c:v>30.930491978099997</c:v>
                </c:pt>
                <c:pt idx="1388">
                  <c:v>30.910670185199997</c:v>
                </c:pt>
                <c:pt idx="1389">
                  <c:v>30.888016707599999</c:v>
                </c:pt>
                <c:pt idx="1390">
                  <c:v>30.868194914699995</c:v>
                </c:pt>
                <c:pt idx="1391">
                  <c:v>30.845541437099996</c:v>
                </c:pt>
                <c:pt idx="1392">
                  <c:v>30.822887959499997</c:v>
                </c:pt>
                <c:pt idx="1393">
                  <c:v>30.803066166599997</c:v>
                </c:pt>
                <c:pt idx="1394">
                  <c:v>30.780412688999998</c:v>
                </c:pt>
                <c:pt idx="1395">
                  <c:v>30.7577592114</c:v>
                </c:pt>
                <c:pt idx="1396">
                  <c:v>30.7379374185</c:v>
                </c:pt>
                <c:pt idx="1397">
                  <c:v>30.715283940900001</c:v>
                </c:pt>
                <c:pt idx="1398">
                  <c:v>30.695462148000001</c:v>
                </c:pt>
                <c:pt idx="1399">
                  <c:v>30.672808670400002</c:v>
                </c:pt>
                <c:pt idx="1400">
                  <c:v>30.652986877499998</c:v>
                </c:pt>
                <c:pt idx="1401">
                  <c:v>30.6303333999</c:v>
                </c:pt>
                <c:pt idx="1402">
                  <c:v>30.607679922300001</c:v>
                </c:pt>
                <c:pt idx="1403">
                  <c:v>30.587858129400001</c:v>
                </c:pt>
                <c:pt idx="1404">
                  <c:v>30.565204651800002</c:v>
                </c:pt>
                <c:pt idx="1405">
                  <c:v>30.545382858900002</c:v>
                </c:pt>
                <c:pt idx="1406">
                  <c:v>30.522729381300003</c:v>
                </c:pt>
                <c:pt idx="1407">
                  <c:v>30.502907588399999</c:v>
                </c:pt>
                <c:pt idx="1408">
                  <c:v>30.480254110800001</c:v>
                </c:pt>
                <c:pt idx="1409">
                  <c:v>30.4604323179</c:v>
                </c:pt>
                <c:pt idx="1410">
                  <c:v>30.437778840300002</c:v>
                </c:pt>
                <c:pt idx="1411">
                  <c:v>30.417957047400002</c:v>
                </c:pt>
                <c:pt idx="1412">
                  <c:v>30.395303569800003</c:v>
                </c:pt>
                <c:pt idx="1413">
                  <c:v>30.375481776899999</c:v>
                </c:pt>
                <c:pt idx="1414">
                  <c:v>30.3528282993</c:v>
                </c:pt>
                <c:pt idx="1415">
                  <c:v>30.3330065064</c:v>
                </c:pt>
                <c:pt idx="1416">
                  <c:v>30.310353028800002</c:v>
                </c:pt>
                <c:pt idx="1417">
                  <c:v>30.290531235900001</c:v>
                </c:pt>
                <c:pt idx="1418">
                  <c:v>30.267877758300003</c:v>
                </c:pt>
                <c:pt idx="1419">
                  <c:v>30.248055965399999</c:v>
                </c:pt>
                <c:pt idx="1420">
                  <c:v>30.2254024878</c:v>
                </c:pt>
                <c:pt idx="1421">
                  <c:v>30.2055806949</c:v>
                </c:pt>
                <c:pt idx="1422">
                  <c:v>30.182927217300001</c:v>
                </c:pt>
                <c:pt idx="1423">
                  <c:v>30.163105424400001</c:v>
                </c:pt>
                <c:pt idx="1424">
                  <c:v>30.140451946800003</c:v>
                </c:pt>
                <c:pt idx="1425">
                  <c:v>30.120630153899999</c:v>
                </c:pt>
                <c:pt idx="1426">
                  <c:v>30.0979766763</c:v>
                </c:pt>
                <c:pt idx="1427">
                  <c:v>30.0781548834</c:v>
                </c:pt>
                <c:pt idx="1428">
                  <c:v>30.0583330905</c:v>
                </c:pt>
                <c:pt idx="1429">
                  <c:v>30.035679612900001</c:v>
                </c:pt>
                <c:pt idx="1430">
                  <c:v>30.015857820000001</c:v>
                </c:pt>
                <c:pt idx="1431">
                  <c:v>29.993204342400002</c:v>
                </c:pt>
                <c:pt idx="1432">
                  <c:v>29.973382549499998</c:v>
                </c:pt>
                <c:pt idx="1433">
                  <c:v>29.9507290719</c:v>
                </c:pt>
                <c:pt idx="1434">
                  <c:v>29.930907278999999</c:v>
                </c:pt>
                <c:pt idx="1435">
                  <c:v>29.911085486099999</c:v>
                </c:pt>
                <c:pt idx="1436">
                  <c:v>29.888432008500001</c:v>
                </c:pt>
                <c:pt idx="1437">
                  <c:v>29.868610215599997</c:v>
                </c:pt>
                <c:pt idx="1438">
                  <c:v>29.848788422699997</c:v>
                </c:pt>
                <c:pt idx="1439">
                  <c:v>29.826134945099998</c:v>
                </c:pt>
                <c:pt idx="1440">
                  <c:v>29.806313152199998</c:v>
                </c:pt>
                <c:pt idx="1441">
                  <c:v>29.783659674599999</c:v>
                </c:pt>
                <c:pt idx="1442">
                  <c:v>29.763837881699995</c:v>
                </c:pt>
                <c:pt idx="1443">
                  <c:v>29.744016088800002</c:v>
                </c:pt>
                <c:pt idx="1444">
                  <c:v>29.721362611199996</c:v>
                </c:pt>
                <c:pt idx="1445">
                  <c:v>29.701540818300003</c:v>
                </c:pt>
                <c:pt idx="1446">
                  <c:v>29.6817190254</c:v>
                </c:pt>
                <c:pt idx="1447">
                  <c:v>29.659065547800001</c:v>
                </c:pt>
                <c:pt idx="1448">
                  <c:v>29.639243754900001</c:v>
                </c:pt>
                <c:pt idx="1449">
                  <c:v>29.619421962000001</c:v>
                </c:pt>
                <c:pt idx="1450">
                  <c:v>29.596768484400002</c:v>
                </c:pt>
                <c:pt idx="1451">
                  <c:v>29.576946691499998</c:v>
                </c:pt>
                <c:pt idx="1452">
                  <c:v>29.557124898599998</c:v>
                </c:pt>
                <c:pt idx="1453">
                  <c:v>29.534471420999999</c:v>
                </c:pt>
                <c:pt idx="1454">
                  <c:v>29.514649628099999</c:v>
                </c:pt>
                <c:pt idx="1455">
                  <c:v>29.494827835199995</c:v>
                </c:pt>
                <c:pt idx="1456">
                  <c:v>29.475006042300002</c:v>
                </c:pt>
                <c:pt idx="1457">
                  <c:v>29.452352564699996</c:v>
                </c:pt>
                <c:pt idx="1458">
                  <c:v>29.432530771800003</c:v>
                </c:pt>
                <c:pt idx="1459">
                  <c:v>29.4127089789</c:v>
                </c:pt>
                <c:pt idx="1460">
                  <c:v>29.392887185999999</c:v>
                </c:pt>
                <c:pt idx="1461">
                  <c:v>29.370233708400001</c:v>
                </c:pt>
                <c:pt idx="1462">
                  <c:v>29.350411915500001</c:v>
                </c:pt>
                <c:pt idx="1463">
                  <c:v>29.330590122599997</c:v>
                </c:pt>
                <c:pt idx="1464">
                  <c:v>29.307936644999998</c:v>
                </c:pt>
                <c:pt idx="1465">
                  <c:v>29.288114852099998</c:v>
                </c:pt>
                <c:pt idx="1466">
                  <c:v>29.268293059199998</c:v>
                </c:pt>
                <c:pt idx="1467">
                  <c:v>29.248471266300001</c:v>
                </c:pt>
                <c:pt idx="1468">
                  <c:v>29.228649473400001</c:v>
                </c:pt>
                <c:pt idx="1469">
                  <c:v>29.205995995800002</c:v>
                </c:pt>
                <c:pt idx="1470">
                  <c:v>29.186174202900002</c:v>
                </c:pt>
                <c:pt idx="1471">
                  <c:v>29.166352409999998</c:v>
                </c:pt>
                <c:pt idx="1472">
                  <c:v>29.146530617099998</c:v>
                </c:pt>
                <c:pt idx="1473">
                  <c:v>29.126708824199998</c:v>
                </c:pt>
                <c:pt idx="1474">
                  <c:v>29.104055346599999</c:v>
                </c:pt>
                <c:pt idx="1475">
                  <c:v>29.084233553699995</c:v>
                </c:pt>
                <c:pt idx="1476">
                  <c:v>29.064411760800002</c:v>
                </c:pt>
                <c:pt idx="1477">
                  <c:v>29.044589967900002</c:v>
                </c:pt>
                <c:pt idx="1478">
                  <c:v>29.024768174999998</c:v>
                </c:pt>
                <c:pt idx="1479">
                  <c:v>29.0021146974</c:v>
                </c:pt>
                <c:pt idx="1480">
                  <c:v>28.9822929045</c:v>
                </c:pt>
                <c:pt idx="1481">
                  <c:v>28.962471111599999</c:v>
                </c:pt>
                <c:pt idx="1482">
                  <c:v>28.942649318699999</c:v>
                </c:pt>
                <c:pt idx="1483">
                  <c:v>28.922827525799999</c:v>
                </c:pt>
                <c:pt idx="1484">
                  <c:v>28.903005732899999</c:v>
                </c:pt>
                <c:pt idx="1485">
                  <c:v>28.883183939999999</c:v>
                </c:pt>
                <c:pt idx="1486">
                  <c:v>28.8605304624</c:v>
                </c:pt>
                <c:pt idx="1487">
                  <c:v>28.8407086695</c:v>
                </c:pt>
                <c:pt idx="1488">
                  <c:v>28.820886876599999</c:v>
                </c:pt>
                <c:pt idx="1489">
                  <c:v>28.801065083699999</c:v>
                </c:pt>
                <c:pt idx="1490">
                  <c:v>28.781243290799999</c:v>
                </c:pt>
                <c:pt idx="1491">
                  <c:v>28.761421497899999</c:v>
                </c:pt>
                <c:pt idx="1492">
                  <c:v>28.741599704999999</c:v>
                </c:pt>
                <c:pt idx="1493">
                  <c:v>28.721777912099999</c:v>
                </c:pt>
                <c:pt idx="1494">
                  <c:v>28.6991244345</c:v>
                </c:pt>
                <c:pt idx="1495">
                  <c:v>28.679302641599996</c:v>
                </c:pt>
                <c:pt idx="1496">
                  <c:v>28.659480848699999</c:v>
                </c:pt>
                <c:pt idx="1497">
                  <c:v>28.639659055799999</c:v>
                </c:pt>
                <c:pt idx="1498">
                  <c:v>28.619837262899999</c:v>
                </c:pt>
                <c:pt idx="1499">
                  <c:v>28.600015469999999</c:v>
                </c:pt>
                <c:pt idx="1500">
                  <c:v>28.580193677099999</c:v>
                </c:pt>
                <c:pt idx="1501">
                  <c:v>28.560371884199999</c:v>
                </c:pt>
                <c:pt idx="1502">
                  <c:v>28.540550091299998</c:v>
                </c:pt>
                <c:pt idx="1503">
                  <c:v>28.520728298400002</c:v>
                </c:pt>
                <c:pt idx="1504">
                  <c:v>28.500906505499998</c:v>
                </c:pt>
                <c:pt idx="1505">
                  <c:v>28.481084712599998</c:v>
                </c:pt>
                <c:pt idx="1506">
                  <c:v>28.461262919700001</c:v>
                </c:pt>
                <c:pt idx="1507">
                  <c:v>28.441441126799997</c:v>
                </c:pt>
                <c:pt idx="1508">
                  <c:v>28.421619333900001</c:v>
                </c:pt>
                <c:pt idx="1509">
                  <c:v>28.401797541000001</c:v>
                </c:pt>
                <c:pt idx="1510">
                  <c:v>28.381975748099997</c:v>
                </c:pt>
                <c:pt idx="1511">
                  <c:v>28.3621539552</c:v>
                </c:pt>
                <c:pt idx="1512">
                  <c:v>28.3423321623</c:v>
                </c:pt>
                <c:pt idx="1513">
                  <c:v>28.3225103694</c:v>
                </c:pt>
                <c:pt idx="1514">
                  <c:v>28.3026885765</c:v>
                </c:pt>
                <c:pt idx="1515">
                  <c:v>28.282866783599999</c:v>
                </c:pt>
                <c:pt idx="1516">
                  <c:v>28.263044990699999</c:v>
                </c:pt>
                <c:pt idx="1517">
                  <c:v>28.243223197799999</c:v>
                </c:pt>
                <c:pt idx="1518">
                  <c:v>28.223401404899999</c:v>
                </c:pt>
                <c:pt idx="1519">
                  <c:v>28.203579611999999</c:v>
                </c:pt>
                <c:pt idx="1520">
                  <c:v>28.183757819099998</c:v>
                </c:pt>
                <c:pt idx="1521">
                  <c:v>28.163936026199998</c:v>
                </c:pt>
                <c:pt idx="1522">
                  <c:v>28.144114233299998</c:v>
                </c:pt>
                <c:pt idx="1523">
                  <c:v>28.124292440400001</c:v>
                </c:pt>
                <c:pt idx="1524">
                  <c:v>28.104470647499998</c:v>
                </c:pt>
                <c:pt idx="1525">
                  <c:v>28.084648854599997</c:v>
                </c:pt>
                <c:pt idx="1526">
                  <c:v>28.064827061700001</c:v>
                </c:pt>
                <c:pt idx="1527">
                  <c:v>28.045005268799997</c:v>
                </c:pt>
                <c:pt idx="1528">
                  <c:v>28.0251834759</c:v>
                </c:pt>
                <c:pt idx="1529">
                  <c:v>28.005361683</c:v>
                </c:pt>
                <c:pt idx="1530">
                  <c:v>27.985539890099997</c:v>
                </c:pt>
                <c:pt idx="1531">
                  <c:v>27.9657180972</c:v>
                </c:pt>
                <c:pt idx="1532">
                  <c:v>27.948727988999998</c:v>
                </c:pt>
                <c:pt idx="1533">
                  <c:v>27.928906196099998</c:v>
                </c:pt>
                <c:pt idx="1534">
                  <c:v>27.909084403200001</c:v>
                </c:pt>
                <c:pt idx="1535">
                  <c:v>27.889262610299998</c:v>
                </c:pt>
                <c:pt idx="1536">
                  <c:v>27.869440817400001</c:v>
                </c:pt>
                <c:pt idx="1537">
                  <c:v>27.849619024500001</c:v>
                </c:pt>
                <c:pt idx="1538">
                  <c:v>27.829797231599997</c:v>
                </c:pt>
                <c:pt idx="1539">
                  <c:v>27.8099754387</c:v>
                </c:pt>
                <c:pt idx="1540">
                  <c:v>27.7901536458</c:v>
                </c:pt>
                <c:pt idx="1541">
                  <c:v>27.773163537599999</c:v>
                </c:pt>
                <c:pt idx="1542">
                  <c:v>27.753341744699998</c:v>
                </c:pt>
                <c:pt idx="1543">
                  <c:v>27.733519951799998</c:v>
                </c:pt>
                <c:pt idx="1544">
                  <c:v>27.713698158900002</c:v>
                </c:pt>
                <c:pt idx="1545">
                  <c:v>27.693876365999998</c:v>
                </c:pt>
                <c:pt idx="1546">
                  <c:v>27.674054573099998</c:v>
                </c:pt>
                <c:pt idx="1547">
                  <c:v>27.657064464899999</c:v>
                </c:pt>
                <c:pt idx="1548">
                  <c:v>27.637242671999999</c:v>
                </c:pt>
                <c:pt idx="1549">
                  <c:v>27.617420879099999</c:v>
                </c:pt>
                <c:pt idx="1550">
                  <c:v>27.597599086199999</c:v>
                </c:pt>
                <c:pt idx="1551">
                  <c:v>27.577777293299999</c:v>
                </c:pt>
                <c:pt idx="1552">
                  <c:v>27.557955500400002</c:v>
                </c:pt>
                <c:pt idx="1553">
                  <c:v>27.5409653922</c:v>
                </c:pt>
                <c:pt idx="1554">
                  <c:v>27.5211435993</c:v>
                </c:pt>
                <c:pt idx="1555">
                  <c:v>27.5013218064</c:v>
                </c:pt>
                <c:pt idx="1556">
                  <c:v>27.4815000135</c:v>
                </c:pt>
                <c:pt idx="1557">
                  <c:v>27.4616782206</c:v>
                </c:pt>
                <c:pt idx="1558">
                  <c:v>27.444688112400002</c:v>
                </c:pt>
                <c:pt idx="1559">
                  <c:v>27.424866319499998</c:v>
                </c:pt>
                <c:pt idx="1560">
                  <c:v>27.405044526599998</c:v>
                </c:pt>
                <c:pt idx="1561">
                  <c:v>27.385222733700001</c:v>
                </c:pt>
                <c:pt idx="1562">
                  <c:v>27.368232625499999</c:v>
                </c:pt>
                <c:pt idx="1563">
                  <c:v>27.348410832599999</c:v>
                </c:pt>
                <c:pt idx="1564">
                  <c:v>27.328589039699999</c:v>
                </c:pt>
                <c:pt idx="1565">
                  <c:v>27.308767246799999</c:v>
                </c:pt>
                <c:pt idx="1566">
                  <c:v>27.291777138599997</c:v>
                </c:pt>
                <c:pt idx="1567">
                  <c:v>27.2719553457</c:v>
                </c:pt>
                <c:pt idx="1568">
                  <c:v>27.2521335528</c:v>
                </c:pt>
                <c:pt idx="1569">
                  <c:v>27.2323117599</c:v>
                </c:pt>
                <c:pt idx="1570">
                  <c:v>27.215321651699998</c:v>
                </c:pt>
                <c:pt idx="1571">
                  <c:v>27.195499858799998</c:v>
                </c:pt>
                <c:pt idx="1572">
                  <c:v>27.175678065900001</c:v>
                </c:pt>
                <c:pt idx="1573">
                  <c:v>27.155856272999998</c:v>
                </c:pt>
                <c:pt idx="1574">
                  <c:v>27.1388661648</c:v>
                </c:pt>
                <c:pt idx="1575">
                  <c:v>27.119044371899999</c:v>
                </c:pt>
                <c:pt idx="1576">
                  <c:v>27.099222578999999</c:v>
                </c:pt>
                <c:pt idx="1577">
                  <c:v>27.082232470799998</c:v>
                </c:pt>
                <c:pt idx="1578">
                  <c:v>27.062410677900001</c:v>
                </c:pt>
                <c:pt idx="1579">
                  <c:v>27.042588885000001</c:v>
                </c:pt>
                <c:pt idx="1580">
                  <c:v>27.025598776799999</c:v>
                </c:pt>
                <c:pt idx="1581">
                  <c:v>27.005776983899999</c:v>
                </c:pt>
                <c:pt idx="1582">
                  <c:v>26.985955190999999</c:v>
                </c:pt>
                <c:pt idx="1583">
                  <c:v>26.968965082799997</c:v>
                </c:pt>
                <c:pt idx="1584">
                  <c:v>26.9491432899</c:v>
                </c:pt>
                <c:pt idx="1585">
                  <c:v>26.929321497</c:v>
                </c:pt>
                <c:pt idx="1586">
                  <c:v>26.912331388799998</c:v>
                </c:pt>
                <c:pt idx="1587">
                  <c:v>26.892509595900002</c:v>
                </c:pt>
                <c:pt idx="1588">
                  <c:v>26.872687802999998</c:v>
                </c:pt>
                <c:pt idx="1589">
                  <c:v>26.8556976948</c:v>
                </c:pt>
                <c:pt idx="1590">
                  <c:v>26.8358759019</c:v>
                </c:pt>
                <c:pt idx="1591">
                  <c:v>26.816054109</c:v>
                </c:pt>
                <c:pt idx="1592">
                  <c:v>26.799064000799998</c:v>
                </c:pt>
                <c:pt idx="1593">
                  <c:v>26.779242207900001</c:v>
                </c:pt>
                <c:pt idx="1594">
                  <c:v>26.7622520997</c:v>
                </c:pt>
                <c:pt idx="1595">
                  <c:v>26.742430306799999</c:v>
                </c:pt>
                <c:pt idx="1596">
                  <c:v>26.722608513899999</c:v>
                </c:pt>
                <c:pt idx="1597">
                  <c:v>26.705618405700001</c:v>
                </c:pt>
                <c:pt idx="1598">
                  <c:v>26.685796612799997</c:v>
                </c:pt>
                <c:pt idx="1599">
                  <c:v>26.668806504599999</c:v>
                </c:pt>
                <c:pt idx="1600">
                  <c:v>26.648984711699999</c:v>
                </c:pt>
                <c:pt idx="1601">
                  <c:v>26.629162918799999</c:v>
                </c:pt>
                <c:pt idx="1602">
                  <c:v>26.612172810599997</c:v>
                </c:pt>
                <c:pt idx="1603">
                  <c:v>26.5923510177</c:v>
                </c:pt>
                <c:pt idx="1604">
                  <c:v>26.575360909499999</c:v>
                </c:pt>
                <c:pt idx="1605">
                  <c:v>26.555539116599999</c:v>
                </c:pt>
                <c:pt idx="1606">
                  <c:v>26.5385490084</c:v>
                </c:pt>
                <c:pt idx="1607">
                  <c:v>26.5187272155</c:v>
                </c:pt>
                <c:pt idx="1608">
                  <c:v>26.498905422599996</c:v>
                </c:pt>
                <c:pt idx="1609">
                  <c:v>26.481915314400002</c:v>
                </c:pt>
                <c:pt idx="1610">
                  <c:v>26.462093521499998</c:v>
                </c:pt>
                <c:pt idx="1611">
                  <c:v>26.4451034133</c:v>
                </c:pt>
                <c:pt idx="1612">
                  <c:v>26.4252816204</c:v>
                </c:pt>
                <c:pt idx="1613">
                  <c:v>26.408291512199998</c:v>
                </c:pt>
                <c:pt idx="1614">
                  <c:v>26.388469719299998</c:v>
                </c:pt>
                <c:pt idx="1615">
                  <c:v>26.371479611099996</c:v>
                </c:pt>
                <c:pt idx="1616">
                  <c:v>26.3516578182</c:v>
                </c:pt>
                <c:pt idx="1617">
                  <c:v>26.334667709999998</c:v>
                </c:pt>
                <c:pt idx="1618">
                  <c:v>26.314845917099998</c:v>
                </c:pt>
                <c:pt idx="1619">
                  <c:v>26.2978558089</c:v>
                </c:pt>
                <c:pt idx="1620">
                  <c:v>26.278034015999999</c:v>
                </c:pt>
                <c:pt idx="1621">
                  <c:v>26.261043907799998</c:v>
                </c:pt>
                <c:pt idx="1622">
                  <c:v>26.241222114900001</c:v>
                </c:pt>
                <c:pt idx="1623">
                  <c:v>26.224232006699999</c:v>
                </c:pt>
                <c:pt idx="1624">
                  <c:v>26.204410213799999</c:v>
                </c:pt>
                <c:pt idx="1625">
                  <c:v>26.187420105599998</c:v>
                </c:pt>
                <c:pt idx="1626">
                  <c:v>26.167598312700001</c:v>
                </c:pt>
                <c:pt idx="1627">
                  <c:v>26.150608204499999</c:v>
                </c:pt>
                <c:pt idx="1628">
                  <c:v>26.130786411599999</c:v>
                </c:pt>
                <c:pt idx="1629">
                  <c:v>26.113796303400001</c:v>
                </c:pt>
                <c:pt idx="1630">
                  <c:v>26.093974510500001</c:v>
                </c:pt>
                <c:pt idx="1631">
                  <c:v>26.076984402299999</c:v>
                </c:pt>
                <c:pt idx="1632">
                  <c:v>26.059994294099997</c:v>
                </c:pt>
                <c:pt idx="1633">
                  <c:v>26.040172501200001</c:v>
                </c:pt>
                <c:pt idx="1634">
                  <c:v>26.023182392999999</c:v>
                </c:pt>
                <c:pt idx="1635">
                  <c:v>26.003360600099999</c:v>
                </c:pt>
                <c:pt idx="1636">
                  <c:v>25.986370491900001</c:v>
                </c:pt>
                <c:pt idx="1637">
                  <c:v>25.966548699000001</c:v>
                </c:pt>
                <c:pt idx="1638">
                  <c:v>25.949558590799999</c:v>
                </c:pt>
                <c:pt idx="1639">
                  <c:v>25.932568482599997</c:v>
                </c:pt>
                <c:pt idx="1640">
                  <c:v>25.912746689700001</c:v>
                </c:pt>
                <c:pt idx="1641">
                  <c:v>25.895756581499999</c:v>
                </c:pt>
                <c:pt idx="1642">
                  <c:v>25.875934788599999</c:v>
                </c:pt>
                <c:pt idx="1643">
                  <c:v>25.8589446804</c:v>
                </c:pt>
                <c:pt idx="1644">
                  <c:v>25.841954572199999</c:v>
                </c:pt>
                <c:pt idx="1645">
                  <c:v>25.822132779299999</c:v>
                </c:pt>
                <c:pt idx="1646">
                  <c:v>25.805142671099997</c:v>
                </c:pt>
                <c:pt idx="1647">
                  <c:v>25.788152562899999</c:v>
                </c:pt>
                <c:pt idx="1648">
                  <c:v>25.768330769999999</c:v>
                </c:pt>
                <c:pt idx="1649">
                  <c:v>25.751340661799997</c:v>
                </c:pt>
                <c:pt idx="1650">
                  <c:v>25.7315188689</c:v>
                </c:pt>
                <c:pt idx="1651">
                  <c:v>25.714528760699999</c:v>
                </c:pt>
                <c:pt idx="1652">
                  <c:v>25.6975386525</c:v>
                </c:pt>
                <c:pt idx="1653">
                  <c:v>25.677716859599997</c:v>
                </c:pt>
                <c:pt idx="1654">
                  <c:v>25.660726751400002</c:v>
                </c:pt>
                <c:pt idx="1655">
                  <c:v>25.6437366432</c:v>
                </c:pt>
                <c:pt idx="1656">
                  <c:v>25.6239148503</c:v>
                </c:pt>
                <c:pt idx="1657">
                  <c:v>25.606924742099999</c:v>
                </c:pt>
                <c:pt idx="1658">
                  <c:v>25.5899346339</c:v>
                </c:pt>
                <c:pt idx="1659">
                  <c:v>25.570112841</c:v>
                </c:pt>
                <c:pt idx="1660">
                  <c:v>25.553122732799999</c:v>
                </c:pt>
                <c:pt idx="1661">
                  <c:v>25.536132624599997</c:v>
                </c:pt>
                <c:pt idx="1662">
                  <c:v>25.5163108317</c:v>
                </c:pt>
                <c:pt idx="1663">
                  <c:v>25.499320723499999</c:v>
                </c:pt>
                <c:pt idx="1664">
                  <c:v>25.482330615299997</c:v>
                </c:pt>
                <c:pt idx="1665">
                  <c:v>25.465340507099999</c:v>
                </c:pt>
                <c:pt idx="1666">
                  <c:v>25.445518714199999</c:v>
                </c:pt>
                <c:pt idx="1667">
                  <c:v>25.428528606</c:v>
                </c:pt>
                <c:pt idx="1668">
                  <c:v>25.411538497799999</c:v>
                </c:pt>
                <c:pt idx="1669">
                  <c:v>25.391716704900002</c:v>
                </c:pt>
                <c:pt idx="1670">
                  <c:v>25.3747265967</c:v>
                </c:pt>
                <c:pt idx="1671">
                  <c:v>25.357736488499999</c:v>
                </c:pt>
                <c:pt idx="1672">
                  <c:v>25.340746380299997</c:v>
                </c:pt>
                <c:pt idx="1673">
                  <c:v>25.3209245874</c:v>
                </c:pt>
                <c:pt idx="1674">
                  <c:v>25.303934479199999</c:v>
                </c:pt>
                <c:pt idx="1675">
                  <c:v>25.286944371000001</c:v>
                </c:pt>
                <c:pt idx="1676">
                  <c:v>25.269954262799999</c:v>
                </c:pt>
                <c:pt idx="1677">
                  <c:v>25.250132469900002</c:v>
                </c:pt>
                <c:pt idx="1678">
                  <c:v>25.233142361700001</c:v>
                </c:pt>
                <c:pt idx="1679">
                  <c:v>25.216152253499999</c:v>
                </c:pt>
                <c:pt idx="1680">
                  <c:v>25.199162145299997</c:v>
                </c:pt>
                <c:pt idx="1681">
                  <c:v>25.179340352400001</c:v>
                </c:pt>
                <c:pt idx="1682">
                  <c:v>25.162350244199999</c:v>
                </c:pt>
                <c:pt idx="1683">
                  <c:v>25.145360136000001</c:v>
                </c:pt>
                <c:pt idx="1684">
                  <c:v>25.128370027799999</c:v>
                </c:pt>
                <c:pt idx="1685">
                  <c:v>25.111379919599997</c:v>
                </c:pt>
                <c:pt idx="1686">
                  <c:v>25.091558126700001</c:v>
                </c:pt>
                <c:pt idx="1687">
                  <c:v>25.074568018499999</c:v>
                </c:pt>
                <c:pt idx="1688">
                  <c:v>25.057577910299997</c:v>
                </c:pt>
                <c:pt idx="1689">
                  <c:v>25.040587802099999</c:v>
                </c:pt>
                <c:pt idx="1690">
                  <c:v>25.023597693900001</c:v>
                </c:pt>
                <c:pt idx="1691">
                  <c:v>25.003775901000001</c:v>
                </c:pt>
                <c:pt idx="1692">
                  <c:v>24.986785792799999</c:v>
                </c:pt>
                <c:pt idx="1693">
                  <c:v>24.969795684599998</c:v>
                </c:pt>
                <c:pt idx="1694">
                  <c:v>24.952805576399999</c:v>
                </c:pt>
                <c:pt idx="1695">
                  <c:v>24.935815468200001</c:v>
                </c:pt>
                <c:pt idx="1696">
                  <c:v>24.91882536</c:v>
                </c:pt>
                <c:pt idx="1697">
                  <c:v>24.899003567099999</c:v>
                </c:pt>
                <c:pt idx="1698">
                  <c:v>24.882013458900001</c:v>
                </c:pt>
                <c:pt idx="1699">
                  <c:v>24.8650233507</c:v>
                </c:pt>
                <c:pt idx="1700">
                  <c:v>24.848033242499998</c:v>
                </c:pt>
                <c:pt idx="1701">
                  <c:v>24.8310431343</c:v>
                </c:pt>
                <c:pt idx="1702">
                  <c:v>24.814053026099998</c:v>
                </c:pt>
                <c:pt idx="1703">
                  <c:v>24.7970629179</c:v>
                </c:pt>
                <c:pt idx="1704">
                  <c:v>24.777241125</c:v>
                </c:pt>
                <c:pt idx="1705">
                  <c:v>24.760251016799998</c:v>
                </c:pt>
                <c:pt idx="1706">
                  <c:v>24.743260908599996</c:v>
                </c:pt>
                <c:pt idx="1707">
                  <c:v>24.726270800400002</c:v>
                </c:pt>
                <c:pt idx="1708">
                  <c:v>24.7092806922</c:v>
                </c:pt>
                <c:pt idx="1709">
                  <c:v>24.692290583999998</c:v>
                </c:pt>
                <c:pt idx="1710">
                  <c:v>24.6753004758</c:v>
                </c:pt>
                <c:pt idx="1711">
                  <c:v>24.658310367599999</c:v>
                </c:pt>
                <c:pt idx="1712">
                  <c:v>24.6413202594</c:v>
                </c:pt>
                <c:pt idx="1713">
                  <c:v>24.624330151199999</c:v>
                </c:pt>
                <c:pt idx="1714">
                  <c:v>24.604508358299999</c:v>
                </c:pt>
                <c:pt idx="1715">
                  <c:v>24.587518250099997</c:v>
                </c:pt>
                <c:pt idx="1716">
                  <c:v>24.570528141899999</c:v>
                </c:pt>
                <c:pt idx="1717">
                  <c:v>24.553538033700001</c:v>
                </c:pt>
                <c:pt idx="1718">
                  <c:v>24.536547925499999</c:v>
                </c:pt>
                <c:pt idx="1719">
                  <c:v>24.519557817299997</c:v>
                </c:pt>
                <c:pt idx="1720">
                  <c:v>24.502567709099999</c:v>
                </c:pt>
                <c:pt idx="1721">
                  <c:v>24.485577600900001</c:v>
                </c:pt>
                <c:pt idx="1722">
                  <c:v>24.468587492699999</c:v>
                </c:pt>
                <c:pt idx="1723">
                  <c:v>24.451597384499998</c:v>
                </c:pt>
                <c:pt idx="1724">
                  <c:v>24.4346072763</c:v>
                </c:pt>
                <c:pt idx="1725">
                  <c:v>24.417617168099998</c:v>
                </c:pt>
                <c:pt idx="1726">
                  <c:v>24.4006270599</c:v>
                </c:pt>
                <c:pt idx="1727">
                  <c:v>24.383636951700002</c:v>
                </c:pt>
                <c:pt idx="1728">
                  <c:v>24.3666468435</c:v>
                </c:pt>
                <c:pt idx="1729">
                  <c:v>24.349656735299998</c:v>
                </c:pt>
                <c:pt idx="1730">
                  <c:v>24.332666627099997</c:v>
                </c:pt>
                <c:pt idx="1731">
                  <c:v>24.315676518900002</c:v>
                </c:pt>
                <c:pt idx="1732">
                  <c:v>24.2986864107</c:v>
                </c:pt>
                <c:pt idx="1733">
                  <c:v>24.281696302499999</c:v>
                </c:pt>
                <c:pt idx="1734">
                  <c:v>24.264706194299997</c:v>
                </c:pt>
                <c:pt idx="1735">
                  <c:v>24.247716086099999</c:v>
                </c:pt>
                <c:pt idx="1736">
                  <c:v>24.230725977900001</c:v>
                </c:pt>
                <c:pt idx="1737">
                  <c:v>24.213735869699999</c:v>
                </c:pt>
                <c:pt idx="1738">
                  <c:v>24.196745761500001</c:v>
                </c:pt>
                <c:pt idx="1739">
                  <c:v>24.179755653299999</c:v>
                </c:pt>
                <c:pt idx="1740">
                  <c:v>24.162765545099997</c:v>
                </c:pt>
                <c:pt idx="1741">
                  <c:v>24.145775436899999</c:v>
                </c:pt>
                <c:pt idx="1742">
                  <c:v>24.128785328700001</c:v>
                </c:pt>
                <c:pt idx="1743">
                  <c:v>24.111795220499999</c:v>
                </c:pt>
                <c:pt idx="1744">
                  <c:v>24.094805112299998</c:v>
                </c:pt>
                <c:pt idx="1745">
                  <c:v>24.0778150041</c:v>
                </c:pt>
                <c:pt idx="1746">
                  <c:v>24.060824895900002</c:v>
                </c:pt>
                <c:pt idx="1747">
                  <c:v>24.0438347877</c:v>
                </c:pt>
                <c:pt idx="1748">
                  <c:v>24.026844679499998</c:v>
                </c:pt>
                <c:pt idx="1749">
                  <c:v>24.0098545713</c:v>
                </c:pt>
                <c:pt idx="1750">
                  <c:v>23.992864463099998</c:v>
                </c:pt>
                <c:pt idx="1751">
                  <c:v>23.9758743549</c:v>
                </c:pt>
                <c:pt idx="1752">
                  <c:v>23.958884246699998</c:v>
                </c:pt>
                <c:pt idx="1753">
                  <c:v>23.944725823199999</c:v>
                </c:pt>
                <c:pt idx="1754">
                  <c:v>23.927735715000001</c:v>
                </c:pt>
                <c:pt idx="1755">
                  <c:v>23.910745606799999</c:v>
                </c:pt>
                <c:pt idx="1756">
                  <c:v>23.893755498599997</c:v>
                </c:pt>
                <c:pt idx="1757">
                  <c:v>23.876765390399999</c:v>
                </c:pt>
                <c:pt idx="1758">
                  <c:v>23.859775282200001</c:v>
                </c:pt>
                <c:pt idx="1759">
                  <c:v>23.842785173999999</c:v>
                </c:pt>
                <c:pt idx="1760">
                  <c:v>23.825795065799998</c:v>
                </c:pt>
                <c:pt idx="1761">
                  <c:v>23.8088049576</c:v>
                </c:pt>
                <c:pt idx="1762">
                  <c:v>23.791814849400001</c:v>
                </c:pt>
                <c:pt idx="1763">
                  <c:v>23.777656425900002</c:v>
                </c:pt>
                <c:pt idx="1764">
                  <c:v>23.7606663177</c:v>
                </c:pt>
                <c:pt idx="1765">
                  <c:v>23.743676209499998</c:v>
                </c:pt>
                <c:pt idx="1766">
                  <c:v>23.7266861013</c:v>
                </c:pt>
                <c:pt idx="1767">
                  <c:v>23.709695993099999</c:v>
                </c:pt>
                <c:pt idx="1768">
                  <c:v>23.692705884900001</c:v>
                </c:pt>
                <c:pt idx="1769">
                  <c:v>23.675715776699999</c:v>
                </c:pt>
                <c:pt idx="1770">
                  <c:v>23.661557353199999</c:v>
                </c:pt>
                <c:pt idx="1771">
                  <c:v>23.644567245000001</c:v>
                </c:pt>
                <c:pt idx="1772">
                  <c:v>23.627577136799999</c:v>
                </c:pt>
                <c:pt idx="1773">
                  <c:v>23.610587028599998</c:v>
                </c:pt>
                <c:pt idx="1774">
                  <c:v>23.5935969204</c:v>
                </c:pt>
                <c:pt idx="1775">
                  <c:v>23.576606812200001</c:v>
                </c:pt>
                <c:pt idx="1776">
                  <c:v>23.562448388699998</c:v>
                </c:pt>
                <c:pt idx="1777">
                  <c:v>23.5454582805</c:v>
                </c:pt>
                <c:pt idx="1778">
                  <c:v>23.528468172299998</c:v>
                </c:pt>
                <c:pt idx="1779">
                  <c:v>23.511478064099997</c:v>
                </c:pt>
                <c:pt idx="1780">
                  <c:v>23.494487955900002</c:v>
                </c:pt>
                <c:pt idx="1781">
                  <c:v>23.4774978477</c:v>
                </c:pt>
                <c:pt idx="1782">
                  <c:v>23.463339424200001</c:v>
                </c:pt>
                <c:pt idx="1783">
                  <c:v>23.446349315999999</c:v>
                </c:pt>
                <c:pt idx="1784">
                  <c:v>23.429359207799997</c:v>
                </c:pt>
                <c:pt idx="1785">
                  <c:v>23.412369099599999</c:v>
                </c:pt>
                <c:pt idx="1786">
                  <c:v>23.3982106761</c:v>
                </c:pt>
                <c:pt idx="1787">
                  <c:v>23.381220567900002</c:v>
                </c:pt>
                <c:pt idx="1788">
                  <c:v>23.3642304597</c:v>
                </c:pt>
                <c:pt idx="1789">
                  <c:v>23.347240351499998</c:v>
                </c:pt>
                <c:pt idx="1790">
                  <c:v>23.3302502433</c:v>
                </c:pt>
                <c:pt idx="1791">
                  <c:v>23.316091819799997</c:v>
                </c:pt>
                <c:pt idx="1792">
                  <c:v>23.299101711599999</c:v>
                </c:pt>
                <c:pt idx="1793">
                  <c:v>23.282111603400001</c:v>
                </c:pt>
                <c:pt idx="1794">
                  <c:v>23.265121495199999</c:v>
                </c:pt>
                <c:pt idx="1795">
                  <c:v>23.250963071699999</c:v>
                </c:pt>
                <c:pt idx="1796">
                  <c:v>23.233972963499998</c:v>
                </c:pt>
                <c:pt idx="1797">
                  <c:v>23.216982855299999</c:v>
                </c:pt>
                <c:pt idx="1798">
                  <c:v>23.199992747099998</c:v>
                </c:pt>
                <c:pt idx="1799">
                  <c:v>23.185834323599998</c:v>
                </c:pt>
                <c:pt idx="1800">
                  <c:v>23.1688442154</c:v>
                </c:pt>
                <c:pt idx="1801">
                  <c:v>23.151854107199998</c:v>
                </c:pt>
                <c:pt idx="1802">
                  <c:v>23.137695683699999</c:v>
                </c:pt>
                <c:pt idx="1803">
                  <c:v>23.120705575500001</c:v>
                </c:pt>
                <c:pt idx="1804">
                  <c:v>23.103715467299999</c:v>
                </c:pt>
                <c:pt idx="1805">
                  <c:v>23.086725359099997</c:v>
                </c:pt>
                <c:pt idx="1806">
                  <c:v>23.072566935599998</c:v>
                </c:pt>
                <c:pt idx="1807">
                  <c:v>23.055576827399999</c:v>
                </c:pt>
                <c:pt idx="1808">
                  <c:v>23.038586719200001</c:v>
                </c:pt>
                <c:pt idx="1809">
                  <c:v>23.024428295700002</c:v>
                </c:pt>
                <c:pt idx="1810">
                  <c:v>23.0074381875</c:v>
                </c:pt>
                <c:pt idx="1811">
                  <c:v>22.990448079299998</c:v>
                </c:pt>
                <c:pt idx="1812">
                  <c:v>22.976289655799999</c:v>
                </c:pt>
                <c:pt idx="1813">
                  <c:v>22.959299547599997</c:v>
                </c:pt>
                <c:pt idx="1814">
                  <c:v>22.942309439399999</c:v>
                </c:pt>
                <c:pt idx="1815">
                  <c:v>22.928151015899999</c:v>
                </c:pt>
                <c:pt idx="1816">
                  <c:v>22.911160907700001</c:v>
                </c:pt>
                <c:pt idx="1817">
                  <c:v>22.894170799499999</c:v>
                </c:pt>
                <c:pt idx="1818">
                  <c:v>22.880012376</c:v>
                </c:pt>
                <c:pt idx="1819">
                  <c:v>22.863022267799998</c:v>
                </c:pt>
                <c:pt idx="1820">
                  <c:v>22.846032159599996</c:v>
                </c:pt>
                <c:pt idx="1821">
                  <c:v>22.831873736099997</c:v>
                </c:pt>
                <c:pt idx="1822">
                  <c:v>22.814883627900002</c:v>
                </c:pt>
                <c:pt idx="1823">
                  <c:v>22.797893519700001</c:v>
                </c:pt>
                <c:pt idx="1824">
                  <c:v>22.783735096200001</c:v>
                </c:pt>
                <c:pt idx="1825">
                  <c:v>22.766744987999999</c:v>
                </c:pt>
                <c:pt idx="1826">
                  <c:v>22.749754879799998</c:v>
                </c:pt>
                <c:pt idx="1827">
                  <c:v>22.735596456299998</c:v>
                </c:pt>
                <c:pt idx="1828">
                  <c:v>22.7186063481</c:v>
                </c:pt>
                <c:pt idx="1829">
                  <c:v>22.704447924599997</c:v>
                </c:pt>
                <c:pt idx="1830">
                  <c:v>22.687457816400002</c:v>
                </c:pt>
                <c:pt idx="1831">
                  <c:v>22.6704677082</c:v>
                </c:pt>
                <c:pt idx="1832">
                  <c:v>22.656309284700001</c:v>
                </c:pt>
                <c:pt idx="1833">
                  <c:v>22.639319176499999</c:v>
                </c:pt>
                <c:pt idx="1834">
                  <c:v>22.625160752999999</c:v>
                </c:pt>
                <c:pt idx="1835">
                  <c:v>22.608170644799998</c:v>
                </c:pt>
                <c:pt idx="1836">
                  <c:v>22.5911805366</c:v>
                </c:pt>
                <c:pt idx="1837">
                  <c:v>22.577022113099996</c:v>
                </c:pt>
                <c:pt idx="1838">
                  <c:v>22.560032004900002</c:v>
                </c:pt>
                <c:pt idx="1839">
                  <c:v>22.545873581400002</c:v>
                </c:pt>
                <c:pt idx="1840">
                  <c:v>22.528883473200001</c:v>
                </c:pt>
                <c:pt idx="1841">
                  <c:v>22.514725049700001</c:v>
                </c:pt>
                <c:pt idx="1842">
                  <c:v>22.497734941499999</c:v>
                </c:pt>
                <c:pt idx="1843">
                  <c:v>22.480744833299998</c:v>
                </c:pt>
                <c:pt idx="1844">
                  <c:v>22.466586409799998</c:v>
                </c:pt>
                <c:pt idx="1845">
                  <c:v>22.4495963016</c:v>
                </c:pt>
                <c:pt idx="1846">
                  <c:v>22.435437878099997</c:v>
                </c:pt>
                <c:pt idx="1847">
                  <c:v>22.418447769900002</c:v>
                </c:pt>
                <c:pt idx="1848">
                  <c:v>22.404289346400002</c:v>
                </c:pt>
                <c:pt idx="1849">
                  <c:v>22.387299238200001</c:v>
                </c:pt>
                <c:pt idx="1850">
                  <c:v>22.373140814700001</c:v>
                </c:pt>
                <c:pt idx="1851">
                  <c:v>22.356150706499999</c:v>
                </c:pt>
                <c:pt idx="1852">
                  <c:v>22.341992283</c:v>
                </c:pt>
                <c:pt idx="1853">
                  <c:v>22.325002174799998</c:v>
                </c:pt>
                <c:pt idx="1854">
                  <c:v>22.310843751299998</c:v>
                </c:pt>
                <c:pt idx="1855">
                  <c:v>22.293853643099997</c:v>
                </c:pt>
                <c:pt idx="1856">
                  <c:v>22.279695219599997</c:v>
                </c:pt>
                <c:pt idx="1857">
                  <c:v>22.262705111399999</c:v>
                </c:pt>
                <c:pt idx="1858">
                  <c:v>22.248546687899999</c:v>
                </c:pt>
                <c:pt idx="1859">
                  <c:v>22.231556579700001</c:v>
                </c:pt>
                <c:pt idx="1860">
                  <c:v>22.217398156200002</c:v>
                </c:pt>
                <c:pt idx="1861">
                  <c:v>22.200408048</c:v>
                </c:pt>
                <c:pt idx="1862">
                  <c:v>22.1862496245</c:v>
                </c:pt>
                <c:pt idx="1863">
                  <c:v>22.169259516299999</c:v>
                </c:pt>
                <c:pt idx="1864">
                  <c:v>22.155101092799999</c:v>
                </c:pt>
                <c:pt idx="1865">
                  <c:v>22.138110984599997</c:v>
                </c:pt>
                <c:pt idx="1866">
                  <c:v>22.123952561099998</c:v>
                </c:pt>
                <c:pt idx="1867">
                  <c:v>22.1069624529</c:v>
                </c:pt>
                <c:pt idx="1868">
                  <c:v>22.0928040294</c:v>
                </c:pt>
                <c:pt idx="1869">
                  <c:v>22.075813921200002</c:v>
                </c:pt>
                <c:pt idx="1870">
                  <c:v>22.061655497699999</c:v>
                </c:pt>
                <c:pt idx="1871">
                  <c:v>22.0446653895</c:v>
                </c:pt>
                <c:pt idx="1872">
                  <c:v>22.030506966000001</c:v>
                </c:pt>
                <c:pt idx="1873">
                  <c:v>22.016348542499998</c:v>
                </c:pt>
                <c:pt idx="1874">
                  <c:v>21.999358434299999</c:v>
                </c:pt>
                <c:pt idx="1875">
                  <c:v>21.9852000108</c:v>
                </c:pt>
                <c:pt idx="1876">
                  <c:v>21.968209902599998</c:v>
                </c:pt>
                <c:pt idx="1877">
                  <c:v>21.954051479099999</c:v>
                </c:pt>
                <c:pt idx="1878">
                  <c:v>21.9370613709</c:v>
                </c:pt>
                <c:pt idx="1879">
                  <c:v>21.922902947400001</c:v>
                </c:pt>
                <c:pt idx="1880">
                  <c:v>21.908744523900001</c:v>
                </c:pt>
                <c:pt idx="1881">
                  <c:v>21.891754415699999</c:v>
                </c:pt>
                <c:pt idx="1882">
                  <c:v>21.8775959922</c:v>
                </c:pt>
                <c:pt idx="1883">
                  <c:v>21.860605883999998</c:v>
                </c:pt>
                <c:pt idx="1884">
                  <c:v>21.846447460499999</c:v>
                </c:pt>
                <c:pt idx="1885">
                  <c:v>21.832289036999999</c:v>
                </c:pt>
                <c:pt idx="1886">
                  <c:v>21.815298928799997</c:v>
                </c:pt>
                <c:pt idx="1887">
                  <c:v>21.801140505299998</c:v>
                </c:pt>
                <c:pt idx="1888">
                  <c:v>21.784150397099999</c:v>
                </c:pt>
                <c:pt idx="1889">
                  <c:v>21.7699919736</c:v>
                </c:pt>
                <c:pt idx="1890">
                  <c:v>21.755833550099997</c:v>
                </c:pt>
                <c:pt idx="1891">
                  <c:v>21.738843441900002</c:v>
                </c:pt>
                <c:pt idx="1892">
                  <c:v>21.724685018399999</c:v>
                </c:pt>
                <c:pt idx="1893">
                  <c:v>21.710526594899999</c:v>
                </c:pt>
                <c:pt idx="1894">
                  <c:v>21.693536486700001</c:v>
                </c:pt>
                <c:pt idx="1895">
                  <c:v>21.679378063200001</c:v>
                </c:pt>
                <c:pt idx="1896">
                  <c:v>21.662387955</c:v>
                </c:pt>
                <c:pt idx="1897">
                  <c:v>21.6482295315</c:v>
                </c:pt>
                <c:pt idx="1898">
                  <c:v>21.634071108000001</c:v>
                </c:pt>
                <c:pt idx="1899">
                  <c:v>21.617080999799999</c:v>
                </c:pt>
                <c:pt idx="1900">
                  <c:v>21.602922576299999</c:v>
                </c:pt>
                <c:pt idx="1901">
                  <c:v>21.5887641528</c:v>
                </c:pt>
                <c:pt idx="1902">
                  <c:v>21.571774044599998</c:v>
                </c:pt>
                <c:pt idx="1903">
                  <c:v>21.557615621099998</c:v>
                </c:pt>
                <c:pt idx="1904">
                  <c:v>21.543457197599999</c:v>
                </c:pt>
                <c:pt idx="1905">
                  <c:v>21.526467089400001</c:v>
                </c:pt>
                <c:pt idx="1906">
                  <c:v>21.512308665900001</c:v>
                </c:pt>
                <c:pt idx="1907">
                  <c:v>21.498150242400001</c:v>
                </c:pt>
                <c:pt idx="1908">
                  <c:v>21.4811601342</c:v>
                </c:pt>
                <c:pt idx="1909">
                  <c:v>21.4670017107</c:v>
                </c:pt>
                <c:pt idx="1910">
                  <c:v>21.4528432872</c:v>
                </c:pt>
                <c:pt idx="1911">
                  <c:v>21.438684863700001</c:v>
                </c:pt>
                <c:pt idx="1912">
                  <c:v>21.421694755499999</c:v>
                </c:pt>
                <c:pt idx="1913">
                  <c:v>21.407536331999999</c:v>
                </c:pt>
                <c:pt idx="1914">
                  <c:v>21.3933779085</c:v>
                </c:pt>
                <c:pt idx="1915">
                  <c:v>21.376387800299998</c:v>
                </c:pt>
                <c:pt idx="1916">
                  <c:v>21.362229376799998</c:v>
                </c:pt>
                <c:pt idx="1917">
                  <c:v>21.348070953299999</c:v>
                </c:pt>
                <c:pt idx="1918">
                  <c:v>21.333912529799999</c:v>
                </c:pt>
                <c:pt idx="1919">
                  <c:v>21.316922421599998</c:v>
                </c:pt>
                <c:pt idx="1920">
                  <c:v>21.302763998099998</c:v>
                </c:pt>
                <c:pt idx="1921">
                  <c:v>21.288605574599998</c:v>
                </c:pt>
                <c:pt idx="1922">
                  <c:v>21.274447151099999</c:v>
                </c:pt>
                <c:pt idx="1923">
                  <c:v>21.2574570429</c:v>
                </c:pt>
                <c:pt idx="1924">
                  <c:v>21.243298619400001</c:v>
                </c:pt>
                <c:pt idx="1925">
                  <c:v>21.229140195900001</c:v>
                </c:pt>
                <c:pt idx="1926">
                  <c:v>21.214981772400002</c:v>
                </c:pt>
                <c:pt idx="1927">
                  <c:v>21.1979916642</c:v>
                </c:pt>
                <c:pt idx="1928">
                  <c:v>21.1838332407</c:v>
                </c:pt>
                <c:pt idx="1929">
                  <c:v>21.169674817200001</c:v>
                </c:pt>
                <c:pt idx="1930">
                  <c:v>21.155516393700001</c:v>
                </c:pt>
                <c:pt idx="1931">
                  <c:v>21.138526285499999</c:v>
                </c:pt>
                <c:pt idx="1932">
                  <c:v>21.124367862</c:v>
                </c:pt>
                <c:pt idx="1933">
                  <c:v>21.1102094385</c:v>
                </c:pt>
                <c:pt idx="1934">
                  <c:v>21.096051015</c:v>
                </c:pt>
                <c:pt idx="1935">
                  <c:v>21.079060906799999</c:v>
                </c:pt>
                <c:pt idx="1936">
                  <c:v>21.064902483299999</c:v>
                </c:pt>
                <c:pt idx="1937">
                  <c:v>21.0507440598</c:v>
                </c:pt>
                <c:pt idx="1938">
                  <c:v>21.0365856363</c:v>
                </c:pt>
                <c:pt idx="1939">
                  <c:v>21.0224272128</c:v>
                </c:pt>
                <c:pt idx="1940">
                  <c:v>21.005437104599999</c:v>
                </c:pt>
                <c:pt idx="1941">
                  <c:v>20.991278681099999</c:v>
                </c:pt>
                <c:pt idx="1942">
                  <c:v>20.977120257599999</c:v>
                </c:pt>
                <c:pt idx="1943">
                  <c:v>20.9629618341</c:v>
                </c:pt>
                <c:pt idx="1944">
                  <c:v>20.948803410599997</c:v>
                </c:pt>
                <c:pt idx="1945">
                  <c:v>20.934644987099997</c:v>
                </c:pt>
                <c:pt idx="1946">
                  <c:v>20.917654878900002</c:v>
                </c:pt>
                <c:pt idx="1947">
                  <c:v>20.903496455399999</c:v>
                </c:pt>
                <c:pt idx="1948">
                  <c:v>20.889338031899999</c:v>
                </c:pt>
                <c:pt idx="1949">
                  <c:v>20.8751796084</c:v>
                </c:pt>
                <c:pt idx="1950">
                  <c:v>20.8610211849</c:v>
                </c:pt>
                <c:pt idx="1951">
                  <c:v>20.846862761400001</c:v>
                </c:pt>
                <c:pt idx="1952">
                  <c:v>20.829872653199999</c:v>
                </c:pt>
                <c:pt idx="1953">
                  <c:v>20.815714229699999</c:v>
                </c:pt>
                <c:pt idx="1954">
                  <c:v>20.8015558062</c:v>
                </c:pt>
                <c:pt idx="1955">
                  <c:v>20.7873973827</c:v>
                </c:pt>
                <c:pt idx="1956">
                  <c:v>20.7732389592</c:v>
                </c:pt>
                <c:pt idx="1957">
                  <c:v>20.759080535700001</c:v>
                </c:pt>
                <c:pt idx="1958">
                  <c:v>20.744922112200001</c:v>
                </c:pt>
                <c:pt idx="1959">
                  <c:v>20.730763688700002</c:v>
                </c:pt>
                <c:pt idx="1960">
                  <c:v>20.7137735805</c:v>
                </c:pt>
                <c:pt idx="1961">
                  <c:v>20.699615157</c:v>
                </c:pt>
                <c:pt idx="1962">
                  <c:v>20.685456733500001</c:v>
                </c:pt>
                <c:pt idx="1963">
                  <c:v>20.671298310000001</c:v>
                </c:pt>
                <c:pt idx="1964">
                  <c:v>20.657139886499998</c:v>
                </c:pt>
                <c:pt idx="1965">
                  <c:v>20.642981462999998</c:v>
                </c:pt>
                <c:pt idx="1966">
                  <c:v>20.628823039499999</c:v>
                </c:pt>
                <c:pt idx="1967">
                  <c:v>20.614664615999999</c:v>
                </c:pt>
                <c:pt idx="1968">
                  <c:v>20.600506192499999</c:v>
                </c:pt>
                <c:pt idx="1969">
                  <c:v>20.583516084299998</c:v>
                </c:pt>
                <c:pt idx="1970">
                  <c:v>20.569357660799998</c:v>
                </c:pt>
                <c:pt idx="1971">
                  <c:v>20.555199237299998</c:v>
                </c:pt>
                <c:pt idx="1972">
                  <c:v>20.541040813799999</c:v>
                </c:pt>
                <c:pt idx="1973">
                  <c:v>20.526882390299999</c:v>
                </c:pt>
                <c:pt idx="1974">
                  <c:v>20.512723966799999</c:v>
                </c:pt>
                <c:pt idx="1975">
                  <c:v>20.4985655433</c:v>
                </c:pt>
                <c:pt idx="1976">
                  <c:v>20.4844071198</c:v>
                </c:pt>
                <c:pt idx="1977">
                  <c:v>20.470248696299997</c:v>
                </c:pt>
                <c:pt idx="1978">
                  <c:v>20.456090272799997</c:v>
                </c:pt>
                <c:pt idx="1979">
                  <c:v>20.441931849299998</c:v>
                </c:pt>
                <c:pt idx="1980">
                  <c:v>20.427773425799998</c:v>
                </c:pt>
                <c:pt idx="1981">
                  <c:v>20.413615002299998</c:v>
                </c:pt>
                <c:pt idx="1982">
                  <c:v>20.399456578799999</c:v>
                </c:pt>
                <c:pt idx="1983">
                  <c:v>20.385298155299999</c:v>
                </c:pt>
                <c:pt idx="1984">
                  <c:v>20.3711397318</c:v>
                </c:pt>
                <c:pt idx="1985">
                  <c:v>20.3569813083</c:v>
                </c:pt>
                <c:pt idx="1986">
                  <c:v>20.3428228848</c:v>
                </c:pt>
                <c:pt idx="1987">
                  <c:v>20.328664461299997</c:v>
                </c:pt>
                <c:pt idx="1988">
                  <c:v>20.311674353099999</c:v>
                </c:pt>
                <c:pt idx="1989">
                  <c:v>20.297515929599999</c:v>
                </c:pt>
                <c:pt idx="1990">
                  <c:v>20.2833575061</c:v>
                </c:pt>
                <c:pt idx="1991">
                  <c:v>20.269199082599997</c:v>
                </c:pt>
                <c:pt idx="1992">
                  <c:v>20.255040659099997</c:v>
                </c:pt>
                <c:pt idx="1993">
                  <c:v>20.240882235599997</c:v>
                </c:pt>
                <c:pt idx="1994">
                  <c:v>20.226723812099998</c:v>
                </c:pt>
                <c:pt idx="1995">
                  <c:v>20.212565388599998</c:v>
                </c:pt>
                <c:pt idx="1996">
                  <c:v>20.198406965099998</c:v>
                </c:pt>
                <c:pt idx="1997">
                  <c:v>20.184248541599999</c:v>
                </c:pt>
                <c:pt idx="1998">
                  <c:v>20.170090118099999</c:v>
                </c:pt>
                <c:pt idx="1999">
                  <c:v>20.1559316946</c:v>
                </c:pt>
                <c:pt idx="2000">
                  <c:v>20.144604955799998</c:v>
                </c:pt>
                <c:pt idx="2001">
                  <c:v>20.130446532299999</c:v>
                </c:pt>
                <c:pt idx="2002">
                  <c:v>20.116288108799999</c:v>
                </c:pt>
                <c:pt idx="2003">
                  <c:v>20.1021296853</c:v>
                </c:pt>
                <c:pt idx="2004">
                  <c:v>20.0879712618</c:v>
                </c:pt>
                <c:pt idx="2005">
                  <c:v>20.0738128383</c:v>
                </c:pt>
                <c:pt idx="2006">
                  <c:v>20.059654414799997</c:v>
                </c:pt>
                <c:pt idx="2007">
                  <c:v>20.045495991299997</c:v>
                </c:pt>
                <c:pt idx="2008">
                  <c:v>20.031337567799998</c:v>
                </c:pt>
                <c:pt idx="2009">
                  <c:v>20.017179144299998</c:v>
                </c:pt>
                <c:pt idx="2010">
                  <c:v>20.003020720799999</c:v>
                </c:pt>
                <c:pt idx="2011">
                  <c:v>19.988862297299999</c:v>
                </c:pt>
                <c:pt idx="2012">
                  <c:v>19.974703873799999</c:v>
                </c:pt>
                <c:pt idx="2013">
                  <c:v>19.9605454503</c:v>
                </c:pt>
                <c:pt idx="2014">
                  <c:v>19.9463870268</c:v>
                </c:pt>
                <c:pt idx="2015">
                  <c:v>19.9322286033</c:v>
                </c:pt>
                <c:pt idx="2016">
                  <c:v>19.918070179799997</c:v>
                </c:pt>
                <c:pt idx="2017">
                  <c:v>19.903911756299998</c:v>
                </c:pt>
                <c:pt idx="2018">
                  <c:v>19.889753332799998</c:v>
                </c:pt>
                <c:pt idx="2019">
                  <c:v>19.878426594</c:v>
                </c:pt>
                <c:pt idx="2020">
                  <c:v>19.864268170500001</c:v>
                </c:pt>
                <c:pt idx="2021">
                  <c:v>19.850109746999998</c:v>
                </c:pt>
                <c:pt idx="2022">
                  <c:v>19.835951323499998</c:v>
                </c:pt>
                <c:pt idx="2023">
                  <c:v>19.821792899999998</c:v>
                </c:pt>
                <c:pt idx="2024">
                  <c:v>19.807634476499999</c:v>
                </c:pt>
                <c:pt idx="2025">
                  <c:v>19.793476052999999</c:v>
                </c:pt>
                <c:pt idx="2026">
                  <c:v>19.779317629499999</c:v>
                </c:pt>
                <c:pt idx="2027">
                  <c:v>19.765159206</c:v>
                </c:pt>
                <c:pt idx="2028">
                  <c:v>19.7510007825</c:v>
                </c:pt>
                <c:pt idx="2029">
                  <c:v>19.739674043699999</c:v>
                </c:pt>
                <c:pt idx="2030">
                  <c:v>19.725515620199999</c:v>
                </c:pt>
                <c:pt idx="2031">
                  <c:v>19.7113571967</c:v>
                </c:pt>
                <c:pt idx="2032">
                  <c:v>19.6971987732</c:v>
                </c:pt>
                <c:pt idx="2033">
                  <c:v>19.683040349700001</c:v>
                </c:pt>
                <c:pt idx="2034">
                  <c:v>19.668881926200001</c:v>
                </c:pt>
                <c:pt idx="2035">
                  <c:v>19.654723502700001</c:v>
                </c:pt>
                <c:pt idx="2036">
                  <c:v>19.6433967639</c:v>
                </c:pt>
                <c:pt idx="2037">
                  <c:v>19.629238340400001</c:v>
                </c:pt>
                <c:pt idx="2038">
                  <c:v>19.615079916900001</c:v>
                </c:pt>
                <c:pt idx="2039">
                  <c:v>19.600921493400001</c:v>
                </c:pt>
                <c:pt idx="2040">
                  <c:v>19.586763069900002</c:v>
                </c:pt>
                <c:pt idx="2041">
                  <c:v>19.572604646400002</c:v>
                </c:pt>
                <c:pt idx="2042">
                  <c:v>19.558446222900002</c:v>
                </c:pt>
                <c:pt idx="2043">
                  <c:v>19.547119484099998</c:v>
                </c:pt>
                <c:pt idx="2044">
                  <c:v>19.532961060599998</c:v>
                </c:pt>
                <c:pt idx="2045">
                  <c:v>19.518802637099999</c:v>
                </c:pt>
                <c:pt idx="2046">
                  <c:v>19.504644213599999</c:v>
                </c:pt>
                <c:pt idx="2047">
                  <c:v>19.490485790099999</c:v>
                </c:pt>
                <c:pt idx="2048">
                  <c:v>19.479159051299998</c:v>
                </c:pt>
                <c:pt idx="2049">
                  <c:v>19.465000627799999</c:v>
                </c:pt>
                <c:pt idx="2050">
                  <c:v>19.450842204299999</c:v>
                </c:pt>
                <c:pt idx="2051">
                  <c:v>19.436683780799999</c:v>
                </c:pt>
                <c:pt idx="2052">
                  <c:v>19.4225253573</c:v>
                </c:pt>
                <c:pt idx="2053">
                  <c:v>19.411198618499999</c:v>
                </c:pt>
                <c:pt idx="2054">
                  <c:v>19.397040194999999</c:v>
                </c:pt>
                <c:pt idx="2055">
                  <c:v>19.382881771499999</c:v>
                </c:pt>
                <c:pt idx="2056">
                  <c:v>19.368723348</c:v>
                </c:pt>
                <c:pt idx="2057">
                  <c:v>19.3545649245</c:v>
                </c:pt>
                <c:pt idx="2058">
                  <c:v>19.343238185699999</c:v>
                </c:pt>
                <c:pt idx="2059">
                  <c:v>19.329079762199999</c:v>
                </c:pt>
                <c:pt idx="2060">
                  <c:v>19.3149213387</c:v>
                </c:pt>
                <c:pt idx="2061">
                  <c:v>19.3007629152</c:v>
                </c:pt>
                <c:pt idx="2062">
                  <c:v>19.289436176400002</c:v>
                </c:pt>
                <c:pt idx="2063">
                  <c:v>19.275277752899999</c:v>
                </c:pt>
                <c:pt idx="2064">
                  <c:v>19.2611193294</c:v>
                </c:pt>
                <c:pt idx="2065">
                  <c:v>19.2469609059</c:v>
                </c:pt>
                <c:pt idx="2066">
                  <c:v>19.2328024824</c:v>
                </c:pt>
                <c:pt idx="2067">
                  <c:v>19.221475743599999</c:v>
                </c:pt>
                <c:pt idx="2068">
                  <c:v>19.2073173201</c:v>
                </c:pt>
                <c:pt idx="2069">
                  <c:v>19.193158896599996</c:v>
                </c:pt>
                <c:pt idx="2070">
                  <c:v>19.179000473099997</c:v>
                </c:pt>
                <c:pt idx="2071">
                  <c:v>19.167673734299999</c:v>
                </c:pt>
                <c:pt idx="2072">
                  <c:v>19.1535153108</c:v>
                </c:pt>
                <c:pt idx="2073">
                  <c:v>19.1393568873</c:v>
                </c:pt>
                <c:pt idx="2074">
                  <c:v>19.128030148499999</c:v>
                </c:pt>
                <c:pt idx="2075">
                  <c:v>19.113871724999999</c:v>
                </c:pt>
                <c:pt idx="2076">
                  <c:v>19.0997133015</c:v>
                </c:pt>
                <c:pt idx="2077">
                  <c:v>19.085554878</c:v>
                </c:pt>
                <c:pt idx="2078">
                  <c:v>19.074228139199999</c:v>
                </c:pt>
                <c:pt idx="2079">
                  <c:v>19.060069715699999</c:v>
                </c:pt>
                <c:pt idx="2080">
                  <c:v>19.0459112922</c:v>
                </c:pt>
                <c:pt idx="2081">
                  <c:v>19.034584553400002</c:v>
                </c:pt>
                <c:pt idx="2082">
                  <c:v>19.020426129900002</c:v>
                </c:pt>
                <c:pt idx="2083">
                  <c:v>19.006267706399999</c:v>
                </c:pt>
                <c:pt idx="2084">
                  <c:v>18.9921092829</c:v>
                </c:pt>
                <c:pt idx="2085">
                  <c:v>18.980782544099998</c:v>
                </c:pt>
                <c:pt idx="2086">
                  <c:v>18.966624120599999</c:v>
                </c:pt>
                <c:pt idx="2087">
                  <c:v>18.952465697099999</c:v>
                </c:pt>
                <c:pt idx="2088">
                  <c:v>18.941138958299998</c:v>
                </c:pt>
                <c:pt idx="2089">
                  <c:v>18.926980534799998</c:v>
                </c:pt>
                <c:pt idx="2090">
                  <c:v>18.912822111299999</c:v>
                </c:pt>
                <c:pt idx="2091">
                  <c:v>18.901495372499998</c:v>
                </c:pt>
                <c:pt idx="2092">
                  <c:v>18.887336948999998</c:v>
                </c:pt>
                <c:pt idx="2093">
                  <c:v>18.873178525499998</c:v>
                </c:pt>
                <c:pt idx="2094">
                  <c:v>18.861851786700001</c:v>
                </c:pt>
                <c:pt idx="2095">
                  <c:v>18.847693363200001</c:v>
                </c:pt>
                <c:pt idx="2096">
                  <c:v>18.833534939700002</c:v>
                </c:pt>
                <c:pt idx="2097">
                  <c:v>18.8222082009</c:v>
                </c:pt>
                <c:pt idx="2098">
                  <c:v>18.808049777400001</c:v>
                </c:pt>
                <c:pt idx="2099">
                  <c:v>18.793891353900001</c:v>
                </c:pt>
                <c:pt idx="2100">
                  <c:v>18.782564615099997</c:v>
                </c:pt>
                <c:pt idx="2101">
                  <c:v>18.768406191599997</c:v>
                </c:pt>
                <c:pt idx="2102">
                  <c:v>18.757079452799999</c:v>
                </c:pt>
                <c:pt idx="2103">
                  <c:v>18.7429210293</c:v>
                </c:pt>
                <c:pt idx="2104">
                  <c:v>18.7287626058</c:v>
                </c:pt>
                <c:pt idx="2105">
                  <c:v>18.717435866999999</c:v>
                </c:pt>
                <c:pt idx="2106">
                  <c:v>18.703277443499999</c:v>
                </c:pt>
                <c:pt idx="2107">
                  <c:v>18.68911902</c:v>
                </c:pt>
                <c:pt idx="2108">
                  <c:v>18.677792281199999</c:v>
                </c:pt>
                <c:pt idx="2109">
                  <c:v>18.663633857699999</c:v>
                </c:pt>
                <c:pt idx="2110">
                  <c:v>18.652307118900001</c:v>
                </c:pt>
                <c:pt idx="2111">
                  <c:v>18.638148695400002</c:v>
                </c:pt>
                <c:pt idx="2112">
                  <c:v>18.623990271900002</c:v>
                </c:pt>
                <c:pt idx="2113">
                  <c:v>18.612663533099997</c:v>
                </c:pt>
                <c:pt idx="2114">
                  <c:v>18.598505109599998</c:v>
                </c:pt>
                <c:pt idx="2115">
                  <c:v>18.5871783708</c:v>
                </c:pt>
                <c:pt idx="2116">
                  <c:v>18.573019947299997</c:v>
                </c:pt>
                <c:pt idx="2117">
                  <c:v>18.558861523799997</c:v>
                </c:pt>
                <c:pt idx="2118">
                  <c:v>18.547534785</c:v>
                </c:pt>
                <c:pt idx="2119">
                  <c:v>18.5333763615</c:v>
                </c:pt>
                <c:pt idx="2120">
                  <c:v>18.522049622699999</c:v>
                </c:pt>
                <c:pt idx="2121">
                  <c:v>18.507891199199999</c:v>
                </c:pt>
                <c:pt idx="2122">
                  <c:v>18.4937327757</c:v>
                </c:pt>
                <c:pt idx="2123">
                  <c:v>18.482406036900002</c:v>
                </c:pt>
                <c:pt idx="2124">
                  <c:v>18.468247613399999</c:v>
                </c:pt>
                <c:pt idx="2125">
                  <c:v>18.456920874599998</c:v>
                </c:pt>
                <c:pt idx="2126">
                  <c:v>18.442762451099998</c:v>
                </c:pt>
                <c:pt idx="2127">
                  <c:v>18.431435712299997</c:v>
                </c:pt>
                <c:pt idx="2128">
                  <c:v>18.417277288799998</c:v>
                </c:pt>
                <c:pt idx="2129">
                  <c:v>18.40595055</c:v>
                </c:pt>
                <c:pt idx="2130">
                  <c:v>18.3917921265</c:v>
                </c:pt>
                <c:pt idx="2131">
                  <c:v>18.377633703000001</c:v>
                </c:pt>
                <c:pt idx="2132">
                  <c:v>18.3663069642</c:v>
                </c:pt>
                <c:pt idx="2133">
                  <c:v>18.3521485407</c:v>
                </c:pt>
                <c:pt idx="2134">
                  <c:v>18.340821801900002</c:v>
                </c:pt>
                <c:pt idx="2135">
                  <c:v>18.326663378399999</c:v>
                </c:pt>
                <c:pt idx="2136">
                  <c:v>18.315336639599998</c:v>
                </c:pt>
                <c:pt idx="2137">
                  <c:v>18.301178216099999</c:v>
                </c:pt>
                <c:pt idx="2138">
                  <c:v>18.289851477299997</c:v>
                </c:pt>
                <c:pt idx="2139">
                  <c:v>18.275693053799998</c:v>
                </c:pt>
                <c:pt idx="2140">
                  <c:v>18.264366315</c:v>
                </c:pt>
                <c:pt idx="2141">
                  <c:v>18.250207891500001</c:v>
                </c:pt>
                <c:pt idx="2142">
                  <c:v>18.238881152699999</c:v>
                </c:pt>
                <c:pt idx="2143">
                  <c:v>18.2247227292</c:v>
                </c:pt>
                <c:pt idx="2144">
                  <c:v>18.213395990400002</c:v>
                </c:pt>
                <c:pt idx="2145">
                  <c:v>18.199237566899999</c:v>
                </c:pt>
                <c:pt idx="2146">
                  <c:v>18.187910828099998</c:v>
                </c:pt>
                <c:pt idx="2147">
                  <c:v>18.173752404599998</c:v>
                </c:pt>
                <c:pt idx="2148">
                  <c:v>18.162425665799997</c:v>
                </c:pt>
                <c:pt idx="2149">
                  <c:v>18.148267242299998</c:v>
                </c:pt>
                <c:pt idx="2150">
                  <c:v>18.1369405035</c:v>
                </c:pt>
                <c:pt idx="2151">
                  <c:v>18.12278208</c:v>
                </c:pt>
                <c:pt idx="2152">
                  <c:v>18.111455341199999</c:v>
                </c:pt>
                <c:pt idx="2153">
                  <c:v>18.0972969177</c:v>
                </c:pt>
                <c:pt idx="2154">
                  <c:v>18.085970178900002</c:v>
                </c:pt>
                <c:pt idx="2155">
                  <c:v>18.071811755400002</c:v>
                </c:pt>
                <c:pt idx="2156">
                  <c:v>18.060485016599998</c:v>
                </c:pt>
                <c:pt idx="2157">
                  <c:v>18.046326593099998</c:v>
                </c:pt>
                <c:pt idx="2158">
                  <c:v>18.034999854300001</c:v>
                </c:pt>
                <c:pt idx="2159">
                  <c:v>18.023673115499999</c:v>
                </c:pt>
                <c:pt idx="2160">
                  <c:v>18.009514692</c:v>
                </c:pt>
                <c:pt idx="2161">
                  <c:v>17.998187953199999</c:v>
                </c:pt>
                <c:pt idx="2162">
                  <c:v>17.984029529699999</c:v>
                </c:pt>
                <c:pt idx="2163">
                  <c:v>17.972702790900001</c:v>
                </c:pt>
                <c:pt idx="2164">
                  <c:v>17.958544367400002</c:v>
                </c:pt>
                <c:pt idx="2165">
                  <c:v>17.947217628599997</c:v>
                </c:pt>
                <c:pt idx="2166">
                  <c:v>17.933059205099998</c:v>
                </c:pt>
                <c:pt idx="2167">
                  <c:v>17.9217324663</c:v>
                </c:pt>
                <c:pt idx="2168">
                  <c:v>17.910405727499999</c:v>
                </c:pt>
                <c:pt idx="2169">
                  <c:v>17.896247303999999</c:v>
                </c:pt>
                <c:pt idx="2170">
                  <c:v>17.884920565200002</c:v>
                </c:pt>
                <c:pt idx="2171">
                  <c:v>17.870762141699998</c:v>
                </c:pt>
                <c:pt idx="2172">
                  <c:v>17.859435402900001</c:v>
                </c:pt>
                <c:pt idx="2173">
                  <c:v>17.845276979400001</c:v>
                </c:pt>
                <c:pt idx="2174">
                  <c:v>17.833950240599997</c:v>
                </c:pt>
                <c:pt idx="2175">
                  <c:v>17.822623501799999</c:v>
                </c:pt>
                <c:pt idx="2176">
                  <c:v>17.808465078299999</c:v>
                </c:pt>
                <c:pt idx="2177">
                  <c:v>17.797138339499998</c:v>
                </c:pt>
                <c:pt idx="2178">
                  <c:v>17.782979915999999</c:v>
                </c:pt>
                <c:pt idx="2179">
                  <c:v>17.771653177200001</c:v>
                </c:pt>
                <c:pt idx="2180">
                  <c:v>17.7603264384</c:v>
                </c:pt>
                <c:pt idx="2181">
                  <c:v>17.7461680149</c:v>
                </c:pt>
                <c:pt idx="2182">
                  <c:v>17.734841276099999</c:v>
                </c:pt>
                <c:pt idx="2183">
                  <c:v>17.723514537299998</c:v>
                </c:pt>
                <c:pt idx="2184">
                  <c:v>17.709356113799998</c:v>
                </c:pt>
                <c:pt idx="2185">
                  <c:v>17.698029375000001</c:v>
                </c:pt>
                <c:pt idx="2186">
                  <c:v>17.683870951500001</c:v>
                </c:pt>
                <c:pt idx="2187">
                  <c:v>17.6725442127</c:v>
                </c:pt>
                <c:pt idx="2188">
                  <c:v>17.661217473900003</c:v>
                </c:pt>
                <c:pt idx="2189">
                  <c:v>17.647059050399999</c:v>
                </c:pt>
                <c:pt idx="2190">
                  <c:v>17.635732311599998</c:v>
                </c:pt>
                <c:pt idx="2191">
                  <c:v>17.624405572799997</c:v>
                </c:pt>
                <c:pt idx="2192">
                  <c:v>17.610247149299997</c:v>
                </c:pt>
                <c:pt idx="2193">
                  <c:v>17.5989204105</c:v>
                </c:pt>
                <c:pt idx="2194">
                  <c:v>17.587593671699999</c:v>
                </c:pt>
                <c:pt idx="2195">
                  <c:v>17.573435248199999</c:v>
                </c:pt>
                <c:pt idx="2196">
                  <c:v>17.562108509400002</c:v>
                </c:pt>
                <c:pt idx="2197">
                  <c:v>17.550781770599997</c:v>
                </c:pt>
                <c:pt idx="2198">
                  <c:v>17.536623347099997</c:v>
                </c:pt>
                <c:pt idx="2199">
                  <c:v>17.5252966083</c:v>
                </c:pt>
                <c:pt idx="2200">
                  <c:v>17.513969869499999</c:v>
                </c:pt>
                <c:pt idx="2201">
                  <c:v>17.499811445999999</c:v>
                </c:pt>
                <c:pt idx="2202">
                  <c:v>17.488484707200001</c:v>
                </c:pt>
                <c:pt idx="2203">
                  <c:v>17.4771579684</c:v>
                </c:pt>
                <c:pt idx="2204">
                  <c:v>17.462999544900001</c:v>
                </c:pt>
                <c:pt idx="2205">
                  <c:v>17.451672806099999</c:v>
                </c:pt>
                <c:pt idx="2206">
                  <c:v>17.440346067299998</c:v>
                </c:pt>
                <c:pt idx="2207">
                  <c:v>17.426187643799999</c:v>
                </c:pt>
                <c:pt idx="2208">
                  <c:v>17.414860905000001</c:v>
                </c:pt>
                <c:pt idx="2209">
                  <c:v>17.4035341662</c:v>
                </c:pt>
                <c:pt idx="2210">
                  <c:v>17.3893757427</c:v>
                </c:pt>
                <c:pt idx="2211">
                  <c:v>17.378049003899999</c:v>
                </c:pt>
                <c:pt idx="2212">
                  <c:v>17.366722265099998</c:v>
                </c:pt>
                <c:pt idx="2213">
                  <c:v>17.355395526300001</c:v>
                </c:pt>
                <c:pt idx="2214">
                  <c:v>17.341237102799997</c:v>
                </c:pt>
                <c:pt idx="2215">
                  <c:v>17.329910364</c:v>
                </c:pt>
                <c:pt idx="2216">
                  <c:v>17.318583625199999</c:v>
                </c:pt>
                <c:pt idx="2217">
                  <c:v>17.304425201699999</c:v>
                </c:pt>
                <c:pt idx="2218">
                  <c:v>17.293098462900002</c:v>
                </c:pt>
                <c:pt idx="2219">
                  <c:v>17.281771724099997</c:v>
                </c:pt>
                <c:pt idx="2220">
                  <c:v>17.270444985299999</c:v>
                </c:pt>
                <c:pt idx="2221">
                  <c:v>17.2562865618</c:v>
                </c:pt>
                <c:pt idx="2222">
                  <c:v>17.244959822999999</c:v>
                </c:pt>
                <c:pt idx="2223">
                  <c:v>17.233633084200001</c:v>
                </c:pt>
                <c:pt idx="2224">
                  <c:v>17.2223063454</c:v>
                </c:pt>
                <c:pt idx="2225">
                  <c:v>17.2081479219</c:v>
                </c:pt>
                <c:pt idx="2226">
                  <c:v>17.196821183099999</c:v>
                </c:pt>
                <c:pt idx="2227">
                  <c:v>17.185494444299998</c:v>
                </c:pt>
                <c:pt idx="2228">
                  <c:v>17.1741677055</c:v>
                </c:pt>
                <c:pt idx="2229">
                  <c:v>17.160009282000001</c:v>
                </c:pt>
                <c:pt idx="2230">
                  <c:v>17.1486825432</c:v>
                </c:pt>
                <c:pt idx="2231">
                  <c:v>17.137355804400002</c:v>
                </c:pt>
                <c:pt idx="2232">
                  <c:v>17.126029065599997</c:v>
                </c:pt>
                <c:pt idx="2233">
                  <c:v>17.111870642099998</c:v>
                </c:pt>
                <c:pt idx="2234">
                  <c:v>17.1005439033</c:v>
                </c:pt>
                <c:pt idx="2235">
                  <c:v>17.089217164499999</c:v>
                </c:pt>
                <c:pt idx="2236">
                  <c:v>17.077890425700001</c:v>
                </c:pt>
                <c:pt idx="2237">
                  <c:v>17.063732002200002</c:v>
                </c:pt>
                <c:pt idx="2238">
                  <c:v>17.052405263400001</c:v>
                </c:pt>
                <c:pt idx="2239">
                  <c:v>17.0410785246</c:v>
                </c:pt>
                <c:pt idx="2240">
                  <c:v>17.029751785799998</c:v>
                </c:pt>
                <c:pt idx="2241">
                  <c:v>17.018425047000001</c:v>
                </c:pt>
                <c:pt idx="2242">
                  <c:v>17.004266623499998</c:v>
                </c:pt>
                <c:pt idx="2243">
                  <c:v>16.9929398847</c:v>
                </c:pt>
                <c:pt idx="2244">
                  <c:v>16.981613145899999</c:v>
                </c:pt>
                <c:pt idx="2245">
                  <c:v>16.970286407099998</c:v>
                </c:pt>
                <c:pt idx="2246">
                  <c:v>16.9589596683</c:v>
                </c:pt>
                <c:pt idx="2247">
                  <c:v>16.944801244799997</c:v>
                </c:pt>
                <c:pt idx="2248">
                  <c:v>16.933474506</c:v>
                </c:pt>
                <c:pt idx="2249">
                  <c:v>16.922147767199998</c:v>
                </c:pt>
                <c:pt idx="2250">
                  <c:v>16.910821028400001</c:v>
                </c:pt>
                <c:pt idx="2251">
                  <c:v>16.8994942896</c:v>
                </c:pt>
                <c:pt idx="2252">
                  <c:v>16.888167550799999</c:v>
                </c:pt>
                <c:pt idx="2253">
                  <c:v>16.874009127299999</c:v>
                </c:pt>
                <c:pt idx="2254">
                  <c:v>16.862682388499998</c:v>
                </c:pt>
                <c:pt idx="2255">
                  <c:v>16.8513556497</c:v>
                </c:pt>
                <c:pt idx="2256">
                  <c:v>16.840028910899999</c:v>
                </c:pt>
                <c:pt idx="2257">
                  <c:v>16.828702172099998</c:v>
                </c:pt>
                <c:pt idx="2258">
                  <c:v>16.817375433300001</c:v>
                </c:pt>
                <c:pt idx="2259">
                  <c:v>16.803217009799997</c:v>
                </c:pt>
                <c:pt idx="2260">
                  <c:v>16.791890271</c:v>
                </c:pt>
                <c:pt idx="2261">
                  <c:v>16.780563532199999</c:v>
                </c:pt>
                <c:pt idx="2262">
                  <c:v>16.769236793400001</c:v>
                </c:pt>
                <c:pt idx="2263">
                  <c:v>16.7579100546</c:v>
                </c:pt>
                <c:pt idx="2264">
                  <c:v>16.746583315799999</c:v>
                </c:pt>
                <c:pt idx="2265">
                  <c:v>16.735256577000001</c:v>
                </c:pt>
                <c:pt idx="2266">
                  <c:v>16.721098153499998</c:v>
                </c:pt>
                <c:pt idx="2267">
                  <c:v>16.7097714147</c:v>
                </c:pt>
                <c:pt idx="2268">
                  <c:v>16.698444675899999</c:v>
                </c:pt>
                <c:pt idx="2269">
                  <c:v>16.687117937099998</c:v>
                </c:pt>
                <c:pt idx="2270">
                  <c:v>16.675791198299997</c:v>
                </c:pt>
                <c:pt idx="2271">
                  <c:v>16.6644644595</c:v>
                </c:pt>
                <c:pt idx="2272">
                  <c:v>16.653137720699998</c:v>
                </c:pt>
                <c:pt idx="2273">
                  <c:v>16.641810981900001</c:v>
                </c:pt>
                <c:pt idx="2274">
                  <c:v>16.627652558400001</c:v>
                </c:pt>
                <c:pt idx="2275">
                  <c:v>16.616325819599997</c:v>
                </c:pt>
                <c:pt idx="2276">
                  <c:v>16.604999080799999</c:v>
                </c:pt>
                <c:pt idx="2277">
                  <c:v>16.593672341999998</c:v>
                </c:pt>
                <c:pt idx="2278">
                  <c:v>16.5823456032</c:v>
                </c:pt>
                <c:pt idx="2279">
                  <c:v>16.571018864399999</c:v>
                </c:pt>
                <c:pt idx="2280">
                  <c:v>16.559692125599998</c:v>
                </c:pt>
                <c:pt idx="2281">
                  <c:v>16.5483653868</c:v>
                </c:pt>
                <c:pt idx="2282">
                  <c:v>16.537038647999999</c:v>
                </c:pt>
                <c:pt idx="2283">
                  <c:v>16.525711909200002</c:v>
                </c:pt>
                <c:pt idx="2284">
                  <c:v>16.514385170400001</c:v>
                </c:pt>
                <c:pt idx="2285">
                  <c:v>16.500226746900001</c:v>
                </c:pt>
                <c:pt idx="2286">
                  <c:v>16.4889000081</c:v>
                </c:pt>
                <c:pt idx="2287">
                  <c:v>16.477573269299999</c:v>
                </c:pt>
                <c:pt idx="2288">
                  <c:v>16.466246530500001</c:v>
                </c:pt>
                <c:pt idx="2289">
                  <c:v>16.4549197917</c:v>
                </c:pt>
                <c:pt idx="2290">
                  <c:v>16.443593052900003</c:v>
                </c:pt>
                <c:pt idx="2291">
                  <c:v>16.432266314099998</c:v>
                </c:pt>
                <c:pt idx="2292">
                  <c:v>16.4209395753</c:v>
                </c:pt>
                <c:pt idx="2293">
                  <c:v>16.409612836499999</c:v>
                </c:pt>
                <c:pt idx="2294">
                  <c:v>16.398286097700002</c:v>
                </c:pt>
                <c:pt idx="2295">
                  <c:v>16.3869593589</c:v>
                </c:pt>
                <c:pt idx="2296">
                  <c:v>16.375632620099999</c:v>
                </c:pt>
                <c:pt idx="2297">
                  <c:v>16.364305881299998</c:v>
                </c:pt>
                <c:pt idx="2298">
                  <c:v>16.352979142500001</c:v>
                </c:pt>
                <c:pt idx="2299">
                  <c:v>16.341652403699999</c:v>
                </c:pt>
                <c:pt idx="2300">
                  <c:v>16.330325664900002</c:v>
                </c:pt>
                <c:pt idx="2301">
                  <c:v>16.318998926099997</c:v>
                </c:pt>
                <c:pt idx="2302">
                  <c:v>16.3076721873</c:v>
                </c:pt>
                <c:pt idx="2303">
                  <c:v>16.296345448499999</c:v>
                </c:pt>
                <c:pt idx="2304">
                  <c:v>16.282187024999999</c:v>
                </c:pt>
                <c:pt idx="2305">
                  <c:v>16.270860286200001</c:v>
                </c:pt>
                <c:pt idx="2306">
                  <c:v>16.2595335474</c:v>
                </c:pt>
                <c:pt idx="2307">
                  <c:v>16.248206808599999</c:v>
                </c:pt>
                <c:pt idx="2308">
                  <c:v>16.236880069799998</c:v>
                </c:pt>
                <c:pt idx="2309">
                  <c:v>16.225553331</c:v>
                </c:pt>
                <c:pt idx="2310">
                  <c:v>16.214226592199999</c:v>
                </c:pt>
                <c:pt idx="2311">
                  <c:v>16.202899853400002</c:v>
                </c:pt>
                <c:pt idx="2312">
                  <c:v>16.191573114599997</c:v>
                </c:pt>
                <c:pt idx="2313">
                  <c:v>16.180246375799999</c:v>
                </c:pt>
                <c:pt idx="2314">
                  <c:v>16.168919636999998</c:v>
                </c:pt>
                <c:pt idx="2315">
                  <c:v>16.157592898200001</c:v>
                </c:pt>
                <c:pt idx="2316">
                  <c:v>16.1462661594</c:v>
                </c:pt>
                <c:pt idx="2317">
                  <c:v>16.134939420599999</c:v>
                </c:pt>
                <c:pt idx="2318">
                  <c:v>16.123612681799997</c:v>
                </c:pt>
                <c:pt idx="2319">
                  <c:v>16.112285943</c:v>
                </c:pt>
                <c:pt idx="2320">
                  <c:v>16.100959204199999</c:v>
                </c:pt>
                <c:pt idx="2321">
                  <c:v>16.089632465400001</c:v>
                </c:pt>
                <c:pt idx="2322">
                  <c:v>16.081137411299999</c:v>
                </c:pt>
                <c:pt idx="2323">
                  <c:v>16.069810672500001</c:v>
                </c:pt>
                <c:pt idx="2324">
                  <c:v>16.0584839337</c:v>
                </c:pt>
                <c:pt idx="2325">
                  <c:v>16.047157194900002</c:v>
                </c:pt>
                <c:pt idx="2326">
                  <c:v>16.035830456099998</c:v>
                </c:pt>
                <c:pt idx="2327">
                  <c:v>16.0245037173</c:v>
                </c:pt>
                <c:pt idx="2328">
                  <c:v>16.013176978499999</c:v>
                </c:pt>
                <c:pt idx="2329">
                  <c:v>16.001850239700001</c:v>
                </c:pt>
                <c:pt idx="2330">
                  <c:v>15.9905235009</c:v>
                </c:pt>
                <c:pt idx="2331">
                  <c:v>15.979196762099999</c:v>
                </c:pt>
                <c:pt idx="2332">
                  <c:v>15.9678700233</c:v>
                </c:pt>
                <c:pt idx="2333">
                  <c:v>15.9565432845</c:v>
                </c:pt>
                <c:pt idx="2334">
                  <c:v>15.945216545700001</c:v>
                </c:pt>
                <c:pt idx="2335">
                  <c:v>15.933889806900002</c:v>
                </c:pt>
                <c:pt idx="2336">
                  <c:v>15.922563068099999</c:v>
                </c:pt>
                <c:pt idx="2337">
                  <c:v>15.911236329299999</c:v>
                </c:pt>
                <c:pt idx="2338">
                  <c:v>15.8999095905</c:v>
                </c:pt>
                <c:pt idx="2339">
                  <c:v>15.888582851700001</c:v>
                </c:pt>
                <c:pt idx="2340">
                  <c:v>15.877256112900001</c:v>
                </c:pt>
                <c:pt idx="2341">
                  <c:v>15.868761058799999</c:v>
                </c:pt>
                <c:pt idx="2342">
                  <c:v>15.857434319999999</c:v>
                </c:pt>
                <c:pt idx="2343">
                  <c:v>15.8461075812</c:v>
                </c:pt>
                <c:pt idx="2344">
                  <c:v>15.834780842400001</c:v>
                </c:pt>
                <c:pt idx="2345">
                  <c:v>15.823454103599998</c:v>
                </c:pt>
                <c:pt idx="2346">
                  <c:v>15.812127364799998</c:v>
                </c:pt>
                <c:pt idx="2347">
                  <c:v>15.800800625999999</c:v>
                </c:pt>
                <c:pt idx="2348">
                  <c:v>15.7894738872</c:v>
                </c:pt>
                <c:pt idx="2349">
                  <c:v>15.7781471484</c:v>
                </c:pt>
                <c:pt idx="2350">
                  <c:v>15.766820409599998</c:v>
                </c:pt>
                <c:pt idx="2351">
                  <c:v>15.755493670799998</c:v>
                </c:pt>
                <c:pt idx="2352">
                  <c:v>15.746998616700001</c:v>
                </c:pt>
                <c:pt idx="2353">
                  <c:v>15.735671877900002</c:v>
                </c:pt>
                <c:pt idx="2354">
                  <c:v>15.724345139099999</c:v>
                </c:pt>
                <c:pt idx="2355">
                  <c:v>15.713018400299999</c:v>
                </c:pt>
                <c:pt idx="2356">
                  <c:v>15.7016916615</c:v>
                </c:pt>
                <c:pt idx="2357">
                  <c:v>15.690364922700001</c:v>
                </c:pt>
                <c:pt idx="2358">
                  <c:v>15.679038183900001</c:v>
                </c:pt>
                <c:pt idx="2359">
                  <c:v>15.667711445099998</c:v>
                </c:pt>
                <c:pt idx="2360">
                  <c:v>15.659216390999999</c:v>
                </c:pt>
                <c:pt idx="2361">
                  <c:v>15.6478896522</c:v>
                </c:pt>
                <c:pt idx="2362">
                  <c:v>15.636562913400001</c:v>
                </c:pt>
                <c:pt idx="2363">
                  <c:v>15.625236174599998</c:v>
                </c:pt>
                <c:pt idx="2364">
                  <c:v>15.613909435799998</c:v>
                </c:pt>
                <c:pt idx="2365">
                  <c:v>15.602582696999999</c:v>
                </c:pt>
                <c:pt idx="2366">
                  <c:v>15.5912559582</c:v>
                </c:pt>
                <c:pt idx="2367">
                  <c:v>15.582760904099999</c:v>
                </c:pt>
                <c:pt idx="2368">
                  <c:v>15.571434165299999</c:v>
                </c:pt>
                <c:pt idx="2369">
                  <c:v>15.5601074265</c:v>
                </c:pt>
                <c:pt idx="2370">
                  <c:v>15.548780687700001</c:v>
                </c:pt>
                <c:pt idx="2371">
                  <c:v>15.537453948900001</c:v>
                </c:pt>
                <c:pt idx="2372">
                  <c:v>15.526127210099999</c:v>
                </c:pt>
                <c:pt idx="2373">
                  <c:v>15.514800471299999</c:v>
                </c:pt>
                <c:pt idx="2374">
                  <c:v>15.5063054172</c:v>
                </c:pt>
                <c:pt idx="2375">
                  <c:v>15.494978678400001</c:v>
                </c:pt>
                <c:pt idx="2376">
                  <c:v>15.483651939599998</c:v>
                </c:pt>
                <c:pt idx="2377">
                  <c:v>15.472325200799999</c:v>
                </c:pt>
                <c:pt idx="2378">
                  <c:v>15.460998461999999</c:v>
                </c:pt>
                <c:pt idx="2379">
                  <c:v>15.4525034079</c:v>
                </c:pt>
                <c:pt idx="2380">
                  <c:v>15.441176669099999</c:v>
                </c:pt>
                <c:pt idx="2381">
                  <c:v>15.4298499303</c:v>
                </c:pt>
                <c:pt idx="2382">
                  <c:v>15.4185231915</c:v>
                </c:pt>
                <c:pt idx="2383">
                  <c:v>15.407196452700001</c:v>
                </c:pt>
                <c:pt idx="2384">
                  <c:v>15.395869713900002</c:v>
                </c:pt>
                <c:pt idx="2385">
                  <c:v>15.387374659799999</c:v>
                </c:pt>
                <c:pt idx="2386">
                  <c:v>15.376047921</c:v>
                </c:pt>
                <c:pt idx="2387">
                  <c:v>15.3647211822</c:v>
                </c:pt>
                <c:pt idx="2388">
                  <c:v>15.353394443400001</c:v>
                </c:pt>
                <c:pt idx="2389">
                  <c:v>15.342067704599998</c:v>
                </c:pt>
                <c:pt idx="2390">
                  <c:v>15.333572650499999</c:v>
                </c:pt>
                <c:pt idx="2391">
                  <c:v>15.3222459117</c:v>
                </c:pt>
                <c:pt idx="2392">
                  <c:v>15.3109191729</c:v>
                </c:pt>
                <c:pt idx="2393">
                  <c:v>15.299592434099999</c:v>
                </c:pt>
                <c:pt idx="2394">
                  <c:v>15.29109738</c:v>
                </c:pt>
                <c:pt idx="2395">
                  <c:v>15.279770641200001</c:v>
                </c:pt>
                <c:pt idx="2396">
                  <c:v>15.268443902400001</c:v>
                </c:pt>
                <c:pt idx="2397">
                  <c:v>15.257117163599998</c:v>
                </c:pt>
                <c:pt idx="2398">
                  <c:v>15.245790424799999</c:v>
                </c:pt>
                <c:pt idx="2399">
                  <c:v>15.2372953707</c:v>
                </c:pt>
                <c:pt idx="2400">
                  <c:v>15.225968631900001</c:v>
                </c:pt>
                <c:pt idx="2401">
                  <c:v>15.214641893099998</c:v>
                </c:pt>
                <c:pt idx="2402">
                  <c:v>15.203315154299998</c:v>
                </c:pt>
                <c:pt idx="2403">
                  <c:v>15.194820100199999</c:v>
                </c:pt>
                <c:pt idx="2404">
                  <c:v>15.1834933614</c:v>
                </c:pt>
                <c:pt idx="2405">
                  <c:v>15.172166622599999</c:v>
                </c:pt>
                <c:pt idx="2406">
                  <c:v>15.1608398838</c:v>
                </c:pt>
                <c:pt idx="2407">
                  <c:v>15.152344829700001</c:v>
                </c:pt>
                <c:pt idx="2408">
                  <c:v>15.141018090900001</c:v>
                </c:pt>
                <c:pt idx="2409">
                  <c:v>15.129691352099998</c:v>
                </c:pt>
                <c:pt idx="2410">
                  <c:v>15.118364613299999</c:v>
                </c:pt>
                <c:pt idx="2411">
                  <c:v>15.1098695592</c:v>
                </c:pt>
                <c:pt idx="2412">
                  <c:v>15.098542820400001</c:v>
                </c:pt>
                <c:pt idx="2413">
                  <c:v>15.087216081599998</c:v>
                </c:pt>
                <c:pt idx="2414">
                  <c:v>15.075889342799998</c:v>
                </c:pt>
                <c:pt idx="2415">
                  <c:v>15.067394288700001</c:v>
                </c:pt>
                <c:pt idx="2416">
                  <c:v>15.056067549900002</c:v>
                </c:pt>
                <c:pt idx="2417">
                  <c:v>15.044740811099999</c:v>
                </c:pt>
                <c:pt idx="2418">
                  <c:v>15.036245757</c:v>
                </c:pt>
                <c:pt idx="2419">
                  <c:v>15.0249190182</c:v>
                </c:pt>
                <c:pt idx="2420">
                  <c:v>15.013592279400001</c:v>
                </c:pt>
                <c:pt idx="2421">
                  <c:v>15.002265540599998</c:v>
                </c:pt>
                <c:pt idx="2422">
                  <c:v>14.993770486499999</c:v>
                </c:pt>
                <c:pt idx="2423">
                  <c:v>14.9824437477</c:v>
                </c:pt>
                <c:pt idx="2424">
                  <c:v>14.9711170089</c:v>
                </c:pt>
                <c:pt idx="2425">
                  <c:v>14.962621954799999</c:v>
                </c:pt>
                <c:pt idx="2426">
                  <c:v>14.951295216</c:v>
                </c:pt>
                <c:pt idx="2427">
                  <c:v>14.939968477200001</c:v>
                </c:pt>
                <c:pt idx="2428">
                  <c:v>14.931473423099998</c:v>
                </c:pt>
                <c:pt idx="2429">
                  <c:v>14.920146684299999</c:v>
                </c:pt>
                <c:pt idx="2430">
                  <c:v>14.908819945499999</c:v>
                </c:pt>
                <c:pt idx="2431">
                  <c:v>14.9003248914</c:v>
                </c:pt>
                <c:pt idx="2432">
                  <c:v>14.888998152599997</c:v>
                </c:pt>
                <c:pt idx="2433">
                  <c:v>14.877671413799998</c:v>
                </c:pt>
                <c:pt idx="2434">
                  <c:v>14.869176359700001</c:v>
                </c:pt>
                <c:pt idx="2435">
                  <c:v>14.857849620900001</c:v>
                </c:pt>
                <c:pt idx="2436">
                  <c:v>14.846522882099999</c:v>
                </c:pt>
                <c:pt idx="2437">
                  <c:v>14.835196143299999</c:v>
                </c:pt>
                <c:pt idx="2438">
                  <c:v>14.8267010892</c:v>
                </c:pt>
                <c:pt idx="2439">
                  <c:v>14.815374350400001</c:v>
                </c:pt>
                <c:pt idx="2440">
                  <c:v>14.806879296299998</c:v>
                </c:pt>
                <c:pt idx="2441">
                  <c:v>14.795552557499999</c:v>
                </c:pt>
                <c:pt idx="2442">
                  <c:v>14.7842258187</c:v>
                </c:pt>
                <c:pt idx="2443">
                  <c:v>14.775730764599999</c:v>
                </c:pt>
                <c:pt idx="2444">
                  <c:v>14.764404025799999</c:v>
                </c:pt>
                <c:pt idx="2445">
                  <c:v>14.753077287</c:v>
                </c:pt>
                <c:pt idx="2446">
                  <c:v>14.744582232900001</c:v>
                </c:pt>
                <c:pt idx="2447">
                  <c:v>14.733255494099998</c:v>
                </c:pt>
                <c:pt idx="2448">
                  <c:v>14.721928755299999</c:v>
                </c:pt>
                <c:pt idx="2449">
                  <c:v>14.7134337012</c:v>
                </c:pt>
                <c:pt idx="2450">
                  <c:v>14.7021069624</c:v>
                </c:pt>
                <c:pt idx="2451">
                  <c:v>14.690780223599999</c:v>
                </c:pt>
                <c:pt idx="2452">
                  <c:v>14.6822851695</c:v>
                </c:pt>
                <c:pt idx="2453">
                  <c:v>14.670958430700001</c:v>
                </c:pt>
                <c:pt idx="2454">
                  <c:v>14.662463376599998</c:v>
                </c:pt>
                <c:pt idx="2455">
                  <c:v>14.651136637799999</c:v>
                </c:pt>
                <c:pt idx="2456">
                  <c:v>14.639809898999999</c:v>
                </c:pt>
                <c:pt idx="2457">
                  <c:v>14.6313148449</c:v>
                </c:pt>
                <c:pt idx="2458">
                  <c:v>14.619988106099997</c:v>
                </c:pt>
                <c:pt idx="2459">
                  <c:v>14.608661367299998</c:v>
                </c:pt>
                <c:pt idx="2460">
                  <c:v>14.600166313200001</c:v>
                </c:pt>
                <c:pt idx="2461">
                  <c:v>14.588839574400001</c:v>
                </c:pt>
                <c:pt idx="2462">
                  <c:v>14.580344520299999</c:v>
                </c:pt>
                <c:pt idx="2463">
                  <c:v>14.569017781499999</c:v>
                </c:pt>
                <c:pt idx="2464">
                  <c:v>14.5576910427</c:v>
                </c:pt>
                <c:pt idx="2465">
                  <c:v>14.549195988599998</c:v>
                </c:pt>
                <c:pt idx="2466">
                  <c:v>14.537869249799998</c:v>
                </c:pt>
                <c:pt idx="2467">
                  <c:v>14.529374195700001</c:v>
                </c:pt>
                <c:pt idx="2468">
                  <c:v>14.518047456900002</c:v>
                </c:pt>
                <c:pt idx="2469">
                  <c:v>14.506720718099999</c:v>
                </c:pt>
                <c:pt idx="2470">
                  <c:v>14.498225664</c:v>
                </c:pt>
                <c:pt idx="2471">
                  <c:v>14.4868989252</c:v>
                </c:pt>
                <c:pt idx="2472">
                  <c:v>14.478403871099999</c:v>
                </c:pt>
                <c:pt idx="2473">
                  <c:v>14.467077132299998</c:v>
                </c:pt>
                <c:pt idx="2474">
                  <c:v>14.458582078200001</c:v>
                </c:pt>
                <c:pt idx="2475">
                  <c:v>14.4472553394</c:v>
                </c:pt>
                <c:pt idx="2476">
                  <c:v>14.4359286006</c:v>
                </c:pt>
                <c:pt idx="2477">
                  <c:v>14.4274335465</c:v>
                </c:pt>
                <c:pt idx="2478">
                  <c:v>14.4161068077</c:v>
                </c:pt>
                <c:pt idx="2479">
                  <c:v>14.407611753599999</c:v>
                </c:pt>
                <c:pt idx="2480">
                  <c:v>14.396285014799998</c:v>
                </c:pt>
                <c:pt idx="2481">
                  <c:v>14.387789960700001</c:v>
                </c:pt>
                <c:pt idx="2482">
                  <c:v>14.3764632219</c:v>
                </c:pt>
                <c:pt idx="2483">
                  <c:v>14.367968167799999</c:v>
                </c:pt>
                <c:pt idx="2484">
                  <c:v>14.356641429</c:v>
                </c:pt>
                <c:pt idx="2485">
                  <c:v>14.3453146902</c:v>
                </c:pt>
                <c:pt idx="2486">
                  <c:v>14.3368196361</c:v>
                </c:pt>
                <c:pt idx="2487">
                  <c:v>14.325492897299998</c:v>
                </c:pt>
                <c:pt idx="2488">
                  <c:v>14.316997843199999</c:v>
                </c:pt>
                <c:pt idx="2489">
                  <c:v>14.3056711044</c:v>
                </c:pt>
                <c:pt idx="2490">
                  <c:v>14.297176050299999</c:v>
                </c:pt>
                <c:pt idx="2491">
                  <c:v>14.2858493115</c:v>
                </c:pt>
                <c:pt idx="2492">
                  <c:v>14.277354257399999</c:v>
                </c:pt>
                <c:pt idx="2493">
                  <c:v>14.2660275186</c:v>
                </c:pt>
                <c:pt idx="2494">
                  <c:v>14.257532464499999</c:v>
                </c:pt>
                <c:pt idx="2495">
                  <c:v>14.246205725699999</c:v>
                </c:pt>
                <c:pt idx="2496">
                  <c:v>14.2377106716</c:v>
                </c:pt>
                <c:pt idx="2497">
                  <c:v>14.226383932799999</c:v>
                </c:pt>
                <c:pt idx="2498">
                  <c:v>14.2178888787</c:v>
                </c:pt>
                <c:pt idx="2499">
                  <c:v>14.206562139899999</c:v>
                </c:pt>
                <c:pt idx="2500">
                  <c:v>14.198067085799998</c:v>
                </c:pt>
                <c:pt idx="2501">
                  <c:v>14.186740346999999</c:v>
                </c:pt>
                <c:pt idx="2502">
                  <c:v>14.1782452929</c:v>
                </c:pt>
                <c:pt idx="2503">
                  <c:v>14.1669185541</c:v>
                </c:pt>
                <c:pt idx="2504">
                  <c:v>14.1584235</c:v>
                </c:pt>
                <c:pt idx="2505">
                  <c:v>14.1470967612</c:v>
                </c:pt>
                <c:pt idx="2506">
                  <c:v>14.138601707099999</c:v>
                </c:pt>
                <c:pt idx="2507">
                  <c:v>14.127274968299998</c:v>
                </c:pt>
                <c:pt idx="2508">
                  <c:v>14.118779914200001</c:v>
                </c:pt>
                <c:pt idx="2509">
                  <c:v>14.1074531754</c:v>
                </c:pt>
                <c:pt idx="2510">
                  <c:v>14.098958121299999</c:v>
                </c:pt>
                <c:pt idx="2511">
                  <c:v>14.0876313825</c:v>
                </c:pt>
                <c:pt idx="2512">
                  <c:v>14.079136328399999</c:v>
                </c:pt>
                <c:pt idx="2513">
                  <c:v>14.067809589599999</c:v>
                </c:pt>
                <c:pt idx="2514">
                  <c:v>14.0593145355</c:v>
                </c:pt>
                <c:pt idx="2515">
                  <c:v>14.047987796700001</c:v>
                </c:pt>
                <c:pt idx="2516">
                  <c:v>14.0394927426</c:v>
                </c:pt>
                <c:pt idx="2517">
                  <c:v>14.028166003799999</c:v>
                </c:pt>
                <c:pt idx="2518">
                  <c:v>14.0196709497</c:v>
                </c:pt>
                <c:pt idx="2519">
                  <c:v>14.008344210899999</c:v>
                </c:pt>
                <c:pt idx="2520">
                  <c:v>13.999849156799998</c:v>
                </c:pt>
                <c:pt idx="2521">
                  <c:v>13.988522417999999</c:v>
                </c:pt>
                <c:pt idx="2522">
                  <c:v>13.9800273639</c:v>
                </c:pt>
                <c:pt idx="2523">
                  <c:v>13.971532309799999</c:v>
                </c:pt>
                <c:pt idx="2524">
                  <c:v>13.960205570999999</c:v>
                </c:pt>
                <c:pt idx="2525">
                  <c:v>13.951710516899999</c:v>
                </c:pt>
                <c:pt idx="2526">
                  <c:v>13.940383778099999</c:v>
                </c:pt>
                <c:pt idx="2527">
                  <c:v>13.931888724</c:v>
                </c:pt>
                <c:pt idx="2528">
                  <c:v>13.920561985200001</c:v>
                </c:pt>
                <c:pt idx="2529">
                  <c:v>13.9120669311</c:v>
                </c:pt>
                <c:pt idx="2530">
                  <c:v>13.900740192299999</c:v>
                </c:pt>
                <c:pt idx="2531">
                  <c:v>13.8922451382</c:v>
                </c:pt>
                <c:pt idx="2532">
                  <c:v>13.883750084100001</c:v>
                </c:pt>
                <c:pt idx="2533">
                  <c:v>13.8724233453</c:v>
                </c:pt>
                <c:pt idx="2534">
                  <c:v>13.863928291200001</c:v>
                </c:pt>
                <c:pt idx="2535">
                  <c:v>13.852601552399999</c:v>
                </c:pt>
                <c:pt idx="2536">
                  <c:v>13.844106498299999</c:v>
                </c:pt>
                <c:pt idx="2537">
                  <c:v>13.832779759499999</c:v>
                </c:pt>
                <c:pt idx="2538">
                  <c:v>13.824284705399998</c:v>
                </c:pt>
                <c:pt idx="2539">
                  <c:v>13.815789651299999</c:v>
                </c:pt>
                <c:pt idx="2540">
                  <c:v>13.8044629125</c:v>
                </c:pt>
                <c:pt idx="2541">
                  <c:v>13.795967858399999</c:v>
                </c:pt>
                <c:pt idx="2542">
                  <c:v>13.7846411196</c:v>
                </c:pt>
                <c:pt idx="2543">
                  <c:v>13.776146065499999</c:v>
                </c:pt>
                <c:pt idx="2544">
                  <c:v>13.7676510114</c:v>
                </c:pt>
                <c:pt idx="2545">
                  <c:v>13.756324272600001</c:v>
                </c:pt>
                <c:pt idx="2546">
                  <c:v>13.7478292185</c:v>
                </c:pt>
                <c:pt idx="2547">
                  <c:v>13.7365024797</c:v>
                </c:pt>
                <c:pt idx="2548">
                  <c:v>13.7280074256</c:v>
                </c:pt>
                <c:pt idx="2549">
                  <c:v>13.7195123715</c:v>
                </c:pt>
                <c:pt idx="2550">
                  <c:v>13.708185632700001</c:v>
                </c:pt>
                <c:pt idx="2551">
                  <c:v>13.6996905786</c:v>
                </c:pt>
                <c:pt idx="2552">
                  <c:v>13.688363839799999</c:v>
                </c:pt>
                <c:pt idx="2553">
                  <c:v>13.6798687857</c:v>
                </c:pt>
                <c:pt idx="2554">
                  <c:v>13.671373731599999</c:v>
                </c:pt>
                <c:pt idx="2555">
                  <c:v>13.660046992799998</c:v>
                </c:pt>
                <c:pt idx="2556">
                  <c:v>13.651551938700001</c:v>
                </c:pt>
                <c:pt idx="2557">
                  <c:v>13.6430568846</c:v>
                </c:pt>
                <c:pt idx="2558">
                  <c:v>13.631730145799999</c:v>
                </c:pt>
                <c:pt idx="2559">
                  <c:v>13.6232350917</c:v>
                </c:pt>
                <c:pt idx="2560">
                  <c:v>13.611908352899999</c:v>
                </c:pt>
                <c:pt idx="2561">
                  <c:v>13.6034132988</c:v>
                </c:pt>
                <c:pt idx="2562">
                  <c:v>13.594918244700001</c:v>
                </c:pt>
                <c:pt idx="2563">
                  <c:v>13.583591505899999</c:v>
                </c:pt>
                <c:pt idx="2564">
                  <c:v>13.575096451799999</c:v>
                </c:pt>
                <c:pt idx="2565">
                  <c:v>13.5666013977</c:v>
                </c:pt>
                <c:pt idx="2566">
                  <c:v>13.5552746589</c:v>
                </c:pt>
                <c:pt idx="2567">
                  <c:v>13.546779604799999</c:v>
                </c:pt>
                <c:pt idx="2568">
                  <c:v>13.5382845507</c:v>
                </c:pt>
                <c:pt idx="2569">
                  <c:v>13.526957811899999</c:v>
                </c:pt>
                <c:pt idx="2570">
                  <c:v>13.518462757799998</c:v>
                </c:pt>
                <c:pt idx="2571">
                  <c:v>13.509967703700001</c:v>
                </c:pt>
                <c:pt idx="2572">
                  <c:v>13.4986409649</c:v>
                </c:pt>
                <c:pt idx="2573">
                  <c:v>13.490145910799999</c:v>
                </c:pt>
                <c:pt idx="2574">
                  <c:v>13.4816508567</c:v>
                </c:pt>
                <c:pt idx="2575">
                  <c:v>13.470324117899999</c:v>
                </c:pt>
                <c:pt idx="2576">
                  <c:v>13.4618290638</c:v>
                </c:pt>
                <c:pt idx="2577">
                  <c:v>13.453334009700001</c:v>
                </c:pt>
                <c:pt idx="2578">
                  <c:v>13.4420072709</c:v>
                </c:pt>
                <c:pt idx="2579">
                  <c:v>13.433512216799999</c:v>
                </c:pt>
                <c:pt idx="2580">
                  <c:v>13.4250171627</c:v>
                </c:pt>
                <c:pt idx="2581">
                  <c:v>13.413690423899999</c:v>
                </c:pt>
                <c:pt idx="2582">
                  <c:v>13.405195369799999</c:v>
                </c:pt>
                <c:pt idx="2583">
                  <c:v>13.3967003157</c:v>
                </c:pt>
                <c:pt idx="2584">
                  <c:v>13.385373576899999</c:v>
                </c:pt>
                <c:pt idx="2585">
                  <c:v>13.376878522799998</c:v>
                </c:pt>
                <c:pt idx="2586">
                  <c:v>13.368383468699999</c:v>
                </c:pt>
                <c:pt idx="2587">
                  <c:v>13.3570567299</c:v>
                </c:pt>
                <c:pt idx="2588">
                  <c:v>13.348561675799999</c:v>
                </c:pt>
                <c:pt idx="2589">
                  <c:v>13.3400666217</c:v>
                </c:pt>
                <c:pt idx="2590">
                  <c:v>13.331571567599999</c:v>
                </c:pt>
                <c:pt idx="2591">
                  <c:v>13.320244828799998</c:v>
                </c:pt>
                <c:pt idx="2592">
                  <c:v>13.311749774700001</c:v>
                </c:pt>
                <c:pt idx="2593">
                  <c:v>13.3032547206</c:v>
                </c:pt>
                <c:pt idx="2594">
                  <c:v>13.291927981799999</c:v>
                </c:pt>
                <c:pt idx="2595">
                  <c:v>13.2834329277</c:v>
                </c:pt>
                <c:pt idx="2596">
                  <c:v>13.274937873600001</c:v>
                </c:pt>
                <c:pt idx="2597">
                  <c:v>13.2664428195</c:v>
                </c:pt>
                <c:pt idx="2598">
                  <c:v>13.255116080700001</c:v>
                </c:pt>
                <c:pt idx="2599">
                  <c:v>13.2466210266</c:v>
                </c:pt>
                <c:pt idx="2600">
                  <c:v>13.238125972499999</c:v>
                </c:pt>
                <c:pt idx="2601">
                  <c:v>13.2267992337</c:v>
                </c:pt>
                <c:pt idx="2602">
                  <c:v>13.2183041796</c:v>
                </c:pt>
                <c:pt idx="2603">
                  <c:v>13.2098091255</c:v>
                </c:pt>
                <c:pt idx="2604">
                  <c:v>13.201314071399999</c:v>
                </c:pt>
                <c:pt idx="2605">
                  <c:v>13.189987332599999</c:v>
                </c:pt>
                <c:pt idx="2606">
                  <c:v>13.1814922785</c:v>
                </c:pt>
                <c:pt idx="2607">
                  <c:v>13.1729972244</c:v>
                </c:pt>
                <c:pt idx="2608">
                  <c:v>13.164502170299999</c:v>
                </c:pt>
                <c:pt idx="2609">
                  <c:v>13.153175431499999</c:v>
                </c:pt>
                <c:pt idx="2610">
                  <c:v>13.144680377399999</c:v>
                </c:pt>
                <c:pt idx="2611">
                  <c:v>13.136185323299999</c:v>
                </c:pt>
                <c:pt idx="2612">
                  <c:v>13.1276902692</c:v>
                </c:pt>
                <c:pt idx="2613">
                  <c:v>13.116363530399999</c:v>
                </c:pt>
                <c:pt idx="2614">
                  <c:v>13.107868476299998</c:v>
                </c:pt>
                <c:pt idx="2615">
                  <c:v>13.099373422200001</c:v>
                </c:pt>
                <c:pt idx="2616">
                  <c:v>13.0908783681</c:v>
                </c:pt>
                <c:pt idx="2617">
                  <c:v>13.079551629299999</c:v>
                </c:pt>
                <c:pt idx="2618">
                  <c:v>13.0710565752</c:v>
                </c:pt>
                <c:pt idx="2619">
                  <c:v>13.062561521099999</c:v>
                </c:pt>
                <c:pt idx="2620">
                  <c:v>13.054066467</c:v>
                </c:pt>
                <c:pt idx="2621">
                  <c:v>13.045571412899999</c:v>
                </c:pt>
                <c:pt idx="2622">
                  <c:v>13.0342446741</c:v>
                </c:pt>
                <c:pt idx="2623">
                  <c:v>13.025749619999999</c:v>
                </c:pt>
                <c:pt idx="2624">
                  <c:v>13.0172545659</c:v>
                </c:pt>
                <c:pt idx="2625">
                  <c:v>13.008759511799999</c:v>
                </c:pt>
                <c:pt idx="2626">
                  <c:v>12.997432773</c:v>
                </c:pt>
                <c:pt idx="2627">
                  <c:v>12.988937718899999</c:v>
                </c:pt>
                <c:pt idx="2628">
                  <c:v>12.980442664799998</c:v>
                </c:pt>
                <c:pt idx="2629">
                  <c:v>12.971947610700001</c:v>
                </c:pt>
                <c:pt idx="2630">
                  <c:v>12.9634525566</c:v>
                </c:pt>
                <c:pt idx="2631">
                  <c:v>12.952125817799999</c:v>
                </c:pt>
                <c:pt idx="2632">
                  <c:v>12.9436307637</c:v>
                </c:pt>
                <c:pt idx="2633">
                  <c:v>12.935135709600001</c:v>
                </c:pt>
                <c:pt idx="2634">
                  <c:v>12.9266406555</c:v>
                </c:pt>
                <c:pt idx="2635">
                  <c:v>12.918145601399999</c:v>
                </c:pt>
                <c:pt idx="2636">
                  <c:v>12.9068188626</c:v>
                </c:pt>
                <c:pt idx="2637">
                  <c:v>12.898323808499999</c:v>
                </c:pt>
                <c:pt idx="2638">
                  <c:v>12.8898287544</c:v>
                </c:pt>
                <c:pt idx="2639">
                  <c:v>12.881333700299999</c:v>
                </c:pt>
                <c:pt idx="2640">
                  <c:v>12.8728386462</c:v>
                </c:pt>
                <c:pt idx="2641">
                  <c:v>12.864343592099999</c:v>
                </c:pt>
                <c:pt idx="2642">
                  <c:v>12.8530168533</c:v>
                </c:pt>
                <c:pt idx="2643">
                  <c:v>12.844521799200001</c:v>
                </c:pt>
                <c:pt idx="2644">
                  <c:v>12.8360267451</c:v>
                </c:pt>
                <c:pt idx="2645">
                  <c:v>12.827531690999999</c:v>
                </c:pt>
                <c:pt idx="2646">
                  <c:v>12.8190366369</c:v>
                </c:pt>
                <c:pt idx="2647">
                  <c:v>12.810541582799999</c:v>
                </c:pt>
                <c:pt idx="2648">
                  <c:v>12.799214844</c:v>
                </c:pt>
                <c:pt idx="2649">
                  <c:v>12.790719789899999</c:v>
                </c:pt>
                <c:pt idx="2650">
                  <c:v>12.7822247358</c:v>
                </c:pt>
                <c:pt idx="2651">
                  <c:v>12.773729681700001</c:v>
                </c:pt>
                <c:pt idx="2652">
                  <c:v>12.7652346276</c:v>
                </c:pt>
                <c:pt idx="2653">
                  <c:v>12.756739573499999</c:v>
                </c:pt>
                <c:pt idx="2654">
                  <c:v>12.7454128347</c:v>
                </c:pt>
                <c:pt idx="2655">
                  <c:v>12.736917780600001</c:v>
                </c:pt>
                <c:pt idx="2656">
                  <c:v>12.7284227265</c:v>
                </c:pt>
                <c:pt idx="2657">
                  <c:v>12.719927672399999</c:v>
                </c:pt>
                <c:pt idx="2658">
                  <c:v>12.711432618299998</c:v>
                </c:pt>
                <c:pt idx="2659">
                  <c:v>12.702937564200001</c:v>
                </c:pt>
                <c:pt idx="2660">
                  <c:v>12.6944425101</c:v>
                </c:pt>
                <c:pt idx="2661">
                  <c:v>12.683115771299999</c:v>
                </c:pt>
                <c:pt idx="2662">
                  <c:v>12.6746207172</c:v>
                </c:pt>
                <c:pt idx="2663">
                  <c:v>12.666125663100001</c:v>
                </c:pt>
                <c:pt idx="2664">
                  <c:v>12.657630609</c:v>
                </c:pt>
                <c:pt idx="2665">
                  <c:v>12.649135554899999</c:v>
                </c:pt>
                <c:pt idx="2666">
                  <c:v>12.640640500799998</c:v>
                </c:pt>
                <c:pt idx="2667">
                  <c:v>12.632145446700001</c:v>
                </c:pt>
                <c:pt idx="2668">
                  <c:v>12.6236503926</c:v>
                </c:pt>
                <c:pt idx="2669">
                  <c:v>12.612323653799999</c:v>
                </c:pt>
                <c:pt idx="2670">
                  <c:v>12.6038285997</c:v>
                </c:pt>
                <c:pt idx="2671">
                  <c:v>12.595333545599999</c:v>
                </c:pt>
                <c:pt idx="2672">
                  <c:v>12.5868384915</c:v>
                </c:pt>
                <c:pt idx="2673">
                  <c:v>12.578343437399999</c:v>
                </c:pt>
                <c:pt idx="2674">
                  <c:v>12.569848383299998</c:v>
                </c:pt>
                <c:pt idx="2675">
                  <c:v>12.561353329200001</c:v>
                </c:pt>
                <c:pt idx="2676">
                  <c:v>12.5528582751</c:v>
                </c:pt>
                <c:pt idx="2677">
                  <c:v>12.544363220999999</c:v>
                </c:pt>
                <c:pt idx="2678">
                  <c:v>12.5330364822</c:v>
                </c:pt>
                <c:pt idx="2679">
                  <c:v>12.524541428099999</c:v>
                </c:pt>
                <c:pt idx="2680">
                  <c:v>12.516046374</c:v>
                </c:pt>
                <c:pt idx="2681">
                  <c:v>12.507551319899999</c:v>
                </c:pt>
                <c:pt idx="2682">
                  <c:v>12.499056265799998</c:v>
                </c:pt>
                <c:pt idx="2683">
                  <c:v>12.490561211700001</c:v>
                </c:pt>
                <c:pt idx="2684">
                  <c:v>12.4820661576</c:v>
                </c:pt>
                <c:pt idx="2685">
                  <c:v>12.473571103499999</c:v>
                </c:pt>
                <c:pt idx="2686">
                  <c:v>12.465076049399999</c:v>
                </c:pt>
                <c:pt idx="2687">
                  <c:v>12.4565809953</c:v>
                </c:pt>
                <c:pt idx="2688">
                  <c:v>12.4480859412</c:v>
                </c:pt>
                <c:pt idx="2689">
                  <c:v>12.4395908871</c:v>
                </c:pt>
                <c:pt idx="2690">
                  <c:v>12.428264148299998</c:v>
                </c:pt>
                <c:pt idx="2691">
                  <c:v>12.419769094199999</c:v>
                </c:pt>
                <c:pt idx="2692">
                  <c:v>12.4112740401</c:v>
                </c:pt>
                <c:pt idx="2693">
                  <c:v>12.402778986</c:v>
                </c:pt>
                <c:pt idx="2694">
                  <c:v>12.394283931899999</c:v>
                </c:pt>
                <c:pt idx="2695">
                  <c:v>12.3857888778</c:v>
                </c:pt>
                <c:pt idx="2696">
                  <c:v>12.377293823700001</c:v>
                </c:pt>
                <c:pt idx="2697">
                  <c:v>12.3687987696</c:v>
                </c:pt>
                <c:pt idx="2698">
                  <c:v>12.360303715499999</c:v>
                </c:pt>
                <c:pt idx="2699">
                  <c:v>12.3518086614</c:v>
                </c:pt>
                <c:pt idx="2700">
                  <c:v>12.343313607299999</c:v>
                </c:pt>
                <c:pt idx="2701">
                  <c:v>12.3348185532</c:v>
                </c:pt>
                <c:pt idx="2702">
                  <c:v>12.326323499100001</c:v>
                </c:pt>
                <c:pt idx="2703">
                  <c:v>12.317828445</c:v>
                </c:pt>
                <c:pt idx="2704">
                  <c:v>12.309333390899999</c:v>
                </c:pt>
                <c:pt idx="2705">
                  <c:v>12.300838336799998</c:v>
                </c:pt>
                <c:pt idx="2706">
                  <c:v>12.292343282700001</c:v>
                </c:pt>
                <c:pt idx="2707">
                  <c:v>12.2838482286</c:v>
                </c:pt>
                <c:pt idx="2708">
                  <c:v>12.272521489799999</c:v>
                </c:pt>
                <c:pt idx="2709">
                  <c:v>12.2640264357</c:v>
                </c:pt>
                <c:pt idx="2710">
                  <c:v>12.255531381599999</c:v>
                </c:pt>
                <c:pt idx="2711">
                  <c:v>12.2470363275</c:v>
                </c:pt>
                <c:pt idx="2712">
                  <c:v>12.238541273399999</c:v>
                </c:pt>
                <c:pt idx="2713">
                  <c:v>12.230046219299998</c:v>
                </c:pt>
                <c:pt idx="2714">
                  <c:v>12.221551165200001</c:v>
                </c:pt>
                <c:pt idx="2715">
                  <c:v>12.2130561111</c:v>
                </c:pt>
                <c:pt idx="2716">
                  <c:v>12.204561056999999</c:v>
                </c:pt>
                <c:pt idx="2717">
                  <c:v>12.196066002899999</c:v>
                </c:pt>
                <c:pt idx="2718">
                  <c:v>12.187570948799999</c:v>
                </c:pt>
                <c:pt idx="2719">
                  <c:v>12.1790758947</c:v>
                </c:pt>
                <c:pt idx="2720">
                  <c:v>12.1705808406</c:v>
                </c:pt>
                <c:pt idx="2721">
                  <c:v>12.1620857865</c:v>
                </c:pt>
                <c:pt idx="2722">
                  <c:v>12.1535907324</c:v>
                </c:pt>
                <c:pt idx="2723">
                  <c:v>12.145095678299999</c:v>
                </c:pt>
                <c:pt idx="2724">
                  <c:v>12.1366006242</c:v>
                </c:pt>
                <c:pt idx="2725">
                  <c:v>12.128105570100001</c:v>
                </c:pt>
                <c:pt idx="2726">
                  <c:v>12.119610516</c:v>
                </c:pt>
                <c:pt idx="2727">
                  <c:v>12.111115461899999</c:v>
                </c:pt>
                <c:pt idx="2728">
                  <c:v>12.102620407799998</c:v>
                </c:pt>
                <c:pt idx="2729">
                  <c:v>12.094125353700001</c:v>
                </c:pt>
                <c:pt idx="2730">
                  <c:v>12.0856302996</c:v>
                </c:pt>
                <c:pt idx="2731">
                  <c:v>12.077135245499999</c:v>
                </c:pt>
                <c:pt idx="2732">
                  <c:v>12.0686401914</c:v>
                </c:pt>
                <c:pt idx="2733">
                  <c:v>12.060145137299999</c:v>
                </c:pt>
                <c:pt idx="2734">
                  <c:v>12.0516500832</c:v>
                </c:pt>
                <c:pt idx="2735">
                  <c:v>12.043155029099999</c:v>
                </c:pt>
                <c:pt idx="2736">
                  <c:v>12.034659975</c:v>
                </c:pt>
                <c:pt idx="2737">
                  <c:v>12.026164920899999</c:v>
                </c:pt>
                <c:pt idx="2738">
                  <c:v>12.017669866799999</c:v>
                </c:pt>
                <c:pt idx="2739">
                  <c:v>12.0091748127</c:v>
                </c:pt>
                <c:pt idx="2740">
                  <c:v>12.003511443299999</c:v>
                </c:pt>
                <c:pt idx="2741">
                  <c:v>11.9950163892</c:v>
                </c:pt>
                <c:pt idx="2742">
                  <c:v>11.986521335100001</c:v>
                </c:pt>
                <c:pt idx="2743">
                  <c:v>11.978026281</c:v>
                </c:pt>
                <c:pt idx="2744">
                  <c:v>11.969531226899999</c:v>
                </c:pt>
                <c:pt idx="2745">
                  <c:v>11.961036172799998</c:v>
                </c:pt>
                <c:pt idx="2746">
                  <c:v>11.952541118700001</c:v>
                </c:pt>
                <c:pt idx="2747">
                  <c:v>11.9440460646</c:v>
                </c:pt>
                <c:pt idx="2748">
                  <c:v>11.935551010499999</c:v>
                </c:pt>
                <c:pt idx="2749">
                  <c:v>11.927055956399998</c:v>
                </c:pt>
                <c:pt idx="2750">
                  <c:v>11.918560902299999</c:v>
                </c:pt>
                <c:pt idx="2751">
                  <c:v>11.9100658482</c:v>
                </c:pt>
                <c:pt idx="2752">
                  <c:v>11.9015707941</c:v>
                </c:pt>
                <c:pt idx="2753">
                  <c:v>11.89307574</c:v>
                </c:pt>
                <c:pt idx="2754">
                  <c:v>11.8845806859</c:v>
                </c:pt>
                <c:pt idx="2755">
                  <c:v>11.876085631799999</c:v>
                </c:pt>
                <c:pt idx="2756">
                  <c:v>11.8675905777</c:v>
                </c:pt>
                <c:pt idx="2757">
                  <c:v>11.859095523600001</c:v>
                </c:pt>
                <c:pt idx="2758">
                  <c:v>11.8506004695</c:v>
                </c:pt>
                <c:pt idx="2759">
                  <c:v>11.844937100099999</c:v>
                </c:pt>
                <c:pt idx="2760">
                  <c:v>11.836442046</c:v>
                </c:pt>
                <c:pt idx="2761">
                  <c:v>11.827946991899999</c:v>
                </c:pt>
                <c:pt idx="2762">
                  <c:v>11.819451937799998</c:v>
                </c:pt>
                <c:pt idx="2763">
                  <c:v>11.810956883699999</c:v>
                </c:pt>
                <c:pt idx="2764">
                  <c:v>11.8024618296</c:v>
                </c:pt>
                <c:pt idx="2765">
                  <c:v>11.793966775499999</c:v>
                </c:pt>
                <c:pt idx="2766">
                  <c:v>11.785471721399999</c:v>
                </c:pt>
                <c:pt idx="2767">
                  <c:v>11.7769766673</c:v>
                </c:pt>
                <c:pt idx="2768">
                  <c:v>11.768481613200001</c:v>
                </c:pt>
                <c:pt idx="2769">
                  <c:v>11.7599865591</c:v>
                </c:pt>
                <c:pt idx="2770">
                  <c:v>11.751491504999999</c:v>
                </c:pt>
                <c:pt idx="2771">
                  <c:v>11.748659820299999</c:v>
                </c:pt>
                <c:pt idx="2772">
                  <c:v>11.748659820299999</c:v>
                </c:pt>
                <c:pt idx="2773">
                  <c:v>11.748659820299999</c:v>
                </c:pt>
                <c:pt idx="2774">
                  <c:v>11.748659820299999</c:v>
                </c:pt>
                <c:pt idx="2775">
                  <c:v>11.748659820299999</c:v>
                </c:pt>
                <c:pt idx="2776">
                  <c:v>11.748659820299999</c:v>
                </c:pt>
                <c:pt idx="2777">
                  <c:v>11.748659820299999</c:v>
                </c:pt>
                <c:pt idx="2778">
                  <c:v>11.748659820299999</c:v>
                </c:pt>
                <c:pt idx="2779">
                  <c:v>11.748659820299999</c:v>
                </c:pt>
                <c:pt idx="2780">
                  <c:v>11.748659820299999</c:v>
                </c:pt>
                <c:pt idx="2781">
                  <c:v>11.748659820299999</c:v>
                </c:pt>
                <c:pt idx="2782">
                  <c:v>11.748659820299999</c:v>
                </c:pt>
                <c:pt idx="2783">
                  <c:v>11.748659820299999</c:v>
                </c:pt>
                <c:pt idx="2784">
                  <c:v>11.748659820299999</c:v>
                </c:pt>
                <c:pt idx="2785">
                  <c:v>11.748659820299999</c:v>
                </c:pt>
                <c:pt idx="2786">
                  <c:v>11.748659820299999</c:v>
                </c:pt>
                <c:pt idx="2787">
                  <c:v>11.748659820299999</c:v>
                </c:pt>
                <c:pt idx="2788">
                  <c:v>11.748659820299999</c:v>
                </c:pt>
                <c:pt idx="2789">
                  <c:v>11.748659820299999</c:v>
                </c:pt>
                <c:pt idx="2790">
                  <c:v>11.748659820299999</c:v>
                </c:pt>
                <c:pt idx="2791">
                  <c:v>11.748659820299999</c:v>
                </c:pt>
                <c:pt idx="2792">
                  <c:v>11.748659820299999</c:v>
                </c:pt>
                <c:pt idx="2793">
                  <c:v>11.7458281356</c:v>
                </c:pt>
                <c:pt idx="2794">
                  <c:v>11.7458281356</c:v>
                </c:pt>
                <c:pt idx="2795">
                  <c:v>11.7458281356</c:v>
                </c:pt>
                <c:pt idx="2796">
                  <c:v>11.7458281356</c:v>
                </c:pt>
                <c:pt idx="2797">
                  <c:v>11.7458281356</c:v>
                </c:pt>
                <c:pt idx="2798">
                  <c:v>11.7458281356</c:v>
                </c:pt>
                <c:pt idx="2799">
                  <c:v>11.7458281356</c:v>
                </c:pt>
                <c:pt idx="2800">
                  <c:v>11.7458281356</c:v>
                </c:pt>
                <c:pt idx="2801">
                  <c:v>11.7458281356</c:v>
                </c:pt>
                <c:pt idx="2802">
                  <c:v>11.7458281356</c:v>
                </c:pt>
                <c:pt idx="2803">
                  <c:v>11.7458281356</c:v>
                </c:pt>
                <c:pt idx="2804">
                  <c:v>11.7458281356</c:v>
                </c:pt>
                <c:pt idx="2805">
                  <c:v>11.7458281356</c:v>
                </c:pt>
                <c:pt idx="2806">
                  <c:v>11.7458281356</c:v>
                </c:pt>
                <c:pt idx="2807">
                  <c:v>11.7458281356</c:v>
                </c:pt>
                <c:pt idx="2808">
                  <c:v>11.7458281356</c:v>
                </c:pt>
                <c:pt idx="2809">
                  <c:v>11.7458281356</c:v>
                </c:pt>
                <c:pt idx="2810">
                  <c:v>11.7458281356</c:v>
                </c:pt>
                <c:pt idx="2811">
                  <c:v>11.7458281356</c:v>
                </c:pt>
                <c:pt idx="2812">
                  <c:v>11.7458281356</c:v>
                </c:pt>
                <c:pt idx="2813">
                  <c:v>11.7458281356</c:v>
                </c:pt>
                <c:pt idx="2814">
                  <c:v>11.7458281356</c:v>
                </c:pt>
                <c:pt idx="2815">
                  <c:v>11.7458281356</c:v>
                </c:pt>
                <c:pt idx="2816">
                  <c:v>11.7429964509</c:v>
                </c:pt>
                <c:pt idx="2817">
                  <c:v>11.7429964509</c:v>
                </c:pt>
                <c:pt idx="2818">
                  <c:v>11.7429964509</c:v>
                </c:pt>
                <c:pt idx="2819">
                  <c:v>11.7429964509</c:v>
                </c:pt>
                <c:pt idx="2820">
                  <c:v>11.7429964509</c:v>
                </c:pt>
                <c:pt idx="2821">
                  <c:v>11.7429964509</c:v>
                </c:pt>
                <c:pt idx="2822">
                  <c:v>11.7429964509</c:v>
                </c:pt>
                <c:pt idx="2823">
                  <c:v>11.7429964509</c:v>
                </c:pt>
                <c:pt idx="2824">
                  <c:v>11.7429964509</c:v>
                </c:pt>
                <c:pt idx="2825">
                  <c:v>11.7429964509</c:v>
                </c:pt>
                <c:pt idx="2826">
                  <c:v>11.7429964509</c:v>
                </c:pt>
                <c:pt idx="2827">
                  <c:v>11.7429964509</c:v>
                </c:pt>
                <c:pt idx="2828">
                  <c:v>11.7429964509</c:v>
                </c:pt>
                <c:pt idx="2829">
                  <c:v>11.7429964509</c:v>
                </c:pt>
                <c:pt idx="2830">
                  <c:v>11.7429964509</c:v>
                </c:pt>
                <c:pt idx="2831">
                  <c:v>11.7429964509</c:v>
                </c:pt>
                <c:pt idx="2832">
                  <c:v>11.7429964509</c:v>
                </c:pt>
                <c:pt idx="2833">
                  <c:v>11.7429964509</c:v>
                </c:pt>
                <c:pt idx="2834">
                  <c:v>11.7429964509</c:v>
                </c:pt>
                <c:pt idx="2835">
                  <c:v>11.7429964509</c:v>
                </c:pt>
                <c:pt idx="2836">
                  <c:v>11.7429964509</c:v>
                </c:pt>
                <c:pt idx="2837">
                  <c:v>11.7429964509</c:v>
                </c:pt>
                <c:pt idx="2838">
                  <c:v>11.740164766199999</c:v>
                </c:pt>
                <c:pt idx="2839">
                  <c:v>11.740164766199999</c:v>
                </c:pt>
                <c:pt idx="2840">
                  <c:v>11.740164766199999</c:v>
                </c:pt>
                <c:pt idx="2841">
                  <c:v>11.740164766199999</c:v>
                </c:pt>
                <c:pt idx="2842">
                  <c:v>11.740164766199999</c:v>
                </c:pt>
                <c:pt idx="2843">
                  <c:v>11.740164766199999</c:v>
                </c:pt>
                <c:pt idx="2844">
                  <c:v>11.740164766199999</c:v>
                </c:pt>
                <c:pt idx="2845">
                  <c:v>11.740164766199999</c:v>
                </c:pt>
                <c:pt idx="2846">
                  <c:v>11.740164766199999</c:v>
                </c:pt>
                <c:pt idx="2847">
                  <c:v>11.740164766199999</c:v>
                </c:pt>
                <c:pt idx="2848">
                  <c:v>11.740164766199999</c:v>
                </c:pt>
                <c:pt idx="2849">
                  <c:v>11.740164766199999</c:v>
                </c:pt>
                <c:pt idx="2850">
                  <c:v>11.740164766199999</c:v>
                </c:pt>
                <c:pt idx="2851">
                  <c:v>11.740164766199999</c:v>
                </c:pt>
                <c:pt idx="2852">
                  <c:v>11.740164766199999</c:v>
                </c:pt>
                <c:pt idx="2853">
                  <c:v>11.740164766199999</c:v>
                </c:pt>
                <c:pt idx="2854">
                  <c:v>11.740164766199999</c:v>
                </c:pt>
                <c:pt idx="2855">
                  <c:v>11.740164766199999</c:v>
                </c:pt>
                <c:pt idx="2856">
                  <c:v>11.740164766199999</c:v>
                </c:pt>
                <c:pt idx="2857">
                  <c:v>11.740164766199999</c:v>
                </c:pt>
                <c:pt idx="2858">
                  <c:v>11.740164766199999</c:v>
                </c:pt>
                <c:pt idx="2859">
                  <c:v>11.740164766199999</c:v>
                </c:pt>
                <c:pt idx="2860">
                  <c:v>11.737333081499999</c:v>
                </c:pt>
                <c:pt idx="2861">
                  <c:v>11.737333081499999</c:v>
                </c:pt>
                <c:pt idx="2862">
                  <c:v>11.737333081499999</c:v>
                </c:pt>
                <c:pt idx="2863">
                  <c:v>11.737333081499999</c:v>
                </c:pt>
                <c:pt idx="2864">
                  <c:v>11.737333081499999</c:v>
                </c:pt>
                <c:pt idx="2865">
                  <c:v>11.737333081499999</c:v>
                </c:pt>
                <c:pt idx="2866">
                  <c:v>11.737333081499999</c:v>
                </c:pt>
                <c:pt idx="2867">
                  <c:v>11.737333081499999</c:v>
                </c:pt>
                <c:pt idx="2868">
                  <c:v>11.737333081499999</c:v>
                </c:pt>
                <c:pt idx="2869">
                  <c:v>11.737333081499999</c:v>
                </c:pt>
                <c:pt idx="2870">
                  <c:v>11.737333081499999</c:v>
                </c:pt>
                <c:pt idx="2871">
                  <c:v>11.737333081499999</c:v>
                </c:pt>
                <c:pt idx="2872">
                  <c:v>11.737333081499999</c:v>
                </c:pt>
                <c:pt idx="2873">
                  <c:v>11.737333081499999</c:v>
                </c:pt>
                <c:pt idx="2874">
                  <c:v>11.737333081499999</c:v>
                </c:pt>
                <c:pt idx="2875">
                  <c:v>11.737333081499999</c:v>
                </c:pt>
                <c:pt idx="2876">
                  <c:v>11.737333081499999</c:v>
                </c:pt>
                <c:pt idx="2877">
                  <c:v>11.737333081499999</c:v>
                </c:pt>
                <c:pt idx="2878">
                  <c:v>11.737333081499999</c:v>
                </c:pt>
                <c:pt idx="2879">
                  <c:v>11.737333081499999</c:v>
                </c:pt>
                <c:pt idx="2880">
                  <c:v>11.737333081499999</c:v>
                </c:pt>
                <c:pt idx="2881">
                  <c:v>11.737333081499999</c:v>
                </c:pt>
                <c:pt idx="2882">
                  <c:v>11.737333081499999</c:v>
                </c:pt>
                <c:pt idx="2883">
                  <c:v>11.734501396799999</c:v>
                </c:pt>
                <c:pt idx="2884">
                  <c:v>11.734501396799999</c:v>
                </c:pt>
                <c:pt idx="2885">
                  <c:v>11.734501396799999</c:v>
                </c:pt>
                <c:pt idx="2886">
                  <c:v>11.734501396799999</c:v>
                </c:pt>
                <c:pt idx="2887">
                  <c:v>11.734501396799999</c:v>
                </c:pt>
                <c:pt idx="2888">
                  <c:v>11.734501396799999</c:v>
                </c:pt>
                <c:pt idx="2889">
                  <c:v>11.734501396799999</c:v>
                </c:pt>
                <c:pt idx="2890">
                  <c:v>11.734501396799999</c:v>
                </c:pt>
                <c:pt idx="2891">
                  <c:v>11.734501396799999</c:v>
                </c:pt>
                <c:pt idx="2892">
                  <c:v>11.734501396799999</c:v>
                </c:pt>
                <c:pt idx="2893">
                  <c:v>11.734501396799999</c:v>
                </c:pt>
                <c:pt idx="2894">
                  <c:v>11.734501396799999</c:v>
                </c:pt>
                <c:pt idx="2895">
                  <c:v>11.734501396799999</c:v>
                </c:pt>
                <c:pt idx="2896">
                  <c:v>11.734501396799999</c:v>
                </c:pt>
                <c:pt idx="2897">
                  <c:v>11.734501396799999</c:v>
                </c:pt>
                <c:pt idx="2898">
                  <c:v>11.734501396799999</c:v>
                </c:pt>
                <c:pt idx="2899">
                  <c:v>11.734501396799999</c:v>
                </c:pt>
                <c:pt idx="2900">
                  <c:v>11.734501396799999</c:v>
                </c:pt>
                <c:pt idx="2901">
                  <c:v>11.734501396799999</c:v>
                </c:pt>
                <c:pt idx="2902">
                  <c:v>11.734501396799999</c:v>
                </c:pt>
                <c:pt idx="2903">
                  <c:v>11.734501396799999</c:v>
                </c:pt>
                <c:pt idx="2904">
                  <c:v>11.734501396799999</c:v>
                </c:pt>
                <c:pt idx="2905">
                  <c:v>11.7316697121</c:v>
                </c:pt>
                <c:pt idx="2906">
                  <c:v>11.7316697121</c:v>
                </c:pt>
                <c:pt idx="2907">
                  <c:v>11.7316697121</c:v>
                </c:pt>
                <c:pt idx="2908">
                  <c:v>11.7316697121</c:v>
                </c:pt>
                <c:pt idx="2909">
                  <c:v>11.7316697121</c:v>
                </c:pt>
                <c:pt idx="2910">
                  <c:v>11.7316697121</c:v>
                </c:pt>
                <c:pt idx="2911">
                  <c:v>11.7316697121</c:v>
                </c:pt>
                <c:pt idx="2912">
                  <c:v>11.7316697121</c:v>
                </c:pt>
                <c:pt idx="2913">
                  <c:v>11.7316697121</c:v>
                </c:pt>
                <c:pt idx="2914">
                  <c:v>11.7316697121</c:v>
                </c:pt>
                <c:pt idx="2915">
                  <c:v>11.7316697121</c:v>
                </c:pt>
                <c:pt idx="2916">
                  <c:v>11.7316697121</c:v>
                </c:pt>
                <c:pt idx="2917">
                  <c:v>11.7316697121</c:v>
                </c:pt>
                <c:pt idx="2918">
                  <c:v>11.7316697121</c:v>
                </c:pt>
                <c:pt idx="2919">
                  <c:v>11.7316697121</c:v>
                </c:pt>
                <c:pt idx="2920">
                  <c:v>11.7316697121</c:v>
                </c:pt>
                <c:pt idx="2921">
                  <c:v>11.7316697121</c:v>
                </c:pt>
                <c:pt idx="2922">
                  <c:v>11.7316697121</c:v>
                </c:pt>
                <c:pt idx="2923">
                  <c:v>11.7316697121</c:v>
                </c:pt>
                <c:pt idx="2924">
                  <c:v>11.7316697121</c:v>
                </c:pt>
                <c:pt idx="2925">
                  <c:v>11.7316697121</c:v>
                </c:pt>
                <c:pt idx="2926">
                  <c:v>11.7316697121</c:v>
                </c:pt>
                <c:pt idx="2927">
                  <c:v>11.7288380274</c:v>
                </c:pt>
                <c:pt idx="2928">
                  <c:v>11.7288380274</c:v>
                </c:pt>
                <c:pt idx="2929">
                  <c:v>11.7288380274</c:v>
                </c:pt>
                <c:pt idx="2930">
                  <c:v>11.7288380274</c:v>
                </c:pt>
                <c:pt idx="2931">
                  <c:v>11.7288380274</c:v>
                </c:pt>
                <c:pt idx="2932">
                  <c:v>11.7288380274</c:v>
                </c:pt>
                <c:pt idx="2933">
                  <c:v>11.7288380274</c:v>
                </c:pt>
                <c:pt idx="2934">
                  <c:v>11.7288380274</c:v>
                </c:pt>
                <c:pt idx="2935">
                  <c:v>11.7288380274</c:v>
                </c:pt>
                <c:pt idx="2936">
                  <c:v>11.7288380274</c:v>
                </c:pt>
                <c:pt idx="2937">
                  <c:v>11.7288380274</c:v>
                </c:pt>
                <c:pt idx="2938">
                  <c:v>11.7288380274</c:v>
                </c:pt>
                <c:pt idx="2939">
                  <c:v>11.7288380274</c:v>
                </c:pt>
                <c:pt idx="2940">
                  <c:v>11.7288380274</c:v>
                </c:pt>
                <c:pt idx="2941">
                  <c:v>11.7288380274</c:v>
                </c:pt>
                <c:pt idx="2942">
                  <c:v>11.7288380274</c:v>
                </c:pt>
                <c:pt idx="2943">
                  <c:v>11.7288380274</c:v>
                </c:pt>
                <c:pt idx="2944">
                  <c:v>11.7288380274</c:v>
                </c:pt>
                <c:pt idx="2945">
                  <c:v>11.7288380274</c:v>
                </c:pt>
                <c:pt idx="2946">
                  <c:v>11.7288380274</c:v>
                </c:pt>
                <c:pt idx="2947">
                  <c:v>11.7288380274</c:v>
                </c:pt>
                <c:pt idx="2948">
                  <c:v>11.7288380274</c:v>
                </c:pt>
                <c:pt idx="2949">
                  <c:v>11.7288380274</c:v>
                </c:pt>
                <c:pt idx="2950">
                  <c:v>11.7260063427</c:v>
                </c:pt>
                <c:pt idx="2951">
                  <c:v>11.7260063427</c:v>
                </c:pt>
                <c:pt idx="2952">
                  <c:v>11.7260063427</c:v>
                </c:pt>
                <c:pt idx="2953">
                  <c:v>11.7260063427</c:v>
                </c:pt>
                <c:pt idx="2954">
                  <c:v>11.7260063427</c:v>
                </c:pt>
                <c:pt idx="2955">
                  <c:v>11.7260063427</c:v>
                </c:pt>
                <c:pt idx="2956">
                  <c:v>11.7260063427</c:v>
                </c:pt>
                <c:pt idx="2957">
                  <c:v>11.7260063427</c:v>
                </c:pt>
                <c:pt idx="2958">
                  <c:v>11.7260063427</c:v>
                </c:pt>
                <c:pt idx="2959">
                  <c:v>11.7260063427</c:v>
                </c:pt>
                <c:pt idx="2960">
                  <c:v>11.7260063427</c:v>
                </c:pt>
                <c:pt idx="2961">
                  <c:v>11.7260063427</c:v>
                </c:pt>
                <c:pt idx="2962">
                  <c:v>11.7260063427</c:v>
                </c:pt>
                <c:pt idx="2963">
                  <c:v>11.7260063427</c:v>
                </c:pt>
                <c:pt idx="2964">
                  <c:v>11.7260063427</c:v>
                </c:pt>
                <c:pt idx="2965">
                  <c:v>11.7260063427</c:v>
                </c:pt>
                <c:pt idx="2966">
                  <c:v>11.7260063427</c:v>
                </c:pt>
                <c:pt idx="2967">
                  <c:v>11.7260063427</c:v>
                </c:pt>
                <c:pt idx="2968">
                  <c:v>11.7260063427</c:v>
                </c:pt>
                <c:pt idx="2969">
                  <c:v>11.7260063427</c:v>
                </c:pt>
                <c:pt idx="2970">
                  <c:v>11.7260063427</c:v>
                </c:pt>
                <c:pt idx="2971">
                  <c:v>11.7260063427</c:v>
                </c:pt>
                <c:pt idx="2972">
                  <c:v>11.723174658</c:v>
                </c:pt>
                <c:pt idx="2973">
                  <c:v>11.723174658</c:v>
                </c:pt>
                <c:pt idx="2974">
                  <c:v>11.723174658</c:v>
                </c:pt>
                <c:pt idx="2975">
                  <c:v>11.723174658</c:v>
                </c:pt>
                <c:pt idx="2976">
                  <c:v>11.723174658</c:v>
                </c:pt>
                <c:pt idx="2977">
                  <c:v>11.723174658</c:v>
                </c:pt>
                <c:pt idx="2978">
                  <c:v>11.723174658</c:v>
                </c:pt>
                <c:pt idx="2979">
                  <c:v>11.723174658</c:v>
                </c:pt>
                <c:pt idx="2980">
                  <c:v>11.723174658</c:v>
                </c:pt>
                <c:pt idx="2981">
                  <c:v>11.723174658</c:v>
                </c:pt>
                <c:pt idx="2982">
                  <c:v>11.723174658</c:v>
                </c:pt>
                <c:pt idx="2983">
                  <c:v>11.723174658</c:v>
                </c:pt>
                <c:pt idx="2984">
                  <c:v>11.723174658</c:v>
                </c:pt>
                <c:pt idx="2985">
                  <c:v>11.723174658</c:v>
                </c:pt>
                <c:pt idx="2986">
                  <c:v>11.723174658</c:v>
                </c:pt>
                <c:pt idx="2987">
                  <c:v>11.723174658</c:v>
                </c:pt>
                <c:pt idx="2988">
                  <c:v>11.723174658</c:v>
                </c:pt>
                <c:pt idx="2989">
                  <c:v>11.723174658</c:v>
                </c:pt>
                <c:pt idx="2990">
                  <c:v>11.723174658</c:v>
                </c:pt>
                <c:pt idx="2991">
                  <c:v>11.723174658</c:v>
                </c:pt>
                <c:pt idx="2992">
                  <c:v>11.723174658</c:v>
                </c:pt>
                <c:pt idx="2993">
                  <c:v>11.723174658</c:v>
                </c:pt>
                <c:pt idx="2994">
                  <c:v>11.720342973299999</c:v>
                </c:pt>
                <c:pt idx="2995">
                  <c:v>11.720342973299999</c:v>
                </c:pt>
                <c:pt idx="2996">
                  <c:v>11.720342973299999</c:v>
                </c:pt>
                <c:pt idx="2997">
                  <c:v>11.720342973299999</c:v>
                </c:pt>
                <c:pt idx="2998">
                  <c:v>11.720342973299999</c:v>
                </c:pt>
                <c:pt idx="2999">
                  <c:v>11.720342973299999</c:v>
                </c:pt>
                <c:pt idx="3000">
                  <c:v>11.720342973299999</c:v>
                </c:pt>
                <c:pt idx="3001">
                  <c:v>11.720342973299999</c:v>
                </c:pt>
                <c:pt idx="3002">
                  <c:v>11.720342973299999</c:v>
                </c:pt>
                <c:pt idx="3003">
                  <c:v>11.720342973299999</c:v>
                </c:pt>
                <c:pt idx="3004">
                  <c:v>11.720342973299999</c:v>
                </c:pt>
                <c:pt idx="3005">
                  <c:v>11.720342973299999</c:v>
                </c:pt>
                <c:pt idx="3006">
                  <c:v>11.720342973299999</c:v>
                </c:pt>
                <c:pt idx="3007">
                  <c:v>11.720342973299999</c:v>
                </c:pt>
                <c:pt idx="3008">
                  <c:v>11.720342973299999</c:v>
                </c:pt>
                <c:pt idx="3009">
                  <c:v>11.720342973299999</c:v>
                </c:pt>
                <c:pt idx="3010">
                  <c:v>11.720342973299999</c:v>
                </c:pt>
                <c:pt idx="3011">
                  <c:v>11.720342973299999</c:v>
                </c:pt>
                <c:pt idx="3012">
                  <c:v>11.720342973299999</c:v>
                </c:pt>
                <c:pt idx="3013">
                  <c:v>11.720342973299999</c:v>
                </c:pt>
                <c:pt idx="3014">
                  <c:v>11.720342973299999</c:v>
                </c:pt>
                <c:pt idx="3015">
                  <c:v>11.720342973299999</c:v>
                </c:pt>
                <c:pt idx="3016">
                  <c:v>11.720342973299999</c:v>
                </c:pt>
                <c:pt idx="3017">
                  <c:v>11.717511288600001</c:v>
                </c:pt>
                <c:pt idx="3018">
                  <c:v>11.717511288600001</c:v>
                </c:pt>
                <c:pt idx="3019">
                  <c:v>11.717511288600001</c:v>
                </c:pt>
                <c:pt idx="3020">
                  <c:v>11.717511288600001</c:v>
                </c:pt>
                <c:pt idx="3021">
                  <c:v>11.717511288600001</c:v>
                </c:pt>
                <c:pt idx="3022">
                  <c:v>11.717511288600001</c:v>
                </c:pt>
                <c:pt idx="3023">
                  <c:v>11.717511288600001</c:v>
                </c:pt>
                <c:pt idx="3024">
                  <c:v>11.717511288600001</c:v>
                </c:pt>
                <c:pt idx="3025">
                  <c:v>11.717511288600001</c:v>
                </c:pt>
                <c:pt idx="3026">
                  <c:v>11.717511288600001</c:v>
                </c:pt>
                <c:pt idx="3027">
                  <c:v>11.717511288600001</c:v>
                </c:pt>
                <c:pt idx="3028">
                  <c:v>11.717511288600001</c:v>
                </c:pt>
                <c:pt idx="3029">
                  <c:v>11.717511288600001</c:v>
                </c:pt>
                <c:pt idx="3030">
                  <c:v>11.717511288600001</c:v>
                </c:pt>
                <c:pt idx="3031">
                  <c:v>11.717511288600001</c:v>
                </c:pt>
                <c:pt idx="3032">
                  <c:v>11.717511288600001</c:v>
                </c:pt>
                <c:pt idx="3033">
                  <c:v>11.717511288600001</c:v>
                </c:pt>
                <c:pt idx="3034">
                  <c:v>11.717511288600001</c:v>
                </c:pt>
                <c:pt idx="3035">
                  <c:v>11.717511288600001</c:v>
                </c:pt>
                <c:pt idx="3036">
                  <c:v>11.717511288600001</c:v>
                </c:pt>
                <c:pt idx="3037">
                  <c:v>11.717511288600001</c:v>
                </c:pt>
                <c:pt idx="3038">
                  <c:v>11.717511288600001</c:v>
                </c:pt>
                <c:pt idx="3039">
                  <c:v>11.714679603899999</c:v>
                </c:pt>
                <c:pt idx="3040">
                  <c:v>11.714679603899999</c:v>
                </c:pt>
                <c:pt idx="3041">
                  <c:v>11.714679603899999</c:v>
                </c:pt>
                <c:pt idx="3042">
                  <c:v>11.714679603899999</c:v>
                </c:pt>
                <c:pt idx="3043">
                  <c:v>11.714679603899999</c:v>
                </c:pt>
                <c:pt idx="3044">
                  <c:v>11.714679603899999</c:v>
                </c:pt>
                <c:pt idx="3045">
                  <c:v>11.714679603899999</c:v>
                </c:pt>
                <c:pt idx="3046">
                  <c:v>11.714679603899999</c:v>
                </c:pt>
                <c:pt idx="3047">
                  <c:v>11.714679603899999</c:v>
                </c:pt>
                <c:pt idx="3048">
                  <c:v>11.714679603899999</c:v>
                </c:pt>
                <c:pt idx="3049">
                  <c:v>11.714679603899999</c:v>
                </c:pt>
                <c:pt idx="3050">
                  <c:v>11.714679603899999</c:v>
                </c:pt>
                <c:pt idx="3051">
                  <c:v>11.714679603899999</c:v>
                </c:pt>
                <c:pt idx="3052">
                  <c:v>11.714679603899999</c:v>
                </c:pt>
                <c:pt idx="3053">
                  <c:v>11.714679603899999</c:v>
                </c:pt>
                <c:pt idx="3054">
                  <c:v>11.714679603899999</c:v>
                </c:pt>
                <c:pt idx="3055">
                  <c:v>11.714679603899999</c:v>
                </c:pt>
                <c:pt idx="3056">
                  <c:v>11.714679603899999</c:v>
                </c:pt>
                <c:pt idx="3057">
                  <c:v>11.714679603899999</c:v>
                </c:pt>
                <c:pt idx="3058">
                  <c:v>11.714679603899999</c:v>
                </c:pt>
                <c:pt idx="3059">
                  <c:v>11.714679603899999</c:v>
                </c:pt>
                <c:pt idx="3060">
                  <c:v>11.714679603899999</c:v>
                </c:pt>
                <c:pt idx="3061">
                  <c:v>11.714679603899999</c:v>
                </c:pt>
                <c:pt idx="3062">
                  <c:v>11.7118479192</c:v>
                </c:pt>
                <c:pt idx="3063">
                  <c:v>11.7118479192</c:v>
                </c:pt>
                <c:pt idx="3064">
                  <c:v>11.7118479192</c:v>
                </c:pt>
                <c:pt idx="3065">
                  <c:v>11.7118479192</c:v>
                </c:pt>
                <c:pt idx="3066">
                  <c:v>11.7118479192</c:v>
                </c:pt>
                <c:pt idx="3067">
                  <c:v>11.7118479192</c:v>
                </c:pt>
                <c:pt idx="3068">
                  <c:v>11.7118479192</c:v>
                </c:pt>
                <c:pt idx="3069">
                  <c:v>11.7118479192</c:v>
                </c:pt>
                <c:pt idx="3070">
                  <c:v>11.7118479192</c:v>
                </c:pt>
                <c:pt idx="3071">
                  <c:v>11.7118479192</c:v>
                </c:pt>
                <c:pt idx="3072">
                  <c:v>11.7118479192</c:v>
                </c:pt>
                <c:pt idx="3073">
                  <c:v>11.7118479192</c:v>
                </c:pt>
                <c:pt idx="3074">
                  <c:v>11.7118479192</c:v>
                </c:pt>
                <c:pt idx="3075">
                  <c:v>11.7118479192</c:v>
                </c:pt>
                <c:pt idx="3076">
                  <c:v>11.7118479192</c:v>
                </c:pt>
                <c:pt idx="3077">
                  <c:v>11.7118479192</c:v>
                </c:pt>
                <c:pt idx="3078">
                  <c:v>11.7118479192</c:v>
                </c:pt>
                <c:pt idx="3079">
                  <c:v>11.7118479192</c:v>
                </c:pt>
                <c:pt idx="3080">
                  <c:v>11.7118479192</c:v>
                </c:pt>
                <c:pt idx="3081">
                  <c:v>11.7118479192</c:v>
                </c:pt>
                <c:pt idx="3082">
                  <c:v>11.7118479192</c:v>
                </c:pt>
                <c:pt idx="3083">
                  <c:v>11.7118479192</c:v>
                </c:pt>
                <c:pt idx="3084">
                  <c:v>11.7090162345</c:v>
                </c:pt>
                <c:pt idx="3085">
                  <c:v>11.7090162345</c:v>
                </c:pt>
                <c:pt idx="3086">
                  <c:v>11.7090162345</c:v>
                </c:pt>
                <c:pt idx="3087">
                  <c:v>11.7090162345</c:v>
                </c:pt>
                <c:pt idx="3088">
                  <c:v>11.7090162345</c:v>
                </c:pt>
                <c:pt idx="3089">
                  <c:v>11.7090162345</c:v>
                </c:pt>
                <c:pt idx="3090">
                  <c:v>11.7090162345</c:v>
                </c:pt>
                <c:pt idx="3091">
                  <c:v>11.7090162345</c:v>
                </c:pt>
                <c:pt idx="3092">
                  <c:v>11.7090162345</c:v>
                </c:pt>
                <c:pt idx="3093">
                  <c:v>11.7090162345</c:v>
                </c:pt>
                <c:pt idx="3094">
                  <c:v>11.7090162345</c:v>
                </c:pt>
                <c:pt idx="3095">
                  <c:v>11.7090162345</c:v>
                </c:pt>
                <c:pt idx="3096">
                  <c:v>11.7090162345</c:v>
                </c:pt>
                <c:pt idx="3097">
                  <c:v>11.7090162345</c:v>
                </c:pt>
                <c:pt idx="3098">
                  <c:v>11.7090162345</c:v>
                </c:pt>
                <c:pt idx="3099">
                  <c:v>11.7090162345</c:v>
                </c:pt>
                <c:pt idx="3100">
                  <c:v>11.7090162345</c:v>
                </c:pt>
                <c:pt idx="3101">
                  <c:v>11.7090162345</c:v>
                </c:pt>
                <c:pt idx="3102">
                  <c:v>11.7090162345</c:v>
                </c:pt>
                <c:pt idx="3103">
                  <c:v>11.7090162345</c:v>
                </c:pt>
                <c:pt idx="3104">
                  <c:v>11.7090162345</c:v>
                </c:pt>
                <c:pt idx="3105">
                  <c:v>11.7090162345</c:v>
                </c:pt>
                <c:pt idx="3106">
                  <c:v>11.7061845498</c:v>
                </c:pt>
                <c:pt idx="3107">
                  <c:v>11.7061845498</c:v>
                </c:pt>
                <c:pt idx="3108">
                  <c:v>11.7061845498</c:v>
                </c:pt>
                <c:pt idx="3109">
                  <c:v>11.7061845498</c:v>
                </c:pt>
                <c:pt idx="3110">
                  <c:v>11.7061845498</c:v>
                </c:pt>
                <c:pt idx="3111">
                  <c:v>11.7061845498</c:v>
                </c:pt>
                <c:pt idx="3112">
                  <c:v>11.7061845498</c:v>
                </c:pt>
                <c:pt idx="3113">
                  <c:v>11.7061845498</c:v>
                </c:pt>
                <c:pt idx="3114">
                  <c:v>11.7061845498</c:v>
                </c:pt>
                <c:pt idx="3115">
                  <c:v>11.7061845498</c:v>
                </c:pt>
                <c:pt idx="3116">
                  <c:v>11.7061845498</c:v>
                </c:pt>
                <c:pt idx="3117">
                  <c:v>11.7061845498</c:v>
                </c:pt>
                <c:pt idx="3118">
                  <c:v>11.7061845498</c:v>
                </c:pt>
                <c:pt idx="3119">
                  <c:v>11.7061845498</c:v>
                </c:pt>
                <c:pt idx="3120">
                  <c:v>11.7061845498</c:v>
                </c:pt>
                <c:pt idx="3121">
                  <c:v>11.7061845498</c:v>
                </c:pt>
                <c:pt idx="3122">
                  <c:v>11.7061845498</c:v>
                </c:pt>
                <c:pt idx="3123">
                  <c:v>11.7061845498</c:v>
                </c:pt>
                <c:pt idx="3124">
                  <c:v>11.7061845498</c:v>
                </c:pt>
                <c:pt idx="3125">
                  <c:v>11.7061845498</c:v>
                </c:pt>
                <c:pt idx="3126">
                  <c:v>11.7061845498</c:v>
                </c:pt>
                <c:pt idx="3127">
                  <c:v>11.7061845498</c:v>
                </c:pt>
                <c:pt idx="3128">
                  <c:v>11.7061845498</c:v>
                </c:pt>
                <c:pt idx="3129">
                  <c:v>11.703352865099999</c:v>
                </c:pt>
                <c:pt idx="3130">
                  <c:v>11.703352865099999</c:v>
                </c:pt>
                <c:pt idx="3131">
                  <c:v>11.703352865099999</c:v>
                </c:pt>
                <c:pt idx="3132">
                  <c:v>11.703352865099999</c:v>
                </c:pt>
                <c:pt idx="3133">
                  <c:v>11.703352865099999</c:v>
                </c:pt>
                <c:pt idx="3134">
                  <c:v>11.703352865099999</c:v>
                </c:pt>
                <c:pt idx="3135">
                  <c:v>11.703352865099999</c:v>
                </c:pt>
                <c:pt idx="3136">
                  <c:v>11.703352865099999</c:v>
                </c:pt>
                <c:pt idx="3137">
                  <c:v>11.703352865099999</c:v>
                </c:pt>
                <c:pt idx="3138">
                  <c:v>11.703352865099999</c:v>
                </c:pt>
                <c:pt idx="3139">
                  <c:v>11.703352865099999</c:v>
                </c:pt>
                <c:pt idx="3140">
                  <c:v>11.703352865099999</c:v>
                </c:pt>
                <c:pt idx="3141">
                  <c:v>11.703352865099999</c:v>
                </c:pt>
                <c:pt idx="3142">
                  <c:v>11.703352865099999</c:v>
                </c:pt>
                <c:pt idx="3143">
                  <c:v>11.703352865099999</c:v>
                </c:pt>
                <c:pt idx="3144">
                  <c:v>11.703352865099999</c:v>
                </c:pt>
                <c:pt idx="3145">
                  <c:v>11.703352865099999</c:v>
                </c:pt>
                <c:pt idx="3146">
                  <c:v>11.703352865099999</c:v>
                </c:pt>
                <c:pt idx="3147">
                  <c:v>11.703352865099999</c:v>
                </c:pt>
                <c:pt idx="3148">
                  <c:v>11.703352865099999</c:v>
                </c:pt>
                <c:pt idx="3149">
                  <c:v>11.703352865099999</c:v>
                </c:pt>
                <c:pt idx="3150">
                  <c:v>11.703352865099999</c:v>
                </c:pt>
                <c:pt idx="3151">
                  <c:v>11.700521180399999</c:v>
                </c:pt>
                <c:pt idx="3152">
                  <c:v>11.700521180399999</c:v>
                </c:pt>
                <c:pt idx="3153">
                  <c:v>11.700521180399999</c:v>
                </c:pt>
                <c:pt idx="3154">
                  <c:v>11.700521180399999</c:v>
                </c:pt>
                <c:pt idx="3155">
                  <c:v>11.700521180399999</c:v>
                </c:pt>
                <c:pt idx="3156">
                  <c:v>11.700521180399999</c:v>
                </c:pt>
                <c:pt idx="3157">
                  <c:v>11.700521180399999</c:v>
                </c:pt>
                <c:pt idx="3158">
                  <c:v>11.700521180399999</c:v>
                </c:pt>
                <c:pt idx="3159">
                  <c:v>11.700521180399999</c:v>
                </c:pt>
                <c:pt idx="3160">
                  <c:v>11.700521180399999</c:v>
                </c:pt>
                <c:pt idx="3161">
                  <c:v>11.700521180399999</c:v>
                </c:pt>
                <c:pt idx="3162">
                  <c:v>11.700521180399999</c:v>
                </c:pt>
                <c:pt idx="3163">
                  <c:v>11.700521180399999</c:v>
                </c:pt>
                <c:pt idx="3164">
                  <c:v>11.700521180399999</c:v>
                </c:pt>
                <c:pt idx="3165">
                  <c:v>11.700521180399999</c:v>
                </c:pt>
                <c:pt idx="3166">
                  <c:v>11.700521180399999</c:v>
                </c:pt>
                <c:pt idx="3167">
                  <c:v>11.700521180399999</c:v>
                </c:pt>
                <c:pt idx="3168">
                  <c:v>11.700521180399999</c:v>
                </c:pt>
                <c:pt idx="3169">
                  <c:v>11.700521180399999</c:v>
                </c:pt>
                <c:pt idx="3170">
                  <c:v>11.700521180399999</c:v>
                </c:pt>
                <c:pt idx="3171">
                  <c:v>11.700521180399999</c:v>
                </c:pt>
                <c:pt idx="3172">
                  <c:v>11.700521180399999</c:v>
                </c:pt>
                <c:pt idx="3173">
                  <c:v>11.700521180399999</c:v>
                </c:pt>
                <c:pt idx="3174">
                  <c:v>11.697689495700001</c:v>
                </c:pt>
                <c:pt idx="3175">
                  <c:v>11.697689495700001</c:v>
                </c:pt>
                <c:pt idx="3176">
                  <c:v>11.697689495700001</c:v>
                </c:pt>
                <c:pt idx="3177">
                  <c:v>11.697689495700001</c:v>
                </c:pt>
                <c:pt idx="3178">
                  <c:v>11.697689495700001</c:v>
                </c:pt>
                <c:pt idx="3179">
                  <c:v>11.697689495700001</c:v>
                </c:pt>
                <c:pt idx="3180">
                  <c:v>11.697689495700001</c:v>
                </c:pt>
                <c:pt idx="3181">
                  <c:v>11.697689495700001</c:v>
                </c:pt>
                <c:pt idx="3182">
                  <c:v>11.697689495700001</c:v>
                </c:pt>
                <c:pt idx="3183">
                  <c:v>11.697689495700001</c:v>
                </c:pt>
                <c:pt idx="3184">
                  <c:v>11.697689495700001</c:v>
                </c:pt>
                <c:pt idx="3185">
                  <c:v>11.697689495700001</c:v>
                </c:pt>
                <c:pt idx="3186">
                  <c:v>11.697689495700001</c:v>
                </c:pt>
                <c:pt idx="3187">
                  <c:v>11.697689495700001</c:v>
                </c:pt>
                <c:pt idx="3188">
                  <c:v>11.697689495700001</c:v>
                </c:pt>
                <c:pt idx="3189">
                  <c:v>11.697689495700001</c:v>
                </c:pt>
                <c:pt idx="3190">
                  <c:v>11.697689495700001</c:v>
                </c:pt>
                <c:pt idx="3191">
                  <c:v>11.697689495700001</c:v>
                </c:pt>
                <c:pt idx="3192">
                  <c:v>11.697689495700001</c:v>
                </c:pt>
                <c:pt idx="3193">
                  <c:v>11.697689495700001</c:v>
                </c:pt>
                <c:pt idx="3194">
                  <c:v>11.697689495700001</c:v>
                </c:pt>
                <c:pt idx="3195">
                  <c:v>11.697689495700001</c:v>
                </c:pt>
                <c:pt idx="3196">
                  <c:v>11.694857811</c:v>
                </c:pt>
                <c:pt idx="3197">
                  <c:v>11.694857811</c:v>
                </c:pt>
                <c:pt idx="3198">
                  <c:v>11.694857811</c:v>
                </c:pt>
                <c:pt idx="3199">
                  <c:v>11.694857811</c:v>
                </c:pt>
                <c:pt idx="3200">
                  <c:v>11.694857811</c:v>
                </c:pt>
                <c:pt idx="3201">
                  <c:v>11.694857811</c:v>
                </c:pt>
                <c:pt idx="3202">
                  <c:v>11.694857811</c:v>
                </c:pt>
                <c:pt idx="3203">
                  <c:v>11.694857811</c:v>
                </c:pt>
                <c:pt idx="3204">
                  <c:v>11.694857811</c:v>
                </c:pt>
                <c:pt idx="3205">
                  <c:v>11.694857811</c:v>
                </c:pt>
                <c:pt idx="3206">
                  <c:v>11.694857811</c:v>
                </c:pt>
                <c:pt idx="3207">
                  <c:v>11.694857811</c:v>
                </c:pt>
                <c:pt idx="3208">
                  <c:v>11.694857811</c:v>
                </c:pt>
                <c:pt idx="3209">
                  <c:v>11.694857811</c:v>
                </c:pt>
                <c:pt idx="3210">
                  <c:v>11.694857811</c:v>
                </c:pt>
                <c:pt idx="3211">
                  <c:v>11.694857811</c:v>
                </c:pt>
                <c:pt idx="3212">
                  <c:v>11.694857811</c:v>
                </c:pt>
                <c:pt idx="3213">
                  <c:v>11.694857811</c:v>
                </c:pt>
                <c:pt idx="3214">
                  <c:v>11.694857811</c:v>
                </c:pt>
                <c:pt idx="3215">
                  <c:v>11.694857811</c:v>
                </c:pt>
                <c:pt idx="3216">
                  <c:v>11.694857811</c:v>
                </c:pt>
                <c:pt idx="3217">
                  <c:v>11.694857811</c:v>
                </c:pt>
                <c:pt idx="3218">
                  <c:v>11.692026126299998</c:v>
                </c:pt>
                <c:pt idx="3219">
                  <c:v>11.692026126299998</c:v>
                </c:pt>
                <c:pt idx="3220">
                  <c:v>11.692026126299998</c:v>
                </c:pt>
                <c:pt idx="3221">
                  <c:v>11.692026126299998</c:v>
                </c:pt>
                <c:pt idx="3222">
                  <c:v>11.692026126299998</c:v>
                </c:pt>
                <c:pt idx="3223">
                  <c:v>11.692026126299998</c:v>
                </c:pt>
                <c:pt idx="3224">
                  <c:v>11.692026126299998</c:v>
                </c:pt>
                <c:pt idx="3225">
                  <c:v>11.692026126299998</c:v>
                </c:pt>
                <c:pt idx="3226">
                  <c:v>11.692026126299998</c:v>
                </c:pt>
                <c:pt idx="3227">
                  <c:v>11.692026126299998</c:v>
                </c:pt>
                <c:pt idx="3228">
                  <c:v>11.692026126299998</c:v>
                </c:pt>
                <c:pt idx="3229">
                  <c:v>11.692026126299998</c:v>
                </c:pt>
                <c:pt idx="3230">
                  <c:v>11.692026126299998</c:v>
                </c:pt>
                <c:pt idx="3231">
                  <c:v>11.692026126299998</c:v>
                </c:pt>
                <c:pt idx="3232">
                  <c:v>11.692026126299998</c:v>
                </c:pt>
                <c:pt idx="3233">
                  <c:v>11.692026126299998</c:v>
                </c:pt>
                <c:pt idx="3234">
                  <c:v>11.692026126299998</c:v>
                </c:pt>
                <c:pt idx="3235">
                  <c:v>11.692026126299998</c:v>
                </c:pt>
                <c:pt idx="3236">
                  <c:v>11.692026126299998</c:v>
                </c:pt>
                <c:pt idx="3237">
                  <c:v>11.692026126299998</c:v>
                </c:pt>
                <c:pt idx="3238">
                  <c:v>11.692026126299998</c:v>
                </c:pt>
                <c:pt idx="3239">
                  <c:v>11.692026126299998</c:v>
                </c:pt>
                <c:pt idx="3240">
                  <c:v>11.692026126299998</c:v>
                </c:pt>
                <c:pt idx="3241">
                  <c:v>11.6891944416</c:v>
                </c:pt>
                <c:pt idx="3242">
                  <c:v>11.6891944416</c:v>
                </c:pt>
                <c:pt idx="3243">
                  <c:v>11.6891944416</c:v>
                </c:pt>
                <c:pt idx="3244">
                  <c:v>11.6891944416</c:v>
                </c:pt>
                <c:pt idx="3245">
                  <c:v>11.6891944416</c:v>
                </c:pt>
                <c:pt idx="3246">
                  <c:v>11.6891944416</c:v>
                </c:pt>
                <c:pt idx="3247">
                  <c:v>11.6891944416</c:v>
                </c:pt>
                <c:pt idx="3248">
                  <c:v>11.6891944416</c:v>
                </c:pt>
                <c:pt idx="3249">
                  <c:v>11.6891944416</c:v>
                </c:pt>
                <c:pt idx="3250">
                  <c:v>11.6891944416</c:v>
                </c:pt>
                <c:pt idx="3251">
                  <c:v>11.6891944416</c:v>
                </c:pt>
                <c:pt idx="3252">
                  <c:v>11.6891944416</c:v>
                </c:pt>
                <c:pt idx="3253">
                  <c:v>11.6891944416</c:v>
                </c:pt>
                <c:pt idx="3254">
                  <c:v>11.6891944416</c:v>
                </c:pt>
                <c:pt idx="3255">
                  <c:v>11.6891944416</c:v>
                </c:pt>
                <c:pt idx="3256">
                  <c:v>11.6891944416</c:v>
                </c:pt>
                <c:pt idx="3257">
                  <c:v>11.6891944416</c:v>
                </c:pt>
                <c:pt idx="3258">
                  <c:v>11.6891944416</c:v>
                </c:pt>
                <c:pt idx="3259">
                  <c:v>11.6891944416</c:v>
                </c:pt>
                <c:pt idx="3260">
                  <c:v>11.6891944416</c:v>
                </c:pt>
                <c:pt idx="3261">
                  <c:v>11.6891944416</c:v>
                </c:pt>
                <c:pt idx="3262">
                  <c:v>11.6891944416</c:v>
                </c:pt>
                <c:pt idx="3263">
                  <c:v>11.686362756899999</c:v>
                </c:pt>
                <c:pt idx="3264">
                  <c:v>11.686362756899999</c:v>
                </c:pt>
                <c:pt idx="3265">
                  <c:v>11.686362756899999</c:v>
                </c:pt>
                <c:pt idx="3266">
                  <c:v>11.686362756899999</c:v>
                </c:pt>
                <c:pt idx="3267">
                  <c:v>11.686362756899999</c:v>
                </c:pt>
                <c:pt idx="3268">
                  <c:v>11.686362756899999</c:v>
                </c:pt>
                <c:pt idx="3269">
                  <c:v>11.686362756899999</c:v>
                </c:pt>
                <c:pt idx="3270">
                  <c:v>11.686362756899999</c:v>
                </c:pt>
                <c:pt idx="3271">
                  <c:v>11.686362756899999</c:v>
                </c:pt>
                <c:pt idx="3272">
                  <c:v>11.686362756899999</c:v>
                </c:pt>
                <c:pt idx="3273">
                  <c:v>11.686362756899999</c:v>
                </c:pt>
                <c:pt idx="3274">
                  <c:v>11.686362756899999</c:v>
                </c:pt>
                <c:pt idx="3275">
                  <c:v>11.686362756899999</c:v>
                </c:pt>
                <c:pt idx="3276">
                  <c:v>11.686362756899999</c:v>
                </c:pt>
                <c:pt idx="3277">
                  <c:v>11.686362756899999</c:v>
                </c:pt>
                <c:pt idx="3278">
                  <c:v>11.686362756899999</c:v>
                </c:pt>
                <c:pt idx="3279">
                  <c:v>11.686362756899999</c:v>
                </c:pt>
                <c:pt idx="3280">
                  <c:v>11.686362756899999</c:v>
                </c:pt>
                <c:pt idx="3281">
                  <c:v>11.686362756899999</c:v>
                </c:pt>
                <c:pt idx="3282">
                  <c:v>11.686362756899999</c:v>
                </c:pt>
                <c:pt idx="3283">
                  <c:v>11.686362756899999</c:v>
                </c:pt>
                <c:pt idx="3284">
                  <c:v>11.686362756899999</c:v>
                </c:pt>
                <c:pt idx="3285">
                  <c:v>11.686362756899999</c:v>
                </c:pt>
                <c:pt idx="3286">
                  <c:v>11.683531072200001</c:v>
                </c:pt>
                <c:pt idx="3287">
                  <c:v>11.683531072200001</c:v>
                </c:pt>
                <c:pt idx="3288">
                  <c:v>11.683531072200001</c:v>
                </c:pt>
                <c:pt idx="3289">
                  <c:v>11.683531072200001</c:v>
                </c:pt>
                <c:pt idx="3290">
                  <c:v>11.683531072200001</c:v>
                </c:pt>
                <c:pt idx="3291">
                  <c:v>11.683531072200001</c:v>
                </c:pt>
                <c:pt idx="3292">
                  <c:v>11.683531072200001</c:v>
                </c:pt>
                <c:pt idx="3293">
                  <c:v>11.683531072200001</c:v>
                </c:pt>
                <c:pt idx="3294">
                  <c:v>11.683531072200001</c:v>
                </c:pt>
                <c:pt idx="3295">
                  <c:v>11.683531072200001</c:v>
                </c:pt>
                <c:pt idx="3296">
                  <c:v>11.683531072200001</c:v>
                </c:pt>
                <c:pt idx="3297">
                  <c:v>11.683531072200001</c:v>
                </c:pt>
                <c:pt idx="3298">
                  <c:v>11.683531072200001</c:v>
                </c:pt>
                <c:pt idx="3299">
                  <c:v>11.683531072200001</c:v>
                </c:pt>
                <c:pt idx="3300">
                  <c:v>11.683531072200001</c:v>
                </c:pt>
                <c:pt idx="3301">
                  <c:v>11.683531072200001</c:v>
                </c:pt>
                <c:pt idx="3302">
                  <c:v>11.683531072200001</c:v>
                </c:pt>
                <c:pt idx="3303">
                  <c:v>11.683531072200001</c:v>
                </c:pt>
                <c:pt idx="3304">
                  <c:v>11.683531072200001</c:v>
                </c:pt>
                <c:pt idx="3305">
                  <c:v>11.683531072200001</c:v>
                </c:pt>
                <c:pt idx="3306">
                  <c:v>11.683531072200001</c:v>
                </c:pt>
                <c:pt idx="3307">
                  <c:v>11.683531072200001</c:v>
                </c:pt>
                <c:pt idx="3308">
                  <c:v>11.680699387499999</c:v>
                </c:pt>
                <c:pt idx="3309">
                  <c:v>11.680699387499999</c:v>
                </c:pt>
                <c:pt idx="3310">
                  <c:v>11.680699387499999</c:v>
                </c:pt>
                <c:pt idx="3311">
                  <c:v>11.680699387499999</c:v>
                </c:pt>
                <c:pt idx="3312">
                  <c:v>11.680699387499999</c:v>
                </c:pt>
                <c:pt idx="3313">
                  <c:v>11.680699387499999</c:v>
                </c:pt>
                <c:pt idx="3314">
                  <c:v>11.680699387499999</c:v>
                </c:pt>
                <c:pt idx="3315">
                  <c:v>11.680699387499999</c:v>
                </c:pt>
                <c:pt idx="3316">
                  <c:v>11.680699387499999</c:v>
                </c:pt>
                <c:pt idx="3317">
                  <c:v>11.680699387499999</c:v>
                </c:pt>
                <c:pt idx="3318">
                  <c:v>11.680699387499999</c:v>
                </c:pt>
                <c:pt idx="3319">
                  <c:v>11.680699387499999</c:v>
                </c:pt>
                <c:pt idx="3320">
                  <c:v>11.680699387499999</c:v>
                </c:pt>
                <c:pt idx="3321">
                  <c:v>11.680699387499999</c:v>
                </c:pt>
                <c:pt idx="3322">
                  <c:v>11.680699387499999</c:v>
                </c:pt>
                <c:pt idx="3323">
                  <c:v>11.680699387499999</c:v>
                </c:pt>
                <c:pt idx="3324">
                  <c:v>11.680699387499999</c:v>
                </c:pt>
                <c:pt idx="3325">
                  <c:v>11.680699387499999</c:v>
                </c:pt>
                <c:pt idx="3326">
                  <c:v>11.680699387499999</c:v>
                </c:pt>
                <c:pt idx="3327">
                  <c:v>11.680699387499999</c:v>
                </c:pt>
                <c:pt idx="3328">
                  <c:v>11.680699387499999</c:v>
                </c:pt>
                <c:pt idx="3329">
                  <c:v>11.680699387499999</c:v>
                </c:pt>
                <c:pt idx="3330">
                  <c:v>11.680699387499999</c:v>
                </c:pt>
                <c:pt idx="3331">
                  <c:v>11.677867702799999</c:v>
                </c:pt>
                <c:pt idx="3332">
                  <c:v>11.677867702799999</c:v>
                </c:pt>
                <c:pt idx="3333">
                  <c:v>11.677867702799999</c:v>
                </c:pt>
                <c:pt idx="3334">
                  <c:v>11.677867702799999</c:v>
                </c:pt>
                <c:pt idx="3335">
                  <c:v>11.677867702799999</c:v>
                </c:pt>
                <c:pt idx="3336">
                  <c:v>11.677867702799999</c:v>
                </c:pt>
                <c:pt idx="3337">
                  <c:v>11.677867702799999</c:v>
                </c:pt>
                <c:pt idx="3338">
                  <c:v>11.677867702799999</c:v>
                </c:pt>
                <c:pt idx="3339">
                  <c:v>11.677867702799999</c:v>
                </c:pt>
                <c:pt idx="3340">
                  <c:v>11.677867702799999</c:v>
                </c:pt>
                <c:pt idx="3341">
                  <c:v>11.677867702799999</c:v>
                </c:pt>
                <c:pt idx="3342">
                  <c:v>11.677867702799999</c:v>
                </c:pt>
                <c:pt idx="3343">
                  <c:v>11.677867702799999</c:v>
                </c:pt>
                <c:pt idx="3344">
                  <c:v>11.677867702799999</c:v>
                </c:pt>
                <c:pt idx="3345">
                  <c:v>11.677867702799999</c:v>
                </c:pt>
                <c:pt idx="3346">
                  <c:v>11.677867702799999</c:v>
                </c:pt>
                <c:pt idx="3347">
                  <c:v>11.677867702799999</c:v>
                </c:pt>
                <c:pt idx="3348">
                  <c:v>11.677867702799999</c:v>
                </c:pt>
                <c:pt idx="3349">
                  <c:v>11.677867702799999</c:v>
                </c:pt>
                <c:pt idx="3350">
                  <c:v>11.677867702799999</c:v>
                </c:pt>
                <c:pt idx="3351">
                  <c:v>11.677867702799999</c:v>
                </c:pt>
                <c:pt idx="3352">
                  <c:v>11.677867702799999</c:v>
                </c:pt>
                <c:pt idx="3353">
                  <c:v>11.6750360181</c:v>
                </c:pt>
                <c:pt idx="3354">
                  <c:v>11.6750360181</c:v>
                </c:pt>
                <c:pt idx="3355">
                  <c:v>11.6750360181</c:v>
                </c:pt>
                <c:pt idx="3356">
                  <c:v>11.6750360181</c:v>
                </c:pt>
                <c:pt idx="3357">
                  <c:v>11.6750360181</c:v>
                </c:pt>
                <c:pt idx="3358">
                  <c:v>11.6750360181</c:v>
                </c:pt>
                <c:pt idx="3359">
                  <c:v>11.6750360181</c:v>
                </c:pt>
                <c:pt idx="3360">
                  <c:v>11.6750360181</c:v>
                </c:pt>
                <c:pt idx="3361">
                  <c:v>11.6750360181</c:v>
                </c:pt>
                <c:pt idx="3362">
                  <c:v>11.6750360181</c:v>
                </c:pt>
                <c:pt idx="3363">
                  <c:v>11.6750360181</c:v>
                </c:pt>
                <c:pt idx="3364">
                  <c:v>11.6750360181</c:v>
                </c:pt>
                <c:pt idx="3365">
                  <c:v>11.6750360181</c:v>
                </c:pt>
                <c:pt idx="3366">
                  <c:v>11.6750360181</c:v>
                </c:pt>
                <c:pt idx="3367">
                  <c:v>11.6750360181</c:v>
                </c:pt>
                <c:pt idx="3368">
                  <c:v>11.6750360181</c:v>
                </c:pt>
                <c:pt idx="3369">
                  <c:v>11.6750360181</c:v>
                </c:pt>
                <c:pt idx="3370">
                  <c:v>11.6750360181</c:v>
                </c:pt>
                <c:pt idx="3371">
                  <c:v>11.6750360181</c:v>
                </c:pt>
                <c:pt idx="3372">
                  <c:v>11.6750360181</c:v>
                </c:pt>
                <c:pt idx="3373">
                  <c:v>11.6750360181</c:v>
                </c:pt>
                <c:pt idx="3374">
                  <c:v>11.6750360181</c:v>
                </c:pt>
                <c:pt idx="3375">
                  <c:v>11.6750360181</c:v>
                </c:pt>
                <c:pt idx="3376">
                  <c:v>11.6722043334</c:v>
                </c:pt>
                <c:pt idx="3377">
                  <c:v>11.6722043334</c:v>
                </c:pt>
                <c:pt idx="3378">
                  <c:v>11.6722043334</c:v>
                </c:pt>
                <c:pt idx="3379">
                  <c:v>11.6722043334</c:v>
                </c:pt>
                <c:pt idx="3380">
                  <c:v>11.6722043334</c:v>
                </c:pt>
                <c:pt idx="3381">
                  <c:v>11.6722043334</c:v>
                </c:pt>
                <c:pt idx="3382">
                  <c:v>11.6722043334</c:v>
                </c:pt>
                <c:pt idx="3383">
                  <c:v>11.6722043334</c:v>
                </c:pt>
                <c:pt idx="3384">
                  <c:v>11.6722043334</c:v>
                </c:pt>
                <c:pt idx="3385">
                  <c:v>11.6722043334</c:v>
                </c:pt>
                <c:pt idx="3386">
                  <c:v>11.6722043334</c:v>
                </c:pt>
                <c:pt idx="3387">
                  <c:v>11.6722043334</c:v>
                </c:pt>
                <c:pt idx="3388">
                  <c:v>11.6722043334</c:v>
                </c:pt>
                <c:pt idx="3389">
                  <c:v>11.6722043334</c:v>
                </c:pt>
                <c:pt idx="3390">
                  <c:v>11.6722043334</c:v>
                </c:pt>
                <c:pt idx="3391">
                  <c:v>11.6722043334</c:v>
                </c:pt>
                <c:pt idx="3392">
                  <c:v>11.6722043334</c:v>
                </c:pt>
                <c:pt idx="3393">
                  <c:v>11.6722043334</c:v>
                </c:pt>
                <c:pt idx="3394">
                  <c:v>11.6722043334</c:v>
                </c:pt>
                <c:pt idx="3395">
                  <c:v>11.6722043334</c:v>
                </c:pt>
                <c:pt idx="3396">
                  <c:v>11.6722043334</c:v>
                </c:pt>
                <c:pt idx="3397">
                  <c:v>11.6722043334</c:v>
                </c:pt>
                <c:pt idx="3398">
                  <c:v>11.6693726487</c:v>
                </c:pt>
                <c:pt idx="3399">
                  <c:v>11.6693726487</c:v>
                </c:pt>
                <c:pt idx="3400">
                  <c:v>11.6693726487</c:v>
                </c:pt>
                <c:pt idx="3401">
                  <c:v>11.6693726487</c:v>
                </c:pt>
                <c:pt idx="3402">
                  <c:v>11.6693726487</c:v>
                </c:pt>
                <c:pt idx="3403">
                  <c:v>11.6693726487</c:v>
                </c:pt>
                <c:pt idx="3404">
                  <c:v>11.6693726487</c:v>
                </c:pt>
                <c:pt idx="3405">
                  <c:v>11.6693726487</c:v>
                </c:pt>
                <c:pt idx="3406">
                  <c:v>11.6693726487</c:v>
                </c:pt>
                <c:pt idx="3407">
                  <c:v>11.6693726487</c:v>
                </c:pt>
                <c:pt idx="3408">
                  <c:v>11.6693726487</c:v>
                </c:pt>
                <c:pt idx="3409">
                  <c:v>11.6693726487</c:v>
                </c:pt>
                <c:pt idx="3410">
                  <c:v>11.6693726487</c:v>
                </c:pt>
                <c:pt idx="3411">
                  <c:v>11.6693726487</c:v>
                </c:pt>
                <c:pt idx="3412">
                  <c:v>11.6693726487</c:v>
                </c:pt>
                <c:pt idx="3413">
                  <c:v>11.6693726487</c:v>
                </c:pt>
                <c:pt idx="3414">
                  <c:v>11.6693726487</c:v>
                </c:pt>
                <c:pt idx="3415">
                  <c:v>11.6693726487</c:v>
                </c:pt>
                <c:pt idx="3416">
                  <c:v>11.6693726487</c:v>
                </c:pt>
                <c:pt idx="3417">
                  <c:v>11.6693726487</c:v>
                </c:pt>
                <c:pt idx="3418">
                  <c:v>11.6693726487</c:v>
                </c:pt>
                <c:pt idx="3419">
                  <c:v>11.6693726487</c:v>
                </c:pt>
                <c:pt idx="3420">
                  <c:v>11.6693726487</c:v>
                </c:pt>
                <c:pt idx="3421">
                  <c:v>11.666540963999999</c:v>
                </c:pt>
                <c:pt idx="3422">
                  <c:v>11.666540963999999</c:v>
                </c:pt>
                <c:pt idx="3423">
                  <c:v>11.666540963999999</c:v>
                </c:pt>
                <c:pt idx="3424">
                  <c:v>11.666540963999999</c:v>
                </c:pt>
                <c:pt idx="3425">
                  <c:v>11.666540963999999</c:v>
                </c:pt>
                <c:pt idx="3426">
                  <c:v>11.666540963999999</c:v>
                </c:pt>
                <c:pt idx="3427">
                  <c:v>11.666540963999999</c:v>
                </c:pt>
                <c:pt idx="3428">
                  <c:v>11.666540963999999</c:v>
                </c:pt>
                <c:pt idx="3429">
                  <c:v>11.666540963999999</c:v>
                </c:pt>
                <c:pt idx="3430">
                  <c:v>11.666540963999999</c:v>
                </c:pt>
                <c:pt idx="3431">
                  <c:v>11.666540963999999</c:v>
                </c:pt>
                <c:pt idx="3432">
                  <c:v>11.666540963999999</c:v>
                </c:pt>
                <c:pt idx="3433">
                  <c:v>11.666540963999999</c:v>
                </c:pt>
                <c:pt idx="3434">
                  <c:v>11.666540963999999</c:v>
                </c:pt>
                <c:pt idx="3435">
                  <c:v>11.666540963999999</c:v>
                </c:pt>
                <c:pt idx="3436">
                  <c:v>11.666540963999999</c:v>
                </c:pt>
                <c:pt idx="3437">
                  <c:v>11.666540963999999</c:v>
                </c:pt>
                <c:pt idx="3438">
                  <c:v>11.666540963999999</c:v>
                </c:pt>
                <c:pt idx="3439">
                  <c:v>11.666540963999999</c:v>
                </c:pt>
                <c:pt idx="3440">
                  <c:v>11.666540963999999</c:v>
                </c:pt>
                <c:pt idx="3441">
                  <c:v>11.666540963999999</c:v>
                </c:pt>
                <c:pt idx="3442">
                  <c:v>11.666540963999999</c:v>
                </c:pt>
                <c:pt idx="3443">
                  <c:v>11.663709279299999</c:v>
                </c:pt>
                <c:pt idx="3444">
                  <c:v>11.663709279299999</c:v>
                </c:pt>
                <c:pt idx="3445">
                  <c:v>11.663709279299999</c:v>
                </c:pt>
                <c:pt idx="3446">
                  <c:v>11.663709279299999</c:v>
                </c:pt>
                <c:pt idx="3447">
                  <c:v>11.663709279299999</c:v>
                </c:pt>
                <c:pt idx="3448">
                  <c:v>11.663709279299999</c:v>
                </c:pt>
                <c:pt idx="3449">
                  <c:v>11.663709279299999</c:v>
                </c:pt>
                <c:pt idx="3450">
                  <c:v>11.663709279299999</c:v>
                </c:pt>
                <c:pt idx="3451">
                  <c:v>11.663709279299999</c:v>
                </c:pt>
                <c:pt idx="3452">
                  <c:v>11.663709279299999</c:v>
                </c:pt>
                <c:pt idx="3453">
                  <c:v>11.663709279299999</c:v>
                </c:pt>
                <c:pt idx="3454">
                  <c:v>11.663709279299999</c:v>
                </c:pt>
                <c:pt idx="3455">
                  <c:v>11.663709279299999</c:v>
                </c:pt>
                <c:pt idx="3456">
                  <c:v>11.663709279299999</c:v>
                </c:pt>
                <c:pt idx="3457">
                  <c:v>11.663709279299999</c:v>
                </c:pt>
                <c:pt idx="3458">
                  <c:v>11.663709279299999</c:v>
                </c:pt>
                <c:pt idx="3459">
                  <c:v>11.663709279299999</c:v>
                </c:pt>
                <c:pt idx="3460">
                  <c:v>11.663709279299999</c:v>
                </c:pt>
                <c:pt idx="3461">
                  <c:v>11.663709279299999</c:v>
                </c:pt>
                <c:pt idx="3462">
                  <c:v>11.663709279299999</c:v>
                </c:pt>
                <c:pt idx="3463">
                  <c:v>11.663709279299999</c:v>
                </c:pt>
                <c:pt idx="3464">
                  <c:v>11.663709279299999</c:v>
                </c:pt>
                <c:pt idx="3465">
                  <c:v>11.660877594600001</c:v>
                </c:pt>
                <c:pt idx="3466">
                  <c:v>11.660877594600001</c:v>
                </c:pt>
                <c:pt idx="3467">
                  <c:v>11.660877594600001</c:v>
                </c:pt>
                <c:pt idx="3468">
                  <c:v>11.660877594600001</c:v>
                </c:pt>
                <c:pt idx="3469">
                  <c:v>11.660877594600001</c:v>
                </c:pt>
                <c:pt idx="3470">
                  <c:v>11.660877594600001</c:v>
                </c:pt>
                <c:pt idx="3471">
                  <c:v>11.660877594600001</c:v>
                </c:pt>
                <c:pt idx="3472">
                  <c:v>11.660877594600001</c:v>
                </c:pt>
                <c:pt idx="3473">
                  <c:v>11.660877594600001</c:v>
                </c:pt>
                <c:pt idx="3474">
                  <c:v>11.660877594600001</c:v>
                </c:pt>
                <c:pt idx="3475">
                  <c:v>11.660877594600001</c:v>
                </c:pt>
                <c:pt idx="3476">
                  <c:v>11.660877594600001</c:v>
                </c:pt>
                <c:pt idx="3477">
                  <c:v>11.660877594600001</c:v>
                </c:pt>
                <c:pt idx="3478">
                  <c:v>11.660877594600001</c:v>
                </c:pt>
                <c:pt idx="3479">
                  <c:v>11.660877594600001</c:v>
                </c:pt>
                <c:pt idx="3480">
                  <c:v>11.660877594600001</c:v>
                </c:pt>
                <c:pt idx="3481">
                  <c:v>11.660877594600001</c:v>
                </c:pt>
                <c:pt idx="3482">
                  <c:v>11.660877594600001</c:v>
                </c:pt>
                <c:pt idx="3483">
                  <c:v>11.660877594600001</c:v>
                </c:pt>
                <c:pt idx="3484">
                  <c:v>11.660877594600001</c:v>
                </c:pt>
                <c:pt idx="3485">
                  <c:v>11.660877594600001</c:v>
                </c:pt>
                <c:pt idx="3486">
                  <c:v>11.660877594600001</c:v>
                </c:pt>
                <c:pt idx="3487">
                  <c:v>11.660877594600001</c:v>
                </c:pt>
                <c:pt idx="3488">
                  <c:v>11.658045909899998</c:v>
                </c:pt>
                <c:pt idx="3489">
                  <c:v>11.658045909899998</c:v>
                </c:pt>
                <c:pt idx="3490">
                  <c:v>11.658045909899998</c:v>
                </c:pt>
                <c:pt idx="3491">
                  <c:v>11.658045909899998</c:v>
                </c:pt>
                <c:pt idx="3492">
                  <c:v>11.658045909899998</c:v>
                </c:pt>
                <c:pt idx="3493">
                  <c:v>11.658045909899998</c:v>
                </c:pt>
                <c:pt idx="3494">
                  <c:v>11.658045909899998</c:v>
                </c:pt>
                <c:pt idx="3495">
                  <c:v>11.658045909899998</c:v>
                </c:pt>
                <c:pt idx="3496">
                  <c:v>11.658045909899998</c:v>
                </c:pt>
                <c:pt idx="3497">
                  <c:v>11.658045909899998</c:v>
                </c:pt>
                <c:pt idx="3498">
                  <c:v>11.658045909899998</c:v>
                </c:pt>
                <c:pt idx="3499">
                  <c:v>11.658045909899998</c:v>
                </c:pt>
                <c:pt idx="3500">
                  <c:v>11.658045909899998</c:v>
                </c:pt>
                <c:pt idx="3501">
                  <c:v>11.658045909899998</c:v>
                </c:pt>
                <c:pt idx="3502">
                  <c:v>11.658045909899998</c:v>
                </c:pt>
                <c:pt idx="3503">
                  <c:v>11.658045909899998</c:v>
                </c:pt>
                <c:pt idx="3504">
                  <c:v>11.658045909899998</c:v>
                </c:pt>
                <c:pt idx="3505">
                  <c:v>11.658045909899998</c:v>
                </c:pt>
                <c:pt idx="3506">
                  <c:v>11.658045909899998</c:v>
                </c:pt>
                <c:pt idx="3507">
                  <c:v>11.658045909899998</c:v>
                </c:pt>
                <c:pt idx="3508">
                  <c:v>11.658045909899998</c:v>
                </c:pt>
                <c:pt idx="3509">
                  <c:v>11.658045909899998</c:v>
                </c:pt>
                <c:pt idx="3510">
                  <c:v>11.6552142252</c:v>
                </c:pt>
                <c:pt idx="3511">
                  <c:v>11.6552142252</c:v>
                </c:pt>
                <c:pt idx="3512">
                  <c:v>11.6552142252</c:v>
                </c:pt>
                <c:pt idx="3513">
                  <c:v>11.6552142252</c:v>
                </c:pt>
                <c:pt idx="3514">
                  <c:v>11.6552142252</c:v>
                </c:pt>
                <c:pt idx="3515">
                  <c:v>11.6552142252</c:v>
                </c:pt>
                <c:pt idx="3516">
                  <c:v>11.6552142252</c:v>
                </c:pt>
                <c:pt idx="3517">
                  <c:v>11.6552142252</c:v>
                </c:pt>
                <c:pt idx="3518">
                  <c:v>11.6552142252</c:v>
                </c:pt>
                <c:pt idx="3519">
                  <c:v>11.6552142252</c:v>
                </c:pt>
                <c:pt idx="3520">
                  <c:v>11.6552142252</c:v>
                </c:pt>
                <c:pt idx="3521">
                  <c:v>11.6552142252</c:v>
                </c:pt>
                <c:pt idx="3522">
                  <c:v>11.6552142252</c:v>
                </c:pt>
                <c:pt idx="3523">
                  <c:v>11.6552142252</c:v>
                </c:pt>
                <c:pt idx="3524">
                  <c:v>11.6552142252</c:v>
                </c:pt>
                <c:pt idx="3525">
                  <c:v>11.6552142252</c:v>
                </c:pt>
                <c:pt idx="3526">
                  <c:v>11.6552142252</c:v>
                </c:pt>
                <c:pt idx="3527">
                  <c:v>11.6552142252</c:v>
                </c:pt>
                <c:pt idx="3528">
                  <c:v>11.6552142252</c:v>
                </c:pt>
                <c:pt idx="3529">
                  <c:v>11.6552142252</c:v>
                </c:pt>
                <c:pt idx="3530">
                  <c:v>11.6552142252</c:v>
                </c:pt>
                <c:pt idx="3531">
                  <c:v>11.6552142252</c:v>
                </c:pt>
                <c:pt idx="3532">
                  <c:v>11.6552142252</c:v>
                </c:pt>
                <c:pt idx="3533">
                  <c:v>11.6523825405</c:v>
                </c:pt>
                <c:pt idx="3534">
                  <c:v>11.6523825405</c:v>
                </c:pt>
                <c:pt idx="3535">
                  <c:v>11.6523825405</c:v>
                </c:pt>
                <c:pt idx="3536">
                  <c:v>11.6523825405</c:v>
                </c:pt>
                <c:pt idx="3537">
                  <c:v>11.6523825405</c:v>
                </c:pt>
                <c:pt idx="3538">
                  <c:v>11.6523825405</c:v>
                </c:pt>
                <c:pt idx="3539">
                  <c:v>11.6523825405</c:v>
                </c:pt>
                <c:pt idx="3540">
                  <c:v>11.6523825405</c:v>
                </c:pt>
                <c:pt idx="3541">
                  <c:v>11.6523825405</c:v>
                </c:pt>
                <c:pt idx="3542">
                  <c:v>11.6523825405</c:v>
                </c:pt>
                <c:pt idx="3543">
                  <c:v>11.6523825405</c:v>
                </c:pt>
                <c:pt idx="3544">
                  <c:v>11.6523825405</c:v>
                </c:pt>
                <c:pt idx="3545">
                  <c:v>11.6523825405</c:v>
                </c:pt>
                <c:pt idx="3546">
                  <c:v>11.6523825405</c:v>
                </c:pt>
                <c:pt idx="3547">
                  <c:v>11.6523825405</c:v>
                </c:pt>
                <c:pt idx="3548">
                  <c:v>11.6523825405</c:v>
                </c:pt>
                <c:pt idx="3549">
                  <c:v>11.6523825405</c:v>
                </c:pt>
                <c:pt idx="3550">
                  <c:v>11.6523825405</c:v>
                </c:pt>
                <c:pt idx="3551">
                  <c:v>11.6523825405</c:v>
                </c:pt>
                <c:pt idx="3552">
                  <c:v>11.6523825405</c:v>
                </c:pt>
                <c:pt idx="3553">
                  <c:v>11.6523825405</c:v>
                </c:pt>
                <c:pt idx="3554">
                  <c:v>11.6523825405</c:v>
                </c:pt>
                <c:pt idx="3555">
                  <c:v>11.6523825405</c:v>
                </c:pt>
                <c:pt idx="3556">
                  <c:v>11.649550855799999</c:v>
                </c:pt>
                <c:pt idx="3557">
                  <c:v>11.649550855799999</c:v>
                </c:pt>
                <c:pt idx="3558">
                  <c:v>11.649550855799999</c:v>
                </c:pt>
                <c:pt idx="3559">
                  <c:v>11.649550855799999</c:v>
                </c:pt>
                <c:pt idx="3560">
                  <c:v>11.649550855799999</c:v>
                </c:pt>
                <c:pt idx="3561">
                  <c:v>11.649550855799999</c:v>
                </c:pt>
                <c:pt idx="3562">
                  <c:v>11.649550855799999</c:v>
                </c:pt>
                <c:pt idx="3563">
                  <c:v>11.649550855799999</c:v>
                </c:pt>
                <c:pt idx="3564">
                  <c:v>11.649550855799999</c:v>
                </c:pt>
                <c:pt idx="3565">
                  <c:v>11.649550855799999</c:v>
                </c:pt>
                <c:pt idx="3566">
                  <c:v>11.649550855799999</c:v>
                </c:pt>
                <c:pt idx="3567">
                  <c:v>11.649550855799999</c:v>
                </c:pt>
                <c:pt idx="3568">
                  <c:v>11.649550855799999</c:v>
                </c:pt>
                <c:pt idx="3569">
                  <c:v>11.649550855799999</c:v>
                </c:pt>
                <c:pt idx="3570">
                  <c:v>11.649550855799999</c:v>
                </c:pt>
                <c:pt idx="3571">
                  <c:v>11.649550855799999</c:v>
                </c:pt>
                <c:pt idx="3572">
                  <c:v>11.649550855799999</c:v>
                </c:pt>
                <c:pt idx="3573">
                  <c:v>11.649550855799999</c:v>
                </c:pt>
                <c:pt idx="3574">
                  <c:v>11.649550855799999</c:v>
                </c:pt>
                <c:pt idx="3575">
                  <c:v>11.649550855799999</c:v>
                </c:pt>
                <c:pt idx="3576">
                  <c:v>11.649550855799999</c:v>
                </c:pt>
                <c:pt idx="3577">
                  <c:v>11.649550855799999</c:v>
                </c:pt>
                <c:pt idx="3578">
                  <c:v>11.646719171099999</c:v>
                </c:pt>
                <c:pt idx="3579">
                  <c:v>11.646719171099999</c:v>
                </c:pt>
                <c:pt idx="3580">
                  <c:v>11.646719171099999</c:v>
                </c:pt>
                <c:pt idx="3581">
                  <c:v>11.646719171099999</c:v>
                </c:pt>
                <c:pt idx="3582">
                  <c:v>11.646719171099999</c:v>
                </c:pt>
                <c:pt idx="3583">
                  <c:v>11.646719171099999</c:v>
                </c:pt>
                <c:pt idx="3584">
                  <c:v>11.646719171099999</c:v>
                </c:pt>
                <c:pt idx="3585">
                  <c:v>11.646719171099999</c:v>
                </c:pt>
                <c:pt idx="3586">
                  <c:v>11.646719171099999</c:v>
                </c:pt>
                <c:pt idx="3587">
                  <c:v>11.646719171099999</c:v>
                </c:pt>
                <c:pt idx="3588">
                  <c:v>11.646719171099999</c:v>
                </c:pt>
                <c:pt idx="3589">
                  <c:v>11.646719171099999</c:v>
                </c:pt>
                <c:pt idx="3590">
                  <c:v>11.646719171099999</c:v>
                </c:pt>
                <c:pt idx="3591">
                  <c:v>11.646719171099999</c:v>
                </c:pt>
                <c:pt idx="3592">
                  <c:v>11.646719171099999</c:v>
                </c:pt>
                <c:pt idx="3593">
                  <c:v>11.646719171099999</c:v>
                </c:pt>
                <c:pt idx="3594">
                  <c:v>11.646719171099999</c:v>
                </c:pt>
                <c:pt idx="3595">
                  <c:v>11.646719171099999</c:v>
                </c:pt>
                <c:pt idx="3596">
                  <c:v>11.646719171099999</c:v>
                </c:pt>
                <c:pt idx="3597">
                  <c:v>11.646719171099999</c:v>
                </c:pt>
                <c:pt idx="3598">
                  <c:v>11.646719171099999</c:v>
                </c:pt>
                <c:pt idx="3599">
                  <c:v>11.646719171099999</c:v>
                </c:pt>
                <c:pt idx="3600">
                  <c:v>11.646719171099999</c:v>
                </c:pt>
                <c:pt idx="3601">
                  <c:v>11.643887486399999</c:v>
                </c:pt>
                <c:pt idx="3602">
                  <c:v>11.643887486399999</c:v>
                </c:pt>
                <c:pt idx="3603">
                  <c:v>11.643887486399999</c:v>
                </c:pt>
                <c:pt idx="3604">
                  <c:v>11.643887486399999</c:v>
                </c:pt>
                <c:pt idx="3605">
                  <c:v>11.643887486399999</c:v>
                </c:pt>
                <c:pt idx="3606">
                  <c:v>11.643887486399999</c:v>
                </c:pt>
                <c:pt idx="3607">
                  <c:v>11.643887486399999</c:v>
                </c:pt>
                <c:pt idx="3608">
                  <c:v>11.643887486399999</c:v>
                </c:pt>
                <c:pt idx="3609">
                  <c:v>11.643887486399999</c:v>
                </c:pt>
                <c:pt idx="3610">
                  <c:v>11.643887486399999</c:v>
                </c:pt>
                <c:pt idx="3611">
                  <c:v>11.643887486399999</c:v>
                </c:pt>
                <c:pt idx="3612">
                  <c:v>11.643887486399999</c:v>
                </c:pt>
                <c:pt idx="3613">
                  <c:v>11.643887486399999</c:v>
                </c:pt>
                <c:pt idx="3614">
                  <c:v>11.643887486399999</c:v>
                </c:pt>
                <c:pt idx="3615">
                  <c:v>11.643887486399999</c:v>
                </c:pt>
                <c:pt idx="3616">
                  <c:v>11.643887486399999</c:v>
                </c:pt>
                <c:pt idx="3617">
                  <c:v>11.643887486399999</c:v>
                </c:pt>
                <c:pt idx="3618">
                  <c:v>11.643887486399999</c:v>
                </c:pt>
                <c:pt idx="3619">
                  <c:v>11.643887486399999</c:v>
                </c:pt>
                <c:pt idx="3620">
                  <c:v>11.643887486399999</c:v>
                </c:pt>
                <c:pt idx="3621">
                  <c:v>11.643887486399999</c:v>
                </c:pt>
                <c:pt idx="3622">
                  <c:v>11.643887486399999</c:v>
                </c:pt>
                <c:pt idx="3623">
                  <c:v>11.6410558017</c:v>
                </c:pt>
                <c:pt idx="3624">
                  <c:v>11.6410558017</c:v>
                </c:pt>
                <c:pt idx="3625">
                  <c:v>11.6410558017</c:v>
                </c:pt>
                <c:pt idx="3626">
                  <c:v>11.6410558017</c:v>
                </c:pt>
                <c:pt idx="3627">
                  <c:v>11.6410558017</c:v>
                </c:pt>
                <c:pt idx="3628">
                  <c:v>11.6410558017</c:v>
                </c:pt>
                <c:pt idx="3629">
                  <c:v>11.6410558017</c:v>
                </c:pt>
                <c:pt idx="3630">
                  <c:v>11.6410558017</c:v>
                </c:pt>
                <c:pt idx="3631">
                  <c:v>11.6410558017</c:v>
                </c:pt>
                <c:pt idx="3632">
                  <c:v>11.6410558017</c:v>
                </c:pt>
                <c:pt idx="3633">
                  <c:v>11.6410558017</c:v>
                </c:pt>
                <c:pt idx="3634">
                  <c:v>11.6410558017</c:v>
                </c:pt>
                <c:pt idx="3635">
                  <c:v>11.6410558017</c:v>
                </c:pt>
                <c:pt idx="3636">
                  <c:v>11.6410558017</c:v>
                </c:pt>
                <c:pt idx="3637">
                  <c:v>11.6410558017</c:v>
                </c:pt>
                <c:pt idx="3638">
                  <c:v>11.6410558017</c:v>
                </c:pt>
                <c:pt idx="3639">
                  <c:v>11.6410558017</c:v>
                </c:pt>
                <c:pt idx="3640">
                  <c:v>11.6410558017</c:v>
                </c:pt>
                <c:pt idx="3641">
                  <c:v>11.6410558017</c:v>
                </c:pt>
                <c:pt idx="3642">
                  <c:v>11.6410558017</c:v>
                </c:pt>
                <c:pt idx="3643">
                  <c:v>11.6410558017</c:v>
                </c:pt>
                <c:pt idx="3644">
                  <c:v>11.6410558017</c:v>
                </c:pt>
                <c:pt idx="3645">
                  <c:v>11.6410558017</c:v>
                </c:pt>
                <c:pt idx="3646">
                  <c:v>11.638224117</c:v>
                </c:pt>
                <c:pt idx="3647">
                  <c:v>11.638224117</c:v>
                </c:pt>
                <c:pt idx="3648">
                  <c:v>11.638224117</c:v>
                </c:pt>
                <c:pt idx="3649">
                  <c:v>11.638224117</c:v>
                </c:pt>
                <c:pt idx="3650">
                  <c:v>11.638224117</c:v>
                </c:pt>
                <c:pt idx="3651">
                  <c:v>11.638224117</c:v>
                </c:pt>
                <c:pt idx="3652">
                  <c:v>11.638224117</c:v>
                </c:pt>
                <c:pt idx="3653">
                  <c:v>11.638224117</c:v>
                </c:pt>
                <c:pt idx="3654">
                  <c:v>11.638224117</c:v>
                </c:pt>
                <c:pt idx="3655">
                  <c:v>11.638224117</c:v>
                </c:pt>
                <c:pt idx="3656">
                  <c:v>11.638224117</c:v>
                </c:pt>
                <c:pt idx="3657">
                  <c:v>11.638224117</c:v>
                </c:pt>
                <c:pt idx="3658">
                  <c:v>11.638224117</c:v>
                </c:pt>
                <c:pt idx="3659">
                  <c:v>11.638224117</c:v>
                </c:pt>
                <c:pt idx="3660">
                  <c:v>11.638224117</c:v>
                </c:pt>
                <c:pt idx="3661">
                  <c:v>11.638224117</c:v>
                </c:pt>
                <c:pt idx="3662">
                  <c:v>11.638224117</c:v>
                </c:pt>
                <c:pt idx="3663">
                  <c:v>11.638224117</c:v>
                </c:pt>
                <c:pt idx="3664">
                  <c:v>11.638224117</c:v>
                </c:pt>
                <c:pt idx="3665">
                  <c:v>11.638224117</c:v>
                </c:pt>
                <c:pt idx="3666">
                  <c:v>11.638224117</c:v>
                </c:pt>
                <c:pt idx="3667">
                  <c:v>11.638224117</c:v>
                </c:pt>
                <c:pt idx="3668">
                  <c:v>11.6353924323</c:v>
                </c:pt>
                <c:pt idx="3669">
                  <c:v>11.6353924323</c:v>
                </c:pt>
                <c:pt idx="3670">
                  <c:v>11.6353924323</c:v>
                </c:pt>
                <c:pt idx="3671">
                  <c:v>11.6353924323</c:v>
                </c:pt>
                <c:pt idx="3672">
                  <c:v>11.6353924323</c:v>
                </c:pt>
                <c:pt idx="3673">
                  <c:v>11.6353924323</c:v>
                </c:pt>
                <c:pt idx="3674">
                  <c:v>11.6353924323</c:v>
                </c:pt>
                <c:pt idx="3675">
                  <c:v>11.6353924323</c:v>
                </c:pt>
                <c:pt idx="3676">
                  <c:v>11.6353924323</c:v>
                </c:pt>
                <c:pt idx="3677">
                  <c:v>11.6353924323</c:v>
                </c:pt>
                <c:pt idx="3678">
                  <c:v>11.6353924323</c:v>
                </c:pt>
                <c:pt idx="3679">
                  <c:v>11.6353924323</c:v>
                </c:pt>
                <c:pt idx="3680">
                  <c:v>11.6353924323</c:v>
                </c:pt>
                <c:pt idx="3681">
                  <c:v>11.6353924323</c:v>
                </c:pt>
                <c:pt idx="3682">
                  <c:v>11.6353924323</c:v>
                </c:pt>
                <c:pt idx="3683">
                  <c:v>11.6353924323</c:v>
                </c:pt>
                <c:pt idx="3684">
                  <c:v>11.6353924323</c:v>
                </c:pt>
                <c:pt idx="3685">
                  <c:v>11.6353924323</c:v>
                </c:pt>
                <c:pt idx="3686">
                  <c:v>11.6353924323</c:v>
                </c:pt>
                <c:pt idx="3687">
                  <c:v>11.6353924323</c:v>
                </c:pt>
                <c:pt idx="3688">
                  <c:v>11.6353924323</c:v>
                </c:pt>
                <c:pt idx="3689">
                  <c:v>11.6353924323</c:v>
                </c:pt>
                <c:pt idx="3690">
                  <c:v>11.6353924323</c:v>
                </c:pt>
                <c:pt idx="3691">
                  <c:v>11.632560747599999</c:v>
                </c:pt>
                <c:pt idx="3692">
                  <c:v>11.632560747599999</c:v>
                </c:pt>
                <c:pt idx="3693">
                  <c:v>11.632560747599999</c:v>
                </c:pt>
                <c:pt idx="3694">
                  <c:v>11.632560747599999</c:v>
                </c:pt>
                <c:pt idx="3695">
                  <c:v>11.632560747599999</c:v>
                </c:pt>
                <c:pt idx="3696">
                  <c:v>11.632560747599999</c:v>
                </c:pt>
                <c:pt idx="3697">
                  <c:v>11.632560747599999</c:v>
                </c:pt>
                <c:pt idx="3698">
                  <c:v>11.632560747599999</c:v>
                </c:pt>
                <c:pt idx="3699">
                  <c:v>11.632560747599999</c:v>
                </c:pt>
                <c:pt idx="3700">
                  <c:v>11.632560747599999</c:v>
                </c:pt>
                <c:pt idx="3701">
                  <c:v>11.632560747599999</c:v>
                </c:pt>
                <c:pt idx="3702">
                  <c:v>11.632560747599999</c:v>
                </c:pt>
                <c:pt idx="3703">
                  <c:v>11.632560747599999</c:v>
                </c:pt>
                <c:pt idx="3704">
                  <c:v>11.632560747599999</c:v>
                </c:pt>
                <c:pt idx="3705">
                  <c:v>11.632560747599999</c:v>
                </c:pt>
                <c:pt idx="3706">
                  <c:v>11.632560747599999</c:v>
                </c:pt>
                <c:pt idx="3707">
                  <c:v>11.632560747599999</c:v>
                </c:pt>
                <c:pt idx="3708">
                  <c:v>11.632560747599999</c:v>
                </c:pt>
                <c:pt idx="3709">
                  <c:v>11.632560747599999</c:v>
                </c:pt>
                <c:pt idx="3710">
                  <c:v>11.632560747599999</c:v>
                </c:pt>
                <c:pt idx="3711">
                  <c:v>11.632560747599999</c:v>
                </c:pt>
                <c:pt idx="3712">
                  <c:v>11.632560747599999</c:v>
                </c:pt>
                <c:pt idx="3713">
                  <c:v>11.629729062899999</c:v>
                </c:pt>
                <c:pt idx="3714">
                  <c:v>11.629729062899999</c:v>
                </c:pt>
                <c:pt idx="3715">
                  <c:v>11.629729062899999</c:v>
                </c:pt>
                <c:pt idx="3716">
                  <c:v>11.629729062899999</c:v>
                </c:pt>
                <c:pt idx="3717">
                  <c:v>11.629729062899999</c:v>
                </c:pt>
                <c:pt idx="3718">
                  <c:v>11.629729062899999</c:v>
                </c:pt>
                <c:pt idx="3719">
                  <c:v>11.629729062899999</c:v>
                </c:pt>
                <c:pt idx="3720">
                  <c:v>11.629729062899999</c:v>
                </c:pt>
                <c:pt idx="3721">
                  <c:v>11.629729062899999</c:v>
                </c:pt>
                <c:pt idx="3722">
                  <c:v>11.629729062899999</c:v>
                </c:pt>
                <c:pt idx="3723">
                  <c:v>11.629729062899999</c:v>
                </c:pt>
                <c:pt idx="3724">
                  <c:v>11.629729062899999</c:v>
                </c:pt>
                <c:pt idx="3725">
                  <c:v>11.629729062899999</c:v>
                </c:pt>
                <c:pt idx="3726">
                  <c:v>11.629729062899999</c:v>
                </c:pt>
                <c:pt idx="3727">
                  <c:v>11.629729062899999</c:v>
                </c:pt>
                <c:pt idx="3728">
                  <c:v>11.629729062899999</c:v>
                </c:pt>
                <c:pt idx="3729">
                  <c:v>11.629729062899999</c:v>
                </c:pt>
                <c:pt idx="3730">
                  <c:v>11.629729062899999</c:v>
                </c:pt>
                <c:pt idx="3731">
                  <c:v>11.629729062899999</c:v>
                </c:pt>
                <c:pt idx="3732">
                  <c:v>11.629729062899999</c:v>
                </c:pt>
                <c:pt idx="3733">
                  <c:v>11.629729062899999</c:v>
                </c:pt>
                <c:pt idx="3734">
                  <c:v>11.629729062899999</c:v>
                </c:pt>
                <c:pt idx="3735">
                  <c:v>11.629729062899999</c:v>
                </c:pt>
                <c:pt idx="3736">
                  <c:v>11.626897378200001</c:v>
                </c:pt>
                <c:pt idx="3737">
                  <c:v>11.626897378200001</c:v>
                </c:pt>
                <c:pt idx="3738">
                  <c:v>11.626897378200001</c:v>
                </c:pt>
                <c:pt idx="3739">
                  <c:v>11.626897378200001</c:v>
                </c:pt>
                <c:pt idx="3740">
                  <c:v>11.626897378200001</c:v>
                </c:pt>
                <c:pt idx="3741">
                  <c:v>11.626897378200001</c:v>
                </c:pt>
                <c:pt idx="3742">
                  <c:v>11.626897378200001</c:v>
                </c:pt>
                <c:pt idx="3743">
                  <c:v>11.626897378200001</c:v>
                </c:pt>
                <c:pt idx="3744">
                  <c:v>11.626897378200001</c:v>
                </c:pt>
                <c:pt idx="3745">
                  <c:v>11.626897378200001</c:v>
                </c:pt>
                <c:pt idx="3746">
                  <c:v>11.626897378200001</c:v>
                </c:pt>
                <c:pt idx="3747">
                  <c:v>11.626897378200001</c:v>
                </c:pt>
                <c:pt idx="3748">
                  <c:v>11.626897378200001</c:v>
                </c:pt>
                <c:pt idx="3749">
                  <c:v>11.626897378200001</c:v>
                </c:pt>
                <c:pt idx="3750">
                  <c:v>11.626897378200001</c:v>
                </c:pt>
                <c:pt idx="3751">
                  <c:v>11.626897378200001</c:v>
                </c:pt>
                <c:pt idx="3752">
                  <c:v>11.626897378200001</c:v>
                </c:pt>
                <c:pt idx="3753">
                  <c:v>11.626897378200001</c:v>
                </c:pt>
                <c:pt idx="3754">
                  <c:v>11.626897378200001</c:v>
                </c:pt>
                <c:pt idx="3755">
                  <c:v>11.626897378200001</c:v>
                </c:pt>
                <c:pt idx="3756">
                  <c:v>11.626897378200001</c:v>
                </c:pt>
                <c:pt idx="3757">
                  <c:v>11.626897378200001</c:v>
                </c:pt>
                <c:pt idx="3758">
                  <c:v>11.6240656935</c:v>
                </c:pt>
                <c:pt idx="3759">
                  <c:v>11.6240656935</c:v>
                </c:pt>
                <c:pt idx="3760">
                  <c:v>11.6240656935</c:v>
                </c:pt>
                <c:pt idx="3761">
                  <c:v>11.6240656935</c:v>
                </c:pt>
                <c:pt idx="3762">
                  <c:v>11.6240656935</c:v>
                </c:pt>
                <c:pt idx="3763">
                  <c:v>11.6240656935</c:v>
                </c:pt>
                <c:pt idx="3764">
                  <c:v>11.6240656935</c:v>
                </c:pt>
                <c:pt idx="3765">
                  <c:v>11.6240656935</c:v>
                </c:pt>
                <c:pt idx="3766">
                  <c:v>11.6240656935</c:v>
                </c:pt>
                <c:pt idx="3767">
                  <c:v>11.6240656935</c:v>
                </c:pt>
                <c:pt idx="3768">
                  <c:v>11.6240656935</c:v>
                </c:pt>
                <c:pt idx="3769">
                  <c:v>11.6240656935</c:v>
                </c:pt>
                <c:pt idx="3770">
                  <c:v>11.6240656935</c:v>
                </c:pt>
                <c:pt idx="3771">
                  <c:v>11.6240656935</c:v>
                </c:pt>
                <c:pt idx="3772">
                  <c:v>11.6240656935</c:v>
                </c:pt>
                <c:pt idx="3773">
                  <c:v>11.6240656935</c:v>
                </c:pt>
                <c:pt idx="3774">
                  <c:v>11.6240656935</c:v>
                </c:pt>
                <c:pt idx="3775">
                  <c:v>11.6240656935</c:v>
                </c:pt>
                <c:pt idx="3776">
                  <c:v>11.6240656935</c:v>
                </c:pt>
                <c:pt idx="3777">
                  <c:v>11.6240656935</c:v>
                </c:pt>
                <c:pt idx="3778">
                  <c:v>11.6240656935</c:v>
                </c:pt>
                <c:pt idx="3779">
                  <c:v>11.6240656935</c:v>
                </c:pt>
                <c:pt idx="3780">
                  <c:v>11.6240656935</c:v>
                </c:pt>
                <c:pt idx="3781">
                  <c:v>11.621234008799998</c:v>
                </c:pt>
                <c:pt idx="3782">
                  <c:v>11.621234008799998</c:v>
                </c:pt>
                <c:pt idx="3783">
                  <c:v>11.621234008799998</c:v>
                </c:pt>
                <c:pt idx="3784">
                  <c:v>11.621234008799998</c:v>
                </c:pt>
                <c:pt idx="3785">
                  <c:v>11.621234008799998</c:v>
                </c:pt>
                <c:pt idx="3786">
                  <c:v>11.621234008799998</c:v>
                </c:pt>
                <c:pt idx="3787">
                  <c:v>11.621234008799998</c:v>
                </c:pt>
                <c:pt idx="3788">
                  <c:v>11.621234008799998</c:v>
                </c:pt>
                <c:pt idx="3789">
                  <c:v>11.621234008799998</c:v>
                </c:pt>
                <c:pt idx="3790">
                  <c:v>11.621234008799998</c:v>
                </c:pt>
                <c:pt idx="3791">
                  <c:v>11.621234008799998</c:v>
                </c:pt>
                <c:pt idx="3792">
                  <c:v>11.621234008799998</c:v>
                </c:pt>
                <c:pt idx="3793">
                  <c:v>11.621234008799998</c:v>
                </c:pt>
                <c:pt idx="3794">
                  <c:v>11.621234008799998</c:v>
                </c:pt>
                <c:pt idx="3795">
                  <c:v>11.621234008799998</c:v>
                </c:pt>
                <c:pt idx="3796">
                  <c:v>11.621234008799998</c:v>
                </c:pt>
                <c:pt idx="3797">
                  <c:v>11.621234008799998</c:v>
                </c:pt>
                <c:pt idx="3798">
                  <c:v>11.621234008799998</c:v>
                </c:pt>
                <c:pt idx="3799">
                  <c:v>11.621234008799998</c:v>
                </c:pt>
                <c:pt idx="3800">
                  <c:v>11.621234008799998</c:v>
                </c:pt>
                <c:pt idx="3801">
                  <c:v>11.621234008799998</c:v>
                </c:pt>
                <c:pt idx="3802">
                  <c:v>11.621234008799998</c:v>
                </c:pt>
                <c:pt idx="3803">
                  <c:v>11.6184023241</c:v>
                </c:pt>
                <c:pt idx="3804">
                  <c:v>11.6184023241</c:v>
                </c:pt>
                <c:pt idx="3805">
                  <c:v>11.6184023241</c:v>
                </c:pt>
                <c:pt idx="3806">
                  <c:v>11.6184023241</c:v>
                </c:pt>
                <c:pt idx="3807">
                  <c:v>11.6184023241</c:v>
                </c:pt>
                <c:pt idx="3808">
                  <c:v>11.6184023241</c:v>
                </c:pt>
                <c:pt idx="3809">
                  <c:v>11.6184023241</c:v>
                </c:pt>
                <c:pt idx="3810">
                  <c:v>11.6184023241</c:v>
                </c:pt>
                <c:pt idx="3811">
                  <c:v>11.6184023241</c:v>
                </c:pt>
                <c:pt idx="3812">
                  <c:v>11.6184023241</c:v>
                </c:pt>
                <c:pt idx="3813">
                  <c:v>11.6184023241</c:v>
                </c:pt>
                <c:pt idx="3814">
                  <c:v>11.6184023241</c:v>
                </c:pt>
                <c:pt idx="3815">
                  <c:v>11.6184023241</c:v>
                </c:pt>
                <c:pt idx="3816">
                  <c:v>11.6184023241</c:v>
                </c:pt>
                <c:pt idx="3817">
                  <c:v>11.6184023241</c:v>
                </c:pt>
                <c:pt idx="3818">
                  <c:v>11.6184023241</c:v>
                </c:pt>
                <c:pt idx="3819">
                  <c:v>11.6184023241</c:v>
                </c:pt>
                <c:pt idx="3820">
                  <c:v>11.6184023241</c:v>
                </c:pt>
                <c:pt idx="3821">
                  <c:v>11.6184023241</c:v>
                </c:pt>
                <c:pt idx="3822">
                  <c:v>11.6184023241</c:v>
                </c:pt>
                <c:pt idx="3823">
                  <c:v>11.6184023241</c:v>
                </c:pt>
                <c:pt idx="3824">
                  <c:v>11.6184023241</c:v>
                </c:pt>
                <c:pt idx="3825">
                  <c:v>11.6184023241</c:v>
                </c:pt>
                <c:pt idx="3826">
                  <c:v>11.6155706394</c:v>
                </c:pt>
                <c:pt idx="3827">
                  <c:v>11.6155706394</c:v>
                </c:pt>
                <c:pt idx="3828">
                  <c:v>11.6155706394</c:v>
                </c:pt>
                <c:pt idx="3829">
                  <c:v>11.6155706394</c:v>
                </c:pt>
                <c:pt idx="3830">
                  <c:v>11.6155706394</c:v>
                </c:pt>
                <c:pt idx="3831">
                  <c:v>11.6155706394</c:v>
                </c:pt>
                <c:pt idx="3832">
                  <c:v>11.6155706394</c:v>
                </c:pt>
                <c:pt idx="3833">
                  <c:v>11.6155706394</c:v>
                </c:pt>
                <c:pt idx="3834">
                  <c:v>11.6155706394</c:v>
                </c:pt>
                <c:pt idx="3835">
                  <c:v>11.6155706394</c:v>
                </c:pt>
                <c:pt idx="3836">
                  <c:v>11.6155706394</c:v>
                </c:pt>
                <c:pt idx="3837">
                  <c:v>11.6155706394</c:v>
                </c:pt>
                <c:pt idx="3838">
                  <c:v>11.6155706394</c:v>
                </c:pt>
                <c:pt idx="3839">
                  <c:v>11.6155706394</c:v>
                </c:pt>
                <c:pt idx="3840">
                  <c:v>11.6155706394</c:v>
                </c:pt>
                <c:pt idx="3841">
                  <c:v>11.6155706394</c:v>
                </c:pt>
                <c:pt idx="3842">
                  <c:v>11.6155706394</c:v>
                </c:pt>
                <c:pt idx="3843">
                  <c:v>11.6155706394</c:v>
                </c:pt>
                <c:pt idx="3844">
                  <c:v>11.6155706394</c:v>
                </c:pt>
                <c:pt idx="3845">
                  <c:v>11.6155706394</c:v>
                </c:pt>
                <c:pt idx="3846">
                  <c:v>11.6155706394</c:v>
                </c:pt>
                <c:pt idx="3847">
                  <c:v>11.6155706394</c:v>
                </c:pt>
                <c:pt idx="3848">
                  <c:v>11.6155706394</c:v>
                </c:pt>
                <c:pt idx="3849">
                  <c:v>11.612738954700001</c:v>
                </c:pt>
                <c:pt idx="3850">
                  <c:v>11.612738954700001</c:v>
                </c:pt>
                <c:pt idx="3851">
                  <c:v>11.612738954700001</c:v>
                </c:pt>
                <c:pt idx="3852">
                  <c:v>11.612738954700001</c:v>
                </c:pt>
                <c:pt idx="3853">
                  <c:v>11.612738954700001</c:v>
                </c:pt>
                <c:pt idx="3854">
                  <c:v>11.612738954700001</c:v>
                </c:pt>
                <c:pt idx="3855">
                  <c:v>11.612738954700001</c:v>
                </c:pt>
                <c:pt idx="3856">
                  <c:v>11.612738954700001</c:v>
                </c:pt>
                <c:pt idx="3857">
                  <c:v>11.612738954700001</c:v>
                </c:pt>
                <c:pt idx="3858">
                  <c:v>11.612738954700001</c:v>
                </c:pt>
                <c:pt idx="3859">
                  <c:v>11.612738954700001</c:v>
                </c:pt>
                <c:pt idx="3860">
                  <c:v>11.612738954700001</c:v>
                </c:pt>
                <c:pt idx="3861">
                  <c:v>11.612738954700001</c:v>
                </c:pt>
                <c:pt idx="3862">
                  <c:v>11.612738954700001</c:v>
                </c:pt>
                <c:pt idx="3863">
                  <c:v>11.612738954700001</c:v>
                </c:pt>
                <c:pt idx="3864">
                  <c:v>11.612738954700001</c:v>
                </c:pt>
                <c:pt idx="3865">
                  <c:v>11.612738954700001</c:v>
                </c:pt>
                <c:pt idx="3866">
                  <c:v>11.612738954700001</c:v>
                </c:pt>
                <c:pt idx="3867">
                  <c:v>11.612738954700001</c:v>
                </c:pt>
                <c:pt idx="3868">
                  <c:v>11.612738954700001</c:v>
                </c:pt>
                <c:pt idx="3869">
                  <c:v>11.612738954700001</c:v>
                </c:pt>
                <c:pt idx="3870">
                  <c:v>11.612738954700001</c:v>
                </c:pt>
                <c:pt idx="3871">
                  <c:v>11.609907269999999</c:v>
                </c:pt>
                <c:pt idx="3872">
                  <c:v>11.609907269999999</c:v>
                </c:pt>
                <c:pt idx="3873">
                  <c:v>11.609907269999999</c:v>
                </c:pt>
                <c:pt idx="3874">
                  <c:v>11.609907269999999</c:v>
                </c:pt>
                <c:pt idx="3875">
                  <c:v>11.609907269999999</c:v>
                </c:pt>
                <c:pt idx="3876">
                  <c:v>11.609907269999999</c:v>
                </c:pt>
                <c:pt idx="3877">
                  <c:v>11.609907269999999</c:v>
                </c:pt>
                <c:pt idx="3878">
                  <c:v>11.609907269999999</c:v>
                </c:pt>
                <c:pt idx="3879">
                  <c:v>11.609907269999999</c:v>
                </c:pt>
                <c:pt idx="3880">
                  <c:v>11.609907269999999</c:v>
                </c:pt>
                <c:pt idx="3881">
                  <c:v>11.609907269999999</c:v>
                </c:pt>
                <c:pt idx="3882">
                  <c:v>11.609907269999999</c:v>
                </c:pt>
                <c:pt idx="3883">
                  <c:v>11.609907269999999</c:v>
                </c:pt>
                <c:pt idx="3884">
                  <c:v>11.609907269999999</c:v>
                </c:pt>
                <c:pt idx="3885">
                  <c:v>11.609907269999999</c:v>
                </c:pt>
                <c:pt idx="3886">
                  <c:v>11.609907269999999</c:v>
                </c:pt>
                <c:pt idx="3887">
                  <c:v>11.609907269999999</c:v>
                </c:pt>
                <c:pt idx="3888">
                  <c:v>11.609907269999999</c:v>
                </c:pt>
                <c:pt idx="3889">
                  <c:v>11.609907269999999</c:v>
                </c:pt>
                <c:pt idx="3890">
                  <c:v>11.609907269999999</c:v>
                </c:pt>
                <c:pt idx="3891">
                  <c:v>11.609907269999999</c:v>
                </c:pt>
                <c:pt idx="3892">
                  <c:v>11.609907269999999</c:v>
                </c:pt>
                <c:pt idx="3893">
                  <c:v>11.609907269999999</c:v>
                </c:pt>
                <c:pt idx="3894">
                  <c:v>11.607075585299999</c:v>
                </c:pt>
                <c:pt idx="3895">
                  <c:v>11.607075585299999</c:v>
                </c:pt>
                <c:pt idx="3896">
                  <c:v>11.607075585299999</c:v>
                </c:pt>
                <c:pt idx="3897">
                  <c:v>11.607075585299999</c:v>
                </c:pt>
                <c:pt idx="3898">
                  <c:v>11.607075585299999</c:v>
                </c:pt>
                <c:pt idx="3899">
                  <c:v>11.607075585299999</c:v>
                </c:pt>
                <c:pt idx="3900">
                  <c:v>11.607075585299999</c:v>
                </c:pt>
                <c:pt idx="3901">
                  <c:v>11.607075585299999</c:v>
                </c:pt>
                <c:pt idx="3902">
                  <c:v>11.607075585299999</c:v>
                </c:pt>
                <c:pt idx="3903">
                  <c:v>11.607075585299999</c:v>
                </c:pt>
                <c:pt idx="3904">
                  <c:v>11.607075585299999</c:v>
                </c:pt>
                <c:pt idx="3905">
                  <c:v>11.607075585299999</c:v>
                </c:pt>
                <c:pt idx="3906">
                  <c:v>11.607075585299999</c:v>
                </c:pt>
                <c:pt idx="3907">
                  <c:v>11.607075585299999</c:v>
                </c:pt>
                <c:pt idx="3908">
                  <c:v>11.607075585299999</c:v>
                </c:pt>
                <c:pt idx="3909">
                  <c:v>11.607075585299999</c:v>
                </c:pt>
                <c:pt idx="3910">
                  <c:v>11.607075585299999</c:v>
                </c:pt>
                <c:pt idx="3911">
                  <c:v>11.607075585299999</c:v>
                </c:pt>
                <c:pt idx="3912">
                  <c:v>11.607075585299999</c:v>
                </c:pt>
                <c:pt idx="3913">
                  <c:v>11.607075585299999</c:v>
                </c:pt>
                <c:pt idx="3914">
                  <c:v>11.607075585299999</c:v>
                </c:pt>
                <c:pt idx="3915">
                  <c:v>11.607075585299999</c:v>
                </c:pt>
                <c:pt idx="3916">
                  <c:v>11.6042439006</c:v>
                </c:pt>
                <c:pt idx="3917">
                  <c:v>11.6042439006</c:v>
                </c:pt>
                <c:pt idx="3918">
                  <c:v>11.6042439006</c:v>
                </c:pt>
                <c:pt idx="3919">
                  <c:v>11.6042439006</c:v>
                </c:pt>
                <c:pt idx="3920">
                  <c:v>11.6042439006</c:v>
                </c:pt>
                <c:pt idx="3921">
                  <c:v>11.6042439006</c:v>
                </c:pt>
                <c:pt idx="3922">
                  <c:v>11.6042439006</c:v>
                </c:pt>
                <c:pt idx="3923">
                  <c:v>11.6042439006</c:v>
                </c:pt>
                <c:pt idx="3924">
                  <c:v>11.6042439006</c:v>
                </c:pt>
                <c:pt idx="3925">
                  <c:v>11.6042439006</c:v>
                </c:pt>
                <c:pt idx="3926">
                  <c:v>11.6042439006</c:v>
                </c:pt>
                <c:pt idx="3927">
                  <c:v>11.6042439006</c:v>
                </c:pt>
                <c:pt idx="3928">
                  <c:v>11.6042439006</c:v>
                </c:pt>
                <c:pt idx="3929">
                  <c:v>11.6042439006</c:v>
                </c:pt>
                <c:pt idx="3930">
                  <c:v>11.6042439006</c:v>
                </c:pt>
                <c:pt idx="3931">
                  <c:v>11.6042439006</c:v>
                </c:pt>
                <c:pt idx="3932">
                  <c:v>11.6042439006</c:v>
                </c:pt>
                <c:pt idx="3933">
                  <c:v>11.6042439006</c:v>
                </c:pt>
                <c:pt idx="3934">
                  <c:v>11.6042439006</c:v>
                </c:pt>
                <c:pt idx="3935">
                  <c:v>11.6042439006</c:v>
                </c:pt>
                <c:pt idx="3936">
                  <c:v>11.6042439006</c:v>
                </c:pt>
                <c:pt idx="3937">
                  <c:v>11.6042439006</c:v>
                </c:pt>
                <c:pt idx="3938">
                  <c:v>11.6042439006</c:v>
                </c:pt>
                <c:pt idx="3939">
                  <c:v>11.6014122159</c:v>
                </c:pt>
                <c:pt idx="3940">
                  <c:v>11.6014122159</c:v>
                </c:pt>
                <c:pt idx="3941">
                  <c:v>11.6014122159</c:v>
                </c:pt>
                <c:pt idx="3942">
                  <c:v>11.6014122159</c:v>
                </c:pt>
                <c:pt idx="3943">
                  <c:v>11.6014122159</c:v>
                </c:pt>
                <c:pt idx="3944">
                  <c:v>11.6014122159</c:v>
                </c:pt>
                <c:pt idx="3945">
                  <c:v>11.6014122159</c:v>
                </c:pt>
                <c:pt idx="3946">
                  <c:v>11.6014122159</c:v>
                </c:pt>
                <c:pt idx="3947">
                  <c:v>11.6014122159</c:v>
                </c:pt>
                <c:pt idx="3948">
                  <c:v>11.6014122159</c:v>
                </c:pt>
                <c:pt idx="3949">
                  <c:v>11.6014122159</c:v>
                </c:pt>
                <c:pt idx="3950">
                  <c:v>11.6014122159</c:v>
                </c:pt>
                <c:pt idx="3951">
                  <c:v>11.6014122159</c:v>
                </c:pt>
                <c:pt idx="3952">
                  <c:v>11.6014122159</c:v>
                </c:pt>
                <c:pt idx="3953">
                  <c:v>11.6014122159</c:v>
                </c:pt>
                <c:pt idx="3954">
                  <c:v>11.6014122159</c:v>
                </c:pt>
                <c:pt idx="3955">
                  <c:v>11.6014122159</c:v>
                </c:pt>
                <c:pt idx="3956">
                  <c:v>11.6014122159</c:v>
                </c:pt>
                <c:pt idx="3957">
                  <c:v>11.6014122159</c:v>
                </c:pt>
                <c:pt idx="3958">
                  <c:v>11.6014122159</c:v>
                </c:pt>
                <c:pt idx="3959">
                  <c:v>11.6014122159</c:v>
                </c:pt>
                <c:pt idx="3960">
                  <c:v>11.6014122159</c:v>
                </c:pt>
                <c:pt idx="3961">
                  <c:v>11.6014122159</c:v>
                </c:pt>
                <c:pt idx="3962">
                  <c:v>11.5985805312</c:v>
                </c:pt>
                <c:pt idx="3963">
                  <c:v>11.5985805312</c:v>
                </c:pt>
                <c:pt idx="3964">
                  <c:v>11.5985805312</c:v>
                </c:pt>
                <c:pt idx="3965">
                  <c:v>11.5985805312</c:v>
                </c:pt>
                <c:pt idx="3966">
                  <c:v>11.5985805312</c:v>
                </c:pt>
                <c:pt idx="3967">
                  <c:v>11.5985805312</c:v>
                </c:pt>
                <c:pt idx="3968">
                  <c:v>11.5985805312</c:v>
                </c:pt>
                <c:pt idx="3969">
                  <c:v>11.5985805312</c:v>
                </c:pt>
                <c:pt idx="3970">
                  <c:v>11.5985805312</c:v>
                </c:pt>
                <c:pt idx="3971">
                  <c:v>11.5985805312</c:v>
                </c:pt>
                <c:pt idx="3972">
                  <c:v>11.5985805312</c:v>
                </c:pt>
                <c:pt idx="3973">
                  <c:v>11.5985805312</c:v>
                </c:pt>
                <c:pt idx="3974">
                  <c:v>11.5985805312</c:v>
                </c:pt>
                <c:pt idx="3975">
                  <c:v>11.5985805312</c:v>
                </c:pt>
                <c:pt idx="3976">
                  <c:v>11.5985805312</c:v>
                </c:pt>
                <c:pt idx="3977">
                  <c:v>11.5985805312</c:v>
                </c:pt>
                <c:pt idx="3978">
                  <c:v>11.5985805312</c:v>
                </c:pt>
                <c:pt idx="3979">
                  <c:v>11.5985805312</c:v>
                </c:pt>
                <c:pt idx="3980">
                  <c:v>11.5985805312</c:v>
                </c:pt>
                <c:pt idx="3981">
                  <c:v>11.5985805312</c:v>
                </c:pt>
                <c:pt idx="3982">
                  <c:v>11.5985805312</c:v>
                </c:pt>
                <c:pt idx="3983">
                  <c:v>11.5985805312</c:v>
                </c:pt>
                <c:pt idx="3984">
                  <c:v>11.595748846499999</c:v>
                </c:pt>
                <c:pt idx="3985">
                  <c:v>11.595748846499999</c:v>
                </c:pt>
                <c:pt idx="3986">
                  <c:v>11.595748846499999</c:v>
                </c:pt>
                <c:pt idx="3987">
                  <c:v>11.595748846499999</c:v>
                </c:pt>
                <c:pt idx="3988">
                  <c:v>11.595748846499999</c:v>
                </c:pt>
                <c:pt idx="3989">
                  <c:v>11.595748846499999</c:v>
                </c:pt>
                <c:pt idx="3990">
                  <c:v>11.595748846499999</c:v>
                </c:pt>
                <c:pt idx="3991">
                  <c:v>11.595748846499999</c:v>
                </c:pt>
                <c:pt idx="3992">
                  <c:v>11.595748846499999</c:v>
                </c:pt>
                <c:pt idx="3993">
                  <c:v>11.595748846499999</c:v>
                </c:pt>
                <c:pt idx="3994">
                  <c:v>11.595748846499999</c:v>
                </c:pt>
                <c:pt idx="3995">
                  <c:v>11.595748846499999</c:v>
                </c:pt>
                <c:pt idx="3996">
                  <c:v>11.595748846499999</c:v>
                </c:pt>
                <c:pt idx="3997">
                  <c:v>11.595748846499999</c:v>
                </c:pt>
                <c:pt idx="3998">
                  <c:v>11.595748846499999</c:v>
                </c:pt>
                <c:pt idx="3999">
                  <c:v>11.595748846499999</c:v>
                </c:pt>
                <c:pt idx="4000">
                  <c:v>11.595748846499999</c:v>
                </c:pt>
                <c:pt idx="4001">
                  <c:v>11.595748846499999</c:v>
                </c:pt>
                <c:pt idx="4002">
                  <c:v>11.595748846499999</c:v>
                </c:pt>
                <c:pt idx="4003">
                  <c:v>11.595748846499999</c:v>
                </c:pt>
                <c:pt idx="4004">
                  <c:v>11.595748846499999</c:v>
                </c:pt>
                <c:pt idx="4005">
                  <c:v>11.595748846499999</c:v>
                </c:pt>
                <c:pt idx="4006">
                  <c:v>11.595748846499999</c:v>
                </c:pt>
                <c:pt idx="4007">
                  <c:v>11.592917161799999</c:v>
                </c:pt>
                <c:pt idx="4008">
                  <c:v>11.592917161799999</c:v>
                </c:pt>
                <c:pt idx="4009">
                  <c:v>11.592917161799999</c:v>
                </c:pt>
                <c:pt idx="4010">
                  <c:v>11.592917161799999</c:v>
                </c:pt>
                <c:pt idx="4011">
                  <c:v>11.592917161799999</c:v>
                </c:pt>
                <c:pt idx="4012">
                  <c:v>11.592917161799999</c:v>
                </c:pt>
                <c:pt idx="4013">
                  <c:v>11.592917161799999</c:v>
                </c:pt>
                <c:pt idx="4014">
                  <c:v>11.592917161799999</c:v>
                </c:pt>
                <c:pt idx="4015">
                  <c:v>11.592917161799999</c:v>
                </c:pt>
                <c:pt idx="4016">
                  <c:v>11.592917161799999</c:v>
                </c:pt>
                <c:pt idx="4017">
                  <c:v>11.592917161799999</c:v>
                </c:pt>
                <c:pt idx="4018">
                  <c:v>11.592917161799999</c:v>
                </c:pt>
                <c:pt idx="4019">
                  <c:v>11.592917161799999</c:v>
                </c:pt>
                <c:pt idx="4020">
                  <c:v>11.592917161799999</c:v>
                </c:pt>
                <c:pt idx="4021">
                  <c:v>11.592917161799999</c:v>
                </c:pt>
                <c:pt idx="4022">
                  <c:v>11.592917161799999</c:v>
                </c:pt>
                <c:pt idx="4023">
                  <c:v>11.592917161799999</c:v>
                </c:pt>
                <c:pt idx="4024">
                  <c:v>11.592917161799999</c:v>
                </c:pt>
                <c:pt idx="4025">
                  <c:v>11.592917161799999</c:v>
                </c:pt>
                <c:pt idx="4026">
                  <c:v>11.592917161799999</c:v>
                </c:pt>
                <c:pt idx="4027">
                  <c:v>11.592917161799999</c:v>
                </c:pt>
                <c:pt idx="4028">
                  <c:v>11.592917161799999</c:v>
                </c:pt>
                <c:pt idx="4029">
                  <c:v>11.592917161799999</c:v>
                </c:pt>
                <c:pt idx="4030">
                  <c:v>11.590085477100001</c:v>
                </c:pt>
                <c:pt idx="4031">
                  <c:v>11.590085477100001</c:v>
                </c:pt>
                <c:pt idx="4032">
                  <c:v>11.590085477100001</c:v>
                </c:pt>
                <c:pt idx="4033">
                  <c:v>11.590085477100001</c:v>
                </c:pt>
                <c:pt idx="4034">
                  <c:v>11.590085477100001</c:v>
                </c:pt>
                <c:pt idx="4035">
                  <c:v>11.590085477100001</c:v>
                </c:pt>
                <c:pt idx="4036">
                  <c:v>11.590085477100001</c:v>
                </c:pt>
                <c:pt idx="4037">
                  <c:v>11.590085477100001</c:v>
                </c:pt>
                <c:pt idx="4038">
                  <c:v>11.590085477100001</c:v>
                </c:pt>
                <c:pt idx="4039">
                  <c:v>11.590085477100001</c:v>
                </c:pt>
                <c:pt idx="4040">
                  <c:v>11.590085477100001</c:v>
                </c:pt>
                <c:pt idx="4041">
                  <c:v>11.590085477100001</c:v>
                </c:pt>
                <c:pt idx="4042">
                  <c:v>11.590085477100001</c:v>
                </c:pt>
                <c:pt idx="4043">
                  <c:v>11.590085477100001</c:v>
                </c:pt>
                <c:pt idx="4044">
                  <c:v>11.590085477100001</c:v>
                </c:pt>
                <c:pt idx="4045">
                  <c:v>11.590085477100001</c:v>
                </c:pt>
                <c:pt idx="4046">
                  <c:v>11.590085477100001</c:v>
                </c:pt>
                <c:pt idx="4047">
                  <c:v>11.590085477100001</c:v>
                </c:pt>
                <c:pt idx="4048">
                  <c:v>11.590085477100001</c:v>
                </c:pt>
                <c:pt idx="4049">
                  <c:v>11.590085477100001</c:v>
                </c:pt>
                <c:pt idx="4050">
                  <c:v>11.590085477100001</c:v>
                </c:pt>
                <c:pt idx="4051">
                  <c:v>11.590085477100001</c:v>
                </c:pt>
                <c:pt idx="4052">
                  <c:v>11.587253792399999</c:v>
                </c:pt>
                <c:pt idx="4053">
                  <c:v>11.587253792399999</c:v>
                </c:pt>
                <c:pt idx="4054">
                  <c:v>11.587253792399999</c:v>
                </c:pt>
                <c:pt idx="4055">
                  <c:v>11.587253792399999</c:v>
                </c:pt>
                <c:pt idx="4056">
                  <c:v>11.587253792399999</c:v>
                </c:pt>
                <c:pt idx="4057">
                  <c:v>11.587253792399999</c:v>
                </c:pt>
                <c:pt idx="4058">
                  <c:v>11.587253792399999</c:v>
                </c:pt>
                <c:pt idx="4059">
                  <c:v>11.587253792399999</c:v>
                </c:pt>
                <c:pt idx="4060">
                  <c:v>11.587253792399999</c:v>
                </c:pt>
                <c:pt idx="4061">
                  <c:v>11.587253792399999</c:v>
                </c:pt>
                <c:pt idx="4062">
                  <c:v>11.587253792399999</c:v>
                </c:pt>
                <c:pt idx="4063">
                  <c:v>11.587253792399999</c:v>
                </c:pt>
                <c:pt idx="4064">
                  <c:v>11.587253792399999</c:v>
                </c:pt>
                <c:pt idx="4065">
                  <c:v>11.587253792399999</c:v>
                </c:pt>
                <c:pt idx="4066">
                  <c:v>11.587253792399999</c:v>
                </c:pt>
                <c:pt idx="4067">
                  <c:v>11.587253792399999</c:v>
                </c:pt>
                <c:pt idx="4068">
                  <c:v>11.587253792399999</c:v>
                </c:pt>
                <c:pt idx="4069">
                  <c:v>11.587253792399999</c:v>
                </c:pt>
                <c:pt idx="4070">
                  <c:v>11.587253792399999</c:v>
                </c:pt>
                <c:pt idx="4071">
                  <c:v>11.587253792399999</c:v>
                </c:pt>
                <c:pt idx="4072">
                  <c:v>11.587253792399999</c:v>
                </c:pt>
                <c:pt idx="4073">
                  <c:v>11.587253792399999</c:v>
                </c:pt>
                <c:pt idx="4074">
                  <c:v>11.587253792399999</c:v>
                </c:pt>
                <c:pt idx="4075">
                  <c:v>11.5844221077</c:v>
                </c:pt>
                <c:pt idx="4076">
                  <c:v>11.5844221077</c:v>
                </c:pt>
                <c:pt idx="4077">
                  <c:v>11.5844221077</c:v>
                </c:pt>
                <c:pt idx="4078">
                  <c:v>11.5844221077</c:v>
                </c:pt>
                <c:pt idx="4079">
                  <c:v>11.5844221077</c:v>
                </c:pt>
                <c:pt idx="4080">
                  <c:v>11.5844221077</c:v>
                </c:pt>
                <c:pt idx="4081">
                  <c:v>11.5844221077</c:v>
                </c:pt>
                <c:pt idx="4082">
                  <c:v>11.5844221077</c:v>
                </c:pt>
                <c:pt idx="4083">
                  <c:v>11.5844221077</c:v>
                </c:pt>
                <c:pt idx="4084">
                  <c:v>11.5844221077</c:v>
                </c:pt>
                <c:pt idx="4085">
                  <c:v>11.5844221077</c:v>
                </c:pt>
                <c:pt idx="4086">
                  <c:v>11.5844221077</c:v>
                </c:pt>
                <c:pt idx="4087">
                  <c:v>11.5844221077</c:v>
                </c:pt>
                <c:pt idx="4088">
                  <c:v>11.5844221077</c:v>
                </c:pt>
                <c:pt idx="4089">
                  <c:v>11.5844221077</c:v>
                </c:pt>
                <c:pt idx="4090">
                  <c:v>11.5844221077</c:v>
                </c:pt>
                <c:pt idx="4091">
                  <c:v>11.5844221077</c:v>
                </c:pt>
                <c:pt idx="4092">
                  <c:v>11.5844221077</c:v>
                </c:pt>
                <c:pt idx="4093">
                  <c:v>11.5844221077</c:v>
                </c:pt>
                <c:pt idx="4094">
                  <c:v>11.5844221077</c:v>
                </c:pt>
                <c:pt idx="4095">
                  <c:v>11.5844221077</c:v>
                </c:pt>
                <c:pt idx="4096">
                  <c:v>11.5844221077</c:v>
                </c:pt>
                <c:pt idx="4097">
                  <c:v>11.581590423</c:v>
                </c:pt>
                <c:pt idx="4098">
                  <c:v>11.581590423</c:v>
                </c:pt>
                <c:pt idx="4099">
                  <c:v>11.581590423</c:v>
                </c:pt>
                <c:pt idx="4100">
                  <c:v>11.581590423</c:v>
                </c:pt>
                <c:pt idx="4101">
                  <c:v>11.581590423</c:v>
                </c:pt>
                <c:pt idx="4102">
                  <c:v>11.581590423</c:v>
                </c:pt>
                <c:pt idx="4103">
                  <c:v>11.581590423</c:v>
                </c:pt>
                <c:pt idx="4104">
                  <c:v>11.581590423</c:v>
                </c:pt>
                <c:pt idx="4105">
                  <c:v>11.581590423</c:v>
                </c:pt>
                <c:pt idx="4106">
                  <c:v>11.581590423</c:v>
                </c:pt>
                <c:pt idx="4107">
                  <c:v>11.581590423</c:v>
                </c:pt>
                <c:pt idx="4108">
                  <c:v>11.581590423</c:v>
                </c:pt>
                <c:pt idx="4109">
                  <c:v>11.581590423</c:v>
                </c:pt>
                <c:pt idx="4110">
                  <c:v>11.581590423</c:v>
                </c:pt>
                <c:pt idx="4111">
                  <c:v>11.581590423</c:v>
                </c:pt>
                <c:pt idx="4112">
                  <c:v>11.581590423</c:v>
                </c:pt>
                <c:pt idx="4113">
                  <c:v>11.581590423</c:v>
                </c:pt>
                <c:pt idx="4114">
                  <c:v>11.581590423</c:v>
                </c:pt>
                <c:pt idx="4115">
                  <c:v>11.581590423</c:v>
                </c:pt>
                <c:pt idx="4116">
                  <c:v>11.581590423</c:v>
                </c:pt>
                <c:pt idx="4117">
                  <c:v>11.581590423</c:v>
                </c:pt>
                <c:pt idx="4118">
                  <c:v>11.581590423</c:v>
                </c:pt>
                <c:pt idx="4119">
                  <c:v>11.581590423</c:v>
                </c:pt>
                <c:pt idx="4120">
                  <c:v>11.578758738299999</c:v>
                </c:pt>
                <c:pt idx="4121">
                  <c:v>11.578758738299999</c:v>
                </c:pt>
                <c:pt idx="4122">
                  <c:v>11.578758738299999</c:v>
                </c:pt>
                <c:pt idx="4123">
                  <c:v>11.578758738299999</c:v>
                </c:pt>
                <c:pt idx="4124">
                  <c:v>11.578758738299999</c:v>
                </c:pt>
                <c:pt idx="4125">
                  <c:v>11.578758738299999</c:v>
                </c:pt>
                <c:pt idx="4126">
                  <c:v>11.578758738299999</c:v>
                </c:pt>
                <c:pt idx="4127">
                  <c:v>11.578758738299999</c:v>
                </c:pt>
                <c:pt idx="4128">
                  <c:v>11.578758738299999</c:v>
                </c:pt>
                <c:pt idx="4129">
                  <c:v>11.578758738299999</c:v>
                </c:pt>
                <c:pt idx="4130">
                  <c:v>11.578758738299999</c:v>
                </c:pt>
                <c:pt idx="4131">
                  <c:v>11.578758738299999</c:v>
                </c:pt>
                <c:pt idx="4132">
                  <c:v>11.578758738299999</c:v>
                </c:pt>
                <c:pt idx="4133">
                  <c:v>11.578758738299999</c:v>
                </c:pt>
                <c:pt idx="4134">
                  <c:v>11.578758738299999</c:v>
                </c:pt>
                <c:pt idx="4135">
                  <c:v>11.578758738299999</c:v>
                </c:pt>
                <c:pt idx="4136">
                  <c:v>11.578758738299999</c:v>
                </c:pt>
                <c:pt idx="4137">
                  <c:v>11.578758738299999</c:v>
                </c:pt>
                <c:pt idx="4138">
                  <c:v>11.578758738299999</c:v>
                </c:pt>
                <c:pt idx="4139">
                  <c:v>11.578758738299999</c:v>
                </c:pt>
                <c:pt idx="4140">
                  <c:v>11.578758738299999</c:v>
                </c:pt>
                <c:pt idx="4141">
                  <c:v>11.578758738299999</c:v>
                </c:pt>
                <c:pt idx="4142">
                  <c:v>11.578758738299999</c:v>
                </c:pt>
                <c:pt idx="4143">
                  <c:v>11.575927053599999</c:v>
                </c:pt>
                <c:pt idx="4144">
                  <c:v>11.575927053599999</c:v>
                </c:pt>
                <c:pt idx="4145">
                  <c:v>11.575927053599999</c:v>
                </c:pt>
                <c:pt idx="4146">
                  <c:v>11.575927053599999</c:v>
                </c:pt>
                <c:pt idx="4147">
                  <c:v>11.575927053599999</c:v>
                </c:pt>
                <c:pt idx="4148">
                  <c:v>11.575927053599999</c:v>
                </c:pt>
                <c:pt idx="4149">
                  <c:v>11.575927053599999</c:v>
                </c:pt>
                <c:pt idx="4150">
                  <c:v>11.575927053599999</c:v>
                </c:pt>
                <c:pt idx="4151">
                  <c:v>11.575927053599999</c:v>
                </c:pt>
                <c:pt idx="4152">
                  <c:v>11.575927053599999</c:v>
                </c:pt>
                <c:pt idx="4153">
                  <c:v>11.575927053599999</c:v>
                </c:pt>
                <c:pt idx="4154">
                  <c:v>11.575927053599999</c:v>
                </c:pt>
                <c:pt idx="4155">
                  <c:v>11.575927053599999</c:v>
                </c:pt>
                <c:pt idx="4156">
                  <c:v>11.575927053599999</c:v>
                </c:pt>
                <c:pt idx="4157">
                  <c:v>11.575927053599999</c:v>
                </c:pt>
                <c:pt idx="4158">
                  <c:v>11.575927053599999</c:v>
                </c:pt>
                <c:pt idx="4159">
                  <c:v>11.575927053599999</c:v>
                </c:pt>
                <c:pt idx="4160">
                  <c:v>11.575927053599999</c:v>
                </c:pt>
                <c:pt idx="4161">
                  <c:v>11.575927053599999</c:v>
                </c:pt>
                <c:pt idx="4162">
                  <c:v>11.575927053599999</c:v>
                </c:pt>
                <c:pt idx="4163">
                  <c:v>11.575927053599999</c:v>
                </c:pt>
                <c:pt idx="4164">
                  <c:v>11.575927053599999</c:v>
                </c:pt>
                <c:pt idx="4165">
                  <c:v>11.573095368899999</c:v>
                </c:pt>
                <c:pt idx="4166">
                  <c:v>11.573095368899999</c:v>
                </c:pt>
                <c:pt idx="4167">
                  <c:v>11.573095368899999</c:v>
                </c:pt>
                <c:pt idx="4168">
                  <c:v>11.573095368899999</c:v>
                </c:pt>
                <c:pt idx="4169">
                  <c:v>11.573095368899999</c:v>
                </c:pt>
                <c:pt idx="4170">
                  <c:v>11.573095368899999</c:v>
                </c:pt>
                <c:pt idx="4171">
                  <c:v>11.573095368899999</c:v>
                </c:pt>
                <c:pt idx="4172">
                  <c:v>11.573095368899999</c:v>
                </c:pt>
                <c:pt idx="4173">
                  <c:v>11.573095368899999</c:v>
                </c:pt>
                <c:pt idx="4174">
                  <c:v>11.573095368899999</c:v>
                </c:pt>
                <c:pt idx="4175">
                  <c:v>11.573095368899999</c:v>
                </c:pt>
                <c:pt idx="4176">
                  <c:v>11.573095368899999</c:v>
                </c:pt>
                <c:pt idx="4177">
                  <c:v>11.573095368899999</c:v>
                </c:pt>
                <c:pt idx="4178">
                  <c:v>11.573095368899999</c:v>
                </c:pt>
                <c:pt idx="4179">
                  <c:v>11.573095368899999</c:v>
                </c:pt>
                <c:pt idx="4180">
                  <c:v>11.573095368899999</c:v>
                </c:pt>
                <c:pt idx="4181">
                  <c:v>11.573095368899999</c:v>
                </c:pt>
                <c:pt idx="4182">
                  <c:v>11.573095368899999</c:v>
                </c:pt>
                <c:pt idx="4183">
                  <c:v>11.573095368899999</c:v>
                </c:pt>
                <c:pt idx="4184">
                  <c:v>11.573095368899999</c:v>
                </c:pt>
                <c:pt idx="4185">
                  <c:v>11.573095368899999</c:v>
                </c:pt>
                <c:pt idx="4186">
                  <c:v>11.573095368899999</c:v>
                </c:pt>
                <c:pt idx="4187">
                  <c:v>11.573095368899999</c:v>
                </c:pt>
                <c:pt idx="4188">
                  <c:v>11.5702636842</c:v>
                </c:pt>
                <c:pt idx="4189">
                  <c:v>11.5702636842</c:v>
                </c:pt>
                <c:pt idx="4190">
                  <c:v>11.5702636842</c:v>
                </c:pt>
                <c:pt idx="4191">
                  <c:v>11.5702636842</c:v>
                </c:pt>
                <c:pt idx="4192">
                  <c:v>11.5702636842</c:v>
                </c:pt>
                <c:pt idx="4193">
                  <c:v>11.5702636842</c:v>
                </c:pt>
                <c:pt idx="4194">
                  <c:v>11.5702636842</c:v>
                </c:pt>
                <c:pt idx="4195">
                  <c:v>11.5702636842</c:v>
                </c:pt>
                <c:pt idx="4196">
                  <c:v>11.5702636842</c:v>
                </c:pt>
                <c:pt idx="4197">
                  <c:v>11.5702636842</c:v>
                </c:pt>
                <c:pt idx="4198">
                  <c:v>11.5702636842</c:v>
                </c:pt>
                <c:pt idx="4199">
                  <c:v>11.5702636842</c:v>
                </c:pt>
                <c:pt idx="4200">
                  <c:v>11.5702636842</c:v>
                </c:pt>
                <c:pt idx="4201">
                  <c:v>11.5702636842</c:v>
                </c:pt>
                <c:pt idx="4202">
                  <c:v>11.5702636842</c:v>
                </c:pt>
                <c:pt idx="4203">
                  <c:v>11.5702636842</c:v>
                </c:pt>
                <c:pt idx="4204">
                  <c:v>11.5702636842</c:v>
                </c:pt>
                <c:pt idx="4205">
                  <c:v>11.5702636842</c:v>
                </c:pt>
                <c:pt idx="4206">
                  <c:v>11.5702636842</c:v>
                </c:pt>
                <c:pt idx="4207">
                  <c:v>11.5702636842</c:v>
                </c:pt>
                <c:pt idx="4208">
                  <c:v>11.5702636842</c:v>
                </c:pt>
                <c:pt idx="4209">
                  <c:v>11.5702636842</c:v>
                </c:pt>
                <c:pt idx="4210">
                  <c:v>11.5702636842</c:v>
                </c:pt>
                <c:pt idx="4211">
                  <c:v>11.5674319995</c:v>
                </c:pt>
                <c:pt idx="4212">
                  <c:v>11.5674319995</c:v>
                </c:pt>
                <c:pt idx="4213">
                  <c:v>11.5674319995</c:v>
                </c:pt>
                <c:pt idx="4214">
                  <c:v>11.5674319995</c:v>
                </c:pt>
                <c:pt idx="4215">
                  <c:v>11.5674319995</c:v>
                </c:pt>
                <c:pt idx="4216">
                  <c:v>11.5674319995</c:v>
                </c:pt>
                <c:pt idx="4217">
                  <c:v>11.5674319995</c:v>
                </c:pt>
                <c:pt idx="4218">
                  <c:v>11.5674319995</c:v>
                </c:pt>
                <c:pt idx="4219">
                  <c:v>11.5674319995</c:v>
                </c:pt>
                <c:pt idx="4220">
                  <c:v>11.5674319995</c:v>
                </c:pt>
                <c:pt idx="4221">
                  <c:v>11.5674319995</c:v>
                </c:pt>
                <c:pt idx="4222">
                  <c:v>11.5674319995</c:v>
                </c:pt>
                <c:pt idx="4223">
                  <c:v>11.5674319995</c:v>
                </c:pt>
                <c:pt idx="4224">
                  <c:v>11.5674319995</c:v>
                </c:pt>
                <c:pt idx="4225">
                  <c:v>11.5674319995</c:v>
                </c:pt>
                <c:pt idx="4226">
                  <c:v>11.5674319995</c:v>
                </c:pt>
                <c:pt idx="4227">
                  <c:v>11.5674319995</c:v>
                </c:pt>
                <c:pt idx="4228">
                  <c:v>11.5674319995</c:v>
                </c:pt>
                <c:pt idx="4229">
                  <c:v>11.5674319995</c:v>
                </c:pt>
                <c:pt idx="4230">
                  <c:v>11.5674319995</c:v>
                </c:pt>
                <c:pt idx="4231">
                  <c:v>11.5674319995</c:v>
                </c:pt>
                <c:pt idx="4232">
                  <c:v>11.5674319995</c:v>
                </c:pt>
                <c:pt idx="4233">
                  <c:v>11.5646003148</c:v>
                </c:pt>
                <c:pt idx="4234">
                  <c:v>11.5646003148</c:v>
                </c:pt>
                <c:pt idx="4235">
                  <c:v>11.5646003148</c:v>
                </c:pt>
                <c:pt idx="4236">
                  <c:v>11.5646003148</c:v>
                </c:pt>
                <c:pt idx="4237">
                  <c:v>11.5646003148</c:v>
                </c:pt>
                <c:pt idx="4238">
                  <c:v>11.5646003148</c:v>
                </c:pt>
                <c:pt idx="4239">
                  <c:v>11.5646003148</c:v>
                </c:pt>
                <c:pt idx="4240">
                  <c:v>11.5646003148</c:v>
                </c:pt>
                <c:pt idx="4241">
                  <c:v>11.5646003148</c:v>
                </c:pt>
                <c:pt idx="4242">
                  <c:v>11.5646003148</c:v>
                </c:pt>
                <c:pt idx="4243">
                  <c:v>11.5646003148</c:v>
                </c:pt>
                <c:pt idx="4244">
                  <c:v>11.5646003148</c:v>
                </c:pt>
                <c:pt idx="4245">
                  <c:v>11.5646003148</c:v>
                </c:pt>
                <c:pt idx="4246">
                  <c:v>11.5646003148</c:v>
                </c:pt>
                <c:pt idx="4247">
                  <c:v>11.5646003148</c:v>
                </c:pt>
                <c:pt idx="4248">
                  <c:v>11.5646003148</c:v>
                </c:pt>
                <c:pt idx="4249">
                  <c:v>11.5646003148</c:v>
                </c:pt>
                <c:pt idx="4250">
                  <c:v>11.5646003148</c:v>
                </c:pt>
                <c:pt idx="4251">
                  <c:v>11.5646003148</c:v>
                </c:pt>
                <c:pt idx="4252">
                  <c:v>11.5646003148</c:v>
                </c:pt>
                <c:pt idx="4253">
                  <c:v>11.5646003148</c:v>
                </c:pt>
                <c:pt idx="4254">
                  <c:v>11.5646003148</c:v>
                </c:pt>
                <c:pt idx="4255">
                  <c:v>11.5646003148</c:v>
                </c:pt>
                <c:pt idx="4256">
                  <c:v>11.5617686301</c:v>
                </c:pt>
                <c:pt idx="4257">
                  <c:v>11.5617686301</c:v>
                </c:pt>
                <c:pt idx="4258">
                  <c:v>11.5617686301</c:v>
                </c:pt>
                <c:pt idx="4259">
                  <c:v>11.5617686301</c:v>
                </c:pt>
                <c:pt idx="4260">
                  <c:v>11.5617686301</c:v>
                </c:pt>
                <c:pt idx="4261">
                  <c:v>11.5617686301</c:v>
                </c:pt>
                <c:pt idx="4262">
                  <c:v>11.5617686301</c:v>
                </c:pt>
                <c:pt idx="4263">
                  <c:v>11.5617686301</c:v>
                </c:pt>
                <c:pt idx="4264">
                  <c:v>11.5617686301</c:v>
                </c:pt>
                <c:pt idx="4265">
                  <c:v>11.5617686301</c:v>
                </c:pt>
                <c:pt idx="4266">
                  <c:v>11.5617686301</c:v>
                </c:pt>
                <c:pt idx="4267">
                  <c:v>11.5617686301</c:v>
                </c:pt>
                <c:pt idx="4268">
                  <c:v>11.5617686301</c:v>
                </c:pt>
                <c:pt idx="4269">
                  <c:v>11.5617686301</c:v>
                </c:pt>
                <c:pt idx="4270">
                  <c:v>11.5617686301</c:v>
                </c:pt>
                <c:pt idx="4271">
                  <c:v>11.5617686301</c:v>
                </c:pt>
                <c:pt idx="4272">
                  <c:v>11.5617686301</c:v>
                </c:pt>
                <c:pt idx="4273">
                  <c:v>11.5617686301</c:v>
                </c:pt>
                <c:pt idx="4274">
                  <c:v>11.5617686301</c:v>
                </c:pt>
                <c:pt idx="4275">
                  <c:v>11.5617686301</c:v>
                </c:pt>
                <c:pt idx="4276">
                  <c:v>11.5617686301</c:v>
                </c:pt>
                <c:pt idx="4277">
                  <c:v>11.5617686301</c:v>
                </c:pt>
                <c:pt idx="4278">
                  <c:v>11.5617686301</c:v>
                </c:pt>
                <c:pt idx="4279">
                  <c:v>11.558936945399999</c:v>
                </c:pt>
                <c:pt idx="4280">
                  <c:v>11.558936945399999</c:v>
                </c:pt>
                <c:pt idx="4281">
                  <c:v>11.558936945399999</c:v>
                </c:pt>
                <c:pt idx="4282">
                  <c:v>11.558936945399999</c:v>
                </c:pt>
                <c:pt idx="4283">
                  <c:v>11.558936945399999</c:v>
                </c:pt>
                <c:pt idx="4284">
                  <c:v>11.558936945399999</c:v>
                </c:pt>
                <c:pt idx="4285">
                  <c:v>11.558936945399999</c:v>
                </c:pt>
                <c:pt idx="4286">
                  <c:v>11.558936945399999</c:v>
                </c:pt>
                <c:pt idx="4287">
                  <c:v>11.558936945399999</c:v>
                </c:pt>
                <c:pt idx="4288">
                  <c:v>11.558936945399999</c:v>
                </c:pt>
                <c:pt idx="4289">
                  <c:v>11.558936945399999</c:v>
                </c:pt>
                <c:pt idx="4290">
                  <c:v>11.558936945399999</c:v>
                </c:pt>
                <c:pt idx="4291">
                  <c:v>11.558936945399999</c:v>
                </c:pt>
                <c:pt idx="4292">
                  <c:v>11.558936945399999</c:v>
                </c:pt>
                <c:pt idx="4293">
                  <c:v>11.558936945399999</c:v>
                </c:pt>
                <c:pt idx="4294">
                  <c:v>11.558936945399999</c:v>
                </c:pt>
                <c:pt idx="4295">
                  <c:v>11.558936945399999</c:v>
                </c:pt>
                <c:pt idx="4296">
                  <c:v>11.558936945399999</c:v>
                </c:pt>
                <c:pt idx="4297">
                  <c:v>11.558936945399999</c:v>
                </c:pt>
                <c:pt idx="4298">
                  <c:v>11.558936945399999</c:v>
                </c:pt>
                <c:pt idx="4299">
                  <c:v>11.558936945399999</c:v>
                </c:pt>
                <c:pt idx="4300">
                  <c:v>11.558936945399999</c:v>
                </c:pt>
                <c:pt idx="4301">
                  <c:v>11.556105260700001</c:v>
                </c:pt>
                <c:pt idx="4302">
                  <c:v>11.556105260700001</c:v>
                </c:pt>
                <c:pt idx="4303">
                  <c:v>11.556105260700001</c:v>
                </c:pt>
                <c:pt idx="4304">
                  <c:v>11.556105260700001</c:v>
                </c:pt>
                <c:pt idx="4305">
                  <c:v>11.556105260700001</c:v>
                </c:pt>
                <c:pt idx="4306">
                  <c:v>11.556105260700001</c:v>
                </c:pt>
                <c:pt idx="4307">
                  <c:v>11.556105260700001</c:v>
                </c:pt>
                <c:pt idx="4308">
                  <c:v>11.556105260700001</c:v>
                </c:pt>
                <c:pt idx="4309">
                  <c:v>11.556105260700001</c:v>
                </c:pt>
                <c:pt idx="4310">
                  <c:v>11.556105260700001</c:v>
                </c:pt>
                <c:pt idx="4311">
                  <c:v>11.556105260700001</c:v>
                </c:pt>
                <c:pt idx="4312">
                  <c:v>11.556105260700001</c:v>
                </c:pt>
                <c:pt idx="4313">
                  <c:v>11.556105260700001</c:v>
                </c:pt>
                <c:pt idx="4314">
                  <c:v>11.556105260700001</c:v>
                </c:pt>
                <c:pt idx="4315">
                  <c:v>11.556105260700001</c:v>
                </c:pt>
                <c:pt idx="4316">
                  <c:v>11.556105260700001</c:v>
                </c:pt>
                <c:pt idx="4317">
                  <c:v>11.556105260700001</c:v>
                </c:pt>
                <c:pt idx="4318">
                  <c:v>11.556105260700001</c:v>
                </c:pt>
                <c:pt idx="4319">
                  <c:v>11.556105260700001</c:v>
                </c:pt>
                <c:pt idx="4320">
                  <c:v>11.556105260700001</c:v>
                </c:pt>
                <c:pt idx="4321">
                  <c:v>11.556105260700001</c:v>
                </c:pt>
                <c:pt idx="4322">
                  <c:v>11.556105260700001</c:v>
                </c:pt>
                <c:pt idx="4323">
                  <c:v>11.556105260700001</c:v>
                </c:pt>
                <c:pt idx="4324">
                  <c:v>11.553273576</c:v>
                </c:pt>
                <c:pt idx="4325">
                  <c:v>11.553273576</c:v>
                </c:pt>
                <c:pt idx="4326">
                  <c:v>11.553273576</c:v>
                </c:pt>
                <c:pt idx="4327">
                  <c:v>11.553273576</c:v>
                </c:pt>
                <c:pt idx="4328">
                  <c:v>11.553273576</c:v>
                </c:pt>
                <c:pt idx="4329">
                  <c:v>11.553273576</c:v>
                </c:pt>
                <c:pt idx="4330">
                  <c:v>11.553273576</c:v>
                </c:pt>
                <c:pt idx="4331">
                  <c:v>11.553273576</c:v>
                </c:pt>
                <c:pt idx="4332">
                  <c:v>11.553273576</c:v>
                </c:pt>
                <c:pt idx="4333">
                  <c:v>11.553273576</c:v>
                </c:pt>
                <c:pt idx="4334">
                  <c:v>11.553273576</c:v>
                </c:pt>
                <c:pt idx="4335">
                  <c:v>11.553273576</c:v>
                </c:pt>
                <c:pt idx="4336">
                  <c:v>11.553273576</c:v>
                </c:pt>
                <c:pt idx="4337">
                  <c:v>11.553273576</c:v>
                </c:pt>
                <c:pt idx="4338">
                  <c:v>11.553273576</c:v>
                </c:pt>
                <c:pt idx="4339">
                  <c:v>11.553273576</c:v>
                </c:pt>
                <c:pt idx="4340">
                  <c:v>11.553273576</c:v>
                </c:pt>
                <c:pt idx="4341">
                  <c:v>11.553273576</c:v>
                </c:pt>
                <c:pt idx="4342">
                  <c:v>11.553273576</c:v>
                </c:pt>
                <c:pt idx="4343">
                  <c:v>11.553273576</c:v>
                </c:pt>
                <c:pt idx="4344">
                  <c:v>11.553273576</c:v>
                </c:pt>
                <c:pt idx="4345">
                  <c:v>11.553273576</c:v>
                </c:pt>
                <c:pt idx="4346">
                  <c:v>11.553273576</c:v>
                </c:pt>
                <c:pt idx="4347">
                  <c:v>11.550441891299998</c:v>
                </c:pt>
                <c:pt idx="4348">
                  <c:v>11.550441891299998</c:v>
                </c:pt>
                <c:pt idx="4349">
                  <c:v>11.550441891299998</c:v>
                </c:pt>
                <c:pt idx="4350">
                  <c:v>11.550441891299998</c:v>
                </c:pt>
                <c:pt idx="4351">
                  <c:v>11.550441891299998</c:v>
                </c:pt>
                <c:pt idx="4352">
                  <c:v>11.550441891299998</c:v>
                </c:pt>
                <c:pt idx="4353">
                  <c:v>11.550441891299998</c:v>
                </c:pt>
                <c:pt idx="4354">
                  <c:v>11.550441891299998</c:v>
                </c:pt>
                <c:pt idx="4355">
                  <c:v>11.550441891299998</c:v>
                </c:pt>
                <c:pt idx="4356">
                  <c:v>11.550441891299998</c:v>
                </c:pt>
                <c:pt idx="4357">
                  <c:v>11.550441891299998</c:v>
                </c:pt>
                <c:pt idx="4358">
                  <c:v>11.550441891299998</c:v>
                </c:pt>
                <c:pt idx="4359">
                  <c:v>11.550441891299998</c:v>
                </c:pt>
                <c:pt idx="4360">
                  <c:v>11.550441891299998</c:v>
                </c:pt>
                <c:pt idx="4361">
                  <c:v>11.550441891299998</c:v>
                </c:pt>
                <c:pt idx="4362">
                  <c:v>11.550441891299998</c:v>
                </c:pt>
                <c:pt idx="4363">
                  <c:v>11.550441891299998</c:v>
                </c:pt>
                <c:pt idx="4364">
                  <c:v>11.550441891299998</c:v>
                </c:pt>
                <c:pt idx="4365">
                  <c:v>11.550441891299998</c:v>
                </c:pt>
                <c:pt idx="4366">
                  <c:v>11.550441891299998</c:v>
                </c:pt>
                <c:pt idx="4367">
                  <c:v>11.550441891299998</c:v>
                </c:pt>
                <c:pt idx="4368">
                  <c:v>11.550441891299998</c:v>
                </c:pt>
                <c:pt idx="4369">
                  <c:v>11.550441891299998</c:v>
                </c:pt>
                <c:pt idx="4370">
                  <c:v>11.5476102066</c:v>
                </c:pt>
                <c:pt idx="4371">
                  <c:v>11.5476102066</c:v>
                </c:pt>
                <c:pt idx="4372">
                  <c:v>11.5476102066</c:v>
                </c:pt>
                <c:pt idx="4373">
                  <c:v>11.5476102066</c:v>
                </c:pt>
                <c:pt idx="4374">
                  <c:v>11.5476102066</c:v>
                </c:pt>
                <c:pt idx="4375">
                  <c:v>11.5476102066</c:v>
                </c:pt>
                <c:pt idx="4376">
                  <c:v>11.5476102066</c:v>
                </c:pt>
                <c:pt idx="4377">
                  <c:v>11.5476102066</c:v>
                </c:pt>
                <c:pt idx="4378">
                  <c:v>11.5476102066</c:v>
                </c:pt>
                <c:pt idx="4379">
                  <c:v>11.5476102066</c:v>
                </c:pt>
                <c:pt idx="4380">
                  <c:v>11.5476102066</c:v>
                </c:pt>
                <c:pt idx="4381">
                  <c:v>11.5476102066</c:v>
                </c:pt>
                <c:pt idx="4382">
                  <c:v>11.5476102066</c:v>
                </c:pt>
                <c:pt idx="4383">
                  <c:v>11.5476102066</c:v>
                </c:pt>
                <c:pt idx="4384">
                  <c:v>11.5476102066</c:v>
                </c:pt>
                <c:pt idx="4385">
                  <c:v>11.5476102066</c:v>
                </c:pt>
                <c:pt idx="4386">
                  <c:v>11.5476102066</c:v>
                </c:pt>
                <c:pt idx="4387">
                  <c:v>11.5476102066</c:v>
                </c:pt>
                <c:pt idx="4388">
                  <c:v>11.5476102066</c:v>
                </c:pt>
                <c:pt idx="4389">
                  <c:v>11.5476102066</c:v>
                </c:pt>
                <c:pt idx="4390">
                  <c:v>11.5476102066</c:v>
                </c:pt>
                <c:pt idx="4391">
                  <c:v>11.5476102066</c:v>
                </c:pt>
                <c:pt idx="4392">
                  <c:v>11.5447785219</c:v>
                </c:pt>
                <c:pt idx="4393">
                  <c:v>11.5447785219</c:v>
                </c:pt>
                <c:pt idx="4394">
                  <c:v>11.5447785219</c:v>
                </c:pt>
                <c:pt idx="4395">
                  <c:v>11.5447785219</c:v>
                </c:pt>
                <c:pt idx="4396">
                  <c:v>11.5447785219</c:v>
                </c:pt>
                <c:pt idx="4397">
                  <c:v>11.5447785219</c:v>
                </c:pt>
                <c:pt idx="4398">
                  <c:v>11.5447785219</c:v>
                </c:pt>
                <c:pt idx="4399">
                  <c:v>11.5447785219</c:v>
                </c:pt>
                <c:pt idx="4400">
                  <c:v>11.5447785219</c:v>
                </c:pt>
                <c:pt idx="4401">
                  <c:v>11.5447785219</c:v>
                </c:pt>
                <c:pt idx="4402">
                  <c:v>11.5447785219</c:v>
                </c:pt>
                <c:pt idx="4403">
                  <c:v>11.5447785219</c:v>
                </c:pt>
                <c:pt idx="4404">
                  <c:v>11.5447785219</c:v>
                </c:pt>
                <c:pt idx="4405">
                  <c:v>11.5447785219</c:v>
                </c:pt>
                <c:pt idx="4406">
                  <c:v>11.5447785219</c:v>
                </c:pt>
                <c:pt idx="4407">
                  <c:v>11.5447785219</c:v>
                </c:pt>
                <c:pt idx="4408">
                  <c:v>11.5447785219</c:v>
                </c:pt>
                <c:pt idx="4409">
                  <c:v>11.5447785219</c:v>
                </c:pt>
                <c:pt idx="4410">
                  <c:v>11.5447785219</c:v>
                </c:pt>
                <c:pt idx="4411">
                  <c:v>11.5447785219</c:v>
                </c:pt>
                <c:pt idx="4412">
                  <c:v>11.5447785219</c:v>
                </c:pt>
                <c:pt idx="4413">
                  <c:v>11.5447785219</c:v>
                </c:pt>
                <c:pt idx="4414">
                  <c:v>11.5447785219</c:v>
                </c:pt>
                <c:pt idx="4415">
                  <c:v>11.541946837200001</c:v>
                </c:pt>
                <c:pt idx="4416">
                  <c:v>11.541946837200001</c:v>
                </c:pt>
                <c:pt idx="4417">
                  <c:v>11.541946837200001</c:v>
                </c:pt>
                <c:pt idx="4418">
                  <c:v>11.541946837200001</c:v>
                </c:pt>
                <c:pt idx="4419">
                  <c:v>11.541946837200001</c:v>
                </c:pt>
                <c:pt idx="4420">
                  <c:v>11.541946837200001</c:v>
                </c:pt>
                <c:pt idx="4421">
                  <c:v>11.541946837200001</c:v>
                </c:pt>
                <c:pt idx="4422">
                  <c:v>11.541946837200001</c:v>
                </c:pt>
                <c:pt idx="4423">
                  <c:v>11.541946837200001</c:v>
                </c:pt>
                <c:pt idx="4424">
                  <c:v>11.541946837200001</c:v>
                </c:pt>
                <c:pt idx="4425">
                  <c:v>11.541946837200001</c:v>
                </c:pt>
                <c:pt idx="4426">
                  <c:v>11.541946837200001</c:v>
                </c:pt>
                <c:pt idx="4427">
                  <c:v>11.541946837200001</c:v>
                </c:pt>
                <c:pt idx="4428">
                  <c:v>11.541946837200001</c:v>
                </c:pt>
                <c:pt idx="4429">
                  <c:v>11.541946837200001</c:v>
                </c:pt>
                <c:pt idx="4430">
                  <c:v>11.541946837200001</c:v>
                </c:pt>
                <c:pt idx="4431">
                  <c:v>11.541946837200001</c:v>
                </c:pt>
                <c:pt idx="4432">
                  <c:v>11.541946837200001</c:v>
                </c:pt>
                <c:pt idx="4433">
                  <c:v>11.541946837200001</c:v>
                </c:pt>
                <c:pt idx="4434">
                  <c:v>11.541946837200001</c:v>
                </c:pt>
                <c:pt idx="4435">
                  <c:v>11.541946837200001</c:v>
                </c:pt>
                <c:pt idx="4436">
                  <c:v>11.541946837200001</c:v>
                </c:pt>
                <c:pt idx="4437">
                  <c:v>11.541946837200001</c:v>
                </c:pt>
                <c:pt idx="4438">
                  <c:v>11.539115152499999</c:v>
                </c:pt>
                <c:pt idx="4439">
                  <c:v>11.539115152499999</c:v>
                </c:pt>
                <c:pt idx="4440">
                  <c:v>11.539115152499999</c:v>
                </c:pt>
                <c:pt idx="4441">
                  <c:v>11.539115152499999</c:v>
                </c:pt>
                <c:pt idx="4442">
                  <c:v>11.539115152499999</c:v>
                </c:pt>
                <c:pt idx="4443">
                  <c:v>11.539115152499999</c:v>
                </c:pt>
                <c:pt idx="4444">
                  <c:v>11.539115152499999</c:v>
                </c:pt>
                <c:pt idx="4445">
                  <c:v>11.539115152499999</c:v>
                </c:pt>
                <c:pt idx="4446">
                  <c:v>11.539115152499999</c:v>
                </c:pt>
                <c:pt idx="4447">
                  <c:v>11.539115152499999</c:v>
                </c:pt>
                <c:pt idx="4448">
                  <c:v>11.539115152499999</c:v>
                </c:pt>
                <c:pt idx="4449">
                  <c:v>11.539115152499999</c:v>
                </c:pt>
                <c:pt idx="4450">
                  <c:v>11.539115152499999</c:v>
                </c:pt>
                <c:pt idx="4451">
                  <c:v>11.539115152499999</c:v>
                </c:pt>
                <c:pt idx="4452">
                  <c:v>11.539115152499999</c:v>
                </c:pt>
                <c:pt idx="4453">
                  <c:v>11.539115152499999</c:v>
                </c:pt>
                <c:pt idx="4454">
                  <c:v>11.539115152499999</c:v>
                </c:pt>
                <c:pt idx="4455">
                  <c:v>11.539115152499999</c:v>
                </c:pt>
                <c:pt idx="4456">
                  <c:v>11.539115152499999</c:v>
                </c:pt>
                <c:pt idx="4457">
                  <c:v>11.539115152499999</c:v>
                </c:pt>
                <c:pt idx="4458">
                  <c:v>11.539115152499999</c:v>
                </c:pt>
                <c:pt idx="4459">
                  <c:v>11.539115152499999</c:v>
                </c:pt>
                <c:pt idx="4460">
                  <c:v>11.536283467799999</c:v>
                </c:pt>
                <c:pt idx="4461">
                  <c:v>11.536283467799999</c:v>
                </c:pt>
                <c:pt idx="4462">
                  <c:v>11.536283467799999</c:v>
                </c:pt>
                <c:pt idx="4463">
                  <c:v>11.536283467799999</c:v>
                </c:pt>
                <c:pt idx="4464">
                  <c:v>11.536283467799999</c:v>
                </c:pt>
                <c:pt idx="4465">
                  <c:v>11.536283467799999</c:v>
                </c:pt>
                <c:pt idx="4466">
                  <c:v>11.536283467799999</c:v>
                </c:pt>
                <c:pt idx="4467">
                  <c:v>11.536283467799999</c:v>
                </c:pt>
                <c:pt idx="4468">
                  <c:v>11.536283467799999</c:v>
                </c:pt>
                <c:pt idx="4469">
                  <c:v>11.536283467799999</c:v>
                </c:pt>
                <c:pt idx="4470">
                  <c:v>11.536283467799999</c:v>
                </c:pt>
                <c:pt idx="4471">
                  <c:v>11.536283467799999</c:v>
                </c:pt>
                <c:pt idx="4472">
                  <c:v>11.536283467799999</c:v>
                </c:pt>
                <c:pt idx="4473">
                  <c:v>11.536283467799999</c:v>
                </c:pt>
                <c:pt idx="4474">
                  <c:v>11.536283467799999</c:v>
                </c:pt>
                <c:pt idx="4475">
                  <c:v>11.536283467799999</c:v>
                </c:pt>
                <c:pt idx="4476">
                  <c:v>11.536283467799999</c:v>
                </c:pt>
                <c:pt idx="4477">
                  <c:v>11.536283467799999</c:v>
                </c:pt>
                <c:pt idx="4478">
                  <c:v>11.536283467799999</c:v>
                </c:pt>
                <c:pt idx="4479">
                  <c:v>11.536283467799999</c:v>
                </c:pt>
                <c:pt idx="4480">
                  <c:v>11.536283467799999</c:v>
                </c:pt>
                <c:pt idx="4481">
                  <c:v>11.536283467799999</c:v>
                </c:pt>
                <c:pt idx="4482">
                  <c:v>11.536283467799999</c:v>
                </c:pt>
                <c:pt idx="4483">
                  <c:v>11.5334517831</c:v>
                </c:pt>
                <c:pt idx="4484">
                  <c:v>11.5334517831</c:v>
                </c:pt>
                <c:pt idx="4485">
                  <c:v>11.5334517831</c:v>
                </c:pt>
                <c:pt idx="4486">
                  <c:v>11.5334517831</c:v>
                </c:pt>
                <c:pt idx="4487">
                  <c:v>11.5334517831</c:v>
                </c:pt>
                <c:pt idx="4488">
                  <c:v>11.5334517831</c:v>
                </c:pt>
                <c:pt idx="4489">
                  <c:v>11.5334517831</c:v>
                </c:pt>
                <c:pt idx="4490">
                  <c:v>11.5334517831</c:v>
                </c:pt>
                <c:pt idx="4491">
                  <c:v>11.5334517831</c:v>
                </c:pt>
                <c:pt idx="4492">
                  <c:v>11.5334517831</c:v>
                </c:pt>
                <c:pt idx="4493">
                  <c:v>11.5334517831</c:v>
                </c:pt>
                <c:pt idx="4494">
                  <c:v>11.5334517831</c:v>
                </c:pt>
                <c:pt idx="4495">
                  <c:v>11.5334517831</c:v>
                </c:pt>
                <c:pt idx="4496">
                  <c:v>11.5334517831</c:v>
                </c:pt>
                <c:pt idx="4497">
                  <c:v>11.5334517831</c:v>
                </c:pt>
                <c:pt idx="4498">
                  <c:v>11.5334517831</c:v>
                </c:pt>
                <c:pt idx="4499">
                  <c:v>11.5334517831</c:v>
                </c:pt>
                <c:pt idx="4500">
                  <c:v>11.5334517831</c:v>
                </c:pt>
                <c:pt idx="4501">
                  <c:v>11.5334517831</c:v>
                </c:pt>
                <c:pt idx="4502">
                  <c:v>11.5334517831</c:v>
                </c:pt>
                <c:pt idx="4503">
                  <c:v>11.5334517831</c:v>
                </c:pt>
                <c:pt idx="4504">
                  <c:v>11.5334517831</c:v>
                </c:pt>
                <c:pt idx="4505">
                  <c:v>11.5334517831</c:v>
                </c:pt>
                <c:pt idx="4506">
                  <c:v>11.5306200984</c:v>
                </c:pt>
                <c:pt idx="4507">
                  <c:v>11.5306200984</c:v>
                </c:pt>
                <c:pt idx="4508">
                  <c:v>11.5306200984</c:v>
                </c:pt>
                <c:pt idx="4509">
                  <c:v>11.5306200984</c:v>
                </c:pt>
                <c:pt idx="4510">
                  <c:v>11.5306200984</c:v>
                </c:pt>
                <c:pt idx="4511">
                  <c:v>11.5306200984</c:v>
                </c:pt>
                <c:pt idx="4512">
                  <c:v>11.5306200984</c:v>
                </c:pt>
                <c:pt idx="4513">
                  <c:v>11.5306200984</c:v>
                </c:pt>
                <c:pt idx="4514">
                  <c:v>11.5306200984</c:v>
                </c:pt>
                <c:pt idx="4515">
                  <c:v>11.5306200984</c:v>
                </c:pt>
                <c:pt idx="4516">
                  <c:v>11.5306200984</c:v>
                </c:pt>
                <c:pt idx="4517">
                  <c:v>11.5306200984</c:v>
                </c:pt>
                <c:pt idx="4518">
                  <c:v>11.5306200984</c:v>
                </c:pt>
                <c:pt idx="4519">
                  <c:v>11.5306200984</c:v>
                </c:pt>
                <c:pt idx="4520">
                  <c:v>11.5306200984</c:v>
                </c:pt>
                <c:pt idx="4521">
                  <c:v>11.5306200984</c:v>
                </c:pt>
                <c:pt idx="4522">
                  <c:v>11.5306200984</c:v>
                </c:pt>
                <c:pt idx="4523">
                  <c:v>11.5306200984</c:v>
                </c:pt>
                <c:pt idx="4524">
                  <c:v>11.5306200984</c:v>
                </c:pt>
                <c:pt idx="4525">
                  <c:v>11.5306200984</c:v>
                </c:pt>
                <c:pt idx="4526">
                  <c:v>11.5306200984</c:v>
                </c:pt>
                <c:pt idx="4527">
                  <c:v>11.5306200984</c:v>
                </c:pt>
                <c:pt idx="4528">
                  <c:v>11.5306200984</c:v>
                </c:pt>
                <c:pt idx="4529">
                  <c:v>11.5277884137</c:v>
                </c:pt>
                <c:pt idx="4530">
                  <c:v>11.5277884137</c:v>
                </c:pt>
                <c:pt idx="4531">
                  <c:v>11.5277884137</c:v>
                </c:pt>
                <c:pt idx="4532">
                  <c:v>11.5277884137</c:v>
                </c:pt>
                <c:pt idx="4533">
                  <c:v>11.5277884137</c:v>
                </c:pt>
                <c:pt idx="4534">
                  <c:v>11.5277884137</c:v>
                </c:pt>
                <c:pt idx="4535">
                  <c:v>11.5277884137</c:v>
                </c:pt>
                <c:pt idx="4536">
                  <c:v>11.5277884137</c:v>
                </c:pt>
                <c:pt idx="4537">
                  <c:v>11.5277884137</c:v>
                </c:pt>
                <c:pt idx="4538">
                  <c:v>11.5277884137</c:v>
                </c:pt>
                <c:pt idx="4539">
                  <c:v>11.5277884137</c:v>
                </c:pt>
                <c:pt idx="4540">
                  <c:v>11.5277884137</c:v>
                </c:pt>
                <c:pt idx="4541">
                  <c:v>11.5277884137</c:v>
                </c:pt>
                <c:pt idx="4542">
                  <c:v>11.5277884137</c:v>
                </c:pt>
                <c:pt idx="4543">
                  <c:v>11.5277884137</c:v>
                </c:pt>
                <c:pt idx="4544">
                  <c:v>11.5277884137</c:v>
                </c:pt>
                <c:pt idx="4545">
                  <c:v>11.5277884137</c:v>
                </c:pt>
                <c:pt idx="4546">
                  <c:v>11.5277884137</c:v>
                </c:pt>
                <c:pt idx="4547">
                  <c:v>11.5277884137</c:v>
                </c:pt>
                <c:pt idx="4548">
                  <c:v>11.5277884137</c:v>
                </c:pt>
                <c:pt idx="4549">
                  <c:v>11.5277884137</c:v>
                </c:pt>
                <c:pt idx="4550">
                  <c:v>11.5277884137</c:v>
                </c:pt>
                <c:pt idx="4551">
                  <c:v>11.524956728999999</c:v>
                </c:pt>
                <c:pt idx="4552">
                  <c:v>11.524956728999999</c:v>
                </c:pt>
                <c:pt idx="4553">
                  <c:v>11.524956728999999</c:v>
                </c:pt>
                <c:pt idx="4554">
                  <c:v>11.524956728999999</c:v>
                </c:pt>
                <c:pt idx="4555">
                  <c:v>11.524956728999999</c:v>
                </c:pt>
                <c:pt idx="4556">
                  <c:v>11.524956728999999</c:v>
                </c:pt>
                <c:pt idx="4557">
                  <c:v>11.524956728999999</c:v>
                </c:pt>
                <c:pt idx="4558">
                  <c:v>11.524956728999999</c:v>
                </c:pt>
                <c:pt idx="4559">
                  <c:v>11.524956728999999</c:v>
                </c:pt>
                <c:pt idx="4560">
                  <c:v>11.524956728999999</c:v>
                </c:pt>
                <c:pt idx="4561">
                  <c:v>11.524956728999999</c:v>
                </c:pt>
                <c:pt idx="4562">
                  <c:v>11.524956728999999</c:v>
                </c:pt>
                <c:pt idx="4563">
                  <c:v>11.524956728999999</c:v>
                </c:pt>
                <c:pt idx="4564">
                  <c:v>11.524956728999999</c:v>
                </c:pt>
                <c:pt idx="4565">
                  <c:v>11.524956728999999</c:v>
                </c:pt>
                <c:pt idx="4566">
                  <c:v>11.524956728999999</c:v>
                </c:pt>
                <c:pt idx="4567">
                  <c:v>11.524956728999999</c:v>
                </c:pt>
                <c:pt idx="4568">
                  <c:v>11.524956728999999</c:v>
                </c:pt>
                <c:pt idx="4569">
                  <c:v>11.524956728999999</c:v>
                </c:pt>
                <c:pt idx="4570">
                  <c:v>11.524956728999999</c:v>
                </c:pt>
                <c:pt idx="4571">
                  <c:v>11.524956728999999</c:v>
                </c:pt>
                <c:pt idx="4572">
                  <c:v>11.524956728999999</c:v>
                </c:pt>
                <c:pt idx="4573">
                  <c:v>11.524956728999999</c:v>
                </c:pt>
                <c:pt idx="4574">
                  <c:v>11.522125044299999</c:v>
                </c:pt>
                <c:pt idx="4575">
                  <c:v>11.522125044299999</c:v>
                </c:pt>
                <c:pt idx="4576">
                  <c:v>11.522125044299999</c:v>
                </c:pt>
                <c:pt idx="4577">
                  <c:v>11.522125044299999</c:v>
                </c:pt>
                <c:pt idx="4578">
                  <c:v>11.522125044299999</c:v>
                </c:pt>
                <c:pt idx="4579">
                  <c:v>11.522125044299999</c:v>
                </c:pt>
                <c:pt idx="4580">
                  <c:v>11.522125044299999</c:v>
                </c:pt>
                <c:pt idx="4581">
                  <c:v>11.522125044299999</c:v>
                </c:pt>
                <c:pt idx="4582">
                  <c:v>11.522125044299999</c:v>
                </c:pt>
                <c:pt idx="4583">
                  <c:v>11.522125044299999</c:v>
                </c:pt>
                <c:pt idx="4584">
                  <c:v>11.522125044299999</c:v>
                </c:pt>
                <c:pt idx="4585">
                  <c:v>11.522125044299999</c:v>
                </c:pt>
                <c:pt idx="4586">
                  <c:v>11.522125044299999</c:v>
                </c:pt>
                <c:pt idx="4587">
                  <c:v>11.522125044299999</c:v>
                </c:pt>
                <c:pt idx="4588">
                  <c:v>11.522125044299999</c:v>
                </c:pt>
                <c:pt idx="4589">
                  <c:v>11.522125044299999</c:v>
                </c:pt>
                <c:pt idx="4590">
                  <c:v>11.522125044299999</c:v>
                </c:pt>
                <c:pt idx="4591">
                  <c:v>11.522125044299999</c:v>
                </c:pt>
                <c:pt idx="4592">
                  <c:v>11.522125044299999</c:v>
                </c:pt>
                <c:pt idx="4593">
                  <c:v>11.522125044299999</c:v>
                </c:pt>
                <c:pt idx="4594">
                  <c:v>11.522125044299999</c:v>
                </c:pt>
                <c:pt idx="4595">
                  <c:v>11.522125044299999</c:v>
                </c:pt>
                <c:pt idx="4596">
                  <c:v>11.522125044299999</c:v>
                </c:pt>
                <c:pt idx="4597">
                  <c:v>11.519293359600001</c:v>
                </c:pt>
                <c:pt idx="4598">
                  <c:v>11.519293359600001</c:v>
                </c:pt>
                <c:pt idx="4599">
                  <c:v>11.519293359600001</c:v>
                </c:pt>
                <c:pt idx="4600">
                  <c:v>11.519293359600001</c:v>
                </c:pt>
                <c:pt idx="4601">
                  <c:v>11.519293359600001</c:v>
                </c:pt>
                <c:pt idx="4602">
                  <c:v>11.519293359600001</c:v>
                </c:pt>
                <c:pt idx="4603">
                  <c:v>11.519293359600001</c:v>
                </c:pt>
                <c:pt idx="4604">
                  <c:v>11.519293359600001</c:v>
                </c:pt>
                <c:pt idx="4605">
                  <c:v>11.519293359600001</c:v>
                </c:pt>
                <c:pt idx="4606">
                  <c:v>11.519293359600001</c:v>
                </c:pt>
                <c:pt idx="4607">
                  <c:v>11.519293359600001</c:v>
                </c:pt>
                <c:pt idx="4608">
                  <c:v>11.519293359600001</c:v>
                </c:pt>
                <c:pt idx="4609">
                  <c:v>11.519293359600001</c:v>
                </c:pt>
                <c:pt idx="4610">
                  <c:v>11.519293359600001</c:v>
                </c:pt>
                <c:pt idx="4611">
                  <c:v>11.519293359600001</c:v>
                </c:pt>
                <c:pt idx="4612">
                  <c:v>11.519293359600001</c:v>
                </c:pt>
                <c:pt idx="4613">
                  <c:v>11.519293359600001</c:v>
                </c:pt>
                <c:pt idx="4614">
                  <c:v>11.519293359600001</c:v>
                </c:pt>
                <c:pt idx="4615">
                  <c:v>11.519293359600001</c:v>
                </c:pt>
                <c:pt idx="4616">
                  <c:v>11.519293359600001</c:v>
                </c:pt>
                <c:pt idx="4617">
                  <c:v>11.519293359600001</c:v>
                </c:pt>
                <c:pt idx="4618">
                  <c:v>11.519293359600001</c:v>
                </c:pt>
                <c:pt idx="4619">
                  <c:v>11.519293359600001</c:v>
                </c:pt>
                <c:pt idx="4620">
                  <c:v>11.516461674899999</c:v>
                </c:pt>
                <c:pt idx="4621">
                  <c:v>11.516461674899999</c:v>
                </c:pt>
                <c:pt idx="4622">
                  <c:v>11.516461674899999</c:v>
                </c:pt>
                <c:pt idx="4623">
                  <c:v>11.516461674899999</c:v>
                </c:pt>
                <c:pt idx="4624">
                  <c:v>11.516461674899999</c:v>
                </c:pt>
                <c:pt idx="4625">
                  <c:v>11.516461674899999</c:v>
                </c:pt>
                <c:pt idx="4626">
                  <c:v>11.516461674899999</c:v>
                </c:pt>
                <c:pt idx="4627">
                  <c:v>11.516461674899999</c:v>
                </c:pt>
                <c:pt idx="4628">
                  <c:v>11.516461674899999</c:v>
                </c:pt>
                <c:pt idx="4629">
                  <c:v>11.516461674899999</c:v>
                </c:pt>
                <c:pt idx="4630">
                  <c:v>11.516461674899999</c:v>
                </c:pt>
                <c:pt idx="4631">
                  <c:v>11.516461674899999</c:v>
                </c:pt>
                <c:pt idx="4632">
                  <c:v>11.516461674899999</c:v>
                </c:pt>
                <c:pt idx="4633">
                  <c:v>11.516461674899999</c:v>
                </c:pt>
                <c:pt idx="4634">
                  <c:v>11.516461674899999</c:v>
                </c:pt>
                <c:pt idx="4635">
                  <c:v>11.516461674899999</c:v>
                </c:pt>
                <c:pt idx="4636">
                  <c:v>11.516461674899999</c:v>
                </c:pt>
                <c:pt idx="4637">
                  <c:v>11.516461674899999</c:v>
                </c:pt>
                <c:pt idx="4638">
                  <c:v>11.516461674899999</c:v>
                </c:pt>
                <c:pt idx="4639">
                  <c:v>11.516461674899999</c:v>
                </c:pt>
                <c:pt idx="4640">
                  <c:v>11.516461674899999</c:v>
                </c:pt>
                <c:pt idx="4641">
                  <c:v>11.516461674899999</c:v>
                </c:pt>
                <c:pt idx="4642">
                  <c:v>11.516461674899999</c:v>
                </c:pt>
                <c:pt idx="4643">
                  <c:v>11.5136299902</c:v>
                </c:pt>
                <c:pt idx="4644">
                  <c:v>11.5136299902</c:v>
                </c:pt>
                <c:pt idx="4645">
                  <c:v>11.5136299902</c:v>
                </c:pt>
                <c:pt idx="4646">
                  <c:v>11.5136299902</c:v>
                </c:pt>
                <c:pt idx="4647">
                  <c:v>11.5136299902</c:v>
                </c:pt>
                <c:pt idx="4648">
                  <c:v>11.5136299902</c:v>
                </c:pt>
                <c:pt idx="4649">
                  <c:v>11.5136299902</c:v>
                </c:pt>
                <c:pt idx="4650">
                  <c:v>11.5136299902</c:v>
                </c:pt>
                <c:pt idx="4651">
                  <c:v>11.5136299902</c:v>
                </c:pt>
                <c:pt idx="4652">
                  <c:v>11.5136299902</c:v>
                </c:pt>
                <c:pt idx="4653">
                  <c:v>11.5136299902</c:v>
                </c:pt>
                <c:pt idx="4654">
                  <c:v>11.5136299902</c:v>
                </c:pt>
                <c:pt idx="4655">
                  <c:v>11.5136299902</c:v>
                </c:pt>
                <c:pt idx="4656">
                  <c:v>11.5136299902</c:v>
                </c:pt>
                <c:pt idx="4657">
                  <c:v>11.5136299902</c:v>
                </c:pt>
                <c:pt idx="4658">
                  <c:v>11.5136299902</c:v>
                </c:pt>
                <c:pt idx="4659">
                  <c:v>11.5136299902</c:v>
                </c:pt>
                <c:pt idx="4660">
                  <c:v>11.5136299902</c:v>
                </c:pt>
                <c:pt idx="4661">
                  <c:v>11.5136299902</c:v>
                </c:pt>
                <c:pt idx="4662">
                  <c:v>11.5136299902</c:v>
                </c:pt>
                <c:pt idx="4663">
                  <c:v>11.5136299902</c:v>
                </c:pt>
                <c:pt idx="4664">
                  <c:v>11.5136299902</c:v>
                </c:pt>
                <c:pt idx="4665">
                  <c:v>11.5107983055</c:v>
                </c:pt>
                <c:pt idx="4666">
                  <c:v>11.5107983055</c:v>
                </c:pt>
                <c:pt idx="4667">
                  <c:v>11.5107983055</c:v>
                </c:pt>
                <c:pt idx="4668">
                  <c:v>11.5107983055</c:v>
                </c:pt>
                <c:pt idx="4669">
                  <c:v>11.5107983055</c:v>
                </c:pt>
                <c:pt idx="4670">
                  <c:v>11.5107983055</c:v>
                </c:pt>
                <c:pt idx="4671">
                  <c:v>11.5107983055</c:v>
                </c:pt>
                <c:pt idx="4672">
                  <c:v>11.5107983055</c:v>
                </c:pt>
                <c:pt idx="4673">
                  <c:v>11.5107983055</c:v>
                </c:pt>
                <c:pt idx="4674">
                  <c:v>11.5107983055</c:v>
                </c:pt>
                <c:pt idx="4675">
                  <c:v>11.5107983055</c:v>
                </c:pt>
                <c:pt idx="4676">
                  <c:v>11.5107983055</c:v>
                </c:pt>
                <c:pt idx="4677">
                  <c:v>11.5107983055</c:v>
                </c:pt>
                <c:pt idx="4678">
                  <c:v>11.5107983055</c:v>
                </c:pt>
                <c:pt idx="4679">
                  <c:v>11.5107983055</c:v>
                </c:pt>
                <c:pt idx="4680">
                  <c:v>11.5107983055</c:v>
                </c:pt>
                <c:pt idx="4681">
                  <c:v>11.5107983055</c:v>
                </c:pt>
                <c:pt idx="4682">
                  <c:v>11.5107983055</c:v>
                </c:pt>
                <c:pt idx="4683">
                  <c:v>11.5107983055</c:v>
                </c:pt>
                <c:pt idx="4684">
                  <c:v>11.5107983055</c:v>
                </c:pt>
                <c:pt idx="4685">
                  <c:v>11.5107983055</c:v>
                </c:pt>
                <c:pt idx="4686">
                  <c:v>11.5107983055</c:v>
                </c:pt>
                <c:pt idx="4687">
                  <c:v>11.5107983055</c:v>
                </c:pt>
                <c:pt idx="4688">
                  <c:v>11.5079666208</c:v>
                </c:pt>
                <c:pt idx="4689">
                  <c:v>11.5079666208</c:v>
                </c:pt>
                <c:pt idx="4690">
                  <c:v>11.5079666208</c:v>
                </c:pt>
                <c:pt idx="4691">
                  <c:v>11.5079666208</c:v>
                </c:pt>
                <c:pt idx="4692">
                  <c:v>11.5079666208</c:v>
                </c:pt>
                <c:pt idx="4693">
                  <c:v>11.5079666208</c:v>
                </c:pt>
                <c:pt idx="4694">
                  <c:v>11.5079666208</c:v>
                </c:pt>
                <c:pt idx="4695">
                  <c:v>11.5079666208</c:v>
                </c:pt>
                <c:pt idx="4696">
                  <c:v>11.5079666208</c:v>
                </c:pt>
                <c:pt idx="4697">
                  <c:v>11.5079666208</c:v>
                </c:pt>
                <c:pt idx="4698">
                  <c:v>11.5079666208</c:v>
                </c:pt>
                <c:pt idx="4699">
                  <c:v>11.5079666208</c:v>
                </c:pt>
                <c:pt idx="4700">
                  <c:v>11.5079666208</c:v>
                </c:pt>
                <c:pt idx="4701">
                  <c:v>11.5079666208</c:v>
                </c:pt>
                <c:pt idx="4702">
                  <c:v>11.5079666208</c:v>
                </c:pt>
                <c:pt idx="4703">
                  <c:v>11.5079666208</c:v>
                </c:pt>
                <c:pt idx="4704">
                  <c:v>11.5079666208</c:v>
                </c:pt>
                <c:pt idx="4705">
                  <c:v>11.5079666208</c:v>
                </c:pt>
                <c:pt idx="4706">
                  <c:v>11.5079666208</c:v>
                </c:pt>
                <c:pt idx="4707">
                  <c:v>11.5079666208</c:v>
                </c:pt>
                <c:pt idx="4708">
                  <c:v>11.5079666208</c:v>
                </c:pt>
                <c:pt idx="4709">
                  <c:v>11.5079666208</c:v>
                </c:pt>
                <c:pt idx="4710">
                  <c:v>11.5079666208</c:v>
                </c:pt>
                <c:pt idx="4711">
                  <c:v>11.505134936099999</c:v>
                </c:pt>
                <c:pt idx="4712">
                  <c:v>11.505134936099999</c:v>
                </c:pt>
                <c:pt idx="4713">
                  <c:v>11.505134936099999</c:v>
                </c:pt>
                <c:pt idx="4714">
                  <c:v>11.505134936099999</c:v>
                </c:pt>
                <c:pt idx="4715">
                  <c:v>11.505134936099999</c:v>
                </c:pt>
                <c:pt idx="4716">
                  <c:v>11.505134936099999</c:v>
                </c:pt>
                <c:pt idx="4717">
                  <c:v>11.505134936099999</c:v>
                </c:pt>
                <c:pt idx="4718">
                  <c:v>11.505134936099999</c:v>
                </c:pt>
                <c:pt idx="4719">
                  <c:v>11.505134936099999</c:v>
                </c:pt>
                <c:pt idx="4720">
                  <c:v>11.505134936099999</c:v>
                </c:pt>
                <c:pt idx="4721">
                  <c:v>11.505134936099999</c:v>
                </c:pt>
                <c:pt idx="4722">
                  <c:v>11.505134936099999</c:v>
                </c:pt>
                <c:pt idx="4723">
                  <c:v>11.505134936099999</c:v>
                </c:pt>
                <c:pt idx="4724">
                  <c:v>11.505134936099999</c:v>
                </c:pt>
                <c:pt idx="4725">
                  <c:v>11.505134936099999</c:v>
                </c:pt>
                <c:pt idx="4726">
                  <c:v>11.505134936099999</c:v>
                </c:pt>
                <c:pt idx="4727">
                  <c:v>11.505134936099999</c:v>
                </c:pt>
                <c:pt idx="4728">
                  <c:v>11.505134936099999</c:v>
                </c:pt>
                <c:pt idx="4729">
                  <c:v>11.505134936099999</c:v>
                </c:pt>
                <c:pt idx="4730">
                  <c:v>11.505134936099999</c:v>
                </c:pt>
                <c:pt idx="4731">
                  <c:v>11.505134936099999</c:v>
                </c:pt>
                <c:pt idx="4732">
                  <c:v>11.505134936099999</c:v>
                </c:pt>
                <c:pt idx="4733">
                  <c:v>11.505134936099999</c:v>
                </c:pt>
                <c:pt idx="4734">
                  <c:v>11.502303251399999</c:v>
                </c:pt>
                <c:pt idx="4735">
                  <c:v>11.502303251399999</c:v>
                </c:pt>
                <c:pt idx="4736">
                  <c:v>11.502303251399999</c:v>
                </c:pt>
                <c:pt idx="4737">
                  <c:v>11.502303251399999</c:v>
                </c:pt>
                <c:pt idx="4738">
                  <c:v>11.502303251399999</c:v>
                </c:pt>
                <c:pt idx="4739">
                  <c:v>11.502303251399999</c:v>
                </c:pt>
                <c:pt idx="4740">
                  <c:v>11.502303251399999</c:v>
                </c:pt>
                <c:pt idx="4741">
                  <c:v>11.502303251399999</c:v>
                </c:pt>
                <c:pt idx="4742">
                  <c:v>11.502303251399999</c:v>
                </c:pt>
                <c:pt idx="4743">
                  <c:v>11.502303251399999</c:v>
                </c:pt>
                <c:pt idx="4744">
                  <c:v>11.502303251399999</c:v>
                </c:pt>
                <c:pt idx="4745">
                  <c:v>11.502303251399999</c:v>
                </c:pt>
                <c:pt idx="4746">
                  <c:v>11.502303251399999</c:v>
                </c:pt>
                <c:pt idx="4747">
                  <c:v>11.502303251399999</c:v>
                </c:pt>
                <c:pt idx="4748">
                  <c:v>11.502303251399999</c:v>
                </c:pt>
                <c:pt idx="4749">
                  <c:v>11.502303251399999</c:v>
                </c:pt>
                <c:pt idx="4750">
                  <c:v>11.502303251399999</c:v>
                </c:pt>
                <c:pt idx="4751">
                  <c:v>11.502303251399999</c:v>
                </c:pt>
                <c:pt idx="4752">
                  <c:v>11.502303251399999</c:v>
                </c:pt>
                <c:pt idx="4753">
                  <c:v>11.502303251399999</c:v>
                </c:pt>
                <c:pt idx="4754">
                  <c:v>11.502303251399999</c:v>
                </c:pt>
                <c:pt idx="4755">
                  <c:v>11.502303251399999</c:v>
                </c:pt>
                <c:pt idx="4756">
                  <c:v>11.502303251399999</c:v>
                </c:pt>
                <c:pt idx="4757">
                  <c:v>11.4994715667</c:v>
                </c:pt>
                <c:pt idx="4758">
                  <c:v>11.4994715667</c:v>
                </c:pt>
                <c:pt idx="4759">
                  <c:v>11.4994715667</c:v>
                </c:pt>
                <c:pt idx="4760">
                  <c:v>11.4994715667</c:v>
                </c:pt>
                <c:pt idx="4761">
                  <c:v>11.4994715667</c:v>
                </c:pt>
                <c:pt idx="4762">
                  <c:v>11.4994715667</c:v>
                </c:pt>
                <c:pt idx="4763">
                  <c:v>11.4994715667</c:v>
                </c:pt>
                <c:pt idx="4764">
                  <c:v>11.4994715667</c:v>
                </c:pt>
                <c:pt idx="4765">
                  <c:v>11.4994715667</c:v>
                </c:pt>
                <c:pt idx="4766">
                  <c:v>11.4994715667</c:v>
                </c:pt>
                <c:pt idx="4767">
                  <c:v>11.4994715667</c:v>
                </c:pt>
                <c:pt idx="4768">
                  <c:v>11.4994715667</c:v>
                </c:pt>
                <c:pt idx="4769">
                  <c:v>11.4994715667</c:v>
                </c:pt>
                <c:pt idx="4770">
                  <c:v>11.4994715667</c:v>
                </c:pt>
                <c:pt idx="4771">
                  <c:v>11.4994715667</c:v>
                </c:pt>
                <c:pt idx="4772">
                  <c:v>11.4994715667</c:v>
                </c:pt>
                <c:pt idx="4773">
                  <c:v>11.4994715667</c:v>
                </c:pt>
                <c:pt idx="4774">
                  <c:v>11.4994715667</c:v>
                </c:pt>
                <c:pt idx="4775">
                  <c:v>11.4994715667</c:v>
                </c:pt>
                <c:pt idx="4776">
                  <c:v>11.4994715667</c:v>
                </c:pt>
                <c:pt idx="4777">
                  <c:v>11.4994715667</c:v>
                </c:pt>
                <c:pt idx="4778">
                  <c:v>11.4994715667</c:v>
                </c:pt>
                <c:pt idx="4779">
                  <c:v>11.496639882</c:v>
                </c:pt>
                <c:pt idx="4780">
                  <c:v>11.496639882</c:v>
                </c:pt>
                <c:pt idx="4781">
                  <c:v>11.496639882</c:v>
                </c:pt>
                <c:pt idx="4782">
                  <c:v>11.496639882</c:v>
                </c:pt>
                <c:pt idx="4783">
                  <c:v>11.496639882</c:v>
                </c:pt>
                <c:pt idx="4784">
                  <c:v>11.496639882</c:v>
                </c:pt>
                <c:pt idx="4785">
                  <c:v>11.496639882</c:v>
                </c:pt>
                <c:pt idx="4786">
                  <c:v>11.496639882</c:v>
                </c:pt>
                <c:pt idx="4787">
                  <c:v>11.496639882</c:v>
                </c:pt>
                <c:pt idx="4788">
                  <c:v>11.496639882</c:v>
                </c:pt>
                <c:pt idx="4789">
                  <c:v>11.496639882</c:v>
                </c:pt>
                <c:pt idx="4790">
                  <c:v>11.496639882</c:v>
                </c:pt>
                <c:pt idx="4791">
                  <c:v>11.496639882</c:v>
                </c:pt>
                <c:pt idx="4792">
                  <c:v>11.496639882</c:v>
                </c:pt>
                <c:pt idx="4793">
                  <c:v>11.496639882</c:v>
                </c:pt>
                <c:pt idx="4794">
                  <c:v>11.496639882</c:v>
                </c:pt>
                <c:pt idx="4795">
                  <c:v>11.496639882</c:v>
                </c:pt>
                <c:pt idx="4796">
                  <c:v>11.496639882</c:v>
                </c:pt>
                <c:pt idx="4797">
                  <c:v>11.496639882</c:v>
                </c:pt>
                <c:pt idx="4798">
                  <c:v>11.496639882</c:v>
                </c:pt>
                <c:pt idx="4799">
                  <c:v>11.496639882</c:v>
                </c:pt>
                <c:pt idx="4800">
                  <c:v>11.496639882</c:v>
                </c:pt>
                <c:pt idx="4801">
                  <c:v>11.496639882</c:v>
                </c:pt>
                <c:pt idx="4802">
                  <c:v>11.493808197299998</c:v>
                </c:pt>
                <c:pt idx="4803">
                  <c:v>11.493808197299998</c:v>
                </c:pt>
                <c:pt idx="4804">
                  <c:v>11.493808197299998</c:v>
                </c:pt>
                <c:pt idx="4805">
                  <c:v>11.493808197299998</c:v>
                </c:pt>
                <c:pt idx="4806">
                  <c:v>11.493808197299998</c:v>
                </c:pt>
                <c:pt idx="4807">
                  <c:v>11.493808197299998</c:v>
                </c:pt>
                <c:pt idx="4808">
                  <c:v>11.493808197299998</c:v>
                </c:pt>
                <c:pt idx="4809">
                  <c:v>11.493808197299998</c:v>
                </c:pt>
                <c:pt idx="4810">
                  <c:v>11.493808197299998</c:v>
                </c:pt>
                <c:pt idx="4811">
                  <c:v>11.493808197299998</c:v>
                </c:pt>
                <c:pt idx="4812">
                  <c:v>11.493808197299998</c:v>
                </c:pt>
                <c:pt idx="4813">
                  <c:v>11.493808197299998</c:v>
                </c:pt>
                <c:pt idx="4814">
                  <c:v>11.493808197299998</c:v>
                </c:pt>
                <c:pt idx="4815">
                  <c:v>11.493808197299998</c:v>
                </c:pt>
                <c:pt idx="4816">
                  <c:v>11.493808197299998</c:v>
                </c:pt>
                <c:pt idx="4817">
                  <c:v>11.493808197299998</c:v>
                </c:pt>
                <c:pt idx="4818">
                  <c:v>11.493808197299998</c:v>
                </c:pt>
                <c:pt idx="4819">
                  <c:v>11.493808197299998</c:v>
                </c:pt>
                <c:pt idx="4820">
                  <c:v>11.493808197299998</c:v>
                </c:pt>
                <c:pt idx="4821">
                  <c:v>11.493808197299998</c:v>
                </c:pt>
                <c:pt idx="4822">
                  <c:v>11.493808197299998</c:v>
                </c:pt>
                <c:pt idx="4823">
                  <c:v>11.493808197299998</c:v>
                </c:pt>
                <c:pt idx="4824">
                  <c:v>11.493808197299998</c:v>
                </c:pt>
                <c:pt idx="4825">
                  <c:v>11.4909765126</c:v>
                </c:pt>
                <c:pt idx="4826">
                  <c:v>11.4909765126</c:v>
                </c:pt>
                <c:pt idx="4827">
                  <c:v>11.4909765126</c:v>
                </c:pt>
                <c:pt idx="4828">
                  <c:v>11.4909765126</c:v>
                </c:pt>
                <c:pt idx="4829">
                  <c:v>11.4909765126</c:v>
                </c:pt>
                <c:pt idx="4830">
                  <c:v>11.4909765126</c:v>
                </c:pt>
                <c:pt idx="4831">
                  <c:v>11.4909765126</c:v>
                </c:pt>
                <c:pt idx="4832">
                  <c:v>11.4909765126</c:v>
                </c:pt>
                <c:pt idx="4833">
                  <c:v>11.4909765126</c:v>
                </c:pt>
                <c:pt idx="4834">
                  <c:v>11.4909765126</c:v>
                </c:pt>
                <c:pt idx="4835">
                  <c:v>11.4909765126</c:v>
                </c:pt>
                <c:pt idx="4836">
                  <c:v>11.4909765126</c:v>
                </c:pt>
                <c:pt idx="4837">
                  <c:v>11.4909765126</c:v>
                </c:pt>
                <c:pt idx="4838">
                  <c:v>11.4909765126</c:v>
                </c:pt>
                <c:pt idx="4839">
                  <c:v>11.4909765126</c:v>
                </c:pt>
                <c:pt idx="4840">
                  <c:v>11.4909765126</c:v>
                </c:pt>
                <c:pt idx="4841">
                  <c:v>11.4909765126</c:v>
                </c:pt>
                <c:pt idx="4842">
                  <c:v>11.4909765126</c:v>
                </c:pt>
                <c:pt idx="4843">
                  <c:v>11.4909765126</c:v>
                </c:pt>
                <c:pt idx="4844">
                  <c:v>11.4909765126</c:v>
                </c:pt>
                <c:pt idx="4845">
                  <c:v>11.4909765126</c:v>
                </c:pt>
                <c:pt idx="4846">
                  <c:v>11.4909765126</c:v>
                </c:pt>
                <c:pt idx="4847">
                  <c:v>11.4909765126</c:v>
                </c:pt>
                <c:pt idx="4848">
                  <c:v>11.488144827899999</c:v>
                </c:pt>
                <c:pt idx="4849">
                  <c:v>11.488144827899999</c:v>
                </c:pt>
                <c:pt idx="4850">
                  <c:v>11.488144827899999</c:v>
                </c:pt>
                <c:pt idx="4851">
                  <c:v>11.488144827899999</c:v>
                </c:pt>
                <c:pt idx="4852">
                  <c:v>11.488144827899999</c:v>
                </c:pt>
                <c:pt idx="4853">
                  <c:v>11.488144827899999</c:v>
                </c:pt>
                <c:pt idx="4854">
                  <c:v>11.488144827899999</c:v>
                </c:pt>
                <c:pt idx="4855">
                  <c:v>11.488144827899999</c:v>
                </c:pt>
                <c:pt idx="4856">
                  <c:v>11.488144827899999</c:v>
                </c:pt>
                <c:pt idx="4857">
                  <c:v>11.488144827899999</c:v>
                </c:pt>
                <c:pt idx="4858">
                  <c:v>11.488144827899999</c:v>
                </c:pt>
                <c:pt idx="4859">
                  <c:v>11.488144827899999</c:v>
                </c:pt>
                <c:pt idx="4860">
                  <c:v>11.488144827899999</c:v>
                </c:pt>
                <c:pt idx="4861">
                  <c:v>11.488144827899999</c:v>
                </c:pt>
                <c:pt idx="4862">
                  <c:v>11.488144827899999</c:v>
                </c:pt>
                <c:pt idx="4863">
                  <c:v>11.488144827899999</c:v>
                </c:pt>
                <c:pt idx="4864">
                  <c:v>11.488144827899999</c:v>
                </c:pt>
                <c:pt idx="4865">
                  <c:v>11.488144827899999</c:v>
                </c:pt>
                <c:pt idx="4866">
                  <c:v>11.488144827899999</c:v>
                </c:pt>
                <c:pt idx="4867">
                  <c:v>11.488144827899999</c:v>
                </c:pt>
                <c:pt idx="4868">
                  <c:v>11.488144827899999</c:v>
                </c:pt>
                <c:pt idx="4869">
                  <c:v>11.488144827899999</c:v>
                </c:pt>
                <c:pt idx="4870">
                  <c:v>11.488144827899999</c:v>
                </c:pt>
                <c:pt idx="4871">
                  <c:v>11.485313143200001</c:v>
                </c:pt>
                <c:pt idx="4872">
                  <c:v>11.485313143200001</c:v>
                </c:pt>
                <c:pt idx="4873">
                  <c:v>11.485313143200001</c:v>
                </c:pt>
                <c:pt idx="4874">
                  <c:v>11.485313143200001</c:v>
                </c:pt>
                <c:pt idx="4875">
                  <c:v>11.485313143200001</c:v>
                </c:pt>
                <c:pt idx="4876">
                  <c:v>11.485313143200001</c:v>
                </c:pt>
                <c:pt idx="4877">
                  <c:v>11.485313143200001</c:v>
                </c:pt>
                <c:pt idx="4878">
                  <c:v>11.485313143200001</c:v>
                </c:pt>
                <c:pt idx="4879">
                  <c:v>11.485313143200001</c:v>
                </c:pt>
                <c:pt idx="4880">
                  <c:v>11.485313143200001</c:v>
                </c:pt>
                <c:pt idx="4881">
                  <c:v>11.485313143200001</c:v>
                </c:pt>
                <c:pt idx="4882">
                  <c:v>11.485313143200001</c:v>
                </c:pt>
                <c:pt idx="4883">
                  <c:v>11.485313143200001</c:v>
                </c:pt>
                <c:pt idx="4884">
                  <c:v>11.485313143200001</c:v>
                </c:pt>
                <c:pt idx="4885">
                  <c:v>11.485313143200001</c:v>
                </c:pt>
                <c:pt idx="4886">
                  <c:v>11.485313143200001</c:v>
                </c:pt>
                <c:pt idx="4887">
                  <c:v>11.485313143200001</c:v>
                </c:pt>
                <c:pt idx="4888">
                  <c:v>11.485313143200001</c:v>
                </c:pt>
                <c:pt idx="4889">
                  <c:v>11.485313143200001</c:v>
                </c:pt>
                <c:pt idx="4890">
                  <c:v>11.485313143200001</c:v>
                </c:pt>
                <c:pt idx="4891">
                  <c:v>11.485313143200001</c:v>
                </c:pt>
                <c:pt idx="4892">
                  <c:v>11.485313143200001</c:v>
                </c:pt>
                <c:pt idx="4893">
                  <c:v>11.482481458499999</c:v>
                </c:pt>
                <c:pt idx="4894">
                  <c:v>11.482481458499999</c:v>
                </c:pt>
                <c:pt idx="4895">
                  <c:v>11.482481458499999</c:v>
                </c:pt>
                <c:pt idx="4896">
                  <c:v>11.482481458499999</c:v>
                </c:pt>
                <c:pt idx="4897">
                  <c:v>11.482481458499999</c:v>
                </c:pt>
                <c:pt idx="4898">
                  <c:v>11.482481458499999</c:v>
                </c:pt>
                <c:pt idx="4899">
                  <c:v>11.482481458499999</c:v>
                </c:pt>
                <c:pt idx="4900">
                  <c:v>11.482481458499999</c:v>
                </c:pt>
                <c:pt idx="4901">
                  <c:v>11.482481458499999</c:v>
                </c:pt>
                <c:pt idx="4902">
                  <c:v>11.482481458499999</c:v>
                </c:pt>
                <c:pt idx="4903">
                  <c:v>11.482481458499999</c:v>
                </c:pt>
                <c:pt idx="4904">
                  <c:v>11.482481458499999</c:v>
                </c:pt>
                <c:pt idx="4905">
                  <c:v>11.482481458499999</c:v>
                </c:pt>
                <c:pt idx="4906">
                  <c:v>11.482481458499999</c:v>
                </c:pt>
                <c:pt idx="4907">
                  <c:v>11.482481458499999</c:v>
                </c:pt>
                <c:pt idx="4908">
                  <c:v>11.482481458499999</c:v>
                </c:pt>
                <c:pt idx="4909">
                  <c:v>11.482481458499999</c:v>
                </c:pt>
                <c:pt idx="4910">
                  <c:v>11.482481458499999</c:v>
                </c:pt>
                <c:pt idx="4911">
                  <c:v>11.482481458499999</c:v>
                </c:pt>
                <c:pt idx="4912">
                  <c:v>11.482481458499999</c:v>
                </c:pt>
                <c:pt idx="4913">
                  <c:v>11.482481458499999</c:v>
                </c:pt>
                <c:pt idx="4914">
                  <c:v>11.482481458499999</c:v>
                </c:pt>
                <c:pt idx="4915">
                  <c:v>11.482481458499999</c:v>
                </c:pt>
                <c:pt idx="4916">
                  <c:v>11.479649773799999</c:v>
                </c:pt>
                <c:pt idx="4917">
                  <c:v>11.479649773799999</c:v>
                </c:pt>
                <c:pt idx="4918">
                  <c:v>11.479649773799999</c:v>
                </c:pt>
                <c:pt idx="4919">
                  <c:v>11.479649773799999</c:v>
                </c:pt>
                <c:pt idx="4920">
                  <c:v>11.479649773799999</c:v>
                </c:pt>
                <c:pt idx="4921">
                  <c:v>11.479649773799999</c:v>
                </c:pt>
                <c:pt idx="4922">
                  <c:v>11.479649773799999</c:v>
                </c:pt>
                <c:pt idx="4923">
                  <c:v>11.479649773799999</c:v>
                </c:pt>
                <c:pt idx="4924">
                  <c:v>11.479649773799999</c:v>
                </c:pt>
                <c:pt idx="4925">
                  <c:v>11.479649773799999</c:v>
                </c:pt>
                <c:pt idx="4926">
                  <c:v>11.479649773799999</c:v>
                </c:pt>
                <c:pt idx="4927">
                  <c:v>11.479649773799999</c:v>
                </c:pt>
                <c:pt idx="4928">
                  <c:v>11.479649773799999</c:v>
                </c:pt>
                <c:pt idx="4929">
                  <c:v>11.479649773799999</c:v>
                </c:pt>
                <c:pt idx="4930">
                  <c:v>11.479649773799999</c:v>
                </c:pt>
                <c:pt idx="4931">
                  <c:v>11.479649773799999</c:v>
                </c:pt>
                <c:pt idx="4932">
                  <c:v>11.479649773799999</c:v>
                </c:pt>
                <c:pt idx="4933">
                  <c:v>11.479649773799999</c:v>
                </c:pt>
                <c:pt idx="4934">
                  <c:v>11.479649773799999</c:v>
                </c:pt>
                <c:pt idx="4935">
                  <c:v>11.479649773799999</c:v>
                </c:pt>
                <c:pt idx="4936">
                  <c:v>11.479649773799999</c:v>
                </c:pt>
                <c:pt idx="4937">
                  <c:v>11.479649773799999</c:v>
                </c:pt>
                <c:pt idx="4938">
                  <c:v>11.479649773799999</c:v>
                </c:pt>
                <c:pt idx="4939">
                  <c:v>11.4768180891</c:v>
                </c:pt>
                <c:pt idx="4940">
                  <c:v>11.4768180891</c:v>
                </c:pt>
                <c:pt idx="4941">
                  <c:v>11.4768180891</c:v>
                </c:pt>
                <c:pt idx="4942">
                  <c:v>11.4768180891</c:v>
                </c:pt>
                <c:pt idx="4943">
                  <c:v>11.4768180891</c:v>
                </c:pt>
                <c:pt idx="4944">
                  <c:v>11.4768180891</c:v>
                </c:pt>
                <c:pt idx="4945">
                  <c:v>11.4768180891</c:v>
                </c:pt>
                <c:pt idx="4946">
                  <c:v>11.4768180891</c:v>
                </c:pt>
                <c:pt idx="4947">
                  <c:v>11.4768180891</c:v>
                </c:pt>
                <c:pt idx="4948">
                  <c:v>11.4768180891</c:v>
                </c:pt>
                <c:pt idx="4949">
                  <c:v>11.4768180891</c:v>
                </c:pt>
                <c:pt idx="4950">
                  <c:v>11.4768180891</c:v>
                </c:pt>
                <c:pt idx="4951">
                  <c:v>11.4768180891</c:v>
                </c:pt>
                <c:pt idx="4952">
                  <c:v>11.4768180891</c:v>
                </c:pt>
                <c:pt idx="4953">
                  <c:v>11.4768180891</c:v>
                </c:pt>
                <c:pt idx="4954">
                  <c:v>11.4768180891</c:v>
                </c:pt>
                <c:pt idx="4955">
                  <c:v>11.4768180891</c:v>
                </c:pt>
                <c:pt idx="4956">
                  <c:v>11.4768180891</c:v>
                </c:pt>
                <c:pt idx="4957">
                  <c:v>11.4768180891</c:v>
                </c:pt>
                <c:pt idx="4958">
                  <c:v>11.4768180891</c:v>
                </c:pt>
                <c:pt idx="4959">
                  <c:v>11.4768180891</c:v>
                </c:pt>
                <c:pt idx="4960">
                  <c:v>11.4768180891</c:v>
                </c:pt>
                <c:pt idx="4961">
                  <c:v>11.4768180891</c:v>
                </c:pt>
                <c:pt idx="4962">
                  <c:v>11.4739864044</c:v>
                </c:pt>
                <c:pt idx="4963">
                  <c:v>11.4739864044</c:v>
                </c:pt>
                <c:pt idx="4964">
                  <c:v>11.4739864044</c:v>
                </c:pt>
                <c:pt idx="4965">
                  <c:v>11.4739864044</c:v>
                </c:pt>
                <c:pt idx="4966">
                  <c:v>11.4739864044</c:v>
                </c:pt>
                <c:pt idx="4967">
                  <c:v>11.4739864044</c:v>
                </c:pt>
                <c:pt idx="4968">
                  <c:v>11.4739864044</c:v>
                </c:pt>
                <c:pt idx="4969">
                  <c:v>11.4739864044</c:v>
                </c:pt>
                <c:pt idx="4970">
                  <c:v>11.4739864044</c:v>
                </c:pt>
                <c:pt idx="4971">
                  <c:v>11.4739864044</c:v>
                </c:pt>
                <c:pt idx="4972">
                  <c:v>11.4739864044</c:v>
                </c:pt>
                <c:pt idx="4973">
                  <c:v>11.4739864044</c:v>
                </c:pt>
                <c:pt idx="4974">
                  <c:v>11.4739864044</c:v>
                </c:pt>
                <c:pt idx="4975">
                  <c:v>11.4739864044</c:v>
                </c:pt>
                <c:pt idx="4976">
                  <c:v>11.4739864044</c:v>
                </c:pt>
                <c:pt idx="4977">
                  <c:v>11.4739864044</c:v>
                </c:pt>
                <c:pt idx="4978">
                  <c:v>11.4739864044</c:v>
                </c:pt>
                <c:pt idx="4979">
                  <c:v>11.4739864044</c:v>
                </c:pt>
                <c:pt idx="4980">
                  <c:v>11.4739864044</c:v>
                </c:pt>
                <c:pt idx="4981">
                  <c:v>11.4739864044</c:v>
                </c:pt>
                <c:pt idx="4982">
                  <c:v>11.4739864044</c:v>
                </c:pt>
                <c:pt idx="4983">
                  <c:v>11.4739864044</c:v>
                </c:pt>
                <c:pt idx="4984">
                  <c:v>11.4739864044</c:v>
                </c:pt>
                <c:pt idx="4985">
                  <c:v>11.471154719699999</c:v>
                </c:pt>
                <c:pt idx="4986">
                  <c:v>11.471154719699999</c:v>
                </c:pt>
                <c:pt idx="4987">
                  <c:v>11.471154719699999</c:v>
                </c:pt>
                <c:pt idx="4988">
                  <c:v>11.471154719699999</c:v>
                </c:pt>
                <c:pt idx="4989">
                  <c:v>11.471154719699999</c:v>
                </c:pt>
                <c:pt idx="4990">
                  <c:v>11.471154719699999</c:v>
                </c:pt>
                <c:pt idx="4991">
                  <c:v>11.471154719699999</c:v>
                </c:pt>
                <c:pt idx="4992">
                  <c:v>11.471154719699999</c:v>
                </c:pt>
                <c:pt idx="4993">
                  <c:v>11.471154719699999</c:v>
                </c:pt>
                <c:pt idx="4994">
                  <c:v>11.471154719699999</c:v>
                </c:pt>
                <c:pt idx="4995">
                  <c:v>11.471154719699999</c:v>
                </c:pt>
                <c:pt idx="4996">
                  <c:v>11.471154719699999</c:v>
                </c:pt>
                <c:pt idx="4997">
                  <c:v>11.471154719699999</c:v>
                </c:pt>
                <c:pt idx="4998">
                  <c:v>11.471154719699999</c:v>
                </c:pt>
                <c:pt idx="4999">
                  <c:v>11.471154719699999</c:v>
                </c:pt>
                <c:pt idx="5000">
                  <c:v>11.471154719699999</c:v>
                </c:pt>
                <c:pt idx="5001">
                  <c:v>11.471154719699999</c:v>
                </c:pt>
                <c:pt idx="5002">
                  <c:v>11.471154719699999</c:v>
                </c:pt>
                <c:pt idx="5003">
                  <c:v>11.471154719699999</c:v>
                </c:pt>
                <c:pt idx="5004">
                  <c:v>11.471154719699999</c:v>
                </c:pt>
                <c:pt idx="5005">
                  <c:v>11.471154719699999</c:v>
                </c:pt>
                <c:pt idx="5006">
                  <c:v>11.471154719699999</c:v>
                </c:pt>
                <c:pt idx="5007">
                  <c:v>11.471154719699999</c:v>
                </c:pt>
                <c:pt idx="5008">
                  <c:v>11.468323034999999</c:v>
                </c:pt>
                <c:pt idx="5009">
                  <c:v>11.468323034999999</c:v>
                </c:pt>
                <c:pt idx="5010">
                  <c:v>11.468323034999999</c:v>
                </c:pt>
                <c:pt idx="5011">
                  <c:v>11.468323034999999</c:v>
                </c:pt>
                <c:pt idx="5012">
                  <c:v>11.468323034999999</c:v>
                </c:pt>
                <c:pt idx="5013">
                  <c:v>11.468323034999999</c:v>
                </c:pt>
                <c:pt idx="5014">
                  <c:v>11.468323034999999</c:v>
                </c:pt>
                <c:pt idx="5015">
                  <c:v>11.468323034999999</c:v>
                </c:pt>
                <c:pt idx="5016">
                  <c:v>11.468323034999999</c:v>
                </c:pt>
                <c:pt idx="5017">
                  <c:v>11.468323034999999</c:v>
                </c:pt>
                <c:pt idx="5018">
                  <c:v>11.468323034999999</c:v>
                </c:pt>
                <c:pt idx="5019">
                  <c:v>11.468323034999999</c:v>
                </c:pt>
                <c:pt idx="5020">
                  <c:v>11.468323034999999</c:v>
                </c:pt>
                <c:pt idx="5021">
                  <c:v>11.468323034999999</c:v>
                </c:pt>
                <c:pt idx="5022">
                  <c:v>11.468323034999999</c:v>
                </c:pt>
                <c:pt idx="5023">
                  <c:v>11.468323034999999</c:v>
                </c:pt>
                <c:pt idx="5024">
                  <c:v>11.468323034999999</c:v>
                </c:pt>
                <c:pt idx="5025">
                  <c:v>11.468323034999999</c:v>
                </c:pt>
                <c:pt idx="5026">
                  <c:v>11.468323034999999</c:v>
                </c:pt>
                <c:pt idx="5027">
                  <c:v>11.468323034999999</c:v>
                </c:pt>
                <c:pt idx="5028">
                  <c:v>11.468323034999999</c:v>
                </c:pt>
                <c:pt idx="5029">
                  <c:v>11.468323034999999</c:v>
                </c:pt>
                <c:pt idx="5030">
                  <c:v>11.468323034999999</c:v>
                </c:pt>
                <c:pt idx="5031">
                  <c:v>11.465491350299999</c:v>
                </c:pt>
                <c:pt idx="5032">
                  <c:v>11.465491350299999</c:v>
                </c:pt>
                <c:pt idx="5033">
                  <c:v>11.465491350299999</c:v>
                </c:pt>
                <c:pt idx="5034">
                  <c:v>11.465491350299999</c:v>
                </c:pt>
                <c:pt idx="5035">
                  <c:v>11.465491350299999</c:v>
                </c:pt>
                <c:pt idx="5036">
                  <c:v>11.465491350299999</c:v>
                </c:pt>
                <c:pt idx="5037">
                  <c:v>11.465491350299999</c:v>
                </c:pt>
                <c:pt idx="5038">
                  <c:v>11.465491350299999</c:v>
                </c:pt>
                <c:pt idx="5039">
                  <c:v>11.465491350299999</c:v>
                </c:pt>
                <c:pt idx="5040">
                  <c:v>11.465491350299999</c:v>
                </c:pt>
                <c:pt idx="5041">
                  <c:v>11.465491350299999</c:v>
                </c:pt>
                <c:pt idx="5042">
                  <c:v>11.465491350299999</c:v>
                </c:pt>
                <c:pt idx="5043">
                  <c:v>11.465491350299999</c:v>
                </c:pt>
                <c:pt idx="5044">
                  <c:v>11.465491350299999</c:v>
                </c:pt>
                <c:pt idx="5045">
                  <c:v>11.465491350299999</c:v>
                </c:pt>
                <c:pt idx="5046">
                  <c:v>11.465491350299999</c:v>
                </c:pt>
                <c:pt idx="5047">
                  <c:v>11.465491350299999</c:v>
                </c:pt>
                <c:pt idx="5048">
                  <c:v>11.465491350299999</c:v>
                </c:pt>
                <c:pt idx="5049">
                  <c:v>11.465491350299999</c:v>
                </c:pt>
                <c:pt idx="5050">
                  <c:v>11.465491350299999</c:v>
                </c:pt>
                <c:pt idx="5051">
                  <c:v>11.465491350299999</c:v>
                </c:pt>
                <c:pt idx="5052">
                  <c:v>11.465491350299999</c:v>
                </c:pt>
                <c:pt idx="5053">
                  <c:v>11.465491350299999</c:v>
                </c:pt>
                <c:pt idx="5054">
                  <c:v>11.4626596656</c:v>
                </c:pt>
                <c:pt idx="5055">
                  <c:v>11.4626596656</c:v>
                </c:pt>
                <c:pt idx="5056">
                  <c:v>11.4626596656</c:v>
                </c:pt>
                <c:pt idx="5057">
                  <c:v>11.4626596656</c:v>
                </c:pt>
                <c:pt idx="5058">
                  <c:v>11.4626596656</c:v>
                </c:pt>
                <c:pt idx="5059">
                  <c:v>11.4626596656</c:v>
                </c:pt>
                <c:pt idx="5060">
                  <c:v>11.4626596656</c:v>
                </c:pt>
                <c:pt idx="5061">
                  <c:v>11.4626596656</c:v>
                </c:pt>
                <c:pt idx="5062">
                  <c:v>11.4626596656</c:v>
                </c:pt>
                <c:pt idx="5063">
                  <c:v>11.4626596656</c:v>
                </c:pt>
                <c:pt idx="5064">
                  <c:v>11.4626596656</c:v>
                </c:pt>
                <c:pt idx="5065">
                  <c:v>11.4626596656</c:v>
                </c:pt>
                <c:pt idx="5066">
                  <c:v>11.4626596656</c:v>
                </c:pt>
                <c:pt idx="5067">
                  <c:v>11.4626596656</c:v>
                </c:pt>
                <c:pt idx="5068">
                  <c:v>11.4626596656</c:v>
                </c:pt>
                <c:pt idx="5069">
                  <c:v>11.4626596656</c:v>
                </c:pt>
                <c:pt idx="5070">
                  <c:v>11.4626596656</c:v>
                </c:pt>
                <c:pt idx="5071">
                  <c:v>11.4626596656</c:v>
                </c:pt>
                <c:pt idx="5072">
                  <c:v>11.4626596656</c:v>
                </c:pt>
                <c:pt idx="5073">
                  <c:v>11.4626596656</c:v>
                </c:pt>
                <c:pt idx="5074">
                  <c:v>11.4626596656</c:v>
                </c:pt>
                <c:pt idx="5075">
                  <c:v>11.4626596656</c:v>
                </c:pt>
                <c:pt idx="5076">
                  <c:v>11.4598279809</c:v>
                </c:pt>
                <c:pt idx="5077">
                  <c:v>11.4598279809</c:v>
                </c:pt>
                <c:pt idx="5078">
                  <c:v>11.4598279809</c:v>
                </c:pt>
                <c:pt idx="5079">
                  <c:v>11.4598279809</c:v>
                </c:pt>
                <c:pt idx="5080">
                  <c:v>11.4598279809</c:v>
                </c:pt>
                <c:pt idx="5081">
                  <c:v>11.4598279809</c:v>
                </c:pt>
                <c:pt idx="5082">
                  <c:v>11.4598279809</c:v>
                </c:pt>
                <c:pt idx="5083">
                  <c:v>11.4598279809</c:v>
                </c:pt>
                <c:pt idx="5084">
                  <c:v>11.4598279809</c:v>
                </c:pt>
                <c:pt idx="5085">
                  <c:v>11.4598279809</c:v>
                </c:pt>
                <c:pt idx="5086">
                  <c:v>11.4598279809</c:v>
                </c:pt>
                <c:pt idx="5087">
                  <c:v>11.4598279809</c:v>
                </c:pt>
                <c:pt idx="5088">
                  <c:v>11.4598279809</c:v>
                </c:pt>
                <c:pt idx="5089">
                  <c:v>11.4598279809</c:v>
                </c:pt>
                <c:pt idx="5090">
                  <c:v>11.4598279809</c:v>
                </c:pt>
                <c:pt idx="5091">
                  <c:v>11.4598279809</c:v>
                </c:pt>
                <c:pt idx="5092">
                  <c:v>11.4598279809</c:v>
                </c:pt>
                <c:pt idx="5093">
                  <c:v>11.4598279809</c:v>
                </c:pt>
                <c:pt idx="5094">
                  <c:v>11.4598279809</c:v>
                </c:pt>
                <c:pt idx="5095">
                  <c:v>11.4598279809</c:v>
                </c:pt>
                <c:pt idx="5096">
                  <c:v>11.4598279809</c:v>
                </c:pt>
                <c:pt idx="5097">
                  <c:v>11.4598279809</c:v>
                </c:pt>
                <c:pt idx="5098">
                  <c:v>11.4598279809</c:v>
                </c:pt>
                <c:pt idx="5099">
                  <c:v>11.4569962962</c:v>
                </c:pt>
                <c:pt idx="5100">
                  <c:v>11.4569962962</c:v>
                </c:pt>
                <c:pt idx="5101">
                  <c:v>11.4569962962</c:v>
                </c:pt>
                <c:pt idx="5102">
                  <c:v>11.4569962962</c:v>
                </c:pt>
                <c:pt idx="5103">
                  <c:v>11.4569962962</c:v>
                </c:pt>
                <c:pt idx="5104">
                  <c:v>11.4569962962</c:v>
                </c:pt>
                <c:pt idx="5105">
                  <c:v>11.4569962962</c:v>
                </c:pt>
                <c:pt idx="5106">
                  <c:v>11.4569962962</c:v>
                </c:pt>
                <c:pt idx="5107">
                  <c:v>11.4569962962</c:v>
                </c:pt>
                <c:pt idx="5108">
                  <c:v>11.4569962962</c:v>
                </c:pt>
                <c:pt idx="5109">
                  <c:v>11.4569962962</c:v>
                </c:pt>
                <c:pt idx="5110">
                  <c:v>11.4569962962</c:v>
                </c:pt>
                <c:pt idx="5111">
                  <c:v>11.4569962962</c:v>
                </c:pt>
                <c:pt idx="5112">
                  <c:v>11.4569962962</c:v>
                </c:pt>
                <c:pt idx="5113">
                  <c:v>11.4569962962</c:v>
                </c:pt>
                <c:pt idx="5114">
                  <c:v>11.4569962962</c:v>
                </c:pt>
                <c:pt idx="5115">
                  <c:v>11.4569962962</c:v>
                </c:pt>
                <c:pt idx="5116">
                  <c:v>11.4569962962</c:v>
                </c:pt>
                <c:pt idx="5117">
                  <c:v>11.4569962962</c:v>
                </c:pt>
                <c:pt idx="5118">
                  <c:v>11.4569962962</c:v>
                </c:pt>
                <c:pt idx="5119">
                  <c:v>11.4569962962</c:v>
                </c:pt>
                <c:pt idx="5120">
                  <c:v>11.4569962962</c:v>
                </c:pt>
                <c:pt idx="5121">
                  <c:v>11.4569962962</c:v>
                </c:pt>
                <c:pt idx="5122">
                  <c:v>11.4541646115</c:v>
                </c:pt>
                <c:pt idx="5123">
                  <c:v>11.4541646115</c:v>
                </c:pt>
                <c:pt idx="5124">
                  <c:v>11.4541646115</c:v>
                </c:pt>
                <c:pt idx="5125">
                  <c:v>11.4541646115</c:v>
                </c:pt>
                <c:pt idx="5126">
                  <c:v>11.4541646115</c:v>
                </c:pt>
                <c:pt idx="5127">
                  <c:v>11.4541646115</c:v>
                </c:pt>
                <c:pt idx="5128">
                  <c:v>11.4541646115</c:v>
                </c:pt>
                <c:pt idx="5129">
                  <c:v>11.4541646115</c:v>
                </c:pt>
                <c:pt idx="5130">
                  <c:v>11.4541646115</c:v>
                </c:pt>
                <c:pt idx="5131">
                  <c:v>11.4541646115</c:v>
                </c:pt>
                <c:pt idx="5132">
                  <c:v>11.4541646115</c:v>
                </c:pt>
                <c:pt idx="5133">
                  <c:v>11.4541646115</c:v>
                </c:pt>
                <c:pt idx="5134">
                  <c:v>11.4541646115</c:v>
                </c:pt>
                <c:pt idx="5135">
                  <c:v>11.4541646115</c:v>
                </c:pt>
                <c:pt idx="5136">
                  <c:v>11.4541646115</c:v>
                </c:pt>
                <c:pt idx="5137">
                  <c:v>11.4541646115</c:v>
                </c:pt>
                <c:pt idx="5138">
                  <c:v>11.4541646115</c:v>
                </c:pt>
                <c:pt idx="5139">
                  <c:v>11.4541646115</c:v>
                </c:pt>
                <c:pt idx="5140">
                  <c:v>11.4541646115</c:v>
                </c:pt>
                <c:pt idx="5141">
                  <c:v>11.4541646115</c:v>
                </c:pt>
                <c:pt idx="5142">
                  <c:v>11.4541646115</c:v>
                </c:pt>
                <c:pt idx="5143">
                  <c:v>11.4541646115</c:v>
                </c:pt>
                <c:pt idx="5144">
                  <c:v>11.4541646115</c:v>
                </c:pt>
                <c:pt idx="5145">
                  <c:v>11.451332926799999</c:v>
                </c:pt>
                <c:pt idx="5146">
                  <c:v>11.451332926799999</c:v>
                </c:pt>
                <c:pt idx="5147">
                  <c:v>11.451332926799999</c:v>
                </c:pt>
                <c:pt idx="5148">
                  <c:v>11.451332926799999</c:v>
                </c:pt>
                <c:pt idx="5149">
                  <c:v>11.451332926799999</c:v>
                </c:pt>
                <c:pt idx="5150">
                  <c:v>11.451332926799999</c:v>
                </c:pt>
                <c:pt idx="5151">
                  <c:v>11.451332926799999</c:v>
                </c:pt>
                <c:pt idx="5152">
                  <c:v>11.451332926799999</c:v>
                </c:pt>
                <c:pt idx="5153">
                  <c:v>11.451332926799999</c:v>
                </c:pt>
                <c:pt idx="5154">
                  <c:v>11.451332926799999</c:v>
                </c:pt>
                <c:pt idx="5155">
                  <c:v>11.451332926799999</c:v>
                </c:pt>
                <c:pt idx="5156">
                  <c:v>11.451332926799999</c:v>
                </c:pt>
                <c:pt idx="5157">
                  <c:v>11.451332926799999</c:v>
                </c:pt>
                <c:pt idx="5158">
                  <c:v>11.451332926799999</c:v>
                </c:pt>
                <c:pt idx="5159">
                  <c:v>11.451332926799999</c:v>
                </c:pt>
                <c:pt idx="5160">
                  <c:v>11.451332926799999</c:v>
                </c:pt>
                <c:pt idx="5161">
                  <c:v>11.451332926799999</c:v>
                </c:pt>
                <c:pt idx="5162">
                  <c:v>11.451332926799999</c:v>
                </c:pt>
                <c:pt idx="5163">
                  <c:v>11.451332926799999</c:v>
                </c:pt>
                <c:pt idx="5164">
                  <c:v>11.451332926799999</c:v>
                </c:pt>
                <c:pt idx="5165">
                  <c:v>11.451332926799999</c:v>
                </c:pt>
                <c:pt idx="5166">
                  <c:v>11.451332926799999</c:v>
                </c:pt>
                <c:pt idx="5167">
                  <c:v>11.451332926799999</c:v>
                </c:pt>
                <c:pt idx="5168">
                  <c:v>11.448501242100001</c:v>
                </c:pt>
                <c:pt idx="5169">
                  <c:v>11.448501242100001</c:v>
                </c:pt>
                <c:pt idx="5170">
                  <c:v>11.448501242100001</c:v>
                </c:pt>
                <c:pt idx="5171">
                  <c:v>11.448501242100001</c:v>
                </c:pt>
                <c:pt idx="5172">
                  <c:v>11.448501242100001</c:v>
                </c:pt>
                <c:pt idx="5173">
                  <c:v>11.448501242100001</c:v>
                </c:pt>
                <c:pt idx="5174">
                  <c:v>11.448501242100001</c:v>
                </c:pt>
                <c:pt idx="5175">
                  <c:v>11.448501242100001</c:v>
                </c:pt>
                <c:pt idx="5176">
                  <c:v>11.448501242100001</c:v>
                </c:pt>
                <c:pt idx="5177">
                  <c:v>11.448501242100001</c:v>
                </c:pt>
                <c:pt idx="5178">
                  <c:v>11.448501242100001</c:v>
                </c:pt>
                <c:pt idx="5179">
                  <c:v>11.448501242100001</c:v>
                </c:pt>
                <c:pt idx="5180">
                  <c:v>11.448501242100001</c:v>
                </c:pt>
                <c:pt idx="5181">
                  <c:v>11.448501242100001</c:v>
                </c:pt>
                <c:pt idx="5182">
                  <c:v>11.448501242100001</c:v>
                </c:pt>
                <c:pt idx="5183">
                  <c:v>11.448501242100001</c:v>
                </c:pt>
                <c:pt idx="5184">
                  <c:v>11.448501242100001</c:v>
                </c:pt>
                <c:pt idx="5185">
                  <c:v>11.448501242100001</c:v>
                </c:pt>
                <c:pt idx="5186">
                  <c:v>11.448501242100001</c:v>
                </c:pt>
                <c:pt idx="5187">
                  <c:v>11.448501242100001</c:v>
                </c:pt>
                <c:pt idx="5188">
                  <c:v>11.448501242100001</c:v>
                </c:pt>
                <c:pt idx="5189">
                  <c:v>11.448501242100001</c:v>
                </c:pt>
                <c:pt idx="5190">
                  <c:v>11.448501242100001</c:v>
                </c:pt>
                <c:pt idx="5191">
                  <c:v>11.445669557399999</c:v>
                </c:pt>
                <c:pt idx="5192">
                  <c:v>11.445669557399999</c:v>
                </c:pt>
                <c:pt idx="5193">
                  <c:v>11.445669557399999</c:v>
                </c:pt>
                <c:pt idx="5194">
                  <c:v>11.445669557399999</c:v>
                </c:pt>
                <c:pt idx="5195">
                  <c:v>11.445669557399999</c:v>
                </c:pt>
                <c:pt idx="5196">
                  <c:v>11.445669557399999</c:v>
                </c:pt>
                <c:pt idx="5197">
                  <c:v>11.445669557399999</c:v>
                </c:pt>
                <c:pt idx="5198">
                  <c:v>11.445669557399999</c:v>
                </c:pt>
                <c:pt idx="5199">
                  <c:v>11.445669557399999</c:v>
                </c:pt>
                <c:pt idx="5200">
                  <c:v>11.445669557399999</c:v>
                </c:pt>
                <c:pt idx="5201">
                  <c:v>11.445669557399999</c:v>
                </c:pt>
                <c:pt idx="5202">
                  <c:v>11.445669557399999</c:v>
                </c:pt>
                <c:pt idx="5203">
                  <c:v>11.445669557399999</c:v>
                </c:pt>
                <c:pt idx="5204">
                  <c:v>11.445669557399999</c:v>
                </c:pt>
                <c:pt idx="5205">
                  <c:v>11.445669557399999</c:v>
                </c:pt>
                <c:pt idx="5206">
                  <c:v>11.445669557399999</c:v>
                </c:pt>
                <c:pt idx="5207">
                  <c:v>11.445669557399999</c:v>
                </c:pt>
                <c:pt idx="5208">
                  <c:v>11.445669557399999</c:v>
                </c:pt>
                <c:pt idx="5209">
                  <c:v>11.445669557399999</c:v>
                </c:pt>
                <c:pt idx="5210">
                  <c:v>11.445669557399999</c:v>
                </c:pt>
                <c:pt idx="5211">
                  <c:v>11.445669557399999</c:v>
                </c:pt>
                <c:pt idx="5212">
                  <c:v>11.445669557399999</c:v>
                </c:pt>
                <c:pt idx="5213">
                  <c:v>11.445669557399999</c:v>
                </c:pt>
                <c:pt idx="5214">
                  <c:v>11.4428378727</c:v>
                </c:pt>
                <c:pt idx="5215">
                  <c:v>11.4428378727</c:v>
                </c:pt>
                <c:pt idx="5216">
                  <c:v>11.4428378727</c:v>
                </c:pt>
                <c:pt idx="5217">
                  <c:v>11.4428378727</c:v>
                </c:pt>
                <c:pt idx="5218">
                  <c:v>11.4428378727</c:v>
                </c:pt>
                <c:pt idx="5219">
                  <c:v>11.4428378727</c:v>
                </c:pt>
                <c:pt idx="5220">
                  <c:v>11.4428378727</c:v>
                </c:pt>
                <c:pt idx="5221">
                  <c:v>11.4428378727</c:v>
                </c:pt>
                <c:pt idx="5222">
                  <c:v>11.4428378727</c:v>
                </c:pt>
                <c:pt idx="5223">
                  <c:v>11.4428378727</c:v>
                </c:pt>
                <c:pt idx="5224">
                  <c:v>11.4428378727</c:v>
                </c:pt>
                <c:pt idx="5225">
                  <c:v>11.4428378727</c:v>
                </c:pt>
                <c:pt idx="5226">
                  <c:v>11.4428378727</c:v>
                </c:pt>
                <c:pt idx="5227">
                  <c:v>11.4428378727</c:v>
                </c:pt>
                <c:pt idx="5228">
                  <c:v>11.4428378727</c:v>
                </c:pt>
                <c:pt idx="5229">
                  <c:v>11.4428378727</c:v>
                </c:pt>
                <c:pt idx="5230">
                  <c:v>11.4428378727</c:v>
                </c:pt>
                <c:pt idx="5231">
                  <c:v>11.4428378727</c:v>
                </c:pt>
                <c:pt idx="5232">
                  <c:v>11.4428378727</c:v>
                </c:pt>
                <c:pt idx="5233">
                  <c:v>11.4428378727</c:v>
                </c:pt>
                <c:pt idx="5234">
                  <c:v>11.4428378727</c:v>
                </c:pt>
                <c:pt idx="5235">
                  <c:v>11.4428378727</c:v>
                </c:pt>
                <c:pt idx="5236">
                  <c:v>11.4428378727</c:v>
                </c:pt>
                <c:pt idx="5237">
                  <c:v>11.440006188</c:v>
                </c:pt>
                <c:pt idx="5238">
                  <c:v>11.440006188</c:v>
                </c:pt>
                <c:pt idx="5239">
                  <c:v>11.440006188</c:v>
                </c:pt>
                <c:pt idx="5240">
                  <c:v>11.440006188</c:v>
                </c:pt>
                <c:pt idx="5241">
                  <c:v>11.440006188</c:v>
                </c:pt>
                <c:pt idx="5242">
                  <c:v>11.440006188</c:v>
                </c:pt>
                <c:pt idx="5243">
                  <c:v>11.440006188</c:v>
                </c:pt>
                <c:pt idx="5244">
                  <c:v>11.440006188</c:v>
                </c:pt>
                <c:pt idx="5245">
                  <c:v>11.440006188</c:v>
                </c:pt>
                <c:pt idx="5246">
                  <c:v>11.440006188</c:v>
                </c:pt>
                <c:pt idx="5247">
                  <c:v>11.440006188</c:v>
                </c:pt>
                <c:pt idx="5248">
                  <c:v>11.440006188</c:v>
                </c:pt>
                <c:pt idx="5249">
                  <c:v>11.440006188</c:v>
                </c:pt>
                <c:pt idx="5250">
                  <c:v>11.440006188</c:v>
                </c:pt>
                <c:pt idx="5251">
                  <c:v>11.440006188</c:v>
                </c:pt>
                <c:pt idx="5252">
                  <c:v>11.440006188</c:v>
                </c:pt>
                <c:pt idx="5253">
                  <c:v>11.440006188</c:v>
                </c:pt>
                <c:pt idx="5254">
                  <c:v>11.440006188</c:v>
                </c:pt>
                <c:pt idx="5255">
                  <c:v>11.440006188</c:v>
                </c:pt>
                <c:pt idx="5256">
                  <c:v>11.440006188</c:v>
                </c:pt>
                <c:pt idx="5257">
                  <c:v>11.440006188</c:v>
                </c:pt>
                <c:pt idx="5258">
                  <c:v>11.440006188</c:v>
                </c:pt>
                <c:pt idx="5259">
                  <c:v>11.440006188</c:v>
                </c:pt>
                <c:pt idx="5260">
                  <c:v>11.4371745033</c:v>
                </c:pt>
                <c:pt idx="5261">
                  <c:v>11.4371745033</c:v>
                </c:pt>
                <c:pt idx="5262">
                  <c:v>11.4371745033</c:v>
                </c:pt>
                <c:pt idx="5263">
                  <c:v>11.4371745033</c:v>
                </c:pt>
                <c:pt idx="5264">
                  <c:v>11.4371745033</c:v>
                </c:pt>
                <c:pt idx="5265">
                  <c:v>11.4371745033</c:v>
                </c:pt>
                <c:pt idx="5266">
                  <c:v>11.4371745033</c:v>
                </c:pt>
                <c:pt idx="5267">
                  <c:v>11.4371745033</c:v>
                </c:pt>
                <c:pt idx="5268">
                  <c:v>11.4371745033</c:v>
                </c:pt>
                <c:pt idx="5269">
                  <c:v>11.4371745033</c:v>
                </c:pt>
                <c:pt idx="5270">
                  <c:v>11.4371745033</c:v>
                </c:pt>
                <c:pt idx="5271">
                  <c:v>11.4371745033</c:v>
                </c:pt>
                <c:pt idx="5272">
                  <c:v>11.4371745033</c:v>
                </c:pt>
                <c:pt idx="5273">
                  <c:v>11.4371745033</c:v>
                </c:pt>
                <c:pt idx="5274">
                  <c:v>11.4371745033</c:v>
                </c:pt>
                <c:pt idx="5275">
                  <c:v>11.4371745033</c:v>
                </c:pt>
                <c:pt idx="5276">
                  <c:v>11.4371745033</c:v>
                </c:pt>
                <c:pt idx="5277">
                  <c:v>11.4371745033</c:v>
                </c:pt>
                <c:pt idx="5278">
                  <c:v>11.4371745033</c:v>
                </c:pt>
                <c:pt idx="5279">
                  <c:v>11.4371745033</c:v>
                </c:pt>
                <c:pt idx="5280">
                  <c:v>11.4371745033</c:v>
                </c:pt>
                <c:pt idx="5281">
                  <c:v>11.4371745033</c:v>
                </c:pt>
                <c:pt idx="5282">
                  <c:v>11.4371745033</c:v>
                </c:pt>
                <c:pt idx="5283">
                  <c:v>11.434342818599999</c:v>
                </c:pt>
                <c:pt idx="5284">
                  <c:v>11.434342818599999</c:v>
                </c:pt>
                <c:pt idx="5285">
                  <c:v>11.434342818599999</c:v>
                </c:pt>
                <c:pt idx="5286">
                  <c:v>11.434342818599999</c:v>
                </c:pt>
                <c:pt idx="5287">
                  <c:v>11.434342818599999</c:v>
                </c:pt>
                <c:pt idx="5288">
                  <c:v>11.434342818599999</c:v>
                </c:pt>
                <c:pt idx="5289">
                  <c:v>11.434342818599999</c:v>
                </c:pt>
                <c:pt idx="5290">
                  <c:v>11.434342818599999</c:v>
                </c:pt>
                <c:pt idx="5291">
                  <c:v>11.434342818599999</c:v>
                </c:pt>
                <c:pt idx="5292">
                  <c:v>11.434342818599999</c:v>
                </c:pt>
                <c:pt idx="5293">
                  <c:v>11.434342818599999</c:v>
                </c:pt>
                <c:pt idx="5294">
                  <c:v>11.434342818599999</c:v>
                </c:pt>
                <c:pt idx="5295">
                  <c:v>11.434342818599999</c:v>
                </c:pt>
                <c:pt idx="5296">
                  <c:v>11.434342818599999</c:v>
                </c:pt>
                <c:pt idx="5297">
                  <c:v>11.434342818599999</c:v>
                </c:pt>
                <c:pt idx="5298">
                  <c:v>11.434342818599999</c:v>
                </c:pt>
                <c:pt idx="5299">
                  <c:v>11.434342818599999</c:v>
                </c:pt>
                <c:pt idx="5300">
                  <c:v>11.434342818599999</c:v>
                </c:pt>
                <c:pt idx="5301">
                  <c:v>11.434342818599999</c:v>
                </c:pt>
                <c:pt idx="5302">
                  <c:v>11.434342818599999</c:v>
                </c:pt>
                <c:pt idx="5303">
                  <c:v>11.434342818599999</c:v>
                </c:pt>
                <c:pt idx="5304">
                  <c:v>11.434342818599999</c:v>
                </c:pt>
                <c:pt idx="5305">
                  <c:v>11.434342818599999</c:v>
                </c:pt>
                <c:pt idx="5306">
                  <c:v>11.431511133899999</c:v>
                </c:pt>
                <c:pt idx="5307">
                  <c:v>11.431511133899999</c:v>
                </c:pt>
                <c:pt idx="5308">
                  <c:v>11.431511133899999</c:v>
                </c:pt>
                <c:pt idx="5309">
                  <c:v>11.431511133899999</c:v>
                </c:pt>
                <c:pt idx="5310">
                  <c:v>11.431511133899999</c:v>
                </c:pt>
                <c:pt idx="5311">
                  <c:v>11.431511133899999</c:v>
                </c:pt>
                <c:pt idx="5312">
                  <c:v>11.431511133899999</c:v>
                </c:pt>
                <c:pt idx="5313">
                  <c:v>11.431511133899999</c:v>
                </c:pt>
                <c:pt idx="5314">
                  <c:v>11.431511133899999</c:v>
                </c:pt>
                <c:pt idx="5315">
                  <c:v>11.431511133899999</c:v>
                </c:pt>
                <c:pt idx="5316">
                  <c:v>11.431511133899999</c:v>
                </c:pt>
                <c:pt idx="5317">
                  <c:v>11.431511133899999</c:v>
                </c:pt>
                <c:pt idx="5318">
                  <c:v>11.431511133899999</c:v>
                </c:pt>
                <c:pt idx="5319">
                  <c:v>11.431511133899999</c:v>
                </c:pt>
                <c:pt idx="5320">
                  <c:v>11.431511133899999</c:v>
                </c:pt>
                <c:pt idx="5321">
                  <c:v>11.431511133899999</c:v>
                </c:pt>
                <c:pt idx="5322">
                  <c:v>11.431511133899999</c:v>
                </c:pt>
                <c:pt idx="5323">
                  <c:v>11.431511133899999</c:v>
                </c:pt>
                <c:pt idx="5324">
                  <c:v>11.431511133899999</c:v>
                </c:pt>
                <c:pt idx="5325">
                  <c:v>11.431511133899999</c:v>
                </c:pt>
                <c:pt idx="5326">
                  <c:v>11.431511133899999</c:v>
                </c:pt>
                <c:pt idx="5327">
                  <c:v>11.431511133899999</c:v>
                </c:pt>
                <c:pt idx="5328">
                  <c:v>11.428679449200001</c:v>
                </c:pt>
                <c:pt idx="5329">
                  <c:v>11.428679449200001</c:v>
                </c:pt>
                <c:pt idx="5330">
                  <c:v>11.428679449200001</c:v>
                </c:pt>
                <c:pt idx="5331">
                  <c:v>11.428679449200001</c:v>
                </c:pt>
                <c:pt idx="5332">
                  <c:v>11.428679449200001</c:v>
                </c:pt>
                <c:pt idx="5333">
                  <c:v>11.428679449200001</c:v>
                </c:pt>
                <c:pt idx="5334">
                  <c:v>11.428679449200001</c:v>
                </c:pt>
                <c:pt idx="5335">
                  <c:v>11.428679449200001</c:v>
                </c:pt>
                <c:pt idx="5336">
                  <c:v>11.428679449200001</c:v>
                </c:pt>
                <c:pt idx="5337">
                  <c:v>11.428679449200001</c:v>
                </c:pt>
                <c:pt idx="5338">
                  <c:v>11.428679449200001</c:v>
                </c:pt>
                <c:pt idx="5339">
                  <c:v>11.428679449200001</c:v>
                </c:pt>
                <c:pt idx="5340">
                  <c:v>11.428679449200001</c:v>
                </c:pt>
                <c:pt idx="5341">
                  <c:v>11.428679449200001</c:v>
                </c:pt>
                <c:pt idx="5342">
                  <c:v>11.428679449200001</c:v>
                </c:pt>
                <c:pt idx="5343">
                  <c:v>11.428679449200001</c:v>
                </c:pt>
                <c:pt idx="5344">
                  <c:v>11.428679449200001</c:v>
                </c:pt>
                <c:pt idx="5345">
                  <c:v>11.428679449200001</c:v>
                </c:pt>
                <c:pt idx="5346">
                  <c:v>11.428679449200001</c:v>
                </c:pt>
                <c:pt idx="5347">
                  <c:v>11.428679449200001</c:v>
                </c:pt>
                <c:pt idx="5348">
                  <c:v>11.428679449200001</c:v>
                </c:pt>
                <c:pt idx="5349">
                  <c:v>11.428679449200001</c:v>
                </c:pt>
                <c:pt idx="5350">
                  <c:v>11.428679449200001</c:v>
                </c:pt>
                <c:pt idx="5351">
                  <c:v>11.4258477645</c:v>
                </c:pt>
                <c:pt idx="5352">
                  <c:v>11.4258477645</c:v>
                </c:pt>
                <c:pt idx="5353">
                  <c:v>11.4258477645</c:v>
                </c:pt>
                <c:pt idx="5354">
                  <c:v>11.4258477645</c:v>
                </c:pt>
                <c:pt idx="5355">
                  <c:v>11.4258477645</c:v>
                </c:pt>
                <c:pt idx="5356">
                  <c:v>11.4258477645</c:v>
                </c:pt>
                <c:pt idx="5357">
                  <c:v>11.4258477645</c:v>
                </c:pt>
                <c:pt idx="5358">
                  <c:v>11.4258477645</c:v>
                </c:pt>
                <c:pt idx="5359">
                  <c:v>11.4258477645</c:v>
                </c:pt>
                <c:pt idx="5360">
                  <c:v>11.4258477645</c:v>
                </c:pt>
                <c:pt idx="5361">
                  <c:v>11.4258477645</c:v>
                </c:pt>
                <c:pt idx="5362">
                  <c:v>11.4258477645</c:v>
                </c:pt>
                <c:pt idx="5363">
                  <c:v>11.4258477645</c:v>
                </c:pt>
                <c:pt idx="5364">
                  <c:v>11.4258477645</c:v>
                </c:pt>
                <c:pt idx="5365">
                  <c:v>11.4258477645</c:v>
                </c:pt>
                <c:pt idx="5366">
                  <c:v>11.4258477645</c:v>
                </c:pt>
                <c:pt idx="5367">
                  <c:v>11.4258477645</c:v>
                </c:pt>
                <c:pt idx="5368">
                  <c:v>11.4258477645</c:v>
                </c:pt>
                <c:pt idx="5369">
                  <c:v>11.4258477645</c:v>
                </c:pt>
                <c:pt idx="5370">
                  <c:v>11.4258477645</c:v>
                </c:pt>
                <c:pt idx="5371">
                  <c:v>11.4258477645</c:v>
                </c:pt>
                <c:pt idx="5372">
                  <c:v>11.4258477645</c:v>
                </c:pt>
                <c:pt idx="5373">
                  <c:v>11.4258477645</c:v>
                </c:pt>
                <c:pt idx="5374">
                  <c:v>11.423016079799998</c:v>
                </c:pt>
                <c:pt idx="5375">
                  <c:v>11.423016079799998</c:v>
                </c:pt>
                <c:pt idx="5376">
                  <c:v>11.423016079799998</c:v>
                </c:pt>
                <c:pt idx="5377">
                  <c:v>11.423016079799998</c:v>
                </c:pt>
                <c:pt idx="5378">
                  <c:v>11.423016079799998</c:v>
                </c:pt>
                <c:pt idx="5379">
                  <c:v>11.423016079799998</c:v>
                </c:pt>
                <c:pt idx="5380">
                  <c:v>11.423016079799998</c:v>
                </c:pt>
                <c:pt idx="5381">
                  <c:v>11.423016079799998</c:v>
                </c:pt>
                <c:pt idx="5382">
                  <c:v>11.423016079799998</c:v>
                </c:pt>
                <c:pt idx="5383">
                  <c:v>11.423016079799998</c:v>
                </c:pt>
                <c:pt idx="5384">
                  <c:v>11.423016079799998</c:v>
                </c:pt>
                <c:pt idx="5385">
                  <c:v>11.423016079799998</c:v>
                </c:pt>
                <c:pt idx="5386">
                  <c:v>11.423016079799998</c:v>
                </c:pt>
                <c:pt idx="5387">
                  <c:v>11.423016079799998</c:v>
                </c:pt>
                <c:pt idx="5388">
                  <c:v>11.423016079799998</c:v>
                </c:pt>
                <c:pt idx="5389">
                  <c:v>11.423016079799998</c:v>
                </c:pt>
                <c:pt idx="5390">
                  <c:v>11.423016079799998</c:v>
                </c:pt>
                <c:pt idx="5391">
                  <c:v>11.423016079799998</c:v>
                </c:pt>
                <c:pt idx="5392">
                  <c:v>11.423016079799998</c:v>
                </c:pt>
                <c:pt idx="5393">
                  <c:v>11.423016079799998</c:v>
                </c:pt>
                <c:pt idx="5394">
                  <c:v>11.423016079799998</c:v>
                </c:pt>
                <c:pt idx="5395">
                  <c:v>11.423016079799998</c:v>
                </c:pt>
                <c:pt idx="5396">
                  <c:v>11.423016079799998</c:v>
                </c:pt>
                <c:pt idx="5397">
                  <c:v>11.4201843951</c:v>
                </c:pt>
                <c:pt idx="5398">
                  <c:v>11.4201843951</c:v>
                </c:pt>
                <c:pt idx="5399">
                  <c:v>11.4201843951</c:v>
                </c:pt>
                <c:pt idx="5400">
                  <c:v>11.4201843951</c:v>
                </c:pt>
                <c:pt idx="5401">
                  <c:v>11.4201843951</c:v>
                </c:pt>
                <c:pt idx="5402">
                  <c:v>11.4201843951</c:v>
                </c:pt>
                <c:pt idx="5403">
                  <c:v>11.4201843951</c:v>
                </c:pt>
                <c:pt idx="5404">
                  <c:v>11.4201843951</c:v>
                </c:pt>
                <c:pt idx="5405">
                  <c:v>11.4201843951</c:v>
                </c:pt>
                <c:pt idx="5406">
                  <c:v>11.4201843951</c:v>
                </c:pt>
                <c:pt idx="5407">
                  <c:v>11.4201843951</c:v>
                </c:pt>
                <c:pt idx="5408">
                  <c:v>11.4201843951</c:v>
                </c:pt>
                <c:pt idx="5409">
                  <c:v>11.4201843951</c:v>
                </c:pt>
                <c:pt idx="5410">
                  <c:v>11.4201843951</c:v>
                </c:pt>
                <c:pt idx="5411">
                  <c:v>11.4201843951</c:v>
                </c:pt>
                <c:pt idx="5412">
                  <c:v>11.4201843951</c:v>
                </c:pt>
                <c:pt idx="5413">
                  <c:v>11.4201843951</c:v>
                </c:pt>
                <c:pt idx="5414">
                  <c:v>11.4201843951</c:v>
                </c:pt>
                <c:pt idx="5415">
                  <c:v>11.4201843951</c:v>
                </c:pt>
                <c:pt idx="5416">
                  <c:v>11.4201843951</c:v>
                </c:pt>
                <c:pt idx="5417">
                  <c:v>11.4201843951</c:v>
                </c:pt>
                <c:pt idx="5418">
                  <c:v>11.4201843951</c:v>
                </c:pt>
                <c:pt idx="5419">
                  <c:v>11.4201843951</c:v>
                </c:pt>
                <c:pt idx="5420">
                  <c:v>11.417352710399999</c:v>
                </c:pt>
                <c:pt idx="5421">
                  <c:v>11.417352710399999</c:v>
                </c:pt>
                <c:pt idx="5422">
                  <c:v>11.417352710399999</c:v>
                </c:pt>
                <c:pt idx="5423">
                  <c:v>11.417352710399999</c:v>
                </c:pt>
                <c:pt idx="5424">
                  <c:v>11.417352710399999</c:v>
                </c:pt>
                <c:pt idx="5425">
                  <c:v>11.417352710399999</c:v>
                </c:pt>
                <c:pt idx="5426">
                  <c:v>11.417352710399999</c:v>
                </c:pt>
                <c:pt idx="5427">
                  <c:v>11.417352710399999</c:v>
                </c:pt>
                <c:pt idx="5428">
                  <c:v>11.417352710399999</c:v>
                </c:pt>
                <c:pt idx="5429">
                  <c:v>11.417352710399999</c:v>
                </c:pt>
                <c:pt idx="5430">
                  <c:v>11.417352710399999</c:v>
                </c:pt>
                <c:pt idx="5431">
                  <c:v>11.417352710399999</c:v>
                </c:pt>
                <c:pt idx="5432">
                  <c:v>11.417352710399999</c:v>
                </c:pt>
                <c:pt idx="5433">
                  <c:v>11.417352710399999</c:v>
                </c:pt>
                <c:pt idx="5434">
                  <c:v>11.417352710399999</c:v>
                </c:pt>
                <c:pt idx="5435">
                  <c:v>11.417352710399999</c:v>
                </c:pt>
                <c:pt idx="5436">
                  <c:v>11.417352710399999</c:v>
                </c:pt>
                <c:pt idx="5437">
                  <c:v>11.417352710399999</c:v>
                </c:pt>
                <c:pt idx="5438">
                  <c:v>11.417352710399999</c:v>
                </c:pt>
                <c:pt idx="5439">
                  <c:v>11.417352710399999</c:v>
                </c:pt>
                <c:pt idx="5440">
                  <c:v>11.417352710399999</c:v>
                </c:pt>
                <c:pt idx="5441">
                  <c:v>11.417352710399999</c:v>
                </c:pt>
                <c:pt idx="5442">
                  <c:v>11.417352710399999</c:v>
                </c:pt>
                <c:pt idx="5443">
                  <c:v>11.414521025700001</c:v>
                </c:pt>
                <c:pt idx="5444">
                  <c:v>11.414521025700001</c:v>
                </c:pt>
                <c:pt idx="5445">
                  <c:v>11.414521025700001</c:v>
                </c:pt>
                <c:pt idx="5446">
                  <c:v>11.414521025700001</c:v>
                </c:pt>
                <c:pt idx="5447">
                  <c:v>11.414521025700001</c:v>
                </c:pt>
                <c:pt idx="5448">
                  <c:v>11.414521025700001</c:v>
                </c:pt>
                <c:pt idx="5449">
                  <c:v>11.414521025700001</c:v>
                </c:pt>
                <c:pt idx="5450">
                  <c:v>11.414521025700001</c:v>
                </c:pt>
                <c:pt idx="5451">
                  <c:v>11.414521025700001</c:v>
                </c:pt>
                <c:pt idx="5452">
                  <c:v>11.414521025700001</c:v>
                </c:pt>
                <c:pt idx="5453">
                  <c:v>11.414521025700001</c:v>
                </c:pt>
                <c:pt idx="5454">
                  <c:v>11.414521025700001</c:v>
                </c:pt>
                <c:pt idx="5455">
                  <c:v>11.414521025700001</c:v>
                </c:pt>
                <c:pt idx="5456">
                  <c:v>11.414521025700001</c:v>
                </c:pt>
                <c:pt idx="5457">
                  <c:v>11.414521025700001</c:v>
                </c:pt>
                <c:pt idx="5458">
                  <c:v>11.414521025700001</c:v>
                </c:pt>
                <c:pt idx="5459">
                  <c:v>11.414521025700001</c:v>
                </c:pt>
                <c:pt idx="5460">
                  <c:v>11.414521025700001</c:v>
                </c:pt>
                <c:pt idx="5461">
                  <c:v>11.414521025700001</c:v>
                </c:pt>
                <c:pt idx="5462">
                  <c:v>11.414521025700001</c:v>
                </c:pt>
                <c:pt idx="5463">
                  <c:v>11.414521025700001</c:v>
                </c:pt>
                <c:pt idx="5464">
                  <c:v>11.414521025700001</c:v>
                </c:pt>
                <c:pt idx="5465">
                  <c:v>11.414521025700001</c:v>
                </c:pt>
                <c:pt idx="5466">
                  <c:v>11.411689340999999</c:v>
                </c:pt>
                <c:pt idx="5467">
                  <c:v>11.411689340999999</c:v>
                </c:pt>
                <c:pt idx="5468">
                  <c:v>11.411689340999999</c:v>
                </c:pt>
                <c:pt idx="5469">
                  <c:v>11.411689340999999</c:v>
                </c:pt>
                <c:pt idx="5470">
                  <c:v>11.411689340999999</c:v>
                </c:pt>
                <c:pt idx="5471">
                  <c:v>11.411689340999999</c:v>
                </c:pt>
                <c:pt idx="5472">
                  <c:v>11.411689340999999</c:v>
                </c:pt>
                <c:pt idx="5473">
                  <c:v>11.411689340999999</c:v>
                </c:pt>
                <c:pt idx="5474">
                  <c:v>11.411689340999999</c:v>
                </c:pt>
                <c:pt idx="5475">
                  <c:v>11.411689340999999</c:v>
                </c:pt>
                <c:pt idx="5476">
                  <c:v>11.411689340999999</c:v>
                </c:pt>
                <c:pt idx="5477">
                  <c:v>11.411689340999999</c:v>
                </c:pt>
                <c:pt idx="5478">
                  <c:v>11.411689340999999</c:v>
                </c:pt>
                <c:pt idx="5479">
                  <c:v>11.411689340999999</c:v>
                </c:pt>
                <c:pt idx="5480">
                  <c:v>11.411689340999999</c:v>
                </c:pt>
                <c:pt idx="5481">
                  <c:v>11.411689340999999</c:v>
                </c:pt>
                <c:pt idx="5482">
                  <c:v>11.411689340999999</c:v>
                </c:pt>
                <c:pt idx="5483">
                  <c:v>11.411689340999999</c:v>
                </c:pt>
                <c:pt idx="5484">
                  <c:v>11.411689340999999</c:v>
                </c:pt>
                <c:pt idx="5485">
                  <c:v>11.411689340999999</c:v>
                </c:pt>
                <c:pt idx="5486">
                  <c:v>11.411689340999999</c:v>
                </c:pt>
                <c:pt idx="5487">
                  <c:v>11.411689340999999</c:v>
                </c:pt>
                <c:pt idx="5488">
                  <c:v>11.411689340999999</c:v>
                </c:pt>
                <c:pt idx="5489">
                  <c:v>11.408857656299999</c:v>
                </c:pt>
                <c:pt idx="5490">
                  <c:v>11.408857656299999</c:v>
                </c:pt>
                <c:pt idx="5491">
                  <c:v>11.408857656299999</c:v>
                </c:pt>
                <c:pt idx="5492">
                  <c:v>11.408857656299999</c:v>
                </c:pt>
                <c:pt idx="5493">
                  <c:v>11.408857656299999</c:v>
                </c:pt>
                <c:pt idx="5494">
                  <c:v>11.408857656299999</c:v>
                </c:pt>
                <c:pt idx="5495">
                  <c:v>11.408857656299999</c:v>
                </c:pt>
                <c:pt idx="5496">
                  <c:v>11.408857656299999</c:v>
                </c:pt>
                <c:pt idx="5497">
                  <c:v>11.408857656299999</c:v>
                </c:pt>
                <c:pt idx="5498">
                  <c:v>11.408857656299999</c:v>
                </c:pt>
                <c:pt idx="5499">
                  <c:v>11.408857656299999</c:v>
                </c:pt>
                <c:pt idx="5500">
                  <c:v>11.408857656299999</c:v>
                </c:pt>
                <c:pt idx="5501">
                  <c:v>11.408857656299999</c:v>
                </c:pt>
                <c:pt idx="5502">
                  <c:v>11.408857656299999</c:v>
                </c:pt>
                <c:pt idx="5503">
                  <c:v>11.408857656299999</c:v>
                </c:pt>
                <c:pt idx="5504">
                  <c:v>11.408857656299999</c:v>
                </c:pt>
                <c:pt idx="5505">
                  <c:v>11.408857656299999</c:v>
                </c:pt>
                <c:pt idx="5506">
                  <c:v>11.408857656299999</c:v>
                </c:pt>
                <c:pt idx="5507">
                  <c:v>11.408857656299999</c:v>
                </c:pt>
                <c:pt idx="5508">
                  <c:v>11.408857656299999</c:v>
                </c:pt>
                <c:pt idx="5509">
                  <c:v>11.408857656299999</c:v>
                </c:pt>
                <c:pt idx="5510">
                  <c:v>11.408857656299999</c:v>
                </c:pt>
                <c:pt idx="5511">
                  <c:v>11.408857656299999</c:v>
                </c:pt>
                <c:pt idx="5512">
                  <c:v>11.4060259716</c:v>
                </c:pt>
                <c:pt idx="5513">
                  <c:v>11.4060259716</c:v>
                </c:pt>
                <c:pt idx="5514">
                  <c:v>11.4060259716</c:v>
                </c:pt>
                <c:pt idx="5515">
                  <c:v>11.4060259716</c:v>
                </c:pt>
                <c:pt idx="5516">
                  <c:v>11.4060259716</c:v>
                </c:pt>
                <c:pt idx="5517">
                  <c:v>11.4060259716</c:v>
                </c:pt>
                <c:pt idx="5518">
                  <c:v>11.4060259716</c:v>
                </c:pt>
                <c:pt idx="5519">
                  <c:v>11.4060259716</c:v>
                </c:pt>
                <c:pt idx="5520">
                  <c:v>11.4060259716</c:v>
                </c:pt>
                <c:pt idx="5521">
                  <c:v>11.4060259716</c:v>
                </c:pt>
                <c:pt idx="5522">
                  <c:v>11.4060259716</c:v>
                </c:pt>
                <c:pt idx="5523">
                  <c:v>11.4060259716</c:v>
                </c:pt>
                <c:pt idx="5524">
                  <c:v>11.4060259716</c:v>
                </c:pt>
                <c:pt idx="5525">
                  <c:v>11.4060259716</c:v>
                </c:pt>
                <c:pt idx="5526">
                  <c:v>11.4060259716</c:v>
                </c:pt>
                <c:pt idx="5527">
                  <c:v>11.4060259716</c:v>
                </c:pt>
                <c:pt idx="5528">
                  <c:v>11.4060259716</c:v>
                </c:pt>
                <c:pt idx="5529">
                  <c:v>11.4060259716</c:v>
                </c:pt>
                <c:pt idx="5530">
                  <c:v>11.4060259716</c:v>
                </c:pt>
                <c:pt idx="5531">
                  <c:v>11.4060259716</c:v>
                </c:pt>
                <c:pt idx="5532">
                  <c:v>11.4060259716</c:v>
                </c:pt>
                <c:pt idx="5533">
                  <c:v>11.4060259716</c:v>
                </c:pt>
                <c:pt idx="5534">
                  <c:v>11.4060259716</c:v>
                </c:pt>
                <c:pt idx="5535">
                  <c:v>11.4031942869</c:v>
                </c:pt>
                <c:pt idx="5536">
                  <c:v>11.4031942869</c:v>
                </c:pt>
                <c:pt idx="5537">
                  <c:v>11.4031942869</c:v>
                </c:pt>
                <c:pt idx="5538">
                  <c:v>11.4031942869</c:v>
                </c:pt>
                <c:pt idx="5539">
                  <c:v>11.4031942869</c:v>
                </c:pt>
                <c:pt idx="5540">
                  <c:v>11.4031942869</c:v>
                </c:pt>
                <c:pt idx="5541">
                  <c:v>11.4031942869</c:v>
                </c:pt>
                <c:pt idx="5542">
                  <c:v>11.4031942869</c:v>
                </c:pt>
                <c:pt idx="5543">
                  <c:v>11.4031942869</c:v>
                </c:pt>
                <c:pt idx="5544">
                  <c:v>11.4031942869</c:v>
                </c:pt>
                <c:pt idx="5545">
                  <c:v>11.4031942869</c:v>
                </c:pt>
                <c:pt idx="5546">
                  <c:v>11.4031942869</c:v>
                </c:pt>
                <c:pt idx="5547">
                  <c:v>11.4031942869</c:v>
                </c:pt>
                <c:pt idx="5548">
                  <c:v>11.4031942869</c:v>
                </c:pt>
                <c:pt idx="5549">
                  <c:v>11.4031942869</c:v>
                </c:pt>
                <c:pt idx="5550">
                  <c:v>11.4031942869</c:v>
                </c:pt>
                <c:pt idx="5551">
                  <c:v>11.4031942869</c:v>
                </c:pt>
                <c:pt idx="5552">
                  <c:v>11.4031942869</c:v>
                </c:pt>
                <c:pt idx="5553">
                  <c:v>11.4031942869</c:v>
                </c:pt>
                <c:pt idx="5554">
                  <c:v>11.4031942869</c:v>
                </c:pt>
                <c:pt idx="5555">
                  <c:v>11.4031942869</c:v>
                </c:pt>
                <c:pt idx="5556">
                  <c:v>11.4031942869</c:v>
                </c:pt>
                <c:pt idx="5557">
                  <c:v>11.4031942869</c:v>
                </c:pt>
                <c:pt idx="5558">
                  <c:v>11.4003626022</c:v>
                </c:pt>
                <c:pt idx="5559">
                  <c:v>11.4003626022</c:v>
                </c:pt>
                <c:pt idx="5560">
                  <c:v>11.4003626022</c:v>
                </c:pt>
                <c:pt idx="5561">
                  <c:v>11.4003626022</c:v>
                </c:pt>
                <c:pt idx="5562">
                  <c:v>11.4003626022</c:v>
                </c:pt>
                <c:pt idx="5563">
                  <c:v>11.4003626022</c:v>
                </c:pt>
                <c:pt idx="5564">
                  <c:v>11.4003626022</c:v>
                </c:pt>
                <c:pt idx="5565">
                  <c:v>11.4003626022</c:v>
                </c:pt>
                <c:pt idx="5566">
                  <c:v>11.4003626022</c:v>
                </c:pt>
                <c:pt idx="5567">
                  <c:v>11.4003626022</c:v>
                </c:pt>
                <c:pt idx="5568">
                  <c:v>11.4003626022</c:v>
                </c:pt>
                <c:pt idx="5569">
                  <c:v>11.4003626022</c:v>
                </c:pt>
                <c:pt idx="5570">
                  <c:v>11.4003626022</c:v>
                </c:pt>
                <c:pt idx="5571">
                  <c:v>11.4003626022</c:v>
                </c:pt>
                <c:pt idx="5572">
                  <c:v>11.4003626022</c:v>
                </c:pt>
                <c:pt idx="5573">
                  <c:v>11.4003626022</c:v>
                </c:pt>
                <c:pt idx="5574">
                  <c:v>11.4003626022</c:v>
                </c:pt>
                <c:pt idx="5575">
                  <c:v>11.4003626022</c:v>
                </c:pt>
                <c:pt idx="5576">
                  <c:v>11.4003626022</c:v>
                </c:pt>
                <c:pt idx="5577">
                  <c:v>11.4003626022</c:v>
                </c:pt>
                <c:pt idx="5578">
                  <c:v>11.4003626022</c:v>
                </c:pt>
                <c:pt idx="5579">
                  <c:v>11.4003626022</c:v>
                </c:pt>
                <c:pt idx="5580">
                  <c:v>11.4003626022</c:v>
                </c:pt>
                <c:pt idx="5581">
                  <c:v>11.397530917499999</c:v>
                </c:pt>
                <c:pt idx="5582">
                  <c:v>11.397530917499999</c:v>
                </c:pt>
                <c:pt idx="5583">
                  <c:v>11.397530917499999</c:v>
                </c:pt>
                <c:pt idx="5584">
                  <c:v>11.397530917499999</c:v>
                </c:pt>
                <c:pt idx="5585">
                  <c:v>11.397530917499999</c:v>
                </c:pt>
                <c:pt idx="5586">
                  <c:v>11.397530917499999</c:v>
                </c:pt>
                <c:pt idx="5587">
                  <c:v>11.397530917499999</c:v>
                </c:pt>
                <c:pt idx="5588">
                  <c:v>11.397530917499999</c:v>
                </c:pt>
                <c:pt idx="5589">
                  <c:v>11.397530917499999</c:v>
                </c:pt>
                <c:pt idx="5590">
                  <c:v>11.397530917499999</c:v>
                </c:pt>
                <c:pt idx="5591">
                  <c:v>11.397530917499999</c:v>
                </c:pt>
                <c:pt idx="5592">
                  <c:v>11.397530917499999</c:v>
                </c:pt>
                <c:pt idx="5593">
                  <c:v>11.397530917499999</c:v>
                </c:pt>
                <c:pt idx="5594">
                  <c:v>11.397530917499999</c:v>
                </c:pt>
                <c:pt idx="5595">
                  <c:v>11.397530917499999</c:v>
                </c:pt>
                <c:pt idx="5596">
                  <c:v>11.397530917499999</c:v>
                </c:pt>
                <c:pt idx="5597">
                  <c:v>11.397530917499999</c:v>
                </c:pt>
                <c:pt idx="5598">
                  <c:v>11.397530917499999</c:v>
                </c:pt>
                <c:pt idx="5599">
                  <c:v>11.397530917499999</c:v>
                </c:pt>
                <c:pt idx="5600">
                  <c:v>11.397530917499999</c:v>
                </c:pt>
                <c:pt idx="5601">
                  <c:v>11.397530917499999</c:v>
                </c:pt>
                <c:pt idx="5602">
                  <c:v>11.397530917499999</c:v>
                </c:pt>
                <c:pt idx="5603">
                  <c:v>11.397530917499999</c:v>
                </c:pt>
                <c:pt idx="5604">
                  <c:v>11.394699232799999</c:v>
                </c:pt>
                <c:pt idx="5605">
                  <c:v>11.394699232799999</c:v>
                </c:pt>
                <c:pt idx="5606">
                  <c:v>11.394699232799999</c:v>
                </c:pt>
                <c:pt idx="5607">
                  <c:v>11.394699232799999</c:v>
                </c:pt>
                <c:pt idx="5608">
                  <c:v>11.394699232799999</c:v>
                </c:pt>
                <c:pt idx="5609">
                  <c:v>11.394699232799999</c:v>
                </c:pt>
                <c:pt idx="5610">
                  <c:v>11.394699232799999</c:v>
                </c:pt>
                <c:pt idx="5611">
                  <c:v>11.394699232799999</c:v>
                </c:pt>
                <c:pt idx="5612">
                  <c:v>11.394699232799999</c:v>
                </c:pt>
                <c:pt idx="5613">
                  <c:v>11.394699232799999</c:v>
                </c:pt>
                <c:pt idx="5614">
                  <c:v>11.394699232799999</c:v>
                </c:pt>
                <c:pt idx="5615">
                  <c:v>11.394699232799999</c:v>
                </c:pt>
                <c:pt idx="5616">
                  <c:v>11.394699232799999</c:v>
                </c:pt>
                <c:pt idx="5617">
                  <c:v>11.394699232799999</c:v>
                </c:pt>
                <c:pt idx="5618">
                  <c:v>11.394699232799999</c:v>
                </c:pt>
                <c:pt idx="5619">
                  <c:v>11.394699232799999</c:v>
                </c:pt>
                <c:pt idx="5620">
                  <c:v>11.394699232799999</c:v>
                </c:pt>
                <c:pt idx="5621">
                  <c:v>11.394699232799999</c:v>
                </c:pt>
                <c:pt idx="5622">
                  <c:v>11.394699232799999</c:v>
                </c:pt>
                <c:pt idx="5623">
                  <c:v>11.394699232799999</c:v>
                </c:pt>
                <c:pt idx="5624">
                  <c:v>11.394699232799999</c:v>
                </c:pt>
                <c:pt idx="5625">
                  <c:v>11.394699232799999</c:v>
                </c:pt>
                <c:pt idx="5626">
                  <c:v>11.394699232799999</c:v>
                </c:pt>
                <c:pt idx="5627">
                  <c:v>11.3918675481</c:v>
                </c:pt>
                <c:pt idx="5628">
                  <c:v>11.3918675481</c:v>
                </c:pt>
                <c:pt idx="5629">
                  <c:v>11.3918675481</c:v>
                </c:pt>
                <c:pt idx="5630">
                  <c:v>11.3918675481</c:v>
                </c:pt>
                <c:pt idx="5631">
                  <c:v>11.3918675481</c:v>
                </c:pt>
                <c:pt idx="5632">
                  <c:v>11.3918675481</c:v>
                </c:pt>
                <c:pt idx="5633">
                  <c:v>11.3918675481</c:v>
                </c:pt>
                <c:pt idx="5634">
                  <c:v>11.3918675481</c:v>
                </c:pt>
                <c:pt idx="5635">
                  <c:v>11.3918675481</c:v>
                </c:pt>
                <c:pt idx="5636">
                  <c:v>11.3918675481</c:v>
                </c:pt>
                <c:pt idx="5637">
                  <c:v>11.3918675481</c:v>
                </c:pt>
                <c:pt idx="5638">
                  <c:v>11.3918675481</c:v>
                </c:pt>
                <c:pt idx="5639">
                  <c:v>11.3918675481</c:v>
                </c:pt>
                <c:pt idx="5640">
                  <c:v>11.3918675481</c:v>
                </c:pt>
                <c:pt idx="5641">
                  <c:v>11.3918675481</c:v>
                </c:pt>
                <c:pt idx="5642">
                  <c:v>11.3918675481</c:v>
                </c:pt>
                <c:pt idx="5643">
                  <c:v>11.3918675481</c:v>
                </c:pt>
                <c:pt idx="5644">
                  <c:v>11.3918675481</c:v>
                </c:pt>
                <c:pt idx="5645">
                  <c:v>11.3918675481</c:v>
                </c:pt>
                <c:pt idx="5646">
                  <c:v>11.3918675481</c:v>
                </c:pt>
                <c:pt idx="5647">
                  <c:v>11.3918675481</c:v>
                </c:pt>
                <c:pt idx="5648">
                  <c:v>11.3918675481</c:v>
                </c:pt>
                <c:pt idx="5649">
                  <c:v>11.3918675481</c:v>
                </c:pt>
                <c:pt idx="5650">
                  <c:v>11.3890358634</c:v>
                </c:pt>
                <c:pt idx="5651">
                  <c:v>11.3890358634</c:v>
                </c:pt>
                <c:pt idx="5652">
                  <c:v>11.3890358634</c:v>
                </c:pt>
                <c:pt idx="5653">
                  <c:v>11.3890358634</c:v>
                </c:pt>
                <c:pt idx="5654">
                  <c:v>11.3890358634</c:v>
                </c:pt>
                <c:pt idx="5655">
                  <c:v>11.3890358634</c:v>
                </c:pt>
                <c:pt idx="5656">
                  <c:v>11.3890358634</c:v>
                </c:pt>
                <c:pt idx="5657">
                  <c:v>11.3890358634</c:v>
                </c:pt>
                <c:pt idx="5658">
                  <c:v>11.3890358634</c:v>
                </c:pt>
                <c:pt idx="5659">
                  <c:v>11.3890358634</c:v>
                </c:pt>
                <c:pt idx="5660">
                  <c:v>11.3890358634</c:v>
                </c:pt>
                <c:pt idx="5661">
                  <c:v>11.3890358634</c:v>
                </c:pt>
                <c:pt idx="5662">
                  <c:v>11.3890358634</c:v>
                </c:pt>
                <c:pt idx="5663">
                  <c:v>11.3890358634</c:v>
                </c:pt>
                <c:pt idx="5664">
                  <c:v>11.3890358634</c:v>
                </c:pt>
                <c:pt idx="5665">
                  <c:v>11.3890358634</c:v>
                </c:pt>
                <c:pt idx="5666">
                  <c:v>11.3890358634</c:v>
                </c:pt>
                <c:pt idx="5667">
                  <c:v>11.3890358634</c:v>
                </c:pt>
                <c:pt idx="5668">
                  <c:v>11.3890358634</c:v>
                </c:pt>
                <c:pt idx="5669">
                  <c:v>11.3890358634</c:v>
                </c:pt>
                <c:pt idx="5670">
                  <c:v>11.3890358634</c:v>
                </c:pt>
                <c:pt idx="5671">
                  <c:v>11.3890358634</c:v>
                </c:pt>
                <c:pt idx="5672">
                  <c:v>11.3890358634</c:v>
                </c:pt>
                <c:pt idx="5673">
                  <c:v>11.3862041787</c:v>
                </c:pt>
                <c:pt idx="5674">
                  <c:v>11.3862041787</c:v>
                </c:pt>
                <c:pt idx="5675">
                  <c:v>11.3862041787</c:v>
                </c:pt>
                <c:pt idx="5676">
                  <c:v>11.3862041787</c:v>
                </c:pt>
                <c:pt idx="5677">
                  <c:v>11.3862041787</c:v>
                </c:pt>
                <c:pt idx="5678">
                  <c:v>11.3862041787</c:v>
                </c:pt>
                <c:pt idx="5679">
                  <c:v>11.3862041787</c:v>
                </c:pt>
                <c:pt idx="5680">
                  <c:v>11.3862041787</c:v>
                </c:pt>
                <c:pt idx="5681">
                  <c:v>11.3862041787</c:v>
                </c:pt>
                <c:pt idx="5682">
                  <c:v>11.3862041787</c:v>
                </c:pt>
                <c:pt idx="5683">
                  <c:v>11.3862041787</c:v>
                </c:pt>
                <c:pt idx="5684">
                  <c:v>11.3862041787</c:v>
                </c:pt>
                <c:pt idx="5685">
                  <c:v>11.3862041787</c:v>
                </c:pt>
                <c:pt idx="5686">
                  <c:v>11.3862041787</c:v>
                </c:pt>
                <c:pt idx="5687">
                  <c:v>11.3862041787</c:v>
                </c:pt>
                <c:pt idx="5688">
                  <c:v>11.3862041787</c:v>
                </c:pt>
                <c:pt idx="5689">
                  <c:v>11.3862041787</c:v>
                </c:pt>
                <c:pt idx="5690">
                  <c:v>11.3862041787</c:v>
                </c:pt>
                <c:pt idx="5691">
                  <c:v>11.3862041787</c:v>
                </c:pt>
                <c:pt idx="5692">
                  <c:v>11.3862041787</c:v>
                </c:pt>
                <c:pt idx="5693">
                  <c:v>11.3862041787</c:v>
                </c:pt>
                <c:pt idx="5694">
                  <c:v>11.3862041787</c:v>
                </c:pt>
                <c:pt idx="5695">
                  <c:v>11.3862041787</c:v>
                </c:pt>
                <c:pt idx="5696">
                  <c:v>11.383372494</c:v>
                </c:pt>
                <c:pt idx="5697">
                  <c:v>11.383372494</c:v>
                </c:pt>
                <c:pt idx="5698">
                  <c:v>11.383372494</c:v>
                </c:pt>
                <c:pt idx="5699">
                  <c:v>11.383372494</c:v>
                </c:pt>
                <c:pt idx="5700">
                  <c:v>11.383372494</c:v>
                </c:pt>
                <c:pt idx="5701">
                  <c:v>11.383372494</c:v>
                </c:pt>
                <c:pt idx="5702">
                  <c:v>11.383372494</c:v>
                </c:pt>
                <c:pt idx="5703">
                  <c:v>11.383372494</c:v>
                </c:pt>
                <c:pt idx="5704">
                  <c:v>11.383372494</c:v>
                </c:pt>
                <c:pt idx="5705">
                  <c:v>11.383372494</c:v>
                </c:pt>
                <c:pt idx="5706">
                  <c:v>11.383372494</c:v>
                </c:pt>
                <c:pt idx="5707">
                  <c:v>11.383372494</c:v>
                </c:pt>
                <c:pt idx="5708">
                  <c:v>11.383372494</c:v>
                </c:pt>
                <c:pt idx="5709">
                  <c:v>11.383372494</c:v>
                </c:pt>
                <c:pt idx="5710">
                  <c:v>11.383372494</c:v>
                </c:pt>
                <c:pt idx="5711">
                  <c:v>11.383372494</c:v>
                </c:pt>
                <c:pt idx="5712">
                  <c:v>11.383372494</c:v>
                </c:pt>
                <c:pt idx="5713">
                  <c:v>11.383372494</c:v>
                </c:pt>
                <c:pt idx="5714">
                  <c:v>11.383372494</c:v>
                </c:pt>
                <c:pt idx="5715">
                  <c:v>11.383372494</c:v>
                </c:pt>
                <c:pt idx="5716">
                  <c:v>11.383372494</c:v>
                </c:pt>
                <c:pt idx="5717">
                  <c:v>11.383372494</c:v>
                </c:pt>
                <c:pt idx="5718">
                  <c:v>11.383372494</c:v>
                </c:pt>
                <c:pt idx="5719">
                  <c:v>11.380540809299999</c:v>
                </c:pt>
                <c:pt idx="5720">
                  <c:v>11.380540809299999</c:v>
                </c:pt>
                <c:pt idx="5721">
                  <c:v>11.380540809299999</c:v>
                </c:pt>
                <c:pt idx="5722">
                  <c:v>11.380540809299999</c:v>
                </c:pt>
                <c:pt idx="5723">
                  <c:v>11.380540809299999</c:v>
                </c:pt>
                <c:pt idx="5724">
                  <c:v>11.380540809299999</c:v>
                </c:pt>
                <c:pt idx="5725">
                  <c:v>11.380540809299999</c:v>
                </c:pt>
                <c:pt idx="5726">
                  <c:v>11.380540809299999</c:v>
                </c:pt>
                <c:pt idx="5727">
                  <c:v>11.380540809299999</c:v>
                </c:pt>
                <c:pt idx="5728">
                  <c:v>11.380540809299999</c:v>
                </c:pt>
                <c:pt idx="5729">
                  <c:v>11.380540809299999</c:v>
                </c:pt>
                <c:pt idx="5730">
                  <c:v>11.380540809299999</c:v>
                </c:pt>
                <c:pt idx="5731">
                  <c:v>11.380540809299999</c:v>
                </c:pt>
                <c:pt idx="5732">
                  <c:v>11.380540809299999</c:v>
                </c:pt>
                <c:pt idx="5733">
                  <c:v>11.380540809299999</c:v>
                </c:pt>
                <c:pt idx="5734">
                  <c:v>11.380540809299999</c:v>
                </c:pt>
                <c:pt idx="5735">
                  <c:v>11.380540809299999</c:v>
                </c:pt>
                <c:pt idx="5736">
                  <c:v>11.380540809299999</c:v>
                </c:pt>
                <c:pt idx="5737">
                  <c:v>11.380540809299999</c:v>
                </c:pt>
                <c:pt idx="5738">
                  <c:v>11.380540809299999</c:v>
                </c:pt>
                <c:pt idx="5739">
                  <c:v>11.380540809299999</c:v>
                </c:pt>
                <c:pt idx="5740">
                  <c:v>11.380540809299999</c:v>
                </c:pt>
                <c:pt idx="5741">
                  <c:v>11.380540809299999</c:v>
                </c:pt>
                <c:pt idx="5742">
                  <c:v>11.380540809299999</c:v>
                </c:pt>
                <c:pt idx="5743">
                  <c:v>11.377709124600001</c:v>
                </c:pt>
                <c:pt idx="5744">
                  <c:v>11.377709124600001</c:v>
                </c:pt>
                <c:pt idx="5745">
                  <c:v>11.377709124600001</c:v>
                </c:pt>
                <c:pt idx="5746">
                  <c:v>11.377709124600001</c:v>
                </c:pt>
                <c:pt idx="5747">
                  <c:v>11.377709124600001</c:v>
                </c:pt>
                <c:pt idx="5748">
                  <c:v>11.377709124600001</c:v>
                </c:pt>
                <c:pt idx="5749">
                  <c:v>11.377709124600001</c:v>
                </c:pt>
                <c:pt idx="5750">
                  <c:v>11.377709124600001</c:v>
                </c:pt>
                <c:pt idx="5751">
                  <c:v>11.377709124600001</c:v>
                </c:pt>
                <c:pt idx="5752">
                  <c:v>11.377709124600001</c:v>
                </c:pt>
                <c:pt idx="5753">
                  <c:v>11.377709124600001</c:v>
                </c:pt>
                <c:pt idx="5754">
                  <c:v>11.377709124600001</c:v>
                </c:pt>
                <c:pt idx="5755">
                  <c:v>11.377709124600001</c:v>
                </c:pt>
                <c:pt idx="5756">
                  <c:v>11.377709124600001</c:v>
                </c:pt>
                <c:pt idx="5757">
                  <c:v>11.377709124600001</c:v>
                </c:pt>
                <c:pt idx="5758">
                  <c:v>11.377709124600001</c:v>
                </c:pt>
                <c:pt idx="5759">
                  <c:v>11.377709124600001</c:v>
                </c:pt>
                <c:pt idx="5760">
                  <c:v>11.377709124600001</c:v>
                </c:pt>
                <c:pt idx="5761">
                  <c:v>11.377709124600001</c:v>
                </c:pt>
                <c:pt idx="5762">
                  <c:v>11.377709124600001</c:v>
                </c:pt>
                <c:pt idx="5763">
                  <c:v>11.377709124600001</c:v>
                </c:pt>
                <c:pt idx="5764">
                  <c:v>11.377709124600001</c:v>
                </c:pt>
                <c:pt idx="5765">
                  <c:v>11.377709124600001</c:v>
                </c:pt>
                <c:pt idx="5766">
                  <c:v>11.374877439899999</c:v>
                </c:pt>
                <c:pt idx="5767">
                  <c:v>11.374877439899999</c:v>
                </c:pt>
                <c:pt idx="5768">
                  <c:v>11.374877439899999</c:v>
                </c:pt>
                <c:pt idx="5769">
                  <c:v>11.374877439899999</c:v>
                </c:pt>
                <c:pt idx="5770">
                  <c:v>11.374877439899999</c:v>
                </c:pt>
                <c:pt idx="5771">
                  <c:v>11.374877439899999</c:v>
                </c:pt>
                <c:pt idx="5772">
                  <c:v>11.374877439899999</c:v>
                </c:pt>
                <c:pt idx="5773">
                  <c:v>11.374877439899999</c:v>
                </c:pt>
                <c:pt idx="5774">
                  <c:v>11.374877439899999</c:v>
                </c:pt>
                <c:pt idx="5775">
                  <c:v>11.374877439899999</c:v>
                </c:pt>
                <c:pt idx="5776">
                  <c:v>11.374877439899999</c:v>
                </c:pt>
                <c:pt idx="5777">
                  <c:v>11.374877439899999</c:v>
                </c:pt>
                <c:pt idx="5778">
                  <c:v>11.374877439899999</c:v>
                </c:pt>
                <c:pt idx="5779">
                  <c:v>11.374877439899999</c:v>
                </c:pt>
                <c:pt idx="5780">
                  <c:v>11.374877439899999</c:v>
                </c:pt>
                <c:pt idx="5781">
                  <c:v>11.374877439899999</c:v>
                </c:pt>
                <c:pt idx="5782">
                  <c:v>11.374877439899999</c:v>
                </c:pt>
                <c:pt idx="5783">
                  <c:v>11.374877439899999</c:v>
                </c:pt>
                <c:pt idx="5784">
                  <c:v>11.374877439899999</c:v>
                </c:pt>
                <c:pt idx="5785">
                  <c:v>11.374877439899999</c:v>
                </c:pt>
                <c:pt idx="5786">
                  <c:v>11.374877439899999</c:v>
                </c:pt>
                <c:pt idx="5787">
                  <c:v>11.374877439899999</c:v>
                </c:pt>
                <c:pt idx="5788">
                  <c:v>11.374877439899999</c:v>
                </c:pt>
                <c:pt idx="5789">
                  <c:v>11.3720457552</c:v>
                </c:pt>
                <c:pt idx="5790">
                  <c:v>11.3720457552</c:v>
                </c:pt>
                <c:pt idx="5791">
                  <c:v>11.3720457552</c:v>
                </c:pt>
                <c:pt idx="5792">
                  <c:v>11.3720457552</c:v>
                </c:pt>
                <c:pt idx="5793">
                  <c:v>11.3720457552</c:v>
                </c:pt>
                <c:pt idx="5794">
                  <c:v>11.3720457552</c:v>
                </c:pt>
                <c:pt idx="5795">
                  <c:v>11.3720457552</c:v>
                </c:pt>
                <c:pt idx="5796">
                  <c:v>11.3720457552</c:v>
                </c:pt>
                <c:pt idx="5797">
                  <c:v>11.3720457552</c:v>
                </c:pt>
                <c:pt idx="5798">
                  <c:v>11.3720457552</c:v>
                </c:pt>
                <c:pt idx="5799">
                  <c:v>11.3720457552</c:v>
                </c:pt>
                <c:pt idx="5800">
                  <c:v>11.3720457552</c:v>
                </c:pt>
                <c:pt idx="5801">
                  <c:v>11.3720457552</c:v>
                </c:pt>
                <c:pt idx="5802">
                  <c:v>11.3720457552</c:v>
                </c:pt>
                <c:pt idx="5803">
                  <c:v>11.3720457552</c:v>
                </c:pt>
                <c:pt idx="5804">
                  <c:v>11.3720457552</c:v>
                </c:pt>
                <c:pt idx="5805">
                  <c:v>11.3720457552</c:v>
                </c:pt>
                <c:pt idx="5806">
                  <c:v>11.3720457552</c:v>
                </c:pt>
                <c:pt idx="5807">
                  <c:v>11.3720457552</c:v>
                </c:pt>
                <c:pt idx="5808">
                  <c:v>11.3720457552</c:v>
                </c:pt>
                <c:pt idx="5809">
                  <c:v>11.3720457552</c:v>
                </c:pt>
                <c:pt idx="5810">
                  <c:v>11.3720457552</c:v>
                </c:pt>
                <c:pt idx="5811">
                  <c:v>11.3720457552</c:v>
                </c:pt>
                <c:pt idx="5812">
                  <c:v>11.3692140705</c:v>
                </c:pt>
                <c:pt idx="5813">
                  <c:v>11.3692140705</c:v>
                </c:pt>
                <c:pt idx="5814">
                  <c:v>11.3692140705</c:v>
                </c:pt>
                <c:pt idx="5815">
                  <c:v>11.3692140705</c:v>
                </c:pt>
                <c:pt idx="5816">
                  <c:v>11.3692140705</c:v>
                </c:pt>
                <c:pt idx="5817">
                  <c:v>11.3692140705</c:v>
                </c:pt>
                <c:pt idx="5818">
                  <c:v>11.3692140705</c:v>
                </c:pt>
                <c:pt idx="5819">
                  <c:v>11.3692140705</c:v>
                </c:pt>
                <c:pt idx="5820">
                  <c:v>11.3692140705</c:v>
                </c:pt>
                <c:pt idx="5821">
                  <c:v>11.3692140705</c:v>
                </c:pt>
                <c:pt idx="5822">
                  <c:v>11.3692140705</c:v>
                </c:pt>
                <c:pt idx="5823">
                  <c:v>11.3692140705</c:v>
                </c:pt>
                <c:pt idx="5824">
                  <c:v>11.3692140705</c:v>
                </c:pt>
                <c:pt idx="5825">
                  <c:v>11.3692140705</c:v>
                </c:pt>
                <c:pt idx="5826">
                  <c:v>11.3692140705</c:v>
                </c:pt>
                <c:pt idx="5827">
                  <c:v>11.3692140705</c:v>
                </c:pt>
                <c:pt idx="5828">
                  <c:v>11.3692140705</c:v>
                </c:pt>
                <c:pt idx="5829">
                  <c:v>11.3692140705</c:v>
                </c:pt>
                <c:pt idx="5830">
                  <c:v>11.3692140705</c:v>
                </c:pt>
                <c:pt idx="5831">
                  <c:v>11.3692140705</c:v>
                </c:pt>
                <c:pt idx="5832">
                  <c:v>11.3692140705</c:v>
                </c:pt>
                <c:pt idx="5833">
                  <c:v>11.3692140705</c:v>
                </c:pt>
                <c:pt idx="5834">
                  <c:v>11.3692140705</c:v>
                </c:pt>
                <c:pt idx="5835">
                  <c:v>11.3663823858</c:v>
                </c:pt>
                <c:pt idx="5836">
                  <c:v>11.3663823858</c:v>
                </c:pt>
                <c:pt idx="5837">
                  <c:v>11.3663823858</c:v>
                </c:pt>
                <c:pt idx="5838">
                  <c:v>11.3663823858</c:v>
                </c:pt>
                <c:pt idx="5839">
                  <c:v>11.3663823858</c:v>
                </c:pt>
                <c:pt idx="5840">
                  <c:v>11.3663823858</c:v>
                </c:pt>
                <c:pt idx="5841">
                  <c:v>11.3663823858</c:v>
                </c:pt>
                <c:pt idx="5842">
                  <c:v>11.3663823858</c:v>
                </c:pt>
                <c:pt idx="5843">
                  <c:v>11.3663823858</c:v>
                </c:pt>
                <c:pt idx="5844">
                  <c:v>11.3663823858</c:v>
                </c:pt>
                <c:pt idx="5845">
                  <c:v>11.3663823858</c:v>
                </c:pt>
                <c:pt idx="5846">
                  <c:v>11.3663823858</c:v>
                </c:pt>
                <c:pt idx="5847">
                  <c:v>11.3663823858</c:v>
                </c:pt>
                <c:pt idx="5848">
                  <c:v>11.3663823858</c:v>
                </c:pt>
                <c:pt idx="5849">
                  <c:v>11.3663823858</c:v>
                </c:pt>
                <c:pt idx="5850">
                  <c:v>11.3663823858</c:v>
                </c:pt>
                <c:pt idx="5851">
                  <c:v>11.3663823858</c:v>
                </c:pt>
                <c:pt idx="5852">
                  <c:v>11.3663823858</c:v>
                </c:pt>
                <c:pt idx="5853">
                  <c:v>11.3663823858</c:v>
                </c:pt>
                <c:pt idx="5854">
                  <c:v>11.3663823858</c:v>
                </c:pt>
                <c:pt idx="5855">
                  <c:v>11.3663823858</c:v>
                </c:pt>
                <c:pt idx="5856">
                  <c:v>11.3663823858</c:v>
                </c:pt>
                <c:pt idx="5857">
                  <c:v>11.3663823858</c:v>
                </c:pt>
                <c:pt idx="5858">
                  <c:v>11.363550701099999</c:v>
                </c:pt>
                <c:pt idx="5859">
                  <c:v>11.363550701099999</c:v>
                </c:pt>
                <c:pt idx="5860">
                  <c:v>11.363550701099999</c:v>
                </c:pt>
                <c:pt idx="5861">
                  <c:v>11.363550701099999</c:v>
                </c:pt>
                <c:pt idx="5862">
                  <c:v>11.363550701099999</c:v>
                </c:pt>
                <c:pt idx="5863">
                  <c:v>11.363550701099999</c:v>
                </c:pt>
                <c:pt idx="5864">
                  <c:v>11.363550701099999</c:v>
                </c:pt>
                <c:pt idx="5865">
                  <c:v>11.363550701099999</c:v>
                </c:pt>
                <c:pt idx="5866">
                  <c:v>11.363550701099999</c:v>
                </c:pt>
                <c:pt idx="5867">
                  <c:v>11.363550701099999</c:v>
                </c:pt>
                <c:pt idx="5868">
                  <c:v>11.363550701099999</c:v>
                </c:pt>
                <c:pt idx="5869">
                  <c:v>11.363550701099999</c:v>
                </c:pt>
                <c:pt idx="5870">
                  <c:v>11.363550701099999</c:v>
                </c:pt>
                <c:pt idx="5871">
                  <c:v>11.363550701099999</c:v>
                </c:pt>
                <c:pt idx="5872">
                  <c:v>11.363550701099999</c:v>
                </c:pt>
                <c:pt idx="5873">
                  <c:v>11.363550701099999</c:v>
                </c:pt>
                <c:pt idx="5874">
                  <c:v>11.363550701099999</c:v>
                </c:pt>
                <c:pt idx="5875">
                  <c:v>11.363550701099999</c:v>
                </c:pt>
                <c:pt idx="5876">
                  <c:v>11.363550701099999</c:v>
                </c:pt>
                <c:pt idx="5877">
                  <c:v>11.363550701099999</c:v>
                </c:pt>
                <c:pt idx="5878">
                  <c:v>11.363550701099999</c:v>
                </c:pt>
                <c:pt idx="5879">
                  <c:v>11.363550701099999</c:v>
                </c:pt>
                <c:pt idx="5880">
                  <c:v>11.363550701099999</c:v>
                </c:pt>
                <c:pt idx="5881">
                  <c:v>11.360719016399999</c:v>
                </c:pt>
                <c:pt idx="5882">
                  <c:v>11.360719016399999</c:v>
                </c:pt>
                <c:pt idx="5883">
                  <c:v>11.360719016399999</c:v>
                </c:pt>
                <c:pt idx="5884">
                  <c:v>11.360719016399999</c:v>
                </c:pt>
                <c:pt idx="5885">
                  <c:v>11.360719016399999</c:v>
                </c:pt>
                <c:pt idx="5886">
                  <c:v>11.360719016399999</c:v>
                </c:pt>
                <c:pt idx="5887">
                  <c:v>11.360719016399999</c:v>
                </c:pt>
                <c:pt idx="5888">
                  <c:v>11.360719016399999</c:v>
                </c:pt>
                <c:pt idx="5889">
                  <c:v>11.360719016399999</c:v>
                </c:pt>
                <c:pt idx="5890">
                  <c:v>11.360719016399999</c:v>
                </c:pt>
                <c:pt idx="5891">
                  <c:v>11.360719016399999</c:v>
                </c:pt>
                <c:pt idx="5892">
                  <c:v>11.360719016399999</c:v>
                </c:pt>
                <c:pt idx="5893">
                  <c:v>11.360719016399999</c:v>
                </c:pt>
                <c:pt idx="5894">
                  <c:v>11.360719016399999</c:v>
                </c:pt>
                <c:pt idx="5895">
                  <c:v>11.360719016399999</c:v>
                </c:pt>
                <c:pt idx="5896">
                  <c:v>11.360719016399999</c:v>
                </c:pt>
                <c:pt idx="5897">
                  <c:v>11.360719016399999</c:v>
                </c:pt>
                <c:pt idx="5898">
                  <c:v>11.360719016399999</c:v>
                </c:pt>
                <c:pt idx="5899">
                  <c:v>11.360719016399999</c:v>
                </c:pt>
                <c:pt idx="5900">
                  <c:v>11.360719016399999</c:v>
                </c:pt>
                <c:pt idx="5901">
                  <c:v>11.360719016399999</c:v>
                </c:pt>
                <c:pt idx="5902">
                  <c:v>11.360719016399999</c:v>
                </c:pt>
                <c:pt idx="5903">
                  <c:v>11.360719016399999</c:v>
                </c:pt>
                <c:pt idx="5904">
                  <c:v>11.357887331700001</c:v>
                </c:pt>
                <c:pt idx="5905">
                  <c:v>11.357887331700001</c:v>
                </c:pt>
                <c:pt idx="5906">
                  <c:v>11.357887331700001</c:v>
                </c:pt>
                <c:pt idx="5907">
                  <c:v>11.357887331700001</c:v>
                </c:pt>
                <c:pt idx="5908">
                  <c:v>11.357887331700001</c:v>
                </c:pt>
                <c:pt idx="5909">
                  <c:v>11.357887331700001</c:v>
                </c:pt>
                <c:pt idx="5910">
                  <c:v>11.357887331700001</c:v>
                </c:pt>
                <c:pt idx="5911">
                  <c:v>11.357887331700001</c:v>
                </c:pt>
                <c:pt idx="5912">
                  <c:v>11.357887331700001</c:v>
                </c:pt>
                <c:pt idx="5913">
                  <c:v>11.357887331700001</c:v>
                </c:pt>
                <c:pt idx="5914">
                  <c:v>11.357887331700001</c:v>
                </c:pt>
                <c:pt idx="5915">
                  <c:v>11.357887331700001</c:v>
                </c:pt>
                <c:pt idx="5916">
                  <c:v>11.357887331700001</c:v>
                </c:pt>
                <c:pt idx="5917">
                  <c:v>11.357887331700001</c:v>
                </c:pt>
                <c:pt idx="5918">
                  <c:v>11.357887331700001</c:v>
                </c:pt>
                <c:pt idx="5919">
                  <c:v>11.357887331700001</c:v>
                </c:pt>
                <c:pt idx="5920">
                  <c:v>11.357887331700001</c:v>
                </c:pt>
                <c:pt idx="5921">
                  <c:v>11.357887331700001</c:v>
                </c:pt>
                <c:pt idx="5922">
                  <c:v>11.357887331700001</c:v>
                </c:pt>
                <c:pt idx="5923">
                  <c:v>11.357887331700001</c:v>
                </c:pt>
                <c:pt idx="5924">
                  <c:v>11.357887331700001</c:v>
                </c:pt>
                <c:pt idx="5925">
                  <c:v>11.357887331700001</c:v>
                </c:pt>
                <c:pt idx="5926">
                  <c:v>11.357887331700001</c:v>
                </c:pt>
                <c:pt idx="5927">
                  <c:v>11.355055647</c:v>
                </c:pt>
                <c:pt idx="5928">
                  <c:v>11.355055647</c:v>
                </c:pt>
                <c:pt idx="5929">
                  <c:v>11.355055647</c:v>
                </c:pt>
                <c:pt idx="5930">
                  <c:v>11.355055647</c:v>
                </c:pt>
                <c:pt idx="5931">
                  <c:v>11.355055647</c:v>
                </c:pt>
                <c:pt idx="5932">
                  <c:v>11.355055647</c:v>
                </c:pt>
                <c:pt idx="5933">
                  <c:v>11.355055647</c:v>
                </c:pt>
                <c:pt idx="5934">
                  <c:v>11.355055647</c:v>
                </c:pt>
                <c:pt idx="5935">
                  <c:v>11.355055647</c:v>
                </c:pt>
                <c:pt idx="5936">
                  <c:v>11.355055647</c:v>
                </c:pt>
                <c:pt idx="5937">
                  <c:v>11.355055647</c:v>
                </c:pt>
                <c:pt idx="5938">
                  <c:v>11.355055647</c:v>
                </c:pt>
                <c:pt idx="5939">
                  <c:v>11.355055647</c:v>
                </c:pt>
                <c:pt idx="5940">
                  <c:v>11.355055647</c:v>
                </c:pt>
                <c:pt idx="5941">
                  <c:v>11.355055647</c:v>
                </c:pt>
                <c:pt idx="5942">
                  <c:v>11.355055647</c:v>
                </c:pt>
                <c:pt idx="5943">
                  <c:v>11.355055647</c:v>
                </c:pt>
                <c:pt idx="5944">
                  <c:v>11.355055647</c:v>
                </c:pt>
                <c:pt idx="5945">
                  <c:v>11.355055647</c:v>
                </c:pt>
                <c:pt idx="5946">
                  <c:v>11.355055647</c:v>
                </c:pt>
                <c:pt idx="5947">
                  <c:v>11.355055647</c:v>
                </c:pt>
                <c:pt idx="5948">
                  <c:v>11.355055647</c:v>
                </c:pt>
                <c:pt idx="5949">
                  <c:v>11.355055647</c:v>
                </c:pt>
                <c:pt idx="5950">
                  <c:v>11.352223962299998</c:v>
                </c:pt>
                <c:pt idx="5951">
                  <c:v>11.352223962299998</c:v>
                </c:pt>
                <c:pt idx="5952">
                  <c:v>11.352223962299998</c:v>
                </c:pt>
                <c:pt idx="5953">
                  <c:v>11.352223962299998</c:v>
                </c:pt>
                <c:pt idx="5954">
                  <c:v>11.352223962299998</c:v>
                </c:pt>
                <c:pt idx="5955">
                  <c:v>11.352223962299998</c:v>
                </c:pt>
                <c:pt idx="5956">
                  <c:v>11.352223962299998</c:v>
                </c:pt>
                <c:pt idx="5957">
                  <c:v>11.352223962299998</c:v>
                </c:pt>
                <c:pt idx="5958">
                  <c:v>11.352223962299998</c:v>
                </c:pt>
                <c:pt idx="5959">
                  <c:v>11.352223962299998</c:v>
                </c:pt>
                <c:pt idx="5960">
                  <c:v>11.352223962299998</c:v>
                </c:pt>
                <c:pt idx="5961">
                  <c:v>11.352223962299998</c:v>
                </c:pt>
                <c:pt idx="5962">
                  <c:v>11.352223962299998</c:v>
                </c:pt>
                <c:pt idx="5963">
                  <c:v>11.352223962299998</c:v>
                </c:pt>
                <c:pt idx="5964">
                  <c:v>11.352223962299998</c:v>
                </c:pt>
                <c:pt idx="5965">
                  <c:v>11.352223962299998</c:v>
                </c:pt>
                <c:pt idx="5966">
                  <c:v>11.352223962299998</c:v>
                </c:pt>
                <c:pt idx="5967">
                  <c:v>11.352223962299998</c:v>
                </c:pt>
                <c:pt idx="5968">
                  <c:v>11.352223962299998</c:v>
                </c:pt>
                <c:pt idx="5969">
                  <c:v>11.352223962299998</c:v>
                </c:pt>
                <c:pt idx="5970">
                  <c:v>11.352223962299998</c:v>
                </c:pt>
                <c:pt idx="5971">
                  <c:v>11.352223962299998</c:v>
                </c:pt>
                <c:pt idx="5972">
                  <c:v>11.352223962299998</c:v>
                </c:pt>
                <c:pt idx="5973">
                  <c:v>11.3493922776</c:v>
                </c:pt>
                <c:pt idx="5974">
                  <c:v>11.3493922776</c:v>
                </c:pt>
                <c:pt idx="5975">
                  <c:v>11.3493922776</c:v>
                </c:pt>
                <c:pt idx="5976">
                  <c:v>11.3493922776</c:v>
                </c:pt>
                <c:pt idx="5977">
                  <c:v>11.3493922776</c:v>
                </c:pt>
                <c:pt idx="5978">
                  <c:v>11.3493922776</c:v>
                </c:pt>
                <c:pt idx="5979">
                  <c:v>11.3493922776</c:v>
                </c:pt>
                <c:pt idx="5980">
                  <c:v>11.3493922776</c:v>
                </c:pt>
                <c:pt idx="5981">
                  <c:v>11.3493922776</c:v>
                </c:pt>
                <c:pt idx="5982">
                  <c:v>11.3493922776</c:v>
                </c:pt>
                <c:pt idx="5983">
                  <c:v>11.3493922776</c:v>
                </c:pt>
                <c:pt idx="5984">
                  <c:v>11.3493922776</c:v>
                </c:pt>
                <c:pt idx="5985">
                  <c:v>11.3493922776</c:v>
                </c:pt>
                <c:pt idx="5986">
                  <c:v>11.3493922776</c:v>
                </c:pt>
                <c:pt idx="5987">
                  <c:v>11.3493922776</c:v>
                </c:pt>
                <c:pt idx="5988">
                  <c:v>11.3493922776</c:v>
                </c:pt>
                <c:pt idx="5989">
                  <c:v>11.3493922776</c:v>
                </c:pt>
                <c:pt idx="5990">
                  <c:v>11.3493922776</c:v>
                </c:pt>
                <c:pt idx="5991">
                  <c:v>11.3493922776</c:v>
                </c:pt>
                <c:pt idx="5992">
                  <c:v>11.3493922776</c:v>
                </c:pt>
                <c:pt idx="5993">
                  <c:v>11.3493922776</c:v>
                </c:pt>
                <c:pt idx="5994">
                  <c:v>11.3493922776</c:v>
                </c:pt>
                <c:pt idx="5995">
                  <c:v>11.3493922776</c:v>
                </c:pt>
                <c:pt idx="5996">
                  <c:v>11.3465605929</c:v>
                </c:pt>
                <c:pt idx="5997">
                  <c:v>11.3465605929</c:v>
                </c:pt>
                <c:pt idx="5998">
                  <c:v>11.3465605929</c:v>
                </c:pt>
                <c:pt idx="5999">
                  <c:v>11.3465605929</c:v>
                </c:pt>
                <c:pt idx="6000">
                  <c:v>11.3465605929</c:v>
                </c:pt>
                <c:pt idx="6001">
                  <c:v>11.3465605929</c:v>
                </c:pt>
                <c:pt idx="6002">
                  <c:v>11.3465605929</c:v>
                </c:pt>
                <c:pt idx="6003">
                  <c:v>11.3465605929</c:v>
                </c:pt>
                <c:pt idx="6004">
                  <c:v>11.3465605929</c:v>
                </c:pt>
                <c:pt idx="6005">
                  <c:v>11.3465605929</c:v>
                </c:pt>
                <c:pt idx="6006">
                  <c:v>11.3465605929</c:v>
                </c:pt>
                <c:pt idx="6007">
                  <c:v>11.3465605929</c:v>
                </c:pt>
                <c:pt idx="6008">
                  <c:v>11.3465605929</c:v>
                </c:pt>
                <c:pt idx="6009">
                  <c:v>11.3465605929</c:v>
                </c:pt>
                <c:pt idx="6010">
                  <c:v>11.3465605929</c:v>
                </c:pt>
                <c:pt idx="6011">
                  <c:v>11.3465605929</c:v>
                </c:pt>
                <c:pt idx="6012">
                  <c:v>11.3465605929</c:v>
                </c:pt>
                <c:pt idx="6013">
                  <c:v>11.3465605929</c:v>
                </c:pt>
                <c:pt idx="6014">
                  <c:v>11.3465605929</c:v>
                </c:pt>
                <c:pt idx="6015">
                  <c:v>11.3465605929</c:v>
                </c:pt>
                <c:pt idx="6016">
                  <c:v>11.3465605929</c:v>
                </c:pt>
                <c:pt idx="6017">
                  <c:v>11.3465605929</c:v>
                </c:pt>
                <c:pt idx="6018">
                  <c:v>11.3465605929</c:v>
                </c:pt>
                <c:pt idx="6019">
                  <c:v>11.3465605929</c:v>
                </c:pt>
                <c:pt idx="6020">
                  <c:v>11.343728908200001</c:v>
                </c:pt>
                <c:pt idx="6021">
                  <c:v>11.343728908200001</c:v>
                </c:pt>
                <c:pt idx="6022">
                  <c:v>11.343728908200001</c:v>
                </c:pt>
                <c:pt idx="6023">
                  <c:v>11.343728908200001</c:v>
                </c:pt>
                <c:pt idx="6024">
                  <c:v>11.343728908200001</c:v>
                </c:pt>
                <c:pt idx="6025">
                  <c:v>11.343728908200001</c:v>
                </c:pt>
                <c:pt idx="6026">
                  <c:v>11.343728908200001</c:v>
                </c:pt>
                <c:pt idx="6027">
                  <c:v>11.343728908200001</c:v>
                </c:pt>
                <c:pt idx="6028">
                  <c:v>11.343728908200001</c:v>
                </c:pt>
                <c:pt idx="6029">
                  <c:v>11.343728908200001</c:v>
                </c:pt>
                <c:pt idx="6030">
                  <c:v>11.343728908200001</c:v>
                </c:pt>
                <c:pt idx="6031">
                  <c:v>11.343728908200001</c:v>
                </c:pt>
                <c:pt idx="6032">
                  <c:v>11.343728908200001</c:v>
                </c:pt>
                <c:pt idx="6033">
                  <c:v>11.343728908200001</c:v>
                </c:pt>
                <c:pt idx="6034">
                  <c:v>11.343728908200001</c:v>
                </c:pt>
                <c:pt idx="6035">
                  <c:v>11.343728908200001</c:v>
                </c:pt>
                <c:pt idx="6036">
                  <c:v>11.343728908200001</c:v>
                </c:pt>
                <c:pt idx="6037">
                  <c:v>11.343728908200001</c:v>
                </c:pt>
                <c:pt idx="6038">
                  <c:v>11.343728908200001</c:v>
                </c:pt>
                <c:pt idx="6039">
                  <c:v>11.343728908200001</c:v>
                </c:pt>
                <c:pt idx="6040">
                  <c:v>11.343728908200001</c:v>
                </c:pt>
                <c:pt idx="6041">
                  <c:v>11.343728908200001</c:v>
                </c:pt>
                <c:pt idx="6042">
                  <c:v>11.343728908200001</c:v>
                </c:pt>
                <c:pt idx="6043">
                  <c:v>11.340897223499999</c:v>
                </c:pt>
                <c:pt idx="6044">
                  <c:v>11.340897223499999</c:v>
                </c:pt>
                <c:pt idx="6045">
                  <c:v>11.340897223499999</c:v>
                </c:pt>
                <c:pt idx="6046">
                  <c:v>11.340897223499999</c:v>
                </c:pt>
                <c:pt idx="6047">
                  <c:v>11.340897223499999</c:v>
                </c:pt>
                <c:pt idx="6048">
                  <c:v>11.340897223499999</c:v>
                </c:pt>
                <c:pt idx="6049">
                  <c:v>11.340897223499999</c:v>
                </c:pt>
                <c:pt idx="6050">
                  <c:v>11.340897223499999</c:v>
                </c:pt>
                <c:pt idx="6051">
                  <c:v>11.340897223499999</c:v>
                </c:pt>
                <c:pt idx="6052">
                  <c:v>11.340897223499999</c:v>
                </c:pt>
                <c:pt idx="6053">
                  <c:v>11.340897223499999</c:v>
                </c:pt>
                <c:pt idx="6054">
                  <c:v>11.340897223499999</c:v>
                </c:pt>
                <c:pt idx="6055">
                  <c:v>11.340897223499999</c:v>
                </c:pt>
                <c:pt idx="6056">
                  <c:v>11.340897223499999</c:v>
                </c:pt>
                <c:pt idx="6057">
                  <c:v>11.340897223499999</c:v>
                </c:pt>
                <c:pt idx="6058">
                  <c:v>11.340897223499999</c:v>
                </c:pt>
                <c:pt idx="6059">
                  <c:v>11.340897223499999</c:v>
                </c:pt>
                <c:pt idx="6060">
                  <c:v>11.340897223499999</c:v>
                </c:pt>
                <c:pt idx="6061">
                  <c:v>11.340897223499999</c:v>
                </c:pt>
                <c:pt idx="6062">
                  <c:v>11.340897223499999</c:v>
                </c:pt>
                <c:pt idx="6063">
                  <c:v>11.340897223499999</c:v>
                </c:pt>
                <c:pt idx="6064">
                  <c:v>11.340897223499999</c:v>
                </c:pt>
                <c:pt idx="6065">
                  <c:v>11.340897223499999</c:v>
                </c:pt>
                <c:pt idx="6066">
                  <c:v>11.338065538799999</c:v>
                </c:pt>
                <c:pt idx="6067">
                  <c:v>11.338065538799999</c:v>
                </c:pt>
                <c:pt idx="6068">
                  <c:v>11.338065538799999</c:v>
                </c:pt>
                <c:pt idx="6069">
                  <c:v>11.338065538799999</c:v>
                </c:pt>
                <c:pt idx="6070">
                  <c:v>11.338065538799999</c:v>
                </c:pt>
                <c:pt idx="6071">
                  <c:v>11.338065538799999</c:v>
                </c:pt>
                <c:pt idx="6072">
                  <c:v>11.338065538799999</c:v>
                </c:pt>
                <c:pt idx="6073">
                  <c:v>11.338065538799999</c:v>
                </c:pt>
                <c:pt idx="6074">
                  <c:v>11.338065538799999</c:v>
                </c:pt>
                <c:pt idx="6075">
                  <c:v>11.338065538799999</c:v>
                </c:pt>
                <c:pt idx="6076">
                  <c:v>11.338065538799999</c:v>
                </c:pt>
                <c:pt idx="6077">
                  <c:v>11.338065538799999</c:v>
                </c:pt>
                <c:pt idx="6078">
                  <c:v>11.338065538799999</c:v>
                </c:pt>
                <c:pt idx="6079">
                  <c:v>11.338065538799999</c:v>
                </c:pt>
                <c:pt idx="6080">
                  <c:v>11.338065538799999</c:v>
                </c:pt>
                <c:pt idx="6081">
                  <c:v>11.338065538799999</c:v>
                </c:pt>
                <c:pt idx="6082">
                  <c:v>11.338065538799999</c:v>
                </c:pt>
                <c:pt idx="6083">
                  <c:v>11.338065538799999</c:v>
                </c:pt>
                <c:pt idx="6084">
                  <c:v>11.338065538799999</c:v>
                </c:pt>
                <c:pt idx="6085">
                  <c:v>11.338065538799999</c:v>
                </c:pt>
                <c:pt idx="6086">
                  <c:v>11.338065538799999</c:v>
                </c:pt>
                <c:pt idx="6087">
                  <c:v>11.338065538799999</c:v>
                </c:pt>
                <c:pt idx="6088">
                  <c:v>11.338065538799999</c:v>
                </c:pt>
                <c:pt idx="6089">
                  <c:v>11.3352338541</c:v>
                </c:pt>
                <c:pt idx="6090">
                  <c:v>11.3352338541</c:v>
                </c:pt>
                <c:pt idx="6091">
                  <c:v>11.3352338541</c:v>
                </c:pt>
                <c:pt idx="6092">
                  <c:v>11.3352338541</c:v>
                </c:pt>
                <c:pt idx="6093">
                  <c:v>11.3352338541</c:v>
                </c:pt>
                <c:pt idx="6094">
                  <c:v>11.3352338541</c:v>
                </c:pt>
                <c:pt idx="6095">
                  <c:v>11.3352338541</c:v>
                </c:pt>
                <c:pt idx="6096">
                  <c:v>11.3352338541</c:v>
                </c:pt>
                <c:pt idx="6097">
                  <c:v>11.3352338541</c:v>
                </c:pt>
                <c:pt idx="6098">
                  <c:v>11.3352338541</c:v>
                </c:pt>
                <c:pt idx="6099">
                  <c:v>11.3352338541</c:v>
                </c:pt>
                <c:pt idx="6100">
                  <c:v>11.3352338541</c:v>
                </c:pt>
                <c:pt idx="6101">
                  <c:v>11.3352338541</c:v>
                </c:pt>
                <c:pt idx="6102">
                  <c:v>11.3352338541</c:v>
                </c:pt>
                <c:pt idx="6103">
                  <c:v>11.3352338541</c:v>
                </c:pt>
                <c:pt idx="6104">
                  <c:v>11.3352338541</c:v>
                </c:pt>
                <c:pt idx="6105">
                  <c:v>11.3352338541</c:v>
                </c:pt>
                <c:pt idx="6106">
                  <c:v>11.3352338541</c:v>
                </c:pt>
                <c:pt idx="6107">
                  <c:v>11.3352338541</c:v>
                </c:pt>
                <c:pt idx="6108">
                  <c:v>11.3352338541</c:v>
                </c:pt>
                <c:pt idx="6109">
                  <c:v>11.3352338541</c:v>
                </c:pt>
                <c:pt idx="6110">
                  <c:v>11.3352338541</c:v>
                </c:pt>
                <c:pt idx="6111">
                  <c:v>11.3352338541</c:v>
                </c:pt>
                <c:pt idx="6112">
                  <c:v>11.3324021694</c:v>
                </c:pt>
                <c:pt idx="6113">
                  <c:v>11.3324021694</c:v>
                </c:pt>
                <c:pt idx="6114">
                  <c:v>11.3324021694</c:v>
                </c:pt>
                <c:pt idx="6115">
                  <c:v>11.3324021694</c:v>
                </c:pt>
                <c:pt idx="6116">
                  <c:v>11.3324021694</c:v>
                </c:pt>
                <c:pt idx="6117">
                  <c:v>11.3324021694</c:v>
                </c:pt>
                <c:pt idx="6118">
                  <c:v>11.3324021694</c:v>
                </c:pt>
                <c:pt idx="6119">
                  <c:v>11.3324021694</c:v>
                </c:pt>
                <c:pt idx="6120">
                  <c:v>11.3324021694</c:v>
                </c:pt>
                <c:pt idx="6121">
                  <c:v>11.3324021694</c:v>
                </c:pt>
                <c:pt idx="6122">
                  <c:v>11.3324021694</c:v>
                </c:pt>
                <c:pt idx="6123">
                  <c:v>11.3324021694</c:v>
                </c:pt>
                <c:pt idx="6124">
                  <c:v>11.3324021694</c:v>
                </c:pt>
                <c:pt idx="6125">
                  <c:v>11.3324021694</c:v>
                </c:pt>
                <c:pt idx="6126">
                  <c:v>11.3324021694</c:v>
                </c:pt>
                <c:pt idx="6127">
                  <c:v>11.3324021694</c:v>
                </c:pt>
                <c:pt idx="6128">
                  <c:v>11.3324021694</c:v>
                </c:pt>
                <c:pt idx="6129">
                  <c:v>11.3324021694</c:v>
                </c:pt>
                <c:pt idx="6130">
                  <c:v>11.3324021694</c:v>
                </c:pt>
                <c:pt idx="6131">
                  <c:v>11.3324021694</c:v>
                </c:pt>
                <c:pt idx="6132">
                  <c:v>11.3324021694</c:v>
                </c:pt>
                <c:pt idx="6133">
                  <c:v>11.3324021694</c:v>
                </c:pt>
                <c:pt idx="6134">
                  <c:v>11.3324021694</c:v>
                </c:pt>
                <c:pt idx="6135">
                  <c:v>11.3295704847</c:v>
                </c:pt>
                <c:pt idx="6136">
                  <c:v>11.3295704847</c:v>
                </c:pt>
                <c:pt idx="6137">
                  <c:v>11.3295704847</c:v>
                </c:pt>
                <c:pt idx="6138">
                  <c:v>11.3295704847</c:v>
                </c:pt>
                <c:pt idx="6139">
                  <c:v>11.3295704847</c:v>
                </c:pt>
                <c:pt idx="6140">
                  <c:v>11.3295704847</c:v>
                </c:pt>
                <c:pt idx="6141">
                  <c:v>11.3295704847</c:v>
                </c:pt>
                <c:pt idx="6142">
                  <c:v>11.3295704847</c:v>
                </c:pt>
                <c:pt idx="6143">
                  <c:v>11.3295704847</c:v>
                </c:pt>
                <c:pt idx="6144">
                  <c:v>11.3295704847</c:v>
                </c:pt>
                <c:pt idx="6145">
                  <c:v>11.3295704847</c:v>
                </c:pt>
                <c:pt idx="6146">
                  <c:v>11.3295704847</c:v>
                </c:pt>
                <c:pt idx="6147">
                  <c:v>11.3295704847</c:v>
                </c:pt>
                <c:pt idx="6148">
                  <c:v>11.3295704847</c:v>
                </c:pt>
                <c:pt idx="6149">
                  <c:v>11.3295704847</c:v>
                </c:pt>
                <c:pt idx="6150">
                  <c:v>11.3295704847</c:v>
                </c:pt>
                <c:pt idx="6151">
                  <c:v>11.3295704847</c:v>
                </c:pt>
                <c:pt idx="6152">
                  <c:v>11.3295704847</c:v>
                </c:pt>
                <c:pt idx="6153">
                  <c:v>11.3295704847</c:v>
                </c:pt>
                <c:pt idx="6154">
                  <c:v>11.3295704847</c:v>
                </c:pt>
                <c:pt idx="6155">
                  <c:v>11.3295704847</c:v>
                </c:pt>
                <c:pt idx="6156">
                  <c:v>11.3295704847</c:v>
                </c:pt>
                <c:pt idx="6157">
                  <c:v>11.3295704847</c:v>
                </c:pt>
                <c:pt idx="6158">
                  <c:v>11.326738799999999</c:v>
                </c:pt>
                <c:pt idx="6159">
                  <c:v>11.326738799999999</c:v>
                </c:pt>
                <c:pt idx="6160">
                  <c:v>11.326738799999999</c:v>
                </c:pt>
                <c:pt idx="6161">
                  <c:v>11.326738799999999</c:v>
                </c:pt>
                <c:pt idx="6162">
                  <c:v>11.326738799999999</c:v>
                </c:pt>
                <c:pt idx="6163">
                  <c:v>11.326738799999999</c:v>
                </c:pt>
                <c:pt idx="6164">
                  <c:v>11.326738799999999</c:v>
                </c:pt>
                <c:pt idx="6165">
                  <c:v>11.326738799999999</c:v>
                </c:pt>
                <c:pt idx="6166">
                  <c:v>11.326738799999999</c:v>
                </c:pt>
                <c:pt idx="6167">
                  <c:v>11.326738799999999</c:v>
                </c:pt>
                <c:pt idx="6168">
                  <c:v>11.326738799999999</c:v>
                </c:pt>
                <c:pt idx="6169">
                  <c:v>11.326738799999999</c:v>
                </c:pt>
                <c:pt idx="6170">
                  <c:v>11.326738799999999</c:v>
                </c:pt>
                <c:pt idx="6171">
                  <c:v>11.326738799999999</c:v>
                </c:pt>
                <c:pt idx="6172">
                  <c:v>11.326738799999999</c:v>
                </c:pt>
                <c:pt idx="6173">
                  <c:v>11.326738799999999</c:v>
                </c:pt>
                <c:pt idx="6174">
                  <c:v>11.326738799999999</c:v>
                </c:pt>
                <c:pt idx="6175">
                  <c:v>11.326738799999999</c:v>
                </c:pt>
                <c:pt idx="6176">
                  <c:v>11.326738799999999</c:v>
                </c:pt>
                <c:pt idx="6177">
                  <c:v>11.326738799999999</c:v>
                </c:pt>
                <c:pt idx="6178">
                  <c:v>11.326738799999999</c:v>
                </c:pt>
                <c:pt idx="6179">
                  <c:v>11.326738799999999</c:v>
                </c:pt>
                <c:pt idx="6180">
                  <c:v>11.326738799999999</c:v>
                </c:pt>
                <c:pt idx="6181">
                  <c:v>11.326738799999999</c:v>
                </c:pt>
                <c:pt idx="6182">
                  <c:v>11.323907115299999</c:v>
                </c:pt>
                <c:pt idx="6183">
                  <c:v>11.323907115299999</c:v>
                </c:pt>
                <c:pt idx="6184">
                  <c:v>11.323907115299999</c:v>
                </c:pt>
                <c:pt idx="6185">
                  <c:v>11.323907115299999</c:v>
                </c:pt>
                <c:pt idx="6186">
                  <c:v>11.323907115299999</c:v>
                </c:pt>
                <c:pt idx="6187">
                  <c:v>11.323907115299999</c:v>
                </c:pt>
                <c:pt idx="6188">
                  <c:v>11.323907115299999</c:v>
                </c:pt>
                <c:pt idx="6189">
                  <c:v>11.323907115299999</c:v>
                </c:pt>
                <c:pt idx="6190">
                  <c:v>11.323907115299999</c:v>
                </c:pt>
                <c:pt idx="6191">
                  <c:v>11.323907115299999</c:v>
                </c:pt>
                <c:pt idx="6192">
                  <c:v>11.323907115299999</c:v>
                </c:pt>
                <c:pt idx="6193">
                  <c:v>11.323907115299999</c:v>
                </c:pt>
                <c:pt idx="6194">
                  <c:v>11.323907115299999</c:v>
                </c:pt>
                <c:pt idx="6195">
                  <c:v>11.323907115299999</c:v>
                </c:pt>
                <c:pt idx="6196">
                  <c:v>11.323907115299999</c:v>
                </c:pt>
                <c:pt idx="6197">
                  <c:v>11.323907115299999</c:v>
                </c:pt>
                <c:pt idx="6198">
                  <c:v>11.323907115299999</c:v>
                </c:pt>
                <c:pt idx="6199">
                  <c:v>11.323907115299999</c:v>
                </c:pt>
                <c:pt idx="6200">
                  <c:v>11.323907115299999</c:v>
                </c:pt>
                <c:pt idx="6201">
                  <c:v>11.323907115299999</c:v>
                </c:pt>
                <c:pt idx="6202">
                  <c:v>11.323907115299999</c:v>
                </c:pt>
                <c:pt idx="6203">
                  <c:v>11.323907115299999</c:v>
                </c:pt>
                <c:pt idx="6204">
                  <c:v>11.323907115299999</c:v>
                </c:pt>
                <c:pt idx="6205">
                  <c:v>11.321075430600001</c:v>
                </c:pt>
                <c:pt idx="6206">
                  <c:v>11.321075430600001</c:v>
                </c:pt>
                <c:pt idx="6207">
                  <c:v>11.321075430600001</c:v>
                </c:pt>
                <c:pt idx="6208">
                  <c:v>11.321075430600001</c:v>
                </c:pt>
                <c:pt idx="6209">
                  <c:v>11.321075430600001</c:v>
                </c:pt>
                <c:pt idx="6210">
                  <c:v>11.321075430600001</c:v>
                </c:pt>
                <c:pt idx="6211">
                  <c:v>11.321075430600001</c:v>
                </c:pt>
                <c:pt idx="6212">
                  <c:v>11.321075430600001</c:v>
                </c:pt>
                <c:pt idx="6213">
                  <c:v>11.321075430600001</c:v>
                </c:pt>
                <c:pt idx="6214">
                  <c:v>11.321075430600001</c:v>
                </c:pt>
                <c:pt idx="6215">
                  <c:v>11.321075430600001</c:v>
                </c:pt>
                <c:pt idx="6216">
                  <c:v>11.321075430600001</c:v>
                </c:pt>
                <c:pt idx="6217">
                  <c:v>11.321075430600001</c:v>
                </c:pt>
                <c:pt idx="6218">
                  <c:v>11.321075430600001</c:v>
                </c:pt>
                <c:pt idx="6219">
                  <c:v>11.321075430600001</c:v>
                </c:pt>
                <c:pt idx="6220">
                  <c:v>11.321075430600001</c:v>
                </c:pt>
                <c:pt idx="6221">
                  <c:v>11.321075430600001</c:v>
                </c:pt>
                <c:pt idx="6222">
                  <c:v>11.321075430600001</c:v>
                </c:pt>
                <c:pt idx="6223">
                  <c:v>11.321075430600001</c:v>
                </c:pt>
                <c:pt idx="6224">
                  <c:v>11.321075430600001</c:v>
                </c:pt>
                <c:pt idx="6225">
                  <c:v>11.321075430600001</c:v>
                </c:pt>
                <c:pt idx="6226">
                  <c:v>11.321075430600001</c:v>
                </c:pt>
                <c:pt idx="6227">
                  <c:v>11.321075430600001</c:v>
                </c:pt>
                <c:pt idx="6228">
                  <c:v>11.318243745899998</c:v>
                </c:pt>
                <c:pt idx="6229">
                  <c:v>11.318243745899998</c:v>
                </c:pt>
                <c:pt idx="6230">
                  <c:v>11.318243745899998</c:v>
                </c:pt>
                <c:pt idx="6231">
                  <c:v>11.318243745899998</c:v>
                </c:pt>
                <c:pt idx="6232">
                  <c:v>11.318243745899998</c:v>
                </c:pt>
                <c:pt idx="6233">
                  <c:v>11.318243745899998</c:v>
                </c:pt>
                <c:pt idx="6234">
                  <c:v>11.318243745899998</c:v>
                </c:pt>
                <c:pt idx="6235">
                  <c:v>11.318243745899998</c:v>
                </c:pt>
                <c:pt idx="6236">
                  <c:v>11.318243745899998</c:v>
                </c:pt>
                <c:pt idx="6237">
                  <c:v>11.318243745899998</c:v>
                </c:pt>
                <c:pt idx="6238">
                  <c:v>11.318243745899998</c:v>
                </c:pt>
                <c:pt idx="6239">
                  <c:v>11.318243745899998</c:v>
                </c:pt>
                <c:pt idx="6240">
                  <c:v>11.318243745899998</c:v>
                </c:pt>
                <c:pt idx="6241">
                  <c:v>11.318243745899998</c:v>
                </c:pt>
                <c:pt idx="6242">
                  <c:v>11.318243745899998</c:v>
                </c:pt>
                <c:pt idx="6243">
                  <c:v>11.318243745899998</c:v>
                </c:pt>
                <c:pt idx="6244">
                  <c:v>11.318243745899998</c:v>
                </c:pt>
                <c:pt idx="6245">
                  <c:v>11.318243745899998</c:v>
                </c:pt>
                <c:pt idx="6246">
                  <c:v>11.318243745899998</c:v>
                </c:pt>
                <c:pt idx="6247">
                  <c:v>11.318243745899998</c:v>
                </c:pt>
                <c:pt idx="6248">
                  <c:v>11.318243745899998</c:v>
                </c:pt>
                <c:pt idx="6249">
                  <c:v>11.318243745899998</c:v>
                </c:pt>
                <c:pt idx="6250">
                  <c:v>11.318243745899998</c:v>
                </c:pt>
                <c:pt idx="6251">
                  <c:v>11.3154120612</c:v>
                </c:pt>
                <c:pt idx="6252">
                  <c:v>11.3154120612</c:v>
                </c:pt>
                <c:pt idx="6253">
                  <c:v>11.3154120612</c:v>
                </c:pt>
                <c:pt idx="6254">
                  <c:v>11.3154120612</c:v>
                </c:pt>
                <c:pt idx="6255">
                  <c:v>11.3154120612</c:v>
                </c:pt>
                <c:pt idx="6256">
                  <c:v>11.3154120612</c:v>
                </c:pt>
                <c:pt idx="6257">
                  <c:v>11.3154120612</c:v>
                </c:pt>
                <c:pt idx="6258">
                  <c:v>11.3154120612</c:v>
                </c:pt>
                <c:pt idx="6259">
                  <c:v>11.3154120612</c:v>
                </c:pt>
                <c:pt idx="6260">
                  <c:v>11.3154120612</c:v>
                </c:pt>
                <c:pt idx="6261">
                  <c:v>11.3154120612</c:v>
                </c:pt>
                <c:pt idx="6262">
                  <c:v>11.3154120612</c:v>
                </c:pt>
                <c:pt idx="6263">
                  <c:v>11.3154120612</c:v>
                </c:pt>
                <c:pt idx="6264">
                  <c:v>11.3154120612</c:v>
                </c:pt>
                <c:pt idx="6265">
                  <c:v>11.3154120612</c:v>
                </c:pt>
                <c:pt idx="6266">
                  <c:v>11.3154120612</c:v>
                </c:pt>
                <c:pt idx="6267">
                  <c:v>11.3154120612</c:v>
                </c:pt>
                <c:pt idx="6268">
                  <c:v>11.3154120612</c:v>
                </c:pt>
                <c:pt idx="6269">
                  <c:v>11.3154120612</c:v>
                </c:pt>
                <c:pt idx="6270">
                  <c:v>11.3154120612</c:v>
                </c:pt>
                <c:pt idx="6271">
                  <c:v>11.3154120612</c:v>
                </c:pt>
                <c:pt idx="6272">
                  <c:v>11.3154120612</c:v>
                </c:pt>
                <c:pt idx="6273">
                  <c:v>11.3154120612</c:v>
                </c:pt>
                <c:pt idx="6274">
                  <c:v>11.3125803765</c:v>
                </c:pt>
                <c:pt idx="6275">
                  <c:v>11.3125803765</c:v>
                </c:pt>
                <c:pt idx="6276">
                  <c:v>11.3125803765</c:v>
                </c:pt>
                <c:pt idx="6277">
                  <c:v>11.3125803765</c:v>
                </c:pt>
                <c:pt idx="6278">
                  <c:v>11.3125803765</c:v>
                </c:pt>
                <c:pt idx="6279">
                  <c:v>11.3125803765</c:v>
                </c:pt>
                <c:pt idx="6280">
                  <c:v>11.3125803765</c:v>
                </c:pt>
                <c:pt idx="6281">
                  <c:v>11.3125803765</c:v>
                </c:pt>
                <c:pt idx="6282">
                  <c:v>11.3125803765</c:v>
                </c:pt>
                <c:pt idx="6283">
                  <c:v>11.3125803765</c:v>
                </c:pt>
                <c:pt idx="6284">
                  <c:v>11.3125803765</c:v>
                </c:pt>
                <c:pt idx="6285">
                  <c:v>11.3125803765</c:v>
                </c:pt>
                <c:pt idx="6286">
                  <c:v>11.3125803765</c:v>
                </c:pt>
                <c:pt idx="6287">
                  <c:v>11.3125803765</c:v>
                </c:pt>
                <c:pt idx="6288">
                  <c:v>11.3125803765</c:v>
                </c:pt>
                <c:pt idx="6289">
                  <c:v>11.3125803765</c:v>
                </c:pt>
                <c:pt idx="6290">
                  <c:v>11.3125803765</c:v>
                </c:pt>
                <c:pt idx="6291">
                  <c:v>11.3125803765</c:v>
                </c:pt>
                <c:pt idx="6292">
                  <c:v>11.3125803765</c:v>
                </c:pt>
                <c:pt idx="6293">
                  <c:v>11.3125803765</c:v>
                </c:pt>
                <c:pt idx="6294">
                  <c:v>11.3125803765</c:v>
                </c:pt>
                <c:pt idx="6295">
                  <c:v>11.3125803765</c:v>
                </c:pt>
                <c:pt idx="6296">
                  <c:v>11.3125803765</c:v>
                </c:pt>
                <c:pt idx="6297">
                  <c:v>11.309748691799999</c:v>
                </c:pt>
                <c:pt idx="6298">
                  <c:v>11.309748691799999</c:v>
                </c:pt>
                <c:pt idx="6299">
                  <c:v>11.309748691799999</c:v>
                </c:pt>
                <c:pt idx="6300">
                  <c:v>11.309748691799999</c:v>
                </c:pt>
                <c:pt idx="6301">
                  <c:v>11.309748691799999</c:v>
                </c:pt>
                <c:pt idx="6302">
                  <c:v>11.309748691799999</c:v>
                </c:pt>
                <c:pt idx="6303">
                  <c:v>11.309748691799999</c:v>
                </c:pt>
                <c:pt idx="6304">
                  <c:v>11.309748691799999</c:v>
                </c:pt>
                <c:pt idx="6305">
                  <c:v>11.309748691799999</c:v>
                </c:pt>
                <c:pt idx="6306">
                  <c:v>11.309748691799999</c:v>
                </c:pt>
                <c:pt idx="6307">
                  <c:v>11.309748691799999</c:v>
                </c:pt>
                <c:pt idx="6308">
                  <c:v>11.309748691799999</c:v>
                </c:pt>
                <c:pt idx="6309">
                  <c:v>11.309748691799999</c:v>
                </c:pt>
                <c:pt idx="6310">
                  <c:v>11.309748691799999</c:v>
                </c:pt>
                <c:pt idx="6311">
                  <c:v>11.309748691799999</c:v>
                </c:pt>
                <c:pt idx="6312">
                  <c:v>11.309748691799999</c:v>
                </c:pt>
                <c:pt idx="6313">
                  <c:v>11.309748691799999</c:v>
                </c:pt>
                <c:pt idx="6314">
                  <c:v>11.309748691799999</c:v>
                </c:pt>
                <c:pt idx="6315">
                  <c:v>11.309748691799999</c:v>
                </c:pt>
                <c:pt idx="6316">
                  <c:v>11.309748691799999</c:v>
                </c:pt>
                <c:pt idx="6317">
                  <c:v>11.309748691799999</c:v>
                </c:pt>
                <c:pt idx="6318">
                  <c:v>11.309748691799999</c:v>
                </c:pt>
                <c:pt idx="6319">
                  <c:v>11.309748691799999</c:v>
                </c:pt>
                <c:pt idx="6320">
                  <c:v>11.309748691799999</c:v>
                </c:pt>
                <c:pt idx="6321">
                  <c:v>11.306917007099999</c:v>
                </c:pt>
                <c:pt idx="6322">
                  <c:v>11.306917007099999</c:v>
                </c:pt>
                <c:pt idx="6323">
                  <c:v>11.306917007099999</c:v>
                </c:pt>
                <c:pt idx="6324">
                  <c:v>11.306917007099999</c:v>
                </c:pt>
                <c:pt idx="6325">
                  <c:v>11.306917007099999</c:v>
                </c:pt>
                <c:pt idx="6326">
                  <c:v>11.306917007099999</c:v>
                </c:pt>
                <c:pt idx="6327">
                  <c:v>11.306917007099999</c:v>
                </c:pt>
                <c:pt idx="6328">
                  <c:v>11.306917007099999</c:v>
                </c:pt>
                <c:pt idx="6329">
                  <c:v>11.306917007099999</c:v>
                </c:pt>
                <c:pt idx="6330">
                  <c:v>11.306917007099999</c:v>
                </c:pt>
                <c:pt idx="6331">
                  <c:v>11.306917007099999</c:v>
                </c:pt>
                <c:pt idx="6332">
                  <c:v>11.306917007099999</c:v>
                </c:pt>
                <c:pt idx="6333">
                  <c:v>11.306917007099999</c:v>
                </c:pt>
                <c:pt idx="6334">
                  <c:v>11.306917007099999</c:v>
                </c:pt>
                <c:pt idx="6335">
                  <c:v>11.306917007099999</c:v>
                </c:pt>
                <c:pt idx="6336">
                  <c:v>11.306917007099999</c:v>
                </c:pt>
                <c:pt idx="6337">
                  <c:v>11.306917007099999</c:v>
                </c:pt>
                <c:pt idx="6338">
                  <c:v>11.306917007099999</c:v>
                </c:pt>
                <c:pt idx="6339">
                  <c:v>11.306917007099999</c:v>
                </c:pt>
                <c:pt idx="6340">
                  <c:v>11.306917007099999</c:v>
                </c:pt>
                <c:pt idx="6341">
                  <c:v>11.306917007099999</c:v>
                </c:pt>
                <c:pt idx="6342">
                  <c:v>11.306917007099999</c:v>
                </c:pt>
                <c:pt idx="6343">
                  <c:v>11.306917007099999</c:v>
                </c:pt>
                <c:pt idx="6344">
                  <c:v>11.304085322399999</c:v>
                </c:pt>
                <c:pt idx="6345">
                  <c:v>11.304085322399999</c:v>
                </c:pt>
                <c:pt idx="6346">
                  <c:v>11.304085322399999</c:v>
                </c:pt>
                <c:pt idx="6347">
                  <c:v>11.304085322399999</c:v>
                </c:pt>
                <c:pt idx="6348">
                  <c:v>11.304085322399999</c:v>
                </c:pt>
                <c:pt idx="6349">
                  <c:v>11.304085322399999</c:v>
                </c:pt>
                <c:pt idx="6350">
                  <c:v>11.304085322399999</c:v>
                </c:pt>
                <c:pt idx="6351">
                  <c:v>11.304085322399999</c:v>
                </c:pt>
                <c:pt idx="6352">
                  <c:v>11.304085322399999</c:v>
                </c:pt>
                <c:pt idx="6353">
                  <c:v>11.304085322399999</c:v>
                </c:pt>
                <c:pt idx="6354">
                  <c:v>11.304085322399999</c:v>
                </c:pt>
                <c:pt idx="6355">
                  <c:v>11.304085322399999</c:v>
                </c:pt>
                <c:pt idx="6356">
                  <c:v>11.304085322399999</c:v>
                </c:pt>
                <c:pt idx="6357">
                  <c:v>11.304085322399999</c:v>
                </c:pt>
                <c:pt idx="6358">
                  <c:v>11.304085322399999</c:v>
                </c:pt>
                <c:pt idx="6359">
                  <c:v>11.304085322399999</c:v>
                </c:pt>
                <c:pt idx="6360">
                  <c:v>11.304085322399999</c:v>
                </c:pt>
                <c:pt idx="6361">
                  <c:v>11.304085322399999</c:v>
                </c:pt>
                <c:pt idx="6362">
                  <c:v>11.304085322399999</c:v>
                </c:pt>
                <c:pt idx="6363">
                  <c:v>11.304085322399999</c:v>
                </c:pt>
                <c:pt idx="6364">
                  <c:v>11.304085322399999</c:v>
                </c:pt>
                <c:pt idx="6365">
                  <c:v>11.304085322399999</c:v>
                </c:pt>
                <c:pt idx="6366">
                  <c:v>11.304085322399999</c:v>
                </c:pt>
                <c:pt idx="6367">
                  <c:v>11.3012536377</c:v>
                </c:pt>
                <c:pt idx="6368">
                  <c:v>11.3012536377</c:v>
                </c:pt>
                <c:pt idx="6369">
                  <c:v>11.3012536377</c:v>
                </c:pt>
                <c:pt idx="6370">
                  <c:v>11.3012536377</c:v>
                </c:pt>
                <c:pt idx="6371">
                  <c:v>11.3012536377</c:v>
                </c:pt>
                <c:pt idx="6372">
                  <c:v>11.3012536377</c:v>
                </c:pt>
                <c:pt idx="6373">
                  <c:v>11.3012536377</c:v>
                </c:pt>
                <c:pt idx="6374">
                  <c:v>11.3012536377</c:v>
                </c:pt>
                <c:pt idx="6375">
                  <c:v>11.3012536377</c:v>
                </c:pt>
                <c:pt idx="6376">
                  <c:v>11.3012536377</c:v>
                </c:pt>
                <c:pt idx="6377">
                  <c:v>11.3012536377</c:v>
                </c:pt>
                <c:pt idx="6378">
                  <c:v>11.3012536377</c:v>
                </c:pt>
                <c:pt idx="6379">
                  <c:v>11.3012536377</c:v>
                </c:pt>
                <c:pt idx="6380">
                  <c:v>11.3012536377</c:v>
                </c:pt>
                <c:pt idx="6381">
                  <c:v>11.3012536377</c:v>
                </c:pt>
                <c:pt idx="6382">
                  <c:v>11.3012536377</c:v>
                </c:pt>
                <c:pt idx="6383">
                  <c:v>11.3012536377</c:v>
                </c:pt>
                <c:pt idx="6384">
                  <c:v>11.3012536377</c:v>
                </c:pt>
                <c:pt idx="6385">
                  <c:v>11.3012536377</c:v>
                </c:pt>
                <c:pt idx="6386">
                  <c:v>11.3012536377</c:v>
                </c:pt>
                <c:pt idx="6387">
                  <c:v>11.3012536377</c:v>
                </c:pt>
                <c:pt idx="6388">
                  <c:v>11.3012536377</c:v>
                </c:pt>
                <c:pt idx="6389">
                  <c:v>11.3012536377</c:v>
                </c:pt>
                <c:pt idx="6390">
                  <c:v>11.298421953</c:v>
                </c:pt>
                <c:pt idx="6391">
                  <c:v>11.298421953</c:v>
                </c:pt>
                <c:pt idx="6392">
                  <c:v>11.298421953</c:v>
                </c:pt>
                <c:pt idx="6393">
                  <c:v>11.298421953</c:v>
                </c:pt>
                <c:pt idx="6394">
                  <c:v>11.298421953</c:v>
                </c:pt>
                <c:pt idx="6395">
                  <c:v>11.298421953</c:v>
                </c:pt>
                <c:pt idx="6396">
                  <c:v>11.298421953</c:v>
                </c:pt>
                <c:pt idx="6397">
                  <c:v>11.298421953</c:v>
                </c:pt>
                <c:pt idx="6398">
                  <c:v>11.298421953</c:v>
                </c:pt>
                <c:pt idx="6399">
                  <c:v>11.298421953</c:v>
                </c:pt>
                <c:pt idx="6400">
                  <c:v>11.298421953</c:v>
                </c:pt>
                <c:pt idx="6401">
                  <c:v>11.298421953</c:v>
                </c:pt>
                <c:pt idx="6402">
                  <c:v>11.298421953</c:v>
                </c:pt>
                <c:pt idx="6403">
                  <c:v>11.298421953</c:v>
                </c:pt>
                <c:pt idx="6404">
                  <c:v>11.298421953</c:v>
                </c:pt>
                <c:pt idx="6405">
                  <c:v>11.298421953</c:v>
                </c:pt>
                <c:pt idx="6406">
                  <c:v>11.298421953</c:v>
                </c:pt>
                <c:pt idx="6407">
                  <c:v>11.298421953</c:v>
                </c:pt>
                <c:pt idx="6408">
                  <c:v>11.298421953</c:v>
                </c:pt>
                <c:pt idx="6409">
                  <c:v>11.298421953</c:v>
                </c:pt>
                <c:pt idx="6410">
                  <c:v>11.298421953</c:v>
                </c:pt>
                <c:pt idx="6411">
                  <c:v>11.298421953</c:v>
                </c:pt>
                <c:pt idx="6412">
                  <c:v>11.298421953</c:v>
                </c:pt>
                <c:pt idx="6413">
                  <c:v>11.2955902683</c:v>
                </c:pt>
                <c:pt idx="6414">
                  <c:v>11.2955902683</c:v>
                </c:pt>
                <c:pt idx="6415">
                  <c:v>11.2955902683</c:v>
                </c:pt>
                <c:pt idx="6416">
                  <c:v>11.2955902683</c:v>
                </c:pt>
                <c:pt idx="6417">
                  <c:v>11.2955902683</c:v>
                </c:pt>
                <c:pt idx="6418">
                  <c:v>11.2955902683</c:v>
                </c:pt>
                <c:pt idx="6419">
                  <c:v>11.2955902683</c:v>
                </c:pt>
                <c:pt idx="6420">
                  <c:v>11.2955902683</c:v>
                </c:pt>
                <c:pt idx="6421">
                  <c:v>11.2955902683</c:v>
                </c:pt>
                <c:pt idx="6422">
                  <c:v>11.2955902683</c:v>
                </c:pt>
                <c:pt idx="6423">
                  <c:v>11.2955902683</c:v>
                </c:pt>
                <c:pt idx="6424">
                  <c:v>11.2955902683</c:v>
                </c:pt>
                <c:pt idx="6425">
                  <c:v>11.2955902683</c:v>
                </c:pt>
                <c:pt idx="6426">
                  <c:v>11.2955902683</c:v>
                </c:pt>
                <c:pt idx="6427">
                  <c:v>11.2955902683</c:v>
                </c:pt>
                <c:pt idx="6428">
                  <c:v>11.2955902683</c:v>
                </c:pt>
                <c:pt idx="6429">
                  <c:v>11.2955902683</c:v>
                </c:pt>
                <c:pt idx="6430">
                  <c:v>11.2955902683</c:v>
                </c:pt>
                <c:pt idx="6431">
                  <c:v>11.2955902683</c:v>
                </c:pt>
                <c:pt idx="6432">
                  <c:v>11.2955902683</c:v>
                </c:pt>
                <c:pt idx="6433">
                  <c:v>11.2955902683</c:v>
                </c:pt>
                <c:pt idx="6434">
                  <c:v>11.2955902683</c:v>
                </c:pt>
                <c:pt idx="6435">
                  <c:v>11.2955902683</c:v>
                </c:pt>
                <c:pt idx="6436">
                  <c:v>11.2955902683</c:v>
                </c:pt>
                <c:pt idx="6437">
                  <c:v>11.2927585836</c:v>
                </c:pt>
                <c:pt idx="6438">
                  <c:v>11.2927585836</c:v>
                </c:pt>
                <c:pt idx="6439">
                  <c:v>11.2927585836</c:v>
                </c:pt>
                <c:pt idx="6440">
                  <c:v>11.2927585836</c:v>
                </c:pt>
                <c:pt idx="6441">
                  <c:v>11.2927585836</c:v>
                </c:pt>
                <c:pt idx="6442">
                  <c:v>11.2927585836</c:v>
                </c:pt>
                <c:pt idx="6443">
                  <c:v>11.2927585836</c:v>
                </c:pt>
                <c:pt idx="6444">
                  <c:v>11.2927585836</c:v>
                </c:pt>
                <c:pt idx="6445">
                  <c:v>11.2927585836</c:v>
                </c:pt>
                <c:pt idx="6446">
                  <c:v>11.2927585836</c:v>
                </c:pt>
                <c:pt idx="6447">
                  <c:v>11.2927585836</c:v>
                </c:pt>
                <c:pt idx="6448">
                  <c:v>11.2927585836</c:v>
                </c:pt>
                <c:pt idx="6449">
                  <c:v>11.2927585836</c:v>
                </c:pt>
                <c:pt idx="6450">
                  <c:v>11.2927585836</c:v>
                </c:pt>
                <c:pt idx="6451">
                  <c:v>11.2927585836</c:v>
                </c:pt>
                <c:pt idx="6452">
                  <c:v>11.2927585836</c:v>
                </c:pt>
                <c:pt idx="6453">
                  <c:v>11.2927585836</c:v>
                </c:pt>
                <c:pt idx="6454">
                  <c:v>11.2927585836</c:v>
                </c:pt>
                <c:pt idx="6455">
                  <c:v>11.2927585836</c:v>
                </c:pt>
                <c:pt idx="6456">
                  <c:v>11.2927585836</c:v>
                </c:pt>
                <c:pt idx="6457">
                  <c:v>11.2927585836</c:v>
                </c:pt>
                <c:pt idx="6458">
                  <c:v>11.2927585836</c:v>
                </c:pt>
                <c:pt idx="6459">
                  <c:v>11.2927585836</c:v>
                </c:pt>
                <c:pt idx="6460">
                  <c:v>11.289926898899999</c:v>
                </c:pt>
                <c:pt idx="6461">
                  <c:v>11.289926898899999</c:v>
                </c:pt>
                <c:pt idx="6462">
                  <c:v>11.289926898899999</c:v>
                </c:pt>
                <c:pt idx="6463">
                  <c:v>11.289926898899999</c:v>
                </c:pt>
                <c:pt idx="6464">
                  <c:v>11.289926898899999</c:v>
                </c:pt>
                <c:pt idx="6465">
                  <c:v>11.289926898899999</c:v>
                </c:pt>
                <c:pt idx="6466">
                  <c:v>11.289926898899999</c:v>
                </c:pt>
                <c:pt idx="6467">
                  <c:v>11.289926898899999</c:v>
                </c:pt>
                <c:pt idx="6468">
                  <c:v>11.289926898899999</c:v>
                </c:pt>
                <c:pt idx="6469">
                  <c:v>11.289926898899999</c:v>
                </c:pt>
                <c:pt idx="6470">
                  <c:v>11.289926898899999</c:v>
                </c:pt>
                <c:pt idx="6471">
                  <c:v>11.289926898899999</c:v>
                </c:pt>
                <c:pt idx="6472">
                  <c:v>11.289926898899999</c:v>
                </c:pt>
                <c:pt idx="6473">
                  <c:v>11.289926898899999</c:v>
                </c:pt>
                <c:pt idx="6474">
                  <c:v>11.289926898899999</c:v>
                </c:pt>
                <c:pt idx="6475">
                  <c:v>11.289926898899999</c:v>
                </c:pt>
                <c:pt idx="6476">
                  <c:v>11.289926898899999</c:v>
                </c:pt>
                <c:pt idx="6477">
                  <c:v>11.289926898899999</c:v>
                </c:pt>
                <c:pt idx="6478">
                  <c:v>11.289926898899999</c:v>
                </c:pt>
                <c:pt idx="6479">
                  <c:v>11.289926898899999</c:v>
                </c:pt>
                <c:pt idx="6480">
                  <c:v>11.289926898899999</c:v>
                </c:pt>
                <c:pt idx="6481">
                  <c:v>11.289926898899999</c:v>
                </c:pt>
                <c:pt idx="6482">
                  <c:v>11.289926898899999</c:v>
                </c:pt>
                <c:pt idx="6483">
                  <c:v>11.287095214200001</c:v>
                </c:pt>
                <c:pt idx="6484">
                  <c:v>11.287095214200001</c:v>
                </c:pt>
                <c:pt idx="6485">
                  <c:v>11.287095214200001</c:v>
                </c:pt>
                <c:pt idx="6486">
                  <c:v>11.287095214200001</c:v>
                </c:pt>
                <c:pt idx="6487">
                  <c:v>11.287095214200001</c:v>
                </c:pt>
                <c:pt idx="6488">
                  <c:v>11.287095214200001</c:v>
                </c:pt>
                <c:pt idx="6489">
                  <c:v>11.287095214200001</c:v>
                </c:pt>
                <c:pt idx="6490">
                  <c:v>11.287095214200001</c:v>
                </c:pt>
                <c:pt idx="6491">
                  <c:v>11.287095214200001</c:v>
                </c:pt>
                <c:pt idx="6492">
                  <c:v>11.287095214200001</c:v>
                </c:pt>
                <c:pt idx="6493">
                  <c:v>11.287095214200001</c:v>
                </c:pt>
                <c:pt idx="6494">
                  <c:v>11.287095214200001</c:v>
                </c:pt>
                <c:pt idx="6495">
                  <c:v>11.287095214200001</c:v>
                </c:pt>
                <c:pt idx="6496">
                  <c:v>11.287095214200001</c:v>
                </c:pt>
                <c:pt idx="6497">
                  <c:v>11.287095214200001</c:v>
                </c:pt>
                <c:pt idx="6498">
                  <c:v>11.287095214200001</c:v>
                </c:pt>
                <c:pt idx="6499">
                  <c:v>11.287095214200001</c:v>
                </c:pt>
                <c:pt idx="6500">
                  <c:v>11.287095214200001</c:v>
                </c:pt>
                <c:pt idx="6501">
                  <c:v>11.287095214200001</c:v>
                </c:pt>
                <c:pt idx="6502">
                  <c:v>11.287095214200001</c:v>
                </c:pt>
                <c:pt idx="6503">
                  <c:v>11.287095214200001</c:v>
                </c:pt>
                <c:pt idx="6504">
                  <c:v>11.287095214200001</c:v>
                </c:pt>
                <c:pt idx="6505">
                  <c:v>11.287095214200001</c:v>
                </c:pt>
                <c:pt idx="6506">
                  <c:v>11.2842635295</c:v>
                </c:pt>
                <c:pt idx="6507">
                  <c:v>11.2842635295</c:v>
                </c:pt>
                <c:pt idx="6508">
                  <c:v>11.2842635295</c:v>
                </c:pt>
                <c:pt idx="6509">
                  <c:v>11.2842635295</c:v>
                </c:pt>
                <c:pt idx="6510">
                  <c:v>11.2842635295</c:v>
                </c:pt>
                <c:pt idx="6511">
                  <c:v>11.2842635295</c:v>
                </c:pt>
                <c:pt idx="6512">
                  <c:v>11.2842635295</c:v>
                </c:pt>
                <c:pt idx="6513">
                  <c:v>11.2842635295</c:v>
                </c:pt>
                <c:pt idx="6514">
                  <c:v>11.2842635295</c:v>
                </c:pt>
                <c:pt idx="6515">
                  <c:v>11.2842635295</c:v>
                </c:pt>
                <c:pt idx="6516">
                  <c:v>11.2842635295</c:v>
                </c:pt>
                <c:pt idx="6517">
                  <c:v>11.2842635295</c:v>
                </c:pt>
                <c:pt idx="6518">
                  <c:v>11.2842635295</c:v>
                </c:pt>
                <c:pt idx="6519">
                  <c:v>11.2842635295</c:v>
                </c:pt>
                <c:pt idx="6520">
                  <c:v>11.2842635295</c:v>
                </c:pt>
                <c:pt idx="6521">
                  <c:v>11.2842635295</c:v>
                </c:pt>
                <c:pt idx="6522">
                  <c:v>11.2842635295</c:v>
                </c:pt>
                <c:pt idx="6523">
                  <c:v>11.2842635295</c:v>
                </c:pt>
                <c:pt idx="6524">
                  <c:v>11.2842635295</c:v>
                </c:pt>
                <c:pt idx="6525">
                  <c:v>11.2842635295</c:v>
                </c:pt>
                <c:pt idx="6526">
                  <c:v>11.2842635295</c:v>
                </c:pt>
                <c:pt idx="6527">
                  <c:v>11.2842635295</c:v>
                </c:pt>
                <c:pt idx="6528">
                  <c:v>11.2842635295</c:v>
                </c:pt>
                <c:pt idx="6529">
                  <c:v>11.2842635295</c:v>
                </c:pt>
                <c:pt idx="6530">
                  <c:v>11.281431844799998</c:v>
                </c:pt>
                <c:pt idx="6531">
                  <c:v>11.281431844799998</c:v>
                </c:pt>
                <c:pt idx="6532">
                  <c:v>11.281431844799998</c:v>
                </c:pt>
                <c:pt idx="6533">
                  <c:v>11.281431844799998</c:v>
                </c:pt>
                <c:pt idx="6534">
                  <c:v>11.281431844799998</c:v>
                </c:pt>
                <c:pt idx="6535">
                  <c:v>11.281431844799998</c:v>
                </c:pt>
                <c:pt idx="6536">
                  <c:v>11.281431844799998</c:v>
                </c:pt>
                <c:pt idx="6537">
                  <c:v>11.281431844799998</c:v>
                </c:pt>
                <c:pt idx="6538">
                  <c:v>11.281431844799998</c:v>
                </c:pt>
                <c:pt idx="6539">
                  <c:v>11.281431844799998</c:v>
                </c:pt>
                <c:pt idx="6540">
                  <c:v>11.281431844799998</c:v>
                </c:pt>
                <c:pt idx="6541">
                  <c:v>11.281431844799998</c:v>
                </c:pt>
                <c:pt idx="6542">
                  <c:v>11.281431844799998</c:v>
                </c:pt>
                <c:pt idx="6543">
                  <c:v>11.281431844799998</c:v>
                </c:pt>
                <c:pt idx="6544">
                  <c:v>11.281431844799998</c:v>
                </c:pt>
                <c:pt idx="6545">
                  <c:v>11.281431844799998</c:v>
                </c:pt>
                <c:pt idx="6546">
                  <c:v>11.281431844799998</c:v>
                </c:pt>
                <c:pt idx="6547">
                  <c:v>11.281431844799998</c:v>
                </c:pt>
                <c:pt idx="6548">
                  <c:v>11.281431844799998</c:v>
                </c:pt>
                <c:pt idx="6549">
                  <c:v>11.281431844799998</c:v>
                </c:pt>
                <c:pt idx="6550">
                  <c:v>11.281431844799998</c:v>
                </c:pt>
                <c:pt idx="6551">
                  <c:v>11.281431844799998</c:v>
                </c:pt>
                <c:pt idx="6552">
                  <c:v>11.281431844799998</c:v>
                </c:pt>
                <c:pt idx="6553">
                  <c:v>11.2786001601</c:v>
                </c:pt>
                <c:pt idx="6554">
                  <c:v>11.2786001601</c:v>
                </c:pt>
                <c:pt idx="6555">
                  <c:v>11.2786001601</c:v>
                </c:pt>
                <c:pt idx="6556">
                  <c:v>11.2786001601</c:v>
                </c:pt>
                <c:pt idx="6557">
                  <c:v>11.2786001601</c:v>
                </c:pt>
                <c:pt idx="6558">
                  <c:v>11.2786001601</c:v>
                </c:pt>
                <c:pt idx="6559">
                  <c:v>11.2786001601</c:v>
                </c:pt>
                <c:pt idx="6560">
                  <c:v>11.2786001601</c:v>
                </c:pt>
                <c:pt idx="6561">
                  <c:v>11.2786001601</c:v>
                </c:pt>
                <c:pt idx="6562">
                  <c:v>11.2786001601</c:v>
                </c:pt>
                <c:pt idx="6563">
                  <c:v>11.2786001601</c:v>
                </c:pt>
                <c:pt idx="6564">
                  <c:v>11.2786001601</c:v>
                </c:pt>
                <c:pt idx="6565">
                  <c:v>11.2786001601</c:v>
                </c:pt>
                <c:pt idx="6566">
                  <c:v>11.2786001601</c:v>
                </c:pt>
                <c:pt idx="6567">
                  <c:v>11.2786001601</c:v>
                </c:pt>
                <c:pt idx="6568">
                  <c:v>11.2786001601</c:v>
                </c:pt>
                <c:pt idx="6569">
                  <c:v>11.2786001601</c:v>
                </c:pt>
                <c:pt idx="6570">
                  <c:v>11.2786001601</c:v>
                </c:pt>
                <c:pt idx="6571">
                  <c:v>11.2786001601</c:v>
                </c:pt>
                <c:pt idx="6572">
                  <c:v>11.2786001601</c:v>
                </c:pt>
                <c:pt idx="6573">
                  <c:v>11.2786001601</c:v>
                </c:pt>
                <c:pt idx="6574">
                  <c:v>11.2786001601</c:v>
                </c:pt>
                <c:pt idx="6575">
                  <c:v>11.2786001601</c:v>
                </c:pt>
                <c:pt idx="6576">
                  <c:v>11.2757684754</c:v>
                </c:pt>
                <c:pt idx="6577">
                  <c:v>11.2757684754</c:v>
                </c:pt>
                <c:pt idx="6578">
                  <c:v>11.2757684754</c:v>
                </c:pt>
                <c:pt idx="6579">
                  <c:v>11.2757684754</c:v>
                </c:pt>
                <c:pt idx="6580">
                  <c:v>11.2757684754</c:v>
                </c:pt>
                <c:pt idx="6581">
                  <c:v>11.2757684754</c:v>
                </c:pt>
                <c:pt idx="6582">
                  <c:v>11.2757684754</c:v>
                </c:pt>
                <c:pt idx="6583">
                  <c:v>11.2757684754</c:v>
                </c:pt>
                <c:pt idx="6584">
                  <c:v>11.2757684754</c:v>
                </c:pt>
                <c:pt idx="6585">
                  <c:v>11.2757684754</c:v>
                </c:pt>
                <c:pt idx="6586">
                  <c:v>11.2757684754</c:v>
                </c:pt>
                <c:pt idx="6587">
                  <c:v>11.2757684754</c:v>
                </c:pt>
                <c:pt idx="6588">
                  <c:v>11.2757684754</c:v>
                </c:pt>
                <c:pt idx="6589">
                  <c:v>11.2757684754</c:v>
                </c:pt>
                <c:pt idx="6590">
                  <c:v>11.2757684754</c:v>
                </c:pt>
                <c:pt idx="6591">
                  <c:v>11.2757684754</c:v>
                </c:pt>
                <c:pt idx="6592">
                  <c:v>11.2757684754</c:v>
                </c:pt>
                <c:pt idx="6593">
                  <c:v>11.2757684754</c:v>
                </c:pt>
                <c:pt idx="6594">
                  <c:v>11.2757684754</c:v>
                </c:pt>
                <c:pt idx="6595">
                  <c:v>11.2757684754</c:v>
                </c:pt>
                <c:pt idx="6596">
                  <c:v>11.2757684754</c:v>
                </c:pt>
                <c:pt idx="6597">
                  <c:v>11.2757684754</c:v>
                </c:pt>
                <c:pt idx="6598">
                  <c:v>11.2757684754</c:v>
                </c:pt>
                <c:pt idx="6599">
                  <c:v>11.272936790700001</c:v>
                </c:pt>
                <c:pt idx="6600">
                  <c:v>11.272936790700001</c:v>
                </c:pt>
                <c:pt idx="6601">
                  <c:v>11.272936790700001</c:v>
                </c:pt>
                <c:pt idx="6602">
                  <c:v>11.272936790700001</c:v>
                </c:pt>
                <c:pt idx="6603">
                  <c:v>11.272936790700001</c:v>
                </c:pt>
                <c:pt idx="6604">
                  <c:v>11.272936790700001</c:v>
                </c:pt>
                <c:pt idx="6605">
                  <c:v>11.272936790700001</c:v>
                </c:pt>
                <c:pt idx="6606">
                  <c:v>11.272936790700001</c:v>
                </c:pt>
                <c:pt idx="6607">
                  <c:v>11.272936790700001</c:v>
                </c:pt>
                <c:pt idx="6608">
                  <c:v>11.272936790700001</c:v>
                </c:pt>
                <c:pt idx="6609">
                  <c:v>11.272936790700001</c:v>
                </c:pt>
                <c:pt idx="6610">
                  <c:v>11.272936790700001</c:v>
                </c:pt>
                <c:pt idx="6611">
                  <c:v>11.272936790700001</c:v>
                </c:pt>
                <c:pt idx="6612">
                  <c:v>11.272936790700001</c:v>
                </c:pt>
                <c:pt idx="6613">
                  <c:v>11.272936790700001</c:v>
                </c:pt>
                <c:pt idx="6614">
                  <c:v>11.272936790700001</c:v>
                </c:pt>
                <c:pt idx="6615">
                  <c:v>11.272936790700001</c:v>
                </c:pt>
                <c:pt idx="6616">
                  <c:v>11.272936790700001</c:v>
                </c:pt>
                <c:pt idx="6617">
                  <c:v>11.272936790700001</c:v>
                </c:pt>
                <c:pt idx="6618">
                  <c:v>11.272936790700001</c:v>
                </c:pt>
                <c:pt idx="6619">
                  <c:v>11.272936790700001</c:v>
                </c:pt>
                <c:pt idx="6620">
                  <c:v>11.272936790700001</c:v>
                </c:pt>
                <c:pt idx="6621">
                  <c:v>11.272936790700001</c:v>
                </c:pt>
                <c:pt idx="6622">
                  <c:v>11.272936790700001</c:v>
                </c:pt>
                <c:pt idx="6623">
                  <c:v>11.270105105999999</c:v>
                </c:pt>
                <c:pt idx="6624">
                  <c:v>11.270105105999999</c:v>
                </c:pt>
                <c:pt idx="6625">
                  <c:v>11.270105105999999</c:v>
                </c:pt>
                <c:pt idx="6626">
                  <c:v>11.270105105999999</c:v>
                </c:pt>
                <c:pt idx="6627">
                  <c:v>11.270105105999999</c:v>
                </c:pt>
                <c:pt idx="6628">
                  <c:v>11.270105105999999</c:v>
                </c:pt>
                <c:pt idx="6629">
                  <c:v>11.270105105999999</c:v>
                </c:pt>
                <c:pt idx="6630">
                  <c:v>11.270105105999999</c:v>
                </c:pt>
                <c:pt idx="6631">
                  <c:v>11.270105105999999</c:v>
                </c:pt>
                <c:pt idx="6632">
                  <c:v>11.270105105999999</c:v>
                </c:pt>
                <c:pt idx="6633">
                  <c:v>11.270105105999999</c:v>
                </c:pt>
                <c:pt idx="6634">
                  <c:v>11.270105105999999</c:v>
                </c:pt>
                <c:pt idx="6635">
                  <c:v>11.270105105999999</c:v>
                </c:pt>
                <c:pt idx="6636">
                  <c:v>11.270105105999999</c:v>
                </c:pt>
                <c:pt idx="6637">
                  <c:v>11.270105105999999</c:v>
                </c:pt>
                <c:pt idx="6638">
                  <c:v>11.270105105999999</c:v>
                </c:pt>
                <c:pt idx="6639">
                  <c:v>11.270105105999999</c:v>
                </c:pt>
                <c:pt idx="6640">
                  <c:v>11.270105105999999</c:v>
                </c:pt>
                <c:pt idx="6641">
                  <c:v>11.270105105999999</c:v>
                </c:pt>
                <c:pt idx="6642">
                  <c:v>11.270105105999999</c:v>
                </c:pt>
                <c:pt idx="6643">
                  <c:v>11.270105105999999</c:v>
                </c:pt>
                <c:pt idx="6644">
                  <c:v>11.270105105999999</c:v>
                </c:pt>
                <c:pt idx="6645">
                  <c:v>11.270105105999999</c:v>
                </c:pt>
                <c:pt idx="6646">
                  <c:v>11.267273421299999</c:v>
                </c:pt>
                <c:pt idx="6647">
                  <c:v>11.267273421299999</c:v>
                </c:pt>
                <c:pt idx="6648">
                  <c:v>11.267273421299999</c:v>
                </c:pt>
                <c:pt idx="6649">
                  <c:v>11.267273421299999</c:v>
                </c:pt>
                <c:pt idx="6650">
                  <c:v>11.267273421299999</c:v>
                </c:pt>
                <c:pt idx="6651">
                  <c:v>11.267273421299999</c:v>
                </c:pt>
                <c:pt idx="6652">
                  <c:v>11.267273421299999</c:v>
                </c:pt>
                <c:pt idx="6653">
                  <c:v>11.267273421299999</c:v>
                </c:pt>
                <c:pt idx="6654">
                  <c:v>11.267273421299999</c:v>
                </c:pt>
                <c:pt idx="6655">
                  <c:v>11.267273421299999</c:v>
                </c:pt>
                <c:pt idx="6656">
                  <c:v>11.267273421299999</c:v>
                </c:pt>
                <c:pt idx="6657">
                  <c:v>11.267273421299999</c:v>
                </c:pt>
                <c:pt idx="6658">
                  <c:v>11.267273421299999</c:v>
                </c:pt>
                <c:pt idx="6659">
                  <c:v>11.267273421299999</c:v>
                </c:pt>
                <c:pt idx="6660">
                  <c:v>11.267273421299999</c:v>
                </c:pt>
                <c:pt idx="6661">
                  <c:v>11.267273421299999</c:v>
                </c:pt>
                <c:pt idx="6662">
                  <c:v>11.267273421299999</c:v>
                </c:pt>
                <c:pt idx="6663">
                  <c:v>11.267273421299999</c:v>
                </c:pt>
                <c:pt idx="6664">
                  <c:v>11.267273421299999</c:v>
                </c:pt>
                <c:pt idx="6665">
                  <c:v>11.267273421299999</c:v>
                </c:pt>
                <c:pt idx="6666">
                  <c:v>11.267273421299999</c:v>
                </c:pt>
                <c:pt idx="6667">
                  <c:v>11.267273421299999</c:v>
                </c:pt>
                <c:pt idx="6668">
                  <c:v>11.267273421299999</c:v>
                </c:pt>
                <c:pt idx="6669">
                  <c:v>11.2644417366</c:v>
                </c:pt>
                <c:pt idx="6670">
                  <c:v>11.2644417366</c:v>
                </c:pt>
                <c:pt idx="6671">
                  <c:v>11.2644417366</c:v>
                </c:pt>
                <c:pt idx="6672">
                  <c:v>11.2644417366</c:v>
                </c:pt>
                <c:pt idx="6673">
                  <c:v>11.2644417366</c:v>
                </c:pt>
                <c:pt idx="6674">
                  <c:v>11.2644417366</c:v>
                </c:pt>
                <c:pt idx="6675">
                  <c:v>11.2644417366</c:v>
                </c:pt>
                <c:pt idx="6676">
                  <c:v>11.2644417366</c:v>
                </c:pt>
                <c:pt idx="6677">
                  <c:v>11.2644417366</c:v>
                </c:pt>
                <c:pt idx="6678">
                  <c:v>11.2644417366</c:v>
                </c:pt>
                <c:pt idx="6679">
                  <c:v>11.2644417366</c:v>
                </c:pt>
                <c:pt idx="6680">
                  <c:v>11.2644417366</c:v>
                </c:pt>
                <c:pt idx="6681">
                  <c:v>11.2644417366</c:v>
                </c:pt>
                <c:pt idx="6682">
                  <c:v>11.2644417366</c:v>
                </c:pt>
                <c:pt idx="6683">
                  <c:v>11.2644417366</c:v>
                </c:pt>
                <c:pt idx="6684">
                  <c:v>11.2644417366</c:v>
                </c:pt>
                <c:pt idx="6685">
                  <c:v>11.2644417366</c:v>
                </c:pt>
                <c:pt idx="6686">
                  <c:v>11.2644417366</c:v>
                </c:pt>
                <c:pt idx="6687">
                  <c:v>11.2644417366</c:v>
                </c:pt>
                <c:pt idx="6688">
                  <c:v>11.2644417366</c:v>
                </c:pt>
                <c:pt idx="6689">
                  <c:v>11.2644417366</c:v>
                </c:pt>
                <c:pt idx="6690">
                  <c:v>11.2644417366</c:v>
                </c:pt>
                <c:pt idx="6691">
                  <c:v>11.2644417366</c:v>
                </c:pt>
                <c:pt idx="6692">
                  <c:v>11.2616100519</c:v>
                </c:pt>
                <c:pt idx="6693">
                  <c:v>11.2616100519</c:v>
                </c:pt>
                <c:pt idx="6694">
                  <c:v>11.2616100519</c:v>
                </c:pt>
                <c:pt idx="6695">
                  <c:v>11.2616100519</c:v>
                </c:pt>
                <c:pt idx="6696">
                  <c:v>11.2616100519</c:v>
                </c:pt>
                <c:pt idx="6697">
                  <c:v>11.2616100519</c:v>
                </c:pt>
                <c:pt idx="6698">
                  <c:v>11.2616100519</c:v>
                </c:pt>
                <c:pt idx="6699">
                  <c:v>11.2616100519</c:v>
                </c:pt>
                <c:pt idx="6700">
                  <c:v>11.2616100519</c:v>
                </c:pt>
                <c:pt idx="6701">
                  <c:v>11.2616100519</c:v>
                </c:pt>
                <c:pt idx="6702">
                  <c:v>11.2616100519</c:v>
                </c:pt>
                <c:pt idx="6703">
                  <c:v>11.2616100519</c:v>
                </c:pt>
                <c:pt idx="6704">
                  <c:v>11.2616100519</c:v>
                </c:pt>
                <c:pt idx="6705">
                  <c:v>11.2616100519</c:v>
                </c:pt>
                <c:pt idx="6706">
                  <c:v>11.2616100519</c:v>
                </c:pt>
                <c:pt idx="6707">
                  <c:v>11.2616100519</c:v>
                </c:pt>
                <c:pt idx="6708">
                  <c:v>11.2616100519</c:v>
                </c:pt>
                <c:pt idx="6709">
                  <c:v>11.2616100519</c:v>
                </c:pt>
                <c:pt idx="6710">
                  <c:v>11.2616100519</c:v>
                </c:pt>
                <c:pt idx="6711">
                  <c:v>11.2616100519</c:v>
                </c:pt>
                <c:pt idx="6712">
                  <c:v>11.2616100519</c:v>
                </c:pt>
                <c:pt idx="6713">
                  <c:v>11.2616100519</c:v>
                </c:pt>
                <c:pt idx="6714">
                  <c:v>11.2616100519</c:v>
                </c:pt>
                <c:pt idx="6715">
                  <c:v>11.2616100519</c:v>
                </c:pt>
                <c:pt idx="6716">
                  <c:v>11.2587783672</c:v>
                </c:pt>
                <c:pt idx="6717">
                  <c:v>11.2587783672</c:v>
                </c:pt>
                <c:pt idx="6718">
                  <c:v>11.2587783672</c:v>
                </c:pt>
                <c:pt idx="6719">
                  <c:v>11.2587783672</c:v>
                </c:pt>
                <c:pt idx="6720">
                  <c:v>11.2587783672</c:v>
                </c:pt>
                <c:pt idx="6721">
                  <c:v>11.2587783672</c:v>
                </c:pt>
                <c:pt idx="6722">
                  <c:v>11.2587783672</c:v>
                </c:pt>
                <c:pt idx="6723">
                  <c:v>11.2587783672</c:v>
                </c:pt>
                <c:pt idx="6724">
                  <c:v>11.2587783672</c:v>
                </c:pt>
                <c:pt idx="6725">
                  <c:v>11.2587783672</c:v>
                </c:pt>
                <c:pt idx="6726">
                  <c:v>11.2587783672</c:v>
                </c:pt>
                <c:pt idx="6727">
                  <c:v>11.2587783672</c:v>
                </c:pt>
                <c:pt idx="6728">
                  <c:v>11.2587783672</c:v>
                </c:pt>
                <c:pt idx="6729">
                  <c:v>11.2587783672</c:v>
                </c:pt>
                <c:pt idx="6730">
                  <c:v>11.2587783672</c:v>
                </c:pt>
                <c:pt idx="6731">
                  <c:v>11.2587783672</c:v>
                </c:pt>
                <c:pt idx="6732">
                  <c:v>11.2587783672</c:v>
                </c:pt>
                <c:pt idx="6733">
                  <c:v>11.2587783672</c:v>
                </c:pt>
                <c:pt idx="6734">
                  <c:v>11.2587783672</c:v>
                </c:pt>
                <c:pt idx="6735">
                  <c:v>11.255946682499999</c:v>
                </c:pt>
                <c:pt idx="6736">
                  <c:v>11.255946682499999</c:v>
                </c:pt>
                <c:pt idx="6737">
                  <c:v>11.255946682499999</c:v>
                </c:pt>
                <c:pt idx="6738">
                  <c:v>11.255946682499999</c:v>
                </c:pt>
                <c:pt idx="6739">
                  <c:v>11.255946682499999</c:v>
                </c:pt>
                <c:pt idx="6740">
                  <c:v>11.255946682499999</c:v>
                </c:pt>
                <c:pt idx="6741">
                  <c:v>11.255946682499999</c:v>
                </c:pt>
                <c:pt idx="6742">
                  <c:v>11.255946682499999</c:v>
                </c:pt>
                <c:pt idx="6743">
                  <c:v>11.255946682499999</c:v>
                </c:pt>
                <c:pt idx="6744">
                  <c:v>11.255946682499999</c:v>
                </c:pt>
                <c:pt idx="6745">
                  <c:v>11.255946682499999</c:v>
                </c:pt>
                <c:pt idx="6746">
                  <c:v>11.255946682499999</c:v>
                </c:pt>
                <c:pt idx="6747">
                  <c:v>11.255946682499999</c:v>
                </c:pt>
                <c:pt idx="6748">
                  <c:v>11.255946682499999</c:v>
                </c:pt>
                <c:pt idx="6749">
                  <c:v>11.255946682499999</c:v>
                </c:pt>
                <c:pt idx="6750">
                  <c:v>11.255946682499999</c:v>
                </c:pt>
                <c:pt idx="6751">
                  <c:v>11.255946682499999</c:v>
                </c:pt>
                <c:pt idx="6752">
                  <c:v>11.255946682499999</c:v>
                </c:pt>
                <c:pt idx="6753">
                  <c:v>11.255946682499999</c:v>
                </c:pt>
                <c:pt idx="6754">
                  <c:v>11.253114997799999</c:v>
                </c:pt>
                <c:pt idx="6755">
                  <c:v>11.253114997799999</c:v>
                </c:pt>
                <c:pt idx="6756">
                  <c:v>11.253114997799999</c:v>
                </c:pt>
                <c:pt idx="6757">
                  <c:v>11.253114997799999</c:v>
                </c:pt>
                <c:pt idx="6758">
                  <c:v>11.253114997799999</c:v>
                </c:pt>
                <c:pt idx="6759">
                  <c:v>11.253114997799999</c:v>
                </c:pt>
                <c:pt idx="6760">
                  <c:v>11.253114997799999</c:v>
                </c:pt>
                <c:pt idx="6761">
                  <c:v>11.253114997799999</c:v>
                </c:pt>
                <c:pt idx="6762">
                  <c:v>11.253114997799999</c:v>
                </c:pt>
                <c:pt idx="6763">
                  <c:v>11.253114997799999</c:v>
                </c:pt>
                <c:pt idx="6764">
                  <c:v>11.253114997799999</c:v>
                </c:pt>
                <c:pt idx="6765">
                  <c:v>11.253114997799999</c:v>
                </c:pt>
                <c:pt idx="6766">
                  <c:v>11.253114997799999</c:v>
                </c:pt>
                <c:pt idx="6767">
                  <c:v>11.253114997799999</c:v>
                </c:pt>
                <c:pt idx="6768">
                  <c:v>11.253114997799999</c:v>
                </c:pt>
                <c:pt idx="6769">
                  <c:v>11.253114997799999</c:v>
                </c:pt>
                <c:pt idx="6770">
                  <c:v>11.253114997799999</c:v>
                </c:pt>
                <c:pt idx="6771">
                  <c:v>11.253114997799999</c:v>
                </c:pt>
                <c:pt idx="6772">
                  <c:v>11.253114997799999</c:v>
                </c:pt>
                <c:pt idx="6773">
                  <c:v>11.250283313100001</c:v>
                </c:pt>
                <c:pt idx="6774">
                  <c:v>11.250283313100001</c:v>
                </c:pt>
                <c:pt idx="6775">
                  <c:v>11.250283313100001</c:v>
                </c:pt>
                <c:pt idx="6776">
                  <c:v>11.250283313100001</c:v>
                </c:pt>
                <c:pt idx="6777">
                  <c:v>11.250283313100001</c:v>
                </c:pt>
                <c:pt idx="6778">
                  <c:v>11.250283313100001</c:v>
                </c:pt>
                <c:pt idx="6779">
                  <c:v>11.250283313100001</c:v>
                </c:pt>
                <c:pt idx="6780">
                  <c:v>11.250283313100001</c:v>
                </c:pt>
                <c:pt idx="6781">
                  <c:v>11.250283313100001</c:v>
                </c:pt>
                <c:pt idx="6782">
                  <c:v>11.250283313100001</c:v>
                </c:pt>
                <c:pt idx="6783">
                  <c:v>11.250283313100001</c:v>
                </c:pt>
                <c:pt idx="6784">
                  <c:v>11.250283313100001</c:v>
                </c:pt>
                <c:pt idx="6785">
                  <c:v>11.250283313100001</c:v>
                </c:pt>
                <c:pt idx="6786">
                  <c:v>11.250283313100001</c:v>
                </c:pt>
                <c:pt idx="6787">
                  <c:v>11.250283313100001</c:v>
                </c:pt>
                <c:pt idx="6788">
                  <c:v>11.250283313100001</c:v>
                </c:pt>
                <c:pt idx="6789">
                  <c:v>11.250283313100001</c:v>
                </c:pt>
                <c:pt idx="6790">
                  <c:v>11.250283313100001</c:v>
                </c:pt>
                <c:pt idx="6791">
                  <c:v>11.247451628399999</c:v>
                </c:pt>
                <c:pt idx="6792">
                  <c:v>11.247451628399999</c:v>
                </c:pt>
                <c:pt idx="6793">
                  <c:v>11.247451628399999</c:v>
                </c:pt>
                <c:pt idx="6794">
                  <c:v>11.247451628399999</c:v>
                </c:pt>
                <c:pt idx="6795">
                  <c:v>11.247451628399999</c:v>
                </c:pt>
                <c:pt idx="6796">
                  <c:v>11.247451628399999</c:v>
                </c:pt>
                <c:pt idx="6797">
                  <c:v>11.247451628399999</c:v>
                </c:pt>
                <c:pt idx="6798">
                  <c:v>11.247451628399999</c:v>
                </c:pt>
                <c:pt idx="6799">
                  <c:v>11.247451628399999</c:v>
                </c:pt>
                <c:pt idx="6800">
                  <c:v>11.247451628399999</c:v>
                </c:pt>
                <c:pt idx="6801">
                  <c:v>11.247451628399999</c:v>
                </c:pt>
                <c:pt idx="6802">
                  <c:v>11.247451628399999</c:v>
                </c:pt>
                <c:pt idx="6803">
                  <c:v>11.247451628399999</c:v>
                </c:pt>
                <c:pt idx="6804">
                  <c:v>11.247451628399999</c:v>
                </c:pt>
                <c:pt idx="6805">
                  <c:v>11.247451628399999</c:v>
                </c:pt>
                <c:pt idx="6806">
                  <c:v>11.247451628399999</c:v>
                </c:pt>
                <c:pt idx="6807">
                  <c:v>11.247451628399999</c:v>
                </c:pt>
                <c:pt idx="6808">
                  <c:v>11.247451628399999</c:v>
                </c:pt>
                <c:pt idx="6809">
                  <c:v>11.247451628399999</c:v>
                </c:pt>
                <c:pt idx="6810">
                  <c:v>11.2446199437</c:v>
                </c:pt>
                <c:pt idx="6811">
                  <c:v>11.2446199437</c:v>
                </c:pt>
                <c:pt idx="6812">
                  <c:v>11.2446199437</c:v>
                </c:pt>
                <c:pt idx="6813">
                  <c:v>11.2446199437</c:v>
                </c:pt>
                <c:pt idx="6814">
                  <c:v>11.2446199437</c:v>
                </c:pt>
                <c:pt idx="6815">
                  <c:v>11.2446199437</c:v>
                </c:pt>
                <c:pt idx="6816">
                  <c:v>11.2446199437</c:v>
                </c:pt>
                <c:pt idx="6817">
                  <c:v>11.2446199437</c:v>
                </c:pt>
                <c:pt idx="6818">
                  <c:v>11.2446199437</c:v>
                </c:pt>
                <c:pt idx="6819">
                  <c:v>11.2446199437</c:v>
                </c:pt>
                <c:pt idx="6820">
                  <c:v>11.2446199437</c:v>
                </c:pt>
                <c:pt idx="6821">
                  <c:v>11.2446199437</c:v>
                </c:pt>
                <c:pt idx="6822">
                  <c:v>11.2446199437</c:v>
                </c:pt>
                <c:pt idx="6823">
                  <c:v>11.2446199437</c:v>
                </c:pt>
                <c:pt idx="6824">
                  <c:v>11.2446199437</c:v>
                </c:pt>
                <c:pt idx="6825">
                  <c:v>11.2446199437</c:v>
                </c:pt>
                <c:pt idx="6826">
                  <c:v>11.2446199437</c:v>
                </c:pt>
                <c:pt idx="6827">
                  <c:v>11.2446199437</c:v>
                </c:pt>
                <c:pt idx="6828">
                  <c:v>11.2446199437</c:v>
                </c:pt>
                <c:pt idx="6829">
                  <c:v>11.241788259</c:v>
                </c:pt>
                <c:pt idx="6830">
                  <c:v>11.241788259</c:v>
                </c:pt>
                <c:pt idx="6831">
                  <c:v>11.241788259</c:v>
                </c:pt>
                <c:pt idx="6832">
                  <c:v>11.241788259</c:v>
                </c:pt>
                <c:pt idx="6833">
                  <c:v>11.241788259</c:v>
                </c:pt>
                <c:pt idx="6834">
                  <c:v>11.241788259</c:v>
                </c:pt>
                <c:pt idx="6835">
                  <c:v>11.241788259</c:v>
                </c:pt>
                <c:pt idx="6836">
                  <c:v>11.241788259</c:v>
                </c:pt>
                <c:pt idx="6837">
                  <c:v>11.241788259</c:v>
                </c:pt>
                <c:pt idx="6838">
                  <c:v>11.241788259</c:v>
                </c:pt>
                <c:pt idx="6839">
                  <c:v>11.241788259</c:v>
                </c:pt>
                <c:pt idx="6840">
                  <c:v>11.241788259</c:v>
                </c:pt>
                <c:pt idx="6841">
                  <c:v>11.241788259</c:v>
                </c:pt>
                <c:pt idx="6842">
                  <c:v>11.241788259</c:v>
                </c:pt>
                <c:pt idx="6843">
                  <c:v>11.241788259</c:v>
                </c:pt>
                <c:pt idx="6844">
                  <c:v>11.241788259</c:v>
                </c:pt>
                <c:pt idx="6845">
                  <c:v>11.241788259</c:v>
                </c:pt>
                <c:pt idx="6846">
                  <c:v>11.241788259</c:v>
                </c:pt>
                <c:pt idx="6847">
                  <c:v>11.241788259</c:v>
                </c:pt>
                <c:pt idx="6848">
                  <c:v>11.2389565743</c:v>
                </c:pt>
                <c:pt idx="6849">
                  <c:v>11.2389565743</c:v>
                </c:pt>
                <c:pt idx="6850">
                  <c:v>11.2389565743</c:v>
                </c:pt>
                <c:pt idx="6851">
                  <c:v>11.2389565743</c:v>
                </c:pt>
                <c:pt idx="6852">
                  <c:v>11.2389565743</c:v>
                </c:pt>
                <c:pt idx="6853">
                  <c:v>11.2389565743</c:v>
                </c:pt>
                <c:pt idx="6854">
                  <c:v>11.2389565743</c:v>
                </c:pt>
                <c:pt idx="6855">
                  <c:v>11.2389565743</c:v>
                </c:pt>
                <c:pt idx="6856">
                  <c:v>11.2389565743</c:v>
                </c:pt>
                <c:pt idx="6857">
                  <c:v>11.2389565743</c:v>
                </c:pt>
                <c:pt idx="6858">
                  <c:v>11.2389565743</c:v>
                </c:pt>
                <c:pt idx="6859">
                  <c:v>11.2389565743</c:v>
                </c:pt>
                <c:pt idx="6860">
                  <c:v>11.2389565743</c:v>
                </c:pt>
                <c:pt idx="6861">
                  <c:v>11.2389565743</c:v>
                </c:pt>
                <c:pt idx="6862">
                  <c:v>11.2389565743</c:v>
                </c:pt>
                <c:pt idx="6863">
                  <c:v>11.2389565743</c:v>
                </c:pt>
                <c:pt idx="6864">
                  <c:v>11.2389565743</c:v>
                </c:pt>
                <c:pt idx="6865">
                  <c:v>11.2389565743</c:v>
                </c:pt>
                <c:pt idx="6866">
                  <c:v>11.236124889599999</c:v>
                </c:pt>
                <c:pt idx="6867">
                  <c:v>11.236124889599999</c:v>
                </c:pt>
                <c:pt idx="6868">
                  <c:v>11.236124889599999</c:v>
                </c:pt>
                <c:pt idx="6869">
                  <c:v>11.236124889599999</c:v>
                </c:pt>
                <c:pt idx="6870">
                  <c:v>11.236124889599999</c:v>
                </c:pt>
                <c:pt idx="6871">
                  <c:v>11.236124889599999</c:v>
                </c:pt>
                <c:pt idx="6872">
                  <c:v>11.236124889599999</c:v>
                </c:pt>
                <c:pt idx="6873">
                  <c:v>11.236124889599999</c:v>
                </c:pt>
                <c:pt idx="6874">
                  <c:v>11.236124889599999</c:v>
                </c:pt>
                <c:pt idx="6875">
                  <c:v>11.236124889599999</c:v>
                </c:pt>
                <c:pt idx="6876">
                  <c:v>11.236124889599999</c:v>
                </c:pt>
                <c:pt idx="6877">
                  <c:v>11.236124889599999</c:v>
                </c:pt>
                <c:pt idx="6878">
                  <c:v>11.236124889599999</c:v>
                </c:pt>
                <c:pt idx="6879">
                  <c:v>11.236124889599999</c:v>
                </c:pt>
                <c:pt idx="6880">
                  <c:v>11.236124889599999</c:v>
                </c:pt>
                <c:pt idx="6881">
                  <c:v>11.236124889599999</c:v>
                </c:pt>
                <c:pt idx="6882">
                  <c:v>11.236124889599999</c:v>
                </c:pt>
                <c:pt idx="6883">
                  <c:v>11.236124889599999</c:v>
                </c:pt>
                <c:pt idx="6884">
                  <c:v>11.236124889599999</c:v>
                </c:pt>
                <c:pt idx="6885">
                  <c:v>11.233293204899999</c:v>
                </c:pt>
                <c:pt idx="6886">
                  <c:v>11.233293204899999</c:v>
                </c:pt>
                <c:pt idx="6887">
                  <c:v>11.233293204899999</c:v>
                </c:pt>
                <c:pt idx="6888">
                  <c:v>11.233293204899999</c:v>
                </c:pt>
                <c:pt idx="6889">
                  <c:v>11.233293204899999</c:v>
                </c:pt>
                <c:pt idx="6890">
                  <c:v>11.233293204899999</c:v>
                </c:pt>
                <c:pt idx="6891">
                  <c:v>11.233293204899999</c:v>
                </c:pt>
                <c:pt idx="6892">
                  <c:v>11.233293204899999</c:v>
                </c:pt>
                <c:pt idx="6893">
                  <c:v>11.233293204899999</c:v>
                </c:pt>
                <c:pt idx="6894">
                  <c:v>11.233293204899999</c:v>
                </c:pt>
                <c:pt idx="6895">
                  <c:v>11.233293204899999</c:v>
                </c:pt>
                <c:pt idx="6896">
                  <c:v>11.233293204899999</c:v>
                </c:pt>
                <c:pt idx="6897">
                  <c:v>11.233293204899999</c:v>
                </c:pt>
                <c:pt idx="6898">
                  <c:v>11.233293204899999</c:v>
                </c:pt>
                <c:pt idx="6899">
                  <c:v>11.233293204899999</c:v>
                </c:pt>
                <c:pt idx="6900">
                  <c:v>11.233293204899999</c:v>
                </c:pt>
                <c:pt idx="6901">
                  <c:v>11.233293204899999</c:v>
                </c:pt>
                <c:pt idx="6902">
                  <c:v>11.233293204899999</c:v>
                </c:pt>
                <c:pt idx="6903">
                  <c:v>11.233293204899999</c:v>
                </c:pt>
                <c:pt idx="6904">
                  <c:v>11.2304615202</c:v>
                </c:pt>
                <c:pt idx="6905">
                  <c:v>11.2304615202</c:v>
                </c:pt>
                <c:pt idx="6906">
                  <c:v>11.2304615202</c:v>
                </c:pt>
                <c:pt idx="6907">
                  <c:v>11.2304615202</c:v>
                </c:pt>
                <c:pt idx="6908">
                  <c:v>11.2304615202</c:v>
                </c:pt>
                <c:pt idx="6909">
                  <c:v>11.2304615202</c:v>
                </c:pt>
                <c:pt idx="6910">
                  <c:v>11.2304615202</c:v>
                </c:pt>
                <c:pt idx="6911">
                  <c:v>11.2304615202</c:v>
                </c:pt>
                <c:pt idx="6912">
                  <c:v>11.2304615202</c:v>
                </c:pt>
                <c:pt idx="6913">
                  <c:v>11.2304615202</c:v>
                </c:pt>
                <c:pt idx="6914">
                  <c:v>11.2304615202</c:v>
                </c:pt>
                <c:pt idx="6915">
                  <c:v>11.2304615202</c:v>
                </c:pt>
                <c:pt idx="6916">
                  <c:v>11.2304615202</c:v>
                </c:pt>
                <c:pt idx="6917">
                  <c:v>11.2304615202</c:v>
                </c:pt>
                <c:pt idx="6918">
                  <c:v>11.2304615202</c:v>
                </c:pt>
                <c:pt idx="6919">
                  <c:v>11.2304615202</c:v>
                </c:pt>
                <c:pt idx="6920">
                  <c:v>11.2304615202</c:v>
                </c:pt>
                <c:pt idx="6921">
                  <c:v>11.2304615202</c:v>
                </c:pt>
                <c:pt idx="6922">
                  <c:v>11.2304615202</c:v>
                </c:pt>
                <c:pt idx="6923">
                  <c:v>11.2276298355</c:v>
                </c:pt>
                <c:pt idx="6924">
                  <c:v>11.2276298355</c:v>
                </c:pt>
                <c:pt idx="6925">
                  <c:v>11.2276298355</c:v>
                </c:pt>
                <c:pt idx="6926">
                  <c:v>11.2276298355</c:v>
                </c:pt>
                <c:pt idx="6927">
                  <c:v>11.2276298355</c:v>
                </c:pt>
                <c:pt idx="6928">
                  <c:v>11.2276298355</c:v>
                </c:pt>
                <c:pt idx="6929">
                  <c:v>11.2276298355</c:v>
                </c:pt>
                <c:pt idx="6930">
                  <c:v>11.2276298355</c:v>
                </c:pt>
                <c:pt idx="6931">
                  <c:v>11.2276298355</c:v>
                </c:pt>
                <c:pt idx="6932">
                  <c:v>11.2276298355</c:v>
                </c:pt>
                <c:pt idx="6933">
                  <c:v>11.2276298355</c:v>
                </c:pt>
                <c:pt idx="6934">
                  <c:v>11.2276298355</c:v>
                </c:pt>
                <c:pt idx="6935">
                  <c:v>11.2276298355</c:v>
                </c:pt>
                <c:pt idx="6936">
                  <c:v>11.2276298355</c:v>
                </c:pt>
                <c:pt idx="6937">
                  <c:v>11.2276298355</c:v>
                </c:pt>
                <c:pt idx="6938">
                  <c:v>11.2276298355</c:v>
                </c:pt>
                <c:pt idx="6939">
                  <c:v>11.2276298355</c:v>
                </c:pt>
                <c:pt idx="6940">
                  <c:v>11.2276298355</c:v>
                </c:pt>
                <c:pt idx="6941">
                  <c:v>11.2276298355</c:v>
                </c:pt>
                <c:pt idx="6942">
                  <c:v>11.2247981508</c:v>
                </c:pt>
                <c:pt idx="6943">
                  <c:v>11.2247981508</c:v>
                </c:pt>
                <c:pt idx="6944">
                  <c:v>11.2247981508</c:v>
                </c:pt>
                <c:pt idx="6945">
                  <c:v>11.2247981508</c:v>
                </c:pt>
                <c:pt idx="6946">
                  <c:v>11.2247981508</c:v>
                </c:pt>
                <c:pt idx="6947">
                  <c:v>11.2247981508</c:v>
                </c:pt>
                <c:pt idx="6948">
                  <c:v>11.2247981508</c:v>
                </c:pt>
                <c:pt idx="6949">
                  <c:v>11.2247981508</c:v>
                </c:pt>
                <c:pt idx="6950">
                  <c:v>11.2247981508</c:v>
                </c:pt>
                <c:pt idx="6951">
                  <c:v>11.2247981508</c:v>
                </c:pt>
                <c:pt idx="6952">
                  <c:v>11.2247981508</c:v>
                </c:pt>
                <c:pt idx="6953">
                  <c:v>11.2247981508</c:v>
                </c:pt>
                <c:pt idx="6954">
                  <c:v>11.2247981508</c:v>
                </c:pt>
                <c:pt idx="6955">
                  <c:v>11.2247981508</c:v>
                </c:pt>
                <c:pt idx="6956">
                  <c:v>11.2247981508</c:v>
                </c:pt>
                <c:pt idx="6957">
                  <c:v>11.2247981508</c:v>
                </c:pt>
                <c:pt idx="6958">
                  <c:v>11.2247981508</c:v>
                </c:pt>
                <c:pt idx="6959">
                  <c:v>11.2247981508</c:v>
                </c:pt>
                <c:pt idx="6960">
                  <c:v>11.2219664661</c:v>
                </c:pt>
                <c:pt idx="6961">
                  <c:v>11.2219664661</c:v>
                </c:pt>
                <c:pt idx="6962">
                  <c:v>11.2219664661</c:v>
                </c:pt>
                <c:pt idx="6963">
                  <c:v>11.2219664661</c:v>
                </c:pt>
                <c:pt idx="6964">
                  <c:v>11.2219664661</c:v>
                </c:pt>
                <c:pt idx="6965">
                  <c:v>11.2219664661</c:v>
                </c:pt>
                <c:pt idx="6966">
                  <c:v>11.2219664661</c:v>
                </c:pt>
                <c:pt idx="6967">
                  <c:v>11.2219664661</c:v>
                </c:pt>
                <c:pt idx="6968">
                  <c:v>11.2219664661</c:v>
                </c:pt>
                <c:pt idx="6969">
                  <c:v>11.2219664661</c:v>
                </c:pt>
                <c:pt idx="6970">
                  <c:v>11.2219664661</c:v>
                </c:pt>
                <c:pt idx="6971">
                  <c:v>11.2219664661</c:v>
                </c:pt>
                <c:pt idx="6972">
                  <c:v>11.2219664661</c:v>
                </c:pt>
                <c:pt idx="6973">
                  <c:v>11.2219664661</c:v>
                </c:pt>
                <c:pt idx="6974">
                  <c:v>11.2219664661</c:v>
                </c:pt>
                <c:pt idx="6975">
                  <c:v>11.2219664661</c:v>
                </c:pt>
                <c:pt idx="6976">
                  <c:v>11.2219664661</c:v>
                </c:pt>
                <c:pt idx="6977">
                  <c:v>11.2219664661</c:v>
                </c:pt>
                <c:pt idx="6978">
                  <c:v>11.2219664661</c:v>
                </c:pt>
                <c:pt idx="6979">
                  <c:v>11.219134781399999</c:v>
                </c:pt>
                <c:pt idx="6980">
                  <c:v>11.219134781399999</c:v>
                </c:pt>
                <c:pt idx="6981">
                  <c:v>11.219134781399999</c:v>
                </c:pt>
                <c:pt idx="6982">
                  <c:v>11.219134781399999</c:v>
                </c:pt>
                <c:pt idx="6983">
                  <c:v>11.219134781399999</c:v>
                </c:pt>
                <c:pt idx="6984">
                  <c:v>11.219134781399999</c:v>
                </c:pt>
                <c:pt idx="6985">
                  <c:v>11.219134781399999</c:v>
                </c:pt>
                <c:pt idx="6986">
                  <c:v>11.219134781399999</c:v>
                </c:pt>
                <c:pt idx="6987">
                  <c:v>11.219134781399999</c:v>
                </c:pt>
                <c:pt idx="6988">
                  <c:v>11.219134781399999</c:v>
                </c:pt>
                <c:pt idx="6989">
                  <c:v>11.219134781399999</c:v>
                </c:pt>
                <c:pt idx="6990">
                  <c:v>11.219134781399999</c:v>
                </c:pt>
                <c:pt idx="6991">
                  <c:v>11.219134781399999</c:v>
                </c:pt>
                <c:pt idx="6992">
                  <c:v>11.219134781399999</c:v>
                </c:pt>
                <c:pt idx="6993">
                  <c:v>11.219134781399999</c:v>
                </c:pt>
                <c:pt idx="6994">
                  <c:v>11.219134781399999</c:v>
                </c:pt>
                <c:pt idx="6995">
                  <c:v>11.219134781399999</c:v>
                </c:pt>
                <c:pt idx="6996">
                  <c:v>11.219134781399999</c:v>
                </c:pt>
                <c:pt idx="6997">
                  <c:v>11.219134781399999</c:v>
                </c:pt>
                <c:pt idx="6998">
                  <c:v>11.216303096700001</c:v>
                </c:pt>
                <c:pt idx="6999">
                  <c:v>11.216303096700001</c:v>
                </c:pt>
                <c:pt idx="7000">
                  <c:v>11.216303096700001</c:v>
                </c:pt>
                <c:pt idx="7001">
                  <c:v>11.216303096700001</c:v>
                </c:pt>
                <c:pt idx="7002">
                  <c:v>11.216303096700001</c:v>
                </c:pt>
                <c:pt idx="7003">
                  <c:v>11.216303096700001</c:v>
                </c:pt>
                <c:pt idx="7004">
                  <c:v>11.216303096700001</c:v>
                </c:pt>
                <c:pt idx="7005">
                  <c:v>11.216303096700001</c:v>
                </c:pt>
                <c:pt idx="7006">
                  <c:v>11.216303096700001</c:v>
                </c:pt>
                <c:pt idx="7007">
                  <c:v>11.216303096700001</c:v>
                </c:pt>
                <c:pt idx="7008">
                  <c:v>11.216303096700001</c:v>
                </c:pt>
                <c:pt idx="7009">
                  <c:v>11.216303096700001</c:v>
                </c:pt>
                <c:pt idx="7010">
                  <c:v>11.216303096700001</c:v>
                </c:pt>
                <c:pt idx="7011">
                  <c:v>11.216303096700001</c:v>
                </c:pt>
                <c:pt idx="7012">
                  <c:v>11.216303096700001</c:v>
                </c:pt>
                <c:pt idx="7013">
                  <c:v>11.216303096700001</c:v>
                </c:pt>
                <c:pt idx="7014">
                  <c:v>11.216303096700001</c:v>
                </c:pt>
                <c:pt idx="7015">
                  <c:v>11.216303096700001</c:v>
                </c:pt>
                <c:pt idx="7016">
                  <c:v>11.216303096700001</c:v>
                </c:pt>
                <c:pt idx="7017">
                  <c:v>11.213471412000001</c:v>
                </c:pt>
                <c:pt idx="7018">
                  <c:v>11.213471412000001</c:v>
                </c:pt>
                <c:pt idx="7019">
                  <c:v>11.213471412000001</c:v>
                </c:pt>
                <c:pt idx="7020">
                  <c:v>11.213471412000001</c:v>
                </c:pt>
                <c:pt idx="7021">
                  <c:v>11.213471412000001</c:v>
                </c:pt>
                <c:pt idx="7022">
                  <c:v>11.213471412000001</c:v>
                </c:pt>
                <c:pt idx="7023">
                  <c:v>11.213471412000001</c:v>
                </c:pt>
                <c:pt idx="7024">
                  <c:v>11.213471412000001</c:v>
                </c:pt>
                <c:pt idx="7025">
                  <c:v>11.213471412000001</c:v>
                </c:pt>
                <c:pt idx="7026">
                  <c:v>11.213471412000001</c:v>
                </c:pt>
                <c:pt idx="7027">
                  <c:v>11.213471412000001</c:v>
                </c:pt>
                <c:pt idx="7028">
                  <c:v>11.213471412000001</c:v>
                </c:pt>
                <c:pt idx="7029">
                  <c:v>11.213471412000001</c:v>
                </c:pt>
                <c:pt idx="7030">
                  <c:v>11.213471412000001</c:v>
                </c:pt>
                <c:pt idx="7031">
                  <c:v>11.213471412000001</c:v>
                </c:pt>
                <c:pt idx="7032">
                  <c:v>11.213471412000001</c:v>
                </c:pt>
                <c:pt idx="7033">
                  <c:v>11.213471412000001</c:v>
                </c:pt>
                <c:pt idx="7034">
                  <c:v>11.213471412000001</c:v>
                </c:pt>
                <c:pt idx="7035">
                  <c:v>11.213471412000001</c:v>
                </c:pt>
                <c:pt idx="7036">
                  <c:v>11.210639727299998</c:v>
                </c:pt>
                <c:pt idx="7037">
                  <c:v>11.210639727299998</c:v>
                </c:pt>
                <c:pt idx="7038">
                  <c:v>11.210639727299998</c:v>
                </c:pt>
                <c:pt idx="7039">
                  <c:v>11.210639727299998</c:v>
                </c:pt>
                <c:pt idx="7040">
                  <c:v>11.210639727299998</c:v>
                </c:pt>
                <c:pt idx="7041">
                  <c:v>11.210639727299998</c:v>
                </c:pt>
                <c:pt idx="7042">
                  <c:v>11.210639727299998</c:v>
                </c:pt>
                <c:pt idx="7043">
                  <c:v>11.210639727299998</c:v>
                </c:pt>
                <c:pt idx="7044">
                  <c:v>11.210639727299998</c:v>
                </c:pt>
                <c:pt idx="7045">
                  <c:v>11.210639727299998</c:v>
                </c:pt>
                <c:pt idx="7046">
                  <c:v>11.210639727299998</c:v>
                </c:pt>
                <c:pt idx="7047">
                  <c:v>11.210639727299998</c:v>
                </c:pt>
                <c:pt idx="7048">
                  <c:v>11.210639727299998</c:v>
                </c:pt>
                <c:pt idx="7049">
                  <c:v>11.210639727299998</c:v>
                </c:pt>
                <c:pt idx="7050">
                  <c:v>11.210639727299998</c:v>
                </c:pt>
                <c:pt idx="7051">
                  <c:v>11.210639727299998</c:v>
                </c:pt>
                <c:pt idx="7052">
                  <c:v>11.210639727299998</c:v>
                </c:pt>
                <c:pt idx="7053">
                  <c:v>11.210639727299998</c:v>
                </c:pt>
                <c:pt idx="7054">
                  <c:v>11.210639727299998</c:v>
                </c:pt>
                <c:pt idx="7055">
                  <c:v>11.2078080426</c:v>
                </c:pt>
                <c:pt idx="7056">
                  <c:v>11.2078080426</c:v>
                </c:pt>
                <c:pt idx="7057">
                  <c:v>11.2078080426</c:v>
                </c:pt>
                <c:pt idx="7058">
                  <c:v>11.2078080426</c:v>
                </c:pt>
                <c:pt idx="7059">
                  <c:v>11.2078080426</c:v>
                </c:pt>
                <c:pt idx="7060">
                  <c:v>11.2078080426</c:v>
                </c:pt>
                <c:pt idx="7061">
                  <c:v>11.2078080426</c:v>
                </c:pt>
                <c:pt idx="7062">
                  <c:v>11.2078080426</c:v>
                </c:pt>
                <c:pt idx="7063">
                  <c:v>11.2078080426</c:v>
                </c:pt>
                <c:pt idx="7064">
                  <c:v>11.2078080426</c:v>
                </c:pt>
                <c:pt idx="7065">
                  <c:v>11.2078080426</c:v>
                </c:pt>
                <c:pt idx="7066">
                  <c:v>11.2078080426</c:v>
                </c:pt>
                <c:pt idx="7067">
                  <c:v>11.2078080426</c:v>
                </c:pt>
                <c:pt idx="7068">
                  <c:v>11.2078080426</c:v>
                </c:pt>
                <c:pt idx="7069">
                  <c:v>11.2078080426</c:v>
                </c:pt>
                <c:pt idx="7070">
                  <c:v>11.2078080426</c:v>
                </c:pt>
                <c:pt idx="7071">
                  <c:v>11.2078080426</c:v>
                </c:pt>
                <c:pt idx="7072">
                  <c:v>11.2078080426</c:v>
                </c:pt>
                <c:pt idx="7073">
                  <c:v>11.2049763579</c:v>
                </c:pt>
                <c:pt idx="7074">
                  <c:v>11.2049763579</c:v>
                </c:pt>
                <c:pt idx="7075">
                  <c:v>11.2049763579</c:v>
                </c:pt>
                <c:pt idx="7076">
                  <c:v>11.2049763579</c:v>
                </c:pt>
                <c:pt idx="7077">
                  <c:v>11.2049763579</c:v>
                </c:pt>
                <c:pt idx="7078">
                  <c:v>11.2049763579</c:v>
                </c:pt>
                <c:pt idx="7079">
                  <c:v>11.2049763579</c:v>
                </c:pt>
                <c:pt idx="7080">
                  <c:v>11.2049763579</c:v>
                </c:pt>
                <c:pt idx="7081">
                  <c:v>11.2049763579</c:v>
                </c:pt>
                <c:pt idx="7082">
                  <c:v>11.2049763579</c:v>
                </c:pt>
                <c:pt idx="7083">
                  <c:v>11.2049763579</c:v>
                </c:pt>
                <c:pt idx="7084">
                  <c:v>11.2049763579</c:v>
                </c:pt>
                <c:pt idx="7085">
                  <c:v>11.2049763579</c:v>
                </c:pt>
                <c:pt idx="7086">
                  <c:v>11.2049763579</c:v>
                </c:pt>
                <c:pt idx="7087">
                  <c:v>11.2049763579</c:v>
                </c:pt>
                <c:pt idx="7088">
                  <c:v>11.2049763579</c:v>
                </c:pt>
                <c:pt idx="7089">
                  <c:v>11.2049763579</c:v>
                </c:pt>
                <c:pt idx="7090">
                  <c:v>11.2049763579</c:v>
                </c:pt>
                <c:pt idx="7091">
                  <c:v>11.2049763579</c:v>
                </c:pt>
                <c:pt idx="7092">
                  <c:v>11.202144673200001</c:v>
                </c:pt>
                <c:pt idx="7093">
                  <c:v>11.202144673200001</c:v>
                </c:pt>
                <c:pt idx="7094">
                  <c:v>11.202144673200001</c:v>
                </c:pt>
                <c:pt idx="7095">
                  <c:v>11.202144673200001</c:v>
                </c:pt>
                <c:pt idx="7096">
                  <c:v>11.202144673200001</c:v>
                </c:pt>
                <c:pt idx="7097">
                  <c:v>11.202144673200001</c:v>
                </c:pt>
                <c:pt idx="7098">
                  <c:v>11.202144673200001</c:v>
                </c:pt>
                <c:pt idx="7099">
                  <c:v>11.202144673200001</c:v>
                </c:pt>
                <c:pt idx="7100">
                  <c:v>11.202144673200001</c:v>
                </c:pt>
                <c:pt idx="7101">
                  <c:v>11.202144673200001</c:v>
                </c:pt>
                <c:pt idx="7102">
                  <c:v>11.202144673200001</c:v>
                </c:pt>
                <c:pt idx="7103">
                  <c:v>11.202144673200001</c:v>
                </c:pt>
                <c:pt idx="7104">
                  <c:v>11.202144673200001</c:v>
                </c:pt>
                <c:pt idx="7105">
                  <c:v>11.202144673200001</c:v>
                </c:pt>
                <c:pt idx="7106">
                  <c:v>11.202144673200001</c:v>
                </c:pt>
                <c:pt idx="7107">
                  <c:v>11.202144673200001</c:v>
                </c:pt>
                <c:pt idx="7108">
                  <c:v>11.202144673200001</c:v>
                </c:pt>
                <c:pt idx="7109">
                  <c:v>11.202144673200001</c:v>
                </c:pt>
                <c:pt idx="7110">
                  <c:v>11.202144673200001</c:v>
                </c:pt>
                <c:pt idx="7111">
                  <c:v>11.199312988499999</c:v>
                </c:pt>
                <c:pt idx="7112">
                  <c:v>11.199312988499999</c:v>
                </c:pt>
                <c:pt idx="7113">
                  <c:v>11.199312988499999</c:v>
                </c:pt>
                <c:pt idx="7114">
                  <c:v>11.199312988499999</c:v>
                </c:pt>
                <c:pt idx="7115">
                  <c:v>11.199312988499999</c:v>
                </c:pt>
                <c:pt idx="7116">
                  <c:v>11.199312988499999</c:v>
                </c:pt>
                <c:pt idx="7117">
                  <c:v>11.199312988499999</c:v>
                </c:pt>
                <c:pt idx="7118">
                  <c:v>11.199312988499999</c:v>
                </c:pt>
                <c:pt idx="7119">
                  <c:v>11.199312988499999</c:v>
                </c:pt>
                <c:pt idx="7120">
                  <c:v>11.199312988499999</c:v>
                </c:pt>
                <c:pt idx="7121">
                  <c:v>11.199312988499999</c:v>
                </c:pt>
                <c:pt idx="7122">
                  <c:v>11.199312988499999</c:v>
                </c:pt>
                <c:pt idx="7123">
                  <c:v>11.199312988499999</c:v>
                </c:pt>
                <c:pt idx="7124">
                  <c:v>11.199312988499999</c:v>
                </c:pt>
                <c:pt idx="7125">
                  <c:v>11.199312988499999</c:v>
                </c:pt>
                <c:pt idx="7126">
                  <c:v>11.199312988499999</c:v>
                </c:pt>
                <c:pt idx="7127">
                  <c:v>11.199312988499999</c:v>
                </c:pt>
                <c:pt idx="7128">
                  <c:v>11.199312988499999</c:v>
                </c:pt>
                <c:pt idx="7129">
                  <c:v>11.199312988499999</c:v>
                </c:pt>
                <c:pt idx="7130">
                  <c:v>11.196481303799999</c:v>
                </c:pt>
                <c:pt idx="7131">
                  <c:v>11.196481303799999</c:v>
                </c:pt>
                <c:pt idx="7132">
                  <c:v>11.196481303799999</c:v>
                </c:pt>
                <c:pt idx="7133">
                  <c:v>11.196481303799999</c:v>
                </c:pt>
                <c:pt idx="7134">
                  <c:v>11.196481303799999</c:v>
                </c:pt>
                <c:pt idx="7135">
                  <c:v>11.196481303799999</c:v>
                </c:pt>
                <c:pt idx="7136">
                  <c:v>11.196481303799999</c:v>
                </c:pt>
                <c:pt idx="7137">
                  <c:v>11.196481303799999</c:v>
                </c:pt>
                <c:pt idx="7138">
                  <c:v>11.196481303799999</c:v>
                </c:pt>
                <c:pt idx="7139">
                  <c:v>11.196481303799999</c:v>
                </c:pt>
                <c:pt idx="7140">
                  <c:v>11.196481303799999</c:v>
                </c:pt>
                <c:pt idx="7141">
                  <c:v>11.196481303799999</c:v>
                </c:pt>
                <c:pt idx="7142">
                  <c:v>11.196481303799999</c:v>
                </c:pt>
                <c:pt idx="7143">
                  <c:v>11.196481303799999</c:v>
                </c:pt>
                <c:pt idx="7144">
                  <c:v>11.196481303799999</c:v>
                </c:pt>
                <c:pt idx="7145">
                  <c:v>11.196481303799999</c:v>
                </c:pt>
                <c:pt idx="7146">
                  <c:v>11.196481303799999</c:v>
                </c:pt>
                <c:pt idx="7147">
                  <c:v>11.196481303799999</c:v>
                </c:pt>
                <c:pt idx="7148">
                  <c:v>11.196481303799999</c:v>
                </c:pt>
                <c:pt idx="7149">
                  <c:v>11.1936496191</c:v>
                </c:pt>
                <c:pt idx="7150">
                  <c:v>11.1936496191</c:v>
                </c:pt>
                <c:pt idx="7151">
                  <c:v>11.1936496191</c:v>
                </c:pt>
                <c:pt idx="7152">
                  <c:v>11.1936496191</c:v>
                </c:pt>
                <c:pt idx="7153">
                  <c:v>11.1936496191</c:v>
                </c:pt>
                <c:pt idx="7154">
                  <c:v>11.1936496191</c:v>
                </c:pt>
                <c:pt idx="7155">
                  <c:v>11.1936496191</c:v>
                </c:pt>
                <c:pt idx="7156">
                  <c:v>11.1936496191</c:v>
                </c:pt>
                <c:pt idx="7157">
                  <c:v>11.1936496191</c:v>
                </c:pt>
                <c:pt idx="7158">
                  <c:v>11.1936496191</c:v>
                </c:pt>
                <c:pt idx="7159">
                  <c:v>11.1936496191</c:v>
                </c:pt>
                <c:pt idx="7160">
                  <c:v>11.1936496191</c:v>
                </c:pt>
                <c:pt idx="7161">
                  <c:v>11.1936496191</c:v>
                </c:pt>
                <c:pt idx="7162">
                  <c:v>11.1936496191</c:v>
                </c:pt>
                <c:pt idx="7163">
                  <c:v>11.1936496191</c:v>
                </c:pt>
                <c:pt idx="7164">
                  <c:v>11.1936496191</c:v>
                </c:pt>
                <c:pt idx="7165">
                  <c:v>11.1936496191</c:v>
                </c:pt>
                <c:pt idx="7166">
                  <c:v>11.1936496191</c:v>
                </c:pt>
                <c:pt idx="7167">
                  <c:v>11.1936496191</c:v>
                </c:pt>
                <c:pt idx="7168">
                  <c:v>11.1908179344</c:v>
                </c:pt>
                <c:pt idx="7169">
                  <c:v>11.1908179344</c:v>
                </c:pt>
                <c:pt idx="7170">
                  <c:v>11.1908179344</c:v>
                </c:pt>
                <c:pt idx="7171">
                  <c:v>11.1908179344</c:v>
                </c:pt>
                <c:pt idx="7172">
                  <c:v>11.1908179344</c:v>
                </c:pt>
                <c:pt idx="7173">
                  <c:v>11.1908179344</c:v>
                </c:pt>
                <c:pt idx="7174">
                  <c:v>11.1908179344</c:v>
                </c:pt>
                <c:pt idx="7175">
                  <c:v>11.1908179344</c:v>
                </c:pt>
                <c:pt idx="7176">
                  <c:v>11.1908179344</c:v>
                </c:pt>
                <c:pt idx="7177">
                  <c:v>11.1908179344</c:v>
                </c:pt>
                <c:pt idx="7178">
                  <c:v>11.1908179344</c:v>
                </c:pt>
                <c:pt idx="7179">
                  <c:v>11.1908179344</c:v>
                </c:pt>
                <c:pt idx="7180">
                  <c:v>11.1908179344</c:v>
                </c:pt>
                <c:pt idx="7181">
                  <c:v>11.1908179344</c:v>
                </c:pt>
                <c:pt idx="7182">
                  <c:v>11.1908179344</c:v>
                </c:pt>
                <c:pt idx="7183">
                  <c:v>11.1908179344</c:v>
                </c:pt>
                <c:pt idx="7184">
                  <c:v>11.1908179344</c:v>
                </c:pt>
                <c:pt idx="7185">
                  <c:v>11.1908179344</c:v>
                </c:pt>
                <c:pt idx="7186">
                  <c:v>11.1908179344</c:v>
                </c:pt>
                <c:pt idx="7187">
                  <c:v>11.1879862497</c:v>
                </c:pt>
                <c:pt idx="7188">
                  <c:v>11.1879862497</c:v>
                </c:pt>
                <c:pt idx="7189">
                  <c:v>11.1879862497</c:v>
                </c:pt>
                <c:pt idx="7190">
                  <c:v>11.1879862497</c:v>
                </c:pt>
                <c:pt idx="7191">
                  <c:v>11.1879862497</c:v>
                </c:pt>
                <c:pt idx="7192">
                  <c:v>11.1879862497</c:v>
                </c:pt>
                <c:pt idx="7193">
                  <c:v>11.1879862497</c:v>
                </c:pt>
                <c:pt idx="7194">
                  <c:v>11.1879862497</c:v>
                </c:pt>
                <c:pt idx="7195">
                  <c:v>11.1879862497</c:v>
                </c:pt>
                <c:pt idx="7196">
                  <c:v>11.1879862497</c:v>
                </c:pt>
                <c:pt idx="7197">
                  <c:v>11.1879862497</c:v>
                </c:pt>
                <c:pt idx="7198">
                  <c:v>11.1879862497</c:v>
                </c:pt>
                <c:pt idx="7199">
                  <c:v>11.1879862497</c:v>
                </c:pt>
                <c:pt idx="7200">
                  <c:v>11.1879862497</c:v>
                </c:pt>
                <c:pt idx="7201">
                  <c:v>11.1879862497</c:v>
                </c:pt>
                <c:pt idx="7202">
                  <c:v>11.1879862497</c:v>
                </c:pt>
                <c:pt idx="7203">
                  <c:v>11.1879862497</c:v>
                </c:pt>
                <c:pt idx="7204">
                  <c:v>11.1879862497</c:v>
                </c:pt>
                <c:pt idx="7205">
                  <c:v>11.185154564999999</c:v>
                </c:pt>
                <c:pt idx="7206">
                  <c:v>11.185154564999999</c:v>
                </c:pt>
                <c:pt idx="7207">
                  <c:v>11.185154564999999</c:v>
                </c:pt>
                <c:pt idx="7208">
                  <c:v>11.185154564999999</c:v>
                </c:pt>
                <c:pt idx="7209">
                  <c:v>11.185154564999999</c:v>
                </c:pt>
                <c:pt idx="7210">
                  <c:v>11.185154564999999</c:v>
                </c:pt>
                <c:pt idx="7211">
                  <c:v>11.185154564999999</c:v>
                </c:pt>
                <c:pt idx="7212">
                  <c:v>11.185154564999999</c:v>
                </c:pt>
                <c:pt idx="7213">
                  <c:v>11.185154564999999</c:v>
                </c:pt>
                <c:pt idx="7214">
                  <c:v>11.185154564999999</c:v>
                </c:pt>
                <c:pt idx="7215">
                  <c:v>11.185154564999999</c:v>
                </c:pt>
                <c:pt idx="7216">
                  <c:v>11.185154564999999</c:v>
                </c:pt>
                <c:pt idx="7217">
                  <c:v>11.185154564999999</c:v>
                </c:pt>
                <c:pt idx="7218">
                  <c:v>11.185154564999999</c:v>
                </c:pt>
                <c:pt idx="7219">
                  <c:v>11.185154564999999</c:v>
                </c:pt>
                <c:pt idx="7220">
                  <c:v>11.185154564999999</c:v>
                </c:pt>
                <c:pt idx="7221">
                  <c:v>11.185154564999999</c:v>
                </c:pt>
                <c:pt idx="7222">
                  <c:v>11.185154564999999</c:v>
                </c:pt>
                <c:pt idx="7223">
                  <c:v>11.185154564999999</c:v>
                </c:pt>
                <c:pt idx="7224">
                  <c:v>11.182322880299999</c:v>
                </c:pt>
                <c:pt idx="7225">
                  <c:v>11.182322880299999</c:v>
                </c:pt>
                <c:pt idx="7226">
                  <c:v>11.182322880299999</c:v>
                </c:pt>
                <c:pt idx="7227">
                  <c:v>11.182322880299999</c:v>
                </c:pt>
                <c:pt idx="7228">
                  <c:v>11.182322880299999</c:v>
                </c:pt>
                <c:pt idx="7229">
                  <c:v>11.182322880299999</c:v>
                </c:pt>
                <c:pt idx="7230">
                  <c:v>11.182322880299999</c:v>
                </c:pt>
                <c:pt idx="7231">
                  <c:v>11.182322880299999</c:v>
                </c:pt>
                <c:pt idx="7232">
                  <c:v>11.182322880299999</c:v>
                </c:pt>
                <c:pt idx="7233">
                  <c:v>11.182322880299999</c:v>
                </c:pt>
                <c:pt idx="7234">
                  <c:v>11.182322880299999</c:v>
                </c:pt>
                <c:pt idx="7235">
                  <c:v>11.182322880299999</c:v>
                </c:pt>
                <c:pt idx="7236">
                  <c:v>11.182322880299999</c:v>
                </c:pt>
                <c:pt idx="7237">
                  <c:v>11.182322880299999</c:v>
                </c:pt>
                <c:pt idx="7238">
                  <c:v>11.182322880299999</c:v>
                </c:pt>
                <c:pt idx="7239">
                  <c:v>11.182322880299999</c:v>
                </c:pt>
                <c:pt idx="7240">
                  <c:v>11.182322880299999</c:v>
                </c:pt>
                <c:pt idx="7241">
                  <c:v>11.182322880299999</c:v>
                </c:pt>
                <c:pt idx="7242">
                  <c:v>11.182322880299999</c:v>
                </c:pt>
                <c:pt idx="7243">
                  <c:v>11.179491195600001</c:v>
                </c:pt>
                <c:pt idx="7244">
                  <c:v>11.179491195600001</c:v>
                </c:pt>
                <c:pt idx="7245">
                  <c:v>11.179491195600001</c:v>
                </c:pt>
                <c:pt idx="7246">
                  <c:v>11.179491195600001</c:v>
                </c:pt>
                <c:pt idx="7247">
                  <c:v>11.179491195600001</c:v>
                </c:pt>
                <c:pt idx="7248">
                  <c:v>11.179491195600001</c:v>
                </c:pt>
                <c:pt idx="7249">
                  <c:v>11.179491195600001</c:v>
                </c:pt>
                <c:pt idx="7250">
                  <c:v>11.179491195600001</c:v>
                </c:pt>
                <c:pt idx="7251">
                  <c:v>11.179491195600001</c:v>
                </c:pt>
                <c:pt idx="7252">
                  <c:v>11.179491195600001</c:v>
                </c:pt>
                <c:pt idx="7253">
                  <c:v>11.179491195600001</c:v>
                </c:pt>
                <c:pt idx="7254">
                  <c:v>11.179491195600001</c:v>
                </c:pt>
                <c:pt idx="7255">
                  <c:v>11.179491195600001</c:v>
                </c:pt>
                <c:pt idx="7256">
                  <c:v>11.179491195600001</c:v>
                </c:pt>
                <c:pt idx="7257">
                  <c:v>11.179491195600001</c:v>
                </c:pt>
                <c:pt idx="7258">
                  <c:v>11.179491195600001</c:v>
                </c:pt>
                <c:pt idx="7259">
                  <c:v>11.179491195600001</c:v>
                </c:pt>
                <c:pt idx="7260">
                  <c:v>11.179491195600001</c:v>
                </c:pt>
                <c:pt idx="7261">
                  <c:v>11.179491195600001</c:v>
                </c:pt>
                <c:pt idx="7262">
                  <c:v>11.176659510899999</c:v>
                </c:pt>
                <c:pt idx="7263">
                  <c:v>11.176659510899999</c:v>
                </c:pt>
                <c:pt idx="7264">
                  <c:v>11.176659510899999</c:v>
                </c:pt>
                <c:pt idx="7265">
                  <c:v>11.176659510899999</c:v>
                </c:pt>
                <c:pt idx="7266">
                  <c:v>11.176659510899999</c:v>
                </c:pt>
                <c:pt idx="7267">
                  <c:v>11.176659510899999</c:v>
                </c:pt>
                <c:pt idx="7268">
                  <c:v>11.176659510899999</c:v>
                </c:pt>
                <c:pt idx="7269">
                  <c:v>11.176659510899999</c:v>
                </c:pt>
                <c:pt idx="7270">
                  <c:v>11.176659510899999</c:v>
                </c:pt>
                <c:pt idx="7271">
                  <c:v>11.176659510899999</c:v>
                </c:pt>
                <c:pt idx="7272">
                  <c:v>11.176659510899999</c:v>
                </c:pt>
                <c:pt idx="7273">
                  <c:v>11.176659510899999</c:v>
                </c:pt>
                <c:pt idx="7274">
                  <c:v>11.176659510899999</c:v>
                </c:pt>
                <c:pt idx="7275">
                  <c:v>11.176659510899999</c:v>
                </c:pt>
                <c:pt idx="7276">
                  <c:v>11.176659510899999</c:v>
                </c:pt>
                <c:pt idx="7277">
                  <c:v>11.176659510899999</c:v>
                </c:pt>
                <c:pt idx="7278">
                  <c:v>11.176659510899999</c:v>
                </c:pt>
                <c:pt idx="7279">
                  <c:v>11.176659510899999</c:v>
                </c:pt>
                <c:pt idx="7280">
                  <c:v>11.176659510899999</c:v>
                </c:pt>
                <c:pt idx="7281">
                  <c:v>11.1738278262</c:v>
                </c:pt>
                <c:pt idx="7282">
                  <c:v>11.1738278262</c:v>
                </c:pt>
                <c:pt idx="7283">
                  <c:v>11.1738278262</c:v>
                </c:pt>
                <c:pt idx="7284">
                  <c:v>11.1738278262</c:v>
                </c:pt>
                <c:pt idx="7285">
                  <c:v>11.1738278262</c:v>
                </c:pt>
                <c:pt idx="7286">
                  <c:v>11.1738278262</c:v>
                </c:pt>
                <c:pt idx="7287">
                  <c:v>11.1738278262</c:v>
                </c:pt>
                <c:pt idx="7288">
                  <c:v>11.1738278262</c:v>
                </c:pt>
                <c:pt idx="7289">
                  <c:v>11.1738278262</c:v>
                </c:pt>
                <c:pt idx="7290">
                  <c:v>11.1738278262</c:v>
                </c:pt>
                <c:pt idx="7291">
                  <c:v>11.1738278262</c:v>
                </c:pt>
                <c:pt idx="7292">
                  <c:v>11.1738278262</c:v>
                </c:pt>
                <c:pt idx="7293">
                  <c:v>11.1738278262</c:v>
                </c:pt>
                <c:pt idx="7294">
                  <c:v>11.1738278262</c:v>
                </c:pt>
                <c:pt idx="7295">
                  <c:v>11.1738278262</c:v>
                </c:pt>
                <c:pt idx="7296">
                  <c:v>11.1738278262</c:v>
                </c:pt>
                <c:pt idx="7297">
                  <c:v>11.1738278262</c:v>
                </c:pt>
                <c:pt idx="7298">
                  <c:v>11.1738278262</c:v>
                </c:pt>
                <c:pt idx="7299">
                  <c:v>11.1738278262</c:v>
                </c:pt>
                <c:pt idx="7300">
                  <c:v>11.1709961415</c:v>
                </c:pt>
                <c:pt idx="7301">
                  <c:v>11.1709961415</c:v>
                </c:pt>
                <c:pt idx="7302">
                  <c:v>11.1709961415</c:v>
                </c:pt>
                <c:pt idx="7303">
                  <c:v>11.1709961415</c:v>
                </c:pt>
                <c:pt idx="7304">
                  <c:v>11.1709961415</c:v>
                </c:pt>
                <c:pt idx="7305">
                  <c:v>11.1709961415</c:v>
                </c:pt>
                <c:pt idx="7306">
                  <c:v>11.1709961415</c:v>
                </c:pt>
                <c:pt idx="7307">
                  <c:v>11.1709961415</c:v>
                </c:pt>
                <c:pt idx="7308">
                  <c:v>11.1709961415</c:v>
                </c:pt>
                <c:pt idx="7309">
                  <c:v>11.1709961415</c:v>
                </c:pt>
                <c:pt idx="7310">
                  <c:v>11.1709961415</c:v>
                </c:pt>
                <c:pt idx="7311">
                  <c:v>11.1709961415</c:v>
                </c:pt>
                <c:pt idx="7312">
                  <c:v>11.1709961415</c:v>
                </c:pt>
                <c:pt idx="7313">
                  <c:v>11.1709961415</c:v>
                </c:pt>
                <c:pt idx="7314">
                  <c:v>11.1709961415</c:v>
                </c:pt>
                <c:pt idx="7315">
                  <c:v>11.1709961415</c:v>
                </c:pt>
                <c:pt idx="7316">
                  <c:v>11.1709961415</c:v>
                </c:pt>
                <c:pt idx="7317">
                  <c:v>11.1709961415</c:v>
                </c:pt>
                <c:pt idx="7318">
                  <c:v>11.1709961415</c:v>
                </c:pt>
                <c:pt idx="7319">
                  <c:v>11.1681644568</c:v>
                </c:pt>
                <c:pt idx="7320">
                  <c:v>11.1681644568</c:v>
                </c:pt>
                <c:pt idx="7321">
                  <c:v>11.1681644568</c:v>
                </c:pt>
                <c:pt idx="7322">
                  <c:v>11.1681644568</c:v>
                </c:pt>
                <c:pt idx="7323">
                  <c:v>11.1681644568</c:v>
                </c:pt>
                <c:pt idx="7324">
                  <c:v>11.1681644568</c:v>
                </c:pt>
                <c:pt idx="7325">
                  <c:v>11.1681644568</c:v>
                </c:pt>
                <c:pt idx="7326">
                  <c:v>11.1681644568</c:v>
                </c:pt>
                <c:pt idx="7327">
                  <c:v>11.1681644568</c:v>
                </c:pt>
                <c:pt idx="7328">
                  <c:v>11.1681644568</c:v>
                </c:pt>
                <c:pt idx="7329">
                  <c:v>11.1681644568</c:v>
                </c:pt>
                <c:pt idx="7330">
                  <c:v>11.1681644568</c:v>
                </c:pt>
                <c:pt idx="7331">
                  <c:v>11.1681644568</c:v>
                </c:pt>
                <c:pt idx="7332">
                  <c:v>11.1681644568</c:v>
                </c:pt>
                <c:pt idx="7333">
                  <c:v>11.1681644568</c:v>
                </c:pt>
                <c:pt idx="7334">
                  <c:v>11.1681644568</c:v>
                </c:pt>
                <c:pt idx="7335">
                  <c:v>11.1681644568</c:v>
                </c:pt>
                <c:pt idx="7336">
                  <c:v>11.1681644568</c:v>
                </c:pt>
                <c:pt idx="7337">
                  <c:v>11.1681644568</c:v>
                </c:pt>
                <c:pt idx="7338">
                  <c:v>11.165332772099999</c:v>
                </c:pt>
                <c:pt idx="7339">
                  <c:v>11.165332772099999</c:v>
                </c:pt>
                <c:pt idx="7340">
                  <c:v>11.165332772099999</c:v>
                </c:pt>
                <c:pt idx="7341">
                  <c:v>11.165332772099999</c:v>
                </c:pt>
                <c:pt idx="7342">
                  <c:v>11.165332772099999</c:v>
                </c:pt>
                <c:pt idx="7343">
                  <c:v>11.165332772099999</c:v>
                </c:pt>
                <c:pt idx="7344">
                  <c:v>11.165332772099999</c:v>
                </c:pt>
                <c:pt idx="7345">
                  <c:v>11.165332772099999</c:v>
                </c:pt>
                <c:pt idx="7346">
                  <c:v>11.165332772099999</c:v>
                </c:pt>
                <c:pt idx="7347">
                  <c:v>11.165332772099999</c:v>
                </c:pt>
                <c:pt idx="7348">
                  <c:v>11.165332772099999</c:v>
                </c:pt>
                <c:pt idx="7349">
                  <c:v>11.165332772099999</c:v>
                </c:pt>
                <c:pt idx="7350">
                  <c:v>11.165332772099999</c:v>
                </c:pt>
                <c:pt idx="7351">
                  <c:v>11.165332772099999</c:v>
                </c:pt>
                <c:pt idx="7352">
                  <c:v>11.165332772099999</c:v>
                </c:pt>
                <c:pt idx="7353">
                  <c:v>11.165332772099999</c:v>
                </c:pt>
                <c:pt idx="7354">
                  <c:v>11.165332772099999</c:v>
                </c:pt>
                <c:pt idx="7355">
                  <c:v>11.165332772099999</c:v>
                </c:pt>
                <c:pt idx="7356">
                  <c:v>11.165332772099999</c:v>
                </c:pt>
                <c:pt idx="7357">
                  <c:v>11.162501087399999</c:v>
                </c:pt>
                <c:pt idx="7358">
                  <c:v>11.162501087399999</c:v>
                </c:pt>
                <c:pt idx="7359">
                  <c:v>11.162501087399999</c:v>
                </c:pt>
                <c:pt idx="7360">
                  <c:v>11.162501087399999</c:v>
                </c:pt>
                <c:pt idx="7361">
                  <c:v>11.162501087399999</c:v>
                </c:pt>
                <c:pt idx="7362">
                  <c:v>11.162501087399999</c:v>
                </c:pt>
                <c:pt idx="7363">
                  <c:v>11.162501087399999</c:v>
                </c:pt>
                <c:pt idx="7364">
                  <c:v>11.162501087399999</c:v>
                </c:pt>
                <c:pt idx="7365">
                  <c:v>11.162501087399999</c:v>
                </c:pt>
                <c:pt idx="7366">
                  <c:v>11.162501087399999</c:v>
                </c:pt>
                <c:pt idx="7367">
                  <c:v>11.162501087399999</c:v>
                </c:pt>
                <c:pt idx="7368">
                  <c:v>11.162501087399999</c:v>
                </c:pt>
                <c:pt idx="7369">
                  <c:v>11.162501087399999</c:v>
                </c:pt>
                <c:pt idx="7370">
                  <c:v>11.162501087399999</c:v>
                </c:pt>
                <c:pt idx="7371">
                  <c:v>11.162501087399999</c:v>
                </c:pt>
                <c:pt idx="7372">
                  <c:v>11.162501087399999</c:v>
                </c:pt>
                <c:pt idx="7373">
                  <c:v>11.162501087399999</c:v>
                </c:pt>
                <c:pt idx="7374">
                  <c:v>11.162501087399999</c:v>
                </c:pt>
                <c:pt idx="7375">
                  <c:v>11.162501087399999</c:v>
                </c:pt>
                <c:pt idx="7376">
                  <c:v>11.159669402700001</c:v>
                </c:pt>
                <c:pt idx="7377">
                  <c:v>11.159669402700001</c:v>
                </c:pt>
                <c:pt idx="7378">
                  <c:v>11.159669402700001</c:v>
                </c:pt>
                <c:pt idx="7379">
                  <c:v>11.159669402700001</c:v>
                </c:pt>
                <c:pt idx="7380">
                  <c:v>11.159669402700001</c:v>
                </c:pt>
                <c:pt idx="7381">
                  <c:v>11.159669402700001</c:v>
                </c:pt>
                <c:pt idx="7382">
                  <c:v>11.159669402700001</c:v>
                </c:pt>
                <c:pt idx="7383">
                  <c:v>11.159669402700001</c:v>
                </c:pt>
                <c:pt idx="7384">
                  <c:v>11.159669402700001</c:v>
                </c:pt>
                <c:pt idx="7385">
                  <c:v>11.159669402700001</c:v>
                </c:pt>
                <c:pt idx="7386">
                  <c:v>11.159669402700001</c:v>
                </c:pt>
                <c:pt idx="7387">
                  <c:v>11.159669402700001</c:v>
                </c:pt>
                <c:pt idx="7388">
                  <c:v>11.159669402700001</c:v>
                </c:pt>
                <c:pt idx="7389">
                  <c:v>11.159669402700001</c:v>
                </c:pt>
                <c:pt idx="7390">
                  <c:v>11.159669402700001</c:v>
                </c:pt>
                <c:pt idx="7391">
                  <c:v>11.159669402700001</c:v>
                </c:pt>
                <c:pt idx="7392">
                  <c:v>11.159669402700001</c:v>
                </c:pt>
                <c:pt idx="7393">
                  <c:v>11.159669402700001</c:v>
                </c:pt>
                <c:pt idx="7394">
                  <c:v>11.156837718</c:v>
                </c:pt>
                <c:pt idx="7395">
                  <c:v>11.156837718</c:v>
                </c:pt>
                <c:pt idx="7396">
                  <c:v>11.156837718</c:v>
                </c:pt>
                <c:pt idx="7397">
                  <c:v>11.156837718</c:v>
                </c:pt>
                <c:pt idx="7398">
                  <c:v>11.156837718</c:v>
                </c:pt>
                <c:pt idx="7399">
                  <c:v>11.156837718</c:v>
                </c:pt>
                <c:pt idx="7400">
                  <c:v>11.156837718</c:v>
                </c:pt>
                <c:pt idx="7401">
                  <c:v>11.156837718</c:v>
                </c:pt>
                <c:pt idx="7402">
                  <c:v>11.156837718</c:v>
                </c:pt>
                <c:pt idx="7403">
                  <c:v>11.156837718</c:v>
                </c:pt>
                <c:pt idx="7404">
                  <c:v>11.156837718</c:v>
                </c:pt>
                <c:pt idx="7405">
                  <c:v>11.156837718</c:v>
                </c:pt>
                <c:pt idx="7406">
                  <c:v>11.156837718</c:v>
                </c:pt>
                <c:pt idx="7407">
                  <c:v>11.156837718</c:v>
                </c:pt>
                <c:pt idx="7408">
                  <c:v>11.156837718</c:v>
                </c:pt>
                <c:pt idx="7409">
                  <c:v>11.156837718</c:v>
                </c:pt>
                <c:pt idx="7410">
                  <c:v>11.156837718</c:v>
                </c:pt>
                <c:pt idx="7411">
                  <c:v>11.156837718</c:v>
                </c:pt>
                <c:pt idx="7412">
                  <c:v>11.156837718</c:v>
                </c:pt>
                <c:pt idx="7413">
                  <c:v>11.154006033299998</c:v>
                </c:pt>
                <c:pt idx="7414">
                  <c:v>11.154006033299998</c:v>
                </c:pt>
                <c:pt idx="7415">
                  <c:v>11.154006033299998</c:v>
                </c:pt>
                <c:pt idx="7416">
                  <c:v>11.154006033299998</c:v>
                </c:pt>
                <c:pt idx="7417">
                  <c:v>11.154006033299998</c:v>
                </c:pt>
                <c:pt idx="7418">
                  <c:v>11.154006033299998</c:v>
                </c:pt>
                <c:pt idx="7419">
                  <c:v>11.154006033299998</c:v>
                </c:pt>
                <c:pt idx="7420">
                  <c:v>11.154006033299998</c:v>
                </c:pt>
                <c:pt idx="7421">
                  <c:v>11.154006033299998</c:v>
                </c:pt>
                <c:pt idx="7422">
                  <c:v>11.154006033299998</c:v>
                </c:pt>
                <c:pt idx="7423">
                  <c:v>11.154006033299998</c:v>
                </c:pt>
                <c:pt idx="7424">
                  <c:v>11.154006033299998</c:v>
                </c:pt>
                <c:pt idx="7425">
                  <c:v>11.154006033299998</c:v>
                </c:pt>
                <c:pt idx="7426">
                  <c:v>11.154006033299998</c:v>
                </c:pt>
                <c:pt idx="7427">
                  <c:v>11.154006033299998</c:v>
                </c:pt>
                <c:pt idx="7428">
                  <c:v>11.154006033299998</c:v>
                </c:pt>
                <c:pt idx="7429">
                  <c:v>11.154006033299998</c:v>
                </c:pt>
                <c:pt idx="7430">
                  <c:v>11.154006033299998</c:v>
                </c:pt>
                <c:pt idx="7431">
                  <c:v>11.154006033299998</c:v>
                </c:pt>
                <c:pt idx="7432">
                  <c:v>11.1511743486</c:v>
                </c:pt>
                <c:pt idx="7433">
                  <c:v>11.1511743486</c:v>
                </c:pt>
                <c:pt idx="7434">
                  <c:v>11.1511743486</c:v>
                </c:pt>
                <c:pt idx="7435">
                  <c:v>11.1511743486</c:v>
                </c:pt>
                <c:pt idx="7436">
                  <c:v>11.1511743486</c:v>
                </c:pt>
                <c:pt idx="7437">
                  <c:v>11.1511743486</c:v>
                </c:pt>
                <c:pt idx="7438">
                  <c:v>11.1511743486</c:v>
                </c:pt>
                <c:pt idx="7439">
                  <c:v>11.1511743486</c:v>
                </c:pt>
                <c:pt idx="7440">
                  <c:v>11.1511743486</c:v>
                </c:pt>
                <c:pt idx="7441">
                  <c:v>11.1511743486</c:v>
                </c:pt>
                <c:pt idx="7442">
                  <c:v>11.1511743486</c:v>
                </c:pt>
                <c:pt idx="7443">
                  <c:v>11.1511743486</c:v>
                </c:pt>
                <c:pt idx="7444">
                  <c:v>11.1511743486</c:v>
                </c:pt>
                <c:pt idx="7445">
                  <c:v>11.1511743486</c:v>
                </c:pt>
                <c:pt idx="7446">
                  <c:v>11.1511743486</c:v>
                </c:pt>
                <c:pt idx="7447">
                  <c:v>11.1511743486</c:v>
                </c:pt>
                <c:pt idx="7448">
                  <c:v>11.1511743486</c:v>
                </c:pt>
                <c:pt idx="7449">
                  <c:v>11.1511743486</c:v>
                </c:pt>
                <c:pt idx="7450">
                  <c:v>11.1511743486</c:v>
                </c:pt>
                <c:pt idx="7451">
                  <c:v>11.148342663899999</c:v>
                </c:pt>
                <c:pt idx="7452">
                  <c:v>11.148342663899999</c:v>
                </c:pt>
                <c:pt idx="7453">
                  <c:v>11.148342663899999</c:v>
                </c:pt>
                <c:pt idx="7454">
                  <c:v>11.148342663899999</c:v>
                </c:pt>
                <c:pt idx="7455">
                  <c:v>11.148342663899999</c:v>
                </c:pt>
                <c:pt idx="7456">
                  <c:v>11.148342663899999</c:v>
                </c:pt>
                <c:pt idx="7457">
                  <c:v>11.148342663899999</c:v>
                </c:pt>
                <c:pt idx="7458">
                  <c:v>11.148342663899999</c:v>
                </c:pt>
                <c:pt idx="7459">
                  <c:v>11.148342663899999</c:v>
                </c:pt>
                <c:pt idx="7460">
                  <c:v>11.148342663899999</c:v>
                </c:pt>
                <c:pt idx="7461">
                  <c:v>11.148342663899999</c:v>
                </c:pt>
                <c:pt idx="7462">
                  <c:v>11.148342663899999</c:v>
                </c:pt>
                <c:pt idx="7463">
                  <c:v>11.148342663899999</c:v>
                </c:pt>
                <c:pt idx="7464">
                  <c:v>11.148342663899999</c:v>
                </c:pt>
                <c:pt idx="7465">
                  <c:v>11.148342663899999</c:v>
                </c:pt>
                <c:pt idx="7466">
                  <c:v>11.148342663899999</c:v>
                </c:pt>
                <c:pt idx="7467">
                  <c:v>11.148342663899999</c:v>
                </c:pt>
                <c:pt idx="7468">
                  <c:v>11.148342663899999</c:v>
                </c:pt>
                <c:pt idx="7469">
                  <c:v>11.148342663899999</c:v>
                </c:pt>
                <c:pt idx="7470">
                  <c:v>11.145510979200001</c:v>
                </c:pt>
                <c:pt idx="7471">
                  <c:v>11.145510979200001</c:v>
                </c:pt>
                <c:pt idx="7472">
                  <c:v>11.145510979200001</c:v>
                </c:pt>
                <c:pt idx="7473">
                  <c:v>11.145510979200001</c:v>
                </c:pt>
                <c:pt idx="7474">
                  <c:v>11.145510979200001</c:v>
                </c:pt>
                <c:pt idx="7475">
                  <c:v>11.145510979200001</c:v>
                </c:pt>
                <c:pt idx="7476">
                  <c:v>11.145510979200001</c:v>
                </c:pt>
                <c:pt idx="7477">
                  <c:v>11.145510979200001</c:v>
                </c:pt>
                <c:pt idx="7478">
                  <c:v>11.145510979200001</c:v>
                </c:pt>
                <c:pt idx="7479">
                  <c:v>11.145510979200001</c:v>
                </c:pt>
                <c:pt idx="7480">
                  <c:v>11.145510979200001</c:v>
                </c:pt>
                <c:pt idx="7481">
                  <c:v>11.145510979200001</c:v>
                </c:pt>
                <c:pt idx="7482">
                  <c:v>11.145510979200001</c:v>
                </c:pt>
                <c:pt idx="7483">
                  <c:v>11.145510979200001</c:v>
                </c:pt>
                <c:pt idx="7484">
                  <c:v>11.145510979200001</c:v>
                </c:pt>
                <c:pt idx="7485">
                  <c:v>11.145510979200001</c:v>
                </c:pt>
                <c:pt idx="7486">
                  <c:v>11.145510979200001</c:v>
                </c:pt>
                <c:pt idx="7487">
                  <c:v>11.145510979200001</c:v>
                </c:pt>
                <c:pt idx="7488">
                  <c:v>11.145510979200001</c:v>
                </c:pt>
                <c:pt idx="7489">
                  <c:v>11.142679294499999</c:v>
                </c:pt>
                <c:pt idx="7490">
                  <c:v>11.142679294499999</c:v>
                </c:pt>
                <c:pt idx="7491">
                  <c:v>11.142679294499999</c:v>
                </c:pt>
                <c:pt idx="7492">
                  <c:v>11.142679294499999</c:v>
                </c:pt>
                <c:pt idx="7493">
                  <c:v>11.142679294499999</c:v>
                </c:pt>
                <c:pt idx="7494">
                  <c:v>11.142679294499999</c:v>
                </c:pt>
                <c:pt idx="7495">
                  <c:v>11.142679294499999</c:v>
                </c:pt>
                <c:pt idx="7496">
                  <c:v>11.142679294499999</c:v>
                </c:pt>
                <c:pt idx="7497">
                  <c:v>11.142679294499999</c:v>
                </c:pt>
                <c:pt idx="7498">
                  <c:v>11.142679294499999</c:v>
                </c:pt>
                <c:pt idx="7499">
                  <c:v>11.142679294499999</c:v>
                </c:pt>
                <c:pt idx="7500">
                  <c:v>11.142679294499999</c:v>
                </c:pt>
                <c:pt idx="7501">
                  <c:v>11.142679294499999</c:v>
                </c:pt>
                <c:pt idx="7502">
                  <c:v>11.142679294499999</c:v>
                </c:pt>
                <c:pt idx="7503">
                  <c:v>11.142679294499999</c:v>
                </c:pt>
                <c:pt idx="7504">
                  <c:v>11.142679294499999</c:v>
                </c:pt>
                <c:pt idx="7505">
                  <c:v>11.142679294499999</c:v>
                </c:pt>
                <c:pt idx="7506">
                  <c:v>11.142679294499999</c:v>
                </c:pt>
                <c:pt idx="7507">
                  <c:v>11.142679294499999</c:v>
                </c:pt>
                <c:pt idx="7508">
                  <c:v>11.139847609799999</c:v>
                </c:pt>
                <c:pt idx="7509">
                  <c:v>11.139847609799999</c:v>
                </c:pt>
                <c:pt idx="7510">
                  <c:v>11.139847609799999</c:v>
                </c:pt>
                <c:pt idx="7511">
                  <c:v>11.139847609799999</c:v>
                </c:pt>
                <c:pt idx="7512">
                  <c:v>11.139847609799999</c:v>
                </c:pt>
                <c:pt idx="7513">
                  <c:v>11.139847609799999</c:v>
                </c:pt>
                <c:pt idx="7514">
                  <c:v>11.139847609799999</c:v>
                </c:pt>
                <c:pt idx="7515">
                  <c:v>11.139847609799999</c:v>
                </c:pt>
                <c:pt idx="7516">
                  <c:v>11.139847609799999</c:v>
                </c:pt>
                <c:pt idx="7517">
                  <c:v>11.139847609799999</c:v>
                </c:pt>
                <c:pt idx="7518">
                  <c:v>11.139847609799999</c:v>
                </c:pt>
                <c:pt idx="7519">
                  <c:v>11.139847609799999</c:v>
                </c:pt>
                <c:pt idx="7520">
                  <c:v>11.139847609799999</c:v>
                </c:pt>
                <c:pt idx="7521">
                  <c:v>11.139847609799999</c:v>
                </c:pt>
                <c:pt idx="7522">
                  <c:v>11.139847609799999</c:v>
                </c:pt>
                <c:pt idx="7523">
                  <c:v>11.139847609799999</c:v>
                </c:pt>
                <c:pt idx="7524">
                  <c:v>11.139847609799999</c:v>
                </c:pt>
                <c:pt idx="7525">
                  <c:v>11.139847609799999</c:v>
                </c:pt>
                <c:pt idx="7526">
                  <c:v>11.139847609799999</c:v>
                </c:pt>
                <c:pt idx="7527">
                  <c:v>11.1370159251</c:v>
                </c:pt>
                <c:pt idx="7528">
                  <c:v>11.1370159251</c:v>
                </c:pt>
                <c:pt idx="7529">
                  <c:v>11.1370159251</c:v>
                </c:pt>
                <c:pt idx="7530">
                  <c:v>11.1370159251</c:v>
                </c:pt>
                <c:pt idx="7531">
                  <c:v>11.1370159251</c:v>
                </c:pt>
                <c:pt idx="7532">
                  <c:v>11.1370159251</c:v>
                </c:pt>
                <c:pt idx="7533">
                  <c:v>11.1370159251</c:v>
                </c:pt>
                <c:pt idx="7534">
                  <c:v>11.1370159251</c:v>
                </c:pt>
                <c:pt idx="7535">
                  <c:v>11.1370159251</c:v>
                </c:pt>
                <c:pt idx="7536">
                  <c:v>11.1370159251</c:v>
                </c:pt>
                <c:pt idx="7537">
                  <c:v>11.1370159251</c:v>
                </c:pt>
                <c:pt idx="7538">
                  <c:v>11.1370159251</c:v>
                </c:pt>
                <c:pt idx="7539">
                  <c:v>11.1370159251</c:v>
                </c:pt>
                <c:pt idx="7540">
                  <c:v>11.1370159251</c:v>
                </c:pt>
                <c:pt idx="7541">
                  <c:v>11.1370159251</c:v>
                </c:pt>
                <c:pt idx="7542">
                  <c:v>11.1370159251</c:v>
                </c:pt>
                <c:pt idx="7543">
                  <c:v>11.1370159251</c:v>
                </c:pt>
                <c:pt idx="7544">
                  <c:v>11.1370159251</c:v>
                </c:pt>
                <c:pt idx="7545">
                  <c:v>11.1370159251</c:v>
                </c:pt>
                <c:pt idx="7546">
                  <c:v>11.1341842404</c:v>
                </c:pt>
                <c:pt idx="7547">
                  <c:v>11.1341842404</c:v>
                </c:pt>
                <c:pt idx="7548">
                  <c:v>11.1341842404</c:v>
                </c:pt>
                <c:pt idx="7549">
                  <c:v>11.1341842404</c:v>
                </c:pt>
                <c:pt idx="7550">
                  <c:v>11.1341842404</c:v>
                </c:pt>
                <c:pt idx="7551">
                  <c:v>11.1341842404</c:v>
                </c:pt>
                <c:pt idx="7552">
                  <c:v>11.1341842404</c:v>
                </c:pt>
                <c:pt idx="7553">
                  <c:v>11.1341842404</c:v>
                </c:pt>
                <c:pt idx="7554">
                  <c:v>11.1341842404</c:v>
                </c:pt>
                <c:pt idx="7555">
                  <c:v>11.1341842404</c:v>
                </c:pt>
                <c:pt idx="7556">
                  <c:v>11.1341842404</c:v>
                </c:pt>
                <c:pt idx="7557">
                  <c:v>11.1341842404</c:v>
                </c:pt>
                <c:pt idx="7558">
                  <c:v>11.1341842404</c:v>
                </c:pt>
                <c:pt idx="7559">
                  <c:v>11.1341842404</c:v>
                </c:pt>
                <c:pt idx="7560">
                  <c:v>11.1341842404</c:v>
                </c:pt>
                <c:pt idx="7561">
                  <c:v>11.1341842404</c:v>
                </c:pt>
                <c:pt idx="7562">
                  <c:v>11.1341842404</c:v>
                </c:pt>
                <c:pt idx="7563">
                  <c:v>11.1341842404</c:v>
                </c:pt>
                <c:pt idx="7564">
                  <c:v>11.1341842404</c:v>
                </c:pt>
                <c:pt idx="7565">
                  <c:v>11.131352555699999</c:v>
                </c:pt>
                <c:pt idx="7566">
                  <c:v>11.131352555699999</c:v>
                </c:pt>
                <c:pt idx="7567">
                  <c:v>11.131352555699999</c:v>
                </c:pt>
                <c:pt idx="7568">
                  <c:v>11.131352555699999</c:v>
                </c:pt>
                <c:pt idx="7569">
                  <c:v>11.131352555699999</c:v>
                </c:pt>
                <c:pt idx="7570">
                  <c:v>11.131352555699999</c:v>
                </c:pt>
                <c:pt idx="7571">
                  <c:v>11.131352555699999</c:v>
                </c:pt>
                <c:pt idx="7572">
                  <c:v>11.131352555699999</c:v>
                </c:pt>
                <c:pt idx="7573">
                  <c:v>11.131352555699999</c:v>
                </c:pt>
                <c:pt idx="7574">
                  <c:v>11.131352555699999</c:v>
                </c:pt>
                <c:pt idx="7575">
                  <c:v>11.131352555699999</c:v>
                </c:pt>
                <c:pt idx="7576">
                  <c:v>11.131352555699999</c:v>
                </c:pt>
                <c:pt idx="7577">
                  <c:v>11.131352555699999</c:v>
                </c:pt>
                <c:pt idx="7578">
                  <c:v>11.131352555699999</c:v>
                </c:pt>
                <c:pt idx="7579">
                  <c:v>11.131352555699999</c:v>
                </c:pt>
                <c:pt idx="7580">
                  <c:v>11.131352555699999</c:v>
                </c:pt>
                <c:pt idx="7581">
                  <c:v>11.131352555699999</c:v>
                </c:pt>
                <c:pt idx="7582">
                  <c:v>11.131352555699999</c:v>
                </c:pt>
                <c:pt idx="7583">
                  <c:v>11.131352555699999</c:v>
                </c:pt>
                <c:pt idx="7584">
                  <c:v>11.128520870999999</c:v>
                </c:pt>
                <c:pt idx="7585">
                  <c:v>11.128520870999999</c:v>
                </c:pt>
                <c:pt idx="7586">
                  <c:v>11.128520870999999</c:v>
                </c:pt>
                <c:pt idx="7587">
                  <c:v>11.128520870999999</c:v>
                </c:pt>
                <c:pt idx="7588">
                  <c:v>11.128520870999999</c:v>
                </c:pt>
                <c:pt idx="7589">
                  <c:v>11.128520870999999</c:v>
                </c:pt>
                <c:pt idx="7590">
                  <c:v>11.128520870999999</c:v>
                </c:pt>
                <c:pt idx="7591">
                  <c:v>11.128520870999999</c:v>
                </c:pt>
                <c:pt idx="7592">
                  <c:v>11.128520870999999</c:v>
                </c:pt>
                <c:pt idx="7593">
                  <c:v>11.128520870999999</c:v>
                </c:pt>
                <c:pt idx="7594">
                  <c:v>11.128520870999999</c:v>
                </c:pt>
                <c:pt idx="7595">
                  <c:v>11.128520870999999</c:v>
                </c:pt>
                <c:pt idx="7596">
                  <c:v>11.128520870999999</c:v>
                </c:pt>
                <c:pt idx="7597">
                  <c:v>11.128520870999999</c:v>
                </c:pt>
                <c:pt idx="7598">
                  <c:v>11.128520870999999</c:v>
                </c:pt>
                <c:pt idx="7599">
                  <c:v>11.128520870999999</c:v>
                </c:pt>
                <c:pt idx="7600">
                  <c:v>11.128520870999999</c:v>
                </c:pt>
                <c:pt idx="7601">
                  <c:v>11.128520870999999</c:v>
                </c:pt>
                <c:pt idx="7602">
                  <c:v>11.128520870999999</c:v>
                </c:pt>
                <c:pt idx="7603">
                  <c:v>11.125689186299999</c:v>
                </c:pt>
                <c:pt idx="7604">
                  <c:v>11.125689186299999</c:v>
                </c:pt>
                <c:pt idx="7605">
                  <c:v>11.125689186299999</c:v>
                </c:pt>
                <c:pt idx="7606">
                  <c:v>11.125689186299999</c:v>
                </c:pt>
                <c:pt idx="7607">
                  <c:v>11.125689186299999</c:v>
                </c:pt>
                <c:pt idx="7608">
                  <c:v>11.125689186299999</c:v>
                </c:pt>
                <c:pt idx="7609">
                  <c:v>11.125689186299999</c:v>
                </c:pt>
                <c:pt idx="7610">
                  <c:v>11.125689186299999</c:v>
                </c:pt>
                <c:pt idx="7611">
                  <c:v>11.125689186299999</c:v>
                </c:pt>
                <c:pt idx="7612">
                  <c:v>11.125689186299999</c:v>
                </c:pt>
                <c:pt idx="7613">
                  <c:v>11.125689186299999</c:v>
                </c:pt>
                <c:pt idx="7614">
                  <c:v>11.125689186299999</c:v>
                </c:pt>
                <c:pt idx="7615">
                  <c:v>11.125689186299999</c:v>
                </c:pt>
                <c:pt idx="7616">
                  <c:v>11.125689186299999</c:v>
                </c:pt>
                <c:pt idx="7617">
                  <c:v>11.125689186299999</c:v>
                </c:pt>
                <c:pt idx="7618">
                  <c:v>11.125689186299999</c:v>
                </c:pt>
                <c:pt idx="7619">
                  <c:v>11.125689186299999</c:v>
                </c:pt>
                <c:pt idx="7620">
                  <c:v>11.125689186299999</c:v>
                </c:pt>
                <c:pt idx="7621">
                  <c:v>11.125689186299999</c:v>
                </c:pt>
                <c:pt idx="7622">
                  <c:v>11.1228575016</c:v>
                </c:pt>
                <c:pt idx="7623">
                  <c:v>11.1228575016</c:v>
                </c:pt>
                <c:pt idx="7624">
                  <c:v>11.1228575016</c:v>
                </c:pt>
                <c:pt idx="7625">
                  <c:v>11.1228575016</c:v>
                </c:pt>
                <c:pt idx="7626">
                  <c:v>11.1228575016</c:v>
                </c:pt>
                <c:pt idx="7627">
                  <c:v>11.1228575016</c:v>
                </c:pt>
                <c:pt idx="7628">
                  <c:v>11.1228575016</c:v>
                </c:pt>
                <c:pt idx="7629">
                  <c:v>11.1228575016</c:v>
                </c:pt>
                <c:pt idx="7630">
                  <c:v>11.1228575016</c:v>
                </c:pt>
                <c:pt idx="7631">
                  <c:v>11.1228575016</c:v>
                </c:pt>
                <c:pt idx="7632">
                  <c:v>11.1228575016</c:v>
                </c:pt>
                <c:pt idx="7633">
                  <c:v>11.1228575016</c:v>
                </c:pt>
                <c:pt idx="7634">
                  <c:v>11.1228575016</c:v>
                </c:pt>
                <c:pt idx="7635">
                  <c:v>11.1228575016</c:v>
                </c:pt>
                <c:pt idx="7636">
                  <c:v>11.1228575016</c:v>
                </c:pt>
                <c:pt idx="7637">
                  <c:v>11.1228575016</c:v>
                </c:pt>
                <c:pt idx="7638">
                  <c:v>11.1228575016</c:v>
                </c:pt>
                <c:pt idx="7639">
                  <c:v>11.1228575016</c:v>
                </c:pt>
                <c:pt idx="7640">
                  <c:v>11.1228575016</c:v>
                </c:pt>
                <c:pt idx="7641">
                  <c:v>11.1200258169</c:v>
                </c:pt>
                <c:pt idx="7642">
                  <c:v>11.1200258169</c:v>
                </c:pt>
                <c:pt idx="7643">
                  <c:v>11.1200258169</c:v>
                </c:pt>
                <c:pt idx="7644">
                  <c:v>11.1200258169</c:v>
                </c:pt>
                <c:pt idx="7645">
                  <c:v>11.1200258169</c:v>
                </c:pt>
                <c:pt idx="7646">
                  <c:v>11.1200258169</c:v>
                </c:pt>
                <c:pt idx="7647">
                  <c:v>11.1200258169</c:v>
                </c:pt>
                <c:pt idx="7648">
                  <c:v>11.1200258169</c:v>
                </c:pt>
                <c:pt idx="7649">
                  <c:v>11.1200258169</c:v>
                </c:pt>
                <c:pt idx="7650">
                  <c:v>11.1200258169</c:v>
                </c:pt>
                <c:pt idx="7651">
                  <c:v>11.1200258169</c:v>
                </c:pt>
                <c:pt idx="7652">
                  <c:v>11.1200258169</c:v>
                </c:pt>
                <c:pt idx="7653">
                  <c:v>11.1200258169</c:v>
                </c:pt>
                <c:pt idx="7654">
                  <c:v>11.1200258169</c:v>
                </c:pt>
                <c:pt idx="7655">
                  <c:v>11.1200258169</c:v>
                </c:pt>
                <c:pt idx="7656">
                  <c:v>11.1200258169</c:v>
                </c:pt>
                <c:pt idx="7657">
                  <c:v>11.1200258169</c:v>
                </c:pt>
                <c:pt idx="7658">
                  <c:v>11.1200258169</c:v>
                </c:pt>
                <c:pt idx="7659">
                  <c:v>11.1200258169</c:v>
                </c:pt>
                <c:pt idx="7660">
                  <c:v>11.1171941322</c:v>
                </c:pt>
                <c:pt idx="7661">
                  <c:v>11.1171941322</c:v>
                </c:pt>
                <c:pt idx="7662">
                  <c:v>11.1171941322</c:v>
                </c:pt>
                <c:pt idx="7663">
                  <c:v>11.1171941322</c:v>
                </c:pt>
                <c:pt idx="7664">
                  <c:v>11.1171941322</c:v>
                </c:pt>
                <c:pt idx="7665">
                  <c:v>11.1171941322</c:v>
                </c:pt>
                <c:pt idx="7666">
                  <c:v>11.1171941322</c:v>
                </c:pt>
                <c:pt idx="7667">
                  <c:v>11.1171941322</c:v>
                </c:pt>
                <c:pt idx="7668">
                  <c:v>11.1171941322</c:v>
                </c:pt>
                <c:pt idx="7669">
                  <c:v>11.1171941322</c:v>
                </c:pt>
                <c:pt idx="7670">
                  <c:v>11.1171941322</c:v>
                </c:pt>
                <c:pt idx="7671">
                  <c:v>11.1171941322</c:v>
                </c:pt>
                <c:pt idx="7672">
                  <c:v>11.1171941322</c:v>
                </c:pt>
                <c:pt idx="7673">
                  <c:v>11.1171941322</c:v>
                </c:pt>
                <c:pt idx="7674">
                  <c:v>11.1171941322</c:v>
                </c:pt>
                <c:pt idx="7675">
                  <c:v>11.1171941322</c:v>
                </c:pt>
                <c:pt idx="7676">
                  <c:v>11.1171941322</c:v>
                </c:pt>
                <c:pt idx="7677">
                  <c:v>11.1171941322</c:v>
                </c:pt>
                <c:pt idx="7678">
                  <c:v>11.1171941322</c:v>
                </c:pt>
                <c:pt idx="7679">
                  <c:v>11.1143624475</c:v>
                </c:pt>
                <c:pt idx="7680">
                  <c:v>11.1143624475</c:v>
                </c:pt>
                <c:pt idx="7681">
                  <c:v>11.1143624475</c:v>
                </c:pt>
                <c:pt idx="7682">
                  <c:v>11.1143624475</c:v>
                </c:pt>
                <c:pt idx="7683">
                  <c:v>11.1143624475</c:v>
                </c:pt>
                <c:pt idx="7684">
                  <c:v>11.1143624475</c:v>
                </c:pt>
                <c:pt idx="7685">
                  <c:v>11.1143624475</c:v>
                </c:pt>
                <c:pt idx="7686">
                  <c:v>11.1143624475</c:v>
                </c:pt>
                <c:pt idx="7687">
                  <c:v>11.1143624475</c:v>
                </c:pt>
                <c:pt idx="7688">
                  <c:v>11.1143624475</c:v>
                </c:pt>
                <c:pt idx="7689">
                  <c:v>11.1143624475</c:v>
                </c:pt>
                <c:pt idx="7690">
                  <c:v>11.1143624475</c:v>
                </c:pt>
                <c:pt idx="7691">
                  <c:v>11.1143624475</c:v>
                </c:pt>
                <c:pt idx="7692">
                  <c:v>11.1143624475</c:v>
                </c:pt>
                <c:pt idx="7693">
                  <c:v>11.1143624475</c:v>
                </c:pt>
                <c:pt idx="7694">
                  <c:v>11.1143624475</c:v>
                </c:pt>
                <c:pt idx="7695">
                  <c:v>11.1143624475</c:v>
                </c:pt>
                <c:pt idx="7696">
                  <c:v>11.1143624475</c:v>
                </c:pt>
                <c:pt idx="7697">
                  <c:v>11.1143624475</c:v>
                </c:pt>
                <c:pt idx="7698">
                  <c:v>11.111530762799999</c:v>
                </c:pt>
                <c:pt idx="7699">
                  <c:v>11.111530762799999</c:v>
                </c:pt>
                <c:pt idx="7700">
                  <c:v>11.111530762799999</c:v>
                </c:pt>
                <c:pt idx="7701">
                  <c:v>11.111530762799999</c:v>
                </c:pt>
                <c:pt idx="7702">
                  <c:v>11.111530762799999</c:v>
                </c:pt>
                <c:pt idx="7703">
                  <c:v>11.111530762799999</c:v>
                </c:pt>
                <c:pt idx="7704">
                  <c:v>11.111530762799999</c:v>
                </c:pt>
                <c:pt idx="7705">
                  <c:v>11.111530762799999</c:v>
                </c:pt>
                <c:pt idx="7706">
                  <c:v>11.111530762799999</c:v>
                </c:pt>
                <c:pt idx="7707">
                  <c:v>11.111530762799999</c:v>
                </c:pt>
                <c:pt idx="7708">
                  <c:v>11.111530762799999</c:v>
                </c:pt>
                <c:pt idx="7709">
                  <c:v>11.111530762799999</c:v>
                </c:pt>
                <c:pt idx="7710">
                  <c:v>11.111530762799999</c:v>
                </c:pt>
                <c:pt idx="7711">
                  <c:v>11.111530762799999</c:v>
                </c:pt>
                <c:pt idx="7712">
                  <c:v>11.111530762799999</c:v>
                </c:pt>
                <c:pt idx="7713">
                  <c:v>11.111530762799999</c:v>
                </c:pt>
                <c:pt idx="7714">
                  <c:v>11.111530762799999</c:v>
                </c:pt>
                <c:pt idx="7715">
                  <c:v>11.111530762799999</c:v>
                </c:pt>
                <c:pt idx="7716">
                  <c:v>11.111530762799999</c:v>
                </c:pt>
                <c:pt idx="7717">
                  <c:v>11.108699078100001</c:v>
                </c:pt>
                <c:pt idx="7718">
                  <c:v>11.108699078100001</c:v>
                </c:pt>
                <c:pt idx="7719">
                  <c:v>11.108699078100001</c:v>
                </c:pt>
                <c:pt idx="7720">
                  <c:v>11.108699078100001</c:v>
                </c:pt>
                <c:pt idx="7721">
                  <c:v>11.108699078100001</c:v>
                </c:pt>
                <c:pt idx="7722">
                  <c:v>11.108699078100001</c:v>
                </c:pt>
                <c:pt idx="7723">
                  <c:v>11.108699078100001</c:v>
                </c:pt>
                <c:pt idx="7724">
                  <c:v>11.108699078100001</c:v>
                </c:pt>
                <c:pt idx="7725">
                  <c:v>11.108699078100001</c:v>
                </c:pt>
                <c:pt idx="7726">
                  <c:v>11.108699078100001</c:v>
                </c:pt>
                <c:pt idx="7727">
                  <c:v>11.108699078100001</c:v>
                </c:pt>
                <c:pt idx="7728">
                  <c:v>11.108699078100001</c:v>
                </c:pt>
                <c:pt idx="7729">
                  <c:v>11.108699078100001</c:v>
                </c:pt>
                <c:pt idx="7730">
                  <c:v>11.108699078100001</c:v>
                </c:pt>
                <c:pt idx="7731">
                  <c:v>11.108699078100001</c:v>
                </c:pt>
                <c:pt idx="7732">
                  <c:v>11.108699078100001</c:v>
                </c:pt>
                <c:pt idx="7733">
                  <c:v>11.108699078100001</c:v>
                </c:pt>
                <c:pt idx="7734">
                  <c:v>11.108699078100001</c:v>
                </c:pt>
                <c:pt idx="7735">
                  <c:v>11.108699078100001</c:v>
                </c:pt>
                <c:pt idx="7736">
                  <c:v>11.105867393399999</c:v>
                </c:pt>
                <c:pt idx="7737">
                  <c:v>11.105867393399999</c:v>
                </c:pt>
                <c:pt idx="7738">
                  <c:v>11.105867393399999</c:v>
                </c:pt>
                <c:pt idx="7739">
                  <c:v>11.105867393399999</c:v>
                </c:pt>
                <c:pt idx="7740">
                  <c:v>11.105867393399999</c:v>
                </c:pt>
                <c:pt idx="7741">
                  <c:v>11.105867393399999</c:v>
                </c:pt>
                <c:pt idx="7742">
                  <c:v>11.105867393399999</c:v>
                </c:pt>
                <c:pt idx="7743">
                  <c:v>11.105867393399999</c:v>
                </c:pt>
                <c:pt idx="7744">
                  <c:v>11.105867393399999</c:v>
                </c:pt>
                <c:pt idx="7745">
                  <c:v>11.105867393399999</c:v>
                </c:pt>
                <c:pt idx="7746">
                  <c:v>11.105867393399999</c:v>
                </c:pt>
                <c:pt idx="7747">
                  <c:v>11.105867393399999</c:v>
                </c:pt>
                <c:pt idx="7748">
                  <c:v>11.105867393399999</c:v>
                </c:pt>
                <c:pt idx="7749">
                  <c:v>11.105867393399999</c:v>
                </c:pt>
                <c:pt idx="7750">
                  <c:v>11.105867393399999</c:v>
                </c:pt>
                <c:pt idx="7751">
                  <c:v>11.105867393399999</c:v>
                </c:pt>
                <c:pt idx="7752">
                  <c:v>11.105867393399999</c:v>
                </c:pt>
                <c:pt idx="7753">
                  <c:v>11.105867393399999</c:v>
                </c:pt>
                <c:pt idx="7754">
                  <c:v>11.105867393399999</c:v>
                </c:pt>
                <c:pt idx="7755">
                  <c:v>11.1030357087</c:v>
                </c:pt>
                <c:pt idx="7756">
                  <c:v>11.1030357087</c:v>
                </c:pt>
                <c:pt idx="7757">
                  <c:v>11.1030357087</c:v>
                </c:pt>
                <c:pt idx="7758">
                  <c:v>11.1030357087</c:v>
                </c:pt>
                <c:pt idx="7759">
                  <c:v>11.1030357087</c:v>
                </c:pt>
                <c:pt idx="7760">
                  <c:v>11.1030357087</c:v>
                </c:pt>
                <c:pt idx="7761">
                  <c:v>11.1030357087</c:v>
                </c:pt>
                <c:pt idx="7762">
                  <c:v>11.1030357087</c:v>
                </c:pt>
                <c:pt idx="7763">
                  <c:v>11.1030357087</c:v>
                </c:pt>
                <c:pt idx="7764">
                  <c:v>11.1030357087</c:v>
                </c:pt>
                <c:pt idx="7765">
                  <c:v>11.1030357087</c:v>
                </c:pt>
                <c:pt idx="7766">
                  <c:v>11.1030357087</c:v>
                </c:pt>
                <c:pt idx="7767">
                  <c:v>11.1030357087</c:v>
                </c:pt>
                <c:pt idx="7768">
                  <c:v>11.1030357087</c:v>
                </c:pt>
                <c:pt idx="7769">
                  <c:v>11.1030357087</c:v>
                </c:pt>
                <c:pt idx="7770">
                  <c:v>11.1030357087</c:v>
                </c:pt>
                <c:pt idx="7771">
                  <c:v>11.1030357087</c:v>
                </c:pt>
                <c:pt idx="7772">
                  <c:v>11.1030357087</c:v>
                </c:pt>
                <c:pt idx="7773">
                  <c:v>11.1030357087</c:v>
                </c:pt>
                <c:pt idx="7774">
                  <c:v>11.100204024</c:v>
                </c:pt>
                <c:pt idx="7775">
                  <c:v>11.100204024</c:v>
                </c:pt>
                <c:pt idx="7776">
                  <c:v>11.100204024</c:v>
                </c:pt>
                <c:pt idx="7777">
                  <c:v>11.100204024</c:v>
                </c:pt>
                <c:pt idx="7778">
                  <c:v>11.100204024</c:v>
                </c:pt>
                <c:pt idx="7779">
                  <c:v>11.100204024</c:v>
                </c:pt>
                <c:pt idx="7780">
                  <c:v>11.100204024</c:v>
                </c:pt>
                <c:pt idx="7781">
                  <c:v>11.100204024</c:v>
                </c:pt>
                <c:pt idx="7782">
                  <c:v>11.100204024</c:v>
                </c:pt>
                <c:pt idx="7783">
                  <c:v>11.100204024</c:v>
                </c:pt>
                <c:pt idx="7784">
                  <c:v>11.100204024</c:v>
                </c:pt>
                <c:pt idx="7785">
                  <c:v>11.100204024</c:v>
                </c:pt>
                <c:pt idx="7786">
                  <c:v>11.100204024</c:v>
                </c:pt>
                <c:pt idx="7787">
                  <c:v>11.100204024</c:v>
                </c:pt>
                <c:pt idx="7788">
                  <c:v>11.100204024</c:v>
                </c:pt>
                <c:pt idx="7789">
                  <c:v>11.100204024</c:v>
                </c:pt>
                <c:pt idx="7790">
                  <c:v>11.100204024</c:v>
                </c:pt>
                <c:pt idx="7791">
                  <c:v>11.100204024</c:v>
                </c:pt>
                <c:pt idx="7792">
                  <c:v>11.100204024</c:v>
                </c:pt>
                <c:pt idx="7793">
                  <c:v>11.0973723393</c:v>
                </c:pt>
                <c:pt idx="7794">
                  <c:v>11.0973723393</c:v>
                </c:pt>
                <c:pt idx="7795">
                  <c:v>11.0973723393</c:v>
                </c:pt>
                <c:pt idx="7796">
                  <c:v>11.0973723393</c:v>
                </c:pt>
                <c:pt idx="7797">
                  <c:v>11.0973723393</c:v>
                </c:pt>
                <c:pt idx="7798">
                  <c:v>11.0973723393</c:v>
                </c:pt>
                <c:pt idx="7799">
                  <c:v>11.0973723393</c:v>
                </c:pt>
                <c:pt idx="7800">
                  <c:v>11.0973723393</c:v>
                </c:pt>
                <c:pt idx="7801">
                  <c:v>11.0973723393</c:v>
                </c:pt>
                <c:pt idx="7802">
                  <c:v>11.0973723393</c:v>
                </c:pt>
                <c:pt idx="7803">
                  <c:v>11.0973723393</c:v>
                </c:pt>
                <c:pt idx="7804">
                  <c:v>11.0973723393</c:v>
                </c:pt>
                <c:pt idx="7805">
                  <c:v>11.0973723393</c:v>
                </c:pt>
                <c:pt idx="7806">
                  <c:v>11.0973723393</c:v>
                </c:pt>
                <c:pt idx="7807">
                  <c:v>11.0973723393</c:v>
                </c:pt>
                <c:pt idx="7808">
                  <c:v>11.0973723393</c:v>
                </c:pt>
                <c:pt idx="7809">
                  <c:v>11.0973723393</c:v>
                </c:pt>
                <c:pt idx="7810">
                  <c:v>11.0973723393</c:v>
                </c:pt>
                <c:pt idx="7811">
                  <c:v>11.0973723393</c:v>
                </c:pt>
                <c:pt idx="7812">
                  <c:v>11.094540654599999</c:v>
                </c:pt>
                <c:pt idx="7813">
                  <c:v>11.094540654599999</c:v>
                </c:pt>
                <c:pt idx="7814">
                  <c:v>11.094540654599999</c:v>
                </c:pt>
                <c:pt idx="7815">
                  <c:v>11.094540654599999</c:v>
                </c:pt>
                <c:pt idx="7816">
                  <c:v>11.094540654599999</c:v>
                </c:pt>
                <c:pt idx="7817">
                  <c:v>11.094540654599999</c:v>
                </c:pt>
                <c:pt idx="7818">
                  <c:v>11.094540654599999</c:v>
                </c:pt>
                <c:pt idx="7819">
                  <c:v>11.094540654599999</c:v>
                </c:pt>
                <c:pt idx="7820">
                  <c:v>11.094540654599999</c:v>
                </c:pt>
                <c:pt idx="7821">
                  <c:v>11.094540654599999</c:v>
                </c:pt>
                <c:pt idx="7822">
                  <c:v>11.094540654599999</c:v>
                </c:pt>
                <c:pt idx="7823">
                  <c:v>11.094540654599999</c:v>
                </c:pt>
                <c:pt idx="7824">
                  <c:v>11.094540654599999</c:v>
                </c:pt>
                <c:pt idx="7825">
                  <c:v>11.094540654599999</c:v>
                </c:pt>
                <c:pt idx="7826">
                  <c:v>11.094540654599999</c:v>
                </c:pt>
                <c:pt idx="7827">
                  <c:v>11.094540654599999</c:v>
                </c:pt>
                <c:pt idx="7828">
                  <c:v>11.094540654599999</c:v>
                </c:pt>
                <c:pt idx="7829">
                  <c:v>11.094540654599999</c:v>
                </c:pt>
                <c:pt idx="7830">
                  <c:v>11.094540654599999</c:v>
                </c:pt>
                <c:pt idx="7831">
                  <c:v>11.091708969899999</c:v>
                </c:pt>
                <c:pt idx="7832">
                  <c:v>11.091708969899999</c:v>
                </c:pt>
                <c:pt idx="7833">
                  <c:v>11.091708969899999</c:v>
                </c:pt>
                <c:pt idx="7834">
                  <c:v>11.091708969899999</c:v>
                </c:pt>
                <c:pt idx="7835">
                  <c:v>11.091708969899999</c:v>
                </c:pt>
                <c:pt idx="7836">
                  <c:v>11.091708969899999</c:v>
                </c:pt>
                <c:pt idx="7837">
                  <c:v>11.091708969899999</c:v>
                </c:pt>
                <c:pt idx="7838">
                  <c:v>11.091708969899999</c:v>
                </c:pt>
                <c:pt idx="7839">
                  <c:v>11.091708969899999</c:v>
                </c:pt>
                <c:pt idx="7840">
                  <c:v>11.091708969899999</c:v>
                </c:pt>
                <c:pt idx="7841">
                  <c:v>11.091708969899999</c:v>
                </c:pt>
                <c:pt idx="7842">
                  <c:v>11.091708969899999</c:v>
                </c:pt>
                <c:pt idx="7843">
                  <c:v>11.091708969899999</c:v>
                </c:pt>
                <c:pt idx="7844">
                  <c:v>11.091708969899999</c:v>
                </c:pt>
                <c:pt idx="7845">
                  <c:v>11.091708969899999</c:v>
                </c:pt>
                <c:pt idx="7846">
                  <c:v>11.091708969899999</c:v>
                </c:pt>
                <c:pt idx="7847">
                  <c:v>11.091708969899999</c:v>
                </c:pt>
                <c:pt idx="7848">
                  <c:v>11.091708969899999</c:v>
                </c:pt>
                <c:pt idx="7849">
                  <c:v>11.091708969899999</c:v>
                </c:pt>
                <c:pt idx="7850">
                  <c:v>11.088877285200001</c:v>
                </c:pt>
                <c:pt idx="7851">
                  <c:v>11.088877285200001</c:v>
                </c:pt>
                <c:pt idx="7852">
                  <c:v>11.088877285200001</c:v>
                </c:pt>
                <c:pt idx="7853">
                  <c:v>11.088877285200001</c:v>
                </c:pt>
                <c:pt idx="7854">
                  <c:v>11.088877285200001</c:v>
                </c:pt>
                <c:pt idx="7855">
                  <c:v>11.088877285200001</c:v>
                </c:pt>
                <c:pt idx="7856">
                  <c:v>11.088877285200001</c:v>
                </c:pt>
                <c:pt idx="7857">
                  <c:v>11.088877285200001</c:v>
                </c:pt>
                <c:pt idx="7858">
                  <c:v>11.088877285200001</c:v>
                </c:pt>
                <c:pt idx="7859">
                  <c:v>11.088877285200001</c:v>
                </c:pt>
                <c:pt idx="7860">
                  <c:v>11.088877285200001</c:v>
                </c:pt>
                <c:pt idx="7861">
                  <c:v>11.088877285200001</c:v>
                </c:pt>
                <c:pt idx="7862">
                  <c:v>11.088877285200001</c:v>
                </c:pt>
                <c:pt idx="7863">
                  <c:v>11.088877285200001</c:v>
                </c:pt>
                <c:pt idx="7864">
                  <c:v>11.088877285200001</c:v>
                </c:pt>
                <c:pt idx="7865">
                  <c:v>11.088877285200001</c:v>
                </c:pt>
                <c:pt idx="7866">
                  <c:v>11.088877285200001</c:v>
                </c:pt>
                <c:pt idx="7867">
                  <c:v>11.088877285200001</c:v>
                </c:pt>
                <c:pt idx="7868">
                  <c:v>11.088877285200001</c:v>
                </c:pt>
                <c:pt idx="7869">
                  <c:v>11.0860456005</c:v>
                </c:pt>
                <c:pt idx="7870">
                  <c:v>11.0860456005</c:v>
                </c:pt>
                <c:pt idx="7871">
                  <c:v>11.0860456005</c:v>
                </c:pt>
                <c:pt idx="7872">
                  <c:v>11.0860456005</c:v>
                </c:pt>
                <c:pt idx="7873">
                  <c:v>11.0860456005</c:v>
                </c:pt>
                <c:pt idx="7874">
                  <c:v>11.0860456005</c:v>
                </c:pt>
                <c:pt idx="7875">
                  <c:v>11.0860456005</c:v>
                </c:pt>
                <c:pt idx="7876">
                  <c:v>11.0860456005</c:v>
                </c:pt>
                <c:pt idx="7877">
                  <c:v>11.0860456005</c:v>
                </c:pt>
                <c:pt idx="7878">
                  <c:v>11.0860456005</c:v>
                </c:pt>
                <c:pt idx="7879">
                  <c:v>11.0860456005</c:v>
                </c:pt>
                <c:pt idx="7880">
                  <c:v>11.0860456005</c:v>
                </c:pt>
                <c:pt idx="7881">
                  <c:v>11.0860456005</c:v>
                </c:pt>
                <c:pt idx="7882">
                  <c:v>11.0860456005</c:v>
                </c:pt>
                <c:pt idx="7883">
                  <c:v>11.0860456005</c:v>
                </c:pt>
                <c:pt idx="7884">
                  <c:v>11.0860456005</c:v>
                </c:pt>
                <c:pt idx="7885">
                  <c:v>11.0860456005</c:v>
                </c:pt>
                <c:pt idx="7886">
                  <c:v>11.0860456005</c:v>
                </c:pt>
                <c:pt idx="7887">
                  <c:v>11.0860456005</c:v>
                </c:pt>
                <c:pt idx="7888">
                  <c:v>11.083213915799998</c:v>
                </c:pt>
                <c:pt idx="7889">
                  <c:v>11.083213915799998</c:v>
                </c:pt>
                <c:pt idx="7890">
                  <c:v>11.083213915799998</c:v>
                </c:pt>
                <c:pt idx="7891">
                  <c:v>11.083213915799998</c:v>
                </c:pt>
                <c:pt idx="7892">
                  <c:v>11.083213915799998</c:v>
                </c:pt>
                <c:pt idx="7893">
                  <c:v>11.083213915799998</c:v>
                </c:pt>
                <c:pt idx="7894">
                  <c:v>11.083213915799998</c:v>
                </c:pt>
                <c:pt idx="7895">
                  <c:v>11.083213915799998</c:v>
                </c:pt>
                <c:pt idx="7896">
                  <c:v>11.083213915799998</c:v>
                </c:pt>
                <c:pt idx="7897">
                  <c:v>11.083213915799998</c:v>
                </c:pt>
                <c:pt idx="7898">
                  <c:v>11.083213915799998</c:v>
                </c:pt>
                <c:pt idx="7899">
                  <c:v>11.083213915799998</c:v>
                </c:pt>
                <c:pt idx="7900">
                  <c:v>11.083213915799998</c:v>
                </c:pt>
                <c:pt idx="7901">
                  <c:v>11.083213915799998</c:v>
                </c:pt>
                <c:pt idx="7902">
                  <c:v>11.083213915799998</c:v>
                </c:pt>
                <c:pt idx="7903">
                  <c:v>11.083213915799998</c:v>
                </c:pt>
                <c:pt idx="7904">
                  <c:v>11.083213915799998</c:v>
                </c:pt>
                <c:pt idx="7905">
                  <c:v>11.083213915799998</c:v>
                </c:pt>
                <c:pt idx="7906">
                  <c:v>11.083213915799998</c:v>
                </c:pt>
                <c:pt idx="7907">
                  <c:v>11.0803822311</c:v>
                </c:pt>
                <c:pt idx="7908">
                  <c:v>11.0803822311</c:v>
                </c:pt>
                <c:pt idx="7909">
                  <c:v>11.0803822311</c:v>
                </c:pt>
                <c:pt idx="7910">
                  <c:v>11.0803822311</c:v>
                </c:pt>
                <c:pt idx="7911">
                  <c:v>11.0803822311</c:v>
                </c:pt>
                <c:pt idx="7912">
                  <c:v>11.0803822311</c:v>
                </c:pt>
                <c:pt idx="7913">
                  <c:v>11.0803822311</c:v>
                </c:pt>
                <c:pt idx="7914">
                  <c:v>11.0803822311</c:v>
                </c:pt>
                <c:pt idx="7915">
                  <c:v>11.0803822311</c:v>
                </c:pt>
                <c:pt idx="7916">
                  <c:v>11.0803822311</c:v>
                </c:pt>
                <c:pt idx="7917">
                  <c:v>11.0803822311</c:v>
                </c:pt>
                <c:pt idx="7918">
                  <c:v>11.0803822311</c:v>
                </c:pt>
                <c:pt idx="7919">
                  <c:v>11.0803822311</c:v>
                </c:pt>
                <c:pt idx="7920">
                  <c:v>11.0803822311</c:v>
                </c:pt>
                <c:pt idx="7921">
                  <c:v>11.0803822311</c:v>
                </c:pt>
                <c:pt idx="7922">
                  <c:v>11.0803822311</c:v>
                </c:pt>
                <c:pt idx="7923">
                  <c:v>11.0803822311</c:v>
                </c:pt>
                <c:pt idx="7924">
                  <c:v>11.0803822311</c:v>
                </c:pt>
                <c:pt idx="7925">
                  <c:v>11.0803822311</c:v>
                </c:pt>
                <c:pt idx="7926">
                  <c:v>11.077550546399999</c:v>
                </c:pt>
                <c:pt idx="7927">
                  <c:v>11.077550546399999</c:v>
                </c:pt>
                <c:pt idx="7928">
                  <c:v>11.077550546399999</c:v>
                </c:pt>
                <c:pt idx="7929">
                  <c:v>11.077550546399999</c:v>
                </c:pt>
                <c:pt idx="7930">
                  <c:v>11.077550546399999</c:v>
                </c:pt>
                <c:pt idx="7931">
                  <c:v>11.077550546399999</c:v>
                </c:pt>
                <c:pt idx="7932">
                  <c:v>11.077550546399999</c:v>
                </c:pt>
                <c:pt idx="7933">
                  <c:v>11.077550546399999</c:v>
                </c:pt>
                <c:pt idx="7934">
                  <c:v>11.077550546399999</c:v>
                </c:pt>
                <c:pt idx="7935">
                  <c:v>11.077550546399999</c:v>
                </c:pt>
                <c:pt idx="7936">
                  <c:v>11.077550546399999</c:v>
                </c:pt>
                <c:pt idx="7937">
                  <c:v>11.077550546399999</c:v>
                </c:pt>
                <c:pt idx="7938">
                  <c:v>11.077550546399999</c:v>
                </c:pt>
                <c:pt idx="7939">
                  <c:v>11.077550546399999</c:v>
                </c:pt>
                <c:pt idx="7940">
                  <c:v>11.077550546399999</c:v>
                </c:pt>
                <c:pt idx="7941">
                  <c:v>11.077550546399999</c:v>
                </c:pt>
                <c:pt idx="7942">
                  <c:v>11.077550546399999</c:v>
                </c:pt>
                <c:pt idx="7943">
                  <c:v>11.077550546399999</c:v>
                </c:pt>
                <c:pt idx="7944">
                  <c:v>11.077550546399999</c:v>
                </c:pt>
                <c:pt idx="7945">
                  <c:v>11.074718861700001</c:v>
                </c:pt>
                <c:pt idx="7946">
                  <c:v>11.074718861700001</c:v>
                </c:pt>
                <c:pt idx="7947">
                  <c:v>11.074718861700001</c:v>
                </c:pt>
                <c:pt idx="7948">
                  <c:v>11.074718861700001</c:v>
                </c:pt>
                <c:pt idx="7949">
                  <c:v>11.074718861700001</c:v>
                </c:pt>
                <c:pt idx="7950">
                  <c:v>11.074718861700001</c:v>
                </c:pt>
                <c:pt idx="7951">
                  <c:v>11.074718861700001</c:v>
                </c:pt>
                <c:pt idx="7952">
                  <c:v>11.074718861700001</c:v>
                </c:pt>
                <c:pt idx="7953">
                  <c:v>11.074718861700001</c:v>
                </c:pt>
                <c:pt idx="7954">
                  <c:v>11.074718861700001</c:v>
                </c:pt>
                <c:pt idx="7955">
                  <c:v>11.074718861700001</c:v>
                </c:pt>
                <c:pt idx="7956">
                  <c:v>11.074718861700001</c:v>
                </c:pt>
                <c:pt idx="7957">
                  <c:v>11.074718861700001</c:v>
                </c:pt>
                <c:pt idx="7958">
                  <c:v>11.074718861700001</c:v>
                </c:pt>
                <c:pt idx="7959">
                  <c:v>11.074718861700001</c:v>
                </c:pt>
                <c:pt idx="7960">
                  <c:v>11.074718861700001</c:v>
                </c:pt>
                <c:pt idx="7961">
                  <c:v>11.074718861700001</c:v>
                </c:pt>
                <c:pt idx="7962">
                  <c:v>11.074718861700001</c:v>
                </c:pt>
                <c:pt idx="7963">
                  <c:v>11.074718861700001</c:v>
                </c:pt>
                <c:pt idx="7964">
                  <c:v>11.071887176999999</c:v>
                </c:pt>
                <c:pt idx="7965">
                  <c:v>11.071887176999999</c:v>
                </c:pt>
                <c:pt idx="7966">
                  <c:v>11.071887176999999</c:v>
                </c:pt>
                <c:pt idx="7967">
                  <c:v>11.071887176999999</c:v>
                </c:pt>
                <c:pt idx="7968">
                  <c:v>11.071887176999999</c:v>
                </c:pt>
                <c:pt idx="7969">
                  <c:v>11.071887176999999</c:v>
                </c:pt>
                <c:pt idx="7970">
                  <c:v>11.071887176999999</c:v>
                </c:pt>
                <c:pt idx="7971">
                  <c:v>11.071887176999999</c:v>
                </c:pt>
                <c:pt idx="7972">
                  <c:v>11.071887176999999</c:v>
                </c:pt>
                <c:pt idx="7973">
                  <c:v>11.071887176999999</c:v>
                </c:pt>
                <c:pt idx="7974">
                  <c:v>11.071887176999999</c:v>
                </c:pt>
                <c:pt idx="7975">
                  <c:v>11.071887176999999</c:v>
                </c:pt>
                <c:pt idx="7976">
                  <c:v>11.071887176999999</c:v>
                </c:pt>
                <c:pt idx="7977">
                  <c:v>11.071887176999999</c:v>
                </c:pt>
                <c:pt idx="7978">
                  <c:v>11.071887176999999</c:v>
                </c:pt>
                <c:pt idx="7979">
                  <c:v>11.071887176999999</c:v>
                </c:pt>
                <c:pt idx="7980">
                  <c:v>11.071887176999999</c:v>
                </c:pt>
                <c:pt idx="7981">
                  <c:v>11.071887176999999</c:v>
                </c:pt>
                <c:pt idx="7982">
                  <c:v>11.071887176999999</c:v>
                </c:pt>
                <c:pt idx="7983">
                  <c:v>11.069055492299999</c:v>
                </c:pt>
                <c:pt idx="7984">
                  <c:v>11.069055492299999</c:v>
                </c:pt>
                <c:pt idx="7985">
                  <c:v>11.069055492299999</c:v>
                </c:pt>
                <c:pt idx="7986">
                  <c:v>11.069055492299999</c:v>
                </c:pt>
                <c:pt idx="7987">
                  <c:v>11.069055492299999</c:v>
                </c:pt>
                <c:pt idx="7988">
                  <c:v>11.069055492299999</c:v>
                </c:pt>
                <c:pt idx="7989">
                  <c:v>11.069055492299999</c:v>
                </c:pt>
                <c:pt idx="7990">
                  <c:v>11.069055492299999</c:v>
                </c:pt>
                <c:pt idx="7991">
                  <c:v>11.069055492299999</c:v>
                </c:pt>
                <c:pt idx="7992">
                  <c:v>11.069055492299999</c:v>
                </c:pt>
                <c:pt idx="7993">
                  <c:v>11.069055492299999</c:v>
                </c:pt>
                <c:pt idx="7994">
                  <c:v>11.069055492299999</c:v>
                </c:pt>
                <c:pt idx="7995">
                  <c:v>11.069055492299999</c:v>
                </c:pt>
                <c:pt idx="7996">
                  <c:v>11.069055492299999</c:v>
                </c:pt>
                <c:pt idx="7997">
                  <c:v>11.069055492299999</c:v>
                </c:pt>
                <c:pt idx="7998">
                  <c:v>11.069055492299999</c:v>
                </c:pt>
                <c:pt idx="7999">
                  <c:v>11.069055492299999</c:v>
                </c:pt>
                <c:pt idx="8000">
                  <c:v>11.069055492299999</c:v>
                </c:pt>
                <c:pt idx="8001">
                  <c:v>11.069055492299999</c:v>
                </c:pt>
                <c:pt idx="8002">
                  <c:v>11.0662238076</c:v>
                </c:pt>
                <c:pt idx="8003">
                  <c:v>11.0662238076</c:v>
                </c:pt>
                <c:pt idx="8004">
                  <c:v>11.0662238076</c:v>
                </c:pt>
                <c:pt idx="8005">
                  <c:v>11.0662238076</c:v>
                </c:pt>
                <c:pt idx="8006">
                  <c:v>11.0662238076</c:v>
                </c:pt>
                <c:pt idx="8007">
                  <c:v>11.0662238076</c:v>
                </c:pt>
                <c:pt idx="8008">
                  <c:v>11.0662238076</c:v>
                </c:pt>
                <c:pt idx="8009">
                  <c:v>11.0662238076</c:v>
                </c:pt>
                <c:pt idx="8010">
                  <c:v>11.0662238076</c:v>
                </c:pt>
                <c:pt idx="8011">
                  <c:v>11.0662238076</c:v>
                </c:pt>
                <c:pt idx="8012">
                  <c:v>11.0662238076</c:v>
                </c:pt>
                <c:pt idx="8013">
                  <c:v>11.0662238076</c:v>
                </c:pt>
                <c:pt idx="8014">
                  <c:v>11.0662238076</c:v>
                </c:pt>
                <c:pt idx="8015">
                  <c:v>11.0662238076</c:v>
                </c:pt>
                <c:pt idx="8016">
                  <c:v>11.0662238076</c:v>
                </c:pt>
                <c:pt idx="8017">
                  <c:v>11.0662238076</c:v>
                </c:pt>
                <c:pt idx="8018">
                  <c:v>11.0662238076</c:v>
                </c:pt>
                <c:pt idx="8019">
                  <c:v>11.0662238076</c:v>
                </c:pt>
                <c:pt idx="8020">
                  <c:v>11.0662238076</c:v>
                </c:pt>
                <c:pt idx="8021">
                  <c:v>11.0662238076</c:v>
                </c:pt>
                <c:pt idx="8022">
                  <c:v>11.0633921229</c:v>
                </c:pt>
                <c:pt idx="8023">
                  <c:v>11.0633921229</c:v>
                </c:pt>
                <c:pt idx="8024">
                  <c:v>11.0633921229</c:v>
                </c:pt>
                <c:pt idx="8025">
                  <c:v>11.0633921229</c:v>
                </c:pt>
                <c:pt idx="8026">
                  <c:v>11.0633921229</c:v>
                </c:pt>
                <c:pt idx="8027">
                  <c:v>11.0633921229</c:v>
                </c:pt>
                <c:pt idx="8028">
                  <c:v>11.0633921229</c:v>
                </c:pt>
                <c:pt idx="8029">
                  <c:v>11.0633921229</c:v>
                </c:pt>
                <c:pt idx="8030">
                  <c:v>11.0633921229</c:v>
                </c:pt>
                <c:pt idx="8031">
                  <c:v>11.0633921229</c:v>
                </c:pt>
                <c:pt idx="8032">
                  <c:v>11.0633921229</c:v>
                </c:pt>
                <c:pt idx="8033">
                  <c:v>11.0633921229</c:v>
                </c:pt>
                <c:pt idx="8034">
                  <c:v>11.0633921229</c:v>
                </c:pt>
                <c:pt idx="8035">
                  <c:v>11.0633921229</c:v>
                </c:pt>
                <c:pt idx="8036">
                  <c:v>11.0633921229</c:v>
                </c:pt>
                <c:pt idx="8037">
                  <c:v>11.0633921229</c:v>
                </c:pt>
                <c:pt idx="8038">
                  <c:v>11.0633921229</c:v>
                </c:pt>
                <c:pt idx="8039">
                  <c:v>11.0633921229</c:v>
                </c:pt>
                <c:pt idx="8040">
                  <c:v>11.0633921229</c:v>
                </c:pt>
                <c:pt idx="8041">
                  <c:v>11.0605604382</c:v>
                </c:pt>
                <c:pt idx="8042">
                  <c:v>11.0605604382</c:v>
                </c:pt>
                <c:pt idx="8043">
                  <c:v>11.0605604382</c:v>
                </c:pt>
                <c:pt idx="8044">
                  <c:v>11.0605604382</c:v>
                </c:pt>
                <c:pt idx="8045">
                  <c:v>11.0605604382</c:v>
                </c:pt>
                <c:pt idx="8046">
                  <c:v>11.0605604382</c:v>
                </c:pt>
                <c:pt idx="8047">
                  <c:v>11.0605604382</c:v>
                </c:pt>
                <c:pt idx="8048">
                  <c:v>11.0605604382</c:v>
                </c:pt>
                <c:pt idx="8049">
                  <c:v>11.0605604382</c:v>
                </c:pt>
                <c:pt idx="8050">
                  <c:v>11.0605604382</c:v>
                </c:pt>
                <c:pt idx="8051">
                  <c:v>11.0605604382</c:v>
                </c:pt>
                <c:pt idx="8052">
                  <c:v>11.0605604382</c:v>
                </c:pt>
                <c:pt idx="8053">
                  <c:v>11.0605604382</c:v>
                </c:pt>
                <c:pt idx="8054">
                  <c:v>11.0605604382</c:v>
                </c:pt>
                <c:pt idx="8055">
                  <c:v>11.0605604382</c:v>
                </c:pt>
                <c:pt idx="8056">
                  <c:v>11.0605604382</c:v>
                </c:pt>
                <c:pt idx="8057">
                  <c:v>11.0605604382</c:v>
                </c:pt>
                <c:pt idx="8058">
                  <c:v>11.0605604382</c:v>
                </c:pt>
                <c:pt idx="8059">
                  <c:v>11.0605604382</c:v>
                </c:pt>
                <c:pt idx="8060">
                  <c:v>11.057728753499999</c:v>
                </c:pt>
                <c:pt idx="8061">
                  <c:v>11.057728753499999</c:v>
                </c:pt>
                <c:pt idx="8062">
                  <c:v>11.057728753499999</c:v>
                </c:pt>
                <c:pt idx="8063">
                  <c:v>11.057728753499999</c:v>
                </c:pt>
                <c:pt idx="8064">
                  <c:v>11.057728753499999</c:v>
                </c:pt>
                <c:pt idx="8065">
                  <c:v>11.057728753499999</c:v>
                </c:pt>
                <c:pt idx="8066">
                  <c:v>11.057728753499999</c:v>
                </c:pt>
                <c:pt idx="8067">
                  <c:v>11.057728753499999</c:v>
                </c:pt>
                <c:pt idx="8068">
                  <c:v>11.057728753499999</c:v>
                </c:pt>
                <c:pt idx="8069">
                  <c:v>11.057728753499999</c:v>
                </c:pt>
                <c:pt idx="8070">
                  <c:v>11.057728753499999</c:v>
                </c:pt>
                <c:pt idx="8071">
                  <c:v>11.057728753499999</c:v>
                </c:pt>
                <c:pt idx="8072">
                  <c:v>11.057728753499999</c:v>
                </c:pt>
                <c:pt idx="8073">
                  <c:v>11.057728753499999</c:v>
                </c:pt>
                <c:pt idx="8074">
                  <c:v>11.057728753499999</c:v>
                </c:pt>
                <c:pt idx="8075">
                  <c:v>11.057728753499999</c:v>
                </c:pt>
                <c:pt idx="8076">
                  <c:v>11.057728753499999</c:v>
                </c:pt>
                <c:pt idx="8077">
                  <c:v>11.057728753499999</c:v>
                </c:pt>
                <c:pt idx="8078">
                  <c:v>11.057728753499999</c:v>
                </c:pt>
                <c:pt idx="8079">
                  <c:v>11.054897068799999</c:v>
                </c:pt>
                <c:pt idx="8080">
                  <c:v>11.054897068799999</c:v>
                </c:pt>
                <c:pt idx="8081">
                  <c:v>11.054897068799999</c:v>
                </c:pt>
                <c:pt idx="8082">
                  <c:v>11.054897068799999</c:v>
                </c:pt>
                <c:pt idx="8083">
                  <c:v>11.054897068799999</c:v>
                </c:pt>
                <c:pt idx="8084">
                  <c:v>11.054897068799999</c:v>
                </c:pt>
                <c:pt idx="8085">
                  <c:v>11.054897068799999</c:v>
                </c:pt>
                <c:pt idx="8086">
                  <c:v>11.054897068799999</c:v>
                </c:pt>
                <c:pt idx="8087">
                  <c:v>11.054897068799999</c:v>
                </c:pt>
                <c:pt idx="8088">
                  <c:v>11.054897068799999</c:v>
                </c:pt>
                <c:pt idx="8089">
                  <c:v>11.054897068799999</c:v>
                </c:pt>
                <c:pt idx="8090">
                  <c:v>11.054897068799999</c:v>
                </c:pt>
                <c:pt idx="8091">
                  <c:v>11.054897068799999</c:v>
                </c:pt>
                <c:pt idx="8092">
                  <c:v>11.054897068799999</c:v>
                </c:pt>
                <c:pt idx="8093">
                  <c:v>11.054897068799999</c:v>
                </c:pt>
                <c:pt idx="8094">
                  <c:v>11.054897068799999</c:v>
                </c:pt>
                <c:pt idx="8095">
                  <c:v>11.054897068799999</c:v>
                </c:pt>
                <c:pt idx="8096">
                  <c:v>11.054897068799999</c:v>
                </c:pt>
                <c:pt idx="8097">
                  <c:v>11.054897068799999</c:v>
                </c:pt>
                <c:pt idx="8098">
                  <c:v>11.052065384100001</c:v>
                </c:pt>
                <c:pt idx="8099">
                  <c:v>11.052065384100001</c:v>
                </c:pt>
                <c:pt idx="8100">
                  <c:v>11.052065384100001</c:v>
                </c:pt>
                <c:pt idx="8101">
                  <c:v>11.052065384100001</c:v>
                </c:pt>
                <c:pt idx="8102">
                  <c:v>11.052065384100001</c:v>
                </c:pt>
                <c:pt idx="8103">
                  <c:v>11.052065384100001</c:v>
                </c:pt>
                <c:pt idx="8104">
                  <c:v>11.052065384100001</c:v>
                </c:pt>
                <c:pt idx="8105">
                  <c:v>11.052065384100001</c:v>
                </c:pt>
                <c:pt idx="8106">
                  <c:v>11.052065384100001</c:v>
                </c:pt>
                <c:pt idx="8107">
                  <c:v>11.052065384100001</c:v>
                </c:pt>
                <c:pt idx="8108">
                  <c:v>11.052065384100001</c:v>
                </c:pt>
                <c:pt idx="8109">
                  <c:v>11.052065384100001</c:v>
                </c:pt>
                <c:pt idx="8110">
                  <c:v>11.052065384100001</c:v>
                </c:pt>
                <c:pt idx="8111">
                  <c:v>11.052065384100001</c:v>
                </c:pt>
                <c:pt idx="8112">
                  <c:v>11.052065384100001</c:v>
                </c:pt>
                <c:pt idx="8113">
                  <c:v>11.052065384100001</c:v>
                </c:pt>
                <c:pt idx="8114">
                  <c:v>11.052065384100001</c:v>
                </c:pt>
                <c:pt idx="8115">
                  <c:v>11.052065384100001</c:v>
                </c:pt>
                <c:pt idx="8116">
                  <c:v>11.052065384100001</c:v>
                </c:pt>
                <c:pt idx="8117">
                  <c:v>11.0492336994</c:v>
                </c:pt>
                <c:pt idx="8118">
                  <c:v>11.0492336994</c:v>
                </c:pt>
                <c:pt idx="8119">
                  <c:v>11.0492336994</c:v>
                </c:pt>
                <c:pt idx="8120">
                  <c:v>11.0492336994</c:v>
                </c:pt>
                <c:pt idx="8121">
                  <c:v>11.0492336994</c:v>
                </c:pt>
                <c:pt idx="8122">
                  <c:v>11.0492336994</c:v>
                </c:pt>
                <c:pt idx="8123">
                  <c:v>11.0492336994</c:v>
                </c:pt>
                <c:pt idx="8124">
                  <c:v>11.0492336994</c:v>
                </c:pt>
                <c:pt idx="8125">
                  <c:v>11.0492336994</c:v>
                </c:pt>
                <c:pt idx="8126">
                  <c:v>11.0492336994</c:v>
                </c:pt>
                <c:pt idx="8127">
                  <c:v>11.0492336994</c:v>
                </c:pt>
                <c:pt idx="8128">
                  <c:v>11.0492336994</c:v>
                </c:pt>
                <c:pt idx="8129">
                  <c:v>11.0492336994</c:v>
                </c:pt>
                <c:pt idx="8130">
                  <c:v>11.0492336994</c:v>
                </c:pt>
                <c:pt idx="8131">
                  <c:v>11.0492336994</c:v>
                </c:pt>
                <c:pt idx="8132">
                  <c:v>11.0492336994</c:v>
                </c:pt>
                <c:pt idx="8133">
                  <c:v>11.0492336994</c:v>
                </c:pt>
                <c:pt idx="8134">
                  <c:v>11.0492336994</c:v>
                </c:pt>
                <c:pt idx="8135">
                  <c:v>11.0492336994</c:v>
                </c:pt>
                <c:pt idx="8136">
                  <c:v>11.0464020147</c:v>
                </c:pt>
                <c:pt idx="8137">
                  <c:v>11.0464020147</c:v>
                </c:pt>
                <c:pt idx="8138">
                  <c:v>11.0464020147</c:v>
                </c:pt>
                <c:pt idx="8139">
                  <c:v>11.0464020147</c:v>
                </c:pt>
                <c:pt idx="8140">
                  <c:v>11.0464020147</c:v>
                </c:pt>
                <c:pt idx="8141">
                  <c:v>11.0464020147</c:v>
                </c:pt>
                <c:pt idx="8142">
                  <c:v>11.0464020147</c:v>
                </c:pt>
                <c:pt idx="8143">
                  <c:v>11.0464020147</c:v>
                </c:pt>
                <c:pt idx="8144">
                  <c:v>11.0464020147</c:v>
                </c:pt>
                <c:pt idx="8145">
                  <c:v>11.0464020147</c:v>
                </c:pt>
                <c:pt idx="8146">
                  <c:v>11.0464020147</c:v>
                </c:pt>
                <c:pt idx="8147">
                  <c:v>11.0464020147</c:v>
                </c:pt>
                <c:pt idx="8148">
                  <c:v>11.0464020147</c:v>
                </c:pt>
                <c:pt idx="8149">
                  <c:v>11.0464020147</c:v>
                </c:pt>
                <c:pt idx="8150">
                  <c:v>11.0464020147</c:v>
                </c:pt>
                <c:pt idx="8151">
                  <c:v>11.0464020147</c:v>
                </c:pt>
                <c:pt idx="8152">
                  <c:v>11.0464020147</c:v>
                </c:pt>
                <c:pt idx="8153">
                  <c:v>11.0464020147</c:v>
                </c:pt>
                <c:pt idx="8154">
                  <c:v>11.0464020147</c:v>
                </c:pt>
                <c:pt idx="8155">
                  <c:v>11.04357033</c:v>
                </c:pt>
                <c:pt idx="8156">
                  <c:v>11.04357033</c:v>
                </c:pt>
                <c:pt idx="8157">
                  <c:v>11.04357033</c:v>
                </c:pt>
                <c:pt idx="8158">
                  <c:v>11.04357033</c:v>
                </c:pt>
                <c:pt idx="8159">
                  <c:v>11.04357033</c:v>
                </c:pt>
                <c:pt idx="8160">
                  <c:v>11.04357033</c:v>
                </c:pt>
                <c:pt idx="8161">
                  <c:v>11.04357033</c:v>
                </c:pt>
                <c:pt idx="8162">
                  <c:v>11.04357033</c:v>
                </c:pt>
                <c:pt idx="8163">
                  <c:v>11.04357033</c:v>
                </c:pt>
                <c:pt idx="8164">
                  <c:v>11.04357033</c:v>
                </c:pt>
                <c:pt idx="8165">
                  <c:v>11.04357033</c:v>
                </c:pt>
                <c:pt idx="8166">
                  <c:v>11.04357033</c:v>
                </c:pt>
                <c:pt idx="8167">
                  <c:v>11.04357033</c:v>
                </c:pt>
                <c:pt idx="8168">
                  <c:v>11.04357033</c:v>
                </c:pt>
                <c:pt idx="8169">
                  <c:v>11.04357033</c:v>
                </c:pt>
                <c:pt idx="8170">
                  <c:v>11.04357033</c:v>
                </c:pt>
                <c:pt idx="8171">
                  <c:v>11.04357033</c:v>
                </c:pt>
                <c:pt idx="8172">
                  <c:v>11.04357033</c:v>
                </c:pt>
                <c:pt idx="8173">
                  <c:v>11.04357033</c:v>
                </c:pt>
                <c:pt idx="8174">
                  <c:v>11.040738645299999</c:v>
                </c:pt>
                <c:pt idx="8175">
                  <c:v>11.040738645299999</c:v>
                </c:pt>
                <c:pt idx="8176">
                  <c:v>11.040738645299999</c:v>
                </c:pt>
                <c:pt idx="8177">
                  <c:v>11.040738645299999</c:v>
                </c:pt>
                <c:pt idx="8178">
                  <c:v>11.040738645299999</c:v>
                </c:pt>
                <c:pt idx="8179">
                  <c:v>11.040738645299999</c:v>
                </c:pt>
                <c:pt idx="8180">
                  <c:v>11.040738645299999</c:v>
                </c:pt>
                <c:pt idx="8181">
                  <c:v>11.040738645299999</c:v>
                </c:pt>
                <c:pt idx="8182">
                  <c:v>11.040738645299999</c:v>
                </c:pt>
                <c:pt idx="8183">
                  <c:v>11.040738645299999</c:v>
                </c:pt>
                <c:pt idx="8184">
                  <c:v>11.040738645299999</c:v>
                </c:pt>
                <c:pt idx="8185">
                  <c:v>11.040738645299999</c:v>
                </c:pt>
                <c:pt idx="8186">
                  <c:v>11.040738645299999</c:v>
                </c:pt>
                <c:pt idx="8187">
                  <c:v>11.040738645299999</c:v>
                </c:pt>
                <c:pt idx="8188">
                  <c:v>11.040738645299999</c:v>
                </c:pt>
                <c:pt idx="8189">
                  <c:v>11.040738645299999</c:v>
                </c:pt>
                <c:pt idx="8190">
                  <c:v>11.040738645299999</c:v>
                </c:pt>
                <c:pt idx="8191">
                  <c:v>11.040738645299999</c:v>
                </c:pt>
                <c:pt idx="8192">
                  <c:v>11.040738645299999</c:v>
                </c:pt>
                <c:pt idx="8193">
                  <c:v>11.040738645299999</c:v>
                </c:pt>
                <c:pt idx="8194">
                  <c:v>11.037906960600001</c:v>
                </c:pt>
                <c:pt idx="8195">
                  <c:v>11.037906960600001</c:v>
                </c:pt>
                <c:pt idx="8196">
                  <c:v>11.037906960600001</c:v>
                </c:pt>
                <c:pt idx="8197">
                  <c:v>11.037906960600001</c:v>
                </c:pt>
                <c:pt idx="8198">
                  <c:v>11.037906960600001</c:v>
                </c:pt>
                <c:pt idx="8199">
                  <c:v>11.037906960600001</c:v>
                </c:pt>
                <c:pt idx="8200">
                  <c:v>11.037906960600001</c:v>
                </c:pt>
                <c:pt idx="8201">
                  <c:v>11.037906960600001</c:v>
                </c:pt>
                <c:pt idx="8202">
                  <c:v>11.037906960600001</c:v>
                </c:pt>
                <c:pt idx="8203">
                  <c:v>11.037906960600001</c:v>
                </c:pt>
                <c:pt idx="8204">
                  <c:v>11.037906960600001</c:v>
                </c:pt>
                <c:pt idx="8205">
                  <c:v>11.037906960600001</c:v>
                </c:pt>
                <c:pt idx="8206">
                  <c:v>11.037906960600001</c:v>
                </c:pt>
                <c:pt idx="8207">
                  <c:v>11.037906960600001</c:v>
                </c:pt>
                <c:pt idx="8208">
                  <c:v>11.037906960600001</c:v>
                </c:pt>
                <c:pt idx="8209">
                  <c:v>11.037906960600001</c:v>
                </c:pt>
                <c:pt idx="8210">
                  <c:v>11.037906960600001</c:v>
                </c:pt>
                <c:pt idx="8211">
                  <c:v>11.037906960600001</c:v>
                </c:pt>
                <c:pt idx="8212">
                  <c:v>11.037906960600001</c:v>
                </c:pt>
                <c:pt idx="8213">
                  <c:v>11.035075275899999</c:v>
                </c:pt>
                <c:pt idx="8214">
                  <c:v>11.035075275899999</c:v>
                </c:pt>
                <c:pt idx="8215">
                  <c:v>11.035075275899999</c:v>
                </c:pt>
                <c:pt idx="8216">
                  <c:v>11.035075275899999</c:v>
                </c:pt>
                <c:pt idx="8217">
                  <c:v>11.035075275899999</c:v>
                </c:pt>
                <c:pt idx="8218">
                  <c:v>11.035075275899999</c:v>
                </c:pt>
                <c:pt idx="8219">
                  <c:v>11.035075275899999</c:v>
                </c:pt>
                <c:pt idx="8220">
                  <c:v>11.035075275899999</c:v>
                </c:pt>
                <c:pt idx="8221">
                  <c:v>11.035075275899999</c:v>
                </c:pt>
                <c:pt idx="8222">
                  <c:v>11.035075275899999</c:v>
                </c:pt>
                <c:pt idx="8223">
                  <c:v>11.035075275899999</c:v>
                </c:pt>
                <c:pt idx="8224">
                  <c:v>11.035075275899999</c:v>
                </c:pt>
                <c:pt idx="8225">
                  <c:v>11.035075275899999</c:v>
                </c:pt>
                <c:pt idx="8226">
                  <c:v>11.035075275899999</c:v>
                </c:pt>
                <c:pt idx="8227">
                  <c:v>11.035075275899999</c:v>
                </c:pt>
                <c:pt idx="8228">
                  <c:v>11.035075275899999</c:v>
                </c:pt>
                <c:pt idx="8229">
                  <c:v>11.035075275899999</c:v>
                </c:pt>
                <c:pt idx="8230">
                  <c:v>11.035075275899999</c:v>
                </c:pt>
                <c:pt idx="8231">
                  <c:v>11.035075275899999</c:v>
                </c:pt>
                <c:pt idx="8232">
                  <c:v>11.0322435912</c:v>
                </c:pt>
                <c:pt idx="8233">
                  <c:v>11.0322435912</c:v>
                </c:pt>
                <c:pt idx="8234">
                  <c:v>11.0322435912</c:v>
                </c:pt>
                <c:pt idx="8235">
                  <c:v>11.0322435912</c:v>
                </c:pt>
                <c:pt idx="8236">
                  <c:v>11.0322435912</c:v>
                </c:pt>
                <c:pt idx="8237">
                  <c:v>11.0322435912</c:v>
                </c:pt>
                <c:pt idx="8238">
                  <c:v>11.0322435912</c:v>
                </c:pt>
                <c:pt idx="8239">
                  <c:v>11.0322435912</c:v>
                </c:pt>
                <c:pt idx="8240">
                  <c:v>11.0322435912</c:v>
                </c:pt>
                <c:pt idx="8241">
                  <c:v>11.0322435912</c:v>
                </c:pt>
                <c:pt idx="8242">
                  <c:v>11.0322435912</c:v>
                </c:pt>
                <c:pt idx="8243">
                  <c:v>11.0322435912</c:v>
                </c:pt>
                <c:pt idx="8244">
                  <c:v>11.0322435912</c:v>
                </c:pt>
                <c:pt idx="8245">
                  <c:v>11.0322435912</c:v>
                </c:pt>
                <c:pt idx="8246">
                  <c:v>11.0322435912</c:v>
                </c:pt>
                <c:pt idx="8247">
                  <c:v>11.0322435912</c:v>
                </c:pt>
                <c:pt idx="8248">
                  <c:v>11.0322435912</c:v>
                </c:pt>
                <c:pt idx="8249">
                  <c:v>11.0322435912</c:v>
                </c:pt>
                <c:pt idx="8250">
                  <c:v>11.0322435912</c:v>
                </c:pt>
                <c:pt idx="8251">
                  <c:v>11.0294119065</c:v>
                </c:pt>
                <c:pt idx="8252">
                  <c:v>11.0294119065</c:v>
                </c:pt>
                <c:pt idx="8253">
                  <c:v>11.0294119065</c:v>
                </c:pt>
                <c:pt idx="8254">
                  <c:v>11.0294119065</c:v>
                </c:pt>
                <c:pt idx="8255">
                  <c:v>11.0294119065</c:v>
                </c:pt>
                <c:pt idx="8256">
                  <c:v>11.0294119065</c:v>
                </c:pt>
                <c:pt idx="8257">
                  <c:v>11.0294119065</c:v>
                </c:pt>
                <c:pt idx="8258">
                  <c:v>11.0294119065</c:v>
                </c:pt>
                <c:pt idx="8259">
                  <c:v>11.0294119065</c:v>
                </c:pt>
                <c:pt idx="8260">
                  <c:v>11.0294119065</c:v>
                </c:pt>
                <c:pt idx="8261">
                  <c:v>11.0294119065</c:v>
                </c:pt>
                <c:pt idx="8262">
                  <c:v>11.0294119065</c:v>
                </c:pt>
                <c:pt idx="8263">
                  <c:v>11.0294119065</c:v>
                </c:pt>
                <c:pt idx="8264">
                  <c:v>11.0294119065</c:v>
                </c:pt>
                <c:pt idx="8265">
                  <c:v>11.0294119065</c:v>
                </c:pt>
                <c:pt idx="8266">
                  <c:v>11.0294119065</c:v>
                </c:pt>
                <c:pt idx="8267">
                  <c:v>11.0294119065</c:v>
                </c:pt>
                <c:pt idx="8268">
                  <c:v>11.0294119065</c:v>
                </c:pt>
                <c:pt idx="8269">
                  <c:v>11.0294119065</c:v>
                </c:pt>
                <c:pt idx="8270">
                  <c:v>11.0265802218</c:v>
                </c:pt>
                <c:pt idx="8271">
                  <c:v>11.0265802218</c:v>
                </c:pt>
                <c:pt idx="8272">
                  <c:v>11.0265802218</c:v>
                </c:pt>
                <c:pt idx="8273">
                  <c:v>11.0265802218</c:v>
                </c:pt>
                <c:pt idx="8274">
                  <c:v>11.0265802218</c:v>
                </c:pt>
                <c:pt idx="8275">
                  <c:v>11.0265802218</c:v>
                </c:pt>
                <c:pt idx="8276">
                  <c:v>11.0265802218</c:v>
                </c:pt>
                <c:pt idx="8277">
                  <c:v>11.0265802218</c:v>
                </c:pt>
                <c:pt idx="8278">
                  <c:v>11.0265802218</c:v>
                </c:pt>
                <c:pt idx="8279">
                  <c:v>11.0265802218</c:v>
                </c:pt>
                <c:pt idx="8280">
                  <c:v>11.0265802218</c:v>
                </c:pt>
                <c:pt idx="8281">
                  <c:v>11.0265802218</c:v>
                </c:pt>
                <c:pt idx="8282">
                  <c:v>11.0265802218</c:v>
                </c:pt>
                <c:pt idx="8283">
                  <c:v>11.0265802218</c:v>
                </c:pt>
                <c:pt idx="8284">
                  <c:v>11.0265802218</c:v>
                </c:pt>
                <c:pt idx="8285">
                  <c:v>11.0265802218</c:v>
                </c:pt>
                <c:pt idx="8286">
                  <c:v>11.0265802218</c:v>
                </c:pt>
                <c:pt idx="8287">
                  <c:v>11.0265802218</c:v>
                </c:pt>
                <c:pt idx="8288">
                  <c:v>11.0265802218</c:v>
                </c:pt>
                <c:pt idx="8289">
                  <c:v>11.023748537099999</c:v>
                </c:pt>
                <c:pt idx="8290">
                  <c:v>11.023748537099999</c:v>
                </c:pt>
                <c:pt idx="8291">
                  <c:v>11.023748537099999</c:v>
                </c:pt>
                <c:pt idx="8292">
                  <c:v>11.023748537099999</c:v>
                </c:pt>
                <c:pt idx="8293">
                  <c:v>11.023748537099999</c:v>
                </c:pt>
                <c:pt idx="8294">
                  <c:v>11.023748537099999</c:v>
                </c:pt>
                <c:pt idx="8295">
                  <c:v>11.023748537099999</c:v>
                </c:pt>
                <c:pt idx="8296">
                  <c:v>11.023748537099999</c:v>
                </c:pt>
                <c:pt idx="8297">
                  <c:v>11.023748537099999</c:v>
                </c:pt>
                <c:pt idx="8298">
                  <c:v>11.023748537099999</c:v>
                </c:pt>
                <c:pt idx="8299">
                  <c:v>11.023748537099999</c:v>
                </c:pt>
                <c:pt idx="8300">
                  <c:v>11.023748537099999</c:v>
                </c:pt>
                <c:pt idx="8301">
                  <c:v>11.023748537099999</c:v>
                </c:pt>
                <c:pt idx="8302">
                  <c:v>11.023748537099999</c:v>
                </c:pt>
                <c:pt idx="8303">
                  <c:v>11.023748537099999</c:v>
                </c:pt>
                <c:pt idx="8304">
                  <c:v>11.023748537099999</c:v>
                </c:pt>
                <c:pt idx="8305">
                  <c:v>11.023748537099999</c:v>
                </c:pt>
                <c:pt idx="8306">
                  <c:v>11.023748537099999</c:v>
                </c:pt>
                <c:pt idx="8307">
                  <c:v>11.023748537099999</c:v>
                </c:pt>
                <c:pt idx="8308">
                  <c:v>11.020916852399999</c:v>
                </c:pt>
                <c:pt idx="8309">
                  <c:v>11.020916852399999</c:v>
                </c:pt>
                <c:pt idx="8310">
                  <c:v>11.020916852399999</c:v>
                </c:pt>
                <c:pt idx="8311">
                  <c:v>11.020916852399999</c:v>
                </c:pt>
                <c:pt idx="8312">
                  <c:v>11.020916852399999</c:v>
                </c:pt>
                <c:pt idx="8313">
                  <c:v>11.020916852399999</c:v>
                </c:pt>
                <c:pt idx="8314">
                  <c:v>11.020916852399999</c:v>
                </c:pt>
                <c:pt idx="8315">
                  <c:v>11.020916852399999</c:v>
                </c:pt>
                <c:pt idx="8316">
                  <c:v>11.020916852399999</c:v>
                </c:pt>
                <c:pt idx="8317">
                  <c:v>11.020916852399999</c:v>
                </c:pt>
                <c:pt idx="8318">
                  <c:v>11.020916852399999</c:v>
                </c:pt>
                <c:pt idx="8319">
                  <c:v>11.020916852399999</c:v>
                </c:pt>
                <c:pt idx="8320">
                  <c:v>11.020916852399999</c:v>
                </c:pt>
                <c:pt idx="8321">
                  <c:v>11.020916852399999</c:v>
                </c:pt>
                <c:pt idx="8322">
                  <c:v>11.020916852399999</c:v>
                </c:pt>
                <c:pt idx="8323">
                  <c:v>11.020916852399999</c:v>
                </c:pt>
                <c:pt idx="8324">
                  <c:v>11.020916852399999</c:v>
                </c:pt>
                <c:pt idx="8325">
                  <c:v>11.020916852399999</c:v>
                </c:pt>
                <c:pt idx="8326">
                  <c:v>11.020916852399999</c:v>
                </c:pt>
                <c:pt idx="8327">
                  <c:v>11.020916852399999</c:v>
                </c:pt>
                <c:pt idx="8328">
                  <c:v>11.018085167700001</c:v>
                </c:pt>
                <c:pt idx="8329">
                  <c:v>11.018085167700001</c:v>
                </c:pt>
                <c:pt idx="8330">
                  <c:v>11.018085167700001</c:v>
                </c:pt>
                <c:pt idx="8331">
                  <c:v>11.018085167700001</c:v>
                </c:pt>
                <c:pt idx="8332">
                  <c:v>11.018085167700001</c:v>
                </c:pt>
                <c:pt idx="8333">
                  <c:v>11.018085167700001</c:v>
                </c:pt>
                <c:pt idx="8334">
                  <c:v>11.018085167700001</c:v>
                </c:pt>
                <c:pt idx="8335">
                  <c:v>11.018085167700001</c:v>
                </c:pt>
                <c:pt idx="8336">
                  <c:v>11.018085167700001</c:v>
                </c:pt>
                <c:pt idx="8337">
                  <c:v>11.018085167700001</c:v>
                </c:pt>
                <c:pt idx="8338">
                  <c:v>11.018085167700001</c:v>
                </c:pt>
                <c:pt idx="8339">
                  <c:v>11.018085167700001</c:v>
                </c:pt>
                <c:pt idx="8340">
                  <c:v>11.018085167700001</c:v>
                </c:pt>
                <c:pt idx="8341">
                  <c:v>11.018085167700001</c:v>
                </c:pt>
                <c:pt idx="8342">
                  <c:v>11.018085167700001</c:v>
                </c:pt>
                <c:pt idx="8343">
                  <c:v>11.018085167700001</c:v>
                </c:pt>
                <c:pt idx="8344">
                  <c:v>11.018085167700001</c:v>
                </c:pt>
                <c:pt idx="8345">
                  <c:v>11.018085167700001</c:v>
                </c:pt>
                <c:pt idx="8346">
                  <c:v>11.018085167700001</c:v>
                </c:pt>
                <c:pt idx="8347">
                  <c:v>11.015253483</c:v>
                </c:pt>
                <c:pt idx="8348">
                  <c:v>11.015253483</c:v>
                </c:pt>
                <c:pt idx="8349">
                  <c:v>11.015253483</c:v>
                </c:pt>
                <c:pt idx="8350">
                  <c:v>11.015253483</c:v>
                </c:pt>
                <c:pt idx="8351">
                  <c:v>11.015253483</c:v>
                </c:pt>
                <c:pt idx="8352">
                  <c:v>11.015253483</c:v>
                </c:pt>
                <c:pt idx="8353">
                  <c:v>11.015253483</c:v>
                </c:pt>
                <c:pt idx="8354">
                  <c:v>11.015253483</c:v>
                </c:pt>
                <c:pt idx="8355">
                  <c:v>11.015253483</c:v>
                </c:pt>
                <c:pt idx="8356">
                  <c:v>11.015253483</c:v>
                </c:pt>
                <c:pt idx="8357">
                  <c:v>11.015253483</c:v>
                </c:pt>
                <c:pt idx="8358">
                  <c:v>11.015253483</c:v>
                </c:pt>
                <c:pt idx="8359">
                  <c:v>11.015253483</c:v>
                </c:pt>
                <c:pt idx="8360">
                  <c:v>11.015253483</c:v>
                </c:pt>
                <c:pt idx="8361">
                  <c:v>11.015253483</c:v>
                </c:pt>
                <c:pt idx="8362">
                  <c:v>11.015253483</c:v>
                </c:pt>
                <c:pt idx="8363">
                  <c:v>11.015253483</c:v>
                </c:pt>
                <c:pt idx="8364">
                  <c:v>11.015253483</c:v>
                </c:pt>
                <c:pt idx="8365">
                  <c:v>11.015253483</c:v>
                </c:pt>
                <c:pt idx="8366">
                  <c:v>11.012421798299998</c:v>
                </c:pt>
                <c:pt idx="8367">
                  <c:v>11.012421798299998</c:v>
                </c:pt>
                <c:pt idx="8368">
                  <c:v>11.012421798299998</c:v>
                </c:pt>
                <c:pt idx="8369">
                  <c:v>11.012421798299998</c:v>
                </c:pt>
                <c:pt idx="8370">
                  <c:v>11.012421798299998</c:v>
                </c:pt>
                <c:pt idx="8371">
                  <c:v>11.012421798299998</c:v>
                </c:pt>
                <c:pt idx="8372">
                  <c:v>11.012421798299998</c:v>
                </c:pt>
                <c:pt idx="8373">
                  <c:v>11.012421798299998</c:v>
                </c:pt>
                <c:pt idx="8374">
                  <c:v>11.012421798299998</c:v>
                </c:pt>
                <c:pt idx="8375">
                  <c:v>11.012421798299998</c:v>
                </c:pt>
                <c:pt idx="8376">
                  <c:v>11.012421798299998</c:v>
                </c:pt>
                <c:pt idx="8377">
                  <c:v>11.012421798299998</c:v>
                </c:pt>
                <c:pt idx="8378">
                  <c:v>11.012421798299998</c:v>
                </c:pt>
                <c:pt idx="8379">
                  <c:v>11.012421798299998</c:v>
                </c:pt>
                <c:pt idx="8380">
                  <c:v>11.012421798299998</c:v>
                </c:pt>
                <c:pt idx="8381">
                  <c:v>11.012421798299998</c:v>
                </c:pt>
                <c:pt idx="8382">
                  <c:v>11.012421798299998</c:v>
                </c:pt>
                <c:pt idx="8383">
                  <c:v>11.012421798299998</c:v>
                </c:pt>
                <c:pt idx="8384">
                  <c:v>11.012421798299998</c:v>
                </c:pt>
                <c:pt idx="8385">
                  <c:v>11.0095901136</c:v>
                </c:pt>
                <c:pt idx="8386">
                  <c:v>11.0095901136</c:v>
                </c:pt>
                <c:pt idx="8387">
                  <c:v>11.0095901136</c:v>
                </c:pt>
                <c:pt idx="8388">
                  <c:v>11.0095901136</c:v>
                </c:pt>
                <c:pt idx="8389">
                  <c:v>11.0095901136</c:v>
                </c:pt>
                <c:pt idx="8390">
                  <c:v>11.0095901136</c:v>
                </c:pt>
                <c:pt idx="8391">
                  <c:v>11.0095901136</c:v>
                </c:pt>
                <c:pt idx="8392">
                  <c:v>11.0095901136</c:v>
                </c:pt>
                <c:pt idx="8393">
                  <c:v>11.0095901136</c:v>
                </c:pt>
                <c:pt idx="8394">
                  <c:v>11.0095901136</c:v>
                </c:pt>
                <c:pt idx="8395">
                  <c:v>11.0095901136</c:v>
                </c:pt>
                <c:pt idx="8396">
                  <c:v>11.0095901136</c:v>
                </c:pt>
                <c:pt idx="8397">
                  <c:v>11.0095901136</c:v>
                </c:pt>
                <c:pt idx="8398">
                  <c:v>11.0095901136</c:v>
                </c:pt>
                <c:pt idx="8399">
                  <c:v>11.0095901136</c:v>
                </c:pt>
                <c:pt idx="8400">
                  <c:v>11.0095901136</c:v>
                </c:pt>
                <c:pt idx="8401">
                  <c:v>11.0095901136</c:v>
                </c:pt>
                <c:pt idx="8402">
                  <c:v>11.0095901136</c:v>
                </c:pt>
                <c:pt idx="8403">
                  <c:v>11.0095901136</c:v>
                </c:pt>
                <c:pt idx="8404">
                  <c:v>11.0067584289</c:v>
                </c:pt>
                <c:pt idx="8405">
                  <c:v>11.0067584289</c:v>
                </c:pt>
                <c:pt idx="8406">
                  <c:v>11.0067584289</c:v>
                </c:pt>
                <c:pt idx="8407">
                  <c:v>11.0067584289</c:v>
                </c:pt>
                <c:pt idx="8408">
                  <c:v>11.0067584289</c:v>
                </c:pt>
                <c:pt idx="8409">
                  <c:v>11.0067584289</c:v>
                </c:pt>
                <c:pt idx="8410">
                  <c:v>11.0067584289</c:v>
                </c:pt>
                <c:pt idx="8411">
                  <c:v>11.0067584289</c:v>
                </c:pt>
                <c:pt idx="8412">
                  <c:v>11.0067584289</c:v>
                </c:pt>
                <c:pt idx="8413">
                  <c:v>11.0067584289</c:v>
                </c:pt>
                <c:pt idx="8414">
                  <c:v>11.0067584289</c:v>
                </c:pt>
                <c:pt idx="8415">
                  <c:v>11.0067584289</c:v>
                </c:pt>
                <c:pt idx="8416">
                  <c:v>11.0067584289</c:v>
                </c:pt>
                <c:pt idx="8417">
                  <c:v>11.0067584289</c:v>
                </c:pt>
                <c:pt idx="8418">
                  <c:v>11.0067584289</c:v>
                </c:pt>
                <c:pt idx="8419">
                  <c:v>11.0067584289</c:v>
                </c:pt>
                <c:pt idx="8420">
                  <c:v>11.0067584289</c:v>
                </c:pt>
                <c:pt idx="8421">
                  <c:v>11.0067584289</c:v>
                </c:pt>
                <c:pt idx="8422">
                  <c:v>11.0067584289</c:v>
                </c:pt>
                <c:pt idx="8423">
                  <c:v>11.003926744200001</c:v>
                </c:pt>
                <c:pt idx="8424">
                  <c:v>11.003926744200001</c:v>
                </c:pt>
                <c:pt idx="8425">
                  <c:v>11.003926744200001</c:v>
                </c:pt>
                <c:pt idx="8426">
                  <c:v>11.003926744200001</c:v>
                </c:pt>
                <c:pt idx="8427">
                  <c:v>11.003926744200001</c:v>
                </c:pt>
                <c:pt idx="8428">
                  <c:v>11.003926744200001</c:v>
                </c:pt>
                <c:pt idx="8429">
                  <c:v>11.003926744200001</c:v>
                </c:pt>
                <c:pt idx="8430">
                  <c:v>11.003926744200001</c:v>
                </c:pt>
                <c:pt idx="8431">
                  <c:v>11.003926744200001</c:v>
                </c:pt>
                <c:pt idx="8432">
                  <c:v>11.003926744200001</c:v>
                </c:pt>
                <c:pt idx="8433">
                  <c:v>11.003926744200001</c:v>
                </c:pt>
                <c:pt idx="8434">
                  <c:v>11.003926744200001</c:v>
                </c:pt>
                <c:pt idx="8435">
                  <c:v>11.003926744200001</c:v>
                </c:pt>
                <c:pt idx="8436">
                  <c:v>11.003926744200001</c:v>
                </c:pt>
                <c:pt idx="8437">
                  <c:v>11.003926744200001</c:v>
                </c:pt>
                <c:pt idx="8438">
                  <c:v>11.003926744200001</c:v>
                </c:pt>
                <c:pt idx="8439">
                  <c:v>11.003926744200001</c:v>
                </c:pt>
                <c:pt idx="8440">
                  <c:v>11.003926744200001</c:v>
                </c:pt>
                <c:pt idx="8441">
                  <c:v>11.003926744200001</c:v>
                </c:pt>
                <c:pt idx="8442">
                  <c:v>11.003926744200001</c:v>
                </c:pt>
                <c:pt idx="8443">
                  <c:v>11.001095059499999</c:v>
                </c:pt>
                <c:pt idx="8444">
                  <c:v>11.001095059499999</c:v>
                </c:pt>
                <c:pt idx="8445">
                  <c:v>11.001095059499999</c:v>
                </c:pt>
                <c:pt idx="8446">
                  <c:v>11.001095059499999</c:v>
                </c:pt>
                <c:pt idx="8447">
                  <c:v>11.001095059499999</c:v>
                </c:pt>
                <c:pt idx="8448">
                  <c:v>11.001095059499999</c:v>
                </c:pt>
                <c:pt idx="8449">
                  <c:v>11.001095059499999</c:v>
                </c:pt>
                <c:pt idx="8450">
                  <c:v>11.001095059499999</c:v>
                </c:pt>
                <c:pt idx="8451">
                  <c:v>11.001095059499999</c:v>
                </c:pt>
                <c:pt idx="8452">
                  <c:v>11.001095059499999</c:v>
                </c:pt>
                <c:pt idx="8453">
                  <c:v>11.001095059499999</c:v>
                </c:pt>
                <c:pt idx="8454">
                  <c:v>11.001095059499999</c:v>
                </c:pt>
                <c:pt idx="8455">
                  <c:v>11.001095059499999</c:v>
                </c:pt>
                <c:pt idx="8456">
                  <c:v>11.001095059499999</c:v>
                </c:pt>
                <c:pt idx="8457">
                  <c:v>11.001095059499999</c:v>
                </c:pt>
                <c:pt idx="8458">
                  <c:v>11.001095059499999</c:v>
                </c:pt>
                <c:pt idx="8459">
                  <c:v>11.001095059499999</c:v>
                </c:pt>
                <c:pt idx="8460">
                  <c:v>11.001095059499999</c:v>
                </c:pt>
                <c:pt idx="8461">
                  <c:v>11.001095059499999</c:v>
                </c:pt>
                <c:pt idx="8462">
                  <c:v>10.998263374799999</c:v>
                </c:pt>
                <c:pt idx="8463">
                  <c:v>10.998263374799999</c:v>
                </c:pt>
                <c:pt idx="8464">
                  <c:v>10.998263374799999</c:v>
                </c:pt>
                <c:pt idx="8465">
                  <c:v>10.998263374799999</c:v>
                </c:pt>
                <c:pt idx="8466">
                  <c:v>10.998263374799999</c:v>
                </c:pt>
                <c:pt idx="8467">
                  <c:v>10.998263374799999</c:v>
                </c:pt>
                <c:pt idx="8468">
                  <c:v>10.998263374799999</c:v>
                </c:pt>
                <c:pt idx="8469">
                  <c:v>10.998263374799999</c:v>
                </c:pt>
                <c:pt idx="8470">
                  <c:v>10.998263374799999</c:v>
                </c:pt>
                <c:pt idx="8471">
                  <c:v>10.998263374799999</c:v>
                </c:pt>
                <c:pt idx="8472">
                  <c:v>10.998263374799999</c:v>
                </c:pt>
                <c:pt idx="8473">
                  <c:v>10.998263374799999</c:v>
                </c:pt>
                <c:pt idx="8474">
                  <c:v>10.998263374799999</c:v>
                </c:pt>
                <c:pt idx="8475">
                  <c:v>10.998263374799999</c:v>
                </c:pt>
                <c:pt idx="8476">
                  <c:v>10.998263374799999</c:v>
                </c:pt>
                <c:pt idx="8477">
                  <c:v>10.998263374799999</c:v>
                </c:pt>
                <c:pt idx="8478">
                  <c:v>10.998263374799999</c:v>
                </c:pt>
                <c:pt idx="8479">
                  <c:v>10.998263374799999</c:v>
                </c:pt>
                <c:pt idx="8480">
                  <c:v>10.998263374799999</c:v>
                </c:pt>
                <c:pt idx="8481">
                  <c:v>10.9954316901</c:v>
                </c:pt>
                <c:pt idx="8482">
                  <c:v>10.9954316901</c:v>
                </c:pt>
                <c:pt idx="8483">
                  <c:v>10.9954316901</c:v>
                </c:pt>
                <c:pt idx="8484">
                  <c:v>10.9954316901</c:v>
                </c:pt>
                <c:pt idx="8485">
                  <c:v>10.9954316901</c:v>
                </c:pt>
                <c:pt idx="8486">
                  <c:v>10.9954316901</c:v>
                </c:pt>
                <c:pt idx="8487">
                  <c:v>10.9954316901</c:v>
                </c:pt>
                <c:pt idx="8488">
                  <c:v>10.9954316901</c:v>
                </c:pt>
                <c:pt idx="8489">
                  <c:v>10.9954316901</c:v>
                </c:pt>
                <c:pt idx="8490">
                  <c:v>10.9954316901</c:v>
                </c:pt>
                <c:pt idx="8491">
                  <c:v>10.9954316901</c:v>
                </c:pt>
                <c:pt idx="8492">
                  <c:v>10.9954316901</c:v>
                </c:pt>
                <c:pt idx="8493">
                  <c:v>10.9954316901</c:v>
                </c:pt>
                <c:pt idx="8494">
                  <c:v>10.9954316901</c:v>
                </c:pt>
                <c:pt idx="8495">
                  <c:v>10.9954316901</c:v>
                </c:pt>
                <c:pt idx="8496">
                  <c:v>10.9954316901</c:v>
                </c:pt>
                <c:pt idx="8497">
                  <c:v>10.9954316901</c:v>
                </c:pt>
                <c:pt idx="8498">
                  <c:v>10.9954316901</c:v>
                </c:pt>
                <c:pt idx="8499">
                  <c:v>10.9954316901</c:v>
                </c:pt>
                <c:pt idx="8500">
                  <c:v>10.9926000054</c:v>
                </c:pt>
                <c:pt idx="8501">
                  <c:v>10.9926000054</c:v>
                </c:pt>
                <c:pt idx="8502">
                  <c:v>10.9926000054</c:v>
                </c:pt>
                <c:pt idx="8503">
                  <c:v>10.9926000054</c:v>
                </c:pt>
                <c:pt idx="8504">
                  <c:v>10.9926000054</c:v>
                </c:pt>
                <c:pt idx="8505">
                  <c:v>10.9926000054</c:v>
                </c:pt>
                <c:pt idx="8506">
                  <c:v>10.9926000054</c:v>
                </c:pt>
                <c:pt idx="8507">
                  <c:v>10.9926000054</c:v>
                </c:pt>
                <c:pt idx="8508">
                  <c:v>10.9926000054</c:v>
                </c:pt>
                <c:pt idx="8509">
                  <c:v>10.9926000054</c:v>
                </c:pt>
                <c:pt idx="8510">
                  <c:v>10.9926000054</c:v>
                </c:pt>
                <c:pt idx="8511">
                  <c:v>10.9926000054</c:v>
                </c:pt>
                <c:pt idx="8512">
                  <c:v>10.9926000054</c:v>
                </c:pt>
                <c:pt idx="8513">
                  <c:v>10.9926000054</c:v>
                </c:pt>
                <c:pt idx="8514">
                  <c:v>10.9926000054</c:v>
                </c:pt>
                <c:pt idx="8515">
                  <c:v>10.9926000054</c:v>
                </c:pt>
                <c:pt idx="8516">
                  <c:v>10.9926000054</c:v>
                </c:pt>
                <c:pt idx="8517">
                  <c:v>10.9926000054</c:v>
                </c:pt>
                <c:pt idx="8518">
                  <c:v>10.9926000054</c:v>
                </c:pt>
                <c:pt idx="8519">
                  <c:v>10.9897683207</c:v>
                </c:pt>
                <c:pt idx="8520">
                  <c:v>10.9897683207</c:v>
                </c:pt>
                <c:pt idx="8521">
                  <c:v>10.9897683207</c:v>
                </c:pt>
                <c:pt idx="8522">
                  <c:v>10.9897683207</c:v>
                </c:pt>
                <c:pt idx="8523">
                  <c:v>10.9897683207</c:v>
                </c:pt>
                <c:pt idx="8524">
                  <c:v>10.9897683207</c:v>
                </c:pt>
                <c:pt idx="8525">
                  <c:v>10.9897683207</c:v>
                </c:pt>
                <c:pt idx="8526">
                  <c:v>10.9897683207</c:v>
                </c:pt>
                <c:pt idx="8527">
                  <c:v>10.9897683207</c:v>
                </c:pt>
                <c:pt idx="8528">
                  <c:v>10.9897683207</c:v>
                </c:pt>
                <c:pt idx="8529">
                  <c:v>10.9897683207</c:v>
                </c:pt>
                <c:pt idx="8530">
                  <c:v>10.9897683207</c:v>
                </c:pt>
                <c:pt idx="8531">
                  <c:v>10.9897683207</c:v>
                </c:pt>
                <c:pt idx="8532">
                  <c:v>10.9897683207</c:v>
                </c:pt>
                <c:pt idx="8533">
                  <c:v>10.9897683207</c:v>
                </c:pt>
                <c:pt idx="8534">
                  <c:v>10.9897683207</c:v>
                </c:pt>
                <c:pt idx="8535">
                  <c:v>10.9897683207</c:v>
                </c:pt>
                <c:pt idx="8536">
                  <c:v>10.9897683207</c:v>
                </c:pt>
                <c:pt idx="8537">
                  <c:v>10.9897683207</c:v>
                </c:pt>
                <c:pt idx="8538">
                  <c:v>10.9897683207</c:v>
                </c:pt>
                <c:pt idx="8539">
                  <c:v>10.986936635999999</c:v>
                </c:pt>
                <c:pt idx="8540">
                  <c:v>10.986936635999999</c:v>
                </c:pt>
                <c:pt idx="8541">
                  <c:v>10.986936635999999</c:v>
                </c:pt>
                <c:pt idx="8542">
                  <c:v>10.986936635999999</c:v>
                </c:pt>
                <c:pt idx="8543">
                  <c:v>10.986936635999999</c:v>
                </c:pt>
                <c:pt idx="8544">
                  <c:v>10.986936635999999</c:v>
                </c:pt>
                <c:pt idx="8545">
                  <c:v>10.986936635999999</c:v>
                </c:pt>
                <c:pt idx="8546">
                  <c:v>10.986936635999999</c:v>
                </c:pt>
                <c:pt idx="8547">
                  <c:v>10.986936635999999</c:v>
                </c:pt>
                <c:pt idx="8548">
                  <c:v>10.986936635999999</c:v>
                </c:pt>
                <c:pt idx="8549">
                  <c:v>10.986936635999999</c:v>
                </c:pt>
                <c:pt idx="8550">
                  <c:v>10.986936635999999</c:v>
                </c:pt>
                <c:pt idx="8551">
                  <c:v>10.986936635999999</c:v>
                </c:pt>
                <c:pt idx="8552">
                  <c:v>10.986936635999999</c:v>
                </c:pt>
                <c:pt idx="8553">
                  <c:v>10.986936635999999</c:v>
                </c:pt>
                <c:pt idx="8554">
                  <c:v>10.986936635999999</c:v>
                </c:pt>
                <c:pt idx="8555">
                  <c:v>10.986936635999999</c:v>
                </c:pt>
                <c:pt idx="8556">
                  <c:v>10.986936635999999</c:v>
                </c:pt>
                <c:pt idx="8557">
                  <c:v>10.986936635999999</c:v>
                </c:pt>
                <c:pt idx="8558">
                  <c:v>10.984104951299999</c:v>
                </c:pt>
                <c:pt idx="8559">
                  <c:v>10.984104951299999</c:v>
                </c:pt>
                <c:pt idx="8560">
                  <c:v>10.984104951299999</c:v>
                </c:pt>
                <c:pt idx="8561">
                  <c:v>10.984104951299999</c:v>
                </c:pt>
                <c:pt idx="8562">
                  <c:v>10.984104951299999</c:v>
                </c:pt>
                <c:pt idx="8563">
                  <c:v>10.984104951299999</c:v>
                </c:pt>
                <c:pt idx="8564">
                  <c:v>10.984104951299999</c:v>
                </c:pt>
                <c:pt idx="8565">
                  <c:v>10.984104951299999</c:v>
                </c:pt>
                <c:pt idx="8566">
                  <c:v>10.984104951299999</c:v>
                </c:pt>
                <c:pt idx="8567">
                  <c:v>10.984104951299999</c:v>
                </c:pt>
                <c:pt idx="8568">
                  <c:v>10.984104951299999</c:v>
                </c:pt>
                <c:pt idx="8569">
                  <c:v>10.984104951299999</c:v>
                </c:pt>
                <c:pt idx="8570">
                  <c:v>10.984104951299999</c:v>
                </c:pt>
                <c:pt idx="8571">
                  <c:v>10.984104951299999</c:v>
                </c:pt>
                <c:pt idx="8572">
                  <c:v>10.984104951299999</c:v>
                </c:pt>
                <c:pt idx="8573">
                  <c:v>10.984104951299999</c:v>
                </c:pt>
                <c:pt idx="8574">
                  <c:v>10.984104951299999</c:v>
                </c:pt>
                <c:pt idx="8575">
                  <c:v>10.984104951299999</c:v>
                </c:pt>
                <c:pt idx="8576">
                  <c:v>10.984104951299999</c:v>
                </c:pt>
                <c:pt idx="8577">
                  <c:v>10.981273266600001</c:v>
                </c:pt>
                <c:pt idx="8578">
                  <c:v>10.981273266600001</c:v>
                </c:pt>
                <c:pt idx="8579">
                  <c:v>10.981273266600001</c:v>
                </c:pt>
                <c:pt idx="8580">
                  <c:v>10.981273266600001</c:v>
                </c:pt>
                <c:pt idx="8581">
                  <c:v>10.981273266600001</c:v>
                </c:pt>
                <c:pt idx="8582">
                  <c:v>10.981273266600001</c:v>
                </c:pt>
                <c:pt idx="8583">
                  <c:v>10.981273266600001</c:v>
                </c:pt>
                <c:pt idx="8584">
                  <c:v>10.981273266600001</c:v>
                </c:pt>
                <c:pt idx="8585">
                  <c:v>10.981273266600001</c:v>
                </c:pt>
                <c:pt idx="8586">
                  <c:v>10.981273266600001</c:v>
                </c:pt>
                <c:pt idx="8587">
                  <c:v>10.981273266600001</c:v>
                </c:pt>
                <c:pt idx="8588">
                  <c:v>10.981273266600001</c:v>
                </c:pt>
                <c:pt idx="8589">
                  <c:v>10.981273266600001</c:v>
                </c:pt>
                <c:pt idx="8590">
                  <c:v>10.981273266600001</c:v>
                </c:pt>
                <c:pt idx="8591">
                  <c:v>10.981273266600001</c:v>
                </c:pt>
                <c:pt idx="8592">
                  <c:v>10.981273266600001</c:v>
                </c:pt>
                <c:pt idx="8593">
                  <c:v>10.981273266600001</c:v>
                </c:pt>
                <c:pt idx="8594">
                  <c:v>10.981273266600001</c:v>
                </c:pt>
                <c:pt idx="8595">
                  <c:v>10.981273266600001</c:v>
                </c:pt>
                <c:pt idx="8596">
                  <c:v>10.978441581899999</c:v>
                </c:pt>
                <c:pt idx="8597">
                  <c:v>10.978441581899999</c:v>
                </c:pt>
                <c:pt idx="8598">
                  <c:v>10.978441581899999</c:v>
                </c:pt>
                <c:pt idx="8599">
                  <c:v>10.978441581899999</c:v>
                </c:pt>
                <c:pt idx="8600">
                  <c:v>10.978441581899999</c:v>
                </c:pt>
                <c:pt idx="8601">
                  <c:v>10.978441581899999</c:v>
                </c:pt>
                <c:pt idx="8602">
                  <c:v>10.978441581899999</c:v>
                </c:pt>
                <c:pt idx="8603">
                  <c:v>10.978441581899999</c:v>
                </c:pt>
                <c:pt idx="8604">
                  <c:v>10.978441581899999</c:v>
                </c:pt>
                <c:pt idx="8605">
                  <c:v>10.978441581899999</c:v>
                </c:pt>
                <c:pt idx="8606">
                  <c:v>10.978441581899999</c:v>
                </c:pt>
                <c:pt idx="8607">
                  <c:v>10.978441581899999</c:v>
                </c:pt>
                <c:pt idx="8608">
                  <c:v>10.978441581899999</c:v>
                </c:pt>
                <c:pt idx="8609">
                  <c:v>10.978441581899999</c:v>
                </c:pt>
                <c:pt idx="8610">
                  <c:v>10.978441581899999</c:v>
                </c:pt>
                <c:pt idx="8611">
                  <c:v>10.978441581899999</c:v>
                </c:pt>
                <c:pt idx="8612">
                  <c:v>10.978441581899999</c:v>
                </c:pt>
                <c:pt idx="8613">
                  <c:v>10.978441581899999</c:v>
                </c:pt>
                <c:pt idx="8614">
                  <c:v>10.978441581899999</c:v>
                </c:pt>
                <c:pt idx="8615">
                  <c:v>10.978441581899999</c:v>
                </c:pt>
                <c:pt idx="8616">
                  <c:v>10.9756098972</c:v>
                </c:pt>
                <c:pt idx="8617">
                  <c:v>10.9756098972</c:v>
                </c:pt>
                <c:pt idx="8618">
                  <c:v>10.9756098972</c:v>
                </c:pt>
                <c:pt idx="8619">
                  <c:v>10.9756098972</c:v>
                </c:pt>
                <c:pt idx="8620">
                  <c:v>10.9756098972</c:v>
                </c:pt>
                <c:pt idx="8621">
                  <c:v>10.9756098972</c:v>
                </c:pt>
                <c:pt idx="8622">
                  <c:v>10.9756098972</c:v>
                </c:pt>
                <c:pt idx="8623">
                  <c:v>10.9756098972</c:v>
                </c:pt>
                <c:pt idx="8624">
                  <c:v>10.9756098972</c:v>
                </c:pt>
                <c:pt idx="8625">
                  <c:v>10.9756098972</c:v>
                </c:pt>
                <c:pt idx="8626">
                  <c:v>10.9756098972</c:v>
                </c:pt>
                <c:pt idx="8627">
                  <c:v>10.9756098972</c:v>
                </c:pt>
                <c:pt idx="8628">
                  <c:v>10.9756098972</c:v>
                </c:pt>
                <c:pt idx="8629">
                  <c:v>10.9756098972</c:v>
                </c:pt>
                <c:pt idx="8630">
                  <c:v>10.9756098972</c:v>
                </c:pt>
                <c:pt idx="8631">
                  <c:v>10.9756098972</c:v>
                </c:pt>
                <c:pt idx="8632">
                  <c:v>10.9756098972</c:v>
                </c:pt>
                <c:pt idx="8633">
                  <c:v>10.9756098972</c:v>
                </c:pt>
                <c:pt idx="8634">
                  <c:v>10.9756098972</c:v>
                </c:pt>
                <c:pt idx="8635">
                  <c:v>10.9727782125</c:v>
                </c:pt>
                <c:pt idx="8636">
                  <c:v>10.9727782125</c:v>
                </c:pt>
                <c:pt idx="8637">
                  <c:v>10.9727782125</c:v>
                </c:pt>
                <c:pt idx="8638">
                  <c:v>10.9727782125</c:v>
                </c:pt>
                <c:pt idx="8639">
                  <c:v>10.9727782125</c:v>
                </c:pt>
                <c:pt idx="8640">
                  <c:v>10.9727782125</c:v>
                </c:pt>
                <c:pt idx="8641">
                  <c:v>10.9727782125</c:v>
                </c:pt>
                <c:pt idx="8642">
                  <c:v>10.9727782125</c:v>
                </c:pt>
                <c:pt idx="8643">
                  <c:v>10.9727782125</c:v>
                </c:pt>
                <c:pt idx="8644">
                  <c:v>10.9727782125</c:v>
                </c:pt>
                <c:pt idx="8645">
                  <c:v>10.9727782125</c:v>
                </c:pt>
                <c:pt idx="8646">
                  <c:v>10.9727782125</c:v>
                </c:pt>
                <c:pt idx="8647">
                  <c:v>10.9727782125</c:v>
                </c:pt>
                <c:pt idx="8648">
                  <c:v>10.9727782125</c:v>
                </c:pt>
                <c:pt idx="8649">
                  <c:v>10.9727782125</c:v>
                </c:pt>
                <c:pt idx="8650">
                  <c:v>10.9727782125</c:v>
                </c:pt>
                <c:pt idx="8651">
                  <c:v>10.9727782125</c:v>
                </c:pt>
                <c:pt idx="8652">
                  <c:v>10.9727782125</c:v>
                </c:pt>
                <c:pt idx="8653">
                  <c:v>10.9727782125</c:v>
                </c:pt>
                <c:pt idx="8654">
                  <c:v>10.969946527799999</c:v>
                </c:pt>
                <c:pt idx="8655">
                  <c:v>10.969946527799999</c:v>
                </c:pt>
                <c:pt idx="8656">
                  <c:v>10.969946527799999</c:v>
                </c:pt>
                <c:pt idx="8657">
                  <c:v>10.969946527799999</c:v>
                </c:pt>
                <c:pt idx="8658">
                  <c:v>10.969946527799999</c:v>
                </c:pt>
                <c:pt idx="8659">
                  <c:v>10.969946527799999</c:v>
                </c:pt>
                <c:pt idx="8660">
                  <c:v>10.969946527799999</c:v>
                </c:pt>
                <c:pt idx="8661">
                  <c:v>10.969946527799999</c:v>
                </c:pt>
                <c:pt idx="8662">
                  <c:v>10.969946527799999</c:v>
                </c:pt>
                <c:pt idx="8663">
                  <c:v>10.969946527799999</c:v>
                </c:pt>
                <c:pt idx="8664">
                  <c:v>10.969946527799999</c:v>
                </c:pt>
                <c:pt idx="8665">
                  <c:v>10.969946527799999</c:v>
                </c:pt>
                <c:pt idx="8666">
                  <c:v>10.969946527799999</c:v>
                </c:pt>
                <c:pt idx="8667">
                  <c:v>10.969946527799999</c:v>
                </c:pt>
                <c:pt idx="8668">
                  <c:v>10.969946527799999</c:v>
                </c:pt>
                <c:pt idx="8669">
                  <c:v>10.969946527799999</c:v>
                </c:pt>
                <c:pt idx="8670">
                  <c:v>10.969946527799999</c:v>
                </c:pt>
                <c:pt idx="8671">
                  <c:v>10.969946527799999</c:v>
                </c:pt>
                <c:pt idx="8672">
                  <c:v>10.969946527799999</c:v>
                </c:pt>
                <c:pt idx="8673">
                  <c:v>10.967114843099999</c:v>
                </c:pt>
                <c:pt idx="8674">
                  <c:v>10.967114843099999</c:v>
                </c:pt>
                <c:pt idx="8675">
                  <c:v>10.967114843099999</c:v>
                </c:pt>
                <c:pt idx="8676">
                  <c:v>10.967114843099999</c:v>
                </c:pt>
                <c:pt idx="8677">
                  <c:v>10.967114843099999</c:v>
                </c:pt>
                <c:pt idx="8678">
                  <c:v>10.967114843099999</c:v>
                </c:pt>
                <c:pt idx="8679">
                  <c:v>10.967114843099999</c:v>
                </c:pt>
                <c:pt idx="8680">
                  <c:v>10.967114843099999</c:v>
                </c:pt>
                <c:pt idx="8681">
                  <c:v>10.967114843099999</c:v>
                </c:pt>
                <c:pt idx="8682">
                  <c:v>10.967114843099999</c:v>
                </c:pt>
                <c:pt idx="8683">
                  <c:v>10.967114843099999</c:v>
                </c:pt>
                <c:pt idx="8684">
                  <c:v>10.967114843099999</c:v>
                </c:pt>
                <c:pt idx="8685">
                  <c:v>10.967114843099999</c:v>
                </c:pt>
                <c:pt idx="8686">
                  <c:v>10.967114843099999</c:v>
                </c:pt>
                <c:pt idx="8687">
                  <c:v>10.967114843099999</c:v>
                </c:pt>
                <c:pt idx="8688">
                  <c:v>10.967114843099999</c:v>
                </c:pt>
                <c:pt idx="8689">
                  <c:v>10.967114843099999</c:v>
                </c:pt>
                <c:pt idx="8690">
                  <c:v>10.967114843099999</c:v>
                </c:pt>
                <c:pt idx="8691">
                  <c:v>10.967114843099999</c:v>
                </c:pt>
                <c:pt idx="8692">
                  <c:v>10.967114843099999</c:v>
                </c:pt>
                <c:pt idx="8693">
                  <c:v>10.964283158399999</c:v>
                </c:pt>
                <c:pt idx="8694">
                  <c:v>10.964283158399999</c:v>
                </c:pt>
                <c:pt idx="8695">
                  <c:v>10.964283158399999</c:v>
                </c:pt>
                <c:pt idx="8696">
                  <c:v>10.964283158399999</c:v>
                </c:pt>
                <c:pt idx="8697">
                  <c:v>10.964283158399999</c:v>
                </c:pt>
                <c:pt idx="8698">
                  <c:v>10.964283158399999</c:v>
                </c:pt>
                <c:pt idx="8699">
                  <c:v>10.964283158399999</c:v>
                </c:pt>
                <c:pt idx="8700">
                  <c:v>10.964283158399999</c:v>
                </c:pt>
                <c:pt idx="8701">
                  <c:v>10.964283158399999</c:v>
                </c:pt>
                <c:pt idx="8702">
                  <c:v>10.964283158399999</c:v>
                </c:pt>
                <c:pt idx="8703">
                  <c:v>10.964283158399999</c:v>
                </c:pt>
                <c:pt idx="8704">
                  <c:v>10.964283158399999</c:v>
                </c:pt>
                <c:pt idx="8705">
                  <c:v>10.964283158399999</c:v>
                </c:pt>
                <c:pt idx="8706">
                  <c:v>10.964283158399999</c:v>
                </c:pt>
                <c:pt idx="8707">
                  <c:v>10.964283158399999</c:v>
                </c:pt>
                <c:pt idx="8708">
                  <c:v>10.964283158399999</c:v>
                </c:pt>
                <c:pt idx="8709">
                  <c:v>10.964283158399999</c:v>
                </c:pt>
                <c:pt idx="8710">
                  <c:v>10.964283158399999</c:v>
                </c:pt>
                <c:pt idx="8711">
                  <c:v>10.964283158399999</c:v>
                </c:pt>
                <c:pt idx="8712">
                  <c:v>10.9614514737</c:v>
                </c:pt>
                <c:pt idx="8713">
                  <c:v>10.9614514737</c:v>
                </c:pt>
                <c:pt idx="8714">
                  <c:v>10.9614514737</c:v>
                </c:pt>
                <c:pt idx="8715">
                  <c:v>10.9614514737</c:v>
                </c:pt>
                <c:pt idx="8716">
                  <c:v>10.9614514737</c:v>
                </c:pt>
                <c:pt idx="8717">
                  <c:v>10.9614514737</c:v>
                </c:pt>
                <c:pt idx="8718">
                  <c:v>10.9614514737</c:v>
                </c:pt>
                <c:pt idx="8719">
                  <c:v>10.9614514737</c:v>
                </c:pt>
                <c:pt idx="8720">
                  <c:v>10.9614514737</c:v>
                </c:pt>
                <c:pt idx="8721">
                  <c:v>10.9614514737</c:v>
                </c:pt>
                <c:pt idx="8722">
                  <c:v>10.9614514737</c:v>
                </c:pt>
                <c:pt idx="8723">
                  <c:v>10.9614514737</c:v>
                </c:pt>
                <c:pt idx="8724">
                  <c:v>10.9614514737</c:v>
                </c:pt>
                <c:pt idx="8725">
                  <c:v>10.9614514737</c:v>
                </c:pt>
                <c:pt idx="8726">
                  <c:v>10.9614514737</c:v>
                </c:pt>
                <c:pt idx="8727">
                  <c:v>10.9614514737</c:v>
                </c:pt>
                <c:pt idx="8728">
                  <c:v>10.9614514737</c:v>
                </c:pt>
                <c:pt idx="8729">
                  <c:v>10.9614514737</c:v>
                </c:pt>
                <c:pt idx="8730">
                  <c:v>10.9614514737</c:v>
                </c:pt>
                <c:pt idx="8731">
                  <c:v>10.958619789</c:v>
                </c:pt>
                <c:pt idx="8732">
                  <c:v>10.958619789</c:v>
                </c:pt>
                <c:pt idx="8733">
                  <c:v>10.958619789</c:v>
                </c:pt>
                <c:pt idx="8734">
                  <c:v>10.958619789</c:v>
                </c:pt>
                <c:pt idx="8735">
                  <c:v>10.958619789</c:v>
                </c:pt>
                <c:pt idx="8736">
                  <c:v>10.958619789</c:v>
                </c:pt>
                <c:pt idx="8737">
                  <c:v>10.958619789</c:v>
                </c:pt>
                <c:pt idx="8738">
                  <c:v>10.958619789</c:v>
                </c:pt>
                <c:pt idx="8739">
                  <c:v>10.958619789</c:v>
                </c:pt>
                <c:pt idx="8740">
                  <c:v>10.958619789</c:v>
                </c:pt>
                <c:pt idx="8741">
                  <c:v>10.958619789</c:v>
                </c:pt>
                <c:pt idx="8742">
                  <c:v>10.958619789</c:v>
                </c:pt>
                <c:pt idx="8743">
                  <c:v>10.958619789</c:v>
                </c:pt>
                <c:pt idx="8744">
                  <c:v>10.958619789</c:v>
                </c:pt>
                <c:pt idx="8745">
                  <c:v>10.958619789</c:v>
                </c:pt>
                <c:pt idx="8746">
                  <c:v>10.958619789</c:v>
                </c:pt>
                <c:pt idx="8747">
                  <c:v>10.958619789</c:v>
                </c:pt>
                <c:pt idx="8748">
                  <c:v>10.958619789</c:v>
                </c:pt>
                <c:pt idx="8749">
                  <c:v>10.958619789</c:v>
                </c:pt>
                <c:pt idx="8750">
                  <c:v>10.9557881043</c:v>
                </c:pt>
                <c:pt idx="8751">
                  <c:v>10.9557881043</c:v>
                </c:pt>
                <c:pt idx="8752">
                  <c:v>10.9557881043</c:v>
                </c:pt>
                <c:pt idx="8753">
                  <c:v>10.9557881043</c:v>
                </c:pt>
                <c:pt idx="8754">
                  <c:v>10.9557881043</c:v>
                </c:pt>
                <c:pt idx="8755">
                  <c:v>10.9557881043</c:v>
                </c:pt>
                <c:pt idx="8756">
                  <c:v>10.9557881043</c:v>
                </c:pt>
                <c:pt idx="8757">
                  <c:v>10.9557881043</c:v>
                </c:pt>
                <c:pt idx="8758">
                  <c:v>10.9557881043</c:v>
                </c:pt>
                <c:pt idx="8759">
                  <c:v>10.9557881043</c:v>
                </c:pt>
                <c:pt idx="8760">
                  <c:v>10.9557881043</c:v>
                </c:pt>
                <c:pt idx="8761">
                  <c:v>10.9557881043</c:v>
                </c:pt>
                <c:pt idx="8762">
                  <c:v>10.9557881043</c:v>
                </c:pt>
                <c:pt idx="8763">
                  <c:v>10.9557881043</c:v>
                </c:pt>
                <c:pt idx="8764">
                  <c:v>10.9557881043</c:v>
                </c:pt>
                <c:pt idx="8765">
                  <c:v>10.9557881043</c:v>
                </c:pt>
                <c:pt idx="8766">
                  <c:v>10.9557881043</c:v>
                </c:pt>
                <c:pt idx="8767">
                  <c:v>10.9557881043</c:v>
                </c:pt>
                <c:pt idx="8768">
                  <c:v>10.9557881043</c:v>
                </c:pt>
                <c:pt idx="8769">
                  <c:v>10.9557881043</c:v>
                </c:pt>
                <c:pt idx="8770">
                  <c:v>10.9529564196</c:v>
                </c:pt>
                <c:pt idx="8771">
                  <c:v>10.9529564196</c:v>
                </c:pt>
                <c:pt idx="8772">
                  <c:v>10.9529564196</c:v>
                </c:pt>
                <c:pt idx="8773">
                  <c:v>10.9529564196</c:v>
                </c:pt>
                <c:pt idx="8774">
                  <c:v>10.9529564196</c:v>
                </c:pt>
                <c:pt idx="8775">
                  <c:v>10.9529564196</c:v>
                </c:pt>
                <c:pt idx="8776">
                  <c:v>10.9529564196</c:v>
                </c:pt>
                <c:pt idx="8777">
                  <c:v>10.9529564196</c:v>
                </c:pt>
                <c:pt idx="8778">
                  <c:v>10.9529564196</c:v>
                </c:pt>
                <c:pt idx="8779">
                  <c:v>10.9529564196</c:v>
                </c:pt>
                <c:pt idx="8780">
                  <c:v>10.9529564196</c:v>
                </c:pt>
                <c:pt idx="8781">
                  <c:v>10.9529564196</c:v>
                </c:pt>
                <c:pt idx="8782">
                  <c:v>10.9529564196</c:v>
                </c:pt>
                <c:pt idx="8783">
                  <c:v>10.9529564196</c:v>
                </c:pt>
                <c:pt idx="8784">
                  <c:v>10.9529564196</c:v>
                </c:pt>
                <c:pt idx="8785">
                  <c:v>10.9529564196</c:v>
                </c:pt>
                <c:pt idx="8786">
                  <c:v>10.9529564196</c:v>
                </c:pt>
                <c:pt idx="8787">
                  <c:v>10.9529564196</c:v>
                </c:pt>
                <c:pt idx="8788">
                  <c:v>10.9529564196</c:v>
                </c:pt>
                <c:pt idx="8789">
                  <c:v>10.950124734899999</c:v>
                </c:pt>
                <c:pt idx="8790">
                  <c:v>10.950124734899999</c:v>
                </c:pt>
                <c:pt idx="8791">
                  <c:v>10.950124734899999</c:v>
                </c:pt>
                <c:pt idx="8792">
                  <c:v>10.950124734899999</c:v>
                </c:pt>
                <c:pt idx="8793">
                  <c:v>10.950124734899999</c:v>
                </c:pt>
                <c:pt idx="8794">
                  <c:v>10.950124734899999</c:v>
                </c:pt>
                <c:pt idx="8795">
                  <c:v>10.950124734899999</c:v>
                </c:pt>
                <c:pt idx="8796">
                  <c:v>10.950124734899999</c:v>
                </c:pt>
                <c:pt idx="8797">
                  <c:v>10.950124734899999</c:v>
                </c:pt>
                <c:pt idx="8798">
                  <c:v>10.950124734899999</c:v>
                </c:pt>
                <c:pt idx="8799">
                  <c:v>10.950124734899999</c:v>
                </c:pt>
                <c:pt idx="8800">
                  <c:v>10.950124734899999</c:v>
                </c:pt>
                <c:pt idx="8801">
                  <c:v>10.950124734899999</c:v>
                </c:pt>
                <c:pt idx="8802">
                  <c:v>10.950124734899999</c:v>
                </c:pt>
                <c:pt idx="8803">
                  <c:v>10.950124734899999</c:v>
                </c:pt>
                <c:pt idx="8804">
                  <c:v>10.950124734899999</c:v>
                </c:pt>
                <c:pt idx="8805">
                  <c:v>10.950124734899999</c:v>
                </c:pt>
                <c:pt idx="8806">
                  <c:v>10.950124734899999</c:v>
                </c:pt>
                <c:pt idx="8807">
                  <c:v>10.950124734899999</c:v>
                </c:pt>
                <c:pt idx="8808">
                  <c:v>10.947293050200001</c:v>
                </c:pt>
                <c:pt idx="8809">
                  <c:v>10.947293050200001</c:v>
                </c:pt>
                <c:pt idx="8810">
                  <c:v>10.947293050200001</c:v>
                </c:pt>
                <c:pt idx="8811">
                  <c:v>10.947293050200001</c:v>
                </c:pt>
                <c:pt idx="8812">
                  <c:v>10.947293050200001</c:v>
                </c:pt>
                <c:pt idx="8813">
                  <c:v>10.947293050200001</c:v>
                </c:pt>
                <c:pt idx="8814">
                  <c:v>10.947293050200001</c:v>
                </c:pt>
                <c:pt idx="8815">
                  <c:v>10.947293050200001</c:v>
                </c:pt>
                <c:pt idx="8816">
                  <c:v>10.947293050200001</c:v>
                </c:pt>
                <c:pt idx="8817">
                  <c:v>10.947293050200001</c:v>
                </c:pt>
                <c:pt idx="8818">
                  <c:v>10.947293050200001</c:v>
                </c:pt>
                <c:pt idx="8819">
                  <c:v>10.947293050200001</c:v>
                </c:pt>
                <c:pt idx="8820">
                  <c:v>10.947293050200001</c:v>
                </c:pt>
                <c:pt idx="8821">
                  <c:v>10.947293050200001</c:v>
                </c:pt>
                <c:pt idx="8822">
                  <c:v>10.947293050200001</c:v>
                </c:pt>
                <c:pt idx="8823">
                  <c:v>10.947293050200001</c:v>
                </c:pt>
                <c:pt idx="8824">
                  <c:v>10.947293050200001</c:v>
                </c:pt>
                <c:pt idx="8825">
                  <c:v>10.947293050200001</c:v>
                </c:pt>
                <c:pt idx="8826">
                  <c:v>10.947293050200001</c:v>
                </c:pt>
                <c:pt idx="8827">
                  <c:v>10.9444613655</c:v>
                </c:pt>
                <c:pt idx="8828">
                  <c:v>10.9444613655</c:v>
                </c:pt>
                <c:pt idx="8829">
                  <c:v>10.9444613655</c:v>
                </c:pt>
                <c:pt idx="8830">
                  <c:v>10.9444613655</c:v>
                </c:pt>
                <c:pt idx="8831">
                  <c:v>10.9444613655</c:v>
                </c:pt>
                <c:pt idx="8832">
                  <c:v>10.9444613655</c:v>
                </c:pt>
                <c:pt idx="8833">
                  <c:v>10.9444613655</c:v>
                </c:pt>
                <c:pt idx="8834">
                  <c:v>10.9444613655</c:v>
                </c:pt>
                <c:pt idx="8835">
                  <c:v>10.9444613655</c:v>
                </c:pt>
                <c:pt idx="8836">
                  <c:v>10.9444613655</c:v>
                </c:pt>
                <c:pt idx="8837">
                  <c:v>10.9444613655</c:v>
                </c:pt>
                <c:pt idx="8838">
                  <c:v>10.9444613655</c:v>
                </c:pt>
                <c:pt idx="8839">
                  <c:v>10.9444613655</c:v>
                </c:pt>
                <c:pt idx="8840">
                  <c:v>10.9444613655</c:v>
                </c:pt>
                <c:pt idx="8841">
                  <c:v>10.9444613655</c:v>
                </c:pt>
                <c:pt idx="8842">
                  <c:v>10.9444613655</c:v>
                </c:pt>
                <c:pt idx="8843">
                  <c:v>10.9444613655</c:v>
                </c:pt>
                <c:pt idx="8844">
                  <c:v>10.9444613655</c:v>
                </c:pt>
                <c:pt idx="8845">
                  <c:v>10.9444613655</c:v>
                </c:pt>
                <c:pt idx="8846">
                  <c:v>10.9444613655</c:v>
                </c:pt>
                <c:pt idx="8847">
                  <c:v>10.941629680799998</c:v>
                </c:pt>
                <c:pt idx="8848">
                  <c:v>10.941629680799998</c:v>
                </c:pt>
                <c:pt idx="8849">
                  <c:v>10.941629680799998</c:v>
                </c:pt>
                <c:pt idx="8850">
                  <c:v>10.941629680799998</c:v>
                </c:pt>
                <c:pt idx="8851">
                  <c:v>10.941629680799998</c:v>
                </c:pt>
                <c:pt idx="8852">
                  <c:v>10.941629680799998</c:v>
                </c:pt>
                <c:pt idx="8853">
                  <c:v>10.941629680799998</c:v>
                </c:pt>
                <c:pt idx="8854">
                  <c:v>10.941629680799998</c:v>
                </c:pt>
                <c:pt idx="8855">
                  <c:v>10.941629680799998</c:v>
                </c:pt>
                <c:pt idx="8856">
                  <c:v>10.941629680799998</c:v>
                </c:pt>
                <c:pt idx="8857">
                  <c:v>10.941629680799998</c:v>
                </c:pt>
                <c:pt idx="8858">
                  <c:v>10.941629680799998</c:v>
                </c:pt>
                <c:pt idx="8859">
                  <c:v>10.941629680799998</c:v>
                </c:pt>
                <c:pt idx="8860">
                  <c:v>10.941629680799998</c:v>
                </c:pt>
                <c:pt idx="8861">
                  <c:v>10.941629680799998</c:v>
                </c:pt>
                <c:pt idx="8862">
                  <c:v>10.941629680799998</c:v>
                </c:pt>
                <c:pt idx="8863">
                  <c:v>10.941629680799998</c:v>
                </c:pt>
                <c:pt idx="8864">
                  <c:v>10.941629680799998</c:v>
                </c:pt>
                <c:pt idx="8865">
                  <c:v>10.941629680799998</c:v>
                </c:pt>
                <c:pt idx="8866">
                  <c:v>10.9387979961</c:v>
                </c:pt>
                <c:pt idx="8867">
                  <c:v>10.9387979961</c:v>
                </c:pt>
                <c:pt idx="8868">
                  <c:v>10.9387979961</c:v>
                </c:pt>
                <c:pt idx="8869">
                  <c:v>10.9387979961</c:v>
                </c:pt>
                <c:pt idx="8870">
                  <c:v>10.9387979961</c:v>
                </c:pt>
                <c:pt idx="8871">
                  <c:v>10.9387979961</c:v>
                </c:pt>
                <c:pt idx="8872">
                  <c:v>10.9387979961</c:v>
                </c:pt>
                <c:pt idx="8873">
                  <c:v>10.9387979961</c:v>
                </c:pt>
                <c:pt idx="8874">
                  <c:v>10.9387979961</c:v>
                </c:pt>
                <c:pt idx="8875">
                  <c:v>10.9387979961</c:v>
                </c:pt>
                <c:pt idx="8876">
                  <c:v>10.9387979961</c:v>
                </c:pt>
                <c:pt idx="8877">
                  <c:v>10.9387979961</c:v>
                </c:pt>
                <c:pt idx="8878">
                  <c:v>10.9387979961</c:v>
                </c:pt>
                <c:pt idx="8879">
                  <c:v>10.9387979961</c:v>
                </c:pt>
                <c:pt idx="8880">
                  <c:v>10.9387979961</c:v>
                </c:pt>
                <c:pt idx="8881">
                  <c:v>10.9387979961</c:v>
                </c:pt>
                <c:pt idx="8882">
                  <c:v>10.9387979961</c:v>
                </c:pt>
                <c:pt idx="8883">
                  <c:v>10.9387979961</c:v>
                </c:pt>
                <c:pt idx="8884">
                  <c:v>10.9387979961</c:v>
                </c:pt>
                <c:pt idx="8885">
                  <c:v>10.9359663114</c:v>
                </c:pt>
                <c:pt idx="8886">
                  <c:v>10.9359663114</c:v>
                </c:pt>
                <c:pt idx="8887">
                  <c:v>10.9359663114</c:v>
                </c:pt>
                <c:pt idx="8888">
                  <c:v>10.9359663114</c:v>
                </c:pt>
                <c:pt idx="8889">
                  <c:v>10.9359663114</c:v>
                </c:pt>
                <c:pt idx="8890">
                  <c:v>10.9359663114</c:v>
                </c:pt>
                <c:pt idx="8891">
                  <c:v>10.9359663114</c:v>
                </c:pt>
                <c:pt idx="8892">
                  <c:v>10.9359663114</c:v>
                </c:pt>
                <c:pt idx="8893">
                  <c:v>10.9359663114</c:v>
                </c:pt>
                <c:pt idx="8894">
                  <c:v>10.9359663114</c:v>
                </c:pt>
                <c:pt idx="8895">
                  <c:v>10.9359663114</c:v>
                </c:pt>
                <c:pt idx="8896">
                  <c:v>10.9359663114</c:v>
                </c:pt>
                <c:pt idx="8897">
                  <c:v>10.9359663114</c:v>
                </c:pt>
                <c:pt idx="8898">
                  <c:v>10.9359663114</c:v>
                </c:pt>
                <c:pt idx="8899">
                  <c:v>10.9359663114</c:v>
                </c:pt>
                <c:pt idx="8900">
                  <c:v>10.9359663114</c:v>
                </c:pt>
                <c:pt idx="8901">
                  <c:v>10.9359663114</c:v>
                </c:pt>
                <c:pt idx="8902">
                  <c:v>10.9359663114</c:v>
                </c:pt>
                <c:pt idx="8903">
                  <c:v>10.9359663114</c:v>
                </c:pt>
                <c:pt idx="8904">
                  <c:v>10.9359663114</c:v>
                </c:pt>
                <c:pt idx="8905">
                  <c:v>10.933134626700001</c:v>
                </c:pt>
                <c:pt idx="8906">
                  <c:v>10.933134626700001</c:v>
                </c:pt>
                <c:pt idx="8907">
                  <c:v>10.933134626700001</c:v>
                </c:pt>
                <c:pt idx="8908">
                  <c:v>10.933134626700001</c:v>
                </c:pt>
                <c:pt idx="8909">
                  <c:v>10.933134626700001</c:v>
                </c:pt>
                <c:pt idx="8910">
                  <c:v>10.933134626700001</c:v>
                </c:pt>
                <c:pt idx="8911">
                  <c:v>10.933134626700001</c:v>
                </c:pt>
                <c:pt idx="8912">
                  <c:v>10.933134626700001</c:v>
                </c:pt>
                <c:pt idx="8913">
                  <c:v>10.933134626700001</c:v>
                </c:pt>
                <c:pt idx="8914">
                  <c:v>10.933134626700001</c:v>
                </c:pt>
                <c:pt idx="8915">
                  <c:v>10.933134626700001</c:v>
                </c:pt>
                <c:pt idx="8916">
                  <c:v>10.933134626700001</c:v>
                </c:pt>
                <c:pt idx="8917">
                  <c:v>10.933134626700001</c:v>
                </c:pt>
                <c:pt idx="8918">
                  <c:v>10.933134626700001</c:v>
                </c:pt>
                <c:pt idx="8919">
                  <c:v>10.933134626700001</c:v>
                </c:pt>
                <c:pt idx="8920">
                  <c:v>10.933134626700001</c:v>
                </c:pt>
                <c:pt idx="8921">
                  <c:v>10.933134626700001</c:v>
                </c:pt>
                <c:pt idx="8922">
                  <c:v>10.933134626700001</c:v>
                </c:pt>
                <c:pt idx="8923">
                  <c:v>10.933134626700001</c:v>
                </c:pt>
                <c:pt idx="8924">
                  <c:v>10.930302941999999</c:v>
                </c:pt>
                <c:pt idx="8925">
                  <c:v>10.930302941999999</c:v>
                </c:pt>
                <c:pt idx="8926">
                  <c:v>10.930302941999999</c:v>
                </c:pt>
                <c:pt idx="8927">
                  <c:v>10.930302941999999</c:v>
                </c:pt>
                <c:pt idx="8928">
                  <c:v>10.930302941999999</c:v>
                </c:pt>
                <c:pt idx="8929">
                  <c:v>10.930302941999999</c:v>
                </c:pt>
                <c:pt idx="8930">
                  <c:v>10.930302941999999</c:v>
                </c:pt>
                <c:pt idx="8931">
                  <c:v>10.930302941999999</c:v>
                </c:pt>
                <c:pt idx="8932">
                  <c:v>10.930302941999999</c:v>
                </c:pt>
                <c:pt idx="8933">
                  <c:v>10.930302941999999</c:v>
                </c:pt>
                <c:pt idx="8934">
                  <c:v>10.930302941999999</c:v>
                </c:pt>
                <c:pt idx="8935">
                  <c:v>10.930302941999999</c:v>
                </c:pt>
                <c:pt idx="8936">
                  <c:v>10.930302941999999</c:v>
                </c:pt>
                <c:pt idx="8937">
                  <c:v>10.930302941999999</c:v>
                </c:pt>
                <c:pt idx="8938">
                  <c:v>10.930302941999999</c:v>
                </c:pt>
                <c:pt idx="8939">
                  <c:v>10.930302941999999</c:v>
                </c:pt>
                <c:pt idx="8940">
                  <c:v>10.930302941999999</c:v>
                </c:pt>
                <c:pt idx="8941">
                  <c:v>10.930302941999999</c:v>
                </c:pt>
                <c:pt idx="8942">
                  <c:v>10.930302941999999</c:v>
                </c:pt>
                <c:pt idx="8943">
                  <c:v>10.927471257299999</c:v>
                </c:pt>
                <c:pt idx="8944">
                  <c:v>10.927471257299999</c:v>
                </c:pt>
                <c:pt idx="8945">
                  <c:v>10.927471257299999</c:v>
                </c:pt>
                <c:pt idx="8946">
                  <c:v>10.927471257299999</c:v>
                </c:pt>
                <c:pt idx="8947">
                  <c:v>10.927471257299999</c:v>
                </c:pt>
                <c:pt idx="8948">
                  <c:v>10.927471257299999</c:v>
                </c:pt>
                <c:pt idx="8949">
                  <c:v>10.927471257299999</c:v>
                </c:pt>
                <c:pt idx="8950">
                  <c:v>10.927471257299999</c:v>
                </c:pt>
                <c:pt idx="8951">
                  <c:v>10.927471257299999</c:v>
                </c:pt>
                <c:pt idx="8952">
                  <c:v>10.927471257299999</c:v>
                </c:pt>
                <c:pt idx="8953">
                  <c:v>10.927471257299999</c:v>
                </c:pt>
                <c:pt idx="8954">
                  <c:v>10.927471257299999</c:v>
                </c:pt>
                <c:pt idx="8955">
                  <c:v>10.927471257299999</c:v>
                </c:pt>
                <c:pt idx="8956">
                  <c:v>10.927471257299999</c:v>
                </c:pt>
                <c:pt idx="8957">
                  <c:v>10.927471257299999</c:v>
                </c:pt>
                <c:pt idx="8958">
                  <c:v>10.927471257299999</c:v>
                </c:pt>
                <c:pt idx="8959">
                  <c:v>10.927471257299999</c:v>
                </c:pt>
                <c:pt idx="8960">
                  <c:v>10.927471257299999</c:v>
                </c:pt>
                <c:pt idx="8961">
                  <c:v>10.927471257299999</c:v>
                </c:pt>
                <c:pt idx="8962">
                  <c:v>10.927471257299999</c:v>
                </c:pt>
                <c:pt idx="8963">
                  <c:v>10.9246395726</c:v>
                </c:pt>
                <c:pt idx="8964">
                  <c:v>10.9246395726</c:v>
                </c:pt>
                <c:pt idx="8965">
                  <c:v>10.9246395726</c:v>
                </c:pt>
                <c:pt idx="8966">
                  <c:v>10.9246395726</c:v>
                </c:pt>
                <c:pt idx="8967">
                  <c:v>10.9246395726</c:v>
                </c:pt>
                <c:pt idx="8968">
                  <c:v>10.9246395726</c:v>
                </c:pt>
                <c:pt idx="8969">
                  <c:v>10.9246395726</c:v>
                </c:pt>
                <c:pt idx="8970">
                  <c:v>10.9246395726</c:v>
                </c:pt>
                <c:pt idx="8971">
                  <c:v>10.9246395726</c:v>
                </c:pt>
                <c:pt idx="8972">
                  <c:v>10.9246395726</c:v>
                </c:pt>
                <c:pt idx="8973">
                  <c:v>10.9246395726</c:v>
                </c:pt>
                <c:pt idx="8974">
                  <c:v>10.9246395726</c:v>
                </c:pt>
                <c:pt idx="8975">
                  <c:v>10.9246395726</c:v>
                </c:pt>
                <c:pt idx="8976">
                  <c:v>10.9246395726</c:v>
                </c:pt>
                <c:pt idx="8977">
                  <c:v>10.9246395726</c:v>
                </c:pt>
                <c:pt idx="8978">
                  <c:v>10.9246395726</c:v>
                </c:pt>
                <c:pt idx="8979">
                  <c:v>10.9246395726</c:v>
                </c:pt>
                <c:pt idx="8980">
                  <c:v>10.9246395726</c:v>
                </c:pt>
                <c:pt idx="8981">
                  <c:v>10.9246395726</c:v>
                </c:pt>
                <c:pt idx="8982">
                  <c:v>10.9218078879</c:v>
                </c:pt>
                <c:pt idx="8983">
                  <c:v>10.9218078879</c:v>
                </c:pt>
                <c:pt idx="8984">
                  <c:v>10.9218078879</c:v>
                </c:pt>
                <c:pt idx="8985">
                  <c:v>10.9218078879</c:v>
                </c:pt>
                <c:pt idx="8986">
                  <c:v>10.9218078879</c:v>
                </c:pt>
                <c:pt idx="8987">
                  <c:v>10.9218078879</c:v>
                </c:pt>
                <c:pt idx="8988">
                  <c:v>10.9218078879</c:v>
                </c:pt>
                <c:pt idx="8989">
                  <c:v>10.9218078879</c:v>
                </c:pt>
                <c:pt idx="8990">
                  <c:v>10.9218078879</c:v>
                </c:pt>
                <c:pt idx="8991">
                  <c:v>10.9218078879</c:v>
                </c:pt>
                <c:pt idx="8992">
                  <c:v>10.9218078879</c:v>
                </c:pt>
                <c:pt idx="8993">
                  <c:v>10.9218078879</c:v>
                </c:pt>
                <c:pt idx="8994">
                  <c:v>10.9218078879</c:v>
                </c:pt>
                <c:pt idx="8995">
                  <c:v>10.9218078879</c:v>
                </c:pt>
                <c:pt idx="8996">
                  <c:v>10.9218078879</c:v>
                </c:pt>
                <c:pt idx="8997">
                  <c:v>10.9218078879</c:v>
                </c:pt>
                <c:pt idx="8998">
                  <c:v>10.9218078879</c:v>
                </c:pt>
                <c:pt idx="8999">
                  <c:v>10.9218078879</c:v>
                </c:pt>
                <c:pt idx="9000">
                  <c:v>10.9218078879</c:v>
                </c:pt>
                <c:pt idx="9001">
                  <c:v>10.9189762032</c:v>
                </c:pt>
                <c:pt idx="9002">
                  <c:v>10.9189762032</c:v>
                </c:pt>
                <c:pt idx="9003">
                  <c:v>10.9189762032</c:v>
                </c:pt>
                <c:pt idx="9004">
                  <c:v>10.9189762032</c:v>
                </c:pt>
                <c:pt idx="9005">
                  <c:v>10.9189762032</c:v>
                </c:pt>
                <c:pt idx="9006">
                  <c:v>10.9189762032</c:v>
                </c:pt>
                <c:pt idx="9007">
                  <c:v>10.9189762032</c:v>
                </c:pt>
                <c:pt idx="9008">
                  <c:v>10.9189762032</c:v>
                </c:pt>
                <c:pt idx="9009">
                  <c:v>10.9189762032</c:v>
                </c:pt>
                <c:pt idx="9010">
                  <c:v>10.9189762032</c:v>
                </c:pt>
                <c:pt idx="9011">
                  <c:v>10.9189762032</c:v>
                </c:pt>
                <c:pt idx="9012">
                  <c:v>10.9189762032</c:v>
                </c:pt>
                <c:pt idx="9013">
                  <c:v>10.9189762032</c:v>
                </c:pt>
                <c:pt idx="9014">
                  <c:v>10.9189762032</c:v>
                </c:pt>
                <c:pt idx="9015">
                  <c:v>10.9189762032</c:v>
                </c:pt>
                <c:pt idx="9016">
                  <c:v>10.9189762032</c:v>
                </c:pt>
                <c:pt idx="9017">
                  <c:v>10.9189762032</c:v>
                </c:pt>
                <c:pt idx="9018">
                  <c:v>10.9189762032</c:v>
                </c:pt>
                <c:pt idx="9019">
                  <c:v>10.9189762032</c:v>
                </c:pt>
                <c:pt idx="9020">
                  <c:v>10.9189762032</c:v>
                </c:pt>
                <c:pt idx="9021">
                  <c:v>10.916144518499999</c:v>
                </c:pt>
                <c:pt idx="9022">
                  <c:v>10.916144518499999</c:v>
                </c:pt>
                <c:pt idx="9023">
                  <c:v>10.916144518499999</c:v>
                </c:pt>
                <c:pt idx="9024">
                  <c:v>10.916144518499999</c:v>
                </c:pt>
                <c:pt idx="9025">
                  <c:v>10.916144518499999</c:v>
                </c:pt>
                <c:pt idx="9026">
                  <c:v>10.916144518499999</c:v>
                </c:pt>
                <c:pt idx="9027">
                  <c:v>10.916144518499999</c:v>
                </c:pt>
                <c:pt idx="9028">
                  <c:v>10.916144518499999</c:v>
                </c:pt>
                <c:pt idx="9029">
                  <c:v>10.916144518499999</c:v>
                </c:pt>
                <c:pt idx="9030">
                  <c:v>10.916144518499999</c:v>
                </c:pt>
                <c:pt idx="9031">
                  <c:v>10.916144518499999</c:v>
                </c:pt>
                <c:pt idx="9032">
                  <c:v>10.916144518499999</c:v>
                </c:pt>
                <c:pt idx="9033">
                  <c:v>10.916144518499999</c:v>
                </c:pt>
                <c:pt idx="9034">
                  <c:v>10.916144518499999</c:v>
                </c:pt>
                <c:pt idx="9035">
                  <c:v>10.916144518499999</c:v>
                </c:pt>
                <c:pt idx="9036">
                  <c:v>10.916144518499999</c:v>
                </c:pt>
                <c:pt idx="9037">
                  <c:v>10.916144518499999</c:v>
                </c:pt>
                <c:pt idx="9038">
                  <c:v>10.916144518499999</c:v>
                </c:pt>
                <c:pt idx="9039">
                  <c:v>10.916144518499999</c:v>
                </c:pt>
                <c:pt idx="9040">
                  <c:v>10.913312833799999</c:v>
                </c:pt>
                <c:pt idx="9041">
                  <c:v>10.913312833799999</c:v>
                </c:pt>
                <c:pt idx="9042">
                  <c:v>10.913312833799999</c:v>
                </c:pt>
                <c:pt idx="9043">
                  <c:v>10.913312833799999</c:v>
                </c:pt>
                <c:pt idx="9044">
                  <c:v>10.913312833799999</c:v>
                </c:pt>
                <c:pt idx="9045">
                  <c:v>10.913312833799999</c:v>
                </c:pt>
                <c:pt idx="9046">
                  <c:v>10.913312833799999</c:v>
                </c:pt>
                <c:pt idx="9047">
                  <c:v>10.913312833799999</c:v>
                </c:pt>
                <c:pt idx="9048">
                  <c:v>10.913312833799999</c:v>
                </c:pt>
                <c:pt idx="9049">
                  <c:v>10.913312833799999</c:v>
                </c:pt>
                <c:pt idx="9050">
                  <c:v>10.913312833799999</c:v>
                </c:pt>
                <c:pt idx="9051">
                  <c:v>10.913312833799999</c:v>
                </c:pt>
                <c:pt idx="9052">
                  <c:v>10.913312833799999</c:v>
                </c:pt>
                <c:pt idx="9053">
                  <c:v>10.913312833799999</c:v>
                </c:pt>
                <c:pt idx="9054">
                  <c:v>10.913312833799999</c:v>
                </c:pt>
                <c:pt idx="9055">
                  <c:v>10.913312833799999</c:v>
                </c:pt>
                <c:pt idx="9056">
                  <c:v>10.913312833799999</c:v>
                </c:pt>
                <c:pt idx="9057">
                  <c:v>10.913312833799999</c:v>
                </c:pt>
                <c:pt idx="9058">
                  <c:v>10.913312833799999</c:v>
                </c:pt>
                <c:pt idx="9059">
                  <c:v>10.910481149100001</c:v>
                </c:pt>
                <c:pt idx="9060">
                  <c:v>10.910481149100001</c:v>
                </c:pt>
                <c:pt idx="9061">
                  <c:v>10.910481149100001</c:v>
                </c:pt>
                <c:pt idx="9062">
                  <c:v>10.910481149100001</c:v>
                </c:pt>
                <c:pt idx="9063">
                  <c:v>10.910481149100001</c:v>
                </c:pt>
                <c:pt idx="9064">
                  <c:v>10.910481149100001</c:v>
                </c:pt>
                <c:pt idx="9065">
                  <c:v>10.910481149100001</c:v>
                </c:pt>
                <c:pt idx="9066">
                  <c:v>10.910481149100001</c:v>
                </c:pt>
                <c:pt idx="9067">
                  <c:v>10.910481149100001</c:v>
                </c:pt>
                <c:pt idx="9068">
                  <c:v>10.910481149100001</c:v>
                </c:pt>
                <c:pt idx="9069">
                  <c:v>10.910481149100001</c:v>
                </c:pt>
                <c:pt idx="9070">
                  <c:v>10.910481149100001</c:v>
                </c:pt>
                <c:pt idx="9071">
                  <c:v>10.910481149100001</c:v>
                </c:pt>
                <c:pt idx="9072">
                  <c:v>10.910481149100001</c:v>
                </c:pt>
                <c:pt idx="9073">
                  <c:v>10.910481149100001</c:v>
                </c:pt>
                <c:pt idx="9074">
                  <c:v>10.910481149100001</c:v>
                </c:pt>
                <c:pt idx="9075">
                  <c:v>10.910481149100001</c:v>
                </c:pt>
                <c:pt idx="9076">
                  <c:v>10.910481149100001</c:v>
                </c:pt>
                <c:pt idx="9077">
                  <c:v>10.910481149100001</c:v>
                </c:pt>
                <c:pt idx="9078">
                  <c:v>10.910481149100001</c:v>
                </c:pt>
                <c:pt idx="9079">
                  <c:v>10.907649464399999</c:v>
                </c:pt>
                <c:pt idx="9080">
                  <c:v>10.907649464399999</c:v>
                </c:pt>
                <c:pt idx="9081">
                  <c:v>10.907649464399999</c:v>
                </c:pt>
                <c:pt idx="9082">
                  <c:v>10.907649464399999</c:v>
                </c:pt>
                <c:pt idx="9083">
                  <c:v>10.907649464399999</c:v>
                </c:pt>
                <c:pt idx="9084">
                  <c:v>10.907649464399999</c:v>
                </c:pt>
                <c:pt idx="9085">
                  <c:v>10.907649464399999</c:v>
                </c:pt>
                <c:pt idx="9086">
                  <c:v>10.907649464399999</c:v>
                </c:pt>
                <c:pt idx="9087">
                  <c:v>10.907649464399999</c:v>
                </c:pt>
                <c:pt idx="9088">
                  <c:v>10.907649464399999</c:v>
                </c:pt>
                <c:pt idx="9089">
                  <c:v>10.907649464399999</c:v>
                </c:pt>
                <c:pt idx="9090">
                  <c:v>10.907649464399999</c:v>
                </c:pt>
                <c:pt idx="9091">
                  <c:v>10.907649464399999</c:v>
                </c:pt>
                <c:pt idx="9092">
                  <c:v>10.907649464399999</c:v>
                </c:pt>
                <c:pt idx="9093">
                  <c:v>10.907649464399999</c:v>
                </c:pt>
                <c:pt idx="9094">
                  <c:v>10.907649464399999</c:v>
                </c:pt>
                <c:pt idx="9095">
                  <c:v>10.907649464399999</c:v>
                </c:pt>
                <c:pt idx="9096">
                  <c:v>10.907649464399999</c:v>
                </c:pt>
                <c:pt idx="9097">
                  <c:v>10.907649464399999</c:v>
                </c:pt>
                <c:pt idx="9098">
                  <c:v>10.9048177797</c:v>
                </c:pt>
                <c:pt idx="9099">
                  <c:v>10.9048177797</c:v>
                </c:pt>
                <c:pt idx="9100">
                  <c:v>10.9048177797</c:v>
                </c:pt>
                <c:pt idx="9101">
                  <c:v>10.9048177797</c:v>
                </c:pt>
                <c:pt idx="9102">
                  <c:v>10.9048177797</c:v>
                </c:pt>
                <c:pt idx="9103">
                  <c:v>10.9048177797</c:v>
                </c:pt>
                <c:pt idx="9104">
                  <c:v>10.9048177797</c:v>
                </c:pt>
                <c:pt idx="9105">
                  <c:v>10.9048177797</c:v>
                </c:pt>
                <c:pt idx="9106">
                  <c:v>10.9048177797</c:v>
                </c:pt>
                <c:pt idx="9107">
                  <c:v>10.9048177797</c:v>
                </c:pt>
                <c:pt idx="9108">
                  <c:v>10.9048177797</c:v>
                </c:pt>
                <c:pt idx="9109">
                  <c:v>10.9048177797</c:v>
                </c:pt>
                <c:pt idx="9110">
                  <c:v>10.9048177797</c:v>
                </c:pt>
                <c:pt idx="9111">
                  <c:v>10.9048177797</c:v>
                </c:pt>
                <c:pt idx="9112">
                  <c:v>10.9048177797</c:v>
                </c:pt>
                <c:pt idx="9113">
                  <c:v>10.9048177797</c:v>
                </c:pt>
                <c:pt idx="9114">
                  <c:v>10.9048177797</c:v>
                </c:pt>
                <c:pt idx="9115">
                  <c:v>10.9048177797</c:v>
                </c:pt>
                <c:pt idx="9116">
                  <c:v>10.9048177797</c:v>
                </c:pt>
                <c:pt idx="9117">
                  <c:v>10.901986095</c:v>
                </c:pt>
                <c:pt idx="9118">
                  <c:v>10.901986095</c:v>
                </c:pt>
                <c:pt idx="9119">
                  <c:v>10.901986095</c:v>
                </c:pt>
                <c:pt idx="9120">
                  <c:v>10.901986095</c:v>
                </c:pt>
                <c:pt idx="9121">
                  <c:v>10.901986095</c:v>
                </c:pt>
                <c:pt idx="9122">
                  <c:v>10.901986095</c:v>
                </c:pt>
                <c:pt idx="9123">
                  <c:v>10.901986095</c:v>
                </c:pt>
                <c:pt idx="9124">
                  <c:v>10.901986095</c:v>
                </c:pt>
                <c:pt idx="9125">
                  <c:v>10.901986095</c:v>
                </c:pt>
                <c:pt idx="9126">
                  <c:v>10.901986095</c:v>
                </c:pt>
                <c:pt idx="9127">
                  <c:v>10.901986095</c:v>
                </c:pt>
                <c:pt idx="9128">
                  <c:v>10.901986095</c:v>
                </c:pt>
                <c:pt idx="9129">
                  <c:v>10.901986095</c:v>
                </c:pt>
                <c:pt idx="9130">
                  <c:v>10.901986095</c:v>
                </c:pt>
                <c:pt idx="9131">
                  <c:v>10.901986095</c:v>
                </c:pt>
                <c:pt idx="9132">
                  <c:v>10.901986095</c:v>
                </c:pt>
                <c:pt idx="9133">
                  <c:v>10.901986095</c:v>
                </c:pt>
                <c:pt idx="9134">
                  <c:v>10.901986095</c:v>
                </c:pt>
                <c:pt idx="9135">
                  <c:v>10.901986095</c:v>
                </c:pt>
                <c:pt idx="9136">
                  <c:v>10.901986095</c:v>
                </c:pt>
                <c:pt idx="9137">
                  <c:v>10.8991544103</c:v>
                </c:pt>
                <c:pt idx="9138">
                  <c:v>10.8991544103</c:v>
                </c:pt>
                <c:pt idx="9139">
                  <c:v>10.8991544103</c:v>
                </c:pt>
                <c:pt idx="9140">
                  <c:v>10.8991544103</c:v>
                </c:pt>
                <c:pt idx="9141">
                  <c:v>10.8991544103</c:v>
                </c:pt>
                <c:pt idx="9142">
                  <c:v>10.8991544103</c:v>
                </c:pt>
                <c:pt idx="9143">
                  <c:v>10.8991544103</c:v>
                </c:pt>
                <c:pt idx="9144">
                  <c:v>10.8991544103</c:v>
                </c:pt>
              </c:numCache>
            </c:numRef>
          </c:yVal>
          <c:smooth val="1"/>
        </c:ser>
        <c:ser>
          <c:idx val="4"/>
          <c:order val="4"/>
          <c:tx>
            <c:strRef>
              <c:f>'El_Seibo_Res Half'!$K$2:$L$2</c:f>
              <c:strCache>
                <c:ptCount val="1"/>
                <c:pt idx="0">
                  <c:v>PMP</c:v>
                </c:pt>
              </c:strCache>
            </c:strRef>
          </c:tx>
          <c:spPr>
            <a:ln w="19050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numRef>
              <c:f>'El_Seibo_Res Half'!$B$4:$B$13663</c:f>
              <c:numCache>
                <c:formatCode>0</c:formatCode>
                <c:ptCount val="13660"/>
                <c:pt idx="0">
                  <c:v>0</c:v>
                </c:pt>
                <c:pt idx="1">
                  <c:v>6.9444444444444441E-3</c:v>
                </c:pt>
                <c:pt idx="2">
                  <c:v>1.3888888888888888E-2</c:v>
                </c:pt>
                <c:pt idx="3">
                  <c:v>2.0833333333333332E-2</c:v>
                </c:pt>
                <c:pt idx="4">
                  <c:v>2.7777777777777776E-2</c:v>
                </c:pt>
                <c:pt idx="5">
                  <c:v>3.4722222222222224E-2</c:v>
                </c:pt>
                <c:pt idx="6">
                  <c:v>4.1666666666666664E-2</c:v>
                </c:pt>
                <c:pt idx="7">
                  <c:v>4.8611111111111112E-2</c:v>
                </c:pt>
                <c:pt idx="8">
                  <c:v>5.5555555555555552E-2</c:v>
                </c:pt>
                <c:pt idx="9">
                  <c:v>6.25E-2</c:v>
                </c:pt>
                <c:pt idx="10">
                  <c:v>6.9444444444444448E-2</c:v>
                </c:pt>
                <c:pt idx="11">
                  <c:v>7.6388888888888881E-2</c:v>
                </c:pt>
                <c:pt idx="12">
                  <c:v>8.3333333333333329E-2</c:v>
                </c:pt>
                <c:pt idx="13">
                  <c:v>9.0277777777777776E-2</c:v>
                </c:pt>
                <c:pt idx="14">
                  <c:v>9.7222222222222224E-2</c:v>
                </c:pt>
                <c:pt idx="15">
                  <c:v>0.10416666666666667</c:v>
                </c:pt>
                <c:pt idx="16">
                  <c:v>0.1111111111111111</c:v>
                </c:pt>
                <c:pt idx="17">
                  <c:v>0.11805555555555557</c:v>
                </c:pt>
                <c:pt idx="18">
                  <c:v>0.125</c:v>
                </c:pt>
                <c:pt idx="19">
                  <c:v>0.13194444444444445</c:v>
                </c:pt>
                <c:pt idx="20">
                  <c:v>0.1388888888888889</c:v>
                </c:pt>
                <c:pt idx="21">
                  <c:v>0.14583333333333334</c:v>
                </c:pt>
                <c:pt idx="22">
                  <c:v>0.15277777777777776</c:v>
                </c:pt>
                <c:pt idx="23">
                  <c:v>0.15972222222222224</c:v>
                </c:pt>
                <c:pt idx="24">
                  <c:v>0.16666666666666666</c:v>
                </c:pt>
                <c:pt idx="25">
                  <c:v>0.17361111111111113</c:v>
                </c:pt>
                <c:pt idx="26">
                  <c:v>0.18055555555555555</c:v>
                </c:pt>
                <c:pt idx="27">
                  <c:v>0.1875</c:v>
                </c:pt>
                <c:pt idx="28">
                  <c:v>0.19444444444444445</c:v>
                </c:pt>
                <c:pt idx="29">
                  <c:v>0.20138888888888887</c:v>
                </c:pt>
                <c:pt idx="30">
                  <c:v>0.20833333333333334</c:v>
                </c:pt>
                <c:pt idx="31">
                  <c:v>0.21527777777777779</c:v>
                </c:pt>
                <c:pt idx="32">
                  <c:v>0.22222222222222221</c:v>
                </c:pt>
                <c:pt idx="33">
                  <c:v>0.22916666666666666</c:v>
                </c:pt>
                <c:pt idx="34">
                  <c:v>0.23611111111111113</c:v>
                </c:pt>
                <c:pt idx="35">
                  <c:v>0.24305555555555555</c:v>
                </c:pt>
                <c:pt idx="36">
                  <c:v>0.25</c:v>
                </c:pt>
                <c:pt idx="37">
                  <c:v>0.25694444444444448</c:v>
                </c:pt>
                <c:pt idx="38">
                  <c:v>0.2638888888888889</c:v>
                </c:pt>
                <c:pt idx="39">
                  <c:v>0.27083333333333331</c:v>
                </c:pt>
                <c:pt idx="40">
                  <c:v>0.27777777777777779</c:v>
                </c:pt>
                <c:pt idx="41">
                  <c:v>0.28472222222222221</c:v>
                </c:pt>
                <c:pt idx="42">
                  <c:v>0.29166666666666669</c:v>
                </c:pt>
                <c:pt idx="43">
                  <c:v>0.2986111111111111</c:v>
                </c:pt>
                <c:pt idx="44">
                  <c:v>0.30555555555555552</c:v>
                </c:pt>
                <c:pt idx="45">
                  <c:v>0.3125</c:v>
                </c:pt>
                <c:pt idx="46">
                  <c:v>0.31944444444444448</c:v>
                </c:pt>
                <c:pt idx="47">
                  <c:v>0.3263888888888889</c:v>
                </c:pt>
                <c:pt idx="48">
                  <c:v>0.33333333333333331</c:v>
                </c:pt>
                <c:pt idx="49">
                  <c:v>0.34027777777777773</c:v>
                </c:pt>
                <c:pt idx="50">
                  <c:v>0.34722222222222227</c:v>
                </c:pt>
                <c:pt idx="51">
                  <c:v>0.35416666666666669</c:v>
                </c:pt>
                <c:pt idx="52">
                  <c:v>0.3611111111111111</c:v>
                </c:pt>
                <c:pt idx="53">
                  <c:v>0.36805555555555558</c:v>
                </c:pt>
                <c:pt idx="54">
                  <c:v>0.375</c:v>
                </c:pt>
                <c:pt idx="55">
                  <c:v>0.38194444444444442</c:v>
                </c:pt>
                <c:pt idx="56">
                  <c:v>0.3888888888888889</c:v>
                </c:pt>
                <c:pt idx="57">
                  <c:v>0.39583333333333331</c:v>
                </c:pt>
                <c:pt idx="58">
                  <c:v>0.40277777777777773</c:v>
                </c:pt>
                <c:pt idx="59">
                  <c:v>0.40972222222222227</c:v>
                </c:pt>
                <c:pt idx="60">
                  <c:v>0.41666666666666669</c:v>
                </c:pt>
                <c:pt idx="61">
                  <c:v>0.4236111111111111</c:v>
                </c:pt>
                <c:pt idx="62">
                  <c:v>0.43055555555555558</c:v>
                </c:pt>
                <c:pt idx="63">
                  <c:v>0.4375</c:v>
                </c:pt>
                <c:pt idx="64">
                  <c:v>0.44444444444444442</c:v>
                </c:pt>
                <c:pt idx="65">
                  <c:v>0.4513888888888889</c:v>
                </c:pt>
                <c:pt idx="66">
                  <c:v>0.45833333333333331</c:v>
                </c:pt>
                <c:pt idx="67">
                  <c:v>0.46527777777777773</c:v>
                </c:pt>
                <c:pt idx="68">
                  <c:v>0.47222222222222227</c:v>
                </c:pt>
                <c:pt idx="69">
                  <c:v>0.47916666666666669</c:v>
                </c:pt>
                <c:pt idx="70">
                  <c:v>0.4861111111111111</c:v>
                </c:pt>
                <c:pt idx="71">
                  <c:v>0.49305555555555558</c:v>
                </c:pt>
                <c:pt idx="72">
                  <c:v>0.5</c:v>
                </c:pt>
                <c:pt idx="73">
                  <c:v>0.50694444444444442</c:v>
                </c:pt>
                <c:pt idx="74">
                  <c:v>0.51388888888888895</c:v>
                </c:pt>
                <c:pt idx="75">
                  <c:v>0.52083333333333337</c:v>
                </c:pt>
                <c:pt idx="76">
                  <c:v>0.52777777777777779</c:v>
                </c:pt>
                <c:pt idx="77">
                  <c:v>0.53472222222222221</c:v>
                </c:pt>
                <c:pt idx="78">
                  <c:v>0.54166666666666663</c:v>
                </c:pt>
                <c:pt idx="79">
                  <c:v>0.54861111111111105</c:v>
                </c:pt>
                <c:pt idx="80">
                  <c:v>0.55555555555555558</c:v>
                </c:pt>
                <c:pt idx="81">
                  <c:v>0.5625</c:v>
                </c:pt>
                <c:pt idx="82">
                  <c:v>0.56944444444444442</c:v>
                </c:pt>
                <c:pt idx="83">
                  <c:v>0.57638888888888895</c:v>
                </c:pt>
                <c:pt idx="84">
                  <c:v>0.58333333333333337</c:v>
                </c:pt>
                <c:pt idx="85">
                  <c:v>0.59027777777777779</c:v>
                </c:pt>
                <c:pt idx="86">
                  <c:v>0.59722222222222221</c:v>
                </c:pt>
                <c:pt idx="87">
                  <c:v>0.60416666666666663</c:v>
                </c:pt>
                <c:pt idx="88">
                  <c:v>0.61111111111111105</c:v>
                </c:pt>
                <c:pt idx="89">
                  <c:v>0.61805555555555558</c:v>
                </c:pt>
                <c:pt idx="90">
                  <c:v>0.625</c:v>
                </c:pt>
                <c:pt idx="91">
                  <c:v>0.63194444444444442</c:v>
                </c:pt>
                <c:pt idx="92">
                  <c:v>0.63888888888888895</c:v>
                </c:pt>
                <c:pt idx="93">
                  <c:v>0.64583333333333337</c:v>
                </c:pt>
                <c:pt idx="94">
                  <c:v>0.65277777777777779</c:v>
                </c:pt>
                <c:pt idx="95">
                  <c:v>0.65972222222222221</c:v>
                </c:pt>
                <c:pt idx="96">
                  <c:v>0.66666666666666663</c:v>
                </c:pt>
                <c:pt idx="97">
                  <c:v>0.67361111111111116</c:v>
                </c:pt>
                <c:pt idx="98">
                  <c:v>0.68055555555555547</c:v>
                </c:pt>
                <c:pt idx="99">
                  <c:v>0.6875</c:v>
                </c:pt>
                <c:pt idx="100">
                  <c:v>0.69444444444444453</c:v>
                </c:pt>
                <c:pt idx="101">
                  <c:v>0.70138888888888884</c:v>
                </c:pt>
                <c:pt idx="102">
                  <c:v>0.70833333333333337</c:v>
                </c:pt>
                <c:pt idx="103">
                  <c:v>0.71527777777777779</c:v>
                </c:pt>
                <c:pt idx="104">
                  <c:v>0.72222222222222221</c:v>
                </c:pt>
                <c:pt idx="105">
                  <c:v>0.72916666666666663</c:v>
                </c:pt>
                <c:pt idx="106">
                  <c:v>0.73611111111111116</c:v>
                </c:pt>
                <c:pt idx="107">
                  <c:v>0.74305555555555547</c:v>
                </c:pt>
                <c:pt idx="108">
                  <c:v>0.75</c:v>
                </c:pt>
                <c:pt idx="109">
                  <c:v>0.75694444444444453</c:v>
                </c:pt>
                <c:pt idx="110">
                  <c:v>0.76388888888888884</c:v>
                </c:pt>
                <c:pt idx="111">
                  <c:v>0.77083333333333337</c:v>
                </c:pt>
                <c:pt idx="112">
                  <c:v>0.77777777777777779</c:v>
                </c:pt>
                <c:pt idx="113">
                  <c:v>0.78472222222222221</c:v>
                </c:pt>
                <c:pt idx="114">
                  <c:v>0.79166666666666663</c:v>
                </c:pt>
                <c:pt idx="115">
                  <c:v>0.79861111111111116</c:v>
                </c:pt>
                <c:pt idx="116">
                  <c:v>0.80555555555555547</c:v>
                </c:pt>
                <c:pt idx="117">
                  <c:v>0.8125</c:v>
                </c:pt>
                <c:pt idx="118">
                  <c:v>0.81944444444444453</c:v>
                </c:pt>
                <c:pt idx="119">
                  <c:v>0.82638888888888884</c:v>
                </c:pt>
                <c:pt idx="120">
                  <c:v>0.83333333333333337</c:v>
                </c:pt>
                <c:pt idx="121">
                  <c:v>0.84027777777777779</c:v>
                </c:pt>
                <c:pt idx="122">
                  <c:v>0.84722222222222221</c:v>
                </c:pt>
                <c:pt idx="123">
                  <c:v>0.85416666666666663</c:v>
                </c:pt>
                <c:pt idx="124">
                  <c:v>0.86111111111111116</c:v>
                </c:pt>
                <c:pt idx="125">
                  <c:v>0.86805555555555547</c:v>
                </c:pt>
                <c:pt idx="126">
                  <c:v>0.875</c:v>
                </c:pt>
                <c:pt idx="127">
                  <c:v>0.88194444444444453</c:v>
                </c:pt>
                <c:pt idx="128">
                  <c:v>0.88888888888888884</c:v>
                </c:pt>
                <c:pt idx="129">
                  <c:v>0.89583333333333337</c:v>
                </c:pt>
                <c:pt idx="130">
                  <c:v>0.90277777777777779</c:v>
                </c:pt>
                <c:pt idx="131">
                  <c:v>0.90972222222222221</c:v>
                </c:pt>
                <c:pt idx="132">
                  <c:v>0.91666666666666663</c:v>
                </c:pt>
                <c:pt idx="133">
                  <c:v>0.92361111111111116</c:v>
                </c:pt>
                <c:pt idx="134">
                  <c:v>0.93055555555555547</c:v>
                </c:pt>
                <c:pt idx="135">
                  <c:v>0.9375</c:v>
                </c:pt>
                <c:pt idx="136">
                  <c:v>0.94444444444444453</c:v>
                </c:pt>
                <c:pt idx="137">
                  <c:v>0.95138888888888884</c:v>
                </c:pt>
                <c:pt idx="138">
                  <c:v>0.95833333333333337</c:v>
                </c:pt>
                <c:pt idx="139">
                  <c:v>0.96527777777777779</c:v>
                </c:pt>
                <c:pt idx="140">
                  <c:v>0.97222222222222221</c:v>
                </c:pt>
                <c:pt idx="141">
                  <c:v>0.97916666666666663</c:v>
                </c:pt>
                <c:pt idx="142">
                  <c:v>0.98611111111111116</c:v>
                </c:pt>
                <c:pt idx="143">
                  <c:v>0.99305555555555547</c:v>
                </c:pt>
                <c:pt idx="144">
                  <c:v>1</c:v>
                </c:pt>
                <c:pt idx="145">
                  <c:v>1.0069444444444444</c:v>
                </c:pt>
                <c:pt idx="146">
                  <c:v>1.0138888888888888</c:v>
                </c:pt>
                <c:pt idx="147">
                  <c:v>1.0208333333333333</c:v>
                </c:pt>
                <c:pt idx="148">
                  <c:v>1.0277777777777779</c:v>
                </c:pt>
                <c:pt idx="149">
                  <c:v>1.0347222222222221</c:v>
                </c:pt>
                <c:pt idx="150">
                  <c:v>1.0416666666666667</c:v>
                </c:pt>
                <c:pt idx="151">
                  <c:v>1.0486111111111112</c:v>
                </c:pt>
                <c:pt idx="152">
                  <c:v>1.0555555555555556</c:v>
                </c:pt>
                <c:pt idx="153">
                  <c:v>1.0625</c:v>
                </c:pt>
                <c:pt idx="154">
                  <c:v>1.0694444444444444</c:v>
                </c:pt>
                <c:pt idx="155">
                  <c:v>1.0763888888888888</c:v>
                </c:pt>
                <c:pt idx="156">
                  <c:v>1.0833333333333333</c:v>
                </c:pt>
                <c:pt idx="157">
                  <c:v>1.0902777777777779</c:v>
                </c:pt>
                <c:pt idx="158">
                  <c:v>1.0972222222222221</c:v>
                </c:pt>
                <c:pt idx="159">
                  <c:v>1.1041666666666667</c:v>
                </c:pt>
                <c:pt idx="160">
                  <c:v>1.1111111111111112</c:v>
                </c:pt>
                <c:pt idx="161">
                  <c:v>1.1180555555555556</c:v>
                </c:pt>
                <c:pt idx="162">
                  <c:v>1.125</c:v>
                </c:pt>
                <c:pt idx="163">
                  <c:v>1.1319444444444444</c:v>
                </c:pt>
                <c:pt idx="164">
                  <c:v>1.1388888888888888</c:v>
                </c:pt>
                <c:pt idx="165">
                  <c:v>1.1458333333333333</c:v>
                </c:pt>
                <c:pt idx="166">
                  <c:v>1.1527777777777779</c:v>
                </c:pt>
                <c:pt idx="167">
                  <c:v>1.1597222222222221</c:v>
                </c:pt>
                <c:pt idx="168">
                  <c:v>1.1666666666666667</c:v>
                </c:pt>
                <c:pt idx="169">
                  <c:v>1.1736111111111112</c:v>
                </c:pt>
                <c:pt idx="170">
                  <c:v>1.1805555555555556</c:v>
                </c:pt>
                <c:pt idx="171">
                  <c:v>1.1875</c:v>
                </c:pt>
                <c:pt idx="172">
                  <c:v>1.1944444444444444</c:v>
                </c:pt>
                <c:pt idx="173">
                  <c:v>1.2013888888888888</c:v>
                </c:pt>
                <c:pt idx="174">
                  <c:v>1.2083333333333333</c:v>
                </c:pt>
                <c:pt idx="175">
                  <c:v>1.2152777777777779</c:v>
                </c:pt>
                <c:pt idx="176">
                  <c:v>1.2222222222222221</c:v>
                </c:pt>
                <c:pt idx="177">
                  <c:v>1.2291666666666667</c:v>
                </c:pt>
                <c:pt idx="178">
                  <c:v>1.2361111111111112</c:v>
                </c:pt>
                <c:pt idx="179">
                  <c:v>1.2430555555555556</c:v>
                </c:pt>
                <c:pt idx="180">
                  <c:v>1.25</c:v>
                </c:pt>
                <c:pt idx="181">
                  <c:v>1.2569444444444444</c:v>
                </c:pt>
                <c:pt idx="182">
                  <c:v>1.2638888888888888</c:v>
                </c:pt>
                <c:pt idx="183">
                  <c:v>1.2708333333333333</c:v>
                </c:pt>
                <c:pt idx="184">
                  <c:v>1.2777777777777779</c:v>
                </c:pt>
                <c:pt idx="185">
                  <c:v>1.2847222222222221</c:v>
                </c:pt>
                <c:pt idx="186">
                  <c:v>1.2916666666666667</c:v>
                </c:pt>
                <c:pt idx="187">
                  <c:v>1.2986111111111112</c:v>
                </c:pt>
                <c:pt idx="188">
                  <c:v>1.3055555555555556</c:v>
                </c:pt>
                <c:pt idx="189">
                  <c:v>1.3125</c:v>
                </c:pt>
                <c:pt idx="190">
                  <c:v>1.3194444444444444</c:v>
                </c:pt>
                <c:pt idx="191">
                  <c:v>1.3263888888888888</c:v>
                </c:pt>
                <c:pt idx="192">
                  <c:v>1.3333333333333333</c:v>
                </c:pt>
                <c:pt idx="193">
                  <c:v>1.3402777777777777</c:v>
                </c:pt>
                <c:pt idx="194">
                  <c:v>1.3472222222222223</c:v>
                </c:pt>
                <c:pt idx="195">
                  <c:v>1.3541666666666667</c:v>
                </c:pt>
                <c:pt idx="196">
                  <c:v>1.3611111111111109</c:v>
                </c:pt>
                <c:pt idx="197">
                  <c:v>1.3680555555555556</c:v>
                </c:pt>
                <c:pt idx="198">
                  <c:v>1.375</c:v>
                </c:pt>
                <c:pt idx="199">
                  <c:v>1.3819444444444444</c:v>
                </c:pt>
                <c:pt idx="200">
                  <c:v>1.3888888888888891</c:v>
                </c:pt>
                <c:pt idx="201">
                  <c:v>1.3958333333333333</c:v>
                </c:pt>
                <c:pt idx="202">
                  <c:v>1.4027777777777777</c:v>
                </c:pt>
                <c:pt idx="203">
                  <c:v>1.4097222222222223</c:v>
                </c:pt>
                <c:pt idx="204">
                  <c:v>1.4166666666666667</c:v>
                </c:pt>
                <c:pt idx="205">
                  <c:v>1.4236111111111109</c:v>
                </c:pt>
                <c:pt idx="206">
                  <c:v>1.4305555555555556</c:v>
                </c:pt>
                <c:pt idx="207">
                  <c:v>1.4375</c:v>
                </c:pt>
                <c:pt idx="208">
                  <c:v>1.4444444444444444</c:v>
                </c:pt>
                <c:pt idx="209">
                  <c:v>1.4513888888888891</c:v>
                </c:pt>
                <c:pt idx="210">
                  <c:v>1.4583333333333333</c:v>
                </c:pt>
                <c:pt idx="211">
                  <c:v>1.4652777777777777</c:v>
                </c:pt>
                <c:pt idx="212">
                  <c:v>1.4722222222222223</c:v>
                </c:pt>
                <c:pt idx="213">
                  <c:v>1.4791666666666667</c:v>
                </c:pt>
                <c:pt idx="214">
                  <c:v>1.4861111111111109</c:v>
                </c:pt>
                <c:pt idx="215">
                  <c:v>1.4930555555555556</c:v>
                </c:pt>
                <c:pt idx="216">
                  <c:v>1.5</c:v>
                </c:pt>
                <c:pt idx="217">
                  <c:v>1.5069444444444444</c:v>
                </c:pt>
                <c:pt idx="218">
                  <c:v>1.5138888888888891</c:v>
                </c:pt>
                <c:pt idx="219">
                  <c:v>1.5208333333333333</c:v>
                </c:pt>
                <c:pt idx="220">
                  <c:v>1.5277777777777777</c:v>
                </c:pt>
                <c:pt idx="221">
                  <c:v>1.5347222222222223</c:v>
                </c:pt>
                <c:pt idx="222">
                  <c:v>1.5416666666666667</c:v>
                </c:pt>
                <c:pt idx="223">
                  <c:v>1.5486111111111109</c:v>
                </c:pt>
                <c:pt idx="224">
                  <c:v>1.5555555555555556</c:v>
                </c:pt>
                <c:pt idx="225">
                  <c:v>1.5625</c:v>
                </c:pt>
                <c:pt idx="226">
                  <c:v>1.5694444444444444</c:v>
                </c:pt>
                <c:pt idx="227">
                  <c:v>1.5763888888888891</c:v>
                </c:pt>
                <c:pt idx="228">
                  <c:v>1.5833333333333333</c:v>
                </c:pt>
                <c:pt idx="229">
                  <c:v>1.5902777777777777</c:v>
                </c:pt>
                <c:pt idx="230">
                  <c:v>1.5972222222222223</c:v>
                </c:pt>
                <c:pt idx="231">
                  <c:v>1.6041666666666667</c:v>
                </c:pt>
                <c:pt idx="232">
                  <c:v>1.6111111111111109</c:v>
                </c:pt>
                <c:pt idx="233">
                  <c:v>1.6180555555555556</c:v>
                </c:pt>
                <c:pt idx="234">
                  <c:v>1.625</c:v>
                </c:pt>
                <c:pt idx="235">
                  <c:v>1.6319444444444444</c:v>
                </c:pt>
                <c:pt idx="236">
                  <c:v>1.6388888888888891</c:v>
                </c:pt>
                <c:pt idx="237">
                  <c:v>1.6458333333333333</c:v>
                </c:pt>
                <c:pt idx="238">
                  <c:v>1.6527777777777777</c:v>
                </c:pt>
                <c:pt idx="239">
                  <c:v>1.6597222222222223</c:v>
                </c:pt>
                <c:pt idx="240">
                  <c:v>1.6666666666666667</c:v>
                </c:pt>
                <c:pt idx="241">
                  <c:v>1.6736111111111109</c:v>
                </c:pt>
                <c:pt idx="242">
                  <c:v>1.6805555555555556</c:v>
                </c:pt>
                <c:pt idx="243">
                  <c:v>1.6875</c:v>
                </c:pt>
                <c:pt idx="244">
                  <c:v>1.6944444444444444</c:v>
                </c:pt>
                <c:pt idx="245">
                  <c:v>1.7013888888888891</c:v>
                </c:pt>
                <c:pt idx="246">
                  <c:v>1.7083333333333333</c:v>
                </c:pt>
                <c:pt idx="247">
                  <c:v>1.7152777777777777</c:v>
                </c:pt>
                <c:pt idx="248">
                  <c:v>1.7222222222222223</c:v>
                </c:pt>
                <c:pt idx="249">
                  <c:v>1.7291666666666667</c:v>
                </c:pt>
                <c:pt idx="250">
                  <c:v>1.7361111111111109</c:v>
                </c:pt>
                <c:pt idx="251">
                  <c:v>1.7430555555555556</c:v>
                </c:pt>
                <c:pt idx="252">
                  <c:v>1.75</c:v>
                </c:pt>
                <c:pt idx="253">
                  <c:v>1.7569444444444444</c:v>
                </c:pt>
                <c:pt idx="254">
                  <c:v>1.7638888888888891</c:v>
                </c:pt>
                <c:pt idx="255">
                  <c:v>1.7708333333333333</c:v>
                </c:pt>
                <c:pt idx="256">
                  <c:v>1.7777777777777777</c:v>
                </c:pt>
                <c:pt idx="257">
                  <c:v>1.7847222222222223</c:v>
                </c:pt>
                <c:pt idx="258">
                  <c:v>1.7916666666666667</c:v>
                </c:pt>
                <c:pt idx="259">
                  <c:v>1.7986111111111109</c:v>
                </c:pt>
                <c:pt idx="260">
                  <c:v>1.8055555555555556</c:v>
                </c:pt>
                <c:pt idx="261">
                  <c:v>1.8125</c:v>
                </c:pt>
                <c:pt idx="262">
                  <c:v>1.8194444444444444</c:v>
                </c:pt>
                <c:pt idx="263">
                  <c:v>1.8263888888888891</c:v>
                </c:pt>
                <c:pt idx="264">
                  <c:v>1.8333333333333333</c:v>
                </c:pt>
                <c:pt idx="265">
                  <c:v>1.8402777777777777</c:v>
                </c:pt>
                <c:pt idx="266">
                  <c:v>1.8472222222222223</c:v>
                </c:pt>
                <c:pt idx="267">
                  <c:v>1.8541666666666667</c:v>
                </c:pt>
                <c:pt idx="268">
                  <c:v>1.8611111111111109</c:v>
                </c:pt>
                <c:pt idx="269">
                  <c:v>1.8680555555555556</c:v>
                </c:pt>
                <c:pt idx="270">
                  <c:v>1.875</c:v>
                </c:pt>
                <c:pt idx="271">
                  <c:v>1.8819444444444444</c:v>
                </c:pt>
                <c:pt idx="272">
                  <c:v>1.8888888888888891</c:v>
                </c:pt>
                <c:pt idx="273">
                  <c:v>1.8958333333333333</c:v>
                </c:pt>
                <c:pt idx="274">
                  <c:v>1.9027777777777777</c:v>
                </c:pt>
                <c:pt idx="275">
                  <c:v>1.9097222222222223</c:v>
                </c:pt>
                <c:pt idx="276">
                  <c:v>1.9166666666666667</c:v>
                </c:pt>
                <c:pt idx="277">
                  <c:v>1.9236111111111109</c:v>
                </c:pt>
                <c:pt idx="278">
                  <c:v>1.9305555555555556</c:v>
                </c:pt>
                <c:pt idx="279">
                  <c:v>1.9375</c:v>
                </c:pt>
                <c:pt idx="280">
                  <c:v>1.9444444444444444</c:v>
                </c:pt>
                <c:pt idx="281">
                  <c:v>1.9513888888888891</c:v>
                </c:pt>
                <c:pt idx="282">
                  <c:v>1.9583333333333333</c:v>
                </c:pt>
                <c:pt idx="283">
                  <c:v>1.9652777777777777</c:v>
                </c:pt>
                <c:pt idx="284">
                  <c:v>1.9722222222222223</c:v>
                </c:pt>
                <c:pt idx="285">
                  <c:v>1.9791666666666667</c:v>
                </c:pt>
                <c:pt idx="286">
                  <c:v>1.9861111111111109</c:v>
                </c:pt>
                <c:pt idx="287">
                  <c:v>1.9930555555555556</c:v>
                </c:pt>
                <c:pt idx="288">
                  <c:v>2</c:v>
                </c:pt>
                <c:pt idx="289">
                  <c:v>2.0069444444444442</c:v>
                </c:pt>
                <c:pt idx="290">
                  <c:v>2.0138888888888888</c:v>
                </c:pt>
                <c:pt idx="291">
                  <c:v>2.0208333333333335</c:v>
                </c:pt>
                <c:pt idx="292">
                  <c:v>2.0277777777777777</c:v>
                </c:pt>
                <c:pt idx="293">
                  <c:v>2.0347222222222223</c:v>
                </c:pt>
                <c:pt idx="294">
                  <c:v>2.0416666666666665</c:v>
                </c:pt>
                <c:pt idx="295">
                  <c:v>2.0486111111111112</c:v>
                </c:pt>
                <c:pt idx="296">
                  <c:v>2.0555555555555558</c:v>
                </c:pt>
                <c:pt idx="297">
                  <c:v>2.0625</c:v>
                </c:pt>
                <c:pt idx="298">
                  <c:v>2.0694444444444442</c:v>
                </c:pt>
                <c:pt idx="299">
                  <c:v>2.0763888888888888</c:v>
                </c:pt>
                <c:pt idx="300">
                  <c:v>2.0833333333333335</c:v>
                </c:pt>
                <c:pt idx="301">
                  <c:v>2.0902777777777777</c:v>
                </c:pt>
                <c:pt idx="302">
                  <c:v>2.0972222222222223</c:v>
                </c:pt>
                <c:pt idx="303">
                  <c:v>2.1041666666666665</c:v>
                </c:pt>
                <c:pt idx="304">
                  <c:v>2.1111111111111112</c:v>
                </c:pt>
                <c:pt idx="305">
                  <c:v>2.1180555555555558</c:v>
                </c:pt>
                <c:pt idx="306">
                  <c:v>2.125</c:v>
                </c:pt>
                <c:pt idx="307">
                  <c:v>2.1319444444444442</c:v>
                </c:pt>
                <c:pt idx="308">
                  <c:v>2.1388888888888888</c:v>
                </c:pt>
                <c:pt idx="309">
                  <c:v>2.1458333333333335</c:v>
                </c:pt>
                <c:pt idx="310">
                  <c:v>2.1527777777777777</c:v>
                </c:pt>
                <c:pt idx="311">
                  <c:v>2.1597222222222223</c:v>
                </c:pt>
                <c:pt idx="312">
                  <c:v>2.1666666666666665</c:v>
                </c:pt>
                <c:pt idx="313">
                  <c:v>2.1736111111111112</c:v>
                </c:pt>
                <c:pt idx="314">
                  <c:v>2.1805555555555558</c:v>
                </c:pt>
                <c:pt idx="315">
                  <c:v>2.1875</c:v>
                </c:pt>
                <c:pt idx="316">
                  <c:v>2.1944444444444442</c:v>
                </c:pt>
                <c:pt idx="317">
                  <c:v>2.2013888888888888</c:v>
                </c:pt>
                <c:pt idx="318">
                  <c:v>2.2083333333333335</c:v>
                </c:pt>
                <c:pt idx="319">
                  <c:v>2.2152777777777777</c:v>
                </c:pt>
                <c:pt idx="320">
                  <c:v>2.2222222222222223</c:v>
                </c:pt>
                <c:pt idx="321">
                  <c:v>2.2291666666666665</c:v>
                </c:pt>
                <c:pt idx="322">
                  <c:v>2.2361111111111112</c:v>
                </c:pt>
                <c:pt idx="323">
                  <c:v>2.2430555555555558</c:v>
                </c:pt>
                <c:pt idx="324">
                  <c:v>2.25</c:v>
                </c:pt>
                <c:pt idx="325">
                  <c:v>2.2569444444444442</c:v>
                </c:pt>
                <c:pt idx="326">
                  <c:v>2.2638888888888888</c:v>
                </c:pt>
                <c:pt idx="327">
                  <c:v>2.2708333333333335</c:v>
                </c:pt>
                <c:pt idx="328">
                  <c:v>2.2777777777777777</c:v>
                </c:pt>
                <c:pt idx="329">
                  <c:v>2.2847222222222223</c:v>
                </c:pt>
                <c:pt idx="330">
                  <c:v>2.2916666666666665</c:v>
                </c:pt>
                <c:pt idx="331">
                  <c:v>2.2986111111111112</c:v>
                </c:pt>
                <c:pt idx="332">
                  <c:v>2.3055555555555558</c:v>
                </c:pt>
                <c:pt idx="333">
                  <c:v>2.3125</c:v>
                </c:pt>
                <c:pt idx="334">
                  <c:v>2.3194444444444442</c:v>
                </c:pt>
                <c:pt idx="335">
                  <c:v>2.3263888888888888</c:v>
                </c:pt>
                <c:pt idx="336">
                  <c:v>2.3333333333333335</c:v>
                </c:pt>
                <c:pt idx="337">
                  <c:v>2.3402777777777777</c:v>
                </c:pt>
                <c:pt idx="338">
                  <c:v>2.3472222222222223</c:v>
                </c:pt>
                <c:pt idx="339">
                  <c:v>2.3541666666666665</c:v>
                </c:pt>
                <c:pt idx="340">
                  <c:v>2.3611111111111112</c:v>
                </c:pt>
                <c:pt idx="341">
                  <c:v>2.3680555555555558</c:v>
                </c:pt>
                <c:pt idx="342">
                  <c:v>2.375</c:v>
                </c:pt>
                <c:pt idx="343">
                  <c:v>2.3819444444444442</c:v>
                </c:pt>
                <c:pt idx="344">
                  <c:v>2.3888888888888888</c:v>
                </c:pt>
                <c:pt idx="345">
                  <c:v>2.3958333333333335</c:v>
                </c:pt>
                <c:pt idx="346">
                  <c:v>2.4027777777777777</c:v>
                </c:pt>
                <c:pt idx="347">
                  <c:v>2.4097222222222223</c:v>
                </c:pt>
                <c:pt idx="348">
                  <c:v>2.4166666666666665</c:v>
                </c:pt>
                <c:pt idx="349">
                  <c:v>2.4236111111111112</c:v>
                </c:pt>
                <c:pt idx="350">
                  <c:v>2.4305555555555558</c:v>
                </c:pt>
                <c:pt idx="351">
                  <c:v>2.4375</c:v>
                </c:pt>
                <c:pt idx="352">
                  <c:v>2.4444444444444442</c:v>
                </c:pt>
                <c:pt idx="353">
                  <c:v>2.4513888888888888</c:v>
                </c:pt>
                <c:pt idx="354">
                  <c:v>2.4583333333333335</c:v>
                </c:pt>
                <c:pt idx="355">
                  <c:v>2.4652777777777777</c:v>
                </c:pt>
                <c:pt idx="356">
                  <c:v>2.4722222222222223</c:v>
                </c:pt>
                <c:pt idx="357">
                  <c:v>2.4791666666666665</c:v>
                </c:pt>
                <c:pt idx="358">
                  <c:v>2.4861111111111112</c:v>
                </c:pt>
                <c:pt idx="359">
                  <c:v>2.4930555555555558</c:v>
                </c:pt>
                <c:pt idx="360">
                  <c:v>2.5</c:v>
                </c:pt>
                <c:pt idx="361">
                  <c:v>2.5069444444444442</c:v>
                </c:pt>
                <c:pt idx="362">
                  <c:v>2.5138888888888888</c:v>
                </c:pt>
                <c:pt idx="363">
                  <c:v>2.5208333333333335</c:v>
                </c:pt>
                <c:pt idx="364">
                  <c:v>2.5277777777777777</c:v>
                </c:pt>
                <c:pt idx="365">
                  <c:v>2.5347222222222223</c:v>
                </c:pt>
                <c:pt idx="366">
                  <c:v>2.5416666666666665</c:v>
                </c:pt>
                <c:pt idx="367">
                  <c:v>2.5486111111111112</c:v>
                </c:pt>
                <c:pt idx="368">
                  <c:v>2.5555555555555558</c:v>
                </c:pt>
                <c:pt idx="369">
                  <c:v>2.5625</c:v>
                </c:pt>
                <c:pt idx="370">
                  <c:v>2.5694444444444442</c:v>
                </c:pt>
                <c:pt idx="371">
                  <c:v>2.5763888888888888</c:v>
                </c:pt>
                <c:pt idx="372">
                  <c:v>2.5833333333333335</c:v>
                </c:pt>
                <c:pt idx="373">
                  <c:v>2.5902777777777777</c:v>
                </c:pt>
                <c:pt idx="374">
                  <c:v>2.5972222222222223</c:v>
                </c:pt>
                <c:pt idx="375">
                  <c:v>2.6041666666666665</c:v>
                </c:pt>
                <c:pt idx="376">
                  <c:v>2.6111111111111112</c:v>
                </c:pt>
                <c:pt idx="377">
                  <c:v>2.6180555555555558</c:v>
                </c:pt>
                <c:pt idx="378">
                  <c:v>2.625</c:v>
                </c:pt>
                <c:pt idx="379">
                  <c:v>2.6319444444444442</c:v>
                </c:pt>
                <c:pt idx="380">
                  <c:v>2.6388888888888888</c:v>
                </c:pt>
                <c:pt idx="381">
                  <c:v>2.6458333333333335</c:v>
                </c:pt>
                <c:pt idx="382">
                  <c:v>2.6527777777777777</c:v>
                </c:pt>
                <c:pt idx="383">
                  <c:v>2.6597222222222223</c:v>
                </c:pt>
                <c:pt idx="384">
                  <c:v>2.6666666666666665</c:v>
                </c:pt>
                <c:pt idx="385">
                  <c:v>2.6736111111111112</c:v>
                </c:pt>
                <c:pt idx="386">
                  <c:v>2.6805555555555554</c:v>
                </c:pt>
                <c:pt idx="387">
                  <c:v>2.6875</c:v>
                </c:pt>
                <c:pt idx="388">
                  <c:v>2.6944444444444446</c:v>
                </c:pt>
                <c:pt idx="389">
                  <c:v>2.7013888888888888</c:v>
                </c:pt>
                <c:pt idx="390">
                  <c:v>2.7083333333333335</c:v>
                </c:pt>
                <c:pt idx="391">
                  <c:v>2.7152777777777781</c:v>
                </c:pt>
                <c:pt idx="392">
                  <c:v>2.7222222222222219</c:v>
                </c:pt>
                <c:pt idx="393">
                  <c:v>2.7291666666666665</c:v>
                </c:pt>
                <c:pt idx="394">
                  <c:v>2.7361111111111112</c:v>
                </c:pt>
                <c:pt idx="395">
                  <c:v>2.7430555555555554</c:v>
                </c:pt>
                <c:pt idx="396">
                  <c:v>2.75</c:v>
                </c:pt>
                <c:pt idx="397">
                  <c:v>2.7569444444444446</c:v>
                </c:pt>
                <c:pt idx="398">
                  <c:v>2.7638888888888888</c:v>
                </c:pt>
                <c:pt idx="399">
                  <c:v>2.7708333333333335</c:v>
                </c:pt>
                <c:pt idx="400">
                  <c:v>2.7777777777777781</c:v>
                </c:pt>
                <c:pt idx="401">
                  <c:v>2.7847222222222219</c:v>
                </c:pt>
                <c:pt idx="402">
                  <c:v>2.7916666666666665</c:v>
                </c:pt>
                <c:pt idx="403">
                  <c:v>2.7986111111111112</c:v>
                </c:pt>
                <c:pt idx="404">
                  <c:v>2.8055555555555554</c:v>
                </c:pt>
                <c:pt idx="405">
                  <c:v>2.8125</c:v>
                </c:pt>
                <c:pt idx="406">
                  <c:v>2.8194444444444446</c:v>
                </c:pt>
                <c:pt idx="407">
                  <c:v>2.8263888888888888</c:v>
                </c:pt>
                <c:pt idx="408">
                  <c:v>2.8333333333333335</c:v>
                </c:pt>
                <c:pt idx="409">
                  <c:v>2.8402777777777781</c:v>
                </c:pt>
                <c:pt idx="410">
                  <c:v>2.8472222222222219</c:v>
                </c:pt>
                <c:pt idx="411">
                  <c:v>2.8541666666666665</c:v>
                </c:pt>
                <c:pt idx="412">
                  <c:v>2.8611111111111112</c:v>
                </c:pt>
                <c:pt idx="413">
                  <c:v>2.8680555555555554</c:v>
                </c:pt>
                <c:pt idx="414">
                  <c:v>2.875</c:v>
                </c:pt>
                <c:pt idx="415">
                  <c:v>2.8819444444444446</c:v>
                </c:pt>
                <c:pt idx="416">
                  <c:v>2.8888888888888888</c:v>
                </c:pt>
                <c:pt idx="417">
                  <c:v>2.8958333333333335</c:v>
                </c:pt>
                <c:pt idx="418">
                  <c:v>2.9027777777777781</c:v>
                </c:pt>
                <c:pt idx="419">
                  <c:v>2.9097222222222219</c:v>
                </c:pt>
                <c:pt idx="420">
                  <c:v>2.9166666666666665</c:v>
                </c:pt>
                <c:pt idx="421">
                  <c:v>2.9236111111111112</c:v>
                </c:pt>
                <c:pt idx="422">
                  <c:v>2.9305555555555554</c:v>
                </c:pt>
                <c:pt idx="423">
                  <c:v>2.9375</c:v>
                </c:pt>
                <c:pt idx="424">
                  <c:v>2.9444444444444446</c:v>
                </c:pt>
                <c:pt idx="425">
                  <c:v>2.9513888888888888</c:v>
                </c:pt>
                <c:pt idx="426">
                  <c:v>2.9583333333333335</c:v>
                </c:pt>
                <c:pt idx="427">
                  <c:v>2.9652777777777781</c:v>
                </c:pt>
                <c:pt idx="428">
                  <c:v>2.9722222222222219</c:v>
                </c:pt>
                <c:pt idx="429">
                  <c:v>2.9791666666666665</c:v>
                </c:pt>
                <c:pt idx="430">
                  <c:v>2.9861111111111112</c:v>
                </c:pt>
                <c:pt idx="431">
                  <c:v>2.9930555555555554</c:v>
                </c:pt>
                <c:pt idx="432">
                  <c:v>3</c:v>
                </c:pt>
                <c:pt idx="433">
                  <c:v>3.0069444444444446</c:v>
                </c:pt>
                <c:pt idx="434">
                  <c:v>3.0138888888888888</c:v>
                </c:pt>
                <c:pt idx="435">
                  <c:v>3.0208333333333335</c:v>
                </c:pt>
                <c:pt idx="436">
                  <c:v>3.0277777777777781</c:v>
                </c:pt>
                <c:pt idx="437">
                  <c:v>3.0347222222222219</c:v>
                </c:pt>
                <c:pt idx="438">
                  <c:v>3.0416666666666665</c:v>
                </c:pt>
                <c:pt idx="439">
                  <c:v>3.0486111111111112</c:v>
                </c:pt>
                <c:pt idx="440">
                  <c:v>3.0555555555555554</c:v>
                </c:pt>
                <c:pt idx="441">
                  <c:v>3.0625</c:v>
                </c:pt>
                <c:pt idx="442">
                  <c:v>3.0694444444444446</c:v>
                </c:pt>
                <c:pt idx="443">
                  <c:v>3.0763888888888888</c:v>
                </c:pt>
                <c:pt idx="444">
                  <c:v>3.0833333333333335</c:v>
                </c:pt>
                <c:pt idx="445">
                  <c:v>3.0902777777777781</c:v>
                </c:pt>
                <c:pt idx="446">
                  <c:v>3.0972222222222219</c:v>
                </c:pt>
                <c:pt idx="447">
                  <c:v>3.1041666666666665</c:v>
                </c:pt>
                <c:pt idx="448">
                  <c:v>3.1111111111111112</c:v>
                </c:pt>
                <c:pt idx="449">
                  <c:v>3.1180555555555554</c:v>
                </c:pt>
                <c:pt idx="450">
                  <c:v>3.125</c:v>
                </c:pt>
                <c:pt idx="451">
                  <c:v>3.1319444444444446</c:v>
                </c:pt>
                <c:pt idx="452">
                  <c:v>3.1388888888888888</c:v>
                </c:pt>
                <c:pt idx="453">
                  <c:v>3.1458333333333335</c:v>
                </c:pt>
                <c:pt idx="454">
                  <c:v>3.1527777777777781</c:v>
                </c:pt>
                <c:pt idx="455">
                  <c:v>3.1597222222222219</c:v>
                </c:pt>
                <c:pt idx="456">
                  <c:v>3.1666666666666665</c:v>
                </c:pt>
                <c:pt idx="457">
                  <c:v>3.1736111111111112</c:v>
                </c:pt>
                <c:pt idx="458">
                  <c:v>3.1805555555555554</c:v>
                </c:pt>
                <c:pt idx="459">
                  <c:v>3.1875</c:v>
                </c:pt>
                <c:pt idx="460">
                  <c:v>3.1944444444444446</c:v>
                </c:pt>
                <c:pt idx="461">
                  <c:v>3.2013888888888888</c:v>
                </c:pt>
                <c:pt idx="462">
                  <c:v>3.2083333333333335</c:v>
                </c:pt>
                <c:pt idx="463">
                  <c:v>3.2152777777777781</c:v>
                </c:pt>
                <c:pt idx="464">
                  <c:v>3.2222222222222219</c:v>
                </c:pt>
                <c:pt idx="465">
                  <c:v>3.2291666666666665</c:v>
                </c:pt>
                <c:pt idx="466">
                  <c:v>3.2361111111111112</c:v>
                </c:pt>
                <c:pt idx="467">
                  <c:v>3.2430555555555554</c:v>
                </c:pt>
                <c:pt idx="468">
                  <c:v>3.25</c:v>
                </c:pt>
                <c:pt idx="469">
                  <c:v>3.2569444444444446</c:v>
                </c:pt>
                <c:pt idx="470">
                  <c:v>3.2638888888888888</c:v>
                </c:pt>
                <c:pt idx="471">
                  <c:v>3.2708333333333335</c:v>
                </c:pt>
                <c:pt idx="472">
                  <c:v>3.2777777777777781</c:v>
                </c:pt>
                <c:pt idx="473">
                  <c:v>3.2847222222222219</c:v>
                </c:pt>
                <c:pt idx="474">
                  <c:v>3.2916666666666665</c:v>
                </c:pt>
                <c:pt idx="475">
                  <c:v>3.2986111111111112</c:v>
                </c:pt>
                <c:pt idx="476">
                  <c:v>3.3055555555555554</c:v>
                </c:pt>
                <c:pt idx="477">
                  <c:v>3.3125</c:v>
                </c:pt>
                <c:pt idx="478">
                  <c:v>3.3194444444444446</c:v>
                </c:pt>
                <c:pt idx="479">
                  <c:v>3.3263888888888888</c:v>
                </c:pt>
                <c:pt idx="480">
                  <c:v>3.3333333333333335</c:v>
                </c:pt>
                <c:pt idx="481">
                  <c:v>3.3402777777777781</c:v>
                </c:pt>
                <c:pt idx="482">
                  <c:v>3.3472222222222219</c:v>
                </c:pt>
                <c:pt idx="483">
                  <c:v>3.3541666666666665</c:v>
                </c:pt>
                <c:pt idx="484">
                  <c:v>3.3611111111111112</c:v>
                </c:pt>
                <c:pt idx="485">
                  <c:v>3.3680555555555554</c:v>
                </c:pt>
                <c:pt idx="486">
                  <c:v>3.375</c:v>
                </c:pt>
                <c:pt idx="487">
                  <c:v>3.3819444444444446</c:v>
                </c:pt>
                <c:pt idx="488">
                  <c:v>3.3888888888888888</c:v>
                </c:pt>
                <c:pt idx="489">
                  <c:v>3.3958333333333335</c:v>
                </c:pt>
                <c:pt idx="490">
                  <c:v>3.4027777777777781</c:v>
                </c:pt>
                <c:pt idx="491">
                  <c:v>3.4097222222222219</c:v>
                </c:pt>
                <c:pt idx="492">
                  <c:v>3.4166666666666665</c:v>
                </c:pt>
                <c:pt idx="493">
                  <c:v>3.4236111111111112</c:v>
                </c:pt>
                <c:pt idx="494">
                  <c:v>3.4305555555555554</c:v>
                </c:pt>
                <c:pt idx="495">
                  <c:v>3.4375</c:v>
                </c:pt>
                <c:pt idx="496">
                  <c:v>3.4444444444444446</c:v>
                </c:pt>
                <c:pt idx="497">
                  <c:v>3.4513888888888888</c:v>
                </c:pt>
                <c:pt idx="498">
                  <c:v>3.4583333333333335</c:v>
                </c:pt>
                <c:pt idx="499">
                  <c:v>3.4652777777777781</c:v>
                </c:pt>
                <c:pt idx="500">
                  <c:v>3.4722222222222219</c:v>
                </c:pt>
                <c:pt idx="501">
                  <c:v>3.4791666666666665</c:v>
                </c:pt>
                <c:pt idx="502">
                  <c:v>3.4861111111111112</c:v>
                </c:pt>
                <c:pt idx="503">
                  <c:v>3.4930555555555554</c:v>
                </c:pt>
                <c:pt idx="504">
                  <c:v>3.5</c:v>
                </c:pt>
                <c:pt idx="505">
                  <c:v>3.5069444444444446</c:v>
                </c:pt>
                <c:pt idx="506">
                  <c:v>3.5138888888888888</c:v>
                </c:pt>
                <c:pt idx="507">
                  <c:v>3.5208333333333335</c:v>
                </c:pt>
                <c:pt idx="508">
                  <c:v>3.5277777777777781</c:v>
                </c:pt>
                <c:pt idx="509">
                  <c:v>3.5347222222222219</c:v>
                </c:pt>
                <c:pt idx="510">
                  <c:v>3.5416666666666665</c:v>
                </c:pt>
                <c:pt idx="511">
                  <c:v>3.5486111111111112</c:v>
                </c:pt>
                <c:pt idx="512">
                  <c:v>3.5555555555555554</c:v>
                </c:pt>
                <c:pt idx="513">
                  <c:v>3.5625</c:v>
                </c:pt>
                <c:pt idx="514">
                  <c:v>3.5694444444444446</c:v>
                </c:pt>
                <c:pt idx="515">
                  <c:v>3.5763888888888888</c:v>
                </c:pt>
                <c:pt idx="516">
                  <c:v>3.5833333333333335</c:v>
                </c:pt>
                <c:pt idx="517">
                  <c:v>3.5902777777777781</c:v>
                </c:pt>
                <c:pt idx="518">
                  <c:v>3.5972222222222219</c:v>
                </c:pt>
                <c:pt idx="519">
                  <c:v>3.6041666666666665</c:v>
                </c:pt>
                <c:pt idx="520">
                  <c:v>3.6111111111111112</c:v>
                </c:pt>
                <c:pt idx="521">
                  <c:v>3.6180555555555554</c:v>
                </c:pt>
                <c:pt idx="522">
                  <c:v>3.625</c:v>
                </c:pt>
                <c:pt idx="523">
                  <c:v>3.6319444444444446</c:v>
                </c:pt>
                <c:pt idx="524">
                  <c:v>3.6388888888888888</c:v>
                </c:pt>
                <c:pt idx="525">
                  <c:v>3.6458333333333335</c:v>
                </c:pt>
                <c:pt idx="526">
                  <c:v>3.6527777777777781</c:v>
                </c:pt>
                <c:pt idx="527">
                  <c:v>3.6597222222222219</c:v>
                </c:pt>
                <c:pt idx="528">
                  <c:v>3.6666666666666665</c:v>
                </c:pt>
                <c:pt idx="529">
                  <c:v>3.6736111111111112</c:v>
                </c:pt>
                <c:pt idx="530">
                  <c:v>3.6805555555555554</c:v>
                </c:pt>
                <c:pt idx="531">
                  <c:v>3.6875</c:v>
                </c:pt>
                <c:pt idx="532">
                  <c:v>3.6944444444444446</c:v>
                </c:pt>
                <c:pt idx="533">
                  <c:v>3.7013888888888888</c:v>
                </c:pt>
                <c:pt idx="534">
                  <c:v>3.7083333333333335</c:v>
                </c:pt>
                <c:pt idx="535">
                  <c:v>3.7152777777777781</c:v>
                </c:pt>
                <c:pt idx="536">
                  <c:v>3.7222222222222219</c:v>
                </c:pt>
                <c:pt idx="537">
                  <c:v>3.7291666666666665</c:v>
                </c:pt>
                <c:pt idx="538">
                  <c:v>3.7361111111111112</c:v>
                </c:pt>
                <c:pt idx="539">
                  <c:v>3.7430555555555554</c:v>
                </c:pt>
                <c:pt idx="540">
                  <c:v>3.75</c:v>
                </c:pt>
                <c:pt idx="541">
                  <c:v>3.7569444444444446</c:v>
                </c:pt>
                <c:pt idx="542">
                  <c:v>3.7638888888888888</c:v>
                </c:pt>
                <c:pt idx="543">
                  <c:v>3.7708333333333335</c:v>
                </c:pt>
                <c:pt idx="544">
                  <c:v>3.7777777777777781</c:v>
                </c:pt>
                <c:pt idx="545">
                  <c:v>3.7847222222222219</c:v>
                </c:pt>
                <c:pt idx="546">
                  <c:v>3.7916666666666665</c:v>
                </c:pt>
                <c:pt idx="547">
                  <c:v>3.7986111111111112</c:v>
                </c:pt>
                <c:pt idx="548">
                  <c:v>3.8055555555555554</c:v>
                </c:pt>
                <c:pt idx="549">
                  <c:v>3.8125</c:v>
                </c:pt>
                <c:pt idx="550">
                  <c:v>3.8194444444444446</c:v>
                </c:pt>
                <c:pt idx="551">
                  <c:v>3.8263888888888888</c:v>
                </c:pt>
                <c:pt idx="552">
                  <c:v>3.8333333333333335</c:v>
                </c:pt>
                <c:pt idx="553">
                  <c:v>3.8402777777777781</c:v>
                </c:pt>
                <c:pt idx="554">
                  <c:v>3.8472222222222219</c:v>
                </c:pt>
                <c:pt idx="555">
                  <c:v>3.8541666666666665</c:v>
                </c:pt>
                <c:pt idx="556">
                  <c:v>3.8611111111111112</c:v>
                </c:pt>
                <c:pt idx="557">
                  <c:v>3.8680555555555554</c:v>
                </c:pt>
                <c:pt idx="558">
                  <c:v>3.875</c:v>
                </c:pt>
                <c:pt idx="559">
                  <c:v>3.8819444444444446</c:v>
                </c:pt>
                <c:pt idx="560">
                  <c:v>3.8888888888888888</c:v>
                </c:pt>
                <c:pt idx="561">
                  <c:v>3.8958333333333335</c:v>
                </c:pt>
                <c:pt idx="562">
                  <c:v>3.9027777777777781</c:v>
                </c:pt>
                <c:pt idx="563">
                  <c:v>3.9097222222222219</c:v>
                </c:pt>
                <c:pt idx="564">
                  <c:v>3.9166666666666665</c:v>
                </c:pt>
                <c:pt idx="565">
                  <c:v>3.9236111111111112</c:v>
                </c:pt>
                <c:pt idx="566">
                  <c:v>3.9305555555555554</c:v>
                </c:pt>
                <c:pt idx="567">
                  <c:v>3.9375</c:v>
                </c:pt>
                <c:pt idx="568">
                  <c:v>3.9444444444444446</c:v>
                </c:pt>
                <c:pt idx="569">
                  <c:v>3.9513888888888888</c:v>
                </c:pt>
                <c:pt idx="570">
                  <c:v>3.9583333333333335</c:v>
                </c:pt>
                <c:pt idx="571">
                  <c:v>3.9652777777777781</c:v>
                </c:pt>
                <c:pt idx="572">
                  <c:v>3.9722222222222219</c:v>
                </c:pt>
                <c:pt idx="573">
                  <c:v>3.9791666666666665</c:v>
                </c:pt>
                <c:pt idx="574">
                  <c:v>3.9861111111111112</c:v>
                </c:pt>
                <c:pt idx="575">
                  <c:v>3.9930555555555554</c:v>
                </c:pt>
                <c:pt idx="576">
                  <c:v>4</c:v>
                </c:pt>
                <c:pt idx="577">
                  <c:v>4.0069444444444446</c:v>
                </c:pt>
                <c:pt idx="578">
                  <c:v>4.0138888888888884</c:v>
                </c:pt>
                <c:pt idx="579">
                  <c:v>4.020833333333333</c:v>
                </c:pt>
                <c:pt idx="580">
                  <c:v>4.0277777777777777</c:v>
                </c:pt>
                <c:pt idx="581">
                  <c:v>4.0347222222222223</c:v>
                </c:pt>
                <c:pt idx="582">
                  <c:v>4.041666666666667</c:v>
                </c:pt>
                <c:pt idx="583">
                  <c:v>4.0486111111111116</c:v>
                </c:pt>
                <c:pt idx="584">
                  <c:v>4.0555555555555554</c:v>
                </c:pt>
                <c:pt idx="585">
                  <c:v>4.0625</c:v>
                </c:pt>
                <c:pt idx="586">
                  <c:v>4.0694444444444446</c:v>
                </c:pt>
                <c:pt idx="587">
                  <c:v>4.0763888888888884</c:v>
                </c:pt>
                <c:pt idx="588">
                  <c:v>4.083333333333333</c:v>
                </c:pt>
                <c:pt idx="589">
                  <c:v>4.0902777777777777</c:v>
                </c:pt>
                <c:pt idx="590">
                  <c:v>4.0972222222222223</c:v>
                </c:pt>
                <c:pt idx="591">
                  <c:v>4.104166666666667</c:v>
                </c:pt>
                <c:pt idx="592">
                  <c:v>4.1111111111111116</c:v>
                </c:pt>
                <c:pt idx="593">
                  <c:v>4.1180555555555554</c:v>
                </c:pt>
                <c:pt idx="594">
                  <c:v>4.125</c:v>
                </c:pt>
                <c:pt idx="595">
                  <c:v>4.1319444444444446</c:v>
                </c:pt>
                <c:pt idx="596">
                  <c:v>4.1388888888888884</c:v>
                </c:pt>
                <c:pt idx="597">
                  <c:v>4.145833333333333</c:v>
                </c:pt>
                <c:pt idx="598">
                  <c:v>4.1527777777777777</c:v>
                </c:pt>
                <c:pt idx="599">
                  <c:v>4.1597222222222223</c:v>
                </c:pt>
                <c:pt idx="600">
                  <c:v>4.166666666666667</c:v>
                </c:pt>
                <c:pt idx="601">
                  <c:v>4.1736111111111116</c:v>
                </c:pt>
                <c:pt idx="602">
                  <c:v>4.1805555555555554</c:v>
                </c:pt>
                <c:pt idx="603">
                  <c:v>4.1875</c:v>
                </c:pt>
                <c:pt idx="604">
                  <c:v>4.1944444444444446</c:v>
                </c:pt>
                <c:pt idx="605">
                  <c:v>4.2013888888888884</c:v>
                </c:pt>
                <c:pt idx="606">
                  <c:v>4.208333333333333</c:v>
                </c:pt>
                <c:pt idx="607">
                  <c:v>4.2152777777777777</c:v>
                </c:pt>
                <c:pt idx="608">
                  <c:v>4.2222222222222223</c:v>
                </c:pt>
                <c:pt idx="609">
                  <c:v>4.229166666666667</c:v>
                </c:pt>
                <c:pt idx="610">
                  <c:v>4.2361111111111116</c:v>
                </c:pt>
                <c:pt idx="611">
                  <c:v>4.2430555555555554</c:v>
                </c:pt>
                <c:pt idx="612">
                  <c:v>4.25</c:v>
                </c:pt>
                <c:pt idx="613">
                  <c:v>4.2569444444444446</c:v>
                </c:pt>
                <c:pt idx="614">
                  <c:v>4.2638888888888884</c:v>
                </c:pt>
                <c:pt idx="615">
                  <c:v>4.270833333333333</c:v>
                </c:pt>
                <c:pt idx="616">
                  <c:v>4.2777777777777777</c:v>
                </c:pt>
                <c:pt idx="617">
                  <c:v>4.2847222222222223</c:v>
                </c:pt>
                <c:pt idx="618">
                  <c:v>4.291666666666667</c:v>
                </c:pt>
                <c:pt idx="619">
                  <c:v>4.2986111111111116</c:v>
                </c:pt>
                <c:pt idx="620">
                  <c:v>4.3055555555555554</c:v>
                </c:pt>
                <c:pt idx="621">
                  <c:v>4.3125</c:v>
                </c:pt>
                <c:pt idx="622">
                  <c:v>4.3194444444444446</c:v>
                </c:pt>
                <c:pt idx="623">
                  <c:v>4.3263888888888884</c:v>
                </c:pt>
                <c:pt idx="624">
                  <c:v>4.333333333333333</c:v>
                </c:pt>
                <c:pt idx="625">
                  <c:v>4.3402777777777777</c:v>
                </c:pt>
                <c:pt idx="626">
                  <c:v>4.3472222222222223</c:v>
                </c:pt>
                <c:pt idx="627">
                  <c:v>4.354166666666667</c:v>
                </c:pt>
                <c:pt idx="628">
                  <c:v>4.3611111111111116</c:v>
                </c:pt>
                <c:pt idx="629">
                  <c:v>4.3680555555555554</c:v>
                </c:pt>
                <c:pt idx="630">
                  <c:v>4.375</c:v>
                </c:pt>
                <c:pt idx="631">
                  <c:v>4.3819444444444446</c:v>
                </c:pt>
                <c:pt idx="632">
                  <c:v>4.3888888888888884</c:v>
                </c:pt>
                <c:pt idx="633">
                  <c:v>4.395833333333333</c:v>
                </c:pt>
                <c:pt idx="634">
                  <c:v>4.4027777777777777</c:v>
                </c:pt>
                <c:pt idx="635">
                  <c:v>4.4097222222222223</c:v>
                </c:pt>
                <c:pt idx="636">
                  <c:v>4.416666666666667</c:v>
                </c:pt>
                <c:pt idx="637">
                  <c:v>4.4236111111111116</c:v>
                </c:pt>
                <c:pt idx="638">
                  <c:v>4.4305555555555554</c:v>
                </c:pt>
                <c:pt idx="639">
                  <c:v>4.4375</c:v>
                </c:pt>
                <c:pt idx="640">
                  <c:v>4.4444444444444446</c:v>
                </c:pt>
                <c:pt idx="641">
                  <c:v>4.4513888888888884</c:v>
                </c:pt>
                <c:pt idx="642">
                  <c:v>4.458333333333333</c:v>
                </c:pt>
                <c:pt idx="643">
                  <c:v>4.4652777777777777</c:v>
                </c:pt>
                <c:pt idx="644">
                  <c:v>4.4722222222222223</c:v>
                </c:pt>
                <c:pt idx="645">
                  <c:v>4.479166666666667</c:v>
                </c:pt>
                <c:pt idx="646">
                  <c:v>4.4861111111111116</c:v>
                </c:pt>
                <c:pt idx="647">
                  <c:v>4.4930555555555554</c:v>
                </c:pt>
                <c:pt idx="648">
                  <c:v>4.5</c:v>
                </c:pt>
                <c:pt idx="649">
                  <c:v>4.5069444444444446</c:v>
                </c:pt>
                <c:pt idx="650">
                  <c:v>4.5138888888888884</c:v>
                </c:pt>
                <c:pt idx="651">
                  <c:v>4.520833333333333</c:v>
                </c:pt>
                <c:pt idx="652">
                  <c:v>4.5277777777777777</c:v>
                </c:pt>
                <c:pt idx="653">
                  <c:v>4.5347222222222223</c:v>
                </c:pt>
                <c:pt idx="654">
                  <c:v>4.541666666666667</c:v>
                </c:pt>
                <c:pt idx="655">
                  <c:v>4.5486111111111116</c:v>
                </c:pt>
                <c:pt idx="656">
                  <c:v>4.5555555555555554</c:v>
                </c:pt>
                <c:pt idx="657">
                  <c:v>4.5625</c:v>
                </c:pt>
                <c:pt idx="658">
                  <c:v>4.5694444444444446</c:v>
                </c:pt>
                <c:pt idx="659">
                  <c:v>4.5763888888888884</c:v>
                </c:pt>
                <c:pt idx="660">
                  <c:v>4.583333333333333</c:v>
                </c:pt>
                <c:pt idx="661">
                  <c:v>4.5902777777777777</c:v>
                </c:pt>
                <c:pt idx="662">
                  <c:v>4.5972222222222223</c:v>
                </c:pt>
                <c:pt idx="663">
                  <c:v>4.604166666666667</c:v>
                </c:pt>
                <c:pt idx="664">
                  <c:v>4.6111111111111116</c:v>
                </c:pt>
                <c:pt idx="665">
                  <c:v>4.6180555555555554</c:v>
                </c:pt>
                <c:pt idx="666">
                  <c:v>4.625</c:v>
                </c:pt>
                <c:pt idx="667">
                  <c:v>4.6319444444444446</c:v>
                </c:pt>
                <c:pt idx="668">
                  <c:v>4.6388888888888884</c:v>
                </c:pt>
                <c:pt idx="669">
                  <c:v>4.645833333333333</c:v>
                </c:pt>
                <c:pt idx="670">
                  <c:v>4.6527777777777777</c:v>
                </c:pt>
                <c:pt idx="671">
                  <c:v>4.6597222222222223</c:v>
                </c:pt>
                <c:pt idx="672">
                  <c:v>4.666666666666667</c:v>
                </c:pt>
                <c:pt idx="673">
                  <c:v>4.6736111111111116</c:v>
                </c:pt>
                <c:pt idx="674">
                  <c:v>4.6805555555555554</c:v>
                </c:pt>
                <c:pt idx="675">
                  <c:v>4.6875</c:v>
                </c:pt>
                <c:pt idx="676">
                  <c:v>4.6944444444444446</c:v>
                </c:pt>
                <c:pt idx="677">
                  <c:v>4.7013888888888884</c:v>
                </c:pt>
                <c:pt idx="678">
                  <c:v>4.708333333333333</c:v>
                </c:pt>
                <c:pt idx="679">
                  <c:v>4.7152777777777777</c:v>
                </c:pt>
                <c:pt idx="680">
                  <c:v>4.7222222222222223</c:v>
                </c:pt>
                <c:pt idx="681">
                  <c:v>4.729166666666667</c:v>
                </c:pt>
                <c:pt idx="682">
                  <c:v>4.7361111111111116</c:v>
                </c:pt>
                <c:pt idx="683">
                  <c:v>4.7430555555555554</c:v>
                </c:pt>
                <c:pt idx="684">
                  <c:v>4.75</c:v>
                </c:pt>
                <c:pt idx="685">
                  <c:v>4.7569444444444446</c:v>
                </c:pt>
                <c:pt idx="686">
                  <c:v>4.7638888888888884</c:v>
                </c:pt>
                <c:pt idx="687">
                  <c:v>4.770833333333333</c:v>
                </c:pt>
                <c:pt idx="688">
                  <c:v>4.7777777777777777</c:v>
                </c:pt>
                <c:pt idx="689">
                  <c:v>4.7847222222222223</c:v>
                </c:pt>
                <c:pt idx="690">
                  <c:v>4.791666666666667</c:v>
                </c:pt>
                <c:pt idx="691">
                  <c:v>4.7986111111111116</c:v>
                </c:pt>
                <c:pt idx="692">
                  <c:v>4.8055555555555554</c:v>
                </c:pt>
                <c:pt idx="693">
                  <c:v>4.8125</c:v>
                </c:pt>
                <c:pt idx="694">
                  <c:v>4.8194444444444446</c:v>
                </c:pt>
                <c:pt idx="695">
                  <c:v>4.8263888888888884</c:v>
                </c:pt>
                <c:pt idx="696">
                  <c:v>4.833333333333333</c:v>
                </c:pt>
                <c:pt idx="697">
                  <c:v>4.8402777777777777</c:v>
                </c:pt>
                <c:pt idx="698">
                  <c:v>4.8472222222222223</c:v>
                </c:pt>
                <c:pt idx="699">
                  <c:v>4.854166666666667</c:v>
                </c:pt>
                <c:pt idx="700">
                  <c:v>4.8611111111111116</c:v>
                </c:pt>
                <c:pt idx="701">
                  <c:v>4.8680555555555554</c:v>
                </c:pt>
                <c:pt idx="702">
                  <c:v>4.875</c:v>
                </c:pt>
                <c:pt idx="703">
                  <c:v>4.8819444444444446</c:v>
                </c:pt>
                <c:pt idx="704">
                  <c:v>4.8888888888888884</c:v>
                </c:pt>
                <c:pt idx="705">
                  <c:v>4.895833333333333</c:v>
                </c:pt>
                <c:pt idx="706">
                  <c:v>4.9027777777777777</c:v>
                </c:pt>
                <c:pt idx="707">
                  <c:v>4.9097222222222223</c:v>
                </c:pt>
                <c:pt idx="708">
                  <c:v>4.916666666666667</c:v>
                </c:pt>
                <c:pt idx="709">
                  <c:v>4.9236111111111116</c:v>
                </c:pt>
                <c:pt idx="710">
                  <c:v>4.9305555555555554</c:v>
                </c:pt>
                <c:pt idx="711">
                  <c:v>4.9375</c:v>
                </c:pt>
                <c:pt idx="712">
                  <c:v>4.9444444444444446</c:v>
                </c:pt>
                <c:pt idx="713">
                  <c:v>4.9513888888888884</c:v>
                </c:pt>
                <c:pt idx="714">
                  <c:v>4.958333333333333</c:v>
                </c:pt>
                <c:pt idx="715">
                  <c:v>4.9652777777777777</c:v>
                </c:pt>
                <c:pt idx="716">
                  <c:v>4.9722222222222223</c:v>
                </c:pt>
                <c:pt idx="717">
                  <c:v>4.979166666666667</c:v>
                </c:pt>
                <c:pt idx="718">
                  <c:v>4.9861111111111116</c:v>
                </c:pt>
                <c:pt idx="719">
                  <c:v>4.9930555555555554</c:v>
                </c:pt>
                <c:pt idx="720">
                  <c:v>5</c:v>
                </c:pt>
                <c:pt idx="721">
                  <c:v>5.0069444444444446</c:v>
                </c:pt>
                <c:pt idx="722">
                  <c:v>5.0138888888888884</c:v>
                </c:pt>
                <c:pt idx="723">
                  <c:v>5.020833333333333</c:v>
                </c:pt>
                <c:pt idx="724">
                  <c:v>5.0277777777777777</c:v>
                </c:pt>
                <c:pt idx="725">
                  <c:v>5.0347222222222223</c:v>
                </c:pt>
                <c:pt idx="726">
                  <c:v>5.041666666666667</c:v>
                </c:pt>
                <c:pt idx="727">
                  <c:v>5.0486111111111116</c:v>
                </c:pt>
                <c:pt idx="728">
                  <c:v>5.0555555555555554</c:v>
                </c:pt>
                <c:pt idx="729">
                  <c:v>5.0625</c:v>
                </c:pt>
                <c:pt idx="730">
                  <c:v>5.0694444444444446</c:v>
                </c:pt>
                <c:pt idx="731">
                  <c:v>5.0763888888888884</c:v>
                </c:pt>
                <c:pt idx="732">
                  <c:v>5.083333333333333</c:v>
                </c:pt>
                <c:pt idx="733">
                  <c:v>5.0902777777777777</c:v>
                </c:pt>
                <c:pt idx="734">
                  <c:v>5.0972222222222223</c:v>
                </c:pt>
                <c:pt idx="735">
                  <c:v>5.104166666666667</c:v>
                </c:pt>
                <c:pt idx="736">
                  <c:v>5.1111111111111116</c:v>
                </c:pt>
                <c:pt idx="737">
                  <c:v>5.1180555555555554</c:v>
                </c:pt>
                <c:pt idx="738">
                  <c:v>5.125</c:v>
                </c:pt>
                <c:pt idx="739">
                  <c:v>5.1319444444444446</c:v>
                </c:pt>
                <c:pt idx="740">
                  <c:v>5.1388888888888884</c:v>
                </c:pt>
                <c:pt idx="741">
                  <c:v>5.145833333333333</c:v>
                </c:pt>
                <c:pt idx="742">
                  <c:v>5.1527777777777777</c:v>
                </c:pt>
                <c:pt idx="743">
                  <c:v>5.1597222222222223</c:v>
                </c:pt>
                <c:pt idx="744">
                  <c:v>5.166666666666667</c:v>
                </c:pt>
                <c:pt idx="745">
                  <c:v>5.1736111111111116</c:v>
                </c:pt>
                <c:pt idx="746">
                  <c:v>5.1805555555555554</c:v>
                </c:pt>
                <c:pt idx="747">
                  <c:v>5.1875</c:v>
                </c:pt>
                <c:pt idx="748">
                  <c:v>5.1944444444444446</c:v>
                </c:pt>
                <c:pt idx="749">
                  <c:v>5.2013888888888884</c:v>
                </c:pt>
                <c:pt idx="750">
                  <c:v>5.208333333333333</c:v>
                </c:pt>
                <c:pt idx="751">
                  <c:v>5.2152777777777777</c:v>
                </c:pt>
                <c:pt idx="752">
                  <c:v>5.2222222222222223</c:v>
                </c:pt>
                <c:pt idx="753">
                  <c:v>5.229166666666667</c:v>
                </c:pt>
                <c:pt idx="754">
                  <c:v>5.2361111111111116</c:v>
                </c:pt>
                <c:pt idx="755">
                  <c:v>5.2430555555555554</c:v>
                </c:pt>
                <c:pt idx="756">
                  <c:v>5.25</c:v>
                </c:pt>
                <c:pt idx="757">
                  <c:v>5.2569444444444446</c:v>
                </c:pt>
                <c:pt idx="758">
                  <c:v>5.2638888888888884</c:v>
                </c:pt>
                <c:pt idx="759">
                  <c:v>5.270833333333333</c:v>
                </c:pt>
                <c:pt idx="760">
                  <c:v>5.2777777777777777</c:v>
                </c:pt>
                <c:pt idx="761">
                  <c:v>5.2847222222222223</c:v>
                </c:pt>
                <c:pt idx="762">
                  <c:v>5.291666666666667</c:v>
                </c:pt>
                <c:pt idx="763">
                  <c:v>5.2986111111111116</c:v>
                </c:pt>
                <c:pt idx="764">
                  <c:v>5.3055555555555554</c:v>
                </c:pt>
                <c:pt idx="765">
                  <c:v>5.3125</c:v>
                </c:pt>
                <c:pt idx="766">
                  <c:v>5.3194444444444446</c:v>
                </c:pt>
                <c:pt idx="767">
                  <c:v>5.3263888888888884</c:v>
                </c:pt>
                <c:pt idx="768">
                  <c:v>5.333333333333333</c:v>
                </c:pt>
                <c:pt idx="769">
                  <c:v>5.3402777777777777</c:v>
                </c:pt>
                <c:pt idx="770">
                  <c:v>5.3472222222222223</c:v>
                </c:pt>
                <c:pt idx="771">
                  <c:v>5.354166666666667</c:v>
                </c:pt>
                <c:pt idx="772">
                  <c:v>5.3611111111111107</c:v>
                </c:pt>
                <c:pt idx="773">
                  <c:v>5.3680555555555562</c:v>
                </c:pt>
                <c:pt idx="774">
                  <c:v>5.375</c:v>
                </c:pt>
                <c:pt idx="775">
                  <c:v>5.3819444444444438</c:v>
                </c:pt>
                <c:pt idx="776">
                  <c:v>5.3888888888888893</c:v>
                </c:pt>
                <c:pt idx="777">
                  <c:v>5.395833333333333</c:v>
                </c:pt>
                <c:pt idx="778">
                  <c:v>5.4027777777777777</c:v>
                </c:pt>
                <c:pt idx="779">
                  <c:v>5.4097222222222223</c:v>
                </c:pt>
                <c:pt idx="780">
                  <c:v>5.416666666666667</c:v>
                </c:pt>
                <c:pt idx="781">
                  <c:v>5.4236111111111107</c:v>
                </c:pt>
                <c:pt idx="782">
                  <c:v>5.4305555555555562</c:v>
                </c:pt>
                <c:pt idx="783">
                  <c:v>5.4375</c:v>
                </c:pt>
                <c:pt idx="784">
                  <c:v>5.4444444444444438</c:v>
                </c:pt>
                <c:pt idx="785">
                  <c:v>5.4513888888888893</c:v>
                </c:pt>
                <c:pt idx="786">
                  <c:v>5.458333333333333</c:v>
                </c:pt>
                <c:pt idx="787">
                  <c:v>5.4652777777777777</c:v>
                </c:pt>
                <c:pt idx="788">
                  <c:v>5.4722222222222223</c:v>
                </c:pt>
                <c:pt idx="789">
                  <c:v>5.479166666666667</c:v>
                </c:pt>
                <c:pt idx="790">
                  <c:v>5.4861111111111107</c:v>
                </c:pt>
                <c:pt idx="791">
                  <c:v>5.4930555555555562</c:v>
                </c:pt>
                <c:pt idx="792">
                  <c:v>5.5</c:v>
                </c:pt>
                <c:pt idx="793">
                  <c:v>5.5069444444444438</c:v>
                </c:pt>
                <c:pt idx="794">
                  <c:v>5.5138888888888893</c:v>
                </c:pt>
                <c:pt idx="795">
                  <c:v>5.520833333333333</c:v>
                </c:pt>
                <c:pt idx="796">
                  <c:v>5.5277777777777777</c:v>
                </c:pt>
                <c:pt idx="797">
                  <c:v>5.5347222222222223</c:v>
                </c:pt>
                <c:pt idx="798">
                  <c:v>5.541666666666667</c:v>
                </c:pt>
                <c:pt idx="799">
                  <c:v>5.5486111111111107</c:v>
                </c:pt>
                <c:pt idx="800">
                  <c:v>5.5555555555555562</c:v>
                </c:pt>
                <c:pt idx="801">
                  <c:v>5.5625</c:v>
                </c:pt>
                <c:pt idx="802">
                  <c:v>5.5694444444444438</c:v>
                </c:pt>
                <c:pt idx="803">
                  <c:v>5.5763888888888893</c:v>
                </c:pt>
                <c:pt idx="804">
                  <c:v>5.583333333333333</c:v>
                </c:pt>
                <c:pt idx="805">
                  <c:v>5.5902777777777777</c:v>
                </c:pt>
                <c:pt idx="806">
                  <c:v>5.5972222222222223</c:v>
                </c:pt>
                <c:pt idx="807">
                  <c:v>5.604166666666667</c:v>
                </c:pt>
                <c:pt idx="808">
                  <c:v>5.6111111111111107</c:v>
                </c:pt>
                <c:pt idx="809">
                  <c:v>5.6180555555555562</c:v>
                </c:pt>
                <c:pt idx="810">
                  <c:v>5.625</c:v>
                </c:pt>
                <c:pt idx="811">
                  <c:v>5.6319444444444438</c:v>
                </c:pt>
                <c:pt idx="812">
                  <c:v>5.6388888888888893</c:v>
                </c:pt>
                <c:pt idx="813">
                  <c:v>5.645833333333333</c:v>
                </c:pt>
                <c:pt idx="814">
                  <c:v>5.6527777777777777</c:v>
                </c:pt>
                <c:pt idx="815">
                  <c:v>5.6597222222222223</c:v>
                </c:pt>
                <c:pt idx="816">
                  <c:v>5.666666666666667</c:v>
                </c:pt>
                <c:pt idx="817">
                  <c:v>5.6736111111111107</c:v>
                </c:pt>
                <c:pt idx="818">
                  <c:v>5.6805555555555562</c:v>
                </c:pt>
                <c:pt idx="819">
                  <c:v>5.6875</c:v>
                </c:pt>
                <c:pt idx="820">
                  <c:v>5.6944444444444438</c:v>
                </c:pt>
                <c:pt idx="821">
                  <c:v>5.7013888888888893</c:v>
                </c:pt>
                <c:pt idx="822">
                  <c:v>5.708333333333333</c:v>
                </c:pt>
                <c:pt idx="823">
                  <c:v>5.7152777777777777</c:v>
                </c:pt>
                <c:pt idx="824">
                  <c:v>5.7222222222222223</c:v>
                </c:pt>
                <c:pt idx="825">
                  <c:v>5.729166666666667</c:v>
                </c:pt>
                <c:pt idx="826">
                  <c:v>5.7361111111111107</c:v>
                </c:pt>
                <c:pt idx="827">
                  <c:v>5.7430555555555562</c:v>
                </c:pt>
                <c:pt idx="828">
                  <c:v>5.75</c:v>
                </c:pt>
                <c:pt idx="829">
                  <c:v>5.7569444444444438</c:v>
                </c:pt>
                <c:pt idx="830">
                  <c:v>5.7638888888888893</c:v>
                </c:pt>
                <c:pt idx="831">
                  <c:v>5.770833333333333</c:v>
                </c:pt>
                <c:pt idx="832">
                  <c:v>5.7777777777777777</c:v>
                </c:pt>
                <c:pt idx="833">
                  <c:v>5.7847222222222223</c:v>
                </c:pt>
                <c:pt idx="834">
                  <c:v>5.791666666666667</c:v>
                </c:pt>
                <c:pt idx="835">
                  <c:v>5.7986111111111107</c:v>
                </c:pt>
                <c:pt idx="836">
                  <c:v>5.8055555555555562</c:v>
                </c:pt>
                <c:pt idx="837">
                  <c:v>5.8125</c:v>
                </c:pt>
                <c:pt idx="838">
                  <c:v>5.8194444444444438</c:v>
                </c:pt>
                <c:pt idx="839">
                  <c:v>5.8263888888888893</c:v>
                </c:pt>
                <c:pt idx="840">
                  <c:v>5.833333333333333</c:v>
                </c:pt>
                <c:pt idx="841">
                  <c:v>5.8402777777777777</c:v>
                </c:pt>
                <c:pt idx="842">
                  <c:v>5.8472222222222223</c:v>
                </c:pt>
                <c:pt idx="843">
                  <c:v>5.854166666666667</c:v>
                </c:pt>
                <c:pt idx="844">
                  <c:v>5.8611111111111107</c:v>
                </c:pt>
                <c:pt idx="845">
                  <c:v>5.8680555555555562</c:v>
                </c:pt>
                <c:pt idx="846">
                  <c:v>5.875</c:v>
                </c:pt>
                <c:pt idx="847">
                  <c:v>5.8819444444444438</c:v>
                </c:pt>
                <c:pt idx="848">
                  <c:v>5.8888888888888893</c:v>
                </c:pt>
                <c:pt idx="849">
                  <c:v>5.895833333333333</c:v>
                </c:pt>
                <c:pt idx="850">
                  <c:v>5.9027777777777777</c:v>
                </c:pt>
                <c:pt idx="851">
                  <c:v>5.9097222222222223</c:v>
                </c:pt>
                <c:pt idx="852">
                  <c:v>5.916666666666667</c:v>
                </c:pt>
                <c:pt idx="853">
                  <c:v>5.9236111111111107</c:v>
                </c:pt>
                <c:pt idx="854">
                  <c:v>5.9305555555555562</c:v>
                </c:pt>
                <c:pt idx="855">
                  <c:v>5.9375</c:v>
                </c:pt>
                <c:pt idx="856">
                  <c:v>5.9444444444444438</c:v>
                </c:pt>
                <c:pt idx="857">
                  <c:v>5.9513888888888893</c:v>
                </c:pt>
                <c:pt idx="858">
                  <c:v>5.958333333333333</c:v>
                </c:pt>
                <c:pt idx="859">
                  <c:v>5.9652777777777777</c:v>
                </c:pt>
                <c:pt idx="860">
                  <c:v>5.9722222222222223</c:v>
                </c:pt>
                <c:pt idx="861">
                  <c:v>5.979166666666667</c:v>
                </c:pt>
                <c:pt idx="862">
                  <c:v>5.9861111111111107</c:v>
                </c:pt>
                <c:pt idx="863">
                  <c:v>5.9930555555555562</c:v>
                </c:pt>
                <c:pt idx="864">
                  <c:v>6</c:v>
                </c:pt>
                <c:pt idx="865">
                  <c:v>6.0069444444444438</c:v>
                </c:pt>
                <c:pt idx="866">
                  <c:v>6.0138888888888893</c:v>
                </c:pt>
                <c:pt idx="867">
                  <c:v>6.020833333333333</c:v>
                </c:pt>
                <c:pt idx="868">
                  <c:v>6.0277777777777777</c:v>
                </c:pt>
                <c:pt idx="869">
                  <c:v>6.0347222222222223</c:v>
                </c:pt>
                <c:pt idx="870">
                  <c:v>6.041666666666667</c:v>
                </c:pt>
                <c:pt idx="871">
                  <c:v>6.0486111111111107</c:v>
                </c:pt>
                <c:pt idx="872">
                  <c:v>6.0555555555555562</c:v>
                </c:pt>
                <c:pt idx="873">
                  <c:v>6.0625</c:v>
                </c:pt>
                <c:pt idx="874">
                  <c:v>6.0694444444444438</c:v>
                </c:pt>
                <c:pt idx="875">
                  <c:v>6.0763888888888893</c:v>
                </c:pt>
                <c:pt idx="876">
                  <c:v>6.083333333333333</c:v>
                </c:pt>
                <c:pt idx="877">
                  <c:v>6.0902777777777777</c:v>
                </c:pt>
                <c:pt idx="878">
                  <c:v>6.0972222222222223</c:v>
                </c:pt>
                <c:pt idx="879">
                  <c:v>6.104166666666667</c:v>
                </c:pt>
                <c:pt idx="880">
                  <c:v>6.1111111111111107</c:v>
                </c:pt>
                <c:pt idx="881">
                  <c:v>6.1180555555555562</c:v>
                </c:pt>
                <c:pt idx="882">
                  <c:v>6.125</c:v>
                </c:pt>
                <c:pt idx="883">
                  <c:v>6.1319444444444438</c:v>
                </c:pt>
                <c:pt idx="884">
                  <c:v>6.1388888888888893</c:v>
                </c:pt>
                <c:pt idx="885">
                  <c:v>6.145833333333333</c:v>
                </c:pt>
                <c:pt idx="886">
                  <c:v>6.1527777777777777</c:v>
                </c:pt>
                <c:pt idx="887">
                  <c:v>6.1597222222222223</c:v>
                </c:pt>
                <c:pt idx="888">
                  <c:v>6.166666666666667</c:v>
                </c:pt>
                <c:pt idx="889">
                  <c:v>6.1736111111111107</c:v>
                </c:pt>
                <c:pt idx="890">
                  <c:v>6.1805555555555562</c:v>
                </c:pt>
                <c:pt idx="891">
                  <c:v>6.1875</c:v>
                </c:pt>
                <c:pt idx="892">
                  <c:v>6.1944444444444438</c:v>
                </c:pt>
                <c:pt idx="893">
                  <c:v>6.2013888888888893</c:v>
                </c:pt>
                <c:pt idx="894">
                  <c:v>6.208333333333333</c:v>
                </c:pt>
                <c:pt idx="895">
                  <c:v>6.2152777777777777</c:v>
                </c:pt>
                <c:pt idx="896">
                  <c:v>6.2222222222222223</c:v>
                </c:pt>
                <c:pt idx="897">
                  <c:v>6.229166666666667</c:v>
                </c:pt>
                <c:pt idx="898">
                  <c:v>6.2361111111111107</c:v>
                </c:pt>
                <c:pt idx="899">
                  <c:v>6.2430555555555562</c:v>
                </c:pt>
                <c:pt idx="900">
                  <c:v>6.25</c:v>
                </c:pt>
                <c:pt idx="901">
                  <c:v>6.2569444444444438</c:v>
                </c:pt>
                <c:pt idx="902">
                  <c:v>6.2638888888888893</c:v>
                </c:pt>
                <c:pt idx="903">
                  <c:v>6.270833333333333</c:v>
                </c:pt>
                <c:pt idx="904">
                  <c:v>6.2777777777777777</c:v>
                </c:pt>
                <c:pt idx="905">
                  <c:v>6.2847222222222223</c:v>
                </c:pt>
                <c:pt idx="906">
                  <c:v>6.291666666666667</c:v>
                </c:pt>
                <c:pt idx="907">
                  <c:v>6.2986111111111107</c:v>
                </c:pt>
                <c:pt idx="908">
                  <c:v>6.3055555555555562</c:v>
                </c:pt>
                <c:pt idx="909">
                  <c:v>6.3125</c:v>
                </c:pt>
                <c:pt idx="910">
                  <c:v>6.3194444444444438</c:v>
                </c:pt>
                <c:pt idx="911">
                  <c:v>6.3263888888888893</c:v>
                </c:pt>
                <c:pt idx="912">
                  <c:v>6.333333333333333</c:v>
                </c:pt>
                <c:pt idx="913">
                  <c:v>6.3402777777777777</c:v>
                </c:pt>
                <c:pt idx="914">
                  <c:v>6.3472222222222223</c:v>
                </c:pt>
                <c:pt idx="915">
                  <c:v>6.354166666666667</c:v>
                </c:pt>
                <c:pt idx="916">
                  <c:v>6.3611111111111107</c:v>
                </c:pt>
                <c:pt idx="917">
                  <c:v>6.3680555555555562</c:v>
                </c:pt>
                <c:pt idx="918">
                  <c:v>6.375</c:v>
                </c:pt>
                <c:pt idx="919">
                  <c:v>6.3819444444444438</c:v>
                </c:pt>
                <c:pt idx="920">
                  <c:v>6.3888888888888893</c:v>
                </c:pt>
                <c:pt idx="921">
                  <c:v>6.395833333333333</c:v>
                </c:pt>
                <c:pt idx="922">
                  <c:v>6.4027777777777777</c:v>
                </c:pt>
                <c:pt idx="923">
                  <c:v>6.4097222222222223</c:v>
                </c:pt>
                <c:pt idx="924">
                  <c:v>6.416666666666667</c:v>
                </c:pt>
                <c:pt idx="925">
                  <c:v>6.4236111111111107</c:v>
                </c:pt>
                <c:pt idx="926">
                  <c:v>6.4305555555555562</c:v>
                </c:pt>
                <c:pt idx="927">
                  <c:v>6.4375</c:v>
                </c:pt>
                <c:pt idx="928">
                  <c:v>6.4444444444444438</c:v>
                </c:pt>
                <c:pt idx="929">
                  <c:v>6.4513888888888893</c:v>
                </c:pt>
                <c:pt idx="930">
                  <c:v>6.458333333333333</c:v>
                </c:pt>
                <c:pt idx="931">
                  <c:v>6.4652777777777777</c:v>
                </c:pt>
                <c:pt idx="932">
                  <c:v>6.4722222222222223</c:v>
                </c:pt>
                <c:pt idx="933">
                  <c:v>6.479166666666667</c:v>
                </c:pt>
                <c:pt idx="934">
                  <c:v>6.4861111111111107</c:v>
                </c:pt>
                <c:pt idx="935">
                  <c:v>6.4930555555555562</c:v>
                </c:pt>
                <c:pt idx="936">
                  <c:v>6.5</c:v>
                </c:pt>
                <c:pt idx="937">
                  <c:v>6.5069444444444438</c:v>
                </c:pt>
                <c:pt idx="938">
                  <c:v>6.5138888888888893</c:v>
                </c:pt>
                <c:pt idx="939">
                  <c:v>6.520833333333333</c:v>
                </c:pt>
                <c:pt idx="940">
                  <c:v>6.5277777777777777</c:v>
                </c:pt>
                <c:pt idx="941">
                  <c:v>6.5347222222222223</c:v>
                </c:pt>
                <c:pt idx="942">
                  <c:v>6.541666666666667</c:v>
                </c:pt>
                <c:pt idx="943">
                  <c:v>6.5486111111111107</c:v>
                </c:pt>
                <c:pt idx="944">
                  <c:v>6.5555555555555562</c:v>
                </c:pt>
                <c:pt idx="945">
                  <c:v>6.5625</c:v>
                </c:pt>
                <c:pt idx="946">
                  <c:v>6.5694444444444438</c:v>
                </c:pt>
                <c:pt idx="947">
                  <c:v>6.5763888888888893</c:v>
                </c:pt>
                <c:pt idx="948">
                  <c:v>6.583333333333333</c:v>
                </c:pt>
                <c:pt idx="949">
                  <c:v>6.5902777777777777</c:v>
                </c:pt>
                <c:pt idx="950">
                  <c:v>6.5972222222222223</c:v>
                </c:pt>
                <c:pt idx="951">
                  <c:v>6.604166666666667</c:v>
                </c:pt>
                <c:pt idx="952">
                  <c:v>6.6111111111111107</c:v>
                </c:pt>
                <c:pt idx="953">
                  <c:v>6.6180555555555562</c:v>
                </c:pt>
                <c:pt idx="954">
                  <c:v>6.625</c:v>
                </c:pt>
                <c:pt idx="955">
                  <c:v>6.6319444444444438</c:v>
                </c:pt>
                <c:pt idx="956">
                  <c:v>6.6388888888888893</c:v>
                </c:pt>
                <c:pt idx="957">
                  <c:v>6.645833333333333</c:v>
                </c:pt>
                <c:pt idx="958">
                  <c:v>6.6527777777777777</c:v>
                </c:pt>
                <c:pt idx="959">
                  <c:v>6.6597222222222223</c:v>
                </c:pt>
                <c:pt idx="960">
                  <c:v>6.666666666666667</c:v>
                </c:pt>
                <c:pt idx="961">
                  <c:v>6.6736111111111107</c:v>
                </c:pt>
                <c:pt idx="962">
                  <c:v>6.6805555555555562</c:v>
                </c:pt>
                <c:pt idx="963">
                  <c:v>6.6875</c:v>
                </c:pt>
                <c:pt idx="964">
                  <c:v>6.6944444444444438</c:v>
                </c:pt>
                <c:pt idx="965">
                  <c:v>6.7013888888888893</c:v>
                </c:pt>
                <c:pt idx="966">
                  <c:v>6.708333333333333</c:v>
                </c:pt>
                <c:pt idx="967">
                  <c:v>6.7152777777777777</c:v>
                </c:pt>
                <c:pt idx="968">
                  <c:v>6.7222222222222223</c:v>
                </c:pt>
                <c:pt idx="969">
                  <c:v>6.729166666666667</c:v>
                </c:pt>
                <c:pt idx="970">
                  <c:v>6.7361111111111107</c:v>
                </c:pt>
                <c:pt idx="971">
                  <c:v>6.7430555555555562</c:v>
                </c:pt>
                <c:pt idx="972">
                  <c:v>6.75</c:v>
                </c:pt>
                <c:pt idx="973">
                  <c:v>6.7569444444444438</c:v>
                </c:pt>
                <c:pt idx="974">
                  <c:v>6.7638888888888893</c:v>
                </c:pt>
                <c:pt idx="975">
                  <c:v>6.770833333333333</c:v>
                </c:pt>
                <c:pt idx="976">
                  <c:v>6.7777777777777777</c:v>
                </c:pt>
                <c:pt idx="977">
                  <c:v>6.7847222222222223</c:v>
                </c:pt>
                <c:pt idx="978">
                  <c:v>6.791666666666667</c:v>
                </c:pt>
                <c:pt idx="979">
                  <c:v>6.7986111111111107</c:v>
                </c:pt>
                <c:pt idx="980">
                  <c:v>6.8055555555555562</c:v>
                </c:pt>
                <c:pt idx="981">
                  <c:v>6.8125</c:v>
                </c:pt>
                <c:pt idx="982">
                  <c:v>6.8194444444444438</c:v>
                </c:pt>
                <c:pt idx="983">
                  <c:v>6.8263888888888893</c:v>
                </c:pt>
                <c:pt idx="984">
                  <c:v>6.833333333333333</c:v>
                </c:pt>
                <c:pt idx="985">
                  <c:v>6.8402777777777777</c:v>
                </c:pt>
                <c:pt idx="986">
                  <c:v>6.8472222222222223</c:v>
                </c:pt>
                <c:pt idx="987">
                  <c:v>6.854166666666667</c:v>
                </c:pt>
                <c:pt idx="988">
                  <c:v>6.8611111111111107</c:v>
                </c:pt>
                <c:pt idx="989">
                  <c:v>6.8680555555555562</c:v>
                </c:pt>
                <c:pt idx="990">
                  <c:v>6.875</c:v>
                </c:pt>
                <c:pt idx="991">
                  <c:v>6.8819444444444438</c:v>
                </c:pt>
                <c:pt idx="992">
                  <c:v>6.8888888888888893</c:v>
                </c:pt>
                <c:pt idx="993">
                  <c:v>6.895833333333333</c:v>
                </c:pt>
                <c:pt idx="994">
                  <c:v>6.9027777777777777</c:v>
                </c:pt>
                <c:pt idx="995">
                  <c:v>6.9097222222222223</c:v>
                </c:pt>
                <c:pt idx="996">
                  <c:v>6.916666666666667</c:v>
                </c:pt>
                <c:pt idx="997">
                  <c:v>6.9236111111111107</c:v>
                </c:pt>
                <c:pt idx="998">
                  <c:v>6.9305555555555562</c:v>
                </c:pt>
                <c:pt idx="999">
                  <c:v>6.9375</c:v>
                </c:pt>
                <c:pt idx="1000">
                  <c:v>6.9444444444444438</c:v>
                </c:pt>
                <c:pt idx="1001">
                  <c:v>6.9513888888888893</c:v>
                </c:pt>
                <c:pt idx="1002">
                  <c:v>6.958333333333333</c:v>
                </c:pt>
                <c:pt idx="1003">
                  <c:v>6.9652777777777777</c:v>
                </c:pt>
                <c:pt idx="1004">
                  <c:v>6.9722222222222223</c:v>
                </c:pt>
                <c:pt idx="1005">
                  <c:v>6.979166666666667</c:v>
                </c:pt>
                <c:pt idx="1006">
                  <c:v>6.9861111111111107</c:v>
                </c:pt>
                <c:pt idx="1007">
                  <c:v>6.9930555555555562</c:v>
                </c:pt>
                <c:pt idx="1008">
                  <c:v>7</c:v>
                </c:pt>
                <c:pt idx="1009">
                  <c:v>7.0069444444444438</c:v>
                </c:pt>
                <c:pt idx="1010">
                  <c:v>7.0138888888888893</c:v>
                </c:pt>
                <c:pt idx="1011">
                  <c:v>7.020833333333333</c:v>
                </c:pt>
                <c:pt idx="1012">
                  <c:v>7.0277777777777777</c:v>
                </c:pt>
                <c:pt idx="1013">
                  <c:v>7.0347222222222223</c:v>
                </c:pt>
                <c:pt idx="1014">
                  <c:v>7.041666666666667</c:v>
                </c:pt>
                <c:pt idx="1015">
                  <c:v>7.0486111111111107</c:v>
                </c:pt>
                <c:pt idx="1016">
                  <c:v>7.0555555555555562</c:v>
                </c:pt>
                <c:pt idx="1017">
                  <c:v>7.0625</c:v>
                </c:pt>
                <c:pt idx="1018">
                  <c:v>7.0694444444444438</c:v>
                </c:pt>
                <c:pt idx="1019">
                  <c:v>7.0763888888888893</c:v>
                </c:pt>
                <c:pt idx="1020">
                  <c:v>7.083333333333333</c:v>
                </c:pt>
                <c:pt idx="1021">
                  <c:v>7.0902777777777777</c:v>
                </c:pt>
                <c:pt idx="1022">
                  <c:v>7.0972222222222223</c:v>
                </c:pt>
                <c:pt idx="1023">
                  <c:v>7.104166666666667</c:v>
                </c:pt>
                <c:pt idx="1024">
                  <c:v>7.1111111111111107</c:v>
                </c:pt>
                <c:pt idx="1025">
                  <c:v>7.1180555555555562</c:v>
                </c:pt>
                <c:pt idx="1026">
                  <c:v>7.125</c:v>
                </c:pt>
                <c:pt idx="1027">
                  <c:v>7.1319444444444438</c:v>
                </c:pt>
                <c:pt idx="1028">
                  <c:v>7.1388888888888893</c:v>
                </c:pt>
                <c:pt idx="1029">
                  <c:v>7.145833333333333</c:v>
                </c:pt>
                <c:pt idx="1030">
                  <c:v>7.1527777777777777</c:v>
                </c:pt>
                <c:pt idx="1031">
                  <c:v>7.1597222222222223</c:v>
                </c:pt>
                <c:pt idx="1032">
                  <c:v>7.166666666666667</c:v>
                </c:pt>
                <c:pt idx="1033">
                  <c:v>7.1736111111111107</c:v>
                </c:pt>
                <c:pt idx="1034">
                  <c:v>7.1805555555555562</c:v>
                </c:pt>
                <c:pt idx="1035">
                  <c:v>7.1875</c:v>
                </c:pt>
                <c:pt idx="1036">
                  <c:v>7.1944444444444438</c:v>
                </c:pt>
                <c:pt idx="1037">
                  <c:v>7.2013888888888893</c:v>
                </c:pt>
                <c:pt idx="1038">
                  <c:v>7.208333333333333</c:v>
                </c:pt>
                <c:pt idx="1039">
                  <c:v>7.2152777777777777</c:v>
                </c:pt>
                <c:pt idx="1040">
                  <c:v>7.2222222222222223</c:v>
                </c:pt>
                <c:pt idx="1041">
                  <c:v>7.229166666666667</c:v>
                </c:pt>
                <c:pt idx="1042">
                  <c:v>7.2361111111111107</c:v>
                </c:pt>
                <c:pt idx="1043">
                  <c:v>7.2430555555555562</c:v>
                </c:pt>
                <c:pt idx="1044">
                  <c:v>7.25</c:v>
                </c:pt>
                <c:pt idx="1045">
                  <c:v>7.2569444444444438</c:v>
                </c:pt>
                <c:pt idx="1046">
                  <c:v>7.2638888888888893</c:v>
                </c:pt>
                <c:pt idx="1047">
                  <c:v>7.270833333333333</c:v>
                </c:pt>
                <c:pt idx="1048">
                  <c:v>7.2777777777777777</c:v>
                </c:pt>
                <c:pt idx="1049">
                  <c:v>7.2847222222222223</c:v>
                </c:pt>
                <c:pt idx="1050">
                  <c:v>7.291666666666667</c:v>
                </c:pt>
                <c:pt idx="1051">
                  <c:v>7.2986111111111107</c:v>
                </c:pt>
                <c:pt idx="1052">
                  <c:v>7.3055555555555562</c:v>
                </c:pt>
                <c:pt idx="1053">
                  <c:v>7.3125</c:v>
                </c:pt>
                <c:pt idx="1054">
                  <c:v>7.3194444444444438</c:v>
                </c:pt>
                <c:pt idx="1055">
                  <c:v>7.3263888888888893</c:v>
                </c:pt>
                <c:pt idx="1056">
                  <c:v>7.333333333333333</c:v>
                </c:pt>
                <c:pt idx="1057">
                  <c:v>7.3402777777777777</c:v>
                </c:pt>
                <c:pt idx="1058">
                  <c:v>7.3472222222222223</c:v>
                </c:pt>
                <c:pt idx="1059">
                  <c:v>7.354166666666667</c:v>
                </c:pt>
                <c:pt idx="1060">
                  <c:v>7.3611111111111107</c:v>
                </c:pt>
                <c:pt idx="1061">
                  <c:v>7.3680555555555562</c:v>
                </c:pt>
                <c:pt idx="1062">
                  <c:v>7.375</c:v>
                </c:pt>
                <c:pt idx="1063">
                  <c:v>7.3819444444444438</c:v>
                </c:pt>
                <c:pt idx="1064">
                  <c:v>7.3888888888888893</c:v>
                </c:pt>
                <c:pt idx="1065">
                  <c:v>7.395833333333333</c:v>
                </c:pt>
                <c:pt idx="1066">
                  <c:v>7.4027777777777777</c:v>
                </c:pt>
                <c:pt idx="1067">
                  <c:v>7.4097222222222223</c:v>
                </c:pt>
                <c:pt idx="1068">
                  <c:v>7.416666666666667</c:v>
                </c:pt>
                <c:pt idx="1069">
                  <c:v>7.4236111111111107</c:v>
                </c:pt>
                <c:pt idx="1070">
                  <c:v>7.4305555555555562</c:v>
                </c:pt>
                <c:pt idx="1071">
                  <c:v>7.4375</c:v>
                </c:pt>
                <c:pt idx="1072">
                  <c:v>7.4444444444444438</c:v>
                </c:pt>
                <c:pt idx="1073">
                  <c:v>7.4513888888888893</c:v>
                </c:pt>
                <c:pt idx="1074">
                  <c:v>7.458333333333333</c:v>
                </c:pt>
                <c:pt idx="1075">
                  <c:v>7.4652777777777777</c:v>
                </c:pt>
                <c:pt idx="1076">
                  <c:v>7.4722222222222223</c:v>
                </c:pt>
                <c:pt idx="1077">
                  <c:v>7.479166666666667</c:v>
                </c:pt>
                <c:pt idx="1078">
                  <c:v>7.4861111111111107</c:v>
                </c:pt>
                <c:pt idx="1079">
                  <c:v>7.4930555555555562</c:v>
                </c:pt>
                <c:pt idx="1080">
                  <c:v>7.5</c:v>
                </c:pt>
                <c:pt idx="1081">
                  <c:v>7.5069444444444438</c:v>
                </c:pt>
                <c:pt idx="1082">
                  <c:v>7.5138888888888893</c:v>
                </c:pt>
                <c:pt idx="1083">
                  <c:v>7.520833333333333</c:v>
                </c:pt>
                <c:pt idx="1084">
                  <c:v>7.5277777777777777</c:v>
                </c:pt>
                <c:pt idx="1085">
                  <c:v>7.5347222222222223</c:v>
                </c:pt>
                <c:pt idx="1086">
                  <c:v>7.541666666666667</c:v>
                </c:pt>
                <c:pt idx="1087">
                  <c:v>7.5486111111111107</c:v>
                </c:pt>
                <c:pt idx="1088">
                  <c:v>7.5555555555555562</c:v>
                </c:pt>
                <c:pt idx="1089">
                  <c:v>7.5625</c:v>
                </c:pt>
                <c:pt idx="1090">
                  <c:v>7.5694444444444438</c:v>
                </c:pt>
                <c:pt idx="1091">
                  <c:v>7.5763888888888893</c:v>
                </c:pt>
                <c:pt idx="1092">
                  <c:v>7.583333333333333</c:v>
                </c:pt>
                <c:pt idx="1093">
                  <c:v>7.5902777777777777</c:v>
                </c:pt>
                <c:pt idx="1094">
                  <c:v>7.5972222222222223</c:v>
                </c:pt>
                <c:pt idx="1095">
                  <c:v>7.604166666666667</c:v>
                </c:pt>
                <c:pt idx="1096">
                  <c:v>7.6111111111111107</c:v>
                </c:pt>
                <c:pt idx="1097">
                  <c:v>7.6180555555555562</c:v>
                </c:pt>
                <c:pt idx="1098">
                  <c:v>7.625</c:v>
                </c:pt>
                <c:pt idx="1099">
                  <c:v>7.6319444444444438</c:v>
                </c:pt>
                <c:pt idx="1100">
                  <c:v>7.6388888888888893</c:v>
                </c:pt>
                <c:pt idx="1101">
                  <c:v>7.645833333333333</c:v>
                </c:pt>
                <c:pt idx="1102">
                  <c:v>7.6527777777777777</c:v>
                </c:pt>
                <c:pt idx="1103">
                  <c:v>7.6597222222222223</c:v>
                </c:pt>
                <c:pt idx="1104">
                  <c:v>7.666666666666667</c:v>
                </c:pt>
                <c:pt idx="1105">
                  <c:v>7.6736111111111107</c:v>
                </c:pt>
                <c:pt idx="1106">
                  <c:v>7.6805555555555562</c:v>
                </c:pt>
                <c:pt idx="1107">
                  <c:v>7.6875</c:v>
                </c:pt>
                <c:pt idx="1108">
                  <c:v>7.6944444444444438</c:v>
                </c:pt>
                <c:pt idx="1109">
                  <c:v>7.7013888888888893</c:v>
                </c:pt>
                <c:pt idx="1110">
                  <c:v>7.708333333333333</c:v>
                </c:pt>
                <c:pt idx="1111">
                  <c:v>7.7152777777777777</c:v>
                </c:pt>
                <c:pt idx="1112">
                  <c:v>7.7222222222222223</c:v>
                </c:pt>
                <c:pt idx="1113">
                  <c:v>7.729166666666667</c:v>
                </c:pt>
                <c:pt idx="1114">
                  <c:v>7.7361111111111107</c:v>
                </c:pt>
                <c:pt idx="1115">
                  <c:v>7.7430555555555562</c:v>
                </c:pt>
                <c:pt idx="1116">
                  <c:v>7.75</c:v>
                </c:pt>
                <c:pt idx="1117">
                  <c:v>7.7569444444444438</c:v>
                </c:pt>
                <c:pt idx="1118">
                  <c:v>7.7638888888888893</c:v>
                </c:pt>
                <c:pt idx="1119">
                  <c:v>7.770833333333333</c:v>
                </c:pt>
                <c:pt idx="1120">
                  <c:v>7.7777777777777777</c:v>
                </c:pt>
                <c:pt idx="1121">
                  <c:v>7.7847222222222223</c:v>
                </c:pt>
                <c:pt idx="1122">
                  <c:v>7.791666666666667</c:v>
                </c:pt>
                <c:pt idx="1123">
                  <c:v>7.7986111111111107</c:v>
                </c:pt>
                <c:pt idx="1124">
                  <c:v>7.8055555555555562</c:v>
                </c:pt>
                <c:pt idx="1125">
                  <c:v>7.8125</c:v>
                </c:pt>
                <c:pt idx="1126">
                  <c:v>7.8194444444444438</c:v>
                </c:pt>
                <c:pt idx="1127">
                  <c:v>7.8263888888888893</c:v>
                </c:pt>
                <c:pt idx="1128">
                  <c:v>7.833333333333333</c:v>
                </c:pt>
                <c:pt idx="1129">
                  <c:v>7.8402777777777777</c:v>
                </c:pt>
                <c:pt idx="1130">
                  <c:v>7.8472222222222223</c:v>
                </c:pt>
                <c:pt idx="1131">
                  <c:v>7.854166666666667</c:v>
                </c:pt>
                <c:pt idx="1132">
                  <c:v>7.8611111111111107</c:v>
                </c:pt>
                <c:pt idx="1133">
                  <c:v>7.8680555555555562</c:v>
                </c:pt>
                <c:pt idx="1134">
                  <c:v>7.875</c:v>
                </c:pt>
                <c:pt idx="1135">
                  <c:v>7.8819444444444438</c:v>
                </c:pt>
                <c:pt idx="1136">
                  <c:v>7.8888888888888893</c:v>
                </c:pt>
                <c:pt idx="1137">
                  <c:v>7.895833333333333</c:v>
                </c:pt>
                <c:pt idx="1138">
                  <c:v>7.9027777777777777</c:v>
                </c:pt>
                <c:pt idx="1139">
                  <c:v>7.9097222222222223</c:v>
                </c:pt>
                <c:pt idx="1140">
                  <c:v>7.916666666666667</c:v>
                </c:pt>
                <c:pt idx="1141">
                  <c:v>7.9236111111111107</c:v>
                </c:pt>
                <c:pt idx="1142">
                  <c:v>7.9305555555555562</c:v>
                </c:pt>
                <c:pt idx="1143">
                  <c:v>7.9375</c:v>
                </c:pt>
                <c:pt idx="1144">
                  <c:v>7.9444444444444438</c:v>
                </c:pt>
                <c:pt idx="1145">
                  <c:v>7.9513888888888893</c:v>
                </c:pt>
                <c:pt idx="1146">
                  <c:v>7.958333333333333</c:v>
                </c:pt>
                <c:pt idx="1147">
                  <c:v>7.9652777777777777</c:v>
                </c:pt>
                <c:pt idx="1148">
                  <c:v>7.9722222222222223</c:v>
                </c:pt>
                <c:pt idx="1149">
                  <c:v>7.979166666666667</c:v>
                </c:pt>
                <c:pt idx="1150">
                  <c:v>7.9861111111111107</c:v>
                </c:pt>
                <c:pt idx="1151">
                  <c:v>7.9930555555555562</c:v>
                </c:pt>
                <c:pt idx="1152">
                  <c:v>8</c:v>
                </c:pt>
                <c:pt idx="1153">
                  <c:v>8.0069444444444446</c:v>
                </c:pt>
                <c:pt idx="1154">
                  <c:v>8.0138888888888893</c:v>
                </c:pt>
                <c:pt idx="1155">
                  <c:v>8.0208333333333339</c:v>
                </c:pt>
                <c:pt idx="1156">
                  <c:v>8.0277777777777768</c:v>
                </c:pt>
                <c:pt idx="1157">
                  <c:v>8.0347222222222232</c:v>
                </c:pt>
                <c:pt idx="1158">
                  <c:v>8.0416666666666661</c:v>
                </c:pt>
                <c:pt idx="1159">
                  <c:v>8.0486111111111107</c:v>
                </c:pt>
                <c:pt idx="1160">
                  <c:v>8.0555555555555554</c:v>
                </c:pt>
                <c:pt idx="1161">
                  <c:v>8.0625</c:v>
                </c:pt>
                <c:pt idx="1162">
                  <c:v>8.0694444444444446</c:v>
                </c:pt>
                <c:pt idx="1163">
                  <c:v>8.0763888888888893</c:v>
                </c:pt>
                <c:pt idx="1164">
                  <c:v>8.0833333333333339</c:v>
                </c:pt>
                <c:pt idx="1165">
                  <c:v>8.0902777777777768</c:v>
                </c:pt>
                <c:pt idx="1166">
                  <c:v>8.0972222222222232</c:v>
                </c:pt>
                <c:pt idx="1167">
                  <c:v>8.1041666666666661</c:v>
                </c:pt>
                <c:pt idx="1168">
                  <c:v>8.1111111111111107</c:v>
                </c:pt>
                <c:pt idx="1169">
                  <c:v>8.1180555555555554</c:v>
                </c:pt>
                <c:pt idx="1170">
                  <c:v>8.125</c:v>
                </c:pt>
                <c:pt idx="1171">
                  <c:v>8.1319444444444446</c:v>
                </c:pt>
                <c:pt idx="1172">
                  <c:v>8.1388888888888893</c:v>
                </c:pt>
                <c:pt idx="1173">
                  <c:v>8.1458333333333339</c:v>
                </c:pt>
                <c:pt idx="1174">
                  <c:v>8.1527777777777768</c:v>
                </c:pt>
                <c:pt idx="1175">
                  <c:v>8.1597222222222232</c:v>
                </c:pt>
                <c:pt idx="1176">
                  <c:v>8.1666666666666661</c:v>
                </c:pt>
                <c:pt idx="1177">
                  <c:v>8.1736111111111107</c:v>
                </c:pt>
                <c:pt idx="1178">
                  <c:v>8.1805555555555554</c:v>
                </c:pt>
                <c:pt idx="1179">
                  <c:v>8.1875</c:v>
                </c:pt>
                <c:pt idx="1180">
                  <c:v>8.1944444444444446</c:v>
                </c:pt>
                <c:pt idx="1181">
                  <c:v>8.2013888888888893</c:v>
                </c:pt>
                <c:pt idx="1182">
                  <c:v>8.2083333333333339</c:v>
                </c:pt>
                <c:pt idx="1183">
                  <c:v>8.2152777777777768</c:v>
                </c:pt>
                <c:pt idx="1184">
                  <c:v>8.2222222222222232</c:v>
                </c:pt>
                <c:pt idx="1185">
                  <c:v>8.2291666666666661</c:v>
                </c:pt>
                <c:pt idx="1186">
                  <c:v>8.2361111111111107</c:v>
                </c:pt>
                <c:pt idx="1187">
                  <c:v>8.2430555555555554</c:v>
                </c:pt>
                <c:pt idx="1188">
                  <c:v>8.25</c:v>
                </c:pt>
                <c:pt idx="1189">
                  <c:v>8.2569444444444446</c:v>
                </c:pt>
                <c:pt idx="1190">
                  <c:v>8.2638888888888893</c:v>
                </c:pt>
                <c:pt idx="1191">
                  <c:v>8.2708333333333339</c:v>
                </c:pt>
                <c:pt idx="1192">
                  <c:v>8.2777777777777768</c:v>
                </c:pt>
                <c:pt idx="1193">
                  <c:v>8.2847222222222232</c:v>
                </c:pt>
                <c:pt idx="1194">
                  <c:v>8.2916666666666661</c:v>
                </c:pt>
                <c:pt idx="1195">
                  <c:v>8.2986111111111107</c:v>
                </c:pt>
                <c:pt idx="1196">
                  <c:v>8.3055555555555554</c:v>
                </c:pt>
                <c:pt idx="1197">
                  <c:v>8.3125</c:v>
                </c:pt>
                <c:pt idx="1198">
                  <c:v>8.3194444444444446</c:v>
                </c:pt>
                <c:pt idx="1199">
                  <c:v>8.3263888888888893</c:v>
                </c:pt>
                <c:pt idx="1200">
                  <c:v>8.3333333333333339</c:v>
                </c:pt>
                <c:pt idx="1201">
                  <c:v>8.3402777777777768</c:v>
                </c:pt>
                <c:pt idx="1202">
                  <c:v>8.3472222222222232</c:v>
                </c:pt>
                <c:pt idx="1203">
                  <c:v>8.3541666666666661</c:v>
                </c:pt>
                <c:pt idx="1204">
                  <c:v>8.3611111111111107</c:v>
                </c:pt>
                <c:pt idx="1205">
                  <c:v>8.3680555555555554</c:v>
                </c:pt>
                <c:pt idx="1206">
                  <c:v>8.375</c:v>
                </c:pt>
                <c:pt idx="1207">
                  <c:v>8.3819444444444446</c:v>
                </c:pt>
                <c:pt idx="1208">
                  <c:v>8.3888888888888893</c:v>
                </c:pt>
                <c:pt idx="1209">
                  <c:v>8.3958333333333339</c:v>
                </c:pt>
                <c:pt idx="1210">
                  <c:v>8.4027777777777768</c:v>
                </c:pt>
                <c:pt idx="1211">
                  <c:v>8.4097222222222232</c:v>
                </c:pt>
                <c:pt idx="1212">
                  <c:v>8.4166666666666661</c:v>
                </c:pt>
                <c:pt idx="1213">
                  <c:v>8.4236111111111107</c:v>
                </c:pt>
                <c:pt idx="1214">
                  <c:v>8.4305555555555554</c:v>
                </c:pt>
                <c:pt idx="1215">
                  <c:v>8.4375</c:v>
                </c:pt>
                <c:pt idx="1216">
                  <c:v>8.4444444444444446</c:v>
                </c:pt>
                <c:pt idx="1217">
                  <c:v>8.4513888888888893</c:v>
                </c:pt>
                <c:pt idx="1218">
                  <c:v>8.4583333333333339</c:v>
                </c:pt>
                <c:pt idx="1219">
                  <c:v>8.4652777777777768</c:v>
                </c:pt>
                <c:pt idx="1220">
                  <c:v>8.4722222222222232</c:v>
                </c:pt>
                <c:pt idx="1221">
                  <c:v>8.4791666666666661</c:v>
                </c:pt>
                <c:pt idx="1222">
                  <c:v>8.4861111111111107</c:v>
                </c:pt>
                <c:pt idx="1223">
                  <c:v>8.4930555555555554</c:v>
                </c:pt>
                <c:pt idx="1224">
                  <c:v>8.5</c:v>
                </c:pt>
                <c:pt idx="1225">
                  <c:v>8.5069444444444446</c:v>
                </c:pt>
                <c:pt idx="1226">
                  <c:v>8.5138888888888893</c:v>
                </c:pt>
                <c:pt idx="1227">
                  <c:v>8.5208333333333339</c:v>
                </c:pt>
                <c:pt idx="1228">
                  <c:v>8.5277777777777768</c:v>
                </c:pt>
                <c:pt idx="1229">
                  <c:v>8.5347222222222232</c:v>
                </c:pt>
                <c:pt idx="1230">
                  <c:v>8.5416666666666661</c:v>
                </c:pt>
                <c:pt idx="1231">
                  <c:v>8.5486111111111107</c:v>
                </c:pt>
                <c:pt idx="1232">
                  <c:v>8.5555555555555554</c:v>
                </c:pt>
                <c:pt idx="1233">
                  <c:v>8.5625</c:v>
                </c:pt>
                <c:pt idx="1234">
                  <c:v>8.5694444444444446</c:v>
                </c:pt>
                <c:pt idx="1235">
                  <c:v>8.5763888888888893</c:v>
                </c:pt>
                <c:pt idx="1236">
                  <c:v>8.5833333333333339</c:v>
                </c:pt>
                <c:pt idx="1237">
                  <c:v>8.5902777777777768</c:v>
                </c:pt>
                <c:pt idx="1238">
                  <c:v>8.5972222222222232</c:v>
                </c:pt>
                <c:pt idx="1239">
                  <c:v>8.6041666666666661</c:v>
                </c:pt>
                <c:pt idx="1240">
                  <c:v>8.6111111111111107</c:v>
                </c:pt>
                <c:pt idx="1241">
                  <c:v>8.6180555555555554</c:v>
                </c:pt>
                <c:pt idx="1242">
                  <c:v>8.625</c:v>
                </c:pt>
                <c:pt idx="1243">
                  <c:v>8.6319444444444446</c:v>
                </c:pt>
                <c:pt idx="1244">
                  <c:v>8.6388888888888893</c:v>
                </c:pt>
                <c:pt idx="1245">
                  <c:v>8.6458333333333339</c:v>
                </c:pt>
                <c:pt idx="1246">
                  <c:v>8.6527777777777768</c:v>
                </c:pt>
                <c:pt idx="1247">
                  <c:v>8.6597222222222232</c:v>
                </c:pt>
                <c:pt idx="1248">
                  <c:v>8.6666666666666661</c:v>
                </c:pt>
                <c:pt idx="1249">
                  <c:v>8.6736111111111107</c:v>
                </c:pt>
                <c:pt idx="1250">
                  <c:v>8.6805555555555554</c:v>
                </c:pt>
                <c:pt idx="1251">
                  <c:v>8.6875</c:v>
                </c:pt>
                <c:pt idx="1252">
                  <c:v>8.6944444444444446</c:v>
                </c:pt>
                <c:pt idx="1253">
                  <c:v>8.7013888888888893</c:v>
                </c:pt>
                <c:pt idx="1254">
                  <c:v>8.7083333333333339</c:v>
                </c:pt>
                <c:pt idx="1255">
                  <c:v>8.7152777777777768</c:v>
                </c:pt>
                <c:pt idx="1256">
                  <c:v>8.7222222222222232</c:v>
                </c:pt>
                <c:pt idx="1257">
                  <c:v>8.7291666666666661</c:v>
                </c:pt>
                <c:pt idx="1258">
                  <c:v>8.7361111111111107</c:v>
                </c:pt>
                <c:pt idx="1259">
                  <c:v>8.7430555555555554</c:v>
                </c:pt>
                <c:pt idx="1260">
                  <c:v>8.75</c:v>
                </c:pt>
                <c:pt idx="1261">
                  <c:v>8.7569444444444446</c:v>
                </c:pt>
                <c:pt idx="1262">
                  <c:v>8.7638888888888893</c:v>
                </c:pt>
                <c:pt idx="1263">
                  <c:v>8.7708333333333339</c:v>
                </c:pt>
                <c:pt idx="1264">
                  <c:v>8.7777777777777768</c:v>
                </c:pt>
                <c:pt idx="1265">
                  <c:v>8.7847222222222232</c:v>
                </c:pt>
                <c:pt idx="1266">
                  <c:v>8.7916666666666661</c:v>
                </c:pt>
                <c:pt idx="1267">
                  <c:v>8.7986111111111107</c:v>
                </c:pt>
                <c:pt idx="1268">
                  <c:v>8.8055555555555554</c:v>
                </c:pt>
                <c:pt idx="1269">
                  <c:v>8.8125</c:v>
                </c:pt>
                <c:pt idx="1270">
                  <c:v>8.8194444444444446</c:v>
                </c:pt>
                <c:pt idx="1271">
                  <c:v>8.8263888888888893</c:v>
                </c:pt>
                <c:pt idx="1272">
                  <c:v>8.8333333333333339</c:v>
                </c:pt>
                <c:pt idx="1273">
                  <c:v>8.8402777777777768</c:v>
                </c:pt>
                <c:pt idx="1274">
                  <c:v>8.8472222222222232</c:v>
                </c:pt>
                <c:pt idx="1275">
                  <c:v>8.8541666666666661</c:v>
                </c:pt>
                <c:pt idx="1276">
                  <c:v>8.8611111111111107</c:v>
                </c:pt>
                <c:pt idx="1277">
                  <c:v>8.8680555555555554</c:v>
                </c:pt>
                <c:pt idx="1278">
                  <c:v>8.875</c:v>
                </c:pt>
                <c:pt idx="1279">
                  <c:v>8.8819444444444446</c:v>
                </c:pt>
                <c:pt idx="1280">
                  <c:v>8.8888888888888893</c:v>
                </c:pt>
                <c:pt idx="1281">
                  <c:v>8.8958333333333339</c:v>
                </c:pt>
                <c:pt idx="1282">
                  <c:v>8.9027777777777768</c:v>
                </c:pt>
                <c:pt idx="1283">
                  <c:v>8.9097222222222232</c:v>
                </c:pt>
                <c:pt idx="1284">
                  <c:v>8.9166666666666661</c:v>
                </c:pt>
                <c:pt idx="1285">
                  <c:v>8.9236111111111107</c:v>
                </c:pt>
                <c:pt idx="1286">
                  <c:v>8.9305555555555554</c:v>
                </c:pt>
                <c:pt idx="1287">
                  <c:v>8.9375</c:v>
                </c:pt>
                <c:pt idx="1288">
                  <c:v>8.9444444444444446</c:v>
                </c:pt>
                <c:pt idx="1289">
                  <c:v>8.9513888888888893</c:v>
                </c:pt>
                <c:pt idx="1290">
                  <c:v>8.9583333333333339</c:v>
                </c:pt>
                <c:pt idx="1291">
                  <c:v>8.9652777777777768</c:v>
                </c:pt>
                <c:pt idx="1292">
                  <c:v>8.9722222222222232</c:v>
                </c:pt>
                <c:pt idx="1293">
                  <c:v>8.9791666666666661</c:v>
                </c:pt>
                <c:pt idx="1294">
                  <c:v>8.9861111111111107</c:v>
                </c:pt>
                <c:pt idx="1295">
                  <c:v>8.9930555555555554</c:v>
                </c:pt>
                <c:pt idx="1296">
                  <c:v>9</c:v>
                </c:pt>
                <c:pt idx="1297">
                  <c:v>9.0069444444444446</c:v>
                </c:pt>
                <c:pt idx="1298">
                  <c:v>9.0138888888888893</c:v>
                </c:pt>
                <c:pt idx="1299">
                  <c:v>9.0208333333333339</c:v>
                </c:pt>
                <c:pt idx="1300">
                  <c:v>9.0277777777777768</c:v>
                </c:pt>
                <c:pt idx="1301">
                  <c:v>9.0347222222222232</c:v>
                </c:pt>
                <c:pt idx="1302">
                  <c:v>9.0416666666666661</c:v>
                </c:pt>
                <c:pt idx="1303">
                  <c:v>9.0486111111111107</c:v>
                </c:pt>
                <c:pt idx="1304">
                  <c:v>9.0555555555555554</c:v>
                </c:pt>
                <c:pt idx="1305">
                  <c:v>9.0625</c:v>
                </c:pt>
                <c:pt idx="1306">
                  <c:v>9.0694444444444446</c:v>
                </c:pt>
                <c:pt idx="1307">
                  <c:v>9.0763888888888893</c:v>
                </c:pt>
                <c:pt idx="1308">
                  <c:v>9.0833333333333339</c:v>
                </c:pt>
                <c:pt idx="1309">
                  <c:v>9.0902777777777768</c:v>
                </c:pt>
                <c:pt idx="1310">
                  <c:v>9.0972222222222232</c:v>
                </c:pt>
                <c:pt idx="1311">
                  <c:v>9.1041666666666661</c:v>
                </c:pt>
                <c:pt idx="1312">
                  <c:v>9.1111111111111107</c:v>
                </c:pt>
                <c:pt idx="1313">
                  <c:v>9.1180555555555554</c:v>
                </c:pt>
                <c:pt idx="1314">
                  <c:v>9.125</c:v>
                </c:pt>
                <c:pt idx="1315">
                  <c:v>9.1319444444444446</c:v>
                </c:pt>
                <c:pt idx="1316">
                  <c:v>9.1388888888888893</c:v>
                </c:pt>
                <c:pt idx="1317">
                  <c:v>9.1458333333333339</c:v>
                </c:pt>
                <c:pt idx="1318">
                  <c:v>9.1527777777777768</c:v>
                </c:pt>
                <c:pt idx="1319">
                  <c:v>9.1597222222222232</c:v>
                </c:pt>
                <c:pt idx="1320">
                  <c:v>9.1666666666666661</c:v>
                </c:pt>
                <c:pt idx="1321">
                  <c:v>9.1736111111111107</c:v>
                </c:pt>
                <c:pt idx="1322">
                  <c:v>9.1805555555555554</c:v>
                </c:pt>
                <c:pt idx="1323">
                  <c:v>9.1875</c:v>
                </c:pt>
                <c:pt idx="1324">
                  <c:v>9.1944444444444446</c:v>
                </c:pt>
                <c:pt idx="1325">
                  <c:v>9.2013888888888893</c:v>
                </c:pt>
                <c:pt idx="1326">
                  <c:v>9.2083333333333339</c:v>
                </c:pt>
                <c:pt idx="1327">
                  <c:v>9.2152777777777768</c:v>
                </c:pt>
                <c:pt idx="1328">
                  <c:v>9.2222222222222232</c:v>
                </c:pt>
                <c:pt idx="1329">
                  <c:v>9.2291666666666661</c:v>
                </c:pt>
                <c:pt idx="1330">
                  <c:v>9.2361111111111107</c:v>
                </c:pt>
                <c:pt idx="1331">
                  <c:v>9.2430555555555554</c:v>
                </c:pt>
                <c:pt idx="1332">
                  <c:v>9.25</c:v>
                </c:pt>
                <c:pt idx="1333">
                  <c:v>9.2569444444444446</c:v>
                </c:pt>
                <c:pt idx="1334">
                  <c:v>9.2638888888888893</c:v>
                </c:pt>
                <c:pt idx="1335">
                  <c:v>9.2708333333333339</c:v>
                </c:pt>
                <c:pt idx="1336">
                  <c:v>9.2777777777777768</c:v>
                </c:pt>
                <c:pt idx="1337">
                  <c:v>9.2847222222222232</c:v>
                </c:pt>
                <c:pt idx="1338">
                  <c:v>9.2916666666666661</c:v>
                </c:pt>
                <c:pt idx="1339">
                  <c:v>9.2986111111111107</c:v>
                </c:pt>
                <c:pt idx="1340">
                  <c:v>9.3055555555555554</c:v>
                </c:pt>
                <c:pt idx="1341">
                  <c:v>9.3125</c:v>
                </c:pt>
                <c:pt idx="1342">
                  <c:v>9.3194444444444446</c:v>
                </c:pt>
                <c:pt idx="1343">
                  <c:v>9.3263888888888893</c:v>
                </c:pt>
                <c:pt idx="1344">
                  <c:v>9.3333333333333339</c:v>
                </c:pt>
                <c:pt idx="1345">
                  <c:v>9.3402777777777768</c:v>
                </c:pt>
                <c:pt idx="1346">
                  <c:v>9.3472222222222232</c:v>
                </c:pt>
                <c:pt idx="1347">
                  <c:v>9.3541666666666661</c:v>
                </c:pt>
                <c:pt idx="1348">
                  <c:v>9.3611111111111107</c:v>
                </c:pt>
                <c:pt idx="1349">
                  <c:v>9.3680555555555554</c:v>
                </c:pt>
                <c:pt idx="1350">
                  <c:v>9.375</c:v>
                </c:pt>
                <c:pt idx="1351">
                  <c:v>9.3819444444444446</c:v>
                </c:pt>
                <c:pt idx="1352">
                  <c:v>9.3888888888888893</c:v>
                </c:pt>
                <c:pt idx="1353">
                  <c:v>9.3958333333333339</c:v>
                </c:pt>
                <c:pt idx="1354">
                  <c:v>9.4027777777777768</c:v>
                </c:pt>
                <c:pt idx="1355">
                  <c:v>9.4097222222222232</c:v>
                </c:pt>
                <c:pt idx="1356">
                  <c:v>9.4166666666666661</c:v>
                </c:pt>
                <c:pt idx="1357">
                  <c:v>9.4236111111111107</c:v>
                </c:pt>
                <c:pt idx="1358">
                  <c:v>9.4305555555555554</c:v>
                </c:pt>
                <c:pt idx="1359">
                  <c:v>9.4375</c:v>
                </c:pt>
                <c:pt idx="1360">
                  <c:v>9.4444444444444446</c:v>
                </c:pt>
                <c:pt idx="1361">
                  <c:v>9.4513888888888893</c:v>
                </c:pt>
                <c:pt idx="1362">
                  <c:v>9.4583333333333339</c:v>
                </c:pt>
                <c:pt idx="1363">
                  <c:v>9.4652777777777768</c:v>
                </c:pt>
                <c:pt idx="1364">
                  <c:v>9.4722222222222232</c:v>
                </c:pt>
                <c:pt idx="1365">
                  <c:v>9.4791666666666661</c:v>
                </c:pt>
                <c:pt idx="1366">
                  <c:v>9.4861111111111107</c:v>
                </c:pt>
                <c:pt idx="1367">
                  <c:v>9.4930555555555554</c:v>
                </c:pt>
                <c:pt idx="1368">
                  <c:v>9.5</c:v>
                </c:pt>
                <c:pt idx="1369">
                  <c:v>9.5069444444444446</c:v>
                </c:pt>
                <c:pt idx="1370">
                  <c:v>9.5138888888888893</c:v>
                </c:pt>
                <c:pt idx="1371">
                  <c:v>9.5208333333333339</c:v>
                </c:pt>
                <c:pt idx="1372">
                  <c:v>9.5277777777777768</c:v>
                </c:pt>
                <c:pt idx="1373">
                  <c:v>9.5347222222222232</c:v>
                </c:pt>
                <c:pt idx="1374">
                  <c:v>9.5416666666666661</c:v>
                </c:pt>
                <c:pt idx="1375">
                  <c:v>9.5486111111111107</c:v>
                </c:pt>
                <c:pt idx="1376">
                  <c:v>9.5555555555555554</c:v>
                </c:pt>
                <c:pt idx="1377">
                  <c:v>9.5625</c:v>
                </c:pt>
                <c:pt idx="1378">
                  <c:v>9.5694444444444446</c:v>
                </c:pt>
                <c:pt idx="1379">
                  <c:v>9.5763888888888893</c:v>
                </c:pt>
                <c:pt idx="1380">
                  <c:v>9.5833333333333339</c:v>
                </c:pt>
                <c:pt idx="1381">
                  <c:v>9.5902777777777768</c:v>
                </c:pt>
                <c:pt idx="1382">
                  <c:v>9.5972222222222232</c:v>
                </c:pt>
                <c:pt idx="1383">
                  <c:v>9.6041666666666661</c:v>
                </c:pt>
                <c:pt idx="1384">
                  <c:v>9.6111111111111107</c:v>
                </c:pt>
                <c:pt idx="1385">
                  <c:v>9.6180555555555554</c:v>
                </c:pt>
                <c:pt idx="1386">
                  <c:v>9.625</c:v>
                </c:pt>
                <c:pt idx="1387">
                  <c:v>9.6319444444444446</c:v>
                </c:pt>
                <c:pt idx="1388">
                  <c:v>9.6388888888888893</c:v>
                </c:pt>
                <c:pt idx="1389">
                  <c:v>9.6458333333333339</c:v>
                </c:pt>
                <c:pt idx="1390">
                  <c:v>9.6527777777777768</c:v>
                </c:pt>
                <c:pt idx="1391">
                  <c:v>9.6597222222222232</c:v>
                </c:pt>
                <c:pt idx="1392">
                  <c:v>9.6666666666666661</c:v>
                </c:pt>
                <c:pt idx="1393">
                  <c:v>9.6736111111111107</c:v>
                </c:pt>
                <c:pt idx="1394">
                  <c:v>9.6805555555555554</c:v>
                </c:pt>
                <c:pt idx="1395">
                  <c:v>9.6875</c:v>
                </c:pt>
                <c:pt idx="1396">
                  <c:v>9.6944444444444446</c:v>
                </c:pt>
                <c:pt idx="1397">
                  <c:v>9.7013888888888893</c:v>
                </c:pt>
                <c:pt idx="1398">
                  <c:v>9.7083333333333339</c:v>
                </c:pt>
                <c:pt idx="1399">
                  <c:v>9.7152777777777768</c:v>
                </c:pt>
                <c:pt idx="1400">
                  <c:v>9.7222222222222232</c:v>
                </c:pt>
                <c:pt idx="1401">
                  <c:v>9.7291666666666661</c:v>
                </c:pt>
                <c:pt idx="1402">
                  <c:v>9.7361111111111107</c:v>
                </c:pt>
                <c:pt idx="1403">
                  <c:v>9.7430555555555554</c:v>
                </c:pt>
                <c:pt idx="1404">
                  <c:v>9.75</c:v>
                </c:pt>
                <c:pt idx="1405">
                  <c:v>9.7569444444444446</c:v>
                </c:pt>
                <c:pt idx="1406">
                  <c:v>9.7638888888888893</c:v>
                </c:pt>
                <c:pt idx="1407">
                  <c:v>9.7708333333333339</c:v>
                </c:pt>
                <c:pt idx="1408">
                  <c:v>9.7777777777777768</c:v>
                </c:pt>
                <c:pt idx="1409">
                  <c:v>9.7847222222222232</c:v>
                </c:pt>
                <c:pt idx="1410">
                  <c:v>9.7916666666666661</c:v>
                </c:pt>
                <c:pt idx="1411">
                  <c:v>9.7986111111111107</c:v>
                </c:pt>
                <c:pt idx="1412">
                  <c:v>9.8055555555555554</c:v>
                </c:pt>
                <c:pt idx="1413">
                  <c:v>9.8125</c:v>
                </c:pt>
                <c:pt idx="1414">
                  <c:v>9.8194444444444446</c:v>
                </c:pt>
                <c:pt idx="1415">
                  <c:v>9.8263888888888893</c:v>
                </c:pt>
                <c:pt idx="1416">
                  <c:v>9.8333333333333339</c:v>
                </c:pt>
                <c:pt idx="1417">
                  <c:v>9.8402777777777768</c:v>
                </c:pt>
                <c:pt idx="1418">
                  <c:v>9.8472222222222232</c:v>
                </c:pt>
                <c:pt idx="1419">
                  <c:v>9.8541666666666661</c:v>
                </c:pt>
                <c:pt idx="1420">
                  <c:v>9.8611111111111107</c:v>
                </c:pt>
                <c:pt idx="1421">
                  <c:v>9.8680555555555554</c:v>
                </c:pt>
                <c:pt idx="1422">
                  <c:v>9.875</c:v>
                </c:pt>
                <c:pt idx="1423">
                  <c:v>9.8819444444444446</c:v>
                </c:pt>
                <c:pt idx="1424">
                  <c:v>9.8888888888888893</c:v>
                </c:pt>
                <c:pt idx="1425">
                  <c:v>9.8958333333333339</c:v>
                </c:pt>
                <c:pt idx="1426">
                  <c:v>9.9027777777777768</c:v>
                </c:pt>
                <c:pt idx="1427">
                  <c:v>9.9097222222222232</c:v>
                </c:pt>
                <c:pt idx="1428">
                  <c:v>9.9166666666666661</c:v>
                </c:pt>
                <c:pt idx="1429">
                  <c:v>9.9236111111111107</c:v>
                </c:pt>
                <c:pt idx="1430">
                  <c:v>9.9305555555555554</c:v>
                </c:pt>
                <c:pt idx="1431">
                  <c:v>9.9375</c:v>
                </c:pt>
                <c:pt idx="1432">
                  <c:v>9.9444444444444446</c:v>
                </c:pt>
                <c:pt idx="1433">
                  <c:v>9.9513888888888893</c:v>
                </c:pt>
                <c:pt idx="1434">
                  <c:v>9.9583333333333339</c:v>
                </c:pt>
                <c:pt idx="1435">
                  <c:v>9.9652777777777768</c:v>
                </c:pt>
                <c:pt idx="1436">
                  <c:v>9.9722222222222232</c:v>
                </c:pt>
                <c:pt idx="1437">
                  <c:v>9.9791666666666661</c:v>
                </c:pt>
                <c:pt idx="1438">
                  <c:v>9.9861111111111107</c:v>
                </c:pt>
                <c:pt idx="1439">
                  <c:v>9.9930555555555554</c:v>
                </c:pt>
                <c:pt idx="1440">
                  <c:v>10</c:v>
                </c:pt>
                <c:pt idx="1441">
                  <c:v>10.006944444444445</c:v>
                </c:pt>
                <c:pt idx="1442">
                  <c:v>10.013888888888889</c:v>
                </c:pt>
                <c:pt idx="1443">
                  <c:v>10.020833333333334</c:v>
                </c:pt>
                <c:pt idx="1444">
                  <c:v>10.027777777777777</c:v>
                </c:pt>
                <c:pt idx="1445">
                  <c:v>10.034722222222223</c:v>
                </c:pt>
                <c:pt idx="1446">
                  <c:v>10.041666666666666</c:v>
                </c:pt>
                <c:pt idx="1447">
                  <c:v>10.048611111111111</c:v>
                </c:pt>
                <c:pt idx="1448">
                  <c:v>10.055555555555555</c:v>
                </c:pt>
                <c:pt idx="1449">
                  <c:v>10.0625</c:v>
                </c:pt>
                <c:pt idx="1450">
                  <c:v>10.069444444444445</c:v>
                </c:pt>
                <c:pt idx="1451">
                  <c:v>10.076388888888889</c:v>
                </c:pt>
                <c:pt idx="1452">
                  <c:v>10.083333333333334</c:v>
                </c:pt>
                <c:pt idx="1453">
                  <c:v>10.090277777777777</c:v>
                </c:pt>
                <c:pt idx="1454">
                  <c:v>10.097222222222223</c:v>
                </c:pt>
                <c:pt idx="1455">
                  <c:v>10.104166666666666</c:v>
                </c:pt>
                <c:pt idx="1456">
                  <c:v>10.111111111111111</c:v>
                </c:pt>
                <c:pt idx="1457">
                  <c:v>10.118055555555555</c:v>
                </c:pt>
                <c:pt idx="1458">
                  <c:v>10.125</c:v>
                </c:pt>
                <c:pt idx="1459">
                  <c:v>10.131944444444445</c:v>
                </c:pt>
                <c:pt idx="1460">
                  <c:v>10.138888888888889</c:v>
                </c:pt>
                <c:pt idx="1461">
                  <c:v>10.145833333333334</c:v>
                </c:pt>
                <c:pt idx="1462">
                  <c:v>10.152777777777777</c:v>
                </c:pt>
                <c:pt idx="1463">
                  <c:v>10.159722222222223</c:v>
                </c:pt>
                <c:pt idx="1464">
                  <c:v>10.166666666666666</c:v>
                </c:pt>
                <c:pt idx="1465">
                  <c:v>10.173611111111111</c:v>
                </c:pt>
                <c:pt idx="1466">
                  <c:v>10.180555555555555</c:v>
                </c:pt>
                <c:pt idx="1467">
                  <c:v>10.1875</c:v>
                </c:pt>
                <c:pt idx="1468">
                  <c:v>10.194444444444445</c:v>
                </c:pt>
                <c:pt idx="1469">
                  <c:v>10.201388888888889</c:v>
                </c:pt>
                <c:pt idx="1470">
                  <c:v>10.208333333333334</c:v>
                </c:pt>
                <c:pt idx="1471">
                  <c:v>10.215277777777777</c:v>
                </c:pt>
                <c:pt idx="1472">
                  <c:v>10.222222222222223</c:v>
                </c:pt>
                <c:pt idx="1473">
                  <c:v>10.229166666666666</c:v>
                </c:pt>
                <c:pt idx="1474">
                  <c:v>10.236111111111111</c:v>
                </c:pt>
                <c:pt idx="1475">
                  <c:v>10.243055555555555</c:v>
                </c:pt>
                <c:pt idx="1476">
                  <c:v>10.25</c:v>
                </c:pt>
                <c:pt idx="1477">
                  <c:v>10.256944444444445</c:v>
                </c:pt>
                <c:pt idx="1478">
                  <c:v>10.263888888888889</c:v>
                </c:pt>
                <c:pt idx="1479">
                  <c:v>10.270833333333334</c:v>
                </c:pt>
                <c:pt idx="1480">
                  <c:v>10.277777777777777</c:v>
                </c:pt>
                <c:pt idx="1481">
                  <c:v>10.284722222222223</c:v>
                </c:pt>
                <c:pt idx="1482">
                  <c:v>10.291666666666666</c:v>
                </c:pt>
                <c:pt idx="1483">
                  <c:v>10.298611111111111</c:v>
                </c:pt>
                <c:pt idx="1484">
                  <c:v>10.305555555555555</c:v>
                </c:pt>
                <c:pt idx="1485">
                  <c:v>10.3125</c:v>
                </c:pt>
                <c:pt idx="1486">
                  <c:v>10.319444444444445</c:v>
                </c:pt>
                <c:pt idx="1487">
                  <c:v>10.326388888888889</c:v>
                </c:pt>
                <c:pt idx="1488">
                  <c:v>10.333333333333334</c:v>
                </c:pt>
                <c:pt idx="1489">
                  <c:v>10.340277777777777</c:v>
                </c:pt>
                <c:pt idx="1490">
                  <c:v>10.347222222222223</c:v>
                </c:pt>
                <c:pt idx="1491">
                  <c:v>10.354166666666666</c:v>
                </c:pt>
                <c:pt idx="1492">
                  <c:v>10.361111111111111</c:v>
                </c:pt>
                <c:pt idx="1493">
                  <c:v>10.368055555555555</c:v>
                </c:pt>
                <c:pt idx="1494">
                  <c:v>10.375</c:v>
                </c:pt>
                <c:pt idx="1495">
                  <c:v>10.381944444444445</c:v>
                </c:pt>
                <c:pt idx="1496">
                  <c:v>10.388888888888889</c:v>
                </c:pt>
                <c:pt idx="1497">
                  <c:v>10.395833333333334</c:v>
                </c:pt>
                <c:pt idx="1498">
                  <c:v>10.402777777777777</c:v>
                </c:pt>
                <c:pt idx="1499">
                  <c:v>10.409722222222223</c:v>
                </c:pt>
                <c:pt idx="1500">
                  <c:v>10.416666666666666</c:v>
                </c:pt>
                <c:pt idx="1501">
                  <c:v>10.423611111111111</c:v>
                </c:pt>
                <c:pt idx="1502">
                  <c:v>10.430555555555555</c:v>
                </c:pt>
                <c:pt idx="1503">
                  <c:v>10.4375</c:v>
                </c:pt>
                <c:pt idx="1504">
                  <c:v>10.444444444444445</c:v>
                </c:pt>
                <c:pt idx="1505">
                  <c:v>10.451388888888889</c:v>
                </c:pt>
                <c:pt idx="1506">
                  <c:v>10.458333333333334</c:v>
                </c:pt>
                <c:pt idx="1507">
                  <c:v>10.465277777777777</c:v>
                </c:pt>
                <c:pt idx="1508">
                  <c:v>10.472222222222223</c:v>
                </c:pt>
                <c:pt idx="1509">
                  <c:v>10.479166666666666</c:v>
                </c:pt>
                <c:pt idx="1510">
                  <c:v>10.486111111111111</c:v>
                </c:pt>
                <c:pt idx="1511">
                  <c:v>10.493055555555555</c:v>
                </c:pt>
                <c:pt idx="1512">
                  <c:v>10.5</c:v>
                </c:pt>
                <c:pt idx="1513">
                  <c:v>10.506944444444445</c:v>
                </c:pt>
                <c:pt idx="1514">
                  <c:v>10.513888888888889</c:v>
                </c:pt>
                <c:pt idx="1515">
                  <c:v>10.520833333333334</c:v>
                </c:pt>
                <c:pt idx="1516">
                  <c:v>10.527777777777777</c:v>
                </c:pt>
                <c:pt idx="1517">
                  <c:v>10.534722222222223</c:v>
                </c:pt>
                <c:pt idx="1518">
                  <c:v>10.541666666666666</c:v>
                </c:pt>
                <c:pt idx="1519">
                  <c:v>10.548611111111111</c:v>
                </c:pt>
                <c:pt idx="1520">
                  <c:v>10.555555555555555</c:v>
                </c:pt>
                <c:pt idx="1521">
                  <c:v>10.5625</c:v>
                </c:pt>
                <c:pt idx="1522">
                  <c:v>10.569444444444445</c:v>
                </c:pt>
                <c:pt idx="1523">
                  <c:v>10.576388888888889</c:v>
                </c:pt>
                <c:pt idx="1524">
                  <c:v>10.583333333333334</c:v>
                </c:pt>
                <c:pt idx="1525">
                  <c:v>10.590277777777777</c:v>
                </c:pt>
                <c:pt idx="1526">
                  <c:v>10.597222222222223</c:v>
                </c:pt>
                <c:pt idx="1527">
                  <c:v>10.604166666666666</c:v>
                </c:pt>
                <c:pt idx="1528">
                  <c:v>10.611111111111111</c:v>
                </c:pt>
                <c:pt idx="1529">
                  <c:v>10.618055555555555</c:v>
                </c:pt>
                <c:pt idx="1530">
                  <c:v>10.625</c:v>
                </c:pt>
                <c:pt idx="1531">
                  <c:v>10.631944444444445</c:v>
                </c:pt>
                <c:pt idx="1532">
                  <c:v>10.638888888888889</c:v>
                </c:pt>
                <c:pt idx="1533">
                  <c:v>10.645833333333334</c:v>
                </c:pt>
                <c:pt idx="1534">
                  <c:v>10.652777777777777</c:v>
                </c:pt>
                <c:pt idx="1535">
                  <c:v>10.659722222222223</c:v>
                </c:pt>
                <c:pt idx="1536">
                  <c:v>10.666666666666666</c:v>
                </c:pt>
                <c:pt idx="1537">
                  <c:v>10.673611111111112</c:v>
                </c:pt>
                <c:pt idx="1538">
                  <c:v>10.680555555555555</c:v>
                </c:pt>
                <c:pt idx="1539">
                  <c:v>10.6875</c:v>
                </c:pt>
                <c:pt idx="1540">
                  <c:v>10.694444444444445</c:v>
                </c:pt>
                <c:pt idx="1541">
                  <c:v>10.701388888888888</c:v>
                </c:pt>
                <c:pt idx="1542">
                  <c:v>10.708333333333334</c:v>
                </c:pt>
                <c:pt idx="1543">
                  <c:v>10.715277777777779</c:v>
                </c:pt>
                <c:pt idx="1544">
                  <c:v>10.722222222222221</c:v>
                </c:pt>
                <c:pt idx="1545">
                  <c:v>10.729166666666666</c:v>
                </c:pt>
                <c:pt idx="1546">
                  <c:v>10.736111111111112</c:v>
                </c:pt>
                <c:pt idx="1547">
                  <c:v>10.743055555555555</c:v>
                </c:pt>
                <c:pt idx="1548">
                  <c:v>10.75</c:v>
                </c:pt>
                <c:pt idx="1549">
                  <c:v>10.756944444444445</c:v>
                </c:pt>
                <c:pt idx="1550">
                  <c:v>10.763888888888888</c:v>
                </c:pt>
                <c:pt idx="1551">
                  <c:v>10.770833333333334</c:v>
                </c:pt>
                <c:pt idx="1552">
                  <c:v>10.777777777777779</c:v>
                </c:pt>
                <c:pt idx="1553">
                  <c:v>10.784722222222221</c:v>
                </c:pt>
                <c:pt idx="1554">
                  <c:v>10.791666666666666</c:v>
                </c:pt>
                <c:pt idx="1555">
                  <c:v>10.798611111111112</c:v>
                </c:pt>
                <c:pt idx="1556">
                  <c:v>10.805555555555555</c:v>
                </c:pt>
                <c:pt idx="1557">
                  <c:v>10.8125</c:v>
                </c:pt>
                <c:pt idx="1558">
                  <c:v>10.819444444444445</c:v>
                </c:pt>
                <c:pt idx="1559">
                  <c:v>10.826388888888888</c:v>
                </c:pt>
                <c:pt idx="1560">
                  <c:v>10.833333333333334</c:v>
                </c:pt>
                <c:pt idx="1561">
                  <c:v>10.840277777777779</c:v>
                </c:pt>
                <c:pt idx="1562">
                  <c:v>10.847222222222221</c:v>
                </c:pt>
                <c:pt idx="1563">
                  <c:v>10.854166666666666</c:v>
                </c:pt>
                <c:pt idx="1564">
                  <c:v>10.861111111111112</c:v>
                </c:pt>
                <c:pt idx="1565">
                  <c:v>10.868055555555555</c:v>
                </c:pt>
                <c:pt idx="1566">
                  <c:v>10.875</c:v>
                </c:pt>
                <c:pt idx="1567">
                  <c:v>10.881944444444445</c:v>
                </c:pt>
                <c:pt idx="1568">
                  <c:v>10.888888888888888</c:v>
                </c:pt>
                <c:pt idx="1569">
                  <c:v>10.895833333333334</c:v>
                </c:pt>
                <c:pt idx="1570">
                  <c:v>10.902777777777779</c:v>
                </c:pt>
                <c:pt idx="1571">
                  <c:v>10.909722222222221</c:v>
                </c:pt>
                <c:pt idx="1572">
                  <c:v>10.916666666666666</c:v>
                </c:pt>
                <c:pt idx="1573">
                  <c:v>10.923611111111112</c:v>
                </c:pt>
                <c:pt idx="1574">
                  <c:v>10.930555555555555</c:v>
                </c:pt>
                <c:pt idx="1575">
                  <c:v>10.9375</c:v>
                </c:pt>
                <c:pt idx="1576">
                  <c:v>10.944444444444445</c:v>
                </c:pt>
                <c:pt idx="1577">
                  <c:v>10.951388888888888</c:v>
                </c:pt>
                <c:pt idx="1578">
                  <c:v>10.958333333333334</c:v>
                </c:pt>
                <c:pt idx="1579">
                  <c:v>10.965277777777779</c:v>
                </c:pt>
                <c:pt idx="1580">
                  <c:v>10.972222222222221</c:v>
                </c:pt>
                <c:pt idx="1581">
                  <c:v>10.979166666666666</c:v>
                </c:pt>
                <c:pt idx="1582">
                  <c:v>10.986111111111112</c:v>
                </c:pt>
                <c:pt idx="1583">
                  <c:v>10.993055555555555</c:v>
                </c:pt>
                <c:pt idx="1584">
                  <c:v>11</c:v>
                </c:pt>
                <c:pt idx="1585">
                  <c:v>11.006944444444445</c:v>
                </c:pt>
                <c:pt idx="1586">
                  <c:v>11.013888888888888</c:v>
                </c:pt>
                <c:pt idx="1587">
                  <c:v>11.020833333333334</c:v>
                </c:pt>
                <c:pt idx="1588">
                  <c:v>11.027777777777779</c:v>
                </c:pt>
                <c:pt idx="1589">
                  <c:v>11.034722222222221</c:v>
                </c:pt>
                <c:pt idx="1590">
                  <c:v>11.041666666666666</c:v>
                </c:pt>
                <c:pt idx="1591">
                  <c:v>11.048611111111112</c:v>
                </c:pt>
                <c:pt idx="1592">
                  <c:v>11.055555555555555</c:v>
                </c:pt>
                <c:pt idx="1593">
                  <c:v>11.0625</c:v>
                </c:pt>
                <c:pt idx="1594">
                  <c:v>11.069444444444445</c:v>
                </c:pt>
                <c:pt idx="1595">
                  <c:v>11.076388888888888</c:v>
                </c:pt>
                <c:pt idx="1596">
                  <c:v>11.083333333333334</c:v>
                </c:pt>
                <c:pt idx="1597">
                  <c:v>11.090277777777779</c:v>
                </c:pt>
                <c:pt idx="1598">
                  <c:v>11.097222222222221</c:v>
                </c:pt>
                <c:pt idx="1599">
                  <c:v>11.104166666666666</c:v>
                </c:pt>
                <c:pt idx="1600">
                  <c:v>11.111111111111112</c:v>
                </c:pt>
                <c:pt idx="1601">
                  <c:v>11.118055555555555</c:v>
                </c:pt>
                <c:pt idx="1602">
                  <c:v>11.125</c:v>
                </c:pt>
                <c:pt idx="1603">
                  <c:v>11.131944444444445</c:v>
                </c:pt>
                <c:pt idx="1604">
                  <c:v>11.138888888888888</c:v>
                </c:pt>
                <c:pt idx="1605">
                  <c:v>11.145833333333334</c:v>
                </c:pt>
                <c:pt idx="1606">
                  <c:v>11.152777777777779</c:v>
                </c:pt>
                <c:pt idx="1607">
                  <c:v>11.159722222222221</c:v>
                </c:pt>
                <c:pt idx="1608">
                  <c:v>11.166666666666666</c:v>
                </c:pt>
                <c:pt idx="1609">
                  <c:v>11.173611111111112</c:v>
                </c:pt>
                <c:pt idx="1610">
                  <c:v>11.180555555555555</c:v>
                </c:pt>
                <c:pt idx="1611">
                  <c:v>11.1875</c:v>
                </c:pt>
                <c:pt idx="1612">
                  <c:v>11.194444444444445</c:v>
                </c:pt>
                <c:pt idx="1613">
                  <c:v>11.201388888888888</c:v>
                </c:pt>
                <c:pt idx="1614">
                  <c:v>11.208333333333334</c:v>
                </c:pt>
                <c:pt idx="1615">
                  <c:v>11.215277777777779</c:v>
                </c:pt>
                <c:pt idx="1616">
                  <c:v>11.222222222222221</c:v>
                </c:pt>
                <c:pt idx="1617">
                  <c:v>11.229166666666666</c:v>
                </c:pt>
                <c:pt idx="1618">
                  <c:v>11.236111111111112</c:v>
                </c:pt>
                <c:pt idx="1619">
                  <c:v>11.243055555555555</c:v>
                </c:pt>
                <c:pt idx="1620">
                  <c:v>11.25</c:v>
                </c:pt>
                <c:pt idx="1621">
                  <c:v>11.256944444444445</c:v>
                </c:pt>
                <c:pt idx="1622">
                  <c:v>11.263888888888888</c:v>
                </c:pt>
                <c:pt idx="1623">
                  <c:v>11.270833333333334</c:v>
                </c:pt>
                <c:pt idx="1624">
                  <c:v>11.277777777777779</c:v>
                </c:pt>
                <c:pt idx="1625">
                  <c:v>11.284722222222221</c:v>
                </c:pt>
                <c:pt idx="1626">
                  <c:v>11.291666666666666</c:v>
                </c:pt>
                <c:pt idx="1627">
                  <c:v>11.298611111111112</c:v>
                </c:pt>
                <c:pt idx="1628">
                  <c:v>11.305555555555555</c:v>
                </c:pt>
                <c:pt idx="1629">
                  <c:v>11.3125</c:v>
                </c:pt>
                <c:pt idx="1630">
                  <c:v>11.319444444444445</c:v>
                </c:pt>
                <c:pt idx="1631">
                  <c:v>11.326388888888888</c:v>
                </c:pt>
                <c:pt idx="1632">
                  <c:v>11.333333333333334</c:v>
                </c:pt>
                <c:pt idx="1633">
                  <c:v>11.340277777777779</c:v>
                </c:pt>
                <c:pt idx="1634">
                  <c:v>11.347222222222221</c:v>
                </c:pt>
                <c:pt idx="1635">
                  <c:v>11.354166666666666</c:v>
                </c:pt>
                <c:pt idx="1636">
                  <c:v>11.361111111111112</c:v>
                </c:pt>
                <c:pt idx="1637">
                  <c:v>11.368055555555555</c:v>
                </c:pt>
                <c:pt idx="1638">
                  <c:v>11.375</c:v>
                </c:pt>
                <c:pt idx="1639">
                  <c:v>11.381944444444445</c:v>
                </c:pt>
                <c:pt idx="1640">
                  <c:v>11.388888888888888</c:v>
                </c:pt>
                <c:pt idx="1641">
                  <c:v>11.395833333333334</c:v>
                </c:pt>
                <c:pt idx="1642">
                  <c:v>11.402777777777779</c:v>
                </c:pt>
                <c:pt idx="1643">
                  <c:v>11.409722222222221</c:v>
                </c:pt>
                <c:pt idx="1644">
                  <c:v>11.416666666666666</c:v>
                </c:pt>
                <c:pt idx="1645">
                  <c:v>11.423611111111112</c:v>
                </c:pt>
                <c:pt idx="1646">
                  <c:v>11.430555555555555</c:v>
                </c:pt>
                <c:pt idx="1647">
                  <c:v>11.4375</c:v>
                </c:pt>
                <c:pt idx="1648">
                  <c:v>11.444444444444445</c:v>
                </c:pt>
                <c:pt idx="1649">
                  <c:v>11.451388888888888</c:v>
                </c:pt>
                <c:pt idx="1650">
                  <c:v>11.458333333333334</c:v>
                </c:pt>
                <c:pt idx="1651">
                  <c:v>11.465277777777779</c:v>
                </c:pt>
                <c:pt idx="1652">
                  <c:v>11.472222222222221</c:v>
                </c:pt>
                <c:pt idx="1653">
                  <c:v>11.479166666666666</c:v>
                </c:pt>
                <c:pt idx="1654">
                  <c:v>11.486111111111112</c:v>
                </c:pt>
                <c:pt idx="1655">
                  <c:v>11.493055555555555</c:v>
                </c:pt>
                <c:pt idx="1656">
                  <c:v>11.5</c:v>
                </c:pt>
                <c:pt idx="1657">
                  <c:v>11.506944444444445</c:v>
                </c:pt>
                <c:pt idx="1658">
                  <c:v>11.513888888888888</c:v>
                </c:pt>
                <c:pt idx="1659">
                  <c:v>11.520833333333334</c:v>
                </c:pt>
                <c:pt idx="1660">
                  <c:v>11.527777777777779</c:v>
                </c:pt>
                <c:pt idx="1661">
                  <c:v>11.534722222222221</c:v>
                </c:pt>
                <c:pt idx="1662">
                  <c:v>11.541666666666666</c:v>
                </c:pt>
                <c:pt idx="1663">
                  <c:v>11.548611111111112</c:v>
                </c:pt>
                <c:pt idx="1664">
                  <c:v>11.555555555555555</c:v>
                </c:pt>
                <c:pt idx="1665">
                  <c:v>11.5625</c:v>
                </c:pt>
                <c:pt idx="1666">
                  <c:v>11.569444444444445</c:v>
                </c:pt>
                <c:pt idx="1667">
                  <c:v>11.576388888888888</c:v>
                </c:pt>
                <c:pt idx="1668">
                  <c:v>11.583333333333334</c:v>
                </c:pt>
                <c:pt idx="1669">
                  <c:v>11.590277777777779</c:v>
                </c:pt>
                <c:pt idx="1670">
                  <c:v>11.597222222222221</c:v>
                </c:pt>
                <c:pt idx="1671">
                  <c:v>11.604166666666666</c:v>
                </c:pt>
                <c:pt idx="1672">
                  <c:v>11.611111111111112</c:v>
                </c:pt>
                <c:pt idx="1673">
                  <c:v>11.618055555555555</c:v>
                </c:pt>
                <c:pt idx="1674">
                  <c:v>11.625</c:v>
                </c:pt>
                <c:pt idx="1675">
                  <c:v>11.631944444444445</c:v>
                </c:pt>
                <c:pt idx="1676">
                  <c:v>11.638888888888888</c:v>
                </c:pt>
                <c:pt idx="1677">
                  <c:v>11.645833333333334</c:v>
                </c:pt>
                <c:pt idx="1678">
                  <c:v>11.652777777777779</c:v>
                </c:pt>
                <c:pt idx="1679">
                  <c:v>11.659722222222221</c:v>
                </c:pt>
                <c:pt idx="1680">
                  <c:v>11.666666666666666</c:v>
                </c:pt>
                <c:pt idx="1681">
                  <c:v>11.673611111111112</c:v>
                </c:pt>
                <c:pt idx="1682">
                  <c:v>11.680555555555555</c:v>
                </c:pt>
                <c:pt idx="1683">
                  <c:v>11.6875</c:v>
                </c:pt>
                <c:pt idx="1684">
                  <c:v>11.694444444444445</c:v>
                </c:pt>
                <c:pt idx="1685">
                  <c:v>11.701388888888888</c:v>
                </c:pt>
                <c:pt idx="1686">
                  <c:v>11.708333333333334</c:v>
                </c:pt>
                <c:pt idx="1687">
                  <c:v>11.715277777777779</c:v>
                </c:pt>
                <c:pt idx="1688">
                  <c:v>11.722222222222221</c:v>
                </c:pt>
                <c:pt idx="1689">
                  <c:v>11.729166666666666</c:v>
                </c:pt>
                <c:pt idx="1690">
                  <c:v>11.736111111111112</c:v>
                </c:pt>
                <c:pt idx="1691">
                  <c:v>11.743055555555555</c:v>
                </c:pt>
                <c:pt idx="1692">
                  <c:v>11.75</c:v>
                </c:pt>
                <c:pt idx="1693">
                  <c:v>11.756944444444445</c:v>
                </c:pt>
                <c:pt idx="1694">
                  <c:v>11.763888888888888</c:v>
                </c:pt>
                <c:pt idx="1695">
                  <c:v>11.770833333333334</c:v>
                </c:pt>
                <c:pt idx="1696">
                  <c:v>11.777777777777779</c:v>
                </c:pt>
                <c:pt idx="1697">
                  <c:v>11.784722222222221</c:v>
                </c:pt>
                <c:pt idx="1698">
                  <c:v>11.791666666666666</c:v>
                </c:pt>
                <c:pt idx="1699">
                  <c:v>11.798611111111112</c:v>
                </c:pt>
                <c:pt idx="1700">
                  <c:v>11.805555555555555</c:v>
                </c:pt>
                <c:pt idx="1701">
                  <c:v>11.8125</c:v>
                </c:pt>
                <c:pt idx="1702">
                  <c:v>11.819444444444445</c:v>
                </c:pt>
                <c:pt idx="1703">
                  <c:v>11.826388888888888</c:v>
                </c:pt>
                <c:pt idx="1704">
                  <c:v>11.833333333333334</c:v>
                </c:pt>
                <c:pt idx="1705">
                  <c:v>11.840277777777779</c:v>
                </c:pt>
                <c:pt idx="1706">
                  <c:v>11.847222222222221</c:v>
                </c:pt>
                <c:pt idx="1707">
                  <c:v>11.854166666666666</c:v>
                </c:pt>
                <c:pt idx="1708">
                  <c:v>11.861111111111112</c:v>
                </c:pt>
                <c:pt idx="1709">
                  <c:v>11.868055555555555</c:v>
                </c:pt>
                <c:pt idx="1710">
                  <c:v>11.875</c:v>
                </c:pt>
                <c:pt idx="1711">
                  <c:v>11.881944444444445</c:v>
                </c:pt>
                <c:pt idx="1712">
                  <c:v>11.888888888888888</c:v>
                </c:pt>
                <c:pt idx="1713">
                  <c:v>11.895833333333334</c:v>
                </c:pt>
                <c:pt idx="1714">
                  <c:v>11.902777777777779</c:v>
                </c:pt>
                <c:pt idx="1715">
                  <c:v>11.909722222222221</c:v>
                </c:pt>
                <c:pt idx="1716">
                  <c:v>11.916666666666666</c:v>
                </c:pt>
                <c:pt idx="1717">
                  <c:v>11.923611111111112</c:v>
                </c:pt>
                <c:pt idx="1718">
                  <c:v>11.930555555555555</c:v>
                </c:pt>
                <c:pt idx="1719">
                  <c:v>11.9375</c:v>
                </c:pt>
                <c:pt idx="1720">
                  <c:v>11.944444444444445</c:v>
                </c:pt>
                <c:pt idx="1721">
                  <c:v>11.951388888888888</c:v>
                </c:pt>
                <c:pt idx="1722">
                  <c:v>11.958333333333334</c:v>
                </c:pt>
                <c:pt idx="1723">
                  <c:v>11.965277777777779</c:v>
                </c:pt>
                <c:pt idx="1724">
                  <c:v>11.972222222222221</c:v>
                </c:pt>
                <c:pt idx="1725">
                  <c:v>11.979166666666666</c:v>
                </c:pt>
                <c:pt idx="1726">
                  <c:v>11.986111111111112</c:v>
                </c:pt>
                <c:pt idx="1727">
                  <c:v>11.993055555555555</c:v>
                </c:pt>
                <c:pt idx="1728">
                  <c:v>12</c:v>
                </c:pt>
                <c:pt idx="1729">
                  <c:v>12.006944444444445</c:v>
                </c:pt>
                <c:pt idx="1730">
                  <c:v>12.013888888888888</c:v>
                </c:pt>
                <c:pt idx="1731">
                  <c:v>12.020833333333334</c:v>
                </c:pt>
                <c:pt idx="1732">
                  <c:v>12.027777777777779</c:v>
                </c:pt>
                <c:pt idx="1733">
                  <c:v>12.034722222222221</c:v>
                </c:pt>
                <c:pt idx="1734">
                  <c:v>12.041666666666666</c:v>
                </c:pt>
                <c:pt idx="1735">
                  <c:v>12.048611111111112</c:v>
                </c:pt>
                <c:pt idx="1736">
                  <c:v>12.055555555555555</c:v>
                </c:pt>
                <c:pt idx="1737">
                  <c:v>12.0625</c:v>
                </c:pt>
                <c:pt idx="1738">
                  <c:v>12.069444444444445</c:v>
                </c:pt>
                <c:pt idx="1739">
                  <c:v>12.076388888888888</c:v>
                </c:pt>
                <c:pt idx="1740">
                  <c:v>12.083333333333334</c:v>
                </c:pt>
                <c:pt idx="1741">
                  <c:v>12.090277777777779</c:v>
                </c:pt>
                <c:pt idx="1742">
                  <c:v>12.097222222222221</c:v>
                </c:pt>
                <c:pt idx="1743">
                  <c:v>12.104166666666666</c:v>
                </c:pt>
                <c:pt idx="1744">
                  <c:v>12.111111111111112</c:v>
                </c:pt>
                <c:pt idx="1745">
                  <c:v>12.118055555555555</c:v>
                </c:pt>
                <c:pt idx="1746">
                  <c:v>12.125</c:v>
                </c:pt>
                <c:pt idx="1747">
                  <c:v>12.131944444444445</c:v>
                </c:pt>
                <c:pt idx="1748">
                  <c:v>12.138888888888888</c:v>
                </c:pt>
                <c:pt idx="1749">
                  <c:v>12.145833333333334</c:v>
                </c:pt>
                <c:pt idx="1750">
                  <c:v>12.152777777777779</c:v>
                </c:pt>
                <c:pt idx="1751">
                  <c:v>12.159722222222221</c:v>
                </c:pt>
                <c:pt idx="1752">
                  <c:v>12.166666666666666</c:v>
                </c:pt>
                <c:pt idx="1753">
                  <c:v>12.173611111111112</c:v>
                </c:pt>
                <c:pt idx="1754">
                  <c:v>12.180555555555555</c:v>
                </c:pt>
                <c:pt idx="1755">
                  <c:v>12.1875</c:v>
                </c:pt>
                <c:pt idx="1756">
                  <c:v>12.194444444444445</c:v>
                </c:pt>
                <c:pt idx="1757">
                  <c:v>12.201388888888888</c:v>
                </c:pt>
                <c:pt idx="1758">
                  <c:v>12.208333333333334</c:v>
                </c:pt>
                <c:pt idx="1759">
                  <c:v>12.215277777777779</c:v>
                </c:pt>
                <c:pt idx="1760">
                  <c:v>12.222222222222221</c:v>
                </c:pt>
                <c:pt idx="1761">
                  <c:v>12.229166666666666</c:v>
                </c:pt>
                <c:pt idx="1762">
                  <c:v>12.236111111111112</c:v>
                </c:pt>
                <c:pt idx="1763">
                  <c:v>12.243055555555555</c:v>
                </c:pt>
                <c:pt idx="1764">
                  <c:v>12.25</c:v>
                </c:pt>
                <c:pt idx="1765">
                  <c:v>12.256944444444445</c:v>
                </c:pt>
                <c:pt idx="1766">
                  <c:v>12.263888888888888</c:v>
                </c:pt>
                <c:pt idx="1767">
                  <c:v>12.270833333333334</c:v>
                </c:pt>
                <c:pt idx="1768">
                  <c:v>12.277777777777779</c:v>
                </c:pt>
                <c:pt idx="1769">
                  <c:v>12.284722222222221</c:v>
                </c:pt>
                <c:pt idx="1770">
                  <c:v>12.291666666666666</c:v>
                </c:pt>
                <c:pt idx="1771">
                  <c:v>12.298611111111112</c:v>
                </c:pt>
                <c:pt idx="1772">
                  <c:v>12.305555555555555</c:v>
                </c:pt>
                <c:pt idx="1773">
                  <c:v>12.3125</c:v>
                </c:pt>
                <c:pt idx="1774">
                  <c:v>12.319444444444445</c:v>
                </c:pt>
                <c:pt idx="1775">
                  <c:v>12.326388888888888</c:v>
                </c:pt>
                <c:pt idx="1776">
                  <c:v>12.333333333333334</c:v>
                </c:pt>
                <c:pt idx="1777">
                  <c:v>12.340277777777779</c:v>
                </c:pt>
                <c:pt idx="1778">
                  <c:v>12.347222222222221</c:v>
                </c:pt>
                <c:pt idx="1779">
                  <c:v>12.354166666666666</c:v>
                </c:pt>
                <c:pt idx="1780">
                  <c:v>12.361111111111112</c:v>
                </c:pt>
                <c:pt idx="1781">
                  <c:v>12.368055555555555</c:v>
                </c:pt>
                <c:pt idx="1782">
                  <c:v>12.375</c:v>
                </c:pt>
                <c:pt idx="1783">
                  <c:v>12.381944444444445</c:v>
                </c:pt>
                <c:pt idx="1784">
                  <c:v>12.388888888888888</c:v>
                </c:pt>
                <c:pt idx="1785">
                  <c:v>12.395833333333334</c:v>
                </c:pt>
                <c:pt idx="1786">
                  <c:v>12.402777777777779</c:v>
                </c:pt>
                <c:pt idx="1787">
                  <c:v>12.409722222222221</c:v>
                </c:pt>
                <c:pt idx="1788">
                  <c:v>12.416666666666666</c:v>
                </c:pt>
                <c:pt idx="1789">
                  <c:v>12.423611111111112</c:v>
                </c:pt>
                <c:pt idx="1790">
                  <c:v>12.430555555555555</c:v>
                </c:pt>
                <c:pt idx="1791">
                  <c:v>12.4375</c:v>
                </c:pt>
                <c:pt idx="1792">
                  <c:v>12.444444444444445</c:v>
                </c:pt>
                <c:pt idx="1793">
                  <c:v>12.451388888888888</c:v>
                </c:pt>
                <c:pt idx="1794">
                  <c:v>12.458333333333334</c:v>
                </c:pt>
                <c:pt idx="1795">
                  <c:v>12.465277777777779</c:v>
                </c:pt>
                <c:pt idx="1796">
                  <c:v>12.472222222222221</c:v>
                </c:pt>
                <c:pt idx="1797">
                  <c:v>12.479166666666666</c:v>
                </c:pt>
                <c:pt idx="1798">
                  <c:v>12.486111111111112</c:v>
                </c:pt>
                <c:pt idx="1799">
                  <c:v>12.493055555555555</c:v>
                </c:pt>
                <c:pt idx="1800">
                  <c:v>12.5</c:v>
                </c:pt>
                <c:pt idx="1801">
                  <c:v>12.506944444444445</c:v>
                </c:pt>
                <c:pt idx="1802">
                  <c:v>12.513888888888888</c:v>
                </c:pt>
                <c:pt idx="1803">
                  <c:v>12.520833333333334</c:v>
                </c:pt>
                <c:pt idx="1804">
                  <c:v>12.527777777777779</c:v>
                </c:pt>
                <c:pt idx="1805">
                  <c:v>12.534722222222221</c:v>
                </c:pt>
                <c:pt idx="1806">
                  <c:v>12.541666666666666</c:v>
                </c:pt>
                <c:pt idx="1807">
                  <c:v>12.548611111111112</c:v>
                </c:pt>
                <c:pt idx="1808">
                  <c:v>12.555555555555555</c:v>
                </c:pt>
                <c:pt idx="1809">
                  <c:v>12.5625</c:v>
                </c:pt>
                <c:pt idx="1810">
                  <c:v>12.569444444444445</c:v>
                </c:pt>
                <c:pt idx="1811">
                  <c:v>12.576388888888888</c:v>
                </c:pt>
                <c:pt idx="1812">
                  <c:v>12.583333333333334</c:v>
                </c:pt>
                <c:pt idx="1813">
                  <c:v>12.590277777777779</c:v>
                </c:pt>
                <c:pt idx="1814">
                  <c:v>12.597222222222221</c:v>
                </c:pt>
                <c:pt idx="1815">
                  <c:v>12.604166666666666</c:v>
                </c:pt>
                <c:pt idx="1816">
                  <c:v>12.611111111111112</c:v>
                </c:pt>
                <c:pt idx="1817">
                  <c:v>12.618055555555555</c:v>
                </c:pt>
                <c:pt idx="1818">
                  <c:v>12.625</c:v>
                </c:pt>
                <c:pt idx="1819">
                  <c:v>12.631944444444445</c:v>
                </c:pt>
                <c:pt idx="1820">
                  <c:v>12.638888888888888</c:v>
                </c:pt>
                <c:pt idx="1821">
                  <c:v>12.645833333333334</c:v>
                </c:pt>
                <c:pt idx="1822">
                  <c:v>12.652777777777779</c:v>
                </c:pt>
                <c:pt idx="1823">
                  <c:v>12.659722222222221</c:v>
                </c:pt>
                <c:pt idx="1824">
                  <c:v>12.666666666666666</c:v>
                </c:pt>
                <c:pt idx="1825">
                  <c:v>12.673611111111112</c:v>
                </c:pt>
                <c:pt idx="1826">
                  <c:v>12.680555555555555</c:v>
                </c:pt>
                <c:pt idx="1827">
                  <c:v>12.6875</c:v>
                </c:pt>
                <c:pt idx="1828">
                  <c:v>12.694444444444445</c:v>
                </c:pt>
                <c:pt idx="1829">
                  <c:v>12.701388888888888</c:v>
                </c:pt>
                <c:pt idx="1830">
                  <c:v>12.708333333333334</c:v>
                </c:pt>
                <c:pt idx="1831">
                  <c:v>12.715277777777779</c:v>
                </c:pt>
                <c:pt idx="1832">
                  <c:v>12.722222222222221</c:v>
                </c:pt>
                <c:pt idx="1833">
                  <c:v>12.729166666666666</c:v>
                </c:pt>
                <c:pt idx="1834">
                  <c:v>12.736111111111112</c:v>
                </c:pt>
                <c:pt idx="1835">
                  <c:v>12.743055555555555</c:v>
                </c:pt>
                <c:pt idx="1836">
                  <c:v>12.75</c:v>
                </c:pt>
                <c:pt idx="1837">
                  <c:v>12.756944444444445</c:v>
                </c:pt>
                <c:pt idx="1838">
                  <c:v>12.763888888888888</c:v>
                </c:pt>
                <c:pt idx="1839">
                  <c:v>12.770833333333334</c:v>
                </c:pt>
                <c:pt idx="1840">
                  <c:v>12.777777777777779</c:v>
                </c:pt>
                <c:pt idx="1841">
                  <c:v>12.784722222222221</c:v>
                </c:pt>
                <c:pt idx="1842">
                  <c:v>12.791666666666666</c:v>
                </c:pt>
                <c:pt idx="1843">
                  <c:v>12.798611111111112</c:v>
                </c:pt>
                <c:pt idx="1844">
                  <c:v>12.805555555555555</c:v>
                </c:pt>
                <c:pt idx="1845">
                  <c:v>12.8125</c:v>
                </c:pt>
                <c:pt idx="1846">
                  <c:v>12.819444444444445</c:v>
                </c:pt>
                <c:pt idx="1847">
                  <c:v>12.826388888888888</c:v>
                </c:pt>
                <c:pt idx="1848">
                  <c:v>12.833333333333334</c:v>
                </c:pt>
                <c:pt idx="1849">
                  <c:v>12.840277777777779</c:v>
                </c:pt>
                <c:pt idx="1850">
                  <c:v>12.847222222222221</c:v>
                </c:pt>
                <c:pt idx="1851">
                  <c:v>12.854166666666666</c:v>
                </c:pt>
                <c:pt idx="1852">
                  <c:v>12.861111111111112</c:v>
                </c:pt>
                <c:pt idx="1853">
                  <c:v>12.868055555555555</c:v>
                </c:pt>
                <c:pt idx="1854">
                  <c:v>12.875</c:v>
                </c:pt>
                <c:pt idx="1855">
                  <c:v>12.881944444444445</c:v>
                </c:pt>
                <c:pt idx="1856">
                  <c:v>12.888888888888888</c:v>
                </c:pt>
                <c:pt idx="1857">
                  <c:v>12.895833333333334</c:v>
                </c:pt>
                <c:pt idx="1858">
                  <c:v>12.902777777777779</c:v>
                </c:pt>
                <c:pt idx="1859">
                  <c:v>12.909722222222221</c:v>
                </c:pt>
                <c:pt idx="1860">
                  <c:v>12.916666666666666</c:v>
                </c:pt>
                <c:pt idx="1861">
                  <c:v>12.923611111111112</c:v>
                </c:pt>
                <c:pt idx="1862">
                  <c:v>12.930555555555555</c:v>
                </c:pt>
                <c:pt idx="1863">
                  <c:v>12.9375</c:v>
                </c:pt>
                <c:pt idx="1864">
                  <c:v>12.944444444444445</c:v>
                </c:pt>
                <c:pt idx="1865">
                  <c:v>12.951388888888888</c:v>
                </c:pt>
                <c:pt idx="1866">
                  <c:v>12.958333333333334</c:v>
                </c:pt>
                <c:pt idx="1867">
                  <c:v>12.965277777777779</c:v>
                </c:pt>
                <c:pt idx="1868">
                  <c:v>12.972222222222221</c:v>
                </c:pt>
                <c:pt idx="1869">
                  <c:v>12.979166666666666</c:v>
                </c:pt>
                <c:pt idx="1870">
                  <c:v>12.986111111111112</c:v>
                </c:pt>
                <c:pt idx="1871">
                  <c:v>12.993055555555555</c:v>
                </c:pt>
                <c:pt idx="1872">
                  <c:v>13</c:v>
                </c:pt>
                <c:pt idx="1873">
                  <c:v>13.006944444444445</c:v>
                </c:pt>
                <c:pt idx="1874">
                  <c:v>13.013888888888888</c:v>
                </c:pt>
                <c:pt idx="1875">
                  <c:v>13.020833333333334</c:v>
                </c:pt>
                <c:pt idx="1876">
                  <c:v>13.027777777777779</c:v>
                </c:pt>
                <c:pt idx="1877">
                  <c:v>13.034722222222221</c:v>
                </c:pt>
                <c:pt idx="1878">
                  <c:v>13.041666666666666</c:v>
                </c:pt>
                <c:pt idx="1879">
                  <c:v>13.048611111111112</c:v>
                </c:pt>
                <c:pt idx="1880">
                  <c:v>13.055555555555555</c:v>
                </c:pt>
                <c:pt idx="1881">
                  <c:v>13.0625</c:v>
                </c:pt>
                <c:pt idx="1882">
                  <c:v>13.069444444444445</c:v>
                </c:pt>
                <c:pt idx="1883">
                  <c:v>13.076388888888888</c:v>
                </c:pt>
                <c:pt idx="1884">
                  <c:v>13.083333333333334</c:v>
                </c:pt>
                <c:pt idx="1885">
                  <c:v>13.090277777777779</c:v>
                </c:pt>
                <c:pt idx="1886">
                  <c:v>13.097222222222221</c:v>
                </c:pt>
                <c:pt idx="1887">
                  <c:v>13.104166666666666</c:v>
                </c:pt>
                <c:pt idx="1888">
                  <c:v>13.111111111111112</c:v>
                </c:pt>
                <c:pt idx="1889">
                  <c:v>13.118055555555555</c:v>
                </c:pt>
                <c:pt idx="1890">
                  <c:v>13.125</c:v>
                </c:pt>
                <c:pt idx="1891">
                  <c:v>13.131944444444445</c:v>
                </c:pt>
                <c:pt idx="1892">
                  <c:v>13.138888888888888</c:v>
                </c:pt>
                <c:pt idx="1893">
                  <c:v>13.145833333333334</c:v>
                </c:pt>
                <c:pt idx="1894">
                  <c:v>13.152777777777779</c:v>
                </c:pt>
                <c:pt idx="1895">
                  <c:v>13.159722222222221</c:v>
                </c:pt>
                <c:pt idx="1896">
                  <c:v>13.166666666666666</c:v>
                </c:pt>
                <c:pt idx="1897">
                  <c:v>13.173611111111112</c:v>
                </c:pt>
                <c:pt idx="1898">
                  <c:v>13.180555555555555</c:v>
                </c:pt>
                <c:pt idx="1899">
                  <c:v>13.1875</c:v>
                </c:pt>
                <c:pt idx="1900">
                  <c:v>13.194444444444445</c:v>
                </c:pt>
                <c:pt idx="1901">
                  <c:v>13.201388888888888</c:v>
                </c:pt>
                <c:pt idx="1902">
                  <c:v>13.208333333333334</c:v>
                </c:pt>
                <c:pt idx="1903">
                  <c:v>13.215277777777779</c:v>
                </c:pt>
                <c:pt idx="1904">
                  <c:v>13.222222222222221</c:v>
                </c:pt>
                <c:pt idx="1905">
                  <c:v>13.229166666666666</c:v>
                </c:pt>
                <c:pt idx="1906">
                  <c:v>13.236111111111112</c:v>
                </c:pt>
                <c:pt idx="1907">
                  <c:v>13.243055555555555</c:v>
                </c:pt>
                <c:pt idx="1908">
                  <c:v>13.25</c:v>
                </c:pt>
                <c:pt idx="1909">
                  <c:v>13.256944444444445</c:v>
                </c:pt>
                <c:pt idx="1910">
                  <c:v>13.263888888888888</c:v>
                </c:pt>
                <c:pt idx="1911">
                  <c:v>13.270833333333334</c:v>
                </c:pt>
                <c:pt idx="1912">
                  <c:v>13.277777777777779</c:v>
                </c:pt>
                <c:pt idx="1913">
                  <c:v>13.284722222222221</c:v>
                </c:pt>
                <c:pt idx="1914">
                  <c:v>13.291666666666666</c:v>
                </c:pt>
                <c:pt idx="1915">
                  <c:v>13.298611111111112</c:v>
                </c:pt>
                <c:pt idx="1916">
                  <c:v>13.305555555555555</c:v>
                </c:pt>
                <c:pt idx="1917">
                  <c:v>13.3125</c:v>
                </c:pt>
                <c:pt idx="1918">
                  <c:v>13.319444444444445</c:v>
                </c:pt>
                <c:pt idx="1919">
                  <c:v>13.326388888888888</c:v>
                </c:pt>
                <c:pt idx="1920">
                  <c:v>13.333333333333334</c:v>
                </c:pt>
                <c:pt idx="1921">
                  <c:v>13.340277777777779</c:v>
                </c:pt>
                <c:pt idx="1922">
                  <c:v>13.347222222222221</c:v>
                </c:pt>
                <c:pt idx="1923">
                  <c:v>13.354166666666666</c:v>
                </c:pt>
                <c:pt idx="1924">
                  <c:v>13.361111111111112</c:v>
                </c:pt>
                <c:pt idx="1925">
                  <c:v>13.368055555555555</c:v>
                </c:pt>
                <c:pt idx="1926">
                  <c:v>13.375</c:v>
                </c:pt>
                <c:pt idx="1927">
                  <c:v>13.381944444444445</c:v>
                </c:pt>
                <c:pt idx="1928">
                  <c:v>13.388888888888888</c:v>
                </c:pt>
                <c:pt idx="1929">
                  <c:v>13.395833333333334</c:v>
                </c:pt>
                <c:pt idx="1930">
                  <c:v>13.402777777777779</c:v>
                </c:pt>
                <c:pt idx="1931">
                  <c:v>13.409722222222221</c:v>
                </c:pt>
                <c:pt idx="1932">
                  <c:v>13.416666666666666</c:v>
                </c:pt>
                <c:pt idx="1933">
                  <c:v>13.423611111111112</c:v>
                </c:pt>
                <c:pt idx="1934">
                  <c:v>13.430555555555555</c:v>
                </c:pt>
                <c:pt idx="1935">
                  <c:v>13.4375</c:v>
                </c:pt>
                <c:pt idx="1936">
                  <c:v>13.444444444444445</c:v>
                </c:pt>
                <c:pt idx="1937">
                  <c:v>13.451388888888888</c:v>
                </c:pt>
                <c:pt idx="1938">
                  <c:v>13.458333333333334</c:v>
                </c:pt>
                <c:pt idx="1939">
                  <c:v>13.465277777777779</c:v>
                </c:pt>
                <c:pt idx="1940">
                  <c:v>13.472222222222221</c:v>
                </c:pt>
                <c:pt idx="1941">
                  <c:v>13.479166666666666</c:v>
                </c:pt>
                <c:pt idx="1942">
                  <c:v>13.486111111111112</c:v>
                </c:pt>
                <c:pt idx="1943">
                  <c:v>13.493055555555555</c:v>
                </c:pt>
                <c:pt idx="1944">
                  <c:v>13.5</c:v>
                </c:pt>
                <c:pt idx="1945">
                  <c:v>13.506944444444445</c:v>
                </c:pt>
                <c:pt idx="1946">
                  <c:v>13.513888888888888</c:v>
                </c:pt>
                <c:pt idx="1947">
                  <c:v>13.520833333333334</c:v>
                </c:pt>
                <c:pt idx="1948">
                  <c:v>13.527777777777779</c:v>
                </c:pt>
                <c:pt idx="1949">
                  <c:v>13.534722222222221</c:v>
                </c:pt>
                <c:pt idx="1950">
                  <c:v>13.541666666666666</c:v>
                </c:pt>
                <c:pt idx="1951">
                  <c:v>13.548611111111112</c:v>
                </c:pt>
                <c:pt idx="1952">
                  <c:v>13.555555555555555</c:v>
                </c:pt>
                <c:pt idx="1953">
                  <c:v>13.5625</c:v>
                </c:pt>
                <c:pt idx="1954">
                  <c:v>13.569444444444445</c:v>
                </c:pt>
                <c:pt idx="1955">
                  <c:v>13.576388888888888</c:v>
                </c:pt>
                <c:pt idx="1956">
                  <c:v>13.583333333333334</c:v>
                </c:pt>
                <c:pt idx="1957">
                  <c:v>13.590277777777779</c:v>
                </c:pt>
                <c:pt idx="1958">
                  <c:v>13.597222222222221</c:v>
                </c:pt>
                <c:pt idx="1959">
                  <c:v>13.604166666666666</c:v>
                </c:pt>
                <c:pt idx="1960">
                  <c:v>13.611111111111112</c:v>
                </c:pt>
                <c:pt idx="1961">
                  <c:v>13.618055555555555</c:v>
                </c:pt>
                <c:pt idx="1962">
                  <c:v>13.625</c:v>
                </c:pt>
                <c:pt idx="1963">
                  <c:v>13.631944444444445</c:v>
                </c:pt>
                <c:pt idx="1964">
                  <c:v>13.638888888888888</c:v>
                </c:pt>
                <c:pt idx="1965">
                  <c:v>13.645833333333334</c:v>
                </c:pt>
                <c:pt idx="1966">
                  <c:v>13.652777777777779</c:v>
                </c:pt>
                <c:pt idx="1967">
                  <c:v>13.659722222222221</c:v>
                </c:pt>
                <c:pt idx="1968">
                  <c:v>13.666666666666666</c:v>
                </c:pt>
                <c:pt idx="1969">
                  <c:v>13.673611111111112</c:v>
                </c:pt>
                <c:pt idx="1970">
                  <c:v>13.680555555555555</c:v>
                </c:pt>
                <c:pt idx="1971">
                  <c:v>13.6875</c:v>
                </c:pt>
                <c:pt idx="1972">
                  <c:v>13.694444444444445</c:v>
                </c:pt>
                <c:pt idx="1973">
                  <c:v>13.701388888888888</c:v>
                </c:pt>
                <c:pt idx="1974">
                  <c:v>13.708333333333334</c:v>
                </c:pt>
                <c:pt idx="1975">
                  <c:v>13.715277777777779</c:v>
                </c:pt>
                <c:pt idx="1976">
                  <c:v>13.722222222222221</c:v>
                </c:pt>
                <c:pt idx="1977">
                  <c:v>13.729166666666666</c:v>
                </c:pt>
                <c:pt idx="1978">
                  <c:v>13.736111111111112</c:v>
                </c:pt>
                <c:pt idx="1979">
                  <c:v>13.743055555555555</c:v>
                </c:pt>
                <c:pt idx="1980">
                  <c:v>13.75</c:v>
                </c:pt>
                <c:pt idx="1981">
                  <c:v>13.756944444444445</c:v>
                </c:pt>
                <c:pt idx="1982">
                  <c:v>13.763888888888888</c:v>
                </c:pt>
                <c:pt idx="1983">
                  <c:v>13.770833333333334</c:v>
                </c:pt>
                <c:pt idx="1984">
                  <c:v>13.777777777777779</c:v>
                </c:pt>
                <c:pt idx="1985">
                  <c:v>13.784722222222221</c:v>
                </c:pt>
                <c:pt idx="1986">
                  <c:v>13.791666666666666</c:v>
                </c:pt>
                <c:pt idx="1987">
                  <c:v>13.798611111111112</c:v>
                </c:pt>
                <c:pt idx="1988">
                  <c:v>13.805555555555555</c:v>
                </c:pt>
                <c:pt idx="1989">
                  <c:v>13.8125</c:v>
                </c:pt>
                <c:pt idx="1990">
                  <c:v>13.819444444444445</c:v>
                </c:pt>
                <c:pt idx="1991">
                  <c:v>13.826388888888888</c:v>
                </c:pt>
                <c:pt idx="1992">
                  <c:v>13.833333333333334</c:v>
                </c:pt>
                <c:pt idx="1993">
                  <c:v>13.840277777777779</c:v>
                </c:pt>
                <c:pt idx="1994">
                  <c:v>13.847222222222221</c:v>
                </c:pt>
                <c:pt idx="1995">
                  <c:v>13.854166666666666</c:v>
                </c:pt>
                <c:pt idx="1996">
                  <c:v>13.861111111111112</c:v>
                </c:pt>
                <c:pt idx="1997">
                  <c:v>13.868055555555555</c:v>
                </c:pt>
                <c:pt idx="1998">
                  <c:v>13.875</c:v>
                </c:pt>
                <c:pt idx="1999">
                  <c:v>13.881944444444445</c:v>
                </c:pt>
                <c:pt idx="2000">
                  <c:v>13.888888888888888</c:v>
                </c:pt>
                <c:pt idx="2001">
                  <c:v>13.895833333333334</c:v>
                </c:pt>
                <c:pt idx="2002">
                  <c:v>13.902777777777779</c:v>
                </c:pt>
                <c:pt idx="2003">
                  <c:v>13.909722222222221</c:v>
                </c:pt>
                <c:pt idx="2004">
                  <c:v>13.916666666666666</c:v>
                </c:pt>
                <c:pt idx="2005">
                  <c:v>13.923611111111112</c:v>
                </c:pt>
                <c:pt idx="2006">
                  <c:v>13.930555555555555</c:v>
                </c:pt>
                <c:pt idx="2007">
                  <c:v>13.9375</c:v>
                </c:pt>
                <c:pt idx="2008">
                  <c:v>13.944444444444445</c:v>
                </c:pt>
                <c:pt idx="2009">
                  <c:v>13.951388888888888</c:v>
                </c:pt>
                <c:pt idx="2010">
                  <c:v>13.958333333333334</c:v>
                </c:pt>
                <c:pt idx="2011">
                  <c:v>13.965277777777779</c:v>
                </c:pt>
                <c:pt idx="2012">
                  <c:v>13.972222222222221</c:v>
                </c:pt>
                <c:pt idx="2013">
                  <c:v>13.979166666666666</c:v>
                </c:pt>
                <c:pt idx="2014">
                  <c:v>13.986111111111112</c:v>
                </c:pt>
                <c:pt idx="2015">
                  <c:v>13.993055555555555</c:v>
                </c:pt>
                <c:pt idx="2016">
                  <c:v>14</c:v>
                </c:pt>
                <c:pt idx="2017">
                  <c:v>14.006944444444445</c:v>
                </c:pt>
                <c:pt idx="2018">
                  <c:v>14.013888888888888</c:v>
                </c:pt>
                <c:pt idx="2019">
                  <c:v>14.020833333333334</c:v>
                </c:pt>
                <c:pt idx="2020">
                  <c:v>14.027777777777779</c:v>
                </c:pt>
                <c:pt idx="2021">
                  <c:v>14.034722222222221</c:v>
                </c:pt>
                <c:pt idx="2022">
                  <c:v>14.041666666666666</c:v>
                </c:pt>
                <c:pt idx="2023">
                  <c:v>14.048611111111112</c:v>
                </c:pt>
                <c:pt idx="2024">
                  <c:v>14.055555555555555</c:v>
                </c:pt>
                <c:pt idx="2025">
                  <c:v>14.0625</c:v>
                </c:pt>
                <c:pt idx="2026">
                  <c:v>14.069444444444445</c:v>
                </c:pt>
                <c:pt idx="2027">
                  <c:v>14.076388888888888</c:v>
                </c:pt>
                <c:pt idx="2028">
                  <c:v>14.083333333333334</c:v>
                </c:pt>
                <c:pt idx="2029">
                  <c:v>14.090277777777779</c:v>
                </c:pt>
                <c:pt idx="2030">
                  <c:v>14.097222222222221</c:v>
                </c:pt>
                <c:pt idx="2031">
                  <c:v>14.104166666666666</c:v>
                </c:pt>
                <c:pt idx="2032">
                  <c:v>14.111111111111112</c:v>
                </c:pt>
                <c:pt idx="2033">
                  <c:v>14.118055555555555</c:v>
                </c:pt>
                <c:pt idx="2034">
                  <c:v>14.125</c:v>
                </c:pt>
                <c:pt idx="2035">
                  <c:v>14.131944444444445</c:v>
                </c:pt>
                <c:pt idx="2036">
                  <c:v>14.138888888888888</c:v>
                </c:pt>
                <c:pt idx="2037">
                  <c:v>14.145833333333334</c:v>
                </c:pt>
                <c:pt idx="2038">
                  <c:v>14.152777777777779</c:v>
                </c:pt>
                <c:pt idx="2039">
                  <c:v>14.159722222222221</c:v>
                </c:pt>
                <c:pt idx="2040">
                  <c:v>14.166666666666666</c:v>
                </c:pt>
                <c:pt idx="2041">
                  <c:v>14.173611111111112</c:v>
                </c:pt>
                <c:pt idx="2042">
                  <c:v>14.180555555555555</c:v>
                </c:pt>
                <c:pt idx="2043">
                  <c:v>14.1875</c:v>
                </c:pt>
                <c:pt idx="2044">
                  <c:v>14.194444444444445</c:v>
                </c:pt>
                <c:pt idx="2045">
                  <c:v>14.201388888888888</c:v>
                </c:pt>
                <c:pt idx="2046">
                  <c:v>14.208333333333334</c:v>
                </c:pt>
                <c:pt idx="2047">
                  <c:v>14.215277777777779</c:v>
                </c:pt>
                <c:pt idx="2048">
                  <c:v>14.222222222222221</c:v>
                </c:pt>
                <c:pt idx="2049">
                  <c:v>14.229166666666666</c:v>
                </c:pt>
                <c:pt idx="2050">
                  <c:v>14.236111111111112</c:v>
                </c:pt>
                <c:pt idx="2051">
                  <c:v>14.243055555555555</c:v>
                </c:pt>
                <c:pt idx="2052">
                  <c:v>14.25</c:v>
                </c:pt>
                <c:pt idx="2053">
                  <c:v>14.256944444444445</c:v>
                </c:pt>
                <c:pt idx="2054">
                  <c:v>14.263888888888888</c:v>
                </c:pt>
                <c:pt idx="2055">
                  <c:v>14.270833333333334</c:v>
                </c:pt>
                <c:pt idx="2056">
                  <c:v>14.277777777777779</c:v>
                </c:pt>
                <c:pt idx="2057">
                  <c:v>14.284722222222221</c:v>
                </c:pt>
                <c:pt idx="2058">
                  <c:v>14.291666666666666</c:v>
                </c:pt>
                <c:pt idx="2059">
                  <c:v>14.298611111111112</c:v>
                </c:pt>
                <c:pt idx="2060">
                  <c:v>14.305555555555555</c:v>
                </c:pt>
                <c:pt idx="2061">
                  <c:v>14.3125</c:v>
                </c:pt>
                <c:pt idx="2062">
                  <c:v>14.319444444444445</c:v>
                </c:pt>
                <c:pt idx="2063">
                  <c:v>14.326388888888888</c:v>
                </c:pt>
                <c:pt idx="2064">
                  <c:v>14.333333333333334</c:v>
                </c:pt>
                <c:pt idx="2065">
                  <c:v>14.340277777777779</c:v>
                </c:pt>
                <c:pt idx="2066">
                  <c:v>14.347222222222221</c:v>
                </c:pt>
                <c:pt idx="2067">
                  <c:v>14.354166666666666</c:v>
                </c:pt>
                <c:pt idx="2068">
                  <c:v>14.361111111111112</c:v>
                </c:pt>
                <c:pt idx="2069">
                  <c:v>14.368055555555555</c:v>
                </c:pt>
                <c:pt idx="2070">
                  <c:v>14.375</c:v>
                </c:pt>
                <c:pt idx="2071">
                  <c:v>14.381944444444445</c:v>
                </c:pt>
                <c:pt idx="2072">
                  <c:v>14.388888888888888</c:v>
                </c:pt>
                <c:pt idx="2073">
                  <c:v>14.395833333333334</c:v>
                </c:pt>
                <c:pt idx="2074">
                  <c:v>14.402777777777779</c:v>
                </c:pt>
                <c:pt idx="2075">
                  <c:v>14.409722222222221</c:v>
                </c:pt>
                <c:pt idx="2076">
                  <c:v>14.416666666666666</c:v>
                </c:pt>
                <c:pt idx="2077">
                  <c:v>14.423611111111112</c:v>
                </c:pt>
                <c:pt idx="2078">
                  <c:v>14.430555555555555</c:v>
                </c:pt>
                <c:pt idx="2079">
                  <c:v>14.4375</c:v>
                </c:pt>
                <c:pt idx="2080">
                  <c:v>14.444444444444445</c:v>
                </c:pt>
                <c:pt idx="2081">
                  <c:v>14.451388888888888</c:v>
                </c:pt>
                <c:pt idx="2082">
                  <c:v>14.458333333333334</c:v>
                </c:pt>
                <c:pt idx="2083">
                  <c:v>14.465277777777779</c:v>
                </c:pt>
                <c:pt idx="2084">
                  <c:v>14.472222222222221</c:v>
                </c:pt>
                <c:pt idx="2085">
                  <c:v>14.479166666666666</c:v>
                </c:pt>
                <c:pt idx="2086">
                  <c:v>14.486111111111112</c:v>
                </c:pt>
                <c:pt idx="2087">
                  <c:v>14.493055555555555</c:v>
                </c:pt>
                <c:pt idx="2088">
                  <c:v>14.5</c:v>
                </c:pt>
                <c:pt idx="2089">
                  <c:v>14.506944444444445</c:v>
                </c:pt>
                <c:pt idx="2090">
                  <c:v>14.513888888888888</c:v>
                </c:pt>
                <c:pt idx="2091">
                  <c:v>14.520833333333334</c:v>
                </c:pt>
                <c:pt idx="2092">
                  <c:v>14.527777777777779</c:v>
                </c:pt>
                <c:pt idx="2093">
                  <c:v>14.534722222222221</c:v>
                </c:pt>
                <c:pt idx="2094">
                  <c:v>14.541666666666666</c:v>
                </c:pt>
                <c:pt idx="2095">
                  <c:v>14.548611111111112</c:v>
                </c:pt>
                <c:pt idx="2096">
                  <c:v>14.555555555555555</c:v>
                </c:pt>
                <c:pt idx="2097">
                  <c:v>14.5625</c:v>
                </c:pt>
                <c:pt idx="2098">
                  <c:v>14.569444444444445</c:v>
                </c:pt>
                <c:pt idx="2099">
                  <c:v>14.576388888888888</c:v>
                </c:pt>
                <c:pt idx="2100">
                  <c:v>14.583333333333334</c:v>
                </c:pt>
                <c:pt idx="2101">
                  <c:v>14.590277777777779</c:v>
                </c:pt>
                <c:pt idx="2102">
                  <c:v>14.597222222222221</c:v>
                </c:pt>
                <c:pt idx="2103">
                  <c:v>14.604166666666666</c:v>
                </c:pt>
                <c:pt idx="2104">
                  <c:v>14.611111111111112</c:v>
                </c:pt>
                <c:pt idx="2105">
                  <c:v>14.618055555555555</c:v>
                </c:pt>
                <c:pt idx="2106">
                  <c:v>14.625</c:v>
                </c:pt>
                <c:pt idx="2107">
                  <c:v>14.631944444444445</c:v>
                </c:pt>
                <c:pt idx="2108">
                  <c:v>14.638888888888888</c:v>
                </c:pt>
                <c:pt idx="2109">
                  <c:v>14.645833333333334</c:v>
                </c:pt>
                <c:pt idx="2110">
                  <c:v>14.652777777777779</c:v>
                </c:pt>
                <c:pt idx="2111">
                  <c:v>14.659722222222221</c:v>
                </c:pt>
                <c:pt idx="2112">
                  <c:v>14.666666666666666</c:v>
                </c:pt>
                <c:pt idx="2113">
                  <c:v>14.673611111111112</c:v>
                </c:pt>
                <c:pt idx="2114">
                  <c:v>14.680555555555555</c:v>
                </c:pt>
                <c:pt idx="2115">
                  <c:v>14.6875</c:v>
                </c:pt>
                <c:pt idx="2116">
                  <c:v>14.694444444444445</c:v>
                </c:pt>
                <c:pt idx="2117">
                  <c:v>14.701388888888888</c:v>
                </c:pt>
                <c:pt idx="2118">
                  <c:v>14.708333333333334</c:v>
                </c:pt>
                <c:pt idx="2119">
                  <c:v>14.715277777777779</c:v>
                </c:pt>
                <c:pt idx="2120">
                  <c:v>14.722222222222221</c:v>
                </c:pt>
                <c:pt idx="2121">
                  <c:v>14.729166666666666</c:v>
                </c:pt>
                <c:pt idx="2122">
                  <c:v>14.736111111111112</c:v>
                </c:pt>
                <c:pt idx="2123">
                  <c:v>14.743055555555555</c:v>
                </c:pt>
                <c:pt idx="2124">
                  <c:v>14.75</c:v>
                </c:pt>
                <c:pt idx="2125">
                  <c:v>14.756944444444445</c:v>
                </c:pt>
                <c:pt idx="2126">
                  <c:v>14.763888888888888</c:v>
                </c:pt>
                <c:pt idx="2127">
                  <c:v>14.770833333333334</c:v>
                </c:pt>
                <c:pt idx="2128">
                  <c:v>14.777777777777779</c:v>
                </c:pt>
                <c:pt idx="2129">
                  <c:v>14.784722222222221</c:v>
                </c:pt>
                <c:pt idx="2130">
                  <c:v>14.791666666666666</c:v>
                </c:pt>
                <c:pt idx="2131">
                  <c:v>14.798611111111112</c:v>
                </c:pt>
                <c:pt idx="2132">
                  <c:v>14.805555555555555</c:v>
                </c:pt>
                <c:pt idx="2133">
                  <c:v>14.8125</c:v>
                </c:pt>
                <c:pt idx="2134">
                  <c:v>14.819444444444445</c:v>
                </c:pt>
                <c:pt idx="2135">
                  <c:v>14.826388888888888</c:v>
                </c:pt>
                <c:pt idx="2136">
                  <c:v>14.833333333333334</c:v>
                </c:pt>
                <c:pt idx="2137">
                  <c:v>14.840277777777779</c:v>
                </c:pt>
                <c:pt idx="2138">
                  <c:v>14.847222222222221</c:v>
                </c:pt>
                <c:pt idx="2139">
                  <c:v>14.854166666666666</c:v>
                </c:pt>
                <c:pt idx="2140">
                  <c:v>14.861111111111112</c:v>
                </c:pt>
                <c:pt idx="2141">
                  <c:v>14.868055555555555</c:v>
                </c:pt>
                <c:pt idx="2142">
                  <c:v>14.875</c:v>
                </c:pt>
                <c:pt idx="2143">
                  <c:v>14.881944444444445</c:v>
                </c:pt>
                <c:pt idx="2144">
                  <c:v>14.888888888888888</c:v>
                </c:pt>
                <c:pt idx="2145">
                  <c:v>14.895833333333334</c:v>
                </c:pt>
                <c:pt idx="2146">
                  <c:v>14.902777777777779</c:v>
                </c:pt>
                <c:pt idx="2147">
                  <c:v>14.909722222222221</c:v>
                </c:pt>
                <c:pt idx="2148">
                  <c:v>14.916666666666666</c:v>
                </c:pt>
                <c:pt idx="2149">
                  <c:v>14.923611111111112</c:v>
                </c:pt>
                <c:pt idx="2150">
                  <c:v>14.930555555555555</c:v>
                </c:pt>
                <c:pt idx="2151">
                  <c:v>14.9375</c:v>
                </c:pt>
                <c:pt idx="2152">
                  <c:v>14.944444444444445</c:v>
                </c:pt>
                <c:pt idx="2153">
                  <c:v>14.951388888888888</c:v>
                </c:pt>
                <c:pt idx="2154">
                  <c:v>14.958333333333334</c:v>
                </c:pt>
                <c:pt idx="2155">
                  <c:v>14.965277777777779</c:v>
                </c:pt>
                <c:pt idx="2156">
                  <c:v>14.972222222222221</c:v>
                </c:pt>
                <c:pt idx="2157">
                  <c:v>14.979166666666666</c:v>
                </c:pt>
                <c:pt idx="2158">
                  <c:v>14.986111111111112</c:v>
                </c:pt>
                <c:pt idx="2159">
                  <c:v>14.993055555555555</c:v>
                </c:pt>
                <c:pt idx="2160">
                  <c:v>15</c:v>
                </c:pt>
                <c:pt idx="2161">
                  <c:v>15.006944444444445</c:v>
                </c:pt>
                <c:pt idx="2162">
                  <c:v>15.013888888888888</c:v>
                </c:pt>
                <c:pt idx="2163">
                  <c:v>15.020833333333334</c:v>
                </c:pt>
                <c:pt idx="2164">
                  <c:v>15.027777777777779</c:v>
                </c:pt>
                <c:pt idx="2165">
                  <c:v>15.034722222222221</c:v>
                </c:pt>
                <c:pt idx="2166">
                  <c:v>15.041666666666666</c:v>
                </c:pt>
                <c:pt idx="2167">
                  <c:v>15.048611111111112</c:v>
                </c:pt>
                <c:pt idx="2168">
                  <c:v>15.055555555555555</c:v>
                </c:pt>
                <c:pt idx="2169">
                  <c:v>15.0625</c:v>
                </c:pt>
                <c:pt idx="2170">
                  <c:v>15.069444444444445</c:v>
                </c:pt>
                <c:pt idx="2171">
                  <c:v>15.076388888888888</c:v>
                </c:pt>
                <c:pt idx="2172">
                  <c:v>15.083333333333334</c:v>
                </c:pt>
                <c:pt idx="2173">
                  <c:v>15.090277777777779</c:v>
                </c:pt>
                <c:pt idx="2174">
                  <c:v>15.097222222222221</c:v>
                </c:pt>
                <c:pt idx="2175">
                  <c:v>15.104166666666666</c:v>
                </c:pt>
                <c:pt idx="2176">
                  <c:v>15.111111111111112</c:v>
                </c:pt>
                <c:pt idx="2177">
                  <c:v>15.118055555555555</c:v>
                </c:pt>
                <c:pt idx="2178">
                  <c:v>15.125</c:v>
                </c:pt>
                <c:pt idx="2179">
                  <c:v>15.131944444444445</c:v>
                </c:pt>
                <c:pt idx="2180">
                  <c:v>15.138888888888888</c:v>
                </c:pt>
                <c:pt idx="2181">
                  <c:v>15.145833333333334</c:v>
                </c:pt>
                <c:pt idx="2182">
                  <c:v>15.152777777777779</c:v>
                </c:pt>
                <c:pt idx="2183">
                  <c:v>15.159722222222221</c:v>
                </c:pt>
                <c:pt idx="2184">
                  <c:v>15.166666666666666</c:v>
                </c:pt>
                <c:pt idx="2185">
                  <c:v>15.173611111111112</c:v>
                </c:pt>
                <c:pt idx="2186">
                  <c:v>15.180555555555555</c:v>
                </c:pt>
                <c:pt idx="2187">
                  <c:v>15.1875</c:v>
                </c:pt>
                <c:pt idx="2188">
                  <c:v>15.194444444444445</c:v>
                </c:pt>
                <c:pt idx="2189">
                  <c:v>15.201388888888888</c:v>
                </c:pt>
                <c:pt idx="2190">
                  <c:v>15.208333333333334</c:v>
                </c:pt>
                <c:pt idx="2191">
                  <c:v>15.215277777777779</c:v>
                </c:pt>
                <c:pt idx="2192">
                  <c:v>15.222222222222221</c:v>
                </c:pt>
                <c:pt idx="2193">
                  <c:v>15.229166666666666</c:v>
                </c:pt>
                <c:pt idx="2194">
                  <c:v>15.236111111111112</c:v>
                </c:pt>
                <c:pt idx="2195">
                  <c:v>15.243055555555555</c:v>
                </c:pt>
                <c:pt idx="2196">
                  <c:v>15.25</c:v>
                </c:pt>
                <c:pt idx="2197">
                  <c:v>15.256944444444445</c:v>
                </c:pt>
                <c:pt idx="2198">
                  <c:v>15.263888888888888</c:v>
                </c:pt>
                <c:pt idx="2199">
                  <c:v>15.270833333333334</c:v>
                </c:pt>
                <c:pt idx="2200">
                  <c:v>15.277777777777779</c:v>
                </c:pt>
                <c:pt idx="2201">
                  <c:v>15.284722222222221</c:v>
                </c:pt>
                <c:pt idx="2202">
                  <c:v>15.291666666666666</c:v>
                </c:pt>
                <c:pt idx="2203">
                  <c:v>15.298611111111112</c:v>
                </c:pt>
                <c:pt idx="2204">
                  <c:v>15.305555555555555</c:v>
                </c:pt>
                <c:pt idx="2205">
                  <c:v>15.3125</c:v>
                </c:pt>
                <c:pt idx="2206">
                  <c:v>15.319444444444445</c:v>
                </c:pt>
                <c:pt idx="2207">
                  <c:v>15.326388888888888</c:v>
                </c:pt>
                <c:pt idx="2208">
                  <c:v>15.333333333333334</c:v>
                </c:pt>
                <c:pt idx="2209">
                  <c:v>15.340277777777779</c:v>
                </c:pt>
                <c:pt idx="2210">
                  <c:v>15.347222222222221</c:v>
                </c:pt>
                <c:pt idx="2211">
                  <c:v>15.354166666666666</c:v>
                </c:pt>
                <c:pt idx="2212">
                  <c:v>15.361111111111112</c:v>
                </c:pt>
                <c:pt idx="2213">
                  <c:v>15.368055555555555</c:v>
                </c:pt>
                <c:pt idx="2214">
                  <c:v>15.375</c:v>
                </c:pt>
                <c:pt idx="2215">
                  <c:v>15.381944444444445</c:v>
                </c:pt>
                <c:pt idx="2216">
                  <c:v>15.388888888888888</c:v>
                </c:pt>
                <c:pt idx="2217">
                  <c:v>15.395833333333334</c:v>
                </c:pt>
                <c:pt idx="2218">
                  <c:v>15.402777777777779</c:v>
                </c:pt>
                <c:pt idx="2219">
                  <c:v>15.409722222222221</c:v>
                </c:pt>
                <c:pt idx="2220">
                  <c:v>15.416666666666666</c:v>
                </c:pt>
                <c:pt idx="2221">
                  <c:v>15.423611111111112</c:v>
                </c:pt>
                <c:pt idx="2222">
                  <c:v>15.430555555555555</c:v>
                </c:pt>
                <c:pt idx="2223">
                  <c:v>15.4375</c:v>
                </c:pt>
                <c:pt idx="2224">
                  <c:v>15.444444444444445</c:v>
                </c:pt>
                <c:pt idx="2225">
                  <c:v>15.451388888888888</c:v>
                </c:pt>
                <c:pt idx="2226">
                  <c:v>15.458333333333334</c:v>
                </c:pt>
                <c:pt idx="2227">
                  <c:v>15.465277777777779</c:v>
                </c:pt>
                <c:pt idx="2228">
                  <c:v>15.472222222222221</c:v>
                </c:pt>
                <c:pt idx="2229">
                  <c:v>15.479166666666666</c:v>
                </c:pt>
                <c:pt idx="2230">
                  <c:v>15.486111111111112</c:v>
                </c:pt>
                <c:pt idx="2231">
                  <c:v>15.493055555555555</c:v>
                </c:pt>
                <c:pt idx="2232">
                  <c:v>15.5</c:v>
                </c:pt>
                <c:pt idx="2233">
                  <c:v>15.506944444444445</c:v>
                </c:pt>
                <c:pt idx="2234">
                  <c:v>15.513888888888888</c:v>
                </c:pt>
                <c:pt idx="2235">
                  <c:v>15.520833333333334</c:v>
                </c:pt>
                <c:pt idx="2236">
                  <c:v>15.527777777777779</c:v>
                </c:pt>
                <c:pt idx="2237">
                  <c:v>15.534722222222221</c:v>
                </c:pt>
                <c:pt idx="2238">
                  <c:v>15.541666666666666</c:v>
                </c:pt>
                <c:pt idx="2239">
                  <c:v>15.548611111111112</c:v>
                </c:pt>
                <c:pt idx="2240">
                  <c:v>15.555555555555555</c:v>
                </c:pt>
                <c:pt idx="2241">
                  <c:v>15.5625</c:v>
                </c:pt>
                <c:pt idx="2242">
                  <c:v>15.569444444444445</c:v>
                </c:pt>
                <c:pt idx="2243">
                  <c:v>15.576388888888888</c:v>
                </c:pt>
                <c:pt idx="2244">
                  <c:v>15.583333333333334</c:v>
                </c:pt>
                <c:pt idx="2245">
                  <c:v>15.590277777777779</c:v>
                </c:pt>
                <c:pt idx="2246">
                  <c:v>15.597222222222221</c:v>
                </c:pt>
                <c:pt idx="2247">
                  <c:v>15.604166666666666</c:v>
                </c:pt>
                <c:pt idx="2248">
                  <c:v>15.611111111111112</c:v>
                </c:pt>
                <c:pt idx="2249">
                  <c:v>15.618055555555555</c:v>
                </c:pt>
                <c:pt idx="2250">
                  <c:v>15.625</c:v>
                </c:pt>
                <c:pt idx="2251">
                  <c:v>15.631944444444445</c:v>
                </c:pt>
                <c:pt idx="2252">
                  <c:v>15.638888888888888</c:v>
                </c:pt>
                <c:pt idx="2253">
                  <c:v>15.645833333333334</c:v>
                </c:pt>
                <c:pt idx="2254">
                  <c:v>15.652777777777779</c:v>
                </c:pt>
                <c:pt idx="2255">
                  <c:v>15.659722222222221</c:v>
                </c:pt>
                <c:pt idx="2256">
                  <c:v>15.666666666666666</c:v>
                </c:pt>
                <c:pt idx="2257">
                  <c:v>15.673611111111112</c:v>
                </c:pt>
                <c:pt idx="2258">
                  <c:v>15.680555555555555</c:v>
                </c:pt>
                <c:pt idx="2259">
                  <c:v>15.6875</c:v>
                </c:pt>
                <c:pt idx="2260">
                  <c:v>15.694444444444445</c:v>
                </c:pt>
                <c:pt idx="2261">
                  <c:v>15.701388888888888</c:v>
                </c:pt>
                <c:pt idx="2262">
                  <c:v>15.708333333333334</c:v>
                </c:pt>
                <c:pt idx="2263">
                  <c:v>15.715277777777779</c:v>
                </c:pt>
                <c:pt idx="2264">
                  <c:v>15.722222222222221</c:v>
                </c:pt>
                <c:pt idx="2265">
                  <c:v>15.729166666666666</c:v>
                </c:pt>
                <c:pt idx="2266">
                  <c:v>15.736111111111112</c:v>
                </c:pt>
                <c:pt idx="2267">
                  <c:v>15.743055555555555</c:v>
                </c:pt>
                <c:pt idx="2268">
                  <c:v>15.75</c:v>
                </c:pt>
                <c:pt idx="2269">
                  <c:v>15.756944444444445</c:v>
                </c:pt>
                <c:pt idx="2270">
                  <c:v>15.763888888888888</c:v>
                </c:pt>
                <c:pt idx="2271">
                  <c:v>15.770833333333334</c:v>
                </c:pt>
                <c:pt idx="2272">
                  <c:v>15.777777777777779</c:v>
                </c:pt>
                <c:pt idx="2273">
                  <c:v>15.784722222222221</c:v>
                </c:pt>
                <c:pt idx="2274">
                  <c:v>15.791666666666666</c:v>
                </c:pt>
                <c:pt idx="2275">
                  <c:v>15.798611111111112</c:v>
                </c:pt>
                <c:pt idx="2276">
                  <c:v>15.805555555555555</c:v>
                </c:pt>
                <c:pt idx="2277">
                  <c:v>15.8125</c:v>
                </c:pt>
                <c:pt idx="2278">
                  <c:v>15.819444444444445</c:v>
                </c:pt>
                <c:pt idx="2279">
                  <c:v>15.826388888888888</c:v>
                </c:pt>
                <c:pt idx="2280">
                  <c:v>15.833333333333334</c:v>
                </c:pt>
                <c:pt idx="2281">
                  <c:v>15.840277777777779</c:v>
                </c:pt>
                <c:pt idx="2282">
                  <c:v>15.847222222222221</c:v>
                </c:pt>
                <c:pt idx="2283">
                  <c:v>15.854166666666666</c:v>
                </c:pt>
                <c:pt idx="2284">
                  <c:v>15.861111111111112</c:v>
                </c:pt>
                <c:pt idx="2285">
                  <c:v>15.868055555555555</c:v>
                </c:pt>
                <c:pt idx="2286">
                  <c:v>15.875</c:v>
                </c:pt>
                <c:pt idx="2287">
                  <c:v>15.881944444444445</c:v>
                </c:pt>
                <c:pt idx="2288">
                  <c:v>15.888888888888888</c:v>
                </c:pt>
                <c:pt idx="2289">
                  <c:v>15.895833333333334</c:v>
                </c:pt>
                <c:pt idx="2290">
                  <c:v>15.902777777777779</c:v>
                </c:pt>
                <c:pt idx="2291">
                  <c:v>15.909722222222221</c:v>
                </c:pt>
                <c:pt idx="2292">
                  <c:v>15.916666666666666</c:v>
                </c:pt>
                <c:pt idx="2293">
                  <c:v>15.923611111111112</c:v>
                </c:pt>
                <c:pt idx="2294">
                  <c:v>15.930555555555555</c:v>
                </c:pt>
                <c:pt idx="2295">
                  <c:v>15.9375</c:v>
                </c:pt>
                <c:pt idx="2296">
                  <c:v>15.944444444444445</c:v>
                </c:pt>
                <c:pt idx="2297">
                  <c:v>15.951388888888888</c:v>
                </c:pt>
                <c:pt idx="2298">
                  <c:v>15.958333333333334</c:v>
                </c:pt>
                <c:pt idx="2299">
                  <c:v>15.965277777777779</c:v>
                </c:pt>
                <c:pt idx="2300">
                  <c:v>15.972222222222221</c:v>
                </c:pt>
                <c:pt idx="2301">
                  <c:v>15.979166666666666</c:v>
                </c:pt>
                <c:pt idx="2302">
                  <c:v>15.986111111111112</c:v>
                </c:pt>
                <c:pt idx="2303">
                  <c:v>15.993055555555555</c:v>
                </c:pt>
                <c:pt idx="2304">
                  <c:v>16</c:v>
                </c:pt>
                <c:pt idx="2305">
                  <c:v>16.006944444444446</c:v>
                </c:pt>
                <c:pt idx="2306">
                  <c:v>16.013888888888889</c:v>
                </c:pt>
                <c:pt idx="2307">
                  <c:v>16.020833333333332</c:v>
                </c:pt>
                <c:pt idx="2308">
                  <c:v>16.027777777777779</c:v>
                </c:pt>
                <c:pt idx="2309">
                  <c:v>16.034722222222221</c:v>
                </c:pt>
                <c:pt idx="2310">
                  <c:v>16.041666666666668</c:v>
                </c:pt>
                <c:pt idx="2311">
                  <c:v>16.048611111111111</c:v>
                </c:pt>
                <c:pt idx="2312">
                  <c:v>16.055555555555554</c:v>
                </c:pt>
                <c:pt idx="2313">
                  <c:v>16.0625</c:v>
                </c:pt>
                <c:pt idx="2314">
                  <c:v>16.069444444444446</c:v>
                </c:pt>
                <c:pt idx="2315">
                  <c:v>16.076388888888889</c:v>
                </c:pt>
                <c:pt idx="2316">
                  <c:v>16.083333333333332</c:v>
                </c:pt>
                <c:pt idx="2317">
                  <c:v>16.090277777777779</c:v>
                </c:pt>
                <c:pt idx="2318">
                  <c:v>16.097222222222221</c:v>
                </c:pt>
                <c:pt idx="2319">
                  <c:v>16.104166666666668</c:v>
                </c:pt>
                <c:pt idx="2320">
                  <c:v>16.111111111111111</c:v>
                </c:pt>
                <c:pt idx="2321">
                  <c:v>16.118055555555554</c:v>
                </c:pt>
                <c:pt idx="2322">
                  <c:v>16.125</c:v>
                </c:pt>
                <c:pt idx="2323">
                  <c:v>16.131944444444446</c:v>
                </c:pt>
                <c:pt idx="2324">
                  <c:v>16.138888888888889</c:v>
                </c:pt>
                <c:pt idx="2325">
                  <c:v>16.145833333333332</c:v>
                </c:pt>
                <c:pt idx="2326">
                  <c:v>16.152777777777779</c:v>
                </c:pt>
                <c:pt idx="2327">
                  <c:v>16.159722222222221</c:v>
                </c:pt>
                <c:pt idx="2328">
                  <c:v>16.166666666666668</c:v>
                </c:pt>
                <c:pt idx="2329">
                  <c:v>16.173611111111111</c:v>
                </c:pt>
                <c:pt idx="2330">
                  <c:v>16.180555555555554</c:v>
                </c:pt>
                <c:pt idx="2331">
                  <c:v>16.1875</c:v>
                </c:pt>
                <c:pt idx="2332">
                  <c:v>16.194444444444446</c:v>
                </c:pt>
                <c:pt idx="2333">
                  <c:v>16.201388888888889</c:v>
                </c:pt>
                <c:pt idx="2334">
                  <c:v>16.208333333333332</c:v>
                </c:pt>
                <c:pt idx="2335">
                  <c:v>16.215277777777779</c:v>
                </c:pt>
                <c:pt idx="2336">
                  <c:v>16.222222222222221</c:v>
                </c:pt>
                <c:pt idx="2337">
                  <c:v>16.229166666666668</c:v>
                </c:pt>
                <c:pt idx="2338">
                  <c:v>16.236111111111111</c:v>
                </c:pt>
                <c:pt idx="2339">
                  <c:v>16.243055555555554</c:v>
                </c:pt>
                <c:pt idx="2340">
                  <c:v>16.25</c:v>
                </c:pt>
                <c:pt idx="2341">
                  <c:v>16.256944444444446</c:v>
                </c:pt>
                <c:pt idx="2342">
                  <c:v>16.263888888888889</c:v>
                </c:pt>
                <c:pt idx="2343">
                  <c:v>16.270833333333332</c:v>
                </c:pt>
                <c:pt idx="2344">
                  <c:v>16.277777777777779</c:v>
                </c:pt>
                <c:pt idx="2345">
                  <c:v>16.284722222222221</c:v>
                </c:pt>
                <c:pt idx="2346">
                  <c:v>16.291666666666668</c:v>
                </c:pt>
                <c:pt idx="2347">
                  <c:v>16.298611111111111</c:v>
                </c:pt>
                <c:pt idx="2348">
                  <c:v>16.305555555555554</c:v>
                </c:pt>
                <c:pt idx="2349">
                  <c:v>16.3125</c:v>
                </c:pt>
                <c:pt idx="2350">
                  <c:v>16.319444444444446</c:v>
                </c:pt>
                <c:pt idx="2351">
                  <c:v>16.326388888888889</c:v>
                </c:pt>
                <c:pt idx="2352">
                  <c:v>16.333333333333332</c:v>
                </c:pt>
                <c:pt idx="2353">
                  <c:v>16.340277777777779</c:v>
                </c:pt>
                <c:pt idx="2354">
                  <c:v>16.347222222222221</c:v>
                </c:pt>
                <c:pt idx="2355">
                  <c:v>16.354166666666668</c:v>
                </c:pt>
                <c:pt idx="2356">
                  <c:v>16.361111111111111</c:v>
                </c:pt>
                <c:pt idx="2357">
                  <c:v>16.368055555555554</c:v>
                </c:pt>
                <c:pt idx="2358">
                  <c:v>16.375</c:v>
                </c:pt>
                <c:pt idx="2359">
                  <c:v>16.381944444444446</c:v>
                </c:pt>
                <c:pt idx="2360">
                  <c:v>16.388888888888889</c:v>
                </c:pt>
                <c:pt idx="2361">
                  <c:v>16.395833333333332</c:v>
                </c:pt>
                <c:pt idx="2362">
                  <c:v>16.402777777777779</c:v>
                </c:pt>
                <c:pt idx="2363">
                  <c:v>16.409722222222221</c:v>
                </c:pt>
                <c:pt idx="2364">
                  <c:v>16.416666666666668</c:v>
                </c:pt>
                <c:pt idx="2365">
                  <c:v>16.423611111111111</c:v>
                </c:pt>
                <c:pt idx="2366">
                  <c:v>16.430555555555554</c:v>
                </c:pt>
                <c:pt idx="2367">
                  <c:v>16.4375</c:v>
                </c:pt>
                <c:pt idx="2368">
                  <c:v>16.444444444444446</c:v>
                </c:pt>
                <c:pt idx="2369">
                  <c:v>16.451388888888889</c:v>
                </c:pt>
                <c:pt idx="2370">
                  <c:v>16.458333333333332</c:v>
                </c:pt>
                <c:pt idx="2371">
                  <c:v>16.465277777777779</c:v>
                </c:pt>
                <c:pt idx="2372">
                  <c:v>16.472222222222221</c:v>
                </c:pt>
                <c:pt idx="2373">
                  <c:v>16.479166666666668</c:v>
                </c:pt>
                <c:pt idx="2374">
                  <c:v>16.486111111111111</c:v>
                </c:pt>
                <c:pt idx="2375">
                  <c:v>16.493055555555554</c:v>
                </c:pt>
                <c:pt idx="2376">
                  <c:v>16.5</c:v>
                </c:pt>
                <c:pt idx="2377">
                  <c:v>16.506944444444446</c:v>
                </c:pt>
                <c:pt idx="2378">
                  <c:v>16.513888888888889</c:v>
                </c:pt>
                <c:pt idx="2379">
                  <c:v>16.520833333333332</c:v>
                </c:pt>
                <c:pt idx="2380">
                  <c:v>16.527777777777779</c:v>
                </c:pt>
                <c:pt idx="2381">
                  <c:v>16.534722222222221</c:v>
                </c:pt>
                <c:pt idx="2382">
                  <c:v>16.541666666666668</c:v>
                </c:pt>
                <c:pt idx="2383">
                  <c:v>16.548611111111111</c:v>
                </c:pt>
                <c:pt idx="2384">
                  <c:v>16.555555555555554</c:v>
                </c:pt>
                <c:pt idx="2385">
                  <c:v>16.5625</c:v>
                </c:pt>
                <c:pt idx="2386">
                  <c:v>16.569444444444446</c:v>
                </c:pt>
                <c:pt idx="2387">
                  <c:v>16.576388888888889</c:v>
                </c:pt>
                <c:pt idx="2388">
                  <c:v>16.583333333333332</c:v>
                </c:pt>
                <c:pt idx="2389">
                  <c:v>16.590277777777779</c:v>
                </c:pt>
                <c:pt idx="2390">
                  <c:v>16.597222222222221</c:v>
                </c:pt>
                <c:pt idx="2391">
                  <c:v>16.604166666666668</c:v>
                </c:pt>
                <c:pt idx="2392">
                  <c:v>16.611111111111111</c:v>
                </c:pt>
                <c:pt idx="2393">
                  <c:v>16.618055555555554</c:v>
                </c:pt>
                <c:pt idx="2394">
                  <c:v>16.625</c:v>
                </c:pt>
                <c:pt idx="2395">
                  <c:v>16.631944444444446</c:v>
                </c:pt>
                <c:pt idx="2396">
                  <c:v>16.638888888888889</c:v>
                </c:pt>
                <c:pt idx="2397">
                  <c:v>16.645833333333332</c:v>
                </c:pt>
                <c:pt idx="2398">
                  <c:v>16.652777777777779</c:v>
                </c:pt>
                <c:pt idx="2399">
                  <c:v>16.659722222222221</c:v>
                </c:pt>
                <c:pt idx="2400">
                  <c:v>16.666666666666668</c:v>
                </c:pt>
                <c:pt idx="2401">
                  <c:v>16.673611111111111</c:v>
                </c:pt>
                <c:pt idx="2402">
                  <c:v>16.680555555555554</c:v>
                </c:pt>
                <c:pt idx="2403">
                  <c:v>16.6875</c:v>
                </c:pt>
                <c:pt idx="2404">
                  <c:v>16.694444444444446</c:v>
                </c:pt>
                <c:pt idx="2405">
                  <c:v>16.701388888888889</c:v>
                </c:pt>
                <c:pt idx="2406">
                  <c:v>16.708333333333332</c:v>
                </c:pt>
                <c:pt idx="2407">
                  <c:v>16.715277777777779</c:v>
                </c:pt>
                <c:pt idx="2408">
                  <c:v>16.722222222222221</c:v>
                </c:pt>
                <c:pt idx="2409">
                  <c:v>16.729166666666668</c:v>
                </c:pt>
                <c:pt idx="2410">
                  <c:v>16.736111111111111</c:v>
                </c:pt>
                <c:pt idx="2411">
                  <c:v>16.743055555555554</c:v>
                </c:pt>
                <c:pt idx="2412">
                  <c:v>16.75</c:v>
                </c:pt>
                <c:pt idx="2413">
                  <c:v>16.756944444444446</c:v>
                </c:pt>
                <c:pt idx="2414">
                  <c:v>16.763888888888889</c:v>
                </c:pt>
                <c:pt idx="2415">
                  <c:v>16.770833333333332</c:v>
                </c:pt>
                <c:pt idx="2416">
                  <c:v>16.777777777777779</c:v>
                </c:pt>
                <c:pt idx="2417">
                  <c:v>16.784722222222221</c:v>
                </c:pt>
                <c:pt idx="2418">
                  <c:v>16.791666666666668</c:v>
                </c:pt>
                <c:pt idx="2419">
                  <c:v>16.798611111111111</c:v>
                </c:pt>
                <c:pt idx="2420">
                  <c:v>16.805555555555554</c:v>
                </c:pt>
                <c:pt idx="2421">
                  <c:v>16.8125</c:v>
                </c:pt>
                <c:pt idx="2422">
                  <c:v>16.819444444444446</c:v>
                </c:pt>
                <c:pt idx="2423">
                  <c:v>16.826388888888889</c:v>
                </c:pt>
                <c:pt idx="2424">
                  <c:v>16.833333333333332</c:v>
                </c:pt>
                <c:pt idx="2425">
                  <c:v>16.840277777777779</c:v>
                </c:pt>
                <c:pt idx="2426">
                  <c:v>16.847222222222221</c:v>
                </c:pt>
                <c:pt idx="2427">
                  <c:v>16.854166666666668</c:v>
                </c:pt>
                <c:pt idx="2428">
                  <c:v>16.861111111111111</c:v>
                </c:pt>
                <c:pt idx="2429">
                  <c:v>16.868055555555554</c:v>
                </c:pt>
                <c:pt idx="2430">
                  <c:v>16.875</c:v>
                </c:pt>
                <c:pt idx="2431">
                  <c:v>16.881944444444446</c:v>
                </c:pt>
                <c:pt idx="2432">
                  <c:v>16.888888888888889</c:v>
                </c:pt>
                <c:pt idx="2433">
                  <c:v>16.895833333333332</c:v>
                </c:pt>
                <c:pt idx="2434">
                  <c:v>16.902777777777779</c:v>
                </c:pt>
                <c:pt idx="2435">
                  <c:v>16.909722222222221</c:v>
                </c:pt>
                <c:pt idx="2436">
                  <c:v>16.916666666666668</c:v>
                </c:pt>
                <c:pt idx="2437">
                  <c:v>16.923611111111111</c:v>
                </c:pt>
                <c:pt idx="2438">
                  <c:v>16.930555555555554</c:v>
                </c:pt>
                <c:pt idx="2439">
                  <c:v>16.9375</c:v>
                </c:pt>
                <c:pt idx="2440">
                  <c:v>16.944444444444446</c:v>
                </c:pt>
                <c:pt idx="2441">
                  <c:v>16.951388888888889</c:v>
                </c:pt>
                <c:pt idx="2442">
                  <c:v>16.958333333333332</c:v>
                </c:pt>
                <c:pt idx="2443">
                  <c:v>16.965277777777779</c:v>
                </c:pt>
                <c:pt idx="2444">
                  <c:v>16.972222222222221</c:v>
                </c:pt>
                <c:pt idx="2445">
                  <c:v>16.979166666666668</c:v>
                </c:pt>
                <c:pt idx="2446">
                  <c:v>16.986111111111111</c:v>
                </c:pt>
                <c:pt idx="2447">
                  <c:v>16.993055555555554</c:v>
                </c:pt>
                <c:pt idx="2448">
                  <c:v>17</c:v>
                </c:pt>
                <c:pt idx="2449">
                  <c:v>17.006944444444446</c:v>
                </c:pt>
                <c:pt idx="2450">
                  <c:v>17.013888888888889</c:v>
                </c:pt>
                <c:pt idx="2451">
                  <c:v>17.020833333333332</c:v>
                </c:pt>
                <c:pt idx="2452">
                  <c:v>17.027777777777779</c:v>
                </c:pt>
                <c:pt idx="2453">
                  <c:v>17.034722222222221</c:v>
                </c:pt>
                <c:pt idx="2454">
                  <c:v>17.041666666666668</c:v>
                </c:pt>
                <c:pt idx="2455">
                  <c:v>17.048611111111111</c:v>
                </c:pt>
                <c:pt idx="2456">
                  <c:v>17.055555555555554</c:v>
                </c:pt>
                <c:pt idx="2457">
                  <c:v>17.0625</c:v>
                </c:pt>
                <c:pt idx="2458">
                  <c:v>17.069444444444446</c:v>
                </c:pt>
                <c:pt idx="2459">
                  <c:v>17.076388888888889</c:v>
                </c:pt>
                <c:pt idx="2460">
                  <c:v>17.083333333333332</c:v>
                </c:pt>
                <c:pt idx="2461">
                  <c:v>17.090277777777779</c:v>
                </c:pt>
                <c:pt idx="2462">
                  <c:v>17.097222222222221</c:v>
                </c:pt>
                <c:pt idx="2463">
                  <c:v>17.104166666666668</c:v>
                </c:pt>
                <c:pt idx="2464">
                  <c:v>17.111111111111111</c:v>
                </c:pt>
                <c:pt idx="2465">
                  <c:v>17.118055555555554</c:v>
                </c:pt>
                <c:pt idx="2466">
                  <c:v>17.125</c:v>
                </c:pt>
                <c:pt idx="2467">
                  <c:v>17.131944444444446</c:v>
                </c:pt>
                <c:pt idx="2468">
                  <c:v>17.138888888888889</c:v>
                </c:pt>
                <c:pt idx="2469">
                  <c:v>17.145833333333332</c:v>
                </c:pt>
                <c:pt idx="2470">
                  <c:v>17.152777777777779</c:v>
                </c:pt>
                <c:pt idx="2471">
                  <c:v>17.159722222222221</c:v>
                </c:pt>
                <c:pt idx="2472">
                  <c:v>17.166666666666668</c:v>
                </c:pt>
                <c:pt idx="2473">
                  <c:v>17.173611111111111</c:v>
                </c:pt>
                <c:pt idx="2474">
                  <c:v>17.180555555555554</c:v>
                </c:pt>
                <c:pt idx="2475">
                  <c:v>17.1875</c:v>
                </c:pt>
                <c:pt idx="2476">
                  <c:v>17.194444444444446</c:v>
                </c:pt>
                <c:pt idx="2477">
                  <c:v>17.201388888888889</c:v>
                </c:pt>
                <c:pt idx="2478">
                  <c:v>17.208333333333332</c:v>
                </c:pt>
                <c:pt idx="2479">
                  <c:v>17.215277777777779</c:v>
                </c:pt>
                <c:pt idx="2480">
                  <c:v>17.222222222222221</c:v>
                </c:pt>
                <c:pt idx="2481">
                  <c:v>17.229166666666668</c:v>
                </c:pt>
                <c:pt idx="2482">
                  <c:v>17.236111111111111</c:v>
                </c:pt>
                <c:pt idx="2483">
                  <c:v>17.243055555555554</c:v>
                </c:pt>
                <c:pt idx="2484">
                  <c:v>17.25</c:v>
                </c:pt>
                <c:pt idx="2485">
                  <c:v>17.256944444444446</c:v>
                </c:pt>
                <c:pt idx="2486">
                  <c:v>17.263888888888889</c:v>
                </c:pt>
                <c:pt idx="2487">
                  <c:v>17.270833333333332</c:v>
                </c:pt>
                <c:pt idx="2488">
                  <c:v>17.277777777777779</c:v>
                </c:pt>
                <c:pt idx="2489">
                  <c:v>17.284722222222221</c:v>
                </c:pt>
                <c:pt idx="2490">
                  <c:v>17.291666666666668</c:v>
                </c:pt>
                <c:pt idx="2491">
                  <c:v>17.298611111111111</c:v>
                </c:pt>
                <c:pt idx="2492">
                  <c:v>17.305555555555554</c:v>
                </c:pt>
                <c:pt idx="2493">
                  <c:v>17.3125</c:v>
                </c:pt>
                <c:pt idx="2494">
                  <c:v>17.319444444444446</c:v>
                </c:pt>
                <c:pt idx="2495">
                  <c:v>17.326388888888889</c:v>
                </c:pt>
                <c:pt idx="2496">
                  <c:v>17.333333333333332</c:v>
                </c:pt>
                <c:pt idx="2497">
                  <c:v>17.340277777777779</c:v>
                </c:pt>
                <c:pt idx="2498">
                  <c:v>17.347222222222221</c:v>
                </c:pt>
                <c:pt idx="2499">
                  <c:v>17.354166666666668</c:v>
                </c:pt>
                <c:pt idx="2500">
                  <c:v>17.361111111111111</c:v>
                </c:pt>
                <c:pt idx="2501">
                  <c:v>17.368055555555554</c:v>
                </c:pt>
                <c:pt idx="2502">
                  <c:v>17.375</c:v>
                </c:pt>
                <c:pt idx="2503">
                  <c:v>17.381944444444446</c:v>
                </c:pt>
                <c:pt idx="2504">
                  <c:v>17.388888888888889</c:v>
                </c:pt>
                <c:pt idx="2505">
                  <c:v>17.395833333333332</c:v>
                </c:pt>
                <c:pt idx="2506">
                  <c:v>17.402777777777779</c:v>
                </c:pt>
                <c:pt idx="2507">
                  <c:v>17.409722222222221</c:v>
                </c:pt>
                <c:pt idx="2508">
                  <c:v>17.416666666666668</c:v>
                </c:pt>
                <c:pt idx="2509">
                  <c:v>17.423611111111111</c:v>
                </c:pt>
                <c:pt idx="2510">
                  <c:v>17.430555555555554</c:v>
                </c:pt>
                <c:pt idx="2511">
                  <c:v>17.4375</c:v>
                </c:pt>
                <c:pt idx="2512">
                  <c:v>17.444444444444446</c:v>
                </c:pt>
                <c:pt idx="2513">
                  <c:v>17.451388888888889</c:v>
                </c:pt>
                <c:pt idx="2514">
                  <c:v>17.458333333333332</c:v>
                </c:pt>
                <c:pt idx="2515">
                  <c:v>17.465277777777779</c:v>
                </c:pt>
                <c:pt idx="2516">
                  <c:v>17.472222222222221</c:v>
                </c:pt>
                <c:pt idx="2517">
                  <c:v>17.479166666666668</c:v>
                </c:pt>
                <c:pt idx="2518">
                  <c:v>17.486111111111111</c:v>
                </c:pt>
                <c:pt idx="2519">
                  <c:v>17.493055555555554</c:v>
                </c:pt>
                <c:pt idx="2520">
                  <c:v>17.5</c:v>
                </c:pt>
                <c:pt idx="2521">
                  <c:v>17.506944444444446</c:v>
                </c:pt>
                <c:pt idx="2522">
                  <c:v>17.513888888888889</c:v>
                </c:pt>
                <c:pt idx="2523">
                  <c:v>17.520833333333332</c:v>
                </c:pt>
                <c:pt idx="2524">
                  <c:v>17.527777777777779</c:v>
                </c:pt>
                <c:pt idx="2525">
                  <c:v>17.534722222222221</c:v>
                </c:pt>
                <c:pt idx="2526">
                  <c:v>17.541666666666668</c:v>
                </c:pt>
                <c:pt idx="2527">
                  <c:v>17.548611111111111</c:v>
                </c:pt>
                <c:pt idx="2528">
                  <c:v>17.555555555555554</c:v>
                </c:pt>
                <c:pt idx="2529">
                  <c:v>17.5625</c:v>
                </c:pt>
                <c:pt idx="2530">
                  <c:v>17.569444444444446</c:v>
                </c:pt>
                <c:pt idx="2531">
                  <c:v>17.576388888888889</c:v>
                </c:pt>
                <c:pt idx="2532">
                  <c:v>17.583333333333332</c:v>
                </c:pt>
                <c:pt idx="2533">
                  <c:v>17.590277777777779</c:v>
                </c:pt>
                <c:pt idx="2534">
                  <c:v>17.597222222222221</c:v>
                </c:pt>
                <c:pt idx="2535">
                  <c:v>17.604166666666668</c:v>
                </c:pt>
                <c:pt idx="2536">
                  <c:v>17.611111111111111</c:v>
                </c:pt>
                <c:pt idx="2537">
                  <c:v>17.618055555555554</c:v>
                </c:pt>
                <c:pt idx="2538">
                  <c:v>17.625</c:v>
                </c:pt>
                <c:pt idx="2539">
                  <c:v>17.631944444444446</c:v>
                </c:pt>
                <c:pt idx="2540">
                  <c:v>17.638888888888889</c:v>
                </c:pt>
                <c:pt idx="2541">
                  <c:v>17.645833333333332</c:v>
                </c:pt>
                <c:pt idx="2542">
                  <c:v>17.652777777777779</c:v>
                </c:pt>
                <c:pt idx="2543">
                  <c:v>17.659722222222221</c:v>
                </c:pt>
                <c:pt idx="2544">
                  <c:v>17.666666666666668</c:v>
                </c:pt>
                <c:pt idx="2545">
                  <c:v>17.673611111111111</c:v>
                </c:pt>
                <c:pt idx="2546">
                  <c:v>17.680555555555554</c:v>
                </c:pt>
                <c:pt idx="2547">
                  <c:v>17.6875</c:v>
                </c:pt>
                <c:pt idx="2548">
                  <c:v>17.694444444444446</c:v>
                </c:pt>
                <c:pt idx="2549">
                  <c:v>17.701388888888889</c:v>
                </c:pt>
                <c:pt idx="2550">
                  <c:v>17.708333333333332</c:v>
                </c:pt>
                <c:pt idx="2551">
                  <c:v>17.715277777777779</c:v>
                </c:pt>
                <c:pt idx="2552">
                  <c:v>17.722222222222221</c:v>
                </c:pt>
                <c:pt idx="2553">
                  <c:v>17.729166666666668</c:v>
                </c:pt>
                <c:pt idx="2554">
                  <c:v>17.736111111111111</c:v>
                </c:pt>
                <c:pt idx="2555">
                  <c:v>17.743055555555554</c:v>
                </c:pt>
                <c:pt idx="2556">
                  <c:v>17.75</c:v>
                </c:pt>
                <c:pt idx="2557">
                  <c:v>17.756944444444446</c:v>
                </c:pt>
                <c:pt idx="2558">
                  <c:v>17.763888888888889</c:v>
                </c:pt>
                <c:pt idx="2559">
                  <c:v>17.770833333333332</c:v>
                </c:pt>
                <c:pt idx="2560">
                  <c:v>17.777777777777779</c:v>
                </c:pt>
                <c:pt idx="2561">
                  <c:v>17.784722222222221</c:v>
                </c:pt>
                <c:pt idx="2562">
                  <c:v>17.791666666666668</c:v>
                </c:pt>
                <c:pt idx="2563">
                  <c:v>17.798611111111111</c:v>
                </c:pt>
                <c:pt idx="2564">
                  <c:v>17.805555555555554</c:v>
                </c:pt>
                <c:pt idx="2565">
                  <c:v>17.8125</c:v>
                </c:pt>
                <c:pt idx="2566">
                  <c:v>17.819444444444446</c:v>
                </c:pt>
                <c:pt idx="2567">
                  <c:v>17.826388888888889</c:v>
                </c:pt>
                <c:pt idx="2568">
                  <c:v>17.833333333333332</c:v>
                </c:pt>
                <c:pt idx="2569">
                  <c:v>17.840277777777779</c:v>
                </c:pt>
                <c:pt idx="2570">
                  <c:v>17.847222222222221</c:v>
                </c:pt>
                <c:pt idx="2571">
                  <c:v>17.854166666666668</c:v>
                </c:pt>
                <c:pt idx="2572">
                  <c:v>17.861111111111111</c:v>
                </c:pt>
                <c:pt idx="2573">
                  <c:v>17.868055555555554</c:v>
                </c:pt>
                <c:pt idx="2574">
                  <c:v>17.875</c:v>
                </c:pt>
                <c:pt idx="2575">
                  <c:v>17.881944444444446</c:v>
                </c:pt>
                <c:pt idx="2576">
                  <c:v>17.888888888888889</c:v>
                </c:pt>
                <c:pt idx="2577">
                  <c:v>17.895833333333332</c:v>
                </c:pt>
                <c:pt idx="2578">
                  <c:v>17.902777777777779</c:v>
                </c:pt>
                <c:pt idx="2579">
                  <c:v>17.909722222222221</c:v>
                </c:pt>
                <c:pt idx="2580">
                  <c:v>17.916666666666668</c:v>
                </c:pt>
                <c:pt idx="2581">
                  <c:v>17.923611111111111</c:v>
                </c:pt>
                <c:pt idx="2582">
                  <c:v>17.930555555555554</c:v>
                </c:pt>
                <c:pt idx="2583">
                  <c:v>17.9375</c:v>
                </c:pt>
                <c:pt idx="2584">
                  <c:v>17.944444444444446</c:v>
                </c:pt>
                <c:pt idx="2585">
                  <c:v>17.951388888888889</c:v>
                </c:pt>
                <c:pt idx="2586">
                  <c:v>17.958333333333332</c:v>
                </c:pt>
                <c:pt idx="2587">
                  <c:v>17.965277777777779</c:v>
                </c:pt>
                <c:pt idx="2588">
                  <c:v>17.972222222222221</c:v>
                </c:pt>
                <c:pt idx="2589">
                  <c:v>17.979166666666668</c:v>
                </c:pt>
                <c:pt idx="2590">
                  <c:v>17.986111111111111</c:v>
                </c:pt>
                <c:pt idx="2591">
                  <c:v>17.993055555555554</c:v>
                </c:pt>
                <c:pt idx="2592">
                  <c:v>18</c:v>
                </c:pt>
                <c:pt idx="2593">
                  <c:v>18.006944444444446</c:v>
                </c:pt>
                <c:pt idx="2594">
                  <c:v>18.013888888888889</c:v>
                </c:pt>
                <c:pt idx="2595">
                  <c:v>18.020833333333332</c:v>
                </c:pt>
                <c:pt idx="2596">
                  <c:v>18.027777777777779</c:v>
                </c:pt>
                <c:pt idx="2597">
                  <c:v>18.034722222222221</c:v>
                </c:pt>
                <c:pt idx="2598">
                  <c:v>18.041666666666668</c:v>
                </c:pt>
                <c:pt idx="2599">
                  <c:v>18.048611111111111</c:v>
                </c:pt>
                <c:pt idx="2600">
                  <c:v>18.055555555555554</c:v>
                </c:pt>
                <c:pt idx="2601">
                  <c:v>18.0625</c:v>
                </c:pt>
                <c:pt idx="2602">
                  <c:v>18.069444444444446</c:v>
                </c:pt>
                <c:pt idx="2603">
                  <c:v>18.076388888888889</c:v>
                </c:pt>
                <c:pt idx="2604">
                  <c:v>18.083333333333332</c:v>
                </c:pt>
                <c:pt idx="2605">
                  <c:v>18.090277777777779</c:v>
                </c:pt>
                <c:pt idx="2606">
                  <c:v>18.097222222222221</c:v>
                </c:pt>
                <c:pt idx="2607">
                  <c:v>18.104166666666668</c:v>
                </c:pt>
                <c:pt idx="2608">
                  <c:v>18.111111111111111</c:v>
                </c:pt>
                <c:pt idx="2609">
                  <c:v>18.118055555555554</c:v>
                </c:pt>
                <c:pt idx="2610">
                  <c:v>18.125</c:v>
                </c:pt>
                <c:pt idx="2611">
                  <c:v>18.131944444444446</c:v>
                </c:pt>
                <c:pt idx="2612">
                  <c:v>18.138888888888889</c:v>
                </c:pt>
                <c:pt idx="2613">
                  <c:v>18.145833333333332</c:v>
                </c:pt>
                <c:pt idx="2614">
                  <c:v>18.152777777777779</c:v>
                </c:pt>
                <c:pt idx="2615">
                  <c:v>18.159722222222221</c:v>
                </c:pt>
                <c:pt idx="2616">
                  <c:v>18.166666666666668</c:v>
                </c:pt>
                <c:pt idx="2617">
                  <c:v>18.173611111111111</c:v>
                </c:pt>
                <c:pt idx="2618">
                  <c:v>18.180555555555554</c:v>
                </c:pt>
                <c:pt idx="2619">
                  <c:v>18.1875</c:v>
                </c:pt>
                <c:pt idx="2620">
                  <c:v>18.194444444444446</c:v>
                </c:pt>
                <c:pt idx="2621">
                  <c:v>18.201388888888889</c:v>
                </c:pt>
                <c:pt idx="2622">
                  <c:v>18.208333333333332</c:v>
                </c:pt>
                <c:pt idx="2623">
                  <c:v>18.215277777777779</c:v>
                </c:pt>
                <c:pt idx="2624">
                  <c:v>18.222222222222221</c:v>
                </c:pt>
                <c:pt idx="2625">
                  <c:v>18.229166666666668</c:v>
                </c:pt>
                <c:pt idx="2626">
                  <c:v>18.236111111111111</c:v>
                </c:pt>
                <c:pt idx="2627">
                  <c:v>18.243055555555554</c:v>
                </c:pt>
                <c:pt idx="2628">
                  <c:v>18.25</c:v>
                </c:pt>
                <c:pt idx="2629">
                  <c:v>18.256944444444446</c:v>
                </c:pt>
                <c:pt idx="2630">
                  <c:v>18.263888888888889</c:v>
                </c:pt>
                <c:pt idx="2631">
                  <c:v>18.270833333333332</c:v>
                </c:pt>
                <c:pt idx="2632">
                  <c:v>18.277777777777779</c:v>
                </c:pt>
                <c:pt idx="2633">
                  <c:v>18.284722222222221</c:v>
                </c:pt>
                <c:pt idx="2634">
                  <c:v>18.291666666666668</c:v>
                </c:pt>
                <c:pt idx="2635">
                  <c:v>18.298611111111111</c:v>
                </c:pt>
                <c:pt idx="2636">
                  <c:v>18.305555555555554</c:v>
                </c:pt>
                <c:pt idx="2637">
                  <c:v>18.3125</c:v>
                </c:pt>
                <c:pt idx="2638">
                  <c:v>18.319444444444446</c:v>
                </c:pt>
                <c:pt idx="2639">
                  <c:v>18.326388888888889</c:v>
                </c:pt>
                <c:pt idx="2640">
                  <c:v>18.333333333333332</c:v>
                </c:pt>
                <c:pt idx="2641">
                  <c:v>18.340277777777779</c:v>
                </c:pt>
                <c:pt idx="2642">
                  <c:v>18.347222222222221</c:v>
                </c:pt>
                <c:pt idx="2643">
                  <c:v>18.354166666666668</c:v>
                </c:pt>
                <c:pt idx="2644">
                  <c:v>18.361111111111111</c:v>
                </c:pt>
                <c:pt idx="2645">
                  <c:v>18.368055555555554</c:v>
                </c:pt>
                <c:pt idx="2646">
                  <c:v>18.375</c:v>
                </c:pt>
                <c:pt idx="2647">
                  <c:v>18.381944444444446</c:v>
                </c:pt>
                <c:pt idx="2648">
                  <c:v>18.388888888888889</c:v>
                </c:pt>
                <c:pt idx="2649">
                  <c:v>18.395833333333332</c:v>
                </c:pt>
                <c:pt idx="2650">
                  <c:v>18.402777777777779</c:v>
                </c:pt>
                <c:pt idx="2651">
                  <c:v>18.409722222222221</c:v>
                </c:pt>
                <c:pt idx="2652">
                  <c:v>18.416666666666668</c:v>
                </c:pt>
                <c:pt idx="2653">
                  <c:v>18.423611111111111</c:v>
                </c:pt>
                <c:pt idx="2654">
                  <c:v>18.430555555555554</c:v>
                </c:pt>
                <c:pt idx="2655">
                  <c:v>18.4375</c:v>
                </c:pt>
                <c:pt idx="2656">
                  <c:v>18.444444444444446</c:v>
                </c:pt>
                <c:pt idx="2657">
                  <c:v>18.451388888888889</c:v>
                </c:pt>
                <c:pt idx="2658">
                  <c:v>18.458333333333332</c:v>
                </c:pt>
                <c:pt idx="2659">
                  <c:v>18.465277777777779</c:v>
                </c:pt>
                <c:pt idx="2660">
                  <c:v>18.472222222222221</c:v>
                </c:pt>
                <c:pt idx="2661">
                  <c:v>18.479166666666668</c:v>
                </c:pt>
                <c:pt idx="2662">
                  <c:v>18.486111111111111</c:v>
                </c:pt>
                <c:pt idx="2663">
                  <c:v>18.493055555555554</c:v>
                </c:pt>
                <c:pt idx="2664">
                  <c:v>18.5</c:v>
                </c:pt>
                <c:pt idx="2665">
                  <c:v>18.506944444444446</c:v>
                </c:pt>
                <c:pt idx="2666">
                  <c:v>18.513888888888889</c:v>
                </c:pt>
                <c:pt idx="2667">
                  <c:v>18.520833333333332</c:v>
                </c:pt>
                <c:pt idx="2668">
                  <c:v>18.527777777777779</c:v>
                </c:pt>
                <c:pt idx="2669">
                  <c:v>18.534722222222221</c:v>
                </c:pt>
                <c:pt idx="2670">
                  <c:v>18.541666666666668</c:v>
                </c:pt>
                <c:pt idx="2671">
                  <c:v>18.548611111111111</c:v>
                </c:pt>
                <c:pt idx="2672">
                  <c:v>18.555555555555554</c:v>
                </c:pt>
                <c:pt idx="2673">
                  <c:v>18.5625</c:v>
                </c:pt>
                <c:pt idx="2674">
                  <c:v>18.569444444444446</c:v>
                </c:pt>
                <c:pt idx="2675">
                  <c:v>18.576388888888889</c:v>
                </c:pt>
                <c:pt idx="2676">
                  <c:v>18.583333333333332</c:v>
                </c:pt>
                <c:pt idx="2677">
                  <c:v>18.590277777777779</c:v>
                </c:pt>
                <c:pt idx="2678">
                  <c:v>18.597222222222221</c:v>
                </c:pt>
                <c:pt idx="2679">
                  <c:v>18.604166666666668</c:v>
                </c:pt>
                <c:pt idx="2680">
                  <c:v>18.611111111111111</c:v>
                </c:pt>
                <c:pt idx="2681">
                  <c:v>18.618055555555554</c:v>
                </c:pt>
                <c:pt idx="2682">
                  <c:v>18.625</c:v>
                </c:pt>
                <c:pt idx="2683">
                  <c:v>18.631944444444446</c:v>
                </c:pt>
                <c:pt idx="2684">
                  <c:v>18.638888888888889</c:v>
                </c:pt>
                <c:pt idx="2685">
                  <c:v>18.645833333333332</c:v>
                </c:pt>
                <c:pt idx="2686">
                  <c:v>18.652777777777779</c:v>
                </c:pt>
                <c:pt idx="2687">
                  <c:v>18.659722222222221</c:v>
                </c:pt>
                <c:pt idx="2688">
                  <c:v>18.666666666666668</c:v>
                </c:pt>
                <c:pt idx="2689">
                  <c:v>18.673611111111111</c:v>
                </c:pt>
                <c:pt idx="2690">
                  <c:v>18.680555555555554</c:v>
                </c:pt>
                <c:pt idx="2691">
                  <c:v>18.6875</c:v>
                </c:pt>
                <c:pt idx="2692">
                  <c:v>18.694444444444446</c:v>
                </c:pt>
                <c:pt idx="2693">
                  <c:v>18.701388888888889</c:v>
                </c:pt>
                <c:pt idx="2694">
                  <c:v>18.708333333333332</c:v>
                </c:pt>
                <c:pt idx="2695">
                  <c:v>18.715277777777779</c:v>
                </c:pt>
                <c:pt idx="2696">
                  <c:v>18.722222222222221</c:v>
                </c:pt>
                <c:pt idx="2697">
                  <c:v>18.729166666666668</c:v>
                </c:pt>
                <c:pt idx="2698">
                  <c:v>18.736111111111111</c:v>
                </c:pt>
                <c:pt idx="2699">
                  <c:v>18.743055555555554</c:v>
                </c:pt>
                <c:pt idx="2700">
                  <c:v>18.75</c:v>
                </c:pt>
                <c:pt idx="2701">
                  <c:v>18.756944444444446</c:v>
                </c:pt>
                <c:pt idx="2702">
                  <c:v>18.763888888888889</c:v>
                </c:pt>
                <c:pt idx="2703">
                  <c:v>18.770833333333332</c:v>
                </c:pt>
                <c:pt idx="2704">
                  <c:v>18.777777777777779</c:v>
                </c:pt>
                <c:pt idx="2705">
                  <c:v>18.784722222222221</c:v>
                </c:pt>
                <c:pt idx="2706">
                  <c:v>18.791666666666668</c:v>
                </c:pt>
                <c:pt idx="2707">
                  <c:v>18.798611111111111</c:v>
                </c:pt>
                <c:pt idx="2708">
                  <c:v>18.805555555555554</c:v>
                </c:pt>
                <c:pt idx="2709">
                  <c:v>18.8125</c:v>
                </c:pt>
                <c:pt idx="2710">
                  <c:v>18.819444444444446</c:v>
                </c:pt>
                <c:pt idx="2711">
                  <c:v>18.826388888888889</c:v>
                </c:pt>
                <c:pt idx="2712">
                  <c:v>18.833333333333332</c:v>
                </c:pt>
                <c:pt idx="2713">
                  <c:v>18.840277777777779</c:v>
                </c:pt>
                <c:pt idx="2714">
                  <c:v>18.847222222222221</c:v>
                </c:pt>
                <c:pt idx="2715">
                  <c:v>18.854166666666668</c:v>
                </c:pt>
                <c:pt idx="2716">
                  <c:v>18.861111111111111</c:v>
                </c:pt>
                <c:pt idx="2717">
                  <c:v>18.868055555555554</c:v>
                </c:pt>
                <c:pt idx="2718">
                  <c:v>18.875</c:v>
                </c:pt>
                <c:pt idx="2719">
                  <c:v>18.881944444444446</c:v>
                </c:pt>
                <c:pt idx="2720">
                  <c:v>18.888888888888889</c:v>
                </c:pt>
                <c:pt idx="2721">
                  <c:v>18.895833333333332</c:v>
                </c:pt>
                <c:pt idx="2722">
                  <c:v>18.902777777777779</c:v>
                </c:pt>
                <c:pt idx="2723">
                  <c:v>18.909722222222221</c:v>
                </c:pt>
                <c:pt idx="2724">
                  <c:v>18.916666666666668</c:v>
                </c:pt>
                <c:pt idx="2725">
                  <c:v>18.923611111111111</c:v>
                </c:pt>
                <c:pt idx="2726">
                  <c:v>18.930555555555554</c:v>
                </c:pt>
                <c:pt idx="2727">
                  <c:v>18.9375</c:v>
                </c:pt>
                <c:pt idx="2728">
                  <c:v>18.944444444444446</c:v>
                </c:pt>
                <c:pt idx="2729">
                  <c:v>18.951388888888889</c:v>
                </c:pt>
                <c:pt idx="2730">
                  <c:v>18.958333333333332</c:v>
                </c:pt>
                <c:pt idx="2731">
                  <c:v>18.965277777777779</c:v>
                </c:pt>
                <c:pt idx="2732">
                  <c:v>18.972222222222221</c:v>
                </c:pt>
                <c:pt idx="2733">
                  <c:v>18.979166666666668</c:v>
                </c:pt>
                <c:pt idx="2734">
                  <c:v>18.986111111111111</c:v>
                </c:pt>
                <c:pt idx="2735">
                  <c:v>18.993055555555554</c:v>
                </c:pt>
                <c:pt idx="2736">
                  <c:v>19</c:v>
                </c:pt>
                <c:pt idx="2737">
                  <c:v>19.006944444444446</c:v>
                </c:pt>
                <c:pt idx="2738">
                  <c:v>19.013888888888889</c:v>
                </c:pt>
                <c:pt idx="2739">
                  <c:v>19.020833333333332</c:v>
                </c:pt>
                <c:pt idx="2740">
                  <c:v>19.027777777777779</c:v>
                </c:pt>
                <c:pt idx="2741">
                  <c:v>19.034722222222221</c:v>
                </c:pt>
                <c:pt idx="2742">
                  <c:v>19.041666666666668</c:v>
                </c:pt>
                <c:pt idx="2743">
                  <c:v>19.048611111111111</c:v>
                </c:pt>
                <c:pt idx="2744">
                  <c:v>19.055555555555554</c:v>
                </c:pt>
                <c:pt idx="2745">
                  <c:v>19.0625</c:v>
                </c:pt>
                <c:pt idx="2746">
                  <c:v>19.069444444444446</c:v>
                </c:pt>
                <c:pt idx="2747">
                  <c:v>19.076388888888889</c:v>
                </c:pt>
                <c:pt idx="2748">
                  <c:v>19.083333333333332</c:v>
                </c:pt>
                <c:pt idx="2749">
                  <c:v>19.090277777777779</c:v>
                </c:pt>
                <c:pt idx="2750">
                  <c:v>19.097222222222221</c:v>
                </c:pt>
                <c:pt idx="2751">
                  <c:v>19.104166666666668</c:v>
                </c:pt>
                <c:pt idx="2752">
                  <c:v>19.111111111111111</c:v>
                </c:pt>
                <c:pt idx="2753">
                  <c:v>19.118055555555554</c:v>
                </c:pt>
                <c:pt idx="2754">
                  <c:v>19.125</c:v>
                </c:pt>
                <c:pt idx="2755">
                  <c:v>19.131944444444446</c:v>
                </c:pt>
                <c:pt idx="2756">
                  <c:v>19.138888888888889</c:v>
                </c:pt>
                <c:pt idx="2757">
                  <c:v>19.145833333333332</c:v>
                </c:pt>
                <c:pt idx="2758">
                  <c:v>19.152777777777779</c:v>
                </c:pt>
                <c:pt idx="2759">
                  <c:v>19.159722222222221</c:v>
                </c:pt>
                <c:pt idx="2760">
                  <c:v>19.166666666666668</c:v>
                </c:pt>
                <c:pt idx="2761">
                  <c:v>19.173611111111111</c:v>
                </c:pt>
                <c:pt idx="2762">
                  <c:v>19.180555555555554</c:v>
                </c:pt>
                <c:pt idx="2763">
                  <c:v>19.1875</c:v>
                </c:pt>
                <c:pt idx="2764">
                  <c:v>19.194444444444446</c:v>
                </c:pt>
                <c:pt idx="2765">
                  <c:v>19.201388888888889</c:v>
                </c:pt>
                <c:pt idx="2766">
                  <c:v>19.208333333333332</c:v>
                </c:pt>
                <c:pt idx="2767">
                  <c:v>19.215277777777779</c:v>
                </c:pt>
                <c:pt idx="2768">
                  <c:v>19.222222222222221</c:v>
                </c:pt>
                <c:pt idx="2769">
                  <c:v>19.229166666666668</c:v>
                </c:pt>
                <c:pt idx="2770">
                  <c:v>19.236111111111111</c:v>
                </c:pt>
                <c:pt idx="2771">
                  <c:v>19.243055555555554</c:v>
                </c:pt>
                <c:pt idx="2772">
                  <c:v>19.25</c:v>
                </c:pt>
                <c:pt idx="2773">
                  <c:v>19.256944444444446</c:v>
                </c:pt>
                <c:pt idx="2774">
                  <c:v>19.263888888888889</c:v>
                </c:pt>
                <c:pt idx="2775">
                  <c:v>19.270833333333332</c:v>
                </c:pt>
                <c:pt idx="2776">
                  <c:v>19.277777777777779</c:v>
                </c:pt>
                <c:pt idx="2777">
                  <c:v>19.284722222222221</c:v>
                </c:pt>
                <c:pt idx="2778">
                  <c:v>19.291666666666668</c:v>
                </c:pt>
                <c:pt idx="2779">
                  <c:v>19.298611111111111</c:v>
                </c:pt>
                <c:pt idx="2780">
                  <c:v>19.305555555555554</c:v>
                </c:pt>
                <c:pt idx="2781">
                  <c:v>19.3125</c:v>
                </c:pt>
                <c:pt idx="2782">
                  <c:v>19.319444444444446</c:v>
                </c:pt>
                <c:pt idx="2783">
                  <c:v>19.326388888888889</c:v>
                </c:pt>
                <c:pt idx="2784">
                  <c:v>19.333333333333332</c:v>
                </c:pt>
                <c:pt idx="2785">
                  <c:v>19.340277777777779</c:v>
                </c:pt>
                <c:pt idx="2786">
                  <c:v>19.347222222222221</c:v>
                </c:pt>
                <c:pt idx="2787">
                  <c:v>19.354166666666668</c:v>
                </c:pt>
                <c:pt idx="2788">
                  <c:v>19.361111111111111</c:v>
                </c:pt>
                <c:pt idx="2789">
                  <c:v>19.368055555555554</c:v>
                </c:pt>
                <c:pt idx="2790">
                  <c:v>19.375</c:v>
                </c:pt>
                <c:pt idx="2791">
                  <c:v>19.381944444444446</c:v>
                </c:pt>
                <c:pt idx="2792">
                  <c:v>19.388888888888889</c:v>
                </c:pt>
                <c:pt idx="2793">
                  <c:v>19.395833333333332</c:v>
                </c:pt>
                <c:pt idx="2794">
                  <c:v>19.402777777777779</c:v>
                </c:pt>
                <c:pt idx="2795">
                  <c:v>19.409722222222221</c:v>
                </c:pt>
                <c:pt idx="2796">
                  <c:v>19.416666666666668</c:v>
                </c:pt>
                <c:pt idx="2797">
                  <c:v>19.423611111111111</c:v>
                </c:pt>
                <c:pt idx="2798">
                  <c:v>19.430555555555554</c:v>
                </c:pt>
                <c:pt idx="2799">
                  <c:v>19.4375</c:v>
                </c:pt>
                <c:pt idx="2800">
                  <c:v>19.444444444444446</c:v>
                </c:pt>
                <c:pt idx="2801">
                  <c:v>19.451388888888889</c:v>
                </c:pt>
                <c:pt idx="2802">
                  <c:v>19.458333333333332</c:v>
                </c:pt>
                <c:pt idx="2803">
                  <c:v>19.465277777777779</c:v>
                </c:pt>
                <c:pt idx="2804">
                  <c:v>19.472222222222221</c:v>
                </c:pt>
                <c:pt idx="2805">
                  <c:v>19.479166666666668</c:v>
                </c:pt>
                <c:pt idx="2806">
                  <c:v>19.486111111111111</c:v>
                </c:pt>
                <c:pt idx="2807">
                  <c:v>19.493055555555554</c:v>
                </c:pt>
                <c:pt idx="2808">
                  <c:v>19.5</c:v>
                </c:pt>
                <c:pt idx="2809">
                  <c:v>19.506944444444446</c:v>
                </c:pt>
                <c:pt idx="2810">
                  <c:v>19.513888888888889</c:v>
                </c:pt>
                <c:pt idx="2811">
                  <c:v>19.520833333333332</c:v>
                </c:pt>
                <c:pt idx="2812">
                  <c:v>19.527777777777779</c:v>
                </c:pt>
                <c:pt idx="2813">
                  <c:v>19.534722222222221</c:v>
                </c:pt>
                <c:pt idx="2814">
                  <c:v>19.541666666666668</c:v>
                </c:pt>
                <c:pt idx="2815">
                  <c:v>19.548611111111111</c:v>
                </c:pt>
                <c:pt idx="2816">
                  <c:v>19.555555555555554</c:v>
                </c:pt>
                <c:pt idx="2817">
                  <c:v>19.5625</c:v>
                </c:pt>
                <c:pt idx="2818">
                  <c:v>19.569444444444446</c:v>
                </c:pt>
                <c:pt idx="2819">
                  <c:v>19.576388888888889</c:v>
                </c:pt>
                <c:pt idx="2820">
                  <c:v>19.583333333333332</c:v>
                </c:pt>
                <c:pt idx="2821">
                  <c:v>19.590277777777779</c:v>
                </c:pt>
                <c:pt idx="2822">
                  <c:v>19.597222222222221</c:v>
                </c:pt>
                <c:pt idx="2823">
                  <c:v>19.604166666666668</c:v>
                </c:pt>
                <c:pt idx="2824">
                  <c:v>19.611111111111111</c:v>
                </c:pt>
                <c:pt idx="2825">
                  <c:v>19.618055555555554</c:v>
                </c:pt>
                <c:pt idx="2826">
                  <c:v>19.625</c:v>
                </c:pt>
                <c:pt idx="2827">
                  <c:v>19.631944444444446</c:v>
                </c:pt>
                <c:pt idx="2828">
                  <c:v>19.638888888888889</c:v>
                </c:pt>
                <c:pt idx="2829">
                  <c:v>19.645833333333332</c:v>
                </c:pt>
                <c:pt idx="2830">
                  <c:v>19.652777777777779</c:v>
                </c:pt>
                <c:pt idx="2831">
                  <c:v>19.659722222222221</c:v>
                </c:pt>
                <c:pt idx="2832">
                  <c:v>19.666666666666668</c:v>
                </c:pt>
                <c:pt idx="2833">
                  <c:v>19.673611111111111</c:v>
                </c:pt>
                <c:pt idx="2834">
                  <c:v>19.680555555555554</c:v>
                </c:pt>
                <c:pt idx="2835">
                  <c:v>19.6875</c:v>
                </c:pt>
                <c:pt idx="2836">
                  <c:v>19.694444444444446</c:v>
                </c:pt>
                <c:pt idx="2837">
                  <c:v>19.701388888888889</c:v>
                </c:pt>
                <c:pt idx="2838">
                  <c:v>19.708333333333332</c:v>
                </c:pt>
                <c:pt idx="2839">
                  <c:v>19.715277777777779</c:v>
                </c:pt>
                <c:pt idx="2840">
                  <c:v>19.722222222222221</c:v>
                </c:pt>
                <c:pt idx="2841">
                  <c:v>19.729166666666668</c:v>
                </c:pt>
                <c:pt idx="2842">
                  <c:v>19.736111111111111</c:v>
                </c:pt>
                <c:pt idx="2843">
                  <c:v>19.743055555555554</c:v>
                </c:pt>
                <c:pt idx="2844">
                  <c:v>19.75</c:v>
                </c:pt>
                <c:pt idx="2845">
                  <c:v>19.756944444444446</c:v>
                </c:pt>
                <c:pt idx="2846">
                  <c:v>19.763888888888889</c:v>
                </c:pt>
                <c:pt idx="2847">
                  <c:v>19.770833333333332</c:v>
                </c:pt>
                <c:pt idx="2848">
                  <c:v>19.777777777777779</c:v>
                </c:pt>
                <c:pt idx="2849">
                  <c:v>19.784722222222221</c:v>
                </c:pt>
                <c:pt idx="2850">
                  <c:v>19.791666666666668</c:v>
                </c:pt>
                <c:pt idx="2851">
                  <c:v>19.798611111111111</c:v>
                </c:pt>
                <c:pt idx="2852">
                  <c:v>19.805555555555554</c:v>
                </c:pt>
                <c:pt idx="2853">
                  <c:v>19.8125</c:v>
                </c:pt>
                <c:pt idx="2854">
                  <c:v>19.819444444444446</c:v>
                </c:pt>
                <c:pt idx="2855">
                  <c:v>19.826388888888889</c:v>
                </c:pt>
                <c:pt idx="2856">
                  <c:v>19.833333333333332</c:v>
                </c:pt>
                <c:pt idx="2857">
                  <c:v>19.840277777777779</c:v>
                </c:pt>
                <c:pt idx="2858">
                  <c:v>19.847222222222221</c:v>
                </c:pt>
                <c:pt idx="2859">
                  <c:v>19.854166666666668</c:v>
                </c:pt>
                <c:pt idx="2860">
                  <c:v>19.861111111111111</c:v>
                </c:pt>
                <c:pt idx="2861">
                  <c:v>19.868055555555554</c:v>
                </c:pt>
                <c:pt idx="2862">
                  <c:v>19.875</c:v>
                </c:pt>
                <c:pt idx="2863">
                  <c:v>19.881944444444446</c:v>
                </c:pt>
                <c:pt idx="2864">
                  <c:v>19.888888888888889</c:v>
                </c:pt>
                <c:pt idx="2865">
                  <c:v>19.895833333333332</c:v>
                </c:pt>
                <c:pt idx="2866">
                  <c:v>19.902777777777779</c:v>
                </c:pt>
                <c:pt idx="2867">
                  <c:v>19.909722222222221</c:v>
                </c:pt>
                <c:pt idx="2868">
                  <c:v>19.916666666666668</c:v>
                </c:pt>
                <c:pt idx="2869">
                  <c:v>19.923611111111111</c:v>
                </c:pt>
                <c:pt idx="2870">
                  <c:v>19.930555555555554</c:v>
                </c:pt>
                <c:pt idx="2871">
                  <c:v>19.9375</c:v>
                </c:pt>
                <c:pt idx="2872">
                  <c:v>19.944444444444446</c:v>
                </c:pt>
                <c:pt idx="2873">
                  <c:v>19.951388888888889</c:v>
                </c:pt>
                <c:pt idx="2874">
                  <c:v>19.958333333333332</c:v>
                </c:pt>
                <c:pt idx="2875">
                  <c:v>19.965277777777779</c:v>
                </c:pt>
                <c:pt idx="2876">
                  <c:v>19.972222222222221</c:v>
                </c:pt>
                <c:pt idx="2877">
                  <c:v>19.979166666666668</c:v>
                </c:pt>
                <c:pt idx="2878">
                  <c:v>19.986111111111111</c:v>
                </c:pt>
                <c:pt idx="2879">
                  <c:v>19.993055555555554</c:v>
                </c:pt>
                <c:pt idx="2880">
                  <c:v>20</c:v>
                </c:pt>
                <c:pt idx="2881">
                  <c:v>20.006944444444446</c:v>
                </c:pt>
                <c:pt idx="2882">
                  <c:v>20.013888888888889</c:v>
                </c:pt>
                <c:pt idx="2883">
                  <c:v>20.020833333333332</c:v>
                </c:pt>
                <c:pt idx="2884">
                  <c:v>20.027777777777779</c:v>
                </c:pt>
                <c:pt idx="2885">
                  <c:v>20.034722222222221</c:v>
                </c:pt>
                <c:pt idx="2886">
                  <c:v>20.041666666666668</c:v>
                </c:pt>
                <c:pt idx="2887">
                  <c:v>20.048611111111111</c:v>
                </c:pt>
                <c:pt idx="2888">
                  <c:v>20.055555555555554</c:v>
                </c:pt>
                <c:pt idx="2889">
                  <c:v>20.0625</c:v>
                </c:pt>
                <c:pt idx="2890">
                  <c:v>20.069444444444446</c:v>
                </c:pt>
                <c:pt idx="2891">
                  <c:v>20.076388888888889</c:v>
                </c:pt>
                <c:pt idx="2892">
                  <c:v>20.083333333333332</c:v>
                </c:pt>
                <c:pt idx="2893">
                  <c:v>20.090277777777779</c:v>
                </c:pt>
                <c:pt idx="2894">
                  <c:v>20.097222222222221</c:v>
                </c:pt>
                <c:pt idx="2895">
                  <c:v>20.104166666666668</c:v>
                </c:pt>
                <c:pt idx="2896">
                  <c:v>20.111111111111111</c:v>
                </c:pt>
                <c:pt idx="2897">
                  <c:v>20.118055555555554</c:v>
                </c:pt>
                <c:pt idx="2898">
                  <c:v>20.125</c:v>
                </c:pt>
                <c:pt idx="2899">
                  <c:v>20.131944444444446</c:v>
                </c:pt>
                <c:pt idx="2900">
                  <c:v>20.138888888888889</c:v>
                </c:pt>
                <c:pt idx="2901">
                  <c:v>20.145833333333332</c:v>
                </c:pt>
                <c:pt idx="2902">
                  <c:v>20.152777777777779</c:v>
                </c:pt>
                <c:pt idx="2903">
                  <c:v>20.159722222222221</c:v>
                </c:pt>
                <c:pt idx="2904">
                  <c:v>20.166666666666668</c:v>
                </c:pt>
                <c:pt idx="2905">
                  <c:v>20.173611111111111</c:v>
                </c:pt>
                <c:pt idx="2906">
                  <c:v>20.180555555555554</c:v>
                </c:pt>
                <c:pt idx="2907">
                  <c:v>20.1875</c:v>
                </c:pt>
                <c:pt idx="2908">
                  <c:v>20.194444444444446</c:v>
                </c:pt>
                <c:pt idx="2909">
                  <c:v>20.201388888888889</c:v>
                </c:pt>
                <c:pt idx="2910">
                  <c:v>20.208333333333332</c:v>
                </c:pt>
                <c:pt idx="2911">
                  <c:v>20.215277777777779</c:v>
                </c:pt>
                <c:pt idx="2912">
                  <c:v>20.222222222222221</c:v>
                </c:pt>
                <c:pt idx="2913">
                  <c:v>20.229166666666668</c:v>
                </c:pt>
                <c:pt idx="2914">
                  <c:v>20.236111111111111</c:v>
                </c:pt>
                <c:pt idx="2915">
                  <c:v>20.243055555555554</c:v>
                </c:pt>
                <c:pt idx="2916">
                  <c:v>20.25</c:v>
                </c:pt>
                <c:pt idx="2917">
                  <c:v>20.256944444444446</c:v>
                </c:pt>
                <c:pt idx="2918">
                  <c:v>20.263888888888889</c:v>
                </c:pt>
                <c:pt idx="2919">
                  <c:v>20.270833333333332</c:v>
                </c:pt>
                <c:pt idx="2920">
                  <c:v>20.277777777777779</c:v>
                </c:pt>
                <c:pt idx="2921">
                  <c:v>20.284722222222221</c:v>
                </c:pt>
                <c:pt idx="2922">
                  <c:v>20.291666666666668</c:v>
                </c:pt>
                <c:pt idx="2923">
                  <c:v>20.298611111111111</c:v>
                </c:pt>
                <c:pt idx="2924">
                  <c:v>20.305555555555554</c:v>
                </c:pt>
                <c:pt idx="2925">
                  <c:v>20.3125</c:v>
                </c:pt>
                <c:pt idx="2926">
                  <c:v>20.319444444444446</c:v>
                </c:pt>
                <c:pt idx="2927">
                  <c:v>20.326388888888889</c:v>
                </c:pt>
                <c:pt idx="2928">
                  <c:v>20.333333333333332</c:v>
                </c:pt>
                <c:pt idx="2929">
                  <c:v>20.340277777777779</c:v>
                </c:pt>
                <c:pt idx="2930">
                  <c:v>20.347222222222221</c:v>
                </c:pt>
                <c:pt idx="2931">
                  <c:v>20.354166666666668</c:v>
                </c:pt>
                <c:pt idx="2932">
                  <c:v>20.361111111111111</c:v>
                </c:pt>
                <c:pt idx="2933">
                  <c:v>20.368055555555554</c:v>
                </c:pt>
                <c:pt idx="2934">
                  <c:v>20.375</c:v>
                </c:pt>
                <c:pt idx="2935">
                  <c:v>20.381944444444446</c:v>
                </c:pt>
                <c:pt idx="2936">
                  <c:v>20.388888888888889</c:v>
                </c:pt>
                <c:pt idx="2937">
                  <c:v>20.395833333333332</c:v>
                </c:pt>
                <c:pt idx="2938">
                  <c:v>20.402777777777779</c:v>
                </c:pt>
                <c:pt idx="2939">
                  <c:v>20.409722222222221</c:v>
                </c:pt>
                <c:pt idx="2940">
                  <c:v>20.416666666666668</c:v>
                </c:pt>
                <c:pt idx="2941">
                  <c:v>20.423611111111111</c:v>
                </c:pt>
                <c:pt idx="2942">
                  <c:v>20.430555555555554</c:v>
                </c:pt>
                <c:pt idx="2943">
                  <c:v>20.4375</c:v>
                </c:pt>
                <c:pt idx="2944">
                  <c:v>20.444444444444446</c:v>
                </c:pt>
                <c:pt idx="2945">
                  <c:v>20.451388888888889</c:v>
                </c:pt>
                <c:pt idx="2946">
                  <c:v>20.458333333333332</c:v>
                </c:pt>
                <c:pt idx="2947">
                  <c:v>20.465277777777779</c:v>
                </c:pt>
                <c:pt idx="2948">
                  <c:v>20.472222222222221</c:v>
                </c:pt>
                <c:pt idx="2949">
                  <c:v>20.479166666666668</c:v>
                </c:pt>
                <c:pt idx="2950">
                  <c:v>20.486111111111111</c:v>
                </c:pt>
                <c:pt idx="2951">
                  <c:v>20.493055555555554</c:v>
                </c:pt>
                <c:pt idx="2952">
                  <c:v>20.5</c:v>
                </c:pt>
                <c:pt idx="2953">
                  <c:v>20.506944444444446</c:v>
                </c:pt>
                <c:pt idx="2954">
                  <c:v>20.513888888888889</c:v>
                </c:pt>
                <c:pt idx="2955">
                  <c:v>20.520833333333332</c:v>
                </c:pt>
                <c:pt idx="2956">
                  <c:v>20.527777777777779</c:v>
                </c:pt>
                <c:pt idx="2957">
                  <c:v>20.534722222222221</c:v>
                </c:pt>
                <c:pt idx="2958">
                  <c:v>20.541666666666668</c:v>
                </c:pt>
                <c:pt idx="2959">
                  <c:v>20.548611111111111</c:v>
                </c:pt>
                <c:pt idx="2960">
                  <c:v>20.555555555555554</c:v>
                </c:pt>
                <c:pt idx="2961">
                  <c:v>20.5625</c:v>
                </c:pt>
                <c:pt idx="2962">
                  <c:v>20.569444444444446</c:v>
                </c:pt>
                <c:pt idx="2963">
                  <c:v>20.576388888888889</c:v>
                </c:pt>
                <c:pt idx="2964">
                  <c:v>20.583333333333332</c:v>
                </c:pt>
                <c:pt idx="2965">
                  <c:v>20.590277777777779</c:v>
                </c:pt>
                <c:pt idx="2966">
                  <c:v>20.597222222222221</c:v>
                </c:pt>
                <c:pt idx="2967">
                  <c:v>20.604166666666668</c:v>
                </c:pt>
                <c:pt idx="2968">
                  <c:v>20.611111111111111</c:v>
                </c:pt>
                <c:pt idx="2969">
                  <c:v>20.618055555555554</c:v>
                </c:pt>
                <c:pt idx="2970">
                  <c:v>20.625</c:v>
                </c:pt>
                <c:pt idx="2971">
                  <c:v>20.631944444444446</c:v>
                </c:pt>
                <c:pt idx="2972">
                  <c:v>20.638888888888889</c:v>
                </c:pt>
                <c:pt idx="2973">
                  <c:v>20.645833333333332</c:v>
                </c:pt>
                <c:pt idx="2974">
                  <c:v>20.652777777777779</c:v>
                </c:pt>
                <c:pt idx="2975">
                  <c:v>20.659722222222221</c:v>
                </c:pt>
                <c:pt idx="2976">
                  <c:v>20.666666666666668</c:v>
                </c:pt>
                <c:pt idx="2977">
                  <c:v>20.673611111111111</c:v>
                </c:pt>
                <c:pt idx="2978">
                  <c:v>20.680555555555554</c:v>
                </c:pt>
                <c:pt idx="2979">
                  <c:v>20.6875</c:v>
                </c:pt>
                <c:pt idx="2980">
                  <c:v>20.694444444444446</c:v>
                </c:pt>
                <c:pt idx="2981">
                  <c:v>20.701388888888889</c:v>
                </c:pt>
                <c:pt idx="2982">
                  <c:v>20.708333333333332</c:v>
                </c:pt>
                <c:pt idx="2983">
                  <c:v>20.715277777777779</c:v>
                </c:pt>
                <c:pt idx="2984">
                  <c:v>20.722222222222221</c:v>
                </c:pt>
                <c:pt idx="2985">
                  <c:v>20.729166666666668</c:v>
                </c:pt>
                <c:pt idx="2986">
                  <c:v>20.736111111111111</c:v>
                </c:pt>
                <c:pt idx="2987">
                  <c:v>20.743055555555554</c:v>
                </c:pt>
                <c:pt idx="2988">
                  <c:v>20.75</c:v>
                </c:pt>
                <c:pt idx="2989">
                  <c:v>20.756944444444446</c:v>
                </c:pt>
                <c:pt idx="2990">
                  <c:v>20.763888888888889</c:v>
                </c:pt>
                <c:pt idx="2991">
                  <c:v>20.770833333333332</c:v>
                </c:pt>
                <c:pt idx="2992">
                  <c:v>20.777777777777779</c:v>
                </c:pt>
                <c:pt idx="2993">
                  <c:v>20.784722222222221</c:v>
                </c:pt>
                <c:pt idx="2994">
                  <c:v>20.791666666666668</c:v>
                </c:pt>
                <c:pt idx="2995">
                  <c:v>20.798611111111111</c:v>
                </c:pt>
                <c:pt idx="2996">
                  <c:v>20.805555555555554</c:v>
                </c:pt>
                <c:pt idx="2997">
                  <c:v>20.8125</c:v>
                </c:pt>
                <c:pt idx="2998">
                  <c:v>20.819444444444446</c:v>
                </c:pt>
                <c:pt idx="2999">
                  <c:v>20.826388888888889</c:v>
                </c:pt>
                <c:pt idx="3000">
                  <c:v>20.833333333333332</c:v>
                </c:pt>
                <c:pt idx="3001">
                  <c:v>20.840277777777779</c:v>
                </c:pt>
                <c:pt idx="3002">
                  <c:v>20.847222222222221</c:v>
                </c:pt>
                <c:pt idx="3003">
                  <c:v>20.854166666666668</c:v>
                </c:pt>
                <c:pt idx="3004">
                  <c:v>20.861111111111111</c:v>
                </c:pt>
                <c:pt idx="3005">
                  <c:v>20.868055555555554</c:v>
                </c:pt>
                <c:pt idx="3006">
                  <c:v>20.875</c:v>
                </c:pt>
                <c:pt idx="3007">
                  <c:v>20.881944444444446</c:v>
                </c:pt>
                <c:pt idx="3008">
                  <c:v>20.888888888888889</c:v>
                </c:pt>
                <c:pt idx="3009">
                  <c:v>20.895833333333332</c:v>
                </c:pt>
                <c:pt idx="3010">
                  <c:v>20.902777777777779</c:v>
                </c:pt>
                <c:pt idx="3011">
                  <c:v>20.909722222222221</c:v>
                </c:pt>
                <c:pt idx="3012">
                  <c:v>20.916666666666668</c:v>
                </c:pt>
                <c:pt idx="3013">
                  <c:v>20.923611111111111</c:v>
                </c:pt>
                <c:pt idx="3014">
                  <c:v>20.930555555555554</c:v>
                </c:pt>
                <c:pt idx="3015">
                  <c:v>20.9375</c:v>
                </c:pt>
                <c:pt idx="3016">
                  <c:v>20.944444444444446</c:v>
                </c:pt>
                <c:pt idx="3017">
                  <c:v>20.951388888888889</c:v>
                </c:pt>
                <c:pt idx="3018">
                  <c:v>20.958333333333332</c:v>
                </c:pt>
                <c:pt idx="3019">
                  <c:v>20.965277777777779</c:v>
                </c:pt>
                <c:pt idx="3020">
                  <c:v>20.972222222222221</c:v>
                </c:pt>
                <c:pt idx="3021">
                  <c:v>20.979166666666668</c:v>
                </c:pt>
                <c:pt idx="3022">
                  <c:v>20.986111111111111</c:v>
                </c:pt>
                <c:pt idx="3023">
                  <c:v>20.993055555555554</c:v>
                </c:pt>
                <c:pt idx="3024">
                  <c:v>21</c:v>
                </c:pt>
                <c:pt idx="3025">
                  <c:v>21.006944444444446</c:v>
                </c:pt>
                <c:pt idx="3026">
                  <c:v>21.013888888888889</c:v>
                </c:pt>
                <c:pt idx="3027">
                  <c:v>21.020833333333332</c:v>
                </c:pt>
                <c:pt idx="3028">
                  <c:v>21.027777777777779</c:v>
                </c:pt>
                <c:pt idx="3029">
                  <c:v>21.034722222222221</c:v>
                </c:pt>
                <c:pt idx="3030">
                  <c:v>21.041666666666668</c:v>
                </c:pt>
                <c:pt idx="3031">
                  <c:v>21.048611111111111</c:v>
                </c:pt>
                <c:pt idx="3032">
                  <c:v>21.055555555555554</c:v>
                </c:pt>
                <c:pt idx="3033">
                  <c:v>21.0625</c:v>
                </c:pt>
                <c:pt idx="3034">
                  <c:v>21.069444444444446</c:v>
                </c:pt>
                <c:pt idx="3035">
                  <c:v>21.076388888888889</c:v>
                </c:pt>
                <c:pt idx="3036">
                  <c:v>21.083333333333332</c:v>
                </c:pt>
                <c:pt idx="3037">
                  <c:v>21.090277777777779</c:v>
                </c:pt>
                <c:pt idx="3038">
                  <c:v>21.097222222222221</c:v>
                </c:pt>
                <c:pt idx="3039">
                  <c:v>21.104166666666668</c:v>
                </c:pt>
                <c:pt idx="3040">
                  <c:v>21.111111111111111</c:v>
                </c:pt>
                <c:pt idx="3041">
                  <c:v>21.118055555555554</c:v>
                </c:pt>
                <c:pt idx="3042">
                  <c:v>21.125</c:v>
                </c:pt>
                <c:pt idx="3043">
                  <c:v>21.131944444444446</c:v>
                </c:pt>
                <c:pt idx="3044">
                  <c:v>21.138888888888889</c:v>
                </c:pt>
                <c:pt idx="3045">
                  <c:v>21.145833333333332</c:v>
                </c:pt>
                <c:pt idx="3046">
                  <c:v>21.152777777777779</c:v>
                </c:pt>
                <c:pt idx="3047">
                  <c:v>21.159722222222221</c:v>
                </c:pt>
                <c:pt idx="3048">
                  <c:v>21.166666666666668</c:v>
                </c:pt>
                <c:pt idx="3049">
                  <c:v>21.173611111111111</c:v>
                </c:pt>
                <c:pt idx="3050">
                  <c:v>21.180555555555554</c:v>
                </c:pt>
                <c:pt idx="3051">
                  <c:v>21.1875</c:v>
                </c:pt>
                <c:pt idx="3052">
                  <c:v>21.194444444444446</c:v>
                </c:pt>
                <c:pt idx="3053">
                  <c:v>21.201388888888889</c:v>
                </c:pt>
                <c:pt idx="3054">
                  <c:v>21.208333333333332</c:v>
                </c:pt>
                <c:pt idx="3055">
                  <c:v>21.215277777777779</c:v>
                </c:pt>
                <c:pt idx="3056">
                  <c:v>21.222222222222221</c:v>
                </c:pt>
                <c:pt idx="3057">
                  <c:v>21.229166666666668</c:v>
                </c:pt>
                <c:pt idx="3058">
                  <c:v>21.236111111111111</c:v>
                </c:pt>
                <c:pt idx="3059">
                  <c:v>21.243055555555554</c:v>
                </c:pt>
                <c:pt idx="3060">
                  <c:v>21.25</c:v>
                </c:pt>
                <c:pt idx="3061">
                  <c:v>21.256944444444446</c:v>
                </c:pt>
                <c:pt idx="3062">
                  <c:v>21.263888888888889</c:v>
                </c:pt>
                <c:pt idx="3063">
                  <c:v>21.270833333333332</c:v>
                </c:pt>
                <c:pt idx="3064">
                  <c:v>21.277777777777779</c:v>
                </c:pt>
                <c:pt idx="3065">
                  <c:v>21.284722222222221</c:v>
                </c:pt>
                <c:pt idx="3066">
                  <c:v>21.291666666666668</c:v>
                </c:pt>
                <c:pt idx="3067">
                  <c:v>21.298611111111111</c:v>
                </c:pt>
                <c:pt idx="3068">
                  <c:v>21.305555555555554</c:v>
                </c:pt>
                <c:pt idx="3069">
                  <c:v>21.3125</c:v>
                </c:pt>
                <c:pt idx="3070">
                  <c:v>21.319444444444446</c:v>
                </c:pt>
                <c:pt idx="3071">
                  <c:v>21.326388888888889</c:v>
                </c:pt>
                <c:pt idx="3072">
                  <c:v>21.333333333333332</c:v>
                </c:pt>
                <c:pt idx="3073">
                  <c:v>21.340277777777775</c:v>
                </c:pt>
                <c:pt idx="3074">
                  <c:v>21.347222222222225</c:v>
                </c:pt>
                <c:pt idx="3075">
                  <c:v>21.354166666666668</c:v>
                </c:pt>
                <c:pt idx="3076">
                  <c:v>21.361111111111111</c:v>
                </c:pt>
                <c:pt idx="3077">
                  <c:v>21.368055555555557</c:v>
                </c:pt>
                <c:pt idx="3078">
                  <c:v>21.375</c:v>
                </c:pt>
                <c:pt idx="3079">
                  <c:v>21.381944444444443</c:v>
                </c:pt>
                <c:pt idx="3080">
                  <c:v>21.388888888888889</c:v>
                </c:pt>
                <c:pt idx="3081">
                  <c:v>21.395833333333332</c:v>
                </c:pt>
                <c:pt idx="3082">
                  <c:v>21.402777777777775</c:v>
                </c:pt>
                <c:pt idx="3083">
                  <c:v>21.409722222222225</c:v>
                </c:pt>
                <c:pt idx="3084">
                  <c:v>21.416666666666668</c:v>
                </c:pt>
                <c:pt idx="3085">
                  <c:v>21.423611111111111</c:v>
                </c:pt>
                <c:pt idx="3086">
                  <c:v>21.430555555555557</c:v>
                </c:pt>
                <c:pt idx="3087">
                  <c:v>21.4375</c:v>
                </c:pt>
                <c:pt idx="3088">
                  <c:v>21.444444444444443</c:v>
                </c:pt>
                <c:pt idx="3089">
                  <c:v>21.451388888888889</c:v>
                </c:pt>
                <c:pt idx="3090">
                  <c:v>21.458333333333332</c:v>
                </c:pt>
                <c:pt idx="3091">
                  <c:v>21.465277777777775</c:v>
                </c:pt>
                <c:pt idx="3092">
                  <c:v>21.472222222222225</c:v>
                </c:pt>
                <c:pt idx="3093">
                  <c:v>21.479166666666668</c:v>
                </c:pt>
                <c:pt idx="3094">
                  <c:v>21.486111111111111</c:v>
                </c:pt>
                <c:pt idx="3095">
                  <c:v>21.493055555555557</c:v>
                </c:pt>
                <c:pt idx="3096">
                  <c:v>21.5</c:v>
                </c:pt>
                <c:pt idx="3097">
                  <c:v>21.506944444444443</c:v>
                </c:pt>
                <c:pt idx="3098">
                  <c:v>21.513888888888889</c:v>
                </c:pt>
                <c:pt idx="3099">
                  <c:v>21.520833333333332</c:v>
                </c:pt>
                <c:pt idx="3100">
                  <c:v>21.527777777777775</c:v>
                </c:pt>
                <c:pt idx="3101">
                  <c:v>21.534722222222225</c:v>
                </c:pt>
                <c:pt idx="3102">
                  <c:v>21.541666666666668</c:v>
                </c:pt>
                <c:pt idx="3103">
                  <c:v>21.548611111111111</c:v>
                </c:pt>
                <c:pt idx="3104">
                  <c:v>21.555555555555557</c:v>
                </c:pt>
                <c:pt idx="3105">
                  <c:v>21.5625</c:v>
                </c:pt>
                <c:pt idx="3106">
                  <c:v>21.569444444444443</c:v>
                </c:pt>
                <c:pt idx="3107">
                  <c:v>21.576388888888889</c:v>
                </c:pt>
                <c:pt idx="3108">
                  <c:v>21.583333333333332</c:v>
                </c:pt>
                <c:pt idx="3109">
                  <c:v>21.590277777777775</c:v>
                </c:pt>
                <c:pt idx="3110">
                  <c:v>21.597222222222225</c:v>
                </c:pt>
                <c:pt idx="3111">
                  <c:v>21.604166666666668</c:v>
                </c:pt>
                <c:pt idx="3112">
                  <c:v>21.611111111111111</c:v>
                </c:pt>
                <c:pt idx="3113">
                  <c:v>21.618055555555557</c:v>
                </c:pt>
                <c:pt idx="3114">
                  <c:v>21.625</c:v>
                </c:pt>
                <c:pt idx="3115">
                  <c:v>21.631944444444443</c:v>
                </c:pt>
                <c:pt idx="3116">
                  <c:v>21.638888888888889</c:v>
                </c:pt>
                <c:pt idx="3117">
                  <c:v>21.645833333333332</c:v>
                </c:pt>
                <c:pt idx="3118">
                  <c:v>21.652777777777775</c:v>
                </c:pt>
                <c:pt idx="3119">
                  <c:v>21.659722222222225</c:v>
                </c:pt>
                <c:pt idx="3120">
                  <c:v>21.666666666666668</c:v>
                </c:pt>
                <c:pt idx="3121">
                  <c:v>21.673611111111111</c:v>
                </c:pt>
                <c:pt idx="3122">
                  <c:v>21.680555555555557</c:v>
                </c:pt>
                <c:pt idx="3123">
                  <c:v>21.6875</c:v>
                </c:pt>
                <c:pt idx="3124">
                  <c:v>21.694444444444443</c:v>
                </c:pt>
                <c:pt idx="3125">
                  <c:v>21.701388888888889</c:v>
                </c:pt>
                <c:pt idx="3126">
                  <c:v>21.708333333333332</c:v>
                </c:pt>
                <c:pt idx="3127">
                  <c:v>21.715277777777775</c:v>
                </c:pt>
                <c:pt idx="3128">
                  <c:v>21.722222222222225</c:v>
                </c:pt>
                <c:pt idx="3129">
                  <c:v>21.729166666666668</c:v>
                </c:pt>
                <c:pt idx="3130">
                  <c:v>21.736111111111111</c:v>
                </c:pt>
                <c:pt idx="3131">
                  <c:v>21.743055555555557</c:v>
                </c:pt>
                <c:pt idx="3132">
                  <c:v>21.75</c:v>
                </c:pt>
                <c:pt idx="3133">
                  <c:v>21.756944444444443</c:v>
                </c:pt>
                <c:pt idx="3134">
                  <c:v>21.763888888888889</c:v>
                </c:pt>
                <c:pt idx="3135">
                  <c:v>21.770833333333332</c:v>
                </c:pt>
                <c:pt idx="3136">
                  <c:v>21.777777777777775</c:v>
                </c:pt>
                <c:pt idx="3137">
                  <c:v>21.784722222222225</c:v>
                </c:pt>
                <c:pt idx="3138">
                  <c:v>21.791666666666668</c:v>
                </c:pt>
                <c:pt idx="3139">
                  <c:v>21.798611111111111</c:v>
                </c:pt>
                <c:pt idx="3140">
                  <c:v>21.805555555555557</c:v>
                </c:pt>
                <c:pt idx="3141">
                  <c:v>21.8125</c:v>
                </c:pt>
                <c:pt idx="3142">
                  <c:v>21.819444444444443</c:v>
                </c:pt>
                <c:pt idx="3143">
                  <c:v>21.826388888888889</c:v>
                </c:pt>
                <c:pt idx="3144">
                  <c:v>21.833333333333332</c:v>
                </c:pt>
                <c:pt idx="3145">
                  <c:v>21.840277777777775</c:v>
                </c:pt>
                <c:pt idx="3146">
                  <c:v>21.847222222222225</c:v>
                </c:pt>
                <c:pt idx="3147">
                  <c:v>21.854166666666668</c:v>
                </c:pt>
                <c:pt idx="3148">
                  <c:v>21.861111111111111</c:v>
                </c:pt>
                <c:pt idx="3149">
                  <c:v>21.868055555555557</c:v>
                </c:pt>
                <c:pt idx="3150">
                  <c:v>21.875</c:v>
                </c:pt>
                <c:pt idx="3151">
                  <c:v>21.881944444444443</c:v>
                </c:pt>
                <c:pt idx="3152">
                  <c:v>21.888888888888889</c:v>
                </c:pt>
                <c:pt idx="3153">
                  <c:v>21.895833333333332</c:v>
                </c:pt>
                <c:pt idx="3154">
                  <c:v>21.902777777777775</c:v>
                </c:pt>
                <c:pt idx="3155">
                  <c:v>21.909722222222225</c:v>
                </c:pt>
                <c:pt idx="3156">
                  <c:v>21.916666666666668</c:v>
                </c:pt>
                <c:pt idx="3157">
                  <c:v>21.923611111111111</c:v>
                </c:pt>
                <c:pt idx="3158">
                  <c:v>21.930555555555557</c:v>
                </c:pt>
                <c:pt idx="3159">
                  <c:v>21.9375</c:v>
                </c:pt>
                <c:pt idx="3160">
                  <c:v>21.944444444444443</c:v>
                </c:pt>
                <c:pt idx="3161">
                  <c:v>21.951388888888889</c:v>
                </c:pt>
                <c:pt idx="3162">
                  <c:v>21.958333333333332</c:v>
                </c:pt>
                <c:pt idx="3163">
                  <c:v>21.965277777777775</c:v>
                </c:pt>
                <c:pt idx="3164">
                  <c:v>21.972222222222225</c:v>
                </c:pt>
                <c:pt idx="3165">
                  <c:v>21.979166666666668</c:v>
                </c:pt>
                <c:pt idx="3166">
                  <c:v>21.986111111111111</c:v>
                </c:pt>
                <c:pt idx="3167">
                  <c:v>21.993055555555557</c:v>
                </c:pt>
                <c:pt idx="3168">
                  <c:v>22</c:v>
                </c:pt>
                <c:pt idx="3169">
                  <c:v>22.006944444444443</c:v>
                </c:pt>
                <c:pt idx="3170">
                  <c:v>22.013888888888889</c:v>
                </c:pt>
                <c:pt idx="3171">
                  <c:v>22.020833333333332</c:v>
                </c:pt>
                <c:pt idx="3172">
                  <c:v>22.027777777777775</c:v>
                </c:pt>
                <c:pt idx="3173">
                  <c:v>22.034722222222225</c:v>
                </c:pt>
                <c:pt idx="3174">
                  <c:v>22.041666666666668</c:v>
                </c:pt>
                <c:pt idx="3175">
                  <c:v>22.048611111111111</c:v>
                </c:pt>
                <c:pt idx="3176">
                  <c:v>22.055555555555557</c:v>
                </c:pt>
                <c:pt idx="3177">
                  <c:v>22.0625</c:v>
                </c:pt>
                <c:pt idx="3178">
                  <c:v>22.069444444444443</c:v>
                </c:pt>
                <c:pt idx="3179">
                  <c:v>22.076388888888889</c:v>
                </c:pt>
                <c:pt idx="3180">
                  <c:v>22.083333333333332</c:v>
                </c:pt>
                <c:pt idx="3181">
                  <c:v>22.090277777777775</c:v>
                </c:pt>
                <c:pt idx="3182">
                  <c:v>22.097222222222225</c:v>
                </c:pt>
                <c:pt idx="3183">
                  <c:v>22.104166666666668</c:v>
                </c:pt>
                <c:pt idx="3184">
                  <c:v>22.111111111111111</c:v>
                </c:pt>
                <c:pt idx="3185">
                  <c:v>22.118055555555557</c:v>
                </c:pt>
                <c:pt idx="3186">
                  <c:v>22.125</c:v>
                </c:pt>
                <c:pt idx="3187">
                  <c:v>22.131944444444443</c:v>
                </c:pt>
                <c:pt idx="3188">
                  <c:v>22.138888888888889</c:v>
                </c:pt>
                <c:pt idx="3189">
                  <c:v>22.145833333333332</c:v>
                </c:pt>
                <c:pt idx="3190">
                  <c:v>22.152777777777775</c:v>
                </c:pt>
                <c:pt idx="3191">
                  <c:v>22.159722222222225</c:v>
                </c:pt>
                <c:pt idx="3192">
                  <c:v>22.166666666666668</c:v>
                </c:pt>
                <c:pt idx="3193">
                  <c:v>22.173611111111111</c:v>
                </c:pt>
                <c:pt idx="3194">
                  <c:v>22.180555555555557</c:v>
                </c:pt>
                <c:pt idx="3195">
                  <c:v>22.1875</c:v>
                </c:pt>
                <c:pt idx="3196">
                  <c:v>22.194444444444443</c:v>
                </c:pt>
                <c:pt idx="3197">
                  <c:v>22.201388888888889</c:v>
                </c:pt>
                <c:pt idx="3198">
                  <c:v>22.208333333333332</c:v>
                </c:pt>
                <c:pt idx="3199">
                  <c:v>22.215277777777775</c:v>
                </c:pt>
                <c:pt idx="3200">
                  <c:v>22.222222222222225</c:v>
                </c:pt>
                <c:pt idx="3201">
                  <c:v>22.229166666666668</c:v>
                </c:pt>
                <c:pt idx="3202">
                  <c:v>22.236111111111111</c:v>
                </c:pt>
                <c:pt idx="3203">
                  <c:v>22.243055555555557</c:v>
                </c:pt>
                <c:pt idx="3204">
                  <c:v>22.25</c:v>
                </c:pt>
                <c:pt idx="3205">
                  <c:v>22.256944444444443</c:v>
                </c:pt>
                <c:pt idx="3206">
                  <c:v>22.263888888888889</c:v>
                </c:pt>
                <c:pt idx="3207">
                  <c:v>22.270833333333332</c:v>
                </c:pt>
                <c:pt idx="3208">
                  <c:v>22.277777777777775</c:v>
                </c:pt>
                <c:pt idx="3209">
                  <c:v>22.284722222222225</c:v>
                </c:pt>
                <c:pt idx="3210">
                  <c:v>22.291666666666668</c:v>
                </c:pt>
                <c:pt idx="3211">
                  <c:v>22.298611111111111</c:v>
                </c:pt>
                <c:pt idx="3212">
                  <c:v>22.305555555555557</c:v>
                </c:pt>
                <c:pt idx="3213">
                  <c:v>22.3125</c:v>
                </c:pt>
                <c:pt idx="3214">
                  <c:v>22.319444444444443</c:v>
                </c:pt>
                <c:pt idx="3215">
                  <c:v>22.326388888888889</c:v>
                </c:pt>
                <c:pt idx="3216">
                  <c:v>22.333333333333332</c:v>
                </c:pt>
                <c:pt idx="3217">
                  <c:v>22.340277777777775</c:v>
                </c:pt>
                <c:pt idx="3218">
                  <c:v>22.347222222222225</c:v>
                </c:pt>
                <c:pt idx="3219">
                  <c:v>22.354166666666668</c:v>
                </c:pt>
                <c:pt idx="3220">
                  <c:v>22.361111111111111</c:v>
                </c:pt>
                <c:pt idx="3221">
                  <c:v>22.368055555555557</c:v>
                </c:pt>
                <c:pt idx="3222">
                  <c:v>22.375</c:v>
                </c:pt>
                <c:pt idx="3223">
                  <c:v>22.381944444444443</c:v>
                </c:pt>
                <c:pt idx="3224">
                  <c:v>22.388888888888889</c:v>
                </c:pt>
                <c:pt idx="3225">
                  <c:v>22.395833333333332</c:v>
                </c:pt>
                <c:pt idx="3226">
                  <c:v>22.402777777777775</c:v>
                </c:pt>
                <c:pt idx="3227">
                  <c:v>22.409722222222225</c:v>
                </c:pt>
                <c:pt idx="3228">
                  <c:v>22.416666666666668</c:v>
                </c:pt>
                <c:pt idx="3229">
                  <c:v>22.423611111111111</c:v>
                </c:pt>
                <c:pt idx="3230">
                  <c:v>22.430555555555557</c:v>
                </c:pt>
                <c:pt idx="3231">
                  <c:v>22.4375</c:v>
                </c:pt>
                <c:pt idx="3232">
                  <c:v>22.444444444444443</c:v>
                </c:pt>
                <c:pt idx="3233">
                  <c:v>22.451388888888889</c:v>
                </c:pt>
                <c:pt idx="3234">
                  <c:v>22.458333333333332</c:v>
                </c:pt>
                <c:pt idx="3235">
                  <c:v>22.465277777777775</c:v>
                </c:pt>
                <c:pt idx="3236">
                  <c:v>22.472222222222225</c:v>
                </c:pt>
                <c:pt idx="3237">
                  <c:v>22.479166666666668</c:v>
                </c:pt>
                <c:pt idx="3238">
                  <c:v>22.486111111111111</c:v>
                </c:pt>
                <c:pt idx="3239">
                  <c:v>22.493055555555557</c:v>
                </c:pt>
                <c:pt idx="3240">
                  <c:v>22.5</c:v>
                </c:pt>
                <c:pt idx="3241">
                  <c:v>22.506944444444443</c:v>
                </c:pt>
                <c:pt idx="3242">
                  <c:v>22.513888888888889</c:v>
                </c:pt>
                <c:pt idx="3243">
                  <c:v>22.520833333333332</c:v>
                </c:pt>
                <c:pt idx="3244">
                  <c:v>22.527777777777775</c:v>
                </c:pt>
                <c:pt idx="3245">
                  <c:v>22.534722222222225</c:v>
                </c:pt>
                <c:pt idx="3246">
                  <c:v>22.541666666666668</c:v>
                </c:pt>
                <c:pt idx="3247">
                  <c:v>22.548611111111111</c:v>
                </c:pt>
                <c:pt idx="3248">
                  <c:v>22.555555555555557</c:v>
                </c:pt>
                <c:pt idx="3249">
                  <c:v>22.5625</c:v>
                </c:pt>
                <c:pt idx="3250">
                  <c:v>22.569444444444443</c:v>
                </c:pt>
                <c:pt idx="3251">
                  <c:v>22.576388888888889</c:v>
                </c:pt>
                <c:pt idx="3252">
                  <c:v>22.583333333333332</c:v>
                </c:pt>
                <c:pt idx="3253">
                  <c:v>22.590277777777775</c:v>
                </c:pt>
                <c:pt idx="3254">
                  <c:v>22.597222222222225</c:v>
                </c:pt>
                <c:pt idx="3255">
                  <c:v>22.604166666666668</c:v>
                </c:pt>
                <c:pt idx="3256">
                  <c:v>22.611111111111111</c:v>
                </c:pt>
                <c:pt idx="3257">
                  <c:v>22.618055555555557</c:v>
                </c:pt>
                <c:pt idx="3258">
                  <c:v>22.625</c:v>
                </c:pt>
                <c:pt idx="3259">
                  <c:v>22.631944444444443</c:v>
                </c:pt>
                <c:pt idx="3260">
                  <c:v>22.638888888888889</c:v>
                </c:pt>
                <c:pt idx="3261">
                  <c:v>22.645833333333332</c:v>
                </c:pt>
                <c:pt idx="3262">
                  <c:v>22.652777777777775</c:v>
                </c:pt>
                <c:pt idx="3263">
                  <c:v>22.659722222222225</c:v>
                </c:pt>
                <c:pt idx="3264">
                  <c:v>22.666666666666668</c:v>
                </c:pt>
                <c:pt idx="3265">
                  <c:v>22.673611111111111</c:v>
                </c:pt>
                <c:pt idx="3266">
                  <c:v>22.680555555555557</c:v>
                </c:pt>
                <c:pt idx="3267">
                  <c:v>22.6875</c:v>
                </c:pt>
                <c:pt idx="3268">
                  <c:v>22.694444444444443</c:v>
                </c:pt>
                <c:pt idx="3269">
                  <c:v>22.701388888888889</c:v>
                </c:pt>
                <c:pt idx="3270">
                  <c:v>22.708333333333332</c:v>
                </c:pt>
                <c:pt idx="3271">
                  <c:v>22.715277777777775</c:v>
                </c:pt>
                <c:pt idx="3272">
                  <c:v>22.722222222222225</c:v>
                </c:pt>
                <c:pt idx="3273">
                  <c:v>22.729166666666668</c:v>
                </c:pt>
                <c:pt idx="3274">
                  <c:v>22.736111111111111</c:v>
                </c:pt>
                <c:pt idx="3275">
                  <c:v>22.743055555555557</c:v>
                </c:pt>
                <c:pt idx="3276">
                  <c:v>22.75</c:v>
                </c:pt>
                <c:pt idx="3277">
                  <c:v>22.756944444444443</c:v>
                </c:pt>
                <c:pt idx="3278">
                  <c:v>22.763888888888889</c:v>
                </c:pt>
                <c:pt idx="3279">
                  <c:v>22.770833333333332</c:v>
                </c:pt>
                <c:pt idx="3280">
                  <c:v>22.777777777777775</c:v>
                </c:pt>
                <c:pt idx="3281">
                  <c:v>22.784722222222225</c:v>
                </c:pt>
                <c:pt idx="3282">
                  <c:v>22.791666666666668</c:v>
                </c:pt>
                <c:pt idx="3283">
                  <c:v>22.798611111111111</c:v>
                </c:pt>
                <c:pt idx="3284">
                  <c:v>22.805555555555557</c:v>
                </c:pt>
                <c:pt idx="3285">
                  <c:v>22.8125</c:v>
                </c:pt>
                <c:pt idx="3286">
                  <c:v>22.819444444444443</c:v>
                </c:pt>
                <c:pt idx="3287">
                  <c:v>22.826388888888889</c:v>
                </c:pt>
                <c:pt idx="3288">
                  <c:v>22.833333333333332</c:v>
                </c:pt>
                <c:pt idx="3289">
                  <c:v>22.840277777777775</c:v>
                </c:pt>
                <c:pt idx="3290">
                  <c:v>22.847222222222225</c:v>
                </c:pt>
                <c:pt idx="3291">
                  <c:v>22.854166666666668</c:v>
                </c:pt>
                <c:pt idx="3292">
                  <c:v>22.861111111111111</c:v>
                </c:pt>
                <c:pt idx="3293">
                  <c:v>22.868055555555557</c:v>
                </c:pt>
                <c:pt idx="3294">
                  <c:v>22.875</c:v>
                </c:pt>
                <c:pt idx="3295">
                  <c:v>22.881944444444443</c:v>
                </c:pt>
                <c:pt idx="3296">
                  <c:v>22.888888888888889</c:v>
                </c:pt>
                <c:pt idx="3297">
                  <c:v>22.895833333333332</c:v>
                </c:pt>
                <c:pt idx="3298">
                  <c:v>22.902777777777775</c:v>
                </c:pt>
                <c:pt idx="3299">
                  <c:v>22.909722222222225</c:v>
                </c:pt>
                <c:pt idx="3300">
                  <c:v>22.916666666666668</c:v>
                </c:pt>
                <c:pt idx="3301">
                  <c:v>22.923611111111111</c:v>
                </c:pt>
                <c:pt idx="3302">
                  <c:v>22.930555555555557</c:v>
                </c:pt>
                <c:pt idx="3303">
                  <c:v>22.9375</c:v>
                </c:pt>
                <c:pt idx="3304">
                  <c:v>22.944444444444443</c:v>
                </c:pt>
                <c:pt idx="3305">
                  <c:v>22.951388888888889</c:v>
                </c:pt>
                <c:pt idx="3306">
                  <c:v>22.958333333333332</c:v>
                </c:pt>
                <c:pt idx="3307">
                  <c:v>22.965277777777775</c:v>
                </c:pt>
                <c:pt idx="3308">
                  <c:v>22.972222222222225</c:v>
                </c:pt>
                <c:pt idx="3309">
                  <c:v>22.979166666666668</c:v>
                </c:pt>
                <c:pt idx="3310">
                  <c:v>22.986111111111111</c:v>
                </c:pt>
                <c:pt idx="3311">
                  <c:v>22.993055555555557</c:v>
                </c:pt>
                <c:pt idx="3312">
                  <c:v>23</c:v>
                </c:pt>
                <c:pt idx="3313">
                  <c:v>23.006944444444443</c:v>
                </c:pt>
                <c:pt idx="3314">
                  <c:v>23.013888888888889</c:v>
                </c:pt>
                <c:pt idx="3315">
                  <c:v>23.020833333333332</c:v>
                </c:pt>
                <c:pt idx="3316">
                  <c:v>23.027777777777775</c:v>
                </c:pt>
                <c:pt idx="3317">
                  <c:v>23.034722222222225</c:v>
                </c:pt>
                <c:pt idx="3318">
                  <c:v>23.041666666666668</c:v>
                </c:pt>
                <c:pt idx="3319">
                  <c:v>23.048611111111111</c:v>
                </c:pt>
                <c:pt idx="3320">
                  <c:v>23.055555555555557</c:v>
                </c:pt>
                <c:pt idx="3321">
                  <c:v>23.0625</c:v>
                </c:pt>
                <c:pt idx="3322">
                  <c:v>23.069444444444443</c:v>
                </c:pt>
                <c:pt idx="3323">
                  <c:v>23.076388888888889</c:v>
                </c:pt>
                <c:pt idx="3324">
                  <c:v>23.083333333333332</c:v>
                </c:pt>
                <c:pt idx="3325">
                  <c:v>23.090277777777775</c:v>
                </c:pt>
                <c:pt idx="3326">
                  <c:v>23.097222222222225</c:v>
                </c:pt>
                <c:pt idx="3327">
                  <c:v>23.104166666666668</c:v>
                </c:pt>
                <c:pt idx="3328">
                  <c:v>23.111111111111111</c:v>
                </c:pt>
                <c:pt idx="3329">
                  <c:v>23.118055555555557</c:v>
                </c:pt>
                <c:pt idx="3330">
                  <c:v>23.125</c:v>
                </c:pt>
                <c:pt idx="3331">
                  <c:v>23.131944444444443</c:v>
                </c:pt>
                <c:pt idx="3332">
                  <c:v>23.138888888888889</c:v>
                </c:pt>
                <c:pt idx="3333">
                  <c:v>23.145833333333332</c:v>
                </c:pt>
                <c:pt idx="3334">
                  <c:v>23.152777777777775</c:v>
                </c:pt>
                <c:pt idx="3335">
                  <c:v>23.159722222222225</c:v>
                </c:pt>
                <c:pt idx="3336">
                  <c:v>23.166666666666668</c:v>
                </c:pt>
                <c:pt idx="3337">
                  <c:v>23.173611111111111</c:v>
                </c:pt>
                <c:pt idx="3338">
                  <c:v>23.180555555555557</c:v>
                </c:pt>
                <c:pt idx="3339">
                  <c:v>23.1875</c:v>
                </c:pt>
                <c:pt idx="3340">
                  <c:v>23.194444444444443</c:v>
                </c:pt>
                <c:pt idx="3341">
                  <c:v>23.201388888888889</c:v>
                </c:pt>
                <c:pt idx="3342">
                  <c:v>23.208333333333332</c:v>
                </c:pt>
                <c:pt idx="3343">
                  <c:v>23.215277777777775</c:v>
                </c:pt>
                <c:pt idx="3344">
                  <c:v>23.222222222222225</c:v>
                </c:pt>
                <c:pt idx="3345">
                  <c:v>23.229166666666668</c:v>
                </c:pt>
                <c:pt idx="3346">
                  <c:v>23.236111111111111</c:v>
                </c:pt>
                <c:pt idx="3347">
                  <c:v>23.243055555555557</c:v>
                </c:pt>
                <c:pt idx="3348">
                  <c:v>23.25</c:v>
                </c:pt>
                <c:pt idx="3349">
                  <c:v>23.256944444444443</c:v>
                </c:pt>
                <c:pt idx="3350">
                  <c:v>23.263888888888889</c:v>
                </c:pt>
                <c:pt idx="3351">
                  <c:v>23.270833333333332</c:v>
                </c:pt>
                <c:pt idx="3352">
                  <c:v>23.277777777777775</c:v>
                </c:pt>
                <c:pt idx="3353">
                  <c:v>23.284722222222225</c:v>
                </c:pt>
                <c:pt idx="3354">
                  <c:v>23.291666666666668</c:v>
                </c:pt>
                <c:pt idx="3355">
                  <c:v>23.298611111111111</c:v>
                </c:pt>
                <c:pt idx="3356">
                  <c:v>23.305555555555557</c:v>
                </c:pt>
                <c:pt idx="3357">
                  <c:v>23.3125</c:v>
                </c:pt>
                <c:pt idx="3358">
                  <c:v>23.319444444444443</c:v>
                </c:pt>
                <c:pt idx="3359">
                  <c:v>23.326388888888889</c:v>
                </c:pt>
                <c:pt idx="3360">
                  <c:v>23.333333333333332</c:v>
                </c:pt>
                <c:pt idx="3361">
                  <c:v>23.340277777777775</c:v>
                </c:pt>
                <c:pt idx="3362">
                  <c:v>23.347222222222225</c:v>
                </c:pt>
                <c:pt idx="3363">
                  <c:v>23.354166666666668</c:v>
                </c:pt>
                <c:pt idx="3364">
                  <c:v>23.361111111111111</c:v>
                </c:pt>
                <c:pt idx="3365">
                  <c:v>23.368055555555557</c:v>
                </c:pt>
                <c:pt idx="3366">
                  <c:v>23.375</c:v>
                </c:pt>
                <c:pt idx="3367">
                  <c:v>23.381944444444443</c:v>
                </c:pt>
                <c:pt idx="3368">
                  <c:v>23.388888888888889</c:v>
                </c:pt>
                <c:pt idx="3369">
                  <c:v>23.395833333333332</c:v>
                </c:pt>
                <c:pt idx="3370">
                  <c:v>23.402777777777775</c:v>
                </c:pt>
                <c:pt idx="3371">
                  <c:v>23.409722222222225</c:v>
                </c:pt>
                <c:pt idx="3372">
                  <c:v>23.416666666666668</c:v>
                </c:pt>
                <c:pt idx="3373">
                  <c:v>23.423611111111111</c:v>
                </c:pt>
                <c:pt idx="3374">
                  <c:v>23.430555555555557</c:v>
                </c:pt>
                <c:pt idx="3375">
                  <c:v>23.4375</c:v>
                </c:pt>
                <c:pt idx="3376">
                  <c:v>23.444444444444443</c:v>
                </c:pt>
                <c:pt idx="3377">
                  <c:v>23.451388888888889</c:v>
                </c:pt>
                <c:pt idx="3378">
                  <c:v>23.458333333333332</c:v>
                </c:pt>
                <c:pt idx="3379">
                  <c:v>23.465277777777775</c:v>
                </c:pt>
                <c:pt idx="3380">
                  <c:v>23.472222222222225</c:v>
                </c:pt>
                <c:pt idx="3381">
                  <c:v>23.479166666666668</c:v>
                </c:pt>
                <c:pt idx="3382">
                  <c:v>23.486111111111111</c:v>
                </c:pt>
                <c:pt idx="3383">
                  <c:v>23.493055555555557</c:v>
                </c:pt>
                <c:pt idx="3384">
                  <c:v>23.5</c:v>
                </c:pt>
                <c:pt idx="3385">
                  <c:v>23.506944444444443</c:v>
                </c:pt>
                <c:pt idx="3386">
                  <c:v>23.513888888888889</c:v>
                </c:pt>
                <c:pt idx="3387">
                  <c:v>23.520833333333332</c:v>
                </c:pt>
                <c:pt idx="3388">
                  <c:v>23.527777777777775</c:v>
                </c:pt>
                <c:pt idx="3389">
                  <c:v>23.534722222222225</c:v>
                </c:pt>
                <c:pt idx="3390">
                  <c:v>23.541666666666668</c:v>
                </c:pt>
                <c:pt idx="3391">
                  <c:v>23.548611111111111</c:v>
                </c:pt>
                <c:pt idx="3392">
                  <c:v>23.555555555555557</c:v>
                </c:pt>
                <c:pt idx="3393">
                  <c:v>23.5625</c:v>
                </c:pt>
                <c:pt idx="3394">
                  <c:v>23.569444444444443</c:v>
                </c:pt>
                <c:pt idx="3395">
                  <c:v>23.576388888888889</c:v>
                </c:pt>
                <c:pt idx="3396">
                  <c:v>23.583333333333332</c:v>
                </c:pt>
                <c:pt idx="3397">
                  <c:v>23.590277777777775</c:v>
                </c:pt>
                <c:pt idx="3398">
                  <c:v>23.597222222222225</c:v>
                </c:pt>
                <c:pt idx="3399">
                  <c:v>23.604166666666668</c:v>
                </c:pt>
                <c:pt idx="3400">
                  <c:v>23.611111111111111</c:v>
                </c:pt>
                <c:pt idx="3401">
                  <c:v>23.618055555555557</c:v>
                </c:pt>
                <c:pt idx="3402">
                  <c:v>23.625</c:v>
                </c:pt>
                <c:pt idx="3403">
                  <c:v>23.631944444444443</c:v>
                </c:pt>
                <c:pt idx="3404">
                  <c:v>23.638888888888889</c:v>
                </c:pt>
                <c:pt idx="3405">
                  <c:v>23.645833333333332</c:v>
                </c:pt>
                <c:pt idx="3406">
                  <c:v>23.652777777777775</c:v>
                </c:pt>
                <c:pt idx="3407">
                  <c:v>23.659722222222225</c:v>
                </c:pt>
                <c:pt idx="3408">
                  <c:v>23.666666666666668</c:v>
                </c:pt>
                <c:pt idx="3409">
                  <c:v>23.673611111111111</c:v>
                </c:pt>
                <c:pt idx="3410">
                  <c:v>23.680555555555557</c:v>
                </c:pt>
                <c:pt idx="3411">
                  <c:v>23.6875</c:v>
                </c:pt>
                <c:pt idx="3412">
                  <c:v>23.694444444444443</c:v>
                </c:pt>
                <c:pt idx="3413">
                  <c:v>23.701388888888889</c:v>
                </c:pt>
                <c:pt idx="3414">
                  <c:v>23.708333333333332</c:v>
                </c:pt>
                <c:pt idx="3415">
                  <c:v>23.715277777777775</c:v>
                </c:pt>
                <c:pt idx="3416">
                  <c:v>23.722222222222225</c:v>
                </c:pt>
                <c:pt idx="3417">
                  <c:v>23.729166666666668</c:v>
                </c:pt>
                <c:pt idx="3418">
                  <c:v>23.736111111111111</c:v>
                </c:pt>
                <c:pt idx="3419">
                  <c:v>23.743055555555557</c:v>
                </c:pt>
                <c:pt idx="3420">
                  <c:v>23.75</c:v>
                </c:pt>
                <c:pt idx="3421">
                  <c:v>23.756944444444443</c:v>
                </c:pt>
                <c:pt idx="3422">
                  <c:v>23.763888888888889</c:v>
                </c:pt>
                <c:pt idx="3423">
                  <c:v>23.770833333333332</c:v>
                </c:pt>
                <c:pt idx="3424">
                  <c:v>23.777777777777775</c:v>
                </c:pt>
                <c:pt idx="3425">
                  <c:v>23.784722222222225</c:v>
                </c:pt>
                <c:pt idx="3426">
                  <c:v>23.791666666666668</c:v>
                </c:pt>
                <c:pt idx="3427">
                  <c:v>23.798611111111111</c:v>
                </c:pt>
                <c:pt idx="3428">
                  <c:v>23.805555555555557</c:v>
                </c:pt>
                <c:pt idx="3429">
                  <c:v>23.8125</c:v>
                </c:pt>
                <c:pt idx="3430">
                  <c:v>23.819444444444443</c:v>
                </c:pt>
                <c:pt idx="3431">
                  <c:v>23.826388888888889</c:v>
                </c:pt>
                <c:pt idx="3432">
                  <c:v>23.833333333333332</c:v>
                </c:pt>
                <c:pt idx="3433">
                  <c:v>23.840277777777775</c:v>
                </c:pt>
                <c:pt idx="3434">
                  <c:v>23.847222222222225</c:v>
                </c:pt>
                <c:pt idx="3435">
                  <c:v>23.854166666666668</c:v>
                </c:pt>
                <c:pt idx="3436">
                  <c:v>23.861111111111111</c:v>
                </c:pt>
                <c:pt idx="3437">
                  <c:v>23.868055555555557</c:v>
                </c:pt>
                <c:pt idx="3438">
                  <c:v>23.875</c:v>
                </c:pt>
                <c:pt idx="3439">
                  <c:v>23.881944444444443</c:v>
                </c:pt>
                <c:pt idx="3440">
                  <c:v>23.888888888888889</c:v>
                </c:pt>
                <c:pt idx="3441">
                  <c:v>23.895833333333332</c:v>
                </c:pt>
                <c:pt idx="3442">
                  <c:v>23.902777777777775</c:v>
                </c:pt>
                <c:pt idx="3443">
                  <c:v>23.909722222222225</c:v>
                </c:pt>
                <c:pt idx="3444">
                  <c:v>23.916666666666668</c:v>
                </c:pt>
                <c:pt idx="3445">
                  <c:v>23.923611111111111</c:v>
                </c:pt>
                <c:pt idx="3446">
                  <c:v>23.930555555555557</c:v>
                </c:pt>
                <c:pt idx="3447">
                  <c:v>23.9375</c:v>
                </c:pt>
                <c:pt idx="3448">
                  <c:v>23.944444444444443</c:v>
                </c:pt>
                <c:pt idx="3449">
                  <c:v>23.951388888888889</c:v>
                </c:pt>
                <c:pt idx="3450">
                  <c:v>23.958333333333332</c:v>
                </c:pt>
                <c:pt idx="3451">
                  <c:v>23.965277777777775</c:v>
                </c:pt>
                <c:pt idx="3452">
                  <c:v>23.972222222222225</c:v>
                </c:pt>
                <c:pt idx="3453">
                  <c:v>23.979166666666668</c:v>
                </c:pt>
                <c:pt idx="3454">
                  <c:v>23.986111111111111</c:v>
                </c:pt>
                <c:pt idx="3455">
                  <c:v>23.993055555555557</c:v>
                </c:pt>
                <c:pt idx="3456">
                  <c:v>24</c:v>
                </c:pt>
                <c:pt idx="3457">
                  <c:v>24.006944444444443</c:v>
                </c:pt>
                <c:pt idx="3458">
                  <c:v>24.013888888888889</c:v>
                </c:pt>
                <c:pt idx="3459">
                  <c:v>24.020833333333332</c:v>
                </c:pt>
                <c:pt idx="3460">
                  <c:v>24.027777777777775</c:v>
                </c:pt>
                <c:pt idx="3461">
                  <c:v>24.034722222222225</c:v>
                </c:pt>
                <c:pt idx="3462">
                  <c:v>24.041666666666668</c:v>
                </c:pt>
                <c:pt idx="3463">
                  <c:v>24.048611111111111</c:v>
                </c:pt>
                <c:pt idx="3464">
                  <c:v>24.055555555555557</c:v>
                </c:pt>
                <c:pt idx="3465">
                  <c:v>24.0625</c:v>
                </c:pt>
                <c:pt idx="3466">
                  <c:v>24.069444444444443</c:v>
                </c:pt>
                <c:pt idx="3467">
                  <c:v>24.076388888888889</c:v>
                </c:pt>
                <c:pt idx="3468">
                  <c:v>24.083333333333332</c:v>
                </c:pt>
                <c:pt idx="3469">
                  <c:v>24.090277777777775</c:v>
                </c:pt>
                <c:pt idx="3470">
                  <c:v>24.097222222222225</c:v>
                </c:pt>
                <c:pt idx="3471">
                  <c:v>24.104166666666668</c:v>
                </c:pt>
                <c:pt idx="3472">
                  <c:v>24.111111111111111</c:v>
                </c:pt>
                <c:pt idx="3473">
                  <c:v>24.118055555555557</c:v>
                </c:pt>
                <c:pt idx="3474">
                  <c:v>24.125</c:v>
                </c:pt>
                <c:pt idx="3475">
                  <c:v>24.131944444444443</c:v>
                </c:pt>
                <c:pt idx="3476">
                  <c:v>24.138888888888889</c:v>
                </c:pt>
                <c:pt idx="3477">
                  <c:v>24.145833333333332</c:v>
                </c:pt>
                <c:pt idx="3478">
                  <c:v>24.152777777777775</c:v>
                </c:pt>
                <c:pt idx="3479">
                  <c:v>24.159722222222225</c:v>
                </c:pt>
                <c:pt idx="3480">
                  <c:v>24.166666666666668</c:v>
                </c:pt>
                <c:pt idx="3481">
                  <c:v>24.173611111111111</c:v>
                </c:pt>
                <c:pt idx="3482">
                  <c:v>24.180555555555557</c:v>
                </c:pt>
                <c:pt idx="3483">
                  <c:v>24.1875</c:v>
                </c:pt>
                <c:pt idx="3484">
                  <c:v>24.194444444444443</c:v>
                </c:pt>
                <c:pt idx="3485">
                  <c:v>24.201388888888889</c:v>
                </c:pt>
                <c:pt idx="3486">
                  <c:v>24.208333333333332</c:v>
                </c:pt>
                <c:pt idx="3487">
                  <c:v>24.215277777777775</c:v>
                </c:pt>
                <c:pt idx="3488">
                  <c:v>24.222222222222225</c:v>
                </c:pt>
                <c:pt idx="3489">
                  <c:v>24.229166666666668</c:v>
                </c:pt>
                <c:pt idx="3490">
                  <c:v>24.236111111111111</c:v>
                </c:pt>
                <c:pt idx="3491">
                  <c:v>24.243055555555557</c:v>
                </c:pt>
                <c:pt idx="3492">
                  <c:v>24.25</c:v>
                </c:pt>
                <c:pt idx="3493">
                  <c:v>24.256944444444443</c:v>
                </c:pt>
                <c:pt idx="3494">
                  <c:v>24.263888888888889</c:v>
                </c:pt>
                <c:pt idx="3495">
                  <c:v>24.270833333333332</c:v>
                </c:pt>
                <c:pt idx="3496">
                  <c:v>24.277777777777775</c:v>
                </c:pt>
                <c:pt idx="3497">
                  <c:v>24.284722222222225</c:v>
                </c:pt>
                <c:pt idx="3498">
                  <c:v>24.291666666666668</c:v>
                </c:pt>
                <c:pt idx="3499">
                  <c:v>24.298611111111111</c:v>
                </c:pt>
                <c:pt idx="3500">
                  <c:v>24.305555555555557</c:v>
                </c:pt>
                <c:pt idx="3501">
                  <c:v>24.3125</c:v>
                </c:pt>
                <c:pt idx="3502">
                  <c:v>24.319444444444443</c:v>
                </c:pt>
                <c:pt idx="3503">
                  <c:v>24.326388888888889</c:v>
                </c:pt>
                <c:pt idx="3504">
                  <c:v>24.333333333333332</c:v>
                </c:pt>
                <c:pt idx="3505">
                  <c:v>24.340277777777775</c:v>
                </c:pt>
                <c:pt idx="3506">
                  <c:v>24.347222222222225</c:v>
                </c:pt>
                <c:pt idx="3507">
                  <c:v>24.354166666666668</c:v>
                </c:pt>
                <c:pt idx="3508">
                  <c:v>24.361111111111111</c:v>
                </c:pt>
                <c:pt idx="3509">
                  <c:v>24.368055555555557</c:v>
                </c:pt>
                <c:pt idx="3510">
                  <c:v>24.375</c:v>
                </c:pt>
                <c:pt idx="3511">
                  <c:v>24.381944444444443</c:v>
                </c:pt>
                <c:pt idx="3512">
                  <c:v>24.388888888888889</c:v>
                </c:pt>
                <c:pt idx="3513">
                  <c:v>24.395833333333332</c:v>
                </c:pt>
                <c:pt idx="3514">
                  <c:v>24.402777777777775</c:v>
                </c:pt>
                <c:pt idx="3515">
                  <c:v>24.409722222222225</c:v>
                </c:pt>
                <c:pt idx="3516">
                  <c:v>24.416666666666668</c:v>
                </c:pt>
                <c:pt idx="3517">
                  <c:v>24.423611111111111</c:v>
                </c:pt>
                <c:pt idx="3518">
                  <c:v>24.430555555555557</c:v>
                </c:pt>
                <c:pt idx="3519">
                  <c:v>24.4375</c:v>
                </c:pt>
                <c:pt idx="3520">
                  <c:v>24.444444444444443</c:v>
                </c:pt>
                <c:pt idx="3521">
                  <c:v>24.451388888888889</c:v>
                </c:pt>
                <c:pt idx="3522">
                  <c:v>24.458333333333332</c:v>
                </c:pt>
                <c:pt idx="3523">
                  <c:v>24.465277777777775</c:v>
                </c:pt>
                <c:pt idx="3524">
                  <c:v>24.472222222222225</c:v>
                </c:pt>
                <c:pt idx="3525">
                  <c:v>24.479166666666668</c:v>
                </c:pt>
                <c:pt idx="3526">
                  <c:v>24.486111111111111</c:v>
                </c:pt>
                <c:pt idx="3527">
                  <c:v>24.493055555555557</c:v>
                </c:pt>
                <c:pt idx="3528">
                  <c:v>24.5</c:v>
                </c:pt>
                <c:pt idx="3529">
                  <c:v>24.506944444444443</c:v>
                </c:pt>
                <c:pt idx="3530">
                  <c:v>24.513888888888889</c:v>
                </c:pt>
                <c:pt idx="3531">
                  <c:v>24.520833333333332</c:v>
                </c:pt>
                <c:pt idx="3532">
                  <c:v>24.527777777777775</c:v>
                </c:pt>
                <c:pt idx="3533">
                  <c:v>24.534722222222225</c:v>
                </c:pt>
                <c:pt idx="3534">
                  <c:v>24.541666666666668</c:v>
                </c:pt>
                <c:pt idx="3535">
                  <c:v>24.548611111111111</c:v>
                </c:pt>
                <c:pt idx="3536">
                  <c:v>24.555555555555557</c:v>
                </c:pt>
                <c:pt idx="3537">
                  <c:v>24.5625</c:v>
                </c:pt>
                <c:pt idx="3538">
                  <c:v>24.569444444444443</c:v>
                </c:pt>
                <c:pt idx="3539">
                  <c:v>24.576388888888889</c:v>
                </c:pt>
                <c:pt idx="3540">
                  <c:v>24.583333333333332</c:v>
                </c:pt>
                <c:pt idx="3541">
                  <c:v>24.590277777777775</c:v>
                </c:pt>
                <c:pt idx="3542">
                  <c:v>24.597222222222225</c:v>
                </c:pt>
                <c:pt idx="3543">
                  <c:v>24.604166666666668</c:v>
                </c:pt>
                <c:pt idx="3544">
                  <c:v>24.611111111111111</c:v>
                </c:pt>
                <c:pt idx="3545">
                  <c:v>24.618055555555557</c:v>
                </c:pt>
                <c:pt idx="3546">
                  <c:v>24.625</c:v>
                </c:pt>
                <c:pt idx="3547">
                  <c:v>24.631944444444443</c:v>
                </c:pt>
                <c:pt idx="3548">
                  <c:v>24.638888888888889</c:v>
                </c:pt>
                <c:pt idx="3549">
                  <c:v>24.645833333333332</c:v>
                </c:pt>
                <c:pt idx="3550">
                  <c:v>24.652777777777775</c:v>
                </c:pt>
                <c:pt idx="3551">
                  <c:v>24.659722222222225</c:v>
                </c:pt>
                <c:pt idx="3552">
                  <c:v>24.666666666666668</c:v>
                </c:pt>
                <c:pt idx="3553">
                  <c:v>24.673611111111111</c:v>
                </c:pt>
                <c:pt idx="3554">
                  <c:v>24.680555555555557</c:v>
                </c:pt>
                <c:pt idx="3555">
                  <c:v>24.6875</c:v>
                </c:pt>
                <c:pt idx="3556">
                  <c:v>24.694444444444443</c:v>
                </c:pt>
                <c:pt idx="3557">
                  <c:v>24.701388888888889</c:v>
                </c:pt>
                <c:pt idx="3558">
                  <c:v>24.708333333333332</c:v>
                </c:pt>
                <c:pt idx="3559">
                  <c:v>24.715277777777775</c:v>
                </c:pt>
                <c:pt idx="3560">
                  <c:v>24.722222222222225</c:v>
                </c:pt>
                <c:pt idx="3561">
                  <c:v>24.729166666666668</c:v>
                </c:pt>
                <c:pt idx="3562">
                  <c:v>24.736111111111111</c:v>
                </c:pt>
                <c:pt idx="3563">
                  <c:v>24.743055555555557</c:v>
                </c:pt>
                <c:pt idx="3564">
                  <c:v>24.75</c:v>
                </c:pt>
                <c:pt idx="3565">
                  <c:v>24.756944444444443</c:v>
                </c:pt>
                <c:pt idx="3566">
                  <c:v>24.763888888888889</c:v>
                </c:pt>
                <c:pt idx="3567">
                  <c:v>24.770833333333332</c:v>
                </c:pt>
                <c:pt idx="3568">
                  <c:v>24.777777777777775</c:v>
                </c:pt>
                <c:pt idx="3569">
                  <c:v>24.784722222222225</c:v>
                </c:pt>
                <c:pt idx="3570">
                  <c:v>24.791666666666668</c:v>
                </c:pt>
                <c:pt idx="3571">
                  <c:v>24.798611111111111</c:v>
                </c:pt>
                <c:pt idx="3572">
                  <c:v>24.805555555555557</c:v>
                </c:pt>
                <c:pt idx="3573">
                  <c:v>24.8125</c:v>
                </c:pt>
                <c:pt idx="3574">
                  <c:v>24.819444444444443</c:v>
                </c:pt>
                <c:pt idx="3575">
                  <c:v>24.826388888888889</c:v>
                </c:pt>
                <c:pt idx="3576">
                  <c:v>24.833333333333332</c:v>
                </c:pt>
                <c:pt idx="3577">
                  <c:v>24.840277777777775</c:v>
                </c:pt>
                <c:pt idx="3578">
                  <c:v>24.847222222222225</c:v>
                </c:pt>
                <c:pt idx="3579">
                  <c:v>24.854166666666668</c:v>
                </c:pt>
                <c:pt idx="3580">
                  <c:v>24.861111111111111</c:v>
                </c:pt>
                <c:pt idx="3581">
                  <c:v>24.868055555555557</c:v>
                </c:pt>
                <c:pt idx="3582">
                  <c:v>24.875</c:v>
                </c:pt>
                <c:pt idx="3583">
                  <c:v>24.881944444444443</c:v>
                </c:pt>
                <c:pt idx="3584">
                  <c:v>24.888888888888889</c:v>
                </c:pt>
                <c:pt idx="3585">
                  <c:v>24.895833333333332</c:v>
                </c:pt>
                <c:pt idx="3586">
                  <c:v>24.902777777777775</c:v>
                </c:pt>
                <c:pt idx="3587">
                  <c:v>24.909722222222225</c:v>
                </c:pt>
                <c:pt idx="3588">
                  <c:v>24.916666666666668</c:v>
                </c:pt>
                <c:pt idx="3589">
                  <c:v>24.923611111111111</c:v>
                </c:pt>
                <c:pt idx="3590">
                  <c:v>24.930555555555557</c:v>
                </c:pt>
                <c:pt idx="3591">
                  <c:v>24.9375</c:v>
                </c:pt>
                <c:pt idx="3592">
                  <c:v>24.944444444444443</c:v>
                </c:pt>
                <c:pt idx="3593">
                  <c:v>24.951388888888889</c:v>
                </c:pt>
                <c:pt idx="3594">
                  <c:v>24.958333333333332</c:v>
                </c:pt>
                <c:pt idx="3595">
                  <c:v>24.965277777777775</c:v>
                </c:pt>
                <c:pt idx="3596">
                  <c:v>24.972222222222225</c:v>
                </c:pt>
                <c:pt idx="3597">
                  <c:v>24.979166666666668</c:v>
                </c:pt>
                <c:pt idx="3598">
                  <c:v>24.986111111111111</c:v>
                </c:pt>
                <c:pt idx="3599">
                  <c:v>24.993055555555557</c:v>
                </c:pt>
                <c:pt idx="3600">
                  <c:v>25</c:v>
                </c:pt>
                <c:pt idx="3601">
                  <c:v>25.006944444444443</c:v>
                </c:pt>
                <c:pt idx="3602">
                  <c:v>25.013888888888889</c:v>
                </c:pt>
                <c:pt idx="3603">
                  <c:v>25.020833333333332</c:v>
                </c:pt>
                <c:pt idx="3604">
                  <c:v>25.027777777777775</c:v>
                </c:pt>
                <c:pt idx="3605">
                  <c:v>25.034722222222225</c:v>
                </c:pt>
                <c:pt idx="3606">
                  <c:v>25.041666666666668</c:v>
                </c:pt>
                <c:pt idx="3607">
                  <c:v>25.048611111111111</c:v>
                </c:pt>
                <c:pt idx="3608">
                  <c:v>25.055555555555557</c:v>
                </c:pt>
                <c:pt idx="3609">
                  <c:v>25.0625</c:v>
                </c:pt>
                <c:pt idx="3610">
                  <c:v>25.069444444444443</c:v>
                </c:pt>
                <c:pt idx="3611">
                  <c:v>25.076388888888889</c:v>
                </c:pt>
                <c:pt idx="3612">
                  <c:v>25.083333333333332</c:v>
                </c:pt>
                <c:pt idx="3613">
                  <c:v>25.090277777777775</c:v>
                </c:pt>
                <c:pt idx="3614">
                  <c:v>25.097222222222225</c:v>
                </c:pt>
                <c:pt idx="3615">
                  <c:v>25.104166666666668</c:v>
                </c:pt>
                <c:pt idx="3616">
                  <c:v>25.111111111111111</c:v>
                </c:pt>
                <c:pt idx="3617">
                  <c:v>25.118055555555557</c:v>
                </c:pt>
                <c:pt idx="3618">
                  <c:v>25.125</c:v>
                </c:pt>
                <c:pt idx="3619">
                  <c:v>25.131944444444443</c:v>
                </c:pt>
                <c:pt idx="3620">
                  <c:v>25.138888888888889</c:v>
                </c:pt>
                <c:pt idx="3621">
                  <c:v>25.145833333333332</c:v>
                </c:pt>
                <c:pt idx="3622">
                  <c:v>25.152777777777775</c:v>
                </c:pt>
                <c:pt idx="3623">
                  <c:v>25.159722222222225</c:v>
                </c:pt>
                <c:pt idx="3624">
                  <c:v>25.166666666666668</c:v>
                </c:pt>
                <c:pt idx="3625">
                  <c:v>25.173611111111111</c:v>
                </c:pt>
                <c:pt idx="3626">
                  <c:v>25.180555555555557</c:v>
                </c:pt>
                <c:pt idx="3627">
                  <c:v>25.1875</c:v>
                </c:pt>
                <c:pt idx="3628">
                  <c:v>25.194444444444443</c:v>
                </c:pt>
                <c:pt idx="3629">
                  <c:v>25.201388888888889</c:v>
                </c:pt>
                <c:pt idx="3630">
                  <c:v>25.208333333333332</c:v>
                </c:pt>
                <c:pt idx="3631">
                  <c:v>25.215277777777775</c:v>
                </c:pt>
                <c:pt idx="3632">
                  <c:v>25.222222222222225</c:v>
                </c:pt>
                <c:pt idx="3633">
                  <c:v>25.229166666666668</c:v>
                </c:pt>
                <c:pt idx="3634">
                  <c:v>25.236111111111111</c:v>
                </c:pt>
                <c:pt idx="3635">
                  <c:v>25.243055555555557</c:v>
                </c:pt>
                <c:pt idx="3636">
                  <c:v>25.25</c:v>
                </c:pt>
                <c:pt idx="3637">
                  <c:v>25.256944444444443</c:v>
                </c:pt>
                <c:pt idx="3638">
                  <c:v>25.263888888888889</c:v>
                </c:pt>
                <c:pt idx="3639">
                  <c:v>25.270833333333332</c:v>
                </c:pt>
                <c:pt idx="3640">
                  <c:v>25.277777777777775</c:v>
                </c:pt>
                <c:pt idx="3641">
                  <c:v>25.284722222222225</c:v>
                </c:pt>
                <c:pt idx="3642">
                  <c:v>25.291666666666668</c:v>
                </c:pt>
                <c:pt idx="3643">
                  <c:v>25.298611111111111</c:v>
                </c:pt>
                <c:pt idx="3644">
                  <c:v>25.305555555555557</c:v>
                </c:pt>
                <c:pt idx="3645">
                  <c:v>25.3125</c:v>
                </c:pt>
                <c:pt idx="3646">
                  <c:v>25.319444444444443</c:v>
                </c:pt>
                <c:pt idx="3647">
                  <c:v>25.326388888888889</c:v>
                </c:pt>
                <c:pt idx="3648">
                  <c:v>25.333333333333332</c:v>
                </c:pt>
                <c:pt idx="3649">
                  <c:v>25.340277777777775</c:v>
                </c:pt>
                <c:pt idx="3650">
                  <c:v>25.347222222222225</c:v>
                </c:pt>
                <c:pt idx="3651">
                  <c:v>25.354166666666668</c:v>
                </c:pt>
                <c:pt idx="3652">
                  <c:v>25.361111111111111</c:v>
                </c:pt>
                <c:pt idx="3653">
                  <c:v>25.368055555555557</c:v>
                </c:pt>
                <c:pt idx="3654">
                  <c:v>25.375</c:v>
                </c:pt>
                <c:pt idx="3655">
                  <c:v>25.381944444444443</c:v>
                </c:pt>
                <c:pt idx="3656">
                  <c:v>25.388888888888889</c:v>
                </c:pt>
                <c:pt idx="3657">
                  <c:v>25.395833333333332</c:v>
                </c:pt>
                <c:pt idx="3658">
                  <c:v>25.402777777777775</c:v>
                </c:pt>
                <c:pt idx="3659">
                  <c:v>25.409722222222225</c:v>
                </c:pt>
                <c:pt idx="3660">
                  <c:v>25.416666666666668</c:v>
                </c:pt>
                <c:pt idx="3661">
                  <c:v>25.423611111111111</c:v>
                </c:pt>
                <c:pt idx="3662">
                  <c:v>25.430555555555557</c:v>
                </c:pt>
                <c:pt idx="3663">
                  <c:v>25.4375</c:v>
                </c:pt>
                <c:pt idx="3664">
                  <c:v>25.444444444444443</c:v>
                </c:pt>
                <c:pt idx="3665">
                  <c:v>25.451388888888889</c:v>
                </c:pt>
                <c:pt idx="3666">
                  <c:v>25.458333333333332</c:v>
                </c:pt>
                <c:pt idx="3667">
                  <c:v>25.465277777777775</c:v>
                </c:pt>
                <c:pt idx="3668">
                  <c:v>25.472222222222225</c:v>
                </c:pt>
                <c:pt idx="3669">
                  <c:v>25.479166666666668</c:v>
                </c:pt>
                <c:pt idx="3670">
                  <c:v>25.486111111111111</c:v>
                </c:pt>
                <c:pt idx="3671">
                  <c:v>25.493055555555557</c:v>
                </c:pt>
                <c:pt idx="3672">
                  <c:v>25.5</c:v>
                </c:pt>
                <c:pt idx="3673">
                  <c:v>25.506944444444443</c:v>
                </c:pt>
                <c:pt idx="3674">
                  <c:v>25.513888888888889</c:v>
                </c:pt>
                <c:pt idx="3675">
                  <c:v>25.520833333333332</c:v>
                </c:pt>
                <c:pt idx="3676">
                  <c:v>25.527777777777775</c:v>
                </c:pt>
                <c:pt idx="3677">
                  <c:v>25.534722222222225</c:v>
                </c:pt>
                <c:pt idx="3678">
                  <c:v>25.541666666666668</c:v>
                </c:pt>
                <c:pt idx="3679">
                  <c:v>25.548611111111111</c:v>
                </c:pt>
                <c:pt idx="3680">
                  <c:v>25.555555555555557</c:v>
                </c:pt>
                <c:pt idx="3681">
                  <c:v>25.5625</c:v>
                </c:pt>
                <c:pt idx="3682">
                  <c:v>25.569444444444443</c:v>
                </c:pt>
                <c:pt idx="3683">
                  <c:v>25.576388888888889</c:v>
                </c:pt>
                <c:pt idx="3684">
                  <c:v>25.583333333333332</c:v>
                </c:pt>
                <c:pt idx="3685">
                  <c:v>25.590277777777775</c:v>
                </c:pt>
                <c:pt idx="3686">
                  <c:v>25.597222222222225</c:v>
                </c:pt>
                <c:pt idx="3687">
                  <c:v>25.604166666666668</c:v>
                </c:pt>
                <c:pt idx="3688">
                  <c:v>25.611111111111111</c:v>
                </c:pt>
                <c:pt idx="3689">
                  <c:v>25.618055555555557</c:v>
                </c:pt>
                <c:pt idx="3690">
                  <c:v>25.625</c:v>
                </c:pt>
                <c:pt idx="3691">
                  <c:v>25.631944444444443</c:v>
                </c:pt>
                <c:pt idx="3692">
                  <c:v>25.638888888888889</c:v>
                </c:pt>
                <c:pt idx="3693">
                  <c:v>25.645833333333332</c:v>
                </c:pt>
                <c:pt idx="3694">
                  <c:v>25.652777777777775</c:v>
                </c:pt>
                <c:pt idx="3695">
                  <c:v>25.659722222222225</c:v>
                </c:pt>
                <c:pt idx="3696">
                  <c:v>25.666666666666668</c:v>
                </c:pt>
                <c:pt idx="3697">
                  <c:v>25.673611111111111</c:v>
                </c:pt>
                <c:pt idx="3698">
                  <c:v>25.680555555555557</c:v>
                </c:pt>
                <c:pt idx="3699">
                  <c:v>25.6875</c:v>
                </c:pt>
                <c:pt idx="3700">
                  <c:v>25.694444444444443</c:v>
                </c:pt>
                <c:pt idx="3701">
                  <c:v>25.701388888888889</c:v>
                </c:pt>
                <c:pt idx="3702">
                  <c:v>25.708333333333332</c:v>
                </c:pt>
                <c:pt idx="3703">
                  <c:v>25.715277777777775</c:v>
                </c:pt>
                <c:pt idx="3704">
                  <c:v>25.722222222222225</c:v>
                </c:pt>
                <c:pt idx="3705">
                  <c:v>25.729166666666668</c:v>
                </c:pt>
                <c:pt idx="3706">
                  <c:v>25.736111111111111</c:v>
                </c:pt>
                <c:pt idx="3707">
                  <c:v>25.743055555555557</c:v>
                </c:pt>
                <c:pt idx="3708">
                  <c:v>25.75</c:v>
                </c:pt>
                <c:pt idx="3709">
                  <c:v>25.756944444444443</c:v>
                </c:pt>
                <c:pt idx="3710">
                  <c:v>25.763888888888889</c:v>
                </c:pt>
                <c:pt idx="3711">
                  <c:v>25.770833333333332</c:v>
                </c:pt>
                <c:pt idx="3712">
                  <c:v>25.777777777777775</c:v>
                </c:pt>
                <c:pt idx="3713">
                  <c:v>25.784722222222225</c:v>
                </c:pt>
                <c:pt idx="3714">
                  <c:v>25.791666666666668</c:v>
                </c:pt>
                <c:pt idx="3715">
                  <c:v>25.798611111111111</c:v>
                </c:pt>
                <c:pt idx="3716">
                  <c:v>25.805555555555557</c:v>
                </c:pt>
                <c:pt idx="3717">
                  <c:v>25.8125</c:v>
                </c:pt>
                <c:pt idx="3718">
                  <c:v>25.819444444444443</c:v>
                </c:pt>
                <c:pt idx="3719">
                  <c:v>25.826388888888889</c:v>
                </c:pt>
                <c:pt idx="3720">
                  <c:v>25.833333333333332</c:v>
                </c:pt>
                <c:pt idx="3721">
                  <c:v>25.840277777777775</c:v>
                </c:pt>
                <c:pt idx="3722">
                  <c:v>25.847222222222225</c:v>
                </c:pt>
                <c:pt idx="3723">
                  <c:v>25.854166666666668</c:v>
                </c:pt>
                <c:pt idx="3724">
                  <c:v>25.861111111111111</c:v>
                </c:pt>
                <c:pt idx="3725">
                  <c:v>25.868055555555557</c:v>
                </c:pt>
                <c:pt idx="3726">
                  <c:v>25.875</c:v>
                </c:pt>
                <c:pt idx="3727">
                  <c:v>25.881944444444443</c:v>
                </c:pt>
                <c:pt idx="3728">
                  <c:v>25.888888888888889</c:v>
                </c:pt>
                <c:pt idx="3729">
                  <c:v>25.895833333333332</c:v>
                </c:pt>
                <c:pt idx="3730">
                  <c:v>25.902777777777775</c:v>
                </c:pt>
                <c:pt idx="3731">
                  <c:v>25.909722222222225</c:v>
                </c:pt>
                <c:pt idx="3732">
                  <c:v>25.916666666666668</c:v>
                </c:pt>
                <c:pt idx="3733">
                  <c:v>25.923611111111111</c:v>
                </c:pt>
                <c:pt idx="3734">
                  <c:v>25.930555555555557</c:v>
                </c:pt>
                <c:pt idx="3735">
                  <c:v>25.9375</c:v>
                </c:pt>
                <c:pt idx="3736">
                  <c:v>25.944444444444443</c:v>
                </c:pt>
                <c:pt idx="3737">
                  <c:v>25.951388888888889</c:v>
                </c:pt>
                <c:pt idx="3738">
                  <c:v>25.958333333333332</c:v>
                </c:pt>
                <c:pt idx="3739">
                  <c:v>25.965277777777775</c:v>
                </c:pt>
                <c:pt idx="3740">
                  <c:v>25.972222222222225</c:v>
                </c:pt>
                <c:pt idx="3741">
                  <c:v>25.979166666666668</c:v>
                </c:pt>
                <c:pt idx="3742">
                  <c:v>25.986111111111111</c:v>
                </c:pt>
                <c:pt idx="3743">
                  <c:v>25.993055555555557</c:v>
                </c:pt>
                <c:pt idx="3744">
                  <c:v>26</c:v>
                </c:pt>
                <c:pt idx="3745">
                  <c:v>26.006944444444443</c:v>
                </c:pt>
                <c:pt idx="3746">
                  <c:v>26.013888888888889</c:v>
                </c:pt>
                <c:pt idx="3747">
                  <c:v>26.020833333333332</c:v>
                </c:pt>
                <c:pt idx="3748">
                  <c:v>26.027777777777775</c:v>
                </c:pt>
                <c:pt idx="3749">
                  <c:v>26.034722222222225</c:v>
                </c:pt>
                <c:pt idx="3750">
                  <c:v>26.041666666666668</c:v>
                </c:pt>
                <c:pt idx="3751">
                  <c:v>26.048611111111111</c:v>
                </c:pt>
                <c:pt idx="3752">
                  <c:v>26.055555555555557</c:v>
                </c:pt>
                <c:pt idx="3753">
                  <c:v>26.0625</c:v>
                </c:pt>
                <c:pt idx="3754">
                  <c:v>26.069444444444443</c:v>
                </c:pt>
                <c:pt idx="3755">
                  <c:v>26.076388888888889</c:v>
                </c:pt>
                <c:pt idx="3756">
                  <c:v>26.083333333333332</c:v>
                </c:pt>
                <c:pt idx="3757">
                  <c:v>26.090277777777775</c:v>
                </c:pt>
                <c:pt idx="3758">
                  <c:v>26.097222222222225</c:v>
                </c:pt>
                <c:pt idx="3759">
                  <c:v>26.104166666666668</c:v>
                </c:pt>
                <c:pt idx="3760">
                  <c:v>26.111111111111111</c:v>
                </c:pt>
                <c:pt idx="3761">
                  <c:v>26.118055555555557</c:v>
                </c:pt>
                <c:pt idx="3762">
                  <c:v>26.125</c:v>
                </c:pt>
                <c:pt idx="3763">
                  <c:v>26.131944444444443</c:v>
                </c:pt>
                <c:pt idx="3764">
                  <c:v>26.138888888888889</c:v>
                </c:pt>
                <c:pt idx="3765">
                  <c:v>26.145833333333332</c:v>
                </c:pt>
                <c:pt idx="3766">
                  <c:v>26.152777777777775</c:v>
                </c:pt>
                <c:pt idx="3767">
                  <c:v>26.159722222222225</c:v>
                </c:pt>
                <c:pt idx="3768">
                  <c:v>26.166666666666668</c:v>
                </c:pt>
                <c:pt idx="3769">
                  <c:v>26.173611111111111</c:v>
                </c:pt>
                <c:pt idx="3770">
                  <c:v>26.180555555555557</c:v>
                </c:pt>
                <c:pt idx="3771">
                  <c:v>26.1875</c:v>
                </c:pt>
                <c:pt idx="3772">
                  <c:v>26.194444444444443</c:v>
                </c:pt>
                <c:pt idx="3773">
                  <c:v>26.201388888888889</c:v>
                </c:pt>
                <c:pt idx="3774">
                  <c:v>26.208333333333332</c:v>
                </c:pt>
                <c:pt idx="3775">
                  <c:v>26.215277777777775</c:v>
                </c:pt>
                <c:pt idx="3776">
                  <c:v>26.222222222222225</c:v>
                </c:pt>
                <c:pt idx="3777">
                  <c:v>26.229166666666668</c:v>
                </c:pt>
                <c:pt idx="3778">
                  <c:v>26.236111111111111</c:v>
                </c:pt>
                <c:pt idx="3779">
                  <c:v>26.243055555555557</c:v>
                </c:pt>
                <c:pt idx="3780">
                  <c:v>26.25</c:v>
                </c:pt>
                <c:pt idx="3781">
                  <c:v>26.256944444444443</c:v>
                </c:pt>
                <c:pt idx="3782">
                  <c:v>26.263888888888889</c:v>
                </c:pt>
                <c:pt idx="3783">
                  <c:v>26.270833333333332</c:v>
                </c:pt>
                <c:pt idx="3784">
                  <c:v>26.277777777777775</c:v>
                </c:pt>
                <c:pt idx="3785">
                  <c:v>26.284722222222225</c:v>
                </c:pt>
                <c:pt idx="3786">
                  <c:v>26.291666666666668</c:v>
                </c:pt>
                <c:pt idx="3787">
                  <c:v>26.298611111111111</c:v>
                </c:pt>
                <c:pt idx="3788">
                  <c:v>26.305555555555557</c:v>
                </c:pt>
                <c:pt idx="3789">
                  <c:v>26.3125</c:v>
                </c:pt>
                <c:pt idx="3790">
                  <c:v>26.319444444444443</c:v>
                </c:pt>
                <c:pt idx="3791">
                  <c:v>26.326388888888889</c:v>
                </c:pt>
                <c:pt idx="3792">
                  <c:v>26.333333333333332</c:v>
                </c:pt>
                <c:pt idx="3793">
                  <c:v>26.340277777777775</c:v>
                </c:pt>
                <c:pt idx="3794">
                  <c:v>26.347222222222225</c:v>
                </c:pt>
                <c:pt idx="3795">
                  <c:v>26.354166666666668</c:v>
                </c:pt>
                <c:pt idx="3796">
                  <c:v>26.361111111111111</c:v>
                </c:pt>
                <c:pt idx="3797">
                  <c:v>26.368055555555557</c:v>
                </c:pt>
                <c:pt idx="3798">
                  <c:v>26.375</c:v>
                </c:pt>
                <c:pt idx="3799">
                  <c:v>26.381944444444443</c:v>
                </c:pt>
                <c:pt idx="3800">
                  <c:v>26.388888888888889</c:v>
                </c:pt>
                <c:pt idx="3801">
                  <c:v>26.395833333333332</c:v>
                </c:pt>
                <c:pt idx="3802">
                  <c:v>26.402777777777775</c:v>
                </c:pt>
                <c:pt idx="3803">
                  <c:v>26.409722222222225</c:v>
                </c:pt>
                <c:pt idx="3804">
                  <c:v>26.416666666666668</c:v>
                </c:pt>
                <c:pt idx="3805">
                  <c:v>26.423611111111111</c:v>
                </c:pt>
                <c:pt idx="3806">
                  <c:v>26.430555555555557</c:v>
                </c:pt>
                <c:pt idx="3807">
                  <c:v>26.4375</c:v>
                </c:pt>
                <c:pt idx="3808">
                  <c:v>26.444444444444443</c:v>
                </c:pt>
                <c:pt idx="3809">
                  <c:v>26.451388888888889</c:v>
                </c:pt>
                <c:pt idx="3810">
                  <c:v>26.458333333333332</c:v>
                </c:pt>
                <c:pt idx="3811">
                  <c:v>26.465277777777775</c:v>
                </c:pt>
                <c:pt idx="3812">
                  <c:v>26.472222222222225</c:v>
                </c:pt>
                <c:pt idx="3813">
                  <c:v>26.479166666666668</c:v>
                </c:pt>
                <c:pt idx="3814">
                  <c:v>26.486111111111111</c:v>
                </c:pt>
                <c:pt idx="3815">
                  <c:v>26.493055555555557</c:v>
                </c:pt>
                <c:pt idx="3816">
                  <c:v>26.5</c:v>
                </c:pt>
                <c:pt idx="3817">
                  <c:v>26.506944444444443</c:v>
                </c:pt>
                <c:pt idx="3818">
                  <c:v>26.513888888888889</c:v>
                </c:pt>
                <c:pt idx="3819">
                  <c:v>26.520833333333332</c:v>
                </c:pt>
                <c:pt idx="3820">
                  <c:v>26.527777777777775</c:v>
                </c:pt>
                <c:pt idx="3821">
                  <c:v>26.534722222222225</c:v>
                </c:pt>
                <c:pt idx="3822">
                  <c:v>26.541666666666668</c:v>
                </c:pt>
                <c:pt idx="3823">
                  <c:v>26.548611111111111</c:v>
                </c:pt>
                <c:pt idx="3824">
                  <c:v>26.555555555555557</c:v>
                </c:pt>
                <c:pt idx="3825">
                  <c:v>26.5625</c:v>
                </c:pt>
                <c:pt idx="3826">
                  <c:v>26.569444444444443</c:v>
                </c:pt>
                <c:pt idx="3827">
                  <c:v>26.576388888888889</c:v>
                </c:pt>
                <c:pt idx="3828">
                  <c:v>26.583333333333332</c:v>
                </c:pt>
                <c:pt idx="3829">
                  <c:v>26.590277777777775</c:v>
                </c:pt>
                <c:pt idx="3830">
                  <c:v>26.597222222222225</c:v>
                </c:pt>
                <c:pt idx="3831">
                  <c:v>26.604166666666668</c:v>
                </c:pt>
                <c:pt idx="3832">
                  <c:v>26.611111111111111</c:v>
                </c:pt>
                <c:pt idx="3833">
                  <c:v>26.618055555555557</c:v>
                </c:pt>
                <c:pt idx="3834">
                  <c:v>26.625</c:v>
                </c:pt>
                <c:pt idx="3835">
                  <c:v>26.631944444444443</c:v>
                </c:pt>
                <c:pt idx="3836">
                  <c:v>26.638888888888889</c:v>
                </c:pt>
                <c:pt idx="3837">
                  <c:v>26.645833333333332</c:v>
                </c:pt>
                <c:pt idx="3838">
                  <c:v>26.652777777777775</c:v>
                </c:pt>
                <c:pt idx="3839">
                  <c:v>26.659722222222225</c:v>
                </c:pt>
                <c:pt idx="3840">
                  <c:v>26.666666666666668</c:v>
                </c:pt>
                <c:pt idx="3841">
                  <c:v>26.673611111111111</c:v>
                </c:pt>
                <c:pt idx="3842">
                  <c:v>26.680555555555557</c:v>
                </c:pt>
                <c:pt idx="3843">
                  <c:v>26.6875</c:v>
                </c:pt>
                <c:pt idx="3844">
                  <c:v>26.694444444444443</c:v>
                </c:pt>
                <c:pt idx="3845">
                  <c:v>26.701388888888889</c:v>
                </c:pt>
                <c:pt idx="3846">
                  <c:v>26.708333333333332</c:v>
                </c:pt>
                <c:pt idx="3847">
                  <c:v>26.715277777777775</c:v>
                </c:pt>
                <c:pt idx="3848">
                  <c:v>26.722222222222225</c:v>
                </c:pt>
                <c:pt idx="3849">
                  <c:v>26.729166666666668</c:v>
                </c:pt>
                <c:pt idx="3850">
                  <c:v>26.736111111111111</c:v>
                </c:pt>
                <c:pt idx="3851">
                  <c:v>26.743055555555557</c:v>
                </c:pt>
                <c:pt idx="3852">
                  <c:v>26.75</c:v>
                </c:pt>
                <c:pt idx="3853">
                  <c:v>26.756944444444443</c:v>
                </c:pt>
                <c:pt idx="3854">
                  <c:v>26.763888888888889</c:v>
                </c:pt>
                <c:pt idx="3855">
                  <c:v>26.770833333333332</c:v>
                </c:pt>
                <c:pt idx="3856">
                  <c:v>26.777777777777775</c:v>
                </c:pt>
                <c:pt idx="3857">
                  <c:v>26.784722222222225</c:v>
                </c:pt>
                <c:pt idx="3858">
                  <c:v>26.791666666666668</c:v>
                </c:pt>
                <c:pt idx="3859">
                  <c:v>26.798611111111111</c:v>
                </c:pt>
                <c:pt idx="3860">
                  <c:v>26.805555555555557</c:v>
                </c:pt>
                <c:pt idx="3861">
                  <c:v>26.8125</c:v>
                </c:pt>
                <c:pt idx="3862">
                  <c:v>26.819444444444443</c:v>
                </c:pt>
                <c:pt idx="3863">
                  <c:v>26.826388888888889</c:v>
                </c:pt>
                <c:pt idx="3864">
                  <c:v>26.833333333333332</c:v>
                </c:pt>
                <c:pt idx="3865">
                  <c:v>26.840277777777775</c:v>
                </c:pt>
                <c:pt idx="3866">
                  <c:v>26.847222222222225</c:v>
                </c:pt>
                <c:pt idx="3867">
                  <c:v>26.854166666666668</c:v>
                </c:pt>
                <c:pt idx="3868">
                  <c:v>26.861111111111111</c:v>
                </c:pt>
                <c:pt idx="3869">
                  <c:v>26.868055555555557</c:v>
                </c:pt>
                <c:pt idx="3870">
                  <c:v>26.875</c:v>
                </c:pt>
                <c:pt idx="3871">
                  <c:v>26.881944444444443</c:v>
                </c:pt>
                <c:pt idx="3872">
                  <c:v>26.888888888888889</c:v>
                </c:pt>
                <c:pt idx="3873">
                  <c:v>26.895833333333332</c:v>
                </c:pt>
                <c:pt idx="3874">
                  <c:v>26.902777777777775</c:v>
                </c:pt>
                <c:pt idx="3875">
                  <c:v>26.909722222222225</c:v>
                </c:pt>
                <c:pt idx="3876">
                  <c:v>26.916666666666668</c:v>
                </c:pt>
                <c:pt idx="3877">
                  <c:v>26.923611111111111</c:v>
                </c:pt>
                <c:pt idx="3878">
                  <c:v>26.930555555555557</c:v>
                </c:pt>
                <c:pt idx="3879">
                  <c:v>26.9375</c:v>
                </c:pt>
                <c:pt idx="3880">
                  <c:v>26.944444444444443</c:v>
                </c:pt>
                <c:pt idx="3881">
                  <c:v>26.951388888888889</c:v>
                </c:pt>
                <c:pt idx="3882">
                  <c:v>26.958333333333332</c:v>
                </c:pt>
                <c:pt idx="3883">
                  <c:v>26.965277777777775</c:v>
                </c:pt>
                <c:pt idx="3884">
                  <c:v>26.972222222222225</c:v>
                </c:pt>
                <c:pt idx="3885">
                  <c:v>26.979166666666668</c:v>
                </c:pt>
                <c:pt idx="3886">
                  <c:v>26.986111111111111</c:v>
                </c:pt>
                <c:pt idx="3887">
                  <c:v>26.993055555555557</c:v>
                </c:pt>
                <c:pt idx="3888">
                  <c:v>27</c:v>
                </c:pt>
                <c:pt idx="3889">
                  <c:v>27.006944444444443</c:v>
                </c:pt>
                <c:pt idx="3890">
                  <c:v>27.013888888888889</c:v>
                </c:pt>
                <c:pt idx="3891">
                  <c:v>27.020833333333332</c:v>
                </c:pt>
                <c:pt idx="3892">
                  <c:v>27.027777777777775</c:v>
                </c:pt>
                <c:pt idx="3893">
                  <c:v>27.034722222222225</c:v>
                </c:pt>
                <c:pt idx="3894">
                  <c:v>27.041666666666668</c:v>
                </c:pt>
                <c:pt idx="3895">
                  <c:v>27.048611111111111</c:v>
                </c:pt>
                <c:pt idx="3896">
                  <c:v>27.055555555555557</c:v>
                </c:pt>
                <c:pt idx="3897">
                  <c:v>27.0625</c:v>
                </c:pt>
                <c:pt idx="3898">
                  <c:v>27.069444444444443</c:v>
                </c:pt>
                <c:pt idx="3899">
                  <c:v>27.076388888888889</c:v>
                </c:pt>
                <c:pt idx="3900">
                  <c:v>27.083333333333332</c:v>
                </c:pt>
                <c:pt idx="3901">
                  <c:v>27.090277777777775</c:v>
                </c:pt>
                <c:pt idx="3902">
                  <c:v>27.097222222222225</c:v>
                </c:pt>
                <c:pt idx="3903">
                  <c:v>27.104166666666668</c:v>
                </c:pt>
                <c:pt idx="3904">
                  <c:v>27.111111111111111</c:v>
                </c:pt>
                <c:pt idx="3905">
                  <c:v>27.118055555555557</c:v>
                </c:pt>
                <c:pt idx="3906">
                  <c:v>27.125</c:v>
                </c:pt>
                <c:pt idx="3907">
                  <c:v>27.131944444444443</c:v>
                </c:pt>
                <c:pt idx="3908">
                  <c:v>27.138888888888889</c:v>
                </c:pt>
                <c:pt idx="3909">
                  <c:v>27.145833333333332</c:v>
                </c:pt>
                <c:pt idx="3910">
                  <c:v>27.152777777777775</c:v>
                </c:pt>
                <c:pt idx="3911">
                  <c:v>27.159722222222225</c:v>
                </c:pt>
                <c:pt idx="3912">
                  <c:v>27.166666666666668</c:v>
                </c:pt>
                <c:pt idx="3913">
                  <c:v>27.173611111111111</c:v>
                </c:pt>
                <c:pt idx="3914">
                  <c:v>27.180555555555557</c:v>
                </c:pt>
                <c:pt idx="3915">
                  <c:v>27.1875</c:v>
                </c:pt>
                <c:pt idx="3916">
                  <c:v>27.194444444444443</c:v>
                </c:pt>
                <c:pt idx="3917">
                  <c:v>27.201388888888889</c:v>
                </c:pt>
                <c:pt idx="3918">
                  <c:v>27.208333333333332</c:v>
                </c:pt>
                <c:pt idx="3919">
                  <c:v>27.215277777777775</c:v>
                </c:pt>
                <c:pt idx="3920">
                  <c:v>27.222222222222225</c:v>
                </c:pt>
                <c:pt idx="3921">
                  <c:v>27.229166666666668</c:v>
                </c:pt>
                <c:pt idx="3922">
                  <c:v>27.236111111111111</c:v>
                </c:pt>
                <c:pt idx="3923">
                  <c:v>27.243055555555557</c:v>
                </c:pt>
                <c:pt idx="3924">
                  <c:v>27.25</c:v>
                </c:pt>
                <c:pt idx="3925">
                  <c:v>27.256944444444443</c:v>
                </c:pt>
                <c:pt idx="3926">
                  <c:v>27.263888888888889</c:v>
                </c:pt>
                <c:pt idx="3927">
                  <c:v>27.270833333333332</c:v>
                </c:pt>
                <c:pt idx="3928">
                  <c:v>27.277777777777775</c:v>
                </c:pt>
                <c:pt idx="3929">
                  <c:v>27.284722222222225</c:v>
                </c:pt>
                <c:pt idx="3930">
                  <c:v>27.291666666666668</c:v>
                </c:pt>
                <c:pt idx="3931">
                  <c:v>27.298611111111111</c:v>
                </c:pt>
                <c:pt idx="3932">
                  <c:v>27.305555555555557</c:v>
                </c:pt>
                <c:pt idx="3933">
                  <c:v>27.3125</c:v>
                </c:pt>
                <c:pt idx="3934">
                  <c:v>27.319444444444443</c:v>
                </c:pt>
                <c:pt idx="3935">
                  <c:v>27.326388888888889</c:v>
                </c:pt>
                <c:pt idx="3936">
                  <c:v>27.333333333333332</c:v>
                </c:pt>
                <c:pt idx="3937">
                  <c:v>27.340277777777775</c:v>
                </c:pt>
                <c:pt idx="3938">
                  <c:v>27.347222222222225</c:v>
                </c:pt>
                <c:pt idx="3939">
                  <c:v>27.354166666666668</c:v>
                </c:pt>
                <c:pt idx="3940">
                  <c:v>27.361111111111111</c:v>
                </c:pt>
                <c:pt idx="3941">
                  <c:v>27.368055555555557</c:v>
                </c:pt>
                <c:pt idx="3942">
                  <c:v>27.375</c:v>
                </c:pt>
                <c:pt idx="3943">
                  <c:v>27.381944444444443</c:v>
                </c:pt>
                <c:pt idx="3944">
                  <c:v>27.388888888888889</c:v>
                </c:pt>
                <c:pt idx="3945">
                  <c:v>27.395833333333332</c:v>
                </c:pt>
                <c:pt idx="3946">
                  <c:v>27.402777777777775</c:v>
                </c:pt>
                <c:pt idx="3947">
                  <c:v>27.409722222222225</c:v>
                </c:pt>
                <c:pt idx="3948">
                  <c:v>27.416666666666668</c:v>
                </c:pt>
                <c:pt idx="3949">
                  <c:v>27.423611111111111</c:v>
                </c:pt>
                <c:pt idx="3950">
                  <c:v>27.430555555555557</c:v>
                </c:pt>
                <c:pt idx="3951">
                  <c:v>27.4375</c:v>
                </c:pt>
                <c:pt idx="3952">
                  <c:v>27.444444444444443</c:v>
                </c:pt>
                <c:pt idx="3953">
                  <c:v>27.451388888888889</c:v>
                </c:pt>
                <c:pt idx="3954">
                  <c:v>27.458333333333332</c:v>
                </c:pt>
                <c:pt idx="3955">
                  <c:v>27.465277777777775</c:v>
                </c:pt>
                <c:pt idx="3956">
                  <c:v>27.472222222222225</c:v>
                </c:pt>
                <c:pt idx="3957">
                  <c:v>27.479166666666668</c:v>
                </c:pt>
                <c:pt idx="3958">
                  <c:v>27.486111111111111</c:v>
                </c:pt>
                <c:pt idx="3959">
                  <c:v>27.493055555555557</c:v>
                </c:pt>
                <c:pt idx="3960">
                  <c:v>27.5</c:v>
                </c:pt>
                <c:pt idx="3961">
                  <c:v>27.506944444444443</c:v>
                </c:pt>
                <c:pt idx="3962">
                  <c:v>27.513888888888889</c:v>
                </c:pt>
                <c:pt idx="3963">
                  <c:v>27.520833333333332</c:v>
                </c:pt>
                <c:pt idx="3964">
                  <c:v>27.527777777777775</c:v>
                </c:pt>
                <c:pt idx="3965">
                  <c:v>27.534722222222225</c:v>
                </c:pt>
                <c:pt idx="3966">
                  <c:v>27.541666666666668</c:v>
                </c:pt>
                <c:pt idx="3967">
                  <c:v>27.548611111111111</c:v>
                </c:pt>
                <c:pt idx="3968">
                  <c:v>27.555555555555557</c:v>
                </c:pt>
                <c:pt idx="3969">
                  <c:v>27.5625</c:v>
                </c:pt>
                <c:pt idx="3970">
                  <c:v>27.569444444444443</c:v>
                </c:pt>
                <c:pt idx="3971">
                  <c:v>27.576388888888889</c:v>
                </c:pt>
                <c:pt idx="3972">
                  <c:v>27.583333333333332</c:v>
                </c:pt>
                <c:pt idx="3973">
                  <c:v>27.590277777777775</c:v>
                </c:pt>
                <c:pt idx="3974">
                  <c:v>27.597222222222225</c:v>
                </c:pt>
                <c:pt idx="3975">
                  <c:v>27.604166666666668</c:v>
                </c:pt>
                <c:pt idx="3976">
                  <c:v>27.611111111111111</c:v>
                </c:pt>
                <c:pt idx="3977">
                  <c:v>27.618055555555557</c:v>
                </c:pt>
                <c:pt idx="3978">
                  <c:v>27.625</c:v>
                </c:pt>
                <c:pt idx="3979">
                  <c:v>27.631944444444443</c:v>
                </c:pt>
                <c:pt idx="3980">
                  <c:v>27.638888888888889</c:v>
                </c:pt>
                <c:pt idx="3981">
                  <c:v>27.645833333333332</c:v>
                </c:pt>
                <c:pt idx="3982">
                  <c:v>27.652777777777775</c:v>
                </c:pt>
                <c:pt idx="3983">
                  <c:v>27.659722222222225</c:v>
                </c:pt>
                <c:pt idx="3984">
                  <c:v>27.666666666666668</c:v>
                </c:pt>
                <c:pt idx="3985">
                  <c:v>27.673611111111111</c:v>
                </c:pt>
                <c:pt idx="3986">
                  <c:v>27.680555555555557</c:v>
                </c:pt>
                <c:pt idx="3987">
                  <c:v>27.6875</c:v>
                </c:pt>
                <c:pt idx="3988">
                  <c:v>27.694444444444443</c:v>
                </c:pt>
                <c:pt idx="3989">
                  <c:v>27.701388888888889</c:v>
                </c:pt>
                <c:pt idx="3990">
                  <c:v>27.708333333333332</c:v>
                </c:pt>
                <c:pt idx="3991">
                  <c:v>27.715277777777775</c:v>
                </c:pt>
                <c:pt idx="3992">
                  <c:v>27.722222222222225</c:v>
                </c:pt>
                <c:pt idx="3993">
                  <c:v>27.729166666666668</c:v>
                </c:pt>
                <c:pt idx="3994">
                  <c:v>27.736111111111111</c:v>
                </c:pt>
                <c:pt idx="3995">
                  <c:v>27.743055555555557</c:v>
                </c:pt>
                <c:pt idx="3996">
                  <c:v>27.75</c:v>
                </c:pt>
                <c:pt idx="3997">
                  <c:v>27.756944444444443</c:v>
                </c:pt>
                <c:pt idx="3998">
                  <c:v>27.763888888888889</c:v>
                </c:pt>
                <c:pt idx="3999">
                  <c:v>27.770833333333332</c:v>
                </c:pt>
                <c:pt idx="4000">
                  <c:v>27.777777777777775</c:v>
                </c:pt>
                <c:pt idx="4001">
                  <c:v>27.784722222222225</c:v>
                </c:pt>
                <c:pt idx="4002">
                  <c:v>27.791666666666668</c:v>
                </c:pt>
                <c:pt idx="4003">
                  <c:v>27.798611111111111</c:v>
                </c:pt>
                <c:pt idx="4004">
                  <c:v>27.805555555555557</c:v>
                </c:pt>
                <c:pt idx="4005">
                  <c:v>27.8125</c:v>
                </c:pt>
                <c:pt idx="4006">
                  <c:v>27.819444444444443</c:v>
                </c:pt>
                <c:pt idx="4007">
                  <c:v>27.826388888888889</c:v>
                </c:pt>
                <c:pt idx="4008">
                  <c:v>27.833333333333332</c:v>
                </c:pt>
                <c:pt idx="4009">
                  <c:v>27.840277777777775</c:v>
                </c:pt>
                <c:pt idx="4010">
                  <c:v>27.847222222222225</c:v>
                </c:pt>
                <c:pt idx="4011">
                  <c:v>27.854166666666668</c:v>
                </c:pt>
                <c:pt idx="4012">
                  <c:v>27.861111111111111</c:v>
                </c:pt>
                <c:pt idx="4013">
                  <c:v>27.868055555555557</c:v>
                </c:pt>
                <c:pt idx="4014">
                  <c:v>27.875</c:v>
                </c:pt>
                <c:pt idx="4015">
                  <c:v>27.881944444444443</c:v>
                </c:pt>
                <c:pt idx="4016">
                  <c:v>27.888888888888889</c:v>
                </c:pt>
                <c:pt idx="4017">
                  <c:v>27.895833333333332</c:v>
                </c:pt>
                <c:pt idx="4018">
                  <c:v>27.902777777777775</c:v>
                </c:pt>
                <c:pt idx="4019">
                  <c:v>27.909722222222225</c:v>
                </c:pt>
                <c:pt idx="4020">
                  <c:v>27.916666666666668</c:v>
                </c:pt>
                <c:pt idx="4021">
                  <c:v>27.923611111111111</c:v>
                </c:pt>
                <c:pt idx="4022">
                  <c:v>27.930555555555557</c:v>
                </c:pt>
                <c:pt idx="4023">
                  <c:v>27.9375</c:v>
                </c:pt>
                <c:pt idx="4024">
                  <c:v>27.944444444444443</c:v>
                </c:pt>
                <c:pt idx="4025">
                  <c:v>27.951388888888889</c:v>
                </c:pt>
                <c:pt idx="4026">
                  <c:v>27.958333333333332</c:v>
                </c:pt>
                <c:pt idx="4027">
                  <c:v>27.965277777777775</c:v>
                </c:pt>
                <c:pt idx="4028">
                  <c:v>27.972222222222225</c:v>
                </c:pt>
                <c:pt idx="4029">
                  <c:v>27.979166666666668</c:v>
                </c:pt>
                <c:pt idx="4030">
                  <c:v>27.986111111111111</c:v>
                </c:pt>
                <c:pt idx="4031">
                  <c:v>27.993055555555557</c:v>
                </c:pt>
                <c:pt idx="4032">
                  <c:v>28</c:v>
                </c:pt>
                <c:pt idx="4033">
                  <c:v>28.006944444444443</c:v>
                </c:pt>
                <c:pt idx="4034">
                  <c:v>28.013888888888889</c:v>
                </c:pt>
                <c:pt idx="4035">
                  <c:v>28.020833333333332</c:v>
                </c:pt>
                <c:pt idx="4036">
                  <c:v>28.027777777777775</c:v>
                </c:pt>
                <c:pt idx="4037">
                  <c:v>28.034722222222225</c:v>
                </c:pt>
                <c:pt idx="4038">
                  <c:v>28.041666666666668</c:v>
                </c:pt>
                <c:pt idx="4039">
                  <c:v>28.048611111111111</c:v>
                </c:pt>
                <c:pt idx="4040">
                  <c:v>28.055555555555557</c:v>
                </c:pt>
                <c:pt idx="4041">
                  <c:v>28.0625</c:v>
                </c:pt>
                <c:pt idx="4042">
                  <c:v>28.069444444444443</c:v>
                </c:pt>
                <c:pt idx="4043">
                  <c:v>28.076388888888889</c:v>
                </c:pt>
                <c:pt idx="4044">
                  <c:v>28.083333333333332</c:v>
                </c:pt>
                <c:pt idx="4045">
                  <c:v>28.090277777777775</c:v>
                </c:pt>
                <c:pt idx="4046">
                  <c:v>28.097222222222225</c:v>
                </c:pt>
                <c:pt idx="4047">
                  <c:v>28.104166666666668</c:v>
                </c:pt>
                <c:pt idx="4048">
                  <c:v>28.111111111111111</c:v>
                </c:pt>
                <c:pt idx="4049">
                  <c:v>28.118055555555557</c:v>
                </c:pt>
                <c:pt idx="4050">
                  <c:v>28.125</c:v>
                </c:pt>
                <c:pt idx="4051">
                  <c:v>28.131944444444443</c:v>
                </c:pt>
                <c:pt idx="4052">
                  <c:v>28.138888888888889</c:v>
                </c:pt>
                <c:pt idx="4053">
                  <c:v>28.145833333333332</c:v>
                </c:pt>
                <c:pt idx="4054">
                  <c:v>28.152777777777775</c:v>
                </c:pt>
                <c:pt idx="4055">
                  <c:v>28.159722222222225</c:v>
                </c:pt>
                <c:pt idx="4056">
                  <c:v>28.166666666666668</c:v>
                </c:pt>
                <c:pt idx="4057">
                  <c:v>28.173611111111111</c:v>
                </c:pt>
                <c:pt idx="4058">
                  <c:v>28.180555555555557</c:v>
                </c:pt>
                <c:pt idx="4059">
                  <c:v>28.1875</c:v>
                </c:pt>
                <c:pt idx="4060">
                  <c:v>28.194444444444443</c:v>
                </c:pt>
                <c:pt idx="4061">
                  <c:v>28.201388888888889</c:v>
                </c:pt>
                <c:pt idx="4062">
                  <c:v>28.208333333333332</c:v>
                </c:pt>
                <c:pt idx="4063">
                  <c:v>28.215277777777775</c:v>
                </c:pt>
                <c:pt idx="4064">
                  <c:v>28.222222222222225</c:v>
                </c:pt>
                <c:pt idx="4065">
                  <c:v>28.229166666666668</c:v>
                </c:pt>
                <c:pt idx="4066">
                  <c:v>28.236111111111111</c:v>
                </c:pt>
                <c:pt idx="4067">
                  <c:v>28.243055555555557</c:v>
                </c:pt>
                <c:pt idx="4068">
                  <c:v>28.25</c:v>
                </c:pt>
                <c:pt idx="4069">
                  <c:v>28.256944444444443</c:v>
                </c:pt>
                <c:pt idx="4070">
                  <c:v>28.263888888888889</c:v>
                </c:pt>
                <c:pt idx="4071">
                  <c:v>28.270833333333332</c:v>
                </c:pt>
                <c:pt idx="4072">
                  <c:v>28.277777777777775</c:v>
                </c:pt>
                <c:pt idx="4073">
                  <c:v>28.284722222222225</c:v>
                </c:pt>
                <c:pt idx="4074">
                  <c:v>28.291666666666668</c:v>
                </c:pt>
                <c:pt idx="4075">
                  <c:v>28.298611111111111</c:v>
                </c:pt>
                <c:pt idx="4076">
                  <c:v>28.305555555555557</c:v>
                </c:pt>
                <c:pt idx="4077">
                  <c:v>28.3125</c:v>
                </c:pt>
                <c:pt idx="4078">
                  <c:v>28.319444444444443</c:v>
                </c:pt>
                <c:pt idx="4079">
                  <c:v>28.326388888888889</c:v>
                </c:pt>
                <c:pt idx="4080">
                  <c:v>28.333333333333332</c:v>
                </c:pt>
                <c:pt idx="4081">
                  <c:v>28.340277777777775</c:v>
                </c:pt>
                <c:pt idx="4082">
                  <c:v>28.347222222222225</c:v>
                </c:pt>
                <c:pt idx="4083">
                  <c:v>28.354166666666668</c:v>
                </c:pt>
                <c:pt idx="4084">
                  <c:v>28.361111111111111</c:v>
                </c:pt>
                <c:pt idx="4085">
                  <c:v>28.368055555555557</c:v>
                </c:pt>
                <c:pt idx="4086">
                  <c:v>28.375</c:v>
                </c:pt>
                <c:pt idx="4087">
                  <c:v>28.381944444444443</c:v>
                </c:pt>
                <c:pt idx="4088">
                  <c:v>28.388888888888889</c:v>
                </c:pt>
                <c:pt idx="4089">
                  <c:v>28.395833333333332</c:v>
                </c:pt>
                <c:pt idx="4090">
                  <c:v>28.402777777777775</c:v>
                </c:pt>
                <c:pt idx="4091">
                  <c:v>28.409722222222225</c:v>
                </c:pt>
                <c:pt idx="4092">
                  <c:v>28.416666666666668</c:v>
                </c:pt>
                <c:pt idx="4093">
                  <c:v>28.423611111111111</c:v>
                </c:pt>
                <c:pt idx="4094">
                  <c:v>28.430555555555557</c:v>
                </c:pt>
                <c:pt idx="4095">
                  <c:v>28.4375</c:v>
                </c:pt>
                <c:pt idx="4096">
                  <c:v>28.444444444444443</c:v>
                </c:pt>
                <c:pt idx="4097">
                  <c:v>28.451388888888889</c:v>
                </c:pt>
                <c:pt idx="4098">
                  <c:v>28.458333333333332</c:v>
                </c:pt>
                <c:pt idx="4099">
                  <c:v>28.465277777777775</c:v>
                </c:pt>
                <c:pt idx="4100">
                  <c:v>28.472222222222225</c:v>
                </c:pt>
                <c:pt idx="4101">
                  <c:v>28.479166666666668</c:v>
                </c:pt>
                <c:pt idx="4102">
                  <c:v>28.486111111111111</c:v>
                </c:pt>
                <c:pt idx="4103">
                  <c:v>28.493055555555557</c:v>
                </c:pt>
                <c:pt idx="4104">
                  <c:v>28.5</c:v>
                </c:pt>
                <c:pt idx="4105">
                  <c:v>28.506944444444443</c:v>
                </c:pt>
                <c:pt idx="4106">
                  <c:v>28.513888888888889</c:v>
                </c:pt>
                <c:pt idx="4107">
                  <c:v>28.520833333333332</c:v>
                </c:pt>
                <c:pt idx="4108">
                  <c:v>28.527777777777775</c:v>
                </c:pt>
                <c:pt idx="4109">
                  <c:v>28.534722222222225</c:v>
                </c:pt>
                <c:pt idx="4110">
                  <c:v>28.541666666666668</c:v>
                </c:pt>
                <c:pt idx="4111">
                  <c:v>28.548611111111111</c:v>
                </c:pt>
                <c:pt idx="4112">
                  <c:v>28.555555555555557</c:v>
                </c:pt>
                <c:pt idx="4113">
                  <c:v>28.5625</c:v>
                </c:pt>
                <c:pt idx="4114">
                  <c:v>28.569444444444443</c:v>
                </c:pt>
                <c:pt idx="4115">
                  <c:v>28.576388888888889</c:v>
                </c:pt>
                <c:pt idx="4116">
                  <c:v>28.583333333333332</c:v>
                </c:pt>
                <c:pt idx="4117">
                  <c:v>28.590277777777775</c:v>
                </c:pt>
                <c:pt idx="4118">
                  <c:v>28.597222222222225</c:v>
                </c:pt>
                <c:pt idx="4119">
                  <c:v>28.604166666666668</c:v>
                </c:pt>
                <c:pt idx="4120">
                  <c:v>28.611111111111111</c:v>
                </c:pt>
                <c:pt idx="4121">
                  <c:v>28.618055555555557</c:v>
                </c:pt>
                <c:pt idx="4122">
                  <c:v>28.625</c:v>
                </c:pt>
                <c:pt idx="4123">
                  <c:v>28.631944444444443</c:v>
                </c:pt>
                <c:pt idx="4124">
                  <c:v>28.638888888888889</c:v>
                </c:pt>
                <c:pt idx="4125">
                  <c:v>28.645833333333332</c:v>
                </c:pt>
                <c:pt idx="4126">
                  <c:v>28.652777777777775</c:v>
                </c:pt>
                <c:pt idx="4127">
                  <c:v>28.659722222222225</c:v>
                </c:pt>
                <c:pt idx="4128">
                  <c:v>28.666666666666668</c:v>
                </c:pt>
                <c:pt idx="4129">
                  <c:v>28.673611111111111</c:v>
                </c:pt>
                <c:pt idx="4130">
                  <c:v>28.680555555555557</c:v>
                </c:pt>
                <c:pt idx="4131">
                  <c:v>28.6875</c:v>
                </c:pt>
                <c:pt idx="4132">
                  <c:v>28.694444444444443</c:v>
                </c:pt>
                <c:pt idx="4133">
                  <c:v>28.701388888888889</c:v>
                </c:pt>
                <c:pt idx="4134">
                  <c:v>28.708333333333332</c:v>
                </c:pt>
                <c:pt idx="4135">
                  <c:v>28.715277777777775</c:v>
                </c:pt>
                <c:pt idx="4136">
                  <c:v>28.722222222222225</c:v>
                </c:pt>
                <c:pt idx="4137">
                  <c:v>28.729166666666668</c:v>
                </c:pt>
                <c:pt idx="4138">
                  <c:v>28.736111111111111</c:v>
                </c:pt>
                <c:pt idx="4139">
                  <c:v>28.743055555555557</c:v>
                </c:pt>
                <c:pt idx="4140">
                  <c:v>28.75</c:v>
                </c:pt>
                <c:pt idx="4141">
                  <c:v>28.756944444444443</c:v>
                </c:pt>
                <c:pt idx="4142">
                  <c:v>28.763888888888889</c:v>
                </c:pt>
                <c:pt idx="4143">
                  <c:v>28.770833333333332</c:v>
                </c:pt>
                <c:pt idx="4144">
                  <c:v>28.777777777777775</c:v>
                </c:pt>
                <c:pt idx="4145">
                  <c:v>28.784722222222225</c:v>
                </c:pt>
                <c:pt idx="4146">
                  <c:v>28.791666666666668</c:v>
                </c:pt>
                <c:pt idx="4147">
                  <c:v>28.798611111111111</c:v>
                </c:pt>
                <c:pt idx="4148">
                  <c:v>28.805555555555557</c:v>
                </c:pt>
                <c:pt idx="4149">
                  <c:v>28.8125</c:v>
                </c:pt>
                <c:pt idx="4150">
                  <c:v>28.819444444444443</c:v>
                </c:pt>
                <c:pt idx="4151">
                  <c:v>28.826388888888889</c:v>
                </c:pt>
                <c:pt idx="4152">
                  <c:v>28.833333333333332</c:v>
                </c:pt>
                <c:pt idx="4153">
                  <c:v>28.840277777777775</c:v>
                </c:pt>
                <c:pt idx="4154">
                  <c:v>28.847222222222225</c:v>
                </c:pt>
                <c:pt idx="4155">
                  <c:v>28.854166666666668</c:v>
                </c:pt>
                <c:pt idx="4156">
                  <c:v>28.861111111111111</c:v>
                </c:pt>
                <c:pt idx="4157">
                  <c:v>28.868055555555557</c:v>
                </c:pt>
                <c:pt idx="4158">
                  <c:v>28.875</c:v>
                </c:pt>
                <c:pt idx="4159">
                  <c:v>28.881944444444443</c:v>
                </c:pt>
                <c:pt idx="4160">
                  <c:v>28.888888888888889</c:v>
                </c:pt>
                <c:pt idx="4161">
                  <c:v>28.895833333333332</c:v>
                </c:pt>
                <c:pt idx="4162">
                  <c:v>28.902777777777775</c:v>
                </c:pt>
                <c:pt idx="4163">
                  <c:v>28.909722222222225</c:v>
                </c:pt>
                <c:pt idx="4164">
                  <c:v>28.916666666666668</c:v>
                </c:pt>
                <c:pt idx="4165">
                  <c:v>28.923611111111111</c:v>
                </c:pt>
                <c:pt idx="4166">
                  <c:v>28.930555555555557</c:v>
                </c:pt>
                <c:pt idx="4167">
                  <c:v>28.9375</c:v>
                </c:pt>
                <c:pt idx="4168">
                  <c:v>28.944444444444443</c:v>
                </c:pt>
                <c:pt idx="4169">
                  <c:v>28.951388888888889</c:v>
                </c:pt>
                <c:pt idx="4170">
                  <c:v>28.958333333333332</c:v>
                </c:pt>
                <c:pt idx="4171">
                  <c:v>28.965277777777775</c:v>
                </c:pt>
                <c:pt idx="4172">
                  <c:v>28.972222222222225</c:v>
                </c:pt>
                <c:pt idx="4173">
                  <c:v>28.979166666666668</c:v>
                </c:pt>
                <c:pt idx="4174">
                  <c:v>28.986111111111111</c:v>
                </c:pt>
                <c:pt idx="4175">
                  <c:v>28.993055555555557</c:v>
                </c:pt>
                <c:pt idx="4176">
                  <c:v>29</c:v>
                </c:pt>
                <c:pt idx="4177">
                  <c:v>29.006944444444443</c:v>
                </c:pt>
                <c:pt idx="4178">
                  <c:v>29.013888888888889</c:v>
                </c:pt>
                <c:pt idx="4179">
                  <c:v>29.020833333333332</c:v>
                </c:pt>
                <c:pt idx="4180">
                  <c:v>29.027777777777775</c:v>
                </c:pt>
                <c:pt idx="4181">
                  <c:v>29.034722222222225</c:v>
                </c:pt>
                <c:pt idx="4182">
                  <c:v>29.041666666666668</c:v>
                </c:pt>
                <c:pt idx="4183">
                  <c:v>29.048611111111111</c:v>
                </c:pt>
                <c:pt idx="4184">
                  <c:v>29.055555555555557</c:v>
                </c:pt>
                <c:pt idx="4185">
                  <c:v>29.0625</c:v>
                </c:pt>
                <c:pt idx="4186">
                  <c:v>29.069444444444443</c:v>
                </c:pt>
                <c:pt idx="4187">
                  <c:v>29.076388888888889</c:v>
                </c:pt>
                <c:pt idx="4188">
                  <c:v>29.083333333333332</c:v>
                </c:pt>
                <c:pt idx="4189">
                  <c:v>29.090277777777775</c:v>
                </c:pt>
                <c:pt idx="4190">
                  <c:v>29.097222222222225</c:v>
                </c:pt>
                <c:pt idx="4191">
                  <c:v>29.104166666666668</c:v>
                </c:pt>
                <c:pt idx="4192">
                  <c:v>29.111111111111111</c:v>
                </c:pt>
                <c:pt idx="4193">
                  <c:v>29.118055555555557</c:v>
                </c:pt>
                <c:pt idx="4194">
                  <c:v>29.125</c:v>
                </c:pt>
                <c:pt idx="4195">
                  <c:v>29.131944444444443</c:v>
                </c:pt>
                <c:pt idx="4196">
                  <c:v>29.138888888888889</c:v>
                </c:pt>
                <c:pt idx="4197">
                  <c:v>29.145833333333332</c:v>
                </c:pt>
                <c:pt idx="4198">
                  <c:v>29.152777777777775</c:v>
                </c:pt>
                <c:pt idx="4199">
                  <c:v>29.159722222222225</c:v>
                </c:pt>
                <c:pt idx="4200">
                  <c:v>29.166666666666668</c:v>
                </c:pt>
                <c:pt idx="4201">
                  <c:v>29.173611111111111</c:v>
                </c:pt>
                <c:pt idx="4202">
                  <c:v>29.180555555555557</c:v>
                </c:pt>
                <c:pt idx="4203">
                  <c:v>29.1875</c:v>
                </c:pt>
                <c:pt idx="4204">
                  <c:v>29.194444444444443</c:v>
                </c:pt>
                <c:pt idx="4205">
                  <c:v>29.201388888888889</c:v>
                </c:pt>
                <c:pt idx="4206">
                  <c:v>29.208333333333332</c:v>
                </c:pt>
                <c:pt idx="4207">
                  <c:v>29.215277777777775</c:v>
                </c:pt>
                <c:pt idx="4208">
                  <c:v>29.222222222222225</c:v>
                </c:pt>
                <c:pt idx="4209">
                  <c:v>29.229166666666668</c:v>
                </c:pt>
                <c:pt idx="4210">
                  <c:v>29.236111111111111</c:v>
                </c:pt>
                <c:pt idx="4211">
                  <c:v>29.243055555555557</c:v>
                </c:pt>
                <c:pt idx="4212">
                  <c:v>29.25</c:v>
                </c:pt>
                <c:pt idx="4213">
                  <c:v>29.256944444444443</c:v>
                </c:pt>
                <c:pt idx="4214">
                  <c:v>29.263888888888889</c:v>
                </c:pt>
                <c:pt idx="4215">
                  <c:v>29.270833333333332</c:v>
                </c:pt>
                <c:pt idx="4216">
                  <c:v>29.277777777777775</c:v>
                </c:pt>
                <c:pt idx="4217">
                  <c:v>29.284722222222225</c:v>
                </c:pt>
                <c:pt idx="4218">
                  <c:v>29.291666666666668</c:v>
                </c:pt>
                <c:pt idx="4219">
                  <c:v>29.298611111111111</c:v>
                </c:pt>
                <c:pt idx="4220">
                  <c:v>29.305555555555557</c:v>
                </c:pt>
                <c:pt idx="4221">
                  <c:v>29.3125</c:v>
                </c:pt>
                <c:pt idx="4222">
                  <c:v>29.319444444444443</c:v>
                </c:pt>
                <c:pt idx="4223">
                  <c:v>29.326388888888889</c:v>
                </c:pt>
                <c:pt idx="4224">
                  <c:v>29.333333333333332</c:v>
                </c:pt>
                <c:pt idx="4225">
                  <c:v>29.340277777777775</c:v>
                </c:pt>
                <c:pt idx="4226">
                  <c:v>29.347222222222225</c:v>
                </c:pt>
                <c:pt idx="4227">
                  <c:v>29.354166666666668</c:v>
                </c:pt>
                <c:pt idx="4228">
                  <c:v>29.361111111111111</c:v>
                </c:pt>
                <c:pt idx="4229">
                  <c:v>29.368055555555557</c:v>
                </c:pt>
                <c:pt idx="4230">
                  <c:v>29.375</c:v>
                </c:pt>
                <c:pt idx="4231">
                  <c:v>29.381944444444443</c:v>
                </c:pt>
                <c:pt idx="4232">
                  <c:v>29.388888888888889</c:v>
                </c:pt>
                <c:pt idx="4233">
                  <c:v>29.395833333333332</c:v>
                </c:pt>
                <c:pt idx="4234">
                  <c:v>29.402777777777775</c:v>
                </c:pt>
                <c:pt idx="4235">
                  <c:v>29.409722222222225</c:v>
                </c:pt>
                <c:pt idx="4236">
                  <c:v>29.416666666666668</c:v>
                </c:pt>
                <c:pt idx="4237">
                  <c:v>29.423611111111111</c:v>
                </c:pt>
                <c:pt idx="4238">
                  <c:v>29.430555555555557</c:v>
                </c:pt>
                <c:pt idx="4239">
                  <c:v>29.4375</c:v>
                </c:pt>
                <c:pt idx="4240">
                  <c:v>29.444444444444443</c:v>
                </c:pt>
                <c:pt idx="4241">
                  <c:v>29.451388888888889</c:v>
                </c:pt>
                <c:pt idx="4242">
                  <c:v>29.458333333333332</c:v>
                </c:pt>
                <c:pt idx="4243">
                  <c:v>29.465277777777775</c:v>
                </c:pt>
                <c:pt idx="4244">
                  <c:v>29.472222222222225</c:v>
                </c:pt>
                <c:pt idx="4245">
                  <c:v>29.479166666666668</c:v>
                </c:pt>
                <c:pt idx="4246">
                  <c:v>29.486111111111111</c:v>
                </c:pt>
                <c:pt idx="4247">
                  <c:v>29.493055555555557</c:v>
                </c:pt>
                <c:pt idx="4248">
                  <c:v>29.5</c:v>
                </c:pt>
                <c:pt idx="4249">
                  <c:v>29.506944444444443</c:v>
                </c:pt>
                <c:pt idx="4250">
                  <c:v>29.513888888888889</c:v>
                </c:pt>
                <c:pt idx="4251">
                  <c:v>29.520833333333332</c:v>
                </c:pt>
                <c:pt idx="4252">
                  <c:v>29.527777777777775</c:v>
                </c:pt>
                <c:pt idx="4253">
                  <c:v>29.534722222222225</c:v>
                </c:pt>
                <c:pt idx="4254">
                  <c:v>29.541666666666668</c:v>
                </c:pt>
                <c:pt idx="4255">
                  <c:v>29.548611111111111</c:v>
                </c:pt>
                <c:pt idx="4256">
                  <c:v>29.555555555555557</c:v>
                </c:pt>
                <c:pt idx="4257">
                  <c:v>29.5625</c:v>
                </c:pt>
                <c:pt idx="4258">
                  <c:v>29.569444444444443</c:v>
                </c:pt>
                <c:pt idx="4259">
                  <c:v>29.576388888888889</c:v>
                </c:pt>
                <c:pt idx="4260">
                  <c:v>29.583333333333332</c:v>
                </c:pt>
                <c:pt idx="4261">
                  <c:v>29.590277777777775</c:v>
                </c:pt>
                <c:pt idx="4262">
                  <c:v>29.597222222222225</c:v>
                </c:pt>
                <c:pt idx="4263">
                  <c:v>29.604166666666668</c:v>
                </c:pt>
                <c:pt idx="4264">
                  <c:v>29.611111111111111</c:v>
                </c:pt>
                <c:pt idx="4265">
                  <c:v>29.618055555555557</c:v>
                </c:pt>
                <c:pt idx="4266">
                  <c:v>29.625</c:v>
                </c:pt>
                <c:pt idx="4267">
                  <c:v>29.631944444444443</c:v>
                </c:pt>
                <c:pt idx="4268">
                  <c:v>29.638888888888889</c:v>
                </c:pt>
                <c:pt idx="4269">
                  <c:v>29.645833333333332</c:v>
                </c:pt>
                <c:pt idx="4270">
                  <c:v>29.652777777777775</c:v>
                </c:pt>
                <c:pt idx="4271">
                  <c:v>29.659722222222225</c:v>
                </c:pt>
                <c:pt idx="4272">
                  <c:v>29.666666666666668</c:v>
                </c:pt>
                <c:pt idx="4273">
                  <c:v>29.673611111111111</c:v>
                </c:pt>
                <c:pt idx="4274">
                  <c:v>29.680555555555557</c:v>
                </c:pt>
                <c:pt idx="4275">
                  <c:v>29.6875</c:v>
                </c:pt>
                <c:pt idx="4276">
                  <c:v>29.694444444444443</c:v>
                </c:pt>
                <c:pt idx="4277">
                  <c:v>29.701388888888889</c:v>
                </c:pt>
                <c:pt idx="4278">
                  <c:v>29.708333333333332</c:v>
                </c:pt>
                <c:pt idx="4279">
                  <c:v>29.715277777777775</c:v>
                </c:pt>
                <c:pt idx="4280">
                  <c:v>29.722222222222225</c:v>
                </c:pt>
                <c:pt idx="4281">
                  <c:v>29.729166666666668</c:v>
                </c:pt>
                <c:pt idx="4282">
                  <c:v>29.736111111111111</c:v>
                </c:pt>
                <c:pt idx="4283">
                  <c:v>29.743055555555557</c:v>
                </c:pt>
                <c:pt idx="4284">
                  <c:v>29.75</c:v>
                </c:pt>
                <c:pt idx="4285">
                  <c:v>29.756944444444443</c:v>
                </c:pt>
                <c:pt idx="4286">
                  <c:v>29.763888888888889</c:v>
                </c:pt>
                <c:pt idx="4287">
                  <c:v>29.770833333333332</c:v>
                </c:pt>
                <c:pt idx="4288">
                  <c:v>29.777777777777775</c:v>
                </c:pt>
                <c:pt idx="4289">
                  <c:v>29.784722222222225</c:v>
                </c:pt>
                <c:pt idx="4290">
                  <c:v>29.791666666666668</c:v>
                </c:pt>
                <c:pt idx="4291">
                  <c:v>29.798611111111111</c:v>
                </c:pt>
                <c:pt idx="4292">
                  <c:v>29.805555555555557</c:v>
                </c:pt>
                <c:pt idx="4293">
                  <c:v>29.8125</c:v>
                </c:pt>
                <c:pt idx="4294">
                  <c:v>29.819444444444443</c:v>
                </c:pt>
                <c:pt idx="4295">
                  <c:v>29.826388888888889</c:v>
                </c:pt>
                <c:pt idx="4296">
                  <c:v>29.833333333333332</c:v>
                </c:pt>
                <c:pt idx="4297">
                  <c:v>29.840277777777775</c:v>
                </c:pt>
                <c:pt idx="4298">
                  <c:v>29.847222222222225</c:v>
                </c:pt>
                <c:pt idx="4299">
                  <c:v>29.854166666666668</c:v>
                </c:pt>
                <c:pt idx="4300">
                  <c:v>29.861111111111111</c:v>
                </c:pt>
                <c:pt idx="4301">
                  <c:v>29.868055555555557</c:v>
                </c:pt>
                <c:pt idx="4302">
                  <c:v>29.875</c:v>
                </c:pt>
                <c:pt idx="4303">
                  <c:v>29.881944444444443</c:v>
                </c:pt>
                <c:pt idx="4304">
                  <c:v>29.888888888888889</c:v>
                </c:pt>
                <c:pt idx="4305">
                  <c:v>29.895833333333332</c:v>
                </c:pt>
                <c:pt idx="4306">
                  <c:v>29.902777777777775</c:v>
                </c:pt>
                <c:pt idx="4307">
                  <c:v>29.909722222222225</c:v>
                </c:pt>
                <c:pt idx="4308">
                  <c:v>29.916666666666668</c:v>
                </c:pt>
                <c:pt idx="4309">
                  <c:v>29.923611111111111</c:v>
                </c:pt>
                <c:pt idx="4310">
                  <c:v>29.930555555555557</c:v>
                </c:pt>
                <c:pt idx="4311">
                  <c:v>29.9375</c:v>
                </c:pt>
                <c:pt idx="4312">
                  <c:v>29.944444444444443</c:v>
                </c:pt>
                <c:pt idx="4313">
                  <c:v>29.951388888888889</c:v>
                </c:pt>
                <c:pt idx="4314">
                  <c:v>29.958333333333332</c:v>
                </c:pt>
                <c:pt idx="4315">
                  <c:v>29.965277777777775</c:v>
                </c:pt>
                <c:pt idx="4316">
                  <c:v>29.972222222222225</c:v>
                </c:pt>
                <c:pt idx="4317">
                  <c:v>29.979166666666668</c:v>
                </c:pt>
                <c:pt idx="4318">
                  <c:v>29.986111111111111</c:v>
                </c:pt>
                <c:pt idx="4319">
                  <c:v>29.993055555555557</c:v>
                </c:pt>
                <c:pt idx="4320">
                  <c:v>30</c:v>
                </c:pt>
                <c:pt idx="4321">
                  <c:v>30.006944444444443</c:v>
                </c:pt>
                <c:pt idx="4322">
                  <c:v>30.013888888888889</c:v>
                </c:pt>
                <c:pt idx="4323">
                  <c:v>30.020833333333332</c:v>
                </c:pt>
                <c:pt idx="4324">
                  <c:v>30.027777777777775</c:v>
                </c:pt>
                <c:pt idx="4325">
                  <c:v>30.034722222222225</c:v>
                </c:pt>
                <c:pt idx="4326">
                  <c:v>30.041666666666668</c:v>
                </c:pt>
                <c:pt idx="4327">
                  <c:v>30.048611111111111</c:v>
                </c:pt>
                <c:pt idx="4328">
                  <c:v>30.055555555555557</c:v>
                </c:pt>
                <c:pt idx="4329">
                  <c:v>30.0625</c:v>
                </c:pt>
                <c:pt idx="4330">
                  <c:v>30.069444444444443</c:v>
                </c:pt>
                <c:pt idx="4331">
                  <c:v>30.076388888888889</c:v>
                </c:pt>
                <c:pt idx="4332">
                  <c:v>30.083333333333332</c:v>
                </c:pt>
                <c:pt idx="4333">
                  <c:v>30.090277777777775</c:v>
                </c:pt>
                <c:pt idx="4334">
                  <c:v>30.097222222222225</c:v>
                </c:pt>
                <c:pt idx="4335">
                  <c:v>30.104166666666668</c:v>
                </c:pt>
                <c:pt idx="4336">
                  <c:v>30.111111111111111</c:v>
                </c:pt>
                <c:pt idx="4337">
                  <c:v>30.118055555555557</c:v>
                </c:pt>
                <c:pt idx="4338">
                  <c:v>30.125</c:v>
                </c:pt>
                <c:pt idx="4339">
                  <c:v>30.131944444444443</c:v>
                </c:pt>
                <c:pt idx="4340">
                  <c:v>30.138888888888889</c:v>
                </c:pt>
                <c:pt idx="4341">
                  <c:v>30.145833333333332</c:v>
                </c:pt>
                <c:pt idx="4342">
                  <c:v>30.152777777777775</c:v>
                </c:pt>
                <c:pt idx="4343">
                  <c:v>30.159722222222225</c:v>
                </c:pt>
                <c:pt idx="4344">
                  <c:v>30.166666666666668</c:v>
                </c:pt>
                <c:pt idx="4345">
                  <c:v>30.173611111111111</c:v>
                </c:pt>
                <c:pt idx="4346">
                  <c:v>30.180555555555557</c:v>
                </c:pt>
                <c:pt idx="4347">
                  <c:v>30.1875</c:v>
                </c:pt>
                <c:pt idx="4348">
                  <c:v>30.194444444444443</c:v>
                </c:pt>
                <c:pt idx="4349">
                  <c:v>30.201388888888889</c:v>
                </c:pt>
                <c:pt idx="4350">
                  <c:v>30.208333333333332</c:v>
                </c:pt>
                <c:pt idx="4351">
                  <c:v>30.215277777777775</c:v>
                </c:pt>
                <c:pt idx="4352">
                  <c:v>30.222222222222225</c:v>
                </c:pt>
                <c:pt idx="4353">
                  <c:v>30.229166666666668</c:v>
                </c:pt>
                <c:pt idx="4354">
                  <c:v>30.236111111111111</c:v>
                </c:pt>
                <c:pt idx="4355">
                  <c:v>30.243055555555557</c:v>
                </c:pt>
                <c:pt idx="4356">
                  <c:v>30.25</c:v>
                </c:pt>
                <c:pt idx="4357">
                  <c:v>30.256944444444443</c:v>
                </c:pt>
                <c:pt idx="4358">
                  <c:v>30.263888888888889</c:v>
                </c:pt>
                <c:pt idx="4359">
                  <c:v>30.270833333333332</c:v>
                </c:pt>
                <c:pt idx="4360">
                  <c:v>30.277777777777775</c:v>
                </c:pt>
                <c:pt idx="4361">
                  <c:v>30.284722222222225</c:v>
                </c:pt>
                <c:pt idx="4362">
                  <c:v>30.291666666666668</c:v>
                </c:pt>
                <c:pt idx="4363">
                  <c:v>30.298611111111111</c:v>
                </c:pt>
                <c:pt idx="4364">
                  <c:v>30.305555555555557</c:v>
                </c:pt>
                <c:pt idx="4365">
                  <c:v>30.3125</c:v>
                </c:pt>
                <c:pt idx="4366">
                  <c:v>30.319444444444443</c:v>
                </c:pt>
                <c:pt idx="4367">
                  <c:v>30.326388888888889</c:v>
                </c:pt>
                <c:pt idx="4368">
                  <c:v>30.333333333333332</c:v>
                </c:pt>
                <c:pt idx="4369">
                  <c:v>30.340277777777775</c:v>
                </c:pt>
                <c:pt idx="4370">
                  <c:v>30.347222222222225</c:v>
                </c:pt>
                <c:pt idx="4371">
                  <c:v>30.354166666666668</c:v>
                </c:pt>
                <c:pt idx="4372">
                  <c:v>30.361111111111111</c:v>
                </c:pt>
                <c:pt idx="4373">
                  <c:v>30.368055555555557</c:v>
                </c:pt>
                <c:pt idx="4374">
                  <c:v>30.375</c:v>
                </c:pt>
                <c:pt idx="4375">
                  <c:v>30.381944444444443</c:v>
                </c:pt>
                <c:pt idx="4376">
                  <c:v>30.388888888888889</c:v>
                </c:pt>
                <c:pt idx="4377">
                  <c:v>30.395833333333332</c:v>
                </c:pt>
                <c:pt idx="4378">
                  <c:v>30.402777777777775</c:v>
                </c:pt>
                <c:pt idx="4379">
                  <c:v>30.409722222222225</c:v>
                </c:pt>
                <c:pt idx="4380">
                  <c:v>30.416666666666668</c:v>
                </c:pt>
                <c:pt idx="4381">
                  <c:v>30.423611111111111</c:v>
                </c:pt>
                <c:pt idx="4382">
                  <c:v>30.430555555555557</c:v>
                </c:pt>
                <c:pt idx="4383">
                  <c:v>30.4375</c:v>
                </c:pt>
                <c:pt idx="4384">
                  <c:v>30.444444444444443</c:v>
                </c:pt>
                <c:pt idx="4385">
                  <c:v>30.451388888888889</c:v>
                </c:pt>
                <c:pt idx="4386">
                  <c:v>30.458333333333332</c:v>
                </c:pt>
                <c:pt idx="4387">
                  <c:v>30.465277777777775</c:v>
                </c:pt>
                <c:pt idx="4388">
                  <c:v>30.472222222222225</c:v>
                </c:pt>
                <c:pt idx="4389">
                  <c:v>30.479166666666668</c:v>
                </c:pt>
                <c:pt idx="4390">
                  <c:v>30.486111111111111</c:v>
                </c:pt>
                <c:pt idx="4391">
                  <c:v>30.493055555555557</c:v>
                </c:pt>
                <c:pt idx="4392">
                  <c:v>30.5</c:v>
                </c:pt>
                <c:pt idx="4393">
                  <c:v>30.506944444444443</c:v>
                </c:pt>
                <c:pt idx="4394">
                  <c:v>30.513888888888889</c:v>
                </c:pt>
                <c:pt idx="4395">
                  <c:v>30.520833333333332</c:v>
                </c:pt>
                <c:pt idx="4396">
                  <c:v>30.527777777777775</c:v>
                </c:pt>
                <c:pt idx="4397">
                  <c:v>30.534722222222225</c:v>
                </c:pt>
                <c:pt idx="4398">
                  <c:v>30.541666666666668</c:v>
                </c:pt>
                <c:pt idx="4399">
                  <c:v>30.548611111111111</c:v>
                </c:pt>
                <c:pt idx="4400">
                  <c:v>30.555555555555557</c:v>
                </c:pt>
                <c:pt idx="4401">
                  <c:v>30.5625</c:v>
                </c:pt>
                <c:pt idx="4402">
                  <c:v>30.569444444444443</c:v>
                </c:pt>
                <c:pt idx="4403">
                  <c:v>30.576388888888889</c:v>
                </c:pt>
                <c:pt idx="4404">
                  <c:v>30.583333333333332</c:v>
                </c:pt>
                <c:pt idx="4405">
                  <c:v>30.590277777777775</c:v>
                </c:pt>
                <c:pt idx="4406">
                  <c:v>30.597222222222225</c:v>
                </c:pt>
                <c:pt idx="4407">
                  <c:v>30.604166666666668</c:v>
                </c:pt>
                <c:pt idx="4408">
                  <c:v>30.611111111111111</c:v>
                </c:pt>
                <c:pt idx="4409">
                  <c:v>30.618055555555557</c:v>
                </c:pt>
                <c:pt idx="4410">
                  <c:v>30.625</c:v>
                </c:pt>
                <c:pt idx="4411">
                  <c:v>30.631944444444443</c:v>
                </c:pt>
                <c:pt idx="4412">
                  <c:v>30.638888888888889</c:v>
                </c:pt>
                <c:pt idx="4413">
                  <c:v>30.645833333333332</c:v>
                </c:pt>
                <c:pt idx="4414">
                  <c:v>30.652777777777775</c:v>
                </c:pt>
                <c:pt idx="4415">
                  <c:v>30.659722222222225</c:v>
                </c:pt>
                <c:pt idx="4416">
                  <c:v>30.666666666666668</c:v>
                </c:pt>
                <c:pt idx="4417">
                  <c:v>30.673611111111111</c:v>
                </c:pt>
                <c:pt idx="4418">
                  <c:v>30.680555555555557</c:v>
                </c:pt>
                <c:pt idx="4419">
                  <c:v>30.6875</c:v>
                </c:pt>
                <c:pt idx="4420">
                  <c:v>30.694444444444443</c:v>
                </c:pt>
                <c:pt idx="4421">
                  <c:v>30.701388888888889</c:v>
                </c:pt>
                <c:pt idx="4422">
                  <c:v>30.708333333333332</c:v>
                </c:pt>
                <c:pt idx="4423">
                  <c:v>30.715277777777775</c:v>
                </c:pt>
                <c:pt idx="4424">
                  <c:v>30.722222222222225</c:v>
                </c:pt>
                <c:pt idx="4425">
                  <c:v>30.729166666666668</c:v>
                </c:pt>
                <c:pt idx="4426">
                  <c:v>30.736111111111111</c:v>
                </c:pt>
                <c:pt idx="4427">
                  <c:v>30.743055555555557</c:v>
                </c:pt>
                <c:pt idx="4428">
                  <c:v>30.75</c:v>
                </c:pt>
                <c:pt idx="4429">
                  <c:v>30.756944444444443</c:v>
                </c:pt>
                <c:pt idx="4430">
                  <c:v>30.763888888888889</c:v>
                </c:pt>
                <c:pt idx="4431">
                  <c:v>30.770833333333332</c:v>
                </c:pt>
                <c:pt idx="4432">
                  <c:v>30.777777777777775</c:v>
                </c:pt>
                <c:pt idx="4433">
                  <c:v>30.784722222222225</c:v>
                </c:pt>
                <c:pt idx="4434">
                  <c:v>30.791666666666668</c:v>
                </c:pt>
                <c:pt idx="4435">
                  <c:v>30.798611111111111</c:v>
                </c:pt>
                <c:pt idx="4436">
                  <c:v>30.805555555555557</c:v>
                </c:pt>
                <c:pt idx="4437">
                  <c:v>30.8125</c:v>
                </c:pt>
                <c:pt idx="4438">
                  <c:v>30.819444444444443</c:v>
                </c:pt>
                <c:pt idx="4439">
                  <c:v>30.826388888888889</c:v>
                </c:pt>
                <c:pt idx="4440">
                  <c:v>30.833333333333332</c:v>
                </c:pt>
                <c:pt idx="4441">
                  <c:v>30.840277777777775</c:v>
                </c:pt>
                <c:pt idx="4442">
                  <c:v>30.847222222222225</c:v>
                </c:pt>
                <c:pt idx="4443">
                  <c:v>30.854166666666668</c:v>
                </c:pt>
                <c:pt idx="4444">
                  <c:v>30.861111111111111</c:v>
                </c:pt>
                <c:pt idx="4445">
                  <c:v>30.868055555555557</c:v>
                </c:pt>
                <c:pt idx="4446">
                  <c:v>30.875</c:v>
                </c:pt>
                <c:pt idx="4447">
                  <c:v>30.881944444444443</c:v>
                </c:pt>
                <c:pt idx="4448">
                  <c:v>30.888888888888889</c:v>
                </c:pt>
                <c:pt idx="4449">
                  <c:v>30.895833333333332</c:v>
                </c:pt>
                <c:pt idx="4450">
                  <c:v>30.902777777777775</c:v>
                </c:pt>
                <c:pt idx="4451">
                  <c:v>30.909722222222225</c:v>
                </c:pt>
                <c:pt idx="4452">
                  <c:v>30.916666666666668</c:v>
                </c:pt>
                <c:pt idx="4453">
                  <c:v>30.923611111111111</c:v>
                </c:pt>
                <c:pt idx="4454">
                  <c:v>30.930555555555557</c:v>
                </c:pt>
                <c:pt idx="4455">
                  <c:v>30.9375</c:v>
                </c:pt>
                <c:pt idx="4456">
                  <c:v>30.944444444444443</c:v>
                </c:pt>
                <c:pt idx="4457">
                  <c:v>30.951388888888889</c:v>
                </c:pt>
                <c:pt idx="4458">
                  <c:v>30.958333333333332</c:v>
                </c:pt>
                <c:pt idx="4459">
                  <c:v>30.965277777777775</c:v>
                </c:pt>
                <c:pt idx="4460">
                  <c:v>30.972222222222225</c:v>
                </c:pt>
                <c:pt idx="4461">
                  <c:v>30.979166666666668</c:v>
                </c:pt>
                <c:pt idx="4462">
                  <c:v>30.986111111111111</c:v>
                </c:pt>
                <c:pt idx="4463">
                  <c:v>30.993055555555557</c:v>
                </c:pt>
                <c:pt idx="4464">
                  <c:v>31</c:v>
                </c:pt>
                <c:pt idx="4465">
                  <c:v>31.006944444444443</c:v>
                </c:pt>
                <c:pt idx="4466">
                  <c:v>31.013888888888889</c:v>
                </c:pt>
                <c:pt idx="4467">
                  <c:v>31.020833333333332</c:v>
                </c:pt>
                <c:pt idx="4468">
                  <c:v>31.027777777777775</c:v>
                </c:pt>
                <c:pt idx="4469">
                  <c:v>31.034722222222225</c:v>
                </c:pt>
                <c:pt idx="4470">
                  <c:v>31.041666666666668</c:v>
                </c:pt>
                <c:pt idx="4471">
                  <c:v>31.048611111111111</c:v>
                </c:pt>
                <c:pt idx="4472">
                  <c:v>31.055555555555557</c:v>
                </c:pt>
                <c:pt idx="4473">
                  <c:v>31.0625</c:v>
                </c:pt>
                <c:pt idx="4474">
                  <c:v>31.069444444444443</c:v>
                </c:pt>
                <c:pt idx="4475">
                  <c:v>31.076388888888889</c:v>
                </c:pt>
                <c:pt idx="4476">
                  <c:v>31.083333333333332</c:v>
                </c:pt>
                <c:pt idx="4477">
                  <c:v>31.090277777777775</c:v>
                </c:pt>
                <c:pt idx="4478">
                  <c:v>31.097222222222225</c:v>
                </c:pt>
                <c:pt idx="4479">
                  <c:v>31.104166666666668</c:v>
                </c:pt>
                <c:pt idx="4480">
                  <c:v>31.111111111111111</c:v>
                </c:pt>
                <c:pt idx="4481">
                  <c:v>31.118055555555557</c:v>
                </c:pt>
                <c:pt idx="4482">
                  <c:v>31.125</c:v>
                </c:pt>
                <c:pt idx="4483">
                  <c:v>31.131944444444443</c:v>
                </c:pt>
                <c:pt idx="4484">
                  <c:v>31.138888888888889</c:v>
                </c:pt>
                <c:pt idx="4485">
                  <c:v>31.145833333333332</c:v>
                </c:pt>
                <c:pt idx="4486">
                  <c:v>31.152777777777775</c:v>
                </c:pt>
                <c:pt idx="4487">
                  <c:v>31.159722222222225</c:v>
                </c:pt>
                <c:pt idx="4488">
                  <c:v>31.166666666666668</c:v>
                </c:pt>
                <c:pt idx="4489">
                  <c:v>31.173611111111111</c:v>
                </c:pt>
                <c:pt idx="4490">
                  <c:v>31.180555555555557</c:v>
                </c:pt>
                <c:pt idx="4491">
                  <c:v>31.1875</c:v>
                </c:pt>
                <c:pt idx="4492">
                  <c:v>31.194444444444443</c:v>
                </c:pt>
                <c:pt idx="4493">
                  <c:v>31.201388888888889</c:v>
                </c:pt>
                <c:pt idx="4494">
                  <c:v>31.208333333333332</c:v>
                </c:pt>
                <c:pt idx="4495">
                  <c:v>31.215277777777775</c:v>
                </c:pt>
                <c:pt idx="4496">
                  <c:v>31.222222222222225</c:v>
                </c:pt>
                <c:pt idx="4497">
                  <c:v>31.229166666666668</c:v>
                </c:pt>
                <c:pt idx="4498">
                  <c:v>31.236111111111111</c:v>
                </c:pt>
                <c:pt idx="4499">
                  <c:v>31.243055555555557</c:v>
                </c:pt>
                <c:pt idx="4500">
                  <c:v>31.25</c:v>
                </c:pt>
                <c:pt idx="4501">
                  <c:v>31.256944444444443</c:v>
                </c:pt>
                <c:pt idx="4502">
                  <c:v>31.263888888888889</c:v>
                </c:pt>
                <c:pt idx="4503">
                  <c:v>31.270833333333332</c:v>
                </c:pt>
                <c:pt idx="4504">
                  <c:v>31.277777777777775</c:v>
                </c:pt>
                <c:pt idx="4505">
                  <c:v>31.284722222222225</c:v>
                </c:pt>
                <c:pt idx="4506">
                  <c:v>31.291666666666668</c:v>
                </c:pt>
                <c:pt idx="4507">
                  <c:v>31.298611111111111</c:v>
                </c:pt>
                <c:pt idx="4508">
                  <c:v>31.305555555555557</c:v>
                </c:pt>
                <c:pt idx="4509">
                  <c:v>31.3125</c:v>
                </c:pt>
                <c:pt idx="4510">
                  <c:v>31.319444444444443</c:v>
                </c:pt>
                <c:pt idx="4511">
                  <c:v>31.326388888888889</c:v>
                </c:pt>
                <c:pt idx="4512">
                  <c:v>31.333333333333332</c:v>
                </c:pt>
                <c:pt idx="4513">
                  <c:v>31.340277777777775</c:v>
                </c:pt>
                <c:pt idx="4514">
                  <c:v>31.347222222222225</c:v>
                </c:pt>
                <c:pt idx="4515">
                  <c:v>31.354166666666668</c:v>
                </c:pt>
                <c:pt idx="4516">
                  <c:v>31.361111111111111</c:v>
                </c:pt>
                <c:pt idx="4517">
                  <c:v>31.368055555555557</c:v>
                </c:pt>
                <c:pt idx="4518">
                  <c:v>31.375</c:v>
                </c:pt>
                <c:pt idx="4519">
                  <c:v>31.381944444444443</c:v>
                </c:pt>
                <c:pt idx="4520">
                  <c:v>31.388888888888889</c:v>
                </c:pt>
                <c:pt idx="4521">
                  <c:v>31.395833333333332</c:v>
                </c:pt>
                <c:pt idx="4522">
                  <c:v>31.402777777777775</c:v>
                </c:pt>
                <c:pt idx="4523">
                  <c:v>31.409722222222225</c:v>
                </c:pt>
                <c:pt idx="4524">
                  <c:v>31.416666666666668</c:v>
                </c:pt>
                <c:pt idx="4525">
                  <c:v>31.423611111111111</c:v>
                </c:pt>
                <c:pt idx="4526">
                  <c:v>31.430555555555557</c:v>
                </c:pt>
                <c:pt idx="4527">
                  <c:v>31.4375</c:v>
                </c:pt>
                <c:pt idx="4528">
                  <c:v>31.444444444444443</c:v>
                </c:pt>
                <c:pt idx="4529">
                  <c:v>31.451388888888889</c:v>
                </c:pt>
                <c:pt idx="4530">
                  <c:v>31.458333333333332</c:v>
                </c:pt>
                <c:pt idx="4531">
                  <c:v>31.465277777777775</c:v>
                </c:pt>
                <c:pt idx="4532">
                  <c:v>31.472222222222225</c:v>
                </c:pt>
                <c:pt idx="4533">
                  <c:v>31.479166666666668</c:v>
                </c:pt>
                <c:pt idx="4534">
                  <c:v>31.486111111111111</c:v>
                </c:pt>
                <c:pt idx="4535">
                  <c:v>31.493055555555557</c:v>
                </c:pt>
                <c:pt idx="4536">
                  <c:v>31.5</c:v>
                </c:pt>
                <c:pt idx="4537">
                  <c:v>31.506944444444443</c:v>
                </c:pt>
                <c:pt idx="4538">
                  <c:v>31.513888888888889</c:v>
                </c:pt>
                <c:pt idx="4539">
                  <c:v>31.520833333333332</c:v>
                </c:pt>
                <c:pt idx="4540">
                  <c:v>31.527777777777775</c:v>
                </c:pt>
                <c:pt idx="4541">
                  <c:v>31.534722222222225</c:v>
                </c:pt>
                <c:pt idx="4542">
                  <c:v>31.541666666666668</c:v>
                </c:pt>
                <c:pt idx="4543">
                  <c:v>31.548611111111111</c:v>
                </c:pt>
                <c:pt idx="4544">
                  <c:v>31.555555555555557</c:v>
                </c:pt>
                <c:pt idx="4545">
                  <c:v>31.5625</c:v>
                </c:pt>
                <c:pt idx="4546">
                  <c:v>31.569444444444443</c:v>
                </c:pt>
                <c:pt idx="4547">
                  <c:v>31.576388888888889</c:v>
                </c:pt>
                <c:pt idx="4548">
                  <c:v>31.583333333333332</c:v>
                </c:pt>
                <c:pt idx="4549">
                  <c:v>31.590277777777775</c:v>
                </c:pt>
                <c:pt idx="4550">
                  <c:v>31.597222222222225</c:v>
                </c:pt>
                <c:pt idx="4551">
                  <c:v>31.604166666666668</c:v>
                </c:pt>
                <c:pt idx="4552">
                  <c:v>31.611111111111111</c:v>
                </c:pt>
                <c:pt idx="4553">
                  <c:v>31.618055555555557</c:v>
                </c:pt>
                <c:pt idx="4554">
                  <c:v>31.625</c:v>
                </c:pt>
                <c:pt idx="4555">
                  <c:v>31.631944444444443</c:v>
                </c:pt>
                <c:pt idx="4556">
                  <c:v>31.638888888888889</c:v>
                </c:pt>
                <c:pt idx="4557">
                  <c:v>31.645833333333332</c:v>
                </c:pt>
                <c:pt idx="4558">
                  <c:v>31.652777777777775</c:v>
                </c:pt>
                <c:pt idx="4559">
                  <c:v>31.659722222222225</c:v>
                </c:pt>
                <c:pt idx="4560">
                  <c:v>31.666666666666668</c:v>
                </c:pt>
                <c:pt idx="4561">
                  <c:v>31.673611111111111</c:v>
                </c:pt>
                <c:pt idx="4562">
                  <c:v>31.680555555555557</c:v>
                </c:pt>
                <c:pt idx="4563">
                  <c:v>31.6875</c:v>
                </c:pt>
                <c:pt idx="4564">
                  <c:v>31.694444444444443</c:v>
                </c:pt>
                <c:pt idx="4565">
                  <c:v>31.701388888888889</c:v>
                </c:pt>
                <c:pt idx="4566">
                  <c:v>31.708333333333332</c:v>
                </c:pt>
                <c:pt idx="4567">
                  <c:v>31.715277777777775</c:v>
                </c:pt>
                <c:pt idx="4568">
                  <c:v>31.722222222222225</c:v>
                </c:pt>
                <c:pt idx="4569">
                  <c:v>31.729166666666668</c:v>
                </c:pt>
                <c:pt idx="4570">
                  <c:v>31.736111111111111</c:v>
                </c:pt>
                <c:pt idx="4571">
                  <c:v>31.743055555555557</c:v>
                </c:pt>
                <c:pt idx="4572">
                  <c:v>31.75</c:v>
                </c:pt>
                <c:pt idx="4573">
                  <c:v>31.756944444444443</c:v>
                </c:pt>
                <c:pt idx="4574">
                  <c:v>31.763888888888889</c:v>
                </c:pt>
                <c:pt idx="4575">
                  <c:v>31.770833333333332</c:v>
                </c:pt>
                <c:pt idx="4576">
                  <c:v>31.777777777777775</c:v>
                </c:pt>
                <c:pt idx="4577">
                  <c:v>31.784722222222225</c:v>
                </c:pt>
                <c:pt idx="4578">
                  <c:v>31.791666666666668</c:v>
                </c:pt>
                <c:pt idx="4579">
                  <c:v>31.798611111111111</c:v>
                </c:pt>
                <c:pt idx="4580">
                  <c:v>31.805555555555557</c:v>
                </c:pt>
                <c:pt idx="4581">
                  <c:v>31.8125</c:v>
                </c:pt>
                <c:pt idx="4582">
                  <c:v>31.819444444444443</c:v>
                </c:pt>
                <c:pt idx="4583">
                  <c:v>31.826388888888889</c:v>
                </c:pt>
                <c:pt idx="4584">
                  <c:v>31.833333333333332</c:v>
                </c:pt>
                <c:pt idx="4585">
                  <c:v>31.840277777777775</c:v>
                </c:pt>
                <c:pt idx="4586">
                  <c:v>31.847222222222225</c:v>
                </c:pt>
                <c:pt idx="4587">
                  <c:v>31.854166666666668</c:v>
                </c:pt>
                <c:pt idx="4588">
                  <c:v>31.861111111111111</c:v>
                </c:pt>
                <c:pt idx="4589">
                  <c:v>31.868055555555557</c:v>
                </c:pt>
                <c:pt idx="4590">
                  <c:v>31.875</c:v>
                </c:pt>
                <c:pt idx="4591">
                  <c:v>31.881944444444443</c:v>
                </c:pt>
                <c:pt idx="4592">
                  <c:v>31.888888888888889</c:v>
                </c:pt>
                <c:pt idx="4593">
                  <c:v>31.895833333333332</c:v>
                </c:pt>
                <c:pt idx="4594">
                  <c:v>31.902777777777775</c:v>
                </c:pt>
                <c:pt idx="4595">
                  <c:v>31.909722222222225</c:v>
                </c:pt>
                <c:pt idx="4596">
                  <c:v>31.916666666666668</c:v>
                </c:pt>
                <c:pt idx="4597">
                  <c:v>31.923611111111111</c:v>
                </c:pt>
                <c:pt idx="4598">
                  <c:v>31.930555555555557</c:v>
                </c:pt>
                <c:pt idx="4599">
                  <c:v>31.9375</c:v>
                </c:pt>
                <c:pt idx="4600">
                  <c:v>31.944444444444443</c:v>
                </c:pt>
                <c:pt idx="4601">
                  <c:v>31.951388888888889</c:v>
                </c:pt>
                <c:pt idx="4602">
                  <c:v>31.958333333333332</c:v>
                </c:pt>
                <c:pt idx="4603">
                  <c:v>31.965277777777775</c:v>
                </c:pt>
                <c:pt idx="4604">
                  <c:v>31.972222222222225</c:v>
                </c:pt>
                <c:pt idx="4605">
                  <c:v>31.979166666666668</c:v>
                </c:pt>
                <c:pt idx="4606">
                  <c:v>31.986111111111111</c:v>
                </c:pt>
                <c:pt idx="4607">
                  <c:v>31.993055555555557</c:v>
                </c:pt>
                <c:pt idx="4608">
                  <c:v>32</c:v>
                </c:pt>
                <c:pt idx="4609">
                  <c:v>32.006944444444443</c:v>
                </c:pt>
                <c:pt idx="4610">
                  <c:v>32.013888888888893</c:v>
                </c:pt>
                <c:pt idx="4611">
                  <c:v>32.020833333333336</c:v>
                </c:pt>
                <c:pt idx="4612">
                  <c:v>32.027777777777779</c:v>
                </c:pt>
                <c:pt idx="4613">
                  <c:v>32.034722222222221</c:v>
                </c:pt>
                <c:pt idx="4614">
                  <c:v>32.041666666666664</c:v>
                </c:pt>
                <c:pt idx="4615">
                  <c:v>32.048611111111107</c:v>
                </c:pt>
                <c:pt idx="4616">
                  <c:v>32.055555555555557</c:v>
                </c:pt>
                <c:pt idx="4617">
                  <c:v>32.0625</c:v>
                </c:pt>
                <c:pt idx="4618">
                  <c:v>32.069444444444443</c:v>
                </c:pt>
                <c:pt idx="4619">
                  <c:v>32.076388888888893</c:v>
                </c:pt>
                <c:pt idx="4620">
                  <c:v>32.083333333333336</c:v>
                </c:pt>
                <c:pt idx="4621">
                  <c:v>32.090277777777779</c:v>
                </c:pt>
                <c:pt idx="4622">
                  <c:v>32.097222222222221</c:v>
                </c:pt>
                <c:pt idx="4623">
                  <c:v>32.104166666666664</c:v>
                </c:pt>
                <c:pt idx="4624">
                  <c:v>32.111111111111107</c:v>
                </c:pt>
                <c:pt idx="4625">
                  <c:v>32.118055555555557</c:v>
                </c:pt>
                <c:pt idx="4626">
                  <c:v>32.125</c:v>
                </c:pt>
                <c:pt idx="4627">
                  <c:v>32.131944444444443</c:v>
                </c:pt>
                <c:pt idx="4628">
                  <c:v>32.138888888888893</c:v>
                </c:pt>
                <c:pt idx="4629">
                  <c:v>32.145833333333336</c:v>
                </c:pt>
                <c:pt idx="4630">
                  <c:v>32.152777777777779</c:v>
                </c:pt>
                <c:pt idx="4631">
                  <c:v>32.159722222222221</c:v>
                </c:pt>
                <c:pt idx="4632">
                  <c:v>32.166666666666664</c:v>
                </c:pt>
                <c:pt idx="4633">
                  <c:v>32.173611111111107</c:v>
                </c:pt>
                <c:pt idx="4634">
                  <c:v>32.180555555555557</c:v>
                </c:pt>
                <c:pt idx="4635">
                  <c:v>32.1875</c:v>
                </c:pt>
                <c:pt idx="4636">
                  <c:v>32.194444444444443</c:v>
                </c:pt>
                <c:pt idx="4637">
                  <c:v>32.201388888888893</c:v>
                </c:pt>
                <c:pt idx="4638">
                  <c:v>32.208333333333336</c:v>
                </c:pt>
                <c:pt idx="4639">
                  <c:v>32.215277777777779</c:v>
                </c:pt>
                <c:pt idx="4640">
                  <c:v>32.222222222222221</c:v>
                </c:pt>
                <c:pt idx="4641">
                  <c:v>32.229166666666664</c:v>
                </c:pt>
                <c:pt idx="4642">
                  <c:v>32.236111111111107</c:v>
                </c:pt>
                <c:pt idx="4643">
                  <c:v>32.243055555555557</c:v>
                </c:pt>
                <c:pt idx="4644">
                  <c:v>32.25</c:v>
                </c:pt>
                <c:pt idx="4645">
                  <c:v>32.256944444444443</c:v>
                </c:pt>
                <c:pt idx="4646">
                  <c:v>32.263888888888893</c:v>
                </c:pt>
                <c:pt idx="4647">
                  <c:v>32.270833333333336</c:v>
                </c:pt>
                <c:pt idx="4648">
                  <c:v>32.277777777777779</c:v>
                </c:pt>
                <c:pt idx="4649">
                  <c:v>32.284722222222221</c:v>
                </c:pt>
                <c:pt idx="4650">
                  <c:v>32.291666666666664</c:v>
                </c:pt>
                <c:pt idx="4651">
                  <c:v>32.298611111111107</c:v>
                </c:pt>
                <c:pt idx="4652">
                  <c:v>32.305555555555557</c:v>
                </c:pt>
                <c:pt idx="4653">
                  <c:v>32.3125</c:v>
                </c:pt>
                <c:pt idx="4654">
                  <c:v>32.319444444444443</c:v>
                </c:pt>
                <c:pt idx="4655">
                  <c:v>32.326388888888893</c:v>
                </c:pt>
                <c:pt idx="4656">
                  <c:v>32.333333333333336</c:v>
                </c:pt>
                <c:pt idx="4657">
                  <c:v>32.340277777777779</c:v>
                </c:pt>
                <c:pt idx="4658">
                  <c:v>32.347222222222221</c:v>
                </c:pt>
                <c:pt idx="4659">
                  <c:v>32.354166666666664</c:v>
                </c:pt>
                <c:pt idx="4660">
                  <c:v>32.361111111111107</c:v>
                </c:pt>
                <c:pt idx="4661">
                  <c:v>32.368055555555557</c:v>
                </c:pt>
                <c:pt idx="4662">
                  <c:v>32.375</c:v>
                </c:pt>
                <c:pt idx="4663">
                  <c:v>32.381944444444443</c:v>
                </c:pt>
                <c:pt idx="4664">
                  <c:v>32.388888888888893</c:v>
                </c:pt>
                <c:pt idx="4665">
                  <c:v>32.395833333333336</c:v>
                </c:pt>
                <c:pt idx="4666">
                  <c:v>32.402777777777779</c:v>
                </c:pt>
                <c:pt idx="4667">
                  <c:v>32.409722222222221</c:v>
                </c:pt>
                <c:pt idx="4668">
                  <c:v>32.416666666666664</c:v>
                </c:pt>
                <c:pt idx="4669">
                  <c:v>32.423611111111107</c:v>
                </c:pt>
                <c:pt idx="4670">
                  <c:v>32.430555555555557</c:v>
                </c:pt>
                <c:pt idx="4671">
                  <c:v>32.4375</c:v>
                </c:pt>
                <c:pt idx="4672">
                  <c:v>32.444444444444443</c:v>
                </c:pt>
                <c:pt idx="4673">
                  <c:v>32.451388888888893</c:v>
                </c:pt>
                <c:pt idx="4674">
                  <c:v>32.458333333333336</c:v>
                </c:pt>
                <c:pt idx="4675">
                  <c:v>32.465277777777779</c:v>
                </c:pt>
                <c:pt idx="4676">
                  <c:v>32.472222222222221</c:v>
                </c:pt>
                <c:pt idx="4677">
                  <c:v>32.479166666666664</c:v>
                </c:pt>
                <c:pt idx="4678">
                  <c:v>32.486111111111107</c:v>
                </c:pt>
                <c:pt idx="4679">
                  <c:v>32.493055555555557</c:v>
                </c:pt>
                <c:pt idx="4680">
                  <c:v>32.5</c:v>
                </c:pt>
                <c:pt idx="4681">
                  <c:v>32.506944444444443</c:v>
                </c:pt>
                <c:pt idx="4682">
                  <c:v>32.513888888888893</c:v>
                </c:pt>
                <c:pt idx="4683">
                  <c:v>32.520833333333336</c:v>
                </c:pt>
                <c:pt idx="4684">
                  <c:v>32.527777777777779</c:v>
                </c:pt>
                <c:pt idx="4685">
                  <c:v>32.534722222222221</c:v>
                </c:pt>
                <c:pt idx="4686">
                  <c:v>32.541666666666664</c:v>
                </c:pt>
                <c:pt idx="4687">
                  <c:v>32.548611111111107</c:v>
                </c:pt>
                <c:pt idx="4688">
                  <c:v>32.555555555555557</c:v>
                </c:pt>
                <c:pt idx="4689">
                  <c:v>32.5625</c:v>
                </c:pt>
                <c:pt idx="4690">
                  <c:v>32.569444444444443</c:v>
                </c:pt>
                <c:pt idx="4691">
                  <c:v>32.576388888888893</c:v>
                </c:pt>
                <c:pt idx="4692">
                  <c:v>32.583333333333336</c:v>
                </c:pt>
                <c:pt idx="4693">
                  <c:v>32.590277777777779</c:v>
                </c:pt>
                <c:pt idx="4694">
                  <c:v>32.597222222222221</c:v>
                </c:pt>
                <c:pt idx="4695">
                  <c:v>32.604166666666664</c:v>
                </c:pt>
                <c:pt idx="4696">
                  <c:v>32.611111111111107</c:v>
                </c:pt>
                <c:pt idx="4697">
                  <c:v>32.618055555555557</c:v>
                </c:pt>
                <c:pt idx="4698">
                  <c:v>32.625</c:v>
                </c:pt>
                <c:pt idx="4699">
                  <c:v>32.631944444444443</c:v>
                </c:pt>
                <c:pt idx="4700">
                  <c:v>32.638888888888893</c:v>
                </c:pt>
                <c:pt idx="4701">
                  <c:v>32.645833333333336</c:v>
                </c:pt>
                <c:pt idx="4702">
                  <c:v>32.652777777777779</c:v>
                </c:pt>
                <c:pt idx="4703">
                  <c:v>32.659722222222221</c:v>
                </c:pt>
                <c:pt idx="4704">
                  <c:v>32.666666666666664</c:v>
                </c:pt>
                <c:pt idx="4705">
                  <c:v>32.673611111111107</c:v>
                </c:pt>
                <c:pt idx="4706">
                  <c:v>32.680555555555557</c:v>
                </c:pt>
                <c:pt idx="4707">
                  <c:v>32.6875</c:v>
                </c:pt>
                <c:pt idx="4708">
                  <c:v>32.694444444444443</c:v>
                </c:pt>
                <c:pt idx="4709">
                  <c:v>32.701388888888893</c:v>
                </c:pt>
                <c:pt idx="4710">
                  <c:v>32.708333333333336</c:v>
                </c:pt>
                <c:pt idx="4711">
                  <c:v>32.715277777777779</c:v>
                </c:pt>
                <c:pt idx="4712">
                  <c:v>32.722222222222221</c:v>
                </c:pt>
                <c:pt idx="4713">
                  <c:v>32.729166666666664</c:v>
                </c:pt>
                <c:pt idx="4714">
                  <c:v>32.736111111111107</c:v>
                </c:pt>
                <c:pt idx="4715">
                  <c:v>32.743055555555557</c:v>
                </c:pt>
                <c:pt idx="4716">
                  <c:v>32.75</c:v>
                </c:pt>
                <c:pt idx="4717">
                  <c:v>32.756944444444443</c:v>
                </c:pt>
                <c:pt idx="4718">
                  <c:v>32.763888888888893</c:v>
                </c:pt>
                <c:pt idx="4719">
                  <c:v>32.770833333333336</c:v>
                </c:pt>
                <c:pt idx="4720">
                  <c:v>32.777777777777779</c:v>
                </c:pt>
                <c:pt idx="4721">
                  <c:v>32.784722222222221</c:v>
                </c:pt>
                <c:pt idx="4722">
                  <c:v>32.791666666666664</c:v>
                </c:pt>
                <c:pt idx="4723">
                  <c:v>32.798611111111107</c:v>
                </c:pt>
                <c:pt idx="4724">
                  <c:v>32.805555555555557</c:v>
                </c:pt>
                <c:pt idx="4725">
                  <c:v>32.8125</c:v>
                </c:pt>
                <c:pt idx="4726">
                  <c:v>32.819444444444443</c:v>
                </c:pt>
                <c:pt idx="4727">
                  <c:v>32.826388888888893</c:v>
                </c:pt>
                <c:pt idx="4728">
                  <c:v>32.833333333333336</c:v>
                </c:pt>
                <c:pt idx="4729">
                  <c:v>32.840277777777779</c:v>
                </c:pt>
                <c:pt idx="4730">
                  <c:v>32.847222222222221</c:v>
                </c:pt>
                <c:pt idx="4731">
                  <c:v>32.854166666666664</c:v>
                </c:pt>
                <c:pt idx="4732">
                  <c:v>32.861111111111107</c:v>
                </c:pt>
                <c:pt idx="4733">
                  <c:v>32.868055555555557</c:v>
                </c:pt>
                <c:pt idx="4734">
                  <c:v>32.875</c:v>
                </c:pt>
                <c:pt idx="4735">
                  <c:v>32.881944444444443</c:v>
                </c:pt>
                <c:pt idx="4736">
                  <c:v>32.888888888888893</c:v>
                </c:pt>
                <c:pt idx="4737">
                  <c:v>32.895833333333336</c:v>
                </c:pt>
                <c:pt idx="4738">
                  <c:v>32.902777777777779</c:v>
                </c:pt>
                <c:pt idx="4739">
                  <c:v>32.909722222222221</c:v>
                </c:pt>
                <c:pt idx="4740">
                  <c:v>32.916666666666664</c:v>
                </c:pt>
                <c:pt idx="4741">
                  <c:v>32.923611111111107</c:v>
                </c:pt>
                <c:pt idx="4742">
                  <c:v>32.930555555555557</c:v>
                </c:pt>
                <c:pt idx="4743">
                  <c:v>32.9375</c:v>
                </c:pt>
                <c:pt idx="4744">
                  <c:v>32.944444444444443</c:v>
                </c:pt>
                <c:pt idx="4745">
                  <c:v>32.951388888888893</c:v>
                </c:pt>
                <c:pt idx="4746">
                  <c:v>32.958333333333336</c:v>
                </c:pt>
                <c:pt idx="4747">
                  <c:v>32.965277777777779</c:v>
                </c:pt>
                <c:pt idx="4748">
                  <c:v>32.972222222222221</c:v>
                </c:pt>
                <c:pt idx="4749">
                  <c:v>32.979166666666664</c:v>
                </c:pt>
                <c:pt idx="4750">
                  <c:v>32.986111111111107</c:v>
                </c:pt>
                <c:pt idx="4751">
                  <c:v>32.993055555555557</c:v>
                </c:pt>
                <c:pt idx="4752">
                  <c:v>33</c:v>
                </c:pt>
                <c:pt idx="4753">
                  <c:v>33.006944444444443</c:v>
                </c:pt>
                <c:pt idx="4754">
                  <c:v>33.013888888888893</c:v>
                </c:pt>
                <c:pt idx="4755">
                  <c:v>33.020833333333336</c:v>
                </c:pt>
                <c:pt idx="4756">
                  <c:v>33.027777777777779</c:v>
                </c:pt>
                <c:pt idx="4757">
                  <c:v>33.034722222222221</c:v>
                </c:pt>
                <c:pt idx="4758">
                  <c:v>33.041666666666664</c:v>
                </c:pt>
                <c:pt idx="4759">
                  <c:v>33.048611111111107</c:v>
                </c:pt>
                <c:pt idx="4760">
                  <c:v>33.055555555555557</c:v>
                </c:pt>
                <c:pt idx="4761">
                  <c:v>33.0625</c:v>
                </c:pt>
                <c:pt idx="4762">
                  <c:v>33.069444444444443</c:v>
                </c:pt>
                <c:pt idx="4763">
                  <c:v>33.076388888888893</c:v>
                </c:pt>
                <c:pt idx="4764">
                  <c:v>33.083333333333336</c:v>
                </c:pt>
                <c:pt idx="4765">
                  <c:v>33.090277777777779</c:v>
                </c:pt>
                <c:pt idx="4766">
                  <c:v>33.097222222222221</c:v>
                </c:pt>
                <c:pt idx="4767">
                  <c:v>33.104166666666664</c:v>
                </c:pt>
                <c:pt idx="4768">
                  <c:v>33.111111111111107</c:v>
                </c:pt>
                <c:pt idx="4769">
                  <c:v>33.118055555555557</c:v>
                </c:pt>
                <c:pt idx="4770">
                  <c:v>33.125</c:v>
                </c:pt>
                <c:pt idx="4771">
                  <c:v>33.131944444444443</c:v>
                </c:pt>
                <c:pt idx="4772">
                  <c:v>33.138888888888893</c:v>
                </c:pt>
                <c:pt idx="4773">
                  <c:v>33.145833333333336</c:v>
                </c:pt>
                <c:pt idx="4774">
                  <c:v>33.152777777777779</c:v>
                </c:pt>
                <c:pt idx="4775">
                  <c:v>33.159722222222221</c:v>
                </c:pt>
                <c:pt idx="4776">
                  <c:v>33.166666666666664</c:v>
                </c:pt>
                <c:pt idx="4777">
                  <c:v>33.173611111111107</c:v>
                </c:pt>
                <c:pt idx="4778">
                  <c:v>33.180555555555557</c:v>
                </c:pt>
                <c:pt idx="4779">
                  <c:v>33.1875</c:v>
                </c:pt>
                <c:pt idx="4780">
                  <c:v>33.194444444444443</c:v>
                </c:pt>
                <c:pt idx="4781">
                  <c:v>33.201388888888893</c:v>
                </c:pt>
                <c:pt idx="4782">
                  <c:v>33.208333333333336</c:v>
                </c:pt>
                <c:pt idx="4783">
                  <c:v>33.215277777777779</c:v>
                </c:pt>
                <c:pt idx="4784">
                  <c:v>33.222222222222221</c:v>
                </c:pt>
                <c:pt idx="4785">
                  <c:v>33.229166666666664</c:v>
                </c:pt>
                <c:pt idx="4786">
                  <c:v>33.236111111111107</c:v>
                </c:pt>
                <c:pt idx="4787">
                  <c:v>33.243055555555557</c:v>
                </c:pt>
                <c:pt idx="4788">
                  <c:v>33.25</c:v>
                </c:pt>
                <c:pt idx="4789">
                  <c:v>33.256944444444443</c:v>
                </c:pt>
                <c:pt idx="4790">
                  <c:v>33.263888888888893</c:v>
                </c:pt>
                <c:pt idx="4791">
                  <c:v>33.270833333333336</c:v>
                </c:pt>
                <c:pt idx="4792">
                  <c:v>33.277777777777779</c:v>
                </c:pt>
                <c:pt idx="4793">
                  <c:v>33.284722222222221</c:v>
                </c:pt>
                <c:pt idx="4794">
                  <c:v>33.291666666666664</c:v>
                </c:pt>
                <c:pt idx="4795">
                  <c:v>33.298611111111107</c:v>
                </c:pt>
                <c:pt idx="4796">
                  <c:v>33.305555555555557</c:v>
                </c:pt>
                <c:pt idx="4797">
                  <c:v>33.3125</c:v>
                </c:pt>
                <c:pt idx="4798">
                  <c:v>33.319444444444443</c:v>
                </c:pt>
                <c:pt idx="4799">
                  <c:v>33.326388888888893</c:v>
                </c:pt>
                <c:pt idx="4800">
                  <c:v>33.333333333333336</c:v>
                </c:pt>
                <c:pt idx="4801">
                  <c:v>33.340277777777779</c:v>
                </c:pt>
                <c:pt idx="4802">
                  <c:v>33.347222222222221</c:v>
                </c:pt>
                <c:pt idx="4803">
                  <c:v>33.354166666666664</c:v>
                </c:pt>
                <c:pt idx="4804">
                  <c:v>33.361111111111107</c:v>
                </c:pt>
                <c:pt idx="4805">
                  <c:v>33.368055555555557</c:v>
                </c:pt>
                <c:pt idx="4806">
                  <c:v>33.375</c:v>
                </c:pt>
                <c:pt idx="4807">
                  <c:v>33.381944444444443</c:v>
                </c:pt>
                <c:pt idx="4808">
                  <c:v>33.388888888888893</c:v>
                </c:pt>
                <c:pt idx="4809">
                  <c:v>33.395833333333336</c:v>
                </c:pt>
                <c:pt idx="4810">
                  <c:v>33.402777777777779</c:v>
                </c:pt>
                <c:pt idx="4811">
                  <c:v>33.409722222222221</c:v>
                </c:pt>
                <c:pt idx="4812">
                  <c:v>33.416666666666664</c:v>
                </c:pt>
                <c:pt idx="4813">
                  <c:v>33.423611111111107</c:v>
                </c:pt>
                <c:pt idx="4814">
                  <c:v>33.430555555555557</c:v>
                </c:pt>
                <c:pt idx="4815">
                  <c:v>33.4375</c:v>
                </c:pt>
                <c:pt idx="4816">
                  <c:v>33.444444444444443</c:v>
                </c:pt>
                <c:pt idx="4817">
                  <c:v>33.451388888888893</c:v>
                </c:pt>
                <c:pt idx="4818">
                  <c:v>33.458333333333336</c:v>
                </c:pt>
                <c:pt idx="4819">
                  <c:v>33.465277777777779</c:v>
                </c:pt>
                <c:pt idx="4820">
                  <c:v>33.472222222222221</c:v>
                </c:pt>
                <c:pt idx="4821">
                  <c:v>33.479166666666664</c:v>
                </c:pt>
                <c:pt idx="4822">
                  <c:v>33.486111111111107</c:v>
                </c:pt>
                <c:pt idx="4823">
                  <c:v>33.493055555555557</c:v>
                </c:pt>
                <c:pt idx="4824">
                  <c:v>33.5</c:v>
                </c:pt>
                <c:pt idx="4825">
                  <c:v>33.506944444444443</c:v>
                </c:pt>
                <c:pt idx="4826">
                  <c:v>33.513888888888893</c:v>
                </c:pt>
                <c:pt idx="4827">
                  <c:v>33.520833333333336</c:v>
                </c:pt>
                <c:pt idx="4828">
                  <c:v>33.527777777777779</c:v>
                </c:pt>
                <c:pt idx="4829">
                  <c:v>33.534722222222221</c:v>
                </c:pt>
                <c:pt idx="4830">
                  <c:v>33.541666666666664</c:v>
                </c:pt>
                <c:pt idx="4831">
                  <c:v>33.548611111111107</c:v>
                </c:pt>
                <c:pt idx="4832">
                  <c:v>33.555555555555557</c:v>
                </c:pt>
                <c:pt idx="4833">
                  <c:v>33.5625</c:v>
                </c:pt>
                <c:pt idx="4834">
                  <c:v>33.569444444444443</c:v>
                </c:pt>
                <c:pt idx="4835">
                  <c:v>33.576388888888893</c:v>
                </c:pt>
                <c:pt idx="4836">
                  <c:v>33.583333333333336</c:v>
                </c:pt>
                <c:pt idx="4837">
                  <c:v>33.590277777777779</c:v>
                </c:pt>
                <c:pt idx="4838">
                  <c:v>33.597222222222221</c:v>
                </c:pt>
                <c:pt idx="4839">
                  <c:v>33.604166666666664</c:v>
                </c:pt>
                <c:pt idx="4840">
                  <c:v>33.611111111111107</c:v>
                </c:pt>
                <c:pt idx="4841">
                  <c:v>33.618055555555557</c:v>
                </c:pt>
                <c:pt idx="4842">
                  <c:v>33.625</c:v>
                </c:pt>
                <c:pt idx="4843">
                  <c:v>33.631944444444443</c:v>
                </c:pt>
                <c:pt idx="4844">
                  <c:v>33.638888888888893</c:v>
                </c:pt>
                <c:pt idx="4845">
                  <c:v>33.645833333333336</c:v>
                </c:pt>
                <c:pt idx="4846">
                  <c:v>33.652777777777779</c:v>
                </c:pt>
                <c:pt idx="4847">
                  <c:v>33.659722222222221</c:v>
                </c:pt>
                <c:pt idx="4848">
                  <c:v>33.666666666666664</c:v>
                </c:pt>
                <c:pt idx="4849">
                  <c:v>33.673611111111107</c:v>
                </c:pt>
                <c:pt idx="4850">
                  <c:v>33.680555555555557</c:v>
                </c:pt>
                <c:pt idx="4851">
                  <c:v>33.6875</c:v>
                </c:pt>
                <c:pt idx="4852">
                  <c:v>33.694444444444443</c:v>
                </c:pt>
                <c:pt idx="4853">
                  <c:v>33.701388888888893</c:v>
                </c:pt>
                <c:pt idx="4854">
                  <c:v>33.708333333333336</c:v>
                </c:pt>
                <c:pt idx="4855">
                  <c:v>33.715277777777779</c:v>
                </c:pt>
                <c:pt idx="4856">
                  <c:v>33.722222222222221</c:v>
                </c:pt>
                <c:pt idx="4857">
                  <c:v>33.729166666666664</c:v>
                </c:pt>
                <c:pt idx="4858">
                  <c:v>33.736111111111107</c:v>
                </c:pt>
                <c:pt idx="4859">
                  <c:v>33.743055555555557</c:v>
                </c:pt>
                <c:pt idx="4860">
                  <c:v>33.75</c:v>
                </c:pt>
                <c:pt idx="4861">
                  <c:v>33.756944444444443</c:v>
                </c:pt>
                <c:pt idx="4862">
                  <c:v>33.763888888888893</c:v>
                </c:pt>
                <c:pt idx="4863">
                  <c:v>33.770833333333336</c:v>
                </c:pt>
                <c:pt idx="4864">
                  <c:v>33.777777777777779</c:v>
                </c:pt>
                <c:pt idx="4865">
                  <c:v>33.784722222222221</c:v>
                </c:pt>
                <c:pt idx="4866">
                  <c:v>33.791666666666664</c:v>
                </c:pt>
                <c:pt idx="4867">
                  <c:v>33.798611111111107</c:v>
                </c:pt>
                <c:pt idx="4868">
                  <c:v>33.805555555555557</c:v>
                </c:pt>
                <c:pt idx="4869">
                  <c:v>33.8125</c:v>
                </c:pt>
                <c:pt idx="4870">
                  <c:v>33.819444444444443</c:v>
                </c:pt>
                <c:pt idx="4871">
                  <c:v>33.826388888888893</c:v>
                </c:pt>
                <c:pt idx="4872">
                  <c:v>33.833333333333336</c:v>
                </c:pt>
                <c:pt idx="4873">
                  <c:v>33.840277777777779</c:v>
                </c:pt>
                <c:pt idx="4874">
                  <c:v>33.847222222222221</c:v>
                </c:pt>
                <c:pt idx="4875">
                  <c:v>33.854166666666664</c:v>
                </c:pt>
                <c:pt idx="4876">
                  <c:v>33.861111111111107</c:v>
                </c:pt>
                <c:pt idx="4877">
                  <c:v>33.868055555555557</c:v>
                </c:pt>
                <c:pt idx="4878">
                  <c:v>33.875</c:v>
                </c:pt>
                <c:pt idx="4879">
                  <c:v>33.881944444444443</c:v>
                </c:pt>
                <c:pt idx="4880">
                  <c:v>33.888888888888893</c:v>
                </c:pt>
                <c:pt idx="4881">
                  <c:v>33.895833333333336</c:v>
                </c:pt>
                <c:pt idx="4882">
                  <c:v>33.902777777777779</c:v>
                </c:pt>
                <c:pt idx="4883">
                  <c:v>33.909722222222221</c:v>
                </c:pt>
                <c:pt idx="4884">
                  <c:v>33.916666666666664</c:v>
                </c:pt>
                <c:pt idx="4885">
                  <c:v>33.923611111111107</c:v>
                </c:pt>
                <c:pt idx="4886">
                  <c:v>33.930555555555557</c:v>
                </c:pt>
                <c:pt idx="4887">
                  <c:v>33.9375</c:v>
                </c:pt>
                <c:pt idx="4888">
                  <c:v>33.944444444444443</c:v>
                </c:pt>
                <c:pt idx="4889">
                  <c:v>33.951388888888893</c:v>
                </c:pt>
                <c:pt idx="4890">
                  <c:v>33.958333333333336</c:v>
                </c:pt>
                <c:pt idx="4891">
                  <c:v>33.965277777777779</c:v>
                </c:pt>
                <c:pt idx="4892">
                  <c:v>33.972222222222221</c:v>
                </c:pt>
                <c:pt idx="4893">
                  <c:v>33.979166666666664</c:v>
                </c:pt>
                <c:pt idx="4894">
                  <c:v>33.986111111111107</c:v>
                </c:pt>
                <c:pt idx="4895">
                  <c:v>33.993055555555557</c:v>
                </c:pt>
                <c:pt idx="4896">
                  <c:v>34</c:v>
                </c:pt>
                <c:pt idx="4897">
                  <c:v>34.006944444444443</c:v>
                </c:pt>
                <c:pt idx="4898">
                  <c:v>34.013888888888893</c:v>
                </c:pt>
                <c:pt idx="4899">
                  <c:v>34.020833333333336</c:v>
                </c:pt>
                <c:pt idx="4900">
                  <c:v>34.027777777777779</c:v>
                </c:pt>
                <c:pt idx="4901">
                  <c:v>34.034722222222221</c:v>
                </c:pt>
                <c:pt idx="4902">
                  <c:v>34.041666666666664</c:v>
                </c:pt>
                <c:pt idx="4903">
                  <c:v>34.048611111111107</c:v>
                </c:pt>
                <c:pt idx="4904">
                  <c:v>34.055555555555557</c:v>
                </c:pt>
                <c:pt idx="4905">
                  <c:v>34.0625</c:v>
                </c:pt>
                <c:pt idx="4906">
                  <c:v>34.069444444444443</c:v>
                </c:pt>
                <c:pt idx="4907">
                  <c:v>34.076388888888893</c:v>
                </c:pt>
                <c:pt idx="4908">
                  <c:v>34.083333333333336</c:v>
                </c:pt>
                <c:pt idx="4909">
                  <c:v>34.090277777777779</c:v>
                </c:pt>
                <c:pt idx="4910">
                  <c:v>34.097222222222221</c:v>
                </c:pt>
                <c:pt idx="4911">
                  <c:v>34.104166666666664</c:v>
                </c:pt>
                <c:pt idx="4912">
                  <c:v>34.111111111111107</c:v>
                </c:pt>
                <c:pt idx="4913">
                  <c:v>34.118055555555557</c:v>
                </c:pt>
                <c:pt idx="4914">
                  <c:v>34.125</c:v>
                </c:pt>
                <c:pt idx="4915">
                  <c:v>34.131944444444443</c:v>
                </c:pt>
                <c:pt idx="4916">
                  <c:v>34.138888888888893</c:v>
                </c:pt>
                <c:pt idx="4917">
                  <c:v>34.145833333333336</c:v>
                </c:pt>
                <c:pt idx="4918">
                  <c:v>34.152777777777779</c:v>
                </c:pt>
                <c:pt idx="4919">
                  <c:v>34.159722222222221</c:v>
                </c:pt>
                <c:pt idx="4920">
                  <c:v>34.166666666666664</c:v>
                </c:pt>
                <c:pt idx="4921">
                  <c:v>34.173611111111107</c:v>
                </c:pt>
                <c:pt idx="4922">
                  <c:v>34.180555555555557</c:v>
                </c:pt>
                <c:pt idx="4923">
                  <c:v>34.1875</c:v>
                </c:pt>
                <c:pt idx="4924">
                  <c:v>34.194444444444443</c:v>
                </c:pt>
                <c:pt idx="4925">
                  <c:v>34.201388888888893</c:v>
                </c:pt>
                <c:pt idx="4926">
                  <c:v>34.208333333333336</c:v>
                </c:pt>
                <c:pt idx="4927">
                  <c:v>34.215277777777779</c:v>
                </c:pt>
                <c:pt idx="4928">
                  <c:v>34.222222222222221</c:v>
                </c:pt>
                <c:pt idx="4929">
                  <c:v>34.229166666666664</c:v>
                </c:pt>
                <c:pt idx="4930">
                  <c:v>34.236111111111107</c:v>
                </c:pt>
                <c:pt idx="4931">
                  <c:v>34.243055555555557</c:v>
                </c:pt>
                <c:pt idx="4932">
                  <c:v>34.25</c:v>
                </c:pt>
                <c:pt idx="4933">
                  <c:v>34.256944444444443</c:v>
                </c:pt>
                <c:pt idx="4934">
                  <c:v>34.263888888888893</c:v>
                </c:pt>
                <c:pt idx="4935">
                  <c:v>34.270833333333336</c:v>
                </c:pt>
                <c:pt idx="4936">
                  <c:v>34.277777777777779</c:v>
                </c:pt>
                <c:pt idx="4937">
                  <c:v>34.284722222222221</c:v>
                </c:pt>
                <c:pt idx="4938">
                  <c:v>34.291666666666664</c:v>
                </c:pt>
                <c:pt idx="4939">
                  <c:v>34.298611111111107</c:v>
                </c:pt>
                <c:pt idx="4940">
                  <c:v>34.305555555555557</c:v>
                </c:pt>
                <c:pt idx="4941">
                  <c:v>34.3125</c:v>
                </c:pt>
                <c:pt idx="4942">
                  <c:v>34.319444444444443</c:v>
                </c:pt>
                <c:pt idx="4943">
                  <c:v>34.326388888888893</c:v>
                </c:pt>
                <c:pt idx="4944">
                  <c:v>34.333333333333336</c:v>
                </c:pt>
                <c:pt idx="4945">
                  <c:v>34.340277777777779</c:v>
                </c:pt>
                <c:pt idx="4946">
                  <c:v>34.347222222222221</c:v>
                </c:pt>
                <c:pt idx="4947">
                  <c:v>34.354166666666664</c:v>
                </c:pt>
                <c:pt idx="4948">
                  <c:v>34.361111111111107</c:v>
                </c:pt>
                <c:pt idx="4949">
                  <c:v>34.368055555555557</c:v>
                </c:pt>
                <c:pt idx="4950">
                  <c:v>34.375</c:v>
                </c:pt>
                <c:pt idx="4951">
                  <c:v>34.381944444444443</c:v>
                </c:pt>
                <c:pt idx="4952">
                  <c:v>34.388888888888893</c:v>
                </c:pt>
                <c:pt idx="4953">
                  <c:v>34.395833333333336</c:v>
                </c:pt>
                <c:pt idx="4954">
                  <c:v>34.402777777777779</c:v>
                </c:pt>
                <c:pt idx="4955">
                  <c:v>34.409722222222221</c:v>
                </c:pt>
                <c:pt idx="4956">
                  <c:v>34.416666666666664</c:v>
                </c:pt>
                <c:pt idx="4957">
                  <c:v>34.423611111111107</c:v>
                </c:pt>
                <c:pt idx="4958">
                  <c:v>34.430555555555557</c:v>
                </c:pt>
                <c:pt idx="4959">
                  <c:v>34.4375</c:v>
                </c:pt>
                <c:pt idx="4960">
                  <c:v>34.444444444444443</c:v>
                </c:pt>
                <c:pt idx="4961">
                  <c:v>34.451388888888893</c:v>
                </c:pt>
                <c:pt idx="4962">
                  <c:v>34.458333333333336</c:v>
                </c:pt>
                <c:pt idx="4963">
                  <c:v>34.465277777777779</c:v>
                </c:pt>
                <c:pt idx="4964">
                  <c:v>34.472222222222221</c:v>
                </c:pt>
                <c:pt idx="4965">
                  <c:v>34.479166666666664</c:v>
                </c:pt>
                <c:pt idx="4966">
                  <c:v>34.486111111111107</c:v>
                </c:pt>
                <c:pt idx="4967">
                  <c:v>34.493055555555557</c:v>
                </c:pt>
                <c:pt idx="4968">
                  <c:v>34.5</c:v>
                </c:pt>
                <c:pt idx="4969">
                  <c:v>34.506944444444443</c:v>
                </c:pt>
                <c:pt idx="4970">
                  <c:v>34.513888888888893</c:v>
                </c:pt>
                <c:pt idx="4971">
                  <c:v>34.520833333333336</c:v>
                </c:pt>
                <c:pt idx="4972">
                  <c:v>34.527777777777779</c:v>
                </c:pt>
                <c:pt idx="4973">
                  <c:v>34.534722222222221</c:v>
                </c:pt>
                <c:pt idx="4974">
                  <c:v>34.541666666666664</c:v>
                </c:pt>
                <c:pt idx="4975">
                  <c:v>34.548611111111107</c:v>
                </c:pt>
                <c:pt idx="4976">
                  <c:v>34.555555555555557</c:v>
                </c:pt>
                <c:pt idx="4977">
                  <c:v>34.5625</c:v>
                </c:pt>
                <c:pt idx="4978">
                  <c:v>34.569444444444443</c:v>
                </c:pt>
                <c:pt idx="4979">
                  <c:v>34.576388888888893</c:v>
                </c:pt>
                <c:pt idx="4980">
                  <c:v>34.583333333333336</c:v>
                </c:pt>
                <c:pt idx="4981">
                  <c:v>34.590277777777779</c:v>
                </c:pt>
                <c:pt idx="4982">
                  <c:v>34.597222222222221</c:v>
                </c:pt>
                <c:pt idx="4983">
                  <c:v>34.604166666666664</c:v>
                </c:pt>
                <c:pt idx="4984">
                  <c:v>34.611111111111107</c:v>
                </c:pt>
                <c:pt idx="4985">
                  <c:v>34.618055555555557</c:v>
                </c:pt>
                <c:pt idx="4986">
                  <c:v>34.625</c:v>
                </c:pt>
                <c:pt idx="4987">
                  <c:v>34.631944444444443</c:v>
                </c:pt>
                <c:pt idx="4988">
                  <c:v>34.638888888888893</c:v>
                </c:pt>
                <c:pt idx="4989">
                  <c:v>34.645833333333336</c:v>
                </c:pt>
                <c:pt idx="4990">
                  <c:v>34.652777777777779</c:v>
                </c:pt>
                <c:pt idx="4991">
                  <c:v>34.659722222222221</c:v>
                </c:pt>
                <c:pt idx="4992">
                  <c:v>34.666666666666664</c:v>
                </c:pt>
                <c:pt idx="4993">
                  <c:v>34.673611111111107</c:v>
                </c:pt>
                <c:pt idx="4994">
                  <c:v>34.680555555555557</c:v>
                </c:pt>
                <c:pt idx="4995">
                  <c:v>34.6875</c:v>
                </c:pt>
                <c:pt idx="4996">
                  <c:v>34.694444444444443</c:v>
                </c:pt>
                <c:pt idx="4997">
                  <c:v>34.701388888888893</c:v>
                </c:pt>
                <c:pt idx="4998">
                  <c:v>34.708333333333336</c:v>
                </c:pt>
                <c:pt idx="4999">
                  <c:v>34.715277777777779</c:v>
                </c:pt>
                <c:pt idx="5000">
                  <c:v>34.722222222222221</c:v>
                </c:pt>
                <c:pt idx="5001">
                  <c:v>34.729166666666664</c:v>
                </c:pt>
                <c:pt idx="5002">
                  <c:v>34.736111111111107</c:v>
                </c:pt>
                <c:pt idx="5003">
                  <c:v>34.743055555555557</c:v>
                </c:pt>
                <c:pt idx="5004">
                  <c:v>34.75</c:v>
                </c:pt>
                <c:pt idx="5005">
                  <c:v>34.756944444444443</c:v>
                </c:pt>
                <c:pt idx="5006">
                  <c:v>34.763888888888893</c:v>
                </c:pt>
                <c:pt idx="5007">
                  <c:v>34.770833333333336</c:v>
                </c:pt>
                <c:pt idx="5008">
                  <c:v>34.777777777777779</c:v>
                </c:pt>
                <c:pt idx="5009">
                  <c:v>34.784722222222221</c:v>
                </c:pt>
                <c:pt idx="5010">
                  <c:v>34.791666666666664</c:v>
                </c:pt>
                <c:pt idx="5011">
                  <c:v>34.798611111111107</c:v>
                </c:pt>
                <c:pt idx="5012">
                  <c:v>34.805555555555557</c:v>
                </c:pt>
                <c:pt idx="5013">
                  <c:v>34.8125</c:v>
                </c:pt>
                <c:pt idx="5014">
                  <c:v>34.819444444444443</c:v>
                </c:pt>
                <c:pt idx="5015">
                  <c:v>34.826388888888893</c:v>
                </c:pt>
                <c:pt idx="5016">
                  <c:v>34.833333333333336</c:v>
                </c:pt>
                <c:pt idx="5017">
                  <c:v>34.840277777777779</c:v>
                </c:pt>
                <c:pt idx="5018">
                  <c:v>34.847222222222221</c:v>
                </c:pt>
                <c:pt idx="5019">
                  <c:v>34.854166666666664</c:v>
                </c:pt>
                <c:pt idx="5020">
                  <c:v>34.861111111111107</c:v>
                </c:pt>
                <c:pt idx="5021">
                  <c:v>34.868055555555557</c:v>
                </c:pt>
                <c:pt idx="5022">
                  <c:v>34.875</c:v>
                </c:pt>
                <c:pt idx="5023">
                  <c:v>34.881944444444443</c:v>
                </c:pt>
                <c:pt idx="5024">
                  <c:v>34.888888888888893</c:v>
                </c:pt>
                <c:pt idx="5025">
                  <c:v>34.895833333333336</c:v>
                </c:pt>
                <c:pt idx="5026">
                  <c:v>34.902777777777779</c:v>
                </c:pt>
                <c:pt idx="5027">
                  <c:v>34.909722222222221</c:v>
                </c:pt>
                <c:pt idx="5028">
                  <c:v>34.916666666666664</c:v>
                </c:pt>
                <c:pt idx="5029">
                  <c:v>34.923611111111107</c:v>
                </c:pt>
                <c:pt idx="5030">
                  <c:v>34.930555555555557</c:v>
                </c:pt>
                <c:pt idx="5031">
                  <c:v>34.9375</c:v>
                </c:pt>
                <c:pt idx="5032">
                  <c:v>34.944444444444443</c:v>
                </c:pt>
                <c:pt idx="5033">
                  <c:v>34.951388888888893</c:v>
                </c:pt>
                <c:pt idx="5034">
                  <c:v>34.958333333333336</c:v>
                </c:pt>
                <c:pt idx="5035">
                  <c:v>34.965277777777779</c:v>
                </c:pt>
                <c:pt idx="5036">
                  <c:v>34.972222222222221</c:v>
                </c:pt>
                <c:pt idx="5037">
                  <c:v>34.979166666666664</c:v>
                </c:pt>
                <c:pt idx="5038">
                  <c:v>34.986111111111107</c:v>
                </c:pt>
                <c:pt idx="5039">
                  <c:v>34.993055555555557</c:v>
                </c:pt>
                <c:pt idx="5040">
                  <c:v>35</c:v>
                </c:pt>
                <c:pt idx="5041">
                  <c:v>35.006944444444443</c:v>
                </c:pt>
                <c:pt idx="5042">
                  <c:v>35.013888888888893</c:v>
                </c:pt>
                <c:pt idx="5043">
                  <c:v>35.020833333333336</c:v>
                </c:pt>
                <c:pt idx="5044">
                  <c:v>35.027777777777779</c:v>
                </c:pt>
                <c:pt idx="5045">
                  <c:v>35.034722222222221</c:v>
                </c:pt>
                <c:pt idx="5046">
                  <c:v>35.041666666666664</c:v>
                </c:pt>
                <c:pt idx="5047">
                  <c:v>35.048611111111107</c:v>
                </c:pt>
                <c:pt idx="5048">
                  <c:v>35.055555555555557</c:v>
                </c:pt>
                <c:pt idx="5049">
                  <c:v>35.0625</c:v>
                </c:pt>
                <c:pt idx="5050">
                  <c:v>35.069444444444443</c:v>
                </c:pt>
                <c:pt idx="5051">
                  <c:v>35.076388888888893</c:v>
                </c:pt>
                <c:pt idx="5052">
                  <c:v>35.083333333333336</c:v>
                </c:pt>
                <c:pt idx="5053">
                  <c:v>35.090277777777779</c:v>
                </c:pt>
                <c:pt idx="5054">
                  <c:v>35.097222222222221</c:v>
                </c:pt>
                <c:pt idx="5055">
                  <c:v>35.104166666666664</c:v>
                </c:pt>
                <c:pt idx="5056">
                  <c:v>35.111111111111107</c:v>
                </c:pt>
                <c:pt idx="5057">
                  <c:v>35.118055555555557</c:v>
                </c:pt>
                <c:pt idx="5058">
                  <c:v>35.125</c:v>
                </c:pt>
                <c:pt idx="5059">
                  <c:v>35.131944444444443</c:v>
                </c:pt>
                <c:pt idx="5060">
                  <c:v>35.138888888888893</c:v>
                </c:pt>
                <c:pt idx="5061">
                  <c:v>35.145833333333336</c:v>
                </c:pt>
                <c:pt idx="5062">
                  <c:v>35.152777777777779</c:v>
                </c:pt>
                <c:pt idx="5063">
                  <c:v>35.159722222222221</c:v>
                </c:pt>
                <c:pt idx="5064">
                  <c:v>35.166666666666664</c:v>
                </c:pt>
                <c:pt idx="5065">
                  <c:v>35.173611111111107</c:v>
                </c:pt>
                <c:pt idx="5066">
                  <c:v>35.180555555555557</c:v>
                </c:pt>
                <c:pt idx="5067">
                  <c:v>35.1875</c:v>
                </c:pt>
                <c:pt idx="5068">
                  <c:v>35.194444444444443</c:v>
                </c:pt>
                <c:pt idx="5069">
                  <c:v>35.201388888888893</c:v>
                </c:pt>
                <c:pt idx="5070">
                  <c:v>35.208333333333336</c:v>
                </c:pt>
                <c:pt idx="5071">
                  <c:v>35.215277777777779</c:v>
                </c:pt>
                <c:pt idx="5072">
                  <c:v>35.222222222222221</c:v>
                </c:pt>
                <c:pt idx="5073">
                  <c:v>35.229166666666664</c:v>
                </c:pt>
                <c:pt idx="5074">
                  <c:v>35.236111111111107</c:v>
                </c:pt>
                <c:pt idx="5075">
                  <c:v>35.243055555555557</c:v>
                </c:pt>
                <c:pt idx="5076">
                  <c:v>35.25</c:v>
                </c:pt>
                <c:pt idx="5077">
                  <c:v>35.256944444444443</c:v>
                </c:pt>
                <c:pt idx="5078">
                  <c:v>35.263888888888893</c:v>
                </c:pt>
                <c:pt idx="5079">
                  <c:v>35.270833333333336</c:v>
                </c:pt>
                <c:pt idx="5080">
                  <c:v>35.277777777777779</c:v>
                </c:pt>
                <c:pt idx="5081">
                  <c:v>35.284722222222221</c:v>
                </c:pt>
                <c:pt idx="5082">
                  <c:v>35.291666666666664</c:v>
                </c:pt>
                <c:pt idx="5083">
                  <c:v>35.298611111111107</c:v>
                </c:pt>
                <c:pt idx="5084">
                  <c:v>35.305555555555557</c:v>
                </c:pt>
                <c:pt idx="5085">
                  <c:v>35.3125</c:v>
                </c:pt>
                <c:pt idx="5086">
                  <c:v>35.319444444444443</c:v>
                </c:pt>
                <c:pt idx="5087">
                  <c:v>35.326388888888893</c:v>
                </c:pt>
                <c:pt idx="5088">
                  <c:v>35.333333333333336</c:v>
                </c:pt>
                <c:pt idx="5089">
                  <c:v>35.340277777777779</c:v>
                </c:pt>
                <c:pt idx="5090">
                  <c:v>35.347222222222221</c:v>
                </c:pt>
                <c:pt idx="5091">
                  <c:v>35.354166666666664</c:v>
                </c:pt>
                <c:pt idx="5092">
                  <c:v>35.361111111111107</c:v>
                </c:pt>
                <c:pt idx="5093">
                  <c:v>35.368055555555557</c:v>
                </c:pt>
                <c:pt idx="5094">
                  <c:v>35.375</c:v>
                </c:pt>
                <c:pt idx="5095">
                  <c:v>35.381944444444443</c:v>
                </c:pt>
                <c:pt idx="5096">
                  <c:v>35.388888888888893</c:v>
                </c:pt>
                <c:pt idx="5097">
                  <c:v>35.395833333333336</c:v>
                </c:pt>
                <c:pt idx="5098">
                  <c:v>35.402777777777779</c:v>
                </c:pt>
                <c:pt idx="5099">
                  <c:v>35.409722222222221</c:v>
                </c:pt>
                <c:pt idx="5100">
                  <c:v>35.416666666666664</c:v>
                </c:pt>
                <c:pt idx="5101">
                  <c:v>35.423611111111107</c:v>
                </c:pt>
                <c:pt idx="5102">
                  <c:v>35.430555555555557</c:v>
                </c:pt>
                <c:pt idx="5103">
                  <c:v>35.4375</c:v>
                </c:pt>
                <c:pt idx="5104">
                  <c:v>35.444444444444443</c:v>
                </c:pt>
                <c:pt idx="5105">
                  <c:v>35.451388888888893</c:v>
                </c:pt>
                <c:pt idx="5106">
                  <c:v>35.458333333333336</c:v>
                </c:pt>
                <c:pt idx="5107">
                  <c:v>35.465277777777779</c:v>
                </c:pt>
                <c:pt idx="5108">
                  <c:v>35.472222222222221</c:v>
                </c:pt>
                <c:pt idx="5109">
                  <c:v>35.479166666666664</c:v>
                </c:pt>
                <c:pt idx="5110">
                  <c:v>35.486111111111107</c:v>
                </c:pt>
                <c:pt idx="5111">
                  <c:v>35.493055555555557</c:v>
                </c:pt>
                <c:pt idx="5112">
                  <c:v>35.5</c:v>
                </c:pt>
                <c:pt idx="5113">
                  <c:v>35.506944444444443</c:v>
                </c:pt>
                <c:pt idx="5114">
                  <c:v>35.513888888888893</c:v>
                </c:pt>
                <c:pt idx="5115">
                  <c:v>35.520833333333336</c:v>
                </c:pt>
                <c:pt idx="5116">
                  <c:v>35.527777777777779</c:v>
                </c:pt>
                <c:pt idx="5117">
                  <c:v>35.534722222222221</c:v>
                </c:pt>
                <c:pt idx="5118">
                  <c:v>35.541666666666664</c:v>
                </c:pt>
                <c:pt idx="5119">
                  <c:v>35.548611111111107</c:v>
                </c:pt>
                <c:pt idx="5120">
                  <c:v>35.555555555555557</c:v>
                </c:pt>
                <c:pt idx="5121">
                  <c:v>35.5625</c:v>
                </c:pt>
                <c:pt idx="5122">
                  <c:v>35.569444444444443</c:v>
                </c:pt>
                <c:pt idx="5123">
                  <c:v>35.576388888888893</c:v>
                </c:pt>
                <c:pt idx="5124">
                  <c:v>35.583333333333336</c:v>
                </c:pt>
                <c:pt idx="5125">
                  <c:v>35.590277777777779</c:v>
                </c:pt>
                <c:pt idx="5126">
                  <c:v>35.597222222222221</c:v>
                </c:pt>
                <c:pt idx="5127">
                  <c:v>35.604166666666664</c:v>
                </c:pt>
                <c:pt idx="5128">
                  <c:v>35.611111111111107</c:v>
                </c:pt>
                <c:pt idx="5129">
                  <c:v>35.618055555555557</c:v>
                </c:pt>
                <c:pt idx="5130">
                  <c:v>35.625</c:v>
                </c:pt>
                <c:pt idx="5131">
                  <c:v>35.631944444444443</c:v>
                </c:pt>
                <c:pt idx="5132">
                  <c:v>35.638888888888893</c:v>
                </c:pt>
                <c:pt idx="5133">
                  <c:v>35.645833333333336</c:v>
                </c:pt>
                <c:pt idx="5134">
                  <c:v>35.652777777777779</c:v>
                </c:pt>
                <c:pt idx="5135">
                  <c:v>35.659722222222221</c:v>
                </c:pt>
                <c:pt idx="5136">
                  <c:v>35.666666666666664</c:v>
                </c:pt>
                <c:pt idx="5137">
                  <c:v>35.673611111111107</c:v>
                </c:pt>
                <c:pt idx="5138">
                  <c:v>35.680555555555557</c:v>
                </c:pt>
                <c:pt idx="5139">
                  <c:v>35.6875</c:v>
                </c:pt>
                <c:pt idx="5140">
                  <c:v>35.694444444444443</c:v>
                </c:pt>
                <c:pt idx="5141">
                  <c:v>35.701388888888893</c:v>
                </c:pt>
                <c:pt idx="5142">
                  <c:v>35.708333333333336</c:v>
                </c:pt>
                <c:pt idx="5143">
                  <c:v>35.715277777777779</c:v>
                </c:pt>
                <c:pt idx="5144">
                  <c:v>35.722222222222221</c:v>
                </c:pt>
                <c:pt idx="5145">
                  <c:v>35.729166666666664</c:v>
                </c:pt>
                <c:pt idx="5146">
                  <c:v>35.736111111111107</c:v>
                </c:pt>
                <c:pt idx="5147">
                  <c:v>35.743055555555557</c:v>
                </c:pt>
                <c:pt idx="5148">
                  <c:v>35.75</c:v>
                </c:pt>
                <c:pt idx="5149">
                  <c:v>35.756944444444443</c:v>
                </c:pt>
                <c:pt idx="5150">
                  <c:v>35.763888888888893</c:v>
                </c:pt>
                <c:pt idx="5151">
                  <c:v>35.770833333333336</c:v>
                </c:pt>
                <c:pt idx="5152">
                  <c:v>35.777777777777779</c:v>
                </c:pt>
                <c:pt idx="5153">
                  <c:v>35.784722222222221</c:v>
                </c:pt>
                <c:pt idx="5154">
                  <c:v>35.791666666666664</c:v>
                </c:pt>
                <c:pt idx="5155">
                  <c:v>35.798611111111107</c:v>
                </c:pt>
                <c:pt idx="5156">
                  <c:v>35.805555555555557</c:v>
                </c:pt>
                <c:pt idx="5157">
                  <c:v>35.8125</c:v>
                </c:pt>
                <c:pt idx="5158">
                  <c:v>35.819444444444443</c:v>
                </c:pt>
                <c:pt idx="5159">
                  <c:v>35.826388888888893</c:v>
                </c:pt>
                <c:pt idx="5160">
                  <c:v>35.833333333333336</c:v>
                </c:pt>
                <c:pt idx="5161">
                  <c:v>35.840277777777779</c:v>
                </c:pt>
                <c:pt idx="5162">
                  <c:v>35.847222222222221</c:v>
                </c:pt>
                <c:pt idx="5163">
                  <c:v>35.854166666666664</c:v>
                </c:pt>
                <c:pt idx="5164">
                  <c:v>35.861111111111107</c:v>
                </c:pt>
                <c:pt idx="5165">
                  <c:v>35.868055555555557</c:v>
                </c:pt>
                <c:pt idx="5166">
                  <c:v>35.875</c:v>
                </c:pt>
                <c:pt idx="5167">
                  <c:v>35.881944444444443</c:v>
                </c:pt>
                <c:pt idx="5168">
                  <c:v>35.888888888888893</c:v>
                </c:pt>
                <c:pt idx="5169">
                  <c:v>35.895833333333336</c:v>
                </c:pt>
                <c:pt idx="5170">
                  <c:v>35.902777777777779</c:v>
                </c:pt>
                <c:pt idx="5171">
                  <c:v>35.909722222222221</c:v>
                </c:pt>
                <c:pt idx="5172">
                  <c:v>35.916666666666664</c:v>
                </c:pt>
                <c:pt idx="5173">
                  <c:v>35.923611111111107</c:v>
                </c:pt>
                <c:pt idx="5174">
                  <c:v>35.930555555555557</c:v>
                </c:pt>
                <c:pt idx="5175">
                  <c:v>35.9375</c:v>
                </c:pt>
                <c:pt idx="5176">
                  <c:v>35.944444444444443</c:v>
                </c:pt>
                <c:pt idx="5177">
                  <c:v>35.951388888888893</c:v>
                </c:pt>
                <c:pt idx="5178">
                  <c:v>35.958333333333336</c:v>
                </c:pt>
                <c:pt idx="5179">
                  <c:v>35.965277777777779</c:v>
                </c:pt>
                <c:pt idx="5180">
                  <c:v>35.972222222222221</c:v>
                </c:pt>
                <c:pt idx="5181">
                  <c:v>35.979166666666664</c:v>
                </c:pt>
                <c:pt idx="5182">
                  <c:v>35.986111111111107</c:v>
                </c:pt>
                <c:pt idx="5183">
                  <c:v>35.993055555555557</c:v>
                </c:pt>
                <c:pt idx="5184">
                  <c:v>36</c:v>
                </c:pt>
                <c:pt idx="5185">
                  <c:v>36.006944444444443</c:v>
                </c:pt>
                <c:pt idx="5186">
                  <c:v>36.013888888888893</c:v>
                </c:pt>
                <c:pt idx="5187">
                  <c:v>36.020833333333336</c:v>
                </c:pt>
                <c:pt idx="5188">
                  <c:v>36.027777777777779</c:v>
                </c:pt>
                <c:pt idx="5189">
                  <c:v>36.034722222222221</c:v>
                </c:pt>
                <c:pt idx="5190">
                  <c:v>36.041666666666664</c:v>
                </c:pt>
                <c:pt idx="5191">
                  <c:v>36.048611111111107</c:v>
                </c:pt>
                <c:pt idx="5192">
                  <c:v>36.055555555555557</c:v>
                </c:pt>
                <c:pt idx="5193">
                  <c:v>36.0625</c:v>
                </c:pt>
                <c:pt idx="5194">
                  <c:v>36.069444444444443</c:v>
                </c:pt>
                <c:pt idx="5195">
                  <c:v>36.076388888888893</c:v>
                </c:pt>
                <c:pt idx="5196">
                  <c:v>36.083333333333336</c:v>
                </c:pt>
                <c:pt idx="5197">
                  <c:v>36.090277777777779</c:v>
                </c:pt>
                <c:pt idx="5198">
                  <c:v>36.097222222222221</c:v>
                </c:pt>
                <c:pt idx="5199">
                  <c:v>36.104166666666664</c:v>
                </c:pt>
                <c:pt idx="5200">
                  <c:v>36.111111111111107</c:v>
                </c:pt>
                <c:pt idx="5201">
                  <c:v>36.118055555555557</c:v>
                </c:pt>
                <c:pt idx="5202">
                  <c:v>36.125</c:v>
                </c:pt>
                <c:pt idx="5203">
                  <c:v>36.131944444444443</c:v>
                </c:pt>
                <c:pt idx="5204">
                  <c:v>36.138888888888893</c:v>
                </c:pt>
                <c:pt idx="5205">
                  <c:v>36.145833333333336</c:v>
                </c:pt>
                <c:pt idx="5206">
                  <c:v>36.152777777777779</c:v>
                </c:pt>
                <c:pt idx="5207">
                  <c:v>36.159722222222221</c:v>
                </c:pt>
                <c:pt idx="5208">
                  <c:v>36.166666666666664</c:v>
                </c:pt>
                <c:pt idx="5209">
                  <c:v>36.173611111111107</c:v>
                </c:pt>
                <c:pt idx="5210">
                  <c:v>36.180555555555557</c:v>
                </c:pt>
                <c:pt idx="5211">
                  <c:v>36.1875</c:v>
                </c:pt>
                <c:pt idx="5212">
                  <c:v>36.194444444444443</c:v>
                </c:pt>
                <c:pt idx="5213">
                  <c:v>36.201388888888893</c:v>
                </c:pt>
                <c:pt idx="5214">
                  <c:v>36.208333333333336</c:v>
                </c:pt>
                <c:pt idx="5215">
                  <c:v>36.215277777777779</c:v>
                </c:pt>
                <c:pt idx="5216">
                  <c:v>36.222222222222221</c:v>
                </c:pt>
                <c:pt idx="5217">
                  <c:v>36.229166666666664</c:v>
                </c:pt>
                <c:pt idx="5218">
                  <c:v>36.236111111111107</c:v>
                </c:pt>
                <c:pt idx="5219">
                  <c:v>36.243055555555557</c:v>
                </c:pt>
                <c:pt idx="5220">
                  <c:v>36.25</c:v>
                </c:pt>
                <c:pt idx="5221">
                  <c:v>36.256944444444443</c:v>
                </c:pt>
                <c:pt idx="5222">
                  <c:v>36.263888888888893</c:v>
                </c:pt>
                <c:pt idx="5223">
                  <c:v>36.270833333333336</c:v>
                </c:pt>
                <c:pt idx="5224">
                  <c:v>36.277777777777779</c:v>
                </c:pt>
                <c:pt idx="5225">
                  <c:v>36.284722222222221</c:v>
                </c:pt>
                <c:pt idx="5226">
                  <c:v>36.291666666666664</c:v>
                </c:pt>
                <c:pt idx="5227">
                  <c:v>36.298611111111107</c:v>
                </c:pt>
                <c:pt idx="5228">
                  <c:v>36.305555555555557</c:v>
                </c:pt>
                <c:pt idx="5229">
                  <c:v>36.3125</c:v>
                </c:pt>
                <c:pt idx="5230">
                  <c:v>36.319444444444443</c:v>
                </c:pt>
                <c:pt idx="5231">
                  <c:v>36.326388888888893</c:v>
                </c:pt>
                <c:pt idx="5232">
                  <c:v>36.333333333333336</c:v>
                </c:pt>
                <c:pt idx="5233">
                  <c:v>36.340277777777779</c:v>
                </c:pt>
                <c:pt idx="5234">
                  <c:v>36.347222222222221</c:v>
                </c:pt>
                <c:pt idx="5235">
                  <c:v>36.354166666666664</c:v>
                </c:pt>
                <c:pt idx="5236">
                  <c:v>36.361111111111107</c:v>
                </c:pt>
                <c:pt idx="5237">
                  <c:v>36.368055555555557</c:v>
                </c:pt>
                <c:pt idx="5238">
                  <c:v>36.375</c:v>
                </c:pt>
                <c:pt idx="5239">
                  <c:v>36.381944444444443</c:v>
                </c:pt>
                <c:pt idx="5240">
                  <c:v>36.388888888888893</c:v>
                </c:pt>
                <c:pt idx="5241">
                  <c:v>36.395833333333336</c:v>
                </c:pt>
                <c:pt idx="5242">
                  <c:v>36.402777777777779</c:v>
                </c:pt>
                <c:pt idx="5243">
                  <c:v>36.409722222222221</c:v>
                </c:pt>
                <c:pt idx="5244">
                  <c:v>36.416666666666664</c:v>
                </c:pt>
                <c:pt idx="5245">
                  <c:v>36.423611111111107</c:v>
                </c:pt>
                <c:pt idx="5246">
                  <c:v>36.430555555555557</c:v>
                </c:pt>
                <c:pt idx="5247">
                  <c:v>36.4375</c:v>
                </c:pt>
                <c:pt idx="5248">
                  <c:v>36.444444444444443</c:v>
                </c:pt>
                <c:pt idx="5249">
                  <c:v>36.451388888888893</c:v>
                </c:pt>
                <c:pt idx="5250">
                  <c:v>36.458333333333336</c:v>
                </c:pt>
                <c:pt idx="5251">
                  <c:v>36.465277777777779</c:v>
                </c:pt>
                <c:pt idx="5252">
                  <c:v>36.472222222222221</c:v>
                </c:pt>
                <c:pt idx="5253">
                  <c:v>36.479166666666664</c:v>
                </c:pt>
                <c:pt idx="5254">
                  <c:v>36.486111111111107</c:v>
                </c:pt>
                <c:pt idx="5255">
                  <c:v>36.493055555555557</c:v>
                </c:pt>
                <c:pt idx="5256">
                  <c:v>36.5</c:v>
                </c:pt>
                <c:pt idx="5257">
                  <c:v>36.506944444444443</c:v>
                </c:pt>
                <c:pt idx="5258">
                  <c:v>36.513888888888893</c:v>
                </c:pt>
                <c:pt idx="5259">
                  <c:v>36.520833333333336</c:v>
                </c:pt>
                <c:pt idx="5260">
                  <c:v>36.527777777777779</c:v>
                </c:pt>
                <c:pt idx="5261">
                  <c:v>36.534722222222221</c:v>
                </c:pt>
                <c:pt idx="5262">
                  <c:v>36.541666666666664</c:v>
                </c:pt>
                <c:pt idx="5263">
                  <c:v>36.548611111111107</c:v>
                </c:pt>
                <c:pt idx="5264">
                  <c:v>36.555555555555557</c:v>
                </c:pt>
                <c:pt idx="5265">
                  <c:v>36.5625</c:v>
                </c:pt>
                <c:pt idx="5266">
                  <c:v>36.569444444444443</c:v>
                </c:pt>
                <c:pt idx="5267">
                  <c:v>36.576388888888893</c:v>
                </c:pt>
                <c:pt idx="5268">
                  <c:v>36.583333333333336</c:v>
                </c:pt>
                <c:pt idx="5269">
                  <c:v>36.590277777777779</c:v>
                </c:pt>
                <c:pt idx="5270">
                  <c:v>36.597222222222221</c:v>
                </c:pt>
                <c:pt idx="5271">
                  <c:v>36.604166666666664</c:v>
                </c:pt>
                <c:pt idx="5272">
                  <c:v>36.611111111111107</c:v>
                </c:pt>
                <c:pt idx="5273">
                  <c:v>36.618055555555557</c:v>
                </c:pt>
                <c:pt idx="5274">
                  <c:v>36.625</c:v>
                </c:pt>
                <c:pt idx="5275">
                  <c:v>36.631944444444443</c:v>
                </c:pt>
                <c:pt idx="5276">
                  <c:v>36.638888888888893</c:v>
                </c:pt>
                <c:pt idx="5277">
                  <c:v>36.645833333333336</c:v>
                </c:pt>
                <c:pt idx="5278">
                  <c:v>36.652777777777779</c:v>
                </c:pt>
                <c:pt idx="5279">
                  <c:v>36.659722222222221</c:v>
                </c:pt>
                <c:pt idx="5280">
                  <c:v>36.666666666666664</c:v>
                </c:pt>
                <c:pt idx="5281">
                  <c:v>36.673611111111107</c:v>
                </c:pt>
                <c:pt idx="5282">
                  <c:v>36.680555555555557</c:v>
                </c:pt>
                <c:pt idx="5283">
                  <c:v>36.6875</c:v>
                </c:pt>
                <c:pt idx="5284">
                  <c:v>36.694444444444443</c:v>
                </c:pt>
                <c:pt idx="5285">
                  <c:v>36.701388888888893</c:v>
                </c:pt>
                <c:pt idx="5286">
                  <c:v>36.708333333333336</c:v>
                </c:pt>
                <c:pt idx="5287">
                  <c:v>36.715277777777779</c:v>
                </c:pt>
                <c:pt idx="5288">
                  <c:v>36.722222222222221</c:v>
                </c:pt>
                <c:pt idx="5289">
                  <c:v>36.729166666666664</c:v>
                </c:pt>
                <c:pt idx="5290">
                  <c:v>36.736111111111107</c:v>
                </c:pt>
                <c:pt idx="5291">
                  <c:v>36.743055555555557</c:v>
                </c:pt>
                <c:pt idx="5292">
                  <c:v>36.75</c:v>
                </c:pt>
                <c:pt idx="5293">
                  <c:v>36.756944444444443</c:v>
                </c:pt>
                <c:pt idx="5294">
                  <c:v>36.763888888888893</c:v>
                </c:pt>
                <c:pt idx="5295">
                  <c:v>36.770833333333336</c:v>
                </c:pt>
                <c:pt idx="5296">
                  <c:v>36.777777777777779</c:v>
                </c:pt>
                <c:pt idx="5297">
                  <c:v>36.784722222222221</c:v>
                </c:pt>
                <c:pt idx="5298">
                  <c:v>36.791666666666664</c:v>
                </c:pt>
                <c:pt idx="5299">
                  <c:v>36.798611111111107</c:v>
                </c:pt>
                <c:pt idx="5300">
                  <c:v>36.805555555555557</c:v>
                </c:pt>
                <c:pt idx="5301">
                  <c:v>36.8125</c:v>
                </c:pt>
                <c:pt idx="5302">
                  <c:v>36.819444444444443</c:v>
                </c:pt>
                <c:pt idx="5303">
                  <c:v>36.826388888888893</c:v>
                </c:pt>
                <c:pt idx="5304">
                  <c:v>36.833333333333336</c:v>
                </c:pt>
                <c:pt idx="5305">
                  <c:v>36.840277777777779</c:v>
                </c:pt>
                <c:pt idx="5306">
                  <c:v>36.847222222222221</c:v>
                </c:pt>
                <c:pt idx="5307">
                  <c:v>36.854166666666664</c:v>
                </c:pt>
                <c:pt idx="5308">
                  <c:v>36.861111111111107</c:v>
                </c:pt>
                <c:pt idx="5309">
                  <c:v>36.868055555555557</c:v>
                </c:pt>
                <c:pt idx="5310">
                  <c:v>36.875</c:v>
                </c:pt>
                <c:pt idx="5311">
                  <c:v>36.881944444444443</c:v>
                </c:pt>
                <c:pt idx="5312">
                  <c:v>36.888888888888893</c:v>
                </c:pt>
                <c:pt idx="5313">
                  <c:v>36.895833333333336</c:v>
                </c:pt>
                <c:pt idx="5314">
                  <c:v>36.902777777777779</c:v>
                </c:pt>
                <c:pt idx="5315">
                  <c:v>36.909722222222221</c:v>
                </c:pt>
                <c:pt idx="5316">
                  <c:v>36.916666666666664</c:v>
                </c:pt>
                <c:pt idx="5317">
                  <c:v>36.923611111111107</c:v>
                </c:pt>
                <c:pt idx="5318">
                  <c:v>36.930555555555557</c:v>
                </c:pt>
                <c:pt idx="5319">
                  <c:v>36.9375</c:v>
                </c:pt>
                <c:pt idx="5320">
                  <c:v>36.944444444444443</c:v>
                </c:pt>
                <c:pt idx="5321">
                  <c:v>36.951388888888893</c:v>
                </c:pt>
                <c:pt idx="5322">
                  <c:v>36.958333333333336</c:v>
                </c:pt>
                <c:pt idx="5323">
                  <c:v>36.965277777777779</c:v>
                </c:pt>
                <c:pt idx="5324">
                  <c:v>36.972222222222221</c:v>
                </c:pt>
                <c:pt idx="5325">
                  <c:v>36.979166666666664</c:v>
                </c:pt>
                <c:pt idx="5326">
                  <c:v>36.986111111111107</c:v>
                </c:pt>
                <c:pt idx="5327">
                  <c:v>36.993055555555557</c:v>
                </c:pt>
                <c:pt idx="5328">
                  <c:v>37</c:v>
                </c:pt>
                <c:pt idx="5329">
                  <c:v>37.006944444444443</c:v>
                </c:pt>
                <c:pt idx="5330">
                  <c:v>37.013888888888893</c:v>
                </c:pt>
                <c:pt idx="5331">
                  <c:v>37.020833333333336</c:v>
                </c:pt>
                <c:pt idx="5332">
                  <c:v>37.027777777777779</c:v>
                </c:pt>
                <c:pt idx="5333">
                  <c:v>37.034722222222221</c:v>
                </c:pt>
                <c:pt idx="5334">
                  <c:v>37.041666666666664</c:v>
                </c:pt>
                <c:pt idx="5335">
                  <c:v>37.048611111111107</c:v>
                </c:pt>
                <c:pt idx="5336">
                  <c:v>37.055555555555557</c:v>
                </c:pt>
                <c:pt idx="5337">
                  <c:v>37.0625</c:v>
                </c:pt>
                <c:pt idx="5338">
                  <c:v>37.069444444444443</c:v>
                </c:pt>
                <c:pt idx="5339">
                  <c:v>37.076388888888893</c:v>
                </c:pt>
                <c:pt idx="5340">
                  <c:v>37.083333333333336</c:v>
                </c:pt>
                <c:pt idx="5341">
                  <c:v>37.090277777777779</c:v>
                </c:pt>
                <c:pt idx="5342">
                  <c:v>37.097222222222221</c:v>
                </c:pt>
                <c:pt idx="5343">
                  <c:v>37.104166666666664</c:v>
                </c:pt>
                <c:pt idx="5344">
                  <c:v>37.111111111111107</c:v>
                </c:pt>
                <c:pt idx="5345">
                  <c:v>37.118055555555557</c:v>
                </c:pt>
                <c:pt idx="5346">
                  <c:v>37.125</c:v>
                </c:pt>
                <c:pt idx="5347">
                  <c:v>37.131944444444443</c:v>
                </c:pt>
                <c:pt idx="5348">
                  <c:v>37.138888888888893</c:v>
                </c:pt>
                <c:pt idx="5349">
                  <c:v>37.145833333333336</c:v>
                </c:pt>
                <c:pt idx="5350">
                  <c:v>37.152777777777779</c:v>
                </c:pt>
                <c:pt idx="5351">
                  <c:v>37.159722222222221</c:v>
                </c:pt>
                <c:pt idx="5352">
                  <c:v>37.166666666666664</c:v>
                </c:pt>
                <c:pt idx="5353">
                  <c:v>37.173611111111107</c:v>
                </c:pt>
                <c:pt idx="5354">
                  <c:v>37.180555555555557</c:v>
                </c:pt>
                <c:pt idx="5355">
                  <c:v>37.1875</c:v>
                </c:pt>
                <c:pt idx="5356">
                  <c:v>37.194444444444443</c:v>
                </c:pt>
                <c:pt idx="5357">
                  <c:v>37.201388888888893</c:v>
                </c:pt>
                <c:pt idx="5358">
                  <c:v>37.208333333333336</c:v>
                </c:pt>
                <c:pt idx="5359">
                  <c:v>37.215277777777779</c:v>
                </c:pt>
                <c:pt idx="5360">
                  <c:v>37.222222222222221</c:v>
                </c:pt>
                <c:pt idx="5361">
                  <c:v>37.229166666666664</c:v>
                </c:pt>
                <c:pt idx="5362">
                  <c:v>37.236111111111107</c:v>
                </c:pt>
                <c:pt idx="5363">
                  <c:v>37.243055555555557</c:v>
                </c:pt>
                <c:pt idx="5364">
                  <c:v>37.25</c:v>
                </c:pt>
                <c:pt idx="5365">
                  <c:v>37.256944444444443</c:v>
                </c:pt>
                <c:pt idx="5366">
                  <c:v>37.263888888888893</c:v>
                </c:pt>
                <c:pt idx="5367">
                  <c:v>37.270833333333336</c:v>
                </c:pt>
                <c:pt idx="5368">
                  <c:v>37.277777777777779</c:v>
                </c:pt>
                <c:pt idx="5369">
                  <c:v>37.284722222222221</c:v>
                </c:pt>
                <c:pt idx="5370">
                  <c:v>37.291666666666664</c:v>
                </c:pt>
                <c:pt idx="5371">
                  <c:v>37.298611111111107</c:v>
                </c:pt>
                <c:pt idx="5372">
                  <c:v>37.305555555555557</c:v>
                </c:pt>
                <c:pt idx="5373">
                  <c:v>37.3125</c:v>
                </c:pt>
                <c:pt idx="5374">
                  <c:v>37.319444444444443</c:v>
                </c:pt>
                <c:pt idx="5375">
                  <c:v>37.326388888888893</c:v>
                </c:pt>
                <c:pt idx="5376">
                  <c:v>37.333333333333336</c:v>
                </c:pt>
                <c:pt idx="5377">
                  <c:v>37.340277777777779</c:v>
                </c:pt>
                <c:pt idx="5378">
                  <c:v>37.347222222222221</c:v>
                </c:pt>
                <c:pt idx="5379">
                  <c:v>37.354166666666664</c:v>
                </c:pt>
                <c:pt idx="5380">
                  <c:v>37.361111111111107</c:v>
                </c:pt>
                <c:pt idx="5381">
                  <c:v>37.368055555555557</c:v>
                </c:pt>
                <c:pt idx="5382">
                  <c:v>37.375</c:v>
                </c:pt>
                <c:pt idx="5383">
                  <c:v>37.381944444444443</c:v>
                </c:pt>
                <c:pt idx="5384">
                  <c:v>37.388888888888893</c:v>
                </c:pt>
                <c:pt idx="5385">
                  <c:v>37.395833333333336</c:v>
                </c:pt>
                <c:pt idx="5386">
                  <c:v>37.402777777777779</c:v>
                </c:pt>
                <c:pt idx="5387">
                  <c:v>37.409722222222221</c:v>
                </c:pt>
                <c:pt idx="5388">
                  <c:v>37.416666666666664</c:v>
                </c:pt>
                <c:pt idx="5389">
                  <c:v>37.423611111111107</c:v>
                </c:pt>
                <c:pt idx="5390">
                  <c:v>37.430555555555557</c:v>
                </c:pt>
                <c:pt idx="5391">
                  <c:v>37.4375</c:v>
                </c:pt>
                <c:pt idx="5392">
                  <c:v>37.444444444444443</c:v>
                </c:pt>
                <c:pt idx="5393">
                  <c:v>37.451388888888893</c:v>
                </c:pt>
                <c:pt idx="5394">
                  <c:v>37.458333333333336</c:v>
                </c:pt>
                <c:pt idx="5395">
                  <c:v>37.465277777777779</c:v>
                </c:pt>
                <c:pt idx="5396">
                  <c:v>37.472222222222221</c:v>
                </c:pt>
                <c:pt idx="5397">
                  <c:v>37.479166666666664</c:v>
                </c:pt>
                <c:pt idx="5398">
                  <c:v>37.486111111111107</c:v>
                </c:pt>
                <c:pt idx="5399">
                  <c:v>37.493055555555557</c:v>
                </c:pt>
                <c:pt idx="5400">
                  <c:v>37.5</c:v>
                </c:pt>
                <c:pt idx="5401">
                  <c:v>37.506944444444443</c:v>
                </c:pt>
                <c:pt idx="5402">
                  <c:v>37.513888888888893</c:v>
                </c:pt>
                <c:pt idx="5403">
                  <c:v>37.520833333333336</c:v>
                </c:pt>
                <c:pt idx="5404">
                  <c:v>37.527777777777779</c:v>
                </c:pt>
                <c:pt idx="5405">
                  <c:v>37.534722222222221</c:v>
                </c:pt>
                <c:pt idx="5406">
                  <c:v>37.541666666666664</c:v>
                </c:pt>
                <c:pt idx="5407">
                  <c:v>37.548611111111107</c:v>
                </c:pt>
                <c:pt idx="5408">
                  <c:v>37.555555555555557</c:v>
                </c:pt>
                <c:pt idx="5409">
                  <c:v>37.5625</c:v>
                </c:pt>
                <c:pt idx="5410">
                  <c:v>37.569444444444443</c:v>
                </c:pt>
                <c:pt idx="5411">
                  <c:v>37.576388888888893</c:v>
                </c:pt>
                <c:pt idx="5412">
                  <c:v>37.583333333333336</c:v>
                </c:pt>
                <c:pt idx="5413">
                  <c:v>37.590277777777779</c:v>
                </c:pt>
                <c:pt idx="5414">
                  <c:v>37.597222222222221</c:v>
                </c:pt>
                <c:pt idx="5415">
                  <c:v>37.604166666666664</c:v>
                </c:pt>
                <c:pt idx="5416">
                  <c:v>37.611111111111107</c:v>
                </c:pt>
                <c:pt idx="5417">
                  <c:v>37.618055555555557</c:v>
                </c:pt>
                <c:pt idx="5418">
                  <c:v>37.625</c:v>
                </c:pt>
                <c:pt idx="5419">
                  <c:v>37.631944444444443</c:v>
                </c:pt>
                <c:pt idx="5420">
                  <c:v>37.638888888888893</c:v>
                </c:pt>
                <c:pt idx="5421">
                  <c:v>37.645833333333336</c:v>
                </c:pt>
                <c:pt idx="5422">
                  <c:v>37.652777777777779</c:v>
                </c:pt>
                <c:pt idx="5423">
                  <c:v>37.659722222222221</c:v>
                </c:pt>
                <c:pt idx="5424">
                  <c:v>37.666666666666664</c:v>
                </c:pt>
                <c:pt idx="5425">
                  <c:v>37.673611111111107</c:v>
                </c:pt>
                <c:pt idx="5426">
                  <c:v>37.680555555555557</c:v>
                </c:pt>
                <c:pt idx="5427">
                  <c:v>37.6875</c:v>
                </c:pt>
                <c:pt idx="5428">
                  <c:v>37.694444444444443</c:v>
                </c:pt>
                <c:pt idx="5429">
                  <c:v>37.701388888888893</c:v>
                </c:pt>
                <c:pt idx="5430">
                  <c:v>37.708333333333336</c:v>
                </c:pt>
                <c:pt idx="5431">
                  <c:v>37.715277777777779</c:v>
                </c:pt>
                <c:pt idx="5432">
                  <c:v>37.722222222222221</c:v>
                </c:pt>
                <c:pt idx="5433">
                  <c:v>37.729166666666664</c:v>
                </c:pt>
                <c:pt idx="5434">
                  <c:v>37.736111111111107</c:v>
                </c:pt>
                <c:pt idx="5435">
                  <c:v>37.743055555555557</c:v>
                </c:pt>
                <c:pt idx="5436">
                  <c:v>37.75</c:v>
                </c:pt>
                <c:pt idx="5437">
                  <c:v>37.756944444444443</c:v>
                </c:pt>
                <c:pt idx="5438">
                  <c:v>37.763888888888893</c:v>
                </c:pt>
                <c:pt idx="5439">
                  <c:v>37.770833333333336</c:v>
                </c:pt>
                <c:pt idx="5440">
                  <c:v>37.777777777777779</c:v>
                </c:pt>
                <c:pt idx="5441">
                  <c:v>37.784722222222221</c:v>
                </c:pt>
                <c:pt idx="5442">
                  <c:v>37.791666666666664</c:v>
                </c:pt>
                <c:pt idx="5443">
                  <c:v>37.798611111111107</c:v>
                </c:pt>
                <c:pt idx="5444">
                  <c:v>37.805555555555557</c:v>
                </c:pt>
                <c:pt idx="5445">
                  <c:v>37.8125</c:v>
                </c:pt>
                <c:pt idx="5446">
                  <c:v>37.819444444444443</c:v>
                </c:pt>
                <c:pt idx="5447">
                  <c:v>37.826388888888893</c:v>
                </c:pt>
                <c:pt idx="5448">
                  <c:v>37.833333333333336</c:v>
                </c:pt>
                <c:pt idx="5449">
                  <c:v>37.840277777777779</c:v>
                </c:pt>
                <c:pt idx="5450">
                  <c:v>37.847222222222221</c:v>
                </c:pt>
                <c:pt idx="5451">
                  <c:v>37.854166666666664</c:v>
                </c:pt>
                <c:pt idx="5452">
                  <c:v>37.861111111111107</c:v>
                </c:pt>
                <c:pt idx="5453">
                  <c:v>37.868055555555557</c:v>
                </c:pt>
                <c:pt idx="5454">
                  <c:v>37.875</c:v>
                </c:pt>
                <c:pt idx="5455">
                  <c:v>37.881944444444443</c:v>
                </c:pt>
                <c:pt idx="5456">
                  <c:v>37.888888888888893</c:v>
                </c:pt>
                <c:pt idx="5457">
                  <c:v>37.895833333333336</c:v>
                </c:pt>
                <c:pt idx="5458">
                  <c:v>37.902777777777779</c:v>
                </c:pt>
                <c:pt idx="5459">
                  <c:v>37.909722222222221</c:v>
                </c:pt>
                <c:pt idx="5460">
                  <c:v>37.916666666666664</c:v>
                </c:pt>
                <c:pt idx="5461">
                  <c:v>37.923611111111107</c:v>
                </c:pt>
                <c:pt idx="5462">
                  <c:v>37.930555555555557</c:v>
                </c:pt>
                <c:pt idx="5463">
                  <c:v>37.9375</c:v>
                </c:pt>
                <c:pt idx="5464">
                  <c:v>37.944444444444443</c:v>
                </c:pt>
                <c:pt idx="5465">
                  <c:v>37.951388888888893</c:v>
                </c:pt>
                <c:pt idx="5466">
                  <c:v>37.958333333333336</c:v>
                </c:pt>
                <c:pt idx="5467">
                  <c:v>37.965277777777779</c:v>
                </c:pt>
                <c:pt idx="5468">
                  <c:v>37.972222222222221</c:v>
                </c:pt>
                <c:pt idx="5469">
                  <c:v>37.979166666666664</c:v>
                </c:pt>
                <c:pt idx="5470">
                  <c:v>37.986111111111107</c:v>
                </c:pt>
                <c:pt idx="5471">
                  <c:v>37.993055555555557</c:v>
                </c:pt>
                <c:pt idx="5472">
                  <c:v>38</c:v>
                </c:pt>
                <c:pt idx="5473">
                  <c:v>38.006944444444443</c:v>
                </c:pt>
                <c:pt idx="5474">
                  <c:v>38.013888888888893</c:v>
                </c:pt>
                <c:pt idx="5475">
                  <c:v>38.020833333333336</c:v>
                </c:pt>
                <c:pt idx="5476">
                  <c:v>38.027777777777779</c:v>
                </c:pt>
                <c:pt idx="5477">
                  <c:v>38.034722222222221</c:v>
                </c:pt>
                <c:pt idx="5478">
                  <c:v>38.041666666666664</c:v>
                </c:pt>
                <c:pt idx="5479">
                  <c:v>38.048611111111107</c:v>
                </c:pt>
                <c:pt idx="5480">
                  <c:v>38.055555555555557</c:v>
                </c:pt>
                <c:pt idx="5481">
                  <c:v>38.0625</c:v>
                </c:pt>
                <c:pt idx="5482">
                  <c:v>38.069444444444443</c:v>
                </c:pt>
                <c:pt idx="5483">
                  <c:v>38.076388888888893</c:v>
                </c:pt>
                <c:pt idx="5484">
                  <c:v>38.083333333333336</c:v>
                </c:pt>
                <c:pt idx="5485">
                  <c:v>38.090277777777779</c:v>
                </c:pt>
                <c:pt idx="5486">
                  <c:v>38.097222222222221</c:v>
                </c:pt>
                <c:pt idx="5487">
                  <c:v>38.104166666666664</c:v>
                </c:pt>
                <c:pt idx="5488">
                  <c:v>38.111111111111107</c:v>
                </c:pt>
                <c:pt idx="5489">
                  <c:v>38.118055555555557</c:v>
                </c:pt>
                <c:pt idx="5490">
                  <c:v>38.125</c:v>
                </c:pt>
                <c:pt idx="5491">
                  <c:v>38.131944444444443</c:v>
                </c:pt>
                <c:pt idx="5492">
                  <c:v>38.138888888888893</c:v>
                </c:pt>
                <c:pt idx="5493">
                  <c:v>38.145833333333336</c:v>
                </c:pt>
                <c:pt idx="5494">
                  <c:v>38.152777777777779</c:v>
                </c:pt>
                <c:pt idx="5495">
                  <c:v>38.159722222222221</c:v>
                </c:pt>
                <c:pt idx="5496">
                  <c:v>38.166666666666664</c:v>
                </c:pt>
                <c:pt idx="5497">
                  <c:v>38.173611111111107</c:v>
                </c:pt>
                <c:pt idx="5498">
                  <c:v>38.180555555555557</c:v>
                </c:pt>
                <c:pt idx="5499">
                  <c:v>38.1875</c:v>
                </c:pt>
                <c:pt idx="5500">
                  <c:v>38.194444444444443</c:v>
                </c:pt>
                <c:pt idx="5501">
                  <c:v>38.201388888888893</c:v>
                </c:pt>
                <c:pt idx="5502">
                  <c:v>38.208333333333336</c:v>
                </c:pt>
                <c:pt idx="5503">
                  <c:v>38.215277777777779</c:v>
                </c:pt>
                <c:pt idx="5504">
                  <c:v>38.222222222222221</c:v>
                </c:pt>
                <c:pt idx="5505">
                  <c:v>38.229166666666664</c:v>
                </c:pt>
                <c:pt idx="5506">
                  <c:v>38.236111111111107</c:v>
                </c:pt>
                <c:pt idx="5507">
                  <c:v>38.243055555555557</c:v>
                </c:pt>
                <c:pt idx="5508">
                  <c:v>38.25</c:v>
                </c:pt>
                <c:pt idx="5509">
                  <c:v>38.256944444444443</c:v>
                </c:pt>
                <c:pt idx="5510">
                  <c:v>38.263888888888893</c:v>
                </c:pt>
                <c:pt idx="5511">
                  <c:v>38.270833333333336</c:v>
                </c:pt>
                <c:pt idx="5512">
                  <c:v>38.277777777777779</c:v>
                </c:pt>
                <c:pt idx="5513">
                  <c:v>38.284722222222221</c:v>
                </c:pt>
                <c:pt idx="5514">
                  <c:v>38.291666666666664</c:v>
                </c:pt>
                <c:pt idx="5515">
                  <c:v>38.298611111111107</c:v>
                </c:pt>
                <c:pt idx="5516">
                  <c:v>38.305555555555557</c:v>
                </c:pt>
                <c:pt idx="5517">
                  <c:v>38.3125</c:v>
                </c:pt>
                <c:pt idx="5518">
                  <c:v>38.319444444444443</c:v>
                </c:pt>
                <c:pt idx="5519">
                  <c:v>38.326388888888893</c:v>
                </c:pt>
                <c:pt idx="5520">
                  <c:v>38.333333333333336</c:v>
                </c:pt>
                <c:pt idx="5521">
                  <c:v>38.340277777777779</c:v>
                </c:pt>
                <c:pt idx="5522">
                  <c:v>38.347222222222221</c:v>
                </c:pt>
                <c:pt idx="5523">
                  <c:v>38.354166666666664</c:v>
                </c:pt>
                <c:pt idx="5524">
                  <c:v>38.361111111111107</c:v>
                </c:pt>
                <c:pt idx="5525">
                  <c:v>38.368055555555557</c:v>
                </c:pt>
                <c:pt idx="5526">
                  <c:v>38.375</c:v>
                </c:pt>
                <c:pt idx="5527">
                  <c:v>38.381944444444443</c:v>
                </c:pt>
                <c:pt idx="5528">
                  <c:v>38.388888888888893</c:v>
                </c:pt>
                <c:pt idx="5529">
                  <c:v>38.395833333333336</c:v>
                </c:pt>
                <c:pt idx="5530">
                  <c:v>38.402777777777779</c:v>
                </c:pt>
                <c:pt idx="5531">
                  <c:v>38.409722222222221</c:v>
                </c:pt>
                <c:pt idx="5532">
                  <c:v>38.416666666666664</c:v>
                </c:pt>
                <c:pt idx="5533">
                  <c:v>38.423611111111107</c:v>
                </c:pt>
                <c:pt idx="5534">
                  <c:v>38.430555555555557</c:v>
                </c:pt>
                <c:pt idx="5535">
                  <c:v>38.4375</c:v>
                </c:pt>
                <c:pt idx="5536">
                  <c:v>38.444444444444443</c:v>
                </c:pt>
                <c:pt idx="5537">
                  <c:v>38.451388888888893</c:v>
                </c:pt>
                <c:pt idx="5538">
                  <c:v>38.458333333333336</c:v>
                </c:pt>
                <c:pt idx="5539">
                  <c:v>38.465277777777779</c:v>
                </c:pt>
                <c:pt idx="5540">
                  <c:v>38.472222222222221</c:v>
                </c:pt>
                <c:pt idx="5541">
                  <c:v>38.479166666666664</c:v>
                </c:pt>
                <c:pt idx="5542">
                  <c:v>38.486111111111107</c:v>
                </c:pt>
                <c:pt idx="5543">
                  <c:v>38.493055555555557</c:v>
                </c:pt>
                <c:pt idx="5544">
                  <c:v>38.5</c:v>
                </c:pt>
                <c:pt idx="5545">
                  <c:v>38.506944444444443</c:v>
                </c:pt>
                <c:pt idx="5546">
                  <c:v>38.513888888888893</c:v>
                </c:pt>
                <c:pt idx="5547">
                  <c:v>38.520833333333336</c:v>
                </c:pt>
                <c:pt idx="5548">
                  <c:v>38.527777777777779</c:v>
                </c:pt>
                <c:pt idx="5549">
                  <c:v>38.534722222222221</c:v>
                </c:pt>
                <c:pt idx="5550">
                  <c:v>38.541666666666664</c:v>
                </c:pt>
                <c:pt idx="5551">
                  <c:v>38.548611111111107</c:v>
                </c:pt>
                <c:pt idx="5552">
                  <c:v>38.555555555555557</c:v>
                </c:pt>
                <c:pt idx="5553">
                  <c:v>38.5625</c:v>
                </c:pt>
                <c:pt idx="5554">
                  <c:v>38.569444444444443</c:v>
                </c:pt>
                <c:pt idx="5555">
                  <c:v>38.576388888888893</c:v>
                </c:pt>
                <c:pt idx="5556">
                  <c:v>38.583333333333336</c:v>
                </c:pt>
                <c:pt idx="5557">
                  <c:v>38.590277777777779</c:v>
                </c:pt>
                <c:pt idx="5558">
                  <c:v>38.597222222222221</c:v>
                </c:pt>
                <c:pt idx="5559">
                  <c:v>38.604166666666664</c:v>
                </c:pt>
                <c:pt idx="5560">
                  <c:v>38.611111111111107</c:v>
                </c:pt>
                <c:pt idx="5561">
                  <c:v>38.618055555555557</c:v>
                </c:pt>
                <c:pt idx="5562">
                  <c:v>38.625</c:v>
                </c:pt>
                <c:pt idx="5563">
                  <c:v>38.631944444444443</c:v>
                </c:pt>
                <c:pt idx="5564">
                  <c:v>38.638888888888893</c:v>
                </c:pt>
                <c:pt idx="5565">
                  <c:v>38.645833333333336</c:v>
                </c:pt>
                <c:pt idx="5566">
                  <c:v>38.652777777777779</c:v>
                </c:pt>
                <c:pt idx="5567">
                  <c:v>38.659722222222221</c:v>
                </c:pt>
                <c:pt idx="5568">
                  <c:v>38.666666666666664</c:v>
                </c:pt>
                <c:pt idx="5569">
                  <c:v>38.673611111111107</c:v>
                </c:pt>
                <c:pt idx="5570">
                  <c:v>38.680555555555557</c:v>
                </c:pt>
                <c:pt idx="5571">
                  <c:v>38.6875</c:v>
                </c:pt>
                <c:pt idx="5572">
                  <c:v>38.694444444444443</c:v>
                </c:pt>
                <c:pt idx="5573">
                  <c:v>38.701388888888893</c:v>
                </c:pt>
                <c:pt idx="5574">
                  <c:v>38.708333333333336</c:v>
                </c:pt>
                <c:pt idx="5575">
                  <c:v>38.715277777777779</c:v>
                </c:pt>
                <c:pt idx="5576">
                  <c:v>38.722222222222221</c:v>
                </c:pt>
                <c:pt idx="5577">
                  <c:v>38.729166666666664</c:v>
                </c:pt>
                <c:pt idx="5578">
                  <c:v>38.736111111111107</c:v>
                </c:pt>
                <c:pt idx="5579">
                  <c:v>38.743055555555557</c:v>
                </c:pt>
                <c:pt idx="5580">
                  <c:v>38.75</c:v>
                </c:pt>
                <c:pt idx="5581">
                  <c:v>38.756944444444443</c:v>
                </c:pt>
                <c:pt idx="5582">
                  <c:v>38.763888888888893</c:v>
                </c:pt>
                <c:pt idx="5583">
                  <c:v>38.770833333333336</c:v>
                </c:pt>
                <c:pt idx="5584">
                  <c:v>38.777777777777779</c:v>
                </c:pt>
                <c:pt idx="5585">
                  <c:v>38.784722222222221</c:v>
                </c:pt>
                <c:pt idx="5586">
                  <c:v>38.791666666666664</c:v>
                </c:pt>
                <c:pt idx="5587">
                  <c:v>38.798611111111107</c:v>
                </c:pt>
                <c:pt idx="5588">
                  <c:v>38.805555555555557</c:v>
                </c:pt>
                <c:pt idx="5589">
                  <c:v>38.8125</c:v>
                </c:pt>
                <c:pt idx="5590">
                  <c:v>38.819444444444443</c:v>
                </c:pt>
                <c:pt idx="5591">
                  <c:v>38.826388888888893</c:v>
                </c:pt>
                <c:pt idx="5592">
                  <c:v>38.833333333333336</c:v>
                </c:pt>
                <c:pt idx="5593">
                  <c:v>38.840277777777779</c:v>
                </c:pt>
                <c:pt idx="5594">
                  <c:v>38.847222222222221</c:v>
                </c:pt>
                <c:pt idx="5595">
                  <c:v>38.854166666666664</c:v>
                </c:pt>
                <c:pt idx="5596">
                  <c:v>38.861111111111107</c:v>
                </c:pt>
                <c:pt idx="5597">
                  <c:v>38.868055555555557</c:v>
                </c:pt>
                <c:pt idx="5598">
                  <c:v>38.875</c:v>
                </c:pt>
                <c:pt idx="5599">
                  <c:v>38.881944444444443</c:v>
                </c:pt>
                <c:pt idx="5600">
                  <c:v>38.888888888888893</c:v>
                </c:pt>
                <c:pt idx="5601">
                  <c:v>38.895833333333336</c:v>
                </c:pt>
                <c:pt idx="5602">
                  <c:v>38.902777777777779</c:v>
                </c:pt>
                <c:pt idx="5603">
                  <c:v>38.909722222222221</c:v>
                </c:pt>
                <c:pt idx="5604">
                  <c:v>38.916666666666664</c:v>
                </c:pt>
                <c:pt idx="5605">
                  <c:v>38.923611111111107</c:v>
                </c:pt>
                <c:pt idx="5606">
                  <c:v>38.930555555555557</c:v>
                </c:pt>
                <c:pt idx="5607">
                  <c:v>38.9375</c:v>
                </c:pt>
                <c:pt idx="5608">
                  <c:v>38.944444444444443</c:v>
                </c:pt>
                <c:pt idx="5609">
                  <c:v>38.951388888888893</c:v>
                </c:pt>
                <c:pt idx="5610">
                  <c:v>38.958333333333336</c:v>
                </c:pt>
                <c:pt idx="5611">
                  <c:v>38.965277777777779</c:v>
                </c:pt>
                <c:pt idx="5612">
                  <c:v>38.972222222222221</c:v>
                </c:pt>
                <c:pt idx="5613">
                  <c:v>38.979166666666664</c:v>
                </c:pt>
                <c:pt idx="5614">
                  <c:v>38.986111111111107</c:v>
                </c:pt>
                <c:pt idx="5615">
                  <c:v>38.993055555555557</c:v>
                </c:pt>
                <c:pt idx="5616">
                  <c:v>39</c:v>
                </c:pt>
                <c:pt idx="5617">
                  <c:v>39.006944444444443</c:v>
                </c:pt>
                <c:pt idx="5618">
                  <c:v>39.013888888888893</c:v>
                </c:pt>
                <c:pt idx="5619">
                  <c:v>39.020833333333336</c:v>
                </c:pt>
                <c:pt idx="5620">
                  <c:v>39.027777777777779</c:v>
                </c:pt>
                <c:pt idx="5621">
                  <c:v>39.034722222222221</c:v>
                </c:pt>
                <c:pt idx="5622">
                  <c:v>39.041666666666664</c:v>
                </c:pt>
                <c:pt idx="5623">
                  <c:v>39.048611111111107</c:v>
                </c:pt>
                <c:pt idx="5624">
                  <c:v>39.055555555555557</c:v>
                </c:pt>
                <c:pt idx="5625">
                  <c:v>39.0625</c:v>
                </c:pt>
                <c:pt idx="5626">
                  <c:v>39.069444444444443</c:v>
                </c:pt>
                <c:pt idx="5627">
                  <c:v>39.076388888888893</c:v>
                </c:pt>
                <c:pt idx="5628">
                  <c:v>39.083333333333336</c:v>
                </c:pt>
                <c:pt idx="5629">
                  <c:v>39.090277777777779</c:v>
                </c:pt>
                <c:pt idx="5630">
                  <c:v>39.097222222222221</c:v>
                </c:pt>
                <c:pt idx="5631">
                  <c:v>39.104166666666664</c:v>
                </c:pt>
                <c:pt idx="5632">
                  <c:v>39.111111111111107</c:v>
                </c:pt>
                <c:pt idx="5633">
                  <c:v>39.118055555555557</c:v>
                </c:pt>
                <c:pt idx="5634">
                  <c:v>39.125</c:v>
                </c:pt>
                <c:pt idx="5635">
                  <c:v>39.131944444444443</c:v>
                </c:pt>
                <c:pt idx="5636">
                  <c:v>39.138888888888893</c:v>
                </c:pt>
                <c:pt idx="5637">
                  <c:v>39.145833333333336</c:v>
                </c:pt>
                <c:pt idx="5638">
                  <c:v>39.152777777777779</c:v>
                </c:pt>
                <c:pt idx="5639">
                  <c:v>39.159722222222221</c:v>
                </c:pt>
                <c:pt idx="5640">
                  <c:v>39.166666666666664</c:v>
                </c:pt>
                <c:pt idx="5641">
                  <c:v>39.173611111111107</c:v>
                </c:pt>
                <c:pt idx="5642">
                  <c:v>39.180555555555557</c:v>
                </c:pt>
                <c:pt idx="5643">
                  <c:v>39.1875</c:v>
                </c:pt>
                <c:pt idx="5644">
                  <c:v>39.194444444444443</c:v>
                </c:pt>
                <c:pt idx="5645">
                  <c:v>39.201388888888893</c:v>
                </c:pt>
                <c:pt idx="5646">
                  <c:v>39.208333333333336</c:v>
                </c:pt>
                <c:pt idx="5647">
                  <c:v>39.215277777777779</c:v>
                </c:pt>
                <c:pt idx="5648">
                  <c:v>39.222222222222221</c:v>
                </c:pt>
                <c:pt idx="5649">
                  <c:v>39.229166666666664</c:v>
                </c:pt>
                <c:pt idx="5650">
                  <c:v>39.236111111111107</c:v>
                </c:pt>
                <c:pt idx="5651">
                  <c:v>39.243055555555557</c:v>
                </c:pt>
                <c:pt idx="5652">
                  <c:v>39.25</c:v>
                </c:pt>
                <c:pt idx="5653">
                  <c:v>39.256944444444443</c:v>
                </c:pt>
                <c:pt idx="5654">
                  <c:v>39.263888888888893</c:v>
                </c:pt>
                <c:pt idx="5655">
                  <c:v>39.270833333333336</c:v>
                </c:pt>
                <c:pt idx="5656">
                  <c:v>39.277777777777779</c:v>
                </c:pt>
                <c:pt idx="5657">
                  <c:v>39.284722222222221</c:v>
                </c:pt>
                <c:pt idx="5658">
                  <c:v>39.291666666666664</c:v>
                </c:pt>
                <c:pt idx="5659">
                  <c:v>39.298611111111107</c:v>
                </c:pt>
                <c:pt idx="5660">
                  <c:v>39.305555555555557</c:v>
                </c:pt>
                <c:pt idx="5661">
                  <c:v>39.3125</c:v>
                </c:pt>
                <c:pt idx="5662">
                  <c:v>39.319444444444443</c:v>
                </c:pt>
                <c:pt idx="5663">
                  <c:v>39.326388888888893</c:v>
                </c:pt>
                <c:pt idx="5664">
                  <c:v>39.333333333333336</c:v>
                </c:pt>
                <c:pt idx="5665">
                  <c:v>39.340277777777779</c:v>
                </c:pt>
                <c:pt idx="5666">
                  <c:v>39.347222222222221</c:v>
                </c:pt>
                <c:pt idx="5667">
                  <c:v>39.354166666666664</c:v>
                </c:pt>
                <c:pt idx="5668">
                  <c:v>39.361111111111107</c:v>
                </c:pt>
                <c:pt idx="5669">
                  <c:v>39.368055555555557</c:v>
                </c:pt>
                <c:pt idx="5670">
                  <c:v>39.375</c:v>
                </c:pt>
                <c:pt idx="5671">
                  <c:v>39.381944444444443</c:v>
                </c:pt>
                <c:pt idx="5672">
                  <c:v>39.388888888888893</c:v>
                </c:pt>
                <c:pt idx="5673">
                  <c:v>39.395833333333336</c:v>
                </c:pt>
                <c:pt idx="5674">
                  <c:v>39.402777777777779</c:v>
                </c:pt>
                <c:pt idx="5675">
                  <c:v>39.409722222222221</c:v>
                </c:pt>
                <c:pt idx="5676">
                  <c:v>39.416666666666664</c:v>
                </c:pt>
                <c:pt idx="5677">
                  <c:v>39.423611111111107</c:v>
                </c:pt>
                <c:pt idx="5678">
                  <c:v>39.430555555555557</c:v>
                </c:pt>
                <c:pt idx="5679">
                  <c:v>39.4375</c:v>
                </c:pt>
                <c:pt idx="5680">
                  <c:v>39.444444444444443</c:v>
                </c:pt>
                <c:pt idx="5681">
                  <c:v>39.451388888888893</c:v>
                </c:pt>
                <c:pt idx="5682">
                  <c:v>39.458333333333336</c:v>
                </c:pt>
                <c:pt idx="5683">
                  <c:v>39.465277777777779</c:v>
                </c:pt>
                <c:pt idx="5684">
                  <c:v>39.472222222222221</c:v>
                </c:pt>
                <c:pt idx="5685">
                  <c:v>39.479166666666664</c:v>
                </c:pt>
                <c:pt idx="5686">
                  <c:v>39.486111111111107</c:v>
                </c:pt>
                <c:pt idx="5687">
                  <c:v>39.493055555555557</c:v>
                </c:pt>
                <c:pt idx="5688">
                  <c:v>39.5</c:v>
                </c:pt>
                <c:pt idx="5689">
                  <c:v>39.506944444444443</c:v>
                </c:pt>
                <c:pt idx="5690">
                  <c:v>39.513888888888893</c:v>
                </c:pt>
                <c:pt idx="5691">
                  <c:v>39.520833333333336</c:v>
                </c:pt>
                <c:pt idx="5692">
                  <c:v>39.527777777777779</c:v>
                </c:pt>
                <c:pt idx="5693">
                  <c:v>39.534722222222221</c:v>
                </c:pt>
                <c:pt idx="5694">
                  <c:v>39.541666666666664</c:v>
                </c:pt>
                <c:pt idx="5695">
                  <c:v>39.548611111111107</c:v>
                </c:pt>
                <c:pt idx="5696">
                  <c:v>39.555555555555557</c:v>
                </c:pt>
                <c:pt idx="5697">
                  <c:v>39.5625</c:v>
                </c:pt>
                <c:pt idx="5698">
                  <c:v>39.569444444444443</c:v>
                </c:pt>
                <c:pt idx="5699">
                  <c:v>39.576388888888893</c:v>
                </c:pt>
                <c:pt idx="5700">
                  <c:v>39.583333333333336</c:v>
                </c:pt>
                <c:pt idx="5701">
                  <c:v>39.590277777777779</c:v>
                </c:pt>
                <c:pt idx="5702">
                  <c:v>39.597222222222221</c:v>
                </c:pt>
                <c:pt idx="5703">
                  <c:v>39.604166666666664</c:v>
                </c:pt>
                <c:pt idx="5704">
                  <c:v>39.611111111111107</c:v>
                </c:pt>
                <c:pt idx="5705">
                  <c:v>39.618055555555557</c:v>
                </c:pt>
                <c:pt idx="5706">
                  <c:v>39.625</c:v>
                </c:pt>
                <c:pt idx="5707">
                  <c:v>39.631944444444443</c:v>
                </c:pt>
                <c:pt idx="5708">
                  <c:v>39.638888888888893</c:v>
                </c:pt>
                <c:pt idx="5709">
                  <c:v>39.645833333333336</c:v>
                </c:pt>
                <c:pt idx="5710">
                  <c:v>39.652777777777779</c:v>
                </c:pt>
                <c:pt idx="5711">
                  <c:v>39.659722222222221</c:v>
                </c:pt>
                <c:pt idx="5712">
                  <c:v>39.666666666666664</c:v>
                </c:pt>
                <c:pt idx="5713">
                  <c:v>39.673611111111107</c:v>
                </c:pt>
                <c:pt idx="5714">
                  <c:v>39.680555555555557</c:v>
                </c:pt>
                <c:pt idx="5715">
                  <c:v>39.6875</c:v>
                </c:pt>
                <c:pt idx="5716">
                  <c:v>39.694444444444443</c:v>
                </c:pt>
                <c:pt idx="5717">
                  <c:v>39.701388888888893</c:v>
                </c:pt>
                <c:pt idx="5718">
                  <c:v>39.708333333333336</c:v>
                </c:pt>
                <c:pt idx="5719">
                  <c:v>39.715277777777779</c:v>
                </c:pt>
                <c:pt idx="5720">
                  <c:v>39.722222222222221</c:v>
                </c:pt>
                <c:pt idx="5721">
                  <c:v>39.729166666666664</c:v>
                </c:pt>
                <c:pt idx="5722">
                  <c:v>39.736111111111107</c:v>
                </c:pt>
                <c:pt idx="5723">
                  <c:v>39.743055555555557</c:v>
                </c:pt>
                <c:pt idx="5724">
                  <c:v>39.75</c:v>
                </c:pt>
                <c:pt idx="5725">
                  <c:v>39.756944444444443</c:v>
                </c:pt>
                <c:pt idx="5726">
                  <c:v>39.763888888888893</c:v>
                </c:pt>
                <c:pt idx="5727">
                  <c:v>39.770833333333336</c:v>
                </c:pt>
                <c:pt idx="5728">
                  <c:v>39.777777777777779</c:v>
                </c:pt>
                <c:pt idx="5729">
                  <c:v>39.784722222222221</c:v>
                </c:pt>
                <c:pt idx="5730">
                  <c:v>39.791666666666664</c:v>
                </c:pt>
                <c:pt idx="5731">
                  <c:v>39.798611111111107</c:v>
                </c:pt>
                <c:pt idx="5732">
                  <c:v>39.805555555555557</c:v>
                </c:pt>
                <c:pt idx="5733">
                  <c:v>39.8125</c:v>
                </c:pt>
                <c:pt idx="5734">
                  <c:v>39.819444444444443</c:v>
                </c:pt>
                <c:pt idx="5735">
                  <c:v>39.826388888888893</c:v>
                </c:pt>
                <c:pt idx="5736">
                  <c:v>39.833333333333336</c:v>
                </c:pt>
                <c:pt idx="5737">
                  <c:v>39.840277777777779</c:v>
                </c:pt>
                <c:pt idx="5738">
                  <c:v>39.847222222222221</c:v>
                </c:pt>
                <c:pt idx="5739">
                  <c:v>39.854166666666664</c:v>
                </c:pt>
                <c:pt idx="5740">
                  <c:v>39.861111111111107</c:v>
                </c:pt>
                <c:pt idx="5741">
                  <c:v>39.868055555555557</c:v>
                </c:pt>
                <c:pt idx="5742">
                  <c:v>39.875</c:v>
                </c:pt>
                <c:pt idx="5743">
                  <c:v>39.881944444444443</c:v>
                </c:pt>
                <c:pt idx="5744">
                  <c:v>39.888888888888893</c:v>
                </c:pt>
                <c:pt idx="5745">
                  <c:v>39.895833333333336</c:v>
                </c:pt>
                <c:pt idx="5746">
                  <c:v>39.902777777777779</c:v>
                </c:pt>
                <c:pt idx="5747">
                  <c:v>39.909722222222221</c:v>
                </c:pt>
                <c:pt idx="5748">
                  <c:v>39.916666666666664</c:v>
                </c:pt>
                <c:pt idx="5749">
                  <c:v>39.923611111111107</c:v>
                </c:pt>
                <c:pt idx="5750">
                  <c:v>39.930555555555557</c:v>
                </c:pt>
                <c:pt idx="5751">
                  <c:v>39.9375</c:v>
                </c:pt>
                <c:pt idx="5752">
                  <c:v>39.944444444444443</c:v>
                </c:pt>
                <c:pt idx="5753">
                  <c:v>39.951388888888893</c:v>
                </c:pt>
                <c:pt idx="5754">
                  <c:v>39.958333333333336</c:v>
                </c:pt>
                <c:pt idx="5755">
                  <c:v>39.965277777777779</c:v>
                </c:pt>
                <c:pt idx="5756">
                  <c:v>39.972222222222221</c:v>
                </c:pt>
                <c:pt idx="5757">
                  <c:v>39.979166666666664</c:v>
                </c:pt>
                <c:pt idx="5758">
                  <c:v>39.986111111111107</c:v>
                </c:pt>
                <c:pt idx="5759">
                  <c:v>39.993055555555557</c:v>
                </c:pt>
                <c:pt idx="5760">
                  <c:v>40</c:v>
                </c:pt>
                <c:pt idx="5761">
                  <c:v>40.006944444444443</c:v>
                </c:pt>
                <c:pt idx="5762">
                  <c:v>40.013888888888893</c:v>
                </c:pt>
                <c:pt idx="5763">
                  <c:v>40.020833333333336</c:v>
                </c:pt>
                <c:pt idx="5764">
                  <c:v>40.027777777777779</c:v>
                </c:pt>
                <c:pt idx="5765">
                  <c:v>40.034722222222221</c:v>
                </c:pt>
                <c:pt idx="5766">
                  <c:v>40.041666666666664</c:v>
                </c:pt>
                <c:pt idx="5767">
                  <c:v>40.048611111111107</c:v>
                </c:pt>
                <c:pt idx="5768">
                  <c:v>40.055555555555557</c:v>
                </c:pt>
                <c:pt idx="5769">
                  <c:v>40.0625</c:v>
                </c:pt>
                <c:pt idx="5770">
                  <c:v>40.069444444444443</c:v>
                </c:pt>
                <c:pt idx="5771">
                  <c:v>40.076388888888893</c:v>
                </c:pt>
                <c:pt idx="5772">
                  <c:v>40.083333333333336</c:v>
                </c:pt>
                <c:pt idx="5773">
                  <c:v>40.090277777777779</c:v>
                </c:pt>
                <c:pt idx="5774">
                  <c:v>40.097222222222221</c:v>
                </c:pt>
                <c:pt idx="5775">
                  <c:v>40.104166666666664</c:v>
                </c:pt>
                <c:pt idx="5776">
                  <c:v>40.111111111111107</c:v>
                </c:pt>
                <c:pt idx="5777">
                  <c:v>40.118055555555557</c:v>
                </c:pt>
                <c:pt idx="5778">
                  <c:v>40.125</c:v>
                </c:pt>
                <c:pt idx="5779">
                  <c:v>40.131944444444443</c:v>
                </c:pt>
                <c:pt idx="5780">
                  <c:v>40.138888888888893</c:v>
                </c:pt>
                <c:pt idx="5781">
                  <c:v>40.145833333333336</c:v>
                </c:pt>
                <c:pt idx="5782">
                  <c:v>40.152777777777779</c:v>
                </c:pt>
                <c:pt idx="5783">
                  <c:v>40.159722222222221</c:v>
                </c:pt>
                <c:pt idx="5784">
                  <c:v>40.166666666666664</c:v>
                </c:pt>
                <c:pt idx="5785">
                  <c:v>40.173611111111107</c:v>
                </c:pt>
                <c:pt idx="5786">
                  <c:v>40.180555555555557</c:v>
                </c:pt>
                <c:pt idx="5787">
                  <c:v>40.1875</c:v>
                </c:pt>
                <c:pt idx="5788">
                  <c:v>40.194444444444443</c:v>
                </c:pt>
                <c:pt idx="5789">
                  <c:v>40.201388888888893</c:v>
                </c:pt>
                <c:pt idx="5790">
                  <c:v>40.208333333333336</c:v>
                </c:pt>
                <c:pt idx="5791">
                  <c:v>40.215277777777779</c:v>
                </c:pt>
                <c:pt idx="5792">
                  <c:v>40.222222222222221</c:v>
                </c:pt>
                <c:pt idx="5793">
                  <c:v>40.229166666666664</c:v>
                </c:pt>
                <c:pt idx="5794">
                  <c:v>40.236111111111107</c:v>
                </c:pt>
                <c:pt idx="5795">
                  <c:v>40.243055555555557</c:v>
                </c:pt>
                <c:pt idx="5796">
                  <c:v>40.25</c:v>
                </c:pt>
                <c:pt idx="5797">
                  <c:v>40.256944444444443</c:v>
                </c:pt>
                <c:pt idx="5798">
                  <c:v>40.263888888888893</c:v>
                </c:pt>
                <c:pt idx="5799">
                  <c:v>40.270833333333336</c:v>
                </c:pt>
                <c:pt idx="5800">
                  <c:v>40.277777777777779</c:v>
                </c:pt>
                <c:pt idx="5801">
                  <c:v>40.284722222222221</c:v>
                </c:pt>
                <c:pt idx="5802">
                  <c:v>40.291666666666664</c:v>
                </c:pt>
                <c:pt idx="5803">
                  <c:v>40.298611111111107</c:v>
                </c:pt>
                <c:pt idx="5804">
                  <c:v>40.305555555555557</c:v>
                </c:pt>
                <c:pt idx="5805">
                  <c:v>40.3125</c:v>
                </c:pt>
                <c:pt idx="5806">
                  <c:v>40.319444444444443</c:v>
                </c:pt>
                <c:pt idx="5807">
                  <c:v>40.326388888888893</c:v>
                </c:pt>
                <c:pt idx="5808">
                  <c:v>40.333333333333336</c:v>
                </c:pt>
                <c:pt idx="5809">
                  <c:v>40.340277777777779</c:v>
                </c:pt>
                <c:pt idx="5810">
                  <c:v>40.347222222222221</c:v>
                </c:pt>
                <c:pt idx="5811">
                  <c:v>40.354166666666664</c:v>
                </c:pt>
                <c:pt idx="5812">
                  <c:v>40.361111111111107</c:v>
                </c:pt>
                <c:pt idx="5813">
                  <c:v>40.368055555555557</c:v>
                </c:pt>
                <c:pt idx="5814">
                  <c:v>40.375</c:v>
                </c:pt>
                <c:pt idx="5815">
                  <c:v>40.381944444444443</c:v>
                </c:pt>
                <c:pt idx="5816">
                  <c:v>40.388888888888893</c:v>
                </c:pt>
                <c:pt idx="5817">
                  <c:v>40.395833333333336</c:v>
                </c:pt>
                <c:pt idx="5818">
                  <c:v>40.402777777777779</c:v>
                </c:pt>
                <c:pt idx="5819">
                  <c:v>40.409722222222221</c:v>
                </c:pt>
                <c:pt idx="5820">
                  <c:v>40.416666666666664</c:v>
                </c:pt>
                <c:pt idx="5821">
                  <c:v>40.423611111111107</c:v>
                </c:pt>
                <c:pt idx="5822">
                  <c:v>40.430555555555557</c:v>
                </c:pt>
                <c:pt idx="5823">
                  <c:v>40.4375</c:v>
                </c:pt>
                <c:pt idx="5824">
                  <c:v>40.444444444444443</c:v>
                </c:pt>
                <c:pt idx="5825">
                  <c:v>40.451388888888893</c:v>
                </c:pt>
                <c:pt idx="5826">
                  <c:v>40.458333333333336</c:v>
                </c:pt>
                <c:pt idx="5827">
                  <c:v>40.465277777777779</c:v>
                </c:pt>
                <c:pt idx="5828">
                  <c:v>40.472222222222221</c:v>
                </c:pt>
                <c:pt idx="5829">
                  <c:v>40.479166666666664</c:v>
                </c:pt>
                <c:pt idx="5830">
                  <c:v>40.486111111111107</c:v>
                </c:pt>
                <c:pt idx="5831">
                  <c:v>40.493055555555557</c:v>
                </c:pt>
                <c:pt idx="5832">
                  <c:v>40.5</c:v>
                </c:pt>
                <c:pt idx="5833">
                  <c:v>40.506944444444443</c:v>
                </c:pt>
                <c:pt idx="5834">
                  <c:v>40.513888888888893</c:v>
                </c:pt>
                <c:pt idx="5835">
                  <c:v>40.520833333333336</c:v>
                </c:pt>
                <c:pt idx="5836">
                  <c:v>40.527777777777779</c:v>
                </c:pt>
                <c:pt idx="5837">
                  <c:v>40.534722222222221</c:v>
                </c:pt>
                <c:pt idx="5838">
                  <c:v>40.541666666666664</c:v>
                </c:pt>
                <c:pt idx="5839">
                  <c:v>40.548611111111107</c:v>
                </c:pt>
                <c:pt idx="5840">
                  <c:v>40.555555555555557</c:v>
                </c:pt>
                <c:pt idx="5841">
                  <c:v>40.5625</c:v>
                </c:pt>
                <c:pt idx="5842">
                  <c:v>40.569444444444443</c:v>
                </c:pt>
                <c:pt idx="5843">
                  <c:v>40.576388888888893</c:v>
                </c:pt>
                <c:pt idx="5844">
                  <c:v>40.583333333333336</c:v>
                </c:pt>
                <c:pt idx="5845">
                  <c:v>40.590277777777779</c:v>
                </c:pt>
                <c:pt idx="5846">
                  <c:v>40.597222222222221</c:v>
                </c:pt>
                <c:pt idx="5847">
                  <c:v>40.604166666666664</c:v>
                </c:pt>
                <c:pt idx="5848">
                  <c:v>40.611111111111107</c:v>
                </c:pt>
                <c:pt idx="5849">
                  <c:v>40.618055555555557</c:v>
                </c:pt>
                <c:pt idx="5850">
                  <c:v>40.625</c:v>
                </c:pt>
                <c:pt idx="5851">
                  <c:v>40.631944444444443</c:v>
                </c:pt>
                <c:pt idx="5852">
                  <c:v>40.638888888888893</c:v>
                </c:pt>
                <c:pt idx="5853">
                  <c:v>40.645833333333336</c:v>
                </c:pt>
                <c:pt idx="5854">
                  <c:v>40.652777777777779</c:v>
                </c:pt>
                <c:pt idx="5855">
                  <c:v>40.659722222222221</c:v>
                </c:pt>
                <c:pt idx="5856">
                  <c:v>40.666666666666664</c:v>
                </c:pt>
                <c:pt idx="5857">
                  <c:v>40.673611111111107</c:v>
                </c:pt>
                <c:pt idx="5858">
                  <c:v>40.680555555555557</c:v>
                </c:pt>
                <c:pt idx="5859">
                  <c:v>40.6875</c:v>
                </c:pt>
                <c:pt idx="5860">
                  <c:v>40.694444444444443</c:v>
                </c:pt>
                <c:pt idx="5861">
                  <c:v>40.701388888888893</c:v>
                </c:pt>
                <c:pt idx="5862">
                  <c:v>40.708333333333336</c:v>
                </c:pt>
                <c:pt idx="5863">
                  <c:v>40.715277777777779</c:v>
                </c:pt>
                <c:pt idx="5864">
                  <c:v>40.722222222222221</c:v>
                </c:pt>
                <c:pt idx="5865">
                  <c:v>40.729166666666664</c:v>
                </c:pt>
                <c:pt idx="5866">
                  <c:v>40.736111111111107</c:v>
                </c:pt>
                <c:pt idx="5867">
                  <c:v>40.743055555555557</c:v>
                </c:pt>
                <c:pt idx="5868">
                  <c:v>40.75</c:v>
                </c:pt>
                <c:pt idx="5869">
                  <c:v>40.756944444444443</c:v>
                </c:pt>
                <c:pt idx="5870">
                  <c:v>40.763888888888893</c:v>
                </c:pt>
                <c:pt idx="5871">
                  <c:v>40.770833333333336</c:v>
                </c:pt>
                <c:pt idx="5872">
                  <c:v>40.777777777777779</c:v>
                </c:pt>
                <c:pt idx="5873">
                  <c:v>40.784722222222221</c:v>
                </c:pt>
                <c:pt idx="5874">
                  <c:v>40.791666666666664</c:v>
                </c:pt>
                <c:pt idx="5875">
                  <c:v>40.798611111111107</c:v>
                </c:pt>
                <c:pt idx="5876">
                  <c:v>40.805555555555557</c:v>
                </c:pt>
                <c:pt idx="5877">
                  <c:v>40.8125</c:v>
                </c:pt>
                <c:pt idx="5878">
                  <c:v>40.819444444444443</c:v>
                </c:pt>
                <c:pt idx="5879">
                  <c:v>40.826388888888893</c:v>
                </c:pt>
                <c:pt idx="5880">
                  <c:v>40.833333333333336</c:v>
                </c:pt>
                <c:pt idx="5881">
                  <c:v>40.840277777777779</c:v>
                </c:pt>
                <c:pt idx="5882">
                  <c:v>40.847222222222221</c:v>
                </c:pt>
                <c:pt idx="5883">
                  <c:v>40.854166666666664</c:v>
                </c:pt>
                <c:pt idx="5884">
                  <c:v>40.861111111111107</c:v>
                </c:pt>
                <c:pt idx="5885">
                  <c:v>40.868055555555557</c:v>
                </c:pt>
                <c:pt idx="5886">
                  <c:v>40.875</c:v>
                </c:pt>
                <c:pt idx="5887">
                  <c:v>40.881944444444443</c:v>
                </c:pt>
                <c:pt idx="5888">
                  <c:v>40.888888888888893</c:v>
                </c:pt>
                <c:pt idx="5889">
                  <c:v>40.895833333333336</c:v>
                </c:pt>
                <c:pt idx="5890">
                  <c:v>40.902777777777779</c:v>
                </c:pt>
                <c:pt idx="5891">
                  <c:v>40.909722222222221</c:v>
                </c:pt>
                <c:pt idx="5892">
                  <c:v>40.916666666666664</c:v>
                </c:pt>
                <c:pt idx="5893">
                  <c:v>40.923611111111107</c:v>
                </c:pt>
                <c:pt idx="5894">
                  <c:v>40.930555555555557</c:v>
                </c:pt>
                <c:pt idx="5895">
                  <c:v>40.9375</c:v>
                </c:pt>
                <c:pt idx="5896">
                  <c:v>40.944444444444443</c:v>
                </c:pt>
                <c:pt idx="5897">
                  <c:v>40.951388888888893</c:v>
                </c:pt>
                <c:pt idx="5898">
                  <c:v>40.958333333333336</c:v>
                </c:pt>
                <c:pt idx="5899">
                  <c:v>40.965277777777779</c:v>
                </c:pt>
                <c:pt idx="5900">
                  <c:v>40.972222222222221</c:v>
                </c:pt>
                <c:pt idx="5901">
                  <c:v>40.979166666666664</c:v>
                </c:pt>
                <c:pt idx="5902">
                  <c:v>40.986111111111107</c:v>
                </c:pt>
                <c:pt idx="5903">
                  <c:v>40.993055555555557</c:v>
                </c:pt>
                <c:pt idx="5904">
                  <c:v>41</c:v>
                </c:pt>
                <c:pt idx="5905">
                  <c:v>41.006944444444443</c:v>
                </c:pt>
                <c:pt idx="5906">
                  <c:v>41.013888888888893</c:v>
                </c:pt>
                <c:pt idx="5907">
                  <c:v>41.020833333333336</c:v>
                </c:pt>
                <c:pt idx="5908">
                  <c:v>41.027777777777779</c:v>
                </c:pt>
                <c:pt idx="5909">
                  <c:v>41.034722222222221</c:v>
                </c:pt>
                <c:pt idx="5910">
                  <c:v>41.041666666666664</c:v>
                </c:pt>
                <c:pt idx="5911">
                  <c:v>41.048611111111107</c:v>
                </c:pt>
                <c:pt idx="5912">
                  <c:v>41.055555555555557</c:v>
                </c:pt>
                <c:pt idx="5913">
                  <c:v>41.0625</c:v>
                </c:pt>
                <c:pt idx="5914">
                  <c:v>41.069444444444443</c:v>
                </c:pt>
                <c:pt idx="5915">
                  <c:v>41.076388888888893</c:v>
                </c:pt>
                <c:pt idx="5916">
                  <c:v>41.083333333333336</c:v>
                </c:pt>
                <c:pt idx="5917">
                  <c:v>41.090277777777779</c:v>
                </c:pt>
                <c:pt idx="5918">
                  <c:v>41.097222222222221</c:v>
                </c:pt>
                <c:pt idx="5919">
                  <c:v>41.104166666666664</c:v>
                </c:pt>
                <c:pt idx="5920">
                  <c:v>41.111111111111107</c:v>
                </c:pt>
                <c:pt idx="5921">
                  <c:v>41.118055555555557</c:v>
                </c:pt>
                <c:pt idx="5922">
                  <c:v>41.125</c:v>
                </c:pt>
                <c:pt idx="5923">
                  <c:v>41.131944444444443</c:v>
                </c:pt>
                <c:pt idx="5924">
                  <c:v>41.138888888888893</c:v>
                </c:pt>
                <c:pt idx="5925">
                  <c:v>41.145833333333336</c:v>
                </c:pt>
                <c:pt idx="5926">
                  <c:v>41.152777777777779</c:v>
                </c:pt>
                <c:pt idx="5927">
                  <c:v>41.159722222222221</c:v>
                </c:pt>
                <c:pt idx="5928">
                  <c:v>41.166666666666664</c:v>
                </c:pt>
                <c:pt idx="5929">
                  <c:v>41.173611111111107</c:v>
                </c:pt>
                <c:pt idx="5930">
                  <c:v>41.180555555555557</c:v>
                </c:pt>
                <c:pt idx="5931">
                  <c:v>41.1875</c:v>
                </c:pt>
                <c:pt idx="5932">
                  <c:v>41.194444444444443</c:v>
                </c:pt>
                <c:pt idx="5933">
                  <c:v>41.201388888888893</c:v>
                </c:pt>
                <c:pt idx="5934">
                  <c:v>41.208333333333336</c:v>
                </c:pt>
                <c:pt idx="5935">
                  <c:v>41.215277777777779</c:v>
                </c:pt>
                <c:pt idx="5936">
                  <c:v>41.222222222222221</c:v>
                </c:pt>
                <c:pt idx="5937">
                  <c:v>41.229166666666664</c:v>
                </c:pt>
                <c:pt idx="5938">
                  <c:v>41.236111111111107</c:v>
                </c:pt>
                <c:pt idx="5939">
                  <c:v>41.243055555555557</c:v>
                </c:pt>
                <c:pt idx="5940">
                  <c:v>41.25</c:v>
                </c:pt>
                <c:pt idx="5941">
                  <c:v>41.256944444444443</c:v>
                </c:pt>
                <c:pt idx="5942">
                  <c:v>41.263888888888893</c:v>
                </c:pt>
                <c:pt idx="5943">
                  <c:v>41.270833333333336</c:v>
                </c:pt>
                <c:pt idx="5944">
                  <c:v>41.277777777777779</c:v>
                </c:pt>
                <c:pt idx="5945">
                  <c:v>41.284722222222221</c:v>
                </c:pt>
                <c:pt idx="5946">
                  <c:v>41.291666666666664</c:v>
                </c:pt>
                <c:pt idx="5947">
                  <c:v>41.298611111111107</c:v>
                </c:pt>
                <c:pt idx="5948">
                  <c:v>41.305555555555557</c:v>
                </c:pt>
                <c:pt idx="5949">
                  <c:v>41.3125</c:v>
                </c:pt>
                <c:pt idx="5950">
                  <c:v>41.319444444444443</c:v>
                </c:pt>
                <c:pt idx="5951">
                  <c:v>41.326388888888893</c:v>
                </c:pt>
                <c:pt idx="5952">
                  <c:v>41.333333333333336</c:v>
                </c:pt>
                <c:pt idx="5953">
                  <c:v>41.340277777777779</c:v>
                </c:pt>
                <c:pt idx="5954">
                  <c:v>41.347222222222221</c:v>
                </c:pt>
                <c:pt idx="5955">
                  <c:v>41.354166666666664</c:v>
                </c:pt>
                <c:pt idx="5956">
                  <c:v>41.361111111111107</c:v>
                </c:pt>
                <c:pt idx="5957">
                  <c:v>41.368055555555557</c:v>
                </c:pt>
                <c:pt idx="5958">
                  <c:v>41.375</c:v>
                </c:pt>
                <c:pt idx="5959">
                  <c:v>41.381944444444443</c:v>
                </c:pt>
                <c:pt idx="5960">
                  <c:v>41.388888888888893</c:v>
                </c:pt>
                <c:pt idx="5961">
                  <c:v>41.395833333333336</c:v>
                </c:pt>
                <c:pt idx="5962">
                  <c:v>41.402777777777779</c:v>
                </c:pt>
                <c:pt idx="5963">
                  <c:v>41.409722222222221</c:v>
                </c:pt>
                <c:pt idx="5964">
                  <c:v>41.416666666666664</c:v>
                </c:pt>
                <c:pt idx="5965">
                  <c:v>41.423611111111107</c:v>
                </c:pt>
                <c:pt idx="5966">
                  <c:v>41.430555555555557</c:v>
                </c:pt>
                <c:pt idx="5967">
                  <c:v>41.4375</c:v>
                </c:pt>
                <c:pt idx="5968">
                  <c:v>41.444444444444443</c:v>
                </c:pt>
                <c:pt idx="5969">
                  <c:v>41.451388888888893</c:v>
                </c:pt>
                <c:pt idx="5970">
                  <c:v>41.458333333333336</c:v>
                </c:pt>
                <c:pt idx="5971">
                  <c:v>41.465277777777779</c:v>
                </c:pt>
                <c:pt idx="5972">
                  <c:v>41.472222222222221</c:v>
                </c:pt>
                <c:pt idx="5973">
                  <c:v>41.479166666666664</c:v>
                </c:pt>
                <c:pt idx="5974">
                  <c:v>41.486111111111107</c:v>
                </c:pt>
                <c:pt idx="5975">
                  <c:v>41.493055555555557</c:v>
                </c:pt>
                <c:pt idx="5976">
                  <c:v>41.5</c:v>
                </c:pt>
                <c:pt idx="5977">
                  <c:v>41.506944444444443</c:v>
                </c:pt>
                <c:pt idx="5978">
                  <c:v>41.513888888888893</c:v>
                </c:pt>
                <c:pt idx="5979">
                  <c:v>41.520833333333336</c:v>
                </c:pt>
                <c:pt idx="5980">
                  <c:v>41.527777777777779</c:v>
                </c:pt>
                <c:pt idx="5981">
                  <c:v>41.534722222222221</c:v>
                </c:pt>
                <c:pt idx="5982">
                  <c:v>41.541666666666664</c:v>
                </c:pt>
                <c:pt idx="5983">
                  <c:v>41.548611111111107</c:v>
                </c:pt>
                <c:pt idx="5984">
                  <c:v>41.555555555555557</c:v>
                </c:pt>
                <c:pt idx="5985">
                  <c:v>41.5625</c:v>
                </c:pt>
                <c:pt idx="5986">
                  <c:v>41.569444444444443</c:v>
                </c:pt>
                <c:pt idx="5987">
                  <c:v>41.576388888888893</c:v>
                </c:pt>
                <c:pt idx="5988">
                  <c:v>41.583333333333336</c:v>
                </c:pt>
                <c:pt idx="5989">
                  <c:v>41.590277777777779</c:v>
                </c:pt>
                <c:pt idx="5990">
                  <c:v>41.597222222222221</c:v>
                </c:pt>
                <c:pt idx="5991">
                  <c:v>41.604166666666664</c:v>
                </c:pt>
                <c:pt idx="5992">
                  <c:v>41.611111111111107</c:v>
                </c:pt>
                <c:pt idx="5993">
                  <c:v>41.618055555555557</c:v>
                </c:pt>
                <c:pt idx="5994">
                  <c:v>41.625</c:v>
                </c:pt>
                <c:pt idx="5995">
                  <c:v>41.631944444444443</c:v>
                </c:pt>
                <c:pt idx="5996">
                  <c:v>41.638888888888893</c:v>
                </c:pt>
                <c:pt idx="5997">
                  <c:v>41.645833333333336</c:v>
                </c:pt>
                <c:pt idx="5998">
                  <c:v>41.652777777777779</c:v>
                </c:pt>
                <c:pt idx="5999">
                  <c:v>41.659722222222221</c:v>
                </c:pt>
                <c:pt idx="6000">
                  <c:v>41.666666666666664</c:v>
                </c:pt>
                <c:pt idx="6001">
                  <c:v>41.673611111111107</c:v>
                </c:pt>
                <c:pt idx="6002">
                  <c:v>41.680555555555557</c:v>
                </c:pt>
                <c:pt idx="6003">
                  <c:v>41.6875</c:v>
                </c:pt>
                <c:pt idx="6004">
                  <c:v>41.694444444444443</c:v>
                </c:pt>
                <c:pt idx="6005">
                  <c:v>41.701388888888893</c:v>
                </c:pt>
                <c:pt idx="6006">
                  <c:v>41.708333333333336</c:v>
                </c:pt>
                <c:pt idx="6007">
                  <c:v>41.715277777777779</c:v>
                </c:pt>
                <c:pt idx="6008">
                  <c:v>41.722222222222221</c:v>
                </c:pt>
                <c:pt idx="6009">
                  <c:v>41.729166666666664</c:v>
                </c:pt>
                <c:pt idx="6010">
                  <c:v>41.736111111111107</c:v>
                </c:pt>
                <c:pt idx="6011">
                  <c:v>41.743055555555557</c:v>
                </c:pt>
                <c:pt idx="6012">
                  <c:v>41.75</c:v>
                </c:pt>
                <c:pt idx="6013">
                  <c:v>41.756944444444443</c:v>
                </c:pt>
                <c:pt idx="6014">
                  <c:v>41.763888888888893</c:v>
                </c:pt>
                <c:pt idx="6015">
                  <c:v>41.770833333333336</c:v>
                </c:pt>
                <c:pt idx="6016">
                  <c:v>41.777777777777779</c:v>
                </c:pt>
                <c:pt idx="6017">
                  <c:v>41.784722222222221</c:v>
                </c:pt>
                <c:pt idx="6018">
                  <c:v>41.791666666666664</c:v>
                </c:pt>
                <c:pt idx="6019">
                  <c:v>41.798611111111107</c:v>
                </c:pt>
                <c:pt idx="6020">
                  <c:v>41.805555555555557</c:v>
                </c:pt>
                <c:pt idx="6021">
                  <c:v>41.8125</c:v>
                </c:pt>
                <c:pt idx="6022">
                  <c:v>41.819444444444443</c:v>
                </c:pt>
                <c:pt idx="6023">
                  <c:v>41.826388888888893</c:v>
                </c:pt>
                <c:pt idx="6024">
                  <c:v>41.833333333333336</c:v>
                </c:pt>
                <c:pt idx="6025">
                  <c:v>41.840277777777779</c:v>
                </c:pt>
                <c:pt idx="6026">
                  <c:v>41.847222222222221</c:v>
                </c:pt>
                <c:pt idx="6027">
                  <c:v>41.854166666666664</c:v>
                </c:pt>
                <c:pt idx="6028">
                  <c:v>41.861111111111107</c:v>
                </c:pt>
                <c:pt idx="6029">
                  <c:v>41.868055555555557</c:v>
                </c:pt>
                <c:pt idx="6030">
                  <c:v>41.875</c:v>
                </c:pt>
                <c:pt idx="6031">
                  <c:v>41.881944444444443</c:v>
                </c:pt>
                <c:pt idx="6032">
                  <c:v>41.888888888888893</c:v>
                </c:pt>
                <c:pt idx="6033">
                  <c:v>41.895833333333336</c:v>
                </c:pt>
                <c:pt idx="6034">
                  <c:v>41.902777777777779</c:v>
                </c:pt>
                <c:pt idx="6035">
                  <c:v>41.909722222222221</c:v>
                </c:pt>
                <c:pt idx="6036">
                  <c:v>41.916666666666664</c:v>
                </c:pt>
                <c:pt idx="6037">
                  <c:v>41.923611111111107</c:v>
                </c:pt>
                <c:pt idx="6038">
                  <c:v>41.930555555555557</c:v>
                </c:pt>
                <c:pt idx="6039">
                  <c:v>41.9375</c:v>
                </c:pt>
                <c:pt idx="6040">
                  <c:v>41.944444444444443</c:v>
                </c:pt>
                <c:pt idx="6041">
                  <c:v>41.951388888888893</c:v>
                </c:pt>
                <c:pt idx="6042">
                  <c:v>41.958333333333336</c:v>
                </c:pt>
                <c:pt idx="6043">
                  <c:v>41.965277777777779</c:v>
                </c:pt>
                <c:pt idx="6044">
                  <c:v>41.972222222222221</c:v>
                </c:pt>
                <c:pt idx="6045">
                  <c:v>41.979166666666664</c:v>
                </c:pt>
                <c:pt idx="6046">
                  <c:v>41.986111111111107</c:v>
                </c:pt>
                <c:pt idx="6047">
                  <c:v>41.993055555555557</c:v>
                </c:pt>
                <c:pt idx="6048">
                  <c:v>42</c:v>
                </c:pt>
                <c:pt idx="6049">
                  <c:v>42.006944444444443</c:v>
                </c:pt>
                <c:pt idx="6050">
                  <c:v>42.013888888888893</c:v>
                </c:pt>
                <c:pt idx="6051">
                  <c:v>42.020833333333336</c:v>
                </c:pt>
                <c:pt idx="6052">
                  <c:v>42.027777777777779</c:v>
                </c:pt>
                <c:pt idx="6053">
                  <c:v>42.034722222222221</c:v>
                </c:pt>
                <c:pt idx="6054">
                  <c:v>42.041666666666664</c:v>
                </c:pt>
                <c:pt idx="6055">
                  <c:v>42.048611111111107</c:v>
                </c:pt>
                <c:pt idx="6056">
                  <c:v>42.055555555555557</c:v>
                </c:pt>
                <c:pt idx="6057">
                  <c:v>42.0625</c:v>
                </c:pt>
                <c:pt idx="6058">
                  <c:v>42.069444444444443</c:v>
                </c:pt>
                <c:pt idx="6059">
                  <c:v>42.076388888888893</c:v>
                </c:pt>
                <c:pt idx="6060">
                  <c:v>42.083333333333336</c:v>
                </c:pt>
                <c:pt idx="6061">
                  <c:v>42.090277777777779</c:v>
                </c:pt>
                <c:pt idx="6062">
                  <c:v>42.097222222222221</c:v>
                </c:pt>
                <c:pt idx="6063">
                  <c:v>42.104166666666664</c:v>
                </c:pt>
                <c:pt idx="6064">
                  <c:v>42.111111111111107</c:v>
                </c:pt>
                <c:pt idx="6065">
                  <c:v>42.118055555555557</c:v>
                </c:pt>
                <c:pt idx="6066">
                  <c:v>42.125</c:v>
                </c:pt>
                <c:pt idx="6067">
                  <c:v>42.131944444444443</c:v>
                </c:pt>
                <c:pt idx="6068">
                  <c:v>42.138888888888893</c:v>
                </c:pt>
                <c:pt idx="6069">
                  <c:v>42.145833333333336</c:v>
                </c:pt>
                <c:pt idx="6070">
                  <c:v>42.152777777777779</c:v>
                </c:pt>
                <c:pt idx="6071">
                  <c:v>42.159722222222221</c:v>
                </c:pt>
                <c:pt idx="6072">
                  <c:v>42.166666666666664</c:v>
                </c:pt>
                <c:pt idx="6073">
                  <c:v>42.173611111111107</c:v>
                </c:pt>
                <c:pt idx="6074">
                  <c:v>42.180555555555557</c:v>
                </c:pt>
                <c:pt idx="6075">
                  <c:v>42.1875</c:v>
                </c:pt>
                <c:pt idx="6076">
                  <c:v>42.194444444444443</c:v>
                </c:pt>
                <c:pt idx="6077">
                  <c:v>42.201388888888893</c:v>
                </c:pt>
                <c:pt idx="6078">
                  <c:v>42.208333333333336</c:v>
                </c:pt>
                <c:pt idx="6079">
                  <c:v>42.215277777777779</c:v>
                </c:pt>
                <c:pt idx="6080">
                  <c:v>42.222222222222221</c:v>
                </c:pt>
                <c:pt idx="6081">
                  <c:v>42.229166666666664</c:v>
                </c:pt>
                <c:pt idx="6082">
                  <c:v>42.236111111111107</c:v>
                </c:pt>
                <c:pt idx="6083">
                  <c:v>42.243055555555557</c:v>
                </c:pt>
                <c:pt idx="6084">
                  <c:v>42.25</c:v>
                </c:pt>
                <c:pt idx="6085">
                  <c:v>42.256944444444443</c:v>
                </c:pt>
                <c:pt idx="6086">
                  <c:v>42.263888888888893</c:v>
                </c:pt>
                <c:pt idx="6087">
                  <c:v>42.270833333333336</c:v>
                </c:pt>
                <c:pt idx="6088">
                  <c:v>42.277777777777779</c:v>
                </c:pt>
                <c:pt idx="6089">
                  <c:v>42.284722222222221</c:v>
                </c:pt>
                <c:pt idx="6090">
                  <c:v>42.291666666666664</c:v>
                </c:pt>
                <c:pt idx="6091">
                  <c:v>42.298611111111107</c:v>
                </c:pt>
                <c:pt idx="6092">
                  <c:v>42.305555555555557</c:v>
                </c:pt>
                <c:pt idx="6093">
                  <c:v>42.3125</c:v>
                </c:pt>
                <c:pt idx="6094">
                  <c:v>42.319444444444443</c:v>
                </c:pt>
                <c:pt idx="6095">
                  <c:v>42.326388888888893</c:v>
                </c:pt>
                <c:pt idx="6096">
                  <c:v>42.333333333333336</c:v>
                </c:pt>
                <c:pt idx="6097">
                  <c:v>42.340277777777779</c:v>
                </c:pt>
                <c:pt idx="6098">
                  <c:v>42.347222222222221</c:v>
                </c:pt>
                <c:pt idx="6099">
                  <c:v>42.354166666666664</c:v>
                </c:pt>
                <c:pt idx="6100">
                  <c:v>42.361111111111107</c:v>
                </c:pt>
                <c:pt idx="6101">
                  <c:v>42.368055555555557</c:v>
                </c:pt>
                <c:pt idx="6102">
                  <c:v>42.375</c:v>
                </c:pt>
                <c:pt idx="6103">
                  <c:v>42.381944444444443</c:v>
                </c:pt>
                <c:pt idx="6104">
                  <c:v>42.388888888888893</c:v>
                </c:pt>
                <c:pt idx="6105">
                  <c:v>42.395833333333336</c:v>
                </c:pt>
                <c:pt idx="6106">
                  <c:v>42.402777777777779</c:v>
                </c:pt>
                <c:pt idx="6107">
                  <c:v>42.409722222222221</c:v>
                </c:pt>
                <c:pt idx="6108">
                  <c:v>42.416666666666664</c:v>
                </c:pt>
                <c:pt idx="6109">
                  <c:v>42.423611111111107</c:v>
                </c:pt>
                <c:pt idx="6110">
                  <c:v>42.430555555555557</c:v>
                </c:pt>
                <c:pt idx="6111">
                  <c:v>42.4375</c:v>
                </c:pt>
                <c:pt idx="6112">
                  <c:v>42.444444444444443</c:v>
                </c:pt>
                <c:pt idx="6113">
                  <c:v>42.451388888888893</c:v>
                </c:pt>
                <c:pt idx="6114">
                  <c:v>42.458333333333336</c:v>
                </c:pt>
                <c:pt idx="6115">
                  <c:v>42.465277777777779</c:v>
                </c:pt>
                <c:pt idx="6116">
                  <c:v>42.472222222222221</c:v>
                </c:pt>
                <c:pt idx="6117">
                  <c:v>42.479166666666664</c:v>
                </c:pt>
                <c:pt idx="6118">
                  <c:v>42.486111111111107</c:v>
                </c:pt>
                <c:pt idx="6119">
                  <c:v>42.493055555555557</c:v>
                </c:pt>
                <c:pt idx="6120">
                  <c:v>42.5</c:v>
                </c:pt>
                <c:pt idx="6121">
                  <c:v>42.506944444444443</c:v>
                </c:pt>
                <c:pt idx="6122">
                  <c:v>42.513888888888893</c:v>
                </c:pt>
                <c:pt idx="6123">
                  <c:v>42.520833333333336</c:v>
                </c:pt>
                <c:pt idx="6124">
                  <c:v>42.527777777777779</c:v>
                </c:pt>
                <c:pt idx="6125">
                  <c:v>42.534722222222221</c:v>
                </c:pt>
                <c:pt idx="6126">
                  <c:v>42.541666666666664</c:v>
                </c:pt>
                <c:pt idx="6127">
                  <c:v>42.548611111111107</c:v>
                </c:pt>
                <c:pt idx="6128">
                  <c:v>42.555555555555557</c:v>
                </c:pt>
                <c:pt idx="6129">
                  <c:v>42.5625</c:v>
                </c:pt>
                <c:pt idx="6130">
                  <c:v>42.569444444444443</c:v>
                </c:pt>
                <c:pt idx="6131">
                  <c:v>42.576388888888893</c:v>
                </c:pt>
                <c:pt idx="6132">
                  <c:v>42.583333333333336</c:v>
                </c:pt>
                <c:pt idx="6133">
                  <c:v>42.590277777777779</c:v>
                </c:pt>
                <c:pt idx="6134">
                  <c:v>42.597222222222221</c:v>
                </c:pt>
                <c:pt idx="6135">
                  <c:v>42.604166666666664</c:v>
                </c:pt>
                <c:pt idx="6136">
                  <c:v>42.611111111111107</c:v>
                </c:pt>
                <c:pt idx="6137">
                  <c:v>42.618055555555557</c:v>
                </c:pt>
                <c:pt idx="6138">
                  <c:v>42.625</c:v>
                </c:pt>
                <c:pt idx="6139">
                  <c:v>42.631944444444443</c:v>
                </c:pt>
                <c:pt idx="6140">
                  <c:v>42.638888888888893</c:v>
                </c:pt>
                <c:pt idx="6141">
                  <c:v>42.645833333333336</c:v>
                </c:pt>
                <c:pt idx="6142">
                  <c:v>42.652777777777779</c:v>
                </c:pt>
                <c:pt idx="6143">
                  <c:v>42.659722222222221</c:v>
                </c:pt>
                <c:pt idx="6144">
                  <c:v>42.666666666666664</c:v>
                </c:pt>
                <c:pt idx="6145">
                  <c:v>42.673611111111114</c:v>
                </c:pt>
                <c:pt idx="6146">
                  <c:v>42.68055555555555</c:v>
                </c:pt>
                <c:pt idx="6147">
                  <c:v>42.6875</c:v>
                </c:pt>
                <c:pt idx="6148">
                  <c:v>42.69444444444445</c:v>
                </c:pt>
                <c:pt idx="6149">
                  <c:v>42.701388888888886</c:v>
                </c:pt>
                <c:pt idx="6150">
                  <c:v>42.708333333333336</c:v>
                </c:pt>
                <c:pt idx="6151">
                  <c:v>42.715277777777779</c:v>
                </c:pt>
                <c:pt idx="6152">
                  <c:v>42.722222222222221</c:v>
                </c:pt>
                <c:pt idx="6153">
                  <c:v>42.729166666666664</c:v>
                </c:pt>
                <c:pt idx="6154">
                  <c:v>42.736111111111114</c:v>
                </c:pt>
                <c:pt idx="6155">
                  <c:v>42.74305555555555</c:v>
                </c:pt>
                <c:pt idx="6156">
                  <c:v>42.75</c:v>
                </c:pt>
                <c:pt idx="6157">
                  <c:v>42.75694444444445</c:v>
                </c:pt>
                <c:pt idx="6158">
                  <c:v>42.763888888888886</c:v>
                </c:pt>
                <c:pt idx="6159">
                  <c:v>42.770833333333336</c:v>
                </c:pt>
                <c:pt idx="6160">
                  <c:v>42.777777777777779</c:v>
                </c:pt>
                <c:pt idx="6161">
                  <c:v>42.784722222222221</c:v>
                </c:pt>
                <c:pt idx="6162">
                  <c:v>42.791666666666664</c:v>
                </c:pt>
                <c:pt idx="6163">
                  <c:v>42.798611111111114</c:v>
                </c:pt>
                <c:pt idx="6164">
                  <c:v>42.80555555555555</c:v>
                </c:pt>
                <c:pt idx="6165">
                  <c:v>42.8125</c:v>
                </c:pt>
                <c:pt idx="6166">
                  <c:v>42.81944444444445</c:v>
                </c:pt>
                <c:pt idx="6167">
                  <c:v>42.826388888888886</c:v>
                </c:pt>
                <c:pt idx="6168">
                  <c:v>42.833333333333336</c:v>
                </c:pt>
                <c:pt idx="6169">
                  <c:v>42.840277777777779</c:v>
                </c:pt>
                <c:pt idx="6170">
                  <c:v>42.847222222222221</c:v>
                </c:pt>
                <c:pt idx="6171">
                  <c:v>42.854166666666664</c:v>
                </c:pt>
                <c:pt idx="6172">
                  <c:v>42.861111111111114</c:v>
                </c:pt>
                <c:pt idx="6173">
                  <c:v>42.86805555555555</c:v>
                </c:pt>
                <c:pt idx="6174">
                  <c:v>42.875</c:v>
                </c:pt>
                <c:pt idx="6175">
                  <c:v>42.88194444444445</c:v>
                </c:pt>
                <c:pt idx="6176">
                  <c:v>42.888888888888886</c:v>
                </c:pt>
                <c:pt idx="6177">
                  <c:v>42.895833333333336</c:v>
                </c:pt>
                <c:pt idx="6178">
                  <c:v>42.902777777777779</c:v>
                </c:pt>
                <c:pt idx="6179">
                  <c:v>42.909722222222221</c:v>
                </c:pt>
                <c:pt idx="6180">
                  <c:v>42.916666666666664</c:v>
                </c:pt>
                <c:pt idx="6181">
                  <c:v>42.923611111111114</c:v>
                </c:pt>
                <c:pt idx="6182">
                  <c:v>42.93055555555555</c:v>
                </c:pt>
                <c:pt idx="6183">
                  <c:v>42.9375</c:v>
                </c:pt>
                <c:pt idx="6184">
                  <c:v>42.94444444444445</c:v>
                </c:pt>
                <c:pt idx="6185">
                  <c:v>42.951388888888886</c:v>
                </c:pt>
                <c:pt idx="6186">
                  <c:v>42.958333333333336</c:v>
                </c:pt>
                <c:pt idx="6187">
                  <c:v>42.965277777777779</c:v>
                </c:pt>
                <c:pt idx="6188">
                  <c:v>42.972222222222221</c:v>
                </c:pt>
                <c:pt idx="6189">
                  <c:v>42.979166666666664</c:v>
                </c:pt>
                <c:pt idx="6190">
                  <c:v>42.986111111111114</c:v>
                </c:pt>
                <c:pt idx="6191">
                  <c:v>42.99305555555555</c:v>
                </c:pt>
                <c:pt idx="6192">
                  <c:v>43</c:v>
                </c:pt>
                <c:pt idx="6193">
                  <c:v>43.00694444444445</c:v>
                </c:pt>
                <c:pt idx="6194">
                  <c:v>43.013888888888886</c:v>
                </c:pt>
                <c:pt idx="6195">
                  <c:v>43.020833333333336</c:v>
                </c:pt>
                <c:pt idx="6196">
                  <c:v>43.027777777777779</c:v>
                </c:pt>
                <c:pt idx="6197">
                  <c:v>43.034722222222221</c:v>
                </c:pt>
                <c:pt idx="6198">
                  <c:v>43.041666666666664</c:v>
                </c:pt>
                <c:pt idx="6199">
                  <c:v>43.048611111111114</c:v>
                </c:pt>
                <c:pt idx="6200">
                  <c:v>43.05555555555555</c:v>
                </c:pt>
                <c:pt idx="6201">
                  <c:v>43.0625</c:v>
                </c:pt>
                <c:pt idx="6202">
                  <c:v>43.06944444444445</c:v>
                </c:pt>
                <c:pt idx="6203">
                  <c:v>43.076388888888886</c:v>
                </c:pt>
                <c:pt idx="6204">
                  <c:v>43.083333333333336</c:v>
                </c:pt>
                <c:pt idx="6205">
                  <c:v>43.090277777777779</c:v>
                </c:pt>
                <c:pt idx="6206">
                  <c:v>43.097222222222221</c:v>
                </c:pt>
                <c:pt idx="6207">
                  <c:v>43.104166666666664</c:v>
                </c:pt>
                <c:pt idx="6208">
                  <c:v>43.111111111111114</c:v>
                </c:pt>
                <c:pt idx="6209">
                  <c:v>43.11805555555555</c:v>
                </c:pt>
                <c:pt idx="6210">
                  <c:v>43.125</c:v>
                </c:pt>
                <c:pt idx="6211">
                  <c:v>43.13194444444445</c:v>
                </c:pt>
                <c:pt idx="6212">
                  <c:v>43.138888888888886</c:v>
                </c:pt>
                <c:pt idx="6213">
                  <c:v>43.145833333333336</c:v>
                </c:pt>
                <c:pt idx="6214">
                  <c:v>43.152777777777779</c:v>
                </c:pt>
                <c:pt idx="6215">
                  <c:v>43.159722222222221</c:v>
                </c:pt>
                <c:pt idx="6216">
                  <c:v>43.166666666666664</c:v>
                </c:pt>
                <c:pt idx="6217">
                  <c:v>43.173611111111114</c:v>
                </c:pt>
                <c:pt idx="6218">
                  <c:v>43.18055555555555</c:v>
                </c:pt>
                <c:pt idx="6219">
                  <c:v>43.1875</c:v>
                </c:pt>
                <c:pt idx="6220">
                  <c:v>43.19444444444445</c:v>
                </c:pt>
                <c:pt idx="6221">
                  <c:v>43.201388888888886</c:v>
                </c:pt>
                <c:pt idx="6222">
                  <c:v>43.208333333333336</c:v>
                </c:pt>
                <c:pt idx="6223">
                  <c:v>43.215277777777779</c:v>
                </c:pt>
                <c:pt idx="6224">
                  <c:v>43.222222222222221</c:v>
                </c:pt>
                <c:pt idx="6225">
                  <c:v>43.229166666666664</c:v>
                </c:pt>
                <c:pt idx="6226">
                  <c:v>43.236111111111114</c:v>
                </c:pt>
                <c:pt idx="6227">
                  <c:v>43.24305555555555</c:v>
                </c:pt>
                <c:pt idx="6228">
                  <c:v>43.25</c:v>
                </c:pt>
                <c:pt idx="6229">
                  <c:v>43.25694444444445</c:v>
                </c:pt>
                <c:pt idx="6230">
                  <c:v>43.263888888888886</c:v>
                </c:pt>
                <c:pt idx="6231">
                  <c:v>43.270833333333336</c:v>
                </c:pt>
                <c:pt idx="6232">
                  <c:v>43.277777777777779</c:v>
                </c:pt>
                <c:pt idx="6233">
                  <c:v>43.284722222222221</c:v>
                </c:pt>
                <c:pt idx="6234">
                  <c:v>43.291666666666664</c:v>
                </c:pt>
                <c:pt idx="6235">
                  <c:v>43.298611111111114</c:v>
                </c:pt>
                <c:pt idx="6236">
                  <c:v>43.30555555555555</c:v>
                </c:pt>
                <c:pt idx="6237">
                  <c:v>43.3125</c:v>
                </c:pt>
                <c:pt idx="6238">
                  <c:v>43.31944444444445</c:v>
                </c:pt>
                <c:pt idx="6239">
                  <c:v>43.326388888888886</c:v>
                </c:pt>
                <c:pt idx="6240">
                  <c:v>43.333333333333336</c:v>
                </c:pt>
                <c:pt idx="6241">
                  <c:v>43.340277777777779</c:v>
                </c:pt>
                <c:pt idx="6242">
                  <c:v>43.347222222222221</c:v>
                </c:pt>
                <c:pt idx="6243">
                  <c:v>43.354166666666664</c:v>
                </c:pt>
                <c:pt idx="6244">
                  <c:v>43.361111111111114</c:v>
                </c:pt>
                <c:pt idx="6245">
                  <c:v>43.36805555555555</c:v>
                </c:pt>
                <c:pt idx="6246">
                  <c:v>43.375</c:v>
                </c:pt>
                <c:pt idx="6247">
                  <c:v>43.38194444444445</c:v>
                </c:pt>
                <c:pt idx="6248">
                  <c:v>43.388888888888886</c:v>
                </c:pt>
                <c:pt idx="6249">
                  <c:v>43.395833333333336</c:v>
                </c:pt>
                <c:pt idx="6250">
                  <c:v>43.402777777777779</c:v>
                </c:pt>
                <c:pt idx="6251">
                  <c:v>43.409722222222221</c:v>
                </c:pt>
                <c:pt idx="6252">
                  <c:v>43.416666666666664</c:v>
                </c:pt>
                <c:pt idx="6253">
                  <c:v>43.423611111111114</c:v>
                </c:pt>
                <c:pt idx="6254">
                  <c:v>43.43055555555555</c:v>
                </c:pt>
                <c:pt idx="6255">
                  <c:v>43.4375</c:v>
                </c:pt>
                <c:pt idx="6256">
                  <c:v>43.44444444444445</c:v>
                </c:pt>
                <c:pt idx="6257">
                  <c:v>43.451388888888886</c:v>
                </c:pt>
                <c:pt idx="6258">
                  <c:v>43.458333333333336</c:v>
                </c:pt>
                <c:pt idx="6259">
                  <c:v>43.465277777777779</c:v>
                </c:pt>
                <c:pt idx="6260">
                  <c:v>43.472222222222221</c:v>
                </c:pt>
                <c:pt idx="6261">
                  <c:v>43.479166666666664</c:v>
                </c:pt>
                <c:pt idx="6262">
                  <c:v>43.486111111111114</c:v>
                </c:pt>
                <c:pt idx="6263">
                  <c:v>43.49305555555555</c:v>
                </c:pt>
                <c:pt idx="6264">
                  <c:v>43.5</c:v>
                </c:pt>
                <c:pt idx="6265">
                  <c:v>43.50694444444445</c:v>
                </c:pt>
                <c:pt idx="6266">
                  <c:v>43.513888888888886</c:v>
                </c:pt>
                <c:pt idx="6267">
                  <c:v>43.520833333333336</c:v>
                </c:pt>
                <c:pt idx="6268">
                  <c:v>43.527777777777779</c:v>
                </c:pt>
                <c:pt idx="6269">
                  <c:v>43.534722222222221</c:v>
                </c:pt>
                <c:pt idx="6270">
                  <c:v>43.541666666666664</c:v>
                </c:pt>
                <c:pt idx="6271">
                  <c:v>43.548611111111114</c:v>
                </c:pt>
                <c:pt idx="6272">
                  <c:v>43.55555555555555</c:v>
                </c:pt>
                <c:pt idx="6273">
                  <c:v>43.5625</c:v>
                </c:pt>
                <c:pt idx="6274">
                  <c:v>43.56944444444445</c:v>
                </c:pt>
                <c:pt idx="6275">
                  <c:v>43.576388888888886</c:v>
                </c:pt>
                <c:pt idx="6276">
                  <c:v>43.583333333333336</c:v>
                </c:pt>
                <c:pt idx="6277">
                  <c:v>43.590277777777779</c:v>
                </c:pt>
                <c:pt idx="6278">
                  <c:v>43.597222222222221</c:v>
                </c:pt>
                <c:pt idx="6279">
                  <c:v>43.604166666666664</c:v>
                </c:pt>
                <c:pt idx="6280">
                  <c:v>43.611111111111114</c:v>
                </c:pt>
                <c:pt idx="6281">
                  <c:v>43.61805555555555</c:v>
                </c:pt>
                <c:pt idx="6282">
                  <c:v>43.625</c:v>
                </c:pt>
                <c:pt idx="6283">
                  <c:v>43.63194444444445</c:v>
                </c:pt>
                <c:pt idx="6284">
                  <c:v>43.638888888888886</c:v>
                </c:pt>
                <c:pt idx="6285">
                  <c:v>43.645833333333336</c:v>
                </c:pt>
                <c:pt idx="6286">
                  <c:v>43.652777777777779</c:v>
                </c:pt>
                <c:pt idx="6287">
                  <c:v>43.659722222222221</c:v>
                </c:pt>
                <c:pt idx="6288">
                  <c:v>43.666666666666664</c:v>
                </c:pt>
                <c:pt idx="6289">
                  <c:v>43.673611111111114</c:v>
                </c:pt>
                <c:pt idx="6290">
                  <c:v>43.68055555555555</c:v>
                </c:pt>
                <c:pt idx="6291">
                  <c:v>43.6875</c:v>
                </c:pt>
                <c:pt idx="6292">
                  <c:v>43.69444444444445</c:v>
                </c:pt>
                <c:pt idx="6293">
                  <c:v>43.701388888888886</c:v>
                </c:pt>
                <c:pt idx="6294">
                  <c:v>43.708333333333336</c:v>
                </c:pt>
                <c:pt idx="6295">
                  <c:v>43.715277777777779</c:v>
                </c:pt>
                <c:pt idx="6296">
                  <c:v>43.722222222222221</c:v>
                </c:pt>
                <c:pt idx="6297">
                  <c:v>43.729166666666664</c:v>
                </c:pt>
                <c:pt idx="6298">
                  <c:v>43.736111111111114</c:v>
                </c:pt>
                <c:pt idx="6299">
                  <c:v>43.74305555555555</c:v>
                </c:pt>
                <c:pt idx="6300">
                  <c:v>43.75</c:v>
                </c:pt>
                <c:pt idx="6301">
                  <c:v>43.75694444444445</c:v>
                </c:pt>
                <c:pt idx="6302">
                  <c:v>43.763888888888886</c:v>
                </c:pt>
                <c:pt idx="6303">
                  <c:v>43.770833333333336</c:v>
                </c:pt>
                <c:pt idx="6304">
                  <c:v>43.777777777777779</c:v>
                </c:pt>
                <c:pt idx="6305">
                  <c:v>43.784722222222221</c:v>
                </c:pt>
                <c:pt idx="6306">
                  <c:v>43.791666666666664</c:v>
                </c:pt>
                <c:pt idx="6307">
                  <c:v>43.798611111111114</c:v>
                </c:pt>
                <c:pt idx="6308">
                  <c:v>43.80555555555555</c:v>
                </c:pt>
                <c:pt idx="6309">
                  <c:v>43.8125</c:v>
                </c:pt>
                <c:pt idx="6310">
                  <c:v>43.81944444444445</c:v>
                </c:pt>
                <c:pt idx="6311">
                  <c:v>43.826388888888886</c:v>
                </c:pt>
                <c:pt idx="6312">
                  <c:v>43.833333333333336</c:v>
                </c:pt>
                <c:pt idx="6313">
                  <c:v>43.840277777777779</c:v>
                </c:pt>
                <c:pt idx="6314">
                  <c:v>43.847222222222221</c:v>
                </c:pt>
                <c:pt idx="6315">
                  <c:v>43.854166666666664</c:v>
                </c:pt>
                <c:pt idx="6316">
                  <c:v>43.861111111111114</c:v>
                </c:pt>
                <c:pt idx="6317">
                  <c:v>43.86805555555555</c:v>
                </c:pt>
                <c:pt idx="6318">
                  <c:v>43.875</c:v>
                </c:pt>
                <c:pt idx="6319">
                  <c:v>43.88194444444445</c:v>
                </c:pt>
                <c:pt idx="6320">
                  <c:v>43.888888888888886</c:v>
                </c:pt>
                <c:pt idx="6321">
                  <c:v>43.895833333333336</c:v>
                </c:pt>
                <c:pt idx="6322">
                  <c:v>43.902777777777779</c:v>
                </c:pt>
                <c:pt idx="6323">
                  <c:v>43.909722222222221</c:v>
                </c:pt>
                <c:pt idx="6324">
                  <c:v>43.916666666666664</c:v>
                </c:pt>
                <c:pt idx="6325">
                  <c:v>43.923611111111114</c:v>
                </c:pt>
                <c:pt idx="6326">
                  <c:v>43.93055555555555</c:v>
                </c:pt>
                <c:pt idx="6327">
                  <c:v>43.9375</c:v>
                </c:pt>
                <c:pt idx="6328">
                  <c:v>43.94444444444445</c:v>
                </c:pt>
                <c:pt idx="6329">
                  <c:v>43.951388888888886</c:v>
                </c:pt>
                <c:pt idx="6330">
                  <c:v>43.958333333333336</c:v>
                </c:pt>
                <c:pt idx="6331">
                  <c:v>43.965277777777779</c:v>
                </c:pt>
                <c:pt idx="6332">
                  <c:v>43.972222222222221</c:v>
                </c:pt>
                <c:pt idx="6333">
                  <c:v>43.979166666666664</c:v>
                </c:pt>
                <c:pt idx="6334">
                  <c:v>43.986111111111114</c:v>
                </c:pt>
                <c:pt idx="6335">
                  <c:v>43.99305555555555</c:v>
                </c:pt>
                <c:pt idx="6336">
                  <c:v>44</c:v>
                </c:pt>
                <c:pt idx="6337">
                  <c:v>44.00694444444445</c:v>
                </c:pt>
                <c:pt idx="6338">
                  <c:v>44.013888888888886</c:v>
                </c:pt>
                <c:pt idx="6339">
                  <c:v>44.020833333333336</c:v>
                </c:pt>
                <c:pt idx="6340">
                  <c:v>44.027777777777779</c:v>
                </c:pt>
                <c:pt idx="6341">
                  <c:v>44.034722222222221</c:v>
                </c:pt>
                <c:pt idx="6342">
                  <c:v>44.041666666666664</c:v>
                </c:pt>
                <c:pt idx="6343">
                  <c:v>44.048611111111114</c:v>
                </c:pt>
                <c:pt idx="6344">
                  <c:v>44.05555555555555</c:v>
                </c:pt>
                <c:pt idx="6345">
                  <c:v>44.0625</c:v>
                </c:pt>
                <c:pt idx="6346">
                  <c:v>44.06944444444445</c:v>
                </c:pt>
                <c:pt idx="6347">
                  <c:v>44.076388888888886</c:v>
                </c:pt>
                <c:pt idx="6348">
                  <c:v>44.083333333333336</c:v>
                </c:pt>
                <c:pt idx="6349">
                  <c:v>44.090277777777779</c:v>
                </c:pt>
                <c:pt idx="6350">
                  <c:v>44.097222222222221</c:v>
                </c:pt>
                <c:pt idx="6351">
                  <c:v>44.104166666666664</c:v>
                </c:pt>
                <c:pt idx="6352">
                  <c:v>44.111111111111114</c:v>
                </c:pt>
                <c:pt idx="6353">
                  <c:v>44.11805555555555</c:v>
                </c:pt>
                <c:pt idx="6354">
                  <c:v>44.125</c:v>
                </c:pt>
                <c:pt idx="6355">
                  <c:v>44.13194444444445</c:v>
                </c:pt>
                <c:pt idx="6356">
                  <c:v>44.138888888888886</c:v>
                </c:pt>
                <c:pt idx="6357">
                  <c:v>44.145833333333336</c:v>
                </c:pt>
                <c:pt idx="6358">
                  <c:v>44.152777777777779</c:v>
                </c:pt>
                <c:pt idx="6359">
                  <c:v>44.159722222222221</c:v>
                </c:pt>
                <c:pt idx="6360">
                  <c:v>44.166666666666664</c:v>
                </c:pt>
                <c:pt idx="6361">
                  <c:v>44.173611111111114</c:v>
                </c:pt>
                <c:pt idx="6362">
                  <c:v>44.18055555555555</c:v>
                </c:pt>
                <c:pt idx="6363">
                  <c:v>44.1875</c:v>
                </c:pt>
                <c:pt idx="6364">
                  <c:v>44.19444444444445</c:v>
                </c:pt>
                <c:pt idx="6365">
                  <c:v>44.201388888888886</c:v>
                </c:pt>
                <c:pt idx="6366">
                  <c:v>44.208333333333336</c:v>
                </c:pt>
                <c:pt idx="6367">
                  <c:v>44.215277777777779</c:v>
                </c:pt>
                <c:pt idx="6368">
                  <c:v>44.222222222222221</c:v>
                </c:pt>
                <c:pt idx="6369">
                  <c:v>44.229166666666664</c:v>
                </c:pt>
                <c:pt idx="6370">
                  <c:v>44.236111111111114</c:v>
                </c:pt>
                <c:pt idx="6371">
                  <c:v>44.24305555555555</c:v>
                </c:pt>
                <c:pt idx="6372">
                  <c:v>44.25</c:v>
                </c:pt>
                <c:pt idx="6373">
                  <c:v>44.25694444444445</c:v>
                </c:pt>
                <c:pt idx="6374">
                  <c:v>44.263888888888886</c:v>
                </c:pt>
                <c:pt idx="6375">
                  <c:v>44.270833333333336</c:v>
                </c:pt>
                <c:pt idx="6376">
                  <c:v>44.277777777777779</c:v>
                </c:pt>
                <c:pt idx="6377">
                  <c:v>44.284722222222221</c:v>
                </c:pt>
                <c:pt idx="6378">
                  <c:v>44.291666666666664</c:v>
                </c:pt>
                <c:pt idx="6379">
                  <c:v>44.298611111111114</c:v>
                </c:pt>
                <c:pt idx="6380">
                  <c:v>44.30555555555555</c:v>
                </c:pt>
                <c:pt idx="6381">
                  <c:v>44.3125</c:v>
                </c:pt>
                <c:pt idx="6382">
                  <c:v>44.31944444444445</c:v>
                </c:pt>
                <c:pt idx="6383">
                  <c:v>44.326388888888886</c:v>
                </c:pt>
                <c:pt idx="6384">
                  <c:v>44.333333333333336</c:v>
                </c:pt>
                <c:pt idx="6385">
                  <c:v>44.340277777777779</c:v>
                </c:pt>
                <c:pt idx="6386">
                  <c:v>44.347222222222221</c:v>
                </c:pt>
                <c:pt idx="6387">
                  <c:v>44.354166666666664</c:v>
                </c:pt>
                <c:pt idx="6388">
                  <c:v>44.361111111111114</c:v>
                </c:pt>
                <c:pt idx="6389">
                  <c:v>44.36805555555555</c:v>
                </c:pt>
                <c:pt idx="6390">
                  <c:v>44.375</c:v>
                </c:pt>
                <c:pt idx="6391">
                  <c:v>44.38194444444445</c:v>
                </c:pt>
                <c:pt idx="6392">
                  <c:v>44.388888888888886</c:v>
                </c:pt>
                <c:pt idx="6393">
                  <c:v>44.395833333333336</c:v>
                </c:pt>
                <c:pt idx="6394">
                  <c:v>44.402777777777779</c:v>
                </c:pt>
                <c:pt idx="6395">
                  <c:v>44.409722222222221</c:v>
                </c:pt>
                <c:pt idx="6396">
                  <c:v>44.416666666666664</c:v>
                </c:pt>
                <c:pt idx="6397">
                  <c:v>44.423611111111114</c:v>
                </c:pt>
                <c:pt idx="6398">
                  <c:v>44.43055555555555</c:v>
                </c:pt>
                <c:pt idx="6399">
                  <c:v>44.4375</c:v>
                </c:pt>
                <c:pt idx="6400">
                  <c:v>44.44444444444445</c:v>
                </c:pt>
                <c:pt idx="6401">
                  <c:v>44.451388888888886</c:v>
                </c:pt>
                <c:pt idx="6402">
                  <c:v>44.458333333333336</c:v>
                </c:pt>
                <c:pt idx="6403">
                  <c:v>44.465277777777779</c:v>
                </c:pt>
                <c:pt idx="6404">
                  <c:v>44.472222222222221</c:v>
                </c:pt>
                <c:pt idx="6405">
                  <c:v>44.479166666666664</c:v>
                </c:pt>
                <c:pt idx="6406">
                  <c:v>44.486111111111114</c:v>
                </c:pt>
                <c:pt idx="6407">
                  <c:v>44.49305555555555</c:v>
                </c:pt>
                <c:pt idx="6408">
                  <c:v>44.5</c:v>
                </c:pt>
                <c:pt idx="6409">
                  <c:v>44.50694444444445</c:v>
                </c:pt>
                <c:pt idx="6410">
                  <c:v>44.513888888888886</c:v>
                </c:pt>
                <c:pt idx="6411">
                  <c:v>44.520833333333336</c:v>
                </c:pt>
                <c:pt idx="6412">
                  <c:v>44.527777777777779</c:v>
                </c:pt>
                <c:pt idx="6413">
                  <c:v>44.534722222222221</c:v>
                </c:pt>
                <c:pt idx="6414">
                  <c:v>44.541666666666664</c:v>
                </c:pt>
                <c:pt idx="6415">
                  <c:v>44.548611111111114</c:v>
                </c:pt>
                <c:pt idx="6416">
                  <c:v>44.55555555555555</c:v>
                </c:pt>
                <c:pt idx="6417">
                  <c:v>44.5625</c:v>
                </c:pt>
                <c:pt idx="6418">
                  <c:v>44.56944444444445</c:v>
                </c:pt>
                <c:pt idx="6419">
                  <c:v>44.576388888888886</c:v>
                </c:pt>
                <c:pt idx="6420">
                  <c:v>44.583333333333336</c:v>
                </c:pt>
                <c:pt idx="6421">
                  <c:v>44.590277777777779</c:v>
                </c:pt>
                <c:pt idx="6422">
                  <c:v>44.597222222222221</c:v>
                </c:pt>
                <c:pt idx="6423">
                  <c:v>44.604166666666664</c:v>
                </c:pt>
                <c:pt idx="6424">
                  <c:v>44.611111111111114</c:v>
                </c:pt>
                <c:pt idx="6425">
                  <c:v>44.61805555555555</c:v>
                </c:pt>
                <c:pt idx="6426">
                  <c:v>44.625</c:v>
                </c:pt>
                <c:pt idx="6427">
                  <c:v>44.63194444444445</c:v>
                </c:pt>
                <c:pt idx="6428">
                  <c:v>44.638888888888886</c:v>
                </c:pt>
                <c:pt idx="6429">
                  <c:v>44.645833333333336</c:v>
                </c:pt>
                <c:pt idx="6430">
                  <c:v>44.652777777777779</c:v>
                </c:pt>
                <c:pt idx="6431">
                  <c:v>44.659722222222221</c:v>
                </c:pt>
                <c:pt idx="6432">
                  <c:v>44.666666666666664</c:v>
                </c:pt>
                <c:pt idx="6433">
                  <c:v>44.673611111111114</c:v>
                </c:pt>
                <c:pt idx="6434">
                  <c:v>44.68055555555555</c:v>
                </c:pt>
                <c:pt idx="6435">
                  <c:v>44.6875</c:v>
                </c:pt>
                <c:pt idx="6436">
                  <c:v>44.69444444444445</c:v>
                </c:pt>
                <c:pt idx="6437">
                  <c:v>44.701388888888886</c:v>
                </c:pt>
                <c:pt idx="6438">
                  <c:v>44.708333333333336</c:v>
                </c:pt>
                <c:pt idx="6439">
                  <c:v>44.715277777777779</c:v>
                </c:pt>
                <c:pt idx="6440">
                  <c:v>44.722222222222221</c:v>
                </c:pt>
                <c:pt idx="6441">
                  <c:v>44.729166666666664</c:v>
                </c:pt>
                <c:pt idx="6442">
                  <c:v>44.736111111111114</c:v>
                </c:pt>
                <c:pt idx="6443">
                  <c:v>44.74305555555555</c:v>
                </c:pt>
                <c:pt idx="6444">
                  <c:v>44.75</c:v>
                </c:pt>
                <c:pt idx="6445">
                  <c:v>44.75694444444445</c:v>
                </c:pt>
                <c:pt idx="6446">
                  <c:v>44.763888888888886</c:v>
                </c:pt>
                <c:pt idx="6447">
                  <c:v>44.770833333333336</c:v>
                </c:pt>
                <c:pt idx="6448">
                  <c:v>44.777777777777779</c:v>
                </c:pt>
                <c:pt idx="6449">
                  <c:v>44.784722222222221</c:v>
                </c:pt>
                <c:pt idx="6450">
                  <c:v>44.791666666666664</c:v>
                </c:pt>
                <c:pt idx="6451">
                  <c:v>44.798611111111114</c:v>
                </c:pt>
                <c:pt idx="6452">
                  <c:v>44.80555555555555</c:v>
                </c:pt>
                <c:pt idx="6453">
                  <c:v>44.8125</c:v>
                </c:pt>
                <c:pt idx="6454">
                  <c:v>44.81944444444445</c:v>
                </c:pt>
                <c:pt idx="6455">
                  <c:v>44.826388888888886</c:v>
                </c:pt>
                <c:pt idx="6456">
                  <c:v>44.833333333333336</c:v>
                </c:pt>
                <c:pt idx="6457">
                  <c:v>44.840277777777779</c:v>
                </c:pt>
                <c:pt idx="6458">
                  <c:v>44.847222222222221</c:v>
                </c:pt>
                <c:pt idx="6459">
                  <c:v>44.854166666666664</c:v>
                </c:pt>
                <c:pt idx="6460">
                  <c:v>44.861111111111114</c:v>
                </c:pt>
                <c:pt idx="6461">
                  <c:v>44.86805555555555</c:v>
                </c:pt>
                <c:pt idx="6462">
                  <c:v>44.875</c:v>
                </c:pt>
                <c:pt idx="6463">
                  <c:v>44.88194444444445</c:v>
                </c:pt>
                <c:pt idx="6464">
                  <c:v>44.888888888888886</c:v>
                </c:pt>
                <c:pt idx="6465">
                  <c:v>44.895833333333336</c:v>
                </c:pt>
                <c:pt idx="6466">
                  <c:v>44.902777777777779</c:v>
                </c:pt>
                <c:pt idx="6467">
                  <c:v>44.909722222222221</c:v>
                </c:pt>
                <c:pt idx="6468">
                  <c:v>44.916666666666664</c:v>
                </c:pt>
                <c:pt idx="6469">
                  <c:v>44.923611111111114</c:v>
                </c:pt>
                <c:pt idx="6470">
                  <c:v>44.93055555555555</c:v>
                </c:pt>
                <c:pt idx="6471">
                  <c:v>44.9375</c:v>
                </c:pt>
                <c:pt idx="6472">
                  <c:v>44.94444444444445</c:v>
                </c:pt>
                <c:pt idx="6473">
                  <c:v>44.951388888888886</c:v>
                </c:pt>
                <c:pt idx="6474">
                  <c:v>44.958333333333336</c:v>
                </c:pt>
                <c:pt idx="6475">
                  <c:v>44.965277777777779</c:v>
                </c:pt>
                <c:pt idx="6476">
                  <c:v>44.972222222222221</c:v>
                </c:pt>
                <c:pt idx="6477">
                  <c:v>44.979166666666664</c:v>
                </c:pt>
                <c:pt idx="6478">
                  <c:v>44.986111111111114</c:v>
                </c:pt>
                <c:pt idx="6479">
                  <c:v>44.99305555555555</c:v>
                </c:pt>
                <c:pt idx="6480">
                  <c:v>45</c:v>
                </c:pt>
                <c:pt idx="6481">
                  <c:v>45.00694444444445</c:v>
                </c:pt>
                <c:pt idx="6482">
                  <c:v>45.013888888888886</c:v>
                </c:pt>
                <c:pt idx="6483">
                  <c:v>45.020833333333336</c:v>
                </c:pt>
                <c:pt idx="6484">
                  <c:v>45.027777777777779</c:v>
                </c:pt>
                <c:pt idx="6485">
                  <c:v>45.034722222222221</c:v>
                </c:pt>
                <c:pt idx="6486">
                  <c:v>45.041666666666664</c:v>
                </c:pt>
                <c:pt idx="6487">
                  <c:v>45.048611111111114</c:v>
                </c:pt>
                <c:pt idx="6488">
                  <c:v>45.05555555555555</c:v>
                </c:pt>
                <c:pt idx="6489">
                  <c:v>45.0625</c:v>
                </c:pt>
                <c:pt idx="6490">
                  <c:v>45.06944444444445</c:v>
                </c:pt>
                <c:pt idx="6491">
                  <c:v>45.076388888888886</c:v>
                </c:pt>
                <c:pt idx="6492">
                  <c:v>45.083333333333336</c:v>
                </c:pt>
                <c:pt idx="6493">
                  <c:v>45.090277777777779</c:v>
                </c:pt>
                <c:pt idx="6494">
                  <c:v>45.097222222222221</c:v>
                </c:pt>
                <c:pt idx="6495">
                  <c:v>45.104166666666664</c:v>
                </c:pt>
                <c:pt idx="6496">
                  <c:v>45.111111111111114</c:v>
                </c:pt>
                <c:pt idx="6497">
                  <c:v>45.11805555555555</c:v>
                </c:pt>
                <c:pt idx="6498">
                  <c:v>45.125</c:v>
                </c:pt>
                <c:pt idx="6499">
                  <c:v>45.13194444444445</c:v>
                </c:pt>
                <c:pt idx="6500">
                  <c:v>45.138888888888886</c:v>
                </c:pt>
                <c:pt idx="6501">
                  <c:v>45.145833333333336</c:v>
                </c:pt>
                <c:pt idx="6502">
                  <c:v>45.152777777777779</c:v>
                </c:pt>
                <c:pt idx="6503">
                  <c:v>45.159722222222221</c:v>
                </c:pt>
                <c:pt idx="6504">
                  <c:v>45.166666666666664</c:v>
                </c:pt>
                <c:pt idx="6505">
                  <c:v>45.173611111111114</c:v>
                </c:pt>
                <c:pt idx="6506">
                  <c:v>45.18055555555555</c:v>
                </c:pt>
                <c:pt idx="6507">
                  <c:v>45.1875</c:v>
                </c:pt>
                <c:pt idx="6508">
                  <c:v>45.19444444444445</c:v>
                </c:pt>
                <c:pt idx="6509">
                  <c:v>45.201388888888886</c:v>
                </c:pt>
                <c:pt idx="6510">
                  <c:v>45.208333333333336</c:v>
                </c:pt>
                <c:pt idx="6511">
                  <c:v>45.215277777777779</c:v>
                </c:pt>
                <c:pt idx="6512">
                  <c:v>45.222222222222221</c:v>
                </c:pt>
                <c:pt idx="6513">
                  <c:v>45.229166666666664</c:v>
                </c:pt>
                <c:pt idx="6514">
                  <c:v>45.236111111111114</c:v>
                </c:pt>
                <c:pt idx="6515">
                  <c:v>45.24305555555555</c:v>
                </c:pt>
                <c:pt idx="6516">
                  <c:v>45.25</c:v>
                </c:pt>
                <c:pt idx="6517">
                  <c:v>45.25694444444445</c:v>
                </c:pt>
                <c:pt idx="6518">
                  <c:v>45.263888888888886</c:v>
                </c:pt>
                <c:pt idx="6519">
                  <c:v>45.270833333333336</c:v>
                </c:pt>
                <c:pt idx="6520">
                  <c:v>45.277777777777779</c:v>
                </c:pt>
                <c:pt idx="6521">
                  <c:v>45.284722222222221</c:v>
                </c:pt>
                <c:pt idx="6522">
                  <c:v>45.291666666666664</c:v>
                </c:pt>
                <c:pt idx="6523">
                  <c:v>45.298611111111114</c:v>
                </c:pt>
                <c:pt idx="6524">
                  <c:v>45.30555555555555</c:v>
                </c:pt>
                <c:pt idx="6525">
                  <c:v>45.3125</c:v>
                </c:pt>
                <c:pt idx="6526">
                  <c:v>45.31944444444445</c:v>
                </c:pt>
                <c:pt idx="6527">
                  <c:v>45.326388888888886</c:v>
                </c:pt>
                <c:pt idx="6528">
                  <c:v>45.333333333333336</c:v>
                </c:pt>
                <c:pt idx="6529">
                  <c:v>45.340277777777779</c:v>
                </c:pt>
                <c:pt idx="6530">
                  <c:v>45.347222222222221</c:v>
                </c:pt>
                <c:pt idx="6531">
                  <c:v>45.354166666666664</c:v>
                </c:pt>
                <c:pt idx="6532">
                  <c:v>45.361111111111114</c:v>
                </c:pt>
                <c:pt idx="6533">
                  <c:v>45.36805555555555</c:v>
                </c:pt>
                <c:pt idx="6534">
                  <c:v>45.375</c:v>
                </c:pt>
                <c:pt idx="6535">
                  <c:v>45.38194444444445</c:v>
                </c:pt>
                <c:pt idx="6536">
                  <c:v>45.388888888888886</c:v>
                </c:pt>
                <c:pt idx="6537">
                  <c:v>45.395833333333336</c:v>
                </c:pt>
                <c:pt idx="6538">
                  <c:v>45.402777777777779</c:v>
                </c:pt>
                <c:pt idx="6539">
                  <c:v>45.409722222222221</c:v>
                </c:pt>
                <c:pt idx="6540">
                  <c:v>45.416666666666664</c:v>
                </c:pt>
                <c:pt idx="6541">
                  <c:v>45.423611111111114</c:v>
                </c:pt>
                <c:pt idx="6542">
                  <c:v>45.43055555555555</c:v>
                </c:pt>
                <c:pt idx="6543">
                  <c:v>45.4375</c:v>
                </c:pt>
                <c:pt idx="6544">
                  <c:v>45.44444444444445</c:v>
                </c:pt>
                <c:pt idx="6545">
                  <c:v>45.451388888888886</c:v>
                </c:pt>
                <c:pt idx="6546">
                  <c:v>45.458333333333336</c:v>
                </c:pt>
                <c:pt idx="6547">
                  <c:v>45.465277777777779</c:v>
                </c:pt>
                <c:pt idx="6548">
                  <c:v>45.472222222222221</c:v>
                </c:pt>
                <c:pt idx="6549">
                  <c:v>45.479166666666664</c:v>
                </c:pt>
                <c:pt idx="6550">
                  <c:v>45.486111111111114</c:v>
                </c:pt>
                <c:pt idx="6551">
                  <c:v>45.49305555555555</c:v>
                </c:pt>
                <c:pt idx="6552">
                  <c:v>45.5</c:v>
                </c:pt>
                <c:pt idx="6553">
                  <c:v>45.50694444444445</c:v>
                </c:pt>
                <c:pt idx="6554">
                  <c:v>45.513888888888886</c:v>
                </c:pt>
                <c:pt idx="6555">
                  <c:v>45.520833333333336</c:v>
                </c:pt>
                <c:pt idx="6556">
                  <c:v>45.527777777777779</c:v>
                </c:pt>
                <c:pt idx="6557">
                  <c:v>45.534722222222221</c:v>
                </c:pt>
                <c:pt idx="6558">
                  <c:v>45.541666666666664</c:v>
                </c:pt>
                <c:pt idx="6559">
                  <c:v>45.548611111111114</c:v>
                </c:pt>
                <c:pt idx="6560">
                  <c:v>45.55555555555555</c:v>
                </c:pt>
                <c:pt idx="6561">
                  <c:v>45.5625</c:v>
                </c:pt>
                <c:pt idx="6562">
                  <c:v>45.56944444444445</c:v>
                </c:pt>
                <c:pt idx="6563">
                  <c:v>45.576388888888886</c:v>
                </c:pt>
                <c:pt idx="6564">
                  <c:v>45.583333333333336</c:v>
                </c:pt>
                <c:pt idx="6565">
                  <c:v>45.590277777777779</c:v>
                </c:pt>
                <c:pt idx="6566">
                  <c:v>45.597222222222221</c:v>
                </c:pt>
                <c:pt idx="6567">
                  <c:v>45.604166666666664</c:v>
                </c:pt>
                <c:pt idx="6568">
                  <c:v>45.611111111111114</c:v>
                </c:pt>
                <c:pt idx="6569">
                  <c:v>45.61805555555555</c:v>
                </c:pt>
                <c:pt idx="6570">
                  <c:v>45.625</c:v>
                </c:pt>
                <c:pt idx="6571">
                  <c:v>45.63194444444445</c:v>
                </c:pt>
                <c:pt idx="6572">
                  <c:v>45.638888888888886</c:v>
                </c:pt>
                <c:pt idx="6573">
                  <c:v>45.645833333333336</c:v>
                </c:pt>
                <c:pt idx="6574">
                  <c:v>45.652777777777779</c:v>
                </c:pt>
                <c:pt idx="6575">
                  <c:v>45.659722222222221</c:v>
                </c:pt>
                <c:pt idx="6576">
                  <c:v>45.666666666666664</c:v>
                </c:pt>
                <c:pt idx="6577">
                  <c:v>45.673611111111114</c:v>
                </c:pt>
                <c:pt idx="6578">
                  <c:v>45.68055555555555</c:v>
                </c:pt>
                <c:pt idx="6579">
                  <c:v>45.6875</c:v>
                </c:pt>
                <c:pt idx="6580">
                  <c:v>45.69444444444445</c:v>
                </c:pt>
                <c:pt idx="6581">
                  <c:v>45.701388888888886</c:v>
                </c:pt>
                <c:pt idx="6582">
                  <c:v>45.708333333333336</c:v>
                </c:pt>
                <c:pt idx="6583">
                  <c:v>45.715277777777779</c:v>
                </c:pt>
                <c:pt idx="6584">
                  <c:v>45.722222222222221</c:v>
                </c:pt>
                <c:pt idx="6585">
                  <c:v>45.729166666666664</c:v>
                </c:pt>
                <c:pt idx="6586">
                  <c:v>45.736111111111114</c:v>
                </c:pt>
                <c:pt idx="6587">
                  <c:v>45.74305555555555</c:v>
                </c:pt>
                <c:pt idx="6588">
                  <c:v>45.75</c:v>
                </c:pt>
                <c:pt idx="6589">
                  <c:v>45.75694444444445</c:v>
                </c:pt>
                <c:pt idx="6590">
                  <c:v>45.763888888888886</c:v>
                </c:pt>
                <c:pt idx="6591">
                  <c:v>45.770833333333336</c:v>
                </c:pt>
                <c:pt idx="6592">
                  <c:v>45.777777777777779</c:v>
                </c:pt>
                <c:pt idx="6593">
                  <c:v>45.784722222222221</c:v>
                </c:pt>
                <c:pt idx="6594">
                  <c:v>45.791666666666664</c:v>
                </c:pt>
                <c:pt idx="6595">
                  <c:v>45.798611111111114</c:v>
                </c:pt>
                <c:pt idx="6596">
                  <c:v>45.80555555555555</c:v>
                </c:pt>
                <c:pt idx="6597">
                  <c:v>45.8125</c:v>
                </c:pt>
                <c:pt idx="6598">
                  <c:v>45.81944444444445</c:v>
                </c:pt>
                <c:pt idx="6599">
                  <c:v>45.826388888888886</c:v>
                </c:pt>
                <c:pt idx="6600">
                  <c:v>45.833333333333336</c:v>
                </c:pt>
                <c:pt idx="6601">
                  <c:v>45.840277777777779</c:v>
                </c:pt>
                <c:pt idx="6602">
                  <c:v>45.847222222222221</c:v>
                </c:pt>
                <c:pt idx="6603">
                  <c:v>45.854166666666664</c:v>
                </c:pt>
                <c:pt idx="6604">
                  <c:v>45.861111111111114</c:v>
                </c:pt>
                <c:pt idx="6605">
                  <c:v>45.86805555555555</c:v>
                </c:pt>
                <c:pt idx="6606">
                  <c:v>45.875</c:v>
                </c:pt>
                <c:pt idx="6607">
                  <c:v>45.88194444444445</c:v>
                </c:pt>
                <c:pt idx="6608">
                  <c:v>45.888888888888886</c:v>
                </c:pt>
                <c:pt idx="6609">
                  <c:v>45.895833333333336</c:v>
                </c:pt>
                <c:pt idx="6610">
                  <c:v>45.902777777777779</c:v>
                </c:pt>
                <c:pt idx="6611">
                  <c:v>45.909722222222221</c:v>
                </c:pt>
                <c:pt idx="6612">
                  <c:v>45.916666666666664</c:v>
                </c:pt>
                <c:pt idx="6613">
                  <c:v>45.923611111111114</c:v>
                </c:pt>
                <c:pt idx="6614">
                  <c:v>45.93055555555555</c:v>
                </c:pt>
                <c:pt idx="6615">
                  <c:v>45.9375</c:v>
                </c:pt>
                <c:pt idx="6616">
                  <c:v>45.94444444444445</c:v>
                </c:pt>
                <c:pt idx="6617">
                  <c:v>45.951388888888886</c:v>
                </c:pt>
                <c:pt idx="6618">
                  <c:v>45.958333333333336</c:v>
                </c:pt>
                <c:pt idx="6619">
                  <c:v>45.965277777777779</c:v>
                </c:pt>
                <c:pt idx="6620">
                  <c:v>45.972222222222221</c:v>
                </c:pt>
                <c:pt idx="6621">
                  <c:v>45.979166666666664</c:v>
                </c:pt>
                <c:pt idx="6622">
                  <c:v>45.986111111111114</c:v>
                </c:pt>
                <c:pt idx="6623">
                  <c:v>45.99305555555555</c:v>
                </c:pt>
                <c:pt idx="6624">
                  <c:v>46</c:v>
                </c:pt>
                <c:pt idx="6625">
                  <c:v>46.00694444444445</c:v>
                </c:pt>
                <c:pt idx="6626">
                  <c:v>46.013888888888886</c:v>
                </c:pt>
                <c:pt idx="6627">
                  <c:v>46.020833333333336</c:v>
                </c:pt>
                <c:pt idx="6628">
                  <c:v>46.027777777777779</c:v>
                </c:pt>
                <c:pt idx="6629">
                  <c:v>46.034722222222221</c:v>
                </c:pt>
                <c:pt idx="6630">
                  <c:v>46.041666666666664</c:v>
                </c:pt>
                <c:pt idx="6631">
                  <c:v>46.048611111111114</c:v>
                </c:pt>
                <c:pt idx="6632">
                  <c:v>46.05555555555555</c:v>
                </c:pt>
                <c:pt idx="6633">
                  <c:v>46.0625</c:v>
                </c:pt>
                <c:pt idx="6634">
                  <c:v>46.06944444444445</c:v>
                </c:pt>
                <c:pt idx="6635">
                  <c:v>46.076388888888886</c:v>
                </c:pt>
                <c:pt idx="6636">
                  <c:v>46.083333333333336</c:v>
                </c:pt>
                <c:pt idx="6637">
                  <c:v>46.090277777777779</c:v>
                </c:pt>
                <c:pt idx="6638">
                  <c:v>46.097222222222221</c:v>
                </c:pt>
                <c:pt idx="6639">
                  <c:v>46.104166666666664</c:v>
                </c:pt>
                <c:pt idx="6640">
                  <c:v>46.111111111111114</c:v>
                </c:pt>
                <c:pt idx="6641">
                  <c:v>46.11805555555555</c:v>
                </c:pt>
                <c:pt idx="6642">
                  <c:v>46.125</c:v>
                </c:pt>
                <c:pt idx="6643">
                  <c:v>46.13194444444445</c:v>
                </c:pt>
                <c:pt idx="6644">
                  <c:v>46.138888888888886</c:v>
                </c:pt>
                <c:pt idx="6645">
                  <c:v>46.145833333333336</c:v>
                </c:pt>
                <c:pt idx="6646">
                  <c:v>46.152777777777779</c:v>
                </c:pt>
                <c:pt idx="6647">
                  <c:v>46.159722222222221</c:v>
                </c:pt>
                <c:pt idx="6648">
                  <c:v>46.166666666666664</c:v>
                </c:pt>
                <c:pt idx="6649">
                  <c:v>46.173611111111114</c:v>
                </c:pt>
                <c:pt idx="6650">
                  <c:v>46.18055555555555</c:v>
                </c:pt>
                <c:pt idx="6651">
                  <c:v>46.1875</c:v>
                </c:pt>
                <c:pt idx="6652">
                  <c:v>46.19444444444445</c:v>
                </c:pt>
                <c:pt idx="6653">
                  <c:v>46.201388888888886</c:v>
                </c:pt>
                <c:pt idx="6654">
                  <c:v>46.208333333333336</c:v>
                </c:pt>
                <c:pt idx="6655">
                  <c:v>46.215277777777779</c:v>
                </c:pt>
                <c:pt idx="6656">
                  <c:v>46.222222222222221</c:v>
                </c:pt>
                <c:pt idx="6657">
                  <c:v>46.229166666666664</c:v>
                </c:pt>
                <c:pt idx="6658">
                  <c:v>46.236111111111114</c:v>
                </c:pt>
                <c:pt idx="6659">
                  <c:v>46.24305555555555</c:v>
                </c:pt>
                <c:pt idx="6660">
                  <c:v>46.25</c:v>
                </c:pt>
                <c:pt idx="6661">
                  <c:v>46.25694444444445</c:v>
                </c:pt>
                <c:pt idx="6662">
                  <c:v>46.263888888888886</c:v>
                </c:pt>
                <c:pt idx="6663">
                  <c:v>46.270833333333336</c:v>
                </c:pt>
                <c:pt idx="6664">
                  <c:v>46.277777777777779</c:v>
                </c:pt>
                <c:pt idx="6665">
                  <c:v>46.284722222222221</c:v>
                </c:pt>
                <c:pt idx="6666">
                  <c:v>46.291666666666664</c:v>
                </c:pt>
                <c:pt idx="6667">
                  <c:v>46.298611111111114</c:v>
                </c:pt>
                <c:pt idx="6668">
                  <c:v>46.30555555555555</c:v>
                </c:pt>
                <c:pt idx="6669">
                  <c:v>46.3125</c:v>
                </c:pt>
                <c:pt idx="6670">
                  <c:v>46.31944444444445</c:v>
                </c:pt>
                <c:pt idx="6671">
                  <c:v>46.326388888888886</c:v>
                </c:pt>
                <c:pt idx="6672">
                  <c:v>46.333333333333336</c:v>
                </c:pt>
                <c:pt idx="6673">
                  <c:v>46.340277777777779</c:v>
                </c:pt>
                <c:pt idx="6674">
                  <c:v>46.347222222222221</c:v>
                </c:pt>
                <c:pt idx="6675">
                  <c:v>46.354166666666664</c:v>
                </c:pt>
                <c:pt idx="6676">
                  <c:v>46.361111111111114</c:v>
                </c:pt>
                <c:pt idx="6677">
                  <c:v>46.36805555555555</c:v>
                </c:pt>
                <c:pt idx="6678">
                  <c:v>46.375</c:v>
                </c:pt>
                <c:pt idx="6679">
                  <c:v>46.38194444444445</c:v>
                </c:pt>
                <c:pt idx="6680">
                  <c:v>46.388888888888886</c:v>
                </c:pt>
                <c:pt idx="6681">
                  <c:v>46.395833333333336</c:v>
                </c:pt>
                <c:pt idx="6682">
                  <c:v>46.402777777777779</c:v>
                </c:pt>
                <c:pt idx="6683">
                  <c:v>46.409722222222221</c:v>
                </c:pt>
                <c:pt idx="6684">
                  <c:v>46.416666666666664</c:v>
                </c:pt>
                <c:pt idx="6685">
                  <c:v>46.423611111111114</c:v>
                </c:pt>
                <c:pt idx="6686">
                  <c:v>46.43055555555555</c:v>
                </c:pt>
                <c:pt idx="6687">
                  <c:v>46.4375</c:v>
                </c:pt>
                <c:pt idx="6688">
                  <c:v>46.44444444444445</c:v>
                </c:pt>
                <c:pt idx="6689">
                  <c:v>46.451388888888886</c:v>
                </c:pt>
                <c:pt idx="6690">
                  <c:v>46.458333333333336</c:v>
                </c:pt>
                <c:pt idx="6691">
                  <c:v>46.465277777777779</c:v>
                </c:pt>
                <c:pt idx="6692">
                  <c:v>46.472222222222221</c:v>
                </c:pt>
                <c:pt idx="6693">
                  <c:v>46.479166666666664</c:v>
                </c:pt>
                <c:pt idx="6694">
                  <c:v>46.486111111111114</c:v>
                </c:pt>
                <c:pt idx="6695">
                  <c:v>46.49305555555555</c:v>
                </c:pt>
                <c:pt idx="6696">
                  <c:v>46.5</c:v>
                </c:pt>
                <c:pt idx="6697">
                  <c:v>46.50694444444445</c:v>
                </c:pt>
                <c:pt idx="6698">
                  <c:v>46.513888888888886</c:v>
                </c:pt>
                <c:pt idx="6699">
                  <c:v>46.520833333333336</c:v>
                </c:pt>
                <c:pt idx="6700">
                  <c:v>46.527777777777779</c:v>
                </c:pt>
                <c:pt idx="6701">
                  <c:v>46.534722222222221</c:v>
                </c:pt>
                <c:pt idx="6702">
                  <c:v>46.541666666666664</c:v>
                </c:pt>
                <c:pt idx="6703">
                  <c:v>46.548611111111114</c:v>
                </c:pt>
                <c:pt idx="6704">
                  <c:v>46.55555555555555</c:v>
                </c:pt>
                <c:pt idx="6705">
                  <c:v>46.5625</c:v>
                </c:pt>
                <c:pt idx="6706">
                  <c:v>46.56944444444445</c:v>
                </c:pt>
                <c:pt idx="6707">
                  <c:v>46.576388888888886</c:v>
                </c:pt>
                <c:pt idx="6708">
                  <c:v>46.583333333333336</c:v>
                </c:pt>
                <c:pt idx="6709">
                  <c:v>46.590277777777779</c:v>
                </c:pt>
                <c:pt idx="6710">
                  <c:v>46.597222222222221</c:v>
                </c:pt>
                <c:pt idx="6711">
                  <c:v>46.604166666666664</c:v>
                </c:pt>
                <c:pt idx="6712">
                  <c:v>46.611111111111114</c:v>
                </c:pt>
                <c:pt idx="6713">
                  <c:v>46.61805555555555</c:v>
                </c:pt>
                <c:pt idx="6714">
                  <c:v>46.625</c:v>
                </c:pt>
                <c:pt idx="6715">
                  <c:v>46.63194444444445</c:v>
                </c:pt>
                <c:pt idx="6716">
                  <c:v>46.638888888888886</c:v>
                </c:pt>
                <c:pt idx="6717">
                  <c:v>46.645833333333336</c:v>
                </c:pt>
                <c:pt idx="6718">
                  <c:v>46.652777777777779</c:v>
                </c:pt>
                <c:pt idx="6719">
                  <c:v>46.659722222222221</c:v>
                </c:pt>
                <c:pt idx="6720">
                  <c:v>46.666666666666664</c:v>
                </c:pt>
                <c:pt idx="6721">
                  <c:v>46.673611111111114</c:v>
                </c:pt>
                <c:pt idx="6722">
                  <c:v>46.68055555555555</c:v>
                </c:pt>
                <c:pt idx="6723">
                  <c:v>46.6875</c:v>
                </c:pt>
                <c:pt idx="6724">
                  <c:v>46.69444444444445</c:v>
                </c:pt>
                <c:pt idx="6725">
                  <c:v>46.701388888888886</c:v>
                </c:pt>
                <c:pt idx="6726">
                  <c:v>46.708333333333336</c:v>
                </c:pt>
                <c:pt idx="6727">
                  <c:v>46.715277777777779</c:v>
                </c:pt>
                <c:pt idx="6728">
                  <c:v>46.722222222222221</c:v>
                </c:pt>
                <c:pt idx="6729">
                  <c:v>46.729166666666664</c:v>
                </c:pt>
                <c:pt idx="6730">
                  <c:v>46.736111111111114</c:v>
                </c:pt>
                <c:pt idx="6731">
                  <c:v>46.74305555555555</c:v>
                </c:pt>
                <c:pt idx="6732">
                  <c:v>46.75</c:v>
                </c:pt>
                <c:pt idx="6733">
                  <c:v>46.75694444444445</c:v>
                </c:pt>
                <c:pt idx="6734">
                  <c:v>46.763888888888886</c:v>
                </c:pt>
                <c:pt idx="6735">
                  <c:v>46.770833333333336</c:v>
                </c:pt>
                <c:pt idx="6736">
                  <c:v>46.777777777777779</c:v>
                </c:pt>
                <c:pt idx="6737">
                  <c:v>46.784722222222221</c:v>
                </c:pt>
                <c:pt idx="6738">
                  <c:v>46.791666666666664</c:v>
                </c:pt>
                <c:pt idx="6739">
                  <c:v>46.798611111111114</c:v>
                </c:pt>
                <c:pt idx="6740">
                  <c:v>46.80555555555555</c:v>
                </c:pt>
                <c:pt idx="6741">
                  <c:v>46.8125</c:v>
                </c:pt>
                <c:pt idx="6742">
                  <c:v>46.81944444444445</c:v>
                </c:pt>
                <c:pt idx="6743">
                  <c:v>46.826388888888886</c:v>
                </c:pt>
                <c:pt idx="6744">
                  <c:v>46.833333333333336</c:v>
                </c:pt>
                <c:pt idx="6745">
                  <c:v>46.840277777777779</c:v>
                </c:pt>
                <c:pt idx="6746">
                  <c:v>46.847222222222221</c:v>
                </c:pt>
                <c:pt idx="6747">
                  <c:v>46.854166666666664</c:v>
                </c:pt>
                <c:pt idx="6748">
                  <c:v>46.861111111111114</c:v>
                </c:pt>
                <c:pt idx="6749">
                  <c:v>46.86805555555555</c:v>
                </c:pt>
                <c:pt idx="6750">
                  <c:v>46.875</c:v>
                </c:pt>
                <c:pt idx="6751">
                  <c:v>46.88194444444445</c:v>
                </c:pt>
                <c:pt idx="6752">
                  <c:v>46.888888888888886</c:v>
                </c:pt>
                <c:pt idx="6753">
                  <c:v>46.895833333333336</c:v>
                </c:pt>
                <c:pt idx="6754">
                  <c:v>46.902777777777779</c:v>
                </c:pt>
                <c:pt idx="6755">
                  <c:v>46.909722222222221</c:v>
                </c:pt>
                <c:pt idx="6756">
                  <c:v>46.916666666666664</c:v>
                </c:pt>
                <c:pt idx="6757">
                  <c:v>46.923611111111114</c:v>
                </c:pt>
                <c:pt idx="6758">
                  <c:v>46.93055555555555</c:v>
                </c:pt>
                <c:pt idx="6759">
                  <c:v>46.9375</c:v>
                </c:pt>
                <c:pt idx="6760">
                  <c:v>46.94444444444445</c:v>
                </c:pt>
                <c:pt idx="6761">
                  <c:v>46.951388888888886</c:v>
                </c:pt>
                <c:pt idx="6762">
                  <c:v>46.958333333333336</c:v>
                </c:pt>
                <c:pt idx="6763">
                  <c:v>46.965277777777779</c:v>
                </c:pt>
                <c:pt idx="6764">
                  <c:v>46.972222222222221</c:v>
                </c:pt>
                <c:pt idx="6765">
                  <c:v>46.979166666666664</c:v>
                </c:pt>
                <c:pt idx="6766">
                  <c:v>46.986111111111114</c:v>
                </c:pt>
                <c:pt idx="6767">
                  <c:v>46.99305555555555</c:v>
                </c:pt>
                <c:pt idx="6768">
                  <c:v>47</c:v>
                </c:pt>
                <c:pt idx="6769">
                  <c:v>47.00694444444445</c:v>
                </c:pt>
                <c:pt idx="6770">
                  <c:v>47.013888888888886</c:v>
                </c:pt>
                <c:pt idx="6771">
                  <c:v>47.020833333333336</c:v>
                </c:pt>
                <c:pt idx="6772">
                  <c:v>47.027777777777779</c:v>
                </c:pt>
                <c:pt idx="6773">
                  <c:v>47.034722222222221</c:v>
                </c:pt>
                <c:pt idx="6774">
                  <c:v>47.041666666666664</c:v>
                </c:pt>
                <c:pt idx="6775">
                  <c:v>47.048611111111114</c:v>
                </c:pt>
                <c:pt idx="6776">
                  <c:v>47.05555555555555</c:v>
                </c:pt>
                <c:pt idx="6777">
                  <c:v>47.0625</c:v>
                </c:pt>
                <c:pt idx="6778">
                  <c:v>47.06944444444445</c:v>
                </c:pt>
                <c:pt idx="6779">
                  <c:v>47.076388888888886</c:v>
                </c:pt>
                <c:pt idx="6780">
                  <c:v>47.083333333333336</c:v>
                </c:pt>
                <c:pt idx="6781">
                  <c:v>47.090277777777779</c:v>
                </c:pt>
                <c:pt idx="6782">
                  <c:v>47.097222222222221</c:v>
                </c:pt>
                <c:pt idx="6783">
                  <c:v>47.104166666666664</c:v>
                </c:pt>
                <c:pt idx="6784">
                  <c:v>47.111111111111114</c:v>
                </c:pt>
                <c:pt idx="6785">
                  <c:v>47.11805555555555</c:v>
                </c:pt>
                <c:pt idx="6786">
                  <c:v>47.125</c:v>
                </c:pt>
                <c:pt idx="6787">
                  <c:v>47.13194444444445</c:v>
                </c:pt>
                <c:pt idx="6788">
                  <c:v>47.138888888888886</c:v>
                </c:pt>
                <c:pt idx="6789">
                  <c:v>47.145833333333336</c:v>
                </c:pt>
                <c:pt idx="6790">
                  <c:v>47.152777777777779</c:v>
                </c:pt>
                <c:pt idx="6791">
                  <c:v>47.159722222222221</c:v>
                </c:pt>
                <c:pt idx="6792">
                  <c:v>47.166666666666664</c:v>
                </c:pt>
                <c:pt idx="6793">
                  <c:v>47.173611111111114</c:v>
                </c:pt>
                <c:pt idx="6794">
                  <c:v>47.18055555555555</c:v>
                </c:pt>
                <c:pt idx="6795">
                  <c:v>47.1875</c:v>
                </c:pt>
                <c:pt idx="6796">
                  <c:v>47.19444444444445</c:v>
                </c:pt>
                <c:pt idx="6797">
                  <c:v>47.201388888888886</c:v>
                </c:pt>
                <c:pt idx="6798">
                  <c:v>47.208333333333336</c:v>
                </c:pt>
                <c:pt idx="6799">
                  <c:v>47.215277777777779</c:v>
                </c:pt>
                <c:pt idx="6800">
                  <c:v>47.222222222222221</c:v>
                </c:pt>
                <c:pt idx="6801">
                  <c:v>47.229166666666664</c:v>
                </c:pt>
                <c:pt idx="6802">
                  <c:v>47.236111111111114</c:v>
                </c:pt>
                <c:pt idx="6803">
                  <c:v>47.24305555555555</c:v>
                </c:pt>
                <c:pt idx="6804">
                  <c:v>47.25</c:v>
                </c:pt>
                <c:pt idx="6805">
                  <c:v>47.25694444444445</c:v>
                </c:pt>
                <c:pt idx="6806">
                  <c:v>47.263888888888886</c:v>
                </c:pt>
                <c:pt idx="6807">
                  <c:v>47.270833333333336</c:v>
                </c:pt>
                <c:pt idx="6808">
                  <c:v>47.277777777777779</c:v>
                </c:pt>
                <c:pt idx="6809">
                  <c:v>47.284722222222221</c:v>
                </c:pt>
                <c:pt idx="6810">
                  <c:v>47.291666666666664</c:v>
                </c:pt>
                <c:pt idx="6811">
                  <c:v>47.298611111111114</c:v>
                </c:pt>
                <c:pt idx="6812">
                  <c:v>47.30555555555555</c:v>
                </c:pt>
                <c:pt idx="6813">
                  <c:v>47.3125</c:v>
                </c:pt>
                <c:pt idx="6814">
                  <c:v>47.31944444444445</c:v>
                </c:pt>
                <c:pt idx="6815">
                  <c:v>47.326388888888886</c:v>
                </c:pt>
                <c:pt idx="6816">
                  <c:v>47.333333333333336</c:v>
                </c:pt>
                <c:pt idx="6817">
                  <c:v>47.340277777777779</c:v>
                </c:pt>
                <c:pt idx="6818">
                  <c:v>47.347222222222221</c:v>
                </c:pt>
                <c:pt idx="6819">
                  <c:v>47.354166666666664</c:v>
                </c:pt>
                <c:pt idx="6820">
                  <c:v>47.361111111111114</c:v>
                </c:pt>
                <c:pt idx="6821">
                  <c:v>47.36805555555555</c:v>
                </c:pt>
                <c:pt idx="6822">
                  <c:v>47.375</c:v>
                </c:pt>
                <c:pt idx="6823">
                  <c:v>47.38194444444445</c:v>
                </c:pt>
                <c:pt idx="6824">
                  <c:v>47.388888888888886</c:v>
                </c:pt>
                <c:pt idx="6825">
                  <c:v>47.395833333333336</c:v>
                </c:pt>
                <c:pt idx="6826">
                  <c:v>47.402777777777779</c:v>
                </c:pt>
                <c:pt idx="6827">
                  <c:v>47.409722222222221</c:v>
                </c:pt>
                <c:pt idx="6828">
                  <c:v>47.416666666666664</c:v>
                </c:pt>
                <c:pt idx="6829">
                  <c:v>47.423611111111114</c:v>
                </c:pt>
                <c:pt idx="6830">
                  <c:v>47.43055555555555</c:v>
                </c:pt>
                <c:pt idx="6831">
                  <c:v>47.4375</c:v>
                </c:pt>
                <c:pt idx="6832">
                  <c:v>47.44444444444445</c:v>
                </c:pt>
                <c:pt idx="6833">
                  <c:v>47.451388888888886</c:v>
                </c:pt>
                <c:pt idx="6834">
                  <c:v>47.458333333333336</c:v>
                </c:pt>
                <c:pt idx="6835">
                  <c:v>47.465277777777779</c:v>
                </c:pt>
                <c:pt idx="6836">
                  <c:v>47.472222222222221</c:v>
                </c:pt>
                <c:pt idx="6837">
                  <c:v>47.479166666666664</c:v>
                </c:pt>
                <c:pt idx="6838">
                  <c:v>47.486111111111114</c:v>
                </c:pt>
                <c:pt idx="6839">
                  <c:v>47.49305555555555</c:v>
                </c:pt>
                <c:pt idx="6840">
                  <c:v>47.5</c:v>
                </c:pt>
                <c:pt idx="6841">
                  <c:v>47.50694444444445</c:v>
                </c:pt>
                <c:pt idx="6842">
                  <c:v>47.513888888888886</c:v>
                </c:pt>
                <c:pt idx="6843">
                  <c:v>47.520833333333336</c:v>
                </c:pt>
                <c:pt idx="6844">
                  <c:v>47.527777777777779</c:v>
                </c:pt>
                <c:pt idx="6845">
                  <c:v>47.534722222222221</c:v>
                </c:pt>
                <c:pt idx="6846">
                  <c:v>47.541666666666664</c:v>
                </c:pt>
                <c:pt idx="6847">
                  <c:v>47.548611111111114</c:v>
                </c:pt>
                <c:pt idx="6848">
                  <c:v>47.55555555555555</c:v>
                </c:pt>
                <c:pt idx="6849">
                  <c:v>47.5625</c:v>
                </c:pt>
                <c:pt idx="6850">
                  <c:v>47.56944444444445</c:v>
                </c:pt>
                <c:pt idx="6851">
                  <c:v>47.576388888888886</c:v>
                </c:pt>
                <c:pt idx="6852">
                  <c:v>47.583333333333336</c:v>
                </c:pt>
                <c:pt idx="6853">
                  <c:v>47.590277777777779</c:v>
                </c:pt>
                <c:pt idx="6854">
                  <c:v>47.597222222222221</c:v>
                </c:pt>
                <c:pt idx="6855">
                  <c:v>47.604166666666664</c:v>
                </c:pt>
                <c:pt idx="6856">
                  <c:v>47.611111111111114</c:v>
                </c:pt>
                <c:pt idx="6857">
                  <c:v>47.61805555555555</c:v>
                </c:pt>
                <c:pt idx="6858">
                  <c:v>47.625</c:v>
                </c:pt>
                <c:pt idx="6859">
                  <c:v>47.63194444444445</c:v>
                </c:pt>
                <c:pt idx="6860">
                  <c:v>47.638888888888886</c:v>
                </c:pt>
                <c:pt idx="6861">
                  <c:v>47.645833333333336</c:v>
                </c:pt>
                <c:pt idx="6862">
                  <c:v>47.652777777777779</c:v>
                </c:pt>
                <c:pt idx="6863">
                  <c:v>47.659722222222221</c:v>
                </c:pt>
                <c:pt idx="6864">
                  <c:v>47.666666666666664</c:v>
                </c:pt>
                <c:pt idx="6865">
                  <c:v>47.673611111111114</c:v>
                </c:pt>
                <c:pt idx="6866">
                  <c:v>47.68055555555555</c:v>
                </c:pt>
                <c:pt idx="6867">
                  <c:v>47.6875</c:v>
                </c:pt>
                <c:pt idx="6868">
                  <c:v>47.69444444444445</c:v>
                </c:pt>
                <c:pt idx="6869">
                  <c:v>47.701388888888886</c:v>
                </c:pt>
                <c:pt idx="6870">
                  <c:v>47.708333333333336</c:v>
                </c:pt>
                <c:pt idx="6871">
                  <c:v>47.715277777777779</c:v>
                </c:pt>
                <c:pt idx="6872">
                  <c:v>47.722222222222221</c:v>
                </c:pt>
                <c:pt idx="6873">
                  <c:v>47.729166666666664</c:v>
                </c:pt>
                <c:pt idx="6874">
                  <c:v>47.736111111111114</c:v>
                </c:pt>
                <c:pt idx="6875">
                  <c:v>47.74305555555555</c:v>
                </c:pt>
                <c:pt idx="6876">
                  <c:v>47.75</c:v>
                </c:pt>
                <c:pt idx="6877">
                  <c:v>47.75694444444445</c:v>
                </c:pt>
                <c:pt idx="6878">
                  <c:v>47.763888888888886</c:v>
                </c:pt>
                <c:pt idx="6879">
                  <c:v>47.770833333333336</c:v>
                </c:pt>
                <c:pt idx="6880">
                  <c:v>47.777777777777779</c:v>
                </c:pt>
                <c:pt idx="6881">
                  <c:v>47.784722222222221</c:v>
                </c:pt>
                <c:pt idx="6882">
                  <c:v>47.791666666666664</c:v>
                </c:pt>
                <c:pt idx="6883">
                  <c:v>47.798611111111114</c:v>
                </c:pt>
                <c:pt idx="6884">
                  <c:v>47.80555555555555</c:v>
                </c:pt>
                <c:pt idx="6885">
                  <c:v>47.8125</c:v>
                </c:pt>
                <c:pt idx="6886">
                  <c:v>47.81944444444445</c:v>
                </c:pt>
                <c:pt idx="6887">
                  <c:v>47.826388888888886</c:v>
                </c:pt>
                <c:pt idx="6888">
                  <c:v>47.833333333333336</c:v>
                </c:pt>
                <c:pt idx="6889">
                  <c:v>47.840277777777779</c:v>
                </c:pt>
                <c:pt idx="6890">
                  <c:v>47.847222222222221</c:v>
                </c:pt>
                <c:pt idx="6891">
                  <c:v>47.854166666666664</c:v>
                </c:pt>
                <c:pt idx="6892">
                  <c:v>47.861111111111114</c:v>
                </c:pt>
                <c:pt idx="6893">
                  <c:v>47.86805555555555</c:v>
                </c:pt>
                <c:pt idx="6894">
                  <c:v>47.875</c:v>
                </c:pt>
                <c:pt idx="6895">
                  <c:v>47.88194444444445</c:v>
                </c:pt>
                <c:pt idx="6896">
                  <c:v>47.888888888888886</c:v>
                </c:pt>
                <c:pt idx="6897">
                  <c:v>47.895833333333336</c:v>
                </c:pt>
                <c:pt idx="6898">
                  <c:v>47.902777777777779</c:v>
                </c:pt>
                <c:pt idx="6899">
                  <c:v>47.909722222222221</c:v>
                </c:pt>
                <c:pt idx="6900">
                  <c:v>47.916666666666664</c:v>
                </c:pt>
                <c:pt idx="6901">
                  <c:v>47.923611111111114</c:v>
                </c:pt>
                <c:pt idx="6902">
                  <c:v>47.93055555555555</c:v>
                </c:pt>
                <c:pt idx="6903">
                  <c:v>47.9375</c:v>
                </c:pt>
                <c:pt idx="6904">
                  <c:v>47.94444444444445</c:v>
                </c:pt>
                <c:pt idx="6905">
                  <c:v>47.951388888888886</c:v>
                </c:pt>
                <c:pt idx="6906">
                  <c:v>47.958333333333336</c:v>
                </c:pt>
                <c:pt idx="6907">
                  <c:v>47.965277777777779</c:v>
                </c:pt>
                <c:pt idx="6908">
                  <c:v>47.972222222222221</c:v>
                </c:pt>
                <c:pt idx="6909">
                  <c:v>47.979166666666664</c:v>
                </c:pt>
                <c:pt idx="6910">
                  <c:v>47.986111111111114</c:v>
                </c:pt>
                <c:pt idx="6911">
                  <c:v>47.99305555555555</c:v>
                </c:pt>
                <c:pt idx="6912">
                  <c:v>48</c:v>
                </c:pt>
                <c:pt idx="6913">
                  <c:v>48.00694444444445</c:v>
                </c:pt>
                <c:pt idx="6914">
                  <c:v>48.013888888888886</c:v>
                </c:pt>
                <c:pt idx="6915">
                  <c:v>48.020833333333336</c:v>
                </c:pt>
                <c:pt idx="6916">
                  <c:v>48.027777777777779</c:v>
                </c:pt>
                <c:pt idx="6917">
                  <c:v>48.034722222222221</c:v>
                </c:pt>
                <c:pt idx="6918">
                  <c:v>48.041666666666664</c:v>
                </c:pt>
                <c:pt idx="6919">
                  <c:v>48.048611111111114</c:v>
                </c:pt>
                <c:pt idx="6920">
                  <c:v>48.05555555555555</c:v>
                </c:pt>
                <c:pt idx="6921">
                  <c:v>48.0625</c:v>
                </c:pt>
                <c:pt idx="6922">
                  <c:v>48.06944444444445</c:v>
                </c:pt>
                <c:pt idx="6923">
                  <c:v>48.076388888888886</c:v>
                </c:pt>
                <c:pt idx="6924">
                  <c:v>48.083333333333336</c:v>
                </c:pt>
                <c:pt idx="6925">
                  <c:v>48.090277777777779</c:v>
                </c:pt>
                <c:pt idx="6926">
                  <c:v>48.097222222222221</c:v>
                </c:pt>
                <c:pt idx="6927">
                  <c:v>48.104166666666664</c:v>
                </c:pt>
                <c:pt idx="6928">
                  <c:v>48.111111111111114</c:v>
                </c:pt>
                <c:pt idx="6929">
                  <c:v>48.11805555555555</c:v>
                </c:pt>
                <c:pt idx="6930">
                  <c:v>48.125</c:v>
                </c:pt>
                <c:pt idx="6931">
                  <c:v>48.13194444444445</c:v>
                </c:pt>
                <c:pt idx="6932">
                  <c:v>48.138888888888886</c:v>
                </c:pt>
                <c:pt idx="6933">
                  <c:v>48.145833333333336</c:v>
                </c:pt>
                <c:pt idx="6934">
                  <c:v>48.152777777777779</c:v>
                </c:pt>
                <c:pt idx="6935">
                  <c:v>48.159722222222221</c:v>
                </c:pt>
                <c:pt idx="6936">
                  <c:v>48.166666666666664</c:v>
                </c:pt>
                <c:pt idx="6937">
                  <c:v>48.173611111111114</c:v>
                </c:pt>
                <c:pt idx="6938">
                  <c:v>48.18055555555555</c:v>
                </c:pt>
                <c:pt idx="6939">
                  <c:v>48.1875</c:v>
                </c:pt>
                <c:pt idx="6940">
                  <c:v>48.19444444444445</c:v>
                </c:pt>
                <c:pt idx="6941">
                  <c:v>48.201388888888886</c:v>
                </c:pt>
                <c:pt idx="6942">
                  <c:v>48.208333333333336</c:v>
                </c:pt>
                <c:pt idx="6943">
                  <c:v>48.215277777777779</c:v>
                </c:pt>
                <c:pt idx="6944">
                  <c:v>48.222222222222221</c:v>
                </c:pt>
                <c:pt idx="6945">
                  <c:v>48.229166666666664</c:v>
                </c:pt>
                <c:pt idx="6946">
                  <c:v>48.236111111111114</c:v>
                </c:pt>
                <c:pt idx="6947">
                  <c:v>48.24305555555555</c:v>
                </c:pt>
                <c:pt idx="6948">
                  <c:v>48.25</c:v>
                </c:pt>
                <c:pt idx="6949">
                  <c:v>48.25694444444445</c:v>
                </c:pt>
                <c:pt idx="6950">
                  <c:v>48.263888888888886</c:v>
                </c:pt>
                <c:pt idx="6951">
                  <c:v>48.270833333333336</c:v>
                </c:pt>
                <c:pt idx="6952">
                  <c:v>48.277777777777779</c:v>
                </c:pt>
                <c:pt idx="6953">
                  <c:v>48.284722222222221</c:v>
                </c:pt>
                <c:pt idx="6954">
                  <c:v>48.291666666666664</c:v>
                </c:pt>
                <c:pt idx="6955">
                  <c:v>48.298611111111114</c:v>
                </c:pt>
                <c:pt idx="6956">
                  <c:v>48.30555555555555</c:v>
                </c:pt>
                <c:pt idx="6957">
                  <c:v>48.3125</c:v>
                </c:pt>
                <c:pt idx="6958">
                  <c:v>48.31944444444445</c:v>
                </c:pt>
                <c:pt idx="6959">
                  <c:v>48.326388888888886</c:v>
                </c:pt>
                <c:pt idx="6960">
                  <c:v>48.333333333333336</c:v>
                </c:pt>
                <c:pt idx="6961">
                  <c:v>48.340277777777779</c:v>
                </c:pt>
                <c:pt idx="6962">
                  <c:v>48.347222222222221</c:v>
                </c:pt>
                <c:pt idx="6963">
                  <c:v>48.354166666666664</c:v>
                </c:pt>
                <c:pt idx="6964">
                  <c:v>48.361111111111114</c:v>
                </c:pt>
                <c:pt idx="6965">
                  <c:v>48.36805555555555</c:v>
                </c:pt>
                <c:pt idx="6966">
                  <c:v>48.375</c:v>
                </c:pt>
                <c:pt idx="6967">
                  <c:v>48.38194444444445</c:v>
                </c:pt>
                <c:pt idx="6968">
                  <c:v>48.388888888888886</c:v>
                </c:pt>
                <c:pt idx="6969">
                  <c:v>48.395833333333336</c:v>
                </c:pt>
                <c:pt idx="6970">
                  <c:v>48.402777777777779</c:v>
                </c:pt>
                <c:pt idx="6971">
                  <c:v>48.409722222222221</c:v>
                </c:pt>
                <c:pt idx="6972">
                  <c:v>48.416666666666664</c:v>
                </c:pt>
                <c:pt idx="6973">
                  <c:v>48.423611111111114</c:v>
                </c:pt>
                <c:pt idx="6974">
                  <c:v>48.43055555555555</c:v>
                </c:pt>
                <c:pt idx="6975">
                  <c:v>48.4375</c:v>
                </c:pt>
                <c:pt idx="6976">
                  <c:v>48.44444444444445</c:v>
                </c:pt>
                <c:pt idx="6977">
                  <c:v>48.451388888888886</c:v>
                </c:pt>
                <c:pt idx="6978">
                  <c:v>48.458333333333336</c:v>
                </c:pt>
                <c:pt idx="6979">
                  <c:v>48.465277777777779</c:v>
                </c:pt>
                <c:pt idx="6980">
                  <c:v>48.472222222222221</c:v>
                </c:pt>
                <c:pt idx="6981">
                  <c:v>48.479166666666664</c:v>
                </c:pt>
                <c:pt idx="6982">
                  <c:v>48.486111111111114</c:v>
                </c:pt>
                <c:pt idx="6983">
                  <c:v>48.49305555555555</c:v>
                </c:pt>
                <c:pt idx="6984">
                  <c:v>48.5</c:v>
                </c:pt>
                <c:pt idx="6985">
                  <c:v>48.50694444444445</c:v>
                </c:pt>
                <c:pt idx="6986">
                  <c:v>48.513888888888886</c:v>
                </c:pt>
                <c:pt idx="6987">
                  <c:v>48.520833333333336</c:v>
                </c:pt>
                <c:pt idx="6988">
                  <c:v>48.527777777777779</c:v>
                </c:pt>
                <c:pt idx="6989">
                  <c:v>48.534722222222221</c:v>
                </c:pt>
                <c:pt idx="6990">
                  <c:v>48.541666666666664</c:v>
                </c:pt>
                <c:pt idx="6991">
                  <c:v>48.548611111111114</c:v>
                </c:pt>
                <c:pt idx="6992">
                  <c:v>48.55555555555555</c:v>
                </c:pt>
                <c:pt idx="6993">
                  <c:v>48.5625</c:v>
                </c:pt>
                <c:pt idx="6994">
                  <c:v>48.56944444444445</c:v>
                </c:pt>
                <c:pt idx="6995">
                  <c:v>48.576388888888886</c:v>
                </c:pt>
                <c:pt idx="6996">
                  <c:v>48.583333333333336</c:v>
                </c:pt>
                <c:pt idx="6997">
                  <c:v>48.590277777777779</c:v>
                </c:pt>
                <c:pt idx="6998">
                  <c:v>48.597222222222221</c:v>
                </c:pt>
                <c:pt idx="6999">
                  <c:v>48.604166666666664</c:v>
                </c:pt>
                <c:pt idx="7000">
                  <c:v>48.611111111111114</c:v>
                </c:pt>
                <c:pt idx="7001">
                  <c:v>48.61805555555555</c:v>
                </c:pt>
                <c:pt idx="7002">
                  <c:v>48.625</c:v>
                </c:pt>
                <c:pt idx="7003">
                  <c:v>48.63194444444445</c:v>
                </c:pt>
                <c:pt idx="7004">
                  <c:v>48.638888888888886</c:v>
                </c:pt>
                <c:pt idx="7005">
                  <c:v>48.645833333333336</c:v>
                </c:pt>
                <c:pt idx="7006">
                  <c:v>48.652777777777779</c:v>
                </c:pt>
                <c:pt idx="7007">
                  <c:v>48.659722222222221</c:v>
                </c:pt>
                <c:pt idx="7008">
                  <c:v>48.666666666666664</c:v>
                </c:pt>
                <c:pt idx="7009">
                  <c:v>48.673611111111114</c:v>
                </c:pt>
                <c:pt idx="7010">
                  <c:v>48.68055555555555</c:v>
                </c:pt>
                <c:pt idx="7011">
                  <c:v>48.6875</c:v>
                </c:pt>
                <c:pt idx="7012">
                  <c:v>48.69444444444445</c:v>
                </c:pt>
                <c:pt idx="7013">
                  <c:v>48.701388888888886</c:v>
                </c:pt>
                <c:pt idx="7014">
                  <c:v>48.708333333333336</c:v>
                </c:pt>
                <c:pt idx="7015">
                  <c:v>48.715277777777779</c:v>
                </c:pt>
                <c:pt idx="7016">
                  <c:v>48.722222222222221</c:v>
                </c:pt>
                <c:pt idx="7017">
                  <c:v>48.729166666666664</c:v>
                </c:pt>
                <c:pt idx="7018">
                  <c:v>48.736111111111114</c:v>
                </c:pt>
                <c:pt idx="7019">
                  <c:v>48.74305555555555</c:v>
                </c:pt>
                <c:pt idx="7020">
                  <c:v>48.75</c:v>
                </c:pt>
                <c:pt idx="7021">
                  <c:v>48.75694444444445</c:v>
                </c:pt>
                <c:pt idx="7022">
                  <c:v>48.763888888888886</c:v>
                </c:pt>
                <c:pt idx="7023">
                  <c:v>48.770833333333336</c:v>
                </c:pt>
                <c:pt idx="7024">
                  <c:v>48.777777777777779</c:v>
                </c:pt>
                <c:pt idx="7025">
                  <c:v>48.784722222222221</c:v>
                </c:pt>
                <c:pt idx="7026">
                  <c:v>48.791666666666664</c:v>
                </c:pt>
                <c:pt idx="7027">
                  <c:v>48.798611111111114</c:v>
                </c:pt>
                <c:pt idx="7028">
                  <c:v>48.80555555555555</c:v>
                </c:pt>
                <c:pt idx="7029">
                  <c:v>48.8125</c:v>
                </c:pt>
                <c:pt idx="7030">
                  <c:v>48.81944444444445</c:v>
                </c:pt>
                <c:pt idx="7031">
                  <c:v>48.826388888888886</c:v>
                </c:pt>
                <c:pt idx="7032">
                  <c:v>48.833333333333336</c:v>
                </c:pt>
                <c:pt idx="7033">
                  <c:v>48.840277777777779</c:v>
                </c:pt>
                <c:pt idx="7034">
                  <c:v>48.847222222222221</c:v>
                </c:pt>
                <c:pt idx="7035">
                  <c:v>48.854166666666664</c:v>
                </c:pt>
                <c:pt idx="7036">
                  <c:v>48.861111111111114</c:v>
                </c:pt>
                <c:pt idx="7037">
                  <c:v>48.86805555555555</c:v>
                </c:pt>
                <c:pt idx="7038">
                  <c:v>48.875</c:v>
                </c:pt>
                <c:pt idx="7039">
                  <c:v>48.88194444444445</c:v>
                </c:pt>
                <c:pt idx="7040">
                  <c:v>48.888888888888886</c:v>
                </c:pt>
                <c:pt idx="7041">
                  <c:v>48.895833333333336</c:v>
                </c:pt>
                <c:pt idx="7042">
                  <c:v>48.902777777777779</c:v>
                </c:pt>
                <c:pt idx="7043">
                  <c:v>48.909722222222221</c:v>
                </c:pt>
                <c:pt idx="7044">
                  <c:v>48.916666666666664</c:v>
                </c:pt>
                <c:pt idx="7045">
                  <c:v>48.923611111111114</c:v>
                </c:pt>
                <c:pt idx="7046">
                  <c:v>48.93055555555555</c:v>
                </c:pt>
                <c:pt idx="7047">
                  <c:v>48.9375</c:v>
                </c:pt>
                <c:pt idx="7048">
                  <c:v>48.94444444444445</c:v>
                </c:pt>
                <c:pt idx="7049">
                  <c:v>48.951388888888886</c:v>
                </c:pt>
                <c:pt idx="7050">
                  <c:v>48.958333333333336</c:v>
                </c:pt>
                <c:pt idx="7051">
                  <c:v>48.965277777777779</c:v>
                </c:pt>
                <c:pt idx="7052">
                  <c:v>48.972222222222221</c:v>
                </c:pt>
                <c:pt idx="7053">
                  <c:v>48.979166666666664</c:v>
                </c:pt>
                <c:pt idx="7054">
                  <c:v>48.986111111111114</c:v>
                </c:pt>
                <c:pt idx="7055">
                  <c:v>48.99305555555555</c:v>
                </c:pt>
                <c:pt idx="7056">
                  <c:v>49</c:v>
                </c:pt>
                <c:pt idx="7057">
                  <c:v>49.00694444444445</c:v>
                </c:pt>
                <c:pt idx="7058">
                  <c:v>49.013888888888886</c:v>
                </c:pt>
                <c:pt idx="7059">
                  <c:v>49.020833333333336</c:v>
                </c:pt>
                <c:pt idx="7060">
                  <c:v>49.027777777777779</c:v>
                </c:pt>
                <c:pt idx="7061">
                  <c:v>49.034722222222221</c:v>
                </c:pt>
                <c:pt idx="7062">
                  <c:v>49.041666666666664</c:v>
                </c:pt>
                <c:pt idx="7063">
                  <c:v>49.048611111111114</c:v>
                </c:pt>
                <c:pt idx="7064">
                  <c:v>49.05555555555555</c:v>
                </c:pt>
                <c:pt idx="7065">
                  <c:v>49.0625</c:v>
                </c:pt>
                <c:pt idx="7066">
                  <c:v>49.06944444444445</c:v>
                </c:pt>
                <c:pt idx="7067">
                  <c:v>49.076388888888886</c:v>
                </c:pt>
                <c:pt idx="7068">
                  <c:v>49.083333333333336</c:v>
                </c:pt>
                <c:pt idx="7069">
                  <c:v>49.090277777777779</c:v>
                </c:pt>
                <c:pt idx="7070">
                  <c:v>49.097222222222221</c:v>
                </c:pt>
                <c:pt idx="7071">
                  <c:v>49.104166666666664</c:v>
                </c:pt>
                <c:pt idx="7072">
                  <c:v>49.111111111111114</c:v>
                </c:pt>
                <c:pt idx="7073">
                  <c:v>49.11805555555555</c:v>
                </c:pt>
                <c:pt idx="7074">
                  <c:v>49.125</c:v>
                </c:pt>
                <c:pt idx="7075">
                  <c:v>49.13194444444445</c:v>
                </c:pt>
                <c:pt idx="7076">
                  <c:v>49.138888888888886</c:v>
                </c:pt>
                <c:pt idx="7077">
                  <c:v>49.145833333333336</c:v>
                </c:pt>
                <c:pt idx="7078">
                  <c:v>49.152777777777779</c:v>
                </c:pt>
                <c:pt idx="7079">
                  <c:v>49.159722222222221</c:v>
                </c:pt>
                <c:pt idx="7080">
                  <c:v>49.166666666666664</c:v>
                </c:pt>
                <c:pt idx="7081">
                  <c:v>49.173611111111114</c:v>
                </c:pt>
                <c:pt idx="7082">
                  <c:v>49.18055555555555</c:v>
                </c:pt>
                <c:pt idx="7083">
                  <c:v>49.1875</c:v>
                </c:pt>
                <c:pt idx="7084">
                  <c:v>49.19444444444445</c:v>
                </c:pt>
                <c:pt idx="7085">
                  <c:v>49.201388888888886</c:v>
                </c:pt>
                <c:pt idx="7086">
                  <c:v>49.208333333333336</c:v>
                </c:pt>
                <c:pt idx="7087">
                  <c:v>49.215277777777779</c:v>
                </c:pt>
                <c:pt idx="7088">
                  <c:v>49.222222222222221</c:v>
                </c:pt>
                <c:pt idx="7089">
                  <c:v>49.229166666666664</c:v>
                </c:pt>
                <c:pt idx="7090">
                  <c:v>49.236111111111114</c:v>
                </c:pt>
                <c:pt idx="7091">
                  <c:v>49.24305555555555</c:v>
                </c:pt>
                <c:pt idx="7092">
                  <c:v>49.25</c:v>
                </c:pt>
                <c:pt idx="7093">
                  <c:v>49.25694444444445</c:v>
                </c:pt>
                <c:pt idx="7094">
                  <c:v>49.263888888888886</c:v>
                </c:pt>
                <c:pt idx="7095">
                  <c:v>49.270833333333336</c:v>
                </c:pt>
                <c:pt idx="7096">
                  <c:v>49.277777777777779</c:v>
                </c:pt>
                <c:pt idx="7097">
                  <c:v>49.284722222222221</c:v>
                </c:pt>
                <c:pt idx="7098">
                  <c:v>49.291666666666664</c:v>
                </c:pt>
                <c:pt idx="7099">
                  <c:v>49.298611111111114</c:v>
                </c:pt>
                <c:pt idx="7100">
                  <c:v>49.30555555555555</c:v>
                </c:pt>
                <c:pt idx="7101">
                  <c:v>49.3125</c:v>
                </c:pt>
                <c:pt idx="7102">
                  <c:v>49.31944444444445</c:v>
                </c:pt>
                <c:pt idx="7103">
                  <c:v>49.326388888888886</c:v>
                </c:pt>
                <c:pt idx="7104">
                  <c:v>49.333333333333336</c:v>
                </c:pt>
                <c:pt idx="7105">
                  <c:v>49.340277777777779</c:v>
                </c:pt>
                <c:pt idx="7106">
                  <c:v>49.347222222222221</c:v>
                </c:pt>
                <c:pt idx="7107">
                  <c:v>49.354166666666664</c:v>
                </c:pt>
                <c:pt idx="7108">
                  <c:v>49.361111111111114</c:v>
                </c:pt>
                <c:pt idx="7109">
                  <c:v>49.36805555555555</c:v>
                </c:pt>
                <c:pt idx="7110">
                  <c:v>49.375</c:v>
                </c:pt>
                <c:pt idx="7111">
                  <c:v>49.38194444444445</c:v>
                </c:pt>
                <c:pt idx="7112">
                  <c:v>49.388888888888886</c:v>
                </c:pt>
                <c:pt idx="7113">
                  <c:v>49.395833333333336</c:v>
                </c:pt>
                <c:pt idx="7114">
                  <c:v>49.402777777777779</c:v>
                </c:pt>
                <c:pt idx="7115">
                  <c:v>49.409722222222221</c:v>
                </c:pt>
                <c:pt idx="7116">
                  <c:v>49.416666666666664</c:v>
                </c:pt>
                <c:pt idx="7117">
                  <c:v>49.423611111111114</c:v>
                </c:pt>
                <c:pt idx="7118">
                  <c:v>49.43055555555555</c:v>
                </c:pt>
                <c:pt idx="7119">
                  <c:v>49.4375</c:v>
                </c:pt>
                <c:pt idx="7120">
                  <c:v>49.44444444444445</c:v>
                </c:pt>
                <c:pt idx="7121">
                  <c:v>49.451388888888886</c:v>
                </c:pt>
                <c:pt idx="7122">
                  <c:v>49.458333333333336</c:v>
                </c:pt>
                <c:pt idx="7123">
                  <c:v>49.465277777777779</c:v>
                </c:pt>
                <c:pt idx="7124">
                  <c:v>49.472222222222221</c:v>
                </c:pt>
                <c:pt idx="7125">
                  <c:v>49.479166666666664</c:v>
                </c:pt>
                <c:pt idx="7126">
                  <c:v>49.486111111111114</c:v>
                </c:pt>
                <c:pt idx="7127">
                  <c:v>49.49305555555555</c:v>
                </c:pt>
                <c:pt idx="7128">
                  <c:v>49.5</c:v>
                </c:pt>
                <c:pt idx="7129">
                  <c:v>49.50694444444445</c:v>
                </c:pt>
                <c:pt idx="7130">
                  <c:v>49.513888888888886</c:v>
                </c:pt>
                <c:pt idx="7131">
                  <c:v>49.520833333333336</c:v>
                </c:pt>
                <c:pt idx="7132">
                  <c:v>49.527777777777779</c:v>
                </c:pt>
                <c:pt idx="7133">
                  <c:v>49.534722222222221</c:v>
                </c:pt>
                <c:pt idx="7134">
                  <c:v>49.541666666666664</c:v>
                </c:pt>
                <c:pt idx="7135">
                  <c:v>49.548611111111114</c:v>
                </c:pt>
                <c:pt idx="7136">
                  <c:v>49.55555555555555</c:v>
                </c:pt>
                <c:pt idx="7137">
                  <c:v>49.5625</c:v>
                </c:pt>
                <c:pt idx="7138">
                  <c:v>49.56944444444445</c:v>
                </c:pt>
                <c:pt idx="7139">
                  <c:v>49.576388888888886</c:v>
                </c:pt>
                <c:pt idx="7140">
                  <c:v>49.583333333333336</c:v>
                </c:pt>
                <c:pt idx="7141">
                  <c:v>49.590277777777779</c:v>
                </c:pt>
                <c:pt idx="7142">
                  <c:v>49.597222222222221</c:v>
                </c:pt>
                <c:pt idx="7143">
                  <c:v>49.604166666666664</c:v>
                </c:pt>
                <c:pt idx="7144">
                  <c:v>49.611111111111114</c:v>
                </c:pt>
                <c:pt idx="7145">
                  <c:v>49.61805555555555</c:v>
                </c:pt>
                <c:pt idx="7146">
                  <c:v>49.625</c:v>
                </c:pt>
                <c:pt idx="7147">
                  <c:v>49.63194444444445</c:v>
                </c:pt>
                <c:pt idx="7148">
                  <c:v>49.638888888888886</c:v>
                </c:pt>
                <c:pt idx="7149">
                  <c:v>49.645833333333336</c:v>
                </c:pt>
                <c:pt idx="7150">
                  <c:v>49.652777777777779</c:v>
                </c:pt>
                <c:pt idx="7151">
                  <c:v>49.659722222222221</c:v>
                </c:pt>
                <c:pt idx="7152">
                  <c:v>49.666666666666664</c:v>
                </c:pt>
                <c:pt idx="7153">
                  <c:v>49.673611111111114</c:v>
                </c:pt>
                <c:pt idx="7154">
                  <c:v>49.68055555555555</c:v>
                </c:pt>
                <c:pt idx="7155">
                  <c:v>49.6875</c:v>
                </c:pt>
                <c:pt idx="7156">
                  <c:v>49.69444444444445</c:v>
                </c:pt>
                <c:pt idx="7157">
                  <c:v>49.701388888888886</c:v>
                </c:pt>
                <c:pt idx="7158">
                  <c:v>49.708333333333336</c:v>
                </c:pt>
                <c:pt idx="7159">
                  <c:v>49.715277777777779</c:v>
                </c:pt>
                <c:pt idx="7160">
                  <c:v>49.722222222222221</c:v>
                </c:pt>
                <c:pt idx="7161">
                  <c:v>49.729166666666664</c:v>
                </c:pt>
                <c:pt idx="7162">
                  <c:v>49.736111111111114</c:v>
                </c:pt>
                <c:pt idx="7163">
                  <c:v>49.74305555555555</c:v>
                </c:pt>
                <c:pt idx="7164">
                  <c:v>49.75</c:v>
                </c:pt>
                <c:pt idx="7165">
                  <c:v>49.75694444444445</c:v>
                </c:pt>
                <c:pt idx="7166">
                  <c:v>49.763888888888886</c:v>
                </c:pt>
                <c:pt idx="7167">
                  <c:v>49.770833333333336</c:v>
                </c:pt>
                <c:pt idx="7168">
                  <c:v>49.777777777777779</c:v>
                </c:pt>
                <c:pt idx="7169">
                  <c:v>49.784722222222221</c:v>
                </c:pt>
                <c:pt idx="7170">
                  <c:v>49.791666666666664</c:v>
                </c:pt>
                <c:pt idx="7171">
                  <c:v>49.798611111111114</c:v>
                </c:pt>
                <c:pt idx="7172">
                  <c:v>49.80555555555555</c:v>
                </c:pt>
                <c:pt idx="7173">
                  <c:v>49.8125</c:v>
                </c:pt>
                <c:pt idx="7174">
                  <c:v>49.81944444444445</c:v>
                </c:pt>
                <c:pt idx="7175">
                  <c:v>49.826388888888886</c:v>
                </c:pt>
                <c:pt idx="7176">
                  <c:v>49.833333333333336</c:v>
                </c:pt>
                <c:pt idx="7177">
                  <c:v>49.840277777777779</c:v>
                </c:pt>
                <c:pt idx="7178">
                  <c:v>49.847222222222221</c:v>
                </c:pt>
                <c:pt idx="7179">
                  <c:v>49.854166666666664</c:v>
                </c:pt>
                <c:pt idx="7180">
                  <c:v>49.861111111111114</c:v>
                </c:pt>
                <c:pt idx="7181">
                  <c:v>49.86805555555555</c:v>
                </c:pt>
                <c:pt idx="7182">
                  <c:v>49.875</c:v>
                </c:pt>
                <c:pt idx="7183">
                  <c:v>49.88194444444445</c:v>
                </c:pt>
                <c:pt idx="7184">
                  <c:v>49.888888888888886</c:v>
                </c:pt>
                <c:pt idx="7185">
                  <c:v>49.895833333333336</c:v>
                </c:pt>
                <c:pt idx="7186">
                  <c:v>49.902777777777779</c:v>
                </c:pt>
                <c:pt idx="7187">
                  <c:v>49.909722222222221</c:v>
                </c:pt>
                <c:pt idx="7188">
                  <c:v>49.916666666666664</c:v>
                </c:pt>
                <c:pt idx="7189">
                  <c:v>49.923611111111114</c:v>
                </c:pt>
                <c:pt idx="7190">
                  <c:v>49.93055555555555</c:v>
                </c:pt>
                <c:pt idx="7191">
                  <c:v>49.9375</c:v>
                </c:pt>
                <c:pt idx="7192">
                  <c:v>49.94444444444445</c:v>
                </c:pt>
                <c:pt idx="7193">
                  <c:v>49.951388888888886</c:v>
                </c:pt>
                <c:pt idx="7194">
                  <c:v>49.958333333333336</c:v>
                </c:pt>
                <c:pt idx="7195">
                  <c:v>49.965277777777779</c:v>
                </c:pt>
                <c:pt idx="7196">
                  <c:v>49.972222222222221</c:v>
                </c:pt>
                <c:pt idx="7197">
                  <c:v>49.979166666666664</c:v>
                </c:pt>
                <c:pt idx="7198">
                  <c:v>49.986111111111114</c:v>
                </c:pt>
                <c:pt idx="7199">
                  <c:v>49.99305555555555</c:v>
                </c:pt>
                <c:pt idx="7200">
                  <c:v>50</c:v>
                </c:pt>
                <c:pt idx="7201">
                  <c:v>50.00694444444445</c:v>
                </c:pt>
                <c:pt idx="7202">
                  <c:v>50.013888888888886</c:v>
                </c:pt>
                <c:pt idx="7203">
                  <c:v>50.020833333333336</c:v>
                </c:pt>
                <c:pt idx="7204">
                  <c:v>50.027777777777779</c:v>
                </c:pt>
                <c:pt idx="7205">
                  <c:v>50.034722222222221</c:v>
                </c:pt>
                <c:pt idx="7206">
                  <c:v>50.041666666666664</c:v>
                </c:pt>
                <c:pt idx="7207">
                  <c:v>50.048611111111114</c:v>
                </c:pt>
                <c:pt idx="7208">
                  <c:v>50.05555555555555</c:v>
                </c:pt>
                <c:pt idx="7209">
                  <c:v>50.0625</c:v>
                </c:pt>
                <c:pt idx="7210">
                  <c:v>50.06944444444445</c:v>
                </c:pt>
                <c:pt idx="7211">
                  <c:v>50.076388888888886</c:v>
                </c:pt>
                <c:pt idx="7212">
                  <c:v>50.083333333333336</c:v>
                </c:pt>
                <c:pt idx="7213">
                  <c:v>50.090277777777779</c:v>
                </c:pt>
                <c:pt idx="7214">
                  <c:v>50.097222222222221</c:v>
                </c:pt>
                <c:pt idx="7215">
                  <c:v>50.104166666666664</c:v>
                </c:pt>
                <c:pt idx="7216">
                  <c:v>50.111111111111114</c:v>
                </c:pt>
                <c:pt idx="7217">
                  <c:v>50.11805555555555</c:v>
                </c:pt>
                <c:pt idx="7218">
                  <c:v>50.125</c:v>
                </c:pt>
                <c:pt idx="7219">
                  <c:v>50.13194444444445</c:v>
                </c:pt>
                <c:pt idx="7220">
                  <c:v>50.138888888888886</c:v>
                </c:pt>
                <c:pt idx="7221">
                  <c:v>50.145833333333336</c:v>
                </c:pt>
                <c:pt idx="7222">
                  <c:v>50.152777777777779</c:v>
                </c:pt>
                <c:pt idx="7223">
                  <c:v>50.159722222222221</c:v>
                </c:pt>
                <c:pt idx="7224">
                  <c:v>50.166666666666664</c:v>
                </c:pt>
                <c:pt idx="7225">
                  <c:v>50.173611111111114</c:v>
                </c:pt>
                <c:pt idx="7226">
                  <c:v>50.18055555555555</c:v>
                </c:pt>
                <c:pt idx="7227">
                  <c:v>50.1875</c:v>
                </c:pt>
                <c:pt idx="7228">
                  <c:v>50.19444444444445</c:v>
                </c:pt>
                <c:pt idx="7229">
                  <c:v>50.201388888888886</c:v>
                </c:pt>
                <c:pt idx="7230">
                  <c:v>50.208333333333336</c:v>
                </c:pt>
                <c:pt idx="7231">
                  <c:v>50.215277777777779</c:v>
                </c:pt>
                <c:pt idx="7232">
                  <c:v>50.222222222222221</c:v>
                </c:pt>
                <c:pt idx="7233">
                  <c:v>50.229166666666664</c:v>
                </c:pt>
                <c:pt idx="7234">
                  <c:v>50.236111111111114</c:v>
                </c:pt>
                <c:pt idx="7235">
                  <c:v>50.24305555555555</c:v>
                </c:pt>
                <c:pt idx="7236">
                  <c:v>50.25</c:v>
                </c:pt>
                <c:pt idx="7237">
                  <c:v>50.25694444444445</c:v>
                </c:pt>
                <c:pt idx="7238">
                  <c:v>50.263888888888886</c:v>
                </c:pt>
                <c:pt idx="7239">
                  <c:v>50.270833333333336</c:v>
                </c:pt>
                <c:pt idx="7240">
                  <c:v>50.277777777777779</c:v>
                </c:pt>
                <c:pt idx="7241">
                  <c:v>50.284722222222221</c:v>
                </c:pt>
                <c:pt idx="7242">
                  <c:v>50.291666666666664</c:v>
                </c:pt>
                <c:pt idx="7243">
                  <c:v>50.298611111111114</c:v>
                </c:pt>
                <c:pt idx="7244">
                  <c:v>50.30555555555555</c:v>
                </c:pt>
                <c:pt idx="7245">
                  <c:v>50.3125</c:v>
                </c:pt>
                <c:pt idx="7246">
                  <c:v>50.31944444444445</c:v>
                </c:pt>
                <c:pt idx="7247">
                  <c:v>50.326388888888886</c:v>
                </c:pt>
                <c:pt idx="7248">
                  <c:v>50.333333333333336</c:v>
                </c:pt>
                <c:pt idx="7249">
                  <c:v>50.340277777777779</c:v>
                </c:pt>
                <c:pt idx="7250">
                  <c:v>50.347222222222221</c:v>
                </c:pt>
                <c:pt idx="7251">
                  <c:v>50.354166666666664</c:v>
                </c:pt>
                <c:pt idx="7252">
                  <c:v>50.361111111111114</c:v>
                </c:pt>
                <c:pt idx="7253">
                  <c:v>50.36805555555555</c:v>
                </c:pt>
                <c:pt idx="7254">
                  <c:v>50.375</c:v>
                </c:pt>
                <c:pt idx="7255">
                  <c:v>50.38194444444445</c:v>
                </c:pt>
                <c:pt idx="7256">
                  <c:v>50.388888888888886</c:v>
                </c:pt>
                <c:pt idx="7257">
                  <c:v>50.395833333333336</c:v>
                </c:pt>
                <c:pt idx="7258">
                  <c:v>50.402777777777779</c:v>
                </c:pt>
                <c:pt idx="7259">
                  <c:v>50.409722222222221</c:v>
                </c:pt>
                <c:pt idx="7260">
                  <c:v>50.416666666666664</c:v>
                </c:pt>
                <c:pt idx="7261">
                  <c:v>50.423611111111114</c:v>
                </c:pt>
                <c:pt idx="7262">
                  <c:v>50.43055555555555</c:v>
                </c:pt>
                <c:pt idx="7263">
                  <c:v>50.4375</c:v>
                </c:pt>
                <c:pt idx="7264">
                  <c:v>50.44444444444445</c:v>
                </c:pt>
                <c:pt idx="7265">
                  <c:v>50.451388888888886</c:v>
                </c:pt>
                <c:pt idx="7266">
                  <c:v>50.458333333333336</c:v>
                </c:pt>
                <c:pt idx="7267">
                  <c:v>50.465277777777779</c:v>
                </c:pt>
                <c:pt idx="7268">
                  <c:v>50.472222222222221</c:v>
                </c:pt>
                <c:pt idx="7269">
                  <c:v>50.479166666666664</c:v>
                </c:pt>
                <c:pt idx="7270">
                  <c:v>50.486111111111114</c:v>
                </c:pt>
                <c:pt idx="7271">
                  <c:v>50.49305555555555</c:v>
                </c:pt>
                <c:pt idx="7272">
                  <c:v>50.5</c:v>
                </c:pt>
                <c:pt idx="7273">
                  <c:v>50.50694444444445</c:v>
                </c:pt>
                <c:pt idx="7274">
                  <c:v>50.513888888888886</c:v>
                </c:pt>
                <c:pt idx="7275">
                  <c:v>50.520833333333336</c:v>
                </c:pt>
                <c:pt idx="7276">
                  <c:v>50.527777777777779</c:v>
                </c:pt>
                <c:pt idx="7277">
                  <c:v>50.534722222222221</c:v>
                </c:pt>
                <c:pt idx="7278">
                  <c:v>50.541666666666664</c:v>
                </c:pt>
                <c:pt idx="7279">
                  <c:v>50.548611111111114</c:v>
                </c:pt>
                <c:pt idx="7280">
                  <c:v>50.55555555555555</c:v>
                </c:pt>
                <c:pt idx="7281">
                  <c:v>50.5625</c:v>
                </c:pt>
                <c:pt idx="7282">
                  <c:v>50.56944444444445</c:v>
                </c:pt>
                <c:pt idx="7283">
                  <c:v>50.576388888888886</c:v>
                </c:pt>
                <c:pt idx="7284">
                  <c:v>50.583333333333336</c:v>
                </c:pt>
                <c:pt idx="7285">
                  <c:v>50.590277777777779</c:v>
                </c:pt>
                <c:pt idx="7286">
                  <c:v>50.597222222222221</c:v>
                </c:pt>
                <c:pt idx="7287">
                  <c:v>50.604166666666664</c:v>
                </c:pt>
                <c:pt idx="7288">
                  <c:v>50.611111111111114</c:v>
                </c:pt>
                <c:pt idx="7289">
                  <c:v>50.61805555555555</c:v>
                </c:pt>
                <c:pt idx="7290">
                  <c:v>50.625</c:v>
                </c:pt>
                <c:pt idx="7291">
                  <c:v>50.63194444444445</c:v>
                </c:pt>
                <c:pt idx="7292">
                  <c:v>50.638888888888886</c:v>
                </c:pt>
                <c:pt idx="7293">
                  <c:v>50.645833333333336</c:v>
                </c:pt>
                <c:pt idx="7294">
                  <c:v>50.652777777777779</c:v>
                </c:pt>
                <c:pt idx="7295">
                  <c:v>50.659722222222221</c:v>
                </c:pt>
                <c:pt idx="7296">
                  <c:v>50.666666666666664</c:v>
                </c:pt>
                <c:pt idx="7297">
                  <c:v>50.673611111111114</c:v>
                </c:pt>
                <c:pt idx="7298">
                  <c:v>50.68055555555555</c:v>
                </c:pt>
                <c:pt idx="7299">
                  <c:v>50.6875</c:v>
                </c:pt>
                <c:pt idx="7300">
                  <c:v>50.69444444444445</c:v>
                </c:pt>
                <c:pt idx="7301">
                  <c:v>50.701388888888886</c:v>
                </c:pt>
                <c:pt idx="7302">
                  <c:v>50.708333333333336</c:v>
                </c:pt>
                <c:pt idx="7303">
                  <c:v>50.715277777777779</c:v>
                </c:pt>
                <c:pt idx="7304">
                  <c:v>50.722222222222221</c:v>
                </c:pt>
                <c:pt idx="7305">
                  <c:v>50.729166666666664</c:v>
                </c:pt>
                <c:pt idx="7306">
                  <c:v>50.736111111111114</c:v>
                </c:pt>
                <c:pt idx="7307">
                  <c:v>50.74305555555555</c:v>
                </c:pt>
                <c:pt idx="7308">
                  <c:v>50.75</c:v>
                </c:pt>
                <c:pt idx="7309">
                  <c:v>50.75694444444445</c:v>
                </c:pt>
                <c:pt idx="7310">
                  <c:v>50.763888888888886</c:v>
                </c:pt>
                <c:pt idx="7311">
                  <c:v>50.770833333333336</c:v>
                </c:pt>
                <c:pt idx="7312">
                  <c:v>50.777777777777779</c:v>
                </c:pt>
                <c:pt idx="7313">
                  <c:v>50.784722222222221</c:v>
                </c:pt>
                <c:pt idx="7314">
                  <c:v>50.791666666666664</c:v>
                </c:pt>
                <c:pt idx="7315">
                  <c:v>50.798611111111114</c:v>
                </c:pt>
                <c:pt idx="7316">
                  <c:v>50.80555555555555</c:v>
                </c:pt>
                <c:pt idx="7317">
                  <c:v>50.8125</c:v>
                </c:pt>
                <c:pt idx="7318">
                  <c:v>50.81944444444445</c:v>
                </c:pt>
                <c:pt idx="7319">
                  <c:v>50.826388888888886</c:v>
                </c:pt>
                <c:pt idx="7320">
                  <c:v>50.833333333333336</c:v>
                </c:pt>
                <c:pt idx="7321">
                  <c:v>50.840277777777779</c:v>
                </c:pt>
                <c:pt idx="7322">
                  <c:v>50.847222222222221</c:v>
                </c:pt>
                <c:pt idx="7323">
                  <c:v>50.854166666666664</c:v>
                </c:pt>
                <c:pt idx="7324">
                  <c:v>50.861111111111114</c:v>
                </c:pt>
                <c:pt idx="7325">
                  <c:v>50.86805555555555</c:v>
                </c:pt>
                <c:pt idx="7326">
                  <c:v>50.875</c:v>
                </c:pt>
                <c:pt idx="7327">
                  <c:v>50.88194444444445</c:v>
                </c:pt>
                <c:pt idx="7328">
                  <c:v>50.888888888888886</c:v>
                </c:pt>
                <c:pt idx="7329">
                  <c:v>50.895833333333336</c:v>
                </c:pt>
                <c:pt idx="7330">
                  <c:v>50.902777777777779</c:v>
                </c:pt>
                <c:pt idx="7331">
                  <c:v>50.909722222222221</c:v>
                </c:pt>
                <c:pt idx="7332">
                  <c:v>50.916666666666664</c:v>
                </c:pt>
                <c:pt idx="7333">
                  <c:v>50.923611111111114</c:v>
                </c:pt>
                <c:pt idx="7334">
                  <c:v>50.93055555555555</c:v>
                </c:pt>
                <c:pt idx="7335">
                  <c:v>50.9375</c:v>
                </c:pt>
                <c:pt idx="7336">
                  <c:v>50.94444444444445</c:v>
                </c:pt>
                <c:pt idx="7337">
                  <c:v>50.951388888888886</c:v>
                </c:pt>
                <c:pt idx="7338">
                  <c:v>50.958333333333336</c:v>
                </c:pt>
                <c:pt idx="7339">
                  <c:v>50.965277777777779</c:v>
                </c:pt>
                <c:pt idx="7340">
                  <c:v>50.972222222222221</c:v>
                </c:pt>
                <c:pt idx="7341">
                  <c:v>50.979166666666664</c:v>
                </c:pt>
                <c:pt idx="7342">
                  <c:v>50.986111111111114</c:v>
                </c:pt>
                <c:pt idx="7343">
                  <c:v>50.99305555555555</c:v>
                </c:pt>
                <c:pt idx="7344">
                  <c:v>51</c:v>
                </c:pt>
                <c:pt idx="7345">
                  <c:v>51.00694444444445</c:v>
                </c:pt>
                <c:pt idx="7346">
                  <c:v>51.013888888888886</c:v>
                </c:pt>
                <c:pt idx="7347">
                  <c:v>51.020833333333336</c:v>
                </c:pt>
                <c:pt idx="7348">
                  <c:v>51.027777777777779</c:v>
                </c:pt>
                <c:pt idx="7349">
                  <c:v>51.034722222222221</c:v>
                </c:pt>
                <c:pt idx="7350">
                  <c:v>51.041666666666664</c:v>
                </c:pt>
                <c:pt idx="7351">
                  <c:v>51.048611111111114</c:v>
                </c:pt>
                <c:pt idx="7352">
                  <c:v>51.05555555555555</c:v>
                </c:pt>
                <c:pt idx="7353">
                  <c:v>51.0625</c:v>
                </c:pt>
                <c:pt idx="7354">
                  <c:v>51.06944444444445</c:v>
                </c:pt>
                <c:pt idx="7355">
                  <c:v>51.076388888888886</c:v>
                </c:pt>
                <c:pt idx="7356">
                  <c:v>51.083333333333336</c:v>
                </c:pt>
                <c:pt idx="7357">
                  <c:v>51.090277777777779</c:v>
                </c:pt>
                <c:pt idx="7358">
                  <c:v>51.097222222222221</c:v>
                </c:pt>
                <c:pt idx="7359">
                  <c:v>51.104166666666664</c:v>
                </c:pt>
                <c:pt idx="7360">
                  <c:v>51.111111111111114</c:v>
                </c:pt>
                <c:pt idx="7361">
                  <c:v>51.11805555555555</c:v>
                </c:pt>
                <c:pt idx="7362">
                  <c:v>51.125</c:v>
                </c:pt>
                <c:pt idx="7363">
                  <c:v>51.13194444444445</c:v>
                </c:pt>
                <c:pt idx="7364">
                  <c:v>51.138888888888886</c:v>
                </c:pt>
                <c:pt idx="7365">
                  <c:v>51.145833333333336</c:v>
                </c:pt>
                <c:pt idx="7366">
                  <c:v>51.152777777777779</c:v>
                </c:pt>
                <c:pt idx="7367">
                  <c:v>51.159722222222221</c:v>
                </c:pt>
                <c:pt idx="7368">
                  <c:v>51.166666666666664</c:v>
                </c:pt>
                <c:pt idx="7369">
                  <c:v>51.173611111111114</c:v>
                </c:pt>
                <c:pt idx="7370">
                  <c:v>51.18055555555555</c:v>
                </c:pt>
                <c:pt idx="7371">
                  <c:v>51.1875</c:v>
                </c:pt>
                <c:pt idx="7372">
                  <c:v>51.19444444444445</c:v>
                </c:pt>
                <c:pt idx="7373">
                  <c:v>51.201388888888886</c:v>
                </c:pt>
                <c:pt idx="7374">
                  <c:v>51.208333333333336</c:v>
                </c:pt>
                <c:pt idx="7375">
                  <c:v>51.215277777777779</c:v>
                </c:pt>
                <c:pt idx="7376">
                  <c:v>51.222222222222221</c:v>
                </c:pt>
                <c:pt idx="7377">
                  <c:v>51.229166666666664</c:v>
                </c:pt>
                <c:pt idx="7378">
                  <c:v>51.236111111111114</c:v>
                </c:pt>
                <c:pt idx="7379">
                  <c:v>51.24305555555555</c:v>
                </c:pt>
                <c:pt idx="7380">
                  <c:v>51.25</c:v>
                </c:pt>
                <c:pt idx="7381">
                  <c:v>51.25694444444445</c:v>
                </c:pt>
                <c:pt idx="7382">
                  <c:v>51.263888888888886</c:v>
                </c:pt>
                <c:pt idx="7383">
                  <c:v>51.270833333333336</c:v>
                </c:pt>
                <c:pt idx="7384">
                  <c:v>51.277777777777779</c:v>
                </c:pt>
                <c:pt idx="7385">
                  <c:v>51.284722222222221</c:v>
                </c:pt>
                <c:pt idx="7386">
                  <c:v>51.291666666666664</c:v>
                </c:pt>
                <c:pt idx="7387">
                  <c:v>51.298611111111114</c:v>
                </c:pt>
                <c:pt idx="7388">
                  <c:v>51.30555555555555</c:v>
                </c:pt>
                <c:pt idx="7389">
                  <c:v>51.3125</c:v>
                </c:pt>
                <c:pt idx="7390">
                  <c:v>51.31944444444445</c:v>
                </c:pt>
                <c:pt idx="7391">
                  <c:v>51.326388888888886</c:v>
                </c:pt>
                <c:pt idx="7392">
                  <c:v>51.333333333333336</c:v>
                </c:pt>
                <c:pt idx="7393">
                  <c:v>51.340277777777779</c:v>
                </c:pt>
                <c:pt idx="7394">
                  <c:v>51.347222222222221</c:v>
                </c:pt>
                <c:pt idx="7395">
                  <c:v>51.354166666666664</c:v>
                </c:pt>
                <c:pt idx="7396">
                  <c:v>51.361111111111114</c:v>
                </c:pt>
                <c:pt idx="7397">
                  <c:v>51.36805555555555</c:v>
                </c:pt>
                <c:pt idx="7398">
                  <c:v>51.375</c:v>
                </c:pt>
                <c:pt idx="7399">
                  <c:v>51.38194444444445</c:v>
                </c:pt>
                <c:pt idx="7400">
                  <c:v>51.388888888888886</c:v>
                </c:pt>
                <c:pt idx="7401">
                  <c:v>51.395833333333336</c:v>
                </c:pt>
                <c:pt idx="7402">
                  <c:v>51.402777777777779</c:v>
                </c:pt>
                <c:pt idx="7403">
                  <c:v>51.409722222222221</c:v>
                </c:pt>
                <c:pt idx="7404">
                  <c:v>51.416666666666664</c:v>
                </c:pt>
                <c:pt idx="7405">
                  <c:v>51.423611111111114</c:v>
                </c:pt>
                <c:pt idx="7406">
                  <c:v>51.43055555555555</c:v>
                </c:pt>
                <c:pt idx="7407">
                  <c:v>51.4375</c:v>
                </c:pt>
                <c:pt idx="7408">
                  <c:v>51.44444444444445</c:v>
                </c:pt>
                <c:pt idx="7409">
                  <c:v>51.451388888888886</c:v>
                </c:pt>
                <c:pt idx="7410">
                  <c:v>51.458333333333336</c:v>
                </c:pt>
                <c:pt idx="7411">
                  <c:v>51.465277777777779</c:v>
                </c:pt>
                <c:pt idx="7412">
                  <c:v>51.472222222222221</c:v>
                </c:pt>
                <c:pt idx="7413">
                  <c:v>51.479166666666664</c:v>
                </c:pt>
                <c:pt idx="7414">
                  <c:v>51.486111111111114</c:v>
                </c:pt>
                <c:pt idx="7415">
                  <c:v>51.49305555555555</c:v>
                </c:pt>
                <c:pt idx="7416">
                  <c:v>51.5</c:v>
                </c:pt>
                <c:pt idx="7417">
                  <c:v>51.50694444444445</c:v>
                </c:pt>
                <c:pt idx="7418">
                  <c:v>51.513888888888886</c:v>
                </c:pt>
                <c:pt idx="7419">
                  <c:v>51.520833333333336</c:v>
                </c:pt>
                <c:pt idx="7420">
                  <c:v>51.527777777777779</c:v>
                </c:pt>
                <c:pt idx="7421">
                  <c:v>51.534722222222221</c:v>
                </c:pt>
                <c:pt idx="7422">
                  <c:v>51.541666666666664</c:v>
                </c:pt>
                <c:pt idx="7423">
                  <c:v>51.548611111111114</c:v>
                </c:pt>
                <c:pt idx="7424">
                  <c:v>51.55555555555555</c:v>
                </c:pt>
                <c:pt idx="7425">
                  <c:v>51.5625</c:v>
                </c:pt>
                <c:pt idx="7426">
                  <c:v>51.56944444444445</c:v>
                </c:pt>
                <c:pt idx="7427">
                  <c:v>51.576388888888886</c:v>
                </c:pt>
                <c:pt idx="7428">
                  <c:v>51.583333333333336</c:v>
                </c:pt>
                <c:pt idx="7429">
                  <c:v>51.590277777777779</c:v>
                </c:pt>
                <c:pt idx="7430">
                  <c:v>51.597222222222221</c:v>
                </c:pt>
                <c:pt idx="7431">
                  <c:v>51.604166666666664</c:v>
                </c:pt>
                <c:pt idx="7432">
                  <c:v>51.611111111111114</c:v>
                </c:pt>
                <c:pt idx="7433">
                  <c:v>51.61805555555555</c:v>
                </c:pt>
                <c:pt idx="7434">
                  <c:v>51.625</c:v>
                </c:pt>
                <c:pt idx="7435">
                  <c:v>51.63194444444445</c:v>
                </c:pt>
                <c:pt idx="7436">
                  <c:v>51.638888888888886</c:v>
                </c:pt>
                <c:pt idx="7437">
                  <c:v>51.645833333333336</c:v>
                </c:pt>
                <c:pt idx="7438">
                  <c:v>51.652777777777779</c:v>
                </c:pt>
                <c:pt idx="7439">
                  <c:v>51.659722222222221</c:v>
                </c:pt>
                <c:pt idx="7440">
                  <c:v>51.666666666666664</c:v>
                </c:pt>
                <c:pt idx="7441">
                  <c:v>51.673611111111114</c:v>
                </c:pt>
                <c:pt idx="7442">
                  <c:v>51.68055555555555</c:v>
                </c:pt>
                <c:pt idx="7443">
                  <c:v>51.6875</c:v>
                </c:pt>
                <c:pt idx="7444">
                  <c:v>51.69444444444445</c:v>
                </c:pt>
                <c:pt idx="7445">
                  <c:v>51.701388888888886</c:v>
                </c:pt>
                <c:pt idx="7446">
                  <c:v>51.708333333333336</c:v>
                </c:pt>
                <c:pt idx="7447">
                  <c:v>51.715277777777779</c:v>
                </c:pt>
                <c:pt idx="7448">
                  <c:v>51.722222222222221</c:v>
                </c:pt>
                <c:pt idx="7449">
                  <c:v>51.729166666666664</c:v>
                </c:pt>
                <c:pt idx="7450">
                  <c:v>51.736111111111114</c:v>
                </c:pt>
                <c:pt idx="7451">
                  <c:v>51.74305555555555</c:v>
                </c:pt>
                <c:pt idx="7452">
                  <c:v>51.75</c:v>
                </c:pt>
                <c:pt idx="7453">
                  <c:v>51.75694444444445</c:v>
                </c:pt>
                <c:pt idx="7454">
                  <c:v>51.763888888888886</c:v>
                </c:pt>
                <c:pt idx="7455">
                  <c:v>51.770833333333336</c:v>
                </c:pt>
                <c:pt idx="7456">
                  <c:v>51.777777777777779</c:v>
                </c:pt>
                <c:pt idx="7457">
                  <c:v>51.784722222222221</c:v>
                </c:pt>
                <c:pt idx="7458">
                  <c:v>51.791666666666664</c:v>
                </c:pt>
                <c:pt idx="7459">
                  <c:v>51.798611111111114</c:v>
                </c:pt>
                <c:pt idx="7460">
                  <c:v>51.80555555555555</c:v>
                </c:pt>
                <c:pt idx="7461">
                  <c:v>51.8125</c:v>
                </c:pt>
                <c:pt idx="7462">
                  <c:v>51.81944444444445</c:v>
                </c:pt>
                <c:pt idx="7463">
                  <c:v>51.826388888888886</c:v>
                </c:pt>
                <c:pt idx="7464">
                  <c:v>51.833333333333336</c:v>
                </c:pt>
                <c:pt idx="7465">
                  <c:v>51.840277777777779</c:v>
                </c:pt>
                <c:pt idx="7466">
                  <c:v>51.847222222222221</c:v>
                </c:pt>
                <c:pt idx="7467">
                  <c:v>51.854166666666664</c:v>
                </c:pt>
                <c:pt idx="7468">
                  <c:v>51.861111111111114</c:v>
                </c:pt>
                <c:pt idx="7469">
                  <c:v>51.86805555555555</c:v>
                </c:pt>
                <c:pt idx="7470">
                  <c:v>51.875</c:v>
                </c:pt>
                <c:pt idx="7471">
                  <c:v>51.88194444444445</c:v>
                </c:pt>
                <c:pt idx="7472">
                  <c:v>51.888888888888886</c:v>
                </c:pt>
                <c:pt idx="7473">
                  <c:v>51.895833333333336</c:v>
                </c:pt>
                <c:pt idx="7474">
                  <c:v>51.902777777777779</c:v>
                </c:pt>
                <c:pt idx="7475">
                  <c:v>51.909722222222221</c:v>
                </c:pt>
                <c:pt idx="7476">
                  <c:v>51.916666666666664</c:v>
                </c:pt>
                <c:pt idx="7477">
                  <c:v>51.923611111111114</c:v>
                </c:pt>
                <c:pt idx="7478">
                  <c:v>51.93055555555555</c:v>
                </c:pt>
                <c:pt idx="7479">
                  <c:v>51.9375</c:v>
                </c:pt>
                <c:pt idx="7480">
                  <c:v>51.94444444444445</c:v>
                </c:pt>
                <c:pt idx="7481">
                  <c:v>51.951388888888886</c:v>
                </c:pt>
                <c:pt idx="7482">
                  <c:v>51.958333333333336</c:v>
                </c:pt>
                <c:pt idx="7483">
                  <c:v>51.965277777777779</c:v>
                </c:pt>
                <c:pt idx="7484">
                  <c:v>51.972222222222221</c:v>
                </c:pt>
                <c:pt idx="7485">
                  <c:v>51.979166666666664</c:v>
                </c:pt>
                <c:pt idx="7486">
                  <c:v>51.986111111111114</c:v>
                </c:pt>
                <c:pt idx="7487">
                  <c:v>51.99305555555555</c:v>
                </c:pt>
                <c:pt idx="7488">
                  <c:v>52</c:v>
                </c:pt>
                <c:pt idx="7489">
                  <c:v>52.00694444444445</c:v>
                </c:pt>
                <c:pt idx="7490">
                  <c:v>52.013888888888886</c:v>
                </c:pt>
                <c:pt idx="7491">
                  <c:v>52.020833333333336</c:v>
                </c:pt>
                <c:pt idx="7492">
                  <c:v>52.027777777777779</c:v>
                </c:pt>
                <c:pt idx="7493">
                  <c:v>52.034722222222221</c:v>
                </c:pt>
                <c:pt idx="7494">
                  <c:v>52.041666666666664</c:v>
                </c:pt>
                <c:pt idx="7495">
                  <c:v>52.048611111111114</c:v>
                </c:pt>
                <c:pt idx="7496">
                  <c:v>52.05555555555555</c:v>
                </c:pt>
                <c:pt idx="7497">
                  <c:v>52.0625</c:v>
                </c:pt>
                <c:pt idx="7498">
                  <c:v>52.06944444444445</c:v>
                </c:pt>
                <c:pt idx="7499">
                  <c:v>52.076388888888886</c:v>
                </c:pt>
                <c:pt idx="7500">
                  <c:v>52.083333333333336</c:v>
                </c:pt>
                <c:pt idx="7501">
                  <c:v>52.090277777777779</c:v>
                </c:pt>
                <c:pt idx="7502">
                  <c:v>52.097222222222221</c:v>
                </c:pt>
                <c:pt idx="7503">
                  <c:v>52.104166666666664</c:v>
                </c:pt>
                <c:pt idx="7504">
                  <c:v>52.111111111111114</c:v>
                </c:pt>
                <c:pt idx="7505">
                  <c:v>52.11805555555555</c:v>
                </c:pt>
                <c:pt idx="7506">
                  <c:v>52.125</c:v>
                </c:pt>
                <c:pt idx="7507">
                  <c:v>52.13194444444445</c:v>
                </c:pt>
                <c:pt idx="7508">
                  <c:v>52.138888888888886</c:v>
                </c:pt>
                <c:pt idx="7509">
                  <c:v>52.145833333333336</c:v>
                </c:pt>
                <c:pt idx="7510">
                  <c:v>52.152777777777779</c:v>
                </c:pt>
                <c:pt idx="7511">
                  <c:v>52.159722222222221</c:v>
                </c:pt>
                <c:pt idx="7512">
                  <c:v>52.166666666666664</c:v>
                </c:pt>
                <c:pt idx="7513">
                  <c:v>52.173611111111114</c:v>
                </c:pt>
                <c:pt idx="7514">
                  <c:v>52.18055555555555</c:v>
                </c:pt>
                <c:pt idx="7515">
                  <c:v>52.1875</c:v>
                </c:pt>
                <c:pt idx="7516">
                  <c:v>52.19444444444445</c:v>
                </c:pt>
                <c:pt idx="7517">
                  <c:v>52.201388888888886</c:v>
                </c:pt>
                <c:pt idx="7518">
                  <c:v>52.208333333333336</c:v>
                </c:pt>
                <c:pt idx="7519">
                  <c:v>52.215277777777779</c:v>
                </c:pt>
                <c:pt idx="7520">
                  <c:v>52.222222222222221</c:v>
                </c:pt>
                <c:pt idx="7521">
                  <c:v>52.229166666666664</c:v>
                </c:pt>
                <c:pt idx="7522">
                  <c:v>52.236111111111114</c:v>
                </c:pt>
                <c:pt idx="7523">
                  <c:v>52.24305555555555</c:v>
                </c:pt>
                <c:pt idx="7524">
                  <c:v>52.25</c:v>
                </c:pt>
                <c:pt idx="7525">
                  <c:v>52.25694444444445</c:v>
                </c:pt>
                <c:pt idx="7526">
                  <c:v>52.263888888888886</c:v>
                </c:pt>
                <c:pt idx="7527">
                  <c:v>52.270833333333336</c:v>
                </c:pt>
                <c:pt idx="7528">
                  <c:v>52.277777777777779</c:v>
                </c:pt>
                <c:pt idx="7529">
                  <c:v>52.284722222222221</c:v>
                </c:pt>
                <c:pt idx="7530">
                  <c:v>52.291666666666664</c:v>
                </c:pt>
                <c:pt idx="7531">
                  <c:v>52.298611111111114</c:v>
                </c:pt>
                <c:pt idx="7532">
                  <c:v>52.30555555555555</c:v>
                </c:pt>
                <c:pt idx="7533">
                  <c:v>52.3125</c:v>
                </c:pt>
                <c:pt idx="7534">
                  <c:v>52.31944444444445</c:v>
                </c:pt>
                <c:pt idx="7535">
                  <c:v>52.326388888888886</c:v>
                </c:pt>
                <c:pt idx="7536">
                  <c:v>52.333333333333336</c:v>
                </c:pt>
                <c:pt idx="7537">
                  <c:v>52.340277777777779</c:v>
                </c:pt>
                <c:pt idx="7538">
                  <c:v>52.347222222222221</c:v>
                </c:pt>
                <c:pt idx="7539">
                  <c:v>52.354166666666664</c:v>
                </c:pt>
                <c:pt idx="7540">
                  <c:v>52.361111111111114</c:v>
                </c:pt>
                <c:pt idx="7541">
                  <c:v>52.36805555555555</c:v>
                </c:pt>
                <c:pt idx="7542">
                  <c:v>52.375</c:v>
                </c:pt>
                <c:pt idx="7543">
                  <c:v>52.38194444444445</c:v>
                </c:pt>
                <c:pt idx="7544">
                  <c:v>52.388888888888886</c:v>
                </c:pt>
                <c:pt idx="7545">
                  <c:v>52.395833333333336</c:v>
                </c:pt>
                <c:pt idx="7546">
                  <c:v>52.402777777777779</c:v>
                </c:pt>
                <c:pt idx="7547">
                  <c:v>52.409722222222221</c:v>
                </c:pt>
                <c:pt idx="7548">
                  <c:v>52.416666666666664</c:v>
                </c:pt>
                <c:pt idx="7549">
                  <c:v>52.423611111111114</c:v>
                </c:pt>
                <c:pt idx="7550">
                  <c:v>52.43055555555555</c:v>
                </c:pt>
                <c:pt idx="7551">
                  <c:v>52.4375</c:v>
                </c:pt>
                <c:pt idx="7552">
                  <c:v>52.44444444444445</c:v>
                </c:pt>
                <c:pt idx="7553">
                  <c:v>52.451388888888886</c:v>
                </c:pt>
                <c:pt idx="7554">
                  <c:v>52.458333333333336</c:v>
                </c:pt>
                <c:pt idx="7555">
                  <c:v>52.465277777777779</c:v>
                </c:pt>
                <c:pt idx="7556">
                  <c:v>52.472222222222221</c:v>
                </c:pt>
                <c:pt idx="7557">
                  <c:v>52.479166666666664</c:v>
                </c:pt>
                <c:pt idx="7558">
                  <c:v>52.486111111111114</c:v>
                </c:pt>
                <c:pt idx="7559">
                  <c:v>52.49305555555555</c:v>
                </c:pt>
                <c:pt idx="7560">
                  <c:v>52.5</c:v>
                </c:pt>
                <c:pt idx="7561">
                  <c:v>52.50694444444445</c:v>
                </c:pt>
                <c:pt idx="7562">
                  <c:v>52.513888888888886</c:v>
                </c:pt>
                <c:pt idx="7563">
                  <c:v>52.520833333333336</c:v>
                </c:pt>
                <c:pt idx="7564">
                  <c:v>52.527777777777779</c:v>
                </c:pt>
                <c:pt idx="7565">
                  <c:v>52.534722222222221</c:v>
                </c:pt>
                <c:pt idx="7566">
                  <c:v>52.541666666666664</c:v>
                </c:pt>
                <c:pt idx="7567">
                  <c:v>52.548611111111114</c:v>
                </c:pt>
                <c:pt idx="7568">
                  <c:v>52.55555555555555</c:v>
                </c:pt>
                <c:pt idx="7569">
                  <c:v>52.5625</c:v>
                </c:pt>
                <c:pt idx="7570">
                  <c:v>52.56944444444445</c:v>
                </c:pt>
                <c:pt idx="7571">
                  <c:v>52.576388888888886</c:v>
                </c:pt>
                <c:pt idx="7572">
                  <c:v>52.583333333333336</c:v>
                </c:pt>
                <c:pt idx="7573">
                  <c:v>52.590277777777779</c:v>
                </c:pt>
                <c:pt idx="7574">
                  <c:v>52.597222222222221</c:v>
                </c:pt>
                <c:pt idx="7575">
                  <c:v>52.604166666666664</c:v>
                </c:pt>
                <c:pt idx="7576">
                  <c:v>52.611111111111114</c:v>
                </c:pt>
                <c:pt idx="7577">
                  <c:v>52.61805555555555</c:v>
                </c:pt>
                <c:pt idx="7578">
                  <c:v>52.625</c:v>
                </c:pt>
                <c:pt idx="7579">
                  <c:v>52.63194444444445</c:v>
                </c:pt>
                <c:pt idx="7580">
                  <c:v>52.638888888888886</c:v>
                </c:pt>
                <c:pt idx="7581">
                  <c:v>52.645833333333336</c:v>
                </c:pt>
                <c:pt idx="7582">
                  <c:v>52.652777777777779</c:v>
                </c:pt>
                <c:pt idx="7583">
                  <c:v>52.659722222222221</c:v>
                </c:pt>
                <c:pt idx="7584">
                  <c:v>52.666666666666664</c:v>
                </c:pt>
                <c:pt idx="7585">
                  <c:v>52.673611111111114</c:v>
                </c:pt>
                <c:pt idx="7586">
                  <c:v>52.68055555555555</c:v>
                </c:pt>
                <c:pt idx="7587">
                  <c:v>52.6875</c:v>
                </c:pt>
                <c:pt idx="7588">
                  <c:v>52.69444444444445</c:v>
                </c:pt>
                <c:pt idx="7589">
                  <c:v>52.701388888888886</c:v>
                </c:pt>
                <c:pt idx="7590">
                  <c:v>52.708333333333336</c:v>
                </c:pt>
                <c:pt idx="7591">
                  <c:v>52.715277777777779</c:v>
                </c:pt>
                <c:pt idx="7592">
                  <c:v>52.722222222222221</c:v>
                </c:pt>
                <c:pt idx="7593">
                  <c:v>52.729166666666664</c:v>
                </c:pt>
                <c:pt idx="7594">
                  <c:v>52.736111111111114</c:v>
                </c:pt>
                <c:pt idx="7595">
                  <c:v>52.74305555555555</c:v>
                </c:pt>
                <c:pt idx="7596">
                  <c:v>52.75</c:v>
                </c:pt>
                <c:pt idx="7597">
                  <c:v>52.75694444444445</c:v>
                </c:pt>
                <c:pt idx="7598">
                  <c:v>52.763888888888886</c:v>
                </c:pt>
                <c:pt idx="7599">
                  <c:v>52.770833333333336</c:v>
                </c:pt>
                <c:pt idx="7600">
                  <c:v>52.777777777777779</c:v>
                </c:pt>
                <c:pt idx="7601">
                  <c:v>52.784722222222221</c:v>
                </c:pt>
                <c:pt idx="7602">
                  <c:v>52.791666666666664</c:v>
                </c:pt>
                <c:pt idx="7603">
                  <c:v>52.798611111111114</c:v>
                </c:pt>
                <c:pt idx="7604">
                  <c:v>52.80555555555555</c:v>
                </c:pt>
                <c:pt idx="7605">
                  <c:v>52.8125</c:v>
                </c:pt>
                <c:pt idx="7606">
                  <c:v>52.81944444444445</c:v>
                </c:pt>
                <c:pt idx="7607">
                  <c:v>52.826388888888886</c:v>
                </c:pt>
                <c:pt idx="7608">
                  <c:v>52.833333333333336</c:v>
                </c:pt>
                <c:pt idx="7609">
                  <c:v>52.840277777777779</c:v>
                </c:pt>
                <c:pt idx="7610">
                  <c:v>52.847222222222221</c:v>
                </c:pt>
                <c:pt idx="7611">
                  <c:v>52.854166666666664</c:v>
                </c:pt>
                <c:pt idx="7612">
                  <c:v>52.861111111111114</c:v>
                </c:pt>
                <c:pt idx="7613">
                  <c:v>52.86805555555555</c:v>
                </c:pt>
                <c:pt idx="7614">
                  <c:v>52.875</c:v>
                </c:pt>
                <c:pt idx="7615">
                  <c:v>52.88194444444445</c:v>
                </c:pt>
                <c:pt idx="7616">
                  <c:v>52.888888888888886</c:v>
                </c:pt>
                <c:pt idx="7617">
                  <c:v>52.895833333333336</c:v>
                </c:pt>
                <c:pt idx="7618">
                  <c:v>52.902777777777779</c:v>
                </c:pt>
                <c:pt idx="7619">
                  <c:v>52.909722222222221</c:v>
                </c:pt>
                <c:pt idx="7620">
                  <c:v>52.916666666666664</c:v>
                </c:pt>
                <c:pt idx="7621">
                  <c:v>52.923611111111114</c:v>
                </c:pt>
                <c:pt idx="7622">
                  <c:v>52.93055555555555</c:v>
                </c:pt>
                <c:pt idx="7623">
                  <c:v>52.9375</c:v>
                </c:pt>
                <c:pt idx="7624">
                  <c:v>52.94444444444445</c:v>
                </c:pt>
                <c:pt idx="7625">
                  <c:v>52.951388888888886</c:v>
                </c:pt>
                <c:pt idx="7626">
                  <c:v>52.958333333333336</c:v>
                </c:pt>
                <c:pt idx="7627">
                  <c:v>52.965277777777779</c:v>
                </c:pt>
                <c:pt idx="7628">
                  <c:v>52.972222222222221</c:v>
                </c:pt>
                <c:pt idx="7629">
                  <c:v>52.979166666666664</c:v>
                </c:pt>
                <c:pt idx="7630">
                  <c:v>52.986111111111114</c:v>
                </c:pt>
                <c:pt idx="7631">
                  <c:v>52.99305555555555</c:v>
                </c:pt>
                <c:pt idx="7632">
                  <c:v>53</c:v>
                </c:pt>
                <c:pt idx="7633">
                  <c:v>53.00694444444445</c:v>
                </c:pt>
                <c:pt idx="7634">
                  <c:v>53.013888888888886</c:v>
                </c:pt>
                <c:pt idx="7635">
                  <c:v>53.020833333333336</c:v>
                </c:pt>
                <c:pt idx="7636">
                  <c:v>53.027777777777779</c:v>
                </c:pt>
                <c:pt idx="7637">
                  <c:v>53.034722222222221</c:v>
                </c:pt>
                <c:pt idx="7638">
                  <c:v>53.041666666666664</c:v>
                </c:pt>
                <c:pt idx="7639">
                  <c:v>53.048611111111114</c:v>
                </c:pt>
                <c:pt idx="7640">
                  <c:v>53.05555555555555</c:v>
                </c:pt>
                <c:pt idx="7641">
                  <c:v>53.0625</c:v>
                </c:pt>
                <c:pt idx="7642">
                  <c:v>53.06944444444445</c:v>
                </c:pt>
                <c:pt idx="7643">
                  <c:v>53.076388888888886</c:v>
                </c:pt>
                <c:pt idx="7644">
                  <c:v>53.083333333333336</c:v>
                </c:pt>
                <c:pt idx="7645">
                  <c:v>53.090277777777779</c:v>
                </c:pt>
                <c:pt idx="7646">
                  <c:v>53.097222222222221</c:v>
                </c:pt>
                <c:pt idx="7647">
                  <c:v>53.104166666666664</c:v>
                </c:pt>
                <c:pt idx="7648">
                  <c:v>53.111111111111114</c:v>
                </c:pt>
                <c:pt idx="7649">
                  <c:v>53.11805555555555</c:v>
                </c:pt>
                <c:pt idx="7650">
                  <c:v>53.125</c:v>
                </c:pt>
                <c:pt idx="7651">
                  <c:v>53.13194444444445</c:v>
                </c:pt>
                <c:pt idx="7652">
                  <c:v>53.138888888888886</c:v>
                </c:pt>
                <c:pt idx="7653">
                  <c:v>53.145833333333336</c:v>
                </c:pt>
                <c:pt idx="7654">
                  <c:v>53.152777777777779</c:v>
                </c:pt>
                <c:pt idx="7655">
                  <c:v>53.159722222222221</c:v>
                </c:pt>
                <c:pt idx="7656">
                  <c:v>53.166666666666664</c:v>
                </c:pt>
                <c:pt idx="7657">
                  <c:v>53.173611111111114</c:v>
                </c:pt>
                <c:pt idx="7658">
                  <c:v>53.18055555555555</c:v>
                </c:pt>
                <c:pt idx="7659">
                  <c:v>53.1875</c:v>
                </c:pt>
                <c:pt idx="7660">
                  <c:v>53.19444444444445</c:v>
                </c:pt>
                <c:pt idx="7661">
                  <c:v>53.201388888888886</c:v>
                </c:pt>
                <c:pt idx="7662">
                  <c:v>53.208333333333336</c:v>
                </c:pt>
                <c:pt idx="7663">
                  <c:v>53.215277777777779</c:v>
                </c:pt>
                <c:pt idx="7664">
                  <c:v>53.222222222222221</c:v>
                </c:pt>
                <c:pt idx="7665">
                  <c:v>53.229166666666664</c:v>
                </c:pt>
                <c:pt idx="7666">
                  <c:v>53.236111111111114</c:v>
                </c:pt>
                <c:pt idx="7667">
                  <c:v>53.24305555555555</c:v>
                </c:pt>
                <c:pt idx="7668">
                  <c:v>53.25</c:v>
                </c:pt>
                <c:pt idx="7669">
                  <c:v>53.25694444444445</c:v>
                </c:pt>
                <c:pt idx="7670">
                  <c:v>53.263888888888886</c:v>
                </c:pt>
                <c:pt idx="7671">
                  <c:v>53.270833333333336</c:v>
                </c:pt>
                <c:pt idx="7672">
                  <c:v>53.277777777777779</c:v>
                </c:pt>
                <c:pt idx="7673">
                  <c:v>53.284722222222221</c:v>
                </c:pt>
                <c:pt idx="7674">
                  <c:v>53.291666666666664</c:v>
                </c:pt>
                <c:pt idx="7675">
                  <c:v>53.298611111111114</c:v>
                </c:pt>
                <c:pt idx="7676">
                  <c:v>53.30555555555555</c:v>
                </c:pt>
                <c:pt idx="7677">
                  <c:v>53.3125</c:v>
                </c:pt>
                <c:pt idx="7678">
                  <c:v>53.31944444444445</c:v>
                </c:pt>
                <c:pt idx="7679">
                  <c:v>53.326388888888886</c:v>
                </c:pt>
                <c:pt idx="7680">
                  <c:v>53.333333333333336</c:v>
                </c:pt>
                <c:pt idx="7681">
                  <c:v>53.340277777777779</c:v>
                </c:pt>
                <c:pt idx="7682">
                  <c:v>53.347222222222221</c:v>
                </c:pt>
                <c:pt idx="7683">
                  <c:v>53.354166666666664</c:v>
                </c:pt>
                <c:pt idx="7684">
                  <c:v>53.361111111111114</c:v>
                </c:pt>
                <c:pt idx="7685">
                  <c:v>53.36805555555555</c:v>
                </c:pt>
                <c:pt idx="7686">
                  <c:v>53.375</c:v>
                </c:pt>
                <c:pt idx="7687">
                  <c:v>53.38194444444445</c:v>
                </c:pt>
                <c:pt idx="7688">
                  <c:v>53.388888888888886</c:v>
                </c:pt>
                <c:pt idx="7689">
                  <c:v>53.395833333333336</c:v>
                </c:pt>
                <c:pt idx="7690">
                  <c:v>53.402777777777779</c:v>
                </c:pt>
                <c:pt idx="7691">
                  <c:v>53.409722222222221</c:v>
                </c:pt>
                <c:pt idx="7692">
                  <c:v>53.416666666666664</c:v>
                </c:pt>
                <c:pt idx="7693">
                  <c:v>53.423611111111114</c:v>
                </c:pt>
                <c:pt idx="7694">
                  <c:v>53.43055555555555</c:v>
                </c:pt>
                <c:pt idx="7695">
                  <c:v>53.4375</c:v>
                </c:pt>
                <c:pt idx="7696">
                  <c:v>53.44444444444445</c:v>
                </c:pt>
                <c:pt idx="7697">
                  <c:v>53.451388888888886</c:v>
                </c:pt>
                <c:pt idx="7698">
                  <c:v>53.458333333333336</c:v>
                </c:pt>
                <c:pt idx="7699">
                  <c:v>53.465277777777779</c:v>
                </c:pt>
                <c:pt idx="7700">
                  <c:v>53.472222222222221</c:v>
                </c:pt>
                <c:pt idx="7701">
                  <c:v>53.479166666666664</c:v>
                </c:pt>
                <c:pt idx="7702">
                  <c:v>53.486111111111114</c:v>
                </c:pt>
                <c:pt idx="7703">
                  <c:v>53.49305555555555</c:v>
                </c:pt>
                <c:pt idx="7704">
                  <c:v>53.5</c:v>
                </c:pt>
                <c:pt idx="7705">
                  <c:v>53.50694444444445</c:v>
                </c:pt>
                <c:pt idx="7706">
                  <c:v>53.513888888888886</c:v>
                </c:pt>
                <c:pt idx="7707">
                  <c:v>53.520833333333336</c:v>
                </c:pt>
                <c:pt idx="7708">
                  <c:v>53.527777777777779</c:v>
                </c:pt>
                <c:pt idx="7709">
                  <c:v>53.534722222222221</c:v>
                </c:pt>
                <c:pt idx="7710">
                  <c:v>53.541666666666664</c:v>
                </c:pt>
                <c:pt idx="7711">
                  <c:v>53.548611111111114</c:v>
                </c:pt>
                <c:pt idx="7712">
                  <c:v>53.55555555555555</c:v>
                </c:pt>
                <c:pt idx="7713">
                  <c:v>53.5625</c:v>
                </c:pt>
                <c:pt idx="7714">
                  <c:v>53.56944444444445</c:v>
                </c:pt>
                <c:pt idx="7715">
                  <c:v>53.576388888888886</c:v>
                </c:pt>
                <c:pt idx="7716">
                  <c:v>53.583333333333336</c:v>
                </c:pt>
                <c:pt idx="7717">
                  <c:v>53.590277777777779</c:v>
                </c:pt>
                <c:pt idx="7718">
                  <c:v>53.597222222222221</c:v>
                </c:pt>
                <c:pt idx="7719">
                  <c:v>53.604166666666664</c:v>
                </c:pt>
                <c:pt idx="7720">
                  <c:v>53.611111111111114</c:v>
                </c:pt>
                <c:pt idx="7721">
                  <c:v>53.61805555555555</c:v>
                </c:pt>
                <c:pt idx="7722">
                  <c:v>53.625</c:v>
                </c:pt>
                <c:pt idx="7723">
                  <c:v>53.63194444444445</c:v>
                </c:pt>
                <c:pt idx="7724">
                  <c:v>53.638888888888886</c:v>
                </c:pt>
                <c:pt idx="7725">
                  <c:v>53.645833333333336</c:v>
                </c:pt>
                <c:pt idx="7726">
                  <c:v>53.652777777777779</c:v>
                </c:pt>
                <c:pt idx="7727">
                  <c:v>53.659722222222221</c:v>
                </c:pt>
                <c:pt idx="7728">
                  <c:v>53.666666666666664</c:v>
                </c:pt>
                <c:pt idx="7729">
                  <c:v>53.673611111111114</c:v>
                </c:pt>
                <c:pt idx="7730">
                  <c:v>53.68055555555555</c:v>
                </c:pt>
                <c:pt idx="7731">
                  <c:v>53.6875</c:v>
                </c:pt>
                <c:pt idx="7732">
                  <c:v>53.69444444444445</c:v>
                </c:pt>
                <c:pt idx="7733">
                  <c:v>53.701388888888886</c:v>
                </c:pt>
                <c:pt idx="7734">
                  <c:v>53.708333333333336</c:v>
                </c:pt>
                <c:pt idx="7735">
                  <c:v>53.715277777777779</c:v>
                </c:pt>
                <c:pt idx="7736">
                  <c:v>53.722222222222221</c:v>
                </c:pt>
                <c:pt idx="7737">
                  <c:v>53.729166666666664</c:v>
                </c:pt>
                <c:pt idx="7738">
                  <c:v>53.736111111111114</c:v>
                </c:pt>
                <c:pt idx="7739">
                  <c:v>53.74305555555555</c:v>
                </c:pt>
                <c:pt idx="7740">
                  <c:v>53.75</c:v>
                </c:pt>
                <c:pt idx="7741">
                  <c:v>53.75694444444445</c:v>
                </c:pt>
                <c:pt idx="7742">
                  <c:v>53.763888888888886</c:v>
                </c:pt>
                <c:pt idx="7743">
                  <c:v>53.770833333333336</c:v>
                </c:pt>
                <c:pt idx="7744">
                  <c:v>53.777777777777779</c:v>
                </c:pt>
                <c:pt idx="7745">
                  <c:v>53.784722222222221</c:v>
                </c:pt>
                <c:pt idx="7746">
                  <c:v>53.791666666666664</c:v>
                </c:pt>
                <c:pt idx="7747">
                  <c:v>53.798611111111114</c:v>
                </c:pt>
                <c:pt idx="7748">
                  <c:v>53.80555555555555</c:v>
                </c:pt>
                <c:pt idx="7749">
                  <c:v>53.8125</c:v>
                </c:pt>
                <c:pt idx="7750">
                  <c:v>53.81944444444445</c:v>
                </c:pt>
                <c:pt idx="7751">
                  <c:v>53.826388888888886</c:v>
                </c:pt>
                <c:pt idx="7752">
                  <c:v>53.833333333333336</c:v>
                </c:pt>
                <c:pt idx="7753">
                  <c:v>53.840277777777779</c:v>
                </c:pt>
                <c:pt idx="7754">
                  <c:v>53.847222222222221</c:v>
                </c:pt>
                <c:pt idx="7755">
                  <c:v>53.854166666666664</c:v>
                </c:pt>
                <c:pt idx="7756">
                  <c:v>53.861111111111114</c:v>
                </c:pt>
                <c:pt idx="7757">
                  <c:v>53.86805555555555</c:v>
                </c:pt>
                <c:pt idx="7758">
                  <c:v>53.875</c:v>
                </c:pt>
                <c:pt idx="7759">
                  <c:v>53.88194444444445</c:v>
                </c:pt>
                <c:pt idx="7760">
                  <c:v>53.888888888888886</c:v>
                </c:pt>
                <c:pt idx="7761">
                  <c:v>53.895833333333336</c:v>
                </c:pt>
                <c:pt idx="7762">
                  <c:v>53.902777777777779</c:v>
                </c:pt>
                <c:pt idx="7763">
                  <c:v>53.909722222222221</c:v>
                </c:pt>
                <c:pt idx="7764">
                  <c:v>53.916666666666664</c:v>
                </c:pt>
                <c:pt idx="7765">
                  <c:v>53.923611111111114</c:v>
                </c:pt>
                <c:pt idx="7766">
                  <c:v>53.93055555555555</c:v>
                </c:pt>
                <c:pt idx="7767">
                  <c:v>53.9375</c:v>
                </c:pt>
                <c:pt idx="7768">
                  <c:v>53.94444444444445</c:v>
                </c:pt>
                <c:pt idx="7769">
                  <c:v>53.951388888888886</c:v>
                </c:pt>
                <c:pt idx="7770">
                  <c:v>53.958333333333336</c:v>
                </c:pt>
                <c:pt idx="7771">
                  <c:v>53.965277777777779</c:v>
                </c:pt>
                <c:pt idx="7772">
                  <c:v>53.972222222222221</c:v>
                </c:pt>
                <c:pt idx="7773">
                  <c:v>53.979166666666664</c:v>
                </c:pt>
                <c:pt idx="7774">
                  <c:v>53.986111111111114</c:v>
                </c:pt>
                <c:pt idx="7775">
                  <c:v>53.99305555555555</c:v>
                </c:pt>
                <c:pt idx="7776">
                  <c:v>54</c:v>
                </c:pt>
                <c:pt idx="7777">
                  <c:v>54.00694444444445</c:v>
                </c:pt>
                <c:pt idx="7778">
                  <c:v>54.013888888888886</c:v>
                </c:pt>
                <c:pt idx="7779">
                  <c:v>54.020833333333336</c:v>
                </c:pt>
                <c:pt idx="7780">
                  <c:v>54.027777777777779</c:v>
                </c:pt>
                <c:pt idx="7781">
                  <c:v>54.034722222222221</c:v>
                </c:pt>
                <c:pt idx="7782">
                  <c:v>54.041666666666664</c:v>
                </c:pt>
                <c:pt idx="7783">
                  <c:v>54.048611111111114</c:v>
                </c:pt>
                <c:pt idx="7784">
                  <c:v>54.05555555555555</c:v>
                </c:pt>
                <c:pt idx="7785">
                  <c:v>54.0625</c:v>
                </c:pt>
                <c:pt idx="7786">
                  <c:v>54.06944444444445</c:v>
                </c:pt>
                <c:pt idx="7787">
                  <c:v>54.076388888888886</c:v>
                </c:pt>
                <c:pt idx="7788">
                  <c:v>54.083333333333336</c:v>
                </c:pt>
                <c:pt idx="7789">
                  <c:v>54.090277777777779</c:v>
                </c:pt>
                <c:pt idx="7790">
                  <c:v>54.097222222222221</c:v>
                </c:pt>
                <c:pt idx="7791">
                  <c:v>54.104166666666664</c:v>
                </c:pt>
                <c:pt idx="7792">
                  <c:v>54.111111111111114</c:v>
                </c:pt>
                <c:pt idx="7793">
                  <c:v>54.11805555555555</c:v>
                </c:pt>
                <c:pt idx="7794">
                  <c:v>54.125</c:v>
                </c:pt>
                <c:pt idx="7795">
                  <c:v>54.13194444444445</c:v>
                </c:pt>
                <c:pt idx="7796">
                  <c:v>54.138888888888886</c:v>
                </c:pt>
                <c:pt idx="7797">
                  <c:v>54.145833333333336</c:v>
                </c:pt>
                <c:pt idx="7798">
                  <c:v>54.152777777777779</c:v>
                </c:pt>
                <c:pt idx="7799">
                  <c:v>54.159722222222221</c:v>
                </c:pt>
                <c:pt idx="7800">
                  <c:v>54.166666666666664</c:v>
                </c:pt>
                <c:pt idx="7801">
                  <c:v>54.173611111111114</c:v>
                </c:pt>
                <c:pt idx="7802">
                  <c:v>54.18055555555555</c:v>
                </c:pt>
                <c:pt idx="7803">
                  <c:v>54.1875</c:v>
                </c:pt>
                <c:pt idx="7804">
                  <c:v>54.19444444444445</c:v>
                </c:pt>
                <c:pt idx="7805">
                  <c:v>54.201388888888886</c:v>
                </c:pt>
                <c:pt idx="7806">
                  <c:v>54.208333333333336</c:v>
                </c:pt>
                <c:pt idx="7807">
                  <c:v>54.215277777777779</c:v>
                </c:pt>
                <c:pt idx="7808">
                  <c:v>54.222222222222221</c:v>
                </c:pt>
                <c:pt idx="7809">
                  <c:v>54.229166666666664</c:v>
                </c:pt>
                <c:pt idx="7810">
                  <c:v>54.236111111111114</c:v>
                </c:pt>
                <c:pt idx="7811">
                  <c:v>54.24305555555555</c:v>
                </c:pt>
                <c:pt idx="7812">
                  <c:v>54.25</c:v>
                </c:pt>
                <c:pt idx="7813">
                  <c:v>54.25694444444445</c:v>
                </c:pt>
                <c:pt idx="7814">
                  <c:v>54.263888888888886</c:v>
                </c:pt>
                <c:pt idx="7815">
                  <c:v>54.270833333333336</c:v>
                </c:pt>
                <c:pt idx="7816">
                  <c:v>54.277777777777779</c:v>
                </c:pt>
                <c:pt idx="7817">
                  <c:v>54.284722222222221</c:v>
                </c:pt>
                <c:pt idx="7818">
                  <c:v>54.291666666666664</c:v>
                </c:pt>
                <c:pt idx="7819">
                  <c:v>54.298611111111114</c:v>
                </c:pt>
                <c:pt idx="7820">
                  <c:v>54.30555555555555</c:v>
                </c:pt>
                <c:pt idx="7821">
                  <c:v>54.3125</c:v>
                </c:pt>
                <c:pt idx="7822">
                  <c:v>54.31944444444445</c:v>
                </c:pt>
                <c:pt idx="7823">
                  <c:v>54.326388888888886</c:v>
                </c:pt>
                <c:pt idx="7824">
                  <c:v>54.333333333333336</c:v>
                </c:pt>
                <c:pt idx="7825">
                  <c:v>54.340277777777779</c:v>
                </c:pt>
                <c:pt idx="7826">
                  <c:v>54.347222222222221</c:v>
                </c:pt>
                <c:pt idx="7827">
                  <c:v>54.354166666666664</c:v>
                </c:pt>
                <c:pt idx="7828">
                  <c:v>54.361111111111114</c:v>
                </c:pt>
                <c:pt idx="7829">
                  <c:v>54.36805555555555</c:v>
                </c:pt>
                <c:pt idx="7830">
                  <c:v>54.375</c:v>
                </c:pt>
                <c:pt idx="7831">
                  <c:v>54.38194444444445</c:v>
                </c:pt>
                <c:pt idx="7832">
                  <c:v>54.388888888888886</c:v>
                </c:pt>
                <c:pt idx="7833">
                  <c:v>54.395833333333336</c:v>
                </c:pt>
                <c:pt idx="7834">
                  <c:v>54.402777777777779</c:v>
                </c:pt>
                <c:pt idx="7835">
                  <c:v>54.409722222222221</c:v>
                </c:pt>
                <c:pt idx="7836">
                  <c:v>54.416666666666664</c:v>
                </c:pt>
                <c:pt idx="7837">
                  <c:v>54.423611111111114</c:v>
                </c:pt>
                <c:pt idx="7838">
                  <c:v>54.43055555555555</c:v>
                </c:pt>
                <c:pt idx="7839">
                  <c:v>54.4375</c:v>
                </c:pt>
                <c:pt idx="7840">
                  <c:v>54.44444444444445</c:v>
                </c:pt>
                <c:pt idx="7841">
                  <c:v>54.451388888888886</c:v>
                </c:pt>
                <c:pt idx="7842">
                  <c:v>54.458333333333336</c:v>
                </c:pt>
                <c:pt idx="7843">
                  <c:v>54.465277777777779</c:v>
                </c:pt>
                <c:pt idx="7844">
                  <c:v>54.472222222222221</c:v>
                </c:pt>
                <c:pt idx="7845">
                  <c:v>54.479166666666664</c:v>
                </c:pt>
                <c:pt idx="7846">
                  <c:v>54.486111111111114</c:v>
                </c:pt>
                <c:pt idx="7847">
                  <c:v>54.49305555555555</c:v>
                </c:pt>
                <c:pt idx="7848">
                  <c:v>54.5</c:v>
                </c:pt>
                <c:pt idx="7849">
                  <c:v>54.50694444444445</c:v>
                </c:pt>
                <c:pt idx="7850">
                  <c:v>54.513888888888886</c:v>
                </c:pt>
                <c:pt idx="7851">
                  <c:v>54.520833333333336</c:v>
                </c:pt>
                <c:pt idx="7852">
                  <c:v>54.527777777777779</c:v>
                </c:pt>
                <c:pt idx="7853">
                  <c:v>54.534722222222221</c:v>
                </c:pt>
                <c:pt idx="7854">
                  <c:v>54.541666666666664</c:v>
                </c:pt>
                <c:pt idx="7855">
                  <c:v>54.548611111111114</c:v>
                </c:pt>
                <c:pt idx="7856">
                  <c:v>54.55555555555555</c:v>
                </c:pt>
                <c:pt idx="7857">
                  <c:v>54.5625</c:v>
                </c:pt>
                <c:pt idx="7858">
                  <c:v>54.56944444444445</c:v>
                </c:pt>
                <c:pt idx="7859">
                  <c:v>54.576388888888886</c:v>
                </c:pt>
                <c:pt idx="7860">
                  <c:v>54.583333333333336</c:v>
                </c:pt>
                <c:pt idx="7861">
                  <c:v>54.590277777777779</c:v>
                </c:pt>
                <c:pt idx="7862">
                  <c:v>54.597222222222221</c:v>
                </c:pt>
                <c:pt idx="7863">
                  <c:v>54.604166666666664</c:v>
                </c:pt>
                <c:pt idx="7864">
                  <c:v>54.611111111111114</c:v>
                </c:pt>
                <c:pt idx="7865">
                  <c:v>54.61805555555555</c:v>
                </c:pt>
                <c:pt idx="7866">
                  <c:v>54.625</c:v>
                </c:pt>
                <c:pt idx="7867">
                  <c:v>54.63194444444445</c:v>
                </c:pt>
                <c:pt idx="7868">
                  <c:v>54.638888888888886</c:v>
                </c:pt>
                <c:pt idx="7869">
                  <c:v>54.645833333333336</c:v>
                </c:pt>
                <c:pt idx="7870">
                  <c:v>54.652777777777779</c:v>
                </c:pt>
                <c:pt idx="7871">
                  <c:v>54.659722222222221</c:v>
                </c:pt>
                <c:pt idx="7872">
                  <c:v>54.666666666666664</c:v>
                </c:pt>
                <c:pt idx="7873">
                  <c:v>54.673611111111114</c:v>
                </c:pt>
                <c:pt idx="7874">
                  <c:v>54.68055555555555</c:v>
                </c:pt>
                <c:pt idx="7875">
                  <c:v>54.6875</c:v>
                </c:pt>
                <c:pt idx="7876">
                  <c:v>54.69444444444445</c:v>
                </c:pt>
                <c:pt idx="7877">
                  <c:v>54.701388888888886</c:v>
                </c:pt>
                <c:pt idx="7878">
                  <c:v>54.708333333333336</c:v>
                </c:pt>
                <c:pt idx="7879">
                  <c:v>54.715277777777779</c:v>
                </c:pt>
                <c:pt idx="7880">
                  <c:v>54.722222222222221</c:v>
                </c:pt>
                <c:pt idx="7881">
                  <c:v>54.729166666666664</c:v>
                </c:pt>
                <c:pt idx="7882">
                  <c:v>54.736111111111114</c:v>
                </c:pt>
                <c:pt idx="7883">
                  <c:v>54.74305555555555</c:v>
                </c:pt>
                <c:pt idx="7884">
                  <c:v>54.75</c:v>
                </c:pt>
                <c:pt idx="7885">
                  <c:v>54.75694444444445</c:v>
                </c:pt>
                <c:pt idx="7886">
                  <c:v>54.763888888888886</c:v>
                </c:pt>
                <c:pt idx="7887">
                  <c:v>54.770833333333336</c:v>
                </c:pt>
                <c:pt idx="7888">
                  <c:v>54.777777777777779</c:v>
                </c:pt>
                <c:pt idx="7889">
                  <c:v>54.784722222222221</c:v>
                </c:pt>
                <c:pt idx="7890">
                  <c:v>54.791666666666664</c:v>
                </c:pt>
                <c:pt idx="7891">
                  <c:v>54.798611111111114</c:v>
                </c:pt>
                <c:pt idx="7892">
                  <c:v>54.80555555555555</c:v>
                </c:pt>
                <c:pt idx="7893">
                  <c:v>54.8125</c:v>
                </c:pt>
                <c:pt idx="7894">
                  <c:v>54.81944444444445</c:v>
                </c:pt>
                <c:pt idx="7895">
                  <c:v>54.826388888888886</c:v>
                </c:pt>
                <c:pt idx="7896">
                  <c:v>54.833333333333336</c:v>
                </c:pt>
                <c:pt idx="7897">
                  <c:v>54.840277777777779</c:v>
                </c:pt>
                <c:pt idx="7898">
                  <c:v>54.847222222222221</c:v>
                </c:pt>
                <c:pt idx="7899">
                  <c:v>54.854166666666664</c:v>
                </c:pt>
                <c:pt idx="7900">
                  <c:v>54.861111111111114</c:v>
                </c:pt>
                <c:pt idx="7901">
                  <c:v>54.86805555555555</c:v>
                </c:pt>
                <c:pt idx="7902">
                  <c:v>54.875</c:v>
                </c:pt>
                <c:pt idx="7903">
                  <c:v>54.88194444444445</c:v>
                </c:pt>
                <c:pt idx="7904">
                  <c:v>54.888888888888886</c:v>
                </c:pt>
                <c:pt idx="7905">
                  <c:v>54.895833333333336</c:v>
                </c:pt>
                <c:pt idx="7906">
                  <c:v>54.902777777777779</c:v>
                </c:pt>
                <c:pt idx="7907">
                  <c:v>54.909722222222221</c:v>
                </c:pt>
                <c:pt idx="7908">
                  <c:v>54.916666666666664</c:v>
                </c:pt>
                <c:pt idx="7909">
                  <c:v>54.923611111111114</c:v>
                </c:pt>
                <c:pt idx="7910">
                  <c:v>54.93055555555555</c:v>
                </c:pt>
                <c:pt idx="7911">
                  <c:v>54.9375</c:v>
                </c:pt>
                <c:pt idx="7912">
                  <c:v>54.94444444444445</c:v>
                </c:pt>
                <c:pt idx="7913">
                  <c:v>54.951388888888886</c:v>
                </c:pt>
                <c:pt idx="7914">
                  <c:v>54.958333333333336</c:v>
                </c:pt>
                <c:pt idx="7915">
                  <c:v>54.965277777777779</c:v>
                </c:pt>
                <c:pt idx="7916">
                  <c:v>54.972222222222221</c:v>
                </c:pt>
                <c:pt idx="7917">
                  <c:v>54.979166666666664</c:v>
                </c:pt>
                <c:pt idx="7918">
                  <c:v>54.986111111111114</c:v>
                </c:pt>
                <c:pt idx="7919">
                  <c:v>54.99305555555555</c:v>
                </c:pt>
                <c:pt idx="7920">
                  <c:v>55</c:v>
                </c:pt>
                <c:pt idx="7921">
                  <c:v>55.00694444444445</c:v>
                </c:pt>
                <c:pt idx="7922">
                  <c:v>55.013888888888886</c:v>
                </c:pt>
                <c:pt idx="7923">
                  <c:v>55.020833333333336</c:v>
                </c:pt>
                <c:pt idx="7924">
                  <c:v>55.027777777777779</c:v>
                </c:pt>
                <c:pt idx="7925">
                  <c:v>55.034722222222221</c:v>
                </c:pt>
                <c:pt idx="7926">
                  <c:v>55.041666666666664</c:v>
                </c:pt>
                <c:pt idx="7927">
                  <c:v>55.048611111111114</c:v>
                </c:pt>
                <c:pt idx="7928">
                  <c:v>55.05555555555555</c:v>
                </c:pt>
                <c:pt idx="7929">
                  <c:v>55.0625</c:v>
                </c:pt>
                <c:pt idx="7930">
                  <c:v>55.06944444444445</c:v>
                </c:pt>
                <c:pt idx="7931">
                  <c:v>55.076388888888886</c:v>
                </c:pt>
                <c:pt idx="7932">
                  <c:v>55.083333333333336</c:v>
                </c:pt>
                <c:pt idx="7933">
                  <c:v>55.090277777777779</c:v>
                </c:pt>
                <c:pt idx="7934">
                  <c:v>55.097222222222221</c:v>
                </c:pt>
                <c:pt idx="7935">
                  <c:v>55.104166666666664</c:v>
                </c:pt>
                <c:pt idx="7936">
                  <c:v>55.111111111111114</c:v>
                </c:pt>
                <c:pt idx="7937">
                  <c:v>55.11805555555555</c:v>
                </c:pt>
                <c:pt idx="7938">
                  <c:v>55.125</c:v>
                </c:pt>
                <c:pt idx="7939">
                  <c:v>55.13194444444445</c:v>
                </c:pt>
                <c:pt idx="7940">
                  <c:v>55.138888888888886</c:v>
                </c:pt>
                <c:pt idx="7941">
                  <c:v>55.145833333333336</c:v>
                </c:pt>
                <c:pt idx="7942">
                  <c:v>55.152777777777779</c:v>
                </c:pt>
                <c:pt idx="7943">
                  <c:v>55.159722222222221</c:v>
                </c:pt>
                <c:pt idx="7944">
                  <c:v>55.166666666666664</c:v>
                </c:pt>
                <c:pt idx="7945">
                  <c:v>55.173611111111114</c:v>
                </c:pt>
                <c:pt idx="7946">
                  <c:v>55.18055555555555</c:v>
                </c:pt>
                <c:pt idx="7947">
                  <c:v>55.1875</c:v>
                </c:pt>
                <c:pt idx="7948">
                  <c:v>55.19444444444445</c:v>
                </c:pt>
                <c:pt idx="7949">
                  <c:v>55.201388888888886</c:v>
                </c:pt>
                <c:pt idx="7950">
                  <c:v>55.208333333333336</c:v>
                </c:pt>
                <c:pt idx="7951">
                  <c:v>55.215277777777779</c:v>
                </c:pt>
                <c:pt idx="7952">
                  <c:v>55.222222222222221</c:v>
                </c:pt>
                <c:pt idx="7953">
                  <c:v>55.229166666666664</c:v>
                </c:pt>
                <c:pt idx="7954">
                  <c:v>55.236111111111114</c:v>
                </c:pt>
                <c:pt idx="7955">
                  <c:v>55.24305555555555</c:v>
                </c:pt>
                <c:pt idx="7956">
                  <c:v>55.25</c:v>
                </c:pt>
                <c:pt idx="7957">
                  <c:v>55.25694444444445</c:v>
                </c:pt>
                <c:pt idx="7958">
                  <c:v>55.263888888888886</c:v>
                </c:pt>
                <c:pt idx="7959">
                  <c:v>55.270833333333336</c:v>
                </c:pt>
                <c:pt idx="7960">
                  <c:v>55.277777777777779</c:v>
                </c:pt>
                <c:pt idx="7961">
                  <c:v>55.284722222222221</c:v>
                </c:pt>
                <c:pt idx="7962">
                  <c:v>55.291666666666664</c:v>
                </c:pt>
                <c:pt idx="7963">
                  <c:v>55.298611111111114</c:v>
                </c:pt>
                <c:pt idx="7964">
                  <c:v>55.30555555555555</c:v>
                </c:pt>
                <c:pt idx="7965">
                  <c:v>55.3125</c:v>
                </c:pt>
                <c:pt idx="7966">
                  <c:v>55.31944444444445</c:v>
                </c:pt>
                <c:pt idx="7967">
                  <c:v>55.326388888888886</c:v>
                </c:pt>
                <c:pt idx="7968">
                  <c:v>55.333333333333336</c:v>
                </c:pt>
                <c:pt idx="7969">
                  <c:v>55.340277777777779</c:v>
                </c:pt>
                <c:pt idx="7970">
                  <c:v>55.347222222222221</c:v>
                </c:pt>
                <c:pt idx="7971">
                  <c:v>55.354166666666664</c:v>
                </c:pt>
                <c:pt idx="7972">
                  <c:v>55.361111111111114</c:v>
                </c:pt>
                <c:pt idx="7973">
                  <c:v>55.36805555555555</c:v>
                </c:pt>
                <c:pt idx="7974">
                  <c:v>55.375</c:v>
                </c:pt>
                <c:pt idx="7975">
                  <c:v>55.38194444444445</c:v>
                </c:pt>
                <c:pt idx="7976">
                  <c:v>55.388888888888886</c:v>
                </c:pt>
                <c:pt idx="7977">
                  <c:v>55.395833333333336</c:v>
                </c:pt>
                <c:pt idx="7978">
                  <c:v>55.402777777777779</c:v>
                </c:pt>
                <c:pt idx="7979">
                  <c:v>55.409722222222221</c:v>
                </c:pt>
                <c:pt idx="7980">
                  <c:v>55.416666666666664</c:v>
                </c:pt>
                <c:pt idx="7981">
                  <c:v>55.423611111111114</c:v>
                </c:pt>
                <c:pt idx="7982">
                  <c:v>55.43055555555555</c:v>
                </c:pt>
                <c:pt idx="7983">
                  <c:v>55.4375</c:v>
                </c:pt>
                <c:pt idx="7984">
                  <c:v>55.44444444444445</c:v>
                </c:pt>
                <c:pt idx="7985">
                  <c:v>55.451388888888886</c:v>
                </c:pt>
                <c:pt idx="7986">
                  <c:v>55.458333333333336</c:v>
                </c:pt>
                <c:pt idx="7987">
                  <c:v>55.465277777777779</c:v>
                </c:pt>
                <c:pt idx="7988">
                  <c:v>55.472222222222221</c:v>
                </c:pt>
                <c:pt idx="7989">
                  <c:v>55.479166666666664</c:v>
                </c:pt>
                <c:pt idx="7990">
                  <c:v>55.486111111111114</c:v>
                </c:pt>
                <c:pt idx="7991">
                  <c:v>55.49305555555555</c:v>
                </c:pt>
                <c:pt idx="7992">
                  <c:v>55.5</c:v>
                </c:pt>
                <c:pt idx="7993">
                  <c:v>55.50694444444445</c:v>
                </c:pt>
                <c:pt idx="7994">
                  <c:v>55.513888888888886</c:v>
                </c:pt>
                <c:pt idx="7995">
                  <c:v>55.520833333333336</c:v>
                </c:pt>
                <c:pt idx="7996">
                  <c:v>55.527777777777779</c:v>
                </c:pt>
                <c:pt idx="7997">
                  <c:v>55.534722222222221</c:v>
                </c:pt>
                <c:pt idx="7998">
                  <c:v>55.541666666666664</c:v>
                </c:pt>
                <c:pt idx="7999">
                  <c:v>55.548611111111114</c:v>
                </c:pt>
                <c:pt idx="8000">
                  <c:v>55.55555555555555</c:v>
                </c:pt>
                <c:pt idx="8001">
                  <c:v>55.5625</c:v>
                </c:pt>
                <c:pt idx="8002">
                  <c:v>55.56944444444445</c:v>
                </c:pt>
                <c:pt idx="8003">
                  <c:v>55.576388888888886</c:v>
                </c:pt>
                <c:pt idx="8004">
                  <c:v>55.583333333333336</c:v>
                </c:pt>
                <c:pt idx="8005">
                  <c:v>55.590277777777779</c:v>
                </c:pt>
                <c:pt idx="8006">
                  <c:v>55.597222222222221</c:v>
                </c:pt>
                <c:pt idx="8007">
                  <c:v>55.604166666666664</c:v>
                </c:pt>
                <c:pt idx="8008">
                  <c:v>55.611111111111114</c:v>
                </c:pt>
                <c:pt idx="8009">
                  <c:v>55.61805555555555</c:v>
                </c:pt>
                <c:pt idx="8010">
                  <c:v>55.625</c:v>
                </c:pt>
                <c:pt idx="8011">
                  <c:v>55.63194444444445</c:v>
                </c:pt>
                <c:pt idx="8012">
                  <c:v>55.638888888888886</c:v>
                </c:pt>
                <c:pt idx="8013">
                  <c:v>55.645833333333336</c:v>
                </c:pt>
                <c:pt idx="8014">
                  <c:v>55.652777777777779</c:v>
                </c:pt>
                <c:pt idx="8015">
                  <c:v>55.659722222222221</c:v>
                </c:pt>
                <c:pt idx="8016">
                  <c:v>55.666666666666664</c:v>
                </c:pt>
                <c:pt idx="8017">
                  <c:v>55.673611111111114</c:v>
                </c:pt>
                <c:pt idx="8018">
                  <c:v>55.68055555555555</c:v>
                </c:pt>
                <c:pt idx="8019">
                  <c:v>55.6875</c:v>
                </c:pt>
                <c:pt idx="8020">
                  <c:v>55.69444444444445</c:v>
                </c:pt>
                <c:pt idx="8021">
                  <c:v>55.701388888888886</c:v>
                </c:pt>
                <c:pt idx="8022">
                  <c:v>55.708333333333336</c:v>
                </c:pt>
                <c:pt idx="8023">
                  <c:v>55.715277777777779</c:v>
                </c:pt>
                <c:pt idx="8024">
                  <c:v>55.722222222222221</c:v>
                </c:pt>
                <c:pt idx="8025">
                  <c:v>55.729166666666664</c:v>
                </c:pt>
                <c:pt idx="8026">
                  <c:v>55.736111111111114</c:v>
                </c:pt>
                <c:pt idx="8027">
                  <c:v>55.74305555555555</c:v>
                </c:pt>
                <c:pt idx="8028">
                  <c:v>55.75</c:v>
                </c:pt>
                <c:pt idx="8029">
                  <c:v>55.75694444444445</c:v>
                </c:pt>
                <c:pt idx="8030">
                  <c:v>55.763888888888886</c:v>
                </c:pt>
                <c:pt idx="8031">
                  <c:v>55.770833333333336</c:v>
                </c:pt>
                <c:pt idx="8032">
                  <c:v>55.777777777777779</c:v>
                </c:pt>
                <c:pt idx="8033">
                  <c:v>55.784722222222221</c:v>
                </c:pt>
                <c:pt idx="8034">
                  <c:v>55.791666666666664</c:v>
                </c:pt>
                <c:pt idx="8035">
                  <c:v>55.798611111111114</c:v>
                </c:pt>
                <c:pt idx="8036">
                  <c:v>55.80555555555555</c:v>
                </c:pt>
                <c:pt idx="8037">
                  <c:v>55.8125</c:v>
                </c:pt>
                <c:pt idx="8038">
                  <c:v>55.81944444444445</c:v>
                </c:pt>
                <c:pt idx="8039">
                  <c:v>55.826388888888886</c:v>
                </c:pt>
                <c:pt idx="8040">
                  <c:v>55.833333333333336</c:v>
                </c:pt>
                <c:pt idx="8041">
                  <c:v>55.840277777777779</c:v>
                </c:pt>
                <c:pt idx="8042">
                  <c:v>55.847222222222221</c:v>
                </c:pt>
                <c:pt idx="8043">
                  <c:v>55.854166666666664</c:v>
                </c:pt>
                <c:pt idx="8044">
                  <c:v>55.861111111111114</c:v>
                </c:pt>
                <c:pt idx="8045">
                  <c:v>55.86805555555555</c:v>
                </c:pt>
                <c:pt idx="8046">
                  <c:v>55.875</c:v>
                </c:pt>
                <c:pt idx="8047">
                  <c:v>55.88194444444445</c:v>
                </c:pt>
                <c:pt idx="8048">
                  <c:v>55.888888888888886</c:v>
                </c:pt>
                <c:pt idx="8049">
                  <c:v>55.895833333333336</c:v>
                </c:pt>
                <c:pt idx="8050">
                  <c:v>55.902777777777779</c:v>
                </c:pt>
                <c:pt idx="8051">
                  <c:v>55.909722222222221</c:v>
                </c:pt>
                <c:pt idx="8052">
                  <c:v>55.916666666666664</c:v>
                </c:pt>
                <c:pt idx="8053">
                  <c:v>55.923611111111114</c:v>
                </c:pt>
                <c:pt idx="8054">
                  <c:v>55.93055555555555</c:v>
                </c:pt>
                <c:pt idx="8055">
                  <c:v>55.9375</c:v>
                </c:pt>
                <c:pt idx="8056">
                  <c:v>55.94444444444445</c:v>
                </c:pt>
                <c:pt idx="8057">
                  <c:v>55.951388888888886</c:v>
                </c:pt>
                <c:pt idx="8058">
                  <c:v>55.958333333333336</c:v>
                </c:pt>
                <c:pt idx="8059">
                  <c:v>55.965277777777779</c:v>
                </c:pt>
                <c:pt idx="8060">
                  <c:v>55.972222222222221</c:v>
                </c:pt>
                <c:pt idx="8061">
                  <c:v>55.979166666666664</c:v>
                </c:pt>
                <c:pt idx="8062">
                  <c:v>55.986111111111114</c:v>
                </c:pt>
                <c:pt idx="8063">
                  <c:v>55.99305555555555</c:v>
                </c:pt>
                <c:pt idx="8064">
                  <c:v>56</c:v>
                </c:pt>
                <c:pt idx="8065">
                  <c:v>56.00694444444445</c:v>
                </c:pt>
                <c:pt idx="8066">
                  <c:v>56.013888888888886</c:v>
                </c:pt>
                <c:pt idx="8067">
                  <c:v>56.020833333333336</c:v>
                </c:pt>
                <c:pt idx="8068">
                  <c:v>56.027777777777779</c:v>
                </c:pt>
                <c:pt idx="8069">
                  <c:v>56.034722222222221</c:v>
                </c:pt>
                <c:pt idx="8070">
                  <c:v>56.041666666666664</c:v>
                </c:pt>
                <c:pt idx="8071">
                  <c:v>56.048611111111114</c:v>
                </c:pt>
                <c:pt idx="8072">
                  <c:v>56.05555555555555</c:v>
                </c:pt>
                <c:pt idx="8073">
                  <c:v>56.0625</c:v>
                </c:pt>
                <c:pt idx="8074">
                  <c:v>56.06944444444445</c:v>
                </c:pt>
                <c:pt idx="8075">
                  <c:v>56.076388888888886</c:v>
                </c:pt>
                <c:pt idx="8076">
                  <c:v>56.083333333333336</c:v>
                </c:pt>
                <c:pt idx="8077">
                  <c:v>56.090277777777779</c:v>
                </c:pt>
                <c:pt idx="8078">
                  <c:v>56.097222222222221</c:v>
                </c:pt>
                <c:pt idx="8079">
                  <c:v>56.104166666666664</c:v>
                </c:pt>
                <c:pt idx="8080">
                  <c:v>56.111111111111114</c:v>
                </c:pt>
                <c:pt idx="8081">
                  <c:v>56.11805555555555</c:v>
                </c:pt>
                <c:pt idx="8082">
                  <c:v>56.125</c:v>
                </c:pt>
                <c:pt idx="8083">
                  <c:v>56.13194444444445</c:v>
                </c:pt>
                <c:pt idx="8084">
                  <c:v>56.138888888888886</c:v>
                </c:pt>
                <c:pt idx="8085">
                  <c:v>56.145833333333336</c:v>
                </c:pt>
                <c:pt idx="8086">
                  <c:v>56.152777777777779</c:v>
                </c:pt>
                <c:pt idx="8087">
                  <c:v>56.159722222222221</c:v>
                </c:pt>
                <c:pt idx="8088">
                  <c:v>56.166666666666664</c:v>
                </c:pt>
                <c:pt idx="8089">
                  <c:v>56.173611111111114</c:v>
                </c:pt>
                <c:pt idx="8090">
                  <c:v>56.18055555555555</c:v>
                </c:pt>
                <c:pt idx="8091">
                  <c:v>56.1875</c:v>
                </c:pt>
                <c:pt idx="8092">
                  <c:v>56.19444444444445</c:v>
                </c:pt>
                <c:pt idx="8093">
                  <c:v>56.201388888888886</c:v>
                </c:pt>
                <c:pt idx="8094">
                  <c:v>56.208333333333336</c:v>
                </c:pt>
                <c:pt idx="8095">
                  <c:v>56.215277777777779</c:v>
                </c:pt>
                <c:pt idx="8096">
                  <c:v>56.222222222222221</c:v>
                </c:pt>
                <c:pt idx="8097">
                  <c:v>56.229166666666664</c:v>
                </c:pt>
                <c:pt idx="8098">
                  <c:v>56.236111111111114</c:v>
                </c:pt>
                <c:pt idx="8099">
                  <c:v>56.24305555555555</c:v>
                </c:pt>
                <c:pt idx="8100">
                  <c:v>56.25</c:v>
                </c:pt>
                <c:pt idx="8101">
                  <c:v>56.25694444444445</c:v>
                </c:pt>
                <c:pt idx="8102">
                  <c:v>56.263888888888886</c:v>
                </c:pt>
                <c:pt idx="8103">
                  <c:v>56.270833333333336</c:v>
                </c:pt>
                <c:pt idx="8104">
                  <c:v>56.277777777777779</c:v>
                </c:pt>
                <c:pt idx="8105">
                  <c:v>56.284722222222221</c:v>
                </c:pt>
                <c:pt idx="8106">
                  <c:v>56.291666666666664</c:v>
                </c:pt>
                <c:pt idx="8107">
                  <c:v>56.298611111111114</c:v>
                </c:pt>
                <c:pt idx="8108">
                  <c:v>56.30555555555555</c:v>
                </c:pt>
                <c:pt idx="8109">
                  <c:v>56.3125</c:v>
                </c:pt>
                <c:pt idx="8110">
                  <c:v>56.31944444444445</c:v>
                </c:pt>
                <c:pt idx="8111">
                  <c:v>56.326388888888886</c:v>
                </c:pt>
                <c:pt idx="8112">
                  <c:v>56.333333333333336</c:v>
                </c:pt>
                <c:pt idx="8113">
                  <c:v>56.340277777777779</c:v>
                </c:pt>
                <c:pt idx="8114">
                  <c:v>56.347222222222221</c:v>
                </c:pt>
                <c:pt idx="8115">
                  <c:v>56.354166666666664</c:v>
                </c:pt>
                <c:pt idx="8116">
                  <c:v>56.361111111111114</c:v>
                </c:pt>
                <c:pt idx="8117">
                  <c:v>56.36805555555555</c:v>
                </c:pt>
                <c:pt idx="8118">
                  <c:v>56.375</c:v>
                </c:pt>
                <c:pt idx="8119">
                  <c:v>56.38194444444445</c:v>
                </c:pt>
                <c:pt idx="8120">
                  <c:v>56.388888888888886</c:v>
                </c:pt>
                <c:pt idx="8121">
                  <c:v>56.395833333333336</c:v>
                </c:pt>
                <c:pt idx="8122">
                  <c:v>56.402777777777779</c:v>
                </c:pt>
                <c:pt idx="8123">
                  <c:v>56.409722222222221</c:v>
                </c:pt>
                <c:pt idx="8124">
                  <c:v>56.416666666666664</c:v>
                </c:pt>
                <c:pt idx="8125">
                  <c:v>56.423611111111114</c:v>
                </c:pt>
                <c:pt idx="8126">
                  <c:v>56.43055555555555</c:v>
                </c:pt>
                <c:pt idx="8127">
                  <c:v>56.4375</c:v>
                </c:pt>
                <c:pt idx="8128">
                  <c:v>56.44444444444445</c:v>
                </c:pt>
                <c:pt idx="8129">
                  <c:v>56.451388888888886</c:v>
                </c:pt>
                <c:pt idx="8130">
                  <c:v>56.458333333333336</c:v>
                </c:pt>
                <c:pt idx="8131">
                  <c:v>56.465277777777779</c:v>
                </c:pt>
                <c:pt idx="8132">
                  <c:v>56.472222222222221</c:v>
                </c:pt>
                <c:pt idx="8133">
                  <c:v>56.479166666666664</c:v>
                </c:pt>
                <c:pt idx="8134">
                  <c:v>56.486111111111114</c:v>
                </c:pt>
                <c:pt idx="8135">
                  <c:v>56.49305555555555</c:v>
                </c:pt>
                <c:pt idx="8136">
                  <c:v>56.5</c:v>
                </c:pt>
                <c:pt idx="8137">
                  <c:v>56.50694444444445</c:v>
                </c:pt>
                <c:pt idx="8138">
                  <c:v>56.513888888888886</c:v>
                </c:pt>
                <c:pt idx="8139">
                  <c:v>56.520833333333336</c:v>
                </c:pt>
                <c:pt idx="8140">
                  <c:v>56.527777777777779</c:v>
                </c:pt>
                <c:pt idx="8141">
                  <c:v>56.534722222222221</c:v>
                </c:pt>
                <c:pt idx="8142">
                  <c:v>56.541666666666664</c:v>
                </c:pt>
                <c:pt idx="8143">
                  <c:v>56.548611111111114</c:v>
                </c:pt>
                <c:pt idx="8144">
                  <c:v>56.55555555555555</c:v>
                </c:pt>
                <c:pt idx="8145">
                  <c:v>56.5625</c:v>
                </c:pt>
                <c:pt idx="8146">
                  <c:v>56.56944444444445</c:v>
                </c:pt>
                <c:pt idx="8147">
                  <c:v>56.576388888888886</c:v>
                </c:pt>
                <c:pt idx="8148">
                  <c:v>56.583333333333336</c:v>
                </c:pt>
                <c:pt idx="8149">
                  <c:v>56.590277777777779</c:v>
                </c:pt>
                <c:pt idx="8150">
                  <c:v>56.597222222222221</c:v>
                </c:pt>
                <c:pt idx="8151">
                  <c:v>56.604166666666664</c:v>
                </c:pt>
                <c:pt idx="8152">
                  <c:v>56.611111111111114</c:v>
                </c:pt>
                <c:pt idx="8153">
                  <c:v>56.61805555555555</c:v>
                </c:pt>
                <c:pt idx="8154">
                  <c:v>56.625</c:v>
                </c:pt>
                <c:pt idx="8155">
                  <c:v>56.63194444444445</c:v>
                </c:pt>
                <c:pt idx="8156">
                  <c:v>56.638888888888886</c:v>
                </c:pt>
                <c:pt idx="8157">
                  <c:v>56.645833333333336</c:v>
                </c:pt>
                <c:pt idx="8158">
                  <c:v>56.652777777777779</c:v>
                </c:pt>
                <c:pt idx="8159">
                  <c:v>56.659722222222221</c:v>
                </c:pt>
                <c:pt idx="8160">
                  <c:v>56.666666666666664</c:v>
                </c:pt>
                <c:pt idx="8161">
                  <c:v>56.673611111111114</c:v>
                </c:pt>
                <c:pt idx="8162">
                  <c:v>56.68055555555555</c:v>
                </c:pt>
                <c:pt idx="8163">
                  <c:v>56.6875</c:v>
                </c:pt>
                <c:pt idx="8164">
                  <c:v>56.69444444444445</c:v>
                </c:pt>
                <c:pt idx="8165">
                  <c:v>56.701388888888886</c:v>
                </c:pt>
                <c:pt idx="8166">
                  <c:v>56.708333333333336</c:v>
                </c:pt>
                <c:pt idx="8167">
                  <c:v>56.715277777777779</c:v>
                </c:pt>
                <c:pt idx="8168">
                  <c:v>56.722222222222221</c:v>
                </c:pt>
                <c:pt idx="8169">
                  <c:v>56.729166666666664</c:v>
                </c:pt>
                <c:pt idx="8170">
                  <c:v>56.736111111111114</c:v>
                </c:pt>
                <c:pt idx="8171">
                  <c:v>56.74305555555555</c:v>
                </c:pt>
                <c:pt idx="8172">
                  <c:v>56.75</c:v>
                </c:pt>
                <c:pt idx="8173">
                  <c:v>56.75694444444445</c:v>
                </c:pt>
                <c:pt idx="8174">
                  <c:v>56.763888888888886</c:v>
                </c:pt>
                <c:pt idx="8175">
                  <c:v>56.770833333333336</c:v>
                </c:pt>
                <c:pt idx="8176">
                  <c:v>56.777777777777779</c:v>
                </c:pt>
                <c:pt idx="8177">
                  <c:v>56.784722222222221</c:v>
                </c:pt>
                <c:pt idx="8178">
                  <c:v>56.791666666666664</c:v>
                </c:pt>
                <c:pt idx="8179">
                  <c:v>56.798611111111114</c:v>
                </c:pt>
                <c:pt idx="8180">
                  <c:v>56.80555555555555</c:v>
                </c:pt>
                <c:pt idx="8181">
                  <c:v>56.8125</c:v>
                </c:pt>
                <c:pt idx="8182">
                  <c:v>56.81944444444445</c:v>
                </c:pt>
                <c:pt idx="8183">
                  <c:v>56.826388888888886</c:v>
                </c:pt>
                <c:pt idx="8184">
                  <c:v>56.833333333333336</c:v>
                </c:pt>
                <c:pt idx="8185">
                  <c:v>56.840277777777779</c:v>
                </c:pt>
                <c:pt idx="8186">
                  <c:v>56.847222222222221</c:v>
                </c:pt>
                <c:pt idx="8187">
                  <c:v>56.854166666666664</c:v>
                </c:pt>
                <c:pt idx="8188">
                  <c:v>56.861111111111114</c:v>
                </c:pt>
                <c:pt idx="8189">
                  <c:v>56.86805555555555</c:v>
                </c:pt>
                <c:pt idx="8190">
                  <c:v>56.875</c:v>
                </c:pt>
                <c:pt idx="8191">
                  <c:v>56.88194444444445</c:v>
                </c:pt>
                <c:pt idx="8192">
                  <c:v>56.888888888888886</c:v>
                </c:pt>
                <c:pt idx="8193">
                  <c:v>56.895833333333336</c:v>
                </c:pt>
                <c:pt idx="8194">
                  <c:v>56.902777777777779</c:v>
                </c:pt>
                <c:pt idx="8195">
                  <c:v>56.909722222222221</c:v>
                </c:pt>
                <c:pt idx="8196">
                  <c:v>56.916666666666664</c:v>
                </c:pt>
                <c:pt idx="8197">
                  <c:v>56.923611111111114</c:v>
                </c:pt>
                <c:pt idx="8198">
                  <c:v>56.93055555555555</c:v>
                </c:pt>
                <c:pt idx="8199">
                  <c:v>56.9375</c:v>
                </c:pt>
                <c:pt idx="8200">
                  <c:v>56.94444444444445</c:v>
                </c:pt>
                <c:pt idx="8201">
                  <c:v>56.951388888888886</c:v>
                </c:pt>
                <c:pt idx="8202">
                  <c:v>56.958333333333336</c:v>
                </c:pt>
                <c:pt idx="8203">
                  <c:v>56.965277777777779</c:v>
                </c:pt>
                <c:pt idx="8204">
                  <c:v>56.972222222222221</c:v>
                </c:pt>
                <c:pt idx="8205">
                  <c:v>56.979166666666664</c:v>
                </c:pt>
                <c:pt idx="8206">
                  <c:v>56.986111111111114</c:v>
                </c:pt>
                <c:pt idx="8207">
                  <c:v>56.99305555555555</c:v>
                </c:pt>
                <c:pt idx="8208">
                  <c:v>57</c:v>
                </c:pt>
                <c:pt idx="8209">
                  <c:v>57.00694444444445</c:v>
                </c:pt>
                <c:pt idx="8210">
                  <c:v>57.013888888888886</c:v>
                </c:pt>
                <c:pt idx="8211">
                  <c:v>57.020833333333336</c:v>
                </c:pt>
                <c:pt idx="8212">
                  <c:v>57.027777777777779</c:v>
                </c:pt>
                <c:pt idx="8213">
                  <c:v>57.034722222222221</c:v>
                </c:pt>
                <c:pt idx="8214">
                  <c:v>57.041666666666664</c:v>
                </c:pt>
                <c:pt idx="8215">
                  <c:v>57.048611111111114</c:v>
                </c:pt>
                <c:pt idx="8216">
                  <c:v>57.05555555555555</c:v>
                </c:pt>
                <c:pt idx="8217">
                  <c:v>57.0625</c:v>
                </c:pt>
                <c:pt idx="8218">
                  <c:v>57.06944444444445</c:v>
                </c:pt>
                <c:pt idx="8219">
                  <c:v>57.076388888888886</c:v>
                </c:pt>
                <c:pt idx="8220">
                  <c:v>57.083333333333336</c:v>
                </c:pt>
                <c:pt idx="8221">
                  <c:v>57.090277777777779</c:v>
                </c:pt>
                <c:pt idx="8222">
                  <c:v>57.097222222222221</c:v>
                </c:pt>
                <c:pt idx="8223">
                  <c:v>57.104166666666664</c:v>
                </c:pt>
                <c:pt idx="8224">
                  <c:v>57.111111111111114</c:v>
                </c:pt>
                <c:pt idx="8225">
                  <c:v>57.11805555555555</c:v>
                </c:pt>
                <c:pt idx="8226">
                  <c:v>57.125</c:v>
                </c:pt>
                <c:pt idx="8227">
                  <c:v>57.13194444444445</c:v>
                </c:pt>
                <c:pt idx="8228">
                  <c:v>57.138888888888886</c:v>
                </c:pt>
                <c:pt idx="8229">
                  <c:v>57.145833333333336</c:v>
                </c:pt>
                <c:pt idx="8230">
                  <c:v>57.152777777777779</c:v>
                </c:pt>
                <c:pt idx="8231">
                  <c:v>57.159722222222221</c:v>
                </c:pt>
                <c:pt idx="8232">
                  <c:v>57.166666666666664</c:v>
                </c:pt>
                <c:pt idx="8233">
                  <c:v>57.173611111111114</c:v>
                </c:pt>
                <c:pt idx="8234">
                  <c:v>57.18055555555555</c:v>
                </c:pt>
                <c:pt idx="8235">
                  <c:v>57.1875</c:v>
                </c:pt>
                <c:pt idx="8236">
                  <c:v>57.19444444444445</c:v>
                </c:pt>
                <c:pt idx="8237">
                  <c:v>57.201388888888886</c:v>
                </c:pt>
                <c:pt idx="8238">
                  <c:v>57.208333333333336</c:v>
                </c:pt>
                <c:pt idx="8239">
                  <c:v>57.215277777777779</c:v>
                </c:pt>
                <c:pt idx="8240">
                  <c:v>57.222222222222221</c:v>
                </c:pt>
                <c:pt idx="8241">
                  <c:v>57.229166666666664</c:v>
                </c:pt>
                <c:pt idx="8242">
                  <c:v>57.236111111111114</c:v>
                </c:pt>
                <c:pt idx="8243">
                  <c:v>57.24305555555555</c:v>
                </c:pt>
                <c:pt idx="8244">
                  <c:v>57.25</c:v>
                </c:pt>
                <c:pt idx="8245">
                  <c:v>57.25694444444445</c:v>
                </c:pt>
                <c:pt idx="8246">
                  <c:v>57.263888888888886</c:v>
                </c:pt>
                <c:pt idx="8247">
                  <c:v>57.270833333333336</c:v>
                </c:pt>
                <c:pt idx="8248">
                  <c:v>57.277777777777779</c:v>
                </c:pt>
                <c:pt idx="8249">
                  <c:v>57.284722222222221</c:v>
                </c:pt>
                <c:pt idx="8250">
                  <c:v>57.291666666666664</c:v>
                </c:pt>
                <c:pt idx="8251">
                  <c:v>57.298611111111114</c:v>
                </c:pt>
                <c:pt idx="8252">
                  <c:v>57.30555555555555</c:v>
                </c:pt>
                <c:pt idx="8253">
                  <c:v>57.3125</c:v>
                </c:pt>
                <c:pt idx="8254">
                  <c:v>57.31944444444445</c:v>
                </c:pt>
                <c:pt idx="8255">
                  <c:v>57.326388888888886</c:v>
                </c:pt>
                <c:pt idx="8256">
                  <c:v>57.333333333333336</c:v>
                </c:pt>
                <c:pt idx="8257">
                  <c:v>57.340277777777779</c:v>
                </c:pt>
                <c:pt idx="8258">
                  <c:v>57.347222222222221</c:v>
                </c:pt>
                <c:pt idx="8259">
                  <c:v>57.354166666666664</c:v>
                </c:pt>
                <c:pt idx="8260">
                  <c:v>57.361111111111114</c:v>
                </c:pt>
                <c:pt idx="8261">
                  <c:v>57.36805555555555</c:v>
                </c:pt>
                <c:pt idx="8262">
                  <c:v>57.375</c:v>
                </c:pt>
                <c:pt idx="8263">
                  <c:v>57.38194444444445</c:v>
                </c:pt>
                <c:pt idx="8264">
                  <c:v>57.388888888888886</c:v>
                </c:pt>
                <c:pt idx="8265">
                  <c:v>57.395833333333336</c:v>
                </c:pt>
                <c:pt idx="8266">
                  <c:v>57.402777777777779</c:v>
                </c:pt>
                <c:pt idx="8267">
                  <c:v>57.409722222222221</c:v>
                </c:pt>
                <c:pt idx="8268">
                  <c:v>57.416666666666664</c:v>
                </c:pt>
                <c:pt idx="8269">
                  <c:v>57.423611111111114</c:v>
                </c:pt>
                <c:pt idx="8270">
                  <c:v>57.43055555555555</c:v>
                </c:pt>
                <c:pt idx="8271">
                  <c:v>57.4375</c:v>
                </c:pt>
                <c:pt idx="8272">
                  <c:v>57.44444444444445</c:v>
                </c:pt>
                <c:pt idx="8273">
                  <c:v>57.451388888888886</c:v>
                </c:pt>
                <c:pt idx="8274">
                  <c:v>57.458333333333336</c:v>
                </c:pt>
                <c:pt idx="8275">
                  <c:v>57.465277777777779</c:v>
                </c:pt>
                <c:pt idx="8276">
                  <c:v>57.472222222222221</c:v>
                </c:pt>
                <c:pt idx="8277">
                  <c:v>57.479166666666664</c:v>
                </c:pt>
                <c:pt idx="8278">
                  <c:v>57.486111111111114</c:v>
                </c:pt>
                <c:pt idx="8279">
                  <c:v>57.49305555555555</c:v>
                </c:pt>
                <c:pt idx="8280">
                  <c:v>57.5</c:v>
                </c:pt>
                <c:pt idx="8281">
                  <c:v>57.50694444444445</c:v>
                </c:pt>
                <c:pt idx="8282">
                  <c:v>57.513888888888886</c:v>
                </c:pt>
                <c:pt idx="8283">
                  <c:v>57.520833333333336</c:v>
                </c:pt>
                <c:pt idx="8284">
                  <c:v>57.527777777777779</c:v>
                </c:pt>
                <c:pt idx="8285">
                  <c:v>57.534722222222221</c:v>
                </c:pt>
                <c:pt idx="8286">
                  <c:v>57.541666666666664</c:v>
                </c:pt>
                <c:pt idx="8287">
                  <c:v>57.548611111111114</c:v>
                </c:pt>
                <c:pt idx="8288">
                  <c:v>57.55555555555555</c:v>
                </c:pt>
                <c:pt idx="8289">
                  <c:v>57.5625</c:v>
                </c:pt>
                <c:pt idx="8290">
                  <c:v>57.56944444444445</c:v>
                </c:pt>
                <c:pt idx="8291">
                  <c:v>57.576388888888886</c:v>
                </c:pt>
                <c:pt idx="8292">
                  <c:v>57.583333333333336</c:v>
                </c:pt>
                <c:pt idx="8293">
                  <c:v>57.590277777777779</c:v>
                </c:pt>
                <c:pt idx="8294">
                  <c:v>57.597222222222221</c:v>
                </c:pt>
                <c:pt idx="8295">
                  <c:v>57.604166666666664</c:v>
                </c:pt>
                <c:pt idx="8296">
                  <c:v>57.611111111111114</c:v>
                </c:pt>
                <c:pt idx="8297">
                  <c:v>57.61805555555555</c:v>
                </c:pt>
                <c:pt idx="8298">
                  <c:v>57.625</c:v>
                </c:pt>
                <c:pt idx="8299">
                  <c:v>57.63194444444445</c:v>
                </c:pt>
                <c:pt idx="8300">
                  <c:v>57.638888888888886</c:v>
                </c:pt>
                <c:pt idx="8301">
                  <c:v>57.645833333333336</c:v>
                </c:pt>
                <c:pt idx="8302">
                  <c:v>57.652777777777779</c:v>
                </c:pt>
                <c:pt idx="8303">
                  <c:v>57.659722222222221</c:v>
                </c:pt>
                <c:pt idx="8304">
                  <c:v>57.666666666666664</c:v>
                </c:pt>
                <c:pt idx="8305">
                  <c:v>57.673611111111114</c:v>
                </c:pt>
                <c:pt idx="8306">
                  <c:v>57.68055555555555</c:v>
                </c:pt>
                <c:pt idx="8307">
                  <c:v>57.6875</c:v>
                </c:pt>
                <c:pt idx="8308">
                  <c:v>57.69444444444445</c:v>
                </c:pt>
                <c:pt idx="8309">
                  <c:v>57.701388888888886</c:v>
                </c:pt>
                <c:pt idx="8310">
                  <c:v>57.708333333333336</c:v>
                </c:pt>
                <c:pt idx="8311">
                  <c:v>57.715277777777779</c:v>
                </c:pt>
                <c:pt idx="8312">
                  <c:v>57.722222222222221</c:v>
                </c:pt>
                <c:pt idx="8313">
                  <c:v>57.729166666666664</c:v>
                </c:pt>
                <c:pt idx="8314">
                  <c:v>57.736111111111114</c:v>
                </c:pt>
                <c:pt idx="8315">
                  <c:v>57.74305555555555</c:v>
                </c:pt>
                <c:pt idx="8316">
                  <c:v>57.75</c:v>
                </c:pt>
                <c:pt idx="8317">
                  <c:v>57.75694444444445</c:v>
                </c:pt>
                <c:pt idx="8318">
                  <c:v>57.763888888888886</c:v>
                </c:pt>
                <c:pt idx="8319">
                  <c:v>57.770833333333336</c:v>
                </c:pt>
                <c:pt idx="8320">
                  <c:v>57.777777777777779</c:v>
                </c:pt>
                <c:pt idx="8321">
                  <c:v>57.784722222222221</c:v>
                </c:pt>
                <c:pt idx="8322">
                  <c:v>57.791666666666664</c:v>
                </c:pt>
                <c:pt idx="8323">
                  <c:v>57.798611111111114</c:v>
                </c:pt>
                <c:pt idx="8324">
                  <c:v>57.80555555555555</c:v>
                </c:pt>
                <c:pt idx="8325">
                  <c:v>57.8125</c:v>
                </c:pt>
                <c:pt idx="8326">
                  <c:v>57.81944444444445</c:v>
                </c:pt>
                <c:pt idx="8327">
                  <c:v>57.826388888888886</c:v>
                </c:pt>
                <c:pt idx="8328">
                  <c:v>57.833333333333336</c:v>
                </c:pt>
                <c:pt idx="8329">
                  <c:v>57.840277777777779</c:v>
                </c:pt>
                <c:pt idx="8330">
                  <c:v>57.847222222222221</c:v>
                </c:pt>
                <c:pt idx="8331">
                  <c:v>57.854166666666664</c:v>
                </c:pt>
                <c:pt idx="8332">
                  <c:v>57.861111111111114</c:v>
                </c:pt>
                <c:pt idx="8333">
                  <c:v>57.86805555555555</c:v>
                </c:pt>
                <c:pt idx="8334">
                  <c:v>57.875</c:v>
                </c:pt>
                <c:pt idx="8335">
                  <c:v>57.88194444444445</c:v>
                </c:pt>
                <c:pt idx="8336">
                  <c:v>57.888888888888886</c:v>
                </c:pt>
                <c:pt idx="8337">
                  <c:v>57.895833333333336</c:v>
                </c:pt>
                <c:pt idx="8338">
                  <c:v>57.902777777777779</c:v>
                </c:pt>
                <c:pt idx="8339">
                  <c:v>57.909722222222221</c:v>
                </c:pt>
                <c:pt idx="8340">
                  <c:v>57.916666666666664</c:v>
                </c:pt>
                <c:pt idx="8341">
                  <c:v>57.923611111111114</c:v>
                </c:pt>
                <c:pt idx="8342">
                  <c:v>57.93055555555555</c:v>
                </c:pt>
                <c:pt idx="8343">
                  <c:v>57.9375</c:v>
                </c:pt>
                <c:pt idx="8344">
                  <c:v>57.94444444444445</c:v>
                </c:pt>
                <c:pt idx="8345">
                  <c:v>57.951388888888886</c:v>
                </c:pt>
                <c:pt idx="8346">
                  <c:v>57.958333333333336</c:v>
                </c:pt>
                <c:pt idx="8347">
                  <c:v>57.965277777777779</c:v>
                </c:pt>
                <c:pt idx="8348">
                  <c:v>57.972222222222221</c:v>
                </c:pt>
                <c:pt idx="8349">
                  <c:v>57.979166666666664</c:v>
                </c:pt>
                <c:pt idx="8350">
                  <c:v>57.986111111111114</c:v>
                </c:pt>
                <c:pt idx="8351">
                  <c:v>57.99305555555555</c:v>
                </c:pt>
                <c:pt idx="8352">
                  <c:v>58</c:v>
                </c:pt>
                <c:pt idx="8353">
                  <c:v>58.00694444444445</c:v>
                </c:pt>
                <c:pt idx="8354">
                  <c:v>58.013888888888886</c:v>
                </c:pt>
                <c:pt idx="8355">
                  <c:v>58.020833333333336</c:v>
                </c:pt>
                <c:pt idx="8356">
                  <c:v>58.027777777777779</c:v>
                </c:pt>
                <c:pt idx="8357">
                  <c:v>58.034722222222221</c:v>
                </c:pt>
                <c:pt idx="8358">
                  <c:v>58.041666666666664</c:v>
                </c:pt>
                <c:pt idx="8359">
                  <c:v>58.048611111111114</c:v>
                </c:pt>
                <c:pt idx="8360">
                  <c:v>58.05555555555555</c:v>
                </c:pt>
                <c:pt idx="8361">
                  <c:v>58.0625</c:v>
                </c:pt>
                <c:pt idx="8362">
                  <c:v>58.06944444444445</c:v>
                </c:pt>
                <c:pt idx="8363">
                  <c:v>58.076388888888886</c:v>
                </c:pt>
                <c:pt idx="8364">
                  <c:v>58.083333333333336</c:v>
                </c:pt>
                <c:pt idx="8365">
                  <c:v>58.090277777777779</c:v>
                </c:pt>
                <c:pt idx="8366">
                  <c:v>58.097222222222221</c:v>
                </c:pt>
                <c:pt idx="8367">
                  <c:v>58.104166666666664</c:v>
                </c:pt>
                <c:pt idx="8368">
                  <c:v>58.111111111111114</c:v>
                </c:pt>
                <c:pt idx="8369">
                  <c:v>58.11805555555555</c:v>
                </c:pt>
                <c:pt idx="8370">
                  <c:v>58.125</c:v>
                </c:pt>
                <c:pt idx="8371">
                  <c:v>58.13194444444445</c:v>
                </c:pt>
                <c:pt idx="8372">
                  <c:v>58.138888888888886</c:v>
                </c:pt>
                <c:pt idx="8373">
                  <c:v>58.145833333333336</c:v>
                </c:pt>
                <c:pt idx="8374">
                  <c:v>58.152777777777779</c:v>
                </c:pt>
                <c:pt idx="8375">
                  <c:v>58.159722222222221</c:v>
                </c:pt>
                <c:pt idx="8376">
                  <c:v>58.166666666666664</c:v>
                </c:pt>
                <c:pt idx="8377">
                  <c:v>58.173611111111114</c:v>
                </c:pt>
                <c:pt idx="8378">
                  <c:v>58.18055555555555</c:v>
                </c:pt>
                <c:pt idx="8379">
                  <c:v>58.1875</c:v>
                </c:pt>
                <c:pt idx="8380">
                  <c:v>58.19444444444445</c:v>
                </c:pt>
                <c:pt idx="8381">
                  <c:v>58.201388888888886</c:v>
                </c:pt>
                <c:pt idx="8382">
                  <c:v>58.208333333333336</c:v>
                </c:pt>
                <c:pt idx="8383">
                  <c:v>58.215277777777779</c:v>
                </c:pt>
                <c:pt idx="8384">
                  <c:v>58.222222222222221</c:v>
                </c:pt>
                <c:pt idx="8385">
                  <c:v>58.229166666666664</c:v>
                </c:pt>
                <c:pt idx="8386">
                  <c:v>58.236111111111114</c:v>
                </c:pt>
                <c:pt idx="8387">
                  <c:v>58.24305555555555</c:v>
                </c:pt>
                <c:pt idx="8388">
                  <c:v>58.25</c:v>
                </c:pt>
                <c:pt idx="8389">
                  <c:v>58.25694444444445</c:v>
                </c:pt>
                <c:pt idx="8390">
                  <c:v>58.263888888888886</c:v>
                </c:pt>
                <c:pt idx="8391">
                  <c:v>58.270833333333336</c:v>
                </c:pt>
                <c:pt idx="8392">
                  <c:v>58.277777777777779</c:v>
                </c:pt>
                <c:pt idx="8393">
                  <c:v>58.284722222222221</c:v>
                </c:pt>
                <c:pt idx="8394">
                  <c:v>58.291666666666664</c:v>
                </c:pt>
                <c:pt idx="8395">
                  <c:v>58.298611111111114</c:v>
                </c:pt>
                <c:pt idx="8396">
                  <c:v>58.30555555555555</c:v>
                </c:pt>
                <c:pt idx="8397">
                  <c:v>58.3125</c:v>
                </c:pt>
                <c:pt idx="8398">
                  <c:v>58.31944444444445</c:v>
                </c:pt>
                <c:pt idx="8399">
                  <c:v>58.326388888888886</c:v>
                </c:pt>
                <c:pt idx="8400">
                  <c:v>58.333333333333336</c:v>
                </c:pt>
                <c:pt idx="8401">
                  <c:v>58.340277777777779</c:v>
                </c:pt>
                <c:pt idx="8402">
                  <c:v>58.347222222222221</c:v>
                </c:pt>
                <c:pt idx="8403">
                  <c:v>58.354166666666664</c:v>
                </c:pt>
                <c:pt idx="8404">
                  <c:v>58.361111111111114</c:v>
                </c:pt>
                <c:pt idx="8405">
                  <c:v>58.36805555555555</c:v>
                </c:pt>
                <c:pt idx="8406">
                  <c:v>58.375</c:v>
                </c:pt>
                <c:pt idx="8407">
                  <c:v>58.38194444444445</c:v>
                </c:pt>
                <c:pt idx="8408">
                  <c:v>58.388888888888886</c:v>
                </c:pt>
                <c:pt idx="8409">
                  <c:v>58.395833333333336</c:v>
                </c:pt>
                <c:pt idx="8410">
                  <c:v>58.402777777777779</c:v>
                </c:pt>
                <c:pt idx="8411">
                  <c:v>58.409722222222221</c:v>
                </c:pt>
                <c:pt idx="8412">
                  <c:v>58.416666666666664</c:v>
                </c:pt>
                <c:pt idx="8413">
                  <c:v>58.423611111111114</c:v>
                </c:pt>
                <c:pt idx="8414">
                  <c:v>58.43055555555555</c:v>
                </c:pt>
                <c:pt idx="8415">
                  <c:v>58.4375</c:v>
                </c:pt>
                <c:pt idx="8416">
                  <c:v>58.44444444444445</c:v>
                </c:pt>
                <c:pt idx="8417">
                  <c:v>58.451388888888886</c:v>
                </c:pt>
                <c:pt idx="8418">
                  <c:v>58.458333333333336</c:v>
                </c:pt>
                <c:pt idx="8419">
                  <c:v>58.465277777777779</c:v>
                </c:pt>
                <c:pt idx="8420">
                  <c:v>58.472222222222221</c:v>
                </c:pt>
                <c:pt idx="8421">
                  <c:v>58.479166666666664</c:v>
                </c:pt>
                <c:pt idx="8422">
                  <c:v>58.486111111111114</c:v>
                </c:pt>
                <c:pt idx="8423">
                  <c:v>58.49305555555555</c:v>
                </c:pt>
                <c:pt idx="8424">
                  <c:v>58.5</c:v>
                </c:pt>
                <c:pt idx="8425">
                  <c:v>58.50694444444445</c:v>
                </c:pt>
                <c:pt idx="8426">
                  <c:v>58.513888888888886</c:v>
                </c:pt>
                <c:pt idx="8427">
                  <c:v>58.520833333333336</c:v>
                </c:pt>
                <c:pt idx="8428">
                  <c:v>58.527777777777779</c:v>
                </c:pt>
                <c:pt idx="8429">
                  <c:v>58.534722222222221</c:v>
                </c:pt>
                <c:pt idx="8430">
                  <c:v>58.541666666666664</c:v>
                </c:pt>
                <c:pt idx="8431">
                  <c:v>58.548611111111114</c:v>
                </c:pt>
                <c:pt idx="8432">
                  <c:v>58.55555555555555</c:v>
                </c:pt>
                <c:pt idx="8433">
                  <c:v>58.5625</c:v>
                </c:pt>
                <c:pt idx="8434">
                  <c:v>58.56944444444445</c:v>
                </c:pt>
                <c:pt idx="8435">
                  <c:v>58.576388888888886</c:v>
                </c:pt>
                <c:pt idx="8436">
                  <c:v>58.583333333333336</c:v>
                </c:pt>
                <c:pt idx="8437">
                  <c:v>58.590277777777779</c:v>
                </c:pt>
                <c:pt idx="8438">
                  <c:v>58.597222222222221</c:v>
                </c:pt>
                <c:pt idx="8439">
                  <c:v>58.604166666666664</c:v>
                </c:pt>
                <c:pt idx="8440">
                  <c:v>58.611111111111114</c:v>
                </c:pt>
                <c:pt idx="8441">
                  <c:v>58.61805555555555</c:v>
                </c:pt>
                <c:pt idx="8442">
                  <c:v>58.625</c:v>
                </c:pt>
                <c:pt idx="8443">
                  <c:v>58.63194444444445</c:v>
                </c:pt>
                <c:pt idx="8444">
                  <c:v>58.638888888888886</c:v>
                </c:pt>
                <c:pt idx="8445">
                  <c:v>58.645833333333336</c:v>
                </c:pt>
                <c:pt idx="8446">
                  <c:v>58.652777777777779</c:v>
                </c:pt>
                <c:pt idx="8447">
                  <c:v>58.659722222222221</c:v>
                </c:pt>
                <c:pt idx="8448">
                  <c:v>58.666666666666664</c:v>
                </c:pt>
                <c:pt idx="8449">
                  <c:v>58.673611111111114</c:v>
                </c:pt>
                <c:pt idx="8450">
                  <c:v>58.68055555555555</c:v>
                </c:pt>
                <c:pt idx="8451">
                  <c:v>58.6875</c:v>
                </c:pt>
                <c:pt idx="8452">
                  <c:v>58.69444444444445</c:v>
                </c:pt>
                <c:pt idx="8453">
                  <c:v>58.701388888888886</c:v>
                </c:pt>
                <c:pt idx="8454">
                  <c:v>58.708333333333336</c:v>
                </c:pt>
                <c:pt idx="8455">
                  <c:v>58.715277777777779</c:v>
                </c:pt>
                <c:pt idx="8456">
                  <c:v>58.722222222222221</c:v>
                </c:pt>
                <c:pt idx="8457">
                  <c:v>58.729166666666664</c:v>
                </c:pt>
                <c:pt idx="8458">
                  <c:v>58.736111111111114</c:v>
                </c:pt>
                <c:pt idx="8459">
                  <c:v>58.74305555555555</c:v>
                </c:pt>
                <c:pt idx="8460">
                  <c:v>58.75</c:v>
                </c:pt>
                <c:pt idx="8461">
                  <c:v>58.75694444444445</c:v>
                </c:pt>
                <c:pt idx="8462">
                  <c:v>58.763888888888886</c:v>
                </c:pt>
                <c:pt idx="8463">
                  <c:v>58.770833333333336</c:v>
                </c:pt>
                <c:pt idx="8464">
                  <c:v>58.777777777777779</c:v>
                </c:pt>
                <c:pt idx="8465">
                  <c:v>58.784722222222221</c:v>
                </c:pt>
                <c:pt idx="8466">
                  <c:v>58.791666666666664</c:v>
                </c:pt>
                <c:pt idx="8467">
                  <c:v>58.798611111111114</c:v>
                </c:pt>
                <c:pt idx="8468">
                  <c:v>58.80555555555555</c:v>
                </c:pt>
                <c:pt idx="8469">
                  <c:v>58.8125</c:v>
                </c:pt>
                <c:pt idx="8470">
                  <c:v>58.81944444444445</c:v>
                </c:pt>
                <c:pt idx="8471">
                  <c:v>58.826388888888886</c:v>
                </c:pt>
                <c:pt idx="8472">
                  <c:v>58.833333333333336</c:v>
                </c:pt>
                <c:pt idx="8473">
                  <c:v>58.840277777777779</c:v>
                </c:pt>
                <c:pt idx="8474">
                  <c:v>58.847222222222221</c:v>
                </c:pt>
                <c:pt idx="8475">
                  <c:v>58.854166666666664</c:v>
                </c:pt>
                <c:pt idx="8476">
                  <c:v>58.861111111111114</c:v>
                </c:pt>
                <c:pt idx="8477">
                  <c:v>58.86805555555555</c:v>
                </c:pt>
                <c:pt idx="8478">
                  <c:v>58.875</c:v>
                </c:pt>
                <c:pt idx="8479">
                  <c:v>58.88194444444445</c:v>
                </c:pt>
                <c:pt idx="8480">
                  <c:v>58.888888888888886</c:v>
                </c:pt>
                <c:pt idx="8481">
                  <c:v>58.895833333333336</c:v>
                </c:pt>
                <c:pt idx="8482">
                  <c:v>58.902777777777779</c:v>
                </c:pt>
                <c:pt idx="8483">
                  <c:v>58.909722222222221</c:v>
                </c:pt>
                <c:pt idx="8484">
                  <c:v>58.916666666666664</c:v>
                </c:pt>
                <c:pt idx="8485">
                  <c:v>58.923611111111114</c:v>
                </c:pt>
                <c:pt idx="8486">
                  <c:v>58.93055555555555</c:v>
                </c:pt>
                <c:pt idx="8487">
                  <c:v>58.9375</c:v>
                </c:pt>
                <c:pt idx="8488">
                  <c:v>58.94444444444445</c:v>
                </c:pt>
                <c:pt idx="8489">
                  <c:v>58.951388888888886</c:v>
                </c:pt>
                <c:pt idx="8490">
                  <c:v>58.958333333333336</c:v>
                </c:pt>
                <c:pt idx="8491">
                  <c:v>58.965277777777779</c:v>
                </c:pt>
                <c:pt idx="8492">
                  <c:v>58.972222222222221</c:v>
                </c:pt>
                <c:pt idx="8493">
                  <c:v>58.979166666666664</c:v>
                </c:pt>
                <c:pt idx="8494">
                  <c:v>58.986111111111114</c:v>
                </c:pt>
                <c:pt idx="8495">
                  <c:v>58.99305555555555</c:v>
                </c:pt>
                <c:pt idx="8496">
                  <c:v>59</c:v>
                </c:pt>
                <c:pt idx="8497">
                  <c:v>59.00694444444445</c:v>
                </c:pt>
                <c:pt idx="8498">
                  <c:v>59.013888888888886</c:v>
                </c:pt>
                <c:pt idx="8499">
                  <c:v>59.020833333333336</c:v>
                </c:pt>
                <c:pt idx="8500">
                  <c:v>59.027777777777779</c:v>
                </c:pt>
                <c:pt idx="8501">
                  <c:v>59.034722222222221</c:v>
                </c:pt>
                <c:pt idx="8502">
                  <c:v>59.041666666666664</c:v>
                </c:pt>
                <c:pt idx="8503">
                  <c:v>59.048611111111114</c:v>
                </c:pt>
                <c:pt idx="8504">
                  <c:v>59.05555555555555</c:v>
                </c:pt>
                <c:pt idx="8505">
                  <c:v>59.0625</c:v>
                </c:pt>
                <c:pt idx="8506">
                  <c:v>59.06944444444445</c:v>
                </c:pt>
                <c:pt idx="8507">
                  <c:v>59.076388888888886</c:v>
                </c:pt>
                <c:pt idx="8508">
                  <c:v>59.083333333333336</c:v>
                </c:pt>
                <c:pt idx="8509">
                  <c:v>59.090277777777779</c:v>
                </c:pt>
                <c:pt idx="8510">
                  <c:v>59.097222222222221</c:v>
                </c:pt>
                <c:pt idx="8511">
                  <c:v>59.104166666666664</c:v>
                </c:pt>
                <c:pt idx="8512">
                  <c:v>59.111111111111114</c:v>
                </c:pt>
                <c:pt idx="8513">
                  <c:v>59.11805555555555</c:v>
                </c:pt>
                <c:pt idx="8514">
                  <c:v>59.125</c:v>
                </c:pt>
                <c:pt idx="8515">
                  <c:v>59.13194444444445</c:v>
                </c:pt>
                <c:pt idx="8516">
                  <c:v>59.138888888888886</c:v>
                </c:pt>
                <c:pt idx="8517">
                  <c:v>59.145833333333336</c:v>
                </c:pt>
                <c:pt idx="8518">
                  <c:v>59.152777777777779</c:v>
                </c:pt>
                <c:pt idx="8519">
                  <c:v>59.159722222222221</c:v>
                </c:pt>
                <c:pt idx="8520">
                  <c:v>59.166666666666664</c:v>
                </c:pt>
                <c:pt idx="8521">
                  <c:v>59.173611111111114</c:v>
                </c:pt>
                <c:pt idx="8522">
                  <c:v>59.18055555555555</c:v>
                </c:pt>
                <c:pt idx="8523">
                  <c:v>59.1875</c:v>
                </c:pt>
                <c:pt idx="8524">
                  <c:v>59.19444444444445</c:v>
                </c:pt>
                <c:pt idx="8525">
                  <c:v>59.201388888888886</c:v>
                </c:pt>
                <c:pt idx="8526">
                  <c:v>59.208333333333336</c:v>
                </c:pt>
                <c:pt idx="8527">
                  <c:v>59.215277777777779</c:v>
                </c:pt>
                <c:pt idx="8528">
                  <c:v>59.222222222222221</c:v>
                </c:pt>
                <c:pt idx="8529">
                  <c:v>59.229166666666664</c:v>
                </c:pt>
                <c:pt idx="8530">
                  <c:v>59.236111111111114</c:v>
                </c:pt>
                <c:pt idx="8531">
                  <c:v>59.24305555555555</c:v>
                </c:pt>
                <c:pt idx="8532">
                  <c:v>59.25</c:v>
                </c:pt>
                <c:pt idx="8533">
                  <c:v>59.25694444444445</c:v>
                </c:pt>
                <c:pt idx="8534">
                  <c:v>59.263888888888886</c:v>
                </c:pt>
                <c:pt idx="8535">
                  <c:v>59.270833333333336</c:v>
                </c:pt>
                <c:pt idx="8536">
                  <c:v>59.277777777777779</c:v>
                </c:pt>
                <c:pt idx="8537">
                  <c:v>59.284722222222221</c:v>
                </c:pt>
                <c:pt idx="8538">
                  <c:v>59.291666666666664</c:v>
                </c:pt>
                <c:pt idx="8539">
                  <c:v>59.298611111111114</c:v>
                </c:pt>
                <c:pt idx="8540">
                  <c:v>59.30555555555555</c:v>
                </c:pt>
                <c:pt idx="8541">
                  <c:v>59.3125</c:v>
                </c:pt>
                <c:pt idx="8542">
                  <c:v>59.31944444444445</c:v>
                </c:pt>
                <c:pt idx="8543">
                  <c:v>59.326388888888886</c:v>
                </c:pt>
                <c:pt idx="8544">
                  <c:v>59.333333333333336</c:v>
                </c:pt>
                <c:pt idx="8545">
                  <c:v>59.340277777777779</c:v>
                </c:pt>
                <c:pt idx="8546">
                  <c:v>59.347222222222221</c:v>
                </c:pt>
                <c:pt idx="8547">
                  <c:v>59.354166666666664</c:v>
                </c:pt>
                <c:pt idx="8548">
                  <c:v>59.361111111111114</c:v>
                </c:pt>
                <c:pt idx="8549">
                  <c:v>59.36805555555555</c:v>
                </c:pt>
                <c:pt idx="8550">
                  <c:v>59.375</c:v>
                </c:pt>
                <c:pt idx="8551">
                  <c:v>59.38194444444445</c:v>
                </c:pt>
                <c:pt idx="8552">
                  <c:v>59.388888888888886</c:v>
                </c:pt>
                <c:pt idx="8553">
                  <c:v>59.395833333333336</c:v>
                </c:pt>
                <c:pt idx="8554">
                  <c:v>59.402777777777779</c:v>
                </c:pt>
                <c:pt idx="8555">
                  <c:v>59.409722222222221</c:v>
                </c:pt>
                <c:pt idx="8556">
                  <c:v>59.416666666666664</c:v>
                </c:pt>
                <c:pt idx="8557">
                  <c:v>59.423611111111114</c:v>
                </c:pt>
                <c:pt idx="8558">
                  <c:v>59.43055555555555</c:v>
                </c:pt>
                <c:pt idx="8559">
                  <c:v>59.4375</c:v>
                </c:pt>
                <c:pt idx="8560">
                  <c:v>59.44444444444445</c:v>
                </c:pt>
                <c:pt idx="8561">
                  <c:v>59.451388888888886</c:v>
                </c:pt>
                <c:pt idx="8562">
                  <c:v>59.458333333333336</c:v>
                </c:pt>
                <c:pt idx="8563">
                  <c:v>59.465277777777779</c:v>
                </c:pt>
                <c:pt idx="8564">
                  <c:v>59.472222222222221</c:v>
                </c:pt>
                <c:pt idx="8565">
                  <c:v>59.479166666666664</c:v>
                </c:pt>
                <c:pt idx="8566">
                  <c:v>59.486111111111114</c:v>
                </c:pt>
                <c:pt idx="8567">
                  <c:v>59.49305555555555</c:v>
                </c:pt>
                <c:pt idx="8568">
                  <c:v>59.5</c:v>
                </c:pt>
                <c:pt idx="8569">
                  <c:v>59.50694444444445</c:v>
                </c:pt>
                <c:pt idx="8570">
                  <c:v>59.513888888888886</c:v>
                </c:pt>
                <c:pt idx="8571">
                  <c:v>59.520833333333336</c:v>
                </c:pt>
                <c:pt idx="8572">
                  <c:v>59.527777777777779</c:v>
                </c:pt>
                <c:pt idx="8573">
                  <c:v>59.534722222222221</c:v>
                </c:pt>
                <c:pt idx="8574">
                  <c:v>59.541666666666664</c:v>
                </c:pt>
                <c:pt idx="8575">
                  <c:v>59.548611111111114</c:v>
                </c:pt>
                <c:pt idx="8576">
                  <c:v>59.55555555555555</c:v>
                </c:pt>
                <c:pt idx="8577">
                  <c:v>59.5625</c:v>
                </c:pt>
                <c:pt idx="8578">
                  <c:v>59.56944444444445</c:v>
                </c:pt>
                <c:pt idx="8579">
                  <c:v>59.576388888888886</c:v>
                </c:pt>
                <c:pt idx="8580">
                  <c:v>59.583333333333336</c:v>
                </c:pt>
                <c:pt idx="8581">
                  <c:v>59.590277777777779</c:v>
                </c:pt>
                <c:pt idx="8582">
                  <c:v>59.597222222222221</c:v>
                </c:pt>
                <c:pt idx="8583">
                  <c:v>59.604166666666664</c:v>
                </c:pt>
                <c:pt idx="8584">
                  <c:v>59.611111111111114</c:v>
                </c:pt>
                <c:pt idx="8585">
                  <c:v>59.61805555555555</c:v>
                </c:pt>
                <c:pt idx="8586">
                  <c:v>59.625</c:v>
                </c:pt>
                <c:pt idx="8587">
                  <c:v>59.63194444444445</c:v>
                </c:pt>
                <c:pt idx="8588">
                  <c:v>59.638888888888886</c:v>
                </c:pt>
                <c:pt idx="8589">
                  <c:v>59.645833333333336</c:v>
                </c:pt>
                <c:pt idx="8590">
                  <c:v>59.652777777777779</c:v>
                </c:pt>
                <c:pt idx="8591">
                  <c:v>59.659722222222221</c:v>
                </c:pt>
                <c:pt idx="8592">
                  <c:v>59.666666666666664</c:v>
                </c:pt>
                <c:pt idx="8593">
                  <c:v>59.673611111111114</c:v>
                </c:pt>
                <c:pt idx="8594">
                  <c:v>59.68055555555555</c:v>
                </c:pt>
                <c:pt idx="8595">
                  <c:v>59.6875</c:v>
                </c:pt>
                <c:pt idx="8596">
                  <c:v>59.69444444444445</c:v>
                </c:pt>
                <c:pt idx="8597">
                  <c:v>59.701388888888886</c:v>
                </c:pt>
                <c:pt idx="8598">
                  <c:v>59.708333333333336</c:v>
                </c:pt>
                <c:pt idx="8599">
                  <c:v>59.715277777777779</c:v>
                </c:pt>
                <c:pt idx="8600">
                  <c:v>59.722222222222221</c:v>
                </c:pt>
                <c:pt idx="8601">
                  <c:v>59.729166666666664</c:v>
                </c:pt>
                <c:pt idx="8602">
                  <c:v>59.736111111111114</c:v>
                </c:pt>
                <c:pt idx="8603">
                  <c:v>59.74305555555555</c:v>
                </c:pt>
                <c:pt idx="8604">
                  <c:v>59.75</c:v>
                </c:pt>
                <c:pt idx="8605">
                  <c:v>59.75694444444445</c:v>
                </c:pt>
                <c:pt idx="8606">
                  <c:v>59.763888888888886</c:v>
                </c:pt>
                <c:pt idx="8607">
                  <c:v>59.770833333333336</c:v>
                </c:pt>
                <c:pt idx="8608">
                  <c:v>59.777777777777779</c:v>
                </c:pt>
                <c:pt idx="8609">
                  <c:v>59.784722222222221</c:v>
                </c:pt>
                <c:pt idx="8610">
                  <c:v>59.791666666666664</c:v>
                </c:pt>
                <c:pt idx="8611">
                  <c:v>59.798611111111114</c:v>
                </c:pt>
                <c:pt idx="8612">
                  <c:v>59.80555555555555</c:v>
                </c:pt>
                <c:pt idx="8613">
                  <c:v>59.8125</c:v>
                </c:pt>
                <c:pt idx="8614">
                  <c:v>59.81944444444445</c:v>
                </c:pt>
                <c:pt idx="8615">
                  <c:v>59.826388888888886</c:v>
                </c:pt>
                <c:pt idx="8616">
                  <c:v>59.833333333333336</c:v>
                </c:pt>
                <c:pt idx="8617">
                  <c:v>59.840277777777779</c:v>
                </c:pt>
                <c:pt idx="8618">
                  <c:v>59.847222222222221</c:v>
                </c:pt>
                <c:pt idx="8619">
                  <c:v>59.854166666666664</c:v>
                </c:pt>
                <c:pt idx="8620">
                  <c:v>59.861111111111114</c:v>
                </c:pt>
                <c:pt idx="8621">
                  <c:v>59.86805555555555</c:v>
                </c:pt>
                <c:pt idx="8622">
                  <c:v>59.875</c:v>
                </c:pt>
                <c:pt idx="8623">
                  <c:v>59.88194444444445</c:v>
                </c:pt>
                <c:pt idx="8624">
                  <c:v>59.888888888888886</c:v>
                </c:pt>
                <c:pt idx="8625">
                  <c:v>59.895833333333336</c:v>
                </c:pt>
                <c:pt idx="8626">
                  <c:v>59.902777777777779</c:v>
                </c:pt>
                <c:pt idx="8627">
                  <c:v>59.909722222222221</c:v>
                </c:pt>
                <c:pt idx="8628">
                  <c:v>59.916666666666664</c:v>
                </c:pt>
                <c:pt idx="8629">
                  <c:v>59.923611111111114</c:v>
                </c:pt>
                <c:pt idx="8630">
                  <c:v>59.93055555555555</c:v>
                </c:pt>
                <c:pt idx="8631">
                  <c:v>59.9375</c:v>
                </c:pt>
                <c:pt idx="8632">
                  <c:v>59.94444444444445</c:v>
                </c:pt>
                <c:pt idx="8633">
                  <c:v>59.951388888888886</c:v>
                </c:pt>
                <c:pt idx="8634">
                  <c:v>59.958333333333336</c:v>
                </c:pt>
                <c:pt idx="8635">
                  <c:v>59.965277777777779</c:v>
                </c:pt>
                <c:pt idx="8636">
                  <c:v>59.972222222222221</c:v>
                </c:pt>
                <c:pt idx="8637">
                  <c:v>59.979166666666664</c:v>
                </c:pt>
                <c:pt idx="8638">
                  <c:v>59.986111111111114</c:v>
                </c:pt>
                <c:pt idx="8639">
                  <c:v>59.99305555555555</c:v>
                </c:pt>
                <c:pt idx="8640">
                  <c:v>60</c:v>
                </c:pt>
                <c:pt idx="8641">
                  <c:v>60.00694444444445</c:v>
                </c:pt>
                <c:pt idx="8642">
                  <c:v>60.013888888888886</c:v>
                </c:pt>
                <c:pt idx="8643">
                  <c:v>60.020833333333336</c:v>
                </c:pt>
                <c:pt idx="8644">
                  <c:v>60.027777777777779</c:v>
                </c:pt>
                <c:pt idx="8645">
                  <c:v>60.034722222222221</c:v>
                </c:pt>
                <c:pt idx="8646">
                  <c:v>60.041666666666664</c:v>
                </c:pt>
                <c:pt idx="8647">
                  <c:v>60.048611111111114</c:v>
                </c:pt>
                <c:pt idx="8648">
                  <c:v>60.05555555555555</c:v>
                </c:pt>
                <c:pt idx="8649">
                  <c:v>60.0625</c:v>
                </c:pt>
                <c:pt idx="8650">
                  <c:v>60.06944444444445</c:v>
                </c:pt>
                <c:pt idx="8651">
                  <c:v>60.076388888888886</c:v>
                </c:pt>
                <c:pt idx="8652">
                  <c:v>60.083333333333336</c:v>
                </c:pt>
                <c:pt idx="8653">
                  <c:v>60.090277777777779</c:v>
                </c:pt>
                <c:pt idx="8654">
                  <c:v>60.097222222222221</c:v>
                </c:pt>
                <c:pt idx="8655">
                  <c:v>60.104166666666664</c:v>
                </c:pt>
                <c:pt idx="8656">
                  <c:v>60.111111111111114</c:v>
                </c:pt>
                <c:pt idx="8657">
                  <c:v>60.11805555555555</c:v>
                </c:pt>
                <c:pt idx="8658">
                  <c:v>60.125</c:v>
                </c:pt>
                <c:pt idx="8659">
                  <c:v>60.13194444444445</c:v>
                </c:pt>
                <c:pt idx="8660">
                  <c:v>60.138888888888886</c:v>
                </c:pt>
                <c:pt idx="8661">
                  <c:v>60.145833333333336</c:v>
                </c:pt>
                <c:pt idx="8662">
                  <c:v>60.152777777777779</c:v>
                </c:pt>
                <c:pt idx="8663">
                  <c:v>60.159722222222221</c:v>
                </c:pt>
                <c:pt idx="8664">
                  <c:v>60.166666666666664</c:v>
                </c:pt>
                <c:pt idx="8665">
                  <c:v>60.173611111111114</c:v>
                </c:pt>
                <c:pt idx="8666">
                  <c:v>60.18055555555555</c:v>
                </c:pt>
                <c:pt idx="8667">
                  <c:v>60.1875</c:v>
                </c:pt>
                <c:pt idx="8668">
                  <c:v>60.19444444444445</c:v>
                </c:pt>
                <c:pt idx="8669">
                  <c:v>60.201388888888886</c:v>
                </c:pt>
                <c:pt idx="8670">
                  <c:v>60.208333333333336</c:v>
                </c:pt>
                <c:pt idx="8671">
                  <c:v>60.215277777777779</c:v>
                </c:pt>
                <c:pt idx="8672">
                  <c:v>60.222222222222221</c:v>
                </c:pt>
                <c:pt idx="8673">
                  <c:v>60.229166666666664</c:v>
                </c:pt>
                <c:pt idx="8674">
                  <c:v>60.236111111111114</c:v>
                </c:pt>
                <c:pt idx="8675">
                  <c:v>60.24305555555555</c:v>
                </c:pt>
                <c:pt idx="8676">
                  <c:v>60.25</c:v>
                </c:pt>
                <c:pt idx="8677">
                  <c:v>60.25694444444445</c:v>
                </c:pt>
                <c:pt idx="8678">
                  <c:v>60.263888888888886</c:v>
                </c:pt>
                <c:pt idx="8679">
                  <c:v>60.270833333333336</c:v>
                </c:pt>
                <c:pt idx="8680">
                  <c:v>60.277777777777779</c:v>
                </c:pt>
                <c:pt idx="8681">
                  <c:v>60.284722222222221</c:v>
                </c:pt>
                <c:pt idx="8682">
                  <c:v>60.291666666666664</c:v>
                </c:pt>
                <c:pt idx="8683">
                  <c:v>60.298611111111114</c:v>
                </c:pt>
                <c:pt idx="8684">
                  <c:v>60.30555555555555</c:v>
                </c:pt>
                <c:pt idx="8685">
                  <c:v>60.3125</c:v>
                </c:pt>
                <c:pt idx="8686">
                  <c:v>60.31944444444445</c:v>
                </c:pt>
                <c:pt idx="8687">
                  <c:v>60.326388888888886</c:v>
                </c:pt>
                <c:pt idx="8688">
                  <c:v>60.333333333333336</c:v>
                </c:pt>
                <c:pt idx="8689">
                  <c:v>60.340277777777779</c:v>
                </c:pt>
                <c:pt idx="8690">
                  <c:v>60.347222222222221</c:v>
                </c:pt>
                <c:pt idx="8691">
                  <c:v>60.354166666666664</c:v>
                </c:pt>
                <c:pt idx="8692">
                  <c:v>60.361111111111114</c:v>
                </c:pt>
                <c:pt idx="8693">
                  <c:v>60.36805555555555</c:v>
                </c:pt>
                <c:pt idx="8694">
                  <c:v>60.375</c:v>
                </c:pt>
                <c:pt idx="8695">
                  <c:v>60.38194444444445</c:v>
                </c:pt>
                <c:pt idx="8696">
                  <c:v>60.388888888888886</c:v>
                </c:pt>
                <c:pt idx="8697">
                  <c:v>60.395833333333336</c:v>
                </c:pt>
                <c:pt idx="8698">
                  <c:v>60.402777777777779</c:v>
                </c:pt>
                <c:pt idx="8699">
                  <c:v>60.409722222222221</c:v>
                </c:pt>
                <c:pt idx="8700">
                  <c:v>60.416666666666664</c:v>
                </c:pt>
                <c:pt idx="8701">
                  <c:v>60.423611111111114</c:v>
                </c:pt>
                <c:pt idx="8702">
                  <c:v>60.43055555555555</c:v>
                </c:pt>
                <c:pt idx="8703">
                  <c:v>60.4375</c:v>
                </c:pt>
                <c:pt idx="8704">
                  <c:v>60.44444444444445</c:v>
                </c:pt>
                <c:pt idx="8705">
                  <c:v>60.451388888888886</c:v>
                </c:pt>
                <c:pt idx="8706">
                  <c:v>60.458333333333336</c:v>
                </c:pt>
                <c:pt idx="8707">
                  <c:v>60.465277777777779</c:v>
                </c:pt>
                <c:pt idx="8708">
                  <c:v>60.472222222222221</c:v>
                </c:pt>
                <c:pt idx="8709">
                  <c:v>60.479166666666664</c:v>
                </c:pt>
                <c:pt idx="8710">
                  <c:v>60.486111111111114</c:v>
                </c:pt>
                <c:pt idx="8711">
                  <c:v>60.49305555555555</c:v>
                </c:pt>
                <c:pt idx="8712">
                  <c:v>60.5</c:v>
                </c:pt>
                <c:pt idx="8713">
                  <c:v>60.50694444444445</c:v>
                </c:pt>
                <c:pt idx="8714">
                  <c:v>60.513888888888886</c:v>
                </c:pt>
                <c:pt idx="8715">
                  <c:v>60.520833333333336</c:v>
                </c:pt>
                <c:pt idx="8716">
                  <c:v>60.527777777777779</c:v>
                </c:pt>
                <c:pt idx="8717">
                  <c:v>60.534722222222221</c:v>
                </c:pt>
                <c:pt idx="8718">
                  <c:v>60.541666666666664</c:v>
                </c:pt>
                <c:pt idx="8719">
                  <c:v>60.548611111111114</c:v>
                </c:pt>
                <c:pt idx="8720">
                  <c:v>60.55555555555555</c:v>
                </c:pt>
                <c:pt idx="8721">
                  <c:v>60.5625</c:v>
                </c:pt>
                <c:pt idx="8722">
                  <c:v>60.56944444444445</c:v>
                </c:pt>
                <c:pt idx="8723">
                  <c:v>60.576388888888886</c:v>
                </c:pt>
                <c:pt idx="8724">
                  <c:v>60.583333333333336</c:v>
                </c:pt>
                <c:pt idx="8725">
                  <c:v>60.590277777777779</c:v>
                </c:pt>
                <c:pt idx="8726">
                  <c:v>60.597222222222221</c:v>
                </c:pt>
                <c:pt idx="8727">
                  <c:v>60.604166666666664</c:v>
                </c:pt>
                <c:pt idx="8728">
                  <c:v>60.611111111111114</c:v>
                </c:pt>
                <c:pt idx="8729">
                  <c:v>60.61805555555555</c:v>
                </c:pt>
                <c:pt idx="8730">
                  <c:v>60.625</c:v>
                </c:pt>
                <c:pt idx="8731">
                  <c:v>60.63194444444445</c:v>
                </c:pt>
                <c:pt idx="8732">
                  <c:v>60.638888888888886</c:v>
                </c:pt>
                <c:pt idx="8733">
                  <c:v>60.645833333333336</c:v>
                </c:pt>
                <c:pt idx="8734">
                  <c:v>60.652777777777779</c:v>
                </c:pt>
                <c:pt idx="8735">
                  <c:v>60.659722222222221</c:v>
                </c:pt>
                <c:pt idx="8736">
                  <c:v>60.666666666666664</c:v>
                </c:pt>
                <c:pt idx="8737">
                  <c:v>60.673611111111114</c:v>
                </c:pt>
                <c:pt idx="8738">
                  <c:v>60.68055555555555</c:v>
                </c:pt>
                <c:pt idx="8739">
                  <c:v>60.6875</c:v>
                </c:pt>
                <c:pt idx="8740">
                  <c:v>60.69444444444445</c:v>
                </c:pt>
                <c:pt idx="8741">
                  <c:v>60.701388888888886</c:v>
                </c:pt>
                <c:pt idx="8742">
                  <c:v>60.708333333333336</c:v>
                </c:pt>
                <c:pt idx="8743">
                  <c:v>60.715277777777779</c:v>
                </c:pt>
                <c:pt idx="8744">
                  <c:v>60.722222222222221</c:v>
                </c:pt>
                <c:pt idx="8745">
                  <c:v>60.729166666666664</c:v>
                </c:pt>
                <c:pt idx="8746">
                  <c:v>60.736111111111114</c:v>
                </c:pt>
                <c:pt idx="8747">
                  <c:v>60.74305555555555</c:v>
                </c:pt>
                <c:pt idx="8748">
                  <c:v>60.75</c:v>
                </c:pt>
                <c:pt idx="8749">
                  <c:v>60.75694444444445</c:v>
                </c:pt>
                <c:pt idx="8750">
                  <c:v>60.763888888888886</c:v>
                </c:pt>
                <c:pt idx="8751">
                  <c:v>60.770833333333336</c:v>
                </c:pt>
                <c:pt idx="8752">
                  <c:v>60.777777777777779</c:v>
                </c:pt>
                <c:pt idx="8753">
                  <c:v>60.784722222222221</c:v>
                </c:pt>
                <c:pt idx="8754">
                  <c:v>60.791666666666664</c:v>
                </c:pt>
                <c:pt idx="8755">
                  <c:v>60.798611111111114</c:v>
                </c:pt>
                <c:pt idx="8756">
                  <c:v>60.80555555555555</c:v>
                </c:pt>
                <c:pt idx="8757">
                  <c:v>60.8125</c:v>
                </c:pt>
                <c:pt idx="8758">
                  <c:v>60.81944444444445</c:v>
                </c:pt>
                <c:pt idx="8759">
                  <c:v>60.826388888888886</c:v>
                </c:pt>
                <c:pt idx="8760">
                  <c:v>60.833333333333336</c:v>
                </c:pt>
                <c:pt idx="8761">
                  <c:v>60.840277777777779</c:v>
                </c:pt>
                <c:pt idx="8762">
                  <c:v>60.847222222222221</c:v>
                </c:pt>
                <c:pt idx="8763">
                  <c:v>60.854166666666664</c:v>
                </c:pt>
                <c:pt idx="8764">
                  <c:v>60.861111111111114</c:v>
                </c:pt>
                <c:pt idx="8765">
                  <c:v>60.86805555555555</c:v>
                </c:pt>
                <c:pt idx="8766">
                  <c:v>60.875</c:v>
                </c:pt>
                <c:pt idx="8767">
                  <c:v>60.88194444444445</c:v>
                </c:pt>
                <c:pt idx="8768">
                  <c:v>60.888888888888886</c:v>
                </c:pt>
                <c:pt idx="8769">
                  <c:v>60.895833333333336</c:v>
                </c:pt>
                <c:pt idx="8770">
                  <c:v>60.902777777777779</c:v>
                </c:pt>
                <c:pt idx="8771">
                  <c:v>60.909722222222221</c:v>
                </c:pt>
                <c:pt idx="8772">
                  <c:v>60.916666666666664</c:v>
                </c:pt>
                <c:pt idx="8773">
                  <c:v>60.923611111111114</c:v>
                </c:pt>
                <c:pt idx="8774">
                  <c:v>60.93055555555555</c:v>
                </c:pt>
                <c:pt idx="8775">
                  <c:v>60.9375</c:v>
                </c:pt>
                <c:pt idx="8776">
                  <c:v>60.94444444444445</c:v>
                </c:pt>
                <c:pt idx="8777">
                  <c:v>60.951388888888886</c:v>
                </c:pt>
                <c:pt idx="8778">
                  <c:v>60.958333333333336</c:v>
                </c:pt>
                <c:pt idx="8779">
                  <c:v>60.965277777777779</c:v>
                </c:pt>
                <c:pt idx="8780">
                  <c:v>60.972222222222221</c:v>
                </c:pt>
                <c:pt idx="8781">
                  <c:v>60.979166666666664</c:v>
                </c:pt>
                <c:pt idx="8782">
                  <c:v>60.986111111111114</c:v>
                </c:pt>
                <c:pt idx="8783">
                  <c:v>60.99305555555555</c:v>
                </c:pt>
                <c:pt idx="8784">
                  <c:v>61</c:v>
                </c:pt>
                <c:pt idx="8785">
                  <c:v>61.00694444444445</c:v>
                </c:pt>
                <c:pt idx="8786">
                  <c:v>61.013888888888886</c:v>
                </c:pt>
                <c:pt idx="8787">
                  <c:v>61.020833333333336</c:v>
                </c:pt>
                <c:pt idx="8788">
                  <c:v>61.027777777777779</c:v>
                </c:pt>
                <c:pt idx="8789">
                  <c:v>61.034722222222221</c:v>
                </c:pt>
                <c:pt idx="8790">
                  <c:v>61.041666666666664</c:v>
                </c:pt>
                <c:pt idx="8791">
                  <c:v>61.048611111111114</c:v>
                </c:pt>
                <c:pt idx="8792">
                  <c:v>61.05555555555555</c:v>
                </c:pt>
                <c:pt idx="8793">
                  <c:v>61.0625</c:v>
                </c:pt>
                <c:pt idx="8794">
                  <c:v>61.06944444444445</c:v>
                </c:pt>
                <c:pt idx="8795">
                  <c:v>61.076388888888886</c:v>
                </c:pt>
                <c:pt idx="8796">
                  <c:v>61.083333333333336</c:v>
                </c:pt>
                <c:pt idx="8797">
                  <c:v>61.090277777777779</c:v>
                </c:pt>
                <c:pt idx="8798">
                  <c:v>61.097222222222221</c:v>
                </c:pt>
                <c:pt idx="8799">
                  <c:v>61.104166666666664</c:v>
                </c:pt>
                <c:pt idx="8800">
                  <c:v>61.111111111111114</c:v>
                </c:pt>
                <c:pt idx="8801">
                  <c:v>61.11805555555555</c:v>
                </c:pt>
                <c:pt idx="8802">
                  <c:v>61.125</c:v>
                </c:pt>
                <c:pt idx="8803">
                  <c:v>61.13194444444445</c:v>
                </c:pt>
                <c:pt idx="8804">
                  <c:v>61.138888888888886</c:v>
                </c:pt>
                <c:pt idx="8805">
                  <c:v>61.145833333333336</c:v>
                </c:pt>
                <c:pt idx="8806">
                  <c:v>61.152777777777779</c:v>
                </c:pt>
                <c:pt idx="8807">
                  <c:v>61.159722222222221</c:v>
                </c:pt>
                <c:pt idx="8808">
                  <c:v>61.166666666666664</c:v>
                </c:pt>
                <c:pt idx="8809">
                  <c:v>61.173611111111114</c:v>
                </c:pt>
                <c:pt idx="8810">
                  <c:v>61.18055555555555</c:v>
                </c:pt>
                <c:pt idx="8811">
                  <c:v>61.1875</c:v>
                </c:pt>
                <c:pt idx="8812">
                  <c:v>61.19444444444445</c:v>
                </c:pt>
                <c:pt idx="8813">
                  <c:v>61.201388888888886</c:v>
                </c:pt>
                <c:pt idx="8814">
                  <c:v>61.208333333333336</c:v>
                </c:pt>
                <c:pt idx="8815">
                  <c:v>61.215277777777779</c:v>
                </c:pt>
                <c:pt idx="8816">
                  <c:v>61.222222222222221</c:v>
                </c:pt>
                <c:pt idx="8817">
                  <c:v>61.229166666666664</c:v>
                </c:pt>
                <c:pt idx="8818">
                  <c:v>61.236111111111114</c:v>
                </c:pt>
                <c:pt idx="8819">
                  <c:v>61.24305555555555</c:v>
                </c:pt>
                <c:pt idx="8820">
                  <c:v>61.25</c:v>
                </c:pt>
                <c:pt idx="8821">
                  <c:v>61.25694444444445</c:v>
                </c:pt>
                <c:pt idx="8822">
                  <c:v>61.263888888888886</c:v>
                </c:pt>
                <c:pt idx="8823">
                  <c:v>61.270833333333336</c:v>
                </c:pt>
                <c:pt idx="8824">
                  <c:v>61.277777777777779</c:v>
                </c:pt>
                <c:pt idx="8825">
                  <c:v>61.284722222222221</c:v>
                </c:pt>
                <c:pt idx="8826">
                  <c:v>61.291666666666664</c:v>
                </c:pt>
                <c:pt idx="8827">
                  <c:v>61.298611111111114</c:v>
                </c:pt>
                <c:pt idx="8828">
                  <c:v>61.30555555555555</c:v>
                </c:pt>
                <c:pt idx="8829">
                  <c:v>61.3125</c:v>
                </c:pt>
                <c:pt idx="8830">
                  <c:v>61.31944444444445</c:v>
                </c:pt>
                <c:pt idx="8831">
                  <c:v>61.326388888888886</c:v>
                </c:pt>
                <c:pt idx="8832">
                  <c:v>61.333333333333336</c:v>
                </c:pt>
                <c:pt idx="8833">
                  <c:v>61.340277777777779</c:v>
                </c:pt>
                <c:pt idx="8834">
                  <c:v>61.347222222222221</c:v>
                </c:pt>
                <c:pt idx="8835">
                  <c:v>61.354166666666664</c:v>
                </c:pt>
                <c:pt idx="8836">
                  <c:v>61.361111111111114</c:v>
                </c:pt>
                <c:pt idx="8837">
                  <c:v>61.36805555555555</c:v>
                </c:pt>
                <c:pt idx="8838">
                  <c:v>61.375</c:v>
                </c:pt>
                <c:pt idx="8839">
                  <c:v>61.38194444444445</c:v>
                </c:pt>
                <c:pt idx="8840">
                  <c:v>61.388888888888886</c:v>
                </c:pt>
                <c:pt idx="8841">
                  <c:v>61.395833333333336</c:v>
                </c:pt>
                <c:pt idx="8842">
                  <c:v>61.402777777777779</c:v>
                </c:pt>
                <c:pt idx="8843">
                  <c:v>61.409722222222221</c:v>
                </c:pt>
                <c:pt idx="8844">
                  <c:v>61.416666666666664</c:v>
                </c:pt>
                <c:pt idx="8845">
                  <c:v>61.423611111111114</c:v>
                </c:pt>
                <c:pt idx="8846">
                  <c:v>61.43055555555555</c:v>
                </c:pt>
                <c:pt idx="8847">
                  <c:v>61.4375</c:v>
                </c:pt>
                <c:pt idx="8848">
                  <c:v>61.44444444444445</c:v>
                </c:pt>
                <c:pt idx="8849">
                  <c:v>61.451388888888886</c:v>
                </c:pt>
                <c:pt idx="8850">
                  <c:v>61.458333333333336</c:v>
                </c:pt>
                <c:pt idx="8851">
                  <c:v>61.465277777777779</c:v>
                </c:pt>
                <c:pt idx="8852">
                  <c:v>61.472222222222221</c:v>
                </c:pt>
                <c:pt idx="8853">
                  <c:v>61.479166666666664</c:v>
                </c:pt>
                <c:pt idx="8854">
                  <c:v>61.486111111111114</c:v>
                </c:pt>
                <c:pt idx="8855">
                  <c:v>61.49305555555555</c:v>
                </c:pt>
                <c:pt idx="8856">
                  <c:v>61.5</c:v>
                </c:pt>
                <c:pt idx="8857">
                  <c:v>61.50694444444445</c:v>
                </c:pt>
                <c:pt idx="8858">
                  <c:v>61.513888888888886</c:v>
                </c:pt>
                <c:pt idx="8859">
                  <c:v>61.520833333333336</c:v>
                </c:pt>
                <c:pt idx="8860">
                  <c:v>61.527777777777779</c:v>
                </c:pt>
                <c:pt idx="8861">
                  <c:v>61.534722222222221</c:v>
                </c:pt>
                <c:pt idx="8862">
                  <c:v>61.541666666666664</c:v>
                </c:pt>
                <c:pt idx="8863">
                  <c:v>61.548611111111114</c:v>
                </c:pt>
                <c:pt idx="8864">
                  <c:v>61.55555555555555</c:v>
                </c:pt>
                <c:pt idx="8865">
                  <c:v>61.5625</c:v>
                </c:pt>
                <c:pt idx="8866">
                  <c:v>61.56944444444445</c:v>
                </c:pt>
                <c:pt idx="8867">
                  <c:v>61.576388888888886</c:v>
                </c:pt>
                <c:pt idx="8868">
                  <c:v>61.583333333333336</c:v>
                </c:pt>
                <c:pt idx="8869">
                  <c:v>61.590277777777779</c:v>
                </c:pt>
                <c:pt idx="8870">
                  <c:v>61.597222222222221</c:v>
                </c:pt>
                <c:pt idx="8871">
                  <c:v>61.604166666666664</c:v>
                </c:pt>
                <c:pt idx="8872">
                  <c:v>61.611111111111114</c:v>
                </c:pt>
                <c:pt idx="8873">
                  <c:v>61.61805555555555</c:v>
                </c:pt>
                <c:pt idx="8874">
                  <c:v>61.625</c:v>
                </c:pt>
                <c:pt idx="8875">
                  <c:v>61.63194444444445</c:v>
                </c:pt>
                <c:pt idx="8876">
                  <c:v>61.638888888888886</c:v>
                </c:pt>
                <c:pt idx="8877">
                  <c:v>61.645833333333336</c:v>
                </c:pt>
                <c:pt idx="8878">
                  <c:v>61.652777777777779</c:v>
                </c:pt>
                <c:pt idx="8879">
                  <c:v>61.659722222222221</c:v>
                </c:pt>
                <c:pt idx="8880">
                  <c:v>61.666666666666664</c:v>
                </c:pt>
                <c:pt idx="8881">
                  <c:v>61.673611111111114</c:v>
                </c:pt>
                <c:pt idx="8882">
                  <c:v>61.68055555555555</c:v>
                </c:pt>
                <c:pt idx="8883">
                  <c:v>61.6875</c:v>
                </c:pt>
                <c:pt idx="8884">
                  <c:v>61.69444444444445</c:v>
                </c:pt>
                <c:pt idx="8885">
                  <c:v>61.701388888888886</c:v>
                </c:pt>
                <c:pt idx="8886">
                  <c:v>61.708333333333336</c:v>
                </c:pt>
                <c:pt idx="8887">
                  <c:v>61.715277777777779</c:v>
                </c:pt>
                <c:pt idx="8888">
                  <c:v>61.722222222222221</c:v>
                </c:pt>
                <c:pt idx="8889">
                  <c:v>61.729166666666664</c:v>
                </c:pt>
                <c:pt idx="8890">
                  <c:v>61.736111111111114</c:v>
                </c:pt>
                <c:pt idx="8891">
                  <c:v>61.74305555555555</c:v>
                </c:pt>
                <c:pt idx="8892">
                  <c:v>61.75</c:v>
                </c:pt>
                <c:pt idx="8893">
                  <c:v>61.75694444444445</c:v>
                </c:pt>
                <c:pt idx="8894">
                  <c:v>61.763888888888886</c:v>
                </c:pt>
                <c:pt idx="8895">
                  <c:v>61.770833333333336</c:v>
                </c:pt>
                <c:pt idx="8896">
                  <c:v>61.777777777777779</c:v>
                </c:pt>
                <c:pt idx="8897">
                  <c:v>61.784722222222221</c:v>
                </c:pt>
                <c:pt idx="8898">
                  <c:v>61.791666666666664</c:v>
                </c:pt>
                <c:pt idx="8899">
                  <c:v>61.798611111111114</c:v>
                </c:pt>
                <c:pt idx="8900">
                  <c:v>61.80555555555555</c:v>
                </c:pt>
                <c:pt idx="8901">
                  <c:v>61.8125</c:v>
                </c:pt>
                <c:pt idx="8902">
                  <c:v>61.81944444444445</c:v>
                </c:pt>
                <c:pt idx="8903">
                  <c:v>61.826388888888886</c:v>
                </c:pt>
                <c:pt idx="8904">
                  <c:v>61.833333333333336</c:v>
                </c:pt>
                <c:pt idx="8905">
                  <c:v>61.840277777777779</c:v>
                </c:pt>
                <c:pt idx="8906">
                  <c:v>61.847222222222221</c:v>
                </c:pt>
                <c:pt idx="8907">
                  <c:v>61.854166666666664</c:v>
                </c:pt>
                <c:pt idx="8908">
                  <c:v>61.861111111111114</c:v>
                </c:pt>
                <c:pt idx="8909">
                  <c:v>61.86805555555555</c:v>
                </c:pt>
                <c:pt idx="8910">
                  <c:v>61.875</c:v>
                </c:pt>
                <c:pt idx="8911">
                  <c:v>61.88194444444445</c:v>
                </c:pt>
                <c:pt idx="8912">
                  <c:v>61.888888888888886</c:v>
                </c:pt>
                <c:pt idx="8913">
                  <c:v>61.895833333333336</c:v>
                </c:pt>
                <c:pt idx="8914">
                  <c:v>61.902777777777779</c:v>
                </c:pt>
                <c:pt idx="8915">
                  <c:v>61.909722222222221</c:v>
                </c:pt>
                <c:pt idx="8916">
                  <c:v>61.916666666666664</c:v>
                </c:pt>
                <c:pt idx="8917">
                  <c:v>61.923611111111114</c:v>
                </c:pt>
                <c:pt idx="8918">
                  <c:v>61.93055555555555</c:v>
                </c:pt>
                <c:pt idx="8919">
                  <c:v>61.9375</c:v>
                </c:pt>
                <c:pt idx="8920">
                  <c:v>61.94444444444445</c:v>
                </c:pt>
                <c:pt idx="8921">
                  <c:v>61.951388888888886</c:v>
                </c:pt>
                <c:pt idx="8922">
                  <c:v>61.958333333333336</c:v>
                </c:pt>
                <c:pt idx="8923">
                  <c:v>61.965277777777779</c:v>
                </c:pt>
                <c:pt idx="8924">
                  <c:v>61.972222222222221</c:v>
                </c:pt>
                <c:pt idx="8925">
                  <c:v>61.979166666666664</c:v>
                </c:pt>
                <c:pt idx="8926">
                  <c:v>61.986111111111114</c:v>
                </c:pt>
                <c:pt idx="8927">
                  <c:v>61.99305555555555</c:v>
                </c:pt>
                <c:pt idx="8928">
                  <c:v>62</c:v>
                </c:pt>
                <c:pt idx="8929">
                  <c:v>62.00694444444445</c:v>
                </c:pt>
                <c:pt idx="8930">
                  <c:v>62.013888888888886</c:v>
                </c:pt>
                <c:pt idx="8931">
                  <c:v>62.020833333333336</c:v>
                </c:pt>
                <c:pt idx="8932">
                  <c:v>62.027777777777779</c:v>
                </c:pt>
                <c:pt idx="8933">
                  <c:v>62.034722222222221</c:v>
                </c:pt>
                <c:pt idx="8934">
                  <c:v>62.041666666666664</c:v>
                </c:pt>
                <c:pt idx="8935">
                  <c:v>62.048611111111114</c:v>
                </c:pt>
                <c:pt idx="8936">
                  <c:v>62.05555555555555</c:v>
                </c:pt>
                <c:pt idx="8937">
                  <c:v>62.0625</c:v>
                </c:pt>
                <c:pt idx="8938">
                  <c:v>62.06944444444445</c:v>
                </c:pt>
                <c:pt idx="8939">
                  <c:v>62.076388888888886</c:v>
                </c:pt>
                <c:pt idx="8940">
                  <c:v>62.083333333333336</c:v>
                </c:pt>
                <c:pt idx="8941">
                  <c:v>62.090277777777779</c:v>
                </c:pt>
                <c:pt idx="8942">
                  <c:v>62.097222222222221</c:v>
                </c:pt>
                <c:pt idx="8943">
                  <c:v>62.104166666666664</c:v>
                </c:pt>
                <c:pt idx="8944">
                  <c:v>62.111111111111114</c:v>
                </c:pt>
                <c:pt idx="8945">
                  <c:v>62.11805555555555</c:v>
                </c:pt>
                <c:pt idx="8946">
                  <c:v>62.125</c:v>
                </c:pt>
                <c:pt idx="8947">
                  <c:v>62.13194444444445</c:v>
                </c:pt>
                <c:pt idx="8948">
                  <c:v>62.138888888888886</c:v>
                </c:pt>
                <c:pt idx="8949">
                  <c:v>62.145833333333336</c:v>
                </c:pt>
                <c:pt idx="8950">
                  <c:v>62.152777777777779</c:v>
                </c:pt>
                <c:pt idx="8951">
                  <c:v>62.159722222222221</c:v>
                </c:pt>
                <c:pt idx="8952">
                  <c:v>62.166666666666664</c:v>
                </c:pt>
                <c:pt idx="8953">
                  <c:v>62.173611111111114</c:v>
                </c:pt>
                <c:pt idx="8954">
                  <c:v>62.18055555555555</c:v>
                </c:pt>
                <c:pt idx="8955">
                  <c:v>62.1875</c:v>
                </c:pt>
                <c:pt idx="8956">
                  <c:v>62.19444444444445</c:v>
                </c:pt>
                <c:pt idx="8957">
                  <c:v>62.201388888888886</c:v>
                </c:pt>
                <c:pt idx="8958">
                  <c:v>62.208333333333336</c:v>
                </c:pt>
                <c:pt idx="8959">
                  <c:v>62.215277777777779</c:v>
                </c:pt>
                <c:pt idx="8960">
                  <c:v>62.222222222222221</c:v>
                </c:pt>
                <c:pt idx="8961">
                  <c:v>62.229166666666664</c:v>
                </c:pt>
                <c:pt idx="8962">
                  <c:v>62.236111111111114</c:v>
                </c:pt>
                <c:pt idx="8963">
                  <c:v>62.24305555555555</c:v>
                </c:pt>
                <c:pt idx="8964">
                  <c:v>62.25</c:v>
                </c:pt>
                <c:pt idx="8965">
                  <c:v>62.25694444444445</c:v>
                </c:pt>
                <c:pt idx="8966">
                  <c:v>62.263888888888886</c:v>
                </c:pt>
                <c:pt idx="8967">
                  <c:v>62.270833333333336</c:v>
                </c:pt>
                <c:pt idx="8968">
                  <c:v>62.277777777777779</c:v>
                </c:pt>
                <c:pt idx="8969">
                  <c:v>62.284722222222221</c:v>
                </c:pt>
                <c:pt idx="8970">
                  <c:v>62.291666666666664</c:v>
                </c:pt>
                <c:pt idx="8971">
                  <c:v>62.298611111111114</c:v>
                </c:pt>
                <c:pt idx="8972">
                  <c:v>62.30555555555555</c:v>
                </c:pt>
                <c:pt idx="8973">
                  <c:v>62.3125</c:v>
                </c:pt>
                <c:pt idx="8974">
                  <c:v>62.31944444444445</c:v>
                </c:pt>
                <c:pt idx="8975">
                  <c:v>62.326388888888886</c:v>
                </c:pt>
                <c:pt idx="8976">
                  <c:v>62.333333333333336</c:v>
                </c:pt>
                <c:pt idx="8977">
                  <c:v>62.340277777777779</c:v>
                </c:pt>
                <c:pt idx="8978">
                  <c:v>62.347222222222221</c:v>
                </c:pt>
                <c:pt idx="8979">
                  <c:v>62.354166666666664</c:v>
                </c:pt>
                <c:pt idx="8980">
                  <c:v>62.361111111111114</c:v>
                </c:pt>
                <c:pt idx="8981">
                  <c:v>62.36805555555555</c:v>
                </c:pt>
                <c:pt idx="8982">
                  <c:v>62.375</c:v>
                </c:pt>
                <c:pt idx="8983">
                  <c:v>62.38194444444445</c:v>
                </c:pt>
                <c:pt idx="8984">
                  <c:v>62.388888888888886</c:v>
                </c:pt>
                <c:pt idx="8985">
                  <c:v>62.395833333333336</c:v>
                </c:pt>
                <c:pt idx="8986">
                  <c:v>62.402777777777779</c:v>
                </c:pt>
                <c:pt idx="8987">
                  <c:v>62.409722222222221</c:v>
                </c:pt>
                <c:pt idx="8988">
                  <c:v>62.416666666666664</c:v>
                </c:pt>
                <c:pt idx="8989">
                  <c:v>62.423611111111114</c:v>
                </c:pt>
                <c:pt idx="8990">
                  <c:v>62.43055555555555</c:v>
                </c:pt>
                <c:pt idx="8991">
                  <c:v>62.4375</c:v>
                </c:pt>
                <c:pt idx="8992">
                  <c:v>62.44444444444445</c:v>
                </c:pt>
                <c:pt idx="8993">
                  <c:v>62.451388888888886</c:v>
                </c:pt>
                <c:pt idx="8994">
                  <c:v>62.458333333333336</c:v>
                </c:pt>
                <c:pt idx="8995">
                  <c:v>62.465277777777779</c:v>
                </c:pt>
                <c:pt idx="8996">
                  <c:v>62.472222222222221</c:v>
                </c:pt>
                <c:pt idx="8997">
                  <c:v>62.479166666666664</c:v>
                </c:pt>
                <c:pt idx="8998">
                  <c:v>62.486111111111114</c:v>
                </c:pt>
                <c:pt idx="8999">
                  <c:v>62.49305555555555</c:v>
                </c:pt>
                <c:pt idx="9000">
                  <c:v>62.5</c:v>
                </c:pt>
                <c:pt idx="9001">
                  <c:v>62.50694444444445</c:v>
                </c:pt>
                <c:pt idx="9002">
                  <c:v>62.513888888888886</c:v>
                </c:pt>
                <c:pt idx="9003">
                  <c:v>62.520833333333336</c:v>
                </c:pt>
                <c:pt idx="9004">
                  <c:v>62.527777777777779</c:v>
                </c:pt>
                <c:pt idx="9005">
                  <c:v>62.534722222222221</c:v>
                </c:pt>
                <c:pt idx="9006">
                  <c:v>62.541666666666664</c:v>
                </c:pt>
                <c:pt idx="9007">
                  <c:v>62.548611111111114</c:v>
                </c:pt>
                <c:pt idx="9008">
                  <c:v>62.55555555555555</c:v>
                </c:pt>
                <c:pt idx="9009">
                  <c:v>62.5625</c:v>
                </c:pt>
                <c:pt idx="9010">
                  <c:v>62.56944444444445</c:v>
                </c:pt>
                <c:pt idx="9011">
                  <c:v>62.576388888888886</c:v>
                </c:pt>
                <c:pt idx="9012">
                  <c:v>62.583333333333336</c:v>
                </c:pt>
                <c:pt idx="9013">
                  <c:v>62.590277777777779</c:v>
                </c:pt>
                <c:pt idx="9014">
                  <c:v>62.597222222222221</c:v>
                </c:pt>
                <c:pt idx="9015">
                  <c:v>62.604166666666664</c:v>
                </c:pt>
                <c:pt idx="9016">
                  <c:v>62.611111111111114</c:v>
                </c:pt>
                <c:pt idx="9017">
                  <c:v>62.61805555555555</c:v>
                </c:pt>
                <c:pt idx="9018">
                  <c:v>62.625</c:v>
                </c:pt>
                <c:pt idx="9019">
                  <c:v>62.63194444444445</c:v>
                </c:pt>
                <c:pt idx="9020">
                  <c:v>62.638888888888886</c:v>
                </c:pt>
                <c:pt idx="9021">
                  <c:v>62.645833333333336</c:v>
                </c:pt>
                <c:pt idx="9022">
                  <c:v>62.652777777777779</c:v>
                </c:pt>
                <c:pt idx="9023">
                  <c:v>62.659722222222221</c:v>
                </c:pt>
                <c:pt idx="9024">
                  <c:v>62.666666666666664</c:v>
                </c:pt>
                <c:pt idx="9025">
                  <c:v>62.673611111111114</c:v>
                </c:pt>
                <c:pt idx="9026">
                  <c:v>62.68055555555555</c:v>
                </c:pt>
                <c:pt idx="9027">
                  <c:v>62.6875</c:v>
                </c:pt>
                <c:pt idx="9028">
                  <c:v>62.69444444444445</c:v>
                </c:pt>
                <c:pt idx="9029">
                  <c:v>62.701388888888886</c:v>
                </c:pt>
                <c:pt idx="9030">
                  <c:v>62.708333333333336</c:v>
                </c:pt>
                <c:pt idx="9031">
                  <c:v>62.715277777777779</c:v>
                </c:pt>
                <c:pt idx="9032">
                  <c:v>62.722222222222221</c:v>
                </c:pt>
                <c:pt idx="9033">
                  <c:v>62.729166666666664</c:v>
                </c:pt>
                <c:pt idx="9034">
                  <c:v>62.736111111111114</c:v>
                </c:pt>
                <c:pt idx="9035">
                  <c:v>62.74305555555555</c:v>
                </c:pt>
                <c:pt idx="9036">
                  <c:v>62.75</c:v>
                </c:pt>
                <c:pt idx="9037">
                  <c:v>62.75694444444445</c:v>
                </c:pt>
                <c:pt idx="9038">
                  <c:v>62.763888888888886</c:v>
                </c:pt>
                <c:pt idx="9039">
                  <c:v>62.770833333333336</c:v>
                </c:pt>
                <c:pt idx="9040">
                  <c:v>62.777777777777779</c:v>
                </c:pt>
                <c:pt idx="9041">
                  <c:v>62.784722222222221</c:v>
                </c:pt>
                <c:pt idx="9042">
                  <c:v>62.791666666666664</c:v>
                </c:pt>
                <c:pt idx="9043">
                  <c:v>62.798611111111114</c:v>
                </c:pt>
                <c:pt idx="9044">
                  <c:v>62.80555555555555</c:v>
                </c:pt>
                <c:pt idx="9045">
                  <c:v>62.8125</c:v>
                </c:pt>
                <c:pt idx="9046">
                  <c:v>62.81944444444445</c:v>
                </c:pt>
                <c:pt idx="9047">
                  <c:v>62.826388888888886</c:v>
                </c:pt>
                <c:pt idx="9048">
                  <c:v>62.833333333333336</c:v>
                </c:pt>
                <c:pt idx="9049">
                  <c:v>62.840277777777779</c:v>
                </c:pt>
                <c:pt idx="9050">
                  <c:v>62.847222222222221</c:v>
                </c:pt>
                <c:pt idx="9051">
                  <c:v>62.854166666666664</c:v>
                </c:pt>
                <c:pt idx="9052">
                  <c:v>62.861111111111114</c:v>
                </c:pt>
                <c:pt idx="9053">
                  <c:v>62.86805555555555</c:v>
                </c:pt>
                <c:pt idx="9054">
                  <c:v>62.875</c:v>
                </c:pt>
                <c:pt idx="9055">
                  <c:v>62.88194444444445</c:v>
                </c:pt>
                <c:pt idx="9056">
                  <c:v>62.888888888888886</c:v>
                </c:pt>
                <c:pt idx="9057">
                  <c:v>62.895833333333336</c:v>
                </c:pt>
                <c:pt idx="9058">
                  <c:v>62.902777777777779</c:v>
                </c:pt>
                <c:pt idx="9059">
                  <c:v>62.909722222222221</c:v>
                </c:pt>
                <c:pt idx="9060">
                  <c:v>62.916666666666664</c:v>
                </c:pt>
                <c:pt idx="9061">
                  <c:v>62.923611111111114</c:v>
                </c:pt>
                <c:pt idx="9062">
                  <c:v>62.93055555555555</c:v>
                </c:pt>
                <c:pt idx="9063">
                  <c:v>62.9375</c:v>
                </c:pt>
                <c:pt idx="9064">
                  <c:v>62.94444444444445</c:v>
                </c:pt>
                <c:pt idx="9065">
                  <c:v>62.951388888888886</c:v>
                </c:pt>
                <c:pt idx="9066">
                  <c:v>62.958333333333336</c:v>
                </c:pt>
                <c:pt idx="9067">
                  <c:v>62.965277777777779</c:v>
                </c:pt>
                <c:pt idx="9068">
                  <c:v>62.972222222222221</c:v>
                </c:pt>
                <c:pt idx="9069">
                  <c:v>62.979166666666664</c:v>
                </c:pt>
                <c:pt idx="9070">
                  <c:v>62.986111111111114</c:v>
                </c:pt>
                <c:pt idx="9071">
                  <c:v>62.99305555555555</c:v>
                </c:pt>
                <c:pt idx="9072">
                  <c:v>63</c:v>
                </c:pt>
                <c:pt idx="9073">
                  <c:v>63.00694444444445</c:v>
                </c:pt>
                <c:pt idx="9074">
                  <c:v>63.013888888888886</c:v>
                </c:pt>
                <c:pt idx="9075">
                  <c:v>63.020833333333336</c:v>
                </c:pt>
                <c:pt idx="9076">
                  <c:v>63.027777777777779</c:v>
                </c:pt>
                <c:pt idx="9077">
                  <c:v>63.034722222222221</c:v>
                </c:pt>
                <c:pt idx="9078">
                  <c:v>63.041666666666664</c:v>
                </c:pt>
                <c:pt idx="9079">
                  <c:v>63.048611111111114</c:v>
                </c:pt>
                <c:pt idx="9080">
                  <c:v>63.05555555555555</c:v>
                </c:pt>
                <c:pt idx="9081">
                  <c:v>63.0625</c:v>
                </c:pt>
                <c:pt idx="9082">
                  <c:v>63.06944444444445</c:v>
                </c:pt>
                <c:pt idx="9083">
                  <c:v>63.076388888888886</c:v>
                </c:pt>
                <c:pt idx="9084">
                  <c:v>63.083333333333336</c:v>
                </c:pt>
                <c:pt idx="9085">
                  <c:v>63.090277777777779</c:v>
                </c:pt>
                <c:pt idx="9086">
                  <c:v>63.097222222222221</c:v>
                </c:pt>
                <c:pt idx="9087">
                  <c:v>63.104166666666664</c:v>
                </c:pt>
                <c:pt idx="9088">
                  <c:v>63.111111111111114</c:v>
                </c:pt>
                <c:pt idx="9089">
                  <c:v>63.11805555555555</c:v>
                </c:pt>
                <c:pt idx="9090">
                  <c:v>63.125</c:v>
                </c:pt>
                <c:pt idx="9091">
                  <c:v>63.13194444444445</c:v>
                </c:pt>
                <c:pt idx="9092">
                  <c:v>63.138888888888886</c:v>
                </c:pt>
                <c:pt idx="9093">
                  <c:v>63.145833333333336</c:v>
                </c:pt>
                <c:pt idx="9094">
                  <c:v>63.152777777777779</c:v>
                </c:pt>
                <c:pt idx="9095">
                  <c:v>63.159722222222221</c:v>
                </c:pt>
                <c:pt idx="9096">
                  <c:v>63.166666666666664</c:v>
                </c:pt>
                <c:pt idx="9097">
                  <c:v>63.173611111111114</c:v>
                </c:pt>
                <c:pt idx="9098">
                  <c:v>63.18055555555555</c:v>
                </c:pt>
                <c:pt idx="9099">
                  <c:v>63.1875</c:v>
                </c:pt>
                <c:pt idx="9100">
                  <c:v>63.19444444444445</c:v>
                </c:pt>
                <c:pt idx="9101">
                  <c:v>63.201388888888886</c:v>
                </c:pt>
                <c:pt idx="9102">
                  <c:v>63.208333333333336</c:v>
                </c:pt>
                <c:pt idx="9103">
                  <c:v>63.215277777777779</c:v>
                </c:pt>
                <c:pt idx="9104">
                  <c:v>63.222222222222221</c:v>
                </c:pt>
                <c:pt idx="9105">
                  <c:v>63.229166666666664</c:v>
                </c:pt>
                <c:pt idx="9106">
                  <c:v>63.236111111111114</c:v>
                </c:pt>
                <c:pt idx="9107">
                  <c:v>63.24305555555555</c:v>
                </c:pt>
                <c:pt idx="9108">
                  <c:v>63.25</c:v>
                </c:pt>
                <c:pt idx="9109">
                  <c:v>63.25694444444445</c:v>
                </c:pt>
                <c:pt idx="9110">
                  <c:v>63.263888888888886</c:v>
                </c:pt>
                <c:pt idx="9111">
                  <c:v>63.270833333333336</c:v>
                </c:pt>
                <c:pt idx="9112">
                  <c:v>63.277777777777779</c:v>
                </c:pt>
                <c:pt idx="9113">
                  <c:v>63.284722222222221</c:v>
                </c:pt>
                <c:pt idx="9114">
                  <c:v>63.291666666666664</c:v>
                </c:pt>
                <c:pt idx="9115">
                  <c:v>63.298611111111114</c:v>
                </c:pt>
                <c:pt idx="9116">
                  <c:v>63.30555555555555</c:v>
                </c:pt>
                <c:pt idx="9117">
                  <c:v>63.3125</c:v>
                </c:pt>
                <c:pt idx="9118">
                  <c:v>63.31944444444445</c:v>
                </c:pt>
                <c:pt idx="9119">
                  <c:v>63.326388888888886</c:v>
                </c:pt>
                <c:pt idx="9120">
                  <c:v>63.333333333333336</c:v>
                </c:pt>
                <c:pt idx="9121">
                  <c:v>63.340277777777779</c:v>
                </c:pt>
                <c:pt idx="9122">
                  <c:v>63.347222222222221</c:v>
                </c:pt>
                <c:pt idx="9123">
                  <c:v>63.354166666666664</c:v>
                </c:pt>
                <c:pt idx="9124">
                  <c:v>63.361111111111114</c:v>
                </c:pt>
                <c:pt idx="9125">
                  <c:v>63.36805555555555</c:v>
                </c:pt>
                <c:pt idx="9126">
                  <c:v>63.375</c:v>
                </c:pt>
                <c:pt idx="9127">
                  <c:v>63.38194444444445</c:v>
                </c:pt>
                <c:pt idx="9128">
                  <c:v>63.388888888888886</c:v>
                </c:pt>
                <c:pt idx="9129">
                  <c:v>63.395833333333336</c:v>
                </c:pt>
                <c:pt idx="9130">
                  <c:v>63.402777777777779</c:v>
                </c:pt>
                <c:pt idx="9131">
                  <c:v>63.409722222222221</c:v>
                </c:pt>
                <c:pt idx="9132">
                  <c:v>63.416666666666664</c:v>
                </c:pt>
                <c:pt idx="9133">
                  <c:v>63.423611111111114</c:v>
                </c:pt>
                <c:pt idx="9134">
                  <c:v>63.43055555555555</c:v>
                </c:pt>
                <c:pt idx="9135">
                  <c:v>63.4375</c:v>
                </c:pt>
                <c:pt idx="9136">
                  <c:v>63.44444444444445</c:v>
                </c:pt>
                <c:pt idx="9137">
                  <c:v>63.451388888888886</c:v>
                </c:pt>
                <c:pt idx="9138">
                  <c:v>63.458333333333336</c:v>
                </c:pt>
                <c:pt idx="9139">
                  <c:v>63.465277777777779</c:v>
                </c:pt>
                <c:pt idx="9140">
                  <c:v>63.472222222222221</c:v>
                </c:pt>
                <c:pt idx="9141">
                  <c:v>63.479166666666664</c:v>
                </c:pt>
                <c:pt idx="9142">
                  <c:v>63.486111111111114</c:v>
                </c:pt>
                <c:pt idx="9143">
                  <c:v>63.49305555555555</c:v>
                </c:pt>
                <c:pt idx="9144">
                  <c:v>63.5</c:v>
                </c:pt>
                <c:pt idx="9145">
                  <c:v>63.50694444444445</c:v>
                </c:pt>
                <c:pt idx="9146">
                  <c:v>63.513888888888886</c:v>
                </c:pt>
                <c:pt idx="9147">
                  <c:v>63.520833333333336</c:v>
                </c:pt>
                <c:pt idx="9148">
                  <c:v>63.527777777777779</c:v>
                </c:pt>
                <c:pt idx="9149">
                  <c:v>63.534722222222221</c:v>
                </c:pt>
                <c:pt idx="9150">
                  <c:v>63.541666666666664</c:v>
                </c:pt>
                <c:pt idx="9151">
                  <c:v>63.548611111111114</c:v>
                </c:pt>
                <c:pt idx="9152">
                  <c:v>63.55555555555555</c:v>
                </c:pt>
                <c:pt idx="9153">
                  <c:v>63.5625</c:v>
                </c:pt>
                <c:pt idx="9154">
                  <c:v>63.56944444444445</c:v>
                </c:pt>
                <c:pt idx="9155">
                  <c:v>63.576388888888886</c:v>
                </c:pt>
                <c:pt idx="9156">
                  <c:v>63.583333333333336</c:v>
                </c:pt>
                <c:pt idx="9157">
                  <c:v>63.590277777777779</c:v>
                </c:pt>
                <c:pt idx="9158">
                  <c:v>63.597222222222221</c:v>
                </c:pt>
                <c:pt idx="9159">
                  <c:v>63.604166666666664</c:v>
                </c:pt>
                <c:pt idx="9160">
                  <c:v>63.611111111111114</c:v>
                </c:pt>
                <c:pt idx="9161">
                  <c:v>63.61805555555555</c:v>
                </c:pt>
                <c:pt idx="9162">
                  <c:v>63.625</c:v>
                </c:pt>
                <c:pt idx="9163">
                  <c:v>63.63194444444445</c:v>
                </c:pt>
                <c:pt idx="9164">
                  <c:v>63.638888888888886</c:v>
                </c:pt>
                <c:pt idx="9165">
                  <c:v>63.645833333333336</c:v>
                </c:pt>
                <c:pt idx="9166">
                  <c:v>63.652777777777779</c:v>
                </c:pt>
                <c:pt idx="9167">
                  <c:v>63.659722222222221</c:v>
                </c:pt>
                <c:pt idx="9168">
                  <c:v>63.666666666666664</c:v>
                </c:pt>
                <c:pt idx="9169">
                  <c:v>63.673611111111114</c:v>
                </c:pt>
                <c:pt idx="9170">
                  <c:v>63.68055555555555</c:v>
                </c:pt>
                <c:pt idx="9171">
                  <c:v>63.6875</c:v>
                </c:pt>
                <c:pt idx="9172">
                  <c:v>63.69444444444445</c:v>
                </c:pt>
                <c:pt idx="9173">
                  <c:v>63.701388888888886</c:v>
                </c:pt>
                <c:pt idx="9174">
                  <c:v>63.708333333333336</c:v>
                </c:pt>
                <c:pt idx="9175">
                  <c:v>63.715277777777779</c:v>
                </c:pt>
                <c:pt idx="9176">
                  <c:v>63.722222222222221</c:v>
                </c:pt>
                <c:pt idx="9177">
                  <c:v>63.729166666666664</c:v>
                </c:pt>
                <c:pt idx="9178">
                  <c:v>63.736111111111114</c:v>
                </c:pt>
                <c:pt idx="9179">
                  <c:v>63.74305555555555</c:v>
                </c:pt>
                <c:pt idx="9180">
                  <c:v>63.75</c:v>
                </c:pt>
                <c:pt idx="9181">
                  <c:v>63.75694444444445</c:v>
                </c:pt>
                <c:pt idx="9182">
                  <c:v>63.763888888888886</c:v>
                </c:pt>
                <c:pt idx="9183">
                  <c:v>63.770833333333336</c:v>
                </c:pt>
                <c:pt idx="9184">
                  <c:v>63.777777777777779</c:v>
                </c:pt>
                <c:pt idx="9185">
                  <c:v>63.784722222222221</c:v>
                </c:pt>
                <c:pt idx="9186">
                  <c:v>63.791666666666664</c:v>
                </c:pt>
                <c:pt idx="9187">
                  <c:v>63.798611111111114</c:v>
                </c:pt>
                <c:pt idx="9188">
                  <c:v>63.80555555555555</c:v>
                </c:pt>
                <c:pt idx="9189">
                  <c:v>63.8125</c:v>
                </c:pt>
                <c:pt idx="9190">
                  <c:v>63.81944444444445</c:v>
                </c:pt>
                <c:pt idx="9191">
                  <c:v>63.826388888888886</c:v>
                </c:pt>
                <c:pt idx="9192">
                  <c:v>63.833333333333336</c:v>
                </c:pt>
                <c:pt idx="9193">
                  <c:v>63.840277777777779</c:v>
                </c:pt>
                <c:pt idx="9194">
                  <c:v>63.847222222222221</c:v>
                </c:pt>
                <c:pt idx="9195">
                  <c:v>63.854166666666664</c:v>
                </c:pt>
                <c:pt idx="9196">
                  <c:v>63.861111111111114</c:v>
                </c:pt>
                <c:pt idx="9197">
                  <c:v>63.86805555555555</c:v>
                </c:pt>
                <c:pt idx="9198">
                  <c:v>63.875</c:v>
                </c:pt>
                <c:pt idx="9199">
                  <c:v>63.88194444444445</c:v>
                </c:pt>
                <c:pt idx="9200">
                  <c:v>63.888888888888886</c:v>
                </c:pt>
                <c:pt idx="9201">
                  <c:v>63.895833333333336</c:v>
                </c:pt>
                <c:pt idx="9202">
                  <c:v>63.902777777777779</c:v>
                </c:pt>
                <c:pt idx="9203">
                  <c:v>63.909722222222221</c:v>
                </c:pt>
                <c:pt idx="9204">
                  <c:v>63.916666666666664</c:v>
                </c:pt>
                <c:pt idx="9205">
                  <c:v>63.923611111111114</c:v>
                </c:pt>
                <c:pt idx="9206">
                  <c:v>63.93055555555555</c:v>
                </c:pt>
                <c:pt idx="9207">
                  <c:v>63.9375</c:v>
                </c:pt>
                <c:pt idx="9208">
                  <c:v>63.94444444444445</c:v>
                </c:pt>
                <c:pt idx="9209">
                  <c:v>63.951388888888886</c:v>
                </c:pt>
                <c:pt idx="9210">
                  <c:v>63.958333333333336</c:v>
                </c:pt>
                <c:pt idx="9211">
                  <c:v>63.965277777777779</c:v>
                </c:pt>
                <c:pt idx="9212">
                  <c:v>63.972222222222221</c:v>
                </c:pt>
                <c:pt idx="9213">
                  <c:v>63.979166666666664</c:v>
                </c:pt>
                <c:pt idx="9214">
                  <c:v>63.986111111111114</c:v>
                </c:pt>
                <c:pt idx="9215">
                  <c:v>63.99305555555555</c:v>
                </c:pt>
                <c:pt idx="9216">
                  <c:v>64</c:v>
                </c:pt>
                <c:pt idx="9217">
                  <c:v>64.006944444444443</c:v>
                </c:pt>
                <c:pt idx="9218">
                  <c:v>64.013888888888886</c:v>
                </c:pt>
                <c:pt idx="9219">
                  <c:v>64.020833333333329</c:v>
                </c:pt>
                <c:pt idx="9220">
                  <c:v>64.027777777777786</c:v>
                </c:pt>
                <c:pt idx="9221">
                  <c:v>64.034722222222214</c:v>
                </c:pt>
                <c:pt idx="9222">
                  <c:v>64.041666666666671</c:v>
                </c:pt>
                <c:pt idx="9223">
                  <c:v>64.048611111111114</c:v>
                </c:pt>
                <c:pt idx="9224">
                  <c:v>64.055555555555557</c:v>
                </c:pt>
                <c:pt idx="9225">
                  <c:v>64.0625</c:v>
                </c:pt>
                <c:pt idx="9226">
                  <c:v>64.069444444444443</c:v>
                </c:pt>
                <c:pt idx="9227">
                  <c:v>64.076388888888886</c:v>
                </c:pt>
                <c:pt idx="9228">
                  <c:v>64.083333333333329</c:v>
                </c:pt>
                <c:pt idx="9229">
                  <c:v>64.090277777777786</c:v>
                </c:pt>
                <c:pt idx="9230">
                  <c:v>64.097222222222214</c:v>
                </c:pt>
                <c:pt idx="9231">
                  <c:v>64.104166666666671</c:v>
                </c:pt>
                <c:pt idx="9232">
                  <c:v>64.111111111111114</c:v>
                </c:pt>
                <c:pt idx="9233">
                  <c:v>64.118055555555557</c:v>
                </c:pt>
                <c:pt idx="9234">
                  <c:v>64.125</c:v>
                </c:pt>
                <c:pt idx="9235">
                  <c:v>64.131944444444443</c:v>
                </c:pt>
                <c:pt idx="9236">
                  <c:v>64.138888888888886</c:v>
                </c:pt>
                <c:pt idx="9237">
                  <c:v>64.145833333333329</c:v>
                </c:pt>
                <c:pt idx="9238">
                  <c:v>64.152777777777786</c:v>
                </c:pt>
                <c:pt idx="9239">
                  <c:v>64.159722222222214</c:v>
                </c:pt>
                <c:pt idx="9240">
                  <c:v>64.166666666666671</c:v>
                </c:pt>
                <c:pt idx="9241">
                  <c:v>64.173611111111114</c:v>
                </c:pt>
                <c:pt idx="9242">
                  <c:v>64.180555555555557</c:v>
                </c:pt>
                <c:pt idx="9243">
                  <c:v>64.1875</c:v>
                </c:pt>
                <c:pt idx="9244">
                  <c:v>64.194444444444443</c:v>
                </c:pt>
                <c:pt idx="9245">
                  <c:v>64.201388888888886</c:v>
                </c:pt>
                <c:pt idx="9246">
                  <c:v>64.208333333333329</c:v>
                </c:pt>
                <c:pt idx="9247">
                  <c:v>64.215277777777786</c:v>
                </c:pt>
                <c:pt idx="9248">
                  <c:v>64.222222222222214</c:v>
                </c:pt>
                <c:pt idx="9249">
                  <c:v>64.229166666666671</c:v>
                </c:pt>
                <c:pt idx="9250">
                  <c:v>64.236111111111114</c:v>
                </c:pt>
                <c:pt idx="9251">
                  <c:v>64.243055555555557</c:v>
                </c:pt>
                <c:pt idx="9252">
                  <c:v>64.25</c:v>
                </c:pt>
                <c:pt idx="9253">
                  <c:v>64.256944444444443</c:v>
                </c:pt>
                <c:pt idx="9254">
                  <c:v>64.263888888888886</c:v>
                </c:pt>
                <c:pt idx="9255">
                  <c:v>64.270833333333329</c:v>
                </c:pt>
                <c:pt idx="9256">
                  <c:v>64.277777777777786</c:v>
                </c:pt>
                <c:pt idx="9257">
                  <c:v>64.284722222222214</c:v>
                </c:pt>
                <c:pt idx="9258">
                  <c:v>64.291666666666671</c:v>
                </c:pt>
                <c:pt idx="9259">
                  <c:v>64.298611111111114</c:v>
                </c:pt>
                <c:pt idx="9260">
                  <c:v>64.305555555555557</c:v>
                </c:pt>
                <c:pt idx="9261">
                  <c:v>64.3125</c:v>
                </c:pt>
                <c:pt idx="9262">
                  <c:v>64.319444444444443</c:v>
                </c:pt>
                <c:pt idx="9263">
                  <c:v>64.326388888888886</c:v>
                </c:pt>
                <c:pt idx="9264">
                  <c:v>64.333333333333329</c:v>
                </c:pt>
                <c:pt idx="9265">
                  <c:v>64.340277777777786</c:v>
                </c:pt>
                <c:pt idx="9266">
                  <c:v>64.347222222222214</c:v>
                </c:pt>
                <c:pt idx="9267">
                  <c:v>64.354166666666671</c:v>
                </c:pt>
                <c:pt idx="9268">
                  <c:v>64.361111111111114</c:v>
                </c:pt>
                <c:pt idx="9269">
                  <c:v>64.368055555555557</c:v>
                </c:pt>
                <c:pt idx="9270">
                  <c:v>64.375</c:v>
                </c:pt>
                <c:pt idx="9271">
                  <c:v>64.381944444444443</c:v>
                </c:pt>
                <c:pt idx="9272">
                  <c:v>64.388888888888886</c:v>
                </c:pt>
                <c:pt idx="9273">
                  <c:v>64.395833333333329</c:v>
                </c:pt>
                <c:pt idx="9274">
                  <c:v>64.402777777777786</c:v>
                </c:pt>
                <c:pt idx="9275">
                  <c:v>64.409722222222214</c:v>
                </c:pt>
                <c:pt idx="9276">
                  <c:v>64.416666666666671</c:v>
                </c:pt>
                <c:pt idx="9277">
                  <c:v>64.423611111111114</c:v>
                </c:pt>
                <c:pt idx="9278">
                  <c:v>64.430555555555557</c:v>
                </c:pt>
                <c:pt idx="9279">
                  <c:v>64.4375</c:v>
                </c:pt>
                <c:pt idx="9280">
                  <c:v>64.444444444444443</c:v>
                </c:pt>
                <c:pt idx="9281">
                  <c:v>64.451388888888886</c:v>
                </c:pt>
                <c:pt idx="9282">
                  <c:v>64.458333333333329</c:v>
                </c:pt>
                <c:pt idx="9283">
                  <c:v>64.465277777777786</c:v>
                </c:pt>
                <c:pt idx="9284">
                  <c:v>64.472222222222214</c:v>
                </c:pt>
                <c:pt idx="9285">
                  <c:v>64.479166666666671</c:v>
                </c:pt>
                <c:pt idx="9286">
                  <c:v>64.486111111111114</c:v>
                </c:pt>
                <c:pt idx="9287">
                  <c:v>64.493055555555557</c:v>
                </c:pt>
                <c:pt idx="9288">
                  <c:v>64.5</c:v>
                </c:pt>
                <c:pt idx="9289">
                  <c:v>64.506944444444443</c:v>
                </c:pt>
                <c:pt idx="9290">
                  <c:v>64.513888888888886</c:v>
                </c:pt>
                <c:pt idx="9291">
                  <c:v>64.520833333333329</c:v>
                </c:pt>
                <c:pt idx="9292">
                  <c:v>64.527777777777786</c:v>
                </c:pt>
                <c:pt idx="9293">
                  <c:v>64.534722222222214</c:v>
                </c:pt>
                <c:pt idx="9294">
                  <c:v>64.541666666666671</c:v>
                </c:pt>
                <c:pt idx="9295">
                  <c:v>64.548611111111114</c:v>
                </c:pt>
                <c:pt idx="9296">
                  <c:v>64.555555555555557</c:v>
                </c:pt>
                <c:pt idx="9297">
                  <c:v>64.5625</c:v>
                </c:pt>
                <c:pt idx="9298">
                  <c:v>64.569444444444443</c:v>
                </c:pt>
                <c:pt idx="9299">
                  <c:v>64.576388888888886</c:v>
                </c:pt>
                <c:pt idx="9300">
                  <c:v>64.583333333333329</c:v>
                </c:pt>
                <c:pt idx="9301">
                  <c:v>64.590277777777786</c:v>
                </c:pt>
                <c:pt idx="9302">
                  <c:v>64.597222222222214</c:v>
                </c:pt>
                <c:pt idx="9303">
                  <c:v>64.604166666666671</c:v>
                </c:pt>
                <c:pt idx="9304">
                  <c:v>64.611111111111114</c:v>
                </c:pt>
                <c:pt idx="9305">
                  <c:v>64.618055555555557</c:v>
                </c:pt>
                <c:pt idx="9306">
                  <c:v>64.625</c:v>
                </c:pt>
                <c:pt idx="9307">
                  <c:v>64.631944444444443</c:v>
                </c:pt>
                <c:pt idx="9308">
                  <c:v>64.638888888888886</c:v>
                </c:pt>
                <c:pt idx="9309">
                  <c:v>64.645833333333329</c:v>
                </c:pt>
                <c:pt idx="9310">
                  <c:v>64.652777777777786</c:v>
                </c:pt>
                <c:pt idx="9311">
                  <c:v>64.659722222222214</c:v>
                </c:pt>
                <c:pt idx="9312">
                  <c:v>64.666666666666671</c:v>
                </c:pt>
                <c:pt idx="9313">
                  <c:v>64.673611111111114</c:v>
                </c:pt>
                <c:pt idx="9314">
                  <c:v>64.680555555555557</c:v>
                </c:pt>
                <c:pt idx="9315">
                  <c:v>64.6875</c:v>
                </c:pt>
                <c:pt idx="9316">
                  <c:v>64.694444444444443</c:v>
                </c:pt>
                <c:pt idx="9317">
                  <c:v>64.701388888888886</c:v>
                </c:pt>
                <c:pt idx="9318">
                  <c:v>64.708333333333329</c:v>
                </c:pt>
                <c:pt idx="9319">
                  <c:v>64.715277777777786</c:v>
                </c:pt>
                <c:pt idx="9320">
                  <c:v>64.722222222222214</c:v>
                </c:pt>
                <c:pt idx="9321">
                  <c:v>64.729166666666671</c:v>
                </c:pt>
                <c:pt idx="9322">
                  <c:v>64.736111111111114</c:v>
                </c:pt>
                <c:pt idx="9323">
                  <c:v>64.743055555555557</c:v>
                </c:pt>
                <c:pt idx="9324">
                  <c:v>64.75</c:v>
                </c:pt>
                <c:pt idx="9325">
                  <c:v>64.756944444444443</c:v>
                </c:pt>
                <c:pt idx="9326">
                  <c:v>64.763888888888886</c:v>
                </c:pt>
                <c:pt idx="9327">
                  <c:v>64.770833333333329</c:v>
                </c:pt>
                <c:pt idx="9328">
                  <c:v>64.777777777777786</c:v>
                </c:pt>
                <c:pt idx="9329">
                  <c:v>64.784722222222214</c:v>
                </c:pt>
                <c:pt idx="9330">
                  <c:v>64.791666666666671</c:v>
                </c:pt>
                <c:pt idx="9331">
                  <c:v>64.798611111111114</c:v>
                </c:pt>
                <c:pt idx="9332">
                  <c:v>64.805555555555557</c:v>
                </c:pt>
                <c:pt idx="9333">
                  <c:v>64.8125</c:v>
                </c:pt>
                <c:pt idx="9334">
                  <c:v>64.819444444444443</c:v>
                </c:pt>
                <c:pt idx="9335">
                  <c:v>64.826388888888886</c:v>
                </c:pt>
                <c:pt idx="9336">
                  <c:v>64.833333333333329</c:v>
                </c:pt>
                <c:pt idx="9337">
                  <c:v>64.840277777777786</c:v>
                </c:pt>
                <c:pt idx="9338">
                  <c:v>64.847222222222214</c:v>
                </c:pt>
                <c:pt idx="9339">
                  <c:v>64.854166666666671</c:v>
                </c:pt>
                <c:pt idx="9340">
                  <c:v>64.861111111111114</c:v>
                </c:pt>
                <c:pt idx="9341">
                  <c:v>64.868055555555557</c:v>
                </c:pt>
                <c:pt idx="9342">
                  <c:v>64.875</c:v>
                </c:pt>
                <c:pt idx="9343">
                  <c:v>64.881944444444443</c:v>
                </c:pt>
                <c:pt idx="9344">
                  <c:v>64.888888888888886</c:v>
                </c:pt>
                <c:pt idx="9345">
                  <c:v>64.895833333333329</c:v>
                </c:pt>
                <c:pt idx="9346">
                  <c:v>64.902777777777786</c:v>
                </c:pt>
                <c:pt idx="9347">
                  <c:v>64.909722222222214</c:v>
                </c:pt>
                <c:pt idx="9348">
                  <c:v>64.916666666666671</c:v>
                </c:pt>
                <c:pt idx="9349">
                  <c:v>64.923611111111114</c:v>
                </c:pt>
                <c:pt idx="9350">
                  <c:v>64.930555555555557</c:v>
                </c:pt>
                <c:pt idx="9351">
                  <c:v>64.9375</c:v>
                </c:pt>
                <c:pt idx="9352">
                  <c:v>64.944444444444443</c:v>
                </c:pt>
                <c:pt idx="9353">
                  <c:v>64.951388888888886</c:v>
                </c:pt>
                <c:pt idx="9354">
                  <c:v>64.958333333333329</c:v>
                </c:pt>
                <c:pt idx="9355">
                  <c:v>64.965277777777786</c:v>
                </c:pt>
                <c:pt idx="9356">
                  <c:v>64.972222222222214</c:v>
                </c:pt>
                <c:pt idx="9357">
                  <c:v>64.979166666666671</c:v>
                </c:pt>
                <c:pt idx="9358">
                  <c:v>64.986111111111114</c:v>
                </c:pt>
                <c:pt idx="9359">
                  <c:v>64.993055555555557</c:v>
                </c:pt>
                <c:pt idx="9360">
                  <c:v>65</c:v>
                </c:pt>
                <c:pt idx="9361">
                  <c:v>65.006944444444443</c:v>
                </c:pt>
                <c:pt idx="9362">
                  <c:v>65.013888888888886</c:v>
                </c:pt>
                <c:pt idx="9363">
                  <c:v>65.020833333333329</c:v>
                </c:pt>
                <c:pt idx="9364">
                  <c:v>65.027777777777786</c:v>
                </c:pt>
                <c:pt idx="9365">
                  <c:v>65.034722222222214</c:v>
                </c:pt>
                <c:pt idx="9366">
                  <c:v>65.041666666666671</c:v>
                </c:pt>
                <c:pt idx="9367">
                  <c:v>65.048611111111114</c:v>
                </c:pt>
                <c:pt idx="9368">
                  <c:v>65.055555555555557</c:v>
                </c:pt>
                <c:pt idx="9369">
                  <c:v>65.0625</c:v>
                </c:pt>
                <c:pt idx="9370">
                  <c:v>65.069444444444443</c:v>
                </c:pt>
                <c:pt idx="9371">
                  <c:v>65.076388888888886</c:v>
                </c:pt>
                <c:pt idx="9372">
                  <c:v>65.083333333333329</c:v>
                </c:pt>
                <c:pt idx="9373">
                  <c:v>65.090277777777786</c:v>
                </c:pt>
                <c:pt idx="9374">
                  <c:v>65.097222222222214</c:v>
                </c:pt>
                <c:pt idx="9375">
                  <c:v>65.104166666666671</c:v>
                </c:pt>
                <c:pt idx="9376">
                  <c:v>65.111111111111114</c:v>
                </c:pt>
                <c:pt idx="9377">
                  <c:v>65.118055555555557</c:v>
                </c:pt>
                <c:pt idx="9378">
                  <c:v>65.125</c:v>
                </c:pt>
                <c:pt idx="9379">
                  <c:v>65.131944444444443</c:v>
                </c:pt>
                <c:pt idx="9380">
                  <c:v>65.138888888888886</c:v>
                </c:pt>
                <c:pt idx="9381">
                  <c:v>65.145833333333329</c:v>
                </c:pt>
                <c:pt idx="9382">
                  <c:v>65.152777777777786</c:v>
                </c:pt>
                <c:pt idx="9383">
                  <c:v>65.159722222222214</c:v>
                </c:pt>
                <c:pt idx="9384">
                  <c:v>65.166666666666671</c:v>
                </c:pt>
                <c:pt idx="9385">
                  <c:v>65.173611111111114</c:v>
                </c:pt>
                <c:pt idx="9386">
                  <c:v>65.180555555555557</c:v>
                </c:pt>
                <c:pt idx="9387">
                  <c:v>65.1875</c:v>
                </c:pt>
                <c:pt idx="9388">
                  <c:v>65.194444444444443</c:v>
                </c:pt>
                <c:pt idx="9389">
                  <c:v>65.201388888888886</c:v>
                </c:pt>
                <c:pt idx="9390">
                  <c:v>65.208333333333329</c:v>
                </c:pt>
                <c:pt idx="9391">
                  <c:v>65.215277777777786</c:v>
                </c:pt>
                <c:pt idx="9392">
                  <c:v>65.222222222222214</c:v>
                </c:pt>
                <c:pt idx="9393">
                  <c:v>65.229166666666671</c:v>
                </c:pt>
                <c:pt idx="9394">
                  <c:v>65.236111111111114</c:v>
                </c:pt>
                <c:pt idx="9395">
                  <c:v>65.243055555555557</c:v>
                </c:pt>
                <c:pt idx="9396">
                  <c:v>65.25</c:v>
                </c:pt>
                <c:pt idx="9397">
                  <c:v>65.256944444444443</c:v>
                </c:pt>
                <c:pt idx="9398">
                  <c:v>65.263888888888886</c:v>
                </c:pt>
                <c:pt idx="9399">
                  <c:v>65.270833333333329</c:v>
                </c:pt>
                <c:pt idx="9400">
                  <c:v>65.277777777777786</c:v>
                </c:pt>
                <c:pt idx="9401">
                  <c:v>65.284722222222214</c:v>
                </c:pt>
                <c:pt idx="9402">
                  <c:v>65.291666666666671</c:v>
                </c:pt>
                <c:pt idx="9403">
                  <c:v>65.298611111111114</c:v>
                </c:pt>
                <c:pt idx="9404">
                  <c:v>65.305555555555557</c:v>
                </c:pt>
                <c:pt idx="9405">
                  <c:v>65.3125</c:v>
                </c:pt>
                <c:pt idx="9406">
                  <c:v>65.319444444444443</c:v>
                </c:pt>
                <c:pt idx="9407">
                  <c:v>65.326388888888886</c:v>
                </c:pt>
                <c:pt idx="9408">
                  <c:v>65.333333333333329</c:v>
                </c:pt>
                <c:pt idx="9409">
                  <c:v>65.340277777777786</c:v>
                </c:pt>
                <c:pt idx="9410">
                  <c:v>65.347222222222214</c:v>
                </c:pt>
                <c:pt idx="9411">
                  <c:v>65.354166666666671</c:v>
                </c:pt>
                <c:pt idx="9412">
                  <c:v>65.361111111111114</c:v>
                </c:pt>
                <c:pt idx="9413">
                  <c:v>65.368055555555557</c:v>
                </c:pt>
                <c:pt idx="9414">
                  <c:v>65.375</c:v>
                </c:pt>
                <c:pt idx="9415">
                  <c:v>65.381944444444443</c:v>
                </c:pt>
                <c:pt idx="9416">
                  <c:v>65.388888888888886</c:v>
                </c:pt>
                <c:pt idx="9417">
                  <c:v>65.395833333333329</c:v>
                </c:pt>
                <c:pt idx="9418">
                  <c:v>65.402777777777786</c:v>
                </c:pt>
                <c:pt idx="9419">
                  <c:v>65.409722222222214</c:v>
                </c:pt>
                <c:pt idx="9420">
                  <c:v>65.416666666666671</c:v>
                </c:pt>
                <c:pt idx="9421">
                  <c:v>65.423611111111114</c:v>
                </c:pt>
                <c:pt idx="9422">
                  <c:v>65.430555555555557</c:v>
                </c:pt>
                <c:pt idx="9423">
                  <c:v>65.4375</c:v>
                </c:pt>
                <c:pt idx="9424">
                  <c:v>65.444444444444443</c:v>
                </c:pt>
                <c:pt idx="9425">
                  <c:v>65.451388888888886</c:v>
                </c:pt>
                <c:pt idx="9426">
                  <c:v>65.458333333333329</c:v>
                </c:pt>
                <c:pt idx="9427">
                  <c:v>65.465277777777786</c:v>
                </c:pt>
                <c:pt idx="9428">
                  <c:v>65.472222222222214</c:v>
                </c:pt>
                <c:pt idx="9429">
                  <c:v>65.479166666666671</c:v>
                </c:pt>
                <c:pt idx="9430">
                  <c:v>65.486111111111114</c:v>
                </c:pt>
                <c:pt idx="9431">
                  <c:v>65.493055555555557</c:v>
                </c:pt>
                <c:pt idx="9432">
                  <c:v>65.5</c:v>
                </c:pt>
                <c:pt idx="9433">
                  <c:v>65.506944444444443</c:v>
                </c:pt>
                <c:pt idx="9434">
                  <c:v>65.513888888888886</c:v>
                </c:pt>
                <c:pt idx="9435">
                  <c:v>65.520833333333329</c:v>
                </c:pt>
                <c:pt idx="9436">
                  <c:v>65.527777777777786</c:v>
                </c:pt>
                <c:pt idx="9437">
                  <c:v>65.534722222222214</c:v>
                </c:pt>
                <c:pt idx="9438">
                  <c:v>65.541666666666671</c:v>
                </c:pt>
                <c:pt idx="9439">
                  <c:v>65.548611111111114</c:v>
                </c:pt>
                <c:pt idx="9440">
                  <c:v>65.555555555555557</c:v>
                </c:pt>
                <c:pt idx="9441">
                  <c:v>65.5625</c:v>
                </c:pt>
                <c:pt idx="9442">
                  <c:v>65.569444444444443</c:v>
                </c:pt>
                <c:pt idx="9443">
                  <c:v>65.576388888888886</c:v>
                </c:pt>
                <c:pt idx="9444">
                  <c:v>65.583333333333329</c:v>
                </c:pt>
                <c:pt idx="9445">
                  <c:v>65.590277777777786</c:v>
                </c:pt>
                <c:pt idx="9446">
                  <c:v>65.597222222222214</c:v>
                </c:pt>
                <c:pt idx="9447">
                  <c:v>65.604166666666671</c:v>
                </c:pt>
                <c:pt idx="9448">
                  <c:v>65.611111111111114</c:v>
                </c:pt>
                <c:pt idx="9449">
                  <c:v>65.618055555555557</c:v>
                </c:pt>
                <c:pt idx="9450">
                  <c:v>65.625</c:v>
                </c:pt>
                <c:pt idx="9451">
                  <c:v>65.631944444444443</c:v>
                </c:pt>
                <c:pt idx="9452">
                  <c:v>65.638888888888886</c:v>
                </c:pt>
                <c:pt idx="9453">
                  <c:v>65.645833333333329</c:v>
                </c:pt>
                <c:pt idx="9454">
                  <c:v>65.652777777777786</c:v>
                </c:pt>
                <c:pt idx="9455">
                  <c:v>65.659722222222214</c:v>
                </c:pt>
                <c:pt idx="9456">
                  <c:v>65.666666666666671</c:v>
                </c:pt>
                <c:pt idx="9457">
                  <c:v>65.673611111111114</c:v>
                </c:pt>
                <c:pt idx="9458">
                  <c:v>65.680555555555557</c:v>
                </c:pt>
                <c:pt idx="9459">
                  <c:v>65.6875</c:v>
                </c:pt>
                <c:pt idx="9460">
                  <c:v>65.694444444444443</c:v>
                </c:pt>
                <c:pt idx="9461">
                  <c:v>65.701388888888886</c:v>
                </c:pt>
                <c:pt idx="9462">
                  <c:v>65.708333333333329</c:v>
                </c:pt>
                <c:pt idx="9463">
                  <c:v>65.715277777777786</c:v>
                </c:pt>
                <c:pt idx="9464">
                  <c:v>65.722222222222214</c:v>
                </c:pt>
                <c:pt idx="9465">
                  <c:v>65.729166666666671</c:v>
                </c:pt>
                <c:pt idx="9466">
                  <c:v>65.736111111111114</c:v>
                </c:pt>
                <c:pt idx="9467">
                  <c:v>65.743055555555557</c:v>
                </c:pt>
                <c:pt idx="9468">
                  <c:v>65.75</c:v>
                </c:pt>
                <c:pt idx="9469">
                  <c:v>65.756944444444443</c:v>
                </c:pt>
                <c:pt idx="9470">
                  <c:v>65.763888888888886</c:v>
                </c:pt>
                <c:pt idx="9471">
                  <c:v>65.770833333333329</c:v>
                </c:pt>
                <c:pt idx="9472">
                  <c:v>65.777777777777786</c:v>
                </c:pt>
                <c:pt idx="9473">
                  <c:v>65.784722222222214</c:v>
                </c:pt>
                <c:pt idx="9474">
                  <c:v>65.791666666666671</c:v>
                </c:pt>
                <c:pt idx="9475">
                  <c:v>65.798611111111114</c:v>
                </c:pt>
                <c:pt idx="9476">
                  <c:v>65.805555555555557</c:v>
                </c:pt>
                <c:pt idx="9477">
                  <c:v>65.8125</c:v>
                </c:pt>
                <c:pt idx="9478">
                  <c:v>65.819444444444443</c:v>
                </c:pt>
                <c:pt idx="9479">
                  <c:v>65.826388888888886</c:v>
                </c:pt>
                <c:pt idx="9480">
                  <c:v>65.833333333333329</c:v>
                </c:pt>
                <c:pt idx="9481">
                  <c:v>65.840277777777786</c:v>
                </c:pt>
                <c:pt idx="9482">
                  <c:v>65.847222222222214</c:v>
                </c:pt>
                <c:pt idx="9483">
                  <c:v>65.854166666666671</c:v>
                </c:pt>
                <c:pt idx="9484">
                  <c:v>65.861111111111114</c:v>
                </c:pt>
                <c:pt idx="9485">
                  <c:v>65.868055555555557</c:v>
                </c:pt>
                <c:pt idx="9486">
                  <c:v>65.875</c:v>
                </c:pt>
                <c:pt idx="9487">
                  <c:v>65.881944444444443</c:v>
                </c:pt>
                <c:pt idx="9488">
                  <c:v>65.888888888888886</c:v>
                </c:pt>
                <c:pt idx="9489">
                  <c:v>65.895833333333329</c:v>
                </c:pt>
                <c:pt idx="9490">
                  <c:v>65.902777777777786</c:v>
                </c:pt>
                <c:pt idx="9491">
                  <c:v>65.909722222222214</c:v>
                </c:pt>
                <c:pt idx="9492">
                  <c:v>65.916666666666671</c:v>
                </c:pt>
                <c:pt idx="9493">
                  <c:v>65.923611111111114</c:v>
                </c:pt>
                <c:pt idx="9494">
                  <c:v>65.930555555555557</c:v>
                </c:pt>
                <c:pt idx="9495">
                  <c:v>65.9375</c:v>
                </c:pt>
                <c:pt idx="9496">
                  <c:v>65.944444444444443</c:v>
                </c:pt>
                <c:pt idx="9497">
                  <c:v>65.951388888888886</c:v>
                </c:pt>
                <c:pt idx="9498">
                  <c:v>65.958333333333329</c:v>
                </c:pt>
                <c:pt idx="9499">
                  <c:v>65.965277777777786</c:v>
                </c:pt>
                <c:pt idx="9500">
                  <c:v>65.972222222222214</c:v>
                </c:pt>
                <c:pt idx="9501">
                  <c:v>65.979166666666671</c:v>
                </c:pt>
                <c:pt idx="9502">
                  <c:v>65.986111111111114</c:v>
                </c:pt>
                <c:pt idx="9503">
                  <c:v>65.993055555555557</c:v>
                </c:pt>
                <c:pt idx="9504">
                  <c:v>66</c:v>
                </c:pt>
                <c:pt idx="9505">
                  <c:v>66.006944444444443</c:v>
                </c:pt>
                <c:pt idx="9506">
                  <c:v>66.013888888888886</c:v>
                </c:pt>
                <c:pt idx="9507">
                  <c:v>66.020833333333329</c:v>
                </c:pt>
                <c:pt idx="9508">
                  <c:v>66.027777777777786</c:v>
                </c:pt>
                <c:pt idx="9509">
                  <c:v>66.034722222222214</c:v>
                </c:pt>
                <c:pt idx="9510">
                  <c:v>66.041666666666671</c:v>
                </c:pt>
                <c:pt idx="9511">
                  <c:v>66.048611111111114</c:v>
                </c:pt>
                <c:pt idx="9512">
                  <c:v>66.055555555555557</c:v>
                </c:pt>
                <c:pt idx="9513">
                  <c:v>66.0625</c:v>
                </c:pt>
                <c:pt idx="9514">
                  <c:v>66.069444444444443</c:v>
                </c:pt>
                <c:pt idx="9515">
                  <c:v>66.076388888888886</c:v>
                </c:pt>
                <c:pt idx="9516">
                  <c:v>66.083333333333329</c:v>
                </c:pt>
                <c:pt idx="9517">
                  <c:v>66.090277777777786</c:v>
                </c:pt>
                <c:pt idx="9518">
                  <c:v>66.097222222222214</c:v>
                </c:pt>
                <c:pt idx="9519">
                  <c:v>66.104166666666671</c:v>
                </c:pt>
                <c:pt idx="9520">
                  <c:v>66.111111111111114</c:v>
                </c:pt>
                <c:pt idx="9521">
                  <c:v>66.118055555555557</c:v>
                </c:pt>
                <c:pt idx="9522">
                  <c:v>66.125</c:v>
                </c:pt>
                <c:pt idx="9523">
                  <c:v>66.131944444444443</c:v>
                </c:pt>
                <c:pt idx="9524">
                  <c:v>66.138888888888886</c:v>
                </c:pt>
                <c:pt idx="9525">
                  <c:v>66.145833333333329</c:v>
                </c:pt>
                <c:pt idx="9526">
                  <c:v>66.152777777777786</c:v>
                </c:pt>
                <c:pt idx="9527">
                  <c:v>66.159722222222214</c:v>
                </c:pt>
                <c:pt idx="9528">
                  <c:v>66.166666666666671</c:v>
                </c:pt>
                <c:pt idx="9529">
                  <c:v>66.173611111111114</c:v>
                </c:pt>
                <c:pt idx="9530">
                  <c:v>66.180555555555557</c:v>
                </c:pt>
                <c:pt idx="9531">
                  <c:v>66.1875</c:v>
                </c:pt>
                <c:pt idx="9532">
                  <c:v>66.194444444444443</c:v>
                </c:pt>
                <c:pt idx="9533">
                  <c:v>66.201388888888886</c:v>
                </c:pt>
                <c:pt idx="9534">
                  <c:v>66.208333333333329</c:v>
                </c:pt>
                <c:pt idx="9535">
                  <c:v>66.215277777777786</c:v>
                </c:pt>
                <c:pt idx="9536">
                  <c:v>66.222222222222214</c:v>
                </c:pt>
                <c:pt idx="9537">
                  <c:v>66.229166666666671</c:v>
                </c:pt>
                <c:pt idx="9538">
                  <c:v>66.236111111111114</c:v>
                </c:pt>
                <c:pt idx="9539">
                  <c:v>66.243055555555557</c:v>
                </c:pt>
                <c:pt idx="9540">
                  <c:v>66.25</c:v>
                </c:pt>
                <c:pt idx="9541">
                  <c:v>66.256944444444443</c:v>
                </c:pt>
                <c:pt idx="9542">
                  <c:v>66.263888888888886</c:v>
                </c:pt>
                <c:pt idx="9543">
                  <c:v>66.270833333333329</c:v>
                </c:pt>
                <c:pt idx="9544">
                  <c:v>66.277777777777786</c:v>
                </c:pt>
                <c:pt idx="9545">
                  <c:v>66.284722222222214</c:v>
                </c:pt>
                <c:pt idx="9546">
                  <c:v>66.291666666666671</c:v>
                </c:pt>
                <c:pt idx="9547">
                  <c:v>66.298611111111114</c:v>
                </c:pt>
                <c:pt idx="9548">
                  <c:v>66.305555555555557</c:v>
                </c:pt>
                <c:pt idx="9549">
                  <c:v>66.3125</c:v>
                </c:pt>
                <c:pt idx="9550">
                  <c:v>66.319444444444443</c:v>
                </c:pt>
                <c:pt idx="9551">
                  <c:v>66.326388888888886</c:v>
                </c:pt>
                <c:pt idx="9552">
                  <c:v>66.333333333333329</c:v>
                </c:pt>
                <c:pt idx="9553">
                  <c:v>66.340277777777786</c:v>
                </c:pt>
                <c:pt idx="9554">
                  <c:v>66.347222222222214</c:v>
                </c:pt>
                <c:pt idx="9555">
                  <c:v>66.354166666666671</c:v>
                </c:pt>
                <c:pt idx="9556">
                  <c:v>66.361111111111114</c:v>
                </c:pt>
                <c:pt idx="9557">
                  <c:v>66.368055555555557</c:v>
                </c:pt>
                <c:pt idx="9558">
                  <c:v>66.375</c:v>
                </c:pt>
                <c:pt idx="9559">
                  <c:v>66.381944444444443</c:v>
                </c:pt>
                <c:pt idx="9560">
                  <c:v>66.388888888888886</c:v>
                </c:pt>
                <c:pt idx="9561">
                  <c:v>66.395833333333329</c:v>
                </c:pt>
                <c:pt idx="9562">
                  <c:v>66.402777777777786</c:v>
                </c:pt>
                <c:pt idx="9563">
                  <c:v>66.409722222222214</c:v>
                </c:pt>
                <c:pt idx="9564">
                  <c:v>66.416666666666671</c:v>
                </c:pt>
                <c:pt idx="9565">
                  <c:v>66.423611111111114</c:v>
                </c:pt>
                <c:pt idx="9566">
                  <c:v>66.430555555555557</c:v>
                </c:pt>
                <c:pt idx="9567">
                  <c:v>66.4375</c:v>
                </c:pt>
                <c:pt idx="9568">
                  <c:v>66.444444444444443</c:v>
                </c:pt>
                <c:pt idx="9569">
                  <c:v>66.451388888888886</c:v>
                </c:pt>
                <c:pt idx="9570">
                  <c:v>66.458333333333329</c:v>
                </c:pt>
                <c:pt idx="9571">
                  <c:v>66.465277777777786</c:v>
                </c:pt>
                <c:pt idx="9572">
                  <c:v>66.472222222222214</c:v>
                </c:pt>
                <c:pt idx="9573">
                  <c:v>66.479166666666671</c:v>
                </c:pt>
                <c:pt idx="9574">
                  <c:v>66.486111111111114</c:v>
                </c:pt>
                <c:pt idx="9575">
                  <c:v>66.493055555555557</c:v>
                </c:pt>
                <c:pt idx="9576">
                  <c:v>66.5</c:v>
                </c:pt>
                <c:pt idx="9577">
                  <c:v>66.506944444444443</c:v>
                </c:pt>
                <c:pt idx="9578">
                  <c:v>66.513888888888886</c:v>
                </c:pt>
                <c:pt idx="9579">
                  <c:v>66.520833333333329</c:v>
                </c:pt>
                <c:pt idx="9580">
                  <c:v>66.527777777777786</c:v>
                </c:pt>
                <c:pt idx="9581">
                  <c:v>66.534722222222214</c:v>
                </c:pt>
                <c:pt idx="9582">
                  <c:v>66.541666666666671</c:v>
                </c:pt>
                <c:pt idx="9583">
                  <c:v>66.548611111111114</c:v>
                </c:pt>
                <c:pt idx="9584">
                  <c:v>66.555555555555557</c:v>
                </c:pt>
                <c:pt idx="9585">
                  <c:v>66.5625</c:v>
                </c:pt>
                <c:pt idx="9586">
                  <c:v>66.569444444444443</c:v>
                </c:pt>
                <c:pt idx="9587">
                  <c:v>66.576388888888886</c:v>
                </c:pt>
                <c:pt idx="9588">
                  <c:v>66.583333333333329</c:v>
                </c:pt>
                <c:pt idx="9589">
                  <c:v>66.590277777777786</c:v>
                </c:pt>
                <c:pt idx="9590">
                  <c:v>66.597222222222214</c:v>
                </c:pt>
                <c:pt idx="9591">
                  <c:v>66.604166666666671</c:v>
                </c:pt>
                <c:pt idx="9592">
                  <c:v>66.611111111111114</c:v>
                </c:pt>
                <c:pt idx="9593">
                  <c:v>66.618055555555557</c:v>
                </c:pt>
                <c:pt idx="9594">
                  <c:v>66.625</c:v>
                </c:pt>
                <c:pt idx="9595">
                  <c:v>66.631944444444443</c:v>
                </c:pt>
                <c:pt idx="9596">
                  <c:v>66.638888888888886</c:v>
                </c:pt>
                <c:pt idx="9597">
                  <c:v>66.645833333333329</c:v>
                </c:pt>
                <c:pt idx="9598">
                  <c:v>66.652777777777786</c:v>
                </c:pt>
                <c:pt idx="9599">
                  <c:v>66.659722222222214</c:v>
                </c:pt>
                <c:pt idx="9600">
                  <c:v>66.666666666666671</c:v>
                </c:pt>
                <c:pt idx="9601">
                  <c:v>66.673611111111114</c:v>
                </c:pt>
                <c:pt idx="9602">
                  <c:v>66.680555555555557</c:v>
                </c:pt>
                <c:pt idx="9603">
                  <c:v>66.6875</c:v>
                </c:pt>
                <c:pt idx="9604">
                  <c:v>66.694444444444443</c:v>
                </c:pt>
                <c:pt idx="9605">
                  <c:v>66.701388888888886</c:v>
                </c:pt>
                <c:pt idx="9606">
                  <c:v>66.708333333333329</c:v>
                </c:pt>
                <c:pt idx="9607">
                  <c:v>66.715277777777786</c:v>
                </c:pt>
                <c:pt idx="9608">
                  <c:v>66.722222222222214</c:v>
                </c:pt>
                <c:pt idx="9609">
                  <c:v>66.729166666666671</c:v>
                </c:pt>
                <c:pt idx="9610">
                  <c:v>66.736111111111114</c:v>
                </c:pt>
                <c:pt idx="9611">
                  <c:v>66.743055555555557</c:v>
                </c:pt>
                <c:pt idx="9612">
                  <c:v>66.75</c:v>
                </c:pt>
                <c:pt idx="9613">
                  <c:v>66.756944444444443</c:v>
                </c:pt>
                <c:pt idx="9614">
                  <c:v>66.763888888888886</c:v>
                </c:pt>
                <c:pt idx="9615">
                  <c:v>66.770833333333329</c:v>
                </c:pt>
                <c:pt idx="9616">
                  <c:v>66.777777777777786</c:v>
                </c:pt>
                <c:pt idx="9617">
                  <c:v>66.784722222222214</c:v>
                </c:pt>
                <c:pt idx="9618">
                  <c:v>66.791666666666671</c:v>
                </c:pt>
                <c:pt idx="9619">
                  <c:v>66.798611111111114</c:v>
                </c:pt>
                <c:pt idx="9620">
                  <c:v>66.805555555555557</c:v>
                </c:pt>
                <c:pt idx="9621">
                  <c:v>66.8125</c:v>
                </c:pt>
                <c:pt idx="9622">
                  <c:v>66.819444444444443</c:v>
                </c:pt>
                <c:pt idx="9623">
                  <c:v>66.826388888888886</c:v>
                </c:pt>
                <c:pt idx="9624">
                  <c:v>66.833333333333329</c:v>
                </c:pt>
                <c:pt idx="9625">
                  <c:v>66.840277777777786</c:v>
                </c:pt>
                <c:pt idx="9626">
                  <c:v>66.847222222222214</c:v>
                </c:pt>
                <c:pt idx="9627">
                  <c:v>66.854166666666671</c:v>
                </c:pt>
                <c:pt idx="9628">
                  <c:v>66.861111111111114</c:v>
                </c:pt>
                <c:pt idx="9629">
                  <c:v>66.868055555555557</c:v>
                </c:pt>
                <c:pt idx="9630">
                  <c:v>66.875</c:v>
                </c:pt>
                <c:pt idx="9631">
                  <c:v>66.881944444444443</c:v>
                </c:pt>
                <c:pt idx="9632">
                  <c:v>66.888888888888886</c:v>
                </c:pt>
                <c:pt idx="9633">
                  <c:v>66.895833333333329</c:v>
                </c:pt>
                <c:pt idx="9634">
                  <c:v>66.902777777777786</c:v>
                </c:pt>
                <c:pt idx="9635">
                  <c:v>66.909722222222214</c:v>
                </c:pt>
                <c:pt idx="9636">
                  <c:v>66.916666666666671</c:v>
                </c:pt>
                <c:pt idx="9637">
                  <c:v>66.923611111111114</c:v>
                </c:pt>
                <c:pt idx="9638">
                  <c:v>66.930555555555557</c:v>
                </c:pt>
                <c:pt idx="9639">
                  <c:v>66.9375</c:v>
                </c:pt>
                <c:pt idx="9640">
                  <c:v>66.944444444444443</c:v>
                </c:pt>
                <c:pt idx="9641">
                  <c:v>66.951388888888886</c:v>
                </c:pt>
                <c:pt idx="9642">
                  <c:v>66.958333333333329</c:v>
                </c:pt>
                <c:pt idx="9643">
                  <c:v>66.965277777777786</c:v>
                </c:pt>
                <c:pt idx="9644">
                  <c:v>66.972222222222214</c:v>
                </c:pt>
                <c:pt idx="9645">
                  <c:v>66.979166666666671</c:v>
                </c:pt>
                <c:pt idx="9646">
                  <c:v>66.986111111111114</c:v>
                </c:pt>
                <c:pt idx="9647">
                  <c:v>66.993055555555557</c:v>
                </c:pt>
                <c:pt idx="9648">
                  <c:v>67</c:v>
                </c:pt>
                <c:pt idx="9649">
                  <c:v>67.006944444444443</c:v>
                </c:pt>
                <c:pt idx="9650">
                  <c:v>67.013888888888886</c:v>
                </c:pt>
                <c:pt idx="9651">
                  <c:v>67.020833333333329</c:v>
                </c:pt>
                <c:pt idx="9652">
                  <c:v>67.027777777777786</c:v>
                </c:pt>
                <c:pt idx="9653">
                  <c:v>67.034722222222214</c:v>
                </c:pt>
                <c:pt idx="9654">
                  <c:v>67.041666666666671</c:v>
                </c:pt>
                <c:pt idx="9655">
                  <c:v>67.048611111111114</c:v>
                </c:pt>
                <c:pt idx="9656">
                  <c:v>67.055555555555557</c:v>
                </c:pt>
                <c:pt idx="9657">
                  <c:v>67.0625</c:v>
                </c:pt>
                <c:pt idx="9658">
                  <c:v>67.069444444444443</c:v>
                </c:pt>
                <c:pt idx="9659">
                  <c:v>67.076388888888886</c:v>
                </c:pt>
                <c:pt idx="9660">
                  <c:v>67.083333333333329</c:v>
                </c:pt>
                <c:pt idx="9661">
                  <c:v>67.090277777777786</c:v>
                </c:pt>
                <c:pt idx="9662">
                  <c:v>67.097222222222214</c:v>
                </c:pt>
                <c:pt idx="9663">
                  <c:v>67.104166666666671</c:v>
                </c:pt>
                <c:pt idx="9664">
                  <c:v>67.111111111111114</c:v>
                </c:pt>
                <c:pt idx="9665">
                  <c:v>67.118055555555557</c:v>
                </c:pt>
                <c:pt idx="9666">
                  <c:v>67.125</c:v>
                </c:pt>
                <c:pt idx="9667">
                  <c:v>67.131944444444443</c:v>
                </c:pt>
                <c:pt idx="9668">
                  <c:v>67.138888888888886</c:v>
                </c:pt>
                <c:pt idx="9669">
                  <c:v>67.145833333333329</c:v>
                </c:pt>
                <c:pt idx="9670">
                  <c:v>67.152777777777786</c:v>
                </c:pt>
                <c:pt idx="9671">
                  <c:v>67.159722222222214</c:v>
                </c:pt>
                <c:pt idx="9672">
                  <c:v>67.166666666666671</c:v>
                </c:pt>
                <c:pt idx="9673">
                  <c:v>67.173611111111114</c:v>
                </c:pt>
                <c:pt idx="9674">
                  <c:v>67.180555555555557</c:v>
                </c:pt>
                <c:pt idx="9675">
                  <c:v>67.1875</c:v>
                </c:pt>
                <c:pt idx="9676">
                  <c:v>67.194444444444443</c:v>
                </c:pt>
                <c:pt idx="9677">
                  <c:v>67.201388888888886</c:v>
                </c:pt>
                <c:pt idx="9678">
                  <c:v>67.208333333333329</c:v>
                </c:pt>
                <c:pt idx="9679">
                  <c:v>67.215277777777786</c:v>
                </c:pt>
                <c:pt idx="9680">
                  <c:v>67.222222222222214</c:v>
                </c:pt>
                <c:pt idx="9681">
                  <c:v>67.229166666666671</c:v>
                </c:pt>
                <c:pt idx="9682">
                  <c:v>67.236111111111114</c:v>
                </c:pt>
                <c:pt idx="9683">
                  <c:v>67.243055555555557</c:v>
                </c:pt>
                <c:pt idx="9684">
                  <c:v>67.25</c:v>
                </c:pt>
                <c:pt idx="9685">
                  <c:v>67.256944444444443</c:v>
                </c:pt>
                <c:pt idx="9686">
                  <c:v>67.263888888888886</c:v>
                </c:pt>
                <c:pt idx="9687">
                  <c:v>67.270833333333329</c:v>
                </c:pt>
                <c:pt idx="9688">
                  <c:v>67.277777777777786</c:v>
                </c:pt>
                <c:pt idx="9689">
                  <c:v>67.284722222222214</c:v>
                </c:pt>
                <c:pt idx="9690">
                  <c:v>67.291666666666671</c:v>
                </c:pt>
                <c:pt idx="9691">
                  <c:v>67.298611111111114</c:v>
                </c:pt>
                <c:pt idx="9692">
                  <c:v>67.305555555555557</c:v>
                </c:pt>
                <c:pt idx="9693">
                  <c:v>67.3125</c:v>
                </c:pt>
                <c:pt idx="9694">
                  <c:v>67.319444444444443</c:v>
                </c:pt>
                <c:pt idx="9695">
                  <c:v>67.326388888888886</c:v>
                </c:pt>
                <c:pt idx="9696">
                  <c:v>67.333333333333329</c:v>
                </c:pt>
                <c:pt idx="9697">
                  <c:v>67.340277777777786</c:v>
                </c:pt>
                <c:pt idx="9698">
                  <c:v>67.347222222222214</c:v>
                </c:pt>
                <c:pt idx="9699">
                  <c:v>67.354166666666671</c:v>
                </c:pt>
                <c:pt idx="9700">
                  <c:v>67.361111111111114</c:v>
                </c:pt>
                <c:pt idx="9701">
                  <c:v>67.368055555555557</c:v>
                </c:pt>
                <c:pt idx="9702">
                  <c:v>67.375</c:v>
                </c:pt>
                <c:pt idx="9703">
                  <c:v>67.381944444444443</c:v>
                </c:pt>
                <c:pt idx="9704">
                  <c:v>67.388888888888886</c:v>
                </c:pt>
                <c:pt idx="9705">
                  <c:v>67.395833333333329</c:v>
                </c:pt>
                <c:pt idx="9706">
                  <c:v>67.402777777777786</c:v>
                </c:pt>
                <c:pt idx="9707">
                  <c:v>67.409722222222214</c:v>
                </c:pt>
                <c:pt idx="9708">
                  <c:v>67.416666666666671</c:v>
                </c:pt>
                <c:pt idx="9709">
                  <c:v>67.423611111111114</c:v>
                </c:pt>
                <c:pt idx="9710">
                  <c:v>67.430555555555557</c:v>
                </c:pt>
                <c:pt idx="9711">
                  <c:v>67.4375</c:v>
                </c:pt>
                <c:pt idx="9712">
                  <c:v>67.444444444444443</c:v>
                </c:pt>
                <c:pt idx="9713">
                  <c:v>67.451388888888886</c:v>
                </c:pt>
                <c:pt idx="9714">
                  <c:v>67.458333333333329</c:v>
                </c:pt>
                <c:pt idx="9715">
                  <c:v>67.465277777777786</c:v>
                </c:pt>
                <c:pt idx="9716">
                  <c:v>67.472222222222214</c:v>
                </c:pt>
                <c:pt idx="9717">
                  <c:v>67.479166666666671</c:v>
                </c:pt>
                <c:pt idx="9718">
                  <c:v>67.486111111111114</c:v>
                </c:pt>
                <c:pt idx="9719">
                  <c:v>67.493055555555557</c:v>
                </c:pt>
                <c:pt idx="9720">
                  <c:v>67.5</c:v>
                </c:pt>
                <c:pt idx="9721">
                  <c:v>67.506944444444443</c:v>
                </c:pt>
                <c:pt idx="9722">
                  <c:v>67.513888888888886</c:v>
                </c:pt>
                <c:pt idx="9723">
                  <c:v>67.520833333333329</c:v>
                </c:pt>
                <c:pt idx="9724">
                  <c:v>67.527777777777786</c:v>
                </c:pt>
                <c:pt idx="9725">
                  <c:v>67.534722222222214</c:v>
                </c:pt>
                <c:pt idx="9726">
                  <c:v>67.541666666666671</c:v>
                </c:pt>
                <c:pt idx="9727">
                  <c:v>67.548611111111114</c:v>
                </c:pt>
                <c:pt idx="9728">
                  <c:v>67.555555555555557</c:v>
                </c:pt>
                <c:pt idx="9729">
                  <c:v>67.5625</c:v>
                </c:pt>
                <c:pt idx="9730">
                  <c:v>67.569444444444443</c:v>
                </c:pt>
                <c:pt idx="9731">
                  <c:v>67.576388888888886</c:v>
                </c:pt>
                <c:pt idx="9732">
                  <c:v>67.583333333333329</c:v>
                </c:pt>
                <c:pt idx="9733">
                  <c:v>67.590277777777786</c:v>
                </c:pt>
                <c:pt idx="9734">
                  <c:v>67.597222222222214</c:v>
                </c:pt>
                <c:pt idx="9735">
                  <c:v>67.604166666666671</c:v>
                </c:pt>
                <c:pt idx="9736">
                  <c:v>67.611111111111114</c:v>
                </c:pt>
                <c:pt idx="9737">
                  <c:v>67.618055555555557</c:v>
                </c:pt>
                <c:pt idx="9738">
                  <c:v>67.625</c:v>
                </c:pt>
                <c:pt idx="9739">
                  <c:v>67.631944444444443</c:v>
                </c:pt>
                <c:pt idx="9740">
                  <c:v>67.638888888888886</c:v>
                </c:pt>
                <c:pt idx="9741">
                  <c:v>67.645833333333329</c:v>
                </c:pt>
                <c:pt idx="9742">
                  <c:v>67.652777777777786</c:v>
                </c:pt>
                <c:pt idx="9743">
                  <c:v>67.659722222222214</c:v>
                </c:pt>
                <c:pt idx="9744">
                  <c:v>67.666666666666671</c:v>
                </c:pt>
                <c:pt idx="9745">
                  <c:v>67.673611111111114</c:v>
                </c:pt>
                <c:pt idx="9746">
                  <c:v>67.680555555555557</c:v>
                </c:pt>
                <c:pt idx="9747">
                  <c:v>67.6875</c:v>
                </c:pt>
                <c:pt idx="9748">
                  <c:v>67.694444444444443</c:v>
                </c:pt>
                <c:pt idx="9749">
                  <c:v>67.701388888888886</c:v>
                </c:pt>
                <c:pt idx="9750">
                  <c:v>67.708333333333329</c:v>
                </c:pt>
                <c:pt idx="9751">
                  <c:v>67.715277777777786</c:v>
                </c:pt>
                <c:pt idx="9752">
                  <c:v>67.722222222222214</c:v>
                </c:pt>
                <c:pt idx="9753">
                  <c:v>67.729166666666671</c:v>
                </c:pt>
                <c:pt idx="9754">
                  <c:v>67.736111111111114</c:v>
                </c:pt>
                <c:pt idx="9755">
                  <c:v>67.743055555555557</c:v>
                </c:pt>
                <c:pt idx="9756">
                  <c:v>67.75</c:v>
                </c:pt>
                <c:pt idx="9757">
                  <c:v>67.756944444444443</c:v>
                </c:pt>
                <c:pt idx="9758">
                  <c:v>67.763888888888886</c:v>
                </c:pt>
                <c:pt idx="9759">
                  <c:v>67.770833333333329</c:v>
                </c:pt>
                <c:pt idx="9760">
                  <c:v>67.777777777777786</c:v>
                </c:pt>
                <c:pt idx="9761">
                  <c:v>67.784722222222214</c:v>
                </c:pt>
                <c:pt idx="9762">
                  <c:v>67.791666666666671</c:v>
                </c:pt>
                <c:pt idx="9763">
                  <c:v>67.798611111111114</c:v>
                </c:pt>
                <c:pt idx="9764">
                  <c:v>67.805555555555557</c:v>
                </c:pt>
                <c:pt idx="9765">
                  <c:v>67.8125</c:v>
                </c:pt>
                <c:pt idx="9766">
                  <c:v>67.819444444444443</c:v>
                </c:pt>
                <c:pt idx="9767">
                  <c:v>67.826388888888886</c:v>
                </c:pt>
                <c:pt idx="9768">
                  <c:v>67.833333333333329</c:v>
                </c:pt>
                <c:pt idx="9769">
                  <c:v>67.840277777777786</c:v>
                </c:pt>
                <c:pt idx="9770">
                  <c:v>67.847222222222214</c:v>
                </c:pt>
                <c:pt idx="9771">
                  <c:v>67.854166666666671</c:v>
                </c:pt>
                <c:pt idx="9772">
                  <c:v>67.861111111111114</c:v>
                </c:pt>
                <c:pt idx="9773">
                  <c:v>67.868055555555557</c:v>
                </c:pt>
                <c:pt idx="9774">
                  <c:v>67.875</c:v>
                </c:pt>
                <c:pt idx="9775">
                  <c:v>67.881944444444443</c:v>
                </c:pt>
                <c:pt idx="9776">
                  <c:v>67.888888888888886</c:v>
                </c:pt>
                <c:pt idx="9777">
                  <c:v>67.895833333333329</c:v>
                </c:pt>
                <c:pt idx="9778">
                  <c:v>67.902777777777786</c:v>
                </c:pt>
                <c:pt idx="9779">
                  <c:v>67.909722222222214</c:v>
                </c:pt>
                <c:pt idx="9780">
                  <c:v>67.916666666666671</c:v>
                </c:pt>
                <c:pt idx="9781">
                  <c:v>67.923611111111114</c:v>
                </c:pt>
                <c:pt idx="9782">
                  <c:v>67.930555555555557</c:v>
                </c:pt>
                <c:pt idx="9783">
                  <c:v>67.9375</c:v>
                </c:pt>
                <c:pt idx="9784">
                  <c:v>67.944444444444443</c:v>
                </c:pt>
                <c:pt idx="9785">
                  <c:v>67.951388888888886</c:v>
                </c:pt>
                <c:pt idx="9786">
                  <c:v>67.958333333333329</c:v>
                </c:pt>
                <c:pt idx="9787">
                  <c:v>67.965277777777786</c:v>
                </c:pt>
                <c:pt idx="9788">
                  <c:v>67.972222222222214</c:v>
                </c:pt>
                <c:pt idx="9789">
                  <c:v>67.979166666666671</c:v>
                </c:pt>
                <c:pt idx="9790">
                  <c:v>67.986111111111114</c:v>
                </c:pt>
                <c:pt idx="9791">
                  <c:v>67.993055555555557</c:v>
                </c:pt>
                <c:pt idx="9792">
                  <c:v>68</c:v>
                </c:pt>
                <c:pt idx="9793">
                  <c:v>68.006944444444443</c:v>
                </c:pt>
                <c:pt idx="9794">
                  <c:v>68.013888888888886</c:v>
                </c:pt>
                <c:pt idx="9795">
                  <c:v>68.020833333333329</c:v>
                </c:pt>
                <c:pt idx="9796">
                  <c:v>68.027777777777786</c:v>
                </c:pt>
                <c:pt idx="9797">
                  <c:v>68.034722222222214</c:v>
                </c:pt>
                <c:pt idx="9798">
                  <c:v>68.041666666666671</c:v>
                </c:pt>
                <c:pt idx="9799">
                  <c:v>68.048611111111114</c:v>
                </c:pt>
                <c:pt idx="9800">
                  <c:v>68.055555555555557</c:v>
                </c:pt>
                <c:pt idx="9801">
                  <c:v>68.0625</c:v>
                </c:pt>
                <c:pt idx="9802">
                  <c:v>68.069444444444443</c:v>
                </c:pt>
                <c:pt idx="9803">
                  <c:v>68.076388888888886</c:v>
                </c:pt>
                <c:pt idx="9804">
                  <c:v>68.083333333333329</c:v>
                </c:pt>
                <c:pt idx="9805">
                  <c:v>68.090277777777786</c:v>
                </c:pt>
                <c:pt idx="9806">
                  <c:v>68.097222222222214</c:v>
                </c:pt>
                <c:pt idx="9807">
                  <c:v>68.104166666666671</c:v>
                </c:pt>
                <c:pt idx="9808">
                  <c:v>68.111111111111114</c:v>
                </c:pt>
                <c:pt idx="9809">
                  <c:v>68.118055555555557</c:v>
                </c:pt>
                <c:pt idx="9810">
                  <c:v>68.125</c:v>
                </c:pt>
                <c:pt idx="9811">
                  <c:v>68.131944444444443</c:v>
                </c:pt>
                <c:pt idx="9812">
                  <c:v>68.138888888888886</c:v>
                </c:pt>
                <c:pt idx="9813">
                  <c:v>68.145833333333329</c:v>
                </c:pt>
                <c:pt idx="9814">
                  <c:v>68.152777777777786</c:v>
                </c:pt>
                <c:pt idx="9815">
                  <c:v>68.159722222222214</c:v>
                </c:pt>
                <c:pt idx="9816">
                  <c:v>68.166666666666671</c:v>
                </c:pt>
                <c:pt idx="9817">
                  <c:v>68.173611111111114</c:v>
                </c:pt>
                <c:pt idx="9818">
                  <c:v>68.180555555555557</c:v>
                </c:pt>
                <c:pt idx="9819">
                  <c:v>68.1875</c:v>
                </c:pt>
                <c:pt idx="9820">
                  <c:v>68.194444444444443</c:v>
                </c:pt>
                <c:pt idx="9821">
                  <c:v>68.201388888888886</c:v>
                </c:pt>
                <c:pt idx="9822">
                  <c:v>68.208333333333329</c:v>
                </c:pt>
                <c:pt idx="9823">
                  <c:v>68.215277777777786</c:v>
                </c:pt>
                <c:pt idx="9824">
                  <c:v>68.222222222222214</c:v>
                </c:pt>
                <c:pt idx="9825">
                  <c:v>68.229166666666671</c:v>
                </c:pt>
                <c:pt idx="9826">
                  <c:v>68.236111111111114</c:v>
                </c:pt>
                <c:pt idx="9827">
                  <c:v>68.243055555555557</c:v>
                </c:pt>
                <c:pt idx="9828">
                  <c:v>68.25</c:v>
                </c:pt>
                <c:pt idx="9829">
                  <c:v>68.256944444444443</c:v>
                </c:pt>
                <c:pt idx="9830">
                  <c:v>68.263888888888886</c:v>
                </c:pt>
                <c:pt idx="9831">
                  <c:v>68.270833333333329</c:v>
                </c:pt>
                <c:pt idx="9832">
                  <c:v>68.277777777777786</c:v>
                </c:pt>
                <c:pt idx="9833">
                  <c:v>68.284722222222214</c:v>
                </c:pt>
                <c:pt idx="9834">
                  <c:v>68.291666666666671</c:v>
                </c:pt>
                <c:pt idx="9835">
                  <c:v>68.298611111111114</c:v>
                </c:pt>
                <c:pt idx="9836">
                  <c:v>68.305555555555557</c:v>
                </c:pt>
                <c:pt idx="9837">
                  <c:v>68.3125</c:v>
                </c:pt>
                <c:pt idx="9838">
                  <c:v>68.319444444444443</c:v>
                </c:pt>
                <c:pt idx="9839">
                  <c:v>68.326388888888886</c:v>
                </c:pt>
                <c:pt idx="9840">
                  <c:v>68.333333333333329</c:v>
                </c:pt>
                <c:pt idx="9841">
                  <c:v>68.340277777777786</c:v>
                </c:pt>
                <c:pt idx="9842">
                  <c:v>68.347222222222214</c:v>
                </c:pt>
                <c:pt idx="9843">
                  <c:v>68.354166666666671</c:v>
                </c:pt>
                <c:pt idx="9844">
                  <c:v>68.361111111111114</c:v>
                </c:pt>
                <c:pt idx="9845">
                  <c:v>68.368055555555557</c:v>
                </c:pt>
                <c:pt idx="9846">
                  <c:v>68.375</c:v>
                </c:pt>
                <c:pt idx="9847">
                  <c:v>68.381944444444443</c:v>
                </c:pt>
                <c:pt idx="9848">
                  <c:v>68.388888888888886</c:v>
                </c:pt>
                <c:pt idx="9849">
                  <c:v>68.395833333333329</c:v>
                </c:pt>
                <c:pt idx="9850">
                  <c:v>68.402777777777786</c:v>
                </c:pt>
                <c:pt idx="9851">
                  <c:v>68.409722222222214</c:v>
                </c:pt>
                <c:pt idx="9852">
                  <c:v>68.416666666666671</c:v>
                </c:pt>
                <c:pt idx="9853">
                  <c:v>68.423611111111114</c:v>
                </c:pt>
                <c:pt idx="9854">
                  <c:v>68.430555555555557</c:v>
                </c:pt>
                <c:pt idx="9855">
                  <c:v>68.4375</c:v>
                </c:pt>
                <c:pt idx="9856">
                  <c:v>68.444444444444443</c:v>
                </c:pt>
                <c:pt idx="9857">
                  <c:v>68.451388888888886</c:v>
                </c:pt>
                <c:pt idx="9858">
                  <c:v>68.458333333333329</c:v>
                </c:pt>
                <c:pt idx="9859">
                  <c:v>68.465277777777786</c:v>
                </c:pt>
                <c:pt idx="9860">
                  <c:v>68.472222222222214</c:v>
                </c:pt>
                <c:pt idx="9861">
                  <c:v>68.479166666666671</c:v>
                </c:pt>
                <c:pt idx="9862">
                  <c:v>68.486111111111114</c:v>
                </c:pt>
                <c:pt idx="9863">
                  <c:v>68.493055555555557</c:v>
                </c:pt>
                <c:pt idx="9864">
                  <c:v>68.5</c:v>
                </c:pt>
                <c:pt idx="9865">
                  <c:v>68.506944444444443</c:v>
                </c:pt>
                <c:pt idx="9866">
                  <c:v>68.513888888888886</c:v>
                </c:pt>
                <c:pt idx="9867">
                  <c:v>68.520833333333329</c:v>
                </c:pt>
                <c:pt idx="9868">
                  <c:v>68.527777777777786</c:v>
                </c:pt>
                <c:pt idx="9869">
                  <c:v>68.534722222222214</c:v>
                </c:pt>
                <c:pt idx="9870">
                  <c:v>68.541666666666671</c:v>
                </c:pt>
                <c:pt idx="9871">
                  <c:v>68.548611111111114</c:v>
                </c:pt>
                <c:pt idx="9872">
                  <c:v>68.555555555555557</c:v>
                </c:pt>
                <c:pt idx="9873">
                  <c:v>68.5625</c:v>
                </c:pt>
                <c:pt idx="9874">
                  <c:v>68.569444444444443</c:v>
                </c:pt>
                <c:pt idx="9875">
                  <c:v>68.576388888888886</c:v>
                </c:pt>
                <c:pt idx="9876">
                  <c:v>68.583333333333329</c:v>
                </c:pt>
                <c:pt idx="9877">
                  <c:v>68.590277777777786</c:v>
                </c:pt>
                <c:pt idx="9878">
                  <c:v>68.597222222222214</c:v>
                </c:pt>
                <c:pt idx="9879">
                  <c:v>68.604166666666671</c:v>
                </c:pt>
                <c:pt idx="9880">
                  <c:v>68.611111111111114</c:v>
                </c:pt>
                <c:pt idx="9881">
                  <c:v>68.618055555555557</c:v>
                </c:pt>
                <c:pt idx="9882">
                  <c:v>68.625</c:v>
                </c:pt>
                <c:pt idx="9883">
                  <c:v>68.631944444444443</c:v>
                </c:pt>
                <c:pt idx="9884">
                  <c:v>68.638888888888886</c:v>
                </c:pt>
                <c:pt idx="9885">
                  <c:v>68.645833333333329</c:v>
                </c:pt>
                <c:pt idx="9886">
                  <c:v>68.652777777777786</c:v>
                </c:pt>
                <c:pt idx="9887">
                  <c:v>68.659722222222214</c:v>
                </c:pt>
                <c:pt idx="9888">
                  <c:v>68.666666666666671</c:v>
                </c:pt>
                <c:pt idx="9889">
                  <c:v>68.673611111111114</c:v>
                </c:pt>
                <c:pt idx="9890">
                  <c:v>68.680555555555557</c:v>
                </c:pt>
                <c:pt idx="9891">
                  <c:v>68.6875</c:v>
                </c:pt>
                <c:pt idx="9892">
                  <c:v>68.694444444444443</c:v>
                </c:pt>
                <c:pt idx="9893">
                  <c:v>68.701388888888886</c:v>
                </c:pt>
                <c:pt idx="9894">
                  <c:v>68.708333333333329</c:v>
                </c:pt>
                <c:pt idx="9895">
                  <c:v>68.715277777777786</c:v>
                </c:pt>
                <c:pt idx="9896">
                  <c:v>68.722222222222214</c:v>
                </c:pt>
                <c:pt idx="9897">
                  <c:v>68.729166666666671</c:v>
                </c:pt>
                <c:pt idx="9898">
                  <c:v>68.736111111111114</c:v>
                </c:pt>
                <c:pt idx="9899">
                  <c:v>68.743055555555557</c:v>
                </c:pt>
                <c:pt idx="9900">
                  <c:v>68.75</c:v>
                </c:pt>
                <c:pt idx="9901">
                  <c:v>68.756944444444443</c:v>
                </c:pt>
                <c:pt idx="9902">
                  <c:v>68.763888888888886</c:v>
                </c:pt>
                <c:pt idx="9903">
                  <c:v>68.770833333333329</c:v>
                </c:pt>
                <c:pt idx="9904">
                  <c:v>68.777777777777786</c:v>
                </c:pt>
                <c:pt idx="9905">
                  <c:v>68.784722222222214</c:v>
                </c:pt>
                <c:pt idx="9906">
                  <c:v>68.791666666666671</c:v>
                </c:pt>
                <c:pt idx="9907">
                  <c:v>68.798611111111114</c:v>
                </c:pt>
                <c:pt idx="9908">
                  <c:v>68.805555555555557</c:v>
                </c:pt>
                <c:pt idx="9909">
                  <c:v>68.8125</c:v>
                </c:pt>
                <c:pt idx="9910">
                  <c:v>68.819444444444443</c:v>
                </c:pt>
                <c:pt idx="9911">
                  <c:v>68.826388888888886</c:v>
                </c:pt>
                <c:pt idx="9912">
                  <c:v>68.833333333333329</c:v>
                </c:pt>
                <c:pt idx="9913">
                  <c:v>68.840277777777786</c:v>
                </c:pt>
                <c:pt idx="9914">
                  <c:v>68.847222222222214</c:v>
                </c:pt>
                <c:pt idx="9915">
                  <c:v>68.854166666666671</c:v>
                </c:pt>
                <c:pt idx="9916">
                  <c:v>68.861111111111114</c:v>
                </c:pt>
                <c:pt idx="9917">
                  <c:v>68.868055555555557</c:v>
                </c:pt>
                <c:pt idx="9918">
                  <c:v>68.875</c:v>
                </c:pt>
                <c:pt idx="9919">
                  <c:v>68.881944444444443</c:v>
                </c:pt>
                <c:pt idx="9920">
                  <c:v>68.888888888888886</c:v>
                </c:pt>
                <c:pt idx="9921">
                  <c:v>68.895833333333329</c:v>
                </c:pt>
                <c:pt idx="9922">
                  <c:v>68.902777777777786</c:v>
                </c:pt>
                <c:pt idx="9923">
                  <c:v>68.909722222222214</c:v>
                </c:pt>
                <c:pt idx="9924">
                  <c:v>68.916666666666671</c:v>
                </c:pt>
                <c:pt idx="9925">
                  <c:v>68.923611111111114</c:v>
                </c:pt>
                <c:pt idx="9926">
                  <c:v>68.930555555555557</c:v>
                </c:pt>
                <c:pt idx="9927">
                  <c:v>68.9375</c:v>
                </c:pt>
                <c:pt idx="9928">
                  <c:v>68.944444444444443</c:v>
                </c:pt>
                <c:pt idx="9929">
                  <c:v>68.951388888888886</c:v>
                </c:pt>
                <c:pt idx="9930">
                  <c:v>68.958333333333329</c:v>
                </c:pt>
                <c:pt idx="9931">
                  <c:v>68.965277777777786</c:v>
                </c:pt>
                <c:pt idx="9932">
                  <c:v>68.972222222222214</c:v>
                </c:pt>
                <c:pt idx="9933">
                  <c:v>68.979166666666671</c:v>
                </c:pt>
                <c:pt idx="9934">
                  <c:v>68.986111111111114</c:v>
                </c:pt>
                <c:pt idx="9935">
                  <c:v>68.993055555555557</c:v>
                </c:pt>
                <c:pt idx="9936">
                  <c:v>69</c:v>
                </c:pt>
                <c:pt idx="9937">
                  <c:v>69.006944444444443</c:v>
                </c:pt>
                <c:pt idx="9938">
                  <c:v>69.013888888888886</c:v>
                </c:pt>
                <c:pt idx="9939">
                  <c:v>69.020833333333329</c:v>
                </c:pt>
                <c:pt idx="9940">
                  <c:v>69.027777777777786</c:v>
                </c:pt>
                <c:pt idx="9941">
                  <c:v>69.034722222222214</c:v>
                </c:pt>
                <c:pt idx="9942">
                  <c:v>69.041666666666671</c:v>
                </c:pt>
                <c:pt idx="9943">
                  <c:v>69.048611111111114</c:v>
                </c:pt>
                <c:pt idx="9944">
                  <c:v>69.055555555555557</c:v>
                </c:pt>
                <c:pt idx="9945">
                  <c:v>69.0625</c:v>
                </c:pt>
                <c:pt idx="9946">
                  <c:v>69.069444444444443</c:v>
                </c:pt>
                <c:pt idx="9947">
                  <c:v>69.076388888888886</c:v>
                </c:pt>
                <c:pt idx="9948">
                  <c:v>69.083333333333329</c:v>
                </c:pt>
                <c:pt idx="9949">
                  <c:v>69.090277777777786</c:v>
                </c:pt>
                <c:pt idx="9950">
                  <c:v>69.097222222222214</c:v>
                </c:pt>
                <c:pt idx="9951">
                  <c:v>69.104166666666671</c:v>
                </c:pt>
                <c:pt idx="9952">
                  <c:v>69.111111111111114</c:v>
                </c:pt>
                <c:pt idx="9953">
                  <c:v>69.118055555555557</c:v>
                </c:pt>
                <c:pt idx="9954">
                  <c:v>69.125</c:v>
                </c:pt>
                <c:pt idx="9955">
                  <c:v>69.131944444444443</c:v>
                </c:pt>
                <c:pt idx="9956">
                  <c:v>69.138888888888886</c:v>
                </c:pt>
                <c:pt idx="9957">
                  <c:v>69.145833333333329</c:v>
                </c:pt>
                <c:pt idx="9958">
                  <c:v>69.152777777777786</c:v>
                </c:pt>
                <c:pt idx="9959">
                  <c:v>69.159722222222214</c:v>
                </c:pt>
                <c:pt idx="9960">
                  <c:v>69.166666666666671</c:v>
                </c:pt>
                <c:pt idx="9961">
                  <c:v>69.173611111111114</c:v>
                </c:pt>
                <c:pt idx="9962">
                  <c:v>69.180555555555557</c:v>
                </c:pt>
                <c:pt idx="9963">
                  <c:v>69.1875</c:v>
                </c:pt>
                <c:pt idx="9964">
                  <c:v>69.194444444444443</c:v>
                </c:pt>
                <c:pt idx="9965">
                  <c:v>69.201388888888886</c:v>
                </c:pt>
                <c:pt idx="9966">
                  <c:v>69.208333333333329</c:v>
                </c:pt>
                <c:pt idx="9967">
                  <c:v>69.215277777777786</c:v>
                </c:pt>
                <c:pt idx="9968">
                  <c:v>69.222222222222214</c:v>
                </c:pt>
                <c:pt idx="9969">
                  <c:v>69.229166666666671</c:v>
                </c:pt>
                <c:pt idx="9970">
                  <c:v>69.236111111111114</c:v>
                </c:pt>
                <c:pt idx="9971">
                  <c:v>69.243055555555557</c:v>
                </c:pt>
                <c:pt idx="9972">
                  <c:v>69.25</c:v>
                </c:pt>
                <c:pt idx="9973">
                  <c:v>69.256944444444443</c:v>
                </c:pt>
                <c:pt idx="9974">
                  <c:v>69.263888888888886</c:v>
                </c:pt>
                <c:pt idx="9975">
                  <c:v>69.270833333333329</c:v>
                </c:pt>
                <c:pt idx="9976">
                  <c:v>69.277777777777786</c:v>
                </c:pt>
                <c:pt idx="9977">
                  <c:v>69.284722222222214</c:v>
                </c:pt>
                <c:pt idx="9978">
                  <c:v>69.291666666666671</c:v>
                </c:pt>
                <c:pt idx="9979">
                  <c:v>69.298611111111114</c:v>
                </c:pt>
                <c:pt idx="9980">
                  <c:v>69.305555555555557</c:v>
                </c:pt>
                <c:pt idx="9981">
                  <c:v>69.3125</c:v>
                </c:pt>
                <c:pt idx="9982">
                  <c:v>69.319444444444443</c:v>
                </c:pt>
                <c:pt idx="9983">
                  <c:v>69.326388888888886</c:v>
                </c:pt>
                <c:pt idx="9984">
                  <c:v>69.333333333333329</c:v>
                </c:pt>
                <c:pt idx="9985">
                  <c:v>69.340277777777786</c:v>
                </c:pt>
                <c:pt idx="9986">
                  <c:v>69.347222222222214</c:v>
                </c:pt>
                <c:pt idx="9987">
                  <c:v>69.354166666666671</c:v>
                </c:pt>
                <c:pt idx="9988">
                  <c:v>69.361111111111114</c:v>
                </c:pt>
                <c:pt idx="9989">
                  <c:v>69.368055555555557</c:v>
                </c:pt>
                <c:pt idx="9990">
                  <c:v>69.375</c:v>
                </c:pt>
                <c:pt idx="9991">
                  <c:v>69.381944444444443</c:v>
                </c:pt>
                <c:pt idx="9992">
                  <c:v>69.388888888888886</c:v>
                </c:pt>
                <c:pt idx="9993">
                  <c:v>69.395833333333329</c:v>
                </c:pt>
                <c:pt idx="9994">
                  <c:v>69.402777777777786</c:v>
                </c:pt>
                <c:pt idx="9995">
                  <c:v>69.409722222222214</c:v>
                </c:pt>
                <c:pt idx="9996">
                  <c:v>69.416666666666671</c:v>
                </c:pt>
                <c:pt idx="9997">
                  <c:v>69.423611111111114</c:v>
                </c:pt>
                <c:pt idx="9998">
                  <c:v>69.430555555555557</c:v>
                </c:pt>
                <c:pt idx="9999">
                  <c:v>69.4375</c:v>
                </c:pt>
                <c:pt idx="10000">
                  <c:v>69.444444444444443</c:v>
                </c:pt>
                <c:pt idx="10001">
                  <c:v>69.451388888888886</c:v>
                </c:pt>
                <c:pt idx="10002">
                  <c:v>69.458333333333329</c:v>
                </c:pt>
                <c:pt idx="10003">
                  <c:v>69.465277777777786</c:v>
                </c:pt>
                <c:pt idx="10004">
                  <c:v>69.472222222222214</c:v>
                </c:pt>
                <c:pt idx="10005">
                  <c:v>69.479166666666671</c:v>
                </c:pt>
                <c:pt idx="10006">
                  <c:v>69.486111111111114</c:v>
                </c:pt>
                <c:pt idx="10007">
                  <c:v>69.493055555555557</c:v>
                </c:pt>
                <c:pt idx="10008">
                  <c:v>69.5</c:v>
                </c:pt>
                <c:pt idx="10009">
                  <c:v>69.506944444444443</c:v>
                </c:pt>
                <c:pt idx="10010">
                  <c:v>69.513888888888886</c:v>
                </c:pt>
                <c:pt idx="10011">
                  <c:v>69.520833333333329</c:v>
                </c:pt>
                <c:pt idx="10012">
                  <c:v>69.527777777777786</c:v>
                </c:pt>
                <c:pt idx="10013">
                  <c:v>69.534722222222214</c:v>
                </c:pt>
                <c:pt idx="10014">
                  <c:v>69.541666666666671</c:v>
                </c:pt>
                <c:pt idx="10015">
                  <c:v>69.548611111111114</c:v>
                </c:pt>
                <c:pt idx="10016">
                  <c:v>69.555555555555557</c:v>
                </c:pt>
                <c:pt idx="10017">
                  <c:v>69.5625</c:v>
                </c:pt>
                <c:pt idx="10018">
                  <c:v>69.569444444444443</c:v>
                </c:pt>
                <c:pt idx="10019">
                  <c:v>69.576388888888886</c:v>
                </c:pt>
                <c:pt idx="10020">
                  <c:v>69.583333333333329</c:v>
                </c:pt>
                <c:pt idx="10021">
                  <c:v>69.590277777777786</c:v>
                </c:pt>
                <c:pt idx="10022">
                  <c:v>69.597222222222214</c:v>
                </c:pt>
                <c:pt idx="10023">
                  <c:v>69.604166666666671</c:v>
                </c:pt>
                <c:pt idx="10024">
                  <c:v>69.611111111111114</c:v>
                </c:pt>
                <c:pt idx="10025">
                  <c:v>69.618055555555557</c:v>
                </c:pt>
                <c:pt idx="10026">
                  <c:v>69.625</c:v>
                </c:pt>
                <c:pt idx="10027">
                  <c:v>69.631944444444443</c:v>
                </c:pt>
                <c:pt idx="10028">
                  <c:v>69.638888888888886</c:v>
                </c:pt>
                <c:pt idx="10029">
                  <c:v>69.645833333333329</c:v>
                </c:pt>
                <c:pt idx="10030">
                  <c:v>69.652777777777786</c:v>
                </c:pt>
                <c:pt idx="10031">
                  <c:v>69.659722222222214</c:v>
                </c:pt>
                <c:pt idx="10032">
                  <c:v>69.666666666666671</c:v>
                </c:pt>
                <c:pt idx="10033">
                  <c:v>69.673611111111114</c:v>
                </c:pt>
                <c:pt idx="10034">
                  <c:v>69.680555555555557</c:v>
                </c:pt>
                <c:pt idx="10035">
                  <c:v>69.6875</c:v>
                </c:pt>
                <c:pt idx="10036">
                  <c:v>69.694444444444443</c:v>
                </c:pt>
                <c:pt idx="10037">
                  <c:v>69.701388888888886</c:v>
                </c:pt>
                <c:pt idx="10038">
                  <c:v>69.708333333333329</c:v>
                </c:pt>
                <c:pt idx="10039">
                  <c:v>69.715277777777786</c:v>
                </c:pt>
                <c:pt idx="10040">
                  <c:v>69.722222222222214</c:v>
                </c:pt>
                <c:pt idx="10041">
                  <c:v>69.729166666666671</c:v>
                </c:pt>
                <c:pt idx="10042">
                  <c:v>69.736111111111114</c:v>
                </c:pt>
                <c:pt idx="10043">
                  <c:v>69.743055555555557</c:v>
                </c:pt>
                <c:pt idx="10044">
                  <c:v>69.75</c:v>
                </c:pt>
                <c:pt idx="10045">
                  <c:v>69.756944444444443</c:v>
                </c:pt>
                <c:pt idx="10046">
                  <c:v>69.763888888888886</c:v>
                </c:pt>
                <c:pt idx="10047">
                  <c:v>69.770833333333329</c:v>
                </c:pt>
                <c:pt idx="10048">
                  <c:v>69.777777777777786</c:v>
                </c:pt>
                <c:pt idx="10049">
                  <c:v>69.784722222222214</c:v>
                </c:pt>
                <c:pt idx="10050">
                  <c:v>69.791666666666671</c:v>
                </c:pt>
                <c:pt idx="10051">
                  <c:v>69.798611111111114</c:v>
                </c:pt>
                <c:pt idx="10052">
                  <c:v>69.805555555555557</c:v>
                </c:pt>
                <c:pt idx="10053">
                  <c:v>69.8125</c:v>
                </c:pt>
                <c:pt idx="10054">
                  <c:v>69.819444444444443</c:v>
                </c:pt>
                <c:pt idx="10055">
                  <c:v>69.826388888888886</c:v>
                </c:pt>
                <c:pt idx="10056">
                  <c:v>69.833333333333329</c:v>
                </c:pt>
                <c:pt idx="10057">
                  <c:v>69.840277777777786</c:v>
                </c:pt>
                <c:pt idx="10058">
                  <c:v>69.847222222222214</c:v>
                </c:pt>
                <c:pt idx="10059">
                  <c:v>69.854166666666671</c:v>
                </c:pt>
                <c:pt idx="10060">
                  <c:v>69.861111111111114</c:v>
                </c:pt>
                <c:pt idx="10061">
                  <c:v>69.868055555555557</c:v>
                </c:pt>
                <c:pt idx="10062">
                  <c:v>69.875</c:v>
                </c:pt>
                <c:pt idx="10063">
                  <c:v>69.881944444444443</c:v>
                </c:pt>
                <c:pt idx="10064">
                  <c:v>69.888888888888886</c:v>
                </c:pt>
                <c:pt idx="10065">
                  <c:v>69.895833333333329</c:v>
                </c:pt>
                <c:pt idx="10066">
                  <c:v>69.902777777777786</c:v>
                </c:pt>
                <c:pt idx="10067">
                  <c:v>69.909722222222214</c:v>
                </c:pt>
                <c:pt idx="10068">
                  <c:v>69.916666666666671</c:v>
                </c:pt>
                <c:pt idx="10069">
                  <c:v>69.923611111111114</c:v>
                </c:pt>
                <c:pt idx="10070">
                  <c:v>69.930555555555557</c:v>
                </c:pt>
                <c:pt idx="10071">
                  <c:v>69.9375</c:v>
                </c:pt>
                <c:pt idx="10072">
                  <c:v>69.944444444444443</c:v>
                </c:pt>
                <c:pt idx="10073">
                  <c:v>69.951388888888886</c:v>
                </c:pt>
                <c:pt idx="10074">
                  <c:v>69.958333333333329</c:v>
                </c:pt>
                <c:pt idx="10075">
                  <c:v>69.965277777777786</c:v>
                </c:pt>
                <c:pt idx="10076">
                  <c:v>69.972222222222214</c:v>
                </c:pt>
                <c:pt idx="10077">
                  <c:v>69.979166666666671</c:v>
                </c:pt>
                <c:pt idx="10078">
                  <c:v>69.986111111111114</c:v>
                </c:pt>
                <c:pt idx="10079">
                  <c:v>69.993055555555557</c:v>
                </c:pt>
                <c:pt idx="10080">
                  <c:v>70</c:v>
                </c:pt>
                <c:pt idx="10081">
                  <c:v>70.006944444444443</c:v>
                </c:pt>
                <c:pt idx="10082">
                  <c:v>70.013888888888886</c:v>
                </c:pt>
                <c:pt idx="10083">
                  <c:v>70.020833333333329</c:v>
                </c:pt>
                <c:pt idx="10084">
                  <c:v>70.027777777777786</c:v>
                </c:pt>
                <c:pt idx="10085">
                  <c:v>70.034722222222214</c:v>
                </c:pt>
                <c:pt idx="10086">
                  <c:v>70.041666666666671</c:v>
                </c:pt>
                <c:pt idx="10087">
                  <c:v>70.048611111111114</c:v>
                </c:pt>
                <c:pt idx="10088">
                  <c:v>70.055555555555557</c:v>
                </c:pt>
                <c:pt idx="10089">
                  <c:v>70.0625</c:v>
                </c:pt>
                <c:pt idx="10090">
                  <c:v>70.069444444444443</c:v>
                </c:pt>
                <c:pt idx="10091">
                  <c:v>70.076388888888886</c:v>
                </c:pt>
                <c:pt idx="10092">
                  <c:v>70.083333333333329</c:v>
                </c:pt>
                <c:pt idx="10093">
                  <c:v>70.090277777777786</c:v>
                </c:pt>
                <c:pt idx="10094">
                  <c:v>70.097222222222214</c:v>
                </c:pt>
                <c:pt idx="10095">
                  <c:v>70.104166666666671</c:v>
                </c:pt>
                <c:pt idx="10096">
                  <c:v>70.111111111111114</c:v>
                </c:pt>
                <c:pt idx="10097">
                  <c:v>70.118055555555557</c:v>
                </c:pt>
                <c:pt idx="10098">
                  <c:v>70.125</c:v>
                </c:pt>
                <c:pt idx="10099">
                  <c:v>70.131944444444443</c:v>
                </c:pt>
                <c:pt idx="10100">
                  <c:v>70.138888888888886</c:v>
                </c:pt>
                <c:pt idx="10101">
                  <c:v>70.145833333333329</c:v>
                </c:pt>
                <c:pt idx="10102">
                  <c:v>70.152777777777786</c:v>
                </c:pt>
                <c:pt idx="10103">
                  <c:v>70.159722222222214</c:v>
                </c:pt>
                <c:pt idx="10104">
                  <c:v>70.166666666666671</c:v>
                </c:pt>
                <c:pt idx="10105">
                  <c:v>70.173611111111114</c:v>
                </c:pt>
                <c:pt idx="10106">
                  <c:v>70.180555555555557</c:v>
                </c:pt>
                <c:pt idx="10107">
                  <c:v>70.1875</c:v>
                </c:pt>
                <c:pt idx="10108">
                  <c:v>70.194444444444443</c:v>
                </c:pt>
                <c:pt idx="10109">
                  <c:v>70.201388888888886</c:v>
                </c:pt>
                <c:pt idx="10110">
                  <c:v>70.208333333333329</c:v>
                </c:pt>
                <c:pt idx="10111">
                  <c:v>70.215277777777786</c:v>
                </c:pt>
                <c:pt idx="10112">
                  <c:v>70.222222222222214</c:v>
                </c:pt>
                <c:pt idx="10113">
                  <c:v>70.229166666666671</c:v>
                </c:pt>
                <c:pt idx="10114">
                  <c:v>70.236111111111114</c:v>
                </c:pt>
                <c:pt idx="10115">
                  <c:v>70.243055555555557</c:v>
                </c:pt>
                <c:pt idx="10116">
                  <c:v>70.25</c:v>
                </c:pt>
                <c:pt idx="10117">
                  <c:v>70.256944444444443</c:v>
                </c:pt>
                <c:pt idx="10118">
                  <c:v>70.263888888888886</c:v>
                </c:pt>
                <c:pt idx="10119">
                  <c:v>70.270833333333329</c:v>
                </c:pt>
                <c:pt idx="10120">
                  <c:v>70.277777777777786</c:v>
                </c:pt>
                <c:pt idx="10121">
                  <c:v>70.284722222222214</c:v>
                </c:pt>
                <c:pt idx="10122">
                  <c:v>70.291666666666671</c:v>
                </c:pt>
                <c:pt idx="10123">
                  <c:v>70.298611111111114</c:v>
                </c:pt>
                <c:pt idx="10124">
                  <c:v>70.305555555555557</c:v>
                </c:pt>
                <c:pt idx="10125">
                  <c:v>70.3125</c:v>
                </c:pt>
                <c:pt idx="10126">
                  <c:v>70.319444444444443</c:v>
                </c:pt>
                <c:pt idx="10127">
                  <c:v>70.326388888888886</c:v>
                </c:pt>
                <c:pt idx="10128">
                  <c:v>70.333333333333329</c:v>
                </c:pt>
                <c:pt idx="10129">
                  <c:v>70.340277777777786</c:v>
                </c:pt>
                <c:pt idx="10130">
                  <c:v>70.347222222222214</c:v>
                </c:pt>
                <c:pt idx="10131">
                  <c:v>70.354166666666671</c:v>
                </c:pt>
                <c:pt idx="10132">
                  <c:v>70.361111111111114</c:v>
                </c:pt>
                <c:pt idx="10133">
                  <c:v>70.368055555555557</c:v>
                </c:pt>
                <c:pt idx="10134">
                  <c:v>70.375</c:v>
                </c:pt>
                <c:pt idx="10135">
                  <c:v>70.381944444444443</c:v>
                </c:pt>
                <c:pt idx="10136">
                  <c:v>70.388888888888886</c:v>
                </c:pt>
                <c:pt idx="10137">
                  <c:v>70.395833333333329</c:v>
                </c:pt>
                <c:pt idx="10138">
                  <c:v>70.402777777777786</c:v>
                </c:pt>
                <c:pt idx="10139">
                  <c:v>70.409722222222214</c:v>
                </c:pt>
                <c:pt idx="10140">
                  <c:v>70.416666666666671</c:v>
                </c:pt>
                <c:pt idx="10141">
                  <c:v>70.423611111111114</c:v>
                </c:pt>
                <c:pt idx="10142">
                  <c:v>70.430555555555557</c:v>
                </c:pt>
                <c:pt idx="10143">
                  <c:v>70.4375</c:v>
                </c:pt>
                <c:pt idx="10144">
                  <c:v>70.444444444444443</c:v>
                </c:pt>
                <c:pt idx="10145">
                  <c:v>70.451388888888886</c:v>
                </c:pt>
                <c:pt idx="10146">
                  <c:v>70.458333333333329</c:v>
                </c:pt>
                <c:pt idx="10147">
                  <c:v>70.465277777777786</c:v>
                </c:pt>
                <c:pt idx="10148">
                  <c:v>70.472222222222214</c:v>
                </c:pt>
                <c:pt idx="10149">
                  <c:v>70.479166666666671</c:v>
                </c:pt>
                <c:pt idx="10150">
                  <c:v>70.486111111111114</c:v>
                </c:pt>
                <c:pt idx="10151">
                  <c:v>70.493055555555557</c:v>
                </c:pt>
                <c:pt idx="10152">
                  <c:v>70.5</c:v>
                </c:pt>
                <c:pt idx="10153">
                  <c:v>70.506944444444443</c:v>
                </c:pt>
                <c:pt idx="10154">
                  <c:v>70.513888888888886</c:v>
                </c:pt>
                <c:pt idx="10155">
                  <c:v>70.520833333333329</c:v>
                </c:pt>
                <c:pt idx="10156">
                  <c:v>70.527777777777786</c:v>
                </c:pt>
                <c:pt idx="10157">
                  <c:v>70.534722222222214</c:v>
                </c:pt>
                <c:pt idx="10158">
                  <c:v>70.541666666666671</c:v>
                </c:pt>
                <c:pt idx="10159">
                  <c:v>70.548611111111114</c:v>
                </c:pt>
                <c:pt idx="10160">
                  <c:v>70.555555555555557</c:v>
                </c:pt>
                <c:pt idx="10161">
                  <c:v>70.5625</c:v>
                </c:pt>
                <c:pt idx="10162">
                  <c:v>70.569444444444443</c:v>
                </c:pt>
                <c:pt idx="10163">
                  <c:v>70.576388888888886</c:v>
                </c:pt>
                <c:pt idx="10164">
                  <c:v>70.583333333333329</c:v>
                </c:pt>
                <c:pt idx="10165">
                  <c:v>70.590277777777786</c:v>
                </c:pt>
                <c:pt idx="10166">
                  <c:v>70.597222222222214</c:v>
                </c:pt>
                <c:pt idx="10167">
                  <c:v>70.604166666666671</c:v>
                </c:pt>
                <c:pt idx="10168">
                  <c:v>70.611111111111114</c:v>
                </c:pt>
                <c:pt idx="10169">
                  <c:v>70.618055555555557</c:v>
                </c:pt>
                <c:pt idx="10170">
                  <c:v>70.625</c:v>
                </c:pt>
                <c:pt idx="10171">
                  <c:v>70.631944444444443</c:v>
                </c:pt>
                <c:pt idx="10172">
                  <c:v>70.638888888888886</c:v>
                </c:pt>
                <c:pt idx="10173">
                  <c:v>70.645833333333329</c:v>
                </c:pt>
                <c:pt idx="10174">
                  <c:v>70.652777777777786</c:v>
                </c:pt>
                <c:pt idx="10175">
                  <c:v>70.659722222222214</c:v>
                </c:pt>
                <c:pt idx="10176">
                  <c:v>70.666666666666671</c:v>
                </c:pt>
                <c:pt idx="10177">
                  <c:v>70.673611111111114</c:v>
                </c:pt>
                <c:pt idx="10178">
                  <c:v>70.680555555555557</c:v>
                </c:pt>
                <c:pt idx="10179">
                  <c:v>70.6875</c:v>
                </c:pt>
                <c:pt idx="10180">
                  <c:v>70.694444444444443</c:v>
                </c:pt>
                <c:pt idx="10181">
                  <c:v>70.701388888888886</c:v>
                </c:pt>
                <c:pt idx="10182">
                  <c:v>70.708333333333329</c:v>
                </c:pt>
                <c:pt idx="10183">
                  <c:v>70.715277777777786</c:v>
                </c:pt>
                <c:pt idx="10184">
                  <c:v>70.722222222222214</c:v>
                </c:pt>
                <c:pt idx="10185">
                  <c:v>70.729166666666671</c:v>
                </c:pt>
                <c:pt idx="10186">
                  <c:v>70.736111111111114</c:v>
                </c:pt>
                <c:pt idx="10187">
                  <c:v>70.743055555555557</c:v>
                </c:pt>
                <c:pt idx="10188">
                  <c:v>70.75</c:v>
                </c:pt>
                <c:pt idx="10189">
                  <c:v>70.756944444444443</c:v>
                </c:pt>
                <c:pt idx="10190">
                  <c:v>70.763888888888886</c:v>
                </c:pt>
                <c:pt idx="10191">
                  <c:v>70.770833333333329</c:v>
                </c:pt>
                <c:pt idx="10192">
                  <c:v>70.777777777777786</c:v>
                </c:pt>
                <c:pt idx="10193">
                  <c:v>70.784722222222214</c:v>
                </c:pt>
                <c:pt idx="10194">
                  <c:v>70.791666666666671</c:v>
                </c:pt>
                <c:pt idx="10195">
                  <c:v>70.798611111111114</c:v>
                </c:pt>
                <c:pt idx="10196">
                  <c:v>70.805555555555557</c:v>
                </c:pt>
                <c:pt idx="10197">
                  <c:v>70.8125</c:v>
                </c:pt>
                <c:pt idx="10198">
                  <c:v>70.819444444444443</c:v>
                </c:pt>
                <c:pt idx="10199">
                  <c:v>70.826388888888886</c:v>
                </c:pt>
                <c:pt idx="10200">
                  <c:v>70.833333333333329</c:v>
                </c:pt>
                <c:pt idx="10201">
                  <c:v>70.840277777777786</c:v>
                </c:pt>
                <c:pt idx="10202">
                  <c:v>70.847222222222214</c:v>
                </c:pt>
                <c:pt idx="10203">
                  <c:v>70.854166666666671</c:v>
                </c:pt>
                <c:pt idx="10204">
                  <c:v>70.861111111111114</c:v>
                </c:pt>
                <c:pt idx="10205">
                  <c:v>70.868055555555557</c:v>
                </c:pt>
                <c:pt idx="10206">
                  <c:v>70.875</c:v>
                </c:pt>
                <c:pt idx="10207">
                  <c:v>70.881944444444443</c:v>
                </c:pt>
                <c:pt idx="10208">
                  <c:v>70.888888888888886</c:v>
                </c:pt>
                <c:pt idx="10209">
                  <c:v>70.895833333333329</c:v>
                </c:pt>
                <c:pt idx="10210">
                  <c:v>70.902777777777786</c:v>
                </c:pt>
                <c:pt idx="10211">
                  <c:v>70.909722222222214</c:v>
                </c:pt>
                <c:pt idx="10212">
                  <c:v>70.916666666666671</c:v>
                </c:pt>
                <c:pt idx="10213">
                  <c:v>70.923611111111114</c:v>
                </c:pt>
                <c:pt idx="10214">
                  <c:v>70.930555555555557</c:v>
                </c:pt>
                <c:pt idx="10215">
                  <c:v>70.9375</c:v>
                </c:pt>
                <c:pt idx="10216">
                  <c:v>70.944444444444443</c:v>
                </c:pt>
                <c:pt idx="10217">
                  <c:v>70.951388888888886</c:v>
                </c:pt>
                <c:pt idx="10218">
                  <c:v>70.958333333333329</c:v>
                </c:pt>
                <c:pt idx="10219">
                  <c:v>70.965277777777786</c:v>
                </c:pt>
                <c:pt idx="10220">
                  <c:v>70.972222222222214</c:v>
                </c:pt>
                <c:pt idx="10221">
                  <c:v>70.979166666666671</c:v>
                </c:pt>
                <c:pt idx="10222">
                  <c:v>70.986111111111114</c:v>
                </c:pt>
                <c:pt idx="10223">
                  <c:v>70.993055555555557</c:v>
                </c:pt>
                <c:pt idx="10224">
                  <c:v>71</c:v>
                </c:pt>
                <c:pt idx="10225">
                  <c:v>71.006944444444443</c:v>
                </c:pt>
                <c:pt idx="10226">
                  <c:v>71.013888888888886</c:v>
                </c:pt>
                <c:pt idx="10227">
                  <c:v>71.020833333333329</c:v>
                </c:pt>
                <c:pt idx="10228">
                  <c:v>71.027777777777786</c:v>
                </c:pt>
                <c:pt idx="10229">
                  <c:v>71.034722222222214</c:v>
                </c:pt>
                <c:pt idx="10230">
                  <c:v>71.041666666666671</c:v>
                </c:pt>
                <c:pt idx="10231">
                  <c:v>71.048611111111114</c:v>
                </c:pt>
                <c:pt idx="10232">
                  <c:v>71.055555555555557</c:v>
                </c:pt>
                <c:pt idx="10233">
                  <c:v>71.0625</c:v>
                </c:pt>
                <c:pt idx="10234">
                  <c:v>71.069444444444443</c:v>
                </c:pt>
                <c:pt idx="10235">
                  <c:v>71.076388888888886</c:v>
                </c:pt>
                <c:pt idx="10236">
                  <c:v>71.083333333333329</c:v>
                </c:pt>
                <c:pt idx="10237">
                  <c:v>71.090277777777786</c:v>
                </c:pt>
                <c:pt idx="10238">
                  <c:v>71.097222222222214</c:v>
                </c:pt>
                <c:pt idx="10239">
                  <c:v>71.104166666666671</c:v>
                </c:pt>
                <c:pt idx="10240">
                  <c:v>71.111111111111114</c:v>
                </c:pt>
                <c:pt idx="10241">
                  <c:v>71.118055555555557</c:v>
                </c:pt>
                <c:pt idx="10242">
                  <c:v>71.125</c:v>
                </c:pt>
                <c:pt idx="10243">
                  <c:v>71.131944444444443</c:v>
                </c:pt>
                <c:pt idx="10244">
                  <c:v>71.138888888888886</c:v>
                </c:pt>
                <c:pt idx="10245">
                  <c:v>71.145833333333329</c:v>
                </c:pt>
                <c:pt idx="10246">
                  <c:v>71.152777777777786</c:v>
                </c:pt>
                <c:pt idx="10247">
                  <c:v>71.159722222222214</c:v>
                </c:pt>
                <c:pt idx="10248">
                  <c:v>71.166666666666671</c:v>
                </c:pt>
                <c:pt idx="10249">
                  <c:v>71.173611111111114</c:v>
                </c:pt>
                <c:pt idx="10250">
                  <c:v>71.180555555555557</c:v>
                </c:pt>
                <c:pt idx="10251">
                  <c:v>71.1875</c:v>
                </c:pt>
                <c:pt idx="10252">
                  <c:v>71.194444444444443</c:v>
                </c:pt>
                <c:pt idx="10253">
                  <c:v>71.201388888888886</c:v>
                </c:pt>
                <c:pt idx="10254">
                  <c:v>71.208333333333329</c:v>
                </c:pt>
                <c:pt idx="10255">
                  <c:v>71.215277777777786</c:v>
                </c:pt>
                <c:pt idx="10256">
                  <c:v>71.222222222222214</c:v>
                </c:pt>
                <c:pt idx="10257">
                  <c:v>71.229166666666671</c:v>
                </c:pt>
                <c:pt idx="10258">
                  <c:v>71.236111111111114</c:v>
                </c:pt>
                <c:pt idx="10259">
                  <c:v>71.243055555555557</c:v>
                </c:pt>
                <c:pt idx="10260">
                  <c:v>71.25</c:v>
                </c:pt>
                <c:pt idx="10261">
                  <c:v>71.256944444444443</c:v>
                </c:pt>
                <c:pt idx="10262">
                  <c:v>71.263888888888886</c:v>
                </c:pt>
                <c:pt idx="10263">
                  <c:v>71.270833333333329</c:v>
                </c:pt>
                <c:pt idx="10264">
                  <c:v>71.277777777777786</c:v>
                </c:pt>
                <c:pt idx="10265">
                  <c:v>71.284722222222214</c:v>
                </c:pt>
                <c:pt idx="10266">
                  <c:v>71.291666666666671</c:v>
                </c:pt>
                <c:pt idx="10267">
                  <c:v>71.298611111111114</c:v>
                </c:pt>
                <c:pt idx="10268">
                  <c:v>71.305555555555557</c:v>
                </c:pt>
                <c:pt idx="10269">
                  <c:v>71.3125</c:v>
                </c:pt>
                <c:pt idx="10270">
                  <c:v>71.319444444444443</c:v>
                </c:pt>
                <c:pt idx="10271">
                  <c:v>71.326388888888886</c:v>
                </c:pt>
                <c:pt idx="10272">
                  <c:v>71.333333333333329</c:v>
                </c:pt>
                <c:pt idx="10273">
                  <c:v>71.340277777777786</c:v>
                </c:pt>
                <c:pt idx="10274">
                  <c:v>71.347222222222214</c:v>
                </c:pt>
                <c:pt idx="10275">
                  <c:v>71.354166666666671</c:v>
                </c:pt>
                <c:pt idx="10276">
                  <c:v>71.361111111111114</c:v>
                </c:pt>
                <c:pt idx="10277">
                  <c:v>71.368055555555557</c:v>
                </c:pt>
                <c:pt idx="10278">
                  <c:v>71.375</c:v>
                </c:pt>
                <c:pt idx="10279">
                  <c:v>71.381944444444443</c:v>
                </c:pt>
                <c:pt idx="10280">
                  <c:v>71.388888888888886</c:v>
                </c:pt>
                <c:pt idx="10281">
                  <c:v>71.395833333333329</c:v>
                </c:pt>
                <c:pt idx="10282">
                  <c:v>71.402777777777786</c:v>
                </c:pt>
                <c:pt idx="10283">
                  <c:v>71.409722222222214</c:v>
                </c:pt>
                <c:pt idx="10284">
                  <c:v>71.416666666666671</c:v>
                </c:pt>
                <c:pt idx="10285">
                  <c:v>71.423611111111114</c:v>
                </c:pt>
                <c:pt idx="10286">
                  <c:v>71.430555555555557</c:v>
                </c:pt>
                <c:pt idx="10287">
                  <c:v>71.4375</c:v>
                </c:pt>
                <c:pt idx="10288">
                  <c:v>71.444444444444443</c:v>
                </c:pt>
                <c:pt idx="10289">
                  <c:v>71.451388888888886</c:v>
                </c:pt>
                <c:pt idx="10290">
                  <c:v>71.458333333333329</c:v>
                </c:pt>
                <c:pt idx="10291">
                  <c:v>71.465277777777786</c:v>
                </c:pt>
                <c:pt idx="10292">
                  <c:v>71.472222222222214</c:v>
                </c:pt>
                <c:pt idx="10293">
                  <c:v>71.479166666666671</c:v>
                </c:pt>
                <c:pt idx="10294">
                  <c:v>71.486111111111114</c:v>
                </c:pt>
                <c:pt idx="10295">
                  <c:v>71.493055555555557</c:v>
                </c:pt>
                <c:pt idx="10296">
                  <c:v>71.5</c:v>
                </c:pt>
                <c:pt idx="10297">
                  <c:v>71.506944444444443</c:v>
                </c:pt>
                <c:pt idx="10298">
                  <c:v>71.513888888888886</c:v>
                </c:pt>
                <c:pt idx="10299">
                  <c:v>71.520833333333329</c:v>
                </c:pt>
                <c:pt idx="10300">
                  <c:v>71.527777777777786</c:v>
                </c:pt>
                <c:pt idx="10301">
                  <c:v>71.534722222222214</c:v>
                </c:pt>
                <c:pt idx="10302">
                  <c:v>71.541666666666671</c:v>
                </c:pt>
                <c:pt idx="10303">
                  <c:v>71.548611111111114</c:v>
                </c:pt>
                <c:pt idx="10304">
                  <c:v>71.555555555555557</c:v>
                </c:pt>
                <c:pt idx="10305">
                  <c:v>71.5625</c:v>
                </c:pt>
                <c:pt idx="10306">
                  <c:v>71.569444444444443</c:v>
                </c:pt>
                <c:pt idx="10307">
                  <c:v>71.576388888888886</c:v>
                </c:pt>
                <c:pt idx="10308">
                  <c:v>71.583333333333329</c:v>
                </c:pt>
                <c:pt idx="10309">
                  <c:v>71.590277777777786</c:v>
                </c:pt>
                <c:pt idx="10310">
                  <c:v>71.597222222222214</c:v>
                </c:pt>
                <c:pt idx="10311">
                  <c:v>71.604166666666671</c:v>
                </c:pt>
                <c:pt idx="10312">
                  <c:v>71.611111111111114</c:v>
                </c:pt>
                <c:pt idx="10313">
                  <c:v>71.618055555555557</c:v>
                </c:pt>
                <c:pt idx="10314">
                  <c:v>71.625</c:v>
                </c:pt>
                <c:pt idx="10315">
                  <c:v>71.631944444444443</c:v>
                </c:pt>
                <c:pt idx="10316">
                  <c:v>71.638888888888886</c:v>
                </c:pt>
                <c:pt idx="10317">
                  <c:v>71.645833333333329</c:v>
                </c:pt>
                <c:pt idx="10318">
                  <c:v>71.652777777777786</c:v>
                </c:pt>
                <c:pt idx="10319">
                  <c:v>71.659722222222214</c:v>
                </c:pt>
                <c:pt idx="10320">
                  <c:v>71.666666666666671</c:v>
                </c:pt>
                <c:pt idx="10321">
                  <c:v>71.673611111111114</c:v>
                </c:pt>
                <c:pt idx="10322">
                  <c:v>71.680555555555557</c:v>
                </c:pt>
                <c:pt idx="10323">
                  <c:v>71.6875</c:v>
                </c:pt>
                <c:pt idx="10324">
                  <c:v>71.694444444444443</c:v>
                </c:pt>
                <c:pt idx="10325">
                  <c:v>71.701388888888886</c:v>
                </c:pt>
                <c:pt idx="10326">
                  <c:v>71.708333333333329</c:v>
                </c:pt>
                <c:pt idx="10327">
                  <c:v>71.715277777777786</c:v>
                </c:pt>
                <c:pt idx="10328">
                  <c:v>71.722222222222214</c:v>
                </c:pt>
                <c:pt idx="10329">
                  <c:v>71.729166666666671</c:v>
                </c:pt>
                <c:pt idx="10330">
                  <c:v>71.736111111111114</c:v>
                </c:pt>
                <c:pt idx="10331">
                  <c:v>71.743055555555557</c:v>
                </c:pt>
                <c:pt idx="10332">
                  <c:v>71.75</c:v>
                </c:pt>
                <c:pt idx="10333">
                  <c:v>71.756944444444443</c:v>
                </c:pt>
                <c:pt idx="10334">
                  <c:v>71.763888888888886</c:v>
                </c:pt>
                <c:pt idx="10335">
                  <c:v>71.770833333333329</c:v>
                </c:pt>
                <c:pt idx="10336">
                  <c:v>71.777777777777786</c:v>
                </c:pt>
                <c:pt idx="10337">
                  <c:v>71.784722222222214</c:v>
                </c:pt>
                <c:pt idx="10338">
                  <c:v>71.791666666666671</c:v>
                </c:pt>
                <c:pt idx="10339">
                  <c:v>71.798611111111114</c:v>
                </c:pt>
                <c:pt idx="10340">
                  <c:v>71.805555555555557</c:v>
                </c:pt>
                <c:pt idx="10341">
                  <c:v>71.8125</c:v>
                </c:pt>
                <c:pt idx="10342">
                  <c:v>71.819444444444443</c:v>
                </c:pt>
                <c:pt idx="10343">
                  <c:v>71.826388888888886</c:v>
                </c:pt>
                <c:pt idx="10344">
                  <c:v>71.833333333333329</c:v>
                </c:pt>
                <c:pt idx="10345">
                  <c:v>71.840277777777786</c:v>
                </c:pt>
                <c:pt idx="10346">
                  <c:v>71.847222222222214</c:v>
                </c:pt>
                <c:pt idx="10347">
                  <c:v>71.854166666666671</c:v>
                </c:pt>
                <c:pt idx="10348">
                  <c:v>71.861111111111114</c:v>
                </c:pt>
                <c:pt idx="10349">
                  <c:v>71.868055555555557</c:v>
                </c:pt>
                <c:pt idx="10350">
                  <c:v>71.875</c:v>
                </c:pt>
                <c:pt idx="10351">
                  <c:v>71.881944444444443</c:v>
                </c:pt>
                <c:pt idx="10352">
                  <c:v>71.888888888888886</c:v>
                </c:pt>
                <c:pt idx="10353">
                  <c:v>71.895833333333329</c:v>
                </c:pt>
                <c:pt idx="10354">
                  <c:v>71.902777777777786</c:v>
                </c:pt>
                <c:pt idx="10355">
                  <c:v>71.909722222222214</c:v>
                </c:pt>
                <c:pt idx="10356">
                  <c:v>71.916666666666671</c:v>
                </c:pt>
                <c:pt idx="10357">
                  <c:v>71.923611111111114</c:v>
                </c:pt>
                <c:pt idx="10358">
                  <c:v>71.930555555555557</c:v>
                </c:pt>
                <c:pt idx="10359">
                  <c:v>71.9375</c:v>
                </c:pt>
                <c:pt idx="10360">
                  <c:v>71.944444444444443</c:v>
                </c:pt>
                <c:pt idx="10361">
                  <c:v>71.951388888888886</c:v>
                </c:pt>
                <c:pt idx="10362">
                  <c:v>71.958333333333329</c:v>
                </c:pt>
                <c:pt idx="10363">
                  <c:v>71.965277777777786</c:v>
                </c:pt>
                <c:pt idx="10364">
                  <c:v>71.972222222222214</c:v>
                </c:pt>
                <c:pt idx="10365">
                  <c:v>71.979166666666671</c:v>
                </c:pt>
                <c:pt idx="10366">
                  <c:v>71.986111111111114</c:v>
                </c:pt>
                <c:pt idx="10367">
                  <c:v>71.993055555555557</c:v>
                </c:pt>
                <c:pt idx="10368">
                  <c:v>72</c:v>
                </c:pt>
                <c:pt idx="10369">
                  <c:v>72.006944444444443</c:v>
                </c:pt>
                <c:pt idx="10370">
                  <c:v>72.013888888888886</c:v>
                </c:pt>
                <c:pt idx="10371">
                  <c:v>72.020833333333329</c:v>
                </c:pt>
                <c:pt idx="10372">
                  <c:v>72.027777777777786</c:v>
                </c:pt>
                <c:pt idx="10373">
                  <c:v>72.034722222222214</c:v>
                </c:pt>
                <c:pt idx="10374">
                  <c:v>72.041666666666671</c:v>
                </c:pt>
                <c:pt idx="10375">
                  <c:v>72.048611111111114</c:v>
                </c:pt>
                <c:pt idx="10376">
                  <c:v>72.055555555555557</c:v>
                </c:pt>
                <c:pt idx="10377">
                  <c:v>72.0625</c:v>
                </c:pt>
                <c:pt idx="10378">
                  <c:v>72.069444444444443</c:v>
                </c:pt>
                <c:pt idx="10379">
                  <c:v>72.076388888888886</c:v>
                </c:pt>
                <c:pt idx="10380">
                  <c:v>72.083333333333329</c:v>
                </c:pt>
                <c:pt idx="10381">
                  <c:v>72.090277777777786</c:v>
                </c:pt>
                <c:pt idx="10382">
                  <c:v>72.097222222222214</c:v>
                </c:pt>
                <c:pt idx="10383">
                  <c:v>72.104166666666671</c:v>
                </c:pt>
                <c:pt idx="10384">
                  <c:v>72.111111111111114</c:v>
                </c:pt>
                <c:pt idx="10385">
                  <c:v>72.118055555555557</c:v>
                </c:pt>
                <c:pt idx="10386">
                  <c:v>72.125</c:v>
                </c:pt>
                <c:pt idx="10387">
                  <c:v>72.131944444444443</c:v>
                </c:pt>
                <c:pt idx="10388">
                  <c:v>72.138888888888886</c:v>
                </c:pt>
                <c:pt idx="10389">
                  <c:v>72.145833333333329</c:v>
                </c:pt>
                <c:pt idx="10390">
                  <c:v>72.152777777777786</c:v>
                </c:pt>
                <c:pt idx="10391">
                  <c:v>72.159722222222214</c:v>
                </c:pt>
                <c:pt idx="10392">
                  <c:v>72.166666666666671</c:v>
                </c:pt>
                <c:pt idx="10393">
                  <c:v>72.173611111111114</c:v>
                </c:pt>
                <c:pt idx="10394">
                  <c:v>72.180555555555557</c:v>
                </c:pt>
                <c:pt idx="10395">
                  <c:v>72.1875</c:v>
                </c:pt>
                <c:pt idx="10396">
                  <c:v>72.194444444444443</c:v>
                </c:pt>
                <c:pt idx="10397">
                  <c:v>72.201388888888886</c:v>
                </c:pt>
                <c:pt idx="10398">
                  <c:v>72.208333333333329</c:v>
                </c:pt>
                <c:pt idx="10399">
                  <c:v>72.215277777777786</c:v>
                </c:pt>
                <c:pt idx="10400">
                  <c:v>72.222222222222214</c:v>
                </c:pt>
                <c:pt idx="10401">
                  <c:v>72.229166666666671</c:v>
                </c:pt>
                <c:pt idx="10402">
                  <c:v>72.236111111111114</c:v>
                </c:pt>
                <c:pt idx="10403">
                  <c:v>72.243055555555557</c:v>
                </c:pt>
                <c:pt idx="10404">
                  <c:v>72.25</c:v>
                </c:pt>
                <c:pt idx="10405">
                  <c:v>72.256944444444443</c:v>
                </c:pt>
                <c:pt idx="10406">
                  <c:v>72.263888888888886</c:v>
                </c:pt>
                <c:pt idx="10407">
                  <c:v>72.270833333333329</c:v>
                </c:pt>
                <c:pt idx="10408">
                  <c:v>72.277777777777786</c:v>
                </c:pt>
                <c:pt idx="10409">
                  <c:v>72.284722222222214</c:v>
                </c:pt>
                <c:pt idx="10410">
                  <c:v>72.291666666666671</c:v>
                </c:pt>
                <c:pt idx="10411">
                  <c:v>72.298611111111114</c:v>
                </c:pt>
                <c:pt idx="10412">
                  <c:v>72.305555555555557</c:v>
                </c:pt>
                <c:pt idx="10413">
                  <c:v>72.3125</c:v>
                </c:pt>
                <c:pt idx="10414">
                  <c:v>72.319444444444443</c:v>
                </c:pt>
                <c:pt idx="10415">
                  <c:v>72.326388888888886</c:v>
                </c:pt>
                <c:pt idx="10416">
                  <c:v>72.333333333333329</c:v>
                </c:pt>
                <c:pt idx="10417">
                  <c:v>72.340277777777786</c:v>
                </c:pt>
                <c:pt idx="10418">
                  <c:v>72.347222222222214</c:v>
                </c:pt>
                <c:pt idx="10419">
                  <c:v>72.354166666666671</c:v>
                </c:pt>
                <c:pt idx="10420">
                  <c:v>72.361111111111114</c:v>
                </c:pt>
                <c:pt idx="10421">
                  <c:v>72.368055555555557</c:v>
                </c:pt>
                <c:pt idx="10422">
                  <c:v>72.375</c:v>
                </c:pt>
                <c:pt idx="10423">
                  <c:v>72.381944444444443</c:v>
                </c:pt>
                <c:pt idx="10424">
                  <c:v>72.388888888888886</c:v>
                </c:pt>
                <c:pt idx="10425">
                  <c:v>72.395833333333329</c:v>
                </c:pt>
                <c:pt idx="10426">
                  <c:v>72.402777777777786</c:v>
                </c:pt>
                <c:pt idx="10427">
                  <c:v>72.409722222222214</c:v>
                </c:pt>
                <c:pt idx="10428">
                  <c:v>72.416666666666671</c:v>
                </c:pt>
                <c:pt idx="10429">
                  <c:v>72.423611111111114</c:v>
                </c:pt>
                <c:pt idx="10430">
                  <c:v>72.430555555555557</c:v>
                </c:pt>
                <c:pt idx="10431">
                  <c:v>72.4375</c:v>
                </c:pt>
                <c:pt idx="10432">
                  <c:v>72.444444444444443</c:v>
                </c:pt>
                <c:pt idx="10433">
                  <c:v>72.451388888888886</c:v>
                </c:pt>
                <c:pt idx="10434">
                  <c:v>72.458333333333329</c:v>
                </c:pt>
                <c:pt idx="10435">
                  <c:v>72.465277777777786</c:v>
                </c:pt>
                <c:pt idx="10436">
                  <c:v>72.472222222222214</c:v>
                </c:pt>
                <c:pt idx="10437">
                  <c:v>72.479166666666671</c:v>
                </c:pt>
                <c:pt idx="10438">
                  <c:v>72.486111111111114</c:v>
                </c:pt>
                <c:pt idx="10439">
                  <c:v>72.493055555555557</c:v>
                </c:pt>
                <c:pt idx="10440">
                  <c:v>72.5</c:v>
                </c:pt>
                <c:pt idx="10441">
                  <c:v>72.506944444444443</c:v>
                </c:pt>
                <c:pt idx="10442">
                  <c:v>72.513888888888886</c:v>
                </c:pt>
                <c:pt idx="10443">
                  <c:v>72.520833333333329</c:v>
                </c:pt>
                <c:pt idx="10444">
                  <c:v>72.527777777777786</c:v>
                </c:pt>
                <c:pt idx="10445">
                  <c:v>72.534722222222214</c:v>
                </c:pt>
                <c:pt idx="10446">
                  <c:v>72.541666666666671</c:v>
                </c:pt>
                <c:pt idx="10447">
                  <c:v>72.548611111111114</c:v>
                </c:pt>
                <c:pt idx="10448">
                  <c:v>72.555555555555557</c:v>
                </c:pt>
                <c:pt idx="10449">
                  <c:v>72.5625</c:v>
                </c:pt>
                <c:pt idx="10450">
                  <c:v>72.569444444444443</c:v>
                </c:pt>
                <c:pt idx="10451">
                  <c:v>72.576388888888886</c:v>
                </c:pt>
                <c:pt idx="10452">
                  <c:v>72.583333333333329</c:v>
                </c:pt>
                <c:pt idx="10453">
                  <c:v>72.590277777777786</c:v>
                </c:pt>
                <c:pt idx="10454">
                  <c:v>72.597222222222214</c:v>
                </c:pt>
                <c:pt idx="10455">
                  <c:v>72.604166666666671</c:v>
                </c:pt>
                <c:pt idx="10456">
                  <c:v>72.611111111111114</c:v>
                </c:pt>
                <c:pt idx="10457">
                  <c:v>72.618055555555557</c:v>
                </c:pt>
                <c:pt idx="10458">
                  <c:v>72.625</c:v>
                </c:pt>
                <c:pt idx="10459">
                  <c:v>72.631944444444443</c:v>
                </c:pt>
                <c:pt idx="10460">
                  <c:v>72.638888888888886</c:v>
                </c:pt>
                <c:pt idx="10461">
                  <c:v>72.645833333333329</c:v>
                </c:pt>
                <c:pt idx="10462">
                  <c:v>72.652777777777786</c:v>
                </c:pt>
                <c:pt idx="10463">
                  <c:v>72.659722222222214</c:v>
                </c:pt>
                <c:pt idx="10464">
                  <c:v>72.666666666666671</c:v>
                </c:pt>
                <c:pt idx="10465">
                  <c:v>72.673611111111114</c:v>
                </c:pt>
                <c:pt idx="10466">
                  <c:v>72.680555555555557</c:v>
                </c:pt>
                <c:pt idx="10467">
                  <c:v>72.6875</c:v>
                </c:pt>
                <c:pt idx="10468">
                  <c:v>72.694444444444443</c:v>
                </c:pt>
                <c:pt idx="10469">
                  <c:v>72.701388888888886</c:v>
                </c:pt>
                <c:pt idx="10470">
                  <c:v>72.708333333333329</c:v>
                </c:pt>
                <c:pt idx="10471">
                  <c:v>72.715277777777786</c:v>
                </c:pt>
                <c:pt idx="10472">
                  <c:v>72.722222222222214</c:v>
                </c:pt>
                <c:pt idx="10473">
                  <c:v>72.729166666666671</c:v>
                </c:pt>
                <c:pt idx="10474">
                  <c:v>72.736111111111114</c:v>
                </c:pt>
                <c:pt idx="10475">
                  <c:v>72.743055555555557</c:v>
                </c:pt>
                <c:pt idx="10476">
                  <c:v>72.75</c:v>
                </c:pt>
                <c:pt idx="10477">
                  <c:v>72.756944444444443</c:v>
                </c:pt>
                <c:pt idx="10478">
                  <c:v>72.763888888888886</c:v>
                </c:pt>
                <c:pt idx="10479">
                  <c:v>72.770833333333329</c:v>
                </c:pt>
                <c:pt idx="10480">
                  <c:v>72.777777777777786</c:v>
                </c:pt>
                <c:pt idx="10481">
                  <c:v>72.784722222222214</c:v>
                </c:pt>
                <c:pt idx="10482">
                  <c:v>72.791666666666671</c:v>
                </c:pt>
                <c:pt idx="10483">
                  <c:v>72.798611111111114</c:v>
                </c:pt>
                <c:pt idx="10484">
                  <c:v>72.805555555555557</c:v>
                </c:pt>
                <c:pt idx="10485">
                  <c:v>72.8125</c:v>
                </c:pt>
                <c:pt idx="10486">
                  <c:v>72.819444444444443</c:v>
                </c:pt>
                <c:pt idx="10487">
                  <c:v>72.826388888888886</c:v>
                </c:pt>
                <c:pt idx="10488">
                  <c:v>72.833333333333329</c:v>
                </c:pt>
                <c:pt idx="10489">
                  <c:v>72.840277777777786</c:v>
                </c:pt>
                <c:pt idx="10490">
                  <c:v>72.847222222222214</c:v>
                </c:pt>
                <c:pt idx="10491">
                  <c:v>72.854166666666671</c:v>
                </c:pt>
                <c:pt idx="10492">
                  <c:v>72.861111111111114</c:v>
                </c:pt>
                <c:pt idx="10493">
                  <c:v>72.868055555555557</c:v>
                </c:pt>
                <c:pt idx="10494">
                  <c:v>72.875</c:v>
                </c:pt>
                <c:pt idx="10495">
                  <c:v>72.881944444444443</c:v>
                </c:pt>
                <c:pt idx="10496">
                  <c:v>72.888888888888886</c:v>
                </c:pt>
                <c:pt idx="10497">
                  <c:v>72.895833333333329</c:v>
                </c:pt>
                <c:pt idx="10498">
                  <c:v>72.902777777777786</c:v>
                </c:pt>
                <c:pt idx="10499">
                  <c:v>72.909722222222214</c:v>
                </c:pt>
                <c:pt idx="10500">
                  <c:v>72.916666666666671</c:v>
                </c:pt>
                <c:pt idx="10501">
                  <c:v>72.923611111111114</c:v>
                </c:pt>
                <c:pt idx="10502">
                  <c:v>72.930555555555557</c:v>
                </c:pt>
                <c:pt idx="10503">
                  <c:v>72.9375</c:v>
                </c:pt>
                <c:pt idx="10504">
                  <c:v>72.944444444444443</c:v>
                </c:pt>
                <c:pt idx="10505">
                  <c:v>72.951388888888886</c:v>
                </c:pt>
                <c:pt idx="10506">
                  <c:v>72.958333333333329</c:v>
                </c:pt>
                <c:pt idx="10507">
                  <c:v>72.965277777777786</c:v>
                </c:pt>
                <c:pt idx="10508">
                  <c:v>72.972222222222214</c:v>
                </c:pt>
                <c:pt idx="10509">
                  <c:v>72.979166666666671</c:v>
                </c:pt>
                <c:pt idx="10510">
                  <c:v>72.986111111111114</c:v>
                </c:pt>
                <c:pt idx="10511">
                  <c:v>72.993055555555557</c:v>
                </c:pt>
                <c:pt idx="10512">
                  <c:v>73</c:v>
                </c:pt>
                <c:pt idx="10513">
                  <c:v>73.006944444444443</c:v>
                </c:pt>
                <c:pt idx="10514">
                  <c:v>73.013888888888886</c:v>
                </c:pt>
                <c:pt idx="10515">
                  <c:v>73.020833333333329</c:v>
                </c:pt>
                <c:pt idx="10516">
                  <c:v>73.027777777777786</c:v>
                </c:pt>
                <c:pt idx="10517">
                  <c:v>73.034722222222214</c:v>
                </c:pt>
                <c:pt idx="10518">
                  <c:v>73.041666666666671</c:v>
                </c:pt>
                <c:pt idx="10519">
                  <c:v>73.048611111111114</c:v>
                </c:pt>
                <c:pt idx="10520">
                  <c:v>73.055555555555557</c:v>
                </c:pt>
                <c:pt idx="10521">
                  <c:v>73.0625</c:v>
                </c:pt>
                <c:pt idx="10522">
                  <c:v>73.069444444444443</c:v>
                </c:pt>
                <c:pt idx="10523">
                  <c:v>73.076388888888886</c:v>
                </c:pt>
                <c:pt idx="10524">
                  <c:v>73.083333333333329</c:v>
                </c:pt>
                <c:pt idx="10525">
                  <c:v>73.090277777777786</c:v>
                </c:pt>
                <c:pt idx="10526">
                  <c:v>73.097222222222214</c:v>
                </c:pt>
                <c:pt idx="10527">
                  <c:v>73.104166666666671</c:v>
                </c:pt>
                <c:pt idx="10528">
                  <c:v>73.111111111111114</c:v>
                </c:pt>
                <c:pt idx="10529">
                  <c:v>73.118055555555557</c:v>
                </c:pt>
                <c:pt idx="10530">
                  <c:v>73.125</c:v>
                </c:pt>
                <c:pt idx="10531">
                  <c:v>73.131944444444443</c:v>
                </c:pt>
                <c:pt idx="10532">
                  <c:v>73.138888888888886</c:v>
                </c:pt>
                <c:pt idx="10533">
                  <c:v>73.145833333333329</c:v>
                </c:pt>
                <c:pt idx="10534">
                  <c:v>73.152777777777786</c:v>
                </c:pt>
                <c:pt idx="10535">
                  <c:v>73.159722222222214</c:v>
                </c:pt>
                <c:pt idx="10536">
                  <c:v>73.166666666666671</c:v>
                </c:pt>
                <c:pt idx="10537">
                  <c:v>73.173611111111114</c:v>
                </c:pt>
                <c:pt idx="10538">
                  <c:v>73.180555555555557</c:v>
                </c:pt>
                <c:pt idx="10539">
                  <c:v>73.1875</c:v>
                </c:pt>
                <c:pt idx="10540">
                  <c:v>73.194444444444443</c:v>
                </c:pt>
                <c:pt idx="10541">
                  <c:v>73.201388888888886</c:v>
                </c:pt>
                <c:pt idx="10542">
                  <c:v>73.208333333333329</c:v>
                </c:pt>
                <c:pt idx="10543">
                  <c:v>73.215277777777786</c:v>
                </c:pt>
                <c:pt idx="10544">
                  <c:v>73.222222222222214</c:v>
                </c:pt>
                <c:pt idx="10545">
                  <c:v>73.229166666666671</c:v>
                </c:pt>
                <c:pt idx="10546">
                  <c:v>73.236111111111114</c:v>
                </c:pt>
                <c:pt idx="10547">
                  <c:v>73.243055555555557</c:v>
                </c:pt>
                <c:pt idx="10548">
                  <c:v>73.25</c:v>
                </c:pt>
                <c:pt idx="10549">
                  <c:v>73.256944444444443</c:v>
                </c:pt>
                <c:pt idx="10550">
                  <c:v>73.263888888888886</c:v>
                </c:pt>
                <c:pt idx="10551">
                  <c:v>73.270833333333329</c:v>
                </c:pt>
                <c:pt idx="10552">
                  <c:v>73.277777777777786</c:v>
                </c:pt>
                <c:pt idx="10553">
                  <c:v>73.284722222222214</c:v>
                </c:pt>
                <c:pt idx="10554">
                  <c:v>73.291666666666671</c:v>
                </c:pt>
                <c:pt idx="10555">
                  <c:v>73.298611111111114</c:v>
                </c:pt>
                <c:pt idx="10556">
                  <c:v>73.305555555555557</c:v>
                </c:pt>
                <c:pt idx="10557">
                  <c:v>73.3125</c:v>
                </c:pt>
                <c:pt idx="10558">
                  <c:v>73.319444444444443</c:v>
                </c:pt>
                <c:pt idx="10559">
                  <c:v>73.326388888888886</c:v>
                </c:pt>
                <c:pt idx="10560">
                  <c:v>73.333333333333329</c:v>
                </c:pt>
                <c:pt idx="10561">
                  <c:v>73.340277777777786</c:v>
                </c:pt>
                <c:pt idx="10562">
                  <c:v>73.347222222222214</c:v>
                </c:pt>
                <c:pt idx="10563">
                  <c:v>73.354166666666671</c:v>
                </c:pt>
                <c:pt idx="10564">
                  <c:v>73.361111111111114</c:v>
                </c:pt>
                <c:pt idx="10565">
                  <c:v>73.368055555555557</c:v>
                </c:pt>
                <c:pt idx="10566">
                  <c:v>73.375</c:v>
                </c:pt>
                <c:pt idx="10567">
                  <c:v>73.381944444444443</c:v>
                </c:pt>
                <c:pt idx="10568">
                  <c:v>73.388888888888886</c:v>
                </c:pt>
                <c:pt idx="10569">
                  <c:v>73.395833333333329</c:v>
                </c:pt>
                <c:pt idx="10570">
                  <c:v>73.402777777777786</c:v>
                </c:pt>
                <c:pt idx="10571">
                  <c:v>73.409722222222214</c:v>
                </c:pt>
                <c:pt idx="10572">
                  <c:v>73.416666666666671</c:v>
                </c:pt>
                <c:pt idx="10573">
                  <c:v>73.423611111111114</c:v>
                </c:pt>
                <c:pt idx="10574">
                  <c:v>73.430555555555557</c:v>
                </c:pt>
                <c:pt idx="10575">
                  <c:v>73.4375</c:v>
                </c:pt>
                <c:pt idx="10576">
                  <c:v>73.444444444444443</c:v>
                </c:pt>
                <c:pt idx="10577">
                  <c:v>73.451388888888886</c:v>
                </c:pt>
                <c:pt idx="10578">
                  <c:v>73.458333333333329</c:v>
                </c:pt>
                <c:pt idx="10579">
                  <c:v>73.465277777777786</c:v>
                </c:pt>
                <c:pt idx="10580">
                  <c:v>73.472222222222214</c:v>
                </c:pt>
                <c:pt idx="10581">
                  <c:v>73.479166666666671</c:v>
                </c:pt>
                <c:pt idx="10582">
                  <c:v>73.486111111111114</c:v>
                </c:pt>
                <c:pt idx="10583">
                  <c:v>73.493055555555557</c:v>
                </c:pt>
                <c:pt idx="10584">
                  <c:v>73.5</c:v>
                </c:pt>
                <c:pt idx="10585">
                  <c:v>73.506944444444443</c:v>
                </c:pt>
                <c:pt idx="10586">
                  <c:v>73.513888888888886</c:v>
                </c:pt>
                <c:pt idx="10587">
                  <c:v>73.520833333333329</c:v>
                </c:pt>
                <c:pt idx="10588">
                  <c:v>73.527777777777786</c:v>
                </c:pt>
                <c:pt idx="10589">
                  <c:v>73.534722222222214</c:v>
                </c:pt>
                <c:pt idx="10590">
                  <c:v>73.541666666666671</c:v>
                </c:pt>
                <c:pt idx="10591">
                  <c:v>73.548611111111114</c:v>
                </c:pt>
                <c:pt idx="10592">
                  <c:v>73.555555555555557</c:v>
                </c:pt>
                <c:pt idx="10593">
                  <c:v>73.5625</c:v>
                </c:pt>
                <c:pt idx="10594">
                  <c:v>73.569444444444443</c:v>
                </c:pt>
                <c:pt idx="10595">
                  <c:v>73.576388888888886</c:v>
                </c:pt>
                <c:pt idx="10596">
                  <c:v>73.583333333333329</c:v>
                </c:pt>
                <c:pt idx="10597">
                  <c:v>73.590277777777786</c:v>
                </c:pt>
                <c:pt idx="10598">
                  <c:v>73.597222222222214</c:v>
                </c:pt>
                <c:pt idx="10599">
                  <c:v>73.604166666666671</c:v>
                </c:pt>
                <c:pt idx="10600">
                  <c:v>73.611111111111114</c:v>
                </c:pt>
                <c:pt idx="10601">
                  <c:v>73.618055555555557</c:v>
                </c:pt>
                <c:pt idx="10602">
                  <c:v>73.625</c:v>
                </c:pt>
                <c:pt idx="10603">
                  <c:v>73.631944444444443</c:v>
                </c:pt>
                <c:pt idx="10604">
                  <c:v>73.638888888888886</c:v>
                </c:pt>
                <c:pt idx="10605">
                  <c:v>73.645833333333329</c:v>
                </c:pt>
                <c:pt idx="10606">
                  <c:v>73.652777777777786</c:v>
                </c:pt>
                <c:pt idx="10607">
                  <c:v>73.659722222222214</c:v>
                </c:pt>
                <c:pt idx="10608">
                  <c:v>73.666666666666671</c:v>
                </c:pt>
                <c:pt idx="10609">
                  <c:v>73.673611111111114</c:v>
                </c:pt>
                <c:pt idx="10610">
                  <c:v>73.680555555555557</c:v>
                </c:pt>
                <c:pt idx="10611">
                  <c:v>73.6875</c:v>
                </c:pt>
                <c:pt idx="10612">
                  <c:v>73.694444444444443</c:v>
                </c:pt>
                <c:pt idx="10613">
                  <c:v>73.701388888888886</c:v>
                </c:pt>
                <c:pt idx="10614">
                  <c:v>73.708333333333329</c:v>
                </c:pt>
                <c:pt idx="10615">
                  <c:v>73.715277777777786</c:v>
                </c:pt>
                <c:pt idx="10616">
                  <c:v>73.722222222222214</c:v>
                </c:pt>
                <c:pt idx="10617">
                  <c:v>73.729166666666671</c:v>
                </c:pt>
                <c:pt idx="10618">
                  <c:v>73.736111111111114</c:v>
                </c:pt>
                <c:pt idx="10619">
                  <c:v>73.743055555555557</c:v>
                </c:pt>
                <c:pt idx="10620">
                  <c:v>73.75</c:v>
                </c:pt>
                <c:pt idx="10621">
                  <c:v>73.756944444444443</c:v>
                </c:pt>
                <c:pt idx="10622">
                  <c:v>73.763888888888886</c:v>
                </c:pt>
                <c:pt idx="10623">
                  <c:v>73.770833333333329</c:v>
                </c:pt>
                <c:pt idx="10624">
                  <c:v>73.777777777777786</c:v>
                </c:pt>
                <c:pt idx="10625">
                  <c:v>73.784722222222214</c:v>
                </c:pt>
                <c:pt idx="10626">
                  <c:v>73.791666666666671</c:v>
                </c:pt>
                <c:pt idx="10627">
                  <c:v>73.798611111111114</c:v>
                </c:pt>
                <c:pt idx="10628">
                  <c:v>73.805555555555557</c:v>
                </c:pt>
                <c:pt idx="10629">
                  <c:v>73.8125</c:v>
                </c:pt>
                <c:pt idx="10630">
                  <c:v>73.819444444444443</c:v>
                </c:pt>
                <c:pt idx="10631">
                  <c:v>73.826388888888886</c:v>
                </c:pt>
                <c:pt idx="10632">
                  <c:v>73.833333333333329</c:v>
                </c:pt>
                <c:pt idx="10633">
                  <c:v>73.840277777777786</c:v>
                </c:pt>
                <c:pt idx="10634">
                  <c:v>73.847222222222214</c:v>
                </c:pt>
                <c:pt idx="10635">
                  <c:v>73.854166666666671</c:v>
                </c:pt>
                <c:pt idx="10636">
                  <c:v>73.861111111111114</c:v>
                </c:pt>
                <c:pt idx="10637">
                  <c:v>73.868055555555557</c:v>
                </c:pt>
                <c:pt idx="10638">
                  <c:v>73.875</c:v>
                </c:pt>
                <c:pt idx="10639">
                  <c:v>73.881944444444443</c:v>
                </c:pt>
                <c:pt idx="10640">
                  <c:v>73.888888888888886</c:v>
                </c:pt>
                <c:pt idx="10641">
                  <c:v>73.895833333333329</c:v>
                </c:pt>
                <c:pt idx="10642">
                  <c:v>73.902777777777786</c:v>
                </c:pt>
                <c:pt idx="10643">
                  <c:v>73.909722222222214</c:v>
                </c:pt>
                <c:pt idx="10644">
                  <c:v>73.916666666666671</c:v>
                </c:pt>
                <c:pt idx="10645">
                  <c:v>73.923611111111114</c:v>
                </c:pt>
                <c:pt idx="10646">
                  <c:v>73.930555555555557</c:v>
                </c:pt>
                <c:pt idx="10647">
                  <c:v>73.9375</c:v>
                </c:pt>
                <c:pt idx="10648">
                  <c:v>73.944444444444443</c:v>
                </c:pt>
                <c:pt idx="10649">
                  <c:v>73.951388888888886</c:v>
                </c:pt>
                <c:pt idx="10650">
                  <c:v>73.958333333333329</c:v>
                </c:pt>
                <c:pt idx="10651">
                  <c:v>73.965277777777786</c:v>
                </c:pt>
                <c:pt idx="10652">
                  <c:v>73.972222222222214</c:v>
                </c:pt>
                <c:pt idx="10653">
                  <c:v>73.979166666666671</c:v>
                </c:pt>
                <c:pt idx="10654">
                  <c:v>73.986111111111114</c:v>
                </c:pt>
                <c:pt idx="10655">
                  <c:v>73.993055555555557</c:v>
                </c:pt>
                <c:pt idx="10656">
                  <c:v>74</c:v>
                </c:pt>
                <c:pt idx="10657">
                  <c:v>74.006944444444443</c:v>
                </c:pt>
                <c:pt idx="10658">
                  <c:v>74.013888888888886</c:v>
                </c:pt>
                <c:pt idx="10659">
                  <c:v>74.020833333333329</c:v>
                </c:pt>
                <c:pt idx="10660">
                  <c:v>74.027777777777786</c:v>
                </c:pt>
                <c:pt idx="10661">
                  <c:v>74.034722222222214</c:v>
                </c:pt>
                <c:pt idx="10662">
                  <c:v>74.041666666666671</c:v>
                </c:pt>
                <c:pt idx="10663">
                  <c:v>74.048611111111114</c:v>
                </c:pt>
                <c:pt idx="10664">
                  <c:v>74.055555555555557</c:v>
                </c:pt>
                <c:pt idx="10665">
                  <c:v>74.0625</c:v>
                </c:pt>
                <c:pt idx="10666">
                  <c:v>74.069444444444443</c:v>
                </c:pt>
                <c:pt idx="10667">
                  <c:v>74.076388888888886</c:v>
                </c:pt>
                <c:pt idx="10668">
                  <c:v>74.083333333333329</c:v>
                </c:pt>
                <c:pt idx="10669">
                  <c:v>74.090277777777786</c:v>
                </c:pt>
                <c:pt idx="10670">
                  <c:v>74.097222222222214</c:v>
                </c:pt>
                <c:pt idx="10671">
                  <c:v>74.104166666666671</c:v>
                </c:pt>
                <c:pt idx="10672">
                  <c:v>74.111111111111114</c:v>
                </c:pt>
                <c:pt idx="10673">
                  <c:v>74.118055555555557</c:v>
                </c:pt>
                <c:pt idx="10674">
                  <c:v>74.125</c:v>
                </c:pt>
                <c:pt idx="10675">
                  <c:v>74.131944444444443</c:v>
                </c:pt>
                <c:pt idx="10676">
                  <c:v>74.138888888888886</c:v>
                </c:pt>
                <c:pt idx="10677">
                  <c:v>74.145833333333329</c:v>
                </c:pt>
                <c:pt idx="10678">
                  <c:v>74.152777777777786</c:v>
                </c:pt>
                <c:pt idx="10679">
                  <c:v>74.159722222222214</c:v>
                </c:pt>
                <c:pt idx="10680">
                  <c:v>74.166666666666671</c:v>
                </c:pt>
                <c:pt idx="10681">
                  <c:v>74.173611111111114</c:v>
                </c:pt>
                <c:pt idx="10682">
                  <c:v>74.180555555555557</c:v>
                </c:pt>
                <c:pt idx="10683">
                  <c:v>74.1875</c:v>
                </c:pt>
                <c:pt idx="10684">
                  <c:v>74.194444444444443</c:v>
                </c:pt>
                <c:pt idx="10685">
                  <c:v>74.201388888888886</c:v>
                </c:pt>
                <c:pt idx="10686">
                  <c:v>74.208333333333329</c:v>
                </c:pt>
                <c:pt idx="10687">
                  <c:v>74.215277777777786</c:v>
                </c:pt>
                <c:pt idx="10688">
                  <c:v>74.222222222222214</c:v>
                </c:pt>
                <c:pt idx="10689">
                  <c:v>74.229166666666671</c:v>
                </c:pt>
                <c:pt idx="10690">
                  <c:v>74.236111111111114</c:v>
                </c:pt>
                <c:pt idx="10691">
                  <c:v>74.243055555555557</c:v>
                </c:pt>
                <c:pt idx="10692">
                  <c:v>74.25</c:v>
                </c:pt>
                <c:pt idx="10693">
                  <c:v>74.256944444444443</c:v>
                </c:pt>
                <c:pt idx="10694">
                  <c:v>74.263888888888886</c:v>
                </c:pt>
                <c:pt idx="10695">
                  <c:v>74.270833333333329</c:v>
                </c:pt>
                <c:pt idx="10696">
                  <c:v>74.277777777777786</c:v>
                </c:pt>
                <c:pt idx="10697">
                  <c:v>74.284722222222214</c:v>
                </c:pt>
                <c:pt idx="10698">
                  <c:v>74.291666666666671</c:v>
                </c:pt>
                <c:pt idx="10699">
                  <c:v>74.298611111111114</c:v>
                </c:pt>
                <c:pt idx="10700">
                  <c:v>74.305555555555557</c:v>
                </c:pt>
                <c:pt idx="10701">
                  <c:v>74.3125</c:v>
                </c:pt>
                <c:pt idx="10702">
                  <c:v>74.319444444444443</c:v>
                </c:pt>
                <c:pt idx="10703">
                  <c:v>74.326388888888886</c:v>
                </c:pt>
                <c:pt idx="10704">
                  <c:v>74.333333333333329</c:v>
                </c:pt>
                <c:pt idx="10705">
                  <c:v>74.340277777777786</c:v>
                </c:pt>
                <c:pt idx="10706">
                  <c:v>74.347222222222214</c:v>
                </c:pt>
                <c:pt idx="10707">
                  <c:v>74.354166666666671</c:v>
                </c:pt>
                <c:pt idx="10708">
                  <c:v>74.361111111111114</c:v>
                </c:pt>
                <c:pt idx="10709">
                  <c:v>74.368055555555557</c:v>
                </c:pt>
                <c:pt idx="10710">
                  <c:v>74.375</c:v>
                </c:pt>
                <c:pt idx="10711">
                  <c:v>74.381944444444443</c:v>
                </c:pt>
                <c:pt idx="10712">
                  <c:v>74.388888888888886</c:v>
                </c:pt>
                <c:pt idx="10713">
                  <c:v>74.395833333333329</c:v>
                </c:pt>
                <c:pt idx="10714">
                  <c:v>74.402777777777786</c:v>
                </c:pt>
                <c:pt idx="10715">
                  <c:v>74.409722222222214</c:v>
                </c:pt>
                <c:pt idx="10716">
                  <c:v>74.416666666666671</c:v>
                </c:pt>
                <c:pt idx="10717">
                  <c:v>74.423611111111114</c:v>
                </c:pt>
                <c:pt idx="10718">
                  <c:v>74.430555555555557</c:v>
                </c:pt>
                <c:pt idx="10719">
                  <c:v>74.4375</c:v>
                </c:pt>
                <c:pt idx="10720">
                  <c:v>74.444444444444443</c:v>
                </c:pt>
                <c:pt idx="10721">
                  <c:v>74.451388888888886</c:v>
                </c:pt>
                <c:pt idx="10722">
                  <c:v>74.458333333333329</c:v>
                </c:pt>
                <c:pt idx="10723">
                  <c:v>74.465277777777786</c:v>
                </c:pt>
                <c:pt idx="10724">
                  <c:v>74.472222222222214</c:v>
                </c:pt>
                <c:pt idx="10725">
                  <c:v>74.479166666666671</c:v>
                </c:pt>
                <c:pt idx="10726">
                  <c:v>74.486111111111114</c:v>
                </c:pt>
                <c:pt idx="10727">
                  <c:v>74.493055555555557</c:v>
                </c:pt>
                <c:pt idx="10728">
                  <c:v>74.5</c:v>
                </c:pt>
                <c:pt idx="10729">
                  <c:v>74.506944444444443</c:v>
                </c:pt>
                <c:pt idx="10730">
                  <c:v>74.513888888888886</c:v>
                </c:pt>
                <c:pt idx="10731">
                  <c:v>74.520833333333329</c:v>
                </c:pt>
                <c:pt idx="10732">
                  <c:v>74.527777777777786</c:v>
                </c:pt>
                <c:pt idx="10733">
                  <c:v>74.534722222222214</c:v>
                </c:pt>
                <c:pt idx="10734">
                  <c:v>74.541666666666671</c:v>
                </c:pt>
                <c:pt idx="10735">
                  <c:v>74.548611111111114</c:v>
                </c:pt>
                <c:pt idx="10736">
                  <c:v>74.555555555555557</c:v>
                </c:pt>
                <c:pt idx="10737">
                  <c:v>74.5625</c:v>
                </c:pt>
                <c:pt idx="10738">
                  <c:v>74.569444444444443</c:v>
                </c:pt>
                <c:pt idx="10739">
                  <c:v>74.576388888888886</c:v>
                </c:pt>
                <c:pt idx="10740">
                  <c:v>74.583333333333329</c:v>
                </c:pt>
                <c:pt idx="10741">
                  <c:v>74.590277777777786</c:v>
                </c:pt>
                <c:pt idx="10742">
                  <c:v>74.597222222222214</c:v>
                </c:pt>
                <c:pt idx="10743">
                  <c:v>74.604166666666671</c:v>
                </c:pt>
                <c:pt idx="10744">
                  <c:v>74.611111111111114</c:v>
                </c:pt>
                <c:pt idx="10745">
                  <c:v>74.618055555555557</c:v>
                </c:pt>
                <c:pt idx="10746">
                  <c:v>74.625</c:v>
                </c:pt>
                <c:pt idx="10747">
                  <c:v>74.631944444444443</c:v>
                </c:pt>
                <c:pt idx="10748">
                  <c:v>74.638888888888886</c:v>
                </c:pt>
                <c:pt idx="10749">
                  <c:v>74.645833333333329</c:v>
                </c:pt>
                <c:pt idx="10750">
                  <c:v>74.652777777777786</c:v>
                </c:pt>
                <c:pt idx="10751">
                  <c:v>74.659722222222214</c:v>
                </c:pt>
                <c:pt idx="10752">
                  <c:v>74.666666666666671</c:v>
                </c:pt>
                <c:pt idx="10753">
                  <c:v>74.673611111111114</c:v>
                </c:pt>
                <c:pt idx="10754">
                  <c:v>74.680555555555557</c:v>
                </c:pt>
                <c:pt idx="10755">
                  <c:v>74.6875</c:v>
                </c:pt>
                <c:pt idx="10756">
                  <c:v>74.694444444444443</c:v>
                </c:pt>
                <c:pt idx="10757">
                  <c:v>74.701388888888886</c:v>
                </c:pt>
                <c:pt idx="10758">
                  <c:v>74.708333333333329</c:v>
                </c:pt>
                <c:pt idx="10759">
                  <c:v>74.715277777777786</c:v>
                </c:pt>
                <c:pt idx="10760">
                  <c:v>74.722222222222214</c:v>
                </c:pt>
                <c:pt idx="10761">
                  <c:v>74.729166666666671</c:v>
                </c:pt>
                <c:pt idx="10762">
                  <c:v>74.736111111111114</c:v>
                </c:pt>
                <c:pt idx="10763">
                  <c:v>74.743055555555557</c:v>
                </c:pt>
                <c:pt idx="10764">
                  <c:v>74.75</c:v>
                </c:pt>
                <c:pt idx="10765">
                  <c:v>74.756944444444443</c:v>
                </c:pt>
                <c:pt idx="10766">
                  <c:v>74.763888888888886</c:v>
                </c:pt>
                <c:pt idx="10767">
                  <c:v>74.770833333333329</c:v>
                </c:pt>
                <c:pt idx="10768">
                  <c:v>74.777777777777786</c:v>
                </c:pt>
                <c:pt idx="10769">
                  <c:v>74.784722222222214</c:v>
                </c:pt>
                <c:pt idx="10770">
                  <c:v>74.791666666666671</c:v>
                </c:pt>
                <c:pt idx="10771">
                  <c:v>74.798611111111114</c:v>
                </c:pt>
                <c:pt idx="10772">
                  <c:v>74.805555555555557</c:v>
                </c:pt>
                <c:pt idx="10773">
                  <c:v>74.8125</c:v>
                </c:pt>
                <c:pt idx="10774">
                  <c:v>74.819444444444443</c:v>
                </c:pt>
                <c:pt idx="10775">
                  <c:v>74.826388888888886</c:v>
                </c:pt>
                <c:pt idx="10776">
                  <c:v>74.833333333333329</c:v>
                </c:pt>
                <c:pt idx="10777">
                  <c:v>74.840277777777786</c:v>
                </c:pt>
                <c:pt idx="10778">
                  <c:v>74.847222222222214</c:v>
                </c:pt>
                <c:pt idx="10779">
                  <c:v>74.854166666666671</c:v>
                </c:pt>
                <c:pt idx="10780">
                  <c:v>74.861111111111114</c:v>
                </c:pt>
                <c:pt idx="10781">
                  <c:v>74.868055555555557</c:v>
                </c:pt>
                <c:pt idx="10782">
                  <c:v>74.875</c:v>
                </c:pt>
                <c:pt idx="10783">
                  <c:v>74.881944444444443</c:v>
                </c:pt>
                <c:pt idx="10784">
                  <c:v>74.888888888888886</c:v>
                </c:pt>
                <c:pt idx="10785">
                  <c:v>74.895833333333329</c:v>
                </c:pt>
                <c:pt idx="10786">
                  <c:v>74.902777777777786</c:v>
                </c:pt>
                <c:pt idx="10787">
                  <c:v>74.909722222222214</c:v>
                </c:pt>
                <c:pt idx="10788">
                  <c:v>74.916666666666671</c:v>
                </c:pt>
                <c:pt idx="10789">
                  <c:v>74.923611111111114</c:v>
                </c:pt>
                <c:pt idx="10790">
                  <c:v>74.930555555555557</c:v>
                </c:pt>
                <c:pt idx="10791">
                  <c:v>74.9375</c:v>
                </c:pt>
                <c:pt idx="10792">
                  <c:v>74.944444444444443</c:v>
                </c:pt>
                <c:pt idx="10793">
                  <c:v>74.951388888888886</c:v>
                </c:pt>
                <c:pt idx="10794">
                  <c:v>74.958333333333329</c:v>
                </c:pt>
                <c:pt idx="10795">
                  <c:v>74.965277777777786</c:v>
                </c:pt>
                <c:pt idx="10796">
                  <c:v>74.972222222222214</c:v>
                </c:pt>
                <c:pt idx="10797">
                  <c:v>74.979166666666671</c:v>
                </c:pt>
                <c:pt idx="10798">
                  <c:v>74.986111111111114</c:v>
                </c:pt>
                <c:pt idx="10799">
                  <c:v>74.993055555555557</c:v>
                </c:pt>
                <c:pt idx="10800">
                  <c:v>75</c:v>
                </c:pt>
                <c:pt idx="10801">
                  <c:v>75.006944444444443</c:v>
                </c:pt>
                <c:pt idx="10802">
                  <c:v>75.013888888888886</c:v>
                </c:pt>
                <c:pt idx="10803">
                  <c:v>75.020833333333329</c:v>
                </c:pt>
                <c:pt idx="10804">
                  <c:v>75.027777777777786</c:v>
                </c:pt>
                <c:pt idx="10805">
                  <c:v>75.034722222222214</c:v>
                </c:pt>
                <c:pt idx="10806">
                  <c:v>75.041666666666671</c:v>
                </c:pt>
                <c:pt idx="10807">
                  <c:v>75.048611111111114</c:v>
                </c:pt>
                <c:pt idx="10808">
                  <c:v>75.055555555555557</c:v>
                </c:pt>
                <c:pt idx="10809">
                  <c:v>75.0625</c:v>
                </c:pt>
                <c:pt idx="10810">
                  <c:v>75.069444444444443</c:v>
                </c:pt>
                <c:pt idx="10811">
                  <c:v>75.076388888888886</c:v>
                </c:pt>
                <c:pt idx="10812">
                  <c:v>75.083333333333329</c:v>
                </c:pt>
                <c:pt idx="10813">
                  <c:v>75.090277777777786</c:v>
                </c:pt>
                <c:pt idx="10814">
                  <c:v>75.097222222222214</c:v>
                </c:pt>
                <c:pt idx="10815">
                  <c:v>75.104166666666671</c:v>
                </c:pt>
                <c:pt idx="10816">
                  <c:v>75.111111111111114</c:v>
                </c:pt>
                <c:pt idx="10817">
                  <c:v>75.118055555555557</c:v>
                </c:pt>
                <c:pt idx="10818">
                  <c:v>75.125</c:v>
                </c:pt>
                <c:pt idx="10819">
                  <c:v>75.131944444444443</c:v>
                </c:pt>
                <c:pt idx="10820">
                  <c:v>75.138888888888886</c:v>
                </c:pt>
                <c:pt idx="10821">
                  <c:v>75.145833333333329</c:v>
                </c:pt>
                <c:pt idx="10822">
                  <c:v>75.152777777777786</c:v>
                </c:pt>
                <c:pt idx="10823">
                  <c:v>75.159722222222214</c:v>
                </c:pt>
                <c:pt idx="10824">
                  <c:v>75.166666666666671</c:v>
                </c:pt>
                <c:pt idx="10825">
                  <c:v>75.173611111111114</c:v>
                </c:pt>
                <c:pt idx="10826">
                  <c:v>75.180555555555557</c:v>
                </c:pt>
                <c:pt idx="10827">
                  <c:v>75.1875</c:v>
                </c:pt>
                <c:pt idx="10828">
                  <c:v>75.194444444444443</c:v>
                </c:pt>
                <c:pt idx="10829">
                  <c:v>75.201388888888886</c:v>
                </c:pt>
                <c:pt idx="10830">
                  <c:v>75.208333333333329</c:v>
                </c:pt>
                <c:pt idx="10831">
                  <c:v>75.215277777777786</c:v>
                </c:pt>
                <c:pt idx="10832">
                  <c:v>75.222222222222214</c:v>
                </c:pt>
                <c:pt idx="10833">
                  <c:v>75.229166666666671</c:v>
                </c:pt>
                <c:pt idx="10834">
                  <c:v>75.236111111111114</c:v>
                </c:pt>
                <c:pt idx="10835">
                  <c:v>75.243055555555557</c:v>
                </c:pt>
                <c:pt idx="10836">
                  <c:v>75.25</c:v>
                </c:pt>
                <c:pt idx="10837">
                  <c:v>75.256944444444443</c:v>
                </c:pt>
                <c:pt idx="10838">
                  <c:v>75.263888888888886</c:v>
                </c:pt>
                <c:pt idx="10839">
                  <c:v>75.270833333333329</c:v>
                </c:pt>
                <c:pt idx="10840">
                  <c:v>75.277777777777786</c:v>
                </c:pt>
                <c:pt idx="10841">
                  <c:v>75.284722222222214</c:v>
                </c:pt>
                <c:pt idx="10842">
                  <c:v>75.291666666666671</c:v>
                </c:pt>
                <c:pt idx="10843">
                  <c:v>75.298611111111114</c:v>
                </c:pt>
                <c:pt idx="10844">
                  <c:v>75.305555555555557</c:v>
                </c:pt>
                <c:pt idx="10845">
                  <c:v>75.3125</c:v>
                </c:pt>
                <c:pt idx="10846">
                  <c:v>75.319444444444443</c:v>
                </c:pt>
                <c:pt idx="10847">
                  <c:v>75.326388888888886</c:v>
                </c:pt>
                <c:pt idx="10848">
                  <c:v>75.333333333333329</c:v>
                </c:pt>
                <c:pt idx="10849">
                  <c:v>75.340277777777786</c:v>
                </c:pt>
                <c:pt idx="10850">
                  <c:v>75.347222222222214</c:v>
                </c:pt>
                <c:pt idx="10851">
                  <c:v>75.354166666666671</c:v>
                </c:pt>
                <c:pt idx="10852">
                  <c:v>75.361111111111114</c:v>
                </c:pt>
                <c:pt idx="10853">
                  <c:v>75.368055555555557</c:v>
                </c:pt>
                <c:pt idx="10854">
                  <c:v>75.375</c:v>
                </c:pt>
                <c:pt idx="10855">
                  <c:v>75.381944444444443</c:v>
                </c:pt>
                <c:pt idx="10856">
                  <c:v>75.388888888888886</c:v>
                </c:pt>
                <c:pt idx="10857">
                  <c:v>75.395833333333329</c:v>
                </c:pt>
                <c:pt idx="10858">
                  <c:v>75.402777777777786</c:v>
                </c:pt>
                <c:pt idx="10859">
                  <c:v>75.409722222222214</c:v>
                </c:pt>
                <c:pt idx="10860">
                  <c:v>75.416666666666671</c:v>
                </c:pt>
                <c:pt idx="10861">
                  <c:v>75.423611111111114</c:v>
                </c:pt>
                <c:pt idx="10862">
                  <c:v>75.430555555555557</c:v>
                </c:pt>
                <c:pt idx="10863">
                  <c:v>75.4375</c:v>
                </c:pt>
                <c:pt idx="10864">
                  <c:v>75.444444444444443</c:v>
                </c:pt>
                <c:pt idx="10865">
                  <c:v>75.451388888888886</c:v>
                </c:pt>
                <c:pt idx="10866">
                  <c:v>75.458333333333329</c:v>
                </c:pt>
                <c:pt idx="10867">
                  <c:v>75.465277777777786</c:v>
                </c:pt>
                <c:pt idx="10868">
                  <c:v>75.472222222222214</c:v>
                </c:pt>
                <c:pt idx="10869">
                  <c:v>75.479166666666671</c:v>
                </c:pt>
                <c:pt idx="10870">
                  <c:v>75.486111111111114</c:v>
                </c:pt>
                <c:pt idx="10871">
                  <c:v>75.493055555555557</c:v>
                </c:pt>
                <c:pt idx="10872">
                  <c:v>75.5</c:v>
                </c:pt>
                <c:pt idx="10873">
                  <c:v>75.506944444444443</c:v>
                </c:pt>
                <c:pt idx="10874">
                  <c:v>75.513888888888886</c:v>
                </c:pt>
                <c:pt idx="10875">
                  <c:v>75.520833333333329</c:v>
                </c:pt>
                <c:pt idx="10876">
                  <c:v>75.527777777777786</c:v>
                </c:pt>
                <c:pt idx="10877">
                  <c:v>75.534722222222214</c:v>
                </c:pt>
                <c:pt idx="10878">
                  <c:v>75.541666666666671</c:v>
                </c:pt>
                <c:pt idx="10879">
                  <c:v>75.548611111111114</c:v>
                </c:pt>
                <c:pt idx="10880">
                  <c:v>75.555555555555557</c:v>
                </c:pt>
                <c:pt idx="10881">
                  <c:v>75.5625</c:v>
                </c:pt>
                <c:pt idx="10882">
                  <c:v>75.569444444444443</c:v>
                </c:pt>
                <c:pt idx="10883">
                  <c:v>75.576388888888886</c:v>
                </c:pt>
                <c:pt idx="10884">
                  <c:v>75.583333333333329</c:v>
                </c:pt>
                <c:pt idx="10885">
                  <c:v>75.590277777777786</c:v>
                </c:pt>
                <c:pt idx="10886">
                  <c:v>75.597222222222214</c:v>
                </c:pt>
                <c:pt idx="10887">
                  <c:v>75.604166666666671</c:v>
                </c:pt>
                <c:pt idx="10888">
                  <c:v>75.611111111111114</c:v>
                </c:pt>
                <c:pt idx="10889">
                  <c:v>75.618055555555557</c:v>
                </c:pt>
                <c:pt idx="10890">
                  <c:v>75.625</c:v>
                </c:pt>
                <c:pt idx="10891">
                  <c:v>75.631944444444443</c:v>
                </c:pt>
                <c:pt idx="10892">
                  <c:v>75.638888888888886</c:v>
                </c:pt>
                <c:pt idx="10893">
                  <c:v>75.645833333333329</c:v>
                </c:pt>
                <c:pt idx="10894">
                  <c:v>75.652777777777786</c:v>
                </c:pt>
                <c:pt idx="10895">
                  <c:v>75.659722222222214</c:v>
                </c:pt>
                <c:pt idx="10896">
                  <c:v>75.666666666666671</c:v>
                </c:pt>
                <c:pt idx="10897">
                  <c:v>75.673611111111114</c:v>
                </c:pt>
                <c:pt idx="10898">
                  <c:v>75.680555555555557</c:v>
                </c:pt>
                <c:pt idx="10899">
                  <c:v>75.6875</c:v>
                </c:pt>
                <c:pt idx="10900">
                  <c:v>75.694444444444443</c:v>
                </c:pt>
                <c:pt idx="10901">
                  <c:v>75.701388888888886</c:v>
                </c:pt>
                <c:pt idx="10902">
                  <c:v>75.708333333333329</c:v>
                </c:pt>
                <c:pt idx="10903">
                  <c:v>75.715277777777786</c:v>
                </c:pt>
                <c:pt idx="10904">
                  <c:v>75.722222222222214</c:v>
                </c:pt>
                <c:pt idx="10905">
                  <c:v>75.729166666666671</c:v>
                </c:pt>
                <c:pt idx="10906">
                  <c:v>75.736111111111114</c:v>
                </c:pt>
                <c:pt idx="10907">
                  <c:v>75.743055555555557</c:v>
                </c:pt>
                <c:pt idx="10908">
                  <c:v>75.75</c:v>
                </c:pt>
                <c:pt idx="10909">
                  <c:v>75.756944444444443</c:v>
                </c:pt>
                <c:pt idx="10910">
                  <c:v>75.763888888888886</c:v>
                </c:pt>
                <c:pt idx="10911">
                  <c:v>75.770833333333329</c:v>
                </c:pt>
                <c:pt idx="10912">
                  <c:v>75.777777777777786</c:v>
                </c:pt>
                <c:pt idx="10913">
                  <c:v>75.784722222222214</c:v>
                </c:pt>
                <c:pt idx="10914">
                  <c:v>75.791666666666671</c:v>
                </c:pt>
                <c:pt idx="10915">
                  <c:v>75.798611111111114</c:v>
                </c:pt>
                <c:pt idx="10916">
                  <c:v>75.805555555555557</c:v>
                </c:pt>
                <c:pt idx="10917">
                  <c:v>75.8125</c:v>
                </c:pt>
                <c:pt idx="10918">
                  <c:v>75.819444444444443</c:v>
                </c:pt>
                <c:pt idx="10919">
                  <c:v>75.826388888888886</c:v>
                </c:pt>
                <c:pt idx="10920">
                  <c:v>75.833333333333329</c:v>
                </c:pt>
                <c:pt idx="10921">
                  <c:v>75.840277777777786</c:v>
                </c:pt>
                <c:pt idx="10922">
                  <c:v>75.847222222222214</c:v>
                </c:pt>
                <c:pt idx="10923">
                  <c:v>75.854166666666671</c:v>
                </c:pt>
                <c:pt idx="10924">
                  <c:v>75.861111111111114</c:v>
                </c:pt>
                <c:pt idx="10925">
                  <c:v>75.868055555555557</c:v>
                </c:pt>
                <c:pt idx="10926">
                  <c:v>75.875</c:v>
                </c:pt>
                <c:pt idx="10927">
                  <c:v>75.881944444444443</c:v>
                </c:pt>
                <c:pt idx="10928">
                  <c:v>75.888888888888886</c:v>
                </c:pt>
                <c:pt idx="10929">
                  <c:v>75.895833333333329</c:v>
                </c:pt>
                <c:pt idx="10930">
                  <c:v>75.902777777777786</c:v>
                </c:pt>
                <c:pt idx="10931">
                  <c:v>75.909722222222214</c:v>
                </c:pt>
                <c:pt idx="10932">
                  <c:v>75.916666666666671</c:v>
                </c:pt>
                <c:pt idx="10933">
                  <c:v>75.923611111111114</c:v>
                </c:pt>
                <c:pt idx="10934">
                  <c:v>75.930555555555557</c:v>
                </c:pt>
                <c:pt idx="10935">
                  <c:v>75.9375</c:v>
                </c:pt>
                <c:pt idx="10936">
                  <c:v>75.944444444444443</c:v>
                </c:pt>
                <c:pt idx="10937">
                  <c:v>75.951388888888886</c:v>
                </c:pt>
                <c:pt idx="10938">
                  <c:v>75.958333333333329</c:v>
                </c:pt>
                <c:pt idx="10939">
                  <c:v>75.965277777777786</c:v>
                </c:pt>
                <c:pt idx="10940">
                  <c:v>75.972222222222214</c:v>
                </c:pt>
                <c:pt idx="10941">
                  <c:v>75.979166666666671</c:v>
                </c:pt>
                <c:pt idx="10942">
                  <c:v>75.986111111111114</c:v>
                </c:pt>
                <c:pt idx="10943">
                  <c:v>75.993055555555557</c:v>
                </c:pt>
                <c:pt idx="10944">
                  <c:v>76</c:v>
                </c:pt>
                <c:pt idx="10945">
                  <c:v>76.006944444444443</c:v>
                </c:pt>
                <c:pt idx="10946">
                  <c:v>76.013888888888886</c:v>
                </c:pt>
                <c:pt idx="10947">
                  <c:v>76.020833333333329</c:v>
                </c:pt>
                <c:pt idx="10948">
                  <c:v>76.027777777777786</c:v>
                </c:pt>
                <c:pt idx="10949">
                  <c:v>76.034722222222214</c:v>
                </c:pt>
                <c:pt idx="10950">
                  <c:v>76.041666666666671</c:v>
                </c:pt>
                <c:pt idx="10951">
                  <c:v>76.048611111111114</c:v>
                </c:pt>
                <c:pt idx="10952">
                  <c:v>76.055555555555557</c:v>
                </c:pt>
                <c:pt idx="10953">
                  <c:v>76.0625</c:v>
                </c:pt>
                <c:pt idx="10954">
                  <c:v>76.069444444444443</c:v>
                </c:pt>
                <c:pt idx="10955">
                  <c:v>76.076388888888886</c:v>
                </c:pt>
                <c:pt idx="10956">
                  <c:v>76.083333333333329</c:v>
                </c:pt>
                <c:pt idx="10957">
                  <c:v>76.090277777777786</c:v>
                </c:pt>
                <c:pt idx="10958">
                  <c:v>76.097222222222214</c:v>
                </c:pt>
                <c:pt idx="10959">
                  <c:v>76.104166666666671</c:v>
                </c:pt>
                <c:pt idx="10960">
                  <c:v>76.111111111111114</c:v>
                </c:pt>
                <c:pt idx="10961">
                  <c:v>76.118055555555557</c:v>
                </c:pt>
                <c:pt idx="10962">
                  <c:v>76.125</c:v>
                </c:pt>
                <c:pt idx="10963">
                  <c:v>76.131944444444443</c:v>
                </c:pt>
                <c:pt idx="10964">
                  <c:v>76.138888888888886</c:v>
                </c:pt>
                <c:pt idx="10965">
                  <c:v>76.145833333333329</c:v>
                </c:pt>
                <c:pt idx="10966">
                  <c:v>76.152777777777786</c:v>
                </c:pt>
                <c:pt idx="10967">
                  <c:v>76.159722222222214</c:v>
                </c:pt>
                <c:pt idx="10968">
                  <c:v>76.166666666666671</c:v>
                </c:pt>
                <c:pt idx="10969">
                  <c:v>76.173611111111114</c:v>
                </c:pt>
                <c:pt idx="10970">
                  <c:v>76.180555555555557</c:v>
                </c:pt>
                <c:pt idx="10971">
                  <c:v>76.1875</c:v>
                </c:pt>
                <c:pt idx="10972">
                  <c:v>76.194444444444443</c:v>
                </c:pt>
                <c:pt idx="10973">
                  <c:v>76.201388888888886</c:v>
                </c:pt>
                <c:pt idx="10974">
                  <c:v>76.208333333333329</c:v>
                </c:pt>
                <c:pt idx="10975">
                  <c:v>76.215277777777786</c:v>
                </c:pt>
                <c:pt idx="10976">
                  <c:v>76.222222222222214</c:v>
                </c:pt>
                <c:pt idx="10977">
                  <c:v>76.229166666666671</c:v>
                </c:pt>
                <c:pt idx="10978">
                  <c:v>76.236111111111114</c:v>
                </c:pt>
                <c:pt idx="10979">
                  <c:v>76.243055555555557</c:v>
                </c:pt>
                <c:pt idx="10980">
                  <c:v>76.25</c:v>
                </c:pt>
                <c:pt idx="10981">
                  <c:v>76.256944444444443</c:v>
                </c:pt>
                <c:pt idx="10982">
                  <c:v>76.263888888888886</c:v>
                </c:pt>
                <c:pt idx="10983">
                  <c:v>76.270833333333329</c:v>
                </c:pt>
                <c:pt idx="10984">
                  <c:v>76.277777777777786</c:v>
                </c:pt>
                <c:pt idx="10985">
                  <c:v>76.284722222222214</c:v>
                </c:pt>
                <c:pt idx="10986">
                  <c:v>76.291666666666671</c:v>
                </c:pt>
                <c:pt idx="10987">
                  <c:v>76.298611111111114</c:v>
                </c:pt>
                <c:pt idx="10988">
                  <c:v>76.305555555555557</c:v>
                </c:pt>
                <c:pt idx="10989">
                  <c:v>76.3125</c:v>
                </c:pt>
                <c:pt idx="10990">
                  <c:v>76.319444444444443</c:v>
                </c:pt>
                <c:pt idx="10991">
                  <c:v>76.326388888888886</c:v>
                </c:pt>
                <c:pt idx="10992">
                  <c:v>76.333333333333329</c:v>
                </c:pt>
                <c:pt idx="10993">
                  <c:v>76.340277777777786</c:v>
                </c:pt>
                <c:pt idx="10994">
                  <c:v>76.347222222222214</c:v>
                </c:pt>
                <c:pt idx="10995">
                  <c:v>76.354166666666671</c:v>
                </c:pt>
                <c:pt idx="10996">
                  <c:v>76.361111111111114</c:v>
                </c:pt>
                <c:pt idx="10997">
                  <c:v>76.368055555555557</c:v>
                </c:pt>
                <c:pt idx="10998">
                  <c:v>76.375</c:v>
                </c:pt>
                <c:pt idx="10999">
                  <c:v>76.381944444444443</c:v>
                </c:pt>
                <c:pt idx="11000">
                  <c:v>76.388888888888886</c:v>
                </c:pt>
                <c:pt idx="11001">
                  <c:v>76.395833333333329</c:v>
                </c:pt>
                <c:pt idx="11002">
                  <c:v>76.402777777777786</c:v>
                </c:pt>
                <c:pt idx="11003">
                  <c:v>76.409722222222214</c:v>
                </c:pt>
                <c:pt idx="11004">
                  <c:v>76.416666666666671</c:v>
                </c:pt>
                <c:pt idx="11005">
                  <c:v>76.423611111111114</c:v>
                </c:pt>
                <c:pt idx="11006">
                  <c:v>76.430555555555557</c:v>
                </c:pt>
                <c:pt idx="11007">
                  <c:v>76.4375</c:v>
                </c:pt>
                <c:pt idx="11008">
                  <c:v>76.444444444444443</c:v>
                </c:pt>
                <c:pt idx="11009">
                  <c:v>76.451388888888886</c:v>
                </c:pt>
                <c:pt idx="11010">
                  <c:v>76.458333333333329</c:v>
                </c:pt>
                <c:pt idx="11011">
                  <c:v>76.465277777777786</c:v>
                </c:pt>
                <c:pt idx="11012">
                  <c:v>76.472222222222214</c:v>
                </c:pt>
                <c:pt idx="11013">
                  <c:v>76.479166666666671</c:v>
                </c:pt>
                <c:pt idx="11014">
                  <c:v>76.486111111111114</c:v>
                </c:pt>
                <c:pt idx="11015">
                  <c:v>76.493055555555557</c:v>
                </c:pt>
                <c:pt idx="11016">
                  <c:v>76.5</c:v>
                </c:pt>
                <c:pt idx="11017">
                  <c:v>76.506944444444443</c:v>
                </c:pt>
                <c:pt idx="11018">
                  <c:v>76.513888888888886</c:v>
                </c:pt>
                <c:pt idx="11019">
                  <c:v>76.520833333333329</c:v>
                </c:pt>
                <c:pt idx="11020">
                  <c:v>76.527777777777786</c:v>
                </c:pt>
                <c:pt idx="11021">
                  <c:v>76.534722222222214</c:v>
                </c:pt>
                <c:pt idx="11022">
                  <c:v>76.541666666666671</c:v>
                </c:pt>
                <c:pt idx="11023">
                  <c:v>76.548611111111114</c:v>
                </c:pt>
                <c:pt idx="11024">
                  <c:v>76.555555555555557</c:v>
                </c:pt>
                <c:pt idx="11025">
                  <c:v>76.5625</c:v>
                </c:pt>
                <c:pt idx="11026">
                  <c:v>76.569444444444443</c:v>
                </c:pt>
                <c:pt idx="11027">
                  <c:v>76.576388888888886</c:v>
                </c:pt>
                <c:pt idx="11028">
                  <c:v>76.583333333333329</c:v>
                </c:pt>
                <c:pt idx="11029">
                  <c:v>76.590277777777786</c:v>
                </c:pt>
                <c:pt idx="11030">
                  <c:v>76.597222222222214</c:v>
                </c:pt>
                <c:pt idx="11031">
                  <c:v>76.604166666666671</c:v>
                </c:pt>
                <c:pt idx="11032">
                  <c:v>76.611111111111114</c:v>
                </c:pt>
                <c:pt idx="11033">
                  <c:v>76.618055555555557</c:v>
                </c:pt>
                <c:pt idx="11034">
                  <c:v>76.625</c:v>
                </c:pt>
                <c:pt idx="11035">
                  <c:v>76.631944444444443</c:v>
                </c:pt>
                <c:pt idx="11036">
                  <c:v>76.638888888888886</c:v>
                </c:pt>
                <c:pt idx="11037">
                  <c:v>76.645833333333329</c:v>
                </c:pt>
                <c:pt idx="11038">
                  <c:v>76.652777777777786</c:v>
                </c:pt>
                <c:pt idx="11039">
                  <c:v>76.659722222222214</c:v>
                </c:pt>
                <c:pt idx="11040">
                  <c:v>76.666666666666671</c:v>
                </c:pt>
                <c:pt idx="11041">
                  <c:v>76.673611111111114</c:v>
                </c:pt>
                <c:pt idx="11042">
                  <c:v>76.680555555555557</c:v>
                </c:pt>
                <c:pt idx="11043">
                  <c:v>76.6875</c:v>
                </c:pt>
                <c:pt idx="11044">
                  <c:v>76.694444444444443</c:v>
                </c:pt>
                <c:pt idx="11045">
                  <c:v>76.701388888888886</c:v>
                </c:pt>
                <c:pt idx="11046">
                  <c:v>76.708333333333329</c:v>
                </c:pt>
                <c:pt idx="11047">
                  <c:v>76.715277777777786</c:v>
                </c:pt>
                <c:pt idx="11048">
                  <c:v>76.722222222222214</c:v>
                </c:pt>
                <c:pt idx="11049">
                  <c:v>76.729166666666671</c:v>
                </c:pt>
                <c:pt idx="11050">
                  <c:v>76.736111111111114</c:v>
                </c:pt>
                <c:pt idx="11051">
                  <c:v>76.743055555555557</c:v>
                </c:pt>
                <c:pt idx="11052">
                  <c:v>76.75</c:v>
                </c:pt>
                <c:pt idx="11053">
                  <c:v>76.756944444444443</c:v>
                </c:pt>
                <c:pt idx="11054">
                  <c:v>76.763888888888886</c:v>
                </c:pt>
                <c:pt idx="11055">
                  <c:v>76.770833333333329</c:v>
                </c:pt>
                <c:pt idx="11056">
                  <c:v>76.777777777777786</c:v>
                </c:pt>
                <c:pt idx="11057">
                  <c:v>76.784722222222214</c:v>
                </c:pt>
                <c:pt idx="11058">
                  <c:v>76.791666666666671</c:v>
                </c:pt>
                <c:pt idx="11059">
                  <c:v>76.798611111111114</c:v>
                </c:pt>
                <c:pt idx="11060">
                  <c:v>76.805555555555557</c:v>
                </c:pt>
                <c:pt idx="11061">
                  <c:v>76.8125</c:v>
                </c:pt>
                <c:pt idx="11062">
                  <c:v>76.819444444444443</c:v>
                </c:pt>
                <c:pt idx="11063">
                  <c:v>76.826388888888886</c:v>
                </c:pt>
                <c:pt idx="11064">
                  <c:v>76.833333333333329</c:v>
                </c:pt>
                <c:pt idx="11065">
                  <c:v>76.840277777777786</c:v>
                </c:pt>
                <c:pt idx="11066">
                  <c:v>76.847222222222214</c:v>
                </c:pt>
                <c:pt idx="11067">
                  <c:v>76.854166666666671</c:v>
                </c:pt>
                <c:pt idx="11068">
                  <c:v>76.861111111111114</c:v>
                </c:pt>
                <c:pt idx="11069">
                  <c:v>76.868055555555557</c:v>
                </c:pt>
                <c:pt idx="11070">
                  <c:v>76.875</c:v>
                </c:pt>
                <c:pt idx="11071">
                  <c:v>76.881944444444443</c:v>
                </c:pt>
                <c:pt idx="11072">
                  <c:v>76.888888888888886</c:v>
                </c:pt>
                <c:pt idx="11073">
                  <c:v>76.895833333333329</c:v>
                </c:pt>
                <c:pt idx="11074">
                  <c:v>76.902777777777786</c:v>
                </c:pt>
                <c:pt idx="11075">
                  <c:v>76.909722222222214</c:v>
                </c:pt>
                <c:pt idx="11076">
                  <c:v>76.916666666666671</c:v>
                </c:pt>
                <c:pt idx="11077">
                  <c:v>76.923611111111114</c:v>
                </c:pt>
                <c:pt idx="11078">
                  <c:v>76.930555555555557</c:v>
                </c:pt>
                <c:pt idx="11079">
                  <c:v>76.9375</c:v>
                </c:pt>
                <c:pt idx="11080">
                  <c:v>76.944444444444443</c:v>
                </c:pt>
                <c:pt idx="11081">
                  <c:v>76.951388888888886</c:v>
                </c:pt>
                <c:pt idx="11082">
                  <c:v>76.958333333333329</c:v>
                </c:pt>
                <c:pt idx="11083">
                  <c:v>76.965277777777786</c:v>
                </c:pt>
                <c:pt idx="11084">
                  <c:v>76.972222222222214</c:v>
                </c:pt>
                <c:pt idx="11085">
                  <c:v>76.979166666666671</c:v>
                </c:pt>
                <c:pt idx="11086">
                  <c:v>76.986111111111114</c:v>
                </c:pt>
                <c:pt idx="11087">
                  <c:v>76.993055555555557</c:v>
                </c:pt>
                <c:pt idx="11088">
                  <c:v>77</c:v>
                </c:pt>
                <c:pt idx="11089">
                  <c:v>77.006944444444443</c:v>
                </c:pt>
                <c:pt idx="11090">
                  <c:v>77.013888888888886</c:v>
                </c:pt>
                <c:pt idx="11091">
                  <c:v>77.020833333333329</c:v>
                </c:pt>
                <c:pt idx="11092">
                  <c:v>77.027777777777786</c:v>
                </c:pt>
                <c:pt idx="11093">
                  <c:v>77.034722222222214</c:v>
                </c:pt>
                <c:pt idx="11094">
                  <c:v>77.041666666666671</c:v>
                </c:pt>
                <c:pt idx="11095">
                  <c:v>77.048611111111114</c:v>
                </c:pt>
                <c:pt idx="11096">
                  <c:v>77.055555555555557</c:v>
                </c:pt>
                <c:pt idx="11097">
                  <c:v>77.0625</c:v>
                </c:pt>
                <c:pt idx="11098">
                  <c:v>77.069444444444443</c:v>
                </c:pt>
                <c:pt idx="11099">
                  <c:v>77.076388888888886</c:v>
                </c:pt>
                <c:pt idx="11100">
                  <c:v>77.083333333333329</c:v>
                </c:pt>
                <c:pt idx="11101">
                  <c:v>77.090277777777786</c:v>
                </c:pt>
                <c:pt idx="11102">
                  <c:v>77.097222222222214</c:v>
                </c:pt>
                <c:pt idx="11103">
                  <c:v>77.104166666666671</c:v>
                </c:pt>
                <c:pt idx="11104">
                  <c:v>77.111111111111114</c:v>
                </c:pt>
                <c:pt idx="11105">
                  <c:v>77.118055555555557</c:v>
                </c:pt>
                <c:pt idx="11106">
                  <c:v>77.125</c:v>
                </c:pt>
                <c:pt idx="11107">
                  <c:v>77.131944444444443</c:v>
                </c:pt>
                <c:pt idx="11108">
                  <c:v>77.138888888888886</c:v>
                </c:pt>
                <c:pt idx="11109">
                  <c:v>77.145833333333329</c:v>
                </c:pt>
                <c:pt idx="11110">
                  <c:v>77.152777777777786</c:v>
                </c:pt>
                <c:pt idx="11111">
                  <c:v>77.159722222222214</c:v>
                </c:pt>
                <c:pt idx="11112">
                  <c:v>77.166666666666671</c:v>
                </c:pt>
                <c:pt idx="11113">
                  <c:v>77.173611111111114</c:v>
                </c:pt>
                <c:pt idx="11114">
                  <c:v>77.180555555555557</c:v>
                </c:pt>
                <c:pt idx="11115">
                  <c:v>77.1875</c:v>
                </c:pt>
                <c:pt idx="11116">
                  <c:v>77.194444444444443</c:v>
                </c:pt>
                <c:pt idx="11117">
                  <c:v>77.201388888888886</c:v>
                </c:pt>
                <c:pt idx="11118">
                  <c:v>77.208333333333329</c:v>
                </c:pt>
                <c:pt idx="11119">
                  <c:v>77.215277777777786</c:v>
                </c:pt>
                <c:pt idx="11120">
                  <c:v>77.222222222222214</c:v>
                </c:pt>
                <c:pt idx="11121">
                  <c:v>77.229166666666671</c:v>
                </c:pt>
                <c:pt idx="11122">
                  <c:v>77.236111111111114</c:v>
                </c:pt>
                <c:pt idx="11123">
                  <c:v>77.243055555555557</c:v>
                </c:pt>
                <c:pt idx="11124">
                  <c:v>77.25</c:v>
                </c:pt>
                <c:pt idx="11125">
                  <c:v>77.256944444444443</c:v>
                </c:pt>
                <c:pt idx="11126">
                  <c:v>77.263888888888886</c:v>
                </c:pt>
                <c:pt idx="11127">
                  <c:v>77.270833333333329</c:v>
                </c:pt>
                <c:pt idx="11128">
                  <c:v>77.277777777777786</c:v>
                </c:pt>
                <c:pt idx="11129">
                  <c:v>77.284722222222214</c:v>
                </c:pt>
                <c:pt idx="11130">
                  <c:v>77.291666666666671</c:v>
                </c:pt>
                <c:pt idx="11131">
                  <c:v>77.298611111111114</c:v>
                </c:pt>
                <c:pt idx="11132">
                  <c:v>77.305555555555557</c:v>
                </c:pt>
                <c:pt idx="11133">
                  <c:v>77.3125</c:v>
                </c:pt>
                <c:pt idx="11134">
                  <c:v>77.319444444444443</c:v>
                </c:pt>
                <c:pt idx="11135">
                  <c:v>77.326388888888886</c:v>
                </c:pt>
                <c:pt idx="11136">
                  <c:v>77.333333333333329</c:v>
                </c:pt>
                <c:pt idx="11137">
                  <c:v>77.340277777777786</c:v>
                </c:pt>
                <c:pt idx="11138">
                  <c:v>77.347222222222214</c:v>
                </c:pt>
                <c:pt idx="11139">
                  <c:v>77.354166666666671</c:v>
                </c:pt>
                <c:pt idx="11140">
                  <c:v>77.361111111111114</c:v>
                </c:pt>
                <c:pt idx="11141">
                  <c:v>77.368055555555557</c:v>
                </c:pt>
                <c:pt idx="11142">
                  <c:v>77.375</c:v>
                </c:pt>
                <c:pt idx="11143">
                  <c:v>77.381944444444443</c:v>
                </c:pt>
                <c:pt idx="11144">
                  <c:v>77.388888888888886</c:v>
                </c:pt>
                <c:pt idx="11145">
                  <c:v>77.395833333333329</c:v>
                </c:pt>
                <c:pt idx="11146">
                  <c:v>77.402777777777786</c:v>
                </c:pt>
                <c:pt idx="11147">
                  <c:v>77.409722222222214</c:v>
                </c:pt>
                <c:pt idx="11148">
                  <c:v>77.416666666666671</c:v>
                </c:pt>
                <c:pt idx="11149">
                  <c:v>77.423611111111114</c:v>
                </c:pt>
                <c:pt idx="11150">
                  <c:v>77.430555555555557</c:v>
                </c:pt>
                <c:pt idx="11151">
                  <c:v>77.4375</c:v>
                </c:pt>
                <c:pt idx="11152">
                  <c:v>77.444444444444443</c:v>
                </c:pt>
                <c:pt idx="11153">
                  <c:v>77.451388888888886</c:v>
                </c:pt>
                <c:pt idx="11154">
                  <c:v>77.458333333333329</c:v>
                </c:pt>
                <c:pt idx="11155">
                  <c:v>77.465277777777786</c:v>
                </c:pt>
                <c:pt idx="11156">
                  <c:v>77.472222222222214</c:v>
                </c:pt>
                <c:pt idx="11157">
                  <c:v>77.479166666666671</c:v>
                </c:pt>
                <c:pt idx="11158">
                  <c:v>77.486111111111114</c:v>
                </c:pt>
                <c:pt idx="11159">
                  <c:v>77.493055555555557</c:v>
                </c:pt>
                <c:pt idx="11160">
                  <c:v>77.5</c:v>
                </c:pt>
                <c:pt idx="11161">
                  <c:v>77.506944444444443</c:v>
                </c:pt>
                <c:pt idx="11162">
                  <c:v>77.513888888888886</c:v>
                </c:pt>
                <c:pt idx="11163">
                  <c:v>77.520833333333329</c:v>
                </c:pt>
                <c:pt idx="11164">
                  <c:v>77.527777777777786</c:v>
                </c:pt>
                <c:pt idx="11165">
                  <c:v>77.534722222222214</c:v>
                </c:pt>
                <c:pt idx="11166">
                  <c:v>77.541666666666671</c:v>
                </c:pt>
                <c:pt idx="11167">
                  <c:v>77.548611111111114</c:v>
                </c:pt>
                <c:pt idx="11168">
                  <c:v>77.555555555555557</c:v>
                </c:pt>
                <c:pt idx="11169">
                  <c:v>77.5625</c:v>
                </c:pt>
                <c:pt idx="11170">
                  <c:v>77.569444444444443</c:v>
                </c:pt>
                <c:pt idx="11171">
                  <c:v>77.576388888888886</c:v>
                </c:pt>
                <c:pt idx="11172">
                  <c:v>77.583333333333329</c:v>
                </c:pt>
                <c:pt idx="11173">
                  <c:v>77.590277777777786</c:v>
                </c:pt>
                <c:pt idx="11174">
                  <c:v>77.597222222222214</c:v>
                </c:pt>
                <c:pt idx="11175">
                  <c:v>77.604166666666671</c:v>
                </c:pt>
                <c:pt idx="11176">
                  <c:v>77.611111111111114</c:v>
                </c:pt>
                <c:pt idx="11177">
                  <c:v>77.618055555555557</c:v>
                </c:pt>
                <c:pt idx="11178">
                  <c:v>77.625</c:v>
                </c:pt>
                <c:pt idx="11179">
                  <c:v>77.631944444444443</c:v>
                </c:pt>
                <c:pt idx="11180">
                  <c:v>77.638888888888886</c:v>
                </c:pt>
                <c:pt idx="11181">
                  <c:v>77.645833333333329</c:v>
                </c:pt>
                <c:pt idx="11182">
                  <c:v>77.652777777777786</c:v>
                </c:pt>
                <c:pt idx="11183">
                  <c:v>77.659722222222214</c:v>
                </c:pt>
                <c:pt idx="11184">
                  <c:v>77.666666666666671</c:v>
                </c:pt>
                <c:pt idx="11185">
                  <c:v>77.673611111111114</c:v>
                </c:pt>
                <c:pt idx="11186">
                  <c:v>77.680555555555557</c:v>
                </c:pt>
                <c:pt idx="11187">
                  <c:v>77.6875</c:v>
                </c:pt>
                <c:pt idx="11188">
                  <c:v>77.694444444444443</c:v>
                </c:pt>
                <c:pt idx="11189">
                  <c:v>77.701388888888886</c:v>
                </c:pt>
                <c:pt idx="11190">
                  <c:v>77.708333333333329</c:v>
                </c:pt>
                <c:pt idx="11191">
                  <c:v>77.715277777777786</c:v>
                </c:pt>
                <c:pt idx="11192">
                  <c:v>77.722222222222214</c:v>
                </c:pt>
                <c:pt idx="11193">
                  <c:v>77.729166666666671</c:v>
                </c:pt>
                <c:pt idx="11194">
                  <c:v>77.736111111111114</c:v>
                </c:pt>
                <c:pt idx="11195">
                  <c:v>77.743055555555557</c:v>
                </c:pt>
                <c:pt idx="11196">
                  <c:v>77.75</c:v>
                </c:pt>
                <c:pt idx="11197">
                  <c:v>77.756944444444443</c:v>
                </c:pt>
                <c:pt idx="11198">
                  <c:v>77.763888888888886</c:v>
                </c:pt>
                <c:pt idx="11199">
                  <c:v>77.770833333333329</c:v>
                </c:pt>
                <c:pt idx="11200">
                  <c:v>77.777777777777786</c:v>
                </c:pt>
                <c:pt idx="11201">
                  <c:v>77.784722222222214</c:v>
                </c:pt>
                <c:pt idx="11202">
                  <c:v>77.791666666666671</c:v>
                </c:pt>
                <c:pt idx="11203">
                  <c:v>77.798611111111114</c:v>
                </c:pt>
                <c:pt idx="11204">
                  <c:v>77.805555555555557</c:v>
                </c:pt>
                <c:pt idx="11205">
                  <c:v>77.8125</c:v>
                </c:pt>
                <c:pt idx="11206">
                  <c:v>77.819444444444443</c:v>
                </c:pt>
                <c:pt idx="11207">
                  <c:v>77.826388888888886</c:v>
                </c:pt>
                <c:pt idx="11208">
                  <c:v>77.833333333333329</c:v>
                </c:pt>
                <c:pt idx="11209">
                  <c:v>77.840277777777786</c:v>
                </c:pt>
                <c:pt idx="11210">
                  <c:v>77.847222222222214</c:v>
                </c:pt>
                <c:pt idx="11211">
                  <c:v>77.854166666666671</c:v>
                </c:pt>
                <c:pt idx="11212">
                  <c:v>77.861111111111114</c:v>
                </c:pt>
                <c:pt idx="11213">
                  <c:v>77.868055555555557</c:v>
                </c:pt>
                <c:pt idx="11214">
                  <c:v>77.875</c:v>
                </c:pt>
                <c:pt idx="11215">
                  <c:v>77.881944444444443</c:v>
                </c:pt>
                <c:pt idx="11216">
                  <c:v>77.888888888888886</c:v>
                </c:pt>
                <c:pt idx="11217">
                  <c:v>77.895833333333329</c:v>
                </c:pt>
                <c:pt idx="11218">
                  <c:v>77.902777777777786</c:v>
                </c:pt>
                <c:pt idx="11219">
                  <c:v>77.909722222222214</c:v>
                </c:pt>
                <c:pt idx="11220">
                  <c:v>77.916666666666671</c:v>
                </c:pt>
                <c:pt idx="11221">
                  <c:v>77.923611111111114</c:v>
                </c:pt>
                <c:pt idx="11222">
                  <c:v>77.930555555555557</c:v>
                </c:pt>
                <c:pt idx="11223">
                  <c:v>77.9375</c:v>
                </c:pt>
                <c:pt idx="11224">
                  <c:v>77.944444444444443</c:v>
                </c:pt>
                <c:pt idx="11225">
                  <c:v>77.951388888888886</c:v>
                </c:pt>
                <c:pt idx="11226">
                  <c:v>77.958333333333329</c:v>
                </c:pt>
                <c:pt idx="11227">
                  <c:v>77.965277777777786</c:v>
                </c:pt>
                <c:pt idx="11228">
                  <c:v>77.972222222222214</c:v>
                </c:pt>
                <c:pt idx="11229">
                  <c:v>77.979166666666671</c:v>
                </c:pt>
                <c:pt idx="11230">
                  <c:v>77.986111111111114</c:v>
                </c:pt>
                <c:pt idx="11231">
                  <c:v>77.993055555555557</c:v>
                </c:pt>
                <c:pt idx="11232">
                  <c:v>78</c:v>
                </c:pt>
                <c:pt idx="11233">
                  <c:v>78.006944444444443</c:v>
                </c:pt>
                <c:pt idx="11234">
                  <c:v>78.013888888888886</c:v>
                </c:pt>
                <c:pt idx="11235">
                  <c:v>78.020833333333329</c:v>
                </c:pt>
                <c:pt idx="11236">
                  <c:v>78.027777777777786</c:v>
                </c:pt>
                <c:pt idx="11237">
                  <c:v>78.034722222222214</c:v>
                </c:pt>
                <c:pt idx="11238">
                  <c:v>78.041666666666671</c:v>
                </c:pt>
                <c:pt idx="11239">
                  <c:v>78.048611111111114</c:v>
                </c:pt>
                <c:pt idx="11240">
                  <c:v>78.055555555555557</c:v>
                </c:pt>
                <c:pt idx="11241">
                  <c:v>78.0625</c:v>
                </c:pt>
                <c:pt idx="11242">
                  <c:v>78.069444444444443</c:v>
                </c:pt>
                <c:pt idx="11243">
                  <c:v>78.076388888888886</c:v>
                </c:pt>
                <c:pt idx="11244">
                  <c:v>78.083333333333329</c:v>
                </c:pt>
                <c:pt idx="11245">
                  <c:v>78.090277777777786</c:v>
                </c:pt>
                <c:pt idx="11246">
                  <c:v>78.097222222222214</c:v>
                </c:pt>
                <c:pt idx="11247">
                  <c:v>78.104166666666671</c:v>
                </c:pt>
                <c:pt idx="11248">
                  <c:v>78.111111111111114</c:v>
                </c:pt>
                <c:pt idx="11249">
                  <c:v>78.118055555555557</c:v>
                </c:pt>
                <c:pt idx="11250">
                  <c:v>78.125</c:v>
                </c:pt>
                <c:pt idx="11251">
                  <c:v>78.131944444444443</c:v>
                </c:pt>
                <c:pt idx="11252">
                  <c:v>78.138888888888886</c:v>
                </c:pt>
                <c:pt idx="11253">
                  <c:v>78.145833333333329</c:v>
                </c:pt>
                <c:pt idx="11254">
                  <c:v>78.152777777777786</c:v>
                </c:pt>
                <c:pt idx="11255">
                  <c:v>78.159722222222214</c:v>
                </c:pt>
                <c:pt idx="11256">
                  <c:v>78.166666666666671</c:v>
                </c:pt>
                <c:pt idx="11257">
                  <c:v>78.173611111111114</c:v>
                </c:pt>
                <c:pt idx="11258">
                  <c:v>78.180555555555557</c:v>
                </c:pt>
                <c:pt idx="11259">
                  <c:v>78.1875</c:v>
                </c:pt>
                <c:pt idx="11260">
                  <c:v>78.194444444444443</c:v>
                </c:pt>
                <c:pt idx="11261">
                  <c:v>78.201388888888886</c:v>
                </c:pt>
                <c:pt idx="11262">
                  <c:v>78.208333333333329</c:v>
                </c:pt>
                <c:pt idx="11263">
                  <c:v>78.215277777777786</c:v>
                </c:pt>
                <c:pt idx="11264">
                  <c:v>78.222222222222214</c:v>
                </c:pt>
                <c:pt idx="11265">
                  <c:v>78.229166666666671</c:v>
                </c:pt>
                <c:pt idx="11266">
                  <c:v>78.236111111111114</c:v>
                </c:pt>
                <c:pt idx="11267">
                  <c:v>78.243055555555557</c:v>
                </c:pt>
                <c:pt idx="11268">
                  <c:v>78.25</c:v>
                </c:pt>
                <c:pt idx="11269">
                  <c:v>78.256944444444443</c:v>
                </c:pt>
                <c:pt idx="11270">
                  <c:v>78.263888888888886</c:v>
                </c:pt>
                <c:pt idx="11271">
                  <c:v>78.270833333333329</c:v>
                </c:pt>
                <c:pt idx="11272">
                  <c:v>78.277777777777786</c:v>
                </c:pt>
                <c:pt idx="11273">
                  <c:v>78.284722222222214</c:v>
                </c:pt>
                <c:pt idx="11274">
                  <c:v>78.291666666666671</c:v>
                </c:pt>
                <c:pt idx="11275">
                  <c:v>78.298611111111114</c:v>
                </c:pt>
                <c:pt idx="11276">
                  <c:v>78.305555555555557</c:v>
                </c:pt>
                <c:pt idx="11277">
                  <c:v>78.3125</c:v>
                </c:pt>
                <c:pt idx="11278">
                  <c:v>78.319444444444443</c:v>
                </c:pt>
                <c:pt idx="11279">
                  <c:v>78.326388888888886</c:v>
                </c:pt>
                <c:pt idx="11280">
                  <c:v>78.333333333333329</c:v>
                </c:pt>
                <c:pt idx="11281">
                  <c:v>78.340277777777786</c:v>
                </c:pt>
                <c:pt idx="11282">
                  <c:v>78.347222222222214</c:v>
                </c:pt>
                <c:pt idx="11283">
                  <c:v>78.354166666666671</c:v>
                </c:pt>
                <c:pt idx="11284">
                  <c:v>78.361111111111114</c:v>
                </c:pt>
                <c:pt idx="11285">
                  <c:v>78.368055555555557</c:v>
                </c:pt>
                <c:pt idx="11286">
                  <c:v>78.375</c:v>
                </c:pt>
                <c:pt idx="11287">
                  <c:v>78.381944444444443</c:v>
                </c:pt>
                <c:pt idx="11288">
                  <c:v>78.388888888888886</c:v>
                </c:pt>
                <c:pt idx="11289">
                  <c:v>78.395833333333329</c:v>
                </c:pt>
                <c:pt idx="11290">
                  <c:v>78.402777777777786</c:v>
                </c:pt>
                <c:pt idx="11291">
                  <c:v>78.409722222222214</c:v>
                </c:pt>
                <c:pt idx="11292">
                  <c:v>78.416666666666671</c:v>
                </c:pt>
                <c:pt idx="11293">
                  <c:v>78.423611111111114</c:v>
                </c:pt>
                <c:pt idx="11294">
                  <c:v>78.430555555555557</c:v>
                </c:pt>
                <c:pt idx="11295">
                  <c:v>78.4375</c:v>
                </c:pt>
                <c:pt idx="11296">
                  <c:v>78.444444444444443</c:v>
                </c:pt>
                <c:pt idx="11297">
                  <c:v>78.451388888888886</c:v>
                </c:pt>
                <c:pt idx="11298">
                  <c:v>78.458333333333329</c:v>
                </c:pt>
                <c:pt idx="11299">
                  <c:v>78.465277777777786</c:v>
                </c:pt>
                <c:pt idx="11300">
                  <c:v>78.472222222222214</c:v>
                </c:pt>
                <c:pt idx="11301">
                  <c:v>78.479166666666671</c:v>
                </c:pt>
                <c:pt idx="11302">
                  <c:v>78.486111111111114</c:v>
                </c:pt>
                <c:pt idx="11303">
                  <c:v>78.493055555555557</c:v>
                </c:pt>
                <c:pt idx="11304">
                  <c:v>78.5</c:v>
                </c:pt>
                <c:pt idx="11305">
                  <c:v>78.506944444444443</c:v>
                </c:pt>
                <c:pt idx="11306">
                  <c:v>78.513888888888886</c:v>
                </c:pt>
                <c:pt idx="11307">
                  <c:v>78.520833333333329</c:v>
                </c:pt>
                <c:pt idx="11308">
                  <c:v>78.527777777777786</c:v>
                </c:pt>
                <c:pt idx="11309">
                  <c:v>78.534722222222214</c:v>
                </c:pt>
                <c:pt idx="11310">
                  <c:v>78.541666666666671</c:v>
                </c:pt>
                <c:pt idx="11311">
                  <c:v>78.548611111111114</c:v>
                </c:pt>
                <c:pt idx="11312">
                  <c:v>78.555555555555557</c:v>
                </c:pt>
                <c:pt idx="11313">
                  <c:v>78.5625</c:v>
                </c:pt>
                <c:pt idx="11314">
                  <c:v>78.569444444444443</c:v>
                </c:pt>
                <c:pt idx="11315">
                  <c:v>78.576388888888886</c:v>
                </c:pt>
                <c:pt idx="11316">
                  <c:v>78.583333333333329</c:v>
                </c:pt>
                <c:pt idx="11317">
                  <c:v>78.590277777777786</c:v>
                </c:pt>
                <c:pt idx="11318">
                  <c:v>78.597222222222214</c:v>
                </c:pt>
                <c:pt idx="11319">
                  <c:v>78.604166666666671</c:v>
                </c:pt>
                <c:pt idx="11320">
                  <c:v>78.611111111111114</c:v>
                </c:pt>
                <c:pt idx="11321">
                  <c:v>78.618055555555557</c:v>
                </c:pt>
                <c:pt idx="11322">
                  <c:v>78.625</c:v>
                </c:pt>
                <c:pt idx="11323">
                  <c:v>78.631944444444443</c:v>
                </c:pt>
                <c:pt idx="11324">
                  <c:v>78.638888888888886</c:v>
                </c:pt>
                <c:pt idx="11325">
                  <c:v>78.645833333333329</c:v>
                </c:pt>
                <c:pt idx="11326">
                  <c:v>78.652777777777786</c:v>
                </c:pt>
                <c:pt idx="11327">
                  <c:v>78.659722222222214</c:v>
                </c:pt>
                <c:pt idx="11328">
                  <c:v>78.666666666666671</c:v>
                </c:pt>
                <c:pt idx="11329">
                  <c:v>78.673611111111114</c:v>
                </c:pt>
                <c:pt idx="11330">
                  <c:v>78.680555555555557</c:v>
                </c:pt>
                <c:pt idx="11331">
                  <c:v>78.6875</c:v>
                </c:pt>
                <c:pt idx="11332">
                  <c:v>78.694444444444443</c:v>
                </c:pt>
                <c:pt idx="11333">
                  <c:v>78.701388888888886</c:v>
                </c:pt>
                <c:pt idx="11334">
                  <c:v>78.708333333333329</c:v>
                </c:pt>
                <c:pt idx="11335">
                  <c:v>78.715277777777786</c:v>
                </c:pt>
                <c:pt idx="11336">
                  <c:v>78.722222222222214</c:v>
                </c:pt>
                <c:pt idx="11337">
                  <c:v>78.729166666666671</c:v>
                </c:pt>
                <c:pt idx="11338">
                  <c:v>78.736111111111114</c:v>
                </c:pt>
                <c:pt idx="11339">
                  <c:v>78.743055555555557</c:v>
                </c:pt>
                <c:pt idx="11340">
                  <c:v>78.75</c:v>
                </c:pt>
                <c:pt idx="11341">
                  <c:v>78.756944444444443</c:v>
                </c:pt>
                <c:pt idx="11342">
                  <c:v>78.763888888888886</c:v>
                </c:pt>
                <c:pt idx="11343">
                  <c:v>78.770833333333329</c:v>
                </c:pt>
                <c:pt idx="11344">
                  <c:v>78.777777777777786</c:v>
                </c:pt>
                <c:pt idx="11345">
                  <c:v>78.784722222222214</c:v>
                </c:pt>
                <c:pt idx="11346">
                  <c:v>78.791666666666671</c:v>
                </c:pt>
                <c:pt idx="11347">
                  <c:v>78.798611111111114</c:v>
                </c:pt>
                <c:pt idx="11348">
                  <c:v>78.805555555555557</c:v>
                </c:pt>
                <c:pt idx="11349">
                  <c:v>78.8125</c:v>
                </c:pt>
                <c:pt idx="11350">
                  <c:v>78.819444444444443</c:v>
                </c:pt>
                <c:pt idx="11351">
                  <c:v>78.826388888888886</c:v>
                </c:pt>
                <c:pt idx="11352">
                  <c:v>78.833333333333329</c:v>
                </c:pt>
                <c:pt idx="11353">
                  <c:v>78.840277777777786</c:v>
                </c:pt>
                <c:pt idx="11354">
                  <c:v>78.847222222222214</c:v>
                </c:pt>
                <c:pt idx="11355">
                  <c:v>78.854166666666671</c:v>
                </c:pt>
                <c:pt idx="11356">
                  <c:v>78.861111111111114</c:v>
                </c:pt>
                <c:pt idx="11357">
                  <c:v>78.868055555555557</c:v>
                </c:pt>
                <c:pt idx="11358">
                  <c:v>78.875</c:v>
                </c:pt>
                <c:pt idx="11359">
                  <c:v>78.881944444444443</c:v>
                </c:pt>
                <c:pt idx="11360">
                  <c:v>78.888888888888886</c:v>
                </c:pt>
                <c:pt idx="11361">
                  <c:v>78.895833333333329</c:v>
                </c:pt>
                <c:pt idx="11362">
                  <c:v>78.902777777777786</c:v>
                </c:pt>
                <c:pt idx="11363">
                  <c:v>78.909722222222214</c:v>
                </c:pt>
                <c:pt idx="11364">
                  <c:v>78.916666666666671</c:v>
                </c:pt>
                <c:pt idx="11365">
                  <c:v>78.923611111111114</c:v>
                </c:pt>
                <c:pt idx="11366">
                  <c:v>78.930555555555557</c:v>
                </c:pt>
                <c:pt idx="11367">
                  <c:v>78.9375</c:v>
                </c:pt>
                <c:pt idx="11368">
                  <c:v>78.944444444444443</c:v>
                </c:pt>
                <c:pt idx="11369">
                  <c:v>78.951388888888886</c:v>
                </c:pt>
                <c:pt idx="11370">
                  <c:v>78.958333333333329</c:v>
                </c:pt>
                <c:pt idx="11371">
                  <c:v>78.965277777777786</c:v>
                </c:pt>
                <c:pt idx="11372">
                  <c:v>78.972222222222214</c:v>
                </c:pt>
                <c:pt idx="11373">
                  <c:v>78.979166666666671</c:v>
                </c:pt>
                <c:pt idx="11374">
                  <c:v>78.986111111111114</c:v>
                </c:pt>
                <c:pt idx="11375">
                  <c:v>78.993055555555557</c:v>
                </c:pt>
                <c:pt idx="11376">
                  <c:v>79</c:v>
                </c:pt>
                <c:pt idx="11377">
                  <c:v>79.006944444444443</c:v>
                </c:pt>
                <c:pt idx="11378">
                  <c:v>79.013888888888886</c:v>
                </c:pt>
                <c:pt idx="11379">
                  <c:v>79.020833333333329</c:v>
                </c:pt>
                <c:pt idx="11380">
                  <c:v>79.027777777777786</c:v>
                </c:pt>
                <c:pt idx="11381">
                  <c:v>79.034722222222214</c:v>
                </c:pt>
                <c:pt idx="11382">
                  <c:v>79.041666666666671</c:v>
                </c:pt>
                <c:pt idx="11383">
                  <c:v>79.048611111111114</c:v>
                </c:pt>
                <c:pt idx="11384">
                  <c:v>79.055555555555557</c:v>
                </c:pt>
                <c:pt idx="11385">
                  <c:v>79.0625</c:v>
                </c:pt>
                <c:pt idx="11386">
                  <c:v>79.069444444444443</c:v>
                </c:pt>
                <c:pt idx="11387">
                  <c:v>79.076388888888886</c:v>
                </c:pt>
                <c:pt idx="11388">
                  <c:v>79.083333333333329</c:v>
                </c:pt>
                <c:pt idx="11389">
                  <c:v>79.090277777777786</c:v>
                </c:pt>
                <c:pt idx="11390">
                  <c:v>79.097222222222214</c:v>
                </c:pt>
                <c:pt idx="11391">
                  <c:v>79.104166666666671</c:v>
                </c:pt>
                <c:pt idx="11392">
                  <c:v>79.111111111111114</c:v>
                </c:pt>
                <c:pt idx="11393">
                  <c:v>79.118055555555557</c:v>
                </c:pt>
                <c:pt idx="11394">
                  <c:v>79.125</c:v>
                </c:pt>
                <c:pt idx="11395">
                  <c:v>79.131944444444443</c:v>
                </c:pt>
                <c:pt idx="11396">
                  <c:v>79.138888888888886</c:v>
                </c:pt>
                <c:pt idx="11397">
                  <c:v>79.145833333333329</c:v>
                </c:pt>
                <c:pt idx="11398">
                  <c:v>79.152777777777786</c:v>
                </c:pt>
                <c:pt idx="11399">
                  <c:v>79.159722222222214</c:v>
                </c:pt>
                <c:pt idx="11400">
                  <c:v>79.166666666666671</c:v>
                </c:pt>
                <c:pt idx="11401">
                  <c:v>79.173611111111114</c:v>
                </c:pt>
                <c:pt idx="11402">
                  <c:v>79.180555555555557</c:v>
                </c:pt>
                <c:pt idx="11403">
                  <c:v>79.1875</c:v>
                </c:pt>
                <c:pt idx="11404">
                  <c:v>79.194444444444443</c:v>
                </c:pt>
                <c:pt idx="11405">
                  <c:v>79.201388888888886</c:v>
                </c:pt>
                <c:pt idx="11406">
                  <c:v>79.208333333333329</c:v>
                </c:pt>
                <c:pt idx="11407">
                  <c:v>79.215277777777786</c:v>
                </c:pt>
                <c:pt idx="11408">
                  <c:v>79.222222222222214</c:v>
                </c:pt>
                <c:pt idx="11409">
                  <c:v>79.229166666666671</c:v>
                </c:pt>
                <c:pt idx="11410">
                  <c:v>79.236111111111114</c:v>
                </c:pt>
                <c:pt idx="11411">
                  <c:v>79.243055555555557</c:v>
                </c:pt>
                <c:pt idx="11412">
                  <c:v>79.25</c:v>
                </c:pt>
                <c:pt idx="11413">
                  <c:v>79.256944444444443</c:v>
                </c:pt>
                <c:pt idx="11414">
                  <c:v>79.263888888888886</c:v>
                </c:pt>
                <c:pt idx="11415">
                  <c:v>79.270833333333329</c:v>
                </c:pt>
                <c:pt idx="11416">
                  <c:v>79.277777777777786</c:v>
                </c:pt>
                <c:pt idx="11417">
                  <c:v>79.284722222222214</c:v>
                </c:pt>
                <c:pt idx="11418">
                  <c:v>79.291666666666671</c:v>
                </c:pt>
                <c:pt idx="11419">
                  <c:v>79.298611111111114</c:v>
                </c:pt>
                <c:pt idx="11420">
                  <c:v>79.305555555555557</c:v>
                </c:pt>
                <c:pt idx="11421">
                  <c:v>79.3125</c:v>
                </c:pt>
                <c:pt idx="11422">
                  <c:v>79.319444444444443</c:v>
                </c:pt>
                <c:pt idx="11423">
                  <c:v>79.326388888888886</c:v>
                </c:pt>
                <c:pt idx="11424">
                  <c:v>79.333333333333329</c:v>
                </c:pt>
                <c:pt idx="11425">
                  <c:v>79.340277777777786</c:v>
                </c:pt>
                <c:pt idx="11426">
                  <c:v>79.347222222222214</c:v>
                </c:pt>
                <c:pt idx="11427">
                  <c:v>79.354166666666671</c:v>
                </c:pt>
                <c:pt idx="11428">
                  <c:v>79.361111111111114</c:v>
                </c:pt>
                <c:pt idx="11429">
                  <c:v>79.368055555555557</c:v>
                </c:pt>
                <c:pt idx="11430">
                  <c:v>79.375</c:v>
                </c:pt>
                <c:pt idx="11431">
                  <c:v>79.381944444444443</c:v>
                </c:pt>
                <c:pt idx="11432">
                  <c:v>79.388888888888886</c:v>
                </c:pt>
                <c:pt idx="11433">
                  <c:v>79.395833333333329</c:v>
                </c:pt>
                <c:pt idx="11434">
                  <c:v>79.402777777777786</c:v>
                </c:pt>
                <c:pt idx="11435">
                  <c:v>79.409722222222214</c:v>
                </c:pt>
                <c:pt idx="11436">
                  <c:v>79.416666666666671</c:v>
                </c:pt>
                <c:pt idx="11437">
                  <c:v>79.423611111111114</c:v>
                </c:pt>
                <c:pt idx="11438">
                  <c:v>79.430555555555557</c:v>
                </c:pt>
                <c:pt idx="11439">
                  <c:v>79.4375</c:v>
                </c:pt>
                <c:pt idx="11440">
                  <c:v>79.444444444444443</c:v>
                </c:pt>
                <c:pt idx="11441">
                  <c:v>79.451388888888886</c:v>
                </c:pt>
                <c:pt idx="11442">
                  <c:v>79.458333333333329</c:v>
                </c:pt>
                <c:pt idx="11443">
                  <c:v>79.465277777777786</c:v>
                </c:pt>
                <c:pt idx="11444">
                  <c:v>79.472222222222214</c:v>
                </c:pt>
                <c:pt idx="11445">
                  <c:v>79.479166666666671</c:v>
                </c:pt>
                <c:pt idx="11446">
                  <c:v>79.486111111111114</c:v>
                </c:pt>
                <c:pt idx="11447">
                  <c:v>79.493055555555557</c:v>
                </c:pt>
                <c:pt idx="11448">
                  <c:v>79.5</c:v>
                </c:pt>
                <c:pt idx="11449">
                  <c:v>79.506944444444443</c:v>
                </c:pt>
                <c:pt idx="11450">
                  <c:v>79.513888888888886</c:v>
                </c:pt>
                <c:pt idx="11451">
                  <c:v>79.520833333333329</c:v>
                </c:pt>
                <c:pt idx="11452">
                  <c:v>79.527777777777786</c:v>
                </c:pt>
                <c:pt idx="11453">
                  <c:v>79.534722222222214</c:v>
                </c:pt>
                <c:pt idx="11454">
                  <c:v>79.541666666666671</c:v>
                </c:pt>
                <c:pt idx="11455">
                  <c:v>79.548611111111114</c:v>
                </c:pt>
                <c:pt idx="11456">
                  <c:v>79.555555555555557</c:v>
                </c:pt>
                <c:pt idx="11457">
                  <c:v>79.5625</c:v>
                </c:pt>
                <c:pt idx="11458">
                  <c:v>79.569444444444443</c:v>
                </c:pt>
                <c:pt idx="11459">
                  <c:v>79.576388888888886</c:v>
                </c:pt>
                <c:pt idx="11460">
                  <c:v>79.583333333333329</c:v>
                </c:pt>
                <c:pt idx="11461">
                  <c:v>79.590277777777786</c:v>
                </c:pt>
                <c:pt idx="11462">
                  <c:v>79.597222222222214</c:v>
                </c:pt>
                <c:pt idx="11463">
                  <c:v>79.604166666666671</c:v>
                </c:pt>
                <c:pt idx="11464">
                  <c:v>79.611111111111114</c:v>
                </c:pt>
                <c:pt idx="11465">
                  <c:v>79.618055555555557</c:v>
                </c:pt>
                <c:pt idx="11466">
                  <c:v>79.625</c:v>
                </c:pt>
                <c:pt idx="11467">
                  <c:v>79.631944444444443</c:v>
                </c:pt>
                <c:pt idx="11468">
                  <c:v>79.638888888888886</c:v>
                </c:pt>
                <c:pt idx="11469">
                  <c:v>79.645833333333329</c:v>
                </c:pt>
                <c:pt idx="11470">
                  <c:v>79.652777777777786</c:v>
                </c:pt>
                <c:pt idx="11471">
                  <c:v>79.659722222222214</c:v>
                </c:pt>
                <c:pt idx="11472">
                  <c:v>79.666666666666671</c:v>
                </c:pt>
                <c:pt idx="11473">
                  <c:v>79.673611111111114</c:v>
                </c:pt>
                <c:pt idx="11474">
                  <c:v>79.680555555555557</c:v>
                </c:pt>
                <c:pt idx="11475">
                  <c:v>79.6875</c:v>
                </c:pt>
                <c:pt idx="11476">
                  <c:v>79.694444444444443</c:v>
                </c:pt>
                <c:pt idx="11477">
                  <c:v>79.701388888888886</c:v>
                </c:pt>
                <c:pt idx="11478">
                  <c:v>79.708333333333329</c:v>
                </c:pt>
                <c:pt idx="11479">
                  <c:v>79.715277777777786</c:v>
                </c:pt>
                <c:pt idx="11480">
                  <c:v>79.722222222222214</c:v>
                </c:pt>
                <c:pt idx="11481">
                  <c:v>79.729166666666671</c:v>
                </c:pt>
                <c:pt idx="11482">
                  <c:v>79.736111111111114</c:v>
                </c:pt>
                <c:pt idx="11483">
                  <c:v>79.743055555555557</c:v>
                </c:pt>
                <c:pt idx="11484">
                  <c:v>79.75</c:v>
                </c:pt>
                <c:pt idx="11485">
                  <c:v>79.756944444444443</c:v>
                </c:pt>
                <c:pt idx="11486">
                  <c:v>79.763888888888886</c:v>
                </c:pt>
                <c:pt idx="11487">
                  <c:v>79.770833333333329</c:v>
                </c:pt>
                <c:pt idx="11488">
                  <c:v>79.777777777777786</c:v>
                </c:pt>
                <c:pt idx="11489">
                  <c:v>79.784722222222214</c:v>
                </c:pt>
                <c:pt idx="11490">
                  <c:v>79.791666666666671</c:v>
                </c:pt>
                <c:pt idx="11491">
                  <c:v>79.798611111111114</c:v>
                </c:pt>
                <c:pt idx="11492">
                  <c:v>79.805555555555557</c:v>
                </c:pt>
                <c:pt idx="11493">
                  <c:v>79.8125</c:v>
                </c:pt>
                <c:pt idx="11494">
                  <c:v>79.819444444444443</c:v>
                </c:pt>
                <c:pt idx="11495">
                  <c:v>79.826388888888886</c:v>
                </c:pt>
                <c:pt idx="11496">
                  <c:v>79.833333333333329</c:v>
                </c:pt>
                <c:pt idx="11497">
                  <c:v>79.840277777777786</c:v>
                </c:pt>
                <c:pt idx="11498">
                  <c:v>79.847222222222214</c:v>
                </c:pt>
                <c:pt idx="11499">
                  <c:v>79.854166666666671</c:v>
                </c:pt>
                <c:pt idx="11500">
                  <c:v>79.861111111111114</c:v>
                </c:pt>
                <c:pt idx="11501">
                  <c:v>79.868055555555557</c:v>
                </c:pt>
                <c:pt idx="11502">
                  <c:v>79.875</c:v>
                </c:pt>
                <c:pt idx="11503">
                  <c:v>79.881944444444443</c:v>
                </c:pt>
                <c:pt idx="11504">
                  <c:v>79.888888888888886</c:v>
                </c:pt>
                <c:pt idx="11505">
                  <c:v>79.895833333333329</c:v>
                </c:pt>
                <c:pt idx="11506">
                  <c:v>79.902777777777786</c:v>
                </c:pt>
                <c:pt idx="11507">
                  <c:v>79.909722222222214</c:v>
                </c:pt>
                <c:pt idx="11508">
                  <c:v>79.916666666666671</c:v>
                </c:pt>
                <c:pt idx="11509">
                  <c:v>79.923611111111114</c:v>
                </c:pt>
                <c:pt idx="11510">
                  <c:v>79.930555555555557</c:v>
                </c:pt>
                <c:pt idx="11511">
                  <c:v>79.9375</c:v>
                </c:pt>
                <c:pt idx="11512">
                  <c:v>79.944444444444443</c:v>
                </c:pt>
                <c:pt idx="11513">
                  <c:v>79.951388888888886</c:v>
                </c:pt>
                <c:pt idx="11514">
                  <c:v>79.958333333333329</c:v>
                </c:pt>
                <c:pt idx="11515">
                  <c:v>79.965277777777786</c:v>
                </c:pt>
                <c:pt idx="11516">
                  <c:v>79.972222222222214</c:v>
                </c:pt>
                <c:pt idx="11517">
                  <c:v>79.979166666666671</c:v>
                </c:pt>
                <c:pt idx="11518">
                  <c:v>79.986111111111114</c:v>
                </c:pt>
                <c:pt idx="11519">
                  <c:v>79.993055555555557</c:v>
                </c:pt>
                <c:pt idx="11520">
                  <c:v>80</c:v>
                </c:pt>
                <c:pt idx="11521">
                  <c:v>80.006944444444443</c:v>
                </c:pt>
                <c:pt idx="11522">
                  <c:v>80.013888888888886</c:v>
                </c:pt>
                <c:pt idx="11523">
                  <c:v>80.020833333333329</c:v>
                </c:pt>
                <c:pt idx="11524">
                  <c:v>80.027777777777786</c:v>
                </c:pt>
                <c:pt idx="11525">
                  <c:v>80.034722222222214</c:v>
                </c:pt>
                <c:pt idx="11526">
                  <c:v>80.041666666666671</c:v>
                </c:pt>
                <c:pt idx="11527">
                  <c:v>80.048611111111114</c:v>
                </c:pt>
                <c:pt idx="11528">
                  <c:v>80.055555555555557</c:v>
                </c:pt>
                <c:pt idx="11529">
                  <c:v>80.0625</c:v>
                </c:pt>
                <c:pt idx="11530">
                  <c:v>80.069444444444443</c:v>
                </c:pt>
                <c:pt idx="11531">
                  <c:v>80.076388888888886</c:v>
                </c:pt>
                <c:pt idx="11532">
                  <c:v>80.083333333333329</c:v>
                </c:pt>
                <c:pt idx="11533">
                  <c:v>80.090277777777786</c:v>
                </c:pt>
                <c:pt idx="11534">
                  <c:v>80.097222222222214</c:v>
                </c:pt>
                <c:pt idx="11535">
                  <c:v>80.104166666666671</c:v>
                </c:pt>
                <c:pt idx="11536">
                  <c:v>80.111111111111114</c:v>
                </c:pt>
                <c:pt idx="11537">
                  <c:v>80.118055555555557</c:v>
                </c:pt>
                <c:pt idx="11538">
                  <c:v>80.125</c:v>
                </c:pt>
                <c:pt idx="11539">
                  <c:v>80.131944444444443</c:v>
                </c:pt>
                <c:pt idx="11540">
                  <c:v>80.138888888888886</c:v>
                </c:pt>
                <c:pt idx="11541">
                  <c:v>80.145833333333329</c:v>
                </c:pt>
                <c:pt idx="11542">
                  <c:v>80.152777777777786</c:v>
                </c:pt>
                <c:pt idx="11543">
                  <c:v>80.159722222222214</c:v>
                </c:pt>
                <c:pt idx="11544">
                  <c:v>80.166666666666671</c:v>
                </c:pt>
                <c:pt idx="11545">
                  <c:v>80.173611111111114</c:v>
                </c:pt>
                <c:pt idx="11546">
                  <c:v>80.180555555555557</c:v>
                </c:pt>
                <c:pt idx="11547">
                  <c:v>80.1875</c:v>
                </c:pt>
                <c:pt idx="11548">
                  <c:v>80.194444444444443</c:v>
                </c:pt>
                <c:pt idx="11549">
                  <c:v>80.201388888888886</c:v>
                </c:pt>
                <c:pt idx="11550">
                  <c:v>80.208333333333329</c:v>
                </c:pt>
                <c:pt idx="11551">
                  <c:v>80.215277777777786</c:v>
                </c:pt>
                <c:pt idx="11552">
                  <c:v>80.222222222222214</c:v>
                </c:pt>
                <c:pt idx="11553">
                  <c:v>80.229166666666671</c:v>
                </c:pt>
                <c:pt idx="11554">
                  <c:v>80.236111111111114</c:v>
                </c:pt>
                <c:pt idx="11555">
                  <c:v>80.243055555555557</c:v>
                </c:pt>
                <c:pt idx="11556">
                  <c:v>80.25</c:v>
                </c:pt>
                <c:pt idx="11557">
                  <c:v>80.256944444444443</c:v>
                </c:pt>
                <c:pt idx="11558">
                  <c:v>80.263888888888886</c:v>
                </c:pt>
                <c:pt idx="11559">
                  <c:v>80.270833333333329</c:v>
                </c:pt>
                <c:pt idx="11560">
                  <c:v>80.277777777777786</c:v>
                </c:pt>
                <c:pt idx="11561">
                  <c:v>80.284722222222214</c:v>
                </c:pt>
                <c:pt idx="11562">
                  <c:v>80.291666666666671</c:v>
                </c:pt>
                <c:pt idx="11563">
                  <c:v>80.298611111111114</c:v>
                </c:pt>
                <c:pt idx="11564">
                  <c:v>80.305555555555557</c:v>
                </c:pt>
                <c:pt idx="11565">
                  <c:v>80.3125</c:v>
                </c:pt>
                <c:pt idx="11566">
                  <c:v>80.319444444444443</c:v>
                </c:pt>
                <c:pt idx="11567">
                  <c:v>80.326388888888886</c:v>
                </c:pt>
                <c:pt idx="11568">
                  <c:v>80.333333333333329</c:v>
                </c:pt>
                <c:pt idx="11569">
                  <c:v>80.340277777777786</c:v>
                </c:pt>
                <c:pt idx="11570">
                  <c:v>80.347222222222214</c:v>
                </c:pt>
                <c:pt idx="11571">
                  <c:v>80.354166666666671</c:v>
                </c:pt>
                <c:pt idx="11572">
                  <c:v>80.361111111111114</c:v>
                </c:pt>
                <c:pt idx="11573">
                  <c:v>80.368055555555557</c:v>
                </c:pt>
                <c:pt idx="11574">
                  <c:v>80.375</c:v>
                </c:pt>
                <c:pt idx="11575">
                  <c:v>80.381944444444443</c:v>
                </c:pt>
                <c:pt idx="11576">
                  <c:v>80.388888888888886</c:v>
                </c:pt>
                <c:pt idx="11577">
                  <c:v>80.395833333333329</c:v>
                </c:pt>
                <c:pt idx="11578">
                  <c:v>80.402777777777786</c:v>
                </c:pt>
                <c:pt idx="11579">
                  <c:v>80.409722222222214</c:v>
                </c:pt>
                <c:pt idx="11580">
                  <c:v>80.416666666666671</c:v>
                </c:pt>
                <c:pt idx="11581">
                  <c:v>80.423611111111114</c:v>
                </c:pt>
                <c:pt idx="11582">
                  <c:v>80.430555555555557</c:v>
                </c:pt>
                <c:pt idx="11583">
                  <c:v>80.4375</c:v>
                </c:pt>
                <c:pt idx="11584">
                  <c:v>80.444444444444443</c:v>
                </c:pt>
                <c:pt idx="11585">
                  <c:v>80.451388888888886</c:v>
                </c:pt>
                <c:pt idx="11586">
                  <c:v>80.458333333333329</c:v>
                </c:pt>
                <c:pt idx="11587">
                  <c:v>80.465277777777786</c:v>
                </c:pt>
                <c:pt idx="11588">
                  <c:v>80.472222222222214</c:v>
                </c:pt>
                <c:pt idx="11589">
                  <c:v>80.479166666666671</c:v>
                </c:pt>
                <c:pt idx="11590">
                  <c:v>80.486111111111114</c:v>
                </c:pt>
                <c:pt idx="11591">
                  <c:v>80.493055555555557</c:v>
                </c:pt>
                <c:pt idx="11592">
                  <c:v>80.5</c:v>
                </c:pt>
                <c:pt idx="11593">
                  <c:v>80.506944444444443</c:v>
                </c:pt>
                <c:pt idx="11594">
                  <c:v>80.513888888888886</c:v>
                </c:pt>
                <c:pt idx="11595">
                  <c:v>80.520833333333329</c:v>
                </c:pt>
                <c:pt idx="11596">
                  <c:v>80.527777777777786</c:v>
                </c:pt>
                <c:pt idx="11597">
                  <c:v>80.534722222222214</c:v>
                </c:pt>
                <c:pt idx="11598">
                  <c:v>80.541666666666671</c:v>
                </c:pt>
                <c:pt idx="11599">
                  <c:v>80.548611111111114</c:v>
                </c:pt>
                <c:pt idx="11600">
                  <c:v>80.555555555555557</c:v>
                </c:pt>
                <c:pt idx="11601">
                  <c:v>80.5625</c:v>
                </c:pt>
                <c:pt idx="11602">
                  <c:v>80.569444444444443</c:v>
                </c:pt>
                <c:pt idx="11603">
                  <c:v>80.576388888888886</c:v>
                </c:pt>
                <c:pt idx="11604">
                  <c:v>80.583333333333329</c:v>
                </c:pt>
                <c:pt idx="11605">
                  <c:v>80.590277777777786</c:v>
                </c:pt>
                <c:pt idx="11606">
                  <c:v>80.597222222222214</c:v>
                </c:pt>
                <c:pt idx="11607">
                  <c:v>80.604166666666671</c:v>
                </c:pt>
                <c:pt idx="11608">
                  <c:v>80.611111111111114</c:v>
                </c:pt>
                <c:pt idx="11609">
                  <c:v>80.618055555555557</c:v>
                </c:pt>
                <c:pt idx="11610">
                  <c:v>80.625</c:v>
                </c:pt>
                <c:pt idx="11611">
                  <c:v>80.631944444444443</c:v>
                </c:pt>
                <c:pt idx="11612">
                  <c:v>80.638888888888886</c:v>
                </c:pt>
                <c:pt idx="11613">
                  <c:v>80.645833333333329</c:v>
                </c:pt>
                <c:pt idx="11614">
                  <c:v>80.652777777777786</c:v>
                </c:pt>
                <c:pt idx="11615">
                  <c:v>80.659722222222214</c:v>
                </c:pt>
                <c:pt idx="11616">
                  <c:v>80.666666666666671</c:v>
                </c:pt>
                <c:pt idx="11617">
                  <c:v>80.673611111111114</c:v>
                </c:pt>
                <c:pt idx="11618">
                  <c:v>80.680555555555557</c:v>
                </c:pt>
                <c:pt idx="11619">
                  <c:v>80.6875</c:v>
                </c:pt>
                <c:pt idx="11620">
                  <c:v>80.694444444444443</c:v>
                </c:pt>
                <c:pt idx="11621">
                  <c:v>80.701388888888886</c:v>
                </c:pt>
                <c:pt idx="11622">
                  <c:v>80.708333333333329</c:v>
                </c:pt>
                <c:pt idx="11623">
                  <c:v>80.715277777777786</c:v>
                </c:pt>
                <c:pt idx="11624">
                  <c:v>80.722222222222214</c:v>
                </c:pt>
                <c:pt idx="11625">
                  <c:v>80.729166666666671</c:v>
                </c:pt>
                <c:pt idx="11626">
                  <c:v>80.736111111111114</c:v>
                </c:pt>
                <c:pt idx="11627">
                  <c:v>80.743055555555557</c:v>
                </c:pt>
                <c:pt idx="11628">
                  <c:v>80.75</c:v>
                </c:pt>
                <c:pt idx="11629">
                  <c:v>80.756944444444443</c:v>
                </c:pt>
                <c:pt idx="11630">
                  <c:v>80.763888888888886</c:v>
                </c:pt>
                <c:pt idx="11631">
                  <c:v>80.770833333333329</c:v>
                </c:pt>
                <c:pt idx="11632">
                  <c:v>80.777777777777786</c:v>
                </c:pt>
                <c:pt idx="11633">
                  <c:v>80.784722222222214</c:v>
                </c:pt>
                <c:pt idx="11634">
                  <c:v>80.791666666666671</c:v>
                </c:pt>
                <c:pt idx="11635">
                  <c:v>80.798611111111114</c:v>
                </c:pt>
                <c:pt idx="11636">
                  <c:v>80.805555555555557</c:v>
                </c:pt>
                <c:pt idx="11637">
                  <c:v>80.8125</c:v>
                </c:pt>
                <c:pt idx="11638">
                  <c:v>80.819444444444443</c:v>
                </c:pt>
                <c:pt idx="11639">
                  <c:v>80.826388888888886</c:v>
                </c:pt>
                <c:pt idx="11640">
                  <c:v>80.833333333333329</c:v>
                </c:pt>
                <c:pt idx="11641">
                  <c:v>80.840277777777786</c:v>
                </c:pt>
                <c:pt idx="11642">
                  <c:v>80.847222222222214</c:v>
                </c:pt>
                <c:pt idx="11643">
                  <c:v>80.854166666666671</c:v>
                </c:pt>
                <c:pt idx="11644">
                  <c:v>80.861111111111114</c:v>
                </c:pt>
                <c:pt idx="11645">
                  <c:v>80.868055555555557</c:v>
                </c:pt>
                <c:pt idx="11646">
                  <c:v>80.875</c:v>
                </c:pt>
                <c:pt idx="11647">
                  <c:v>80.881944444444443</c:v>
                </c:pt>
                <c:pt idx="11648">
                  <c:v>80.888888888888886</c:v>
                </c:pt>
                <c:pt idx="11649">
                  <c:v>80.895833333333329</c:v>
                </c:pt>
                <c:pt idx="11650">
                  <c:v>80.902777777777786</c:v>
                </c:pt>
                <c:pt idx="11651">
                  <c:v>80.909722222222214</c:v>
                </c:pt>
                <c:pt idx="11652">
                  <c:v>80.916666666666671</c:v>
                </c:pt>
                <c:pt idx="11653">
                  <c:v>80.923611111111114</c:v>
                </c:pt>
                <c:pt idx="11654">
                  <c:v>80.930555555555557</c:v>
                </c:pt>
                <c:pt idx="11655">
                  <c:v>80.9375</c:v>
                </c:pt>
                <c:pt idx="11656">
                  <c:v>80.944444444444443</c:v>
                </c:pt>
                <c:pt idx="11657">
                  <c:v>80.951388888888886</c:v>
                </c:pt>
                <c:pt idx="11658">
                  <c:v>80.958333333333329</c:v>
                </c:pt>
                <c:pt idx="11659">
                  <c:v>80.965277777777786</c:v>
                </c:pt>
                <c:pt idx="11660">
                  <c:v>80.972222222222214</c:v>
                </c:pt>
                <c:pt idx="11661">
                  <c:v>80.979166666666671</c:v>
                </c:pt>
                <c:pt idx="11662">
                  <c:v>80.986111111111114</c:v>
                </c:pt>
                <c:pt idx="11663">
                  <c:v>80.993055555555557</c:v>
                </c:pt>
                <c:pt idx="11664">
                  <c:v>81</c:v>
                </c:pt>
                <c:pt idx="11665">
                  <c:v>81.006944444444443</c:v>
                </c:pt>
                <c:pt idx="11666">
                  <c:v>81.013888888888886</c:v>
                </c:pt>
                <c:pt idx="11667">
                  <c:v>81.020833333333329</c:v>
                </c:pt>
                <c:pt idx="11668">
                  <c:v>81.027777777777786</c:v>
                </c:pt>
                <c:pt idx="11669">
                  <c:v>81.034722222222214</c:v>
                </c:pt>
                <c:pt idx="11670">
                  <c:v>81.041666666666671</c:v>
                </c:pt>
                <c:pt idx="11671">
                  <c:v>81.048611111111114</c:v>
                </c:pt>
                <c:pt idx="11672">
                  <c:v>81.055555555555557</c:v>
                </c:pt>
                <c:pt idx="11673">
                  <c:v>81.0625</c:v>
                </c:pt>
                <c:pt idx="11674">
                  <c:v>81.069444444444443</c:v>
                </c:pt>
                <c:pt idx="11675">
                  <c:v>81.076388888888886</c:v>
                </c:pt>
                <c:pt idx="11676">
                  <c:v>81.083333333333329</c:v>
                </c:pt>
                <c:pt idx="11677">
                  <c:v>81.090277777777786</c:v>
                </c:pt>
                <c:pt idx="11678">
                  <c:v>81.097222222222214</c:v>
                </c:pt>
                <c:pt idx="11679">
                  <c:v>81.104166666666671</c:v>
                </c:pt>
                <c:pt idx="11680">
                  <c:v>81.111111111111114</c:v>
                </c:pt>
                <c:pt idx="11681">
                  <c:v>81.118055555555557</c:v>
                </c:pt>
                <c:pt idx="11682">
                  <c:v>81.125</c:v>
                </c:pt>
                <c:pt idx="11683">
                  <c:v>81.131944444444443</c:v>
                </c:pt>
                <c:pt idx="11684">
                  <c:v>81.138888888888886</c:v>
                </c:pt>
                <c:pt idx="11685">
                  <c:v>81.145833333333329</c:v>
                </c:pt>
                <c:pt idx="11686">
                  <c:v>81.152777777777786</c:v>
                </c:pt>
                <c:pt idx="11687">
                  <c:v>81.159722222222214</c:v>
                </c:pt>
                <c:pt idx="11688">
                  <c:v>81.166666666666671</c:v>
                </c:pt>
                <c:pt idx="11689">
                  <c:v>81.173611111111114</c:v>
                </c:pt>
                <c:pt idx="11690">
                  <c:v>81.180555555555557</c:v>
                </c:pt>
                <c:pt idx="11691">
                  <c:v>81.1875</c:v>
                </c:pt>
                <c:pt idx="11692">
                  <c:v>81.194444444444443</c:v>
                </c:pt>
                <c:pt idx="11693">
                  <c:v>81.201388888888886</c:v>
                </c:pt>
                <c:pt idx="11694">
                  <c:v>81.208333333333329</c:v>
                </c:pt>
                <c:pt idx="11695">
                  <c:v>81.215277777777786</c:v>
                </c:pt>
                <c:pt idx="11696">
                  <c:v>81.222222222222214</c:v>
                </c:pt>
                <c:pt idx="11697">
                  <c:v>81.229166666666671</c:v>
                </c:pt>
                <c:pt idx="11698">
                  <c:v>81.236111111111114</c:v>
                </c:pt>
                <c:pt idx="11699">
                  <c:v>81.243055555555557</c:v>
                </c:pt>
                <c:pt idx="11700">
                  <c:v>81.25</c:v>
                </c:pt>
                <c:pt idx="11701">
                  <c:v>81.256944444444443</c:v>
                </c:pt>
                <c:pt idx="11702">
                  <c:v>81.263888888888886</c:v>
                </c:pt>
                <c:pt idx="11703">
                  <c:v>81.270833333333329</c:v>
                </c:pt>
                <c:pt idx="11704">
                  <c:v>81.277777777777786</c:v>
                </c:pt>
                <c:pt idx="11705">
                  <c:v>81.284722222222214</c:v>
                </c:pt>
                <c:pt idx="11706">
                  <c:v>81.291666666666671</c:v>
                </c:pt>
                <c:pt idx="11707">
                  <c:v>81.298611111111114</c:v>
                </c:pt>
                <c:pt idx="11708">
                  <c:v>81.305555555555557</c:v>
                </c:pt>
                <c:pt idx="11709">
                  <c:v>81.3125</c:v>
                </c:pt>
                <c:pt idx="11710">
                  <c:v>81.319444444444443</c:v>
                </c:pt>
                <c:pt idx="11711">
                  <c:v>81.326388888888886</c:v>
                </c:pt>
                <c:pt idx="11712">
                  <c:v>81.333333333333329</c:v>
                </c:pt>
                <c:pt idx="11713">
                  <c:v>81.340277777777786</c:v>
                </c:pt>
                <c:pt idx="11714">
                  <c:v>81.347222222222214</c:v>
                </c:pt>
                <c:pt idx="11715">
                  <c:v>81.354166666666671</c:v>
                </c:pt>
                <c:pt idx="11716">
                  <c:v>81.361111111111114</c:v>
                </c:pt>
                <c:pt idx="11717">
                  <c:v>81.368055555555557</c:v>
                </c:pt>
                <c:pt idx="11718">
                  <c:v>81.375</c:v>
                </c:pt>
                <c:pt idx="11719">
                  <c:v>81.381944444444443</c:v>
                </c:pt>
                <c:pt idx="11720">
                  <c:v>81.388888888888886</c:v>
                </c:pt>
                <c:pt idx="11721">
                  <c:v>81.395833333333329</c:v>
                </c:pt>
                <c:pt idx="11722">
                  <c:v>81.402777777777786</c:v>
                </c:pt>
                <c:pt idx="11723">
                  <c:v>81.409722222222214</c:v>
                </c:pt>
                <c:pt idx="11724">
                  <c:v>81.416666666666671</c:v>
                </c:pt>
                <c:pt idx="11725">
                  <c:v>81.423611111111114</c:v>
                </c:pt>
                <c:pt idx="11726">
                  <c:v>81.430555555555557</c:v>
                </c:pt>
                <c:pt idx="11727">
                  <c:v>81.4375</c:v>
                </c:pt>
                <c:pt idx="11728">
                  <c:v>81.444444444444443</c:v>
                </c:pt>
                <c:pt idx="11729">
                  <c:v>81.451388888888886</c:v>
                </c:pt>
                <c:pt idx="11730">
                  <c:v>81.458333333333329</c:v>
                </c:pt>
                <c:pt idx="11731">
                  <c:v>81.465277777777786</c:v>
                </c:pt>
                <c:pt idx="11732">
                  <c:v>81.472222222222214</c:v>
                </c:pt>
                <c:pt idx="11733">
                  <c:v>81.479166666666671</c:v>
                </c:pt>
                <c:pt idx="11734">
                  <c:v>81.486111111111114</c:v>
                </c:pt>
                <c:pt idx="11735">
                  <c:v>81.493055555555557</c:v>
                </c:pt>
                <c:pt idx="11736">
                  <c:v>81.5</c:v>
                </c:pt>
                <c:pt idx="11737">
                  <c:v>81.506944444444443</c:v>
                </c:pt>
                <c:pt idx="11738">
                  <c:v>81.513888888888886</c:v>
                </c:pt>
                <c:pt idx="11739">
                  <c:v>81.520833333333329</c:v>
                </c:pt>
                <c:pt idx="11740">
                  <c:v>81.527777777777786</c:v>
                </c:pt>
                <c:pt idx="11741">
                  <c:v>81.534722222222214</c:v>
                </c:pt>
                <c:pt idx="11742">
                  <c:v>81.541666666666671</c:v>
                </c:pt>
                <c:pt idx="11743">
                  <c:v>81.548611111111114</c:v>
                </c:pt>
                <c:pt idx="11744">
                  <c:v>81.555555555555557</c:v>
                </c:pt>
                <c:pt idx="11745">
                  <c:v>81.5625</c:v>
                </c:pt>
                <c:pt idx="11746">
                  <c:v>81.569444444444443</c:v>
                </c:pt>
                <c:pt idx="11747">
                  <c:v>81.576388888888886</c:v>
                </c:pt>
                <c:pt idx="11748">
                  <c:v>81.583333333333329</c:v>
                </c:pt>
                <c:pt idx="11749">
                  <c:v>81.590277777777786</c:v>
                </c:pt>
                <c:pt idx="11750">
                  <c:v>81.597222222222214</c:v>
                </c:pt>
                <c:pt idx="11751">
                  <c:v>81.604166666666671</c:v>
                </c:pt>
                <c:pt idx="11752">
                  <c:v>81.611111111111114</c:v>
                </c:pt>
                <c:pt idx="11753">
                  <c:v>81.618055555555557</c:v>
                </c:pt>
                <c:pt idx="11754">
                  <c:v>81.625</c:v>
                </c:pt>
                <c:pt idx="11755">
                  <c:v>81.631944444444443</c:v>
                </c:pt>
                <c:pt idx="11756">
                  <c:v>81.638888888888886</c:v>
                </c:pt>
                <c:pt idx="11757">
                  <c:v>81.645833333333329</c:v>
                </c:pt>
                <c:pt idx="11758">
                  <c:v>81.652777777777786</c:v>
                </c:pt>
                <c:pt idx="11759">
                  <c:v>81.659722222222214</c:v>
                </c:pt>
                <c:pt idx="11760">
                  <c:v>81.666666666666671</c:v>
                </c:pt>
                <c:pt idx="11761">
                  <c:v>81.673611111111114</c:v>
                </c:pt>
                <c:pt idx="11762">
                  <c:v>81.680555555555557</c:v>
                </c:pt>
                <c:pt idx="11763">
                  <c:v>81.6875</c:v>
                </c:pt>
                <c:pt idx="11764">
                  <c:v>81.694444444444443</c:v>
                </c:pt>
                <c:pt idx="11765">
                  <c:v>81.701388888888886</c:v>
                </c:pt>
                <c:pt idx="11766">
                  <c:v>81.708333333333329</c:v>
                </c:pt>
                <c:pt idx="11767">
                  <c:v>81.715277777777786</c:v>
                </c:pt>
                <c:pt idx="11768">
                  <c:v>81.722222222222214</c:v>
                </c:pt>
                <c:pt idx="11769">
                  <c:v>81.729166666666671</c:v>
                </c:pt>
                <c:pt idx="11770">
                  <c:v>81.736111111111114</c:v>
                </c:pt>
                <c:pt idx="11771">
                  <c:v>81.743055555555557</c:v>
                </c:pt>
                <c:pt idx="11772">
                  <c:v>81.75</c:v>
                </c:pt>
                <c:pt idx="11773">
                  <c:v>81.756944444444443</c:v>
                </c:pt>
                <c:pt idx="11774">
                  <c:v>81.763888888888886</c:v>
                </c:pt>
                <c:pt idx="11775">
                  <c:v>81.770833333333329</c:v>
                </c:pt>
                <c:pt idx="11776">
                  <c:v>81.777777777777786</c:v>
                </c:pt>
                <c:pt idx="11777">
                  <c:v>81.784722222222214</c:v>
                </c:pt>
                <c:pt idx="11778">
                  <c:v>81.791666666666671</c:v>
                </c:pt>
                <c:pt idx="11779">
                  <c:v>81.798611111111114</c:v>
                </c:pt>
                <c:pt idx="11780">
                  <c:v>81.805555555555557</c:v>
                </c:pt>
                <c:pt idx="11781">
                  <c:v>81.8125</c:v>
                </c:pt>
                <c:pt idx="11782">
                  <c:v>81.819444444444443</c:v>
                </c:pt>
                <c:pt idx="11783">
                  <c:v>81.826388888888886</c:v>
                </c:pt>
                <c:pt idx="11784">
                  <c:v>81.833333333333329</c:v>
                </c:pt>
                <c:pt idx="11785">
                  <c:v>81.840277777777786</c:v>
                </c:pt>
                <c:pt idx="11786">
                  <c:v>81.847222222222214</c:v>
                </c:pt>
                <c:pt idx="11787">
                  <c:v>81.854166666666671</c:v>
                </c:pt>
                <c:pt idx="11788">
                  <c:v>81.861111111111114</c:v>
                </c:pt>
                <c:pt idx="11789">
                  <c:v>81.868055555555557</c:v>
                </c:pt>
                <c:pt idx="11790">
                  <c:v>81.875</c:v>
                </c:pt>
                <c:pt idx="11791">
                  <c:v>81.881944444444443</c:v>
                </c:pt>
                <c:pt idx="11792">
                  <c:v>81.888888888888886</c:v>
                </c:pt>
                <c:pt idx="11793">
                  <c:v>81.895833333333329</c:v>
                </c:pt>
                <c:pt idx="11794">
                  <c:v>81.902777777777786</c:v>
                </c:pt>
                <c:pt idx="11795">
                  <c:v>81.909722222222214</c:v>
                </c:pt>
                <c:pt idx="11796">
                  <c:v>81.916666666666671</c:v>
                </c:pt>
                <c:pt idx="11797">
                  <c:v>81.923611111111114</c:v>
                </c:pt>
                <c:pt idx="11798">
                  <c:v>81.930555555555557</c:v>
                </c:pt>
                <c:pt idx="11799">
                  <c:v>81.9375</c:v>
                </c:pt>
                <c:pt idx="11800">
                  <c:v>81.944444444444443</c:v>
                </c:pt>
                <c:pt idx="11801">
                  <c:v>81.951388888888886</c:v>
                </c:pt>
                <c:pt idx="11802">
                  <c:v>81.958333333333329</c:v>
                </c:pt>
                <c:pt idx="11803">
                  <c:v>81.965277777777786</c:v>
                </c:pt>
                <c:pt idx="11804">
                  <c:v>81.972222222222214</c:v>
                </c:pt>
                <c:pt idx="11805">
                  <c:v>81.979166666666671</c:v>
                </c:pt>
                <c:pt idx="11806">
                  <c:v>81.986111111111114</c:v>
                </c:pt>
                <c:pt idx="11807">
                  <c:v>81.993055555555557</c:v>
                </c:pt>
                <c:pt idx="11808">
                  <c:v>82</c:v>
                </c:pt>
                <c:pt idx="11809">
                  <c:v>82.006944444444443</c:v>
                </c:pt>
                <c:pt idx="11810">
                  <c:v>82.013888888888886</c:v>
                </c:pt>
                <c:pt idx="11811">
                  <c:v>82.020833333333329</c:v>
                </c:pt>
                <c:pt idx="11812">
                  <c:v>82.027777777777786</c:v>
                </c:pt>
                <c:pt idx="11813">
                  <c:v>82.034722222222214</c:v>
                </c:pt>
                <c:pt idx="11814">
                  <c:v>82.041666666666671</c:v>
                </c:pt>
                <c:pt idx="11815">
                  <c:v>82.048611111111114</c:v>
                </c:pt>
                <c:pt idx="11816">
                  <c:v>82.055555555555557</c:v>
                </c:pt>
                <c:pt idx="11817">
                  <c:v>82.0625</c:v>
                </c:pt>
                <c:pt idx="11818">
                  <c:v>82.069444444444443</c:v>
                </c:pt>
                <c:pt idx="11819">
                  <c:v>82.076388888888886</c:v>
                </c:pt>
                <c:pt idx="11820">
                  <c:v>82.083333333333329</c:v>
                </c:pt>
                <c:pt idx="11821">
                  <c:v>82.090277777777786</c:v>
                </c:pt>
                <c:pt idx="11822">
                  <c:v>82.097222222222214</c:v>
                </c:pt>
                <c:pt idx="11823">
                  <c:v>82.104166666666671</c:v>
                </c:pt>
                <c:pt idx="11824">
                  <c:v>82.111111111111114</c:v>
                </c:pt>
                <c:pt idx="11825">
                  <c:v>82.118055555555557</c:v>
                </c:pt>
                <c:pt idx="11826">
                  <c:v>82.125</c:v>
                </c:pt>
                <c:pt idx="11827">
                  <c:v>82.131944444444443</c:v>
                </c:pt>
                <c:pt idx="11828">
                  <c:v>82.138888888888886</c:v>
                </c:pt>
                <c:pt idx="11829">
                  <c:v>82.145833333333329</c:v>
                </c:pt>
                <c:pt idx="11830">
                  <c:v>82.152777777777786</c:v>
                </c:pt>
                <c:pt idx="11831">
                  <c:v>82.159722222222214</c:v>
                </c:pt>
                <c:pt idx="11832">
                  <c:v>82.166666666666671</c:v>
                </c:pt>
                <c:pt idx="11833">
                  <c:v>82.173611111111114</c:v>
                </c:pt>
                <c:pt idx="11834">
                  <c:v>82.180555555555557</c:v>
                </c:pt>
                <c:pt idx="11835">
                  <c:v>82.1875</c:v>
                </c:pt>
                <c:pt idx="11836">
                  <c:v>82.194444444444443</c:v>
                </c:pt>
                <c:pt idx="11837">
                  <c:v>82.201388888888886</c:v>
                </c:pt>
                <c:pt idx="11838">
                  <c:v>82.208333333333329</c:v>
                </c:pt>
                <c:pt idx="11839">
                  <c:v>82.215277777777786</c:v>
                </c:pt>
                <c:pt idx="11840">
                  <c:v>82.222222222222214</c:v>
                </c:pt>
                <c:pt idx="11841">
                  <c:v>82.229166666666671</c:v>
                </c:pt>
                <c:pt idx="11842">
                  <c:v>82.236111111111114</c:v>
                </c:pt>
                <c:pt idx="11843">
                  <c:v>82.243055555555557</c:v>
                </c:pt>
                <c:pt idx="11844">
                  <c:v>82.25</c:v>
                </c:pt>
                <c:pt idx="11845">
                  <c:v>82.256944444444443</c:v>
                </c:pt>
                <c:pt idx="11846">
                  <c:v>82.263888888888886</c:v>
                </c:pt>
                <c:pt idx="11847">
                  <c:v>82.270833333333329</c:v>
                </c:pt>
                <c:pt idx="11848">
                  <c:v>82.277777777777786</c:v>
                </c:pt>
                <c:pt idx="11849">
                  <c:v>82.284722222222214</c:v>
                </c:pt>
                <c:pt idx="11850">
                  <c:v>82.291666666666671</c:v>
                </c:pt>
                <c:pt idx="11851">
                  <c:v>82.298611111111114</c:v>
                </c:pt>
                <c:pt idx="11852">
                  <c:v>82.305555555555557</c:v>
                </c:pt>
                <c:pt idx="11853">
                  <c:v>82.3125</c:v>
                </c:pt>
                <c:pt idx="11854">
                  <c:v>82.319444444444443</c:v>
                </c:pt>
                <c:pt idx="11855">
                  <c:v>82.326388888888886</c:v>
                </c:pt>
                <c:pt idx="11856">
                  <c:v>82.333333333333329</c:v>
                </c:pt>
                <c:pt idx="11857">
                  <c:v>82.340277777777786</c:v>
                </c:pt>
                <c:pt idx="11858">
                  <c:v>82.347222222222214</c:v>
                </c:pt>
                <c:pt idx="11859">
                  <c:v>82.354166666666671</c:v>
                </c:pt>
                <c:pt idx="11860">
                  <c:v>82.361111111111114</c:v>
                </c:pt>
                <c:pt idx="11861">
                  <c:v>82.368055555555557</c:v>
                </c:pt>
                <c:pt idx="11862">
                  <c:v>82.375</c:v>
                </c:pt>
                <c:pt idx="11863">
                  <c:v>82.381944444444443</c:v>
                </c:pt>
                <c:pt idx="11864">
                  <c:v>82.388888888888886</c:v>
                </c:pt>
                <c:pt idx="11865">
                  <c:v>82.395833333333329</c:v>
                </c:pt>
                <c:pt idx="11866">
                  <c:v>82.402777777777786</c:v>
                </c:pt>
                <c:pt idx="11867">
                  <c:v>82.409722222222214</c:v>
                </c:pt>
                <c:pt idx="11868">
                  <c:v>82.416666666666671</c:v>
                </c:pt>
                <c:pt idx="11869">
                  <c:v>82.423611111111114</c:v>
                </c:pt>
                <c:pt idx="11870">
                  <c:v>82.430555555555557</c:v>
                </c:pt>
                <c:pt idx="11871">
                  <c:v>82.4375</c:v>
                </c:pt>
                <c:pt idx="11872">
                  <c:v>82.444444444444443</c:v>
                </c:pt>
                <c:pt idx="11873">
                  <c:v>82.451388888888886</c:v>
                </c:pt>
                <c:pt idx="11874">
                  <c:v>82.458333333333329</c:v>
                </c:pt>
                <c:pt idx="11875">
                  <c:v>82.465277777777786</c:v>
                </c:pt>
                <c:pt idx="11876">
                  <c:v>82.472222222222214</c:v>
                </c:pt>
                <c:pt idx="11877">
                  <c:v>82.479166666666671</c:v>
                </c:pt>
                <c:pt idx="11878">
                  <c:v>82.486111111111114</c:v>
                </c:pt>
                <c:pt idx="11879">
                  <c:v>82.493055555555557</c:v>
                </c:pt>
                <c:pt idx="11880">
                  <c:v>82.5</c:v>
                </c:pt>
                <c:pt idx="11881">
                  <c:v>82.506944444444443</c:v>
                </c:pt>
                <c:pt idx="11882">
                  <c:v>82.513888888888886</c:v>
                </c:pt>
                <c:pt idx="11883">
                  <c:v>82.520833333333329</c:v>
                </c:pt>
                <c:pt idx="11884">
                  <c:v>82.527777777777786</c:v>
                </c:pt>
                <c:pt idx="11885">
                  <c:v>82.534722222222214</c:v>
                </c:pt>
                <c:pt idx="11886">
                  <c:v>82.541666666666671</c:v>
                </c:pt>
                <c:pt idx="11887">
                  <c:v>82.548611111111114</c:v>
                </c:pt>
                <c:pt idx="11888">
                  <c:v>82.555555555555557</c:v>
                </c:pt>
                <c:pt idx="11889">
                  <c:v>82.5625</c:v>
                </c:pt>
                <c:pt idx="11890">
                  <c:v>82.569444444444443</c:v>
                </c:pt>
                <c:pt idx="11891">
                  <c:v>82.576388888888886</c:v>
                </c:pt>
                <c:pt idx="11892">
                  <c:v>82.583333333333329</c:v>
                </c:pt>
                <c:pt idx="11893">
                  <c:v>82.590277777777786</c:v>
                </c:pt>
                <c:pt idx="11894">
                  <c:v>82.597222222222214</c:v>
                </c:pt>
                <c:pt idx="11895">
                  <c:v>82.604166666666671</c:v>
                </c:pt>
                <c:pt idx="11896">
                  <c:v>82.611111111111114</c:v>
                </c:pt>
                <c:pt idx="11897">
                  <c:v>82.618055555555557</c:v>
                </c:pt>
                <c:pt idx="11898">
                  <c:v>82.625</c:v>
                </c:pt>
                <c:pt idx="11899">
                  <c:v>82.631944444444443</c:v>
                </c:pt>
                <c:pt idx="11900">
                  <c:v>82.638888888888886</c:v>
                </c:pt>
                <c:pt idx="11901">
                  <c:v>82.645833333333329</c:v>
                </c:pt>
                <c:pt idx="11902">
                  <c:v>82.652777777777786</c:v>
                </c:pt>
                <c:pt idx="11903">
                  <c:v>82.659722222222214</c:v>
                </c:pt>
                <c:pt idx="11904">
                  <c:v>82.666666666666671</c:v>
                </c:pt>
                <c:pt idx="11905">
                  <c:v>82.673611111111114</c:v>
                </c:pt>
                <c:pt idx="11906">
                  <c:v>82.680555555555557</c:v>
                </c:pt>
                <c:pt idx="11907">
                  <c:v>82.6875</c:v>
                </c:pt>
                <c:pt idx="11908">
                  <c:v>82.694444444444443</c:v>
                </c:pt>
                <c:pt idx="11909">
                  <c:v>82.701388888888886</c:v>
                </c:pt>
                <c:pt idx="11910">
                  <c:v>82.708333333333329</c:v>
                </c:pt>
                <c:pt idx="11911">
                  <c:v>82.715277777777786</c:v>
                </c:pt>
                <c:pt idx="11912">
                  <c:v>82.722222222222214</c:v>
                </c:pt>
                <c:pt idx="11913">
                  <c:v>82.729166666666671</c:v>
                </c:pt>
                <c:pt idx="11914">
                  <c:v>82.736111111111114</c:v>
                </c:pt>
                <c:pt idx="11915">
                  <c:v>82.743055555555557</c:v>
                </c:pt>
                <c:pt idx="11916">
                  <c:v>82.75</c:v>
                </c:pt>
                <c:pt idx="11917">
                  <c:v>82.756944444444443</c:v>
                </c:pt>
                <c:pt idx="11918">
                  <c:v>82.763888888888886</c:v>
                </c:pt>
                <c:pt idx="11919">
                  <c:v>82.770833333333329</c:v>
                </c:pt>
                <c:pt idx="11920">
                  <c:v>82.777777777777786</c:v>
                </c:pt>
                <c:pt idx="11921">
                  <c:v>82.784722222222214</c:v>
                </c:pt>
                <c:pt idx="11922">
                  <c:v>82.791666666666671</c:v>
                </c:pt>
                <c:pt idx="11923">
                  <c:v>82.798611111111114</c:v>
                </c:pt>
                <c:pt idx="11924">
                  <c:v>82.805555555555557</c:v>
                </c:pt>
                <c:pt idx="11925">
                  <c:v>82.8125</c:v>
                </c:pt>
                <c:pt idx="11926">
                  <c:v>82.819444444444443</c:v>
                </c:pt>
                <c:pt idx="11927">
                  <c:v>82.826388888888886</c:v>
                </c:pt>
                <c:pt idx="11928">
                  <c:v>82.833333333333329</c:v>
                </c:pt>
                <c:pt idx="11929">
                  <c:v>82.840277777777786</c:v>
                </c:pt>
                <c:pt idx="11930">
                  <c:v>82.847222222222214</c:v>
                </c:pt>
                <c:pt idx="11931">
                  <c:v>82.854166666666671</c:v>
                </c:pt>
                <c:pt idx="11932">
                  <c:v>82.861111111111114</c:v>
                </c:pt>
                <c:pt idx="11933">
                  <c:v>82.868055555555557</c:v>
                </c:pt>
                <c:pt idx="11934">
                  <c:v>82.875</c:v>
                </c:pt>
                <c:pt idx="11935">
                  <c:v>82.881944444444443</c:v>
                </c:pt>
                <c:pt idx="11936">
                  <c:v>82.888888888888886</c:v>
                </c:pt>
                <c:pt idx="11937">
                  <c:v>82.895833333333329</c:v>
                </c:pt>
                <c:pt idx="11938">
                  <c:v>82.902777777777786</c:v>
                </c:pt>
                <c:pt idx="11939">
                  <c:v>82.909722222222214</c:v>
                </c:pt>
                <c:pt idx="11940">
                  <c:v>82.916666666666671</c:v>
                </c:pt>
                <c:pt idx="11941">
                  <c:v>82.923611111111114</c:v>
                </c:pt>
                <c:pt idx="11942">
                  <c:v>82.930555555555557</c:v>
                </c:pt>
                <c:pt idx="11943">
                  <c:v>82.9375</c:v>
                </c:pt>
                <c:pt idx="11944">
                  <c:v>82.944444444444443</c:v>
                </c:pt>
                <c:pt idx="11945">
                  <c:v>82.951388888888886</c:v>
                </c:pt>
                <c:pt idx="11946">
                  <c:v>82.958333333333329</c:v>
                </c:pt>
                <c:pt idx="11947">
                  <c:v>82.965277777777786</c:v>
                </c:pt>
                <c:pt idx="11948">
                  <c:v>82.972222222222214</c:v>
                </c:pt>
                <c:pt idx="11949">
                  <c:v>82.979166666666671</c:v>
                </c:pt>
                <c:pt idx="11950">
                  <c:v>82.986111111111114</c:v>
                </c:pt>
                <c:pt idx="11951">
                  <c:v>82.993055555555557</c:v>
                </c:pt>
                <c:pt idx="11952">
                  <c:v>83</c:v>
                </c:pt>
                <c:pt idx="11953">
                  <c:v>83.006944444444443</c:v>
                </c:pt>
                <c:pt idx="11954">
                  <c:v>83.013888888888886</c:v>
                </c:pt>
                <c:pt idx="11955">
                  <c:v>83.020833333333329</c:v>
                </c:pt>
                <c:pt idx="11956">
                  <c:v>83.027777777777786</c:v>
                </c:pt>
                <c:pt idx="11957">
                  <c:v>83.034722222222214</c:v>
                </c:pt>
                <c:pt idx="11958">
                  <c:v>83.041666666666671</c:v>
                </c:pt>
                <c:pt idx="11959">
                  <c:v>83.048611111111114</c:v>
                </c:pt>
                <c:pt idx="11960">
                  <c:v>83.055555555555557</c:v>
                </c:pt>
                <c:pt idx="11961">
                  <c:v>83.0625</c:v>
                </c:pt>
                <c:pt idx="11962">
                  <c:v>83.069444444444443</c:v>
                </c:pt>
                <c:pt idx="11963">
                  <c:v>83.076388888888886</c:v>
                </c:pt>
                <c:pt idx="11964">
                  <c:v>83.083333333333329</c:v>
                </c:pt>
                <c:pt idx="11965">
                  <c:v>83.090277777777786</c:v>
                </c:pt>
                <c:pt idx="11966">
                  <c:v>83.097222222222214</c:v>
                </c:pt>
                <c:pt idx="11967">
                  <c:v>83.104166666666671</c:v>
                </c:pt>
                <c:pt idx="11968">
                  <c:v>83.111111111111114</c:v>
                </c:pt>
                <c:pt idx="11969">
                  <c:v>83.118055555555557</c:v>
                </c:pt>
                <c:pt idx="11970">
                  <c:v>83.125</c:v>
                </c:pt>
                <c:pt idx="11971">
                  <c:v>83.131944444444443</c:v>
                </c:pt>
                <c:pt idx="11972">
                  <c:v>83.138888888888886</c:v>
                </c:pt>
                <c:pt idx="11973">
                  <c:v>83.145833333333329</c:v>
                </c:pt>
                <c:pt idx="11974">
                  <c:v>83.152777777777786</c:v>
                </c:pt>
                <c:pt idx="11975">
                  <c:v>83.159722222222214</c:v>
                </c:pt>
                <c:pt idx="11976">
                  <c:v>83.166666666666671</c:v>
                </c:pt>
                <c:pt idx="11977">
                  <c:v>83.173611111111114</c:v>
                </c:pt>
                <c:pt idx="11978">
                  <c:v>83.180555555555557</c:v>
                </c:pt>
                <c:pt idx="11979">
                  <c:v>83.1875</c:v>
                </c:pt>
                <c:pt idx="11980">
                  <c:v>83.194444444444443</c:v>
                </c:pt>
                <c:pt idx="11981">
                  <c:v>83.201388888888886</c:v>
                </c:pt>
                <c:pt idx="11982">
                  <c:v>83.208333333333329</c:v>
                </c:pt>
                <c:pt idx="11983">
                  <c:v>83.215277777777786</c:v>
                </c:pt>
                <c:pt idx="11984">
                  <c:v>83.222222222222214</c:v>
                </c:pt>
                <c:pt idx="11985">
                  <c:v>83.229166666666671</c:v>
                </c:pt>
                <c:pt idx="11986">
                  <c:v>83.236111111111114</c:v>
                </c:pt>
                <c:pt idx="11987">
                  <c:v>83.243055555555557</c:v>
                </c:pt>
                <c:pt idx="11988">
                  <c:v>83.25</c:v>
                </c:pt>
                <c:pt idx="11989">
                  <c:v>83.256944444444443</c:v>
                </c:pt>
                <c:pt idx="11990">
                  <c:v>83.263888888888886</c:v>
                </c:pt>
                <c:pt idx="11991">
                  <c:v>83.270833333333329</c:v>
                </c:pt>
                <c:pt idx="11992">
                  <c:v>83.277777777777786</c:v>
                </c:pt>
                <c:pt idx="11993">
                  <c:v>83.284722222222214</c:v>
                </c:pt>
                <c:pt idx="11994">
                  <c:v>83.291666666666671</c:v>
                </c:pt>
                <c:pt idx="11995">
                  <c:v>83.298611111111114</c:v>
                </c:pt>
                <c:pt idx="11996">
                  <c:v>83.305555555555557</c:v>
                </c:pt>
                <c:pt idx="11997">
                  <c:v>83.3125</c:v>
                </c:pt>
                <c:pt idx="11998">
                  <c:v>83.319444444444443</c:v>
                </c:pt>
                <c:pt idx="11999">
                  <c:v>83.326388888888886</c:v>
                </c:pt>
                <c:pt idx="12000">
                  <c:v>83.333333333333329</c:v>
                </c:pt>
                <c:pt idx="12001">
                  <c:v>83.340277777777786</c:v>
                </c:pt>
                <c:pt idx="12002">
                  <c:v>83.347222222222214</c:v>
                </c:pt>
                <c:pt idx="12003">
                  <c:v>83.354166666666671</c:v>
                </c:pt>
                <c:pt idx="12004">
                  <c:v>83.361111111111114</c:v>
                </c:pt>
                <c:pt idx="12005">
                  <c:v>83.368055555555557</c:v>
                </c:pt>
                <c:pt idx="12006">
                  <c:v>83.375</c:v>
                </c:pt>
                <c:pt idx="12007">
                  <c:v>83.381944444444443</c:v>
                </c:pt>
                <c:pt idx="12008">
                  <c:v>83.388888888888886</c:v>
                </c:pt>
                <c:pt idx="12009">
                  <c:v>83.395833333333329</c:v>
                </c:pt>
                <c:pt idx="12010">
                  <c:v>83.402777777777786</c:v>
                </c:pt>
                <c:pt idx="12011">
                  <c:v>83.409722222222214</c:v>
                </c:pt>
                <c:pt idx="12012">
                  <c:v>83.416666666666671</c:v>
                </c:pt>
                <c:pt idx="12013">
                  <c:v>83.423611111111114</c:v>
                </c:pt>
                <c:pt idx="12014">
                  <c:v>83.430555555555557</c:v>
                </c:pt>
                <c:pt idx="12015">
                  <c:v>83.4375</c:v>
                </c:pt>
                <c:pt idx="12016">
                  <c:v>83.444444444444443</c:v>
                </c:pt>
                <c:pt idx="12017">
                  <c:v>83.451388888888886</c:v>
                </c:pt>
                <c:pt idx="12018">
                  <c:v>83.458333333333329</c:v>
                </c:pt>
                <c:pt idx="12019">
                  <c:v>83.465277777777786</c:v>
                </c:pt>
                <c:pt idx="12020">
                  <c:v>83.472222222222214</c:v>
                </c:pt>
                <c:pt idx="12021">
                  <c:v>83.479166666666671</c:v>
                </c:pt>
                <c:pt idx="12022">
                  <c:v>83.486111111111114</c:v>
                </c:pt>
                <c:pt idx="12023">
                  <c:v>83.493055555555557</c:v>
                </c:pt>
                <c:pt idx="12024">
                  <c:v>83.5</c:v>
                </c:pt>
                <c:pt idx="12025">
                  <c:v>83.506944444444443</c:v>
                </c:pt>
                <c:pt idx="12026">
                  <c:v>83.513888888888886</c:v>
                </c:pt>
                <c:pt idx="12027">
                  <c:v>83.520833333333329</c:v>
                </c:pt>
                <c:pt idx="12028">
                  <c:v>83.527777777777786</c:v>
                </c:pt>
                <c:pt idx="12029">
                  <c:v>83.534722222222214</c:v>
                </c:pt>
                <c:pt idx="12030">
                  <c:v>83.541666666666671</c:v>
                </c:pt>
                <c:pt idx="12031">
                  <c:v>83.548611111111114</c:v>
                </c:pt>
                <c:pt idx="12032">
                  <c:v>83.555555555555557</c:v>
                </c:pt>
                <c:pt idx="12033">
                  <c:v>83.5625</c:v>
                </c:pt>
                <c:pt idx="12034">
                  <c:v>83.569444444444443</c:v>
                </c:pt>
                <c:pt idx="12035">
                  <c:v>83.576388888888886</c:v>
                </c:pt>
                <c:pt idx="12036">
                  <c:v>83.583333333333329</c:v>
                </c:pt>
                <c:pt idx="12037">
                  <c:v>83.590277777777786</c:v>
                </c:pt>
                <c:pt idx="12038">
                  <c:v>83.597222222222214</c:v>
                </c:pt>
                <c:pt idx="12039">
                  <c:v>83.604166666666671</c:v>
                </c:pt>
                <c:pt idx="12040">
                  <c:v>83.611111111111114</c:v>
                </c:pt>
                <c:pt idx="12041">
                  <c:v>83.618055555555557</c:v>
                </c:pt>
                <c:pt idx="12042">
                  <c:v>83.625</c:v>
                </c:pt>
                <c:pt idx="12043">
                  <c:v>83.631944444444443</c:v>
                </c:pt>
                <c:pt idx="12044">
                  <c:v>83.638888888888886</c:v>
                </c:pt>
                <c:pt idx="12045">
                  <c:v>83.645833333333329</c:v>
                </c:pt>
                <c:pt idx="12046">
                  <c:v>83.652777777777786</c:v>
                </c:pt>
                <c:pt idx="12047">
                  <c:v>83.659722222222214</c:v>
                </c:pt>
                <c:pt idx="12048">
                  <c:v>83.666666666666671</c:v>
                </c:pt>
                <c:pt idx="12049">
                  <c:v>83.673611111111114</c:v>
                </c:pt>
                <c:pt idx="12050">
                  <c:v>83.680555555555557</c:v>
                </c:pt>
                <c:pt idx="12051">
                  <c:v>83.6875</c:v>
                </c:pt>
                <c:pt idx="12052">
                  <c:v>83.694444444444443</c:v>
                </c:pt>
                <c:pt idx="12053">
                  <c:v>83.701388888888886</c:v>
                </c:pt>
                <c:pt idx="12054">
                  <c:v>83.708333333333329</c:v>
                </c:pt>
                <c:pt idx="12055">
                  <c:v>83.715277777777786</c:v>
                </c:pt>
                <c:pt idx="12056">
                  <c:v>83.722222222222214</c:v>
                </c:pt>
                <c:pt idx="12057">
                  <c:v>83.729166666666671</c:v>
                </c:pt>
                <c:pt idx="12058">
                  <c:v>83.736111111111114</c:v>
                </c:pt>
                <c:pt idx="12059">
                  <c:v>83.743055555555557</c:v>
                </c:pt>
                <c:pt idx="12060">
                  <c:v>83.75</c:v>
                </c:pt>
                <c:pt idx="12061">
                  <c:v>83.756944444444443</c:v>
                </c:pt>
                <c:pt idx="12062">
                  <c:v>83.763888888888886</c:v>
                </c:pt>
                <c:pt idx="12063">
                  <c:v>83.770833333333329</c:v>
                </c:pt>
                <c:pt idx="12064">
                  <c:v>83.777777777777786</c:v>
                </c:pt>
                <c:pt idx="12065">
                  <c:v>83.784722222222214</c:v>
                </c:pt>
                <c:pt idx="12066">
                  <c:v>83.791666666666671</c:v>
                </c:pt>
                <c:pt idx="12067">
                  <c:v>83.798611111111114</c:v>
                </c:pt>
                <c:pt idx="12068">
                  <c:v>83.805555555555557</c:v>
                </c:pt>
                <c:pt idx="12069">
                  <c:v>83.8125</c:v>
                </c:pt>
                <c:pt idx="12070">
                  <c:v>83.819444444444443</c:v>
                </c:pt>
                <c:pt idx="12071">
                  <c:v>83.826388888888886</c:v>
                </c:pt>
                <c:pt idx="12072">
                  <c:v>83.833333333333329</c:v>
                </c:pt>
                <c:pt idx="12073">
                  <c:v>83.840277777777786</c:v>
                </c:pt>
                <c:pt idx="12074">
                  <c:v>83.847222222222214</c:v>
                </c:pt>
                <c:pt idx="12075">
                  <c:v>83.854166666666671</c:v>
                </c:pt>
                <c:pt idx="12076">
                  <c:v>83.861111111111114</c:v>
                </c:pt>
                <c:pt idx="12077">
                  <c:v>83.868055555555557</c:v>
                </c:pt>
                <c:pt idx="12078">
                  <c:v>83.875</c:v>
                </c:pt>
                <c:pt idx="12079">
                  <c:v>83.881944444444443</c:v>
                </c:pt>
                <c:pt idx="12080">
                  <c:v>83.888888888888886</c:v>
                </c:pt>
                <c:pt idx="12081">
                  <c:v>83.895833333333329</c:v>
                </c:pt>
                <c:pt idx="12082">
                  <c:v>83.902777777777786</c:v>
                </c:pt>
                <c:pt idx="12083">
                  <c:v>83.909722222222214</c:v>
                </c:pt>
                <c:pt idx="12084">
                  <c:v>83.916666666666671</c:v>
                </c:pt>
                <c:pt idx="12085">
                  <c:v>83.923611111111114</c:v>
                </c:pt>
                <c:pt idx="12086">
                  <c:v>83.930555555555557</c:v>
                </c:pt>
                <c:pt idx="12087">
                  <c:v>83.9375</c:v>
                </c:pt>
                <c:pt idx="12088">
                  <c:v>83.944444444444443</c:v>
                </c:pt>
                <c:pt idx="12089">
                  <c:v>83.951388888888886</c:v>
                </c:pt>
                <c:pt idx="12090">
                  <c:v>83.958333333333329</c:v>
                </c:pt>
                <c:pt idx="12091">
                  <c:v>83.965277777777786</c:v>
                </c:pt>
                <c:pt idx="12092">
                  <c:v>83.972222222222214</c:v>
                </c:pt>
                <c:pt idx="12093">
                  <c:v>83.979166666666671</c:v>
                </c:pt>
                <c:pt idx="12094">
                  <c:v>83.986111111111114</c:v>
                </c:pt>
                <c:pt idx="12095">
                  <c:v>83.993055555555557</c:v>
                </c:pt>
                <c:pt idx="12096">
                  <c:v>84</c:v>
                </c:pt>
                <c:pt idx="12097">
                  <c:v>84.006944444444443</c:v>
                </c:pt>
                <c:pt idx="12098">
                  <c:v>84.013888888888886</c:v>
                </c:pt>
                <c:pt idx="12099">
                  <c:v>84.020833333333329</c:v>
                </c:pt>
                <c:pt idx="12100">
                  <c:v>84.027777777777786</c:v>
                </c:pt>
                <c:pt idx="12101">
                  <c:v>84.034722222222214</c:v>
                </c:pt>
                <c:pt idx="12102">
                  <c:v>84.041666666666671</c:v>
                </c:pt>
                <c:pt idx="12103">
                  <c:v>84.048611111111114</c:v>
                </c:pt>
                <c:pt idx="12104">
                  <c:v>84.055555555555557</c:v>
                </c:pt>
                <c:pt idx="12105">
                  <c:v>84.0625</c:v>
                </c:pt>
                <c:pt idx="12106">
                  <c:v>84.069444444444443</c:v>
                </c:pt>
                <c:pt idx="12107">
                  <c:v>84.076388888888886</c:v>
                </c:pt>
                <c:pt idx="12108">
                  <c:v>84.083333333333329</c:v>
                </c:pt>
                <c:pt idx="12109">
                  <c:v>84.090277777777786</c:v>
                </c:pt>
                <c:pt idx="12110">
                  <c:v>84.097222222222214</c:v>
                </c:pt>
                <c:pt idx="12111">
                  <c:v>84.104166666666671</c:v>
                </c:pt>
                <c:pt idx="12112">
                  <c:v>84.111111111111114</c:v>
                </c:pt>
                <c:pt idx="12113">
                  <c:v>84.118055555555557</c:v>
                </c:pt>
                <c:pt idx="12114">
                  <c:v>84.125</c:v>
                </c:pt>
                <c:pt idx="12115">
                  <c:v>84.131944444444443</c:v>
                </c:pt>
                <c:pt idx="12116">
                  <c:v>84.138888888888886</c:v>
                </c:pt>
                <c:pt idx="12117">
                  <c:v>84.145833333333329</c:v>
                </c:pt>
                <c:pt idx="12118">
                  <c:v>84.152777777777786</c:v>
                </c:pt>
                <c:pt idx="12119">
                  <c:v>84.159722222222214</c:v>
                </c:pt>
                <c:pt idx="12120">
                  <c:v>84.166666666666671</c:v>
                </c:pt>
                <c:pt idx="12121">
                  <c:v>84.173611111111114</c:v>
                </c:pt>
                <c:pt idx="12122">
                  <c:v>84.180555555555557</c:v>
                </c:pt>
                <c:pt idx="12123">
                  <c:v>84.1875</c:v>
                </c:pt>
                <c:pt idx="12124">
                  <c:v>84.194444444444443</c:v>
                </c:pt>
                <c:pt idx="12125">
                  <c:v>84.201388888888886</c:v>
                </c:pt>
                <c:pt idx="12126">
                  <c:v>84.208333333333329</c:v>
                </c:pt>
                <c:pt idx="12127">
                  <c:v>84.215277777777786</c:v>
                </c:pt>
                <c:pt idx="12128">
                  <c:v>84.222222222222214</c:v>
                </c:pt>
                <c:pt idx="12129">
                  <c:v>84.229166666666671</c:v>
                </c:pt>
                <c:pt idx="12130">
                  <c:v>84.236111111111114</c:v>
                </c:pt>
                <c:pt idx="12131">
                  <c:v>84.243055555555557</c:v>
                </c:pt>
                <c:pt idx="12132">
                  <c:v>84.25</c:v>
                </c:pt>
                <c:pt idx="12133">
                  <c:v>84.256944444444443</c:v>
                </c:pt>
                <c:pt idx="12134">
                  <c:v>84.263888888888886</c:v>
                </c:pt>
                <c:pt idx="12135">
                  <c:v>84.270833333333329</c:v>
                </c:pt>
                <c:pt idx="12136">
                  <c:v>84.277777777777786</c:v>
                </c:pt>
                <c:pt idx="12137">
                  <c:v>84.284722222222214</c:v>
                </c:pt>
                <c:pt idx="12138">
                  <c:v>84.291666666666671</c:v>
                </c:pt>
                <c:pt idx="12139">
                  <c:v>84.298611111111114</c:v>
                </c:pt>
                <c:pt idx="12140">
                  <c:v>84.305555555555557</c:v>
                </c:pt>
                <c:pt idx="12141">
                  <c:v>84.3125</c:v>
                </c:pt>
                <c:pt idx="12142">
                  <c:v>84.319444444444443</c:v>
                </c:pt>
                <c:pt idx="12143">
                  <c:v>84.326388888888886</c:v>
                </c:pt>
                <c:pt idx="12144">
                  <c:v>84.333333333333329</c:v>
                </c:pt>
                <c:pt idx="12145">
                  <c:v>84.340277777777786</c:v>
                </c:pt>
                <c:pt idx="12146">
                  <c:v>84.347222222222214</c:v>
                </c:pt>
                <c:pt idx="12147">
                  <c:v>84.354166666666671</c:v>
                </c:pt>
                <c:pt idx="12148">
                  <c:v>84.361111111111114</c:v>
                </c:pt>
                <c:pt idx="12149">
                  <c:v>84.368055555555557</c:v>
                </c:pt>
                <c:pt idx="12150">
                  <c:v>84.375</c:v>
                </c:pt>
                <c:pt idx="12151">
                  <c:v>84.381944444444443</c:v>
                </c:pt>
                <c:pt idx="12152">
                  <c:v>84.388888888888886</c:v>
                </c:pt>
                <c:pt idx="12153">
                  <c:v>84.395833333333329</c:v>
                </c:pt>
                <c:pt idx="12154">
                  <c:v>84.402777777777786</c:v>
                </c:pt>
                <c:pt idx="12155">
                  <c:v>84.409722222222214</c:v>
                </c:pt>
                <c:pt idx="12156">
                  <c:v>84.416666666666671</c:v>
                </c:pt>
                <c:pt idx="12157">
                  <c:v>84.423611111111114</c:v>
                </c:pt>
                <c:pt idx="12158">
                  <c:v>84.430555555555557</c:v>
                </c:pt>
                <c:pt idx="12159">
                  <c:v>84.4375</c:v>
                </c:pt>
                <c:pt idx="12160">
                  <c:v>84.444444444444443</c:v>
                </c:pt>
                <c:pt idx="12161">
                  <c:v>84.451388888888886</c:v>
                </c:pt>
                <c:pt idx="12162">
                  <c:v>84.458333333333329</c:v>
                </c:pt>
                <c:pt idx="12163">
                  <c:v>84.465277777777786</c:v>
                </c:pt>
                <c:pt idx="12164">
                  <c:v>84.472222222222214</c:v>
                </c:pt>
                <c:pt idx="12165">
                  <c:v>84.479166666666671</c:v>
                </c:pt>
                <c:pt idx="12166">
                  <c:v>84.486111111111114</c:v>
                </c:pt>
                <c:pt idx="12167">
                  <c:v>84.493055555555557</c:v>
                </c:pt>
                <c:pt idx="12168">
                  <c:v>84.5</c:v>
                </c:pt>
                <c:pt idx="12169">
                  <c:v>84.506944444444443</c:v>
                </c:pt>
                <c:pt idx="12170">
                  <c:v>84.513888888888886</c:v>
                </c:pt>
                <c:pt idx="12171">
                  <c:v>84.520833333333329</c:v>
                </c:pt>
                <c:pt idx="12172">
                  <c:v>84.527777777777786</c:v>
                </c:pt>
                <c:pt idx="12173">
                  <c:v>84.534722222222214</c:v>
                </c:pt>
                <c:pt idx="12174">
                  <c:v>84.541666666666671</c:v>
                </c:pt>
                <c:pt idx="12175">
                  <c:v>84.548611111111114</c:v>
                </c:pt>
                <c:pt idx="12176">
                  <c:v>84.555555555555557</c:v>
                </c:pt>
                <c:pt idx="12177">
                  <c:v>84.5625</c:v>
                </c:pt>
                <c:pt idx="12178">
                  <c:v>84.569444444444443</c:v>
                </c:pt>
                <c:pt idx="12179">
                  <c:v>84.576388888888886</c:v>
                </c:pt>
                <c:pt idx="12180">
                  <c:v>84.583333333333329</c:v>
                </c:pt>
                <c:pt idx="12181">
                  <c:v>84.590277777777786</c:v>
                </c:pt>
                <c:pt idx="12182">
                  <c:v>84.597222222222214</c:v>
                </c:pt>
                <c:pt idx="12183">
                  <c:v>84.604166666666671</c:v>
                </c:pt>
                <c:pt idx="12184">
                  <c:v>84.611111111111114</c:v>
                </c:pt>
                <c:pt idx="12185">
                  <c:v>84.618055555555557</c:v>
                </c:pt>
                <c:pt idx="12186">
                  <c:v>84.625</c:v>
                </c:pt>
                <c:pt idx="12187">
                  <c:v>84.631944444444443</c:v>
                </c:pt>
                <c:pt idx="12188">
                  <c:v>84.638888888888886</c:v>
                </c:pt>
                <c:pt idx="12189">
                  <c:v>84.645833333333329</c:v>
                </c:pt>
                <c:pt idx="12190">
                  <c:v>84.652777777777786</c:v>
                </c:pt>
                <c:pt idx="12191">
                  <c:v>84.659722222222214</c:v>
                </c:pt>
                <c:pt idx="12192">
                  <c:v>84.666666666666671</c:v>
                </c:pt>
                <c:pt idx="12193">
                  <c:v>84.673611111111114</c:v>
                </c:pt>
                <c:pt idx="12194">
                  <c:v>84.680555555555557</c:v>
                </c:pt>
                <c:pt idx="12195">
                  <c:v>84.6875</c:v>
                </c:pt>
                <c:pt idx="12196">
                  <c:v>84.694444444444443</c:v>
                </c:pt>
                <c:pt idx="12197">
                  <c:v>84.701388888888886</c:v>
                </c:pt>
                <c:pt idx="12198">
                  <c:v>84.708333333333329</c:v>
                </c:pt>
                <c:pt idx="12199">
                  <c:v>84.715277777777786</c:v>
                </c:pt>
                <c:pt idx="12200">
                  <c:v>84.722222222222214</c:v>
                </c:pt>
                <c:pt idx="12201">
                  <c:v>84.729166666666671</c:v>
                </c:pt>
                <c:pt idx="12202">
                  <c:v>84.736111111111114</c:v>
                </c:pt>
                <c:pt idx="12203">
                  <c:v>84.743055555555557</c:v>
                </c:pt>
                <c:pt idx="12204">
                  <c:v>84.75</c:v>
                </c:pt>
                <c:pt idx="12205">
                  <c:v>84.756944444444443</c:v>
                </c:pt>
                <c:pt idx="12206">
                  <c:v>84.763888888888886</c:v>
                </c:pt>
                <c:pt idx="12207">
                  <c:v>84.770833333333329</c:v>
                </c:pt>
                <c:pt idx="12208">
                  <c:v>84.777777777777786</c:v>
                </c:pt>
                <c:pt idx="12209">
                  <c:v>84.784722222222214</c:v>
                </c:pt>
                <c:pt idx="12210">
                  <c:v>84.791666666666671</c:v>
                </c:pt>
                <c:pt idx="12211">
                  <c:v>84.798611111111114</c:v>
                </c:pt>
                <c:pt idx="12212">
                  <c:v>84.805555555555557</c:v>
                </c:pt>
                <c:pt idx="12213">
                  <c:v>84.8125</c:v>
                </c:pt>
                <c:pt idx="12214">
                  <c:v>84.819444444444443</c:v>
                </c:pt>
                <c:pt idx="12215">
                  <c:v>84.826388888888886</c:v>
                </c:pt>
                <c:pt idx="12216">
                  <c:v>84.833333333333329</c:v>
                </c:pt>
                <c:pt idx="12217">
                  <c:v>84.840277777777786</c:v>
                </c:pt>
                <c:pt idx="12218">
                  <c:v>84.847222222222214</c:v>
                </c:pt>
                <c:pt idx="12219">
                  <c:v>84.854166666666671</c:v>
                </c:pt>
                <c:pt idx="12220">
                  <c:v>84.861111111111114</c:v>
                </c:pt>
                <c:pt idx="12221">
                  <c:v>84.868055555555557</c:v>
                </c:pt>
                <c:pt idx="12222">
                  <c:v>84.875</c:v>
                </c:pt>
                <c:pt idx="12223">
                  <c:v>84.881944444444443</c:v>
                </c:pt>
                <c:pt idx="12224">
                  <c:v>84.888888888888886</c:v>
                </c:pt>
                <c:pt idx="12225">
                  <c:v>84.895833333333329</c:v>
                </c:pt>
                <c:pt idx="12226">
                  <c:v>84.902777777777786</c:v>
                </c:pt>
                <c:pt idx="12227">
                  <c:v>84.909722222222214</c:v>
                </c:pt>
                <c:pt idx="12228">
                  <c:v>84.916666666666671</c:v>
                </c:pt>
                <c:pt idx="12229">
                  <c:v>84.923611111111114</c:v>
                </c:pt>
                <c:pt idx="12230">
                  <c:v>84.930555555555557</c:v>
                </c:pt>
                <c:pt idx="12231">
                  <c:v>84.9375</c:v>
                </c:pt>
                <c:pt idx="12232">
                  <c:v>84.944444444444443</c:v>
                </c:pt>
                <c:pt idx="12233">
                  <c:v>84.951388888888886</c:v>
                </c:pt>
                <c:pt idx="12234">
                  <c:v>84.958333333333329</c:v>
                </c:pt>
                <c:pt idx="12235">
                  <c:v>84.965277777777786</c:v>
                </c:pt>
                <c:pt idx="12236">
                  <c:v>84.972222222222214</c:v>
                </c:pt>
                <c:pt idx="12237">
                  <c:v>84.979166666666671</c:v>
                </c:pt>
                <c:pt idx="12238">
                  <c:v>84.986111111111114</c:v>
                </c:pt>
                <c:pt idx="12239">
                  <c:v>84.993055555555557</c:v>
                </c:pt>
                <c:pt idx="12240">
                  <c:v>85</c:v>
                </c:pt>
                <c:pt idx="12241">
                  <c:v>85.006944444444443</c:v>
                </c:pt>
                <c:pt idx="12242">
                  <c:v>85.013888888888886</c:v>
                </c:pt>
                <c:pt idx="12243">
                  <c:v>85.020833333333329</c:v>
                </c:pt>
                <c:pt idx="12244">
                  <c:v>85.027777777777786</c:v>
                </c:pt>
                <c:pt idx="12245">
                  <c:v>85.034722222222214</c:v>
                </c:pt>
                <c:pt idx="12246">
                  <c:v>85.041666666666671</c:v>
                </c:pt>
                <c:pt idx="12247">
                  <c:v>85.048611111111114</c:v>
                </c:pt>
                <c:pt idx="12248">
                  <c:v>85.055555555555557</c:v>
                </c:pt>
                <c:pt idx="12249">
                  <c:v>85.0625</c:v>
                </c:pt>
                <c:pt idx="12250">
                  <c:v>85.069444444444443</c:v>
                </c:pt>
                <c:pt idx="12251">
                  <c:v>85.076388888888886</c:v>
                </c:pt>
                <c:pt idx="12252">
                  <c:v>85.083333333333329</c:v>
                </c:pt>
                <c:pt idx="12253">
                  <c:v>85.090277777777786</c:v>
                </c:pt>
                <c:pt idx="12254">
                  <c:v>85.097222222222214</c:v>
                </c:pt>
                <c:pt idx="12255">
                  <c:v>85.104166666666671</c:v>
                </c:pt>
                <c:pt idx="12256">
                  <c:v>85.111111111111114</c:v>
                </c:pt>
                <c:pt idx="12257">
                  <c:v>85.118055555555557</c:v>
                </c:pt>
                <c:pt idx="12258">
                  <c:v>85.125</c:v>
                </c:pt>
                <c:pt idx="12259">
                  <c:v>85.131944444444443</c:v>
                </c:pt>
                <c:pt idx="12260">
                  <c:v>85.138888888888886</c:v>
                </c:pt>
                <c:pt idx="12261">
                  <c:v>85.145833333333329</c:v>
                </c:pt>
                <c:pt idx="12262">
                  <c:v>85.152777777777786</c:v>
                </c:pt>
                <c:pt idx="12263">
                  <c:v>85.159722222222214</c:v>
                </c:pt>
                <c:pt idx="12264">
                  <c:v>85.166666666666671</c:v>
                </c:pt>
                <c:pt idx="12265">
                  <c:v>85.173611111111114</c:v>
                </c:pt>
                <c:pt idx="12266">
                  <c:v>85.180555555555557</c:v>
                </c:pt>
                <c:pt idx="12267">
                  <c:v>85.1875</c:v>
                </c:pt>
                <c:pt idx="12268">
                  <c:v>85.194444444444443</c:v>
                </c:pt>
                <c:pt idx="12269">
                  <c:v>85.201388888888886</c:v>
                </c:pt>
                <c:pt idx="12270">
                  <c:v>85.208333333333329</c:v>
                </c:pt>
                <c:pt idx="12271">
                  <c:v>85.215277777777786</c:v>
                </c:pt>
                <c:pt idx="12272">
                  <c:v>85.222222222222214</c:v>
                </c:pt>
                <c:pt idx="12273">
                  <c:v>85.229166666666671</c:v>
                </c:pt>
                <c:pt idx="12274">
                  <c:v>85.236111111111114</c:v>
                </c:pt>
                <c:pt idx="12275">
                  <c:v>85.243055555555557</c:v>
                </c:pt>
                <c:pt idx="12276">
                  <c:v>85.25</c:v>
                </c:pt>
                <c:pt idx="12277">
                  <c:v>85.256944444444443</c:v>
                </c:pt>
                <c:pt idx="12278">
                  <c:v>85.263888888888886</c:v>
                </c:pt>
                <c:pt idx="12279">
                  <c:v>85.270833333333329</c:v>
                </c:pt>
                <c:pt idx="12280">
                  <c:v>85.277777777777786</c:v>
                </c:pt>
                <c:pt idx="12281">
                  <c:v>85.284722222222214</c:v>
                </c:pt>
                <c:pt idx="12282">
                  <c:v>85.291666666666671</c:v>
                </c:pt>
                <c:pt idx="12283">
                  <c:v>85.298611111111114</c:v>
                </c:pt>
                <c:pt idx="12284">
                  <c:v>85.305555555555557</c:v>
                </c:pt>
                <c:pt idx="12285">
                  <c:v>85.3125</c:v>
                </c:pt>
                <c:pt idx="12286">
                  <c:v>85.319444444444443</c:v>
                </c:pt>
                <c:pt idx="12287">
                  <c:v>85.326388888888886</c:v>
                </c:pt>
                <c:pt idx="12288">
                  <c:v>85.333333333333329</c:v>
                </c:pt>
                <c:pt idx="12289">
                  <c:v>85.340277777777771</c:v>
                </c:pt>
                <c:pt idx="12290">
                  <c:v>85.347222222222229</c:v>
                </c:pt>
                <c:pt idx="12291">
                  <c:v>85.354166666666671</c:v>
                </c:pt>
                <c:pt idx="12292">
                  <c:v>85.3611111111111</c:v>
                </c:pt>
                <c:pt idx="12293">
                  <c:v>85.368055555555557</c:v>
                </c:pt>
                <c:pt idx="12294">
                  <c:v>85.375</c:v>
                </c:pt>
                <c:pt idx="12295">
                  <c:v>85.381944444444443</c:v>
                </c:pt>
                <c:pt idx="12296">
                  <c:v>85.3888888888889</c:v>
                </c:pt>
                <c:pt idx="12297">
                  <c:v>85.395833333333329</c:v>
                </c:pt>
                <c:pt idx="12298">
                  <c:v>85.402777777777771</c:v>
                </c:pt>
                <c:pt idx="12299">
                  <c:v>85.409722222222229</c:v>
                </c:pt>
                <c:pt idx="12300">
                  <c:v>85.416666666666671</c:v>
                </c:pt>
                <c:pt idx="12301">
                  <c:v>85.4236111111111</c:v>
                </c:pt>
                <c:pt idx="12302">
                  <c:v>85.430555555555557</c:v>
                </c:pt>
                <c:pt idx="12303">
                  <c:v>85.4375</c:v>
                </c:pt>
                <c:pt idx="12304">
                  <c:v>85.444444444444443</c:v>
                </c:pt>
                <c:pt idx="12305">
                  <c:v>85.4513888888889</c:v>
                </c:pt>
                <c:pt idx="12306">
                  <c:v>85.458333333333329</c:v>
                </c:pt>
                <c:pt idx="12307">
                  <c:v>85.465277777777771</c:v>
                </c:pt>
                <c:pt idx="12308">
                  <c:v>85.472222222222229</c:v>
                </c:pt>
                <c:pt idx="12309">
                  <c:v>85.479166666666671</c:v>
                </c:pt>
                <c:pt idx="12310">
                  <c:v>85.4861111111111</c:v>
                </c:pt>
                <c:pt idx="12311">
                  <c:v>85.493055555555557</c:v>
                </c:pt>
                <c:pt idx="12312">
                  <c:v>85.5</c:v>
                </c:pt>
                <c:pt idx="12313">
                  <c:v>85.506944444444443</c:v>
                </c:pt>
                <c:pt idx="12314">
                  <c:v>85.5138888888889</c:v>
                </c:pt>
                <c:pt idx="12315">
                  <c:v>85.520833333333329</c:v>
                </c:pt>
                <c:pt idx="12316">
                  <c:v>85.527777777777771</c:v>
                </c:pt>
                <c:pt idx="12317">
                  <c:v>85.534722222222229</c:v>
                </c:pt>
                <c:pt idx="12318">
                  <c:v>85.541666666666671</c:v>
                </c:pt>
                <c:pt idx="12319">
                  <c:v>85.5486111111111</c:v>
                </c:pt>
                <c:pt idx="12320">
                  <c:v>85.555555555555557</c:v>
                </c:pt>
                <c:pt idx="12321">
                  <c:v>85.5625</c:v>
                </c:pt>
                <c:pt idx="12322">
                  <c:v>85.569444444444443</c:v>
                </c:pt>
                <c:pt idx="12323">
                  <c:v>85.5763888888889</c:v>
                </c:pt>
                <c:pt idx="12324">
                  <c:v>85.583333333333329</c:v>
                </c:pt>
                <c:pt idx="12325">
                  <c:v>85.590277777777771</c:v>
                </c:pt>
                <c:pt idx="12326">
                  <c:v>85.597222222222229</c:v>
                </c:pt>
                <c:pt idx="12327">
                  <c:v>85.604166666666671</c:v>
                </c:pt>
                <c:pt idx="12328">
                  <c:v>85.6111111111111</c:v>
                </c:pt>
                <c:pt idx="12329">
                  <c:v>85.618055555555557</c:v>
                </c:pt>
                <c:pt idx="12330">
                  <c:v>85.625</c:v>
                </c:pt>
                <c:pt idx="12331">
                  <c:v>85.631944444444443</c:v>
                </c:pt>
                <c:pt idx="12332">
                  <c:v>85.6388888888889</c:v>
                </c:pt>
                <c:pt idx="12333">
                  <c:v>85.645833333333329</c:v>
                </c:pt>
                <c:pt idx="12334">
                  <c:v>85.652777777777771</c:v>
                </c:pt>
                <c:pt idx="12335">
                  <c:v>85.659722222222229</c:v>
                </c:pt>
                <c:pt idx="12336">
                  <c:v>85.666666666666671</c:v>
                </c:pt>
                <c:pt idx="12337">
                  <c:v>85.6736111111111</c:v>
                </c:pt>
                <c:pt idx="12338">
                  <c:v>85.680555555555557</c:v>
                </c:pt>
                <c:pt idx="12339">
                  <c:v>85.6875</c:v>
                </c:pt>
                <c:pt idx="12340">
                  <c:v>85.694444444444443</c:v>
                </c:pt>
                <c:pt idx="12341">
                  <c:v>85.7013888888889</c:v>
                </c:pt>
                <c:pt idx="12342">
                  <c:v>85.708333333333329</c:v>
                </c:pt>
                <c:pt idx="12343">
                  <c:v>85.715277777777771</c:v>
                </c:pt>
                <c:pt idx="12344">
                  <c:v>85.722222222222229</c:v>
                </c:pt>
                <c:pt idx="12345">
                  <c:v>85.729166666666671</c:v>
                </c:pt>
                <c:pt idx="12346">
                  <c:v>85.7361111111111</c:v>
                </c:pt>
                <c:pt idx="12347">
                  <c:v>85.743055555555557</c:v>
                </c:pt>
                <c:pt idx="12348">
                  <c:v>85.75</c:v>
                </c:pt>
                <c:pt idx="12349">
                  <c:v>85.756944444444443</c:v>
                </c:pt>
                <c:pt idx="12350">
                  <c:v>85.7638888888889</c:v>
                </c:pt>
                <c:pt idx="12351">
                  <c:v>85.770833333333329</c:v>
                </c:pt>
                <c:pt idx="12352">
                  <c:v>85.777777777777771</c:v>
                </c:pt>
                <c:pt idx="12353">
                  <c:v>85.784722222222229</c:v>
                </c:pt>
                <c:pt idx="12354">
                  <c:v>85.791666666666671</c:v>
                </c:pt>
                <c:pt idx="12355">
                  <c:v>85.7986111111111</c:v>
                </c:pt>
                <c:pt idx="12356">
                  <c:v>85.805555555555557</c:v>
                </c:pt>
                <c:pt idx="12357">
                  <c:v>85.8125</c:v>
                </c:pt>
                <c:pt idx="12358">
                  <c:v>85.819444444444443</c:v>
                </c:pt>
                <c:pt idx="12359">
                  <c:v>85.8263888888889</c:v>
                </c:pt>
                <c:pt idx="12360">
                  <c:v>85.833333333333329</c:v>
                </c:pt>
                <c:pt idx="12361">
                  <c:v>85.840277777777771</c:v>
                </c:pt>
                <c:pt idx="12362">
                  <c:v>85.847222222222229</c:v>
                </c:pt>
                <c:pt idx="12363">
                  <c:v>85.854166666666671</c:v>
                </c:pt>
                <c:pt idx="12364">
                  <c:v>85.8611111111111</c:v>
                </c:pt>
                <c:pt idx="12365">
                  <c:v>85.868055555555557</c:v>
                </c:pt>
                <c:pt idx="12366">
                  <c:v>85.875</c:v>
                </c:pt>
                <c:pt idx="12367">
                  <c:v>85.881944444444443</c:v>
                </c:pt>
                <c:pt idx="12368">
                  <c:v>85.8888888888889</c:v>
                </c:pt>
                <c:pt idx="12369">
                  <c:v>85.895833333333329</c:v>
                </c:pt>
                <c:pt idx="12370">
                  <c:v>85.902777777777771</c:v>
                </c:pt>
                <c:pt idx="12371">
                  <c:v>85.909722222222229</c:v>
                </c:pt>
                <c:pt idx="12372">
                  <c:v>85.916666666666671</c:v>
                </c:pt>
                <c:pt idx="12373">
                  <c:v>85.9236111111111</c:v>
                </c:pt>
                <c:pt idx="12374">
                  <c:v>85.930555555555557</c:v>
                </c:pt>
                <c:pt idx="12375">
                  <c:v>85.9375</c:v>
                </c:pt>
                <c:pt idx="12376">
                  <c:v>85.944444444444443</c:v>
                </c:pt>
                <c:pt idx="12377">
                  <c:v>85.9513888888889</c:v>
                </c:pt>
                <c:pt idx="12378">
                  <c:v>85.958333333333329</c:v>
                </c:pt>
                <c:pt idx="12379">
                  <c:v>85.965277777777771</c:v>
                </c:pt>
                <c:pt idx="12380">
                  <c:v>85.972222222222229</c:v>
                </c:pt>
                <c:pt idx="12381">
                  <c:v>85.979166666666671</c:v>
                </c:pt>
                <c:pt idx="12382">
                  <c:v>85.9861111111111</c:v>
                </c:pt>
                <c:pt idx="12383">
                  <c:v>85.993055555555557</c:v>
                </c:pt>
                <c:pt idx="12384">
                  <c:v>86</c:v>
                </c:pt>
                <c:pt idx="12385">
                  <c:v>86.006944444444443</c:v>
                </c:pt>
                <c:pt idx="12386">
                  <c:v>86.0138888888889</c:v>
                </c:pt>
                <c:pt idx="12387">
                  <c:v>86.020833333333329</c:v>
                </c:pt>
                <c:pt idx="12388">
                  <c:v>86.027777777777771</c:v>
                </c:pt>
                <c:pt idx="12389">
                  <c:v>86.034722222222229</c:v>
                </c:pt>
                <c:pt idx="12390">
                  <c:v>86.041666666666671</c:v>
                </c:pt>
                <c:pt idx="12391">
                  <c:v>86.0486111111111</c:v>
                </c:pt>
                <c:pt idx="12392">
                  <c:v>86.055555555555557</c:v>
                </c:pt>
                <c:pt idx="12393">
                  <c:v>86.0625</c:v>
                </c:pt>
                <c:pt idx="12394">
                  <c:v>86.069444444444443</c:v>
                </c:pt>
                <c:pt idx="12395">
                  <c:v>86.0763888888889</c:v>
                </c:pt>
                <c:pt idx="12396">
                  <c:v>86.083333333333329</c:v>
                </c:pt>
                <c:pt idx="12397">
                  <c:v>86.090277777777771</c:v>
                </c:pt>
                <c:pt idx="12398">
                  <c:v>86.097222222222229</c:v>
                </c:pt>
                <c:pt idx="12399">
                  <c:v>86.104166666666671</c:v>
                </c:pt>
                <c:pt idx="12400">
                  <c:v>86.1111111111111</c:v>
                </c:pt>
                <c:pt idx="12401">
                  <c:v>86.118055555555557</c:v>
                </c:pt>
                <c:pt idx="12402">
                  <c:v>86.125</c:v>
                </c:pt>
                <c:pt idx="12403">
                  <c:v>86.131944444444443</c:v>
                </c:pt>
                <c:pt idx="12404">
                  <c:v>86.1388888888889</c:v>
                </c:pt>
                <c:pt idx="12405">
                  <c:v>86.145833333333329</c:v>
                </c:pt>
                <c:pt idx="12406">
                  <c:v>86.152777777777771</c:v>
                </c:pt>
                <c:pt idx="12407">
                  <c:v>86.159722222222229</c:v>
                </c:pt>
                <c:pt idx="12408">
                  <c:v>86.166666666666671</c:v>
                </c:pt>
                <c:pt idx="12409">
                  <c:v>86.1736111111111</c:v>
                </c:pt>
                <c:pt idx="12410">
                  <c:v>86.180555555555557</c:v>
                </c:pt>
                <c:pt idx="12411">
                  <c:v>86.1875</c:v>
                </c:pt>
                <c:pt idx="12412">
                  <c:v>86.194444444444443</c:v>
                </c:pt>
                <c:pt idx="12413">
                  <c:v>86.2013888888889</c:v>
                </c:pt>
                <c:pt idx="12414">
                  <c:v>86.208333333333329</c:v>
                </c:pt>
                <c:pt idx="12415">
                  <c:v>86.215277777777771</c:v>
                </c:pt>
                <c:pt idx="12416">
                  <c:v>86.222222222222229</c:v>
                </c:pt>
                <c:pt idx="12417">
                  <c:v>86.229166666666671</c:v>
                </c:pt>
                <c:pt idx="12418">
                  <c:v>86.2361111111111</c:v>
                </c:pt>
                <c:pt idx="12419">
                  <c:v>86.243055555555557</c:v>
                </c:pt>
                <c:pt idx="12420">
                  <c:v>86.25</c:v>
                </c:pt>
                <c:pt idx="12421">
                  <c:v>86.256944444444443</c:v>
                </c:pt>
                <c:pt idx="12422">
                  <c:v>86.2638888888889</c:v>
                </c:pt>
                <c:pt idx="12423">
                  <c:v>86.270833333333329</c:v>
                </c:pt>
                <c:pt idx="12424">
                  <c:v>86.277777777777771</c:v>
                </c:pt>
                <c:pt idx="12425">
                  <c:v>86.284722222222229</c:v>
                </c:pt>
                <c:pt idx="12426">
                  <c:v>86.291666666666671</c:v>
                </c:pt>
                <c:pt idx="12427">
                  <c:v>86.2986111111111</c:v>
                </c:pt>
                <c:pt idx="12428">
                  <c:v>86.305555555555557</c:v>
                </c:pt>
                <c:pt idx="12429">
                  <c:v>86.3125</c:v>
                </c:pt>
                <c:pt idx="12430">
                  <c:v>86.319444444444443</c:v>
                </c:pt>
                <c:pt idx="12431">
                  <c:v>86.3263888888889</c:v>
                </c:pt>
                <c:pt idx="12432">
                  <c:v>86.333333333333329</c:v>
                </c:pt>
                <c:pt idx="12433">
                  <c:v>86.340277777777771</c:v>
                </c:pt>
                <c:pt idx="12434">
                  <c:v>86.347222222222229</c:v>
                </c:pt>
                <c:pt idx="12435">
                  <c:v>86.354166666666671</c:v>
                </c:pt>
                <c:pt idx="12436">
                  <c:v>86.3611111111111</c:v>
                </c:pt>
                <c:pt idx="12437">
                  <c:v>86.368055555555557</c:v>
                </c:pt>
                <c:pt idx="12438">
                  <c:v>86.375</c:v>
                </c:pt>
                <c:pt idx="12439">
                  <c:v>86.381944444444443</c:v>
                </c:pt>
                <c:pt idx="12440">
                  <c:v>86.3888888888889</c:v>
                </c:pt>
                <c:pt idx="12441">
                  <c:v>86.395833333333329</c:v>
                </c:pt>
                <c:pt idx="12442">
                  <c:v>86.402777777777771</c:v>
                </c:pt>
                <c:pt idx="12443">
                  <c:v>86.409722222222229</c:v>
                </c:pt>
                <c:pt idx="12444">
                  <c:v>86.416666666666671</c:v>
                </c:pt>
                <c:pt idx="12445">
                  <c:v>86.4236111111111</c:v>
                </c:pt>
                <c:pt idx="12446">
                  <c:v>86.430555555555557</c:v>
                </c:pt>
                <c:pt idx="12447">
                  <c:v>86.4375</c:v>
                </c:pt>
                <c:pt idx="12448">
                  <c:v>86.444444444444443</c:v>
                </c:pt>
                <c:pt idx="12449">
                  <c:v>86.4513888888889</c:v>
                </c:pt>
                <c:pt idx="12450">
                  <c:v>86.458333333333329</c:v>
                </c:pt>
                <c:pt idx="12451">
                  <c:v>86.465277777777771</c:v>
                </c:pt>
                <c:pt idx="12452">
                  <c:v>86.472222222222229</c:v>
                </c:pt>
                <c:pt idx="12453">
                  <c:v>86.479166666666671</c:v>
                </c:pt>
                <c:pt idx="12454">
                  <c:v>86.4861111111111</c:v>
                </c:pt>
                <c:pt idx="12455">
                  <c:v>86.493055555555557</c:v>
                </c:pt>
                <c:pt idx="12456">
                  <c:v>86.5</c:v>
                </c:pt>
                <c:pt idx="12457">
                  <c:v>86.506944444444443</c:v>
                </c:pt>
                <c:pt idx="12458">
                  <c:v>86.5138888888889</c:v>
                </c:pt>
                <c:pt idx="12459">
                  <c:v>86.520833333333329</c:v>
                </c:pt>
                <c:pt idx="12460">
                  <c:v>86.527777777777771</c:v>
                </c:pt>
                <c:pt idx="12461">
                  <c:v>86.534722222222229</c:v>
                </c:pt>
                <c:pt idx="12462">
                  <c:v>86.541666666666671</c:v>
                </c:pt>
                <c:pt idx="12463">
                  <c:v>86.5486111111111</c:v>
                </c:pt>
                <c:pt idx="12464">
                  <c:v>86.555555555555557</c:v>
                </c:pt>
                <c:pt idx="12465">
                  <c:v>86.5625</c:v>
                </c:pt>
                <c:pt idx="12466">
                  <c:v>86.569444444444443</c:v>
                </c:pt>
                <c:pt idx="12467">
                  <c:v>86.5763888888889</c:v>
                </c:pt>
                <c:pt idx="12468">
                  <c:v>86.583333333333329</c:v>
                </c:pt>
                <c:pt idx="12469">
                  <c:v>86.590277777777771</c:v>
                </c:pt>
                <c:pt idx="12470">
                  <c:v>86.597222222222229</c:v>
                </c:pt>
                <c:pt idx="12471">
                  <c:v>86.604166666666671</c:v>
                </c:pt>
                <c:pt idx="12472">
                  <c:v>86.6111111111111</c:v>
                </c:pt>
                <c:pt idx="12473">
                  <c:v>86.618055555555557</c:v>
                </c:pt>
                <c:pt idx="12474">
                  <c:v>86.625</c:v>
                </c:pt>
                <c:pt idx="12475">
                  <c:v>86.631944444444443</c:v>
                </c:pt>
                <c:pt idx="12476">
                  <c:v>86.6388888888889</c:v>
                </c:pt>
                <c:pt idx="12477">
                  <c:v>86.645833333333329</c:v>
                </c:pt>
                <c:pt idx="12478">
                  <c:v>86.652777777777771</c:v>
                </c:pt>
                <c:pt idx="12479">
                  <c:v>86.659722222222229</c:v>
                </c:pt>
                <c:pt idx="12480">
                  <c:v>86.666666666666671</c:v>
                </c:pt>
                <c:pt idx="12481">
                  <c:v>86.6736111111111</c:v>
                </c:pt>
                <c:pt idx="12482">
                  <c:v>86.680555555555557</c:v>
                </c:pt>
                <c:pt idx="12483">
                  <c:v>86.6875</c:v>
                </c:pt>
                <c:pt idx="12484">
                  <c:v>86.694444444444443</c:v>
                </c:pt>
                <c:pt idx="12485">
                  <c:v>86.7013888888889</c:v>
                </c:pt>
                <c:pt idx="12486">
                  <c:v>86.708333333333329</c:v>
                </c:pt>
                <c:pt idx="12487">
                  <c:v>86.715277777777771</c:v>
                </c:pt>
                <c:pt idx="12488">
                  <c:v>86.722222222222229</c:v>
                </c:pt>
                <c:pt idx="12489">
                  <c:v>86.729166666666671</c:v>
                </c:pt>
                <c:pt idx="12490">
                  <c:v>86.7361111111111</c:v>
                </c:pt>
                <c:pt idx="12491">
                  <c:v>86.743055555555557</c:v>
                </c:pt>
                <c:pt idx="12492">
                  <c:v>86.75</c:v>
                </c:pt>
                <c:pt idx="12493">
                  <c:v>86.756944444444443</c:v>
                </c:pt>
                <c:pt idx="12494">
                  <c:v>86.7638888888889</c:v>
                </c:pt>
                <c:pt idx="12495">
                  <c:v>86.770833333333329</c:v>
                </c:pt>
                <c:pt idx="12496">
                  <c:v>86.777777777777771</c:v>
                </c:pt>
                <c:pt idx="12497">
                  <c:v>86.784722222222229</c:v>
                </c:pt>
                <c:pt idx="12498">
                  <c:v>86.791666666666671</c:v>
                </c:pt>
                <c:pt idx="12499">
                  <c:v>86.7986111111111</c:v>
                </c:pt>
                <c:pt idx="12500">
                  <c:v>86.805555555555557</c:v>
                </c:pt>
                <c:pt idx="12501">
                  <c:v>86.8125</c:v>
                </c:pt>
                <c:pt idx="12502">
                  <c:v>86.819444444444443</c:v>
                </c:pt>
                <c:pt idx="12503">
                  <c:v>86.8263888888889</c:v>
                </c:pt>
                <c:pt idx="12504">
                  <c:v>86.833333333333329</c:v>
                </c:pt>
                <c:pt idx="12505">
                  <c:v>86.840277777777771</c:v>
                </c:pt>
                <c:pt idx="12506">
                  <c:v>86.847222222222229</c:v>
                </c:pt>
                <c:pt idx="12507">
                  <c:v>86.854166666666671</c:v>
                </c:pt>
                <c:pt idx="12508">
                  <c:v>86.8611111111111</c:v>
                </c:pt>
                <c:pt idx="12509">
                  <c:v>86.868055555555557</c:v>
                </c:pt>
                <c:pt idx="12510">
                  <c:v>86.875</c:v>
                </c:pt>
                <c:pt idx="12511">
                  <c:v>86.881944444444443</c:v>
                </c:pt>
                <c:pt idx="12512">
                  <c:v>86.8888888888889</c:v>
                </c:pt>
                <c:pt idx="12513">
                  <c:v>86.895833333333329</c:v>
                </c:pt>
                <c:pt idx="12514">
                  <c:v>86.902777777777771</c:v>
                </c:pt>
                <c:pt idx="12515">
                  <c:v>86.909722222222229</c:v>
                </c:pt>
                <c:pt idx="12516">
                  <c:v>86.916666666666671</c:v>
                </c:pt>
                <c:pt idx="12517">
                  <c:v>86.9236111111111</c:v>
                </c:pt>
                <c:pt idx="12518">
                  <c:v>86.930555555555557</c:v>
                </c:pt>
                <c:pt idx="12519">
                  <c:v>86.9375</c:v>
                </c:pt>
                <c:pt idx="12520">
                  <c:v>86.944444444444443</c:v>
                </c:pt>
                <c:pt idx="12521">
                  <c:v>86.9513888888889</c:v>
                </c:pt>
                <c:pt idx="12522">
                  <c:v>86.958333333333329</c:v>
                </c:pt>
                <c:pt idx="12523">
                  <c:v>86.965277777777771</c:v>
                </c:pt>
                <c:pt idx="12524">
                  <c:v>86.972222222222229</c:v>
                </c:pt>
                <c:pt idx="12525">
                  <c:v>86.979166666666671</c:v>
                </c:pt>
                <c:pt idx="12526">
                  <c:v>86.9861111111111</c:v>
                </c:pt>
                <c:pt idx="12527">
                  <c:v>86.993055555555557</c:v>
                </c:pt>
                <c:pt idx="12528">
                  <c:v>87</c:v>
                </c:pt>
                <c:pt idx="12529">
                  <c:v>87.006944444444443</c:v>
                </c:pt>
                <c:pt idx="12530">
                  <c:v>87.0138888888889</c:v>
                </c:pt>
                <c:pt idx="12531">
                  <c:v>87.020833333333329</c:v>
                </c:pt>
                <c:pt idx="12532">
                  <c:v>87.027777777777771</c:v>
                </c:pt>
                <c:pt idx="12533">
                  <c:v>87.034722222222229</c:v>
                </c:pt>
                <c:pt idx="12534">
                  <c:v>87.041666666666671</c:v>
                </c:pt>
                <c:pt idx="12535">
                  <c:v>87.0486111111111</c:v>
                </c:pt>
                <c:pt idx="12536">
                  <c:v>87.055555555555557</c:v>
                </c:pt>
                <c:pt idx="12537">
                  <c:v>87.0625</c:v>
                </c:pt>
                <c:pt idx="12538">
                  <c:v>87.069444444444443</c:v>
                </c:pt>
                <c:pt idx="12539">
                  <c:v>87.0763888888889</c:v>
                </c:pt>
                <c:pt idx="12540">
                  <c:v>87.083333333333329</c:v>
                </c:pt>
                <c:pt idx="12541">
                  <c:v>87.090277777777771</c:v>
                </c:pt>
                <c:pt idx="12542">
                  <c:v>87.097222222222229</c:v>
                </c:pt>
                <c:pt idx="12543">
                  <c:v>87.104166666666671</c:v>
                </c:pt>
                <c:pt idx="12544">
                  <c:v>87.1111111111111</c:v>
                </c:pt>
                <c:pt idx="12545">
                  <c:v>87.118055555555557</c:v>
                </c:pt>
                <c:pt idx="12546">
                  <c:v>87.125</c:v>
                </c:pt>
                <c:pt idx="12547">
                  <c:v>87.131944444444443</c:v>
                </c:pt>
                <c:pt idx="12548">
                  <c:v>87.1388888888889</c:v>
                </c:pt>
                <c:pt idx="12549">
                  <c:v>87.145833333333329</c:v>
                </c:pt>
                <c:pt idx="12550">
                  <c:v>87.152777777777771</c:v>
                </c:pt>
                <c:pt idx="12551">
                  <c:v>87.159722222222229</c:v>
                </c:pt>
                <c:pt idx="12552">
                  <c:v>87.166666666666671</c:v>
                </c:pt>
                <c:pt idx="12553">
                  <c:v>87.1736111111111</c:v>
                </c:pt>
                <c:pt idx="12554">
                  <c:v>87.180555555555557</c:v>
                </c:pt>
                <c:pt idx="12555">
                  <c:v>87.1875</c:v>
                </c:pt>
                <c:pt idx="12556">
                  <c:v>87.194444444444443</c:v>
                </c:pt>
                <c:pt idx="12557">
                  <c:v>87.2013888888889</c:v>
                </c:pt>
                <c:pt idx="12558">
                  <c:v>87.208333333333329</c:v>
                </c:pt>
                <c:pt idx="12559">
                  <c:v>87.215277777777771</c:v>
                </c:pt>
                <c:pt idx="12560">
                  <c:v>87.222222222222229</c:v>
                </c:pt>
                <c:pt idx="12561">
                  <c:v>87.229166666666671</c:v>
                </c:pt>
                <c:pt idx="12562">
                  <c:v>87.2361111111111</c:v>
                </c:pt>
                <c:pt idx="12563">
                  <c:v>87.243055555555557</c:v>
                </c:pt>
                <c:pt idx="12564">
                  <c:v>87.25</c:v>
                </c:pt>
                <c:pt idx="12565">
                  <c:v>87.256944444444443</c:v>
                </c:pt>
                <c:pt idx="12566">
                  <c:v>87.2638888888889</c:v>
                </c:pt>
                <c:pt idx="12567">
                  <c:v>87.270833333333329</c:v>
                </c:pt>
                <c:pt idx="12568">
                  <c:v>87.277777777777771</c:v>
                </c:pt>
                <c:pt idx="12569">
                  <c:v>87.284722222222229</c:v>
                </c:pt>
                <c:pt idx="12570">
                  <c:v>87.291666666666671</c:v>
                </c:pt>
                <c:pt idx="12571">
                  <c:v>87.2986111111111</c:v>
                </c:pt>
                <c:pt idx="12572">
                  <c:v>87.305555555555557</c:v>
                </c:pt>
                <c:pt idx="12573">
                  <c:v>87.3125</c:v>
                </c:pt>
                <c:pt idx="12574">
                  <c:v>87.319444444444443</c:v>
                </c:pt>
                <c:pt idx="12575">
                  <c:v>87.3263888888889</c:v>
                </c:pt>
                <c:pt idx="12576">
                  <c:v>87.333333333333329</c:v>
                </c:pt>
                <c:pt idx="12577">
                  <c:v>87.340277777777771</c:v>
                </c:pt>
                <c:pt idx="12578">
                  <c:v>87.347222222222229</c:v>
                </c:pt>
                <c:pt idx="12579">
                  <c:v>87.354166666666671</c:v>
                </c:pt>
                <c:pt idx="12580">
                  <c:v>87.3611111111111</c:v>
                </c:pt>
                <c:pt idx="12581">
                  <c:v>87.368055555555557</c:v>
                </c:pt>
                <c:pt idx="12582">
                  <c:v>87.375</c:v>
                </c:pt>
                <c:pt idx="12583">
                  <c:v>87.381944444444443</c:v>
                </c:pt>
                <c:pt idx="12584">
                  <c:v>87.3888888888889</c:v>
                </c:pt>
                <c:pt idx="12585">
                  <c:v>87.395833333333329</c:v>
                </c:pt>
                <c:pt idx="12586">
                  <c:v>87.402777777777771</c:v>
                </c:pt>
                <c:pt idx="12587">
                  <c:v>87.409722222222229</c:v>
                </c:pt>
                <c:pt idx="12588">
                  <c:v>87.416666666666671</c:v>
                </c:pt>
                <c:pt idx="12589">
                  <c:v>87.4236111111111</c:v>
                </c:pt>
                <c:pt idx="12590">
                  <c:v>87.430555555555557</c:v>
                </c:pt>
                <c:pt idx="12591">
                  <c:v>87.4375</c:v>
                </c:pt>
                <c:pt idx="12592">
                  <c:v>87.444444444444443</c:v>
                </c:pt>
                <c:pt idx="12593">
                  <c:v>87.4513888888889</c:v>
                </c:pt>
                <c:pt idx="12594">
                  <c:v>87.458333333333329</c:v>
                </c:pt>
                <c:pt idx="12595">
                  <c:v>87.465277777777771</c:v>
                </c:pt>
                <c:pt idx="12596">
                  <c:v>87.472222222222229</c:v>
                </c:pt>
                <c:pt idx="12597">
                  <c:v>87.479166666666671</c:v>
                </c:pt>
                <c:pt idx="12598">
                  <c:v>87.4861111111111</c:v>
                </c:pt>
                <c:pt idx="12599">
                  <c:v>87.493055555555557</c:v>
                </c:pt>
                <c:pt idx="12600">
                  <c:v>87.5</c:v>
                </c:pt>
                <c:pt idx="12601">
                  <c:v>87.506944444444443</c:v>
                </c:pt>
                <c:pt idx="12602">
                  <c:v>87.5138888888889</c:v>
                </c:pt>
                <c:pt idx="12603">
                  <c:v>87.520833333333329</c:v>
                </c:pt>
                <c:pt idx="12604">
                  <c:v>87.527777777777771</c:v>
                </c:pt>
                <c:pt idx="12605">
                  <c:v>87.534722222222229</c:v>
                </c:pt>
                <c:pt idx="12606">
                  <c:v>87.541666666666671</c:v>
                </c:pt>
                <c:pt idx="12607">
                  <c:v>87.5486111111111</c:v>
                </c:pt>
                <c:pt idx="12608">
                  <c:v>87.555555555555557</c:v>
                </c:pt>
                <c:pt idx="12609">
                  <c:v>87.5625</c:v>
                </c:pt>
                <c:pt idx="12610">
                  <c:v>87.569444444444443</c:v>
                </c:pt>
                <c:pt idx="12611">
                  <c:v>87.5763888888889</c:v>
                </c:pt>
                <c:pt idx="12612">
                  <c:v>87.583333333333329</c:v>
                </c:pt>
                <c:pt idx="12613">
                  <c:v>87.590277777777771</c:v>
                </c:pt>
                <c:pt idx="12614">
                  <c:v>87.597222222222229</c:v>
                </c:pt>
                <c:pt idx="12615">
                  <c:v>87.604166666666671</c:v>
                </c:pt>
                <c:pt idx="12616">
                  <c:v>87.6111111111111</c:v>
                </c:pt>
                <c:pt idx="12617">
                  <c:v>87.618055555555557</c:v>
                </c:pt>
                <c:pt idx="12618">
                  <c:v>87.625</c:v>
                </c:pt>
                <c:pt idx="12619">
                  <c:v>87.631944444444443</c:v>
                </c:pt>
                <c:pt idx="12620">
                  <c:v>87.6388888888889</c:v>
                </c:pt>
                <c:pt idx="12621">
                  <c:v>87.645833333333329</c:v>
                </c:pt>
                <c:pt idx="12622">
                  <c:v>87.652777777777771</c:v>
                </c:pt>
                <c:pt idx="12623">
                  <c:v>87.659722222222229</c:v>
                </c:pt>
                <c:pt idx="12624">
                  <c:v>87.666666666666671</c:v>
                </c:pt>
                <c:pt idx="12625">
                  <c:v>87.6736111111111</c:v>
                </c:pt>
                <c:pt idx="12626">
                  <c:v>87.680555555555557</c:v>
                </c:pt>
                <c:pt idx="12627">
                  <c:v>87.6875</c:v>
                </c:pt>
                <c:pt idx="12628">
                  <c:v>87.694444444444443</c:v>
                </c:pt>
                <c:pt idx="12629">
                  <c:v>87.7013888888889</c:v>
                </c:pt>
                <c:pt idx="12630">
                  <c:v>87.708333333333329</c:v>
                </c:pt>
                <c:pt idx="12631">
                  <c:v>87.715277777777771</c:v>
                </c:pt>
                <c:pt idx="12632">
                  <c:v>87.722222222222229</c:v>
                </c:pt>
                <c:pt idx="12633">
                  <c:v>87.729166666666671</c:v>
                </c:pt>
                <c:pt idx="12634">
                  <c:v>87.7361111111111</c:v>
                </c:pt>
                <c:pt idx="12635">
                  <c:v>87.743055555555557</c:v>
                </c:pt>
                <c:pt idx="12636">
                  <c:v>87.75</c:v>
                </c:pt>
                <c:pt idx="12637">
                  <c:v>87.756944444444443</c:v>
                </c:pt>
                <c:pt idx="12638">
                  <c:v>87.7638888888889</c:v>
                </c:pt>
                <c:pt idx="12639">
                  <c:v>87.770833333333329</c:v>
                </c:pt>
                <c:pt idx="12640">
                  <c:v>87.777777777777771</c:v>
                </c:pt>
                <c:pt idx="12641">
                  <c:v>87.784722222222229</c:v>
                </c:pt>
                <c:pt idx="12642">
                  <c:v>87.791666666666671</c:v>
                </c:pt>
                <c:pt idx="12643">
                  <c:v>87.7986111111111</c:v>
                </c:pt>
                <c:pt idx="12644">
                  <c:v>87.805555555555557</c:v>
                </c:pt>
                <c:pt idx="12645">
                  <c:v>87.8125</c:v>
                </c:pt>
                <c:pt idx="12646">
                  <c:v>87.819444444444443</c:v>
                </c:pt>
                <c:pt idx="12647">
                  <c:v>87.8263888888889</c:v>
                </c:pt>
                <c:pt idx="12648">
                  <c:v>87.833333333333329</c:v>
                </c:pt>
                <c:pt idx="12649">
                  <c:v>87.840277777777771</c:v>
                </c:pt>
                <c:pt idx="12650">
                  <c:v>87.847222222222229</c:v>
                </c:pt>
                <c:pt idx="12651">
                  <c:v>87.854166666666671</c:v>
                </c:pt>
                <c:pt idx="12652">
                  <c:v>87.8611111111111</c:v>
                </c:pt>
                <c:pt idx="12653">
                  <c:v>87.868055555555557</c:v>
                </c:pt>
                <c:pt idx="12654">
                  <c:v>87.875</c:v>
                </c:pt>
                <c:pt idx="12655">
                  <c:v>87.881944444444443</c:v>
                </c:pt>
                <c:pt idx="12656">
                  <c:v>87.8888888888889</c:v>
                </c:pt>
                <c:pt idx="12657">
                  <c:v>87.895833333333329</c:v>
                </c:pt>
                <c:pt idx="12658">
                  <c:v>87.902777777777771</c:v>
                </c:pt>
                <c:pt idx="12659">
                  <c:v>87.909722222222229</c:v>
                </c:pt>
                <c:pt idx="12660">
                  <c:v>87.916666666666671</c:v>
                </c:pt>
                <c:pt idx="12661">
                  <c:v>87.9236111111111</c:v>
                </c:pt>
                <c:pt idx="12662">
                  <c:v>87.930555555555557</c:v>
                </c:pt>
                <c:pt idx="12663">
                  <c:v>87.9375</c:v>
                </c:pt>
                <c:pt idx="12664">
                  <c:v>87.944444444444443</c:v>
                </c:pt>
                <c:pt idx="12665">
                  <c:v>87.9513888888889</c:v>
                </c:pt>
                <c:pt idx="12666">
                  <c:v>87.958333333333329</c:v>
                </c:pt>
                <c:pt idx="12667">
                  <c:v>87.965277777777771</c:v>
                </c:pt>
                <c:pt idx="12668">
                  <c:v>87.972222222222229</c:v>
                </c:pt>
                <c:pt idx="12669">
                  <c:v>87.979166666666671</c:v>
                </c:pt>
                <c:pt idx="12670">
                  <c:v>87.9861111111111</c:v>
                </c:pt>
                <c:pt idx="12671">
                  <c:v>87.993055555555557</c:v>
                </c:pt>
                <c:pt idx="12672">
                  <c:v>88</c:v>
                </c:pt>
                <c:pt idx="12673">
                  <c:v>88.006944444444443</c:v>
                </c:pt>
                <c:pt idx="12674">
                  <c:v>88.0138888888889</c:v>
                </c:pt>
                <c:pt idx="12675">
                  <c:v>88.020833333333329</c:v>
                </c:pt>
                <c:pt idx="12676">
                  <c:v>88.027777777777771</c:v>
                </c:pt>
                <c:pt idx="12677">
                  <c:v>88.034722222222229</c:v>
                </c:pt>
                <c:pt idx="12678">
                  <c:v>88.041666666666671</c:v>
                </c:pt>
                <c:pt idx="12679">
                  <c:v>88.0486111111111</c:v>
                </c:pt>
                <c:pt idx="12680">
                  <c:v>88.055555555555557</c:v>
                </c:pt>
                <c:pt idx="12681">
                  <c:v>88.0625</c:v>
                </c:pt>
                <c:pt idx="12682">
                  <c:v>88.069444444444443</c:v>
                </c:pt>
                <c:pt idx="12683">
                  <c:v>88.0763888888889</c:v>
                </c:pt>
                <c:pt idx="12684">
                  <c:v>88.083333333333329</c:v>
                </c:pt>
                <c:pt idx="12685">
                  <c:v>88.090277777777771</c:v>
                </c:pt>
                <c:pt idx="12686">
                  <c:v>88.097222222222229</c:v>
                </c:pt>
                <c:pt idx="12687">
                  <c:v>88.104166666666671</c:v>
                </c:pt>
                <c:pt idx="12688">
                  <c:v>88.1111111111111</c:v>
                </c:pt>
                <c:pt idx="12689">
                  <c:v>88.118055555555557</c:v>
                </c:pt>
                <c:pt idx="12690">
                  <c:v>88.125</c:v>
                </c:pt>
                <c:pt idx="12691">
                  <c:v>88.131944444444443</c:v>
                </c:pt>
                <c:pt idx="12692">
                  <c:v>88.1388888888889</c:v>
                </c:pt>
                <c:pt idx="12693">
                  <c:v>88.145833333333329</c:v>
                </c:pt>
                <c:pt idx="12694">
                  <c:v>88.152777777777771</c:v>
                </c:pt>
                <c:pt idx="12695">
                  <c:v>88.159722222222229</c:v>
                </c:pt>
                <c:pt idx="12696">
                  <c:v>88.166666666666671</c:v>
                </c:pt>
                <c:pt idx="12697">
                  <c:v>88.1736111111111</c:v>
                </c:pt>
                <c:pt idx="12698">
                  <c:v>88.180555555555557</c:v>
                </c:pt>
                <c:pt idx="12699">
                  <c:v>88.1875</c:v>
                </c:pt>
                <c:pt idx="12700">
                  <c:v>88.194444444444443</c:v>
                </c:pt>
                <c:pt idx="12701">
                  <c:v>88.2013888888889</c:v>
                </c:pt>
                <c:pt idx="12702">
                  <c:v>88.208333333333329</c:v>
                </c:pt>
                <c:pt idx="12703">
                  <c:v>88.215277777777771</c:v>
                </c:pt>
                <c:pt idx="12704">
                  <c:v>88.222222222222229</c:v>
                </c:pt>
                <c:pt idx="12705">
                  <c:v>88.229166666666671</c:v>
                </c:pt>
                <c:pt idx="12706">
                  <c:v>88.2361111111111</c:v>
                </c:pt>
                <c:pt idx="12707">
                  <c:v>88.243055555555557</c:v>
                </c:pt>
                <c:pt idx="12708">
                  <c:v>88.25</c:v>
                </c:pt>
                <c:pt idx="12709">
                  <c:v>88.256944444444443</c:v>
                </c:pt>
                <c:pt idx="12710">
                  <c:v>88.2638888888889</c:v>
                </c:pt>
                <c:pt idx="12711">
                  <c:v>88.270833333333329</c:v>
                </c:pt>
                <c:pt idx="12712">
                  <c:v>88.277777777777771</c:v>
                </c:pt>
                <c:pt idx="12713">
                  <c:v>88.284722222222229</c:v>
                </c:pt>
                <c:pt idx="12714">
                  <c:v>88.291666666666671</c:v>
                </c:pt>
                <c:pt idx="12715">
                  <c:v>88.2986111111111</c:v>
                </c:pt>
                <c:pt idx="12716">
                  <c:v>88.305555555555557</c:v>
                </c:pt>
                <c:pt idx="12717">
                  <c:v>88.3125</c:v>
                </c:pt>
                <c:pt idx="12718">
                  <c:v>88.319444444444443</c:v>
                </c:pt>
                <c:pt idx="12719">
                  <c:v>88.3263888888889</c:v>
                </c:pt>
                <c:pt idx="12720">
                  <c:v>88.333333333333329</c:v>
                </c:pt>
                <c:pt idx="12721">
                  <c:v>88.340277777777771</c:v>
                </c:pt>
                <c:pt idx="12722">
                  <c:v>88.347222222222229</c:v>
                </c:pt>
                <c:pt idx="12723">
                  <c:v>88.354166666666671</c:v>
                </c:pt>
                <c:pt idx="12724">
                  <c:v>88.3611111111111</c:v>
                </c:pt>
                <c:pt idx="12725">
                  <c:v>88.368055555555557</c:v>
                </c:pt>
                <c:pt idx="12726">
                  <c:v>88.375</c:v>
                </c:pt>
                <c:pt idx="12727">
                  <c:v>88.381944444444443</c:v>
                </c:pt>
                <c:pt idx="12728">
                  <c:v>88.3888888888889</c:v>
                </c:pt>
                <c:pt idx="12729">
                  <c:v>88.395833333333329</c:v>
                </c:pt>
                <c:pt idx="12730">
                  <c:v>88.402777777777771</c:v>
                </c:pt>
                <c:pt idx="12731">
                  <c:v>88.409722222222229</c:v>
                </c:pt>
                <c:pt idx="12732">
                  <c:v>88.416666666666671</c:v>
                </c:pt>
                <c:pt idx="12733">
                  <c:v>88.4236111111111</c:v>
                </c:pt>
                <c:pt idx="12734">
                  <c:v>88.430555555555557</c:v>
                </c:pt>
                <c:pt idx="12735">
                  <c:v>88.4375</c:v>
                </c:pt>
                <c:pt idx="12736">
                  <c:v>88.444444444444443</c:v>
                </c:pt>
                <c:pt idx="12737">
                  <c:v>88.4513888888889</c:v>
                </c:pt>
                <c:pt idx="12738">
                  <c:v>88.458333333333329</c:v>
                </c:pt>
                <c:pt idx="12739">
                  <c:v>88.465277777777771</c:v>
                </c:pt>
                <c:pt idx="12740">
                  <c:v>88.472222222222229</c:v>
                </c:pt>
                <c:pt idx="12741">
                  <c:v>88.479166666666671</c:v>
                </c:pt>
                <c:pt idx="12742">
                  <c:v>88.4861111111111</c:v>
                </c:pt>
                <c:pt idx="12743">
                  <c:v>88.493055555555557</c:v>
                </c:pt>
                <c:pt idx="12744">
                  <c:v>88.5</c:v>
                </c:pt>
                <c:pt idx="12745">
                  <c:v>88.506944444444443</c:v>
                </c:pt>
                <c:pt idx="12746">
                  <c:v>88.5138888888889</c:v>
                </c:pt>
                <c:pt idx="12747">
                  <c:v>88.520833333333329</c:v>
                </c:pt>
                <c:pt idx="12748">
                  <c:v>88.527777777777771</c:v>
                </c:pt>
                <c:pt idx="12749">
                  <c:v>88.534722222222229</c:v>
                </c:pt>
                <c:pt idx="12750">
                  <c:v>88.541666666666671</c:v>
                </c:pt>
                <c:pt idx="12751">
                  <c:v>88.5486111111111</c:v>
                </c:pt>
                <c:pt idx="12752">
                  <c:v>88.555555555555557</c:v>
                </c:pt>
                <c:pt idx="12753">
                  <c:v>88.5625</c:v>
                </c:pt>
                <c:pt idx="12754">
                  <c:v>88.569444444444443</c:v>
                </c:pt>
                <c:pt idx="12755">
                  <c:v>88.5763888888889</c:v>
                </c:pt>
                <c:pt idx="12756">
                  <c:v>88.583333333333329</c:v>
                </c:pt>
                <c:pt idx="12757">
                  <c:v>88.590277777777771</c:v>
                </c:pt>
                <c:pt idx="12758">
                  <c:v>88.597222222222229</c:v>
                </c:pt>
                <c:pt idx="12759">
                  <c:v>88.604166666666671</c:v>
                </c:pt>
                <c:pt idx="12760">
                  <c:v>88.6111111111111</c:v>
                </c:pt>
                <c:pt idx="12761">
                  <c:v>88.618055555555557</c:v>
                </c:pt>
                <c:pt idx="12762">
                  <c:v>88.625</c:v>
                </c:pt>
                <c:pt idx="12763">
                  <c:v>88.631944444444443</c:v>
                </c:pt>
                <c:pt idx="12764">
                  <c:v>88.6388888888889</c:v>
                </c:pt>
                <c:pt idx="12765">
                  <c:v>88.645833333333329</c:v>
                </c:pt>
                <c:pt idx="12766">
                  <c:v>88.652777777777771</c:v>
                </c:pt>
                <c:pt idx="12767">
                  <c:v>88.659722222222229</c:v>
                </c:pt>
                <c:pt idx="12768">
                  <c:v>88.666666666666671</c:v>
                </c:pt>
                <c:pt idx="12769">
                  <c:v>88.6736111111111</c:v>
                </c:pt>
                <c:pt idx="12770">
                  <c:v>88.680555555555557</c:v>
                </c:pt>
                <c:pt idx="12771">
                  <c:v>88.6875</c:v>
                </c:pt>
                <c:pt idx="12772">
                  <c:v>88.694444444444443</c:v>
                </c:pt>
                <c:pt idx="12773">
                  <c:v>88.7013888888889</c:v>
                </c:pt>
                <c:pt idx="12774">
                  <c:v>88.708333333333329</c:v>
                </c:pt>
                <c:pt idx="12775">
                  <c:v>88.715277777777771</c:v>
                </c:pt>
                <c:pt idx="12776">
                  <c:v>88.722222222222229</c:v>
                </c:pt>
                <c:pt idx="12777">
                  <c:v>88.729166666666671</c:v>
                </c:pt>
                <c:pt idx="12778">
                  <c:v>88.7361111111111</c:v>
                </c:pt>
                <c:pt idx="12779">
                  <c:v>88.743055555555557</c:v>
                </c:pt>
                <c:pt idx="12780">
                  <c:v>88.75</c:v>
                </c:pt>
                <c:pt idx="12781">
                  <c:v>88.756944444444443</c:v>
                </c:pt>
                <c:pt idx="12782">
                  <c:v>88.7638888888889</c:v>
                </c:pt>
                <c:pt idx="12783">
                  <c:v>88.770833333333329</c:v>
                </c:pt>
                <c:pt idx="12784">
                  <c:v>88.777777777777771</c:v>
                </c:pt>
                <c:pt idx="12785">
                  <c:v>88.784722222222229</c:v>
                </c:pt>
                <c:pt idx="12786">
                  <c:v>88.791666666666671</c:v>
                </c:pt>
                <c:pt idx="12787">
                  <c:v>88.7986111111111</c:v>
                </c:pt>
                <c:pt idx="12788">
                  <c:v>88.805555555555557</c:v>
                </c:pt>
                <c:pt idx="12789">
                  <c:v>88.8125</c:v>
                </c:pt>
                <c:pt idx="12790">
                  <c:v>88.819444444444443</c:v>
                </c:pt>
                <c:pt idx="12791">
                  <c:v>88.8263888888889</c:v>
                </c:pt>
                <c:pt idx="12792">
                  <c:v>88.833333333333329</c:v>
                </c:pt>
                <c:pt idx="12793">
                  <c:v>88.840277777777771</c:v>
                </c:pt>
                <c:pt idx="12794">
                  <c:v>88.847222222222229</c:v>
                </c:pt>
                <c:pt idx="12795">
                  <c:v>88.854166666666671</c:v>
                </c:pt>
                <c:pt idx="12796">
                  <c:v>88.8611111111111</c:v>
                </c:pt>
                <c:pt idx="12797">
                  <c:v>88.868055555555557</c:v>
                </c:pt>
                <c:pt idx="12798">
                  <c:v>88.875</c:v>
                </c:pt>
                <c:pt idx="12799">
                  <c:v>88.881944444444443</c:v>
                </c:pt>
                <c:pt idx="12800">
                  <c:v>88.8888888888889</c:v>
                </c:pt>
                <c:pt idx="12801">
                  <c:v>88.895833333333329</c:v>
                </c:pt>
                <c:pt idx="12802">
                  <c:v>88.902777777777771</c:v>
                </c:pt>
                <c:pt idx="12803">
                  <c:v>88.909722222222229</c:v>
                </c:pt>
                <c:pt idx="12804">
                  <c:v>88.916666666666671</c:v>
                </c:pt>
                <c:pt idx="12805">
                  <c:v>88.9236111111111</c:v>
                </c:pt>
                <c:pt idx="12806">
                  <c:v>88.930555555555557</c:v>
                </c:pt>
                <c:pt idx="12807">
                  <c:v>88.9375</c:v>
                </c:pt>
                <c:pt idx="12808">
                  <c:v>88.944444444444443</c:v>
                </c:pt>
                <c:pt idx="12809">
                  <c:v>88.9513888888889</c:v>
                </c:pt>
                <c:pt idx="12810">
                  <c:v>88.958333333333329</c:v>
                </c:pt>
                <c:pt idx="12811">
                  <c:v>88.965277777777771</c:v>
                </c:pt>
                <c:pt idx="12812">
                  <c:v>88.972222222222229</c:v>
                </c:pt>
                <c:pt idx="12813">
                  <c:v>88.979166666666671</c:v>
                </c:pt>
                <c:pt idx="12814">
                  <c:v>88.9861111111111</c:v>
                </c:pt>
                <c:pt idx="12815">
                  <c:v>88.993055555555557</c:v>
                </c:pt>
                <c:pt idx="12816">
                  <c:v>89</c:v>
                </c:pt>
                <c:pt idx="12817">
                  <c:v>89.006944444444443</c:v>
                </c:pt>
                <c:pt idx="12818">
                  <c:v>89.0138888888889</c:v>
                </c:pt>
                <c:pt idx="12819">
                  <c:v>89.020833333333329</c:v>
                </c:pt>
                <c:pt idx="12820">
                  <c:v>89.027777777777771</c:v>
                </c:pt>
                <c:pt idx="12821">
                  <c:v>89.034722222222229</c:v>
                </c:pt>
                <c:pt idx="12822">
                  <c:v>89.041666666666671</c:v>
                </c:pt>
                <c:pt idx="12823">
                  <c:v>89.0486111111111</c:v>
                </c:pt>
                <c:pt idx="12824">
                  <c:v>89.055555555555557</c:v>
                </c:pt>
                <c:pt idx="12825">
                  <c:v>89.0625</c:v>
                </c:pt>
                <c:pt idx="12826">
                  <c:v>89.069444444444443</c:v>
                </c:pt>
                <c:pt idx="12827">
                  <c:v>89.0763888888889</c:v>
                </c:pt>
                <c:pt idx="12828">
                  <c:v>89.083333333333329</c:v>
                </c:pt>
                <c:pt idx="12829">
                  <c:v>89.090277777777771</c:v>
                </c:pt>
                <c:pt idx="12830">
                  <c:v>89.097222222222229</c:v>
                </c:pt>
                <c:pt idx="12831">
                  <c:v>89.104166666666671</c:v>
                </c:pt>
                <c:pt idx="12832">
                  <c:v>89.1111111111111</c:v>
                </c:pt>
                <c:pt idx="12833">
                  <c:v>89.118055555555557</c:v>
                </c:pt>
                <c:pt idx="12834">
                  <c:v>89.125</c:v>
                </c:pt>
                <c:pt idx="12835">
                  <c:v>89.131944444444443</c:v>
                </c:pt>
                <c:pt idx="12836">
                  <c:v>89.1388888888889</c:v>
                </c:pt>
                <c:pt idx="12837">
                  <c:v>89.145833333333329</c:v>
                </c:pt>
                <c:pt idx="12838">
                  <c:v>89.152777777777771</c:v>
                </c:pt>
                <c:pt idx="12839">
                  <c:v>89.159722222222229</c:v>
                </c:pt>
                <c:pt idx="12840">
                  <c:v>89.166666666666671</c:v>
                </c:pt>
                <c:pt idx="12841">
                  <c:v>89.1736111111111</c:v>
                </c:pt>
                <c:pt idx="12842">
                  <c:v>89.180555555555557</c:v>
                </c:pt>
                <c:pt idx="12843">
                  <c:v>89.1875</c:v>
                </c:pt>
                <c:pt idx="12844">
                  <c:v>89.194444444444443</c:v>
                </c:pt>
                <c:pt idx="12845">
                  <c:v>89.2013888888889</c:v>
                </c:pt>
                <c:pt idx="12846">
                  <c:v>89.208333333333329</c:v>
                </c:pt>
                <c:pt idx="12847">
                  <c:v>89.215277777777771</c:v>
                </c:pt>
                <c:pt idx="12848">
                  <c:v>89.222222222222229</c:v>
                </c:pt>
                <c:pt idx="12849">
                  <c:v>89.229166666666671</c:v>
                </c:pt>
                <c:pt idx="12850">
                  <c:v>89.2361111111111</c:v>
                </c:pt>
                <c:pt idx="12851">
                  <c:v>89.243055555555557</c:v>
                </c:pt>
                <c:pt idx="12852">
                  <c:v>89.25</c:v>
                </c:pt>
                <c:pt idx="12853">
                  <c:v>89.256944444444443</c:v>
                </c:pt>
                <c:pt idx="12854">
                  <c:v>89.2638888888889</c:v>
                </c:pt>
                <c:pt idx="12855">
                  <c:v>89.270833333333329</c:v>
                </c:pt>
                <c:pt idx="12856">
                  <c:v>89.277777777777771</c:v>
                </c:pt>
                <c:pt idx="12857">
                  <c:v>89.284722222222229</c:v>
                </c:pt>
                <c:pt idx="12858">
                  <c:v>89.291666666666671</c:v>
                </c:pt>
                <c:pt idx="12859">
                  <c:v>89.2986111111111</c:v>
                </c:pt>
                <c:pt idx="12860">
                  <c:v>89.305555555555557</c:v>
                </c:pt>
                <c:pt idx="12861">
                  <c:v>89.3125</c:v>
                </c:pt>
                <c:pt idx="12862">
                  <c:v>89.319444444444443</c:v>
                </c:pt>
                <c:pt idx="12863">
                  <c:v>89.3263888888889</c:v>
                </c:pt>
                <c:pt idx="12864">
                  <c:v>89.333333333333329</c:v>
                </c:pt>
                <c:pt idx="12865">
                  <c:v>89.340277777777771</c:v>
                </c:pt>
                <c:pt idx="12866">
                  <c:v>89.347222222222229</c:v>
                </c:pt>
                <c:pt idx="12867">
                  <c:v>89.354166666666671</c:v>
                </c:pt>
                <c:pt idx="12868">
                  <c:v>89.3611111111111</c:v>
                </c:pt>
                <c:pt idx="12869">
                  <c:v>89.368055555555557</c:v>
                </c:pt>
                <c:pt idx="12870">
                  <c:v>89.375</c:v>
                </c:pt>
                <c:pt idx="12871">
                  <c:v>89.381944444444443</c:v>
                </c:pt>
                <c:pt idx="12872">
                  <c:v>89.3888888888889</c:v>
                </c:pt>
                <c:pt idx="12873">
                  <c:v>89.395833333333329</c:v>
                </c:pt>
                <c:pt idx="12874">
                  <c:v>89.402777777777771</c:v>
                </c:pt>
                <c:pt idx="12875">
                  <c:v>89.409722222222229</c:v>
                </c:pt>
                <c:pt idx="12876">
                  <c:v>89.416666666666671</c:v>
                </c:pt>
                <c:pt idx="12877">
                  <c:v>89.4236111111111</c:v>
                </c:pt>
                <c:pt idx="12878">
                  <c:v>89.430555555555557</c:v>
                </c:pt>
                <c:pt idx="12879">
                  <c:v>89.4375</c:v>
                </c:pt>
                <c:pt idx="12880">
                  <c:v>89.444444444444443</c:v>
                </c:pt>
                <c:pt idx="12881">
                  <c:v>89.4513888888889</c:v>
                </c:pt>
                <c:pt idx="12882">
                  <c:v>89.458333333333329</c:v>
                </c:pt>
                <c:pt idx="12883">
                  <c:v>89.465277777777771</c:v>
                </c:pt>
                <c:pt idx="12884">
                  <c:v>89.472222222222229</c:v>
                </c:pt>
                <c:pt idx="12885">
                  <c:v>89.479166666666671</c:v>
                </c:pt>
                <c:pt idx="12886">
                  <c:v>89.4861111111111</c:v>
                </c:pt>
                <c:pt idx="12887">
                  <c:v>89.493055555555557</c:v>
                </c:pt>
                <c:pt idx="12888">
                  <c:v>89.5</c:v>
                </c:pt>
                <c:pt idx="12889">
                  <c:v>89.506944444444443</c:v>
                </c:pt>
                <c:pt idx="12890">
                  <c:v>89.5138888888889</c:v>
                </c:pt>
                <c:pt idx="12891">
                  <c:v>89.520833333333329</c:v>
                </c:pt>
                <c:pt idx="12892">
                  <c:v>89.527777777777771</c:v>
                </c:pt>
                <c:pt idx="12893">
                  <c:v>89.534722222222229</c:v>
                </c:pt>
                <c:pt idx="12894">
                  <c:v>89.541666666666671</c:v>
                </c:pt>
                <c:pt idx="12895">
                  <c:v>89.5486111111111</c:v>
                </c:pt>
                <c:pt idx="12896">
                  <c:v>89.555555555555557</c:v>
                </c:pt>
                <c:pt idx="12897">
                  <c:v>89.5625</c:v>
                </c:pt>
                <c:pt idx="12898">
                  <c:v>89.569444444444443</c:v>
                </c:pt>
                <c:pt idx="12899">
                  <c:v>89.5763888888889</c:v>
                </c:pt>
                <c:pt idx="12900">
                  <c:v>89.583333333333329</c:v>
                </c:pt>
                <c:pt idx="12901">
                  <c:v>89.590277777777771</c:v>
                </c:pt>
                <c:pt idx="12902">
                  <c:v>89.597222222222229</c:v>
                </c:pt>
                <c:pt idx="12903">
                  <c:v>89.604166666666671</c:v>
                </c:pt>
                <c:pt idx="12904">
                  <c:v>89.6111111111111</c:v>
                </c:pt>
                <c:pt idx="12905">
                  <c:v>89.618055555555557</c:v>
                </c:pt>
                <c:pt idx="12906">
                  <c:v>89.625</c:v>
                </c:pt>
                <c:pt idx="12907">
                  <c:v>89.631944444444443</c:v>
                </c:pt>
                <c:pt idx="12908">
                  <c:v>89.6388888888889</c:v>
                </c:pt>
                <c:pt idx="12909">
                  <c:v>89.645833333333329</c:v>
                </c:pt>
                <c:pt idx="12910">
                  <c:v>89.652777777777771</c:v>
                </c:pt>
                <c:pt idx="12911">
                  <c:v>89.659722222222229</c:v>
                </c:pt>
                <c:pt idx="12912">
                  <c:v>89.666666666666671</c:v>
                </c:pt>
                <c:pt idx="12913">
                  <c:v>89.6736111111111</c:v>
                </c:pt>
                <c:pt idx="12914">
                  <c:v>89.680555555555557</c:v>
                </c:pt>
                <c:pt idx="12915">
                  <c:v>89.6875</c:v>
                </c:pt>
                <c:pt idx="12916">
                  <c:v>89.694444444444443</c:v>
                </c:pt>
                <c:pt idx="12917">
                  <c:v>89.7013888888889</c:v>
                </c:pt>
                <c:pt idx="12918">
                  <c:v>89.708333333333329</c:v>
                </c:pt>
                <c:pt idx="12919">
                  <c:v>89.715277777777771</c:v>
                </c:pt>
                <c:pt idx="12920">
                  <c:v>89.722222222222229</c:v>
                </c:pt>
                <c:pt idx="12921">
                  <c:v>89.729166666666671</c:v>
                </c:pt>
                <c:pt idx="12922">
                  <c:v>89.7361111111111</c:v>
                </c:pt>
                <c:pt idx="12923">
                  <c:v>89.743055555555557</c:v>
                </c:pt>
                <c:pt idx="12924">
                  <c:v>89.75</c:v>
                </c:pt>
                <c:pt idx="12925">
                  <c:v>89.756944444444443</c:v>
                </c:pt>
                <c:pt idx="12926">
                  <c:v>89.7638888888889</c:v>
                </c:pt>
                <c:pt idx="12927">
                  <c:v>89.770833333333329</c:v>
                </c:pt>
                <c:pt idx="12928">
                  <c:v>89.777777777777771</c:v>
                </c:pt>
                <c:pt idx="12929">
                  <c:v>89.784722222222229</c:v>
                </c:pt>
                <c:pt idx="12930">
                  <c:v>89.791666666666671</c:v>
                </c:pt>
                <c:pt idx="12931">
                  <c:v>89.7986111111111</c:v>
                </c:pt>
                <c:pt idx="12932">
                  <c:v>89.805555555555557</c:v>
                </c:pt>
                <c:pt idx="12933">
                  <c:v>89.8125</c:v>
                </c:pt>
                <c:pt idx="12934">
                  <c:v>89.819444444444443</c:v>
                </c:pt>
                <c:pt idx="12935">
                  <c:v>89.8263888888889</c:v>
                </c:pt>
                <c:pt idx="12936">
                  <c:v>89.833333333333329</c:v>
                </c:pt>
                <c:pt idx="12937">
                  <c:v>89.840277777777771</c:v>
                </c:pt>
                <c:pt idx="12938">
                  <c:v>89.847222222222229</c:v>
                </c:pt>
                <c:pt idx="12939">
                  <c:v>89.854166666666671</c:v>
                </c:pt>
                <c:pt idx="12940">
                  <c:v>89.8611111111111</c:v>
                </c:pt>
                <c:pt idx="12941">
                  <c:v>89.868055555555557</c:v>
                </c:pt>
                <c:pt idx="12942">
                  <c:v>89.875</c:v>
                </c:pt>
                <c:pt idx="12943">
                  <c:v>89.881944444444443</c:v>
                </c:pt>
                <c:pt idx="12944">
                  <c:v>89.8888888888889</c:v>
                </c:pt>
                <c:pt idx="12945">
                  <c:v>89.895833333333329</c:v>
                </c:pt>
                <c:pt idx="12946">
                  <c:v>89.902777777777771</c:v>
                </c:pt>
                <c:pt idx="12947">
                  <c:v>89.909722222222229</c:v>
                </c:pt>
                <c:pt idx="12948">
                  <c:v>89.916666666666671</c:v>
                </c:pt>
                <c:pt idx="12949">
                  <c:v>89.9236111111111</c:v>
                </c:pt>
                <c:pt idx="12950">
                  <c:v>89.930555555555557</c:v>
                </c:pt>
                <c:pt idx="12951">
                  <c:v>89.9375</c:v>
                </c:pt>
                <c:pt idx="12952">
                  <c:v>89.944444444444443</c:v>
                </c:pt>
                <c:pt idx="12953">
                  <c:v>89.9513888888889</c:v>
                </c:pt>
                <c:pt idx="12954">
                  <c:v>89.958333333333329</c:v>
                </c:pt>
                <c:pt idx="12955">
                  <c:v>89.965277777777771</c:v>
                </c:pt>
                <c:pt idx="12956">
                  <c:v>89.972222222222229</c:v>
                </c:pt>
                <c:pt idx="12957">
                  <c:v>89.979166666666671</c:v>
                </c:pt>
                <c:pt idx="12958">
                  <c:v>89.9861111111111</c:v>
                </c:pt>
                <c:pt idx="12959">
                  <c:v>89.993055555555557</c:v>
                </c:pt>
                <c:pt idx="12960">
                  <c:v>90</c:v>
                </c:pt>
                <c:pt idx="12961">
                  <c:v>90.006944444444443</c:v>
                </c:pt>
                <c:pt idx="12962">
                  <c:v>90.0138888888889</c:v>
                </c:pt>
                <c:pt idx="12963">
                  <c:v>90.020833333333329</c:v>
                </c:pt>
                <c:pt idx="12964">
                  <c:v>90.027777777777771</c:v>
                </c:pt>
                <c:pt idx="12965">
                  <c:v>90.034722222222229</c:v>
                </c:pt>
                <c:pt idx="12966">
                  <c:v>90.041666666666671</c:v>
                </c:pt>
                <c:pt idx="12967">
                  <c:v>90.0486111111111</c:v>
                </c:pt>
                <c:pt idx="12968">
                  <c:v>90.055555555555557</c:v>
                </c:pt>
                <c:pt idx="12969">
                  <c:v>90.0625</c:v>
                </c:pt>
                <c:pt idx="12970">
                  <c:v>90.069444444444443</c:v>
                </c:pt>
                <c:pt idx="12971">
                  <c:v>90.0763888888889</c:v>
                </c:pt>
                <c:pt idx="12972">
                  <c:v>90.083333333333329</c:v>
                </c:pt>
                <c:pt idx="12973">
                  <c:v>90.090277777777771</c:v>
                </c:pt>
                <c:pt idx="12974">
                  <c:v>90.097222222222229</c:v>
                </c:pt>
                <c:pt idx="12975">
                  <c:v>90.104166666666671</c:v>
                </c:pt>
                <c:pt idx="12976">
                  <c:v>90.1111111111111</c:v>
                </c:pt>
                <c:pt idx="12977">
                  <c:v>90.118055555555557</c:v>
                </c:pt>
                <c:pt idx="12978">
                  <c:v>90.125</c:v>
                </c:pt>
                <c:pt idx="12979">
                  <c:v>90.131944444444443</c:v>
                </c:pt>
                <c:pt idx="12980">
                  <c:v>90.1388888888889</c:v>
                </c:pt>
                <c:pt idx="12981">
                  <c:v>90.145833333333329</c:v>
                </c:pt>
                <c:pt idx="12982">
                  <c:v>90.152777777777771</c:v>
                </c:pt>
                <c:pt idx="12983">
                  <c:v>90.159722222222229</c:v>
                </c:pt>
                <c:pt idx="12984">
                  <c:v>90.166666666666671</c:v>
                </c:pt>
                <c:pt idx="12985">
                  <c:v>90.1736111111111</c:v>
                </c:pt>
                <c:pt idx="12986">
                  <c:v>90.180555555555557</c:v>
                </c:pt>
                <c:pt idx="12987">
                  <c:v>90.1875</c:v>
                </c:pt>
                <c:pt idx="12988">
                  <c:v>90.194444444444443</c:v>
                </c:pt>
                <c:pt idx="12989">
                  <c:v>90.2013888888889</c:v>
                </c:pt>
                <c:pt idx="12990">
                  <c:v>90.208333333333329</c:v>
                </c:pt>
                <c:pt idx="12991">
                  <c:v>90.215277777777771</c:v>
                </c:pt>
                <c:pt idx="12992">
                  <c:v>90.222222222222229</c:v>
                </c:pt>
                <c:pt idx="12993">
                  <c:v>90.229166666666671</c:v>
                </c:pt>
                <c:pt idx="12994">
                  <c:v>90.2361111111111</c:v>
                </c:pt>
                <c:pt idx="12995">
                  <c:v>90.243055555555557</c:v>
                </c:pt>
                <c:pt idx="12996">
                  <c:v>90.25</c:v>
                </c:pt>
                <c:pt idx="12997">
                  <c:v>90.256944444444443</c:v>
                </c:pt>
                <c:pt idx="12998">
                  <c:v>90.2638888888889</c:v>
                </c:pt>
                <c:pt idx="12999">
                  <c:v>90.270833333333329</c:v>
                </c:pt>
                <c:pt idx="13000">
                  <c:v>90.277777777777771</c:v>
                </c:pt>
                <c:pt idx="13001">
                  <c:v>90.284722222222229</c:v>
                </c:pt>
                <c:pt idx="13002">
                  <c:v>90.291666666666671</c:v>
                </c:pt>
                <c:pt idx="13003">
                  <c:v>90.2986111111111</c:v>
                </c:pt>
                <c:pt idx="13004">
                  <c:v>90.305555555555557</c:v>
                </c:pt>
                <c:pt idx="13005">
                  <c:v>90.3125</c:v>
                </c:pt>
                <c:pt idx="13006">
                  <c:v>90.319444444444443</c:v>
                </c:pt>
                <c:pt idx="13007">
                  <c:v>90.3263888888889</c:v>
                </c:pt>
                <c:pt idx="13008">
                  <c:v>90.333333333333329</c:v>
                </c:pt>
                <c:pt idx="13009">
                  <c:v>90.340277777777771</c:v>
                </c:pt>
                <c:pt idx="13010">
                  <c:v>90.347222222222229</c:v>
                </c:pt>
                <c:pt idx="13011">
                  <c:v>90.354166666666671</c:v>
                </c:pt>
                <c:pt idx="13012">
                  <c:v>90.3611111111111</c:v>
                </c:pt>
                <c:pt idx="13013">
                  <c:v>90.368055555555557</c:v>
                </c:pt>
                <c:pt idx="13014">
                  <c:v>90.375</c:v>
                </c:pt>
                <c:pt idx="13015">
                  <c:v>90.381944444444443</c:v>
                </c:pt>
                <c:pt idx="13016">
                  <c:v>90.3888888888889</c:v>
                </c:pt>
                <c:pt idx="13017">
                  <c:v>90.395833333333329</c:v>
                </c:pt>
                <c:pt idx="13018">
                  <c:v>90.402777777777771</c:v>
                </c:pt>
                <c:pt idx="13019">
                  <c:v>90.409722222222229</c:v>
                </c:pt>
                <c:pt idx="13020">
                  <c:v>90.416666666666671</c:v>
                </c:pt>
                <c:pt idx="13021">
                  <c:v>90.4236111111111</c:v>
                </c:pt>
                <c:pt idx="13022">
                  <c:v>90.430555555555557</c:v>
                </c:pt>
                <c:pt idx="13023">
                  <c:v>90.4375</c:v>
                </c:pt>
                <c:pt idx="13024">
                  <c:v>90.444444444444443</c:v>
                </c:pt>
                <c:pt idx="13025">
                  <c:v>90.4513888888889</c:v>
                </c:pt>
                <c:pt idx="13026">
                  <c:v>90.458333333333329</c:v>
                </c:pt>
                <c:pt idx="13027">
                  <c:v>90.465277777777771</c:v>
                </c:pt>
                <c:pt idx="13028">
                  <c:v>90.472222222222229</c:v>
                </c:pt>
                <c:pt idx="13029">
                  <c:v>90.479166666666671</c:v>
                </c:pt>
                <c:pt idx="13030">
                  <c:v>90.4861111111111</c:v>
                </c:pt>
                <c:pt idx="13031">
                  <c:v>90.493055555555557</c:v>
                </c:pt>
                <c:pt idx="13032">
                  <c:v>90.5</c:v>
                </c:pt>
                <c:pt idx="13033">
                  <c:v>90.506944444444443</c:v>
                </c:pt>
                <c:pt idx="13034">
                  <c:v>90.5138888888889</c:v>
                </c:pt>
                <c:pt idx="13035">
                  <c:v>90.520833333333329</c:v>
                </c:pt>
                <c:pt idx="13036">
                  <c:v>90.527777777777771</c:v>
                </c:pt>
                <c:pt idx="13037">
                  <c:v>90.534722222222229</c:v>
                </c:pt>
                <c:pt idx="13038">
                  <c:v>90.541666666666671</c:v>
                </c:pt>
                <c:pt idx="13039">
                  <c:v>90.5486111111111</c:v>
                </c:pt>
                <c:pt idx="13040">
                  <c:v>90.555555555555557</c:v>
                </c:pt>
                <c:pt idx="13041">
                  <c:v>90.5625</c:v>
                </c:pt>
                <c:pt idx="13042">
                  <c:v>90.569444444444443</c:v>
                </c:pt>
                <c:pt idx="13043">
                  <c:v>90.5763888888889</c:v>
                </c:pt>
                <c:pt idx="13044">
                  <c:v>90.583333333333329</c:v>
                </c:pt>
                <c:pt idx="13045">
                  <c:v>90.590277777777771</c:v>
                </c:pt>
                <c:pt idx="13046">
                  <c:v>90.597222222222229</c:v>
                </c:pt>
                <c:pt idx="13047">
                  <c:v>90.604166666666671</c:v>
                </c:pt>
                <c:pt idx="13048">
                  <c:v>90.6111111111111</c:v>
                </c:pt>
                <c:pt idx="13049">
                  <c:v>90.618055555555557</c:v>
                </c:pt>
                <c:pt idx="13050">
                  <c:v>90.625</c:v>
                </c:pt>
                <c:pt idx="13051">
                  <c:v>90.631944444444443</c:v>
                </c:pt>
                <c:pt idx="13052">
                  <c:v>90.6388888888889</c:v>
                </c:pt>
                <c:pt idx="13053">
                  <c:v>90.645833333333329</c:v>
                </c:pt>
                <c:pt idx="13054">
                  <c:v>90.652777777777771</c:v>
                </c:pt>
                <c:pt idx="13055">
                  <c:v>90.659722222222229</c:v>
                </c:pt>
                <c:pt idx="13056">
                  <c:v>90.666666666666671</c:v>
                </c:pt>
                <c:pt idx="13057">
                  <c:v>90.6736111111111</c:v>
                </c:pt>
                <c:pt idx="13058">
                  <c:v>90.680555555555557</c:v>
                </c:pt>
                <c:pt idx="13059">
                  <c:v>90.6875</c:v>
                </c:pt>
                <c:pt idx="13060">
                  <c:v>90.694444444444443</c:v>
                </c:pt>
                <c:pt idx="13061">
                  <c:v>90.7013888888889</c:v>
                </c:pt>
                <c:pt idx="13062">
                  <c:v>90.708333333333329</c:v>
                </c:pt>
                <c:pt idx="13063">
                  <c:v>90.715277777777771</c:v>
                </c:pt>
                <c:pt idx="13064">
                  <c:v>90.722222222222229</c:v>
                </c:pt>
                <c:pt idx="13065">
                  <c:v>90.729166666666671</c:v>
                </c:pt>
                <c:pt idx="13066">
                  <c:v>90.7361111111111</c:v>
                </c:pt>
                <c:pt idx="13067">
                  <c:v>90.743055555555557</c:v>
                </c:pt>
                <c:pt idx="13068">
                  <c:v>90.75</c:v>
                </c:pt>
                <c:pt idx="13069">
                  <c:v>90.756944444444443</c:v>
                </c:pt>
                <c:pt idx="13070">
                  <c:v>90.7638888888889</c:v>
                </c:pt>
                <c:pt idx="13071">
                  <c:v>90.770833333333329</c:v>
                </c:pt>
                <c:pt idx="13072">
                  <c:v>90.777777777777771</c:v>
                </c:pt>
                <c:pt idx="13073">
                  <c:v>90.784722222222229</c:v>
                </c:pt>
                <c:pt idx="13074">
                  <c:v>90.791666666666671</c:v>
                </c:pt>
                <c:pt idx="13075">
                  <c:v>90.7986111111111</c:v>
                </c:pt>
                <c:pt idx="13076">
                  <c:v>90.805555555555557</c:v>
                </c:pt>
                <c:pt idx="13077">
                  <c:v>90.8125</c:v>
                </c:pt>
                <c:pt idx="13078">
                  <c:v>90.819444444444443</c:v>
                </c:pt>
                <c:pt idx="13079">
                  <c:v>90.8263888888889</c:v>
                </c:pt>
                <c:pt idx="13080">
                  <c:v>90.833333333333329</c:v>
                </c:pt>
                <c:pt idx="13081">
                  <c:v>90.840277777777771</c:v>
                </c:pt>
                <c:pt idx="13082">
                  <c:v>90.847222222222229</c:v>
                </c:pt>
                <c:pt idx="13083">
                  <c:v>90.854166666666671</c:v>
                </c:pt>
                <c:pt idx="13084">
                  <c:v>90.8611111111111</c:v>
                </c:pt>
                <c:pt idx="13085">
                  <c:v>90.868055555555557</c:v>
                </c:pt>
                <c:pt idx="13086">
                  <c:v>90.875</c:v>
                </c:pt>
                <c:pt idx="13087">
                  <c:v>90.881944444444443</c:v>
                </c:pt>
                <c:pt idx="13088">
                  <c:v>90.8888888888889</c:v>
                </c:pt>
                <c:pt idx="13089">
                  <c:v>90.895833333333329</c:v>
                </c:pt>
                <c:pt idx="13090">
                  <c:v>90.902777777777771</c:v>
                </c:pt>
                <c:pt idx="13091">
                  <c:v>90.909722222222229</c:v>
                </c:pt>
                <c:pt idx="13092">
                  <c:v>90.916666666666671</c:v>
                </c:pt>
                <c:pt idx="13093">
                  <c:v>90.9236111111111</c:v>
                </c:pt>
                <c:pt idx="13094">
                  <c:v>90.930555555555557</c:v>
                </c:pt>
                <c:pt idx="13095">
                  <c:v>90.9375</c:v>
                </c:pt>
                <c:pt idx="13096">
                  <c:v>90.944444444444443</c:v>
                </c:pt>
                <c:pt idx="13097">
                  <c:v>90.9513888888889</c:v>
                </c:pt>
                <c:pt idx="13098">
                  <c:v>90.958333333333329</c:v>
                </c:pt>
                <c:pt idx="13099">
                  <c:v>90.965277777777771</c:v>
                </c:pt>
                <c:pt idx="13100">
                  <c:v>90.972222222222229</c:v>
                </c:pt>
                <c:pt idx="13101">
                  <c:v>90.979166666666671</c:v>
                </c:pt>
                <c:pt idx="13102">
                  <c:v>90.9861111111111</c:v>
                </c:pt>
                <c:pt idx="13103">
                  <c:v>90.993055555555557</c:v>
                </c:pt>
                <c:pt idx="13104">
                  <c:v>91</c:v>
                </c:pt>
                <c:pt idx="13105">
                  <c:v>91.006944444444443</c:v>
                </c:pt>
                <c:pt idx="13106">
                  <c:v>91.0138888888889</c:v>
                </c:pt>
                <c:pt idx="13107">
                  <c:v>91.020833333333329</c:v>
                </c:pt>
                <c:pt idx="13108">
                  <c:v>91.027777777777771</c:v>
                </c:pt>
                <c:pt idx="13109">
                  <c:v>91.034722222222229</c:v>
                </c:pt>
                <c:pt idx="13110">
                  <c:v>91.041666666666671</c:v>
                </c:pt>
                <c:pt idx="13111">
                  <c:v>91.0486111111111</c:v>
                </c:pt>
                <c:pt idx="13112">
                  <c:v>91.055555555555557</c:v>
                </c:pt>
                <c:pt idx="13113">
                  <c:v>91.0625</c:v>
                </c:pt>
                <c:pt idx="13114">
                  <c:v>91.069444444444443</c:v>
                </c:pt>
                <c:pt idx="13115">
                  <c:v>91.0763888888889</c:v>
                </c:pt>
                <c:pt idx="13116">
                  <c:v>91.083333333333329</c:v>
                </c:pt>
                <c:pt idx="13117">
                  <c:v>91.090277777777771</c:v>
                </c:pt>
                <c:pt idx="13118">
                  <c:v>91.097222222222229</c:v>
                </c:pt>
                <c:pt idx="13119">
                  <c:v>91.104166666666671</c:v>
                </c:pt>
                <c:pt idx="13120">
                  <c:v>91.1111111111111</c:v>
                </c:pt>
                <c:pt idx="13121">
                  <c:v>91.118055555555557</c:v>
                </c:pt>
                <c:pt idx="13122">
                  <c:v>91.125</c:v>
                </c:pt>
                <c:pt idx="13123">
                  <c:v>91.131944444444443</c:v>
                </c:pt>
                <c:pt idx="13124">
                  <c:v>91.1388888888889</c:v>
                </c:pt>
                <c:pt idx="13125">
                  <c:v>91.145833333333329</c:v>
                </c:pt>
                <c:pt idx="13126">
                  <c:v>91.152777777777771</c:v>
                </c:pt>
                <c:pt idx="13127">
                  <c:v>91.159722222222229</c:v>
                </c:pt>
                <c:pt idx="13128">
                  <c:v>91.166666666666671</c:v>
                </c:pt>
                <c:pt idx="13129">
                  <c:v>91.1736111111111</c:v>
                </c:pt>
                <c:pt idx="13130">
                  <c:v>91.180555555555557</c:v>
                </c:pt>
                <c:pt idx="13131">
                  <c:v>91.1875</c:v>
                </c:pt>
                <c:pt idx="13132">
                  <c:v>91.194444444444443</c:v>
                </c:pt>
                <c:pt idx="13133">
                  <c:v>91.2013888888889</c:v>
                </c:pt>
                <c:pt idx="13134">
                  <c:v>91.208333333333329</c:v>
                </c:pt>
                <c:pt idx="13135">
                  <c:v>91.215277777777771</c:v>
                </c:pt>
                <c:pt idx="13136">
                  <c:v>91.222222222222229</c:v>
                </c:pt>
                <c:pt idx="13137">
                  <c:v>91.229166666666671</c:v>
                </c:pt>
                <c:pt idx="13138">
                  <c:v>91.2361111111111</c:v>
                </c:pt>
                <c:pt idx="13139">
                  <c:v>91.243055555555557</c:v>
                </c:pt>
                <c:pt idx="13140">
                  <c:v>91.25</c:v>
                </c:pt>
                <c:pt idx="13141">
                  <c:v>91.256944444444443</c:v>
                </c:pt>
                <c:pt idx="13142">
                  <c:v>91.2638888888889</c:v>
                </c:pt>
                <c:pt idx="13143">
                  <c:v>91.270833333333329</c:v>
                </c:pt>
                <c:pt idx="13144">
                  <c:v>91.277777777777771</c:v>
                </c:pt>
                <c:pt idx="13145">
                  <c:v>91.284722222222229</c:v>
                </c:pt>
                <c:pt idx="13146">
                  <c:v>91.291666666666671</c:v>
                </c:pt>
                <c:pt idx="13147">
                  <c:v>91.2986111111111</c:v>
                </c:pt>
                <c:pt idx="13148">
                  <c:v>91.305555555555557</c:v>
                </c:pt>
                <c:pt idx="13149">
                  <c:v>91.3125</c:v>
                </c:pt>
                <c:pt idx="13150">
                  <c:v>91.319444444444443</c:v>
                </c:pt>
                <c:pt idx="13151">
                  <c:v>91.3263888888889</c:v>
                </c:pt>
                <c:pt idx="13152">
                  <c:v>91.333333333333329</c:v>
                </c:pt>
                <c:pt idx="13153">
                  <c:v>91.340277777777771</c:v>
                </c:pt>
                <c:pt idx="13154">
                  <c:v>91.347222222222229</c:v>
                </c:pt>
                <c:pt idx="13155">
                  <c:v>91.354166666666671</c:v>
                </c:pt>
                <c:pt idx="13156">
                  <c:v>91.3611111111111</c:v>
                </c:pt>
                <c:pt idx="13157">
                  <c:v>91.368055555555557</c:v>
                </c:pt>
                <c:pt idx="13158">
                  <c:v>91.375</c:v>
                </c:pt>
                <c:pt idx="13159">
                  <c:v>91.381944444444443</c:v>
                </c:pt>
                <c:pt idx="13160">
                  <c:v>91.3888888888889</c:v>
                </c:pt>
                <c:pt idx="13161">
                  <c:v>91.395833333333329</c:v>
                </c:pt>
                <c:pt idx="13162">
                  <c:v>91.402777777777771</c:v>
                </c:pt>
                <c:pt idx="13163">
                  <c:v>91.409722222222229</c:v>
                </c:pt>
                <c:pt idx="13164">
                  <c:v>91.416666666666671</c:v>
                </c:pt>
                <c:pt idx="13165">
                  <c:v>91.4236111111111</c:v>
                </c:pt>
                <c:pt idx="13166">
                  <c:v>91.430555555555557</c:v>
                </c:pt>
                <c:pt idx="13167">
                  <c:v>91.4375</c:v>
                </c:pt>
                <c:pt idx="13168">
                  <c:v>91.444444444444443</c:v>
                </c:pt>
                <c:pt idx="13169">
                  <c:v>91.4513888888889</c:v>
                </c:pt>
                <c:pt idx="13170">
                  <c:v>91.458333333333329</c:v>
                </c:pt>
                <c:pt idx="13171">
                  <c:v>91.465277777777771</c:v>
                </c:pt>
                <c:pt idx="13172">
                  <c:v>91.472222222222229</c:v>
                </c:pt>
                <c:pt idx="13173">
                  <c:v>91.479166666666671</c:v>
                </c:pt>
                <c:pt idx="13174">
                  <c:v>91.4861111111111</c:v>
                </c:pt>
                <c:pt idx="13175">
                  <c:v>91.493055555555557</c:v>
                </c:pt>
                <c:pt idx="13176">
                  <c:v>91.5</c:v>
                </c:pt>
                <c:pt idx="13177">
                  <c:v>91.506944444444443</c:v>
                </c:pt>
                <c:pt idx="13178">
                  <c:v>91.5138888888889</c:v>
                </c:pt>
                <c:pt idx="13179">
                  <c:v>91.520833333333329</c:v>
                </c:pt>
                <c:pt idx="13180">
                  <c:v>91.527777777777771</c:v>
                </c:pt>
                <c:pt idx="13181">
                  <c:v>91.534722222222229</c:v>
                </c:pt>
                <c:pt idx="13182">
                  <c:v>91.541666666666671</c:v>
                </c:pt>
                <c:pt idx="13183">
                  <c:v>91.5486111111111</c:v>
                </c:pt>
                <c:pt idx="13184">
                  <c:v>91.555555555555557</c:v>
                </c:pt>
                <c:pt idx="13185">
                  <c:v>91.5625</c:v>
                </c:pt>
                <c:pt idx="13186">
                  <c:v>91.569444444444443</c:v>
                </c:pt>
                <c:pt idx="13187">
                  <c:v>91.5763888888889</c:v>
                </c:pt>
                <c:pt idx="13188">
                  <c:v>91.583333333333329</c:v>
                </c:pt>
                <c:pt idx="13189">
                  <c:v>91.590277777777771</c:v>
                </c:pt>
                <c:pt idx="13190">
                  <c:v>91.597222222222229</c:v>
                </c:pt>
                <c:pt idx="13191">
                  <c:v>91.604166666666671</c:v>
                </c:pt>
                <c:pt idx="13192">
                  <c:v>91.6111111111111</c:v>
                </c:pt>
                <c:pt idx="13193">
                  <c:v>91.618055555555557</c:v>
                </c:pt>
                <c:pt idx="13194">
                  <c:v>91.625</c:v>
                </c:pt>
                <c:pt idx="13195">
                  <c:v>91.631944444444443</c:v>
                </c:pt>
                <c:pt idx="13196">
                  <c:v>91.6388888888889</c:v>
                </c:pt>
                <c:pt idx="13197">
                  <c:v>91.645833333333329</c:v>
                </c:pt>
                <c:pt idx="13198">
                  <c:v>91.652777777777771</c:v>
                </c:pt>
                <c:pt idx="13199">
                  <c:v>91.659722222222229</c:v>
                </c:pt>
                <c:pt idx="13200">
                  <c:v>91.666666666666671</c:v>
                </c:pt>
                <c:pt idx="13201">
                  <c:v>91.6736111111111</c:v>
                </c:pt>
                <c:pt idx="13202">
                  <c:v>91.680555555555557</c:v>
                </c:pt>
                <c:pt idx="13203">
                  <c:v>91.6875</c:v>
                </c:pt>
                <c:pt idx="13204">
                  <c:v>91.694444444444443</c:v>
                </c:pt>
                <c:pt idx="13205">
                  <c:v>91.7013888888889</c:v>
                </c:pt>
                <c:pt idx="13206">
                  <c:v>91.708333333333329</c:v>
                </c:pt>
                <c:pt idx="13207">
                  <c:v>91.715277777777771</c:v>
                </c:pt>
                <c:pt idx="13208">
                  <c:v>91.722222222222229</c:v>
                </c:pt>
                <c:pt idx="13209">
                  <c:v>91.729166666666671</c:v>
                </c:pt>
                <c:pt idx="13210">
                  <c:v>91.7361111111111</c:v>
                </c:pt>
                <c:pt idx="13211">
                  <c:v>91.743055555555557</c:v>
                </c:pt>
                <c:pt idx="13212">
                  <c:v>91.75</c:v>
                </c:pt>
                <c:pt idx="13213">
                  <c:v>91.756944444444443</c:v>
                </c:pt>
                <c:pt idx="13214">
                  <c:v>91.7638888888889</c:v>
                </c:pt>
                <c:pt idx="13215">
                  <c:v>91.770833333333329</c:v>
                </c:pt>
                <c:pt idx="13216">
                  <c:v>91.777777777777771</c:v>
                </c:pt>
                <c:pt idx="13217">
                  <c:v>91.784722222222229</c:v>
                </c:pt>
                <c:pt idx="13218">
                  <c:v>91.791666666666671</c:v>
                </c:pt>
                <c:pt idx="13219">
                  <c:v>91.7986111111111</c:v>
                </c:pt>
                <c:pt idx="13220">
                  <c:v>91.805555555555557</c:v>
                </c:pt>
                <c:pt idx="13221">
                  <c:v>91.8125</c:v>
                </c:pt>
                <c:pt idx="13222">
                  <c:v>91.819444444444443</c:v>
                </c:pt>
                <c:pt idx="13223">
                  <c:v>91.8263888888889</c:v>
                </c:pt>
                <c:pt idx="13224">
                  <c:v>91.833333333333329</c:v>
                </c:pt>
                <c:pt idx="13225">
                  <c:v>91.840277777777771</c:v>
                </c:pt>
                <c:pt idx="13226">
                  <c:v>91.847222222222229</c:v>
                </c:pt>
                <c:pt idx="13227">
                  <c:v>91.854166666666671</c:v>
                </c:pt>
                <c:pt idx="13228">
                  <c:v>91.8611111111111</c:v>
                </c:pt>
                <c:pt idx="13229">
                  <c:v>91.868055555555557</c:v>
                </c:pt>
                <c:pt idx="13230">
                  <c:v>91.875</c:v>
                </c:pt>
                <c:pt idx="13231">
                  <c:v>91.881944444444443</c:v>
                </c:pt>
                <c:pt idx="13232">
                  <c:v>91.8888888888889</c:v>
                </c:pt>
                <c:pt idx="13233">
                  <c:v>91.895833333333329</c:v>
                </c:pt>
                <c:pt idx="13234">
                  <c:v>91.902777777777771</c:v>
                </c:pt>
                <c:pt idx="13235">
                  <c:v>91.909722222222229</c:v>
                </c:pt>
                <c:pt idx="13236">
                  <c:v>91.916666666666671</c:v>
                </c:pt>
                <c:pt idx="13237">
                  <c:v>91.9236111111111</c:v>
                </c:pt>
                <c:pt idx="13238">
                  <c:v>91.930555555555557</c:v>
                </c:pt>
                <c:pt idx="13239">
                  <c:v>91.9375</c:v>
                </c:pt>
                <c:pt idx="13240">
                  <c:v>91.944444444444443</c:v>
                </c:pt>
                <c:pt idx="13241">
                  <c:v>91.9513888888889</c:v>
                </c:pt>
                <c:pt idx="13242">
                  <c:v>91.958333333333329</c:v>
                </c:pt>
                <c:pt idx="13243">
                  <c:v>91.965277777777771</c:v>
                </c:pt>
                <c:pt idx="13244">
                  <c:v>91.972222222222229</c:v>
                </c:pt>
                <c:pt idx="13245">
                  <c:v>91.979166666666671</c:v>
                </c:pt>
                <c:pt idx="13246">
                  <c:v>91.9861111111111</c:v>
                </c:pt>
                <c:pt idx="13247">
                  <c:v>91.993055555555557</c:v>
                </c:pt>
                <c:pt idx="13248">
                  <c:v>92</c:v>
                </c:pt>
                <c:pt idx="13249">
                  <c:v>92.006944444444443</c:v>
                </c:pt>
                <c:pt idx="13250">
                  <c:v>92.0138888888889</c:v>
                </c:pt>
                <c:pt idx="13251">
                  <c:v>92.020833333333329</c:v>
                </c:pt>
                <c:pt idx="13252">
                  <c:v>92.027777777777771</c:v>
                </c:pt>
                <c:pt idx="13253">
                  <c:v>92.034722222222229</c:v>
                </c:pt>
                <c:pt idx="13254">
                  <c:v>92.041666666666671</c:v>
                </c:pt>
                <c:pt idx="13255">
                  <c:v>92.0486111111111</c:v>
                </c:pt>
                <c:pt idx="13256">
                  <c:v>92.055555555555557</c:v>
                </c:pt>
                <c:pt idx="13257">
                  <c:v>92.0625</c:v>
                </c:pt>
                <c:pt idx="13258">
                  <c:v>92.069444444444443</c:v>
                </c:pt>
                <c:pt idx="13259">
                  <c:v>92.0763888888889</c:v>
                </c:pt>
                <c:pt idx="13260">
                  <c:v>92.083333333333329</c:v>
                </c:pt>
                <c:pt idx="13261">
                  <c:v>92.090277777777771</c:v>
                </c:pt>
                <c:pt idx="13262">
                  <c:v>92.097222222222229</c:v>
                </c:pt>
                <c:pt idx="13263">
                  <c:v>92.104166666666671</c:v>
                </c:pt>
                <c:pt idx="13264">
                  <c:v>92.1111111111111</c:v>
                </c:pt>
                <c:pt idx="13265">
                  <c:v>92.118055555555557</c:v>
                </c:pt>
                <c:pt idx="13266">
                  <c:v>92.125</c:v>
                </c:pt>
                <c:pt idx="13267">
                  <c:v>92.131944444444443</c:v>
                </c:pt>
                <c:pt idx="13268">
                  <c:v>92.1388888888889</c:v>
                </c:pt>
                <c:pt idx="13269">
                  <c:v>92.145833333333329</c:v>
                </c:pt>
                <c:pt idx="13270">
                  <c:v>92.152777777777771</c:v>
                </c:pt>
                <c:pt idx="13271">
                  <c:v>92.159722222222229</c:v>
                </c:pt>
                <c:pt idx="13272">
                  <c:v>92.166666666666671</c:v>
                </c:pt>
                <c:pt idx="13273">
                  <c:v>92.1736111111111</c:v>
                </c:pt>
                <c:pt idx="13274">
                  <c:v>92.180555555555557</c:v>
                </c:pt>
                <c:pt idx="13275">
                  <c:v>92.1875</c:v>
                </c:pt>
                <c:pt idx="13276">
                  <c:v>92.194444444444443</c:v>
                </c:pt>
                <c:pt idx="13277">
                  <c:v>92.2013888888889</c:v>
                </c:pt>
                <c:pt idx="13278">
                  <c:v>92.208333333333329</c:v>
                </c:pt>
                <c:pt idx="13279">
                  <c:v>92.215277777777771</c:v>
                </c:pt>
                <c:pt idx="13280">
                  <c:v>92.222222222222229</c:v>
                </c:pt>
                <c:pt idx="13281">
                  <c:v>92.229166666666671</c:v>
                </c:pt>
                <c:pt idx="13282">
                  <c:v>92.2361111111111</c:v>
                </c:pt>
                <c:pt idx="13283">
                  <c:v>92.243055555555557</c:v>
                </c:pt>
                <c:pt idx="13284">
                  <c:v>92.25</c:v>
                </c:pt>
                <c:pt idx="13285">
                  <c:v>92.256944444444443</c:v>
                </c:pt>
                <c:pt idx="13286">
                  <c:v>92.2638888888889</c:v>
                </c:pt>
                <c:pt idx="13287">
                  <c:v>92.270833333333329</c:v>
                </c:pt>
                <c:pt idx="13288">
                  <c:v>92.277777777777771</c:v>
                </c:pt>
                <c:pt idx="13289">
                  <c:v>92.284722222222229</c:v>
                </c:pt>
                <c:pt idx="13290">
                  <c:v>92.291666666666671</c:v>
                </c:pt>
                <c:pt idx="13291">
                  <c:v>92.2986111111111</c:v>
                </c:pt>
                <c:pt idx="13292">
                  <c:v>92.305555555555557</c:v>
                </c:pt>
                <c:pt idx="13293">
                  <c:v>92.3125</c:v>
                </c:pt>
                <c:pt idx="13294">
                  <c:v>92.319444444444443</c:v>
                </c:pt>
                <c:pt idx="13295">
                  <c:v>92.3263888888889</c:v>
                </c:pt>
                <c:pt idx="13296">
                  <c:v>92.333333333333329</c:v>
                </c:pt>
                <c:pt idx="13297">
                  <c:v>92.340277777777771</c:v>
                </c:pt>
                <c:pt idx="13298">
                  <c:v>92.347222222222229</c:v>
                </c:pt>
                <c:pt idx="13299">
                  <c:v>92.354166666666671</c:v>
                </c:pt>
                <c:pt idx="13300">
                  <c:v>92.3611111111111</c:v>
                </c:pt>
                <c:pt idx="13301">
                  <c:v>92.368055555555557</c:v>
                </c:pt>
                <c:pt idx="13302">
                  <c:v>92.375</c:v>
                </c:pt>
                <c:pt idx="13303">
                  <c:v>92.381944444444443</c:v>
                </c:pt>
                <c:pt idx="13304">
                  <c:v>92.3888888888889</c:v>
                </c:pt>
                <c:pt idx="13305">
                  <c:v>92.395833333333329</c:v>
                </c:pt>
                <c:pt idx="13306">
                  <c:v>92.402777777777771</c:v>
                </c:pt>
                <c:pt idx="13307">
                  <c:v>92.409722222222229</c:v>
                </c:pt>
                <c:pt idx="13308">
                  <c:v>92.416666666666671</c:v>
                </c:pt>
                <c:pt idx="13309">
                  <c:v>92.4236111111111</c:v>
                </c:pt>
                <c:pt idx="13310">
                  <c:v>92.430555555555557</c:v>
                </c:pt>
                <c:pt idx="13311">
                  <c:v>92.4375</c:v>
                </c:pt>
                <c:pt idx="13312">
                  <c:v>92.444444444444443</c:v>
                </c:pt>
                <c:pt idx="13313">
                  <c:v>92.4513888888889</c:v>
                </c:pt>
                <c:pt idx="13314">
                  <c:v>92.458333333333329</c:v>
                </c:pt>
                <c:pt idx="13315">
                  <c:v>92.465277777777771</c:v>
                </c:pt>
                <c:pt idx="13316">
                  <c:v>92.472222222222229</c:v>
                </c:pt>
                <c:pt idx="13317">
                  <c:v>92.479166666666671</c:v>
                </c:pt>
                <c:pt idx="13318">
                  <c:v>92.4861111111111</c:v>
                </c:pt>
                <c:pt idx="13319">
                  <c:v>92.493055555555557</c:v>
                </c:pt>
                <c:pt idx="13320">
                  <c:v>92.5</c:v>
                </c:pt>
                <c:pt idx="13321">
                  <c:v>92.506944444444443</c:v>
                </c:pt>
                <c:pt idx="13322">
                  <c:v>92.5138888888889</c:v>
                </c:pt>
                <c:pt idx="13323">
                  <c:v>92.520833333333329</c:v>
                </c:pt>
                <c:pt idx="13324">
                  <c:v>92.527777777777771</c:v>
                </c:pt>
                <c:pt idx="13325">
                  <c:v>92.534722222222229</c:v>
                </c:pt>
                <c:pt idx="13326">
                  <c:v>92.541666666666671</c:v>
                </c:pt>
                <c:pt idx="13327">
                  <c:v>92.5486111111111</c:v>
                </c:pt>
                <c:pt idx="13328">
                  <c:v>92.555555555555557</c:v>
                </c:pt>
                <c:pt idx="13329">
                  <c:v>92.5625</c:v>
                </c:pt>
                <c:pt idx="13330">
                  <c:v>92.569444444444443</c:v>
                </c:pt>
                <c:pt idx="13331">
                  <c:v>92.5763888888889</c:v>
                </c:pt>
                <c:pt idx="13332">
                  <c:v>92.583333333333329</c:v>
                </c:pt>
                <c:pt idx="13333">
                  <c:v>92.590277777777771</c:v>
                </c:pt>
                <c:pt idx="13334">
                  <c:v>92.597222222222229</c:v>
                </c:pt>
                <c:pt idx="13335">
                  <c:v>92.604166666666671</c:v>
                </c:pt>
                <c:pt idx="13336">
                  <c:v>92.6111111111111</c:v>
                </c:pt>
                <c:pt idx="13337">
                  <c:v>92.618055555555557</c:v>
                </c:pt>
                <c:pt idx="13338">
                  <c:v>92.625</c:v>
                </c:pt>
                <c:pt idx="13339">
                  <c:v>92.631944444444443</c:v>
                </c:pt>
                <c:pt idx="13340">
                  <c:v>92.6388888888889</c:v>
                </c:pt>
                <c:pt idx="13341">
                  <c:v>92.645833333333329</c:v>
                </c:pt>
                <c:pt idx="13342">
                  <c:v>92.652777777777771</c:v>
                </c:pt>
                <c:pt idx="13343">
                  <c:v>92.659722222222229</c:v>
                </c:pt>
                <c:pt idx="13344">
                  <c:v>92.666666666666671</c:v>
                </c:pt>
                <c:pt idx="13345">
                  <c:v>92.6736111111111</c:v>
                </c:pt>
                <c:pt idx="13346">
                  <c:v>92.680555555555557</c:v>
                </c:pt>
                <c:pt idx="13347">
                  <c:v>92.6875</c:v>
                </c:pt>
                <c:pt idx="13348">
                  <c:v>92.694444444444443</c:v>
                </c:pt>
                <c:pt idx="13349">
                  <c:v>92.7013888888889</c:v>
                </c:pt>
                <c:pt idx="13350">
                  <c:v>92.708333333333329</c:v>
                </c:pt>
                <c:pt idx="13351">
                  <c:v>92.715277777777771</c:v>
                </c:pt>
                <c:pt idx="13352">
                  <c:v>92.722222222222229</c:v>
                </c:pt>
                <c:pt idx="13353">
                  <c:v>92.729166666666671</c:v>
                </c:pt>
                <c:pt idx="13354">
                  <c:v>92.7361111111111</c:v>
                </c:pt>
                <c:pt idx="13355">
                  <c:v>92.743055555555557</c:v>
                </c:pt>
                <c:pt idx="13356">
                  <c:v>92.75</c:v>
                </c:pt>
                <c:pt idx="13357">
                  <c:v>92.756944444444443</c:v>
                </c:pt>
                <c:pt idx="13358">
                  <c:v>92.7638888888889</c:v>
                </c:pt>
                <c:pt idx="13359">
                  <c:v>92.770833333333329</c:v>
                </c:pt>
                <c:pt idx="13360">
                  <c:v>92.777777777777771</c:v>
                </c:pt>
                <c:pt idx="13361">
                  <c:v>92.784722222222229</c:v>
                </c:pt>
                <c:pt idx="13362">
                  <c:v>92.791666666666671</c:v>
                </c:pt>
                <c:pt idx="13363">
                  <c:v>92.7986111111111</c:v>
                </c:pt>
                <c:pt idx="13364">
                  <c:v>92.805555555555557</c:v>
                </c:pt>
                <c:pt idx="13365">
                  <c:v>92.8125</c:v>
                </c:pt>
                <c:pt idx="13366">
                  <c:v>92.819444444444443</c:v>
                </c:pt>
                <c:pt idx="13367">
                  <c:v>92.8263888888889</c:v>
                </c:pt>
                <c:pt idx="13368">
                  <c:v>92.833333333333329</c:v>
                </c:pt>
                <c:pt idx="13369">
                  <c:v>92.840277777777771</c:v>
                </c:pt>
                <c:pt idx="13370">
                  <c:v>92.847222222222229</c:v>
                </c:pt>
                <c:pt idx="13371">
                  <c:v>92.854166666666671</c:v>
                </c:pt>
                <c:pt idx="13372">
                  <c:v>92.8611111111111</c:v>
                </c:pt>
                <c:pt idx="13373">
                  <c:v>92.868055555555557</c:v>
                </c:pt>
                <c:pt idx="13374">
                  <c:v>92.875</c:v>
                </c:pt>
                <c:pt idx="13375">
                  <c:v>92.881944444444443</c:v>
                </c:pt>
                <c:pt idx="13376">
                  <c:v>92.8888888888889</c:v>
                </c:pt>
                <c:pt idx="13377">
                  <c:v>92.895833333333329</c:v>
                </c:pt>
                <c:pt idx="13378">
                  <c:v>92.902777777777771</c:v>
                </c:pt>
                <c:pt idx="13379">
                  <c:v>92.909722222222229</c:v>
                </c:pt>
                <c:pt idx="13380">
                  <c:v>92.916666666666671</c:v>
                </c:pt>
                <c:pt idx="13381">
                  <c:v>92.9236111111111</c:v>
                </c:pt>
                <c:pt idx="13382">
                  <c:v>92.930555555555557</c:v>
                </c:pt>
                <c:pt idx="13383">
                  <c:v>92.9375</c:v>
                </c:pt>
                <c:pt idx="13384">
                  <c:v>92.944444444444443</c:v>
                </c:pt>
                <c:pt idx="13385">
                  <c:v>92.9513888888889</c:v>
                </c:pt>
                <c:pt idx="13386">
                  <c:v>92.958333333333329</c:v>
                </c:pt>
                <c:pt idx="13387">
                  <c:v>92.965277777777771</c:v>
                </c:pt>
                <c:pt idx="13388">
                  <c:v>92.972222222222229</c:v>
                </c:pt>
                <c:pt idx="13389">
                  <c:v>92.979166666666671</c:v>
                </c:pt>
                <c:pt idx="13390">
                  <c:v>92.9861111111111</c:v>
                </c:pt>
                <c:pt idx="13391">
                  <c:v>92.993055555555557</c:v>
                </c:pt>
                <c:pt idx="13392">
                  <c:v>93</c:v>
                </c:pt>
                <c:pt idx="13393">
                  <c:v>93.006944444444443</c:v>
                </c:pt>
                <c:pt idx="13394">
                  <c:v>93.0138888888889</c:v>
                </c:pt>
                <c:pt idx="13395">
                  <c:v>93.020833333333329</c:v>
                </c:pt>
                <c:pt idx="13396">
                  <c:v>93.027777777777771</c:v>
                </c:pt>
                <c:pt idx="13397">
                  <c:v>93.034722222222229</c:v>
                </c:pt>
                <c:pt idx="13398">
                  <c:v>93.041666666666671</c:v>
                </c:pt>
                <c:pt idx="13399">
                  <c:v>93.0486111111111</c:v>
                </c:pt>
                <c:pt idx="13400">
                  <c:v>93.055555555555557</c:v>
                </c:pt>
                <c:pt idx="13401">
                  <c:v>93.0625</c:v>
                </c:pt>
                <c:pt idx="13402">
                  <c:v>93.069444444444443</c:v>
                </c:pt>
                <c:pt idx="13403">
                  <c:v>93.0763888888889</c:v>
                </c:pt>
                <c:pt idx="13404">
                  <c:v>93.083333333333329</c:v>
                </c:pt>
                <c:pt idx="13405">
                  <c:v>93.090277777777771</c:v>
                </c:pt>
                <c:pt idx="13406">
                  <c:v>93.097222222222229</c:v>
                </c:pt>
                <c:pt idx="13407">
                  <c:v>93.104166666666671</c:v>
                </c:pt>
                <c:pt idx="13408">
                  <c:v>93.1111111111111</c:v>
                </c:pt>
                <c:pt idx="13409">
                  <c:v>93.118055555555557</c:v>
                </c:pt>
                <c:pt idx="13410">
                  <c:v>93.125</c:v>
                </c:pt>
                <c:pt idx="13411">
                  <c:v>93.131944444444443</c:v>
                </c:pt>
                <c:pt idx="13412">
                  <c:v>93.1388888888889</c:v>
                </c:pt>
                <c:pt idx="13413">
                  <c:v>93.145833333333329</c:v>
                </c:pt>
                <c:pt idx="13414">
                  <c:v>93.152777777777771</c:v>
                </c:pt>
                <c:pt idx="13415">
                  <c:v>93.159722222222229</c:v>
                </c:pt>
                <c:pt idx="13416">
                  <c:v>93.166666666666671</c:v>
                </c:pt>
                <c:pt idx="13417">
                  <c:v>93.1736111111111</c:v>
                </c:pt>
                <c:pt idx="13418">
                  <c:v>93.180555555555557</c:v>
                </c:pt>
                <c:pt idx="13419">
                  <c:v>93.1875</c:v>
                </c:pt>
                <c:pt idx="13420">
                  <c:v>93.194444444444443</c:v>
                </c:pt>
                <c:pt idx="13421">
                  <c:v>93.2013888888889</c:v>
                </c:pt>
                <c:pt idx="13422">
                  <c:v>93.208333333333329</c:v>
                </c:pt>
                <c:pt idx="13423">
                  <c:v>93.215277777777771</c:v>
                </c:pt>
                <c:pt idx="13424">
                  <c:v>93.222222222222229</c:v>
                </c:pt>
                <c:pt idx="13425">
                  <c:v>93.229166666666671</c:v>
                </c:pt>
                <c:pt idx="13426">
                  <c:v>93.2361111111111</c:v>
                </c:pt>
                <c:pt idx="13427">
                  <c:v>93.243055555555557</c:v>
                </c:pt>
                <c:pt idx="13428">
                  <c:v>93.25</c:v>
                </c:pt>
                <c:pt idx="13429">
                  <c:v>93.256944444444443</c:v>
                </c:pt>
                <c:pt idx="13430">
                  <c:v>93.2638888888889</c:v>
                </c:pt>
                <c:pt idx="13431">
                  <c:v>93.270833333333329</c:v>
                </c:pt>
                <c:pt idx="13432">
                  <c:v>93.277777777777771</c:v>
                </c:pt>
                <c:pt idx="13433">
                  <c:v>93.284722222222229</c:v>
                </c:pt>
                <c:pt idx="13434">
                  <c:v>93.291666666666671</c:v>
                </c:pt>
                <c:pt idx="13435">
                  <c:v>93.2986111111111</c:v>
                </c:pt>
                <c:pt idx="13436">
                  <c:v>93.305555555555557</c:v>
                </c:pt>
                <c:pt idx="13437">
                  <c:v>93.3125</c:v>
                </c:pt>
                <c:pt idx="13438">
                  <c:v>93.319444444444443</c:v>
                </c:pt>
                <c:pt idx="13439">
                  <c:v>93.3263888888889</c:v>
                </c:pt>
                <c:pt idx="13440">
                  <c:v>93.333333333333329</c:v>
                </c:pt>
                <c:pt idx="13441">
                  <c:v>93.340277777777771</c:v>
                </c:pt>
                <c:pt idx="13442">
                  <c:v>93.347222222222229</c:v>
                </c:pt>
                <c:pt idx="13443">
                  <c:v>93.354166666666671</c:v>
                </c:pt>
                <c:pt idx="13444">
                  <c:v>93.3611111111111</c:v>
                </c:pt>
                <c:pt idx="13445">
                  <c:v>93.368055555555557</c:v>
                </c:pt>
                <c:pt idx="13446">
                  <c:v>93.375</c:v>
                </c:pt>
                <c:pt idx="13447">
                  <c:v>93.381944444444443</c:v>
                </c:pt>
                <c:pt idx="13448">
                  <c:v>93.3888888888889</c:v>
                </c:pt>
                <c:pt idx="13449">
                  <c:v>93.395833333333329</c:v>
                </c:pt>
                <c:pt idx="13450">
                  <c:v>93.402777777777771</c:v>
                </c:pt>
                <c:pt idx="13451">
                  <c:v>93.409722222222229</c:v>
                </c:pt>
                <c:pt idx="13452">
                  <c:v>93.416666666666671</c:v>
                </c:pt>
                <c:pt idx="13453">
                  <c:v>93.4236111111111</c:v>
                </c:pt>
                <c:pt idx="13454">
                  <c:v>93.430555555555557</c:v>
                </c:pt>
                <c:pt idx="13455">
                  <c:v>93.4375</c:v>
                </c:pt>
                <c:pt idx="13456">
                  <c:v>93.444444444444443</c:v>
                </c:pt>
                <c:pt idx="13457">
                  <c:v>93.4513888888889</c:v>
                </c:pt>
                <c:pt idx="13458">
                  <c:v>93.458333333333329</c:v>
                </c:pt>
                <c:pt idx="13459">
                  <c:v>93.465277777777771</c:v>
                </c:pt>
                <c:pt idx="13460">
                  <c:v>93.472222222222229</c:v>
                </c:pt>
                <c:pt idx="13461">
                  <c:v>93.479166666666671</c:v>
                </c:pt>
                <c:pt idx="13462">
                  <c:v>93.4861111111111</c:v>
                </c:pt>
                <c:pt idx="13463">
                  <c:v>93.493055555555557</c:v>
                </c:pt>
                <c:pt idx="13464">
                  <c:v>93.5</c:v>
                </c:pt>
                <c:pt idx="13465">
                  <c:v>93.506944444444443</c:v>
                </c:pt>
                <c:pt idx="13466">
                  <c:v>93.5138888888889</c:v>
                </c:pt>
                <c:pt idx="13467">
                  <c:v>93.520833333333329</c:v>
                </c:pt>
                <c:pt idx="13468">
                  <c:v>93.527777777777771</c:v>
                </c:pt>
                <c:pt idx="13469">
                  <c:v>93.534722222222229</c:v>
                </c:pt>
                <c:pt idx="13470">
                  <c:v>93.541666666666671</c:v>
                </c:pt>
                <c:pt idx="13471">
                  <c:v>93.5486111111111</c:v>
                </c:pt>
                <c:pt idx="13472">
                  <c:v>93.555555555555557</c:v>
                </c:pt>
                <c:pt idx="13473">
                  <c:v>93.5625</c:v>
                </c:pt>
                <c:pt idx="13474">
                  <c:v>93.569444444444443</c:v>
                </c:pt>
                <c:pt idx="13475">
                  <c:v>93.5763888888889</c:v>
                </c:pt>
                <c:pt idx="13476">
                  <c:v>93.583333333333329</c:v>
                </c:pt>
                <c:pt idx="13477">
                  <c:v>93.590277777777771</c:v>
                </c:pt>
                <c:pt idx="13478">
                  <c:v>93.597222222222229</c:v>
                </c:pt>
                <c:pt idx="13479">
                  <c:v>93.604166666666671</c:v>
                </c:pt>
                <c:pt idx="13480">
                  <c:v>93.6111111111111</c:v>
                </c:pt>
                <c:pt idx="13481">
                  <c:v>93.618055555555557</c:v>
                </c:pt>
                <c:pt idx="13482">
                  <c:v>93.625</c:v>
                </c:pt>
                <c:pt idx="13483">
                  <c:v>93.631944444444443</c:v>
                </c:pt>
                <c:pt idx="13484">
                  <c:v>93.6388888888889</c:v>
                </c:pt>
                <c:pt idx="13485">
                  <c:v>93.645833333333329</c:v>
                </c:pt>
                <c:pt idx="13486">
                  <c:v>93.652777777777771</c:v>
                </c:pt>
                <c:pt idx="13487">
                  <c:v>93.659722222222229</c:v>
                </c:pt>
                <c:pt idx="13488">
                  <c:v>93.666666666666671</c:v>
                </c:pt>
                <c:pt idx="13489">
                  <c:v>93.6736111111111</c:v>
                </c:pt>
                <c:pt idx="13490">
                  <c:v>93.680555555555557</c:v>
                </c:pt>
                <c:pt idx="13491">
                  <c:v>93.6875</c:v>
                </c:pt>
                <c:pt idx="13492">
                  <c:v>93.694444444444443</c:v>
                </c:pt>
                <c:pt idx="13493">
                  <c:v>93.7013888888889</c:v>
                </c:pt>
                <c:pt idx="13494">
                  <c:v>93.708333333333329</c:v>
                </c:pt>
                <c:pt idx="13495">
                  <c:v>93.715277777777771</c:v>
                </c:pt>
                <c:pt idx="13496">
                  <c:v>93.722222222222229</c:v>
                </c:pt>
                <c:pt idx="13497">
                  <c:v>93.729166666666671</c:v>
                </c:pt>
                <c:pt idx="13498">
                  <c:v>93.7361111111111</c:v>
                </c:pt>
                <c:pt idx="13499">
                  <c:v>93.743055555555557</c:v>
                </c:pt>
                <c:pt idx="13500">
                  <c:v>93.75</c:v>
                </c:pt>
                <c:pt idx="13501">
                  <c:v>93.756944444444443</c:v>
                </c:pt>
                <c:pt idx="13502">
                  <c:v>93.7638888888889</c:v>
                </c:pt>
                <c:pt idx="13503">
                  <c:v>93.770833333333329</c:v>
                </c:pt>
                <c:pt idx="13504">
                  <c:v>93.777777777777771</c:v>
                </c:pt>
                <c:pt idx="13505">
                  <c:v>93.784722222222229</c:v>
                </c:pt>
                <c:pt idx="13506">
                  <c:v>93.791666666666671</c:v>
                </c:pt>
                <c:pt idx="13507">
                  <c:v>93.7986111111111</c:v>
                </c:pt>
                <c:pt idx="13508">
                  <c:v>93.805555555555557</c:v>
                </c:pt>
                <c:pt idx="13509">
                  <c:v>93.8125</c:v>
                </c:pt>
                <c:pt idx="13510">
                  <c:v>93.819444444444443</c:v>
                </c:pt>
                <c:pt idx="13511">
                  <c:v>93.8263888888889</c:v>
                </c:pt>
                <c:pt idx="13512">
                  <c:v>93.833333333333329</c:v>
                </c:pt>
                <c:pt idx="13513">
                  <c:v>93.840277777777771</c:v>
                </c:pt>
                <c:pt idx="13514">
                  <c:v>93.847222222222229</c:v>
                </c:pt>
                <c:pt idx="13515">
                  <c:v>93.854166666666671</c:v>
                </c:pt>
                <c:pt idx="13516">
                  <c:v>93.8611111111111</c:v>
                </c:pt>
                <c:pt idx="13517">
                  <c:v>93.868055555555557</c:v>
                </c:pt>
                <c:pt idx="13518">
                  <c:v>93.875</c:v>
                </c:pt>
                <c:pt idx="13519">
                  <c:v>93.881944444444443</c:v>
                </c:pt>
                <c:pt idx="13520">
                  <c:v>93.8888888888889</c:v>
                </c:pt>
                <c:pt idx="13521">
                  <c:v>93.895833333333329</c:v>
                </c:pt>
                <c:pt idx="13522">
                  <c:v>93.902777777777771</c:v>
                </c:pt>
                <c:pt idx="13523">
                  <c:v>93.909722222222229</c:v>
                </c:pt>
                <c:pt idx="13524">
                  <c:v>93.916666666666671</c:v>
                </c:pt>
                <c:pt idx="13525">
                  <c:v>93.9236111111111</c:v>
                </c:pt>
                <c:pt idx="13526">
                  <c:v>93.930555555555557</c:v>
                </c:pt>
                <c:pt idx="13527">
                  <c:v>93.9375</c:v>
                </c:pt>
                <c:pt idx="13528">
                  <c:v>93.944444444444443</c:v>
                </c:pt>
                <c:pt idx="13529">
                  <c:v>93.9513888888889</c:v>
                </c:pt>
                <c:pt idx="13530">
                  <c:v>93.958333333333329</c:v>
                </c:pt>
                <c:pt idx="13531">
                  <c:v>93.965277777777771</c:v>
                </c:pt>
                <c:pt idx="13532">
                  <c:v>93.972222222222229</c:v>
                </c:pt>
                <c:pt idx="13533">
                  <c:v>93.979166666666671</c:v>
                </c:pt>
                <c:pt idx="13534">
                  <c:v>93.9861111111111</c:v>
                </c:pt>
                <c:pt idx="13535">
                  <c:v>93.993055555555557</c:v>
                </c:pt>
                <c:pt idx="13536">
                  <c:v>94</c:v>
                </c:pt>
                <c:pt idx="13537">
                  <c:v>94.006944444444443</c:v>
                </c:pt>
                <c:pt idx="13538">
                  <c:v>94.0138888888889</c:v>
                </c:pt>
                <c:pt idx="13539">
                  <c:v>94.020833333333329</c:v>
                </c:pt>
                <c:pt idx="13540">
                  <c:v>94.027777777777771</c:v>
                </c:pt>
                <c:pt idx="13541">
                  <c:v>94.034722222222229</c:v>
                </c:pt>
                <c:pt idx="13542">
                  <c:v>94.041666666666671</c:v>
                </c:pt>
                <c:pt idx="13543">
                  <c:v>94.0486111111111</c:v>
                </c:pt>
                <c:pt idx="13544">
                  <c:v>94.055555555555557</c:v>
                </c:pt>
                <c:pt idx="13545">
                  <c:v>94.0625</c:v>
                </c:pt>
                <c:pt idx="13546">
                  <c:v>94.069444444444443</c:v>
                </c:pt>
                <c:pt idx="13547">
                  <c:v>94.0763888888889</c:v>
                </c:pt>
                <c:pt idx="13548">
                  <c:v>94.083333333333329</c:v>
                </c:pt>
                <c:pt idx="13549">
                  <c:v>94.090277777777771</c:v>
                </c:pt>
                <c:pt idx="13550">
                  <c:v>94.097222222222229</c:v>
                </c:pt>
                <c:pt idx="13551">
                  <c:v>94.104166666666671</c:v>
                </c:pt>
                <c:pt idx="13552">
                  <c:v>94.1111111111111</c:v>
                </c:pt>
                <c:pt idx="13553">
                  <c:v>94.118055555555557</c:v>
                </c:pt>
                <c:pt idx="13554">
                  <c:v>94.125</c:v>
                </c:pt>
                <c:pt idx="13555">
                  <c:v>94.131944444444443</c:v>
                </c:pt>
                <c:pt idx="13556">
                  <c:v>94.1388888888889</c:v>
                </c:pt>
                <c:pt idx="13557">
                  <c:v>94.145833333333329</c:v>
                </c:pt>
                <c:pt idx="13558">
                  <c:v>94.152777777777771</c:v>
                </c:pt>
                <c:pt idx="13559">
                  <c:v>94.159722222222229</c:v>
                </c:pt>
                <c:pt idx="13560">
                  <c:v>94.166666666666671</c:v>
                </c:pt>
                <c:pt idx="13561">
                  <c:v>94.1736111111111</c:v>
                </c:pt>
                <c:pt idx="13562">
                  <c:v>94.180555555555557</c:v>
                </c:pt>
                <c:pt idx="13563">
                  <c:v>94.1875</c:v>
                </c:pt>
                <c:pt idx="13564">
                  <c:v>94.194444444444443</c:v>
                </c:pt>
                <c:pt idx="13565">
                  <c:v>94.2013888888889</c:v>
                </c:pt>
                <c:pt idx="13566">
                  <c:v>94.208333333333329</c:v>
                </c:pt>
                <c:pt idx="13567">
                  <c:v>94.215277777777771</c:v>
                </c:pt>
                <c:pt idx="13568">
                  <c:v>94.222222222222229</c:v>
                </c:pt>
                <c:pt idx="13569">
                  <c:v>94.229166666666671</c:v>
                </c:pt>
                <c:pt idx="13570">
                  <c:v>94.2361111111111</c:v>
                </c:pt>
                <c:pt idx="13571">
                  <c:v>94.243055555555557</c:v>
                </c:pt>
                <c:pt idx="13572">
                  <c:v>94.25</c:v>
                </c:pt>
                <c:pt idx="13573">
                  <c:v>94.256944444444443</c:v>
                </c:pt>
                <c:pt idx="13574">
                  <c:v>94.2638888888889</c:v>
                </c:pt>
                <c:pt idx="13575">
                  <c:v>94.270833333333329</c:v>
                </c:pt>
                <c:pt idx="13576">
                  <c:v>94.277777777777771</c:v>
                </c:pt>
                <c:pt idx="13577">
                  <c:v>94.284722222222229</c:v>
                </c:pt>
                <c:pt idx="13578">
                  <c:v>94.291666666666671</c:v>
                </c:pt>
                <c:pt idx="13579">
                  <c:v>94.2986111111111</c:v>
                </c:pt>
                <c:pt idx="13580">
                  <c:v>94.305555555555557</c:v>
                </c:pt>
                <c:pt idx="13581">
                  <c:v>94.3125</c:v>
                </c:pt>
                <c:pt idx="13582">
                  <c:v>94.319444444444443</c:v>
                </c:pt>
                <c:pt idx="13583">
                  <c:v>94.3263888888889</c:v>
                </c:pt>
                <c:pt idx="13584">
                  <c:v>94.333333333333329</c:v>
                </c:pt>
                <c:pt idx="13585">
                  <c:v>94.340277777777771</c:v>
                </c:pt>
                <c:pt idx="13586">
                  <c:v>94.347222222222229</c:v>
                </c:pt>
                <c:pt idx="13587">
                  <c:v>94.354166666666671</c:v>
                </c:pt>
                <c:pt idx="13588">
                  <c:v>94.3611111111111</c:v>
                </c:pt>
                <c:pt idx="13589">
                  <c:v>94.368055555555557</c:v>
                </c:pt>
                <c:pt idx="13590">
                  <c:v>94.375</c:v>
                </c:pt>
                <c:pt idx="13591">
                  <c:v>94.381944444444443</c:v>
                </c:pt>
                <c:pt idx="13592">
                  <c:v>94.3888888888889</c:v>
                </c:pt>
                <c:pt idx="13593">
                  <c:v>94.395833333333329</c:v>
                </c:pt>
                <c:pt idx="13594">
                  <c:v>94.402777777777771</c:v>
                </c:pt>
                <c:pt idx="13595">
                  <c:v>94.409722222222229</c:v>
                </c:pt>
                <c:pt idx="13596">
                  <c:v>94.416666666666671</c:v>
                </c:pt>
                <c:pt idx="13597">
                  <c:v>94.4236111111111</c:v>
                </c:pt>
                <c:pt idx="13598">
                  <c:v>94.430555555555557</c:v>
                </c:pt>
                <c:pt idx="13599">
                  <c:v>94.4375</c:v>
                </c:pt>
                <c:pt idx="13600">
                  <c:v>94.444444444444443</c:v>
                </c:pt>
                <c:pt idx="13601">
                  <c:v>94.4513888888889</c:v>
                </c:pt>
                <c:pt idx="13602">
                  <c:v>94.458333333333329</c:v>
                </c:pt>
                <c:pt idx="13603">
                  <c:v>94.465277777777771</c:v>
                </c:pt>
                <c:pt idx="13604">
                  <c:v>94.472222222222229</c:v>
                </c:pt>
                <c:pt idx="13605">
                  <c:v>94.479166666666671</c:v>
                </c:pt>
                <c:pt idx="13606">
                  <c:v>94.4861111111111</c:v>
                </c:pt>
                <c:pt idx="13607">
                  <c:v>94.493055555555557</c:v>
                </c:pt>
                <c:pt idx="13608">
                  <c:v>94.5</c:v>
                </c:pt>
                <c:pt idx="13609">
                  <c:v>94.506944444444443</c:v>
                </c:pt>
                <c:pt idx="13610">
                  <c:v>94.5138888888889</c:v>
                </c:pt>
                <c:pt idx="13611">
                  <c:v>94.520833333333329</c:v>
                </c:pt>
                <c:pt idx="13612">
                  <c:v>94.527777777777771</c:v>
                </c:pt>
                <c:pt idx="13613">
                  <c:v>94.534722222222229</c:v>
                </c:pt>
                <c:pt idx="13614">
                  <c:v>94.541666666666671</c:v>
                </c:pt>
                <c:pt idx="13615">
                  <c:v>94.5486111111111</c:v>
                </c:pt>
                <c:pt idx="13616">
                  <c:v>94.555555555555557</c:v>
                </c:pt>
                <c:pt idx="13617">
                  <c:v>94.5625</c:v>
                </c:pt>
                <c:pt idx="13618">
                  <c:v>94.569444444444443</c:v>
                </c:pt>
                <c:pt idx="13619">
                  <c:v>94.5763888888889</c:v>
                </c:pt>
                <c:pt idx="13620">
                  <c:v>94.583333333333329</c:v>
                </c:pt>
                <c:pt idx="13621">
                  <c:v>94.590277777777771</c:v>
                </c:pt>
                <c:pt idx="13622">
                  <c:v>94.597222222222229</c:v>
                </c:pt>
                <c:pt idx="13623">
                  <c:v>94.604166666666671</c:v>
                </c:pt>
                <c:pt idx="13624">
                  <c:v>94.6111111111111</c:v>
                </c:pt>
                <c:pt idx="13625">
                  <c:v>94.618055555555557</c:v>
                </c:pt>
                <c:pt idx="13626">
                  <c:v>94.625</c:v>
                </c:pt>
                <c:pt idx="13627">
                  <c:v>94.631944444444443</c:v>
                </c:pt>
                <c:pt idx="13628">
                  <c:v>94.6388888888889</c:v>
                </c:pt>
                <c:pt idx="13629">
                  <c:v>94.645833333333329</c:v>
                </c:pt>
                <c:pt idx="13630">
                  <c:v>94.652777777777771</c:v>
                </c:pt>
                <c:pt idx="13631">
                  <c:v>94.659722222222229</c:v>
                </c:pt>
                <c:pt idx="13632">
                  <c:v>94.666666666666671</c:v>
                </c:pt>
                <c:pt idx="13633">
                  <c:v>94.6736111111111</c:v>
                </c:pt>
                <c:pt idx="13634">
                  <c:v>94.680555555555557</c:v>
                </c:pt>
                <c:pt idx="13635">
                  <c:v>94.6875</c:v>
                </c:pt>
                <c:pt idx="13636">
                  <c:v>94.694444444444443</c:v>
                </c:pt>
                <c:pt idx="13637">
                  <c:v>94.7013888888889</c:v>
                </c:pt>
                <c:pt idx="13638">
                  <c:v>94.708333333333329</c:v>
                </c:pt>
                <c:pt idx="13639">
                  <c:v>94.715277777777771</c:v>
                </c:pt>
                <c:pt idx="13640">
                  <c:v>94.722222222222229</c:v>
                </c:pt>
                <c:pt idx="13641">
                  <c:v>94.729166666666671</c:v>
                </c:pt>
                <c:pt idx="13642">
                  <c:v>94.7361111111111</c:v>
                </c:pt>
                <c:pt idx="13643">
                  <c:v>94.743055555555557</c:v>
                </c:pt>
                <c:pt idx="13644">
                  <c:v>94.75</c:v>
                </c:pt>
                <c:pt idx="13645">
                  <c:v>94.756944444444443</c:v>
                </c:pt>
                <c:pt idx="13646">
                  <c:v>94.7638888888889</c:v>
                </c:pt>
                <c:pt idx="13647">
                  <c:v>94.770833333333329</c:v>
                </c:pt>
                <c:pt idx="13648">
                  <c:v>94.777777777777771</c:v>
                </c:pt>
                <c:pt idx="13649">
                  <c:v>94.784722222222229</c:v>
                </c:pt>
                <c:pt idx="13650">
                  <c:v>94.791666666666671</c:v>
                </c:pt>
                <c:pt idx="13651">
                  <c:v>94.7986111111111</c:v>
                </c:pt>
                <c:pt idx="13652">
                  <c:v>94.805555555555557</c:v>
                </c:pt>
                <c:pt idx="13653">
                  <c:v>94.8125</c:v>
                </c:pt>
                <c:pt idx="13654">
                  <c:v>94.819444444444443</c:v>
                </c:pt>
                <c:pt idx="13655">
                  <c:v>94.8263888888889</c:v>
                </c:pt>
                <c:pt idx="13656">
                  <c:v>94.833333333333329</c:v>
                </c:pt>
                <c:pt idx="13657">
                  <c:v>94.840277777777771</c:v>
                </c:pt>
                <c:pt idx="13658">
                  <c:v>94.847222222222229</c:v>
                </c:pt>
                <c:pt idx="13659">
                  <c:v>94.854166666666671</c:v>
                </c:pt>
              </c:numCache>
            </c:numRef>
          </c:xVal>
          <c:yVal>
            <c:numRef>
              <c:f>'El_Seibo_Res Half'!$L$4:$L$13663</c:f>
              <c:numCache>
                <c:formatCode>0</c:formatCode>
                <c:ptCount val="13660"/>
                <c:pt idx="0">
                  <c:v>214.48878928620002</c:v>
                </c:pt>
                <c:pt idx="1">
                  <c:v>213.77803642649999</c:v>
                </c:pt>
                <c:pt idx="2">
                  <c:v>213.06728356679997</c:v>
                </c:pt>
                <c:pt idx="3">
                  <c:v>212.3621940765</c:v>
                </c:pt>
                <c:pt idx="4">
                  <c:v>211.65710458620001</c:v>
                </c:pt>
                <c:pt idx="5">
                  <c:v>210.95484678060001</c:v>
                </c:pt>
                <c:pt idx="6">
                  <c:v>210.25542065970001</c:v>
                </c:pt>
                <c:pt idx="7">
                  <c:v>209.55599453879998</c:v>
                </c:pt>
                <c:pt idx="8">
                  <c:v>208.86223178729998</c:v>
                </c:pt>
                <c:pt idx="9">
                  <c:v>208.16846903579997</c:v>
                </c:pt>
                <c:pt idx="10">
                  <c:v>207.477537969</c:v>
                </c:pt>
                <c:pt idx="11">
                  <c:v>206.8857158667</c:v>
                </c:pt>
                <c:pt idx="12">
                  <c:v>206.344864089</c:v>
                </c:pt>
                <c:pt idx="13">
                  <c:v>205.806843996</c:v>
                </c:pt>
                <c:pt idx="14">
                  <c:v>205.268823903</c:v>
                </c:pt>
                <c:pt idx="15">
                  <c:v>204.73080381</c:v>
                </c:pt>
                <c:pt idx="16">
                  <c:v>204.19844708639999</c:v>
                </c:pt>
                <c:pt idx="17">
                  <c:v>203.66325867809999</c:v>
                </c:pt>
                <c:pt idx="18">
                  <c:v>203.13090195449999</c:v>
                </c:pt>
                <c:pt idx="19">
                  <c:v>202.60137691559999</c:v>
                </c:pt>
                <c:pt idx="20">
                  <c:v>202.07185187670001</c:v>
                </c:pt>
                <c:pt idx="21">
                  <c:v>201.54232683779998</c:v>
                </c:pt>
                <c:pt idx="22">
                  <c:v>201.0156334836</c:v>
                </c:pt>
                <c:pt idx="23">
                  <c:v>200.49177181409999</c:v>
                </c:pt>
                <c:pt idx="24">
                  <c:v>199.96507845989998</c:v>
                </c:pt>
                <c:pt idx="25">
                  <c:v>199.4440484751</c:v>
                </c:pt>
                <c:pt idx="26">
                  <c:v>198.9230184903</c:v>
                </c:pt>
                <c:pt idx="27">
                  <c:v>198.40198850549999</c:v>
                </c:pt>
                <c:pt idx="28">
                  <c:v>197.88379020539998</c:v>
                </c:pt>
                <c:pt idx="29">
                  <c:v>197.36842358999999</c:v>
                </c:pt>
                <c:pt idx="30">
                  <c:v>196.85305697460001</c:v>
                </c:pt>
                <c:pt idx="31">
                  <c:v>196.34052204389999</c:v>
                </c:pt>
                <c:pt idx="32">
                  <c:v>195.83081879789998</c:v>
                </c:pt>
                <c:pt idx="33">
                  <c:v>195.32394723659999</c:v>
                </c:pt>
                <c:pt idx="34">
                  <c:v>194.81707567529998</c:v>
                </c:pt>
                <c:pt idx="35">
                  <c:v>194.31586748339998</c:v>
                </c:pt>
                <c:pt idx="36">
                  <c:v>193.81749097619999</c:v>
                </c:pt>
                <c:pt idx="37">
                  <c:v>193.3219461537</c:v>
                </c:pt>
                <c:pt idx="38">
                  <c:v>192.8292330159</c:v>
                </c:pt>
                <c:pt idx="39">
                  <c:v>192.3421832475</c:v>
                </c:pt>
                <c:pt idx="40">
                  <c:v>191.8607968485</c:v>
                </c:pt>
                <c:pt idx="41">
                  <c:v>191.3822421342</c:v>
                </c:pt>
                <c:pt idx="42">
                  <c:v>190.91218247399999</c:v>
                </c:pt>
                <c:pt idx="43">
                  <c:v>190.44778618320001</c:v>
                </c:pt>
                <c:pt idx="44">
                  <c:v>189.9890532618</c:v>
                </c:pt>
                <c:pt idx="45">
                  <c:v>189.53881539450001</c:v>
                </c:pt>
                <c:pt idx="46">
                  <c:v>189.09424089660001</c:v>
                </c:pt>
                <c:pt idx="47">
                  <c:v>188.66099313749999</c:v>
                </c:pt>
                <c:pt idx="48">
                  <c:v>188.23624043249998</c:v>
                </c:pt>
                <c:pt idx="49">
                  <c:v>187.82281446629997</c:v>
                </c:pt>
                <c:pt idx="50">
                  <c:v>187.41788355420002</c:v>
                </c:pt>
                <c:pt idx="51">
                  <c:v>187.0271110656</c:v>
                </c:pt>
                <c:pt idx="52">
                  <c:v>186.6448336311</c:v>
                </c:pt>
                <c:pt idx="53">
                  <c:v>186.27954630479999</c:v>
                </c:pt>
                <c:pt idx="54">
                  <c:v>185.92841740200001</c:v>
                </c:pt>
                <c:pt idx="55">
                  <c:v>185.59144692270002</c:v>
                </c:pt>
                <c:pt idx="56">
                  <c:v>185.27146655159999</c:v>
                </c:pt>
                <c:pt idx="57">
                  <c:v>184.9684762887</c:v>
                </c:pt>
                <c:pt idx="58">
                  <c:v>184.68530781870001</c:v>
                </c:pt>
                <c:pt idx="59">
                  <c:v>184.42479282629998</c:v>
                </c:pt>
                <c:pt idx="60">
                  <c:v>184.18409962679999</c:v>
                </c:pt>
                <c:pt idx="61">
                  <c:v>183.96889158959999</c:v>
                </c:pt>
                <c:pt idx="62">
                  <c:v>183.77916871470001</c:v>
                </c:pt>
                <c:pt idx="63">
                  <c:v>183.61776268679998</c:v>
                </c:pt>
                <c:pt idx="64">
                  <c:v>183.48750519059999</c:v>
                </c:pt>
                <c:pt idx="65">
                  <c:v>183.38839622610001</c:v>
                </c:pt>
                <c:pt idx="66">
                  <c:v>183.32326747799999</c:v>
                </c:pt>
                <c:pt idx="67">
                  <c:v>183.29495063100001</c:v>
                </c:pt>
                <c:pt idx="68">
                  <c:v>183.3091090545</c:v>
                </c:pt>
                <c:pt idx="69">
                  <c:v>183.3685744332</c:v>
                </c:pt>
                <c:pt idx="70">
                  <c:v>183.4733467671</c:v>
                </c:pt>
                <c:pt idx="71">
                  <c:v>183.6375844797</c:v>
                </c:pt>
                <c:pt idx="72">
                  <c:v>183.86978262509999</c:v>
                </c:pt>
                <c:pt idx="73">
                  <c:v>184.19542636560001</c:v>
                </c:pt>
                <c:pt idx="74">
                  <c:v>184.6456642329</c:v>
                </c:pt>
                <c:pt idx="75">
                  <c:v>185.248813074</c:v>
                </c:pt>
                <c:pt idx="76">
                  <c:v>186.03318973589998</c:v>
                </c:pt>
                <c:pt idx="77">
                  <c:v>187.0186160115</c:v>
                </c:pt>
                <c:pt idx="78">
                  <c:v>188.22491369370002</c:v>
                </c:pt>
                <c:pt idx="79">
                  <c:v>189.6634095213</c:v>
                </c:pt>
                <c:pt idx="80">
                  <c:v>191.35109360249999</c:v>
                </c:pt>
                <c:pt idx="81">
                  <c:v>193.29079762199999</c:v>
                </c:pt>
                <c:pt idx="82">
                  <c:v>195.49384831859999</c:v>
                </c:pt>
                <c:pt idx="83">
                  <c:v>197.96024569229999</c:v>
                </c:pt>
                <c:pt idx="84">
                  <c:v>200.6843263737</c:v>
                </c:pt>
                <c:pt idx="85">
                  <c:v>203.66042699339999</c:v>
                </c:pt>
                <c:pt idx="86">
                  <c:v>206.86872575850001</c:v>
                </c:pt>
                <c:pt idx="87">
                  <c:v>211.10775775439998</c:v>
                </c:pt>
                <c:pt idx="88">
                  <c:v>215.69225528370001</c:v>
                </c:pt>
                <c:pt idx="89">
                  <c:v>220.48629748079998</c:v>
                </c:pt>
                <c:pt idx="90">
                  <c:v>225.45873581399999</c:v>
                </c:pt>
                <c:pt idx="91">
                  <c:v>230.57559006689999</c:v>
                </c:pt>
                <c:pt idx="92">
                  <c:v>235.79721665369999</c:v>
                </c:pt>
                <c:pt idx="93">
                  <c:v>241.08397198859998</c:v>
                </c:pt>
                <c:pt idx="94">
                  <c:v>246.3877174317</c:v>
                </c:pt>
                <c:pt idx="95">
                  <c:v>251.66880939719999</c:v>
                </c:pt>
                <c:pt idx="96">
                  <c:v>256.89893103809999</c:v>
                </c:pt>
                <c:pt idx="97">
                  <c:v>262.06392393089999</c:v>
                </c:pt>
                <c:pt idx="98">
                  <c:v>267.15529302149997</c:v>
                </c:pt>
                <c:pt idx="99">
                  <c:v>272.16454325579997</c:v>
                </c:pt>
                <c:pt idx="100">
                  <c:v>277.09167463379998</c:v>
                </c:pt>
                <c:pt idx="101">
                  <c:v>281.93102378609996</c:v>
                </c:pt>
                <c:pt idx="102">
                  <c:v>286.67975902799998</c:v>
                </c:pt>
                <c:pt idx="103">
                  <c:v>291.33788035949999</c:v>
                </c:pt>
                <c:pt idx="104">
                  <c:v>295.90255609590002</c:v>
                </c:pt>
                <c:pt idx="105">
                  <c:v>300.37378623720002</c:v>
                </c:pt>
                <c:pt idx="106">
                  <c:v>304.74873909870001</c:v>
                </c:pt>
                <c:pt idx="107">
                  <c:v>309.0274146804</c:v>
                </c:pt>
                <c:pt idx="108">
                  <c:v>313.20698129759995</c:v>
                </c:pt>
                <c:pt idx="109">
                  <c:v>317.29027063500001</c:v>
                </c:pt>
                <c:pt idx="110">
                  <c:v>321.27445100789998</c:v>
                </c:pt>
                <c:pt idx="111">
                  <c:v>325.16235410100001</c:v>
                </c:pt>
                <c:pt idx="112">
                  <c:v>328.95114822959999</c:v>
                </c:pt>
                <c:pt idx="113">
                  <c:v>332.64366507840003</c:v>
                </c:pt>
                <c:pt idx="114">
                  <c:v>336.23990464740001</c:v>
                </c:pt>
                <c:pt idx="115">
                  <c:v>339.73986693659998</c:v>
                </c:pt>
                <c:pt idx="116">
                  <c:v>343.14638363069997</c:v>
                </c:pt>
                <c:pt idx="117">
                  <c:v>346.45662304500001</c:v>
                </c:pt>
                <c:pt idx="118">
                  <c:v>349.67341686420002</c:v>
                </c:pt>
                <c:pt idx="119">
                  <c:v>352.79959677299996</c:v>
                </c:pt>
                <c:pt idx="120">
                  <c:v>355.83799445609998</c:v>
                </c:pt>
                <c:pt idx="121">
                  <c:v>358.78294654409996</c:v>
                </c:pt>
                <c:pt idx="122">
                  <c:v>361.64294809109998</c:v>
                </c:pt>
                <c:pt idx="123">
                  <c:v>364.41516741240002</c:v>
                </c:pt>
                <c:pt idx="124">
                  <c:v>367.10526787740002</c:v>
                </c:pt>
                <c:pt idx="125">
                  <c:v>369.71041780140001</c:v>
                </c:pt>
                <c:pt idx="126">
                  <c:v>372.23344886909996</c:v>
                </c:pt>
                <c:pt idx="127">
                  <c:v>374.6771927652</c:v>
                </c:pt>
                <c:pt idx="128">
                  <c:v>377.04164948969998</c:v>
                </c:pt>
                <c:pt idx="129">
                  <c:v>379.32965072729996</c:v>
                </c:pt>
                <c:pt idx="130">
                  <c:v>381.54402816269999</c:v>
                </c:pt>
                <c:pt idx="131">
                  <c:v>383.68478179589999</c:v>
                </c:pt>
                <c:pt idx="132">
                  <c:v>385.75191162689998</c:v>
                </c:pt>
                <c:pt idx="133">
                  <c:v>387.75108102509995</c:v>
                </c:pt>
                <c:pt idx="134">
                  <c:v>389.67945830579998</c:v>
                </c:pt>
                <c:pt idx="135">
                  <c:v>391.5398751537</c:v>
                </c:pt>
                <c:pt idx="136">
                  <c:v>393.33516325350001</c:v>
                </c:pt>
                <c:pt idx="137">
                  <c:v>395.06532260519998</c:v>
                </c:pt>
                <c:pt idx="138">
                  <c:v>396.73601657820001</c:v>
                </c:pt>
                <c:pt idx="139">
                  <c:v>398.34158180309998</c:v>
                </c:pt>
                <c:pt idx="140">
                  <c:v>399.88768164929996</c:v>
                </c:pt>
                <c:pt idx="141">
                  <c:v>401.3743161168</c:v>
                </c:pt>
                <c:pt idx="142">
                  <c:v>402.80148520559999</c:v>
                </c:pt>
                <c:pt idx="143">
                  <c:v>404.17485228509997</c:v>
                </c:pt>
                <c:pt idx="144">
                  <c:v>405.49158567059999</c:v>
                </c:pt>
                <c:pt idx="145">
                  <c:v>406.7545170468</c:v>
                </c:pt>
                <c:pt idx="146">
                  <c:v>407.96364641370002</c:v>
                </c:pt>
                <c:pt idx="147">
                  <c:v>409.121805456</c:v>
                </c:pt>
                <c:pt idx="148">
                  <c:v>410.22616248899999</c:v>
                </c:pt>
                <c:pt idx="149">
                  <c:v>411.27671751269997</c:v>
                </c:pt>
                <c:pt idx="150">
                  <c:v>412.27913389650001</c:v>
                </c:pt>
                <c:pt idx="151">
                  <c:v>413.227748271</c:v>
                </c:pt>
                <c:pt idx="152">
                  <c:v>414.1253923209</c:v>
                </c:pt>
                <c:pt idx="153">
                  <c:v>414.97206604619998</c:v>
                </c:pt>
                <c:pt idx="154">
                  <c:v>415.76776944689999</c:v>
                </c:pt>
                <c:pt idx="155">
                  <c:v>416.51250252299997</c:v>
                </c:pt>
                <c:pt idx="156">
                  <c:v>417.20626527449997</c:v>
                </c:pt>
                <c:pt idx="157">
                  <c:v>417.8490577014</c:v>
                </c:pt>
                <c:pt idx="158">
                  <c:v>418.43804811899997</c:v>
                </c:pt>
                <c:pt idx="159">
                  <c:v>418.9788998967</c:v>
                </c:pt>
                <c:pt idx="160">
                  <c:v>419.4687813498</c:v>
                </c:pt>
                <c:pt idx="161">
                  <c:v>419.90769247829996</c:v>
                </c:pt>
                <c:pt idx="162">
                  <c:v>420.29846496689999</c:v>
                </c:pt>
                <c:pt idx="163">
                  <c:v>420.63826713090003</c:v>
                </c:pt>
                <c:pt idx="164">
                  <c:v>420.93276233969999</c:v>
                </c:pt>
                <c:pt idx="165">
                  <c:v>421.17628722390003</c:v>
                </c:pt>
                <c:pt idx="166">
                  <c:v>421.37450515289999</c:v>
                </c:pt>
                <c:pt idx="167">
                  <c:v>421.53024781139999</c:v>
                </c:pt>
                <c:pt idx="168">
                  <c:v>421.63785182999999</c:v>
                </c:pt>
                <c:pt idx="169">
                  <c:v>421.70581226279995</c:v>
                </c:pt>
                <c:pt idx="170">
                  <c:v>421.73129742509997</c:v>
                </c:pt>
                <c:pt idx="171">
                  <c:v>421.71997068629997</c:v>
                </c:pt>
                <c:pt idx="172">
                  <c:v>421.66616867699997</c:v>
                </c:pt>
                <c:pt idx="173">
                  <c:v>421.57838645129999</c:v>
                </c:pt>
                <c:pt idx="174">
                  <c:v>421.45096063979997</c:v>
                </c:pt>
                <c:pt idx="175">
                  <c:v>421.28955461190003</c:v>
                </c:pt>
                <c:pt idx="176">
                  <c:v>421.09700005229996</c:v>
                </c:pt>
                <c:pt idx="177">
                  <c:v>420.86763359159994</c:v>
                </c:pt>
                <c:pt idx="178">
                  <c:v>420.60995028389999</c:v>
                </c:pt>
                <c:pt idx="179">
                  <c:v>420.3182867598</c:v>
                </c:pt>
                <c:pt idx="180">
                  <c:v>419.99830638869997</c:v>
                </c:pt>
                <c:pt idx="181">
                  <c:v>419.65000917059996</c:v>
                </c:pt>
                <c:pt idx="182">
                  <c:v>419.27056342079999</c:v>
                </c:pt>
                <c:pt idx="183">
                  <c:v>418.86846419340003</c:v>
                </c:pt>
                <c:pt idx="184">
                  <c:v>418.43804811899997</c:v>
                </c:pt>
                <c:pt idx="185">
                  <c:v>417.98214688229996</c:v>
                </c:pt>
                <c:pt idx="186">
                  <c:v>417.50076048329998</c:v>
                </c:pt>
                <c:pt idx="187">
                  <c:v>416.99672060670002</c:v>
                </c:pt>
                <c:pt idx="188">
                  <c:v>416.47002725249996</c:v>
                </c:pt>
                <c:pt idx="189">
                  <c:v>415.92068042070002</c:v>
                </c:pt>
                <c:pt idx="190">
                  <c:v>415.35151179600001</c:v>
                </c:pt>
                <c:pt idx="191">
                  <c:v>414.75968969370001</c:v>
                </c:pt>
                <c:pt idx="192">
                  <c:v>414.14804579849999</c:v>
                </c:pt>
                <c:pt idx="193">
                  <c:v>413.51941179509998</c:v>
                </c:pt>
                <c:pt idx="194">
                  <c:v>412.87095599879996</c:v>
                </c:pt>
                <c:pt idx="195">
                  <c:v>412.20267840959997</c:v>
                </c:pt>
                <c:pt idx="196">
                  <c:v>411.51741071219999</c:v>
                </c:pt>
                <c:pt idx="197">
                  <c:v>410.81798459129999</c:v>
                </c:pt>
                <c:pt idx="198">
                  <c:v>410.09873667749997</c:v>
                </c:pt>
                <c:pt idx="199">
                  <c:v>409.36533034019999</c:v>
                </c:pt>
                <c:pt idx="200">
                  <c:v>408.61776557939999</c:v>
                </c:pt>
                <c:pt idx="201">
                  <c:v>407.85604239509996</c:v>
                </c:pt>
                <c:pt idx="202">
                  <c:v>407.08016078729997</c:v>
                </c:pt>
                <c:pt idx="203">
                  <c:v>406.29012075599996</c:v>
                </c:pt>
                <c:pt idx="204">
                  <c:v>405.48592230119999</c:v>
                </c:pt>
                <c:pt idx="205">
                  <c:v>404.67039710759997</c:v>
                </c:pt>
                <c:pt idx="206">
                  <c:v>403.84354517520001</c:v>
                </c:pt>
                <c:pt idx="207">
                  <c:v>403.00253481929997</c:v>
                </c:pt>
                <c:pt idx="208">
                  <c:v>402.15302940929996</c:v>
                </c:pt>
                <c:pt idx="209">
                  <c:v>401.29219726049996</c:v>
                </c:pt>
                <c:pt idx="210">
                  <c:v>400.42003837290002</c:v>
                </c:pt>
                <c:pt idx="211">
                  <c:v>399.53655274649998</c:v>
                </c:pt>
                <c:pt idx="212">
                  <c:v>398.64740375069999</c:v>
                </c:pt>
                <c:pt idx="213">
                  <c:v>397.74692801609996</c:v>
                </c:pt>
                <c:pt idx="214">
                  <c:v>396.83795722740001</c:v>
                </c:pt>
                <c:pt idx="215">
                  <c:v>395.92049138459998</c:v>
                </c:pt>
                <c:pt idx="216">
                  <c:v>394.99453048769999</c:v>
                </c:pt>
                <c:pt idx="217">
                  <c:v>394.06007453669997</c:v>
                </c:pt>
                <c:pt idx="218">
                  <c:v>393.11995521629996</c:v>
                </c:pt>
                <c:pt idx="219">
                  <c:v>392.17134084179997</c:v>
                </c:pt>
                <c:pt idx="220">
                  <c:v>391.2170630979</c:v>
                </c:pt>
                <c:pt idx="221">
                  <c:v>390.25712198459996</c:v>
                </c:pt>
                <c:pt idx="222">
                  <c:v>389.28868581720002</c:v>
                </c:pt>
                <c:pt idx="223">
                  <c:v>388.31458628040002</c:v>
                </c:pt>
                <c:pt idx="224">
                  <c:v>387.33482337419997</c:v>
                </c:pt>
                <c:pt idx="225">
                  <c:v>386.35222878330001</c:v>
                </c:pt>
                <c:pt idx="226">
                  <c:v>385.36113913829996</c:v>
                </c:pt>
                <c:pt idx="227">
                  <c:v>384.36721780859995</c:v>
                </c:pt>
                <c:pt idx="228">
                  <c:v>383.36763310949999</c:v>
                </c:pt>
                <c:pt idx="229">
                  <c:v>382.36521672570001</c:v>
                </c:pt>
                <c:pt idx="230">
                  <c:v>381.35713697249997</c:v>
                </c:pt>
                <c:pt idx="231">
                  <c:v>380.34622553459997</c:v>
                </c:pt>
                <c:pt idx="232">
                  <c:v>379.32965072729996</c:v>
                </c:pt>
                <c:pt idx="233">
                  <c:v>378.31024423529999</c:v>
                </c:pt>
                <c:pt idx="234">
                  <c:v>377.28800605859999</c:v>
                </c:pt>
                <c:pt idx="235">
                  <c:v>376.26293619720002</c:v>
                </c:pt>
                <c:pt idx="236">
                  <c:v>375.23503465109997</c:v>
                </c:pt>
                <c:pt idx="237">
                  <c:v>374.2043014203</c:v>
                </c:pt>
                <c:pt idx="238">
                  <c:v>373.1707365048</c:v>
                </c:pt>
                <c:pt idx="239">
                  <c:v>372.13433990459998</c:v>
                </c:pt>
                <c:pt idx="240">
                  <c:v>371.09511161969999</c:v>
                </c:pt>
                <c:pt idx="241">
                  <c:v>370.05305165009997</c:v>
                </c:pt>
                <c:pt idx="242">
                  <c:v>369.01099168050001</c:v>
                </c:pt>
                <c:pt idx="243">
                  <c:v>367.96610002620002</c:v>
                </c:pt>
                <c:pt idx="244">
                  <c:v>366.92120837190004</c:v>
                </c:pt>
                <c:pt idx="245">
                  <c:v>365.87348503290002</c:v>
                </c:pt>
                <c:pt idx="246">
                  <c:v>364.82293000919998</c:v>
                </c:pt>
                <c:pt idx="247">
                  <c:v>363.77237498549999</c:v>
                </c:pt>
                <c:pt idx="248">
                  <c:v>362.72181996179995</c:v>
                </c:pt>
                <c:pt idx="249">
                  <c:v>361.6684332534</c:v>
                </c:pt>
                <c:pt idx="250">
                  <c:v>360.61504654499998</c:v>
                </c:pt>
                <c:pt idx="251">
                  <c:v>359.56165983659997</c:v>
                </c:pt>
                <c:pt idx="252">
                  <c:v>358.50827312820002</c:v>
                </c:pt>
                <c:pt idx="253">
                  <c:v>357.45205473509998</c:v>
                </c:pt>
                <c:pt idx="254">
                  <c:v>356.395836342</c:v>
                </c:pt>
                <c:pt idx="255">
                  <c:v>355.33961794890001</c:v>
                </c:pt>
                <c:pt idx="256">
                  <c:v>354.28339955579997</c:v>
                </c:pt>
                <c:pt idx="257">
                  <c:v>353.22434947799997</c:v>
                </c:pt>
                <c:pt idx="258">
                  <c:v>352.16813108489998</c:v>
                </c:pt>
                <c:pt idx="259">
                  <c:v>351.1119126918</c:v>
                </c:pt>
                <c:pt idx="260">
                  <c:v>350.05286261399999</c:v>
                </c:pt>
                <c:pt idx="261">
                  <c:v>348.99664422090001</c:v>
                </c:pt>
                <c:pt idx="262">
                  <c:v>347.94042582779997</c:v>
                </c:pt>
                <c:pt idx="263">
                  <c:v>346.88420743469999</c:v>
                </c:pt>
                <c:pt idx="264">
                  <c:v>345.82515735690004</c:v>
                </c:pt>
                <c:pt idx="265">
                  <c:v>344.7689389638</c:v>
                </c:pt>
                <c:pt idx="266">
                  <c:v>343.71272057070001</c:v>
                </c:pt>
                <c:pt idx="267">
                  <c:v>342.65650217759998</c:v>
                </c:pt>
                <c:pt idx="268">
                  <c:v>341.60311546920002</c:v>
                </c:pt>
                <c:pt idx="269">
                  <c:v>340.54689707609998</c:v>
                </c:pt>
                <c:pt idx="270">
                  <c:v>339.48784699829997</c:v>
                </c:pt>
                <c:pt idx="271">
                  <c:v>338.42879692049996</c:v>
                </c:pt>
                <c:pt idx="272">
                  <c:v>337.36125178859999</c:v>
                </c:pt>
                <c:pt idx="273">
                  <c:v>336.29087497199998</c:v>
                </c:pt>
                <c:pt idx="274">
                  <c:v>335.22049815540004</c:v>
                </c:pt>
                <c:pt idx="275">
                  <c:v>334.15012133879998</c:v>
                </c:pt>
                <c:pt idx="276">
                  <c:v>333.07974452219997</c:v>
                </c:pt>
                <c:pt idx="277">
                  <c:v>332.0121993903</c:v>
                </c:pt>
                <c:pt idx="278">
                  <c:v>330.94465425840002</c:v>
                </c:pt>
                <c:pt idx="279">
                  <c:v>329.87994081120002</c:v>
                </c:pt>
                <c:pt idx="280">
                  <c:v>328.81805904869998</c:v>
                </c:pt>
                <c:pt idx="281">
                  <c:v>327.75900897090003</c:v>
                </c:pt>
                <c:pt idx="282">
                  <c:v>326.69995889309996</c:v>
                </c:pt>
                <c:pt idx="283">
                  <c:v>325.64374049999998</c:v>
                </c:pt>
                <c:pt idx="284">
                  <c:v>324.5875221069</c:v>
                </c:pt>
                <c:pt idx="285">
                  <c:v>323.53696708320001</c:v>
                </c:pt>
                <c:pt idx="286">
                  <c:v>322.48641205949997</c:v>
                </c:pt>
                <c:pt idx="287">
                  <c:v>321.43868872050001</c:v>
                </c:pt>
                <c:pt idx="288">
                  <c:v>320.39379706620002</c:v>
                </c:pt>
                <c:pt idx="289">
                  <c:v>319.35173709659995</c:v>
                </c:pt>
                <c:pt idx="290">
                  <c:v>318.31250881170001</c:v>
                </c:pt>
                <c:pt idx="291">
                  <c:v>317.27328052679997</c:v>
                </c:pt>
                <c:pt idx="292">
                  <c:v>316.23971561129997</c:v>
                </c:pt>
                <c:pt idx="293">
                  <c:v>315.20615069579998</c:v>
                </c:pt>
                <c:pt idx="294">
                  <c:v>314.17541746500001</c:v>
                </c:pt>
                <c:pt idx="295">
                  <c:v>313.15034760359998</c:v>
                </c:pt>
                <c:pt idx="296">
                  <c:v>312.12527774220001</c:v>
                </c:pt>
                <c:pt idx="297">
                  <c:v>311.10303956550001</c:v>
                </c:pt>
                <c:pt idx="298">
                  <c:v>310.08363307349998</c:v>
                </c:pt>
                <c:pt idx="299">
                  <c:v>309.06705826619998</c:v>
                </c:pt>
                <c:pt idx="300">
                  <c:v>308.05331514359995</c:v>
                </c:pt>
                <c:pt idx="301">
                  <c:v>307.0424037057</c:v>
                </c:pt>
                <c:pt idx="302">
                  <c:v>306.03432395250002</c:v>
                </c:pt>
                <c:pt idx="303">
                  <c:v>305.02907588400001</c:v>
                </c:pt>
                <c:pt idx="304">
                  <c:v>304.02665950020003</c:v>
                </c:pt>
                <c:pt idx="305">
                  <c:v>303.02707480109996</c:v>
                </c:pt>
                <c:pt idx="306">
                  <c:v>302.03032178670003</c:v>
                </c:pt>
                <c:pt idx="307">
                  <c:v>301.03640045700001</c:v>
                </c:pt>
                <c:pt idx="308">
                  <c:v>300.04531081199997</c:v>
                </c:pt>
                <c:pt idx="309">
                  <c:v>299.05705285170001</c:v>
                </c:pt>
                <c:pt idx="310">
                  <c:v>298.07162657609996</c:v>
                </c:pt>
                <c:pt idx="311">
                  <c:v>297.08903198519999</c:v>
                </c:pt>
                <c:pt idx="312">
                  <c:v>296.109269079</c:v>
                </c:pt>
                <c:pt idx="313">
                  <c:v>295.1351695422</c:v>
                </c:pt>
                <c:pt idx="314">
                  <c:v>294.16107000540001</c:v>
                </c:pt>
                <c:pt idx="315">
                  <c:v>293.18980215329998</c:v>
                </c:pt>
                <c:pt idx="316">
                  <c:v>292.22136598590004</c:v>
                </c:pt>
                <c:pt idx="317">
                  <c:v>291.25576150320001</c:v>
                </c:pt>
                <c:pt idx="318">
                  <c:v>290.29582038990003</c:v>
                </c:pt>
                <c:pt idx="319">
                  <c:v>289.3358792766</c:v>
                </c:pt>
                <c:pt idx="320">
                  <c:v>288.37876984799999</c:v>
                </c:pt>
                <c:pt idx="321">
                  <c:v>287.42732378879998</c:v>
                </c:pt>
                <c:pt idx="322">
                  <c:v>286.47587772959997</c:v>
                </c:pt>
                <c:pt idx="323">
                  <c:v>285.53009503979996</c:v>
                </c:pt>
                <c:pt idx="324">
                  <c:v>284.58431235</c:v>
                </c:pt>
                <c:pt idx="325">
                  <c:v>283.64419302959999</c:v>
                </c:pt>
                <c:pt idx="326">
                  <c:v>282.70407370919997</c:v>
                </c:pt>
                <c:pt idx="327">
                  <c:v>281.76961775820001</c:v>
                </c:pt>
                <c:pt idx="328">
                  <c:v>280.8351618072</c:v>
                </c:pt>
                <c:pt idx="329">
                  <c:v>279.90636922559997</c:v>
                </c:pt>
                <c:pt idx="330">
                  <c:v>278.97757664400001</c:v>
                </c:pt>
                <c:pt idx="331">
                  <c:v>278.05444743179999</c:v>
                </c:pt>
                <c:pt idx="332">
                  <c:v>277.13414990429999</c:v>
                </c:pt>
                <c:pt idx="333">
                  <c:v>276.21385237679999</c:v>
                </c:pt>
                <c:pt idx="334">
                  <c:v>275.29921821869999</c:v>
                </c:pt>
                <c:pt idx="335">
                  <c:v>274.38741574529996</c:v>
                </c:pt>
                <c:pt idx="336">
                  <c:v>273.47844495659996</c:v>
                </c:pt>
                <c:pt idx="337">
                  <c:v>272.56947416790001</c:v>
                </c:pt>
                <c:pt idx="338">
                  <c:v>271.66616674859995</c:v>
                </c:pt>
                <c:pt idx="339">
                  <c:v>270.76569101399997</c:v>
                </c:pt>
                <c:pt idx="340">
                  <c:v>269.86804696409996</c:v>
                </c:pt>
                <c:pt idx="341">
                  <c:v>268.97323459890004</c:v>
                </c:pt>
                <c:pt idx="342">
                  <c:v>268.0784222337</c:v>
                </c:pt>
                <c:pt idx="343">
                  <c:v>267.18927323790001</c:v>
                </c:pt>
                <c:pt idx="344">
                  <c:v>266.3029559268</c:v>
                </c:pt>
                <c:pt idx="345">
                  <c:v>265.41947030040001</c:v>
                </c:pt>
                <c:pt idx="346">
                  <c:v>264.53881635869999</c:v>
                </c:pt>
                <c:pt idx="347">
                  <c:v>263.6609941017</c:v>
                </c:pt>
                <c:pt idx="348">
                  <c:v>262.78600352940003</c:v>
                </c:pt>
                <c:pt idx="349">
                  <c:v>261.91384464179998</c:v>
                </c:pt>
                <c:pt idx="350">
                  <c:v>261.04451743890002</c:v>
                </c:pt>
                <c:pt idx="351">
                  <c:v>260.17802192070002</c:v>
                </c:pt>
                <c:pt idx="352">
                  <c:v>259.31435808719999</c:v>
                </c:pt>
                <c:pt idx="353">
                  <c:v>258.45352593839999</c:v>
                </c:pt>
                <c:pt idx="354">
                  <c:v>257.59552547429996</c:v>
                </c:pt>
                <c:pt idx="355">
                  <c:v>256.74318837959999</c:v>
                </c:pt>
                <c:pt idx="356">
                  <c:v>255.89085128490001</c:v>
                </c:pt>
                <c:pt idx="357">
                  <c:v>255.0413458749</c:v>
                </c:pt>
                <c:pt idx="358">
                  <c:v>254.19467214959997</c:v>
                </c:pt>
                <c:pt idx="359">
                  <c:v>253.35083010899999</c:v>
                </c:pt>
                <c:pt idx="360">
                  <c:v>252.50981975309998</c:v>
                </c:pt>
                <c:pt idx="361">
                  <c:v>251.67164108190002</c:v>
                </c:pt>
                <c:pt idx="362">
                  <c:v>250.83629409540001</c:v>
                </c:pt>
                <c:pt idx="363">
                  <c:v>250.00377879359996</c:v>
                </c:pt>
                <c:pt idx="364">
                  <c:v>249.1740951765</c:v>
                </c:pt>
                <c:pt idx="365">
                  <c:v>248.34724324409999</c:v>
                </c:pt>
                <c:pt idx="366">
                  <c:v>247.52322299640002</c:v>
                </c:pt>
                <c:pt idx="367">
                  <c:v>246.7020344334</c:v>
                </c:pt>
                <c:pt idx="368">
                  <c:v>245.88367755509998</c:v>
                </c:pt>
                <c:pt idx="369">
                  <c:v>245.06815236149998</c:v>
                </c:pt>
                <c:pt idx="370">
                  <c:v>244.25545885259999</c:v>
                </c:pt>
                <c:pt idx="371">
                  <c:v>243.44276534369999</c:v>
                </c:pt>
                <c:pt idx="372">
                  <c:v>242.63573520420002</c:v>
                </c:pt>
                <c:pt idx="373">
                  <c:v>241.83153674940002</c:v>
                </c:pt>
                <c:pt idx="374">
                  <c:v>241.02733829459999</c:v>
                </c:pt>
                <c:pt idx="375">
                  <c:v>240.22880320920001</c:v>
                </c:pt>
                <c:pt idx="376">
                  <c:v>239.43026812379998</c:v>
                </c:pt>
                <c:pt idx="377">
                  <c:v>238.63739640779997</c:v>
                </c:pt>
                <c:pt idx="378">
                  <c:v>237.84452469179999</c:v>
                </c:pt>
                <c:pt idx="379">
                  <c:v>237.05448466049998</c:v>
                </c:pt>
                <c:pt idx="380">
                  <c:v>236.27010799859997</c:v>
                </c:pt>
                <c:pt idx="381">
                  <c:v>235.48573133670001</c:v>
                </c:pt>
                <c:pt idx="382">
                  <c:v>234.7041863595</c:v>
                </c:pt>
                <c:pt idx="383">
                  <c:v>233.92547306699998</c:v>
                </c:pt>
                <c:pt idx="384">
                  <c:v>233.1467597745</c:v>
                </c:pt>
                <c:pt idx="385">
                  <c:v>232.37370985140001</c:v>
                </c:pt>
                <c:pt idx="386">
                  <c:v>231.60349161299999</c:v>
                </c:pt>
                <c:pt idx="387">
                  <c:v>230.8332733746</c:v>
                </c:pt>
                <c:pt idx="388">
                  <c:v>230.0687185056</c:v>
                </c:pt>
                <c:pt idx="389">
                  <c:v>229.30416363660001</c:v>
                </c:pt>
                <c:pt idx="390">
                  <c:v>228.54527213699998</c:v>
                </c:pt>
                <c:pt idx="391">
                  <c:v>227.78638063739999</c:v>
                </c:pt>
                <c:pt idx="392">
                  <c:v>227.03032082249999</c:v>
                </c:pt>
                <c:pt idx="393">
                  <c:v>226.27709269229999</c:v>
                </c:pt>
                <c:pt idx="394">
                  <c:v>225.52669624679999</c:v>
                </c:pt>
                <c:pt idx="395">
                  <c:v>224.77629980129998</c:v>
                </c:pt>
                <c:pt idx="396">
                  <c:v>224.03156672520001</c:v>
                </c:pt>
                <c:pt idx="397">
                  <c:v>223.2868336491</c:v>
                </c:pt>
                <c:pt idx="398">
                  <c:v>222.5477639424</c:v>
                </c:pt>
                <c:pt idx="399">
                  <c:v>221.80869423570002</c:v>
                </c:pt>
                <c:pt idx="400">
                  <c:v>221.07245621370001</c:v>
                </c:pt>
                <c:pt idx="401">
                  <c:v>220.3390498764</c:v>
                </c:pt>
                <c:pt idx="402">
                  <c:v>219.60847522379999</c:v>
                </c:pt>
                <c:pt idx="403">
                  <c:v>218.8779005712</c:v>
                </c:pt>
                <c:pt idx="404">
                  <c:v>218.15298928799999</c:v>
                </c:pt>
                <c:pt idx="405">
                  <c:v>217.42807800479997</c:v>
                </c:pt>
                <c:pt idx="406">
                  <c:v>216.70599840629998</c:v>
                </c:pt>
                <c:pt idx="407">
                  <c:v>215.98675049249999</c:v>
                </c:pt>
                <c:pt idx="408">
                  <c:v>215.2703342634</c:v>
                </c:pt>
                <c:pt idx="409">
                  <c:v>214.55674971899998</c:v>
                </c:pt>
                <c:pt idx="410">
                  <c:v>213.84316517459999</c:v>
                </c:pt>
                <c:pt idx="411">
                  <c:v>213.13524399959999</c:v>
                </c:pt>
                <c:pt idx="412">
                  <c:v>212.4273228246</c:v>
                </c:pt>
                <c:pt idx="413">
                  <c:v>211.72223333429997</c:v>
                </c:pt>
                <c:pt idx="414">
                  <c:v>211.0199755287</c:v>
                </c:pt>
                <c:pt idx="415">
                  <c:v>210.32054940779997</c:v>
                </c:pt>
                <c:pt idx="416">
                  <c:v>209.6211232869</c:v>
                </c:pt>
                <c:pt idx="417">
                  <c:v>208.9245288507</c:v>
                </c:pt>
                <c:pt idx="418">
                  <c:v>208.2335977839</c:v>
                </c:pt>
                <c:pt idx="419">
                  <c:v>207.54266671709999</c:v>
                </c:pt>
                <c:pt idx="420">
                  <c:v>206.93668619129997</c:v>
                </c:pt>
                <c:pt idx="421">
                  <c:v>206.3958344136</c:v>
                </c:pt>
                <c:pt idx="422">
                  <c:v>205.8578143206</c:v>
                </c:pt>
                <c:pt idx="423">
                  <c:v>205.3197942276</c:v>
                </c:pt>
                <c:pt idx="424">
                  <c:v>204.7817741346</c:v>
                </c:pt>
                <c:pt idx="425">
                  <c:v>204.2465857263</c:v>
                </c:pt>
                <c:pt idx="426">
                  <c:v>203.71422900269999</c:v>
                </c:pt>
                <c:pt idx="427">
                  <c:v>203.18187227909999</c:v>
                </c:pt>
                <c:pt idx="428">
                  <c:v>202.64951555549999</c:v>
                </c:pt>
                <c:pt idx="429">
                  <c:v>202.11999051660001</c:v>
                </c:pt>
                <c:pt idx="430">
                  <c:v>201.59329716239998</c:v>
                </c:pt>
                <c:pt idx="431">
                  <c:v>201.0637721235</c:v>
                </c:pt>
                <c:pt idx="432">
                  <c:v>200.53991045399999</c:v>
                </c:pt>
                <c:pt idx="433">
                  <c:v>200.01604878449999</c:v>
                </c:pt>
                <c:pt idx="434">
                  <c:v>199.49218711500001</c:v>
                </c:pt>
                <c:pt idx="435">
                  <c:v>198.9711571302</c:v>
                </c:pt>
                <c:pt idx="436">
                  <c:v>198.45012714539999</c:v>
                </c:pt>
                <c:pt idx="437">
                  <c:v>197.93192884529998</c:v>
                </c:pt>
                <c:pt idx="438">
                  <c:v>197.41656222989999</c:v>
                </c:pt>
                <c:pt idx="439">
                  <c:v>196.89836392979998</c:v>
                </c:pt>
                <c:pt idx="440">
                  <c:v>196.3858289991</c:v>
                </c:pt>
                <c:pt idx="441">
                  <c:v>195.87046238370002</c:v>
                </c:pt>
                <c:pt idx="442">
                  <c:v>195.3607591377</c:v>
                </c:pt>
                <c:pt idx="443">
                  <c:v>194.84822420699999</c:v>
                </c:pt>
                <c:pt idx="444">
                  <c:v>194.338520961</c:v>
                </c:pt>
                <c:pt idx="445">
                  <c:v>193.83164939970001</c:v>
                </c:pt>
                <c:pt idx="446">
                  <c:v>193.3247778384</c:v>
                </c:pt>
                <c:pt idx="447">
                  <c:v>192.82073796179998</c:v>
                </c:pt>
                <c:pt idx="448">
                  <c:v>192.31669808520002</c:v>
                </c:pt>
                <c:pt idx="449">
                  <c:v>191.8126582086</c:v>
                </c:pt>
                <c:pt idx="450">
                  <c:v>191.31145001670001</c:v>
                </c:pt>
                <c:pt idx="451">
                  <c:v>190.81307350949999</c:v>
                </c:pt>
                <c:pt idx="452">
                  <c:v>190.3118653176</c:v>
                </c:pt>
                <c:pt idx="453">
                  <c:v>189.8163204951</c:v>
                </c:pt>
                <c:pt idx="454">
                  <c:v>189.32077567260001</c:v>
                </c:pt>
                <c:pt idx="455">
                  <c:v>188.82523085010001</c:v>
                </c:pt>
                <c:pt idx="456">
                  <c:v>188.33251771229999</c:v>
                </c:pt>
                <c:pt idx="457">
                  <c:v>187.83980457449999</c:v>
                </c:pt>
                <c:pt idx="458">
                  <c:v>187.3470914367</c:v>
                </c:pt>
                <c:pt idx="459">
                  <c:v>186.8572099836</c:v>
                </c:pt>
                <c:pt idx="460">
                  <c:v>186.3701602152</c:v>
                </c:pt>
                <c:pt idx="461">
                  <c:v>185.88311044679998</c:v>
                </c:pt>
                <c:pt idx="462">
                  <c:v>185.39606067839998</c:v>
                </c:pt>
                <c:pt idx="463">
                  <c:v>184.9118425947</c:v>
                </c:pt>
                <c:pt idx="464">
                  <c:v>184.4304561957</c:v>
                </c:pt>
                <c:pt idx="465">
                  <c:v>183.946238112</c:v>
                </c:pt>
                <c:pt idx="466">
                  <c:v>183.4676833977</c:v>
                </c:pt>
                <c:pt idx="467">
                  <c:v>182.9862969987</c:v>
                </c:pt>
                <c:pt idx="468">
                  <c:v>182.5077422844</c:v>
                </c:pt>
                <c:pt idx="469">
                  <c:v>182.03201925479999</c:v>
                </c:pt>
                <c:pt idx="470">
                  <c:v>181.55629622520001</c:v>
                </c:pt>
                <c:pt idx="471">
                  <c:v>181.08057319560001</c:v>
                </c:pt>
                <c:pt idx="472">
                  <c:v>180.6076818507</c:v>
                </c:pt>
                <c:pt idx="473">
                  <c:v>180.1347905058</c:v>
                </c:pt>
                <c:pt idx="474">
                  <c:v>179.66473084559999</c:v>
                </c:pt>
                <c:pt idx="475">
                  <c:v>179.19467118539998</c:v>
                </c:pt>
                <c:pt idx="476">
                  <c:v>178.7274432099</c:v>
                </c:pt>
                <c:pt idx="477">
                  <c:v>178.26021523439999</c:v>
                </c:pt>
                <c:pt idx="478">
                  <c:v>177.79298725889998</c:v>
                </c:pt>
                <c:pt idx="479">
                  <c:v>177.3285909681</c:v>
                </c:pt>
                <c:pt idx="480">
                  <c:v>176.86702636199999</c:v>
                </c:pt>
                <c:pt idx="481">
                  <c:v>176.40263007120001</c:v>
                </c:pt>
                <c:pt idx="482">
                  <c:v>175.94389714979999</c:v>
                </c:pt>
                <c:pt idx="483">
                  <c:v>175.48233254370001</c:v>
                </c:pt>
                <c:pt idx="484">
                  <c:v>175.0235996223</c:v>
                </c:pt>
                <c:pt idx="485">
                  <c:v>174.56769838560001</c:v>
                </c:pt>
                <c:pt idx="486">
                  <c:v>174.1117971489</c:v>
                </c:pt>
                <c:pt idx="487">
                  <c:v>173.65589591220001</c:v>
                </c:pt>
                <c:pt idx="488">
                  <c:v>173.20282636019999</c:v>
                </c:pt>
                <c:pt idx="489">
                  <c:v>172.7497568082</c:v>
                </c:pt>
                <c:pt idx="490">
                  <c:v>172.29668725620002</c:v>
                </c:pt>
                <c:pt idx="491">
                  <c:v>171.8464493889</c:v>
                </c:pt>
                <c:pt idx="492">
                  <c:v>171.39904320629998</c:v>
                </c:pt>
                <c:pt idx="493">
                  <c:v>170.94880533899999</c:v>
                </c:pt>
                <c:pt idx="494">
                  <c:v>170.5042308411</c:v>
                </c:pt>
                <c:pt idx="495">
                  <c:v>170.05682465850001</c:v>
                </c:pt>
                <c:pt idx="496">
                  <c:v>169.61225016060001</c:v>
                </c:pt>
                <c:pt idx="497">
                  <c:v>169.17050734739999</c:v>
                </c:pt>
                <c:pt idx="498">
                  <c:v>168.7287645342</c:v>
                </c:pt>
                <c:pt idx="499">
                  <c:v>168.287021721</c:v>
                </c:pt>
                <c:pt idx="500">
                  <c:v>167.84527890779998</c:v>
                </c:pt>
                <c:pt idx="501">
                  <c:v>167.40919946399998</c:v>
                </c:pt>
                <c:pt idx="502">
                  <c:v>166.97028833549999</c:v>
                </c:pt>
                <c:pt idx="503">
                  <c:v>166.53420889170002</c:v>
                </c:pt>
                <c:pt idx="504">
                  <c:v>166.09812944789999</c:v>
                </c:pt>
                <c:pt idx="505">
                  <c:v>165.66488168879999</c:v>
                </c:pt>
                <c:pt idx="506">
                  <c:v>165.2316339297</c:v>
                </c:pt>
                <c:pt idx="507">
                  <c:v>164.7983861706</c:v>
                </c:pt>
                <c:pt idx="508">
                  <c:v>164.3679700962</c:v>
                </c:pt>
                <c:pt idx="509">
                  <c:v>163.9403857065</c:v>
                </c:pt>
                <c:pt idx="510">
                  <c:v>163.5099696321</c:v>
                </c:pt>
                <c:pt idx="511">
                  <c:v>163.08238524239999</c:v>
                </c:pt>
                <c:pt idx="512">
                  <c:v>162.65763253739999</c:v>
                </c:pt>
                <c:pt idx="513">
                  <c:v>162.23287983239999</c:v>
                </c:pt>
                <c:pt idx="514">
                  <c:v>161.80812712739998</c:v>
                </c:pt>
                <c:pt idx="515">
                  <c:v>161.38620610710001</c:v>
                </c:pt>
                <c:pt idx="516">
                  <c:v>160.96428508679998</c:v>
                </c:pt>
                <c:pt idx="517">
                  <c:v>160.5423640665</c:v>
                </c:pt>
                <c:pt idx="518">
                  <c:v>160.12327473089999</c:v>
                </c:pt>
                <c:pt idx="519">
                  <c:v>159.70418539529999</c:v>
                </c:pt>
                <c:pt idx="520">
                  <c:v>159.28792774439998</c:v>
                </c:pt>
                <c:pt idx="521">
                  <c:v>158.8716700935</c:v>
                </c:pt>
                <c:pt idx="522">
                  <c:v>158.45541244259999</c:v>
                </c:pt>
                <c:pt idx="523">
                  <c:v>158.04198647639998</c:v>
                </c:pt>
                <c:pt idx="524">
                  <c:v>157.6285605102</c:v>
                </c:pt>
                <c:pt idx="525">
                  <c:v>157.21513454399999</c:v>
                </c:pt>
                <c:pt idx="526">
                  <c:v>156.80454026249998</c:v>
                </c:pt>
                <c:pt idx="527">
                  <c:v>156.3967776657</c:v>
                </c:pt>
                <c:pt idx="528">
                  <c:v>155.98618338420002</c:v>
                </c:pt>
                <c:pt idx="529">
                  <c:v>155.57842078739998</c:v>
                </c:pt>
                <c:pt idx="530">
                  <c:v>155.17348987529999</c:v>
                </c:pt>
                <c:pt idx="531">
                  <c:v>154.76572727850001</c:v>
                </c:pt>
                <c:pt idx="532">
                  <c:v>154.36362805109999</c:v>
                </c:pt>
                <c:pt idx="533">
                  <c:v>153.95869713900001</c:v>
                </c:pt>
                <c:pt idx="534">
                  <c:v>153.55659791159999</c:v>
                </c:pt>
                <c:pt idx="535">
                  <c:v>153.15449868420001</c:v>
                </c:pt>
                <c:pt idx="536">
                  <c:v>152.75523114149999</c:v>
                </c:pt>
                <c:pt idx="537">
                  <c:v>152.35596359879997</c:v>
                </c:pt>
                <c:pt idx="538">
                  <c:v>151.95669605610001</c:v>
                </c:pt>
                <c:pt idx="539">
                  <c:v>151.5602601981</c:v>
                </c:pt>
                <c:pt idx="540">
                  <c:v>151.16382434010001</c:v>
                </c:pt>
                <c:pt idx="541">
                  <c:v>150.77022016679999</c:v>
                </c:pt>
                <c:pt idx="542">
                  <c:v>150.3766159935</c:v>
                </c:pt>
                <c:pt idx="543">
                  <c:v>149.98301182020001</c:v>
                </c:pt>
                <c:pt idx="544">
                  <c:v>149.58940764689999</c:v>
                </c:pt>
                <c:pt idx="545">
                  <c:v>149.19863515829999</c:v>
                </c:pt>
                <c:pt idx="546">
                  <c:v>148.8078626697</c:v>
                </c:pt>
                <c:pt idx="547">
                  <c:v>148.41992186579998</c:v>
                </c:pt>
                <c:pt idx="548">
                  <c:v>148.03198106189998</c:v>
                </c:pt>
                <c:pt idx="549">
                  <c:v>147.64687194270002</c:v>
                </c:pt>
                <c:pt idx="550">
                  <c:v>147.25893113879999</c:v>
                </c:pt>
                <c:pt idx="551">
                  <c:v>146.8738220196</c:v>
                </c:pt>
                <c:pt idx="552">
                  <c:v>146.4915445851</c:v>
                </c:pt>
                <c:pt idx="553">
                  <c:v>146.1092671506</c:v>
                </c:pt>
                <c:pt idx="554">
                  <c:v>145.72698971610001</c:v>
                </c:pt>
                <c:pt idx="555">
                  <c:v>145.34471228160001</c:v>
                </c:pt>
                <c:pt idx="556">
                  <c:v>144.96526653179998</c:v>
                </c:pt>
                <c:pt idx="557">
                  <c:v>144.58582078199998</c:v>
                </c:pt>
                <c:pt idx="558">
                  <c:v>144.20920671689998</c:v>
                </c:pt>
                <c:pt idx="559">
                  <c:v>143.83259265179998</c:v>
                </c:pt>
                <c:pt idx="560">
                  <c:v>143.45597858670001</c:v>
                </c:pt>
                <c:pt idx="561">
                  <c:v>143.07936452160001</c:v>
                </c:pt>
                <c:pt idx="562">
                  <c:v>142.70558214120001</c:v>
                </c:pt>
                <c:pt idx="563">
                  <c:v>142.33463144550001</c:v>
                </c:pt>
                <c:pt idx="564">
                  <c:v>141.96084906510001</c:v>
                </c:pt>
                <c:pt idx="565">
                  <c:v>141.5898983694</c:v>
                </c:pt>
                <c:pt idx="566">
                  <c:v>141.2217793584</c:v>
                </c:pt>
                <c:pt idx="567">
                  <c:v>140.8508286627</c:v>
                </c:pt>
                <c:pt idx="568">
                  <c:v>140.48270965170002</c:v>
                </c:pt>
                <c:pt idx="569">
                  <c:v>140.11742232539999</c:v>
                </c:pt>
                <c:pt idx="570">
                  <c:v>139.74930331439998</c:v>
                </c:pt>
                <c:pt idx="571">
                  <c:v>139.3840159881</c:v>
                </c:pt>
                <c:pt idx="572">
                  <c:v>139.0215603465</c:v>
                </c:pt>
                <c:pt idx="573">
                  <c:v>138.65627302020002</c:v>
                </c:pt>
                <c:pt idx="574">
                  <c:v>138.29381737860001</c:v>
                </c:pt>
                <c:pt idx="575">
                  <c:v>137.9341934217</c:v>
                </c:pt>
                <c:pt idx="576">
                  <c:v>137.57173778009999</c:v>
                </c:pt>
                <c:pt idx="577">
                  <c:v>137.21211382320001</c:v>
                </c:pt>
                <c:pt idx="578">
                  <c:v>136.855321551</c:v>
                </c:pt>
                <c:pt idx="579">
                  <c:v>136.49569759409999</c:v>
                </c:pt>
                <c:pt idx="580">
                  <c:v>136.13890532189998</c:v>
                </c:pt>
                <c:pt idx="581">
                  <c:v>135.7849447344</c:v>
                </c:pt>
                <c:pt idx="582">
                  <c:v>135.42815246220002</c:v>
                </c:pt>
                <c:pt idx="583">
                  <c:v>135.07419187470001</c:v>
                </c:pt>
                <c:pt idx="584">
                  <c:v>134.72306297189999</c:v>
                </c:pt>
                <c:pt idx="585">
                  <c:v>134.36910238439998</c:v>
                </c:pt>
                <c:pt idx="586">
                  <c:v>134.0179734816</c:v>
                </c:pt>
                <c:pt idx="587">
                  <c:v>133.66967626350001</c:v>
                </c:pt>
                <c:pt idx="588">
                  <c:v>133.31854736069999</c:v>
                </c:pt>
                <c:pt idx="589">
                  <c:v>132.97025014260001</c:v>
                </c:pt>
                <c:pt idx="590">
                  <c:v>132.62478460920002</c:v>
                </c:pt>
                <c:pt idx="591">
                  <c:v>132.27648739110001</c:v>
                </c:pt>
                <c:pt idx="592">
                  <c:v>131.93102185770002</c:v>
                </c:pt>
                <c:pt idx="593">
                  <c:v>131.58555632429997</c:v>
                </c:pt>
                <c:pt idx="594">
                  <c:v>131.24292247560001</c:v>
                </c:pt>
                <c:pt idx="595">
                  <c:v>130.90028862689999</c:v>
                </c:pt>
                <c:pt idx="596">
                  <c:v>130.5576547782</c:v>
                </c:pt>
                <c:pt idx="597">
                  <c:v>130.21502092949999</c:v>
                </c:pt>
                <c:pt idx="598">
                  <c:v>129.87521876549999</c:v>
                </c:pt>
                <c:pt idx="599">
                  <c:v>129.5354166015</c:v>
                </c:pt>
                <c:pt idx="600">
                  <c:v>129.19844612220001</c:v>
                </c:pt>
                <c:pt idx="601">
                  <c:v>128.85864395820002</c:v>
                </c:pt>
                <c:pt idx="602">
                  <c:v>128.5245051636</c:v>
                </c:pt>
                <c:pt idx="603">
                  <c:v>128.18753468429998</c:v>
                </c:pt>
                <c:pt idx="604">
                  <c:v>127.85339588970001</c:v>
                </c:pt>
                <c:pt idx="605">
                  <c:v>127.5192570951</c:v>
                </c:pt>
                <c:pt idx="606">
                  <c:v>127.18511830049999</c:v>
                </c:pt>
                <c:pt idx="607">
                  <c:v>126.85097950589999</c:v>
                </c:pt>
                <c:pt idx="608">
                  <c:v>126.51967239599999</c:v>
                </c:pt>
                <c:pt idx="609">
                  <c:v>126.19119697079999</c:v>
                </c:pt>
                <c:pt idx="610">
                  <c:v>125.8598898609</c:v>
                </c:pt>
                <c:pt idx="611">
                  <c:v>125.5314144357</c:v>
                </c:pt>
                <c:pt idx="612">
                  <c:v>125.2029390105</c:v>
                </c:pt>
                <c:pt idx="613">
                  <c:v>124.87729526999999</c:v>
                </c:pt>
                <c:pt idx="614">
                  <c:v>124.54881984479998</c:v>
                </c:pt>
                <c:pt idx="615">
                  <c:v>124.22317610429998</c:v>
                </c:pt>
                <c:pt idx="616">
                  <c:v>123.90036404849999</c:v>
                </c:pt>
                <c:pt idx="617">
                  <c:v>123.574720308</c:v>
                </c:pt>
                <c:pt idx="618">
                  <c:v>123.25190825220001</c:v>
                </c:pt>
                <c:pt idx="619">
                  <c:v>122.9290961964</c:v>
                </c:pt>
                <c:pt idx="620">
                  <c:v>122.60911582529998</c:v>
                </c:pt>
                <c:pt idx="621">
                  <c:v>122.28913545420001</c:v>
                </c:pt>
                <c:pt idx="622">
                  <c:v>121.96915508310001</c:v>
                </c:pt>
                <c:pt idx="623">
                  <c:v>121.64917471199999</c:v>
                </c:pt>
                <c:pt idx="624">
                  <c:v>121.3320260256</c:v>
                </c:pt>
                <c:pt idx="625">
                  <c:v>121.01487733920001</c:v>
                </c:pt>
                <c:pt idx="626">
                  <c:v>120.69772865279998</c:v>
                </c:pt>
                <c:pt idx="627">
                  <c:v>120.3834116511</c:v>
                </c:pt>
                <c:pt idx="628">
                  <c:v>120.06909464939999</c:v>
                </c:pt>
                <c:pt idx="629">
                  <c:v>119.75477764770001</c:v>
                </c:pt>
                <c:pt idx="630">
                  <c:v>119.4432923307</c:v>
                </c:pt>
                <c:pt idx="631">
                  <c:v>119.128975329</c:v>
                </c:pt>
                <c:pt idx="632">
                  <c:v>118.81749001199999</c:v>
                </c:pt>
                <c:pt idx="633">
                  <c:v>118.5088363797</c:v>
                </c:pt>
                <c:pt idx="634">
                  <c:v>118.19735106270001</c:v>
                </c:pt>
                <c:pt idx="635">
                  <c:v>117.88869743039999</c:v>
                </c:pt>
                <c:pt idx="636">
                  <c:v>117.58004379810001</c:v>
                </c:pt>
                <c:pt idx="637">
                  <c:v>117.2742218505</c:v>
                </c:pt>
                <c:pt idx="638">
                  <c:v>116.96839990289999</c:v>
                </c:pt>
                <c:pt idx="639">
                  <c:v>116.66257795529998</c:v>
                </c:pt>
                <c:pt idx="640">
                  <c:v>116.35675600770001</c:v>
                </c:pt>
                <c:pt idx="641">
                  <c:v>116.05376574479999</c:v>
                </c:pt>
                <c:pt idx="642">
                  <c:v>115.74794379719999</c:v>
                </c:pt>
                <c:pt idx="643">
                  <c:v>115.447785219</c:v>
                </c:pt>
                <c:pt idx="644">
                  <c:v>115.1447949561</c:v>
                </c:pt>
                <c:pt idx="645">
                  <c:v>114.84463637789999</c:v>
                </c:pt>
                <c:pt idx="646">
                  <c:v>114.54447779969999</c:v>
                </c:pt>
                <c:pt idx="647">
                  <c:v>114.24431922149999</c:v>
                </c:pt>
                <c:pt idx="648">
                  <c:v>113.94699232799999</c:v>
                </c:pt>
                <c:pt idx="649">
                  <c:v>113.6468337498</c:v>
                </c:pt>
                <c:pt idx="650">
                  <c:v>113.35233854099999</c:v>
                </c:pt>
                <c:pt idx="651">
                  <c:v>113.0550116475</c:v>
                </c:pt>
                <c:pt idx="652">
                  <c:v>112.76051643869999</c:v>
                </c:pt>
                <c:pt idx="653">
                  <c:v>112.4631895452</c:v>
                </c:pt>
                <c:pt idx="654">
                  <c:v>112.17152602110001</c:v>
                </c:pt>
                <c:pt idx="655">
                  <c:v>111.87703081230001</c:v>
                </c:pt>
                <c:pt idx="656">
                  <c:v>111.58536728819999</c:v>
                </c:pt>
                <c:pt idx="657">
                  <c:v>111.2937037641</c:v>
                </c:pt>
                <c:pt idx="658">
                  <c:v>111.00204024</c:v>
                </c:pt>
                <c:pt idx="659">
                  <c:v>110.7132084006</c:v>
                </c:pt>
                <c:pt idx="660">
                  <c:v>110.42437656119999</c:v>
                </c:pt>
                <c:pt idx="661">
                  <c:v>110.1355447218</c:v>
                </c:pt>
                <c:pt idx="662">
                  <c:v>109.8467128824</c:v>
                </c:pt>
                <c:pt idx="663">
                  <c:v>109.56071272769999</c:v>
                </c:pt>
                <c:pt idx="664">
                  <c:v>109.2718808883</c:v>
                </c:pt>
                <c:pt idx="665">
                  <c:v>108.9887124183</c:v>
                </c:pt>
                <c:pt idx="666">
                  <c:v>108.70271226360001</c:v>
                </c:pt>
                <c:pt idx="667">
                  <c:v>108.4195437936</c:v>
                </c:pt>
                <c:pt idx="668">
                  <c:v>108.13637532360001</c:v>
                </c:pt>
                <c:pt idx="669">
                  <c:v>107.8532068536</c:v>
                </c:pt>
                <c:pt idx="670">
                  <c:v>107.57003838360001</c:v>
                </c:pt>
                <c:pt idx="671">
                  <c:v>107.2897015983</c:v>
                </c:pt>
                <c:pt idx="672">
                  <c:v>107.00936481299999</c:v>
                </c:pt>
                <c:pt idx="673">
                  <c:v>106.7290280277</c:v>
                </c:pt>
                <c:pt idx="674">
                  <c:v>106.4515229271</c:v>
                </c:pt>
                <c:pt idx="675">
                  <c:v>106.17118614179999</c:v>
                </c:pt>
                <c:pt idx="676">
                  <c:v>105.8936810412</c:v>
                </c:pt>
                <c:pt idx="677">
                  <c:v>105.6190076253</c:v>
                </c:pt>
                <c:pt idx="678">
                  <c:v>105.34150252469999</c:v>
                </c:pt>
                <c:pt idx="679">
                  <c:v>105.06682910879999</c:v>
                </c:pt>
                <c:pt idx="680">
                  <c:v>104.7921556929</c:v>
                </c:pt>
                <c:pt idx="681">
                  <c:v>104.517482277</c:v>
                </c:pt>
                <c:pt idx="682">
                  <c:v>104.2456405458</c:v>
                </c:pt>
                <c:pt idx="683">
                  <c:v>103.9737988146</c:v>
                </c:pt>
                <c:pt idx="684">
                  <c:v>103.70195708339999</c:v>
                </c:pt>
                <c:pt idx="685">
                  <c:v>103.43011535219999</c:v>
                </c:pt>
                <c:pt idx="686">
                  <c:v>103.15827362099999</c:v>
                </c:pt>
                <c:pt idx="687">
                  <c:v>102.88926357449999</c:v>
                </c:pt>
                <c:pt idx="688">
                  <c:v>102.62025352799999</c:v>
                </c:pt>
                <c:pt idx="689">
                  <c:v>102.35124348149999</c:v>
                </c:pt>
                <c:pt idx="690">
                  <c:v>102.08506511969999</c:v>
                </c:pt>
                <c:pt idx="691">
                  <c:v>101.81888675789999</c:v>
                </c:pt>
                <c:pt idx="692">
                  <c:v>101.5527083961</c:v>
                </c:pt>
                <c:pt idx="693">
                  <c:v>101.2865300343</c:v>
                </c:pt>
                <c:pt idx="694">
                  <c:v>101.0231833572</c:v>
                </c:pt>
                <c:pt idx="695">
                  <c:v>100.7570049954</c:v>
                </c:pt>
                <c:pt idx="696">
                  <c:v>100.49365831829999</c:v>
                </c:pt>
                <c:pt idx="697">
                  <c:v>100.23314332589999</c:v>
                </c:pt>
                <c:pt idx="698">
                  <c:v>99.969796648799999</c:v>
                </c:pt>
                <c:pt idx="699">
                  <c:v>99.709281656399995</c:v>
                </c:pt>
                <c:pt idx="700">
                  <c:v>99.44876666399999</c:v>
                </c:pt>
                <c:pt idx="701">
                  <c:v>99.1882516716</c:v>
                </c:pt>
                <c:pt idx="702">
                  <c:v>98.927736679199995</c:v>
                </c:pt>
                <c:pt idx="703">
                  <c:v>98.670053371500003</c:v>
                </c:pt>
                <c:pt idx="704">
                  <c:v>98.412370063799997</c:v>
                </c:pt>
                <c:pt idx="705">
                  <c:v>98.154686756100006</c:v>
                </c:pt>
                <c:pt idx="706">
                  <c:v>97.899835133099998</c:v>
                </c:pt>
                <c:pt idx="707">
                  <c:v>97.642151825399992</c:v>
                </c:pt>
                <c:pt idx="708">
                  <c:v>97.387300202399999</c:v>
                </c:pt>
                <c:pt idx="709">
                  <c:v>97.132448579399991</c:v>
                </c:pt>
                <c:pt idx="710">
                  <c:v>96.880428641099996</c:v>
                </c:pt>
                <c:pt idx="711">
                  <c:v>96.625577018100003</c:v>
                </c:pt>
                <c:pt idx="712">
                  <c:v>96.373557079799994</c:v>
                </c:pt>
                <c:pt idx="713">
                  <c:v>96.121537141499999</c:v>
                </c:pt>
                <c:pt idx="714">
                  <c:v>95.86951720319999</c:v>
                </c:pt>
                <c:pt idx="715">
                  <c:v>95.620328949600008</c:v>
                </c:pt>
                <c:pt idx="716">
                  <c:v>95.371140695999998</c:v>
                </c:pt>
                <c:pt idx="717">
                  <c:v>95.121952442399987</c:v>
                </c:pt>
                <c:pt idx="718">
                  <c:v>94.872764188800005</c:v>
                </c:pt>
                <c:pt idx="719">
                  <c:v>94.623575935199995</c:v>
                </c:pt>
                <c:pt idx="720">
                  <c:v>94.377219366299997</c:v>
                </c:pt>
                <c:pt idx="721">
                  <c:v>94.130862797399999</c:v>
                </c:pt>
                <c:pt idx="722">
                  <c:v>93.884506228500001</c:v>
                </c:pt>
                <c:pt idx="723">
                  <c:v>93.638149659600003</c:v>
                </c:pt>
                <c:pt idx="724">
                  <c:v>93.39462477539999</c:v>
                </c:pt>
                <c:pt idx="725">
                  <c:v>93.151099891199991</c:v>
                </c:pt>
                <c:pt idx="726">
                  <c:v>92.907575006999991</c:v>
                </c:pt>
                <c:pt idx="727">
                  <c:v>92.664050122800006</c:v>
                </c:pt>
                <c:pt idx="728">
                  <c:v>92.420525238600007</c:v>
                </c:pt>
                <c:pt idx="729">
                  <c:v>92.179832039100006</c:v>
                </c:pt>
                <c:pt idx="730">
                  <c:v>91.939138839600005</c:v>
                </c:pt>
                <c:pt idx="731">
                  <c:v>91.698445640100005</c:v>
                </c:pt>
                <c:pt idx="732">
                  <c:v>91.457752440600004</c:v>
                </c:pt>
                <c:pt idx="733">
                  <c:v>91.219890925800001</c:v>
                </c:pt>
                <c:pt idx="734">
                  <c:v>90.982029410999999</c:v>
                </c:pt>
                <c:pt idx="735">
                  <c:v>90.744167896199997</c:v>
                </c:pt>
                <c:pt idx="736">
                  <c:v>90.506306381399995</c:v>
                </c:pt>
                <c:pt idx="737">
                  <c:v>90.271276551300005</c:v>
                </c:pt>
                <c:pt idx="738">
                  <c:v>90.033415036500003</c:v>
                </c:pt>
                <c:pt idx="739">
                  <c:v>89.798385206399999</c:v>
                </c:pt>
                <c:pt idx="740">
                  <c:v>89.563355376299995</c:v>
                </c:pt>
                <c:pt idx="741">
                  <c:v>89.33115723089999</c:v>
                </c:pt>
                <c:pt idx="742">
                  <c:v>89.0961274008</c:v>
                </c:pt>
                <c:pt idx="743">
                  <c:v>88.863929255399995</c:v>
                </c:pt>
                <c:pt idx="744">
                  <c:v>88.631731110000004</c:v>
                </c:pt>
                <c:pt idx="745">
                  <c:v>88.399532964599999</c:v>
                </c:pt>
                <c:pt idx="746">
                  <c:v>88.167334819199993</c:v>
                </c:pt>
                <c:pt idx="747">
                  <c:v>87.937968358500001</c:v>
                </c:pt>
                <c:pt idx="748">
                  <c:v>87.708601897799994</c:v>
                </c:pt>
                <c:pt idx="749">
                  <c:v>87.479235437100002</c:v>
                </c:pt>
                <c:pt idx="750">
                  <c:v>87.249868976399995</c:v>
                </c:pt>
                <c:pt idx="751">
                  <c:v>87.023334200399987</c:v>
                </c:pt>
                <c:pt idx="752">
                  <c:v>86.793967739699994</c:v>
                </c:pt>
                <c:pt idx="753">
                  <c:v>86.5674329637</c:v>
                </c:pt>
                <c:pt idx="754">
                  <c:v>86.340898187699992</c:v>
                </c:pt>
                <c:pt idx="755">
                  <c:v>86.117195096399996</c:v>
                </c:pt>
                <c:pt idx="756">
                  <c:v>85.890660320399988</c:v>
                </c:pt>
                <c:pt idx="757">
                  <c:v>85.666957229100007</c:v>
                </c:pt>
                <c:pt idx="758">
                  <c:v>85.443254137799997</c:v>
                </c:pt>
                <c:pt idx="759">
                  <c:v>85.219551046500001</c:v>
                </c:pt>
                <c:pt idx="760">
                  <c:v>84.995847955199991</c:v>
                </c:pt>
                <c:pt idx="761">
                  <c:v>84.774976548600009</c:v>
                </c:pt>
                <c:pt idx="762">
                  <c:v>84.554105141999997</c:v>
                </c:pt>
                <c:pt idx="763">
                  <c:v>84.333233735399986</c:v>
                </c:pt>
                <c:pt idx="764">
                  <c:v>84.112362328800003</c:v>
                </c:pt>
                <c:pt idx="765">
                  <c:v>83.891490922199992</c:v>
                </c:pt>
                <c:pt idx="766">
                  <c:v>83.673451200299994</c:v>
                </c:pt>
                <c:pt idx="767">
                  <c:v>83.452579793699996</c:v>
                </c:pt>
                <c:pt idx="768">
                  <c:v>83.234540071799998</c:v>
                </c:pt>
                <c:pt idx="769">
                  <c:v>83.019332034599998</c:v>
                </c:pt>
                <c:pt idx="770">
                  <c:v>82.801292312699999</c:v>
                </c:pt>
                <c:pt idx="771">
                  <c:v>82.583252590800001</c:v>
                </c:pt>
                <c:pt idx="772">
                  <c:v>82.368044553600001</c:v>
                </c:pt>
                <c:pt idx="773">
                  <c:v>82.152836516399987</c:v>
                </c:pt>
                <c:pt idx="774">
                  <c:v>81.937628479200001</c:v>
                </c:pt>
                <c:pt idx="775">
                  <c:v>81.725252126699999</c:v>
                </c:pt>
                <c:pt idx="776">
                  <c:v>81.510044089499999</c:v>
                </c:pt>
                <c:pt idx="777">
                  <c:v>81.297667736999998</c:v>
                </c:pt>
                <c:pt idx="778">
                  <c:v>81.085291384499996</c:v>
                </c:pt>
                <c:pt idx="779">
                  <c:v>80.872915031999995</c:v>
                </c:pt>
                <c:pt idx="780">
                  <c:v>80.663370364199992</c:v>
                </c:pt>
                <c:pt idx="781">
                  <c:v>80.45099401169999</c:v>
                </c:pt>
                <c:pt idx="782">
                  <c:v>80.241449343899987</c:v>
                </c:pt>
                <c:pt idx="783">
                  <c:v>80.031904676099998</c:v>
                </c:pt>
                <c:pt idx="784">
                  <c:v>79.822360008299995</c:v>
                </c:pt>
                <c:pt idx="785">
                  <c:v>79.612815340499992</c:v>
                </c:pt>
                <c:pt idx="786">
                  <c:v>79.406102357399988</c:v>
                </c:pt>
                <c:pt idx="787">
                  <c:v>79.199389374299997</c:v>
                </c:pt>
                <c:pt idx="788">
                  <c:v>78.989844706499994</c:v>
                </c:pt>
                <c:pt idx="789">
                  <c:v>78.78313172339999</c:v>
                </c:pt>
                <c:pt idx="790">
                  <c:v>78.579250424999998</c:v>
                </c:pt>
                <c:pt idx="791">
                  <c:v>78.372537441899993</c:v>
                </c:pt>
                <c:pt idx="792">
                  <c:v>78.168656143500002</c:v>
                </c:pt>
                <c:pt idx="793">
                  <c:v>77.96477484510001</c:v>
                </c:pt>
                <c:pt idx="794">
                  <c:v>77.76089354669999</c:v>
                </c:pt>
                <c:pt idx="795">
                  <c:v>77.557012248299998</c:v>
                </c:pt>
                <c:pt idx="796">
                  <c:v>77.353130949899992</c:v>
                </c:pt>
                <c:pt idx="797">
                  <c:v>77.152081336199998</c:v>
                </c:pt>
                <c:pt idx="798">
                  <c:v>76.951031722499991</c:v>
                </c:pt>
                <c:pt idx="799">
                  <c:v>76.749982108799998</c:v>
                </c:pt>
                <c:pt idx="800">
                  <c:v>76.548932495100004</c:v>
                </c:pt>
                <c:pt idx="801">
                  <c:v>76.347882881399997</c:v>
                </c:pt>
                <c:pt idx="802">
                  <c:v>76.149664952399988</c:v>
                </c:pt>
                <c:pt idx="803">
                  <c:v>75.951447023399993</c:v>
                </c:pt>
                <c:pt idx="804">
                  <c:v>75.7503974097</c:v>
                </c:pt>
                <c:pt idx="805">
                  <c:v>75.555011165399989</c:v>
                </c:pt>
                <c:pt idx="806">
                  <c:v>75.356793236399994</c:v>
                </c:pt>
                <c:pt idx="807">
                  <c:v>75.1585753074</c:v>
                </c:pt>
                <c:pt idx="808">
                  <c:v>74.963189063100003</c:v>
                </c:pt>
                <c:pt idx="809">
                  <c:v>74.767802818800007</c:v>
                </c:pt>
                <c:pt idx="810">
                  <c:v>74.572416574499996</c:v>
                </c:pt>
                <c:pt idx="811">
                  <c:v>74.3770303302</c:v>
                </c:pt>
                <c:pt idx="812">
                  <c:v>74.18164408589999</c:v>
                </c:pt>
                <c:pt idx="813">
                  <c:v>73.989089526300006</c:v>
                </c:pt>
                <c:pt idx="814">
                  <c:v>73.793703281999996</c:v>
                </c:pt>
                <c:pt idx="815">
                  <c:v>73.601148722399998</c:v>
                </c:pt>
                <c:pt idx="816">
                  <c:v>73.4085941628</c:v>
                </c:pt>
                <c:pt idx="817">
                  <c:v>73.218871287899987</c:v>
                </c:pt>
                <c:pt idx="818">
                  <c:v>73.026316728300003</c:v>
                </c:pt>
                <c:pt idx="819">
                  <c:v>72.836593853399989</c:v>
                </c:pt>
                <c:pt idx="820">
                  <c:v>72.644039293800006</c:v>
                </c:pt>
                <c:pt idx="821">
                  <c:v>72.454316418899992</c:v>
                </c:pt>
                <c:pt idx="822">
                  <c:v>72.264593543999993</c:v>
                </c:pt>
                <c:pt idx="823">
                  <c:v>72.077702353800007</c:v>
                </c:pt>
                <c:pt idx="824">
                  <c:v>71.887979478899993</c:v>
                </c:pt>
                <c:pt idx="825">
                  <c:v>71.701088288699992</c:v>
                </c:pt>
                <c:pt idx="826">
                  <c:v>71.514197098499992</c:v>
                </c:pt>
                <c:pt idx="827">
                  <c:v>71.327305908300005</c:v>
                </c:pt>
                <c:pt idx="828">
                  <c:v>71.140414718100004</c:v>
                </c:pt>
                <c:pt idx="829">
                  <c:v>70.953523527899989</c:v>
                </c:pt>
                <c:pt idx="830">
                  <c:v>70.769464022399987</c:v>
                </c:pt>
                <c:pt idx="831">
                  <c:v>70.5825728322</c:v>
                </c:pt>
                <c:pt idx="832">
                  <c:v>70.398513326699998</c:v>
                </c:pt>
                <c:pt idx="833">
                  <c:v>70.214453821199996</c:v>
                </c:pt>
                <c:pt idx="834">
                  <c:v>70.030394315699994</c:v>
                </c:pt>
                <c:pt idx="835">
                  <c:v>69.84916649489999</c:v>
                </c:pt>
                <c:pt idx="836">
                  <c:v>69.665106989399987</c:v>
                </c:pt>
                <c:pt idx="837">
                  <c:v>69.483879168599998</c:v>
                </c:pt>
                <c:pt idx="838">
                  <c:v>69.302651347799994</c:v>
                </c:pt>
                <c:pt idx="839">
                  <c:v>69.121423527000005</c:v>
                </c:pt>
                <c:pt idx="840">
                  <c:v>68.940195706200001</c:v>
                </c:pt>
                <c:pt idx="841">
                  <c:v>68.76179957010001</c:v>
                </c:pt>
                <c:pt idx="842">
                  <c:v>68.580571749300006</c:v>
                </c:pt>
                <c:pt idx="843">
                  <c:v>68.402175613200001</c:v>
                </c:pt>
                <c:pt idx="844">
                  <c:v>68.22377947710001</c:v>
                </c:pt>
                <c:pt idx="845">
                  <c:v>68.045383341000004</c:v>
                </c:pt>
                <c:pt idx="846">
                  <c:v>67.866987204899999</c:v>
                </c:pt>
                <c:pt idx="847">
                  <c:v>67.688591068799994</c:v>
                </c:pt>
                <c:pt idx="848">
                  <c:v>67.513026617399987</c:v>
                </c:pt>
                <c:pt idx="849">
                  <c:v>67.334630481299996</c:v>
                </c:pt>
                <c:pt idx="850">
                  <c:v>67.159066029899989</c:v>
                </c:pt>
                <c:pt idx="851">
                  <c:v>66.983501578499997</c:v>
                </c:pt>
                <c:pt idx="852">
                  <c:v>66.807937127100004</c:v>
                </c:pt>
                <c:pt idx="853">
                  <c:v>66.635204360399996</c:v>
                </c:pt>
                <c:pt idx="854">
                  <c:v>66.459639909000003</c:v>
                </c:pt>
                <c:pt idx="855">
                  <c:v>66.286907142299995</c:v>
                </c:pt>
                <c:pt idx="856">
                  <c:v>66.114174375600001</c:v>
                </c:pt>
                <c:pt idx="857">
                  <c:v>65.941441608899993</c:v>
                </c:pt>
                <c:pt idx="858">
                  <c:v>65.768708842199999</c:v>
                </c:pt>
                <c:pt idx="859">
                  <c:v>65.595976075500005</c:v>
                </c:pt>
                <c:pt idx="860">
                  <c:v>65.426074993499995</c:v>
                </c:pt>
                <c:pt idx="861">
                  <c:v>65.253342226800001</c:v>
                </c:pt>
                <c:pt idx="862">
                  <c:v>65.083441144800005</c:v>
                </c:pt>
                <c:pt idx="863">
                  <c:v>64.913540062799996</c:v>
                </c:pt>
                <c:pt idx="864">
                  <c:v>64.7436389808</c:v>
                </c:pt>
                <c:pt idx="865">
                  <c:v>64.573737898800005</c:v>
                </c:pt>
                <c:pt idx="866">
                  <c:v>64.406668501499993</c:v>
                </c:pt>
                <c:pt idx="867">
                  <c:v>64.236767419499998</c:v>
                </c:pt>
                <c:pt idx="868">
                  <c:v>64.069698022200001</c:v>
                </c:pt>
                <c:pt idx="869">
                  <c:v>63.90262862489999</c:v>
                </c:pt>
                <c:pt idx="870">
                  <c:v>63.735559227600007</c:v>
                </c:pt>
                <c:pt idx="871">
                  <c:v>63.568489830300003</c:v>
                </c:pt>
                <c:pt idx="872">
                  <c:v>63.401420432999998</c:v>
                </c:pt>
                <c:pt idx="873">
                  <c:v>63.237182720399993</c:v>
                </c:pt>
                <c:pt idx="874">
                  <c:v>63.070113323100003</c:v>
                </c:pt>
                <c:pt idx="875">
                  <c:v>62.905875610499997</c:v>
                </c:pt>
                <c:pt idx="876">
                  <c:v>62.741637897899992</c:v>
                </c:pt>
                <c:pt idx="877">
                  <c:v>62.5774001853</c:v>
                </c:pt>
                <c:pt idx="878">
                  <c:v>62.413162472699995</c:v>
                </c:pt>
                <c:pt idx="879">
                  <c:v>62.251756444800002</c:v>
                </c:pt>
                <c:pt idx="880">
                  <c:v>62.087518732199996</c:v>
                </c:pt>
                <c:pt idx="881">
                  <c:v>61.926112704300003</c:v>
                </c:pt>
                <c:pt idx="882">
                  <c:v>61.764706676399996</c:v>
                </c:pt>
                <c:pt idx="883">
                  <c:v>61.603300648499996</c:v>
                </c:pt>
                <c:pt idx="884">
                  <c:v>61.441894620600003</c:v>
                </c:pt>
                <c:pt idx="885">
                  <c:v>61.280488592699996</c:v>
                </c:pt>
                <c:pt idx="886">
                  <c:v>61.121914249500001</c:v>
                </c:pt>
                <c:pt idx="887">
                  <c:v>60.960508221600001</c:v>
                </c:pt>
                <c:pt idx="888">
                  <c:v>60.801933878399993</c:v>
                </c:pt>
                <c:pt idx="889">
                  <c:v>60.643359535199998</c:v>
                </c:pt>
                <c:pt idx="890">
                  <c:v>60.484785191999997</c:v>
                </c:pt>
                <c:pt idx="891">
                  <c:v>60.326210848800002</c:v>
                </c:pt>
                <c:pt idx="892">
                  <c:v>60.170468190299999</c:v>
                </c:pt>
                <c:pt idx="893">
                  <c:v>60.011893847100005</c:v>
                </c:pt>
                <c:pt idx="894">
                  <c:v>59.856151188600002</c:v>
                </c:pt>
                <c:pt idx="895">
                  <c:v>59.697576845399993</c:v>
                </c:pt>
                <c:pt idx="896">
                  <c:v>59.54183418689999</c:v>
                </c:pt>
                <c:pt idx="897">
                  <c:v>59.386091528399994</c:v>
                </c:pt>
                <c:pt idx="898">
                  <c:v>59.230348869899991</c:v>
                </c:pt>
                <c:pt idx="899">
                  <c:v>59.077437896100001</c:v>
                </c:pt>
                <c:pt idx="900">
                  <c:v>58.921695237600005</c:v>
                </c:pt>
                <c:pt idx="901">
                  <c:v>58.768784263800001</c:v>
                </c:pt>
                <c:pt idx="902">
                  <c:v>58.615873289999996</c:v>
                </c:pt>
                <c:pt idx="903">
                  <c:v>58.462962316199999</c:v>
                </c:pt>
                <c:pt idx="904">
                  <c:v>58.310051342399994</c:v>
                </c:pt>
                <c:pt idx="905">
                  <c:v>58.157140368600004</c:v>
                </c:pt>
                <c:pt idx="906">
                  <c:v>58.004229394799999</c:v>
                </c:pt>
                <c:pt idx="907">
                  <c:v>57.854150105699993</c:v>
                </c:pt>
                <c:pt idx="908">
                  <c:v>57.701239131900003</c:v>
                </c:pt>
                <c:pt idx="909">
                  <c:v>57.551159842800004</c:v>
                </c:pt>
                <c:pt idx="910">
                  <c:v>57.401080553699998</c:v>
                </c:pt>
                <c:pt idx="911">
                  <c:v>57.251001264599999</c:v>
                </c:pt>
                <c:pt idx="912">
                  <c:v>57.1009219755</c:v>
                </c:pt>
                <c:pt idx="913">
                  <c:v>56.950842686400001</c:v>
                </c:pt>
                <c:pt idx="914">
                  <c:v>56.803595082000001</c:v>
                </c:pt>
                <c:pt idx="915">
                  <c:v>56.653515792900002</c:v>
                </c:pt>
                <c:pt idx="916">
                  <c:v>56.506268188500002</c:v>
                </c:pt>
                <c:pt idx="917">
                  <c:v>56.359020584099994</c:v>
                </c:pt>
                <c:pt idx="918">
                  <c:v>56.211772979699994</c:v>
                </c:pt>
                <c:pt idx="919">
                  <c:v>56.064525375300001</c:v>
                </c:pt>
                <c:pt idx="920">
                  <c:v>55.9172777709</c:v>
                </c:pt>
                <c:pt idx="921">
                  <c:v>55.772861851199998</c:v>
                </c:pt>
                <c:pt idx="922">
                  <c:v>55.625614246799998</c:v>
                </c:pt>
                <c:pt idx="923">
                  <c:v>55.481198327099996</c:v>
                </c:pt>
                <c:pt idx="924">
                  <c:v>55.333950722699996</c:v>
                </c:pt>
                <c:pt idx="925">
                  <c:v>55.189534803000001</c:v>
                </c:pt>
                <c:pt idx="926">
                  <c:v>55.045118883299999</c:v>
                </c:pt>
                <c:pt idx="927">
                  <c:v>54.903534648300003</c:v>
                </c:pt>
                <c:pt idx="928">
                  <c:v>54.759118728599994</c:v>
                </c:pt>
                <c:pt idx="929">
                  <c:v>54.614702808899999</c:v>
                </c:pt>
                <c:pt idx="930">
                  <c:v>54.473118573900003</c:v>
                </c:pt>
                <c:pt idx="931">
                  <c:v>54.331534338899999</c:v>
                </c:pt>
                <c:pt idx="932">
                  <c:v>54.189950103900003</c:v>
                </c:pt>
                <c:pt idx="933">
                  <c:v>54.048365868899999</c:v>
                </c:pt>
                <c:pt idx="934">
                  <c:v>53.906781633900003</c:v>
                </c:pt>
                <c:pt idx="935">
                  <c:v>53.7651973989</c:v>
                </c:pt>
                <c:pt idx="936">
                  <c:v>53.623613163899996</c:v>
                </c:pt>
                <c:pt idx="937">
                  <c:v>53.484860613599999</c:v>
                </c:pt>
                <c:pt idx="938">
                  <c:v>53.343276378599995</c:v>
                </c:pt>
                <c:pt idx="939">
                  <c:v>53.204523828299997</c:v>
                </c:pt>
                <c:pt idx="940">
                  <c:v>53.065771278</c:v>
                </c:pt>
                <c:pt idx="941">
                  <c:v>52.927018727699995</c:v>
                </c:pt>
                <c:pt idx="942">
                  <c:v>52.788266177399997</c:v>
                </c:pt>
                <c:pt idx="943">
                  <c:v>52.652345311799998</c:v>
                </c:pt>
                <c:pt idx="944">
                  <c:v>52.5135927615</c:v>
                </c:pt>
                <c:pt idx="945">
                  <c:v>52.377671895900001</c:v>
                </c:pt>
                <c:pt idx="946">
                  <c:v>52.238919345599996</c:v>
                </c:pt>
                <c:pt idx="947">
                  <c:v>52.102998479999997</c:v>
                </c:pt>
                <c:pt idx="948">
                  <c:v>51.967077614399997</c:v>
                </c:pt>
                <c:pt idx="949">
                  <c:v>51.831156748799998</c:v>
                </c:pt>
                <c:pt idx="950">
                  <c:v>51.695235883199999</c:v>
                </c:pt>
                <c:pt idx="951">
                  <c:v>51.559315017599999</c:v>
                </c:pt>
                <c:pt idx="952">
                  <c:v>51.426225836699999</c:v>
                </c:pt>
                <c:pt idx="953">
                  <c:v>51.290304971099999</c:v>
                </c:pt>
                <c:pt idx="954">
                  <c:v>51.157215790199999</c:v>
                </c:pt>
                <c:pt idx="955">
                  <c:v>51.024126609299998</c:v>
                </c:pt>
                <c:pt idx="956">
                  <c:v>50.891037428399997</c:v>
                </c:pt>
                <c:pt idx="957">
                  <c:v>50.757948247499996</c:v>
                </c:pt>
                <c:pt idx="958">
                  <c:v>50.624859066599996</c:v>
                </c:pt>
                <c:pt idx="959">
                  <c:v>50.491769885699995</c:v>
                </c:pt>
                <c:pt idx="960">
                  <c:v>50.358680704800001</c:v>
                </c:pt>
                <c:pt idx="961">
                  <c:v>50.228423208599999</c:v>
                </c:pt>
                <c:pt idx="962">
                  <c:v>50.098165712399997</c:v>
                </c:pt>
                <c:pt idx="963">
                  <c:v>49.965076531499996</c:v>
                </c:pt>
                <c:pt idx="964">
                  <c:v>49.834819035300001</c:v>
                </c:pt>
                <c:pt idx="965">
                  <c:v>49.704561539099998</c:v>
                </c:pt>
                <c:pt idx="966">
                  <c:v>49.574304042900003</c:v>
                </c:pt>
                <c:pt idx="967">
                  <c:v>49.446878231399999</c:v>
                </c:pt>
                <c:pt idx="968">
                  <c:v>49.316620735199997</c:v>
                </c:pt>
                <c:pt idx="969">
                  <c:v>49.186363239000002</c:v>
                </c:pt>
                <c:pt idx="970">
                  <c:v>49.058937427499998</c:v>
                </c:pt>
                <c:pt idx="971">
                  <c:v>48.931511616000002</c:v>
                </c:pt>
                <c:pt idx="972">
                  <c:v>48.852224444400001</c:v>
                </c:pt>
                <c:pt idx="973">
                  <c:v>48.818244227999998</c:v>
                </c:pt>
                <c:pt idx="974">
                  <c:v>48.784264011599994</c:v>
                </c:pt>
                <c:pt idx="975">
                  <c:v>48.750283795199998</c:v>
                </c:pt>
                <c:pt idx="976">
                  <c:v>48.716303578800002</c:v>
                </c:pt>
                <c:pt idx="977">
                  <c:v>48.679491677699993</c:v>
                </c:pt>
                <c:pt idx="978">
                  <c:v>48.645511461300003</c:v>
                </c:pt>
                <c:pt idx="979">
                  <c:v>48.6115312449</c:v>
                </c:pt>
                <c:pt idx="980">
                  <c:v>48.577551028499997</c:v>
                </c:pt>
                <c:pt idx="981">
                  <c:v>48.5435708121</c:v>
                </c:pt>
                <c:pt idx="982">
                  <c:v>48.509590595699997</c:v>
                </c:pt>
                <c:pt idx="983">
                  <c:v>48.475610379300001</c:v>
                </c:pt>
                <c:pt idx="984">
                  <c:v>48.441630162899997</c:v>
                </c:pt>
                <c:pt idx="985">
                  <c:v>48.410481631199993</c:v>
                </c:pt>
                <c:pt idx="986">
                  <c:v>48.376501414800003</c:v>
                </c:pt>
                <c:pt idx="987">
                  <c:v>48.3425211984</c:v>
                </c:pt>
                <c:pt idx="988">
                  <c:v>48.308540981999997</c:v>
                </c:pt>
                <c:pt idx="989">
                  <c:v>48.2745607656</c:v>
                </c:pt>
                <c:pt idx="990">
                  <c:v>48.240580549199997</c:v>
                </c:pt>
                <c:pt idx="991">
                  <c:v>48.206600332800001</c:v>
                </c:pt>
                <c:pt idx="992">
                  <c:v>48.172620116399997</c:v>
                </c:pt>
                <c:pt idx="993">
                  <c:v>48.138639900000001</c:v>
                </c:pt>
                <c:pt idx="994">
                  <c:v>48.104659683599998</c:v>
                </c:pt>
                <c:pt idx="995">
                  <c:v>48.070679467199994</c:v>
                </c:pt>
                <c:pt idx="996">
                  <c:v>48.036699250799998</c:v>
                </c:pt>
                <c:pt idx="997">
                  <c:v>48.0055507191</c:v>
                </c:pt>
                <c:pt idx="998">
                  <c:v>47.971570502699997</c:v>
                </c:pt>
                <c:pt idx="999">
                  <c:v>47.937590286300001</c:v>
                </c:pt>
                <c:pt idx="1000">
                  <c:v>47.903610069899997</c:v>
                </c:pt>
                <c:pt idx="1001">
                  <c:v>47.869629853500001</c:v>
                </c:pt>
                <c:pt idx="1002">
                  <c:v>47.835649637099998</c:v>
                </c:pt>
                <c:pt idx="1003">
                  <c:v>47.8045011054</c:v>
                </c:pt>
                <c:pt idx="1004">
                  <c:v>47.770520888999997</c:v>
                </c:pt>
                <c:pt idx="1005">
                  <c:v>47.7365406726</c:v>
                </c:pt>
                <c:pt idx="1006">
                  <c:v>47.702560456199997</c:v>
                </c:pt>
                <c:pt idx="1007">
                  <c:v>47.668580239800001</c:v>
                </c:pt>
                <c:pt idx="1008">
                  <c:v>47.637431708099996</c:v>
                </c:pt>
                <c:pt idx="1009">
                  <c:v>47.603451491699992</c:v>
                </c:pt>
                <c:pt idx="1010">
                  <c:v>47.569471275300003</c:v>
                </c:pt>
                <c:pt idx="1011">
                  <c:v>47.5354910589</c:v>
                </c:pt>
                <c:pt idx="1012">
                  <c:v>47.504342527199995</c:v>
                </c:pt>
                <c:pt idx="1013">
                  <c:v>47.470362310799999</c:v>
                </c:pt>
                <c:pt idx="1014">
                  <c:v>47.436382094400003</c:v>
                </c:pt>
                <c:pt idx="1015">
                  <c:v>47.402401877999999</c:v>
                </c:pt>
                <c:pt idx="1016">
                  <c:v>47.371253346300001</c:v>
                </c:pt>
                <c:pt idx="1017">
                  <c:v>47.337273129899998</c:v>
                </c:pt>
                <c:pt idx="1018">
                  <c:v>47.303292913500002</c:v>
                </c:pt>
                <c:pt idx="1019">
                  <c:v>47.272144381800004</c:v>
                </c:pt>
                <c:pt idx="1020">
                  <c:v>47.238164165400001</c:v>
                </c:pt>
                <c:pt idx="1021">
                  <c:v>47.204183948999997</c:v>
                </c:pt>
                <c:pt idx="1022">
                  <c:v>47.173035417299999</c:v>
                </c:pt>
                <c:pt idx="1023">
                  <c:v>47.139055200900003</c:v>
                </c:pt>
                <c:pt idx="1024">
                  <c:v>47.1050749845</c:v>
                </c:pt>
                <c:pt idx="1025">
                  <c:v>47.073926452800002</c:v>
                </c:pt>
                <c:pt idx="1026">
                  <c:v>47.039946236399999</c:v>
                </c:pt>
                <c:pt idx="1027">
                  <c:v>47.005966019999995</c:v>
                </c:pt>
                <c:pt idx="1028">
                  <c:v>46.974817488300005</c:v>
                </c:pt>
                <c:pt idx="1029">
                  <c:v>46.940837271900001</c:v>
                </c:pt>
                <c:pt idx="1030">
                  <c:v>46.909688740199996</c:v>
                </c:pt>
                <c:pt idx="1031">
                  <c:v>46.8757085238</c:v>
                </c:pt>
                <c:pt idx="1032">
                  <c:v>46.841728307399997</c:v>
                </c:pt>
                <c:pt idx="1033">
                  <c:v>46.810579775699999</c:v>
                </c:pt>
                <c:pt idx="1034">
                  <c:v>46.776599559300003</c:v>
                </c:pt>
                <c:pt idx="1035">
                  <c:v>46.745451027599998</c:v>
                </c:pt>
                <c:pt idx="1036">
                  <c:v>46.711470811199995</c:v>
                </c:pt>
                <c:pt idx="1037">
                  <c:v>46.680322279499997</c:v>
                </c:pt>
                <c:pt idx="1038">
                  <c:v>46.646342063100001</c:v>
                </c:pt>
                <c:pt idx="1039">
                  <c:v>46.615193531400003</c:v>
                </c:pt>
                <c:pt idx="1040">
                  <c:v>46.581213314999999</c:v>
                </c:pt>
                <c:pt idx="1041">
                  <c:v>46.550064783300002</c:v>
                </c:pt>
                <c:pt idx="1042">
                  <c:v>46.516084566899998</c:v>
                </c:pt>
                <c:pt idx="1043">
                  <c:v>46.484936035199993</c:v>
                </c:pt>
                <c:pt idx="1044">
                  <c:v>46.450955818800004</c:v>
                </c:pt>
                <c:pt idx="1045">
                  <c:v>46.419807287099999</c:v>
                </c:pt>
                <c:pt idx="1046">
                  <c:v>46.385827070699996</c:v>
                </c:pt>
                <c:pt idx="1047">
                  <c:v>46.354678538999998</c:v>
                </c:pt>
                <c:pt idx="1048">
                  <c:v>46.320698322599995</c:v>
                </c:pt>
                <c:pt idx="1049">
                  <c:v>46.289549790899997</c:v>
                </c:pt>
                <c:pt idx="1050">
                  <c:v>46.255569574500001</c:v>
                </c:pt>
                <c:pt idx="1051">
                  <c:v>46.224421042800003</c:v>
                </c:pt>
                <c:pt idx="1052">
                  <c:v>46.193272511099998</c:v>
                </c:pt>
                <c:pt idx="1053">
                  <c:v>46.159292294699995</c:v>
                </c:pt>
                <c:pt idx="1054">
                  <c:v>46.128143762999997</c:v>
                </c:pt>
                <c:pt idx="1055">
                  <c:v>46.094163546600001</c:v>
                </c:pt>
                <c:pt idx="1056">
                  <c:v>46.063015014900003</c:v>
                </c:pt>
                <c:pt idx="1057">
                  <c:v>46.031866483199998</c:v>
                </c:pt>
                <c:pt idx="1058">
                  <c:v>45.997886266800002</c:v>
                </c:pt>
                <c:pt idx="1059">
                  <c:v>45.966737735099997</c:v>
                </c:pt>
                <c:pt idx="1060">
                  <c:v>45.935589203399999</c:v>
                </c:pt>
                <c:pt idx="1061">
                  <c:v>45.901608986999996</c:v>
                </c:pt>
                <c:pt idx="1062">
                  <c:v>45.870460455299998</c:v>
                </c:pt>
                <c:pt idx="1063">
                  <c:v>45.8393119236</c:v>
                </c:pt>
                <c:pt idx="1064">
                  <c:v>45.805331707199997</c:v>
                </c:pt>
                <c:pt idx="1065">
                  <c:v>45.774183175499999</c:v>
                </c:pt>
                <c:pt idx="1066">
                  <c:v>45.743034643800002</c:v>
                </c:pt>
                <c:pt idx="1067">
                  <c:v>45.709054427399998</c:v>
                </c:pt>
                <c:pt idx="1068">
                  <c:v>45.677905895699993</c:v>
                </c:pt>
                <c:pt idx="1069">
                  <c:v>45.646757363999996</c:v>
                </c:pt>
                <c:pt idx="1070">
                  <c:v>45.612777147599999</c:v>
                </c:pt>
                <c:pt idx="1071">
                  <c:v>45.581628615900001</c:v>
                </c:pt>
                <c:pt idx="1072">
                  <c:v>45.550480084199997</c:v>
                </c:pt>
                <c:pt idx="1073">
                  <c:v>45.519331552499999</c:v>
                </c:pt>
                <c:pt idx="1074">
                  <c:v>45.485351336099995</c:v>
                </c:pt>
                <c:pt idx="1075">
                  <c:v>45.454202804399998</c:v>
                </c:pt>
                <c:pt idx="1076">
                  <c:v>45.423054272699993</c:v>
                </c:pt>
                <c:pt idx="1077">
                  <c:v>45.391905741000002</c:v>
                </c:pt>
                <c:pt idx="1078">
                  <c:v>45.360757209300004</c:v>
                </c:pt>
                <c:pt idx="1079">
                  <c:v>45.326776992900001</c:v>
                </c:pt>
                <c:pt idx="1080">
                  <c:v>45.295628461199996</c:v>
                </c:pt>
                <c:pt idx="1081">
                  <c:v>45.264479929499998</c:v>
                </c:pt>
                <c:pt idx="1082">
                  <c:v>45.233331397800001</c:v>
                </c:pt>
                <c:pt idx="1083">
                  <c:v>45.202182866099996</c:v>
                </c:pt>
                <c:pt idx="1084">
                  <c:v>45.1682026497</c:v>
                </c:pt>
                <c:pt idx="1085">
                  <c:v>45.137054118000002</c:v>
                </c:pt>
                <c:pt idx="1086">
                  <c:v>45.105905586300004</c:v>
                </c:pt>
                <c:pt idx="1087">
                  <c:v>45.074757054599999</c:v>
                </c:pt>
                <c:pt idx="1088">
                  <c:v>45.043608522900001</c:v>
                </c:pt>
                <c:pt idx="1089">
                  <c:v>45.012459991199997</c:v>
                </c:pt>
                <c:pt idx="1090">
                  <c:v>44.981311459499999</c:v>
                </c:pt>
                <c:pt idx="1091">
                  <c:v>44.947331243099995</c:v>
                </c:pt>
                <c:pt idx="1092">
                  <c:v>44.916182711399998</c:v>
                </c:pt>
                <c:pt idx="1093">
                  <c:v>44.885034179699993</c:v>
                </c:pt>
                <c:pt idx="1094">
                  <c:v>44.853885648000002</c:v>
                </c:pt>
                <c:pt idx="1095">
                  <c:v>44.822737116300004</c:v>
                </c:pt>
                <c:pt idx="1096">
                  <c:v>44.791588584599999</c:v>
                </c:pt>
                <c:pt idx="1097">
                  <c:v>44.760440052900002</c:v>
                </c:pt>
                <c:pt idx="1098">
                  <c:v>44.729291521199997</c:v>
                </c:pt>
                <c:pt idx="1099">
                  <c:v>44.698142989499999</c:v>
                </c:pt>
                <c:pt idx="1100">
                  <c:v>44.666994457800001</c:v>
                </c:pt>
                <c:pt idx="1101">
                  <c:v>44.635845926099996</c:v>
                </c:pt>
                <c:pt idx="1102">
                  <c:v>44.604697394399999</c:v>
                </c:pt>
                <c:pt idx="1103">
                  <c:v>44.573548862699994</c:v>
                </c:pt>
                <c:pt idx="1104">
                  <c:v>44.542400330999996</c:v>
                </c:pt>
                <c:pt idx="1105">
                  <c:v>44.511251799299998</c:v>
                </c:pt>
                <c:pt idx="1106">
                  <c:v>44.480103267600001</c:v>
                </c:pt>
                <c:pt idx="1107">
                  <c:v>44.448954735900003</c:v>
                </c:pt>
                <c:pt idx="1108">
                  <c:v>44.417806204199998</c:v>
                </c:pt>
                <c:pt idx="1109">
                  <c:v>44.3866576725</c:v>
                </c:pt>
                <c:pt idx="1110">
                  <c:v>44.355509140800002</c:v>
                </c:pt>
                <c:pt idx="1111">
                  <c:v>44.324360609099998</c:v>
                </c:pt>
                <c:pt idx="1112">
                  <c:v>44.2932120774</c:v>
                </c:pt>
                <c:pt idx="1113">
                  <c:v>44.262063545699995</c:v>
                </c:pt>
                <c:pt idx="1114">
                  <c:v>44.230915013999997</c:v>
                </c:pt>
                <c:pt idx="1115">
                  <c:v>44.199766482299999</c:v>
                </c:pt>
                <c:pt idx="1116">
                  <c:v>44.168617950599995</c:v>
                </c:pt>
                <c:pt idx="1117">
                  <c:v>44.137469418899997</c:v>
                </c:pt>
                <c:pt idx="1118">
                  <c:v>44.106320887199999</c:v>
                </c:pt>
                <c:pt idx="1119">
                  <c:v>44.078004040199993</c:v>
                </c:pt>
                <c:pt idx="1120">
                  <c:v>44.046855508500002</c:v>
                </c:pt>
                <c:pt idx="1121">
                  <c:v>44.015706976800004</c:v>
                </c:pt>
                <c:pt idx="1122">
                  <c:v>43.984558445099999</c:v>
                </c:pt>
                <c:pt idx="1123">
                  <c:v>43.953409913400002</c:v>
                </c:pt>
                <c:pt idx="1124">
                  <c:v>43.922261381699997</c:v>
                </c:pt>
                <c:pt idx="1125">
                  <c:v>43.891112849999999</c:v>
                </c:pt>
                <c:pt idx="1126">
                  <c:v>43.859964318300001</c:v>
                </c:pt>
                <c:pt idx="1127">
                  <c:v>43.831647471300002</c:v>
                </c:pt>
                <c:pt idx="1128">
                  <c:v>43.800498939599997</c:v>
                </c:pt>
                <c:pt idx="1129">
                  <c:v>43.769350407899999</c:v>
                </c:pt>
                <c:pt idx="1130">
                  <c:v>43.738201876199994</c:v>
                </c:pt>
                <c:pt idx="1131">
                  <c:v>43.707053344499997</c:v>
                </c:pt>
                <c:pt idx="1132">
                  <c:v>43.678736497499997</c:v>
                </c:pt>
                <c:pt idx="1133">
                  <c:v>43.6475879658</c:v>
                </c:pt>
                <c:pt idx="1134">
                  <c:v>43.616439434099995</c:v>
                </c:pt>
                <c:pt idx="1135">
                  <c:v>43.585290902399997</c:v>
                </c:pt>
                <c:pt idx="1136">
                  <c:v>43.554142370699999</c:v>
                </c:pt>
                <c:pt idx="1137">
                  <c:v>43.525825523699993</c:v>
                </c:pt>
                <c:pt idx="1138">
                  <c:v>43.494676991999995</c:v>
                </c:pt>
                <c:pt idx="1139">
                  <c:v>43.463528460300004</c:v>
                </c:pt>
                <c:pt idx="1140">
                  <c:v>43.4323799286</c:v>
                </c:pt>
                <c:pt idx="1141">
                  <c:v>43.4040630816</c:v>
                </c:pt>
                <c:pt idx="1142">
                  <c:v>43.372914549900003</c:v>
                </c:pt>
                <c:pt idx="1143">
                  <c:v>43.341766018199998</c:v>
                </c:pt>
                <c:pt idx="1144">
                  <c:v>43.313449171199998</c:v>
                </c:pt>
                <c:pt idx="1145">
                  <c:v>43.282300639500001</c:v>
                </c:pt>
                <c:pt idx="1146">
                  <c:v>43.251152107800003</c:v>
                </c:pt>
                <c:pt idx="1147">
                  <c:v>43.222835260800004</c:v>
                </c:pt>
                <c:pt idx="1148">
                  <c:v>43.191686729099999</c:v>
                </c:pt>
                <c:pt idx="1149">
                  <c:v>43.160538197400001</c:v>
                </c:pt>
                <c:pt idx="1150">
                  <c:v>43.132221350400002</c:v>
                </c:pt>
                <c:pt idx="1151">
                  <c:v>43.101072818699997</c:v>
                </c:pt>
                <c:pt idx="1152">
                  <c:v>43.069924286999999</c:v>
                </c:pt>
                <c:pt idx="1153">
                  <c:v>43.04160744</c:v>
                </c:pt>
                <c:pt idx="1154">
                  <c:v>43.010458908300002</c:v>
                </c:pt>
                <c:pt idx="1155">
                  <c:v>42.979310376599997</c:v>
                </c:pt>
                <c:pt idx="1156">
                  <c:v>42.950993529599998</c:v>
                </c:pt>
                <c:pt idx="1157">
                  <c:v>42.9198449979</c:v>
                </c:pt>
                <c:pt idx="1158">
                  <c:v>42.888696466199995</c:v>
                </c:pt>
                <c:pt idx="1159">
                  <c:v>42.860379619199996</c:v>
                </c:pt>
                <c:pt idx="1160">
                  <c:v>42.829231087499998</c:v>
                </c:pt>
                <c:pt idx="1161">
                  <c:v>42.800914240499999</c:v>
                </c:pt>
                <c:pt idx="1162">
                  <c:v>42.769765708800001</c:v>
                </c:pt>
                <c:pt idx="1163">
                  <c:v>42.741448861800002</c:v>
                </c:pt>
                <c:pt idx="1164">
                  <c:v>42.710300330099997</c:v>
                </c:pt>
                <c:pt idx="1165">
                  <c:v>42.6791517984</c:v>
                </c:pt>
                <c:pt idx="1166">
                  <c:v>42.6508349514</c:v>
                </c:pt>
                <c:pt idx="1167">
                  <c:v>42.619686419699995</c:v>
                </c:pt>
                <c:pt idx="1168">
                  <c:v>42.591369572699996</c:v>
                </c:pt>
                <c:pt idx="1169">
                  <c:v>42.560221040999998</c:v>
                </c:pt>
                <c:pt idx="1170">
                  <c:v>42.531904193999999</c:v>
                </c:pt>
                <c:pt idx="1171">
                  <c:v>42.500755662300001</c:v>
                </c:pt>
                <c:pt idx="1172">
                  <c:v>42.472438815300002</c:v>
                </c:pt>
                <c:pt idx="1173">
                  <c:v>42.441290283599997</c:v>
                </c:pt>
                <c:pt idx="1174">
                  <c:v>42.412973436599998</c:v>
                </c:pt>
                <c:pt idx="1175">
                  <c:v>42.3818249049</c:v>
                </c:pt>
                <c:pt idx="1176">
                  <c:v>42.353508057900001</c:v>
                </c:pt>
                <c:pt idx="1177">
                  <c:v>42.322359526199996</c:v>
                </c:pt>
                <c:pt idx="1178">
                  <c:v>42.294042679199997</c:v>
                </c:pt>
                <c:pt idx="1179">
                  <c:v>42.265725832199998</c:v>
                </c:pt>
                <c:pt idx="1180">
                  <c:v>42.2345773005</c:v>
                </c:pt>
                <c:pt idx="1181">
                  <c:v>42.206260453500001</c:v>
                </c:pt>
                <c:pt idx="1182">
                  <c:v>42.175111921800003</c:v>
                </c:pt>
                <c:pt idx="1183">
                  <c:v>42.146795074800004</c:v>
                </c:pt>
                <c:pt idx="1184">
                  <c:v>42.115646543099999</c:v>
                </c:pt>
                <c:pt idx="1185">
                  <c:v>42.087329696099999</c:v>
                </c:pt>
                <c:pt idx="1186">
                  <c:v>42.0590128491</c:v>
                </c:pt>
                <c:pt idx="1187">
                  <c:v>42.027864317400002</c:v>
                </c:pt>
                <c:pt idx="1188">
                  <c:v>41.999547470400003</c:v>
                </c:pt>
                <c:pt idx="1189">
                  <c:v>41.968398938699998</c:v>
                </c:pt>
                <c:pt idx="1190">
                  <c:v>41.940082091699999</c:v>
                </c:pt>
                <c:pt idx="1191">
                  <c:v>41.911765244699993</c:v>
                </c:pt>
                <c:pt idx="1192">
                  <c:v>41.880616713000002</c:v>
                </c:pt>
                <c:pt idx="1193">
                  <c:v>41.852299865999996</c:v>
                </c:pt>
                <c:pt idx="1194">
                  <c:v>41.823983018999996</c:v>
                </c:pt>
                <c:pt idx="1195">
                  <c:v>41.792834487299999</c:v>
                </c:pt>
                <c:pt idx="1196">
                  <c:v>41.764517640299999</c:v>
                </c:pt>
                <c:pt idx="1197">
                  <c:v>41.7362007933</c:v>
                </c:pt>
                <c:pt idx="1198">
                  <c:v>41.705052261599995</c:v>
                </c:pt>
                <c:pt idx="1199">
                  <c:v>41.676735414599996</c:v>
                </c:pt>
                <c:pt idx="1200">
                  <c:v>41.648418567599997</c:v>
                </c:pt>
                <c:pt idx="1201">
                  <c:v>41.620101720599997</c:v>
                </c:pt>
                <c:pt idx="1202">
                  <c:v>41.5889531889</c:v>
                </c:pt>
                <c:pt idx="1203">
                  <c:v>41.5606363419</c:v>
                </c:pt>
                <c:pt idx="1204">
                  <c:v>41.532319494900001</c:v>
                </c:pt>
                <c:pt idx="1205">
                  <c:v>41.501170963199996</c:v>
                </c:pt>
                <c:pt idx="1206">
                  <c:v>41.472854116199997</c:v>
                </c:pt>
                <c:pt idx="1207">
                  <c:v>41.444537269199998</c:v>
                </c:pt>
                <c:pt idx="1208">
                  <c:v>41.416220422199999</c:v>
                </c:pt>
                <c:pt idx="1209">
                  <c:v>41.387903575199999</c:v>
                </c:pt>
                <c:pt idx="1210">
                  <c:v>41.356755043500002</c:v>
                </c:pt>
                <c:pt idx="1211">
                  <c:v>41.328438196500002</c:v>
                </c:pt>
                <c:pt idx="1212">
                  <c:v>41.300121349499996</c:v>
                </c:pt>
                <c:pt idx="1213">
                  <c:v>41.271804502499997</c:v>
                </c:pt>
                <c:pt idx="1214">
                  <c:v>41.240655970799999</c:v>
                </c:pt>
                <c:pt idx="1215">
                  <c:v>41.2123391238</c:v>
                </c:pt>
                <c:pt idx="1216">
                  <c:v>41.1840222768</c:v>
                </c:pt>
                <c:pt idx="1217">
                  <c:v>41.155705429800001</c:v>
                </c:pt>
                <c:pt idx="1218">
                  <c:v>41.127388582800002</c:v>
                </c:pt>
                <c:pt idx="1219">
                  <c:v>41.099071735800003</c:v>
                </c:pt>
                <c:pt idx="1220">
                  <c:v>41.067923204099998</c:v>
                </c:pt>
                <c:pt idx="1221">
                  <c:v>41.039606357099998</c:v>
                </c:pt>
                <c:pt idx="1222">
                  <c:v>41.011289510099999</c:v>
                </c:pt>
                <c:pt idx="1223">
                  <c:v>40.9829726631</c:v>
                </c:pt>
                <c:pt idx="1224">
                  <c:v>40.954655816100001</c:v>
                </c:pt>
                <c:pt idx="1225">
                  <c:v>40.926338969099994</c:v>
                </c:pt>
                <c:pt idx="1226">
                  <c:v>40.898022122099995</c:v>
                </c:pt>
                <c:pt idx="1227">
                  <c:v>40.869705275099996</c:v>
                </c:pt>
                <c:pt idx="1228">
                  <c:v>40.841388428099997</c:v>
                </c:pt>
                <c:pt idx="1229">
                  <c:v>40.810239896399999</c:v>
                </c:pt>
                <c:pt idx="1230">
                  <c:v>40.7819230494</c:v>
                </c:pt>
                <c:pt idx="1231">
                  <c:v>40.7536062024</c:v>
                </c:pt>
                <c:pt idx="1232">
                  <c:v>40.725289355400001</c:v>
                </c:pt>
                <c:pt idx="1233">
                  <c:v>40.696972508400002</c:v>
                </c:pt>
                <c:pt idx="1234">
                  <c:v>40.668655661400003</c:v>
                </c:pt>
                <c:pt idx="1235">
                  <c:v>40.640338814400003</c:v>
                </c:pt>
                <c:pt idx="1236">
                  <c:v>40.612021967399997</c:v>
                </c:pt>
                <c:pt idx="1237">
                  <c:v>40.583705120399998</c:v>
                </c:pt>
                <c:pt idx="1238">
                  <c:v>40.555388273399998</c:v>
                </c:pt>
                <c:pt idx="1239">
                  <c:v>40.527071426399999</c:v>
                </c:pt>
                <c:pt idx="1240">
                  <c:v>40.4987545794</c:v>
                </c:pt>
                <c:pt idx="1241">
                  <c:v>40.470437732400001</c:v>
                </c:pt>
                <c:pt idx="1242">
                  <c:v>40.442120885400001</c:v>
                </c:pt>
                <c:pt idx="1243">
                  <c:v>40.413804038400002</c:v>
                </c:pt>
                <c:pt idx="1244">
                  <c:v>40.385487191400003</c:v>
                </c:pt>
                <c:pt idx="1245">
                  <c:v>40.357170344400004</c:v>
                </c:pt>
                <c:pt idx="1246">
                  <c:v>40.328853497399997</c:v>
                </c:pt>
                <c:pt idx="1247">
                  <c:v>40.300536650399998</c:v>
                </c:pt>
                <c:pt idx="1248">
                  <c:v>40.272219803399999</c:v>
                </c:pt>
                <c:pt idx="1249">
                  <c:v>40.243902956399999</c:v>
                </c:pt>
                <c:pt idx="1250">
                  <c:v>40.2155861094</c:v>
                </c:pt>
                <c:pt idx="1251">
                  <c:v>40.187269262400001</c:v>
                </c:pt>
                <c:pt idx="1252">
                  <c:v>40.158952415400002</c:v>
                </c:pt>
                <c:pt idx="1253">
                  <c:v>40.130635568400002</c:v>
                </c:pt>
                <c:pt idx="1254">
                  <c:v>40.105150406099995</c:v>
                </c:pt>
                <c:pt idx="1255">
                  <c:v>40.076833559099995</c:v>
                </c:pt>
                <c:pt idx="1256">
                  <c:v>40.048516712099996</c:v>
                </c:pt>
                <c:pt idx="1257">
                  <c:v>40.020199865099997</c:v>
                </c:pt>
                <c:pt idx="1258">
                  <c:v>39.991883018099998</c:v>
                </c:pt>
                <c:pt idx="1259">
                  <c:v>39.963566171099998</c:v>
                </c:pt>
                <c:pt idx="1260">
                  <c:v>39.935249324099999</c:v>
                </c:pt>
                <c:pt idx="1261">
                  <c:v>39.9069324771</c:v>
                </c:pt>
                <c:pt idx="1262">
                  <c:v>39.878615630100001</c:v>
                </c:pt>
                <c:pt idx="1263">
                  <c:v>39.8531304678</c:v>
                </c:pt>
                <c:pt idx="1264">
                  <c:v>39.824813620800001</c:v>
                </c:pt>
                <c:pt idx="1265">
                  <c:v>39.796496773800001</c:v>
                </c:pt>
                <c:pt idx="1266">
                  <c:v>39.768179926800002</c:v>
                </c:pt>
                <c:pt idx="1267">
                  <c:v>39.739863079800003</c:v>
                </c:pt>
                <c:pt idx="1268">
                  <c:v>39.711546232800004</c:v>
                </c:pt>
                <c:pt idx="1269">
                  <c:v>39.686061070499996</c:v>
                </c:pt>
                <c:pt idx="1270">
                  <c:v>39.657744223499996</c:v>
                </c:pt>
                <c:pt idx="1271">
                  <c:v>39.629427376499997</c:v>
                </c:pt>
                <c:pt idx="1272">
                  <c:v>39.601110529499998</c:v>
                </c:pt>
                <c:pt idx="1273">
                  <c:v>39.572793682499999</c:v>
                </c:pt>
                <c:pt idx="1274">
                  <c:v>39.547308520199998</c:v>
                </c:pt>
                <c:pt idx="1275">
                  <c:v>39.518991673199999</c:v>
                </c:pt>
                <c:pt idx="1276">
                  <c:v>39.490674826199999</c:v>
                </c:pt>
                <c:pt idx="1277">
                  <c:v>39.462357979199993</c:v>
                </c:pt>
                <c:pt idx="1278">
                  <c:v>39.436872816899999</c:v>
                </c:pt>
                <c:pt idx="1279">
                  <c:v>39.4085559699</c:v>
                </c:pt>
                <c:pt idx="1280">
                  <c:v>39.380239122900001</c:v>
                </c:pt>
                <c:pt idx="1281">
                  <c:v>39.351922275900002</c:v>
                </c:pt>
                <c:pt idx="1282">
                  <c:v>39.326437113600001</c:v>
                </c:pt>
                <c:pt idx="1283">
                  <c:v>39.298120266599994</c:v>
                </c:pt>
                <c:pt idx="1284">
                  <c:v>39.269803419599995</c:v>
                </c:pt>
                <c:pt idx="1285">
                  <c:v>39.244318257300002</c:v>
                </c:pt>
                <c:pt idx="1286">
                  <c:v>39.216001410300002</c:v>
                </c:pt>
                <c:pt idx="1287">
                  <c:v>39.187684563300003</c:v>
                </c:pt>
                <c:pt idx="1288">
                  <c:v>39.162199401000002</c:v>
                </c:pt>
                <c:pt idx="1289">
                  <c:v>39.133882553999996</c:v>
                </c:pt>
                <c:pt idx="1290">
                  <c:v>39.105565706999997</c:v>
                </c:pt>
                <c:pt idx="1291">
                  <c:v>39.080080544699996</c:v>
                </c:pt>
                <c:pt idx="1292">
                  <c:v>39.051763697699997</c:v>
                </c:pt>
                <c:pt idx="1293">
                  <c:v>39.023446850699997</c:v>
                </c:pt>
                <c:pt idx="1294">
                  <c:v>38.997961688399997</c:v>
                </c:pt>
                <c:pt idx="1295">
                  <c:v>38.969644841399997</c:v>
                </c:pt>
                <c:pt idx="1296">
                  <c:v>38.941327994399998</c:v>
                </c:pt>
                <c:pt idx="1297">
                  <c:v>38.915842832099997</c:v>
                </c:pt>
                <c:pt idx="1298">
                  <c:v>38.887525985099998</c:v>
                </c:pt>
                <c:pt idx="1299">
                  <c:v>38.862040822800004</c:v>
                </c:pt>
                <c:pt idx="1300">
                  <c:v>38.833723975799998</c:v>
                </c:pt>
                <c:pt idx="1301">
                  <c:v>38.805407128799999</c:v>
                </c:pt>
                <c:pt idx="1302">
                  <c:v>38.779921966499998</c:v>
                </c:pt>
                <c:pt idx="1303">
                  <c:v>38.751605119499999</c:v>
                </c:pt>
                <c:pt idx="1304">
                  <c:v>38.726119957199998</c:v>
                </c:pt>
                <c:pt idx="1305">
                  <c:v>38.697803110199999</c:v>
                </c:pt>
                <c:pt idx="1306">
                  <c:v>38.6694862632</c:v>
                </c:pt>
                <c:pt idx="1307">
                  <c:v>38.644001100899999</c:v>
                </c:pt>
                <c:pt idx="1308">
                  <c:v>38.6156842539</c:v>
                </c:pt>
                <c:pt idx="1309">
                  <c:v>38.590199091599999</c:v>
                </c:pt>
                <c:pt idx="1310">
                  <c:v>38.5618822446</c:v>
                </c:pt>
                <c:pt idx="1311">
                  <c:v>38.536397082299999</c:v>
                </c:pt>
                <c:pt idx="1312">
                  <c:v>38.5080802353</c:v>
                </c:pt>
                <c:pt idx="1313">
                  <c:v>38.482595072999999</c:v>
                </c:pt>
                <c:pt idx="1314">
                  <c:v>38.454278226</c:v>
                </c:pt>
                <c:pt idx="1315">
                  <c:v>38.428793063699999</c:v>
                </c:pt>
                <c:pt idx="1316">
                  <c:v>38.4004762167</c:v>
                </c:pt>
                <c:pt idx="1317">
                  <c:v>38.374991054399999</c:v>
                </c:pt>
                <c:pt idx="1318">
                  <c:v>38.3466742074</c:v>
                </c:pt>
                <c:pt idx="1319">
                  <c:v>38.321189045099999</c:v>
                </c:pt>
                <c:pt idx="1320">
                  <c:v>38.2928721981</c:v>
                </c:pt>
                <c:pt idx="1321">
                  <c:v>38.267387035799999</c:v>
                </c:pt>
                <c:pt idx="1322">
                  <c:v>38.2390701888</c:v>
                </c:pt>
                <c:pt idx="1323">
                  <c:v>38.213585026499999</c:v>
                </c:pt>
                <c:pt idx="1324">
                  <c:v>38.188099864199998</c:v>
                </c:pt>
                <c:pt idx="1325">
                  <c:v>38.159783017199999</c:v>
                </c:pt>
                <c:pt idx="1326">
                  <c:v>38.134297854899998</c:v>
                </c:pt>
                <c:pt idx="1327">
                  <c:v>38.105981007899999</c:v>
                </c:pt>
                <c:pt idx="1328">
                  <c:v>38.080495845599998</c:v>
                </c:pt>
                <c:pt idx="1329">
                  <c:v>38.052178998599999</c:v>
                </c:pt>
                <c:pt idx="1330">
                  <c:v>38.026693836299998</c:v>
                </c:pt>
                <c:pt idx="1331">
                  <c:v>38.001208673999997</c:v>
                </c:pt>
                <c:pt idx="1332">
                  <c:v>37.972891826999998</c:v>
                </c:pt>
                <c:pt idx="1333">
                  <c:v>37.947406664699997</c:v>
                </c:pt>
                <c:pt idx="1334">
                  <c:v>37.921921502400004</c:v>
                </c:pt>
                <c:pt idx="1335">
                  <c:v>37.893604655399997</c:v>
                </c:pt>
                <c:pt idx="1336">
                  <c:v>37.868119493099996</c:v>
                </c:pt>
                <c:pt idx="1337">
                  <c:v>37.839802646099997</c:v>
                </c:pt>
                <c:pt idx="1338">
                  <c:v>37.814317483800004</c:v>
                </c:pt>
                <c:pt idx="1339">
                  <c:v>37.788832321499996</c:v>
                </c:pt>
                <c:pt idx="1340">
                  <c:v>37.760515474499996</c:v>
                </c:pt>
                <c:pt idx="1341">
                  <c:v>37.735030312199996</c:v>
                </c:pt>
                <c:pt idx="1342">
                  <c:v>37.709545149900002</c:v>
                </c:pt>
                <c:pt idx="1343">
                  <c:v>37.681228302900003</c:v>
                </c:pt>
                <c:pt idx="1344">
                  <c:v>37.655743140599995</c:v>
                </c:pt>
                <c:pt idx="1345">
                  <c:v>37.630257978300001</c:v>
                </c:pt>
                <c:pt idx="1346">
                  <c:v>37.604772816000001</c:v>
                </c:pt>
                <c:pt idx="1347">
                  <c:v>37.576455969000001</c:v>
                </c:pt>
                <c:pt idx="1348">
                  <c:v>37.550970806699993</c:v>
                </c:pt>
                <c:pt idx="1349">
                  <c:v>37.5254856444</c:v>
                </c:pt>
                <c:pt idx="1350">
                  <c:v>37.497168797400001</c:v>
                </c:pt>
                <c:pt idx="1351">
                  <c:v>37.4716836351</c:v>
                </c:pt>
                <c:pt idx="1352">
                  <c:v>37.446198472799999</c:v>
                </c:pt>
                <c:pt idx="1353">
                  <c:v>37.420713310499998</c:v>
                </c:pt>
                <c:pt idx="1354">
                  <c:v>37.392396463499999</c:v>
                </c:pt>
                <c:pt idx="1355">
                  <c:v>37.366911301199998</c:v>
                </c:pt>
                <c:pt idx="1356">
                  <c:v>37.341426138899998</c:v>
                </c:pt>
                <c:pt idx="1357">
                  <c:v>37.315940976599997</c:v>
                </c:pt>
                <c:pt idx="1358">
                  <c:v>37.290455814300003</c:v>
                </c:pt>
                <c:pt idx="1359">
                  <c:v>37.262138967300004</c:v>
                </c:pt>
                <c:pt idx="1360">
                  <c:v>37.236653804999996</c:v>
                </c:pt>
                <c:pt idx="1361">
                  <c:v>37.211168642699995</c:v>
                </c:pt>
                <c:pt idx="1362">
                  <c:v>37.185683480400002</c:v>
                </c:pt>
                <c:pt idx="1363">
                  <c:v>37.160198318100001</c:v>
                </c:pt>
                <c:pt idx="1364">
                  <c:v>37.131881471099994</c:v>
                </c:pt>
                <c:pt idx="1365">
                  <c:v>37.106396308800001</c:v>
                </c:pt>
                <c:pt idx="1366">
                  <c:v>37.0809111465</c:v>
                </c:pt>
                <c:pt idx="1367">
                  <c:v>37.055425984199999</c:v>
                </c:pt>
                <c:pt idx="1368">
                  <c:v>37.029940821899999</c:v>
                </c:pt>
                <c:pt idx="1369">
                  <c:v>37.004455659599998</c:v>
                </c:pt>
                <c:pt idx="1370">
                  <c:v>36.976138812599999</c:v>
                </c:pt>
                <c:pt idx="1371">
                  <c:v>36.950653650300005</c:v>
                </c:pt>
                <c:pt idx="1372">
                  <c:v>36.925168487999997</c:v>
                </c:pt>
                <c:pt idx="1373">
                  <c:v>36.899683325699996</c:v>
                </c:pt>
                <c:pt idx="1374">
                  <c:v>36.874198163400003</c:v>
                </c:pt>
                <c:pt idx="1375">
                  <c:v>36.848713001099995</c:v>
                </c:pt>
                <c:pt idx="1376">
                  <c:v>36.823227838800001</c:v>
                </c:pt>
                <c:pt idx="1377">
                  <c:v>36.7977426765</c:v>
                </c:pt>
                <c:pt idx="1378">
                  <c:v>36.7722575142</c:v>
                </c:pt>
                <c:pt idx="1379">
                  <c:v>36.743940667199993</c:v>
                </c:pt>
                <c:pt idx="1380">
                  <c:v>36.7184555049</c:v>
                </c:pt>
                <c:pt idx="1381">
                  <c:v>36.692970342599999</c:v>
                </c:pt>
                <c:pt idx="1382">
                  <c:v>36.667485180299998</c:v>
                </c:pt>
                <c:pt idx="1383">
                  <c:v>36.642000017999997</c:v>
                </c:pt>
                <c:pt idx="1384">
                  <c:v>36.616514855699997</c:v>
                </c:pt>
                <c:pt idx="1385">
                  <c:v>36.591029693400003</c:v>
                </c:pt>
                <c:pt idx="1386">
                  <c:v>36.565544531099995</c:v>
                </c:pt>
                <c:pt idx="1387">
                  <c:v>36.540059368800001</c:v>
                </c:pt>
                <c:pt idx="1388">
                  <c:v>36.514574206500001</c:v>
                </c:pt>
                <c:pt idx="1389">
                  <c:v>36.489089044199993</c:v>
                </c:pt>
                <c:pt idx="1390">
                  <c:v>36.463603881899999</c:v>
                </c:pt>
                <c:pt idx="1391">
                  <c:v>36.438118719599998</c:v>
                </c:pt>
                <c:pt idx="1392">
                  <c:v>36.412633557300005</c:v>
                </c:pt>
                <c:pt idx="1393">
                  <c:v>36.387148394999997</c:v>
                </c:pt>
                <c:pt idx="1394">
                  <c:v>36.361663232699996</c:v>
                </c:pt>
                <c:pt idx="1395">
                  <c:v>36.336178070400003</c:v>
                </c:pt>
                <c:pt idx="1396">
                  <c:v>36.310692908099995</c:v>
                </c:pt>
                <c:pt idx="1397">
                  <c:v>36.285207745800001</c:v>
                </c:pt>
                <c:pt idx="1398">
                  <c:v>36.2597225835</c:v>
                </c:pt>
                <c:pt idx="1399">
                  <c:v>36.2342374212</c:v>
                </c:pt>
                <c:pt idx="1400">
                  <c:v>36.208752258899999</c:v>
                </c:pt>
                <c:pt idx="1401">
                  <c:v>36.183267096599998</c:v>
                </c:pt>
                <c:pt idx="1402">
                  <c:v>36.157781934300004</c:v>
                </c:pt>
                <c:pt idx="1403">
                  <c:v>36.132296771999997</c:v>
                </c:pt>
                <c:pt idx="1404">
                  <c:v>36.106811609699996</c:v>
                </c:pt>
                <c:pt idx="1405">
                  <c:v>36.081326447400002</c:v>
                </c:pt>
                <c:pt idx="1406">
                  <c:v>36.0586729698</c:v>
                </c:pt>
                <c:pt idx="1407">
                  <c:v>36.033187807499999</c:v>
                </c:pt>
                <c:pt idx="1408">
                  <c:v>36.007702645199998</c:v>
                </c:pt>
                <c:pt idx="1409">
                  <c:v>35.982217482899998</c:v>
                </c:pt>
                <c:pt idx="1410">
                  <c:v>35.956732320599997</c:v>
                </c:pt>
                <c:pt idx="1411">
                  <c:v>35.931247158300003</c:v>
                </c:pt>
                <c:pt idx="1412">
                  <c:v>35.905761995999995</c:v>
                </c:pt>
                <c:pt idx="1413">
                  <c:v>35.880276833699995</c:v>
                </c:pt>
                <c:pt idx="1414">
                  <c:v>35.8576233561</c:v>
                </c:pt>
                <c:pt idx="1415">
                  <c:v>35.832138193799999</c:v>
                </c:pt>
                <c:pt idx="1416">
                  <c:v>35.806653031499998</c:v>
                </c:pt>
                <c:pt idx="1417">
                  <c:v>35.781167869199997</c:v>
                </c:pt>
                <c:pt idx="1418">
                  <c:v>35.755682706900004</c:v>
                </c:pt>
                <c:pt idx="1419">
                  <c:v>35.730197544599996</c:v>
                </c:pt>
                <c:pt idx="1420">
                  <c:v>35.704712382300002</c:v>
                </c:pt>
                <c:pt idx="1421">
                  <c:v>35.6820589047</c:v>
                </c:pt>
                <c:pt idx="1422">
                  <c:v>35.656573742399999</c:v>
                </c:pt>
                <c:pt idx="1423">
                  <c:v>35.631088580099998</c:v>
                </c:pt>
                <c:pt idx="1424">
                  <c:v>35.605603417800005</c:v>
                </c:pt>
                <c:pt idx="1425">
                  <c:v>35.580118255499997</c:v>
                </c:pt>
                <c:pt idx="1426">
                  <c:v>35.557464777900002</c:v>
                </c:pt>
                <c:pt idx="1427">
                  <c:v>35.531979615600001</c:v>
                </c:pt>
                <c:pt idx="1428">
                  <c:v>35.5064944533</c:v>
                </c:pt>
                <c:pt idx="1429">
                  <c:v>35.481009290999999</c:v>
                </c:pt>
                <c:pt idx="1430">
                  <c:v>35.458355813399997</c:v>
                </c:pt>
                <c:pt idx="1431">
                  <c:v>35.432870651099996</c:v>
                </c:pt>
                <c:pt idx="1432">
                  <c:v>35.407385488800003</c:v>
                </c:pt>
                <c:pt idx="1433">
                  <c:v>35.381900326500002</c:v>
                </c:pt>
                <c:pt idx="1434">
                  <c:v>35.3592468489</c:v>
                </c:pt>
                <c:pt idx="1435">
                  <c:v>35.333761686599999</c:v>
                </c:pt>
                <c:pt idx="1436">
                  <c:v>35.308276524299998</c:v>
                </c:pt>
                <c:pt idx="1437">
                  <c:v>35.282791361999998</c:v>
                </c:pt>
                <c:pt idx="1438">
                  <c:v>35.260137884400002</c:v>
                </c:pt>
                <c:pt idx="1439">
                  <c:v>35.234652722099995</c:v>
                </c:pt>
                <c:pt idx="1440">
                  <c:v>35.209167559800001</c:v>
                </c:pt>
                <c:pt idx="1441">
                  <c:v>35.186514082199999</c:v>
                </c:pt>
                <c:pt idx="1442">
                  <c:v>35.161028919899998</c:v>
                </c:pt>
                <c:pt idx="1443">
                  <c:v>35.135543757599997</c:v>
                </c:pt>
                <c:pt idx="1444">
                  <c:v>35.110058595300004</c:v>
                </c:pt>
                <c:pt idx="1445">
                  <c:v>35.087405117699994</c:v>
                </c:pt>
                <c:pt idx="1446">
                  <c:v>35.061919955400001</c:v>
                </c:pt>
                <c:pt idx="1447">
                  <c:v>35.0364347931</c:v>
                </c:pt>
                <c:pt idx="1448">
                  <c:v>35.013781315499998</c:v>
                </c:pt>
                <c:pt idx="1449">
                  <c:v>34.988296153199997</c:v>
                </c:pt>
                <c:pt idx="1450">
                  <c:v>34.965642675599995</c:v>
                </c:pt>
                <c:pt idx="1451">
                  <c:v>34.940157513300001</c:v>
                </c:pt>
                <c:pt idx="1452">
                  <c:v>34.914672351</c:v>
                </c:pt>
                <c:pt idx="1453">
                  <c:v>34.892018873399998</c:v>
                </c:pt>
                <c:pt idx="1454">
                  <c:v>34.866533711099997</c:v>
                </c:pt>
                <c:pt idx="1455">
                  <c:v>34.841048548800003</c:v>
                </c:pt>
                <c:pt idx="1456">
                  <c:v>34.818395071199994</c:v>
                </c:pt>
                <c:pt idx="1457">
                  <c:v>34.7929099089</c:v>
                </c:pt>
                <c:pt idx="1458">
                  <c:v>34.770256431299998</c:v>
                </c:pt>
                <c:pt idx="1459">
                  <c:v>34.744771268999997</c:v>
                </c:pt>
                <c:pt idx="1460">
                  <c:v>34.719286106699997</c:v>
                </c:pt>
                <c:pt idx="1461">
                  <c:v>34.696632629099994</c:v>
                </c:pt>
                <c:pt idx="1462">
                  <c:v>34.671147466800001</c:v>
                </c:pt>
                <c:pt idx="1463">
                  <c:v>34.648493989199999</c:v>
                </c:pt>
                <c:pt idx="1464">
                  <c:v>34.623008826899998</c:v>
                </c:pt>
                <c:pt idx="1465">
                  <c:v>34.600355349300003</c:v>
                </c:pt>
                <c:pt idx="1466">
                  <c:v>34.574870187000002</c:v>
                </c:pt>
                <c:pt idx="1467">
                  <c:v>34.5522167094</c:v>
                </c:pt>
                <c:pt idx="1468">
                  <c:v>34.526731547099999</c:v>
                </c:pt>
                <c:pt idx="1469">
                  <c:v>34.501246384799998</c:v>
                </c:pt>
                <c:pt idx="1470">
                  <c:v>34.478592907199996</c:v>
                </c:pt>
                <c:pt idx="1471">
                  <c:v>34.453107744900002</c:v>
                </c:pt>
                <c:pt idx="1472">
                  <c:v>34.4304542673</c:v>
                </c:pt>
                <c:pt idx="1473">
                  <c:v>34.404969104999999</c:v>
                </c:pt>
                <c:pt idx="1474">
                  <c:v>34.382315627399997</c:v>
                </c:pt>
                <c:pt idx="1475">
                  <c:v>34.356830465099996</c:v>
                </c:pt>
                <c:pt idx="1476">
                  <c:v>34.334176987500001</c:v>
                </c:pt>
                <c:pt idx="1477">
                  <c:v>34.308691825199993</c:v>
                </c:pt>
                <c:pt idx="1478">
                  <c:v>34.286038347599998</c:v>
                </c:pt>
                <c:pt idx="1479">
                  <c:v>34.263384869999996</c:v>
                </c:pt>
                <c:pt idx="1480">
                  <c:v>34.237899707699995</c:v>
                </c:pt>
                <c:pt idx="1481">
                  <c:v>34.2152462301</c:v>
                </c:pt>
                <c:pt idx="1482">
                  <c:v>34.189761067799999</c:v>
                </c:pt>
                <c:pt idx="1483">
                  <c:v>34.167107590199997</c:v>
                </c:pt>
                <c:pt idx="1484">
                  <c:v>34.141622427900003</c:v>
                </c:pt>
                <c:pt idx="1485">
                  <c:v>34.118968950300001</c:v>
                </c:pt>
                <c:pt idx="1486">
                  <c:v>34.093483788</c:v>
                </c:pt>
                <c:pt idx="1487">
                  <c:v>34.070830310399998</c:v>
                </c:pt>
                <c:pt idx="1488">
                  <c:v>34.048176832800003</c:v>
                </c:pt>
                <c:pt idx="1489">
                  <c:v>34.022691670500002</c:v>
                </c:pt>
                <c:pt idx="1490">
                  <c:v>34.0000381929</c:v>
                </c:pt>
                <c:pt idx="1491">
                  <c:v>33.974553030599999</c:v>
                </c:pt>
                <c:pt idx="1492">
                  <c:v>33.951899552999997</c:v>
                </c:pt>
                <c:pt idx="1493">
                  <c:v>33.929246075400002</c:v>
                </c:pt>
                <c:pt idx="1494">
                  <c:v>33.903760913100001</c:v>
                </c:pt>
                <c:pt idx="1495">
                  <c:v>33.881107435499999</c:v>
                </c:pt>
                <c:pt idx="1496">
                  <c:v>33.855622273199998</c:v>
                </c:pt>
                <c:pt idx="1497">
                  <c:v>33.832968795599996</c:v>
                </c:pt>
                <c:pt idx="1498">
                  <c:v>33.810315318000001</c:v>
                </c:pt>
                <c:pt idx="1499">
                  <c:v>33.7848301557</c:v>
                </c:pt>
                <c:pt idx="1500">
                  <c:v>33.762176678099998</c:v>
                </c:pt>
                <c:pt idx="1501">
                  <c:v>33.739523200500003</c:v>
                </c:pt>
                <c:pt idx="1502">
                  <c:v>33.714038038199995</c:v>
                </c:pt>
                <c:pt idx="1503">
                  <c:v>33.6913845606</c:v>
                </c:pt>
                <c:pt idx="1504">
                  <c:v>33.668731082999997</c:v>
                </c:pt>
                <c:pt idx="1505">
                  <c:v>33.643245920699997</c:v>
                </c:pt>
                <c:pt idx="1506">
                  <c:v>33.620592443099994</c:v>
                </c:pt>
                <c:pt idx="1507">
                  <c:v>33.597938965499999</c:v>
                </c:pt>
                <c:pt idx="1508">
                  <c:v>33.572453803199998</c:v>
                </c:pt>
                <c:pt idx="1509">
                  <c:v>33.549800325599996</c:v>
                </c:pt>
                <c:pt idx="1510">
                  <c:v>33.527146848000001</c:v>
                </c:pt>
                <c:pt idx="1511">
                  <c:v>33.504493370399999</c:v>
                </c:pt>
                <c:pt idx="1512">
                  <c:v>33.479008208099998</c:v>
                </c:pt>
                <c:pt idx="1513">
                  <c:v>33.456354730499996</c:v>
                </c:pt>
                <c:pt idx="1514">
                  <c:v>33.433701252900001</c:v>
                </c:pt>
                <c:pt idx="1515">
                  <c:v>33.411047775299998</c:v>
                </c:pt>
                <c:pt idx="1516">
                  <c:v>33.385562612999998</c:v>
                </c:pt>
                <c:pt idx="1517">
                  <c:v>33.362909135400002</c:v>
                </c:pt>
                <c:pt idx="1518">
                  <c:v>33.3402556578</c:v>
                </c:pt>
                <c:pt idx="1519">
                  <c:v>33.317602180199998</c:v>
                </c:pt>
                <c:pt idx="1520">
                  <c:v>33.292117017899997</c:v>
                </c:pt>
                <c:pt idx="1521">
                  <c:v>33.269463540300002</c:v>
                </c:pt>
                <c:pt idx="1522">
                  <c:v>33.2468100627</c:v>
                </c:pt>
                <c:pt idx="1523">
                  <c:v>33.224156585099998</c:v>
                </c:pt>
                <c:pt idx="1524">
                  <c:v>33.198671422800004</c:v>
                </c:pt>
                <c:pt idx="1525">
                  <c:v>33.176017945199995</c:v>
                </c:pt>
                <c:pt idx="1526">
                  <c:v>33.153364467599999</c:v>
                </c:pt>
                <c:pt idx="1527">
                  <c:v>33.130710989999997</c:v>
                </c:pt>
                <c:pt idx="1528">
                  <c:v>33.108057512400002</c:v>
                </c:pt>
                <c:pt idx="1529">
                  <c:v>33.0854040348</c:v>
                </c:pt>
                <c:pt idx="1530">
                  <c:v>33.059918872499999</c:v>
                </c:pt>
                <c:pt idx="1531">
                  <c:v>33.037265394899997</c:v>
                </c:pt>
                <c:pt idx="1532">
                  <c:v>33.014611917300002</c:v>
                </c:pt>
                <c:pt idx="1533">
                  <c:v>32.991958439699999</c:v>
                </c:pt>
                <c:pt idx="1534">
                  <c:v>32.969304962099997</c:v>
                </c:pt>
                <c:pt idx="1535">
                  <c:v>32.946651484500002</c:v>
                </c:pt>
                <c:pt idx="1536">
                  <c:v>32.921166322199994</c:v>
                </c:pt>
                <c:pt idx="1537">
                  <c:v>32.898512844599999</c:v>
                </c:pt>
                <c:pt idx="1538">
                  <c:v>32.875859366999997</c:v>
                </c:pt>
                <c:pt idx="1539">
                  <c:v>32.853205889400002</c:v>
                </c:pt>
                <c:pt idx="1540">
                  <c:v>32.830552411799999</c:v>
                </c:pt>
                <c:pt idx="1541">
                  <c:v>32.807898934199997</c:v>
                </c:pt>
                <c:pt idx="1542">
                  <c:v>32.785245456599995</c:v>
                </c:pt>
                <c:pt idx="1543">
                  <c:v>32.762591979</c:v>
                </c:pt>
                <c:pt idx="1544">
                  <c:v>32.739938501399998</c:v>
                </c:pt>
                <c:pt idx="1545">
                  <c:v>32.714453339099997</c:v>
                </c:pt>
                <c:pt idx="1546">
                  <c:v>32.691799861500002</c:v>
                </c:pt>
                <c:pt idx="1547">
                  <c:v>32.669146383899999</c:v>
                </c:pt>
                <c:pt idx="1548">
                  <c:v>32.646492906300004</c:v>
                </c:pt>
                <c:pt idx="1549">
                  <c:v>32.623839428699995</c:v>
                </c:pt>
                <c:pt idx="1550">
                  <c:v>32.6011859511</c:v>
                </c:pt>
                <c:pt idx="1551">
                  <c:v>32.578532473499997</c:v>
                </c:pt>
                <c:pt idx="1552">
                  <c:v>32.555878995900002</c:v>
                </c:pt>
                <c:pt idx="1553">
                  <c:v>32.5332255183</c:v>
                </c:pt>
                <c:pt idx="1554">
                  <c:v>32.510572040699998</c:v>
                </c:pt>
                <c:pt idx="1555">
                  <c:v>32.487918563099996</c:v>
                </c:pt>
                <c:pt idx="1556">
                  <c:v>32.4652650855</c:v>
                </c:pt>
                <c:pt idx="1557">
                  <c:v>32.442611607899998</c:v>
                </c:pt>
                <c:pt idx="1558">
                  <c:v>32.419958130300003</c:v>
                </c:pt>
                <c:pt idx="1559">
                  <c:v>32.397304652699994</c:v>
                </c:pt>
                <c:pt idx="1560">
                  <c:v>32.374651175099999</c:v>
                </c:pt>
                <c:pt idx="1561">
                  <c:v>32.351997697499996</c:v>
                </c:pt>
                <c:pt idx="1562">
                  <c:v>32.329344219900001</c:v>
                </c:pt>
                <c:pt idx="1563">
                  <c:v>32.306690742299999</c:v>
                </c:pt>
                <c:pt idx="1564">
                  <c:v>32.284037264699997</c:v>
                </c:pt>
                <c:pt idx="1565">
                  <c:v>32.261383787099994</c:v>
                </c:pt>
                <c:pt idx="1566">
                  <c:v>32.238730309499999</c:v>
                </c:pt>
                <c:pt idx="1567">
                  <c:v>32.216076831899997</c:v>
                </c:pt>
                <c:pt idx="1568">
                  <c:v>32.193423354300002</c:v>
                </c:pt>
                <c:pt idx="1569">
                  <c:v>32.1707698767</c:v>
                </c:pt>
                <c:pt idx="1570">
                  <c:v>32.148116399099997</c:v>
                </c:pt>
                <c:pt idx="1571">
                  <c:v>32.125462921500002</c:v>
                </c:pt>
                <c:pt idx="1572">
                  <c:v>32.1028094439</c:v>
                </c:pt>
                <c:pt idx="1573">
                  <c:v>32.080155966300005</c:v>
                </c:pt>
                <c:pt idx="1574">
                  <c:v>32.057502488699996</c:v>
                </c:pt>
                <c:pt idx="1575">
                  <c:v>32.0348490111</c:v>
                </c:pt>
                <c:pt idx="1576">
                  <c:v>32.015027218199997</c:v>
                </c:pt>
                <c:pt idx="1577">
                  <c:v>31.992373740599998</c:v>
                </c:pt>
                <c:pt idx="1578">
                  <c:v>31.969720262999999</c:v>
                </c:pt>
                <c:pt idx="1579">
                  <c:v>31.947066785400001</c:v>
                </c:pt>
                <c:pt idx="1580">
                  <c:v>31.924413307800002</c:v>
                </c:pt>
                <c:pt idx="1581">
                  <c:v>31.901759830199996</c:v>
                </c:pt>
                <c:pt idx="1582">
                  <c:v>31.879106352599997</c:v>
                </c:pt>
                <c:pt idx="1583">
                  <c:v>31.856452874999999</c:v>
                </c:pt>
                <c:pt idx="1584">
                  <c:v>31.8337993974</c:v>
                </c:pt>
                <c:pt idx="1585">
                  <c:v>31.8139776045</c:v>
                </c:pt>
                <c:pt idx="1586">
                  <c:v>31.791324126900001</c:v>
                </c:pt>
                <c:pt idx="1587">
                  <c:v>31.768670649300002</c:v>
                </c:pt>
                <c:pt idx="1588">
                  <c:v>31.746017171699997</c:v>
                </c:pt>
                <c:pt idx="1589">
                  <c:v>31.723363694099998</c:v>
                </c:pt>
                <c:pt idx="1590">
                  <c:v>31.700710216499999</c:v>
                </c:pt>
                <c:pt idx="1591">
                  <c:v>31.680888423599999</c:v>
                </c:pt>
                <c:pt idx="1592">
                  <c:v>31.658234946</c:v>
                </c:pt>
                <c:pt idx="1593">
                  <c:v>31.635581468400002</c:v>
                </c:pt>
                <c:pt idx="1594">
                  <c:v>31.612927990800003</c:v>
                </c:pt>
                <c:pt idx="1595">
                  <c:v>31.590274513199997</c:v>
                </c:pt>
                <c:pt idx="1596">
                  <c:v>31.567621035599998</c:v>
                </c:pt>
                <c:pt idx="1597">
                  <c:v>31.547799242699998</c:v>
                </c:pt>
                <c:pt idx="1598">
                  <c:v>31.5251457651</c:v>
                </c:pt>
                <c:pt idx="1599">
                  <c:v>31.502492287499997</c:v>
                </c:pt>
                <c:pt idx="1600">
                  <c:v>31.479838809899999</c:v>
                </c:pt>
                <c:pt idx="1601">
                  <c:v>31.460017016999998</c:v>
                </c:pt>
                <c:pt idx="1602">
                  <c:v>31.4373635394</c:v>
                </c:pt>
                <c:pt idx="1603">
                  <c:v>31.414710061800001</c:v>
                </c:pt>
                <c:pt idx="1604">
                  <c:v>31.392056584199995</c:v>
                </c:pt>
                <c:pt idx="1605">
                  <c:v>31.369403106599997</c:v>
                </c:pt>
                <c:pt idx="1606">
                  <c:v>31.349581313699996</c:v>
                </c:pt>
                <c:pt idx="1607">
                  <c:v>31.326927836099998</c:v>
                </c:pt>
                <c:pt idx="1608">
                  <c:v>31.304274358499999</c:v>
                </c:pt>
                <c:pt idx="1609">
                  <c:v>31.2816208809</c:v>
                </c:pt>
                <c:pt idx="1610">
                  <c:v>31.261799088</c:v>
                </c:pt>
                <c:pt idx="1611">
                  <c:v>31.239145610400001</c:v>
                </c:pt>
                <c:pt idx="1612">
                  <c:v>31.216492132800003</c:v>
                </c:pt>
                <c:pt idx="1613">
                  <c:v>31.196670339899999</c:v>
                </c:pt>
                <c:pt idx="1614">
                  <c:v>31.1740168623</c:v>
                </c:pt>
                <c:pt idx="1615">
                  <c:v>31.151363384699998</c:v>
                </c:pt>
                <c:pt idx="1616">
                  <c:v>31.131541591800001</c:v>
                </c:pt>
                <c:pt idx="1617">
                  <c:v>31.108888114199996</c:v>
                </c:pt>
                <c:pt idx="1618">
                  <c:v>31.086234636599997</c:v>
                </c:pt>
                <c:pt idx="1619">
                  <c:v>31.063581158999998</c:v>
                </c:pt>
                <c:pt idx="1620">
                  <c:v>31.043759366099998</c:v>
                </c:pt>
                <c:pt idx="1621">
                  <c:v>31.021105888499999</c:v>
                </c:pt>
                <c:pt idx="1622">
                  <c:v>30.998452410900001</c:v>
                </c:pt>
                <c:pt idx="1623">
                  <c:v>30.978630618</c:v>
                </c:pt>
                <c:pt idx="1624">
                  <c:v>30.955977140400002</c:v>
                </c:pt>
                <c:pt idx="1625">
                  <c:v>30.936155347499998</c:v>
                </c:pt>
                <c:pt idx="1626">
                  <c:v>30.913501869899999</c:v>
                </c:pt>
                <c:pt idx="1627">
                  <c:v>30.890848392300001</c:v>
                </c:pt>
                <c:pt idx="1628">
                  <c:v>30.8710265994</c:v>
                </c:pt>
                <c:pt idx="1629">
                  <c:v>30.848373121800002</c:v>
                </c:pt>
                <c:pt idx="1630">
                  <c:v>30.825719644199996</c:v>
                </c:pt>
                <c:pt idx="1631">
                  <c:v>30.805897851300003</c:v>
                </c:pt>
                <c:pt idx="1632">
                  <c:v>30.783244373699997</c:v>
                </c:pt>
                <c:pt idx="1633">
                  <c:v>30.7634225808</c:v>
                </c:pt>
                <c:pt idx="1634">
                  <c:v>30.740769103199998</c:v>
                </c:pt>
                <c:pt idx="1635">
                  <c:v>30.718115625599999</c:v>
                </c:pt>
                <c:pt idx="1636">
                  <c:v>30.698293832699996</c:v>
                </c:pt>
                <c:pt idx="1637">
                  <c:v>30.675640355099997</c:v>
                </c:pt>
                <c:pt idx="1638">
                  <c:v>30.655818562199997</c:v>
                </c:pt>
                <c:pt idx="1639">
                  <c:v>30.633165084599998</c:v>
                </c:pt>
                <c:pt idx="1640">
                  <c:v>30.610511606999999</c:v>
                </c:pt>
                <c:pt idx="1641">
                  <c:v>30.590689814099999</c:v>
                </c:pt>
                <c:pt idx="1642">
                  <c:v>30.568036336500001</c:v>
                </c:pt>
                <c:pt idx="1643">
                  <c:v>30.548214543599997</c:v>
                </c:pt>
                <c:pt idx="1644">
                  <c:v>30.525561065999998</c:v>
                </c:pt>
                <c:pt idx="1645">
                  <c:v>30.505739273099998</c:v>
                </c:pt>
                <c:pt idx="1646">
                  <c:v>30.483085795499999</c:v>
                </c:pt>
                <c:pt idx="1647">
                  <c:v>30.463264002599999</c:v>
                </c:pt>
                <c:pt idx="1648">
                  <c:v>30.440610525</c:v>
                </c:pt>
                <c:pt idx="1649">
                  <c:v>30.420788732099997</c:v>
                </c:pt>
                <c:pt idx="1650">
                  <c:v>30.398135254499998</c:v>
                </c:pt>
                <c:pt idx="1651">
                  <c:v>30.378313461599998</c:v>
                </c:pt>
                <c:pt idx="1652">
                  <c:v>30.355659983999999</c:v>
                </c:pt>
                <c:pt idx="1653">
                  <c:v>30.335838191099999</c:v>
                </c:pt>
                <c:pt idx="1654">
                  <c:v>30.3131847135</c:v>
                </c:pt>
                <c:pt idx="1655">
                  <c:v>30.293362920599996</c:v>
                </c:pt>
                <c:pt idx="1656">
                  <c:v>30.270709442999998</c:v>
                </c:pt>
                <c:pt idx="1657">
                  <c:v>30.250887650099997</c:v>
                </c:pt>
                <c:pt idx="1658">
                  <c:v>30.228234172499999</c:v>
                </c:pt>
                <c:pt idx="1659">
                  <c:v>30.208412379599999</c:v>
                </c:pt>
                <c:pt idx="1660">
                  <c:v>30.185758902</c:v>
                </c:pt>
                <c:pt idx="1661">
                  <c:v>30.165937109099996</c:v>
                </c:pt>
                <c:pt idx="1662">
                  <c:v>30.143283631499997</c:v>
                </c:pt>
                <c:pt idx="1663">
                  <c:v>30.123461838599997</c:v>
                </c:pt>
                <c:pt idx="1664">
                  <c:v>30.100808360999999</c:v>
                </c:pt>
                <c:pt idx="1665">
                  <c:v>30.080986568099998</c:v>
                </c:pt>
                <c:pt idx="1666">
                  <c:v>30.061164775199998</c:v>
                </c:pt>
                <c:pt idx="1667">
                  <c:v>30.038511297599999</c:v>
                </c:pt>
                <c:pt idx="1668">
                  <c:v>30.018689504699996</c:v>
                </c:pt>
                <c:pt idx="1669">
                  <c:v>29.996036027099997</c:v>
                </c:pt>
                <c:pt idx="1670">
                  <c:v>29.976214234199997</c:v>
                </c:pt>
                <c:pt idx="1671">
                  <c:v>29.953560756599998</c:v>
                </c:pt>
                <c:pt idx="1672">
                  <c:v>29.933738963699998</c:v>
                </c:pt>
                <c:pt idx="1673">
                  <c:v>29.913917170800001</c:v>
                </c:pt>
                <c:pt idx="1674">
                  <c:v>29.891263693199996</c:v>
                </c:pt>
                <c:pt idx="1675">
                  <c:v>29.871441900300002</c:v>
                </c:pt>
                <c:pt idx="1676">
                  <c:v>29.851620107399999</c:v>
                </c:pt>
                <c:pt idx="1677">
                  <c:v>29.8289666298</c:v>
                </c:pt>
                <c:pt idx="1678">
                  <c:v>29.8091448369</c:v>
                </c:pt>
                <c:pt idx="1679">
                  <c:v>29.786491359300001</c:v>
                </c:pt>
                <c:pt idx="1680">
                  <c:v>29.766669566400001</c:v>
                </c:pt>
                <c:pt idx="1681">
                  <c:v>29.746847773500001</c:v>
                </c:pt>
                <c:pt idx="1682">
                  <c:v>29.724194295900002</c:v>
                </c:pt>
                <c:pt idx="1683">
                  <c:v>29.704372502999998</c:v>
                </c:pt>
                <c:pt idx="1684">
                  <c:v>29.684550710099998</c:v>
                </c:pt>
                <c:pt idx="1685">
                  <c:v>29.661897232499999</c:v>
                </c:pt>
                <c:pt idx="1686">
                  <c:v>29.642075439599999</c:v>
                </c:pt>
                <c:pt idx="1687">
                  <c:v>29.622253646699995</c:v>
                </c:pt>
                <c:pt idx="1688">
                  <c:v>29.599600169099997</c:v>
                </c:pt>
                <c:pt idx="1689">
                  <c:v>29.579778376199997</c:v>
                </c:pt>
                <c:pt idx="1690">
                  <c:v>29.5599565833</c:v>
                </c:pt>
                <c:pt idx="1691">
                  <c:v>29.537303105699998</c:v>
                </c:pt>
                <c:pt idx="1692">
                  <c:v>29.517481312800001</c:v>
                </c:pt>
                <c:pt idx="1693">
                  <c:v>29.497659519900001</c:v>
                </c:pt>
                <c:pt idx="1694">
                  <c:v>29.477837727000001</c:v>
                </c:pt>
                <c:pt idx="1695">
                  <c:v>29.455184249400002</c:v>
                </c:pt>
                <c:pt idx="1696">
                  <c:v>29.435362456499998</c:v>
                </c:pt>
                <c:pt idx="1697">
                  <c:v>29.415540663599998</c:v>
                </c:pt>
                <c:pt idx="1698">
                  <c:v>29.395718870699998</c:v>
                </c:pt>
                <c:pt idx="1699">
                  <c:v>29.373065393099999</c:v>
                </c:pt>
                <c:pt idx="1700">
                  <c:v>29.353243600199995</c:v>
                </c:pt>
                <c:pt idx="1701">
                  <c:v>29.333421807300002</c:v>
                </c:pt>
                <c:pt idx="1702">
                  <c:v>29.313600014400002</c:v>
                </c:pt>
                <c:pt idx="1703">
                  <c:v>29.2909465368</c:v>
                </c:pt>
                <c:pt idx="1704">
                  <c:v>29.2711247439</c:v>
                </c:pt>
                <c:pt idx="1705">
                  <c:v>29.251302951</c:v>
                </c:pt>
                <c:pt idx="1706">
                  <c:v>29.231481158099999</c:v>
                </c:pt>
                <c:pt idx="1707">
                  <c:v>29.208827680500001</c:v>
                </c:pt>
                <c:pt idx="1708">
                  <c:v>29.189005887599997</c:v>
                </c:pt>
                <c:pt idx="1709">
                  <c:v>29.169184094699997</c:v>
                </c:pt>
                <c:pt idx="1710">
                  <c:v>29.1493623018</c:v>
                </c:pt>
                <c:pt idx="1711">
                  <c:v>29.1295405089</c:v>
                </c:pt>
                <c:pt idx="1712">
                  <c:v>29.106887031300001</c:v>
                </c:pt>
                <c:pt idx="1713">
                  <c:v>29.087065238400001</c:v>
                </c:pt>
                <c:pt idx="1714">
                  <c:v>29.067243445500001</c:v>
                </c:pt>
                <c:pt idx="1715">
                  <c:v>29.047421652599997</c:v>
                </c:pt>
                <c:pt idx="1716">
                  <c:v>29.027599859699997</c:v>
                </c:pt>
                <c:pt idx="1717">
                  <c:v>29.004946382099998</c:v>
                </c:pt>
                <c:pt idx="1718">
                  <c:v>28.985124589199998</c:v>
                </c:pt>
                <c:pt idx="1719">
                  <c:v>28.965302796299998</c:v>
                </c:pt>
                <c:pt idx="1720">
                  <c:v>28.945481003400001</c:v>
                </c:pt>
                <c:pt idx="1721">
                  <c:v>28.925659210499997</c:v>
                </c:pt>
                <c:pt idx="1722">
                  <c:v>28.905837417599997</c:v>
                </c:pt>
                <c:pt idx="1723">
                  <c:v>28.886015624700001</c:v>
                </c:pt>
                <c:pt idx="1724">
                  <c:v>28.863362147099998</c:v>
                </c:pt>
                <c:pt idx="1725">
                  <c:v>28.843540354199998</c:v>
                </c:pt>
                <c:pt idx="1726">
                  <c:v>28.823718561299998</c:v>
                </c:pt>
                <c:pt idx="1727">
                  <c:v>28.803896768400001</c:v>
                </c:pt>
                <c:pt idx="1728">
                  <c:v>28.784074975499998</c:v>
                </c:pt>
                <c:pt idx="1729">
                  <c:v>28.764253182599997</c:v>
                </c:pt>
                <c:pt idx="1730">
                  <c:v>28.744431389700001</c:v>
                </c:pt>
                <c:pt idx="1731">
                  <c:v>28.724609596799997</c:v>
                </c:pt>
                <c:pt idx="1732">
                  <c:v>28.701956119199998</c:v>
                </c:pt>
                <c:pt idx="1733">
                  <c:v>28.682134326299998</c:v>
                </c:pt>
                <c:pt idx="1734">
                  <c:v>28.662312533400002</c:v>
                </c:pt>
                <c:pt idx="1735">
                  <c:v>28.642490740499998</c:v>
                </c:pt>
                <c:pt idx="1736">
                  <c:v>28.622668947599998</c:v>
                </c:pt>
                <c:pt idx="1737">
                  <c:v>28.602847154700001</c:v>
                </c:pt>
                <c:pt idx="1738">
                  <c:v>28.583025361799997</c:v>
                </c:pt>
                <c:pt idx="1739">
                  <c:v>28.563203568900001</c:v>
                </c:pt>
                <c:pt idx="1740">
                  <c:v>28.543381776</c:v>
                </c:pt>
                <c:pt idx="1741">
                  <c:v>28.523559983099997</c:v>
                </c:pt>
                <c:pt idx="1742">
                  <c:v>28.5037381902</c:v>
                </c:pt>
                <c:pt idx="1743">
                  <c:v>28.4839163973</c:v>
                </c:pt>
                <c:pt idx="1744">
                  <c:v>28.4640946044</c:v>
                </c:pt>
                <c:pt idx="1745">
                  <c:v>28.444272811499999</c:v>
                </c:pt>
                <c:pt idx="1746">
                  <c:v>28.424451018599999</c:v>
                </c:pt>
                <c:pt idx="1747">
                  <c:v>28.404629225699999</c:v>
                </c:pt>
                <c:pt idx="1748">
                  <c:v>28.384807432799999</c:v>
                </c:pt>
                <c:pt idx="1749">
                  <c:v>28.364985639900002</c:v>
                </c:pt>
                <c:pt idx="1750">
                  <c:v>28.345163846999998</c:v>
                </c:pt>
                <c:pt idx="1751">
                  <c:v>28.325342054099998</c:v>
                </c:pt>
                <c:pt idx="1752">
                  <c:v>28.305520261199998</c:v>
                </c:pt>
                <c:pt idx="1753">
                  <c:v>28.285698468299998</c:v>
                </c:pt>
                <c:pt idx="1754">
                  <c:v>28.265876675400001</c:v>
                </c:pt>
                <c:pt idx="1755">
                  <c:v>28.246054882499998</c:v>
                </c:pt>
                <c:pt idx="1756">
                  <c:v>28.226233089599997</c:v>
                </c:pt>
                <c:pt idx="1757">
                  <c:v>28.206411296700001</c:v>
                </c:pt>
                <c:pt idx="1758">
                  <c:v>28.186589503799997</c:v>
                </c:pt>
                <c:pt idx="1759">
                  <c:v>28.1667677109</c:v>
                </c:pt>
                <c:pt idx="1760">
                  <c:v>28.146945918</c:v>
                </c:pt>
                <c:pt idx="1761">
                  <c:v>28.127124125099996</c:v>
                </c:pt>
                <c:pt idx="1762">
                  <c:v>28.1073023322</c:v>
                </c:pt>
                <c:pt idx="1763">
                  <c:v>28.0874805393</c:v>
                </c:pt>
                <c:pt idx="1764">
                  <c:v>28.067658746399999</c:v>
                </c:pt>
                <c:pt idx="1765">
                  <c:v>28.047836953499999</c:v>
                </c:pt>
                <c:pt idx="1766">
                  <c:v>28.028015160599999</c:v>
                </c:pt>
                <c:pt idx="1767">
                  <c:v>28.008193367699999</c:v>
                </c:pt>
                <c:pt idx="1768">
                  <c:v>27.988371574799999</c:v>
                </c:pt>
                <c:pt idx="1769">
                  <c:v>27.968549781900002</c:v>
                </c:pt>
                <c:pt idx="1770">
                  <c:v>27.9515596737</c:v>
                </c:pt>
                <c:pt idx="1771">
                  <c:v>27.9317378808</c:v>
                </c:pt>
                <c:pt idx="1772">
                  <c:v>27.9119160879</c:v>
                </c:pt>
                <c:pt idx="1773">
                  <c:v>27.892094295</c:v>
                </c:pt>
                <c:pt idx="1774">
                  <c:v>27.8722725021</c:v>
                </c:pt>
                <c:pt idx="1775">
                  <c:v>27.852450709199999</c:v>
                </c:pt>
                <c:pt idx="1776">
                  <c:v>27.832628916299999</c:v>
                </c:pt>
                <c:pt idx="1777">
                  <c:v>27.812807123399999</c:v>
                </c:pt>
                <c:pt idx="1778">
                  <c:v>27.792985330499999</c:v>
                </c:pt>
                <c:pt idx="1779">
                  <c:v>27.775995222299997</c:v>
                </c:pt>
                <c:pt idx="1780">
                  <c:v>27.7561734294</c:v>
                </c:pt>
                <c:pt idx="1781">
                  <c:v>27.7363516365</c:v>
                </c:pt>
                <c:pt idx="1782">
                  <c:v>27.716529843599996</c:v>
                </c:pt>
                <c:pt idx="1783">
                  <c:v>27.6967080507</c:v>
                </c:pt>
                <c:pt idx="1784">
                  <c:v>27.6768862578</c:v>
                </c:pt>
                <c:pt idx="1785">
                  <c:v>27.657064464899999</c:v>
                </c:pt>
                <c:pt idx="1786">
                  <c:v>27.640074356700001</c:v>
                </c:pt>
                <c:pt idx="1787">
                  <c:v>27.620252563799998</c:v>
                </c:pt>
                <c:pt idx="1788">
                  <c:v>27.600430770900001</c:v>
                </c:pt>
                <c:pt idx="1789">
                  <c:v>27.580608978000001</c:v>
                </c:pt>
                <c:pt idx="1790">
                  <c:v>27.560787185099997</c:v>
                </c:pt>
                <c:pt idx="1791">
                  <c:v>27.543797076899999</c:v>
                </c:pt>
                <c:pt idx="1792">
                  <c:v>27.523975283999999</c:v>
                </c:pt>
                <c:pt idx="1793">
                  <c:v>27.504153491099999</c:v>
                </c:pt>
                <c:pt idx="1794">
                  <c:v>27.484331698199998</c:v>
                </c:pt>
                <c:pt idx="1795">
                  <c:v>27.464509905299998</c:v>
                </c:pt>
                <c:pt idx="1796">
                  <c:v>27.447519797099996</c:v>
                </c:pt>
                <c:pt idx="1797">
                  <c:v>27.4276980042</c:v>
                </c:pt>
                <c:pt idx="1798">
                  <c:v>27.4078762113</c:v>
                </c:pt>
                <c:pt idx="1799">
                  <c:v>27.388054418399999</c:v>
                </c:pt>
                <c:pt idx="1800">
                  <c:v>27.368232625499999</c:v>
                </c:pt>
                <c:pt idx="1801">
                  <c:v>27.351242517299998</c:v>
                </c:pt>
                <c:pt idx="1802">
                  <c:v>27.331420724400001</c:v>
                </c:pt>
                <c:pt idx="1803">
                  <c:v>27.311598931500001</c:v>
                </c:pt>
                <c:pt idx="1804">
                  <c:v>27.291777138599997</c:v>
                </c:pt>
                <c:pt idx="1805">
                  <c:v>27.274787030399999</c:v>
                </c:pt>
                <c:pt idx="1806">
                  <c:v>27.254965237499999</c:v>
                </c:pt>
                <c:pt idx="1807">
                  <c:v>27.235143444599998</c:v>
                </c:pt>
                <c:pt idx="1808">
                  <c:v>27.2181533364</c:v>
                </c:pt>
                <c:pt idx="1809">
                  <c:v>27.1983315435</c:v>
                </c:pt>
                <c:pt idx="1810">
                  <c:v>27.178509750599996</c:v>
                </c:pt>
                <c:pt idx="1811">
                  <c:v>27.1586879577</c:v>
                </c:pt>
                <c:pt idx="1812">
                  <c:v>27.141697849499998</c:v>
                </c:pt>
                <c:pt idx="1813">
                  <c:v>27.121876056599998</c:v>
                </c:pt>
                <c:pt idx="1814">
                  <c:v>27.102054263700001</c:v>
                </c:pt>
                <c:pt idx="1815">
                  <c:v>27.0850641555</c:v>
                </c:pt>
                <c:pt idx="1816">
                  <c:v>27.065242362599999</c:v>
                </c:pt>
                <c:pt idx="1817">
                  <c:v>27.045420569699999</c:v>
                </c:pt>
                <c:pt idx="1818">
                  <c:v>27.028430461499998</c:v>
                </c:pt>
                <c:pt idx="1819">
                  <c:v>27.008608668599997</c:v>
                </c:pt>
                <c:pt idx="1820">
                  <c:v>26.988786875700001</c:v>
                </c:pt>
                <c:pt idx="1821">
                  <c:v>26.968965082799997</c:v>
                </c:pt>
                <c:pt idx="1822">
                  <c:v>26.951974974599999</c:v>
                </c:pt>
                <c:pt idx="1823">
                  <c:v>26.932153181699999</c:v>
                </c:pt>
                <c:pt idx="1824">
                  <c:v>26.9151630735</c:v>
                </c:pt>
                <c:pt idx="1825">
                  <c:v>26.895341280599997</c:v>
                </c:pt>
                <c:pt idx="1826">
                  <c:v>26.8755194877</c:v>
                </c:pt>
                <c:pt idx="1827">
                  <c:v>26.858529379499998</c:v>
                </c:pt>
                <c:pt idx="1828">
                  <c:v>26.838707586599998</c:v>
                </c:pt>
                <c:pt idx="1829">
                  <c:v>26.818885793700002</c:v>
                </c:pt>
                <c:pt idx="1830">
                  <c:v>26.8018956855</c:v>
                </c:pt>
                <c:pt idx="1831">
                  <c:v>26.782073892599996</c:v>
                </c:pt>
                <c:pt idx="1832">
                  <c:v>26.7622520997</c:v>
                </c:pt>
                <c:pt idx="1833">
                  <c:v>26.745261991499998</c:v>
                </c:pt>
                <c:pt idx="1834">
                  <c:v>26.725440198599998</c:v>
                </c:pt>
                <c:pt idx="1835">
                  <c:v>26.7084500904</c:v>
                </c:pt>
                <c:pt idx="1836">
                  <c:v>26.688628297499999</c:v>
                </c:pt>
                <c:pt idx="1837">
                  <c:v>26.668806504599999</c:v>
                </c:pt>
                <c:pt idx="1838">
                  <c:v>26.651816396400001</c:v>
                </c:pt>
                <c:pt idx="1839">
                  <c:v>26.631994603500001</c:v>
                </c:pt>
                <c:pt idx="1840">
                  <c:v>26.615004495299999</c:v>
                </c:pt>
                <c:pt idx="1841">
                  <c:v>26.595182702399999</c:v>
                </c:pt>
                <c:pt idx="1842">
                  <c:v>26.578192594200001</c:v>
                </c:pt>
                <c:pt idx="1843">
                  <c:v>26.558370801299997</c:v>
                </c:pt>
                <c:pt idx="1844">
                  <c:v>26.5385490084</c:v>
                </c:pt>
                <c:pt idx="1845">
                  <c:v>26.521558900199999</c:v>
                </c:pt>
                <c:pt idx="1846">
                  <c:v>26.501737107299999</c:v>
                </c:pt>
                <c:pt idx="1847">
                  <c:v>26.484746999099997</c:v>
                </c:pt>
                <c:pt idx="1848">
                  <c:v>26.4649252062</c:v>
                </c:pt>
                <c:pt idx="1849">
                  <c:v>26.447935097999999</c:v>
                </c:pt>
                <c:pt idx="1850">
                  <c:v>26.428113305099998</c:v>
                </c:pt>
                <c:pt idx="1851">
                  <c:v>26.4111231969</c:v>
                </c:pt>
                <c:pt idx="1852">
                  <c:v>26.391301404</c:v>
                </c:pt>
                <c:pt idx="1853">
                  <c:v>26.374311295799998</c:v>
                </c:pt>
                <c:pt idx="1854">
                  <c:v>26.354489502900002</c:v>
                </c:pt>
                <c:pt idx="1855">
                  <c:v>26.3374993947</c:v>
                </c:pt>
                <c:pt idx="1856">
                  <c:v>26.3176776018</c:v>
                </c:pt>
                <c:pt idx="1857">
                  <c:v>26.300687493599998</c:v>
                </c:pt>
                <c:pt idx="1858">
                  <c:v>26.280865700700001</c:v>
                </c:pt>
                <c:pt idx="1859">
                  <c:v>26.2638755925</c:v>
                </c:pt>
                <c:pt idx="1860">
                  <c:v>26.2440537996</c:v>
                </c:pt>
                <c:pt idx="1861">
                  <c:v>26.227063691400001</c:v>
                </c:pt>
                <c:pt idx="1862">
                  <c:v>26.207241898499998</c:v>
                </c:pt>
                <c:pt idx="1863">
                  <c:v>26.1902517903</c:v>
                </c:pt>
                <c:pt idx="1864">
                  <c:v>26.170429997399999</c:v>
                </c:pt>
                <c:pt idx="1865">
                  <c:v>26.153439889200001</c:v>
                </c:pt>
                <c:pt idx="1866">
                  <c:v>26.133618096299998</c:v>
                </c:pt>
                <c:pt idx="1867">
                  <c:v>26.116627988099999</c:v>
                </c:pt>
                <c:pt idx="1868">
                  <c:v>26.096806195199999</c:v>
                </c:pt>
                <c:pt idx="1869">
                  <c:v>26.079816086999998</c:v>
                </c:pt>
                <c:pt idx="1870">
                  <c:v>26.059994294099997</c:v>
                </c:pt>
                <c:pt idx="1871">
                  <c:v>26.043004185899999</c:v>
                </c:pt>
                <c:pt idx="1872">
                  <c:v>26.026014077700001</c:v>
                </c:pt>
                <c:pt idx="1873">
                  <c:v>26.006192284799997</c:v>
                </c:pt>
                <c:pt idx="1874">
                  <c:v>25.989202176599999</c:v>
                </c:pt>
                <c:pt idx="1875">
                  <c:v>25.969380383699999</c:v>
                </c:pt>
                <c:pt idx="1876">
                  <c:v>25.952390275500001</c:v>
                </c:pt>
                <c:pt idx="1877">
                  <c:v>25.935400167299999</c:v>
                </c:pt>
                <c:pt idx="1878">
                  <c:v>25.915578374399999</c:v>
                </c:pt>
                <c:pt idx="1879">
                  <c:v>25.898588266200001</c:v>
                </c:pt>
                <c:pt idx="1880">
                  <c:v>25.878766473299997</c:v>
                </c:pt>
                <c:pt idx="1881">
                  <c:v>25.861776365099999</c:v>
                </c:pt>
                <c:pt idx="1882">
                  <c:v>25.844786256900001</c:v>
                </c:pt>
                <c:pt idx="1883">
                  <c:v>25.824964464000001</c:v>
                </c:pt>
                <c:pt idx="1884">
                  <c:v>25.807974355799999</c:v>
                </c:pt>
                <c:pt idx="1885">
                  <c:v>25.788152562899999</c:v>
                </c:pt>
                <c:pt idx="1886">
                  <c:v>25.771162454700001</c:v>
                </c:pt>
                <c:pt idx="1887">
                  <c:v>25.754172346499999</c:v>
                </c:pt>
                <c:pt idx="1888">
                  <c:v>25.734350553599999</c:v>
                </c:pt>
                <c:pt idx="1889">
                  <c:v>25.717360445400001</c:v>
                </c:pt>
                <c:pt idx="1890">
                  <c:v>25.700370337199999</c:v>
                </c:pt>
                <c:pt idx="1891">
                  <c:v>25.680548544299999</c:v>
                </c:pt>
                <c:pt idx="1892">
                  <c:v>25.663558436099997</c:v>
                </c:pt>
                <c:pt idx="1893">
                  <c:v>25.646568327899999</c:v>
                </c:pt>
                <c:pt idx="1894">
                  <c:v>25.626746534999999</c:v>
                </c:pt>
                <c:pt idx="1895">
                  <c:v>25.609756426799997</c:v>
                </c:pt>
                <c:pt idx="1896">
                  <c:v>25.592766318599999</c:v>
                </c:pt>
                <c:pt idx="1897">
                  <c:v>25.572944525699999</c:v>
                </c:pt>
                <c:pt idx="1898">
                  <c:v>25.555954417500001</c:v>
                </c:pt>
                <c:pt idx="1899">
                  <c:v>25.538964309299999</c:v>
                </c:pt>
                <c:pt idx="1900">
                  <c:v>25.519142516399999</c:v>
                </c:pt>
                <c:pt idx="1901">
                  <c:v>25.502152408200001</c:v>
                </c:pt>
                <c:pt idx="1902">
                  <c:v>25.485162299999999</c:v>
                </c:pt>
                <c:pt idx="1903">
                  <c:v>25.465340507099999</c:v>
                </c:pt>
                <c:pt idx="1904">
                  <c:v>25.448350398900001</c:v>
                </c:pt>
                <c:pt idx="1905">
                  <c:v>25.431360290699999</c:v>
                </c:pt>
                <c:pt idx="1906">
                  <c:v>25.414370182500001</c:v>
                </c:pt>
                <c:pt idx="1907">
                  <c:v>25.394548389599997</c:v>
                </c:pt>
                <c:pt idx="1908">
                  <c:v>25.377558281399999</c:v>
                </c:pt>
                <c:pt idx="1909">
                  <c:v>25.360568173200001</c:v>
                </c:pt>
                <c:pt idx="1910">
                  <c:v>25.340746380299997</c:v>
                </c:pt>
                <c:pt idx="1911">
                  <c:v>25.323756272099999</c:v>
                </c:pt>
                <c:pt idx="1912">
                  <c:v>25.306766163900001</c:v>
                </c:pt>
                <c:pt idx="1913">
                  <c:v>25.289776055699999</c:v>
                </c:pt>
                <c:pt idx="1914">
                  <c:v>25.269954262799999</c:v>
                </c:pt>
                <c:pt idx="1915">
                  <c:v>25.252964154599997</c:v>
                </c:pt>
                <c:pt idx="1916">
                  <c:v>25.235974046399999</c:v>
                </c:pt>
                <c:pt idx="1917">
                  <c:v>25.218983938200001</c:v>
                </c:pt>
                <c:pt idx="1918">
                  <c:v>25.201993829999999</c:v>
                </c:pt>
                <c:pt idx="1919">
                  <c:v>25.182172037099999</c:v>
                </c:pt>
                <c:pt idx="1920">
                  <c:v>25.165181928900001</c:v>
                </c:pt>
                <c:pt idx="1921">
                  <c:v>25.148191820699999</c:v>
                </c:pt>
                <c:pt idx="1922">
                  <c:v>25.131201712499998</c:v>
                </c:pt>
                <c:pt idx="1923">
                  <c:v>25.111379919599997</c:v>
                </c:pt>
                <c:pt idx="1924">
                  <c:v>25.094389811399999</c:v>
                </c:pt>
                <c:pt idx="1925">
                  <c:v>25.077399703200001</c:v>
                </c:pt>
                <c:pt idx="1926">
                  <c:v>25.060409594999999</c:v>
                </c:pt>
                <c:pt idx="1927">
                  <c:v>25.043419486799998</c:v>
                </c:pt>
                <c:pt idx="1928">
                  <c:v>25.023597693900001</c:v>
                </c:pt>
                <c:pt idx="1929">
                  <c:v>25.006607585699999</c:v>
                </c:pt>
                <c:pt idx="1930">
                  <c:v>24.989617477499998</c:v>
                </c:pt>
                <c:pt idx="1931">
                  <c:v>24.9726273693</c:v>
                </c:pt>
                <c:pt idx="1932">
                  <c:v>24.955637261099998</c:v>
                </c:pt>
                <c:pt idx="1933">
                  <c:v>24.9386471529</c:v>
                </c:pt>
                <c:pt idx="1934">
                  <c:v>24.91882536</c:v>
                </c:pt>
                <c:pt idx="1935">
                  <c:v>24.901835251799998</c:v>
                </c:pt>
                <c:pt idx="1936">
                  <c:v>24.884845143599996</c:v>
                </c:pt>
                <c:pt idx="1937">
                  <c:v>24.867855035400002</c:v>
                </c:pt>
                <c:pt idx="1938">
                  <c:v>24.8508649272</c:v>
                </c:pt>
                <c:pt idx="1939">
                  <c:v>24.833874818999998</c:v>
                </c:pt>
                <c:pt idx="1940">
                  <c:v>24.8168847108</c:v>
                </c:pt>
                <c:pt idx="1941">
                  <c:v>24.7970629179</c:v>
                </c:pt>
                <c:pt idx="1942">
                  <c:v>24.780072809699998</c:v>
                </c:pt>
                <c:pt idx="1943">
                  <c:v>24.7630827015</c:v>
                </c:pt>
                <c:pt idx="1944">
                  <c:v>24.746092593299998</c:v>
                </c:pt>
                <c:pt idx="1945">
                  <c:v>24.729102485099997</c:v>
                </c:pt>
                <c:pt idx="1946">
                  <c:v>24.712112376900002</c:v>
                </c:pt>
                <c:pt idx="1947">
                  <c:v>24.6951222687</c:v>
                </c:pt>
                <c:pt idx="1948">
                  <c:v>24.678132160499999</c:v>
                </c:pt>
                <c:pt idx="1949">
                  <c:v>24.661142052299997</c:v>
                </c:pt>
                <c:pt idx="1950">
                  <c:v>24.6413202594</c:v>
                </c:pt>
                <c:pt idx="1951">
                  <c:v>24.624330151199999</c:v>
                </c:pt>
                <c:pt idx="1952">
                  <c:v>24.607340043000001</c:v>
                </c:pt>
                <c:pt idx="1953">
                  <c:v>24.590349934799999</c:v>
                </c:pt>
                <c:pt idx="1954">
                  <c:v>24.573359826599997</c:v>
                </c:pt>
                <c:pt idx="1955">
                  <c:v>24.556369718399999</c:v>
                </c:pt>
                <c:pt idx="1956">
                  <c:v>24.539379610200001</c:v>
                </c:pt>
                <c:pt idx="1957">
                  <c:v>24.522389501999999</c:v>
                </c:pt>
                <c:pt idx="1958">
                  <c:v>24.505399393799998</c:v>
                </c:pt>
                <c:pt idx="1959">
                  <c:v>24.4884092856</c:v>
                </c:pt>
                <c:pt idx="1960">
                  <c:v>24.471419177400001</c:v>
                </c:pt>
                <c:pt idx="1961">
                  <c:v>24.4544290692</c:v>
                </c:pt>
                <c:pt idx="1962">
                  <c:v>24.437438960999998</c:v>
                </c:pt>
                <c:pt idx="1963">
                  <c:v>24.4204488528</c:v>
                </c:pt>
                <c:pt idx="1964">
                  <c:v>24.403458744599998</c:v>
                </c:pt>
                <c:pt idx="1965">
                  <c:v>24.3864686364</c:v>
                </c:pt>
                <c:pt idx="1966">
                  <c:v>24.369478528199998</c:v>
                </c:pt>
                <c:pt idx="1967">
                  <c:v>24.35248842</c:v>
                </c:pt>
                <c:pt idx="1968">
                  <c:v>24.335498311799999</c:v>
                </c:pt>
                <c:pt idx="1969">
                  <c:v>24.318508203599997</c:v>
                </c:pt>
                <c:pt idx="1970">
                  <c:v>24.301518095400002</c:v>
                </c:pt>
                <c:pt idx="1971">
                  <c:v>24.284527987200001</c:v>
                </c:pt>
                <c:pt idx="1972">
                  <c:v>24.267537878999999</c:v>
                </c:pt>
                <c:pt idx="1973">
                  <c:v>24.250547770799997</c:v>
                </c:pt>
                <c:pt idx="1974">
                  <c:v>24.233557662599999</c:v>
                </c:pt>
                <c:pt idx="1975">
                  <c:v>24.216567554400001</c:v>
                </c:pt>
                <c:pt idx="1976">
                  <c:v>24.199577446199999</c:v>
                </c:pt>
                <c:pt idx="1977">
                  <c:v>24.182587337999998</c:v>
                </c:pt>
                <c:pt idx="1978">
                  <c:v>24.165597229799999</c:v>
                </c:pt>
                <c:pt idx="1979">
                  <c:v>24.148607121599998</c:v>
                </c:pt>
                <c:pt idx="1980">
                  <c:v>24.1316170134</c:v>
                </c:pt>
                <c:pt idx="1981">
                  <c:v>24.114626905200002</c:v>
                </c:pt>
                <c:pt idx="1982">
                  <c:v>24.097636797</c:v>
                </c:pt>
                <c:pt idx="1983">
                  <c:v>24.080646688799998</c:v>
                </c:pt>
                <c:pt idx="1984">
                  <c:v>24.063656580599996</c:v>
                </c:pt>
                <c:pt idx="1985">
                  <c:v>24.046666472400002</c:v>
                </c:pt>
                <c:pt idx="1986">
                  <c:v>24.0296763642</c:v>
                </c:pt>
                <c:pt idx="1987">
                  <c:v>24.012686255999999</c:v>
                </c:pt>
                <c:pt idx="1988">
                  <c:v>23.9956961478</c:v>
                </c:pt>
                <c:pt idx="1989">
                  <c:v>23.978706039599999</c:v>
                </c:pt>
                <c:pt idx="1990">
                  <c:v>23.961715931400001</c:v>
                </c:pt>
                <c:pt idx="1991">
                  <c:v>23.944725823199999</c:v>
                </c:pt>
                <c:pt idx="1992">
                  <c:v>23.927735715000001</c:v>
                </c:pt>
                <c:pt idx="1993">
                  <c:v>23.913577291499998</c:v>
                </c:pt>
                <c:pt idx="1994">
                  <c:v>23.896587183299999</c:v>
                </c:pt>
                <c:pt idx="1995">
                  <c:v>23.879597075099998</c:v>
                </c:pt>
                <c:pt idx="1996">
                  <c:v>23.8626069669</c:v>
                </c:pt>
                <c:pt idx="1997">
                  <c:v>23.845616858700001</c:v>
                </c:pt>
                <c:pt idx="1998">
                  <c:v>23.8286267505</c:v>
                </c:pt>
                <c:pt idx="1999">
                  <c:v>23.811636642299998</c:v>
                </c:pt>
                <c:pt idx="2000">
                  <c:v>23.794646534099996</c:v>
                </c:pt>
                <c:pt idx="2001">
                  <c:v>23.777656425900002</c:v>
                </c:pt>
                <c:pt idx="2002">
                  <c:v>23.763498002400002</c:v>
                </c:pt>
                <c:pt idx="2003">
                  <c:v>23.746507894200001</c:v>
                </c:pt>
                <c:pt idx="2004">
                  <c:v>23.729517785999999</c:v>
                </c:pt>
                <c:pt idx="2005">
                  <c:v>23.712527677799997</c:v>
                </c:pt>
                <c:pt idx="2006">
                  <c:v>23.695537569599999</c:v>
                </c:pt>
                <c:pt idx="2007">
                  <c:v>23.678547461400001</c:v>
                </c:pt>
                <c:pt idx="2008">
                  <c:v>23.661557353199999</c:v>
                </c:pt>
                <c:pt idx="2009">
                  <c:v>23.6473989297</c:v>
                </c:pt>
                <c:pt idx="2010">
                  <c:v>23.630408821499998</c:v>
                </c:pt>
                <c:pt idx="2011">
                  <c:v>23.6134187133</c:v>
                </c:pt>
                <c:pt idx="2012">
                  <c:v>23.596428605099998</c:v>
                </c:pt>
                <c:pt idx="2013">
                  <c:v>23.5794384969</c:v>
                </c:pt>
                <c:pt idx="2014">
                  <c:v>23.562448388699998</c:v>
                </c:pt>
                <c:pt idx="2015">
                  <c:v>23.548289965199999</c:v>
                </c:pt>
                <c:pt idx="2016">
                  <c:v>23.531299857</c:v>
                </c:pt>
                <c:pt idx="2017">
                  <c:v>23.514309748799999</c:v>
                </c:pt>
                <c:pt idx="2018">
                  <c:v>23.497319640599997</c:v>
                </c:pt>
                <c:pt idx="2019">
                  <c:v>23.480329532399999</c:v>
                </c:pt>
                <c:pt idx="2020">
                  <c:v>23.463339424200001</c:v>
                </c:pt>
                <c:pt idx="2021">
                  <c:v>23.449181000700001</c:v>
                </c:pt>
                <c:pt idx="2022">
                  <c:v>23.4321908925</c:v>
                </c:pt>
                <c:pt idx="2023">
                  <c:v>23.415200784299998</c:v>
                </c:pt>
                <c:pt idx="2024">
                  <c:v>23.3982106761</c:v>
                </c:pt>
                <c:pt idx="2025">
                  <c:v>23.384052252599997</c:v>
                </c:pt>
                <c:pt idx="2026">
                  <c:v>23.367062144400002</c:v>
                </c:pt>
                <c:pt idx="2027">
                  <c:v>23.3500720362</c:v>
                </c:pt>
                <c:pt idx="2028">
                  <c:v>23.333081927999999</c:v>
                </c:pt>
                <c:pt idx="2029">
                  <c:v>23.316091819799997</c:v>
                </c:pt>
                <c:pt idx="2030">
                  <c:v>23.301933396299997</c:v>
                </c:pt>
                <c:pt idx="2031">
                  <c:v>23.284943288099999</c:v>
                </c:pt>
                <c:pt idx="2032">
                  <c:v>23.267953179900001</c:v>
                </c:pt>
                <c:pt idx="2033">
                  <c:v>23.250963071699999</c:v>
                </c:pt>
                <c:pt idx="2034">
                  <c:v>23.2368046482</c:v>
                </c:pt>
                <c:pt idx="2035">
                  <c:v>23.219814539999998</c:v>
                </c:pt>
                <c:pt idx="2036">
                  <c:v>23.2028244318</c:v>
                </c:pt>
                <c:pt idx="2037">
                  <c:v>23.1886660083</c:v>
                </c:pt>
                <c:pt idx="2038">
                  <c:v>23.171675900099999</c:v>
                </c:pt>
                <c:pt idx="2039">
                  <c:v>23.1546857919</c:v>
                </c:pt>
                <c:pt idx="2040">
                  <c:v>23.137695683699999</c:v>
                </c:pt>
                <c:pt idx="2041">
                  <c:v>23.123537260199999</c:v>
                </c:pt>
                <c:pt idx="2042">
                  <c:v>23.106547152000001</c:v>
                </c:pt>
                <c:pt idx="2043">
                  <c:v>23.089557043799999</c:v>
                </c:pt>
                <c:pt idx="2044">
                  <c:v>23.072566935599998</c:v>
                </c:pt>
                <c:pt idx="2045">
                  <c:v>23.058408512099998</c:v>
                </c:pt>
                <c:pt idx="2046">
                  <c:v>23.0414184039</c:v>
                </c:pt>
                <c:pt idx="2047">
                  <c:v>23.024428295700002</c:v>
                </c:pt>
                <c:pt idx="2048">
                  <c:v>23.010269872199999</c:v>
                </c:pt>
                <c:pt idx="2049">
                  <c:v>22.993279764</c:v>
                </c:pt>
                <c:pt idx="2050">
                  <c:v>22.976289655799999</c:v>
                </c:pt>
                <c:pt idx="2051">
                  <c:v>22.962131232299999</c:v>
                </c:pt>
                <c:pt idx="2052">
                  <c:v>22.945141124099997</c:v>
                </c:pt>
                <c:pt idx="2053">
                  <c:v>22.928151015899999</c:v>
                </c:pt>
                <c:pt idx="2054">
                  <c:v>22.9139925924</c:v>
                </c:pt>
                <c:pt idx="2055">
                  <c:v>22.897002484200002</c:v>
                </c:pt>
                <c:pt idx="2056">
                  <c:v>22.880012376</c:v>
                </c:pt>
                <c:pt idx="2057">
                  <c:v>22.8658539525</c:v>
                </c:pt>
                <c:pt idx="2058">
                  <c:v>22.848863844299999</c:v>
                </c:pt>
                <c:pt idx="2059">
                  <c:v>22.831873736099997</c:v>
                </c:pt>
                <c:pt idx="2060">
                  <c:v>22.817715312599997</c:v>
                </c:pt>
                <c:pt idx="2061">
                  <c:v>22.800725204399999</c:v>
                </c:pt>
                <c:pt idx="2062">
                  <c:v>22.786566780899999</c:v>
                </c:pt>
                <c:pt idx="2063">
                  <c:v>22.769576672700001</c:v>
                </c:pt>
                <c:pt idx="2064">
                  <c:v>22.7525865645</c:v>
                </c:pt>
                <c:pt idx="2065">
                  <c:v>22.738428141</c:v>
                </c:pt>
                <c:pt idx="2066">
                  <c:v>22.721438032799998</c:v>
                </c:pt>
                <c:pt idx="2067">
                  <c:v>22.704447924599997</c:v>
                </c:pt>
                <c:pt idx="2068">
                  <c:v>22.690289501099997</c:v>
                </c:pt>
                <c:pt idx="2069">
                  <c:v>22.673299392899999</c:v>
                </c:pt>
                <c:pt idx="2070">
                  <c:v>22.659140969399999</c:v>
                </c:pt>
                <c:pt idx="2071">
                  <c:v>22.642150861200001</c:v>
                </c:pt>
                <c:pt idx="2072">
                  <c:v>22.625160752999999</c:v>
                </c:pt>
                <c:pt idx="2073">
                  <c:v>22.6110023295</c:v>
                </c:pt>
                <c:pt idx="2074">
                  <c:v>22.594012221299998</c:v>
                </c:pt>
                <c:pt idx="2075">
                  <c:v>22.579853797799998</c:v>
                </c:pt>
                <c:pt idx="2076">
                  <c:v>22.562863689599997</c:v>
                </c:pt>
                <c:pt idx="2077">
                  <c:v>22.548705266099997</c:v>
                </c:pt>
                <c:pt idx="2078">
                  <c:v>22.531715157899999</c:v>
                </c:pt>
                <c:pt idx="2079">
                  <c:v>22.514725049700001</c:v>
                </c:pt>
                <c:pt idx="2080">
                  <c:v>22.500566626200001</c:v>
                </c:pt>
                <c:pt idx="2081">
                  <c:v>22.483576518</c:v>
                </c:pt>
                <c:pt idx="2082">
                  <c:v>22.4694180945</c:v>
                </c:pt>
                <c:pt idx="2083">
                  <c:v>22.452427986299998</c:v>
                </c:pt>
                <c:pt idx="2084">
                  <c:v>22.438269562799999</c:v>
                </c:pt>
                <c:pt idx="2085">
                  <c:v>22.421279454599997</c:v>
                </c:pt>
                <c:pt idx="2086">
                  <c:v>22.407121031099997</c:v>
                </c:pt>
                <c:pt idx="2087">
                  <c:v>22.390130922899999</c:v>
                </c:pt>
                <c:pt idx="2088">
                  <c:v>22.373140814700001</c:v>
                </c:pt>
                <c:pt idx="2089">
                  <c:v>22.358982391200001</c:v>
                </c:pt>
                <c:pt idx="2090">
                  <c:v>22.341992283</c:v>
                </c:pt>
                <c:pt idx="2091">
                  <c:v>22.3278338595</c:v>
                </c:pt>
                <c:pt idx="2092">
                  <c:v>22.310843751299998</c:v>
                </c:pt>
                <c:pt idx="2093">
                  <c:v>22.296685327799999</c:v>
                </c:pt>
                <c:pt idx="2094">
                  <c:v>22.279695219599997</c:v>
                </c:pt>
                <c:pt idx="2095">
                  <c:v>22.265536796099997</c:v>
                </c:pt>
                <c:pt idx="2096">
                  <c:v>22.248546687899999</c:v>
                </c:pt>
                <c:pt idx="2097">
                  <c:v>22.2343882644</c:v>
                </c:pt>
                <c:pt idx="2098">
                  <c:v>22.217398156200002</c:v>
                </c:pt>
                <c:pt idx="2099">
                  <c:v>22.203239732699998</c:v>
                </c:pt>
                <c:pt idx="2100">
                  <c:v>22.1862496245</c:v>
                </c:pt>
                <c:pt idx="2101">
                  <c:v>22.172091201000001</c:v>
                </c:pt>
                <c:pt idx="2102">
                  <c:v>22.155101092799999</c:v>
                </c:pt>
                <c:pt idx="2103">
                  <c:v>22.140942669299999</c:v>
                </c:pt>
                <c:pt idx="2104">
                  <c:v>22.123952561099998</c:v>
                </c:pt>
                <c:pt idx="2105">
                  <c:v>22.109794137599998</c:v>
                </c:pt>
                <c:pt idx="2106">
                  <c:v>22.095635714099998</c:v>
                </c:pt>
                <c:pt idx="2107">
                  <c:v>22.0786456059</c:v>
                </c:pt>
                <c:pt idx="2108">
                  <c:v>22.064487182400001</c:v>
                </c:pt>
                <c:pt idx="2109">
                  <c:v>22.047497074199999</c:v>
                </c:pt>
                <c:pt idx="2110">
                  <c:v>22.033338650699999</c:v>
                </c:pt>
                <c:pt idx="2111">
                  <c:v>22.016348542499998</c:v>
                </c:pt>
                <c:pt idx="2112">
                  <c:v>22.002190118999998</c:v>
                </c:pt>
                <c:pt idx="2113">
                  <c:v>21.9852000108</c:v>
                </c:pt>
                <c:pt idx="2114">
                  <c:v>21.9710415873</c:v>
                </c:pt>
                <c:pt idx="2115">
                  <c:v>21.956883163799997</c:v>
                </c:pt>
                <c:pt idx="2116">
                  <c:v>21.939893055599999</c:v>
                </c:pt>
                <c:pt idx="2117">
                  <c:v>21.925734632099999</c:v>
                </c:pt>
                <c:pt idx="2118">
                  <c:v>21.908744523900001</c:v>
                </c:pt>
                <c:pt idx="2119">
                  <c:v>21.894586100400002</c:v>
                </c:pt>
                <c:pt idx="2120">
                  <c:v>21.880427676900002</c:v>
                </c:pt>
                <c:pt idx="2121">
                  <c:v>21.8634375687</c:v>
                </c:pt>
                <c:pt idx="2122">
                  <c:v>21.849279145200001</c:v>
                </c:pt>
                <c:pt idx="2123">
                  <c:v>21.832289036999999</c:v>
                </c:pt>
                <c:pt idx="2124">
                  <c:v>21.818130613499999</c:v>
                </c:pt>
                <c:pt idx="2125">
                  <c:v>21.80397219</c:v>
                </c:pt>
                <c:pt idx="2126">
                  <c:v>21.786982081799998</c:v>
                </c:pt>
                <c:pt idx="2127">
                  <c:v>21.772823658299998</c:v>
                </c:pt>
                <c:pt idx="2128">
                  <c:v>21.755833550099997</c:v>
                </c:pt>
                <c:pt idx="2129">
                  <c:v>21.741675126599997</c:v>
                </c:pt>
                <c:pt idx="2130">
                  <c:v>21.727516703099997</c:v>
                </c:pt>
                <c:pt idx="2131">
                  <c:v>21.710526594899999</c:v>
                </c:pt>
                <c:pt idx="2132">
                  <c:v>21.6963681714</c:v>
                </c:pt>
                <c:pt idx="2133">
                  <c:v>21.6822097479</c:v>
                </c:pt>
                <c:pt idx="2134">
                  <c:v>21.665219639699998</c:v>
                </c:pt>
                <c:pt idx="2135">
                  <c:v>21.651061216199999</c:v>
                </c:pt>
                <c:pt idx="2136">
                  <c:v>21.634071108000001</c:v>
                </c:pt>
                <c:pt idx="2137">
                  <c:v>21.619912684500001</c:v>
                </c:pt>
                <c:pt idx="2138">
                  <c:v>21.605754260999998</c:v>
                </c:pt>
                <c:pt idx="2139">
                  <c:v>21.5887641528</c:v>
                </c:pt>
                <c:pt idx="2140">
                  <c:v>21.5746057293</c:v>
                </c:pt>
                <c:pt idx="2141">
                  <c:v>21.5604473058</c:v>
                </c:pt>
                <c:pt idx="2142">
                  <c:v>21.543457197599999</c:v>
                </c:pt>
                <c:pt idx="2143">
                  <c:v>21.529298774099999</c:v>
                </c:pt>
                <c:pt idx="2144">
                  <c:v>21.515140350599999</c:v>
                </c:pt>
                <c:pt idx="2145">
                  <c:v>21.5009819271</c:v>
                </c:pt>
                <c:pt idx="2146">
                  <c:v>21.483991818900002</c:v>
                </c:pt>
                <c:pt idx="2147">
                  <c:v>21.469833395400002</c:v>
                </c:pt>
                <c:pt idx="2148">
                  <c:v>21.455674971900002</c:v>
                </c:pt>
                <c:pt idx="2149">
                  <c:v>21.438684863700001</c:v>
                </c:pt>
                <c:pt idx="2150">
                  <c:v>21.424526440200001</c:v>
                </c:pt>
                <c:pt idx="2151">
                  <c:v>21.410368016700001</c:v>
                </c:pt>
                <c:pt idx="2152">
                  <c:v>21.3933779085</c:v>
                </c:pt>
                <c:pt idx="2153">
                  <c:v>21.379219485</c:v>
                </c:pt>
                <c:pt idx="2154">
                  <c:v>21.365061061500001</c:v>
                </c:pt>
                <c:pt idx="2155">
                  <c:v>21.350902638000001</c:v>
                </c:pt>
                <c:pt idx="2156">
                  <c:v>21.333912529799999</c:v>
                </c:pt>
                <c:pt idx="2157">
                  <c:v>21.3197541063</c:v>
                </c:pt>
                <c:pt idx="2158">
                  <c:v>21.3055956828</c:v>
                </c:pt>
                <c:pt idx="2159">
                  <c:v>21.2914372593</c:v>
                </c:pt>
                <c:pt idx="2160">
                  <c:v>21.274447151099999</c:v>
                </c:pt>
                <c:pt idx="2161">
                  <c:v>21.260288727599999</c:v>
                </c:pt>
                <c:pt idx="2162">
                  <c:v>21.246130304099999</c:v>
                </c:pt>
                <c:pt idx="2163">
                  <c:v>21.229140195900001</c:v>
                </c:pt>
                <c:pt idx="2164">
                  <c:v>21.214981772400002</c:v>
                </c:pt>
                <c:pt idx="2165">
                  <c:v>21.200823348900002</c:v>
                </c:pt>
                <c:pt idx="2166">
                  <c:v>21.186664925400002</c:v>
                </c:pt>
                <c:pt idx="2167">
                  <c:v>21.172506501899999</c:v>
                </c:pt>
                <c:pt idx="2168">
                  <c:v>21.155516393700001</c:v>
                </c:pt>
                <c:pt idx="2169">
                  <c:v>21.141357970200001</c:v>
                </c:pt>
                <c:pt idx="2170">
                  <c:v>21.127199546700002</c:v>
                </c:pt>
                <c:pt idx="2171">
                  <c:v>21.113041123199999</c:v>
                </c:pt>
                <c:pt idx="2172">
                  <c:v>21.096051015</c:v>
                </c:pt>
                <c:pt idx="2173">
                  <c:v>21.081892591500001</c:v>
                </c:pt>
                <c:pt idx="2174">
                  <c:v>21.067734167999998</c:v>
                </c:pt>
                <c:pt idx="2175">
                  <c:v>21.053575744499998</c:v>
                </c:pt>
                <c:pt idx="2176">
                  <c:v>21.039417320999998</c:v>
                </c:pt>
                <c:pt idx="2177">
                  <c:v>21.0224272128</c:v>
                </c:pt>
                <c:pt idx="2178">
                  <c:v>21.008268789299997</c:v>
                </c:pt>
                <c:pt idx="2179">
                  <c:v>20.994110365799997</c:v>
                </c:pt>
                <c:pt idx="2180">
                  <c:v>20.979951942299998</c:v>
                </c:pt>
                <c:pt idx="2181">
                  <c:v>20.965793518799998</c:v>
                </c:pt>
                <c:pt idx="2182">
                  <c:v>20.948803410599997</c:v>
                </c:pt>
                <c:pt idx="2183">
                  <c:v>20.934644987099997</c:v>
                </c:pt>
                <c:pt idx="2184">
                  <c:v>20.920486563599997</c:v>
                </c:pt>
                <c:pt idx="2185">
                  <c:v>20.906328140099998</c:v>
                </c:pt>
                <c:pt idx="2186">
                  <c:v>20.892169716599998</c:v>
                </c:pt>
                <c:pt idx="2187">
                  <c:v>20.878011293099998</c:v>
                </c:pt>
                <c:pt idx="2188">
                  <c:v>20.8610211849</c:v>
                </c:pt>
                <c:pt idx="2189">
                  <c:v>20.846862761400001</c:v>
                </c:pt>
                <c:pt idx="2190">
                  <c:v>20.832704337900001</c:v>
                </c:pt>
                <c:pt idx="2191">
                  <c:v>20.818545914400001</c:v>
                </c:pt>
                <c:pt idx="2192">
                  <c:v>20.804387490900002</c:v>
                </c:pt>
                <c:pt idx="2193">
                  <c:v>20.790229067400002</c:v>
                </c:pt>
                <c:pt idx="2194">
                  <c:v>20.776070643899999</c:v>
                </c:pt>
                <c:pt idx="2195">
                  <c:v>20.759080535700001</c:v>
                </c:pt>
                <c:pt idx="2196">
                  <c:v>20.744922112200001</c:v>
                </c:pt>
                <c:pt idx="2197">
                  <c:v>20.730763688700002</c:v>
                </c:pt>
                <c:pt idx="2198">
                  <c:v>20.716605265199998</c:v>
                </c:pt>
                <c:pt idx="2199">
                  <c:v>20.702446841699999</c:v>
                </c:pt>
                <c:pt idx="2200">
                  <c:v>20.688288418199999</c:v>
                </c:pt>
                <c:pt idx="2201">
                  <c:v>20.674129994699999</c:v>
                </c:pt>
                <c:pt idx="2202">
                  <c:v>20.6599715712</c:v>
                </c:pt>
                <c:pt idx="2203">
                  <c:v>20.6458131477</c:v>
                </c:pt>
                <c:pt idx="2204">
                  <c:v>20.628823039499999</c:v>
                </c:pt>
                <c:pt idx="2205">
                  <c:v>20.614664615999999</c:v>
                </c:pt>
                <c:pt idx="2206">
                  <c:v>20.600506192499999</c:v>
                </c:pt>
                <c:pt idx="2207">
                  <c:v>20.586347769</c:v>
                </c:pt>
                <c:pt idx="2208">
                  <c:v>20.5721893455</c:v>
                </c:pt>
                <c:pt idx="2209">
                  <c:v>20.558030922</c:v>
                </c:pt>
                <c:pt idx="2210">
                  <c:v>20.543872498500001</c:v>
                </c:pt>
                <c:pt idx="2211">
                  <c:v>20.529714075000001</c:v>
                </c:pt>
                <c:pt idx="2212">
                  <c:v>20.515555651499998</c:v>
                </c:pt>
                <c:pt idx="2213">
                  <c:v>20.501397227999998</c:v>
                </c:pt>
                <c:pt idx="2214">
                  <c:v>20.487238804499999</c:v>
                </c:pt>
                <c:pt idx="2215">
                  <c:v>20.473080380999999</c:v>
                </c:pt>
                <c:pt idx="2216">
                  <c:v>20.458921957499999</c:v>
                </c:pt>
                <c:pt idx="2217">
                  <c:v>20.441931849299998</c:v>
                </c:pt>
                <c:pt idx="2218">
                  <c:v>20.427773425799998</c:v>
                </c:pt>
                <c:pt idx="2219">
                  <c:v>20.413615002299998</c:v>
                </c:pt>
                <c:pt idx="2220">
                  <c:v>20.399456578799999</c:v>
                </c:pt>
                <c:pt idx="2221">
                  <c:v>20.385298155299999</c:v>
                </c:pt>
                <c:pt idx="2222">
                  <c:v>20.3711397318</c:v>
                </c:pt>
                <c:pt idx="2223">
                  <c:v>20.3569813083</c:v>
                </c:pt>
                <c:pt idx="2224">
                  <c:v>20.3428228848</c:v>
                </c:pt>
                <c:pt idx="2225">
                  <c:v>20.328664461299997</c:v>
                </c:pt>
                <c:pt idx="2226">
                  <c:v>20.314506037799998</c:v>
                </c:pt>
                <c:pt idx="2227">
                  <c:v>20.300347614299998</c:v>
                </c:pt>
                <c:pt idx="2228">
                  <c:v>20.286189190799998</c:v>
                </c:pt>
                <c:pt idx="2229">
                  <c:v>20.272030767299999</c:v>
                </c:pt>
                <c:pt idx="2230">
                  <c:v>20.257872343799999</c:v>
                </c:pt>
                <c:pt idx="2231">
                  <c:v>20.243713920299999</c:v>
                </c:pt>
                <c:pt idx="2232">
                  <c:v>20.2295554968</c:v>
                </c:pt>
                <c:pt idx="2233">
                  <c:v>20.2153970733</c:v>
                </c:pt>
                <c:pt idx="2234">
                  <c:v>20.201238649800001</c:v>
                </c:pt>
                <c:pt idx="2235">
                  <c:v>20.187080226299997</c:v>
                </c:pt>
                <c:pt idx="2236">
                  <c:v>20.172921802799998</c:v>
                </c:pt>
                <c:pt idx="2237">
                  <c:v>20.158763379299998</c:v>
                </c:pt>
                <c:pt idx="2238">
                  <c:v>20.144604955799998</c:v>
                </c:pt>
                <c:pt idx="2239">
                  <c:v>20.130446532299999</c:v>
                </c:pt>
                <c:pt idx="2240">
                  <c:v>20.116288108799999</c:v>
                </c:pt>
                <c:pt idx="2241">
                  <c:v>20.1021296853</c:v>
                </c:pt>
                <c:pt idx="2242">
                  <c:v>20.0879712618</c:v>
                </c:pt>
                <c:pt idx="2243">
                  <c:v>20.0738128383</c:v>
                </c:pt>
                <c:pt idx="2244">
                  <c:v>20.059654414799997</c:v>
                </c:pt>
                <c:pt idx="2245">
                  <c:v>20.045495991299997</c:v>
                </c:pt>
                <c:pt idx="2246">
                  <c:v>20.031337567799998</c:v>
                </c:pt>
                <c:pt idx="2247">
                  <c:v>20.020010829</c:v>
                </c:pt>
                <c:pt idx="2248">
                  <c:v>20.005852405500001</c:v>
                </c:pt>
                <c:pt idx="2249">
                  <c:v>19.991693982000001</c:v>
                </c:pt>
                <c:pt idx="2250">
                  <c:v>19.977535558499998</c:v>
                </c:pt>
                <c:pt idx="2251">
                  <c:v>19.963377134999998</c:v>
                </c:pt>
                <c:pt idx="2252">
                  <c:v>19.949218711499999</c:v>
                </c:pt>
                <c:pt idx="2253">
                  <c:v>19.935060287999999</c:v>
                </c:pt>
                <c:pt idx="2254">
                  <c:v>19.920901864499999</c:v>
                </c:pt>
                <c:pt idx="2255">
                  <c:v>19.906743441</c:v>
                </c:pt>
                <c:pt idx="2256">
                  <c:v>19.8925850175</c:v>
                </c:pt>
                <c:pt idx="2257">
                  <c:v>19.878426594</c:v>
                </c:pt>
                <c:pt idx="2258">
                  <c:v>19.864268170500001</c:v>
                </c:pt>
                <c:pt idx="2259">
                  <c:v>19.850109746999998</c:v>
                </c:pt>
                <c:pt idx="2260">
                  <c:v>19.8387830082</c:v>
                </c:pt>
                <c:pt idx="2261">
                  <c:v>19.8246245847</c:v>
                </c:pt>
                <c:pt idx="2262">
                  <c:v>19.810466161200001</c:v>
                </c:pt>
                <c:pt idx="2263">
                  <c:v>19.796307737700001</c:v>
                </c:pt>
                <c:pt idx="2264">
                  <c:v>19.782149314200002</c:v>
                </c:pt>
                <c:pt idx="2265">
                  <c:v>19.767990890699998</c:v>
                </c:pt>
                <c:pt idx="2266">
                  <c:v>19.753832467199999</c:v>
                </c:pt>
                <c:pt idx="2267">
                  <c:v>19.739674043699999</c:v>
                </c:pt>
                <c:pt idx="2268">
                  <c:v>19.725515620199999</c:v>
                </c:pt>
                <c:pt idx="2269">
                  <c:v>19.714188881400002</c:v>
                </c:pt>
                <c:pt idx="2270">
                  <c:v>19.700030457900002</c:v>
                </c:pt>
                <c:pt idx="2271">
                  <c:v>19.685872034399999</c:v>
                </c:pt>
                <c:pt idx="2272">
                  <c:v>19.671713610899999</c:v>
                </c:pt>
                <c:pt idx="2273">
                  <c:v>19.6575551874</c:v>
                </c:pt>
                <c:pt idx="2274">
                  <c:v>19.6433967639</c:v>
                </c:pt>
                <c:pt idx="2275">
                  <c:v>19.629238340400001</c:v>
                </c:pt>
                <c:pt idx="2276">
                  <c:v>19.617911601599999</c:v>
                </c:pt>
                <c:pt idx="2277">
                  <c:v>19.6037531781</c:v>
                </c:pt>
                <c:pt idx="2278">
                  <c:v>19.589594754599997</c:v>
                </c:pt>
                <c:pt idx="2279">
                  <c:v>19.575436331099997</c:v>
                </c:pt>
                <c:pt idx="2280">
                  <c:v>19.561277907599997</c:v>
                </c:pt>
                <c:pt idx="2281">
                  <c:v>19.547119484099998</c:v>
                </c:pt>
                <c:pt idx="2282">
                  <c:v>19.5357927453</c:v>
                </c:pt>
                <c:pt idx="2283">
                  <c:v>19.521634321799997</c:v>
                </c:pt>
                <c:pt idx="2284">
                  <c:v>19.507475898299997</c:v>
                </c:pt>
                <c:pt idx="2285">
                  <c:v>19.493317474799998</c:v>
                </c:pt>
                <c:pt idx="2286">
                  <c:v>19.479159051299998</c:v>
                </c:pt>
                <c:pt idx="2287">
                  <c:v>19.465000627799999</c:v>
                </c:pt>
                <c:pt idx="2288">
                  <c:v>19.453673889000001</c:v>
                </c:pt>
                <c:pt idx="2289">
                  <c:v>19.439515465499998</c:v>
                </c:pt>
                <c:pt idx="2290">
                  <c:v>19.425357041999998</c:v>
                </c:pt>
                <c:pt idx="2291">
                  <c:v>19.411198618499999</c:v>
                </c:pt>
                <c:pt idx="2292">
                  <c:v>19.397040194999999</c:v>
                </c:pt>
                <c:pt idx="2293">
                  <c:v>19.385713456200001</c:v>
                </c:pt>
                <c:pt idx="2294">
                  <c:v>19.371555032700002</c:v>
                </c:pt>
                <c:pt idx="2295">
                  <c:v>19.357396609199998</c:v>
                </c:pt>
                <c:pt idx="2296">
                  <c:v>19.343238185699999</c:v>
                </c:pt>
                <c:pt idx="2297">
                  <c:v>19.329079762199999</c:v>
                </c:pt>
                <c:pt idx="2298">
                  <c:v>19.317753023400002</c:v>
                </c:pt>
                <c:pt idx="2299">
                  <c:v>19.303594599900002</c:v>
                </c:pt>
                <c:pt idx="2300">
                  <c:v>19.289436176400002</c:v>
                </c:pt>
                <c:pt idx="2301">
                  <c:v>19.275277752899999</c:v>
                </c:pt>
                <c:pt idx="2302">
                  <c:v>19.263951014099998</c:v>
                </c:pt>
                <c:pt idx="2303">
                  <c:v>19.249792590599998</c:v>
                </c:pt>
                <c:pt idx="2304">
                  <c:v>19.235634167099999</c:v>
                </c:pt>
                <c:pt idx="2305">
                  <c:v>19.221475743599999</c:v>
                </c:pt>
                <c:pt idx="2306">
                  <c:v>19.210149004799998</c:v>
                </c:pt>
                <c:pt idx="2307">
                  <c:v>19.195990581299998</c:v>
                </c:pt>
                <c:pt idx="2308">
                  <c:v>19.181832157799999</c:v>
                </c:pt>
                <c:pt idx="2309">
                  <c:v>19.167673734299999</c:v>
                </c:pt>
                <c:pt idx="2310">
                  <c:v>19.156346995499998</c:v>
                </c:pt>
                <c:pt idx="2311">
                  <c:v>19.142188571999998</c:v>
                </c:pt>
                <c:pt idx="2312">
                  <c:v>19.128030148499999</c:v>
                </c:pt>
                <c:pt idx="2313">
                  <c:v>19.113871724999999</c:v>
                </c:pt>
                <c:pt idx="2314">
                  <c:v>19.102544986200002</c:v>
                </c:pt>
                <c:pt idx="2315">
                  <c:v>19.088386562699998</c:v>
                </c:pt>
                <c:pt idx="2316">
                  <c:v>19.074228139199999</c:v>
                </c:pt>
                <c:pt idx="2317">
                  <c:v>19.062901400400001</c:v>
                </c:pt>
                <c:pt idx="2318">
                  <c:v>19.048742976900002</c:v>
                </c:pt>
                <c:pt idx="2319">
                  <c:v>19.034584553400002</c:v>
                </c:pt>
                <c:pt idx="2320">
                  <c:v>19.023257814599997</c:v>
                </c:pt>
                <c:pt idx="2321">
                  <c:v>19.009099391099998</c:v>
                </c:pt>
                <c:pt idx="2322">
                  <c:v>18.994940967599998</c:v>
                </c:pt>
                <c:pt idx="2323">
                  <c:v>18.980782544099998</c:v>
                </c:pt>
                <c:pt idx="2324">
                  <c:v>18.969455805299997</c:v>
                </c:pt>
                <c:pt idx="2325">
                  <c:v>18.955297381799998</c:v>
                </c:pt>
                <c:pt idx="2326">
                  <c:v>18.941138958299998</c:v>
                </c:pt>
                <c:pt idx="2327">
                  <c:v>18.9298122195</c:v>
                </c:pt>
                <c:pt idx="2328">
                  <c:v>18.915653796000001</c:v>
                </c:pt>
                <c:pt idx="2329">
                  <c:v>18.901495372499998</c:v>
                </c:pt>
                <c:pt idx="2330">
                  <c:v>18.8901686337</c:v>
                </c:pt>
                <c:pt idx="2331">
                  <c:v>18.8760102102</c:v>
                </c:pt>
                <c:pt idx="2332">
                  <c:v>18.861851786700001</c:v>
                </c:pt>
                <c:pt idx="2333">
                  <c:v>18.8505250479</c:v>
                </c:pt>
                <c:pt idx="2334">
                  <c:v>18.8363666244</c:v>
                </c:pt>
                <c:pt idx="2335">
                  <c:v>18.8222082009</c:v>
                </c:pt>
                <c:pt idx="2336">
                  <c:v>18.810881462099999</c:v>
                </c:pt>
                <c:pt idx="2337">
                  <c:v>18.7967230386</c:v>
                </c:pt>
                <c:pt idx="2338">
                  <c:v>18.782564615099997</c:v>
                </c:pt>
                <c:pt idx="2339">
                  <c:v>18.771237876299999</c:v>
                </c:pt>
                <c:pt idx="2340">
                  <c:v>18.757079452799999</c:v>
                </c:pt>
                <c:pt idx="2341">
                  <c:v>18.745752713999998</c:v>
                </c:pt>
                <c:pt idx="2342">
                  <c:v>18.731594290499999</c:v>
                </c:pt>
                <c:pt idx="2343">
                  <c:v>18.717435866999999</c:v>
                </c:pt>
                <c:pt idx="2344">
                  <c:v>18.706109128200001</c:v>
                </c:pt>
                <c:pt idx="2345">
                  <c:v>18.691950704700002</c:v>
                </c:pt>
                <c:pt idx="2346">
                  <c:v>18.677792281199999</c:v>
                </c:pt>
                <c:pt idx="2347">
                  <c:v>18.666465542400001</c:v>
                </c:pt>
                <c:pt idx="2348">
                  <c:v>18.652307118900001</c:v>
                </c:pt>
                <c:pt idx="2349">
                  <c:v>18.640980380099997</c:v>
                </c:pt>
                <c:pt idx="2350">
                  <c:v>18.626821956599997</c:v>
                </c:pt>
                <c:pt idx="2351">
                  <c:v>18.612663533099997</c:v>
                </c:pt>
                <c:pt idx="2352">
                  <c:v>18.6013367943</c:v>
                </c:pt>
                <c:pt idx="2353">
                  <c:v>18.5871783708</c:v>
                </c:pt>
                <c:pt idx="2354">
                  <c:v>18.575851631999999</c:v>
                </c:pt>
                <c:pt idx="2355">
                  <c:v>18.561693208499999</c:v>
                </c:pt>
                <c:pt idx="2356">
                  <c:v>18.547534785</c:v>
                </c:pt>
                <c:pt idx="2357">
                  <c:v>18.536208046199999</c:v>
                </c:pt>
                <c:pt idx="2358">
                  <c:v>18.522049622699999</c:v>
                </c:pt>
                <c:pt idx="2359">
                  <c:v>18.510722883900002</c:v>
                </c:pt>
                <c:pt idx="2360">
                  <c:v>18.496564460400002</c:v>
                </c:pt>
                <c:pt idx="2361">
                  <c:v>18.485237721599997</c:v>
                </c:pt>
                <c:pt idx="2362">
                  <c:v>18.471079298099998</c:v>
                </c:pt>
                <c:pt idx="2363">
                  <c:v>18.456920874599998</c:v>
                </c:pt>
                <c:pt idx="2364">
                  <c:v>18.4455941358</c:v>
                </c:pt>
                <c:pt idx="2365">
                  <c:v>18.431435712299997</c:v>
                </c:pt>
                <c:pt idx="2366">
                  <c:v>18.4201089735</c:v>
                </c:pt>
                <c:pt idx="2367">
                  <c:v>18.40595055</c:v>
                </c:pt>
                <c:pt idx="2368">
                  <c:v>18.394623811199999</c:v>
                </c:pt>
                <c:pt idx="2369">
                  <c:v>18.380465387699999</c:v>
                </c:pt>
                <c:pt idx="2370">
                  <c:v>18.369138648900002</c:v>
                </c:pt>
                <c:pt idx="2371">
                  <c:v>18.354980225400002</c:v>
                </c:pt>
                <c:pt idx="2372">
                  <c:v>18.340821801900002</c:v>
                </c:pt>
                <c:pt idx="2373">
                  <c:v>18.329495063099998</c:v>
                </c:pt>
                <c:pt idx="2374">
                  <c:v>18.315336639599998</c:v>
                </c:pt>
                <c:pt idx="2375">
                  <c:v>18.304009900800001</c:v>
                </c:pt>
                <c:pt idx="2376">
                  <c:v>18.289851477299997</c:v>
                </c:pt>
                <c:pt idx="2377">
                  <c:v>18.2785247385</c:v>
                </c:pt>
                <c:pt idx="2378">
                  <c:v>18.264366315</c:v>
                </c:pt>
                <c:pt idx="2379">
                  <c:v>18.253039576199999</c:v>
                </c:pt>
                <c:pt idx="2380">
                  <c:v>18.238881152699999</c:v>
                </c:pt>
                <c:pt idx="2381">
                  <c:v>18.227554413900002</c:v>
                </c:pt>
                <c:pt idx="2382">
                  <c:v>18.213395990400002</c:v>
                </c:pt>
                <c:pt idx="2383">
                  <c:v>18.202069251599998</c:v>
                </c:pt>
                <c:pt idx="2384">
                  <c:v>18.187910828099998</c:v>
                </c:pt>
                <c:pt idx="2385">
                  <c:v>18.1765840893</c:v>
                </c:pt>
                <c:pt idx="2386">
                  <c:v>18.162425665799997</c:v>
                </c:pt>
                <c:pt idx="2387">
                  <c:v>18.151098927</c:v>
                </c:pt>
                <c:pt idx="2388">
                  <c:v>18.1369405035</c:v>
                </c:pt>
                <c:pt idx="2389">
                  <c:v>18.125613764699999</c:v>
                </c:pt>
                <c:pt idx="2390">
                  <c:v>18.111455341199999</c:v>
                </c:pt>
                <c:pt idx="2391">
                  <c:v>18.100128602400002</c:v>
                </c:pt>
                <c:pt idx="2392">
                  <c:v>18.085970178900002</c:v>
                </c:pt>
                <c:pt idx="2393">
                  <c:v>18.074643440099997</c:v>
                </c:pt>
                <c:pt idx="2394">
                  <c:v>18.0633167013</c:v>
                </c:pt>
                <c:pt idx="2395">
                  <c:v>18.0491582778</c:v>
                </c:pt>
                <c:pt idx="2396">
                  <c:v>18.037831538999999</c:v>
                </c:pt>
                <c:pt idx="2397">
                  <c:v>18.023673115499999</c:v>
                </c:pt>
                <c:pt idx="2398">
                  <c:v>18.012346376700002</c:v>
                </c:pt>
                <c:pt idx="2399">
                  <c:v>17.998187953199999</c:v>
                </c:pt>
                <c:pt idx="2400">
                  <c:v>17.986861214400001</c:v>
                </c:pt>
                <c:pt idx="2401">
                  <c:v>17.972702790900001</c:v>
                </c:pt>
                <c:pt idx="2402">
                  <c:v>17.961376052099997</c:v>
                </c:pt>
                <c:pt idx="2403">
                  <c:v>17.947217628599997</c:v>
                </c:pt>
                <c:pt idx="2404">
                  <c:v>17.9358908898</c:v>
                </c:pt>
                <c:pt idx="2405">
                  <c:v>17.924564150999998</c:v>
                </c:pt>
                <c:pt idx="2406">
                  <c:v>17.910405727499999</c:v>
                </c:pt>
                <c:pt idx="2407">
                  <c:v>17.899078988700001</c:v>
                </c:pt>
                <c:pt idx="2408">
                  <c:v>17.884920565200002</c:v>
                </c:pt>
                <c:pt idx="2409">
                  <c:v>17.8735938264</c:v>
                </c:pt>
                <c:pt idx="2410">
                  <c:v>17.862267087599999</c:v>
                </c:pt>
                <c:pt idx="2411">
                  <c:v>17.8481086641</c:v>
                </c:pt>
                <c:pt idx="2412">
                  <c:v>17.836781925299999</c:v>
                </c:pt>
                <c:pt idx="2413">
                  <c:v>17.822623501799999</c:v>
                </c:pt>
                <c:pt idx="2414">
                  <c:v>17.811296762999998</c:v>
                </c:pt>
                <c:pt idx="2415">
                  <c:v>17.797138339499998</c:v>
                </c:pt>
                <c:pt idx="2416">
                  <c:v>17.785811600700001</c:v>
                </c:pt>
                <c:pt idx="2417">
                  <c:v>17.7744848619</c:v>
                </c:pt>
                <c:pt idx="2418">
                  <c:v>17.7603264384</c:v>
                </c:pt>
                <c:pt idx="2419">
                  <c:v>17.748999699599999</c:v>
                </c:pt>
                <c:pt idx="2420">
                  <c:v>17.737672960799998</c:v>
                </c:pt>
                <c:pt idx="2421">
                  <c:v>17.723514537299998</c:v>
                </c:pt>
                <c:pt idx="2422">
                  <c:v>17.7121877985</c:v>
                </c:pt>
                <c:pt idx="2423">
                  <c:v>17.698029375000001</c:v>
                </c:pt>
                <c:pt idx="2424">
                  <c:v>17.6867026362</c:v>
                </c:pt>
                <c:pt idx="2425">
                  <c:v>17.675375897400002</c:v>
                </c:pt>
                <c:pt idx="2426">
                  <c:v>17.661217473900003</c:v>
                </c:pt>
                <c:pt idx="2427">
                  <c:v>17.649890735099998</c:v>
                </c:pt>
                <c:pt idx="2428">
                  <c:v>17.6385639963</c:v>
                </c:pt>
                <c:pt idx="2429">
                  <c:v>17.624405572799997</c:v>
                </c:pt>
                <c:pt idx="2430">
                  <c:v>17.613078834</c:v>
                </c:pt>
                <c:pt idx="2431">
                  <c:v>17.601752095199998</c:v>
                </c:pt>
                <c:pt idx="2432">
                  <c:v>17.587593671699999</c:v>
                </c:pt>
                <c:pt idx="2433">
                  <c:v>17.576266932900001</c:v>
                </c:pt>
                <c:pt idx="2434">
                  <c:v>17.562108509400002</c:v>
                </c:pt>
                <c:pt idx="2435">
                  <c:v>17.550781770599997</c:v>
                </c:pt>
                <c:pt idx="2436">
                  <c:v>17.539455031799999</c:v>
                </c:pt>
                <c:pt idx="2437">
                  <c:v>17.5252966083</c:v>
                </c:pt>
                <c:pt idx="2438">
                  <c:v>17.513969869499999</c:v>
                </c:pt>
                <c:pt idx="2439">
                  <c:v>17.502643130700001</c:v>
                </c:pt>
                <c:pt idx="2440">
                  <c:v>17.4913163919</c:v>
                </c:pt>
                <c:pt idx="2441">
                  <c:v>17.4771579684</c:v>
                </c:pt>
                <c:pt idx="2442">
                  <c:v>17.465831229599999</c:v>
                </c:pt>
                <c:pt idx="2443">
                  <c:v>17.454504490799998</c:v>
                </c:pt>
                <c:pt idx="2444">
                  <c:v>17.440346067299998</c:v>
                </c:pt>
                <c:pt idx="2445">
                  <c:v>17.429019328500001</c:v>
                </c:pt>
                <c:pt idx="2446">
                  <c:v>17.4176925897</c:v>
                </c:pt>
                <c:pt idx="2447">
                  <c:v>17.4035341662</c:v>
                </c:pt>
                <c:pt idx="2448">
                  <c:v>17.392207427400002</c:v>
                </c:pt>
                <c:pt idx="2449">
                  <c:v>17.380880688599998</c:v>
                </c:pt>
                <c:pt idx="2450">
                  <c:v>17.366722265099998</c:v>
                </c:pt>
                <c:pt idx="2451">
                  <c:v>17.355395526300001</c:v>
                </c:pt>
                <c:pt idx="2452">
                  <c:v>17.344068787499999</c:v>
                </c:pt>
                <c:pt idx="2453">
                  <c:v>17.332742048700002</c:v>
                </c:pt>
                <c:pt idx="2454">
                  <c:v>17.318583625199999</c:v>
                </c:pt>
                <c:pt idx="2455">
                  <c:v>17.307256886400001</c:v>
                </c:pt>
                <c:pt idx="2456">
                  <c:v>17.295930147599996</c:v>
                </c:pt>
                <c:pt idx="2457">
                  <c:v>17.281771724099997</c:v>
                </c:pt>
                <c:pt idx="2458">
                  <c:v>17.270444985299999</c:v>
                </c:pt>
                <c:pt idx="2459">
                  <c:v>17.259118246499998</c:v>
                </c:pt>
                <c:pt idx="2460">
                  <c:v>17.247791507700001</c:v>
                </c:pt>
                <c:pt idx="2461">
                  <c:v>17.233633084200001</c:v>
                </c:pt>
                <c:pt idx="2462">
                  <c:v>17.2223063454</c:v>
                </c:pt>
                <c:pt idx="2463">
                  <c:v>17.210979606599999</c:v>
                </c:pt>
                <c:pt idx="2464">
                  <c:v>17.199652867799998</c:v>
                </c:pt>
                <c:pt idx="2465">
                  <c:v>17.185494444299998</c:v>
                </c:pt>
                <c:pt idx="2466">
                  <c:v>17.1741677055</c:v>
                </c:pt>
                <c:pt idx="2467">
                  <c:v>17.162840966699999</c:v>
                </c:pt>
                <c:pt idx="2468">
                  <c:v>17.151514227900002</c:v>
                </c:pt>
                <c:pt idx="2469">
                  <c:v>17.137355804400002</c:v>
                </c:pt>
                <c:pt idx="2470">
                  <c:v>17.126029065599997</c:v>
                </c:pt>
                <c:pt idx="2471">
                  <c:v>17.1147023268</c:v>
                </c:pt>
                <c:pt idx="2472">
                  <c:v>17.103375587999999</c:v>
                </c:pt>
                <c:pt idx="2473">
                  <c:v>17.092048849200001</c:v>
                </c:pt>
                <c:pt idx="2474">
                  <c:v>17.077890425700001</c:v>
                </c:pt>
                <c:pt idx="2475">
                  <c:v>17.0665636869</c:v>
                </c:pt>
                <c:pt idx="2476">
                  <c:v>17.055236948099999</c:v>
                </c:pt>
                <c:pt idx="2477">
                  <c:v>17.043910209299998</c:v>
                </c:pt>
                <c:pt idx="2478">
                  <c:v>17.029751785799998</c:v>
                </c:pt>
                <c:pt idx="2479">
                  <c:v>17.018425047000001</c:v>
                </c:pt>
                <c:pt idx="2480">
                  <c:v>17.0070983082</c:v>
                </c:pt>
                <c:pt idx="2481">
                  <c:v>16.995771569400002</c:v>
                </c:pt>
                <c:pt idx="2482">
                  <c:v>16.984444830599998</c:v>
                </c:pt>
                <c:pt idx="2483">
                  <c:v>16.970286407099998</c:v>
                </c:pt>
                <c:pt idx="2484">
                  <c:v>16.9589596683</c:v>
                </c:pt>
                <c:pt idx="2485">
                  <c:v>16.947632929499999</c:v>
                </c:pt>
                <c:pt idx="2486">
                  <c:v>16.936306190700002</c:v>
                </c:pt>
                <c:pt idx="2487">
                  <c:v>16.924979451900001</c:v>
                </c:pt>
                <c:pt idx="2488">
                  <c:v>16.913652713099999</c:v>
                </c:pt>
                <c:pt idx="2489">
                  <c:v>16.8994942896</c:v>
                </c:pt>
                <c:pt idx="2490">
                  <c:v>16.888167550799999</c:v>
                </c:pt>
                <c:pt idx="2491">
                  <c:v>16.876840812000001</c:v>
                </c:pt>
                <c:pt idx="2492">
                  <c:v>16.8655140732</c:v>
                </c:pt>
                <c:pt idx="2493">
                  <c:v>16.854187334400002</c:v>
                </c:pt>
                <c:pt idx="2494">
                  <c:v>16.840028910899999</c:v>
                </c:pt>
                <c:pt idx="2495">
                  <c:v>16.828702172099998</c:v>
                </c:pt>
                <c:pt idx="2496">
                  <c:v>16.817375433300001</c:v>
                </c:pt>
                <c:pt idx="2497">
                  <c:v>16.806048694499999</c:v>
                </c:pt>
                <c:pt idx="2498">
                  <c:v>16.794721955700002</c:v>
                </c:pt>
                <c:pt idx="2499">
                  <c:v>16.783395216900001</c:v>
                </c:pt>
                <c:pt idx="2500">
                  <c:v>16.7720684781</c:v>
                </c:pt>
                <c:pt idx="2501">
                  <c:v>16.7579100546</c:v>
                </c:pt>
                <c:pt idx="2502">
                  <c:v>16.746583315799999</c:v>
                </c:pt>
                <c:pt idx="2503">
                  <c:v>16.735256577000001</c:v>
                </c:pt>
                <c:pt idx="2504">
                  <c:v>16.7239298382</c:v>
                </c:pt>
                <c:pt idx="2505">
                  <c:v>16.712603099400003</c:v>
                </c:pt>
                <c:pt idx="2506">
                  <c:v>16.701276360599998</c:v>
                </c:pt>
                <c:pt idx="2507">
                  <c:v>16.6899496218</c:v>
                </c:pt>
                <c:pt idx="2508">
                  <c:v>16.678622882999999</c:v>
                </c:pt>
                <c:pt idx="2509">
                  <c:v>16.6644644595</c:v>
                </c:pt>
                <c:pt idx="2510">
                  <c:v>16.653137720699998</c:v>
                </c:pt>
                <c:pt idx="2511">
                  <c:v>16.641810981900001</c:v>
                </c:pt>
                <c:pt idx="2512">
                  <c:v>16.6304842431</c:v>
                </c:pt>
                <c:pt idx="2513">
                  <c:v>16.619157504299999</c:v>
                </c:pt>
                <c:pt idx="2514">
                  <c:v>16.607830765500001</c:v>
                </c:pt>
                <c:pt idx="2515">
                  <c:v>16.5965040267</c:v>
                </c:pt>
                <c:pt idx="2516">
                  <c:v>16.585177287900002</c:v>
                </c:pt>
                <c:pt idx="2517">
                  <c:v>16.573850549099998</c:v>
                </c:pt>
                <c:pt idx="2518">
                  <c:v>16.559692125599998</c:v>
                </c:pt>
                <c:pt idx="2519">
                  <c:v>16.5483653868</c:v>
                </c:pt>
                <c:pt idx="2520">
                  <c:v>16.537038647999999</c:v>
                </c:pt>
                <c:pt idx="2521">
                  <c:v>16.525711909200002</c:v>
                </c:pt>
                <c:pt idx="2522">
                  <c:v>16.514385170400001</c:v>
                </c:pt>
                <c:pt idx="2523">
                  <c:v>16.5030584316</c:v>
                </c:pt>
                <c:pt idx="2524">
                  <c:v>16.491731692799998</c:v>
                </c:pt>
                <c:pt idx="2525">
                  <c:v>16.480404954000001</c:v>
                </c:pt>
                <c:pt idx="2526">
                  <c:v>16.4690782152</c:v>
                </c:pt>
                <c:pt idx="2527">
                  <c:v>16.457751476400002</c:v>
                </c:pt>
                <c:pt idx="2528">
                  <c:v>16.446424737599997</c:v>
                </c:pt>
                <c:pt idx="2529">
                  <c:v>16.4350979988</c:v>
                </c:pt>
                <c:pt idx="2530">
                  <c:v>16.423771259999999</c:v>
                </c:pt>
                <c:pt idx="2531">
                  <c:v>16.409612836499999</c:v>
                </c:pt>
                <c:pt idx="2532">
                  <c:v>16.398286097700002</c:v>
                </c:pt>
                <c:pt idx="2533">
                  <c:v>16.3869593589</c:v>
                </c:pt>
                <c:pt idx="2534">
                  <c:v>16.375632620099999</c:v>
                </c:pt>
                <c:pt idx="2535">
                  <c:v>16.364305881299998</c:v>
                </c:pt>
                <c:pt idx="2536">
                  <c:v>16.352979142500001</c:v>
                </c:pt>
                <c:pt idx="2537">
                  <c:v>16.341652403699999</c:v>
                </c:pt>
                <c:pt idx="2538">
                  <c:v>16.330325664900002</c:v>
                </c:pt>
                <c:pt idx="2539">
                  <c:v>16.318998926099997</c:v>
                </c:pt>
                <c:pt idx="2540">
                  <c:v>16.3076721873</c:v>
                </c:pt>
                <c:pt idx="2541">
                  <c:v>16.296345448499999</c:v>
                </c:pt>
                <c:pt idx="2542">
                  <c:v>16.285018709700001</c:v>
                </c:pt>
                <c:pt idx="2543">
                  <c:v>16.2736919709</c:v>
                </c:pt>
                <c:pt idx="2544">
                  <c:v>16.262365232099999</c:v>
                </c:pt>
                <c:pt idx="2545">
                  <c:v>16.251038493299998</c:v>
                </c:pt>
                <c:pt idx="2546">
                  <c:v>16.2397117545</c:v>
                </c:pt>
                <c:pt idx="2547">
                  <c:v>16.228385015699999</c:v>
                </c:pt>
                <c:pt idx="2548">
                  <c:v>16.217058276900001</c:v>
                </c:pt>
                <c:pt idx="2549">
                  <c:v>16.205731538099997</c:v>
                </c:pt>
                <c:pt idx="2550">
                  <c:v>16.194404799299999</c:v>
                </c:pt>
                <c:pt idx="2551">
                  <c:v>16.183078060499998</c:v>
                </c:pt>
                <c:pt idx="2552">
                  <c:v>16.1717513217</c:v>
                </c:pt>
                <c:pt idx="2553">
                  <c:v>16.160424582899999</c:v>
                </c:pt>
                <c:pt idx="2554">
                  <c:v>16.149097844099998</c:v>
                </c:pt>
                <c:pt idx="2555">
                  <c:v>16.137771105300001</c:v>
                </c:pt>
                <c:pt idx="2556">
                  <c:v>16.126444366499999</c:v>
                </c:pt>
                <c:pt idx="2557">
                  <c:v>16.115117627700002</c:v>
                </c:pt>
                <c:pt idx="2558">
                  <c:v>16.103790888900001</c:v>
                </c:pt>
                <c:pt idx="2559">
                  <c:v>16.0924641501</c:v>
                </c:pt>
                <c:pt idx="2560">
                  <c:v>16.081137411299999</c:v>
                </c:pt>
                <c:pt idx="2561">
                  <c:v>16.069810672500001</c:v>
                </c:pt>
                <c:pt idx="2562">
                  <c:v>16.0584839337</c:v>
                </c:pt>
                <c:pt idx="2563">
                  <c:v>16.047157194900002</c:v>
                </c:pt>
                <c:pt idx="2564">
                  <c:v>16.035830456099998</c:v>
                </c:pt>
                <c:pt idx="2565">
                  <c:v>16.0245037173</c:v>
                </c:pt>
                <c:pt idx="2566">
                  <c:v>16.013176978499999</c:v>
                </c:pt>
                <c:pt idx="2567">
                  <c:v>16.001850239700001</c:v>
                </c:pt>
                <c:pt idx="2568">
                  <c:v>15.9905235009</c:v>
                </c:pt>
                <c:pt idx="2569">
                  <c:v>15.979196762099999</c:v>
                </c:pt>
                <c:pt idx="2570">
                  <c:v>15.9678700233</c:v>
                </c:pt>
                <c:pt idx="2571">
                  <c:v>15.959374969200001</c:v>
                </c:pt>
                <c:pt idx="2572">
                  <c:v>15.948048230400001</c:v>
                </c:pt>
                <c:pt idx="2573">
                  <c:v>15.936721491599998</c:v>
                </c:pt>
                <c:pt idx="2574">
                  <c:v>15.925394752799999</c:v>
                </c:pt>
                <c:pt idx="2575">
                  <c:v>15.914068014</c:v>
                </c:pt>
                <c:pt idx="2576">
                  <c:v>15.9027412752</c:v>
                </c:pt>
                <c:pt idx="2577">
                  <c:v>15.891414536400001</c:v>
                </c:pt>
                <c:pt idx="2578">
                  <c:v>15.880087797599998</c:v>
                </c:pt>
                <c:pt idx="2579">
                  <c:v>15.868761058799999</c:v>
                </c:pt>
                <c:pt idx="2580">
                  <c:v>15.857434319999999</c:v>
                </c:pt>
                <c:pt idx="2581">
                  <c:v>15.8461075812</c:v>
                </c:pt>
                <c:pt idx="2582">
                  <c:v>15.834780842400001</c:v>
                </c:pt>
                <c:pt idx="2583">
                  <c:v>15.823454103599998</c:v>
                </c:pt>
                <c:pt idx="2584">
                  <c:v>15.814959049499999</c:v>
                </c:pt>
                <c:pt idx="2585">
                  <c:v>15.803632310699999</c:v>
                </c:pt>
                <c:pt idx="2586">
                  <c:v>15.7923055719</c:v>
                </c:pt>
                <c:pt idx="2587">
                  <c:v>15.780978833099999</c:v>
                </c:pt>
                <c:pt idx="2588">
                  <c:v>15.7696520943</c:v>
                </c:pt>
                <c:pt idx="2589">
                  <c:v>15.7583253555</c:v>
                </c:pt>
                <c:pt idx="2590">
                  <c:v>15.746998616700001</c:v>
                </c:pt>
                <c:pt idx="2591">
                  <c:v>15.735671877900002</c:v>
                </c:pt>
                <c:pt idx="2592">
                  <c:v>15.724345139099999</c:v>
                </c:pt>
                <c:pt idx="2593">
                  <c:v>15.713018400299999</c:v>
                </c:pt>
                <c:pt idx="2594">
                  <c:v>15.7045233462</c:v>
                </c:pt>
                <c:pt idx="2595">
                  <c:v>15.693196607400001</c:v>
                </c:pt>
                <c:pt idx="2596">
                  <c:v>15.681869868599998</c:v>
                </c:pt>
                <c:pt idx="2597">
                  <c:v>15.670543129799999</c:v>
                </c:pt>
                <c:pt idx="2598">
                  <c:v>15.659216390999999</c:v>
                </c:pt>
                <c:pt idx="2599">
                  <c:v>15.6478896522</c:v>
                </c:pt>
                <c:pt idx="2600">
                  <c:v>15.636562913400001</c:v>
                </c:pt>
                <c:pt idx="2601">
                  <c:v>15.625236174599998</c:v>
                </c:pt>
                <c:pt idx="2602">
                  <c:v>15.6167411205</c:v>
                </c:pt>
                <c:pt idx="2603">
                  <c:v>15.605414381700001</c:v>
                </c:pt>
                <c:pt idx="2604">
                  <c:v>15.594087642900002</c:v>
                </c:pt>
                <c:pt idx="2605">
                  <c:v>15.582760904099999</c:v>
                </c:pt>
                <c:pt idx="2606">
                  <c:v>15.571434165299999</c:v>
                </c:pt>
                <c:pt idx="2607">
                  <c:v>15.5601074265</c:v>
                </c:pt>
                <c:pt idx="2608">
                  <c:v>15.551612372400001</c:v>
                </c:pt>
                <c:pt idx="2609">
                  <c:v>15.540285633599998</c:v>
                </c:pt>
                <c:pt idx="2610">
                  <c:v>15.528958894799999</c:v>
                </c:pt>
                <c:pt idx="2611">
                  <c:v>15.517632155999999</c:v>
                </c:pt>
                <c:pt idx="2612">
                  <c:v>15.5063054172</c:v>
                </c:pt>
                <c:pt idx="2613">
                  <c:v>15.494978678400001</c:v>
                </c:pt>
                <c:pt idx="2614">
                  <c:v>15.483651939599998</c:v>
                </c:pt>
                <c:pt idx="2615">
                  <c:v>15.475156885499999</c:v>
                </c:pt>
                <c:pt idx="2616">
                  <c:v>15.463830146699999</c:v>
                </c:pt>
                <c:pt idx="2617">
                  <c:v>15.4525034079</c:v>
                </c:pt>
                <c:pt idx="2618">
                  <c:v>15.441176669099999</c:v>
                </c:pt>
                <c:pt idx="2619">
                  <c:v>15.4298499303</c:v>
                </c:pt>
                <c:pt idx="2620">
                  <c:v>15.421354876200001</c:v>
                </c:pt>
                <c:pt idx="2621">
                  <c:v>15.410028137400001</c:v>
                </c:pt>
                <c:pt idx="2622">
                  <c:v>15.398701398599998</c:v>
                </c:pt>
                <c:pt idx="2623">
                  <c:v>15.387374659799999</c:v>
                </c:pt>
                <c:pt idx="2624">
                  <c:v>15.376047921</c:v>
                </c:pt>
                <c:pt idx="2625">
                  <c:v>15.367552866900001</c:v>
                </c:pt>
                <c:pt idx="2626">
                  <c:v>15.356226128099998</c:v>
                </c:pt>
                <c:pt idx="2627">
                  <c:v>15.344899389299998</c:v>
                </c:pt>
                <c:pt idx="2628">
                  <c:v>15.333572650499999</c:v>
                </c:pt>
                <c:pt idx="2629">
                  <c:v>15.3222459117</c:v>
                </c:pt>
                <c:pt idx="2630">
                  <c:v>15.313750857599999</c:v>
                </c:pt>
                <c:pt idx="2631">
                  <c:v>15.302424118799999</c:v>
                </c:pt>
                <c:pt idx="2632">
                  <c:v>15.29109738</c:v>
                </c:pt>
                <c:pt idx="2633">
                  <c:v>15.279770641200001</c:v>
                </c:pt>
                <c:pt idx="2634">
                  <c:v>15.271275587099998</c:v>
                </c:pt>
                <c:pt idx="2635">
                  <c:v>15.259948848299999</c:v>
                </c:pt>
                <c:pt idx="2636">
                  <c:v>15.248622109499999</c:v>
                </c:pt>
                <c:pt idx="2637">
                  <c:v>15.2372953707</c:v>
                </c:pt>
                <c:pt idx="2638">
                  <c:v>15.225968631900001</c:v>
                </c:pt>
                <c:pt idx="2639">
                  <c:v>15.217473577799998</c:v>
                </c:pt>
                <c:pt idx="2640">
                  <c:v>15.206146838999999</c:v>
                </c:pt>
                <c:pt idx="2641">
                  <c:v>15.194820100199999</c:v>
                </c:pt>
                <c:pt idx="2642">
                  <c:v>15.1834933614</c:v>
                </c:pt>
                <c:pt idx="2643">
                  <c:v>15.174998307299999</c:v>
                </c:pt>
                <c:pt idx="2644">
                  <c:v>15.1636715685</c:v>
                </c:pt>
                <c:pt idx="2645">
                  <c:v>15.152344829700001</c:v>
                </c:pt>
                <c:pt idx="2646">
                  <c:v>15.141018090900001</c:v>
                </c:pt>
                <c:pt idx="2647">
                  <c:v>15.132523036799999</c:v>
                </c:pt>
                <c:pt idx="2648">
                  <c:v>15.121196297999999</c:v>
                </c:pt>
                <c:pt idx="2649">
                  <c:v>15.1098695592</c:v>
                </c:pt>
                <c:pt idx="2650">
                  <c:v>15.098542820400001</c:v>
                </c:pt>
                <c:pt idx="2651">
                  <c:v>15.0900477663</c:v>
                </c:pt>
                <c:pt idx="2652">
                  <c:v>15.0787210275</c:v>
                </c:pt>
                <c:pt idx="2653">
                  <c:v>15.067394288700001</c:v>
                </c:pt>
                <c:pt idx="2654">
                  <c:v>15.058899234599998</c:v>
                </c:pt>
                <c:pt idx="2655">
                  <c:v>15.047572495799999</c:v>
                </c:pt>
                <c:pt idx="2656">
                  <c:v>15.036245757</c:v>
                </c:pt>
                <c:pt idx="2657">
                  <c:v>15.0249190182</c:v>
                </c:pt>
                <c:pt idx="2658">
                  <c:v>15.016423964099998</c:v>
                </c:pt>
                <c:pt idx="2659">
                  <c:v>15.005097225299998</c:v>
                </c:pt>
                <c:pt idx="2660">
                  <c:v>14.993770486499999</c:v>
                </c:pt>
                <c:pt idx="2661">
                  <c:v>14.985275432400002</c:v>
                </c:pt>
                <c:pt idx="2662">
                  <c:v>14.973948693599999</c:v>
                </c:pt>
                <c:pt idx="2663">
                  <c:v>14.962621954799999</c:v>
                </c:pt>
                <c:pt idx="2664">
                  <c:v>14.951295216</c:v>
                </c:pt>
                <c:pt idx="2665">
                  <c:v>14.942800161900001</c:v>
                </c:pt>
                <c:pt idx="2666">
                  <c:v>14.931473423099998</c:v>
                </c:pt>
                <c:pt idx="2667">
                  <c:v>14.920146684299999</c:v>
                </c:pt>
                <c:pt idx="2668">
                  <c:v>14.9116516302</c:v>
                </c:pt>
                <c:pt idx="2669">
                  <c:v>14.9003248914</c:v>
                </c:pt>
                <c:pt idx="2670">
                  <c:v>14.888998152599997</c:v>
                </c:pt>
                <c:pt idx="2671">
                  <c:v>14.8805030985</c:v>
                </c:pt>
                <c:pt idx="2672">
                  <c:v>14.869176359700001</c:v>
                </c:pt>
                <c:pt idx="2673">
                  <c:v>14.857849620900001</c:v>
                </c:pt>
                <c:pt idx="2674">
                  <c:v>14.849354566799999</c:v>
                </c:pt>
                <c:pt idx="2675">
                  <c:v>14.838027828</c:v>
                </c:pt>
                <c:pt idx="2676">
                  <c:v>14.8267010892</c:v>
                </c:pt>
                <c:pt idx="2677">
                  <c:v>14.818206035099998</c:v>
                </c:pt>
                <c:pt idx="2678">
                  <c:v>14.806879296299998</c:v>
                </c:pt>
                <c:pt idx="2679">
                  <c:v>14.795552557499999</c:v>
                </c:pt>
                <c:pt idx="2680">
                  <c:v>14.787057503400002</c:v>
                </c:pt>
                <c:pt idx="2681">
                  <c:v>14.775730764599999</c:v>
                </c:pt>
                <c:pt idx="2682">
                  <c:v>14.764404025799999</c:v>
                </c:pt>
                <c:pt idx="2683">
                  <c:v>14.7559089717</c:v>
                </c:pt>
                <c:pt idx="2684">
                  <c:v>14.744582232900001</c:v>
                </c:pt>
                <c:pt idx="2685">
                  <c:v>14.733255494099998</c:v>
                </c:pt>
                <c:pt idx="2686">
                  <c:v>14.724760439999999</c:v>
                </c:pt>
                <c:pt idx="2687">
                  <c:v>14.7134337012</c:v>
                </c:pt>
                <c:pt idx="2688">
                  <c:v>14.704938647099999</c:v>
                </c:pt>
                <c:pt idx="2689">
                  <c:v>14.693611908299999</c:v>
                </c:pt>
                <c:pt idx="2690">
                  <c:v>14.6822851695</c:v>
                </c:pt>
                <c:pt idx="2691">
                  <c:v>14.673790115400001</c:v>
                </c:pt>
                <c:pt idx="2692">
                  <c:v>14.662463376599998</c:v>
                </c:pt>
                <c:pt idx="2693">
                  <c:v>14.651136637799999</c:v>
                </c:pt>
                <c:pt idx="2694">
                  <c:v>14.6426415837</c:v>
                </c:pt>
                <c:pt idx="2695">
                  <c:v>14.6313148449</c:v>
                </c:pt>
                <c:pt idx="2696">
                  <c:v>14.622819790799999</c:v>
                </c:pt>
                <c:pt idx="2697">
                  <c:v>14.611493052</c:v>
                </c:pt>
                <c:pt idx="2698">
                  <c:v>14.600166313200001</c:v>
                </c:pt>
                <c:pt idx="2699">
                  <c:v>14.591671259099998</c:v>
                </c:pt>
                <c:pt idx="2700">
                  <c:v>14.580344520299999</c:v>
                </c:pt>
                <c:pt idx="2701">
                  <c:v>14.5718494662</c:v>
                </c:pt>
                <c:pt idx="2702">
                  <c:v>14.5605227274</c:v>
                </c:pt>
                <c:pt idx="2703">
                  <c:v>14.549195988599998</c:v>
                </c:pt>
                <c:pt idx="2704">
                  <c:v>14.5407009345</c:v>
                </c:pt>
                <c:pt idx="2705">
                  <c:v>14.529374195700001</c:v>
                </c:pt>
                <c:pt idx="2706">
                  <c:v>14.520879141599998</c:v>
                </c:pt>
                <c:pt idx="2707">
                  <c:v>14.509552402799999</c:v>
                </c:pt>
                <c:pt idx="2708">
                  <c:v>14.498225664</c:v>
                </c:pt>
                <c:pt idx="2709">
                  <c:v>14.489730609899999</c:v>
                </c:pt>
                <c:pt idx="2710">
                  <c:v>14.478403871099999</c:v>
                </c:pt>
                <c:pt idx="2711">
                  <c:v>14.469908817</c:v>
                </c:pt>
                <c:pt idx="2712">
                  <c:v>14.458582078200001</c:v>
                </c:pt>
                <c:pt idx="2713">
                  <c:v>14.4500870241</c:v>
                </c:pt>
                <c:pt idx="2714">
                  <c:v>14.438760285299999</c:v>
                </c:pt>
                <c:pt idx="2715">
                  <c:v>14.4274335465</c:v>
                </c:pt>
                <c:pt idx="2716">
                  <c:v>14.418938492399999</c:v>
                </c:pt>
                <c:pt idx="2717">
                  <c:v>14.407611753599999</c:v>
                </c:pt>
                <c:pt idx="2718">
                  <c:v>14.3991166995</c:v>
                </c:pt>
                <c:pt idx="2719">
                  <c:v>14.387789960700001</c:v>
                </c:pt>
                <c:pt idx="2720">
                  <c:v>14.3792949066</c:v>
                </c:pt>
                <c:pt idx="2721">
                  <c:v>14.367968167799999</c:v>
                </c:pt>
                <c:pt idx="2722">
                  <c:v>14.356641429</c:v>
                </c:pt>
                <c:pt idx="2723">
                  <c:v>14.348146374899999</c:v>
                </c:pt>
                <c:pt idx="2724">
                  <c:v>14.3368196361</c:v>
                </c:pt>
                <c:pt idx="2725">
                  <c:v>14.328324581999999</c:v>
                </c:pt>
                <c:pt idx="2726">
                  <c:v>14.316997843199999</c:v>
                </c:pt>
                <c:pt idx="2727">
                  <c:v>14.3085027891</c:v>
                </c:pt>
                <c:pt idx="2728">
                  <c:v>14.297176050299999</c:v>
                </c:pt>
                <c:pt idx="2729">
                  <c:v>14.2886809962</c:v>
                </c:pt>
                <c:pt idx="2730">
                  <c:v>14.277354257399999</c:v>
                </c:pt>
                <c:pt idx="2731">
                  <c:v>14.268859203299998</c:v>
                </c:pt>
                <c:pt idx="2732">
                  <c:v>14.257532464499999</c:v>
                </c:pt>
                <c:pt idx="2733">
                  <c:v>14.2490374104</c:v>
                </c:pt>
                <c:pt idx="2734">
                  <c:v>14.2377106716</c:v>
                </c:pt>
                <c:pt idx="2735">
                  <c:v>14.2292156175</c:v>
                </c:pt>
                <c:pt idx="2736">
                  <c:v>14.2178888787</c:v>
                </c:pt>
                <c:pt idx="2737">
                  <c:v>14.209393824599999</c:v>
                </c:pt>
                <c:pt idx="2738">
                  <c:v>14.198067085799998</c:v>
                </c:pt>
                <c:pt idx="2739">
                  <c:v>14.189572031700001</c:v>
                </c:pt>
                <c:pt idx="2740">
                  <c:v>14.1782452929</c:v>
                </c:pt>
                <c:pt idx="2741">
                  <c:v>14.169750238799999</c:v>
                </c:pt>
                <c:pt idx="2742">
                  <c:v>14.1584235</c:v>
                </c:pt>
                <c:pt idx="2743">
                  <c:v>14.149928445899999</c:v>
                </c:pt>
                <c:pt idx="2744">
                  <c:v>14.138601707099999</c:v>
                </c:pt>
                <c:pt idx="2745">
                  <c:v>14.130106653</c:v>
                </c:pt>
                <c:pt idx="2746">
                  <c:v>14.118779914200001</c:v>
                </c:pt>
                <c:pt idx="2747">
                  <c:v>14.1102848601</c:v>
                </c:pt>
                <c:pt idx="2748">
                  <c:v>14.098958121299999</c:v>
                </c:pt>
                <c:pt idx="2749">
                  <c:v>14.0904630672</c:v>
                </c:pt>
                <c:pt idx="2750">
                  <c:v>14.079136328399999</c:v>
                </c:pt>
                <c:pt idx="2751">
                  <c:v>14.0706412743</c:v>
                </c:pt>
                <c:pt idx="2752">
                  <c:v>14.0593145355</c:v>
                </c:pt>
                <c:pt idx="2753">
                  <c:v>14.0508194814</c:v>
                </c:pt>
                <c:pt idx="2754">
                  <c:v>14.0394927426</c:v>
                </c:pt>
                <c:pt idx="2755">
                  <c:v>14.030997688499999</c:v>
                </c:pt>
                <c:pt idx="2756">
                  <c:v>14.0196709497</c:v>
                </c:pt>
                <c:pt idx="2757">
                  <c:v>14.011175895599999</c:v>
                </c:pt>
                <c:pt idx="2758">
                  <c:v>13.999849156799998</c:v>
                </c:pt>
                <c:pt idx="2759">
                  <c:v>13.991354102700001</c:v>
                </c:pt>
                <c:pt idx="2760">
                  <c:v>13.9800273639</c:v>
                </c:pt>
                <c:pt idx="2761">
                  <c:v>13.971532309799999</c:v>
                </c:pt>
                <c:pt idx="2762">
                  <c:v>13.9630372557</c:v>
                </c:pt>
                <c:pt idx="2763">
                  <c:v>13.951710516899999</c:v>
                </c:pt>
                <c:pt idx="2764">
                  <c:v>13.9432154628</c:v>
                </c:pt>
                <c:pt idx="2765">
                  <c:v>13.931888724</c:v>
                </c:pt>
                <c:pt idx="2766">
                  <c:v>13.923393669899999</c:v>
                </c:pt>
                <c:pt idx="2767">
                  <c:v>13.9120669311</c:v>
                </c:pt>
                <c:pt idx="2768">
                  <c:v>13.903571876999999</c:v>
                </c:pt>
                <c:pt idx="2769">
                  <c:v>13.8922451382</c:v>
                </c:pt>
                <c:pt idx="2770">
                  <c:v>13.883750084100001</c:v>
                </c:pt>
                <c:pt idx="2771">
                  <c:v>13.87525503</c:v>
                </c:pt>
                <c:pt idx="2772">
                  <c:v>13.863928291200001</c:v>
                </c:pt>
                <c:pt idx="2773">
                  <c:v>13.8554332371</c:v>
                </c:pt>
                <c:pt idx="2774">
                  <c:v>13.844106498299999</c:v>
                </c:pt>
                <c:pt idx="2775">
                  <c:v>13.8356114442</c:v>
                </c:pt>
                <c:pt idx="2776">
                  <c:v>13.824284705399998</c:v>
                </c:pt>
                <c:pt idx="2777">
                  <c:v>13.815789651299999</c:v>
                </c:pt>
                <c:pt idx="2778">
                  <c:v>13.8072945972</c:v>
                </c:pt>
                <c:pt idx="2779">
                  <c:v>13.795967858399999</c:v>
                </c:pt>
                <c:pt idx="2780">
                  <c:v>13.787472804299998</c:v>
                </c:pt>
                <c:pt idx="2781">
                  <c:v>13.776146065499999</c:v>
                </c:pt>
                <c:pt idx="2782">
                  <c:v>13.7676510114</c:v>
                </c:pt>
                <c:pt idx="2783">
                  <c:v>13.759155957299999</c:v>
                </c:pt>
                <c:pt idx="2784">
                  <c:v>13.7478292185</c:v>
                </c:pt>
                <c:pt idx="2785">
                  <c:v>13.739334164399999</c:v>
                </c:pt>
                <c:pt idx="2786">
                  <c:v>13.7280074256</c:v>
                </c:pt>
                <c:pt idx="2787">
                  <c:v>13.7195123715</c:v>
                </c:pt>
                <c:pt idx="2788">
                  <c:v>13.7110173174</c:v>
                </c:pt>
                <c:pt idx="2789">
                  <c:v>13.6996905786</c:v>
                </c:pt>
                <c:pt idx="2790">
                  <c:v>13.691195524499999</c:v>
                </c:pt>
                <c:pt idx="2791">
                  <c:v>13.682700470399999</c:v>
                </c:pt>
                <c:pt idx="2792">
                  <c:v>13.671373731599999</c:v>
                </c:pt>
                <c:pt idx="2793">
                  <c:v>13.6628786775</c:v>
                </c:pt>
                <c:pt idx="2794">
                  <c:v>13.651551938700001</c:v>
                </c:pt>
                <c:pt idx="2795">
                  <c:v>13.6430568846</c:v>
                </c:pt>
                <c:pt idx="2796">
                  <c:v>13.634561830499999</c:v>
                </c:pt>
                <c:pt idx="2797">
                  <c:v>13.6232350917</c:v>
                </c:pt>
                <c:pt idx="2798">
                  <c:v>13.614740037600001</c:v>
                </c:pt>
                <c:pt idx="2799">
                  <c:v>13.6062449835</c:v>
                </c:pt>
                <c:pt idx="2800">
                  <c:v>13.594918244700001</c:v>
                </c:pt>
                <c:pt idx="2801">
                  <c:v>13.5864231906</c:v>
                </c:pt>
                <c:pt idx="2802">
                  <c:v>13.575096451799999</c:v>
                </c:pt>
                <c:pt idx="2803">
                  <c:v>13.5666013977</c:v>
                </c:pt>
                <c:pt idx="2804">
                  <c:v>13.5581063436</c:v>
                </c:pt>
                <c:pt idx="2805">
                  <c:v>13.546779604799999</c:v>
                </c:pt>
                <c:pt idx="2806">
                  <c:v>13.5382845507</c:v>
                </c:pt>
                <c:pt idx="2807">
                  <c:v>13.529789496599999</c:v>
                </c:pt>
                <c:pt idx="2808">
                  <c:v>13.518462757799998</c:v>
                </c:pt>
                <c:pt idx="2809">
                  <c:v>13.509967703700001</c:v>
                </c:pt>
                <c:pt idx="2810">
                  <c:v>13.5014726496</c:v>
                </c:pt>
                <c:pt idx="2811">
                  <c:v>13.490145910799999</c:v>
                </c:pt>
                <c:pt idx="2812">
                  <c:v>13.4816508567</c:v>
                </c:pt>
                <c:pt idx="2813">
                  <c:v>13.473155802599999</c:v>
                </c:pt>
                <c:pt idx="2814">
                  <c:v>13.4618290638</c:v>
                </c:pt>
                <c:pt idx="2815">
                  <c:v>13.453334009700001</c:v>
                </c:pt>
                <c:pt idx="2816">
                  <c:v>13.4448389556</c:v>
                </c:pt>
                <c:pt idx="2817">
                  <c:v>13.433512216799999</c:v>
                </c:pt>
                <c:pt idx="2818">
                  <c:v>13.4250171627</c:v>
                </c:pt>
                <c:pt idx="2819">
                  <c:v>13.416522108600001</c:v>
                </c:pt>
                <c:pt idx="2820">
                  <c:v>13.405195369799999</c:v>
                </c:pt>
                <c:pt idx="2821">
                  <c:v>13.3967003157</c:v>
                </c:pt>
                <c:pt idx="2822">
                  <c:v>13.3882052616</c:v>
                </c:pt>
                <c:pt idx="2823">
                  <c:v>13.379710207499999</c:v>
                </c:pt>
                <c:pt idx="2824">
                  <c:v>13.368383468699999</c:v>
                </c:pt>
                <c:pt idx="2825">
                  <c:v>13.3598884146</c:v>
                </c:pt>
                <c:pt idx="2826">
                  <c:v>13.351393360499999</c:v>
                </c:pt>
                <c:pt idx="2827">
                  <c:v>13.3400666217</c:v>
                </c:pt>
                <c:pt idx="2828">
                  <c:v>13.331571567599999</c:v>
                </c:pt>
                <c:pt idx="2829">
                  <c:v>13.3230765135</c:v>
                </c:pt>
                <c:pt idx="2830">
                  <c:v>13.311749774700001</c:v>
                </c:pt>
                <c:pt idx="2831">
                  <c:v>13.3032547206</c:v>
                </c:pt>
                <c:pt idx="2832">
                  <c:v>13.294759666499999</c:v>
                </c:pt>
                <c:pt idx="2833">
                  <c:v>13.2862646124</c:v>
                </c:pt>
                <c:pt idx="2834">
                  <c:v>13.274937873600001</c:v>
                </c:pt>
                <c:pt idx="2835">
                  <c:v>13.2664428195</c:v>
                </c:pt>
                <c:pt idx="2836">
                  <c:v>13.257947765399999</c:v>
                </c:pt>
                <c:pt idx="2837">
                  <c:v>13.2466210266</c:v>
                </c:pt>
                <c:pt idx="2838">
                  <c:v>13.238125972499999</c:v>
                </c:pt>
                <c:pt idx="2839">
                  <c:v>13.2296309184</c:v>
                </c:pt>
                <c:pt idx="2840">
                  <c:v>13.221135864299999</c:v>
                </c:pt>
                <c:pt idx="2841">
                  <c:v>13.2098091255</c:v>
                </c:pt>
                <c:pt idx="2842">
                  <c:v>13.201314071399999</c:v>
                </c:pt>
                <c:pt idx="2843">
                  <c:v>13.1928190173</c:v>
                </c:pt>
                <c:pt idx="2844">
                  <c:v>13.184323963200001</c:v>
                </c:pt>
                <c:pt idx="2845">
                  <c:v>13.1729972244</c:v>
                </c:pt>
                <c:pt idx="2846">
                  <c:v>13.164502170299999</c:v>
                </c:pt>
                <c:pt idx="2847">
                  <c:v>13.1560071162</c:v>
                </c:pt>
                <c:pt idx="2848">
                  <c:v>13.147512062100001</c:v>
                </c:pt>
                <c:pt idx="2849">
                  <c:v>13.136185323299999</c:v>
                </c:pt>
                <c:pt idx="2850">
                  <c:v>13.1276902692</c:v>
                </c:pt>
                <c:pt idx="2851">
                  <c:v>13.1191952151</c:v>
                </c:pt>
                <c:pt idx="2852">
                  <c:v>13.110700161</c:v>
                </c:pt>
                <c:pt idx="2853">
                  <c:v>13.099373422200001</c:v>
                </c:pt>
                <c:pt idx="2854">
                  <c:v>13.0908783681</c:v>
                </c:pt>
                <c:pt idx="2855">
                  <c:v>13.082383313999999</c:v>
                </c:pt>
                <c:pt idx="2856">
                  <c:v>13.073888259899999</c:v>
                </c:pt>
                <c:pt idx="2857">
                  <c:v>13.062561521099999</c:v>
                </c:pt>
                <c:pt idx="2858">
                  <c:v>13.054066467</c:v>
                </c:pt>
                <c:pt idx="2859">
                  <c:v>13.045571412899999</c:v>
                </c:pt>
                <c:pt idx="2860">
                  <c:v>13.037076358799998</c:v>
                </c:pt>
                <c:pt idx="2861">
                  <c:v>13.028581304699999</c:v>
                </c:pt>
                <c:pt idx="2862">
                  <c:v>13.0172545659</c:v>
                </c:pt>
                <c:pt idx="2863">
                  <c:v>13.008759511799999</c:v>
                </c:pt>
                <c:pt idx="2864">
                  <c:v>13.0002644577</c:v>
                </c:pt>
                <c:pt idx="2865">
                  <c:v>12.991769403599999</c:v>
                </c:pt>
                <c:pt idx="2866">
                  <c:v>12.980442664799998</c:v>
                </c:pt>
                <c:pt idx="2867">
                  <c:v>12.971947610700001</c:v>
                </c:pt>
                <c:pt idx="2868">
                  <c:v>12.9634525566</c:v>
                </c:pt>
                <c:pt idx="2869">
                  <c:v>12.954957502499999</c:v>
                </c:pt>
                <c:pt idx="2870">
                  <c:v>12.9464624484</c:v>
                </c:pt>
                <c:pt idx="2871">
                  <c:v>12.935135709600001</c:v>
                </c:pt>
                <c:pt idx="2872">
                  <c:v>12.9266406555</c:v>
                </c:pt>
                <c:pt idx="2873">
                  <c:v>12.918145601399999</c:v>
                </c:pt>
                <c:pt idx="2874">
                  <c:v>12.909650547299998</c:v>
                </c:pt>
                <c:pt idx="2875">
                  <c:v>12.901155493200001</c:v>
                </c:pt>
                <c:pt idx="2876">
                  <c:v>12.8926604391</c:v>
                </c:pt>
                <c:pt idx="2877">
                  <c:v>12.881333700299999</c:v>
                </c:pt>
                <c:pt idx="2878">
                  <c:v>12.8728386462</c:v>
                </c:pt>
                <c:pt idx="2879">
                  <c:v>12.864343592099999</c:v>
                </c:pt>
                <c:pt idx="2880">
                  <c:v>12.855848538</c:v>
                </c:pt>
                <c:pt idx="2881">
                  <c:v>12.847353483899999</c:v>
                </c:pt>
                <c:pt idx="2882">
                  <c:v>12.8360267451</c:v>
                </c:pt>
                <c:pt idx="2883">
                  <c:v>12.827531690999999</c:v>
                </c:pt>
                <c:pt idx="2884">
                  <c:v>12.8190366369</c:v>
                </c:pt>
                <c:pt idx="2885">
                  <c:v>12.810541582799999</c:v>
                </c:pt>
                <c:pt idx="2886">
                  <c:v>12.8020465287</c:v>
                </c:pt>
                <c:pt idx="2887">
                  <c:v>12.793551474599999</c:v>
                </c:pt>
                <c:pt idx="2888">
                  <c:v>12.7822247358</c:v>
                </c:pt>
                <c:pt idx="2889">
                  <c:v>12.773729681700001</c:v>
                </c:pt>
                <c:pt idx="2890">
                  <c:v>12.7652346276</c:v>
                </c:pt>
                <c:pt idx="2891">
                  <c:v>12.756739573499999</c:v>
                </c:pt>
                <c:pt idx="2892">
                  <c:v>12.7482445194</c:v>
                </c:pt>
                <c:pt idx="2893">
                  <c:v>12.739749465299999</c:v>
                </c:pt>
                <c:pt idx="2894">
                  <c:v>12.7312544112</c:v>
                </c:pt>
                <c:pt idx="2895">
                  <c:v>12.719927672399999</c:v>
                </c:pt>
                <c:pt idx="2896">
                  <c:v>12.711432618299998</c:v>
                </c:pt>
                <c:pt idx="2897">
                  <c:v>12.702937564200001</c:v>
                </c:pt>
                <c:pt idx="2898">
                  <c:v>12.6944425101</c:v>
                </c:pt>
                <c:pt idx="2899">
                  <c:v>12.685947455999999</c:v>
                </c:pt>
                <c:pt idx="2900">
                  <c:v>12.6774524019</c:v>
                </c:pt>
                <c:pt idx="2901">
                  <c:v>12.668957347799999</c:v>
                </c:pt>
                <c:pt idx="2902">
                  <c:v>12.657630609</c:v>
                </c:pt>
                <c:pt idx="2903">
                  <c:v>12.649135554899999</c:v>
                </c:pt>
                <c:pt idx="2904">
                  <c:v>12.640640500799998</c:v>
                </c:pt>
                <c:pt idx="2905">
                  <c:v>12.632145446700001</c:v>
                </c:pt>
                <c:pt idx="2906">
                  <c:v>12.6236503926</c:v>
                </c:pt>
                <c:pt idx="2907">
                  <c:v>12.615155338499999</c:v>
                </c:pt>
                <c:pt idx="2908">
                  <c:v>12.606660284399998</c:v>
                </c:pt>
                <c:pt idx="2909">
                  <c:v>12.598165230299999</c:v>
                </c:pt>
                <c:pt idx="2910">
                  <c:v>12.5896701762</c:v>
                </c:pt>
                <c:pt idx="2911">
                  <c:v>12.578343437399999</c:v>
                </c:pt>
                <c:pt idx="2912">
                  <c:v>12.569848383299998</c:v>
                </c:pt>
                <c:pt idx="2913">
                  <c:v>12.561353329200001</c:v>
                </c:pt>
                <c:pt idx="2914">
                  <c:v>12.5528582751</c:v>
                </c:pt>
                <c:pt idx="2915">
                  <c:v>12.544363220999999</c:v>
                </c:pt>
                <c:pt idx="2916">
                  <c:v>12.535868166899998</c:v>
                </c:pt>
                <c:pt idx="2917">
                  <c:v>12.527373112799999</c:v>
                </c:pt>
                <c:pt idx="2918">
                  <c:v>12.5188780587</c:v>
                </c:pt>
                <c:pt idx="2919">
                  <c:v>12.5103830046</c:v>
                </c:pt>
                <c:pt idx="2920">
                  <c:v>12.5018879505</c:v>
                </c:pt>
                <c:pt idx="2921">
                  <c:v>12.490561211700001</c:v>
                </c:pt>
                <c:pt idx="2922">
                  <c:v>12.4820661576</c:v>
                </c:pt>
                <c:pt idx="2923">
                  <c:v>12.473571103499999</c:v>
                </c:pt>
                <c:pt idx="2924">
                  <c:v>12.465076049399999</c:v>
                </c:pt>
                <c:pt idx="2925">
                  <c:v>12.4565809953</c:v>
                </c:pt>
                <c:pt idx="2926">
                  <c:v>12.4480859412</c:v>
                </c:pt>
                <c:pt idx="2927">
                  <c:v>12.4395908871</c:v>
                </c:pt>
                <c:pt idx="2928">
                  <c:v>12.431095832999999</c:v>
                </c:pt>
                <c:pt idx="2929">
                  <c:v>12.4226007789</c:v>
                </c:pt>
                <c:pt idx="2930">
                  <c:v>12.414105724799999</c:v>
                </c:pt>
                <c:pt idx="2931">
                  <c:v>12.4056106707</c:v>
                </c:pt>
                <c:pt idx="2932">
                  <c:v>12.397115616600001</c:v>
                </c:pt>
                <c:pt idx="2933">
                  <c:v>12.3886205625</c:v>
                </c:pt>
                <c:pt idx="2934">
                  <c:v>12.377293823700001</c:v>
                </c:pt>
                <c:pt idx="2935">
                  <c:v>12.3687987696</c:v>
                </c:pt>
                <c:pt idx="2936">
                  <c:v>12.360303715499999</c:v>
                </c:pt>
                <c:pt idx="2937">
                  <c:v>12.3518086614</c:v>
                </c:pt>
                <c:pt idx="2938">
                  <c:v>12.343313607299999</c:v>
                </c:pt>
                <c:pt idx="2939">
                  <c:v>12.3348185532</c:v>
                </c:pt>
                <c:pt idx="2940">
                  <c:v>12.326323499100001</c:v>
                </c:pt>
                <c:pt idx="2941">
                  <c:v>12.317828445</c:v>
                </c:pt>
                <c:pt idx="2942">
                  <c:v>12.309333390899999</c:v>
                </c:pt>
                <c:pt idx="2943">
                  <c:v>12.300838336799998</c:v>
                </c:pt>
                <c:pt idx="2944">
                  <c:v>12.292343282700001</c:v>
                </c:pt>
                <c:pt idx="2945">
                  <c:v>12.2838482286</c:v>
                </c:pt>
                <c:pt idx="2946">
                  <c:v>12.275353174499999</c:v>
                </c:pt>
                <c:pt idx="2947">
                  <c:v>12.266858120399998</c:v>
                </c:pt>
                <c:pt idx="2948">
                  <c:v>12.258363066299999</c:v>
                </c:pt>
                <c:pt idx="2949">
                  <c:v>12.2498680122</c:v>
                </c:pt>
                <c:pt idx="2950">
                  <c:v>12.241372958099999</c:v>
                </c:pt>
                <c:pt idx="2951">
                  <c:v>12.232877904</c:v>
                </c:pt>
                <c:pt idx="2952">
                  <c:v>12.2243828499</c:v>
                </c:pt>
                <c:pt idx="2953">
                  <c:v>12.215887795799999</c:v>
                </c:pt>
                <c:pt idx="2954">
                  <c:v>12.2073927417</c:v>
                </c:pt>
                <c:pt idx="2955">
                  <c:v>12.198897687600001</c:v>
                </c:pt>
                <c:pt idx="2956">
                  <c:v>12.1904026335</c:v>
                </c:pt>
                <c:pt idx="2957">
                  <c:v>12.181907579399999</c:v>
                </c:pt>
                <c:pt idx="2958">
                  <c:v>12.1734125253</c:v>
                </c:pt>
                <c:pt idx="2959">
                  <c:v>12.164917471200001</c:v>
                </c:pt>
                <c:pt idx="2960">
                  <c:v>12.1564224171</c:v>
                </c:pt>
                <c:pt idx="2961">
                  <c:v>12.147927362999999</c:v>
                </c:pt>
                <c:pt idx="2962">
                  <c:v>12.1394323089</c:v>
                </c:pt>
                <c:pt idx="2963">
                  <c:v>12.130937254799999</c:v>
                </c:pt>
                <c:pt idx="2964">
                  <c:v>12.1224422007</c:v>
                </c:pt>
                <c:pt idx="2965">
                  <c:v>12.113947146599999</c:v>
                </c:pt>
                <c:pt idx="2966">
                  <c:v>12.1054520925</c:v>
                </c:pt>
                <c:pt idx="2967">
                  <c:v>12.096957038399999</c:v>
                </c:pt>
                <c:pt idx="2968">
                  <c:v>12.088461984299999</c:v>
                </c:pt>
                <c:pt idx="2969">
                  <c:v>12.079966930199999</c:v>
                </c:pt>
                <c:pt idx="2970">
                  <c:v>12.0714718761</c:v>
                </c:pt>
                <c:pt idx="2971">
                  <c:v>12.062976822</c:v>
                </c:pt>
                <c:pt idx="2972">
                  <c:v>12.054481767899999</c:v>
                </c:pt>
                <c:pt idx="2973">
                  <c:v>12.0459867138</c:v>
                </c:pt>
                <c:pt idx="2974">
                  <c:v>12.037491659700001</c:v>
                </c:pt>
                <c:pt idx="2975">
                  <c:v>12.0289966056</c:v>
                </c:pt>
                <c:pt idx="2976">
                  <c:v>12.020501551499999</c:v>
                </c:pt>
                <c:pt idx="2977">
                  <c:v>12.0120064974</c:v>
                </c:pt>
                <c:pt idx="2978">
                  <c:v>12.003511443299999</c:v>
                </c:pt>
                <c:pt idx="2979">
                  <c:v>11.9950163892</c:v>
                </c:pt>
                <c:pt idx="2980">
                  <c:v>11.986521335100001</c:v>
                </c:pt>
                <c:pt idx="2981">
                  <c:v>11.978026281</c:v>
                </c:pt>
                <c:pt idx="2982">
                  <c:v>11.969531226899999</c:v>
                </c:pt>
                <c:pt idx="2983">
                  <c:v>11.961036172799998</c:v>
                </c:pt>
                <c:pt idx="2984">
                  <c:v>11.952541118700001</c:v>
                </c:pt>
                <c:pt idx="2985">
                  <c:v>11.9440460646</c:v>
                </c:pt>
                <c:pt idx="2986">
                  <c:v>11.935551010499999</c:v>
                </c:pt>
                <c:pt idx="2987">
                  <c:v>11.927055956399998</c:v>
                </c:pt>
                <c:pt idx="2988">
                  <c:v>11.918560902299999</c:v>
                </c:pt>
                <c:pt idx="2989">
                  <c:v>11.9100658482</c:v>
                </c:pt>
                <c:pt idx="2990">
                  <c:v>11.9015707941</c:v>
                </c:pt>
                <c:pt idx="2991">
                  <c:v>11.895907424700001</c:v>
                </c:pt>
                <c:pt idx="2992">
                  <c:v>11.8874123706</c:v>
                </c:pt>
                <c:pt idx="2993">
                  <c:v>11.878917316499999</c:v>
                </c:pt>
                <c:pt idx="2994">
                  <c:v>11.8704222624</c:v>
                </c:pt>
                <c:pt idx="2995">
                  <c:v>11.861927208299999</c:v>
                </c:pt>
                <c:pt idx="2996">
                  <c:v>11.8534321542</c:v>
                </c:pt>
                <c:pt idx="2997">
                  <c:v>11.844937100099999</c:v>
                </c:pt>
                <c:pt idx="2998">
                  <c:v>11.836442046</c:v>
                </c:pt>
                <c:pt idx="2999">
                  <c:v>11.827946991899999</c:v>
                </c:pt>
                <c:pt idx="3000">
                  <c:v>11.819451937799998</c:v>
                </c:pt>
                <c:pt idx="3001">
                  <c:v>11.810956883699999</c:v>
                </c:pt>
                <c:pt idx="3002">
                  <c:v>11.8024618296</c:v>
                </c:pt>
                <c:pt idx="3003">
                  <c:v>11.793966775499999</c:v>
                </c:pt>
                <c:pt idx="3004">
                  <c:v>11.788303406100001</c:v>
                </c:pt>
                <c:pt idx="3005">
                  <c:v>11.779808352</c:v>
                </c:pt>
                <c:pt idx="3006">
                  <c:v>11.771313297899999</c:v>
                </c:pt>
                <c:pt idx="3007">
                  <c:v>11.762818243799998</c:v>
                </c:pt>
                <c:pt idx="3008">
                  <c:v>11.754323189700001</c:v>
                </c:pt>
                <c:pt idx="3009">
                  <c:v>11.748659820299999</c:v>
                </c:pt>
                <c:pt idx="3010">
                  <c:v>11.748659820299999</c:v>
                </c:pt>
                <c:pt idx="3011">
                  <c:v>11.748659820299999</c:v>
                </c:pt>
                <c:pt idx="3012">
                  <c:v>11.748659820299999</c:v>
                </c:pt>
                <c:pt idx="3013">
                  <c:v>11.748659820299999</c:v>
                </c:pt>
                <c:pt idx="3014">
                  <c:v>11.748659820299999</c:v>
                </c:pt>
                <c:pt idx="3015">
                  <c:v>11.748659820299999</c:v>
                </c:pt>
                <c:pt idx="3016">
                  <c:v>11.748659820299999</c:v>
                </c:pt>
                <c:pt idx="3017">
                  <c:v>11.748659820299999</c:v>
                </c:pt>
                <c:pt idx="3018">
                  <c:v>11.748659820299999</c:v>
                </c:pt>
                <c:pt idx="3019">
                  <c:v>11.748659820299999</c:v>
                </c:pt>
                <c:pt idx="3020">
                  <c:v>11.748659820299999</c:v>
                </c:pt>
                <c:pt idx="3021">
                  <c:v>11.748659820299999</c:v>
                </c:pt>
                <c:pt idx="3022">
                  <c:v>11.748659820299999</c:v>
                </c:pt>
                <c:pt idx="3023">
                  <c:v>11.748659820299999</c:v>
                </c:pt>
                <c:pt idx="3024">
                  <c:v>11.748659820299999</c:v>
                </c:pt>
                <c:pt idx="3025">
                  <c:v>11.748659820299999</c:v>
                </c:pt>
                <c:pt idx="3026">
                  <c:v>11.748659820299999</c:v>
                </c:pt>
                <c:pt idx="3027">
                  <c:v>11.748659820299999</c:v>
                </c:pt>
                <c:pt idx="3028">
                  <c:v>11.748659820299999</c:v>
                </c:pt>
                <c:pt idx="3029">
                  <c:v>11.748659820299999</c:v>
                </c:pt>
                <c:pt idx="3030">
                  <c:v>11.748659820299999</c:v>
                </c:pt>
                <c:pt idx="3031">
                  <c:v>11.7458281356</c:v>
                </c:pt>
                <c:pt idx="3032">
                  <c:v>11.7458281356</c:v>
                </c:pt>
                <c:pt idx="3033">
                  <c:v>11.7458281356</c:v>
                </c:pt>
                <c:pt idx="3034">
                  <c:v>11.7458281356</c:v>
                </c:pt>
                <c:pt idx="3035">
                  <c:v>11.7458281356</c:v>
                </c:pt>
                <c:pt idx="3036">
                  <c:v>11.7458281356</c:v>
                </c:pt>
                <c:pt idx="3037">
                  <c:v>11.7458281356</c:v>
                </c:pt>
                <c:pt idx="3038">
                  <c:v>11.7458281356</c:v>
                </c:pt>
                <c:pt idx="3039">
                  <c:v>11.7458281356</c:v>
                </c:pt>
                <c:pt idx="3040">
                  <c:v>11.7458281356</c:v>
                </c:pt>
                <c:pt idx="3041">
                  <c:v>11.7458281356</c:v>
                </c:pt>
                <c:pt idx="3042">
                  <c:v>11.7458281356</c:v>
                </c:pt>
                <c:pt idx="3043">
                  <c:v>11.7458281356</c:v>
                </c:pt>
                <c:pt idx="3044">
                  <c:v>11.7458281356</c:v>
                </c:pt>
                <c:pt idx="3045">
                  <c:v>11.7458281356</c:v>
                </c:pt>
                <c:pt idx="3046">
                  <c:v>11.7458281356</c:v>
                </c:pt>
                <c:pt idx="3047">
                  <c:v>11.7458281356</c:v>
                </c:pt>
                <c:pt idx="3048">
                  <c:v>11.7458281356</c:v>
                </c:pt>
                <c:pt idx="3049">
                  <c:v>11.7458281356</c:v>
                </c:pt>
                <c:pt idx="3050">
                  <c:v>11.7458281356</c:v>
                </c:pt>
                <c:pt idx="3051">
                  <c:v>11.7458281356</c:v>
                </c:pt>
                <c:pt idx="3052">
                  <c:v>11.7458281356</c:v>
                </c:pt>
                <c:pt idx="3053">
                  <c:v>11.7458281356</c:v>
                </c:pt>
                <c:pt idx="3054">
                  <c:v>11.7429964509</c:v>
                </c:pt>
                <c:pt idx="3055">
                  <c:v>11.7429964509</c:v>
                </c:pt>
                <c:pt idx="3056">
                  <c:v>11.7429964509</c:v>
                </c:pt>
                <c:pt idx="3057">
                  <c:v>11.7429964509</c:v>
                </c:pt>
                <c:pt idx="3058">
                  <c:v>11.7429964509</c:v>
                </c:pt>
                <c:pt idx="3059">
                  <c:v>11.7429964509</c:v>
                </c:pt>
                <c:pt idx="3060">
                  <c:v>11.7429964509</c:v>
                </c:pt>
                <c:pt idx="3061">
                  <c:v>11.7429964509</c:v>
                </c:pt>
                <c:pt idx="3062">
                  <c:v>11.7429964509</c:v>
                </c:pt>
                <c:pt idx="3063">
                  <c:v>11.7429964509</c:v>
                </c:pt>
                <c:pt idx="3064">
                  <c:v>11.7429964509</c:v>
                </c:pt>
                <c:pt idx="3065">
                  <c:v>11.7429964509</c:v>
                </c:pt>
                <c:pt idx="3066">
                  <c:v>11.7429964509</c:v>
                </c:pt>
                <c:pt idx="3067">
                  <c:v>11.7429964509</c:v>
                </c:pt>
                <c:pt idx="3068">
                  <c:v>11.7429964509</c:v>
                </c:pt>
                <c:pt idx="3069">
                  <c:v>11.7429964509</c:v>
                </c:pt>
                <c:pt idx="3070">
                  <c:v>11.7429964509</c:v>
                </c:pt>
                <c:pt idx="3071">
                  <c:v>11.7429964509</c:v>
                </c:pt>
                <c:pt idx="3072">
                  <c:v>11.7429964509</c:v>
                </c:pt>
                <c:pt idx="3073">
                  <c:v>11.7429964509</c:v>
                </c:pt>
                <c:pt idx="3074">
                  <c:v>11.7429964509</c:v>
                </c:pt>
                <c:pt idx="3075">
                  <c:v>11.7429964509</c:v>
                </c:pt>
                <c:pt idx="3076">
                  <c:v>11.740164766199999</c:v>
                </c:pt>
                <c:pt idx="3077">
                  <c:v>11.740164766199999</c:v>
                </c:pt>
                <c:pt idx="3078">
                  <c:v>11.740164766199999</c:v>
                </c:pt>
                <c:pt idx="3079">
                  <c:v>11.740164766199999</c:v>
                </c:pt>
                <c:pt idx="3080">
                  <c:v>11.740164766199999</c:v>
                </c:pt>
                <c:pt idx="3081">
                  <c:v>11.740164766199999</c:v>
                </c:pt>
                <c:pt idx="3082">
                  <c:v>11.740164766199999</c:v>
                </c:pt>
                <c:pt idx="3083">
                  <c:v>11.740164766199999</c:v>
                </c:pt>
                <c:pt idx="3084">
                  <c:v>11.740164766199999</c:v>
                </c:pt>
                <c:pt idx="3085">
                  <c:v>11.740164766199999</c:v>
                </c:pt>
                <c:pt idx="3086">
                  <c:v>11.740164766199999</c:v>
                </c:pt>
                <c:pt idx="3087">
                  <c:v>11.740164766199999</c:v>
                </c:pt>
                <c:pt idx="3088">
                  <c:v>11.740164766199999</c:v>
                </c:pt>
                <c:pt idx="3089">
                  <c:v>11.740164766199999</c:v>
                </c:pt>
                <c:pt idx="3090">
                  <c:v>11.740164766199999</c:v>
                </c:pt>
                <c:pt idx="3091">
                  <c:v>11.740164766199999</c:v>
                </c:pt>
                <c:pt idx="3092">
                  <c:v>11.740164766199999</c:v>
                </c:pt>
                <c:pt idx="3093">
                  <c:v>11.740164766199999</c:v>
                </c:pt>
                <c:pt idx="3094">
                  <c:v>11.740164766199999</c:v>
                </c:pt>
                <c:pt idx="3095">
                  <c:v>11.740164766199999</c:v>
                </c:pt>
                <c:pt idx="3096">
                  <c:v>11.740164766199999</c:v>
                </c:pt>
                <c:pt idx="3097">
                  <c:v>11.740164766199999</c:v>
                </c:pt>
                <c:pt idx="3098">
                  <c:v>11.737333081499999</c:v>
                </c:pt>
                <c:pt idx="3099">
                  <c:v>11.737333081499999</c:v>
                </c:pt>
                <c:pt idx="3100">
                  <c:v>11.737333081499999</c:v>
                </c:pt>
                <c:pt idx="3101">
                  <c:v>11.737333081499999</c:v>
                </c:pt>
                <c:pt idx="3102">
                  <c:v>11.737333081499999</c:v>
                </c:pt>
                <c:pt idx="3103">
                  <c:v>11.737333081499999</c:v>
                </c:pt>
                <c:pt idx="3104">
                  <c:v>11.737333081499999</c:v>
                </c:pt>
                <c:pt idx="3105">
                  <c:v>11.737333081499999</c:v>
                </c:pt>
                <c:pt idx="3106">
                  <c:v>11.737333081499999</c:v>
                </c:pt>
                <c:pt idx="3107">
                  <c:v>11.737333081499999</c:v>
                </c:pt>
                <c:pt idx="3108">
                  <c:v>11.737333081499999</c:v>
                </c:pt>
                <c:pt idx="3109">
                  <c:v>11.737333081499999</c:v>
                </c:pt>
                <c:pt idx="3110">
                  <c:v>11.737333081499999</c:v>
                </c:pt>
                <c:pt idx="3111">
                  <c:v>11.737333081499999</c:v>
                </c:pt>
                <c:pt idx="3112">
                  <c:v>11.737333081499999</c:v>
                </c:pt>
                <c:pt idx="3113">
                  <c:v>11.737333081499999</c:v>
                </c:pt>
                <c:pt idx="3114">
                  <c:v>11.737333081499999</c:v>
                </c:pt>
                <c:pt idx="3115">
                  <c:v>11.737333081499999</c:v>
                </c:pt>
                <c:pt idx="3116">
                  <c:v>11.737333081499999</c:v>
                </c:pt>
                <c:pt idx="3117">
                  <c:v>11.737333081499999</c:v>
                </c:pt>
                <c:pt idx="3118">
                  <c:v>11.737333081499999</c:v>
                </c:pt>
                <c:pt idx="3119">
                  <c:v>11.737333081499999</c:v>
                </c:pt>
                <c:pt idx="3120">
                  <c:v>11.737333081499999</c:v>
                </c:pt>
                <c:pt idx="3121">
                  <c:v>11.734501396799999</c:v>
                </c:pt>
                <c:pt idx="3122">
                  <c:v>11.734501396799999</c:v>
                </c:pt>
                <c:pt idx="3123">
                  <c:v>11.734501396799999</c:v>
                </c:pt>
                <c:pt idx="3124">
                  <c:v>11.734501396799999</c:v>
                </c:pt>
                <c:pt idx="3125">
                  <c:v>11.734501396799999</c:v>
                </c:pt>
                <c:pt idx="3126">
                  <c:v>11.734501396799999</c:v>
                </c:pt>
                <c:pt idx="3127">
                  <c:v>11.734501396799999</c:v>
                </c:pt>
                <c:pt idx="3128">
                  <c:v>11.734501396799999</c:v>
                </c:pt>
                <c:pt idx="3129">
                  <c:v>11.734501396799999</c:v>
                </c:pt>
                <c:pt idx="3130">
                  <c:v>11.734501396799999</c:v>
                </c:pt>
                <c:pt idx="3131">
                  <c:v>11.734501396799999</c:v>
                </c:pt>
                <c:pt idx="3132">
                  <c:v>11.734501396799999</c:v>
                </c:pt>
                <c:pt idx="3133">
                  <c:v>11.734501396799999</c:v>
                </c:pt>
                <c:pt idx="3134">
                  <c:v>11.734501396799999</c:v>
                </c:pt>
                <c:pt idx="3135">
                  <c:v>11.734501396799999</c:v>
                </c:pt>
                <c:pt idx="3136">
                  <c:v>11.734501396799999</c:v>
                </c:pt>
                <c:pt idx="3137">
                  <c:v>11.734501396799999</c:v>
                </c:pt>
                <c:pt idx="3138">
                  <c:v>11.734501396799999</c:v>
                </c:pt>
                <c:pt idx="3139">
                  <c:v>11.734501396799999</c:v>
                </c:pt>
                <c:pt idx="3140">
                  <c:v>11.734501396799999</c:v>
                </c:pt>
                <c:pt idx="3141">
                  <c:v>11.734501396799999</c:v>
                </c:pt>
                <c:pt idx="3142">
                  <c:v>11.734501396799999</c:v>
                </c:pt>
                <c:pt idx="3143">
                  <c:v>11.7316697121</c:v>
                </c:pt>
                <c:pt idx="3144">
                  <c:v>11.7316697121</c:v>
                </c:pt>
                <c:pt idx="3145">
                  <c:v>11.7316697121</c:v>
                </c:pt>
                <c:pt idx="3146">
                  <c:v>11.7316697121</c:v>
                </c:pt>
                <c:pt idx="3147">
                  <c:v>11.7316697121</c:v>
                </c:pt>
                <c:pt idx="3148">
                  <c:v>11.7316697121</c:v>
                </c:pt>
                <c:pt idx="3149">
                  <c:v>11.7316697121</c:v>
                </c:pt>
                <c:pt idx="3150">
                  <c:v>11.7316697121</c:v>
                </c:pt>
                <c:pt idx="3151">
                  <c:v>11.7316697121</c:v>
                </c:pt>
                <c:pt idx="3152">
                  <c:v>11.7316697121</c:v>
                </c:pt>
                <c:pt idx="3153">
                  <c:v>11.7316697121</c:v>
                </c:pt>
                <c:pt idx="3154">
                  <c:v>11.7316697121</c:v>
                </c:pt>
                <c:pt idx="3155">
                  <c:v>11.7316697121</c:v>
                </c:pt>
                <c:pt idx="3156">
                  <c:v>11.7316697121</c:v>
                </c:pt>
                <c:pt idx="3157">
                  <c:v>11.7316697121</c:v>
                </c:pt>
                <c:pt idx="3158">
                  <c:v>11.7316697121</c:v>
                </c:pt>
                <c:pt idx="3159">
                  <c:v>11.7316697121</c:v>
                </c:pt>
                <c:pt idx="3160">
                  <c:v>11.7316697121</c:v>
                </c:pt>
                <c:pt idx="3161">
                  <c:v>11.7316697121</c:v>
                </c:pt>
                <c:pt idx="3162">
                  <c:v>11.7316697121</c:v>
                </c:pt>
                <c:pt idx="3163">
                  <c:v>11.7316697121</c:v>
                </c:pt>
                <c:pt idx="3164">
                  <c:v>11.7316697121</c:v>
                </c:pt>
                <c:pt idx="3165">
                  <c:v>11.7288380274</c:v>
                </c:pt>
                <c:pt idx="3166">
                  <c:v>11.7288380274</c:v>
                </c:pt>
                <c:pt idx="3167">
                  <c:v>11.7288380274</c:v>
                </c:pt>
                <c:pt idx="3168">
                  <c:v>11.7288380274</c:v>
                </c:pt>
                <c:pt idx="3169">
                  <c:v>11.7288380274</c:v>
                </c:pt>
                <c:pt idx="3170">
                  <c:v>11.7288380274</c:v>
                </c:pt>
                <c:pt idx="3171">
                  <c:v>11.7288380274</c:v>
                </c:pt>
                <c:pt idx="3172">
                  <c:v>11.7288380274</c:v>
                </c:pt>
                <c:pt idx="3173">
                  <c:v>11.7288380274</c:v>
                </c:pt>
                <c:pt idx="3174">
                  <c:v>11.7288380274</c:v>
                </c:pt>
                <c:pt idx="3175">
                  <c:v>11.7288380274</c:v>
                </c:pt>
                <c:pt idx="3176">
                  <c:v>11.7288380274</c:v>
                </c:pt>
                <c:pt idx="3177">
                  <c:v>11.7288380274</c:v>
                </c:pt>
                <c:pt idx="3178">
                  <c:v>11.7288380274</c:v>
                </c:pt>
                <c:pt idx="3179">
                  <c:v>11.7288380274</c:v>
                </c:pt>
                <c:pt idx="3180">
                  <c:v>11.7288380274</c:v>
                </c:pt>
                <c:pt idx="3181">
                  <c:v>11.7288380274</c:v>
                </c:pt>
                <c:pt idx="3182">
                  <c:v>11.7288380274</c:v>
                </c:pt>
                <c:pt idx="3183">
                  <c:v>11.7288380274</c:v>
                </c:pt>
                <c:pt idx="3184">
                  <c:v>11.7288380274</c:v>
                </c:pt>
                <c:pt idx="3185">
                  <c:v>11.7288380274</c:v>
                </c:pt>
                <c:pt idx="3186">
                  <c:v>11.7288380274</c:v>
                </c:pt>
                <c:pt idx="3187">
                  <c:v>11.7288380274</c:v>
                </c:pt>
                <c:pt idx="3188">
                  <c:v>11.7260063427</c:v>
                </c:pt>
                <c:pt idx="3189">
                  <c:v>11.7260063427</c:v>
                </c:pt>
                <c:pt idx="3190">
                  <c:v>11.7260063427</c:v>
                </c:pt>
                <c:pt idx="3191">
                  <c:v>11.7260063427</c:v>
                </c:pt>
                <c:pt idx="3192">
                  <c:v>11.7260063427</c:v>
                </c:pt>
                <c:pt idx="3193">
                  <c:v>11.7260063427</c:v>
                </c:pt>
                <c:pt idx="3194">
                  <c:v>11.7260063427</c:v>
                </c:pt>
                <c:pt idx="3195">
                  <c:v>11.7260063427</c:v>
                </c:pt>
                <c:pt idx="3196">
                  <c:v>11.7260063427</c:v>
                </c:pt>
                <c:pt idx="3197">
                  <c:v>11.7260063427</c:v>
                </c:pt>
                <c:pt idx="3198">
                  <c:v>11.7260063427</c:v>
                </c:pt>
                <c:pt idx="3199">
                  <c:v>11.7260063427</c:v>
                </c:pt>
                <c:pt idx="3200">
                  <c:v>11.7260063427</c:v>
                </c:pt>
                <c:pt idx="3201">
                  <c:v>11.7260063427</c:v>
                </c:pt>
                <c:pt idx="3202">
                  <c:v>11.7260063427</c:v>
                </c:pt>
                <c:pt idx="3203">
                  <c:v>11.7260063427</c:v>
                </c:pt>
                <c:pt idx="3204">
                  <c:v>11.7260063427</c:v>
                </c:pt>
                <c:pt idx="3205">
                  <c:v>11.7260063427</c:v>
                </c:pt>
                <c:pt idx="3206">
                  <c:v>11.7260063427</c:v>
                </c:pt>
                <c:pt idx="3207">
                  <c:v>11.7260063427</c:v>
                </c:pt>
                <c:pt idx="3208">
                  <c:v>11.7260063427</c:v>
                </c:pt>
                <c:pt idx="3209">
                  <c:v>11.7260063427</c:v>
                </c:pt>
                <c:pt idx="3210">
                  <c:v>11.723174658</c:v>
                </c:pt>
                <c:pt idx="3211">
                  <c:v>11.723174658</c:v>
                </c:pt>
                <c:pt idx="3212">
                  <c:v>11.723174658</c:v>
                </c:pt>
                <c:pt idx="3213">
                  <c:v>11.723174658</c:v>
                </c:pt>
                <c:pt idx="3214">
                  <c:v>11.723174658</c:v>
                </c:pt>
                <c:pt idx="3215">
                  <c:v>11.723174658</c:v>
                </c:pt>
                <c:pt idx="3216">
                  <c:v>11.723174658</c:v>
                </c:pt>
                <c:pt idx="3217">
                  <c:v>11.723174658</c:v>
                </c:pt>
                <c:pt idx="3218">
                  <c:v>11.723174658</c:v>
                </c:pt>
                <c:pt idx="3219">
                  <c:v>11.723174658</c:v>
                </c:pt>
                <c:pt idx="3220">
                  <c:v>11.723174658</c:v>
                </c:pt>
                <c:pt idx="3221">
                  <c:v>11.723174658</c:v>
                </c:pt>
                <c:pt idx="3222">
                  <c:v>11.723174658</c:v>
                </c:pt>
                <c:pt idx="3223">
                  <c:v>11.723174658</c:v>
                </c:pt>
                <c:pt idx="3224">
                  <c:v>11.723174658</c:v>
                </c:pt>
                <c:pt idx="3225">
                  <c:v>11.723174658</c:v>
                </c:pt>
                <c:pt idx="3226">
                  <c:v>11.723174658</c:v>
                </c:pt>
                <c:pt idx="3227">
                  <c:v>11.723174658</c:v>
                </c:pt>
                <c:pt idx="3228">
                  <c:v>11.723174658</c:v>
                </c:pt>
                <c:pt idx="3229">
                  <c:v>11.723174658</c:v>
                </c:pt>
                <c:pt idx="3230">
                  <c:v>11.723174658</c:v>
                </c:pt>
                <c:pt idx="3231">
                  <c:v>11.723174658</c:v>
                </c:pt>
                <c:pt idx="3232">
                  <c:v>11.720342973299999</c:v>
                </c:pt>
                <c:pt idx="3233">
                  <c:v>11.720342973299999</c:v>
                </c:pt>
                <c:pt idx="3234">
                  <c:v>11.720342973299999</c:v>
                </c:pt>
                <c:pt idx="3235">
                  <c:v>11.720342973299999</c:v>
                </c:pt>
                <c:pt idx="3236">
                  <c:v>11.720342973299999</c:v>
                </c:pt>
                <c:pt idx="3237">
                  <c:v>11.720342973299999</c:v>
                </c:pt>
                <c:pt idx="3238">
                  <c:v>11.720342973299999</c:v>
                </c:pt>
                <c:pt idx="3239">
                  <c:v>11.720342973299999</c:v>
                </c:pt>
                <c:pt idx="3240">
                  <c:v>11.720342973299999</c:v>
                </c:pt>
                <c:pt idx="3241">
                  <c:v>11.720342973299999</c:v>
                </c:pt>
                <c:pt idx="3242">
                  <c:v>11.720342973299999</c:v>
                </c:pt>
                <c:pt idx="3243">
                  <c:v>11.720342973299999</c:v>
                </c:pt>
                <c:pt idx="3244">
                  <c:v>11.720342973299999</c:v>
                </c:pt>
                <c:pt idx="3245">
                  <c:v>11.720342973299999</c:v>
                </c:pt>
                <c:pt idx="3246">
                  <c:v>11.720342973299999</c:v>
                </c:pt>
                <c:pt idx="3247">
                  <c:v>11.720342973299999</c:v>
                </c:pt>
                <c:pt idx="3248">
                  <c:v>11.720342973299999</c:v>
                </c:pt>
                <c:pt idx="3249">
                  <c:v>11.720342973299999</c:v>
                </c:pt>
                <c:pt idx="3250">
                  <c:v>11.720342973299999</c:v>
                </c:pt>
                <c:pt idx="3251">
                  <c:v>11.720342973299999</c:v>
                </c:pt>
                <c:pt idx="3252">
                  <c:v>11.720342973299999</c:v>
                </c:pt>
                <c:pt idx="3253">
                  <c:v>11.720342973299999</c:v>
                </c:pt>
                <c:pt idx="3254">
                  <c:v>11.720342973299999</c:v>
                </c:pt>
                <c:pt idx="3255">
                  <c:v>11.717511288600001</c:v>
                </c:pt>
                <c:pt idx="3256">
                  <c:v>11.717511288600001</c:v>
                </c:pt>
                <c:pt idx="3257">
                  <c:v>11.717511288600001</c:v>
                </c:pt>
                <c:pt idx="3258">
                  <c:v>11.717511288600001</c:v>
                </c:pt>
                <c:pt idx="3259">
                  <c:v>11.717511288600001</c:v>
                </c:pt>
                <c:pt idx="3260">
                  <c:v>11.717511288600001</c:v>
                </c:pt>
                <c:pt idx="3261">
                  <c:v>11.717511288600001</c:v>
                </c:pt>
                <c:pt idx="3262">
                  <c:v>11.717511288600001</c:v>
                </c:pt>
                <c:pt idx="3263">
                  <c:v>11.717511288600001</c:v>
                </c:pt>
                <c:pt idx="3264">
                  <c:v>11.717511288600001</c:v>
                </c:pt>
                <c:pt idx="3265">
                  <c:v>11.717511288600001</c:v>
                </c:pt>
                <c:pt idx="3266">
                  <c:v>11.717511288600001</c:v>
                </c:pt>
                <c:pt idx="3267">
                  <c:v>11.717511288600001</c:v>
                </c:pt>
                <c:pt idx="3268">
                  <c:v>11.717511288600001</c:v>
                </c:pt>
                <c:pt idx="3269">
                  <c:v>11.717511288600001</c:v>
                </c:pt>
                <c:pt idx="3270">
                  <c:v>11.717511288600001</c:v>
                </c:pt>
                <c:pt idx="3271">
                  <c:v>11.717511288600001</c:v>
                </c:pt>
                <c:pt idx="3272">
                  <c:v>11.717511288600001</c:v>
                </c:pt>
                <c:pt idx="3273">
                  <c:v>11.717511288600001</c:v>
                </c:pt>
                <c:pt idx="3274">
                  <c:v>11.717511288600001</c:v>
                </c:pt>
                <c:pt idx="3275">
                  <c:v>11.717511288600001</c:v>
                </c:pt>
                <c:pt idx="3276">
                  <c:v>11.717511288600001</c:v>
                </c:pt>
                <c:pt idx="3277">
                  <c:v>11.714679603899999</c:v>
                </c:pt>
                <c:pt idx="3278">
                  <c:v>11.714679603899999</c:v>
                </c:pt>
                <c:pt idx="3279">
                  <c:v>11.714679603899999</c:v>
                </c:pt>
                <c:pt idx="3280">
                  <c:v>11.714679603899999</c:v>
                </c:pt>
                <c:pt idx="3281">
                  <c:v>11.714679603899999</c:v>
                </c:pt>
                <c:pt idx="3282">
                  <c:v>11.714679603899999</c:v>
                </c:pt>
                <c:pt idx="3283">
                  <c:v>11.714679603899999</c:v>
                </c:pt>
                <c:pt idx="3284">
                  <c:v>11.714679603899999</c:v>
                </c:pt>
                <c:pt idx="3285">
                  <c:v>11.714679603899999</c:v>
                </c:pt>
                <c:pt idx="3286">
                  <c:v>11.714679603899999</c:v>
                </c:pt>
                <c:pt idx="3287">
                  <c:v>11.714679603899999</c:v>
                </c:pt>
                <c:pt idx="3288">
                  <c:v>11.714679603899999</c:v>
                </c:pt>
                <c:pt idx="3289">
                  <c:v>11.714679603899999</c:v>
                </c:pt>
                <c:pt idx="3290">
                  <c:v>11.714679603899999</c:v>
                </c:pt>
                <c:pt idx="3291">
                  <c:v>11.714679603899999</c:v>
                </c:pt>
                <c:pt idx="3292">
                  <c:v>11.714679603899999</c:v>
                </c:pt>
                <c:pt idx="3293">
                  <c:v>11.714679603899999</c:v>
                </c:pt>
                <c:pt idx="3294">
                  <c:v>11.714679603899999</c:v>
                </c:pt>
                <c:pt idx="3295">
                  <c:v>11.714679603899999</c:v>
                </c:pt>
                <c:pt idx="3296">
                  <c:v>11.714679603899999</c:v>
                </c:pt>
                <c:pt idx="3297">
                  <c:v>11.714679603899999</c:v>
                </c:pt>
                <c:pt idx="3298">
                  <c:v>11.714679603899999</c:v>
                </c:pt>
                <c:pt idx="3299">
                  <c:v>11.714679603899999</c:v>
                </c:pt>
                <c:pt idx="3300">
                  <c:v>11.7118479192</c:v>
                </c:pt>
                <c:pt idx="3301">
                  <c:v>11.7118479192</c:v>
                </c:pt>
                <c:pt idx="3302">
                  <c:v>11.7118479192</c:v>
                </c:pt>
                <c:pt idx="3303">
                  <c:v>11.7118479192</c:v>
                </c:pt>
                <c:pt idx="3304">
                  <c:v>11.7118479192</c:v>
                </c:pt>
                <c:pt idx="3305">
                  <c:v>11.7118479192</c:v>
                </c:pt>
                <c:pt idx="3306">
                  <c:v>11.7118479192</c:v>
                </c:pt>
                <c:pt idx="3307">
                  <c:v>11.7118479192</c:v>
                </c:pt>
                <c:pt idx="3308">
                  <c:v>11.7118479192</c:v>
                </c:pt>
                <c:pt idx="3309">
                  <c:v>11.7118479192</c:v>
                </c:pt>
                <c:pt idx="3310">
                  <c:v>11.7118479192</c:v>
                </c:pt>
                <c:pt idx="3311">
                  <c:v>11.7118479192</c:v>
                </c:pt>
                <c:pt idx="3312">
                  <c:v>11.7118479192</c:v>
                </c:pt>
                <c:pt idx="3313">
                  <c:v>11.7118479192</c:v>
                </c:pt>
                <c:pt idx="3314">
                  <c:v>11.7118479192</c:v>
                </c:pt>
                <c:pt idx="3315">
                  <c:v>11.7118479192</c:v>
                </c:pt>
                <c:pt idx="3316">
                  <c:v>11.7118479192</c:v>
                </c:pt>
                <c:pt idx="3317">
                  <c:v>11.7118479192</c:v>
                </c:pt>
                <c:pt idx="3318">
                  <c:v>11.7118479192</c:v>
                </c:pt>
                <c:pt idx="3319">
                  <c:v>11.7118479192</c:v>
                </c:pt>
                <c:pt idx="3320">
                  <c:v>11.7118479192</c:v>
                </c:pt>
                <c:pt idx="3321">
                  <c:v>11.7118479192</c:v>
                </c:pt>
                <c:pt idx="3322">
                  <c:v>11.7090162345</c:v>
                </c:pt>
                <c:pt idx="3323">
                  <c:v>11.7090162345</c:v>
                </c:pt>
                <c:pt idx="3324">
                  <c:v>11.7090162345</c:v>
                </c:pt>
                <c:pt idx="3325">
                  <c:v>11.7090162345</c:v>
                </c:pt>
                <c:pt idx="3326">
                  <c:v>11.7090162345</c:v>
                </c:pt>
                <c:pt idx="3327">
                  <c:v>11.7090162345</c:v>
                </c:pt>
                <c:pt idx="3328">
                  <c:v>11.7090162345</c:v>
                </c:pt>
                <c:pt idx="3329">
                  <c:v>11.7090162345</c:v>
                </c:pt>
                <c:pt idx="3330">
                  <c:v>11.7090162345</c:v>
                </c:pt>
                <c:pt idx="3331">
                  <c:v>11.7090162345</c:v>
                </c:pt>
                <c:pt idx="3332">
                  <c:v>11.7090162345</c:v>
                </c:pt>
                <c:pt idx="3333">
                  <c:v>11.7090162345</c:v>
                </c:pt>
                <c:pt idx="3334">
                  <c:v>11.7090162345</c:v>
                </c:pt>
                <c:pt idx="3335">
                  <c:v>11.7090162345</c:v>
                </c:pt>
                <c:pt idx="3336">
                  <c:v>11.7090162345</c:v>
                </c:pt>
                <c:pt idx="3337">
                  <c:v>11.7090162345</c:v>
                </c:pt>
                <c:pt idx="3338">
                  <c:v>11.7090162345</c:v>
                </c:pt>
                <c:pt idx="3339">
                  <c:v>11.7090162345</c:v>
                </c:pt>
                <c:pt idx="3340">
                  <c:v>11.7090162345</c:v>
                </c:pt>
                <c:pt idx="3341">
                  <c:v>11.7090162345</c:v>
                </c:pt>
                <c:pt idx="3342">
                  <c:v>11.7090162345</c:v>
                </c:pt>
                <c:pt idx="3343">
                  <c:v>11.7090162345</c:v>
                </c:pt>
                <c:pt idx="3344">
                  <c:v>11.7061845498</c:v>
                </c:pt>
                <c:pt idx="3345">
                  <c:v>11.7061845498</c:v>
                </c:pt>
                <c:pt idx="3346">
                  <c:v>11.7061845498</c:v>
                </c:pt>
                <c:pt idx="3347">
                  <c:v>11.7061845498</c:v>
                </c:pt>
                <c:pt idx="3348">
                  <c:v>11.7061845498</c:v>
                </c:pt>
                <c:pt idx="3349">
                  <c:v>11.7061845498</c:v>
                </c:pt>
                <c:pt idx="3350">
                  <c:v>11.7061845498</c:v>
                </c:pt>
                <c:pt idx="3351">
                  <c:v>11.7061845498</c:v>
                </c:pt>
                <c:pt idx="3352">
                  <c:v>11.7061845498</c:v>
                </c:pt>
                <c:pt idx="3353">
                  <c:v>11.7061845498</c:v>
                </c:pt>
                <c:pt idx="3354">
                  <c:v>11.7061845498</c:v>
                </c:pt>
                <c:pt idx="3355">
                  <c:v>11.7061845498</c:v>
                </c:pt>
                <c:pt idx="3356">
                  <c:v>11.7061845498</c:v>
                </c:pt>
                <c:pt idx="3357">
                  <c:v>11.7061845498</c:v>
                </c:pt>
                <c:pt idx="3358">
                  <c:v>11.7061845498</c:v>
                </c:pt>
                <c:pt idx="3359">
                  <c:v>11.7061845498</c:v>
                </c:pt>
                <c:pt idx="3360">
                  <c:v>11.7061845498</c:v>
                </c:pt>
                <c:pt idx="3361">
                  <c:v>11.7061845498</c:v>
                </c:pt>
                <c:pt idx="3362">
                  <c:v>11.7061845498</c:v>
                </c:pt>
                <c:pt idx="3363">
                  <c:v>11.7061845498</c:v>
                </c:pt>
                <c:pt idx="3364">
                  <c:v>11.7061845498</c:v>
                </c:pt>
                <c:pt idx="3365">
                  <c:v>11.7061845498</c:v>
                </c:pt>
                <c:pt idx="3366">
                  <c:v>11.7061845498</c:v>
                </c:pt>
                <c:pt idx="3367">
                  <c:v>11.703352865099999</c:v>
                </c:pt>
                <c:pt idx="3368">
                  <c:v>11.703352865099999</c:v>
                </c:pt>
                <c:pt idx="3369">
                  <c:v>11.703352865099999</c:v>
                </c:pt>
                <c:pt idx="3370">
                  <c:v>11.703352865099999</c:v>
                </c:pt>
                <c:pt idx="3371">
                  <c:v>11.703352865099999</c:v>
                </c:pt>
                <c:pt idx="3372">
                  <c:v>11.703352865099999</c:v>
                </c:pt>
                <c:pt idx="3373">
                  <c:v>11.703352865099999</c:v>
                </c:pt>
                <c:pt idx="3374">
                  <c:v>11.703352865099999</c:v>
                </c:pt>
                <c:pt idx="3375">
                  <c:v>11.703352865099999</c:v>
                </c:pt>
                <c:pt idx="3376">
                  <c:v>11.703352865099999</c:v>
                </c:pt>
                <c:pt idx="3377">
                  <c:v>11.703352865099999</c:v>
                </c:pt>
                <c:pt idx="3378">
                  <c:v>11.703352865099999</c:v>
                </c:pt>
                <c:pt idx="3379">
                  <c:v>11.703352865099999</c:v>
                </c:pt>
                <c:pt idx="3380">
                  <c:v>11.703352865099999</c:v>
                </c:pt>
                <c:pt idx="3381">
                  <c:v>11.703352865099999</c:v>
                </c:pt>
                <c:pt idx="3382">
                  <c:v>11.703352865099999</c:v>
                </c:pt>
                <c:pt idx="3383">
                  <c:v>11.703352865099999</c:v>
                </c:pt>
                <c:pt idx="3384">
                  <c:v>11.703352865099999</c:v>
                </c:pt>
                <c:pt idx="3385">
                  <c:v>11.703352865099999</c:v>
                </c:pt>
                <c:pt idx="3386">
                  <c:v>11.703352865099999</c:v>
                </c:pt>
                <c:pt idx="3387">
                  <c:v>11.703352865099999</c:v>
                </c:pt>
                <c:pt idx="3388">
                  <c:v>11.703352865099999</c:v>
                </c:pt>
                <c:pt idx="3389">
                  <c:v>11.700521180399999</c:v>
                </c:pt>
                <c:pt idx="3390">
                  <c:v>11.700521180399999</c:v>
                </c:pt>
                <c:pt idx="3391">
                  <c:v>11.700521180399999</c:v>
                </c:pt>
                <c:pt idx="3392">
                  <c:v>11.700521180399999</c:v>
                </c:pt>
                <c:pt idx="3393">
                  <c:v>11.700521180399999</c:v>
                </c:pt>
                <c:pt idx="3394">
                  <c:v>11.700521180399999</c:v>
                </c:pt>
                <c:pt idx="3395">
                  <c:v>11.700521180399999</c:v>
                </c:pt>
                <c:pt idx="3396">
                  <c:v>11.700521180399999</c:v>
                </c:pt>
                <c:pt idx="3397">
                  <c:v>11.700521180399999</c:v>
                </c:pt>
                <c:pt idx="3398">
                  <c:v>11.700521180399999</c:v>
                </c:pt>
                <c:pt idx="3399">
                  <c:v>11.700521180399999</c:v>
                </c:pt>
                <c:pt idx="3400">
                  <c:v>11.700521180399999</c:v>
                </c:pt>
                <c:pt idx="3401">
                  <c:v>11.700521180399999</c:v>
                </c:pt>
                <c:pt idx="3402">
                  <c:v>11.700521180399999</c:v>
                </c:pt>
                <c:pt idx="3403">
                  <c:v>11.700521180399999</c:v>
                </c:pt>
                <c:pt idx="3404">
                  <c:v>11.700521180399999</c:v>
                </c:pt>
                <c:pt idx="3405">
                  <c:v>11.700521180399999</c:v>
                </c:pt>
                <c:pt idx="3406">
                  <c:v>11.700521180399999</c:v>
                </c:pt>
                <c:pt idx="3407">
                  <c:v>11.700521180399999</c:v>
                </c:pt>
                <c:pt idx="3408">
                  <c:v>11.700521180399999</c:v>
                </c:pt>
                <c:pt idx="3409">
                  <c:v>11.700521180399999</c:v>
                </c:pt>
                <c:pt idx="3410">
                  <c:v>11.700521180399999</c:v>
                </c:pt>
                <c:pt idx="3411">
                  <c:v>11.700521180399999</c:v>
                </c:pt>
                <c:pt idx="3412">
                  <c:v>11.697689495700001</c:v>
                </c:pt>
                <c:pt idx="3413">
                  <c:v>11.697689495700001</c:v>
                </c:pt>
                <c:pt idx="3414">
                  <c:v>11.697689495700001</c:v>
                </c:pt>
                <c:pt idx="3415">
                  <c:v>11.697689495700001</c:v>
                </c:pt>
                <c:pt idx="3416">
                  <c:v>11.697689495700001</c:v>
                </c:pt>
                <c:pt idx="3417">
                  <c:v>11.697689495700001</c:v>
                </c:pt>
                <c:pt idx="3418">
                  <c:v>11.697689495700001</c:v>
                </c:pt>
                <c:pt idx="3419">
                  <c:v>11.697689495700001</c:v>
                </c:pt>
                <c:pt idx="3420">
                  <c:v>11.697689495700001</c:v>
                </c:pt>
                <c:pt idx="3421">
                  <c:v>11.697689495700001</c:v>
                </c:pt>
                <c:pt idx="3422">
                  <c:v>11.697689495700001</c:v>
                </c:pt>
                <c:pt idx="3423">
                  <c:v>11.697689495700001</c:v>
                </c:pt>
                <c:pt idx="3424">
                  <c:v>11.697689495700001</c:v>
                </c:pt>
                <c:pt idx="3425">
                  <c:v>11.697689495700001</c:v>
                </c:pt>
                <c:pt idx="3426">
                  <c:v>11.697689495700001</c:v>
                </c:pt>
                <c:pt idx="3427">
                  <c:v>11.697689495700001</c:v>
                </c:pt>
                <c:pt idx="3428">
                  <c:v>11.697689495700001</c:v>
                </c:pt>
                <c:pt idx="3429">
                  <c:v>11.697689495700001</c:v>
                </c:pt>
                <c:pt idx="3430">
                  <c:v>11.697689495700001</c:v>
                </c:pt>
                <c:pt idx="3431">
                  <c:v>11.697689495700001</c:v>
                </c:pt>
                <c:pt idx="3432">
                  <c:v>11.697689495700001</c:v>
                </c:pt>
                <c:pt idx="3433">
                  <c:v>11.697689495700001</c:v>
                </c:pt>
                <c:pt idx="3434">
                  <c:v>11.694857811</c:v>
                </c:pt>
                <c:pt idx="3435">
                  <c:v>11.694857811</c:v>
                </c:pt>
                <c:pt idx="3436">
                  <c:v>11.694857811</c:v>
                </c:pt>
                <c:pt idx="3437">
                  <c:v>11.694857811</c:v>
                </c:pt>
                <c:pt idx="3438">
                  <c:v>11.694857811</c:v>
                </c:pt>
                <c:pt idx="3439">
                  <c:v>11.694857811</c:v>
                </c:pt>
                <c:pt idx="3440">
                  <c:v>11.694857811</c:v>
                </c:pt>
                <c:pt idx="3441">
                  <c:v>11.694857811</c:v>
                </c:pt>
                <c:pt idx="3442">
                  <c:v>11.694857811</c:v>
                </c:pt>
                <c:pt idx="3443">
                  <c:v>11.694857811</c:v>
                </c:pt>
                <c:pt idx="3444">
                  <c:v>11.694857811</c:v>
                </c:pt>
                <c:pt idx="3445">
                  <c:v>11.694857811</c:v>
                </c:pt>
                <c:pt idx="3446">
                  <c:v>11.694857811</c:v>
                </c:pt>
                <c:pt idx="3447">
                  <c:v>11.694857811</c:v>
                </c:pt>
                <c:pt idx="3448">
                  <c:v>11.694857811</c:v>
                </c:pt>
                <c:pt idx="3449">
                  <c:v>11.694857811</c:v>
                </c:pt>
                <c:pt idx="3450">
                  <c:v>11.694857811</c:v>
                </c:pt>
                <c:pt idx="3451">
                  <c:v>11.694857811</c:v>
                </c:pt>
                <c:pt idx="3452">
                  <c:v>11.694857811</c:v>
                </c:pt>
                <c:pt idx="3453">
                  <c:v>11.694857811</c:v>
                </c:pt>
                <c:pt idx="3454">
                  <c:v>11.694857811</c:v>
                </c:pt>
                <c:pt idx="3455">
                  <c:v>11.694857811</c:v>
                </c:pt>
                <c:pt idx="3456">
                  <c:v>11.694857811</c:v>
                </c:pt>
                <c:pt idx="3457">
                  <c:v>11.692026126299998</c:v>
                </c:pt>
                <c:pt idx="3458">
                  <c:v>11.692026126299998</c:v>
                </c:pt>
                <c:pt idx="3459">
                  <c:v>11.692026126299998</c:v>
                </c:pt>
                <c:pt idx="3460">
                  <c:v>11.692026126299998</c:v>
                </c:pt>
                <c:pt idx="3461">
                  <c:v>11.692026126299998</c:v>
                </c:pt>
                <c:pt idx="3462">
                  <c:v>11.692026126299998</c:v>
                </c:pt>
                <c:pt idx="3463">
                  <c:v>11.692026126299998</c:v>
                </c:pt>
                <c:pt idx="3464">
                  <c:v>11.692026126299998</c:v>
                </c:pt>
                <c:pt idx="3465">
                  <c:v>11.692026126299998</c:v>
                </c:pt>
                <c:pt idx="3466">
                  <c:v>11.692026126299998</c:v>
                </c:pt>
                <c:pt idx="3467">
                  <c:v>11.692026126299998</c:v>
                </c:pt>
                <c:pt idx="3468">
                  <c:v>11.692026126299998</c:v>
                </c:pt>
                <c:pt idx="3469">
                  <c:v>11.692026126299998</c:v>
                </c:pt>
                <c:pt idx="3470">
                  <c:v>11.692026126299998</c:v>
                </c:pt>
                <c:pt idx="3471">
                  <c:v>11.692026126299998</c:v>
                </c:pt>
                <c:pt idx="3472">
                  <c:v>11.692026126299998</c:v>
                </c:pt>
                <c:pt idx="3473">
                  <c:v>11.692026126299998</c:v>
                </c:pt>
                <c:pt idx="3474">
                  <c:v>11.692026126299998</c:v>
                </c:pt>
                <c:pt idx="3475">
                  <c:v>11.692026126299998</c:v>
                </c:pt>
                <c:pt idx="3476">
                  <c:v>11.692026126299998</c:v>
                </c:pt>
                <c:pt idx="3477">
                  <c:v>11.692026126299998</c:v>
                </c:pt>
                <c:pt idx="3478">
                  <c:v>11.692026126299998</c:v>
                </c:pt>
                <c:pt idx="3479">
                  <c:v>11.6891944416</c:v>
                </c:pt>
                <c:pt idx="3480">
                  <c:v>11.6891944416</c:v>
                </c:pt>
                <c:pt idx="3481">
                  <c:v>11.6891944416</c:v>
                </c:pt>
                <c:pt idx="3482">
                  <c:v>11.6891944416</c:v>
                </c:pt>
                <c:pt idx="3483">
                  <c:v>11.6891944416</c:v>
                </c:pt>
                <c:pt idx="3484">
                  <c:v>11.6891944416</c:v>
                </c:pt>
                <c:pt idx="3485">
                  <c:v>11.6891944416</c:v>
                </c:pt>
                <c:pt idx="3486">
                  <c:v>11.6891944416</c:v>
                </c:pt>
                <c:pt idx="3487">
                  <c:v>11.6891944416</c:v>
                </c:pt>
                <c:pt idx="3488">
                  <c:v>11.6891944416</c:v>
                </c:pt>
                <c:pt idx="3489">
                  <c:v>11.6891944416</c:v>
                </c:pt>
                <c:pt idx="3490">
                  <c:v>11.6891944416</c:v>
                </c:pt>
                <c:pt idx="3491">
                  <c:v>11.6891944416</c:v>
                </c:pt>
                <c:pt idx="3492">
                  <c:v>11.6891944416</c:v>
                </c:pt>
                <c:pt idx="3493">
                  <c:v>11.6891944416</c:v>
                </c:pt>
                <c:pt idx="3494">
                  <c:v>11.6891944416</c:v>
                </c:pt>
                <c:pt idx="3495">
                  <c:v>11.6891944416</c:v>
                </c:pt>
                <c:pt idx="3496">
                  <c:v>11.6891944416</c:v>
                </c:pt>
                <c:pt idx="3497">
                  <c:v>11.6891944416</c:v>
                </c:pt>
                <c:pt idx="3498">
                  <c:v>11.6891944416</c:v>
                </c:pt>
                <c:pt idx="3499">
                  <c:v>11.6891944416</c:v>
                </c:pt>
                <c:pt idx="3500">
                  <c:v>11.6891944416</c:v>
                </c:pt>
                <c:pt idx="3501">
                  <c:v>11.686362756899999</c:v>
                </c:pt>
                <c:pt idx="3502">
                  <c:v>11.686362756899999</c:v>
                </c:pt>
                <c:pt idx="3503">
                  <c:v>11.686362756899999</c:v>
                </c:pt>
                <c:pt idx="3504">
                  <c:v>11.686362756899999</c:v>
                </c:pt>
                <c:pt idx="3505">
                  <c:v>11.686362756899999</c:v>
                </c:pt>
                <c:pt idx="3506">
                  <c:v>11.686362756899999</c:v>
                </c:pt>
                <c:pt idx="3507">
                  <c:v>11.686362756899999</c:v>
                </c:pt>
                <c:pt idx="3508">
                  <c:v>11.686362756899999</c:v>
                </c:pt>
                <c:pt idx="3509">
                  <c:v>11.686362756899999</c:v>
                </c:pt>
                <c:pt idx="3510">
                  <c:v>11.686362756899999</c:v>
                </c:pt>
                <c:pt idx="3511">
                  <c:v>11.686362756899999</c:v>
                </c:pt>
                <c:pt idx="3512">
                  <c:v>11.686362756899999</c:v>
                </c:pt>
                <c:pt idx="3513">
                  <c:v>11.686362756899999</c:v>
                </c:pt>
                <c:pt idx="3514">
                  <c:v>11.686362756899999</c:v>
                </c:pt>
                <c:pt idx="3515">
                  <c:v>11.686362756899999</c:v>
                </c:pt>
                <c:pt idx="3516">
                  <c:v>11.686362756899999</c:v>
                </c:pt>
                <c:pt idx="3517">
                  <c:v>11.686362756899999</c:v>
                </c:pt>
                <c:pt idx="3518">
                  <c:v>11.686362756899999</c:v>
                </c:pt>
                <c:pt idx="3519">
                  <c:v>11.686362756899999</c:v>
                </c:pt>
                <c:pt idx="3520">
                  <c:v>11.686362756899999</c:v>
                </c:pt>
                <c:pt idx="3521">
                  <c:v>11.686362756899999</c:v>
                </c:pt>
                <c:pt idx="3522">
                  <c:v>11.686362756899999</c:v>
                </c:pt>
                <c:pt idx="3523">
                  <c:v>11.686362756899999</c:v>
                </c:pt>
                <c:pt idx="3524">
                  <c:v>11.683531072200001</c:v>
                </c:pt>
                <c:pt idx="3525">
                  <c:v>11.683531072200001</c:v>
                </c:pt>
                <c:pt idx="3526">
                  <c:v>11.683531072200001</c:v>
                </c:pt>
                <c:pt idx="3527">
                  <c:v>11.683531072200001</c:v>
                </c:pt>
                <c:pt idx="3528">
                  <c:v>11.683531072200001</c:v>
                </c:pt>
                <c:pt idx="3529">
                  <c:v>11.683531072200001</c:v>
                </c:pt>
                <c:pt idx="3530">
                  <c:v>11.683531072200001</c:v>
                </c:pt>
                <c:pt idx="3531">
                  <c:v>11.683531072200001</c:v>
                </c:pt>
                <c:pt idx="3532">
                  <c:v>11.683531072200001</c:v>
                </c:pt>
                <c:pt idx="3533">
                  <c:v>11.683531072200001</c:v>
                </c:pt>
                <c:pt idx="3534">
                  <c:v>11.683531072200001</c:v>
                </c:pt>
                <c:pt idx="3535">
                  <c:v>11.683531072200001</c:v>
                </c:pt>
                <c:pt idx="3536">
                  <c:v>11.683531072200001</c:v>
                </c:pt>
                <c:pt idx="3537">
                  <c:v>11.683531072200001</c:v>
                </c:pt>
                <c:pt idx="3538">
                  <c:v>11.683531072200001</c:v>
                </c:pt>
                <c:pt idx="3539">
                  <c:v>11.683531072200001</c:v>
                </c:pt>
                <c:pt idx="3540">
                  <c:v>11.683531072200001</c:v>
                </c:pt>
                <c:pt idx="3541">
                  <c:v>11.683531072200001</c:v>
                </c:pt>
                <c:pt idx="3542">
                  <c:v>11.683531072200001</c:v>
                </c:pt>
                <c:pt idx="3543">
                  <c:v>11.683531072200001</c:v>
                </c:pt>
                <c:pt idx="3544">
                  <c:v>11.683531072200001</c:v>
                </c:pt>
                <c:pt idx="3545">
                  <c:v>11.683531072200001</c:v>
                </c:pt>
                <c:pt idx="3546">
                  <c:v>11.680699387499999</c:v>
                </c:pt>
                <c:pt idx="3547">
                  <c:v>11.680699387499999</c:v>
                </c:pt>
                <c:pt idx="3548">
                  <c:v>11.680699387499999</c:v>
                </c:pt>
                <c:pt idx="3549">
                  <c:v>11.680699387499999</c:v>
                </c:pt>
                <c:pt idx="3550">
                  <c:v>11.680699387499999</c:v>
                </c:pt>
                <c:pt idx="3551">
                  <c:v>11.680699387499999</c:v>
                </c:pt>
                <c:pt idx="3552">
                  <c:v>11.680699387499999</c:v>
                </c:pt>
                <c:pt idx="3553">
                  <c:v>11.680699387499999</c:v>
                </c:pt>
                <c:pt idx="3554">
                  <c:v>11.680699387499999</c:v>
                </c:pt>
                <c:pt idx="3555">
                  <c:v>11.680699387499999</c:v>
                </c:pt>
                <c:pt idx="3556">
                  <c:v>11.680699387499999</c:v>
                </c:pt>
                <c:pt idx="3557">
                  <c:v>11.680699387499999</c:v>
                </c:pt>
                <c:pt idx="3558">
                  <c:v>11.680699387499999</c:v>
                </c:pt>
                <c:pt idx="3559">
                  <c:v>11.680699387499999</c:v>
                </c:pt>
                <c:pt idx="3560">
                  <c:v>11.680699387499999</c:v>
                </c:pt>
                <c:pt idx="3561">
                  <c:v>11.680699387499999</c:v>
                </c:pt>
                <c:pt idx="3562">
                  <c:v>11.680699387499999</c:v>
                </c:pt>
                <c:pt idx="3563">
                  <c:v>11.680699387499999</c:v>
                </c:pt>
                <c:pt idx="3564">
                  <c:v>11.680699387499999</c:v>
                </c:pt>
                <c:pt idx="3565">
                  <c:v>11.680699387499999</c:v>
                </c:pt>
                <c:pt idx="3566">
                  <c:v>11.680699387499999</c:v>
                </c:pt>
                <c:pt idx="3567">
                  <c:v>11.680699387499999</c:v>
                </c:pt>
                <c:pt idx="3568">
                  <c:v>11.680699387499999</c:v>
                </c:pt>
                <c:pt idx="3569">
                  <c:v>11.677867702799999</c:v>
                </c:pt>
                <c:pt idx="3570">
                  <c:v>11.677867702799999</c:v>
                </c:pt>
                <c:pt idx="3571">
                  <c:v>11.677867702799999</c:v>
                </c:pt>
                <c:pt idx="3572">
                  <c:v>11.677867702799999</c:v>
                </c:pt>
                <c:pt idx="3573">
                  <c:v>11.677867702799999</c:v>
                </c:pt>
                <c:pt idx="3574">
                  <c:v>11.677867702799999</c:v>
                </c:pt>
                <c:pt idx="3575">
                  <c:v>11.677867702799999</c:v>
                </c:pt>
                <c:pt idx="3576">
                  <c:v>11.677867702799999</c:v>
                </c:pt>
                <c:pt idx="3577">
                  <c:v>11.677867702799999</c:v>
                </c:pt>
                <c:pt idx="3578">
                  <c:v>11.677867702799999</c:v>
                </c:pt>
                <c:pt idx="3579">
                  <c:v>11.677867702799999</c:v>
                </c:pt>
                <c:pt idx="3580">
                  <c:v>11.677867702799999</c:v>
                </c:pt>
                <c:pt idx="3581">
                  <c:v>11.677867702799999</c:v>
                </c:pt>
                <c:pt idx="3582">
                  <c:v>11.677867702799999</c:v>
                </c:pt>
                <c:pt idx="3583">
                  <c:v>11.677867702799999</c:v>
                </c:pt>
                <c:pt idx="3584">
                  <c:v>11.677867702799999</c:v>
                </c:pt>
                <c:pt idx="3585">
                  <c:v>11.677867702799999</c:v>
                </c:pt>
                <c:pt idx="3586">
                  <c:v>11.677867702799999</c:v>
                </c:pt>
                <c:pt idx="3587">
                  <c:v>11.677867702799999</c:v>
                </c:pt>
                <c:pt idx="3588">
                  <c:v>11.677867702799999</c:v>
                </c:pt>
                <c:pt idx="3589">
                  <c:v>11.677867702799999</c:v>
                </c:pt>
                <c:pt idx="3590">
                  <c:v>11.677867702799999</c:v>
                </c:pt>
                <c:pt idx="3591">
                  <c:v>11.6750360181</c:v>
                </c:pt>
                <c:pt idx="3592">
                  <c:v>11.6750360181</c:v>
                </c:pt>
                <c:pt idx="3593">
                  <c:v>11.6750360181</c:v>
                </c:pt>
                <c:pt idx="3594">
                  <c:v>11.6750360181</c:v>
                </c:pt>
                <c:pt idx="3595">
                  <c:v>11.6750360181</c:v>
                </c:pt>
                <c:pt idx="3596">
                  <c:v>11.6750360181</c:v>
                </c:pt>
                <c:pt idx="3597">
                  <c:v>11.6750360181</c:v>
                </c:pt>
                <c:pt idx="3598">
                  <c:v>11.6750360181</c:v>
                </c:pt>
                <c:pt idx="3599">
                  <c:v>11.6750360181</c:v>
                </c:pt>
                <c:pt idx="3600">
                  <c:v>11.6750360181</c:v>
                </c:pt>
                <c:pt idx="3601">
                  <c:v>11.6750360181</c:v>
                </c:pt>
                <c:pt idx="3602">
                  <c:v>11.6750360181</c:v>
                </c:pt>
                <c:pt idx="3603">
                  <c:v>11.6750360181</c:v>
                </c:pt>
                <c:pt idx="3604">
                  <c:v>11.6750360181</c:v>
                </c:pt>
                <c:pt idx="3605">
                  <c:v>11.6750360181</c:v>
                </c:pt>
                <c:pt idx="3606">
                  <c:v>11.6750360181</c:v>
                </c:pt>
                <c:pt idx="3607">
                  <c:v>11.6750360181</c:v>
                </c:pt>
                <c:pt idx="3608">
                  <c:v>11.6750360181</c:v>
                </c:pt>
                <c:pt idx="3609">
                  <c:v>11.6750360181</c:v>
                </c:pt>
                <c:pt idx="3610">
                  <c:v>11.6750360181</c:v>
                </c:pt>
                <c:pt idx="3611">
                  <c:v>11.6750360181</c:v>
                </c:pt>
                <c:pt idx="3612">
                  <c:v>11.6750360181</c:v>
                </c:pt>
                <c:pt idx="3613">
                  <c:v>11.6750360181</c:v>
                </c:pt>
                <c:pt idx="3614">
                  <c:v>11.6722043334</c:v>
                </c:pt>
                <c:pt idx="3615">
                  <c:v>11.6722043334</c:v>
                </c:pt>
                <c:pt idx="3616">
                  <c:v>11.6722043334</c:v>
                </c:pt>
                <c:pt idx="3617">
                  <c:v>11.6722043334</c:v>
                </c:pt>
                <c:pt idx="3618">
                  <c:v>11.6722043334</c:v>
                </c:pt>
                <c:pt idx="3619">
                  <c:v>11.6722043334</c:v>
                </c:pt>
                <c:pt idx="3620">
                  <c:v>11.6722043334</c:v>
                </c:pt>
                <c:pt idx="3621">
                  <c:v>11.6722043334</c:v>
                </c:pt>
                <c:pt idx="3622">
                  <c:v>11.6722043334</c:v>
                </c:pt>
                <c:pt idx="3623">
                  <c:v>11.6722043334</c:v>
                </c:pt>
                <c:pt idx="3624">
                  <c:v>11.6722043334</c:v>
                </c:pt>
                <c:pt idx="3625">
                  <c:v>11.6722043334</c:v>
                </c:pt>
                <c:pt idx="3626">
                  <c:v>11.6722043334</c:v>
                </c:pt>
                <c:pt idx="3627">
                  <c:v>11.6722043334</c:v>
                </c:pt>
                <c:pt idx="3628">
                  <c:v>11.6722043334</c:v>
                </c:pt>
                <c:pt idx="3629">
                  <c:v>11.6722043334</c:v>
                </c:pt>
                <c:pt idx="3630">
                  <c:v>11.6722043334</c:v>
                </c:pt>
                <c:pt idx="3631">
                  <c:v>11.6722043334</c:v>
                </c:pt>
                <c:pt idx="3632">
                  <c:v>11.6722043334</c:v>
                </c:pt>
                <c:pt idx="3633">
                  <c:v>11.6722043334</c:v>
                </c:pt>
                <c:pt idx="3634">
                  <c:v>11.6722043334</c:v>
                </c:pt>
                <c:pt idx="3635">
                  <c:v>11.6722043334</c:v>
                </c:pt>
                <c:pt idx="3636">
                  <c:v>11.6693726487</c:v>
                </c:pt>
                <c:pt idx="3637">
                  <c:v>11.6693726487</c:v>
                </c:pt>
                <c:pt idx="3638">
                  <c:v>11.6693726487</c:v>
                </c:pt>
                <c:pt idx="3639">
                  <c:v>11.6693726487</c:v>
                </c:pt>
                <c:pt idx="3640">
                  <c:v>11.6693726487</c:v>
                </c:pt>
                <c:pt idx="3641">
                  <c:v>11.6693726487</c:v>
                </c:pt>
                <c:pt idx="3642">
                  <c:v>11.6693726487</c:v>
                </c:pt>
                <c:pt idx="3643">
                  <c:v>11.6693726487</c:v>
                </c:pt>
                <c:pt idx="3644">
                  <c:v>11.6693726487</c:v>
                </c:pt>
                <c:pt idx="3645">
                  <c:v>11.6693726487</c:v>
                </c:pt>
                <c:pt idx="3646">
                  <c:v>11.6693726487</c:v>
                </c:pt>
                <c:pt idx="3647">
                  <c:v>11.6693726487</c:v>
                </c:pt>
                <c:pt idx="3648">
                  <c:v>11.6693726487</c:v>
                </c:pt>
                <c:pt idx="3649">
                  <c:v>11.6693726487</c:v>
                </c:pt>
                <c:pt idx="3650">
                  <c:v>11.6693726487</c:v>
                </c:pt>
                <c:pt idx="3651">
                  <c:v>11.6693726487</c:v>
                </c:pt>
                <c:pt idx="3652">
                  <c:v>11.6693726487</c:v>
                </c:pt>
                <c:pt idx="3653">
                  <c:v>11.6693726487</c:v>
                </c:pt>
                <c:pt idx="3654">
                  <c:v>11.6693726487</c:v>
                </c:pt>
                <c:pt idx="3655">
                  <c:v>11.6693726487</c:v>
                </c:pt>
                <c:pt idx="3656">
                  <c:v>11.6693726487</c:v>
                </c:pt>
                <c:pt idx="3657">
                  <c:v>11.6693726487</c:v>
                </c:pt>
                <c:pt idx="3658">
                  <c:v>11.6693726487</c:v>
                </c:pt>
                <c:pt idx="3659">
                  <c:v>11.666540963999999</c:v>
                </c:pt>
                <c:pt idx="3660">
                  <c:v>11.666540963999999</c:v>
                </c:pt>
                <c:pt idx="3661">
                  <c:v>11.666540963999999</c:v>
                </c:pt>
                <c:pt idx="3662">
                  <c:v>11.666540963999999</c:v>
                </c:pt>
                <c:pt idx="3663">
                  <c:v>11.666540963999999</c:v>
                </c:pt>
                <c:pt idx="3664">
                  <c:v>11.666540963999999</c:v>
                </c:pt>
                <c:pt idx="3665">
                  <c:v>11.666540963999999</c:v>
                </c:pt>
                <c:pt idx="3666">
                  <c:v>11.666540963999999</c:v>
                </c:pt>
                <c:pt idx="3667">
                  <c:v>11.666540963999999</c:v>
                </c:pt>
                <c:pt idx="3668">
                  <c:v>11.666540963999999</c:v>
                </c:pt>
                <c:pt idx="3669">
                  <c:v>11.666540963999999</c:v>
                </c:pt>
                <c:pt idx="3670">
                  <c:v>11.666540963999999</c:v>
                </c:pt>
                <c:pt idx="3671">
                  <c:v>11.666540963999999</c:v>
                </c:pt>
                <c:pt idx="3672">
                  <c:v>11.666540963999999</c:v>
                </c:pt>
                <c:pt idx="3673">
                  <c:v>11.666540963999999</c:v>
                </c:pt>
                <c:pt idx="3674">
                  <c:v>11.666540963999999</c:v>
                </c:pt>
                <c:pt idx="3675">
                  <c:v>11.666540963999999</c:v>
                </c:pt>
                <c:pt idx="3676">
                  <c:v>11.666540963999999</c:v>
                </c:pt>
                <c:pt idx="3677">
                  <c:v>11.666540963999999</c:v>
                </c:pt>
                <c:pt idx="3678">
                  <c:v>11.666540963999999</c:v>
                </c:pt>
                <c:pt idx="3679">
                  <c:v>11.666540963999999</c:v>
                </c:pt>
                <c:pt idx="3680">
                  <c:v>11.666540963999999</c:v>
                </c:pt>
                <c:pt idx="3681">
                  <c:v>11.663709279299999</c:v>
                </c:pt>
                <c:pt idx="3682">
                  <c:v>11.663709279299999</c:v>
                </c:pt>
                <c:pt idx="3683">
                  <c:v>11.663709279299999</c:v>
                </c:pt>
                <c:pt idx="3684">
                  <c:v>11.663709279299999</c:v>
                </c:pt>
                <c:pt idx="3685">
                  <c:v>11.663709279299999</c:v>
                </c:pt>
                <c:pt idx="3686">
                  <c:v>11.663709279299999</c:v>
                </c:pt>
                <c:pt idx="3687">
                  <c:v>11.663709279299999</c:v>
                </c:pt>
                <c:pt idx="3688">
                  <c:v>11.663709279299999</c:v>
                </c:pt>
                <c:pt idx="3689">
                  <c:v>11.663709279299999</c:v>
                </c:pt>
                <c:pt idx="3690">
                  <c:v>11.663709279299999</c:v>
                </c:pt>
                <c:pt idx="3691">
                  <c:v>11.663709279299999</c:v>
                </c:pt>
                <c:pt idx="3692">
                  <c:v>11.663709279299999</c:v>
                </c:pt>
                <c:pt idx="3693">
                  <c:v>11.663709279299999</c:v>
                </c:pt>
                <c:pt idx="3694">
                  <c:v>11.663709279299999</c:v>
                </c:pt>
                <c:pt idx="3695">
                  <c:v>11.663709279299999</c:v>
                </c:pt>
                <c:pt idx="3696">
                  <c:v>11.663709279299999</c:v>
                </c:pt>
                <c:pt idx="3697">
                  <c:v>11.663709279299999</c:v>
                </c:pt>
                <c:pt idx="3698">
                  <c:v>11.663709279299999</c:v>
                </c:pt>
                <c:pt idx="3699">
                  <c:v>11.663709279299999</c:v>
                </c:pt>
                <c:pt idx="3700">
                  <c:v>11.663709279299999</c:v>
                </c:pt>
                <c:pt idx="3701">
                  <c:v>11.663709279299999</c:v>
                </c:pt>
                <c:pt idx="3702">
                  <c:v>11.663709279299999</c:v>
                </c:pt>
                <c:pt idx="3703">
                  <c:v>11.663709279299999</c:v>
                </c:pt>
                <c:pt idx="3704">
                  <c:v>11.660877594600001</c:v>
                </c:pt>
                <c:pt idx="3705">
                  <c:v>11.660877594600001</c:v>
                </c:pt>
                <c:pt idx="3706">
                  <c:v>11.660877594600001</c:v>
                </c:pt>
                <c:pt idx="3707">
                  <c:v>11.660877594600001</c:v>
                </c:pt>
                <c:pt idx="3708">
                  <c:v>11.660877594600001</c:v>
                </c:pt>
                <c:pt idx="3709">
                  <c:v>11.660877594600001</c:v>
                </c:pt>
                <c:pt idx="3710">
                  <c:v>11.660877594600001</c:v>
                </c:pt>
                <c:pt idx="3711">
                  <c:v>11.660877594600001</c:v>
                </c:pt>
                <c:pt idx="3712">
                  <c:v>11.660877594600001</c:v>
                </c:pt>
                <c:pt idx="3713">
                  <c:v>11.660877594600001</c:v>
                </c:pt>
                <c:pt idx="3714">
                  <c:v>11.660877594600001</c:v>
                </c:pt>
                <c:pt idx="3715">
                  <c:v>11.660877594600001</c:v>
                </c:pt>
                <c:pt idx="3716">
                  <c:v>11.660877594600001</c:v>
                </c:pt>
                <c:pt idx="3717">
                  <c:v>11.660877594600001</c:v>
                </c:pt>
                <c:pt idx="3718">
                  <c:v>11.660877594600001</c:v>
                </c:pt>
                <c:pt idx="3719">
                  <c:v>11.660877594600001</c:v>
                </c:pt>
                <c:pt idx="3720">
                  <c:v>11.660877594600001</c:v>
                </c:pt>
                <c:pt idx="3721">
                  <c:v>11.660877594600001</c:v>
                </c:pt>
                <c:pt idx="3722">
                  <c:v>11.660877594600001</c:v>
                </c:pt>
                <c:pt idx="3723">
                  <c:v>11.660877594600001</c:v>
                </c:pt>
                <c:pt idx="3724">
                  <c:v>11.660877594600001</c:v>
                </c:pt>
                <c:pt idx="3725">
                  <c:v>11.660877594600001</c:v>
                </c:pt>
                <c:pt idx="3726">
                  <c:v>11.658045909899998</c:v>
                </c:pt>
                <c:pt idx="3727">
                  <c:v>11.658045909899998</c:v>
                </c:pt>
                <c:pt idx="3728">
                  <c:v>11.658045909899998</c:v>
                </c:pt>
                <c:pt idx="3729">
                  <c:v>11.658045909899998</c:v>
                </c:pt>
                <c:pt idx="3730">
                  <c:v>11.658045909899998</c:v>
                </c:pt>
                <c:pt idx="3731">
                  <c:v>11.658045909899998</c:v>
                </c:pt>
                <c:pt idx="3732">
                  <c:v>11.658045909899998</c:v>
                </c:pt>
                <c:pt idx="3733">
                  <c:v>11.658045909899998</c:v>
                </c:pt>
                <c:pt idx="3734">
                  <c:v>11.658045909899998</c:v>
                </c:pt>
                <c:pt idx="3735">
                  <c:v>11.658045909899998</c:v>
                </c:pt>
                <c:pt idx="3736">
                  <c:v>11.658045909899998</c:v>
                </c:pt>
                <c:pt idx="3737">
                  <c:v>11.658045909899998</c:v>
                </c:pt>
                <c:pt idx="3738">
                  <c:v>11.658045909899998</c:v>
                </c:pt>
                <c:pt idx="3739">
                  <c:v>11.658045909899998</c:v>
                </c:pt>
                <c:pt idx="3740">
                  <c:v>11.658045909899998</c:v>
                </c:pt>
                <c:pt idx="3741">
                  <c:v>11.658045909899998</c:v>
                </c:pt>
                <c:pt idx="3742">
                  <c:v>11.658045909899998</c:v>
                </c:pt>
                <c:pt idx="3743">
                  <c:v>11.658045909899998</c:v>
                </c:pt>
                <c:pt idx="3744">
                  <c:v>11.658045909899998</c:v>
                </c:pt>
                <c:pt idx="3745">
                  <c:v>11.658045909899998</c:v>
                </c:pt>
                <c:pt idx="3746">
                  <c:v>11.658045909899998</c:v>
                </c:pt>
                <c:pt idx="3747">
                  <c:v>11.658045909899998</c:v>
                </c:pt>
                <c:pt idx="3748">
                  <c:v>11.658045909899998</c:v>
                </c:pt>
                <c:pt idx="3749">
                  <c:v>11.6552142252</c:v>
                </c:pt>
                <c:pt idx="3750">
                  <c:v>11.6552142252</c:v>
                </c:pt>
                <c:pt idx="3751">
                  <c:v>11.6552142252</c:v>
                </c:pt>
                <c:pt idx="3752">
                  <c:v>11.6552142252</c:v>
                </c:pt>
                <c:pt idx="3753">
                  <c:v>11.6552142252</c:v>
                </c:pt>
                <c:pt idx="3754">
                  <c:v>11.6552142252</c:v>
                </c:pt>
                <c:pt idx="3755">
                  <c:v>11.6552142252</c:v>
                </c:pt>
                <c:pt idx="3756">
                  <c:v>11.6552142252</c:v>
                </c:pt>
                <c:pt idx="3757">
                  <c:v>11.6552142252</c:v>
                </c:pt>
                <c:pt idx="3758">
                  <c:v>11.6552142252</c:v>
                </c:pt>
                <c:pt idx="3759">
                  <c:v>11.6552142252</c:v>
                </c:pt>
                <c:pt idx="3760">
                  <c:v>11.6552142252</c:v>
                </c:pt>
                <c:pt idx="3761">
                  <c:v>11.6552142252</c:v>
                </c:pt>
                <c:pt idx="3762">
                  <c:v>11.6552142252</c:v>
                </c:pt>
                <c:pt idx="3763">
                  <c:v>11.6552142252</c:v>
                </c:pt>
                <c:pt idx="3764">
                  <c:v>11.6552142252</c:v>
                </c:pt>
                <c:pt idx="3765">
                  <c:v>11.6552142252</c:v>
                </c:pt>
                <c:pt idx="3766">
                  <c:v>11.6552142252</c:v>
                </c:pt>
                <c:pt idx="3767">
                  <c:v>11.6552142252</c:v>
                </c:pt>
                <c:pt idx="3768">
                  <c:v>11.6552142252</c:v>
                </c:pt>
                <c:pt idx="3769">
                  <c:v>11.6552142252</c:v>
                </c:pt>
                <c:pt idx="3770">
                  <c:v>11.6552142252</c:v>
                </c:pt>
                <c:pt idx="3771">
                  <c:v>11.6523825405</c:v>
                </c:pt>
                <c:pt idx="3772">
                  <c:v>11.6523825405</c:v>
                </c:pt>
                <c:pt idx="3773">
                  <c:v>11.6523825405</c:v>
                </c:pt>
                <c:pt idx="3774">
                  <c:v>11.6523825405</c:v>
                </c:pt>
                <c:pt idx="3775">
                  <c:v>11.6523825405</c:v>
                </c:pt>
                <c:pt idx="3776">
                  <c:v>11.6523825405</c:v>
                </c:pt>
                <c:pt idx="3777">
                  <c:v>11.6523825405</c:v>
                </c:pt>
                <c:pt idx="3778">
                  <c:v>11.6523825405</c:v>
                </c:pt>
                <c:pt idx="3779">
                  <c:v>11.6523825405</c:v>
                </c:pt>
                <c:pt idx="3780">
                  <c:v>11.6523825405</c:v>
                </c:pt>
                <c:pt idx="3781">
                  <c:v>11.6523825405</c:v>
                </c:pt>
                <c:pt idx="3782">
                  <c:v>11.6523825405</c:v>
                </c:pt>
                <c:pt idx="3783">
                  <c:v>11.6523825405</c:v>
                </c:pt>
                <c:pt idx="3784">
                  <c:v>11.6523825405</c:v>
                </c:pt>
                <c:pt idx="3785">
                  <c:v>11.6523825405</c:v>
                </c:pt>
                <c:pt idx="3786">
                  <c:v>11.6523825405</c:v>
                </c:pt>
                <c:pt idx="3787">
                  <c:v>11.6523825405</c:v>
                </c:pt>
                <c:pt idx="3788">
                  <c:v>11.6523825405</c:v>
                </c:pt>
                <c:pt idx="3789">
                  <c:v>11.6523825405</c:v>
                </c:pt>
                <c:pt idx="3790">
                  <c:v>11.6523825405</c:v>
                </c:pt>
                <c:pt idx="3791">
                  <c:v>11.6523825405</c:v>
                </c:pt>
                <c:pt idx="3792">
                  <c:v>11.6523825405</c:v>
                </c:pt>
                <c:pt idx="3793">
                  <c:v>11.6523825405</c:v>
                </c:pt>
                <c:pt idx="3794">
                  <c:v>11.649550855799999</c:v>
                </c:pt>
                <c:pt idx="3795">
                  <c:v>11.649550855799999</c:v>
                </c:pt>
                <c:pt idx="3796">
                  <c:v>11.649550855799999</c:v>
                </c:pt>
                <c:pt idx="3797">
                  <c:v>11.649550855799999</c:v>
                </c:pt>
                <c:pt idx="3798">
                  <c:v>11.649550855799999</c:v>
                </c:pt>
                <c:pt idx="3799">
                  <c:v>11.649550855799999</c:v>
                </c:pt>
                <c:pt idx="3800">
                  <c:v>11.649550855799999</c:v>
                </c:pt>
                <c:pt idx="3801">
                  <c:v>11.649550855799999</c:v>
                </c:pt>
                <c:pt idx="3802">
                  <c:v>11.649550855799999</c:v>
                </c:pt>
                <c:pt idx="3803">
                  <c:v>11.649550855799999</c:v>
                </c:pt>
                <c:pt idx="3804">
                  <c:v>11.649550855799999</c:v>
                </c:pt>
                <c:pt idx="3805">
                  <c:v>11.649550855799999</c:v>
                </c:pt>
                <c:pt idx="3806">
                  <c:v>11.649550855799999</c:v>
                </c:pt>
                <c:pt idx="3807">
                  <c:v>11.649550855799999</c:v>
                </c:pt>
                <c:pt idx="3808">
                  <c:v>11.649550855799999</c:v>
                </c:pt>
                <c:pt idx="3809">
                  <c:v>11.649550855799999</c:v>
                </c:pt>
                <c:pt idx="3810">
                  <c:v>11.649550855799999</c:v>
                </c:pt>
                <c:pt idx="3811">
                  <c:v>11.649550855799999</c:v>
                </c:pt>
                <c:pt idx="3812">
                  <c:v>11.649550855799999</c:v>
                </c:pt>
                <c:pt idx="3813">
                  <c:v>11.649550855799999</c:v>
                </c:pt>
                <c:pt idx="3814">
                  <c:v>11.649550855799999</c:v>
                </c:pt>
                <c:pt idx="3815">
                  <c:v>11.649550855799999</c:v>
                </c:pt>
                <c:pt idx="3816">
                  <c:v>11.646719171099999</c:v>
                </c:pt>
                <c:pt idx="3817">
                  <c:v>11.646719171099999</c:v>
                </c:pt>
                <c:pt idx="3818">
                  <c:v>11.646719171099999</c:v>
                </c:pt>
                <c:pt idx="3819">
                  <c:v>11.646719171099999</c:v>
                </c:pt>
                <c:pt idx="3820">
                  <c:v>11.646719171099999</c:v>
                </c:pt>
                <c:pt idx="3821">
                  <c:v>11.646719171099999</c:v>
                </c:pt>
                <c:pt idx="3822">
                  <c:v>11.646719171099999</c:v>
                </c:pt>
                <c:pt idx="3823">
                  <c:v>11.646719171099999</c:v>
                </c:pt>
                <c:pt idx="3824">
                  <c:v>11.646719171099999</c:v>
                </c:pt>
                <c:pt idx="3825">
                  <c:v>11.646719171099999</c:v>
                </c:pt>
                <c:pt idx="3826">
                  <c:v>11.646719171099999</c:v>
                </c:pt>
                <c:pt idx="3827">
                  <c:v>11.646719171099999</c:v>
                </c:pt>
                <c:pt idx="3828">
                  <c:v>11.646719171099999</c:v>
                </c:pt>
                <c:pt idx="3829">
                  <c:v>11.646719171099999</c:v>
                </c:pt>
                <c:pt idx="3830">
                  <c:v>11.646719171099999</c:v>
                </c:pt>
                <c:pt idx="3831">
                  <c:v>11.646719171099999</c:v>
                </c:pt>
                <c:pt idx="3832">
                  <c:v>11.646719171099999</c:v>
                </c:pt>
                <c:pt idx="3833">
                  <c:v>11.646719171099999</c:v>
                </c:pt>
                <c:pt idx="3834">
                  <c:v>11.646719171099999</c:v>
                </c:pt>
                <c:pt idx="3835">
                  <c:v>11.646719171099999</c:v>
                </c:pt>
                <c:pt idx="3836">
                  <c:v>11.646719171099999</c:v>
                </c:pt>
                <c:pt idx="3837">
                  <c:v>11.646719171099999</c:v>
                </c:pt>
                <c:pt idx="3838">
                  <c:v>11.646719171099999</c:v>
                </c:pt>
                <c:pt idx="3839">
                  <c:v>11.643887486399999</c:v>
                </c:pt>
                <c:pt idx="3840">
                  <c:v>11.643887486399999</c:v>
                </c:pt>
                <c:pt idx="3841">
                  <c:v>11.643887486399999</c:v>
                </c:pt>
                <c:pt idx="3842">
                  <c:v>11.643887486399999</c:v>
                </c:pt>
                <c:pt idx="3843">
                  <c:v>11.643887486399999</c:v>
                </c:pt>
                <c:pt idx="3844">
                  <c:v>11.643887486399999</c:v>
                </c:pt>
                <c:pt idx="3845">
                  <c:v>11.643887486399999</c:v>
                </c:pt>
                <c:pt idx="3846">
                  <c:v>11.643887486399999</c:v>
                </c:pt>
                <c:pt idx="3847">
                  <c:v>11.643887486399999</c:v>
                </c:pt>
                <c:pt idx="3848">
                  <c:v>11.643887486399999</c:v>
                </c:pt>
                <c:pt idx="3849">
                  <c:v>11.643887486399999</c:v>
                </c:pt>
                <c:pt idx="3850">
                  <c:v>11.643887486399999</c:v>
                </c:pt>
                <c:pt idx="3851">
                  <c:v>11.643887486399999</c:v>
                </c:pt>
                <c:pt idx="3852">
                  <c:v>11.643887486399999</c:v>
                </c:pt>
                <c:pt idx="3853">
                  <c:v>11.643887486399999</c:v>
                </c:pt>
                <c:pt idx="3854">
                  <c:v>11.643887486399999</c:v>
                </c:pt>
                <c:pt idx="3855">
                  <c:v>11.643887486399999</c:v>
                </c:pt>
                <c:pt idx="3856">
                  <c:v>11.643887486399999</c:v>
                </c:pt>
                <c:pt idx="3857">
                  <c:v>11.643887486399999</c:v>
                </c:pt>
                <c:pt idx="3858">
                  <c:v>11.643887486399999</c:v>
                </c:pt>
                <c:pt idx="3859">
                  <c:v>11.643887486399999</c:v>
                </c:pt>
                <c:pt idx="3860">
                  <c:v>11.643887486399999</c:v>
                </c:pt>
                <c:pt idx="3861">
                  <c:v>11.6410558017</c:v>
                </c:pt>
                <c:pt idx="3862">
                  <c:v>11.6410558017</c:v>
                </c:pt>
                <c:pt idx="3863">
                  <c:v>11.6410558017</c:v>
                </c:pt>
                <c:pt idx="3864">
                  <c:v>11.6410558017</c:v>
                </c:pt>
                <c:pt idx="3865">
                  <c:v>11.6410558017</c:v>
                </c:pt>
                <c:pt idx="3866">
                  <c:v>11.6410558017</c:v>
                </c:pt>
                <c:pt idx="3867">
                  <c:v>11.6410558017</c:v>
                </c:pt>
                <c:pt idx="3868">
                  <c:v>11.6410558017</c:v>
                </c:pt>
                <c:pt idx="3869">
                  <c:v>11.6410558017</c:v>
                </c:pt>
                <c:pt idx="3870">
                  <c:v>11.6410558017</c:v>
                </c:pt>
                <c:pt idx="3871">
                  <c:v>11.6410558017</c:v>
                </c:pt>
                <c:pt idx="3872">
                  <c:v>11.6410558017</c:v>
                </c:pt>
                <c:pt idx="3873">
                  <c:v>11.6410558017</c:v>
                </c:pt>
                <c:pt idx="3874">
                  <c:v>11.6410558017</c:v>
                </c:pt>
                <c:pt idx="3875">
                  <c:v>11.6410558017</c:v>
                </c:pt>
                <c:pt idx="3876">
                  <c:v>11.6410558017</c:v>
                </c:pt>
                <c:pt idx="3877">
                  <c:v>11.6410558017</c:v>
                </c:pt>
                <c:pt idx="3878">
                  <c:v>11.6410558017</c:v>
                </c:pt>
                <c:pt idx="3879">
                  <c:v>11.6410558017</c:v>
                </c:pt>
                <c:pt idx="3880">
                  <c:v>11.6410558017</c:v>
                </c:pt>
                <c:pt idx="3881">
                  <c:v>11.6410558017</c:v>
                </c:pt>
                <c:pt idx="3882">
                  <c:v>11.6410558017</c:v>
                </c:pt>
                <c:pt idx="3883">
                  <c:v>11.6410558017</c:v>
                </c:pt>
                <c:pt idx="3884">
                  <c:v>11.638224117</c:v>
                </c:pt>
                <c:pt idx="3885">
                  <c:v>11.638224117</c:v>
                </c:pt>
                <c:pt idx="3886">
                  <c:v>11.638224117</c:v>
                </c:pt>
                <c:pt idx="3887">
                  <c:v>11.638224117</c:v>
                </c:pt>
                <c:pt idx="3888">
                  <c:v>11.638224117</c:v>
                </c:pt>
                <c:pt idx="3889">
                  <c:v>11.638224117</c:v>
                </c:pt>
                <c:pt idx="3890">
                  <c:v>11.638224117</c:v>
                </c:pt>
                <c:pt idx="3891">
                  <c:v>11.638224117</c:v>
                </c:pt>
                <c:pt idx="3892">
                  <c:v>11.638224117</c:v>
                </c:pt>
                <c:pt idx="3893">
                  <c:v>11.638224117</c:v>
                </c:pt>
                <c:pt idx="3894">
                  <c:v>11.638224117</c:v>
                </c:pt>
                <c:pt idx="3895">
                  <c:v>11.638224117</c:v>
                </c:pt>
                <c:pt idx="3896">
                  <c:v>11.638224117</c:v>
                </c:pt>
                <c:pt idx="3897">
                  <c:v>11.638224117</c:v>
                </c:pt>
                <c:pt idx="3898">
                  <c:v>11.638224117</c:v>
                </c:pt>
                <c:pt idx="3899">
                  <c:v>11.638224117</c:v>
                </c:pt>
                <c:pt idx="3900">
                  <c:v>11.638224117</c:v>
                </c:pt>
                <c:pt idx="3901">
                  <c:v>11.638224117</c:v>
                </c:pt>
                <c:pt idx="3902">
                  <c:v>11.638224117</c:v>
                </c:pt>
                <c:pt idx="3903">
                  <c:v>11.638224117</c:v>
                </c:pt>
                <c:pt idx="3904">
                  <c:v>11.638224117</c:v>
                </c:pt>
                <c:pt idx="3905">
                  <c:v>11.638224117</c:v>
                </c:pt>
                <c:pt idx="3906">
                  <c:v>11.6353924323</c:v>
                </c:pt>
                <c:pt idx="3907">
                  <c:v>11.6353924323</c:v>
                </c:pt>
                <c:pt idx="3908">
                  <c:v>11.6353924323</c:v>
                </c:pt>
                <c:pt idx="3909">
                  <c:v>11.6353924323</c:v>
                </c:pt>
                <c:pt idx="3910">
                  <c:v>11.6353924323</c:v>
                </c:pt>
                <c:pt idx="3911">
                  <c:v>11.6353924323</c:v>
                </c:pt>
                <c:pt idx="3912">
                  <c:v>11.6353924323</c:v>
                </c:pt>
                <c:pt idx="3913">
                  <c:v>11.6353924323</c:v>
                </c:pt>
                <c:pt idx="3914">
                  <c:v>11.6353924323</c:v>
                </c:pt>
                <c:pt idx="3915">
                  <c:v>11.6353924323</c:v>
                </c:pt>
                <c:pt idx="3916">
                  <c:v>11.6353924323</c:v>
                </c:pt>
                <c:pt idx="3917">
                  <c:v>11.6353924323</c:v>
                </c:pt>
                <c:pt idx="3918">
                  <c:v>11.6353924323</c:v>
                </c:pt>
                <c:pt idx="3919">
                  <c:v>11.6353924323</c:v>
                </c:pt>
                <c:pt idx="3920">
                  <c:v>11.6353924323</c:v>
                </c:pt>
                <c:pt idx="3921">
                  <c:v>11.6353924323</c:v>
                </c:pt>
                <c:pt idx="3922">
                  <c:v>11.6353924323</c:v>
                </c:pt>
                <c:pt idx="3923">
                  <c:v>11.6353924323</c:v>
                </c:pt>
                <c:pt idx="3924">
                  <c:v>11.6353924323</c:v>
                </c:pt>
                <c:pt idx="3925">
                  <c:v>11.6353924323</c:v>
                </c:pt>
                <c:pt idx="3926">
                  <c:v>11.6353924323</c:v>
                </c:pt>
                <c:pt idx="3927">
                  <c:v>11.6353924323</c:v>
                </c:pt>
                <c:pt idx="3928">
                  <c:v>11.6353924323</c:v>
                </c:pt>
                <c:pt idx="3929">
                  <c:v>11.632560747599999</c:v>
                </c:pt>
                <c:pt idx="3930">
                  <c:v>11.632560747599999</c:v>
                </c:pt>
                <c:pt idx="3931">
                  <c:v>11.632560747599999</c:v>
                </c:pt>
                <c:pt idx="3932">
                  <c:v>11.632560747599999</c:v>
                </c:pt>
                <c:pt idx="3933">
                  <c:v>11.632560747599999</c:v>
                </c:pt>
                <c:pt idx="3934">
                  <c:v>11.632560747599999</c:v>
                </c:pt>
                <c:pt idx="3935">
                  <c:v>11.632560747599999</c:v>
                </c:pt>
                <c:pt idx="3936">
                  <c:v>11.632560747599999</c:v>
                </c:pt>
                <c:pt idx="3937">
                  <c:v>11.632560747599999</c:v>
                </c:pt>
                <c:pt idx="3938">
                  <c:v>11.632560747599999</c:v>
                </c:pt>
                <c:pt idx="3939">
                  <c:v>11.632560747599999</c:v>
                </c:pt>
                <c:pt idx="3940">
                  <c:v>11.632560747599999</c:v>
                </c:pt>
                <c:pt idx="3941">
                  <c:v>11.632560747599999</c:v>
                </c:pt>
                <c:pt idx="3942">
                  <c:v>11.632560747599999</c:v>
                </c:pt>
                <c:pt idx="3943">
                  <c:v>11.632560747599999</c:v>
                </c:pt>
                <c:pt idx="3944">
                  <c:v>11.632560747599999</c:v>
                </c:pt>
                <c:pt idx="3945">
                  <c:v>11.632560747599999</c:v>
                </c:pt>
                <c:pt idx="3946">
                  <c:v>11.632560747599999</c:v>
                </c:pt>
                <c:pt idx="3947">
                  <c:v>11.632560747599999</c:v>
                </c:pt>
                <c:pt idx="3948">
                  <c:v>11.632560747599999</c:v>
                </c:pt>
                <c:pt idx="3949">
                  <c:v>11.632560747599999</c:v>
                </c:pt>
                <c:pt idx="3950">
                  <c:v>11.632560747599999</c:v>
                </c:pt>
                <c:pt idx="3951">
                  <c:v>11.629729062899999</c:v>
                </c:pt>
                <c:pt idx="3952">
                  <c:v>11.629729062899999</c:v>
                </c:pt>
                <c:pt idx="3953">
                  <c:v>11.629729062899999</c:v>
                </c:pt>
                <c:pt idx="3954">
                  <c:v>11.629729062899999</c:v>
                </c:pt>
                <c:pt idx="3955">
                  <c:v>11.629729062899999</c:v>
                </c:pt>
                <c:pt idx="3956">
                  <c:v>11.629729062899999</c:v>
                </c:pt>
                <c:pt idx="3957">
                  <c:v>11.629729062899999</c:v>
                </c:pt>
                <c:pt idx="3958">
                  <c:v>11.629729062899999</c:v>
                </c:pt>
                <c:pt idx="3959">
                  <c:v>11.629729062899999</c:v>
                </c:pt>
                <c:pt idx="3960">
                  <c:v>11.629729062899999</c:v>
                </c:pt>
                <c:pt idx="3961">
                  <c:v>11.629729062899999</c:v>
                </c:pt>
                <c:pt idx="3962">
                  <c:v>11.629729062899999</c:v>
                </c:pt>
                <c:pt idx="3963">
                  <c:v>11.629729062899999</c:v>
                </c:pt>
                <c:pt idx="3964">
                  <c:v>11.629729062899999</c:v>
                </c:pt>
                <c:pt idx="3965">
                  <c:v>11.629729062899999</c:v>
                </c:pt>
                <c:pt idx="3966">
                  <c:v>11.629729062899999</c:v>
                </c:pt>
                <c:pt idx="3967">
                  <c:v>11.629729062899999</c:v>
                </c:pt>
                <c:pt idx="3968">
                  <c:v>11.629729062899999</c:v>
                </c:pt>
                <c:pt idx="3969">
                  <c:v>11.629729062899999</c:v>
                </c:pt>
                <c:pt idx="3970">
                  <c:v>11.629729062899999</c:v>
                </c:pt>
                <c:pt idx="3971">
                  <c:v>11.629729062899999</c:v>
                </c:pt>
                <c:pt idx="3972">
                  <c:v>11.629729062899999</c:v>
                </c:pt>
                <c:pt idx="3973">
                  <c:v>11.629729062899999</c:v>
                </c:pt>
                <c:pt idx="3974">
                  <c:v>11.626897378200001</c:v>
                </c:pt>
                <c:pt idx="3975">
                  <c:v>11.626897378200001</c:v>
                </c:pt>
                <c:pt idx="3976">
                  <c:v>11.626897378200001</c:v>
                </c:pt>
                <c:pt idx="3977">
                  <c:v>11.626897378200001</c:v>
                </c:pt>
                <c:pt idx="3978">
                  <c:v>11.626897378200001</c:v>
                </c:pt>
                <c:pt idx="3979">
                  <c:v>11.626897378200001</c:v>
                </c:pt>
                <c:pt idx="3980">
                  <c:v>11.626897378200001</c:v>
                </c:pt>
                <c:pt idx="3981">
                  <c:v>11.626897378200001</c:v>
                </c:pt>
                <c:pt idx="3982">
                  <c:v>11.626897378200001</c:v>
                </c:pt>
                <c:pt idx="3983">
                  <c:v>11.626897378200001</c:v>
                </c:pt>
                <c:pt idx="3984">
                  <c:v>11.626897378200001</c:v>
                </c:pt>
                <c:pt idx="3985">
                  <c:v>11.626897378200001</c:v>
                </c:pt>
                <c:pt idx="3986">
                  <c:v>11.626897378200001</c:v>
                </c:pt>
                <c:pt idx="3987">
                  <c:v>11.626897378200001</c:v>
                </c:pt>
                <c:pt idx="3988">
                  <c:v>11.626897378200001</c:v>
                </c:pt>
                <c:pt idx="3989">
                  <c:v>11.626897378200001</c:v>
                </c:pt>
                <c:pt idx="3990">
                  <c:v>11.626897378200001</c:v>
                </c:pt>
                <c:pt idx="3991">
                  <c:v>11.626897378200001</c:v>
                </c:pt>
                <c:pt idx="3992">
                  <c:v>11.626897378200001</c:v>
                </c:pt>
                <c:pt idx="3993">
                  <c:v>11.626897378200001</c:v>
                </c:pt>
                <c:pt idx="3994">
                  <c:v>11.626897378200001</c:v>
                </c:pt>
                <c:pt idx="3995">
                  <c:v>11.626897378200001</c:v>
                </c:pt>
                <c:pt idx="3996">
                  <c:v>11.626897378200001</c:v>
                </c:pt>
                <c:pt idx="3997">
                  <c:v>11.6240656935</c:v>
                </c:pt>
                <c:pt idx="3998">
                  <c:v>11.6240656935</c:v>
                </c:pt>
                <c:pt idx="3999">
                  <c:v>11.6240656935</c:v>
                </c:pt>
                <c:pt idx="4000">
                  <c:v>11.6240656935</c:v>
                </c:pt>
                <c:pt idx="4001">
                  <c:v>11.6240656935</c:v>
                </c:pt>
                <c:pt idx="4002">
                  <c:v>11.6240656935</c:v>
                </c:pt>
                <c:pt idx="4003">
                  <c:v>11.6240656935</c:v>
                </c:pt>
                <c:pt idx="4004">
                  <c:v>11.6240656935</c:v>
                </c:pt>
                <c:pt idx="4005">
                  <c:v>11.6240656935</c:v>
                </c:pt>
                <c:pt idx="4006">
                  <c:v>11.6240656935</c:v>
                </c:pt>
                <c:pt idx="4007">
                  <c:v>11.6240656935</c:v>
                </c:pt>
                <c:pt idx="4008">
                  <c:v>11.6240656935</c:v>
                </c:pt>
                <c:pt idx="4009">
                  <c:v>11.6240656935</c:v>
                </c:pt>
                <c:pt idx="4010">
                  <c:v>11.6240656935</c:v>
                </c:pt>
                <c:pt idx="4011">
                  <c:v>11.6240656935</c:v>
                </c:pt>
                <c:pt idx="4012">
                  <c:v>11.6240656935</c:v>
                </c:pt>
                <c:pt idx="4013">
                  <c:v>11.6240656935</c:v>
                </c:pt>
                <c:pt idx="4014">
                  <c:v>11.6240656935</c:v>
                </c:pt>
                <c:pt idx="4015">
                  <c:v>11.6240656935</c:v>
                </c:pt>
                <c:pt idx="4016">
                  <c:v>11.6240656935</c:v>
                </c:pt>
                <c:pt idx="4017">
                  <c:v>11.6240656935</c:v>
                </c:pt>
                <c:pt idx="4018">
                  <c:v>11.6240656935</c:v>
                </c:pt>
                <c:pt idx="4019">
                  <c:v>11.621234008799998</c:v>
                </c:pt>
                <c:pt idx="4020">
                  <c:v>11.621234008799998</c:v>
                </c:pt>
                <c:pt idx="4021">
                  <c:v>11.621234008799998</c:v>
                </c:pt>
                <c:pt idx="4022">
                  <c:v>11.621234008799998</c:v>
                </c:pt>
                <c:pt idx="4023">
                  <c:v>11.621234008799998</c:v>
                </c:pt>
                <c:pt idx="4024">
                  <c:v>11.621234008799998</c:v>
                </c:pt>
                <c:pt idx="4025">
                  <c:v>11.621234008799998</c:v>
                </c:pt>
                <c:pt idx="4026">
                  <c:v>11.621234008799998</c:v>
                </c:pt>
                <c:pt idx="4027">
                  <c:v>11.621234008799998</c:v>
                </c:pt>
                <c:pt idx="4028">
                  <c:v>11.621234008799998</c:v>
                </c:pt>
                <c:pt idx="4029">
                  <c:v>11.621234008799998</c:v>
                </c:pt>
                <c:pt idx="4030">
                  <c:v>11.621234008799998</c:v>
                </c:pt>
                <c:pt idx="4031">
                  <c:v>11.621234008799998</c:v>
                </c:pt>
                <c:pt idx="4032">
                  <c:v>11.621234008799998</c:v>
                </c:pt>
                <c:pt idx="4033">
                  <c:v>11.621234008799998</c:v>
                </c:pt>
                <c:pt idx="4034">
                  <c:v>11.621234008799998</c:v>
                </c:pt>
                <c:pt idx="4035">
                  <c:v>11.621234008799998</c:v>
                </c:pt>
                <c:pt idx="4036">
                  <c:v>11.621234008799998</c:v>
                </c:pt>
                <c:pt idx="4037">
                  <c:v>11.621234008799998</c:v>
                </c:pt>
                <c:pt idx="4038">
                  <c:v>11.621234008799998</c:v>
                </c:pt>
                <c:pt idx="4039">
                  <c:v>11.621234008799998</c:v>
                </c:pt>
                <c:pt idx="4040">
                  <c:v>11.621234008799998</c:v>
                </c:pt>
                <c:pt idx="4041">
                  <c:v>11.621234008799998</c:v>
                </c:pt>
                <c:pt idx="4042">
                  <c:v>11.6184023241</c:v>
                </c:pt>
                <c:pt idx="4043">
                  <c:v>11.6184023241</c:v>
                </c:pt>
                <c:pt idx="4044">
                  <c:v>11.6184023241</c:v>
                </c:pt>
                <c:pt idx="4045">
                  <c:v>11.6184023241</c:v>
                </c:pt>
                <c:pt idx="4046">
                  <c:v>11.6184023241</c:v>
                </c:pt>
                <c:pt idx="4047">
                  <c:v>11.6184023241</c:v>
                </c:pt>
                <c:pt idx="4048">
                  <c:v>11.6184023241</c:v>
                </c:pt>
                <c:pt idx="4049">
                  <c:v>11.6184023241</c:v>
                </c:pt>
                <c:pt idx="4050">
                  <c:v>11.6184023241</c:v>
                </c:pt>
                <c:pt idx="4051">
                  <c:v>11.6184023241</c:v>
                </c:pt>
                <c:pt idx="4052">
                  <c:v>11.6184023241</c:v>
                </c:pt>
                <c:pt idx="4053">
                  <c:v>11.6184023241</c:v>
                </c:pt>
                <c:pt idx="4054">
                  <c:v>11.6184023241</c:v>
                </c:pt>
                <c:pt idx="4055">
                  <c:v>11.6184023241</c:v>
                </c:pt>
                <c:pt idx="4056">
                  <c:v>11.6184023241</c:v>
                </c:pt>
                <c:pt idx="4057">
                  <c:v>11.6184023241</c:v>
                </c:pt>
                <c:pt idx="4058">
                  <c:v>11.6184023241</c:v>
                </c:pt>
                <c:pt idx="4059">
                  <c:v>11.6184023241</c:v>
                </c:pt>
                <c:pt idx="4060">
                  <c:v>11.6184023241</c:v>
                </c:pt>
                <c:pt idx="4061">
                  <c:v>11.6184023241</c:v>
                </c:pt>
                <c:pt idx="4062">
                  <c:v>11.6184023241</c:v>
                </c:pt>
                <c:pt idx="4063">
                  <c:v>11.6184023241</c:v>
                </c:pt>
                <c:pt idx="4064">
                  <c:v>11.6155706394</c:v>
                </c:pt>
                <c:pt idx="4065">
                  <c:v>11.6155706394</c:v>
                </c:pt>
                <c:pt idx="4066">
                  <c:v>11.6155706394</c:v>
                </c:pt>
                <c:pt idx="4067">
                  <c:v>11.6155706394</c:v>
                </c:pt>
                <c:pt idx="4068">
                  <c:v>11.6155706394</c:v>
                </c:pt>
                <c:pt idx="4069">
                  <c:v>11.6155706394</c:v>
                </c:pt>
                <c:pt idx="4070">
                  <c:v>11.6155706394</c:v>
                </c:pt>
                <c:pt idx="4071">
                  <c:v>11.6155706394</c:v>
                </c:pt>
                <c:pt idx="4072">
                  <c:v>11.6155706394</c:v>
                </c:pt>
                <c:pt idx="4073">
                  <c:v>11.6155706394</c:v>
                </c:pt>
                <c:pt idx="4074">
                  <c:v>11.6155706394</c:v>
                </c:pt>
                <c:pt idx="4075">
                  <c:v>11.6155706394</c:v>
                </c:pt>
                <c:pt idx="4076">
                  <c:v>11.6155706394</c:v>
                </c:pt>
                <c:pt idx="4077">
                  <c:v>11.6155706394</c:v>
                </c:pt>
                <c:pt idx="4078">
                  <c:v>11.6155706394</c:v>
                </c:pt>
                <c:pt idx="4079">
                  <c:v>11.6155706394</c:v>
                </c:pt>
                <c:pt idx="4080">
                  <c:v>11.6155706394</c:v>
                </c:pt>
                <c:pt idx="4081">
                  <c:v>11.6155706394</c:v>
                </c:pt>
                <c:pt idx="4082">
                  <c:v>11.6155706394</c:v>
                </c:pt>
                <c:pt idx="4083">
                  <c:v>11.6155706394</c:v>
                </c:pt>
                <c:pt idx="4084">
                  <c:v>11.6155706394</c:v>
                </c:pt>
                <c:pt idx="4085">
                  <c:v>11.6155706394</c:v>
                </c:pt>
                <c:pt idx="4086">
                  <c:v>11.6155706394</c:v>
                </c:pt>
                <c:pt idx="4087">
                  <c:v>11.612738954700001</c:v>
                </c:pt>
                <c:pt idx="4088">
                  <c:v>11.612738954700001</c:v>
                </c:pt>
                <c:pt idx="4089">
                  <c:v>11.612738954700001</c:v>
                </c:pt>
                <c:pt idx="4090">
                  <c:v>11.612738954700001</c:v>
                </c:pt>
                <c:pt idx="4091">
                  <c:v>11.612738954700001</c:v>
                </c:pt>
                <c:pt idx="4092">
                  <c:v>11.612738954700001</c:v>
                </c:pt>
                <c:pt idx="4093">
                  <c:v>11.612738954700001</c:v>
                </c:pt>
                <c:pt idx="4094">
                  <c:v>11.612738954700001</c:v>
                </c:pt>
                <c:pt idx="4095">
                  <c:v>11.612738954700001</c:v>
                </c:pt>
                <c:pt idx="4096">
                  <c:v>11.612738954700001</c:v>
                </c:pt>
                <c:pt idx="4097">
                  <c:v>11.612738954700001</c:v>
                </c:pt>
                <c:pt idx="4098">
                  <c:v>11.612738954700001</c:v>
                </c:pt>
                <c:pt idx="4099">
                  <c:v>11.612738954700001</c:v>
                </c:pt>
                <c:pt idx="4100">
                  <c:v>11.612738954700001</c:v>
                </c:pt>
                <c:pt idx="4101">
                  <c:v>11.612738954700001</c:v>
                </c:pt>
                <c:pt idx="4102">
                  <c:v>11.612738954700001</c:v>
                </c:pt>
                <c:pt idx="4103">
                  <c:v>11.612738954700001</c:v>
                </c:pt>
                <c:pt idx="4104">
                  <c:v>11.612738954700001</c:v>
                </c:pt>
                <c:pt idx="4105">
                  <c:v>11.612738954700001</c:v>
                </c:pt>
                <c:pt idx="4106">
                  <c:v>11.612738954700001</c:v>
                </c:pt>
                <c:pt idx="4107">
                  <c:v>11.612738954700001</c:v>
                </c:pt>
                <c:pt idx="4108">
                  <c:v>11.612738954700001</c:v>
                </c:pt>
                <c:pt idx="4109">
                  <c:v>11.609907269999999</c:v>
                </c:pt>
                <c:pt idx="4110">
                  <c:v>11.609907269999999</c:v>
                </c:pt>
                <c:pt idx="4111">
                  <c:v>11.609907269999999</c:v>
                </c:pt>
                <c:pt idx="4112">
                  <c:v>11.609907269999999</c:v>
                </c:pt>
                <c:pt idx="4113">
                  <c:v>11.609907269999999</c:v>
                </c:pt>
                <c:pt idx="4114">
                  <c:v>11.609907269999999</c:v>
                </c:pt>
                <c:pt idx="4115">
                  <c:v>11.609907269999999</c:v>
                </c:pt>
                <c:pt idx="4116">
                  <c:v>11.609907269999999</c:v>
                </c:pt>
                <c:pt idx="4117">
                  <c:v>11.609907269999999</c:v>
                </c:pt>
                <c:pt idx="4118">
                  <c:v>11.609907269999999</c:v>
                </c:pt>
                <c:pt idx="4119">
                  <c:v>11.609907269999999</c:v>
                </c:pt>
                <c:pt idx="4120">
                  <c:v>11.609907269999999</c:v>
                </c:pt>
                <c:pt idx="4121">
                  <c:v>11.609907269999999</c:v>
                </c:pt>
                <c:pt idx="4122">
                  <c:v>11.609907269999999</c:v>
                </c:pt>
                <c:pt idx="4123">
                  <c:v>11.609907269999999</c:v>
                </c:pt>
                <c:pt idx="4124">
                  <c:v>11.609907269999999</c:v>
                </c:pt>
                <c:pt idx="4125">
                  <c:v>11.609907269999999</c:v>
                </c:pt>
                <c:pt idx="4126">
                  <c:v>11.609907269999999</c:v>
                </c:pt>
                <c:pt idx="4127">
                  <c:v>11.609907269999999</c:v>
                </c:pt>
                <c:pt idx="4128">
                  <c:v>11.609907269999999</c:v>
                </c:pt>
                <c:pt idx="4129">
                  <c:v>11.609907269999999</c:v>
                </c:pt>
                <c:pt idx="4130">
                  <c:v>11.609907269999999</c:v>
                </c:pt>
                <c:pt idx="4131">
                  <c:v>11.609907269999999</c:v>
                </c:pt>
                <c:pt idx="4132">
                  <c:v>11.607075585299999</c:v>
                </c:pt>
                <c:pt idx="4133">
                  <c:v>11.607075585299999</c:v>
                </c:pt>
                <c:pt idx="4134">
                  <c:v>11.607075585299999</c:v>
                </c:pt>
                <c:pt idx="4135">
                  <c:v>11.607075585299999</c:v>
                </c:pt>
                <c:pt idx="4136">
                  <c:v>11.607075585299999</c:v>
                </c:pt>
                <c:pt idx="4137">
                  <c:v>11.607075585299999</c:v>
                </c:pt>
                <c:pt idx="4138">
                  <c:v>11.607075585299999</c:v>
                </c:pt>
                <c:pt idx="4139">
                  <c:v>11.607075585299999</c:v>
                </c:pt>
                <c:pt idx="4140">
                  <c:v>11.607075585299999</c:v>
                </c:pt>
                <c:pt idx="4141">
                  <c:v>11.607075585299999</c:v>
                </c:pt>
                <c:pt idx="4142">
                  <c:v>11.607075585299999</c:v>
                </c:pt>
                <c:pt idx="4143">
                  <c:v>11.607075585299999</c:v>
                </c:pt>
                <c:pt idx="4144">
                  <c:v>11.607075585299999</c:v>
                </c:pt>
                <c:pt idx="4145">
                  <c:v>11.607075585299999</c:v>
                </c:pt>
                <c:pt idx="4146">
                  <c:v>11.607075585299999</c:v>
                </c:pt>
                <c:pt idx="4147">
                  <c:v>11.607075585299999</c:v>
                </c:pt>
                <c:pt idx="4148">
                  <c:v>11.607075585299999</c:v>
                </c:pt>
                <c:pt idx="4149">
                  <c:v>11.607075585299999</c:v>
                </c:pt>
                <c:pt idx="4150">
                  <c:v>11.607075585299999</c:v>
                </c:pt>
                <c:pt idx="4151">
                  <c:v>11.607075585299999</c:v>
                </c:pt>
                <c:pt idx="4152">
                  <c:v>11.607075585299999</c:v>
                </c:pt>
                <c:pt idx="4153">
                  <c:v>11.607075585299999</c:v>
                </c:pt>
                <c:pt idx="4154">
                  <c:v>11.607075585299999</c:v>
                </c:pt>
                <c:pt idx="4155">
                  <c:v>11.6042439006</c:v>
                </c:pt>
                <c:pt idx="4156">
                  <c:v>11.6042439006</c:v>
                </c:pt>
                <c:pt idx="4157">
                  <c:v>11.6042439006</c:v>
                </c:pt>
                <c:pt idx="4158">
                  <c:v>11.6042439006</c:v>
                </c:pt>
                <c:pt idx="4159">
                  <c:v>11.6042439006</c:v>
                </c:pt>
                <c:pt idx="4160">
                  <c:v>11.6042439006</c:v>
                </c:pt>
                <c:pt idx="4161">
                  <c:v>11.6042439006</c:v>
                </c:pt>
                <c:pt idx="4162">
                  <c:v>11.6042439006</c:v>
                </c:pt>
                <c:pt idx="4163">
                  <c:v>11.6042439006</c:v>
                </c:pt>
                <c:pt idx="4164">
                  <c:v>11.6042439006</c:v>
                </c:pt>
                <c:pt idx="4165">
                  <c:v>11.6042439006</c:v>
                </c:pt>
                <c:pt idx="4166">
                  <c:v>11.6042439006</c:v>
                </c:pt>
                <c:pt idx="4167">
                  <c:v>11.6042439006</c:v>
                </c:pt>
                <c:pt idx="4168">
                  <c:v>11.6042439006</c:v>
                </c:pt>
                <c:pt idx="4169">
                  <c:v>11.6042439006</c:v>
                </c:pt>
                <c:pt idx="4170">
                  <c:v>11.6042439006</c:v>
                </c:pt>
                <c:pt idx="4171">
                  <c:v>11.6042439006</c:v>
                </c:pt>
                <c:pt idx="4172">
                  <c:v>11.6042439006</c:v>
                </c:pt>
                <c:pt idx="4173">
                  <c:v>11.6042439006</c:v>
                </c:pt>
                <c:pt idx="4174">
                  <c:v>11.6042439006</c:v>
                </c:pt>
                <c:pt idx="4175">
                  <c:v>11.6042439006</c:v>
                </c:pt>
                <c:pt idx="4176">
                  <c:v>11.6042439006</c:v>
                </c:pt>
                <c:pt idx="4177">
                  <c:v>11.6014122159</c:v>
                </c:pt>
                <c:pt idx="4178">
                  <c:v>11.6014122159</c:v>
                </c:pt>
                <c:pt idx="4179">
                  <c:v>11.6014122159</c:v>
                </c:pt>
                <c:pt idx="4180">
                  <c:v>11.6014122159</c:v>
                </c:pt>
                <c:pt idx="4181">
                  <c:v>11.6014122159</c:v>
                </c:pt>
                <c:pt idx="4182">
                  <c:v>11.6014122159</c:v>
                </c:pt>
                <c:pt idx="4183">
                  <c:v>11.6014122159</c:v>
                </c:pt>
                <c:pt idx="4184">
                  <c:v>11.6014122159</c:v>
                </c:pt>
                <c:pt idx="4185">
                  <c:v>11.6014122159</c:v>
                </c:pt>
                <c:pt idx="4186">
                  <c:v>11.6014122159</c:v>
                </c:pt>
                <c:pt idx="4187">
                  <c:v>11.6014122159</c:v>
                </c:pt>
                <c:pt idx="4188">
                  <c:v>11.6014122159</c:v>
                </c:pt>
                <c:pt idx="4189">
                  <c:v>11.6014122159</c:v>
                </c:pt>
                <c:pt idx="4190">
                  <c:v>11.6014122159</c:v>
                </c:pt>
                <c:pt idx="4191">
                  <c:v>11.6014122159</c:v>
                </c:pt>
                <c:pt idx="4192">
                  <c:v>11.6014122159</c:v>
                </c:pt>
                <c:pt idx="4193">
                  <c:v>11.6014122159</c:v>
                </c:pt>
                <c:pt idx="4194">
                  <c:v>11.6014122159</c:v>
                </c:pt>
                <c:pt idx="4195">
                  <c:v>11.6014122159</c:v>
                </c:pt>
                <c:pt idx="4196">
                  <c:v>11.6014122159</c:v>
                </c:pt>
                <c:pt idx="4197">
                  <c:v>11.6014122159</c:v>
                </c:pt>
                <c:pt idx="4198">
                  <c:v>11.6014122159</c:v>
                </c:pt>
                <c:pt idx="4199">
                  <c:v>11.6014122159</c:v>
                </c:pt>
                <c:pt idx="4200">
                  <c:v>11.5985805312</c:v>
                </c:pt>
                <c:pt idx="4201">
                  <c:v>11.5985805312</c:v>
                </c:pt>
                <c:pt idx="4202">
                  <c:v>11.5985805312</c:v>
                </c:pt>
                <c:pt idx="4203">
                  <c:v>11.5985805312</c:v>
                </c:pt>
                <c:pt idx="4204">
                  <c:v>11.5985805312</c:v>
                </c:pt>
                <c:pt idx="4205">
                  <c:v>11.5985805312</c:v>
                </c:pt>
                <c:pt idx="4206">
                  <c:v>11.5985805312</c:v>
                </c:pt>
                <c:pt idx="4207">
                  <c:v>11.5985805312</c:v>
                </c:pt>
                <c:pt idx="4208">
                  <c:v>11.5985805312</c:v>
                </c:pt>
                <c:pt idx="4209">
                  <c:v>11.5985805312</c:v>
                </c:pt>
                <c:pt idx="4210">
                  <c:v>11.5985805312</c:v>
                </c:pt>
                <c:pt idx="4211">
                  <c:v>11.5985805312</c:v>
                </c:pt>
                <c:pt idx="4212">
                  <c:v>11.5985805312</c:v>
                </c:pt>
                <c:pt idx="4213">
                  <c:v>11.5985805312</c:v>
                </c:pt>
                <c:pt idx="4214">
                  <c:v>11.5985805312</c:v>
                </c:pt>
                <c:pt idx="4215">
                  <c:v>11.5985805312</c:v>
                </c:pt>
                <c:pt idx="4216">
                  <c:v>11.5985805312</c:v>
                </c:pt>
                <c:pt idx="4217">
                  <c:v>11.5985805312</c:v>
                </c:pt>
                <c:pt idx="4218">
                  <c:v>11.5985805312</c:v>
                </c:pt>
                <c:pt idx="4219">
                  <c:v>11.5985805312</c:v>
                </c:pt>
                <c:pt idx="4220">
                  <c:v>11.5985805312</c:v>
                </c:pt>
                <c:pt idx="4221">
                  <c:v>11.5985805312</c:v>
                </c:pt>
                <c:pt idx="4222">
                  <c:v>11.595748846499999</c:v>
                </c:pt>
                <c:pt idx="4223">
                  <c:v>11.595748846499999</c:v>
                </c:pt>
                <c:pt idx="4224">
                  <c:v>11.595748846499999</c:v>
                </c:pt>
                <c:pt idx="4225">
                  <c:v>11.595748846499999</c:v>
                </c:pt>
                <c:pt idx="4226">
                  <c:v>11.595748846499999</c:v>
                </c:pt>
                <c:pt idx="4227">
                  <c:v>11.595748846499999</c:v>
                </c:pt>
                <c:pt idx="4228">
                  <c:v>11.595748846499999</c:v>
                </c:pt>
                <c:pt idx="4229">
                  <c:v>11.595748846499999</c:v>
                </c:pt>
                <c:pt idx="4230">
                  <c:v>11.595748846499999</c:v>
                </c:pt>
                <c:pt idx="4231">
                  <c:v>11.595748846499999</c:v>
                </c:pt>
                <c:pt idx="4232">
                  <c:v>11.595748846499999</c:v>
                </c:pt>
                <c:pt idx="4233">
                  <c:v>11.595748846499999</c:v>
                </c:pt>
                <c:pt idx="4234">
                  <c:v>11.595748846499999</c:v>
                </c:pt>
                <c:pt idx="4235">
                  <c:v>11.595748846499999</c:v>
                </c:pt>
                <c:pt idx="4236">
                  <c:v>11.595748846499999</c:v>
                </c:pt>
                <c:pt idx="4237">
                  <c:v>11.595748846499999</c:v>
                </c:pt>
                <c:pt idx="4238">
                  <c:v>11.595748846499999</c:v>
                </c:pt>
                <c:pt idx="4239">
                  <c:v>11.595748846499999</c:v>
                </c:pt>
                <c:pt idx="4240">
                  <c:v>11.595748846499999</c:v>
                </c:pt>
                <c:pt idx="4241">
                  <c:v>11.595748846499999</c:v>
                </c:pt>
                <c:pt idx="4242">
                  <c:v>11.595748846499999</c:v>
                </c:pt>
                <c:pt idx="4243">
                  <c:v>11.595748846499999</c:v>
                </c:pt>
                <c:pt idx="4244">
                  <c:v>11.595748846499999</c:v>
                </c:pt>
                <c:pt idx="4245">
                  <c:v>11.592917161799999</c:v>
                </c:pt>
                <c:pt idx="4246">
                  <c:v>11.592917161799999</c:v>
                </c:pt>
                <c:pt idx="4247">
                  <c:v>11.592917161799999</c:v>
                </c:pt>
                <c:pt idx="4248">
                  <c:v>11.592917161799999</c:v>
                </c:pt>
                <c:pt idx="4249">
                  <c:v>11.592917161799999</c:v>
                </c:pt>
                <c:pt idx="4250">
                  <c:v>11.592917161799999</c:v>
                </c:pt>
                <c:pt idx="4251">
                  <c:v>11.592917161799999</c:v>
                </c:pt>
                <c:pt idx="4252">
                  <c:v>11.592917161799999</c:v>
                </c:pt>
                <c:pt idx="4253">
                  <c:v>11.592917161799999</c:v>
                </c:pt>
                <c:pt idx="4254">
                  <c:v>11.592917161799999</c:v>
                </c:pt>
                <c:pt idx="4255">
                  <c:v>11.592917161799999</c:v>
                </c:pt>
                <c:pt idx="4256">
                  <c:v>11.592917161799999</c:v>
                </c:pt>
                <c:pt idx="4257">
                  <c:v>11.592917161799999</c:v>
                </c:pt>
                <c:pt idx="4258">
                  <c:v>11.592917161799999</c:v>
                </c:pt>
                <c:pt idx="4259">
                  <c:v>11.592917161799999</c:v>
                </c:pt>
                <c:pt idx="4260">
                  <c:v>11.592917161799999</c:v>
                </c:pt>
                <c:pt idx="4261">
                  <c:v>11.592917161799999</c:v>
                </c:pt>
                <c:pt idx="4262">
                  <c:v>11.592917161799999</c:v>
                </c:pt>
                <c:pt idx="4263">
                  <c:v>11.592917161799999</c:v>
                </c:pt>
                <c:pt idx="4264">
                  <c:v>11.592917161799999</c:v>
                </c:pt>
                <c:pt idx="4265">
                  <c:v>11.592917161799999</c:v>
                </c:pt>
                <c:pt idx="4266">
                  <c:v>11.592917161799999</c:v>
                </c:pt>
                <c:pt idx="4267">
                  <c:v>11.592917161799999</c:v>
                </c:pt>
                <c:pt idx="4268">
                  <c:v>11.590085477100001</c:v>
                </c:pt>
                <c:pt idx="4269">
                  <c:v>11.590085477100001</c:v>
                </c:pt>
                <c:pt idx="4270">
                  <c:v>11.590085477100001</c:v>
                </c:pt>
                <c:pt idx="4271">
                  <c:v>11.590085477100001</c:v>
                </c:pt>
                <c:pt idx="4272">
                  <c:v>11.590085477100001</c:v>
                </c:pt>
                <c:pt idx="4273">
                  <c:v>11.590085477100001</c:v>
                </c:pt>
                <c:pt idx="4274">
                  <c:v>11.590085477100001</c:v>
                </c:pt>
                <c:pt idx="4275">
                  <c:v>11.590085477100001</c:v>
                </c:pt>
                <c:pt idx="4276">
                  <c:v>11.590085477100001</c:v>
                </c:pt>
                <c:pt idx="4277">
                  <c:v>11.590085477100001</c:v>
                </c:pt>
                <c:pt idx="4278">
                  <c:v>11.590085477100001</c:v>
                </c:pt>
                <c:pt idx="4279">
                  <c:v>11.590085477100001</c:v>
                </c:pt>
                <c:pt idx="4280">
                  <c:v>11.590085477100001</c:v>
                </c:pt>
                <c:pt idx="4281">
                  <c:v>11.590085477100001</c:v>
                </c:pt>
                <c:pt idx="4282">
                  <c:v>11.590085477100001</c:v>
                </c:pt>
                <c:pt idx="4283">
                  <c:v>11.590085477100001</c:v>
                </c:pt>
                <c:pt idx="4284">
                  <c:v>11.590085477100001</c:v>
                </c:pt>
                <c:pt idx="4285">
                  <c:v>11.590085477100001</c:v>
                </c:pt>
                <c:pt idx="4286">
                  <c:v>11.590085477100001</c:v>
                </c:pt>
                <c:pt idx="4287">
                  <c:v>11.590085477100001</c:v>
                </c:pt>
                <c:pt idx="4288">
                  <c:v>11.590085477100001</c:v>
                </c:pt>
                <c:pt idx="4289">
                  <c:v>11.590085477100001</c:v>
                </c:pt>
                <c:pt idx="4290">
                  <c:v>11.587253792399999</c:v>
                </c:pt>
                <c:pt idx="4291">
                  <c:v>11.587253792399999</c:v>
                </c:pt>
                <c:pt idx="4292">
                  <c:v>11.587253792399999</c:v>
                </c:pt>
                <c:pt idx="4293">
                  <c:v>11.587253792399999</c:v>
                </c:pt>
                <c:pt idx="4294">
                  <c:v>11.587253792399999</c:v>
                </c:pt>
                <c:pt idx="4295">
                  <c:v>11.587253792399999</c:v>
                </c:pt>
                <c:pt idx="4296">
                  <c:v>11.587253792399999</c:v>
                </c:pt>
                <c:pt idx="4297">
                  <c:v>11.587253792399999</c:v>
                </c:pt>
                <c:pt idx="4298">
                  <c:v>11.587253792399999</c:v>
                </c:pt>
                <c:pt idx="4299">
                  <c:v>11.587253792399999</c:v>
                </c:pt>
                <c:pt idx="4300">
                  <c:v>11.587253792399999</c:v>
                </c:pt>
                <c:pt idx="4301">
                  <c:v>11.587253792399999</c:v>
                </c:pt>
                <c:pt idx="4302">
                  <c:v>11.587253792399999</c:v>
                </c:pt>
                <c:pt idx="4303">
                  <c:v>11.587253792399999</c:v>
                </c:pt>
                <c:pt idx="4304">
                  <c:v>11.587253792399999</c:v>
                </c:pt>
                <c:pt idx="4305">
                  <c:v>11.587253792399999</c:v>
                </c:pt>
                <c:pt idx="4306">
                  <c:v>11.587253792399999</c:v>
                </c:pt>
                <c:pt idx="4307">
                  <c:v>11.587253792399999</c:v>
                </c:pt>
                <c:pt idx="4308">
                  <c:v>11.587253792399999</c:v>
                </c:pt>
                <c:pt idx="4309">
                  <c:v>11.587253792399999</c:v>
                </c:pt>
                <c:pt idx="4310">
                  <c:v>11.587253792399999</c:v>
                </c:pt>
                <c:pt idx="4311">
                  <c:v>11.587253792399999</c:v>
                </c:pt>
                <c:pt idx="4312">
                  <c:v>11.587253792399999</c:v>
                </c:pt>
                <c:pt idx="4313">
                  <c:v>11.5844221077</c:v>
                </c:pt>
                <c:pt idx="4314">
                  <c:v>11.5844221077</c:v>
                </c:pt>
                <c:pt idx="4315">
                  <c:v>11.5844221077</c:v>
                </c:pt>
                <c:pt idx="4316">
                  <c:v>11.5844221077</c:v>
                </c:pt>
                <c:pt idx="4317">
                  <c:v>11.5844221077</c:v>
                </c:pt>
                <c:pt idx="4318">
                  <c:v>11.5844221077</c:v>
                </c:pt>
                <c:pt idx="4319">
                  <c:v>11.5844221077</c:v>
                </c:pt>
                <c:pt idx="4320">
                  <c:v>11.5844221077</c:v>
                </c:pt>
                <c:pt idx="4321">
                  <c:v>11.5844221077</c:v>
                </c:pt>
                <c:pt idx="4322">
                  <c:v>11.5844221077</c:v>
                </c:pt>
                <c:pt idx="4323">
                  <c:v>11.5844221077</c:v>
                </c:pt>
                <c:pt idx="4324">
                  <c:v>11.5844221077</c:v>
                </c:pt>
                <c:pt idx="4325">
                  <c:v>11.5844221077</c:v>
                </c:pt>
                <c:pt idx="4326">
                  <c:v>11.5844221077</c:v>
                </c:pt>
                <c:pt idx="4327">
                  <c:v>11.5844221077</c:v>
                </c:pt>
                <c:pt idx="4328">
                  <c:v>11.5844221077</c:v>
                </c:pt>
                <c:pt idx="4329">
                  <c:v>11.5844221077</c:v>
                </c:pt>
                <c:pt idx="4330">
                  <c:v>11.5844221077</c:v>
                </c:pt>
                <c:pt idx="4331">
                  <c:v>11.5844221077</c:v>
                </c:pt>
                <c:pt idx="4332">
                  <c:v>11.5844221077</c:v>
                </c:pt>
                <c:pt idx="4333">
                  <c:v>11.5844221077</c:v>
                </c:pt>
                <c:pt idx="4334">
                  <c:v>11.5844221077</c:v>
                </c:pt>
                <c:pt idx="4335">
                  <c:v>11.5844221077</c:v>
                </c:pt>
                <c:pt idx="4336">
                  <c:v>11.581590423</c:v>
                </c:pt>
                <c:pt idx="4337">
                  <c:v>11.581590423</c:v>
                </c:pt>
                <c:pt idx="4338">
                  <c:v>11.581590423</c:v>
                </c:pt>
                <c:pt idx="4339">
                  <c:v>11.581590423</c:v>
                </c:pt>
                <c:pt idx="4340">
                  <c:v>11.581590423</c:v>
                </c:pt>
                <c:pt idx="4341">
                  <c:v>11.581590423</c:v>
                </c:pt>
                <c:pt idx="4342">
                  <c:v>11.581590423</c:v>
                </c:pt>
                <c:pt idx="4343">
                  <c:v>11.581590423</c:v>
                </c:pt>
                <c:pt idx="4344">
                  <c:v>11.581590423</c:v>
                </c:pt>
                <c:pt idx="4345">
                  <c:v>11.581590423</c:v>
                </c:pt>
                <c:pt idx="4346">
                  <c:v>11.581590423</c:v>
                </c:pt>
                <c:pt idx="4347">
                  <c:v>11.581590423</c:v>
                </c:pt>
                <c:pt idx="4348">
                  <c:v>11.581590423</c:v>
                </c:pt>
                <c:pt idx="4349">
                  <c:v>11.581590423</c:v>
                </c:pt>
                <c:pt idx="4350">
                  <c:v>11.581590423</c:v>
                </c:pt>
                <c:pt idx="4351">
                  <c:v>11.581590423</c:v>
                </c:pt>
                <c:pt idx="4352">
                  <c:v>11.581590423</c:v>
                </c:pt>
                <c:pt idx="4353">
                  <c:v>11.581590423</c:v>
                </c:pt>
                <c:pt idx="4354">
                  <c:v>11.581590423</c:v>
                </c:pt>
                <c:pt idx="4355">
                  <c:v>11.581590423</c:v>
                </c:pt>
                <c:pt idx="4356">
                  <c:v>11.581590423</c:v>
                </c:pt>
                <c:pt idx="4357">
                  <c:v>11.581590423</c:v>
                </c:pt>
                <c:pt idx="4358">
                  <c:v>11.578758738299999</c:v>
                </c:pt>
                <c:pt idx="4359">
                  <c:v>11.578758738299999</c:v>
                </c:pt>
                <c:pt idx="4360">
                  <c:v>11.578758738299999</c:v>
                </c:pt>
                <c:pt idx="4361">
                  <c:v>11.578758738299999</c:v>
                </c:pt>
                <c:pt idx="4362">
                  <c:v>11.578758738299999</c:v>
                </c:pt>
                <c:pt idx="4363">
                  <c:v>11.578758738299999</c:v>
                </c:pt>
                <c:pt idx="4364">
                  <c:v>11.578758738299999</c:v>
                </c:pt>
                <c:pt idx="4365">
                  <c:v>11.578758738299999</c:v>
                </c:pt>
                <c:pt idx="4366">
                  <c:v>11.578758738299999</c:v>
                </c:pt>
                <c:pt idx="4367">
                  <c:v>11.578758738299999</c:v>
                </c:pt>
                <c:pt idx="4368">
                  <c:v>11.578758738299999</c:v>
                </c:pt>
                <c:pt idx="4369">
                  <c:v>11.578758738299999</c:v>
                </c:pt>
                <c:pt idx="4370">
                  <c:v>11.578758738299999</c:v>
                </c:pt>
                <c:pt idx="4371">
                  <c:v>11.578758738299999</c:v>
                </c:pt>
                <c:pt idx="4372">
                  <c:v>11.578758738299999</c:v>
                </c:pt>
                <c:pt idx="4373">
                  <c:v>11.578758738299999</c:v>
                </c:pt>
                <c:pt idx="4374">
                  <c:v>11.578758738299999</c:v>
                </c:pt>
                <c:pt idx="4375">
                  <c:v>11.578758738299999</c:v>
                </c:pt>
                <c:pt idx="4376">
                  <c:v>11.578758738299999</c:v>
                </c:pt>
                <c:pt idx="4377">
                  <c:v>11.578758738299999</c:v>
                </c:pt>
                <c:pt idx="4378">
                  <c:v>11.578758738299999</c:v>
                </c:pt>
                <c:pt idx="4379">
                  <c:v>11.578758738299999</c:v>
                </c:pt>
                <c:pt idx="4380">
                  <c:v>11.578758738299999</c:v>
                </c:pt>
                <c:pt idx="4381">
                  <c:v>11.575927053599999</c:v>
                </c:pt>
                <c:pt idx="4382">
                  <c:v>11.575927053599999</c:v>
                </c:pt>
                <c:pt idx="4383">
                  <c:v>11.575927053599999</c:v>
                </c:pt>
                <c:pt idx="4384">
                  <c:v>11.575927053599999</c:v>
                </c:pt>
                <c:pt idx="4385">
                  <c:v>11.575927053599999</c:v>
                </c:pt>
                <c:pt idx="4386">
                  <c:v>11.575927053599999</c:v>
                </c:pt>
                <c:pt idx="4387">
                  <c:v>11.575927053599999</c:v>
                </c:pt>
                <c:pt idx="4388">
                  <c:v>11.575927053599999</c:v>
                </c:pt>
                <c:pt idx="4389">
                  <c:v>11.575927053599999</c:v>
                </c:pt>
                <c:pt idx="4390">
                  <c:v>11.575927053599999</c:v>
                </c:pt>
                <c:pt idx="4391">
                  <c:v>11.575927053599999</c:v>
                </c:pt>
                <c:pt idx="4392">
                  <c:v>11.575927053599999</c:v>
                </c:pt>
                <c:pt idx="4393">
                  <c:v>11.575927053599999</c:v>
                </c:pt>
                <c:pt idx="4394">
                  <c:v>11.575927053599999</c:v>
                </c:pt>
                <c:pt idx="4395">
                  <c:v>11.575927053599999</c:v>
                </c:pt>
                <c:pt idx="4396">
                  <c:v>11.575927053599999</c:v>
                </c:pt>
                <c:pt idx="4397">
                  <c:v>11.575927053599999</c:v>
                </c:pt>
                <c:pt idx="4398">
                  <c:v>11.575927053599999</c:v>
                </c:pt>
                <c:pt idx="4399">
                  <c:v>11.575927053599999</c:v>
                </c:pt>
                <c:pt idx="4400">
                  <c:v>11.575927053599999</c:v>
                </c:pt>
                <c:pt idx="4401">
                  <c:v>11.575927053599999</c:v>
                </c:pt>
                <c:pt idx="4402">
                  <c:v>11.575927053599999</c:v>
                </c:pt>
                <c:pt idx="4403">
                  <c:v>11.575927053599999</c:v>
                </c:pt>
                <c:pt idx="4404">
                  <c:v>11.573095368899999</c:v>
                </c:pt>
                <c:pt idx="4405">
                  <c:v>11.573095368899999</c:v>
                </c:pt>
                <c:pt idx="4406">
                  <c:v>11.573095368899999</c:v>
                </c:pt>
                <c:pt idx="4407">
                  <c:v>11.573095368899999</c:v>
                </c:pt>
                <c:pt idx="4408">
                  <c:v>11.573095368899999</c:v>
                </c:pt>
                <c:pt idx="4409">
                  <c:v>11.573095368899999</c:v>
                </c:pt>
                <c:pt idx="4410">
                  <c:v>11.573095368899999</c:v>
                </c:pt>
                <c:pt idx="4411">
                  <c:v>11.573095368899999</c:v>
                </c:pt>
                <c:pt idx="4412">
                  <c:v>11.573095368899999</c:v>
                </c:pt>
                <c:pt idx="4413">
                  <c:v>11.573095368899999</c:v>
                </c:pt>
                <c:pt idx="4414">
                  <c:v>11.573095368899999</c:v>
                </c:pt>
                <c:pt idx="4415">
                  <c:v>11.573095368899999</c:v>
                </c:pt>
                <c:pt idx="4416">
                  <c:v>11.573095368899999</c:v>
                </c:pt>
                <c:pt idx="4417">
                  <c:v>11.573095368899999</c:v>
                </c:pt>
                <c:pt idx="4418">
                  <c:v>11.573095368899999</c:v>
                </c:pt>
                <c:pt idx="4419">
                  <c:v>11.573095368899999</c:v>
                </c:pt>
                <c:pt idx="4420">
                  <c:v>11.573095368899999</c:v>
                </c:pt>
                <c:pt idx="4421">
                  <c:v>11.573095368899999</c:v>
                </c:pt>
                <c:pt idx="4422">
                  <c:v>11.573095368899999</c:v>
                </c:pt>
                <c:pt idx="4423">
                  <c:v>11.573095368899999</c:v>
                </c:pt>
                <c:pt idx="4424">
                  <c:v>11.573095368899999</c:v>
                </c:pt>
                <c:pt idx="4425">
                  <c:v>11.573095368899999</c:v>
                </c:pt>
                <c:pt idx="4426">
                  <c:v>11.5702636842</c:v>
                </c:pt>
                <c:pt idx="4427">
                  <c:v>11.5702636842</c:v>
                </c:pt>
                <c:pt idx="4428">
                  <c:v>11.5702636842</c:v>
                </c:pt>
                <c:pt idx="4429">
                  <c:v>11.5702636842</c:v>
                </c:pt>
                <c:pt idx="4430">
                  <c:v>11.5702636842</c:v>
                </c:pt>
                <c:pt idx="4431">
                  <c:v>11.5702636842</c:v>
                </c:pt>
                <c:pt idx="4432">
                  <c:v>11.5702636842</c:v>
                </c:pt>
                <c:pt idx="4433">
                  <c:v>11.5702636842</c:v>
                </c:pt>
                <c:pt idx="4434">
                  <c:v>11.5702636842</c:v>
                </c:pt>
                <c:pt idx="4435">
                  <c:v>11.5702636842</c:v>
                </c:pt>
                <c:pt idx="4436">
                  <c:v>11.5702636842</c:v>
                </c:pt>
                <c:pt idx="4437">
                  <c:v>11.5702636842</c:v>
                </c:pt>
                <c:pt idx="4438">
                  <c:v>11.5702636842</c:v>
                </c:pt>
                <c:pt idx="4439">
                  <c:v>11.5702636842</c:v>
                </c:pt>
                <c:pt idx="4440">
                  <c:v>11.5702636842</c:v>
                </c:pt>
                <c:pt idx="4441">
                  <c:v>11.5702636842</c:v>
                </c:pt>
                <c:pt idx="4442">
                  <c:v>11.5702636842</c:v>
                </c:pt>
                <c:pt idx="4443">
                  <c:v>11.5702636842</c:v>
                </c:pt>
                <c:pt idx="4444">
                  <c:v>11.5702636842</c:v>
                </c:pt>
                <c:pt idx="4445">
                  <c:v>11.5702636842</c:v>
                </c:pt>
                <c:pt idx="4446">
                  <c:v>11.5702636842</c:v>
                </c:pt>
                <c:pt idx="4447">
                  <c:v>11.5702636842</c:v>
                </c:pt>
                <c:pt idx="4448">
                  <c:v>11.5702636842</c:v>
                </c:pt>
                <c:pt idx="4449">
                  <c:v>11.5674319995</c:v>
                </c:pt>
                <c:pt idx="4450">
                  <c:v>11.5674319995</c:v>
                </c:pt>
                <c:pt idx="4451">
                  <c:v>11.5674319995</c:v>
                </c:pt>
                <c:pt idx="4452">
                  <c:v>11.5674319995</c:v>
                </c:pt>
                <c:pt idx="4453">
                  <c:v>11.5674319995</c:v>
                </c:pt>
                <c:pt idx="4454">
                  <c:v>11.5674319995</c:v>
                </c:pt>
                <c:pt idx="4455">
                  <c:v>11.5674319995</c:v>
                </c:pt>
                <c:pt idx="4456">
                  <c:v>11.5674319995</c:v>
                </c:pt>
                <c:pt idx="4457">
                  <c:v>11.5674319995</c:v>
                </c:pt>
                <c:pt idx="4458">
                  <c:v>11.5674319995</c:v>
                </c:pt>
                <c:pt idx="4459">
                  <c:v>11.5674319995</c:v>
                </c:pt>
                <c:pt idx="4460">
                  <c:v>11.5674319995</c:v>
                </c:pt>
                <c:pt idx="4461">
                  <c:v>11.5674319995</c:v>
                </c:pt>
                <c:pt idx="4462">
                  <c:v>11.5674319995</c:v>
                </c:pt>
                <c:pt idx="4463">
                  <c:v>11.5674319995</c:v>
                </c:pt>
                <c:pt idx="4464">
                  <c:v>11.5674319995</c:v>
                </c:pt>
                <c:pt idx="4465">
                  <c:v>11.5674319995</c:v>
                </c:pt>
                <c:pt idx="4466">
                  <c:v>11.5674319995</c:v>
                </c:pt>
                <c:pt idx="4467">
                  <c:v>11.5674319995</c:v>
                </c:pt>
                <c:pt idx="4468">
                  <c:v>11.5674319995</c:v>
                </c:pt>
                <c:pt idx="4469">
                  <c:v>11.5674319995</c:v>
                </c:pt>
                <c:pt idx="4470">
                  <c:v>11.5674319995</c:v>
                </c:pt>
                <c:pt idx="4471">
                  <c:v>11.5674319995</c:v>
                </c:pt>
                <c:pt idx="4472">
                  <c:v>11.5646003148</c:v>
                </c:pt>
                <c:pt idx="4473">
                  <c:v>11.5646003148</c:v>
                </c:pt>
                <c:pt idx="4474">
                  <c:v>11.5646003148</c:v>
                </c:pt>
                <c:pt idx="4475">
                  <c:v>11.5646003148</c:v>
                </c:pt>
                <c:pt idx="4476">
                  <c:v>11.5646003148</c:v>
                </c:pt>
                <c:pt idx="4477">
                  <c:v>11.5646003148</c:v>
                </c:pt>
                <c:pt idx="4478">
                  <c:v>11.5646003148</c:v>
                </c:pt>
                <c:pt idx="4479">
                  <c:v>11.5646003148</c:v>
                </c:pt>
                <c:pt idx="4480">
                  <c:v>11.5646003148</c:v>
                </c:pt>
                <c:pt idx="4481">
                  <c:v>11.5646003148</c:v>
                </c:pt>
                <c:pt idx="4482">
                  <c:v>11.5646003148</c:v>
                </c:pt>
                <c:pt idx="4483">
                  <c:v>11.5646003148</c:v>
                </c:pt>
                <c:pt idx="4484">
                  <c:v>11.5646003148</c:v>
                </c:pt>
                <c:pt idx="4485">
                  <c:v>11.5646003148</c:v>
                </c:pt>
                <c:pt idx="4486">
                  <c:v>11.5646003148</c:v>
                </c:pt>
                <c:pt idx="4487">
                  <c:v>11.5646003148</c:v>
                </c:pt>
                <c:pt idx="4488">
                  <c:v>11.5646003148</c:v>
                </c:pt>
                <c:pt idx="4489">
                  <c:v>11.5646003148</c:v>
                </c:pt>
                <c:pt idx="4490">
                  <c:v>11.5646003148</c:v>
                </c:pt>
                <c:pt idx="4491">
                  <c:v>11.5646003148</c:v>
                </c:pt>
                <c:pt idx="4492">
                  <c:v>11.5646003148</c:v>
                </c:pt>
                <c:pt idx="4493">
                  <c:v>11.5646003148</c:v>
                </c:pt>
                <c:pt idx="4494">
                  <c:v>11.5617686301</c:v>
                </c:pt>
                <c:pt idx="4495">
                  <c:v>11.5617686301</c:v>
                </c:pt>
                <c:pt idx="4496">
                  <c:v>11.5617686301</c:v>
                </c:pt>
                <c:pt idx="4497">
                  <c:v>11.5617686301</c:v>
                </c:pt>
                <c:pt idx="4498">
                  <c:v>11.5617686301</c:v>
                </c:pt>
                <c:pt idx="4499">
                  <c:v>11.5617686301</c:v>
                </c:pt>
                <c:pt idx="4500">
                  <c:v>11.5617686301</c:v>
                </c:pt>
                <c:pt idx="4501">
                  <c:v>11.5617686301</c:v>
                </c:pt>
                <c:pt idx="4502">
                  <c:v>11.5617686301</c:v>
                </c:pt>
                <c:pt idx="4503">
                  <c:v>11.5617686301</c:v>
                </c:pt>
                <c:pt idx="4504">
                  <c:v>11.5617686301</c:v>
                </c:pt>
                <c:pt idx="4505">
                  <c:v>11.5617686301</c:v>
                </c:pt>
                <c:pt idx="4506">
                  <c:v>11.5617686301</c:v>
                </c:pt>
                <c:pt idx="4507">
                  <c:v>11.5617686301</c:v>
                </c:pt>
                <c:pt idx="4508">
                  <c:v>11.5617686301</c:v>
                </c:pt>
                <c:pt idx="4509">
                  <c:v>11.5617686301</c:v>
                </c:pt>
                <c:pt idx="4510">
                  <c:v>11.5617686301</c:v>
                </c:pt>
                <c:pt idx="4511">
                  <c:v>11.5617686301</c:v>
                </c:pt>
                <c:pt idx="4512">
                  <c:v>11.5617686301</c:v>
                </c:pt>
                <c:pt idx="4513">
                  <c:v>11.5617686301</c:v>
                </c:pt>
                <c:pt idx="4514">
                  <c:v>11.5617686301</c:v>
                </c:pt>
                <c:pt idx="4515">
                  <c:v>11.5617686301</c:v>
                </c:pt>
                <c:pt idx="4516">
                  <c:v>11.5617686301</c:v>
                </c:pt>
                <c:pt idx="4517">
                  <c:v>11.558936945399999</c:v>
                </c:pt>
                <c:pt idx="4518">
                  <c:v>11.558936945399999</c:v>
                </c:pt>
                <c:pt idx="4519">
                  <c:v>11.558936945399999</c:v>
                </c:pt>
                <c:pt idx="4520">
                  <c:v>11.558936945399999</c:v>
                </c:pt>
                <c:pt idx="4521">
                  <c:v>11.558936945399999</c:v>
                </c:pt>
                <c:pt idx="4522">
                  <c:v>11.558936945399999</c:v>
                </c:pt>
                <c:pt idx="4523">
                  <c:v>11.558936945399999</c:v>
                </c:pt>
                <c:pt idx="4524">
                  <c:v>11.558936945399999</c:v>
                </c:pt>
                <c:pt idx="4525">
                  <c:v>11.558936945399999</c:v>
                </c:pt>
                <c:pt idx="4526">
                  <c:v>11.558936945399999</c:v>
                </c:pt>
                <c:pt idx="4527">
                  <c:v>11.558936945399999</c:v>
                </c:pt>
                <c:pt idx="4528">
                  <c:v>11.558936945399999</c:v>
                </c:pt>
                <c:pt idx="4529">
                  <c:v>11.558936945399999</c:v>
                </c:pt>
                <c:pt idx="4530">
                  <c:v>11.558936945399999</c:v>
                </c:pt>
                <c:pt idx="4531">
                  <c:v>11.558936945399999</c:v>
                </c:pt>
                <c:pt idx="4532">
                  <c:v>11.558936945399999</c:v>
                </c:pt>
                <c:pt idx="4533">
                  <c:v>11.558936945399999</c:v>
                </c:pt>
                <c:pt idx="4534">
                  <c:v>11.558936945399999</c:v>
                </c:pt>
                <c:pt idx="4535">
                  <c:v>11.558936945399999</c:v>
                </c:pt>
                <c:pt idx="4536">
                  <c:v>11.558936945399999</c:v>
                </c:pt>
                <c:pt idx="4537">
                  <c:v>11.558936945399999</c:v>
                </c:pt>
                <c:pt idx="4538">
                  <c:v>11.558936945399999</c:v>
                </c:pt>
                <c:pt idx="4539">
                  <c:v>11.558936945399999</c:v>
                </c:pt>
                <c:pt idx="4540">
                  <c:v>11.556105260700001</c:v>
                </c:pt>
                <c:pt idx="4541">
                  <c:v>11.556105260700001</c:v>
                </c:pt>
                <c:pt idx="4542">
                  <c:v>11.556105260700001</c:v>
                </c:pt>
                <c:pt idx="4543">
                  <c:v>11.556105260700001</c:v>
                </c:pt>
                <c:pt idx="4544">
                  <c:v>11.556105260700001</c:v>
                </c:pt>
                <c:pt idx="4545">
                  <c:v>11.556105260700001</c:v>
                </c:pt>
                <c:pt idx="4546">
                  <c:v>11.556105260700001</c:v>
                </c:pt>
                <c:pt idx="4547">
                  <c:v>11.556105260700001</c:v>
                </c:pt>
                <c:pt idx="4548">
                  <c:v>11.556105260700001</c:v>
                </c:pt>
                <c:pt idx="4549">
                  <c:v>11.556105260700001</c:v>
                </c:pt>
                <c:pt idx="4550">
                  <c:v>11.556105260700001</c:v>
                </c:pt>
                <c:pt idx="4551">
                  <c:v>11.556105260700001</c:v>
                </c:pt>
                <c:pt idx="4552">
                  <c:v>11.556105260700001</c:v>
                </c:pt>
                <c:pt idx="4553">
                  <c:v>11.556105260700001</c:v>
                </c:pt>
                <c:pt idx="4554">
                  <c:v>11.556105260700001</c:v>
                </c:pt>
                <c:pt idx="4555">
                  <c:v>11.556105260700001</c:v>
                </c:pt>
                <c:pt idx="4556">
                  <c:v>11.556105260700001</c:v>
                </c:pt>
                <c:pt idx="4557">
                  <c:v>11.556105260700001</c:v>
                </c:pt>
                <c:pt idx="4558">
                  <c:v>11.556105260700001</c:v>
                </c:pt>
                <c:pt idx="4559">
                  <c:v>11.556105260700001</c:v>
                </c:pt>
                <c:pt idx="4560">
                  <c:v>11.556105260700001</c:v>
                </c:pt>
                <c:pt idx="4561">
                  <c:v>11.556105260700001</c:v>
                </c:pt>
                <c:pt idx="4562">
                  <c:v>11.553273576</c:v>
                </c:pt>
                <c:pt idx="4563">
                  <c:v>11.553273576</c:v>
                </c:pt>
                <c:pt idx="4564">
                  <c:v>11.553273576</c:v>
                </c:pt>
                <c:pt idx="4565">
                  <c:v>11.553273576</c:v>
                </c:pt>
                <c:pt idx="4566">
                  <c:v>11.553273576</c:v>
                </c:pt>
                <c:pt idx="4567">
                  <c:v>11.553273576</c:v>
                </c:pt>
                <c:pt idx="4568">
                  <c:v>11.553273576</c:v>
                </c:pt>
                <c:pt idx="4569">
                  <c:v>11.553273576</c:v>
                </c:pt>
                <c:pt idx="4570">
                  <c:v>11.553273576</c:v>
                </c:pt>
                <c:pt idx="4571">
                  <c:v>11.553273576</c:v>
                </c:pt>
                <c:pt idx="4572">
                  <c:v>11.553273576</c:v>
                </c:pt>
                <c:pt idx="4573">
                  <c:v>11.553273576</c:v>
                </c:pt>
                <c:pt idx="4574">
                  <c:v>11.553273576</c:v>
                </c:pt>
                <c:pt idx="4575">
                  <c:v>11.553273576</c:v>
                </c:pt>
                <c:pt idx="4576">
                  <c:v>11.553273576</c:v>
                </c:pt>
                <c:pt idx="4577">
                  <c:v>11.553273576</c:v>
                </c:pt>
                <c:pt idx="4578">
                  <c:v>11.553273576</c:v>
                </c:pt>
                <c:pt idx="4579">
                  <c:v>11.553273576</c:v>
                </c:pt>
                <c:pt idx="4580">
                  <c:v>11.553273576</c:v>
                </c:pt>
                <c:pt idx="4581">
                  <c:v>11.553273576</c:v>
                </c:pt>
                <c:pt idx="4582">
                  <c:v>11.553273576</c:v>
                </c:pt>
                <c:pt idx="4583">
                  <c:v>11.553273576</c:v>
                </c:pt>
                <c:pt idx="4584">
                  <c:v>11.553273576</c:v>
                </c:pt>
                <c:pt idx="4585">
                  <c:v>11.550441891299998</c:v>
                </c:pt>
                <c:pt idx="4586">
                  <c:v>11.550441891299998</c:v>
                </c:pt>
                <c:pt idx="4587">
                  <c:v>11.550441891299998</c:v>
                </c:pt>
                <c:pt idx="4588">
                  <c:v>11.550441891299998</c:v>
                </c:pt>
                <c:pt idx="4589">
                  <c:v>11.550441891299998</c:v>
                </c:pt>
                <c:pt idx="4590">
                  <c:v>11.550441891299998</c:v>
                </c:pt>
                <c:pt idx="4591">
                  <c:v>11.550441891299998</c:v>
                </c:pt>
                <c:pt idx="4592">
                  <c:v>11.550441891299998</c:v>
                </c:pt>
                <c:pt idx="4593">
                  <c:v>11.550441891299998</c:v>
                </c:pt>
                <c:pt idx="4594">
                  <c:v>11.550441891299998</c:v>
                </c:pt>
                <c:pt idx="4595">
                  <c:v>11.550441891299998</c:v>
                </c:pt>
                <c:pt idx="4596">
                  <c:v>11.550441891299998</c:v>
                </c:pt>
                <c:pt idx="4597">
                  <c:v>11.550441891299998</c:v>
                </c:pt>
                <c:pt idx="4598">
                  <c:v>11.550441891299998</c:v>
                </c:pt>
                <c:pt idx="4599">
                  <c:v>11.550441891299998</c:v>
                </c:pt>
                <c:pt idx="4600">
                  <c:v>11.550441891299998</c:v>
                </c:pt>
                <c:pt idx="4601">
                  <c:v>11.550441891299998</c:v>
                </c:pt>
                <c:pt idx="4602">
                  <c:v>11.550441891299998</c:v>
                </c:pt>
                <c:pt idx="4603">
                  <c:v>11.550441891299998</c:v>
                </c:pt>
                <c:pt idx="4604">
                  <c:v>11.550441891299998</c:v>
                </c:pt>
                <c:pt idx="4605">
                  <c:v>11.550441891299998</c:v>
                </c:pt>
                <c:pt idx="4606">
                  <c:v>11.550441891299998</c:v>
                </c:pt>
                <c:pt idx="4607">
                  <c:v>11.550441891299998</c:v>
                </c:pt>
                <c:pt idx="4608">
                  <c:v>11.5476102066</c:v>
                </c:pt>
                <c:pt idx="4609">
                  <c:v>11.5476102066</c:v>
                </c:pt>
                <c:pt idx="4610">
                  <c:v>11.5476102066</c:v>
                </c:pt>
                <c:pt idx="4611">
                  <c:v>11.5476102066</c:v>
                </c:pt>
                <c:pt idx="4612">
                  <c:v>11.5476102066</c:v>
                </c:pt>
                <c:pt idx="4613">
                  <c:v>11.5476102066</c:v>
                </c:pt>
                <c:pt idx="4614">
                  <c:v>11.5476102066</c:v>
                </c:pt>
                <c:pt idx="4615">
                  <c:v>11.5476102066</c:v>
                </c:pt>
                <c:pt idx="4616">
                  <c:v>11.5476102066</c:v>
                </c:pt>
                <c:pt idx="4617">
                  <c:v>11.5476102066</c:v>
                </c:pt>
                <c:pt idx="4618">
                  <c:v>11.5476102066</c:v>
                </c:pt>
                <c:pt idx="4619">
                  <c:v>11.5476102066</c:v>
                </c:pt>
                <c:pt idx="4620">
                  <c:v>11.5476102066</c:v>
                </c:pt>
                <c:pt idx="4621">
                  <c:v>11.5476102066</c:v>
                </c:pt>
                <c:pt idx="4622">
                  <c:v>11.5476102066</c:v>
                </c:pt>
                <c:pt idx="4623">
                  <c:v>11.5476102066</c:v>
                </c:pt>
                <c:pt idx="4624">
                  <c:v>11.5476102066</c:v>
                </c:pt>
                <c:pt idx="4625">
                  <c:v>11.5476102066</c:v>
                </c:pt>
                <c:pt idx="4626">
                  <c:v>11.5476102066</c:v>
                </c:pt>
                <c:pt idx="4627">
                  <c:v>11.5476102066</c:v>
                </c:pt>
                <c:pt idx="4628">
                  <c:v>11.5476102066</c:v>
                </c:pt>
                <c:pt idx="4629">
                  <c:v>11.5476102066</c:v>
                </c:pt>
                <c:pt idx="4630">
                  <c:v>11.5447785219</c:v>
                </c:pt>
                <c:pt idx="4631">
                  <c:v>11.5447785219</c:v>
                </c:pt>
                <c:pt idx="4632">
                  <c:v>11.5447785219</c:v>
                </c:pt>
                <c:pt idx="4633">
                  <c:v>11.5447785219</c:v>
                </c:pt>
                <c:pt idx="4634">
                  <c:v>11.5447785219</c:v>
                </c:pt>
                <c:pt idx="4635">
                  <c:v>11.5447785219</c:v>
                </c:pt>
                <c:pt idx="4636">
                  <c:v>11.5447785219</c:v>
                </c:pt>
                <c:pt idx="4637">
                  <c:v>11.5447785219</c:v>
                </c:pt>
                <c:pt idx="4638">
                  <c:v>11.5447785219</c:v>
                </c:pt>
                <c:pt idx="4639">
                  <c:v>11.5447785219</c:v>
                </c:pt>
                <c:pt idx="4640">
                  <c:v>11.5447785219</c:v>
                </c:pt>
                <c:pt idx="4641">
                  <c:v>11.5447785219</c:v>
                </c:pt>
                <c:pt idx="4642">
                  <c:v>11.5447785219</c:v>
                </c:pt>
                <c:pt idx="4643">
                  <c:v>11.5447785219</c:v>
                </c:pt>
                <c:pt idx="4644">
                  <c:v>11.5447785219</c:v>
                </c:pt>
                <c:pt idx="4645">
                  <c:v>11.5447785219</c:v>
                </c:pt>
                <c:pt idx="4646">
                  <c:v>11.5447785219</c:v>
                </c:pt>
                <c:pt idx="4647">
                  <c:v>11.5447785219</c:v>
                </c:pt>
                <c:pt idx="4648">
                  <c:v>11.5447785219</c:v>
                </c:pt>
                <c:pt idx="4649">
                  <c:v>11.5447785219</c:v>
                </c:pt>
                <c:pt idx="4650">
                  <c:v>11.5447785219</c:v>
                </c:pt>
                <c:pt idx="4651">
                  <c:v>11.5447785219</c:v>
                </c:pt>
                <c:pt idx="4652">
                  <c:v>11.5447785219</c:v>
                </c:pt>
                <c:pt idx="4653">
                  <c:v>11.541946837200001</c:v>
                </c:pt>
                <c:pt idx="4654">
                  <c:v>11.541946837200001</c:v>
                </c:pt>
                <c:pt idx="4655">
                  <c:v>11.541946837200001</c:v>
                </c:pt>
                <c:pt idx="4656">
                  <c:v>11.541946837200001</c:v>
                </c:pt>
                <c:pt idx="4657">
                  <c:v>11.541946837200001</c:v>
                </c:pt>
                <c:pt idx="4658">
                  <c:v>11.541946837200001</c:v>
                </c:pt>
                <c:pt idx="4659">
                  <c:v>11.541946837200001</c:v>
                </c:pt>
                <c:pt idx="4660">
                  <c:v>11.541946837200001</c:v>
                </c:pt>
                <c:pt idx="4661">
                  <c:v>11.541946837200001</c:v>
                </c:pt>
                <c:pt idx="4662">
                  <c:v>11.541946837200001</c:v>
                </c:pt>
                <c:pt idx="4663">
                  <c:v>11.541946837200001</c:v>
                </c:pt>
                <c:pt idx="4664">
                  <c:v>11.541946837200001</c:v>
                </c:pt>
                <c:pt idx="4665">
                  <c:v>11.541946837200001</c:v>
                </c:pt>
                <c:pt idx="4666">
                  <c:v>11.541946837200001</c:v>
                </c:pt>
                <c:pt idx="4667">
                  <c:v>11.541946837200001</c:v>
                </c:pt>
                <c:pt idx="4668">
                  <c:v>11.541946837200001</c:v>
                </c:pt>
                <c:pt idx="4669">
                  <c:v>11.541946837200001</c:v>
                </c:pt>
                <c:pt idx="4670">
                  <c:v>11.541946837200001</c:v>
                </c:pt>
                <c:pt idx="4671">
                  <c:v>11.541946837200001</c:v>
                </c:pt>
                <c:pt idx="4672">
                  <c:v>11.541946837200001</c:v>
                </c:pt>
                <c:pt idx="4673">
                  <c:v>11.541946837200001</c:v>
                </c:pt>
                <c:pt idx="4674">
                  <c:v>11.541946837200001</c:v>
                </c:pt>
                <c:pt idx="4675">
                  <c:v>11.541946837200001</c:v>
                </c:pt>
                <c:pt idx="4676">
                  <c:v>11.539115152499999</c:v>
                </c:pt>
                <c:pt idx="4677">
                  <c:v>11.539115152499999</c:v>
                </c:pt>
                <c:pt idx="4678">
                  <c:v>11.539115152499999</c:v>
                </c:pt>
                <c:pt idx="4679">
                  <c:v>11.539115152499999</c:v>
                </c:pt>
                <c:pt idx="4680">
                  <c:v>11.539115152499999</c:v>
                </c:pt>
                <c:pt idx="4681">
                  <c:v>11.539115152499999</c:v>
                </c:pt>
                <c:pt idx="4682">
                  <c:v>11.539115152499999</c:v>
                </c:pt>
                <c:pt idx="4683">
                  <c:v>11.539115152499999</c:v>
                </c:pt>
                <c:pt idx="4684">
                  <c:v>11.539115152499999</c:v>
                </c:pt>
                <c:pt idx="4685">
                  <c:v>11.539115152499999</c:v>
                </c:pt>
                <c:pt idx="4686">
                  <c:v>11.539115152499999</c:v>
                </c:pt>
                <c:pt idx="4687">
                  <c:v>11.539115152499999</c:v>
                </c:pt>
                <c:pt idx="4688">
                  <c:v>11.539115152499999</c:v>
                </c:pt>
                <c:pt idx="4689">
                  <c:v>11.539115152499999</c:v>
                </c:pt>
                <c:pt idx="4690">
                  <c:v>11.539115152499999</c:v>
                </c:pt>
                <c:pt idx="4691">
                  <c:v>11.539115152499999</c:v>
                </c:pt>
                <c:pt idx="4692">
                  <c:v>11.539115152499999</c:v>
                </c:pt>
                <c:pt idx="4693">
                  <c:v>11.539115152499999</c:v>
                </c:pt>
                <c:pt idx="4694">
                  <c:v>11.539115152499999</c:v>
                </c:pt>
                <c:pt idx="4695">
                  <c:v>11.539115152499999</c:v>
                </c:pt>
                <c:pt idx="4696">
                  <c:v>11.539115152499999</c:v>
                </c:pt>
                <c:pt idx="4697">
                  <c:v>11.539115152499999</c:v>
                </c:pt>
                <c:pt idx="4698">
                  <c:v>11.539115152499999</c:v>
                </c:pt>
                <c:pt idx="4699">
                  <c:v>11.536283467799999</c:v>
                </c:pt>
                <c:pt idx="4700">
                  <c:v>11.536283467799999</c:v>
                </c:pt>
                <c:pt idx="4701">
                  <c:v>11.536283467799999</c:v>
                </c:pt>
                <c:pt idx="4702">
                  <c:v>11.536283467799999</c:v>
                </c:pt>
                <c:pt idx="4703">
                  <c:v>11.536283467799999</c:v>
                </c:pt>
                <c:pt idx="4704">
                  <c:v>11.536283467799999</c:v>
                </c:pt>
                <c:pt idx="4705">
                  <c:v>11.536283467799999</c:v>
                </c:pt>
                <c:pt idx="4706">
                  <c:v>11.536283467799999</c:v>
                </c:pt>
                <c:pt idx="4707">
                  <c:v>11.536283467799999</c:v>
                </c:pt>
                <c:pt idx="4708">
                  <c:v>11.536283467799999</c:v>
                </c:pt>
                <c:pt idx="4709">
                  <c:v>11.536283467799999</c:v>
                </c:pt>
                <c:pt idx="4710">
                  <c:v>11.536283467799999</c:v>
                </c:pt>
                <c:pt idx="4711">
                  <c:v>11.536283467799999</c:v>
                </c:pt>
                <c:pt idx="4712">
                  <c:v>11.536283467799999</c:v>
                </c:pt>
                <c:pt idx="4713">
                  <c:v>11.536283467799999</c:v>
                </c:pt>
                <c:pt idx="4714">
                  <c:v>11.536283467799999</c:v>
                </c:pt>
                <c:pt idx="4715">
                  <c:v>11.536283467799999</c:v>
                </c:pt>
                <c:pt idx="4716">
                  <c:v>11.536283467799999</c:v>
                </c:pt>
                <c:pt idx="4717">
                  <c:v>11.536283467799999</c:v>
                </c:pt>
                <c:pt idx="4718">
                  <c:v>11.536283467799999</c:v>
                </c:pt>
                <c:pt idx="4719">
                  <c:v>11.536283467799999</c:v>
                </c:pt>
                <c:pt idx="4720">
                  <c:v>11.536283467799999</c:v>
                </c:pt>
                <c:pt idx="4721">
                  <c:v>11.5334517831</c:v>
                </c:pt>
                <c:pt idx="4722">
                  <c:v>11.5334517831</c:v>
                </c:pt>
                <c:pt idx="4723">
                  <c:v>11.5334517831</c:v>
                </c:pt>
                <c:pt idx="4724">
                  <c:v>11.5334517831</c:v>
                </c:pt>
                <c:pt idx="4725">
                  <c:v>11.5334517831</c:v>
                </c:pt>
                <c:pt idx="4726">
                  <c:v>11.5334517831</c:v>
                </c:pt>
                <c:pt idx="4727">
                  <c:v>11.5334517831</c:v>
                </c:pt>
                <c:pt idx="4728">
                  <c:v>11.5334517831</c:v>
                </c:pt>
                <c:pt idx="4729">
                  <c:v>11.5334517831</c:v>
                </c:pt>
                <c:pt idx="4730">
                  <c:v>11.5334517831</c:v>
                </c:pt>
                <c:pt idx="4731">
                  <c:v>11.5334517831</c:v>
                </c:pt>
                <c:pt idx="4732">
                  <c:v>11.5334517831</c:v>
                </c:pt>
                <c:pt idx="4733">
                  <c:v>11.5334517831</c:v>
                </c:pt>
                <c:pt idx="4734">
                  <c:v>11.5334517831</c:v>
                </c:pt>
                <c:pt idx="4735">
                  <c:v>11.5334517831</c:v>
                </c:pt>
                <c:pt idx="4736">
                  <c:v>11.5334517831</c:v>
                </c:pt>
                <c:pt idx="4737">
                  <c:v>11.5334517831</c:v>
                </c:pt>
                <c:pt idx="4738">
                  <c:v>11.5334517831</c:v>
                </c:pt>
                <c:pt idx="4739">
                  <c:v>11.5334517831</c:v>
                </c:pt>
                <c:pt idx="4740">
                  <c:v>11.5334517831</c:v>
                </c:pt>
                <c:pt idx="4741">
                  <c:v>11.5334517831</c:v>
                </c:pt>
                <c:pt idx="4742">
                  <c:v>11.5334517831</c:v>
                </c:pt>
                <c:pt idx="4743">
                  <c:v>11.5334517831</c:v>
                </c:pt>
                <c:pt idx="4744">
                  <c:v>11.5306200984</c:v>
                </c:pt>
                <c:pt idx="4745">
                  <c:v>11.5306200984</c:v>
                </c:pt>
                <c:pt idx="4746">
                  <c:v>11.5306200984</c:v>
                </c:pt>
                <c:pt idx="4747">
                  <c:v>11.5306200984</c:v>
                </c:pt>
                <c:pt idx="4748">
                  <c:v>11.5306200984</c:v>
                </c:pt>
                <c:pt idx="4749">
                  <c:v>11.5306200984</c:v>
                </c:pt>
                <c:pt idx="4750">
                  <c:v>11.5306200984</c:v>
                </c:pt>
                <c:pt idx="4751">
                  <c:v>11.5306200984</c:v>
                </c:pt>
                <c:pt idx="4752">
                  <c:v>11.5306200984</c:v>
                </c:pt>
                <c:pt idx="4753">
                  <c:v>11.5306200984</c:v>
                </c:pt>
                <c:pt idx="4754">
                  <c:v>11.5306200984</c:v>
                </c:pt>
                <c:pt idx="4755">
                  <c:v>11.5306200984</c:v>
                </c:pt>
                <c:pt idx="4756">
                  <c:v>11.5306200984</c:v>
                </c:pt>
                <c:pt idx="4757">
                  <c:v>11.5306200984</c:v>
                </c:pt>
                <c:pt idx="4758">
                  <c:v>11.5306200984</c:v>
                </c:pt>
                <c:pt idx="4759">
                  <c:v>11.5306200984</c:v>
                </c:pt>
                <c:pt idx="4760">
                  <c:v>11.5306200984</c:v>
                </c:pt>
                <c:pt idx="4761">
                  <c:v>11.5306200984</c:v>
                </c:pt>
                <c:pt idx="4762">
                  <c:v>11.5306200984</c:v>
                </c:pt>
                <c:pt idx="4763">
                  <c:v>11.5306200984</c:v>
                </c:pt>
                <c:pt idx="4764">
                  <c:v>11.5306200984</c:v>
                </c:pt>
                <c:pt idx="4765">
                  <c:v>11.5306200984</c:v>
                </c:pt>
                <c:pt idx="4766">
                  <c:v>11.5306200984</c:v>
                </c:pt>
                <c:pt idx="4767">
                  <c:v>11.5277884137</c:v>
                </c:pt>
                <c:pt idx="4768">
                  <c:v>11.5277884137</c:v>
                </c:pt>
                <c:pt idx="4769">
                  <c:v>11.5277884137</c:v>
                </c:pt>
                <c:pt idx="4770">
                  <c:v>11.5277884137</c:v>
                </c:pt>
                <c:pt idx="4771">
                  <c:v>11.5277884137</c:v>
                </c:pt>
                <c:pt idx="4772">
                  <c:v>11.5277884137</c:v>
                </c:pt>
                <c:pt idx="4773">
                  <c:v>11.5277884137</c:v>
                </c:pt>
                <c:pt idx="4774">
                  <c:v>11.5277884137</c:v>
                </c:pt>
                <c:pt idx="4775">
                  <c:v>11.5277884137</c:v>
                </c:pt>
                <c:pt idx="4776">
                  <c:v>11.5277884137</c:v>
                </c:pt>
                <c:pt idx="4777">
                  <c:v>11.5277884137</c:v>
                </c:pt>
                <c:pt idx="4778">
                  <c:v>11.5277884137</c:v>
                </c:pt>
                <c:pt idx="4779">
                  <c:v>11.5277884137</c:v>
                </c:pt>
                <c:pt idx="4780">
                  <c:v>11.5277884137</c:v>
                </c:pt>
                <c:pt idx="4781">
                  <c:v>11.5277884137</c:v>
                </c:pt>
                <c:pt idx="4782">
                  <c:v>11.5277884137</c:v>
                </c:pt>
                <c:pt idx="4783">
                  <c:v>11.5277884137</c:v>
                </c:pt>
                <c:pt idx="4784">
                  <c:v>11.5277884137</c:v>
                </c:pt>
                <c:pt idx="4785">
                  <c:v>11.5277884137</c:v>
                </c:pt>
                <c:pt idx="4786">
                  <c:v>11.5277884137</c:v>
                </c:pt>
                <c:pt idx="4787">
                  <c:v>11.5277884137</c:v>
                </c:pt>
                <c:pt idx="4788">
                  <c:v>11.5277884137</c:v>
                </c:pt>
                <c:pt idx="4789">
                  <c:v>11.5277884137</c:v>
                </c:pt>
                <c:pt idx="4790">
                  <c:v>11.524956728999999</c:v>
                </c:pt>
                <c:pt idx="4791">
                  <c:v>11.524956728999999</c:v>
                </c:pt>
                <c:pt idx="4792">
                  <c:v>11.524956728999999</c:v>
                </c:pt>
                <c:pt idx="4793">
                  <c:v>11.524956728999999</c:v>
                </c:pt>
                <c:pt idx="4794">
                  <c:v>11.524956728999999</c:v>
                </c:pt>
                <c:pt idx="4795">
                  <c:v>11.524956728999999</c:v>
                </c:pt>
                <c:pt idx="4796">
                  <c:v>11.524956728999999</c:v>
                </c:pt>
                <c:pt idx="4797">
                  <c:v>11.524956728999999</c:v>
                </c:pt>
                <c:pt idx="4798">
                  <c:v>11.524956728999999</c:v>
                </c:pt>
                <c:pt idx="4799">
                  <c:v>11.524956728999999</c:v>
                </c:pt>
                <c:pt idx="4800">
                  <c:v>11.524956728999999</c:v>
                </c:pt>
                <c:pt idx="4801">
                  <c:v>11.524956728999999</c:v>
                </c:pt>
                <c:pt idx="4802">
                  <c:v>11.524956728999999</c:v>
                </c:pt>
                <c:pt idx="4803">
                  <c:v>11.524956728999999</c:v>
                </c:pt>
                <c:pt idx="4804">
                  <c:v>11.524956728999999</c:v>
                </c:pt>
                <c:pt idx="4805">
                  <c:v>11.524956728999999</c:v>
                </c:pt>
                <c:pt idx="4806">
                  <c:v>11.524956728999999</c:v>
                </c:pt>
                <c:pt idx="4807">
                  <c:v>11.524956728999999</c:v>
                </c:pt>
                <c:pt idx="4808">
                  <c:v>11.524956728999999</c:v>
                </c:pt>
                <c:pt idx="4809">
                  <c:v>11.524956728999999</c:v>
                </c:pt>
                <c:pt idx="4810">
                  <c:v>11.524956728999999</c:v>
                </c:pt>
                <c:pt idx="4811">
                  <c:v>11.524956728999999</c:v>
                </c:pt>
                <c:pt idx="4812">
                  <c:v>11.522125044299999</c:v>
                </c:pt>
                <c:pt idx="4813">
                  <c:v>11.522125044299999</c:v>
                </c:pt>
                <c:pt idx="4814">
                  <c:v>11.522125044299999</c:v>
                </c:pt>
                <c:pt idx="4815">
                  <c:v>11.522125044299999</c:v>
                </c:pt>
                <c:pt idx="4816">
                  <c:v>11.522125044299999</c:v>
                </c:pt>
                <c:pt idx="4817">
                  <c:v>11.522125044299999</c:v>
                </c:pt>
                <c:pt idx="4818">
                  <c:v>11.522125044299999</c:v>
                </c:pt>
                <c:pt idx="4819">
                  <c:v>11.522125044299999</c:v>
                </c:pt>
                <c:pt idx="4820">
                  <c:v>11.522125044299999</c:v>
                </c:pt>
                <c:pt idx="4821">
                  <c:v>11.522125044299999</c:v>
                </c:pt>
                <c:pt idx="4822">
                  <c:v>11.522125044299999</c:v>
                </c:pt>
                <c:pt idx="4823">
                  <c:v>11.522125044299999</c:v>
                </c:pt>
                <c:pt idx="4824">
                  <c:v>11.522125044299999</c:v>
                </c:pt>
                <c:pt idx="4825">
                  <c:v>11.522125044299999</c:v>
                </c:pt>
                <c:pt idx="4826">
                  <c:v>11.522125044299999</c:v>
                </c:pt>
                <c:pt idx="4827">
                  <c:v>11.522125044299999</c:v>
                </c:pt>
                <c:pt idx="4828">
                  <c:v>11.522125044299999</c:v>
                </c:pt>
                <c:pt idx="4829">
                  <c:v>11.522125044299999</c:v>
                </c:pt>
                <c:pt idx="4830">
                  <c:v>11.522125044299999</c:v>
                </c:pt>
                <c:pt idx="4831">
                  <c:v>11.522125044299999</c:v>
                </c:pt>
                <c:pt idx="4832">
                  <c:v>11.522125044299999</c:v>
                </c:pt>
                <c:pt idx="4833">
                  <c:v>11.522125044299999</c:v>
                </c:pt>
                <c:pt idx="4834">
                  <c:v>11.522125044299999</c:v>
                </c:pt>
                <c:pt idx="4835">
                  <c:v>11.519293359600001</c:v>
                </c:pt>
                <c:pt idx="4836">
                  <c:v>11.519293359600001</c:v>
                </c:pt>
                <c:pt idx="4837">
                  <c:v>11.519293359600001</c:v>
                </c:pt>
                <c:pt idx="4838">
                  <c:v>11.519293359600001</c:v>
                </c:pt>
                <c:pt idx="4839">
                  <c:v>11.519293359600001</c:v>
                </c:pt>
                <c:pt idx="4840">
                  <c:v>11.519293359600001</c:v>
                </c:pt>
                <c:pt idx="4841">
                  <c:v>11.519293359600001</c:v>
                </c:pt>
                <c:pt idx="4842">
                  <c:v>11.519293359600001</c:v>
                </c:pt>
                <c:pt idx="4843">
                  <c:v>11.519293359600001</c:v>
                </c:pt>
                <c:pt idx="4844">
                  <c:v>11.519293359600001</c:v>
                </c:pt>
                <c:pt idx="4845">
                  <c:v>11.519293359600001</c:v>
                </c:pt>
                <c:pt idx="4846">
                  <c:v>11.519293359600001</c:v>
                </c:pt>
                <c:pt idx="4847">
                  <c:v>11.519293359600001</c:v>
                </c:pt>
                <c:pt idx="4848">
                  <c:v>11.519293359600001</c:v>
                </c:pt>
                <c:pt idx="4849">
                  <c:v>11.519293359600001</c:v>
                </c:pt>
                <c:pt idx="4850">
                  <c:v>11.519293359600001</c:v>
                </c:pt>
                <c:pt idx="4851">
                  <c:v>11.519293359600001</c:v>
                </c:pt>
                <c:pt idx="4852">
                  <c:v>11.519293359600001</c:v>
                </c:pt>
                <c:pt idx="4853">
                  <c:v>11.519293359600001</c:v>
                </c:pt>
                <c:pt idx="4854">
                  <c:v>11.519293359600001</c:v>
                </c:pt>
                <c:pt idx="4855">
                  <c:v>11.519293359600001</c:v>
                </c:pt>
                <c:pt idx="4856">
                  <c:v>11.519293359600001</c:v>
                </c:pt>
                <c:pt idx="4857">
                  <c:v>11.519293359600001</c:v>
                </c:pt>
                <c:pt idx="4858">
                  <c:v>11.516461674899999</c:v>
                </c:pt>
                <c:pt idx="4859">
                  <c:v>11.516461674899999</c:v>
                </c:pt>
                <c:pt idx="4860">
                  <c:v>11.516461674899999</c:v>
                </c:pt>
                <c:pt idx="4861">
                  <c:v>11.516461674899999</c:v>
                </c:pt>
                <c:pt idx="4862">
                  <c:v>11.516461674899999</c:v>
                </c:pt>
                <c:pt idx="4863">
                  <c:v>11.516461674899999</c:v>
                </c:pt>
                <c:pt idx="4864">
                  <c:v>11.516461674899999</c:v>
                </c:pt>
                <c:pt idx="4865">
                  <c:v>11.516461674899999</c:v>
                </c:pt>
                <c:pt idx="4866">
                  <c:v>11.516461674899999</c:v>
                </c:pt>
                <c:pt idx="4867">
                  <c:v>11.516461674899999</c:v>
                </c:pt>
                <c:pt idx="4868">
                  <c:v>11.516461674899999</c:v>
                </c:pt>
                <c:pt idx="4869">
                  <c:v>11.516461674899999</c:v>
                </c:pt>
                <c:pt idx="4870">
                  <c:v>11.516461674899999</c:v>
                </c:pt>
                <c:pt idx="4871">
                  <c:v>11.516461674899999</c:v>
                </c:pt>
                <c:pt idx="4872">
                  <c:v>11.516461674899999</c:v>
                </c:pt>
                <c:pt idx="4873">
                  <c:v>11.516461674899999</c:v>
                </c:pt>
                <c:pt idx="4874">
                  <c:v>11.516461674899999</c:v>
                </c:pt>
                <c:pt idx="4875">
                  <c:v>11.516461674899999</c:v>
                </c:pt>
                <c:pt idx="4876">
                  <c:v>11.516461674899999</c:v>
                </c:pt>
                <c:pt idx="4877">
                  <c:v>11.516461674899999</c:v>
                </c:pt>
                <c:pt idx="4878">
                  <c:v>11.516461674899999</c:v>
                </c:pt>
                <c:pt idx="4879">
                  <c:v>11.516461674899999</c:v>
                </c:pt>
                <c:pt idx="4880">
                  <c:v>11.516461674899999</c:v>
                </c:pt>
                <c:pt idx="4881">
                  <c:v>11.5136299902</c:v>
                </c:pt>
                <c:pt idx="4882">
                  <c:v>11.5136299902</c:v>
                </c:pt>
                <c:pt idx="4883">
                  <c:v>11.5136299902</c:v>
                </c:pt>
                <c:pt idx="4884">
                  <c:v>11.5136299902</c:v>
                </c:pt>
                <c:pt idx="4885">
                  <c:v>11.5136299902</c:v>
                </c:pt>
                <c:pt idx="4886">
                  <c:v>11.5136299902</c:v>
                </c:pt>
                <c:pt idx="4887">
                  <c:v>11.5136299902</c:v>
                </c:pt>
                <c:pt idx="4888">
                  <c:v>11.5136299902</c:v>
                </c:pt>
                <c:pt idx="4889">
                  <c:v>11.5136299902</c:v>
                </c:pt>
                <c:pt idx="4890">
                  <c:v>11.5136299902</c:v>
                </c:pt>
                <c:pt idx="4891">
                  <c:v>11.5136299902</c:v>
                </c:pt>
                <c:pt idx="4892">
                  <c:v>11.5136299902</c:v>
                </c:pt>
                <c:pt idx="4893">
                  <c:v>11.5136299902</c:v>
                </c:pt>
                <c:pt idx="4894">
                  <c:v>11.5136299902</c:v>
                </c:pt>
                <c:pt idx="4895">
                  <c:v>11.5136299902</c:v>
                </c:pt>
                <c:pt idx="4896">
                  <c:v>11.5136299902</c:v>
                </c:pt>
                <c:pt idx="4897">
                  <c:v>11.5136299902</c:v>
                </c:pt>
                <c:pt idx="4898">
                  <c:v>11.5136299902</c:v>
                </c:pt>
                <c:pt idx="4899">
                  <c:v>11.5136299902</c:v>
                </c:pt>
                <c:pt idx="4900">
                  <c:v>11.5136299902</c:v>
                </c:pt>
                <c:pt idx="4901">
                  <c:v>11.5136299902</c:v>
                </c:pt>
                <c:pt idx="4902">
                  <c:v>11.5136299902</c:v>
                </c:pt>
                <c:pt idx="4903">
                  <c:v>11.5107983055</c:v>
                </c:pt>
                <c:pt idx="4904">
                  <c:v>11.5107983055</c:v>
                </c:pt>
                <c:pt idx="4905">
                  <c:v>11.5107983055</c:v>
                </c:pt>
                <c:pt idx="4906">
                  <c:v>11.5107983055</c:v>
                </c:pt>
                <c:pt idx="4907">
                  <c:v>11.5107983055</c:v>
                </c:pt>
                <c:pt idx="4908">
                  <c:v>11.5107983055</c:v>
                </c:pt>
                <c:pt idx="4909">
                  <c:v>11.5107983055</c:v>
                </c:pt>
                <c:pt idx="4910">
                  <c:v>11.5107983055</c:v>
                </c:pt>
                <c:pt idx="4911">
                  <c:v>11.5107983055</c:v>
                </c:pt>
                <c:pt idx="4912">
                  <c:v>11.5107983055</c:v>
                </c:pt>
                <c:pt idx="4913">
                  <c:v>11.5107983055</c:v>
                </c:pt>
                <c:pt idx="4914">
                  <c:v>11.5107983055</c:v>
                </c:pt>
                <c:pt idx="4915">
                  <c:v>11.5107983055</c:v>
                </c:pt>
                <c:pt idx="4916">
                  <c:v>11.5107983055</c:v>
                </c:pt>
                <c:pt idx="4917">
                  <c:v>11.5107983055</c:v>
                </c:pt>
                <c:pt idx="4918">
                  <c:v>11.5107983055</c:v>
                </c:pt>
                <c:pt idx="4919">
                  <c:v>11.5107983055</c:v>
                </c:pt>
                <c:pt idx="4920">
                  <c:v>11.5107983055</c:v>
                </c:pt>
                <c:pt idx="4921">
                  <c:v>11.5107983055</c:v>
                </c:pt>
                <c:pt idx="4922">
                  <c:v>11.5107983055</c:v>
                </c:pt>
                <c:pt idx="4923">
                  <c:v>11.5107983055</c:v>
                </c:pt>
                <c:pt idx="4924">
                  <c:v>11.5107983055</c:v>
                </c:pt>
                <c:pt idx="4925">
                  <c:v>11.5107983055</c:v>
                </c:pt>
                <c:pt idx="4926">
                  <c:v>11.5079666208</c:v>
                </c:pt>
                <c:pt idx="4927">
                  <c:v>11.5079666208</c:v>
                </c:pt>
                <c:pt idx="4928">
                  <c:v>11.5079666208</c:v>
                </c:pt>
                <c:pt idx="4929">
                  <c:v>11.5079666208</c:v>
                </c:pt>
                <c:pt idx="4930">
                  <c:v>11.5079666208</c:v>
                </c:pt>
                <c:pt idx="4931">
                  <c:v>11.5079666208</c:v>
                </c:pt>
                <c:pt idx="4932">
                  <c:v>11.5079666208</c:v>
                </c:pt>
                <c:pt idx="4933">
                  <c:v>11.5079666208</c:v>
                </c:pt>
                <c:pt idx="4934">
                  <c:v>11.5079666208</c:v>
                </c:pt>
                <c:pt idx="4935">
                  <c:v>11.5079666208</c:v>
                </c:pt>
                <c:pt idx="4936">
                  <c:v>11.5079666208</c:v>
                </c:pt>
                <c:pt idx="4937">
                  <c:v>11.5079666208</c:v>
                </c:pt>
                <c:pt idx="4938">
                  <c:v>11.5079666208</c:v>
                </c:pt>
                <c:pt idx="4939">
                  <c:v>11.5079666208</c:v>
                </c:pt>
                <c:pt idx="4940">
                  <c:v>11.5079666208</c:v>
                </c:pt>
                <c:pt idx="4941">
                  <c:v>11.5079666208</c:v>
                </c:pt>
                <c:pt idx="4942">
                  <c:v>11.5079666208</c:v>
                </c:pt>
                <c:pt idx="4943">
                  <c:v>11.5079666208</c:v>
                </c:pt>
                <c:pt idx="4944">
                  <c:v>11.5079666208</c:v>
                </c:pt>
                <c:pt idx="4945">
                  <c:v>11.5079666208</c:v>
                </c:pt>
                <c:pt idx="4946">
                  <c:v>11.5079666208</c:v>
                </c:pt>
                <c:pt idx="4947">
                  <c:v>11.5079666208</c:v>
                </c:pt>
                <c:pt idx="4948">
                  <c:v>11.5079666208</c:v>
                </c:pt>
                <c:pt idx="4949">
                  <c:v>11.505134936099999</c:v>
                </c:pt>
                <c:pt idx="4950">
                  <c:v>11.505134936099999</c:v>
                </c:pt>
                <c:pt idx="4951">
                  <c:v>11.505134936099999</c:v>
                </c:pt>
                <c:pt idx="4952">
                  <c:v>11.505134936099999</c:v>
                </c:pt>
                <c:pt idx="4953">
                  <c:v>11.505134936099999</c:v>
                </c:pt>
                <c:pt idx="4954">
                  <c:v>11.505134936099999</c:v>
                </c:pt>
                <c:pt idx="4955">
                  <c:v>11.505134936099999</c:v>
                </c:pt>
                <c:pt idx="4956">
                  <c:v>11.505134936099999</c:v>
                </c:pt>
                <c:pt idx="4957">
                  <c:v>11.505134936099999</c:v>
                </c:pt>
                <c:pt idx="4958">
                  <c:v>11.505134936099999</c:v>
                </c:pt>
                <c:pt idx="4959">
                  <c:v>11.505134936099999</c:v>
                </c:pt>
                <c:pt idx="4960">
                  <c:v>11.505134936099999</c:v>
                </c:pt>
                <c:pt idx="4961">
                  <c:v>11.505134936099999</c:v>
                </c:pt>
                <c:pt idx="4962">
                  <c:v>11.505134936099999</c:v>
                </c:pt>
                <c:pt idx="4963">
                  <c:v>11.505134936099999</c:v>
                </c:pt>
                <c:pt idx="4964">
                  <c:v>11.505134936099999</c:v>
                </c:pt>
                <c:pt idx="4965">
                  <c:v>11.505134936099999</c:v>
                </c:pt>
                <c:pt idx="4966">
                  <c:v>11.505134936099999</c:v>
                </c:pt>
                <c:pt idx="4967">
                  <c:v>11.505134936099999</c:v>
                </c:pt>
                <c:pt idx="4968">
                  <c:v>11.505134936099999</c:v>
                </c:pt>
                <c:pt idx="4969">
                  <c:v>11.505134936099999</c:v>
                </c:pt>
                <c:pt idx="4970">
                  <c:v>11.505134936099999</c:v>
                </c:pt>
                <c:pt idx="4971">
                  <c:v>11.505134936099999</c:v>
                </c:pt>
                <c:pt idx="4972">
                  <c:v>11.502303251399999</c:v>
                </c:pt>
                <c:pt idx="4973">
                  <c:v>11.502303251399999</c:v>
                </c:pt>
                <c:pt idx="4974">
                  <c:v>11.502303251399999</c:v>
                </c:pt>
                <c:pt idx="4975">
                  <c:v>11.502303251399999</c:v>
                </c:pt>
                <c:pt idx="4976">
                  <c:v>11.502303251399999</c:v>
                </c:pt>
                <c:pt idx="4977">
                  <c:v>11.502303251399999</c:v>
                </c:pt>
                <c:pt idx="4978">
                  <c:v>11.502303251399999</c:v>
                </c:pt>
                <c:pt idx="4979">
                  <c:v>11.502303251399999</c:v>
                </c:pt>
                <c:pt idx="4980">
                  <c:v>11.502303251399999</c:v>
                </c:pt>
                <c:pt idx="4981">
                  <c:v>11.502303251399999</c:v>
                </c:pt>
                <c:pt idx="4982">
                  <c:v>11.502303251399999</c:v>
                </c:pt>
                <c:pt idx="4983">
                  <c:v>11.502303251399999</c:v>
                </c:pt>
                <c:pt idx="4984">
                  <c:v>11.502303251399999</c:v>
                </c:pt>
                <c:pt idx="4985">
                  <c:v>11.502303251399999</c:v>
                </c:pt>
                <c:pt idx="4986">
                  <c:v>11.502303251399999</c:v>
                </c:pt>
                <c:pt idx="4987">
                  <c:v>11.502303251399999</c:v>
                </c:pt>
                <c:pt idx="4988">
                  <c:v>11.502303251399999</c:v>
                </c:pt>
                <c:pt idx="4989">
                  <c:v>11.502303251399999</c:v>
                </c:pt>
                <c:pt idx="4990">
                  <c:v>11.502303251399999</c:v>
                </c:pt>
                <c:pt idx="4991">
                  <c:v>11.502303251399999</c:v>
                </c:pt>
                <c:pt idx="4992">
                  <c:v>11.502303251399999</c:v>
                </c:pt>
                <c:pt idx="4993">
                  <c:v>11.502303251399999</c:v>
                </c:pt>
                <c:pt idx="4994">
                  <c:v>11.502303251399999</c:v>
                </c:pt>
                <c:pt idx="4995">
                  <c:v>11.4994715667</c:v>
                </c:pt>
                <c:pt idx="4996">
                  <c:v>11.4994715667</c:v>
                </c:pt>
                <c:pt idx="4997">
                  <c:v>11.4994715667</c:v>
                </c:pt>
                <c:pt idx="4998">
                  <c:v>11.4994715667</c:v>
                </c:pt>
                <c:pt idx="4999">
                  <c:v>11.4994715667</c:v>
                </c:pt>
                <c:pt idx="5000">
                  <c:v>11.4994715667</c:v>
                </c:pt>
                <c:pt idx="5001">
                  <c:v>11.4994715667</c:v>
                </c:pt>
                <c:pt idx="5002">
                  <c:v>11.4994715667</c:v>
                </c:pt>
                <c:pt idx="5003">
                  <c:v>11.4994715667</c:v>
                </c:pt>
                <c:pt idx="5004">
                  <c:v>11.4994715667</c:v>
                </c:pt>
                <c:pt idx="5005">
                  <c:v>11.4994715667</c:v>
                </c:pt>
                <c:pt idx="5006">
                  <c:v>11.4994715667</c:v>
                </c:pt>
                <c:pt idx="5007">
                  <c:v>11.4994715667</c:v>
                </c:pt>
                <c:pt idx="5008">
                  <c:v>11.4994715667</c:v>
                </c:pt>
                <c:pt idx="5009">
                  <c:v>11.4994715667</c:v>
                </c:pt>
                <c:pt idx="5010">
                  <c:v>11.4994715667</c:v>
                </c:pt>
                <c:pt idx="5011">
                  <c:v>11.4994715667</c:v>
                </c:pt>
                <c:pt idx="5012">
                  <c:v>11.4994715667</c:v>
                </c:pt>
                <c:pt idx="5013">
                  <c:v>11.4994715667</c:v>
                </c:pt>
                <c:pt idx="5014">
                  <c:v>11.4994715667</c:v>
                </c:pt>
                <c:pt idx="5015">
                  <c:v>11.4994715667</c:v>
                </c:pt>
                <c:pt idx="5016">
                  <c:v>11.4994715667</c:v>
                </c:pt>
                <c:pt idx="5017">
                  <c:v>11.496639882</c:v>
                </c:pt>
                <c:pt idx="5018">
                  <c:v>11.496639882</c:v>
                </c:pt>
                <c:pt idx="5019">
                  <c:v>11.496639882</c:v>
                </c:pt>
                <c:pt idx="5020">
                  <c:v>11.496639882</c:v>
                </c:pt>
                <c:pt idx="5021">
                  <c:v>11.496639882</c:v>
                </c:pt>
                <c:pt idx="5022">
                  <c:v>11.496639882</c:v>
                </c:pt>
                <c:pt idx="5023">
                  <c:v>11.496639882</c:v>
                </c:pt>
                <c:pt idx="5024">
                  <c:v>11.496639882</c:v>
                </c:pt>
                <c:pt idx="5025">
                  <c:v>11.496639882</c:v>
                </c:pt>
                <c:pt idx="5026">
                  <c:v>11.496639882</c:v>
                </c:pt>
                <c:pt idx="5027">
                  <c:v>11.496639882</c:v>
                </c:pt>
                <c:pt idx="5028">
                  <c:v>11.496639882</c:v>
                </c:pt>
                <c:pt idx="5029">
                  <c:v>11.496639882</c:v>
                </c:pt>
                <c:pt idx="5030">
                  <c:v>11.496639882</c:v>
                </c:pt>
                <c:pt idx="5031">
                  <c:v>11.496639882</c:v>
                </c:pt>
                <c:pt idx="5032">
                  <c:v>11.496639882</c:v>
                </c:pt>
                <c:pt idx="5033">
                  <c:v>11.496639882</c:v>
                </c:pt>
                <c:pt idx="5034">
                  <c:v>11.496639882</c:v>
                </c:pt>
                <c:pt idx="5035">
                  <c:v>11.496639882</c:v>
                </c:pt>
                <c:pt idx="5036">
                  <c:v>11.496639882</c:v>
                </c:pt>
                <c:pt idx="5037">
                  <c:v>11.496639882</c:v>
                </c:pt>
                <c:pt idx="5038">
                  <c:v>11.496639882</c:v>
                </c:pt>
                <c:pt idx="5039">
                  <c:v>11.496639882</c:v>
                </c:pt>
                <c:pt idx="5040">
                  <c:v>11.493808197299998</c:v>
                </c:pt>
                <c:pt idx="5041">
                  <c:v>11.493808197299998</c:v>
                </c:pt>
                <c:pt idx="5042">
                  <c:v>11.493808197299998</c:v>
                </c:pt>
                <c:pt idx="5043">
                  <c:v>11.493808197299998</c:v>
                </c:pt>
                <c:pt idx="5044">
                  <c:v>11.493808197299998</c:v>
                </c:pt>
                <c:pt idx="5045">
                  <c:v>11.493808197299998</c:v>
                </c:pt>
                <c:pt idx="5046">
                  <c:v>11.493808197299998</c:v>
                </c:pt>
                <c:pt idx="5047">
                  <c:v>11.493808197299998</c:v>
                </c:pt>
                <c:pt idx="5048">
                  <c:v>11.493808197299998</c:v>
                </c:pt>
                <c:pt idx="5049">
                  <c:v>11.493808197299998</c:v>
                </c:pt>
                <c:pt idx="5050">
                  <c:v>11.493808197299998</c:v>
                </c:pt>
                <c:pt idx="5051">
                  <c:v>11.493808197299998</c:v>
                </c:pt>
                <c:pt idx="5052">
                  <c:v>11.493808197299998</c:v>
                </c:pt>
                <c:pt idx="5053">
                  <c:v>11.493808197299998</c:v>
                </c:pt>
                <c:pt idx="5054">
                  <c:v>11.493808197299998</c:v>
                </c:pt>
                <c:pt idx="5055">
                  <c:v>11.493808197299998</c:v>
                </c:pt>
                <c:pt idx="5056">
                  <c:v>11.493808197299998</c:v>
                </c:pt>
                <c:pt idx="5057">
                  <c:v>11.493808197299998</c:v>
                </c:pt>
                <c:pt idx="5058">
                  <c:v>11.493808197299998</c:v>
                </c:pt>
                <c:pt idx="5059">
                  <c:v>11.493808197299998</c:v>
                </c:pt>
                <c:pt idx="5060">
                  <c:v>11.493808197299998</c:v>
                </c:pt>
                <c:pt idx="5061">
                  <c:v>11.493808197299998</c:v>
                </c:pt>
                <c:pt idx="5062">
                  <c:v>11.493808197299998</c:v>
                </c:pt>
                <c:pt idx="5063">
                  <c:v>11.4909765126</c:v>
                </c:pt>
                <c:pt idx="5064">
                  <c:v>11.4909765126</c:v>
                </c:pt>
                <c:pt idx="5065">
                  <c:v>11.4909765126</c:v>
                </c:pt>
                <c:pt idx="5066">
                  <c:v>11.4909765126</c:v>
                </c:pt>
                <c:pt idx="5067">
                  <c:v>11.4909765126</c:v>
                </c:pt>
                <c:pt idx="5068">
                  <c:v>11.4909765126</c:v>
                </c:pt>
                <c:pt idx="5069">
                  <c:v>11.4909765126</c:v>
                </c:pt>
                <c:pt idx="5070">
                  <c:v>11.4909765126</c:v>
                </c:pt>
                <c:pt idx="5071">
                  <c:v>11.4909765126</c:v>
                </c:pt>
                <c:pt idx="5072">
                  <c:v>11.4909765126</c:v>
                </c:pt>
                <c:pt idx="5073">
                  <c:v>11.4909765126</c:v>
                </c:pt>
                <c:pt idx="5074">
                  <c:v>11.4909765126</c:v>
                </c:pt>
                <c:pt idx="5075">
                  <c:v>11.4909765126</c:v>
                </c:pt>
                <c:pt idx="5076">
                  <c:v>11.4909765126</c:v>
                </c:pt>
                <c:pt idx="5077">
                  <c:v>11.4909765126</c:v>
                </c:pt>
                <c:pt idx="5078">
                  <c:v>11.4909765126</c:v>
                </c:pt>
                <c:pt idx="5079">
                  <c:v>11.4909765126</c:v>
                </c:pt>
                <c:pt idx="5080">
                  <c:v>11.4909765126</c:v>
                </c:pt>
                <c:pt idx="5081">
                  <c:v>11.4909765126</c:v>
                </c:pt>
                <c:pt idx="5082">
                  <c:v>11.4909765126</c:v>
                </c:pt>
                <c:pt idx="5083">
                  <c:v>11.4909765126</c:v>
                </c:pt>
                <c:pt idx="5084">
                  <c:v>11.4909765126</c:v>
                </c:pt>
                <c:pt idx="5085">
                  <c:v>11.4909765126</c:v>
                </c:pt>
                <c:pt idx="5086">
                  <c:v>11.488144827899999</c:v>
                </c:pt>
                <c:pt idx="5087">
                  <c:v>11.488144827899999</c:v>
                </c:pt>
                <c:pt idx="5088">
                  <c:v>11.488144827899999</c:v>
                </c:pt>
                <c:pt idx="5089">
                  <c:v>11.488144827899999</c:v>
                </c:pt>
                <c:pt idx="5090">
                  <c:v>11.488144827899999</c:v>
                </c:pt>
                <c:pt idx="5091">
                  <c:v>11.488144827899999</c:v>
                </c:pt>
                <c:pt idx="5092">
                  <c:v>11.488144827899999</c:v>
                </c:pt>
                <c:pt idx="5093">
                  <c:v>11.488144827899999</c:v>
                </c:pt>
                <c:pt idx="5094">
                  <c:v>11.488144827899999</c:v>
                </c:pt>
                <c:pt idx="5095">
                  <c:v>11.488144827899999</c:v>
                </c:pt>
                <c:pt idx="5096">
                  <c:v>11.488144827899999</c:v>
                </c:pt>
                <c:pt idx="5097">
                  <c:v>11.488144827899999</c:v>
                </c:pt>
                <c:pt idx="5098">
                  <c:v>11.488144827899999</c:v>
                </c:pt>
                <c:pt idx="5099">
                  <c:v>11.488144827899999</c:v>
                </c:pt>
                <c:pt idx="5100">
                  <c:v>11.488144827899999</c:v>
                </c:pt>
                <c:pt idx="5101">
                  <c:v>11.488144827899999</c:v>
                </c:pt>
                <c:pt idx="5102">
                  <c:v>11.488144827899999</c:v>
                </c:pt>
                <c:pt idx="5103">
                  <c:v>11.488144827899999</c:v>
                </c:pt>
                <c:pt idx="5104">
                  <c:v>11.488144827899999</c:v>
                </c:pt>
                <c:pt idx="5105">
                  <c:v>11.488144827899999</c:v>
                </c:pt>
                <c:pt idx="5106">
                  <c:v>11.488144827899999</c:v>
                </c:pt>
                <c:pt idx="5107">
                  <c:v>11.488144827899999</c:v>
                </c:pt>
                <c:pt idx="5108">
                  <c:v>11.488144827899999</c:v>
                </c:pt>
                <c:pt idx="5109">
                  <c:v>11.485313143200001</c:v>
                </c:pt>
                <c:pt idx="5110">
                  <c:v>11.485313143200001</c:v>
                </c:pt>
                <c:pt idx="5111">
                  <c:v>11.485313143200001</c:v>
                </c:pt>
                <c:pt idx="5112">
                  <c:v>11.485313143200001</c:v>
                </c:pt>
                <c:pt idx="5113">
                  <c:v>11.485313143200001</c:v>
                </c:pt>
                <c:pt idx="5114">
                  <c:v>11.485313143200001</c:v>
                </c:pt>
                <c:pt idx="5115">
                  <c:v>11.485313143200001</c:v>
                </c:pt>
                <c:pt idx="5116">
                  <c:v>11.485313143200001</c:v>
                </c:pt>
                <c:pt idx="5117">
                  <c:v>11.485313143200001</c:v>
                </c:pt>
                <c:pt idx="5118">
                  <c:v>11.485313143200001</c:v>
                </c:pt>
                <c:pt idx="5119">
                  <c:v>11.485313143200001</c:v>
                </c:pt>
                <c:pt idx="5120">
                  <c:v>11.485313143200001</c:v>
                </c:pt>
                <c:pt idx="5121">
                  <c:v>11.485313143200001</c:v>
                </c:pt>
                <c:pt idx="5122">
                  <c:v>11.485313143200001</c:v>
                </c:pt>
                <c:pt idx="5123">
                  <c:v>11.485313143200001</c:v>
                </c:pt>
                <c:pt idx="5124">
                  <c:v>11.485313143200001</c:v>
                </c:pt>
                <c:pt idx="5125">
                  <c:v>11.485313143200001</c:v>
                </c:pt>
                <c:pt idx="5126">
                  <c:v>11.485313143200001</c:v>
                </c:pt>
                <c:pt idx="5127">
                  <c:v>11.485313143200001</c:v>
                </c:pt>
                <c:pt idx="5128">
                  <c:v>11.485313143200001</c:v>
                </c:pt>
                <c:pt idx="5129">
                  <c:v>11.485313143200001</c:v>
                </c:pt>
                <c:pt idx="5130">
                  <c:v>11.485313143200001</c:v>
                </c:pt>
                <c:pt idx="5131">
                  <c:v>11.485313143200001</c:v>
                </c:pt>
                <c:pt idx="5132">
                  <c:v>11.482481458499999</c:v>
                </c:pt>
                <c:pt idx="5133">
                  <c:v>11.482481458499999</c:v>
                </c:pt>
                <c:pt idx="5134">
                  <c:v>11.482481458499999</c:v>
                </c:pt>
                <c:pt idx="5135">
                  <c:v>11.482481458499999</c:v>
                </c:pt>
                <c:pt idx="5136">
                  <c:v>11.482481458499999</c:v>
                </c:pt>
                <c:pt idx="5137">
                  <c:v>11.482481458499999</c:v>
                </c:pt>
                <c:pt idx="5138">
                  <c:v>11.482481458499999</c:v>
                </c:pt>
                <c:pt idx="5139">
                  <c:v>11.482481458499999</c:v>
                </c:pt>
                <c:pt idx="5140">
                  <c:v>11.482481458499999</c:v>
                </c:pt>
                <c:pt idx="5141">
                  <c:v>11.482481458499999</c:v>
                </c:pt>
                <c:pt idx="5142">
                  <c:v>11.482481458499999</c:v>
                </c:pt>
                <c:pt idx="5143">
                  <c:v>11.482481458499999</c:v>
                </c:pt>
                <c:pt idx="5144">
                  <c:v>11.482481458499999</c:v>
                </c:pt>
                <c:pt idx="5145">
                  <c:v>11.482481458499999</c:v>
                </c:pt>
                <c:pt idx="5146">
                  <c:v>11.482481458499999</c:v>
                </c:pt>
                <c:pt idx="5147">
                  <c:v>11.482481458499999</c:v>
                </c:pt>
                <c:pt idx="5148">
                  <c:v>11.482481458499999</c:v>
                </c:pt>
                <c:pt idx="5149">
                  <c:v>11.482481458499999</c:v>
                </c:pt>
                <c:pt idx="5150">
                  <c:v>11.482481458499999</c:v>
                </c:pt>
                <c:pt idx="5151">
                  <c:v>11.482481458499999</c:v>
                </c:pt>
                <c:pt idx="5152">
                  <c:v>11.482481458499999</c:v>
                </c:pt>
                <c:pt idx="5153">
                  <c:v>11.482481458499999</c:v>
                </c:pt>
                <c:pt idx="5154">
                  <c:v>11.479649773799999</c:v>
                </c:pt>
                <c:pt idx="5155">
                  <c:v>11.479649773799999</c:v>
                </c:pt>
                <c:pt idx="5156">
                  <c:v>11.479649773799999</c:v>
                </c:pt>
                <c:pt idx="5157">
                  <c:v>11.479649773799999</c:v>
                </c:pt>
                <c:pt idx="5158">
                  <c:v>11.479649773799999</c:v>
                </c:pt>
                <c:pt idx="5159">
                  <c:v>11.479649773799999</c:v>
                </c:pt>
                <c:pt idx="5160">
                  <c:v>11.479649773799999</c:v>
                </c:pt>
                <c:pt idx="5161">
                  <c:v>11.479649773799999</c:v>
                </c:pt>
                <c:pt idx="5162">
                  <c:v>11.479649773799999</c:v>
                </c:pt>
                <c:pt idx="5163">
                  <c:v>11.479649773799999</c:v>
                </c:pt>
                <c:pt idx="5164">
                  <c:v>11.479649773799999</c:v>
                </c:pt>
                <c:pt idx="5165">
                  <c:v>11.479649773799999</c:v>
                </c:pt>
                <c:pt idx="5166">
                  <c:v>11.479649773799999</c:v>
                </c:pt>
                <c:pt idx="5167">
                  <c:v>11.479649773799999</c:v>
                </c:pt>
                <c:pt idx="5168">
                  <c:v>11.479649773799999</c:v>
                </c:pt>
                <c:pt idx="5169">
                  <c:v>11.479649773799999</c:v>
                </c:pt>
                <c:pt idx="5170">
                  <c:v>11.479649773799999</c:v>
                </c:pt>
                <c:pt idx="5171">
                  <c:v>11.479649773799999</c:v>
                </c:pt>
                <c:pt idx="5172">
                  <c:v>11.479649773799999</c:v>
                </c:pt>
                <c:pt idx="5173">
                  <c:v>11.479649773799999</c:v>
                </c:pt>
                <c:pt idx="5174">
                  <c:v>11.479649773799999</c:v>
                </c:pt>
                <c:pt idx="5175">
                  <c:v>11.479649773799999</c:v>
                </c:pt>
                <c:pt idx="5176">
                  <c:v>11.479649773799999</c:v>
                </c:pt>
                <c:pt idx="5177">
                  <c:v>11.4768180891</c:v>
                </c:pt>
                <c:pt idx="5178">
                  <c:v>11.4768180891</c:v>
                </c:pt>
                <c:pt idx="5179">
                  <c:v>11.4768180891</c:v>
                </c:pt>
                <c:pt idx="5180">
                  <c:v>11.4768180891</c:v>
                </c:pt>
                <c:pt idx="5181">
                  <c:v>11.4768180891</c:v>
                </c:pt>
                <c:pt idx="5182">
                  <c:v>11.4768180891</c:v>
                </c:pt>
                <c:pt idx="5183">
                  <c:v>11.4768180891</c:v>
                </c:pt>
                <c:pt idx="5184">
                  <c:v>11.4768180891</c:v>
                </c:pt>
                <c:pt idx="5185">
                  <c:v>11.4768180891</c:v>
                </c:pt>
                <c:pt idx="5186">
                  <c:v>11.4768180891</c:v>
                </c:pt>
                <c:pt idx="5187">
                  <c:v>11.4768180891</c:v>
                </c:pt>
                <c:pt idx="5188">
                  <c:v>11.4768180891</c:v>
                </c:pt>
                <c:pt idx="5189">
                  <c:v>11.4768180891</c:v>
                </c:pt>
                <c:pt idx="5190">
                  <c:v>11.4768180891</c:v>
                </c:pt>
                <c:pt idx="5191">
                  <c:v>11.4768180891</c:v>
                </c:pt>
                <c:pt idx="5192">
                  <c:v>11.4768180891</c:v>
                </c:pt>
                <c:pt idx="5193">
                  <c:v>11.4768180891</c:v>
                </c:pt>
                <c:pt idx="5194">
                  <c:v>11.4768180891</c:v>
                </c:pt>
                <c:pt idx="5195">
                  <c:v>11.4768180891</c:v>
                </c:pt>
                <c:pt idx="5196">
                  <c:v>11.4768180891</c:v>
                </c:pt>
                <c:pt idx="5197">
                  <c:v>11.4768180891</c:v>
                </c:pt>
                <c:pt idx="5198">
                  <c:v>11.4768180891</c:v>
                </c:pt>
                <c:pt idx="5199">
                  <c:v>11.4768180891</c:v>
                </c:pt>
                <c:pt idx="5200">
                  <c:v>11.4739864044</c:v>
                </c:pt>
                <c:pt idx="5201">
                  <c:v>11.4739864044</c:v>
                </c:pt>
                <c:pt idx="5202">
                  <c:v>11.4739864044</c:v>
                </c:pt>
                <c:pt idx="5203">
                  <c:v>11.4739864044</c:v>
                </c:pt>
                <c:pt idx="5204">
                  <c:v>11.4739864044</c:v>
                </c:pt>
                <c:pt idx="5205">
                  <c:v>11.4739864044</c:v>
                </c:pt>
                <c:pt idx="5206">
                  <c:v>11.4739864044</c:v>
                </c:pt>
                <c:pt idx="5207">
                  <c:v>11.4739864044</c:v>
                </c:pt>
                <c:pt idx="5208">
                  <c:v>11.4739864044</c:v>
                </c:pt>
                <c:pt idx="5209">
                  <c:v>11.4739864044</c:v>
                </c:pt>
                <c:pt idx="5210">
                  <c:v>11.4739864044</c:v>
                </c:pt>
                <c:pt idx="5211">
                  <c:v>11.4739864044</c:v>
                </c:pt>
                <c:pt idx="5212">
                  <c:v>11.4739864044</c:v>
                </c:pt>
                <c:pt idx="5213">
                  <c:v>11.4739864044</c:v>
                </c:pt>
                <c:pt idx="5214">
                  <c:v>11.4739864044</c:v>
                </c:pt>
                <c:pt idx="5215">
                  <c:v>11.4739864044</c:v>
                </c:pt>
                <c:pt idx="5216">
                  <c:v>11.4739864044</c:v>
                </c:pt>
                <c:pt idx="5217">
                  <c:v>11.4739864044</c:v>
                </c:pt>
                <c:pt idx="5218">
                  <c:v>11.4739864044</c:v>
                </c:pt>
                <c:pt idx="5219">
                  <c:v>11.4739864044</c:v>
                </c:pt>
                <c:pt idx="5220">
                  <c:v>11.4739864044</c:v>
                </c:pt>
                <c:pt idx="5221">
                  <c:v>11.4739864044</c:v>
                </c:pt>
                <c:pt idx="5222">
                  <c:v>11.4739864044</c:v>
                </c:pt>
                <c:pt idx="5223">
                  <c:v>11.471154719699999</c:v>
                </c:pt>
                <c:pt idx="5224">
                  <c:v>11.471154719699999</c:v>
                </c:pt>
                <c:pt idx="5225">
                  <c:v>11.471154719699999</c:v>
                </c:pt>
                <c:pt idx="5226">
                  <c:v>11.471154719699999</c:v>
                </c:pt>
                <c:pt idx="5227">
                  <c:v>11.471154719699999</c:v>
                </c:pt>
                <c:pt idx="5228">
                  <c:v>11.471154719699999</c:v>
                </c:pt>
                <c:pt idx="5229">
                  <c:v>11.471154719699999</c:v>
                </c:pt>
                <c:pt idx="5230">
                  <c:v>11.471154719699999</c:v>
                </c:pt>
                <c:pt idx="5231">
                  <c:v>11.471154719699999</c:v>
                </c:pt>
                <c:pt idx="5232">
                  <c:v>11.471154719699999</c:v>
                </c:pt>
                <c:pt idx="5233">
                  <c:v>11.471154719699999</c:v>
                </c:pt>
                <c:pt idx="5234">
                  <c:v>11.471154719699999</c:v>
                </c:pt>
                <c:pt idx="5235">
                  <c:v>11.471154719699999</c:v>
                </c:pt>
                <c:pt idx="5236">
                  <c:v>11.471154719699999</c:v>
                </c:pt>
                <c:pt idx="5237">
                  <c:v>11.471154719699999</c:v>
                </c:pt>
                <c:pt idx="5238">
                  <c:v>11.471154719699999</c:v>
                </c:pt>
                <c:pt idx="5239">
                  <c:v>11.471154719699999</c:v>
                </c:pt>
                <c:pt idx="5240">
                  <c:v>11.471154719699999</c:v>
                </c:pt>
                <c:pt idx="5241">
                  <c:v>11.471154719699999</c:v>
                </c:pt>
                <c:pt idx="5242">
                  <c:v>11.471154719699999</c:v>
                </c:pt>
                <c:pt idx="5243">
                  <c:v>11.471154719699999</c:v>
                </c:pt>
                <c:pt idx="5244">
                  <c:v>11.471154719699999</c:v>
                </c:pt>
                <c:pt idx="5245">
                  <c:v>11.471154719699999</c:v>
                </c:pt>
                <c:pt idx="5246">
                  <c:v>11.468323034999999</c:v>
                </c:pt>
                <c:pt idx="5247">
                  <c:v>11.468323034999999</c:v>
                </c:pt>
                <c:pt idx="5248">
                  <c:v>11.468323034999999</c:v>
                </c:pt>
                <c:pt idx="5249">
                  <c:v>11.468323034999999</c:v>
                </c:pt>
                <c:pt idx="5250">
                  <c:v>11.468323034999999</c:v>
                </c:pt>
                <c:pt idx="5251">
                  <c:v>11.468323034999999</c:v>
                </c:pt>
                <c:pt idx="5252">
                  <c:v>11.468323034999999</c:v>
                </c:pt>
                <c:pt idx="5253">
                  <c:v>11.468323034999999</c:v>
                </c:pt>
                <c:pt idx="5254">
                  <c:v>11.468323034999999</c:v>
                </c:pt>
                <c:pt idx="5255">
                  <c:v>11.468323034999999</c:v>
                </c:pt>
                <c:pt idx="5256">
                  <c:v>11.468323034999999</c:v>
                </c:pt>
                <c:pt idx="5257">
                  <c:v>11.468323034999999</c:v>
                </c:pt>
                <c:pt idx="5258">
                  <c:v>11.468323034999999</c:v>
                </c:pt>
                <c:pt idx="5259">
                  <c:v>11.468323034999999</c:v>
                </c:pt>
                <c:pt idx="5260">
                  <c:v>11.468323034999999</c:v>
                </c:pt>
                <c:pt idx="5261">
                  <c:v>11.468323034999999</c:v>
                </c:pt>
                <c:pt idx="5262">
                  <c:v>11.468323034999999</c:v>
                </c:pt>
                <c:pt idx="5263">
                  <c:v>11.468323034999999</c:v>
                </c:pt>
                <c:pt idx="5264">
                  <c:v>11.468323034999999</c:v>
                </c:pt>
                <c:pt idx="5265">
                  <c:v>11.468323034999999</c:v>
                </c:pt>
                <c:pt idx="5266">
                  <c:v>11.468323034999999</c:v>
                </c:pt>
                <c:pt idx="5267">
                  <c:v>11.468323034999999</c:v>
                </c:pt>
                <c:pt idx="5268">
                  <c:v>11.468323034999999</c:v>
                </c:pt>
                <c:pt idx="5269">
                  <c:v>11.465491350299999</c:v>
                </c:pt>
                <c:pt idx="5270">
                  <c:v>11.465491350299999</c:v>
                </c:pt>
                <c:pt idx="5271">
                  <c:v>11.465491350299999</c:v>
                </c:pt>
                <c:pt idx="5272">
                  <c:v>11.465491350299999</c:v>
                </c:pt>
                <c:pt idx="5273">
                  <c:v>11.465491350299999</c:v>
                </c:pt>
                <c:pt idx="5274">
                  <c:v>11.465491350299999</c:v>
                </c:pt>
                <c:pt idx="5275">
                  <c:v>11.465491350299999</c:v>
                </c:pt>
                <c:pt idx="5276">
                  <c:v>11.465491350299999</c:v>
                </c:pt>
                <c:pt idx="5277">
                  <c:v>11.465491350299999</c:v>
                </c:pt>
                <c:pt idx="5278">
                  <c:v>11.465491350299999</c:v>
                </c:pt>
                <c:pt idx="5279">
                  <c:v>11.465491350299999</c:v>
                </c:pt>
                <c:pt idx="5280">
                  <c:v>11.465491350299999</c:v>
                </c:pt>
                <c:pt idx="5281">
                  <c:v>11.465491350299999</c:v>
                </c:pt>
                <c:pt idx="5282">
                  <c:v>11.465491350299999</c:v>
                </c:pt>
                <c:pt idx="5283">
                  <c:v>11.465491350299999</c:v>
                </c:pt>
                <c:pt idx="5284">
                  <c:v>11.465491350299999</c:v>
                </c:pt>
                <c:pt idx="5285">
                  <c:v>11.465491350299999</c:v>
                </c:pt>
                <c:pt idx="5286">
                  <c:v>11.465491350299999</c:v>
                </c:pt>
                <c:pt idx="5287">
                  <c:v>11.465491350299999</c:v>
                </c:pt>
                <c:pt idx="5288">
                  <c:v>11.465491350299999</c:v>
                </c:pt>
                <c:pt idx="5289">
                  <c:v>11.465491350299999</c:v>
                </c:pt>
                <c:pt idx="5290">
                  <c:v>11.465491350299999</c:v>
                </c:pt>
                <c:pt idx="5291">
                  <c:v>11.465491350299999</c:v>
                </c:pt>
                <c:pt idx="5292">
                  <c:v>11.4626596656</c:v>
                </c:pt>
                <c:pt idx="5293">
                  <c:v>11.4626596656</c:v>
                </c:pt>
                <c:pt idx="5294">
                  <c:v>11.4626596656</c:v>
                </c:pt>
                <c:pt idx="5295">
                  <c:v>11.4626596656</c:v>
                </c:pt>
                <c:pt idx="5296">
                  <c:v>11.4626596656</c:v>
                </c:pt>
                <c:pt idx="5297">
                  <c:v>11.4626596656</c:v>
                </c:pt>
                <c:pt idx="5298">
                  <c:v>11.4626596656</c:v>
                </c:pt>
                <c:pt idx="5299">
                  <c:v>11.4626596656</c:v>
                </c:pt>
                <c:pt idx="5300">
                  <c:v>11.4626596656</c:v>
                </c:pt>
                <c:pt idx="5301">
                  <c:v>11.4626596656</c:v>
                </c:pt>
                <c:pt idx="5302">
                  <c:v>11.4626596656</c:v>
                </c:pt>
                <c:pt idx="5303">
                  <c:v>11.4626596656</c:v>
                </c:pt>
                <c:pt idx="5304">
                  <c:v>11.4626596656</c:v>
                </c:pt>
                <c:pt idx="5305">
                  <c:v>11.4626596656</c:v>
                </c:pt>
                <c:pt idx="5306">
                  <c:v>11.4626596656</c:v>
                </c:pt>
                <c:pt idx="5307">
                  <c:v>11.4626596656</c:v>
                </c:pt>
                <c:pt idx="5308">
                  <c:v>11.4626596656</c:v>
                </c:pt>
                <c:pt idx="5309">
                  <c:v>11.4626596656</c:v>
                </c:pt>
                <c:pt idx="5310">
                  <c:v>11.4626596656</c:v>
                </c:pt>
                <c:pt idx="5311">
                  <c:v>11.4626596656</c:v>
                </c:pt>
                <c:pt idx="5312">
                  <c:v>11.4626596656</c:v>
                </c:pt>
                <c:pt idx="5313">
                  <c:v>11.4626596656</c:v>
                </c:pt>
                <c:pt idx="5314">
                  <c:v>11.4626596656</c:v>
                </c:pt>
                <c:pt idx="5315">
                  <c:v>11.4598279809</c:v>
                </c:pt>
                <c:pt idx="5316">
                  <c:v>11.4598279809</c:v>
                </c:pt>
                <c:pt idx="5317">
                  <c:v>11.4598279809</c:v>
                </c:pt>
                <c:pt idx="5318">
                  <c:v>11.4598279809</c:v>
                </c:pt>
                <c:pt idx="5319">
                  <c:v>11.4598279809</c:v>
                </c:pt>
                <c:pt idx="5320">
                  <c:v>11.4598279809</c:v>
                </c:pt>
                <c:pt idx="5321">
                  <c:v>11.4598279809</c:v>
                </c:pt>
                <c:pt idx="5322">
                  <c:v>11.4598279809</c:v>
                </c:pt>
                <c:pt idx="5323">
                  <c:v>11.4598279809</c:v>
                </c:pt>
                <c:pt idx="5324">
                  <c:v>11.4598279809</c:v>
                </c:pt>
                <c:pt idx="5325">
                  <c:v>11.4598279809</c:v>
                </c:pt>
                <c:pt idx="5326">
                  <c:v>11.4598279809</c:v>
                </c:pt>
                <c:pt idx="5327">
                  <c:v>11.4598279809</c:v>
                </c:pt>
                <c:pt idx="5328">
                  <c:v>11.4598279809</c:v>
                </c:pt>
                <c:pt idx="5329">
                  <c:v>11.4598279809</c:v>
                </c:pt>
                <c:pt idx="5330">
                  <c:v>11.4598279809</c:v>
                </c:pt>
                <c:pt idx="5331">
                  <c:v>11.4598279809</c:v>
                </c:pt>
                <c:pt idx="5332">
                  <c:v>11.4598279809</c:v>
                </c:pt>
                <c:pt idx="5333">
                  <c:v>11.4598279809</c:v>
                </c:pt>
                <c:pt idx="5334">
                  <c:v>11.4598279809</c:v>
                </c:pt>
                <c:pt idx="5335">
                  <c:v>11.4598279809</c:v>
                </c:pt>
                <c:pt idx="5336">
                  <c:v>11.4598279809</c:v>
                </c:pt>
                <c:pt idx="5337">
                  <c:v>11.4569962962</c:v>
                </c:pt>
                <c:pt idx="5338">
                  <c:v>11.4569962962</c:v>
                </c:pt>
                <c:pt idx="5339">
                  <c:v>11.4569962962</c:v>
                </c:pt>
                <c:pt idx="5340">
                  <c:v>11.4569962962</c:v>
                </c:pt>
                <c:pt idx="5341">
                  <c:v>11.4569962962</c:v>
                </c:pt>
                <c:pt idx="5342">
                  <c:v>11.4569962962</c:v>
                </c:pt>
                <c:pt idx="5343">
                  <c:v>11.4569962962</c:v>
                </c:pt>
                <c:pt idx="5344">
                  <c:v>11.4569962962</c:v>
                </c:pt>
                <c:pt idx="5345">
                  <c:v>11.4569962962</c:v>
                </c:pt>
                <c:pt idx="5346">
                  <c:v>11.4569962962</c:v>
                </c:pt>
                <c:pt idx="5347">
                  <c:v>11.4569962962</c:v>
                </c:pt>
                <c:pt idx="5348">
                  <c:v>11.4569962962</c:v>
                </c:pt>
                <c:pt idx="5349">
                  <c:v>11.4569962962</c:v>
                </c:pt>
                <c:pt idx="5350">
                  <c:v>11.4569962962</c:v>
                </c:pt>
                <c:pt idx="5351">
                  <c:v>11.4569962962</c:v>
                </c:pt>
                <c:pt idx="5352">
                  <c:v>11.4569962962</c:v>
                </c:pt>
                <c:pt idx="5353">
                  <c:v>11.4569962962</c:v>
                </c:pt>
                <c:pt idx="5354">
                  <c:v>11.4569962962</c:v>
                </c:pt>
                <c:pt idx="5355">
                  <c:v>11.4569962962</c:v>
                </c:pt>
                <c:pt idx="5356">
                  <c:v>11.4569962962</c:v>
                </c:pt>
                <c:pt idx="5357">
                  <c:v>11.4569962962</c:v>
                </c:pt>
                <c:pt idx="5358">
                  <c:v>11.4569962962</c:v>
                </c:pt>
                <c:pt idx="5359">
                  <c:v>11.4569962962</c:v>
                </c:pt>
                <c:pt idx="5360">
                  <c:v>11.4541646115</c:v>
                </c:pt>
                <c:pt idx="5361">
                  <c:v>11.4541646115</c:v>
                </c:pt>
                <c:pt idx="5362">
                  <c:v>11.4541646115</c:v>
                </c:pt>
                <c:pt idx="5363">
                  <c:v>11.4541646115</c:v>
                </c:pt>
                <c:pt idx="5364">
                  <c:v>11.4541646115</c:v>
                </c:pt>
                <c:pt idx="5365">
                  <c:v>11.4541646115</c:v>
                </c:pt>
                <c:pt idx="5366">
                  <c:v>11.4541646115</c:v>
                </c:pt>
                <c:pt idx="5367">
                  <c:v>11.4541646115</c:v>
                </c:pt>
                <c:pt idx="5368">
                  <c:v>11.4541646115</c:v>
                </c:pt>
                <c:pt idx="5369">
                  <c:v>11.4541646115</c:v>
                </c:pt>
                <c:pt idx="5370">
                  <c:v>11.4541646115</c:v>
                </c:pt>
                <c:pt idx="5371">
                  <c:v>11.4541646115</c:v>
                </c:pt>
                <c:pt idx="5372">
                  <c:v>11.4541646115</c:v>
                </c:pt>
                <c:pt idx="5373">
                  <c:v>11.4541646115</c:v>
                </c:pt>
                <c:pt idx="5374">
                  <c:v>11.4541646115</c:v>
                </c:pt>
                <c:pt idx="5375">
                  <c:v>11.4541646115</c:v>
                </c:pt>
                <c:pt idx="5376">
                  <c:v>11.4541646115</c:v>
                </c:pt>
                <c:pt idx="5377">
                  <c:v>11.4541646115</c:v>
                </c:pt>
                <c:pt idx="5378">
                  <c:v>11.4541646115</c:v>
                </c:pt>
                <c:pt idx="5379">
                  <c:v>11.4541646115</c:v>
                </c:pt>
                <c:pt idx="5380">
                  <c:v>11.4541646115</c:v>
                </c:pt>
                <c:pt idx="5381">
                  <c:v>11.4541646115</c:v>
                </c:pt>
                <c:pt idx="5382">
                  <c:v>11.4541646115</c:v>
                </c:pt>
                <c:pt idx="5383">
                  <c:v>11.451332926799999</c:v>
                </c:pt>
                <c:pt idx="5384">
                  <c:v>11.451332926799999</c:v>
                </c:pt>
                <c:pt idx="5385">
                  <c:v>11.451332926799999</c:v>
                </c:pt>
                <c:pt idx="5386">
                  <c:v>11.451332926799999</c:v>
                </c:pt>
                <c:pt idx="5387">
                  <c:v>11.451332926799999</c:v>
                </c:pt>
                <c:pt idx="5388">
                  <c:v>11.451332926799999</c:v>
                </c:pt>
                <c:pt idx="5389">
                  <c:v>11.451332926799999</c:v>
                </c:pt>
                <c:pt idx="5390">
                  <c:v>11.451332926799999</c:v>
                </c:pt>
                <c:pt idx="5391">
                  <c:v>11.451332926799999</c:v>
                </c:pt>
                <c:pt idx="5392">
                  <c:v>11.451332926799999</c:v>
                </c:pt>
                <c:pt idx="5393">
                  <c:v>11.451332926799999</c:v>
                </c:pt>
                <c:pt idx="5394">
                  <c:v>11.451332926799999</c:v>
                </c:pt>
                <c:pt idx="5395">
                  <c:v>11.451332926799999</c:v>
                </c:pt>
                <c:pt idx="5396">
                  <c:v>11.451332926799999</c:v>
                </c:pt>
                <c:pt idx="5397">
                  <c:v>11.451332926799999</c:v>
                </c:pt>
                <c:pt idx="5398">
                  <c:v>11.451332926799999</c:v>
                </c:pt>
                <c:pt idx="5399">
                  <c:v>11.451332926799999</c:v>
                </c:pt>
                <c:pt idx="5400">
                  <c:v>11.451332926799999</c:v>
                </c:pt>
                <c:pt idx="5401">
                  <c:v>11.451332926799999</c:v>
                </c:pt>
                <c:pt idx="5402">
                  <c:v>11.451332926799999</c:v>
                </c:pt>
                <c:pt idx="5403">
                  <c:v>11.451332926799999</c:v>
                </c:pt>
                <c:pt idx="5404">
                  <c:v>11.451332926799999</c:v>
                </c:pt>
                <c:pt idx="5405">
                  <c:v>11.451332926799999</c:v>
                </c:pt>
                <c:pt idx="5406">
                  <c:v>11.448501242100001</c:v>
                </c:pt>
                <c:pt idx="5407">
                  <c:v>11.448501242100001</c:v>
                </c:pt>
                <c:pt idx="5408">
                  <c:v>11.448501242100001</c:v>
                </c:pt>
                <c:pt idx="5409">
                  <c:v>11.448501242100001</c:v>
                </c:pt>
                <c:pt idx="5410">
                  <c:v>11.448501242100001</c:v>
                </c:pt>
                <c:pt idx="5411">
                  <c:v>11.448501242100001</c:v>
                </c:pt>
                <c:pt idx="5412">
                  <c:v>11.448501242100001</c:v>
                </c:pt>
                <c:pt idx="5413">
                  <c:v>11.448501242100001</c:v>
                </c:pt>
                <c:pt idx="5414">
                  <c:v>11.448501242100001</c:v>
                </c:pt>
                <c:pt idx="5415">
                  <c:v>11.448501242100001</c:v>
                </c:pt>
                <c:pt idx="5416">
                  <c:v>11.448501242100001</c:v>
                </c:pt>
                <c:pt idx="5417">
                  <c:v>11.448501242100001</c:v>
                </c:pt>
                <c:pt idx="5418">
                  <c:v>11.448501242100001</c:v>
                </c:pt>
                <c:pt idx="5419">
                  <c:v>11.448501242100001</c:v>
                </c:pt>
                <c:pt idx="5420">
                  <c:v>11.448501242100001</c:v>
                </c:pt>
                <c:pt idx="5421">
                  <c:v>11.448501242100001</c:v>
                </c:pt>
                <c:pt idx="5422">
                  <c:v>11.448501242100001</c:v>
                </c:pt>
                <c:pt idx="5423">
                  <c:v>11.448501242100001</c:v>
                </c:pt>
                <c:pt idx="5424">
                  <c:v>11.448501242100001</c:v>
                </c:pt>
                <c:pt idx="5425">
                  <c:v>11.448501242100001</c:v>
                </c:pt>
                <c:pt idx="5426">
                  <c:v>11.448501242100001</c:v>
                </c:pt>
                <c:pt idx="5427">
                  <c:v>11.448501242100001</c:v>
                </c:pt>
                <c:pt idx="5428">
                  <c:v>11.448501242100001</c:v>
                </c:pt>
                <c:pt idx="5429">
                  <c:v>11.445669557399999</c:v>
                </c:pt>
                <c:pt idx="5430">
                  <c:v>11.445669557399999</c:v>
                </c:pt>
                <c:pt idx="5431">
                  <c:v>11.445669557399999</c:v>
                </c:pt>
                <c:pt idx="5432">
                  <c:v>11.445669557399999</c:v>
                </c:pt>
                <c:pt idx="5433">
                  <c:v>11.445669557399999</c:v>
                </c:pt>
                <c:pt idx="5434">
                  <c:v>11.445669557399999</c:v>
                </c:pt>
                <c:pt idx="5435">
                  <c:v>11.445669557399999</c:v>
                </c:pt>
                <c:pt idx="5436">
                  <c:v>11.445669557399999</c:v>
                </c:pt>
                <c:pt idx="5437">
                  <c:v>11.445669557399999</c:v>
                </c:pt>
                <c:pt idx="5438">
                  <c:v>11.445669557399999</c:v>
                </c:pt>
                <c:pt idx="5439">
                  <c:v>11.445669557399999</c:v>
                </c:pt>
                <c:pt idx="5440">
                  <c:v>11.445669557399999</c:v>
                </c:pt>
                <c:pt idx="5441">
                  <c:v>11.445669557399999</c:v>
                </c:pt>
                <c:pt idx="5442">
                  <c:v>11.445669557399999</c:v>
                </c:pt>
                <c:pt idx="5443">
                  <c:v>11.445669557399999</c:v>
                </c:pt>
                <c:pt idx="5444">
                  <c:v>11.445669557399999</c:v>
                </c:pt>
                <c:pt idx="5445">
                  <c:v>11.445669557399999</c:v>
                </c:pt>
                <c:pt idx="5446">
                  <c:v>11.445669557399999</c:v>
                </c:pt>
                <c:pt idx="5447">
                  <c:v>11.445669557399999</c:v>
                </c:pt>
                <c:pt idx="5448">
                  <c:v>11.445669557399999</c:v>
                </c:pt>
                <c:pt idx="5449">
                  <c:v>11.445669557399999</c:v>
                </c:pt>
                <c:pt idx="5450">
                  <c:v>11.445669557399999</c:v>
                </c:pt>
                <c:pt idx="5451">
                  <c:v>11.445669557399999</c:v>
                </c:pt>
                <c:pt idx="5452">
                  <c:v>11.4428378727</c:v>
                </c:pt>
                <c:pt idx="5453">
                  <c:v>11.4428378727</c:v>
                </c:pt>
                <c:pt idx="5454">
                  <c:v>11.4428378727</c:v>
                </c:pt>
                <c:pt idx="5455">
                  <c:v>11.4428378727</c:v>
                </c:pt>
                <c:pt idx="5456">
                  <c:v>11.4428378727</c:v>
                </c:pt>
                <c:pt idx="5457">
                  <c:v>11.4428378727</c:v>
                </c:pt>
                <c:pt idx="5458">
                  <c:v>11.4428378727</c:v>
                </c:pt>
                <c:pt idx="5459">
                  <c:v>11.4428378727</c:v>
                </c:pt>
                <c:pt idx="5460">
                  <c:v>11.4428378727</c:v>
                </c:pt>
                <c:pt idx="5461">
                  <c:v>11.4428378727</c:v>
                </c:pt>
                <c:pt idx="5462">
                  <c:v>11.4428378727</c:v>
                </c:pt>
                <c:pt idx="5463">
                  <c:v>11.4428378727</c:v>
                </c:pt>
                <c:pt idx="5464">
                  <c:v>11.4428378727</c:v>
                </c:pt>
                <c:pt idx="5465">
                  <c:v>11.4428378727</c:v>
                </c:pt>
                <c:pt idx="5466">
                  <c:v>11.4428378727</c:v>
                </c:pt>
                <c:pt idx="5467">
                  <c:v>11.4428378727</c:v>
                </c:pt>
                <c:pt idx="5468">
                  <c:v>11.4428378727</c:v>
                </c:pt>
                <c:pt idx="5469">
                  <c:v>11.4428378727</c:v>
                </c:pt>
                <c:pt idx="5470">
                  <c:v>11.4428378727</c:v>
                </c:pt>
                <c:pt idx="5471">
                  <c:v>11.4428378727</c:v>
                </c:pt>
                <c:pt idx="5472">
                  <c:v>11.4428378727</c:v>
                </c:pt>
                <c:pt idx="5473">
                  <c:v>11.4428378727</c:v>
                </c:pt>
                <c:pt idx="5474">
                  <c:v>11.4428378727</c:v>
                </c:pt>
                <c:pt idx="5475">
                  <c:v>11.440006188</c:v>
                </c:pt>
                <c:pt idx="5476">
                  <c:v>11.440006188</c:v>
                </c:pt>
                <c:pt idx="5477">
                  <c:v>11.440006188</c:v>
                </c:pt>
                <c:pt idx="5478">
                  <c:v>11.440006188</c:v>
                </c:pt>
                <c:pt idx="5479">
                  <c:v>11.440006188</c:v>
                </c:pt>
                <c:pt idx="5480">
                  <c:v>11.440006188</c:v>
                </c:pt>
                <c:pt idx="5481">
                  <c:v>11.440006188</c:v>
                </c:pt>
                <c:pt idx="5482">
                  <c:v>11.440006188</c:v>
                </c:pt>
                <c:pt idx="5483">
                  <c:v>11.440006188</c:v>
                </c:pt>
                <c:pt idx="5484">
                  <c:v>11.440006188</c:v>
                </c:pt>
                <c:pt idx="5485">
                  <c:v>11.440006188</c:v>
                </c:pt>
                <c:pt idx="5486">
                  <c:v>11.440006188</c:v>
                </c:pt>
                <c:pt idx="5487">
                  <c:v>11.440006188</c:v>
                </c:pt>
                <c:pt idx="5488">
                  <c:v>11.440006188</c:v>
                </c:pt>
                <c:pt idx="5489">
                  <c:v>11.440006188</c:v>
                </c:pt>
                <c:pt idx="5490">
                  <c:v>11.440006188</c:v>
                </c:pt>
                <c:pt idx="5491">
                  <c:v>11.440006188</c:v>
                </c:pt>
                <c:pt idx="5492">
                  <c:v>11.440006188</c:v>
                </c:pt>
                <c:pt idx="5493">
                  <c:v>11.440006188</c:v>
                </c:pt>
                <c:pt idx="5494">
                  <c:v>11.440006188</c:v>
                </c:pt>
                <c:pt idx="5495">
                  <c:v>11.440006188</c:v>
                </c:pt>
                <c:pt idx="5496">
                  <c:v>11.440006188</c:v>
                </c:pt>
                <c:pt idx="5497">
                  <c:v>11.440006188</c:v>
                </c:pt>
                <c:pt idx="5498">
                  <c:v>11.4371745033</c:v>
                </c:pt>
                <c:pt idx="5499">
                  <c:v>11.4371745033</c:v>
                </c:pt>
                <c:pt idx="5500">
                  <c:v>11.4371745033</c:v>
                </c:pt>
                <c:pt idx="5501">
                  <c:v>11.4371745033</c:v>
                </c:pt>
                <c:pt idx="5502">
                  <c:v>11.4371745033</c:v>
                </c:pt>
                <c:pt idx="5503">
                  <c:v>11.4371745033</c:v>
                </c:pt>
                <c:pt idx="5504">
                  <c:v>11.4371745033</c:v>
                </c:pt>
                <c:pt idx="5505">
                  <c:v>11.4371745033</c:v>
                </c:pt>
                <c:pt idx="5506">
                  <c:v>11.4371745033</c:v>
                </c:pt>
                <c:pt idx="5507">
                  <c:v>11.4371745033</c:v>
                </c:pt>
                <c:pt idx="5508">
                  <c:v>11.4371745033</c:v>
                </c:pt>
                <c:pt idx="5509">
                  <c:v>11.4371745033</c:v>
                </c:pt>
                <c:pt idx="5510">
                  <c:v>11.4371745033</c:v>
                </c:pt>
                <c:pt idx="5511">
                  <c:v>11.4371745033</c:v>
                </c:pt>
                <c:pt idx="5512">
                  <c:v>11.4371745033</c:v>
                </c:pt>
                <c:pt idx="5513">
                  <c:v>11.4371745033</c:v>
                </c:pt>
                <c:pt idx="5514">
                  <c:v>11.4371745033</c:v>
                </c:pt>
                <c:pt idx="5515">
                  <c:v>11.4371745033</c:v>
                </c:pt>
                <c:pt idx="5516">
                  <c:v>11.4371745033</c:v>
                </c:pt>
                <c:pt idx="5517">
                  <c:v>11.4371745033</c:v>
                </c:pt>
                <c:pt idx="5518">
                  <c:v>11.4371745033</c:v>
                </c:pt>
                <c:pt idx="5519">
                  <c:v>11.4371745033</c:v>
                </c:pt>
                <c:pt idx="5520">
                  <c:v>11.4371745033</c:v>
                </c:pt>
                <c:pt idx="5521">
                  <c:v>11.434342818599999</c:v>
                </c:pt>
                <c:pt idx="5522">
                  <c:v>11.434342818599999</c:v>
                </c:pt>
                <c:pt idx="5523">
                  <c:v>11.434342818599999</c:v>
                </c:pt>
                <c:pt idx="5524">
                  <c:v>11.434342818599999</c:v>
                </c:pt>
                <c:pt idx="5525">
                  <c:v>11.434342818599999</c:v>
                </c:pt>
                <c:pt idx="5526">
                  <c:v>11.434342818599999</c:v>
                </c:pt>
                <c:pt idx="5527">
                  <c:v>11.434342818599999</c:v>
                </c:pt>
                <c:pt idx="5528">
                  <c:v>11.434342818599999</c:v>
                </c:pt>
                <c:pt idx="5529">
                  <c:v>11.434342818599999</c:v>
                </c:pt>
                <c:pt idx="5530">
                  <c:v>11.434342818599999</c:v>
                </c:pt>
                <c:pt idx="5531">
                  <c:v>11.434342818599999</c:v>
                </c:pt>
                <c:pt idx="5532">
                  <c:v>11.434342818599999</c:v>
                </c:pt>
                <c:pt idx="5533">
                  <c:v>11.434342818599999</c:v>
                </c:pt>
                <c:pt idx="5534">
                  <c:v>11.434342818599999</c:v>
                </c:pt>
                <c:pt idx="5535">
                  <c:v>11.434342818599999</c:v>
                </c:pt>
                <c:pt idx="5536">
                  <c:v>11.434342818599999</c:v>
                </c:pt>
                <c:pt idx="5537">
                  <c:v>11.434342818599999</c:v>
                </c:pt>
                <c:pt idx="5538">
                  <c:v>11.434342818599999</c:v>
                </c:pt>
                <c:pt idx="5539">
                  <c:v>11.434342818599999</c:v>
                </c:pt>
                <c:pt idx="5540">
                  <c:v>11.434342818599999</c:v>
                </c:pt>
                <c:pt idx="5541">
                  <c:v>11.434342818599999</c:v>
                </c:pt>
                <c:pt idx="5542">
                  <c:v>11.434342818599999</c:v>
                </c:pt>
                <c:pt idx="5543">
                  <c:v>11.434342818599999</c:v>
                </c:pt>
                <c:pt idx="5544">
                  <c:v>11.431511133899999</c:v>
                </c:pt>
                <c:pt idx="5545">
                  <c:v>11.431511133899999</c:v>
                </c:pt>
                <c:pt idx="5546">
                  <c:v>11.431511133899999</c:v>
                </c:pt>
                <c:pt idx="5547">
                  <c:v>11.431511133899999</c:v>
                </c:pt>
                <c:pt idx="5548">
                  <c:v>11.431511133899999</c:v>
                </c:pt>
                <c:pt idx="5549">
                  <c:v>11.431511133899999</c:v>
                </c:pt>
                <c:pt idx="5550">
                  <c:v>11.431511133899999</c:v>
                </c:pt>
                <c:pt idx="5551">
                  <c:v>11.431511133899999</c:v>
                </c:pt>
                <c:pt idx="5552">
                  <c:v>11.431511133899999</c:v>
                </c:pt>
                <c:pt idx="5553">
                  <c:v>11.431511133899999</c:v>
                </c:pt>
                <c:pt idx="5554">
                  <c:v>11.431511133899999</c:v>
                </c:pt>
                <c:pt idx="5555">
                  <c:v>11.431511133899999</c:v>
                </c:pt>
                <c:pt idx="5556">
                  <c:v>11.431511133899999</c:v>
                </c:pt>
                <c:pt idx="5557">
                  <c:v>11.431511133899999</c:v>
                </c:pt>
                <c:pt idx="5558">
                  <c:v>11.431511133899999</c:v>
                </c:pt>
                <c:pt idx="5559">
                  <c:v>11.431511133899999</c:v>
                </c:pt>
                <c:pt idx="5560">
                  <c:v>11.431511133899999</c:v>
                </c:pt>
                <c:pt idx="5561">
                  <c:v>11.431511133899999</c:v>
                </c:pt>
                <c:pt idx="5562">
                  <c:v>11.431511133899999</c:v>
                </c:pt>
                <c:pt idx="5563">
                  <c:v>11.431511133899999</c:v>
                </c:pt>
                <c:pt idx="5564">
                  <c:v>11.431511133899999</c:v>
                </c:pt>
                <c:pt idx="5565">
                  <c:v>11.431511133899999</c:v>
                </c:pt>
                <c:pt idx="5566">
                  <c:v>11.431511133899999</c:v>
                </c:pt>
                <c:pt idx="5567">
                  <c:v>11.428679449200001</c:v>
                </c:pt>
                <c:pt idx="5568">
                  <c:v>11.428679449200001</c:v>
                </c:pt>
                <c:pt idx="5569">
                  <c:v>11.428679449200001</c:v>
                </c:pt>
                <c:pt idx="5570">
                  <c:v>11.428679449200001</c:v>
                </c:pt>
                <c:pt idx="5571">
                  <c:v>11.428679449200001</c:v>
                </c:pt>
                <c:pt idx="5572">
                  <c:v>11.428679449200001</c:v>
                </c:pt>
                <c:pt idx="5573">
                  <c:v>11.428679449200001</c:v>
                </c:pt>
                <c:pt idx="5574">
                  <c:v>11.428679449200001</c:v>
                </c:pt>
                <c:pt idx="5575">
                  <c:v>11.428679449200001</c:v>
                </c:pt>
                <c:pt idx="5576">
                  <c:v>11.428679449200001</c:v>
                </c:pt>
                <c:pt idx="5577">
                  <c:v>11.428679449200001</c:v>
                </c:pt>
                <c:pt idx="5578">
                  <c:v>11.428679449200001</c:v>
                </c:pt>
                <c:pt idx="5579">
                  <c:v>11.428679449200001</c:v>
                </c:pt>
                <c:pt idx="5580">
                  <c:v>11.428679449200001</c:v>
                </c:pt>
                <c:pt idx="5581">
                  <c:v>11.428679449200001</c:v>
                </c:pt>
                <c:pt idx="5582">
                  <c:v>11.428679449200001</c:v>
                </c:pt>
                <c:pt idx="5583">
                  <c:v>11.428679449200001</c:v>
                </c:pt>
                <c:pt idx="5584">
                  <c:v>11.428679449200001</c:v>
                </c:pt>
                <c:pt idx="5585">
                  <c:v>11.428679449200001</c:v>
                </c:pt>
                <c:pt idx="5586">
                  <c:v>11.428679449200001</c:v>
                </c:pt>
                <c:pt idx="5587">
                  <c:v>11.428679449200001</c:v>
                </c:pt>
                <c:pt idx="5588">
                  <c:v>11.428679449200001</c:v>
                </c:pt>
                <c:pt idx="5589">
                  <c:v>11.428679449200001</c:v>
                </c:pt>
                <c:pt idx="5590">
                  <c:v>11.4258477645</c:v>
                </c:pt>
                <c:pt idx="5591">
                  <c:v>11.4258477645</c:v>
                </c:pt>
                <c:pt idx="5592">
                  <c:v>11.4258477645</c:v>
                </c:pt>
                <c:pt idx="5593">
                  <c:v>11.4258477645</c:v>
                </c:pt>
                <c:pt idx="5594">
                  <c:v>11.4258477645</c:v>
                </c:pt>
                <c:pt idx="5595">
                  <c:v>11.4258477645</c:v>
                </c:pt>
                <c:pt idx="5596">
                  <c:v>11.4258477645</c:v>
                </c:pt>
                <c:pt idx="5597">
                  <c:v>11.4258477645</c:v>
                </c:pt>
                <c:pt idx="5598">
                  <c:v>11.4258477645</c:v>
                </c:pt>
                <c:pt idx="5599">
                  <c:v>11.4258477645</c:v>
                </c:pt>
                <c:pt idx="5600">
                  <c:v>11.4258477645</c:v>
                </c:pt>
                <c:pt idx="5601">
                  <c:v>11.4258477645</c:v>
                </c:pt>
                <c:pt idx="5602">
                  <c:v>11.4258477645</c:v>
                </c:pt>
                <c:pt idx="5603">
                  <c:v>11.4258477645</c:v>
                </c:pt>
                <c:pt idx="5604">
                  <c:v>11.4258477645</c:v>
                </c:pt>
                <c:pt idx="5605">
                  <c:v>11.4258477645</c:v>
                </c:pt>
                <c:pt idx="5606">
                  <c:v>11.4258477645</c:v>
                </c:pt>
                <c:pt idx="5607">
                  <c:v>11.4258477645</c:v>
                </c:pt>
                <c:pt idx="5608">
                  <c:v>11.4258477645</c:v>
                </c:pt>
                <c:pt idx="5609">
                  <c:v>11.4258477645</c:v>
                </c:pt>
                <c:pt idx="5610">
                  <c:v>11.4258477645</c:v>
                </c:pt>
                <c:pt idx="5611">
                  <c:v>11.4258477645</c:v>
                </c:pt>
                <c:pt idx="5612">
                  <c:v>11.4258477645</c:v>
                </c:pt>
                <c:pt idx="5613">
                  <c:v>11.423016079799998</c:v>
                </c:pt>
                <c:pt idx="5614">
                  <c:v>11.423016079799998</c:v>
                </c:pt>
                <c:pt idx="5615">
                  <c:v>11.423016079799998</c:v>
                </c:pt>
                <c:pt idx="5616">
                  <c:v>11.423016079799998</c:v>
                </c:pt>
                <c:pt idx="5617">
                  <c:v>11.423016079799998</c:v>
                </c:pt>
                <c:pt idx="5618">
                  <c:v>11.423016079799998</c:v>
                </c:pt>
                <c:pt idx="5619">
                  <c:v>11.423016079799998</c:v>
                </c:pt>
                <c:pt idx="5620">
                  <c:v>11.423016079799998</c:v>
                </c:pt>
                <c:pt idx="5621">
                  <c:v>11.423016079799998</c:v>
                </c:pt>
                <c:pt idx="5622">
                  <c:v>11.423016079799998</c:v>
                </c:pt>
                <c:pt idx="5623">
                  <c:v>11.423016079799998</c:v>
                </c:pt>
                <c:pt idx="5624">
                  <c:v>11.423016079799998</c:v>
                </c:pt>
                <c:pt idx="5625">
                  <c:v>11.423016079799998</c:v>
                </c:pt>
                <c:pt idx="5626">
                  <c:v>11.423016079799998</c:v>
                </c:pt>
                <c:pt idx="5627">
                  <c:v>11.423016079799998</c:v>
                </c:pt>
                <c:pt idx="5628">
                  <c:v>11.423016079799998</c:v>
                </c:pt>
                <c:pt idx="5629">
                  <c:v>11.423016079799998</c:v>
                </c:pt>
                <c:pt idx="5630">
                  <c:v>11.423016079799998</c:v>
                </c:pt>
                <c:pt idx="5631">
                  <c:v>11.423016079799998</c:v>
                </c:pt>
                <c:pt idx="5632">
                  <c:v>11.423016079799998</c:v>
                </c:pt>
                <c:pt idx="5633">
                  <c:v>11.423016079799998</c:v>
                </c:pt>
                <c:pt idx="5634">
                  <c:v>11.423016079799998</c:v>
                </c:pt>
                <c:pt idx="5635">
                  <c:v>11.423016079799998</c:v>
                </c:pt>
                <c:pt idx="5636">
                  <c:v>11.4201843951</c:v>
                </c:pt>
                <c:pt idx="5637">
                  <c:v>11.4201843951</c:v>
                </c:pt>
                <c:pt idx="5638">
                  <c:v>11.4201843951</c:v>
                </c:pt>
                <c:pt idx="5639">
                  <c:v>11.4201843951</c:v>
                </c:pt>
                <c:pt idx="5640">
                  <c:v>11.4201843951</c:v>
                </c:pt>
                <c:pt idx="5641">
                  <c:v>11.4201843951</c:v>
                </c:pt>
                <c:pt idx="5642">
                  <c:v>11.4201843951</c:v>
                </c:pt>
                <c:pt idx="5643">
                  <c:v>11.4201843951</c:v>
                </c:pt>
                <c:pt idx="5644">
                  <c:v>11.4201843951</c:v>
                </c:pt>
                <c:pt idx="5645">
                  <c:v>11.4201843951</c:v>
                </c:pt>
                <c:pt idx="5646">
                  <c:v>11.4201843951</c:v>
                </c:pt>
                <c:pt idx="5647">
                  <c:v>11.4201843951</c:v>
                </c:pt>
                <c:pt idx="5648">
                  <c:v>11.4201843951</c:v>
                </c:pt>
                <c:pt idx="5649">
                  <c:v>11.4201843951</c:v>
                </c:pt>
                <c:pt idx="5650">
                  <c:v>11.4201843951</c:v>
                </c:pt>
                <c:pt idx="5651">
                  <c:v>11.4201843951</c:v>
                </c:pt>
                <c:pt idx="5652">
                  <c:v>11.4201843951</c:v>
                </c:pt>
                <c:pt idx="5653">
                  <c:v>11.4201843951</c:v>
                </c:pt>
                <c:pt idx="5654">
                  <c:v>11.4201843951</c:v>
                </c:pt>
                <c:pt idx="5655">
                  <c:v>11.4201843951</c:v>
                </c:pt>
                <c:pt idx="5656">
                  <c:v>11.4201843951</c:v>
                </c:pt>
                <c:pt idx="5657">
                  <c:v>11.4201843951</c:v>
                </c:pt>
                <c:pt idx="5658">
                  <c:v>11.417352710399999</c:v>
                </c:pt>
                <c:pt idx="5659">
                  <c:v>11.417352710399999</c:v>
                </c:pt>
                <c:pt idx="5660">
                  <c:v>11.417352710399999</c:v>
                </c:pt>
                <c:pt idx="5661">
                  <c:v>11.417352710399999</c:v>
                </c:pt>
                <c:pt idx="5662">
                  <c:v>11.417352710399999</c:v>
                </c:pt>
                <c:pt idx="5663">
                  <c:v>11.417352710399999</c:v>
                </c:pt>
                <c:pt idx="5664">
                  <c:v>11.417352710399999</c:v>
                </c:pt>
                <c:pt idx="5665">
                  <c:v>11.417352710399999</c:v>
                </c:pt>
                <c:pt idx="5666">
                  <c:v>11.417352710399999</c:v>
                </c:pt>
                <c:pt idx="5667">
                  <c:v>11.417352710399999</c:v>
                </c:pt>
                <c:pt idx="5668">
                  <c:v>11.417352710399999</c:v>
                </c:pt>
                <c:pt idx="5669">
                  <c:v>11.417352710399999</c:v>
                </c:pt>
                <c:pt idx="5670">
                  <c:v>11.417352710399999</c:v>
                </c:pt>
                <c:pt idx="5671">
                  <c:v>11.417352710399999</c:v>
                </c:pt>
                <c:pt idx="5672">
                  <c:v>11.417352710399999</c:v>
                </c:pt>
                <c:pt idx="5673">
                  <c:v>11.417352710399999</c:v>
                </c:pt>
                <c:pt idx="5674">
                  <c:v>11.417352710399999</c:v>
                </c:pt>
                <c:pt idx="5675">
                  <c:v>11.417352710399999</c:v>
                </c:pt>
                <c:pt idx="5676">
                  <c:v>11.417352710399999</c:v>
                </c:pt>
                <c:pt idx="5677">
                  <c:v>11.417352710399999</c:v>
                </c:pt>
                <c:pt idx="5678">
                  <c:v>11.417352710399999</c:v>
                </c:pt>
                <c:pt idx="5679">
                  <c:v>11.417352710399999</c:v>
                </c:pt>
                <c:pt idx="5680">
                  <c:v>11.417352710399999</c:v>
                </c:pt>
                <c:pt idx="5681">
                  <c:v>11.414521025700001</c:v>
                </c:pt>
                <c:pt idx="5682">
                  <c:v>11.414521025700001</c:v>
                </c:pt>
                <c:pt idx="5683">
                  <c:v>11.414521025700001</c:v>
                </c:pt>
                <c:pt idx="5684">
                  <c:v>11.414521025700001</c:v>
                </c:pt>
                <c:pt idx="5685">
                  <c:v>11.414521025700001</c:v>
                </c:pt>
                <c:pt idx="5686">
                  <c:v>11.414521025700001</c:v>
                </c:pt>
                <c:pt idx="5687">
                  <c:v>11.414521025700001</c:v>
                </c:pt>
                <c:pt idx="5688">
                  <c:v>11.414521025700001</c:v>
                </c:pt>
                <c:pt idx="5689">
                  <c:v>11.414521025700001</c:v>
                </c:pt>
                <c:pt idx="5690">
                  <c:v>11.414521025700001</c:v>
                </c:pt>
                <c:pt idx="5691">
                  <c:v>11.414521025700001</c:v>
                </c:pt>
                <c:pt idx="5692">
                  <c:v>11.414521025700001</c:v>
                </c:pt>
                <c:pt idx="5693">
                  <c:v>11.414521025700001</c:v>
                </c:pt>
                <c:pt idx="5694">
                  <c:v>11.414521025700001</c:v>
                </c:pt>
                <c:pt idx="5695">
                  <c:v>11.414521025700001</c:v>
                </c:pt>
                <c:pt idx="5696">
                  <c:v>11.414521025700001</c:v>
                </c:pt>
                <c:pt idx="5697">
                  <c:v>11.414521025700001</c:v>
                </c:pt>
                <c:pt idx="5698">
                  <c:v>11.414521025700001</c:v>
                </c:pt>
                <c:pt idx="5699">
                  <c:v>11.414521025700001</c:v>
                </c:pt>
                <c:pt idx="5700">
                  <c:v>11.414521025700001</c:v>
                </c:pt>
                <c:pt idx="5701">
                  <c:v>11.414521025700001</c:v>
                </c:pt>
                <c:pt idx="5702">
                  <c:v>11.414521025700001</c:v>
                </c:pt>
                <c:pt idx="5703">
                  <c:v>11.414521025700001</c:v>
                </c:pt>
                <c:pt idx="5704">
                  <c:v>11.411689340999999</c:v>
                </c:pt>
                <c:pt idx="5705">
                  <c:v>11.411689340999999</c:v>
                </c:pt>
                <c:pt idx="5706">
                  <c:v>11.411689340999999</c:v>
                </c:pt>
                <c:pt idx="5707">
                  <c:v>11.411689340999999</c:v>
                </c:pt>
                <c:pt idx="5708">
                  <c:v>11.411689340999999</c:v>
                </c:pt>
                <c:pt idx="5709">
                  <c:v>11.411689340999999</c:v>
                </c:pt>
                <c:pt idx="5710">
                  <c:v>11.411689340999999</c:v>
                </c:pt>
                <c:pt idx="5711">
                  <c:v>11.411689340999999</c:v>
                </c:pt>
                <c:pt idx="5712">
                  <c:v>11.411689340999999</c:v>
                </c:pt>
                <c:pt idx="5713">
                  <c:v>11.411689340999999</c:v>
                </c:pt>
                <c:pt idx="5714">
                  <c:v>11.411689340999999</c:v>
                </c:pt>
                <c:pt idx="5715">
                  <c:v>11.411689340999999</c:v>
                </c:pt>
                <c:pt idx="5716">
                  <c:v>11.411689340999999</c:v>
                </c:pt>
                <c:pt idx="5717">
                  <c:v>11.411689340999999</c:v>
                </c:pt>
                <c:pt idx="5718">
                  <c:v>11.411689340999999</c:v>
                </c:pt>
                <c:pt idx="5719">
                  <c:v>11.411689340999999</c:v>
                </c:pt>
                <c:pt idx="5720">
                  <c:v>11.411689340999999</c:v>
                </c:pt>
                <c:pt idx="5721">
                  <c:v>11.411689340999999</c:v>
                </c:pt>
                <c:pt idx="5722">
                  <c:v>11.411689340999999</c:v>
                </c:pt>
                <c:pt idx="5723">
                  <c:v>11.411689340999999</c:v>
                </c:pt>
                <c:pt idx="5724">
                  <c:v>11.411689340999999</c:v>
                </c:pt>
                <c:pt idx="5725">
                  <c:v>11.411689340999999</c:v>
                </c:pt>
                <c:pt idx="5726">
                  <c:v>11.411689340999999</c:v>
                </c:pt>
                <c:pt idx="5727">
                  <c:v>11.408857656299999</c:v>
                </c:pt>
                <c:pt idx="5728">
                  <c:v>11.408857656299999</c:v>
                </c:pt>
                <c:pt idx="5729">
                  <c:v>11.408857656299999</c:v>
                </c:pt>
                <c:pt idx="5730">
                  <c:v>11.408857656299999</c:v>
                </c:pt>
                <c:pt idx="5731">
                  <c:v>11.408857656299999</c:v>
                </c:pt>
                <c:pt idx="5732">
                  <c:v>11.408857656299999</c:v>
                </c:pt>
                <c:pt idx="5733">
                  <c:v>11.408857656299999</c:v>
                </c:pt>
                <c:pt idx="5734">
                  <c:v>11.408857656299999</c:v>
                </c:pt>
                <c:pt idx="5735">
                  <c:v>11.408857656299999</c:v>
                </c:pt>
                <c:pt idx="5736">
                  <c:v>11.408857656299999</c:v>
                </c:pt>
                <c:pt idx="5737">
                  <c:v>11.408857656299999</c:v>
                </c:pt>
                <c:pt idx="5738">
                  <c:v>11.408857656299999</c:v>
                </c:pt>
                <c:pt idx="5739">
                  <c:v>11.408857656299999</c:v>
                </c:pt>
                <c:pt idx="5740">
                  <c:v>11.408857656299999</c:v>
                </c:pt>
                <c:pt idx="5741">
                  <c:v>11.408857656299999</c:v>
                </c:pt>
                <c:pt idx="5742">
                  <c:v>11.408857656299999</c:v>
                </c:pt>
                <c:pt idx="5743">
                  <c:v>11.408857656299999</c:v>
                </c:pt>
                <c:pt idx="5744">
                  <c:v>11.408857656299999</c:v>
                </c:pt>
                <c:pt idx="5745">
                  <c:v>11.408857656299999</c:v>
                </c:pt>
                <c:pt idx="5746">
                  <c:v>11.408857656299999</c:v>
                </c:pt>
                <c:pt idx="5747">
                  <c:v>11.408857656299999</c:v>
                </c:pt>
                <c:pt idx="5748">
                  <c:v>11.408857656299999</c:v>
                </c:pt>
                <c:pt idx="5749">
                  <c:v>11.408857656299999</c:v>
                </c:pt>
                <c:pt idx="5750">
                  <c:v>11.4060259716</c:v>
                </c:pt>
                <c:pt idx="5751">
                  <c:v>11.4060259716</c:v>
                </c:pt>
                <c:pt idx="5752">
                  <c:v>11.4060259716</c:v>
                </c:pt>
                <c:pt idx="5753">
                  <c:v>11.4060259716</c:v>
                </c:pt>
                <c:pt idx="5754">
                  <c:v>11.4060259716</c:v>
                </c:pt>
                <c:pt idx="5755">
                  <c:v>11.4060259716</c:v>
                </c:pt>
                <c:pt idx="5756">
                  <c:v>11.4060259716</c:v>
                </c:pt>
                <c:pt idx="5757">
                  <c:v>11.4060259716</c:v>
                </c:pt>
                <c:pt idx="5758">
                  <c:v>11.4060259716</c:v>
                </c:pt>
                <c:pt idx="5759">
                  <c:v>11.4060259716</c:v>
                </c:pt>
                <c:pt idx="5760">
                  <c:v>11.4060259716</c:v>
                </c:pt>
                <c:pt idx="5761">
                  <c:v>11.4060259716</c:v>
                </c:pt>
                <c:pt idx="5762">
                  <c:v>11.4060259716</c:v>
                </c:pt>
                <c:pt idx="5763">
                  <c:v>11.4060259716</c:v>
                </c:pt>
                <c:pt idx="5764">
                  <c:v>11.4060259716</c:v>
                </c:pt>
                <c:pt idx="5765">
                  <c:v>11.4060259716</c:v>
                </c:pt>
                <c:pt idx="5766">
                  <c:v>11.4060259716</c:v>
                </c:pt>
                <c:pt idx="5767">
                  <c:v>11.4060259716</c:v>
                </c:pt>
                <c:pt idx="5768">
                  <c:v>11.4060259716</c:v>
                </c:pt>
                <c:pt idx="5769">
                  <c:v>11.4060259716</c:v>
                </c:pt>
                <c:pt idx="5770">
                  <c:v>11.4060259716</c:v>
                </c:pt>
                <c:pt idx="5771">
                  <c:v>11.4060259716</c:v>
                </c:pt>
                <c:pt idx="5772">
                  <c:v>11.4060259716</c:v>
                </c:pt>
                <c:pt idx="5773">
                  <c:v>11.4031942869</c:v>
                </c:pt>
                <c:pt idx="5774">
                  <c:v>11.4031942869</c:v>
                </c:pt>
                <c:pt idx="5775">
                  <c:v>11.4031942869</c:v>
                </c:pt>
                <c:pt idx="5776">
                  <c:v>11.4031942869</c:v>
                </c:pt>
                <c:pt idx="5777">
                  <c:v>11.4031942869</c:v>
                </c:pt>
                <c:pt idx="5778">
                  <c:v>11.4031942869</c:v>
                </c:pt>
                <c:pt idx="5779">
                  <c:v>11.4031942869</c:v>
                </c:pt>
                <c:pt idx="5780">
                  <c:v>11.4031942869</c:v>
                </c:pt>
                <c:pt idx="5781">
                  <c:v>11.4031942869</c:v>
                </c:pt>
                <c:pt idx="5782">
                  <c:v>11.4031942869</c:v>
                </c:pt>
                <c:pt idx="5783">
                  <c:v>11.4031942869</c:v>
                </c:pt>
                <c:pt idx="5784">
                  <c:v>11.4031942869</c:v>
                </c:pt>
                <c:pt idx="5785">
                  <c:v>11.4031942869</c:v>
                </c:pt>
                <c:pt idx="5786">
                  <c:v>11.4031942869</c:v>
                </c:pt>
                <c:pt idx="5787">
                  <c:v>11.4031942869</c:v>
                </c:pt>
                <c:pt idx="5788">
                  <c:v>11.4031942869</c:v>
                </c:pt>
                <c:pt idx="5789">
                  <c:v>11.4031942869</c:v>
                </c:pt>
                <c:pt idx="5790">
                  <c:v>11.4031942869</c:v>
                </c:pt>
                <c:pt idx="5791">
                  <c:v>11.4031942869</c:v>
                </c:pt>
                <c:pt idx="5792">
                  <c:v>11.4031942869</c:v>
                </c:pt>
                <c:pt idx="5793">
                  <c:v>11.4031942869</c:v>
                </c:pt>
                <c:pt idx="5794">
                  <c:v>11.4031942869</c:v>
                </c:pt>
                <c:pt idx="5795">
                  <c:v>11.4031942869</c:v>
                </c:pt>
                <c:pt idx="5796">
                  <c:v>11.4003626022</c:v>
                </c:pt>
                <c:pt idx="5797">
                  <c:v>11.4003626022</c:v>
                </c:pt>
                <c:pt idx="5798">
                  <c:v>11.4003626022</c:v>
                </c:pt>
                <c:pt idx="5799">
                  <c:v>11.4003626022</c:v>
                </c:pt>
                <c:pt idx="5800">
                  <c:v>11.4003626022</c:v>
                </c:pt>
                <c:pt idx="5801">
                  <c:v>11.4003626022</c:v>
                </c:pt>
                <c:pt idx="5802">
                  <c:v>11.4003626022</c:v>
                </c:pt>
                <c:pt idx="5803">
                  <c:v>11.4003626022</c:v>
                </c:pt>
                <c:pt idx="5804">
                  <c:v>11.4003626022</c:v>
                </c:pt>
                <c:pt idx="5805">
                  <c:v>11.4003626022</c:v>
                </c:pt>
                <c:pt idx="5806">
                  <c:v>11.4003626022</c:v>
                </c:pt>
                <c:pt idx="5807">
                  <c:v>11.4003626022</c:v>
                </c:pt>
                <c:pt idx="5808">
                  <c:v>11.4003626022</c:v>
                </c:pt>
                <c:pt idx="5809">
                  <c:v>11.4003626022</c:v>
                </c:pt>
                <c:pt idx="5810">
                  <c:v>11.4003626022</c:v>
                </c:pt>
                <c:pt idx="5811">
                  <c:v>11.4003626022</c:v>
                </c:pt>
                <c:pt idx="5812">
                  <c:v>11.4003626022</c:v>
                </c:pt>
                <c:pt idx="5813">
                  <c:v>11.4003626022</c:v>
                </c:pt>
                <c:pt idx="5814">
                  <c:v>11.4003626022</c:v>
                </c:pt>
                <c:pt idx="5815">
                  <c:v>11.4003626022</c:v>
                </c:pt>
                <c:pt idx="5816">
                  <c:v>11.4003626022</c:v>
                </c:pt>
                <c:pt idx="5817">
                  <c:v>11.4003626022</c:v>
                </c:pt>
                <c:pt idx="5818">
                  <c:v>11.4003626022</c:v>
                </c:pt>
                <c:pt idx="5819">
                  <c:v>11.397530917499999</c:v>
                </c:pt>
                <c:pt idx="5820">
                  <c:v>11.397530917499999</c:v>
                </c:pt>
                <c:pt idx="5821">
                  <c:v>11.397530917499999</c:v>
                </c:pt>
                <c:pt idx="5822">
                  <c:v>11.397530917499999</c:v>
                </c:pt>
                <c:pt idx="5823">
                  <c:v>11.397530917499999</c:v>
                </c:pt>
                <c:pt idx="5824">
                  <c:v>11.397530917499999</c:v>
                </c:pt>
                <c:pt idx="5825">
                  <c:v>11.397530917499999</c:v>
                </c:pt>
                <c:pt idx="5826">
                  <c:v>11.397530917499999</c:v>
                </c:pt>
                <c:pt idx="5827">
                  <c:v>11.397530917499999</c:v>
                </c:pt>
                <c:pt idx="5828">
                  <c:v>11.397530917499999</c:v>
                </c:pt>
                <c:pt idx="5829">
                  <c:v>11.397530917499999</c:v>
                </c:pt>
                <c:pt idx="5830">
                  <c:v>11.397530917499999</c:v>
                </c:pt>
                <c:pt idx="5831">
                  <c:v>11.397530917499999</c:v>
                </c:pt>
                <c:pt idx="5832">
                  <c:v>11.397530917499999</c:v>
                </c:pt>
                <c:pt idx="5833">
                  <c:v>11.397530917499999</c:v>
                </c:pt>
                <c:pt idx="5834">
                  <c:v>11.397530917499999</c:v>
                </c:pt>
                <c:pt idx="5835">
                  <c:v>11.397530917499999</c:v>
                </c:pt>
                <c:pt idx="5836">
                  <c:v>11.397530917499999</c:v>
                </c:pt>
                <c:pt idx="5837">
                  <c:v>11.397530917499999</c:v>
                </c:pt>
                <c:pt idx="5838">
                  <c:v>11.397530917499999</c:v>
                </c:pt>
                <c:pt idx="5839">
                  <c:v>11.397530917499999</c:v>
                </c:pt>
                <c:pt idx="5840">
                  <c:v>11.397530917499999</c:v>
                </c:pt>
                <c:pt idx="5841">
                  <c:v>11.397530917499999</c:v>
                </c:pt>
                <c:pt idx="5842">
                  <c:v>11.394699232799999</c:v>
                </c:pt>
                <c:pt idx="5843">
                  <c:v>11.394699232799999</c:v>
                </c:pt>
                <c:pt idx="5844">
                  <c:v>11.394699232799999</c:v>
                </c:pt>
                <c:pt idx="5845">
                  <c:v>11.394699232799999</c:v>
                </c:pt>
                <c:pt idx="5846">
                  <c:v>11.394699232799999</c:v>
                </c:pt>
                <c:pt idx="5847">
                  <c:v>11.394699232799999</c:v>
                </c:pt>
                <c:pt idx="5848">
                  <c:v>11.394699232799999</c:v>
                </c:pt>
                <c:pt idx="5849">
                  <c:v>11.394699232799999</c:v>
                </c:pt>
                <c:pt idx="5850">
                  <c:v>11.394699232799999</c:v>
                </c:pt>
                <c:pt idx="5851">
                  <c:v>11.394699232799999</c:v>
                </c:pt>
                <c:pt idx="5852">
                  <c:v>11.394699232799999</c:v>
                </c:pt>
                <c:pt idx="5853">
                  <c:v>11.394699232799999</c:v>
                </c:pt>
                <c:pt idx="5854">
                  <c:v>11.394699232799999</c:v>
                </c:pt>
                <c:pt idx="5855">
                  <c:v>11.394699232799999</c:v>
                </c:pt>
                <c:pt idx="5856">
                  <c:v>11.394699232799999</c:v>
                </c:pt>
                <c:pt idx="5857">
                  <c:v>11.394699232799999</c:v>
                </c:pt>
                <c:pt idx="5858">
                  <c:v>11.394699232799999</c:v>
                </c:pt>
                <c:pt idx="5859">
                  <c:v>11.394699232799999</c:v>
                </c:pt>
                <c:pt idx="5860">
                  <c:v>11.394699232799999</c:v>
                </c:pt>
                <c:pt idx="5861">
                  <c:v>11.394699232799999</c:v>
                </c:pt>
                <c:pt idx="5862">
                  <c:v>11.394699232799999</c:v>
                </c:pt>
                <c:pt idx="5863">
                  <c:v>11.394699232799999</c:v>
                </c:pt>
                <c:pt idx="5864">
                  <c:v>11.394699232799999</c:v>
                </c:pt>
                <c:pt idx="5865">
                  <c:v>11.3918675481</c:v>
                </c:pt>
                <c:pt idx="5866">
                  <c:v>11.3918675481</c:v>
                </c:pt>
                <c:pt idx="5867">
                  <c:v>11.3918675481</c:v>
                </c:pt>
                <c:pt idx="5868">
                  <c:v>11.3918675481</c:v>
                </c:pt>
                <c:pt idx="5869">
                  <c:v>11.3918675481</c:v>
                </c:pt>
                <c:pt idx="5870">
                  <c:v>11.3918675481</c:v>
                </c:pt>
                <c:pt idx="5871">
                  <c:v>11.3918675481</c:v>
                </c:pt>
                <c:pt idx="5872">
                  <c:v>11.3918675481</c:v>
                </c:pt>
                <c:pt idx="5873">
                  <c:v>11.3918675481</c:v>
                </c:pt>
                <c:pt idx="5874">
                  <c:v>11.3918675481</c:v>
                </c:pt>
                <c:pt idx="5875">
                  <c:v>11.3918675481</c:v>
                </c:pt>
                <c:pt idx="5876">
                  <c:v>11.3918675481</c:v>
                </c:pt>
                <c:pt idx="5877">
                  <c:v>11.3918675481</c:v>
                </c:pt>
                <c:pt idx="5878">
                  <c:v>11.3918675481</c:v>
                </c:pt>
                <c:pt idx="5879">
                  <c:v>11.3918675481</c:v>
                </c:pt>
                <c:pt idx="5880">
                  <c:v>11.3918675481</c:v>
                </c:pt>
                <c:pt idx="5881">
                  <c:v>11.3918675481</c:v>
                </c:pt>
                <c:pt idx="5882">
                  <c:v>11.3918675481</c:v>
                </c:pt>
                <c:pt idx="5883">
                  <c:v>11.3918675481</c:v>
                </c:pt>
                <c:pt idx="5884">
                  <c:v>11.3918675481</c:v>
                </c:pt>
                <c:pt idx="5885">
                  <c:v>11.3918675481</c:v>
                </c:pt>
                <c:pt idx="5886">
                  <c:v>11.3918675481</c:v>
                </c:pt>
                <c:pt idx="5887">
                  <c:v>11.3918675481</c:v>
                </c:pt>
                <c:pt idx="5888">
                  <c:v>11.3890358634</c:v>
                </c:pt>
                <c:pt idx="5889">
                  <c:v>11.3890358634</c:v>
                </c:pt>
                <c:pt idx="5890">
                  <c:v>11.3890358634</c:v>
                </c:pt>
                <c:pt idx="5891">
                  <c:v>11.3890358634</c:v>
                </c:pt>
                <c:pt idx="5892">
                  <c:v>11.3890358634</c:v>
                </c:pt>
                <c:pt idx="5893">
                  <c:v>11.3890358634</c:v>
                </c:pt>
                <c:pt idx="5894">
                  <c:v>11.3890358634</c:v>
                </c:pt>
                <c:pt idx="5895">
                  <c:v>11.3890358634</c:v>
                </c:pt>
                <c:pt idx="5896">
                  <c:v>11.3890358634</c:v>
                </c:pt>
                <c:pt idx="5897">
                  <c:v>11.3890358634</c:v>
                </c:pt>
                <c:pt idx="5898">
                  <c:v>11.3890358634</c:v>
                </c:pt>
                <c:pt idx="5899">
                  <c:v>11.3890358634</c:v>
                </c:pt>
                <c:pt idx="5900">
                  <c:v>11.3890358634</c:v>
                </c:pt>
                <c:pt idx="5901">
                  <c:v>11.3890358634</c:v>
                </c:pt>
                <c:pt idx="5902">
                  <c:v>11.3890358634</c:v>
                </c:pt>
                <c:pt idx="5903">
                  <c:v>11.3890358634</c:v>
                </c:pt>
                <c:pt idx="5904">
                  <c:v>11.3890358634</c:v>
                </c:pt>
                <c:pt idx="5905">
                  <c:v>11.3890358634</c:v>
                </c:pt>
                <c:pt idx="5906">
                  <c:v>11.3890358634</c:v>
                </c:pt>
                <c:pt idx="5907">
                  <c:v>11.3890358634</c:v>
                </c:pt>
                <c:pt idx="5908">
                  <c:v>11.3890358634</c:v>
                </c:pt>
                <c:pt idx="5909">
                  <c:v>11.3890358634</c:v>
                </c:pt>
                <c:pt idx="5910">
                  <c:v>11.3890358634</c:v>
                </c:pt>
                <c:pt idx="5911">
                  <c:v>11.3890358634</c:v>
                </c:pt>
                <c:pt idx="5912">
                  <c:v>11.3862041787</c:v>
                </c:pt>
                <c:pt idx="5913">
                  <c:v>11.3862041787</c:v>
                </c:pt>
                <c:pt idx="5914">
                  <c:v>11.3862041787</c:v>
                </c:pt>
                <c:pt idx="5915">
                  <c:v>11.3862041787</c:v>
                </c:pt>
                <c:pt idx="5916">
                  <c:v>11.3862041787</c:v>
                </c:pt>
                <c:pt idx="5917">
                  <c:v>11.3862041787</c:v>
                </c:pt>
                <c:pt idx="5918">
                  <c:v>11.3862041787</c:v>
                </c:pt>
                <c:pt idx="5919">
                  <c:v>11.3862041787</c:v>
                </c:pt>
                <c:pt idx="5920">
                  <c:v>11.3862041787</c:v>
                </c:pt>
                <c:pt idx="5921">
                  <c:v>11.3862041787</c:v>
                </c:pt>
                <c:pt idx="5922">
                  <c:v>11.3862041787</c:v>
                </c:pt>
                <c:pt idx="5923">
                  <c:v>11.3862041787</c:v>
                </c:pt>
                <c:pt idx="5924">
                  <c:v>11.3862041787</c:v>
                </c:pt>
                <c:pt idx="5925">
                  <c:v>11.3862041787</c:v>
                </c:pt>
                <c:pt idx="5926">
                  <c:v>11.3862041787</c:v>
                </c:pt>
                <c:pt idx="5927">
                  <c:v>11.3862041787</c:v>
                </c:pt>
                <c:pt idx="5928">
                  <c:v>11.3862041787</c:v>
                </c:pt>
                <c:pt idx="5929">
                  <c:v>11.3862041787</c:v>
                </c:pt>
                <c:pt idx="5930">
                  <c:v>11.3862041787</c:v>
                </c:pt>
                <c:pt idx="5931">
                  <c:v>11.3862041787</c:v>
                </c:pt>
                <c:pt idx="5932">
                  <c:v>11.3862041787</c:v>
                </c:pt>
                <c:pt idx="5933">
                  <c:v>11.3862041787</c:v>
                </c:pt>
                <c:pt idx="5934">
                  <c:v>11.3862041787</c:v>
                </c:pt>
                <c:pt idx="5935">
                  <c:v>11.383372494</c:v>
                </c:pt>
                <c:pt idx="5936">
                  <c:v>11.383372494</c:v>
                </c:pt>
                <c:pt idx="5937">
                  <c:v>11.383372494</c:v>
                </c:pt>
                <c:pt idx="5938">
                  <c:v>11.383372494</c:v>
                </c:pt>
                <c:pt idx="5939">
                  <c:v>11.383372494</c:v>
                </c:pt>
                <c:pt idx="5940">
                  <c:v>11.383372494</c:v>
                </c:pt>
                <c:pt idx="5941">
                  <c:v>11.383372494</c:v>
                </c:pt>
                <c:pt idx="5942">
                  <c:v>11.383372494</c:v>
                </c:pt>
                <c:pt idx="5943">
                  <c:v>11.383372494</c:v>
                </c:pt>
                <c:pt idx="5944">
                  <c:v>11.383372494</c:v>
                </c:pt>
                <c:pt idx="5945">
                  <c:v>11.383372494</c:v>
                </c:pt>
                <c:pt idx="5946">
                  <c:v>11.383372494</c:v>
                </c:pt>
                <c:pt idx="5947">
                  <c:v>11.383372494</c:v>
                </c:pt>
                <c:pt idx="5948">
                  <c:v>11.383372494</c:v>
                </c:pt>
                <c:pt idx="5949">
                  <c:v>11.383372494</c:v>
                </c:pt>
                <c:pt idx="5950">
                  <c:v>11.383372494</c:v>
                </c:pt>
                <c:pt idx="5951">
                  <c:v>11.383372494</c:v>
                </c:pt>
                <c:pt idx="5952">
                  <c:v>11.383372494</c:v>
                </c:pt>
                <c:pt idx="5953">
                  <c:v>11.383372494</c:v>
                </c:pt>
                <c:pt idx="5954">
                  <c:v>11.383372494</c:v>
                </c:pt>
                <c:pt idx="5955">
                  <c:v>11.383372494</c:v>
                </c:pt>
                <c:pt idx="5956">
                  <c:v>11.383372494</c:v>
                </c:pt>
                <c:pt idx="5957">
                  <c:v>11.383372494</c:v>
                </c:pt>
                <c:pt idx="5958">
                  <c:v>11.380540809299999</c:v>
                </c:pt>
                <c:pt idx="5959">
                  <c:v>11.380540809299999</c:v>
                </c:pt>
                <c:pt idx="5960">
                  <c:v>11.380540809299999</c:v>
                </c:pt>
                <c:pt idx="5961">
                  <c:v>11.380540809299999</c:v>
                </c:pt>
                <c:pt idx="5962">
                  <c:v>11.380540809299999</c:v>
                </c:pt>
                <c:pt idx="5963">
                  <c:v>11.380540809299999</c:v>
                </c:pt>
                <c:pt idx="5964">
                  <c:v>11.380540809299999</c:v>
                </c:pt>
                <c:pt idx="5965">
                  <c:v>11.380540809299999</c:v>
                </c:pt>
                <c:pt idx="5966">
                  <c:v>11.380540809299999</c:v>
                </c:pt>
                <c:pt idx="5967">
                  <c:v>11.380540809299999</c:v>
                </c:pt>
                <c:pt idx="5968">
                  <c:v>11.380540809299999</c:v>
                </c:pt>
                <c:pt idx="5969">
                  <c:v>11.380540809299999</c:v>
                </c:pt>
                <c:pt idx="5970">
                  <c:v>11.380540809299999</c:v>
                </c:pt>
                <c:pt idx="5971">
                  <c:v>11.380540809299999</c:v>
                </c:pt>
                <c:pt idx="5972">
                  <c:v>11.380540809299999</c:v>
                </c:pt>
                <c:pt idx="5973">
                  <c:v>11.380540809299999</c:v>
                </c:pt>
                <c:pt idx="5974">
                  <c:v>11.380540809299999</c:v>
                </c:pt>
                <c:pt idx="5975">
                  <c:v>11.380540809299999</c:v>
                </c:pt>
                <c:pt idx="5976">
                  <c:v>11.380540809299999</c:v>
                </c:pt>
                <c:pt idx="5977">
                  <c:v>11.380540809299999</c:v>
                </c:pt>
                <c:pt idx="5978">
                  <c:v>11.380540809299999</c:v>
                </c:pt>
                <c:pt idx="5979">
                  <c:v>11.380540809299999</c:v>
                </c:pt>
                <c:pt idx="5980">
                  <c:v>11.380540809299999</c:v>
                </c:pt>
                <c:pt idx="5981">
                  <c:v>11.377709124600001</c:v>
                </c:pt>
                <c:pt idx="5982">
                  <c:v>11.377709124600001</c:v>
                </c:pt>
                <c:pt idx="5983">
                  <c:v>11.377709124600001</c:v>
                </c:pt>
                <c:pt idx="5984">
                  <c:v>11.377709124600001</c:v>
                </c:pt>
                <c:pt idx="5985">
                  <c:v>11.377709124600001</c:v>
                </c:pt>
                <c:pt idx="5986">
                  <c:v>11.377709124600001</c:v>
                </c:pt>
                <c:pt idx="5987">
                  <c:v>11.377709124600001</c:v>
                </c:pt>
                <c:pt idx="5988">
                  <c:v>11.377709124600001</c:v>
                </c:pt>
                <c:pt idx="5989">
                  <c:v>11.377709124600001</c:v>
                </c:pt>
                <c:pt idx="5990">
                  <c:v>11.377709124600001</c:v>
                </c:pt>
                <c:pt idx="5991">
                  <c:v>11.377709124600001</c:v>
                </c:pt>
                <c:pt idx="5992">
                  <c:v>11.377709124600001</c:v>
                </c:pt>
                <c:pt idx="5993">
                  <c:v>11.377709124600001</c:v>
                </c:pt>
                <c:pt idx="5994">
                  <c:v>11.377709124600001</c:v>
                </c:pt>
                <c:pt idx="5995">
                  <c:v>11.377709124600001</c:v>
                </c:pt>
                <c:pt idx="5996">
                  <c:v>11.377709124600001</c:v>
                </c:pt>
                <c:pt idx="5997">
                  <c:v>11.377709124600001</c:v>
                </c:pt>
                <c:pt idx="5998">
                  <c:v>11.377709124600001</c:v>
                </c:pt>
                <c:pt idx="5999">
                  <c:v>11.377709124600001</c:v>
                </c:pt>
                <c:pt idx="6000">
                  <c:v>11.377709124600001</c:v>
                </c:pt>
                <c:pt idx="6001">
                  <c:v>11.377709124600001</c:v>
                </c:pt>
                <c:pt idx="6002">
                  <c:v>11.377709124600001</c:v>
                </c:pt>
                <c:pt idx="6003">
                  <c:v>11.377709124600001</c:v>
                </c:pt>
                <c:pt idx="6004">
                  <c:v>11.374877439899999</c:v>
                </c:pt>
                <c:pt idx="6005">
                  <c:v>11.374877439899999</c:v>
                </c:pt>
                <c:pt idx="6006">
                  <c:v>11.374877439899999</c:v>
                </c:pt>
                <c:pt idx="6007">
                  <c:v>11.374877439899999</c:v>
                </c:pt>
                <c:pt idx="6008">
                  <c:v>11.374877439899999</c:v>
                </c:pt>
                <c:pt idx="6009">
                  <c:v>11.374877439899999</c:v>
                </c:pt>
                <c:pt idx="6010">
                  <c:v>11.374877439899999</c:v>
                </c:pt>
                <c:pt idx="6011">
                  <c:v>11.374877439899999</c:v>
                </c:pt>
                <c:pt idx="6012">
                  <c:v>11.374877439899999</c:v>
                </c:pt>
                <c:pt idx="6013">
                  <c:v>11.374877439899999</c:v>
                </c:pt>
                <c:pt idx="6014">
                  <c:v>11.374877439899999</c:v>
                </c:pt>
                <c:pt idx="6015">
                  <c:v>11.374877439899999</c:v>
                </c:pt>
                <c:pt idx="6016">
                  <c:v>11.374877439899999</c:v>
                </c:pt>
                <c:pt idx="6017">
                  <c:v>11.374877439899999</c:v>
                </c:pt>
                <c:pt idx="6018">
                  <c:v>11.374877439899999</c:v>
                </c:pt>
                <c:pt idx="6019">
                  <c:v>11.374877439899999</c:v>
                </c:pt>
                <c:pt idx="6020">
                  <c:v>11.374877439899999</c:v>
                </c:pt>
                <c:pt idx="6021">
                  <c:v>11.374877439899999</c:v>
                </c:pt>
                <c:pt idx="6022">
                  <c:v>11.374877439899999</c:v>
                </c:pt>
                <c:pt idx="6023">
                  <c:v>11.374877439899999</c:v>
                </c:pt>
                <c:pt idx="6024">
                  <c:v>11.374877439899999</c:v>
                </c:pt>
                <c:pt idx="6025">
                  <c:v>11.374877439899999</c:v>
                </c:pt>
                <c:pt idx="6026">
                  <c:v>11.374877439899999</c:v>
                </c:pt>
                <c:pt idx="6027">
                  <c:v>11.3720457552</c:v>
                </c:pt>
                <c:pt idx="6028">
                  <c:v>11.3720457552</c:v>
                </c:pt>
                <c:pt idx="6029">
                  <c:v>11.3720457552</c:v>
                </c:pt>
                <c:pt idx="6030">
                  <c:v>11.3720457552</c:v>
                </c:pt>
                <c:pt idx="6031">
                  <c:v>11.3720457552</c:v>
                </c:pt>
                <c:pt idx="6032">
                  <c:v>11.3720457552</c:v>
                </c:pt>
                <c:pt idx="6033">
                  <c:v>11.3720457552</c:v>
                </c:pt>
                <c:pt idx="6034">
                  <c:v>11.3720457552</c:v>
                </c:pt>
                <c:pt idx="6035">
                  <c:v>11.3720457552</c:v>
                </c:pt>
                <c:pt idx="6036">
                  <c:v>11.3720457552</c:v>
                </c:pt>
                <c:pt idx="6037">
                  <c:v>11.3720457552</c:v>
                </c:pt>
                <c:pt idx="6038">
                  <c:v>11.3720457552</c:v>
                </c:pt>
                <c:pt idx="6039">
                  <c:v>11.3720457552</c:v>
                </c:pt>
                <c:pt idx="6040">
                  <c:v>11.3720457552</c:v>
                </c:pt>
                <c:pt idx="6041">
                  <c:v>11.3720457552</c:v>
                </c:pt>
                <c:pt idx="6042">
                  <c:v>11.3720457552</c:v>
                </c:pt>
                <c:pt idx="6043">
                  <c:v>11.3720457552</c:v>
                </c:pt>
                <c:pt idx="6044">
                  <c:v>11.3720457552</c:v>
                </c:pt>
                <c:pt idx="6045">
                  <c:v>11.3720457552</c:v>
                </c:pt>
                <c:pt idx="6046">
                  <c:v>11.3720457552</c:v>
                </c:pt>
                <c:pt idx="6047">
                  <c:v>11.3720457552</c:v>
                </c:pt>
                <c:pt idx="6048">
                  <c:v>11.3720457552</c:v>
                </c:pt>
                <c:pt idx="6049">
                  <c:v>11.3720457552</c:v>
                </c:pt>
                <c:pt idx="6050">
                  <c:v>11.3692140705</c:v>
                </c:pt>
                <c:pt idx="6051">
                  <c:v>11.3692140705</c:v>
                </c:pt>
                <c:pt idx="6052">
                  <c:v>11.3692140705</c:v>
                </c:pt>
                <c:pt idx="6053">
                  <c:v>11.3692140705</c:v>
                </c:pt>
                <c:pt idx="6054">
                  <c:v>11.3692140705</c:v>
                </c:pt>
                <c:pt idx="6055">
                  <c:v>11.3692140705</c:v>
                </c:pt>
                <c:pt idx="6056">
                  <c:v>11.3692140705</c:v>
                </c:pt>
                <c:pt idx="6057">
                  <c:v>11.3692140705</c:v>
                </c:pt>
                <c:pt idx="6058">
                  <c:v>11.3692140705</c:v>
                </c:pt>
                <c:pt idx="6059">
                  <c:v>11.3692140705</c:v>
                </c:pt>
                <c:pt idx="6060">
                  <c:v>11.3692140705</c:v>
                </c:pt>
                <c:pt idx="6061">
                  <c:v>11.3692140705</c:v>
                </c:pt>
                <c:pt idx="6062">
                  <c:v>11.3692140705</c:v>
                </c:pt>
                <c:pt idx="6063">
                  <c:v>11.3692140705</c:v>
                </c:pt>
                <c:pt idx="6064">
                  <c:v>11.3692140705</c:v>
                </c:pt>
                <c:pt idx="6065">
                  <c:v>11.3692140705</c:v>
                </c:pt>
                <c:pt idx="6066">
                  <c:v>11.3692140705</c:v>
                </c:pt>
                <c:pt idx="6067">
                  <c:v>11.3692140705</c:v>
                </c:pt>
                <c:pt idx="6068">
                  <c:v>11.3692140705</c:v>
                </c:pt>
                <c:pt idx="6069">
                  <c:v>11.3692140705</c:v>
                </c:pt>
                <c:pt idx="6070">
                  <c:v>11.3692140705</c:v>
                </c:pt>
                <c:pt idx="6071">
                  <c:v>11.3692140705</c:v>
                </c:pt>
                <c:pt idx="6072">
                  <c:v>11.3692140705</c:v>
                </c:pt>
                <c:pt idx="6073">
                  <c:v>11.3663823858</c:v>
                </c:pt>
                <c:pt idx="6074">
                  <c:v>11.3663823858</c:v>
                </c:pt>
                <c:pt idx="6075">
                  <c:v>11.3663823858</c:v>
                </c:pt>
                <c:pt idx="6076">
                  <c:v>11.3663823858</c:v>
                </c:pt>
                <c:pt idx="6077">
                  <c:v>11.3663823858</c:v>
                </c:pt>
                <c:pt idx="6078">
                  <c:v>11.3663823858</c:v>
                </c:pt>
                <c:pt idx="6079">
                  <c:v>11.3663823858</c:v>
                </c:pt>
                <c:pt idx="6080">
                  <c:v>11.3663823858</c:v>
                </c:pt>
                <c:pt idx="6081">
                  <c:v>11.3663823858</c:v>
                </c:pt>
                <c:pt idx="6082">
                  <c:v>11.3663823858</c:v>
                </c:pt>
                <c:pt idx="6083">
                  <c:v>11.3663823858</c:v>
                </c:pt>
                <c:pt idx="6084">
                  <c:v>11.3663823858</c:v>
                </c:pt>
                <c:pt idx="6085">
                  <c:v>11.3663823858</c:v>
                </c:pt>
                <c:pt idx="6086">
                  <c:v>11.3663823858</c:v>
                </c:pt>
                <c:pt idx="6087">
                  <c:v>11.3663823858</c:v>
                </c:pt>
                <c:pt idx="6088">
                  <c:v>11.3663823858</c:v>
                </c:pt>
                <c:pt idx="6089">
                  <c:v>11.3663823858</c:v>
                </c:pt>
                <c:pt idx="6090">
                  <c:v>11.3663823858</c:v>
                </c:pt>
                <c:pt idx="6091">
                  <c:v>11.3663823858</c:v>
                </c:pt>
                <c:pt idx="6092">
                  <c:v>11.3663823858</c:v>
                </c:pt>
                <c:pt idx="6093">
                  <c:v>11.3663823858</c:v>
                </c:pt>
                <c:pt idx="6094">
                  <c:v>11.3663823858</c:v>
                </c:pt>
                <c:pt idx="6095">
                  <c:v>11.3663823858</c:v>
                </c:pt>
                <c:pt idx="6096">
                  <c:v>11.363550701099999</c:v>
                </c:pt>
                <c:pt idx="6097">
                  <c:v>11.363550701099999</c:v>
                </c:pt>
                <c:pt idx="6098">
                  <c:v>11.363550701099999</c:v>
                </c:pt>
                <c:pt idx="6099">
                  <c:v>11.363550701099999</c:v>
                </c:pt>
                <c:pt idx="6100">
                  <c:v>11.363550701099999</c:v>
                </c:pt>
                <c:pt idx="6101">
                  <c:v>11.363550701099999</c:v>
                </c:pt>
                <c:pt idx="6102">
                  <c:v>11.363550701099999</c:v>
                </c:pt>
                <c:pt idx="6103">
                  <c:v>11.363550701099999</c:v>
                </c:pt>
                <c:pt idx="6104">
                  <c:v>11.363550701099999</c:v>
                </c:pt>
                <c:pt idx="6105">
                  <c:v>11.363550701099999</c:v>
                </c:pt>
                <c:pt idx="6106">
                  <c:v>11.363550701099999</c:v>
                </c:pt>
                <c:pt idx="6107">
                  <c:v>11.363550701099999</c:v>
                </c:pt>
                <c:pt idx="6108">
                  <c:v>11.363550701099999</c:v>
                </c:pt>
                <c:pt idx="6109">
                  <c:v>11.363550701099999</c:v>
                </c:pt>
                <c:pt idx="6110">
                  <c:v>11.363550701099999</c:v>
                </c:pt>
                <c:pt idx="6111">
                  <c:v>11.363550701099999</c:v>
                </c:pt>
                <c:pt idx="6112">
                  <c:v>11.363550701099999</c:v>
                </c:pt>
                <c:pt idx="6113">
                  <c:v>11.363550701099999</c:v>
                </c:pt>
                <c:pt idx="6114">
                  <c:v>11.363550701099999</c:v>
                </c:pt>
                <c:pt idx="6115">
                  <c:v>11.363550701099999</c:v>
                </c:pt>
                <c:pt idx="6116">
                  <c:v>11.363550701099999</c:v>
                </c:pt>
                <c:pt idx="6117">
                  <c:v>11.363550701099999</c:v>
                </c:pt>
                <c:pt idx="6118">
                  <c:v>11.363550701099999</c:v>
                </c:pt>
                <c:pt idx="6119">
                  <c:v>11.360719016399999</c:v>
                </c:pt>
                <c:pt idx="6120">
                  <c:v>11.360719016399999</c:v>
                </c:pt>
                <c:pt idx="6121">
                  <c:v>11.360719016399999</c:v>
                </c:pt>
                <c:pt idx="6122">
                  <c:v>11.360719016399999</c:v>
                </c:pt>
                <c:pt idx="6123">
                  <c:v>11.360719016399999</c:v>
                </c:pt>
                <c:pt idx="6124">
                  <c:v>11.360719016399999</c:v>
                </c:pt>
                <c:pt idx="6125">
                  <c:v>11.360719016399999</c:v>
                </c:pt>
                <c:pt idx="6126">
                  <c:v>11.360719016399999</c:v>
                </c:pt>
                <c:pt idx="6127">
                  <c:v>11.360719016399999</c:v>
                </c:pt>
                <c:pt idx="6128">
                  <c:v>11.360719016399999</c:v>
                </c:pt>
                <c:pt idx="6129">
                  <c:v>11.360719016399999</c:v>
                </c:pt>
                <c:pt idx="6130">
                  <c:v>11.360719016399999</c:v>
                </c:pt>
                <c:pt idx="6131">
                  <c:v>11.360719016399999</c:v>
                </c:pt>
                <c:pt idx="6132">
                  <c:v>11.360719016399999</c:v>
                </c:pt>
                <c:pt idx="6133">
                  <c:v>11.360719016399999</c:v>
                </c:pt>
                <c:pt idx="6134">
                  <c:v>11.360719016399999</c:v>
                </c:pt>
                <c:pt idx="6135">
                  <c:v>11.360719016399999</c:v>
                </c:pt>
                <c:pt idx="6136">
                  <c:v>11.360719016399999</c:v>
                </c:pt>
                <c:pt idx="6137">
                  <c:v>11.360719016399999</c:v>
                </c:pt>
                <c:pt idx="6138">
                  <c:v>11.360719016399999</c:v>
                </c:pt>
                <c:pt idx="6139">
                  <c:v>11.360719016399999</c:v>
                </c:pt>
                <c:pt idx="6140">
                  <c:v>11.360719016399999</c:v>
                </c:pt>
                <c:pt idx="6141">
                  <c:v>11.360719016399999</c:v>
                </c:pt>
                <c:pt idx="6142">
                  <c:v>11.357887331700001</c:v>
                </c:pt>
                <c:pt idx="6143">
                  <c:v>11.357887331700001</c:v>
                </c:pt>
                <c:pt idx="6144">
                  <c:v>11.357887331700001</c:v>
                </c:pt>
                <c:pt idx="6145">
                  <c:v>11.357887331700001</c:v>
                </c:pt>
                <c:pt idx="6146">
                  <c:v>11.357887331700001</c:v>
                </c:pt>
                <c:pt idx="6147">
                  <c:v>11.357887331700001</c:v>
                </c:pt>
                <c:pt idx="6148">
                  <c:v>11.357887331700001</c:v>
                </c:pt>
                <c:pt idx="6149">
                  <c:v>11.357887331700001</c:v>
                </c:pt>
                <c:pt idx="6150">
                  <c:v>11.357887331700001</c:v>
                </c:pt>
                <c:pt idx="6151">
                  <c:v>11.357887331700001</c:v>
                </c:pt>
                <c:pt idx="6152">
                  <c:v>11.357887331700001</c:v>
                </c:pt>
                <c:pt idx="6153">
                  <c:v>11.357887331700001</c:v>
                </c:pt>
                <c:pt idx="6154">
                  <c:v>11.357887331700001</c:v>
                </c:pt>
                <c:pt idx="6155">
                  <c:v>11.357887331700001</c:v>
                </c:pt>
                <c:pt idx="6156">
                  <c:v>11.357887331700001</c:v>
                </c:pt>
                <c:pt idx="6157">
                  <c:v>11.357887331700001</c:v>
                </c:pt>
                <c:pt idx="6158">
                  <c:v>11.357887331700001</c:v>
                </c:pt>
                <c:pt idx="6159">
                  <c:v>11.357887331700001</c:v>
                </c:pt>
                <c:pt idx="6160">
                  <c:v>11.357887331700001</c:v>
                </c:pt>
                <c:pt idx="6161">
                  <c:v>11.357887331700001</c:v>
                </c:pt>
                <c:pt idx="6162">
                  <c:v>11.357887331700001</c:v>
                </c:pt>
                <c:pt idx="6163">
                  <c:v>11.357887331700001</c:v>
                </c:pt>
                <c:pt idx="6164">
                  <c:v>11.357887331700001</c:v>
                </c:pt>
                <c:pt idx="6165">
                  <c:v>11.355055647</c:v>
                </c:pt>
                <c:pt idx="6166">
                  <c:v>11.355055647</c:v>
                </c:pt>
                <c:pt idx="6167">
                  <c:v>11.355055647</c:v>
                </c:pt>
                <c:pt idx="6168">
                  <c:v>11.355055647</c:v>
                </c:pt>
                <c:pt idx="6169">
                  <c:v>11.355055647</c:v>
                </c:pt>
                <c:pt idx="6170">
                  <c:v>11.355055647</c:v>
                </c:pt>
                <c:pt idx="6171">
                  <c:v>11.355055647</c:v>
                </c:pt>
                <c:pt idx="6172">
                  <c:v>11.355055647</c:v>
                </c:pt>
                <c:pt idx="6173">
                  <c:v>11.355055647</c:v>
                </c:pt>
                <c:pt idx="6174">
                  <c:v>11.355055647</c:v>
                </c:pt>
                <c:pt idx="6175">
                  <c:v>11.355055647</c:v>
                </c:pt>
                <c:pt idx="6176">
                  <c:v>11.355055647</c:v>
                </c:pt>
                <c:pt idx="6177">
                  <c:v>11.355055647</c:v>
                </c:pt>
                <c:pt idx="6178">
                  <c:v>11.355055647</c:v>
                </c:pt>
                <c:pt idx="6179">
                  <c:v>11.355055647</c:v>
                </c:pt>
                <c:pt idx="6180">
                  <c:v>11.355055647</c:v>
                </c:pt>
                <c:pt idx="6181">
                  <c:v>11.355055647</c:v>
                </c:pt>
                <c:pt idx="6182">
                  <c:v>11.355055647</c:v>
                </c:pt>
                <c:pt idx="6183">
                  <c:v>11.355055647</c:v>
                </c:pt>
                <c:pt idx="6184">
                  <c:v>11.355055647</c:v>
                </c:pt>
                <c:pt idx="6185">
                  <c:v>11.355055647</c:v>
                </c:pt>
                <c:pt idx="6186">
                  <c:v>11.355055647</c:v>
                </c:pt>
                <c:pt idx="6187">
                  <c:v>11.355055647</c:v>
                </c:pt>
                <c:pt idx="6188">
                  <c:v>11.352223962299998</c:v>
                </c:pt>
                <c:pt idx="6189">
                  <c:v>11.352223962299998</c:v>
                </c:pt>
                <c:pt idx="6190">
                  <c:v>11.352223962299998</c:v>
                </c:pt>
                <c:pt idx="6191">
                  <c:v>11.352223962299998</c:v>
                </c:pt>
                <c:pt idx="6192">
                  <c:v>11.352223962299998</c:v>
                </c:pt>
                <c:pt idx="6193">
                  <c:v>11.352223962299998</c:v>
                </c:pt>
                <c:pt idx="6194">
                  <c:v>11.352223962299998</c:v>
                </c:pt>
                <c:pt idx="6195">
                  <c:v>11.352223962299998</c:v>
                </c:pt>
                <c:pt idx="6196">
                  <c:v>11.352223962299998</c:v>
                </c:pt>
                <c:pt idx="6197">
                  <c:v>11.352223962299998</c:v>
                </c:pt>
                <c:pt idx="6198">
                  <c:v>11.352223962299998</c:v>
                </c:pt>
                <c:pt idx="6199">
                  <c:v>11.352223962299998</c:v>
                </c:pt>
                <c:pt idx="6200">
                  <c:v>11.352223962299998</c:v>
                </c:pt>
                <c:pt idx="6201">
                  <c:v>11.352223962299998</c:v>
                </c:pt>
                <c:pt idx="6202">
                  <c:v>11.352223962299998</c:v>
                </c:pt>
                <c:pt idx="6203">
                  <c:v>11.352223962299998</c:v>
                </c:pt>
                <c:pt idx="6204">
                  <c:v>11.352223962299998</c:v>
                </c:pt>
                <c:pt idx="6205">
                  <c:v>11.352223962299998</c:v>
                </c:pt>
                <c:pt idx="6206">
                  <c:v>11.352223962299998</c:v>
                </c:pt>
                <c:pt idx="6207">
                  <c:v>11.352223962299998</c:v>
                </c:pt>
                <c:pt idx="6208">
                  <c:v>11.352223962299998</c:v>
                </c:pt>
                <c:pt idx="6209">
                  <c:v>11.352223962299998</c:v>
                </c:pt>
                <c:pt idx="6210">
                  <c:v>11.352223962299998</c:v>
                </c:pt>
                <c:pt idx="6211">
                  <c:v>11.3493922776</c:v>
                </c:pt>
                <c:pt idx="6212">
                  <c:v>11.3493922776</c:v>
                </c:pt>
                <c:pt idx="6213">
                  <c:v>11.3493922776</c:v>
                </c:pt>
                <c:pt idx="6214">
                  <c:v>11.3493922776</c:v>
                </c:pt>
                <c:pt idx="6215">
                  <c:v>11.3493922776</c:v>
                </c:pt>
                <c:pt idx="6216">
                  <c:v>11.3493922776</c:v>
                </c:pt>
                <c:pt idx="6217">
                  <c:v>11.3493922776</c:v>
                </c:pt>
                <c:pt idx="6218">
                  <c:v>11.3493922776</c:v>
                </c:pt>
                <c:pt idx="6219">
                  <c:v>11.3493922776</c:v>
                </c:pt>
                <c:pt idx="6220">
                  <c:v>11.3493922776</c:v>
                </c:pt>
                <c:pt idx="6221">
                  <c:v>11.3493922776</c:v>
                </c:pt>
                <c:pt idx="6222">
                  <c:v>11.3493922776</c:v>
                </c:pt>
                <c:pt idx="6223">
                  <c:v>11.3493922776</c:v>
                </c:pt>
                <c:pt idx="6224">
                  <c:v>11.3493922776</c:v>
                </c:pt>
                <c:pt idx="6225">
                  <c:v>11.3493922776</c:v>
                </c:pt>
                <c:pt idx="6226">
                  <c:v>11.3493922776</c:v>
                </c:pt>
                <c:pt idx="6227">
                  <c:v>11.3493922776</c:v>
                </c:pt>
                <c:pt idx="6228">
                  <c:v>11.3493922776</c:v>
                </c:pt>
                <c:pt idx="6229">
                  <c:v>11.3493922776</c:v>
                </c:pt>
                <c:pt idx="6230">
                  <c:v>11.3493922776</c:v>
                </c:pt>
                <c:pt idx="6231">
                  <c:v>11.3493922776</c:v>
                </c:pt>
                <c:pt idx="6232">
                  <c:v>11.3493922776</c:v>
                </c:pt>
                <c:pt idx="6233">
                  <c:v>11.3493922776</c:v>
                </c:pt>
                <c:pt idx="6234">
                  <c:v>11.3493922776</c:v>
                </c:pt>
                <c:pt idx="6235">
                  <c:v>11.3465605929</c:v>
                </c:pt>
                <c:pt idx="6236">
                  <c:v>11.3465605929</c:v>
                </c:pt>
                <c:pt idx="6237">
                  <c:v>11.3465605929</c:v>
                </c:pt>
                <c:pt idx="6238">
                  <c:v>11.3465605929</c:v>
                </c:pt>
                <c:pt idx="6239">
                  <c:v>11.3465605929</c:v>
                </c:pt>
                <c:pt idx="6240">
                  <c:v>11.3465605929</c:v>
                </c:pt>
                <c:pt idx="6241">
                  <c:v>11.3465605929</c:v>
                </c:pt>
                <c:pt idx="6242">
                  <c:v>11.3465605929</c:v>
                </c:pt>
                <c:pt idx="6243">
                  <c:v>11.3465605929</c:v>
                </c:pt>
                <c:pt idx="6244">
                  <c:v>11.3465605929</c:v>
                </c:pt>
                <c:pt idx="6245">
                  <c:v>11.3465605929</c:v>
                </c:pt>
                <c:pt idx="6246">
                  <c:v>11.3465605929</c:v>
                </c:pt>
                <c:pt idx="6247">
                  <c:v>11.3465605929</c:v>
                </c:pt>
                <c:pt idx="6248">
                  <c:v>11.3465605929</c:v>
                </c:pt>
                <c:pt idx="6249">
                  <c:v>11.3465605929</c:v>
                </c:pt>
                <c:pt idx="6250">
                  <c:v>11.3465605929</c:v>
                </c:pt>
                <c:pt idx="6251">
                  <c:v>11.3465605929</c:v>
                </c:pt>
                <c:pt idx="6252">
                  <c:v>11.3465605929</c:v>
                </c:pt>
                <c:pt idx="6253">
                  <c:v>11.3465605929</c:v>
                </c:pt>
                <c:pt idx="6254">
                  <c:v>11.3465605929</c:v>
                </c:pt>
                <c:pt idx="6255">
                  <c:v>11.3465605929</c:v>
                </c:pt>
                <c:pt idx="6256">
                  <c:v>11.3465605929</c:v>
                </c:pt>
                <c:pt idx="6257">
                  <c:v>11.3465605929</c:v>
                </c:pt>
                <c:pt idx="6258">
                  <c:v>11.343728908200001</c:v>
                </c:pt>
                <c:pt idx="6259">
                  <c:v>11.343728908200001</c:v>
                </c:pt>
                <c:pt idx="6260">
                  <c:v>11.343728908200001</c:v>
                </c:pt>
                <c:pt idx="6261">
                  <c:v>11.343728908200001</c:v>
                </c:pt>
                <c:pt idx="6262">
                  <c:v>11.343728908200001</c:v>
                </c:pt>
                <c:pt idx="6263">
                  <c:v>11.343728908200001</c:v>
                </c:pt>
                <c:pt idx="6264">
                  <c:v>11.343728908200001</c:v>
                </c:pt>
                <c:pt idx="6265">
                  <c:v>11.343728908200001</c:v>
                </c:pt>
                <c:pt idx="6266">
                  <c:v>11.343728908200001</c:v>
                </c:pt>
                <c:pt idx="6267">
                  <c:v>11.343728908200001</c:v>
                </c:pt>
                <c:pt idx="6268">
                  <c:v>11.343728908200001</c:v>
                </c:pt>
                <c:pt idx="6269">
                  <c:v>11.343728908200001</c:v>
                </c:pt>
                <c:pt idx="6270">
                  <c:v>11.343728908200001</c:v>
                </c:pt>
                <c:pt idx="6271">
                  <c:v>11.343728908200001</c:v>
                </c:pt>
                <c:pt idx="6272">
                  <c:v>11.343728908200001</c:v>
                </c:pt>
                <c:pt idx="6273">
                  <c:v>11.343728908200001</c:v>
                </c:pt>
                <c:pt idx="6274">
                  <c:v>11.343728908200001</c:v>
                </c:pt>
                <c:pt idx="6275">
                  <c:v>11.343728908200001</c:v>
                </c:pt>
                <c:pt idx="6276">
                  <c:v>11.343728908200001</c:v>
                </c:pt>
                <c:pt idx="6277">
                  <c:v>11.343728908200001</c:v>
                </c:pt>
                <c:pt idx="6278">
                  <c:v>11.343728908200001</c:v>
                </c:pt>
                <c:pt idx="6279">
                  <c:v>11.343728908200001</c:v>
                </c:pt>
                <c:pt idx="6280">
                  <c:v>11.343728908200001</c:v>
                </c:pt>
                <c:pt idx="6281">
                  <c:v>11.340897223499999</c:v>
                </c:pt>
                <c:pt idx="6282">
                  <c:v>11.340897223499999</c:v>
                </c:pt>
                <c:pt idx="6283">
                  <c:v>11.340897223499999</c:v>
                </c:pt>
                <c:pt idx="6284">
                  <c:v>11.340897223499999</c:v>
                </c:pt>
                <c:pt idx="6285">
                  <c:v>11.340897223499999</c:v>
                </c:pt>
                <c:pt idx="6286">
                  <c:v>11.340897223499999</c:v>
                </c:pt>
                <c:pt idx="6287">
                  <c:v>11.340897223499999</c:v>
                </c:pt>
                <c:pt idx="6288">
                  <c:v>11.340897223499999</c:v>
                </c:pt>
                <c:pt idx="6289">
                  <c:v>11.340897223499999</c:v>
                </c:pt>
                <c:pt idx="6290">
                  <c:v>11.340897223499999</c:v>
                </c:pt>
                <c:pt idx="6291">
                  <c:v>11.340897223499999</c:v>
                </c:pt>
                <c:pt idx="6292">
                  <c:v>11.340897223499999</c:v>
                </c:pt>
                <c:pt idx="6293">
                  <c:v>11.340897223499999</c:v>
                </c:pt>
                <c:pt idx="6294">
                  <c:v>11.340897223499999</c:v>
                </c:pt>
                <c:pt idx="6295">
                  <c:v>11.340897223499999</c:v>
                </c:pt>
                <c:pt idx="6296">
                  <c:v>11.340897223499999</c:v>
                </c:pt>
                <c:pt idx="6297">
                  <c:v>11.340897223499999</c:v>
                </c:pt>
                <c:pt idx="6298">
                  <c:v>11.340897223499999</c:v>
                </c:pt>
                <c:pt idx="6299">
                  <c:v>11.340897223499999</c:v>
                </c:pt>
                <c:pt idx="6300">
                  <c:v>11.340897223499999</c:v>
                </c:pt>
                <c:pt idx="6301">
                  <c:v>11.340897223499999</c:v>
                </c:pt>
                <c:pt idx="6302">
                  <c:v>11.340897223499999</c:v>
                </c:pt>
                <c:pt idx="6303">
                  <c:v>11.340897223499999</c:v>
                </c:pt>
                <c:pt idx="6304">
                  <c:v>11.338065538799999</c:v>
                </c:pt>
                <c:pt idx="6305">
                  <c:v>11.338065538799999</c:v>
                </c:pt>
                <c:pt idx="6306">
                  <c:v>11.338065538799999</c:v>
                </c:pt>
                <c:pt idx="6307">
                  <c:v>11.338065538799999</c:v>
                </c:pt>
                <c:pt idx="6308">
                  <c:v>11.338065538799999</c:v>
                </c:pt>
                <c:pt idx="6309">
                  <c:v>11.338065538799999</c:v>
                </c:pt>
                <c:pt idx="6310">
                  <c:v>11.338065538799999</c:v>
                </c:pt>
                <c:pt idx="6311">
                  <c:v>11.338065538799999</c:v>
                </c:pt>
                <c:pt idx="6312">
                  <c:v>11.338065538799999</c:v>
                </c:pt>
                <c:pt idx="6313">
                  <c:v>11.338065538799999</c:v>
                </c:pt>
                <c:pt idx="6314">
                  <c:v>11.338065538799999</c:v>
                </c:pt>
                <c:pt idx="6315">
                  <c:v>11.338065538799999</c:v>
                </c:pt>
                <c:pt idx="6316">
                  <c:v>11.338065538799999</c:v>
                </c:pt>
                <c:pt idx="6317">
                  <c:v>11.338065538799999</c:v>
                </c:pt>
                <c:pt idx="6318">
                  <c:v>11.338065538799999</c:v>
                </c:pt>
                <c:pt idx="6319">
                  <c:v>11.338065538799999</c:v>
                </c:pt>
                <c:pt idx="6320">
                  <c:v>11.338065538799999</c:v>
                </c:pt>
                <c:pt idx="6321">
                  <c:v>11.338065538799999</c:v>
                </c:pt>
                <c:pt idx="6322">
                  <c:v>11.338065538799999</c:v>
                </c:pt>
                <c:pt idx="6323">
                  <c:v>11.338065538799999</c:v>
                </c:pt>
                <c:pt idx="6324">
                  <c:v>11.338065538799999</c:v>
                </c:pt>
                <c:pt idx="6325">
                  <c:v>11.338065538799999</c:v>
                </c:pt>
                <c:pt idx="6326">
                  <c:v>11.338065538799999</c:v>
                </c:pt>
                <c:pt idx="6327">
                  <c:v>11.3352338541</c:v>
                </c:pt>
                <c:pt idx="6328">
                  <c:v>11.3352338541</c:v>
                </c:pt>
                <c:pt idx="6329">
                  <c:v>11.3352338541</c:v>
                </c:pt>
                <c:pt idx="6330">
                  <c:v>11.3352338541</c:v>
                </c:pt>
                <c:pt idx="6331">
                  <c:v>11.3352338541</c:v>
                </c:pt>
                <c:pt idx="6332">
                  <c:v>11.3352338541</c:v>
                </c:pt>
                <c:pt idx="6333">
                  <c:v>11.3352338541</c:v>
                </c:pt>
                <c:pt idx="6334">
                  <c:v>11.3352338541</c:v>
                </c:pt>
                <c:pt idx="6335">
                  <c:v>11.3352338541</c:v>
                </c:pt>
                <c:pt idx="6336">
                  <c:v>11.3352338541</c:v>
                </c:pt>
                <c:pt idx="6337">
                  <c:v>11.3352338541</c:v>
                </c:pt>
                <c:pt idx="6338">
                  <c:v>11.3352338541</c:v>
                </c:pt>
                <c:pt idx="6339">
                  <c:v>11.3352338541</c:v>
                </c:pt>
                <c:pt idx="6340">
                  <c:v>11.3352338541</c:v>
                </c:pt>
                <c:pt idx="6341">
                  <c:v>11.3352338541</c:v>
                </c:pt>
                <c:pt idx="6342">
                  <c:v>11.3352338541</c:v>
                </c:pt>
                <c:pt idx="6343">
                  <c:v>11.3352338541</c:v>
                </c:pt>
                <c:pt idx="6344">
                  <c:v>11.3352338541</c:v>
                </c:pt>
                <c:pt idx="6345">
                  <c:v>11.3352338541</c:v>
                </c:pt>
                <c:pt idx="6346">
                  <c:v>11.3352338541</c:v>
                </c:pt>
                <c:pt idx="6347">
                  <c:v>11.3352338541</c:v>
                </c:pt>
                <c:pt idx="6348">
                  <c:v>11.3352338541</c:v>
                </c:pt>
                <c:pt idx="6349">
                  <c:v>11.3352338541</c:v>
                </c:pt>
                <c:pt idx="6350">
                  <c:v>11.3324021694</c:v>
                </c:pt>
                <c:pt idx="6351">
                  <c:v>11.3324021694</c:v>
                </c:pt>
                <c:pt idx="6352">
                  <c:v>11.3324021694</c:v>
                </c:pt>
                <c:pt idx="6353">
                  <c:v>11.3324021694</c:v>
                </c:pt>
                <c:pt idx="6354">
                  <c:v>11.3324021694</c:v>
                </c:pt>
                <c:pt idx="6355">
                  <c:v>11.3324021694</c:v>
                </c:pt>
                <c:pt idx="6356">
                  <c:v>11.3324021694</c:v>
                </c:pt>
                <c:pt idx="6357">
                  <c:v>11.3324021694</c:v>
                </c:pt>
                <c:pt idx="6358">
                  <c:v>11.3324021694</c:v>
                </c:pt>
                <c:pt idx="6359">
                  <c:v>11.3324021694</c:v>
                </c:pt>
                <c:pt idx="6360">
                  <c:v>11.3324021694</c:v>
                </c:pt>
                <c:pt idx="6361">
                  <c:v>11.3324021694</c:v>
                </c:pt>
                <c:pt idx="6362">
                  <c:v>11.3324021694</c:v>
                </c:pt>
                <c:pt idx="6363">
                  <c:v>11.3324021694</c:v>
                </c:pt>
                <c:pt idx="6364">
                  <c:v>11.3324021694</c:v>
                </c:pt>
                <c:pt idx="6365">
                  <c:v>11.3324021694</c:v>
                </c:pt>
                <c:pt idx="6366">
                  <c:v>11.3324021694</c:v>
                </c:pt>
                <c:pt idx="6367">
                  <c:v>11.3324021694</c:v>
                </c:pt>
                <c:pt idx="6368">
                  <c:v>11.3324021694</c:v>
                </c:pt>
                <c:pt idx="6369">
                  <c:v>11.3324021694</c:v>
                </c:pt>
                <c:pt idx="6370">
                  <c:v>11.3324021694</c:v>
                </c:pt>
                <c:pt idx="6371">
                  <c:v>11.3324021694</c:v>
                </c:pt>
                <c:pt idx="6372">
                  <c:v>11.3324021694</c:v>
                </c:pt>
                <c:pt idx="6373">
                  <c:v>11.3295704847</c:v>
                </c:pt>
                <c:pt idx="6374">
                  <c:v>11.3295704847</c:v>
                </c:pt>
                <c:pt idx="6375">
                  <c:v>11.3295704847</c:v>
                </c:pt>
                <c:pt idx="6376">
                  <c:v>11.3295704847</c:v>
                </c:pt>
                <c:pt idx="6377">
                  <c:v>11.3295704847</c:v>
                </c:pt>
                <c:pt idx="6378">
                  <c:v>11.3295704847</c:v>
                </c:pt>
                <c:pt idx="6379">
                  <c:v>11.3295704847</c:v>
                </c:pt>
                <c:pt idx="6380">
                  <c:v>11.3295704847</c:v>
                </c:pt>
                <c:pt idx="6381">
                  <c:v>11.3295704847</c:v>
                </c:pt>
                <c:pt idx="6382">
                  <c:v>11.3295704847</c:v>
                </c:pt>
                <c:pt idx="6383">
                  <c:v>11.3295704847</c:v>
                </c:pt>
                <c:pt idx="6384">
                  <c:v>11.3295704847</c:v>
                </c:pt>
                <c:pt idx="6385">
                  <c:v>11.3295704847</c:v>
                </c:pt>
                <c:pt idx="6386">
                  <c:v>11.3295704847</c:v>
                </c:pt>
                <c:pt idx="6387">
                  <c:v>11.3295704847</c:v>
                </c:pt>
                <c:pt idx="6388">
                  <c:v>11.3295704847</c:v>
                </c:pt>
                <c:pt idx="6389">
                  <c:v>11.3295704847</c:v>
                </c:pt>
                <c:pt idx="6390">
                  <c:v>11.3295704847</c:v>
                </c:pt>
                <c:pt idx="6391">
                  <c:v>11.3295704847</c:v>
                </c:pt>
                <c:pt idx="6392">
                  <c:v>11.3295704847</c:v>
                </c:pt>
                <c:pt idx="6393">
                  <c:v>11.3295704847</c:v>
                </c:pt>
                <c:pt idx="6394">
                  <c:v>11.3295704847</c:v>
                </c:pt>
                <c:pt idx="6395">
                  <c:v>11.3295704847</c:v>
                </c:pt>
                <c:pt idx="6396">
                  <c:v>11.3295704847</c:v>
                </c:pt>
                <c:pt idx="6397">
                  <c:v>11.326738799999999</c:v>
                </c:pt>
                <c:pt idx="6398">
                  <c:v>11.326738799999999</c:v>
                </c:pt>
                <c:pt idx="6399">
                  <c:v>11.326738799999999</c:v>
                </c:pt>
                <c:pt idx="6400">
                  <c:v>11.326738799999999</c:v>
                </c:pt>
                <c:pt idx="6401">
                  <c:v>11.326738799999999</c:v>
                </c:pt>
                <c:pt idx="6402">
                  <c:v>11.326738799999999</c:v>
                </c:pt>
                <c:pt idx="6403">
                  <c:v>11.326738799999999</c:v>
                </c:pt>
                <c:pt idx="6404">
                  <c:v>11.326738799999999</c:v>
                </c:pt>
                <c:pt idx="6405">
                  <c:v>11.326738799999999</c:v>
                </c:pt>
                <c:pt idx="6406">
                  <c:v>11.326738799999999</c:v>
                </c:pt>
                <c:pt idx="6407">
                  <c:v>11.326738799999999</c:v>
                </c:pt>
                <c:pt idx="6408">
                  <c:v>11.326738799999999</c:v>
                </c:pt>
                <c:pt idx="6409">
                  <c:v>11.326738799999999</c:v>
                </c:pt>
                <c:pt idx="6410">
                  <c:v>11.326738799999999</c:v>
                </c:pt>
                <c:pt idx="6411">
                  <c:v>11.326738799999999</c:v>
                </c:pt>
                <c:pt idx="6412">
                  <c:v>11.326738799999999</c:v>
                </c:pt>
                <c:pt idx="6413">
                  <c:v>11.326738799999999</c:v>
                </c:pt>
                <c:pt idx="6414">
                  <c:v>11.326738799999999</c:v>
                </c:pt>
                <c:pt idx="6415">
                  <c:v>11.326738799999999</c:v>
                </c:pt>
                <c:pt idx="6416">
                  <c:v>11.326738799999999</c:v>
                </c:pt>
                <c:pt idx="6417">
                  <c:v>11.326738799999999</c:v>
                </c:pt>
                <c:pt idx="6418">
                  <c:v>11.326738799999999</c:v>
                </c:pt>
                <c:pt idx="6419">
                  <c:v>11.326738799999999</c:v>
                </c:pt>
                <c:pt idx="6420">
                  <c:v>11.323907115299999</c:v>
                </c:pt>
                <c:pt idx="6421">
                  <c:v>11.323907115299999</c:v>
                </c:pt>
                <c:pt idx="6422">
                  <c:v>11.323907115299999</c:v>
                </c:pt>
                <c:pt idx="6423">
                  <c:v>11.323907115299999</c:v>
                </c:pt>
                <c:pt idx="6424">
                  <c:v>11.323907115299999</c:v>
                </c:pt>
                <c:pt idx="6425">
                  <c:v>11.323907115299999</c:v>
                </c:pt>
                <c:pt idx="6426">
                  <c:v>11.323907115299999</c:v>
                </c:pt>
                <c:pt idx="6427">
                  <c:v>11.323907115299999</c:v>
                </c:pt>
                <c:pt idx="6428">
                  <c:v>11.323907115299999</c:v>
                </c:pt>
                <c:pt idx="6429">
                  <c:v>11.323907115299999</c:v>
                </c:pt>
                <c:pt idx="6430">
                  <c:v>11.323907115299999</c:v>
                </c:pt>
                <c:pt idx="6431">
                  <c:v>11.323907115299999</c:v>
                </c:pt>
                <c:pt idx="6432">
                  <c:v>11.323907115299999</c:v>
                </c:pt>
                <c:pt idx="6433">
                  <c:v>11.323907115299999</c:v>
                </c:pt>
                <c:pt idx="6434">
                  <c:v>11.323907115299999</c:v>
                </c:pt>
                <c:pt idx="6435">
                  <c:v>11.323907115299999</c:v>
                </c:pt>
                <c:pt idx="6436">
                  <c:v>11.323907115299999</c:v>
                </c:pt>
                <c:pt idx="6437">
                  <c:v>11.323907115299999</c:v>
                </c:pt>
                <c:pt idx="6438">
                  <c:v>11.323907115299999</c:v>
                </c:pt>
                <c:pt idx="6439">
                  <c:v>11.323907115299999</c:v>
                </c:pt>
                <c:pt idx="6440">
                  <c:v>11.323907115299999</c:v>
                </c:pt>
                <c:pt idx="6441">
                  <c:v>11.323907115299999</c:v>
                </c:pt>
                <c:pt idx="6442">
                  <c:v>11.323907115299999</c:v>
                </c:pt>
                <c:pt idx="6443">
                  <c:v>11.321075430600001</c:v>
                </c:pt>
                <c:pt idx="6444">
                  <c:v>11.321075430600001</c:v>
                </c:pt>
                <c:pt idx="6445">
                  <c:v>11.321075430600001</c:v>
                </c:pt>
                <c:pt idx="6446">
                  <c:v>11.321075430600001</c:v>
                </c:pt>
                <c:pt idx="6447">
                  <c:v>11.321075430600001</c:v>
                </c:pt>
                <c:pt idx="6448">
                  <c:v>11.321075430600001</c:v>
                </c:pt>
                <c:pt idx="6449">
                  <c:v>11.321075430600001</c:v>
                </c:pt>
                <c:pt idx="6450">
                  <c:v>11.321075430600001</c:v>
                </c:pt>
                <c:pt idx="6451">
                  <c:v>11.321075430600001</c:v>
                </c:pt>
                <c:pt idx="6452">
                  <c:v>11.321075430600001</c:v>
                </c:pt>
                <c:pt idx="6453">
                  <c:v>11.321075430600001</c:v>
                </c:pt>
                <c:pt idx="6454">
                  <c:v>11.321075430600001</c:v>
                </c:pt>
                <c:pt idx="6455">
                  <c:v>11.321075430600001</c:v>
                </c:pt>
                <c:pt idx="6456">
                  <c:v>11.321075430600001</c:v>
                </c:pt>
                <c:pt idx="6457">
                  <c:v>11.321075430600001</c:v>
                </c:pt>
                <c:pt idx="6458">
                  <c:v>11.321075430600001</c:v>
                </c:pt>
                <c:pt idx="6459">
                  <c:v>11.321075430600001</c:v>
                </c:pt>
                <c:pt idx="6460">
                  <c:v>11.321075430600001</c:v>
                </c:pt>
                <c:pt idx="6461">
                  <c:v>11.321075430600001</c:v>
                </c:pt>
                <c:pt idx="6462">
                  <c:v>11.321075430600001</c:v>
                </c:pt>
                <c:pt idx="6463">
                  <c:v>11.321075430600001</c:v>
                </c:pt>
                <c:pt idx="6464">
                  <c:v>11.321075430600001</c:v>
                </c:pt>
                <c:pt idx="6465">
                  <c:v>11.321075430600001</c:v>
                </c:pt>
                <c:pt idx="6466">
                  <c:v>11.318243745899998</c:v>
                </c:pt>
                <c:pt idx="6467">
                  <c:v>11.318243745899998</c:v>
                </c:pt>
                <c:pt idx="6468">
                  <c:v>11.318243745899998</c:v>
                </c:pt>
                <c:pt idx="6469">
                  <c:v>11.318243745899998</c:v>
                </c:pt>
                <c:pt idx="6470">
                  <c:v>11.318243745899998</c:v>
                </c:pt>
                <c:pt idx="6471">
                  <c:v>11.318243745899998</c:v>
                </c:pt>
                <c:pt idx="6472">
                  <c:v>11.318243745899998</c:v>
                </c:pt>
                <c:pt idx="6473">
                  <c:v>11.318243745899998</c:v>
                </c:pt>
                <c:pt idx="6474">
                  <c:v>11.318243745899998</c:v>
                </c:pt>
                <c:pt idx="6475">
                  <c:v>11.318243745899998</c:v>
                </c:pt>
                <c:pt idx="6476">
                  <c:v>11.318243745899998</c:v>
                </c:pt>
                <c:pt idx="6477">
                  <c:v>11.318243745899998</c:v>
                </c:pt>
                <c:pt idx="6478">
                  <c:v>11.318243745899998</c:v>
                </c:pt>
                <c:pt idx="6479">
                  <c:v>11.318243745899998</c:v>
                </c:pt>
                <c:pt idx="6480">
                  <c:v>11.318243745899998</c:v>
                </c:pt>
                <c:pt idx="6481">
                  <c:v>11.318243745899998</c:v>
                </c:pt>
                <c:pt idx="6482">
                  <c:v>11.318243745899998</c:v>
                </c:pt>
                <c:pt idx="6483">
                  <c:v>11.318243745899998</c:v>
                </c:pt>
                <c:pt idx="6484">
                  <c:v>11.318243745899998</c:v>
                </c:pt>
                <c:pt idx="6485">
                  <c:v>11.318243745899998</c:v>
                </c:pt>
                <c:pt idx="6486">
                  <c:v>11.318243745899998</c:v>
                </c:pt>
                <c:pt idx="6487">
                  <c:v>11.318243745899998</c:v>
                </c:pt>
                <c:pt idx="6488">
                  <c:v>11.318243745899998</c:v>
                </c:pt>
                <c:pt idx="6489">
                  <c:v>11.3154120612</c:v>
                </c:pt>
                <c:pt idx="6490">
                  <c:v>11.3154120612</c:v>
                </c:pt>
                <c:pt idx="6491">
                  <c:v>11.3154120612</c:v>
                </c:pt>
                <c:pt idx="6492">
                  <c:v>11.3154120612</c:v>
                </c:pt>
                <c:pt idx="6493">
                  <c:v>11.3154120612</c:v>
                </c:pt>
                <c:pt idx="6494">
                  <c:v>11.3154120612</c:v>
                </c:pt>
                <c:pt idx="6495">
                  <c:v>11.3154120612</c:v>
                </c:pt>
                <c:pt idx="6496">
                  <c:v>11.3154120612</c:v>
                </c:pt>
                <c:pt idx="6497">
                  <c:v>11.3154120612</c:v>
                </c:pt>
                <c:pt idx="6498">
                  <c:v>11.3154120612</c:v>
                </c:pt>
                <c:pt idx="6499">
                  <c:v>11.3154120612</c:v>
                </c:pt>
                <c:pt idx="6500">
                  <c:v>11.3154120612</c:v>
                </c:pt>
                <c:pt idx="6501">
                  <c:v>11.3154120612</c:v>
                </c:pt>
                <c:pt idx="6502">
                  <c:v>11.3154120612</c:v>
                </c:pt>
                <c:pt idx="6503">
                  <c:v>11.3154120612</c:v>
                </c:pt>
                <c:pt idx="6504">
                  <c:v>11.3154120612</c:v>
                </c:pt>
                <c:pt idx="6505">
                  <c:v>11.3154120612</c:v>
                </c:pt>
                <c:pt idx="6506">
                  <c:v>11.3154120612</c:v>
                </c:pt>
                <c:pt idx="6507">
                  <c:v>11.3154120612</c:v>
                </c:pt>
                <c:pt idx="6508">
                  <c:v>11.3154120612</c:v>
                </c:pt>
                <c:pt idx="6509">
                  <c:v>11.3154120612</c:v>
                </c:pt>
                <c:pt idx="6510">
                  <c:v>11.3154120612</c:v>
                </c:pt>
                <c:pt idx="6511">
                  <c:v>11.3154120612</c:v>
                </c:pt>
                <c:pt idx="6512">
                  <c:v>11.3125803765</c:v>
                </c:pt>
                <c:pt idx="6513">
                  <c:v>11.3125803765</c:v>
                </c:pt>
                <c:pt idx="6514">
                  <c:v>11.3125803765</c:v>
                </c:pt>
                <c:pt idx="6515">
                  <c:v>11.3125803765</c:v>
                </c:pt>
                <c:pt idx="6516">
                  <c:v>11.3125803765</c:v>
                </c:pt>
                <c:pt idx="6517">
                  <c:v>11.3125803765</c:v>
                </c:pt>
                <c:pt idx="6518">
                  <c:v>11.3125803765</c:v>
                </c:pt>
                <c:pt idx="6519">
                  <c:v>11.3125803765</c:v>
                </c:pt>
                <c:pt idx="6520">
                  <c:v>11.3125803765</c:v>
                </c:pt>
                <c:pt idx="6521">
                  <c:v>11.3125803765</c:v>
                </c:pt>
                <c:pt idx="6522">
                  <c:v>11.3125803765</c:v>
                </c:pt>
                <c:pt idx="6523">
                  <c:v>11.3125803765</c:v>
                </c:pt>
                <c:pt idx="6524">
                  <c:v>11.3125803765</c:v>
                </c:pt>
                <c:pt idx="6525">
                  <c:v>11.3125803765</c:v>
                </c:pt>
                <c:pt idx="6526">
                  <c:v>11.3125803765</c:v>
                </c:pt>
                <c:pt idx="6527">
                  <c:v>11.3125803765</c:v>
                </c:pt>
                <c:pt idx="6528">
                  <c:v>11.3125803765</c:v>
                </c:pt>
                <c:pt idx="6529">
                  <c:v>11.3125803765</c:v>
                </c:pt>
                <c:pt idx="6530">
                  <c:v>11.3125803765</c:v>
                </c:pt>
                <c:pt idx="6531">
                  <c:v>11.3125803765</c:v>
                </c:pt>
                <c:pt idx="6532">
                  <c:v>11.3125803765</c:v>
                </c:pt>
                <c:pt idx="6533">
                  <c:v>11.3125803765</c:v>
                </c:pt>
                <c:pt idx="6534">
                  <c:v>11.3125803765</c:v>
                </c:pt>
                <c:pt idx="6535">
                  <c:v>11.3125803765</c:v>
                </c:pt>
                <c:pt idx="6536">
                  <c:v>11.309748691799999</c:v>
                </c:pt>
                <c:pt idx="6537">
                  <c:v>11.309748691799999</c:v>
                </c:pt>
                <c:pt idx="6538">
                  <c:v>11.309748691799999</c:v>
                </c:pt>
                <c:pt idx="6539">
                  <c:v>11.309748691799999</c:v>
                </c:pt>
                <c:pt idx="6540">
                  <c:v>11.309748691799999</c:v>
                </c:pt>
                <c:pt idx="6541">
                  <c:v>11.309748691799999</c:v>
                </c:pt>
                <c:pt idx="6542">
                  <c:v>11.309748691799999</c:v>
                </c:pt>
                <c:pt idx="6543">
                  <c:v>11.309748691799999</c:v>
                </c:pt>
                <c:pt idx="6544">
                  <c:v>11.309748691799999</c:v>
                </c:pt>
                <c:pt idx="6545">
                  <c:v>11.309748691799999</c:v>
                </c:pt>
                <c:pt idx="6546">
                  <c:v>11.309748691799999</c:v>
                </c:pt>
                <c:pt idx="6547">
                  <c:v>11.309748691799999</c:v>
                </c:pt>
                <c:pt idx="6548">
                  <c:v>11.309748691799999</c:v>
                </c:pt>
                <c:pt idx="6549">
                  <c:v>11.309748691799999</c:v>
                </c:pt>
                <c:pt idx="6550">
                  <c:v>11.309748691799999</c:v>
                </c:pt>
                <c:pt idx="6551">
                  <c:v>11.309748691799999</c:v>
                </c:pt>
                <c:pt idx="6552">
                  <c:v>11.309748691799999</c:v>
                </c:pt>
                <c:pt idx="6553">
                  <c:v>11.309748691799999</c:v>
                </c:pt>
                <c:pt idx="6554">
                  <c:v>11.309748691799999</c:v>
                </c:pt>
                <c:pt idx="6555">
                  <c:v>11.309748691799999</c:v>
                </c:pt>
                <c:pt idx="6556">
                  <c:v>11.309748691799999</c:v>
                </c:pt>
                <c:pt idx="6557">
                  <c:v>11.309748691799999</c:v>
                </c:pt>
                <c:pt idx="6558">
                  <c:v>11.309748691799999</c:v>
                </c:pt>
                <c:pt idx="6559">
                  <c:v>11.306917007099999</c:v>
                </c:pt>
                <c:pt idx="6560">
                  <c:v>11.306917007099999</c:v>
                </c:pt>
                <c:pt idx="6561">
                  <c:v>11.306917007099999</c:v>
                </c:pt>
                <c:pt idx="6562">
                  <c:v>11.306917007099999</c:v>
                </c:pt>
                <c:pt idx="6563">
                  <c:v>11.306917007099999</c:v>
                </c:pt>
                <c:pt idx="6564">
                  <c:v>11.306917007099999</c:v>
                </c:pt>
                <c:pt idx="6565">
                  <c:v>11.306917007099999</c:v>
                </c:pt>
                <c:pt idx="6566">
                  <c:v>11.306917007099999</c:v>
                </c:pt>
                <c:pt idx="6567">
                  <c:v>11.306917007099999</c:v>
                </c:pt>
                <c:pt idx="6568">
                  <c:v>11.306917007099999</c:v>
                </c:pt>
                <c:pt idx="6569">
                  <c:v>11.306917007099999</c:v>
                </c:pt>
                <c:pt idx="6570">
                  <c:v>11.306917007099999</c:v>
                </c:pt>
                <c:pt idx="6571">
                  <c:v>11.306917007099999</c:v>
                </c:pt>
                <c:pt idx="6572">
                  <c:v>11.306917007099999</c:v>
                </c:pt>
                <c:pt idx="6573">
                  <c:v>11.306917007099999</c:v>
                </c:pt>
                <c:pt idx="6574">
                  <c:v>11.306917007099999</c:v>
                </c:pt>
                <c:pt idx="6575">
                  <c:v>11.306917007099999</c:v>
                </c:pt>
                <c:pt idx="6576">
                  <c:v>11.306917007099999</c:v>
                </c:pt>
                <c:pt idx="6577">
                  <c:v>11.306917007099999</c:v>
                </c:pt>
                <c:pt idx="6578">
                  <c:v>11.306917007099999</c:v>
                </c:pt>
                <c:pt idx="6579">
                  <c:v>11.306917007099999</c:v>
                </c:pt>
                <c:pt idx="6580">
                  <c:v>11.306917007099999</c:v>
                </c:pt>
                <c:pt idx="6581">
                  <c:v>11.306917007099999</c:v>
                </c:pt>
                <c:pt idx="6582">
                  <c:v>11.304085322399999</c:v>
                </c:pt>
                <c:pt idx="6583">
                  <c:v>11.304085322399999</c:v>
                </c:pt>
                <c:pt idx="6584">
                  <c:v>11.304085322399999</c:v>
                </c:pt>
                <c:pt idx="6585">
                  <c:v>11.304085322399999</c:v>
                </c:pt>
                <c:pt idx="6586">
                  <c:v>11.304085322399999</c:v>
                </c:pt>
                <c:pt idx="6587">
                  <c:v>11.304085322399999</c:v>
                </c:pt>
                <c:pt idx="6588">
                  <c:v>11.304085322399999</c:v>
                </c:pt>
                <c:pt idx="6589">
                  <c:v>11.304085322399999</c:v>
                </c:pt>
                <c:pt idx="6590">
                  <c:v>11.304085322399999</c:v>
                </c:pt>
                <c:pt idx="6591">
                  <c:v>11.304085322399999</c:v>
                </c:pt>
                <c:pt idx="6592">
                  <c:v>11.304085322399999</c:v>
                </c:pt>
                <c:pt idx="6593">
                  <c:v>11.304085322399999</c:v>
                </c:pt>
                <c:pt idx="6594">
                  <c:v>11.304085322399999</c:v>
                </c:pt>
                <c:pt idx="6595">
                  <c:v>11.304085322399999</c:v>
                </c:pt>
                <c:pt idx="6596">
                  <c:v>11.304085322399999</c:v>
                </c:pt>
                <c:pt idx="6597">
                  <c:v>11.304085322399999</c:v>
                </c:pt>
                <c:pt idx="6598">
                  <c:v>11.304085322399999</c:v>
                </c:pt>
                <c:pt idx="6599">
                  <c:v>11.304085322399999</c:v>
                </c:pt>
                <c:pt idx="6600">
                  <c:v>11.304085322399999</c:v>
                </c:pt>
                <c:pt idx="6601">
                  <c:v>11.304085322399999</c:v>
                </c:pt>
                <c:pt idx="6602">
                  <c:v>11.304085322399999</c:v>
                </c:pt>
                <c:pt idx="6603">
                  <c:v>11.304085322399999</c:v>
                </c:pt>
                <c:pt idx="6604">
                  <c:v>11.304085322399999</c:v>
                </c:pt>
                <c:pt idx="6605">
                  <c:v>11.3012536377</c:v>
                </c:pt>
                <c:pt idx="6606">
                  <c:v>11.3012536377</c:v>
                </c:pt>
                <c:pt idx="6607">
                  <c:v>11.3012536377</c:v>
                </c:pt>
                <c:pt idx="6608">
                  <c:v>11.3012536377</c:v>
                </c:pt>
                <c:pt idx="6609">
                  <c:v>11.3012536377</c:v>
                </c:pt>
                <c:pt idx="6610">
                  <c:v>11.3012536377</c:v>
                </c:pt>
                <c:pt idx="6611">
                  <c:v>11.3012536377</c:v>
                </c:pt>
                <c:pt idx="6612">
                  <c:v>11.3012536377</c:v>
                </c:pt>
                <c:pt idx="6613">
                  <c:v>11.3012536377</c:v>
                </c:pt>
                <c:pt idx="6614">
                  <c:v>11.3012536377</c:v>
                </c:pt>
                <c:pt idx="6615">
                  <c:v>11.3012536377</c:v>
                </c:pt>
                <c:pt idx="6616">
                  <c:v>11.3012536377</c:v>
                </c:pt>
                <c:pt idx="6617">
                  <c:v>11.3012536377</c:v>
                </c:pt>
                <c:pt idx="6618">
                  <c:v>11.3012536377</c:v>
                </c:pt>
                <c:pt idx="6619">
                  <c:v>11.3012536377</c:v>
                </c:pt>
                <c:pt idx="6620">
                  <c:v>11.3012536377</c:v>
                </c:pt>
                <c:pt idx="6621">
                  <c:v>11.3012536377</c:v>
                </c:pt>
                <c:pt idx="6622">
                  <c:v>11.3012536377</c:v>
                </c:pt>
                <c:pt idx="6623">
                  <c:v>11.3012536377</c:v>
                </c:pt>
                <c:pt idx="6624">
                  <c:v>11.3012536377</c:v>
                </c:pt>
                <c:pt idx="6625">
                  <c:v>11.3012536377</c:v>
                </c:pt>
                <c:pt idx="6626">
                  <c:v>11.3012536377</c:v>
                </c:pt>
                <c:pt idx="6627">
                  <c:v>11.3012536377</c:v>
                </c:pt>
                <c:pt idx="6628">
                  <c:v>11.298421953</c:v>
                </c:pt>
                <c:pt idx="6629">
                  <c:v>11.298421953</c:v>
                </c:pt>
                <c:pt idx="6630">
                  <c:v>11.298421953</c:v>
                </c:pt>
                <c:pt idx="6631">
                  <c:v>11.298421953</c:v>
                </c:pt>
                <c:pt idx="6632">
                  <c:v>11.298421953</c:v>
                </c:pt>
                <c:pt idx="6633">
                  <c:v>11.298421953</c:v>
                </c:pt>
                <c:pt idx="6634">
                  <c:v>11.298421953</c:v>
                </c:pt>
                <c:pt idx="6635">
                  <c:v>11.298421953</c:v>
                </c:pt>
                <c:pt idx="6636">
                  <c:v>11.298421953</c:v>
                </c:pt>
                <c:pt idx="6637">
                  <c:v>11.298421953</c:v>
                </c:pt>
                <c:pt idx="6638">
                  <c:v>11.298421953</c:v>
                </c:pt>
                <c:pt idx="6639">
                  <c:v>11.298421953</c:v>
                </c:pt>
                <c:pt idx="6640">
                  <c:v>11.298421953</c:v>
                </c:pt>
                <c:pt idx="6641">
                  <c:v>11.298421953</c:v>
                </c:pt>
                <c:pt idx="6642">
                  <c:v>11.298421953</c:v>
                </c:pt>
                <c:pt idx="6643">
                  <c:v>11.298421953</c:v>
                </c:pt>
                <c:pt idx="6644">
                  <c:v>11.298421953</c:v>
                </c:pt>
                <c:pt idx="6645">
                  <c:v>11.298421953</c:v>
                </c:pt>
                <c:pt idx="6646">
                  <c:v>11.298421953</c:v>
                </c:pt>
                <c:pt idx="6647">
                  <c:v>11.298421953</c:v>
                </c:pt>
                <c:pt idx="6648">
                  <c:v>11.298421953</c:v>
                </c:pt>
                <c:pt idx="6649">
                  <c:v>11.298421953</c:v>
                </c:pt>
                <c:pt idx="6650">
                  <c:v>11.298421953</c:v>
                </c:pt>
                <c:pt idx="6651">
                  <c:v>11.298421953</c:v>
                </c:pt>
                <c:pt idx="6652">
                  <c:v>11.2955902683</c:v>
                </c:pt>
                <c:pt idx="6653">
                  <c:v>11.2955902683</c:v>
                </c:pt>
                <c:pt idx="6654">
                  <c:v>11.2955902683</c:v>
                </c:pt>
                <c:pt idx="6655">
                  <c:v>11.2955902683</c:v>
                </c:pt>
                <c:pt idx="6656">
                  <c:v>11.2955902683</c:v>
                </c:pt>
                <c:pt idx="6657">
                  <c:v>11.2955902683</c:v>
                </c:pt>
                <c:pt idx="6658">
                  <c:v>11.2955902683</c:v>
                </c:pt>
                <c:pt idx="6659">
                  <c:v>11.2955902683</c:v>
                </c:pt>
                <c:pt idx="6660">
                  <c:v>11.2955902683</c:v>
                </c:pt>
                <c:pt idx="6661">
                  <c:v>11.2955902683</c:v>
                </c:pt>
                <c:pt idx="6662">
                  <c:v>11.2955902683</c:v>
                </c:pt>
                <c:pt idx="6663">
                  <c:v>11.2955902683</c:v>
                </c:pt>
                <c:pt idx="6664">
                  <c:v>11.2955902683</c:v>
                </c:pt>
                <c:pt idx="6665">
                  <c:v>11.2955902683</c:v>
                </c:pt>
                <c:pt idx="6666">
                  <c:v>11.2955902683</c:v>
                </c:pt>
                <c:pt idx="6667">
                  <c:v>11.2955902683</c:v>
                </c:pt>
                <c:pt idx="6668">
                  <c:v>11.2955902683</c:v>
                </c:pt>
                <c:pt idx="6669">
                  <c:v>11.2955902683</c:v>
                </c:pt>
                <c:pt idx="6670">
                  <c:v>11.2955902683</c:v>
                </c:pt>
                <c:pt idx="6671">
                  <c:v>11.2955902683</c:v>
                </c:pt>
                <c:pt idx="6672">
                  <c:v>11.2955902683</c:v>
                </c:pt>
                <c:pt idx="6673">
                  <c:v>11.2955902683</c:v>
                </c:pt>
                <c:pt idx="6674">
                  <c:v>11.2955902683</c:v>
                </c:pt>
                <c:pt idx="6675">
                  <c:v>11.2927585836</c:v>
                </c:pt>
                <c:pt idx="6676">
                  <c:v>11.2927585836</c:v>
                </c:pt>
                <c:pt idx="6677">
                  <c:v>11.2927585836</c:v>
                </c:pt>
                <c:pt idx="6678">
                  <c:v>11.2927585836</c:v>
                </c:pt>
                <c:pt idx="6679">
                  <c:v>11.2927585836</c:v>
                </c:pt>
                <c:pt idx="6680">
                  <c:v>11.2927585836</c:v>
                </c:pt>
                <c:pt idx="6681">
                  <c:v>11.2927585836</c:v>
                </c:pt>
                <c:pt idx="6682">
                  <c:v>11.2927585836</c:v>
                </c:pt>
                <c:pt idx="6683">
                  <c:v>11.2927585836</c:v>
                </c:pt>
                <c:pt idx="6684">
                  <c:v>11.2927585836</c:v>
                </c:pt>
                <c:pt idx="6685">
                  <c:v>11.2927585836</c:v>
                </c:pt>
                <c:pt idx="6686">
                  <c:v>11.2927585836</c:v>
                </c:pt>
                <c:pt idx="6687">
                  <c:v>11.2927585836</c:v>
                </c:pt>
                <c:pt idx="6688">
                  <c:v>11.2927585836</c:v>
                </c:pt>
                <c:pt idx="6689">
                  <c:v>11.2927585836</c:v>
                </c:pt>
                <c:pt idx="6690">
                  <c:v>11.2927585836</c:v>
                </c:pt>
                <c:pt idx="6691">
                  <c:v>11.2927585836</c:v>
                </c:pt>
                <c:pt idx="6692">
                  <c:v>11.2927585836</c:v>
                </c:pt>
                <c:pt idx="6693">
                  <c:v>11.2927585836</c:v>
                </c:pt>
                <c:pt idx="6694">
                  <c:v>11.2927585836</c:v>
                </c:pt>
                <c:pt idx="6695">
                  <c:v>11.2927585836</c:v>
                </c:pt>
                <c:pt idx="6696">
                  <c:v>11.2927585836</c:v>
                </c:pt>
                <c:pt idx="6697">
                  <c:v>11.2927585836</c:v>
                </c:pt>
                <c:pt idx="6698">
                  <c:v>11.289926898899999</c:v>
                </c:pt>
                <c:pt idx="6699">
                  <c:v>11.289926898899999</c:v>
                </c:pt>
                <c:pt idx="6700">
                  <c:v>11.289926898899999</c:v>
                </c:pt>
                <c:pt idx="6701">
                  <c:v>11.289926898899999</c:v>
                </c:pt>
                <c:pt idx="6702">
                  <c:v>11.289926898899999</c:v>
                </c:pt>
                <c:pt idx="6703">
                  <c:v>11.289926898899999</c:v>
                </c:pt>
                <c:pt idx="6704">
                  <c:v>11.289926898899999</c:v>
                </c:pt>
                <c:pt idx="6705">
                  <c:v>11.289926898899999</c:v>
                </c:pt>
                <c:pt idx="6706">
                  <c:v>11.289926898899999</c:v>
                </c:pt>
                <c:pt idx="6707">
                  <c:v>11.289926898899999</c:v>
                </c:pt>
                <c:pt idx="6708">
                  <c:v>11.289926898899999</c:v>
                </c:pt>
                <c:pt idx="6709">
                  <c:v>11.289926898899999</c:v>
                </c:pt>
                <c:pt idx="6710">
                  <c:v>11.289926898899999</c:v>
                </c:pt>
                <c:pt idx="6711">
                  <c:v>11.289926898899999</c:v>
                </c:pt>
                <c:pt idx="6712">
                  <c:v>11.289926898899999</c:v>
                </c:pt>
                <c:pt idx="6713">
                  <c:v>11.289926898899999</c:v>
                </c:pt>
                <c:pt idx="6714">
                  <c:v>11.289926898899999</c:v>
                </c:pt>
                <c:pt idx="6715">
                  <c:v>11.289926898899999</c:v>
                </c:pt>
                <c:pt idx="6716">
                  <c:v>11.289926898899999</c:v>
                </c:pt>
                <c:pt idx="6717">
                  <c:v>11.289926898899999</c:v>
                </c:pt>
                <c:pt idx="6718">
                  <c:v>11.289926898899999</c:v>
                </c:pt>
                <c:pt idx="6719">
                  <c:v>11.289926898899999</c:v>
                </c:pt>
                <c:pt idx="6720">
                  <c:v>11.289926898899999</c:v>
                </c:pt>
                <c:pt idx="6721">
                  <c:v>11.287095214200001</c:v>
                </c:pt>
                <c:pt idx="6722">
                  <c:v>11.287095214200001</c:v>
                </c:pt>
                <c:pt idx="6723">
                  <c:v>11.287095214200001</c:v>
                </c:pt>
                <c:pt idx="6724">
                  <c:v>11.287095214200001</c:v>
                </c:pt>
                <c:pt idx="6725">
                  <c:v>11.287095214200001</c:v>
                </c:pt>
                <c:pt idx="6726">
                  <c:v>11.287095214200001</c:v>
                </c:pt>
                <c:pt idx="6727">
                  <c:v>11.287095214200001</c:v>
                </c:pt>
                <c:pt idx="6728">
                  <c:v>11.287095214200001</c:v>
                </c:pt>
                <c:pt idx="6729">
                  <c:v>11.287095214200001</c:v>
                </c:pt>
                <c:pt idx="6730">
                  <c:v>11.287095214200001</c:v>
                </c:pt>
                <c:pt idx="6731">
                  <c:v>11.287095214200001</c:v>
                </c:pt>
                <c:pt idx="6732">
                  <c:v>11.287095214200001</c:v>
                </c:pt>
                <c:pt idx="6733">
                  <c:v>11.287095214200001</c:v>
                </c:pt>
                <c:pt idx="6734">
                  <c:v>11.287095214200001</c:v>
                </c:pt>
                <c:pt idx="6735">
                  <c:v>11.287095214200001</c:v>
                </c:pt>
                <c:pt idx="6736">
                  <c:v>11.287095214200001</c:v>
                </c:pt>
                <c:pt idx="6737">
                  <c:v>11.287095214200001</c:v>
                </c:pt>
                <c:pt idx="6738">
                  <c:v>11.287095214200001</c:v>
                </c:pt>
                <c:pt idx="6739">
                  <c:v>11.287095214200001</c:v>
                </c:pt>
                <c:pt idx="6740">
                  <c:v>11.287095214200001</c:v>
                </c:pt>
                <c:pt idx="6741">
                  <c:v>11.287095214200001</c:v>
                </c:pt>
                <c:pt idx="6742">
                  <c:v>11.287095214200001</c:v>
                </c:pt>
                <c:pt idx="6743">
                  <c:v>11.287095214200001</c:v>
                </c:pt>
                <c:pt idx="6744">
                  <c:v>11.287095214200001</c:v>
                </c:pt>
                <c:pt idx="6745">
                  <c:v>11.2842635295</c:v>
                </c:pt>
                <c:pt idx="6746">
                  <c:v>11.2842635295</c:v>
                </c:pt>
                <c:pt idx="6747">
                  <c:v>11.2842635295</c:v>
                </c:pt>
                <c:pt idx="6748">
                  <c:v>11.2842635295</c:v>
                </c:pt>
                <c:pt idx="6749">
                  <c:v>11.2842635295</c:v>
                </c:pt>
                <c:pt idx="6750">
                  <c:v>11.2842635295</c:v>
                </c:pt>
                <c:pt idx="6751">
                  <c:v>11.2842635295</c:v>
                </c:pt>
                <c:pt idx="6752">
                  <c:v>11.2842635295</c:v>
                </c:pt>
                <c:pt idx="6753">
                  <c:v>11.2842635295</c:v>
                </c:pt>
                <c:pt idx="6754">
                  <c:v>11.2842635295</c:v>
                </c:pt>
                <c:pt idx="6755">
                  <c:v>11.2842635295</c:v>
                </c:pt>
                <c:pt idx="6756">
                  <c:v>11.2842635295</c:v>
                </c:pt>
                <c:pt idx="6757">
                  <c:v>11.2842635295</c:v>
                </c:pt>
                <c:pt idx="6758">
                  <c:v>11.2842635295</c:v>
                </c:pt>
                <c:pt idx="6759">
                  <c:v>11.2842635295</c:v>
                </c:pt>
                <c:pt idx="6760">
                  <c:v>11.2842635295</c:v>
                </c:pt>
                <c:pt idx="6761">
                  <c:v>11.2842635295</c:v>
                </c:pt>
                <c:pt idx="6762">
                  <c:v>11.2842635295</c:v>
                </c:pt>
                <c:pt idx="6763">
                  <c:v>11.2842635295</c:v>
                </c:pt>
                <c:pt idx="6764">
                  <c:v>11.2842635295</c:v>
                </c:pt>
                <c:pt idx="6765">
                  <c:v>11.2842635295</c:v>
                </c:pt>
                <c:pt idx="6766">
                  <c:v>11.2842635295</c:v>
                </c:pt>
                <c:pt idx="6767">
                  <c:v>11.2842635295</c:v>
                </c:pt>
                <c:pt idx="6768">
                  <c:v>11.281431844799998</c:v>
                </c:pt>
                <c:pt idx="6769">
                  <c:v>11.281431844799998</c:v>
                </c:pt>
                <c:pt idx="6770">
                  <c:v>11.281431844799998</c:v>
                </c:pt>
                <c:pt idx="6771">
                  <c:v>11.281431844799998</c:v>
                </c:pt>
                <c:pt idx="6772">
                  <c:v>11.281431844799998</c:v>
                </c:pt>
                <c:pt idx="6773">
                  <c:v>11.281431844799998</c:v>
                </c:pt>
                <c:pt idx="6774">
                  <c:v>11.281431844799998</c:v>
                </c:pt>
                <c:pt idx="6775">
                  <c:v>11.281431844799998</c:v>
                </c:pt>
                <c:pt idx="6776">
                  <c:v>11.281431844799998</c:v>
                </c:pt>
                <c:pt idx="6777">
                  <c:v>11.281431844799998</c:v>
                </c:pt>
                <c:pt idx="6778">
                  <c:v>11.281431844799998</c:v>
                </c:pt>
                <c:pt idx="6779">
                  <c:v>11.281431844799998</c:v>
                </c:pt>
                <c:pt idx="6780">
                  <c:v>11.281431844799998</c:v>
                </c:pt>
                <c:pt idx="6781">
                  <c:v>11.281431844799998</c:v>
                </c:pt>
                <c:pt idx="6782">
                  <c:v>11.281431844799998</c:v>
                </c:pt>
                <c:pt idx="6783">
                  <c:v>11.281431844799998</c:v>
                </c:pt>
                <c:pt idx="6784">
                  <c:v>11.281431844799998</c:v>
                </c:pt>
                <c:pt idx="6785">
                  <c:v>11.281431844799998</c:v>
                </c:pt>
                <c:pt idx="6786">
                  <c:v>11.281431844799998</c:v>
                </c:pt>
                <c:pt idx="6787">
                  <c:v>11.281431844799998</c:v>
                </c:pt>
                <c:pt idx="6788">
                  <c:v>11.281431844799998</c:v>
                </c:pt>
                <c:pt idx="6789">
                  <c:v>11.281431844799998</c:v>
                </c:pt>
                <c:pt idx="6790">
                  <c:v>11.281431844799998</c:v>
                </c:pt>
                <c:pt idx="6791">
                  <c:v>11.2786001601</c:v>
                </c:pt>
                <c:pt idx="6792">
                  <c:v>11.2786001601</c:v>
                </c:pt>
                <c:pt idx="6793">
                  <c:v>11.2786001601</c:v>
                </c:pt>
                <c:pt idx="6794">
                  <c:v>11.2786001601</c:v>
                </c:pt>
                <c:pt idx="6795">
                  <c:v>11.2786001601</c:v>
                </c:pt>
                <c:pt idx="6796">
                  <c:v>11.2786001601</c:v>
                </c:pt>
                <c:pt idx="6797">
                  <c:v>11.2786001601</c:v>
                </c:pt>
                <c:pt idx="6798">
                  <c:v>11.2786001601</c:v>
                </c:pt>
                <c:pt idx="6799">
                  <c:v>11.2786001601</c:v>
                </c:pt>
                <c:pt idx="6800">
                  <c:v>11.2786001601</c:v>
                </c:pt>
                <c:pt idx="6801">
                  <c:v>11.2786001601</c:v>
                </c:pt>
                <c:pt idx="6802">
                  <c:v>11.2786001601</c:v>
                </c:pt>
                <c:pt idx="6803">
                  <c:v>11.2786001601</c:v>
                </c:pt>
                <c:pt idx="6804">
                  <c:v>11.2786001601</c:v>
                </c:pt>
                <c:pt idx="6805">
                  <c:v>11.2786001601</c:v>
                </c:pt>
                <c:pt idx="6806">
                  <c:v>11.2786001601</c:v>
                </c:pt>
                <c:pt idx="6807">
                  <c:v>11.2786001601</c:v>
                </c:pt>
                <c:pt idx="6808">
                  <c:v>11.2786001601</c:v>
                </c:pt>
                <c:pt idx="6809">
                  <c:v>11.2786001601</c:v>
                </c:pt>
                <c:pt idx="6810">
                  <c:v>11.2786001601</c:v>
                </c:pt>
                <c:pt idx="6811">
                  <c:v>11.2786001601</c:v>
                </c:pt>
                <c:pt idx="6812">
                  <c:v>11.2786001601</c:v>
                </c:pt>
                <c:pt idx="6813">
                  <c:v>11.2786001601</c:v>
                </c:pt>
                <c:pt idx="6814">
                  <c:v>11.2757684754</c:v>
                </c:pt>
                <c:pt idx="6815">
                  <c:v>11.2757684754</c:v>
                </c:pt>
                <c:pt idx="6816">
                  <c:v>11.2757684754</c:v>
                </c:pt>
                <c:pt idx="6817">
                  <c:v>11.2757684754</c:v>
                </c:pt>
                <c:pt idx="6818">
                  <c:v>11.2757684754</c:v>
                </c:pt>
                <c:pt idx="6819">
                  <c:v>11.2757684754</c:v>
                </c:pt>
                <c:pt idx="6820">
                  <c:v>11.2757684754</c:v>
                </c:pt>
                <c:pt idx="6821">
                  <c:v>11.2757684754</c:v>
                </c:pt>
                <c:pt idx="6822">
                  <c:v>11.2757684754</c:v>
                </c:pt>
                <c:pt idx="6823">
                  <c:v>11.2757684754</c:v>
                </c:pt>
                <c:pt idx="6824">
                  <c:v>11.2757684754</c:v>
                </c:pt>
                <c:pt idx="6825">
                  <c:v>11.2757684754</c:v>
                </c:pt>
                <c:pt idx="6826">
                  <c:v>11.2757684754</c:v>
                </c:pt>
                <c:pt idx="6827">
                  <c:v>11.2757684754</c:v>
                </c:pt>
                <c:pt idx="6828">
                  <c:v>11.2757684754</c:v>
                </c:pt>
                <c:pt idx="6829">
                  <c:v>11.2757684754</c:v>
                </c:pt>
                <c:pt idx="6830">
                  <c:v>11.2757684754</c:v>
                </c:pt>
                <c:pt idx="6831">
                  <c:v>11.2757684754</c:v>
                </c:pt>
                <c:pt idx="6832">
                  <c:v>11.2757684754</c:v>
                </c:pt>
                <c:pt idx="6833">
                  <c:v>11.2757684754</c:v>
                </c:pt>
                <c:pt idx="6834">
                  <c:v>11.2757684754</c:v>
                </c:pt>
                <c:pt idx="6835">
                  <c:v>11.2757684754</c:v>
                </c:pt>
                <c:pt idx="6836">
                  <c:v>11.2757684754</c:v>
                </c:pt>
                <c:pt idx="6837">
                  <c:v>11.2757684754</c:v>
                </c:pt>
                <c:pt idx="6838">
                  <c:v>11.272936790700001</c:v>
                </c:pt>
                <c:pt idx="6839">
                  <c:v>11.272936790700001</c:v>
                </c:pt>
                <c:pt idx="6840">
                  <c:v>11.272936790700001</c:v>
                </c:pt>
                <c:pt idx="6841">
                  <c:v>11.272936790700001</c:v>
                </c:pt>
                <c:pt idx="6842">
                  <c:v>11.272936790700001</c:v>
                </c:pt>
                <c:pt idx="6843">
                  <c:v>11.272936790700001</c:v>
                </c:pt>
                <c:pt idx="6844">
                  <c:v>11.272936790700001</c:v>
                </c:pt>
                <c:pt idx="6845">
                  <c:v>11.272936790700001</c:v>
                </c:pt>
                <c:pt idx="6846">
                  <c:v>11.272936790700001</c:v>
                </c:pt>
                <c:pt idx="6847">
                  <c:v>11.272936790700001</c:v>
                </c:pt>
                <c:pt idx="6848">
                  <c:v>11.272936790700001</c:v>
                </c:pt>
                <c:pt idx="6849">
                  <c:v>11.272936790700001</c:v>
                </c:pt>
                <c:pt idx="6850">
                  <c:v>11.272936790700001</c:v>
                </c:pt>
                <c:pt idx="6851">
                  <c:v>11.272936790700001</c:v>
                </c:pt>
                <c:pt idx="6852">
                  <c:v>11.272936790700001</c:v>
                </c:pt>
                <c:pt idx="6853">
                  <c:v>11.272936790700001</c:v>
                </c:pt>
                <c:pt idx="6854">
                  <c:v>11.272936790700001</c:v>
                </c:pt>
                <c:pt idx="6855">
                  <c:v>11.272936790700001</c:v>
                </c:pt>
                <c:pt idx="6856">
                  <c:v>11.272936790700001</c:v>
                </c:pt>
                <c:pt idx="6857">
                  <c:v>11.272936790700001</c:v>
                </c:pt>
                <c:pt idx="6858">
                  <c:v>11.272936790700001</c:v>
                </c:pt>
                <c:pt idx="6859">
                  <c:v>11.272936790700001</c:v>
                </c:pt>
                <c:pt idx="6860">
                  <c:v>11.272936790700001</c:v>
                </c:pt>
                <c:pt idx="6861">
                  <c:v>11.270105105999999</c:v>
                </c:pt>
                <c:pt idx="6862">
                  <c:v>11.270105105999999</c:v>
                </c:pt>
                <c:pt idx="6863">
                  <c:v>11.270105105999999</c:v>
                </c:pt>
                <c:pt idx="6864">
                  <c:v>11.270105105999999</c:v>
                </c:pt>
                <c:pt idx="6865">
                  <c:v>11.270105105999999</c:v>
                </c:pt>
                <c:pt idx="6866">
                  <c:v>11.270105105999999</c:v>
                </c:pt>
                <c:pt idx="6867">
                  <c:v>11.270105105999999</c:v>
                </c:pt>
                <c:pt idx="6868">
                  <c:v>11.270105105999999</c:v>
                </c:pt>
                <c:pt idx="6869">
                  <c:v>11.270105105999999</c:v>
                </c:pt>
                <c:pt idx="6870">
                  <c:v>11.270105105999999</c:v>
                </c:pt>
                <c:pt idx="6871">
                  <c:v>11.270105105999999</c:v>
                </c:pt>
                <c:pt idx="6872">
                  <c:v>11.270105105999999</c:v>
                </c:pt>
                <c:pt idx="6873">
                  <c:v>11.270105105999999</c:v>
                </c:pt>
                <c:pt idx="6874">
                  <c:v>11.270105105999999</c:v>
                </c:pt>
                <c:pt idx="6875">
                  <c:v>11.270105105999999</c:v>
                </c:pt>
                <c:pt idx="6876">
                  <c:v>11.270105105999999</c:v>
                </c:pt>
                <c:pt idx="6877">
                  <c:v>11.270105105999999</c:v>
                </c:pt>
                <c:pt idx="6878">
                  <c:v>11.270105105999999</c:v>
                </c:pt>
                <c:pt idx="6879">
                  <c:v>11.270105105999999</c:v>
                </c:pt>
                <c:pt idx="6880">
                  <c:v>11.270105105999999</c:v>
                </c:pt>
                <c:pt idx="6881">
                  <c:v>11.270105105999999</c:v>
                </c:pt>
                <c:pt idx="6882">
                  <c:v>11.270105105999999</c:v>
                </c:pt>
                <c:pt idx="6883">
                  <c:v>11.270105105999999</c:v>
                </c:pt>
                <c:pt idx="6884">
                  <c:v>11.267273421299999</c:v>
                </c:pt>
                <c:pt idx="6885">
                  <c:v>11.267273421299999</c:v>
                </c:pt>
                <c:pt idx="6886">
                  <c:v>11.267273421299999</c:v>
                </c:pt>
                <c:pt idx="6887">
                  <c:v>11.267273421299999</c:v>
                </c:pt>
                <c:pt idx="6888">
                  <c:v>11.267273421299999</c:v>
                </c:pt>
                <c:pt idx="6889">
                  <c:v>11.267273421299999</c:v>
                </c:pt>
                <c:pt idx="6890">
                  <c:v>11.267273421299999</c:v>
                </c:pt>
                <c:pt idx="6891">
                  <c:v>11.267273421299999</c:v>
                </c:pt>
                <c:pt idx="6892">
                  <c:v>11.267273421299999</c:v>
                </c:pt>
                <c:pt idx="6893">
                  <c:v>11.267273421299999</c:v>
                </c:pt>
                <c:pt idx="6894">
                  <c:v>11.267273421299999</c:v>
                </c:pt>
                <c:pt idx="6895">
                  <c:v>11.267273421299999</c:v>
                </c:pt>
                <c:pt idx="6896">
                  <c:v>11.267273421299999</c:v>
                </c:pt>
                <c:pt idx="6897">
                  <c:v>11.267273421299999</c:v>
                </c:pt>
                <c:pt idx="6898">
                  <c:v>11.267273421299999</c:v>
                </c:pt>
                <c:pt idx="6899">
                  <c:v>11.267273421299999</c:v>
                </c:pt>
                <c:pt idx="6900">
                  <c:v>11.267273421299999</c:v>
                </c:pt>
                <c:pt idx="6901">
                  <c:v>11.267273421299999</c:v>
                </c:pt>
                <c:pt idx="6902">
                  <c:v>11.267273421299999</c:v>
                </c:pt>
                <c:pt idx="6903">
                  <c:v>11.267273421299999</c:v>
                </c:pt>
                <c:pt idx="6904">
                  <c:v>11.267273421299999</c:v>
                </c:pt>
                <c:pt idx="6905">
                  <c:v>11.267273421299999</c:v>
                </c:pt>
                <c:pt idx="6906">
                  <c:v>11.267273421299999</c:v>
                </c:pt>
                <c:pt idx="6907">
                  <c:v>11.2644417366</c:v>
                </c:pt>
                <c:pt idx="6908">
                  <c:v>11.2644417366</c:v>
                </c:pt>
                <c:pt idx="6909">
                  <c:v>11.2644417366</c:v>
                </c:pt>
                <c:pt idx="6910">
                  <c:v>11.2644417366</c:v>
                </c:pt>
                <c:pt idx="6911">
                  <c:v>11.2644417366</c:v>
                </c:pt>
                <c:pt idx="6912">
                  <c:v>11.2644417366</c:v>
                </c:pt>
                <c:pt idx="6913">
                  <c:v>11.2644417366</c:v>
                </c:pt>
                <c:pt idx="6914">
                  <c:v>11.2644417366</c:v>
                </c:pt>
                <c:pt idx="6915">
                  <c:v>11.2644417366</c:v>
                </c:pt>
                <c:pt idx="6916">
                  <c:v>11.2644417366</c:v>
                </c:pt>
                <c:pt idx="6917">
                  <c:v>11.2644417366</c:v>
                </c:pt>
                <c:pt idx="6918">
                  <c:v>11.2644417366</c:v>
                </c:pt>
                <c:pt idx="6919">
                  <c:v>11.2644417366</c:v>
                </c:pt>
                <c:pt idx="6920">
                  <c:v>11.2644417366</c:v>
                </c:pt>
                <c:pt idx="6921">
                  <c:v>11.2644417366</c:v>
                </c:pt>
                <c:pt idx="6922">
                  <c:v>11.2644417366</c:v>
                </c:pt>
                <c:pt idx="6923">
                  <c:v>11.2644417366</c:v>
                </c:pt>
                <c:pt idx="6924">
                  <c:v>11.2644417366</c:v>
                </c:pt>
                <c:pt idx="6925">
                  <c:v>11.2644417366</c:v>
                </c:pt>
                <c:pt idx="6926">
                  <c:v>11.2644417366</c:v>
                </c:pt>
                <c:pt idx="6927">
                  <c:v>11.2644417366</c:v>
                </c:pt>
                <c:pt idx="6928">
                  <c:v>11.2644417366</c:v>
                </c:pt>
                <c:pt idx="6929">
                  <c:v>11.2644417366</c:v>
                </c:pt>
                <c:pt idx="6930">
                  <c:v>11.2644417366</c:v>
                </c:pt>
                <c:pt idx="6931">
                  <c:v>11.2616100519</c:v>
                </c:pt>
                <c:pt idx="6932">
                  <c:v>11.2616100519</c:v>
                </c:pt>
                <c:pt idx="6933">
                  <c:v>11.2616100519</c:v>
                </c:pt>
                <c:pt idx="6934">
                  <c:v>11.2616100519</c:v>
                </c:pt>
                <c:pt idx="6935">
                  <c:v>11.2616100519</c:v>
                </c:pt>
                <c:pt idx="6936">
                  <c:v>11.2616100519</c:v>
                </c:pt>
                <c:pt idx="6937">
                  <c:v>11.2616100519</c:v>
                </c:pt>
                <c:pt idx="6938">
                  <c:v>11.2616100519</c:v>
                </c:pt>
                <c:pt idx="6939">
                  <c:v>11.2616100519</c:v>
                </c:pt>
                <c:pt idx="6940">
                  <c:v>11.2616100519</c:v>
                </c:pt>
                <c:pt idx="6941">
                  <c:v>11.2616100519</c:v>
                </c:pt>
                <c:pt idx="6942">
                  <c:v>11.2616100519</c:v>
                </c:pt>
                <c:pt idx="6943">
                  <c:v>11.2616100519</c:v>
                </c:pt>
                <c:pt idx="6944">
                  <c:v>11.2616100519</c:v>
                </c:pt>
                <c:pt idx="6945">
                  <c:v>11.2616100519</c:v>
                </c:pt>
                <c:pt idx="6946">
                  <c:v>11.2616100519</c:v>
                </c:pt>
                <c:pt idx="6947">
                  <c:v>11.2616100519</c:v>
                </c:pt>
                <c:pt idx="6948">
                  <c:v>11.2616100519</c:v>
                </c:pt>
                <c:pt idx="6949">
                  <c:v>11.2616100519</c:v>
                </c:pt>
                <c:pt idx="6950">
                  <c:v>11.2616100519</c:v>
                </c:pt>
                <c:pt idx="6951">
                  <c:v>11.2616100519</c:v>
                </c:pt>
                <c:pt idx="6952">
                  <c:v>11.2616100519</c:v>
                </c:pt>
                <c:pt idx="6953">
                  <c:v>11.2616100519</c:v>
                </c:pt>
                <c:pt idx="6954">
                  <c:v>11.2587783672</c:v>
                </c:pt>
                <c:pt idx="6955">
                  <c:v>11.2587783672</c:v>
                </c:pt>
                <c:pt idx="6956">
                  <c:v>11.2587783672</c:v>
                </c:pt>
                <c:pt idx="6957">
                  <c:v>11.2587783672</c:v>
                </c:pt>
                <c:pt idx="6958">
                  <c:v>11.2587783672</c:v>
                </c:pt>
                <c:pt idx="6959">
                  <c:v>11.2587783672</c:v>
                </c:pt>
                <c:pt idx="6960">
                  <c:v>11.2587783672</c:v>
                </c:pt>
                <c:pt idx="6961">
                  <c:v>11.2587783672</c:v>
                </c:pt>
                <c:pt idx="6962">
                  <c:v>11.2587783672</c:v>
                </c:pt>
                <c:pt idx="6963">
                  <c:v>11.2587783672</c:v>
                </c:pt>
                <c:pt idx="6964">
                  <c:v>11.2587783672</c:v>
                </c:pt>
                <c:pt idx="6965">
                  <c:v>11.2587783672</c:v>
                </c:pt>
                <c:pt idx="6966">
                  <c:v>11.2587783672</c:v>
                </c:pt>
                <c:pt idx="6967">
                  <c:v>11.2587783672</c:v>
                </c:pt>
                <c:pt idx="6968">
                  <c:v>11.2587783672</c:v>
                </c:pt>
                <c:pt idx="6969">
                  <c:v>11.2587783672</c:v>
                </c:pt>
                <c:pt idx="6970">
                  <c:v>11.2587783672</c:v>
                </c:pt>
                <c:pt idx="6971">
                  <c:v>11.2587783672</c:v>
                </c:pt>
                <c:pt idx="6972">
                  <c:v>11.2587783672</c:v>
                </c:pt>
                <c:pt idx="6973">
                  <c:v>11.255946682499999</c:v>
                </c:pt>
                <c:pt idx="6974">
                  <c:v>11.255946682499999</c:v>
                </c:pt>
                <c:pt idx="6975">
                  <c:v>11.255946682499999</c:v>
                </c:pt>
                <c:pt idx="6976">
                  <c:v>11.255946682499999</c:v>
                </c:pt>
                <c:pt idx="6977">
                  <c:v>11.255946682499999</c:v>
                </c:pt>
                <c:pt idx="6978">
                  <c:v>11.255946682499999</c:v>
                </c:pt>
                <c:pt idx="6979">
                  <c:v>11.255946682499999</c:v>
                </c:pt>
                <c:pt idx="6980">
                  <c:v>11.255946682499999</c:v>
                </c:pt>
                <c:pt idx="6981">
                  <c:v>11.255946682499999</c:v>
                </c:pt>
                <c:pt idx="6982">
                  <c:v>11.255946682499999</c:v>
                </c:pt>
                <c:pt idx="6983">
                  <c:v>11.255946682499999</c:v>
                </c:pt>
                <c:pt idx="6984">
                  <c:v>11.255946682499999</c:v>
                </c:pt>
                <c:pt idx="6985">
                  <c:v>11.255946682499999</c:v>
                </c:pt>
                <c:pt idx="6986">
                  <c:v>11.255946682499999</c:v>
                </c:pt>
                <c:pt idx="6987">
                  <c:v>11.255946682499999</c:v>
                </c:pt>
                <c:pt idx="6988">
                  <c:v>11.255946682499999</c:v>
                </c:pt>
                <c:pt idx="6989">
                  <c:v>11.255946682499999</c:v>
                </c:pt>
                <c:pt idx="6990">
                  <c:v>11.255946682499999</c:v>
                </c:pt>
                <c:pt idx="6991">
                  <c:v>11.255946682499999</c:v>
                </c:pt>
                <c:pt idx="6992">
                  <c:v>11.253114997799999</c:v>
                </c:pt>
                <c:pt idx="6993">
                  <c:v>11.253114997799999</c:v>
                </c:pt>
                <c:pt idx="6994">
                  <c:v>11.253114997799999</c:v>
                </c:pt>
                <c:pt idx="6995">
                  <c:v>11.253114997799999</c:v>
                </c:pt>
                <c:pt idx="6996">
                  <c:v>11.253114997799999</c:v>
                </c:pt>
                <c:pt idx="6997">
                  <c:v>11.253114997799999</c:v>
                </c:pt>
                <c:pt idx="6998">
                  <c:v>11.253114997799999</c:v>
                </c:pt>
                <c:pt idx="6999">
                  <c:v>11.253114997799999</c:v>
                </c:pt>
                <c:pt idx="7000">
                  <c:v>11.253114997799999</c:v>
                </c:pt>
                <c:pt idx="7001">
                  <c:v>11.253114997799999</c:v>
                </c:pt>
                <c:pt idx="7002">
                  <c:v>11.253114997799999</c:v>
                </c:pt>
                <c:pt idx="7003">
                  <c:v>11.253114997799999</c:v>
                </c:pt>
                <c:pt idx="7004">
                  <c:v>11.253114997799999</c:v>
                </c:pt>
                <c:pt idx="7005">
                  <c:v>11.253114997799999</c:v>
                </c:pt>
                <c:pt idx="7006">
                  <c:v>11.253114997799999</c:v>
                </c:pt>
                <c:pt idx="7007">
                  <c:v>11.253114997799999</c:v>
                </c:pt>
                <c:pt idx="7008">
                  <c:v>11.253114997799999</c:v>
                </c:pt>
                <c:pt idx="7009">
                  <c:v>11.253114997799999</c:v>
                </c:pt>
                <c:pt idx="7010">
                  <c:v>11.253114997799999</c:v>
                </c:pt>
                <c:pt idx="7011">
                  <c:v>11.250283313100001</c:v>
                </c:pt>
                <c:pt idx="7012">
                  <c:v>11.250283313100001</c:v>
                </c:pt>
                <c:pt idx="7013">
                  <c:v>11.250283313100001</c:v>
                </c:pt>
                <c:pt idx="7014">
                  <c:v>11.250283313100001</c:v>
                </c:pt>
                <c:pt idx="7015">
                  <c:v>11.250283313100001</c:v>
                </c:pt>
                <c:pt idx="7016">
                  <c:v>11.250283313100001</c:v>
                </c:pt>
                <c:pt idx="7017">
                  <c:v>11.250283313100001</c:v>
                </c:pt>
                <c:pt idx="7018">
                  <c:v>11.250283313100001</c:v>
                </c:pt>
                <c:pt idx="7019">
                  <c:v>11.250283313100001</c:v>
                </c:pt>
                <c:pt idx="7020">
                  <c:v>11.250283313100001</c:v>
                </c:pt>
                <c:pt idx="7021">
                  <c:v>11.250283313100001</c:v>
                </c:pt>
                <c:pt idx="7022">
                  <c:v>11.250283313100001</c:v>
                </c:pt>
                <c:pt idx="7023">
                  <c:v>11.250283313100001</c:v>
                </c:pt>
                <c:pt idx="7024">
                  <c:v>11.250283313100001</c:v>
                </c:pt>
                <c:pt idx="7025">
                  <c:v>11.250283313100001</c:v>
                </c:pt>
                <c:pt idx="7026">
                  <c:v>11.250283313100001</c:v>
                </c:pt>
                <c:pt idx="7027">
                  <c:v>11.250283313100001</c:v>
                </c:pt>
                <c:pt idx="7028">
                  <c:v>11.250283313100001</c:v>
                </c:pt>
                <c:pt idx="7029">
                  <c:v>11.247451628399999</c:v>
                </c:pt>
                <c:pt idx="7030">
                  <c:v>11.247451628399999</c:v>
                </c:pt>
                <c:pt idx="7031">
                  <c:v>11.247451628399999</c:v>
                </c:pt>
                <c:pt idx="7032">
                  <c:v>11.247451628399999</c:v>
                </c:pt>
                <c:pt idx="7033">
                  <c:v>11.247451628399999</c:v>
                </c:pt>
                <c:pt idx="7034">
                  <c:v>11.247451628399999</c:v>
                </c:pt>
                <c:pt idx="7035">
                  <c:v>11.247451628399999</c:v>
                </c:pt>
                <c:pt idx="7036">
                  <c:v>11.247451628399999</c:v>
                </c:pt>
                <c:pt idx="7037">
                  <c:v>11.247451628399999</c:v>
                </c:pt>
                <c:pt idx="7038">
                  <c:v>11.247451628399999</c:v>
                </c:pt>
                <c:pt idx="7039">
                  <c:v>11.247451628399999</c:v>
                </c:pt>
                <c:pt idx="7040">
                  <c:v>11.247451628399999</c:v>
                </c:pt>
                <c:pt idx="7041">
                  <c:v>11.247451628399999</c:v>
                </c:pt>
                <c:pt idx="7042">
                  <c:v>11.247451628399999</c:v>
                </c:pt>
                <c:pt idx="7043">
                  <c:v>11.247451628399999</c:v>
                </c:pt>
                <c:pt idx="7044">
                  <c:v>11.247451628399999</c:v>
                </c:pt>
                <c:pt idx="7045">
                  <c:v>11.247451628399999</c:v>
                </c:pt>
                <c:pt idx="7046">
                  <c:v>11.247451628399999</c:v>
                </c:pt>
                <c:pt idx="7047">
                  <c:v>11.247451628399999</c:v>
                </c:pt>
                <c:pt idx="7048">
                  <c:v>11.2446199437</c:v>
                </c:pt>
                <c:pt idx="7049">
                  <c:v>11.2446199437</c:v>
                </c:pt>
                <c:pt idx="7050">
                  <c:v>11.2446199437</c:v>
                </c:pt>
                <c:pt idx="7051">
                  <c:v>11.2446199437</c:v>
                </c:pt>
                <c:pt idx="7052">
                  <c:v>11.2446199437</c:v>
                </c:pt>
                <c:pt idx="7053">
                  <c:v>11.2446199437</c:v>
                </c:pt>
                <c:pt idx="7054">
                  <c:v>11.2446199437</c:v>
                </c:pt>
                <c:pt idx="7055">
                  <c:v>11.2446199437</c:v>
                </c:pt>
                <c:pt idx="7056">
                  <c:v>11.2446199437</c:v>
                </c:pt>
                <c:pt idx="7057">
                  <c:v>11.2446199437</c:v>
                </c:pt>
                <c:pt idx="7058">
                  <c:v>11.2446199437</c:v>
                </c:pt>
                <c:pt idx="7059">
                  <c:v>11.2446199437</c:v>
                </c:pt>
                <c:pt idx="7060">
                  <c:v>11.2446199437</c:v>
                </c:pt>
                <c:pt idx="7061">
                  <c:v>11.2446199437</c:v>
                </c:pt>
                <c:pt idx="7062">
                  <c:v>11.2446199437</c:v>
                </c:pt>
                <c:pt idx="7063">
                  <c:v>11.2446199437</c:v>
                </c:pt>
                <c:pt idx="7064">
                  <c:v>11.2446199437</c:v>
                </c:pt>
                <c:pt idx="7065">
                  <c:v>11.2446199437</c:v>
                </c:pt>
                <c:pt idx="7066">
                  <c:v>11.2446199437</c:v>
                </c:pt>
                <c:pt idx="7067">
                  <c:v>11.241788259</c:v>
                </c:pt>
                <c:pt idx="7068">
                  <c:v>11.241788259</c:v>
                </c:pt>
                <c:pt idx="7069">
                  <c:v>11.241788259</c:v>
                </c:pt>
                <c:pt idx="7070">
                  <c:v>11.241788259</c:v>
                </c:pt>
                <c:pt idx="7071">
                  <c:v>11.241788259</c:v>
                </c:pt>
                <c:pt idx="7072">
                  <c:v>11.241788259</c:v>
                </c:pt>
                <c:pt idx="7073">
                  <c:v>11.241788259</c:v>
                </c:pt>
                <c:pt idx="7074">
                  <c:v>11.241788259</c:v>
                </c:pt>
                <c:pt idx="7075">
                  <c:v>11.241788259</c:v>
                </c:pt>
                <c:pt idx="7076">
                  <c:v>11.241788259</c:v>
                </c:pt>
                <c:pt idx="7077">
                  <c:v>11.241788259</c:v>
                </c:pt>
                <c:pt idx="7078">
                  <c:v>11.241788259</c:v>
                </c:pt>
                <c:pt idx="7079">
                  <c:v>11.241788259</c:v>
                </c:pt>
                <c:pt idx="7080">
                  <c:v>11.241788259</c:v>
                </c:pt>
                <c:pt idx="7081">
                  <c:v>11.241788259</c:v>
                </c:pt>
                <c:pt idx="7082">
                  <c:v>11.241788259</c:v>
                </c:pt>
                <c:pt idx="7083">
                  <c:v>11.241788259</c:v>
                </c:pt>
                <c:pt idx="7084">
                  <c:v>11.241788259</c:v>
                </c:pt>
                <c:pt idx="7085">
                  <c:v>11.241788259</c:v>
                </c:pt>
                <c:pt idx="7086">
                  <c:v>11.2389565743</c:v>
                </c:pt>
                <c:pt idx="7087">
                  <c:v>11.2389565743</c:v>
                </c:pt>
                <c:pt idx="7088">
                  <c:v>11.2389565743</c:v>
                </c:pt>
                <c:pt idx="7089">
                  <c:v>11.2389565743</c:v>
                </c:pt>
                <c:pt idx="7090">
                  <c:v>11.2389565743</c:v>
                </c:pt>
                <c:pt idx="7091">
                  <c:v>11.2389565743</c:v>
                </c:pt>
                <c:pt idx="7092">
                  <c:v>11.2389565743</c:v>
                </c:pt>
                <c:pt idx="7093">
                  <c:v>11.2389565743</c:v>
                </c:pt>
                <c:pt idx="7094">
                  <c:v>11.2389565743</c:v>
                </c:pt>
                <c:pt idx="7095">
                  <c:v>11.2389565743</c:v>
                </c:pt>
                <c:pt idx="7096">
                  <c:v>11.2389565743</c:v>
                </c:pt>
                <c:pt idx="7097">
                  <c:v>11.2389565743</c:v>
                </c:pt>
                <c:pt idx="7098">
                  <c:v>11.2389565743</c:v>
                </c:pt>
                <c:pt idx="7099">
                  <c:v>11.2389565743</c:v>
                </c:pt>
                <c:pt idx="7100">
                  <c:v>11.2389565743</c:v>
                </c:pt>
                <c:pt idx="7101">
                  <c:v>11.2389565743</c:v>
                </c:pt>
                <c:pt idx="7102">
                  <c:v>11.2389565743</c:v>
                </c:pt>
                <c:pt idx="7103">
                  <c:v>11.2389565743</c:v>
                </c:pt>
                <c:pt idx="7104">
                  <c:v>11.2389565743</c:v>
                </c:pt>
                <c:pt idx="7105">
                  <c:v>11.236124889599999</c:v>
                </c:pt>
                <c:pt idx="7106">
                  <c:v>11.236124889599999</c:v>
                </c:pt>
                <c:pt idx="7107">
                  <c:v>11.236124889599999</c:v>
                </c:pt>
                <c:pt idx="7108">
                  <c:v>11.236124889599999</c:v>
                </c:pt>
                <c:pt idx="7109">
                  <c:v>11.236124889599999</c:v>
                </c:pt>
                <c:pt idx="7110">
                  <c:v>11.236124889599999</c:v>
                </c:pt>
                <c:pt idx="7111">
                  <c:v>11.236124889599999</c:v>
                </c:pt>
                <c:pt idx="7112">
                  <c:v>11.236124889599999</c:v>
                </c:pt>
                <c:pt idx="7113">
                  <c:v>11.236124889599999</c:v>
                </c:pt>
                <c:pt idx="7114">
                  <c:v>11.236124889599999</c:v>
                </c:pt>
                <c:pt idx="7115">
                  <c:v>11.236124889599999</c:v>
                </c:pt>
                <c:pt idx="7116">
                  <c:v>11.236124889599999</c:v>
                </c:pt>
                <c:pt idx="7117">
                  <c:v>11.236124889599999</c:v>
                </c:pt>
                <c:pt idx="7118">
                  <c:v>11.236124889599999</c:v>
                </c:pt>
                <c:pt idx="7119">
                  <c:v>11.236124889599999</c:v>
                </c:pt>
                <c:pt idx="7120">
                  <c:v>11.236124889599999</c:v>
                </c:pt>
                <c:pt idx="7121">
                  <c:v>11.236124889599999</c:v>
                </c:pt>
                <c:pt idx="7122">
                  <c:v>11.236124889599999</c:v>
                </c:pt>
                <c:pt idx="7123">
                  <c:v>11.233293204899999</c:v>
                </c:pt>
                <c:pt idx="7124">
                  <c:v>11.233293204899999</c:v>
                </c:pt>
                <c:pt idx="7125">
                  <c:v>11.233293204899999</c:v>
                </c:pt>
                <c:pt idx="7126">
                  <c:v>11.233293204899999</c:v>
                </c:pt>
                <c:pt idx="7127">
                  <c:v>11.233293204899999</c:v>
                </c:pt>
                <c:pt idx="7128">
                  <c:v>11.233293204899999</c:v>
                </c:pt>
                <c:pt idx="7129">
                  <c:v>11.233293204899999</c:v>
                </c:pt>
                <c:pt idx="7130">
                  <c:v>11.233293204899999</c:v>
                </c:pt>
                <c:pt idx="7131">
                  <c:v>11.233293204899999</c:v>
                </c:pt>
                <c:pt idx="7132">
                  <c:v>11.233293204899999</c:v>
                </c:pt>
                <c:pt idx="7133">
                  <c:v>11.233293204899999</c:v>
                </c:pt>
                <c:pt idx="7134">
                  <c:v>11.233293204899999</c:v>
                </c:pt>
                <c:pt idx="7135">
                  <c:v>11.233293204899999</c:v>
                </c:pt>
                <c:pt idx="7136">
                  <c:v>11.233293204899999</c:v>
                </c:pt>
                <c:pt idx="7137">
                  <c:v>11.233293204899999</c:v>
                </c:pt>
                <c:pt idx="7138">
                  <c:v>11.233293204899999</c:v>
                </c:pt>
                <c:pt idx="7139">
                  <c:v>11.233293204899999</c:v>
                </c:pt>
                <c:pt idx="7140">
                  <c:v>11.233293204899999</c:v>
                </c:pt>
                <c:pt idx="7141">
                  <c:v>11.233293204899999</c:v>
                </c:pt>
                <c:pt idx="7142">
                  <c:v>11.2304615202</c:v>
                </c:pt>
                <c:pt idx="7143">
                  <c:v>11.2304615202</c:v>
                </c:pt>
                <c:pt idx="7144">
                  <c:v>11.2304615202</c:v>
                </c:pt>
                <c:pt idx="7145">
                  <c:v>11.2304615202</c:v>
                </c:pt>
                <c:pt idx="7146">
                  <c:v>11.2304615202</c:v>
                </c:pt>
                <c:pt idx="7147">
                  <c:v>11.2304615202</c:v>
                </c:pt>
                <c:pt idx="7148">
                  <c:v>11.2304615202</c:v>
                </c:pt>
                <c:pt idx="7149">
                  <c:v>11.2304615202</c:v>
                </c:pt>
                <c:pt idx="7150">
                  <c:v>11.2304615202</c:v>
                </c:pt>
                <c:pt idx="7151">
                  <c:v>11.2304615202</c:v>
                </c:pt>
                <c:pt idx="7152">
                  <c:v>11.2304615202</c:v>
                </c:pt>
                <c:pt idx="7153">
                  <c:v>11.2304615202</c:v>
                </c:pt>
                <c:pt idx="7154">
                  <c:v>11.2304615202</c:v>
                </c:pt>
                <c:pt idx="7155">
                  <c:v>11.2304615202</c:v>
                </c:pt>
                <c:pt idx="7156">
                  <c:v>11.2304615202</c:v>
                </c:pt>
                <c:pt idx="7157">
                  <c:v>11.2304615202</c:v>
                </c:pt>
                <c:pt idx="7158">
                  <c:v>11.2304615202</c:v>
                </c:pt>
                <c:pt idx="7159">
                  <c:v>11.2304615202</c:v>
                </c:pt>
                <c:pt idx="7160">
                  <c:v>11.2304615202</c:v>
                </c:pt>
                <c:pt idx="7161">
                  <c:v>11.2276298355</c:v>
                </c:pt>
                <c:pt idx="7162">
                  <c:v>11.2276298355</c:v>
                </c:pt>
                <c:pt idx="7163">
                  <c:v>11.2276298355</c:v>
                </c:pt>
                <c:pt idx="7164">
                  <c:v>11.2276298355</c:v>
                </c:pt>
                <c:pt idx="7165">
                  <c:v>11.2276298355</c:v>
                </c:pt>
                <c:pt idx="7166">
                  <c:v>11.2276298355</c:v>
                </c:pt>
                <c:pt idx="7167">
                  <c:v>11.2276298355</c:v>
                </c:pt>
                <c:pt idx="7168">
                  <c:v>11.2276298355</c:v>
                </c:pt>
                <c:pt idx="7169">
                  <c:v>11.2276298355</c:v>
                </c:pt>
                <c:pt idx="7170">
                  <c:v>11.2276298355</c:v>
                </c:pt>
                <c:pt idx="7171">
                  <c:v>11.2276298355</c:v>
                </c:pt>
                <c:pt idx="7172">
                  <c:v>11.2276298355</c:v>
                </c:pt>
                <c:pt idx="7173">
                  <c:v>11.2276298355</c:v>
                </c:pt>
                <c:pt idx="7174">
                  <c:v>11.2276298355</c:v>
                </c:pt>
                <c:pt idx="7175">
                  <c:v>11.2276298355</c:v>
                </c:pt>
                <c:pt idx="7176">
                  <c:v>11.2276298355</c:v>
                </c:pt>
                <c:pt idx="7177">
                  <c:v>11.2276298355</c:v>
                </c:pt>
                <c:pt idx="7178">
                  <c:v>11.2276298355</c:v>
                </c:pt>
                <c:pt idx="7179">
                  <c:v>11.2276298355</c:v>
                </c:pt>
                <c:pt idx="7180">
                  <c:v>11.2247981508</c:v>
                </c:pt>
                <c:pt idx="7181">
                  <c:v>11.2247981508</c:v>
                </c:pt>
                <c:pt idx="7182">
                  <c:v>11.2247981508</c:v>
                </c:pt>
                <c:pt idx="7183">
                  <c:v>11.2247981508</c:v>
                </c:pt>
                <c:pt idx="7184">
                  <c:v>11.2247981508</c:v>
                </c:pt>
                <c:pt idx="7185">
                  <c:v>11.2247981508</c:v>
                </c:pt>
                <c:pt idx="7186">
                  <c:v>11.2247981508</c:v>
                </c:pt>
                <c:pt idx="7187">
                  <c:v>11.2247981508</c:v>
                </c:pt>
                <c:pt idx="7188">
                  <c:v>11.2247981508</c:v>
                </c:pt>
                <c:pt idx="7189">
                  <c:v>11.2247981508</c:v>
                </c:pt>
                <c:pt idx="7190">
                  <c:v>11.2247981508</c:v>
                </c:pt>
                <c:pt idx="7191">
                  <c:v>11.2247981508</c:v>
                </c:pt>
                <c:pt idx="7192">
                  <c:v>11.2247981508</c:v>
                </c:pt>
                <c:pt idx="7193">
                  <c:v>11.2247981508</c:v>
                </c:pt>
                <c:pt idx="7194">
                  <c:v>11.2247981508</c:v>
                </c:pt>
                <c:pt idx="7195">
                  <c:v>11.2247981508</c:v>
                </c:pt>
                <c:pt idx="7196">
                  <c:v>11.2247981508</c:v>
                </c:pt>
                <c:pt idx="7197">
                  <c:v>11.2247981508</c:v>
                </c:pt>
                <c:pt idx="7198">
                  <c:v>11.2247981508</c:v>
                </c:pt>
                <c:pt idx="7199">
                  <c:v>11.2219664661</c:v>
                </c:pt>
                <c:pt idx="7200">
                  <c:v>11.2219664661</c:v>
                </c:pt>
                <c:pt idx="7201">
                  <c:v>11.2219664661</c:v>
                </c:pt>
                <c:pt idx="7202">
                  <c:v>11.2219664661</c:v>
                </c:pt>
                <c:pt idx="7203">
                  <c:v>11.2219664661</c:v>
                </c:pt>
                <c:pt idx="7204">
                  <c:v>11.2219664661</c:v>
                </c:pt>
                <c:pt idx="7205">
                  <c:v>11.2219664661</c:v>
                </c:pt>
                <c:pt idx="7206">
                  <c:v>11.2219664661</c:v>
                </c:pt>
                <c:pt idx="7207">
                  <c:v>11.2219664661</c:v>
                </c:pt>
                <c:pt idx="7208">
                  <c:v>11.2219664661</c:v>
                </c:pt>
                <c:pt idx="7209">
                  <c:v>11.2219664661</c:v>
                </c:pt>
                <c:pt idx="7210">
                  <c:v>11.2219664661</c:v>
                </c:pt>
                <c:pt idx="7211">
                  <c:v>11.2219664661</c:v>
                </c:pt>
                <c:pt idx="7212">
                  <c:v>11.2219664661</c:v>
                </c:pt>
                <c:pt idx="7213">
                  <c:v>11.2219664661</c:v>
                </c:pt>
                <c:pt idx="7214">
                  <c:v>11.2219664661</c:v>
                </c:pt>
                <c:pt idx="7215">
                  <c:v>11.2219664661</c:v>
                </c:pt>
                <c:pt idx="7216">
                  <c:v>11.2219664661</c:v>
                </c:pt>
                <c:pt idx="7217">
                  <c:v>11.219134781399999</c:v>
                </c:pt>
                <c:pt idx="7218">
                  <c:v>11.219134781399999</c:v>
                </c:pt>
                <c:pt idx="7219">
                  <c:v>11.219134781399999</c:v>
                </c:pt>
                <c:pt idx="7220">
                  <c:v>11.219134781399999</c:v>
                </c:pt>
                <c:pt idx="7221">
                  <c:v>11.219134781399999</c:v>
                </c:pt>
                <c:pt idx="7222">
                  <c:v>11.219134781399999</c:v>
                </c:pt>
                <c:pt idx="7223">
                  <c:v>11.219134781399999</c:v>
                </c:pt>
                <c:pt idx="7224">
                  <c:v>11.219134781399999</c:v>
                </c:pt>
                <c:pt idx="7225">
                  <c:v>11.219134781399999</c:v>
                </c:pt>
                <c:pt idx="7226">
                  <c:v>11.219134781399999</c:v>
                </c:pt>
                <c:pt idx="7227">
                  <c:v>11.219134781399999</c:v>
                </c:pt>
                <c:pt idx="7228">
                  <c:v>11.219134781399999</c:v>
                </c:pt>
                <c:pt idx="7229">
                  <c:v>11.219134781399999</c:v>
                </c:pt>
                <c:pt idx="7230">
                  <c:v>11.219134781399999</c:v>
                </c:pt>
                <c:pt idx="7231">
                  <c:v>11.219134781399999</c:v>
                </c:pt>
                <c:pt idx="7232">
                  <c:v>11.219134781399999</c:v>
                </c:pt>
                <c:pt idx="7233">
                  <c:v>11.219134781399999</c:v>
                </c:pt>
                <c:pt idx="7234">
                  <c:v>11.219134781399999</c:v>
                </c:pt>
                <c:pt idx="7235">
                  <c:v>11.219134781399999</c:v>
                </c:pt>
                <c:pt idx="7236">
                  <c:v>11.216303096700001</c:v>
                </c:pt>
                <c:pt idx="7237">
                  <c:v>11.216303096700001</c:v>
                </c:pt>
                <c:pt idx="7238">
                  <c:v>11.216303096700001</c:v>
                </c:pt>
                <c:pt idx="7239">
                  <c:v>11.216303096700001</c:v>
                </c:pt>
                <c:pt idx="7240">
                  <c:v>11.216303096700001</c:v>
                </c:pt>
                <c:pt idx="7241">
                  <c:v>11.216303096700001</c:v>
                </c:pt>
                <c:pt idx="7242">
                  <c:v>11.216303096700001</c:v>
                </c:pt>
                <c:pt idx="7243">
                  <c:v>11.216303096700001</c:v>
                </c:pt>
                <c:pt idx="7244">
                  <c:v>11.216303096700001</c:v>
                </c:pt>
                <c:pt idx="7245">
                  <c:v>11.216303096700001</c:v>
                </c:pt>
                <c:pt idx="7246">
                  <c:v>11.216303096700001</c:v>
                </c:pt>
                <c:pt idx="7247">
                  <c:v>11.216303096700001</c:v>
                </c:pt>
                <c:pt idx="7248">
                  <c:v>11.216303096700001</c:v>
                </c:pt>
                <c:pt idx="7249">
                  <c:v>11.216303096700001</c:v>
                </c:pt>
                <c:pt idx="7250">
                  <c:v>11.216303096700001</c:v>
                </c:pt>
                <c:pt idx="7251">
                  <c:v>11.216303096700001</c:v>
                </c:pt>
                <c:pt idx="7252">
                  <c:v>11.216303096700001</c:v>
                </c:pt>
                <c:pt idx="7253">
                  <c:v>11.216303096700001</c:v>
                </c:pt>
                <c:pt idx="7254">
                  <c:v>11.216303096700001</c:v>
                </c:pt>
                <c:pt idx="7255">
                  <c:v>11.213471412000001</c:v>
                </c:pt>
                <c:pt idx="7256">
                  <c:v>11.213471412000001</c:v>
                </c:pt>
                <c:pt idx="7257">
                  <c:v>11.213471412000001</c:v>
                </c:pt>
                <c:pt idx="7258">
                  <c:v>11.213471412000001</c:v>
                </c:pt>
                <c:pt idx="7259">
                  <c:v>11.213471412000001</c:v>
                </c:pt>
                <c:pt idx="7260">
                  <c:v>11.213471412000001</c:v>
                </c:pt>
                <c:pt idx="7261">
                  <c:v>11.213471412000001</c:v>
                </c:pt>
                <c:pt idx="7262">
                  <c:v>11.213471412000001</c:v>
                </c:pt>
                <c:pt idx="7263">
                  <c:v>11.213471412000001</c:v>
                </c:pt>
                <c:pt idx="7264">
                  <c:v>11.213471412000001</c:v>
                </c:pt>
                <c:pt idx="7265">
                  <c:v>11.213471412000001</c:v>
                </c:pt>
                <c:pt idx="7266">
                  <c:v>11.213471412000001</c:v>
                </c:pt>
                <c:pt idx="7267">
                  <c:v>11.213471412000001</c:v>
                </c:pt>
                <c:pt idx="7268">
                  <c:v>11.213471412000001</c:v>
                </c:pt>
                <c:pt idx="7269">
                  <c:v>11.213471412000001</c:v>
                </c:pt>
                <c:pt idx="7270">
                  <c:v>11.213471412000001</c:v>
                </c:pt>
                <c:pt idx="7271">
                  <c:v>11.213471412000001</c:v>
                </c:pt>
                <c:pt idx="7272">
                  <c:v>11.213471412000001</c:v>
                </c:pt>
                <c:pt idx="7273">
                  <c:v>11.213471412000001</c:v>
                </c:pt>
                <c:pt idx="7274">
                  <c:v>11.210639727299998</c:v>
                </c:pt>
                <c:pt idx="7275">
                  <c:v>11.210639727299998</c:v>
                </c:pt>
                <c:pt idx="7276">
                  <c:v>11.210639727299998</c:v>
                </c:pt>
                <c:pt idx="7277">
                  <c:v>11.210639727299998</c:v>
                </c:pt>
                <c:pt idx="7278">
                  <c:v>11.210639727299998</c:v>
                </c:pt>
                <c:pt idx="7279">
                  <c:v>11.210639727299998</c:v>
                </c:pt>
                <c:pt idx="7280">
                  <c:v>11.210639727299998</c:v>
                </c:pt>
                <c:pt idx="7281">
                  <c:v>11.210639727299998</c:v>
                </c:pt>
                <c:pt idx="7282">
                  <c:v>11.210639727299998</c:v>
                </c:pt>
                <c:pt idx="7283">
                  <c:v>11.210639727299998</c:v>
                </c:pt>
                <c:pt idx="7284">
                  <c:v>11.210639727299998</c:v>
                </c:pt>
                <c:pt idx="7285">
                  <c:v>11.210639727299998</c:v>
                </c:pt>
                <c:pt idx="7286">
                  <c:v>11.210639727299998</c:v>
                </c:pt>
                <c:pt idx="7287">
                  <c:v>11.210639727299998</c:v>
                </c:pt>
                <c:pt idx="7288">
                  <c:v>11.210639727299998</c:v>
                </c:pt>
                <c:pt idx="7289">
                  <c:v>11.210639727299998</c:v>
                </c:pt>
                <c:pt idx="7290">
                  <c:v>11.210639727299998</c:v>
                </c:pt>
                <c:pt idx="7291">
                  <c:v>11.210639727299998</c:v>
                </c:pt>
                <c:pt idx="7292">
                  <c:v>11.210639727299998</c:v>
                </c:pt>
                <c:pt idx="7293">
                  <c:v>11.2078080426</c:v>
                </c:pt>
                <c:pt idx="7294">
                  <c:v>11.2078080426</c:v>
                </c:pt>
                <c:pt idx="7295">
                  <c:v>11.2078080426</c:v>
                </c:pt>
                <c:pt idx="7296">
                  <c:v>11.2078080426</c:v>
                </c:pt>
                <c:pt idx="7297">
                  <c:v>11.2078080426</c:v>
                </c:pt>
                <c:pt idx="7298">
                  <c:v>11.2078080426</c:v>
                </c:pt>
                <c:pt idx="7299">
                  <c:v>11.2078080426</c:v>
                </c:pt>
                <c:pt idx="7300">
                  <c:v>11.2078080426</c:v>
                </c:pt>
                <c:pt idx="7301">
                  <c:v>11.2078080426</c:v>
                </c:pt>
                <c:pt idx="7302">
                  <c:v>11.2078080426</c:v>
                </c:pt>
                <c:pt idx="7303">
                  <c:v>11.2078080426</c:v>
                </c:pt>
                <c:pt idx="7304">
                  <c:v>11.2078080426</c:v>
                </c:pt>
                <c:pt idx="7305">
                  <c:v>11.2078080426</c:v>
                </c:pt>
                <c:pt idx="7306">
                  <c:v>11.2078080426</c:v>
                </c:pt>
                <c:pt idx="7307">
                  <c:v>11.2078080426</c:v>
                </c:pt>
                <c:pt idx="7308">
                  <c:v>11.2078080426</c:v>
                </c:pt>
                <c:pt idx="7309">
                  <c:v>11.2078080426</c:v>
                </c:pt>
                <c:pt idx="7310">
                  <c:v>11.2078080426</c:v>
                </c:pt>
                <c:pt idx="7311">
                  <c:v>11.2078080426</c:v>
                </c:pt>
                <c:pt idx="7312">
                  <c:v>11.2049763579</c:v>
                </c:pt>
                <c:pt idx="7313">
                  <c:v>11.2049763579</c:v>
                </c:pt>
                <c:pt idx="7314">
                  <c:v>11.2049763579</c:v>
                </c:pt>
                <c:pt idx="7315">
                  <c:v>11.2049763579</c:v>
                </c:pt>
                <c:pt idx="7316">
                  <c:v>11.2049763579</c:v>
                </c:pt>
                <c:pt idx="7317">
                  <c:v>11.2049763579</c:v>
                </c:pt>
                <c:pt idx="7318">
                  <c:v>11.2049763579</c:v>
                </c:pt>
                <c:pt idx="7319">
                  <c:v>11.2049763579</c:v>
                </c:pt>
                <c:pt idx="7320">
                  <c:v>11.2049763579</c:v>
                </c:pt>
                <c:pt idx="7321">
                  <c:v>11.2049763579</c:v>
                </c:pt>
                <c:pt idx="7322">
                  <c:v>11.2049763579</c:v>
                </c:pt>
                <c:pt idx="7323">
                  <c:v>11.2049763579</c:v>
                </c:pt>
                <c:pt idx="7324">
                  <c:v>11.2049763579</c:v>
                </c:pt>
                <c:pt idx="7325">
                  <c:v>11.2049763579</c:v>
                </c:pt>
                <c:pt idx="7326">
                  <c:v>11.2049763579</c:v>
                </c:pt>
                <c:pt idx="7327">
                  <c:v>11.2049763579</c:v>
                </c:pt>
                <c:pt idx="7328">
                  <c:v>11.2049763579</c:v>
                </c:pt>
                <c:pt idx="7329">
                  <c:v>11.2049763579</c:v>
                </c:pt>
                <c:pt idx="7330">
                  <c:v>11.202144673200001</c:v>
                </c:pt>
                <c:pt idx="7331">
                  <c:v>11.202144673200001</c:v>
                </c:pt>
                <c:pt idx="7332">
                  <c:v>11.202144673200001</c:v>
                </c:pt>
                <c:pt idx="7333">
                  <c:v>11.202144673200001</c:v>
                </c:pt>
                <c:pt idx="7334">
                  <c:v>11.202144673200001</c:v>
                </c:pt>
                <c:pt idx="7335">
                  <c:v>11.202144673200001</c:v>
                </c:pt>
                <c:pt idx="7336">
                  <c:v>11.202144673200001</c:v>
                </c:pt>
                <c:pt idx="7337">
                  <c:v>11.202144673200001</c:v>
                </c:pt>
                <c:pt idx="7338">
                  <c:v>11.202144673200001</c:v>
                </c:pt>
                <c:pt idx="7339">
                  <c:v>11.202144673200001</c:v>
                </c:pt>
                <c:pt idx="7340">
                  <c:v>11.202144673200001</c:v>
                </c:pt>
                <c:pt idx="7341">
                  <c:v>11.202144673200001</c:v>
                </c:pt>
                <c:pt idx="7342">
                  <c:v>11.202144673200001</c:v>
                </c:pt>
                <c:pt idx="7343">
                  <c:v>11.202144673200001</c:v>
                </c:pt>
                <c:pt idx="7344">
                  <c:v>11.202144673200001</c:v>
                </c:pt>
                <c:pt idx="7345">
                  <c:v>11.202144673200001</c:v>
                </c:pt>
                <c:pt idx="7346">
                  <c:v>11.202144673200001</c:v>
                </c:pt>
                <c:pt idx="7347">
                  <c:v>11.202144673200001</c:v>
                </c:pt>
                <c:pt idx="7348">
                  <c:v>11.202144673200001</c:v>
                </c:pt>
                <c:pt idx="7349">
                  <c:v>11.199312988499999</c:v>
                </c:pt>
                <c:pt idx="7350">
                  <c:v>11.199312988499999</c:v>
                </c:pt>
                <c:pt idx="7351">
                  <c:v>11.199312988499999</c:v>
                </c:pt>
                <c:pt idx="7352">
                  <c:v>11.199312988499999</c:v>
                </c:pt>
                <c:pt idx="7353">
                  <c:v>11.199312988499999</c:v>
                </c:pt>
                <c:pt idx="7354">
                  <c:v>11.199312988499999</c:v>
                </c:pt>
                <c:pt idx="7355">
                  <c:v>11.199312988499999</c:v>
                </c:pt>
                <c:pt idx="7356">
                  <c:v>11.199312988499999</c:v>
                </c:pt>
                <c:pt idx="7357">
                  <c:v>11.199312988499999</c:v>
                </c:pt>
                <c:pt idx="7358">
                  <c:v>11.199312988499999</c:v>
                </c:pt>
                <c:pt idx="7359">
                  <c:v>11.199312988499999</c:v>
                </c:pt>
                <c:pt idx="7360">
                  <c:v>11.199312988499999</c:v>
                </c:pt>
                <c:pt idx="7361">
                  <c:v>11.199312988499999</c:v>
                </c:pt>
                <c:pt idx="7362">
                  <c:v>11.199312988499999</c:v>
                </c:pt>
                <c:pt idx="7363">
                  <c:v>11.199312988499999</c:v>
                </c:pt>
                <c:pt idx="7364">
                  <c:v>11.199312988499999</c:v>
                </c:pt>
                <c:pt idx="7365">
                  <c:v>11.199312988499999</c:v>
                </c:pt>
                <c:pt idx="7366">
                  <c:v>11.199312988499999</c:v>
                </c:pt>
                <c:pt idx="7367">
                  <c:v>11.199312988499999</c:v>
                </c:pt>
                <c:pt idx="7368">
                  <c:v>11.196481303799999</c:v>
                </c:pt>
                <c:pt idx="7369">
                  <c:v>11.196481303799999</c:v>
                </c:pt>
                <c:pt idx="7370">
                  <c:v>11.196481303799999</c:v>
                </c:pt>
                <c:pt idx="7371">
                  <c:v>11.196481303799999</c:v>
                </c:pt>
                <c:pt idx="7372">
                  <c:v>11.196481303799999</c:v>
                </c:pt>
                <c:pt idx="7373">
                  <c:v>11.196481303799999</c:v>
                </c:pt>
                <c:pt idx="7374">
                  <c:v>11.196481303799999</c:v>
                </c:pt>
                <c:pt idx="7375">
                  <c:v>11.196481303799999</c:v>
                </c:pt>
                <c:pt idx="7376">
                  <c:v>11.196481303799999</c:v>
                </c:pt>
                <c:pt idx="7377">
                  <c:v>11.196481303799999</c:v>
                </c:pt>
                <c:pt idx="7378">
                  <c:v>11.196481303799999</c:v>
                </c:pt>
                <c:pt idx="7379">
                  <c:v>11.196481303799999</c:v>
                </c:pt>
                <c:pt idx="7380">
                  <c:v>11.196481303799999</c:v>
                </c:pt>
                <c:pt idx="7381">
                  <c:v>11.196481303799999</c:v>
                </c:pt>
                <c:pt idx="7382">
                  <c:v>11.196481303799999</c:v>
                </c:pt>
                <c:pt idx="7383">
                  <c:v>11.196481303799999</c:v>
                </c:pt>
                <c:pt idx="7384">
                  <c:v>11.196481303799999</c:v>
                </c:pt>
                <c:pt idx="7385">
                  <c:v>11.196481303799999</c:v>
                </c:pt>
                <c:pt idx="7386">
                  <c:v>11.196481303799999</c:v>
                </c:pt>
                <c:pt idx="7387">
                  <c:v>11.1936496191</c:v>
                </c:pt>
                <c:pt idx="7388">
                  <c:v>11.1936496191</c:v>
                </c:pt>
                <c:pt idx="7389">
                  <c:v>11.1936496191</c:v>
                </c:pt>
                <c:pt idx="7390">
                  <c:v>11.1936496191</c:v>
                </c:pt>
                <c:pt idx="7391">
                  <c:v>11.1936496191</c:v>
                </c:pt>
                <c:pt idx="7392">
                  <c:v>11.1936496191</c:v>
                </c:pt>
                <c:pt idx="7393">
                  <c:v>11.1936496191</c:v>
                </c:pt>
                <c:pt idx="7394">
                  <c:v>11.1936496191</c:v>
                </c:pt>
                <c:pt idx="7395">
                  <c:v>11.1936496191</c:v>
                </c:pt>
                <c:pt idx="7396">
                  <c:v>11.1936496191</c:v>
                </c:pt>
                <c:pt idx="7397">
                  <c:v>11.1936496191</c:v>
                </c:pt>
                <c:pt idx="7398">
                  <c:v>11.1936496191</c:v>
                </c:pt>
                <c:pt idx="7399">
                  <c:v>11.1936496191</c:v>
                </c:pt>
                <c:pt idx="7400">
                  <c:v>11.1936496191</c:v>
                </c:pt>
                <c:pt idx="7401">
                  <c:v>11.1936496191</c:v>
                </c:pt>
                <c:pt idx="7402">
                  <c:v>11.1936496191</c:v>
                </c:pt>
                <c:pt idx="7403">
                  <c:v>11.1936496191</c:v>
                </c:pt>
                <c:pt idx="7404">
                  <c:v>11.1936496191</c:v>
                </c:pt>
                <c:pt idx="7405">
                  <c:v>11.1936496191</c:v>
                </c:pt>
                <c:pt idx="7406">
                  <c:v>11.1908179344</c:v>
                </c:pt>
                <c:pt idx="7407">
                  <c:v>11.1908179344</c:v>
                </c:pt>
                <c:pt idx="7408">
                  <c:v>11.1908179344</c:v>
                </c:pt>
                <c:pt idx="7409">
                  <c:v>11.1908179344</c:v>
                </c:pt>
                <c:pt idx="7410">
                  <c:v>11.1908179344</c:v>
                </c:pt>
                <c:pt idx="7411">
                  <c:v>11.1908179344</c:v>
                </c:pt>
                <c:pt idx="7412">
                  <c:v>11.1908179344</c:v>
                </c:pt>
                <c:pt idx="7413">
                  <c:v>11.1908179344</c:v>
                </c:pt>
                <c:pt idx="7414">
                  <c:v>11.1908179344</c:v>
                </c:pt>
                <c:pt idx="7415">
                  <c:v>11.1908179344</c:v>
                </c:pt>
                <c:pt idx="7416">
                  <c:v>11.1908179344</c:v>
                </c:pt>
                <c:pt idx="7417">
                  <c:v>11.1908179344</c:v>
                </c:pt>
                <c:pt idx="7418">
                  <c:v>11.1908179344</c:v>
                </c:pt>
                <c:pt idx="7419">
                  <c:v>11.1908179344</c:v>
                </c:pt>
                <c:pt idx="7420">
                  <c:v>11.1908179344</c:v>
                </c:pt>
                <c:pt idx="7421">
                  <c:v>11.1908179344</c:v>
                </c:pt>
                <c:pt idx="7422">
                  <c:v>11.1908179344</c:v>
                </c:pt>
                <c:pt idx="7423">
                  <c:v>11.1908179344</c:v>
                </c:pt>
                <c:pt idx="7424">
                  <c:v>11.1908179344</c:v>
                </c:pt>
                <c:pt idx="7425">
                  <c:v>11.1879862497</c:v>
                </c:pt>
                <c:pt idx="7426">
                  <c:v>11.1879862497</c:v>
                </c:pt>
                <c:pt idx="7427">
                  <c:v>11.1879862497</c:v>
                </c:pt>
                <c:pt idx="7428">
                  <c:v>11.1879862497</c:v>
                </c:pt>
                <c:pt idx="7429">
                  <c:v>11.1879862497</c:v>
                </c:pt>
                <c:pt idx="7430">
                  <c:v>11.1879862497</c:v>
                </c:pt>
                <c:pt idx="7431">
                  <c:v>11.1879862497</c:v>
                </c:pt>
                <c:pt idx="7432">
                  <c:v>11.1879862497</c:v>
                </c:pt>
                <c:pt idx="7433">
                  <c:v>11.1879862497</c:v>
                </c:pt>
                <c:pt idx="7434">
                  <c:v>11.1879862497</c:v>
                </c:pt>
                <c:pt idx="7435">
                  <c:v>11.1879862497</c:v>
                </c:pt>
                <c:pt idx="7436">
                  <c:v>11.1879862497</c:v>
                </c:pt>
                <c:pt idx="7437">
                  <c:v>11.1879862497</c:v>
                </c:pt>
                <c:pt idx="7438">
                  <c:v>11.1879862497</c:v>
                </c:pt>
                <c:pt idx="7439">
                  <c:v>11.1879862497</c:v>
                </c:pt>
                <c:pt idx="7440">
                  <c:v>11.1879862497</c:v>
                </c:pt>
                <c:pt idx="7441">
                  <c:v>11.1879862497</c:v>
                </c:pt>
                <c:pt idx="7442">
                  <c:v>11.1879862497</c:v>
                </c:pt>
                <c:pt idx="7443">
                  <c:v>11.1879862497</c:v>
                </c:pt>
                <c:pt idx="7444">
                  <c:v>11.185154564999999</c:v>
                </c:pt>
                <c:pt idx="7445">
                  <c:v>11.185154564999999</c:v>
                </c:pt>
                <c:pt idx="7446">
                  <c:v>11.185154564999999</c:v>
                </c:pt>
                <c:pt idx="7447">
                  <c:v>11.185154564999999</c:v>
                </c:pt>
                <c:pt idx="7448">
                  <c:v>11.185154564999999</c:v>
                </c:pt>
                <c:pt idx="7449">
                  <c:v>11.185154564999999</c:v>
                </c:pt>
                <c:pt idx="7450">
                  <c:v>11.185154564999999</c:v>
                </c:pt>
                <c:pt idx="7451">
                  <c:v>11.185154564999999</c:v>
                </c:pt>
                <c:pt idx="7452">
                  <c:v>11.185154564999999</c:v>
                </c:pt>
                <c:pt idx="7453">
                  <c:v>11.185154564999999</c:v>
                </c:pt>
                <c:pt idx="7454">
                  <c:v>11.185154564999999</c:v>
                </c:pt>
                <c:pt idx="7455">
                  <c:v>11.185154564999999</c:v>
                </c:pt>
                <c:pt idx="7456">
                  <c:v>11.185154564999999</c:v>
                </c:pt>
                <c:pt idx="7457">
                  <c:v>11.185154564999999</c:v>
                </c:pt>
                <c:pt idx="7458">
                  <c:v>11.185154564999999</c:v>
                </c:pt>
                <c:pt idx="7459">
                  <c:v>11.185154564999999</c:v>
                </c:pt>
                <c:pt idx="7460">
                  <c:v>11.185154564999999</c:v>
                </c:pt>
                <c:pt idx="7461">
                  <c:v>11.185154564999999</c:v>
                </c:pt>
                <c:pt idx="7462">
                  <c:v>11.182322880299999</c:v>
                </c:pt>
                <c:pt idx="7463">
                  <c:v>11.182322880299999</c:v>
                </c:pt>
                <c:pt idx="7464">
                  <c:v>11.182322880299999</c:v>
                </c:pt>
                <c:pt idx="7465">
                  <c:v>11.182322880299999</c:v>
                </c:pt>
                <c:pt idx="7466">
                  <c:v>11.182322880299999</c:v>
                </c:pt>
                <c:pt idx="7467">
                  <c:v>11.182322880299999</c:v>
                </c:pt>
                <c:pt idx="7468">
                  <c:v>11.182322880299999</c:v>
                </c:pt>
                <c:pt idx="7469">
                  <c:v>11.182322880299999</c:v>
                </c:pt>
                <c:pt idx="7470">
                  <c:v>11.182322880299999</c:v>
                </c:pt>
                <c:pt idx="7471">
                  <c:v>11.182322880299999</c:v>
                </c:pt>
                <c:pt idx="7472">
                  <c:v>11.182322880299999</c:v>
                </c:pt>
                <c:pt idx="7473">
                  <c:v>11.182322880299999</c:v>
                </c:pt>
                <c:pt idx="7474">
                  <c:v>11.182322880299999</c:v>
                </c:pt>
                <c:pt idx="7475">
                  <c:v>11.182322880299999</c:v>
                </c:pt>
                <c:pt idx="7476">
                  <c:v>11.182322880299999</c:v>
                </c:pt>
                <c:pt idx="7477">
                  <c:v>11.182322880299999</c:v>
                </c:pt>
                <c:pt idx="7478">
                  <c:v>11.182322880299999</c:v>
                </c:pt>
                <c:pt idx="7479">
                  <c:v>11.182322880299999</c:v>
                </c:pt>
                <c:pt idx="7480">
                  <c:v>11.182322880299999</c:v>
                </c:pt>
                <c:pt idx="7481">
                  <c:v>11.179491195600001</c:v>
                </c:pt>
                <c:pt idx="7482">
                  <c:v>11.179491195600001</c:v>
                </c:pt>
                <c:pt idx="7483">
                  <c:v>11.179491195600001</c:v>
                </c:pt>
                <c:pt idx="7484">
                  <c:v>11.179491195600001</c:v>
                </c:pt>
                <c:pt idx="7485">
                  <c:v>11.179491195600001</c:v>
                </c:pt>
                <c:pt idx="7486">
                  <c:v>11.179491195600001</c:v>
                </c:pt>
                <c:pt idx="7487">
                  <c:v>11.179491195600001</c:v>
                </c:pt>
                <c:pt idx="7488">
                  <c:v>11.179491195600001</c:v>
                </c:pt>
                <c:pt idx="7489">
                  <c:v>11.179491195600001</c:v>
                </c:pt>
                <c:pt idx="7490">
                  <c:v>11.179491195600001</c:v>
                </c:pt>
                <c:pt idx="7491">
                  <c:v>11.179491195600001</c:v>
                </c:pt>
                <c:pt idx="7492">
                  <c:v>11.179491195600001</c:v>
                </c:pt>
                <c:pt idx="7493">
                  <c:v>11.179491195600001</c:v>
                </c:pt>
                <c:pt idx="7494">
                  <c:v>11.179491195600001</c:v>
                </c:pt>
                <c:pt idx="7495">
                  <c:v>11.179491195600001</c:v>
                </c:pt>
                <c:pt idx="7496">
                  <c:v>11.179491195600001</c:v>
                </c:pt>
                <c:pt idx="7497">
                  <c:v>11.179491195600001</c:v>
                </c:pt>
                <c:pt idx="7498">
                  <c:v>11.179491195600001</c:v>
                </c:pt>
                <c:pt idx="7499">
                  <c:v>11.179491195600001</c:v>
                </c:pt>
                <c:pt idx="7500">
                  <c:v>11.176659510899999</c:v>
                </c:pt>
                <c:pt idx="7501">
                  <c:v>11.176659510899999</c:v>
                </c:pt>
                <c:pt idx="7502">
                  <c:v>11.176659510899999</c:v>
                </c:pt>
                <c:pt idx="7503">
                  <c:v>11.176659510899999</c:v>
                </c:pt>
                <c:pt idx="7504">
                  <c:v>11.176659510899999</c:v>
                </c:pt>
                <c:pt idx="7505">
                  <c:v>11.176659510899999</c:v>
                </c:pt>
                <c:pt idx="7506">
                  <c:v>11.176659510899999</c:v>
                </c:pt>
                <c:pt idx="7507">
                  <c:v>11.176659510899999</c:v>
                </c:pt>
                <c:pt idx="7508">
                  <c:v>11.176659510899999</c:v>
                </c:pt>
                <c:pt idx="7509">
                  <c:v>11.176659510899999</c:v>
                </c:pt>
                <c:pt idx="7510">
                  <c:v>11.176659510899999</c:v>
                </c:pt>
                <c:pt idx="7511">
                  <c:v>11.176659510899999</c:v>
                </c:pt>
                <c:pt idx="7512">
                  <c:v>11.176659510899999</c:v>
                </c:pt>
                <c:pt idx="7513">
                  <c:v>11.176659510899999</c:v>
                </c:pt>
                <c:pt idx="7514">
                  <c:v>11.176659510899999</c:v>
                </c:pt>
                <c:pt idx="7515">
                  <c:v>11.176659510899999</c:v>
                </c:pt>
                <c:pt idx="7516">
                  <c:v>11.176659510899999</c:v>
                </c:pt>
                <c:pt idx="7517">
                  <c:v>11.176659510899999</c:v>
                </c:pt>
                <c:pt idx="7518">
                  <c:v>11.176659510899999</c:v>
                </c:pt>
                <c:pt idx="7519">
                  <c:v>11.1738278262</c:v>
                </c:pt>
                <c:pt idx="7520">
                  <c:v>11.1738278262</c:v>
                </c:pt>
                <c:pt idx="7521">
                  <c:v>11.1738278262</c:v>
                </c:pt>
                <c:pt idx="7522">
                  <c:v>11.1738278262</c:v>
                </c:pt>
                <c:pt idx="7523">
                  <c:v>11.1738278262</c:v>
                </c:pt>
                <c:pt idx="7524">
                  <c:v>11.1738278262</c:v>
                </c:pt>
                <c:pt idx="7525">
                  <c:v>11.1738278262</c:v>
                </c:pt>
                <c:pt idx="7526">
                  <c:v>11.1738278262</c:v>
                </c:pt>
                <c:pt idx="7527">
                  <c:v>11.1738278262</c:v>
                </c:pt>
                <c:pt idx="7528">
                  <c:v>11.1738278262</c:v>
                </c:pt>
                <c:pt idx="7529">
                  <c:v>11.1738278262</c:v>
                </c:pt>
                <c:pt idx="7530">
                  <c:v>11.1738278262</c:v>
                </c:pt>
                <c:pt idx="7531">
                  <c:v>11.1738278262</c:v>
                </c:pt>
                <c:pt idx="7532">
                  <c:v>11.1738278262</c:v>
                </c:pt>
                <c:pt idx="7533">
                  <c:v>11.1738278262</c:v>
                </c:pt>
                <c:pt idx="7534">
                  <c:v>11.1738278262</c:v>
                </c:pt>
                <c:pt idx="7535">
                  <c:v>11.1738278262</c:v>
                </c:pt>
                <c:pt idx="7536">
                  <c:v>11.1738278262</c:v>
                </c:pt>
                <c:pt idx="7537">
                  <c:v>11.1738278262</c:v>
                </c:pt>
                <c:pt idx="7538">
                  <c:v>11.1709961415</c:v>
                </c:pt>
                <c:pt idx="7539">
                  <c:v>11.1709961415</c:v>
                </c:pt>
                <c:pt idx="7540">
                  <c:v>11.1709961415</c:v>
                </c:pt>
                <c:pt idx="7541">
                  <c:v>11.1709961415</c:v>
                </c:pt>
                <c:pt idx="7542">
                  <c:v>11.1709961415</c:v>
                </c:pt>
                <c:pt idx="7543">
                  <c:v>11.1709961415</c:v>
                </c:pt>
                <c:pt idx="7544">
                  <c:v>11.1709961415</c:v>
                </c:pt>
                <c:pt idx="7545">
                  <c:v>11.1709961415</c:v>
                </c:pt>
                <c:pt idx="7546">
                  <c:v>11.1709961415</c:v>
                </c:pt>
                <c:pt idx="7547">
                  <c:v>11.1709961415</c:v>
                </c:pt>
                <c:pt idx="7548">
                  <c:v>11.1709961415</c:v>
                </c:pt>
                <c:pt idx="7549">
                  <c:v>11.1709961415</c:v>
                </c:pt>
                <c:pt idx="7550">
                  <c:v>11.1709961415</c:v>
                </c:pt>
                <c:pt idx="7551">
                  <c:v>11.1709961415</c:v>
                </c:pt>
                <c:pt idx="7552">
                  <c:v>11.1709961415</c:v>
                </c:pt>
                <c:pt idx="7553">
                  <c:v>11.1709961415</c:v>
                </c:pt>
                <c:pt idx="7554">
                  <c:v>11.1709961415</c:v>
                </c:pt>
                <c:pt idx="7555">
                  <c:v>11.1709961415</c:v>
                </c:pt>
                <c:pt idx="7556">
                  <c:v>11.1709961415</c:v>
                </c:pt>
                <c:pt idx="7557">
                  <c:v>11.1681644568</c:v>
                </c:pt>
                <c:pt idx="7558">
                  <c:v>11.1681644568</c:v>
                </c:pt>
                <c:pt idx="7559">
                  <c:v>11.1681644568</c:v>
                </c:pt>
                <c:pt idx="7560">
                  <c:v>11.1681644568</c:v>
                </c:pt>
                <c:pt idx="7561">
                  <c:v>11.1681644568</c:v>
                </c:pt>
                <c:pt idx="7562">
                  <c:v>11.1681644568</c:v>
                </c:pt>
                <c:pt idx="7563">
                  <c:v>11.1681644568</c:v>
                </c:pt>
                <c:pt idx="7564">
                  <c:v>11.1681644568</c:v>
                </c:pt>
                <c:pt idx="7565">
                  <c:v>11.1681644568</c:v>
                </c:pt>
                <c:pt idx="7566">
                  <c:v>11.1681644568</c:v>
                </c:pt>
                <c:pt idx="7567">
                  <c:v>11.1681644568</c:v>
                </c:pt>
                <c:pt idx="7568">
                  <c:v>11.1681644568</c:v>
                </c:pt>
                <c:pt idx="7569">
                  <c:v>11.1681644568</c:v>
                </c:pt>
                <c:pt idx="7570">
                  <c:v>11.1681644568</c:v>
                </c:pt>
                <c:pt idx="7571">
                  <c:v>11.1681644568</c:v>
                </c:pt>
                <c:pt idx="7572">
                  <c:v>11.1681644568</c:v>
                </c:pt>
                <c:pt idx="7573">
                  <c:v>11.1681644568</c:v>
                </c:pt>
                <c:pt idx="7574">
                  <c:v>11.1681644568</c:v>
                </c:pt>
                <c:pt idx="7575">
                  <c:v>11.1681644568</c:v>
                </c:pt>
                <c:pt idx="7576">
                  <c:v>11.165332772099999</c:v>
                </c:pt>
                <c:pt idx="7577">
                  <c:v>11.165332772099999</c:v>
                </c:pt>
                <c:pt idx="7578">
                  <c:v>11.165332772099999</c:v>
                </c:pt>
                <c:pt idx="7579">
                  <c:v>11.165332772099999</c:v>
                </c:pt>
                <c:pt idx="7580">
                  <c:v>11.165332772099999</c:v>
                </c:pt>
                <c:pt idx="7581">
                  <c:v>11.165332772099999</c:v>
                </c:pt>
                <c:pt idx="7582">
                  <c:v>11.165332772099999</c:v>
                </c:pt>
                <c:pt idx="7583">
                  <c:v>11.165332772099999</c:v>
                </c:pt>
                <c:pt idx="7584">
                  <c:v>11.165332772099999</c:v>
                </c:pt>
                <c:pt idx="7585">
                  <c:v>11.165332772099999</c:v>
                </c:pt>
                <c:pt idx="7586">
                  <c:v>11.165332772099999</c:v>
                </c:pt>
                <c:pt idx="7587">
                  <c:v>11.165332772099999</c:v>
                </c:pt>
                <c:pt idx="7588">
                  <c:v>11.165332772099999</c:v>
                </c:pt>
                <c:pt idx="7589">
                  <c:v>11.165332772099999</c:v>
                </c:pt>
                <c:pt idx="7590">
                  <c:v>11.165332772099999</c:v>
                </c:pt>
                <c:pt idx="7591">
                  <c:v>11.165332772099999</c:v>
                </c:pt>
                <c:pt idx="7592">
                  <c:v>11.165332772099999</c:v>
                </c:pt>
                <c:pt idx="7593">
                  <c:v>11.165332772099999</c:v>
                </c:pt>
                <c:pt idx="7594">
                  <c:v>11.165332772099999</c:v>
                </c:pt>
                <c:pt idx="7595">
                  <c:v>11.162501087399999</c:v>
                </c:pt>
                <c:pt idx="7596">
                  <c:v>11.162501087399999</c:v>
                </c:pt>
                <c:pt idx="7597">
                  <c:v>11.162501087399999</c:v>
                </c:pt>
                <c:pt idx="7598">
                  <c:v>11.162501087399999</c:v>
                </c:pt>
                <c:pt idx="7599">
                  <c:v>11.162501087399999</c:v>
                </c:pt>
                <c:pt idx="7600">
                  <c:v>11.162501087399999</c:v>
                </c:pt>
                <c:pt idx="7601">
                  <c:v>11.162501087399999</c:v>
                </c:pt>
                <c:pt idx="7602">
                  <c:v>11.162501087399999</c:v>
                </c:pt>
                <c:pt idx="7603">
                  <c:v>11.162501087399999</c:v>
                </c:pt>
                <c:pt idx="7604">
                  <c:v>11.162501087399999</c:v>
                </c:pt>
                <c:pt idx="7605">
                  <c:v>11.162501087399999</c:v>
                </c:pt>
                <c:pt idx="7606">
                  <c:v>11.162501087399999</c:v>
                </c:pt>
                <c:pt idx="7607">
                  <c:v>11.162501087399999</c:v>
                </c:pt>
                <c:pt idx="7608">
                  <c:v>11.162501087399999</c:v>
                </c:pt>
                <c:pt idx="7609">
                  <c:v>11.162501087399999</c:v>
                </c:pt>
                <c:pt idx="7610">
                  <c:v>11.162501087399999</c:v>
                </c:pt>
                <c:pt idx="7611">
                  <c:v>11.162501087399999</c:v>
                </c:pt>
                <c:pt idx="7612">
                  <c:v>11.162501087399999</c:v>
                </c:pt>
                <c:pt idx="7613">
                  <c:v>11.162501087399999</c:v>
                </c:pt>
                <c:pt idx="7614">
                  <c:v>11.159669402700001</c:v>
                </c:pt>
                <c:pt idx="7615">
                  <c:v>11.159669402700001</c:v>
                </c:pt>
                <c:pt idx="7616">
                  <c:v>11.159669402700001</c:v>
                </c:pt>
                <c:pt idx="7617">
                  <c:v>11.159669402700001</c:v>
                </c:pt>
                <c:pt idx="7618">
                  <c:v>11.159669402700001</c:v>
                </c:pt>
                <c:pt idx="7619">
                  <c:v>11.159669402700001</c:v>
                </c:pt>
                <c:pt idx="7620">
                  <c:v>11.159669402700001</c:v>
                </c:pt>
                <c:pt idx="7621">
                  <c:v>11.159669402700001</c:v>
                </c:pt>
                <c:pt idx="7622">
                  <c:v>11.159669402700001</c:v>
                </c:pt>
                <c:pt idx="7623">
                  <c:v>11.159669402700001</c:v>
                </c:pt>
                <c:pt idx="7624">
                  <c:v>11.159669402700001</c:v>
                </c:pt>
                <c:pt idx="7625">
                  <c:v>11.159669402700001</c:v>
                </c:pt>
                <c:pt idx="7626">
                  <c:v>11.159669402700001</c:v>
                </c:pt>
                <c:pt idx="7627">
                  <c:v>11.159669402700001</c:v>
                </c:pt>
                <c:pt idx="7628">
                  <c:v>11.159669402700001</c:v>
                </c:pt>
                <c:pt idx="7629">
                  <c:v>11.159669402700001</c:v>
                </c:pt>
                <c:pt idx="7630">
                  <c:v>11.159669402700001</c:v>
                </c:pt>
                <c:pt idx="7631">
                  <c:v>11.159669402700001</c:v>
                </c:pt>
                <c:pt idx="7632">
                  <c:v>11.159669402700001</c:v>
                </c:pt>
                <c:pt idx="7633">
                  <c:v>11.156837718</c:v>
                </c:pt>
                <c:pt idx="7634">
                  <c:v>11.156837718</c:v>
                </c:pt>
                <c:pt idx="7635">
                  <c:v>11.156837718</c:v>
                </c:pt>
                <c:pt idx="7636">
                  <c:v>11.156837718</c:v>
                </c:pt>
                <c:pt idx="7637">
                  <c:v>11.156837718</c:v>
                </c:pt>
                <c:pt idx="7638">
                  <c:v>11.156837718</c:v>
                </c:pt>
                <c:pt idx="7639">
                  <c:v>11.156837718</c:v>
                </c:pt>
                <c:pt idx="7640">
                  <c:v>11.156837718</c:v>
                </c:pt>
                <c:pt idx="7641">
                  <c:v>11.156837718</c:v>
                </c:pt>
                <c:pt idx="7642">
                  <c:v>11.156837718</c:v>
                </c:pt>
                <c:pt idx="7643">
                  <c:v>11.156837718</c:v>
                </c:pt>
                <c:pt idx="7644">
                  <c:v>11.156837718</c:v>
                </c:pt>
                <c:pt idx="7645">
                  <c:v>11.156837718</c:v>
                </c:pt>
                <c:pt idx="7646">
                  <c:v>11.156837718</c:v>
                </c:pt>
                <c:pt idx="7647">
                  <c:v>11.156837718</c:v>
                </c:pt>
                <c:pt idx="7648">
                  <c:v>11.156837718</c:v>
                </c:pt>
                <c:pt idx="7649">
                  <c:v>11.156837718</c:v>
                </c:pt>
                <c:pt idx="7650">
                  <c:v>11.156837718</c:v>
                </c:pt>
                <c:pt idx="7651">
                  <c:v>11.154006033299998</c:v>
                </c:pt>
                <c:pt idx="7652">
                  <c:v>11.154006033299998</c:v>
                </c:pt>
                <c:pt idx="7653">
                  <c:v>11.154006033299998</c:v>
                </c:pt>
                <c:pt idx="7654">
                  <c:v>11.154006033299998</c:v>
                </c:pt>
                <c:pt idx="7655">
                  <c:v>11.154006033299998</c:v>
                </c:pt>
                <c:pt idx="7656">
                  <c:v>11.154006033299998</c:v>
                </c:pt>
                <c:pt idx="7657">
                  <c:v>11.154006033299998</c:v>
                </c:pt>
                <c:pt idx="7658">
                  <c:v>11.154006033299998</c:v>
                </c:pt>
                <c:pt idx="7659">
                  <c:v>11.154006033299998</c:v>
                </c:pt>
                <c:pt idx="7660">
                  <c:v>11.154006033299998</c:v>
                </c:pt>
                <c:pt idx="7661">
                  <c:v>11.154006033299998</c:v>
                </c:pt>
                <c:pt idx="7662">
                  <c:v>11.154006033299998</c:v>
                </c:pt>
                <c:pt idx="7663">
                  <c:v>11.154006033299998</c:v>
                </c:pt>
                <c:pt idx="7664">
                  <c:v>11.154006033299998</c:v>
                </c:pt>
                <c:pt idx="7665">
                  <c:v>11.154006033299998</c:v>
                </c:pt>
                <c:pt idx="7666">
                  <c:v>11.154006033299998</c:v>
                </c:pt>
                <c:pt idx="7667">
                  <c:v>11.154006033299998</c:v>
                </c:pt>
                <c:pt idx="7668">
                  <c:v>11.154006033299998</c:v>
                </c:pt>
                <c:pt idx="7669">
                  <c:v>11.154006033299998</c:v>
                </c:pt>
                <c:pt idx="7670">
                  <c:v>11.1511743486</c:v>
                </c:pt>
                <c:pt idx="7671">
                  <c:v>11.1511743486</c:v>
                </c:pt>
                <c:pt idx="7672">
                  <c:v>11.1511743486</c:v>
                </c:pt>
                <c:pt idx="7673">
                  <c:v>11.1511743486</c:v>
                </c:pt>
                <c:pt idx="7674">
                  <c:v>11.1511743486</c:v>
                </c:pt>
                <c:pt idx="7675">
                  <c:v>11.1511743486</c:v>
                </c:pt>
                <c:pt idx="7676">
                  <c:v>11.1511743486</c:v>
                </c:pt>
                <c:pt idx="7677">
                  <c:v>11.1511743486</c:v>
                </c:pt>
                <c:pt idx="7678">
                  <c:v>11.1511743486</c:v>
                </c:pt>
                <c:pt idx="7679">
                  <c:v>11.1511743486</c:v>
                </c:pt>
                <c:pt idx="7680">
                  <c:v>11.1511743486</c:v>
                </c:pt>
                <c:pt idx="7681">
                  <c:v>11.1511743486</c:v>
                </c:pt>
                <c:pt idx="7682">
                  <c:v>11.1511743486</c:v>
                </c:pt>
                <c:pt idx="7683">
                  <c:v>11.1511743486</c:v>
                </c:pt>
                <c:pt idx="7684">
                  <c:v>11.1511743486</c:v>
                </c:pt>
                <c:pt idx="7685">
                  <c:v>11.1511743486</c:v>
                </c:pt>
                <c:pt idx="7686">
                  <c:v>11.1511743486</c:v>
                </c:pt>
                <c:pt idx="7687">
                  <c:v>11.1511743486</c:v>
                </c:pt>
                <c:pt idx="7688">
                  <c:v>11.1511743486</c:v>
                </c:pt>
                <c:pt idx="7689">
                  <c:v>11.148342663899999</c:v>
                </c:pt>
                <c:pt idx="7690">
                  <c:v>11.148342663899999</c:v>
                </c:pt>
                <c:pt idx="7691">
                  <c:v>11.148342663899999</c:v>
                </c:pt>
                <c:pt idx="7692">
                  <c:v>11.148342663899999</c:v>
                </c:pt>
                <c:pt idx="7693">
                  <c:v>11.148342663899999</c:v>
                </c:pt>
                <c:pt idx="7694">
                  <c:v>11.148342663899999</c:v>
                </c:pt>
                <c:pt idx="7695">
                  <c:v>11.148342663899999</c:v>
                </c:pt>
                <c:pt idx="7696">
                  <c:v>11.148342663899999</c:v>
                </c:pt>
                <c:pt idx="7697">
                  <c:v>11.148342663899999</c:v>
                </c:pt>
                <c:pt idx="7698">
                  <c:v>11.148342663899999</c:v>
                </c:pt>
                <c:pt idx="7699">
                  <c:v>11.148342663899999</c:v>
                </c:pt>
                <c:pt idx="7700">
                  <c:v>11.148342663899999</c:v>
                </c:pt>
                <c:pt idx="7701">
                  <c:v>11.148342663899999</c:v>
                </c:pt>
                <c:pt idx="7702">
                  <c:v>11.148342663899999</c:v>
                </c:pt>
                <c:pt idx="7703">
                  <c:v>11.148342663899999</c:v>
                </c:pt>
                <c:pt idx="7704">
                  <c:v>11.148342663899999</c:v>
                </c:pt>
                <c:pt idx="7705">
                  <c:v>11.148342663899999</c:v>
                </c:pt>
                <c:pt idx="7706">
                  <c:v>11.148342663899999</c:v>
                </c:pt>
                <c:pt idx="7707">
                  <c:v>11.148342663899999</c:v>
                </c:pt>
                <c:pt idx="7708">
                  <c:v>11.145510979200001</c:v>
                </c:pt>
                <c:pt idx="7709">
                  <c:v>11.145510979200001</c:v>
                </c:pt>
                <c:pt idx="7710">
                  <c:v>11.145510979200001</c:v>
                </c:pt>
                <c:pt idx="7711">
                  <c:v>11.145510979200001</c:v>
                </c:pt>
                <c:pt idx="7712">
                  <c:v>11.145510979200001</c:v>
                </c:pt>
                <c:pt idx="7713">
                  <c:v>11.145510979200001</c:v>
                </c:pt>
                <c:pt idx="7714">
                  <c:v>11.145510979200001</c:v>
                </c:pt>
                <c:pt idx="7715">
                  <c:v>11.145510979200001</c:v>
                </c:pt>
                <c:pt idx="7716">
                  <c:v>11.145510979200001</c:v>
                </c:pt>
                <c:pt idx="7717">
                  <c:v>11.145510979200001</c:v>
                </c:pt>
                <c:pt idx="7718">
                  <c:v>11.145510979200001</c:v>
                </c:pt>
                <c:pt idx="7719">
                  <c:v>11.145510979200001</c:v>
                </c:pt>
                <c:pt idx="7720">
                  <c:v>11.145510979200001</c:v>
                </c:pt>
                <c:pt idx="7721">
                  <c:v>11.145510979200001</c:v>
                </c:pt>
                <c:pt idx="7722">
                  <c:v>11.145510979200001</c:v>
                </c:pt>
                <c:pt idx="7723">
                  <c:v>11.145510979200001</c:v>
                </c:pt>
                <c:pt idx="7724">
                  <c:v>11.145510979200001</c:v>
                </c:pt>
                <c:pt idx="7725">
                  <c:v>11.145510979200001</c:v>
                </c:pt>
                <c:pt idx="7726">
                  <c:v>11.145510979200001</c:v>
                </c:pt>
                <c:pt idx="7727">
                  <c:v>11.142679294499999</c:v>
                </c:pt>
                <c:pt idx="7728">
                  <c:v>11.142679294499999</c:v>
                </c:pt>
                <c:pt idx="7729">
                  <c:v>11.142679294499999</c:v>
                </c:pt>
                <c:pt idx="7730">
                  <c:v>11.142679294499999</c:v>
                </c:pt>
                <c:pt idx="7731">
                  <c:v>11.142679294499999</c:v>
                </c:pt>
                <c:pt idx="7732">
                  <c:v>11.142679294499999</c:v>
                </c:pt>
                <c:pt idx="7733">
                  <c:v>11.142679294499999</c:v>
                </c:pt>
                <c:pt idx="7734">
                  <c:v>11.142679294499999</c:v>
                </c:pt>
                <c:pt idx="7735">
                  <c:v>11.142679294499999</c:v>
                </c:pt>
                <c:pt idx="7736">
                  <c:v>11.142679294499999</c:v>
                </c:pt>
                <c:pt idx="7737">
                  <c:v>11.142679294499999</c:v>
                </c:pt>
                <c:pt idx="7738">
                  <c:v>11.142679294499999</c:v>
                </c:pt>
                <c:pt idx="7739">
                  <c:v>11.142679294499999</c:v>
                </c:pt>
                <c:pt idx="7740">
                  <c:v>11.142679294499999</c:v>
                </c:pt>
                <c:pt idx="7741">
                  <c:v>11.142679294499999</c:v>
                </c:pt>
                <c:pt idx="7742">
                  <c:v>11.142679294499999</c:v>
                </c:pt>
                <c:pt idx="7743">
                  <c:v>11.142679294499999</c:v>
                </c:pt>
                <c:pt idx="7744">
                  <c:v>11.142679294499999</c:v>
                </c:pt>
                <c:pt idx="7745">
                  <c:v>11.142679294499999</c:v>
                </c:pt>
                <c:pt idx="7746">
                  <c:v>11.139847609799999</c:v>
                </c:pt>
                <c:pt idx="7747">
                  <c:v>11.139847609799999</c:v>
                </c:pt>
                <c:pt idx="7748">
                  <c:v>11.139847609799999</c:v>
                </c:pt>
                <c:pt idx="7749">
                  <c:v>11.139847609799999</c:v>
                </c:pt>
                <c:pt idx="7750">
                  <c:v>11.139847609799999</c:v>
                </c:pt>
                <c:pt idx="7751">
                  <c:v>11.139847609799999</c:v>
                </c:pt>
                <c:pt idx="7752">
                  <c:v>11.139847609799999</c:v>
                </c:pt>
                <c:pt idx="7753">
                  <c:v>11.139847609799999</c:v>
                </c:pt>
                <c:pt idx="7754">
                  <c:v>11.139847609799999</c:v>
                </c:pt>
                <c:pt idx="7755">
                  <c:v>11.139847609799999</c:v>
                </c:pt>
                <c:pt idx="7756">
                  <c:v>11.139847609799999</c:v>
                </c:pt>
                <c:pt idx="7757">
                  <c:v>11.139847609799999</c:v>
                </c:pt>
                <c:pt idx="7758">
                  <c:v>11.139847609799999</c:v>
                </c:pt>
                <c:pt idx="7759">
                  <c:v>11.139847609799999</c:v>
                </c:pt>
                <c:pt idx="7760">
                  <c:v>11.139847609799999</c:v>
                </c:pt>
                <c:pt idx="7761">
                  <c:v>11.139847609799999</c:v>
                </c:pt>
                <c:pt idx="7762">
                  <c:v>11.139847609799999</c:v>
                </c:pt>
                <c:pt idx="7763">
                  <c:v>11.139847609799999</c:v>
                </c:pt>
                <c:pt idx="7764">
                  <c:v>11.139847609799999</c:v>
                </c:pt>
                <c:pt idx="7765">
                  <c:v>11.1370159251</c:v>
                </c:pt>
                <c:pt idx="7766">
                  <c:v>11.1370159251</c:v>
                </c:pt>
                <c:pt idx="7767">
                  <c:v>11.1370159251</c:v>
                </c:pt>
                <c:pt idx="7768">
                  <c:v>11.1370159251</c:v>
                </c:pt>
                <c:pt idx="7769">
                  <c:v>11.1370159251</c:v>
                </c:pt>
                <c:pt idx="7770">
                  <c:v>11.1370159251</c:v>
                </c:pt>
                <c:pt idx="7771">
                  <c:v>11.1370159251</c:v>
                </c:pt>
                <c:pt idx="7772">
                  <c:v>11.1370159251</c:v>
                </c:pt>
                <c:pt idx="7773">
                  <c:v>11.1370159251</c:v>
                </c:pt>
                <c:pt idx="7774">
                  <c:v>11.1370159251</c:v>
                </c:pt>
                <c:pt idx="7775">
                  <c:v>11.1370159251</c:v>
                </c:pt>
                <c:pt idx="7776">
                  <c:v>11.1370159251</c:v>
                </c:pt>
                <c:pt idx="7777">
                  <c:v>11.1370159251</c:v>
                </c:pt>
                <c:pt idx="7778">
                  <c:v>11.1370159251</c:v>
                </c:pt>
                <c:pt idx="7779">
                  <c:v>11.1370159251</c:v>
                </c:pt>
                <c:pt idx="7780">
                  <c:v>11.1370159251</c:v>
                </c:pt>
                <c:pt idx="7781">
                  <c:v>11.1370159251</c:v>
                </c:pt>
                <c:pt idx="7782">
                  <c:v>11.1370159251</c:v>
                </c:pt>
                <c:pt idx="7783">
                  <c:v>11.1370159251</c:v>
                </c:pt>
                <c:pt idx="7784">
                  <c:v>11.1341842404</c:v>
                </c:pt>
                <c:pt idx="7785">
                  <c:v>11.1341842404</c:v>
                </c:pt>
                <c:pt idx="7786">
                  <c:v>11.1341842404</c:v>
                </c:pt>
                <c:pt idx="7787">
                  <c:v>11.1341842404</c:v>
                </c:pt>
                <c:pt idx="7788">
                  <c:v>11.1341842404</c:v>
                </c:pt>
                <c:pt idx="7789">
                  <c:v>11.1341842404</c:v>
                </c:pt>
                <c:pt idx="7790">
                  <c:v>11.1341842404</c:v>
                </c:pt>
                <c:pt idx="7791">
                  <c:v>11.1341842404</c:v>
                </c:pt>
                <c:pt idx="7792">
                  <c:v>11.1341842404</c:v>
                </c:pt>
                <c:pt idx="7793">
                  <c:v>11.1341842404</c:v>
                </c:pt>
                <c:pt idx="7794">
                  <c:v>11.1341842404</c:v>
                </c:pt>
                <c:pt idx="7795">
                  <c:v>11.1341842404</c:v>
                </c:pt>
                <c:pt idx="7796">
                  <c:v>11.1341842404</c:v>
                </c:pt>
                <c:pt idx="7797">
                  <c:v>11.1341842404</c:v>
                </c:pt>
                <c:pt idx="7798">
                  <c:v>11.1341842404</c:v>
                </c:pt>
                <c:pt idx="7799">
                  <c:v>11.1341842404</c:v>
                </c:pt>
                <c:pt idx="7800">
                  <c:v>11.1341842404</c:v>
                </c:pt>
                <c:pt idx="7801">
                  <c:v>11.1341842404</c:v>
                </c:pt>
                <c:pt idx="7802">
                  <c:v>11.1341842404</c:v>
                </c:pt>
                <c:pt idx="7803">
                  <c:v>11.131352555699999</c:v>
                </c:pt>
                <c:pt idx="7804">
                  <c:v>11.131352555699999</c:v>
                </c:pt>
                <c:pt idx="7805">
                  <c:v>11.131352555699999</c:v>
                </c:pt>
                <c:pt idx="7806">
                  <c:v>11.131352555699999</c:v>
                </c:pt>
                <c:pt idx="7807">
                  <c:v>11.131352555699999</c:v>
                </c:pt>
                <c:pt idx="7808">
                  <c:v>11.131352555699999</c:v>
                </c:pt>
                <c:pt idx="7809">
                  <c:v>11.131352555699999</c:v>
                </c:pt>
                <c:pt idx="7810">
                  <c:v>11.131352555699999</c:v>
                </c:pt>
                <c:pt idx="7811">
                  <c:v>11.131352555699999</c:v>
                </c:pt>
                <c:pt idx="7812">
                  <c:v>11.131352555699999</c:v>
                </c:pt>
                <c:pt idx="7813">
                  <c:v>11.131352555699999</c:v>
                </c:pt>
                <c:pt idx="7814">
                  <c:v>11.131352555699999</c:v>
                </c:pt>
                <c:pt idx="7815">
                  <c:v>11.131352555699999</c:v>
                </c:pt>
                <c:pt idx="7816">
                  <c:v>11.131352555699999</c:v>
                </c:pt>
                <c:pt idx="7817">
                  <c:v>11.131352555699999</c:v>
                </c:pt>
                <c:pt idx="7818">
                  <c:v>11.131352555699999</c:v>
                </c:pt>
                <c:pt idx="7819">
                  <c:v>11.131352555699999</c:v>
                </c:pt>
                <c:pt idx="7820">
                  <c:v>11.131352555699999</c:v>
                </c:pt>
                <c:pt idx="7821">
                  <c:v>11.131352555699999</c:v>
                </c:pt>
                <c:pt idx="7822">
                  <c:v>11.128520870999999</c:v>
                </c:pt>
                <c:pt idx="7823">
                  <c:v>11.128520870999999</c:v>
                </c:pt>
                <c:pt idx="7824">
                  <c:v>11.128520870999999</c:v>
                </c:pt>
                <c:pt idx="7825">
                  <c:v>11.128520870999999</c:v>
                </c:pt>
                <c:pt idx="7826">
                  <c:v>11.128520870999999</c:v>
                </c:pt>
                <c:pt idx="7827">
                  <c:v>11.128520870999999</c:v>
                </c:pt>
                <c:pt idx="7828">
                  <c:v>11.128520870999999</c:v>
                </c:pt>
                <c:pt idx="7829">
                  <c:v>11.128520870999999</c:v>
                </c:pt>
                <c:pt idx="7830">
                  <c:v>11.128520870999999</c:v>
                </c:pt>
                <c:pt idx="7831">
                  <c:v>11.128520870999999</c:v>
                </c:pt>
                <c:pt idx="7832">
                  <c:v>11.128520870999999</c:v>
                </c:pt>
                <c:pt idx="7833">
                  <c:v>11.128520870999999</c:v>
                </c:pt>
                <c:pt idx="7834">
                  <c:v>11.128520870999999</c:v>
                </c:pt>
                <c:pt idx="7835">
                  <c:v>11.128520870999999</c:v>
                </c:pt>
                <c:pt idx="7836">
                  <c:v>11.128520870999999</c:v>
                </c:pt>
                <c:pt idx="7837">
                  <c:v>11.128520870999999</c:v>
                </c:pt>
                <c:pt idx="7838">
                  <c:v>11.128520870999999</c:v>
                </c:pt>
                <c:pt idx="7839">
                  <c:v>11.128520870999999</c:v>
                </c:pt>
                <c:pt idx="7840">
                  <c:v>11.128520870999999</c:v>
                </c:pt>
                <c:pt idx="7841">
                  <c:v>11.125689186299999</c:v>
                </c:pt>
                <c:pt idx="7842">
                  <c:v>11.125689186299999</c:v>
                </c:pt>
                <c:pt idx="7843">
                  <c:v>11.125689186299999</c:v>
                </c:pt>
                <c:pt idx="7844">
                  <c:v>11.125689186299999</c:v>
                </c:pt>
                <c:pt idx="7845">
                  <c:v>11.125689186299999</c:v>
                </c:pt>
                <c:pt idx="7846">
                  <c:v>11.125689186299999</c:v>
                </c:pt>
                <c:pt idx="7847">
                  <c:v>11.125689186299999</c:v>
                </c:pt>
                <c:pt idx="7848">
                  <c:v>11.125689186299999</c:v>
                </c:pt>
                <c:pt idx="7849">
                  <c:v>11.125689186299999</c:v>
                </c:pt>
                <c:pt idx="7850">
                  <c:v>11.125689186299999</c:v>
                </c:pt>
                <c:pt idx="7851">
                  <c:v>11.125689186299999</c:v>
                </c:pt>
                <c:pt idx="7852">
                  <c:v>11.125689186299999</c:v>
                </c:pt>
                <c:pt idx="7853">
                  <c:v>11.125689186299999</c:v>
                </c:pt>
                <c:pt idx="7854">
                  <c:v>11.125689186299999</c:v>
                </c:pt>
                <c:pt idx="7855">
                  <c:v>11.125689186299999</c:v>
                </c:pt>
                <c:pt idx="7856">
                  <c:v>11.125689186299999</c:v>
                </c:pt>
                <c:pt idx="7857">
                  <c:v>11.125689186299999</c:v>
                </c:pt>
                <c:pt idx="7858">
                  <c:v>11.125689186299999</c:v>
                </c:pt>
                <c:pt idx="7859">
                  <c:v>11.125689186299999</c:v>
                </c:pt>
                <c:pt idx="7860">
                  <c:v>11.1228575016</c:v>
                </c:pt>
                <c:pt idx="7861">
                  <c:v>11.1228575016</c:v>
                </c:pt>
                <c:pt idx="7862">
                  <c:v>11.1228575016</c:v>
                </c:pt>
                <c:pt idx="7863">
                  <c:v>11.1228575016</c:v>
                </c:pt>
                <c:pt idx="7864">
                  <c:v>11.1228575016</c:v>
                </c:pt>
                <c:pt idx="7865">
                  <c:v>11.1228575016</c:v>
                </c:pt>
                <c:pt idx="7866">
                  <c:v>11.1228575016</c:v>
                </c:pt>
                <c:pt idx="7867">
                  <c:v>11.1228575016</c:v>
                </c:pt>
                <c:pt idx="7868">
                  <c:v>11.1228575016</c:v>
                </c:pt>
                <c:pt idx="7869">
                  <c:v>11.1228575016</c:v>
                </c:pt>
                <c:pt idx="7870">
                  <c:v>11.1228575016</c:v>
                </c:pt>
                <c:pt idx="7871">
                  <c:v>11.1228575016</c:v>
                </c:pt>
                <c:pt idx="7872">
                  <c:v>11.1228575016</c:v>
                </c:pt>
                <c:pt idx="7873">
                  <c:v>11.1228575016</c:v>
                </c:pt>
                <c:pt idx="7874">
                  <c:v>11.1228575016</c:v>
                </c:pt>
                <c:pt idx="7875">
                  <c:v>11.1228575016</c:v>
                </c:pt>
                <c:pt idx="7876">
                  <c:v>11.1228575016</c:v>
                </c:pt>
                <c:pt idx="7877">
                  <c:v>11.1228575016</c:v>
                </c:pt>
                <c:pt idx="7878">
                  <c:v>11.1228575016</c:v>
                </c:pt>
                <c:pt idx="7879">
                  <c:v>11.1200258169</c:v>
                </c:pt>
                <c:pt idx="7880">
                  <c:v>11.1200258169</c:v>
                </c:pt>
                <c:pt idx="7881">
                  <c:v>11.1200258169</c:v>
                </c:pt>
                <c:pt idx="7882">
                  <c:v>11.1200258169</c:v>
                </c:pt>
                <c:pt idx="7883">
                  <c:v>11.1200258169</c:v>
                </c:pt>
                <c:pt idx="7884">
                  <c:v>11.1200258169</c:v>
                </c:pt>
                <c:pt idx="7885">
                  <c:v>11.1200258169</c:v>
                </c:pt>
                <c:pt idx="7886">
                  <c:v>11.1200258169</c:v>
                </c:pt>
                <c:pt idx="7887">
                  <c:v>11.1200258169</c:v>
                </c:pt>
                <c:pt idx="7888">
                  <c:v>11.1200258169</c:v>
                </c:pt>
                <c:pt idx="7889">
                  <c:v>11.1200258169</c:v>
                </c:pt>
                <c:pt idx="7890">
                  <c:v>11.1200258169</c:v>
                </c:pt>
                <c:pt idx="7891">
                  <c:v>11.1200258169</c:v>
                </c:pt>
                <c:pt idx="7892">
                  <c:v>11.1200258169</c:v>
                </c:pt>
                <c:pt idx="7893">
                  <c:v>11.1200258169</c:v>
                </c:pt>
                <c:pt idx="7894">
                  <c:v>11.1200258169</c:v>
                </c:pt>
                <c:pt idx="7895">
                  <c:v>11.1200258169</c:v>
                </c:pt>
                <c:pt idx="7896">
                  <c:v>11.1200258169</c:v>
                </c:pt>
                <c:pt idx="7897">
                  <c:v>11.1200258169</c:v>
                </c:pt>
                <c:pt idx="7898">
                  <c:v>11.1171941322</c:v>
                </c:pt>
                <c:pt idx="7899">
                  <c:v>11.1171941322</c:v>
                </c:pt>
                <c:pt idx="7900">
                  <c:v>11.1171941322</c:v>
                </c:pt>
                <c:pt idx="7901">
                  <c:v>11.1171941322</c:v>
                </c:pt>
                <c:pt idx="7902">
                  <c:v>11.1171941322</c:v>
                </c:pt>
                <c:pt idx="7903">
                  <c:v>11.1171941322</c:v>
                </c:pt>
                <c:pt idx="7904">
                  <c:v>11.1171941322</c:v>
                </c:pt>
                <c:pt idx="7905">
                  <c:v>11.1171941322</c:v>
                </c:pt>
                <c:pt idx="7906">
                  <c:v>11.1171941322</c:v>
                </c:pt>
                <c:pt idx="7907">
                  <c:v>11.1171941322</c:v>
                </c:pt>
                <c:pt idx="7908">
                  <c:v>11.1171941322</c:v>
                </c:pt>
                <c:pt idx="7909">
                  <c:v>11.1171941322</c:v>
                </c:pt>
                <c:pt idx="7910">
                  <c:v>11.1171941322</c:v>
                </c:pt>
                <c:pt idx="7911">
                  <c:v>11.1171941322</c:v>
                </c:pt>
                <c:pt idx="7912">
                  <c:v>11.1171941322</c:v>
                </c:pt>
                <c:pt idx="7913">
                  <c:v>11.1171941322</c:v>
                </c:pt>
                <c:pt idx="7914">
                  <c:v>11.1171941322</c:v>
                </c:pt>
                <c:pt idx="7915">
                  <c:v>11.1171941322</c:v>
                </c:pt>
                <c:pt idx="7916">
                  <c:v>11.1171941322</c:v>
                </c:pt>
                <c:pt idx="7917">
                  <c:v>11.1143624475</c:v>
                </c:pt>
                <c:pt idx="7918">
                  <c:v>11.1143624475</c:v>
                </c:pt>
                <c:pt idx="7919">
                  <c:v>11.1143624475</c:v>
                </c:pt>
                <c:pt idx="7920">
                  <c:v>11.1143624475</c:v>
                </c:pt>
                <c:pt idx="7921">
                  <c:v>11.1143624475</c:v>
                </c:pt>
                <c:pt idx="7922">
                  <c:v>11.1143624475</c:v>
                </c:pt>
                <c:pt idx="7923">
                  <c:v>11.1143624475</c:v>
                </c:pt>
                <c:pt idx="7924">
                  <c:v>11.1143624475</c:v>
                </c:pt>
                <c:pt idx="7925">
                  <c:v>11.1143624475</c:v>
                </c:pt>
                <c:pt idx="7926">
                  <c:v>11.1143624475</c:v>
                </c:pt>
                <c:pt idx="7927">
                  <c:v>11.1143624475</c:v>
                </c:pt>
                <c:pt idx="7928">
                  <c:v>11.1143624475</c:v>
                </c:pt>
                <c:pt idx="7929">
                  <c:v>11.1143624475</c:v>
                </c:pt>
                <c:pt idx="7930">
                  <c:v>11.1143624475</c:v>
                </c:pt>
                <c:pt idx="7931">
                  <c:v>11.1143624475</c:v>
                </c:pt>
                <c:pt idx="7932">
                  <c:v>11.1143624475</c:v>
                </c:pt>
                <c:pt idx="7933">
                  <c:v>11.1143624475</c:v>
                </c:pt>
                <c:pt idx="7934">
                  <c:v>11.1143624475</c:v>
                </c:pt>
                <c:pt idx="7935">
                  <c:v>11.1143624475</c:v>
                </c:pt>
                <c:pt idx="7936">
                  <c:v>11.111530762799999</c:v>
                </c:pt>
                <c:pt idx="7937">
                  <c:v>11.111530762799999</c:v>
                </c:pt>
                <c:pt idx="7938">
                  <c:v>11.111530762799999</c:v>
                </c:pt>
                <c:pt idx="7939">
                  <c:v>11.111530762799999</c:v>
                </c:pt>
                <c:pt idx="7940">
                  <c:v>11.111530762799999</c:v>
                </c:pt>
                <c:pt idx="7941">
                  <c:v>11.111530762799999</c:v>
                </c:pt>
                <c:pt idx="7942">
                  <c:v>11.111530762799999</c:v>
                </c:pt>
                <c:pt idx="7943">
                  <c:v>11.111530762799999</c:v>
                </c:pt>
                <c:pt idx="7944">
                  <c:v>11.111530762799999</c:v>
                </c:pt>
                <c:pt idx="7945">
                  <c:v>11.111530762799999</c:v>
                </c:pt>
                <c:pt idx="7946">
                  <c:v>11.111530762799999</c:v>
                </c:pt>
                <c:pt idx="7947">
                  <c:v>11.111530762799999</c:v>
                </c:pt>
                <c:pt idx="7948">
                  <c:v>11.111530762799999</c:v>
                </c:pt>
                <c:pt idx="7949">
                  <c:v>11.111530762799999</c:v>
                </c:pt>
                <c:pt idx="7950">
                  <c:v>11.111530762799999</c:v>
                </c:pt>
                <c:pt idx="7951">
                  <c:v>11.111530762799999</c:v>
                </c:pt>
                <c:pt idx="7952">
                  <c:v>11.111530762799999</c:v>
                </c:pt>
                <c:pt idx="7953">
                  <c:v>11.111530762799999</c:v>
                </c:pt>
                <c:pt idx="7954">
                  <c:v>11.111530762799999</c:v>
                </c:pt>
                <c:pt idx="7955">
                  <c:v>11.108699078100001</c:v>
                </c:pt>
                <c:pt idx="7956">
                  <c:v>11.108699078100001</c:v>
                </c:pt>
                <c:pt idx="7957">
                  <c:v>11.108699078100001</c:v>
                </c:pt>
                <c:pt idx="7958">
                  <c:v>11.108699078100001</c:v>
                </c:pt>
                <c:pt idx="7959">
                  <c:v>11.108699078100001</c:v>
                </c:pt>
                <c:pt idx="7960">
                  <c:v>11.108699078100001</c:v>
                </c:pt>
                <c:pt idx="7961">
                  <c:v>11.108699078100001</c:v>
                </c:pt>
                <c:pt idx="7962">
                  <c:v>11.108699078100001</c:v>
                </c:pt>
                <c:pt idx="7963">
                  <c:v>11.108699078100001</c:v>
                </c:pt>
                <c:pt idx="7964">
                  <c:v>11.108699078100001</c:v>
                </c:pt>
                <c:pt idx="7965">
                  <c:v>11.108699078100001</c:v>
                </c:pt>
                <c:pt idx="7966">
                  <c:v>11.108699078100001</c:v>
                </c:pt>
                <c:pt idx="7967">
                  <c:v>11.108699078100001</c:v>
                </c:pt>
                <c:pt idx="7968">
                  <c:v>11.108699078100001</c:v>
                </c:pt>
                <c:pt idx="7969">
                  <c:v>11.108699078100001</c:v>
                </c:pt>
                <c:pt idx="7970">
                  <c:v>11.108699078100001</c:v>
                </c:pt>
                <c:pt idx="7971">
                  <c:v>11.108699078100001</c:v>
                </c:pt>
                <c:pt idx="7972">
                  <c:v>11.108699078100001</c:v>
                </c:pt>
                <c:pt idx="7973">
                  <c:v>11.108699078100001</c:v>
                </c:pt>
                <c:pt idx="7974">
                  <c:v>11.105867393399999</c:v>
                </c:pt>
                <c:pt idx="7975">
                  <c:v>11.105867393399999</c:v>
                </c:pt>
                <c:pt idx="7976">
                  <c:v>11.105867393399999</c:v>
                </c:pt>
                <c:pt idx="7977">
                  <c:v>11.105867393399999</c:v>
                </c:pt>
                <c:pt idx="7978">
                  <c:v>11.105867393399999</c:v>
                </c:pt>
                <c:pt idx="7979">
                  <c:v>11.105867393399999</c:v>
                </c:pt>
                <c:pt idx="7980">
                  <c:v>11.105867393399999</c:v>
                </c:pt>
                <c:pt idx="7981">
                  <c:v>11.105867393399999</c:v>
                </c:pt>
                <c:pt idx="7982">
                  <c:v>11.105867393399999</c:v>
                </c:pt>
                <c:pt idx="7983">
                  <c:v>11.105867393399999</c:v>
                </c:pt>
                <c:pt idx="7984">
                  <c:v>11.105867393399999</c:v>
                </c:pt>
                <c:pt idx="7985">
                  <c:v>11.105867393399999</c:v>
                </c:pt>
                <c:pt idx="7986">
                  <c:v>11.105867393399999</c:v>
                </c:pt>
                <c:pt idx="7987">
                  <c:v>11.105867393399999</c:v>
                </c:pt>
                <c:pt idx="7988">
                  <c:v>11.105867393399999</c:v>
                </c:pt>
                <c:pt idx="7989">
                  <c:v>11.105867393399999</c:v>
                </c:pt>
                <c:pt idx="7990">
                  <c:v>11.105867393399999</c:v>
                </c:pt>
                <c:pt idx="7991">
                  <c:v>11.105867393399999</c:v>
                </c:pt>
                <c:pt idx="7992">
                  <c:v>11.105867393399999</c:v>
                </c:pt>
                <c:pt idx="7993">
                  <c:v>11.1030357087</c:v>
                </c:pt>
                <c:pt idx="7994">
                  <c:v>11.1030357087</c:v>
                </c:pt>
                <c:pt idx="7995">
                  <c:v>11.1030357087</c:v>
                </c:pt>
                <c:pt idx="7996">
                  <c:v>11.1030357087</c:v>
                </c:pt>
                <c:pt idx="7997">
                  <c:v>11.1030357087</c:v>
                </c:pt>
                <c:pt idx="7998">
                  <c:v>11.1030357087</c:v>
                </c:pt>
                <c:pt idx="7999">
                  <c:v>11.1030357087</c:v>
                </c:pt>
                <c:pt idx="8000">
                  <c:v>11.1030357087</c:v>
                </c:pt>
                <c:pt idx="8001">
                  <c:v>11.1030357087</c:v>
                </c:pt>
                <c:pt idx="8002">
                  <c:v>11.1030357087</c:v>
                </c:pt>
                <c:pt idx="8003">
                  <c:v>11.1030357087</c:v>
                </c:pt>
                <c:pt idx="8004">
                  <c:v>11.1030357087</c:v>
                </c:pt>
                <c:pt idx="8005">
                  <c:v>11.1030357087</c:v>
                </c:pt>
                <c:pt idx="8006">
                  <c:v>11.1030357087</c:v>
                </c:pt>
                <c:pt idx="8007">
                  <c:v>11.1030357087</c:v>
                </c:pt>
                <c:pt idx="8008">
                  <c:v>11.1030357087</c:v>
                </c:pt>
                <c:pt idx="8009">
                  <c:v>11.1030357087</c:v>
                </c:pt>
                <c:pt idx="8010">
                  <c:v>11.1030357087</c:v>
                </c:pt>
                <c:pt idx="8011">
                  <c:v>11.1030357087</c:v>
                </c:pt>
                <c:pt idx="8012">
                  <c:v>11.100204024</c:v>
                </c:pt>
                <c:pt idx="8013">
                  <c:v>11.100204024</c:v>
                </c:pt>
                <c:pt idx="8014">
                  <c:v>11.100204024</c:v>
                </c:pt>
                <c:pt idx="8015">
                  <c:v>11.100204024</c:v>
                </c:pt>
                <c:pt idx="8016">
                  <c:v>11.100204024</c:v>
                </c:pt>
                <c:pt idx="8017">
                  <c:v>11.100204024</c:v>
                </c:pt>
                <c:pt idx="8018">
                  <c:v>11.100204024</c:v>
                </c:pt>
                <c:pt idx="8019">
                  <c:v>11.100204024</c:v>
                </c:pt>
                <c:pt idx="8020">
                  <c:v>11.100204024</c:v>
                </c:pt>
                <c:pt idx="8021">
                  <c:v>11.100204024</c:v>
                </c:pt>
                <c:pt idx="8022">
                  <c:v>11.100204024</c:v>
                </c:pt>
                <c:pt idx="8023">
                  <c:v>11.100204024</c:v>
                </c:pt>
                <c:pt idx="8024">
                  <c:v>11.100204024</c:v>
                </c:pt>
                <c:pt idx="8025">
                  <c:v>11.100204024</c:v>
                </c:pt>
                <c:pt idx="8026">
                  <c:v>11.100204024</c:v>
                </c:pt>
                <c:pt idx="8027">
                  <c:v>11.100204024</c:v>
                </c:pt>
                <c:pt idx="8028">
                  <c:v>11.100204024</c:v>
                </c:pt>
                <c:pt idx="8029">
                  <c:v>11.100204024</c:v>
                </c:pt>
                <c:pt idx="8030">
                  <c:v>11.100204024</c:v>
                </c:pt>
                <c:pt idx="8031">
                  <c:v>11.0973723393</c:v>
                </c:pt>
                <c:pt idx="8032">
                  <c:v>11.0973723393</c:v>
                </c:pt>
                <c:pt idx="8033">
                  <c:v>11.0973723393</c:v>
                </c:pt>
                <c:pt idx="8034">
                  <c:v>11.0973723393</c:v>
                </c:pt>
                <c:pt idx="8035">
                  <c:v>11.0973723393</c:v>
                </c:pt>
                <c:pt idx="8036">
                  <c:v>11.0973723393</c:v>
                </c:pt>
                <c:pt idx="8037">
                  <c:v>11.0973723393</c:v>
                </c:pt>
                <c:pt idx="8038">
                  <c:v>11.0973723393</c:v>
                </c:pt>
                <c:pt idx="8039">
                  <c:v>11.0973723393</c:v>
                </c:pt>
                <c:pt idx="8040">
                  <c:v>11.0973723393</c:v>
                </c:pt>
                <c:pt idx="8041">
                  <c:v>11.0973723393</c:v>
                </c:pt>
                <c:pt idx="8042">
                  <c:v>11.0973723393</c:v>
                </c:pt>
                <c:pt idx="8043">
                  <c:v>11.0973723393</c:v>
                </c:pt>
                <c:pt idx="8044">
                  <c:v>11.0973723393</c:v>
                </c:pt>
                <c:pt idx="8045">
                  <c:v>11.0973723393</c:v>
                </c:pt>
                <c:pt idx="8046">
                  <c:v>11.0973723393</c:v>
                </c:pt>
                <c:pt idx="8047">
                  <c:v>11.0973723393</c:v>
                </c:pt>
                <c:pt idx="8048">
                  <c:v>11.0973723393</c:v>
                </c:pt>
                <c:pt idx="8049">
                  <c:v>11.0973723393</c:v>
                </c:pt>
                <c:pt idx="8050">
                  <c:v>11.094540654599999</c:v>
                </c:pt>
                <c:pt idx="8051">
                  <c:v>11.094540654599999</c:v>
                </c:pt>
                <c:pt idx="8052">
                  <c:v>11.094540654599999</c:v>
                </c:pt>
                <c:pt idx="8053">
                  <c:v>11.094540654599999</c:v>
                </c:pt>
                <c:pt idx="8054">
                  <c:v>11.094540654599999</c:v>
                </c:pt>
                <c:pt idx="8055">
                  <c:v>11.094540654599999</c:v>
                </c:pt>
                <c:pt idx="8056">
                  <c:v>11.094540654599999</c:v>
                </c:pt>
                <c:pt idx="8057">
                  <c:v>11.094540654599999</c:v>
                </c:pt>
                <c:pt idx="8058">
                  <c:v>11.094540654599999</c:v>
                </c:pt>
                <c:pt idx="8059">
                  <c:v>11.094540654599999</c:v>
                </c:pt>
                <c:pt idx="8060">
                  <c:v>11.094540654599999</c:v>
                </c:pt>
                <c:pt idx="8061">
                  <c:v>11.094540654599999</c:v>
                </c:pt>
                <c:pt idx="8062">
                  <c:v>11.094540654599999</c:v>
                </c:pt>
                <c:pt idx="8063">
                  <c:v>11.094540654599999</c:v>
                </c:pt>
                <c:pt idx="8064">
                  <c:v>11.094540654599999</c:v>
                </c:pt>
                <c:pt idx="8065">
                  <c:v>11.094540654599999</c:v>
                </c:pt>
                <c:pt idx="8066">
                  <c:v>11.094540654599999</c:v>
                </c:pt>
                <c:pt idx="8067">
                  <c:v>11.094540654599999</c:v>
                </c:pt>
                <c:pt idx="8068">
                  <c:v>11.094540654599999</c:v>
                </c:pt>
                <c:pt idx="8069">
                  <c:v>11.091708969899999</c:v>
                </c:pt>
                <c:pt idx="8070">
                  <c:v>11.091708969899999</c:v>
                </c:pt>
                <c:pt idx="8071">
                  <c:v>11.091708969899999</c:v>
                </c:pt>
                <c:pt idx="8072">
                  <c:v>11.091708969899999</c:v>
                </c:pt>
                <c:pt idx="8073">
                  <c:v>11.091708969899999</c:v>
                </c:pt>
                <c:pt idx="8074">
                  <c:v>11.091708969899999</c:v>
                </c:pt>
                <c:pt idx="8075">
                  <c:v>11.091708969899999</c:v>
                </c:pt>
                <c:pt idx="8076">
                  <c:v>11.091708969899999</c:v>
                </c:pt>
                <c:pt idx="8077">
                  <c:v>11.091708969899999</c:v>
                </c:pt>
                <c:pt idx="8078">
                  <c:v>11.091708969899999</c:v>
                </c:pt>
                <c:pt idx="8079">
                  <c:v>11.091708969899999</c:v>
                </c:pt>
                <c:pt idx="8080">
                  <c:v>11.091708969899999</c:v>
                </c:pt>
                <c:pt idx="8081">
                  <c:v>11.091708969899999</c:v>
                </c:pt>
                <c:pt idx="8082">
                  <c:v>11.091708969899999</c:v>
                </c:pt>
                <c:pt idx="8083">
                  <c:v>11.091708969899999</c:v>
                </c:pt>
                <c:pt idx="8084">
                  <c:v>11.091708969899999</c:v>
                </c:pt>
                <c:pt idx="8085">
                  <c:v>11.091708969899999</c:v>
                </c:pt>
                <c:pt idx="8086">
                  <c:v>11.091708969899999</c:v>
                </c:pt>
                <c:pt idx="8087">
                  <c:v>11.091708969899999</c:v>
                </c:pt>
                <c:pt idx="8088">
                  <c:v>11.088877285200001</c:v>
                </c:pt>
                <c:pt idx="8089">
                  <c:v>11.088877285200001</c:v>
                </c:pt>
                <c:pt idx="8090">
                  <c:v>11.088877285200001</c:v>
                </c:pt>
                <c:pt idx="8091">
                  <c:v>11.088877285200001</c:v>
                </c:pt>
                <c:pt idx="8092">
                  <c:v>11.088877285200001</c:v>
                </c:pt>
                <c:pt idx="8093">
                  <c:v>11.088877285200001</c:v>
                </c:pt>
                <c:pt idx="8094">
                  <c:v>11.088877285200001</c:v>
                </c:pt>
                <c:pt idx="8095">
                  <c:v>11.088877285200001</c:v>
                </c:pt>
                <c:pt idx="8096">
                  <c:v>11.088877285200001</c:v>
                </c:pt>
                <c:pt idx="8097">
                  <c:v>11.088877285200001</c:v>
                </c:pt>
                <c:pt idx="8098">
                  <c:v>11.088877285200001</c:v>
                </c:pt>
                <c:pt idx="8099">
                  <c:v>11.088877285200001</c:v>
                </c:pt>
                <c:pt idx="8100">
                  <c:v>11.088877285200001</c:v>
                </c:pt>
                <c:pt idx="8101">
                  <c:v>11.088877285200001</c:v>
                </c:pt>
                <c:pt idx="8102">
                  <c:v>11.088877285200001</c:v>
                </c:pt>
                <c:pt idx="8103">
                  <c:v>11.088877285200001</c:v>
                </c:pt>
                <c:pt idx="8104">
                  <c:v>11.088877285200001</c:v>
                </c:pt>
                <c:pt idx="8105">
                  <c:v>11.088877285200001</c:v>
                </c:pt>
                <c:pt idx="8106">
                  <c:v>11.088877285200001</c:v>
                </c:pt>
                <c:pt idx="8107">
                  <c:v>11.0860456005</c:v>
                </c:pt>
                <c:pt idx="8108">
                  <c:v>11.0860456005</c:v>
                </c:pt>
                <c:pt idx="8109">
                  <c:v>11.0860456005</c:v>
                </c:pt>
                <c:pt idx="8110">
                  <c:v>11.0860456005</c:v>
                </c:pt>
                <c:pt idx="8111">
                  <c:v>11.0860456005</c:v>
                </c:pt>
                <c:pt idx="8112">
                  <c:v>11.0860456005</c:v>
                </c:pt>
                <c:pt idx="8113">
                  <c:v>11.0860456005</c:v>
                </c:pt>
                <c:pt idx="8114">
                  <c:v>11.0860456005</c:v>
                </c:pt>
                <c:pt idx="8115">
                  <c:v>11.0860456005</c:v>
                </c:pt>
                <c:pt idx="8116">
                  <c:v>11.0860456005</c:v>
                </c:pt>
                <c:pt idx="8117">
                  <c:v>11.0860456005</c:v>
                </c:pt>
                <c:pt idx="8118">
                  <c:v>11.0860456005</c:v>
                </c:pt>
                <c:pt idx="8119">
                  <c:v>11.0860456005</c:v>
                </c:pt>
                <c:pt idx="8120">
                  <c:v>11.0860456005</c:v>
                </c:pt>
                <c:pt idx="8121">
                  <c:v>11.0860456005</c:v>
                </c:pt>
                <c:pt idx="8122">
                  <c:v>11.0860456005</c:v>
                </c:pt>
                <c:pt idx="8123">
                  <c:v>11.0860456005</c:v>
                </c:pt>
                <c:pt idx="8124">
                  <c:v>11.0860456005</c:v>
                </c:pt>
                <c:pt idx="8125">
                  <c:v>11.0860456005</c:v>
                </c:pt>
                <c:pt idx="8126">
                  <c:v>11.083213915799998</c:v>
                </c:pt>
                <c:pt idx="8127">
                  <c:v>11.083213915799998</c:v>
                </c:pt>
                <c:pt idx="8128">
                  <c:v>11.083213915799998</c:v>
                </c:pt>
                <c:pt idx="8129">
                  <c:v>11.083213915799998</c:v>
                </c:pt>
                <c:pt idx="8130">
                  <c:v>11.083213915799998</c:v>
                </c:pt>
                <c:pt idx="8131">
                  <c:v>11.083213915799998</c:v>
                </c:pt>
                <c:pt idx="8132">
                  <c:v>11.083213915799998</c:v>
                </c:pt>
                <c:pt idx="8133">
                  <c:v>11.083213915799998</c:v>
                </c:pt>
                <c:pt idx="8134">
                  <c:v>11.083213915799998</c:v>
                </c:pt>
                <c:pt idx="8135">
                  <c:v>11.083213915799998</c:v>
                </c:pt>
                <c:pt idx="8136">
                  <c:v>11.083213915799998</c:v>
                </c:pt>
                <c:pt idx="8137">
                  <c:v>11.083213915799998</c:v>
                </c:pt>
                <c:pt idx="8138">
                  <c:v>11.083213915799998</c:v>
                </c:pt>
                <c:pt idx="8139">
                  <c:v>11.083213915799998</c:v>
                </c:pt>
                <c:pt idx="8140">
                  <c:v>11.083213915799998</c:v>
                </c:pt>
                <c:pt idx="8141">
                  <c:v>11.083213915799998</c:v>
                </c:pt>
                <c:pt idx="8142">
                  <c:v>11.083213915799998</c:v>
                </c:pt>
                <c:pt idx="8143">
                  <c:v>11.083213915799998</c:v>
                </c:pt>
                <c:pt idx="8144">
                  <c:v>11.083213915799998</c:v>
                </c:pt>
                <c:pt idx="8145">
                  <c:v>11.0803822311</c:v>
                </c:pt>
                <c:pt idx="8146">
                  <c:v>11.0803822311</c:v>
                </c:pt>
                <c:pt idx="8147">
                  <c:v>11.0803822311</c:v>
                </c:pt>
                <c:pt idx="8148">
                  <c:v>11.0803822311</c:v>
                </c:pt>
                <c:pt idx="8149">
                  <c:v>11.0803822311</c:v>
                </c:pt>
                <c:pt idx="8150">
                  <c:v>11.0803822311</c:v>
                </c:pt>
                <c:pt idx="8151">
                  <c:v>11.0803822311</c:v>
                </c:pt>
                <c:pt idx="8152">
                  <c:v>11.0803822311</c:v>
                </c:pt>
                <c:pt idx="8153">
                  <c:v>11.0803822311</c:v>
                </c:pt>
                <c:pt idx="8154">
                  <c:v>11.0803822311</c:v>
                </c:pt>
                <c:pt idx="8155">
                  <c:v>11.0803822311</c:v>
                </c:pt>
                <c:pt idx="8156">
                  <c:v>11.0803822311</c:v>
                </c:pt>
                <c:pt idx="8157">
                  <c:v>11.0803822311</c:v>
                </c:pt>
                <c:pt idx="8158">
                  <c:v>11.0803822311</c:v>
                </c:pt>
                <c:pt idx="8159">
                  <c:v>11.0803822311</c:v>
                </c:pt>
                <c:pt idx="8160">
                  <c:v>11.0803822311</c:v>
                </c:pt>
                <c:pt idx="8161">
                  <c:v>11.0803822311</c:v>
                </c:pt>
                <c:pt idx="8162">
                  <c:v>11.0803822311</c:v>
                </c:pt>
                <c:pt idx="8163">
                  <c:v>11.0803822311</c:v>
                </c:pt>
                <c:pt idx="8164">
                  <c:v>11.077550546399999</c:v>
                </c:pt>
                <c:pt idx="8165">
                  <c:v>11.077550546399999</c:v>
                </c:pt>
                <c:pt idx="8166">
                  <c:v>11.077550546399999</c:v>
                </c:pt>
                <c:pt idx="8167">
                  <c:v>11.077550546399999</c:v>
                </c:pt>
                <c:pt idx="8168">
                  <c:v>11.077550546399999</c:v>
                </c:pt>
                <c:pt idx="8169">
                  <c:v>11.077550546399999</c:v>
                </c:pt>
                <c:pt idx="8170">
                  <c:v>11.077550546399999</c:v>
                </c:pt>
                <c:pt idx="8171">
                  <c:v>11.077550546399999</c:v>
                </c:pt>
                <c:pt idx="8172">
                  <c:v>11.077550546399999</c:v>
                </c:pt>
                <c:pt idx="8173">
                  <c:v>11.077550546399999</c:v>
                </c:pt>
                <c:pt idx="8174">
                  <c:v>11.077550546399999</c:v>
                </c:pt>
                <c:pt idx="8175">
                  <c:v>11.077550546399999</c:v>
                </c:pt>
                <c:pt idx="8176">
                  <c:v>11.077550546399999</c:v>
                </c:pt>
                <c:pt idx="8177">
                  <c:v>11.077550546399999</c:v>
                </c:pt>
                <c:pt idx="8178">
                  <c:v>11.077550546399999</c:v>
                </c:pt>
                <c:pt idx="8179">
                  <c:v>11.077550546399999</c:v>
                </c:pt>
                <c:pt idx="8180">
                  <c:v>11.077550546399999</c:v>
                </c:pt>
                <c:pt idx="8181">
                  <c:v>11.077550546399999</c:v>
                </c:pt>
                <c:pt idx="8182">
                  <c:v>11.077550546399999</c:v>
                </c:pt>
                <c:pt idx="8183">
                  <c:v>11.074718861700001</c:v>
                </c:pt>
                <c:pt idx="8184">
                  <c:v>11.074718861700001</c:v>
                </c:pt>
                <c:pt idx="8185">
                  <c:v>11.074718861700001</c:v>
                </c:pt>
                <c:pt idx="8186">
                  <c:v>11.074718861700001</c:v>
                </c:pt>
                <c:pt idx="8187">
                  <c:v>11.074718861700001</c:v>
                </c:pt>
                <c:pt idx="8188">
                  <c:v>11.074718861700001</c:v>
                </c:pt>
                <c:pt idx="8189">
                  <c:v>11.074718861700001</c:v>
                </c:pt>
                <c:pt idx="8190">
                  <c:v>11.074718861700001</c:v>
                </c:pt>
                <c:pt idx="8191">
                  <c:v>11.074718861700001</c:v>
                </c:pt>
                <c:pt idx="8192">
                  <c:v>11.074718861700001</c:v>
                </c:pt>
                <c:pt idx="8193">
                  <c:v>11.074718861700001</c:v>
                </c:pt>
                <c:pt idx="8194">
                  <c:v>11.074718861700001</c:v>
                </c:pt>
                <c:pt idx="8195">
                  <c:v>11.074718861700001</c:v>
                </c:pt>
                <c:pt idx="8196">
                  <c:v>11.074718861700001</c:v>
                </c:pt>
                <c:pt idx="8197">
                  <c:v>11.074718861700001</c:v>
                </c:pt>
                <c:pt idx="8198">
                  <c:v>11.074718861700001</c:v>
                </c:pt>
                <c:pt idx="8199">
                  <c:v>11.074718861700001</c:v>
                </c:pt>
                <c:pt idx="8200">
                  <c:v>11.074718861700001</c:v>
                </c:pt>
                <c:pt idx="8201">
                  <c:v>11.074718861700001</c:v>
                </c:pt>
                <c:pt idx="8202">
                  <c:v>11.071887176999999</c:v>
                </c:pt>
                <c:pt idx="8203">
                  <c:v>11.071887176999999</c:v>
                </c:pt>
                <c:pt idx="8204">
                  <c:v>11.071887176999999</c:v>
                </c:pt>
                <c:pt idx="8205">
                  <c:v>11.071887176999999</c:v>
                </c:pt>
                <c:pt idx="8206">
                  <c:v>11.071887176999999</c:v>
                </c:pt>
                <c:pt idx="8207">
                  <c:v>11.071887176999999</c:v>
                </c:pt>
                <c:pt idx="8208">
                  <c:v>11.071887176999999</c:v>
                </c:pt>
                <c:pt idx="8209">
                  <c:v>11.071887176999999</c:v>
                </c:pt>
                <c:pt idx="8210">
                  <c:v>11.071887176999999</c:v>
                </c:pt>
                <c:pt idx="8211">
                  <c:v>11.071887176999999</c:v>
                </c:pt>
                <c:pt idx="8212">
                  <c:v>11.071887176999999</c:v>
                </c:pt>
                <c:pt idx="8213">
                  <c:v>11.071887176999999</c:v>
                </c:pt>
                <c:pt idx="8214">
                  <c:v>11.071887176999999</c:v>
                </c:pt>
                <c:pt idx="8215">
                  <c:v>11.071887176999999</c:v>
                </c:pt>
                <c:pt idx="8216">
                  <c:v>11.071887176999999</c:v>
                </c:pt>
                <c:pt idx="8217">
                  <c:v>11.071887176999999</c:v>
                </c:pt>
                <c:pt idx="8218">
                  <c:v>11.071887176999999</c:v>
                </c:pt>
                <c:pt idx="8219">
                  <c:v>11.071887176999999</c:v>
                </c:pt>
                <c:pt idx="8220">
                  <c:v>11.071887176999999</c:v>
                </c:pt>
                <c:pt idx="8221">
                  <c:v>11.071887176999999</c:v>
                </c:pt>
                <c:pt idx="8222">
                  <c:v>11.069055492299999</c:v>
                </c:pt>
                <c:pt idx="8223">
                  <c:v>11.069055492299999</c:v>
                </c:pt>
                <c:pt idx="8224">
                  <c:v>11.069055492299999</c:v>
                </c:pt>
                <c:pt idx="8225">
                  <c:v>11.069055492299999</c:v>
                </c:pt>
                <c:pt idx="8226">
                  <c:v>11.069055492299999</c:v>
                </c:pt>
                <c:pt idx="8227">
                  <c:v>11.069055492299999</c:v>
                </c:pt>
                <c:pt idx="8228">
                  <c:v>11.069055492299999</c:v>
                </c:pt>
                <c:pt idx="8229">
                  <c:v>11.069055492299999</c:v>
                </c:pt>
                <c:pt idx="8230">
                  <c:v>11.069055492299999</c:v>
                </c:pt>
                <c:pt idx="8231">
                  <c:v>11.069055492299999</c:v>
                </c:pt>
                <c:pt idx="8232">
                  <c:v>11.069055492299999</c:v>
                </c:pt>
                <c:pt idx="8233">
                  <c:v>11.069055492299999</c:v>
                </c:pt>
                <c:pt idx="8234">
                  <c:v>11.069055492299999</c:v>
                </c:pt>
                <c:pt idx="8235">
                  <c:v>11.069055492299999</c:v>
                </c:pt>
                <c:pt idx="8236">
                  <c:v>11.069055492299999</c:v>
                </c:pt>
                <c:pt idx="8237">
                  <c:v>11.069055492299999</c:v>
                </c:pt>
                <c:pt idx="8238">
                  <c:v>11.069055492299999</c:v>
                </c:pt>
                <c:pt idx="8239">
                  <c:v>11.069055492299999</c:v>
                </c:pt>
                <c:pt idx="8240">
                  <c:v>11.069055492299999</c:v>
                </c:pt>
                <c:pt idx="8241">
                  <c:v>11.0662238076</c:v>
                </c:pt>
                <c:pt idx="8242">
                  <c:v>11.0662238076</c:v>
                </c:pt>
                <c:pt idx="8243">
                  <c:v>11.0662238076</c:v>
                </c:pt>
                <c:pt idx="8244">
                  <c:v>11.0662238076</c:v>
                </c:pt>
                <c:pt idx="8245">
                  <c:v>11.0662238076</c:v>
                </c:pt>
                <c:pt idx="8246">
                  <c:v>11.0662238076</c:v>
                </c:pt>
                <c:pt idx="8247">
                  <c:v>11.0662238076</c:v>
                </c:pt>
                <c:pt idx="8248">
                  <c:v>11.0662238076</c:v>
                </c:pt>
                <c:pt idx="8249">
                  <c:v>11.0662238076</c:v>
                </c:pt>
                <c:pt idx="8250">
                  <c:v>11.0662238076</c:v>
                </c:pt>
                <c:pt idx="8251">
                  <c:v>11.0662238076</c:v>
                </c:pt>
                <c:pt idx="8252">
                  <c:v>11.0662238076</c:v>
                </c:pt>
                <c:pt idx="8253">
                  <c:v>11.0662238076</c:v>
                </c:pt>
                <c:pt idx="8254">
                  <c:v>11.0662238076</c:v>
                </c:pt>
                <c:pt idx="8255">
                  <c:v>11.0662238076</c:v>
                </c:pt>
                <c:pt idx="8256">
                  <c:v>11.0662238076</c:v>
                </c:pt>
                <c:pt idx="8257">
                  <c:v>11.0662238076</c:v>
                </c:pt>
                <c:pt idx="8258">
                  <c:v>11.0662238076</c:v>
                </c:pt>
                <c:pt idx="8259">
                  <c:v>11.0662238076</c:v>
                </c:pt>
                <c:pt idx="8260">
                  <c:v>11.0633921229</c:v>
                </c:pt>
                <c:pt idx="8261">
                  <c:v>11.0633921229</c:v>
                </c:pt>
                <c:pt idx="8262">
                  <c:v>11.0633921229</c:v>
                </c:pt>
                <c:pt idx="8263">
                  <c:v>11.0633921229</c:v>
                </c:pt>
                <c:pt idx="8264">
                  <c:v>11.0633921229</c:v>
                </c:pt>
                <c:pt idx="8265">
                  <c:v>11.0633921229</c:v>
                </c:pt>
                <c:pt idx="8266">
                  <c:v>11.0633921229</c:v>
                </c:pt>
                <c:pt idx="8267">
                  <c:v>11.0633921229</c:v>
                </c:pt>
                <c:pt idx="8268">
                  <c:v>11.0633921229</c:v>
                </c:pt>
                <c:pt idx="8269">
                  <c:v>11.0633921229</c:v>
                </c:pt>
                <c:pt idx="8270">
                  <c:v>11.0633921229</c:v>
                </c:pt>
                <c:pt idx="8271">
                  <c:v>11.0633921229</c:v>
                </c:pt>
                <c:pt idx="8272">
                  <c:v>11.0633921229</c:v>
                </c:pt>
                <c:pt idx="8273">
                  <c:v>11.0633921229</c:v>
                </c:pt>
                <c:pt idx="8274">
                  <c:v>11.0633921229</c:v>
                </c:pt>
                <c:pt idx="8275">
                  <c:v>11.0633921229</c:v>
                </c:pt>
                <c:pt idx="8276">
                  <c:v>11.0633921229</c:v>
                </c:pt>
                <c:pt idx="8277">
                  <c:v>11.0633921229</c:v>
                </c:pt>
                <c:pt idx="8278">
                  <c:v>11.0633921229</c:v>
                </c:pt>
                <c:pt idx="8279">
                  <c:v>11.0605604382</c:v>
                </c:pt>
                <c:pt idx="8280">
                  <c:v>11.0605604382</c:v>
                </c:pt>
                <c:pt idx="8281">
                  <c:v>11.0605604382</c:v>
                </c:pt>
                <c:pt idx="8282">
                  <c:v>11.0605604382</c:v>
                </c:pt>
                <c:pt idx="8283">
                  <c:v>11.0605604382</c:v>
                </c:pt>
                <c:pt idx="8284">
                  <c:v>11.0605604382</c:v>
                </c:pt>
                <c:pt idx="8285">
                  <c:v>11.0605604382</c:v>
                </c:pt>
                <c:pt idx="8286">
                  <c:v>11.0605604382</c:v>
                </c:pt>
                <c:pt idx="8287">
                  <c:v>11.0605604382</c:v>
                </c:pt>
                <c:pt idx="8288">
                  <c:v>11.0605604382</c:v>
                </c:pt>
                <c:pt idx="8289">
                  <c:v>11.0605604382</c:v>
                </c:pt>
                <c:pt idx="8290">
                  <c:v>11.0605604382</c:v>
                </c:pt>
                <c:pt idx="8291">
                  <c:v>11.0605604382</c:v>
                </c:pt>
                <c:pt idx="8292">
                  <c:v>11.0605604382</c:v>
                </c:pt>
                <c:pt idx="8293">
                  <c:v>11.0605604382</c:v>
                </c:pt>
                <c:pt idx="8294">
                  <c:v>11.0605604382</c:v>
                </c:pt>
                <c:pt idx="8295">
                  <c:v>11.0605604382</c:v>
                </c:pt>
                <c:pt idx="8296">
                  <c:v>11.0605604382</c:v>
                </c:pt>
                <c:pt idx="8297">
                  <c:v>11.0605604382</c:v>
                </c:pt>
                <c:pt idx="8298">
                  <c:v>11.057728753499999</c:v>
                </c:pt>
                <c:pt idx="8299">
                  <c:v>11.057728753499999</c:v>
                </c:pt>
                <c:pt idx="8300">
                  <c:v>11.057728753499999</c:v>
                </c:pt>
                <c:pt idx="8301">
                  <c:v>11.057728753499999</c:v>
                </c:pt>
                <c:pt idx="8302">
                  <c:v>11.057728753499999</c:v>
                </c:pt>
                <c:pt idx="8303">
                  <c:v>11.057728753499999</c:v>
                </c:pt>
                <c:pt idx="8304">
                  <c:v>11.057728753499999</c:v>
                </c:pt>
                <c:pt idx="8305">
                  <c:v>11.057728753499999</c:v>
                </c:pt>
                <c:pt idx="8306">
                  <c:v>11.057728753499999</c:v>
                </c:pt>
                <c:pt idx="8307">
                  <c:v>11.057728753499999</c:v>
                </c:pt>
                <c:pt idx="8308">
                  <c:v>11.057728753499999</c:v>
                </c:pt>
                <c:pt idx="8309">
                  <c:v>11.057728753499999</c:v>
                </c:pt>
                <c:pt idx="8310">
                  <c:v>11.057728753499999</c:v>
                </c:pt>
                <c:pt idx="8311">
                  <c:v>11.057728753499999</c:v>
                </c:pt>
                <c:pt idx="8312">
                  <c:v>11.057728753499999</c:v>
                </c:pt>
                <c:pt idx="8313">
                  <c:v>11.057728753499999</c:v>
                </c:pt>
                <c:pt idx="8314">
                  <c:v>11.057728753499999</c:v>
                </c:pt>
                <c:pt idx="8315">
                  <c:v>11.057728753499999</c:v>
                </c:pt>
                <c:pt idx="8316">
                  <c:v>11.057728753499999</c:v>
                </c:pt>
                <c:pt idx="8317">
                  <c:v>11.054897068799999</c:v>
                </c:pt>
                <c:pt idx="8318">
                  <c:v>11.054897068799999</c:v>
                </c:pt>
                <c:pt idx="8319">
                  <c:v>11.054897068799999</c:v>
                </c:pt>
                <c:pt idx="8320">
                  <c:v>11.054897068799999</c:v>
                </c:pt>
                <c:pt idx="8321">
                  <c:v>11.054897068799999</c:v>
                </c:pt>
                <c:pt idx="8322">
                  <c:v>11.054897068799999</c:v>
                </c:pt>
                <c:pt idx="8323">
                  <c:v>11.054897068799999</c:v>
                </c:pt>
                <c:pt idx="8324">
                  <c:v>11.054897068799999</c:v>
                </c:pt>
                <c:pt idx="8325">
                  <c:v>11.054897068799999</c:v>
                </c:pt>
                <c:pt idx="8326">
                  <c:v>11.054897068799999</c:v>
                </c:pt>
                <c:pt idx="8327">
                  <c:v>11.054897068799999</c:v>
                </c:pt>
                <c:pt idx="8328">
                  <c:v>11.054897068799999</c:v>
                </c:pt>
                <c:pt idx="8329">
                  <c:v>11.054897068799999</c:v>
                </c:pt>
                <c:pt idx="8330">
                  <c:v>11.054897068799999</c:v>
                </c:pt>
                <c:pt idx="8331">
                  <c:v>11.054897068799999</c:v>
                </c:pt>
                <c:pt idx="8332">
                  <c:v>11.054897068799999</c:v>
                </c:pt>
                <c:pt idx="8333">
                  <c:v>11.054897068799999</c:v>
                </c:pt>
                <c:pt idx="8334">
                  <c:v>11.054897068799999</c:v>
                </c:pt>
                <c:pt idx="8335">
                  <c:v>11.054897068799999</c:v>
                </c:pt>
                <c:pt idx="8336">
                  <c:v>11.052065384100001</c:v>
                </c:pt>
                <c:pt idx="8337">
                  <c:v>11.052065384100001</c:v>
                </c:pt>
                <c:pt idx="8338">
                  <c:v>11.052065384100001</c:v>
                </c:pt>
                <c:pt idx="8339">
                  <c:v>11.052065384100001</c:v>
                </c:pt>
                <c:pt idx="8340">
                  <c:v>11.052065384100001</c:v>
                </c:pt>
                <c:pt idx="8341">
                  <c:v>11.052065384100001</c:v>
                </c:pt>
                <c:pt idx="8342">
                  <c:v>11.052065384100001</c:v>
                </c:pt>
                <c:pt idx="8343">
                  <c:v>11.052065384100001</c:v>
                </c:pt>
                <c:pt idx="8344">
                  <c:v>11.052065384100001</c:v>
                </c:pt>
                <c:pt idx="8345">
                  <c:v>11.052065384100001</c:v>
                </c:pt>
                <c:pt idx="8346">
                  <c:v>11.052065384100001</c:v>
                </c:pt>
                <c:pt idx="8347">
                  <c:v>11.052065384100001</c:v>
                </c:pt>
                <c:pt idx="8348">
                  <c:v>11.052065384100001</c:v>
                </c:pt>
                <c:pt idx="8349">
                  <c:v>11.052065384100001</c:v>
                </c:pt>
                <c:pt idx="8350">
                  <c:v>11.052065384100001</c:v>
                </c:pt>
                <c:pt idx="8351">
                  <c:v>11.052065384100001</c:v>
                </c:pt>
                <c:pt idx="8352">
                  <c:v>11.052065384100001</c:v>
                </c:pt>
                <c:pt idx="8353">
                  <c:v>11.052065384100001</c:v>
                </c:pt>
                <c:pt idx="8354">
                  <c:v>11.052065384100001</c:v>
                </c:pt>
                <c:pt idx="8355">
                  <c:v>11.0492336994</c:v>
                </c:pt>
                <c:pt idx="8356">
                  <c:v>11.0492336994</c:v>
                </c:pt>
                <c:pt idx="8357">
                  <c:v>11.0492336994</c:v>
                </c:pt>
                <c:pt idx="8358">
                  <c:v>11.0492336994</c:v>
                </c:pt>
                <c:pt idx="8359">
                  <c:v>11.0492336994</c:v>
                </c:pt>
                <c:pt idx="8360">
                  <c:v>11.0492336994</c:v>
                </c:pt>
                <c:pt idx="8361">
                  <c:v>11.0492336994</c:v>
                </c:pt>
                <c:pt idx="8362">
                  <c:v>11.0492336994</c:v>
                </c:pt>
                <c:pt idx="8363">
                  <c:v>11.0492336994</c:v>
                </c:pt>
                <c:pt idx="8364">
                  <c:v>11.0492336994</c:v>
                </c:pt>
                <c:pt idx="8365">
                  <c:v>11.0492336994</c:v>
                </c:pt>
                <c:pt idx="8366">
                  <c:v>11.0492336994</c:v>
                </c:pt>
                <c:pt idx="8367">
                  <c:v>11.0492336994</c:v>
                </c:pt>
                <c:pt idx="8368">
                  <c:v>11.0492336994</c:v>
                </c:pt>
                <c:pt idx="8369">
                  <c:v>11.0492336994</c:v>
                </c:pt>
                <c:pt idx="8370">
                  <c:v>11.0492336994</c:v>
                </c:pt>
                <c:pt idx="8371">
                  <c:v>11.0492336994</c:v>
                </c:pt>
                <c:pt idx="8372">
                  <c:v>11.0492336994</c:v>
                </c:pt>
                <c:pt idx="8373">
                  <c:v>11.0492336994</c:v>
                </c:pt>
                <c:pt idx="8374">
                  <c:v>11.0464020147</c:v>
                </c:pt>
                <c:pt idx="8375">
                  <c:v>11.0464020147</c:v>
                </c:pt>
                <c:pt idx="8376">
                  <c:v>11.0464020147</c:v>
                </c:pt>
                <c:pt idx="8377">
                  <c:v>11.0464020147</c:v>
                </c:pt>
                <c:pt idx="8378">
                  <c:v>11.0464020147</c:v>
                </c:pt>
                <c:pt idx="8379">
                  <c:v>11.0464020147</c:v>
                </c:pt>
                <c:pt idx="8380">
                  <c:v>11.0464020147</c:v>
                </c:pt>
                <c:pt idx="8381">
                  <c:v>11.0464020147</c:v>
                </c:pt>
                <c:pt idx="8382">
                  <c:v>11.0464020147</c:v>
                </c:pt>
                <c:pt idx="8383">
                  <c:v>11.0464020147</c:v>
                </c:pt>
                <c:pt idx="8384">
                  <c:v>11.0464020147</c:v>
                </c:pt>
                <c:pt idx="8385">
                  <c:v>11.0464020147</c:v>
                </c:pt>
                <c:pt idx="8386">
                  <c:v>11.0464020147</c:v>
                </c:pt>
                <c:pt idx="8387">
                  <c:v>11.0464020147</c:v>
                </c:pt>
                <c:pt idx="8388">
                  <c:v>11.0464020147</c:v>
                </c:pt>
                <c:pt idx="8389">
                  <c:v>11.0464020147</c:v>
                </c:pt>
                <c:pt idx="8390">
                  <c:v>11.0464020147</c:v>
                </c:pt>
                <c:pt idx="8391">
                  <c:v>11.0464020147</c:v>
                </c:pt>
                <c:pt idx="8392">
                  <c:v>11.0464020147</c:v>
                </c:pt>
                <c:pt idx="8393">
                  <c:v>11.04357033</c:v>
                </c:pt>
                <c:pt idx="8394">
                  <c:v>11.04357033</c:v>
                </c:pt>
                <c:pt idx="8395">
                  <c:v>11.04357033</c:v>
                </c:pt>
                <c:pt idx="8396">
                  <c:v>11.04357033</c:v>
                </c:pt>
                <c:pt idx="8397">
                  <c:v>11.04357033</c:v>
                </c:pt>
                <c:pt idx="8398">
                  <c:v>11.04357033</c:v>
                </c:pt>
                <c:pt idx="8399">
                  <c:v>11.04357033</c:v>
                </c:pt>
                <c:pt idx="8400">
                  <c:v>11.04357033</c:v>
                </c:pt>
                <c:pt idx="8401">
                  <c:v>11.04357033</c:v>
                </c:pt>
                <c:pt idx="8402">
                  <c:v>11.04357033</c:v>
                </c:pt>
                <c:pt idx="8403">
                  <c:v>11.04357033</c:v>
                </c:pt>
                <c:pt idx="8404">
                  <c:v>11.04357033</c:v>
                </c:pt>
                <c:pt idx="8405">
                  <c:v>11.04357033</c:v>
                </c:pt>
                <c:pt idx="8406">
                  <c:v>11.04357033</c:v>
                </c:pt>
                <c:pt idx="8407">
                  <c:v>11.04357033</c:v>
                </c:pt>
                <c:pt idx="8408">
                  <c:v>11.04357033</c:v>
                </c:pt>
                <c:pt idx="8409">
                  <c:v>11.04357033</c:v>
                </c:pt>
                <c:pt idx="8410">
                  <c:v>11.04357033</c:v>
                </c:pt>
                <c:pt idx="8411">
                  <c:v>11.04357033</c:v>
                </c:pt>
                <c:pt idx="8412">
                  <c:v>11.04357033</c:v>
                </c:pt>
                <c:pt idx="8413">
                  <c:v>11.040738645299999</c:v>
                </c:pt>
                <c:pt idx="8414">
                  <c:v>11.040738645299999</c:v>
                </c:pt>
                <c:pt idx="8415">
                  <c:v>11.040738645299999</c:v>
                </c:pt>
                <c:pt idx="8416">
                  <c:v>11.040738645299999</c:v>
                </c:pt>
                <c:pt idx="8417">
                  <c:v>11.040738645299999</c:v>
                </c:pt>
                <c:pt idx="8418">
                  <c:v>11.040738645299999</c:v>
                </c:pt>
                <c:pt idx="8419">
                  <c:v>11.040738645299999</c:v>
                </c:pt>
                <c:pt idx="8420">
                  <c:v>11.040738645299999</c:v>
                </c:pt>
                <c:pt idx="8421">
                  <c:v>11.040738645299999</c:v>
                </c:pt>
                <c:pt idx="8422">
                  <c:v>11.040738645299999</c:v>
                </c:pt>
                <c:pt idx="8423">
                  <c:v>11.040738645299999</c:v>
                </c:pt>
                <c:pt idx="8424">
                  <c:v>11.040738645299999</c:v>
                </c:pt>
                <c:pt idx="8425">
                  <c:v>11.040738645299999</c:v>
                </c:pt>
                <c:pt idx="8426">
                  <c:v>11.040738645299999</c:v>
                </c:pt>
                <c:pt idx="8427">
                  <c:v>11.040738645299999</c:v>
                </c:pt>
                <c:pt idx="8428">
                  <c:v>11.040738645299999</c:v>
                </c:pt>
                <c:pt idx="8429">
                  <c:v>11.040738645299999</c:v>
                </c:pt>
                <c:pt idx="8430">
                  <c:v>11.040738645299999</c:v>
                </c:pt>
                <c:pt idx="8431">
                  <c:v>11.040738645299999</c:v>
                </c:pt>
                <c:pt idx="8432">
                  <c:v>11.037906960600001</c:v>
                </c:pt>
                <c:pt idx="8433">
                  <c:v>11.037906960600001</c:v>
                </c:pt>
                <c:pt idx="8434">
                  <c:v>11.037906960600001</c:v>
                </c:pt>
                <c:pt idx="8435">
                  <c:v>11.037906960600001</c:v>
                </c:pt>
                <c:pt idx="8436">
                  <c:v>11.037906960600001</c:v>
                </c:pt>
                <c:pt idx="8437">
                  <c:v>11.037906960600001</c:v>
                </c:pt>
                <c:pt idx="8438">
                  <c:v>11.037906960600001</c:v>
                </c:pt>
                <c:pt idx="8439">
                  <c:v>11.037906960600001</c:v>
                </c:pt>
                <c:pt idx="8440">
                  <c:v>11.037906960600001</c:v>
                </c:pt>
                <c:pt idx="8441">
                  <c:v>11.037906960600001</c:v>
                </c:pt>
                <c:pt idx="8442">
                  <c:v>11.037906960600001</c:v>
                </c:pt>
                <c:pt idx="8443">
                  <c:v>11.037906960600001</c:v>
                </c:pt>
                <c:pt idx="8444">
                  <c:v>11.037906960600001</c:v>
                </c:pt>
                <c:pt idx="8445">
                  <c:v>11.037906960600001</c:v>
                </c:pt>
                <c:pt idx="8446">
                  <c:v>11.037906960600001</c:v>
                </c:pt>
                <c:pt idx="8447">
                  <c:v>11.037906960600001</c:v>
                </c:pt>
                <c:pt idx="8448">
                  <c:v>11.037906960600001</c:v>
                </c:pt>
                <c:pt idx="8449">
                  <c:v>11.037906960600001</c:v>
                </c:pt>
                <c:pt idx="8450">
                  <c:v>11.037906960600001</c:v>
                </c:pt>
                <c:pt idx="8451">
                  <c:v>11.035075275899999</c:v>
                </c:pt>
                <c:pt idx="8452">
                  <c:v>11.035075275899999</c:v>
                </c:pt>
                <c:pt idx="8453">
                  <c:v>11.035075275899999</c:v>
                </c:pt>
                <c:pt idx="8454">
                  <c:v>11.035075275899999</c:v>
                </c:pt>
                <c:pt idx="8455">
                  <c:v>11.035075275899999</c:v>
                </c:pt>
                <c:pt idx="8456">
                  <c:v>11.035075275899999</c:v>
                </c:pt>
                <c:pt idx="8457">
                  <c:v>11.035075275899999</c:v>
                </c:pt>
                <c:pt idx="8458">
                  <c:v>11.035075275899999</c:v>
                </c:pt>
                <c:pt idx="8459">
                  <c:v>11.035075275899999</c:v>
                </c:pt>
                <c:pt idx="8460">
                  <c:v>11.035075275899999</c:v>
                </c:pt>
                <c:pt idx="8461">
                  <c:v>11.035075275899999</c:v>
                </c:pt>
                <c:pt idx="8462">
                  <c:v>11.035075275899999</c:v>
                </c:pt>
                <c:pt idx="8463">
                  <c:v>11.035075275899999</c:v>
                </c:pt>
                <c:pt idx="8464">
                  <c:v>11.035075275899999</c:v>
                </c:pt>
                <c:pt idx="8465">
                  <c:v>11.035075275899999</c:v>
                </c:pt>
                <c:pt idx="8466">
                  <c:v>11.035075275899999</c:v>
                </c:pt>
                <c:pt idx="8467">
                  <c:v>11.035075275899999</c:v>
                </c:pt>
                <c:pt idx="8468">
                  <c:v>11.035075275899999</c:v>
                </c:pt>
                <c:pt idx="8469">
                  <c:v>11.035075275899999</c:v>
                </c:pt>
                <c:pt idx="8470">
                  <c:v>11.0322435912</c:v>
                </c:pt>
                <c:pt idx="8471">
                  <c:v>11.0322435912</c:v>
                </c:pt>
                <c:pt idx="8472">
                  <c:v>11.0322435912</c:v>
                </c:pt>
                <c:pt idx="8473">
                  <c:v>11.0322435912</c:v>
                </c:pt>
                <c:pt idx="8474">
                  <c:v>11.0322435912</c:v>
                </c:pt>
                <c:pt idx="8475">
                  <c:v>11.0322435912</c:v>
                </c:pt>
                <c:pt idx="8476">
                  <c:v>11.0322435912</c:v>
                </c:pt>
                <c:pt idx="8477">
                  <c:v>11.0322435912</c:v>
                </c:pt>
                <c:pt idx="8478">
                  <c:v>11.0322435912</c:v>
                </c:pt>
                <c:pt idx="8479">
                  <c:v>11.0322435912</c:v>
                </c:pt>
                <c:pt idx="8480">
                  <c:v>11.0322435912</c:v>
                </c:pt>
                <c:pt idx="8481">
                  <c:v>11.0322435912</c:v>
                </c:pt>
                <c:pt idx="8482">
                  <c:v>11.0322435912</c:v>
                </c:pt>
                <c:pt idx="8483">
                  <c:v>11.0322435912</c:v>
                </c:pt>
                <c:pt idx="8484">
                  <c:v>11.0322435912</c:v>
                </c:pt>
                <c:pt idx="8485">
                  <c:v>11.0322435912</c:v>
                </c:pt>
                <c:pt idx="8486">
                  <c:v>11.0322435912</c:v>
                </c:pt>
                <c:pt idx="8487">
                  <c:v>11.0322435912</c:v>
                </c:pt>
                <c:pt idx="8488">
                  <c:v>11.0322435912</c:v>
                </c:pt>
                <c:pt idx="8489">
                  <c:v>11.0294119065</c:v>
                </c:pt>
                <c:pt idx="8490">
                  <c:v>11.0294119065</c:v>
                </c:pt>
                <c:pt idx="8491">
                  <c:v>11.0294119065</c:v>
                </c:pt>
                <c:pt idx="8492">
                  <c:v>11.0294119065</c:v>
                </c:pt>
                <c:pt idx="8493">
                  <c:v>11.0294119065</c:v>
                </c:pt>
                <c:pt idx="8494">
                  <c:v>11.0294119065</c:v>
                </c:pt>
                <c:pt idx="8495">
                  <c:v>11.0294119065</c:v>
                </c:pt>
                <c:pt idx="8496">
                  <c:v>11.0294119065</c:v>
                </c:pt>
                <c:pt idx="8497">
                  <c:v>11.0294119065</c:v>
                </c:pt>
                <c:pt idx="8498">
                  <c:v>11.0294119065</c:v>
                </c:pt>
                <c:pt idx="8499">
                  <c:v>11.0294119065</c:v>
                </c:pt>
                <c:pt idx="8500">
                  <c:v>11.0294119065</c:v>
                </c:pt>
                <c:pt idx="8501">
                  <c:v>11.0294119065</c:v>
                </c:pt>
                <c:pt idx="8502">
                  <c:v>11.0294119065</c:v>
                </c:pt>
                <c:pt idx="8503">
                  <c:v>11.0294119065</c:v>
                </c:pt>
                <c:pt idx="8504">
                  <c:v>11.0294119065</c:v>
                </c:pt>
                <c:pt idx="8505">
                  <c:v>11.0294119065</c:v>
                </c:pt>
                <c:pt idx="8506">
                  <c:v>11.0294119065</c:v>
                </c:pt>
                <c:pt idx="8507">
                  <c:v>11.0294119065</c:v>
                </c:pt>
                <c:pt idx="8508">
                  <c:v>11.0265802218</c:v>
                </c:pt>
                <c:pt idx="8509">
                  <c:v>11.0265802218</c:v>
                </c:pt>
                <c:pt idx="8510">
                  <c:v>11.0265802218</c:v>
                </c:pt>
                <c:pt idx="8511">
                  <c:v>11.0265802218</c:v>
                </c:pt>
                <c:pt idx="8512">
                  <c:v>11.0265802218</c:v>
                </c:pt>
                <c:pt idx="8513">
                  <c:v>11.0265802218</c:v>
                </c:pt>
                <c:pt idx="8514">
                  <c:v>11.0265802218</c:v>
                </c:pt>
                <c:pt idx="8515">
                  <c:v>11.0265802218</c:v>
                </c:pt>
                <c:pt idx="8516">
                  <c:v>11.0265802218</c:v>
                </c:pt>
                <c:pt idx="8517">
                  <c:v>11.0265802218</c:v>
                </c:pt>
                <c:pt idx="8518">
                  <c:v>11.0265802218</c:v>
                </c:pt>
                <c:pt idx="8519">
                  <c:v>11.0265802218</c:v>
                </c:pt>
                <c:pt idx="8520">
                  <c:v>11.0265802218</c:v>
                </c:pt>
                <c:pt idx="8521">
                  <c:v>11.0265802218</c:v>
                </c:pt>
                <c:pt idx="8522">
                  <c:v>11.0265802218</c:v>
                </c:pt>
                <c:pt idx="8523">
                  <c:v>11.0265802218</c:v>
                </c:pt>
                <c:pt idx="8524">
                  <c:v>11.0265802218</c:v>
                </c:pt>
                <c:pt idx="8525">
                  <c:v>11.0265802218</c:v>
                </c:pt>
                <c:pt idx="8526">
                  <c:v>11.0265802218</c:v>
                </c:pt>
                <c:pt idx="8527">
                  <c:v>11.023748537099999</c:v>
                </c:pt>
                <c:pt idx="8528">
                  <c:v>11.023748537099999</c:v>
                </c:pt>
                <c:pt idx="8529">
                  <c:v>11.023748537099999</c:v>
                </c:pt>
                <c:pt idx="8530">
                  <c:v>11.023748537099999</c:v>
                </c:pt>
                <c:pt idx="8531">
                  <c:v>11.023748537099999</c:v>
                </c:pt>
                <c:pt idx="8532">
                  <c:v>11.023748537099999</c:v>
                </c:pt>
                <c:pt idx="8533">
                  <c:v>11.023748537099999</c:v>
                </c:pt>
                <c:pt idx="8534">
                  <c:v>11.023748537099999</c:v>
                </c:pt>
                <c:pt idx="8535">
                  <c:v>11.023748537099999</c:v>
                </c:pt>
                <c:pt idx="8536">
                  <c:v>11.023748537099999</c:v>
                </c:pt>
                <c:pt idx="8537">
                  <c:v>11.023748537099999</c:v>
                </c:pt>
                <c:pt idx="8538">
                  <c:v>11.023748537099999</c:v>
                </c:pt>
                <c:pt idx="8539">
                  <c:v>11.023748537099999</c:v>
                </c:pt>
                <c:pt idx="8540">
                  <c:v>11.023748537099999</c:v>
                </c:pt>
                <c:pt idx="8541">
                  <c:v>11.023748537099999</c:v>
                </c:pt>
                <c:pt idx="8542">
                  <c:v>11.023748537099999</c:v>
                </c:pt>
                <c:pt idx="8543">
                  <c:v>11.023748537099999</c:v>
                </c:pt>
                <c:pt idx="8544">
                  <c:v>11.023748537099999</c:v>
                </c:pt>
                <c:pt idx="8545">
                  <c:v>11.023748537099999</c:v>
                </c:pt>
                <c:pt idx="8546">
                  <c:v>11.023748537099999</c:v>
                </c:pt>
                <c:pt idx="8547">
                  <c:v>11.020916852399999</c:v>
                </c:pt>
                <c:pt idx="8548">
                  <c:v>11.020916852399999</c:v>
                </c:pt>
                <c:pt idx="8549">
                  <c:v>11.020916852399999</c:v>
                </c:pt>
                <c:pt idx="8550">
                  <c:v>11.020916852399999</c:v>
                </c:pt>
                <c:pt idx="8551">
                  <c:v>11.020916852399999</c:v>
                </c:pt>
                <c:pt idx="8552">
                  <c:v>11.020916852399999</c:v>
                </c:pt>
                <c:pt idx="8553">
                  <c:v>11.020916852399999</c:v>
                </c:pt>
                <c:pt idx="8554">
                  <c:v>11.020916852399999</c:v>
                </c:pt>
                <c:pt idx="8555">
                  <c:v>11.020916852399999</c:v>
                </c:pt>
                <c:pt idx="8556">
                  <c:v>11.020916852399999</c:v>
                </c:pt>
                <c:pt idx="8557">
                  <c:v>11.020916852399999</c:v>
                </c:pt>
                <c:pt idx="8558">
                  <c:v>11.020916852399999</c:v>
                </c:pt>
                <c:pt idx="8559">
                  <c:v>11.020916852399999</c:v>
                </c:pt>
                <c:pt idx="8560">
                  <c:v>11.020916852399999</c:v>
                </c:pt>
                <c:pt idx="8561">
                  <c:v>11.020916852399999</c:v>
                </c:pt>
                <c:pt idx="8562">
                  <c:v>11.020916852399999</c:v>
                </c:pt>
                <c:pt idx="8563">
                  <c:v>11.020916852399999</c:v>
                </c:pt>
                <c:pt idx="8564">
                  <c:v>11.020916852399999</c:v>
                </c:pt>
                <c:pt idx="8565">
                  <c:v>11.020916852399999</c:v>
                </c:pt>
                <c:pt idx="8566">
                  <c:v>11.018085167700001</c:v>
                </c:pt>
                <c:pt idx="8567">
                  <c:v>11.018085167700001</c:v>
                </c:pt>
                <c:pt idx="8568">
                  <c:v>11.018085167700001</c:v>
                </c:pt>
                <c:pt idx="8569">
                  <c:v>11.018085167700001</c:v>
                </c:pt>
                <c:pt idx="8570">
                  <c:v>11.018085167700001</c:v>
                </c:pt>
                <c:pt idx="8571">
                  <c:v>11.018085167700001</c:v>
                </c:pt>
                <c:pt idx="8572">
                  <c:v>11.018085167700001</c:v>
                </c:pt>
                <c:pt idx="8573">
                  <c:v>11.018085167700001</c:v>
                </c:pt>
                <c:pt idx="8574">
                  <c:v>11.018085167700001</c:v>
                </c:pt>
                <c:pt idx="8575">
                  <c:v>11.018085167700001</c:v>
                </c:pt>
                <c:pt idx="8576">
                  <c:v>11.018085167700001</c:v>
                </c:pt>
                <c:pt idx="8577">
                  <c:v>11.018085167700001</c:v>
                </c:pt>
                <c:pt idx="8578">
                  <c:v>11.018085167700001</c:v>
                </c:pt>
                <c:pt idx="8579">
                  <c:v>11.018085167700001</c:v>
                </c:pt>
                <c:pt idx="8580">
                  <c:v>11.018085167700001</c:v>
                </c:pt>
                <c:pt idx="8581">
                  <c:v>11.018085167700001</c:v>
                </c:pt>
                <c:pt idx="8582">
                  <c:v>11.018085167700001</c:v>
                </c:pt>
                <c:pt idx="8583">
                  <c:v>11.018085167700001</c:v>
                </c:pt>
                <c:pt idx="8584">
                  <c:v>11.018085167700001</c:v>
                </c:pt>
                <c:pt idx="8585">
                  <c:v>11.015253483</c:v>
                </c:pt>
                <c:pt idx="8586">
                  <c:v>11.015253483</c:v>
                </c:pt>
                <c:pt idx="8587">
                  <c:v>11.015253483</c:v>
                </c:pt>
                <c:pt idx="8588">
                  <c:v>11.015253483</c:v>
                </c:pt>
                <c:pt idx="8589">
                  <c:v>11.015253483</c:v>
                </c:pt>
                <c:pt idx="8590">
                  <c:v>11.015253483</c:v>
                </c:pt>
                <c:pt idx="8591">
                  <c:v>11.015253483</c:v>
                </c:pt>
                <c:pt idx="8592">
                  <c:v>11.015253483</c:v>
                </c:pt>
                <c:pt idx="8593">
                  <c:v>11.015253483</c:v>
                </c:pt>
                <c:pt idx="8594">
                  <c:v>11.015253483</c:v>
                </c:pt>
                <c:pt idx="8595">
                  <c:v>11.015253483</c:v>
                </c:pt>
                <c:pt idx="8596">
                  <c:v>11.015253483</c:v>
                </c:pt>
                <c:pt idx="8597">
                  <c:v>11.015253483</c:v>
                </c:pt>
                <c:pt idx="8598">
                  <c:v>11.015253483</c:v>
                </c:pt>
                <c:pt idx="8599">
                  <c:v>11.015253483</c:v>
                </c:pt>
                <c:pt idx="8600">
                  <c:v>11.015253483</c:v>
                </c:pt>
                <c:pt idx="8601">
                  <c:v>11.015253483</c:v>
                </c:pt>
                <c:pt idx="8602">
                  <c:v>11.015253483</c:v>
                </c:pt>
                <c:pt idx="8603">
                  <c:v>11.015253483</c:v>
                </c:pt>
                <c:pt idx="8604">
                  <c:v>11.012421798299998</c:v>
                </c:pt>
                <c:pt idx="8605">
                  <c:v>11.012421798299998</c:v>
                </c:pt>
                <c:pt idx="8606">
                  <c:v>11.012421798299998</c:v>
                </c:pt>
                <c:pt idx="8607">
                  <c:v>11.012421798299998</c:v>
                </c:pt>
                <c:pt idx="8608">
                  <c:v>11.012421798299998</c:v>
                </c:pt>
                <c:pt idx="8609">
                  <c:v>11.012421798299998</c:v>
                </c:pt>
                <c:pt idx="8610">
                  <c:v>11.012421798299998</c:v>
                </c:pt>
                <c:pt idx="8611">
                  <c:v>11.012421798299998</c:v>
                </c:pt>
                <c:pt idx="8612">
                  <c:v>11.012421798299998</c:v>
                </c:pt>
                <c:pt idx="8613">
                  <c:v>11.012421798299998</c:v>
                </c:pt>
                <c:pt idx="8614">
                  <c:v>11.012421798299998</c:v>
                </c:pt>
                <c:pt idx="8615">
                  <c:v>11.012421798299998</c:v>
                </c:pt>
                <c:pt idx="8616">
                  <c:v>11.012421798299998</c:v>
                </c:pt>
                <c:pt idx="8617">
                  <c:v>11.012421798299998</c:v>
                </c:pt>
                <c:pt idx="8618">
                  <c:v>11.012421798299998</c:v>
                </c:pt>
                <c:pt idx="8619">
                  <c:v>11.012421798299998</c:v>
                </c:pt>
                <c:pt idx="8620">
                  <c:v>11.012421798299998</c:v>
                </c:pt>
                <c:pt idx="8621">
                  <c:v>11.012421798299998</c:v>
                </c:pt>
                <c:pt idx="8622">
                  <c:v>11.012421798299998</c:v>
                </c:pt>
                <c:pt idx="8623">
                  <c:v>11.0095901136</c:v>
                </c:pt>
                <c:pt idx="8624">
                  <c:v>11.0095901136</c:v>
                </c:pt>
                <c:pt idx="8625">
                  <c:v>11.0095901136</c:v>
                </c:pt>
                <c:pt idx="8626">
                  <c:v>11.0095901136</c:v>
                </c:pt>
                <c:pt idx="8627">
                  <c:v>11.0095901136</c:v>
                </c:pt>
                <c:pt idx="8628">
                  <c:v>11.0095901136</c:v>
                </c:pt>
                <c:pt idx="8629">
                  <c:v>11.0095901136</c:v>
                </c:pt>
                <c:pt idx="8630">
                  <c:v>11.0095901136</c:v>
                </c:pt>
                <c:pt idx="8631">
                  <c:v>11.0095901136</c:v>
                </c:pt>
                <c:pt idx="8632">
                  <c:v>11.0095901136</c:v>
                </c:pt>
                <c:pt idx="8633">
                  <c:v>11.0095901136</c:v>
                </c:pt>
                <c:pt idx="8634">
                  <c:v>11.0095901136</c:v>
                </c:pt>
                <c:pt idx="8635">
                  <c:v>11.0095901136</c:v>
                </c:pt>
                <c:pt idx="8636">
                  <c:v>11.0095901136</c:v>
                </c:pt>
                <c:pt idx="8637">
                  <c:v>11.0095901136</c:v>
                </c:pt>
                <c:pt idx="8638">
                  <c:v>11.0095901136</c:v>
                </c:pt>
                <c:pt idx="8639">
                  <c:v>11.0095901136</c:v>
                </c:pt>
                <c:pt idx="8640">
                  <c:v>11.0095901136</c:v>
                </c:pt>
                <c:pt idx="8641">
                  <c:v>11.0095901136</c:v>
                </c:pt>
                <c:pt idx="8642">
                  <c:v>11.0067584289</c:v>
                </c:pt>
                <c:pt idx="8643">
                  <c:v>11.0067584289</c:v>
                </c:pt>
                <c:pt idx="8644">
                  <c:v>11.0067584289</c:v>
                </c:pt>
                <c:pt idx="8645">
                  <c:v>11.0067584289</c:v>
                </c:pt>
                <c:pt idx="8646">
                  <c:v>11.0067584289</c:v>
                </c:pt>
                <c:pt idx="8647">
                  <c:v>11.0067584289</c:v>
                </c:pt>
                <c:pt idx="8648">
                  <c:v>11.0067584289</c:v>
                </c:pt>
                <c:pt idx="8649">
                  <c:v>11.0067584289</c:v>
                </c:pt>
                <c:pt idx="8650">
                  <c:v>11.0067584289</c:v>
                </c:pt>
                <c:pt idx="8651">
                  <c:v>11.0067584289</c:v>
                </c:pt>
                <c:pt idx="8652">
                  <c:v>11.0067584289</c:v>
                </c:pt>
                <c:pt idx="8653">
                  <c:v>11.0067584289</c:v>
                </c:pt>
                <c:pt idx="8654">
                  <c:v>11.0067584289</c:v>
                </c:pt>
                <c:pt idx="8655">
                  <c:v>11.0067584289</c:v>
                </c:pt>
                <c:pt idx="8656">
                  <c:v>11.0067584289</c:v>
                </c:pt>
                <c:pt idx="8657">
                  <c:v>11.0067584289</c:v>
                </c:pt>
                <c:pt idx="8658">
                  <c:v>11.0067584289</c:v>
                </c:pt>
                <c:pt idx="8659">
                  <c:v>11.0067584289</c:v>
                </c:pt>
                <c:pt idx="8660">
                  <c:v>11.0067584289</c:v>
                </c:pt>
                <c:pt idx="8661">
                  <c:v>11.0067584289</c:v>
                </c:pt>
                <c:pt idx="8662">
                  <c:v>11.003926744200001</c:v>
                </c:pt>
                <c:pt idx="8663">
                  <c:v>11.003926744200001</c:v>
                </c:pt>
                <c:pt idx="8664">
                  <c:v>11.003926744200001</c:v>
                </c:pt>
                <c:pt idx="8665">
                  <c:v>11.003926744200001</c:v>
                </c:pt>
                <c:pt idx="8666">
                  <c:v>11.003926744200001</c:v>
                </c:pt>
                <c:pt idx="8667">
                  <c:v>11.003926744200001</c:v>
                </c:pt>
                <c:pt idx="8668">
                  <c:v>11.003926744200001</c:v>
                </c:pt>
                <c:pt idx="8669">
                  <c:v>11.003926744200001</c:v>
                </c:pt>
                <c:pt idx="8670">
                  <c:v>11.003926744200001</c:v>
                </c:pt>
                <c:pt idx="8671">
                  <c:v>11.003926744200001</c:v>
                </c:pt>
                <c:pt idx="8672">
                  <c:v>11.003926744200001</c:v>
                </c:pt>
                <c:pt idx="8673">
                  <c:v>11.003926744200001</c:v>
                </c:pt>
                <c:pt idx="8674">
                  <c:v>11.003926744200001</c:v>
                </c:pt>
                <c:pt idx="8675">
                  <c:v>11.003926744200001</c:v>
                </c:pt>
                <c:pt idx="8676">
                  <c:v>11.003926744200001</c:v>
                </c:pt>
                <c:pt idx="8677">
                  <c:v>11.003926744200001</c:v>
                </c:pt>
                <c:pt idx="8678">
                  <c:v>11.003926744200001</c:v>
                </c:pt>
                <c:pt idx="8679">
                  <c:v>11.003926744200001</c:v>
                </c:pt>
                <c:pt idx="8680">
                  <c:v>11.003926744200001</c:v>
                </c:pt>
                <c:pt idx="8681">
                  <c:v>11.001095059499999</c:v>
                </c:pt>
                <c:pt idx="8682">
                  <c:v>11.001095059499999</c:v>
                </c:pt>
                <c:pt idx="8683">
                  <c:v>11.001095059499999</c:v>
                </c:pt>
                <c:pt idx="8684">
                  <c:v>11.001095059499999</c:v>
                </c:pt>
                <c:pt idx="8685">
                  <c:v>11.001095059499999</c:v>
                </c:pt>
                <c:pt idx="8686">
                  <c:v>11.001095059499999</c:v>
                </c:pt>
                <c:pt idx="8687">
                  <c:v>11.001095059499999</c:v>
                </c:pt>
                <c:pt idx="8688">
                  <c:v>11.001095059499999</c:v>
                </c:pt>
                <c:pt idx="8689">
                  <c:v>11.001095059499999</c:v>
                </c:pt>
                <c:pt idx="8690">
                  <c:v>11.001095059499999</c:v>
                </c:pt>
                <c:pt idx="8691">
                  <c:v>11.001095059499999</c:v>
                </c:pt>
                <c:pt idx="8692">
                  <c:v>11.001095059499999</c:v>
                </c:pt>
                <c:pt idx="8693">
                  <c:v>11.001095059499999</c:v>
                </c:pt>
                <c:pt idx="8694">
                  <c:v>11.001095059499999</c:v>
                </c:pt>
                <c:pt idx="8695">
                  <c:v>11.001095059499999</c:v>
                </c:pt>
                <c:pt idx="8696">
                  <c:v>11.001095059499999</c:v>
                </c:pt>
                <c:pt idx="8697">
                  <c:v>11.001095059499999</c:v>
                </c:pt>
                <c:pt idx="8698">
                  <c:v>11.001095059499999</c:v>
                </c:pt>
                <c:pt idx="8699">
                  <c:v>11.001095059499999</c:v>
                </c:pt>
                <c:pt idx="8700">
                  <c:v>10.998263374799999</c:v>
                </c:pt>
                <c:pt idx="8701">
                  <c:v>10.998263374799999</c:v>
                </c:pt>
                <c:pt idx="8702">
                  <c:v>10.998263374799999</c:v>
                </c:pt>
                <c:pt idx="8703">
                  <c:v>10.998263374799999</c:v>
                </c:pt>
                <c:pt idx="8704">
                  <c:v>10.998263374799999</c:v>
                </c:pt>
                <c:pt idx="8705">
                  <c:v>10.998263374799999</c:v>
                </c:pt>
                <c:pt idx="8706">
                  <c:v>10.998263374799999</c:v>
                </c:pt>
                <c:pt idx="8707">
                  <c:v>10.998263374799999</c:v>
                </c:pt>
                <c:pt idx="8708">
                  <c:v>10.998263374799999</c:v>
                </c:pt>
                <c:pt idx="8709">
                  <c:v>10.998263374799999</c:v>
                </c:pt>
                <c:pt idx="8710">
                  <c:v>10.998263374799999</c:v>
                </c:pt>
                <c:pt idx="8711">
                  <c:v>10.998263374799999</c:v>
                </c:pt>
                <c:pt idx="8712">
                  <c:v>10.998263374799999</c:v>
                </c:pt>
                <c:pt idx="8713">
                  <c:v>10.998263374799999</c:v>
                </c:pt>
                <c:pt idx="8714">
                  <c:v>10.998263374799999</c:v>
                </c:pt>
                <c:pt idx="8715">
                  <c:v>10.998263374799999</c:v>
                </c:pt>
                <c:pt idx="8716">
                  <c:v>10.998263374799999</c:v>
                </c:pt>
                <c:pt idx="8717">
                  <c:v>10.998263374799999</c:v>
                </c:pt>
                <c:pt idx="8718">
                  <c:v>10.998263374799999</c:v>
                </c:pt>
                <c:pt idx="8719">
                  <c:v>10.9954316901</c:v>
                </c:pt>
                <c:pt idx="8720">
                  <c:v>10.9954316901</c:v>
                </c:pt>
                <c:pt idx="8721">
                  <c:v>10.9954316901</c:v>
                </c:pt>
                <c:pt idx="8722">
                  <c:v>10.9954316901</c:v>
                </c:pt>
                <c:pt idx="8723">
                  <c:v>10.9954316901</c:v>
                </c:pt>
                <c:pt idx="8724">
                  <c:v>10.9954316901</c:v>
                </c:pt>
                <c:pt idx="8725">
                  <c:v>10.9954316901</c:v>
                </c:pt>
                <c:pt idx="8726">
                  <c:v>10.9954316901</c:v>
                </c:pt>
                <c:pt idx="8727">
                  <c:v>10.9954316901</c:v>
                </c:pt>
                <c:pt idx="8728">
                  <c:v>10.9954316901</c:v>
                </c:pt>
                <c:pt idx="8729">
                  <c:v>10.9954316901</c:v>
                </c:pt>
                <c:pt idx="8730">
                  <c:v>10.9954316901</c:v>
                </c:pt>
                <c:pt idx="8731">
                  <c:v>10.9954316901</c:v>
                </c:pt>
                <c:pt idx="8732">
                  <c:v>10.9954316901</c:v>
                </c:pt>
                <c:pt idx="8733">
                  <c:v>10.9954316901</c:v>
                </c:pt>
                <c:pt idx="8734">
                  <c:v>10.9954316901</c:v>
                </c:pt>
                <c:pt idx="8735">
                  <c:v>10.9954316901</c:v>
                </c:pt>
                <c:pt idx="8736">
                  <c:v>10.9954316901</c:v>
                </c:pt>
                <c:pt idx="8737">
                  <c:v>10.9954316901</c:v>
                </c:pt>
                <c:pt idx="8738">
                  <c:v>10.9926000054</c:v>
                </c:pt>
                <c:pt idx="8739">
                  <c:v>10.9926000054</c:v>
                </c:pt>
                <c:pt idx="8740">
                  <c:v>10.9926000054</c:v>
                </c:pt>
                <c:pt idx="8741">
                  <c:v>10.9926000054</c:v>
                </c:pt>
                <c:pt idx="8742">
                  <c:v>10.9926000054</c:v>
                </c:pt>
                <c:pt idx="8743">
                  <c:v>10.9926000054</c:v>
                </c:pt>
                <c:pt idx="8744">
                  <c:v>10.9926000054</c:v>
                </c:pt>
                <c:pt idx="8745">
                  <c:v>10.9926000054</c:v>
                </c:pt>
                <c:pt idx="8746">
                  <c:v>10.9926000054</c:v>
                </c:pt>
                <c:pt idx="8747">
                  <c:v>10.9926000054</c:v>
                </c:pt>
                <c:pt idx="8748">
                  <c:v>10.9926000054</c:v>
                </c:pt>
                <c:pt idx="8749">
                  <c:v>10.9926000054</c:v>
                </c:pt>
                <c:pt idx="8750">
                  <c:v>10.9926000054</c:v>
                </c:pt>
                <c:pt idx="8751">
                  <c:v>10.9926000054</c:v>
                </c:pt>
                <c:pt idx="8752">
                  <c:v>10.9926000054</c:v>
                </c:pt>
                <c:pt idx="8753">
                  <c:v>10.9926000054</c:v>
                </c:pt>
                <c:pt idx="8754">
                  <c:v>10.9926000054</c:v>
                </c:pt>
                <c:pt idx="8755">
                  <c:v>10.9926000054</c:v>
                </c:pt>
                <c:pt idx="8756">
                  <c:v>10.9926000054</c:v>
                </c:pt>
                <c:pt idx="8757">
                  <c:v>10.9926000054</c:v>
                </c:pt>
                <c:pt idx="8758">
                  <c:v>10.9897683207</c:v>
                </c:pt>
                <c:pt idx="8759">
                  <c:v>10.9897683207</c:v>
                </c:pt>
                <c:pt idx="8760">
                  <c:v>10.9897683207</c:v>
                </c:pt>
                <c:pt idx="8761">
                  <c:v>10.9897683207</c:v>
                </c:pt>
                <c:pt idx="8762">
                  <c:v>10.9897683207</c:v>
                </c:pt>
                <c:pt idx="8763">
                  <c:v>10.9897683207</c:v>
                </c:pt>
                <c:pt idx="8764">
                  <c:v>10.9897683207</c:v>
                </c:pt>
                <c:pt idx="8765">
                  <c:v>10.9897683207</c:v>
                </c:pt>
                <c:pt idx="8766">
                  <c:v>10.9897683207</c:v>
                </c:pt>
                <c:pt idx="8767">
                  <c:v>10.9897683207</c:v>
                </c:pt>
                <c:pt idx="8768">
                  <c:v>10.9897683207</c:v>
                </c:pt>
                <c:pt idx="8769">
                  <c:v>10.9897683207</c:v>
                </c:pt>
                <c:pt idx="8770">
                  <c:v>10.9897683207</c:v>
                </c:pt>
                <c:pt idx="8771">
                  <c:v>10.9897683207</c:v>
                </c:pt>
                <c:pt idx="8772">
                  <c:v>10.9897683207</c:v>
                </c:pt>
                <c:pt idx="8773">
                  <c:v>10.9897683207</c:v>
                </c:pt>
                <c:pt idx="8774">
                  <c:v>10.9897683207</c:v>
                </c:pt>
                <c:pt idx="8775">
                  <c:v>10.9897683207</c:v>
                </c:pt>
                <c:pt idx="8776">
                  <c:v>10.9897683207</c:v>
                </c:pt>
                <c:pt idx="8777">
                  <c:v>10.986936635999999</c:v>
                </c:pt>
                <c:pt idx="8778">
                  <c:v>10.986936635999999</c:v>
                </c:pt>
                <c:pt idx="8779">
                  <c:v>10.986936635999999</c:v>
                </c:pt>
                <c:pt idx="8780">
                  <c:v>10.986936635999999</c:v>
                </c:pt>
                <c:pt idx="8781">
                  <c:v>10.986936635999999</c:v>
                </c:pt>
                <c:pt idx="8782">
                  <c:v>10.986936635999999</c:v>
                </c:pt>
                <c:pt idx="8783">
                  <c:v>10.986936635999999</c:v>
                </c:pt>
                <c:pt idx="8784">
                  <c:v>10.986936635999999</c:v>
                </c:pt>
                <c:pt idx="8785">
                  <c:v>10.986936635999999</c:v>
                </c:pt>
                <c:pt idx="8786">
                  <c:v>10.986936635999999</c:v>
                </c:pt>
                <c:pt idx="8787">
                  <c:v>10.986936635999999</c:v>
                </c:pt>
                <c:pt idx="8788">
                  <c:v>10.986936635999999</c:v>
                </c:pt>
                <c:pt idx="8789">
                  <c:v>10.986936635999999</c:v>
                </c:pt>
                <c:pt idx="8790">
                  <c:v>10.986936635999999</c:v>
                </c:pt>
                <c:pt idx="8791">
                  <c:v>10.986936635999999</c:v>
                </c:pt>
                <c:pt idx="8792">
                  <c:v>10.986936635999999</c:v>
                </c:pt>
                <c:pt idx="8793">
                  <c:v>10.986936635999999</c:v>
                </c:pt>
                <c:pt idx="8794">
                  <c:v>10.986936635999999</c:v>
                </c:pt>
                <c:pt idx="8795">
                  <c:v>10.986936635999999</c:v>
                </c:pt>
                <c:pt idx="8796">
                  <c:v>10.984104951299999</c:v>
                </c:pt>
                <c:pt idx="8797">
                  <c:v>10.984104951299999</c:v>
                </c:pt>
                <c:pt idx="8798">
                  <c:v>10.984104951299999</c:v>
                </c:pt>
                <c:pt idx="8799">
                  <c:v>10.984104951299999</c:v>
                </c:pt>
                <c:pt idx="8800">
                  <c:v>10.984104951299999</c:v>
                </c:pt>
                <c:pt idx="8801">
                  <c:v>10.984104951299999</c:v>
                </c:pt>
                <c:pt idx="8802">
                  <c:v>10.984104951299999</c:v>
                </c:pt>
                <c:pt idx="8803">
                  <c:v>10.984104951299999</c:v>
                </c:pt>
                <c:pt idx="8804">
                  <c:v>10.984104951299999</c:v>
                </c:pt>
                <c:pt idx="8805">
                  <c:v>10.984104951299999</c:v>
                </c:pt>
                <c:pt idx="8806">
                  <c:v>10.984104951299999</c:v>
                </c:pt>
                <c:pt idx="8807">
                  <c:v>10.984104951299999</c:v>
                </c:pt>
                <c:pt idx="8808">
                  <c:v>10.984104951299999</c:v>
                </c:pt>
                <c:pt idx="8809">
                  <c:v>10.984104951299999</c:v>
                </c:pt>
                <c:pt idx="8810">
                  <c:v>10.984104951299999</c:v>
                </c:pt>
                <c:pt idx="8811">
                  <c:v>10.984104951299999</c:v>
                </c:pt>
                <c:pt idx="8812">
                  <c:v>10.984104951299999</c:v>
                </c:pt>
                <c:pt idx="8813">
                  <c:v>10.984104951299999</c:v>
                </c:pt>
                <c:pt idx="8814">
                  <c:v>10.984104951299999</c:v>
                </c:pt>
                <c:pt idx="8815">
                  <c:v>10.981273266600001</c:v>
                </c:pt>
                <c:pt idx="8816">
                  <c:v>10.981273266600001</c:v>
                </c:pt>
                <c:pt idx="8817">
                  <c:v>10.981273266600001</c:v>
                </c:pt>
                <c:pt idx="8818">
                  <c:v>10.981273266600001</c:v>
                </c:pt>
                <c:pt idx="8819">
                  <c:v>10.981273266600001</c:v>
                </c:pt>
                <c:pt idx="8820">
                  <c:v>10.981273266600001</c:v>
                </c:pt>
                <c:pt idx="8821">
                  <c:v>10.981273266600001</c:v>
                </c:pt>
                <c:pt idx="8822">
                  <c:v>10.981273266600001</c:v>
                </c:pt>
                <c:pt idx="8823">
                  <c:v>10.981273266600001</c:v>
                </c:pt>
                <c:pt idx="8824">
                  <c:v>10.981273266600001</c:v>
                </c:pt>
                <c:pt idx="8825">
                  <c:v>10.981273266600001</c:v>
                </c:pt>
                <c:pt idx="8826">
                  <c:v>10.981273266600001</c:v>
                </c:pt>
                <c:pt idx="8827">
                  <c:v>10.981273266600001</c:v>
                </c:pt>
                <c:pt idx="8828">
                  <c:v>10.981273266600001</c:v>
                </c:pt>
                <c:pt idx="8829">
                  <c:v>10.981273266600001</c:v>
                </c:pt>
                <c:pt idx="8830">
                  <c:v>10.981273266600001</c:v>
                </c:pt>
                <c:pt idx="8831">
                  <c:v>10.981273266600001</c:v>
                </c:pt>
                <c:pt idx="8832">
                  <c:v>10.981273266600001</c:v>
                </c:pt>
                <c:pt idx="8833">
                  <c:v>10.981273266600001</c:v>
                </c:pt>
                <c:pt idx="8834">
                  <c:v>10.978441581899999</c:v>
                </c:pt>
                <c:pt idx="8835">
                  <c:v>10.978441581899999</c:v>
                </c:pt>
                <c:pt idx="8836">
                  <c:v>10.978441581899999</c:v>
                </c:pt>
                <c:pt idx="8837">
                  <c:v>10.978441581899999</c:v>
                </c:pt>
                <c:pt idx="8838">
                  <c:v>10.978441581899999</c:v>
                </c:pt>
                <c:pt idx="8839">
                  <c:v>10.978441581899999</c:v>
                </c:pt>
                <c:pt idx="8840">
                  <c:v>10.978441581899999</c:v>
                </c:pt>
                <c:pt idx="8841">
                  <c:v>10.978441581899999</c:v>
                </c:pt>
                <c:pt idx="8842">
                  <c:v>10.978441581899999</c:v>
                </c:pt>
                <c:pt idx="8843">
                  <c:v>10.978441581899999</c:v>
                </c:pt>
                <c:pt idx="8844">
                  <c:v>10.978441581899999</c:v>
                </c:pt>
                <c:pt idx="8845">
                  <c:v>10.978441581899999</c:v>
                </c:pt>
                <c:pt idx="8846">
                  <c:v>10.978441581899999</c:v>
                </c:pt>
                <c:pt idx="8847">
                  <c:v>10.978441581899999</c:v>
                </c:pt>
                <c:pt idx="8848">
                  <c:v>10.978441581899999</c:v>
                </c:pt>
                <c:pt idx="8849">
                  <c:v>10.978441581899999</c:v>
                </c:pt>
                <c:pt idx="8850">
                  <c:v>10.978441581899999</c:v>
                </c:pt>
                <c:pt idx="8851">
                  <c:v>10.978441581899999</c:v>
                </c:pt>
                <c:pt idx="8852">
                  <c:v>10.978441581899999</c:v>
                </c:pt>
                <c:pt idx="8853">
                  <c:v>10.978441581899999</c:v>
                </c:pt>
                <c:pt idx="8854">
                  <c:v>10.9756098972</c:v>
                </c:pt>
                <c:pt idx="8855">
                  <c:v>10.9756098972</c:v>
                </c:pt>
                <c:pt idx="8856">
                  <c:v>10.9756098972</c:v>
                </c:pt>
                <c:pt idx="8857">
                  <c:v>10.9756098972</c:v>
                </c:pt>
                <c:pt idx="8858">
                  <c:v>10.9756098972</c:v>
                </c:pt>
                <c:pt idx="8859">
                  <c:v>10.9756098972</c:v>
                </c:pt>
                <c:pt idx="8860">
                  <c:v>10.9756098972</c:v>
                </c:pt>
                <c:pt idx="8861">
                  <c:v>10.9756098972</c:v>
                </c:pt>
                <c:pt idx="8862">
                  <c:v>10.9756098972</c:v>
                </c:pt>
                <c:pt idx="8863">
                  <c:v>10.9756098972</c:v>
                </c:pt>
                <c:pt idx="8864">
                  <c:v>10.9756098972</c:v>
                </c:pt>
                <c:pt idx="8865">
                  <c:v>10.9756098972</c:v>
                </c:pt>
                <c:pt idx="8866">
                  <c:v>10.9756098972</c:v>
                </c:pt>
                <c:pt idx="8867">
                  <c:v>10.9756098972</c:v>
                </c:pt>
                <c:pt idx="8868">
                  <c:v>10.9756098972</c:v>
                </c:pt>
                <c:pt idx="8869">
                  <c:v>10.9756098972</c:v>
                </c:pt>
                <c:pt idx="8870">
                  <c:v>10.9756098972</c:v>
                </c:pt>
                <c:pt idx="8871">
                  <c:v>10.9756098972</c:v>
                </c:pt>
                <c:pt idx="8872">
                  <c:v>10.9756098972</c:v>
                </c:pt>
                <c:pt idx="8873">
                  <c:v>10.9727782125</c:v>
                </c:pt>
                <c:pt idx="8874">
                  <c:v>10.9727782125</c:v>
                </c:pt>
                <c:pt idx="8875">
                  <c:v>10.9727782125</c:v>
                </c:pt>
                <c:pt idx="8876">
                  <c:v>10.9727782125</c:v>
                </c:pt>
                <c:pt idx="8877">
                  <c:v>10.9727782125</c:v>
                </c:pt>
                <c:pt idx="8878">
                  <c:v>10.9727782125</c:v>
                </c:pt>
                <c:pt idx="8879">
                  <c:v>10.9727782125</c:v>
                </c:pt>
                <c:pt idx="8880">
                  <c:v>10.9727782125</c:v>
                </c:pt>
                <c:pt idx="8881">
                  <c:v>10.9727782125</c:v>
                </c:pt>
                <c:pt idx="8882">
                  <c:v>10.9727782125</c:v>
                </c:pt>
                <c:pt idx="8883">
                  <c:v>10.9727782125</c:v>
                </c:pt>
                <c:pt idx="8884">
                  <c:v>10.9727782125</c:v>
                </c:pt>
                <c:pt idx="8885">
                  <c:v>10.9727782125</c:v>
                </c:pt>
                <c:pt idx="8886">
                  <c:v>10.9727782125</c:v>
                </c:pt>
                <c:pt idx="8887">
                  <c:v>10.9727782125</c:v>
                </c:pt>
                <c:pt idx="8888">
                  <c:v>10.9727782125</c:v>
                </c:pt>
                <c:pt idx="8889">
                  <c:v>10.9727782125</c:v>
                </c:pt>
                <c:pt idx="8890">
                  <c:v>10.9727782125</c:v>
                </c:pt>
                <c:pt idx="8891">
                  <c:v>10.9727782125</c:v>
                </c:pt>
                <c:pt idx="8892">
                  <c:v>10.969946527799999</c:v>
                </c:pt>
                <c:pt idx="8893">
                  <c:v>10.969946527799999</c:v>
                </c:pt>
                <c:pt idx="8894">
                  <c:v>10.969946527799999</c:v>
                </c:pt>
                <c:pt idx="8895">
                  <c:v>10.969946527799999</c:v>
                </c:pt>
                <c:pt idx="8896">
                  <c:v>10.969946527799999</c:v>
                </c:pt>
                <c:pt idx="8897">
                  <c:v>10.969946527799999</c:v>
                </c:pt>
                <c:pt idx="8898">
                  <c:v>10.969946527799999</c:v>
                </c:pt>
                <c:pt idx="8899">
                  <c:v>10.969946527799999</c:v>
                </c:pt>
                <c:pt idx="8900">
                  <c:v>10.969946527799999</c:v>
                </c:pt>
                <c:pt idx="8901">
                  <c:v>10.969946527799999</c:v>
                </c:pt>
                <c:pt idx="8902">
                  <c:v>10.969946527799999</c:v>
                </c:pt>
                <c:pt idx="8903">
                  <c:v>10.969946527799999</c:v>
                </c:pt>
                <c:pt idx="8904">
                  <c:v>10.969946527799999</c:v>
                </c:pt>
                <c:pt idx="8905">
                  <c:v>10.969946527799999</c:v>
                </c:pt>
                <c:pt idx="8906">
                  <c:v>10.969946527799999</c:v>
                </c:pt>
                <c:pt idx="8907">
                  <c:v>10.969946527799999</c:v>
                </c:pt>
                <c:pt idx="8908">
                  <c:v>10.969946527799999</c:v>
                </c:pt>
                <c:pt idx="8909">
                  <c:v>10.969946527799999</c:v>
                </c:pt>
                <c:pt idx="8910">
                  <c:v>10.969946527799999</c:v>
                </c:pt>
                <c:pt idx="8911">
                  <c:v>10.967114843099999</c:v>
                </c:pt>
                <c:pt idx="8912">
                  <c:v>10.967114843099999</c:v>
                </c:pt>
                <c:pt idx="8913">
                  <c:v>10.967114843099999</c:v>
                </c:pt>
                <c:pt idx="8914">
                  <c:v>10.967114843099999</c:v>
                </c:pt>
                <c:pt idx="8915">
                  <c:v>10.967114843099999</c:v>
                </c:pt>
                <c:pt idx="8916">
                  <c:v>10.967114843099999</c:v>
                </c:pt>
                <c:pt idx="8917">
                  <c:v>10.967114843099999</c:v>
                </c:pt>
                <c:pt idx="8918">
                  <c:v>10.967114843099999</c:v>
                </c:pt>
                <c:pt idx="8919">
                  <c:v>10.967114843099999</c:v>
                </c:pt>
                <c:pt idx="8920">
                  <c:v>10.967114843099999</c:v>
                </c:pt>
                <c:pt idx="8921">
                  <c:v>10.967114843099999</c:v>
                </c:pt>
                <c:pt idx="8922">
                  <c:v>10.967114843099999</c:v>
                </c:pt>
                <c:pt idx="8923">
                  <c:v>10.967114843099999</c:v>
                </c:pt>
                <c:pt idx="8924">
                  <c:v>10.967114843099999</c:v>
                </c:pt>
                <c:pt idx="8925">
                  <c:v>10.967114843099999</c:v>
                </c:pt>
                <c:pt idx="8926">
                  <c:v>10.967114843099999</c:v>
                </c:pt>
                <c:pt idx="8927">
                  <c:v>10.967114843099999</c:v>
                </c:pt>
                <c:pt idx="8928">
                  <c:v>10.967114843099999</c:v>
                </c:pt>
                <c:pt idx="8929">
                  <c:v>10.967114843099999</c:v>
                </c:pt>
                <c:pt idx="8930">
                  <c:v>10.967114843099999</c:v>
                </c:pt>
                <c:pt idx="8931">
                  <c:v>10.964283158399999</c:v>
                </c:pt>
                <c:pt idx="8932">
                  <c:v>10.964283158399999</c:v>
                </c:pt>
                <c:pt idx="8933">
                  <c:v>10.964283158399999</c:v>
                </c:pt>
                <c:pt idx="8934">
                  <c:v>10.964283158399999</c:v>
                </c:pt>
                <c:pt idx="8935">
                  <c:v>10.964283158399999</c:v>
                </c:pt>
                <c:pt idx="8936">
                  <c:v>10.964283158399999</c:v>
                </c:pt>
                <c:pt idx="8937">
                  <c:v>10.964283158399999</c:v>
                </c:pt>
                <c:pt idx="8938">
                  <c:v>10.964283158399999</c:v>
                </c:pt>
                <c:pt idx="8939">
                  <c:v>10.964283158399999</c:v>
                </c:pt>
                <c:pt idx="8940">
                  <c:v>10.964283158399999</c:v>
                </c:pt>
                <c:pt idx="8941">
                  <c:v>10.964283158399999</c:v>
                </c:pt>
                <c:pt idx="8942">
                  <c:v>10.964283158399999</c:v>
                </c:pt>
                <c:pt idx="8943">
                  <c:v>10.964283158399999</c:v>
                </c:pt>
                <c:pt idx="8944">
                  <c:v>10.964283158399999</c:v>
                </c:pt>
                <c:pt idx="8945">
                  <c:v>10.964283158399999</c:v>
                </c:pt>
                <c:pt idx="8946">
                  <c:v>10.964283158399999</c:v>
                </c:pt>
                <c:pt idx="8947">
                  <c:v>10.964283158399999</c:v>
                </c:pt>
                <c:pt idx="8948">
                  <c:v>10.964283158399999</c:v>
                </c:pt>
                <c:pt idx="8949">
                  <c:v>10.964283158399999</c:v>
                </c:pt>
                <c:pt idx="8950">
                  <c:v>10.9614514737</c:v>
                </c:pt>
                <c:pt idx="8951">
                  <c:v>10.9614514737</c:v>
                </c:pt>
                <c:pt idx="8952">
                  <c:v>10.9614514737</c:v>
                </c:pt>
                <c:pt idx="8953">
                  <c:v>10.9614514737</c:v>
                </c:pt>
                <c:pt idx="8954">
                  <c:v>10.9614514737</c:v>
                </c:pt>
                <c:pt idx="8955">
                  <c:v>10.9614514737</c:v>
                </c:pt>
                <c:pt idx="8956">
                  <c:v>10.9614514737</c:v>
                </c:pt>
                <c:pt idx="8957">
                  <c:v>10.9614514737</c:v>
                </c:pt>
                <c:pt idx="8958">
                  <c:v>10.9614514737</c:v>
                </c:pt>
                <c:pt idx="8959">
                  <c:v>10.9614514737</c:v>
                </c:pt>
                <c:pt idx="8960">
                  <c:v>10.9614514737</c:v>
                </c:pt>
                <c:pt idx="8961">
                  <c:v>10.9614514737</c:v>
                </c:pt>
                <c:pt idx="8962">
                  <c:v>10.9614514737</c:v>
                </c:pt>
                <c:pt idx="8963">
                  <c:v>10.9614514737</c:v>
                </c:pt>
                <c:pt idx="8964">
                  <c:v>10.9614514737</c:v>
                </c:pt>
                <c:pt idx="8965">
                  <c:v>10.9614514737</c:v>
                </c:pt>
                <c:pt idx="8966">
                  <c:v>10.9614514737</c:v>
                </c:pt>
                <c:pt idx="8967">
                  <c:v>10.9614514737</c:v>
                </c:pt>
                <c:pt idx="8968">
                  <c:v>10.9614514737</c:v>
                </c:pt>
                <c:pt idx="8969">
                  <c:v>10.958619789</c:v>
                </c:pt>
                <c:pt idx="8970">
                  <c:v>10.958619789</c:v>
                </c:pt>
                <c:pt idx="8971">
                  <c:v>10.958619789</c:v>
                </c:pt>
                <c:pt idx="8972">
                  <c:v>10.958619789</c:v>
                </c:pt>
                <c:pt idx="8973">
                  <c:v>10.958619789</c:v>
                </c:pt>
                <c:pt idx="8974">
                  <c:v>10.958619789</c:v>
                </c:pt>
                <c:pt idx="8975">
                  <c:v>10.958619789</c:v>
                </c:pt>
                <c:pt idx="8976">
                  <c:v>10.958619789</c:v>
                </c:pt>
                <c:pt idx="8977">
                  <c:v>10.958619789</c:v>
                </c:pt>
                <c:pt idx="8978">
                  <c:v>10.958619789</c:v>
                </c:pt>
                <c:pt idx="8979">
                  <c:v>10.958619789</c:v>
                </c:pt>
                <c:pt idx="8980">
                  <c:v>10.958619789</c:v>
                </c:pt>
                <c:pt idx="8981">
                  <c:v>10.958619789</c:v>
                </c:pt>
                <c:pt idx="8982">
                  <c:v>10.958619789</c:v>
                </c:pt>
                <c:pt idx="8983">
                  <c:v>10.958619789</c:v>
                </c:pt>
                <c:pt idx="8984">
                  <c:v>10.958619789</c:v>
                </c:pt>
                <c:pt idx="8985">
                  <c:v>10.958619789</c:v>
                </c:pt>
                <c:pt idx="8986">
                  <c:v>10.958619789</c:v>
                </c:pt>
                <c:pt idx="8987">
                  <c:v>10.958619789</c:v>
                </c:pt>
                <c:pt idx="8988">
                  <c:v>10.9557881043</c:v>
                </c:pt>
                <c:pt idx="8989">
                  <c:v>10.9557881043</c:v>
                </c:pt>
                <c:pt idx="8990">
                  <c:v>10.9557881043</c:v>
                </c:pt>
                <c:pt idx="8991">
                  <c:v>10.9557881043</c:v>
                </c:pt>
                <c:pt idx="8992">
                  <c:v>10.9557881043</c:v>
                </c:pt>
                <c:pt idx="8993">
                  <c:v>10.9557881043</c:v>
                </c:pt>
                <c:pt idx="8994">
                  <c:v>10.9557881043</c:v>
                </c:pt>
                <c:pt idx="8995">
                  <c:v>10.9557881043</c:v>
                </c:pt>
                <c:pt idx="8996">
                  <c:v>10.9557881043</c:v>
                </c:pt>
                <c:pt idx="8997">
                  <c:v>10.9557881043</c:v>
                </c:pt>
                <c:pt idx="8998">
                  <c:v>10.9557881043</c:v>
                </c:pt>
                <c:pt idx="8999">
                  <c:v>10.9557881043</c:v>
                </c:pt>
                <c:pt idx="9000">
                  <c:v>10.9557881043</c:v>
                </c:pt>
                <c:pt idx="9001">
                  <c:v>10.9557881043</c:v>
                </c:pt>
                <c:pt idx="9002">
                  <c:v>10.9557881043</c:v>
                </c:pt>
                <c:pt idx="9003">
                  <c:v>10.9557881043</c:v>
                </c:pt>
                <c:pt idx="9004">
                  <c:v>10.9557881043</c:v>
                </c:pt>
                <c:pt idx="9005">
                  <c:v>10.9557881043</c:v>
                </c:pt>
                <c:pt idx="9006">
                  <c:v>10.9557881043</c:v>
                </c:pt>
                <c:pt idx="9007">
                  <c:v>10.9557881043</c:v>
                </c:pt>
                <c:pt idx="9008">
                  <c:v>10.9529564196</c:v>
                </c:pt>
                <c:pt idx="9009">
                  <c:v>10.9529564196</c:v>
                </c:pt>
                <c:pt idx="9010">
                  <c:v>10.9529564196</c:v>
                </c:pt>
                <c:pt idx="9011">
                  <c:v>10.9529564196</c:v>
                </c:pt>
                <c:pt idx="9012">
                  <c:v>10.9529564196</c:v>
                </c:pt>
                <c:pt idx="9013">
                  <c:v>10.9529564196</c:v>
                </c:pt>
                <c:pt idx="9014">
                  <c:v>10.9529564196</c:v>
                </c:pt>
                <c:pt idx="9015">
                  <c:v>10.9529564196</c:v>
                </c:pt>
                <c:pt idx="9016">
                  <c:v>10.9529564196</c:v>
                </c:pt>
                <c:pt idx="9017">
                  <c:v>10.9529564196</c:v>
                </c:pt>
                <c:pt idx="9018">
                  <c:v>10.9529564196</c:v>
                </c:pt>
                <c:pt idx="9019">
                  <c:v>10.9529564196</c:v>
                </c:pt>
                <c:pt idx="9020">
                  <c:v>10.9529564196</c:v>
                </c:pt>
                <c:pt idx="9021">
                  <c:v>10.9529564196</c:v>
                </c:pt>
                <c:pt idx="9022">
                  <c:v>10.9529564196</c:v>
                </c:pt>
                <c:pt idx="9023">
                  <c:v>10.9529564196</c:v>
                </c:pt>
                <c:pt idx="9024">
                  <c:v>10.9529564196</c:v>
                </c:pt>
                <c:pt idx="9025">
                  <c:v>10.9529564196</c:v>
                </c:pt>
                <c:pt idx="9026">
                  <c:v>10.9529564196</c:v>
                </c:pt>
                <c:pt idx="9027">
                  <c:v>10.950124734899999</c:v>
                </c:pt>
                <c:pt idx="9028">
                  <c:v>10.950124734899999</c:v>
                </c:pt>
                <c:pt idx="9029">
                  <c:v>10.950124734899999</c:v>
                </c:pt>
                <c:pt idx="9030">
                  <c:v>10.950124734899999</c:v>
                </c:pt>
                <c:pt idx="9031">
                  <c:v>10.950124734899999</c:v>
                </c:pt>
                <c:pt idx="9032">
                  <c:v>10.950124734899999</c:v>
                </c:pt>
                <c:pt idx="9033">
                  <c:v>10.950124734899999</c:v>
                </c:pt>
                <c:pt idx="9034">
                  <c:v>10.950124734899999</c:v>
                </c:pt>
                <c:pt idx="9035">
                  <c:v>10.950124734899999</c:v>
                </c:pt>
                <c:pt idx="9036">
                  <c:v>10.950124734899999</c:v>
                </c:pt>
                <c:pt idx="9037">
                  <c:v>10.950124734899999</c:v>
                </c:pt>
                <c:pt idx="9038">
                  <c:v>10.950124734899999</c:v>
                </c:pt>
                <c:pt idx="9039">
                  <c:v>10.950124734899999</c:v>
                </c:pt>
                <c:pt idx="9040">
                  <c:v>10.950124734899999</c:v>
                </c:pt>
                <c:pt idx="9041">
                  <c:v>10.950124734899999</c:v>
                </c:pt>
                <c:pt idx="9042">
                  <c:v>10.950124734899999</c:v>
                </c:pt>
                <c:pt idx="9043">
                  <c:v>10.950124734899999</c:v>
                </c:pt>
                <c:pt idx="9044">
                  <c:v>10.950124734899999</c:v>
                </c:pt>
                <c:pt idx="9045">
                  <c:v>10.950124734899999</c:v>
                </c:pt>
                <c:pt idx="9046">
                  <c:v>10.947293050200001</c:v>
                </c:pt>
                <c:pt idx="9047">
                  <c:v>10.947293050200001</c:v>
                </c:pt>
                <c:pt idx="9048">
                  <c:v>10.947293050200001</c:v>
                </c:pt>
                <c:pt idx="9049">
                  <c:v>10.947293050200001</c:v>
                </c:pt>
                <c:pt idx="9050">
                  <c:v>10.947293050200001</c:v>
                </c:pt>
                <c:pt idx="9051">
                  <c:v>10.947293050200001</c:v>
                </c:pt>
                <c:pt idx="9052">
                  <c:v>10.947293050200001</c:v>
                </c:pt>
                <c:pt idx="9053">
                  <c:v>10.947293050200001</c:v>
                </c:pt>
                <c:pt idx="9054">
                  <c:v>10.947293050200001</c:v>
                </c:pt>
                <c:pt idx="9055">
                  <c:v>10.947293050200001</c:v>
                </c:pt>
                <c:pt idx="9056">
                  <c:v>10.947293050200001</c:v>
                </c:pt>
                <c:pt idx="9057">
                  <c:v>10.947293050200001</c:v>
                </c:pt>
                <c:pt idx="9058">
                  <c:v>10.947293050200001</c:v>
                </c:pt>
                <c:pt idx="9059">
                  <c:v>10.947293050200001</c:v>
                </c:pt>
                <c:pt idx="9060">
                  <c:v>10.947293050200001</c:v>
                </c:pt>
                <c:pt idx="9061">
                  <c:v>10.947293050200001</c:v>
                </c:pt>
                <c:pt idx="9062">
                  <c:v>10.947293050200001</c:v>
                </c:pt>
                <c:pt idx="9063">
                  <c:v>10.947293050200001</c:v>
                </c:pt>
                <c:pt idx="9064">
                  <c:v>10.947293050200001</c:v>
                </c:pt>
                <c:pt idx="9065">
                  <c:v>10.947293050200001</c:v>
                </c:pt>
                <c:pt idx="9066">
                  <c:v>10.9444613655</c:v>
                </c:pt>
                <c:pt idx="9067">
                  <c:v>10.9444613655</c:v>
                </c:pt>
                <c:pt idx="9068">
                  <c:v>10.9444613655</c:v>
                </c:pt>
                <c:pt idx="9069">
                  <c:v>10.9444613655</c:v>
                </c:pt>
                <c:pt idx="9070">
                  <c:v>10.9444613655</c:v>
                </c:pt>
                <c:pt idx="9071">
                  <c:v>10.9444613655</c:v>
                </c:pt>
                <c:pt idx="9072">
                  <c:v>10.9444613655</c:v>
                </c:pt>
                <c:pt idx="9073">
                  <c:v>10.9444613655</c:v>
                </c:pt>
                <c:pt idx="9074">
                  <c:v>10.9444613655</c:v>
                </c:pt>
                <c:pt idx="9075">
                  <c:v>10.9444613655</c:v>
                </c:pt>
                <c:pt idx="9076">
                  <c:v>10.9444613655</c:v>
                </c:pt>
                <c:pt idx="9077">
                  <c:v>10.9444613655</c:v>
                </c:pt>
                <c:pt idx="9078">
                  <c:v>10.9444613655</c:v>
                </c:pt>
                <c:pt idx="9079">
                  <c:v>10.9444613655</c:v>
                </c:pt>
                <c:pt idx="9080">
                  <c:v>10.9444613655</c:v>
                </c:pt>
                <c:pt idx="9081">
                  <c:v>10.9444613655</c:v>
                </c:pt>
                <c:pt idx="9082">
                  <c:v>10.9444613655</c:v>
                </c:pt>
                <c:pt idx="9083">
                  <c:v>10.9444613655</c:v>
                </c:pt>
                <c:pt idx="9084">
                  <c:v>10.9444613655</c:v>
                </c:pt>
                <c:pt idx="9085">
                  <c:v>10.941629680799998</c:v>
                </c:pt>
                <c:pt idx="9086">
                  <c:v>10.941629680799998</c:v>
                </c:pt>
                <c:pt idx="9087">
                  <c:v>10.941629680799998</c:v>
                </c:pt>
                <c:pt idx="9088">
                  <c:v>10.941629680799998</c:v>
                </c:pt>
                <c:pt idx="9089">
                  <c:v>10.941629680799998</c:v>
                </c:pt>
                <c:pt idx="9090">
                  <c:v>10.941629680799998</c:v>
                </c:pt>
                <c:pt idx="9091">
                  <c:v>10.941629680799998</c:v>
                </c:pt>
                <c:pt idx="9092">
                  <c:v>10.941629680799998</c:v>
                </c:pt>
                <c:pt idx="9093">
                  <c:v>10.941629680799998</c:v>
                </c:pt>
                <c:pt idx="9094">
                  <c:v>10.941629680799998</c:v>
                </c:pt>
                <c:pt idx="9095">
                  <c:v>10.941629680799998</c:v>
                </c:pt>
                <c:pt idx="9096">
                  <c:v>10.941629680799998</c:v>
                </c:pt>
                <c:pt idx="9097">
                  <c:v>10.941629680799998</c:v>
                </c:pt>
                <c:pt idx="9098">
                  <c:v>10.941629680799998</c:v>
                </c:pt>
                <c:pt idx="9099">
                  <c:v>10.941629680799998</c:v>
                </c:pt>
                <c:pt idx="9100">
                  <c:v>10.941629680799998</c:v>
                </c:pt>
                <c:pt idx="9101">
                  <c:v>10.941629680799998</c:v>
                </c:pt>
                <c:pt idx="9102">
                  <c:v>10.941629680799998</c:v>
                </c:pt>
                <c:pt idx="9103">
                  <c:v>10.941629680799998</c:v>
                </c:pt>
                <c:pt idx="9104">
                  <c:v>10.9387979961</c:v>
                </c:pt>
                <c:pt idx="9105">
                  <c:v>10.9387979961</c:v>
                </c:pt>
                <c:pt idx="9106">
                  <c:v>10.9387979961</c:v>
                </c:pt>
                <c:pt idx="9107">
                  <c:v>10.9387979961</c:v>
                </c:pt>
                <c:pt idx="9108">
                  <c:v>10.9387979961</c:v>
                </c:pt>
                <c:pt idx="9109">
                  <c:v>10.9387979961</c:v>
                </c:pt>
                <c:pt idx="9110">
                  <c:v>10.9387979961</c:v>
                </c:pt>
                <c:pt idx="9111">
                  <c:v>10.9387979961</c:v>
                </c:pt>
                <c:pt idx="9112">
                  <c:v>10.9387979961</c:v>
                </c:pt>
                <c:pt idx="9113">
                  <c:v>10.9387979961</c:v>
                </c:pt>
                <c:pt idx="9114">
                  <c:v>10.9387979961</c:v>
                </c:pt>
                <c:pt idx="9115">
                  <c:v>10.9387979961</c:v>
                </c:pt>
                <c:pt idx="9116">
                  <c:v>10.9387979961</c:v>
                </c:pt>
                <c:pt idx="9117">
                  <c:v>10.9387979961</c:v>
                </c:pt>
                <c:pt idx="9118">
                  <c:v>10.9387979961</c:v>
                </c:pt>
                <c:pt idx="9119">
                  <c:v>10.9387979961</c:v>
                </c:pt>
                <c:pt idx="9120">
                  <c:v>10.9387979961</c:v>
                </c:pt>
                <c:pt idx="9121">
                  <c:v>10.9387979961</c:v>
                </c:pt>
                <c:pt idx="9122">
                  <c:v>10.9387979961</c:v>
                </c:pt>
                <c:pt idx="9123">
                  <c:v>10.9359663114</c:v>
                </c:pt>
                <c:pt idx="9124">
                  <c:v>10.9359663114</c:v>
                </c:pt>
                <c:pt idx="9125">
                  <c:v>10.9359663114</c:v>
                </c:pt>
                <c:pt idx="9126">
                  <c:v>10.9359663114</c:v>
                </c:pt>
                <c:pt idx="9127">
                  <c:v>10.9359663114</c:v>
                </c:pt>
                <c:pt idx="9128">
                  <c:v>10.9359663114</c:v>
                </c:pt>
                <c:pt idx="9129">
                  <c:v>10.9359663114</c:v>
                </c:pt>
                <c:pt idx="9130">
                  <c:v>10.9359663114</c:v>
                </c:pt>
                <c:pt idx="9131">
                  <c:v>10.9359663114</c:v>
                </c:pt>
                <c:pt idx="9132">
                  <c:v>10.9359663114</c:v>
                </c:pt>
                <c:pt idx="9133">
                  <c:v>10.9359663114</c:v>
                </c:pt>
                <c:pt idx="9134">
                  <c:v>10.9359663114</c:v>
                </c:pt>
                <c:pt idx="9135">
                  <c:v>10.9359663114</c:v>
                </c:pt>
                <c:pt idx="9136">
                  <c:v>10.9359663114</c:v>
                </c:pt>
                <c:pt idx="9137">
                  <c:v>10.9359663114</c:v>
                </c:pt>
                <c:pt idx="9138">
                  <c:v>10.9359663114</c:v>
                </c:pt>
                <c:pt idx="9139">
                  <c:v>10.9359663114</c:v>
                </c:pt>
                <c:pt idx="9140">
                  <c:v>10.9359663114</c:v>
                </c:pt>
                <c:pt idx="9141">
                  <c:v>10.9359663114</c:v>
                </c:pt>
                <c:pt idx="9142">
                  <c:v>10.9359663114</c:v>
                </c:pt>
                <c:pt idx="9143">
                  <c:v>10.933134626700001</c:v>
                </c:pt>
                <c:pt idx="9144">
                  <c:v>10.933134626700001</c:v>
                </c:pt>
                <c:pt idx="9145">
                  <c:v>10.933134626700001</c:v>
                </c:pt>
                <c:pt idx="9146">
                  <c:v>10.933134626700001</c:v>
                </c:pt>
                <c:pt idx="9147">
                  <c:v>10.933134626700001</c:v>
                </c:pt>
                <c:pt idx="9148">
                  <c:v>10.933134626700001</c:v>
                </c:pt>
                <c:pt idx="9149">
                  <c:v>10.933134626700001</c:v>
                </c:pt>
                <c:pt idx="9150">
                  <c:v>10.933134626700001</c:v>
                </c:pt>
                <c:pt idx="9151">
                  <c:v>10.933134626700001</c:v>
                </c:pt>
                <c:pt idx="9152">
                  <c:v>10.933134626700001</c:v>
                </c:pt>
                <c:pt idx="9153">
                  <c:v>10.933134626700001</c:v>
                </c:pt>
                <c:pt idx="9154">
                  <c:v>10.933134626700001</c:v>
                </c:pt>
                <c:pt idx="9155">
                  <c:v>10.933134626700001</c:v>
                </c:pt>
                <c:pt idx="9156">
                  <c:v>10.933134626700001</c:v>
                </c:pt>
                <c:pt idx="9157">
                  <c:v>10.933134626700001</c:v>
                </c:pt>
                <c:pt idx="9158">
                  <c:v>10.933134626700001</c:v>
                </c:pt>
                <c:pt idx="9159">
                  <c:v>10.933134626700001</c:v>
                </c:pt>
                <c:pt idx="9160">
                  <c:v>10.933134626700001</c:v>
                </c:pt>
                <c:pt idx="9161">
                  <c:v>10.933134626700001</c:v>
                </c:pt>
                <c:pt idx="9162">
                  <c:v>10.930302941999999</c:v>
                </c:pt>
                <c:pt idx="9163">
                  <c:v>10.930302941999999</c:v>
                </c:pt>
                <c:pt idx="9164">
                  <c:v>10.930302941999999</c:v>
                </c:pt>
                <c:pt idx="9165">
                  <c:v>10.930302941999999</c:v>
                </c:pt>
                <c:pt idx="9166">
                  <c:v>10.930302941999999</c:v>
                </c:pt>
                <c:pt idx="9167">
                  <c:v>10.930302941999999</c:v>
                </c:pt>
                <c:pt idx="9168">
                  <c:v>10.930302941999999</c:v>
                </c:pt>
                <c:pt idx="9169">
                  <c:v>10.930302941999999</c:v>
                </c:pt>
                <c:pt idx="9170">
                  <c:v>10.930302941999999</c:v>
                </c:pt>
                <c:pt idx="9171">
                  <c:v>10.930302941999999</c:v>
                </c:pt>
                <c:pt idx="9172">
                  <c:v>10.930302941999999</c:v>
                </c:pt>
                <c:pt idx="9173">
                  <c:v>10.930302941999999</c:v>
                </c:pt>
                <c:pt idx="9174">
                  <c:v>10.930302941999999</c:v>
                </c:pt>
                <c:pt idx="9175">
                  <c:v>10.930302941999999</c:v>
                </c:pt>
                <c:pt idx="9176">
                  <c:v>10.930302941999999</c:v>
                </c:pt>
                <c:pt idx="9177">
                  <c:v>10.930302941999999</c:v>
                </c:pt>
                <c:pt idx="9178">
                  <c:v>10.930302941999999</c:v>
                </c:pt>
                <c:pt idx="9179">
                  <c:v>10.930302941999999</c:v>
                </c:pt>
                <c:pt idx="9180">
                  <c:v>10.930302941999999</c:v>
                </c:pt>
                <c:pt idx="9181">
                  <c:v>10.927471257299999</c:v>
                </c:pt>
                <c:pt idx="9182">
                  <c:v>10.927471257299999</c:v>
                </c:pt>
                <c:pt idx="9183">
                  <c:v>10.927471257299999</c:v>
                </c:pt>
                <c:pt idx="9184">
                  <c:v>10.927471257299999</c:v>
                </c:pt>
                <c:pt idx="9185">
                  <c:v>10.927471257299999</c:v>
                </c:pt>
                <c:pt idx="9186">
                  <c:v>10.927471257299999</c:v>
                </c:pt>
                <c:pt idx="9187">
                  <c:v>10.927471257299999</c:v>
                </c:pt>
                <c:pt idx="9188">
                  <c:v>10.927471257299999</c:v>
                </c:pt>
                <c:pt idx="9189">
                  <c:v>10.927471257299999</c:v>
                </c:pt>
                <c:pt idx="9190">
                  <c:v>10.927471257299999</c:v>
                </c:pt>
                <c:pt idx="9191">
                  <c:v>10.927471257299999</c:v>
                </c:pt>
                <c:pt idx="9192">
                  <c:v>10.927471257299999</c:v>
                </c:pt>
                <c:pt idx="9193">
                  <c:v>10.927471257299999</c:v>
                </c:pt>
                <c:pt idx="9194">
                  <c:v>10.927471257299999</c:v>
                </c:pt>
                <c:pt idx="9195">
                  <c:v>10.927471257299999</c:v>
                </c:pt>
                <c:pt idx="9196">
                  <c:v>10.927471257299999</c:v>
                </c:pt>
                <c:pt idx="9197">
                  <c:v>10.927471257299999</c:v>
                </c:pt>
                <c:pt idx="9198">
                  <c:v>10.927471257299999</c:v>
                </c:pt>
                <c:pt idx="9199">
                  <c:v>10.927471257299999</c:v>
                </c:pt>
                <c:pt idx="9200">
                  <c:v>10.927471257299999</c:v>
                </c:pt>
                <c:pt idx="9201">
                  <c:v>10.9246395726</c:v>
                </c:pt>
                <c:pt idx="9202">
                  <c:v>10.9246395726</c:v>
                </c:pt>
                <c:pt idx="9203">
                  <c:v>10.9246395726</c:v>
                </c:pt>
                <c:pt idx="9204">
                  <c:v>10.9246395726</c:v>
                </c:pt>
                <c:pt idx="9205">
                  <c:v>10.9246395726</c:v>
                </c:pt>
                <c:pt idx="9206">
                  <c:v>10.9246395726</c:v>
                </c:pt>
                <c:pt idx="9207">
                  <c:v>10.9246395726</c:v>
                </c:pt>
                <c:pt idx="9208">
                  <c:v>10.9246395726</c:v>
                </c:pt>
                <c:pt idx="9209">
                  <c:v>10.9246395726</c:v>
                </c:pt>
                <c:pt idx="9210">
                  <c:v>10.9246395726</c:v>
                </c:pt>
                <c:pt idx="9211">
                  <c:v>10.9246395726</c:v>
                </c:pt>
                <c:pt idx="9212">
                  <c:v>10.9246395726</c:v>
                </c:pt>
                <c:pt idx="9213">
                  <c:v>10.9246395726</c:v>
                </c:pt>
                <c:pt idx="9214">
                  <c:v>10.9246395726</c:v>
                </c:pt>
                <c:pt idx="9215">
                  <c:v>10.9246395726</c:v>
                </c:pt>
                <c:pt idx="9216">
                  <c:v>10.9246395726</c:v>
                </c:pt>
                <c:pt idx="9217">
                  <c:v>10.9246395726</c:v>
                </c:pt>
                <c:pt idx="9218">
                  <c:v>10.9246395726</c:v>
                </c:pt>
                <c:pt idx="9219">
                  <c:v>10.9246395726</c:v>
                </c:pt>
                <c:pt idx="9220">
                  <c:v>10.9218078879</c:v>
                </c:pt>
                <c:pt idx="9221">
                  <c:v>10.9218078879</c:v>
                </c:pt>
                <c:pt idx="9222">
                  <c:v>10.9218078879</c:v>
                </c:pt>
                <c:pt idx="9223">
                  <c:v>10.9218078879</c:v>
                </c:pt>
                <c:pt idx="9224">
                  <c:v>10.9218078879</c:v>
                </c:pt>
                <c:pt idx="9225">
                  <c:v>10.9218078879</c:v>
                </c:pt>
                <c:pt idx="9226">
                  <c:v>10.9218078879</c:v>
                </c:pt>
                <c:pt idx="9227">
                  <c:v>10.9218078879</c:v>
                </c:pt>
                <c:pt idx="9228">
                  <c:v>10.9218078879</c:v>
                </c:pt>
                <c:pt idx="9229">
                  <c:v>10.9218078879</c:v>
                </c:pt>
                <c:pt idx="9230">
                  <c:v>10.9218078879</c:v>
                </c:pt>
                <c:pt idx="9231">
                  <c:v>10.9218078879</c:v>
                </c:pt>
                <c:pt idx="9232">
                  <c:v>10.9218078879</c:v>
                </c:pt>
                <c:pt idx="9233">
                  <c:v>10.9218078879</c:v>
                </c:pt>
                <c:pt idx="9234">
                  <c:v>10.9218078879</c:v>
                </c:pt>
                <c:pt idx="9235">
                  <c:v>10.9218078879</c:v>
                </c:pt>
                <c:pt idx="9236">
                  <c:v>10.9218078879</c:v>
                </c:pt>
                <c:pt idx="9237">
                  <c:v>10.9218078879</c:v>
                </c:pt>
                <c:pt idx="9238">
                  <c:v>10.9218078879</c:v>
                </c:pt>
                <c:pt idx="9239">
                  <c:v>10.9189762032</c:v>
                </c:pt>
                <c:pt idx="9240">
                  <c:v>10.9189762032</c:v>
                </c:pt>
                <c:pt idx="9241">
                  <c:v>10.9189762032</c:v>
                </c:pt>
                <c:pt idx="9242">
                  <c:v>10.9189762032</c:v>
                </c:pt>
                <c:pt idx="9243">
                  <c:v>10.9189762032</c:v>
                </c:pt>
                <c:pt idx="9244">
                  <c:v>10.9189762032</c:v>
                </c:pt>
                <c:pt idx="9245">
                  <c:v>10.9189762032</c:v>
                </c:pt>
                <c:pt idx="9246">
                  <c:v>10.9189762032</c:v>
                </c:pt>
                <c:pt idx="9247">
                  <c:v>10.9189762032</c:v>
                </c:pt>
                <c:pt idx="9248">
                  <c:v>10.9189762032</c:v>
                </c:pt>
                <c:pt idx="9249">
                  <c:v>10.9189762032</c:v>
                </c:pt>
                <c:pt idx="9250">
                  <c:v>10.9189762032</c:v>
                </c:pt>
                <c:pt idx="9251">
                  <c:v>10.9189762032</c:v>
                </c:pt>
                <c:pt idx="9252">
                  <c:v>10.9189762032</c:v>
                </c:pt>
                <c:pt idx="9253">
                  <c:v>10.9189762032</c:v>
                </c:pt>
                <c:pt idx="9254">
                  <c:v>10.9189762032</c:v>
                </c:pt>
                <c:pt idx="9255">
                  <c:v>10.9189762032</c:v>
                </c:pt>
                <c:pt idx="9256">
                  <c:v>10.9189762032</c:v>
                </c:pt>
                <c:pt idx="9257">
                  <c:v>10.9189762032</c:v>
                </c:pt>
                <c:pt idx="9258">
                  <c:v>10.9189762032</c:v>
                </c:pt>
                <c:pt idx="9259">
                  <c:v>10.916144518499999</c:v>
                </c:pt>
                <c:pt idx="9260">
                  <c:v>10.916144518499999</c:v>
                </c:pt>
                <c:pt idx="9261">
                  <c:v>10.916144518499999</c:v>
                </c:pt>
                <c:pt idx="9262">
                  <c:v>10.916144518499999</c:v>
                </c:pt>
                <c:pt idx="9263">
                  <c:v>10.916144518499999</c:v>
                </c:pt>
                <c:pt idx="9264">
                  <c:v>10.916144518499999</c:v>
                </c:pt>
                <c:pt idx="9265">
                  <c:v>10.916144518499999</c:v>
                </c:pt>
                <c:pt idx="9266">
                  <c:v>10.916144518499999</c:v>
                </c:pt>
                <c:pt idx="9267">
                  <c:v>10.916144518499999</c:v>
                </c:pt>
                <c:pt idx="9268">
                  <c:v>10.916144518499999</c:v>
                </c:pt>
                <c:pt idx="9269">
                  <c:v>10.916144518499999</c:v>
                </c:pt>
                <c:pt idx="9270">
                  <c:v>10.916144518499999</c:v>
                </c:pt>
                <c:pt idx="9271">
                  <c:v>10.916144518499999</c:v>
                </c:pt>
                <c:pt idx="9272">
                  <c:v>10.916144518499999</c:v>
                </c:pt>
                <c:pt idx="9273">
                  <c:v>10.916144518499999</c:v>
                </c:pt>
                <c:pt idx="9274">
                  <c:v>10.916144518499999</c:v>
                </c:pt>
                <c:pt idx="9275">
                  <c:v>10.916144518499999</c:v>
                </c:pt>
                <c:pt idx="9276">
                  <c:v>10.916144518499999</c:v>
                </c:pt>
                <c:pt idx="9277">
                  <c:v>10.916144518499999</c:v>
                </c:pt>
                <c:pt idx="9278">
                  <c:v>10.913312833799999</c:v>
                </c:pt>
                <c:pt idx="9279">
                  <c:v>10.913312833799999</c:v>
                </c:pt>
                <c:pt idx="9280">
                  <c:v>10.913312833799999</c:v>
                </c:pt>
                <c:pt idx="9281">
                  <c:v>10.913312833799999</c:v>
                </c:pt>
                <c:pt idx="9282">
                  <c:v>10.913312833799999</c:v>
                </c:pt>
                <c:pt idx="9283">
                  <c:v>10.913312833799999</c:v>
                </c:pt>
                <c:pt idx="9284">
                  <c:v>10.913312833799999</c:v>
                </c:pt>
                <c:pt idx="9285">
                  <c:v>10.913312833799999</c:v>
                </c:pt>
                <c:pt idx="9286">
                  <c:v>10.913312833799999</c:v>
                </c:pt>
                <c:pt idx="9287">
                  <c:v>10.913312833799999</c:v>
                </c:pt>
                <c:pt idx="9288">
                  <c:v>10.913312833799999</c:v>
                </c:pt>
                <c:pt idx="9289">
                  <c:v>10.913312833799999</c:v>
                </c:pt>
                <c:pt idx="9290">
                  <c:v>10.913312833799999</c:v>
                </c:pt>
                <c:pt idx="9291">
                  <c:v>10.913312833799999</c:v>
                </c:pt>
                <c:pt idx="9292">
                  <c:v>10.913312833799999</c:v>
                </c:pt>
                <c:pt idx="9293">
                  <c:v>10.913312833799999</c:v>
                </c:pt>
                <c:pt idx="9294">
                  <c:v>10.913312833799999</c:v>
                </c:pt>
                <c:pt idx="9295">
                  <c:v>10.913312833799999</c:v>
                </c:pt>
                <c:pt idx="9296">
                  <c:v>10.913312833799999</c:v>
                </c:pt>
                <c:pt idx="9297">
                  <c:v>10.910481149100001</c:v>
                </c:pt>
                <c:pt idx="9298">
                  <c:v>10.910481149100001</c:v>
                </c:pt>
                <c:pt idx="9299">
                  <c:v>10.910481149100001</c:v>
                </c:pt>
                <c:pt idx="9300">
                  <c:v>10.910481149100001</c:v>
                </c:pt>
                <c:pt idx="9301">
                  <c:v>10.910481149100001</c:v>
                </c:pt>
                <c:pt idx="9302">
                  <c:v>10.910481149100001</c:v>
                </c:pt>
                <c:pt idx="9303">
                  <c:v>10.910481149100001</c:v>
                </c:pt>
                <c:pt idx="9304">
                  <c:v>10.910481149100001</c:v>
                </c:pt>
                <c:pt idx="9305">
                  <c:v>10.910481149100001</c:v>
                </c:pt>
                <c:pt idx="9306">
                  <c:v>10.910481149100001</c:v>
                </c:pt>
                <c:pt idx="9307">
                  <c:v>10.910481149100001</c:v>
                </c:pt>
                <c:pt idx="9308">
                  <c:v>10.910481149100001</c:v>
                </c:pt>
                <c:pt idx="9309">
                  <c:v>10.910481149100001</c:v>
                </c:pt>
                <c:pt idx="9310">
                  <c:v>10.910481149100001</c:v>
                </c:pt>
                <c:pt idx="9311">
                  <c:v>10.910481149100001</c:v>
                </c:pt>
                <c:pt idx="9312">
                  <c:v>10.910481149100001</c:v>
                </c:pt>
                <c:pt idx="9313">
                  <c:v>10.910481149100001</c:v>
                </c:pt>
                <c:pt idx="9314">
                  <c:v>10.910481149100001</c:v>
                </c:pt>
                <c:pt idx="9315">
                  <c:v>10.910481149100001</c:v>
                </c:pt>
                <c:pt idx="9316">
                  <c:v>10.910481149100001</c:v>
                </c:pt>
                <c:pt idx="9317">
                  <c:v>10.907649464399999</c:v>
                </c:pt>
                <c:pt idx="9318">
                  <c:v>10.907649464399999</c:v>
                </c:pt>
                <c:pt idx="9319">
                  <c:v>10.907649464399999</c:v>
                </c:pt>
                <c:pt idx="9320">
                  <c:v>10.907649464399999</c:v>
                </c:pt>
                <c:pt idx="9321">
                  <c:v>10.907649464399999</c:v>
                </c:pt>
                <c:pt idx="9322">
                  <c:v>10.907649464399999</c:v>
                </c:pt>
                <c:pt idx="9323">
                  <c:v>10.907649464399999</c:v>
                </c:pt>
                <c:pt idx="9324">
                  <c:v>10.907649464399999</c:v>
                </c:pt>
                <c:pt idx="9325">
                  <c:v>10.907649464399999</c:v>
                </c:pt>
                <c:pt idx="9326">
                  <c:v>10.907649464399999</c:v>
                </c:pt>
                <c:pt idx="9327">
                  <c:v>10.907649464399999</c:v>
                </c:pt>
                <c:pt idx="9328">
                  <c:v>10.907649464399999</c:v>
                </c:pt>
                <c:pt idx="9329">
                  <c:v>10.907649464399999</c:v>
                </c:pt>
                <c:pt idx="9330">
                  <c:v>10.907649464399999</c:v>
                </c:pt>
                <c:pt idx="9331">
                  <c:v>10.907649464399999</c:v>
                </c:pt>
                <c:pt idx="9332">
                  <c:v>10.907649464399999</c:v>
                </c:pt>
                <c:pt idx="9333">
                  <c:v>10.907649464399999</c:v>
                </c:pt>
                <c:pt idx="9334">
                  <c:v>10.907649464399999</c:v>
                </c:pt>
                <c:pt idx="9335">
                  <c:v>10.907649464399999</c:v>
                </c:pt>
                <c:pt idx="9336">
                  <c:v>10.9048177797</c:v>
                </c:pt>
                <c:pt idx="9337">
                  <c:v>10.9048177797</c:v>
                </c:pt>
                <c:pt idx="9338">
                  <c:v>10.9048177797</c:v>
                </c:pt>
                <c:pt idx="9339">
                  <c:v>10.9048177797</c:v>
                </c:pt>
                <c:pt idx="9340">
                  <c:v>10.9048177797</c:v>
                </c:pt>
                <c:pt idx="9341">
                  <c:v>10.9048177797</c:v>
                </c:pt>
                <c:pt idx="9342">
                  <c:v>10.9048177797</c:v>
                </c:pt>
                <c:pt idx="9343">
                  <c:v>10.9048177797</c:v>
                </c:pt>
                <c:pt idx="9344">
                  <c:v>10.9048177797</c:v>
                </c:pt>
                <c:pt idx="9345">
                  <c:v>10.9048177797</c:v>
                </c:pt>
                <c:pt idx="9346">
                  <c:v>10.9048177797</c:v>
                </c:pt>
                <c:pt idx="9347">
                  <c:v>10.9048177797</c:v>
                </c:pt>
                <c:pt idx="9348">
                  <c:v>10.9048177797</c:v>
                </c:pt>
                <c:pt idx="9349">
                  <c:v>10.9048177797</c:v>
                </c:pt>
                <c:pt idx="9350">
                  <c:v>10.9048177797</c:v>
                </c:pt>
                <c:pt idx="9351">
                  <c:v>10.9048177797</c:v>
                </c:pt>
                <c:pt idx="9352">
                  <c:v>10.9048177797</c:v>
                </c:pt>
                <c:pt idx="9353">
                  <c:v>10.9048177797</c:v>
                </c:pt>
                <c:pt idx="9354">
                  <c:v>10.9048177797</c:v>
                </c:pt>
                <c:pt idx="9355">
                  <c:v>10.9048177797</c:v>
                </c:pt>
                <c:pt idx="9356">
                  <c:v>10.901986095</c:v>
                </c:pt>
                <c:pt idx="9357">
                  <c:v>10.901986095</c:v>
                </c:pt>
                <c:pt idx="9358">
                  <c:v>10.901986095</c:v>
                </c:pt>
                <c:pt idx="9359">
                  <c:v>10.901986095</c:v>
                </c:pt>
                <c:pt idx="9360">
                  <c:v>10.901986095</c:v>
                </c:pt>
                <c:pt idx="9361">
                  <c:v>10.901986095</c:v>
                </c:pt>
                <c:pt idx="9362">
                  <c:v>10.901986095</c:v>
                </c:pt>
                <c:pt idx="9363">
                  <c:v>10.901986095</c:v>
                </c:pt>
                <c:pt idx="9364">
                  <c:v>10.901986095</c:v>
                </c:pt>
                <c:pt idx="9365">
                  <c:v>10.901986095</c:v>
                </c:pt>
                <c:pt idx="9366">
                  <c:v>10.901986095</c:v>
                </c:pt>
                <c:pt idx="9367">
                  <c:v>10.901986095</c:v>
                </c:pt>
                <c:pt idx="9368">
                  <c:v>10.901986095</c:v>
                </c:pt>
                <c:pt idx="9369">
                  <c:v>10.901986095</c:v>
                </c:pt>
                <c:pt idx="9370">
                  <c:v>10.901986095</c:v>
                </c:pt>
                <c:pt idx="9371">
                  <c:v>10.901986095</c:v>
                </c:pt>
                <c:pt idx="9372">
                  <c:v>10.901986095</c:v>
                </c:pt>
                <c:pt idx="9373">
                  <c:v>10.901986095</c:v>
                </c:pt>
                <c:pt idx="9374">
                  <c:v>10.901986095</c:v>
                </c:pt>
                <c:pt idx="9375">
                  <c:v>10.8991544103</c:v>
                </c:pt>
                <c:pt idx="9376">
                  <c:v>10.8991544103</c:v>
                </c:pt>
                <c:pt idx="9377">
                  <c:v>10.8991544103</c:v>
                </c:pt>
                <c:pt idx="9378">
                  <c:v>10.8991544103</c:v>
                </c:pt>
                <c:pt idx="9379">
                  <c:v>10.8991544103</c:v>
                </c:pt>
                <c:pt idx="9380">
                  <c:v>10.8991544103</c:v>
                </c:pt>
                <c:pt idx="9381">
                  <c:v>10.8991544103</c:v>
                </c:pt>
                <c:pt idx="9382">
                  <c:v>10.8991544103</c:v>
                </c:pt>
                <c:pt idx="9383">
                  <c:v>10.8991544103</c:v>
                </c:pt>
                <c:pt idx="9384">
                  <c:v>10.8991544103</c:v>
                </c:pt>
                <c:pt idx="9385">
                  <c:v>10.8991544103</c:v>
                </c:pt>
                <c:pt idx="9386">
                  <c:v>10.8991544103</c:v>
                </c:pt>
                <c:pt idx="9387">
                  <c:v>10.8991544103</c:v>
                </c:pt>
                <c:pt idx="9388">
                  <c:v>10.8991544103</c:v>
                </c:pt>
                <c:pt idx="9389">
                  <c:v>10.8991544103</c:v>
                </c:pt>
                <c:pt idx="9390">
                  <c:v>10.8991544103</c:v>
                </c:pt>
                <c:pt idx="9391">
                  <c:v>10.8991544103</c:v>
                </c:pt>
                <c:pt idx="9392">
                  <c:v>10.8991544103</c:v>
                </c:pt>
                <c:pt idx="9393">
                  <c:v>10.8991544103</c:v>
                </c:pt>
                <c:pt idx="9394">
                  <c:v>10.896322725599999</c:v>
                </c:pt>
                <c:pt idx="9395">
                  <c:v>10.896322725599999</c:v>
                </c:pt>
                <c:pt idx="9396">
                  <c:v>10.896322725599999</c:v>
                </c:pt>
                <c:pt idx="9397">
                  <c:v>10.896322725599999</c:v>
                </c:pt>
                <c:pt idx="9398">
                  <c:v>10.896322725599999</c:v>
                </c:pt>
                <c:pt idx="9399">
                  <c:v>10.896322725599999</c:v>
                </c:pt>
                <c:pt idx="9400">
                  <c:v>10.896322725599999</c:v>
                </c:pt>
                <c:pt idx="9401">
                  <c:v>10.896322725599999</c:v>
                </c:pt>
                <c:pt idx="9402">
                  <c:v>10.896322725599999</c:v>
                </c:pt>
                <c:pt idx="9403">
                  <c:v>10.896322725599999</c:v>
                </c:pt>
                <c:pt idx="9404">
                  <c:v>10.896322725599999</c:v>
                </c:pt>
                <c:pt idx="9405">
                  <c:v>10.896322725599999</c:v>
                </c:pt>
                <c:pt idx="9406">
                  <c:v>10.896322725599999</c:v>
                </c:pt>
                <c:pt idx="9407">
                  <c:v>10.896322725599999</c:v>
                </c:pt>
                <c:pt idx="9408">
                  <c:v>10.896322725599999</c:v>
                </c:pt>
                <c:pt idx="9409">
                  <c:v>10.896322725599999</c:v>
                </c:pt>
                <c:pt idx="9410">
                  <c:v>10.896322725599999</c:v>
                </c:pt>
                <c:pt idx="9411">
                  <c:v>10.896322725599999</c:v>
                </c:pt>
                <c:pt idx="9412">
                  <c:v>10.896322725599999</c:v>
                </c:pt>
                <c:pt idx="9413">
                  <c:v>10.896322725599999</c:v>
                </c:pt>
                <c:pt idx="9414">
                  <c:v>10.893491040899999</c:v>
                </c:pt>
                <c:pt idx="9415">
                  <c:v>10.893491040899999</c:v>
                </c:pt>
                <c:pt idx="9416">
                  <c:v>10.893491040899999</c:v>
                </c:pt>
                <c:pt idx="9417">
                  <c:v>10.893491040899999</c:v>
                </c:pt>
                <c:pt idx="9418">
                  <c:v>10.893491040899999</c:v>
                </c:pt>
                <c:pt idx="9419">
                  <c:v>10.893491040899999</c:v>
                </c:pt>
                <c:pt idx="9420">
                  <c:v>10.893491040899999</c:v>
                </c:pt>
                <c:pt idx="9421">
                  <c:v>10.893491040899999</c:v>
                </c:pt>
                <c:pt idx="9422">
                  <c:v>10.893491040899999</c:v>
                </c:pt>
                <c:pt idx="9423">
                  <c:v>10.893491040899999</c:v>
                </c:pt>
                <c:pt idx="9424">
                  <c:v>10.893491040899999</c:v>
                </c:pt>
                <c:pt idx="9425">
                  <c:v>10.893491040899999</c:v>
                </c:pt>
                <c:pt idx="9426">
                  <c:v>10.893491040899999</c:v>
                </c:pt>
                <c:pt idx="9427">
                  <c:v>10.893491040899999</c:v>
                </c:pt>
                <c:pt idx="9428">
                  <c:v>10.893491040899999</c:v>
                </c:pt>
                <c:pt idx="9429">
                  <c:v>10.893491040899999</c:v>
                </c:pt>
                <c:pt idx="9430">
                  <c:v>10.893491040899999</c:v>
                </c:pt>
                <c:pt idx="9431">
                  <c:v>10.893491040899999</c:v>
                </c:pt>
                <c:pt idx="9432">
                  <c:v>10.893491040899999</c:v>
                </c:pt>
                <c:pt idx="9433">
                  <c:v>10.8906593562</c:v>
                </c:pt>
                <c:pt idx="9434">
                  <c:v>10.8906593562</c:v>
                </c:pt>
                <c:pt idx="9435">
                  <c:v>10.8906593562</c:v>
                </c:pt>
                <c:pt idx="9436">
                  <c:v>10.8906593562</c:v>
                </c:pt>
                <c:pt idx="9437">
                  <c:v>10.8906593562</c:v>
                </c:pt>
                <c:pt idx="9438">
                  <c:v>10.8906593562</c:v>
                </c:pt>
                <c:pt idx="9439">
                  <c:v>10.8906593562</c:v>
                </c:pt>
                <c:pt idx="9440">
                  <c:v>10.8906593562</c:v>
                </c:pt>
                <c:pt idx="9441">
                  <c:v>10.8906593562</c:v>
                </c:pt>
                <c:pt idx="9442">
                  <c:v>10.8906593562</c:v>
                </c:pt>
                <c:pt idx="9443">
                  <c:v>10.8906593562</c:v>
                </c:pt>
                <c:pt idx="9444">
                  <c:v>10.8906593562</c:v>
                </c:pt>
                <c:pt idx="9445">
                  <c:v>10.8906593562</c:v>
                </c:pt>
                <c:pt idx="9446">
                  <c:v>10.8906593562</c:v>
                </c:pt>
                <c:pt idx="9447">
                  <c:v>10.8906593562</c:v>
                </c:pt>
                <c:pt idx="9448">
                  <c:v>10.8906593562</c:v>
                </c:pt>
                <c:pt idx="9449">
                  <c:v>10.8906593562</c:v>
                </c:pt>
                <c:pt idx="9450">
                  <c:v>10.8906593562</c:v>
                </c:pt>
                <c:pt idx="9451">
                  <c:v>10.8906593562</c:v>
                </c:pt>
                <c:pt idx="9452">
                  <c:v>10.8878276715</c:v>
                </c:pt>
                <c:pt idx="9453">
                  <c:v>10.8878276715</c:v>
                </c:pt>
                <c:pt idx="9454">
                  <c:v>10.8878276715</c:v>
                </c:pt>
                <c:pt idx="9455">
                  <c:v>10.8878276715</c:v>
                </c:pt>
                <c:pt idx="9456">
                  <c:v>10.8878276715</c:v>
                </c:pt>
                <c:pt idx="9457">
                  <c:v>10.8878276715</c:v>
                </c:pt>
                <c:pt idx="9458">
                  <c:v>10.8878276715</c:v>
                </c:pt>
                <c:pt idx="9459">
                  <c:v>10.8878276715</c:v>
                </c:pt>
                <c:pt idx="9460">
                  <c:v>10.8878276715</c:v>
                </c:pt>
                <c:pt idx="9461">
                  <c:v>10.8878276715</c:v>
                </c:pt>
                <c:pt idx="9462">
                  <c:v>10.8878276715</c:v>
                </c:pt>
                <c:pt idx="9463">
                  <c:v>10.8878276715</c:v>
                </c:pt>
                <c:pt idx="9464">
                  <c:v>10.8878276715</c:v>
                </c:pt>
                <c:pt idx="9465">
                  <c:v>10.8878276715</c:v>
                </c:pt>
                <c:pt idx="9466">
                  <c:v>10.8878276715</c:v>
                </c:pt>
                <c:pt idx="9467">
                  <c:v>10.8878276715</c:v>
                </c:pt>
                <c:pt idx="9468">
                  <c:v>10.8878276715</c:v>
                </c:pt>
                <c:pt idx="9469">
                  <c:v>10.8878276715</c:v>
                </c:pt>
                <c:pt idx="9470">
                  <c:v>10.8878276715</c:v>
                </c:pt>
                <c:pt idx="9471">
                  <c:v>10.8878276715</c:v>
                </c:pt>
                <c:pt idx="9472">
                  <c:v>10.8849959868</c:v>
                </c:pt>
                <c:pt idx="9473">
                  <c:v>10.8849959868</c:v>
                </c:pt>
                <c:pt idx="9474">
                  <c:v>10.8849959868</c:v>
                </c:pt>
                <c:pt idx="9475">
                  <c:v>10.8849959868</c:v>
                </c:pt>
                <c:pt idx="9476">
                  <c:v>10.8849959868</c:v>
                </c:pt>
                <c:pt idx="9477">
                  <c:v>10.8849959868</c:v>
                </c:pt>
                <c:pt idx="9478">
                  <c:v>10.8849959868</c:v>
                </c:pt>
                <c:pt idx="9479">
                  <c:v>10.8849959868</c:v>
                </c:pt>
                <c:pt idx="9480">
                  <c:v>10.8849959868</c:v>
                </c:pt>
                <c:pt idx="9481">
                  <c:v>10.8849959868</c:v>
                </c:pt>
                <c:pt idx="9482">
                  <c:v>10.8849959868</c:v>
                </c:pt>
                <c:pt idx="9483">
                  <c:v>10.8849959868</c:v>
                </c:pt>
                <c:pt idx="9484">
                  <c:v>10.8849959868</c:v>
                </c:pt>
                <c:pt idx="9485">
                  <c:v>10.8849959868</c:v>
                </c:pt>
                <c:pt idx="9486">
                  <c:v>10.8849959868</c:v>
                </c:pt>
                <c:pt idx="9487">
                  <c:v>10.8849959868</c:v>
                </c:pt>
                <c:pt idx="9488">
                  <c:v>10.8849959868</c:v>
                </c:pt>
                <c:pt idx="9489">
                  <c:v>10.8849959868</c:v>
                </c:pt>
                <c:pt idx="9490">
                  <c:v>10.8849959868</c:v>
                </c:pt>
                <c:pt idx="9491">
                  <c:v>10.8821643021</c:v>
                </c:pt>
                <c:pt idx="9492">
                  <c:v>10.8821643021</c:v>
                </c:pt>
                <c:pt idx="9493">
                  <c:v>10.8821643021</c:v>
                </c:pt>
                <c:pt idx="9494">
                  <c:v>10.8821643021</c:v>
                </c:pt>
                <c:pt idx="9495">
                  <c:v>10.8821643021</c:v>
                </c:pt>
                <c:pt idx="9496">
                  <c:v>10.8821643021</c:v>
                </c:pt>
                <c:pt idx="9497">
                  <c:v>10.8821643021</c:v>
                </c:pt>
                <c:pt idx="9498">
                  <c:v>10.8821643021</c:v>
                </c:pt>
                <c:pt idx="9499">
                  <c:v>10.8821643021</c:v>
                </c:pt>
                <c:pt idx="9500">
                  <c:v>10.8821643021</c:v>
                </c:pt>
                <c:pt idx="9501">
                  <c:v>10.8821643021</c:v>
                </c:pt>
                <c:pt idx="9502">
                  <c:v>10.8821643021</c:v>
                </c:pt>
                <c:pt idx="9503">
                  <c:v>10.8821643021</c:v>
                </c:pt>
                <c:pt idx="9504">
                  <c:v>10.8821643021</c:v>
                </c:pt>
                <c:pt idx="9505">
                  <c:v>10.8821643021</c:v>
                </c:pt>
                <c:pt idx="9506">
                  <c:v>10.8821643021</c:v>
                </c:pt>
                <c:pt idx="9507">
                  <c:v>10.8821643021</c:v>
                </c:pt>
                <c:pt idx="9508">
                  <c:v>10.8821643021</c:v>
                </c:pt>
                <c:pt idx="9509">
                  <c:v>10.8821643021</c:v>
                </c:pt>
                <c:pt idx="9510">
                  <c:v>10.8821643021</c:v>
                </c:pt>
                <c:pt idx="9511">
                  <c:v>10.879332617399999</c:v>
                </c:pt>
                <c:pt idx="9512">
                  <c:v>10.879332617399999</c:v>
                </c:pt>
                <c:pt idx="9513">
                  <c:v>10.879332617399999</c:v>
                </c:pt>
                <c:pt idx="9514">
                  <c:v>10.879332617399999</c:v>
                </c:pt>
                <c:pt idx="9515">
                  <c:v>10.879332617399999</c:v>
                </c:pt>
                <c:pt idx="9516">
                  <c:v>10.879332617399999</c:v>
                </c:pt>
                <c:pt idx="9517">
                  <c:v>10.879332617399999</c:v>
                </c:pt>
                <c:pt idx="9518">
                  <c:v>10.879332617399999</c:v>
                </c:pt>
                <c:pt idx="9519">
                  <c:v>10.879332617399999</c:v>
                </c:pt>
                <c:pt idx="9520">
                  <c:v>10.879332617399999</c:v>
                </c:pt>
                <c:pt idx="9521">
                  <c:v>10.879332617399999</c:v>
                </c:pt>
                <c:pt idx="9522">
                  <c:v>10.879332617399999</c:v>
                </c:pt>
                <c:pt idx="9523">
                  <c:v>10.879332617399999</c:v>
                </c:pt>
                <c:pt idx="9524">
                  <c:v>10.879332617399999</c:v>
                </c:pt>
                <c:pt idx="9525">
                  <c:v>10.879332617399999</c:v>
                </c:pt>
                <c:pt idx="9526">
                  <c:v>10.879332617399999</c:v>
                </c:pt>
                <c:pt idx="9527">
                  <c:v>10.879332617399999</c:v>
                </c:pt>
                <c:pt idx="9528">
                  <c:v>10.879332617399999</c:v>
                </c:pt>
                <c:pt idx="9529">
                  <c:v>10.879332617399999</c:v>
                </c:pt>
                <c:pt idx="9530">
                  <c:v>10.876500932700001</c:v>
                </c:pt>
                <c:pt idx="9531">
                  <c:v>10.876500932700001</c:v>
                </c:pt>
                <c:pt idx="9532">
                  <c:v>10.876500932700001</c:v>
                </c:pt>
                <c:pt idx="9533">
                  <c:v>10.876500932700001</c:v>
                </c:pt>
                <c:pt idx="9534">
                  <c:v>10.876500932700001</c:v>
                </c:pt>
                <c:pt idx="9535">
                  <c:v>10.876500932700001</c:v>
                </c:pt>
                <c:pt idx="9536">
                  <c:v>10.876500932700001</c:v>
                </c:pt>
                <c:pt idx="9537">
                  <c:v>10.876500932700001</c:v>
                </c:pt>
                <c:pt idx="9538">
                  <c:v>10.876500932700001</c:v>
                </c:pt>
                <c:pt idx="9539">
                  <c:v>10.876500932700001</c:v>
                </c:pt>
                <c:pt idx="9540">
                  <c:v>10.876500932700001</c:v>
                </c:pt>
                <c:pt idx="9541">
                  <c:v>10.876500932700001</c:v>
                </c:pt>
                <c:pt idx="9542">
                  <c:v>10.876500932700001</c:v>
                </c:pt>
                <c:pt idx="9543">
                  <c:v>10.876500932700001</c:v>
                </c:pt>
                <c:pt idx="9544">
                  <c:v>10.876500932700001</c:v>
                </c:pt>
                <c:pt idx="9545">
                  <c:v>10.876500932700001</c:v>
                </c:pt>
                <c:pt idx="9546">
                  <c:v>10.876500932700001</c:v>
                </c:pt>
                <c:pt idx="9547">
                  <c:v>10.876500932700001</c:v>
                </c:pt>
                <c:pt idx="9548">
                  <c:v>10.876500932700001</c:v>
                </c:pt>
                <c:pt idx="9549">
                  <c:v>10.873669247999999</c:v>
                </c:pt>
                <c:pt idx="9550">
                  <c:v>10.873669247999999</c:v>
                </c:pt>
                <c:pt idx="9551">
                  <c:v>10.873669247999999</c:v>
                </c:pt>
                <c:pt idx="9552">
                  <c:v>10.873669247999999</c:v>
                </c:pt>
                <c:pt idx="9553">
                  <c:v>10.873669247999999</c:v>
                </c:pt>
                <c:pt idx="9554">
                  <c:v>10.873669247999999</c:v>
                </c:pt>
                <c:pt idx="9555">
                  <c:v>10.873669247999999</c:v>
                </c:pt>
                <c:pt idx="9556">
                  <c:v>10.873669247999999</c:v>
                </c:pt>
                <c:pt idx="9557">
                  <c:v>10.873669247999999</c:v>
                </c:pt>
                <c:pt idx="9558">
                  <c:v>10.873669247999999</c:v>
                </c:pt>
                <c:pt idx="9559">
                  <c:v>10.873669247999999</c:v>
                </c:pt>
                <c:pt idx="9560">
                  <c:v>10.873669247999999</c:v>
                </c:pt>
                <c:pt idx="9561">
                  <c:v>10.873669247999999</c:v>
                </c:pt>
                <c:pt idx="9562">
                  <c:v>10.873669247999999</c:v>
                </c:pt>
                <c:pt idx="9563">
                  <c:v>10.873669247999999</c:v>
                </c:pt>
                <c:pt idx="9564">
                  <c:v>10.873669247999999</c:v>
                </c:pt>
                <c:pt idx="9565">
                  <c:v>10.873669247999999</c:v>
                </c:pt>
                <c:pt idx="9566">
                  <c:v>10.873669247999999</c:v>
                </c:pt>
                <c:pt idx="9567">
                  <c:v>10.873669247999999</c:v>
                </c:pt>
                <c:pt idx="9568">
                  <c:v>10.873669247999999</c:v>
                </c:pt>
                <c:pt idx="9569">
                  <c:v>10.870837563299999</c:v>
                </c:pt>
                <c:pt idx="9570">
                  <c:v>10.870837563299999</c:v>
                </c:pt>
                <c:pt idx="9571">
                  <c:v>10.870837563299999</c:v>
                </c:pt>
                <c:pt idx="9572">
                  <c:v>10.870837563299999</c:v>
                </c:pt>
                <c:pt idx="9573">
                  <c:v>10.870837563299999</c:v>
                </c:pt>
                <c:pt idx="9574">
                  <c:v>10.870837563299999</c:v>
                </c:pt>
                <c:pt idx="9575">
                  <c:v>10.870837563299999</c:v>
                </c:pt>
                <c:pt idx="9576">
                  <c:v>10.870837563299999</c:v>
                </c:pt>
                <c:pt idx="9577">
                  <c:v>10.870837563299999</c:v>
                </c:pt>
                <c:pt idx="9578">
                  <c:v>10.870837563299999</c:v>
                </c:pt>
                <c:pt idx="9579">
                  <c:v>10.870837563299999</c:v>
                </c:pt>
                <c:pt idx="9580">
                  <c:v>10.870837563299999</c:v>
                </c:pt>
                <c:pt idx="9581">
                  <c:v>10.870837563299999</c:v>
                </c:pt>
                <c:pt idx="9582">
                  <c:v>10.870837563299999</c:v>
                </c:pt>
                <c:pt idx="9583">
                  <c:v>10.870837563299999</c:v>
                </c:pt>
                <c:pt idx="9584">
                  <c:v>10.870837563299999</c:v>
                </c:pt>
                <c:pt idx="9585">
                  <c:v>10.870837563299999</c:v>
                </c:pt>
                <c:pt idx="9586">
                  <c:v>10.870837563299999</c:v>
                </c:pt>
                <c:pt idx="9587">
                  <c:v>10.870837563299999</c:v>
                </c:pt>
                <c:pt idx="9588">
                  <c:v>10.8680058786</c:v>
                </c:pt>
                <c:pt idx="9589">
                  <c:v>10.8680058786</c:v>
                </c:pt>
                <c:pt idx="9590">
                  <c:v>10.8680058786</c:v>
                </c:pt>
                <c:pt idx="9591">
                  <c:v>10.8680058786</c:v>
                </c:pt>
                <c:pt idx="9592">
                  <c:v>10.8680058786</c:v>
                </c:pt>
                <c:pt idx="9593">
                  <c:v>10.8680058786</c:v>
                </c:pt>
                <c:pt idx="9594">
                  <c:v>10.8680058786</c:v>
                </c:pt>
                <c:pt idx="9595">
                  <c:v>10.8680058786</c:v>
                </c:pt>
                <c:pt idx="9596">
                  <c:v>10.8680058786</c:v>
                </c:pt>
                <c:pt idx="9597">
                  <c:v>10.8680058786</c:v>
                </c:pt>
                <c:pt idx="9598">
                  <c:v>10.8680058786</c:v>
                </c:pt>
                <c:pt idx="9599">
                  <c:v>10.8680058786</c:v>
                </c:pt>
                <c:pt idx="9600">
                  <c:v>10.8680058786</c:v>
                </c:pt>
                <c:pt idx="9601">
                  <c:v>10.8680058786</c:v>
                </c:pt>
                <c:pt idx="9602">
                  <c:v>10.8680058786</c:v>
                </c:pt>
                <c:pt idx="9603">
                  <c:v>10.8680058786</c:v>
                </c:pt>
                <c:pt idx="9604">
                  <c:v>10.8680058786</c:v>
                </c:pt>
                <c:pt idx="9605">
                  <c:v>10.8680058786</c:v>
                </c:pt>
                <c:pt idx="9606">
                  <c:v>10.8680058786</c:v>
                </c:pt>
                <c:pt idx="9607">
                  <c:v>10.8680058786</c:v>
                </c:pt>
                <c:pt idx="9608">
                  <c:v>10.8651741939</c:v>
                </c:pt>
                <c:pt idx="9609">
                  <c:v>10.8651741939</c:v>
                </c:pt>
                <c:pt idx="9610">
                  <c:v>10.8651741939</c:v>
                </c:pt>
                <c:pt idx="9611">
                  <c:v>10.8651741939</c:v>
                </c:pt>
                <c:pt idx="9612">
                  <c:v>10.8651741939</c:v>
                </c:pt>
                <c:pt idx="9613">
                  <c:v>10.8651741939</c:v>
                </c:pt>
                <c:pt idx="9614">
                  <c:v>10.8651741939</c:v>
                </c:pt>
                <c:pt idx="9615">
                  <c:v>10.8651741939</c:v>
                </c:pt>
                <c:pt idx="9616">
                  <c:v>10.8651741939</c:v>
                </c:pt>
                <c:pt idx="9617">
                  <c:v>10.8651741939</c:v>
                </c:pt>
                <c:pt idx="9618">
                  <c:v>10.8651741939</c:v>
                </c:pt>
                <c:pt idx="9619">
                  <c:v>10.8651741939</c:v>
                </c:pt>
                <c:pt idx="9620">
                  <c:v>10.8651741939</c:v>
                </c:pt>
                <c:pt idx="9621">
                  <c:v>10.8651741939</c:v>
                </c:pt>
                <c:pt idx="9622">
                  <c:v>10.8651741939</c:v>
                </c:pt>
                <c:pt idx="9623">
                  <c:v>10.8651741939</c:v>
                </c:pt>
                <c:pt idx="9624">
                  <c:v>10.8651741939</c:v>
                </c:pt>
                <c:pt idx="9625">
                  <c:v>10.8651741939</c:v>
                </c:pt>
                <c:pt idx="9626">
                  <c:v>10.8651741939</c:v>
                </c:pt>
                <c:pt idx="9627">
                  <c:v>10.862342509199999</c:v>
                </c:pt>
                <c:pt idx="9628">
                  <c:v>10.862342509199999</c:v>
                </c:pt>
                <c:pt idx="9629">
                  <c:v>10.862342509199999</c:v>
                </c:pt>
                <c:pt idx="9630">
                  <c:v>10.862342509199999</c:v>
                </c:pt>
                <c:pt idx="9631">
                  <c:v>10.862342509199999</c:v>
                </c:pt>
                <c:pt idx="9632">
                  <c:v>10.862342509199999</c:v>
                </c:pt>
                <c:pt idx="9633">
                  <c:v>10.862342509199999</c:v>
                </c:pt>
                <c:pt idx="9634">
                  <c:v>10.862342509199999</c:v>
                </c:pt>
                <c:pt idx="9635">
                  <c:v>10.862342509199999</c:v>
                </c:pt>
                <c:pt idx="9636">
                  <c:v>10.862342509199999</c:v>
                </c:pt>
                <c:pt idx="9637">
                  <c:v>10.862342509199999</c:v>
                </c:pt>
                <c:pt idx="9638">
                  <c:v>10.862342509199999</c:v>
                </c:pt>
                <c:pt idx="9639">
                  <c:v>10.862342509199999</c:v>
                </c:pt>
                <c:pt idx="9640">
                  <c:v>10.862342509199999</c:v>
                </c:pt>
                <c:pt idx="9641">
                  <c:v>10.862342509199999</c:v>
                </c:pt>
                <c:pt idx="9642">
                  <c:v>10.862342509199999</c:v>
                </c:pt>
                <c:pt idx="9643">
                  <c:v>10.862342509199999</c:v>
                </c:pt>
                <c:pt idx="9644">
                  <c:v>10.862342509199999</c:v>
                </c:pt>
                <c:pt idx="9645">
                  <c:v>10.862342509199999</c:v>
                </c:pt>
                <c:pt idx="9646">
                  <c:v>10.862342509199999</c:v>
                </c:pt>
                <c:pt idx="9647">
                  <c:v>10.859510824499999</c:v>
                </c:pt>
                <c:pt idx="9648">
                  <c:v>10.859510824499999</c:v>
                </c:pt>
                <c:pt idx="9649">
                  <c:v>10.859510824499999</c:v>
                </c:pt>
                <c:pt idx="9650">
                  <c:v>10.859510824499999</c:v>
                </c:pt>
                <c:pt idx="9651">
                  <c:v>10.859510824499999</c:v>
                </c:pt>
                <c:pt idx="9652">
                  <c:v>10.859510824499999</c:v>
                </c:pt>
                <c:pt idx="9653">
                  <c:v>10.859510824499999</c:v>
                </c:pt>
                <c:pt idx="9654">
                  <c:v>10.859510824499999</c:v>
                </c:pt>
                <c:pt idx="9655">
                  <c:v>10.859510824499999</c:v>
                </c:pt>
                <c:pt idx="9656">
                  <c:v>10.859510824499999</c:v>
                </c:pt>
                <c:pt idx="9657">
                  <c:v>10.859510824499999</c:v>
                </c:pt>
                <c:pt idx="9658">
                  <c:v>10.859510824499999</c:v>
                </c:pt>
                <c:pt idx="9659">
                  <c:v>10.859510824499999</c:v>
                </c:pt>
                <c:pt idx="9660">
                  <c:v>10.859510824499999</c:v>
                </c:pt>
                <c:pt idx="9661">
                  <c:v>10.859510824499999</c:v>
                </c:pt>
                <c:pt idx="9662">
                  <c:v>10.859510824499999</c:v>
                </c:pt>
                <c:pt idx="9663">
                  <c:v>10.859510824499999</c:v>
                </c:pt>
                <c:pt idx="9664">
                  <c:v>10.859510824499999</c:v>
                </c:pt>
                <c:pt idx="9665">
                  <c:v>10.859510824499999</c:v>
                </c:pt>
                <c:pt idx="9666">
                  <c:v>10.856679139799999</c:v>
                </c:pt>
                <c:pt idx="9667">
                  <c:v>10.856679139799999</c:v>
                </c:pt>
                <c:pt idx="9668">
                  <c:v>10.856679139799999</c:v>
                </c:pt>
                <c:pt idx="9669">
                  <c:v>10.856679139799999</c:v>
                </c:pt>
                <c:pt idx="9670">
                  <c:v>10.856679139799999</c:v>
                </c:pt>
                <c:pt idx="9671">
                  <c:v>10.856679139799999</c:v>
                </c:pt>
                <c:pt idx="9672">
                  <c:v>10.856679139799999</c:v>
                </c:pt>
                <c:pt idx="9673">
                  <c:v>10.856679139799999</c:v>
                </c:pt>
                <c:pt idx="9674">
                  <c:v>10.856679139799999</c:v>
                </c:pt>
                <c:pt idx="9675">
                  <c:v>10.856679139799999</c:v>
                </c:pt>
                <c:pt idx="9676">
                  <c:v>10.856679139799999</c:v>
                </c:pt>
                <c:pt idx="9677">
                  <c:v>10.856679139799999</c:v>
                </c:pt>
                <c:pt idx="9678">
                  <c:v>10.856679139799999</c:v>
                </c:pt>
                <c:pt idx="9679">
                  <c:v>10.856679139799999</c:v>
                </c:pt>
                <c:pt idx="9680">
                  <c:v>10.856679139799999</c:v>
                </c:pt>
                <c:pt idx="9681">
                  <c:v>10.856679139799999</c:v>
                </c:pt>
                <c:pt idx="9682">
                  <c:v>10.856679139799999</c:v>
                </c:pt>
                <c:pt idx="9683">
                  <c:v>10.856679139799999</c:v>
                </c:pt>
                <c:pt idx="9684">
                  <c:v>10.856679139799999</c:v>
                </c:pt>
                <c:pt idx="9685">
                  <c:v>10.8538474551</c:v>
                </c:pt>
                <c:pt idx="9686">
                  <c:v>10.8538474551</c:v>
                </c:pt>
                <c:pt idx="9687">
                  <c:v>10.8538474551</c:v>
                </c:pt>
                <c:pt idx="9688">
                  <c:v>10.8538474551</c:v>
                </c:pt>
                <c:pt idx="9689">
                  <c:v>10.8538474551</c:v>
                </c:pt>
                <c:pt idx="9690">
                  <c:v>10.8538474551</c:v>
                </c:pt>
                <c:pt idx="9691">
                  <c:v>10.8538474551</c:v>
                </c:pt>
                <c:pt idx="9692">
                  <c:v>10.8538474551</c:v>
                </c:pt>
                <c:pt idx="9693">
                  <c:v>10.8538474551</c:v>
                </c:pt>
                <c:pt idx="9694">
                  <c:v>10.8538474551</c:v>
                </c:pt>
                <c:pt idx="9695">
                  <c:v>10.8538474551</c:v>
                </c:pt>
                <c:pt idx="9696">
                  <c:v>10.8538474551</c:v>
                </c:pt>
                <c:pt idx="9697">
                  <c:v>10.8538474551</c:v>
                </c:pt>
                <c:pt idx="9698">
                  <c:v>10.8538474551</c:v>
                </c:pt>
                <c:pt idx="9699">
                  <c:v>10.8538474551</c:v>
                </c:pt>
                <c:pt idx="9700">
                  <c:v>10.8538474551</c:v>
                </c:pt>
                <c:pt idx="9701">
                  <c:v>10.8538474551</c:v>
                </c:pt>
                <c:pt idx="9702">
                  <c:v>10.8538474551</c:v>
                </c:pt>
                <c:pt idx="9703">
                  <c:v>10.8538474551</c:v>
                </c:pt>
                <c:pt idx="9704">
                  <c:v>10.8538474551</c:v>
                </c:pt>
                <c:pt idx="9705">
                  <c:v>10.8510157704</c:v>
                </c:pt>
                <c:pt idx="9706">
                  <c:v>10.8510157704</c:v>
                </c:pt>
                <c:pt idx="9707">
                  <c:v>10.8510157704</c:v>
                </c:pt>
                <c:pt idx="9708">
                  <c:v>10.8510157704</c:v>
                </c:pt>
                <c:pt idx="9709">
                  <c:v>10.8510157704</c:v>
                </c:pt>
                <c:pt idx="9710">
                  <c:v>10.8510157704</c:v>
                </c:pt>
                <c:pt idx="9711">
                  <c:v>10.8510157704</c:v>
                </c:pt>
                <c:pt idx="9712">
                  <c:v>10.8510157704</c:v>
                </c:pt>
                <c:pt idx="9713">
                  <c:v>10.8510157704</c:v>
                </c:pt>
                <c:pt idx="9714">
                  <c:v>10.8510157704</c:v>
                </c:pt>
                <c:pt idx="9715">
                  <c:v>10.8510157704</c:v>
                </c:pt>
                <c:pt idx="9716">
                  <c:v>10.8510157704</c:v>
                </c:pt>
                <c:pt idx="9717">
                  <c:v>10.8510157704</c:v>
                </c:pt>
                <c:pt idx="9718">
                  <c:v>10.8510157704</c:v>
                </c:pt>
                <c:pt idx="9719">
                  <c:v>10.8510157704</c:v>
                </c:pt>
                <c:pt idx="9720">
                  <c:v>10.8510157704</c:v>
                </c:pt>
                <c:pt idx="9721">
                  <c:v>10.8510157704</c:v>
                </c:pt>
                <c:pt idx="9722">
                  <c:v>10.8510157704</c:v>
                </c:pt>
                <c:pt idx="9723">
                  <c:v>10.8510157704</c:v>
                </c:pt>
                <c:pt idx="9724">
                  <c:v>10.8481840857</c:v>
                </c:pt>
                <c:pt idx="9725">
                  <c:v>10.8481840857</c:v>
                </c:pt>
                <c:pt idx="9726">
                  <c:v>10.8481840857</c:v>
                </c:pt>
                <c:pt idx="9727">
                  <c:v>10.8481840857</c:v>
                </c:pt>
                <c:pt idx="9728">
                  <c:v>10.8481840857</c:v>
                </c:pt>
                <c:pt idx="9729">
                  <c:v>10.8481840857</c:v>
                </c:pt>
                <c:pt idx="9730">
                  <c:v>10.8481840857</c:v>
                </c:pt>
                <c:pt idx="9731">
                  <c:v>10.8481840857</c:v>
                </c:pt>
                <c:pt idx="9732">
                  <c:v>10.8481840857</c:v>
                </c:pt>
                <c:pt idx="9733">
                  <c:v>10.8481840857</c:v>
                </c:pt>
                <c:pt idx="9734">
                  <c:v>10.8481840857</c:v>
                </c:pt>
                <c:pt idx="9735">
                  <c:v>10.8481840857</c:v>
                </c:pt>
                <c:pt idx="9736">
                  <c:v>10.8481840857</c:v>
                </c:pt>
                <c:pt idx="9737">
                  <c:v>10.8481840857</c:v>
                </c:pt>
                <c:pt idx="9738">
                  <c:v>10.8481840857</c:v>
                </c:pt>
                <c:pt idx="9739">
                  <c:v>10.8481840857</c:v>
                </c:pt>
                <c:pt idx="9740">
                  <c:v>10.8481840857</c:v>
                </c:pt>
                <c:pt idx="9741">
                  <c:v>10.8481840857</c:v>
                </c:pt>
                <c:pt idx="9742">
                  <c:v>10.8481840857</c:v>
                </c:pt>
                <c:pt idx="9743">
                  <c:v>10.8481840857</c:v>
                </c:pt>
                <c:pt idx="9744">
                  <c:v>10.845352401</c:v>
                </c:pt>
                <c:pt idx="9745">
                  <c:v>10.845352401</c:v>
                </c:pt>
                <c:pt idx="9746">
                  <c:v>10.845352401</c:v>
                </c:pt>
                <c:pt idx="9747">
                  <c:v>10.845352401</c:v>
                </c:pt>
                <c:pt idx="9748">
                  <c:v>10.845352401</c:v>
                </c:pt>
                <c:pt idx="9749">
                  <c:v>10.845352401</c:v>
                </c:pt>
                <c:pt idx="9750">
                  <c:v>10.845352401</c:v>
                </c:pt>
                <c:pt idx="9751">
                  <c:v>10.845352401</c:v>
                </c:pt>
                <c:pt idx="9752">
                  <c:v>10.845352401</c:v>
                </c:pt>
                <c:pt idx="9753">
                  <c:v>10.845352401</c:v>
                </c:pt>
                <c:pt idx="9754">
                  <c:v>10.845352401</c:v>
                </c:pt>
                <c:pt idx="9755">
                  <c:v>10.845352401</c:v>
                </c:pt>
                <c:pt idx="9756">
                  <c:v>10.845352401</c:v>
                </c:pt>
                <c:pt idx="9757">
                  <c:v>10.845352401</c:v>
                </c:pt>
                <c:pt idx="9758">
                  <c:v>10.845352401</c:v>
                </c:pt>
                <c:pt idx="9759">
                  <c:v>10.845352401</c:v>
                </c:pt>
                <c:pt idx="9760">
                  <c:v>10.845352401</c:v>
                </c:pt>
                <c:pt idx="9761">
                  <c:v>10.845352401</c:v>
                </c:pt>
                <c:pt idx="9762">
                  <c:v>10.845352401</c:v>
                </c:pt>
                <c:pt idx="9763">
                  <c:v>10.842520716299999</c:v>
                </c:pt>
                <c:pt idx="9764">
                  <c:v>10.842520716299999</c:v>
                </c:pt>
                <c:pt idx="9765">
                  <c:v>10.842520716299999</c:v>
                </c:pt>
                <c:pt idx="9766">
                  <c:v>10.842520716299999</c:v>
                </c:pt>
                <c:pt idx="9767">
                  <c:v>10.842520716299999</c:v>
                </c:pt>
                <c:pt idx="9768">
                  <c:v>10.842520716299999</c:v>
                </c:pt>
                <c:pt idx="9769">
                  <c:v>10.842520716299999</c:v>
                </c:pt>
                <c:pt idx="9770">
                  <c:v>10.842520716299999</c:v>
                </c:pt>
                <c:pt idx="9771">
                  <c:v>10.842520716299999</c:v>
                </c:pt>
                <c:pt idx="9772">
                  <c:v>10.842520716299999</c:v>
                </c:pt>
                <c:pt idx="9773">
                  <c:v>10.842520716299999</c:v>
                </c:pt>
                <c:pt idx="9774">
                  <c:v>10.842520716299999</c:v>
                </c:pt>
                <c:pt idx="9775">
                  <c:v>10.842520716299999</c:v>
                </c:pt>
                <c:pt idx="9776">
                  <c:v>10.842520716299999</c:v>
                </c:pt>
                <c:pt idx="9777">
                  <c:v>10.842520716299999</c:v>
                </c:pt>
                <c:pt idx="9778">
                  <c:v>10.842520716299999</c:v>
                </c:pt>
                <c:pt idx="9779">
                  <c:v>10.842520716299999</c:v>
                </c:pt>
                <c:pt idx="9780">
                  <c:v>10.842520716299999</c:v>
                </c:pt>
                <c:pt idx="9781">
                  <c:v>10.842520716299999</c:v>
                </c:pt>
                <c:pt idx="9782">
                  <c:v>10.842520716299999</c:v>
                </c:pt>
                <c:pt idx="9783">
                  <c:v>10.839689031600001</c:v>
                </c:pt>
                <c:pt idx="9784">
                  <c:v>10.839689031600001</c:v>
                </c:pt>
                <c:pt idx="9785">
                  <c:v>10.839689031600001</c:v>
                </c:pt>
                <c:pt idx="9786">
                  <c:v>10.839689031600001</c:v>
                </c:pt>
                <c:pt idx="9787">
                  <c:v>10.839689031600001</c:v>
                </c:pt>
                <c:pt idx="9788">
                  <c:v>10.839689031600001</c:v>
                </c:pt>
                <c:pt idx="9789">
                  <c:v>10.839689031600001</c:v>
                </c:pt>
                <c:pt idx="9790">
                  <c:v>10.839689031600001</c:v>
                </c:pt>
                <c:pt idx="9791">
                  <c:v>10.839689031600001</c:v>
                </c:pt>
                <c:pt idx="9792">
                  <c:v>10.839689031600001</c:v>
                </c:pt>
                <c:pt idx="9793">
                  <c:v>10.839689031600001</c:v>
                </c:pt>
                <c:pt idx="9794">
                  <c:v>10.839689031600001</c:v>
                </c:pt>
                <c:pt idx="9795">
                  <c:v>10.839689031600001</c:v>
                </c:pt>
                <c:pt idx="9796">
                  <c:v>10.839689031600001</c:v>
                </c:pt>
                <c:pt idx="9797">
                  <c:v>10.839689031600001</c:v>
                </c:pt>
                <c:pt idx="9798">
                  <c:v>10.839689031600001</c:v>
                </c:pt>
                <c:pt idx="9799">
                  <c:v>10.839689031600001</c:v>
                </c:pt>
                <c:pt idx="9800">
                  <c:v>10.839689031600001</c:v>
                </c:pt>
                <c:pt idx="9801">
                  <c:v>10.839689031600001</c:v>
                </c:pt>
                <c:pt idx="9802">
                  <c:v>10.836857346899999</c:v>
                </c:pt>
                <c:pt idx="9803">
                  <c:v>10.836857346899999</c:v>
                </c:pt>
                <c:pt idx="9804">
                  <c:v>10.836857346899999</c:v>
                </c:pt>
                <c:pt idx="9805">
                  <c:v>10.836857346899999</c:v>
                </c:pt>
                <c:pt idx="9806">
                  <c:v>10.836857346899999</c:v>
                </c:pt>
                <c:pt idx="9807">
                  <c:v>10.836857346899999</c:v>
                </c:pt>
                <c:pt idx="9808">
                  <c:v>10.836857346899999</c:v>
                </c:pt>
                <c:pt idx="9809">
                  <c:v>10.836857346899999</c:v>
                </c:pt>
                <c:pt idx="9810">
                  <c:v>10.836857346899999</c:v>
                </c:pt>
                <c:pt idx="9811">
                  <c:v>10.836857346899999</c:v>
                </c:pt>
                <c:pt idx="9812">
                  <c:v>10.836857346899999</c:v>
                </c:pt>
                <c:pt idx="9813">
                  <c:v>10.836857346899999</c:v>
                </c:pt>
                <c:pt idx="9814">
                  <c:v>10.836857346899999</c:v>
                </c:pt>
                <c:pt idx="9815">
                  <c:v>10.836857346899999</c:v>
                </c:pt>
                <c:pt idx="9816">
                  <c:v>10.836857346899999</c:v>
                </c:pt>
                <c:pt idx="9817">
                  <c:v>10.836857346899999</c:v>
                </c:pt>
                <c:pt idx="9818">
                  <c:v>10.836857346899999</c:v>
                </c:pt>
                <c:pt idx="9819">
                  <c:v>10.836857346899999</c:v>
                </c:pt>
                <c:pt idx="9820">
                  <c:v>10.836857346899999</c:v>
                </c:pt>
                <c:pt idx="9821">
                  <c:v>10.836857346899999</c:v>
                </c:pt>
                <c:pt idx="9822">
                  <c:v>10.8340256622</c:v>
                </c:pt>
                <c:pt idx="9823">
                  <c:v>10.8340256622</c:v>
                </c:pt>
                <c:pt idx="9824">
                  <c:v>10.8340256622</c:v>
                </c:pt>
                <c:pt idx="9825">
                  <c:v>10.8340256622</c:v>
                </c:pt>
                <c:pt idx="9826">
                  <c:v>10.8340256622</c:v>
                </c:pt>
                <c:pt idx="9827">
                  <c:v>10.8340256622</c:v>
                </c:pt>
                <c:pt idx="9828">
                  <c:v>10.8340256622</c:v>
                </c:pt>
                <c:pt idx="9829">
                  <c:v>10.8340256622</c:v>
                </c:pt>
                <c:pt idx="9830">
                  <c:v>10.8340256622</c:v>
                </c:pt>
                <c:pt idx="9831">
                  <c:v>10.8340256622</c:v>
                </c:pt>
                <c:pt idx="9832">
                  <c:v>10.8340256622</c:v>
                </c:pt>
                <c:pt idx="9833">
                  <c:v>10.8340256622</c:v>
                </c:pt>
                <c:pt idx="9834">
                  <c:v>10.8340256622</c:v>
                </c:pt>
                <c:pt idx="9835">
                  <c:v>10.8340256622</c:v>
                </c:pt>
                <c:pt idx="9836">
                  <c:v>10.8340256622</c:v>
                </c:pt>
                <c:pt idx="9837">
                  <c:v>10.8340256622</c:v>
                </c:pt>
                <c:pt idx="9838">
                  <c:v>10.8340256622</c:v>
                </c:pt>
                <c:pt idx="9839">
                  <c:v>10.8340256622</c:v>
                </c:pt>
                <c:pt idx="9840">
                  <c:v>10.8340256622</c:v>
                </c:pt>
                <c:pt idx="9841">
                  <c:v>10.8311939775</c:v>
                </c:pt>
                <c:pt idx="9842">
                  <c:v>10.8311939775</c:v>
                </c:pt>
                <c:pt idx="9843">
                  <c:v>10.8311939775</c:v>
                </c:pt>
                <c:pt idx="9844">
                  <c:v>10.8311939775</c:v>
                </c:pt>
                <c:pt idx="9845">
                  <c:v>10.8311939775</c:v>
                </c:pt>
                <c:pt idx="9846">
                  <c:v>10.8311939775</c:v>
                </c:pt>
                <c:pt idx="9847">
                  <c:v>10.8311939775</c:v>
                </c:pt>
                <c:pt idx="9848">
                  <c:v>10.8311939775</c:v>
                </c:pt>
                <c:pt idx="9849">
                  <c:v>10.8311939775</c:v>
                </c:pt>
                <c:pt idx="9850">
                  <c:v>10.8311939775</c:v>
                </c:pt>
                <c:pt idx="9851">
                  <c:v>10.8311939775</c:v>
                </c:pt>
                <c:pt idx="9852">
                  <c:v>10.8311939775</c:v>
                </c:pt>
                <c:pt idx="9853">
                  <c:v>10.8311939775</c:v>
                </c:pt>
                <c:pt idx="9854">
                  <c:v>10.8311939775</c:v>
                </c:pt>
                <c:pt idx="9855">
                  <c:v>10.8311939775</c:v>
                </c:pt>
                <c:pt idx="9856">
                  <c:v>10.8311939775</c:v>
                </c:pt>
                <c:pt idx="9857">
                  <c:v>10.8311939775</c:v>
                </c:pt>
                <c:pt idx="9858">
                  <c:v>10.8311939775</c:v>
                </c:pt>
                <c:pt idx="9859">
                  <c:v>10.8311939775</c:v>
                </c:pt>
                <c:pt idx="9860">
                  <c:v>10.8311939775</c:v>
                </c:pt>
                <c:pt idx="9861">
                  <c:v>10.8283622928</c:v>
                </c:pt>
                <c:pt idx="9862">
                  <c:v>10.8283622928</c:v>
                </c:pt>
                <c:pt idx="9863">
                  <c:v>10.8283622928</c:v>
                </c:pt>
                <c:pt idx="9864">
                  <c:v>10.8283622928</c:v>
                </c:pt>
                <c:pt idx="9865">
                  <c:v>10.8283622928</c:v>
                </c:pt>
                <c:pt idx="9866">
                  <c:v>10.8283622928</c:v>
                </c:pt>
                <c:pt idx="9867">
                  <c:v>10.8283622928</c:v>
                </c:pt>
                <c:pt idx="9868">
                  <c:v>10.8283622928</c:v>
                </c:pt>
                <c:pt idx="9869">
                  <c:v>10.8283622928</c:v>
                </c:pt>
                <c:pt idx="9870">
                  <c:v>10.8283622928</c:v>
                </c:pt>
                <c:pt idx="9871">
                  <c:v>10.8283622928</c:v>
                </c:pt>
                <c:pt idx="9872">
                  <c:v>10.8283622928</c:v>
                </c:pt>
                <c:pt idx="9873">
                  <c:v>10.8283622928</c:v>
                </c:pt>
                <c:pt idx="9874">
                  <c:v>10.8283622928</c:v>
                </c:pt>
                <c:pt idx="9875">
                  <c:v>10.8283622928</c:v>
                </c:pt>
                <c:pt idx="9876">
                  <c:v>10.8283622928</c:v>
                </c:pt>
                <c:pt idx="9877">
                  <c:v>10.8283622928</c:v>
                </c:pt>
                <c:pt idx="9878">
                  <c:v>10.8283622928</c:v>
                </c:pt>
                <c:pt idx="9879">
                  <c:v>10.8283622928</c:v>
                </c:pt>
                <c:pt idx="9880">
                  <c:v>10.825530608099999</c:v>
                </c:pt>
                <c:pt idx="9881">
                  <c:v>10.825530608099999</c:v>
                </c:pt>
                <c:pt idx="9882">
                  <c:v>10.825530608099999</c:v>
                </c:pt>
                <c:pt idx="9883">
                  <c:v>10.825530608099999</c:v>
                </c:pt>
                <c:pt idx="9884">
                  <c:v>10.825530608099999</c:v>
                </c:pt>
                <c:pt idx="9885">
                  <c:v>10.825530608099999</c:v>
                </c:pt>
                <c:pt idx="9886">
                  <c:v>10.825530608099999</c:v>
                </c:pt>
                <c:pt idx="9887">
                  <c:v>10.825530608099999</c:v>
                </c:pt>
                <c:pt idx="9888">
                  <c:v>10.825530608099999</c:v>
                </c:pt>
                <c:pt idx="9889">
                  <c:v>10.825530608099999</c:v>
                </c:pt>
                <c:pt idx="9890">
                  <c:v>10.825530608099999</c:v>
                </c:pt>
                <c:pt idx="9891">
                  <c:v>10.825530608099999</c:v>
                </c:pt>
                <c:pt idx="9892">
                  <c:v>10.825530608099999</c:v>
                </c:pt>
                <c:pt idx="9893">
                  <c:v>10.825530608099999</c:v>
                </c:pt>
                <c:pt idx="9894">
                  <c:v>10.825530608099999</c:v>
                </c:pt>
                <c:pt idx="9895">
                  <c:v>10.825530608099999</c:v>
                </c:pt>
                <c:pt idx="9896">
                  <c:v>10.825530608099999</c:v>
                </c:pt>
                <c:pt idx="9897">
                  <c:v>10.825530608099999</c:v>
                </c:pt>
                <c:pt idx="9898">
                  <c:v>10.825530608099999</c:v>
                </c:pt>
                <c:pt idx="9899">
                  <c:v>10.825530608099999</c:v>
                </c:pt>
                <c:pt idx="9900">
                  <c:v>10.822698923399999</c:v>
                </c:pt>
                <c:pt idx="9901">
                  <c:v>10.822698923399999</c:v>
                </c:pt>
                <c:pt idx="9902">
                  <c:v>10.822698923399999</c:v>
                </c:pt>
                <c:pt idx="9903">
                  <c:v>10.822698923399999</c:v>
                </c:pt>
                <c:pt idx="9904">
                  <c:v>10.822698923399999</c:v>
                </c:pt>
                <c:pt idx="9905">
                  <c:v>10.822698923399999</c:v>
                </c:pt>
                <c:pt idx="9906">
                  <c:v>10.822698923399999</c:v>
                </c:pt>
                <c:pt idx="9907">
                  <c:v>10.822698923399999</c:v>
                </c:pt>
                <c:pt idx="9908">
                  <c:v>10.822698923399999</c:v>
                </c:pt>
                <c:pt idx="9909">
                  <c:v>10.822698923399999</c:v>
                </c:pt>
                <c:pt idx="9910">
                  <c:v>10.822698923399999</c:v>
                </c:pt>
                <c:pt idx="9911">
                  <c:v>10.822698923399999</c:v>
                </c:pt>
                <c:pt idx="9912">
                  <c:v>10.822698923399999</c:v>
                </c:pt>
                <c:pt idx="9913">
                  <c:v>10.822698923399999</c:v>
                </c:pt>
                <c:pt idx="9914">
                  <c:v>10.822698923399999</c:v>
                </c:pt>
                <c:pt idx="9915">
                  <c:v>10.822698923399999</c:v>
                </c:pt>
                <c:pt idx="9916">
                  <c:v>10.822698923399999</c:v>
                </c:pt>
                <c:pt idx="9917">
                  <c:v>10.822698923399999</c:v>
                </c:pt>
                <c:pt idx="9918">
                  <c:v>10.822698923399999</c:v>
                </c:pt>
                <c:pt idx="9919">
                  <c:v>10.819867238700001</c:v>
                </c:pt>
                <c:pt idx="9920">
                  <c:v>10.819867238700001</c:v>
                </c:pt>
                <c:pt idx="9921">
                  <c:v>10.819867238700001</c:v>
                </c:pt>
                <c:pt idx="9922">
                  <c:v>10.819867238700001</c:v>
                </c:pt>
                <c:pt idx="9923">
                  <c:v>10.819867238700001</c:v>
                </c:pt>
                <c:pt idx="9924">
                  <c:v>10.819867238700001</c:v>
                </c:pt>
                <c:pt idx="9925">
                  <c:v>10.819867238700001</c:v>
                </c:pt>
                <c:pt idx="9926">
                  <c:v>10.819867238700001</c:v>
                </c:pt>
                <c:pt idx="9927">
                  <c:v>10.819867238700001</c:v>
                </c:pt>
                <c:pt idx="9928">
                  <c:v>10.819867238700001</c:v>
                </c:pt>
                <c:pt idx="9929">
                  <c:v>10.819867238700001</c:v>
                </c:pt>
                <c:pt idx="9930">
                  <c:v>10.819867238700001</c:v>
                </c:pt>
                <c:pt idx="9931">
                  <c:v>10.819867238700001</c:v>
                </c:pt>
                <c:pt idx="9932">
                  <c:v>10.819867238700001</c:v>
                </c:pt>
                <c:pt idx="9933">
                  <c:v>10.819867238700001</c:v>
                </c:pt>
                <c:pt idx="9934">
                  <c:v>10.819867238700001</c:v>
                </c:pt>
                <c:pt idx="9935">
                  <c:v>10.819867238700001</c:v>
                </c:pt>
                <c:pt idx="9936">
                  <c:v>10.819867238700001</c:v>
                </c:pt>
                <c:pt idx="9937">
                  <c:v>10.819867238700001</c:v>
                </c:pt>
                <c:pt idx="9938">
                  <c:v>10.819867238700001</c:v>
                </c:pt>
                <c:pt idx="9939">
                  <c:v>10.817035554</c:v>
                </c:pt>
                <c:pt idx="9940">
                  <c:v>10.817035554</c:v>
                </c:pt>
                <c:pt idx="9941">
                  <c:v>10.817035554</c:v>
                </c:pt>
                <c:pt idx="9942">
                  <c:v>10.817035554</c:v>
                </c:pt>
                <c:pt idx="9943">
                  <c:v>10.817035554</c:v>
                </c:pt>
                <c:pt idx="9944">
                  <c:v>10.817035554</c:v>
                </c:pt>
                <c:pt idx="9945">
                  <c:v>10.817035554</c:v>
                </c:pt>
                <c:pt idx="9946">
                  <c:v>10.817035554</c:v>
                </c:pt>
                <c:pt idx="9947">
                  <c:v>10.817035554</c:v>
                </c:pt>
                <c:pt idx="9948">
                  <c:v>10.817035554</c:v>
                </c:pt>
                <c:pt idx="9949">
                  <c:v>10.817035554</c:v>
                </c:pt>
                <c:pt idx="9950">
                  <c:v>10.817035554</c:v>
                </c:pt>
                <c:pt idx="9951">
                  <c:v>10.817035554</c:v>
                </c:pt>
                <c:pt idx="9952">
                  <c:v>10.817035554</c:v>
                </c:pt>
                <c:pt idx="9953">
                  <c:v>10.817035554</c:v>
                </c:pt>
                <c:pt idx="9954">
                  <c:v>10.817035554</c:v>
                </c:pt>
                <c:pt idx="9955">
                  <c:v>10.817035554</c:v>
                </c:pt>
                <c:pt idx="9956">
                  <c:v>10.817035554</c:v>
                </c:pt>
                <c:pt idx="9957">
                  <c:v>10.817035554</c:v>
                </c:pt>
                <c:pt idx="9958">
                  <c:v>10.814203869299998</c:v>
                </c:pt>
                <c:pt idx="9959">
                  <c:v>10.814203869299998</c:v>
                </c:pt>
                <c:pt idx="9960">
                  <c:v>10.814203869299998</c:v>
                </c:pt>
                <c:pt idx="9961">
                  <c:v>10.814203869299998</c:v>
                </c:pt>
                <c:pt idx="9962">
                  <c:v>10.814203869299998</c:v>
                </c:pt>
                <c:pt idx="9963">
                  <c:v>10.814203869299998</c:v>
                </c:pt>
                <c:pt idx="9964">
                  <c:v>10.814203869299998</c:v>
                </c:pt>
                <c:pt idx="9965">
                  <c:v>10.814203869299998</c:v>
                </c:pt>
                <c:pt idx="9966">
                  <c:v>10.814203869299998</c:v>
                </c:pt>
                <c:pt idx="9967">
                  <c:v>10.814203869299998</c:v>
                </c:pt>
                <c:pt idx="9968">
                  <c:v>10.814203869299998</c:v>
                </c:pt>
                <c:pt idx="9969">
                  <c:v>10.814203869299998</c:v>
                </c:pt>
                <c:pt idx="9970">
                  <c:v>10.814203869299998</c:v>
                </c:pt>
                <c:pt idx="9971">
                  <c:v>10.814203869299998</c:v>
                </c:pt>
                <c:pt idx="9972">
                  <c:v>10.814203869299998</c:v>
                </c:pt>
                <c:pt idx="9973">
                  <c:v>10.814203869299998</c:v>
                </c:pt>
                <c:pt idx="9974">
                  <c:v>10.814203869299998</c:v>
                </c:pt>
                <c:pt idx="9975">
                  <c:v>10.814203869299998</c:v>
                </c:pt>
                <c:pt idx="9976">
                  <c:v>10.814203869299998</c:v>
                </c:pt>
                <c:pt idx="9977">
                  <c:v>10.814203869299998</c:v>
                </c:pt>
                <c:pt idx="9978">
                  <c:v>10.8113721846</c:v>
                </c:pt>
                <c:pt idx="9979">
                  <c:v>10.8113721846</c:v>
                </c:pt>
                <c:pt idx="9980">
                  <c:v>10.8113721846</c:v>
                </c:pt>
                <c:pt idx="9981">
                  <c:v>10.8113721846</c:v>
                </c:pt>
                <c:pt idx="9982">
                  <c:v>10.8113721846</c:v>
                </c:pt>
                <c:pt idx="9983">
                  <c:v>10.8113721846</c:v>
                </c:pt>
                <c:pt idx="9984">
                  <c:v>10.8113721846</c:v>
                </c:pt>
                <c:pt idx="9985">
                  <c:v>10.8113721846</c:v>
                </c:pt>
                <c:pt idx="9986">
                  <c:v>10.8113721846</c:v>
                </c:pt>
                <c:pt idx="9987">
                  <c:v>10.8113721846</c:v>
                </c:pt>
                <c:pt idx="9988">
                  <c:v>10.8113721846</c:v>
                </c:pt>
                <c:pt idx="9989">
                  <c:v>10.8113721846</c:v>
                </c:pt>
                <c:pt idx="9990">
                  <c:v>10.8113721846</c:v>
                </c:pt>
                <c:pt idx="9991">
                  <c:v>10.8113721846</c:v>
                </c:pt>
                <c:pt idx="9992">
                  <c:v>10.8113721846</c:v>
                </c:pt>
                <c:pt idx="9993">
                  <c:v>10.8113721846</c:v>
                </c:pt>
                <c:pt idx="9994">
                  <c:v>10.8113721846</c:v>
                </c:pt>
                <c:pt idx="9995">
                  <c:v>10.8113721846</c:v>
                </c:pt>
                <c:pt idx="9996">
                  <c:v>10.8113721846</c:v>
                </c:pt>
                <c:pt idx="9997">
                  <c:v>10.808540499899999</c:v>
                </c:pt>
                <c:pt idx="9998">
                  <c:v>10.808540499899999</c:v>
                </c:pt>
                <c:pt idx="9999">
                  <c:v>10.808540499899999</c:v>
                </c:pt>
                <c:pt idx="10000">
                  <c:v>10.808540499899999</c:v>
                </c:pt>
                <c:pt idx="10001">
                  <c:v>10.808540499899999</c:v>
                </c:pt>
                <c:pt idx="10002">
                  <c:v>10.808540499899999</c:v>
                </c:pt>
                <c:pt idx="10003">
                  <c:v>10.808540499899999</c:v>
                </c:pt>
                <c:pt idx="10004">
                  <c:v>10.808540499899999</c:v>
                </c:pt>
                <c:pt idx="10005">
                  <c:v>10.808540499899999</c:v>
                </c:pt>
                <c:pt idx="10006">
                  <c:v>10.808540499899999</c:v>
                </c:pt>
                <c:pt idx="10007">
                  <c:v>10.808540499899999</c:v>
                </c:pt>
                <c:pt idx="10008">
                  <c:v>10.808540499899999</c:v>
                </c:pt>
                <c:pt idx="10009">
                  <c:v>10.808540499899999</c:v>
                </c:pt>
                <c:pt idx="10010">
                  <c:v>10.808540499899999</c:v>
                </c:pt>
                <c:pt idx="10011">
                  <c:v>10.808540499899999</c:v>
                </c:pt>
                <c:pt idx="10012">
                  <c:v>10.808540499899999</c:v>
                </c:pt>
                <c:pt idx="10013">
                  <c:v>10.808540499899999</c:v>
                </c:pt>
                <c:pt idx="10014">
                  <c:v>10.808540499899999</c:v>
                </c:pt>
                <c:pt idx="10015">
                  <c:v>10.808540499899999</c:v>
                </c:pt>
                <c:pt idx="10016">
                  <c:v>10.808540499899999</c:v>
                </c:pt>
                <c:pt idx="10017">
                  <c:v>10.805708815200001</c:v>
                </c:pt>
                <c:pt idx="10018">
                  <c:v>10.805708815200001</c:v>
                </c:pt>
                <c:pt idx="10019">
                  <c:v>10.805708815200001</c:v>
                </c:pt>
                <c:pt idx="10020">
                  <c:v>10.805708815200001</c:v>
                </c:pt>
                <c:pt idx="10021">
                  <c:v>10.805708815200001</c:v>
                </c:pt>
                <c:pt idx="10022">
                  <c:v>10.805708815200001</c:v>
                </c:pt>
                <c:pt idx="10023">
                  <c:v>10.805708815200001</c:v>
                </c:pt>
                <c:pt idx="10024">
                  <c:v>10.805708815200001</c:v>
                </c:pt>
                <c:pt idx="10025">
                  <c:v>10.805708815200001</c:v>
                </c:pt>
                <c:pt idx="10026">
                  <c:v>10.805708815200001</c:v>
                </c:pt>
                <c:pt idx="10027">
                  <c:v>10.805708815200001</c:v>
                </c:pt>
                <c:pt idx="10028">
                  <c:v>10.805708815200001</c:v>
                </c:pt>
                <c:pt idx="10029">
                  <c:v>10.805708815200001</c:v>
                </c:pt>
                <c:pt idx="10030">
                  <c:v>10.805708815200001</c:v>
                </c:pt>
                <c:pt idx="10031">
                  <c:v>10.805708815200001</c:v>
                </c:pt>
                <c:pt idx="10032">
                  <c:v>10.805708815200001</c:v>
                </c:pt>
                <c:pt idx="10033">
                  <c:v>10.805708815200001</c:v>
                </c:pt>
                <c:pt idx="10034">
                  <c:v>10.805708815200001</c:v>
                </c:pt>
                <c:pt idx="10035">
                  <c:v>10.805708815200001</c:v>
                </c:pt>
                <c:pt idx="10036">
                  <c:v>10.802877130499999</c:v>
                </c:pt>
                <c:pt idx="10037">
                  <c:v>10.802877130499999</c:v>
                </c:pt>
                <c:pt idx="10038">
                  <c:v>10.802877130499999</c:v>
                </c:pt>
                <c:pt idx="10039">
                  <c:v>10.802877130499999</c:v>
                </c:pt>
                <c:pt idx="10040">
                  <c:v>10.802877130499999</c:v>
                </c:pt>
                <c:pt idx="10041">
                  <c:v>10.802877130499999</c:v>
                </c:pt>
                <c:pt idx="10042">
                  <c:v>10.802877130499999</c:v>
                </c:pt>
                <c:pt idx="10043">
                  <c:v>10.802877130499999</c:v>
                </c:pt>
                <c:pt idx="10044">
                  <c:v>10.802877130499999</c:v>
                </c:pt>
                <c:pt idx="10045">
                  <c:v>10.802877130499999</c:v>
                </c:pt>
                <c:pt idx="10046">
                  <c:v>10.802877130499999</c:v>
                </c:pt>
                <c:pt idx="10047">
                  <c:v>10.802877130499999</c:v>
                </c:pt>
                <c:pt idx="10048">
                  <c:v>10.802877130499999</c:v>
                </c:pt>
                <c:pt idx="10049">
                  <c:v>10.802877130499999</c:v>
                </c:pt>
                <c:pt idx="10050">
                  <c:v>10.802877130499999</c:v>
                </c:pt>
                <c:pt idx="10051">
                  <c:v>10.802877130499999</c:v>
                </c:pt>
                <c:pt idx="10052">
                  <c:v>10.802877130499999</c:v>
                </c:pt>
                <c:pt idx="10053">
                  <c:v>10.802877130499999</c:v>
                </c:pt>
                <c:pt idx="10054">
                  <c:v>10.802877130499999</c:v>
                </c:pt>
                <c:pt idx="10055">
                  <c:v>10.802877130499999</c:v>
                </c:pt>
                <c:pt idx="10056">
                  <c:v>10.800045445799999</c:v>
                </c:pt>
                <c:pt idx="10057">
                  <c:v>10.800045445799999</c:v>
                </c:pt>
                <c:pt idx="10058">
                  <c:v>10.800045445799999</c:v>
                </c:pt>
                <c:pt idx="10059">
                  <c:v>10.800045445799999</c:v>
                </c:pt>
                <c:pt idx="10060">
                  <c:v>10.800045445799999</c:v>
                </c:pt>
                <c:pt idx="10061">
                  <c:v>10.800045445799999</c:v>
                </c:pt>
                <c:pt idx="10062">
                  <c:v>10.800045445799999</c:v>
                </c:pt>
                <c:pt idx="10063">
                  <c:v>10.800045445799999</c:v>
                </c:pt>
                <c:pt idx="10064">
                  <c:v>10.800045445799999</c:v>
                </c:pt>
                <c:pt idx="10065">
                  <c:v>10.800045445799999</c:v>
                </c:pt>
                <c:pt idx="10066">
                  <c:v>10.800045445799999</c:v>
                </c:pt>
                <c:pt idx="10067">
                  <c:v>10.800045445799999</c:v>
                </c:pt>
                <c:pt idx="10068">
                  <c:v>10.800045445799999</c:v>
                </c:pt>
                <c:pt idx="10069">
                  <c:v>10.800045445799999</c:v>
                </c:pt>
                <c:pt idx="10070">
                  <c:v>10.800045445799999</c:v>
                </c:pt>
                <c:pt idx="10071">
                  <c:v>10.800045445799999</c:v>
                </c:pt>
                <c:pt idx="10072">
                  <c:v>10.800045445799999</c:v>
                </c:pt>
                <c:pt idx="10073">
                  <c:v>10.800045445799999</c:v>
                </c:pt>
                <c:pt idx="10074">
                  <c:v>10.800045445799999</c:v>
                </c:pt>
                <c:pt idx="10075">
                  <c:v>10.800045445799999</c:v>
                </c:pt>
                <c:pt idx="10076">
                  <c:v>10.7972137611</c:v>
                </c:pt>
                <c:pt idx="10077">
                  <c:v>10.7972137611</c:v>
                </c:pt>
                <c:pt idx="10078">
                  <c:v>10.7972137611</c:v>
                </c:pt>
                <c:pt idx="10079">
                  <c:v>10.7972137611</c:v>
                </c:pt>
                <c:pt idx="10080">
                  <c:v>10.7972137611</c:v>
                </c:pt>
                <c:pt idx="10081">
                  <c:v>10.7972137611</c:v>
                </c:pt>
                <c:pt idx="10082">
                  <c:v>10.7972137611</c:v>
                </c:pt>
                <c:pt idx="10083">
                  <c:v>10.7972137611</c:v>
                </c:pt>
                <c:pt idx="10084">
                  <c:v>10.7972137611</c:v>
                </c:pt>
                <c:pt idx="10085">
                  <c:v>10.7972137611</c:v>
                </c:pt>
                <c:pt idx="10086">
                  <c:v>10.7972137611</c:v>
                </c:pt>
                <c:pt idx="10087">
                  <c:v>10.7972137611</c:v>
                </c:pt>
                <c:pt idx="10088">
                  <c:v>10.7972137611</c:v>
                </c:pt>
                <c:pt idx="10089">
                  <c:v>10.7972137611</c:v>
                </c:pt>
                <c:pt idx="10090">
                  <c:v>10.7972137611</c:v>
                </c:pt>
                <c:pt idx="10091">
                  <c:v>10.7972137611</c:v>
                </c:pt>
                <c:pt idx="10092">
                  <c:v>10.7972137611</c:v>
                </c:pt>
                <c:pt idx="10093">
                  <c:v>10.7972137611</c:v>
                </c:pt>
                <c:pt idx="10094">
                  <c:v>10.7972137611</c:v>
                </c:pt>
                <c:pt idx="10095">
                  <c:v>10.7943820764</c:v>
                </c:pt>
                <c:pt idx="10096">
                  <c:v>10.7943820764</c:v>
                </c:pt>
                <c:pt idx="10097">
                  <c:v>10.7943820764</c:v>
                </c:pt>
                <c:pt idx="10098">
                  <c:v>10.7943820764</c:v>
                </c:pt>
                <c:pt idx="10099">
                  <c:v>10.7943820764</c:v>
                </c:pt>
                <c:pt idx="10100">
                  <c:v>10.7943820764</c:v>
                </c:pt>
                <c:pt idx="10101">
                  <c:v>10.7943820764</c:v>
                </c:pt>
                <c:pt idx="10102">
                  <c:v>10.7943820764</c:v>
                </c:pt>
                <c:pt idx="10103">
                  <c:v>10.7943820764</c:v>
                </c:pt>
                <c:pt idx="10104">
                  <c:v>10.7943820764</c:v>
                </c:pt>
                <c:pt idx="10105">
                  <c:v>10.7943820764</c:v>
                </c:pt>
                <c:pt idx="10106">
                  <c:v>10.7943820764</c:v>
                </c:pt>
                <c:pt idx="10107">
                  <c:v>10.7943820764</c:v>
                </c:pt>
                <c:pt idx="10108">
                  <c:v>10.7943820764</c:v>
                </c:pt>
                <c:pt idx="10109">
                  <c:v>10.7943820764</c:v>
                </c:pt>
                <c:pt idx="10110">
                  <c:v>10.7943820764</c:v>
                </c:pt>
                <c:pt idx="10111">
                  <c:v>10.7943820764</c:v>
                </c:pt>
                <c:pt idx="10112">
                  <c:v>10.7943820764</c:v>
                </c:pt>
                <c:pt idx="10113">
                  <c:v>10.7943820764</c:v>
                </c:pt>
                <c:pt idx="10114">
                  <c:v>10.7943820764</c:v>
                </c:pt>
                <c:pt idx="10115">
                  <c:v>10.7915503917</c:v>
                </c:pt>
                <c:pt idx="10116">
                  <c:v>10.7915503917</c:v>
                </c:pt>
                <c:pt idx="10117">
                  <c:v>10.7915503917</c:v>
                </c:pt>
                <c:pt idx="10118">
                  <c:v>10.7915503917</c:v>
                </c:pt>
                <c:pt idx="10119">
                  <c:v>10.7915503917</c:v>
                </c:pt>
                <c:pt idx="10120">
                  <c:v>10.7915503917</c:v>
                </c:pt>
                <c:pt idx="10121">
                  <c:v>10.7915503917</c:v>
                </c:pt>
                <c:pt idx="10122">
                  <c:v>10.7915503917</c:v>
                </c:pt>
                <c:pt idx="10123">
                  <c:v>10.7915503917</c:v>
                </c:pt>
                <c:pt idx="10124">
                  <c:v>10.7915503917</c:v>
                </c:pt>
                <c:pt idx="10125">
                  <c:v>10.7915503917</c:v>
                </c:pt>
                <c:pt idx="10126">
                  <c:v>10.7915503917</c:v>
                </c:pt>
                <c:pt idx="10127">
                  <c:v>10.7915503917</c:v>
                </c:pt>
                <c:pt idx="10128">
                  <c:v>10.7915503917</c:v>
                </c:pt>
                <c:pt idx="10129">
                  <c:v>10.7915503917</c:v>
                </c:pt>
                <c:pt idx="10130">
                  <c:v>10.7915503917</c:v>
                </c:pt>
                <c:pt idx="10131">
                  <c:v>10.7915503917</c:v>
                </c:pt>
                <c:pt idx="10132">
                  <c:v>10.7915503917</c:v>
                </c:pt>
                <c:pt idx="10133">
                  <c:v>10.7915503917</c:v>
                </c:pt>
                <c:pt idx="10134">
                  <c:v>10.788718706999999</c:v>
                </c:pt>
                <c:pt idx="10135">
                  <c:v>10.788718706999999</c:v>
                </c:pt>
                <c:pt idx="10136">
                  <c:v>10.788718706999999</c:v>
                </c:pt>
                <c:pt idx="10137">
                  <c:v>10.788718706999999</c:v>
                </c:pt>
                <c:pt idx="10138">
                  <c:v>10.788718706999999</c:v>
                </c:pt>
                <c:pt idx="10139">
                  <c:v>10.788718706999999</c:v>
                </c:pt>
                <c:pt idx="10140">
                  <c:v>10.788718706999999</c:v>
                </c:pt>
                <c:pt idx="10141">
                  <c:v>10.788718706999999</c:v>
                </c:pt>
                <c:pt idx="10142">
                  <c:v>10.788718706999999</c:v>
                </c:pt>
                <c:pt idx="10143">
                  <c:v>10.788718706999999</c:v>
                </c:pt>
                <c:pt idx="10144">
                  <c:v>10.788718706999999</c:v>
                </c:pt>
                <c:pt idx="10145">
                  <c:v>10.788718706999999</c:v>
                </c:pt>
                <c:pt idx="10146">
                  <c:v>10.788718706999999</c:v>
                </c:pt>
                <c:pt idx="10147">
                  <c:v>10.788718706999999</c:v>
                </c:pt>
                <c:pt idx="10148">
                  <c:v>10.788718706999999</c:v>
                </c:pt>
                <c:pt idx="10149">
                  <c:v>10.788718706999999</c:v>
                </c:pt>
                <c:pt idx="10150">
                  <c:v>10.788718706999999</c:v>
                </c:pt>
                <c:pt idx="10151">
                  <c:v>10.788718706999999</c:v>
                </c:pt>
                <c:pt idx="10152">
                  <c:v>10.788718706999999</c:v>
                </c:pt>
                <c:pt idx="10153">
                  <c:v>10.788718706999999</c:v>
                </c:pt>
                <c:pt idx="10154">
                  <c:v>10.785887022299999</c:v>
                </c:pt>
                <c:pt idx="10155">
                  <c:v>10.785887022299999</c:v>
                </c:pt>
                <c:pt idx="10156">
                  <c:v>10.785887022299999</c:v>
                </c:pt>
                <c:pt idx="10157">
                  <c:v>10.785887022299999</c:v>
                </c:pt>
                <c:pt idx="10158">
                  <c:v>10.785887022299999</c:v>
                </c:pt>
                <c:pt idx="10159">
                  <c:v>10.785887022299999</c:v>
                </c:pt>
                <c:pt idx="10160">
                  <c:v>10.785887022299999</c:v>
                </c:pt>
                <c:pt idx="10161">
                  <c:v>10.785887022299999</c:v>
                </c:pt>
                <c:pt idx="10162">
                  <c:v>10.785887022299999</c:v>
                </c:pt>
                <c:pt idx="10163">
                  <c:v>10.785887022299999</c:v>
                </c:pt>
                <c:pt idx="10164">
                  <c:v>10.785887022299999</c:v>
                </c:pt>
                <c:pt idx="10165">
                  <c:v>10.785887022299999</c:v>
                </c:pt>
                <c:pt idx="10166">
                  <c:v>10.785887022299999</c:v>
                </c:pt>
                <c:pt idx="10167">
                  <c:v>10.785887022299999</c:v>
                </c:pt>
                <c:pt idx="10168">
                  <c:v>10.785887022299999</c:v>
                </c:pt>
                <c:pt idx="10169">
                  <c:v>10.785887022299999</c:v>
                </c:pt>
                <c:pt idx="10170">
                  <c:v>10.785887022299999</c:v>
                </c:pt>
                <c:pt idx="10171">
                  <c:v>10.785887022299999</c:v>
                </c:pt>
                <c:pt idx="10172">
                  <c:v>10.785887022299999</c:v>
                </c:pt>
                <c:pt idx="10173">
                  <c:v>10.7830553376</c:v>
                </c:pt>
                <c:pt idx="10174">
                  <c:v>10.7830553376</c:v>
                </c:pt>
                <c:pt idx="10175">
                  <c:v>10.7830553376</c:v>
                </c:pt>
                <c:pt idx="10176">
                  <c:v>10.7830553376</c:v>
                </c:pt>
                <c:pt idx="10177">
                  <c:v>10.7830553376</c:v>
                </c:pt>
                <c:pt idx="10178">
                  <c:v>10.7830553376</c:v>
                </c:pt>
                <c:pt idx="10179">
                  <c:v>10.7830553376</c:v>
                </c:pt>
                <c:pt idx="10180">
                  <c:v>10.7830553376</c:v>
                </c:pt>
                <c:pt idx="10181">
                  <c:v>10.7830553376</c:v>
                </c:pt>
                <c:pt idx="10182">
                  <c:v>10.7830553376</c:v>
                </c:pt>
                <c:pt idx="10183">
                  <c:v>10.7830553376</c:v>
                </c:pt>
                <c:pt idx="10184">
                  <c:v>10.7830553376</c:v>
                </c:pt>
                <c:pt idx="10185">
                  <c:v>10.7830553376</c:v>
                </c:pt>
                <c:pt idx="10186">
                  <c:v>10.7830553376</c:v>
                </c:pt>
                <c:pt idx="10187">
                  <c:v>10.7830553376</c:v>
                </c:pt>
                <c:pt idx="10188">
                  <c:v>10.7830553376</c:v>
                </c:pt>
                <c:pt idx="10189">
                  <c:v>10.7830553376</c:v>
                </c:pt>
                <c:pt idx="10190">
                  <c:v>10.7830553376</c:v>
                </c:pt>
                <c:pt idx="10191">
                  <c:v>10.7830553376</c:v>
                </c:pt>
                <c:pt idx="10192">
                  <c:v>10.7830553376</c:v>
                </c:pt>
                <c:pt idx="10193">
                  <c:v>10.7802236529</c:v>
                </c:pt>
                <c:pt idx="10194">
                  <c:v>10.7802236529</c:v>
                </c:pt>
                <c:pt idx="10195">
                  <c:v>10.7802236529</c:v>
                </c:pt>
                <c:pt idx="10196">
                  <c:v>10.7802236529</c:v>
                </c:pt>
                <c:pt idx="10197">
                  <c:v>10.7802236529</c:v>
                </c:pt>
                <c:pt idx="10198">
                  <c:v>10.7802236529</c:v>
                </c:pt>
                <c:pt idx="10199">
                  <c:v>10.7802236529</c:v>
                </c:pt>
                <c:pt idx="10200">
                  <c:v>10.7802236529</c:v>
                </c:pt>
                <c:pt idx="10201">
                  <c:v>10.7802236529</c:v>
                </c:pt>
                <c:pt idx="10202">
                  <c:v>10.7802236529</c:v>
                </c:pt>
                <c:pt idx="10203">
                  <c:v>10.7802236529</c:v>
                </c:pt>
                <c:pt idx="10204">
                  <c:v>10.7802236529</c:v>
                </c:pt>
                <c:pt idx="10205">
                  <c:v>10.7802236529</c:v>
                </c:pt>
                <c:pt idx="10206">
                  <c:v>10.7802236529</c:v>
                </c:pt>
                <c:pt idx="10207">
                  <c:v>10.7802236529</c:v>
                </c:pt>
                <c:pt idx="10208">
                  <c:v>10.7802236529</c:v>
                </c:pt>
                <c:pt idx="10209">
                  <c:v>10.7802236529</c:v>
                </c:pt>
                <c:pt idx="10210">
                  <c:v>10.7802236529</c:v>
                </c:pt>
                <c:pt idx="10211">
                  <c:v>10.7802236529</c:v>
                </c:pt>
                <c:pt idx="10212">
                  <c:v>10.7802236529</c:v>
                </c:pt>
                <c:pt idx="10213">
                  <c:v>10.7773919682</c:v>
                </c:pt>
                <c:pt idx="10214">
                  <c:v>10.7773919682</c:v>
                </c:pt>
                <c:pt idx="10215">
                  <c:v>10.7773919682</c:v>
                </c:pt>
                <c:pt idx="10216">
                  <c:v>10.7773919682</c:v>
                </c:pt>
                <c:pt idx="10217">
                  <c:v>10.7773919682</c:v>
                </c:pt>
                <c:pt idx="10218">
                  <c:v>10.7773919682</c:v>
                </c:pt>
                <c:pt idx="10219">
                  <c:v>10.7773919682</c:v>
                </c:pt>
                <c:pt idx="10220">
                  <c:v>10.7773919682</c:v>
                </c:pt>
                <c:pt idx="10221">
                  <c:v>10.7773919682</c:v>
                </c:pt>
                <c:pt idx="10222">
                  <c:v>10.7773919682</c:v>
                </c:pt>
                <c:pt idx="10223">
                  <c:v>10.7773919682</c:v>
                </c:pt>
                <c:pt idx="10224">
                  <c:v>10.7773919682</c:v>
                </c:pt>
                <c:pt idx="10225">
                  <c:v>10.7773919682</c:v>
                </c:pt>
                <c:pt idx="10226">
                  <c:v>10.7773919682</c:v>
                </c:pt>
                <c:pt idx="10227">
                  <c:v>10.7773919682</c:v>
                </c:pt>
                <c:pt idx="10228">
                  <c:v>10.7773919682</c:v>
                </c:pt>
                <c:pt idx="10229">
                  <c:v>10.7773919682</c:v>
                </c:pt>
                <c:pt idx="10230">
                  <c:v>10.7773919682</c:v>
                </c:pt>
                <c:pt idx="10231">
                  <c:v>10.7773919682</c:v>
                </c:pt>
                <c:pt idx="10232">
                  <c:v>10.7745602835</c:v>
                </c:pt>
                <c:pt idx="10233">
                  <c:v>10.7745602835</c:v>
                </c:pt>
                <c:pt idx="10234">
                  <c:v>10.7745602835</c:v>
                </c:pt>
                <c:pt idx="10235">
                  <c:v>10.7745602835</c:v>
                </c:pt>
                <c:pt idx="10236">
                  <c:v>10.7745602835</c:v>
                </c:pt>
                <c:pt idx="10237">
                  <c:v>10.7745602835</c:v>
                </c:pt>
                <c:pt idx="10238">
                  <c:v>10.7745602835</c:v>
                </c:pt>
                <c:pt idx="10239">
                  <c:v>10.7745602835</c:v>
                </c:pt>
                <c:pt idx="10240">
                  <c:v>10.7745602835</c:v>
                </c:pt>
                <c:pt idx="10241">
                  <c:v>10.7745602835</c:v>
                </c:pt>
                <c:pt idx="10242">
                  <c:v>10.7745602835</c:v>
                </c:pt>
                <c:pt idx="10243">
                  <c:v>10.7745602835</c:v>
                </c:pt>
                <c:pt idx="10244">
                  <c:v>10.7745602835</c:v>
                </c:pt>
                <c:pt idx="10245">
                  <c:v>10.7745602835</c:v>
                </c:pt>
                <c:pt idx="10246">
                  <c:v>10.7745602835</c:v>
                </c:pt>
                <c:pt idx="10247">
                  <c:v>10.7745602835</c:v>
                </c:pt>
                <c:pt idx="10248">
                  <c:v>10.7745602835</c:v>
                </c:pt>
                <c:pt idx="10249">
                  <c:v>10.7745602835</c:v>
                </c:pt>
                <c:pt idx="10250">
                  <c:v>10.7745602835</c:v>
                </c:pt>
                <c:pt idx="10251">
                  <c:v>10.7745602835</c:v>
                </c:pt>
                <c:pt idx="10252">
                  <c:v>10.771728598799999</c:v>
                </c:pt>
                <c:pt idx="10253">
                  <c:v>10.771728598799999</c:v>
                </c:pt>
                <c:pt idx="10254">
                  <c:v>10.771728598799999</c:v>
                </c:pt>
                <c:pt idx="10255">
                  <c:v>10.771728598799999</c:v>
                </c:pt>
                <c:pt idx="10256">
                  <c:v>10.771728598799999</c:v>
                </c:pt>
                <c:pt idx="10257">
                  <c:v>10.771728598799999</c:v>
                </c:pt>
                <c:pt idx="10258">
                  <c:v>10.771728598799999</c:v>
                </c:pt>
                <c:pt idx="10259">
                  <c:v>10.771728598799999</c:v>
                </c:pt>
                <c:pt idx="10260">
                  <c:v>10.771728598799999</c:v>
                </c:pt>
                <c:pt idx="10261">
                  <c:v>10.771728598799999</c:v>
                </c:pt>
                <c:pt idx="10262">
                  <c:v>10.771728598799999</c:v>
                </c:pt>
                <c:pt idx="10263">
                  <c:v>10.771728598799999</c:v>
                </c:pt>
                <c:pt idx="10264">
                  <c:v>10.771728598799999</c:v>
                </c:pt>
                <c:pt idx="10265">
                  <c:v>10.771728598799999</c:v>
                </c:pt>
                <c:pt idx="10266">
                  <c:v>10.771728598799999</c:v>
                </c:pt>
                <c:pt idx="10267">
                  <c:v>10.771728598799999</c:v>
                </c:pt>
                <c:pt idx="10268">
                  <c:v>10.771728598799999</c:v>
                </c:pt>
                <c:pt idx="10269">
                  <c:v>10.771728598799999</c:v>
                </c:pt>
                <c:pt idx="10270">
                  <c:v>10.771728598799999</c:v>
                </c:pt>
                <c:pt idx="10271">
                  <c:v>10.768896914100001</c:v>
                </c:pt>
                <c:pt idx="10272">
                  <c:v>10.768896914100001</c:v>
                </c:pt>
                <c:pt idx="10273">
                  <c:v>10.768896914100001</c:v>
                </c:pt>
                <c:pt idx="10274">
                  <c:v>10.768896914100001</c:v>
                </c:pt>
                <c:pt idx="10275">
                  <c:v>10.768896914100001</c:v>
                </c:pt>
                <c:pt idx="10276">
                  <c:v>10.768896914100001</c:v>
                </c:pt>
                <c:pt idx="10277">
                  <c:v>10.768896914100001</c:v>
                </c:pt>
                <c:pt idx="10278">
                  <c:v>10.768896914100001</c:v>
                </c:pt>
                <c:pt idx="10279">
                  <c:v>10.768896914100001</c:v>
                </c:pt>
                <c:pt idx="10280">
                  <c:v>10.768896914100001</c:v>
                </c:pt>
                <c:pt idx="10281">
                  <c:v>10.768896914100001</c:v>
                </c:pt>
                <c:pt idx="10282">
                  <c:v>10.768896914100001</c:v>
                </c:pt>
                <c:pt idx="10283">
                  <c:v>10.768896914100001</c:v>
                </c:pt>
                <c:pt idx="10284">
                  <c:v>10.768896914100001</c:v>
                </c:pt>
                <c:pt idx="10285">
                  <c:v>10.768896914100001</c:v>
                </c:pt>
                <c:pt idx="10286">
                  <c:v>10.768896914100001</c:v>
                </c:pt>
                <c:pt idx="10287">
                  <c:v>10.768896914100001</c:v>
                </c:pt>
                <c:pt idx="10288">
                  <c:v>10.768896914100001</c:v>
                </c:pt>
                <c:pt idx="10289">
                  <c:v>10.768896914100001</c:v>
                </c:pt>
                <c:pt idx="10290">
                  <c:v>10.768896914100001</c:v>
                </c:pt>
                <c:pt idx="10291">
                  <c:v>10.766065229399999</c:v>
                </c:pt>
                <c:pt idx="10292">
                  <c:v>10.766065229399999</c:v>
                </c:pt>
                <c:pt idx="10293">
                  <c:v>10.766065229399999</c:v>
                </c:pt>
                <c:pt idx="10294">
                  <c:v>10.766065229399999</c:v>
                </c:pt>
                <c:pt idx="10295">
                  <c:v>10.766065229399999</c:v>
                </c:pt>
                <c:pt idx="10296">
                  <c:v>10.766065229399999</c:v>
                </c:pt>
                <c:pt idx="10297">
                  <c:v>10.766065229399999</c:v>
                </c:pt>
                <c:pt idx="10298">
                  <c:v>10.766065229399999</c:v>
                </c:pt>
                <c:pt idx="10299">
                  <c:v>10.766065229399999</c:v>
                </c:pt>
                <c:pt idx="10300">
                  <c:v>10.766065229399999</c:v>
                </c:pt>
                <c:pt idx="10301">
                  <c:v>10.766065229399999</c:v>
                </c:pt>
                <c:pt idx="10302">
                  <c:v>10.766065229399999</c:v>
                </c:pt>
                <c:pt idx="10303">
                  <c:v>10.766065229399999</c:v>
                </c:pt>
                <c:pt idx="10304">
                  <c:v>10.766065229399999</c:v>
                </c:pt>
                <c:pt idx="10305">
                  <c:v>10.766065229399999</c:v>
                </c:pt>
                <c:pt idx="10306">
                  <c:v>10.766065229399999</c:v>
                </c:pt>
                <c:pt idx="10307">
                  <c:v>10.766065229399999</c:v>
                </c:pt>
                <c:pt idx="10308">
                  <c:v>10.766065229399999</c:v>
                </c:pt>
                <c:pt idx="10309">
                  <c:v>10.766065229399999</c:v>
                </c:pt>
                <c:pt idx="10310">
                  <c:v>10.766065229399999</c:v>
                </c:pt>
                <c:pt idx="10311">
                  <c:v>10.7632335447</c:v>
                </c:pt>
                <c:pt idx="10312">
                  <c:v>10.7632335447</c:v>
                </c:pt>
                <c:pt idx="10313">
                  <c:v>10.7632335447</c:v>
                </c:pt>
                <c:pt idx="10314">
                  <c:v>10.7632335447</c:v>
                </c:pt>
                <c:pt idx="10315">
                  <c:v>10.7632335447</c:v>
                </c:pt>
                <c:pt idx="10316">
                  <c:v>10.7632335447</c:v>
                </c:pt>
                <c:pt idx="10317">
                  <c:v>10.7632335447</c:v>
                </c:pt>
                <c:pt idx="10318">
                  <c:v>10.7632335447</c:v>
                </c:pt>
                <c:pt idx="10319">
                  <c:v>10.7632335447</c:v>
                </c:pt>
                <c:pt idx="10320">
                  <c:v>10.7632335447</c:v>
                </c:pt>
                <c:pt idx="10321">
                  <c:v>10.7632335447</c:v>
                </c:pt>
                <c:pt idx="10322">
                  <c:v>10.7632335447</c:v>
                </c:pt>
                <c:pt idx="10323">
                  <c:v>10.7632335447</c:v>
                </c:pt>
                <c:pt idx="10324">
                  <c:v>10.7632335447</c:v>
                </c:pt>
                <c:pt idx="10325">
                  <c:v>10.7632335447</c:v>
                </c:pt>
                <c:pt idx="10326">
                  <c:v>10.7632335447</c:v>
                </c:pt>
                <c:pt idx="10327">
                  <c:v>10.7632335447</c:v>
                </c:pt>
                <c:pt idx="10328">
                  <c:v>10.7632335447</c:v>
                </c:pt>
                <c:pt idx="10329">
                  <c:v>10.7632335447</c:v>
                </c:pt>
                <c:pt idx="10330">
                  <c:v>10.76040186</c:v>
                </c:pt>
                <c:pt idx="10331">
                  <c:v>10.76040186</c:v>
                </c:pt>
                <c:pt idx="10332">
                  <c:v>10.76040186</c:v>
                </c:pt>
                <c:pt idx="10333">
                  <c:v>10.76040186</c:v>
                </c:pt>
                <c:pt idx="10334">
                  <c:v>10.76040186</c:v>
                </c:pt>
                <c:pt idx="10335">
                  <c:v>10.76040186</c:v>
                </c:pt>
                <c:pt idx="10336">
                  <c:v>10.76040186</c:v>
                </c:pt>
                <c:pt idx="10337">
                  <c:v>10.76040186</c:v>
                </c:pt>
                <c:pt idx="10338">
                  <c:v>10.76040186</c:v>
                </c:pt>
                <c:pt idx="10339">
                  <c:v>10.76040186</c:v>
                </c:pt>
                <c:pt idx="10340">
                  <c:v>10.76040186</c:v>
                </c:pt>
                <c:pt idx="10341">
                  <c:v>10.76040186</c:v>
                </c:pt>
                <c:pt idx="10342">
                  <c:v>10.76040186</c:v>
                </c:pt>
                <c:pt idx="10343">
                  <c:v>10.76040186</c:v>
                </c:pt>
                <c:pt idx="10344">
                  <c:v>10.76040186</c:v>
                </c:pt>
                <c:pt idx="10345">
                  <c:v>10.76040186</c:v>
                </c:pt>
                <c:pt idx="10346">
                  <c:v>10.76040186</c:v>
                </c:pt>
                <c:pt idx="10347">
                  <c:v>10.76040186</c:v>
                </c:pt>
                <c:pt idx="10348">
                  <c:v>10.76040186</c:v>
                </c:pt>
                <c:pt idx="10349">
                  <c:v>10.76040186</c:v>
                </c:pt>
                <c:pt idx="10350">
                  <c:v>10.7575701753</c:v>
                </c:pt>
                <c:pt idx="10351">
                  <c:v>10.7575701753</c:v>
                </c:pt>
                <c:pt idx="10352">
                  <c:v>10.7575701753</c:v>
                </c:pt>
                <c:pt idx="10353">
                  <c:v>10.7575701753</c:v>
                </c:pt>
                <c:pt idx="10354">
                  <c:v>10.7575701753</c:v>
                </c:pt>
                <c:pt idx="10355">
                  <c:v>10.7575701753</c:v>
                </c:pt>
                <c:pt idx="10356">
                  <c:v>10.7575701753</c:v>
                </c:pt>
                <c:pt idx="10357">
                  <c:v>10.7575701753</c:v>
                </c:pt>
                <c:pt idx="10358">
                  <c:v>10.7575701753</c:v>
                </c:pt>
                <c:pt idx="10359">
                  <c:v>10.7575701753</c:v>
                </c:pt>
                <c:pt idx="10360">
                  <c:v>10.7575701753</c:v>
                </c:pt>
                <c:pt idx="10361">
                  <c:v>10.7575701753</c:v>
                </c:pt>
                <c:pt idx="10362">
                  <c:v>10.7575701753</c:v>
                </c:pt>
                <c:pt idx="10363">
                  <c:v>10.7575701753</c:v>
                </c:pt>
                <c:pt idx="10364">
                  <c:v>10.7575701753</c:v>
                </c:pt>
                <c:pt idx="10365">
                  <c:v>10.7575701753</c:v>
                </c:pt>
                <c:pt idx="10366">
                  <c:v>10.7575701753</c:v>
                </c:pt>
                <c:pt idx="10367">
                  <c:v>10.7575701753</c:v>
                </c:pt>
                <c:pt idx="10368">
                  <c:v>10.7575701753</c:v>
                </c:pt>
                <c:pt idx="10369">
                  <c:v>10.754738490599999</c:v>
                </c:pt>
                <c:pt idx="10370">
                  <c:v>10.754738490599999</c:v>
                </c:pt>
                <c:pt idx="10371">
                  <c:v>10.754738490599999</c:v>
                </c:pt>
                <c:pt idx="10372">
                  <c:v>10.754738490599999</c:v>
                </c:pt>
                <c:pt idx="10373">
                  <c:v>10.754738490599999</c:v>
                </c:pt>
                <c:pt idx="10374">
                  <c:v>10.754738490599999</c:v>
                </c:pt>
                <c:pt idx="10375">
                  <c:v>10.754738490599999</c:v>
                </c:pt>
                <c:pt idx="10376">
                  <c:v>10.754738490599999</c:v>
                </c:pt>
                <c:pt idx="10377">
                  <c:v>10.754738490599999</c:v>
                </c:pt>
                <c:pt idx="10378">
                  <c:v>10.754738490599999</c:v>
                </c:pt>
                <c:pt idx="10379">
                  <c:v>10.754738490599999</c:v>
                </c:pt>
                <c:pt idx="10380">
                  <c:v>10.754738490599999</c:v>
                </c:pt>
                <c:pt idx="10381">
                  <c:v>10.754738490599999</c:v>
                </c:pt>
                <c:pt idx="10382">
                  <c:v>10.754738490599999</c:v>
                </c:pt>
                <c:pt idx="10383">
                  <c:v>10.754738490599999</c:v>
                </c:pt>
                <c:pt idx="10384">
                  <c:v>10.754738490599999</c:v>
                </c:pt>
                <c:pt idx="10385">
                  <c:v>10.754738490599999</c:v>
                </c:pt>
                <c:pt idx="10386">
                  <c:v>10.754738490599999</c:v>
                </c:pt>
                <c:pt idx="10387">
                  <c:v>10.754738490599999</c:v>
                </c:pt>
                <c:pt idx="10388">
                  <c:v>10.754738490599999</c:v>
                </c:pt>
                <c:pt idx="10389">
                  <c:v>10.751906805899999</c:v>
                </c:pt>
                <c:pt idx="10390">
                  <c:v>10.751906805899999</c:v>
                </c:pt>
                <c:pt idx="10391">
                  <c:v>10.751906805899999</c:v>
                </c:pt>
                <c:pt idx="10392">
                  <c:v>10.751906805899999</c:v>
                </c:pt>
                <c:pt idx="10393">
                  <c:v>10.751906805899999</c:v>
                </c:pt>
                <c:pt idx="10394">
                  <c:v>10.751906805899999</c:v>
                </c:pt>
                <c:pt idx="10395">
                  <c:v>10.751906805899999</c:v>
                </c:pt>
                <c:pt idx="10396">
                  <c:v>10.751906805899999</c:v>
                </c:pt>
                <c:pt idx="10397">
                  <c:v>10.751906805899999</c:v>
                </c:pt>
                <c:pt idx="10398">
                  <c:v>10.751906805899999</c:v>
                </c:pt>
                <c:pt idx="10399">
                  <c:v>10.751906805899999</c:v>
                </c:pt>
                <c:pt idx="10400">
                  <c:v>10.751906805899999</c:v>
                </c:pt>
                <c:pt idx="10401">
                  <c:v>10.751906805899999</c:v>
                </c:pt>
                <c:pt idx="10402">
                  <c:v>10.751906805899999</c:v>
                </c:pt>
                <c:pt idx="10403">
                  <c:v>10.751906805899999</c:v>
                </c:pt>
                <c:pt idx="10404">
                  <c:v>10.751906805899999</c:v>
                </c:pt>
                <c:pt idx="10405">
                  <c:v>10.751906805899999</c:v>
                </c:pt>
                <c:pt idx="10406">
                  <c:v>10.751906805899999</c:v>
                </c:pt>
                <c:pt idx="10407">
                  <c:v>10.751906805899999</c:v>
                </c:pt>
                <c:pt idx="10408">
                  <c:v>10.751906805899999</c:v>
                </c:pt>
                <c:pt idx="10409">
                  <c:v>10.749075121200001</c:v>
                </c:pt>
                <c:pt idx="10410">
                  <c:v>10.749075121200001</c:v>
                </c:pt>
                <c:pt idx="10411">
                  <c:v>10.749075121200001</c:v>
                </c:pt>
                <c:pt idx="10412">
                  <c:v>10.749075121200001</c:v>
                </c:pt>
                <c:pt idx="10413">
                  <c:v>10.749075121200001</c:v>
                </c:pt>
                <c:pt idx="10414">
                  <c:v>10.749075121200001</c:v>
                </c:pt>
                <c:pt idx="10415">
                  <c:v>10.749075121200001</c:v>
                </c:pt>
                <c:pt idx="10416">
                  <c:v>10.749075121200001</c:v>
                </c:pt>
                <c:pt idx="10417">
                  <c:v>10.749075121200001</c:v>
                </c:pt>
                <c:pt idx="10418">
                  <c:v>10.749075121200001</c:v>
                </c:pt>
                <c:pt idx="10419">
                  <c:v>10.749075121200001</c:v>
                </c:pt>
                <c:pt idx="10420">
                  <c:v>10.749075121200001</c:v>
                </c:pt>
                <c:pt idx="10421">
                  <c:v>10.749075121200001</c:v>
                </c:pt>
                <c:pt idx="10422">
                  <c:v>10.749075121200001</c:v>
                </c:pt>
                <c:pt idx="10423">
                  <c:v>10.749075121200001</c:v>
                </c:pt>
                <c:pt idx="10424">
                  <c:v>10.749075121200001</c:v>
                </c:pt>
                <c:pt idx="10425">
                  <c:v>10.7462434365</c:v>
                </c:pt>
                <c:pt idx="10426">
                  <c:v>10.7462434365</c:v>
                </c:pt>
                <c:pt idx="10427">
                  <c:v>10.7462434365</c:v>
                </c:pt>
                <c:pt idx="10428">
                  <c:v>10.7462434365</c:v>
                </c:pt>
                <c:pt idx="10429">
                  <c:v>10.7462434365</c:v>
                </c:pt>
                <c:pt idx="10430">
                  <c:v>10.7462434365</c:v>
                </c:pt>
                <c:pt idx="10431">
                  <c:v>10.7462434365</c:v>
                </c:pt>
                <c:pt idx="10432">
                  <c:v>10.7462434365</c:v>
                </c:pt>
                <c:pt idx="10433">
                  <c:v>10.7462434365</c:v>
                </c:pt>
                <c:pt idx="10434">
                  <c:v>10.7462434365</c:v>
                </c:pt>
                <c:pt idx="10435">
                  <c:v>10.7462434365</c:v>
                </c:pt>
                <c:pt idx="10436">
                  <c:v>10.7462434365</c:v>
                </c:pt>
                <c:pt idx="10437">
                  <c:v>10.7462434365</c:v>
                </c:pt>
                <c:pt idx="10438">
                  <c:v>10.7462434365</c:v>
                </c:pt>
                <c:pt idx="10439">
                  <c:v>10.7462434365</c:v>
                </c:pt>
                <c:pt idx="10440">
                  <c:v>10.743411751799998</c:v>
                </c:pt>
                <c:pt idx="10441">
                  <c:v>10.743411751799998</c:v>
                </c:pt>
                <c:pt idx="10442">
                  <c:v>10.743411751799998</c:v>
                </c:pt>
                <c:pt idx="10443">
                  <c:v>10.743411751799998</c:v>
                </c:pt>
                <c:pt idx="10444">
                  <c:v>10.743411751799998</c:v>
                </c:pt>
                <c:pt idx="10445">
                  <c:v>10.743411751799998</c:v>
                </c:pt>
                <c:pt idx="10446">
                  <c:v>10.743411751799998</c:v>
                </c:pt>
                <c:pt idx="10447">
                  <c:v>10.743411751799998</c:v>
                </c:pt>
                <c:pt idx="10448">
                  <c:v>10.743411751799998</c:v>
                </c:pt>
                <c:pt idx="10449">
                  <c:v>10.743411751799998</c:v>
                </c:pt>
                <c:pt idx="10450">
                  <c:v>10.743411751799998</c:v>
                </c:pt>
                <c:pt idx="10451">
                  <c:v>10.743411751799998</c:v>
                </c:pt>
                <c:pt idx="10452">
                  <c:v>10.743411751799998</c:v>
                </c:pt>
                <c:pt idx="10453">
                  <c:v>10.743411751799998</c:v>
                </c:pt>
                <c:pt idx="10454">
                  <c:v>10.743411751799998</c:v>
                </c:pt>
                <c:pt idx="10455">
                  <c:v>10.743411751799998</c:v>
                </c:pt>
                <c:pt idx="10456">
                  <c:v>10.7405800671</c:v>
                </c:pt>
                <c:pt idx="10457">
                  <c:v>10.7405800671</c:v>
                </c:pt>
                <c:pt idx="10458">
                  <c:v>10.7405800671</c:v>
                </c:pt>
                <c:pt idx="10459">
                  <c:v>10.7405800671</c:v>
                </c:pt>
                <c:pt idx="10460">
                  <c:v>10.7405800671</c:v>
                </c:pt>
                <c:pt idx="10461">
                  <c:v>10.7405800671</c:v>
                </c:pt>
                <c:pt idx="10462">
                  <c:v>10.7405800671</c:v>
                </c:pt>
                <c:pt idx="10463">
                  <c:v>10.7405800671</c:v>
                </c:pt>
                <c:pt idx="10464">
                  <c:v>10.7405800671</c:v>
                </c:pt>
                <c:pt idx="10465">
                  <c:v>10.7405800671</c:v>
                </c:pt>
                <c:pt idx="10466">
                  <c:v>10.7405800671</c:v>
                </c:pt>
                <c:pt idx="10467">
                  <c:v>10.7405800671</c:v>
                </c:pt>
                <c:pt idx="10468">
                  <c:v>10.7405800671</c:v>
                </c:pt>
                <c:pt idx="10469">
                  <c:v>10.7405800671</c:v>
                </c:pt>
                <c:pt idx="10470">
                  <c:v>10.7405800671</c:v>
                </c:pt>
                <c:pt idx="10471">
                  <c:v>10.7377483824</c:v>
                </c:pt>
                <c:pt idx="10472">
                  <c:v>10.7377483824</c:v>
                </c:pt>
                <c:pt idx="10473">
                  <c:v>10.7377483824</c:v>
                </c:pt>
                <c:pt idx="10474">
                  <c:v>10.7377483824</c:v>
                </c:pt>
                <c:pt idx="10475">
                  <c:v>10.7377483824</c:v>
                </c:pt>
                <c:pt idx="10476">
                  <c:v>10.7377483824</c:v>
                </c:pt>
                <c:pt idx="10477">
                  <c:v>10.7377483824</c:v>
                </c:pt>
                <c:pt idx="10478">
                  <c:v>10.7377483824</c:v>
                </c:pt>
                <c:pt idx="10479">
                  <c:v>10.7377483824</c:v>
                </c:pt>
                <c:pt idx="10480">
                  <c:v>10.7377483824</c:v>
                </c:pt>
                <c:pt idx="10481">
                  <c:v>10.7377483824</c:v>
                </c:pt>
                <c:pt idx="10482">
                  <c:v>10.7377483824</c:v>
                </c:pt>
                <c:pt idx="10483">
                  <c:v>10.7377483824</c:v>
                </c:pt>
                <c:pt idx="10484">
                  <c:v>10.7377483824</c:v>
                </c:pt>
                <c:pt idx="10485">
                  <c:v>10.7377483824</c:v>
                </c:pt>
                <c:pt idx="10486">
                  <c:v>10.7377483824</c:v>
                </c:pt>
                <c:pt idx="10487">
                  <c:v>10.734916697700001</c:v>
                </c:pt>
                <c:pt idx="10488">
                  <c:v>10.734916697700001</c:v>
                </c:pt>
                <c:pt idx="10489">
                  <c:v>10.734916697700001</c:v>
                </c:pt>
                <c:pt idx="10490">
                  <c:v>10.734916697700001</c:v>
                </c:pt>
                <c:pt idx="10491">
                  <c:v>10.734916697700001</c:v>
                </c:pt>
                <c:pt idx="10492">
                  <c:v>10.734916697700001</c:v>
                </c:pt>
                <c:pt idx="10493">
                  <c:v>10.734916697700001</c:v>
                </c:pt>
                <c:pt idx="10494">
                  <c:v>10.734916697700001</c:v>
                </c:pt>
                <c:pt idx="10495">
                  <c:v>10.734916697700001</c:v>
                </c:pt>
                <c:pt idx="10496">
                  <c:v>10.734916697700001</c:v>
                </c:pt>
                <c:pt idx="10497">
                  <c:v>10.734916697700001</c:v>
                </c:pt>
                <c:pt idx="10498">
                  <c:v>10.734916697700001</c:v>
                </c:pt>
                <c:pt idx="10499">
                  <c:v>10.734916697700001</c:v>
                </c:pt>
                <c:pt idx="10500">
                  <c:v>10.734916697700001</c:v>
                </c:pt>
                <c:pt idx="10501">
                  <c:v>10.734916697700001</c:v>
                </c:pt>
                <c:pt idx="10502">
                  <c:v>10.732085012999999</c:v>
                </c:pt>
                <c:pt idx="10503">
                  <c:v>10.732085012999999</c:v>
                </c:pt>
                <c:pt idx="10504">
                  <c:v>10.732085012999999</c:v>
                </c:pt>
                <c:pt idx="10505">
                  <c:v>10.732085012999999</c:v>
                </c:pt>
                <c:pt idx="10506">
                  <c:v>10.732085012999999</c:v>
                </c:pt>
                <c:pt idx="10507">
                  <c:v>10.732085012999999</c:v>
                </c:pt>
                <c:pt idx="10508">
                  <c:v>10.732085012999999</c:v>
                </c:pt>
                <c:pt idx="10509">
                  <c:v>10.732085012999999</c:v>
                </c:pt>
                <c:pt idx="10510">
                  <c:v>10.732085012999999</c:v>
                </c:pt>
                <c:pt idx="10511">
                  <c:v>10.732085012999999</c:v>
                </c:pt>
                <c:pt idx="10512">
                  <c:v>10.732085012999999</c:v>
                </c:pt>
                <c:pt idx="10513">
                  <c:v>10.732085012999999</c:v>
                </c:pt>
                <c:pt idx="10514">
                  <c:v>10.732085012999999</c:v>
                </c:pt>
                <c:pt idx="10515">
                  <c:v>10.732085012999999</c:v>
                </c:pt>
                <c:pt idx="10516">
                  <c:v>10.732085012999999</c:v>
                </c:pt>
                <c:pt idx="10517">
                  <c:v>10.729253328299999</c:v>
                </c:pt>
                <c:pt idx="10518">
                  <c:v>10.729253328299999</c:v>
                </c:pt>
                <c:pt idx="10519">
                  <c:v>10.729253328299999</c:v>
                </c:pt>
                <c:pt idx="10520">
                  <c:v>10.729253328299999</c:v>
                </c:pt>
                <c:pt idx="10521">
                  <c:v>10.729253328299999</c:v>
                </c:pt>
                <c:pt idx="10522">
                  <c:v>10.729253328299999</c:v>
                </c:pt>
                <c:pt idx="10523">
                  <c:v>10.729253328299999</c:v>
                </c:pt>
                <c:pt idx="10524">
                  <c:v>10.729253328299999</c:v>
                </c:pt>
                <c:pt idx="10525">
                  <c:v>10.729253328299999</c:v>
                </c:pt>
                <c:pt idx="10526">
                  <c:v>10.729253328299999</c:v>
                </c:pt>
                <c:pt idx="10527">
                  <c:v>10.729253328299999</c:v>
                </c:pt>
                <c:pt idx="10528">
                  <c:v>10.729253328299999</c:v>
                </c:pt>
                <c:pt idx="10529">
                  <c:v>10.729253328299999</c:v>
                </c:pt>
                <c:pt idx="10530">
                  <c:v>10.729253328299999</c:v>
                </c:pt>
                <c:pt idx="10531">
                  <c:v>10.729253328299999</c:v>
                </c:pt>
                <c:pt idx="10532">
                  <c:v>10.729253328299999</c:v>
                </c:pt>
                <c:pt idx="10533">
                  <c:v>10.7264216436</c:v>
                </c:pt>
                <c:pt idx="10534">
                  <c:v>10.7264216436</c:v>
                </c:pt>
                <c:pt idx="10535">
                  <c:v>10.7264216436</c:v>
                </c:pt>
                <c:pt idx="10536">
                  <c:v>10.7264216436</c:v>
                </c:pt>
                <c:pt idx="10537">
                  <c:v>10.7264216436</c:v>
                </c:pt>
                <c:pt idx="10538">
                  <c:v>10.7264216436</c:v>
                </c:pt>
                <c:pt idx="10539">
                  <c:v>10.7264216436</c:v>
                </c:pt>
                <c:pt idx="10540">
                  <c:v>10.7264216436</c:v>
                </c:pt>
                <c:pt idx="10541">
                  <c:v>10.7264216436</c:v>
                </c:pt>
                <c:pt idx="10542">
                  <c:v>10.7264216436</c:v>
                </c:pt>
                <c:pt idx="10543">
                  <c:v>10.7264216436</c:v>
                </c:pt>
                <c:pt idx="10544">
                  <c:v>10.7264216436</c:v>
                </c:pt>
                <c:pt idx="10545">
                  <c:v>10.7264216436</c:v>
                </c:pt>
                <c:pt idx="10546">
                  <c:v>10.7264216436</c:v>
                </c:pt>
                <c:pt idx="10547">
                  <c:v>10.7264216436</c:v>
                </c:pt>
                <c:pt idx="10548">
                  <c:v>10.7235899589</c:v>
                </c:pt>
                <c:pt idx="10549">
                  <c:v>10.7235899589</c:v>
                </c:pt>
                <c:pt idx="10550">
                  <c:v>10.7235899589</c:v>
                </c:pt>
                <c:pt idx="10551">
                  <c:v>10.7235899589</c:v>
                </c:pt>
                <c:pt idx="10552">
                  <c:v>10.7235899589</c:v>
                </c:pt>
                <c:pt idx="10553">
                  <c:v>10.7235899589</c:v>
                </c:pt>
                <c:pt idx="10554">
                  <c:v>10.7235899589</c:v>
                </c:pt>
                <c:pt idx="10555">
                  <c:v>10.7235899589</c:v>
                </c:pt>
                <c:pt idx="10556">
                  <c:v>10.7235899589</c:v>
                </c:pt>
                <c:pt idx="10557">
                  <c:v>10.7235899589</c:v>
                </c:pt>
                <c:pt idx="10558">
                  <c:v>10.7235899589</c:v>
                </c:pt>
                <c:pt idx="10559">
                  <c:v>10.7235899589</c:v>
                </c:pt>
                <c:pt idx="10560">
                  <c:v>10.7235899589</c:v>
                </c:pt>
                <c:pt idx="10561">
                  <c:v>10.7235899589</c:v>
                </c:pt>
                <c:pt idx="10562">
                  <c:v>10.7235899589</c:v>
                </c:pt>
                <c:pt idx="10563">
                  <c:v>10.7235899589</c:v>
                </c:pt>
                <c:pt idx="10564">
                  <c:v>10.7207582742</c:v>
                </c:pt>
                <c:pt idx="10565">
                  <c:v>10.7207582742</c:v>
                </c:pt>
                <c:pt idx="10566">
                  <c:v>10.7207582742</c:v>
                </c:pt>
                <c:pt idx="10567">
                  <c:v>10.7207582742</c:v>
                </c:pt>
                <c:pt idx="10568">
                  <c:v>10.7207582742</c:v>
                </c:pt>
                <c:pt idx="10569">
                  <c:v>10.7207582742</c:v>
                </c:pt>
                <c:pt idx="10570">
                  <c:v>10.7207582742</c:v>
                </c:pt>
                <c:pt idx="10571">
                  <c:v>10.7207582742</c:v>
                </c:pt>
                <c:pt idx="10572">
                  <c:v>10.7207582742</c:v>
                </c:pt>
                <c:pt idx="10573">
                  <c:v>10.7207582742</c:v>
                </c:pt>
                <c:pt idx="10574">
                  <c:v>10.7207582742</c:v>
                </c:pt>
                <c:pt idx="10575">
                  <c:v>10.7207582742</c:v>
                </c:pt>
                <c:pt idx="10576">
                  <c:v>10.7207582742</c:v>
                </c:pt>
                <c:pt idx="10577">
                  <c:v>10.7207582742</c:v>
                </c:pt>
                <c:pt idx="10578">
                  <c:v>10.7207582742</c:v>
                </c:pt>
                <c:pt idx="10579">
                  <c:v>10.717926589499999</c:v>
                </c:pt>
                <c:pt idx="10580">
                  <c:v>10.717926589499999</c:v>
                </c:pt>
                <c:pt idx="10581">
                  <c:v>10.717926589499999</c:v>
                </c:pt>
                <c:pt idx="10582">
                  <c:v>10.717926589499999</c:v>
                </c:pt>
                <c:pt idx="10583">
                  <c:v>10.717926589499999</c:v>
                </c:pt>
                <c:pt idx="10584">
                  <c:v>10.717926589499999</c:v>
                </c:pt>
                <c:pt idx="10585">
                  <c:v>10.717926589499999</c:v>
                </c:pt>
                <c:pt idx="10586">
                  <c:v>10.717926589499999</c:v>
                </c:pt>
                <c:pt idx="10587">
                  <c:v>10.717926589499999</c:v>
                </c:pt>
                <c:pt idx="10588">
                  <c:v>10.717926589499999</c:v>
                </c:pt>
                <c:pt idx="10589">
                  <c:v>10.717926589499999</c:v>
                </c:pt>
                <c:pt idx="10590">
                  <c:v>10.717926589499999</c:v>
                </c:pt>
                <c:pt idx="10591">
                  <c:v>10.717926589499999</c:v>
                </c:pt>
                <c:pt idx="10592">
                  <c:v>10.717926589499999</c:v>
                </c:pt>
                <c:pt idx="10593">
                  <c:v>10.717926589499999</c:v>
                </c:pt>
                <c:pt idx="10594">
                  <c:v>10.717926589499999</c:v>
                </c:pt>
                <c:pt idx="10595">
                  <c:v>10.715094904799999</c:v>
                </c:pt>
                <c:pt idx="10596">
                  <c:v>10.715094904799999</c:v>
                </c:pt>
                <c:pt idx="10597">
                  <c:v>10.715094904799999</c:v>
                </c:pt>
                <c:pt idx="10598">
                  <c:v>10.715094904799999</c:v>
                </c:pt>
                <c:pt idx="10599">
                  <c:v>10.715094904799999</c:v>
                </c:pt>
                <c:pt idx="10600">
                  <c:v>10.715094904799999</c:v>
                </c:pt>
                <c:pt idx="10601">
                  <c:v>10.715094904799999</c:v>
                </c:pt>
                <c:pt idx="10602">
                  <c:v>10.715094904799999</c:v>
                </c:pt>
                <c:pt idx="10603">
                  <c:v>10.715094904799999</c:v>
                </c:pt>
                <c:pt idx="10604">
                  <c:v>10.715094904799999</c:v>
                </c:pt>
                <c:pt idx="10605">
                  <c:v>10.715094904799999</c:v>
                </c:pt>
                <c:pt idx="10606">
                  <c:v>10.715094904799999</c:v>
                </c:pt>
                <c:pt idx="10607">
                  <c:v>10.715094904799999</c:v>
                </c:pt>
                <c:pt idx="10608">
                  <c:v>10.715094904799999</c:v>
                </c:pt>
                <c:pt idx="10609">
                  <c:v>10.715094904799999</c:v>
                </c:pt>
                <c:pt idx="10610">
                  <c:v>10.712263220100001</c:v>
                </c:pt>
                <c:pt idx="10611">
                  <c:v>10.712263220100001</c:v>
                </c:pt>
                <c:pt idx="10612">
                  <c:v>10.712263220100001</c:v>
                </c:pt>
                <c:pt idx="10613">
                  <c:v>10.712263220100001</c:v>
                </c:pt>
                <c:pt idx="10614">
                  <c:v>10.712263220100001</c:v>
                </c:pt>
                <c:pt idx="10615">
                  <c:v>10.712263220100001</c:v>
                </c:pt>
                <c:pt idx="10616">
                  <c:v>10.712263220100001</c:v>
                </c:pt>
                <c:pt idx="10617">
                  <c:v>10.712263220100001</c:v>
                </c:pt>
                <c:pt idx="10618">
                  <c:v>10.712263220100001</c:v>
                </c:pt>
                <c:pt idx="10619">
                  <c:v>10.712263220100001</c:v>
                </c:pt>
                <c:pt idx="10620">
                  <c:v>10.712263220100001</c:v>
                </c:pt>
                <c:pt idx="10621">
                  <c:v>10.712263220100001</c:v>
                </c:pt>
                <c:pt idx="10622">
                  <c:v>10.712263220100001</c:v>
                </c:pt>
                <c:pt idx="10623">
                  <c:v>10.712263220100001</c:v>
                </c:pt>
                <c:pt idx="10624">
                  <c:v>10.712263220100001</c:v>
                </c:pt>
                <c:pt idx="10625">
                  <c:v>10.712263220100001</c:v>
                </c:pt>
                <c:pt idx="10626">
                  <c:v>10.709431535399998</c:v>
                </c:pt>
                <c:pt idx="10627">
                  <c:v>10.709431535399998</c:v>
                </c:pt>
                <c:pt idx="10628">
                  <c:v>10.709431535399998</c:v>
                </c:pt>
                <c:pt idx="10629">
                  <c:v>10.709431535399998</c:v>
                </c:pt>
                <c:pt idx="10630">
                  <c:v>10.709431535399998</c:v>
                </c:pt>
                <c:pt idx="10631">
                  <c:v>10.709431535399998</c:v>
                </c:pt>
                <c:pt idx="10632">
                  <c:v>10.709431535399998</c:v>
                </c:pt>
                <c:pt idx="10633">
                  <c:v>10.709431535399998</c:v>
                </c:pt>
                <c:pt idx="10634">
                  <c:v>10.709431535399998</c:v>
                </c:pt>
                <c:pt idx="10635">
                  <c:v>10.709431535399998</c:v>
                </c:pt>
                <c:pt idx="10636">
                  <c:v>10.709431535399998</c:v>
                </c:pt>
                <c:pt idx="10637">
                  <c:v>10.709431535399998</c:v>
                </c:pt>
                <c:pt idx="10638">
                  <c:v>10.709431535399998</c:v>
                </c:pt>
                <c:pt idx="10639">
                  <c:v>10.709431535399998</c:v>
                </c:pt>
                <c:pt idx="10640">
                  <c:v>10.709431535399998</c:v>
                </c:pt>
                <c:pt idx="10641">
                  <c:v>10.7065998507</c:v>
                </c:pt>
                <c:pt idx="10642">
                  <c:v>10.7065998507</c:v>
                </c:pt>
                <c:pt idx="10643">
                  <c:v>10.7065998507</c:v>
                </c:pt>
                <c:pt idx="10644">
                  <c:v>10.7065998507</c:v>
                </c:pt>
                <c:pt idx="10645">
                  <c:v>10.7065998507</c:v>
                </c:pt>
                <c:pt idx="10646">
                  <c:v>10.7065998507</c:v>
                </c:pt>
                <c:pt idx="10647">
                  <c:v>10.7065998507</c:v>
                </c:pt>
                <c:pt idx="10648">
                  <c:v>10.7065998507</c:v>
                </c:pt>
                <c:pt idx="10649">
                  <c:v>10.7065998507</c:v>
                </c:pt>
                <c:pt idx="10650">
                  <c:v>10.7065998507</c:v>
                </c:pt>
                <c:pt idx="10651">
                  <c:v>10.7065998507</c:v>
                </c:pt>
                <c:pt idx="10652">
                  <c:v>10.7065998507</c:v>
                </c:pt>
                <c:pt idx="10653">
                  <c:v>10.7065998507</c:v>
                </c:pt>
                <c:pt idx="10654">
                  <c:v>10.7065998507</c:v>
                </c:pt>
                <c:pt idx="10655">
                  <c:v>10.7065998507</c:v>
                </c:pt>
                <c:pt idx="10656">
                  <c:v>10.703768166</c:v>
                </c:pt>
                <c:pt idx="10657">
                  <c:v>10.703768166</c:v>
                </c:pt>
                <c:pt idx="10658">
                  <c:v>10.703768166</c:v>
                </c:pt>
                <c:pt idx="10659">
                  <c:v>10.703768166</c:v>
                </c:pt>
                <c:pt idx="10660">
                  <c:v>10.703768166</c:v>
                </c:pt>
                <c:pt idx="10661">
                  <c:v>10.703768166</c:v>
                </c:pt>
                <c:pt idx="10662">
                  <c:v>10.703768166</c:v>
                </c:pt>
                <c:pt idx="10663">
                  <c:v>10.703768166</c:v>
                </c:pt>
                <c:pt idx="10664">
                  <c:v>10.703768166</c:v>
                </c:pt>
                <c:pt idx="10665">
                  <c:v>10.703768166</c:v>
                </c:pt>
                <c:pt idx="10666">
                  <c:v>10.703768166</c:v>
                </c:pt>
                <c:pt idx="10667">
                  <c:v>10.703768166</c:v>
                </c:pt>
                <c:pt idx="10668">
                  <c:v>10.703768166</c:v>
                </c:pt>
                <c:pt idx="10669">
                  <c:v>10.703768166</c:v>
                </c:pt>
                <c:pt idx="10670">
                  <c:v>10.703768166</c:v>
                </c:pt>
                <c:pt idx="10671">
                  <c:v>10.703768166</c:v>
                </c:pt>
                <c:pt idx="10672">
                  <c:v>10.700936481299999</c:v>
                </c:pt>
                <c:pt idx="10673">
                  <c:v>10.700936481299999</c:v>
                </c:pt>
                <c:pt idx="10674">
                  <c:v>10.700936481299999</c:v>
                </c:pt>
                <c:pt idx="10675">
                  <c:v>10.700936481299999</c:v>
                </c:pt>
                <c:pt idx="10676">
                  <c:v>10.700936481299999</c:v>
                </c:pt>
                <c:pt idx="10677">
                  <c:v>10.700936481299999</c:v>
                </c:pt>
                <c:pt idx="10678">
                  <c:v>10.700936481299999</c:v>
                </c:pt>
                <c:pt idx="10679">
                  <c:v>10.700936481299999</c:v>
                </c:pt>
                <c:pt idx="10680">
                  <c:v>10.700936481299999</c:v>
                </c:pt>
                <c:pt idx="10681">
                  <c:v>10.700936481299999</c:v>
                </c:pt>
                <c:pt idx="10682">
                  <c:v>10.700936481299999</c:v>
                </c:pt>
                <c:pt idx="10683">
                  <c:v>10.700936481299999</c:v>
                </c:pt>
                <c:pt idx="10684">
                  <c:v>10.700936481299999</c:v>
                </c:pt>
                <c:pt idx="10685">
                  <c:v>10.700936481299999</c:v>
                </c:pt>
                <c:pt idx="10686">
                  <c:v>10.700936481299999</c:v>
                </c:pt>
                <c:pt idx="10687">
                  <c:v>10.698104796599999</c:v>
                </c:pt>
                <c:pt idx="10688">
                  <c:v>10.698104796599999</c:v>
                </c:pt>
                <c:pt idx="10689">
                  <c:v>10.698104796599999</c:v>
                </c:pt>
                <c:pt idx="10690">
                  <c:v>10.698104796599999</c:v>
                </c:pt>
                <c:pt idx="10691">
                  <c:v>10.698104796599999</c:v>
                </c:pt>
                <c:pt idx="10692">
                  <c:v>10.698104796599999</c:v>
                </c:pt>
                <c:pt idx="10693">
                  <c:v>10.698104796599999</c:v>
                </c:pt>
                <c:pt idx="10694">
                  <c:v>10.698104796599999</c:v>
                </c:pt>
                <c:pt idx="10695">
                  <c:v>10.698104796599999</c:v>
                </c:pt>
                <c:pt idx="10696">
                  <c:v>10.698104796599999</c:v>
                </c:pt>
                <c:pt idx="10697">
                  <c:v>10.698104796599999</c:v>
                </c:pt>
                <c:pt idx="10698">
                  <c:v>10.698104796599999</c:v>
                </c:pt>
                <c:pt idx="10699">
                  <c:v>10.698104796599999</c:v>
                </c:pt>
                <c:pt idx="10700">
                  <c:v>10.698104796599999</c:v>
                </c:pt>
                <c:pt idx="10701">
                  <c:v>10.698104796599999</c:v>
                </c:pt>
                <c:pt idx="10702">
                  <c:v>10.698104796599999</c:v>
                </c:pt>
                <c:pt idx="10703">
                  <c:v>10.695273111899999</c:v>
                </c:pt>
                <c:pt idx="10704">
                  <c:v>10.695273111899999</c:v>
                </c:pt>
                <c:pt idx="10705">
                  <c:v>10.695273111899999</c:v>
                </c:pt>
                <c:pt idx="10706">
                  <c:v>10.695273111899999</c:v>
                </c:pt>
                <c:pt idx="10707">
                  <c:v>10.695273111899999</c:v>
                </c:pt>
                <c:pt idx="10708">
                  <c:v>10.695273111899999</c:v>
                </c:pt>
                <c:pt idx="10709">
                  <c:v>10.695273111899999</c:v>
                </c:pt>
                <c:pt idx="10710">
                  <c:v>10.695273111899999</c:v>
                </c:pt>
                <c:pt idx="10711">
                  <c:v>10.695273111899999</c:v>
                </c:pt>
                <c:pt idx="10712">
                  <c:v>10.695273111899999</c:v>
                </c:pt>
                <c:pt idx="10713">
                  <c:v>10.695273111899999</c:v>
                </c:pt>
                <c:pt idx="10714">
                  <c:v>10.695273111899999</c:v>
                </c:pt>
                <c:pt idx="10715">
                  <c:v>10.695273111899999</c:v>
                </c:pt>
                <c:pt idx="10716">
                  <c:v>10.695273111899999</c:v>
                </c:pt>
                <c:pt idx="10717">
                  <c:v>10.695273111899999</c:v>
                </c:pt>
                <c:pt idx="10718">
                  <c:v>10.6924414272</c:v>
                </c:pt>
                <c:pt idx="10719">
                  <c:v>10.6924414272</c:v>
                </c:pt>
                <c:pt idx="10720">
                  <c:v>10.6924414272</c:v>
                </c:pt>
                <c:pt idx="10721">
                  <c:v>10.6924414272</c:v>
                </c:pt>
                <c:pt idx="10722">
                  <c:v>10.6924414272</c:v>
                </c:pt>
                <c:pt idx="10723">
                  <c:v>10.6924414272</c:v>
                </c:pt>
                <c:pt idx="10724">
                  <c:v>10.6924414272</c:v>
                </c:pt>
                <c:pt idx="10725">
                  <c:v>10.6924414272</c:v>
                </c:pt>
                <c:pt idx="10726">
                  <c:v>10.6924414272</c:v>
                </c:pt>
                <c:pt idx="10727">
                  <c:v>10.6924414272</c:v>
                </c:pt>
                <c:pt idx="10728">
                  <c:v>10.6924414272</c:v>
                </c:pt>
                <c:pt idx="10729">
                  <c:v>10.6924414272</c:v>
                </c:pt>
                <c:pt idx="10730">
                  <c:v>10.6924414272</c:v>
                </c:pt>
                <c:pt idx="10731">
                  <c:v>10.6924414272</c:v>
                </c:pt>
                <c:pt idx="10732">
                  <c:v>10.6924414272</c:v>
                </c:pt>
                <c:pt idx="10733">
                  <c:v>10.6924414272</c:v>
                </c:pt>
                <c:pt idx="10734">
                  <c:v>10.6896097425</c:v>
                </c:pt>
                <c:pt idx="10735">
                  <c:v>10.6896097425</c:v>
                </c:pt>
                <c:pt idx="10736">
                  <c:v>10.6896097425</c:v>
                </c:pt>
                <c:pt idx="10737">
                  <c:v>10.6896097425</c:v>
                </c:pt>
                <c:pt idx="10738">
                  <c:v>10.6896097425</c:v>
                </c:pt>
                <c:pt idx="10739">
                  <c:v>10.6896097425</c:v>
                </c:pt>
                <c:pt idx="10740">
                  <c:v>10.6896097425</c:v>
                </c:pt>
                <c:pt idx="10741">
                  <c:v>10.6896097425</c:v>
                </c:pt>
                <c:pt idx="10742">
                  <c:v>10.6896097425</c:v>
                </c:pt>
                <c:pt idx="10743">
                  <c:v>10.6896097425</c:v>
                </c:pt>
                <c:pt idx="10744">
                  <c:v>10.6896097425</c:v>
                </c:pt>
                <c:pt idx="10745">
                  <c:v>10.6896097425</c:v>
                </c:pt>
                <c:pt idx="10746">
                  <c:v>10.6896097425</c:v>
                </c:pt>
                <c:pt idx="10747">
                  <c:v>10.6896097425</c:v>
                </c:pt>
                <c:pt idx="10748">
                  <c:v>10.6896097425</c:v>
                </c:pt>
                <c:pt idx="10749">
                  <c:v>10.6867780578</c:v>
                </c:pt>
                <c:pt idx="10750">
                  <c:v>10.6867780578</c:v>
                </c:pt>
                <c:pt idx="10751">
                  <c:v>10.6867780578</c:v>
                </c:pt>
                <c:pt idx="10752">
                  <c:v>10.6867780578</c:v>
                </c:pt>
                <c:pt idx="10753">
                  <c:v>10.6867780578</c:v>
                </c:pt>
                <c:pt idx="10754">
                  <c:v>10.6867780578</c:v>
                </c:pt>
                <c:pt idx="10755">
                  <c:v>10.6867780578</c:v>
                </c:pt>
                <c:pt idx="10756">
                  <c:v>10.6867780578</c:v>
                </c:pt>
                <c:pt idx="10757">
                  <c:v>10.6867780578</c:v>
                </c:pt>
                <c:pt idx="10758">
                  <c:v>10.6867780578</c:v>
                </c:pt>
                <c:pt idx="10759">
                  <c:v>10.6867780578</c:v>
                </c:pt>
                <c:pt idx="10760">
                  <c:v>10.6867780578</c:v>
                </c:pt>
                <c:pt idx="10761">
                  <c:v>10.6867780578</c:v>
                </c:pt>
                <c:pt idx="10762">
                  <c:v>10.6867780578</c:v>
                </c:pt>
                <c:pt idx="10763">
                  <c:v>10.6867780578</c:v>
                </c:pt>
                <c:pt idx="10764">
                  <c:v>10.6867780578</c:v>
                </c:pt>
                <c:pt idx="10765">
                  <c:v>10.6839463731</c:v>
                </c:pt>
                <c:pt idx="10766">
                  <c:v>10.6839463731</c:v>
                </c:pt>
                <c:pt idx="10767">
                  <c:v>10.6839463731</c:v>
                </c:pt>
                <c:pt idx="10768">
                  <c:v>10.6839463731</c:v>
                </c:pt>
                <c:pt idx="10769">
                  <c:v>10.6839463731</c:v>
                </c:pt>
                <c:pt idx="10770">
                  <c:v>10.6839463731</c:v>
                </c:pt>
                <c:pt idx="10771">
                  <c:v>10.6839463731</c:v>
                </c:pt>
                <c:pt idx="10772">
                  <c:v>10.6839463731</c:v>
                </c:pt>
                <c:pt idx="10773">
                  <c:v>10.6839463731</c:v>
                </c:pt>
                <c:pt idx="10774">
                  <c:v>10.6839463731</c:v>
                </c:pt>
                <c:pt idx="10775">
                  <c:v>10.6839463731</c:v>
                </c:pt>
                <c:pt idx="10776">
                  <c:v>10.6839463731</c:v>
                </c:pt>
                <c:pt idx="10777">
                  <c:v>10.6839463731</c:v>
                </c:pt>
                <c:pt idx="10778">
                  <c:v>10.6839463731</c:v>
                </c:pt>
                <c:pt idx="10779">
                  <c:v>10.6839463731</c:v>
                </c:pt>
                <c:pt idx="10780">
                  <c:v>10.681114688399999</c:v>
                </c:pt>
                <c:pt idx="10781">
                  <c:v>10.681114688399999</c:v>
                </c:pt>
                <c:pt idx="10782">
                  <c:v>10.681114688399999</c:v>
                </c:pt>
                <c:pt idx="10783">
                  <c:v>10.681114688399999</c:v>
                </c:pt>
                <c:pt idx="10784">
                  <c:v>10.681114688399999</c:v>
                </c:pt>
                <c:pt idx="10785">
                  <c:v>10.681114688399999</c:v>
                </c:pt>
                <c:pt idx="10786">
                  <c:v>10.681114688399999</c:v>
                </c:pt>
                <c:pt idx="10787">
                  <c:v>10.681114688399999</c:v>
                </c:pt>
                <c:pt idx="10788">
                  <c:v>10.681114688399999</c:v>
                </c:pt>
                <c:pt idx="10789">
                  <c:v>10.681114688399999</c:v>
                </c:pt>
                <c:pt idx="10790">
                  <c:v>10.681114688399999</c:v>
                </c:pt>
                <c:pt idx="10791">
                  <c:v>10.681114688399999</c:v>
                </c:pt>
                <c:pt idx="10792">
                  <c:v>10.681114688399999</c:v>
                </c:pt>
                <c:pt idx="10793">
                  <c:v>10.681114688399999</c:v>
                </c:pt>
                <c:pt idx="10794">
                  <c:v>10.681114688399999</c:v>
                </c:pt>
                <c:pt idx="10795">
                  <c:v>10.681114688399999</c:v>
                </c:pt>
                <c:pt idx="10796">
                  <c:v>10.678283003700001</c:v>
                </c:pt>
                <c:pt idx="10797">
                  <c:v>10.678283003700001</c:v>
                </c:pt>
                <c:pt idx="10798">
                  <c:v>10.678283003700001</c:v>
                </c:pt>
                <c:pt idx="10799">
                  <c:v>10.678283003700001</c:v>
                </c:pt>
                <c:pt idx="10800">
                  <c:v>10.678283003700001</c:v>
                </c:pt>
                <c:pt idx="10801">
                  <c:v>10.678283003700001</c:v>
                </c:pt>
                <c:pt idx="10802">
                  <c:v>10.678283003700001</c:v>
                </c:pt>
                <c:pt idx="10803">
                  <c:v>10.678283003700001</c:v>
                </c:pt>
                <c:pt idx="10804">
                  <c:v>10.678283003700001</c:v>
                </c:pt>
                <c:pt idx="10805">
                  <c:v>10.678283003700001</c:v>
                </c:pt>
                <c:pt idx="10806">
                  <c:v>10.678283003700001</c:v>
                </c:pt>
                <c:pt idx="10807">
                  <c:v>10.678283003700001</c:v>
                </c:pt>
                <c:pt idx="10808">
                  <c:v>10.678283003700001</c:v>
                </c:pt>
                <c:pt idx="10809">
                  <c:v>10.678283003700001</c:v>
                </c:pt>
                <c:pt idx="10810">
                  <c:v>10.678283003700001</c:v>
                </c:pt>
                <c:pt idx="10811">
                  <c:v>10.675451319</c:v>
                </c:pt>
                <c:pt idx="10812">
                  <c:v>10.675451319</c:v>
                </c:pt>
                <c:pt idx="10813">
                  <c:v>10.675451319</c:v>
                </c:pt>
                <c:pt idx="10814">
                  <c:v>10.675451319</c:v>
                </c:pt>
                <c:pt idx="10815">
                  <c:v>10.675451319</c:v>
                </c:pt>
                <c:pt idx="10816">
                  <c:v>10.675451319</c:v>
                </c:pt>
                <c:pt idx="10817">
                  <c:v>10.675451319</c:v>
                </c:pt>
                <c:pt idx="10818">
                  <c:v>10.675451319</c:v>
                </c:pt>
                <c:pt idx="10819">
                  <c:v>10.675451319</c:v>
                </c:pt>
                <c:pt idx="10820">
                  <c:v>10.675451319</c:v>
                </c:pt>
                <c:pt idx="10821">
                  <c:v>10.675451319</c:v>
                </c:pt>
                <c:pt idx="10822">
                  <c:v>10.675451319</c:v>
                </c:pt>
                <c:pt idx="10823">
                  <c:v>10.675451319</c:v>
                </c:pt>
                <c:pt idx="10824">
                  <c:v>10.675451319</c:v>
                </c:pt>
                <c:pt idx="10825">
                  <c:v>10.675451319</c:v>
                </c:pt>
                <c:pt idx="10826">
                  <c:v>10.675451319</c:v>
                </c:pt>
                <c:pt idx="10827">
                  <c:v>10.672619634299998</c:v>
                </c:pt>
                <c:pt idx="10828">
                  <c:v>10.672619634299998</c:v>
                </c:pt>
                <c:pt idx="10829">
                  <c:v>10.672619634299998</c:v>
                </c:pt>
                <c:pt idx="10830">
                  <c:v>10.672619634299998</c:v>
                </c:pt>
                <c:pt idx="10831">
                  <c:v>10.672619634299998</c:v>
                </c:pt>
                <c:pt idx="10832">
                  <c:v>10.672619634299998</c:v>
                </c:pt>
                <c:pt idx="10833">
                  <c:v>10.672619634299998</c:v>
                </c:pt>
                <c:pt idx="10834">
                  <c:v>10.672619634299998</c:v>
                </c:pt>
                <c:pt idx="10835">
                  <c:v>10.672619634299998</c:v>
                </c:pt>
                <c:pt idx="10836">
                  <c:v>10.672619634299998</c:v>
                </c:pt>
                <c:pt idx="10837">
                  <c:v>10.672619634299998</c:v>
                </c:pt>
                <c:pt idx="10838">
                  <c:v>10.672619634299998</c:v>
                </c:pt>
                <c:pt idx="10839">
                  <c:v>10.672619634299998</c:v>
                </c:pt>
                <c:pt idx="10840">
                  <c:v>10.672619634299998</c:v>
                </c:pt>
                <c:pt idx="10841">
                  <c:v>10.672619634299998</c:v>
                </c:pt>
                <c:pt idx="10842">
                  <c:v>10.6697879496</c:v>
                </c:pt>
                <c:pt idx="10843">
                  <c:v>10.6697879496</c:v>
                </c:pt>
                <c:pt idx="10844">
                  <c:v>10.6697879496</c:v>
                </c:pt>
                <c:pt idx="10845">
                  <c:v>10.6697879496</c:v>
                </c:pt>
                <c:pt idx="10846">
                  <c:v>10.6697879496</c:v>
                </c:pt>
                <c:pt idx="10847">
                  <c:v>10.6697879496</c:v>
                </c:pt>
                <c:pt idx="10848">
                  <c:v>10.6697879496</c:v>
                </c:pt>
                <c:pt idx="10849">
                  <c:v>10.6697879496</c:v>
                </c:pt>
                <c:pt idx="10850">
                  <c:v>10.6697879496</c:v>
                </c:pt>
                <c:pt idx="10851">
                  <c:v>10.6697879496</c:v>
                </c:pt>
                <c:pt idx="10852">
                  <c:v>10.6697879496</c:v>
                </c:pt>
                <c:pt idx="10853">
                  <c:v>10.6697879496</c:v>
                </c:pt>
                <c:pt idx="10854">
                  <c:v>10.6697879496</c:v>
                </c:pt>
                <c:pt idx="10855">
                  <c:v>10.6697879496</c:v>
                </c:pt>
                <c:pt idx="10856">
                  <c:v>10.6697879496</c:v>
                </c:pt>
                <c:pt idx="10857">
                  <c:v>10.6697879496</c:v>
                </c:pt>
                <c:pt idx="10858">
                  <c:v>10.6669562649</c:v>
                </c:pt>
                <c:pt idx="10859">
                  <c:v>10.6669562649</c:v>
                </c:pt>
                <c:pt idx="10860">
                  <c:v>10.6669562649</c:v>
                </c:pt>
                <c:pt idx="10861">
                  <c:v>10.6669562649</c:v>
                </c:pt>
                <c:pt idx="10862">
                  <c:v>10.6669562649</c:v>
                </c:pt>
                <c:pt idx="10863">
                  <c:v>10.6669562649</c:v>
                </c:pt>
                <c:pt idx="10864">
                  <c:v>10.6669562649</c:v>
                </c:pt>
                <c:pt idx="10865">
                  <c:v>10.6669562649</c:v>
                </c:pt>
                <c:pt idx="10866">
                  <c:v>10.6669562649</c:v>
                </c:pt>
                <c:pt idx="10867">
                  <c:v>10.6669562649</c:v>
                </c:pt>
                <c:pt idx="10868">
                  <c:v>10.6669562649</c:v>
                </c:pt>
                <c:pt idx="10869">
                  <c:v>10.6669562649</c:v>
                </c:pt>
                <c:pt idx="10870">
                  <c:v>10.6669562649</c:v>
                </c:pt>
                <c:pt idx="10871">
                  <c:v>10.6669562649</c:v>
                </c:pt>
                <c:pt idx="10872">
                  <c:v>10.6669562649</c:v>
                </c:pt>
                <c:pt idx="10873">
                  <c:v>10.664124580200001</c:v>
                </c:pt>
                <c:pt idx="10874">
                  <c:v>10.664124580200001</c:v>
                </c:pt>
                <c:pt idx="10875">
                  <c:v>10.664124580200001</c:v>
                </c:pt>
                <c:pt idx="10876">
                  <c:v>10.664124580200001</c:v>
                </c:pt>
                <c:pt idx="10877">
                  <c:v>10.664124580200001</c:v>
                </c:pt>
                <c:pt idx="10878">
                  <c:v>10.664124580200001</c:v>
                </c:pt>
                <c:pt idx="10879">
                  <c:v>10.664124580200001</c:v>
                </c:pt>
                <c:pt idx="10880">
                  <c:v>10.664124580200001</c:v>
                </c:pt>
                <c:pt idx="10881">
                  <c:v>10.664124580200001</c:v>
                </c:pt>
                <c:pt idx="10882">
                  <c:v>10.664124580200001</c:v>
                </c:pt>
                <c:pt idx="10883">
                  <c:v>10.664124580200001</c:v>
                </c:pt>
                <c:pt idx="10884">
                  <c:v>10.664124580200001</c:v>
                </c:pt>
                <c:pt idx="10885">
                  <c:v>10.664124580200001</c:v>
                </c:pt>
                <c:pt idx="10886">
                  <c:v>10.664124580200001</c:v>
                </c:pt>
                <c:pt idx="10887">
                  <c:v>10.664124580200001</c:v>
                </c:pt>
                <c:pt idx="10888">
                  <c:v>10.664124580200001</c:v>
                </c:pt>
                <c:pt idx="10889">
                  <c:v>10.661292895499999</c:v>
                </c:pt>
                <c:pt idx="10890">
                  <c:v>10.661292895499999</c:v>
                </c:pt>
                <c:pt idx="10891">
                  <c:v>10.661292895499999</c:v>
                </c:pt>
                <c:pt idx="10892">
                  <c:v>10.661292895499999</c:v>
                </c:pt>
                <c:pt idx="10893">
                  <c:v>10.661292895499999</c:v>
                </c:pt>
                <c:pt idx="10894">
                  <c:v>10.661292895499999</c:v>
                </c:pt>
                <c:pt idx="10895">
                  <c:v>10.661292895499999</c:v>
                </c:pt>
                <c:pt idx="10896">
                  <c:v>10.661292895499999</c:v>
                </c:pt>
                <c:pt idx="10897">
                  <c:v>10.661292895499999</c:v>
                </c:pt>
                <c:pt idx="10898">
                  <c:v>10.661292895499999</c:v>
                </c:pt>
                <c:pt idx="10899">
                  <c:v>10.661292895499999</c:v>
                </c:pt>
                <c:pt idx="10900">
                  <c:v>10.661292895499999</c:v>
                </c:pt>
                <c:pt idx="10901">
                  <c:v>10.661292895499999</c:v>
                </c:pt>
                <c:pt idx="10902">
                  <c:v>10.661292895499999</c:v>
                </c:pt>
                <c:pt idx="10903">
                  <c:v>10.661292895499999</c:v>
                </c:pt>
                <c:pt idx="10904">
                  <c:v>10.658461210799999</c:v>
                </c:pt>
                <c:pt idx="10905">
                  <c:v>10.658461210799999</c:v>
                </c:pt>
                <c:pt idx="10906">
                  <c:v>10.658461210799999</c:v>
                </c:pt>
                <c:pt idx="10907">
                  <c:v>10.658461210799999</c:v>
                </c:pt>
                <c:pt idx="10908">
                  <c:v>10.658461210799999</c:v>
                </c:pt>
                <c:pt idx="10909">
                  <c:v>10.658461210799999</c:v>
                </c:pt>
                <c:pt idx="10910">
                  <c:v>10.658461210799999</c:v>
                </c:pt>
                <c:pt idx="10911">
                  <c:v>10.658461210799999</c:v>
                </c:pt>
                <c:pt idx="10912">
                  <c:v>10.658461210799999</c:v>
                </c:pt>
                <c:pt idx="10913">
                  <c:v>10.658461210799999</c:v>
                </c:pt>
                <c:pt idx="10914">
                  <c:v>10.658461210799999</c:v>
                </c:pt>
                <c:pt idx="10915">
                  <c:v>10.658461210799999</c:v>
                </c:pt>
                <c:pt idx="10916">
                  <c:v>10.658461210799999</c:v>
                </c:pt>
                <c:pt idx="10917">
                  <c:v>10.658461210799999</c:v>
                </c:pt>
                <c:pt idx="10918">
                  <c:v>10.658461210799999</c:v>
                </c:pt>
                <c:pt idx="10919">
                  <c:v>10.658461210799999</c:v>
                </c:pt>
                <c:pt idx="10920">
                  <c:v>10.6556295261</c:v>
                </c:pt>
                <c:pt idx="10921">
                  <c:v>10.6556295261</c:v>
                </c:pt>
                <c:pt idx="10922">
                  <c:v>10.6556295261</c:v>
                </c:pt>
                <c:pt idx="10923">
                  <c:v>10.6556295261</c:v>
                </c:pt>
                <c:pt idx="10924">
                  <c:v>10.6556295261</c:v>
                </c:pt>
                <c:pt idx="10925">
                  <c:v>10.6556295261</c:v>
                </c:pt>
                <c:pt idx="10926">
                  <c:v>10.6556295261</c:v>
                </c:pt>
                <c:pt idx="10927">
                  <c:v>10.6556295261</c:v>
                </c:pt>
                <c:pt idx="10928">
                  <c:v>10.6556295261</c:v>
                </c:pt>
                <c:pt idx="10929">
                  <c:v>10.6556295261</c:v>
                </c:pt>
                <c:pt idx="10930">
                  <c:v>10.6556295261</c:v>
                </c:pt>
                <c:pt idx="10931">
                  <c:v>10.6556295261</c:v>
                </c:pt>
                <c:pt idx="10932">
                  <c:v>10.6556295261</c:v>
                </c:pt>
                <c:pt idx="10933">
                  <c:v>10.6556295261</c:v>
                </c:pt>
                <c:pt idx="10934">
                  <c:v>10.6556295261</c:v>
                </c:pt>
                <c:pt idx="10935">
                  <c:v>10.6556295261</c:v>
                </c:pt>
                <c:pt idx="10936">
                  <c:v>10.6527978414</c:v>
                </c:pt>
                <c:pt idx="10937">
                  <c:v>10.6527978414</c:v>
                </c:pt>
                <c:pt idx="10938">
                  <c:v>10.6527978414</c:v>
                </c:pt>
                <c:pt idx="10939">
                  <c:v>10.6527978414</c:v>
                </c:pt>
                <c:pt idx="10940">
                  <c:v>10.6527978414</c:v>
                </c:pt>
                <c:pt idx="10941">
                  <c:v>10.6527978414</c:v>
                </c:pt>
                <c:pt idx="10942">
                  <c:v>10.6527978414</c:v>
                </c:pt>
                <c:pt idx="10943">
                  <c:v>10.6527978414</c:v>
                </c:pt>
                <c:pt idx="10944">
                  <c:v>10.6527978414</c:v>
                </c:pt>
                <c:pt idx="10945">
                  <c:v>10.6527978414</c:v>
                </c:pt>
                <c:pt idx="10946">
                  <c:v>10.6527978414</c:v>
                </c:pt>
                <c:pt idx="10947">
                  <c:v>10.6527978414</c:v>
                </c:pt>
                <c:pt idx="10948">
                  <c:v>10.6527978414</c:v>
                </c:pt>
                <c:pt idx="10949">
                  <c:v>10.6527978414</c:v>
                </c:pt>
                <c:pt idx="10950">
                  <c:v>10.6527978414</c:v>
                </c:pt>
                <c:pt idx="10951">
                  <c:v>10.6499661567</c:v>
                </c:pt>
                <c:pt idx="10952">
                  <c:v>10.6499661567</c:v>
                </c:pt>
                <c:pt idx="10953">
                  <c:v>10.6499661567</c:v>
                </c:pt>
                <c:pt idx="10954">
                  <c:v>10.6499661567</c:v>
                </c:pt>
                <c:pt idx="10955">
                  <c:v>10.6499661567</c:v>
                </c:pt>
                <c:pt idx="10956">
                  <c:v>10.6499661567</c:v>
                </c:pt>
                <c:pt idx="10957">
                  <c:v>10.6499661567</c:v>
                </c:pt>
                <c:pt idx="10958">
                  <c:v>10.6499661567</c:v>
                </c:pt>
                <c:pt idx="10959">
                  <c:v>10.6499661567</c:v>
                </c:pt>
                <c:pt idx="10960">
                  <c:v>10.6499661567</c:v>
                </c:pt>
                <c:pt idx="10961">
                  <c:v>10.6499661567</c:v>
                </c:pt>
                <c:pt idx="10962">
                  <c:v>10.6499661567</c:v>
                </c:pt>
                <c:pt idx="10963">
                  <c:v>10.6499661567</c:v>
                </c:pt>
                <c:pt idx="10964">
                  <c:v>10.6499661567</c:v>
                </c:pt>
                <c:pt idx="10965">
                  <c:v>10.6499661567</c:v>
                </c:pt>
                <c:pt idx="10966">
                  <c:v>10.6499661567</c:v>
                </c:pt>
                <c:pt idx="10967">
                  <c:v>10.647134471999999</c:v>
                </c:pt>
                <c:pt idx="10968">
                  <c:v>10.647134471999999</c:v>
                </c:pt>
                <c:pt idx="10969">
                  <c:v>10.647134471999999</c:v>
                </c:pt>
                <c:pt idx="10970">
                  <c:v>10.647134471999999</c:v>
                </c:pt>
                <c:pt idx="10971">
                  <c:v>10.647134471999999</c:v>
                </c:pt>
                <c:pt idx="10972">
                  <c:v>10.647134471999999</c:v>
                </c:pt>
                <c:pt idx="10973">
                  <c:v>10.647134471999999</c:v>
                </c:pt>
                <c:pt idx="10974">
                  <c:v>10.647134471999999</c:v>
                </c:pt>
                <c:pt idx="10975">
                  <c:v>10.647134471999999</c:v>
                </c:pt>
                <c:pt idx="10976">
                  <c:v>10.647134471999999</c:v>
                </c:pt>
                <c:pt idx="10977">
                  <c:v>10.647134471999999</c:v>
                </c:pt>
                <c:pt idx="10978">
                  <c:v>10.647134471999999</c:v>
                </c:pt>
                <c:pt idx="10979">
                  <c:v>10.647134471999999</c:v>
                </c:pt>
                <c:pt idx="10980">
                  <c:v>10.647134471999999</c:v>
                </c:pt>
                <c:pt idx="10981">
                  <c:v>10.647134471999999</c:v>
                </c:pt>
                <c:pt idx="10982">
                  <c:v>10.644302787299999</c:v>
                </c:pt>
                <c:pt idx="10983">
                  <c:v>10.644302787299999</c:v>
                </c:pt>
                <c:pt idx="10984">
                  <c:v>10.644302787299999</c:v>
                </c:pt>
                <c:pt idx="10985">
                  <c:v>10.644302787299999</c:v>
                </c:pt>
                <c:pt idx="10986">
                  <c:v>10.644302787299999</c:v>
                </c:pt>
                <c:pt idx="10987">
                  <c:v>10.644302787299999</c:v>
                </c:pt>
                <c:pt idx="10988">
                  <c:v>10.644302787299999</c:v>
                </c:pt>
                <c:pt idx="10989">
                  <c:v>10.644302787299999</c:v>
                </c:pt>
                <c:pt idx="10990">
                  <c:v>10.644302787299999</c:v>
                </c:pt>
                <c:pt idx="10991">
                  <c:v>10.644302787299999</c:v>
                </c:pt>
                <c:pt idx="10992">
                  <c:v>10.644302787299999</c:v>
                </c:pt>
                <c:pt idx="10993">
                  <c:v>10.644302787299999</c:v>
                </c:pt>
                <c:pt idx="10994">
                  <c:v>10.644302787299999</c:v>
                </c:pt>
                <c:pt idx="10995">
                  <c:v>10.644302787299999</c:v>
                </c:pt>
                <c:pt idx="10996">
                  <c:v>10.644302787299999</c:v>
                </c:pt>
                <c:pt idx="10997">
                  <c:v>10.644302787299999</c:v>
                </c:pt>
                <c:pt idx="10998">
                  <c:v>10.641471102600001</c:v>
                </c:pt>
                <c:pt idx="10999">
                  <c:v>10.641471102600001</c:v>
                </c:pt>
                <c:pt idx="11000">
                  <c:v>10.641471102600001</c:v>
                </c:pt>
                <c:pt idx="11001">
                  <c:v>10.641471102600001</c:v>
                </c:pt>
                <c:pt idx="11002">
                  <c:v>10.641471102600001</c:v>
                </c:pt>
                <c:pt idx="11003">
                  <c:v>10.641471102600001</c:v>
                </c:pt>
                <c:pt idx="11004">
                  <c:v>10.641471102600001</c:v>
                </c:pt>
                <c:pt idx="11005">
                  <c:v>10.641471102600001</c:v>
                </c:pt>
                <c:pt idx="11006">
                  <c:v>10.641471102600001</c:v>
                </c:pt>
                <c:pt idx="11007">
                  <c:v>10.641471102600001</c:v>
                </c:pt>
                <c:pt idx="11008">
                  <c:v>10.641471102600001</c:v>
                </c:pt>
                <c:pt idx="11009">
                  <c:v>10.641471102600001</c:v>
                </c:pt>
                <c:pt idx="11010">
                  <c:v>10.641471102600001</c:v>
                </c:pt>
                <c:pt idx="11011">
                  <c:v>10.641471102600001</c:v>
                </c:pt>
                <c:pt idx="11012">
                  <c:v>10.641471102600001</c:v>
                </c:pt>
                <c:pt idx="11013">
                  <c:v>10.638639417899999</c:v>
                </c:pt>
                <c:pt idx="11014">
                  <c:v>10.638639417899999</c:v>
                </c:pt>
                <c:pt idx="11015">
                  <c:v>10.638639417899999</c:v>
                </c:pt>
                <c:pt idx="11016">
                  <c:v>10.638639417899999</c:v>
                </c:pt>
                <c:pt idx="11017">
                  <c:v>10.638639417899999</c:v>
                </c:pt>
                <c:pt idx="11018">
                  <c:v>10.638639417899999</c:v>
                </c:pt>
                <c:pt idx="11019">
                  <c:v>10.638639417899999</c:v>
                </c:pt>
                <c:pt idx="11020">
                  <c:v>10.638639417899999</c:v>
                </c:pt>
                <c:pt idx="11021">
                  <c:v>10.638639417899999</c:v>
                </c:pt>
                <c:pt idx="11022">
                  <c:v>10.638639417899999</c:v>
                </c:pt>
                <c:pt idx="11023">
                  <c:v>10.638639417899999</c:v>
                </c:pt>
                <c:pt idx="11024">
                  <c:v>10.638639417899999</c:v>
                </c:pt>
                <c:pt idx="11025">
                  <c:v>10.638639417899999</c:v>
                </c:pt>
                <c:pt idx="11026">
                  <c:v>10.638639417899999</c:v>
                </c:pt>
                <c:pt idx="11027">
                  <c:v>10.638639417899999</c:v>
                </c:pt>
                <c:pt idx="11028">
                  <c:v>10.638639417899999</c:v>
                </c:pt>
                <c:pt idx="11029">
                  <c:v>10.6358077332</c:v>
                </c:pt>
                <c:pt idx="11030">
                  <c:v>10.6358077332</c:v>
                </c:pt>
                <c:pt idx="11031">
                  <c:v>10.6358077332</c:v>
                </c:pt>
                <c:pt idx="11032">
                  <c:v>10.6358077332</c:v>
                </c:pt>
                <c:pt idx="11033">
                  <c:v>10.6358077332</c:v>
                </c:pt>
                <c:pt idx="11034">
                  <c:v>10.6358077332</c:v>
                </c:pt>
                <c:pt idx="11035">
                  <c:v>10.6358077332</c:v>
                </c:pt>
                <c:pt idx="11036">
                  <c:v>10.6358077332</c:v>
                </c:pt>
                <c:pt idx="11037">
                  <c:v>10.6358077332</c:v>
                </c:pt>
                <c:pt idx="11038">
                  <c:v>10.6358077332</c:v>
                </c:pt>
                <c:pt idx="11039">
                  <c:v>10.6358077332</c:v>
                </c:pt>
                <c:pt idx="11040">
                  <c:v>10.6358077332</c:v>
                </c:pt>
                <c:pt idx="11041">
                  <c:v>10.6358077332</c:v>
                </c:pt>
                <c:pt idx="11042">
                  <c:v>10.6358077332</c:v>
                </c:pt>
                <c:pt idx="11043">
                  <c:v>10.6358077332</c:v>
                </c:pt>
                <c:pt idx="11044">
                  <c:v>10.6329760485</c:v>
                </c:pt>
                <c:pt idx="11045">
                  <c:v>10.6329760485</c:v>
                </c:pt>
                <c:pt idx="11046">
                  <c:v>10.6329760485</c:v>
                </c:pt>
                <c:pt idx="11047">
                  <c:v>10.6329760485</c:v>
                </c:pt>
                <c:pt idx="11048">
                  <c:v>10.6329760485</c:v>
                </c:pt>
                <c:pt idx="11049">
                  <c:v>10.6329760485</c:v>
                </c:pt>
                <c:pt idx="11050">
                  <c:v>10.6329760485</c:v>
                </c:pt>
                <c:pt idx="11051">
                  <c:v>10.6329760485</c:v>
                </c:pt>
                <c:pt idx="11052">
                  <c:v>10.6329760485</c:v>
                </c:pt>
                <c:pt idx="11053">
                  <c:v>10.6329760485</c:v>
                </c:pt>
                <c:pt idx="11054">
                  <c:v>10.6329760485</c:v>
                </c:pt>
                <c:pt idx="11055">
                  <c:v>10.6329760485</c:v>
                </c:pt>
                <c:pt idx="11056">
                  <c:v>10.6329760485</c:v>
                </c:pt>
                <c:pt idx="11057">
                  <c:v>10.6329760485</c:v>
                </c:pt>
                <c:pt idx="11058">
                  <c:v>10.6329760485</c:v>
                </c:pt>
                <c:pt idx="11059">
                  <c:v>10.6329760485</c:v>
                </c:pt>
                <c:pt idx="11060">
                  <c:v>10.630144363799999</c:v>
                </c:pt>
                <c:pt idx="11061">
                  <c:v>10.630144363799999</c:v>
                </c:pt>
                <c:pt idx="11062">
                  <c:v>10.630144363799999</c:v>
                </c:pt>
                <c:pt idx="11063">
                  <c:v>10.630144363799999</c:v>
                </c:pt>
                <c:pt idx="11064">
                  <c:v>10.630144363799999</c:v>
                </c:pt>
                <c:pt idx="11065">
                  <c:v>10.630144363799999</c:v>
                </c:pt>
                <c:pt idx="11066">
                  <c:v>10.630144363799999</c:v>
                </c:pt>
                <c:pt idx="11067">
                  <c:v>10.630144363799999</c:v>
                </c:pt>
                <c:pt idx="11068">
                  <c:v>10.630144363799999</c:v>
                </c:pt>
                <c:pt idx="11069">
                  <c:v>10.630144363799999</c:v>
                </c:pt>
                <c:pt idx="11070">
                  <c:v>10.630144363799999</c:v>
                </c:pt>
                <c:pt idx="11071">
                  <c:v>10.630144363799999</c:v>
                </c:pt>
                <c:pt idx="11072">
                  <c:v>10.630144363799999</c:v>
                </c:pt>
                <c:pt idx="11073">
                  <c:v>10.630144363799999</c:v>
                </c:pt>
                <c:pt idx="11074">
                  <c:v>10.630144363799999</c:v>
                </c:pt>
                <c:pt idx="11075">
                  <c:v>10.630144363799999</c:v>
                </c:pt>
                <c:pt idx="11076">
                  <c:v>10.627312679099999</c:v>
                </c:pt>
                <c:pt idx="11077">
                  <c:v>10.627312679099999</c:v>
                </c:pt>
                <c:pt idx="11078">
                  <c:v>10.627312679099999</c:v>
                </c:pt>
                <c:pt idx="11079">
                  <c:v>10.627312679099999</c:v>
                </c:pt>
                <c:pt idx="11080">
                  <c:v>10.627312679099999</c:v>
                </c:pt>
                <c:pt idx="11081">
                  <c:v>10.627312679099999</c:v>
                </c:pt>
                <c:pt idx="11082">
                  <c:v>10.627312679099999</c:v>
                </c:pt>
                <c:pt idx="11083">
                  <c:v>10.627312679099999</c:v>
                </c:pt>
                <c:pt idx="11084">
                  <c:v>10.627312679099999</c:v>
                </c:pt>
                <c:pt idx="11085">
                  <c:v>10.627312679099999</c:v>
                </c:pt>
                <c:pt idx="11086">
                  <c:v>10.627312679099999</c:v>
                </c:pt>
                <c:pt idx="11087">
                  <c:v>10.627312679099999</c:v>
                </c:pt>
                <c:pt idx="11088">
                  <c:v>10.627312679099999</c:v>
                </c:pt>
                <c:pt idx="11089">
                  <c:v>10.627312679099999</c:v>
                </c:pt>
                <c:pt idx="11090">
                  <c:v>10.627312679099999</c:v>
                </c:pt>
                <c:pt idx="11091">
                  <c:v>10.624480994399999</c:v>
                </c:pt>
                <c:pt idx="11092">
                  <c:v>10.624480994399999</c:v>
                </c:pt>
                <c:pt idx="11093">
                  <c:v>10.624480994399999</c:v>
                </c:pt>
                <c:pt idx="11094">
                  <c:v>10.624480994399999</c:v>
                </c:pt>
                <c:pt idx="11095">
                  <c:v>10.624480994399999</c:v>
                </c:pt>
                <c:pt idx="11096">
                  <c:v>10.624480994399999</c:v>
                </c:pt>
                <c:pt idx="11097">
                  <c:v>10.624480994399999</c:v>
                </c:pt>
                <c:pt idx="11098">
                  <c:v>10.624480994399999</c:v>
                </c:pt>
                <c:pt idx="11099">
                  <c:v>10.624480994399999</c:v>
                </c:pt>
                <c:pt idx="11100">
                  <c:v>10.624480994399999</c:v>
                </c:pt>
                <c:pt idx="11101">
                  <c:v>10.624480994399999</c:v>
                </c:pt>
                <c:pt idx="11102">
                  <c:v>10.624480994399999</c:v>
                </c:pt>
                <c:pt idx="11103">
                  <c:v>10.624480994399999</c:v>
                </c:pt>
                <c:pt idx="11104">
                  <c:v>10.624480994399999</c:v>
                </c:pt>
                <c:pt idx="11105">
                  <c:v>10.624480994399999</c:v>
                </c:pt>
                <c:pt idx="11106">
                  <c:v>10.624480994399999</c:v>
                </c:pt>
                <c:pt idx="11107">
                  <c:v>10.6216493097</c:v>
                </c:pt>
                <c:pt idx="11108">
                  <c:v>10.6216493097</c:v>
                </c:pt>
                <c:pt idx="11109">
                  <c:v>10.6216493097</c:v>
                </c:pt>
                <c:pt idx="11110">
                  <c:v>10.6216493097</c:v>
                </c:pt>
                <c:pt idx="11111">
                  <c:v>10.6216493097</c:v>
                </c:pt>
                <c:pt idx="11112">
                  <c:v>10.6216493097</c:v>
                </c:pt>
                <c:pt idx="11113">
                  <c:v>10.6216493097</c:v>
                </c:pt>
                <c:pt idx="11114">
                  <c:v>10.6216493097</c:v>
                </c:pt>
                <c:pt idx="11115">
                  <c:v>10.6216493097</c:v>
                </c:pt>
                <c:pt idx="11116">
                  <c:v>10.6216493097</c:v>
                </c:pt>
                <c:pt idx="11117">
                  <c:v>10.6216493097</c:v>
                </c:pt>
                <c:pt idx="11118">
                  <c:v>10.6216493097</c:v>
                </c:pt>
                <c:pt idx="11119">
                  <c:v>10.6216493097</c:v>
                </c:pt>
                <c:pt idx="11120">
                  <c:v>10.6216493097</c:v>
                </c:pt>
                <c:pt idx="11121">
                  <c:v>10.6216493097</c:v>
                </c:pt>
                <c:pt idx="11122">
                  <c:v>10.618817625</c:v>
                </c:pt>
                <c:pt idx="11123">
                  <c:v>10.618817625</c:v>
                </c:pt>
                <c:pt idx="11124">
                  <c:v>10.618817625</c:v>
                </c:pt>
                <c:pt idx="11125">
                  <c:v>10.618817625</c:v>
                </c:pt>
                <c:pt idx="11126">
                  <c:v>10.618817625</c:v>
                </c:pt>
                <c:pt idx="11127">
                  <c:v>10.618817625</c:v>
                </c:pt>
                <c:pt idx="11128">
                  <c:v>10.618817625</c:v>
                </c:pt>
                <c:pt idx="11129">
                  <c:v>10.618817625</c:v>
                </c:pt>
                <c:pt idx="11130">
                  <c:v>10.618817625</c:v>
                </c:pt>
                <c:pt idx="11131">
                  <c:v>10.618817625</c:v>
                </c:pt>
                <c:pt idx="11132">
                  <c:v>10.618817625</c:v>
                </c:pt>
                <c:pt idx="11133">
                  <c:v>10.618817625</c:v>
                </c:pt>
                <c:pt idx="11134">
                  <c:v>10.618817625</c:v>
                </c:pt>
                <c:pt idx="11135">
                  <c:v>10.618817625</c:v>
                </c:pt>
                <c:pt idx="11136">
                  <c:v>10.618817625</c:v>
                </c:pt>
                <c:pt idx="11137">
                  <c:v>10.618817625</c:v>
                </c:pt>
                <c:pt idx="11138">
                  <c:v>10.6159859403</c:v>
                </c:pt>
                <c:pt idx="11139">
                  <c:v>10.6159859403</c:v>
                </c:pt>
                <c:pt idx="11140">
                  <c:v>10.6159859403</c:v>
                </c:pt>
                <c:pt idx="11141">
                  <c:v>10.6159859403</c:v>
                </c:pt>
                <c:pt idx="11142">
                  <c:v>10.6159859403</c:v>
                </c:pt>
                <c:pt idx="11143">
                  <c:v>10.6159859403</c:v>
                </c:pt>
                <c:pt idx="11144">
                  <c:v>10.6159859403</c:v>
                </c:pt>
                <c:pt idx="11145">
                  <c:v>10.6159859403</c:v>
                </c:pt>
                <c:pt idx="11146">
                  <c:v>10.6159859403</c:v>
                </c:pt>
                <c:pt idx="11147">
                  <c:v>10.6159859403</c:v>
                </c:pt>
                <c:pt idx="11148">
                  <c:v>10.6159859403</c:v>
                </c:pt>
                <c:pt idx="11149">
                  <c:v>10.6159859403</c:v>
                </c:pt>
                <c:pt idx="11150">
                  <c:v>10.6159859403</c:v>
                </c:pt>
                <c:pt idx="11151">
                  <c:v>10.6159859403</c:v>
                </c:pt>
                <c:pt idx="11152">
                  <c:v>10.6159859403</c:v>
                </c:pt>
                <c:pt idx="11153">
                  <c:v>10.6159859403</c:v>
                </c:pt>
                <c:pt idx="11154">
                  <c:v>10.6131542556</c:v>
                </c:pt>
                <c:pt idx="11155">
                  <c:v>10.6131542556</c:v>
                </c:pt>
                <c:pt idx="11156">
                  <c:v>10.6131542556</c:v>
                </c:pt>
                <c:pt idx="11157">
                  <c:v>10.6131542556</c:v>
                </c:pt>
                <c:pt idx="11158">
                  <c:v>10.6131542556</c:v>
                </c:pt>
                <c:pt idx="11159">
                  <c:v>10.6131542556</c:v>
                </c:pt>
                <c:pt idx="11160">
                  <c:v>10.6131542556</c:v>
                </c:pt>
                <c:pt idx="11161">
                  <c:v>10.6131542556</c:v>
                </c:pt>
                <c:pt idx="11162">
                  <c:v>10.6131542556</c:v>
                </c:pt>
                <c:pt idx="11163">
                  <c:v>10.6131542556</c:v>
                </c:pt>
                <c:pt idx="11164">
                  <c:v>10.6131542556</c:v>
                </c:pt>
                <c:pt idx="11165">
                  <c:v>10.6131542556</c:v>
                </c:pt>
                <c:pt idx="11166">
                  <c:v>10.6131542556</c:v>
                </c:pt>
                <c:pt idx="11167">
                  <c:v>10.6131542556</c:v>
                </c:pt>
                <c:pt idx="11168">
                  <c:v>10.6131542556</c:v>
                </c:pt>
                <c:pt idx="11169">
                  <c:v>10.610322570899999</c:v>
                </c:pt>
                <c:pt idx="11170">
                  <c:v>10.610322570899999</c:v>
                </c:pt>
                <c:pt idx="11171">
                  <c:v>10.610322570899999</c:v>
                </c:pt>
                <c:pt idx="11172">
                  <c:v>10.610322570899999</c:v>
                </c:pt>
                <c:pt idx="11173">
                  <c:v>10.610322570899999</c:v>
                </c:pt>
                <c:pt idx="11174">
                  <c:v>10.610322570899999</c:v>
                </c:pt>
                <c:pt idx="11175">
                  <c:v>10.610322570899999</c:v>
                </c:pt>
                <c:pt idx="11176">
                  <c:v>10.610322570899999</c:v>
                </c:pt>
                <c:pt idx="11177">
                  <c:v>10.610322570899999</c:v>
                </c:pt>
                <c:pt idx="11178">
                  <c:v>10.610322570899999</c:v>
                </c:pt>
                <c:pt idx="11179">
                  <c:v>10.610322570899999</c:v>
                </c:pt>
                <c:pt idx="11180">
                  <c:v>10.610322570899999</c:v>
                </c:pt>
                <c:pt idx="11181">
                  <c:v>10.610322570899999</c:v>
                </c:pt>
                <c:pt idx="11182">
                  <c:v>10.610322570899999</c:v>
                </c:pt>
                <c:pt idx="11183">
                  <c:v>10.610322570899999</c:v>
                </c:pt>
                <c:pt idx="11184">
                  <c:v>10.610322570899999</c:v>
                </c:pt>
                <c:pt idx="11185">
                  <c:v>10.607490886200001</c:v>
                </c:pt>
                <c:pt idx="11186">
                  <c:v>10.607490886200001</c:v>
                </c:pt>
                <c:pt idx="11187">
                  <c:v>10.607490886200001</c:v>
                </c:pt>
                <c:pt idx="11188">
                  <c:v>10.607490886200001</c:v>
                </c:pt>
                <c:pt idx="11189">
                  <c:v>10.607490886200001</c:v>
                </c:pt>
                <c:pt idx="11190">
                  <c:v>10.607490886200001</c:v>
                </c:pt>
                <c:pt idx="11191">
                  <c:v>10.607490886200001</c:v>
                </c:pt>
                <c:pt idx="11192">
                  <c:v>10.607490886200001</c:v>
                </c:pt>
                <c:pt idx="11193">
                  <c:v>10.607490886200001</c:v>
                </c:pt>
                <c:pt idx="11194">
                  <c:v>10.607490886200001</c:v>
                </c:pt>
                <c:pt idx="11195">
                  <c:v>10.607490886200001</c:v>
                </c:pt>
                <c:pt idx="11196">
                  <c:v>10.607490886200001</c:v>
                </c:pt>
                <c:pt idx="11197">
                  <c:v>10.607490886200001</c:v>
                </c:pt>
                <c:pt idx="11198">
                  <c:v>10.607490886200001</c:v>
                </c:pt>
                <c:pt idx="11199">
                  <c:v>10.607490886200001</c:v>
                </c:pt>
                <c:pt idx="11200">
                  <c:v>10.604659201500001</c:v>
                </c:pt>
                <c:pt idx="11201">
                  <c:v>10.604659201500001</c:v>
                </c:pt>
                <c:pt idx="11202">
                  <c:v>10.604659201500001</c:v>
                </c:pt>
                <c:pt idx="11203">
                  <c:v>10.604659201500001</c:v>
                </c:pt>
                <c:pt idx="11204">
                  <c:v>10.604659201500001</c:v>
                </c:pt>
                <c:pt idx="11205">
                  <c:v>10.604659201500001</c:v>
                </c:pt>
                <c:pt idx="11206">
                  <c:v>10.604659201500001</c:v>
                </c:pt>
                <c:pt idx="11207">
                  <c:v>10.604659201500001</c:v>
                </c:pt>
                <c:pt idx="11208">
                  <c:v>10.604659201500001</c:v>
                </c:pt>
                <c:pt idx="11209">
                  <c:v>10.604659201500001</c:v>
                </c:pt>
                <c:pt idx="11210">
                  <c:v>10.604659201500001</c:v>
                </c:pt>
                <c:pt idx="11211">
                  <c:v>10.604659201500001</c:v>
                </c:pt>
                <c:pt idx="11212">
                  <c:v>10.604659201500001</c:v>
                </c:pt>
                <c:pt idx="11213">
                  <c:v>10.604659201500001</c:v>
                </c:pt>
                <c:pt idx="11214">
                  <c:v>10.604659201500001</c:v>
                </c:pt>
                <c:pt idx="11215">
                  <c:v>10.604659201500001</c:v>
                </c:pt>
                <c:pt idx="11216">
                  <c:v>10.601827516799998</c:v>
                </c:pt>
                <c:pt idx="11217">
                  <c:v>10.601827516799998</c:v>
                </c:pt>
                <c:pt idx="11218">
                  <c:v>10.601827516799998</c:v>
                </c:pt>
                <c:pt idx="11219">
                  <c:v>10.601827516799998</c:v>
                </c:pt>
                <c:pt idx="11220">
                  <c:v>10.601827516799998</c:v>
                </c:pt>
                <c:pt idx="11221">
                  <c:v>10.601827516799998</c:v>
                </c:pt>
                <c:pt idx="11222">
                  <c:v>10.601827516799998</c:v>
                </c:pt>
                <c:pt idx="11223">
                  <c:v>10.601827516799998</c:v>
                </c:pt>
                <c:pt idx="11224">
                  <c:v>10.601827516799998</c:v>
                </c:pt>
                <c:pt idx="11225">
                  <c:v>10.601827516799998</c:v>
                </c:pt>
                <c:pt idx="11226">
                  <c:v>10.601827516799998</c:v>
                </c:pt>
                <c:pt idx="11227">
                  <c:v>10.601827516799998</c:v>
                </c:pt>
                <c:pt idx="11228">
                  <c:v>10.601827516799998</c:v>
                </c:pt>
                <c:pt idx="11229">
                  <c:v>10.601827516799998</c:v>
                </c:pt>
                <c:pt idx="11230">
                  <c:v>10.601827516799998</c:v>
                </c:pt>
                <c:pt idx="11231">
                  <c:v>10.601827516799998</c:v>
                </c:pt>
                <c:pt idx="11232">
                  <c:v>10.5989958321</c:v>
                </c:pt>
                <c:pt idx="11233">
                  <c:v>10.5989958321</c:v>
                </c:pt>
                <c:pt idx="11234">
                  <c:v>10.5989958321</c:v>
                </c:pt>
                <c:pt idx="11235">
                  <c:v>10.5989958321</c:v>
                </c:pt>
                <c:pt idx="11236">
                  <c:v>10.5989958321</c:v>
                </c:pt>
                <c:pt idx="11237">
                  <c:v>10.5989958321</c:v>
                </c:pt>
                <c:pt idx="11238">
                  <c:v>10.5989958321</c:v>
                </c:pt>
                <c:pt idx="11239">
                  <c:v>10.5989958321</c:v>
                </c:pt>
                <c:pt idx="11240">
                  <c:v>10.5989958321</c:v>
                </c:pt>
                <c:pt idx="11241">
                  <c:v>10.5989958321</c:v>
                </c:pt>
                <c:pt idx="11242">
                  <c:v>10.5989958321</c:v>
                </c:pt>
                <c:pt idx="11243">
                  <c:v>10.5989958321</c:v>
                </c:pt>
                <c:pt idx="11244">
                  <c:v>10.5989958321</c:v>
                </c:pt>
                <c:pt idx="11245">
                  <c:v>10.5989958321</c:v>
                </c:pt>
                <c:pt idx="11246">
                  <c:v>10.5989958321</c:v>
                </c:pt>
                <c:pt idx="11247">
                  <c:v>10.5961641474</c:v>
                </c:pt>
                <c:pt idx="11248">
                  <c:v>10.5961641474</c:v>
                </c:pt>
                <c:pt idx="11249">
                  <c:v>10.5961641474</c:v>
                </c:pt>
                <c:pt idx="11250">
                  <c:v>10.5961641474</c:v>
                </c:pt>
                <c:pt idx="11251">
                  <c:v>10.5961641474</c:v>
                </c:pt>
                <c:pt idx="11252">
                  <c:v>10.5961641474</c:v>
                </c:pt>
                <c:pt idx="11253">
                  <c:v>10.5961641474</c:v>
                </c:pt>
                <c:pt idx="11254">
                  <c:v>10.5961641474</c:v>
                </c:pt>
                <c:pt idx="11255">
                  <c:v>10.5961641474</c:v>
                </c:pt>
                <c:pt idx="11256">
                  <c:v>10.5961641474</c:v>
                </c:pt>
                <c:pt idx="11257">
                  <c:v>10.5961641474</c:v>
                </c:pt>
                <c:pt idx="11258">
                  <c:v>10.5961641474</c:v>
                </c:pt>
                <c:pt idx="11259">
                  <c:v>10.5961641474</c:v>
                </c:pt>
                <c:pt idx="11260">
                  <c:v>10.5961641474</c:v>
                </c:pt>
                <c:pt idx="11261">
                  <c:v>10.5961641474</c:v>
                </c:pt>
                <c:pt idx="11262">
                  <c:v>10.5961641474</c:v>
                </c:pt>
                <c:pt idx="11263">
                  <c:v>10.593332462700001</c:v>
                </c:pt>
                <c:pt idx="11264">
                  <c:v>10.593332462700001</c:v>
                </c:pt>
                <c:pt idx="11265">
                  <c:v>10.593332462700001</c:v>
                </c:pt>
                <c:pt idx="11266">
                  <c:v>10.593332462700001</c:v>
                </c:pt>
                <c:pt idx="11267">
                  <c:v>10.593332462700001</c:v>
                </c:pt>
                <c:pt idx="11268">
                  <c:v>10.593332462700001</c:v>
                </c:pt>
                <c:pt idx="11269">
                  <c:v>10.593332462700001</c:v>
                </c:pt>
                <c:pt idx="11270">
                  <c:v>10.593332462700001</c:v>
                </c:pt>
                <c:pt idx="11271">
                  <c:v>10.593332462700001</c:v>
                </c:pt>
                <c:pt idx="11272">
                  <c:v>10.593332462700001</c:v>
                </c:pt>
                <c:pt idx="11273">
                  <c:v>10.593332462700001</c:v>
                </c:pt>
                <c:pt idx="11274">
                  <c:v>10.593332462700001</c:v>
                </c:pt>
                <c:pt idx="11275">
                  <c:v>10.593332462700001</c:v>
                </c:pt>
                <c:pt idx="11276">
                  <c:v>10.593332462700001</c:v>
                </c:pt>
                <c:pt idx="11277">
                  <c:v>10.593332462700001</c:v>
                </c:pt>
                <c:pt idx="11278">
                  <c:v>10.590500777999999</c:v>
                </c:pt>
                <c:pt idx="11279">
                  <c:v>10.590500777999999</c:v>
                </c:pt>
                <c:pt idx="11280">
                  <c:v>10.590500777999999</c:v>
                </c:pt>
                <c:pt idx="11281">
                  <c:v>10.590500777999999</c:v>
                </c:pt>
                <c:pt idx="11282">
                  <c:v>10.590500777999999</c:v>
                </c:pt>
                <c:pt idx="11283">
                  <c:v>10.590500777999999</c:v>
                </c:pt>
                <c:pt idx="11284">
                  <c:v>10.590500777999999</c:v>
                </c:pt>
                <c:pt idx="11285">
                  <c:v>10.590500777999999</c:v>
                </c:pt>
                <c:pt idx="11286">
                  <c:v>10.590500777999999</c:v>
                </c:pt>
                <c:pt idx="11287">
                  <c:v>10.590500777999999</c:v>
                </c:pt>
                <c:pt idx="11288">
                  <c:v>10.590500777999999</c:v>
                </c:pt>
                <c:pt idx="11289">
                  <c:v>10.590500777999999</c:v>
                </c:pt>
                <c:pt idx="11290">
                  <c:v>10.590500777999999</c:v>
                </c:pt>
                <c:pt idx="11291">
                  <c:v>10.590500777999999</c:v>
                </c:pt>
                <c:pt idx="11292">
                  <c:v>10.590500777999999</c:v>
                </c:pt>
                <c:pt idx="11293">
                  <c:v>10.590500777999999</c:v>
                </c:pt>
                <c:pt idx="11294">
                  <c:v>10.587669093299999</c:v>
                </c:pt>
                <c:pt idx="11295">
                  <c:v>10.587669093299999</c:v>
                </c:pt>
                <c:pt idx="11296">
                  <c:v>10.587669093299999</c:v>
                </c:pt>
                <c:pt idx="11297">
                  <c:v>10.587669093299999</c:v>
                </c:pt>
                <c:pt idx="11298">
                  <c:v>10.587669093299999</c:v>
                </c:pt>
                <c:pt idx="11299">
                  <c:v>10.587669093299999</c:v>
                </c:pt>
                <c:pt idx="11300">
                  <c:v>10.587669093299999</c:v>
                </c:pt>
                <c:pt idx="11301">
                  <c:v>10.587669093299999</c:v>
                </c:pt>
                <c:pt idx="11302">
                  <c:v>10.587669093299999</c:v>
                </c:pt>
                <c:pt idx="11303">
                  <c:v>10.587669093299999</c:v>
                </c:pt>
                <c:pt idx="11304">
                  <c:v>10.587669093299999</c:v>
                </c:pt>
                <c:pt idx="11305">
                  <c:v>10.587669093299999</c:v>
                </c:pt>
                <c:pt idx="11306">
                  <c:v>10.587669093299999</c:v>
                </c:pt>
                <c:pt idx="11307">
                  <c:v>10.587669093299999</c:v>
                </c:pt>
                <c:pt idx="11308">
                  <c:v>10.587669093299999</c:v>
                </c:pt>
                <c:pt idx="11309">
                  <c:v>10.587669093299999</c:v>
                </c:pt>
                <c:pt idx="11310">
                  <c:v>10.5848374086</c:v>
                </c:pt>
                <c:pt idx="11311">
                  <c:v>10.5848374086</c:v>
                </c:pt>
                <c:pt idx="11312">
                  <c:v>10.5848374086</c:v>
                </c:pt>
                <c:pt idx="11313">
                  <c:v>10.5848374086</c:v>
                </c:pt>
                <c:pt idx="11314">
                  <c:v>10.5848374086</c:v>
                </c:pt>
                <c:pt idx="11315">
                  <c:v>10.5848374086</c:v>
                </c:pt>
                <c:pt idx="11316">
                  <c:v>10.5848374086</c:v>
                </c:pt>
                <c:pt idx="11317">
                  <c:v>10.5848374086</c:v>
                </c:pt>
                <c:pt idx="11318">
                  <c:v>10.5848374086</c:v>
                </c:pt>
                <c:pt idx="11319">
                  <c:v>10.5848374086</c:v>
                </c:pt>
                <c:pt idx="11320">
                  <c:v>10.5848374086</c:v>
                </c:pt>
                <c:pt idx="11321">
                  <c:v>10.5848374086</c:v>
                </c:pt>
                <c:pt idx="11322">
                  <c:v>10.5848374086</c:v>
                </c:pt>
                <c:pt idx="11323">
                  <c:v>10.5848374086</c:v>
                </c:pt>
                <c:pt idx="11324">
                  <c:v>10.5848374086</c:v>
                </c:pt>
                <c:pt idx="11325">
                  <c:v>10.5820057239</c:v>
                </c:pt>
                <c:pt idx="11326">
                  <c:v>10.5820057239</c:v>
                </c:pt>
                <c:pt idx="11327">
                  <c:v>10.5820057239</c:v>
                </c:pt>
                <c:pt idx="11328">
                  <c:v>10.5820057239</c:v>
                </c:pt>
                <c:pt idx="11329">
                  <c:v>10.5820057239</c:v>
                </c:pt>
                <c:pt idx="11330">
                  <c:v>10.5820057239</c:v>
                </c:pt>
                <c:pt idx="11331">
                  <c:v>10.5820057239</c:v>
                </c:pt>
                <c:pt idx="11332">
                  <c:v>10.5820057239</c:v>
                </c:pt>
                <c:pt idx="11333">
                  <c:v>10.5820057239</c:v>
                </c:pt>
                <c:pt idx="11334">
                  <c:v>10.5820057239</c:v>
                </c:pt>
                <c:pt idx="11335">
                  <c:v>10.5820057239</c:v>
                </c:pt>
                <c:pt idx="11336">
                  <c:v>10.5820057239</c:v>
                </c:pt>
                <c:pt idx="11337">
                  <c:v>10.5820057239</c:v>
                </c:pt>
                <c:pt idx="11338">
                  <c:v>10.5820057239</c:v>
                </c:pt>
                <c:pt idx="11339">
                  <c:v>10.5820057239</c:v>
                </c:pt>
                <c:pt idx="11340">
                  <c:v>10.5820057239</c:v>
                </c:pt>
                <c:pt idx="11341">
                  <c:v>10.5791740392</c:v>
                </c:pt>
                <c:pt idx="11342">
                  <c:v>10.5791740392</c:v>
                </c:pt>
                <c:pt idx="11343">
                  <c:v>10.5791740392</c:v>
                </c:pt>
                <c:pt idx="11344">
                  <c:v>10.5791740392</c:v>
                </c:pt>
                <c:pt idx="11345">
                  <c:v>10.5791740392</c:v>
                </c:pt>
                <c:pt idx="11346">
                  <c:v>10.5791740392</c:v>
                </c:pt>
                <c:pt idx="11347">
                  <c:v>10.5791740392</c:v>
                </c:pt>
                <c:pt idx="11348">
                  <c:v>10.5791740392</c:v>
                </c:pt>
                <c:pt idx="11349">
                  <c:v>10.5791740392</c:v>
                </c:pt>
                <c:pt idx="11350">
                  <c:v>10.5791740392</c:v>
                </c:pt>
                <c:pt idx="11351">
                  <c:v>10.5791740392</c:v>
                </c:pt>
                <c:pt idx="11352">
                  <c:v>10.5791740392</c:v>
                </c:pt>
                <c:pt idx="11353">
                  <c:v>10.5791740392</c:v>
                </c:pt>
                <c:pt idx="11354">
                  <c:v>10.5791740392</c:v>
                </c:pt>
                <c:pt idx="11355">
                  <c:v>10.5791740392</c:v>
                </c:pt>
                <c:pt idx="11356">
                  <c:v>10.5791740392</c:v>
                </c:pt>
                <c:pt idx="11357">
                  <c:v>10.576342354499999</c:v>
                </c:pt>
                <c:pt idx="11358">
                  <c:v>10.576342354499999</c:v>
                </c:pt>
                <c:pt idx="11359">
                  <c:v>10.576342354499999</c:v>
                </c:pt>
                <c:pt idx="11360">
                  <c:v>10.576342354499999</c:v>
                </c:pt>
                <c:pt idx="11361">
                  <c:v>10.576342354499999</c:v>
                </c:pt>
                <c:pt idx="11362">
                  <c:v>10.576342354499999</c:v>
                </c:pt>
                <c:pt idx="11363">
                  <c:v>10.576342354499999</c:v>
                </c:pt>
                <c:pt idx="11364">
                  <c:v>10.576342354499999</c:v>
                </c:pt>
                <c:pt idx="11365">
                  <c:v>10.576342354499999</c:v>
                </c:pt>
                <c:pt idx="11366">
                  <c:v>10.576342354499999</c:v>
                </c:pt>
                <c:pt idx="11367">
                  <c:v>10.576342354499999</c:v>
                </c:pt>
                <c:pt idx="11368">
                  <c:v>10.576342354499999</c:v>
                </c:pt>
                <c:pt idx="11369">
                  <c:v>10.576342354499999</c:v>
                </c:pt>
                <c:pt idx="11370">
                  <c:v>10.576342354499999</c:v>
                </c:pt>
                <c:pt idx="11371">
                  <c:v>10.576342354499999</c:v>
                </c:pt>
                <c:pt idx="11372">
                  <c:v>10.573510669799999</c:v>
                </c:pt>
                <c:pt idx="11373">
                  <c:v>10.573510669799999</c:v>
                </c:pt>
                <c:pt idx="11374">
                  <c:v>10.573510669799999</c:v>
                </c:pt>
                <c:pt idx="11375">
                  <c:v>10.573510669799999</c:v>
                </c:pt>
                <c:pt idx="11376">
                  <c:v>10.573510669799999</c:v>
                </c:pt>
                <c:pt idx="11377">
                  <c:v>10.573510669799999</c:v>
                </c:pt>
                <c:pt idx="11378">
                  <c:v>10.573510669799999</c:v>
                </c:pt>
                <c:pt idx="11379">
                  <c:v>10.573510669799999</c:v>
                </c:pt>
                <c:pt idx="11380">
                  <c:v>10.573510669799999</c:v>
                </c:pt>
                <c:pt idx="11381">
                  <c:v>10.573510669799999</c:v>
                </c:pt>
                <c:pt idx="11382">
                  <c:v>10.573510669799999</c:v>
                </c:pt>
                <c:pt idx="11383">
                  <c:v>10.573510669799999</c:v>
                </c:pt>
                <c:pt idx="11384">
                  <c:v>10.573510669799999</c:v>
                </c:pt>
                <c:pt idx="11385">
                  <c:v>10.573510669799999</c:v>
                </c:pt>
                <c:pt idx="11386">
                  <c:v>10.573510669799999</c:v>
                </c:pt>
                <c:pt idx="11387">
                  <c:v>10.573510669799999</c:v>
                </c:pt>
                <c:pt idx="11388">
                  <c:v>10.570678985100001</c:v>
                </c:pt>
                <c:pt idx="11389">
                  <c:v>10.570678985100001</c:v>
                </c:pt>
                <c:pt idx="11390">
                  <c:v>10.570678985100001</c:v>
                </c:pt>
                <c:pt idx="11391">
                  <c:v>10.570678985100001</c:v>
                </c:pt>
                <c:pt idx="11392">
                  <c:v>10.570678985100001</c:v>
                </c:pt>
                <c:pt idx="11393">
                  <c:v>10.570678985100001</c:v>
                </c:pt>
                <c:pt idx="11394">
                  <c:v>10.570678985100001</c:v>
                </c:pt>
                <c:pt idx="11395">
                  <c:v>10.570678985100001</c:v>
                </c:pt>
                <c:pt idx="11396">
                  <c:v>10.570678985100001</c:v>
                </c:pt>
                <c:pt idx="11397">
                  <c:v>10.570678985100001</c:v>
                </c:pt>
                <c:pt idx="11398">
                  <c:v>10.570678985100001</c:v>
                </c:pt>
                <c:pt idx="11399">
                  <c:v>10.570678985100001</c:v>
                </c:pt>
                <c:pt idx="11400">
                  <c:v>10.570678985100001</c:v>
                </c:pt>
                <c:pt idx="11401">
                  <c:v>10.570678985100001</c:v>
                </c:pt>
                <c:pt idx="11402">
                  <c:v>10.570678985100001</c:v>
                </c:pt>
                <c:pt idx="11403">
                  <c:v>10.570678985100001</c:v>
                </c:pt>
                <c:pt idx="11404">
                  <c:v>10.567847300399999</c:v>
                </c:pt>
                <c:pt idx="11405">
                  <c:v>10.567847300399999</c:v>
                </c:pt>
                <c:pt idx="11406">
                  <c:v>10.567847300399999</c:v>
                </c:pt>
                <c:pt idx="11407">
                  <c:v>10.567847300399999</c:v>
                </c:pt>
                <c:pt idx="11408">
                  <c:v>10.567847300399999</c:v>
                </c:pt>
                <c:pt idx="11409">
                  <c:v>10.567847300399999</c:v>
                </c:pt>
                <c:pt idx="11410">
                  <c:v>10.567847300399999</c:v>
                </c:pt>
                <c:pt idx="11411">
                  <c:v>10.567847300399999</c:v>
                </c:pt>
                <c:pt idx="11412">
                  <c:v>10.567847300399999</c:v>
                </c:pt>
                <c:pt idx="11413">
                  <c:v>10.567847300399999</c:v>
                </c:pt>
                <c:pt idx="11414">
                  <c:v>10.567847300399999</c:v>
                </c:pt>
                <c:pt idx="11415">
                  <c:v>10.567847300399999</c:v>
                </c:pt>
                <c:pt idx="11416">
                  <c:v>10.567847300399999</c:v>
                </c:pt>
                <c:pt idx="11417">
                  <c:v>10.567847300399999</c:v>
                </c:pt>
                <c:pt idx="11418">
                  <c:v>10.567847300399999</c:v>
                </c:pt>
                <c:pt idx="11419">
                  <c:v>10.5650156157</c:v>
                </c:pt>
                <c:pt idx="11420">
                  <c:v>10.5650156157</c:v>
                </c:pt>
                <c:pt idx="11421">
                  <c:v>10.5650156157</c:v>
                </c:pt>
                <c:pt idx="11422">
                  <c:v>10.5650156157</c:v>
                </c:pt>
                <c:pt idx="11423">
                  <c:v>10.5650156157</c:v>
                </c:pt>
                <c:pt idx="11424">
                  <c:v>10.5650156157</c:v>
                </c:pt>
                <c:pt idx="11425">
                  <c:v>10.5650156157</c:v>
                </c:pt>
                <c:pt idx="11426">
                  <c:v>10.5650156157</c:v>
                </c:pt>
                <c:pt idx="11427">
                  <c:v>10.5650156157</c:v>
                </c:pt>
                <c:pt idx="11428">
                  <c:v>10.5650156157</c:v>
                </c:pt>
                <c:pt idx="11429">
                  <c:v>10.5650156157</c:v>
                </c:pt>
                <c:pt idx="11430">
                  <c:v>10.5650156157</c:v>
                </c:pt>
                <c:pt idx="11431">
                  <c:v>10.5650156157</c:v>
                </c:pt>
                <c:pt idx="11432">
                  <c:v>10.5650156157</c:v>
                </c:pt>
                <c:pt idx="11433">
                  <c:v>10.5650156157</c:v>
                </c:pt>
                <c:pt idx="11434">
                  <c:v>10.5650156157</c:v>
                </c:pt>
                <c:pt idx="11435">
                  <c:v>10.562183931</c:v>
                </c:pt>
                <c:pt idx="11436">
                  <c:v>10.562183931</c:v>
                </c:pt>
                <c:pt idx="11437">
                  <c:v>10.562183931</c:v>
                </c:pt>
                <c:pt idx="11438">
                  <c:v>10.562183931</c:v>
                </c:pt>
                <c:pt idx="11439">
                  <c:v>10.562183931</c:v>
                </c:pt>
                <c:pt idx="11440">
                  <c:v>10.562183931</c:v>
                </c:pt>
                <c:pt idx="11441">
                  <c:v>10.562183931</c:v>
                </c:pt>
                <c:pt idx="11442">
                  <c:v>10.562183931</c:v>
                </c:pt>
                <c:pt idx="11443">
                  <c:v>10.562183931</c:v>
                </c:pt>
                <c:pt idx="11444">
                  <c:v>10.562183931</c:v>
                </c:pt>
                <c:pt idx="11445">
                  <c:v>10.562183931</c:v>
                </c:pt>
                <c:pt idx="11446">
                  <c:v>10.562183931</c:v>
                </c:pt>
                <c:pt idx="11447">
                  <c:v>10.562183931</c:v>
                </c:pt>
                <c:pt idx="11448">
                  <c:v>10.562183931</c:v>
                </c:pt>
                <c:pt idx="11449">
                  <c:v>10.562183931</c:v>
                </c:pt>
                <c:pt idx="11450">
                  <c:v>10.562183931</c:v>
                </c:pt>
                <c:pt idx="11451">
                  <c:v>10.5593522463</c:v>
                </c:pt>
                <c:pt idx="11452">
                  <c:v>10.5593522463</c:v>
                </c:pt>
                <c:pt idx="11453">
                  <c:v>10.5593522463</c:v>
                </c:pt>
                <c:pt idx="11454">
                  <c:v>10.5593522463</c:v>
                </c:pt>
                <c:pt idx="11455">
                  <c:v>10.5593522463</c:v>
                </c:pt>
                <c:pt idx="11456">
                  <c:v>10.5593522463</c:v>
                </c:pt>
                <c:pt idx="11457">
                  <c:v>10.5593522463</c:v>
                </c:pt>
                <c:pt idx="11458">
                  <c:v>10.5593522463</c:v>
                </c:pt>
                <c:pt idx="11459">
                  <c:v>10.5593522463</c:v>
                </c:pt>
                <c:pt idx="11460">
                  <c:v>10.5593522463</c:v>
                </c:pt>
                <c:pt idx="11461">
                  <c:v>10.5593522463</c:v>
                </c:pt>
                <c:pt idx="11462">
                  <c:v>10.5593522463</c:v>
                </c:pt>
                <c:pt idx="11463">
                  <c:v>10.5593522463</c:v>
                </c:pt>
                <c:pt idx="11464">
                  <c:v>10.5593522463</c:v>
                </c:pt>
                <c:pt idx="11465">
                  <c:v>10.5593522463</c:v>
                </c:pt>
                <c:pt idx="11466">
                  <c:v>10.556520561599999</c:v>
                </c:pt>
                <c:pt idx="11467">
                  <c:v>10.556520561599999</c:v>
                </c:pt>
                <c:pt idx="11468">
                  <c:v>10.556520561599999</c:v>
                </c:pt>
                <c:pt idx="11469">
                  <c:v>10.556520561599999</c:v>
                </c:pt>
                <c:pt idx="11470">
                  <c:v>10.556520561599999</c:v>
                </c:pt>
                <c:pt idx="11471">
                  <c:v>10.556520561599999</c:v>
                </c:pt>
                <c:pt idx="11472">
                  <c:v>10.556520561599999</c:v>
                </c:pt>
                <c:pt idx="11473">
                  <c:v>10.556520561599999</c:v>
                </c:pt>
                <c:pt idx="11474">
                  <c:v>10.556520561599999</c:v>
                </c:pt>
                <c:pt idx="11475">
                  <c:v>10.556520561599999</c:v>
                </c:pt>
                <c:pt idx="11476">
                  <c:v>10.556520561599999</c:v>
                </c:pt>
                <c:pt idx="11477">
                  <c:v>10.556520561599999</c:v>
                </c:pt>
                <c:pt idx="11478">
                  <c:v>10.556520561599999</c:v>
                </c:pt>
                <c:pt idx="11479">
                  <c:v>10.556520561599999</c:v>
                </c:pt>
                <c:pt idx="11480">
                  <c:v>10.556520561599999</c:v>
                </c:pt>
                <c:pt idx="11481">
                  <c:v>10.556520561599999</c:v>
                </c:pt>
                <c:pt idx="11482">
                  <c:v>10.553688876899999</c:v>
                </c:pt>
                <c:pt idx="11483">
                  <c:v>10.553688876899999</c:v>
                </c:pt>
                <c:pt idx="11484">
                  <c:v>10.553688876899999</c:v>
                </c:pt>
                <c:pt idx="11485">
                  <c:v>10.553688876899999</c:v>
                </c:pt>
                <c:pt idx="11486">
                  <c:v>10.553688876899999</c:v>
                </c:pt>
                <c:pt idx="11487">
                  <c:v>10.553688876899999</c:v>
                </c:pt>
                <c:pt idx="11488">
                  <c:v>10.553688876899999</c:v>
                </c:pt>
                <c:pt idx="11489">
                  <c:v>10.553688876899999</c:v>
                </c:pt>
                <c:pt idx="11490">
                  <c:v>10.553688876899999</c:v>
                </c:pt>
                <c:pt idx="11491">
                  <c:v>10.553688876899999</c:v>
                </c:pt>
                <c:pt idx="11492">
                  <c:v>10.553688876899999</c:v>
                </c:pt>
                <c:pt idx="11493">
                  <c:v>10.553688876899999</c:v>
                </c:pt>
                <c:pt idx="11494">
                  <c:v>10.553688876899999</c:v>
                </c:pt>
                <c:pt idx="11495">
                  <c:v>10.553688876899999</c:v>
                </c:pt>
                <c:pt idx="11496">
                  <c:v>10.553688876899999</c:v>
                </c:pt>
                <c:pt idx="11497">
                  <c:v>10.553688876899999</c:v>
                </c:pt>
                <c:pt idx="11498">
                  <c:v>10.550857192200001</c:v>
                </c:pt>
                <c:pt idx="11499">
                  <c:v>10.550857192200001</c:v>
                </c:pt>
                <c:pt idx="11500">
                  <c:v>10.550857192200001</c:v>
                </c:pt>
                <c:pt idx="11501">
                  <c:v>10.550857192200001</c:v>
                </c:pt>
                <c:pt idx="11502">
                  <c:v>10.550857192200001</c:v>
                </c:pt>
                <c:pt idx="11503">
                  <c:v>10.550857192200001</c:v>
                </c:pt>
                <c:pt idx="11504">
                  <c:v>10.550857192200001</c:v>
                </c:pt>
                <c:pt idx="11505">
                  <c:v>10.550857192200001</c:v>
                </c:pt>
                <c:pt idx="11506">
                  <c:v>10.550857192200001</c:v>
                </c:pt>
                <c:pt idx="11507">
                  <c:v>10.550857192200001</c:v>
                </c:pt>
                <c:pt idx="11508">
                  <c:v>10.550857192200001</c:v>
                </c:pt>
                <c:pt idx="11509">
                  <c:v>10.550857192200001</c:v>
                </c:pt>
                <c:pt idx="11510">
                  <c:v>10.550857192200001</c:v>
                </c:pt>
                <c:pt idx="11511">
                  <c:v>10.550857192200001</c:v>
                </c:pt>
                <c:pt idx="11512">
                  <c:v>10.550857192200001</c:v>
                </c:pt>
                <c:pt idx="11513">
                  <c:v>10.5480255075</c:v>
                </c:pt>
                <c:pt idx="11514">
                  <c:v>10.5480255075</c:v>
                </c:pt>
                <c:pt idx="11515">
                  <c:v>10.5480255075</c:v>
                </c:pt>
                <c:pt idx="11516">
                  <c:v>10.5480255075</c:v>
                </c:pt>
                <c:pt idx="11517">
                  <c:v>10.5480255075</c:v>
                </c:pt>
                <c:pt idx="11518">
                  <c:v>10.5480255075</c:v>
                </c:pt>
                <c:pt idx="11519">
                  <c:v>10.5480255075</c:v>
                </c:pt>
                <c:pt idx="11520">
                  <c:v>10.5480255075</c:v>
                </c:pt>
                <c:pt idx="11521">
                  <c:v>10.5480255075</c:v>
                </c:pt>
                <c:pt idx="11522">
                  <c:v>10.5480255075</c:v>
                </c:pt>
                <c:pt idx="11523">
                  <c:v>10.5480255075</c:v>
                </c:pt>
                <c:pt idx="11524">
                  <c:v>10.5480255075</c:v>
                </c:pt>
                <c:pt idx="11525">
                  <c:v>10.5480255075</c:v>
                </c:pt>
                <c:pt idx="11526">
                  <c:v>10.5480255075</c:v>
                </c:pt>
                <c:pt idx="11527">
                  <c:v>10.5480255075</c:v>
                </c:pt>
                <c:pt idx="11528">
                  <c:v>10.5480255075</c:v>
                </c:pt>
                <c:pt idx="11529">
                  <c:v>10.545193822799998</c:v>
                </c:pt>
                <c:pt idx="11530">
                  <c:v>10.545193822799998</c:v>
                </c:pt>
                <c:pt idx="11531">
                  <c:v>10.545193822799998</c:v>
                </c:pt>
                <c:pt idx="11532">
                  <c:v>10.545193822799998</c:v>
                </c:pt>
                <c:pt idx="11533">
                  <c:v>10.545193822799998</c:v>
                </c:pt>
                <c:pt idx="11534">
                  <c:v>10.545193822799998</c:v>
                </c:pt>
                <c:pt idx="11535">
                  <c:v>10.545193822799998</c:v>
                </c:pt>
                <c:pt idx="11536">
                  <c:v>10.545193822799998</c:v>
                </c:pt>
                <c:pt idx="11537">
                  <c:v>10.545193822799998</c:v>
                </c:pt>
                <c:pt idx="11538">
                  <c:v>10.545193822799998</c:v>
                </c:pt>
                <c:pt idx="11539">
                  <c:v>10.545193822799998</c:v>
                </c:pt>
                <c:pt idx="11540">
                  <c:v>10.545193822799998</c:v>
                </c:pt>
                <c:pt idx="11541">
                  <c:v>10.545193822799998</c:v>
                </c:pt>
                <c:pt idx="11542">
                  <c:v>10.545193822799998</c:v>
                </c:pt>
                <c:pt idx="11543">
                  <c:v>10.545193822799998</c:v>
                </c:pt>
                <c:pt idx="11544">
                  <c:v>10.545193822799998</c:v>
                </c:pt>
                <c:pt idx="11545">
                  <c:v>10.5423621381</c:v>
                </c:pt>
                <c:pt idx="11546">
                  <c:v>10.5423621381</c:v>
                </c:pt>
                <c:pt idx="11547">
                  <c:v>10.5423621381</c:v>
                </c:pt>
                <c:pt idx="11548">
                  <c:v>10.5423621381</c:v>
                </c:pt>
                <c:pt idx="11549">
                  <c:v>10.5423621381</c:v>
                </c:pt>
                <c:pt idx="11550">
                  <c:v>10.5423621381</c:v>
                </c:pt>
                <c:pt idx="11551">
                  <c:v>10.5423621381</c:v>
                </c:pt>
                <c:pt idx="11552">
                  <c:v>10.5423621381</c:v>
                </c:pt>
                <c:pt idx="11553">
                  <c:v>10.5423621381</c:v>
                </c:pt>
                <c:pt idx="11554">
                  <c:v>10.5423621381</c:v>
                </c:pt>
                <c:pt idx="11555">
                  <c:v>10.5423621381</c:v>
                </c:pt>
                <c:pt idx="11556">
                  <c:v>10.5423621381</c:v>
                </c:pt>
                <c:pt idx="11557">
                  <c:v>10.5423621381</c:v>
                </c:pt>
                <c:pt idx="11558">
                  <c:v>10.5423621381</c:v>
                </c:pt>
                <c:pt idx="11559">
                  <c:v>10.5423621381</c:v>
                </c:pt>
                <c:pt idx="11560">
                  <c:v>10.5423621381</c:v>
                </c:pt>
                <c:pt idx="11561">
                  <c:v>10.539530453399999</c:v>
                </c:pt>
                <c:pt idx="11562">
                  <c:v>10.539530453399999</c:v>
                </c:pt>
                <c:pt idx="11563">
                  <c:v>10.539530453399999</c:v>
                </c:pt>
                <c:pt idx="11564">
                  <c:v>10.539530453399999</c:v>
                </c:pt>
                <c:pt idx="11565">
                  <c:v>10.539530453399999</c:v>
                </c:pt>
                <c:pt idx="11566">
                  <c:v>10.539530453399999</c:v>
                </c:pt>
                <c:pt idx="11567">
                  <c:v>10.539530453399999</c:v>
                </c:pt>
                <c:pt idx="11568">
                  <c:v>10.539530453399999</c:v>
                </c:pt>
                <c:pt idx="11569">
                  <c:v>10.539530453399999</c:v>
                </c:pt>
                <c:pt idx="11570">
                  <c:v>10.539530453399999</c:v>
                </c:pt>
                <c:pt idx="11571">
                  <c:v>10.539530453399999</c:v>
                </c:pt>
                <c:pt idx="11572">
                  <c:v>10.539530453399999</c:v>
                </c:pt>
                <c:pt idx="11573">
                  <c:v>10.539530453399999</c:v>
                </c:pt>
                <c:pt idx="11574">
                  <c:v>10.539530453399999</c:v>
                </c:pt>
                <c:pt idx="11575">
                  <c:v>10.539530453399999</c:v>
                </c:pt>
                <c:pt idx="11576">
                  <c:v>10.536698768700001</c:v>
                </c:pt>
                <c:pt idx="11577">
                  <c:v>10.536698768700001</c:v>
                </c:pt>
                <c:pt idx="11578">
                  <c:v>10.536698768700001</c:v>
                </c:pt>
                <c:pt idx="11579">
                  <c:v>10.536698768700001</c:v>
                </c:pt>
                <c:pt idx="11580">
                  <c:v>10.536698768700001</c:v>
                </c:pt>
                <c:pt idx="11581">
                  <c:v>10.536698768700001</c:v>
                </c:pt>
                <c:pt idx="11582">
                  <c:v>10.536698768700001</c:v>
                </c:pt>
                <c:pt idx="11583">
                  <c:v>10.536698768700001</c:v>
                </c:pt>
                <c:pt idx="11584">
                  <c:v>10.536698768700001</c:v>
                </c:pt>
                <c:pt idx="11585">
                  <c:v>10.536698768700001</c:v>
                </c:pt>
                <c:pt idx="11586">
                  <c:v>10.536698768700001</c:v>
                </c:pt>
                <c:pt idx="11587">
                  <c:v>10.536698768700001</c:v>
                </c:pt>
                <c:pt idx="11588">
                  <c:v>10.536698768700001</c:v>
                </c:pt>
                <c:pt idx="11589">
                  <c:v>10.536698768700001</c:v>
                </c:pt>
                <c:pt idx="11590">
                  <c:v>10.536698768700001</c:v>
                </c:pt>
                <c:pt idx="11591">
                  <c:v>10.536698768700001</c:v>
                </c:pt>
                <c:pt idx="11592">
                  <c:v>10.533867083999999</c:v>
                </c:pt>
                <c:pt idx="11593">
                  <c:v>10.533867083999999</c:v>
                </c:pt>
                <c:pt idx="11594">
                  <c:v>10.533867083999999</c:v>
                </c:pt>
                <c:pt idx="11595">
                  <c:v>10.533867083999999</c:v>
                </c:pt>
                <c:pt idx="11596">
                  <c:v>10.533867083999999</c:v>
                </c:pt>
                <c:pt idx="11597">
                  <c:v>10.533867083999999</c:v>
                </c:pt>
                <c:pt idx="11598">
                  <c:v>10.533867083999999</c:v>
                </c:pt>
                <c:pt idx="11599">
                  <c:v>10.533867083999999</c:v>
                </c:pt>
                <c:pt idx="11600">
                  <c:v>10.533867083999999</c:v>
                </c:pt>
                <c:pt idx="11601">
                  <c:v>10.533867083999999</c:v>
                </c:pt>
                <c:pt idx="11602">
                  <c:v>10.533867083999999</c:v>
                </c:pt>
                <c:pt idx="11603">
                  <c:v>10.533867083999999</c:v>
                </c:pt>
                <c:pt idx="11604">
                  <c:v>10.533867083999999</c:v>
                </c:pt>
                <c:pt idx="11605">
                  <c:v>10.533867083999999</c:v>
                </c:pt>
                <c:pt idx="11606">
                  <c:v>10.533867083999999</c:v>
                </c:pt>
                <c:pt idx="11607">
                  <c:v>10.533867083999999</c:v>
                </c:pt>
                <c:pt idx="11608">
                  <c:v>10.531035399299999</c:v>
                </c:pt>
                <c:pt idx="11609">
                  <c:v>10.531035399299999</c:v>
                </c:pt>
                <c:pt idx="11610">
                  <c:v>10.531035399299999</c:v>
                </c:pt>
                <c:pt idx="11611">
                  <c:v>10.531035399299999</c:v>
                </c:pt>
                <c:pt idx="11612">
                  <c:v>10.531035399299999</c:v>
                </c:pt>
                <c:pt idx="11613">
                  <c:v>10.531035399299999</c:v>
                </c:pt>
                <c:pt idx="11614">
                  <c:v>10.531035399299999</c:v>
                </c:pt>
                <c:pt idx="11615">
                  <c:v>10.531035399299999</c:v>
                </c:pt>
                <c:pt idx="11616">
                  <c:v>10.531035399299999</c:v>
                </c:pt>
                <c:pt idx="11617">
                  <c:v>10.531035399299999</c:v>
                </c:pt>
                <c:pt idx="11618">
                  <c:v>10.531035399299999</c:v>
                </c:pt>
                <c:pt idx="11619">
                  <c:v>10.531035399299999</c:v>
                </c:pt>
                <c:pt idx="11620">
                  <c:v>10.531035399299999</c:v>
                </c:pt>
                <c:pt idx="11621">
                  <c:v>10.531035399299999</c:v>
                </c:pt>
                <c:pt idx="11622">
                  <c:v>10.531035399299999</c:v>
                </c:pt>
                <c:pt idx="11623">
                  <c:v>10.5282037146</c:v>
                </c:pt>
                <c:pt idx="11624">
                  <c:v>10.5282037146</c:v>
                </c:pt>
                <c:pt idx="11625">
                  <c:v>10.5282037146</c:v>
                </c:pt>
                <c:pt idx="11626">
                  <c:v>10.5282037146</c:v>
                </c:pt>
                <c:pt idx="11627">
                  <c:v>10.5282037146</c:v>
                </c:pt>
                <c:pt idx="11628">
                  <c:v>10.5282037146</c:v>
                </c:pt>
                <c:pt idx="11629">
                  <c:v>10.5282037146</c:v>
                </c:pt>
                <c:pt idx="11630">
                  <c:v>10.5282037146</c:v>
                </c:pt>
                <c:pt idx="11631">
                  <c:v>10.5282037146</c:v>
                </c:pt>
                <c:pt idx="11632">
                  <c:v>10.5282037146</c:v>
                </c:pt>
                <c:pt idx="11633">
                  <c:v>10.5282037146</c:v>
                </c:pt>
                <c:pt idx="11634">
                  <c:v>10.5282037146</c:v>
                </c:pt>
                <c:pt idx="11635">
                  <c:v>10.5282037146</c:v>
                </c:pt>
                <c:pt idx="11636">
                  <c:v>10.5282037146</c:v>
                </c:pt>
                <c:pt idx="11637">
                  <c:v>10.5282037146</c:v>
                </c:pt>
                <c:pt idx="11638">
                  <c:v>10.5282037146</c:v>
                </c:pt>
                <c:pt idx="11639">
                  <c:v>10.5253720299</c:v>
                </c:pt>
                <c:pt idx="11640">
                  <c:v>10.5253720299</c:v>
                </c:pt>
                <c:pt idx="11641">
                  <c:v>10.5253720299</c:v>
                </c:pt>
                <c:pt idx="11642">
                  <c:v>10.5253720299</c:v>
                </c:pt>
                <c:pt idx="11643">
                  <c:v>10.5253720299</c:v>
                </c:pt>
                <c:pt idx="11644">
                  <c:v>10.5253720299</c:v>
                </c:pt>
                <c:pt idx="11645">
                  <c:v>10.5253720299</c:v>
                </c:pt>
                <c:pt idx="11646">
                  <c:v>10.5253720299</c:v>
                </c:pt>
                <c:pt idx="11647">
                  <c:v>10.5253720299</c:v>
                </c:pt>
                <c:pt idx="11648">
                  <c:v>10.5253720299</c:v>
                </c:pt>
                <c:pt idx="11649">
                  <c:v>10.5253720299</c:v>
                </c:pt>
                <c:pt idx="11650">
                  <c:v>10.5253720299</c:v>
                </c:pt>
                <c:pt idx="11651">
                  <c:v>10.5253720299</c:v>
                </c:pt>
                <c:pt idx="11652">
                  <c:v>10.5253720299</c:v>
                </c:pt>
                <c:pt idx="11653">
                  <c:v>10.5253720299</c:v>
                </c:pt>
                <c:pt idx="11654">
                  <c:v>10.5253720299</c:v>
                </c:pt>
                <c:pt idx="11655">
                  <c:v>10.522540345199999</c:v>
                </c:pt>
                <c:pt idx="11656">
                  <c:v>10.522540345199999</c:v>
                </c:pt>
                <c:pt idx="11657">
                  <c:v>10.522540345199999</c:v>
                </c:pt>
                <c:pt idx="11658">
                  <c:v>10.522540345199999</c:v>
                </c:pt>
                <c:pt idx="11659">
                  <c:v>10.522540345199999</c:v>
                </c:pt>
                <c:pt idx="11660">
                  <c:v>10.522540345199999</c:v>
                </c:pt>
                <c:pt idx="11661">
                  <c:v>10.522540345199999</c:v>
                </c:pt>
                <c:pt idx="11662">
                  <c:v>10.522540345199999</c:v>
                </c:pt>
                <c:pt idx="11663">
                  <c:v>10.522540345199999</c:v>
                </c:pt>
                <c:pt idx="11664">
                  <c:v>10.522540345199999</c:v>
                </c:pt>
                <c:pt idx="11665">
                  <c:v>10.522540345199999</c:v>
                </c:pt>
                <c:pt idx="11666">
                  <c:v>10.522540345199999</c:v>
                </c:pt>
                <c:pt idx="11667">
                  <c:v>10.522540345199999</c:v>
                </c:pt>
                <c:pt idx="11668">
                  <c:v>10.522540345199999</c:v>
                </c:pt>
                <c:pt idx="11669">
                  <c:v>10.522540345199999</c:v>
                </c:pt>
                <c:pt idx="11670">
                  <c:v>10.522540345199999</c:v>
                </c:pt>
                <c:pt idx="11671">
                  <c:v>10.519708660499999</c:v>
                </c:pt>
                <c:pt idx="11672">
                  <c:v>10.519708660499999</c:v>
                </c:pt>
                <c:pt idx="11673">
                  <c:v>10.519708660499999</c:v>
                </c:pt>
                <c:pt idx="11674">
                  <c:v>10.519708660499999</c:v>
                </c:pt>
                <c:pt idx="11675">
                  <c:v>10.519708660499999</c:v>
                </c:pt>
                <c:pt idx="11676">
                  <c:v>10.519708660499999</c:v>
                </c:pt>
                <c:pt idx="11677">
                  <c:v>10.519708660499999</c:v>
                </c:pt>
                <c:pt idx="11678">
                  <c:v>10.519708660499999</c:v>
                </c:pt>
                <c:pt idx="11679">
                  <c:v>10.519708660499999</c:v>
                </c:pt>
                <c:pt idx="11680">
                  <c:v>10.519708660499999</c:v>
                </c:pt>
                <c:pt idx="11681">
                  <c:v>10.519708660499999</c:v>
                </c:pt>
                <c:pt idx="11682">
                  <c:v>10.519708660499999</c:v>
                </c:pt>
                <c:pt idx="11683">
                  <c:v>10.519708660499999</c:v>
                </c:pt>
                <c:pt idx="11684">
                  <c:v>10.519708660499999</c:v>
                </c:pt>
                <c:pt idx="11685">
                  <c:v>10.519708660499999</c:v>
                </c:pt>
                <c:pt idx="11686">
                  <c:v>10.516876975799999</c:v>
                </c:pt>
                <c:pt idx="11687">
                  <c:v>10.516876975799999</c:v>
                </c:pt>
                <c:pt idx="11688">
                  <c:v>10.516876975799999</c:v>
                </c:pt>
                <c:pt idx="11689">
                  <c:v>10.516876975799999</c:v>
                </c:pt>
                <c:pt idx="11690">
                  <c:v>10.516876975799999</c:v>
                </c:pt>
                <c:pt idx="11691">
                  <c:v>10.516876975799999</c:v>
                </c:pt>
                <c:pt idx="11692">
                  <c:v>10.516876975799999</c:v>
                </c:pt>
                <c:pt idx="11693">
                  <c:v>10.516876975799999</c:v>
                </c:pt>
                <c:pt idx="11694">
                  <c:v>10.516876975799999</c:v>
                </c:pt>
                <c:pt idx="11695">
                  <c:v>10.516876975799999</c:v>
                </c:pt>
                <c:pt idx="11696">
                  <c:v>10.516876975799999</c:v>
                </c:pt>
                <c:pt idx="11697">
                  <c:v>10.516876975799999</c:v>
                </c:pt>
                <c:pt idx="11698">
                  <c:v>10.516876975799999</c:v>
                </c:pt>
                <c:pt idx="11699">
                  <c:v>10.516876975799999</c:v>
                </c:pt>
                <c:pt idx="11700">
                  <c:v>10.516876975799999</c:v>
                </c:pt>
                <c:pt idx="11701">
                  <c:v>10.516876975799999</c:v>
                </c:pt>
                <c:pt idx="11702">
                  <c:v>10.5140452911</c:v>
                </c:pt>
                <c:pt idx="11703">
                  <c:v>10.5140452911</c:v>
                </c:pt>
                <c:pt idx="11704">
                  <c:v>10.5140452911</c:v>
                </c:pt>
                <c:pt idx="11705">
                  <c:v>10.5140452911</c:v>
                </c:pt>
                <c:pt idx="11706">
                  <c:v>10.5140452911</c:v>
                </c:pt>
                <c:pt idx="11707">
                  <c:v>10.5140452911</c:v>
                </c:pt>
                <c:pt idx="11708">
                  <c:v>10.5140452911</c:v>
                </c:pt>
                <c:pt idx="11709">
                  <c:v>10.5140452911</c:v>
                </c:pt>
                <c:pt idx="11710">
                  <c:v>10.5140452911</c:v>
                </c:pt>
                <c:pt idx="11711">
                  <c:v>10.5140452911</c:v>
                </c:pt>
                <c:pt idx="11712">
                  <c:v>10.5140452911</c:v>
                </c:pt>
                <c:pt idx="11713">
                  <c:v>10.5140452911</c:v>
                </c:pt>
                <c:pt idx="11714">
                  <c:v>10.5140452911</c:v>
                </c:pt>
                <c:pt idx="11715">
                  <c:v>10.5140452911</c:v>
                </c:pt>
                <c:pt idx="11716">
                  <c:v>10.5140452911</c:v>
                </c:pt>
                <c:pt idx="11717">
                  <c:v>10.5140452911</c:v>
                </c:pt>
                <c:pt idx="11718">
                  <c:v>10.5112136064</c:v>
                </c:pt>
                <c:pt idx="11719">
                  <c:v>10.5112136064</c:v>
                </c:pt>
                <c:pt idx="11720">
                  <c:v>10.5112136064</c:v>
                </c:pt>
                <c:pt idx="11721">
                  <c:v>10.5112136064</c:v>
                </c:pt>
                <c:pt idx="11722">
                  <c:v>10.5112136064</c:v>
                </c:pt>
                <c:pt idx="11723">
                  <c:v>10.5112136064</c:v>
                </c:pt>
                <c:pt idx="11724">
                  <c:v>10.5112136064</c:v>
                </c:pt>
                <c:pt idx="11725">
                  <c:v>10.5112136064</c:v>
                </c:pt>
                <c:pt idx="11726">
                  <c:v>10.5112136064</c:v>
                </c:pt>
                <c:pt idx="11727">
                  <c:v>10.5112136064</c:v>
                </c:pt>
                <c:pt idx="11728">
                  <c:v>10.5112136064</c:v>
                </c:pt>
                <c:pt idx="11729">
                  <c:v>10.5112136064</c:v>
                </c:pt>
                <c:pt idx="11730">
                  <c:v>10.5112136064</c:v>
                </c:pt>
                <c:pt idx="11731">
                  <c:v>10.5112136064</c:v>
                </c:pt>
                <c:pt idx="11732">
                  <c:v>10.5112136064</c:v>
                </c:pt>
                <c:pt idx="11733">
                  <c:v>10.5112136064</c:v>
                </c:pt>
                <c:pt idx="11734">
                  <c:v>10.5083819217</c:v>
                </c:pt>
                <c:pt idx="11735">
                  <c:v>10.5083819217</c:v>
                </c:pt>
                <c:pt idx="11736">
                  <c:v>10.5083819217</c:v>
                </c:pt>
                <c:pt idx="11737">
                  <c:v>10.5083819217</c:v>
                </c:pt>
                <c:pt idx="11738">
                  <c:v>10.5083819217</c:v>
                </c:pt>
                <c:pt idx="11739">
                  <c:v>10.5083819217</c:v>
                </c:pt>
                <c:pt idx="11740">
                  <c:v>10.5083819217</c:v>
                </c:pt>
                <c:pt idx="11741">
                  <c:v>10.5083819217</c:v>
                </c:pt>
                <c:pt idx="11742">
                  <c:v>10.5083819217</c:v>
                </c:pt>
                <c:pt idx="11743">
                  <c:v>10.5083819217</c:v>
                </c:pt>
                <c:pt idx="11744">
                  <c:v>10.5083819217</c:v>
                </c:pt>
                <c:pt idx="11745">
                  <c:v>10.5083819217</c:v>
                </c:pt>
                <c:pt idx="11746">
                  <c:v>10.5083819217</c:v>
                </c:pt>
                <c:pt idx="11747">
                  <c:v>10.5083819217</c:v>
                </c:pt>
                <c:pt idx="11748">
                  <c:v>10.5083819217</c:v>
                </c:pt>
                <c:pt idx="11749">
                  <c:v>10.505550237</c:v>
                </c:pt>
                <c:pt idx="11750">
                  <c:v>10.505550237</c:v>
                </c:pt>
                <c:pt idx="11751">
                  <c:v>10.505550237</c:v>
                </c:pt>
                <c:pt idx="11752">
                  <c:v>10.505550237</c:v>
                </c:pt>
                <c:pt idx="11753">
                  <c:v>10.505550237</c:v>
                </c:pt>
                <c:pt idx="11754">
                  <c:v>10.505550237</c:v>
                </c:pt>
                <c:pt idx="11755">
                  <c:v>10.505550237</c:v>
                </c:pt>
                <c:pt idx="11756">
                  <c:v>10.505550237</c:v>
                </c:pt>
                <c:pt idx="11757">
                  <c:v>10.505550237</c:v>
                </c:pt>
                <c:pt idx="11758">
                  <c:v>10.505550237</c:v>
                </c:pt>
                <c:pt idx="11759">
                  <c:v>10.505550237</c:v>
                </c:pt>
                <c:pt idx="11760">
                  <c:v>10.505550237</c:v>
                </c:pt>
                <c:pt idx="11761">
                  <c:v>10.505550237</c:v>
                </c:pt>
                <c:pt idx="11762">
                  <c:v>10.505550237</c:v>
                </c:pt>
                <c:pt idx="11763">
                  <c:v>10.505550237</c:v>
                </c:pt>
                <c:pt idx="11764">
                  <c:v>10.505550237</c:v>
                </c:pt>
                <c:pt idx="11765">
                  <c:v>10.502718552299999</c:v>
                </c:pt>
                <c:pt idx="11766">
                  <c:v>10.502718552299999</c:v>
                </c:pt>
                <c:pt idx="11767">
                  <c:v>10.502718552299999</c:v>
                </c:pt>
                <c:pt idx="11768">
                  <c:v>10.502718552299999</c:v>
                </c:pt>
                <c:pt idx="11769">
                  <c:v>10.502718552299999</c:v>
                </c:pt>
                <c:pt idx="11770">
                  <c:v>10.502718552299999</c:v>
                </c:pt>
                <c:pt idx="11771">
                  <c:v>10.502718552299999</c:v>
                </c:pt>
                <c:pt idx="11772">
                  <c:v>10.502718552299999</c:v>
                </c:pt>
                <c:pt idx="11773">
                  <c:v>10.502718552299999</c:v>
                </c:pt>
                <c:pt idx="11774">
                  <c:v>10.502718552299999</c:v>
                </c:pt>
                <c:pt idx="11775">
                  <c:v>10.502718552299999</c:v>
                </c:pt>
                <c:pt idx="11776">
                  <c:v>10.502718552299999</c:v>
                </c:pt>
                <c:pt idx="11777">
                  <c:v>10.502718552299999</c:v>
                </c:pt>
                <c:pt idx="11778">
                  <c:v>10.502718552299999</c:v>
                </c:pt>
                <c:pt idx="11779">
                  <c:v>10.502718552299999</c:v>
                </c:pt>
                <c:pt idx="11780">
                  <c:v>10.502718552299999</c:v>
                </c:pt>
                <c:pt idx="11781">
                  <c:v>10.499886867600001</c:v>
                </c:pt>
                <c:pt idx="11782">
                  <c:v>10.499886867600001</c:v>
                </c:pt>
                <c:pt idx="11783">
                  <c:v>10.499886867600001</c:v>
                </c:pt>
                <c:pt idx="11784">
                  <c:v>10.499886867600001</c:v>
                </c:pt>
                <c:pt idx="11785">
                  <c:v>10.499886867600001</c:v>
                </c:pt>
                <c:pt idx="11786">
                  <c:v>10.499886867600001</c:v>
                </c:pt>
                <c:pt idx="11787">
                  <c:v>10.499886867600001</c:v>
                </c:pt>
                <c:pt idx="11788">
                  <c:v>10.499886867600001</c:v>
                </c:pt>
                <c:pt idx="11789">
                  <c:v>10.499886867600001</c:v>
                </c:pt>
                <c:pt idx="11790">
                  <c:v>10.499886867600001</c:v>
                </c:pt>
                <c:pt idx="11791">
                  <c:v>10.499886867600001</c:v>
                </c:pt>
                <c:pt idx="11792">
                  <c:v>10.499886867600001</c:v>
                </c:pt>
                <c:pt idx="11793">
                  <c:v>10.499886867600001</c:v>
                </c:pt>
                <c:pt idx="11794">
                  <c:v>10.499886867600001</c:v>
                </c:pt>
                <c:pt idx="11795">
                  <c:v>10.499886867600001</c:v>
                </c:pt>
                <c:pt idx="11796">
                  <c:v>10.499886867600001</c:v>
                </c:pt>
                <c:pt idx="11797">
                  <c:v>10.497055182899999</c:v>
                </c:pt>
                <c:pt idx="11798">
                  <c:v>10.497055182899999</c:v>
                </c:pt>
                <c:pt idx="11799">
                  <c:v>10.497055182899999</c:v>
                </c:pt>
                <c:pt idx="11800">
                  <c:v>10.497055182899999</c:v>
                </c:pt>
                <c:pt idx="11801">
                  <c:v>10.497055182899999</c:v>
                </c:pt>
                <c:pt idx="11802">
                  <c:v>10.497055182899999</c:v>
                </c:pt>
                <c:pt idx="11803">
                  <c:v>10.497055182899999</c:v>
                </c:pt>
                <c:pt idx="11804">
                  <c:v>10.497055182899999</c:v>
                </c:pt>
                <c:pt idx="11805">
                  <c:v>10.497055182899999</c:v>
                </c:pt>
                <c:pt idx="11806">
                  <c:v>10.497055182899999</c:v>
                </c:pt>
                <c:pt idx="11807">
                  <c:v>10.497055182899999</c:v>
                </c:pt>
                <c:pt idx="11808">
                  <c:v>10.497055182899999</c:v>
                </c:pt>
                <c:pt idx="11809">
                  <c:v>10.497055182899999</c:v>
                </c:pt>
                <c:pt idx="11810">
                  <c:v>10.497055182899999</c:v>
                </c:pt>
                <c:pt idx="11811">
                  <c:v>10.497055182899999</c:v>
                </c:pt>
                <c:pt idx="11812">
                  <c:v>10.4942234982</c:v>
                </c:pt>
                <c:pt idx="11813">
                  <c:v>10.4942234982</c:v>
                </c:pt>
                <c:pt idx="11814">
                  <c:v>10.4942234982</c:v>
                </c:pt>
                <c:pt idx="11815">
                  <c:v>10.4942234982</c:v>
                </c:pt>
                <c:pt idx="11816">
                  <c:v>10.4942234982</c:v>
                </c:pt>
                <c:pt idx="11817">
                  <c:v>10.4942234982</c:v>
                </c:pt>
                <c:pt idx="11818">
                  <c:v>10.4942234982</c:v>
                </c:pt>
                <c:pt idx="11819">
                  <c:v>10.4942234982</c:v>
                </c:pt>
                <c:pt idx="11820">
                  <c:v>10.4942234982</c:v>
                </c:pt>
                <c:pt idx="11821">
                  <c:v>10.4942234982</c:v>
                </c:pt>
                <c:pt idx="11822">
                  <c:v>10.4942234982</c:v>
                </c:pt>
                <c:pt idx="11823">
                  <c:v>10.4942234982</c:v>
                </c:pt>
                <c:pt idx="11824">
                  <c:v>10.4942234982</c:v>
                </c:pt>
                <c:pt idx="11825">
                  <c:v>10.4942234982</c:v>
                </c:pt>
                <c:pt idx="11826">
                  <c:v>10.4942234982</c:v>
                </c:pt>
                <c:pt idx="11827">
                  <c:v>10.4942234982</c:v>
                </c:pt>
                <c:pt idx="11828">
                  <c:v>10.4913918135</c:v>
                </c:pt>
                <c:pt idx="11829">
                  <c:v>10.4913918135</c:v>
                </c:pt>
                <c:pt idx="11830">
                  <c:v>10.4913918135</c:v>
                </c:pt>
                <c:pt idx="11831">
                  <c:v>10.4913918135</c:v>
                </c:pt>
                <c:pt idx="11832">
                  <c:v>10.4913918135</c:v>
                </c:pt>
                <c:pt idx="11833">
                  <c:v>10.4913918135</c:v>
                </c:pt>
                <c:pt idx="11834">
                  <c:v>10.4913918135</c:v>
                </c:pt>
                <c:pt idx="11835">
                  <c:v>10.4913918135</c:v>
                </c:pt>
                <c:pt idx="11836">
                  <c:v>10.4913918135</c:v>
                </c:pt>
                <c:pt idx="11837">
                  <c:v>10.4913918135</c:v>
                </c:pt>
                <c:pt idx="11838">
                  <c:v>10.4913918135</c:v>
                </c:pt>
                <c:pt idx="11839">
                  <c:v>10.4913918135</c:v>
                </c:pt>
                <c:pt idx="11840">
                  <c:v>10.4913918135</c:v>
                </c:pt>
                <c:pt idx="11841">
                  <c:v>10.4913918135</c:v>
                </c:pt>
                <c:pt idx="11842">
                  <c:v>10.4913918135</c:v>
                </c:pt>
                <c:pt idx="11843">
                  <c:v>10.4913918135</c:v>
                </c:pt>
                <c:pt idx="11844">
                  <c:v>10.4885601288</c:v>
                </c:pt>
                <c:pt idx="11845">
                  <c:v>10.4885601288</c:v>
                </c:pt>
                <c:pt idx="11846">
                  <c:v>10.4885601288</c:v>
                </c:pt>
                <c:pt idx="11847">
                  <c:v>10.4885601288</c:v>
                </c:pt>
                <c:pt idx="11848">
                  <c:v>10.4885601288</c:v>
                </c:pt>
                <c:pt idx="11849">
                  <c:v>10.4885601288</c:v>
                </c:pt>
                <c:pt idx="11850">
                  <c:v>10.4885601288</c:v>
                </c:pt>
                <c:pt idx="11851">
                  <c:v>10.4885601288</c:v>
                </c:pt>
                <c:pt idx="11852">
                  <c:v>10.4885601288</c:v>
                </c:pt>
                <c:pt idx="11853">
                  <c:v>10.4885601288</c:v>
                </c:pt>
                <c:pt idx="11854">
                  <c:v>10.4885601288</c:v>
                </c:pt>
                <c:pt idx="11855">
                  <c:v>10.4885601288</c:v>
                </c:pt>
                <c:pt idx="11856">
                  <c:v>10.4885601288</c:v>
                </c:pt>
                <c:pt idx="11857">
                  <c:v>10.4885601288</c:v>
                </c:pt>
                <c:pt idx="11858">
                  <c:v>10.4885601288</c:v>
                </c:pt>
                <c:pt idx="11859">
                  <c:v>10.4885601288</c:v>
                </c:pt>
                <c:pt idx="11860">
                  <c:v>10.485728444099999</c:v>
                </c:pt>
                <c:pt idx="11861">
                  <c:v>10.485728444099999</c:v>
                </c:pt>
                <c:pt idx="11862">
                  <c:v>10.485728444099999</c:v>
                </c:pt>
                <c:pt idx="11863">
                  <c:v>10.485728444099999</c:v>
                </c:pt>
                <c:pt idx="11864">
                  <c:v>10.485728444099999</c:v>
                </c:pt>
                <c:pt idx="11865">
                  <c:v>10.485728444099999</c:v>
                </c:pt>
                <c:pt idx="11866">
                  <c:v>10.485728444099999</c:v>
                </c:pt>
                <c:pt idx="11867">
                  <c:v>10.485728444099999</c:v>
                </c:pt>
                <c:pt idx="11868">
                  <c:v>10.485728444099999</c:v>
                </c:pt>
                <c:pt idx="11869">
                  <c:v>10.485728444099999</c:v>
                </c:pt>
                <c:pt idx="11870">
                  <c:v>10.485728444099999</c:v>
                </c:pt>
                <c:pt idx="11871">
                  <c:v>10.485728444099999</c:v>
                </c:pt>
                <c:pt idx="11872">
                  <c:v>10.485728444099999</c:v>
                </c:pt>
                <c:pt idx="11873">
                  <c:v>10.485728444099999</c:v>
                </c:pt>
                <c:pt idx="11874">
                  <c:v>10.485728444099999</c:v>
                </c:pt>
                <c:pt idx="11875">
                  <c:v>10.485728444099999</c:v>
                </c:pt>
                <c:pt idx="11876">
                  <c:v>10.482896759399999</c:v>
                </c:pt>
                <c:pt idx="11877">
                  <c:v>10.482896759399999</c:v>
                </c:pt>
                <c:pt idx="11878">
                  <c:v>10.482896759399999</c:v>
                </c:pt>
                <c:pt idx="11879">
                  <c:v>10.482896759399999</c:v>
                </c:pt>
                <c:pt idx="11880">
                  <c:v>10.482896759399999</c:v>
                </c:pt>
                <c:pt idx="11881">
                  <c:v>10.482896759399999</c:v>
                </c:pt>
                <c:pt idx="11882">
                  <c:v>10.482896759399999</c:v>
                </c:pt>
                <c:pt idx="11883">
                  <c:v>10.482896759399999</c:v>
                </c:pt>
                <c:pt idx="11884">
                  <c:v>10.482896759399999</c:v>
                </c:pt>
                <c:pt idx="11885">
                  <c:v>10.482896759399999</c:v>
                </c:pt>
                <c:pt idx="11886">
                  <c:v>10.482896759399999</c:v>
                </c:pt>
                <c:pt idx="11887">
                  <c:v>10.482896759399999</c:v>
                </c:pt>
                <c:pt idx="11888">
                  <c:v>10.482896759399999</c:v>
                </c:pt>
                <c:pt idx="11889">
                  <c:v>10.482896759399999</c:v>
                </c:pt>
                <c:pt idx="11890">
                  <c:v>10.482896759399999</c:v>
                </c:pt>
                <c:pt idx="11891">
                  <c:v>10.480065074700001</c:v>
                </c:pt>
                <c:pt idx="11892">
                  <c:v>10.480065074700001</c:v>
                </c:pt>
                <c:pt idx="11893">
                  <c:v>10.480065074700001</c:v>
                </c:pt>
                <c:pt idx="11894">
                  <c:v>10.480065074700001</c:v>
                </c:pt>
                <c:pt idx="11895">
                  <c:v>10.480065074700001</c:v>
                </c:pt>
                <c:pt idx="11896">
                  <c:v>10.480065074700001</c:v>
                </c:pt>
                <c:pt idx="11897">
                  <c:v>10.480065074700001</c:v>
                </c:pt>
                <c:pt idx="11898">
                  <c:v>10.480065074700001</c:v>
                </c:pt>
                <c:pt idx="11899">
                  <c:v>10.480065074700001</c:v>
                </c:pt>
                <c:pt idx="11900">
                  <c:v>10.480065074700001</c:v>
                </c:pt>
                <c:pt idx="11901">
                  <c:v>10.480065074700001</c:v>
                </c:pt>
                <c:pt idx="11902">
                  <c:v>10.480065074700001</c:v>
                </c:pt>
                <c:pt idx="11903">
                  <c:v>10.480065074700001</c:v>
                </c:pt>
                <c:pt idx="11904">
                  <c:v>10.480065074700001</c:v>
                </c:pt>
                <c:pt idx="11905">
                  <c:v>10.480065074700001</c:v>
                </c:pt>
                <c:pt idx="11906">
                  <c:v>10.480065074700001</c:v>
                </c:pt>
                <c:pt idx="11907">
                  <c:v>10.47723339</c:v>
                </c:pt>
                <c:pt idx="11908">
                  <c:v>10.47723339</c:v>
                </c:pt>
                <c:pt idx="11909">
                  <c:v>10.47723339</c:v>
                </c:pt>
                <c:pt idx="11910">
                  <c:v>10.47723339</c:v>
                </c:pt>
                <c:pt idx="11911">
                  <c:v>10.47723339</c:v>
                </c:pt>
                <c:pt idx="11912">
                  <c:v>10.47723339</c:v>
                </c:pt>
                <c:pt idx="11913">
                  <c:v>10.47723339</c:v>
                </c:pt>
                <c:pt idx="11914">
                  <c:v>10.47723339</c:v>
                </c:pt>
                <c:pt idx="11915">
                  <c:v>10.47723339</c:v>
                </c:pt>
                <c:pt idx="11916">
                  <c:v>10.47723339</c:v>
                </c:pt>
                <c:pt idx="11917">
                  <c:v>10.47723339</c:v>
                </c:pt>
                <c:pt idx="11918">
                  <c:v>10.47723339</c:v>
                </c:pt>
                <c:pt idx="11919">
                  <c:v>10.47723339</c:v>
                </c:pt>
                <c:pt idx="11920">
                  <c:v>10.47723339</c:v>
                </c:pt>
                <c:pt idx="11921">
                  <c:v>10.47723339</c:v>
                </c:pt>
                <c:pt idx="11922">
                  <c:v>10.47723339</c:v>
                </c:pt>
                <c:pt idx="11923">
                  <c:v>10.474401705299998</c:v>
                </c:pt>
                <c:pt idx="11924">
                  <c:v>10.474401705299998</c:v>
                </c:pt>
                <c:pt idx="11925">
                  <c:v>10.474401705299998</c:v>
                </c:pt>
                <c:pt idx="11926">
                  <c:v>10.474401705299998</c:v>
                </c:pt>
                <c:pt idx="11927">
                  <c:v>10.474401705299998</c:v>
                </c:pt>
                <c:pt idx="11928">
                  <c:v>10.474401705299998</c:v>
                </c:pt>
                <c:pt idx="11929">
                  <c:v>10.474401705299998</c:v>
                </c:pt>
                <c:pt idx="11930">
                  <c:v>10.474401705299998</c:v>
                </c:pt>
                <c:pt idx="11931">
                  <c:v>10.474401705299998</c:v>
                </c:pt>
                <c:pt idx="11932">
                  <c:v>10.474401705299998</c:v>
                </c:pt>
                <c:pt idx="11933">
                  <c:v>10.474401705299998</c:v>
                </c:pt>
                <c:pt idx="11934">
                  <c:v>10.474401705299998</c:v>
                </c:pt>
                <c:pt idx="11935">
                  <c:v>10.474401705299998</c:v>
                </c:pt>
                <c:pt idx="11936">
                  <c:v>10.474401705299998</c:v>
                </c:pt>
                <c:pt idx="11937">
                  <c:v>10.474401705299998</c:v>
                </c:pt>
                <c:pt idx="11938">
                  <c:v>10.474401705299998</c:v>
                </c:pt>
                <c:pt idx="11939">
                  <c:v>10.4715700206</c:v>
                </c:pt>
                <c:pt idx="11940">
                  <c:v>10.4715700206</c:v>
                </c:pt>
                <c:pt idx="11941">
                  <c:v>10.4715700206</c:v>
                </c:pt>
                <c:pt idx="11942">
                  <c:v>10.4715700206</c:v>
                </c:pt>
                <c:pt idx="11943">
                  <c:v>10.4715700206</c:v>
                </c:pt>
                <c:pt idx="11944">
                  <c:v>10.4715700206</c:v>
                </c:pt>
                <c:pt idx="11945">
                  <c:v>10.4715700206</c:v>
                </c:pt>
                <c:pt idx="11946">
                  <c:v>10.4715700206</c:v>
                </c:pt>
                <c:pt idx="11947">
                  <c:v>10.4715700206</c:v>
                </c:pt>
                <c:pt idx="11948">
                  <c:v>10.4715700206</c:v>
                </c:pt>
                <c:pt idx="11949">
                  <c:v>10.4715700206</c:v>
                </c:pt>
                <c:pt idx="11950">
                  <c:v>10.4715700206</c:v>
                </c:pt>
                <c:pt idx="11951">
                  <c:v>10.4715700206</c:v>
                </c:pt>
                <c:pt idx="11952">
                  <c:v>10.4715700206</c:v>
                </c:pt>
                <c:pt idx="11953">
                  <c:v>10.4715700206</c:v>
                </c:pt>
                <c:pt idx="11954">
                  <c:v>10.4715700206</c:v>
                </c:pt>
                <c:pt idx="11955">
                  <c:v>10.468738335899999</c:v>
                </c:pt>
                <c:pt idx="11956">
                  <c:v>10.468738335899999</c:v>
                </c:pt>
                <c:pt idx="11957">
                  <c:v>10.468738335899999</c:v>
                </c:pt>
                <c:pt idx="11958">
                  <c:v>10.468738335899999</c:v>
                </c:pt>
                <c:pt idx="11959">
                  <c:v>10.468738335899999</c:v>
                </c:pt>
                <c:pt idx="11960">
                  <c:v>10.468738335899999</c:v>
                </c:pt>
                <c:pt idx="11961">
                  <c:v>10.468738335899999</c:v>
                </c:pt>
                <c:pt idx="11962">
                  <c:v>10.468738335899999</c:v>
                </c:pt>
                <c:pt idx="11963">
                  <c:v>10.468738335899999</c:v>
                </c:pt>
                <c:pt idx="11964">
                  <c:v>10.468738335899999</c:v>
                </c:pt>
                <c:pt idx="11965">
                  <c:v>10.468738335899999</c:v>
                </c:pt>
                <c:pt idx="11966">
                  <c:v>10.468738335899999</c:v>
                </c:pt>
                <c:pt idx="11967">
                  <c:v>10.468738335899999</c:v>
                </c:pt>
                <c:pt idx="11968">
                  <c:v>10.468738335899999</c:v>
                </c:pt>
                <c:pt idx="11969">
                  <c:v>10.468738335899999</c:v>
                </c:pt>
                <c:pt idx="11970">
                  <c:v>10.465906651200001</c:v>
                </c:pt>
                <c:pt idx="11971">
                  <c:v>10.465906651200001</c:v>
                </c:pt>
                <c:pt idx="11972">
                  <c:v>10.465906651200001</c:v>
                </c:pt>
                <c:pt idx="11973">
                  <c:v>10.465906651200001</c:v>
                </c:pt>
                <c:pt idx="11974">
                  <c:v>10.465906651200001</c:v>
                </c:pt>
                <c:pt idx="11975">
                  <c:v>10.465906651200001</c:v>
                </c:pt>
                <c:pt idx="11976">
                  <c:v>10.465906651200001</c:v>
                </c:pt>
                <c:pt idx="11977">
                  <c:v>10.465906651200001</c:v>
                </c:pt>
                <c:pt idx="11978">
                  <c:v>10.465906651200001</c:v>
                </c:pt>
                <c:pt idx="11979">
                  <c:v>10.465906651200001</c:v>
                </c:pt>
                <c:pt idx="11980">
                  <c:v>10.465906651200001</c:v>
                </c:pt>
                <c:pt idx="11981">
                  <c:v>10.465906651200001</c:v>
                </c:pt>
                <c:pt idx="11982">
                  <c:v>10.465906651200001</c:v>
                </c:pt>
                <c:pt idx="11983">
                  <c:v>10.465906651200001</c:v>
                </c:pt>
                <c:pt idx="11984">
                  <c:v>10.465906651200001</c:v>
                </c:pt>
                <c:pt idx="11985">
                  <c:v>10.465906651200001</c:v>
                </c:pt>
                <c:pt idx="11986">
                  <c:v>10.463074966499999</c:v>
                </c:pt>
                <c:pt idx="11987">
                  <c:v>10.463074966499999</c:v>
                </c:pt>
                <c:pt idx="11988">
                  <c:v>10.463074966499999</c:v>
                </c:pt>
                <c:pt idx="11989">
                  <c:v>10.463074966499999</c:v>
                </c:pt>
                <c:pt idx="11990">
                  <c:v>10.463074966499999</c:v>
                </c:pt>
                <c:pt idx="11991">
                  <c:v>10.463074966499999</c:v>
                </c:pt>
                <c:pt idx="11992">
                  <c:v>10.463074966499999</c:v>
                </c:pt>
                <c:pt idx="11993">
                  <c:v>10.463074966499999</c:v>
                </c:pt>
                <c:pt idx="11994">
                  <c:v>10.463074966499999</c:v>
                </c:pt>
                <c:pt idx="11995">
                  <c:v>10.463074966499999</c:v>
                </c:pt>
                <c:pt idx="11996">
                  <c:v>10.463074966499999</c:v>
                </c:pt>
                <c:pt idx="11997">
                  <c:v>10.463074966499999</c:v>
                </c:pt>
                <c:pt idx="11998">
                  <c:v>10.463074966499999</c:v>
                </c:pt>
                <c:pt idx="11999">
                  <c:v>10.463074966499999</c:v>
                </c:pt>
                <c:pt idx="12000">
                  <c:v>10.463074966499999</c:v>
                </c:pt>
                <c:pt idx="12001">
                  <c:v>10.463074966499999</c:v>
                </c:pt>
                <c:pt idx="12002">
                  <c:v>10.460243281799999</c:v>
                </c:pt>
                <c:pt idx="12003">
                  <c:v>10.460243281799999</c:v>
                </c:pt>
                <c:pt idx="12004">
                  <c:v>10.460243281799999</c:v>
                </c:pt>
                <c:pt idx="12005">
                  <c:v>10.460243281799999</c:v>
                </c:pt>
                <c:pt idx="12006">
                  <c:v>10.460243281799999</c:v>
                </c:pt>
                <c:pt idx="12007">
                  <c:v>10.460243281799999</c:v>
                </c:pt>
                <c:pt idx="12008">
                  <c:v>10.460243281799999</c:v>
                </c:pt>
                <c:pt idx="12009">
                  <c:v>10.460243281799999</c:v>
                </c:pt>
                <c:pt idx="12010">
                  <c:v>10.460243281799999</c:v>
                </c:pt>
                <c:pt idx="12011">
                  <c:v>10.460243281799999</c:v>
                </c:pt>
                <c:pt idx="12012">
                  <c:v>10.460243281799999</c:v>
                </c:pt>
                <c:pt idx="12013">
                  <c:v>10.460243281799999</c:v>
                </c:pt>
                <c:pt idx="12014">
                  <c:v>10.460243281799999</c:v>
                </c:pt>
                <c:pt idx="12015">
                  <c:v>10.460243281799999</c:v>
                </c:pt>
                <c:pt idx="12016">
                  <c:v>10.460243281799999</c:v>
                </c:pt>
                <c:pt idx="12017">
                  <c:v>10.460243281799999</c:v>
                </c:pt>
                <c:pt idx="12018">
                  <c:v>10.4574115971</c:v>
                </c:pt>
                <c:pt idx="12019">
                  <c:v>10.4574115971</c:v>
                </c:pt>
                <c:pt idx="12020">
                  <c:v>10.4574115971</c:v>
                </c:pt>
                <c:pt idx="12021">
                  <c:v>10.4574115971</c:v>
                </c:pt>
                <c:pt idx="12022">
                  <c:v>10.4574115971</c:v>
                </c:pt>
                <c:pt idx="12023">
                  <c:v>10.4574115971</c:v>
                </c:pt>
                <c:pt idx="12024">
                  <c:v>10.4574115971</c:v>
                </c:pt>
                <c:pt idx="12025">
                  <c:v>10.4574115971</c:v>
                </c:pt>
                <c:pt idx="12026">
                  <c:v>10.4574115971</c:v>
                </c:pt>
                <c:pt idx="12027">
                  <c:v>10.4574115971</c:v>
                </c:pt>
                <c:pt idx="12028">
                  <c:v>10.4574115971</c:v>
                </c:pt>
                <c:pt idx="12029">
                  <c:v>10.4574115971</c:v>
                </c:pt>
                <c:pt idx="12030">
                  <c:v>10.4574115971</c:v>
                </c:pt>
                <c:pt idx="12031">
                  <c:v>10.4574115971</c:v>
                </c:pt>
                <c:pt idx="12032">
                  <c:v>10.4574115971</c:v>
                </c:pt>
                <c:pt idx="12033">
                  <c:v>10.4574115971</c:v>
                </c:pt>
                <c:pt idx="12034">
                  <c:v>10.4545799124</c:v>
                </c:pt>
                <c:pt idx="12035">
                  <c:v>10.4545799124</c:v>
                </c:pt>
                <c:pt idx="12036">
                  <c:v>10.4545799124</c:v>
                </c:pt>
                <c:pt idx="12037">
                  <c:v>10.4545799124</c:v>
                </c:pt>
                <c:pt idx="12038">
                  <c:v>10.4545799124</c:v>
                </c:pt>
                <c:pt idx="12039">
                  <c:v>10.4545799124</c:v>
                </c:pt>
                <c:pt idx="12040">
                  <c:v>10.4545799124</c:v>
                </c:pt>
                <c:pt idx="12041">
                  <c:v>10.4545799124</c:v>
                </c:pt>
                <c:pt idx="12042">
                  <c:v>10.4545799124</c:v>
                </c:pt>
                <c:pt idx="12043">
                  <c:v>10.4545799124</c:v>
                </c:pt>
                <c:pt idx="12044">
                  <c:v>10.4545799124</c:v>
                </c:pt>
                <c:pt idx="12045">
                  <c:v>10.4545799124</c:v>
                </c:pt>
                <c:pt idx="12046">
                  <c:v>10.4545799124</c:v>
                </c:pt>
                <c:pt idx="12047">
                  <c:v>10.4545799124</c:v>
                </c:pt>
                <c:pt idx="12048">
                  <c:v>10.4545799124</c:v>
                </c:pt>
                <c:pt idx="12049">
                  <c:v>10.4517482277</c:v>
                </c:pt>
                <c:pt idx="12050">
                  <c:v>10.4517482277</c:v>
                </c:pt>
                <c:pt idx="12051">
                  <c:v>10.4517482277</c:v>
                </c:pt>
                <c:pt idx="12052">
                  <c:v>10.4517482277</c:v>
                </c:pt>
                <c:pt idx="12053">
                  <c:v>10.4517482277</c:v>
                </c:pt>
                <c:pt idx="12054">
                  <c:v>10.4517482277</c:v>
                </c:pt>
                <c:pt idx="12055">
                  <c:v>10.4517482277</c:v>
                </c:pt>
                <c:pt idx="12056">
                  <c:v>10.4517482277</c:v>
                </c:pt>
                <c:pt idx="12057">
                  <c:v>10.4517482277</c:v>
                </c:pt>
                <c:pt idx="12058">
                  <c:v>10.4517482277</c:v>
                </c:pt>
                <c:pt idx="12059">
                  <c:v>10.4517482277</c:v>
                </c:pt>
                <c:pt idx="12060">
                  <c:v>10.4517482277</c:v>
                </c:pt>
                <c:pt idx="12061">
                  <c:v>10.4517482277</c:v>
                </c:pt>
                <c:pt idx="12062">
                  <c:v>10.4517482277</c:v>
                </c:pt>
                <c:pt idx="12063">
                  <c:v>10.4517482277</c:v>
                </c:pt>
                <c:pt idx="12064">
                  <c:v>10.4517482277</c:v>
                </c:pt>
                <c:pt idx="12065">
                  <c:v>10.448916542999999</c:v>
                </c:pt>
                <c:pt idx="12066">
                  <c:v>10.448916542999999</c:v>
                </c:pt>
                <c:pt idx="12067">
                  <c:v>10.448916542999999</c:v>
                </c:pt>
                <c:pt idx="12068">
                  <c:v>10.448916542999999</c:v>
                </c:pt>
                <c:pt idx="12069">
                  <c:v>10.448916542999999</c:v>
                </c:pt>
                <c:pt idx="12070">
                  <c:v>10.448916542999999</c:v>
                </c:pt>
                <c:pt idx="12071">
                  <c:v>10.448916542999999</c:v>
                </c:pt>
                <c:pt idx="12072">
                  <c:v>10.448916542999999</c:v>
                </c:pt>
                <c:pt idx="12073">
                  <c:v>10.448916542999999</c:v>
                </c:pt>
                <c:pt idx="12074">
                  <c:v>10.448916542999999</c:v>
                </c:pt>
                <c:pt idx="12075">
                  <c:v>10.448916542999999</c:v>
                </c:pt>
                <c:pt idx="12076">
                  <c:v>10.448916542999999</c:v>
                </c:pt>
                <c:pt idx="12077">
                  <c:v>10.448916542999999</c:v>
                </c:pt>
                <c:pt idx="12078">
                  <c:v>10.448916542999999</c:v>
                </c:pt>
                <c:pt idx="12079">
                  <c:v>10.448916542999999</c:v>
                </c:pt>
                <c:pt idx="12080">
                  <c:v>10.448916542999999</c:v>
                </c:pt>
                <c:pt idx="12081">
                  <c:v>10.446084858299999</c:v>
                </c:pt>
                <c:pt idx="12082">
                  <c:v>10.446084858299999</c:v>
                </c:pt>
                <c:pt idx="12083">
                  <c:v>10.446084858299999</c:v>
                </c:pt>
                <c:pt idx="12084">
                  <c:v>10.446084858299999</c:v>
                </c:pt>
                <c:pt idx="12085">
                  <c:v>10.446084858299999</c:v>
                </c:pt>
                <c:pt idx="12086">
                  <c:v>10.446084858299999</c:v>
                </c:pt>
                <c:pt idx="12087">
                  <c:v>10.446084858299999</c:v>
                </c:pt>
                <c:pt idx="12088">
                  <c:v>10.446084858299999</c:v>
                </c:pt>
                <c:pt idx="12089">
                  <c:v>10.446084858299999</c:v>
                </c:pt>
                <c:pt idx="12090">
                  <c:v>10.446084858299999</c:v>
                </c:pt>
                <c:pt idx="12091">
                  <c:v>10.446084858299999</c:v>
                </c:pt>
                <c:pt idx="12092">
                  <c:v>10.446084858299999</c:v>
                </c:pt>
                <c:pt idx="12093">
                  <c:v>10.446084858299999</c:v>
                </c:pt>
                <c:pt idx="12094">
                  <c:v>10.446084858299999</c:v>
                </c:pt>
                <c:pt idx="12095">
                  <c:v>10.446084858299999</c:v>
                </c:pt>
                <c:pt idx="12096">
                  <c:v>10.446084858299999</c:v>
                </c:pt>
                <c:pt idx="12097">
                  <c:v>10.4432531736</c:v>
                </c:pt>
                <c:pt idx="12098">
                  <c:v>10.4432531736</c:v>
                </c:pt>
                <c:pt idx="12099">
                  <c:v>10.4432531736</c:v>
                </c:pt>
                <c:pt idx="12100">
                  <c:v>10.4432531736</c:v>
                </c:pt>
                <c:pt idx="12101">
                  <c:v>10.4432531736</c:v>
                </c:pt>
                <c:pt idx="12102">
                  <c:v>10.4432531736</c:v>
                </c:pt>
                <c:pt idx="12103">
                  <c:v>10.4432531736</c:v>
                </c:pt>
                <c:pt idx="12104">
                  <c:v>10.4432531736</c:v>
                </c:pt>
                <c:pt idx="12105">
                  <c:v>10.4432531736</c:v>
                </c:pt>
                <c:pt idx="12106">
                  <c:v>10.4432531736</c:v>
                </c:pt>
                <c:pt idx="12107">
                  <c:v>10.4432531736</c:v>
                </c:pt>
                <c:pt idx="12108">
                  <c:v>10.4432531736</c:v>
                </c:pt>
                <c:pt idx="12109">
                  <c:v>10.4432531736</c:v>
                </c:pt>
                <c:pt idx="12110">
                  <c:v>10.4432531736</c:v>
                </c:pt>
                <c:pt idx="12111">
                  <c:v>10.4432531736</c:v>
                </c:pt>
                <c:pt idx="12112">
                  <c:v>10.4432531736</c:v>
                </c:pt>
                <c:pt idx="12113">
                  <c:v>10.4404214889</c:v>
                </c:pt>
                <c:pt idx="12114">
                  <c:v>10.4404214889</c:v>
                </c:pt>
                <c:pt idx="12115">
                  <c:v>10.4404214889</c:v>
                </c:pt>
                <c:pt idx="12116">
                  <c:v>10.4404214889</c:v>
                </c:pt>
                <c:pt idx="12117">
                  <c:v>10.4404214889</c:v>
                </c:pt>
                <c:pt idx="12118">
                  <c:v>10.4404214889</c:v>
                </c:pt>
                <c:pt idx="12119">
                  <c:v>10.4404214889</c:v>
                </c:pt>
                <c:pt idx="12120">
                  <c:v>10.4404214889</c:v>
                </c:pt>
                <c:pt idx="12121">
                  <c:v>10.4404214889</c:v>
                </c:pt>
                <c:pt idx="12122">
                  <c:v>10.4404214889</c:v>
                </c:pt>
                <c:pt idx="12123">
                  <c:v>10.4404214889</c:v>
                </c:pt>
                <c:pt idx="12124">
                  <c:v>10.4404214889</c:v>
                </c:pt>
                <c:pt idx="12125">
                  <c:v>10.4404214889</c:v>
                </c:pt>
                <c:pt idx="12126">
                  <c:v>10.4404214889</c:v>
                </c:pt>
                <c:pt idx="12127">
                  <c:v>10.4404214889</c:v>
                </c:pt>
                <c:pt idx="12128">
                  <c:v>10.4404214889</c:v>
                </c:pt>
                <c:pt idx="12129">
                  <c:v>10.4375898042</c:v>
                </c:pt>
                <c:pt idx="12130">
                  <c:v>10.4375898042</c:v>
                </c:pt>
                <c:pt idx="12131">
                  <c:v>10.4375898042</c:v>
                </c:pt>
                <c:pt idx="12132">
                  <c:v>10.4375898042</c:v>
                </c:pt>
                <c:pt idx="12133">
                  <c:v>10.4375898042</c:v>
                </c:pt>
                <c:pt idx="12134">
                  <c:v>10.4375898042</c:v>
                </c:pt>
                <c:pt idx="12135">
                  <c:v>10.4375898042</c:v>
                </c:pt>
                <c:pt idx="12136">
                  <c:v>10.4375898042</c:v>
                </c:pt>
                <c:pt idx="12137">
                  <c:v>10.4375898042</c:v>
                </c:pt>
                <c:pt idx="12138">
                  <c:v>10.4375898042</c:v>
                </c:pt>
                <c:pt idx="12139">
                  <c:v>10.4375898042</c:v>
                </c:pt>
                <c:pt idx="12140">
                  <c:v>10.4375898042</c:v>
                </c:pt>
                <c:pt idx="12141">
                  <c:v>10.4375898042</c:v>
                </c:pt>
                <c:pt idx="12142">
                  <c:v>10.4375898042</c:v>
                </c:pt>
                <c:pt idx="12143">
                  <c:v>10.4375898042</c:v>
                </c:pt>
                <c:pt idx="12144">
                  <c:v>10.4375898042</c:v>
                </c:pt>
                <c:pt idx="12145">
                  <c:v>10.4347581195</c:v>
                </c:pt>
                <c:pt idx="12146">
                  <c:v>10.4347581195</c:v>
                </c:pt>
                <c:pt idx="12147">
                  <c:v>10.4347581195</c:v>
                </c:pt>
                <c:pt idx="12148">
                  <c:v>10.4347581195</c:v>
                </c:pt>
                <c:pt idx="12149">
                  <c:v>10.4347581195</c:v>
                </c:pt>
                <c:pt idx="12150">
                  <c:v>10.4347581195</c:v>
                </c:pt>
                <c:pt idx="12151">
                  <c:v>10.4347581195</c:v>
                </c:pt>
                <c:pt idx="12152">
                  <c:v>10.4347581195</c:v>
                </c:pt>
                <c:pt idx="12153">
                  <c:v>10.4347581195</c:v>
                </c:pt>
                <c:pt idx="12154">
                  <c:v>10.4347581195</c:v>
                </c:pt>
                <c:pt idx="12155">
                  <c:v>10.4347581195</c:v>
                </c:pt>
                <c:pt idx="12156">
                  <c:v>10.4347581195</c:v>
                </c:pt>
                <c:pt idx="12157">
                  <c:v>10.4347581195</c:v>
                </c:pt>
                <c:pt idx="12158">
                  <c:v>10.4347581195</c:v>
                </c:pt>
                <c:pt idx="12159">
                  <c:v>10.4347581195</c:v>
                </c:pt>
                <c:pt idx="12160">
                  <c:v>10.431926434799999</c:v>
                </c:pt>
                <c:pt idx="12161">
                  <c:v>10.431926434799999</c:v>
                </c:pt>
                <c:pt idx="12162">
                  <c:v>10.431926434799999</c:v>
                </c:pt>
                <c:pt idx="12163">
                  <c:v>10.431926434799999</c:v>
                </c:pt>
                <c:pt idx="12164">
                  <c:v>10.431926434799999</c:v>
                </c:pt>
                <c:pt idx="12165">
                  <c:v>10.431926434799999</c:v>
                </c:pt>
                <c:pt idx="12166">
                  <c:v>10.431926434799999</c:v>
                </c:pt>
                <c:pt idx="12167">
                  <c:v>10.431926434799999</c:v>
                </c:pt>
                <c:pt idx="12168">
                  <c:v>10.431926434799999</c:v>
                </c:pt>
                <c:pt idx="12169">
                  <c:v>10.431926434799999</c:v>
                </c:pt>
                <c:pt idx="12170">
                  <c:v>10.431926434799999</c:v>
                </c:pt>
                <c:pt idx="12171">
                  <c:v>10.431926434799999</c:v>
                </c:pt>
                <c:pt idx="12172">
                  <c:v>10.431926434799999</c:v>
                </c:pt>
                <c:pt idx="12173">
                  <c:v>10.431926434799999</c:v>
                </c:pt>
                <c:pt idx="12174">
                  <c:v>10.431926434799999</c:v>
                </c:pt>
                <c:pt idx="12175">
                  <c:v>10.431926434799999</c:v>
                </c:pt>
                <c:pt idx="12176">
                  <c:v>10.429094750100001</c:v>
                </c:pt>
                <c:pt idx="12177">
                  <c:v>10.429094750100001</c:v>
                </c:pt>
                <c:pt idx="12178">
                  <c:v>10.429094750100001</c:v>
                </c:pt>
                <c:pt idx="12179">
                  <c:v>10.429094750100001</c:v>
                </c:pt>
                <c:pt idx="12180">
                  <c:v>10.429094750100001</c:v>
                </c:pt>
                <c:pt idx="12181">
                  <c:v>10.429094750100001</c:v>
                </c:pt>
                <c:pt idx="12182">
                  <c:v>10.429094750100001</c:v>
                </c:pt>
                <c:pt idx="12183">
                  <c:v>10.429094750100001</c:v>
                </c:pt>
                <c:pt idx="12184">
                  <c:v>10.429094750100001</c:v>
                </c:pt>
                <c:pt idx="12185">
                  <c:v>10.429094750100001</c:v>
                </c:pt>
                <c:pt idx="12186">
                  <c:v>10.429094750100001</c:v>
                </c:pt>
                <c:pt idx="12187">
                  <c:v>10.429094750100001</c:v>
                </c:pt>
                <c:pt idx="12188">
                  <c:v>10.429094750100001</c:v>
                </c:pt>
                <c:pt idx="12189">
                  <c:v>10.429094750100001</c:v>
                </c:pt>
                <c:pt idx="12190">
                  <c:v>10.429094750100001</c:v>
                </c:pt>
                <c:pt idx="12191">
                  <c:v>10.429094750100001</c:v>
                </c:pt>
                <c:pt idx="12192">
                  <c:v>10.426263065399999</c:v>
                </c:pt>
                <c:pt idx="12193">
                  <c:v>10.426263065399999</c:v>
                </c:pt>
                <c:pt idx="12194">
                  <c:v>10.426263065399999</c:v>
                </c:pt>
                <c:pt idx="12195">
                  <c:v>10.426263065399999</c:v>
                </c:pt>
                <c:pt idx="12196">
                  <c:v>10.426263065399999</c:v>
                </c:pt>
                <c:pt idx="12197">
                  <c:v>10.426263065399999</c:v>
                </c:pt>
                <c:pt idx="12198">
                  <c:v>10.426263065399999</c:v>
                </c:pt>
                <c:pt idx="12199">
                  <c:v>10.426263065399999</c:v>
                </c:pt>
                <c:pt idx="12200">
                  <c:v>10.426263065399999</c:v>
                </c:pt>
                <c:pt idx="12201">
                  <c:v>10.426263065399999</c:v>
                </c:pt>
                <c:pt idx="12202">
                  <c:v>10.426263065399999</c:v>
                </c:pt>
                <c:pt idx="12203">
                  <c:v>10.426263065399999</c:v>
                </c:pt>
                <c:pt idx="12204">
                  <c:v>10.426263065399999</c:v>
                </c:pt>
                <c:pt idx="12205">
                  <c:v>10.426263065399999</c:v>
                </c:pt>
                <c:pt idx="12206">
                  <c:v>10.426263065399999</c:v>
                </c:pt>
                <c:pt idx="12207">
                  <c:v>10.426263065399999</c:v>
                </c:pt>
                <c:pt idx="12208">
                  <c:v>10.4234313807</c:v>
                </c:pt>
                <c:pt idx="12209">
                  <c:v>10.4234313807</c:v>
                </c:pt>
                <c:pt idx="12210">
                  <c:v>10.4234313807</c:v>
                </c:pt>
                <c:pt idx="12211">
                  <c:v>10.4234313807</c:v>
                </c:pt>
                <c:pt idx="12212">
                  <c:v>10.4234313807</c:v>
                </c:pt>
                <c:pt idx="12213">
                  <c:v>10.4234313807</c:v>
                </c:pt>
                <c:pt idx="12214">
                  <c:v>10.4234313807</c:v>
                </c:pt>
                <c:pt idx="12215">
                  <c:v>10.4234313807</c:v>
                </c:pt>
                <c:pt idx="12216">
                  <c:v>10.4234313807</c:v>
                </c:pt>
                <c:pt idx="12217">
                  <c:v>10.4234313807</c:v>
                </c:pt>
                <c:pt idx="12218">
                  <c:v>10.4234313807</c:v>
                </c:pt>
                <c:pt idx="12219">
                  <c:v>10.4234313807</c:v>
                </c:pt>
                <c:pt idx="12220">
                  <c:v>10.4234313807</c:v>
                </c:pt>
                <c:pt idx="12221">
                  <c:v>10.4234313807</c:v>
                </c:pt>
                <c:pt idx="12222">
                  <c:v>10.4234313807</c:v>
                </c:pt>
                <c:pt idx="12223">
                  <c:v>10.4234313807</c:v>
                </c:pt>
                <c:pt idx="12224">
                  <c:v>10.420599696</c:v>
                </c:pt>
                <c:pt idx="12225">
                  <c:v>10.420599696</c:v>
                </c:pt>
                <c:pt idx="12226">
                  <c:v>10.420599696</c:v>
                </c:pt>
                <c:pt idx="12227">
                  <c:v>10.420599696</c:v>
                </c:pt>
                <c:pt idx="12228">
                  <c:v>10.420599696</c:v>
                </c:pt>
                <c:pt idx="12229">
                  <c:v>10.420599696</c:v>
                </c:pt>
                <c:pt idx="12230">
                  <c:v>10.420599696</c:v>
                </c:pt>
                <c:pt idx="12231">
                  <c:v>10.420599696</c:v>
                </c:pt>
                <c:pt idx="12232">
                  <c:v>10.420599696</c:v>
                </c:pt>
                <c:pt idx="12233">
                  <c:v>10.420599696</c:v>
                </c:pt>
                <c:pt idx="12234">
                  <c:v>10.420599696</c:v>
                </c:pt>
                <c:pt idx="12235">
                  <c:v>10.420599696</c:v>
                </c:pt>
                <c:pt idx="12236">
                  <c:v>10.420599696</c:v>
                </c:pt>
                <c:pt idx="12237">
                  <c:v>10.420599696</c:v>
                </c:pt>
                <c:pt idx="12238">
                  <c:v>10.420599696</c:v>
                </c:pt>
                <c:pt idx="12239">
                  <c:v>10.420599696</c:v>
                </c:pt>
                <c:pt idx="12240">
                  <c:v>10.4177680113</c:v>
                </c:pt>
                <c:pt idx="12241">
                  <c:v>10.4177680113</c:v>
                </c:pt>
                <c:pt idx="12242">
                  <c:v>10.4177680113</c:v>
                </c:pt>
                <c:pt idx="12243">
                  <c:v>10.4177680113</c:v>
                </c:pt>
                <c:pt idx="12244">
                  <c:v>10.4177680113</c:v>
                </c:pt>
                <c:pt idx="12245">
                  <c:v>10.4177680113</c:v>
                </c:pt>
                <c:pt idx="12246">
                  <c:v>10.4177680113</c:v>
                </c:pt>
                <c:pt idx="12247">
                  <c:v>10.4177680113</c:v>
                </c:pt>
                <c:pt idx="12248">
                  <c:v>10.4177680113</c:v>
                </c:pt>
                <c:pt idx="12249">
                  <c:v>10.4177680113</c:v>
                </c:pt>
                <c:pt idx="12250">
                  <c:v>10.4177680113</c:v>
                </c:pt>
                <c:pt idx="12251">
                  <c:v>10.4177680113</c:v>
                </c:pt>
                <c:pt idx="12252">
                  <c:v>10.4177680113</c:v>
                </c:pt>
                <c:pt idx="12253">
                  <c:v>10.4177680113</c:v>
                </c:pt>
                <c:pt idx="12254">
                  <c:v>10.4177680113</c:v>
                </c:pt>
                <c:pt idx="12255">
                  <c:v>10.4177680113</c:v>
                </c:pt>
                <c:pt idx="12256">
                  <c:v>10.414936326599999</c:v>
                </c:pt>
                <c:pt idx="12257">
                  <c:v>10.414936326599999</c:v>
                </c:pt>
                <c:pt idx="12258">
                  <c:v>10.414936326599999</c:v>
                </c:pt>
                <c:pt idx="12259">
                  <c:v>10.414936326599999</c:v>
                </c:pt>
                <c:pt idx="12260">
                  <c:v>10.414936326599999</c:v>
                </c:pt>
                <c:pt idx="12261">
                  <c:v>10.414936326599999</c:v>
                </c:pt>
                <c:pt idx="12262">
                  <c:v>10.414936326599999</c:v>
                </c:pt>
                <c:pt idx="12263">
                  <c:v>10.414936326599999</c:v>
                </c:pt>
                <c:pt idx="12264">
                  <c:v>10.414936326599999</c:v>
                </c:pt>
                <c:pt idx="12265">
                  <c:v>10.414936326599999</c:v>
                </c:pt>
                <c:pt idx="12266">
                  <c:v>10.414936326599999</c:v>
                </c:pt>
                <c:pt idx="12267">
                  <c:v>10.414936326599999</c:v>
                </c:pt>
                <c:pt idx="12268">
                  <c:v>10.414936326599999</c:v>
                </c:pt>
                <c:pt idx="12269">
                  <c:v>10.414936326599999</c:v>
                </c:pt>
                <c:pt idx="12270">
                  <c:v>10.414936326599999</c:v>
                </c:pt>
                <c:pt idx="12271">
                  <c:v>10.414936326599999</c:v>
                </c:pt>
                <c:pt idx="12272">
                  <c:v>10.412104641899999</c:v>
                </c:pt>
                <c:pt idx="12273">
                  <c:v>10.412104641899999</c:v>
                </c:pt>
                <c:pt idx="12274">
                  <c:v>10.412104641899999</c:v>
                </c:pt>
                <c:pt idx="12275">
                  <c:v>10.412104641899999</c:v>
                </c:pt>
                <c:pt idx="12276">
                  <c:v>10.412104641899999</c:v>
                </c:pt>
                <c:pt idx="12277">
                  <c:v>10.412104641899999</c:v>
                </c:pt>
                <c:pt idx="12278">
                  <c:v>10.412104641899999</c:v>
                </c:pt>
                <c:pt idx="12279">
                  <c:v>10.412104641899999</c:v>
                </c:pt>
                <c:pt idx="12280">
                  <c:v>10.412104641899999</c:v>
                </c:pt>
                <c:pt idx="12281">
                  <c:v>10.412104641899999</c:v>
                </c:pt>
                <c:pt idx="12282">
                  <c:v>10.412104641899999</c:v>
                </c:pt>
                <c:pt idx="12283">
                  <c:v>10.412104641899999</c:v>
                </c:pt>
                <c:pt idx="12284">
                  <c:v>10.412104641899999</c:v>
                </c:pt>
                <c:pt idx="12285">
                  <c:v>10.412104641899999</c:v>
                </c:pt>
                <c:pt idx="12286">
                  <c:v>10.412104641899999</c:v>
                </c:pt>
                <c:pt idx="12287">
                  <c:v>10.412104641899999</c:v>
                </c:pt>
                <c:pt idx="12288">
                  <c:v>10.409272957200001</c:v>
                </c:pt>
                <c:pt idx="12289">
                  <c:v>10.409272957200001</c:v>
                </c:pt>
                <c:pt idx="12290">
                  <c:v>10.409272957200001</c:v>
                </c:pt>
                <c:pt idx="12291">
                  <c:v>10.409272957200001</c:v>
                </c:pt>
                <c:pt idx="12292">
                  <c:v>10.409272957200001</c:v>
                </c:pt>
                <c:pt idx="12293">
                  <c:v>10.409272957200001</c:v>
                </c:pt>
                <c:pt idx="12294">
                  <c:v>10.409272957200001</c:v>
                </c:pt>
                <c:pt idx="12295">
                  <c:v>10.409272957200001</c:v>
                </c:pt>
                <c:pt idx="12296">
                  <c:v>10.409272957200001</c:v>
                </c:pt>
                <c:pt idx="12297">
                  <c:v>10.409272957200001</c:v>
                </c:pt>
                <c:pt idx="12298">
                  <c:v>10.409272957200001</c:v>
                </c:pt>
                <c:pt idx="12299">
                  <c:v>10.409272957200001</c:v>
                </c:pt>
                <c:pt idx="12300">
                  <c:v>10.409272957200001</c:v>
                </c:pt>
                <c:pt idx="12301">
                  <c:v>10.409272957200001</c:v>
                </c:pt>
                <c:pt idx="12302">
                  <c:v>10.409272957200001</c:v>
                </c:pt>
                <c:pt idx="12303">
                  <c:v>10.4064412725</c:v>
                </c:pt>
                <c:pt idx="12304">
                  <c:v>10.4064412725</c:v>
                </c:pt>
                <c:pt idx="12305">
                  <c:v>10.4064412725</c:v>
                </c:pt>
                <c:pt idx="12306">
                  <c:v>10.4064412725</c:v>
                </c:pt>
                <c:pt idx="12307">
                  <c:v>10.4064412725</c:v>
                </c:pt>
                <c:pt idx="12308">
                  <c:v>10.4064412725</c:v>
                </c:pt>
                <c:pt idx="12309">
                  <c:v>10.4064412725</c:v>
                </c:pt>
                <c:pt idx="12310">
                  <c:v>10.4064412725</c:v>
                </c:pt>
                <c:pt idx="12311">
                  <c:v>10.4064412725</c:v>
                </c:pt>
                <c:pt idx="12312">
                  <c:v>10.4064412725</c:v>
                </c:pt>
                <c:pt idx="12313">
                  <c:v>10.4064412725</c:v>
                </c:pt>
                <c:pt idx="12314">
                  <c:v>10.4064412725</c:v>
                </c:pt>
                <c:pt idx="12315">
                  <c:v>10.4064412725</c:v>
                </c:pt>
                <c:pt idx="12316">
                  <c:v>10.4064412725</c:v>
                </c:pt>
                <c:pt idx="12317">
                  <c:v>10.4064412725</c:v>
                </c:pt>
                <c:pt idx="12318">
                  <c:v>10.4064412725</c:v>
                </c:pt>
                <c:pt idx="12319">
                  <c:v>10.403609587799998</c:v>
                </c:pt>
                <c:pt idx="12320">
                  <c:v>10.403609587799998</c:v>
                </c:pt>
                <c:pt idx="12321">
                  <c:v>10.403609587799998</c:v>
                </c:pt>
                <c:pt idx="12322">
                  <c:v>10.403609587799998</c:v>
                </c:pt>
                <c:pt idx="12323">
                  <c:v>10.403609587799998</c:v>
                </c:pt>
                <c:pt idx="12324">
                  <c:v>10.403609587799998</c:v>
                </c:pt>
                <c:pt idx="12325">
                  <c:v>10.403609587799998</c:v>
                </c:pt>
                <c:pt idx="12326">
                  <c:v>10.403609587799998</c:v>
                </c:pt>
                <c:pt idx="12327">
                  <c:v>10.403609587799998</c:v>
                </c:pt>
                <c:pt idx="12328">
                  <c:v>10.403609587799998</c:v>
                </c:pt>
                <c:pt idx="12329">
                  <c:v>10.403609587799998</c:v>
                </c:pt>
                <c:pt idx="12330">
                  <c:v>10.403609587799998</c:v>
                </c:pt>
                <c:pt idx="12331">
                  <c:v>10.403609587799998</c:v>
                </c:pt>
                <c:pt idx="12332">
                  <c:v>10.403609587799998</c:v>
                </c:pt>
                <c:pt idx="12333">
                  <c:v>10.403609587799998</c:v>
                </c:pt>
                <c:pt idx="12334">
                  <c:v>10.403609587799998</c:v>
                </c:pt>
                <c:pt idx="12335">
                  <c:v>10.4007779031</c:v>
                </c:pt>
                <c:pt idx="12336">
                  <c:v>10.4007779031</c:v>
                </c:pt>
                <c:pt idx="12337">
                  <c:v>10.4007779031</c:v>
                </c:pt>
                <c:pt idx="12338">
                  <c:v>10.4007779031</c:v>
                </c:pt>
                <c:pt idx="12339">
                  <c:v>10.4007779031</c:v>
                </c:pt>
                <c:pt idx="12340">
                  <c:v>10.4007779031</c:v>
                </c:pt>
                <c:pt idx="12341">
                  <c:v>10.4007779031</c:v>
                </c:pt>
                <c:pt idx="12342">
                  <c:v>10.4007779031</c:v>
                </c:pt>
                <c:pt idx="12343">
                  <c:v>10.4007779031</c:v>
                </c:pt>
                <c:pt idx="12344">
                  <c:v>10.4007779031</c:v>
                </c:pt>
                <c:pt idx="12345">
                  <c:v>10.4007779031</c:v>
                </c:pt>
                <c:pt idx="12346">
                  <c:v>10.4007779031</c:v>
                </c:pt>
                <c:pt idx="12347">
                  <c:v>10.4007779031</c:v>
                </c:pt>
                <c:pt idx="12348">
                  <c:v>10.4007779031</c:v>
                </c:pt>
                <c:pt idx="12349">
                  <c:v>10.4007779031</c:v>
                </c:pt>
                <c:pt idx="12350">
                  <c:v>10.4007779031</c:v>
                </c:pt>
                <c:pt idx="12351">
                  <c:v>10.3979462184</c:v>
                </c:pt>
                <c:pt idx="12352">
                  <c:v>10.3979462184</c:v>
                </c:pt>
                <c:pt idx="12353">
                  <c:v>10.3979462184</c:v>
                </c:pt>
                <c:pt idx="12354">
                  <c:v>10.3979462184</c:v>
                </c:pt>
                <c:pt idx="12355">
                  <c:v>10.3979462184</c:v>
                </c:pt>
                <c:pt idx="12356">
                  <c:v>10.3979462184</c:v>
                </c:pt>
                <c:pt idx="12357">
                  <c:v>10.3979462184</c:v>
                </c:pt>
                <c:pt idx="12358">
                  <c:v>10.3979462184</c:v>
                </c:pt>
                <c:pt idx="12359">
                  <c:v>10.3979462184</c:v>
                </c:pt>
                <c:pt idx="12360">
                  <c:v>10.3979462184</c:v>
                </c:pt>
                <c:pt idx="12361">
                  <c:v>10.3979462184</c:v>
                </c:pt>
                <c:pt idx="12362">
                  <c:v>10.3979462184</c:v>
                </c:pt>
                <c:pt idx="12363">
                  <c:v>10.3979462184</c:v>
                </c:pt>
                <c:pt idx="12364">
                  <c:v>10.3979462184</c:v>
                </c:pt>
                <c:pt idx="12365">
                  <c:v>10.3979462184</c:v>
                </c:pt>
                <c:pt idx="12366">
                  <c:v>10.3979462184</c:v>
                </c:pt>
                <c:pt idx="12367">
                  <c:v>10.395114533700001</c:v>
                </c:pt>
                <c:pt idx="12368">
                  <c:v>10.395114533700001</c:v>
                </c:pt>
                <c:pt idx="12369">
                  <c:v>10.395114533700001</c:v>
                </c:pt>
                <c:pt idx="12370">
                  <c:v>10.395114533700001</c:v>
                </c:pt>
                <c:pt idx="12371">
                  <c:v>10.395114533700001</c:v>
                </c:pt>
                <c:pt idx="12372">
                  <c:v>10.395114533700001</c:v>
                </c:pt>
                <c:pt idx="12373">
                  <c:v>10.395114533700001</c:v>
                </c:pt>
                <c:pt idx="12374">
                  <c:v>10.395114533700001</c:v>
                </c:pt>
                <c:pt idx="12375">
                  <c:v>10.395114533700001</c:v>
                </c:pt>
                <c:pt idx="12376">
                  <c:v>10.395114533700001</c:v>
                </c:pt>
                <c:pt idx="12377">
                  <c:v>10.395114533700001</c:v>
                </c:pt>
                <c:pt idx="12378">
                  <c:v>10.395114533700001</c:v>
                </c:pt>
                <c:pt idx="12379">
                  <c:v>10.395114533700001</c:v>
                </c:pt>
                <c:pt idx="12380">
                  <c:v>10.395114533700001</c:v>
                </c:pt>
                <c:pt idx="12381">
                  <c:v>10.395114533700001</c:v>
                </c:pt>
                <c:pt idx="12382">
                  <c:v>10.395114533700001</c:v>
                </c:pt>
                <c:pt idx="12383">
                  <c:v>10.392282848999999</c:v>
                </c:pt>
                <c:pt idx="12384">
                  <c:v>10.392282848999999</c:v>
                </c:pt>
                <c:pt idx="12385">
                  <c:v>10.392282848999999</c:v>
                </c:pt>
                <c:pt idx="12386">
                  <c:v>10.392282848999999</c:v>
                </c:pt>
                <c:pt idx="12387">
                  <c:v>10.392282848999999</c:v>
                </c:pt>
                <c:pt idx="12388">
                  <c:v>10.392282848999999</c:v>
                </c:pt>
                <c:pt idx="12389">
                  <c:v>10.392282848999999</c:v>
                </c:pt>
                <c:pt idx="12390">
                  <c:v>10.392282848999999</c:v>
                </c:pt>
                <c:pt idx="12391">
                  <c:v>10.392282848999999</c:v>
                </c:pt>
                <c:pt idx="12392">
                  <c:v>10.392282848999999</c:v>
                </c:pt>
                <c:pt idx="12393">
                  <c:v>10.392282848999999</c:v>
                </c:pt>
                <c:pt idx="12394">
                  <c:v>10.392282848999999</c:v>
                </c:pt>
                <c:pt idx="12395">
                  <c:v>10.392282848999999</c:v>
                </c:pt>
                <c:pt idx="12396">
                  <c:v>10.392282848999999</c:v>
                </c:pt>
                <c:pt idx="12397">
                  <c:v>10.392282848999999</c:v>
                </c:pt>
                <c:pt idx="12398">
                  <c:v>10.392282848999999</c:v>
                </c:pt>
                <c:pt idx="12399">
                  <c:v>10.389451164299999</c:v>
                </c:pt>
                <c:pt idx="12400">
                  <c:v>10.389451164299999</c:v>
                </c:pt>
                <c:pt idx="12401">
                  <c:v>10.389451164299999</c:v>
                </c:pt>
                <c:pt idx="12402">
                  <c:v>10.389451164299999</c:v>
                </c:pt>
                <c:pt idx="12403">
                  <c:v>10.389451164299999</c:v>
                </c:pt>
                <c:pt idx="12404">
                  <c:v>10.389451164299999</c:v>
                </c:pt>
                <c:pt idx="12405">
                  <c:v>10.389451164299999</c:v>
                </c:pt>
                <c:pt idx="12406">
                  <c:v>10.389451164299999</c:v>
                </c:pt>
                <c:pt idx="12407">
                  <c:v>10.389451164299999</c:v>
                </c:pt>
                <c:pt idx="12408">
                  <c:v>10.389451164299999</c:v>
                </c:pt>
                <c:pt idx="12409">
                  <c:v>10.389451164299999</c:v>
                </c:pt>
                <c:pt idx="12410">
                  <c:v>10.389451164299999</c:v>
                </c:pt>
                <c:pt idx="12411">
                  <c:v>10.389451164299999</c:v>
                </c:pt>
                <c:pt idx="12412">
                  <c:v>10.389451164299999</c:v>
                </c:pt>
                <c:pt idx="12413">
                  <c:v>10.389451164299999</c:v>
                </c:pt>
                <c:pt idx="12414">
                  <c:v>10.389451164299999</c:v>
                </c:pt>
                <c:pt idx="12415">
                  <c:v>10.3866194796</c:v>
                </c:pt>
                <c:pt idx="12416">
                  <c:v>10.3866194796</c:v>
                </c:pt>
                <c:pt idx="12417">
                  <c:v>10.3866194796</c:v>
                </c:pt>
                <c:pt idx="12418">
                  <c:v>10.3866194796</c:v>
                </c:pt>
                <c:pt idx="12419">
                  <c:v>10.3866194796</c:v>
                </c:pt>
                <c:pt idx="12420">
                  <c:v>10.3866194796</c:v>
                </c:pt>
                <c:pt idx="12421">
                  <c:v>10.3866194796</c:v>
                </c:pt>
                <c:pt idx="12422">
                  <c:v>10.3866194796</c:v>
                </c:pt>
                <c:pt idx="12423">
                  <c:v>10.3866194796</c:v>
                </c:pt>
                <c:pt idx="12424">
                  <c:v>10.3866194796</c:v>
                </c:pt>
                <c:pt idx="12425">
                  <c:v>10.3866194796</c:v>
                </c:pt>
                <c:pt idx="12426">
                  <c:v>10.3866194796</c:v>
                </c:pt>
                <c:pt idx="12427">
                  <c:v>10.3866194796</c:v>
                </c:pt>
                <c:pt idx="12428">
                  <c:v>10.3866194796</c:v>
                </c:pt>
                <c:pt idx="12429">
                  <c:v>10.3866194796</c:v>
                </c:pt>
                <c:pt idx="12430">
                  <c:v>10.3866194796</c:v>
                </c:pt>
                <c:pt idx="12431">
                  <c:v>10.3837877949</c:v>
                </c:pt>
                <c:pt idx="12432">
                  <c:v>10.3837877949</c:v>
                </c:pt>
                <c:pt idx="12433">
                  <c:v>10.3837877949</c:v>
                </c:pt>
                <c:pt idx="12434">
                  <c:v>10.3837877949</c:v>
                </c:pt>
                <c:pt idx="12435">
                  <c:v>10.3837877949</c:v>
                </c:pt>
                <c:pt idx="12436">
                  <c:v>10.3837877949</c:v>
                </c:pt>
                <c:pt idx="12437">
                  <c:v>10.3837877949</c:v>
                </c:pt>
                <c:pt idx="12438">
                  <c:v>10.3837877949</c:v>
                </c:pt>
                <c:pt idx="12439">
                  <c:v>10.3837877949</c:v>
                </c:pt>
                <c:pt idx="12440">
                  <c:v>10.3837877949</c:v>
                </c:pt>
                <c:pt idx="12441">
                  <c:v>10.3837877949</c:v>
                </c:pt>
                <c:pt idx="12442">
                  <c:v>10.3837877949</c:v>
                </c:pt>
                <c:pt idx="12443">
                  <c:v>10.3837877949</c:v>
                </c:pt>
                <c:pt idx="12444">
                  <c:v>10.3837877949</c:v>
                </c:pt>
                <c:pt idx="12445">
                  <c:v>10.3837877949</c:v>
                </c:pt>
                <c:pt idx="12446">
                  <c:v>10.3837877949</c:v>
                </c:pt>
                <c:pt idx="12447">
                  <c:v>10.3809561102</c:v>
                </c:pt>
                <c:pt idx="12448">
                  <c:v>10.3809561102</c:v>
                </c:pt>
                <c:pt idx="12449">
                  <c:v>10.3809561102</c:v>
                </c:pt>
                <c:pt idx="12450">
                  <c:v>10.3809561102</c:v>
                </c:pt>
                <c:pt idx="12451">
                  <c:v>10.3809561102</c:v>
                </c:pt>
                <c:pt idx="12452">
                  <c:v>10.3809561102</c:v>
                </c:pt>
                <c:pt idx="12453">
                  <c:v>10.3809561102</c:v>
                </c:pt>
                <c:pt idx="12454">
                  <c:v>10.3809561102</c:v>
                </c:pt>
                <c:pt idx="12455">
                  <c:v>10.3809561102</c:v>
                </c:pt>
                <c:pt idx="12456">
                  <c:v>10.3809561102</c:v>
                </c:pt>
                <c:pt idx="12457">
                  <c:v>10.3809561102</c:v>
                </c:pt>
                <c:pt idx="12458">
                  <c:v>10.3809561102</c:v>
                </c:pt>
                <c:pt idx="12459">
                  <c:v>10.3809561102</c:v>
                </c:pt>
                <c:pt idx="12460">
                  <c:v>10.3809561102</c:v>
                </c:pt>
                <c:pt idx="12461">
                  <c:v>10.3809561102</c:v>
                </c:pt>
                <c:pt idx="12462">
                  <c:v>10.3809561102</c:v>
                </c:pt>
                <c:pt idx="12463">
                  <c:v>10.378124425499999</c:v>
                </c:pt>
                <c:pt idx="12464">
                  <c:v>10.378124425499999</c:v>
                </c:pt>
                <c:pt idx="12465">
                  <c:v>10.378124425499999</c:v>
                </c:pt>
                <c:pt idx="12466">
                  <c:v>10.378124425499999</c:v>
                </c:pt>
                <c:pt idx="12467">
                  <c:v>10.378124425499999</c:v>
                </c:pt>
                <c:pt idx="12468">
                  <c:v>10.378124425499999</c:v>
                </c:pt>
                <c:pt idx="12469">
                  <c:v>10.378124425499999</c:v>
                </c:pt>
                <c:pt idx="12470">
                  <c:v>10.378124425499999</c:v>
                </c:pt>
                <c:pt idx="12471">
                  <c:v>10.378124425499999</c:v>
                </c:pt>
                <c:pt idx="12472">
                  <c:v>10.378124425499999</c:v>
                </c:pt>
                <c:pt idx="12473">
                  <c:v>10.378124425499999</c:v>
                </c:pt>
                <c:pt idx="12474">
                  <c:v>10.378124425499999</c:v>
                </c:pt>
                <c:pt idx="12475">
                  <c:v>10.378124425499999</c:v>
                </c:pt>
                <c:pt idx="12476">
                  <c:v>10.378124425499999</c:v>
                </c:pt>
                <c:pt idx="12477">
                  <c:v>10.378124425499999</c:v>
                </c:pt>
                <c:pt idx="12478">
                  <c:v>10.378124425499999</c:v>
                </c:pt>
                <c:pt idx="12479">
                  <c:v>10.375292740799999</c:v>
                </c:pt>
                <c:pt idx="12480">
                  <c:v>10.375292740799999</c:v>
                </c:pt>
                <c:pt idx="12481">
                  <c:v>10.375292740799999</c:v>
                </c:pt>
                <c:pt idx="12482">
                  <c:v>10.375292740799999</c:v>
                </c:pt>
                <c:pt idx="12483">
                  <c:v>10.375292740799999</c:v>
                </c:pt>
                <c:pt idx="12484">
                  <c:v>10.375292740799999</c:v>
                </c:pt>
                <c:pt idx="12485">
                  <c:v>10.375292740799999</c:v>
                </c:pt>
                <c:pt idx="12486">
                  <c:v>10.375292740799999</c:v>
                </c:pt>
                <c:pt idx="12487">
                  <c:v>10.375292740799999</c:v>
                </c:pt>
                <c:pt idx="12488">
                  <c:v>10.375292740799999</c:v>
                </c:pt>
                <c:pt idx="12489">
                  <c:v>10.375292740799999</c:v>
                </c:pt>
                <c:pt idx="12490">
                  <c:v>10.375292740799999</c:v>
                </c:pt>
                <c:pt idx="12491">
                  <c:v>10.375292740799999</c:v>
                </c:pt>
                <c:pt idx="12492">
                  <c:v>10.375292740799999</c:v>
                </c:pt>
                <c:pt idx="12493">
                  <c:v>10.375292740799999</c:v>
                </c:pt>
                <c:pt idx="12494">
                  <c:v>10.375292740799999</c:v>
                </c:pt>
                <c:pt idx="12495">
                  <c:v>10.372461056100001</c:v>
                </c:pt>
                <c:pt idx="12496">
                  <c:v>10.372461056100001</c:v>
                </c:pt>
                <c:pt idx="12497">
                  <c:v>10.372461056100001</c:v>
                </c:pt>
                <c:pt idx="12498">
                  <c:v>10.372461056100001</c:v>
                </c:pt>
                <c:pt idx="12499">
                  <c:v>10.372461056100001</c:v>
                </c:pt>
                <c:pt idx="12500">
                  <c:v>10.372461056100001</c:v>
                </c:pt>
                <c:pt idx="12501">
                  <c:v>10.372461056100001</c:v>
                </c:pt>
                <c:pt idx="12502">
                  <c:v>10.372461056100001</c:v>
                </c:pt>
                <c:pt idx="12503">
                  <c:v>10.372461056100001</c:v>
                </c:pt>
                <c:pt idx="12504">
                  <c:v>10.372461056100001</c:v>
                </c:pt>
                <c:pt idx="12505">
                  <c:v>10.372461056100001</c:v>
                </c:pt>
                <c:pt idx="12506">
                  <c:v>10.372461056100001</c:v>
                </c:pt>
                <c:pt idx="12507">
                  <c:v>10.372461056100001</c:v>
                </c:pt>
                <c:pt idx="12508">
                  <c:v>10.372461056100001</c:v>
                </c:pt>
                <c:pt idx="12509">
                  <c:v>10.372461056100001</c:v>
                </c:pt>
                <c:pt idx="12510">
                  <c:v>10.372461056100001</c:v>
                </c:pt>
                <c:pt idx="12511">
                  <c:v>10.369629371399999</c:v>
                </c:pt>
                <c:pt idx="12512">
                  <c:v>10.369629371399999</c:v>
                </c:pt>
                <c:pt idx="12513">
                  <c:v>10.369629371399999</c:v>
                </c:pt>
                <c:pt idx="12514">
                  <c:v>10.369629371399999</c:v>
                </c:pt>
                <c:pt idx="12515">
                  <c:v>10.369629371399999</c:v>
                </c:pt>
                <c:pt idx="12516">
                  <c:v>10.369629371399999</c:v>
                </c:pt>
                <c:pt idx="12517">
                  <c:v>10.369629371399999</c:v>
                </c:pt>
                <c:pt idx="12518">
                  <c:v>10.369629371399999</c:v>
                </c:pt>
                <c:pt idx="12519">
                  <c:v>10.369629371399999</c:v>
                </c:pt>
                <c:pt idx="12520">
                  <c:v>10.369629371399999</c:v>
                </c:pt>
                <c:pt idx="12521">
                  <c:v>10.369629371399999</c:v>
                </c:pt>
                <c:pt idx="12522">
                  <c:v>10.369629371399999</c:v>
                </c:pt>
                <c:pt idx="12523">
                  <c:v>10.369629371399999</c:v>
                </c:pt>
                <c:pt idx="12524">
                  <c:v>10.369629371399999</c:v>
                </c:pt>
                <c:pt idx="12525">
                  <c:v>10.369629371399999</c:v>
                </c:pt>
                <c:pt idx="12526">
                  <c:v>10.369629371399999</c:v>
                </c:pt>
                <c:pt idx="12527">
                  <c:v>10.3667976867</c:v>
                </c:pt>
                <c:pt idx="12528">
                  <c:v>10.3667976867</c:v>
                </c:pt>
                <c:pt idx="12529">
                  <c:v>10.3667976867</c:v>
                </c:pt>
                <c:pt idx="12530">
                  <c:v>10.3667976867</c:v>
                </c:pt>
                <c:pt idx="12531">
                  <c:v>10.3667976867</c:v>
                </c:pt>
                <c:pt idx="12532">
                  <c:v>10.3667976867</c:v>
                </c:pt>
                <c:pt idx="12533">
                  <c:v>10.3667976867</c:v>
                </c:pt>
                <c:pt idx="12534">
                  <c:v>10.3667976867</c:v>
                </c:pt>
                <c:pt idx="12535">
                  <c:v>10.3667976867</c:v>
                </c:pt>
                <c:pt idx="12536">
                  <c:v>10.3667976867</c:v>
                </c:pt>
                <c:pt idx="12537">
                  <c:v>10.3667976867</c:v>
                </c:pt>
                <c:pt idx="12538">
                  <c:v>10.3667976867</c:v>
                </c:pt>
                <c:pt idx="12539">
                  <c:v>10.3667976867</c:v>
                </c:pt>
                <c:pt idx="12540">
                  <c:v>10.3667976867</c:v>
                </c:pt>
                <c:pt idx="12541">
                  <c:v>10.3667976867</c:v>
                </c:pt>
                <c:pt idx="12542">
                  <c:v>10.3667976867</c:v>
                </c:pt>
                <c:pt idx="12543">
                  <c:v>10.363966002</c:v>
                </c:pt>
                <c:pt idx="12544">
                  <c:v>10.363966002</c:v>
                </c:pt>
                <c:pt idx="12545">
                  <c:v>10.363966002</c:v>
                </c:pt>
                <c:pt idx="12546">
                  <c:v>10.363966002</c:v>
                </c:pt>
                <c:pt idx="12547">
                  <c:v>10.363966002</c:v>
                </c:pt>
                <c:pt idx="12548">
                  <c:v>10.363966002</c:v>
                </c:pt>
                <c:pt idx="12549">
                  <c:v>10.363966002</c:v>
                </c:pt>
                <c:pt idx="12550">
                  <c:v>10.363966002</c:v>
                </c:pt>
                <c:pt idx="12551">
                  <c:v>10.363966002</c:v>
                </c:pt>
                <c:pt idx="12552">
                  <c:v>10.363966002</c:v>
                </c:pt>
                <c:pt idx="12553">
                  <c:v>10.363966002</c:v>
                </c:pt>
                <c:pt idx="12554">
                  <c:v>10.363966002</c:v>
                </c:pt>
                <c:pt idx="12555">
                  <c:v>10.363966002</c:v>
                </c:pt>
                <c:pt idx="12556">
                  <c:v>10.363966002</c:v>
                </c:pt>
                <c:pt idx="12557">
                  <c:v>10.363966002</c:v>
                </c:pt>
                <c:pt idx="12558">
                  <c:v>10.363966002</c:v>
                </c:pt>
                <c:pt idx="12559">
                  <c:v>10.361134317299999</c:v>
                </c:pt>
                <c:pt idx="12560">
                  <c:v>10.361134317299999</c:v>
                </c:pt>
                <c:pt idx="12561">
                  <c:v>10.361134317299999</c:v>
                </c:pt>
                <c:pt idx="12562">
                  <c:v>10.361134317299999</c:v>
                </c:pt>
                <c:pt idx="12563">
                  <c:v>10.361134317299999</c:v>
                </c:pt>
                <c:pt idx="12564">
                  <c:v>10.361134317299999</c:v>
                </c:pt>
                <c:pt idx="12565">
                  <c:v>10.361134317299999</c:v>
                </c:pt>
                <c:pt idx="12566">
                  <c:v>10.361134317299999</c:v>
                </c:pt>
                <c:pt idx="12567">
                  <c:v>10.361134317299999</c:v>
                </c:pt>
                <c:pt idx="12568">
                  <c:v>10.361134317299999</c:v>
                </c:pt>
                <c:pt idx="12569">
                  <c:v>10.361134317299999</c:v>
                </c:pt>
                <c:pt idx="12570">
                  <c:v>10.361134317299999</c:v>
                </c:pt>
                <c:pt idx="12571">
                  <c:v>10.361134317299999</c:v>
                </c:pt>
                <c:pt idx="12572">
                  <c:v>10.361134317299999</c:v>
                </c:pt>
                <c:pt idx="12573">
                  <c:v>10.361134317299999</c:v>
                </c:pt>
                <c:pt idx="12574">
                  <c:v>10.361134317299999</c:v>
                </c:pt>
                <c:pt idx="12575">
                  <c:v>10.358302632599999</c:v>
                </c:pt>
                <c:pt idx="12576">
                  <c:v>10.358302632599999</c:v>
                </c:pt>
                <c:pt idx="12577">
                  <c:v>10.358302632599999</c:v>
                </c:pt>
                <c:pt idx="12578">
                  <c:v>10.358302632599999</c:v>
                </c:pt>
                <c:pt idx="12579">
                  <c:v>10.358302632599999</c:v>
                </c:pt>
                <c:pt idx="12580">
                  <c:v>10.358302632599999</c:v>
                </c:pt>
                <c:pt idx="12581">
                  <c:v>10.358302632599999</c:v>
                </c:pt>
                <c:pt idx="12582">
                  <c:v>10.358302632599999</c:v>
                </c:pt>
                <c:pt idx="12583">
                  <c:v>10.358302632599999</c:v>
                </c:pt>
                <c:pt idx="12584">
                  <c:v>10.358302632599999</c:v>
                </c:pt>
                <c:pt idx="12585">
                  <c:v>10.358302632599999</c:v>
                </c:pt>
                <c:pt idx="12586">
                  <c:v>10.358302632599999</c:v>
                </c:pt>
                <c:pt idx="12587">
                  <c:v>10.358302632599999</c:v>
                </c:pt>
                <c:pt idx="12588">
                  <c:v>10.358302632599999</c:v>
                </c:pt>
                <c:pt idx="12589">
                  <c:v>10.358302632599999</c:v>
                </c:pt>
                <c:pt idx="12590">
                  <c:v>10.358302632599999</c:v>
                </c:pt>
                <c:pt idx="12591">
                  <c:v>10.355470947899999</c:v>
                </c:pt>
                <c:pt idx="12592">
                  <c:v>10.355470947899999</c:v>
                </c:pt>
                <c:pt idx="12593">
                  <c:v>10.355470947899999</c:v>
                </c:pt>
                <c:pt idx="12594">
                  <c:v>10.355470947899999</c:v>
                </c:pt>
                <c:pt idx="12595">
                  <c:v>10.355470947899999</c:v>
                </c:pt>
                <c:pt idx="12596">
                  <c:v>10.355470947899999</c:v>
                </c:pt>
                <c:pt idx="12597">
                  <c:v>10.355470947899999</c:v>
                </c:pt>
                <c:pt idx="12598">
                  <c:v>10.355470947899999</c:v>
                </c:pt>
                <c:pt idx="12599">
                  <c:v>10.355470947899999</c:v>
                </c:pt>
                <c:pt idx="12600">
                  <c:v>10.355470947899999</c:v>
                </c:pt>
                <c:pt idx="12601">
                  <c:v>10.355470947899999</c:v>
                </c:pt>
                <c:pt idx="12602">
                  <c:v>10.355470947899999</c:v>
                </c:pt>
                <c:pt idx="12603">
                  <c:v>10.355470947899999</c:v>
                </c:pt>
                <c:pt idx="12604">
                  <c:v>10.355470947899999</c:v>
                </c:pt>
                <c:pt idx="12605">
                  <c:v>10.355470947899999</c:v>
                </c:pt>
                <c:pt idx="12606">
                  <c:v>10.355470947899999</c:v>
                </c:pt>
                <c:pt idx="12607">
                  <c:v>10.3526392632</c:v>
                </c:pt>
                <c:pt idx="12608">
                  <c:v>10.3526392632</c:v>
                </c:pt>
                <c:pt idx="12609">
                  <c:v>10.3526392632</c:v>
                </c:pt>
                <c:pt idx="12610">
                  <c:v>10.3526392632</c:v>
                </c:pt>
                <c:pt idx="12611">
                  <c:v>10.3526392632</c:v>
                </c:pt>
                <c:pt idx="12612">
                  <c:v>10.3526392632</c:v>
                </c:pt>
                <c:pt idx="12613">
                  <c:v>10.3526392632</c:v>
                </c:pt>
                <c:pt idx="12614">
                  <c:v>10.3526392632</c:v>
                </c:pt>
                <c:pt idx="12615">
                  <c:v>10.3526392632</c:v>
                </c:pt>
                <c:pt idx="12616">
                  <c:v>10.3526392632</c:v>
                </c:pt>
                <c:pt idx="12617">
                  <c:v>10.3526392632</c:v>
                </c:pt>
                <c:pt idx="12618">
                  <c:v>10.3526392632</c:v>
                </c:pt>
                <c:pt idx="12619">
                  <c:v>10.3526392632</c:v>
                </c:pt>
                <c:pt idx="12620">
                  <c:v>10.3526392632</c:v>
                </c:pt>
                <c:pt idx="12621">
                  <c:v>10.3526392632</c:v>
                </c:pt>
                <c:pt idx="12622">
                  <c:v>10.3526392632</c:v>
                </c:pt>
                <c:pt idx="12623">
                  <c:v>10.3498075785</c:v>
                </c:pt>
                <c:pt idx="12624">
                  <c:v>10.3498075785</c:v>
                </c:pt>
                <c:pt idx="12625">
                  <c:v>10.3498075785</c:v>
                </c:pt>
                <c:pt idx="12626">
                  <c:v>10.3498075785</c:v>
                </c:pt>
                <c:pt idx="12627">
                  <c:v>10.3498075785</c:v>
                </c:pt>
                <c:pt idx="12628">
                  <c:v>10.3498075785</c:v>
                </c:pt>
                <c:pt idx="12629">
                  <c:v>10.3498075785</c:v>
                </c:pt>
                <c:pt idx="12630">
                  <c:v>10.3498075785</c:v>
                </c:pt>
                <c:pt idx="12631">
                  <c:v>10.3498075785</c:v>
                </c:pt>
                <c:pt idx="12632">
                  <c:v>10.3498075785</c:v>
                </c:pt>
                <c:pt idx="12633">
                  <c:v>10.3498075785</c:v>
                </c:pt>
                <c:pt idx="12634">
                  <c:v>10.3498075785</c:v>
                </c:pt>
                <c:pt idx="12635">
                  <c:v>10.3498075785</c:v>
                </c:pt>
                <c:pt idx="12636">
                  <c:v>10.3498075785</c:v>
                </c:pt>
                <c:pt idx="12637">
                  <c:v>10.3498075785</c:v>
                </c:pt>
                <c:pt idx="12638">
                  <c:v>10.3498075785</c:v>
                </c:pt>
                <c:pt idx="12639">
                  <c:v>10.3469758938</c:v>
                </c:pt>
                <c:pt idx="12640">
                  <c:v>10.3469758938</c:v>
                </c:pt>
                <c:pt idx="12641">
                  <c:v>10.3469758938</c:v>
                </c:pt>
                <c:pt idx="12642">
                  <c:v>10.3469758938</c:v>
                </c:pt>
                <c:pt idx="12643">
                  <c:v>10.3469758938</c:v>
                </c:pt>
                <c:pt idx="12644">
                  <c:v>10.3469758938</c:v>
                </c:pt>
                <c:pt idx="12645">
                  <c:v>10.3469758938</c:v>
                </c:pt>
                <c:pt idx="12646">
                  <c:v>10.3469758938</c:v>
                </c:pt>
                <c:pt idx="12647">
                  <c:v>10.3469758938</c:v>
                </c:pt>
                <c:pt idx="12648">
                  <c:v>10.3469758938</c:v>
                </c:pt>
                <c:pt idx="12649">
                  <c:v>10.3469758938</c:v>
                </c:pt>
                <c:pt idx="12650">
                  <c:v>10.3469758938</c:v>
                </c:pt>
                <c:pt idx="12651">
                  <c:v>10.3469758938</c:v>
                </c:pt>
                <c:pt idx="12652">
                  <c:v>10.3469758938</c:v>
                </c:pt>
                <c:pt idx="12653">
                  <c:v>10.3469758938</c:v>
                </c:pt>
                <c:pt idx="12654">
                  <c:v>10.3469758938</c:v>
                </c:pt>
                <c:pt idx="12655">
                  <c:v>10.3441442091</c:v>
                </c:pt>
                <c:pt idx="12656">
                  <c:v>10.3441442091</c:v>
                </c:pt>
                <c:pt idx="12657">
                  <c:v>10.3441442091</c:v>
                </c:pt>
                <c:pt idx="12658">
                  <c:v>10.3441442091</c:v>
                </c:pt>
                <c:pt idx="12659">
                  <c:v>10.3441442091</c:v>
                </c:pt>
                <c:pt idx="12660">
                  <c:v>10.3441442091</c:v>
                </c:pt>
                <c:pt idx="12661">
                  <c:v>10.3441442091</c:v>
                </c:pt>
                <c:pt idx="12662">
                  <c:v>10.3441442091</c:v>
                </c:pt>
                <c:pt idx="12663">
                  <c:v>10.3441442091</c:v>
                </c:pt>
                <c:pt idx="12664">
                  <c:v>10.3441442091</c:v>
                </c:pt>
                <c:pt idx="12665">
                  <c:v>10.3441442091</c:v>
                </c:pt>
                <c:pt idx="12666">
                  <c:v>10.3441442091</c:v>
                </c:pt>
                <c:pt idx="12667">
                  <c:v>10.3441442091</c:v>
                </c:pt>
                <c:pt idx="12668">
                  <c:v>10.3441442091</c:v>
                </c:pt>
                <c:pt idx="12669">
                  <c:v>10.3441442091</c:v>
                </c:pt>
                <c:pt idx="12670">
                  <c:v>10.3441442091</c:v>
                </c:pt>
                <c:pt idx="12671">
                  <c:v>10.341312524399999</c:v>
                </c:pt>
                <c:pt idx="12672">
                  <c:v>10.341312524399999</c:v>
                </c:pt>
                <c:pt idx="12673">
                  <c:v>10.341312524399999</c:v>
                </c:pt>
                <c:pt idx="12674">
                  <c:v>10.341312524399999</c:v>
                </c:pt>
                <c:pt idx="12675">
                  <c:v>10.341312524399999</c:v>
                </c:pt>
                <c:pt idx="12676">
                  <c:v>10.341312524399999</c:v>
                </c:pt>
                <c:pt idx="12677">
                  <c:v>10.341312524399999</c:v>
                </c:pt>
                <c:pt idx="12678">
                  <c:v>10.341312524399999</c:v>
                </c:pt>
                <c:pt idx="12679">
                  <c:v>10.341312524399999</c:v>
                </c:pt>
                <c:pt idx="12680">
                  <c:v>10.341312524399999</c:v>
                </c:pt>
                <c:pt idx="12681">
                  <c:v>10.341312524399999</c:v>
                </c:pt>
                <c:pt idx="12682">
                  <c:v>10.341312524399999</c:v>
                </c:pt>
                <c:pt idx="12683">
                  <c:v>10.341312524399999</c:v>
                </c:pt>
                <c:pt idx="12684">
                  <c:v>10.341312524399999</c:v>
                </c:pt>
                <c:pt idx="12685">
                  <c:v>10.341312524399999</c:v>
                </c:pt>
                <c:pt idx="12686">
                  <c:v>10.341312524399999</c:v>
                </c:pt>
                <c:pt idx="12687">
                  <c:v>10.338480839700001</c:v>
                </c:pt>
                <c:pt idx="12688">
                  <c:v>10.338480839700001</c:v>
                </c:pt>
                <c:pt idx="12689">
                  <c:v>10.338480839700001</c:v>
                </c:pt>
                <c:pt idx="12690">
                  <c:v>10.338480839700001</c:v>
                </c:pt>
                <c:pt idx="12691">
                  <c:v>10.338480839700001</c:v>
                </c:pt>
                <c:pt idx="12692">
                  <c:v>10.338480839700001</c:v>
                </c:pt>
                <c:pt idx="12693">
                  <c:v>10.338480839700001</c:v>
                </c:pt>
                <c:pt idx="12694">
                  <c:v>10.338480839700001</c:v>
                </c:pt>
                <c:pt idx="12695">
                  <c:v>10.338480839700001</c:v>
                </c:pt>
                <c:pt idx="12696">
                  <c:v>10.338480839700001</c:v>
                </c:pt>
                <c:pt idx="12697">
                  <c:v>10.338480839700001</c:v>
                </c:pt>
                <c:pt idx="12698">
                  <c:v>10.338480839700001</c:v>
                </c:pt>
                <c:pt idx="12699">
                  <c:v>10.338480839700001</c:v>
                </c:pt>
                <c:pt idx="12700">
                  <c:v>10.338480839700001</c:v>
                </c:pt>
                <c:pt idx="12701">
                  <c:v>10.338480839700001</c:v>
                </c:pt>
                <c:pt idx="12702">
                  <c:v>10.338480839700001</c:v>
                </c:pt>
                <c:pt idx="12703">
                  <c:v>10.335649155</c:v>
                </c:pt>
                <c:pt idx="12704">
                  <c:v>10.335649155</c:v>
                </c:pt>
                <c:pt idx="12705">
                  <c:v>10.335649155</c:v>
                </c:pt>
                <c:pt idx="12706">
                  <c:v>10.335649155</c:v>
                </c:pt>
                <c:pt idx="12707">
                  <c:v>10.335649155</c:v>
                </c:pt>
                <c:pt idx="12708">
                  <c:v>10.335649155</c:v>
                </c:pt>
                <c:pt idx="12709">
                  <c:v>10.335649155</c:v>
                </c:pt>
                <c:pt idx="12710">
                  <c:v>10.335649155</c:v>
                </c:pt>
                <c:pt idx="12711">
                  <c:v>10.335649155</c:v>
                </c:pt>
                <c:pt idx="12712">
                  <c:v>10.335649155</c:v>
                </c:pt>
                <c:pt idx="12713">
                  <c:v>10.335649155</c:v>
                </c:pt>
                <c:pt idx="12714">
                  <c:v>10.335649155</c:v>
                </c:pt>
                <c:pt idx="12715">
                  <c:v>10.335649155</c:v>
                </c:pt>
                <c:pt idx="12716">
                  <c:v>10.335649155</c:v>
                </c:pt>
                <c:pt idx="12717">
                  <c:v>10.335649155</c:v>
                </c:pt>
                <c:pt idx="12718">
                  <c:v>10.335649155</c:v>
                </c:pt>
                <c:pt idx="12719">
                  <c:v>10.332817470299998</c:v>
                </c:pt>
                <c:pt idx="12720">
                  <c:v>10.332817470299998</c:v>
                </c:pt>
                <c:pt idx="12721">
                  <c:v>10.332817470299998</c:v>
                </c:pt>
                <c:pt idx="12722">
                  <c:v>10.332817470299998</c:v>
                </c:pt>
                <c:pt idx="12723">
                  <c:v>10.332817470299998</c:v>
                </c:pt>
                <c:pt idx="12724">
                  <c:v>10.332817470299998</c:v>
                </c:pt>
                <c:pt idx="12725">
                  <c:v>10.332817470299998</c:v>
                </c:pt>
                <c:pt idx="12726">
                  <c:v>10.332817470299998</c:v>
                </c:pt>
                <c:pt idx="12727">
                  <c:v>10.332817470299998</c:v>
                </c:pt>
                <c:pt idx="12728">
                  <c:v>10.332817470299998</c:v>
                </c:pt>
                <c:pt idx="12729">
                  <c:v>10.332817470299998</c:v>
                </c:pt>
                <c:pt idx="12730">
                  <c:v>10.332817470299998</c:v>
                </c:pt>
                <c:pt idx="12731">
                  <c:v>10.332817470299998</c:v>
                </c:pt>
                <c:pt idx="12732">
                  <c:v>10.332817470299998</c:v>
                </c:pt>
                <c:pt idx="12733">
                  <c:v>10.332817470299998</c:v>
                </c:pt>
                <c:pt idx="12734">
                  <c:v>10.332817470299998</c:v>
                </c:pt>
                <c:pt idx="12735">
                  <c:v>10.3299857856</c:v>
                </c:pt>
                <c:pt idx="12736">
                  <c:v>10.3299857856</c:v>
                </c:pt>
                <c:pt idx="12737">
                  <c:v>10.3299857856</c:v>
                </c:pt>
                <c:pt idx="12738">
                  <c:v>10.3299857856</c:v>
                </c:pt>
                <c:pt idx="12739">
                  <c:v>10.3299857856</c:v>
                </c:pt>
                <c:pt idx="12740">
                  <c:v>10.3299857856</c:v>
                </c:pt>
                <c:pt idx="12741">
                  <c:v>10.3299857856</c:v>
                </c:pt>
                <c:pt idx="12742">
                  <c:v>10.3299857856</c:v>
                </c:pt>
                <c:pt idx="12743">
                  <c:v>10.3299857856</c:v>
                </c:pt>
                <c:pt idx="12744">
                  <c:v>10.3299857856</c:v>
                </c:pt>
                <c:pt idx="12745">
                  <c:v>10.3299857856</c:v>
                </c:pt>
                <c:pt idx="12746">
                  <c:v>10.3299857856</c:v>
                </c:pt>
                <c:pt idx="12747">
                  <c:v>10.3299857856</c:v>
                </c:pt>
                <c:pt idx="12748">
                  <c:v>10.3299857856</c:v>
                </c:pt>
                <c:pt idx="12749">
                  <c:v>10.3299857856</c:v>
                </c:pt>
                <c:pt idx="12750">
                  <c:v>10.3299857856</c:v>
                </c:pt>
                <c:pt idx="12751">
                  <c:v>10.3271541009</c:v>
                </c:pt>
                <c:pt idx="12752">
                  <c:v>10.3271541009</c:v>
                </c:pt>
                <c:pt idx="12753">
                  <c:v>10.3271541009</c:v>
                </c:pt>
                <c:pt idx="12754">
                  <c:v>10.3271541009</c:v>
                </c:pt>
                <c:pt idx="12755">
                  <c:v>10.3271541009</c:v>
                </c:pt>
                <c:pt idx="12756">
                  <c:v>10.3271541009</c:v>
                </c:pt>
                <c:pt idx="12757">
                  <c:v>10.3271541009</c:v>
                </c:pt>
                <c:pt idx="12758">
                  <c:v>10.3271541009</c:v>
                </c:pt>
                <c:pt idx="12759">
                  <c:v>10.3271541009</c:v>
                </c:pt>
                <c:pt idx="12760">
                  <c:v>10.3271541009</c:v>
                </c:pt>
                <c:pt idx="12761">
                  <c:v>10.3271541009</c:v>
                </c:pt>
                <c:pt idx="12762">
                  <c:v>10.3271541009</c:v>
                </c:pt>
                <c:pt idx="12763">
                  <c:v>10.3271541009</c:v>
                </c:pt>
                <c:pt idx="12764">
                  <c:v>10.3271541009</c:v>
                </c:pt>
                <c:pt idx="12765">
                  <c:v>10.3271541009</c:v>
                </c:pt>
                <c:pt idx="12766">
                  <c:v>10.3271541009</c:v>
                </c:pt>
                <c:pt idx="12767">
                  <c:v>10.324322416200001</c:v>
                </c:pt>
                <c:pt idx="12768">
                  <c:v>10.324322416200001</c:v>
                </c:pt>
                <c:pt idx="12769">
                  <c:v>10.324322416200001</c:v>
                </c:pt>
                <c:pt idx="12770">
                  <c:v>10.324322416200001</c:v>
                </c:pt>
                <c:pt idx="12771">
                  <c:v>10.324322416200001</c:v>
                </c:pt>
                <c:pt idx="12772">
                  <c:v>10.324322416200001</c:v>
                </c:pt>
                <c:pt idx="12773">
                  <c:v>10.324322416200001</c:v>
                </c:pt>
                <c:pt idx="12774">
                  <c:v>10.324322416200001</c:v>
                </c:pt>
                <c:pt idx="12775">
                  <c:v>10.324322416200001</c:v>
                </c:pt>
                <c:pt idx="12776">
                  <c:v>10.324322416200001</c:v>
                </c:pt>
                <c:pt idx="12777">
                  <c:v>10.324322416200001</c:v>
                </c:pt>
                <c:pt idx="12778">
                  <c:v>10.324322416200001</c:v>
                </c:pt>
                <c:pt idx="12779">
                  <c:v>10.324322416200001</c:v>
                </c:pt>
                <c:pt idx="12780">
                  <c:v>10.324322416200001</c:v>
                </c:pt>
                <c:pt idx="12781">
                  <c:v>10.324322416200001</c:v>
                </c:pt>
                <c:pt idx="12782">
                  <c:v>10.324322416200001</c:v>
                </c:pt>
                <c:pt idx="12783">
                  <c:v>10.321490731499999</c:v>
                </c:pt>
                <c:pt idx="12784">
                  <c:v>10.321490731499999</c:v>
                </c:pt>
                <c:pt idx="12785">
                  <c:v>10.321490731499999</c:v>
                </c:pt>
                <c:pt idx="12786">
                  <c:v>10.321490731499999</c:v>
                </c:pt>
                <c:pt idx="12787">
                  <c:v>10.321490731499999</c:v>
                </c:pt>
                <c:pt idx="12788">
                  <c:v>10.321490731499999</c:v>
                </c:pt>
                <c:pt idx="12789">
                  <c:v>10.321490731499999</c:v>
                </c:pt>
                <c:pt idx="12790">
                  <c:v>10.321490731499999</c:v>
                </c:pt>
                <c:pt idx="12791">
                  <c:v>10.321490731499999</c:v>
                </c:pt>
                <c:pt idx="12792">
                  <c:v>10.321490731499999</c:v>
                </c:pt>
                <c:pt idx="12793">
                  <c:v>10.321490731499999</c:v>
                </c:pt>
                <c:pt idx="12794">
                  <c:v>10.321490731499999</c:v>
                </c:pt>
                <c:pt idx="12795">
                  <c:v>10.321490731499999</c:v>
                </c:pt>
                <c:pt idx="12796">
                  <c:v>10.321490731499999</c:v>
                </c:pt>
                <c:pt idx="12797">
                  <c:v>10.321490731499999</c:v>
                </c:pt>
                <c:pt idx="12798">
                  <c:v>10.321490731499999</c:v>
                </c:pt>
                <c:pt idx="12799">
                  <c:v>10.318659046799999</c:v>
                </c:pt>
                <c:pt idx="12800">
                  <c:v>10.318659046799999</c:v>
                </c:pt>
                <c:pt idx="12801">
                  <c:v>10.318659046799999</c:v>
                </c:pt>
                <c:pt idx="12802">
                  <c:v>10.318659046799999</c:v>
                </c:pt>
                <c:pt idx="12803">
                  <c:v>10.318659046799999</c:v>
                </c:pt>
                <c:pt idx="12804">
                  <c:v>10.318659046799999</c:v>
                </c:pt>
                <c:pt idx="12805">
                  <c:v>10.318659046799999</c:v>
                </c:pt>
                <c:pt idx="12806">
                  <c:v>10.318659046799999</c:v>
                </c:pt>
                <c:pt idx="12807">
                  <c:v>10.318659046799999</c:v>
                </c:pt>
                <c:pt idx="12808">
                  <c:v>10.318659046799999</c:v>
                </c:pt>
                <c:pt idx="12809">
                  <c:v>10.318659046799999</c:v>
                </c:pt>
                <c:pt idx="12810">
                  <c:v>10.318659046799999</c:v>
                </c:pt>
                <c:pt idx="12811">
                  <c:v>10.318659046799999</c:v>
                </c:pt>
                <c:pt idx="12812">
                  <c:v>10.318659046799999</c:v>
                </c:pt>
                <c:pt idx="12813">
                  <c:v>10.318659046799999</c:v>
                </c:pt>
                <c:pt idx="12814">
                  <c:v>10.318659046799999</c:v>
                </c:pt>
                <c:pt idx="12815">
                  <c:v>10.3158273621</c:v>
                </c:pt>
                <c:pt idx="12816">
                  <c:v>10.3158273621</c:v>
                </c:pt>
                <c:pt idx="12817">
                  <c:v>10.3158273621</c:v>
                </c:pt>
                <c:pt idx="12818">
                  <c:v>10.3158273621</c:v>
                </c:pt>
                <c:pt idx="12819">
                  <c:v>10.3158273621</c:v>
                </c:pt>
                <c:pt idx="12820">
                  <c:v>10.3158273621</c:v>
                </c:pt>
                <c:pt idx="12821">
                  <c:v>10.3158273621</c:v>
                </c:pt>
                <c:pt idx="12822">
                  <c:v>10.3158273621</c:v>
                </c:pt>
                <c:pt idx="12823">
                  <c:v>10.3158273621</c:v>
                </c:pt>
                <c:pt idx="12824">
                  <c:v>10.3158273621</c:v>
                </c:pt>
                <c:pt idx="12825">
                  <c:v>10.3158273621</c:v>
                </c:pt>
                <c:pt idx="12826">
                  <c:v>10.3158273621</c:v>
                </c:pt>
                <c:pt idx="12827">
                  <c:v>10.3158273621</c:v>
                </c:pt>
                <c:pt idx="12828">
                  <c:v>10.3158273621</c:v>
                </c:pt>
                <c:pt idx="12829">
                  <c:v>10.3158273621</c:v>
                </c:pt>
                <c:pt idx="12830">
                  <c:v>10.3158273621</c:v>
                </c:pt>
                <c:pt idx="12831">
                  <c:v>10.3129956774</c:v>
                </c:pt>
                <c:pt idx="12832">
                  <c:v>10.3129956774</c:v>
                </c:pt>
                <c:pt idx="12833">
                  <c:v>10.3129956774</c:v>
                </c:pt>
                <c:pt idx="12834">
                  <c:v>10.3129956774</c:v>
                </c:pt>
                <c:pt idx="12835">
                  <c:v>10.3129956774</c:v>
                </c:pt>
                <c:pt idx="12836">
                  <c:v>10.3129956774</c:v>
                </c:pt>
                <c:pt idx="12837">
                  <c:v>10.3129956774</c:v>
                </c:pt>
                <c:pt idx="12838">
                  <c:v>10.3129956774</c:v>
                </c:pt>
                <c:pt idx="12839">
                  <c:v>10.3129956774</c:v>
                </c:pt>
                <c:pt idx="12840">
                  <c:v>10.3129956774</c:v>
                </c:pt>
                <c:pt idx="12841">
                  <c:v>10.3129956774</c:v>
                </c:pt>
                <c:pt idx="12842">
                  <c:v>10.3129956774</c:v>
                </c:pt>
                <c:pt idx="12843">
                  <c:v>10.3129956774</c:v>
                </c:pt>
                <c:pt idx="12844">
                  <c:v>10.3129956774</c:v>
                </c:pt>
                <c:pt idx="12845">
                  <c:v>10.3129956774</c:v>
                </c:pt>
                <c:pt idx="12846">
                  <c:v>10.3129956774</c:v>
                </c:pt>
                <c:pt idx="12847">
                  <c:v>10.3101639927</c:v>
                </c:pt>
                <c:pt idx="12848">
                  <c:v>10.3101639927</c:v>
                </c:pt>
                <c:pt idx="12849">
                  <c:v>10.3101639927</c:v>
                </c:pt>
                <c:pt idx="12850">
                  <c:v>10.3101639927</c:v>
                </c:pt>
                <c:pt idx="12851">
                  <c:v>10.3101639927</c:v>
                </c:pt>
                <c:pt idx="12852">
                  <c:v>10.3101639927</c:v>
                </c:pt>
                <c:pt idx="12853">
                  <c:v>10.3101639927</c:v>
                </c:pt>
                <c:pt idx="12854">
                  <c:v>10.3101639927</c:v>
                </c:pt>
                <c:pt idx="12855">
                  <c:v>10.3101639927</c:v>
                </c:pt>
                <c:pt idx="12856">
                  <c:v>10.3101639927</c:v>
                </c:pt>
                <c:pt idx="12857">
                  <c:v>10.3101639927</c:v>
                </c:pt>
                <c:pt idx="12858">
                  <c:v>10.3101639927</c:v>
                </c:pt>
                <c:pt idx="12859">
                  <c:v>10.3101639927</c:v>
                </c:pt>
                <c:pt idx="12860">
                  <c:v>10.3101639927</c:v>
                </c:pt>
                <c:pt idx="12861">
                  <c:v>10.3101639927</c:v>
                </c:pt>
                <c:pt idx="12862">
                  <c:v>10.3101639927</c:v>
                </c:pt>
                <c:pt idx="12863">
                  <c:v>10.307332307999999</c:v>
                </c:pt>
                <c:pt idx="12864">
                  <c:v>10.307332307999999</c:v>
                </c:pt>
                <c:pt idx="12865">
                  <c:v>10.307332307999999</c:v>
                </c:pt>
                <c:pt idx="12866">
                  <c:v>10.307332307999999</c:v>
                </c:pt>
                <c:pt idx="12867">
                  <c:v>10.307332307999999</c:v>
                </c:pt>
                <c:pt idx="12868">
                  <c:v>10.307332307999999</c:v>
                </c:pt>
                <c:pt idx="12869">
                  <c:v>10.307332307999999</c:v>
                </c:pt>
                <c:pt idx="12870">
                  <c:v>10.307332307999999</c:v>
                </c:pt>
                <c:pt idx="12871">
                  <c:v>10.307332307999999</c:v>
                </c:pt>
                <c:pt idx="12872">
                  <c:v>10.307332307999999</c:v>
                </c:pt>
                <c:pt idx="12873">
                  <c:v>10.307332307999999</c:v>
                </c:pt>
                <c:pt idx="12874">
                  <c:v>10.307332307999999</c:v>
                </c:pt>
                <c:pt idx="12875">
                  <c:v>10.307332307999999</c:v>
                </c:pt>
                <c:pt idx="12876">
                  <c:v>10.307332307999999</c:v>
                </c:pt>
                <c:pt idx="12877">
                  <c:v>10.307332307999999</c:v>
                </c:pt>
                <c:pt idx="12878">
                  <c:v>10.307332307999999</c:v>
                </c:pt>
                <c:pt idx="12879">
                  <c:v>10.304500623299999</c:v>
                </c:pt>
                <c:pt idx="12880">
                  <c:v>10.304500623299999</c:v>
                </c:pt>
                <c:pt idx="12881">
                  <c:v>10.304500623299999</c:v>
                </c:pt>
                <c:pt idx="12882">
                  <c:v>10.304500623299999</c:v>
                </c:pt>
                <c:pt idx="12883">
                  <c:v>10.304500623299999</c:v>
                </c:pt>
                <c:pt idx="12884">
                  <c:v>10.304500623299999</c:v>
                </c:pt>
                <c:pt idx="12885">
                  <c:v>10.304500623299999</c:v>
                </c:pt>
                <c:pt idx="12886">
                  <c:v>10.304500623299999</c:v>
                </c:pt>
                <c:pt idx="12887">
                  <c:v>10.304500623299999</c:v>
                </c:pt>
                <c:pt idx="12888">
                  <c:v>10.304500623299999</c:v>
                </c:pt>
                <c:pt idx="12889">
                  <c:v>10.304500623299999</c:v>
                </c:pt>
                <c:pt idx="12890">
                  <c:v>10.304500623299999</c:v>
                </c:pt>
                <c:pt idx="12891">
                  <c:v>10.304500623299999</c:v>
                </c:pt>
                <c:pt idx="12892">
                  <c:v>10.304500623299999</c:v>
                </c:pt>
                <c:pt idx="12893">
                  <c:v>10.304500623299999</c:v>
                </c:pt>
                <c:pt idx="12894">
                  <c:v>10.304500623299999</c:v>
                </c:pt>
                <c:pt idx="12895">
                  <c:v>10.301668938600001</c:v>
                </c:pt>
                <c:pt idx="12896">
                  <c:v>10.301668938600001</c:v>
                </c:pt>
                <c:pt idx="12897">
                  <c:v>10.301668938600001</c:v>
                </c:pt>
                <c:pt idx="12898">
                  <c:v>10.301668938600001</c:v>
                </c:pt>
                <c:pt idx="12899">
                  <c:v>10.301668938600001</c:v>
                </c:pt>
                <c:pt idx="12900">
                  <c:v>10.301668938600001</c:v>
                </c:pt>
                <c:pt idx="12901">
                  <c:v>10.301668938600001</c:v>
                </c:pt>
                <c:pt idx="12902">
                  <c:v>10.301668938600001</c:v>
                </c:pt>
                <c:pt idx="12903">
                  <c:v>10.301668938600001</c:v>
                </c:pt>
                <c:pt idx="12904">
                  <c:v>10.301668938600001</c:v>
                </c:pt>
                <c:pt idx="12905">
                  <c:v>10.301668938600001</c:v>
                </c:pt>
                <c:pt idx="12906">
                  <c:v>10.301668938600001</c:v>
                </c:pt>
                <c:pt idx="12907">
                  <c:v>10.301668938600001</c:v>
                </c:pt>
                <c:pt idx="12908">
                  <c:v>10.301668938600001</c:v>
                </c:pt>
                <c:pt idx="12909">
                  <c:v>10.301668938600001</c:v>
                </c:pt>
                <c:pt idx="12910">
                  <c:v>10.301668938600001</c:v>
                </c:pt>
                <c:pt idx="12911">
                  <c:v>10.298837253899999</c:v>
                </c:pt>
                <c:pt idx="12912">
                  <c:v>10.298837253899999</c:v>
                </c:pt>
                <c:pt idx="12913">
                  <c:v>10.298837253899999</c:v>
                </c:pt>
                <c:pt idx="12914">
                  <c:v>10.298837253899999</c:v>
                </c:pt>
                <c:pt idx="12915">
                  <c:v>10.298837253899999</c:v>
                </c:pt>
                <c:pt idx="12916">
                  <c:v>10.298837253899999</c:v>
                </c:pt>
                <c:pt idx="12917">
                  <c:v>10.298837253899999</c:v>
                </c:pt>
                <c:pt idx="12918">
                  <c:v>10.298837253899999</c:v>
                </c:pt>
                <c:pt idx="12919">
                  <c:v>10.298837253899999</c:v>
                </c:pt>
                <c:pt idx="12920">
                  <c:v>10.298837253899999</c:v>
                </c:pt>
                <c:pt idx="12921">
                  <c:v>10.298837253899999</c:v>
                </c:pt>
                <c:pt idx="12922">
                  <c:v>10.298837253899999</c:v>
                </c:pt>
                <c:pt idx="12923">
                  <c:v>10.298837253899999</c:v>
                </c:pt>
                <c:pt idx="12924">
                  <c:v>10.298837253899999</c:v>
                </c:pt>
                <c:pt idx="12925">
                  <c:v>10.298837253899999</c:v>
                </c:pt>
                <c:pt idx="12926">
                  <c:v>10.298837253899999</c:v>
                </c:pt>
                <c:pt idx="12927">
                  <c:v>10.2960055692</c:v>
                </c:pt>
                <c:pt idx="12928">
                  <c:v>10.2960055692</c:v>
                </c:pt>
                <c:pt idx="12929">
                  <c:v>10.2960055692</c:v>
                </c:pt>
                <c:pt idx="12930">
                  <c:v>10.2960055692</c:v>
                </c:pt>
                <c:pt idx="12931">
                  <c:v>10.2960055692</c:v>
                </c:pt>
                <c:pt idx="12932">
                  <c:v>10.2960055692</c:v>
                </c:pt>
                <c:pt idx="12933">
                  <c:v>10.2960055692</c:v>
                </c:pt>
                <c:pt idx="12934">
                  <c:v>10.2960055692</c:v>
                </c:pt>
                <c:pt idx="12935">
                  <c:v>10.2960055692</c:v>
                </c:pt>
                <c:pt idx="12936">
                  <c:v>10.2960055692</c:v>
                </c:pt>
                <c:pt idx="12937">
                  <c:v>10.2960055692</c:v>
                </c:pt>
                <c:pt idx="12938">
                  <c:v>10.2960055692</c:v>
                </c:pt>
                <c:pt idx="12939">
                  <c:v>10.2960055692</c:v>
                </c:pt>
                <c:pt idx="12940">
                  <c:v>10.2960055692</c:v>
                </c:pt>
                <c:pt idx="12941">
                  <c:v>10.2960055692</c:v>
                </c:pt>
                <c:pt idx="12942">
                  <c:v>10.2960055692</c:v>
                </c:pt>
                <c:pt idx="12943">
                  <c:v>10.2931738845</c:v>
                </c:pt>
                <c:pt idx="12944">
                  <c:v>10.2931738845</c:v>
                </c:pt>
                <c:pt idx="12945">
                  <c:v>10.2931738845</c:v>
                </c:pt>
                <c:pt idx="12946">
                  <c:v>10.2931738845</c:v>
                </c:pt>
                <c:pt idx="12947">
                  <c:v>10.2931738845</c:v>
                </c:pt>
                <c:pt idx="12948">
                  <c:v>10.2931738845</c:v>
                </c:pt>
                <c:pt idx="12949">
                  <c:v>10.2931738845</c:v>
                </c:pt>
                <c:pt idx="12950">
                  <c:v>10.2931738845</c:v>
                </c:pt>
                <c:pt idx="12951">
                  <c:v>10.2931738845</c:v>
                </c:pt>
                <c:pt idx="12952">
                  <c:v>10.2931738845</c:v>
                </c:pt>
                <c:pt idx="12953">
                  <c:v>10.2931738845</c:v>
                </c:pt>
                <c:pt idx="12954">
                  <c:v>10.2931738845</c:v>
                </c:pt>
                <c:pt idx="12955">
                  <c:v>10.2931738845</c:v>
                </c:pt>
                <c:pt idx="12956">
                  <c:v>10.2931738845</c:v>
                </c:pt>
                <c:pt idx="12957">
                  <c:v>10.2931738845</c:v>
                </c:pt>
                <c:pt idx="12958">
                  <c:v>10.2931738845</c:v>
                </c:pt>
                <c:pt idx="12959">
                  <c:v>10.2903421998</c:v>
                </c:pt>
                <c:pt idx="12960">
                  <c:v>10.2903421998</c:v>
                </c:pt>
                <c:pt idx="12961">
                  <c:v>10.2903421998</c:v>
                </c:pt>
                <c:pt idx="12962">
                  <c:v>10.2903421998</c:v>
                </c:pt>
                <c:pt idx="12963">
                  <c:v>10.2903421998</c:v>
                </c:pt>
                <c:pt idx="12964">
                  <c:v>10.2903421998</c:v>
                </c:pt>
                <c:pt idx="12965">
                  <c:v>10.2903421998</c:v>
                </c:pt>
                <c:pt idx="12966">
                  <c:v>10.2903421998</c:v>
                </c:pt>
                <c:pt idx="12967">
                  <c:v>10.2903421998</c:v>
                </c:pt>
                <c:pt idx="12968">
                  <c:v>10.2903421998</c:v>
                </c:pt>
                <c:pt idx="12969">
                  <c:v>10.2903421998</c:v>
                </c:pt>
                <c:pt idx="12970">
                  <c:v>10.2903421998</c:v>
                </c:pt>
                <c:pt idx="12971">
                  <c:v>10.2903421998</c:v>
                </c:pt>
                <c:pt idx="12972">
                  <c:v>10.2903421998</c:v>
                </c:pt>
                <c:pt idx="12973">
                  <c:v>10.2903421998</c:v>
                </c:pt>
                <c:pt idx="12974">
                  <c:v>10.2903421998</c:v>
                </c:pt>
                <c:pt idx="12975">
                  <c:v>10.287510515099999</c:v>
                </c:pt>
                <c:pt idx="12976">
                  <c:v>10.287510515099999</c:v>
                </c:pt>
                <c:pt idx="12977">
                  <c:v>10.287510515099999</c:v>
                </c:pt>
                <c:pt idx="12978">
                  <c:v>10.287510515099999</c:v>
                </c:pt>
                <c:pt idx="12979">
                  <c:v>10.287510515099999</c:v>
                </c:pt>
                <c:pt idx="12980">
                  <c:v>10.287510515099999</c:v>
                </c:pt>
                <c:pt idx="12981">
                  <c:v>10.287510515099999</c:v>
                </c:pt>
                <c:pt idx="12982">
                  <c:v>10.287510515099999</c:v>
                </c:pt>
                <c:pt idx="12983">
                  <c:v>10.287510515099999</c:v>
                </c:pt>
                <c:pt idx="12984">
                  <c:v>10.287510515099999</c:v>
                </c:pt>
                <c:pt idx="12985">
                  <c:v>10.287510515099999</c:v>
                </c:pt>
                <c:pt idx="12986">
                  <c:v>10.287510515099999</c:v>
                </c:pt>
                <c:pt idx="12987">
                  <c:v>10.287510515099999</c:v>
                </c:pt>
                <c:pt idx="12988">
                  <c:v>10.287510515099999</c:v>
                </c:pt>
                <c:pt idx="12989">
                  <c:v>10.287510515099999</c:v>
                </c:pt>
                <c:pt idx="12990">
                  <c:v>10.287510515099999</c:v>
                </c:pt>
                <c:pt idx="12991">
                  <c:v>10.287510515099999</c:v>
                </c:pt>
                <c:pt idx="12992">
                  <c:v>10.284678830399999</c:v>
                </c:pt>
                <c:pt idx="12993">
                  <c:v>10.284678830399999</c:v>
                </c:pt>
                <c:pt idx="12994">
                  <c:v>10.284678830399999</c:v>
                </c:pt>
                <c:pt idx="12995">
                  <c:v>10.284678830399999</c:v>
                </c:pt>
                <c:pt idx="12996">
                  <c:v>10.284678830399999</c:v>
                </c:pt>
                <c:pt idx="12997">
                  <c:v>10.284678830399999</c:v>
                </c:pt>
                <c:pt idx="12998">
                  <c:v>10.284678830399999</c:v>
                </c:pt>
                <c:pt idx="12999">
                  <c:v>10.284678830399999</c:v>
                </c:pt>
                <c:pt idx="13000">
                  <c:v>10.284678830399999</c:v>
                </c:pt>
                <c:pt idx="13001">
                  <c:v>10.284678830399999</c:v>
                </c:pt>
                <c:pt idx="13002">
                  <c:v>10.284678830399999</c:v>
                </c:pt>
                <c:pt idx="13003">
                  <c:v>10.284678830399999</c:v>
                </c:pt>
                <c:pt idx="13004">
                  <c:v>10.284678830399999</c:v>
                </c:pt>
                <c:pt idx="13005">
                  <c:v>10.284678830399999</c:v>
                </c:pt>
                <c:pt idx="13006">
                  <c:v>10.284678830399999</c:v>
                </c:pt>
                <c:pt idx="13007">
                  <c:v>10.284678830399999</c:v>
                </c:pt>
                <c:pt idx="13008">
                  <c:v>10.2818471457</c:v>
                </c:pt>
                <c:pt idx="13009">
                  <c:v>10.2818471457</c:v>
                </c:pt>
                <c:pt idx="13010">
                  <c:v>10.2818471457</c:v>
                </c:pt>
                <c:pt idx="13011">
                  <c:v>10.2818471457</c:v>
                </c:pt>
                <c:pt idx="13012">
                  <c:v>10.2818471457</c:v>
                </c:pt>
                <c:pt idx="13013">
                  <c:v>10.2818471457</c:v>
                </c:pt>
                <c:pt idx="13014">
                  <c:v>10.2818471457</c:v>
                </c:pt>
                <c:pt idx="13015">
                  <c:v>10.2818471457</c:v>
                </c:pt>
                <c:pt idx="13016">
                  <c:v>10.2818471457</c:v>
                </c:pt>
                <c:pt idx="13017">
                  <c:v>10.2818471457</c:v>
                </c:pt>
                <c:pt idx="13018">
                  <c:v>10.2818471457</c:v>
                </c:pt>
                <c:pt idx="13019">
                  <c:v>10.2818471457</c:v>
                </c:pt>
                <c:pt idx="13020">
                  <c:v>10.2818471457</c:v>
                </c:pt>
                <c:pt idx="13021">
                  <c:v>10.2818471457</c:v>
                </c:pt>
                <c:pt idx="13022">
                  <c:v>10.2818471457</c:v>
                </c:pt>
                <c:pt idx="13023">
                  <c:v>10.2818471457</c:v>
                </c:pt>
                <c:pt idx="13024">
                  <c:v>10.279015461</c:v>
                </c:pt>
                <c:pt idx="13025">
                  <c:v>10.279015461</c:v>
                </c:pt>
                <c:pt idx="13026">
                  <c:v>10.279015461</c:v>
                </c:pt>
                <c:pt idx="13027">
                  <c:v>10.279015461</c:v>
                </c:pt>
                <c:pt idx="13028">
                  <c:v>10.279015461</c:v>
                </c:pt>
                <c:pt idx="13029">
                  <c:v>10.279015461</c:v>
                </c:pt>
                <c:pt idx="13030">
                  <c:v>10.279015461</c:v>
                </c:pt>
                <c:pt idx="13031">
                  <c:v>10.279015461</c:v>
                </c:pt>
                <c:pt idx="13032">
                  <c:v>10.279015461</c:v>
                </c:pt>
                <c:pt idx="13033">
                  <c:v>10.279015461</c:v>
                </c:pt>
                <c:pt idx="13034">
                  <c:v>10.279015461</c:v>
                </c:pt>
                <c:pt idx="13035">
                  <c:v>10.279015461</c:v>
                </c:pt>
                <c:pt idx="13036">
                  <c:v>10.279015461</c:v>
                </c:pt>
                <c:pt idx="13037">
                  <c:v>10.279015461</c:v>
                </c:pt>
                <c:pt idx="13038">
                  <c:v>10.279015461</c:v>
                </c:pt>
                <c:pt idx="13039">
                  <c:v>10.279015461</c:v>
                </c:pt>
                <c:pt idx="13040">
                  <c:v>10.2761837763</c:v>
                </c:pt>
                <c:pt idx="13041">
                  <c:v>10.2761837763</c:v>
                </c:pt>
                <c:pt idx="13042">
                  <c:v>10.2761837763</c:v>
                </c:pt>
                <c:pt idx="13043">
                  <c:v>10.2761837763</c:v>
                </c:pt>
                <c:pt idx="13044">
                  <c:v>10.2761837763</c:v>
                </c:pt>
                <c:pt idx="13045">
                  <c:v>10.2761837763</c:v>
                </c:pt>
                <c:pt idx="13046">
                  <c:v>10.2761837763</c:v>
                </c:pt>
                <c:pt idx="13047">
                  <c:v>10.2761837763</c:v>
                </c:pt>
                <c:pt idx="13048">
                  <c:v>10.2761837763</c:v>
                </c:pt>
                <c:pt idx="13049">
                  <c:v>10.2761837763</c:v>
                </c:pt>
                <c:pt idx="13050">
                  <c:v>10.2761837763</c:v>
                </c:pt>
                <c:pt idx="13051">
                  <c:v>10.2761837763</c:v>
                </c:pt>
                <c:pt idx="13052">
                  <c:v>10.2761837763</c:v>
                </c:pt>
                <c:pt idx="13053">
                  <c:v>10.2761837763</c:v>
                </c:pt>
                <c:pt idx="13054">
                  <c:v>10.2761837763</c:v>
                </c:pt>
                <c:pt idx="13055">
                  <c:v>10.2761837763</c:v>
                </c:pt>
                <c:pt idx="13056">
                  <c:v>10.2733520916</c:v>
                </c:pt>
                <c:pt idx="13057">
                  <c:v>10.2733520916</c:v>
                </c:pt>
                <c:pt idx="13058">
                  <c:v>10.2733520916</c:v>
                </c:pt>
                <c:pt idx="13059">
                  <c:v>10.2733520916</c:v>
                </c:pt>
                <c:pt idx="13060">
                  <c:v>10.2733520916</c:v>
                </c:pt>
                <c:pt idx="13061">
                  <c:v>10.2733520916</c:v>
                </c:pt>
                <c:pt idx="13062">
                  <c:v>10.2733520916</c:v>
                </c:pt>
                <c:pt idx="13063">
                  <c:v>10.2733520916</c:v>
                </c:pt>
                <c:pt idx="13064">
                  <c:v>10.2733520916</c:v>
                </c:pt>
                <c:pt idx="13065">
                  <c:v>10.2733520916</c:v>
                </c:pt>
                <c:pt idx="13066">
                  <c:v>10.2733520916</c:v>
                </c:pt>
                <c:pt idx="13067">
                  <c:v>10.2733520916</c:v>
                </c:pt>
                <c:pt idx="13068">
                  <c:v>10.2733520916</c:v>
                </c:pt>
                <c:pt idx="13069">
                  <c:v>10.2733520916</c:v>
                </c:pt>
                <c:pt idx="13070">
                  <c:v>10.2733520916</c:v>
                </c:pt>
                <c:pt idx="13071">
                  <c:v>10.2733520916</c:v>
                </c:pt>
                <c:pt idx="13072">
                  <c:v>10.270520406899999</c:v>
                </c:pt>
                <c:pt idx="13073">
                  <c:v>10.270520406899999</c:v>
                </c:pt>
                <c:pt idx="13074">
                  <c:v>10.270520406899999</c:v>
                </c:pt>
                <c:pt idx="13075">
                  <c:v>10.270520406899999</c:v>
                </c:pt>
                <c:pt idx="13076">
                  <c:v>10.270520406899999</c:v>
                </c:pt>
                <c:pt idx="13077">
                  <c:v>10.270520406899999</c:v>
                </c:pt>
                <c:pt idx="13078">
                  <c:v>10.270520406899999</c:v>
                </c:pt>
                <c:pt idx="13079">
                  <c:v>10.270520406899999</c:v>
                </c:pt>
                <c:pt idx="13080">
                  <c:v>10.270520406899999</c:v>
                </c:pt>
                <c:pt idx="13081">
                  <c:v>10.270520406899999</c:v>
                </c:pt>
                <c:pt idx="13082">
                  <c:v>10.270520406899999</c:v>
                </c:pt>
                <c:pt idx="13083">
                  <c:v>10.270520406899999</c:v>
                </c:pt>
                <c:pt idx="13084">
                  <c:v>10.270520406899999</c:v>
                </c:pt>
                <c:pt idx="13085">
                  <c:v>10.270520406899999</c:v>
                </c:pt>
                <c:pt idx="13086">
                  <c:v>10.270520406899999</c:v>
                </c:pt>
                <c:pt idx="13087">
                  <c:v>10.270520406899999</c:v>
                </c:pt>
                <c:pt idx="13088">
                  <c:v>10.267688722200001</c:v>
                </c:pt>
                <c:pt idx="13089">
                  <c:v>10.267688722200001</c:v>
                </c:pt>
                <c:pt idx="13090">
                  <c:v>10.267688722200001</c:v>
                </c:pt>
                <c:pt idx="13091">
                  <c:v>10.267688722200001</c:v>
                </c:pt>
                <c:pt idx="13092">
                  <c:v>10.267688722200001</c:v>
                </c:pt>
                <c:pt idx="13093">
                  <c:v>10.267688722200001</c:v>
                </c:pt>
                <c:pt idx="13094">
                  <c:v>10.267688722200001</c:v>
                </c:pt>
                <c:pt idx="13095">
                  <c:v>10.267688722200001</c:v>
                </c:pt>
                <c:pt idx="13096">
                  <c:v>10.267688722200001</c:v>
                </c:pt>
                <c:pt idx="13097">
                  <c:v>10.267688722200001</c:v>
                </c:pt>
                <c:pt idx="13098">
                  <c:v>10.267688722200001</c:v>
                </c:pt>
                <c:pt idx="13099">
                  <c:v>10.267688722200001</c:v>
                </c:pt>
                <c:pt idx="13100">
                  <c:v>10.267688722200001</c:v>
                </c:pt>
                <c:pt idx="13101">
                  <c:v>10.267688722200001</c:v>
                </c:pt>
                <c:pt idx="13102">
                  <c:v>10.267688722200001</c:v>
                </c:pt>
                <c:pt idx="13103">
                  <c:v>10.267688722200001</c:v>
                </c:pt>
                <c:pt idx="13104">
                  <c:v>10.264857037500001</c:v>
                </c:pt>
                <c:pt idx="13105">
                  <c:v>10.264857037500001</c:v>
                </c:pt>
                <c:pt idx="13106">
                  <c:v>10.264857037500001</c:v>
                </c:pt>
                <c:pt idx="13107">
                  <c:v>10.264857037500001</c:v>
                </c:pt>
                <c:pt idx="13108">
                  <c:v>10.264857037500001</c:v>
                </c:pt>
                <c:pt idx="13109">
                  <c:v>10.264857037500001</c:v>
                </c:pt>
                <c:pt idx="13110">
                  <c:v>10.264857037500001</c:v>
                </c:pt>
                <c:pt idx="13111">
                  <c:v>10.264857037500001</c:v>
                </c:pt>
                <c:pt idx="13112">
                  <c:v>10.264857037500001</c:v>
                </c:pt>
                <c:pt idx="13113">
                  <c:v>10.264857037500001</c:v>
                </c:pt>
                <c:pt idx="13114">
                  <c:v>10.264857037500001</c:v>
                </c:pt>
                <c:pt idx="13115">
                  <c:v>10.264857037500001</c:v>
                </c:pt>
                <c:pt idx="13116">
                  <c:v>10.264857037500001</c:v>
                </c:pt>
                <c:pt idx="13117">
                  <c:v>10.264857037500001</c:v>
                </c:pt>
                <c:pt idx="13118">
                  <c:v>10.264857037500001</c:v>
                </c:pt>
                <c:pt idx="13119">
                  <c:v>10.264857037500001</c:v>
                </c:pt>
                <c:pt idx="13120">
                  <c:v>10.264857037500001</c:v>
                </c:pt>
                <c:pt idx="13121">
                  <c:v>10.262025352799999</c:v>
                </c:pt>
                <c:pt idx="13122">
                  <c:v>10.262025352799999</c:v>
                </c:pt>
                <c:pt idx="13123">
                  <c:v>10.262025352799999</c:v>
                </c:pt>
                <c:pt idx="13124">
                  <c:v>10.262025352799999</c:v>
                </c:pt>
                <c:pt idx="13125">
                  <c:v>10.262025352799999</c:v>
                </c:pt>
                <c:pt idx="13126">
                  <c:v>10.262025352799999</c:v>
                </c:pt>
                <c:pt idx="13127">
                  <c:v>10.262025352799999</c:v>
                </c:pt>
                <c:pt idx="13128">
                  <c:v>10.262025352799999</c:v>
                </c:pt>
                <c:pt idx="13129">
                  <c:v>10.262025352799999</c:v>
                </c:pt>
                <c:pt idx="13130">
                  <c:v>10.262025352799999</c:v>
                </c:pt>
                <c:pt idx="13131">
                  <c:v>10.262025352799999</c:v>
                </c:pt>
                <c:pt idx="13132">
                  <c:v>10.262025352799999</c:v>
                </c:pt>
                <c:pt idx="13133">
                  <c:v>10.262025352799999</c:v>
                </c:pt>
                <c:pt idx="13134">
                  <c:v>10.262025352799999</c:v>
                </c:pt>
                <c:pt idx="13135">
                  <c:v>10.262025352799999</c:v>
                </c:pt>
                <c:pt idx="13136">
                  <c:v>10.262025352799999</c:v>
                </c:pt>
                <c:pt idx="13137">
                  <c:v>10.2591936681</c:v>
                </c:pt>
                <c:pt idx="13138">
                  <c:v>10.2591936681</c:v>
                </c:pt>
                <c:pt idx="13139">
                  <c:v>10.2591936681</c:v>
                </c:pt>
                <c:pt idx="13140">
                  <c:v>10.2591936681</c:v>
                </c:pt>
                <c:pt idx="13141">
                  <c:v>10.2591936681</c:v>
                </c:pt>
                <c:pt idx="13142">
                  <c:v>10.2591936681</c:v>
                </c:pt>
                <c:pt idx="13143">
                  <c:v>10.2591936681</c:v>
                </c:pt>
                <c:pt idx="13144">
                  <c:v>10.2591936681</c:v>
                </c:pt>
                <c:pt idx="13145">
                  <c:v>10.2591936681</c:v>
                </c:pt>
                <c:pt idx="13146">
                  <c:v>10.2591936681</c:v>
                </c:pt>
                <c:pt idx="13147">
                  <c:v>10.2591936681</c:v>
                </c:pt>
                <c:pt idx="13148">
                  <c:v>10.2591936681</c:v>
                </c:pt>
                <c:pt idx="13149">
                  <c:v>10.2591936681</c:v>
                </c:pt>
                <c:pt idx="13150">
                  <c:v>10.2591936681</c:v>
                </c:pt>
                <c:pt idx="13151">
                  <c:v>10.2591936681</c:v>
                </c:pt>
                <c:pt idx="13152">
                  <c:v>10.2591936681</c:v>
                </c:pt>
                <c:pt idx="13153">
                  <c:v>10.2563619834</c:v>
                </c:pt>
                <c:pt idx="13154">
                  <c:v>10.2563619834</c:v>
                </c:pt>
                <c:pt idx="13155">
                  <c:v>10.2563619834</c:v>
                </c:pt>
                <c:pt idx="13156">
                  <c:v>10.2563619834</c:v>
                </c:pt>
                <c:pt idx="13157">
                  <c:v>10.2563619834</c:v>
                </c:pt>
                <c:pt idx="13158">
                  <c:v>10.2563619834</c:v>
                </c:pt>
                <c:pt idx="13159">
                  <c:v>10.2563619834</c:v>
                </c:pt>
                <c:pt idx="13160">
                  <c:v>10.2563619834</c:v>
                </c:pt>
                <c:pt idx="13161">
                  <c:v>10.2563619834</c:v>
                </c:pt>
                <c:pt idx="13162">
                  <c:v>10.2563619834</c:v>
                </c:pt>
                <c:pt idx="13163">
                  <c:v>10.2563619834</c:v>
                </c:pt>
                <c:pt idx="13164">
                  <c:v>10.2563619834</c:v>
                </c:pt>
                <c:pt idx="13165">
                  <c:v>10.2563619834</c:v>
                </c:pt>
                <c:pt idx="13166">
                  <c:v>10.2563619834</c:v>
                </c:pt>
                <c:pt idx="13167">
                  <c:v>10.2563619834</c:v>
                </c:pt>
                <c:pt idx="13168">
                  <c:v>10.2563619834</c:v>
                </c:pt>
                <c:pt idx="13169">
                  <c:v>10.253530298700001</c:v>
                </c:pt>
                <c:pt idx="13170">
                  <c:v>10.253530298700001</c:v>
                </c:pt>
                <c:pt idx="13171">
                  <c:v>10.253530298700001</c:v>
                </c:pt>
                <c:pt idx="13172">
                  <c:v>10.253530298700001</c:v>
                </c:pt>
                <c:pt idx="13173">
                  <c:v>10.253530298700001</c:v>
                </c:pt>
                <c:pt idx="13174">
                  <c:v>10.253530298700001</c:v>
                </c:pt>
                <c:pt idx="13175">
                  <c:v>10.253530298700001</c:v>
                </c:pt>
                <c:pt idx="13176">
                  <c:v>10.253530298700001</c:v>
                </c:pt>
                <c:pt idx="13177">
                  <c:v>10.253530298700001</c:v>
                </c:pt>
                <c:pt idx="13178">
                  <c:v>10.253530298700001</c:v>
                </c:pt>
                <c:pt idx="13179">
                  <c:v>10.253530298700001</c:v>
                </c:pt>
                <c:pt idx="13180">
                  <c:v>10.253530298700001</c:v>
                </c:pt>
                <c:pt idx="13181">
                  <c:v>10.253530298700001</c:v>
                </c:pt>
                <c:pt idx="13182">
                  <c:v>10.253530298700001</c:v>
                </c:pt>
                <c:pt idx="13183">
                  <c:v>10.253530298700001</c:v>
                </c:pt>
                <c:pt idx="13184">
                  <c:v>10.253530298700001</c:v>
                </c:pt>
                <c:pt idx="13185">
                  <c:v>10.250698613999999</c:v>
                </c:pt>
                <c:pt idx="13186">
                  <c:v>10.250698613999999</c:v>
                </c:pt>
                <c:pt idx="13187">
                  <c:v>10.250698613999999</c:v>
                </c:pt>
                <c:pt idx="13188">
                  <c:v>10.250698613999999</c:v>
                </c:pt>
                <c:pt idx="13189">
                  <c:v>10.250698613999999</c:v>
                </c:pt>
                <c:pt idx="13190">
                  <c:v>10.250698613999999</c:v>
                </c:pt>
                <c:pt idx="13191">
                  <c:v>10.250698613999999</c:v>
                </c:pt>
                <c:pt idx="13192">
                  <c:v>10.250698613999999</c:v>
                </c:pt>
                <c:pt idx="13193">
                  <c:v>10.250698613999999</c:v>
                </c:pt>
                <c:pt idx="13194">
                  <c:v>10.250698613999999</c:v>
                </c:pt>
                <c:pt idx="13195">
                  <c:v>10.250698613999999</c:v>
                </c:pt>
                <c:pt idx="13196">
                  <c:v>10.250698613999999</c:v>
                </c:pt>
                <c:pt idx="13197">
                  <c:v>10.250698613999999</c:v>
                </c:pt>
                <c:pt idx="13198">
                  <c:v>10.250698613999999</c:v>
                </c:pt>
                <c:pt idx="13199">
                  <c:v>10.250698613999999</c:v>
                </c:pt>
                <c:pt idx="13200">
                  <c:v>10.250698613999999</c:v>
                </c:pt>
                <c:pt idx="13201">
                  <c:v>10.247866929299999</c:v>
                </c:pt>
                <c:pt idx="13202">
                  <c:v>10.247866929299999</c:v>
                </c:pt>
                <c:pt idx="13203">
                  <c:v>10.247866929299999</c:v>
                </c:pt>
                <c:pt idx="13204">
                  <c:v>10.247866929299999</c:v>
                </c:pt>
                <c:pt idx="13205">
                  <c:v>10.247866929299999</c:v>
                </c:pt>
                <c:pt idx="13206">
                  <c:v>10.247866929299999</c:v>
                </c:pt>
                <c:pt idx="13207">
                  <c:v>10.247866929299999</c:v>
                </c:pt>
                <c:pt idx="13208">
                  <c:v>10.247866929299999</c:v>
                </c:pt>
                <c:pt idx="13209">
                  <c:v>10.247866929299999</c:v>
                </c:pt>
                <c:pt idx="13210">
                  <c:v>10.247866929299999</c:v>
                </c:pt>
                <c:pt idx="13211">
                  <c:v>10.247866929299999</c:v>
                </c:pt>
                <c:pt idx="13212">
                  <c:v>10.247866929299999</c:v>
                </c:pt>
                <c:pt idx="13213">
                  <c:v>10.247866929299999</c:v>
                </c:pt>
                <c:pt idx="13214">
                  <c:v>10.247866929299999</c:v>
                </c:pt>
                <c:pt idx="13215">
                  <c:v>10.247866929299999</c:v>
                </c:pt>
                <c:pt idx="13216">
                  <c:v>10.247866929299999</c:v>
                </c:pt>
                <c:pt idx="13217">
                  <c:v>10.2450352446</c:v>
                </c:pt>
                <c:pt idx="13218">
                  <c:v>10.2450352446</c:v>
                </c:pt>
                <c:pt idx="13219">
                  <c:v>10.2450352446</c:v>
                </c:pt>
                <c:pt idx="13220">
                  <c:v>10.2450352446</c:v>
                </c:pt>
                <c:pt idx="13221">
                  <c:v>10.2450352446</c:v>
                </c:pt>
                <c:pt idx="13222">
                  <c:v>10.2450352446</c:v>
                </c:pt>
                <c:pt idx="13223">
                  <c:v>10.2450352446</c:v>
                </c:pt>
                <c:pt idx="13224">
                  <c:v>10.2450352446</c:v>
                </c:pt>
                <c:pt idx="13225">
                  <c:v>10.2450352446</c:v>
                </c:pt>
                <c:pt idx="13226">
                  <c:v>10.2450352446</c:v>
                </c:pt>
                <c:pt idx="13227">
                  <c:v>10.2450352446</c:v>
                </c:pt>
                <c:pt idx="13228">
                  <c:v>10.2450352446</c:v>
                </c:pt>
                <c:pt idx="13229">
                  <c:v>10.2450352446</c:v>
                </c:pt>
                <c:pt idx="13230">
                  <c:v>10.2450352446</c:v>
                </c:pt>
                <c:pt idx="13231">
                  <c:v>10.2450352446</c:v>
                </c:pt>
                <c:pt idx="13232">
                  <c:v>10.2450352446</c:v>
                </c:pt>
                <c:pt idx="13233">
                  <c:v>10.2450352446</c:v>
                </c:pt>
                <c:pt idx="13234">
                  <c:v>10.2422035599</c:v>
                </c:pt>
                <c:pt idx="13235">
                  <c:v>10.2422035599</c:v>
                </c:pt>
                <c:pt idx="13236">
                  <c:v>10.2422035599</c:v>
                </c:pt>
                <c:pt idx="13237">
                  <c:v>10.2422035599</c:v>
                </c:pt>
                <c:pt idx="13238">
                  <c:v>10.2422035599</c:v>
                </c:pt>
                <c:pt idx="13239">
                  <c:v>10.2422035599</c:v>
                </c:pt>
                <c:pt idx="13240">
                  <c:v>10.2422035599</c:v>
                </c:pt>
                <c:pt idx="13241">
                  <c:v>10.2422035599</c:v>
                </c:pt>
                <c:pt idx="13242">
                  <c:v>10.2422035599</c:v>
                </c:pt>
                <c:pt idx="13243">
                  <c:v>10.2422035599</c:v>
                </c:pt>
                <c:pt idx="13244">
                  <c:v>10.2422035599</c:v>
                </c:pt>
                <c:pt idx="13245">
                  <c:v>10.2422035599</c:v>
                </c:pt>
                <c:pt idx="13246">
                  <c:v>10.2422035599</c:v>
                </c:pt>
                <c:pt idx="13247">
                  <c:v>10.2422035599</c:v>
                </c:pt>
                <c:pt idx="13248">
                  <c:v>10.2422035599</c:v>
                </c:pt>
                <c:pt idx="13249">
                  <c:v>10.2422035599</c:v>
                </c:pt>
                <c:pt idx="13250">
                  <c:v>10.2393718752</c:v>
                </c:pt>
                <c:pt idx="13251">
                  <c:v>10.2393718752</c:v>
                </c:pt>
                <c:pt idx="13252">
                  <c:v>10.2393718752</c:v>
                </c:pt>
                <c:pt idx="13253">
                  <c:v>10.2393718752</c:v>
                </c:pt>
                <c:pt idx="13254">
                  <c:v>10.2393718752</c:v>
                </c:pt>
                <c:pt idx="13255">
                  <c:v>10.2393718752</c:v>
                </c:pt>
                <c:pt idx="13256">
                  <c:v>10.2393718752</c:v>
                </c:pt>
                <c:pt idx="13257">
                  <c:v>10.2393718752</c:v>
                </c:pt>
                <c:pt idx="13258">
                  <c:v>10.2393718752</c:v>
                </c:pt>
                <c:pt idx="13259">
                  <c:v>10.2393718752</c:v>
                </c:pt>
                <c:pt idx="13260">
                  <c:v>10.2393718752</c:v>
                </c:pt>
                <c:pt idx="13261">
                  <c:v>10.2393718752</c:v>
                </c:pt>
                <c:pt idx="13262">
                  <c:v>10.2393718752</c:v>
                </c:pt>
                <c:pt idx="13263">
                  <c:v>10.2393718752</c:v>
                </c:pt>
                <c:pt idx="13264">
                  <c:v>10.2393718752</c:v>
                </c:pt>
                <c:pt idx="13265">
                  <c:v>10.2393718752</c:v>
                </c:pt>
                <c:pt idx="13266">
                  <c:v>10.2365401905</c:v>
                </c:pt>
                <c:pt idx="13267">
                  <c:v>10.2365401905</c:v>
                </c:pt>
                <c:pt idx="13268">
                  <c:v>10.2365401905</c:v>
                </c:pt>
                <c:pt idx="13269">
                  <c:v>10.2365401905</c:v>
                </c:pt>
                <c:pt idx="13270">
                  <c:v>10.2365401905</c:v>
                </c:pt>
                <c:pt idx="13271">
                  <c:v>10.2365401905</c:v>
                </c:pt>
                <c:pt idx="13272">
                  <c:v>10.2365401905</c:v>
                </c:pt>
                <c:pt idx="13273">
                  <c:v>10.2365401905</c:v>
                </c:pt>
                <c:pt idx="13274">
                  <c:v>10.2365401905</c:v>
                </c:pt>
                <c:pt idx="13275">
                  <c:v>10.2365401905</c:v>
                </c:pt>
                <c:pt idx="13276">
                  <c:v>10.2365401905</c:v>
                </c:pt>
                <c:pt idx="13277">
                  <c:v>10.2365401905</c:v>
                </c:pt>
                <c:pt idx="13278">
                  <c:v>10.2365401905</c:v>
                </c:pt>
                <c:pt idx="13279">
                  <c:v>10.2365401905</c:v>
                </c:pt>
                <c:pt idx="13280">
                  <c:v>10.2365401905</c:v>
                </c:pt>
                <c:pt idx="13281">
                  <c:v>10.2365401905</c:v>
                </c:pt>
                <c:pt idx="13282">
                  <c:v>10.233708505799999</c:v>
                </c:pt>
                <c:pt idx="13283">
                  <c:v>10.233708505799999</c:v>
                </c:pt>
                <c:pt idx="13284">
                  <c:v>10.233708505799999</c:v>
                </c:pt>
                <c:pt idx="13285">
                  <c:v>10.233708505799999</c:v>
                </c:pt>
                <c:pt idx="13286">
                  <c:v>10.233708505799999</c:v>
                </c:pt>
                <c:pt idx="13287">
                  <c:v>10.233708505799999</c:v>
                </c:pt>
                <c:pt idx="13288">
                  <c:v>10.233708505799999</c:v>
                </c:pt>
                <c:pt idx="13289">
                  <c:v>10.233708505799999</c:v>
                </c:pt>
                <c:pt idx="13290">
                  <c:v>10.233708505799999</c:v>
                </c:pt>
                <c:pt idx="13291">
                  <c:v>10.233708505799999</c:v>
                </c:pt>
                <c:pt idx="13292">
                  <c:v>10.233708505799999</c:v>
                </c:pt>
                <c:pt idx="13293">
                  <c:v>10.233708505799999</c:v>
                </c:pt>
                <c:pt idx="13294">
                  <c:v>10.233708505799999</c:v>
                </c:pt>
                <c:pt idx="13295">
                  <c:v>10.233708505799999</c:v>
                </c:pt>
                <c:pt idx="13296">
                  <c:v>10.233708505799999</c:v>
                </c:pt>
                <c:pt idx="13297">
                  <c:v>10.233708505799999</c:v>
                </c:pt>
                <c:pt idx="13298">
                  <c:v>10.230876821100001</c:v>
                </c:pt>
                <c:pt idx="13299">
                  <c:v>10.230876821100001</c:v>
                </c:pt>
                <c:pt idx="13300">
                  <c:v>10.230876821100001</c:v>
                </c:pt>
                <c:pt idx="13301">
                  <c:v>10.230876821100001</c:v>
                </c:pt>
                <c:pt idx="13302">
                  <c:v>10.230876821100001</c:v>
                </c:pt>
                <c:pt idx="13303">
                  <c:v>10.230876821100001</c:v>
                </c:pt>
                <c:pt idx="13304">
                  <c:v>10.230876821100001</c:v>
                </c:pt>
                <c:pt idx="13305">
                  <c:v>10.230876821100001</c:v>
                </c:pt>
                <c:pt idx="13306">
                  <c:v>10.230876821100001</c:v>
                </c:pt>
                <c:pt idx="13307">
                  <c:v>10.230876821100001</c:v>
                </c:pt>
                <c:pt idx="13308">
                  <c:v>10.230876821100001</c:v>
                </c:pt>
                <c:pt idx="13309">
                  <c:v>10.230876821100001</c:v>
                </c:pt>
                <c:pt idx="13310">
                  <c:v>10.230876821100001</c:v>
                </c:pt>
                <c:pt idx="13311">
                  <c:v>10.230876821100001</c:v>
                </c:pt>
                <c:pt idx="13312">
                  <c:v>10.230876821100001</c:v>
                </c:pt>
                <c:pt idx="13313">
                  <c:v>10.230876821100001</c:v>
                </c:pt>
                <c:pt idx="13314">
                  <c:v>10.228045136399999</c:v>
                </c:pt>
                <c:pt idx="13315">
                  <c:v>10.228045136399999</c:v>
                </c:pt>
                <c:pt idx="13316">
                  <c:v>10.228045136399999</c:v>
                </c:pt>
                <c:pt idx="13317">
                  <c:v>10.228045136399999</c:v>
                </c:pt>
                <c:pt idx="13318">
                  <c:v>10.228045136399999</c:v>
                </c:pt>
                <c:pt idx="13319">
                  <c:v>10.228045136399999</c:v>
                </c:pt>
                <c:pt idx="13320">
                  <c:v>10.228045136399999</c:v>
                </c:pt>
                <c:pt idx="13321">
                  <c:v>10.228045136399999</c:v>
                </c:pt>
                <c:pt idx="13322">
                  <c:v>10.228045136399999</c:v>
                </c:pt>
                <c:pt idx="13323">
                  <c:v>10.228045136399999</c:v>
                </c:pt>
                <c:pt idx="13324">
                  <c:v>10.228045136399999</c:v>
                </c:pt>
                <c:pt idx="13325">
                  <c:v>10.228045136399999</c:v>
                </c:pt>
                <c:pt idx="13326">
                  <c:v>10.228045136399999</c:v>
                </c:pt>
                <c:pt idx="13327">
                  <c:v>10.228045136399999</c:v>
                </c:pt>
                <c:pt idx="13328">
                  <c:v>10.228045136399999</c:v>
                </c:pt>
                <c:pt idx="13329">
                  <c:v>10.228045136399999</c:v>
                </c:pt>
                <c:pt idx="13330">
                  <c:v>10.228045136399999</c:v>
                </c:pt>
                <c:pt idx="13331">
                  <c:v>10.2252134517</c:v>
                </c:pt>
                <c:pt idx="13332">
                  <c:v>10.2252134517</c:v>
                </c:pt>
                <c:pt idx="13333">
                  <c:v>10.2252134517</c:v>
                </c:pt>
                <c:pt idx="13334">
                  <c:v>10.2252134517</c:v>
                </c:pt>
                <c:pt idx="13335">
                  <c:v>10.2252134517</c:v>
                </c:pt>
                <c:pt idx="13336">
                  <c:v>10.2252134517</c:v>
                </c:pt>
                <c:pt idx="13337">
                  <c:v>10.2252134517</c:v>
                </c:pt>
                <c:pt idx="13338">
                  <c:v>10.2252134517</c:v>
                </c:pt>
                <c:pt idx="13339">
                  <c:v>10.2252134517</c:v>
                </c:pt>
                <c:pt idx="13340">
                  <c:v>10.2252134517</c:v>
                </c:pt>
                <c:pt idx="13341">
                  <c:v>10.2252134517</c:v>
                </c:pt>
                <c:pt idx="13342">
                  <c:v>10.2252134517</c:v>
                </c:pt>
                <c:pt idx="13343">
                  <c:v>10.2252134517</c:v>
                </c:pt>
                <c:pt idx="13344">
                  <c:v>10.2252134517</c:v>
                </c:pt>
                <c:pt idx="13345">
                  <c:v>10.2252134517</c:v>
                </c:pt>
                <c:pt idx="13346">
                  <c:v>10.2252134517</c:v>
                </c:pt>
                <c:pt idx="13347">
                  <c:v>10.222381767</c:v>
                </c:pt>
                <c:pt idx="13348">
                  <c:v>10.222381767</c:v>
                </c:pt>
                <c:pt idx="13349">
                  <c:v>10.222381767</c:v>
                </c:pt>
                <c:pt idx="13350">
                  <c:v>10.222381767</c:v>
                </c:pt>
                <c:pt idx="13351">
                  <c:v>10.222381767</c:v>
                </c:pt>
                <c:pt idx="13352">
                  <c:v>10.222381767</c:v>
                </c:pt>
                <c:pt idx="13353">
                  <c:v>10.222381767</c:v>
                </c:pt>
                <c:pt idx="13354">
                  <c:v>10.222381767</c:v>
                </c:pt>
                <c:pt idx="13355">
                  <c:v>10.222381767</c:v>
                </c:pt>
                <c:pt idx="13356">
                  <c:v>10.222381767</c:v>
                </c:pt>
                <c:pt idx="13357">
                  <c:v>10.222381767</c:v>
                </c:pt>
                <c:pt idx="13358">
                  <c:v>10.222381767</c:v>
                </c:pt>
                <c:pt idx="13359">
                  <c:v>10.222381767</c:v>
                </c:pt>
                <c:pt idx="13360">
                  <c:v>10.222381767</c:v>
                </c:pt>
                <c:pt idx="13361">
                  <c:v>10.222381767</c:v>
                </c:pt>
                <c:pt idx="13362">
                  <c:v>10.222381767</c:v>
                </c:pt>
                <c:pt idx="13363">
                  <c:v>10.2195500823</c:v>
                </c:pt>
                <c:pt idx="13364">
                  <c:v>10.2195500823</c:v>
                </c:pt>
                <c:pt idx="13365">
                  <c:v>10.2195500823</c:v>
                </c:pt>
                <c:pt idx="13366">
                  <c:v>10.2195500823</c:v>
                </c:pt>
                <c:pt idx="13367">
                  <c:v>10.2195500823</c:v>
                </c:pt>
                <c:pt idx="13368">
                  <c:v>10.2195500823</c:v>
                </c:pt>
                <c:pt idx="13369">
                  <c:v>10.2195500823</c:v>
                </c:pt>
                <c:pt idx="13370">
                  <c:v>10.2195500823</c:v>
                </c:pt>
                <c:pt idx="13371">
                  <c:v>10.2195500823</c:v>
                </c:pt>
                <c:pt idx="13372">
                  <c:v>10.2195500823</c:v>
                </c:pt>
                <c:pt idx="13373">
                  <c:v>10.2195500823</c:v>
                </c:pt>
                <c:pt idx="13374">
                  <c:v>10.2195500823</c:v>
                </c:pt>
                <c:pt idx="13375">
                  <c:v>10.2195500823</c:v>
                </c:pt>
                <c:pt idx="13376">
                  <c:v>10.2195500823</c:v>
                </c:pt>
                <c:pt idx="13377">
                  <c:v>10.2195500823</c:v>
                </c:pt>
                <c:pt idx="13378">
                  <c:v>10.2195500823</c:v>
                </c:pt>
                <c:pt idx="13379">
                  <c:v>10.216718397599999</c:v>
                </c:pt>
                <c:pt idx="13380">
                  <c:v>10.216718397599999</c:v>
                </c:pt>
                <c:pt idx="13381">
                  <c:v>10.216718397599999</c:v>
                </c:pt>
                <c:pt idx="13382">
                  <c:v>10.216718397599999</c:v>
                </c:pt>
                <c:pt idx="13383">
                  <c:v>10.216718397599999</c:v>
                </c:pt>
                <c:pt idx="13384">
                  <c:v>10.216718397599999</c:v>
                </c:pt>
                <c:pt idx="13385">
                  <c:v>10.216718397599999</c:v>
                </c:pt>
                <c:pt idx="13386">
                  <c:v>10.216718397599999</c:v>
                </c:pt>
                <c:pt idx="13387">
                  <c:v>10.216718397599999</c:v>
                </c:pt>
                <c:pt idx="13388">
                  <c:v>10.216718397599999</c:v>
                </c:pt>
                <c:pt idx="13389">
                  <c:v>10.216718397599999</c:v>
                </c:pt>
                <c:pt idx="13390">
                  <c:v>10.216718397599999</c:v>
                </c:pt>
                <c:pt idx="13391">
                  <c:v>10.216718397599999</c:v>
                </c:pt>
                <c:pt idx="13392">
                  <c:v>10.216718397599999</c:v>
                </c:pt>
                <c:pt idx="13393">
                  <c:v>10.216718397599999</c:v>
                </c:pt>
                <c:pt idx="13394">
                  <c:v>10.216718397599999</c:v>
                </c:pt>
                <c:pt idx="13395">
                  <c:v>10.213886712899999</c:v>
                </c:pt>
                <c:pt idx="13396">
                  <c:v>10.213886712899999</c:v>
                </c:pt>
                <c:pt idx="13397">
                  <c:v>10.213886712899999</c:v>
                </c:pt>
                <c:pt idx="13398">
                  <c:v>10.213886712899999</c:v>
                </c:pt>
                <c:pt idx="13399">
                  <c:v>10.213886712899999</c:v>
                </c:pt>
                <c:pt idx="13400">
                  <c:v>10.213886712899999</c:v>
                </c:pt>
                <c:pt idx="13401">
                  <c:v>10.213886712899999</c:v>
                </c:pt>
                <c:pt idx="13402">
                  <c:v>10.213886712899999</c:v>
                </c:pt>
                <c:pt idx="13403">
                  <c:v>10.213886712899999</c:v>
                </c:pt>
                <c:pt idx="13404">
                  <c:v>10.213886712899999</c:v>
                </c:pt>
                <c:pt idx="13405">
                  <c:v>10.213886712899999</c:v>
                </c:pt>
                <c:pt idx="13406">
                  <c:v>10.213886712899999</c:v>
                </c:pt>
                <c:pt idx="13407">
                  <c:v>10.213886712899999</c:v>
                </c:pt>
                <c:pt idx="13408">
                  <c:v>10.213886712899999</c:v>
                </c:pt>
                <c:pt idx="13409">
                  <c:v>10.213886712899999</c:v>
                </c:pt>
                <c:pt idx="13410">
                  <c:v>10.213886712899999</c:v>
                </c:pt>
                <c:pt idx="13411">
                  <c:v>10.213886712899999</c:v>
                </c:pt>
                <c:pt idx="13412">
                  <c:v>10.211055028200001</c:v>
                </c:pt>
                <c:pt idx="13413">
                  <c:v>10.211055028200001</c:v>
                </c:pt>
                <c:pt idx="13414">
                  <c:v>10.211055028200001</c:v>
                </c:pt>
                <c:pt idx="13415">
                  <c:v>10.211055028200001</c:v>
                </c:pt>
                <c:pt idx="13416">
                  <c:v>10.211055028200001</c:v>
                </c:pt>
                <c:pt idx="13417">
                  <c:v>10.211055028200001</c:v>
                </c:pt>
                <c:pt idx="13418">
                  <c:v>10.211055028200001</c:v>
                </c:pt>
                <c:pt idx="13419">
                  <c:v>10.211055028200001</c:v>
                </c:pt>
                <c:pt idx="13420">
                  <c:v>10.211055028200001</c:v>
                </c:pt>
                <c:pt idx="13421">
                  <c:v>10.211055028200001</c:v>
                </c:pt>
                <c:pt idx="13422">
                  <c:v>10.211055028200001</c:v>
                </c:pt>
                <c:pt idx="13423">
                  <c:v>10.211055028200001</c:v>
                </c:pt>
                <c:pt idx="13424">
                  <c:v>10.211055028200001</c:v>
                </c:pt>
                <c:pt idx="13425">
                  <c:v>10.211055028200001</c:v>
                </c:pt>
                <c:pt idx="13426">
                  <c:v>10.211055028200001</c:v>
                </c:pt>
                <c:pt idx="13427">
                  <c:v>10.2082233435</c:v>
                </c:pt>
                <c:pt idx="13428">
                  <c:v>10.2082233435</c:v>
                </c:pt>
                <c:pt idx="13429">
                  <c:v>10.2082233435</c:v>
                </c:pt>
                <c:pt idx="13430">
                  <c:v>10.2082233435</c:v>
                </c:pt>
                <c:pt idx="13431">
                  <c:v>10.2082233435</c:v>
                </c:pt>
                <c:pt idx="13432">
                  <c:v>10.2082233435</c:v>
                </c:pt>
                <c:pt idx="13433">
                  <c:v>10.2082233435</c:v>
                </c:pt>
                <c:pt idx="13434">
                  <c:v>10.2082233435</c:v>
                </c:pt>
                <c:pt idx="13435">
                  <c:v>10.2082233435</c:v>
                </c:pt>
                <c:pt idx="13436">
                  <c:v>10.2082233435</c:v>
                </c:pt>
                <c:pt idx="13437">
                  <c:v>10.2082233435</c:v>
                </c:pt>
                <c:pt idx="13438">
                  <c:v>10.2082233435</c:v>
                </c:pt>
                <c:pt idx="13439">
                  <c:v>10.2082233435</c:v>
                </c:pt>
                <c:pt idx="13440">
                  <c:v>10.205391658799998</c:v>
                </c:pt>
                <c:pt idx="13441">
                  <c:v>10.205391658799998</c:v>
                </c:pt>
                <c:pt idx="13442">
                  <c:v>10.205391658799998</c:v>
                </c:pt>
                <c:pt idx="13443">
                  <c:v>10.205391658799998</c:v>
                </c:pt>
                <c:pt idx="13444">
                  <c:v>10.205391658799998</c:v>
                </c:pt>
                <c:pt idx="13445">
                  <c:v>10.205391658799998</c:v>
                </c:pt>
                <c:pt idx="13446">
                  <c:v>10.205391658799998</c:v>
                </c:pt>
                <c:pt idx="13447">
                  <c:v>10.205391658799998</c:v>
                </c:pt>
                <c:pt idx="13448">
                  <c:v>10.205391658799998</c:v>
                </c:pt>
                <c:pt idx="13449">
                  <c:v>10.205391658799998</c:v>
                </c:pt>
                <c:pt idx="13450">
                  <c:v>10.205391658799998</c:v>
                </c:pt>
                <c:pt idx="13451">
                  <c:v>10.205391658799998</c:v>
                </c:pt>
                <c:pt idx="13452">
                  <c:v>10.2025599741</c:v>
                </c:pt>
                <c:pt idx="13453">
                  <c:v>10.2025599741</c:v>
                </c:pt>
                <c:pt idx="13454">
                  <c:v>10.2025599741</c:v>
                </c:pt>
                <c:pt idx="13455">
                  <c:v>10.2025599741</c:v>
                </c:pt>
                <c:pt idx="13456">
                  <c:v>10.2025599741</c:v>
                </c:pt>
                <c:pt idx="13457">
                  <c:v>10.2025599741</c:v>
                </c:pt>
                <c:pt idx="13458">
                  <c:v>10.2025599741</c:v>
                </c:pt>
                <c:pt idx="13459">
                  <c:v>10.2025599741</c:v>
                </c:pt>
                <c:pt idx="13460">
                  <c:v>10.2025599741</c:v>
                </c:pt>
                <c:pt idx="13461">
                  <c:v>10.2025599741</c:v>
                </c:pt>
                <c:pt idx="13462">
                  <c:v>10.2025599741</c:v>
                </c:pt>
                <c:pt idx="13463">
                  <c:v>10.2025599741</c:v>
                </c:pt>
                <c:pt idx="13464">
                  <c:v>10.2025599741</c:v>
                </c:pt>
                <c:pt idx="13465">
                  <c:v>10.199728289399999</c:v>
                </c:pt>
                <c:pt idx="13466">
                  <c:v>10.199728289399999</c:v>
                </c:pt>
                <c:pt idx="13467">
                  <c:v>10.199728289399999</c:v>
                </c:pt>
                <c:pt idx="13468">
                  <c:v>10.199728289399999</c:v>
                </c:pt>
                <c:pt idx="13469">
                  <c:v>10.199728289399999</c:v>
                </c:pt>
                <c:pt idx="13470">
                  <c:v>10.199728289399999</c:v>
                </c:pt>
                <c:pt idx="13471">
                  <c:v>10.199728289399999</c:v>
                </c:pt>
                <c:pt idx="13472">
                  <c:v>10.199728289399999</c:v>
                </c:pt>
                <c:pt idx="13473">
                  <c:v>10.199728289399999</c:v>
                </c:pt>
                <c:pt idx="13474">
                  <c:v>10.199728289399999</c:v>
                </c:pt>
                <c:pt idx="13475">
                  <c:v>10.199728289399999</c:v>
                </c:pt>
                <c:pt idx="13476">
                  <c:v>10.199728289399999</c:v>
                </c:pt>
                <c:pt idx="13477">
                  <c:v>10.196896604700001</c:v>
                </c:pt>
                <c:pt idx="13478">
                  <c:v>10.196896604700001</c:v>
                </c:pt>
                <c:pt idx="13479">
                  <c:v>10.196896604700001</c:v>
                </c:pt>
                <c:pt idx="13480">
                  <c:v>10.196896604700001</c:v>
                </c:pt>
                <c:pt idx="13481">
                  <c:v>10.196896604700001</c:v>
                </c:pt>
                <c:pt idx="13482">
                  <c:v>10.196896604700001</c:v>
                </c:pt>
                <c:pt idx="13483">
                  <c:v>10.196896604700001</c:v>
                </c:pt>
                <c:pt idx="13484">
                  <c:v>10.196896604700001</c:v>
                </c:pt>
                <c:pt idx="13485">
                  <c:v>10.196896604700001</c:v>
                </c:pt>
                <c:pt idx="13486">
                  <c:v>10.196896604700001</c:v>
                </c:pt>
                <c:pt idx="13487">
                  <c:v>10.196896604700001</c:v>
                </c:pt>
                <c:pt idx="13488">
                  <c:v>10.196896604700001</c:v>
                </c:pt>
                <c:pt idx="13489">
                  <c:v>10.194064919999999</c:v>
                </c:pt>
                <c:pt idx="13490">
                  <c:v>10.194064919999999</c:v>
                </c:pt>
                <c:pt idx="13491">
                  <c:v>10.194064919999999</c:v>
                </c:pt>
                <c:pt idx="13492">
                  <c:v>10.194064919999999</c:v>
                </c:pt>
                <c:pt idx="13493">
                  <c:v>10.194064919999999</c:v>
                </c:pt>
                <c:pt idx="13494">
                  <c:v>10.194064919999999</c:v>
                </c:pt>
                <c:pt idx="13495">
                  <c:v>10.194064919999999</c:v>
                </c:pt>
                <c:pt idx="13496">
                  <c:v>10.194064919999999</c:v>
                </c:pt>
                <c:pt idx="13497">
                  <c:v>10.194064919999999</c:v>
                </c:pt>
                <c:pt idx="13498">
                  <c:v>10.194064919999999</c:v>
                </c:pt>
                <c:pt idx="13499">
                  <c:v>10.194064919999999</c:v>
                </c:pt>
                <c:pt idx="13500">
                  <c:v>10.194064919999999</c:v>
                </c:pt>
                <c:pt idx="13501">
                  <c:v>10.194064919999999</c:v>
                </c:pt>
                <c:pt idx="13502">
                  <c:v>10.191233235299999</c:v>
                </c:pt>
                <c:pt idx="13503">
                  <c:v>10.191233235299999</c:v>
                </c:pt>
                <c:pt idx="13504">
                  <c:v>10.191233235299999</c:v>
                </c:pt>
                <c:pt idx="13505">
                  <c:v>10.191233235299999</c:v>
                </c:pt>
                <c:pt idx="13506">
                  <c:v>10.191233235299999</c:v>
                </c:pt>
                <c:pt idx="13507">
                  <c:v>10.191233235299999</c:v>
                </c:pt>
                <c:pt idx="13508">
                  <c:v>10.191233235299999</c:v>
                </c:pt>
                <c:pt idx="13509">
                  <c:v>10.191233235299999</c:v>
                </c:pt>
                <c:pt idx="13510">
                  <c:v>10.191233235299999</c:v>
                </c:pt>
                <c:pt idx="13511">
                  <c:v>10.191233235299999</c:v>
                </c:pt>
                <c:pt idx="13512">
                  <c:v>10.191233235299999</c:v>
                </c:pt>
                <c:pt idx="13513">
                  <c:v>10.191233235299999</c:v>
                </c:pt>
                <c:pt idx="13514">
                  <c:v>10.1884015506</c:v>
                </c:pt>
                <c:pt idx="13515">
                  <c:v>10.1884015506</c:v>
                </c:pt>
                <c:pt idx="13516">
                  <c:v>10.1884015506</c:v>
                </c:pt>
                <c:pt idx="13517">
                  <c:v>10.1884015506</c:v>
                </c:pt>
                <c:pt idx="13518">
                  <c:v>10.1884015506</c:v>
                </c:pt>
                <c:pt idx="13519">
                  <c:v>10.1884015506</c:v>
                </c:pt>
                <c:pt idx="13520">
                  <c:v>10.1884015506</c:v>
                </c:pt>
                <c:pt idx="13521">
                  <c:v>10.1884015506</c:v>
                </c:pt>
                <c:pt idx="13522">
                  <c:v>10.1884015506</c:v>
                </c:pt>
                <c:pt idx="13523">
                  <c:v>10.1884015506</c:v>
                </c:pt>
                <c:pt idx="13524">
                  <c:v>10.1884015506</c:v>
                </c:pt>
                <c:pt idx="13525">
                  <c:v>10.1884015506</c:v>
                </c:pt>
                <c:pt idx="13526">
                  <c:v>10.1884015506</c:v>
                </c:pt>
                <c:pt idx="13527">
                  <c:v>10.1855698659</c:v>
                </c:pt>
                <c:pt idx="13528">
                  <c:v>10.1855698659</c:v>
                </c:pt>
                <c:pt idx="13529">
                  <c:v>10.1855698659</c:v>
                </c:pt>
                <c:pt idx="13530">
                  <c:v>10.1855698659</c:v>
                </c:pt>
                <c:pt idx="13531">
                  <c:v>10.1855698659</c:v>
                </c:pt>
                <c:pt idx="13532">
                  <c:v>10.1855698659</c:v>
                </c:pt>
                <c:pt idx="13533">
                  <c:v>10.1855698659</c:v>
                </c:pt>
                <c:pt idx="13534">
                  <c:v>10.1855698659</c:v>
                </c:pt>
                <c:pt idx="13535">
                  <c:v>10.1855698659</c:v>
                </c:pt>
                <c:pt idx="13536">
                  <c:v>10.1855698659</c:v>
                </c:pt>
                <c:pt idx="13537">
                  <c:v>10.1855698659</c:v>
                </c:pt>
                <c:pt idx="13538">
                  <c:v>10.1855698659</c:v>
                </c:pt>
                <c:pt idx="13539">
                  <c:v>10.1827381812</c:v>
                </c:pt>
                <c:pt idx="13540">
                  <c:v>10.1827381812</c:v>
                </c:pt>
                <c:pt idx="13541">
                  <c:v>10.1827381812</c:v>
                </c:pt>
                <c:pt idx="13542">
                  <c:v>10.1827381812</c:v>
                </c:pt>
                <c:pt idx="13543">
                  <c:v>10.1827381812</c:v>
                </c:pt>
                <c:pt idx="13544">
                  <c:v>10.1827381812</c:v>
                </c:pt>
                <c:pt idx="13545">
                  <c:v>10.1827381812</c:v>
                </c:pt>
                <c:pt idx="13546">
                  <c:v>10.1827381812</c:v>
                </c:pt>
                <c:pt idx="13547">
                  <c:v>10.1827381812</c:v>
                </c:pt>
                <c:pt idx="13548">
                  <c:v>10.1827381812</c:v>
                </c:pt>
                <c:pt idx="13549">
                  <c:v>10.1827381812</c:v>
                </c:pt>
                <c:pt idx="13550">
                  <c:v>10.1827381812</c:v>
                </c:pt>
                <c:pt idx="13551">
                  <c:v>10.1827381812</c:v>
                </c:pt>
                <c:pt idx="13552">
                  <c:v>10.179906496499999</c:v>
                </c:pt>
                <c:pt idx="13553">
                  <c:v>10.179906496499999</c:v>
                </c:pt>
                <c:pt idx="13554">
                  <c:v>10.179906496499999</c:v>
                </c:pt>
                <c:pt idx="13555">
                  <c:v>10.179906496499999</c:v>
                </c:pt>
                <c:pt idx="13556">
                  <c:v>10.179906496499999</c:v>
                </c:pt>
                <c:pt idx="13557">
                  <c:v>10.179906496499999</c:v>
                </c:pt>
                <c:pt idx="13558">
                  <c:v>10.179906496499999</c:v>
                </c:pt>
                <c:pt idx="13559">
                  <c:v>10.179906496499999</c:v>
                </c:pt>
                <c:pt idx="13560">
                  <c:v>10.179906496499999</c:v>
                </c:pt>
                <c:pt idx="13561">
                  <c:v>10.179906496499999</c:v>
                </c:pt>
                <c:pt idx="13562">
                  <c:v>10.179906496499999</c:v>
                </c:pt>
                <c:pt idx="13563">
                  <c:v>10.179906496499999</c:v>
                </c:pt>
                <c:pt idx="13564">
                  <c:v>10.177074811799999</c:v>
                </c:pt>
                <c:pt idx="13565">
                  <c:v>10.177074811799999</c:v>
                </c:pt>
                <c:pt idx="13566">
                  <c:v>10.177074811799999</c:v>
                </c:pt>
                <c:pt idx="13567">
                  <c:v>10.177074811799999</c:v>
                </c:pt>
                <c:pt idx="13568">
                  <c:v>10.177074811799999</c:v>
                </c:pt>
                <c:pt idx="13569">
                  <c:v>10.177074811799999</c:v>
                </c:pt>
                <c:pt idx="13570">
                  <c:v>10.177074811799999</c:v>
                </c:pt>
                <c:pt idx="13571">
                  <c:v>10.177074811799999</c:v>
                </c:pt>
                <c:pt idx="13572">
                  <c:v>10.177074811799999</c:v>
                </c:pt>
                <c:pt idx="13573">
                  <c:v>10.177074811799999</c:v>
                </c:pt>
                <c:pt idx="13574">
                  <c:v>10.177074811799999</c:v>
                </c:pt>
                <c:pt idx="13575">
                  <c:v>10.177074811799999</c:v>
                </c:pt>
                <c:pt idx="13576">
                  <c:v>10.1742431271</c:v>
                </c:pt>
                <c:pt idx="13577">
                  <c:v>10.1742431271</c:v>
                </c:pt>
                <c:pt idx="13578">
                  <c:v>10.1742431271</c:v>
                </c:pt>
                <c:pt idx="13579">
                  <c:v>10.1742431271</c:v>
                </c:pt>
                <c:pt idx="13580">
                  <c:v>10.1742431271</c:v>
                </c:pt>
                <c:pt idx="13581">
                  <c:v>10.1742431271</c:v>
                </c:pt>
                <c:pt idx="13582">
                  <c:v>10.1742431271</c:v>
                </c:pt>
                <c:pt idx="13583">
                  <c:v>10.1742431271</c:v>
                </c:pt>
                <c:pt idx="13584">
                  <c:v>10.1742431271</c:v>
                </c:pt>
                <c:pt idx="13585">
                  <c:v>10.1742431271</c:v>
                </c:pt>
                <c:pt idx="13586">
                  <c:v>10.1742431271</c:v>
                </c:pt>
                <c:pt idx="13587">
                  <c:v>10.1742431271</c:v>
                </c:pt>
                <c:pt idx="13588">
                  <c:v>10.1742431271</c:v>
                </c:pt>
                <c:pt idx="13589">
                  <c:v>10.1714114424</c:v>
                </c:pt>
                <c:pt idx="13590">
                  <c:v>10.1714114424</c:v>
                </c:pt>
                <c:pt idx="13591">
                  <c:v>10.1714114424</c:v>
                </c:pt>
                <c:pt idx="13592">
                  <c:v>10.1714114424</c:v>
                </c:pt>
                <c:pt idx="13593">
                  <c:v>10.1714114424</c:v>
                </c:pt>
                <c:pt idx="13594">
                  <c:v>10.1714114424</c:v>
                </c:pt>
                <c:pt idx="13595">
                  <c:v>10.1714114424</c:v>
                </c:pt>
                <c:pt idx="13596">
                  <c:v>10.1714114424</c:v>
                </c:pt>
                <c:pt idx="13597">
                  <c:v>10.1714114424</c:v>
                </c:pt>
                <c:pt idx="13598">
                  <c:v>10.1714114424</c:v>
                </c:pt>
                <c:pt idx="13599">
                  <c:v>10.1714114424</c:v>
                </c:pt>
                <c:pt idx="13600">
                  <c:v>10.1714114424</c:v>
                </c:pt>
                <c:pt idx="13601">
                  <c:v>10.1685797577</c:v>
                </c:pt>
                <c:pt idx="13602">
                  <c:v>10.1685797577</c:v>
                </c:pt>
                <c:pt idx="13603">
                  <c:v>10.1685797577</c:v>
                </c:pt>
                <c:pt idx="13604">
                  <c:v>10.1685797577</c:v>
                </c:pt>
                <c:pt idx="13605">
                  <c:v>10.1685797577</c:v>
                </c:pt>
                <c:pt idx="13606">
                  <c:v>10.1685797577</c:v>
                </c:pt>
                <c:pt idx="13607">
                  <c:v>10.1685797577</c:v>
                </c:pt>
                <c:pt idx="13608">
                  <c:v>10.1685797577</c:v>
                </c:pt>
                <c:pt idx="13609">
                  <c:v>10.1685797577</c:v>
                </c:pt>
                <c:pt idx="13610">
                  <c:v>10.1685797577</c:v>
                </c:pt>
                <c:pt idx="13611">
                  <c:v>10.1685797577</c:v>
                </c:pt>
                <c:pt idx="13612">
                  <c:v>10.1685797577</c:v>
                </c:pt>
                <c:pt idx="13613">
                  <c:v>10.1685797577</c:v>
                </c:pt>
                <c:pt idx="13614">
                  <c:v>10.165748073</c:v>
                </c:pt>
                <c:pt idx="13615">
                  <c:v>10.165748073</c:v>
                </c:pt>
                <c:pt idx="13616">
                  <c:v>10.165748073</c:v>
                </c:pt>
                <c:pt idx="13617">
                  <c:v>10.165748073</c:v>
                </c:pt>
                <c:pt idx="13618">
                  <c:v>10.165748073</c:v>
                </c:pt>
                <c:pt idx="13619">
                  <c:v>10.165748073</c:v>
                </c:pt>
                <c:pt idx="13620">
                  <c:v>10.165748073</c:v>
                </c:pt>
                <c:pt idx="13621">
                  <c:v>10.165748073</c:v>
                </c:pt>
                <c:pt idx="13622">
                  <c:v>10.165748073</c:v>
                </c:pt>
                <c:pt idx="13623">
                  <c:v>10.165748073</c:v>
                </c:pt>
                <c:pt idx="13624">
                  <c:v>10.165748073</c:v>
                </c:pt>
                <c:pt idx="13625">
                  <c:v>10.165748073</c:v>
                </c:pt>
                <c:pt idx="13626">
                  <c:v>10.162916388299999</c:v>
                </c:pt>
                <c:pt idx="13627">
                  <c:v>10.162916388299999</c:v>
                </c:pt>
                <c:pt idx="13628">
                  <c:v>10.162916388299999</c:v>
                </c:pt>
                <c:pt idx="13629">
                  <c:v>10.162916388299999</c:v>
                </c:pt>
                <c:pt idx="13630">
                  <c:v>10.162916388299999</c:v>
                </c:pt>
                <c:pt idx="13631">
                  <c:v>10.162916388299999</c:v>
                </c:pt>
                <c:pt idx="13632">
                  <c:v>10.162916388299999</c:v>
                </c:pt>
                <c:pt idx="13633">
                  <c:v>10.162916388299999</c:v>
                </c:pt>
                <c:pt idx="13634">
                  <c:v>10.162916388299999</c:v>
                </c:pt>
                <c:pt idx="13635">
                  <c:v>10.162916388299999</c:v>
                </c:pt>
                <c:pt idx="13636">
                  <c:v>10.162916388299999</c:v>
                </c:pt>
                <c:pt idx="13637">
                  <c:v>10.162916388299999</c:v>
                </c:pt>
                <c:pt idx="13638">
                  <c:v>10.162916388299999</c:v>
                </c:pt>
                <c:pt idx="13639">
                  <c:v>10.160084703600001</c:v>
                </c:pt>
                <c:pt idx="13640">
                  <c:v>10.160084703600001</c:v>
                </c:pt>
                <c:pt idx="13641">
                  <c:v>10.160084703600001</c:v>
                </c:pt>
                <c:pt idx="13642">
                  <c:v>10.160084703600001</c:v>
                </c:pt>
                <c:pt idx="13643">
                  <c:v>10.160084703600001</c:v>
                </c:pt>
                <c:pt idx="13644">
                  <c:v>10.160084703600001</c:v>
                </c:pt>
                <c:pt idx="13645">
                  <c:v>10.160084703600001</c:v>
                </c:pt>
                <c:pt idx="13646">
                  <c:v>10.160084703600001</c:v>
                </c:pt>
                <c:pt idx="13647">
                  <c:v>10.160084703600001</c:v>
                </c:pt>
                <c:pt idx="13648">
                  <c:v>10.160084703600001</c:v>
                </c:pt>
                <c:pt idx="13649">
                  <c:v>10.160084703600001</c:v>
                </c:pt>
                <c:pt idx="13650">
                  <c:v>10.160084703600001</c:v>
                </c:pt>
                <c:pt idx="13651">
                  <c:v>10.157253018899999</c:v>
                </c:pt>
                <c:pt idx="13652">
                  <c:v>10.157253018899999</c:v>
                </c:pt>
                <c:pt idx="13653">
                  <c:v>10.157253018899999</c:v>
                </c:pt>
                <c:pt idx="13654">
                  <c:v>10.157253018899999</c:v>
                </c:pt>
                <c:pt idx="13655">
                  <c:v>10.157253018899999</c:v>
                </c:pt>
                <c:pt idx="13656">
                  <c:v>10.157253018899999</c:v>
                </c:pt>
                <c:pt idx="13657">
                  <c:v>10.157253018899999</c:v>
                </c:pt>
                <c:pt idx="13658">
                  <c:v>10.157253018899999</c:v>
                </c:pt>
                <c:pt idx="13659">
                  <c:v>10.157253018899999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928576"/>
        <c:axId val="39930496"/>
      </c:scatterChart>
      <c:valAx>
        <c:axId val="39928576"/>
        <c:scaling>
          <c:orientation val="minMax"/>
          <c:max val="25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000" b="0" i="0" baseline="0" dirty="0" err="1" smtClean="0">
                    <a:effectLst/>
                  </a:rPr>
                  <a:t>Tiempo</a:t>
                </a:r>
                <a:r>
                  <a:rPr lang="en-US" sz="1000" b="0" i="0" baseline="0" dirty="0" smtClean="0">
                    <a:effectLst/>
                  </a:rPr>
                  <a:t> (d</a:t>
                </a:r>
                <a:r>
                  <a:rPr lang="es-DO" sz="1000" b="0" i="0" baseline="0" dirty="0" smtClean="0">
                    <a:effectLst/>
                  </a:rPr>
                  <a:t>í</a:t>
                </a:r>
                <a:r>
                  <a:rPr lang="en-US" sz="1000" b="0" i="0" baseline="0" dirty="0" smtClean="0">
                    <a:effectLst/>
                  </a:rPr>
                  <a:t>as)</a:t>
                </a:r>
                <a:endParaRPr lang="en-US" sz="1000" dirty="0">
                  <a:effectLst/>
                </a:endParaRP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</c:title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9930496"/>
        <c:crosses val="autoZero"/>
        <c:crossBetween val="midCat"/>
      </c:valAx>
      <c:valAx>
        <c:axId val="39930496"/>
        <c:scaling>
          <c:orientation val="minMax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dirty="0" smtClean="0"/>
                  <a:t>Caudal (</a:t>
                </a:r>
                <a:r>
                  <a:rPr lang="en-US" dirty="0" err="1" smtClean="0"/>
                  <a:t>cms</a:t>
                </a:r>
                <a:r>
                  <a:rPr lang="en-US" dirty="0"/>
                  <a:t>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</c:title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992857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29723603859185"/>
          <c:y val="8.8165560132146104E-2"/>
          <c:w val="0.13663089968028533"/>
          <c:h val="0.26553505345394735"/>
        </c:manualLayout>
      </c:layout>
      <c:overlay val="1"/>
      <c:spPr>
        <a:solidFill>
          <a:schemeClr val="bg1"/>
        </a:solidFill>
        <a:ln w="12700">
          <a:solidFill>
            <a:schemeClr val="bg1">
              <a:lumMod val="50000"/>
            </a:schemeClr>
          </a:solidFill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ysClr val="windowText" lastClr="000000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solidFill>
      <a:schemeClr val="bg1"/>
    </a:solidFill>
    <a:ln w="9525" cap="flat" cmpd="sng" algn="ctr">
      <a:solidFill>
        <a:schemeClr val="bg1">
          <a:lumMod val="85000"/>
        </a:schemeClr>
      </a:solidFill>
      <a:round/>
    </a:ln>
    <a:effectLst/>
  </c:spPr>
  <c:txPr>
    <a:bodyPr/>
    <a:lstStyle/>
    <a:p>
      <a:pPr>
        <a:defRPr>
          <a:solidFill>
            <a:sysClr val="windowText" lastClr="000000"/>
          </a:solidFill>
        </a:defRPr>
      </a:pPr>
      <a:endParaRPr lang="en-US"/>
    </a:p>
  </c:txPr>
  <c:externalData r:id="rId2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scatterChart>
        <c:scatterStyle val="smoothMarker"/>
        <c:varyColors val="0"/>
        <c:ser>
          <c:idx val="3"/>
          <c:order val="0"/>
          <c:tx>
            <c:strRef>
              <c:f>'El_Seibo_Res Half'!$M$2:$N$2</c:f>
              <c:strCache>
                <c:ptCount val="1"/>
                <c:pt idx="0">
                  <c:v>PMP (No Dam)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'El_Seibo_Res Half'!$B$4:$B$9148</c:f>
              <c:numCache>
                <c:formatCode>0</c:formatCode>
                <c:ptCount val="9145"/>
                <c:pt idx="0">
                  <c:v>0</c:v>
                </c:pt>
                <c:pt idx="1">
                  <c:v>6.9444444444444441E-3</c:v>
                </c:pt>
                <c:pt idx="2">
                  <c:v>1.3888888888888888E-2</c:v>
                </c:pt>
                <c:pt idx="3">
                  <c:v>2.0833333333333332E-2</c:v>
                </c:pt>
                <c:pt idx="4">
                  <c:v>2.7777777777777776E-2</c:v>
                </c:pt>
                <c:pt idx="5">
                  <c:v>3.4722222222222224E-2</c:v>
                </c:pt>
                <c:pt idx="6">
                  <c:v>4.1666666666666664E-2</c:v>
                </c:pt>
                <c:pt idx="7">
                  <c:v>4.8611111111111112E-2</c:v>
                </c:pt>
                <c:pt idx="8">
                  <c:v>5.5555555555555552E-2</c:v>
                </c:pt>
                <c:pt idx="9">
                  <c:v>6.25E-2</c:v>
                </c:pt>
                <c:pt idx="10">
                  <c:v>6.9444444444444448E-2</c:v>
                </c:pt>
                <c:pt idx="11">
                  <c:v>7.6388888888888881E-2</c:v>
                </c:pt>
                <c:pt idx="12">
                  <c:v>8.3333333333333329E-2</c:v>
                </c:pt>
                <c:pt idx="13">
                  <c:v>9.0277777777777776E-2</c:v>
                </c:pt>
                <c:pt idx="14">
                  <c:v>9.7222222222222224E-2</c:v>
                </c:pt>
                <c:pt idx="15">
                  <c:v>0.10416666666666667</c:v>
                </c:pt>
                <c:pt idx="16">
                  <c:v>0.1111111111111111</c:v>
                </c:pt>
                <c:pt idx="17">
                  <c:v>0.11805555555555557</c:v>
                </c:pt>
                <c:pt idx="18">
                  <c:v>0.125</c:v>
                </c:pt>
                <c:pt idx="19">
                  <c:v>0.13194444444444445</c:v>
                </c:pt>
                <c:pt idx="20">
                  <c:v>0.1388888888888889</c:v>
                </c:pt>
                <c:pt idx="21">
                  <c:v>0.14583333333333334</c:v>
                </c:pt>
                <c:pt idx="22">
                  <c:v>0.15277777777777776</c:v>
                </c:pt>
                <c:pt idx="23">
                  <c:v>0.15972222222222224</c:v>
                </c:pt>
                <c:pt idx="24">
                  <c:v>0.16666666666666666</c:v>
                </c:pt>
                <c:pt idx="25">
                  <c:v>0.17361111111111113</c:v>
                </c:pt>
                <c:pt idx="26">
                  <c:v>0.18055555555555555</c:v>
                </c:pt>
                <c:pt idx="27">
                  <c:v>0.1875</c:v>
                </c:pt>
                <c:pt idx="28">
                  <c:v>0.19444444444444445</c:v>
                </c:pt>
                <c:pt idx="29">
                  <c:v>0.20138888888888887</c:v>
                </c:pt>
                <c:pt idx="30">
                  <c:v>0.20833333333333334</c:v>
                </c:pt>
                <c:pt idx="31">
                  <c:v>0.21527777777777779</c:v>
                </c:pt>
                <c:pt idx="32">
                  <c:v>0.22222222222222221</c:v>
                </c:pt>
                <c:pt idx="33">
                  <c:v>0.22916666666666666</c:v>
                </c:pt>
                <c:pt idx="34">
                  <c:v>0.23611111111111113</c:v>
                </c:pt>
                <c:pt idx="35">
                  <c:v>0.24305555555555555</c:v>
                </c:pt>
                <c:pt idx="36">
                  <c:v>0.25</c:v>
                </c:pt>
                <c:pt idx="37">
                  <c:v>0.25694444444444448</c:v>
                </c:pt>
                <c:pt idx="38">
                  <c:v>0.2638888888888889</c:v>
                </c:pt>
                <c:pt idx="39">
                  <c:v>0.27083333333333331</c:v>
                </c:pt>
                <c:pt idx="40">
                  <c:v>0.27777777777777779</c:v>
                </c:pt>
                <c:pt idx="41">
                  <c:v>0.28472222222222221</c:v>
                </c:pt>
                <c:pt idx="42">
                  <c:v>0.29166666666666669</c:v>
                </c:pt>
                <c:pt idx="43">
                  <c:v>0.2986111111111111</c:v>
                </c:pt>
                <c:pt idx="44">
                  <c:v>0.30555555555555552</c:v>
                </c:pt>
                <c:pt idx="45">
                  <c:v>0.3125</c:v>
                </c:pt>
                <c:pt idx="46">
                  <c:v>0.31944444444444448</c:v>
                </c:pt>
                <c:pt idx="47">
                  <c:v>0.3263888888888889</c:v>
                </c:pt>
                <c:pt idx="48">
                  <c:v>0.33333333333333331</c:v>
                </c:pt>
                <c:pt idx="49">
                  <c:v>0.34027777777777773</c:v>
                </c:pt>
                <c:pt idx="50">
                  <c:v>0.34722222222222227</c:v>
                </c:pt>
                <c:pt idx="51">
                  <c:v>0.35416666666666669</c:v>
                </c:pt>
                <c:pt idx="52">
                  <c:v>0.3611111111111111</c:v>
                </c:pt>
                <c:pt idx="53">
                  <c:v>0.36805555555555558</c:v>
                </c:pt>
                <c:pt idx="54">
                  <c:v>0.375</c:v>
                </c:pt>
                <c:pt idx="55">
                  <c:v>0.38194444444444442</c:v>
                </c:pt>
                <c:pt idx="56">
                  <c:v>0.3888888888888889</c:v>
                </c:pt>
                <c:pt idx="57">
                  <c:v>0.39583333333333331</c:v>
                </c:pt>
                <c:pt idx="58">
                  <c:v>0.40277777777777773</c:v>
                </c:pt>
                <c:pt idx="59">
                  <c:v>0.40972222222222227</c:v>
                </c:pt>
                <c:pt idx="60">
                  <c:v>0.41666666666666669</c:v>
                </c:pt>
                <c:pt idx="61">
                  <c:v>0.4236111111111111</c:v>
                </c:pt>
                <c:pt idx="62">
                  <c:v>0.43055555555555558</c:v>
                </c:pt>
                <c:pt idx="63">
                  <c:v>0.4375</c:v>
                </c:pt>
                <c:pt idx="64">
                  <c:v>0.44444444444444442</c:v>
                </c:pt>
                <c:pt idx="65">
                  <c:v>0.4513888888888889</c:v>
                </c:pt>
                <c:pt idx="66">
                  <c:v>0.45833333333333331</c:v>
                </c:pt>
                <c:pt idx="67">
                  <c:v>0.46527777777777773</c:v>
                </c:pt>
                <c:pt idx="68">
                  <c:v>0.47222222222222227</c:v>
                </c:pt>
                <c:pt idx="69">
                  <c:v>0.47916666666666669</c:v>
                </c:pt>
                <c:pt idx="70">
                  <c:v>0.4861111111111111</c:v>
                </c:pt>
                <c:pt idx="71">
                  <c:v>0.49305555555555558</c:v>
                </c:pt>
                <c:pt idx="72">
                  <c:v>0.5</c:v>
                </c:pt>
                <c:pt idx="73">
                  <c:v>0.50694444444444442</c:v>
                </c:pt>
                <c:pt idx="74">
                  <c:v>0.51388888888888895</c:v>
                </c:pt>
                <c:pt idx="75">
                  <c:v>0.52083333333333337</c:v>
                </c:pt>
                <c:pt idx="76">
                  <c:v>0.52777777777777779</c:v>
                </c:pt>
                <c:pt idx="77">
                  <c:v>0.53472222222222221</c:v>
                </c:pt>
                <c:pt idx="78">
                  <c:v>0.54166666666666663</c:v>
                </c:pt>
                <c:pt idx="79">
                  <c:v>0.54861111111111105</c:v>
                </c:pt>
                <c:pt idx="80">
                  <c:v>0.55555555555555558</c:v>
                </c:pt>
                <c:pt idx="81">
                  <c:v>0.5625</c:v>
                </c:pt>
                <c:pt idx="82">
                  <c:v>0.56944444444444442</c:v>
                </c:pt>
                <c:pt idx="83">
                  <c:v>0.57638888888888895</c:v>
                </c:pt>
                <c:pt idx="84">
                  <c:v>0.58333333333333337</c:v>
                </c:pt>
                <c:pt idx="85">
                  <c:v>0.59027777777777779</c:v>
                </c:pt>
                <c:pt idx="86">
                  <c:v>0.59722222222222221</c:v>
                </c:pt>
                <c:pt idx="87">
                  <c:v>0.60416666666666663</c:v>
                </c:pt>
                <c:pt idx="88">
                  <c:v>0.61111111111111105</c:v>
                </c:pt>
                <c:pt idx="89">
                  <c:v>0.61805555555555558</c:v>
                </c:pt>
                <c:pt idx="90">
                  <c:v>0.625</c:v>
                </c:pt>
                <c:pt idx="91">
                  <c:v>0.63194444444444442</c:v>
                </c:pt>
                <c:pt idx="92">
                  <c:v>0.63888888888888895</c:v>
                </c:pt>
                <c:pt idx="93">
                  <c:v>0.64583333333333337</c:v>
                </c:pt>
                <c:pt idx="94">
                  <c:v>0.65277777777777779</c:v>
                </c:pt>
                <c:pt idx="95">
                  <c:v>0.65972222222222221</c:v>
                </c:pt>
                <c:pt idx="96">
                  <c:v>0.66666666666666663</c:v>
                </c:pt>
                <c:pt idx="97">
                  <c:v>0.67361111111111116</c:v>
                </c:pt>
                <c:pt idx="98">
                  <c:v>0.68055555555555547</c:v>
                </c:pt>
                <c:pt idx="99">
                  <c:v>0.6875</c:v>
                </c:pt>
                <c:pt idx="100">
                  <c:v>0.69444444444444453</c:v>
                </c:pt>
                <c:pt idx="101">
                  <c:v>0.70138888888888884</c:v>
                </c:pt>
                <c:pt idx="102">
                  <c:v>0.70833333333333337</c:v>
                </c:pt>
                <c:pt idx="103">
                  <c:v>0.71527777777777779</c:v>
                </c:pt>
                <c:pt idx="104">
                  <c:v>0.72222222222222221</c:v>
                </c:pt>
                <c:pt idx="105">
                  <c:v>0.72916666666666663</c:v>
                </c:pt>
                <c:pt idx="106">
                  <c:v>0.73611111111111116</c:v>
                </c:pt>
                <c:pt idx="107">
                  <c:v>0.74305555555555547</c:v>
                </c:pt>
                <c:pt idx="108">
                  <c:v>0.75</c:v>
                </c:pt>
                <c:pt idx="109">
                  <c:v>0.75694444444444453</c:v>
                </c:pt>
                <c:pt idx="110">
                  <c:v>0.76388888888888884</c:v>
                </c:pt>
                <c:pt idx="111">
                  <c:v>0.77083333333333337</c:v>
                </c:pt>
                <c:pt idx="112">
                  <c:v>0.77777777777777779</c:v>
                </c:pt>
                <c:pt idx="113">
                  <c:v>0.78472222222222221</c:v>
                </c:pt>
                <c:pt idx="114">
                  <c:v>0.79166666666666663</c:v>
                </c:pt>
                <c:pt idx="115">
                  <c:v>0.79861111111111116</c:v>
                </c:pt>
                <c:pt idx="116">
                  <c:v>0.80555555555555547</c:v>
                </c:pt>
                <c:pt idx="117">
                  <c:v>0.8125</c:v>
                </c:pt>
                <c:pt idx="118">
                  <c:v>0.81944444444444453</c:v>
                </c:pt>
                <c:pt idx="119">
                  <c:v>0.82638888888888884</c:v>
                </c:pt>
                <c:pt idx="120">
                  <c:v>0.83333333333333337</c:v>
                </c:pt>
                <c:pt idx="121">
                  <c:v>0.84027777777777779</c:v>
                </c:pt>
                <c:pt idx="122">
                  <c:v>0.84722222222222221</c:v>
                </c:pt>
                <c:pt idx="123">
                  <c:v>0.85416666666666663</c:v>
                </c:pt>
                <c:pt idx="124">
                  <c:v>0.86111111111111116</c:v>
                </c:pt>
                <c:pt idx="125">
                  <c:v>0.86805555555555547</c:v>
                </c:pt>
                <c:pt idx="126">
                  <c:v>0.875</c:v>
                </c:pt>
                <c:pt idx="127">
                  <c:v>0.88194444444444453</c:v>
                </c:pt>
                <c:pt idx="128">
                  <c:v>0.88888888888888884</c:v>
                </c:pt>
                <c:pt idx="129">
                  <c:v>0.89583333333333337</c:v>
                </c:pt>
                <c:pt idx="130">
                  <c:v>0.90277777777777779</c:v>
                </c:pt>
                <c:pt idx="131">
                  <c:v>0.90972222222222221</c:v>
                </c:pt>
                <c:pt idx="132">
                  <c:v>0.91666666666666663</c:v>
                </c:pt>
                <c:pt idx="133">
                  <c:v>0.92361111111111116</c:v>
                </c:pt>
                <c:pt idx="134">
                  <c:v>0.93055555555555547</c:v>
                </c:pt>
                <c:pt idx="135">
                  <c:v>0.9375</c:v>
                </c:pt>
                <c:pt idx="136">
                  <c:v>0.94444444444444453</c:v>
                </c:pt>
                <c:pt idx="137">
                  <c:v>0.95138888888888884</c:v>
                </c:pt>
                <c:pt idx="138">
                  <c:v>0.95833333333333337</c:v>
                </c:pt>
                <c:pt idx="139">
                  <c:v>0.96527777777777779</c:v>
                </c:pt>
                <c:pt idx="140">
                  <c:v>0.97222222222222221</c:v>
                </c:pt>
                <c:pt idx="141">
                  <c:v>0.97916666666666663</c:v>
                </c:pt>
                <c:pt idx="142">
                  <c:v>0.98611111111111116</c:v>
                </c:pt>
                <c:pt idx="143">
                  <c:v>0.99305555555555547</c:v>
                </c:pt>
                <c:pt idx="144">
                  <c:v>1</c:v>
                </c:pt>
                <c:pt idx="145">
                  <c:v>1.0069444444444444</c:v>
                </c:pt>
                <c:pt idx="146">
                  <c:v>1.0138888888888888</c:v>
                </c:pt>
                <c:pt idx="147">
                  <c:v>1.0208333333333333</c:v>
                </c:pt>
                <c:pt idx="148">
                  <c:v>1.0277777777777779</c:v>
                </c:pt>
                <c:pt idx="149">
                  <c:v>1.0347222222222221</c:v>
                </c:pt>
                <c:pt idx="150">
                  <c:v>1.0416666666666667</c:v>
                </c:pt>
                <c:pt idx="151">
                  <c:v>1.0486111111111112</c:v>
                </c:pt>
                <c:pt idx="152">
                  <c:v>1.0555555555555556</c:v>
                </c:pt>
                <c:pt idx="153">
                  <c:v>1.0625</c:v>
                </c:pt>
                <c:pt idx="154">
                  <c:v>1.0694444444444444</c:v>
                </c:pt>
                <c:pt idx="155">
                  <c:v>1.0763888888888888</c:v>
                </c:pt>
                <c:pt idx="156">
                  <c:v>1.0833333333333333</c:v>
                </c:pt>
                <c:pt idx="157">
                  <c:v>1.0902777777777779</c:v>
                </c:pt>
                <c:pt idx="158">
                  <c:v>1.0972222222222221</c:v>
                </c:pt>
                <c:pt idx="159">
                  <c:v>1.1041666666666667</c:v>
                </c:pt>
                <c:pt idx="160">
                  <c:v>1.1111111111111112</c:v>
                </c:pt>
                <c:pt idx="161">
                  <c:v>1.1180555555555556</c:v>
                </c:pt>
                <c:pt idx="162">
                  <c:v>1.125</c:v>
                </c:pt>
                <c:pt idx="163">
                  <c:v>1.1319444444444444</c:v>
                </c:pt>
                <c:pt idx="164">
                  <c:v>1.1388888888888888</c:v>
                </c:pt>
                <c:pt idx="165">
                  <c:v>1.1458333333333333</c:v>
                </c:pt>
                <c:pt idx="166">
                  <c:v>1.1527777777777779</c:v>
                </c:pt>
                <c:pt idx="167">
                  <c:v>1.1597222222222221</c:v>
                </c:pt>
                <c:pt idx="168">
                  <c:v>1.1666666666666667</c:v>
                </c:pt>
                <c:pt idx="169">
                  <c:v>1.1736111111111112</c:v>
                </c:pt>
                <c:pt idx="170">
                  <c:v>1.1805555555555556</c:v>
                </c:pt>
                <c:pt idx="171">
                  <c:v>1.1875</c:v>
                </c:pt>
                <c:pt idx="172">
                  <c:v>1.1944444444444444</c:v>
                </c:pt>
                <c:pt idx="173">
                  <c:v>1.2013888888888888</c:v>
                </c:pt>
                <c:pt idx="174">
                  <c:v>1.2083333333333333</c:v>
                </c:pt>
                <c:pt idx="175">
                  <c:v>1.2152777777777779</c:v>
                </c:pt>
                <c:pt idx="176">
                  <c:v>1.2222222222222221</c:v>
                </c:pt>
                <c:pt idx="177">
                  <c:v>1.2291666666666667</c:v>
                </c:pt>
                <c:pt idx="178">
                  <c:v>1.2361111111111112</c:v>
                </c:pt>
                <c:pt idx="179">
                  <c:v>1.2430555555555556</c:v>
                </c:pt>
                <c:pt idx="180">
                  <c:v>1.25</c:v>
                </c:pt>
                <c:pt idx="181">
                  <c:v>1.2569444444444444</c:v>
                </c:pt>
                <c:pt idx="182">
                  <c:v>1.2638888888888888</c:v>
                </c:pt>
                <c:pt idx="183">
                  <c:v>1.2708333333333333</c:v>
                </c:pt>
                <c:pt idx="184">
                  <c:v>1.2777777777777779</c:v>
                </c:pt>
                <c:pt idx="185">
                  <c:v>1.2847222222222221</c:v>
                </c:pt>
                <c:pt idx="186">
                  <c:v>1.2916666666666667</c:v>
                </c:pt>
                <c:pt idx="187">
                  <c:v>1.2986111111111112</c:v>
                </c:pt>
                <c:pt idx="188">
                  <c:v>1.3055555555555556</c:v>
                </c:pt>
                <c:pt idx="189">
                  <c:v>1.3125</c:v>
                </c:pt>
                <c:pt idx="190">
                  <c:v>1.3194444444444444</c:v>
                </c:pt>
                <c:pt idx="191">
                  <c:v>1.3263888888888888</c:v>
                </c:pt>
                <c:pt idx="192">
                  <c:v>1.3333333333333333</c:v>
                </c:pt>
                <c:pt idx="193">
                  <c:v>1.3402777777777777</c:v>
                </c:pt>
                <c:pt idx="194">
                  <c:v>1.3472222222222223</c:v>
                </c:pt>
                <c:pt idx="195">
                  <c:v>1.3541666666666667</c:v>
                </c:pt>
                <c:pt idx="196">
                  <c:v>1.3611111111111109</c:v>
                </c:pt>
                <c:pt idx="197">
                  <c:v>1.3680555555555556</c:v>
                </c:pt>
                <c:pt idx="198">
                  <c:v>1.375</c:v>
                </c:pt>
                <c:pt idx="199">
                  <c:v>1.3819444444444444</c:v>
                </c:pt>
                <c:pt idx="200">
                  <c:v>1.3888888888888891</c:v>
                </c:pt>
                <c:pt idx="201">
                  <c:v>1.3958333333333333</c:v>
                </c:pt>
                <c:pt idx="202">
                  <c:v>1.4027777777777777</c:v>
                </c:pt>
                <c:pt idx="203">
                  <c:v>1.4097222222222223</c:v>
                </c:pt>
                <c:pt idx="204">
                  <c:v>1.4166666666666667</c:v>
                </c:pt>
                <c:pt idx="205">
                  <c:v>1.4236111111111109</c:v>
                </c:pt>
                <c:pt idx="206">
                  <c:v>1.4305555555555556</c:v>
                </c:pt>
                <c:pt idx="207">
                  <c:v>1.4375</c:v>
                </c:pt>
                <c:pt idx="208">
                  <c:v>1.4444444444444444</c:v>
                </c:pt>
                <c:pt idx="209">
                  <c:v>1.4513888888888891</c:v>
                </c:pt>
                <c:pt idx="210">
                  <c:v>1.4583333333333333</c:v>
                </c:pt>
                <c:pt idx="211">
                  <c:v>1.4652777777777777</c:v>
                </c:pt>
                <c:pt idx="212">
                  <c:v>1.4722222222222223</c:v>
                </c:pt>
                <c:pt idx="213">
                  <c:v>1.4791666666666667</c:v>
                </c:pt>
                <c:pt idx="214">
                  <c:v>1.4861111111111109</c:v>
                </c:pt>
                <c:pt idx="215">
                  <c:v>1.4930555555555556</c:v>
                </c:pt>
                <c:pt idx="216">
                  <c:v>1.5</c:v>
                </c:pt>
                <c:pt idx="217">
                  <c:v>1.5069444444444444</c:v>
                </c:pt>
                <c:pt idx="218">
                  <c:v>1.5138888888888891</c:v>
                </c:pt>
                <c:pt idx="219">
                  <c:v>1.5208333333333333</c:v>
                </c:pt>
                <c:pt idx="220">
                  <c:v>1.5277777777777777</c:v>
                </c:pt>
                <c:pt idx="221">
                  <c:v>1.5347222222222223</c:v>
                </c:pt>
                <c:pt idx="222">
                  <c:v>1.5416666666666667</c:v>
                </c:pt>
                <c:pt idx="223">
                  <c:v>1.5486111111111109</c:v>
                </c:pt>
                <c:pt idx="224">
                  <c:v>1.5555555555555556</c:v>
                </c:pt>
                <c:pt idx="225">
                  <c:v>1.5625</c:v>
                </c:pt>
                <c:pt idx="226">
                  <c:v>1.5694444444444444</c:v>
                </c:pt>
                <c:pt idx="227">
                  <c:v>1.5763888888888891</c:v>
                </c:pt>
                <c:pt idx="228">
                  <c:v>1.5833333333333333</c:v>
                </c:pt>
                <c:pt idx="229">
                  <c:v>1.5902777777777777</c:v>
                </c:pt>
                <c:pt idx="230">
                  <c:v>1.5972222222222223</c:v>
                </c:pt>
                <c:pt idx="231">
                  <c:v>1.6041666666666667</c:v>
                </c:pt>
                <c:pt idx="232">
                  <c:v>1.6111111111111109</c:v>
                </c:pt>
                <c:pt idx="233">
                  <c:v>1.6180555555555556</c:v>
                </c:pt>
                <c:pt idx="234">
                  <c:v>1.625</c:v>
                </c:pt>
                <c:pt idx="235">
                  <c:v>1.6319444444444444</c:v>
                </c:pt>
                <c:pt idx="236">
                  <c:v>1.6388888888888891</c:v>
                </c:pt>
                <c:pt idx="237">
                  <c:v>1.6458333333333333</c:v>
                </c:pt>
                <c:pt idx="238">
                  <c:v>1.6527777777777777</c:v>
                </c:pt>
                <c:pt idx="239">
                  <c:v>1.6597222222222223</c:v>
                </c:pt>
                <c:pt idx="240">
                  <c:v>1.6666666666666667</c:v>
                </c:pt>
                <c:pt idx="241">
                  <c:v>1.6736111111111109</c:v>
                </c:pt>
                <c:pt idx="242">
                  <c:v>1.6805555555555556</c:v>
                </c:pt>
                <c:pt idx="243">
                  <c:v>1.6875</c:v>
                </c:pt>
                <c:pt idx="244">
                  <c:v>1.6944444444444444</c:v>
                </c:pt>
                <c:pt idx="245">
                  <c:v>1.7013888888888891</c:v>
                </c:pt>
                <c:pt idx="246">
                  <c:v>1.7083333333333333</c:v>
                </c:pt>
                <c:pt idx="247">
                  <c:v>1.7152777777777777</c:v>
                </c:pt>
                <c:pt idx="248">
                  <c:v>1.7222222222222223</c:v>
                </c:pt>
                <c:pt idx="249">
                  <c:v>1.7291666666666667</c:v>
                </c:pt>
                <c:pt idx="250">
                  <c:v>1.7361111111111109</c:v>
                </c:pt>
                <c:pt idx="251">
                  <c:v>1.7430555555555556</c:v>
                </c:pt>
                <c:pt idx="252">
                  <c:v>1.75</c:v>
                </c:pt>
                <c:pt idx="253">
                  <c:v>1.7569444444444444</c:v>
                </c:pt>
                <c:pt idx="254">
                  <c:v>1.7638888888888891</c:v>
                </c:pt>
                <c:pt idx="255">
                  <c:v>1.7708333333333333</c:v>
                </c:pt>
                <c:pt idx="256">
                  <c:v>1.7777777777777777</c:v>
                </c:pt>
                <c:pt idx="257">
                  <c:v>1.7847222222222223</c:v>
                </c:pt>
                <c:pt idx="258">
                  <c:v>1.7916666666666667</c:v>
                </c:pt>
                <c:pt idx="259">
                  <c:v>1.7986111111111109</c:v>
                </c:pt>
                <c:pt idx="260">
                  <c:v>1.8055555555555556</c:v>
                </c:pt>
                <c:pt idx="261">
                  <c:v>1.8125</c:v>
                </c:pt>
                <c:pt idx="262">
                  <c:v>1.8194444444444444</c:v>
                </c:pt>
                <c:pt idx="263">
                  <c:v>1.8263888888888891</c:v>
                </c:pt>
                <c:pt idx="264">
                  <c:v>1.8333333333333333</c:v>
                </c:pt>
                <c:pt idx="265">
                  <c:v>1.8402777777777777</c:v>
                </c:pt>
                <c:pt idx="266">
                  <c:v>1.8472222222222223</c:v>
                </c:pt>
                <c:pt idx="267">
                  <c:v>1.8541666666666667</c:v>
                </c:pt>
                <c:pt idx="268">
                  <c:v>1.8611111111111109</c:v>
                </c:pt>
                <c:pt idx="269">
                  <c:v>1.8680555555555556</c:v>
                </c:pt>
                <c:pt idx="270">
                  <c:v>1.875</c:v>
                </c:pt>
                <c:pt idx="271">
                  <c:v>1.8819444444444444</c:v>
                </c:pt>
                <c:pt idx="272">
                  <c:v>1.8888888888888891</c:v>
                </c:pt>
                <c:pt idx="273">
                  <c:v>1.8958333333333333</c:v>
                </c:pt>
                <c:pt idx="274">
                  <c:v>1.9027777777777777</c:v>
                </c:pt>
                <c:pt idx="275">
                  <c:v>1.9097222222222223</c:v>
                </c:pt>
                <c:pt idx="276">
                  <c:v>1.9166666666666667</c:v>
                </c:pt>
                <c:pt idx="277">
                  <c:v>1.9236111111111109</c:v>
                </c:pt>
                <c:pt idx="278">
                  <c:v>1.9305555555555556</c:v>
                </c:pt>
                <c:pt idx="279">
                  <c:v>1.9375</c:v>
                </c:pt>
                <c:pt idx="280">
                  <c:v>1.9444444444444444</c:v>
                </c:pt>
                <c:pt idx="281">
                  <c:v>1.9513888888888891</c:v>
                </c:pt>
                <c:pt idx="282">
                  <c:v>1.9583333333333333</c:v>
                </c:pt>
                <c:pt idx="283">
                  <c:v>1.9652777777777777</c:v>
                </c:pt>
                <c:pt idx="284">
                  <c:v>1.9722222222222223</c:v>
                </c:pt>
                <c:pt idx="285">
                  <c:v>1.9791666666666667</c:v>
                </c:pt>
                <c:pt idx="286">
                  <c:v>1.9861111111111109</c:v>
                </c:pt>
                <c:pt idx="287">
                  <c:v>1.9930555555555556</c:v>
                </c:pt>
                <c:pt idx="288">
                  <c:v>2</c:v>
                </c:pt>
                <c:pt idx="289">
                  <c:v>2.0069444444444442</c:v>
                </c:pt>
                <c:pt idx="290">
                  <c:v>2.0138888888888888</c:v>
                </c:pt>
                <c:pt idx="291">
                  <c:v>2.0208333333333335</c:v>
                </c:pt>
                <c:pt idx="292">
                  <c:v>2.0277777777777777</c:v>
                </c:pt>
                <c:pt idx="293">
                  <c:v>2.0347222222222223</c:v>
                </c:pt>
                <c:pt idx="294">
                  <c:v>2.0416666666666665</c:v>
                </c:pt>
                <c:pt idx="295">
                  <c:v>2.0486111111111112</c:v>
                </c:pt>
                <c:pt idx="296">
                  <c:v>2.0555555555555558</c:v>
                </c:pt>
                <c:pt idx="297">
                  <c:v>2.0625</c:v>
                </c:pt>
                <c:pt idx="298">
                  <c:v>2.0694444444444442</c:v>
                </c:pt>
                <c:pt idx="299">
                  <c:v>2.0763888888888888</c:v>
                </c:pt>
                <c:pt idx="300">
                  <c:v>2.0833333333333335</c:v>
                </c:pt>
                <c:pt idx="301">
                  <c:v>2.0902777777777777</c:v>
                </c:pt>
                <c:pt idx="302">
                  <c:v>2.0972222222222223</c:v>
                </c:pt>
                <c:pt idx="303">
                  <c:v>2.1041666666666665</c:v>
                </c:pt>
                <c:pt idx="304">
                  <c:v>2.1111111111111112</c:v>
                </c:pt>
                <c:pt idx="305">
                  <c:v>2.1180555555555558</c:v>
                </c:pt>
                <c:pt idx="306">
                  <c:v>2.125</c:v>
                </c:pt>
                <c:pt idx="307">
                  <c:v>2.1319444444444442</c:v>
                </c:pt>
                <c:pt idx="308">
                  <c:v>2.1388888888888888</c:v>
                </c:pt>
                <c:pt idx="309">
                  <c:v>2.1458333333333335</c:v>
                </c:pt>
                <c:pt idx="310">
                  <c:v>2.1527777777777777</c:v>
                </c:pt>
                <c:pt idx="311">
                  <c:v>2.1597222222222223</c:v>
                </c:pt>
                <c:pt idx="312">
                  <c:v>2.1666666666666665</c:v>
                </c:pt>
                <c:pt idx="313">
                  <c:v>2.1736111111111112</c:v>
                </c:pt>
                <c:pt idx="314">
                  <c:v>2.1805555555555558</c:v>
                </c:pt>
                <c:pt idx="315">
                  <c:v>2.1875</c:v>
                </c:pt>
                <c:pt idx="316">
                  <c:v>2.1944444444444442</c:v>
                </c:pt>
                <c:pt idx="317">
                  <c:v>2.2013888888888888</c:v>
                </c:pt>
                <c:pt idx="318">
                  <c:v>2.2083333333333335</c:v>
                </c:pt>
                <c:pt idx="319">
                  <c:v>2.2152777777777777</c:v>
                </c:pt>
                <c:pt idx="320">
                  <c:v>2.2222222222222223</c:v>
                </c:pt>
                <c:pt idx="321">
                  <c:v>2.2291666666666665</c:v>
                </c:pt>
                <c:pt idx="322">
                  <c:v>2.2361111111111112</c:v>
                </c:pt>
                <c:pt idx="323">
                  <c:v>2.2430555555555558</c:v>
                </c:pt>
                <c:pt idx="324">
                  <c:v>2.25</c:v>
                </c:pt>
                <c:pt idx="325">
                  <c:v>2.2569444444444442</c:v>
                </c:pt>
                <c:pt idx="326">
                  <c:v>2.2638888888888888</c:v>
                </c:pt>
                <c:pt idx="327">
                  <c:v>2.2708333333333335</c:v>
                </c:pt>
                <c:pt idx="328">
                  <c:v>2.2777777777777777</c:v>
                </c:pt>
                <c:pt idx="329">
                  <c:v>2.2847222222222223</c:v>
                </c:pt>
                <c:pt idx="330">
                  <c:v>2.2916666666666665</c:v>
                </c:pt>
                <c:pt idx="331">
                  <c:v>2.2986111111111112</c:v>
                </c:pt>
                <c:pt idx="332">
                  <c:v>2.3055555555555558</c:v>
                </c:pt>
                <c:pt idx="333">
                  <c:v>2.3125</c:v>
                </c:pt>
                <c:pt idx="334">
                  <c:v>2.3194444444444442</c:v>
                </c:pt>
                <c:pt idx="335">
                  <c:v>2.3263888888888888</c:v>
                </c:pt>
                <c:pt idx="336">
                  <c:v>2.3333333333333335</c:v>
                </c:pt>
                <c:pt idx="337">
                  <c:v>2.3402777777777777</c:v>
                </c:pt>
                <c:pt idx="338">
                  <c:v>2.3472222222222223</c:v>
                </c:pt>
                <c:pt idx="339">
                  <c:v>2.3541666666666665</c:v>
                </c:pt>
                <c:pt idx="340">
                  <c:v>2.3611111111111112</c:v>
                </c:pt>
                <c:pt idx="341">
                  <c:v>2.3680555555555558</c:v>
                </c:pt>
                <c:pt idx="342">
                  <c:v>2.375</c:v>
                </c:pt>
                <c:pt idx="343">
                  <c:v>2.3819444444444442</c:v>
                </c:pt>
                <c:pt idx="344">
                  <c:v>2.3888888888888888</c:v>
                </c:pt>
                <c:pt idx="345">
                  <c:v>2.3958333333333335</c:v>
                </c:pt>
                <c:pt idx="346">
                  <c:v>2.4027777777777777</c:v>
                </c:pt>
                <c:pt idx="347">
                  <c:v>2.4097222222222223</c:v>
                </c:pt>
                <c:pt idx="348">
                  <c:v>2.4166666666666665</c:v>
                </c:pt>
                <c:pt idx="349">
                  <c:v>2.4236111111111112</c:v>
                </c:pt>
                <c:pt idx="350">
                  <c:v>2.4305555555555558</c:v>
                </c:pt>
                <c:pt idx="351">
                  <c:v>2.4375</c:v>
                </c:pt>
                <c:pt idx="352">
                  <c:v>2.4444444444444442</c:v>
                </c:pt>
                <c:pt idx="353">
                  <c:v>2.4513888888888888</c:v>
                </c:pt>
                <c:pt idx="354">
                  <c:v>2.4583333333333335</c:v>
                </c:pt>
                <c:pt idx="355">
                  <c:v>2.4652777777777777</c:v>
                </c:pt>
                <c:pt idx="356">
                  <c:v>2.4722222222222223</c:v>
                </c:pt>
                <c:pt idx="357">
                  <c:v>2.4791666666666665</c:v>
                </c:pt>
                <c:pt idx="358">
                  <c:v>2.4861111111111112</c:v>
                </c:pt>
                <c:pt idx="359">
                  <c:v>2.4930555555555558</c:v>
                </c:pt>
                <c:pt idx="360">
                  <c:v>2.5</c:v>
                </c:pt>
                <c:pt idx="361">
                  <c:v>2.5069444444444442</c:v>
                </c:pt>
                <c:pt idx="362">
                  <c:v>2.5138888888888888</c:v>
                </c:pt>
                <c:pt idx="363">
                  <c:v>2.5208333333333335</c:v>
                </c:pt>
                <c:pt idx="364">
                  <c:v>2.5277777777777777</c:v>
                </c:pt>
                <c:pt idx="365">
                  <c:v>2.5347222222222223</c:v>
                </c:pt>
                <c:pt idx="366">
                  <c:v>2.5416666666666665</c:v>
                </c:pt>
                <c:pt idx="367">
                  <c:v>2.5486111111111112</c:v>
                </c:pt>
                <c:pt idx="368">
                  <c:v>2.5555555555555558</c:v>
                </c:pt>
                <c:pt idx="369">
                  <c:v>2.5625</c:v>
                </c:pt>
                <c:pt idx="370">
                  <c:v>2.5694444444444442</c:v>
                </c:pt>
                <c:pt idx="371">
                  <c:v>2.5763888888888888</c:v>
                </c:pt>
                <c:pt idx="372">
                  <c:v>2.5833333333333335</c:v>
                </c:pt>
                <c:pt idx="373">
                  <c:v>2.5902777777777777</c:v>
                </c:pt>
                <c:pt idx="374">
                  <c:v>2.5972222222222223</c:v>
                </c:pt>
                <c:pt idx="375">
                  <c:v>2.6041666666666665</c:v>
                </c:pt>
                <c:pt idx="376">
                  <c:v>2.6111111111111112</c:v>
                </c:pt>
                <c:pt idx="377">
                  <c:v>2.6180555555555558</c:v>
                </c:pt>
                <c:pt idx="378">
                  <c:v>2.625</c:v>
                </c:pt>
                <c:pt idx="379">
                  <c:v>2.6319444444444442</c:v>
                </c:pt>
                <c:pt idx="380">
                  <c:v>2.6388888888888888</c:v>
                </c:pt>
                <c:pt idx="381">
                  <c:v>2.6458333333333335</c:v>
                </c:pt>
                <c:pt idx="382">
                  <c:v>2.6527777777777777</c:v>
                </c:pt>
                <c:pt idx="383">
                  <c:v>2.6597222222222223</c:v>
                </c:pt>
                <c:pt idx="384">
                  <c:v>2.6666666666666665</c:v>
                </c:pt>
                <c:pt idx="385">
                  <c:v>2.6736111111111112</c:v>
                </c:pt>
                <c:pt idx="386">
                  <c:v>2.6805555555555554</c:v>
                </c:pt>
                <c:pt idx="387">
                  <c:v>2.6875</c:v>
                </c:pt>
                <c:pt idx="388">
                  <c:v>2.6944444444444446</c:v>
                </c:pt>
                <c:pt idx="389">
                  <c:v>2.7013888888888888</c:v>
                </c:pt>
                <c:pt idx="390">
                  <c:v>2.7083333333333335</c:v>
                </c:pt>
                <c:pt idx="391">
                  <c:v>2.7152777777777781</c:v>
                </c:pt>
                <c:pt idx="392">
                  <c:v>2.7222222222222219</c:v>
                </c:pt>
                <c:pt idx="393">
                  <c:v>2.7291666666666665</c:v>
                </c:pt>
                <c:pt idx="394">
                  <c:v>2.7361111111111112</c:v>
                </c:pt>
                <c:pt idx="395">
                  <c:v>2.7430555555555554</c:v>
                </c:pt>
                <c:pt idx="396">
                  <c:v>2.75</c:v>
                </c:pt>
                <c:pt idx="397">
                  <c:v>2.7569444444444446</c:v>
                </c:pt>
                <c:pt idx="398">
                  <c:v>2.7638888888888888</c:v>
                </c:pt>
                <c:pt idx="399">
                  <c:v>2.7708333333333335</c:v>
                </c:pt>
                <c:pt idx="400">
                  <c:v>2.7777777777777781</c:v>
                </c:pt>
                <c:pt idx="401">
                  <c:v>2.7847222222222219</c:v>
                </c:pt>
                <c:pt idx="402">
                  <c:v>2.7916666666666665</c:v>
                </c:pt>
                <c:pt idx="403">
                  <c:v>2.7986111111111112</c:v>
                </c:pt>
                <c:pt idx="404">
                  <c:v>2.8055555555555554</c:v>
                </c:pt>
                <c:pt idx="405">
                  <c:v>2.8125</c:v>
                </c:pt>
                <c:pt idx="406">
                  <c:v>2.8194444444444446</c:v>
                </c:pt>
                <c:pt idx="407">
                  <c:v>2.8263888888888888</c:v>
                </c:pt>
                <c:pt idx="408">
                  <c:v>2.8333333333333335</c:v>
                </c:pt>
                <c:pt idx="409">
                  <c:v>2.8402777777777781</c:v>
                </c:pt>
                <c:pt idx="410">
                  <c:v>2.8472222222222219</c:v>
                </c:pt>
                <c:pt idx="411">
                  <c:v>2.8541666666666665</c:v>
                </c:pt>
                <c:pt idx="412">
                  <c:v>2.8611111111111112</c:v>
                </c:pt>
                <c:pt idx="413">
                  <c:v>2.8680555555555554</c:v>
                </c:pt>
                <c:pt idx="414">
                  <c:v>2.875</c:v>
                </c:pt>
                <c:pt idx="415">
                  <c:v>2.8819444444444446</c:v>
                </c:pt>
                <c:pt idx="416">
                  <c:v>2.8888888888888888</c:v>
                </c:pt>
                <c:pt idx="417">
                  <c:v>2.8958333333333335</c:v>
                </c:pt>
                <c:pt idx="418">
                  <c:v>2.9027777777777781</c:v>
                </c:pt>
                <c:pt idx="419">
                  <c:v>2.9097222222222219</c:v>
                </c:pt>
                <c:pt idx="420">
                  <c:v>2.9166666666666665</c:v>
                </c:pt>
                <c:pt idx="421">
                  <c:v>2.9236111111111112</c:v>
                </c:pt>
                <c:pt idx="422">
                  <c:v>2.9305555555555554</c:v>
                </c:pt>
                <c:pt idx="423">
                  <c:v>2.9375</c:v>
                </c:pt>
                <c:pt idx="424">
                  <c:v>2.9444444444444446</c:v>
                </c:pt>
                <c:pt idx="425">
                  <c:v>2.9513888888888888</c:v>
                </c:pt>
                <c:pt idx="426">
                  <c:v>2.9583333333333335</c:v>
                </c:pt>
                <c:pt idx="427">
                  <c:v>2.9652777777777781</c:v>
                </c:pt>
                <c:pt idx="428">
                  <c:v>2.9722222222222219</c:v>
                </c:pt>
                <c:pt idx="429">
                  <c:v>2.9791666666666665</c:v>
                </c:pt>
                <c:pt idx="430">
                  <c:v>2.9861111111111112</c:v>
                </c:pt>
                <c:pt idx="431">
                  <c:v>2.9930555555555554</c:v>
                </c:pt>
                <c:pt idx="432">
                  <c:v>3</c:v>
                </c:pt>
                <c:pt idx="433">
                  <c:v>3.0069444444444446</c:v>
                </c:pt>
                <c:pt idx="434">
                  <c:v>3.0138888888888888</c:v>
                </c:pt>
                <c:pt idx="435">
                  <c:v>3.0208333333333335</c:v>
                </c:pt>
                <c:pt idx="436">
                  <c:v>3.0277777777777781</c:v>
                </c:pt>
                <c:pt idx="437">
                  <c:v>3.0347222222222219</c:v>
                </c:pt>
                <c:pt idx="438">
                  <c:v>3.0416666666666665</c:v>
                </c:pt>
                <c:pt idx="439">
                  <c:v>3.0486111111111112</c:v>
                </c:pt>
                <c:pt idx="440">
                  <c:v>3.0555555555555554</c:v>
                </c:pt>
                <c:pt idx="441">
                  <c:v>3.0625</c:v>
                </c:pt>
                <c:pt idx="442">
                  <c:v>3.0694444444444446</c:v>
                </c:pt>
                <c:pt idx="443">
                  <c:v>3.0763888888888888</c:v>
                </c:pt>
                <c:pt idx="444">
                  <c:v>3.0833333333333335</c:v>
                </c:pt>
                <c:pt idx="445">
                  <c:v>3.0902777777777781</c:v>
                </c:pt>
                <c:pt idx="446">
                  <c:v>3.0972222222222219</c:v>
                </c:pt>
                <c:pt idx="447">
                  <c:v>3.1041666666666665</c:v>
                </c:pt>
                <c:pt idx="448">
                  <c:v>3.1111111111111112</c:v>
                </c:pt>
                <c:pt idx="449">
                  <c:v>3.1180555555555554</c:v>
                </c:pt>
                <c:pt idx="450">
                  <c:v>3.125</c:v>
                </c:pt>
                <c:pt idx="451">
                  <c:v>3.1319444444444446</c:v>
                </c:pt>
                <c:pt idx="452">
                  <c:v>3.1388888888888888</c:v>
                </c:pt>
                <c:pt idx="453">
                  <c:v>3.1458333333333335</c:v>
                </c:pt>
                <c:pt idx="454">
                  <c:v>3.1527777777777781</c:v>
                </c:pt>
                <c:pt idx="455">
                  <c:v>3.1597222222222219</c:v>
                </c:pt>
                <c:pt idx="456">
                  <c:v>3.1666666666666665</c:v>
                </c:pt>
                <c:pt idx="457">
                  <c:v>3.1736111111111112</c:v>
                </c:pt>
                <c:pt idx="458">
                  <c:v>3.1805555555555554</c:v>
                </c:pt>
                <c:pt idx="459">
                  <c:v>3.1875</c:v>
                </c:pt>
                <c:pt idx="460">
                  <c:v>3.1944444444444446</c:v>
                </c:pt>
                <c:pt idx="461">
                  <c:v>3.2013888888888888</c:v>
                </c:pt>
                <c:pt idx="462">
                  <c:v>3.2083333333333335</c:v>
                </c:pt>
                <c:pt idx="463">
                  <c:v>3.2152777777777781</c:v>
                </c:pt>
                <c:pt idx="464">
                  <c:v>3.2222222222222219</c:v>
                </c:pt>
                <c:pt idx="465">
                  <c:v>3.2291666666666665</c:v>
                </c:pt>
                <c:pt idx="466">
                  <c:v>3.2361111111111112</c:v>
                </c:pt>
                <c:pt idx="467">
                  <c:v>3.2430555555555554</c:v>
                </c:pt>
                <c:pt idx="468">
                  <c:v>3.25</c:v>
                </c:pt>
                <c:pt idx="469">
                  <c:v>3.2569444444444446</c:v>
                </c:pt>
                <c:pt idx="470">
                  <c:v>3.2638888888888888</c:v>
                </c:pt>
                <c:pt idx="471">
                  <c:v>3.2708333333333335</c:v>
                </c:pt>
                <c:pt idx="472">
                  <c:v>3.2777777777777781</c:v>
                </c:pt>
                <c:pt idx="473">
                  <c:v>3.2847222222222219</c:v>
                </c:pt>
                <c:pt idx="474">
                  <c:v>3.2916666666666665</c:v>
                </c:pt>
                <c:pt idx="475">
                  <c:v>3.2986111111111112</c:v>
                </c:pt>
                <c:pt idx="476">
                  <c:v>3.3055555555555554</c:v>
                </c:pt>
                <c:pt idx="477">
                  <c:v>3.3125</c:v>
                </c:pt>
                <c:pt idx="478">
                  <c:v>3.3194444444444446</c:v>
                </c:pt>
                <c:pt idx="479">
                  <c:v>3.3263888888888888</c:v>
                </c:pt>
                <c:pt idx="480">
                  <c:v>3.3333333333333335</c:v>
                </c:pt>
                <c:pt idx="481">
                  <c:v>3.3402777777777781</c:v>
                </c:pt>
                <c:pt idx="482">
                  <c:v>3.3472222222222219</c:v>
                </c:pt>
                <c:pt idx="483">
                  <c:v>3.3541666666666665</c:v>
                </c:pt>
                <c:pt idx="484">
                  <c:v>3.3611111111111112</c:v>
                </c:pt>
                <c:pt idx="485">
                  <c:v>3.3680555555555554</c:v>
                </c:pt>
                <c:pt idx="486">
                  <c:v>3.375</c:v>
                </c:pt>
                <c:pt idx="487">
                  <c:v>3.3819444444444446</c:v>
                </c:pt>
                <c:pt idx="488">
                  <c:v>3.3888888888888888</c:v>
                </c:pt>
                <c:pt idx="489">
                  <c:v>3.3958333333333335</c:v>
                </c:pt>
                <c:pt idx="490">
                  <c:v>3.4027777777777781</c:v>
                </c:pt>
                <c:pt idx="491">
                  <c:v>3.4097222222222219</c:v>
                </c:pt>
                <c:pt idx="492">
                  <c:v>3.4166666666666665</c:v>
                </c:pt>
                <c:pt idx="493">
                  <c:v>3.4236111111111112</c:v>
                </c:pt>
                <c:pt idx="494">
                  <c:v>3.4305555555555554</c:v>
                </c:pt>
                <c:pt idx="495">
                  <c:v>3.4375</c:v>
                </c:pt>
                <c:pt idx="496">
                  <c:v>3.4444444444444446</c:v>
                </c:pt>
                <c:pt idx="497">
                  <c:v>3.4513888888888888</c:v>
                </c:pt>
                <c:pt idx="498">
                  <c:v>3.4583333333333335</c:v>
                </c:pt>
                <c:pt idx="499">
                  <c:v>3.4652777777777781</c:v>
                </c:pt>
                <c:pt idx="500">
                  <c:v>3.4722222222222219</c:v>
                </c:pt>
                <c:pt idx="501">
                  <c:v>3.4791666666666665</c:v>
                </c:pt>
                <c:pt idx="502">
                  <c:v>3.4861111111111112</c:v>
                </c:pt>
                <c:pt idx="503">
                  <c:v>3.4930555555555554</c:v>
                </c:pt>
                <c:pt idx="504">
                  <c:v>3.5</c:v>
                </c:pt>
                <c:pt idx="505">
                  <c:v>3.5069444444444446</c:v>
                </c:pt>
                <c:pt idx="506">
                  <c:v>3.5138888888888888</c:v>
                </c:pt>
                <c:pt idx="507">
                  <c:v>3.5208333333333335</c:v>
                </c:pt>
                <c:pt idx="508">
                  <c:v>3.5277777777777781</c:v>
                </c:pt>
                <c:pt idx="509">
                  <c:v>3.5347222222222219</c:v>
                </c:pt>
                <c:pt idx="510">
                  <c:v>3.5416666666666665</c:v>
                </c:pt>
                <c:pt idx="511">
                  <c:v>3.5486111111111112</c:v>
                </c:pt>
                <c:pt idx="512">
                  <c:v>3.5555555555555554</c:v>
                </c:pt>
                <c:pt idx="513">
                  <c:v>3.5625</c:v>
                </c:pt>
                <c:pt idx="514">
                  <c:v>3.5694444444444446</c:v>
                </c:pt>
                <c:pt idx="515">
                  <c:v>3.5763888888888888</c:v>
                </c:pt>
                <c:pt idx="516">
                  <c:v>3.5833333333333335</c:v>
                </c:pt>
                <c:pt idx="517">
                  <c:v>3.5902777777777781</c:v>
                </c:pt>
                <c:pt idx="518">
                  <c:v>3.5972222222222219</c:v>
                </c:pt>
                <c:pt idx="519">
                  <c:v>3.6041666666666665</c:v>
                </c:pt>
                <c:pt idx="520">
                  <c:v>3.6111111111111112</c:v>
                </c:pt>
                <c:pt idx="521">
                  <c:v>3.6180555555555554</c:v>
                </c:pt>
                <c:pt idx="522">
                  <c:v>3.625</c:v>
                </c:pt>
                <c:pt idx="523">
                  <c:v>3.6319444444444446</c:v>
                </c:pt>
                <c:pt idx="524">
                  <c:v>3.6388888888888888</c:v>
                </c:pt>
                <c:pt idx="525">
                  <c:v>3.6458333333333335</c:v>
                </c:pt>
                <c:pt idx="526">
                  <c:v>3.6527777777777781</c:v>
                </c:pt>
                <c:pt idx="527">
                  <c:v>3.6597222222222219</c:v>
                </c:pt>
                <c:pt idx="528">
                  <c:v>3.6666666666666665</c:v>
                </c:pt>
                <c:pt idx="529">
                  <c:v>3.6736111111111112</c:v>
                </c:pt>
                <c:pt idx="530">
                  <c:v>3.6805555555555554</c:v>
                </c:pt>
                <c:pt idx="531">
                  <c:v>3.6875</c:v>
                </c:pt>
                <c:pt idx="532">
                  <c:v>3.6944444444444446</c:v>
                </c:pt>
                <c:pt idx="533">
                  <c:v>3.7013888888888888</c:v>
                </c:pt>
                <c:pt idx="534">
                  <c:v>3.7083333333333335</c:v>
                </c:pt>
                <c:pt idx="535">
                  <c:v>3.7152777777777781</c:v>
                </c:pt>
                <c:pt idx="536">
                  <c:v>3.7222222222222219</c:v>
                </c:pt>
                <c:pt idx="537">
                  <c:v>3.7291666666666665</c:v>
                </c:pt>
                <c:pt idx="538">
                  <c:v>3.7361111111111112</c:v>
                </c:pt>
                <c:pt idx="539">
                  <c:v>3.7430555555555554</c:v>
                </c:pt>
                <c:pt idx="540">
                  <c:v>3.75</c:v>
                </c:pt>
                <c:pt idx="541">
                  <c:v>3.7569444444444446</c:v>
                </c:pt>
                <c:pt idx="542">
                  <c:v>3.7638888888888888</c:v>
                </c:pt>
                <c:pt idx="543">
                  <c:v>3.7708333333333335</c:v>
                </c:pt>
                <c:pt idx="544">
                  <c:v>3.7777777777777781</c:v>
                </c:pt>
                <c:pt idx="545">
                  <c:v>3.7847222222222219</c:v>
                </c:pt>
                <c:pt idx="546">
                  <c:v>3.7916666666666665</c:v>
                </c:pt>
                <c:pt idx="547">
                  <c:v>3.7986111111111112</c:v>
                </c:pt>
                <c:pt idx="548">
                  <c:v>3.8055555555555554</c:v>
                </c:pt>
                <c:pt idx="549">
                  <c:v>3.8125</c:v>
                </c:pt>
                <c:pt idx="550">
                  <c:v>3.8194444444444446</c:v>
                </c:pt>
                <c:pt idx="551">
                  <c:v>3.8263888888888888</c:v>
                </c:pt>
                <c:pt idx="552">
                  <c:v>3.8333333333333335</c:v>
                </c:pt>
                <c:pt idx="553">
                  <c:v>3.8402777777777781</c:v>
                </c:pt>
                <c:pt idx="554">
                  <c:v>3.8472222222222219</c:v>
                </c:pt>
                <c:pt idx="555">
                  <c:v>3.8541666666666665</c:v>
                </c:pt>
                <c:pt idx="556">
                  <c:v>3.8611111111111112</c:v>
                </c:pt>
                <c:pt idx="557">
                  <c:v>3.8680555555555554</c:v>
                </c:pt>
                <c:pt idx="558">
                  <c:v>3.875</c:v>
                </c:pt>
                <c:pt idx="559">
                  <c:v>3.8819444444444446</c:v>
                </c:pt>
                <c:pt idx="560">
                  <c:v>3.8888888888888888</c:v>
                </c:pt>
                <c:pt idx="561">
                  <c:v>3.8958333333333335</c:v>
                </c:pt>
                <c:pt idx="562">
                  <c:v>3.9027777777777781</c:v>
                </c:pt>
                <c:pt idx="563">
                  <c:v>3.9097222222222219</c:v>
                </c:pt>
                <c:pt idx="564">
                  <c:v>3.9166666666666665</c:v>
                </c:pt>
                <c:pt idx="565">
                  <c:v>3.9236111111111112</c:v>
                </c:pt>
                <c:pt idx="566">
                  <c:v>3.9305555555555554</c:v>
                </c:pt>
                <c:pt idx="567">
                  <c:v>3.9375</c:v>
                </c:pt>
                <c:pt idx="568">
                  <c:v>3.9444444444444446</c:v>
                </c:pt>
                <c:pt idx="569">
                  <c:v>3.9513888888888888</c:v>
                </c:pt>
                <c:pt idx="570">
                  <c:v>3.9583333333333335</c:v>
                </c:pt>
                <c:pt idx="571">
                  <c:v>3.9652777777777781</c:v>
                </c:pt>
                <c:pt idx="572">
                  <c:v>3.9722222222222219</c:v>
                </c:pt>
                <c:pt idx="573">
                  <c:v>3.9791666666666665</c:v>
                </c:pt>
                <c:pt idx="574">
                  <c:v>3.9861111111111112</c:v>
                </c:pt>
                <c:pt idx="575">
                  <c:v>3.9930555555555554</c:v>
                </c:pt>
                <c:pt idx="576">
                  <c:v>4</c:v>
                </c:pt>
                <c:pt idx="577">
                  <c:v>4.0069444444444446</c:v>
                </c:pt>
                <c:pt idx="578">
                  <c:v>4.0138888888888884</c:v>
                </c:pt>
                <c:pt idx="579">
                  <c:v>4.020833333333333</c:v>
                </c:pt>
                <c:pt idx="580">
                  <c:v>4.0277777777777777</c:v>
                </c:pt>
                <c:pt idx="581">
                  <c:v>4.0347222222222223</c:v>
                </c:pt>
                <c:pt idx="582">
                  <c:v>4.041666666666667</c:v>
                </c:pt>
                <c:pt idx="583">
                  <c:v>4.0486111111111116</c:v>
                </c:pt>
                <c:pt idx="584">
                  <c:v>4.0555555555555554</c:v>
                </c:pt>
                <c:pt idx="585">
                  <c:v>4.0625</c:v>
                </c:pt>
                <c:pt idx="586">
                  <c:v>4.0694444444444446</c:v>
                </c:pt>
                <c:pt idx="587">
                  <c:v>4.0763888888888884</c:v>
                </c:pt>
                <c:pt idx="588">
                  <c:v>4.083333333333333</c:v>
                </c:pt>
                <c:pt idx="589">
                  <c:v>4.0902777777777777</c:v>
                </c:pt>
                <c:pt idx="590">
                  <c:v>4.0972222222222223</c:v>
                </c:pt>
                <c:pt idx="591">
                  <c:v>4.104166666666667</c:v>
                </c:pt>
                <c:pt idx="592">
                  <c:v>4.1111111111111116</c:v>
                </c:pt>
                <c:pt idx="593">
                  <c:v>4.1180555555555554</c:v>
                </c:pt>
                <c:pt idx="594">
                  <c:v>4.125</c:v>
                </c:pt>
                <c:pt idx="595">
                  <c:v>4.1319444444444446</c:v>
                </c:pt>
                <c:pt idx="596">
                  <c:v>4.1388888888888884</c:v>
                </c:pt>
                <c:pt idx="597">
                  <c:v>4.145833333333333</c:v>
                </c:pt>
                <c:pt idx="598">
                  <c:v>4.1527777777777777</c:v>
                </c:pt>
                <c:pt idx="599">
                  <c:v>4.1597222222222223</c:v>
                </c:pt>
                <c:pt idx="600">
                  <c:v>4.166666666666667</c:v>
                </c:pt>
                <c:pt idx="601">
                  <c:v>4.1736111111111116</c:v>
                </c:pt>
                <c:pt idx="602">
                  <c:v>4.1805555555555554</c:v>
                </c:pt>
                <c:pt idx="603">
                  <c:v>4.1875</c:v>
                </c:pt>
                <c:pt idx="604">
                  <c:v>4.1944444444444446</c:v>
                </c:pt>
                <c:pt idx="605">
                  <c:v>4.2013888888888884</c:v>
                </c:pt>
                <c:pt idx="606">
                  <c:v>4.208333333333333</c:v>
                </c:pt>
                <c:pt idx="607">
                  <c:v>4.2152777777777777</c:v>
                </c:pt>
                <c:pt idx="608">
                  <c:v>4.2222222222222223</c:v>
                </c:pt>
                <c:pt idx="609">
                  <c:v>4.229166666666667</c:v>
                </c:pt>
                <c:pt idx="610">
                  <c:v>4.2361111111111116</c:v>
                </c:pt>
                <c:pt idx="611">
                  <c:v>4.2430555555555554</c:v>
                </c:pt>
                <c:pt idx="612">
                  <c:v>4.25</c:v>
                </c:pt>
                <c:pt idx="613">
                  <c:v>4.2569444444444446</c:v>
                </c:pt>
                <c:pt idx="614">
                  <c:v>4.2638888888888884</c:v>
                </c:pt>
                <c:pt idx="615">
                  <c:v>4.270833333333333</c:v>
                </c:pt>
                <c:pt idx="616">
                  <c:v>4.2777777777777777</c:v>
                </c:pt>
                <c:pt idx="617">
                  <c:v>4.2847222222222223</c:v>
                </c:pt>
                <c:pt idx="618">
                  <c:v>4.291666666666667</c:v>
                </c:pt>
                <c:pt idx="619">
                  <c:v>4.2986111111111116</c:v>
                </c:pt>
                <c:pt idx="620">
                  <c:v>4.3055555555555554</c:v>
                </c:pt>
                <c:pt idx="621">
                  <c:v>4.3125</c:v>
                </c:pt>
                <c:pt idx="622">
                  <c:v>4.3194444444444446</c:v>
                </c:pt>
                <c:pt idx="623">
                  <c:v>4.3263888888888884</c:v>
                </c:pt>
                <c:pt idx="624">
                  <c:v>4.333333333333333</c:v>
                </c:pt>
                <c:pt idx="625">
                  <c:v>4.3402777777777777</c:v>
                </c:pt>
                <c:pt idx="626">
                  <c:v>4.3472222222222223</c:v>
                </c:pt>
                <c:pt idx="627">
                  <c:v>4.354166666666667</c:v>
                </c:pt>
                <c:pt idx="628">
                  <c:v>4.3611111111111116</c:v>
                </c:pt>
                <c:pt idx="629">
                  <c:v>4.3680555555555554</c:v>
                </c:pt>
                <c:pt idx="630">
                  <c:v>4.375</c:v>
                </c:pt>
                <c:pt idx="631">
                  <c:v>4.3819444444444446</c:v>
                </c:pt>
                <c:pt idx="632">
                  <c:v>4.3888888888888884</c:v>
                </c:pt>
                <c:pt idx="633">
                  <c:v>4.395833333333333</c:v>
                </c:pt>
                <c:pt idx="634">
                  <c:v>4.4027777777777777</c:v>
                </c:pt>
                <c:pt idx="635">
                  <c:v>4.4097222222222223</c:v>
                </c:pt>
                <c:pt idx="636">
                  <c:v>4.416666666666667</c:v>
                </c:pt>
                <c:pt idx="637">
                  <c:v>4.4236111111111116</c:v>
                </c:pt>
                <c:pt idx="638">
                  <c:v>4.4305555555555554</c:v>
                </c:pt>
                <c:pt idx="639">
                  <c:v>4.4375</c:v>
                </c:pt>
                <c:pt idx="640">
                  <c:v>4.4444444444444446</c:v>
                </c:pt>
                <c:pt idx="641">
                  <c:v>4.4513888888888884</c:v>
                </c:pt>
                <c:pt idx="642">
                  <c:v>4.458333333333333</c:v>
                </c:pt>
                <c:pt idx="643">
                  <c:v>4.4652777777777777</c:v>
                </c:pt>
                <c:pt idx="644">
                  <c:v>4.4722222222222223</c:v>
                </c:pt>
                <c:pt idx="645">
                  <c:v>4.479166666666667</c:v>
                </c:pt>
                <c:pt idx="646">
                  <c:v>4.4861111111111116</c:v>
                </c:pt>
                <c:pt idx="647">
                  <c:v>4.4930555555555554</c:v>
                </c:pt>
                <c:pt idx="648">
                  <c:v>4.5</c:v>
                </c:pt>
                <c:pt idx="649">
                  <c:v>4.5069444444444446</c:v>
                </c:pt>
                <c:pt idx="650">
                  <c:v>4.5138888888888884</c:v>
                </c:pt>
                <c:pt idx="651">
                  <c:v>4.520833333333333</c:v>
                </c:pt>
                <c:pt idx="652">
                  <c:v>4.5277777777777777</c:v>
                </c:pt>
                <c:pt idx="653">
                  <c:v>4.5347222222222223</c:v>
                </c:pt>
                <c:pt idx="654">
                  <c:v>4.541666666666667</c:v>
                </c:pt>
                <c:pt idx="655">
                  <c:v>4.5486111111111116</c:v>
                </c:pt>
                <c:pt idx="656">
                  <c:v>4.5555555555555554</c:v>
                </c:pt>
                <c:pt idx="657">
                  <c:v>4.5625</c:v>
                </c:pt>
                <c:pt idx="658">
                  <c:v>4.5694444444444446</c:v>
                </c:pt>
                <c:pt idx="659">
                  <c:v>4.5763888888888884</c:v>
                </c:pt>
                <c:pt idx="660">
                  <c:v>4.583333333333333</c:v>
                </c:pt>
                <c:pt idx="661">
                  <c:v>4.5902777777777777</c:v>
                </c:pt>
                <c:pt idx="662">
                  <c:v>4.5972222222222223</c:v>
                </c:pt>
                <c:pt idx="663">
                  <c:v>4.604166666666667</c:v>
                </c:pt>
                <c:pt idx="664">
                  <c:v>4.6111111111111116</c:v>
                </c:pt>
                <c:pt idx="665">
                  <c:v>4.6180555555555554</c:v>
                </c:pt>
                <c:pt idx="666">
                  <c:v>4.625</c:v>
                </c:pt>
                <c:pt idx="667">
                  <c:v>4.6319444444444446</c:v>
                </c:pt>
                <c:pt idx="668">
                  <c:v>4.6388888888888884</c:v>
                </c:pt>
                <c:pt idx="669">
                  <c:v>4.645833333333333</c:v>
                </c:pt>
                <c:pt idx="670">
                  <c:v>4.6527777777777777</c:v>
                </c:pt>
                <c:pt idx="671">
                  <c:v>4.6597222222222223</c:v>
                </c:pt>
                <c:pt idx="672">
                  <c:v>4.666666666666667</c:v>
                </c:pt>
                <c:pt idx="673">
                  <c:v>4.6736111111111116</c:v>
                </c:pt>
                <c:pt idx="674">
                  <c:v>4.6805555555555554</c:v>
                </c:pt>
                <c:pt idx="675">
                  <c:v>4.6875</c:v>
                </c:pt>
                <c:pt idx="676">
                  <c:v>4.6944444444444446</c:v>
                </c:pt>
                <c:pt idx="677">
                  <c:v>4.7013888888888884</c:v>
                </c:pt>
                <c:pt idx="678">
                  <c:v>4.708333333333333</c:v>
                </c:pt>
                <c:pt idx="679">
                  <c:v>4.7152777777777777</c:v>
                </c:pt>
                <c:pt idx="680">
                  <c:v>4.7222222222222223</c:v>
                </c:pt>
                <c:pt idx="681">
                  <c:v>4.729166666666667</c:v>
                </c:pt>
                <c:pt idx="682">
                  <c:v>4.7361111111111116</c:v>
                </c:pt>
                <c:pt idx="683">
                  <c:v>4.7430555555555554</c:v>
                </c:pt>
                <c:pt idx="684">
                  <c:v>4.75</c:v>
                </c:pt>
                <c:pt idx="685">
                  <c:v>4.7569444444444446</c:v>
                </c:pt>
                <c:pt idx="686">
                  <c:v>4.7638888888888884</c:v>
                </c:pt>
                <c:pt idx="687">
                  <c:v>4.770833333333333</c:v>
                </c:pt>
                <c:pt idx="688">
                  <c:v>4.7777777777777777</c:v>
                </c:pt>
                <c:pt idx="689">
                  <c:v>4.7847222222222223</c:v>
                </c:pt>
                <c:pt idx="690">
                  <c:v>4.791666666666667</c:v>
                </c:pt>
                <c:pt idx="691">
                  <c:v>4.7986111111111116</c:v>
                </c:pt>
                <c:pt idx="692">
                  <c:v>4.8055555555555554</c:v>
                </c:pt>
                <c:pt idx="693">
                  <c:v>4.8125</c:v>
                </c:pt>
                <c:pt idx="694">
                  <c:v>4.8194444444444446</c:v>
                </c:pt>
                <c:pt idx="695">
                  <c:v>4.8263888888888884</c:v>
                </c:pt>
                <c:pt idx="696">
                  <c:v>4.833333333333333</c:v>
                </c:pt>
                <c:pt idx="697">
                  <c:v>4.8402777777777777</c:v>
                </c:pt>
                <c:pt idx="698">
                  <c:v>4.8472222222222223</c:v>
                </c:pt>
                <c:pt idx="699">
                  <c:v>4.854166666666667</c:v>
                </c:pt>
                <c:pt idx="700">
                  <c:v>4.8611111111111116</c:v>
                </c:pt>
                <c:pt idx="701">
                  <c:v>4.8680555555555554</c:v>
                </c:pt>
                <c:pt idx="702">
                  <c:v>4.875</c:v>
                </c:pt>
                <c:pt idx="703">
                  <c:v>4.8819444444444446</c:v>
                </c:pt>
                <c:pt idx="704">
                  <c:v>4.8888888888888884</c:v>
                </c:pt>
                <c:pt idx="705">
                  <c:v>4.895833333333333</c:v>
                </c:pt>
                <c:pt idx="706">
                  <c:v>4.9027777777777777</c:v>
                </c:pt>
                <c:pt idx="707">
                  <c:v>4.9097222222222223</c:v>
                </c:pt>
                <c:pt idx="708">
                  <c:v>4.916666666666667</c:v>
                </c:pt>
                <c:pt idx="709">
                  <c:v>4.9236111111111116</c:v>
                </c:pt>
                <c:pt idx="710">
                  <c:v>4.9305555555555554</c:v>
                </c:pt>
                <c:pt idx="711">
                  <c:v>4.9375</c:v>
                </c:pt>
                <c:pt idx="712">
                  <c:v>4.9444444444444446</c:v>
                </c:pt>
                <c:pt idx="713">
                  <c:v>4.9513888888888884</c:v>
                </c:pt>
                <c:pt idx="714">
                  <c:v>4.958333333333333</c:v>
                </c:pt>
                <c:pt idx="715">
                  <c:v>4.9652777777777777</c:v>
                </c:pt>
                <c:pt idx="716">
                  <c:v>4.9722222222222223</c:v>
                </c:pt>
                <c:pt idx="717">
                  <c:v>4.979166666666667</c:v>
                </c:pt>
                <c:pt idx="718">
                  <c:v>4.9861111111111116</c:v>
                </c:pt>
                <c:pt idx="719">
                  <c:v>4.9930555555555554</c:v>
                </c:pt>
                <c:pt idx="720">
                  <c:v>5</c:v>
                </c:pt>
                <c:pt idx="721">
                  <c:v>5.0069444444444446</c:v>
                </c:pt>
                <c:pt idx="722">
                  <c:v>5.0138888888888884</c:v>
                </c:pt>
                <c:pt idx="723">
                  <c:v>5.020833333333333</c:v>
                </c:pt>
                <c:pt idx="724">
                  <c:v>5.0277777777777777</c:v>
                </c:pt>
                <c:pt idx="725">
                  <c:v>5.0347222222222223</c:v>
                </c:pt>
                <c:pt idx="726">
                  <c:v>5.041666666666667</c:v>
                </c:pt>
                <c:pt idx="727">
                  <c:v>5.0486111111111116</c:v>
                </c:pt>
                <c:pt idx="728">
                  <c:v>5.0555555555555554</c:v>
                </c:pt>
                <c:pt idx="729">
                  <c:v>5.0625</c:v>
                </c:pt>
                <c:pt idx="730">
                  <c:v>5.0694444444444446</c:v>
                </c:pt>
                <c:pt idx="731">
                  <c:v>5.0763888888888884</c:v>
                </c:pt>
                <c:pt idx="732">
                  <c:v>5.083333333333333</c:v>
                </c:pt>
                <c:pt idx="733">
                  <c:v>5.0902777777777777</c:v>
                </c:pt>
                <c:pt idx="734">
                  <c:v>5.0972222222222223</c:v>
                </c:pt>
                <c:pt idx="735">
                  <c:v>5.104166666666667</c:v>
                </c:pt>
                <c:pt idx="736">
                  <c:v>5.1111111111111116</c:v>
                </c:pt>
                <c:pt idx="737">
                  <c:v>5.1180555555555554</c:v>
                </c:pt>
                <c:pt idx="738">
                  <c:v>5.125</c:v>
                </c:pt>
                <c:pt idx="739">
                  <c:v>5.1319444444444446</c:v>
                </c:pt>
                <c:pt idx="740">
                  <c:v>5.1388888888888884</c:v>
                </c:pt>
                <c:pt idx="741">
                  <c:v>5.145833333333333</c:v>
                </c:pt>
                <c:pt idx="742">
                  <c:v>5.1527777777777777</c:v>
                </c:pt>
                <c:pt idx="743">
                  <c:v>5.1597222222222223</c:v>
                </c:pt>
                <c:pt idx="744">
                  <c:v>5.166666666666667</c:v>
                </c:pt>
                <c:pt idx="745">
                  <c:v>5.1736111111111116</c:v>
                </c:pt>
                <c:pt idx="746">
                  <c:v>5.1805555555555554</c:v>
                </c:pt>
                <c:pt idx="747">
                  <c:v>5.1875</c:v>
                </c:pt>
                <c:pt idx="748">
                  <c:v>5.1944444444444446</c:v>
                </c:pt>
                <c:pt idx="749">
                  <c:v>5.2013888888888884</c:v>
                </c:pt>
                <c:pt idx="750">
                  <c:v>5.208333333333333</c:v>
                </c:pt>
                <c:pt idx="751">
                  <c:v>5.2152777777777777</c:v>
                </c:pt>
                <c:pt idx="752">
                  <c:v>5.2222222222222223</c:v>
                </c:pt>
                <c:pt idx="753">
                  <c:v>5.229166666666667</c:v>
                </c:pt>
                <c:pt idx="754">
                  <c:v>5.2361111111111116</c:v>
                </c:pt>
                <c:pt idx="755">
                  <c:v>5.2430555555555554</c:v>
                </c:pt>
                <c:pt idx="756">
                  <c:v>5.25</c:v>
                </c:pt>
                <c:pt idx="757">
                  <c:v>5.2569444444444446</c:v>
                </c:pt>
                <c:pt idx="758">
                  <c:v>5.2638888888888884</c:v>
                </c:pt>
                <c:pt idx="759">
                  <c:v>5.270833333333333</c:v>
                </c:pt>
                <c:pt idx="760">
                  <c:v>5.2777777777777777</c:v>
                </c:pt>
                <c:pt idx="761">
                  <c:v>5.2847222222222223</c:v>
                </c:pt>
                <c:pt idx="762">
                  <c:v>5.291666666666667</c:v>
                </c:pt>
                <c:pt idx="763">
                  <c:v>5.2986111111111116</c:v>
                </c:pt>
                <c:pt idx="764">
                  <c:v>5.3055555555555554</c:v>
                </c:pt>
                <c:pt idx="765">
                  <c:v>5.3125</c:v>
                </c:pt>
                <c:pt idx="766">
                  <c:v>5.3194444444444446</c:v>
                </c:pt>
                <c:pt idx="767">
                  <c:v>5.3263888888888884</c:v>
                </c:pt>
                <c:pt idx="768">
                  <c:v>5.333333333333333</c:v>
                </c:pt>
                <c:pt idx="769">
                  <c:v>5.3402777777777777</c:v>
                </c:pt>
                <c:pt idx="770">
                  <c:v>5.3472222222222223</c:v>
                </c:pt>
                <c:pt idx="771">
                  <c:v>5.354166666666667</c:v>
                </c:pt>
                <c:pt idx="772">
                  <c:v>5.3611111111111107</c:v>
                </c:pt>
                <c:pt idx="773">
                  <c:v>5.3680555555555562</c:v>
                </c:pt>
                <c:pt idx="774">
                  <c:v>5.375</c:v>
                </c:pt>
                <c:pt idx="775">
                  <c:v>5.3819444444444438</c:v>
                </c:pt>
                <c:pt idx="776">
                  <c:v>5.3888888888888893</c:v>
                </c:pt>
                <c:pt idx="777">
                  <c:v>5.395833333333333</c:v>
                </c:pt>
                <c:pt idx="778">
                  <c:v>5.4027777777777777</c:v>
                </c:pt>
                <c:pt idx="779">
                  <c:v>5.4097222222222223</c:v>
                </c:pt>
                <c:pt idx="780">
                  <c:v>5.416666666666667</c:v>
                </c:pt>
                <c:pt idx="781">
                  <c:v>5.4236111111111107</c:v>
                </c:pt>
                <c:pt idx="782">
                  <c:v>5.4305555555555562</c:v>
                </c:pt>
                <c:pt idx="783">
                  <c:v>5.4375</c:v>
                </c:pt>
                <c:pt idx="784">
                  <c:v>5.4444444444444438</c:v>
                </c:pt>
                <c:pt idx="785">
                  <c:v>5.4513888888888893</c:v>
                </c:pt>
                <c:pt idx="786">
                  <c:v>5.458333333333333</c:v>
                </c:pt>
                <c:pt idx="787">
                  <c:v>5.4652777777777777</c:v>
                </c:pt>
                <c:pt idx="788">
                  <c:v>5.4722222222222223</c:v>
                </c:pt>
                <c:pt idx="789">
                  <c:v>5.479166666666667</c:v>
                </c:pt>
                <c:pt idx="790">
                  <c:v>5.4861111111111107</c:v>
                </c:pt>
                <c:pt idx="791">
                  <c:v>5.4930555555555562</c:v>
                </c:pt>
                <c:pt idx="792">
                  <c:v>5.5</c:v>
                </c:pt>
                <c:pt idx="793">
                  <c:v>5.5069444444444438</c:v>
                </c:pt>
                <c:pt idx="794">
                  <c:v>5.5138888888888893</c:v>
                </c:pt>
                <c:pt idx="795">
                  <c:v>5.520833333333333</c:v>
                </c:pt>
                <c:pt idx="796">
                  <c:v>5.5277777777777777</c:v>
                </c:pt>
                <c:pt idx="797">
                  <c:v>5.5347222222222223</c:v>
                </c:pt>
                <c:pt idx="798">
                  <c:v>5.541666666666667</c:v>
                </c:pt>
                <c:pt idx="799">
                  <c:v>5.5486111111111107</c:v>
                </c:pt>
                <c:pt idx="800">
                  <c:v>5.5555555555555562</c:v>
                </c:pt>
                <c:pt idx="801">
                  <c:v>5.5625</c:v>
                </c:pt>
                <c:pt idx="802">
                  <c:v>5.5694444444444438</c:v>
                </c:pt>
                <c:pt idx="803">
                  <c:v>5.5763888888888893</c:v>
                </c:pt>
                <c:pt idx="804">
                  <c:v>5.583333333333333</c:v>
                </c:pt>
                <c:pt idx="805">
                  <c:v>5.5902777777777777</c:v>
                </c:pt>
                <c:pt idx="806">
                  <c:v>5.5972222222222223</c:v>
                </c:pt>
                <c:pt idx="807">
                  <c:v>5.604166666666667</c:v>
                </c:pt>
                <c:pt idx="808">
                  <c:v>5.6111111111111107</c:v>
                </c:pt>
                <c:pt idx="809">
                  <c:v>5.6180555555555562</c:v>
                </c:pt>
                <c:pt idx="810">
                  <c:v>5.625</c:v>
                </c:pt>
                <c:pt idx="811">
                  <c:v>5.6319444444444438</c:v>
                </c:pt>
                <c:pt idx="812">
                  <c:v>5.6388888888888893</c:v>
                </c:pt>
                <c:pt idx="813">
                  <c:v>5.645833333333333</c:v>
                </c:pt>
                <c:pt idx="814">
                  <c:v>5.6527777777777777</c:v>
                </c:pt>
                <c:pt idx="815">
                  <c:v>5.6597222222222223</c:v>
                </c:pt>
                <c:pt idx="816">
                  <c:v>5.666666666666667</c:v>
                </c:pt>
                <c:pt idx="817">
                  <c:v>5.6736111111111107</c:v>
                </c:pt>
                <c:pt idx="818">
                  <c:v>5.6805555555555562</c:v>
                </c:pt>
                <c:pt idx="819">
                  <c:v>5.6875</c:v>
                </c:pt>
                <c:pt idx="820">
                  <c:v>5.6944444444444438</c:v>
                </c:pt>
                <c:pt idx="821">
                  <c:v>5.7013888888888893</c:v>
                </c:pt>
                <c:pt idx="822">
                  <c:v>5.708333333333333</c:v>
                </c:pt>
                <c:pt idx="823">
                  <c:v>5.7152777777777777</c:v>
                </c:pt>
                <c:pt idx="824">
                  <c:v>5.7222222222222223</c:v>
                </c:pt>
                <c:pt idx="825">
                  <c:v>5.729166666666667</c:v>
                </c:pt>
                <c:pt idx="826">
                  <c:v>5.7361111111111107</c:v>
                </c:pt>
                <c:pt idx="827">
                  <c:v>5.7430555555555562</c:v>
                </c:pt>
                <c:pt idx="828">
                  <c:v>5.75</c:v>
                </c:pt>
                <c:pt idx="829">
                  <c:v>5.7569444444444438</c:v>
                </c:pt>
                <c:pt idx="830">
                  <c:v>5.7638888888888893</c:v>
                </c:pt>
                <c:pt idx="831">
                  <c:v>5.770833333333333</c:v>
                </c:pt>
                <c:pt idx="832">
                  <c:v>5.7777777777777777</c:v>
                </c:pt>
                <c:pt idx="833">
                  <c:v>5.7847222222222223</c:v>
                </c:pt>
                <c:pt idx="834">
                  <c:v>5.791666666666667</c:v>
                </c:pt>
                <c:pt idx="835">
                  <c:v>5.7986111111111107</c:v>
                </c:pt>
                <c:pt idx="836">
                  <c:v>5.8055555555555562</c:v>
                </c:pt>
                <c:pt idx="837">
                  <c:v>5.8125</c:v>
                </c:pt>
                <c:pt idx="838">
                  <c:v>5.8194444444444438</c:v>
                </c:pt>
                <c:pt idx="839">
                  <c:v>5.8263888888888893</c:v>
                </c:pt>
                <c:pt idx="840">
                  <c:v>5.833333333333333</c:v>
                </c:pt>
                <c:pt idx="841">
                  <c:v>5.8402777777777777</c:v>
                </c:pt>
                <c:pt idx="842">
                  <c:v>5.8472222222222223</c:v>
                </c:pt>
                <c:pt idx="843">
                  <c:v>5.854166666666667</c:v>
                </c:pt>
                <c:pt idx="844">
                  <c:v>5.8611111111111107</c:v>
                </c:pt>
                <c:pt idx="845">
                  <c:v>5.8680555555555562</c:v>
                </c:pt>
                <c:pt idx="846">
                  <c:v>5.875</c:v>
                </c:pt>
                <c:pt idx="847">
                  <c:v>5.8819444444444438</c:v>
                </c:pt>
                <c:pt idx="848">
                  <c:v>5.8888888888888893</c:v>
                </c:pt>
                <c:pt idx="849">
                  <c:v>5.895833333333333</c:v>
                </c:pt>
                <c:pt idx="850">
                  <c:v>5.9027777777777777</c:v>
                </c:pt>
                <c:pt idx="851">
                  <c:v>5.9097222222222223</c:v>
                </c:pt>
                <c:pt idx="852">
                  <c:v>5.916666666666667</c:v>
                </c:pt>
                <c:pt idx="853">
                  <c:v>5.9236111111111107</c:v>
                </c:pt>
                <c:pt idx="854">
                  <c:v>5.9305555555555562</c:v>
                </c:pt>
                <c:pt idx="855">
                  <c:v>5.9375</c:v>
                </c:pt>
                <c:pt idx="856">
                  <c:v>5.9444444444444438</c:v>
                </c:pt>
                <c:pt idx="857">
                  <c:v>5.9513888888888893</c:v>
                </c:pt>
                <c:pt idx="858">
                  <c:v>5.958333333333333</c:v>
                </c:pt>
                <c:pt idx="859">
                  <c:v>5.9652777777777777</c:v>
                </c:pt>
                <c:pt idx="860">
                  <c:v>5.9722222222222223</c:v>
                </c:pt>
                <c:pt idx="861">
                  <c:v>5.979166666666667</c:v>
                </c:pt>
                <c:pt idx="862">
                  <c:v>5.9861111111111107</c:v>
                </c:pt>
                <c:pt idx="863">
                  <c:v>5.9930555555555562</c:v>
                </c:pt>
                <c:pt idx="864">
                  <c:v>6</c:v>
                </c:pt>
                <c:pt idx="865">
                  <c:v>6.0069444444444438</c:v>
                </c:pt>
                <c:pt idx="866">
                  <c:v>6.0138888888888893</c:v>
                </c:pt>
                <c:pt idx="867">
                  <c:v>6.020833333333333</c:v>
                </c:pt>
                <c:pt idx="868">
                  <c:v>6.0277777777777777</c:v>
                </c:pt>
                <c:pt idx="869">
                  <c:v>6.0347222222222223</c:v>
                </c:pt>
                <c:pt idx="870">
                  <c:v>6.041666666666667</c:v>
                </c:pt>
                <c:pt idx="871">
                  <c:v>6.0486111111111107</c:v>
                </c:pt>
                <c:pt idx="872">
                  <c:v>6.0555555555555562</c:v>
                </c:pt>
                <c:pt idx="873">
                  <c:v>6.0625</c:v>
                </c:pt>
                <c:pt idx="874">
                  <c:v>6.0694444444444438</c:v>
                </c:pt>
                <c:pt idx="875">
                  <c:v>6.0763888888888893</c:v>
                </c:pt>
                <c:pt idx="876">
                  <c:v>6.083333333333333</c:v>
                </c:pt>
                <c:pt idx="877">
                  <c:v>6.0902777777777777</c:v>
                </c:pt>
                <c:pt idx="878">
                  <c:v>6.0972222222222223</c:v>
                </c:pt>
                <c:pt idx="879">
                  <c:v>6.104166666666667</c:v>
                </c:pt>
                <c:pt idx="880">
                  <c:v>6.1111111111111107</c:v>
                </c:pt>
                <c:pt idx="881">
                  <c:v>6.1180555555555562</c:v>
                </c:pt>
                <c:pt idx="882">
                  <c:v>6.125</c:v>
                </c:pt>
                <c:pt idx="883">
                  <c:v>6.1319444444444438</c:v>
                </c:pt>
                <c:pt idx="884">
                  <c:v>6.1388888888888893</c:v>
                </c:pt>
                <c:pt idx="885">
                  <c:v>6.145833333333333</c:v>
                </c:pt>
                <c:pt idx="886">
                  <c:v>6.1527777777777777</c:v>
                </c:pt>
                <c:pt idx="887">
                  <c:v>6.1597222222222223</c:v>
                </c:pt>
                <c:pt idx="888">
                  <c:v>6.166666666666667</c:v>
                </c:pt>
                <c:pt idx="889">
                  <c:v>6.1736111111111107</c:v>
                </c:pt>
                <c:pt idx="890">
                  <c:v>6.1805555555555562</c:v>
                </c:pt>
                <c:pt idx="891">
                  <c:v>6.1875</c:v>
                </c:pt>
                <c:pt idx="892">
                  <c:v>6.1944444444444438</c:v>
                </c:pt>
                <c:pt idx="893">
                  <c:v>6.2013888888888893</c:v>
                </c:pt>
                <c:pt idx="894">
                  <c:v>6.208333333333333</c:v>
                </c:pt>
                <c:pt idx="895">
                  <c:v>6.2152777777777777</c:v>
                </c:pt>
                <c:pt idx="896">
                  <c:v>6.2222222222222223</c:v>
                </c:pt>
                <c:pt idx="897">
                  <c:v>6.229166666666667</c:v>
                </c:pt>
                <c:pt idx="898">
                  <c:v>6.2361111111111107</c:v>
                </c:pt>
                <c:pt idx="899">
                  <c:v>6.2430555555555562</c:v>
                </c:pt>
                <c:pt idx="900">
                  <c:v>6.25</c:v>
                </c:pt>
                <c:pt idx="901">
                  <c:v>6.2569444444444438</c:v>
                </c:pt>
                <c:pt idx="902">
                  <c:v>6.2638888888888893</c:v>
                </c:pt>
                <c:pt idx="903">
                  <c:v>6.270833333333333</c:v>
                </c:pt>
                <c:pt idx="904">
                  <c:v>6.2777777777777777</c:v>
                </c:pt>
                <c:pt idx="905">
                  <c:v>6.2847222222222223</c:v>
                </c:pt>
                <c:pt idx="906">
                  <c:v>6.291666666666667</c:v>
                </c:pt>
                <c:pt idx="907">
                  <c:v>6.2986111111111107</c:v>
                </c:pt>
                <c:pt idx="908">
                  <c:v>6.3055555555555562</c:v>
                </c:pt>
                <c:pt idx="909">
                  <c:v>6.3125</c:v>
                </c:pt>
                <c:pt idx="910">
                  <c:v>6.3194444444444438</c:v>
                </c:pt>
                <c:pt idx="911">
                  <c:v>6.3263888888888893</c:v>
                </c:pt>
                <c:pt idx="912">
                  <c:v>6.333333333333333</c:v>
                </c:pt>
                <c:pt idx="913">
                  <c:v>6.3402777777777777</c:v>
                </c:pt>
                <c:pt idx="914">
                  <c:v>6.3472222222222223</c:v>
                </c:pt>
                <c:pt idx="915">
                  <c:v>6.354166666666667</c:v>
                </c:pt>
                <c:pt idx="916">
                  <c:v>6.3611111111111107</c:v>
                </c:pt>
                <c:pt idx="917">
                  <c:v>6.3680555555555562</c:v>
                </c:pt>
                <c:pt idx="918">
                  <c:v>6.375</c:v>
                </c:pt>
                <c:pt idx="919">
                  <c:v>6.3819444444444438</c:v>
                </c:pt>
                <c:pt idx="920">
                  <c:v>6.3888888888888893</c:v>
                </c:pt>
                <c:pt idx="921">
                  <c:v>6.395833333333333</c:v>
                </c:pt>
                <c:pt idx="922">
                  <c:v>6.4027777777777777</c:v>
                </c:pt>
                <c:pt idx="923">
                  <c:v>6.4097222222222223</c:v>
                </c:pt>
                <c:pt idx="924">
                  <c:v>6.416666666666667</c:v>
                </c:pt>
                <c:pt idx="925">
                  <c:v>6.4236111111111107</c:v>
                </c:pt>
                <c:pt idx="926">
                  <c:v>6.4305555555555562</c:v>
                </c:pt>
                <c:pt idx="927">
                  <c:v>6.4375</c:v>
                </c:pt>
                <c:pt idx="928">
                  <c:v>6.4444444444444438</c:v>
                </c:pt>
                <c:pt idx="929">
                  <c:v>6.4513888888888893</c:v>
                </c:pt>
                <c:pt idx="930">
                  <c:v>6.458333333333333</c:v>
                </c:pt>
                <c:pt idx="931">
                  <c:v>6.4652777777777777</c:v>
                </c:pt>
                <c:pt idx="932">
                  <c:v>6.4722222222222223</c:v>
                </c:pt>
                <c:pt idx="933">
                  <c:v>6.479166666666667</c:v>
                </c:pt>
                <c:pt idx="934">
                  <c:v>6.4861111111111107</c:v>
                </c:pt>
                <c:pt idx="935">
                  <c:v>6.4930555555555562</c:v>
                </c:pt>
                <c:pt idx="936">
                  <c:v>6.5</c:v>
                </c:pt>
                <c:pt idx="937">
                  <c:v>6.5069444444444438</c:v>
                </c:pt>
                <c:pt idx="938">
                  <c:v>6.5138888888888893</c:v>
                </c:pt>
                <c:pt idx="939">
                  <c:v>6.520833333333333</c:v>
                </c:pt>
                <c:pt idx="940">
                  <c:v>6.5277777777777777</c:v>
                </c:pt>
                <c:pt idx="941">
                  <c:v>6.5347222222222223</c:v>
                </c:pt>
                <c:pt idx="942">
                  <c:v>6.541666666666667</c:v>
                </c:pt>
                <c:pt idx="943">
                  <c:v>6.5486111111111107</c:v>
                </c:pt>
                <c:pt idx="944">
                  <c:v>6.5555555555555562</c:v>
                </c:pt>
                <c:pt idx="945">
                  <c:v>6.5625</c:v>
                </c:pt>
                <c:pt idx="946">
                  <c:v>6.5694444444444438</c:v>
                </c:pt>
                <c:pt idx="947">
                  <c:v>6.5763888888888893</c:v>
                </c:pt>
                <c:pt idx="948">
                  <c:v>6.583333333333333</c:v>
                </c:pt>
                <c:pt idx="949">
                  <c:v>6.5902777777777777</c:v>
                </c:pt>
                <c:pt idx="950">
                  <c:v>6.5972222222222223</c:v>
                </c:pt>
                <c:pt idx="951">
                  <c:v>6.604166666666667</c:v>
                </c:pt>
                <c:pt idx="952">
                  <c:v>6.6111111111111107</c:v>
                </c:pt>
                <c:pt idx="953">
                  <c:v>6.6180555555555562</c:v>
                </c:pt>
                <c:pt idx="954">
                  <c:v>6.625</c:v>
                </c:pt>
                <c:pt idx="955">
                  <c:v>6.6319444444444438</c:v>
                </c:pt>
                <c:pt idx="956">
                  <c:v>6.6388888888888893</c:v>
                </c:pt>
                <c:pt idx="957">
                  <c:v>6.645833333333333</c:v>
                </c:pt>
                <c:pt idx="958">
                  <c:v>6.6527777777777777</c:v>
                </c:pt>
                <c:pt idx="959">
                  <c:v>6.6597222222222223</c:v>
                </c:pt>
                <c:pt idx="960">
                  <c:v>6.666666666666667</c:v>
                </c:pt>
                <c:pt idx="961">
                  <c:v>6.6736111111111107</c:v>
                </c:pt>
                <c:pt idx="962">
                  <c:v>6.6805555555555562</c:v>
                </c:pt>
                <c:pt idx="963">
                  <c:v>6.6875</c:v>
                </c:pt>
                <c:pt idx="964">
                  <c:v>6.6944444444444438</c:v>
                </c:pt>
                <c:pt idx="965">
                  <c:v>6.7013888888888893</c:v>
                </c:pt>
                <c:pt idx="966">
                  <c:v>6.708333333333333</c:v>
                </c:pt>
                <c:pt idx="967">
                  <c:v>6.7152777777777777</c:v>
                </c:pt>
                <c:pt idx="968">
                  <c:v>6.7222222222222223</c:v>
                </c:pt>
                <c:pt idx="969">
                  <c:v>6.729166666666667</c:v>
                </c:pt>
                <c:pt idx="970">
                  <c:v>6.7361111111111107</c:v>
                </c:pt>
                <c:pt idx="971">
                  <c:v>6.7430555555555562</c:v>
                </c:pt>
                <c:pt idx="972">
                  <c:v>6.75</c:v>
                </c:pt>
                <c:pt idx="973">
                  <c:v>6.7569444444444438</c:v>
                </c:pt>
                <c:pt idx="974">
                  <c:v>6.7638888888888893</c:v>
                </c:pt>
                <c:pt idx="975">
                  <c:v>6.770833333333333</c:v>
                </c:pt>
                <c:pt idx="976">
                  <c:v>6.7777777777777777</c:v>
                </c:pt>
                <c:pt idx="977">
                  <c:v>6.7847222222222223</c:v>
                </c:pt>
                <c:pt idx="978">
                  <c:v>6.791666666666667</c:v>
                </c:pt>
                <c:pt idx="979">
                  <c:v>6.7986111111111107</c:v>
                </c:pt>
                <c:pt idx="980">
                  <c:v>6.8055555555555562</c:v>
                </c:pt>
                <c:pt idx="981">
                  <c:v>6.8125</c:v>
                </c:pt>
                <c:pt idx="982">
                  <c:v>6.8194444444444438</c:v>
                </c:pt>
                <c:pt idx="983">
                  <c:v>6.8263888888888893</c:v>
                </c:pt>
                <c:pt idx="984">
                  <c:v>6.833333333333333</c:v>
                </c:pt>
                <c:pt idx="985">
                  <c:v>6.8402777777777777</c:v>
                </c:pt>
                <c:pt idx="986">
                  <c:v>6.8472222222222223</c:v>
                </c:pt>
                <c:pt idx="987">
                  <c:v>6.854166666666667</c:v>
                </c:pt>
                <c:pt idx="988">
                  <c:v>6.8611111111111107</c:v>
                </c:pt>
                <c:pt idx="989">
                  <c:v>6.8680555555555562</c:v>
                </c:pt>
                <c:pt idx="990">
                  <c:v>6.875</c:v>
                </c:pt>
                <c:pt idx="991">
                  <c:v>6.8819444444444438</c:v>
                </c:pt>
                <c:pt idx="992">
                  <c:v>6.8888888888888893</c:v>
                </c:pt>
                <c:pt idx="993">
                  <c:v>6.895833333333333</c:v>
                </c:pt>
                <c:pt idx="994">
                  <c:v>6.9027777777777777</c:v>
                </c:pt>
                <c:pt idx="995">
                  <c:v>6.9097222222222223</c:v>
                </c:pt>
                <c:pt idx="996">
                  <c:v>6.916666666666667</c:v>
                </c:pt>
                <c:pt idx="997">
                  <c:v>6.9236111111111107</c:v>
                </c:pt>
                <c:pt idx="998">
                  <c:v>6.9305555555555562</c:v>
                </c:pt>
                <c:pt idx="999">
                  <c:v>6.9375</c:v>
                </c:pt>
                <c:pt idx="1000">
                  <c:v>6.9444444444444438</c:v>
                </c:pt>
                <c:pt idx="1001">
                  <c:v>6.9513888888888893</c:v>
                </c:pt>
                <c:pt idx="1002">
                  <c:v>6.958333333333333</c:v>
                </c:pt>
                <c:pt idx="1003">
                  <c:v>6.9652777777777777</c:v>
                </c:pt>
                <c:pt idx="1004">
                  <c:v>6.9722222222222223</c:v>
                </c:pt>
                <c:pt idx="1005">
                  <c:v>6.979166666666667</c:v>
                </c:pt>
                <c:pt idx="1006">
                  <c:v>6.9861111111111107</c:v>
                </c:pt>
                <c:pt idx="1007">
                  <c:v>6.9930555555555562</c:v>
                </c:pt>
                <c:pt idx="1008">
                  <c:v>7</c:v>
                </c:pt>
                <c:pt idx="1009">
                  <c:v>7.0069444444444438</c:v>
                </c:pt>
                <c:pt idx="1010">
                  <c:v>7.0138888888888893</c:v>
                </c:pt>
                <c:pt idx="1011">
                  <c:v>7.020833333333333</c:v>
                </c:pt>
                <c:pt idx="1012">
                  <c:v>7.0277777777777777</c:v>
                </c:pt>
                <c:pt idx="1013">
                  <c:v>7.0347222222222223</c:v>
                </c:pt>
                <c:pt idx="1014">
                  <c:v>7.041666666666667</c:v>
                </c:pt>
                <c:pt idx="1015">
                  <c:v>7.0486111111111107</c:v>
                </c:pt>
                <c:pt idx="1016">
                  <c:v>7.0555555555555562</c:v>
                </c:pt>
                <c:pt idx="1017">
                  <c:v>7.0625</c:v>
                </c:pt>
                <c:pt idx="1018">
                  <c:v>7.0694444444444438</c:v>
                </c:pt>
                <c:pt idx="1019">
                  <c:v>7.0763888888888893</c:v>
                </c:pt>
                <c:pt idx="1020">
                  <c:v>7.083333333333333</c:v>
                </c:pt>
                <c:pt idx="1021">
                  <c:v>7.0902777777777777</c:v>
                </c:pt>
                <c:pt idx="1022">
                  <c:v>7.0972222222222223</c:v>
                </c:pt>
                <c:pt idx="1023">
                  <c:v>7.104166666666667</c:v>
                </c:pt>
                <c:pt idx="1024">
                  <c:v>7.1111111111111107</c:v>
                </c:pt>
                <c:pt idx="1025">
                  <c:v>7.1180555555555562</c:v>
                </c:pt>
                <c:pt idx="1026">
                  <c:v>7.125</c:v>
                </c:pt>
                <c:pt idx="1027">
                  <c:v>7.1319444444444438</c:v>
                </c:pt>
                <c:pt idx="1028">
                  <c:v>7.1388888888888893</c:v>
                </c:pt>
                <c:pt idx="1029">
                  <c:v>7.145833333333333</c:v>
                </c:pt>
                <c:pt idx="1030">
                  <c:v>7.1527777777777777</c:v>
                </c:pt>
                <c:pt idx="1031">
                  <c:v>7.1597222222222223</c:v>
                </c:pt>
                <c:pt idx="1032">
                  <c:v>7.166666666666667</c:v>
                </c:pt>
                <c:pt idx="1033">
                  <c:v>7.1736111111111107</c:v>
                </c:pt>
                <c:pt idx="1034">
                  <c:v>7.1805555555555562</c:v>
                </c:pt>
                <c:pt idx="1035">
                  <c:v>7.1875</c:v>
                </c:pt>
                <c:pt idx="1036">
                  <c:v>7.1944444444444438</c:v>
                </c:pt>
                <c:pt idx="1037">
                  <c:v>7.2013888888888893</c:v>
                </c:pt>
                <c:pt idx="1038">
                  <c:v>7.208333333333333</c:v>
                </c:pt>
                <c:pt idx="1039">
                  <c:v>7.2152777777777777</c:v>
                </c:pt>
                <c:pt idx="1040">
                  <c:v>7.2222222222222223</c:v>
                </c:pt>
                <c:pt idx="1041">
                  <c:v>7.229166666666667</c:v>
                </c:pt>
                <c:pt idx="1042">
                  <c:v>7.2361111111111107</c:v>
                </c:pt>
                <c:pt idx="1043">
                  <c:v>7.2430555555555562</c:v>
                </c:pt>
                <c:pt idx="1044">
                  <c:v>7.25</c:v>
                </c:pt>
                <c:pt idx="1045">
                  <c:v>7.2569444444444438</c:v>
                </c:pt>
                <c:pt idx="1046">
                  <c:v>7.2638888888888893</c:v>
                </c:pt>
                <c:pt idx="1047">
                  <c:v>7.270833333333333</c:v>
                </c:pt>
                <c:pt idx="1048">
                  <c:v>7.2777777777777777</c:v>
                </c:pt>
                <c:pt idx="1049">
                  <c:v>7.2847222222222223</c:v>
                </c:pt>
                <c:pt idx="1050">
                  <c:v>7.291666666666667</c:v>
                </c:pt>
                <c:pt idx="1051">
                  <c:v>7.2986111111111107</c:v>
                </c:pt>
                <c:pt idx="1052">
                  <c:v>7.3055555555555562</c:v>
                </c:pt>
                <c:pt idx="1053">
                  <c:v>7.3125</c:v>
                </c:pt>
                <c:pt idx="1054">
                  <c:v>7.3194444444444438</c:v>
                </c:pt>
                <c:pt idx="1055">
                  <c:v>7.3263888888888893</c:v>
                </c:pt>
                <c:pt idx="1056">
                  <c:v>7.333333333333333</c:v>
                </c:pt>
                <c:pt idx="1057">
                  <c:v>7.3402777777777777</c:v>
                </c:pt>
                <c:pt idx="1058">
                  <c:v>7.3472222222222223</c:v>
                </c:pt>
                <c:pt idx="1059">
                  <c:v>7.354166666666667</c:v>
                </c:pt>
                <c:pt idx="1060">
                  <c:v>7.3611111111111107</c:v>
                </c:pt>
                <c:pt idx="1061">
                  <c:v>7.3680555555555562</c:v>
                </c:pt>
                <c:pt idx="1062">
                  <c:v>7.375</c:v>
                </c:pt>
                <c:pt idx="1063">
                  <c:v>7.3819444444444438</c:v>
                </c:pt>
                <c:pt idx="1064">
                  <c:v>7.3888888888888893</c:v>
                </c:pt>
                <c:pt idx="1065">
                  <c:v>7.395833333333333</c:v>
                </c:pt>
                <c:pt idx="1066">
                  <c:v>7.4027777777777777</c:v>
                </c:pt>
                <c:pt idx="1067">
                  <c:v>7.4097222222222223</c:v>
                </c:pt>
                <c:pt idx="1068">
                  <c:v>7.416666666666667</c:v>
                </c:pt>
                <c:pt idx="1069">
                  <c:v>7.4236111111111107</c:v>
                </c:pt>
                <c:pt idx="1070">
                  <c:v>7.4305555555555562</c:v>
                </c:pt>
                <c:pt idx="1071">
                  <c:v>7.4375</c:v>
                </c:pt>
                <c:pt idx="1072">
                  <c:v>7.4444444444444438</c:v>
                </c:pt>
                <c:pt idx="1073">
                  <c:v>7.4513888888888893</c:v>
                </c:pt>
                <c:pt idx="1074">
                  <c:v>7.458333333333333</c:v>
                </c:pt>
                <c:pt idx="1075">
                  <c:v>7.4652777777777777</c:v>
                </c:pt>
                <c:pt idx="1076">
                  <c:v>7.4722222222222223</c:v>
                </c:pt>
                <c:pt idx="1077">
                  <c:v>7.479166666666667</c:v>
                </c:pt>
                <c:pt idx="1078">
                  <c:v>7.4861111111111107</c:v>
                </c:pt>
                <c:pt idx="1079">
                  <c:v>7.4930555555555562</c:v>
                </c:pt>
                <c:pt idx="1080">
                  <c:v>7.5</c:v>
                </c:pt>
                <c:pt idx="1081">
                  <c:v>7.5069444444444438</c:v>
                </c:pt>
                <c:pt idx="1082">
                  <c:v>7.5138888888888893</c:v>
                </c:pt>
                <c:pt idx="1083">
                  <c:v>7.520833333333333</c:v>
                </c:pt>
                <c:pt idx="1084">
                  <c:v>7.5277777777777777</c:v>
                </c:pt>
                <c:pt idx="1085">
                  <c:v>7.5347222222222223</c:v>
                </c:pt>
                <c:pt idx="1086">
                  <c:v>7.541666666666667</c:v>
                </c:pt>
                <c:pt idx="1087">
                  <c:v>7.5486111111111107</c:v>
                </c:pt>
                <c:pt idx="1088">
                  <c:v>7.5555555555555562</c:v>
                </c:pt>
                <c:pt idx="1089">
                  <c:v>7.5625</c:v>
                </c:pt>
                <c:pt idx="1090">
                  <c:v>7.5694444444444438</c:v>
                </c:pt>
                <c:pt idx="1091">
                  <c:v>7.5763888888888893</c:v>
                </c:pt>
                <c:pt idx="1092">
                  <c:v>7.583333333333333</c:v>
                </c:pt>
                <c:pt idx="1093">
                  <c:v>7.5902777777777777</c:v>
                </c:pt>
                <c:pt idx="1094">
                  <c:v>7.5972222222222223</c:v>
                </c:pt>
                <c:pt idx="1095">
                  <c:v>7.604166666666667</c:v>
                </c:pt>
                <c:pt idx="1096">
                  <c:v>7.6111111111111107</c:v>
                </c:pt>
                <c:pt idx="1097">
                  <c:v>7.6180555555555562</c:v>
                </c:pt>
                <c:pt idx="1098">
                  <c:v>7.625</c:v>
                </c:pt>
                <c:pt idx="1099">
                  <c:v>7.6319444444444438</c:v>
                </c:pt>
                <c:pt idx="1100">
                  <c:v>7.6388888888888893</c:v>
                </c:pt>
                <c:pt idx="1101">
                  <c:v>7.645833333333333</c:v>
                </c:pt>
                <c:pt idx="1102">
                  <c:v>7.6527777777777777</c:v>
                </c:pt>
                <c:pt idx="1103">
                  <c:v>7.6597222222222223</c:v>
                </c:pt>
                <c:pt idx="1104">
                  <c:v>7.666666666666667</c:v>
                </c:pt>
                <c:pt idx="1105">
                  <c:v>7.6736111111111107</c:v>
                </c:pt>
                <c:pt idx="1106">
                  <c:v>7.6805555555555562</c:v>
                </c:pt>
                <c:pt idx="1107">
                  <c:v>7.6875</c:v>
                </c:pt>
                <c:pt idx="1108">
                  <c:v>7.6944444444444438</c:v>
                </c:pt>
                <c:pt idx="1109">
                  <c:v>7.7013888888888893</c:v>
                </c:pt>
                <c:pt idx="1110">
                  <c:v>7.708333333333333</c:v>
                </c:pt>
                <c:pt idx="1111">
                  <c:v>7.7152777777777777</c:v>
                </c:pt>
                <c:pt idx="1112">
                  <c:v>7.7222222222222223</c:v>
                </c:pt>
                <c:pt idx="1113">
                  <c:v>7.729166666666667</c:v>
                </c:pt>
                <c:pt idx="1114">
                  <c:v>7.7361111111111107</c:v>
                </c:pt>
                <c:pt idx="1115">
                  <c:v>7.7430555555555562</c:v>
                </c:pt>
                <c:pt idx="1116">
                  <c:v>7.75</c:v>
                </c:pt>
                <c:pt idx="1117">
                  <c:v>7.7569444444444438</c:v>
                </c:pt>
                <c:pt idx="1118">
                  <c:v>7.7638888888888893</c:v>
                </c:pt>
                <c:pt idx="1119">
                  <c:v>7.770833333333333</c:v>
                </c:pt>
                <c:pt idx="1120">
                  <c:v>7.7777777777777777</c:v>
                </c:pt>
                <c:pt idx="1121">
                  <c:v>7.7847222222222223</c:v>
                </c:pt>
                <c:pt idx="1122">
                  <c:v>7.791666666666667</c:v>
                </c:pt>
                <c:pt idx="1123">
                  <c:v>7.7986111111111107</c:v>
                </c:pt>
                <c:pt idx="1124">
                  <c:v>7.8055555555555562</c:v>
                </c:pt>
                <c:pt idx="1125">
                  <c:v>7.8125</c:v>
                </c:pt>
                <c:pt idx="1126">
                  <c:v>7.8194444444444438</c:v>
                </c:pt>
                <c:pt idx="1127">
                  <c:v>7.8263888888888893</c:v>
                </c:pt>
                <c:pt idx="1128">
                  <c:v>7.833333333333333</c:v>
                </c:pt>
                <c:pt idx="1129">
                  <c:v>7.8402777777777777</c:v>
                </c:pt>
                <c:pt idx="1130">
                  <c:v>7.8472222222222223</c:v>
                </c:pt>
                <c:pt idx="1131">
                  <c:v>7.854166666666667</c:v>
                </c:pt>
                <c:pt idx="1132">
                  <c:v>7.8611111111111107</c:v>
                </c:pt>
                <c:pt idx="1133">
                  <c:v>7.8680555555555562</c:v>
                </c:pt>
                <c:pt idx="1134">
                  <c:v>7.875</c:v>
                </c:pt>
                <c:pt idx="1135">
                  <c:v>7.8819444444444438</c:v>
                </c:pt>
                <c:pt idx="1136">
                  <c:v>7.8888888888888893</c:v>
                </c:pt>
                <c:pt idx="1137">
                  <c:v>7.895833333333333</c:v>
                </c:pt>
                <c:pt idx="1138">
                  <c:v>7.9027777777777777</c:v>
                </c:pt>
                <c:pt idx="1139">
                  <c:v>7.9097222222222223</c:v>
                </c:pt>
                <c:pt idx="1140">
                  <c:v>7.916666666666667</c:v>
                </c:pt>
                <c:pt idx="1141">
                  <c:v>7.9236111111111107</c:v>
                </c:pt>
                <c:pt idx="1142">
                  <c:v>7.9305555555555562</c:v>
                </c:pt>
                <c:pt idx="1143">
                  <c:v>7.9375</c:v>
                </c:pt>
                <c:pt idx="1144">
                  <c:v>7.9444444444444438</c:v>
                </c:pt>
                <c:pt idx="1145">
                  <c:v>7.9513888888888893</c:v>
                </c:pt>
                <c:pt idx="1146">
                  <c:v>7.958333333333333</c:v>
                </c:pt>
                <c:pt idx="1147">
                  <c:v>7.9652777777777777</c:v>
                </c:pt>
                <c:pt idx="1148">
                  <c:v>7.9722222222222223</c:v>
                </c:pt>
                <c:pt idx="1149">
                  <c:v>7.979166666666667</c:v>
                </c:pt>
                <c:pt idx="1150">
                  <c:v>7.9861111111111107</c:v>
                </c:pt>
                <c:pt idx="1151">
                  <c:v>7.9930555555555562</c:v>
                </c:pt>
                <c:pt idx="1152">
                  <c:v>8</c:v>
                </c:pt>
                <c:pt idx="1153">
                  <c:v>8.0069444444444446</c:v>
                </c:pt>
                <c:pt idx="1154">
                  <c:v>8.0138888888888893</c:v>
                </c:pt>
                <c:pt idx="1155">
                  <c:v>8.0208333333333339</c:v>
                </c:pt>
                <c:pt idx="1156">
                  <c:v>8.0277777777777768</c:v>
                </c:pt>
                <c:pt idx="1157">
                  <c:v>8.0347222222222232</c:v>
                </c:pt>
                <c:pt idx="1158">
                  <c:v>8.0416666666666661</c:v>
                </c:pt>
                <c:pt idx="1159">
                  <c:v>8.0486111111111107</c:v>
                </c:pt>
                <c:pt idx="1160">
                  <c:v>8.0555555555555554</c:v>
                </c:pt>
                <c:pt idx="1161">
                  <c:v>8.0625</c:v>
                </c:pt>
                <c:pt idx="1162">
                  <c:v>8.0694444444444446</c:v>
                </c:pt>
                <c:pt idx="1163">
                  <c:v>8.0763888888888893</c:v>
                </c:pt>
                <c:pt idx="1164">
                  <c:v>8.0833333333333339</c:v>
                </c:pt>
                <c:pt idx="1165">
                  <c:v>8.0902777777777768</c:v>
                </c:pt>
                <c:pt idx="1166">
                  <c:v>8.0972222222222232</c:v>
                </c:pt>
                <c:pt idx="1167">
                  <c:v>8.1041666666666661</c:v>
                </c:pt>
                <c:pt idx="1168">
                  <c:v>8.1111111111111107</c:v>
                </c:pt>
                <c:pt idx="1169">
                  <c:v>8.1180555555555554</c:v>
                </c:pt>
                <c:pt idx="1170">
                  <c:v>8.125</c:v>
                </c:pt>
                <c:pt idx="1171">
                  <c:v>8.1319444444444446</c:v>
                </c:pt>
                <c:pt idx="1172">
                  <c:v>8.1388888888888893</c:v>
                </c:pt>
                <c:pt idx="1173">
                  <c:v>8.1458333333333339</c:v>
                </c:pt>
                <c:pt idx="1174">
                  <c:v>8.1527777777777768</c:v>
                </c:pt>
                <c:pt idx="1175">
                  <c:v>8.1597222222222232</c:v>
                </c:pt>
                <c:pt idx="1176">
                  <c:v>8.1666666666666661</c:v>
                </c:pt>
                <c:pt idx="1177">
                  <c:v>8.1736111111111107</c:v>
                </c:pt>
                <c:pt idx="1178">
                  <c:v>8.1805555555555554</c:v>
                </c:pt>
                <c:pt idx="1179">
                  <c:v>8.1875</c:v>
                </c:pt>
                <c:pt idx="1180">
                  <c:v>8.1944444444444446</c:v>
                </c:pt>
                <c:pt idx="1181">
                  <c:v>8.2013888888888893</c:v>
                </c:pt>
                <c:pt idx="1182">
                  <c:v>8.2083333333333339</c:v>
                </c:pt>
                <c:pt idx="1183">
                  <c:v>8.2152777777777768</c:v>
                </c:pt>
                <c:pt idx="1184">
                  <c:v>8.2222222222222232</c:v>
                </c:pt>
                <c:pt idx="1185">
                  <c:v>8.2291666666666661</c:v>
                </c:pt>
                <c:pt idx="1186">
                  <c:v>8.2361111111111107</c:v>
                </c:pt>
                <c:pt idx="1187">
                  <c:v>8.2430555555555554</c:v>
                </c:pt>
                <c:pt idx="1188">
                  <c:v>8.25</c:v>
                </c:pt>
                <c:pt idx="1189">
                  <c:v>8.2569444444444446</c:v>
                </c:pt>
                <c:pt idx="1190">
                  <c:v>8.2638888888888893</c:v>
                </c:pt>
                <c:pt idx="1191">
                  <c:v>8.2708333333333339</c:v>
                </c:pt>
                <c:pt idx="1192">
                  <c:v>8.2777777777777768</c:v>
                </c:pt>
                <c:pt idx="1193">
                  <c:v>8.2847222222222232</c:v>
                </c:pt>
                <c:pt idx="1194">
                  <c:v>8.2916666666666661</c:v>
                </c:pt>
                <c:pt idx="1195">
                  <c:v>8.2986111111111107</c:v>
                </c:pt>
                <c:pt idx="1196">
                  <c:v>8.3055555555555554</c:v>
                </c:pt>
                <c:pt idx="1197">
                  <c:v>8.3125</c:v>
                </c:pt>
                <c:pt idx="1198">
                  <c:v>8.3194444444444446</c:v>
                </c:pt>
                <c:pt idx="1199">
                  <c:v>8.3263888888888893</c:v>
                </c:pt>
                <c:pt idx="1200">
                  <c:v>8.3333333333333339</c:v>
                </c:pt>
                <c:pt idx="1201">
                  <c:v>8.3402777777777768</c:v>
                </c:pt>
                <c:pt idx="1202">
                  <c:v>8.3472222222222232</c:v>
                </c:pt>
                <c:pt idx="1203">
                  <c:v>8.3541666666666661</c:v>
                </c:pt>
                <c:pt idx="1204">
                  <c:v>8.3611111111111107</c:v>
                </c:pt>
                <c:pt idx="1205">
                  <c:v>8.3680555555555554</c:v>
                </c:pt>
                <c:pt idx="1206">
                  <c:v>8.375</c:v>
                </c:pt>
                <c:pt idx="1207">
                  <c:v>8.3819444444444446</c:v>
                </c:pt>
                <c:pt idx="1208">
                  <c:v>8.3888888888888893</c:v>
                </c:pt>
                <c:pt idx="1209">
                  <c:v>8.3958333333333339</c:v>
                </c:pt>
                <c:pt idx="1210">
                  <c:v>8.4027777777777768</c:v>
                </c:pt>
                <c:pt idx="1211">
                  <c:v>8.4097222222222232</c:v>
                </c:pt>
                <c:pt idx="1212">
                  <c:v>8.4166666666666661</c:v>
                </c:pt>
                <c:pt idx="1213">
                  <c:v>8.4236111111111107</c:v>
                </c:pt>
                <c:pt idx="1214">
                  <c:v>8.4305555555555554</c:v>
                </c:pt>
                <c:pt idx="1215">
                  <c:v>8.4375</c:v>
                </c:pt>
                <c:pt idx="1216">
                  <c:v>8.4444444444444446</c:v>
                </c:pt>
                <c:pt idx="1217">
                  <c:v>8.4513888888888893</c:v>
                </c:pt>
                <c:pt idx="1218">
                  <c:v>8.4583333333333339</c:v>
                </c:pt>
                <c:pt idx="1219">
                  <c:v>8.4652777777777768</c:v>
                </c:pt>
                <c:pt idx="1220">
                  <c:v>8.4722222222222232</c:v>
                </c:pt>
                <c:pt idx="1221">
                  <c:v>8.4791666666666661</c:v>
                </c:pt>
                <c:pt idx="1222">
                  <c:v>8.4861111111111107</c:v>
                </c:pt>
                <c:pt idx="1223">
                  <c:v>8.4930555555555554</c:v>
                </c:pt>
                <c:pt idx="1224">
                  <c:v>8.5</c:v>
                </c:pt>
                <c:pt idx="1225">
                  <c:v>8.5069444444444446</c:v>
                </c:pt>
                <c:pt idx="1226">
                  <c:v>8.5138888888888893</c:v>
                </c:pt>
                <c:pt idx="1227">
                  <c:v>8.5208333333333339</c:v>
                </c:pt>
                <c:pt idx="1228">
                  <c:v>8.5277777777777768</c:v>
                </c:pt>
                <c:pt idx="1229">
                  <c:v>8.5347222222222232</c:v>
                </c:pt>
                <c:pt idx="1230">
                  <c:v>8.5416666666666661</c:v>
                </c:pt>
                <c:pt idx="1231">
                  <c:v>8.5486111111111107</c:v>
                </c:pt>
                <c:pt idx="1232">
                  <c:v>8.5555555555555554</c:v>
                </c:pt>
                <c:pt idx="1233">
                  <c:v>8.5625</c:v>
                </c:pt>
                <c:pt idx="1234">
                  <c:v>8.5694444444444446</c:v>
                </c:pt>
                <c:pt idx="1235">
                  <c:v>8.5763888888888893</c:v>
                </c:pt>
                <c:pt idx="1236">
                  <c:v>8.5833333333333339</c:v>
                </c:pt>
                <c:pt idx="1237">
                  <c:v>8.5902777777777768</c:v>
                </c:pt>
                <c:pt idx="1238">
                  <c:v>8.5972222222222232</c:v>
                </c:pt>
                <c:pt idx="1239">
                  <c:v>8.6041666666666661</c:v>
                </c:pt>
                <c:pt idx="1240">
                  <c:v>8.6111111111111107</c:v>
                </c:pt>
                <c:pt idx="1241">
                  <c:v>8.6180555555555554</c:v>
                </c:pt>
                <c:pt idx="1242">
                  <c:v>8.625</c:v>
                </c:pt>
                <c:pt idx="1243">
                  <c:v>8.6319444444444446</c:v>
                </c:pt>
                <c:pt idx="1244">
                  <c:v>8.6388888888888893</c:v>
                </c:pt>
                <c:pt idx="1245">
                  <c:v>8.6458333333333339</c:v>
                </c:pt>
                <c:pt idx="1246">
                  <c:v>8.6527777777777768</c:v>
                </c:pt>
                <c:pt idx="1247">
                  <c:v>8.6597222222222232</c:v>
                </c:pt>
                <c:pt idx="1248">
                  <c:v>8.6666666666666661</c:v>
                </c:pt>
                <c:pt idx="1249">
                  <c:v>8.6736111111111107</c:v>
                </c:pt>
                <c:pt idx="1250">
                  <c:v>8.6805555555555554</c:v>
                </c:pt>
                <c:pt idx="1251">
                  <c:v>8.6875</c:v>
                </c:pt>
                <c:pt idx="1252">
                  <c:v>8.6944444444444446</c:v>
                </c:pt>
                <c:pt idx="1253">
                  <c:v>8.7013888888888893</c:v>
                </c:pt>
                <c:pt idx="1254">
                  <c:v>8.7083333333333339</c:v>
                </c:pt>
                <c:pt idx="1255">
                  <c:v>8.7152777777777768</c:v>
                </c:pt>
                <c:pt idx="1256">
                  <c:v>8.7222222222222232</c:v>
                </c:pt>
                <c:pt idx="1257">
                  <c:v>8.7291666666666661</c:v>
                </c:pt>
                <c:pt idx="1258">
                  <c:v>8.7361111111111107</c:v>
                </c:pt>
                <c:pt idx="1259">
                  <c:v>8.7430555555555554</c:v>
                </c:pt>
                <c:pt idx="1260">
                  <c:v>8.75</c:v>
                </c:pt>
                <c:pt idx="1261">
                  <c:v>8.7569444444444446</c:v>
                </c:pt>
                <c:pt idx="1262">
                  <c:v>8.7638888888888893</c:v>
                </c:pt>
                <c:pt idx="1263">
                  <c:v>8.7708333333333339</c:v>
                </c:pt>
                <c:pt idx="1264">
                  <c:v>8.7777777777777768</c:v>
                </c:pt>
                <c:pt idx="1265">
                  <c:v>8.7847222222222232</c:v>
                </c:pt>
                <c:pt idx="1266">
                  <c:v>8.7916666666666661</c:v>
                </c:pt>
                <c:pt idx="1267">
                  <c:v>8.7986111111111107</c:v>
                </c:pt>
                <c:pt idx="1268">
                  <c:v>8.8055555555555554</c:v>
                </c:pt>
                <c:pt idx="1269">
                  <c:v>8.8125</c:v>
                </c:pt>
                <c:pt idx="1270">
                  <c:v>8.8194444444444446</c:v>
                </c:pt>
                <c:pt idx="1271">
                  <c:v>8.8263888888888893</c:v>
                </c:pt>
                <c:pt idx="1272">
                  <c:v>8.8333333333333339</c:v>
                </c:pt>
                <c:pt idx="1273">
                  <c:v>8.8402777777777768</c:v>
                </c:pt>
                <c:pt idx="1274">
                  <c:v>8.8472222222222232</c:v>
                </c:pt>
                <c:pt idx="1275">
                  <c:v>8.8541666666666661</c:v>
                </c:pt>
                <c:pt idx="1276">
                  <c:v>8.8611111111111107</c:v>
                </c:pt>
                <c:pt idx="1277">
                  <c:v>8.8680555555555554</c:v>
                </c:pt>
                <c:pt idx="1278">
                  <c:v>8.875</c:v>
                </c:pt>
                <c:pt idx="1279">
                  <c:v>8.8819444444444446</c:v>
                </c:pt>
                <c:pt idx="1280">
                  <c:v>8.8888888888888893</c:v>
                </c:pt>
                <c:pt idx="1281">
                  <c:v>8.8958333333333339</c:v>
                </c:pt>
                <c:pt idx="1282">
                  <c:v>8.9027777777777768</c:v>
                </c:pt>
                <c:pt idx="1283">
                  <c:v>8.9097222222222232</c:v>
                </c:pt>
                <c:pt idx="1284">
                  <c:v>8.9166666666666661</c:v>
                </c:pt>
                <c:pt idx="1285">
                  <c:v>8.9236111111111107</c:v>
                </c:pt>
                <c:pt idx="1286">
                  <c:v>8.9305555555555554</c:v>
                </c:pt>
                <c:pt idx="1287">
                  <c:v>8.9375</c:v>
                </c:pt>
                <c:pt idx="1288">
                  <c:v>8.9444444444444446</c:v>
                </c:pt>
                <c:pt idx="1289">
                  <c:v>8.9513888888888893</c:v>
                </c:pt>
                <c:pt idx="1290">
                  <c:v>8.9583333333333339</c:v>
                </c:pt>
                <c:pt idx="1291">
                  <c:v>8.9652777777777768</c:v>
                </c:pt>
                <c:pt idx="1292">
                  <c:v>8.9722222222222232</c:v>
                </c:pt>
                <c:pt idx="1293">
                  <c:v>8.9791666666666661</c:v>
                </c:pt>
                <c:pt idx="1294">
                  <c:v>8.9861111111111107</c:v>
                </c:pt>
                <c:pt idx="1295">
                  <c:v>8.9930555555555554</c:v>
                </c:pt>
                <c:pt idx="1296">
                  <c:v>9</c:v>
                </c:pt>
                <c:pt idx="1297">
                  <c:v>9.0069444444444446</c:v>
                </c:pt>
                <c:pt idx="1298">
                  <c:v>9.0138888888888893</c:v>
                </c:pt>
                <c:pt idx="1299">
                  <c:v>9.0208333333333339</c:v>
                </c:pt>
                <c:pt idx="1300">
                  <c:v>9.0277777777777768</c:v>
                </c:pt>
                <c:pt idx="1301">
                  <c:v>9.0347222222222232</c:v>
                </c:pt>
                <c:pt idx="1302">
                  <c:v>9.0416666666666661</c:v>
                </c:pt>
                <c:pt idx="1303">
                  <c:v>9.0486111111111107</c:v>
                </c:pt>
                <c:pt idx="1304">
                  <c:v>9.0555555555555554</c:v>
                </c:pt>
                <c:pt idx="1305">
                  <c:v>9.0625</c:v>
                </c:pt>
                <c:pt idx="1306">
                  <c:v>9.0694444444444446</c:v>
                </c:pt>
                <c:pt idx="1307">
                  <c:v>9.0763888888888893</c:v>
                </c:pt>
                <c:pt idx="1308">
                  <c:v>9.0833333333333339</c:v>
                </c:pt>
                <c:pt idx="1309">
                  <c:v>9.0902777777777768</c:v>
                </c:pt>
                <c:pt idx="1310">
                  <c:v>9.0972222222222232</c:v>
                </c:pt>
                <c:pt idx="1311">
                  <c:v>9.1041666666666661</c:v>
                </c:pt>
                <c:pt idx="1312">
                  <c:v>9.1111111111111107</c:v>
                </c:pt>
                <c:pt idx="1313">
                  <c:v>9.1180555555555554</c:v>
                </c:pt>
                <c:pt idx="1314">
                  <c:v>9.125</c:v>
                </c:pt>
                <c:pt idx="1315">
                  <c:v>9.1319444444444446</c:v>
                </c:pt>
                <c:pt idx="1316">
                  <c:v>9.1388888888888893</c:v>
                </c:pt>
                <c:pt idx="1317">
                  <c:v>9.1458333333333339</c:v>
                </c:pt>
                <c:pt idx="1318">
                  <c:v>9.1527777777777768</c:v>
                </c:pt>
                <c:pt idx="1319">
                  <c:v>9.1597222222222232</c:v>
                </c:pt>
                <c:pt idx="1320">
                  <c:v>9.1666666666666661</c:v>
                </c:pt>
                <c:pt idx="1321">
                  <c:v>9.1736111111111107</c:v>
                </c:pt>
                <c:pt idx="1322">
                  <c:v>9.1805555555555554</c:v>
                </c:pt>
                <c:pt idx="1323">
                  <c:v>9.1875</c:v>
                </c:pt>
                <c:pt idx="1324">
                  <c:v>9.1944444444444446</c:v>
                </c:pt>
                <c:pt idx="1325">
                  <c:v>9.2013888888888893</c:v>
                </c:pt>
                <c:pt idx="1326">
                  <c:v>9.2083333333333339</c:v>
                </c:pt>
                <c:pt idx="1327">
                  <c:v>9.2152777777777768</c:v>
                </c:pt>
                <c:pt idx="1328">
                  <c:v>9.2222222222222232</c:v>
                </c:pt>
                <c:pt idx="1329">
                  <c:v>9.2291666666666661</c:v>
                </c:pt>
                <c:pt idx="1330">
                  <c:v>9.2361111111111107</c:v>
                </c:pt>
                <c:pt idx="1331">
                  <c:v>9.2430555555555554</c:v>
                </c:pt>
                <c:pt idx="1332">
                  <c:v>9.25</c:v>
                </c:pt>
                <c:pt idx="1333">
                  <c:v>9.2569444444444446</c:v>
                </c:pt>
                <c:pt idx="1334">
                  <c:v>9.2638888888888893</c:v>
                </c:pt>
                <c:pt idx="1335">
                  <c:v>9.2708333333333339</c:v>
                </c:pt>
                <c:pt idx="1336">
                  <c:v>9.2777777777777768</c:v>
                </c:pt>
                <c:pt idx="1337">
                  <c:v>9.2847222222222232</c:v>
                </c:pt>
                <c:pt idx="1338">
                  <c:v>9.2916666666666661</c:v>
                </c:pt>
                <c:pt idx="1339">
                  <c:v>9.2986111111111107</c:v>
                </c:pt>
                <c:pt idx="1340">
                  <c:v>9.3055555555555554</c:v>
                </c:pt>
                <c:pt idx="1341">
                  <c:v>9.3125</c:v>
                </c:pt>
                <c:pt idx="1342">
                  <c:v>9.3194444444444446</c:v>
                </c:pt>
                <c:pt idx="1343">
                  <c:v>9.3263888888888893</c:v>
                </c:pt>
                <c:pt idx="1344">
                  <c:v>9.3333333333333339</c:v>
                </c:pt>
                <c:pt idx="1345">
                  <c:v>9.3402777777777768</c:v>
                </c:pt>
                <c:pt idx="1346">
                  <c:v>9.3472222222222232</c:v>
                </c:pt>
                <c:pt idx="1347">
                  <c:v>9.3541666666666661</c:v>
                </c:pt>
                <c:pt idx="1348">
                  <c:v>9.3611111111111107</c:v>
                </c:pt>
                <c:pt idx="1349">
                  <c:v>9.3680555555555554</c:v>
                </c:pt>
                <c:pt idx="1350">
                  <c:v>9.375</c:v>
                </c:pt>
                <c:pt idx="1351">
                  <c:v>9.3819444444444446</c:v>
                </c:pt>
                <c:pt idx="1352">
                  <c:v>9.3888888888888893</c:v>
                </c:pt>
                <c:pt idx="1353">
                  <c:v>9.3958333333333339</c:v>
                </c:pt>
                <c:pt idx="1354">
                  <c:v>9.4027777777777768</c:v>
                </c:pt>
                <c:pt idx="1355">
                  <c:v>9.4097222222222232</c:v>
                </c:pt>
                <c:pt idx="1356">
                  <c:v>9.4166666666666661</c:v>
                </c:pt>
                <c:pt idx="1357">
                  <c:v>9.4236111111111107</c:v>
                </c:pt>
                <c:pt idx="1358">
                  <c:v>9.4305555555555554</c:v>
                </c:pt>
                <c:pt idx="1359">
                  <c:v>9.4375</c:v>
                </c:pt>
                <c:pt idx="1360">
                  <c:v>9.4444444444444446</c:v>
                </c:pt>
                <c:pt idx="1361">
                  <c:v>9.4513888888888893</c:v>
                </c:pt>
                <c:pt idx="1362">
                  <c:v>9.4583333333333339</c:v>
                </c:pt>
                <c:pt idx="1363">
                  <c:v>9.4652777777777768</c:v>
                </c:pt>
                <c:pt idx="1364">
                  <c:v>9.4722222222222232</c:v>
                </c:pt>
                <c:pt idx="1365">
                  <c:v>9.4791666666666661</c:v>
                </c:pt>
                <c:pt idx="1366">
                  <c:v>9.4861111111111107</c:v>
                </c:pt>
                <c:pt idx="1367">
                  <c:v>9.4930555555555554</c:v>
                </c:pt>
                <c:pt idx="1368">
                  <c:v>9.5</c:v>
                </c:pt>
                <c:pt idx="1369">
                  <c:v>9.5069444444444446</c:v>
                </c:pt>
                <c:pt idx="1370">
                  <c:v>9.5138888888888893</c:v>
                </c:pt>
                <c:pt idx="1371">
                  <c:v>9.5208333333333339</c:v>
                </c:pt>
                <c:pt idx="1372">
                  <c:v>9.5277777777777768</c:v>
                </c:pt>
                <c:pt idx="1373">
                  <c:v>9.5347222222222232</c:v>
                </c:pt>
                <c:pt idx="1374">
                  <c:v>9.5416666666666661</c:v>
                </c:pt>
                <c:pt idx="1375">
                  <c:v>9.5486111111111107</c:v>
                </c:pt>
                <c:pt idx="1376">
                  <c:v>9.5555555555555554</c:v>
                </c:pt>
                <c:pt idx="1377">
                  <c:v>9.5625</c:v>
                </c:pt>
                <c:pt idx="1378">
                  <c:v>9.5694444444444446</c:v>
                </c:pt>
                <c:pt idx="1379">
                  <c:v>9.5763888888888893</c:v>
                </c:pt>
                <c:pt idx="1380">
                  <c:v>9.5833333333333339</c:v>
                </c:pt>
                <c:pt idx="1381">
                  <c:v>9.5902777777777768</c:v>
                </c:pt>
                <c:pt idx="1382">
                  <c:v>9.5972222222222232</c:v>
                </c:pt>
                <c:pt idx="1383">
                  <c:v>9.6041666666666661</c:v>
                </c:pt>
                <c:pt idx="1384">
                  <c:v>9.6111111111111107</c:v>
                </c:pt>
                <c:pt idx="1385">
                  <c:v>9.6180555555555554</c:v>
                </c:pt>
                <c:pt idx="1386">
                  <c:v>9.625</c:v>
                </c:pt>
                <c:pt idx="1387">
                  <c:v>9.6319444444444446</c:v>
                </c:pt>
                <c:pt idx="1388">
                  <c:v>9.6388888888888893</c:v>
                </c:pt>
                <c:pt idx="1389">
                  <c:v>9.6458333333333339</c:v>
                </c:pt>
                <c:pt idx="1390">
                  <c:v>9.6527777777777768</c:v>
                </c:pt>
                <c:pt idx="1391">
                  <c:v>9.6597222222222232</c:v>
                </c:pt>
                <c:pt idx="1392">
                  <c:v>9.6666666666666661</c:v>
                </c:pt>
                <c:pt idx="1393">
                  <c:v>9.6736111111111107</c:v>
                </c:pt>
                <c:pt idx="1394">
                  <c:v>9.6805555555555554</c:v>
                </c:pt>
                <c:pt idx="1395">
                  <c:v>9.6875</c:v>
                </c:pt>
                <c:pt idx="1396">
                  <c:v>9.6944444444444446</c:v>
                </c:pt>
                <c:pt idx="1397">
                  <c:v>9.7013888888888893</c:v>
                </c:pt>
                <c:pt idx="1398">
                  <c:v>9.7083333333333339</c:v>
                </c:pt>
                <c:pt idx="1399">
                  <c:v>9.7152777777777768</c:v>
                </c:pt>
                <c:pt idx="1400">
                  <c:v>9.7222222222222232</c:v>
                </c:pt>
                <c:pt idx="1401">
                  <c:v>9.7291666666666661</c:v>
                </c:pt>
                <c:pt idx="1402">
                  <c:v>9.7361111111111107</c:v>
                </c:pt>
                <c:pt idx="1403">
                  <c:v>9.7430555555555554</c:v>
                </c:pt>
                <c:pt idx="1404">
                  <c:v>9.75</c:v>
                </c:pt>
                <c:pt idx="1405">
                  <c:v>9.7569444444444446</c:v>
                </c:pt>
                <c:pt idx="1406">
                  <c:v>9.7638888888888893</c:v>
                </c:pt>
                <c:pt idx="1407">
                  <c:v>9.7708333333333339</c:v>
                </c:pt>
                <c:pt idx="1408">
                  <c:v>9.7777777777777768</c:v>
                </c:pt>
                <c:pt idx="1409">
                  <c:v>9.7847222222222232</c:v>
                </c:pt>
                <c:pt idx="1410">
                  <c:v>9.7916666666666661</c:v>
                </c:pt>
                <c:pt idx="1411">
                  <c:v>9.7986111111111107</c:v>
                </c:pt>
                <c:pt idx="1412">
                  <c:v>9.8055555555555554</c:v>
                </c:pt>
                <c:pt idx="1413">
                  <c:v>9.8125</c:v>
                </c:pt>
                <c:pt idx="1414">
                  <c:v>9.8194444444444446</c:v>
                </c:pt>
                <c:pt idx="1415">
                  <c:v>9.8263888888888893</c:v>
                </c:pt>
                <c:pt idx="1416">
                  <c:v>9.8333333333333339</c:v>
                </c:pt>
                <c:pt idx="1417">
                  <c:v>9.8402777777777768</c:v>
                </c:pt>
                <c:pt idx="1418">
                  <c:v>9.8472222222222232</c:v>
                </c:pt>
                <c:pt idx="1419">
                  <c:v>9.8541666666666661</c:v>
                </c:pt>
                <c:pt idx="1420">
                  <c:v>9.8611111111111107</c:v>
                </c:pt>
                <c:pt idx="1421">
                  <c:v>9.8680555555555554</c:v>
                </c:pt>
                <c:pt idx="1422">
                  <c:v>9.875</c:v>
                </c:pt>
                <c:pt idx="1423">
                  <c:v>9.8819444444444446</c:v>
                </c:pt>
                <c:pt idx="1424">
                  <c:v>9.8888888888888893</c:v>
                </c:pt>
                <c:pt idx="1425">
                  <c:v>9.8958333333333339</c:v>
                </c:pt>
                <c:pt idx="1426">
                  <c:v>9.9027777777777768</c:v>
                </c:pt>
                <c:pt idx="1427">
                  <c:v>9.9097222222222232</c:v>
                </c:pt>
                <c:pt idx="1428">
                  <c:v>9.9166666666666661</c:v>
                </c:pt>
                <c:pt idx="1429">
                  <c:v>9.9236111111111107</c:v>
                </c:pt>
                <c:pt idx="1430">
                  <c:v>9.9305555555555554</c:v>
                </c:pt>
                <c:pt idx="1431">
                  <c:v>9.9375</c:v>
                </c:pt>
                <c:pt idx="1432">
                  <c:v>9.9444444444444446</c:v>
                </c:pt>
                <c:pt idx="1433">
                  <c:v>9.9513888888888893</c:v>
                </c:pt>
                <c:pt idx="1434">
                  <c:v>9.9583333333333339</c:v>
                </c:pt>
                <c:pt idx="1435">
                  <c:v>9.9652777777777768</c:v>
                </c:pt>
                <c:pt idx="1436">
                  <c:v>9.9722222222222232</c:v>
                </c:pt>
                <c:pt idx="1437">
                  <c:v>9.9791666666666661</c:v>
                </c:pt>
                <c:pt idx="1438">
                  <c:v>9.9861111111111107</c:v>
                </c:pt>
                <c:pt idx="1439">
                  <c:v>9.9930555555555554</c:v>
                </c:pt>
                <c:pt idx="1440">
                  <c:v>10</c:v>
                </c:pt>
                <c:pt idx="1441">
                  <c:v>10.006944444444445</c:v>
                </c:pt>
                <c:pt idx="1442">
                  <c:v>10.013888888888889</c:v>
                </c:pt>
                <c:pt idx="1443">
                  <c:v>10.020833333333334</c:v>
                </c:pt>
                <c:pt idx="1444">
                  <c:v>10.027777777777777</c:v>
                </c:pt>
                <c:pt idx="1445">
                  <c:v>10.034722222222223</c:v>
                </c:pt>
                <c:pt idx="1446">
                  <c:v>10.041666666666666</c:v>
                </c:pt>
                <c:pt idx="1447">
                  <c:v>10.048611111111111</c:v>
                </c:pt>
                <c:pt idx="1448">
                  <c:v>10.055555555555555</c:v>
                </c:pt>
                <c:pt idx="1449">
                  <c:v>10.0625</c:v>
                </c:pt>
                <c:pt idx="1450">
                  <c:v>10.069444444444445</c:v>
                </c:pt>
                <c:pt idx="1451">
                  <c:v>10.076388888888889</c:v>
                </c:pt>
                <c:pt idx="1452">
                  <c:v>10.083333333333334</c:v>
                </c:pt>
                <c:pt idx="1453">
                  <c:v>10.090277777777777</c:v>
                </c:pt>
                <c:pt idx="1454">
                  <c:v>10.097222222222223</c:v>
                </c:pt>
                <c:pt idx="1455">
                  <c:v>10.104166666666666</c:v>
                </c:pt>
                <c:pt idx="1456">
                  <c:v>10.111111111111111</c:v>
                </c:pt>
                <c:pt idx="1457">
                  <c:v>10.118055555555555</c:v>
                </c:pt>
                <c:pt idx="1458">
                  <c:v>10.125</c:v>
                </c:pt>
                <c:pt idx="1459">
                  <c:v>10.131944444444445</c:v>
                </c:pt>
                <c:pt idx="1460">
                  <c:v>10.138888888888889</c:v>
                </c:pt>
                <c:pt idx="1461">
                  <c:v>10.145833333333334</c:v>
                </c:pt>
                <c:pt idx="1462">
                  <c:v>10.152777777777777</c:v>
                </c:pt>
                <c:pt idx="1463">
                  <c:v>10.159722222222223</c:v>
                </c:pt>
                <c:pt idx="1464">
                  <c:v>10.166666666666666</c:v>
                </c:pt>
                <c:pt idx="1465">
                  <c:v>10.173611111111111</c:v>
                </c:pt>
                <c:pt idx="1466">
                  <c:v>10.180555555555555</c:v>
                </c:pt>
                <c:pt idx="1467">
                  <c:v>10.1875</c:v>
                </c:pt>
                <c:pt idx="1468">
                  <c:v>10.194444444444445</c:v>
                </c:pt>
                <c:pt idx="1469">
                  <c:v>10.201388888888889</c:v>
                </c:pt>
                <c:pt idx="1470">
                  <c:v>10.208333333333334</c:v>
                </c:pt>
                <c:pt idx="1471">
                  <c:v>10.215277777777777</c:v>
                </c:pt>
                <c:pt idx="1472">
                  <c:v>10.222222222222223</c:v>
                </c:pt>
                <c:pt idx="1473">
                  <c:v>10.229166666666666</c:v>
                </c:pt>
                <c:pt idx="1474">
                  <c:v>10.236111111111111</c:v>
                </c:pt>
                <c:pt idx="1475">
                  <c:v>10.243055555555555</c:v>
                </c:pt>
                <c:pt idx="1476">
                  <c:v>10.25</c:v>
                </c:pt>
                <c:pt idx="1477">
                  <c:v>10.256944444444445</c:v>
                </c:pt>
                <c:pt idx="1478">
                  <c:v>10.263888888888889</c:v>
                </c:pt>
                <c:pt idx="1479">
                  <c:v>10.270833333333334</c:v>
                </c:pt>
                <c:pt idx="1480">
                  <c:v>10.277777777777777</c:v>
                </c:pt>
                <c:pt idx="1481">
                  <c:v>10.284722222222223</c:v>
                </c:pt>
                <c:pt idx="1482">
                  <c:v>10.291666666666666</c:v>
                </c:pt>
                <c:pt idx="1483">
                  <c:v>10.298611111111111</c:v>
                </c:pt>
                <c:pt idx="1484">
                  <c:v>10.305555555555555</c:v>
                </c:pt>
                <c:pt idx="1485">
                  <c:v>10.3125</c:v>
                </c:pt>
                <c:pt idx="1486">
                  <c:v>10.319444444444445</c:v>
                </c:pt>
                <c:pt idx="1487">
                  <c:v>10.326388888888889</c:v>
                </c:pt>
                <c:pt idx="1488">
                  <c:v>10.333333333333334</c:v>
                </c:pt>
                <c:pt idx="1489">
                  <c:v>10.340277777777777</c:v>
                </c:pt>
                <c:pt idx="1490">
                  <c:v>10.347222222222223</c:v>
                </c:pt>
                <c:pt idx="1491">
                  <c:v>10.354166666666666</c:v>
                </c:pt>
                <c:pt idx="1492">
                  <c:v>10.361111111111111</c:v>
                </c:pt>
                <c:pt idx="1493">
                  <c:v>10.368055555555555</c:v>
                </c:pt>
                <c:pt idx="1494">
                  <c:v>10.375</c:v>
                </c:pt>
                <c:pt idx="1495">
                  <c:v>10.381944444444445</c:v>
                </c:pt>
                <c:pt idx="1496">
                  <c:v>10.388888888888889</c:v>
                </c:pt>
                <c:pt idx="1497">
                  <c:v>10.395833333333334</c:v>
                </c:pt>
                <c:pt idx="1498">
                  <c:v>10.402777777777777</c:v>
                </c:pt>
                <c:pt idx="1499">
                  <c:v>10.409722222222223</c:v>
                </c:pt>
                <c:pt idx="1500">
                  <c:v>10.416666666666666</c:v>
                </c:pt>
                <c:pt idx="1501">
                  <c:v>10.423611111111111</c:v>
                </c:pt>
                <c:pt idx="1502">
                  <c:v>10.430555555555555</c:v>
                </c:pt>
                <c:pt idx="1503">
                  <c:v>10.4375</c:v>
                </c:pt>
                <c:pt idx="1504">
                  <c:v>10.444444444444445</c:v>
                </c:pt>
                <c:pt idx="1505">
                  <c:v>10.451388888888889</c:v>
                </c:pt>
                <c:pt idx="1506">
                  <c:v>10.458333333333334</c:v>
                </c:pt>
                <c:pt idx="1507">
                  <c:v>10.465277777777777</c:v>
                </c:pt>
                <c:pt idx="1508">
                  <c:v>10.472222222222223</c:v>
                </c:pt>
                <c:pt idx="1509">
                  <c:v>10.479166666666666</c:v>
                </c:pt>
                <c:pt idx="1510">
                  <c:v>10.486111111111111</c:v>
                </c:pt>
                <c:pt idx="1511">
                  <c:v>10.493055555555555</c:v>
                </c:pt>
                <c:pt idx="1512">
                  <c:v>10.5</c:v>
                </c:pt>
                <c:pt idx="1513">
                  <c:v>10.506944444444445</c:v>
                </c:pt>
                <c:pt idx="1514">
                  <c:v>10.513888888888889</c:v>
                </c:pt>
                <c:pt idx="1515">
                  <c:v>10.520833333333334</c:v>
                </c:pt>
                <c:pt idx="1516">
                  <c:v>10.527777777777777</c:v>
                </c:pt>
                <c:pt idx="1517">
                  <c:v>10.534722222222223</c:v>
                </c:pt>
                <c:pt idx="1518">
                  <c:v>10.541666666666666</c:v>
                </c:pt>
                <c:pt idx="1519">
                  <c:v>10.548611111111111</c:v>
                </c:pt>
                <c:pt idx="1520">
                  <c:v>10.555555555555555</c:v>
                </c:pt>
                <c:pt idx="1521">
                  <c:v>10.5625</c:v>
                </c:pt>
                <c:pt idx="1522">
                  <c:v>10.569444444444445</c:v>
                </c:pt>
                <c:pt idx="1523">
                  <c:v>10.576388888888889</c:v>
                </c:pt>
                <c:pt idx="1524">
                  <c:v>10.583333333333334</c:v>
                </c:pt>
                <c:pt idx="1525">
                  <c:v>10.590277777777777</c:v>
                </c:pt>
                <c:pt idx="1526">
                  <c:v>10.597222222222223</c:v>
                </c:pt>
                <c:pt idx="1527">
                  <c:v>10.604166666666666</c:v>
                </c:pt>
                <c:pt idx="1528">
                  <c:v>10.611111111111111</c:v>
                </c:pt>
                <c:pt idx="1529">
                  <c:v>10.618055555555555</c:v>
                </c:pt>
                <c:pt idx="1530">
                  <c:v>10.625</c:v>
                </c:pt>
                <c:pt idx="1531">
                  <c:v>10.631944444444445</c:v>
                </c:pt>
                <c:pt idx="1532">
                  <c:v>10.638888888888889</c:v>
                </c:pt>
                <c:pt idx="1533">
                  <c:v>10.645833333333334</c:v>
                </c:pt>
                <c:pt idx="1534">
                  <c:v>10.652777777777777</c:v>
                </c:pt>
                <c:pt idx="1535">
                  <c:v>10.659722222222223</c:v>
                </c:pt>
                <c:pt idx="1536">
                  <c:v>10.666666666666666</c:v>
                </c:pt>
                <c:pt idx="1537">
                  <c:v>10.673611111111112</c:v>
                </c:pt>
                <c:pt idx="1538">
                  <c:v>10.680555555555555</c:v>
                </c:pt>
                <c:pt idx="1539">
                  <c:v>10.6875</c:v>
                </c:pt>
                <c:pt idx="1540">
                  <c:v>10.694444444444445</c:v>
                </c:pt>
                <c:pt idx="1541">
                  <c:v>10.701388888888888</c:v>
                </c:pt>
                <c:pt idx="1542">
                  <c:v>10.708333333333334</c:v>
                </c:pt>
                <c:pt idx="1543">
                  <c:v>10.715277777777779</c:v>
                </c:pt>
                <c:pt idx="1544">
                  <c:v>10.722222222222221</c:v>
                </c:pt>
                <c:pt idx="1545">
                  <c:v>10.729166666666666</c:v>
                </c:pt>
                <c:pt idx="1546">
                  <c:v>10.736111111111112</c:v>
                </c:pt>
                <c:pt idx="1547">
                  <c:v>10.743055555555555</c:v>
                </c:pt>
                <c:pt idx="1548">
                  <c:v>10.75</c:v>
                </c:pt>
                <c:pt idx="1549">
                  <c:v>10.756944444444445</c:v>
                </c:pt>
                <c:pt idx="1550">
                  <c:v>10.763888888888888</c:v>
                </c:pt>
                <c:pt idx="1551">
                  <c:v>10.770833333333334</c:v>
                </c:pt>
                <c:pt idx="1552">
                  <c:v>10.777777777777779</c:v>
                </c:pt>
                <c:pt idx="1553">
                  <c:v>10.784722222222221</c:v>
                </c:pt>
                <c:pt idx="1554">
                  <c:v>10.791666666666666</c:v>
                </c:pt>
                <c:pt idx="1555">
                  <c:v>10.798611111111112</c:v>
                </c:pt>
                <c:pt idx="1556">
                  <c:v>10.805555555555555</c:v>
                </c:pt>
                <c:pt idx="1557">
                  <c:v>10.8125</c:v>
                </c:pt>
                <c:pt idx="1558">
                  <c:v>10.819444444444445</c:v>
                </c:pt>
                <c:pt idx="1559">
                  <c:v>10.826388888888888</c:v>
                </c:pt>
                <c:pt idx="1560">
                  <c:v>10.833333333333334</c:v>
                </c:pt>
                <c:pt idx="1561">
                  <c:v>10.840277777777779</c:v>
                </c:pt>
                <c:pt idx="1562">
                  <c:v>10.847222222222221</c:v>
                </c:pt>
                <c:pt idx="1563">
                  <c:v>10.854166666666666</c:v>
                </c:pt>
                <c:pt idx="1564">
                  <c:v>10.861111111111112</c:v>
                </c:pt>
                <c:pt idx="1565">
                  <c:v>10.868055555555555</c:v>
                </c:pt>
                <c:pt idx="1566">
                  <c:v>10.875</c:v>
                </c:pt>
                <c:pt idx="1567">
                  <c:v>10.881944444444445</c:v>
                </c:pt>
                <c:pt idx="1568">
                  <c:v>10.888888888888888</c:v>
                </c:pt>
                <c:pt idx="1569">
                  <c:v>10.895833333333334</c:v>
                </c:pt>
                <c:pt idx="1570">
                  <c:v>10.902777777777779</c:v>
                </c:pt>
                <c:pt idx="1571">
                  <c:v>10.909722222222221</c:v>
                </c:pt>
                <c:pt idx="1572">
                  <c:v>10.916666666666666</c:v>
                </c:pt>
                <c:pt idx="1573">
                  <c:v>10.923611111111112</c:v>
                </c:pt>
                <c:pt idx="1574">
                  <c:v>10.930555555555555</c:v>
                </c:pt>
                <c:pt idx="1575">
                  <c:v>10.9375</c:v>
                </c:pt>
                <c:pt idx="1576">
                  <c:v>10.944444444444445</c:v>
                </c:pt>
                <c:pt idx="1577">
                  <c:v>10.951388888888888</c:v>
                </c:pt>
                <c:pt idx="1578">
                  <c:v>10.958333333333334</c:v>
                </c:pt>
                <c:pt idx="1579">
                  <c:v>10.965277777777779</c:v>
                </c:pt>
                <c:pt idx="1580">
                  <c:v>10.972222222222221</c:v>
                </c:pt>
                <c:pt idx="1581">
                  <c:v>10.979166666666666</c:v>
                </c:pt>
                <c:pt idx="1582">
                  <c:v>10.986111111111112</c:v>
                </c:pt>
                <c:pt idx="1583">
                  <c:v>10.993055555555555</c:v>
                </c:pt>
                <c:pt idx="1584">
                  <c:v>11</c:v>
                </c:pt>
                <c:pt idx="1585">
                  <c:v>11.006944444444445</c:v>
                </c:pt>
                <c:pt idx="1586">
                  <c:v>11.013888888888888</c:v>
                </c:pt>
                <c:pt idx="1587">
                  <c:v>11.020833333333334</c:v>
                </c:pt>
                <c:pt idx="1588">
                  <c:v>11.027777777777779</c:v>
                </c:pt>
                <c:pt idx="1589">
                  <c:v>11.034722222222221</c:v>
                </c:pt>
                <c:pt idx="1590">
                  <c:v>11.041666666666666</c:v>
                </c:pt>
                <c:pt idx="1591">
                  <c:v>11.048611111111112</c:v>
                </c:pt>
                <c:pt idx="1592">
                  <c:v>11.055555555555555</c:v>
                </c:pt>
                <c:pt idx="1593">
                  <c:v>11.0625</c:v>
                </c:pt>
                <c:pt idx="1594">
                  <c:v>11.069444444444445</c:v>
                </c:pt>
                <c:pt idx="1595">
                  <c:v>11.076388888888888</c:v>
                </c:pt>
                <c:pt idx="1596">
                  <c:v>11.083333333333334</c:v>
                </c:pt>
                <c:pt idx="1597">
                  <c:v>11.090277777777779</c:v>
                </c:pt>
                <c:pt idx="1598">
                  <c:v>11.097222222222221</c:v>
                </c:pt>
                <c:pt idx="1599">
                  <c:v>11.104166666666666</c:v>
                </c:pt>
                <c:pt idx="1600">
                  <c:v>11.111111111111112</c:v>
                </c:pt>
                <c:pt idx="1601">
                  <c:v>11.118055555555555</c:v>
                </c:pt>
                <c:pt idx="1602">
                  <c:v>11.125</c:v>
                </c:pt>
                <c:pt idx="1603">
                  <c:v>11.131944444444445</c:v>
                </c:pt>
                <c:pt idx="1604">
                  <c:v>11.138888888888888</c:v>
                </c:pt>
                <c:pt idx="1605">
                  <c:v>11.145833333333334</c:v>
                </c:pt>
                <c:pt idx="1606">
                  <c:v>11.152777777777779</c:v>
                </c:pt>
                <c:pt idx="1607">
                  <c:v>11.159722222222221</c:v>
                </c:pt>
                <c:pt idx="1608">
                  <c:v>11.166666666666666</c:v>
                </c:pt>
                <c:pt idx="1609">
                  <c:v>11.173611111111112</c:v>
                </c:pt>
                <c:pt idx="1610">
                  <c:v>11.180555555555555</c:v>
                </c:pt>
                <c:pt idx="1611">
                  <c:v>11.1875</c:v>
                </c:pt>
                <c:pt idx="1612">
                  <c:v>11.194444444444445</c:v>
                </c:pt>
                <c:pt idx="1613">
                  <c:v>11.201388888888888</c:v>
                </c:pt>
                <c:pt idx="1614">
                  <c:v>11.208333333333334</c:v>
                </c:pt>
                <c:pt idx="1615">
                  <c:v>11.215277777777779</c:v>
                </c:pt>
                <c:pt idx="1616">
                  <c:v>11.222222222222221</c:v>
                </c:pt>
                <c:pt idx="1617">
                  <c:v>11.229166666666666</c:v>
                </c:pt>
                <c:pt idx="1618">
                  <c:v>11.236111111111112</c:v>
                </c:pt>
                <c:pt idx="1619">
                  <c:v>11.243055555555555</c:v>
                </c:pt>
                <c:pt idx="1620">
                  <c:v>11.25</c:v>
                </c:pt>
                <c:pt idx="1621">
                  <c:v>11.256944444444445</c:v>
                </c:pt>
                <c:pt idx="1622">
                  <c:v>11.263888888888888</c:v>
                </c:pt>
                <c:pt idx="1623">
                  <c:v>11.270833333333334</c:v>
                </c:pt>
                <c:pt idx="1624">
                  <c:v>11.277777777777779</c:v>
                </c:pt>
                <c:pt idx="1625">
                  <c:v>11.284722222222221</c:v>
                </c:pt>
                <c:pt idx="1626">
                  <c:v>11.291666666666666</c:v>
                </c:pt>
                <c:pt idx="1627">
                  <c:v>11.298611111111112</c:v>
                </c:pt>
                <c:pt idx="1628">
                  <c:v>11.305555555555555</c:v>
                </c:pt>
                <c:pt idx="1629">
                  <c:v>11.3125</c:v>
                </c:pt>
                <c:pt idx="1630">
                  <c:v>11.319444444444445</c:v>
                </c:pt>
                <c:pt idx="1631">
                  <c:v>11.326388888888888</c:v>
                </c:pt>
                <c:pt idx="1632">
                  <c:v>11.333333333333334</c:v>
                </c:pt>
                <c:pt idx="1633">
                  <c:v>11.340277777777779</c:v>
                </c:pt>
                <c:pt idx="1634">
                  <c:v>11.347222222222221</c:v>
                </c:pt>
                <c:pt idx="1635">
                  <c:v>11.354166666666666</c:v>
                </c:pt>
                <c:pt idx="1636">
                  <c:v>11.361111111111112</c:v>
                </c:pt>
                <c:pt idx="1637">
                  <c:v>11.368055555555555</c:v>
                </c:pt>
                <c:pt idx="1638">
                  <c:v>11.375</c:v>
                </c:pt>
                <c:pt idx="1639">
                  <c:v>11.381944444444445</c:v>
                </c:pt>
                <c:pt idx="1640">
                  <c:v>11.388888888888888</c:v>
                </c:pt>
                <c:pt idx="1641">
                  <c:v>11.395833333333334</c:v>
                </c:pt>
                <c:pt idx="1642">
                  <c:v>11.402777777777779</c:v>
                </c:pt>
                <c:pt idx="1643">
                  <c:v>11.409722222222221</c:v>
                </c:pt>
                <c:pt idx="1644">
                  <c:v>11.416666666666666</c:v>
                </c:pt>
                <c:pt idx="1645">
                  <c:v>11.423611111111112</c:v>
                </c:pt>
                <c:pt idx="1646">
                  <c:v>11.430555555555555</c:v>
                </c:pt>
                <c:pt idx="1647">
                  <c:v>11.4375</c:v>
                </c:pt>
                <c:pt idx="1648">
                  <c:v>11.444444444444445</c:v>
                </c:pt>
                <c:pt idx="1649">
                  <c:v>11.451388888888888</c:v>
                </c:pt>
                <c:pt idx="1650">
                  <c:v>11.458333333333334</c:v>
                </c:pt>
                <c:pt idx="1651">
                  <c:v>11.465277777777779</c:v>
                </c:pt>
                <c:pt idx="1652">
                  <c:v>11.472222222222221</c:v>
                </c:pt>
                <c:pt idx="1653">
                  <c:v>11.479166666666666</c:v>
                </c:pt>
                <c:pt idx="1654">
                  <c:v>11.486111111111112</c:v>
                </c:pt>
                <c:pt idx="1655">
                  <c:v>11.493055555555555</c:v>
                </c:pt>
                <c:pt idx="1656">
                  <c:v>11.5</c:v>
                </c:pt>
                <c:pt idx="1657">
                  <c:v>11.506944444444445</c:v>
                </c:pt>
                <c:pt idx="1658">
                  <c:v>11.513888888888888</c:v>
                </c:pt>
                <c:pt idx="1659">
                  <c:v>11.520833333333334</c:v>
                </c:pt>
                <c:pt idx="1660">
                  <c:v>11.527777777777779</c:v>
                </c:pt>
                <c:pt idx="1661">
                  <c:v>11.534722222222221</c:v>
                </c:pt>
                <c:pt idx="1662">
                  <c:v>11.541666666666666</c:v>
                </c:pt>
                <c:pt idx="1663">
                  <c:v>11.548611111111112</c:v>
                </c:pt>
                <c:pt idx="1664">
                  <c:v>11.555555555555555</c:v>
                </c:pt>
                <c:pt idx="1665">
                  <c:v>11.5625</c:v>
                </c:pt>
                <c:pt idx="1666">
                  <c:v>11.569444444444445</c:v>
                </c:pt>
                <c:pt idx="1667">
                  <c:v>11.576388888888888</c:v>
                </c:pt>
                <c:pt idx="1668">
                  <c:v>11.583333333333334</c:v>
                </c:pt>
                <c:pt idx="1669">
                  <c:v>11.590277777777779</c:v>
                </c:pt>
                <c:pt idx="1670">
                  <c:v>11.597222222222221</c:v>
                </c:pt>
                <c:pt idx="1671">
                  <c:v>11.604166666666666</c:v>
                </c:pt>
                <c:pt idx="1672">
                  <c:v>11.611111111111112</c:v>
                </c:pt>
                <c:pt idx="1673">
                  <c:v>11.618055555555555</c:v>
                </c:pt>
                <c:pt idx="1674">
                  <c:v>11.625</c:v>
                </c:pt>
                <c:pt idx="1675">
                  <c:v>11.631944444444445</c:v>
                </c:pt>
                <c:pt idx="1676">
                  <c:v>11.638888888888888</c:v>
                </c:pt>
                <c:pt idx="1677">
                  <c:v>11.645833333333334</c:v>
                </c:pt>
                <c:pt idx="1678">
                  <c:v>11.652777777777779</c:v>
                </c:pt>
                <c:pt idx="1679">
                  <c:v>11.659722222222221</c:v>
                </c:pt>
                <c:pt idx="1680">
                  <c:v>11.666666666666666</c:v>
                </c:pt>
                <c:pt idx="1681">
                  <c:v>11.673611111111112</c:v>
                </c:pt>
                <c:pt idx="1682">
                  <c:v>11.680555555555555</c:v>
                </c:pt>
                <c:pt idx="1683">
                  <c:v>11.6875</c:v>
                </c:pt>
                <c:pt idx="1684">
                  <c:v>11.694444444444445</c:v>
                </c:pt>
                <c:pt idx="1685">
                  <c:v>11.701388888888888</c:v>
                </c:pt>
                <c:pt idx="1686">
                  <c:v>11.708333333333334</c:v>
                </c:pt>
                <c:pt idx="1687">
                  <c:v>11.715277777777779</c:v>
                </c:pt>
                <c:pt idx="1688">
                  <c:v>11.722222222222221</c:v>
                </c:pt>
                <c:pt idx="1689">
                  <c:v>11.729166666666666</c:v>
                </c:pt>
                <c:pt idx="1690">
                  <c:v>11.736111111111112</c:v>
                </c:pt>
                <c:pt idx="1691">
                  <c:v>11.743055555555555</c:v>
                </c:pt>
                <c:pt idx="1692">
                  <c:v>11.75</c:v>
                </c:pt>
                <c:pt idx="1693">
                  <c:v>11.756944444444445</c:v>
                </c:pt>
                <c:pt idx="1694">
                  <c:v>11.763888888888888</c:v>
                </c:pt>
                <c:pt idx="1695">
                  <c:v>11.770833333333334</c:v>
                </c:pt>
                <c:pt idx="1696">
                  <c:v>11.777777777777779</c:v>
                </c:pt>
                <c:pt idx="1697">
                  <c:v>11.784722222222221</c:v>
                </c:pt>
                <c:pt idx="1698">
                  <c:v>11.791666666666666</c:v>
                </c:pt>
                <c:pt idx="1699">
                  <c:v>11.798611111111112</c:v>
                </c:pt>
                <c:pt idx="1700">
                  <c:v>11.805555555555555</c:v>
                </c:pt>
                <c:pt idx="1701">
                  <c:v>11.8125</c:v>
                </c:pt>
                <c:pt idx="1702">
                  <c:v>11.819444444444445</c:v>
                </c:pt>
                <c:pt idx="1703">
                  <c:v>11.826388888888888</c:v>
                </c:pt>
                <c:pt idx="1704">
                  <c:v>11.833333333333334</c:v>
                </c:pt>
                <c:pt idx="1705">
                  <c:v>11.840277777777779</c:v>
                </c:pt>
                <c:pt idx="1706">
                  <c:v>11.847222222222221</c:v>
                </c:pt>
                <c:pt idx="1707">
                  <c:v>11.854166666666666</c:v>
                </c:pt>
                <c:pt idx="1708">
                  <c:v>11.861111111111112</c:v>
                </c:pt>
                <c:pt idx="1709">
                  <c:v>11.868055555555555</c:v>
                </c:pt>
                <c:pt idx="1710">
                  <c:v>11.875</c:v>
                </c:pt>
                <c:pt idx="1711">
                  <c:v>11.881944444444445</c:v>
                </c:pt>
                <c:pt idx="1712">
                  <c:v>11.888888888888888</c:v>
                </c:pt>
                <c:pt idx="1713">
                  <c:v>11.895833333333334</c:v>
                </c:pt>
                <c:pt idx="1714">
                  <c:v>11.902777777777779</c:v>
                </c:pt>
                <c:pt idx="1715">
                  <c:v>11.909722222222221</c:v>
                </c:pt>
                <c:pt idx="1716">
                  <c:v>11.916666666666666</c:v>
                </c:pt>
                <c:pt idx="1717">
                  <c:v>11.923611111111112</c:v>
                </c:pt>
                <c:pt idx="1718">
                  <c:v>11.930555555555555</c:v>
                </c:pt>
                <c:pt idx="1719">
                  <c:v>11.9375</c:v>
                </c:pt>
                <c:pt idx="1720">
                  <c:v>11.944444444444445</c:v>
                </c:pt>
                <c:pt idx="1721">
                  <c:v>11.951388888888888</c:v>
                </c:pt>
                <c:pt idx="1722">
                  <c:v>11.958333333333334</c:v>
                </c:pt>
                <c:pt idx="1723">
                  <c:v>11.965277777777779</c:v>
                </c:pt>
                <c:pt idx="1724">
                  <c:v>11.972222222222221</c:v>
                </c:pt>
                <c:pt idx="1725">
                  <c:v>11.979166666666666</c:v>
                </c:pt>
                <c:pt idx="1726">
                  <c:v>11.986111111111112</c:v>
                </c:pt>
                <c:pt idx="1727">
                  <c:v>11.993055555555555</c:v>
                </c:pt>
                <c:pt idx="1728">
                  <c:v>12</c:v>
                </c:pt>
                <c:pt idx="1729">
                  <c:v>12.006944444444445</c:v>
                </c:pt>
                <c:pt idx="1730">
                  <c:v>12.013888888888888</c:v>
                </c:pt>
                <c:pt idx="1731">
                  <c:v>12.020833333333334</c:v>
                </c:pt>
                <c:pt idx="1732">
                  <c:v>12.027777777777779</c:v>
                </c:pt>
                <c:pt idx="1733">
                  <c:v>12.034722222222221</c:v>
                </c:pt>
                <c:pt idx="1734">
                  <c:v>12.041666666666666</c:v>
                </c:pt>
                <c:pt idx="1735">
                  <c:v>12.048611111111112</c:v>
                </c:pt>
                <c:pt idx="1736">
                  <c:v>12.055555555555555</c:v>
                </c:pt>
                <c:pt idx="1737">
                  <c:v>12.0625</c:v>
                </c:pt>
                <c:pt idx="1738">
                  <c:v>12.069444444444445</c:v>
                </c:pt>
                <c:pt idx="1739">
                  <c:v>12.076388888888888</c:v>
                </c:pt>
                <c:pt idx="1740">
                  <c:v>12.083333333333334</c:v>
                </c:pt>
                <c:pt idx="1741">
                  <c:v>12.090277777777779</c:v>
                </c:pt>
                <c:pt idx="1742">
                  <c:v>12.097222222222221</c:v>
                </c:pt>
                <c:pt idx="1743">
                  <c:v>12.104166666666666</c:v>
                </c:pt>
                <c:pt idx="1744">
                  <c:v>12.111111111111112</c:v>
                </c:pt>
                <c:pt idx="1745">
                  <c:v>12.118055555555555</c:v>
                </c:pt>
                <c:pt idx="1746">
                  <c:v>12.125</c:v>
                </c:pt>
                <c:pt idx="1747">
                  <c:v>12.131944444444445</c:v>
                </c:pt>
                <c:pt idx="1748">
                  <c:v>12.138888888888888</c:v>
                </c:pt>
                <c:pt idx="1749">
                  <c:v>12.145833333333334</c:v>
                </c:pt>
                <c:pt idx="1750">
                  <c:v>12.152777777777779</c:v>
                </c:pt>
                <c:pt idx="1751">
                  <c:v>12.159722222222221</c:v>
                </c:pt>
                <c:pt idx="1752">
                  <c:v>12.166666666666666</c:v>
                </c:pt>
                <c:pt idx="1753">
                  <c:v>12.173611111111112</c:v>
                </c:pt>
                <c:pt idx="1754">
                  <c:v>12.180555555555555</c:v>
                </c:pt>
                <c:pt idx="1755">
                  <c:v>12.1875</c:v>
                </c:pt>
                <c:pt idx="1756">
                  <c:v>12.194444444444445</c:v>
                </c:pt>
                <c:pt idx="1757">
                  <c:v>12.201388888888888</c:v>
                </c:pt>
                <c:pt idx="1758">
                  <c:v>12.208333333333334</c:v>
                </c:pt>
                <c:pt idx="1759">
                  <c:v>12.215277777777779</c:v>
                </c:pt>
                <c:pt idx="1760">
                  <c:v>12.222222222222221</c:v>
                </c:pt>
                <c:pt idx="1761">
                  <c:v>12.229166666666666</c:v>
                </c:pt>
                <c:pt idx="1762">
                  <c:v>12.236111111111112</c:v>
                </c:pt>
                <c:pt idx="1763">
                  <c:v>12.243055555555555</c:v>
                </c:pt>
                <c:pt idx="1764">
                  <c:v>12.25</c:v>
                </c:pt>
                <c:pt idx="1765">
                  <c:v>12.256944444444445</c:v>
                </c:pt>
                <c:pt idx="1766">
                  <c:v>12.263888888888888</c:v>
                </c:pt>
                <c:pt idx="1767">
                  <c:v>12.270833333333334</c:v>
                </c:pt>
                <c:pt idx="1768">
                  <c:v>12.277777777777779</c:v>
                </c:pt>
                <c:pt idx="1769">
                  <c:v>12.284722222222221</c:v>
                </c:pt>
                <c:pt idx="1770">
                  <c:v>12.291666666666666</c:v>
                </c:pt>
                <c:pt idx="1771">
                  <c:v>12.298611111111112</c:v>
                </c:pt>
                <c:pt idx="1772">
                  <c:v>12.305555555555555</c:v>
                </c:pt>
                <c:pt idx="1773">
                  <c:v>12.3125</c:v>
                </c:pt>
                <c:pt idx="1774">
                  <c:v>12.319444444444445</c:v>
                </c:pt>
                <c:pt idx="1775">
                  <c:v>12.326388888888888</c:v>
                </c:pt>
                <c:pt idx="1776">
                  <c:v>12.333333333333334</c:v>
                </c:pt>
                <c:pt idx="1777">
                  <c:v>12.340277777777779</c:v>
                </c:pt>
                <c:pt idx="1778">
                  <c:v>12.347222222222221</c:v>
                </c:pt>
                <c:pt idx="1779">
                  <c:v>12.354166666666666</c:v>
                </c:pt>
                <c:pt idx="1780">
                  <c:v>12.361111111111112</c:v>
                </c:pt>
                <c:pt idx="1781">
                  <c:v>12.368055555555555</c:v>
                </c:pt>
                <c:pt idx="1782">
                  <c:v>12.375</c:v>
                </c:pt>
                <c:pt idx="1783">
                  <c:v>12.381944444444445</c:v>
                </c:pt>
                <c:pt idx="1784">
                  <c:v>12.388888888888888</c:v>
                </c:pt>
                <c:pt idx="1785">
                  <c:v>12.395833333333334</c:v>
                </c:pt>
                <c:pt idx="1786">
                  <c:v>12.402777777777779</c:v>
                </c:pt>
                <c:pt idx="1787">
                  <c:v>12.409722222222221</c:v>
                </c:pt>
                <c:pt idx="1788">
                  <c:v>12.416666666666666</c:v>
                </c:pt>
                <c:pt idx="1789">
                  <c:v>12.423611111111112</c:v>
                </c:pt>
                <c:pt idx="1790">
                  <c:v>12.430555555555555</c:v>
                </c:pt>
                <c:pt idx="1791">
                  <c:v>12.4375</c:v>
                </c:pt>
                <c:pt idx="1792">
                  <c:v>12.444444444444445</c:v>
                </c:pt>
                <c:pt idx="1793">
                  <c:v>12.451388888888888</c:v>
                </c:pt>
                <c:pt idx="1794">
                  <c:v>12.458333333333334</c:v>
                </c:pt>
                <c:pt idx="1795">
                  <c:v>12.465277777777779</c:v>
                </c:pt>
                <c:pt idx="1796">
                  <c:v>12.472222222222221</c:v>
                </c:pt>
                <c:pt idx="1797">
                  <c:v>12.479166666666666</c:v>
                </c:pt>
                <c:pt idx="1798">
                  <c:v>12.486111111111112</c:v>
                </c:pt>
                <c:pt idx="1799">
                  <c:v>12.493055555555555</c:v>
                </c:pt>
                <c:pt idx="1800">
                  <c:v>12.5</c:v>
                </c:pt>
                <c:pt idx="1801">
                  <c:v>12.506944444444445</c:v>
                </c:pt>
                <c:pt idx="1802">
                  <c:v>12.513888888888888</c:v>
                </c:pt>
                <c:pt idx="1803">
                  <c:v>12.520833333333334</c:v>
                </c:pt>
                <c:pt idx="1804">
                  <c:v>12.527777777777779</c:v>
                </c:pt>
                <c:pt idx="1805">
                  <c:v>12.534722222222221</c:v>
                </c:pt>
                <c:pt idx="1806">
                  <c:v>12.541666666666666</c:v>
                </c:pt>
                <c:pt idx="1807">
                  <c:v>12.548611111111112</c:v>
                </c:pt>
                <c:pt idx="1808">
                  <c:v>12.555555555555555</c:v>
                </c:pt>
                <c:pt idx="1809">
                  <c:v>12.5625</c:v>
                </c:pt>
                <c:pt idx="1810">
                  <c:v>12.569444444444445</c:v>
                </c:pt>
                <c:pt idx="1811">
                  <c:v>12.576388888888888</c:v>
                </c:pt>
                <c:pt idx="1812">
                  <c:v>12.583333333333334</c:v>
                </c:pt>
                <c:pt idx="1813">
                  <c:v>12.590277777777779</c:v>
                </c:pt>
                <c:pt idx="1814">
                  <c:v>12.597222222222221</c:v>
                </c:pt>
                <c:pt idx="1815">
                  <c:v>12.604166666666666</c:v>
                </c:pt>
                <c:pt idx="1816">
                  <c:v>12.611111111111112</c:v>
                </c:pt>
                <c:pt idx="1817">
                  <c:v>12.618055555555555</c:v>
                </c:pt>
                <c:pt idx="1818">
                  <c:v>12.625</c:v>
                </c:pt>
                <c:pt idx="1819">
                  <c:v>12.631944444444445</c:v>
                </c:pt>
                <c:pt idx="1820">
                  <c:v>12.638888888888888</c:v>
                </c:pt>
                <c:pt idx="1821">
                  <c:v>12.645833333333334</c:v>
                </c:pt>
                <c:pt idx="1822">
                  <c:v>12.652777777777779</c:v>
                </c:pt>
                <c:pt idx="1823">
                  <c:v>12.659722222222221</c:v>
                </c:pt>
                <c:pt idx="1824">
                  <c:v>12.666666666666666</c:v>
                </c:pt>
                <c:pt idx="1825">
                  <c:v>12.673611111111112</c:v>
                </c:pt>
                <c:pt idx="1826">
                  <c:v>12.680555555555555</c:v>
                </c:pt>
                <c:pt idx="1827">
                  <c:v>12.6875</c:v>
                </c:pt>
                <c:pt idx="1828">
                  <c:v>12.694444444444445</c:v>
                </c:pt>
                <c:pt idx="1829">
                  <c:v>12.701388888888888</c:v>
                </c:pt>
                <c:pt idx="1830">
                  <c:v>12.708333333333334</c:v>
                </c:pt>
                <c:pt idx="1831">
                  <c:v>12.715277777777779</c:v>
                </c:pt>
                <c:pt idx="1832">
                  <c:v>12.722222222222221</c:v>
                </c:pt>
                <c:pt idx="1833">
                  <c:v>12.729166666666666</c:v>
                </c:pt>
                <c:pt idx="1834">
                  <c:v>12.736111111111112</c:v>
                </c:pt>
                <c:pt idx="1835">
                  <c:v>12.743055555555555</c:v>
                </c:pt>
                <c:pt idx="1836">
                  <c:v>12.75</c:v>
                </c:pt>
                <c:pt idx="1837">
                  <c:v>12.756944444444445</c:v>
                </c:pt>
                <c:pt idx="1838">
                  <c:v>12.763888888888888</c:v>
                </c:pt>
                <c:pt idx="1839">
                  <c:v>12.770833333333334</c:v>
                </c:pt>
                <c:pt idx="1840">
                  <c:v>12.777777777777779</c:v>
                </c:pt>
                <c:pt idx="1841">
                  <c:v>12.784722222222221</c:v>
                </c:pt>
                <c:pt idx="1842">
                  <c:v>12.791666666666666</c:v>
                </c:pt>
                <c:pt idx="1843">
                  <c:v>12.798611111111112</c:v>
                </c:pt>
                <c:pt idx="1844">
                  <c:v>12.805555555555555</c:v>
                </c:pt>
                <c:pt idx="1845">
                  <c:v>12.8125</c:v>
                </c:pt>
                <c:pt idx="1846">
                  <c:v>12.819444444444445</c:v>
                </c:pt>
                <c:pt idx="1847">
                  <c:v>12.826388888888888</c:v>
                </c:pt>
                <c:pt idx="1848">
                  <c:v>12.833333333333334</c:v>
                </c:pt>
                <c:pt idx="1849">
                  <c:v>12.840277777777779</c:v>
                </c:pt>
                <c:pt idx="1850">
                  <c:v>12.847222222222221</c:v>
                </c:pt>
                <c:pt idx="1851">
                  <c:v>12.854166666666666</c:v>
                </c:pt>
                <c:pt idx="1852">
                  <c:v>12.861111111111112</c:v>
                </c:pt>
                <c:pt idx="1853">
                  <c:v>12.868055555555555</c:v>
                </c:pt>
                <c:pt idx="1854">
                  <c:v>12.875</c:v>
                </c:pt>
                <c:pt idx="1855">
                  <c:v>12.881944444444445</c:v>
                </c:pt>
                <c:pt idx="1856">
                  <c:v>12.888888888888888</c:v>
                </c:pt>
                <c:pt idx="1857">
                  <c:v>12.895833333333334</c:v>
                </c:pt>
                <c:pt idx="1858">
                  <c:v>12.902777777777779</c:v>
                </c:pt>
                <c:pt idx="1859">
                  <c:v>12.909722222222221</c:v>
                </c:pt>
                <c:pt idx="1860">
                  <c:v>12.916666666666666</c:v>
                </c:pt>
                <c:pt idx="1861">
                  <c:v>12.923611111111112</c:v>
                </c:pt>
                <c:pt idx="1862">
                  <c:v>12.930555555555555</c:v>
                </c:pt>
                <c:pt idx="1863">
                  <c:v>12.9375</c:v>
                </c:pt>
                <c:pt idx="1864">
                  <c:v>12.944444444444445</c:v>
                </c:pt>
                <c:pt idx="1865">
                  <c:v>12.951388888888888</c:v>
                </c:pt>
                <c:pt idx="1866">
                  <c:v>12.958333333333334</c:v>
                </c:pt>
                <c:pt idx="1867">
                  <c:v>12.965277777777779</c:v>
                </c:pt>
                <c:pt idx="1868">
                  <c:v>12.972222222222221</c:v>
                </c:pt>
                <c:pt idx="1869">
                  <c:v>12.979166666666666</c:v>
                </c:pt>
                <c:pt idx="1870">
                  <c:v>12.986111111111112</c:v>
                </c:pt>
                <c:pt idx="1871">
                  <c:v>12.993055555555555</c:v>
                </c:pt>
                <c:pt idx="1872">
                  <c:v>13</c:v>
                </c:pt>
                <c:pt idx="1873">
                  <c:v>13.006944444444445</c:v>
                </c:pt>
                <c:pt idx="1874">
                  <c:v>13.013888888888888</c:v>
                </c:pt>
                <c:pt idx="1875">
                  <c:v>13.020833333333334</c:v>
                </c:pt>
                <c:pt idx="1876">
                  <c:v>13.027777777777779</c:v>
                </c:pt>
                <c:pt idx="1877">
                  <c:v>13.034722222222221</c:v>
                </c:pt>
                <c:pt idx="1878">
                  <c:v>13.041666666666666</c:v>
                </c:pt>
                <c:pt idx="1879">
                  <c:v>13.048611111111112</c:v>
                </c:pt>
                <c:pt idx="1880">
                  <c:v>13.055555555555555</c:v>
                </c:pt>
                <c:pt idx="1881">
                  <c:v>13.0625</c:v>
                </c:pt>
                <c:pt idx="1882">
                  <c:v>13.069444444444445</c:v>
                </c:pt>
                <c:pt idx="1883">
                  <c:v>13.076388888888888</c:v>
                </c:pt>
                <c:pt idx="1884">
                  <c:v>13.083333333333334</c:v>
                </c:pt>
                <c:pt idx="1885">
                  <c:v>13.090277777777779</c:v>
                </c:pt>
                <c:pt idx="1886">
                  <c:v>13.097222222222221</c:v>
                </c:pt>
                <c:pt idx="1887">
                  <c:v>13.104166666666666</c:v>
                </c:pt>
                <c:pt idx="1888">
                  <c:v>13.111111111111112</c:v>
                </c:pt>
                <c:pt idx="1889">
                  <c:v>13.118055555555555</c:v>
                </c:pt>
                <c:pt idx="1890">
                  <c:v>13.125</c:v>
                </c:pt>
                <c:pt idx="1891">
                  <c:v>13.131944444444445</c:v>
                </c:pt>
                <c:pt idx="1892">
                  <c:v>13.138888888888888</c:v>
                </c:pt>
                <c:pt idx="1893">
                  <c:v>13.145833333333334</c:v>
                </c:pt>
                <c:pt idx="1894">
                  <c:v>13.152777777777779</c:v>
                </c:pt>
                <c:pt idx="1895">
                  <c:v>13.159722222222221</c:v>
                </c:pt>
                <c:pt idx="1896">
                  <c:v>13.166666666666666</c:v>
                </c:pt>
                <c:pt idx="1897">
                  <c:v>13.173611111111112</c:v>
                </c:pt>
                <c:pt idx="1898">
                  <c:v>13.180555555555555</c:v>
                </c:pt>
                <c:pt idx="1899">
                  <c:v>13.1875</c:v>
                </c:pt>
                <c:pt idx="1900">
                  <c:v>13.194444444444445</c:v>
                </c:pt>
                <c:pt idx="1901">
                  <c:v>13.201388888888888</c:v>
                </c:pt>
                <c:pt idx="1902">
                  <c:v>13.208333333333334</c:v>
                </c:pt>
                <c:pt idx="1903">
                  <c:v>13.215277777777779</c:v>
                </c:pt>
                <c:pt idx="1904">
                  <c:v>13.222222222222221</c:v>
                </c:pt>
                <c:pt idx="1905">
                  <c:v>13.229166666666666</c:v>
                </c:pt>
                <c:pt idx="1906">
                  <c:v>13.236111111111112</c:v>
                </c:pt>
                <c:pt idx="1907">
                  <c:v>13.243055555555555</c:v>
                </c:pt>
                <c:pt idx="1908">
                  <c:v>13.25</c:v>
                </c:pt>
                <c:pt idx="1909">
                  <c:v>13.256944444444445</c:v>
                </c:pt>
                <c:pt idx="1910">
                  <c:v>13.263888888888888</c:v>
                </c:pt>
                <c:pt idx="1911">
                  <c:v>13.270833333333334</c:v>
                </c:pt>
                <c:pt idx="1912">
                  <c:v>13.277777777777779</c:v>
                </c:pt>
                <c:pt idx="1913">
                  <c:v>13.284722222222221</c:v>
                </c:pt>
                <c:pt idx="1914">
                  <c:v>13.291666666666666</c:v>
                </c:pt>
                <c:pt idx="1915">
                  <c:v>13.298611111111112</c:v>
                </c:pt>
                <c:pt idx="1916">
                  <c:v>13.305555555555555</c:v>
                </c:pt>
                <c:pt idx="1917">
                  <c:v>13.3125</c:v>
                </c:pt>
                <c:pt idx="1918">
                  <c:v>13.319444444444445</c:v>
                </c:pt>
                <c:pt idx="1919">
                  <c:v>13.326388888888888</c:v>
                </c:pt>
                <c:pt idx="1920">
                  <c:v>13.333333333333334</c:v>
                </c:pt>
                <c:pt idx="1921">
                  <c:v>13.340277777777779</c:v>
                </c:pt>
                <c:pt idx="1922">
                  <c:v>13.347222222222221</c:v>
                </c:pt>
                <c:pt idx="1923">
                  <c:v>13.354166666666666</c:v>
                </c:pt>
                <c:pt idx="1924">
                  <c:v>13.361111111111112</c:v>
                </c:pt>
                <c:pt idx="1925">
                  <c:v>13.368055555555555</c:v>
                </c:pt>
                <c:pt idx="1926">
                  <c:v>13.375</c:v>
                </c:pt>
                <c:pt idx="1927">
                  <c:v>13.381944444444445</c:v>
                </c:pt>
                <c:pt idx="1928">
                  <c:v>13.388888888888888</c:v>
                </c:pt>
                <c:pt idx="1929">
                  <c:v>13.395833333333334</c:v>
                </c:pt>
                <c:pt idx="1930">
                  <c:v>13.402777777777779</c:v>
                </c:pt>
                <c:pt idx="1931">
                  <c:v>13.409722222222221</c:v>
                </c:pt>
                <c:pt idx="1932">
                  <c:v>13.416666666666666</c:v>
                </c:pt>
                <c:pt idx="1933">
                  <c:v>13.423611111111112</c:v>
                </c:pt>
                <c:pt idx="1934">
                  <c:v>13.430555555555555</c:v>
                </c:pt>
                <c:pt idx="1935">
                  <c:v>13.4375</c:v>
                </c:pt>
                <c:pt idx="1936">
                  <c:v>13.444444444444445</c:v>
                </c:pt>
                <c:pt idx="1937">
                  <c:v>13.451388888888888</c:v>
                </c:pt>
                <c:pt idx="1938">
                  <c:v>13.458333333333334</c:v>
                </c:pt>
                <c:pt idx="1939">
                  <c:v>13.465277777777779</c:v>
                </c:pt>
                <c:pt idx="1940">
                  <c:v>13.472222222222221</c:v>
                </c:pt>
                <c:pt idx="1941">
                  <c:v>13.479166666666666</c:v>
                </c:pt>
                <c:pt idx="1942">
                  <c:v>13.486111111111112</c:v>
                </c:pt>
                <c:pt idx="1943">
                  <c:v>13.493055555555555</c:v>
                </c:pt>
                <c:pt idx="1944">
                  <c:v>13.5</c:v>
                </c:pt>
                <c:pt idx="1945">
                  <c:v>13.506944444444445</c:v>
                </c:pt>
                <c:pt idx="1946">
                  <c:v>13.513888888888888</c:v>
                </c:pt>
                <c:pt idx="1947">
                  <c:v>13.520833333333334</c:v>
                </c:pt>
                <c:pt idx="1948">
                  <c:v>13.527777777777779</c:v>
                </c:pt>
                <c:pt idx="1949">
                  <c:v>13.534722222222221</c:v>
                </c:pt>
                <c:pt idx="1950">
                  <c:v>13.541666666666666</c:v>
                </c:pt>
                <c:pt idx="1951">
                  <c:v>13.548611111111112</c:v>
                </c:pt>
                <c:pt idx="1952">
                  <c:v>13.555555555555555</c:v>
                </c:pt>
                <c:pt idx="1953">
                  <c:v>13.5625</c:v>
                </c:pt>
                <c:pt idx="1954">
                  <c:v>13.569444444444445</c:v>
                </c:pt>
                <c:pt idx="1955">
                  <c:v>13.576388888888888</c:v>
                </c:pt>
                <c:pt idx="1956">
                  <c:v>13.583333333333334</c:v>
                </c:pt>
                <c:pt idx="1957">
                  <c:v>13.590277777777779</c:v>
                </c:pt>
                <c:pt idx="1958">
                  <c:v>13.597222222222221</c:v>
                </c:pt>
                <c:pt idx="1959">
                  <c:v>13.604166666666666</c:v>
                </c:pt>
                <c:pt idx="1960">
                  <c:v>13.611111111111112</c:v>
                </c:pt>
                <c:pt idx="1961">
                  <c:v>13.618055555555555</c:v>
                </c:pt>
                <c:pt idx="1962">
                  <c:v>13.625</c:v>
                </c:pt>
                <c:pt idx="1963">
                  <c:v>13.631944444444445</c:v>
                </c:pt>
                <c:pt idx="1964">
                  <c:v>13.638888888888888</c:v>
                </c:pt>
                <c:pt idx="1965">
                  <c:v>13.645833333333334</c:v>
                </c:pt>
                <c:pt idx="1966">
                  <c:v>13.652777777777779</c:v>
                </c:pt>
                <c:pt idx="1967">
                  <c:v>13.659722222222221</c:v>
                </c:pt>
                <c:pt idx="1968">
                  <c:v>13.666666666666666</c:v>
                </c:pt>
                <c:pt idx="1969">
                  <c:v>13.673611111111112</c:v>
                </c:pt>
                <c:pt idx="1970">
                  <c:v>13.680555555555555</c:v>
                </c:pt>
                <c:pt idx="1971">
                  <c:v>13.6875</c:v>
                </c:pt>
                <c:pt idx="1972">
                  <c:v>13.694444444444445</c:v>
                </c:pt>
                <c:pt idx="1973">
                  <c:v>13.701388888888888</c:v>
                </c:pt>
                <c:pt idx="1974">
                  <c:v>13.708333333333334</c:v>
                </c:pt>
                <c:pt idx="1975">
                  <c:v>13.715277777777779</c:v>
                </c:pt>
                <c:pt idx="1976">
                  <c:v>13.722222222222221</c:v>
                </c:pt>
                <c:pt idx="1977">
                  <c:v>13.729166666666666</c:v>
                </c:pt>
                <c:pt idx="1978">
                  <c:v>13.736111111111112</c:v>
                </c:pt>
                <c:pt idx="1979">
                  <c:v>13.743055555555555</c:v>
                </c:pt>
                <c:pt idx="1980">
                  <c:v>13.75</c:v>
                </c:pt>
                <c:pt idx="1981">
                  <c:v>13.756944444444445</c:v>
                </c:pt>
                <c:pt idx="1982">
                  <c:v>13.763888888888888</c:v>
                </c:pt>
                <c:pt idx="1983">
                  <c:v>13.770833333333334</c:v>
                </c:pt>
                <c:pt idx="1984">
                  <c:v>13.777777777777779</c:v>
                </c:pt>
                <c:pt idx="1985">
                  <c:v>13.784722222222221</c:v>
                </c:pt>
                <c:pt idx="1986">
                  <c:v>13.791666666666666</c:v>
                </c:pt>
                <c:pt idx="1987">
                  <c:v>13.798611111111112</c:v>
                </c:pt>
                <c:pt idx="1988">
                  <c:v>13.805555555555555</c:v>
                </c:pt>
                <c:pt idx="1989">
                  <c:v>13.8125</c:v>
                </c:pt>
                <c:pt idx="1990">
                  <c:v>13.819444444444445</c:v>
                </c:pt>
                <c:pt idx="1991">
                  <c:v>13.826388888888888</c:v>
                </c:pt>
                <c:pt idx="1992">
                  <c:v>13.833333333333334</c:v>
                </c:pt>
                <c:pt idx="1993">
                  <c:v>13.840277777777779</c:v>
                </c:pt>
                <c:pt idx="1994">
                  <c:v>13.847222222222221</c:v>
                </c:pt>
                <c:pt idx="1995">
                  <c:v>13.854166666666666</c:v>
                </c:pt>
                <c:pt idx="1996">
                  <c:v>13.861111111111112</c:v>
                </c:pt>
                <c:pt idx="1997">
                  <c:v>13.868055555555555</c:v>
                </c:pt>
                <c:pt idx="1998">
                  <c:v>13.875</c:v>
                </c:pt>
                <c:pt idx="1999">
                  <c:v>13.881944444444445</c:v>
                </c:pt>
                <c:pt idx="2000">
                  <c:v>13.888888888888888</c:v>
                </c:pt>
                <c:pt idx="2001">
                  <c:v>13.895833333333334</c:v>
                </c:pt>
                <c:pt idx="2002">
                  <c:v>13.902777777777779</c:v>
                </c:pt>
                <c:pt idx="2003">
                  <c:v>13.909722222222221</c:v>
                </c:pt>
                <c:pt idx="2004">
                  <c:v>13.916666666666666</c:v>
                </c:pt>
                <c:pt idx="2005">
                  <c:v>13.923611111111112</c:v>
                </c:pt>
                <c:pt idx="2006">
                  <c:v>13.930555555555555</c:v>
                </c:pt>
                <c:pt idx="2007">
                  <c:v>13.9375</c:v>
                </c:pt>
                <c:pt idx="2008">
                  <c:v>13.944444444444445</c:v>
                </c:pt>
                <c:pt idx="2009">
                  <c:v>13.951388888888888</c:v>
                </c:pt>
                <c:pt idx="2010">
                  <c:v>13.958333333333334</c:v>
                </c:pt>
                <c:pt idx="2011">
                  <c:v>13.965277777777779</c:v>
                </c:pt>
                <c:pt idx="2012">
                  <c:v>13.972222222222221</c:v>
                </c:pt>
                <c:pt idx="2013">
                  <c:v>13.979166666666666</c:v>
                </c:pt>
                <c:pt idx="2014">
                  <c:v>13.986111111111112</c:v>
                </c:pt>
                <c:pt idx="2015">
                  <c:v>13.993055555555555</c:v>
                </c:pt>
                <c:pt idx="2016">
                  <c:v>14</c:v>
                </c:pt>
                <c:pt idx="2017">
                  <c:v>14.006944444444445</c:v>
                </c:pt>
                <c:pt idx="2018">
                  <c:v>14.013888888888888</c:v>
                </c:pt>
                <c:pt idx="2019">
                  <c:v>14.020833333333334</c:v>
                </c:pt>
                <c:pt idx="2020">
                  <c:v>14.027777777777779</c:v>
                </c:pt>
                <c:pt idx="2021">
                  <c:v>14.034722222222221</c:v>
                </c:pt>
                <c:pt idx="2022">
                  <c:v>14.041666666666666</c:v>
                </c:pt>
                <c:pt idx="2023">
                  <c:v>14.048611111111112</c:v>
                </c:pt>
                <c:pt idx="2024">
                  <c:v>14.055555555555555</c:v>
                </c:pt>
                <c:pt idx="2025">
                  <c:v>14.0625</c:v>
                </c:pt>
                <c:pt idx="2026">
                  <c:v>14.069444444444445</c:v>
                </c:pt>
                <c:pt idx="2027">
                  <c:v>14.076388888888888</c:v>
                </c:pt>
                <c:pt idx="2028">
                  <c:v>14.083333333333334</c:v>
                </c:pt>
                <c:pt idx="2029">
                  <c:v>14.090277777777779</c:v>
                </c:pt>
                <c:pt idx="2030">
                  <c:v>14.097222222222221</c:v>
                </c:pt>
                <c:pt idx="2031">
                  <c:v>14.104166666666666</c:v>
                </c:pt>
                <c:pt idx="2032">
                  <c:v>14.111111111111112</c:v>
                </c:pt>
                <c:pt idx="2033">
                  <c:v>14.118055555555555</c:v>
                </c:pt>
                <c:pt idx="2034">
                  <c:v>14.125</c:v>
                </c:pt>
                <c:pt idx="2035">
                  <c:v>14.131944444444445</c:v>
                </c:pt>
                <c:pt idx="2036">
                  <c:v>14.138888888888888</c:v>
                </c:pt>
                <c:pt idx="2037">
                  <c:v>14.145833333333334</c:v>
                </c:pt>
                <c:pt idx="2038">
                  <c:v>14.152777777777779</c:v>
                </c:pt>
                <c:pt idx="2039">
                  <c:v>14.159722222222221</c:v>
                </c:pt>
                <c:pt idx="2040">
                  <c:v>14.166666666666666</c:v>
                </c:pt>
                <c:pt idx="2041">
                  <c:v>14.173611111111112</c:v>
                </c:pt>
                <c:pt idx="2042">
                  <c:v>14.180555555555555</c:v>
                </c:pt>
                <c:pt idx="2043">
                  <c:v>14.1875</c:v>
                </c:pt>
                <c:pt idx="2044">
                  <c:v>14.194444444444445</c:v>
                </c:pt>
                <c:pt idx="2045">
                  <c:v>14.201388888888888</c:v>
                </c:pt>
                <c:pt idx="2046">
                  <c:v>14.208333333333334</c:v>
                </c:pt>
                <c:pt idx="2047">
                  <c:v>14.215277777777779</c:v>
                </c:pt>
                <c:pt idx="2048">
                  <c:v>14.222222222222221</c:v>
                </c:pt>
                <c:pt idx="2049">
                  <c:v>14.229166666666666</c:v>
                </c:pt>
                <c:pt idx="2050">
                  <c:v>14.236111111111112</c:v>
                </c:pt>
                <c:pt idx="2051">
                  <c:v>14.243055555555555</c:v>
                </c:pt>
                <c:pt idx="2052">
                  <c:v>14.25</c:v>
                </c:pt>
                <c:pt idx="2053">
                  <c:v>14.256944444444445</c:v>
                </c:pt>
                <c:pt idx="2054">
                  <c:v>14.263888888888888</c:v>
                </c:pt>
                <c:pt idx="2055">
                  <c:v>14.270833333333334</c:v>
                </c:pt>
                <c:pt idx="2056">
                  <c:v>14.277777777777779</c:v>
                </c:pt>
                <c:pt idx="2057">
                  <c:v>14.284722222222221</c:v>
                </c:pt>
                <c:pt idx="2058">
                  <c:v>14.291666666666666</c:v>
                </c:pt>
                <c:pt idx="2059">
                  <c:v>14.298611111111112</c:v>
                </c:pt>
                <c:pt idx="2060">
                  <c:v>14.305555555555555</c:v>
                </c:pt>
                <c:pt idx="2061">
                  <c:v>14.3125</c:v>
                </c:pt>
                <c:pt idx="2062">
                  <c:v>14.319444444444445</c:v>
                </c:pt>
                <c:pt idx="2063">
                  <c:v>14.326388888888888</c:v>
                </c:pt>
                <c:pt idx="2064">
                  <c:v>14.333333333333334</c:v>
                </c:pt>
                <c:pt idx="2065">
                  <c:v>14.340277777777779</c:v>
                </c:pt>
                <c:pt idx="2066">
                  <c:v>14.347222222222221</c:v>
                </c:pt>
                <c:pt idx="2067">
                  <c:v>14.354166666666666</c:v>
                </c:pt>
                <c:pt idx="2068">
                  <c:v>14.361111111111112</c:v>
                </c:pt>
                <c:pt idx="2069">
                  <c:v>14.368055555555555</c:v>
                </c:pt>
                <c:pt idx="2070">
                  <c:v>14.375</c:v>
                </c:pt>
                <c:pt idx="2071">
                  <c:v>14.381944444444445</c:v>
                </c:pt>
                <c:pt idx="2072">
                  <c:v>14.388888888888888</c:v>
                </c:pt>
                <c:pt idx="2073">
                  <c:v>14.395833333333334</c:v>
                </c:pt>
                <c:pt idx="2074">
                  <c:v>14.402777777777779</c:v>
                </c:pt>
                <c:pt idx="2075">
                  <c:v>14.409722222222221</c:v>
                </c:pt>
                <c:pt idx="2076">
                  <c:v>14.416666666666666</c:v>
                </c:pt>
                <c:pt idx="2077">
                  <c:v>14.423611111111112</c:v>
                </c:pt>
                <c:pt idx="2078">
                  <c:v>14.430555555555555</c:v>
                </c:pt>
                <c:pt idx="2079">
                  <c:v>14.4375</c:v>
                </c:pt>
                <c:pt idx="2080">
                  <c:v>14.444444444444445</c:v>
                </c:pt>
                <c:pt idx="2081">
                  <c:v>14.451388888888888</c:v>
                </c:pt>
                <c:pt idx="2082">
                  <c:v>14.458333333333334</c:v>
                </c:pt>
                <c:pt idx="2083">
                  <c:v>14.465277777777779</c:v>
                </c:pt>
                <c:pt idx="2084">
                  <c:v>14.472222222222221</c:v>
                </c:pt>
                <c:pt idx="2085">
                  <c:v>14.479166666666666</c:v>
                </c:pt>
                <c:pt idx="2086">
                  <c:v>14.486111111111112</c:v>
                </c:pt>
                <c:pt idx="2087">
                  <c:v>14.493055555555555</c:v>
                </c:pt>
                <c:pt idx="2088">
                  <c:v>14.5</c:v>
                </c:pt>
                <c:pt idx="2089">
                  <c:v>14.506944444444445</c:v>
                </c:pt>
                <c:pt idx="2090">
                  <c:v>14.513888888888888</c:v>
                </c:pt>
                <c:pt idx="2091">
                  <c:v>14.520833333333334</c:v>
                </c:pt>
                <c:pt idx="2092">
                  <c:v>14.527777777777779</c:v>
                </c:pt>
                <c:pt idx="2093">
                  <c:v>14.534722222222221</c:v>
                </c:pt>
                <c:pt idx="2094">
                  <c:v>14.541666666666666</c:v>
                </c:pt>
                <c:pt idx="2095">
                  <c:v>14.548611111111112</c:v>
                </c:pt>
                <c:pt idx="2096">
                  <c:v>14.555555555555555</c:v>
                </c:pt>
                <c:pt idx="2097">
                  <c:v>14.5625</c:v>
                </c:pt>
                <c:pt idx="2098">
                  <c:v>14.569444444444445</c:v>
                </c:pt>
                <c:pt idx="2099">
                  <c:v>14.576388888888888</c:v>
                </c:pt>
                <c:pt idx="2100">
                  <c:v>14.583333333333334</c:v>
                </c:pt>
                <c:pt idx="2101">
                  <c:v>14.590277777777779</c:v>
                </c:pt>
                <c:pt idx="2102">
                  <c:v>14.597222222222221</c:v>
                </c:pt>
                <c:pt idx="2103">
                  <c:v>14.604166666666666</c:v>
                </c:pt>
                <c:pt idx="2104">
                  <c:v>14.611111111111112</c:v>
                </c:pt>
                <c:pt idx="2105">
                  <c:v>14.618055555555555</c:v>
                </c:pt>
                <c:pt idx="2106">
                  <c:v>14.625</c:v>
                </c:pt>
                <c:pt idx="2107">
                  <c:v>14.631944444444445</c:v>
                </c:pt>
                <c:pt idx="2108">
                  <c:v>14.638888888888888</c:v>
                </c:pt>
                <c:pt idx="2109">
                  <c:v>14.645833333333334</c:v>
                </c:pt>
                <c:pt idx="2110">
                  <c:v>14.652777777777779</c:v>
                </c:pt>
                <c:pt idx="2111">
                  <c:v>14.659722222222221</c:v>
                </c:pt>
                <c:pt idx="2112">
                  <c:v>14.666666666666666</c:v>
                </c:pt>
                <c:pt idx="2113">
                  <c:v>14.673611111111112</c:v>
                </c:pt>
                <c:pt idx="2114">
                  <c:v>14.680555555555555</c:v>
                </c:pt>
                <c:pt idx="2115">
                  <c:v>14.6875</c:v>
                </c:pt>
                <c:pt idx="2116">
                  <c:v>14.694444444444445</c:v>
                </c:pt>
                <c:pt idx="2117">
                  <c:v>14.701388888888888</c:v>
                </c:pt>
                <c:pt idx="2118">
                  <c:v>14.708333333333334</c:v>
                </c:pt>
                <c:pt idx="2119">
                  <c:v>14.715277777777779</c:v>
                </c:pt>
                <c:pt idx="2120">
                  <c:v>14.722222222222221</c:v>
                </c:pt>
                <c:pt idx="2121">
                  <c:v>14.729166666666666</c:v>
                </c:pt>
                <c:pt idx="2122">
                  <c:v>14.736111111111112</c:v>
                </c:pt>
                <c:pt idx="2123">
                  <c:v>14.743055555555555</c:v>
                </c:pt>
                <c:pt idx="2124">
                  <c:v>14.75</c:v>
                </c:pt>
                <c:pt idx="2125">
                  <c:v>14.756944444444445</c:v>
                </c:pt>
                <c:pt idx="2126">
                  <c:v>14.763888888888888</c:v>
                </c:pt>
                <c:pt idx="2127">
                  <c:v>14.770833333333334</c:v>
                </c:pt>
                <c:pt idx="2128">
                  <c:v>14.777777777777779</c:v>
                </c:pt>
                <c:pt idx="2129">
                  <c:v>14.784722222222221</c:v>
                </c:pt>
                <c:pt idx="2130">
                  <c:v>14.791666666666666</c:v>
                </c:pt>
                <c:pt idx="2131">
                  <c:v>14.798611111111112</c:v>
                </c:pt>
                <c:pt idx="2132">
                  <c:v>14.805555555555555</c:v>
                </c:pt>
                <c:pt idx="2133">
                  <c:v>14.8125</c:v>
                </c:pt>
                <c:pt idx="2134">
                  <c:v>14.819444444444445</c:v>
                </c:pt>
                <c:pt idx="2135">
                  <c:v>14.826388888888888</c:v>
                </c:pt>
                <c:pt idx="2136">
                  <c:v>14.833333333333334</c:v>
                </c:pt>
                <c:pt idx="2137">
                  <c:v>14.840277777777779</c:v>
                </c:pt>
                <c:pt idx="2138">
                  <c:v>14.847222222222221</c:v>
                </c:pt>
                <c:pt idx="2139">
                  <c:v>14.854166666666666</c:v>
                </c:pt>
                <c:pt idx="2140">
                  <c:v>14.861111111111112</c:v>
                </c:pt>
                <c:pt idx="2141">
                  <c:v>14.868055555555555</c:v>
                </c:pt>
                <c:pt idx="2142">
                  <c:v>14.875</c:v>
                </c:pt>
                <c:pt idx="2143">
                  <c:v>14.881944444444445</c:v>
                </c:pt>
                <c:pt idx="2144">
                  <c:v>14.888888888888888</c:v>
                </c:pt>
                <c:pt idx="2145">
                  <c:v>14.895833333333334</c:v>
                </c:pt>
                <c:pt idx="2146">
                  <c:v>14.902777777777779</c:v>
                </c:pt>
                <c:pt idx="2147">
                  <c:v>14.909722222222221</c:v>
                </c:pt>
                <c:pt idx="2148">
                  <c:v>14.916666666666666</c:v>
                </c:pt>
                <c:pt idx="2149">
                  <c:v>14.923611111111112</c:v>
                </c:pt>
                <c:pt idx="2150">
                  <c:v>14.930555555555555</c:v>
                </c:pt>
                <c:pt idx="2151">
                  <c:v>14.9375</c:v>
                </c:pt>
                <c:pt idx="2152">
                  <c:v>14.944444444444445</c:v>
                </c:pt>
                <c:pt idx="2153">
                  <c:v>14.951388888888888</c:v>
                </c:pt>
                <c:pt idx="2154">
                  <c:v>14.958333333333334</c:v>
                </c:pt>
                <c:pt idx="2155">
                  <c:v>14.965277777777779</c:v>
                </c:pt>
                <c:pt idx="2156">
                  <c:v>14.972222222222221</c:v>
                </c:pt>
                <c:pt idx="2157">
                  <c:v>14.979166666666666</c:v>
                </c:pt>
                <c:pt idx="2158">
                  <c:v>14.986111111111112</c:v>
                </c:pt>
                <c:pt idx="2159">
                  <c:v>14.993055555555555</c:v>
                </c:pt>
                <c:pt idx="2160">
                  <c:v>15</c:v>
                </c:pt>
                <c:pt idx="2161">
                  <c:v>15.006944444444445</c:v>
                </c:pt>
                <c:pt idx="2162">
                  <c:v>15.013888888888888</c:v>
                </c:pt>
                <c:pt idx="2163">
                  <c:v>15.020833333333334</c:v>
                </c:pt>
                <c:pt idx="2164">
                  <c:v>15.027777777777779</c:v>
                </c:pt>
                <c:pt idx="2165">
                  <c:v>15.034722222222221</c:v>
                </c:pt>
                <c:pt idx="2166">
                  <c:v>15.041666666666666</c:v>
                </c:pt>
                <c:pt idx="2167">
                  <c:v>15.048611111111112</c:v>
                </c:pt>
                <c:pt idx="2168">
                  <c:v>15.055555555555555</c:v>
                </c:pt>
                <c:pt idx="2169">
                  <c:v>15.0625</c:v>
                </c:pt>
                <c:pt idx="2170">
                  <c:v>15.069444444444445</c:v>
                </c:pt>
                <c:pt idx="2171">
                  <c:v>15.076388888888888</c:v>
                </c:pt>
                <c:pt idx="2172">
                  <c:v>15.083333333333334</c:v>
                </c:pt>
                <c:pt idx="2173">
                  <c:v>15.090277777777779</c:v>
                </c:pt>
                <c:pt idx="2174">
                  <c:v>15.097222222222221</c:v>
                </c:pt>
                <c:pt idx="2175">
                  <c:v>15.104166666666666</c:v>
                </c:pt>
                <c:pt idx="2176">
                  <c:v>15.111111111111112</c:v>
                </c:pt>
                <c:pt idx="2177">
                  <c:v>15.118055555555555</c:v>
                </c:pt>
                <c:pt idx="2178">
                  <c:v>15.125</c:v>
                </c:pt>
                <c:pt idx="2179">
                  <c:v>15.131944444444445</c:v>
                </c:pt>
                <c:pt idx="2180">
                  <c:v>15.138888888888888</c:v>
                </c:pt>
                <c:pt idx="2181">
                  <c:v>15.145833333333334</c:v>
                </c:pt>
                <c:pt idx="2182">
                  <c:v>15.152777777777779</c:v>
                </c:pt>
                <c:pt idx="2183">
                  <c:v>15.159722222222221</c:v>
                </c:pt>
                <c:pt idx="2184">
                  <c:v>15.166666666666666</c:v>
                </c:pt>
                <c:pt idx="2185">
                  <c:v>15.173611111111112</c:v>
                </c:pt>
                <c:pt idx="2186">
                  <c:v>15.180555555555555</c:v>
                </c:pt>
                <c:pt idx="2187">
                  <c:v>15.1875</c:v>
                </c:pt>
                <c:pt idx="2188">
                  <c:v>15.194444444444445</c:v>
                </c:pt>
                <c:pt idx="2189">
                  <c:v>15.201388888888888</c:v>
                </c:pt>
                <c:pt idx="2190">
                  <c:v>15.208333333333334</c:v>
                </c:pt>
                <c:pt idx="2191">
                  <c:v>15.215277777777779</c:v>
                </c:pt>
                <c:pt idx="2192">
                  <c:v>15.222222222222221</c:v>
                </c:pt>
                <c:pt idx="2193">
                  <c:v>15.229166666666666</c:v>
                </c:pt>
                <c:pt idx="2194">
                  <c:v>15.236111111111112</c:v>
                </c:pt>
                <c:pt idx="2195">
                  <c:v>15.243055555555555</c:v>
                </c:pt>
                <c:pt idx="2196">
                  <c:v>15.25</c:v>
                </c:pt>
                <c:pt idx="2197">
                  <c:v>15.256944444444445</c:v>
                </c:pt>
                <c:pt idx="2198">
                  <c:v>15.263888888888888</c:v>
                </c:pt>
                <c:pt idx="2199">
                  <c:v>15.270833333333334</c:v>
                </c:pt>
                <c:pt idx="2200">
                  <c:v>15.277777777777779</c:v>
                </c:pt>
                <c:pt idx="2201">
                  <c:v>15.284722222222221</c:v>
                </c:pt>
                <c:pt idx="2202">
                  <c:v>15.291666666666666</c:v>
                </c:pt>
                <c:pt idx="2203">
                  <c:v>15.298611111111112</c:v>
                </c:pt>
                <c:pt idx="2204">
                  <c:v>15.305555555555555</c:v>
                </c:pt>
                <c:pt idx="2205">
                  <c:v>15.3125</c:v>
                </c:pt>
                <c:pt idx="2206">
                  <c:v>15.319444444444445</c:v>
                </c:pt>
                <c:pt idx="2207">
                  <c:v>15.326388888888888</c:v>
                </c:pt>
                <c:pt idx="2208">
                  <c:v>15.333333333333334</c:v>
                </c:pt>
                <c:pt idx="2209">
                  <c:v>15.340277777777779</c:v>
                </c:pt>
                <c:pt idx="2210">
                  <c:v>15.347222222222221</c:v>
                </c:pt>
                <c:pt idx="2211">
                  <c:v>15.354166666666666</c:v>
                </c:pt>
                <c:pt idx="2212">
                  <c:v>15.361111111111112</c:v>
                </c:pt>
                <c:pt idx="2213">
                  <c:v>15.368055555555555</c:v>
                </c:pt>
                <c:pt idx="2214">
                  <c:v>15.375</c:v>
                </c:pt>
                <c:pt idx="2215">
                  <c:v>15.381944444444445</c:v>
                </c:pt>
                <c:pt idx="2216">
                  <c:v>15.388888888888888</c:v>
                </c:pt>
                <c:pt idx="2217">
                  <c:v>15.395833333333334</c:v>
                </c:pt>
                <c:pt idx="2218">
                  <c:v>15.402777777777779</c:v>
                </c:pt>
                <c:pt idx="2219">
                  <c:v>15.409722222222221</c:v>
                </c:pt>
                <c:pt idx="2220">
                  <c:v>15.416666666666666</c:v>
                </c:pt>
                <c:pt idx="2221">
                  <c:v>15.423611111111112</c:v>
                </c:pt>
                <c:pt idx="2222">
                  <c:v>15.430555555555555</c:v>
                </c:pt>
                <c:pt idx="2223">
                  <c:v>15.4375</c:v>
                </c:pt>
                <c:pt idx="2224">
                  <c:v>15.444444444444445</c:v>
                </c:pt>
                <c:pt idx="2225">
                  <c:v>15.451388888888888</c:v>
                </c:pt>
                <c:pt idx="2226">
                  <c:v>15.458333333333334</c:v>
                </c:pt>
                <c:pt idx="2227">
                  <c:v>15.465277777777779</c:v>
                </c:pt>
                <c:pt idx="2228">
                  <c:v>15.472222222222221</c:v>
                </c:pt>
                <c:pt idx="2229">
                  <c:v>15.479166666666666</c:v>
                </c:pt>
                <c:pt idx="2230">
                  <c:v>15.486111111111112</c:v>
                </c:pt>
                <c:pt idx="2231">
                  <c:v>15.493055555555555</c:v>
                </c:pt>
                <c:pt idx="2232">
                  <c:v>15.5</c:v>
                </c:pt>
                <c:pt idx="2233">
                  <c:v>15.506944444444445</c:v>
                </c:pt>
                <c:pt idx="2234">
                  <c:v>15.513888888888888</c:v>
                </c:pt>
                <c:pt idx="2235">
                  <c:v>15.520833333333334</c:v>
                </c:pt>
                <c:pt idx="2236">
                  <c:v>15.527777777777779</c:v>
                </c:pt>
                <c:pt idx="2237">
                  <c:v>15.534722222222221</c:v>
                </c:pt>
                <c:pt idx="2238">
                  <c:v>15.541666666666666</c:v>
                </c:pt>
                <c:pt idx="2239">
                  <c:v>15.548611111111112</c:v>
                </c:pt>
                <c:pt idx="2240">
                  <c:v>15.555555555555555</c:v>
                </c:pt>
                <c:pt idx="2241">
                  <c:v>15.5625</c:v>
                </c:pt>
                <c:pt idx="2242">
                  <c:v>15.569444444444445</c:v>
                </c:pt>
                <c:pt idx="2243">
                  <c:v>15.576388888888888</c:v>
                </c:pt>
                <c:pt idx="2244">
                  <c:v>15.583333333333334</c:v>
                </c:pt>
                <c:pt idx="2245">
                  <c:v>15.590277777777779</c:v>
                </c:pt>
                <c:pt idx="2246">
                  <c:v>15.597222222222221</c:v>
                </c:pt>
                <c:pt idx="2247">
                  <c:v>15.604166666666666</c:v>
                </c:pt>
                <c:pt idx="2248">
                  <c:v>15.611111111111112</c:v>
                </c:pt>
                <c:pt idx="2249">
                  <c:v>15.618055555555555</c:v>
                </c:pt>
                <c:pt idx="2250">
                  <c:v>15.625</c:v>
                </c:pt>
                <c:pt idx="2251">
                  <c:v>15.631944444444445</c:v>
                </c:pt>
                <c:pt idx="2252">
                  <c:v>15.638888888888888</c:v>
                </c:pt>
                <c:pt idx="2253">
                  <c:v>15.645833333333334</c:v>
                </c:pt>
                <c:pt idx="2254">
                  <c:v>15.652777777777779</c:v>
                </c:pt>
                <c:pt idx="2255">
                  <c:v>15.659722222222221</c:v>
                </c:pt>
                <c:pt idx="2256">
                  <c:v>15.666666666666666</c:v>
                </c:pt>
                <c:pt idx="2257">
                  <c:v>15.673611111111112</c:v>
                </c:pt>
                <c:pt idx="2258">
                  <c:v>15.680555555555555</c:v>
                </c:pt>
                <c:pt idx="2259">
                  <c:v>15.6875</c:v>
                </c:pt>
                <c:pt idx="2260">
                  <c:v>15.694444444444445</c:v>
                </c:pt>
                <c:pt idx="2261">
                  <c:v>15.701388888888888</c:v>
                </c:pt>
                <c:pt idx="2262">
                  <c:v>15.708333333333334</c:v>
                </c:pt>
                <c:pt idx="2263">
                  <c:v>15.715277777777779</c:v>
                </c:pt>
                <c:pt idx="2264">
                  <c:v>15.722222222222221</c:v>
                </c:pt>
                <c:pt idx="2265">
                  <c:v>15.729166666666666</c:v>
                </c:pt>
                <c:pt idx="2266">
                  <c:v>15.736111111111112</c:v>
                </c:pt>
                <c:pt idx="2267">
                  <c:v>15.743055555555555</c:v>
                </c:pt>
                <c:pt idx="2268">
                  <c:v>15.75</c:v>
                </c:pt>
                <c:pt idx="2269">
                  <c:v>15.756944444444445</c:v>
                </c:pt>
                <c:pt idx="2270">
                  <c:v>15.763888888888888</c:v>
                </c:pt>
                <c:pt idx="2271">
                  <c:v>15.770833333333334</c:v>
                </c:pt>
                <c:pt idx="2272">
                  <c:v>15.777777777777779</c:v>
                </c:pt>
                <c:pt idx="2273">
                  <c:v>15.784722222222221</c:v>
                </c:pt>
                <c:pt idx="2274">
                  <c:v>15.791666666666666</c:v>
                </c:pt>
                <c:pt idx="2275">
                  <c:v>15.798611111111112</c:v>
                </c:pt>
                <c:pt idx="2276">
                  <c:v>15.805555555555555</c:v>
                </c:pt>
                <c:pt idx="2277">
                  <c:v>15.8125</c:v>
                </c:pt>
                <c:pt idx="2278">
                  <c:v>15.819444444444445</c:v>
                </c:pt>
                <c:pt idx="2279">
                  <c:v>15.826388888888888</c:v>
                </c:pt>
                <c:pt idx="2280">
                  <c:v>15.833333333333334</c:v>
                </c:pt>
                <c:pt idx="2281">
                  <c:v>15.840277777777779</c:v>
                </c:pt>
                <c:pt idx="2282">
                  <c:v>15.847222222222221</c:v>
                </c:pt>
                <c:pt idx="2283">
                  <c:v>15.854166666666666</c:v>
                </c:pt>
                <c:pt idx="2284">
                  <c:v>15.861111111111112</c:v>
                </c:pt>
                <c:pt idx="2285">
                  <c:v>15.868055555555555</c:v>
                </c:pt>
                <c:pt idx="2286">
                  <c:v>15.875</c:v>
                </c:pt>
                <c:pt idx="2287">
                  <c:v>15.881944444444445</c:v>
                </c:pt>
                <c:pt idx="2288">
                  <c:v>15.888888888888888</c:v>
                </c:pt>
                <c:pt idx="2289">
                  <c:v>15.895833333333334</c:v>
                </c:pt>
                <c:pt idx="2290">
                  <c:v>15.902777777777779</c:v>
                </c:pt>
                <c:pt idx="2291">
                  <c:v>15.909722222222221</c:v>
                </c:pt>
                <c:pt idx="2292">
                  <c:v>15.916666666666666</c:v>
                </c:pt>
                <c:pt idx="2293">
                  <c:v>15.923611111111112</c:v>
                </c:pt>
                <c:pt idx="2294">
                  <c:v>15.930555555555555</c:v>
                </c:pt>
                <c:pt idx="2295">
                  <c:v>15.9375</c:v>
                </c:pt>
                <c:pt idx="2296">
                  <c:v>15.944444444444445</c:v>
                </c:pt>
                <c:pt idx="2297">
                  <c:v>15.951388888888888</c:v>
                </c:pt>
                <c:pt idx="2298">
                  <c:v>15.958333333333334</c:v>
                </c:pt>
                <c:pt idx="2299">
                  <c:v>15.965277777777779</c:v>
                </c:pt>
                <c:pt idx="2300">
                  <c:v>15.972222222222221</c:v>
                </c:pt>
                <c:pt idx="2301">
                  <c:v>15.979166666666666</c:v>
                </c:pt>
                <c:pt idx="2302">
                  <c:v>15.986111111111112</c:v>
                </c:pt>
                <c:pt idx="2303">
                  <c:v>15.993055555555555</c:v>
                </c:pt>
                <c:pt idx="2304">
                  <c:v>16</c:v>
                </c:pt>
                <c:pt idx="2305">
                  <c:v>16.006944444444446</c:v>
                </c:pt>
                <c:pt idx="2306">
                  <c:v>16.013888888888889</c:v>
                </c:pt>
                <c:pt idx="2307">
                  <c:v>16.020833333333332</c:v>
                </c:pt>
                <c:pt idx="2308">
                  <c:v>16.027777777777779</c:v>
                </c:pt>
                <c:pt idx="2309">
                  <c:v>16.034722222222221</c:v>
                </c:pt>
                <c:pt idx="2310">
                  <c:v>16.041666666666668</c:v>
                </c:pt>
                <c:pt idx="2311">
                  <c:v>16.048611111111111</c:v>
                </c:pt>
                <c:pt idx="2312">
                  <c:v>16.055555555555554</c:v>
                </c:pt>
                <c:pt idx="2313">
                  <c:v>16.0625</c:v>
                </c:pt>
                <c:pt idx="2314">
                  <c:v>16.069444444444446</c:v>
                </c:pt>
                <c:pt idx="2315">
                  <c:v>16.076388888888889</c:v>
                </c:pt>
                <c:pt idx="2316">
                  <c:v>16.083333333333332</c:v>
                </c:pt>
                <c:pt idx="2317">
                  <c:v>16.090277777777779</c:v>
                </c:pt>
                <c:pt idx="2318">
                  <c:v>16.097222222222221</c:v>
                </c:pt>
                <c:pt idx="2319">
                  <c:v>16.104166666666668</c:v>
                </c:pt>
                <c:pt idx="2320">
                  <c:v>16.111111111111111</c:v>
                </c:pt>
                <c:pt idx="2321">
                  <c:v>16.118055555555554</c:v>
                </c:pt>
                <c:pt idx="2322">
                  <c:v>16.125</c:v>
                </c:pt>
                <c:pt idx="2323">
                  <c:v>16.131944444444446</c:v>
                </c:pt>
                <c:pt idx="2324">
                  <c:v>16.138888888888889</c:v>
                </c:pt>
                <c:pt idx="2325">
                  <c:v>16.145833333333332</c:v>
                </c:pt>
                <c:pt idx="2326">
                  <c:v>16.152777777777779</c:v>
                </c:pt>
                <c:pt idx="2327">
                  <c:v>16.159722222222221</c:v>
                </c:pt>
                <c:pt idx="2328">
                  <c:v>16.166666666666668</c:v>
                </c:pt>
                <c:pt idx="2329">
                  <c:v>16.173611111111111</c:v>
                </c:pt>
                <c:pt idx="2330">
                  <c:v>16.180555555555554</c:v>
                </c:pt>
                <c:pt idx="2331">
                  <c:v>16.1875</c:v>
                </c:pt>
                <c:pt idx="2332">
                  <c:v>16.194444444444446</c:v>
                </c:pt>
                <c:pt idx="2333">
                  <c:v>16.201388888888889</c:v>
                </c:pt>
                <c:pt idx="2334">
                  <c:v>16.208333333333332</c:v>
                </c:pt>
                <c:pt idx="2335">
                  <c:v>16.215277777777779</c:v>
                </c:pt>
                <c:pt idx="2336">
                  <c:v>16.222222222222221</c:v>
                </c:pt>
                <c:pt idx="2337">
                  <c:v>16.229166666666668</c:v>
                </c:pt>
                <c:pt idx="2338">
                  <c:v>16.236111111111111</c:v>
                </c:pt>
                <c:pt idx="2339">
                  <c:v>16.243055555555554</c:v>
                </c:pt>
                <c:pt idx="2340">
                  <c:v>16.25</c:v>
                </c:pt>
                <c:pt idx="2341">
                  <c:v>16.256944444444446</c:v>
                </c:pt>
                <c:pt idx="2342">
                  <c:v>16.263888888888889</c:v>
                </c:pt>
                <c:pt idx="2343">
                  <c:v>16.270833333333332</c:v>
                </c:pt>
                <c:pt idx="2344">
                  <c:v>16.277777777777779</c:v>
                </c:pt>
                <c:pt idx="2345">
                  <c:v>16.284722222222221</c:v>
                </c:pt>
                <c:pt idx="2346">
                  <c:v>16.291666666666668</c:v>
                </c:pt>
                <c:pt idx="2347">
                  <c:v>16.298611111111111</c:v>
                </c:pt>
                <c:pt idx="2348">
                  <c:v>16.305555555555554</c:v>
                </c:pt>
                <c:pt idx="2349">
                  <c:v>16.3125</c:v>
                </c:pt>
                <c:pt idx="2350">
                  <c:v>16.319444444444446</c:v>
                </c:pt>
                <c:pt idx="2351">
                  <c:v>16.326388888888889</c:v>
                </c:pt>
                <c:pt idx="2352">
                  <c:v>16.333333333333332</c:v>
                </c:pt>
                <c:pt idx="2353">
                  <c:v>16.340277777777779</c:v>
                </c:pt>
                <c:pt idx="2354">
                  <c:v>16.347222222222221</c:v>
                </c:pt>
                <c:pt idx="2355">
                  <c:v>16.354166666666668</c:v>
                </c:pt>
                <c:pt idx="2356">
                  <c:v>16.361111111111111</c:v>
                </c:pt>
                <c:pt idx="2357">
                  <c:v>16.368055555555554</c:v>
                </c:pt>
                <c:pt idx="2358">
                  <c:v>16.375</c:v>
                </c:pt>
                <c:pt idx="2359">
                  <c:v>16.381944444444446</c:v>
                </c:pt>
                <c:pt idx="2360">
                  <c:v>16.388888888888889</c:v>
                </c:pt>
                <c:pt idx="2361">
                  <c:v>16.395833333333332</c:v>
                </c:pt>
                <c:pt idx="2362">
                  <c:v>16.402777777777779</c:v>
                </c:pt>
                <c:pt idx="2363">
                  <c:v>16.409722222222221</c:v>
                </c:pt>
                <c:pt idx="2364">
                  <c:v>16.416666666666668</c:v>
                </c:pt>
                <c:pt idx="2365">
                  <c:v>16.423611111111111</c:v>
                </c:pt>
                <c:pt idx="2366">
                  <c:v>16.430555555555554</c:v>
                </c:pt>
                <c:pt idx="2367">
                  <c:v>16.4375</c:v>
                </c:pt>
                <c:pt idx="2368">
                  <c:v>16.444444444444446</c:v>
                </c:pt>
                <c:pt idx="2369">
                  <c:v>16.451388888888889</c:v>
                </c:pt>
                <c:pt idx="2370">
                  <c:v>16.458333333333332</c:v>
                </c:pt>
                <c:pt idx="2371">
                  <c:v>16.465277777777779</c:v>
                </c:pt>
                <c:pt idx="2372">
                  <c:v>16.472222222222221</c:v>
                </c:pt>
                <c:pt idx="2373">
                  <c:v>16.479166666666668</c:v>
                </c:pt>
                <c:pt idx="2374">
                  <c:v>16.486111111111111</c:v>
                </c:pt>
                <c:pt idx="2375">
                  <c:v>16.493055555555554</c:v>
                </c:pt>
                <c:pt idx="2376">
                  <c:v>16.5</c:v>
                </c:pt>
                <c:pt idx="2377">
                  <c:v>16.506944444444446</c:v>
                </c:pt>
                <c:pt idx="2378">
                  <c:v>16.513888888888889</c:v>
                </c:pt>
                <c:pt idx="2379">
                  <c:v>16.520833333333332</c:v>
                </c:pt>
                <c:pt idx="2380">
                  <c:v>16.527777777777779</c:v>
                </c:pt>
                <c:pt idx="2381">
                  <c:v>16.534722222222221</c:v>
                </c:pt>
                <c:pt idx="2382">
                  <c:v>16.541666666666668</c:v>
                </c:pt>
                <c:pt idx="2383">
                  <c:v>16.548611111111111</c:v>
                </c:pt>
                <c:pt idx="2384">
                  <c:v>16.555555555555554</c:v>
                </c:pt>
                <c:pt idx="2385">
                  <c:v>16.5625</c:v>
                </c:pt>
                <c:pt idx="2386">
                  <c:v>16.569444444444446</c:v>
                </c:pt>
                <c:pt idx="2387">
                  <c:v>16.576388888888889</c:v>
                </c:pt>
                <c:pt idx="2388">
                  <c:v>16.583333333333332</c:v>
                </c:pt>
                <c:pt idx="2389">
                  <c:v>16.590277777777779</c:v>
                </c:pt>
                <c:pt idx="2390">
                  <c:v>16.597222222222221</c:v>
                </c:pt>
                <c:pt idx="2391">
                  <c:v>16.604166666666668</c:v>
                </c:pt>
                <c:pt idx="2392">
                  <c:v>16.611111111111111</c:v>
                </c:pt>
                <c:pt idx="2393">
                  <c:v>16.618055555555554</c:v>
                </c:pt>
                <c:pt idx="2394">
                  <c:v>16.625</c:v>
                </c:pt>
                <c:pt idx="2395">
                  <c:v>16.631944444444446</c:v>
                </c:pt>
                <c:pt idx="2396">
                  <c:v>16.638888888888889</c:v>
                </c:pt>
                <c:pt idx="2397">
                  <c:v>16.645833333333332</c:v>
                </c:pt>
                <c:pt idx="2398">
                  <c:v>16.652777777777779</c:v>
                </c:pt>
                <c:pt idx="2399">
                  <c:v>16.659722222222221</c:v>
                </c:pt>
                <c:pt idx="2400">
                  <c:v>16.666666666666668</c:v>
                </c:pt>
                <c:pt idx="2401">
                  <c:v>16.673611111111111</c:v>
                </c:pt>
                <c:pt idx="2402">
                  <c:v>16.680555555555554</c:v>
                </c:pt>
                <c:pt idx="2403">
                  <c:v>16.6875</c:v>
                </c:pt>
                <c:pt idx="2404">
                  <c:v>16.694444444444446</c:v>
                </c:pt>
                <c:pt idx="2405">
                  <c:v>16.701388888888889</c:v>
                </c:pt>
                <c:pt idx="2406">
                  <c:v>16.708333333333332</c:v>
                </c:pt>
                <c:pt idx="2407">
                  <c:v>16.715277777777779</c:v>
                </c:pt>
                <c:pt idx="2408">
                  <c:v>16.722222222222221</c:v>
                </c:pt>
                <c:pt idx="2409">
                  <c:v>16.729166666666668</c:v>
                </c:pt>
                <c:pt idx="2410">
                  <c:v>16.736111111111111</c:v>
                </c:pt>
                <c:pt idx="2411">
                  <c:v>16.743055555555554</c:v>
                </c:pt>
                <c:pt idx="2412">
                  <c:v>16.75</c:v>
                </c:pt>
                <c:pt idx="2413">
                  <c:v>16.756944444444446</c:v>
                </c:pt>
                <c:pt idx="2414">
                  <c:v>16.763888888888889</c:v>
                </c:pt>
                <c:pt idx="2415">
                  <c:v>16.770833333333332</c:v>
                </c:pt>
                <c:pt idx="2416">
                  <c:v>16.777777777777779</c:v>
                </c:pt>
                <c:pt idx="2417">
                  <c:v>16.784722222222221</c:v>
                </c:pt>
                <c:pt idx="2418">
                  <c:v>16.791666666666668</c:v>
                </c:pt>
                <c:pt idx="2419">
                  <c:v>16.798611111111111</c:v>
                </c:pt>
                <c:pt idx="2420">
                  <c:v>16.805555555555554</c:v>
                </c:pt>
                <c:pt idx="2421">
                  <c:v>16.8125</c:v>
                </c:pt>
                <c:pt idx="2422">
                  <c:v>16.819444444444446</c:v>
                </c:pt>
                <c:pt idx="2423">
                  <c:v>16.826388888888889</c:v>
                </c:pt>
                <c:pt idx="2424">
                  <c:v>16.833333333333332</c:v>
                </c:pt>
                <c:pt idx="2425">
                  <c:v>16.840277777777779</c:v>
                </c:pt>
                <c:pt idx="2426">
                  <c:v>16.847222222222221</c:v>
                </c:pt>
                <c:pt idx="2427">
                  <c:v>16.854166666666668</c:v>
                </c:pt>
                <c:pt idx="2428">
                  <c:v>16.861111111111111</c:v>
                </c:pt>
                <c:pt idx="2429">
                  <c:v>16.868055555555554</c:v>
                </c:pt>
                <c:pt idx="2430">
                  <c:v>16.875</c:v>
                </c:pt>
                <c:pt idx="2431">
                  <c:v>16.881944444444446</c:v>
                </c:pt>
                <c:pt idx="2432">
                  <c:v>16.888888888888889</c:v>
                </c:pt>
                <c:pt idx="2433">
                  <c:v>16.895833333333332</c:v>
                </c:pt>
                <c:pt idx="2434">
                  <c:v>16.902777777777779</c:v>
                </c:pt>
                <c:pt idx="2435">
                  <c:v>16.909722222222221</c:v>
                </c:pt>
                <c:pt idx="2436">
                  <c:v>16.916666666666668</c:v>
                </c:pt>
                <c:pt idx="2437">
                  <c:v>16.923611111111111</c:v>
                </c:pt>
                <c:pt idx="2438">
                  <c:v>16.930555555555554</c:v>
                </c:pt>
                <c:pt idx="2439">
                  <c:v>16.9375</c:v>
                </c:pt>
                <c:pt idx="2440">
                  <c:v>16.944444444444446</c:v>
                </c:pt>
                <c:pt idx="2441">
                  <c:v>16.951388888888889</c:v>
                </c:pt>
                <c:pt idx="2442">
                  <c:v>16.958333333333332</c:v>
                </c:pt>
                <c:pt idx="2443">
                  <c:v>16.965277777777779</c:v>
                </c:pt>
                <c:pt idx="2444">
                  <c:v>16.972222222222221</c:v>
                </c:pt>
                <c:pt idx="2445">
                  <c:v>16.979166666666668</c:v>
                </c:pt>
                <c:pt idx="2446">
                  <c:v>16.986111111111111</c:v>
                </c:pt>
                <c:pt idx="2447">
                  <c:v>16.993055555555554</c:v>
                </c:pt>
                <c:pt idx="2448">
                  <c:v>17</c:v>
                </c:pt>
                <c:pt idx="2449">
                  <c:v>17.006944444444446</c:v>
                </c:pt>
                <c:pt idx="2450">
                  <c:v>17.013888888888889</c:v>
                </c:pt>
                <c:pt idx="2451">
                  <c:v>17.020833333333332</c:v>
                </c:pt>
                <c:pt idx="2452">
                  <c:v>17.027777777777779</c:v>
                </c:pt>
                <c:pt idx="2453">
                  <c:v>17.034722222222221</c:v>
                </c:pt>
                <c:pt idx="2454">
                  <c:v>17.041666666666668</c:v>
                </c:pt>
                <c:pt idx="2455">
                  <c:v>17.048611111111111</c:v>
                </c:pt>
                <c:pt idx="2456">
                  <c:v>17.055555555555554</c:v>
                </c:pt>
                <c:pt idx="2457">
                  <c:v>17.0625</c:v>
                </c:pt>
                <c:pt idx="2458">
                  <c:v>17.069444444444446</c:v>
                </c:pt>
                <c:pt idx="2459">
                  <c:v>17.076388888888889</c:v>
                </c:pt>
                <c:pt idx="2460">
                  <c:v>17.083333333333332</c:v>
                </c:pt>
                <c:pt idx="2461">
                  <c:v>17.090277777777779</c:v>
                </c:pt>
                <c:pt idx="2462">
                  <c:v>17.097222222222221</c:v>
                </c:pt>
                <c:pt idx="2463">
                  <c:v>17.104166666666668</c:v>
                </c:pt>
                <c:pt idx="2464">
                  <c:v>17.111111111111111</c:v>
                </c:pt>
                <c:pt idx="2465">
                  <c:v>17.118055555555554</c:v>
                </c:pt>
                <c:pt idx="2466">
                  <c:v>17.125</c:v>
                </c:pt>
                <c:pt idx="2467">
                  <c:v>17.131944444444446</c:v>
                </c:pt>
                <c:pt idx="2468">
                  <c:v>17.138888888888889</c:v>
                </c:pt>
                <c:pt idx="2469">
                  <c:v>17.145833333333332</c:v>
                </c:pt>
                <c:pt idx="2470">
                  <c:v>17.152777777777779</c:v>
                </c:pt>
                <c:pt idx="2471">
                  <c:v>17.159722222222221</c:v>
                </c:pt>
                <c:pt idx="2472">
                  <c:v>17.166666666666668</c:v>
                </c:pt>
                <c:pt idx="2473">
                  <c:v>17.173611111111111</c:v>
                </c:pt>
                <c:pt idx="2474">
                  <c:v>17.180555555555554</c:v>
                </c:pt>
                <c:pt idx="2475">
                  <c:v>17.1875</c:v>
                </c:pt>
                <c:pt idx="2476">
                  <c:v>17.194444444444446</c:v>
                </c:pt>
                <c:pt idx="2477">
                  <c:v>17.201388888888889</c:v>
                </c:pt>
                <c:pt idx="2478">
                  <c:v>17.208333333333332</c:v>
                </c:pt>
                <c:pt idx="2479">
                  <c:v>17.215277777777779</c:v>
                </c:pt>
                <c:pt idx="2480">
                  <c:v>17.222222222222221</c:v>
                </c:pt>
                <c:pt idx="2481">
                  <c:v>17.229166666666668</c:v>
                </c:pt>
                <c:pt idx="2482">
                  <c:v>17.236111111111111</c:v>
                </c:pt>
                <c:pt idx="2483">
                  <c:v>17.243055555555554</c:v>
                </c:pt>
                <c:pt idx="2484">
                  <c:v>17.25</c:v>
                </c:pt>
                <c:pt idx="2485">
                  <c:v>17.256944444444446</c:v>
                </c:pt>
                <c:pt idx="2486">
                  <c:v>17.263888888888889</c:v>
                </c:pt>
                <c:pt idx="2487">
                  <c:v>17.270833333333332</c:v>
                </c:pt>
                <c:pt idx="2488">
                  <c:v>17.277777777777779</c:v>
                </c:pt>
                <c:pt idx="2489">
                  <c:v>17.284722222222221</c:v>
                </c:pt>
                <c:pt idx="2490">
                  <c:v>17.291666666666668</c:v>
                </c:pt>
                <c:pt idx="2491">
                  <c:v>17.298611111111111</c:v>
                </c:pt>
                <c:pt idx="2492">
                  <c:v>17.305555555555554</c:v>
                </c:pt>
                <c:pt idx="2493">
                  <c:v>17.3125</c:v>
                </c:pt>
                <c:pt idx="2494">
                  <c:v>17.319444444444446</c:v>
                </c:pt>
                <c:pt idx="2495">
                  <c:v>17.326388888888889</c:v>
                </c:pt>
                <c:pt idx="2496">
                  <c:v>17.333333333333332</c:v>
                </c:pt>
                <c:pt idx="2497">
                  <c:v>17.340277777777779</c:v>
                </c:pt>
                <c:pt idx="2498">
                  <c:v>17.347222222222221</c:v>
                </c:pt>
                <c:pt idx="2499">
                  <c:v>17.354166666666668</c:v>
                </c:pt>
                <c:pt idx="2500">
                  <c:v>17.361111111111111</c:v>
                </c:pt>
                <c:pt idx="2501">
                  <c:v>17.368055555555554</c:v>
                </c:pt>
                <c:pt idx="2502">
                  <c:v>17.375</c:v>
                </c:pt>
                <c:pt idx="2503">
                  <c:v>17.381944444444446</c:v>
                </c:pt>
                <c:pt idx="2504">
                  <c:v>17.388888888888889</c:v>
                </c:pt>
                <c:pt idx="2505">
                  <c:v>17.395833333333332</c:v>
                </c:pt>
                <c:pt idx="2506">
                  <c:v>17.402777777777779</c:v>
                </c:pt>
                <c:pt idx="2507">
                  <c:v>17.409722222222221</c:v>
                </c:pt>
                <c:pt idx="2508">
                  <c:v>17.416666666666668</c:v>
                </c:pt>
                <c:pt idx="2509">
                  <c:v>17.423611111111111</c:v>
                </c:pt>
                <c:pt idx="2510">
                  <c:v>17.430555555555554</c:v>
                </c:pt>
                <c:pt idx="2511">
                  <c:v>17.4375</c:v>
                </c:pt>
                <c:pt idx="2512">
                  <c:v>17.444444444444446</c:v>
                </c:pt>
                <c:pt idx="2513">
                  <c:v>17.451388888888889</c:v>
                </c:pt>
                <c:pt idx="2514">
                  <c:v>17.458333333333332</c:v>
                </c:pt>
                <c:pt idx="2515">
                  <c:v>17.465277777777779</c:v>
                </c:pt>
                <c:pt idx="2516">
                  <c:v>17.472222222222221</c:v>
                </c:pt>
                <c:pt idx="2517">
                  <c:v>17.479166666666668</c:v>
                </c:pt>
                <c:pt idx="2518">
                  <c:v>17.486111111111111</c:v>
                </c:pt>
                <c:pt idx="2519">
                  <c:v>17.493055555555554</c:v>
                </c:pt>
                <c:pt idx="2520">
                  <c:v>17.5</c:v>
                </c:pt>
                <c:pt idx="2521">
                  <c:v>17.506944444444446</c:v>
                </c:pt>
                <c:pt idx="2522">
                  <c:v>17.513888888888889</c:v>
                </c:pt>
                <c:pt idx="2523">
                  <c:v>17.520833333333332</c:v>
                </c:pt>
                <c:pt idx="2524">
                  <c:v>17.527777777777779</c:v>
                </c:pt>
                <c:pt idx="2525">
                  <c:v>17.534722222222221</c:v>
                </c:pt>
                <c:pt idx="2526">
                  <c:v>17.541666666666668</c:v>
                </c:pt>
                <c:pt idx="2527">
                  <c:v>17.548611111111111</c:v>
                </c:pt>
                <c:pt idx="2528">
                  <c:v>17.555555555555554</c:v>
                </c:pt>
                <c:pt idx="2529">
                  <c:v>17.5625</c:v>
                </c:pt>
                <c:pt idx="2530">
                  <c:v>17.569444444444446</c:v>
                </c:pt>
                <c:pt idx="2531">
                  <c:v>17.576388888888889</c:v>
                </c:pt>
                <c:pt idx="2532">
                  <c:v>17.583333333333332</c:v>
                </c:pt>
                <c:pt idx="2533">
                  <c:v>17.590277777777779</c:v>
                </c:pt>
                <c:pt idx="2534">
                  <c:v>17.597222222222221</c:v>
                </c:pt>
                <c:pt idx="2535">
                  <c:v>17.604166666666668</c:v>
                </c:pt>
                <c:pt idx="2536">
                  <c:v>17.611111111111111</c:v>
                </c:pt>
                <c:pt idx="2537">
                  <c:v>17.618055555555554</c:v>
                </c:pt>
                <c:pt idx="2538">
                  <c:v>17.625</c:v>
                </c:pt>
                <c:pt idx="2539">
                  <c:v>17.631944444444446</c:v>
                </c:pt>
                <c:pt idx="2540">
                  <c:v>17.638888888888889</c:v>
                </c:pt>
                <c:pt idx="2541">
                  <c:v>17.645833333333332</c:v>
                </c:pt>
                <c:pt idx="2542">
                  <c:v>17.652777777777779</c:v>
                </c:pt>
                <c:pt idx="2543">
                  <c:v>17.659722222222221</c:v>
                </c:pt>
                <c:pt idx="2544">
                  <c:v>17.666666666666668</c:v>
                </c:pt>
                <c:pt idx="2545">
                  <c:v>17.673611111111111</c:v>
                </c:pt>
                <c:pt idx="2546">
                  <c:v>17.680555555555554</c:v>
                </c:pt>
                <c:pt idx="2547">
                  <c:v>17.6875</c:v>
                </c:pt>
                <c:pt idx="2548">
                  <c:v>17.694444444444446</c:v>
                </c:pt>
                <c:pt idx="2549">
                  <c:v>17.701388888888889</c:v>
                </c:pt>
                <c:pt idx="2550">
                  <c:v>17.708333333333332</c:v>
                </c:pt>
                <c:pt idx="2551">
                  <c:v>17.715277777777779</c:v>
                </c:pt>
                <c:pt idx="2552">
                  <c:v>17.722222222222221</c:v>
                </c:pt>
                <c:pt idx="2553">
                  <c:v>17.729166666666668</c:v>
                </c:pt>
                <c:pt idx="2554">
                  <c:v>17.736111111111111</c:v>
                </c:pt>
                <c:pt idx="2555">
                  <c:v>17.743055555555554</c:v>
                </c:pt>
                <c:pt idx="2556">
                  <c:v>17.75</c:v>
                </c:pt>
                <c:pt idx="2557">
                  <c:v>17.756944444444446</c:v>
                </c:pt>
                <c:pt idx="2558">
                  <c:v>17.763888888888889</c:v>
                </c:pt>
                <c:pt idx="2559">
                  <c:v>17.770833333333332</c:v>
                </c:pt>
                <c:pt idx="2560">
                  <c:v>17.777777777777779</c:v>
                </c:pt>
                <c:pt idx="2561">
                  <c:v>17.784722222222221</c:v>
                </c:pt>
                <c:pt idx="2562">
                  <c:v>17.791666666666668</c:v>
                </c:pt>
                <c:pt idx="2563">
                  <c:v>17.798611111111111</c:v>
                </c:pt>
                <c:pt idx="2564">
                  <c:v>17.805555555555554</c:v>
                </c:pt>
                <c:pt idx="2565">
                  <c:v>17.8125</c:v>
                </c:pt>
                <c:pt idx="2566">
                  <c:v>17.819444444444446</c:v>
                </c:pt>
                <c:pt idx="2567">
                  <c:v>17.826388888888889</c:v>
                </c:pt>
                <c:pt idx="2568">
                  <c:v>17.833333333333332</c:v>
                </c:pt>
                <c:pt idx="2569">
                  <c:v>17.840277777777779</c:v>
                </c:pt>
                <c:pt idx="2570">
                  <c:v>17.847222222222221</c:v>
                </c:pt>
                <c:pt idx="2571">
                  <c:v>17.854166666666668</c:v>
                </c:pt>
                <c:pt idx="2572">
                  <c:v>17.861111111111111</c:v>
                </c:pt>
                <c:pt idx="2573">
                  <c:v>17.868055555555554</c:v>
                </c:pt>
                <c:pt idx="2574">
                  <c:v>17.875</c:v>
                </c:pt>
                <c:pt idx="2575">
                  <c:v>17.881944444444446</c:v>
                </c:pt>
                <c:pt idx="2576">
                  <c:v>17.888888888888889</c:v>
                </c:pt>
                <c:pt idx="2577">
                  <c:v>17.895833333333332</c:v>
                </c:pt>
                <c:pt idx="2578">
                  <c:v>17.902777777777779</c:v>
                </c:pt>
                <c:pt idx="2579">
                  <c:v>17.909722222222221</c:v>
                </c:pt>
                <c:pt idx="2580">
                  <c:v>17.916666666666668</c:v>
                </c:pt>
                <c:pt idx="2581">
                  <c:v>17.923611111111111</c:v>
                </c:pt>
                <c:pt idx="2582">
                  <c:v>17.930555555555554</c:v>
                </c:pt>
                <c:pt idx="2583">
                  <c:v>17.9375</c:v>
                </c:pt>
                <c:pt idx="2584">
                  <c:v>17.944444444444446</c:v>
                </c:pt>
                <c:pt idx="2585">
                  <c:v>17.951388888888889</c:v>
                </c:pt>
                <c:pt idx="2586">
                  <c:v>17.958333333333332</c:v>
                </c:pt>
                <c:pt idx="2587">
                  <c:v>17.965277777777779</c:v>
                </c:pt>
                <c:pt idx="2588">
                  <c:v>17.972222222222221</c:v>
                </c:pt>
                <c:pt idx="2589">
                  <c:v>17.979166666666668</c:v>
                </c:pt>
                <c:pt idx="2590">
                  <c:v>17.986111111111111</c:v>
                </c:pt>
                <c:pt idx="2591">
                  <c:v>17.993055555555554</c:v>
                </c:pt>
                <c:pt idx="2592">
                  <c:v>18</c:v>
                </c:pt>
                <c:pt idx="2593">
                  <c:v>18.006944444444446</c:v>
                </c:pt>
                <c:pt idx="2594">
                  <c:v>18.013888888888889</c:v>
                </c:pt>
                <c:pt idx="2595">
                  <c:v>18.020833333333332</c:v>
                </c:pt>
                <c:pt idx="2596">
                  <c:v>18.027777777777779</c:v>
                </c:pt>
                <c:pt idx="2597">
                  <c:v>18.034722222222221</c:v>
                </c:pt>
                <c:pt idx="2598">
                  <c:v>18.041666666666668</c:v>
                </c:pt>
                <c:pt idx="2599">
                  <c:v>18.048611111111111</c:v>
                </c:pt>
                <c:pt idx="2600">
                  <c:v>18.055555555555554</c:v>
                </c:pt>
                <c:pt idx="2601">
                  <c:v>18.0625</c:v>
                </c:pt>
                <c:pt idx="2602">
                  <c:v>18.069444444444446</c:v>
                </c:pt>
                <c:pt idx="2603">
                  <c:v>18.076388888888889</c:v>
                </c:pt>
                <c:pt idx="2604">
                  <c:v>18.083333333333332</c:v>
                </c:pt>
                <c:pt idx="2605">
                  <c:v>18.090277777777779</c:v>
                </c:pt>
                <c:pt idx="2606">
                  <c:v>18.097222222222221</c:v>
                </c:pt>
                <c:pt idx="2607">
                  <c:v>18.104166666666668</c:v>
                </c:pt>
                <c:pt idx="2608">
                  <c:v>18.111111111111111</c:v>
                </c:pt>
                <c:pt idx="2609">
                  <c:v>18.118055555555554</c:v>
                </c:pt>
                <c:pt idx="2610">
                  <c:v>18.125</c:v>
                </c:pt>
                <c:pt idx="2611">
                  <c:v>18.131944444444446</c:v>
                </c:pt>
                <c:pt idx="2612">
                  <c:v>18.138888888888889</c:v>
                </c:pt>
                <c:pt idx="2613">
                  <c:v>18.145833333333332</c:v>
                </c:pt>
                <c:pt idx="2614">
                  <c:v>18.152777777777779</c:v>
                </c:pt>
                <c:pt idx="2615">
                  <c:v>18.159722222222221</c:v>
                </c:pt>
                <c:pt idx="2616">
                  <c:v>18.166666666666668</c:v>
                </c:pt>
                <c:pt idx="2617">
                  <c:v>18.173611111111111</c:v>
                </c:pt>
                <c:pt idx="2618">
                  <c:v>18.180555555555554</c:v>
                </c:pt>
                <c:pt idx="2619">
                  <c:v>18.1875</c:v>
                </c:pt>
                <c:pt idx="2620">
                  <c:v>18.194444444444446</c:v>
                </c:pt>
                <c:pt idx="2621">
                  <c:v>18.201388888888889</c:v>
                </c:pt>
                <c:pt idx="2622">
                  <c:v>18.208333333333332</c:v>
                </c:pt>
                <c:pt idx="2623">
                  <c:v>18.215277777777779</c:v>
                </c:pt>
                <c:pt idx="2624">
                  <c:v>18.222222222222221</c:v>
                </c:pt>
                <c:pt idx="2625">
                  <c:v>18.229166666666668</c:v>
                </c:pt>
                <c:pt idx="2626">
                  <c:v>18.236111111111111</c:v>
                </c:pt>
                <c:pt idx="2627">
                  <c:v>18.243055555555554</c:v>
                </c:pt>
                <c:pt idx="2628">
                  <c:v>18.25</c:v>
                </c:pt>
                <c:pt idx="2629">
                  <c:v>18.256944444444446</c:v>
                </c:pt>
                <c:pt idx="2630">
                  <c:v>18.263888888888889</c:v>
                </c:pt>
                <c:pt idx="2631">
                  <c:v>18.270833333333332</c:v>
                </c:pt>
                <c:pt idx="2632">
                  <c:v>18.277777777777779</c:v>
                </c:pt>
                <c:pt idx="2633">
                  <c:v>18.284722222222221</c:v>
                </c:pt>
                <c:pt idx="2634">
                  <c:v>18.291666666666668</c:v>
                </c:pt>
                <c:pt idx="2635">
                  <c:v>18.298611111111111</c:v>
                </c:pt>
                <c:pt idx="2636">
                  <c:v>18.305555555555554</c:v>
                </c:pt>
                <c:pt idx="2637">
                  <c:v>18.3125</c:v>
                </c:pt>
                <c:pt idx="2638">
                  <c:v>18.319444444444446</c:v>
                </c:pt>
                <c:pt idx="2639">
                  <c:v>18.326388888888889</c:v>
                </c:pt>
                <c:pt idx="2640">
                  <c:v>18.333333333333332</c:v>
                </c:pt>
                <c:pt idx="2641">
                  <c:v>18.340277777777779</c:v>
                </c:pt>
                <c:pt idx="2642">
                  <c:v>18.347222222222221</c:v>
                </c:pt>
                <c:pt idx="2643">
                  <c:v>18.354166666666668</c:v>
                </c:pt>
                <c:pt idx="2644">
                  <c:v>18.361111111111111</c:v>
                </c:pt>
                <c:pt idx="2645">
                  <c:v>18.368055555555554</c:v>
                </c:pt>
                <c:pt idx="2646">
                  <c:v>18.375</c:v>
                </c:pt>
                <c:pt idx="2647">
                  <c:v>18.381944444444446</c:v>
                </c:pt>
                <c:pt idx="2648">
                  <c:v>18.388888888888889</c:v>
                </c:pt>
                <c:pt idx="2649">
                  <c:v>18.395833333333332</c:v>
                </c:pt>
                <c:pt idx="2650">
                  <c:v>18.402777777777779</c:v>
                </c:pt>
                <c:pt idx="2651">
                  <c:v>18.409722222222221</c:v>
                </c:pt>
                <c:pt idx="2652">
                  <c:v>18.416666666666668</c:v>
                </c:pt>
                <c:pt idx="2653">
                  <c:v>18.423611111111111</c:v>
                </c:pt>
                <c:pt idx="2654">
                  <c:v>18.430555555555554</c:v>
                </c:pt>
                <c:pt idx="2655">
                  <c:v>18.4375</c:v>
                </c:pt>
                <c:pt idx="2656">
                  <c:v>18.444444444444446</c:v>
                </c:pt>
                <c:pt idx="2657">
                  <c:v>18.451388888888889</c:v>
                </c:pt>
                <c:pt idx="2658">
                  <c:v>18.458333333333332</c:v>
                </c:pt>
                <c:pt idx="2659">
                  <c:v>18.465277777777779</c:v>
                </c:pt>
                <c:pt idx="2660">
                  <c:v>18.472222222222221</c:v>
                </c:pt>
                <c:pt idx="2661">
                  <c:v>18.479166666666668</c:v>
                </c:pt>
                <c:pt idx="2662">
                  <c:v>18.486111111111111</c:v>
                </c:pt>
                <c:pt idx="2663">
                  <c:v>18.493055555555554</c:v>
                </c:pt>
                <c:pt idx="2664">
                  <c:v>18.5</c:v>
                </c:pt>
                <c:pt idx="2665">
                  <c:v>18.506944444444446</c:v>
                </c:pt>
                <c:pt idx="2666">
                  <c:v>18.513888888888889</c:v>
                </c:pt>
                <c:pt idx="2667">
                  <c:v>18.520833333333332</c:v>
                </c:pt>
                <c:pt idx="2668">
                  <c:v>18.527777777777779</c:v>
                </c:pt>
                <c:pt idx="2669">
                  <c:v>18.534722222222221</c:v>
                </c:pt>
                <c:pt idx="2670">
                  <c:v>18.541666666666668</c:v>
                </c:pt>
                <c:pt idx="2671">
                  <c:v>18.548611111111111</c:v>
                </c:pt>
                <c:pt idx="2672">
                  <c:v>18.555555555555554</c:v>
                </c:pt>
                <c:pt idx="2673">
                  <c:v>18.5625</c:v>
                </c:pt>
                <c:pt idx="2674">
                  <c:v>18.569444444444446</c:v>
                </c:pt>
                <c:pt idx="2675">
                  <c:v>18.576388888888889</c:v>
                </c:pt>
                <c:pt idx="2676">
                  <c:v>18.583333333333332</c:v>
                </c:pt>
                <c:pt idx="2677">
                  <c:v>18.590277777777779</c:v>
                </c:pt>
                <c:pt idx="2678">
                  <c:v>18.597222222222221</c:v>
                </c:pt>
                <c:pt idx="2679">
                  <c:v>18.604166666666668</c:v>
                </c:pt>
                <c:pt idx="2680">
                  <c:v>18.611111111111111</c:v>
                </c:pt>
                <c:pt idx="2681">
                  <c:v>18.618055555555554</c:v>
                </c:pt>
                <c:pt idx="2682">
                  <c:v>18.625</c:v>
                </c:pt>
                <c:pt idx="2683">
                  <c:v>18.631944444444446</c:v>
                </c:pt>
                <c:pt idx="2684">
                  <c:v>18.638888888888889</c:v>
                </c:pt>
                <c:pt idx="2685">
                  <c:v>18.645833333333332</c:v>
                </c:pt>
                <c:pt idx="2686">
                  <c:v>18.652777777777779</c:v>
                </c:pt>
                <c:pt idx="2687">
                  <c:v>18.659722222222221</c:v>
                </c:pt>
                <c:pt idx="2688">
                  <c:v>18.666666666666668</c:v>
                </c:pt>
                <c:pt idx="2689">
                  <c:v>18.673611111111111</c:v>
                </c:pt>
                <c:pt idx="2690">
                  <c:v>18.680555555555554</c:v>
                </c:pt>
                <c:pt idx="2691">
                  <c:v>18.6875</c:v>
                </c:pt>
                <c:pt idx="2692">
                  <c:v>18.694444444444446</c:v>
                </c:pt>
                <c:pt idx="2693">
                  <c:v>18.701388888888889</c:v>
                </c:pt>
                <c:pt idx="2694">
                  <c:v>18.708333333333332</c:v>
                </c:pt>
                <c:pt idx="2695">
                  <c:v>18.715277777777779</c:v>
                </c:pt>
                <c:pt idx="2696">
                  <c:v>18.722222222222221</c:v>
                </c:pt>
                <c:pt idx="2697">
                  <c:v>18.729166666666668</c:v>
                </c:pt>
                <c:pt idx="2698">
                  <c:v>18.736111111111111</c:v>
                </c:pt>
                <c:pt idx="2699">
                  <c:v>18.743055555555554</c:v>
                </c:pt>
                <c:pt idx="2700">
                  <c:v>18.75</c:v>
                </c:pt>
                <c:pt idx="2701">
                  <c:v>18.756944444444446</c:v>
                </c:pt>
                <c:pt idx="2702">
                  <c:v>18.763888888888889</c:v>
                </c:pt>
                <c:pt idx="2703">
                  <c:v>18.770833333333332</c:v>
                </c:pt>
                <c:pt idx="2704">
                  <c:v>18.777777777777779</c:v>
                </c:pt>
                <c:pt idx="2705">
                  <c:v>18.784722222222221</c:v>
                </c:pt>
                <c:pt idx="2706">
                  <c:v>18.791666666666668</c:v>
                </c:pt>
                <c:pt idx="2707">
                  <c:v>18.798611111111111</c:v>
                </c:pt>
                <c:pt idx="2708">
                  <c:v>18.805555555555554</c:v>
                </c:pt>
                <c:pt idx="2709">
                  <c:v>18.8125</c:v>
                </c:pt>
                <c:pt idx="2710">
                  <c:v>18.819444444444446</c:v>
                </c:pt>
                <c:pt idx="2711">
                  <c:v>18.826388888888889</c:v>
                </c:pt>
                <c:pt idx="2712">
                  <c:v>18.833333333333332</c:v>
                </c:pt>
                <c:pt idx="2713">
                  <c:v>18.840277777777779</c:v>
                </c:pt>
                <c:pt idx="2714">
                  <c:v>18.847222222222221</c:v>
                </c:pt>
                <c:pt idx="2715">
                  <c:v>18.854166666666668</c:v>
                </c:pt>
                <c:pt idx="2716">
                  <c:v>18.861111111111111</c:v>
                </c:pt>
                <c:pt idx="2717">
                  <c:v>18.868055555555554</c:v>
                </c:pt>
                <c:pt idx="2718">
                  <c:v>18.875</c:v>
                </c:pt>
                <c:pt idx="2719">
                  <c:v>18.881944444444446</c:v>
                </c:pt>
                <c:pt idx="2720">
                  <c:v>18.888888888888889</c:v>
                </c:pt>
                <c:pt idx="2721">
                  <c:v>18.895833333333332</c:v>
                </c:pt>
                <c:pt idx="2722">
                  <c:v>18.902777777777779</c:v>
                </c:pt>
                <c:pt idx="2723">
                  <c:v>18.909722222222221</c:v>
                </c:pt>
                <c:pt idx="2724">
                  <c:v>18.916666666666668</c:v>
                </c:pt>
                <c:pt idx="2725">
                  <c:v>18.923611111111111</c:v>
                </c:pt>
                <c:pt idx="2726">
                  <c:v>18.930555555555554</c:v>
                </c:pt>
                <c:pt idx="2727">
                  <c:v>18.9375</c:v>
                </c:pt>
                <c:pt idx="2728">
                  <c:v>18.944444444444446</c:v>
                </c:pt>
                <c:pt idx="2729">
                  <c:v>18.951388888888889</c:v>
                </c:pt>
                <c:pt idx="2730">
                  <c:v>18.958333333333332</c:v>
                </c:pt>
                <c:pt idx="2731">
                  <c:v>18.965277777777779</c:v>
                </c:pt>
                <c:pt idx="2732">
                  <c:v>18.972222222222221</c:v>
                </c:pt>
                <c:pt idx="2733">
                  <c:v>18.979166666666668</c:v>
                </c:pt>
                <c:pt idx="2734">
                  <c:v>18.986111111111111</c:v>
                </c:pt>
                <c:pt idx="2735">
                  <c:v>18.993055555555554</c:v>
                </c:pt>
                <c:pt idx="2736">
                  <c:v>19</c:v>
                </c:pt>
                <c:pt idx="2737">
                  <c:v>19.006944444444446</c:v>
                </c:pt>
                <c:pt idx="2738">
                  <c:v>19.013888888888889</c:v>
                </c:pt>
                <c:pt idx="2739">
                  <c:v>19.020833333333332</c:v>
                </c:pt>
                <c:pt idx="2740">
                  <c:v>19.027777777777779</c:v>
                </c:pt>
                <c:pt idx="2741">
                  <c:v>19.034722222222221</c:v>
                </c:pt>
                <c:pt idx="2742">
                  <c:v>19.041666666666668</c:v>
                </c:pt>
                <c:pt idx="2743">
                  <c:v>19.048611111111111</c:v>
                </c:pt>
                <c:pt idx="2744">
                  <c:v>19.055555555555554</c:v>
                </c:pt>
                <c:pt idx="2745">
                  <c:v>19.0625</c:v>
                </c:pt>
                <c:pt idx="2746">
                  <c:v>19.069444444444446</c:v>
                </c:pt>
                <c:pt idx="2747">
                  <c:v>19.076388888888889</c:v>
                </c:pt>
                <c:pt idx="2748">
                  <c:v>19.083333333333332</c:v>
                </c:pt>
                <c:pt idx="2749">
                  <c:v>19.090277777777779</c:v>
                </c:pt>
                <c:pt idx="2750">
                  <c:v>19.097222222222221</c:v>
                </c:pt>
                <c:pt idx="2751">
                  <c:v>19.104166666666668</c:v>
                </c:pt>
                <c:pt idx="2752">
                  <c:v>19.111111111111111</c:v>
                </c:pt>
                <c:pt idx="2753">
                  <c:v>19.118055555555554</c:v>
                </c:pt>
                <c:pt idx="2754">
                  <c:v>19.125</c:v>
                </c:pt>
                <c:pt idx="2755">
                  <c:v>19.131944444444446</c:v>
                </c:pt>
                <c:pt idx="2756">
                  <c:v>19.138888888888889</c:v>
                </c:pt>
                <c:pt idx="2757">
                  <c:v>19.145833333333332</c:v>
                </c:pt>
                <c:pt idx="2758">
                  <c:v>19.152777777777779</c:v>
                </c:pt>
                <c:pt idx="2759">
                  <c:v>19.159722222222221</c:v>
                </c:pt>
                <c:pt idx="2760">
                  <c:v>19.166666666666668</c:v>
                </c:pt>
                <c:pt idx="2761">
                  <c:v>19.173611111111111</c:v>
                </c:pt>
                <c:pt idx="2762">
                  <c:v>19.180555555555554</c:v>
                </c:pt>
                <c:pt idx="2763">
                  <c:v>19.1875</c:v>
                </c:pt>
                <c:pt idx="2764">
                  <c:v>19.194444444444446</c:v>
                </c:pt>
                <c:pt idx="2765">
                  <c:v>19.201388888888889</c:v>
                </c:pt>
                <c:pt idx="2766">
                  <c:v>19.208333333333332</c:v>
                </c:pt>
                <c:pt idx="2767">
                  <c:v>19.215277777777779</c:v>
                </c:pt>
                <c:pt idx="2768">
                  <c:v>19.222222222222221</c:v>
                </c:pt>
                <c:pt idx="2769">
                  <c:v>19.229166666666668</c:v>
                </c:pt>
                <c:pt idx="2770">
                  <c:v>19.236111111111111</c:v>
                </c:pt>
                <c:pt idx="2771">
                  <c:v>19.243055555555554</c:v>
                </c:pt>
                <c:pt idx="2772">
                  <c:v>19.25</c:v>
                </c:pt>
                <c:pt idx="2773">
                  <c:v>19.256944444444446</c:v>
                </c:pt>
                <c:pt idx="2774">
                  <c:v>19.263888888888889</c:v>
                </c:pt>
                <c:pt idx="2775">
                  <c:v>19.270833333333332</c:v>
                </c:pt>
                <c:pt idx="2776">
                  <c:v>19.277777777777779</c:v>
                </c:pt>
                <c:pt idx="2777">
                  <c:v>19.284722222222221</c:v>
                </c:pt>
                <c:pt idx="2778">
                  <c:v>19.291666666666668</c:v>
                </c:pt>
                <c:pt idx="2779">
                  <c:v>19.298611111111111</c:v>
                </c:pt>
                <c:pt idx="2780">
                  <c:v>19.305555555555554</c:v>
                </c:pt>
                <c:pt idx="2781">
                  <c:v>19.3125</c:v>
                </c:pt>
                <c:pt idx="2782">
                  <c:v>19.319444444444446</c:v>
                </c:pt>
                <c:pt idx="2783">
                  <c:v>19.326388888888889</c:v>
                </c:pt>
                <c:pt idx="2784">
                  <c:v>19.333333333333332</c:v>
                </c:pt>
                <c:pt idx="2785">
                  <c:v>19.340277777777779</c:v>
                </c:pt>
                <c:pt idx="2786">
                  <c:v>19.347222222222221</c:v>
                </c:pt>
                <c:pt idx="2787">
                  <c:v>19.354166666666668</c:v>
                </c:pt>
                <c:pt idx="2788">
                  <c:v>19.361111111111111</c:v>
                </c:pt>
                <c:pt idx="2789">
                  <c:v>19.368055555555554</c:v>
                </c:pt>
                <c:pt idx="2790">
                  <c:v>19.375</c:v>
                </c:pt>
                <c:pt idx="2791">
                  <c:v>19.381944444444446</c:v>
                </c:pt>
                <c:pt idx="2792">
                  <c:v>19.388888888888889</c:v>
                </c:pt>
                <c:pt idx="2793">
                  <c:v>19.395833333333332</c:v>
                </c:pt>
                <c:pt idx="2794">
                  <c:v>19.402777777777779</c:v>
                </c:pt>
                <c:pt idx="2795">
                  <c:v>19.409722222222221</c:v>
                </c:pt>
                <c:pt idx="2796">
                  <c:v>19.416666666666668</c:v>
                </c:pt>
                <c:pt idx="2797">
                  <c:v>19.423611111111111</c:v>
                </c:pt>
                <c:pt idx="2798">
                  <c:v>19.430555555555554</c:v>
                </c:pt>
                <c:pt idx="2799">
                  <c:v>19.4375</c:v>
                </c:pt>
                <c:pt idx="2800">
                  <c:v>19.444444444444446</c:v>
                </c:pt>
                <c:pt idx="2801">
                  <c:v>19.451388888888889</c:v>
                </c:pt>
                <c:pt idx="2802">
                  <c:v>19.458333333333332</c:v>
                </c:pt>
                <c:pt idx="2803">
                  <c:v>19.465277777777779</c:v>
                </c:pt>
                <c:pt idx="2804">
                  <c:v>19.472222222222221</c:v>
                </c:pt>
                <c:pt idx="2805">
                  <c:v>19.479166666666668</c:v>
                </c:pt>
                <c:pt idx="2806">
                  <c:v>19.486111111111111</c:v>
                </c:pt>
                <c:pt idx="2807">
                  <c:v>19.493055555555554</c:v>
                </c:pt>
                <c:pt idx="2808">
                  <c:v>19.5</c:v>
                </c:pt>
                <c:pt idx="2809">
                  <c:v>19.506944444444446</c:v>
                </c:pt>
                <c:pt idx="2810">
                  <c:v>19.513888888888889</c:v>
                </c:pt>
                <c:pt idx="2811">
                  <c:v>19.520833333333332</c:v>
                </c:pt>
                <c:pt idx="2812">
                  <c:v>19.527777777777779</c:v>
                </c:pt>
                <c:pt idx="2813">
                  <c:v>19.534722222222221</c:v>
                </c:pt>
                <c:pt idx="2814">
                  <c:v>19.541666666666668</c:v>
                </c:pt>
                <c:pt idx="2815">
                  <c:v>19.548611111111111</c:v>
                </c:pt>
                <c:pt idx="2816">
                  <c:v>19.555555555555554</c:v>
                </c:pt>
                <c:pt idx="2817">
                  <c:v>19.5625</c:v>
                </c:pt>
                <c:pt idx="2818">
                  <c:v>19.569444444444446</c:v>
                </c:pt>
                <c:pt idx="2819">
                  <c:v>19.576388888888889</c:v>
                </c:pt>
                <c:pt idx="2820">
                  <c:v>19.583333333333332</c:v>
                </c:pt>
                <c:pt idx="2821">
                  <c:v>19.590277777777779</c:v>
                </c:pt>
                <c:pt idx="2822">
                  <c:v>19.597222222222221</c:v>
                </c:pt>
                <c:pt idx="2823">
                  <c:v>19.604166666666668</c:v>
                </c:pt>
                <c:pt idx="2824">
                  <c:v>19.611111111111111</c:v>
                </c:pt>
                <c:pt idx="2825">
                  <c:v>19.618055555555554</c:v>
                </c:pt>
                <c:pt idx="2826">
                  <c:v>19.625</c:v>
                </c:pt>
                <c:pt idx="2827">
                  <c:v>19.631944444444446</c:v>
                </c:pt>
                <c:pt idx="2828">
                  <c:v>19.638888888888889</c:v>
                </c:pt>
                <c:pt idx="2829">
                  <c:v>19.645833333333332</c:v>
                </c:pt>
                <c:pt idx="2830">
                  <c:v>19.652777777777779</c:v>
                </c:pt>
                <c:pt idx="2831">
                  <c:v>19.659722222222221</c:v>
                </c:pt>
                <c:pt idx="2832">
                  <c:v>19.666666666666668</c:v>
                </c:pt>
                <c:pt idx="2833">
                  <c:v>19.673611111111111</c:v>
                </c:pt>
                <c:pt idx="2834">
                  <c:v>19.680555555555554</c:v>
                </c:pt>
                <c:pt idx="2835">
                  <c:v>19.6875</c:v>
                </c:pt>
                <c:pt idx="2836">
                  <c:v>19.694444444444446</c:v>
                </c:pt>
                <c:pt idx="2837">
                  <c:v>19.701388888888889</c:v>
                </c:pt>
                <c:pt idx="2838">
                  <c:v>19.708333333333332</c:v>
                </c:pt>
                <c:pt idx="2839">
                  <c:v>19.715277777777779</c:v>
                </c:pt>
                <c:pt idx="2840">
                  <c:v>19.722222222222221</c:v>
                </c:pt>
                <c:pt idx="2841">
                  <c:v>19.729166666666668</c:v>
                </c:pt>
                <c:pt idx="2842">
                  <c:v>19.736111111111111</c:v>
                </c:pt>
                <c:pt idx="2843">
                  <c:v>19.743055555555554</c:v>
                </c:pt>
                <c:pt idx="2844">
                  <c:v>19.75</c:v>
                </c:pt>
                <c:pt idx="2845">
                  <c:v>19.756944444444446</c:v>
                </c:pt>
                <c:pt idx="2846">
                  <c:v>19.763888888888889</c:v>
                </c:pt>
                <c:pt idx="2847">
                  <c:v>19.770833333333332</c:v>
                </c:pt>
                <c:pt idx="2848">
                  <c:v>19.777777777777779</c:v>
                </c:pt>
                <c:pt idx="2849">
                  <c:v>19.784722222222221</c:v>
                </c:pt>
                <c:pt idx="2850">
                  <c:v>19.791666666666668</c:v>
                </c:pt>
                <c:pt idx="2851">
                  <c:v>19.798611111111111</c:v>
                </c:pt>
                <c:pt idx="2852">
                  <c:v>19.805555555555554</c:v>
                </c:pt>
                <c:pt idx="2853">
                  <c:v>19.8125</c:v>
                </c:pt>
                <c:pt idx="2854">
                  <c:v>19.819444444444446</c:v>
                </c:pt>
                <c:pt idx="2855">
                  <c:v>19.826388888888889</c:v>
                </c:pt>
                <c:pt idx="2856">
                  <c:v>19.833333333333332</c:v>
                </c:pt>
                <c:pt idx="2857">
                  <c:v>19.840277777777779</c:v>
                </c:pt>
                <c:pt idx="2858">
                  <c:v>19.847222222222221</c:v>
                </c:pt>
                <c:pt idx="2859">
                  <c:v>19.854166666666668</c:v>
                </c:pt>
                <c:pt idx="2860">
                  <c:v>19.861111111111111</c:v>
                </c:pt>
                <c:pt idx="2861">
                  <c:v>19.868055555555554</c:v>
                </c:pt>
                <c:pt idx="2862">
                  <c:v>19.875</c:v>
                </c:pt>
                <c:pt idx="2863">
                  <c:v>19.881944444444446</c:v>
                </c:pt>
                <c:pt idx="2864">
                  <c:v>19.888888888888889</c:v>
                </c:pt>
                <c:pt idx="2865">
                  <c:v>19.895833333333332</c:v>
                </c:pt>
                <c:pt idx="2866">
                  <c:v>19.902777777777779</c:v>
                </c:pt>
                <c:pt idx="2867">
                  <c:v>19.909722222222221</c:v>
                </c:pt>
                <c:pt idx="2868">
                  <c:v>19.916666666666668</c:v>
                </c:pt>
                <c:pt idx="2869">
                  <c:v>19.923611111111111</c:v>
                </c:pt>
                <c:pt idx="2870">
                  <c:v>19.930555555555554</c:v>
                </c:pt>
                <c:pt idx="2871">
                  <c:v>19.9375</c:v>
                </c:pt>
                <c:pt idx="2872">
                  <c:v>19.944444444444446</c:v>
                </c:pt>
                <c:pt idx="2873">
                  <c:v>19.951388888888889</c:v>
                </c:pt>
                <c:pt idx="2874">
                  <c:v>19.958333333333332</c:v>
                </c:pt>
                <c:pt idx="2875">
                  <c:v>19.965277777777779</c:v>
                </c:pt>
                <c:pt idx="2876">
                  <c:v>19.972222222222221</c:v>
                </c:pt>
                <c:pt idx="2877">
                  <c:v>19.979166666666668</c:v>
                </c:pt>
                <c:pt idx="2878">
                  <c:v>19.986111111111111</c:v>
                </c:pt>
                <c:pt idx="2879">
                  <c:v>19.993055555555554</c:v>
                </c:pt>
                <c:pt idx="2880">
                  <c:v>20</c:v>
                </c:pt>
                <c:pt idx="2881">
                  <c:v>20.006944444444446</c:v>
                </c:pt>
                <c:pt idx="2882">
                  <c:v>20.013888888888889</c:v>
                </c:pt>
                <c:pt idx="2883">
                  <c:v>20.020833333333332</c:v>
                </c:pt>
                <c:pt idx="2884">
                  <c:v>20.027777777777779</c:v>
                </c:pt>
                <c:pt idx="2885">
                  <c:v>20.034722222222221</c:v>
                </c:pt>
                <c:pt idx="2886">
                  <c:v>20.041666666666668</c:v>
                </c:pt>
                <c:pt idx="2887">
                  <c:v>20.048611111111111</c:v>
                </c:pt>
                <c:pt idx="2888">
                  <c:v>20.055555555555554</c:v>
                </c:pt>
                <c:pt idx="2889">
                  <c:v>20.0625</c:v>
                </c:pt>
                <c:pt idx="2890">
                  <c:v>20.069444444444446</c:v>
                </c:pt>
                <c:pt idx="2891">
                  <c:v>20.076388888888889</c:v>
                </c:pt>
                <c:pt idx="2892">
                  <c:v>20.083333333333332</c:v>
                </c:pt>
                <c:pt idx="2893">
                  <c:v>20.090277777777779</c:v>
                </c:pt>
                <c:pt idx="2894">
                  <c:v>20.097222222222221</c:v>
                </c:pt>
                <c:pt idx="2895">
                  <c:v>20.104166666666668</c:v>
                </c:pt>
                <c:pt idx="2896">
                  <c:v>20.111111111111111</c:v>
                </c:pt>
                <c:pt idx="2897">
                  <c:v>20.118055555555554</c:v>
                </c:pt>
                <c:pt idx="2898">
                  <c:v>20.125</c:v>
                </c:pt>
                <c:pt idx="2899">
                  <c:v>20.131944444444446</c:v>
                </c:pt>
                <c:pt idx="2900">
                  <c:v>20.138888888888889</c:v>
                </c:pt>
                <c:pt idx="2901">
                  <c:v>20.145833333333332</c:v>
                </c:pt>
                <c:pt idx="2902">
                  <c:v>20.152777777777779</c:v>
                </c:pt>
                <c:pt idx="2903">
                  <c:v>20.159722222222221</c:v>
                </c:pt>
                <c:pt idx="2904">
                  <c:v>20.166666666666668</c:v>
                </c:pt>
                <c:pt idx="2905">
                  <c:v>20.173611111111111</c:v>
                </c:pt>
                <c:pt idx="2906">
                  <c:v>20.180555555555554</c:v>
                </c:pt>
                <c:pt idx="2907">
                  <c:v>20.1875</c:v>
                </c:pt>
                <c:pt idx="2908">
                  <c:v>20.194444444444446</c:v>
                </c:pt>
                <c:pt idx="2909">
                  <c:v>20.201388888888889</c:v>
                </c:pt>
                <c:pt idx="2910">
                  <c:v>20.208333333333332</c:v>
                </c:pt>
                <c:pt idx="2911">
                  <c:v>20.215277777777779</c:v>
                </c:pt>
                <c:pt idx="2912">
                  <c:v>20.222222222222221</c:v>
                </c:pt>
                <c:pt idx="2913">
                  <c:v>20.229166666666668</c:v>
                </c:pt>
                <c:pt idx="2914">
                  <c:v>20.236111111111111</c:v>
                </c:pt>
                <c:pt idx="2915">
                  <c:v>20.243055555555554</c:v>
                </c:pt>
                <c:pt idx="2916">
                  <c:v>20.25</c:v>
                </c:pt>
                <c:pt idx="2917">
                  <c:v>20.256944444444446</c:v>
                </c:pt>
                <c:pt idx="2918">
                  <c:v>20.263888888888889</c:v>
                </c:pt>
                <c:pt idx="2919">
                  <c:v>20.270833333333332</c:v>
                </c:pt>
                <c:pt idx="2920">
                  <c:v>20.277777777777779</c:v>
                </c:pt>
                <c:pt idx="2921">
                  <c:v>20.284722222222221</c:v>
                </c:pt>
                <c:pt idx="2922">
                  <c:v>20.291666666666668</c:v>
                </c:pt>
                <c:pt idx="2923">
                  <c:v>20.298611111111111</c:v>
                </c:pt>
                <c:pt idx="2924">
                  <c:v>20.305555555555554</c:v>
                </c:pt>
                <c:pt idx="2925">
                  <c:v>20.3125</c:v>
                </c:pt>
                <c:pt idx="2926">
                  <c:v>20.319444444444446</c:v>
                </c:pt>
                <c:pt idx="2927">
                  <c:v>20.326388888888889</c:v>
                </c:pt>
                <c:pt idx="2928">
                  <c:v>20.333333333333332</c:v>
                </c:pt>
                <c:pt idx="2929">
                  <c:v>20.340277777777779</c:v>
                </c:pt>
                <c:pt idx="2930">
                  <c:v>20.347222222222221</c:v>
                </c:pt>
                <c:pt idx="2931">
                  <c:v>20.354166666666668</c:v>
                </c:pt>
                <c:pt idx="2932">
                  <c:v>20.361111111111111</c:v>
                </c:pt>
                <c:pt idx="2933">
                  <c:v>20.368055555555554</c:v>
                </c:pt>
                <c:pt idx="2934">
                  <c:v>20.375</c:v>
                </c:pt>
                <c:pt idx="2935">
                  <c:v>20.381944444444446</c:v>
                </c:pt>
                <c:pt idx="2936">
                  <c:v>20.388888888888889</c:v>
                </c:pt>
                <c:pt idx="2937">
                  <c:v>20.395833333333332</c:v>
                </c:pt>
                <c:pt idx="2938">
                  <c:v>20.402777777777779</c:v>
                </c:pt>
                <c:pt idx="2939">
                  <c:v>20.409722222222221</c:v>
                </c:pt>
                <c:pt idx="2940">
                  <c:v>20.416666666666668</c:v>
                </c:pt>
                <c:pt idx="2941">
                  <c:v>20.423611111111111</c:v>
                </c:pt>
                <c:pt idx="2942">
                  <c:v>20.430555555555554</c:v>
                </c:pt>
                <c:pt idx="2943">
                  <c:v>20.4375</c:v>
                </c:pt>
                <c:pt idx="2944">
                  <c:v>20.444444444444446</c:v>
                </c:pt>
                <c:pt idx="2945">
                  <c:v>20.451388888888889</c:v>
                </c:pt>
                <c:pt idx="2946">
                  <c:v>20.458333333333332</c:v>
                </c:pt>
                <c:pt idx="2947">
                  <c:v>20.465277777777779</c:v>
                </c:pt>
                <c:pt idx="2948">
                  <c:v>20.472222222222221</c:v>
                </c:pt>
                <c:pt idx="2949">
                  <c:v>20.479166666666668</c:v>
                </c:pt>
                <c:pt idx="2950">
                  <c:v>20.486111111111111</c:v>
                </c:pt>
                <c:pt idx="2951">
                  <c:v>20.493055555555554</c:v>
                </c:pt>
                <c:pt idx="2952">
                  <c:v>20.5</c:v>
                </c:pt>
                <c:pt idx="2953">
                  <c:v>20.506944444444446</c:v>
                </c:pt>
                <c:pt idx="2954">
                  <c:v>20.513888888888889</c:v>
                </c:pt>
                <c:pt idx="2955">
                  <c:v>20.520833333333332</c:v>
                </c:pt>
                <c:pt idx="2956">
                  <c:v>20.527777777777779</c:v>
                </c:pt>
                <c:pt idx="2957">
                  <c:v>20.534722222222221</c:v>
                </c:pt>
                <c:pt idx="2958">
                  <c:v>20.541666666666668</c:v>
                </c:pt>
                <c:pt idx="2959">
                  <c:v>20.548611111111111</c:v>
                </c:pt>
                <c:pt idx="2960">
                  <c:v>20.555555555555554</c:v>
                </c:pt>
                <c:pt idx="2961">
                  <c:v>20.5625</c:v>
                </c:pt>
                <c:pt idx="2962">
                  <c:v>20.569444444444446</c:v>
                </c:pt>
                <c:pt idx="2963">
                  <c:v>20.576388888888889</c:v>
                </c:pt>
                <c:pt idx="2964">
                  <c:v>20.583333333333332</c:v>
                </c:pt>
                <c:pt idx="2965">
                  <c:v>20.590277777777779</c:v>
                </c:pt>
                <c:pt idx="2966">
                  <c:v>20.597222222222221</c:v>
                </c:pt>
                <c:pt idx="2967">
                  <c:v>20.604166666666668</c:v>
                </c:pt>
                <c:pt idx="2968">
                  <c:v>20.611111111111111</c:v>
                </c:pt>
                <c:pt idx="2969">
                  <c:v>20.618055555555554</c:v>
                </c:pt>
                <c:pt idx="2970">
                  <c:v>20.625</c:v>
                </c:pt>
                <c:pt idx="2971">
                  <c:v>20.631944444444446</c:v>
                </c:pt>
                <c:pt idx="2972">
                  <c:v>20.638888888888889</c:v>
                </c:pt>
                <c:pt idx="2973">
                  <c:v>20.645833333333332</c:v>
                </c:pt>
                <c:pt idx="2974">
                  <c:v>20.652777777777779</c:v>
                </c:pt>
                <c:pt idx="2975">
                  <c:v>20.659722222222221</c:v>
                </c:pt>
                <c:pt idx="2976">
                  <c:v>20.666666666666668</c:v>
                </c:pt>
                <c:pt idx="2977">
                  <c:v>20.673611111111111</c:v>
                </c:pt>
                <c:pt idx="2978">
                  <c:v>20.680555555555554</c:v>
                </c:pt>
                <c:pt idx="2979">
                  <c:v>20.6875</c:v>
                </c:pt>
                <c:pt idx="2980">
                  <c:v>20.694444444444446</c:v>
                </c:pt>
                <c:pt idx="2981">
                  <c:v>20.701388888888889</c:v>
                </c:pt>
                <c:pt idx="2982">
                  <c:v>20.708333333333332</c:v>
                </c:pt>
                <c:pt idx="2983">
                  <c:v>20.715277777777779</c:v>
                </c:pt>
                <c:pt idx="2984">
                  <c:v>20.722222222222221</c:v>
                </c:pt>
                <c:pt idx="2985">
                  <c:v>20.729166666666668</c:v>
                </c:pt>
                <c:pt idx="2986">
                  <c:v>20.736111111111111</c:v>
                </c:pt>
                <c:pt idx="2987">
                  <c:v>20.743055555555554</c:v>
                </c:pt>
                <c:pt idx="2988">
                  <c:v>20.75</c:v>
                </c:pt>
                <c:pt idx="2989">
                  <c:v>20.756944444444446</c:v>
                </c:pt>
                <c:pt idx="2990">
                  <c:v>20.763888888888889</c:v>
                </c:pt>
                <c:pt idx="2991">
                  <c:v>20.770833333333332</c:v>
                </c:pt>
                <c:pt idx="2992">
                  <c:v>20.777777777777779</c:v>
                </c:pt>
                <c:pt idx="2993">
                  <c:v>20.784722222222221</c:v>
                </c:pt>
                <c:pt idx="2994">
                  <c:v>20.791666666666668</c:v>
                </c:pt>
                <c:pt idx="2995">
                  <c:v>20.798611111111111</c:v>
                </c:pt>
                <c:pt idx="2996">
                  <c:v>20.805555555555554</c:v>
                </c:pt>
                <c:pt idx="2997">
                  <c:v>20.8125</c:v>
                </c:pt>
                <c:pt idx="2998">
                  <c:v>20.819444444444446</c:v>
                </c:pt>
                <c:pt idx="2999">
                  <c:v>20.826388888888889</c:v>
                </c:pt>
                <c:pt idx="3000">
                  <c:v>20.833333333333332</c:v>
                </c:pt>
                <c:pt idx="3001">
                  <c:v>20.840277777777779</c:v>
                </c:pt>
                <c:pt idx="3002">
                  <c:v>20.847222222222221</c:v>
                </c:pt>
                <c:pt idx="3003">
                  <c:v>20.854166666666668</c:v>
                </c:pt>
                <c:pt idx="3004">
                  <c:v>20.861111111111111</c:v>
                </c:pt>
                <c:pt idx="3005">
                  <c:v>20.868055555555554</c:v>
                </c:pt>
                <c:pt idx="3006">
                  <c:v>20.875</c:v>
                </c:pt>
                <c:pt idx="3007">
                  <c:v>20.881944444444446</c:v>
                </c:pt>
                <c:pt idx="3008">
                  <c:v>20.888888888888889</c:v>
                </c:pt>
                <c:pt idx="3009">
                  <c:v>20.895833333333332</c:v>
                </c:pt>
                <c:pt idx="3010">
                  <c:v>20.902777777777779</c:v>
                </c:pt>
                <c:pt idx="3011">
                  <c:v>20.909722222222221</c:v>
                </c:pt>
                <c:pt idx="3012">
                  <c:v>20.916666666666668</c:v>
                </c:pt>
                <c:pt idx="3013">
                  <c:v>20.923611111111111</c:v>
                </c:pt>
                <c:pt idx="3014">
                  <c:v>20.930555555555554</c:v>
                </c:pt>
                <c:pt idx="3015">
                  <c:v>20.9375</c:v>
                </c:pt>
                <c:pt idx="3016">
                  <c:v>20.944444444444446</c:v>
                </c:pt>
                <c:pt idx="3017">
                  <c:v>20.951388888888889</c:v>
                </c:pt>
                <c:pt idx="3018">
                  <c:v>20.958333333333332</c:v>
                </c:pt>
                <c:pt idx="3019">
                  <c:v>20.965277777777779</c:v>
                </c:pt>
                <c:pt idx="3020">
                  <c:v>20.972222222222221</c:v>
                </c:pt>
                <c:pt idx="3021">
                  <c:v>20.979166666666668</c:v>
                </c:pt>
                <c:pt idx="3022">
                  <c:v>20.986111111111111</c:v>
                </c:pt>
                <c:pt idx="3023">
                  <c:v>20.993055555555554</c:v>
                </c:pt>
                <c:pt idx="3024">
                  <c:v>21</c:v>
                </c:pt>
                <c:pt idx="3025">
                  <c:v>21.006944444444446</c:v>
                </c:pt>
                <c:pt idx="3026">
                  <c:v>21.013888888888889</c:v>
                </c:pt>
                <c:pt idx="3027">
                  <c:v>21.020833333333332</c:v>
                </c:pt>
                <c:pt idx="3028">
                  <c:v>21.027777777777779</c:v>
                </c:pt>
                <c:pt idx="3029">
                  <c:v>21.034722222222221</c:v>
                </c:pt>
                <c:pt idx="3030">
                  <c:v>21.041666666666668</c:v>
                </c:pt>
                <c:pt idx="3031">
                  <c:v>21.048611111111111</c:v>
                </c:pt>
                <c:pt idx="3032">
                  <c:v>21.055555555555554</c:v>
                </c:pt>
                <c:pt idx="3033">
                  <c:v>21.0625</c:v>
                </c:pt>
                <c:pt idx="3034">
                  <c:v>21.069444444444446</c:v>
                </c:pt>
                <c:pt idx="3035">
                  <c:v>21.076388888888889</c:v>
                </c:pt>
                <c:pt idx="3036">
                  <c:v>21.083333333333332</c:v>
                </c:pt>
                <c:pt idx="3037">
                  <c:v>21.090277777777779</c:v>
                </c:pt>
                <c:pt idx="3038">
                  <c:v>21.097222222222221</c:v>
                </c:pt>
                <c:pt idx="3039">
                  <c:v>21.104166666666668</c:v>
                </c:pt>
                <c:pt idx="3040">
                  <c:v>21.111111111111111</c:v>
                </c:pt>
                <c:pt idx="3041">
                  <c:v>21.118055555555554</c:v>
                </c:pt>
                <c:pt idx="3042">
                  <c:v>21.125</c:v>
                </c:pt>
                <c:pt idx="3043">
                  <c:v>21.131944444444446</c:v>
                </c:pt>
                <c:pt idx="3044">
                  <c:v>21.138888888888889</c:v>
                </c:pt>
                <c:pt idx="3045">
                  <c:v>21.145833333333332</c:v>
                </c:pt>
                <c:pt idx="3046">
                  <c:v>21.152777777777779</c:v>
                </c:pt>
                <c:pt idx="3047">
                  <c:v>21.159722222222221</c:v>
                </c:pt>
                <c:pt idx="3048">
                  <c:v>21.166666666666668</c:v>
                </c:pt>
                <c:pt idx="3049">
                  <c:v>21.173611111111111</c:v>
                </c:pt>
                <c:pt idx="3050">
                  <c:v>21.180555555555554</c:v>
                </c:pt>
                <c:pt idx="3051">
                  <c:v>21.1875</c:v>
                </c:pt>
                <c:pt idx="3052">
                  <c:v>21.194444444444446</c:v>
                </c:pt>
                <c:pt idx="3053">
                  <c:v>21.201388888888889</c:v>
                </c:pt>
                <c:pt idx="3054">
                  <c:v>21.208333333333332</c:v>
                </c:pt>
                <c:pt idx="3055">
                  <c:v>21.215277777777779</c:v>
                </c:pt>
                <c:pt idx="3056">
                  <c:v>21.222222222222221</c:v>
                </c:pt>
                <c:pt idx="3057">
                  <c:v>21.229166666666668</c:v>
                </c:pt>
                <c:pt idx="3058">
                  <c:v>21.236111111111111</c:v>
                </c:pt>
                <c:pt idx="3059">
                  <c:v>21.243055555555554</c:v>
                </c:pt>
                <c:pt idx="3060">
                  <c:v>21.25</c:v>
                </c:pt>
                <c:pt idx="3061">
                  <c:v>21.256944444444446</c:v>
                </c:pt>
                <c:pt idx="3062">
                  <c:v>21.263888888888889</c:v>
                </c:pt>
                <c:pt idx="3063">
                  <c:v>21.270833333333332</c:v>
                </c:pt>
                <c:pt idx="3064">
                  <c:v>21.277777777777779</c:v>
                </c:pt>
                <c:pt idx="3065">
                  <c:v>21.284722222222221</c:v>
                </c:pt>
                <c:pt idx="3066">
                  <c:v>21.291666666666668</c:v>
                </c:pt>
                <c:pt idx="3067">
                  <c:v>21.298611111111111</c:v>
                </c:pt>
                <c:pt idx="3068">
                  <c:v>21.305555555555554</c:v>
                </c:pt>
                <c:pt idx="3069">
                  <c:v>21.3125</c:v>
                </c:pt>
                <c:pt idx="3070">
                  <c:v>21.319444444444446</c:v>
                </c:pt>
                <c:pt idx="3071">
                  <c:v>21.326388888888889</c:v>
                </c:pt>
                <c:pt idx="3072">
                  <c:v>21.333333333333332</c:v>
                </c:pt>
                <c:pt idx="3073">
                  <c:v>21.340277777777775</c:v>
                </c:pt>
                <c:pt idx="3074">
                  <c:v>21.347222222222225</c:v>
                </c:pt>
                <c:pt idx="3075">
                  <c:v>21.354166666666668</c:v>
                </c:pt>
                <c:pt idx="3076">
                  <c:v>21.361111111111111</c:v>
                </c:pt>
                <c:pt idx="3077">
                  <c:v>21.368055555555557</c:v>
                </c:pt>
                <c:pt idx="3078">
                  <c:v>21.375</c:v>
                </c:pt>
                <c:pt idx="3079">
                  <c:v>21.381944444444443</c:v>
                </c:pt>
                <c:pt idx="3080">
                  <c:v>21.388888888888889</c:v>
                </c:pt>
                <c:pt idx="3081">
                  <c:v>21.395833333333332</c:v>
                </c:pt>
                <c:pt idx="3082">
                  <c:v>21.402777777777775</c:v>
                </c:pt>
                <c:pt idx="3083">
                  <c:v>21.409722222222225</c:v>
                </c:pt>
                <c:pt idx="3084">
                  <c:v>21.416666666666668</c:v>
                </c:pt>
                <c:pt idx="3085">
                  <c:v>21.423611111111111</c:v>
                </c:pt>
                <c:pt idx="3086">
                  <c:v>21.430555555555557</c:v>
                </c:pt>
                <c:pt idx="3087">
                  <c:v>21.4375</c:v>
                </c:pt>
                <c:pt idx="3088">
                  <c:v>21.444444444444443</c:v>
                </c:pt>
                <c:pt idx="3089">
                  <c:v>21.451388888888889</c:v>
                </c:pt>
                <c:pt idx="3090">
                  <c:v>21.458333333333332</c:v>
                </c:pt>
                <c:pt idx="3091">
                  <c:v>21.465277777777775</c:v>
                </c:pt>
                <c:pt idx="3092">
                  <c:v>21.472222222222225</c:v>
                </c:pt>
                <c:pt idx="3093">
                  <c:v>21.479166666666668</c:v>
                </c:pt>
                <c:pt idx="3094">
                  <c:v>21.486111111111111</c:v>
                </c:pt>
                <c:pt idx="3095">
                  <c:v>21.493055555555557</c:v>
                </c:pt>
                <c:pt idx="3096">
                  <c:v>21.5</c:v>
                </c:pt>
                <c:pt idx="3097">
                  <c:v>21.506944444444443</c:v>
                </c:pt>
                <c:pt idx="3098">
                  <c:v>21.513888888888889</c:v>
                </c:pt>
                <c:pt idx="3099">
                  <c:v>21.520833333333332</c:v>
                </c:pt>
                <c:pt idx="3100">
                  <c:v>21.527777777777775</c:v>
                </c:pt>
                <c:pt idx="3101">
                  <c:v>21.534722222222225</c:v>
                </c:pt>
                <c:pt idx="3102">
                  <c:v>21.541666666666668</c:v>
                </c:pt>
                <c:pt idx="3103">
                  <c:v>21.548611111111111</c:v>
                </c:pt>
                <c:pt idx="3104">
                  <c:v>21.555555555555557</c:v>
                </c:pt>
                <c:pt idx="3105">
                  <c:v>21.5625</c:v>
                </c:pt>
                <c:pt idx="3106">
                  <c:v>21.569444444444443</c:v>
                </c:pt>
                <c:pt idx="3107">
                  <c:v>21.576388888888889</c:v>
                </c:pt>
                <c:pt idx="3108">
                  <c:v>21.583333333333332</c:v>
                </c:pt>
                <c:pt idx="3109">
                  <c:v>21.590277777777775</c:v>
                </c:pt>
                <c:pt idx="3110">
                  <c:v>21.597222222222225</c:v>
                </c:pt>
                <c:pt idx="3111">
                  <c:v>21.604166666666668</c:v>
                </c:pt>
                <c:pt idx="3112">
                  <c:v>21.611111111111111</c:v>
                </c:pt>
                <c:pt idx="3113">
                  <c:v>21.618055555555557</c:v>
                </c:pt>
                <c:pt idx="3114">
                  <c:v>21.625</c:v>
                </c:pt>
                <c:pt idx="3115">
                  <c:v>21.631944444444443</c:v>
                </c:pt>
                <c:pt idx="3116">
                  <c:v>21.638888888888889</c:v>
                </c:pt>
                <c:pt idx="3117">
                  <c:v>21.645833333333332</c:v>
                </c:pt>
                <c:pt idx="3118">
                  <c:v>21.652777777777775</c:v>
                </c:pt>
                <c:pt idx="3119">
                  <c:v>21.659722222222225</c:v>
                </c:pt>
                <c:pt idx="3120">
                  <c:v>21.666666666666668</c:v>
                </c:pt>
                <c:pt idx="3121">
                  <c:v>21.673611111111111</c:v>
                </c:pt>
                <c:pt idx="3122">
                  <c:v>21.680555555555557</c:v>
                </c:pt>
                <c:pt idx="3123">
                  <c:v>21.6875</c:v>
                </c:pt>
                <c:pt idx="3124">
                  <c:v>21.694444444444443</c:v>
                </c:pt>
                <c:pt idx="3125">
                  <c:v>21.701388888888889</c:v>
                </c:pt>
                <c:pt idx="3126">
                  <c:v>21.708333333333332</c:v>
                </c:pt>
                <c:pt idx="3127">
                  <c:v>21.715277777777775</c:v>
                </c:pt>
                <c:pt idx="3128">
                  <c:v>21.722222222222225</c:v>
                </c:pt>
                <c:pt idx="3129">
                  <c:v>21.729166666666668</c:v>
                </c:pt>
                <c:pt idx="3130">
                  <c:v>21.736111111111111</c:v>
                </c:pt>
                <c:pt idx="3131">
                  <c:v>21.743055555555557</c:v>
                </c:pt>
                <c:pt idx="3132">
                  <c:v>21.75</c:v>
                </c:pt>
                <c:pt idx="3133">
                  <c:v>21.756944444444443</c:v>
                </c:pt>
                <c:pt idx="3134">
                  <c:v>21.763888888888889</c:v>
                </c:pt>
                <c:pt idx="3135">
                  <c:v>21.770833333333332</c:v>
                </c:pt>
                <c:pt idx="3136">
                  <c:v>21.777777777777775</c:v>
                </c:pt>
                <c:pt idx="3137">
                  <c:v>21.784722222222225</c:v>
                </c:pt>
                <c:pt idx="3138">
                  <c:v>21.791666666666668</c:v>
                </c:pt>
                <c:pt idx="3139">
                  <c:v>21.798611111111111</c:v>
                </c:pt>
                <c:pt idx="3140">
                  <c:v>21.805555555555557</c:v>
                </c:pt>
                <c:pt idx="3141">
                  <c:v>21.8125</c:v>
                </c:pt>
                <c:pt idx="3142">
                  <c:v>21.819444444444443</c:v>
                </c:pt>
                <c:pt idx="3143">
                  <c:v>21.826388888888889</c:v>
                </c:pt>
                <c:pt idx="3144">
                  <c:v>21.833333333333332</c:v>
                </c:pt>
                <c:pt idx="3145">
                  <c:v>21.840277777777775</c:v>
                </c:pt>
                <c:pt idx="3146">
                  <c:v>21.847222222222225</c:v>
                </c:pt>
                <c:pt idx="3147">
                  <c:v>21.854166666666668</c:v>
                </c:pt>
                <c:pt idx="3148">
                  <c:v>21.861111111111111</c:v>
                </c:pt>
                <c:pt idx="3149">
                  <c:v>21.868055555555557</c:v>
                </c:pt>
                <c:pt idx="3150">
                  <c:v>21.875</c:v>
                </c:pt>
                <c:pt idx="3151">
                  <c:v>21.881944444444443</c:v>
                </c:pt>
                <c:pt idx="3152">
                  <c:v>21.888888888888889</c:v>
                </c:pt>
                <c:pt idx="3153">
                  <c:v>21.895833333333332</c:v>
                </c:pt>
                <c:pt idx="3154">
                  <c:v>21.902777777777775</c:v>
                </c:pt>
                <c:pt idx="3155">
                  <c:v>21.909722222222225</c:v>
                </c:pt>
                <c:pt idx="3156">
                  <c:v>21.916666666666668</c:v>
                </c:pt>
                <c:pt idx="3157">
                  <c:v>21.923611111111111</c:v>
                </c:pt>
                <c:pt idx="3158">
                  <c:v>21.930555555555557</c:v>
                </c:pt>
                <c:pt idx="3159">
                  <c:v>21.9375</c:v>
                </c:pt>
                <c:pt idx="3160">
                  <c:v>21.944444444444443</c:v>
                </c:pt>
                <c:pt idx="3161">
                  <c:v>21.951388888888889</c:v>
                </c:pt>
                <c:pt idx="3162">
                  <c:v>21.958333333333332</c:v>
                </c:pt>
                <c:pt idx="3163">
                  <c:v>21.965277777777775</c:v>
                </c:pt>
                <c:pt idx="3164">
                  <c:v>21.972222222222225</c:v>
                </c:pt>
                <c:pt idx="3165">
                  <c:v>21.979166666666668</c:v>
                </c:pt>
                <c:pt idx="3166">
                  <c:v>21.986111111111111</c:v>
                </c:pt>
                <c:pt idx="3167">
                  <c:v>21.993055555555557</c:v>
                </c:pt>
                <c:pt idx="3168">
                  <c:v>22</c:v>
                </c:pt>
                <c:pt idx="3169">
                  <c:v>22.006944444444443</c:v>
                </c:pt>
                <c:pt idx="3170">
                  <c:v>22.013888888888889</c:v>
                </c:pt>
                <c:pt idx="3171">
                  <c:v>22.020833333333332</c:v>
                </c:pt>
                <c:pt idx="3172">
                  <c:v>22.027777777777775</c:v>
                </c:pt>
                <c:pt idx="3173">
                  <c:v>22.034722222222225</c:v>
                </c:pt>
                <c:pt idx="3174">
                  <c:v>22.041666666666668</c:v>
                </c:pt>
                <c:pt idx="3175">
                  <c:v>22.048611111111111</c:v>
                </c:pt>
                <c:pt idx="3176">
                  <c:v>22.055555555555557</c:v>
                </c:pt>
                <c:pt idx="3177">
                  <c:v>22.0625</c:v>
                </c:pt>
                <c:pt idx="3178">
                  <c:v>22.069444444444443</c:v>
                </c:pt>
                <c:pt idx="3179">
                  <c:v>22.076388888888889</c:v>
                </c:pt>
                <c:pt idx="3180">
                  <c:v>22.083333333333332</c:v>
                </c:pt>
                <c:pt idx="3181">
                  <c:v>22.090277777777775</c:v>
                </c:pt>
                <c:pt idx="3182">
                  <c:v>22.097222222222225</c:v>
                </c:pt>
                <c:pt idx="3183">
                  <c:v>22.104166666666668</c:v>
                </c:pt>
                <c:pt idx="3184">
                  <c:v>22.111111111111111</c:v>
                </c:pt>
                <c:pt idx="3185">
                  <c:v>22.118055555555557</c:v>
                </c:pt>
                <c:pt idx="3186">
                  <c:v>22.125</c:v>
                </c:pt>
                <c:pt idx="3187">
                  <c:v>22.131944444444443</c:v>
                </c:pt>
                <c:pt idx="3188">
                  <c:v>22.138888888888889</c:v>
                </c:pt>
                <c:pt idx="3189">
                  <c:v>22.145833333333332</c:v>
                </c:pt>
                <c:pt idx="3190">
                  <c:v>22.152777777777775</c:v>
                </c:pt>
                <c:pt idx="3191">
                  <c:v>22.159722222222225</c:v>
                </c:pt>
                <c:pt idx="3192">
                  <c:v>22.166666666666668</c:v>
                </c:pt>
                <c:pt idx="3193">
                  <c:v>22.173611111111111</c:v>
                </c:pt>
                <c:pt idx="3194">
                  <c:v>22.180555555555557</c:v>
                </c:pt>
                <c:pt idx="3195">
                  <c:v>22.1875</c:v>
                </c:pt>
                <c:pt idx="3196">
                  <c:v>22.194444444444443</c:v>
                </c:pt>
                <c:pt idx="3197">
                  <c:v>22.201388888888889</c:v>
                </c:pt>
                <c:pt idx="3198">
                  <c:v>22.208333333333332</c:v>
                </c:pt>
                <c:pt idx="3199">
                  <c:v>22.215277777777775</c:v>
                </c:pt>
                <c:pt idx="3200">
                  <c:v>22.222222222222225</c:v>
                </c:pt>
                <c:pt idx="3201">
                  <c:v>22.229166666666668</c:v>
                </c:pt>
                <c:pt idx="3202">
                  <c:v>22.236111111111111</c:v>
                </c:pt>
                <c:pt idx="3203">
                  <c:v>22.243055555555557</c:v>
                </c:pt>
                <c:pt idx="3204">
                  <c:v>22.25</c:v>
                </c:pt>
                <c:pt idx="3205">
                  <c:v>22.256944444444443</c:v>
                </c:pt>
                <c:pt idx="3206">
                  <c:v>22.263888888888889</c:v>
                </c:pt>
                <c:pt idx="3207">
                  <c:v>22.270833333333332</c:v>
                </c:pt>
                <c:pt idx="3208">
                  <c:v>22.277777777777775</c:v>
                </c:pt>
                <c:pt idx="3209">
                  <c:v>22.284722222222225</c:v>
                </c:pt>
                <c:pt idx="3210">
                  <c:v>22.291666666666668</c:v>
                </c:pt>
                <c:pt idx="3211">
                  <c:v>22.298611111111111</c:v>
                </c:pt>
                <c:pt idx="3212">
                  <c:v>22.305555555555557</c:v>
                </c:pt>
                <c:pt idx="3213">
                  <c:v>22.3125</c:v>
                </c:pt>
                <c:pt idx="3214">
                  <c:v>22.319444444444443</c:v>
                </c:pt>
                <c:pt idx="3215">
                  <c:v>22.326388888888889</c:v>
                </c:pt>
                <c:pt idx="3216">
                  <c:v>22.333333333333332</c:v>
                </c:pt>
                <c:pt idx="3217">
                  <c:v>22.340277777777775</c:v>
                </c:pt>
                <c:pt idx="3218">
                  <c:v>22.347222222222225</c:v>
                </c:pt>
                <c:pt idx="3219">
                  <c:v>22.354166666666668</c:v>
                </c:pt>
                <c:pt idx="3220">
                  <c:v>22.361111111111111</c:v>
                </c:pt>
                <c:pt idx="3221">
                  <c:v>22.368055555555557</c:v>
                </c:pt>
                <c:pt idx="3222">
                  <c:v>22.375</c:v>
                </c:pt>
                <c:pt idx="3223">
                  <c:v>22.381944444444443</c:v>
                </c:pt>
                <c:pt idx="3224">
                  <c:v>22.388888888888889</c:v>
                </c:pt>
                <c:pt idx="3225">
                  <c:v>22.395833333333332</c:v>
                </c:pt>
                <c:pt idx="3226">
                  <c:v>22.402777777777775</c:v>
                </c:pt>
                <c:pt idx="3227">
                  <c:v>22.409722222222225</c:v>
                </c:pt>
                <c:pt idx="3228">
                  <c:v>22.416666666666668</c:v>
                </c:pt>
                <c:pt idx="3229">
                  <c:v>22.423611111111111</c:v>
                </c:pt>
                <c:pt idx="3230">
                  <c:v>22.430555555555557</c:v>
                </c:pt>
                <c:pt idx="3231">
                  <c:v>22.4375</c:v>
                </c:pt>
                <c:pt idx="3232">
                  <c:v>22.444444444444443</c:v>
                </c:pt>
                <c:pt idx="3233">
                  <c:v>22.451388888888889</c:v>
                </c:pt>
                <c:pt idx="3234">
                  <c:v>22.458333333333332</c:v>
                </c:pt>
                <c:pt idx="3235">
                  <c:v>22.465277777777775</c:v>
                </c:pt>
                <c:pt idx="3236">
                  <c:v>22.472222222222225</c:v>
                </c:pt>
                <c:pt idx="3237">
                  <c:v>22.479166666666668</c:v>
                </c:pt>
                <c:pt idx="3238">
                  <c:v>22.486111111111111</c:v>
                </c:pt>
                <c:pt idx="3239">
                  <c:v>22.493055555555557</c:v>
                </c:pt>
                <c:pt idx="3240">
                  <c:v>22.5</c:v>
                </c:pt>
                <c:pt idx="3241">
                  <c:v>22.506944444444443</c:v>
                </c:pt>
                <c:pt idx="3242">
                  <c:v>22.513888888888889</c:v>
                </c:pt>
                <c:pt idx="3243">
                  <c:v>22.520833333333332</c:v>
                </c:pt>
                <c:pt idx="3244">
                  <c:v>22.527777777777775</c:v>
                </c:pt>
                <c:pt idx="3245">
                  <c:v>22.534722222222225</c:v>
                </c:pt>
                <c:pt idx="3246">
                  <c:v>22.541666666666668</c:v>
                </c:pt>
                <c:pt idx="3247">
                  <c:v>22.548611111111111</c:v>
                </c:pt>
                <c:pt idx="3248">
                  <c:v>22.555555555555557</c:v>
                </c:pt>
                <c:pt idx="3249">
                  <c:v>22.5625</c:v>
                </c:pt>
                <c:pt idx="3250">
                  <c:v>22.569444444444443</c:v>
                </c:pt>
                <c:pt idx="3251">
                  <c:v>22.576388888888889</c:v>
                </c:pt>
                <c:pt idx="3252">
                  <c:v>22.583333333333332</c:v>
                </c:pt>
                <c:pt idx="3253">
                  <c:v>22.590277777777775</c:v>
                </c:pt>
                <c:pt idx="3254">
                  <c:v>22.597222222222225</c:v>
                </c:pt>
                <c:pt idx="3255">
                  <c:v>22.604166666666668</c:v>
                </c:pt>
                <c:pt idx="3256">
                  <c:v>22.611111111111111</c:v>
                </c:pt>
                <c:pt idx="3257">
                  <c:v>22.618055555555557</c:v>
                </c:pt>
                <c:pt idx="3258">
                  <c:v>22.625</c:v>
                </c:pt>
                <c:pt idx="3259">
                  <c:v>22.631944444444443</c:v>
                </c:pt>
                <c:pt idx="3260">
                  <c:v>22.638888888888889</c:v>
                </c:pt>
                <c:pt idx="3261">
                  <c:v>22.645833333333332</c:v>
                </c:pt>
                <c:pt idx="3262">
                  <c:v>22.652777777777775</c:v>
                </c:pt>
                <c:pt idx="3263">
                  <c:v>22.659722222222225</c:v>
                </c:pt>
                <c:pt idx="3264">
                  <c:v>22.666666666666668</c:v>
                </c:pt>
                <c:pt idx="3265">
                  <c:v>22.673611111111111</c:v>
                </c:pt>
                <c:pt idx="3266">
                  <c:v>22.680555555555557</c:v>
                </c:pt>
                <c:pt idx="3267">
                  <c:v>22.6875</c:v>
                </c:pt>
                <c:pt idx="3268">
                  <c:v>22.694444444444443</c:v>
                </c:pt>
                <c:pt idx="3269">
                  <c:v>22.701388888888889</c:v>
                </c:pt>
                <c:pt idx="3270">
                  <c:v>22.708333333333332</c:v>
                </c:pt>
                <c:pt idx="3271">
                  <c:v>22.715277777777775</c:v>
                </c:pt>
                <c:pt idx="3272">
                  <c:v>22.722222222222225</c:v>
                </c:pt>
                <c:pt idx="3273">
                  <c:v>22.729166666666668</c:v>
                </c:pt>
                <c:pt idx="3274">
                  <c:v>22.736111111111111</c:v>
                </c:pt>
                <c:pt idx="3275">
                  <c:v>22.743055555555557</c:v>
                </c:pt>
                <c:pt idx="3276">
                  <c:v>22.75</c:v>
                </c:pt>
                <c:pt idx="3277">
                  <c:v>22.756944444444443</c:v>
                </c:pt>
                <c:pt idx="3278">
                  <c:v>22.763888888888889</c:v>
                </c:pt>
                <c:pt idx="3279">
                  <c:v>22.770833333333332</c:v>
                </c:pt>
                <c:pt idx="3280">
                  <c:v>22.777777777777775</c:v>
                </c:pt>
                <c:pt idx="3281">
                  <c:v>22.784722222222225</c:v>
                </c:pt>
                <c:pt idx="3282">
                  <c:v>22.791666666666668</c:v>
                </c:pt>
                <c:pt idx="3283">
                  <c:v>22.798611111111111</c:v>
                </c:pt>
                <c:pt idx="3284">
                  <c:v>22.805555555555557</c:v>
                </c:pt>
                <c:pt idx="3285">
                  <c:v>22.8125</c:v>
                </c:pt>
                <c:pt idx="3286">
                  <c:v>22.819444444444443</c:v>
                </c:pt>
                <c:pt idx="3287">
                  <c:v>22.826388888888889</c:v>
                </c:pt>
                <c:pt idx="3288">
                  <c:v>22.833333333333332</c:v>
                </c:pt>
                <c:pt idx="3289">
                  <c:v>22.840277777777775</c:v>
                </c:pt>
                <c:pt idx="3290">
                  <c:v>22.847222222222225</c:v>
                </c:pt>
                <c:pt idx="3291">
                  <c:v>22.854166666666668</c:v>
                </c:pt>
                <c:pt idx="3292">
                  <c:v>22.861111111111111</c:v>
                </c:pt>
                <c:pt idx="3293">
                  <c:v>22.868055555555557</c:v>
                </c:pt>
                <c:pt idx="3294">
                  <c:v>22.875</c:v>
                </c:pt>
                <c:pt idx="3295">
                  <c:v>22.881944444444443</c:v>
                </c:pt>
                <c:pt idx="3296">
                  <c:v>22.888888888888889</c:v>
                </c:pt>
                <c:pt idx="3297">
                  <c:v>22.895833333333332</c:v>
                </c:pt>
                <c:pt idx="3298">
                  <c:v>22.902777777777775</c:v>
                </c:pt>
                <c:pt idx="3299">
                  <c:v>22.909722222222225</c:v>
                </c:pt>
                <c:pt idx="3300">
                  <c:v>22.916666666666668</c:v>
                </c:pt>
                <c:pt idx="3301">
                  <c:v>22.923611111111111</c:v>
                </c:pt>
                <c:pt idx="3302">
                  <c:v>22.930555555555557</c:v>
                </c:pt>
                <c:pt idx="3303">
                  <c:v>22.9375</c:v>
                </c:pt>
                <c:pt idx="3304">
                  <c:v>22.944444444444443</c:v>
                </c:pt>
                <c:pt idx="3305">
                  <c:v>22.951388888888889</c:v>
                </c:pt>
                <c:pt idx="3306">
                  <c:v>22.958333333333332</c:v>
                </c:pt>
                <c:pt idx="3307">
                  <c:v>22.965277777777775</c:v>
                </c:pt>
                <c:pt idx="3308">
                  <c:v>22.972222222222225</c:v>
                </c:pt>
                <c:pt idx="3309">
                  <c:v>22.979166666666668</c:v>
                </c:pt>
                <c:pt idx="3310">
                  <c:v>22.986111111111111</c:v>
                </c:pt>
                <c:pt idx="3311">
                  <c:v>22.993055555555557</c:v>
                </c:pt>
                <c:pt idx="3312">
                  <c:v>23</c:v>
                </c:pt>
                <c:pt idx="3313">
                  <c:v>23.006944444444443</c:v>
                </c:pt>
                <c:pt idx="3314">
                  <c:v>23.013888888888889</c:v>
                </c:pt>
                <c:pt idx="3315">
                  <c:v>23.020833333333332</c:v>
                </c:pt>
                <c:pt idx="3316">
                  <c:v>23.027777777777775</c:v>
                </c:pt>
                <c:pt idx="3317">
                  <c:v>23.034722222222225</c:v>
                </c:pt>
                <c:pt idx="3318">
                  <c:v>23.041666666666668</c:v>
                </c:pt>
                <c:pt idx="3319">
                  <c:v>23.048611111111111</c:v>
                </c:pt>
                <c:pt idx="3320">
                  <c:v>23.055555555555557</c:v>
                </c:pt>
                <c:pt idx="3321">
                  <c:v>23.0625</c:v>
                </c:pt>
                <c:pt idx="3322">
                  <c:v>23.069444444444443</c:v>
                </c:pt>
                <c:pt idx="3323">
                  <c:v>23.076388888888889</c:v>
                </c:pt>
                <c:pt idx="3324">
                  <c:v>23.083333333333332</c:v>
                </c:pt>
                <c:pt idx="3325">
                  <c:v>23.090277777777775</c:v>
                </c:pt>
                <c:pt idx="3326">
                  <c:v>23.097222222222225</c:v>
                </c:pt>
                <c:pt idx="3327">
                  <c:v>23.104166666666668</c:v>
                </c:pt>
                <c:pt idx="3328">
                  <c:v>23.111111111111111</c:v>
                </c:pt>
                <c:pt idx="3329">
                  <c:v>23.118055555555557</c:v>
                </c:pt>
                <c:pt idx="3330">
                  <c:v>23.125</c:v>
                </c:pt>
                <c:pt idx="3331">
                  <c:v>23.131944444444443</c:v>
                </c:pt>
                <c:pt idx="3332">
                  <c:v>23.138888888888889</c:v>
                </c:pt>
                <c:pt idx="3333">
                  <c:v>23.145833333333332</c:v>
                </c:pt>
                <c:pt idx="3334">
                  <c:v>23.152777777777775</c:v>
                </c:pt>
                <c:pt idx="3335">
                  <c:v>23.159722222222225</c:v>
                </c:pt>
                <c:pt idx="3336">
                  <c:v>23.166666666666668</c:v>
                </c:pt>
                <c:pt idx="3337">
                  <c:v>23.173611111111111</c:v>
                </c:pt>
                <c:pt idx="3338">
                  <c:v>23.180555555555557</c:v>
                </c:pt>
                <c:pt idx="3339">
                  <c:v>23.1875</c:v>
                </c:pt>
                <c:pt idx="3340">
                  <c:v>23.194444444444443</c:v>
                </c:pt>
                <c:pt idx="3341">
                  <c:v>23.201388888888889</c:v>
                </c:pt>
                <c:pt idx="3342">
                  <c:v>23.208333333333332</c:v>
                </c:pt>
                <c:pt idx="3343">
                  <c:v>23.215277777777775</c:v>
                </c:pt>
                <c:pt idx="3344">
                  <c:v>23.222222222222225</c:v>
                </c:pt>
                <c:pt idx="3345">
                  <c:v>23.229166666666668</c:v>
                </c:pt>
                <c:pt idx="3346">
                  <c:v>23.236111111111111</c:v>
                </c:pt>
                <c:pt idx="3347">
                  <c:v>23.243055555555557</c:v>
                </c:pt>
                <c:pt idx="3348">
                  <c:v>23.25</c:v>
                </c:pt>
                <c:pt idx="3349">
                  <c:v>23.256944444444443</c:v>
                </c:pt>
                <c:pt idx="3350">
                  <c:v>23.263888888888889</c:v>
                </c:pt>
                <c:pt idx="3351">
                  <c:v>23.270833333333332</c:v>
                </c:pt>
                <c:pt idx="3352">
                  <c:v>23.277777777777775</c:v>
                </c:pt>
                <c:pt idx="3353">
                  <c:v>23.284722222222225</c:v>
                </c:pt>
                <c:pt idx="3354">
                  <c:v>23.291666666666668</c:v>
                </c:pt>
                <c:pt idx="3355">
                  <c:v>23.298611111111111</c:v>
                </c:pt>
                <c:pt idx="3356">
                  <c:v>23.305555555555557</c:v>
                </c:pt>
                <c:pt idx="3357">
                  <c:v>23.3125</c:v>
                </c:pt>
                <c:pt idx="3358">
                  <c:v>23.319444444444443</c:v>
                </c:pt>
                <c:pt idx="3359">
                  <c:v>23.326388888888889</c:v>
                </c:pt>
                <c:pt idx="3360">
                  <c:v>23.333333333333332</c:v>
                </c:pt>
                <c:pt idx="3361">
                  <c:v>23.340277777777775</c:v>
                </c:pt>
                <c:pt idx="3362">
                  <c:v>23.347222222222225</c:v>
                </c:pt>
                <c:pt idx="3363">
                  <c:v>23.354166666666668</c:v>
                </c:pt>
                <c:pt idx="3364">
                  <c:v>23.361111111111111</c:v>
                </c:pt>
                <c:pt idx="3365">
                  <c:v>23.368055555555557</c:v>
                </c:pt>
                <c:pt idx="3366">
                  <c:v>23.375</c:v>
                </c:pt>
                <c:pt idx="3367">
                  <c:v>23.381944444444443</c:v>
                </c:pt>
                <c:pt idx="3368">
                  <c:v>23.388888888888889</c:v>
                </c:pt>
                <c:pt idx="3369">
                  <c:v>23.395833333333332</c:v>
                </c:pt>
                <c:pt idx="3370">
                  <c:v>23.402777777777775</c:v>
                </c:pt>
                <c:pt idx="3371">
                  <c:v>23.409722222222225</c:v>
                </c:pt>
                <c:pt idx="3372">
                  <c:v>23.416666666666668</c:v>
                </c:pt>
                <c:pt idx="3373">
                  <c:v>23.423611111111111</c:v>
                </c:pt>
                <c:pt idx="3374">
                  <c:v>23.430555555555557</c:v>
                </c:pt>
                <c:pt idx="3375">
                  <c:v>23.4375</c:v>
                </c:pt>
                <c:pt idx="3376">
                  <c:v>23.444444444444443</c:v>
                </c:pt>
                <c:pt idx="3377">
                  <c:v>23.451388888888889</c:v>
                </c:pt>
                <c:pt idx="3378">
                  <c:v>23.458333333333332</c:v>
                </c:pt>
                <c:pt idx="3379">
                  <c:v>23.465277777777775</c:v>
                </c:pt>
                <c:pt idx="3380">
                  <c:v>23.472222222222225</c:v>
                </c:pt>
                <c:pt idx="3381">
                  <c:v>23.479166666666668</c:v>
                </c:pt>
                <c:pt idx="3382">
                  <c:v>23.486111111111111</c:v>
                </c:pt>
                <c:pt idx="3383">
                  <c:v>23.493055555555557</c:v>
                </c:pt>
                <c:pt idx="3384">
                  <c:v>23.5</c:v>
                </c:pt>
                <c:pt idx="3385">
                  <c:v>23.506944444444443</c:v>
                </c:pt>
                <c:pt idx="3386">
                  <c:v>23.513888888888889</c:v>
                </c:pt>
                <c:pt idx="3387">
                  <c:v>23.520833333333332</c:v>
                </c:pt>
                <c:pt idx="3388">
                  <c:v>23.527777777777775</c:v>
                </c:pt>
                <c:pt idx="3389">
                  <c:v>23.534722222222225</c:v>
                </c:pt>
                <c:pt idx="3390">
                  <c:v>23.541666666666668</c:v>
                </c:pt>
                <c:pt idx="3391">
                  <c:v>23.548611111111111</c:v>
                </c:pt>
                <c:pt idx="3392">
                  <c:v>23.555555555555557</c:v>
                </c:pt>
                <c:pt idx="3393">
                  <c:v>23.5625</c:v>
                </c:pt>
                <c:pt idx="3394">
                  <c:v>23.569444444444443</c:v>
                </c:pt>
                <c:pt idx="3395">
                  <c:v>23.576388888888889</c:v>
                </c:pt>
                <c:pt idx="3396">
                  <c:v>23.583333333333332</c:v>
                </c:pt>
                <c:pt idx="3397">
                  <c:v>23.590277777777775</c:v>
                </c:pt>
                <c:pt idx="3398">
                  <c:v>23.597222222222225</c:v>
                </c:pt>
                <c:pt idx="3399">
                  <c:v>23.604166666666668</c:v>
                </c:pt>
                <c:pt idx="3400">
                  <c:v>23.611111111111111</c:v>
                </c:pt>
                <c:pt idx="3401">
                  <c:v>23.618055555555557</c:v>
                </c:pt>
                <c:pt idx="3402">
                  <c:v>23.625</c:v>
                </c:pt>
                <c:pt idx="3403">
                  <c:v>23.631944444444443</c:v>
                </c:pt>
                <c:pt idx="3404">
                  <c:v>23.638888888888889</c:v>
                </c:pt>
                <c:pt idx="3405">
                  <c:v>23.645833333333332</c:v>
                </c:pt>
                <c:pt idx="3406">
                  <c:v>23.652777777777775</c:v>
                </c:pt>
                <c:pt idx="3407">
                  <c:v>23.659722222222225</c:v>
                </c:pt>
                <c:pt idx="3408">
                  <c:v>23.666666666666668</c:v>
                </c:pt>
                <c:pt idx="3409">
                  <c:v>23.673611111111111</c:v>
                </c:pt>
                <c:pt idx="3410">
                  <c:v>23.680555555555557</c:v>
                </c:pt>
                <c:pt idx="3411">
                  <c:v>23.6875</c:v>
                </c:pt>
                <c:pt idx="3412">
                  <c:v>23.694444444444443</c:v>
                </c:pt>
                <c:pt idx="3413">
                  <c:v>23.701388888888889</c:v>
                </c:pt>
                <c:pt idx="3414">
                  <c:v>23.708333333333332</c:v>
                </c:pt>
                <c:pt idx="3415">
                  <c:v>23.715277777777775</c:v>
                </c:pt>
                <c:pt idx="3416">
                  <c:v>23.722222222222225</c:v>
                </c:pt>
                <c:pt idx="3417">
                  <c:v>23.729166666666668</c:v>
                </c:pt>
                <c:pt idx="3418">
                  <c:v>23.736111111111111</c:v>
                </c:pt>
                <c:pt idx="3419">
                  <c:v>23.743055555555557</c:v>
                </c:pt>
                <c:pt idx="3420">
                  <c:v>23.75</c:v>
                </c:pt>
                <c:pt idx="3421">
                  <c:v>23.756944444444443</c:v>
                </c:pt>
                <c:pt idx="3422">
                  <c:v>23.763888888888889</c:v>
                </c:pt>
                <c:pt idx="3423">
                  <c:v>23.770833333333332</c:v>
                </c:pt>
                <c:pt idx="3424">
                  <c:v>23.777777777777775</c:v>
                </c:pt>
                <c:pt idx="3425">
                  <c:v>23.784722222222225</c:v>
                </c:pt>
                <c:pt idx="3426">
                  <c:v>23.791666666666668</c:v>
                </c:pt>
                <c:pt idx="3427">
                  <c:v>23.798611111111111</c:v>
                </c:pt>
                <c:pt idx="3428">
                  <c:v>23.805555555555557</c:v>
                </c:pt>
                <c:pt idx="3429">
                  <c:v>23.8125</c:v>
                </c:pt>
                <c:pt idx="3430">
                  <c:v>23.819444444444443</c:v>
                </c:pt>
                <c:pt idx="3431">
                  <c:v>23.826388888888889</c:v>
                </c:pt>
                <c:pt idx="3432">
                  <c:v>23.833333333333332</c:v>
                </c:pt>
                <c:pt idx="3433">
                  <c:v>23.840277777777775</c:v>
                </c:pt>
                <c:pt idx="3434">
                  <c:v>23.847222222222225</c:v>
                </c:pt>
                <c:pt idx="3435">
                  <c:v>23.854166666666668</c:v>
                </c:pt>
                <c:pt idx="3436">
                  <c:v>23.861111111111111</c:v>
                </c:pt>
                <c:pt idx="3437">
                  <c:v>23.868055555555557</c:v>
                </c:pt>
                <c:pt idx="3438">
                  <c:v>23.875</c:v>
                </c:pt>
                <c:pt idx="3439">
                  <c:v>23.881944444444443</c:v>
                </c:pt>
                <c:pt idx="3440">
                  <c:v>23.888888888888889</c:v>
                </c:pt>
                <c:pt idx="3441">
                  <c:v>23.895833333333332</c:v>
                </c:pt>
                <c:pt idx="3442">
                  <c:v>23.902777777777775</c:v>
                </c:pt>
                <c:pt idx="3443">
                  <c:v>23.909722222222225</c:v>
                </c:pt>
                <c:pt idx="3444">
                  <c:v>23.916666666666668</c:v>
                </c:pt>
                <c:pt idx="3445">
                  <c:v>23.923611111111111</c:v>
                </c:pt>
                <c:pt idx="3446">
                  <c:v>23.930555555555557</c:v>
                </c:pt>
                <c:pt idx="3447">
                  <c:v>23.9375</c:v>
                </c:pt>
                <c:pt idx="3448">
                  <c:v>23.944444444444443</c:v>
                </c:pt>
                <c:pt idx="3449">
                  <c:v>23.951388888888889</c:v>
                </c:pt>
                <c:pt idx="3450">
                  <c:v>23.958333333333332</c:v>
                </c:pt>
                <c:pt idx="3451">
                  <c:v>23.965277777777775</c:v>
                </c:pt>
                <c:pt idx="3452">
                  <c:v>23.972222222222225</c:v>
                </c:pt>
                <c:pt idx="3453">
                  <c:v>23.979166666666668</c:v>
                </c:pt>
                <c:pt idx="3454">
                  <c:v>23.986111111111111</c:v>
                </c:pt>
                <c:pt idx="3455">
                  <c:v>23.993055555555557</c:v>
                </c:pt>
                <c:pt idx="3456">
                  <c:v>24</c:v>
                </c:pt>
                <c:pt idx="3457">
                  <c:v>24.006944444444443</c:v>
                </c:pt>
                <c:pt idx="3458">
                  <c:v>24.013888888888889</c:v>
                </c:pt>
                <c:pt idx="3459">
                  <c:v>24.020833333333332</c:v>
                </c:pt>
                <c:pt idx="3460">
                  <c:v>24.027777777777775</c:v>
                </c:pt>
                <c:pt idx="3461">
                  <c:v>24.034722222222225</c:v>
                </c:pt>
                <c:pt idx="3462">
                  <c:v>24.041666666666668</c:v>
                </c:pt>
                <c:pt idx="3463">
                  <c:v>24.048611111111111</c:v>
                </c:pt>
                <c:pt idx="3464">
                  <c:v>24.055555555555557</c:v>
                </c:pt>
                <c:pt idx="3465">
                  <c:v>24.0625</c:v>
                </c:pt>
                <c:pt idx="3466">
                  <c:v>24.069444444444443</c:v>
                </c:pt>
                <c:pt idx="3467">
                  <c:v>24.076388888888889</c:v>
                </c:pt>
                <c:pt idx="3468">
                  <c:v>24.083333333333332</c:v>
                </c:pt>
                <c:pt idx="3469">
                  <c:v>24.090277777777775</c:v>
                </c:pt>
                <c:pt idx="3470">
                  <c:v>24.097222222222225</c:v>
                </c:pt>
                <c:pt idx="3471">
                  <c:v>24.104166666666668</c:v>
                </c:pt>
                <c:pt idx="3472">
                  <c:v>24.111111111111111</c:v>
                </c:pt>
                <c:pt idx="3473">
                  <c:v>24.118055555555557</c:v>
                </c:pt>
                <c:pt idx="3474">
                  <c:v>24.125</c:v>
                </c:pt>
                <c:pt idx="3475">
                  <c:v>24.131944444444443</c:v>
                </c:pt>
                <c:pt idx="3476">
                  <c:v>24.138888888888889</c:v>
                </c:pt>
                <c:pt idx="3477">
                  <c:v>24.145833333333332</c:v>
                </c:pt>
                <c:pt idx="3478">
                  <c:v>24.152777777777775</c:v>
                </c:pt>
                <c:pt idx="3479">
                  <c:v>24.159722222222225</c:v>
                </c:pt>
                <c:pt idx="3480">
                  <c:v>24.166666666666668</c:v>
                </c:pt>
                <c:pt idx="3481">
                  <c:v>24.173611111111111</c:v>
                </c:pt>
                <c:pt idx="3482">
                  <c:v>24.180555555555557</c:v>
                </c:pt>
                <c:pt idx="3483">
                  <c:v>24.1875</c:v>
                </c:pt>
                <c:pt idx="3484">
                  <c:v>24.194444444444443</c:v>
                </c:pt>
                <c:pt idx="3485">
                  <c:v>24.201388888888889</c:v>
                </c:pt>
                <c:pt idx="3486">
                  <c:v>24.208333333333332</c:v>
                </c:pt>
                <c:pt idx="3487">
                  <c:v>24.215277777777775</c:v>
                </c:pt>
                <c:pt idx="3488">
                  <c:v>24.222222222222225</c:v>
                </c:pt>
                <c:pt idx="3489">
                  <c:v>24.229166666666668</c:v>
                </c:pt>
                <c:pt idx="3490">
                  <c:v>24.236111111111111</c:v>
                </c:pt>
                <c:pt idx="3491">
                  <c:v>24.243055555555557</c:v>
                </c:pt>
                <c:pt idx="3492">
                  <c:v>24.25</c:v>
                </c:pt>
                <c:pt idx="3493">
                  <c:v>24.256944444444443</c:v>
                </c:pt>
                <c:pt idx="3494">
                  <c:v>24.263888888888889</c:v>
                </c:pt>
                <c:pt idx="3495">
                  <c:v>24.270833333333332</c:v>
                </c:pt>
                <c:pt idx="3496">
                  <c:v>24.277777777777775</c:v>
                </c:pt>
                <c:pt idx="3497">
                  <c:v>24.284722222222225</c:v>
                </c:pt>
                <c:pt idx="3498">
                  <c:v>24.291666666666668</c:v>
                </c:pt>
                <c:pt idx="3499">
                  <c:v>24.298611111111111</c:v>
                </c:pt>
                <c:pt idx="3500">
                  <c:v>24.305555555555557</c:v>
                </c:pt>
                <c:pt idx="3501">
                  <c:v>24.3125</c:v>
                </c:pt>
                <c:pt idx="3502">
                  <c:v>24.319444444444443</c:v>
                </c:pt>
                <c:pt idx="3503">
                  <c:v>24.326388888888889</c:v>
                </c:pt>
                <c:pt idx="3504">
                  <c:v>24.333333333333332</c:v>
                </c:pt>
                <c:pt idx="3505">
                  <c:v>24.340277777777775</c:v>
                </c:pt>
                <c:pt idx="3506">
                  <c:v>24.347222222222225</c:v>
                </c:pt>
                <c:pt idx="3507">
                  <c:v>24.354166666666668</c:v>
                </c:pt>
                <c:pt idx="3508">
                  <c:v>24.361111111111111</c:v>
                </c:pt>
                <c:pt idx="3509">
                  <c:v>24.368055555555557</c:v>
                </c:pt>
                <c:pt idx="3510">
                  <c:v>24.375</c:v>
                </c:pt>
                <c:pt idx="3511">
                  <c:v>24.381944444444443</c:v>
                </c:pt>
                <c:pt idx="3512">
                  <c:v>24.388888888888889</c:v>
                </c:pt>
                <c:pt idx="3513">
                  <c:v>24.395833333333332</c:v>
                </c:pt>
                <c:pt idx="3514">
                  <c:v>24.402777777777775</c:v>
                </c:pt>
                <c:pt idx="3515">
                  <c:v>24.409722222222225</c:v>
                </c:pt>
                <c:pt idx="3516">
                  <c:v>24.416666666666668</c:v>
                </c:pt>
                <c:pt idx="3517">
                  <c:v>24.423611111111111</c:v>
                </c:pt>
                <c:pt idx="3518">
                  <c:v>24.430555555555557</c:v>
                </c:pt>
                <c:pt idx="3519">
                  <c:v>24.4375</c:v>
                </c:pt>
                <c:pt idx="3520">
                  <c:v>24.444444444444443</c:v>
                </c:pt>
                <c:pt idx="3521">
                  <c:v>24.451388888888889</c:v>
                </c:pt>
                <c:pt idx="3522">
                  <c:v>24.458333333333332</c:v>
                </c:pt>
                <c:pt idx="3523">
                  <c:v>24.465277777777775</c:v>
                </c:pt>
                <c:pt idx="3524">
                  <c:v>24.472222222222225</c:v>
                </c:pt>
                <c:pt idx="3525">
                  <c:v>24.479166666666668</c:v>
                </c:pt>
                <c:pt idx="3526">
                  <c:v>24.486111111111111</c:v>
                </c:pt>
                <c:pt idx="3527">
                  <c:v>24.493055555555557</c:v>
                </c:pt>
                <c:pt idx="3528">
                  <c:v>24.5</c:v>
                </c:pt>
                <c:pt idx="3529">
                  <c:v>24.506944444444443</c:v>
                </c:pt>
                <c:pt idx="3530">
                  <c:v>24.513888888888889</c:v>
                </c:pt>
                <c:pt idx="3531">
                  <c:v>24.520833333333332</c:v>
                </c:pt>
                <c:pt idx="3532">
                  <c:v>24.527777777777775</c:v>
                </c:pt>
                <c:pt idx="3533">
                  <c:v>24.534722222222225</c:v>
                </c:pt>
                <c:pt idx="3534">
                  <c:v>24.541666666666668</c:v>
                </c:pt>
                <c:pt idx="3535">
                  <c:v>24.548611111111111</c:v>
                </c:pt>
                <c:pt idx="3536">
                  <c:v>24.555555555555557</c:v>
                </c:pt>
                <c:pt idx="3537">
                  <c:v>24.5625</c:v>
                </c:pt>
                <c:pt idx="3538">
                  <c:v>24.569444444444443</c:v>
                </c:pt>
                <c:pt idx="3539">
                  <c:v>24.576388888888889</c:v>
                </c:pt>
                <c:pt idx="3540">
                  <c:v>24.583333333333332</c:v>
                </c:pt>
                <c:pt idx="3541">
                  <c:v>24.590277777777775</c:v>
                </c:pt>
                <c:pt idx="3542">
                  <c:v>24.597222222222225</c:v>
                </c:pt>
                <c:pt idx="3543">
                  <c:v>24.604166666666668</c:v>
                </c:pt>
                <c:pt idx="3544">
                  <c:v>24.611111111111111</c:v>
                </c:pt>
                <c:pt idx="3545">
                  <c:v>24.618055555555557</c:v>
                </c:pt>
                <c:pt idx="3546">
                  <c:v>24.625</c:v>
                </c:pt>
                <c:pt idx="3547">
                  <c:v>24.631944444444443</c:v>
                </c:pt>
                <c:pt idx="3548">
                  <c:v>24.638888888888889</c:v>
                </c:pt>
                <c:pt idx="3549">
                  <c:v>24.645833333333332</c:v>
                </c:pt>
                <c:pt idx="3550">
                  <c:v>24.652777777777775</c:v>
                </c:pt>
                <c:pt idx="3551">
                  <c:v>24.659722222222225</c:v>
                </c:pt>
                <c:pt idx="3552">
                  <c:v>24.666666666666668</c:v>
                </c:pt>
                <c:pt idx="3553">
                  <c:v>24.673611111111111</c:v>
                </c:pt>
                <c:pt idx="3554">
                  <c:v>24.680555555555557</c:v>
                </c:pt>
                <c:pt idx="3555">
                  <c:v>24.6875</c:v>
                </c:pt>
                <c:pt idx="3556">
                  <c:v>24.694444444444443</c:v>
                </c:pt>
                <c:pt idx="3557">
                  <c:v>24.701388888888889</c:v>
                </c:pt>
                <c:pt idx="3558">
                  <c:v>24.708333333333332</c:v>
                </c:pt>
                <c:pt idx="3559">
                  <c:v>24.715277777777775</c:v>
                </c:pt>
                <c:pt idx="3560">
                  <c:v>24.722222222222225</c:v>
                </c:pt>
                <c:pt idx="3561">
                  <c:v>24.729166666666668</c:v>
                </c:pt>
                <c:pt idx="3562">
                  <c:v>24.736111111111111</c:v>
                </c:pt>
                <c:pt idx="3563">
                  <c:v>24.743055555555557</c:v>
                </c:pt>
                <c:pt idx="3564">
                  <c:v>24.75</c:v>
                </c:pt>
                <c:pt idx="3565">
                  <c:v>24.756944444444443</c:v>
                </c:pt>
                <c:pt idx="3566">
                  <c:v>24.763888888888889</c:v>
                </c:pt>
                <c:pt idx="3567">
                  <c:v>24.770833333333332</c:v>
                </c:pt>
                <c:pt idx="3568">
                  <c:v>24.777777777777775</c:v>
                </c:pt>
                <c:pt idx="3569">
                  <c:v>24.784722222222225</c:v>
                </c:pt>
                <c:pt idx="3570">
                  <c:v>24.791666666666668</c:v>
                </c:pt>
                <c:pt idx="3571">
                  <c:v>24.798611111111111</c:v>
                </c:pt>
                <c:pt idx="3572">
                  <c:v>24.805555555555557</c:v>
                </c:pt>
                <c:pt idx="3573">
                  <c:v>24.8125</c:v>
                </c:pt>
                <c:pt idx="3574">
                  <c:v>24.819444444444443</c:v>
                </c:pt>
                <c:pt idx="3575">
                  <c:v>24.826388888888889</c:v>
                </c:pt>
                <c:pt idx="3576">
                  <c:v>24.833333333333332</c:v>
                </c:pt>
                <c:pt idx="3577">
                  <c:v>24.840277777777775</c:v>
                </c:pt>
                <c:pt idx="3578">
                  <c:v>24.847222222222225</c:v>
                </c:pt>
                <c:pt idx="3579">
                  <c:v>24.854166666666668</c:v>
                </c:pt>
                <c:pt idx="3580">
                  <c:v>24.861111111111111</c:v>
                </c:pt>
                <c:pt idx="3581">
                  <c:v>24.868055555555557</c:v>
                </c:pt>
                <c:pt idx="3582">
                  <c:v>24.875</c:v>
                </c:pt>
                <c:pt idx="3583">
                  <c:v>24.881944444444443</c:v>
                </c:pt>
                <c:pt idx="3584">
                  <c:v>24.888888888888889</c:v>
                </c:pt>
                <c:pt idx="3585">
                  <c:v>24.895833333333332</c:v>
                </c:pt>
                <c:pt idx="3586">
                  <c:v>24.902777777777775</c:v>
                </c:pt>
                <c:pt idx="3587">
                  <c:v>24.909722222222225</c:v>
                </c:pt>
                <c:pt idx="3588">
                  <c:v>24.916666666666668</c:v>
                </c:pt>
                <c:pt idx="3589">
                  <c:v>24.923611111111111</c:v>
                </c:pt>
                <c:pt idx="3590">
                  <c:v>24.930555555555557</c:v>
                </c:pt>
                <c:pt idx="3591">
                  <c:v>24.9375</c:v>
                </c:pt>
                <c:pt idx="3592">
                  <c:v>24.944444444444443</c:v>
                </c:pt>
                <c:pt idx="3593">
                  <c:v>24.951388888888889</c:v>
                </c:pt>
                <c:pt idx="3594">
                  <c:v>24.958333333333332</c:v>
                </c:pt>
                <c:pt idx="3595">
                  <c:v>24.965277777777775</c:v>
                </c:pt>
                <c:pt idx="3596">
                  <c:v>24.972222222222225</c:v>
                </c:pt>
                <c:pt idx="3597">
                  <c:v>24.979166666666668</c:v>
                </c:pt>
                <c:pt idx="3598">
                  <c:v>24.986111111111111</c:v>
                </c:pt>
                <c:pt idx="3599">
                  <c:v>24.993055555555557</c:v>
                </c:pt>
                <c:pt idx="3600">
                  <c:v>25</c:v>
                </c:pt>
                <c:pt idx="3601">
                  <c:v>25.006944444444443</c:v>
                </c:pt>
                <c:pt idx="3602">
                  <c:v>25.013888888888889</c:v>
                </c:pt>
                <c:pt idx="3603">
                  <c:v>25.020833333333332</c:v>
                </c:pt>
                <c:pt idx="3604">
                  <c:v>25.027777777777775</c:v>
                </c:pt>
                <c:pt idx="3605">
                  <c:v>25.034722222222225</c:v>
                </c:pt>
                <c:pt idx="3606">
                  <c:v>25.041666666666668</c:v>
                </c:pt>
                <c:pt idx="3607">
                  <c:v>25.048611111111111</c:v>
                </c:pt>
                <c:pt idx="3608">
                  <c:v>25.055555555555557</c:v>
                </c:pt>
                <c:pt idx="3609">
                  <c:v>25.0625</c:v>
                </c:pt>
                <c:pt idx="3610">
                  <c:v>25.069444444444443</c:v>
                </c:pt>
                <c:pt idx="3611">
                  <c:v>25.076388888888889</c:v>
                </c:pt>
                <c:pt idx="3612">
                  <c:v>25.083333333333332</c:v>
                </c:pt>
                <c:pt idx="3613">
                  <c:v>25.090277777777775</c:v>
                </c:pt>
                <c:pt idx="3614">
                  <c:v>25.097222222222225</c:v>
                </c:pt>
                <c:pt idx="3615">
                  <c:v>25.104166666666668</c:v>
                </c:pt>
                <c:pt idx="3616">
                  <c:v>25.111111111111111</c:v>
                </c:pt>
                <c:pt idx="3617">
                  <c:v>25.118055555555557</c:v>
                </c:pt>
                <c:pt idx="3618">
                  <c:v>25.125</c:v>
                </c:pt>
                <c:pt idx="3619">
                  <c:v>25.131944444444443</c:v>
                </c:pt>
                <c:pt idx="3620">
                  <c:v>25.138888888888889</c:v>
                </c:pt>
                <c:pt idx="3621">
                  <c:v>25.145833333333332</c:v>
                </c:pt>
                <c:pt idx="3622">
                  <c:v>25.152777777777775</c:v>
                </c:pt>
                <c:pt idx="3623">
                  <c:v>25.159722222222225</c:v>
                </c:pt>
                <c:pt idx="3624">
                  <c:v>25.166666666666668</c:v>
                </c:pt>
                <c:pt idx="3625">
                  <c:v>25.173611111111111</c:v>
                </c:pt>
                <c:pt idx="3626">
                  <c:v>25.180555555555557</c:v>
                </c:pt>
                <c:pt idx="3627">
                  <c:v>25.1875</c:v>
                </c:pt>
                <c:pt idx="3628">
                  <c:v>25.194444444444443</c:v>
                </c:pt>
                <c:pt idx="3629">
                  <c:v>25.201388888888889</c:v>
                </c:pt>
                <c:pt idx="3630">
                  <c:v>25.208333333333332</c:v>
                </c:pt>
                <c:pt idx="3631">
                  <c:v>25.215277777777775</c:v>
                </c:pt>
                <c:pt idx="3632">
                  <c:v>25.222222222222225</c:v>
                </c:pt>
                <c:pt idx="3633">
                  <c:v>25.229166666666668</c:v>
                </c:pt>
                <c:pt idx="3634">
                  <c:v>25.236111111111111</c:v>
                </c:pt>
                <c:pt idx="3635">
                  <c:v>25.243055555555557</c:v>
                </c:pt>
                <c:pt idx="3636">
                  <c:v>25.25</c:v>
                </c:pt>
                <c:pt idx="3637">
                  <c:v>25.256944444444443</c:v>
                </c:pt>
                <c:pt idx="3638">
                  <c:v>25.263888888888889</c:v>
                </c:pt>
                <c:pt idx="3639">
                  <c:v>25.270833333333332</c:v>
                </c:pt>
                <c:pt idx="3640">
                  <c:v>25.277777777777775</c:v>
                </c:pt>
                <c:pt idx="3641">
                  <c:v>25.284722222222225</c:v>
                </c:pt>
                <c:pt idx="3642">
                  <c:v>25.291666666666668</c:v>
                </c:pt>
                <c:pt idx="3643">
                  <c:v>25.298611111111111</c:v>
                </c:pt>
                <c:pt idx="3644">
                  <c:v>25.305555555555557</c:v>
                </c:pt>
                <c:pt idx="3645">
                  <c:v>25.3125</c:v>
                </c:pt>
                <c:pt idx="3646">
                  <c:v>25.319444444444443</c:v>
                </c:pt>
                <c:pt idx="3647">
                  <c:v>25.326388888888889</c:v>
                </c:pt>
                <c:pt idx="3648">
                  <c:v>25.333333333333332</c:v>
                </c:pt>
                <c:pt idx="3649">
                  <c:v>25.340277777777775</c:v>
                </c:pt>
                <c:pt idx="3650">
                  <c:v>25.347222222222225</c:v>
                </c:pt>
                <c:pt idx="3651">
                  <c:v>25.354166666666668</c:v>
                </c:pt>
                <c:pt idx="3652">
                  <c:v>25.361111111111111</c:v>
                </c:pt>
                <c:pt idx="3653">
                  <c:v>25.368055555555557</c:v>
                </c:pt>
                <c:pt idx="3654">
                  <c:v>25.375</c:v>
                </c:pt>
                <c:pt idx="3655">
                  <c:v>25.381944444444443</c:v>
                </c:pt>
                <c:pt idx="3656">
                  <c:v>25.388888888888889</c:v>
                </c:pt>
                <c:pt idx="3657">
                  <c:v>25.395833333333332</c:v>
                </c:pt>
                <c:pt idx="3658">
                  <c:v>25.402777777777775</c:v>
                </c:pt>
                <c:pt idx="3659">
                  <c:v>25.409722222222225</c:v>
                </c:pt>
                <c:pt idx="3660">
                  <c:v>25.416666666666668</c:v>
                </c:pt>
                <c:pt idx="3661">
                  <c:v>25.423611111111111</c:v>
                </c:pt>
                <c:pt idx="3662">
                  <c:v>25.430555555555557</c:v>
                </c:pt>
                <c:pt idx="3663">
                  <c:v>25.4375</c:v>
                </c:pt>
                <c:pt idx="3664">
                  <c:v>25.444444444444443</c:v>
                </c:pt>
                <c:pt idx="3665">
                  <c:v>25.451388888888889</c:v>
                </c:pt>
                <c:pt idx="3666">
                  <c:v>25.458333333333332</c:v>
                </c:pt>
                <c:pt idx="3667">
                  <c:v>25.465277777777775</c:v>
                </c:pt>
                <c:pt idx="3668">
                  <c:v>25.472222222222225</c:v>
                </c:pt>
                <c:pt idx="3669">
                  <c:v>25.479166666666668</c:v>
                </c:pt>
                <c:pt idx="3670">
                  <c:v>25.486111111111111</c:v>
                </c:pt>
                <c:pt idx="3671">
                  <c:v>25.493055555555557</c:v>
                </c:pt>
                <c:pt idx="3672">
                  <c:v>25.5</c:v>
                </c:pt>
                <c:pt idx="3673">
                  <c:v>25.506944444444443</c:v>
                </c:pt>
                <c:pt idx="3674">
                  <c:v>25.513888888888889</c:v>
                </c:pt>
                <c:pt idx="3675">
                  <c:v>25.520833333333332</c:v>
                </c:pt>
                <c:pt idx="3676">
                  <c:v>25.527777777777775</c:v>
                </c:pt>
                <c:pt idx="3677">
                  <c:v>25.534722222222225</c:v>
                </c:pt>
                <c:pt idx="3678">
                  <c:v>25.541666666666668</c:v>
                </c:pt>
                <c:pt idx="3679">
                  <c:v>25.548611111111111</c:v>
                </c:pt>
                <c:pt idx="3680">
                  <c:v>25.555555555555557</c:v>
                </c:pt>
                <c:pt idx="3681">
                  <c:v>25.5625</c:v>
                </c:pt>
                <c:pt idx="3682">
                  <c:v>25.569444444444443</c:v>
                </c:pt>
                <c:pt idx="3683">
                  <c:v>25.576388888888889</c:v>
                </c:pt>
                <c:pt idx="3684">
                  <c:v>25.583333333333332</c:v>
                </c:pt>
                <c:pt idx="3685">
                  <c:v>25.590277777777775</c:v>
                </c:pt>
                <c:pt idx="3686">
                  <c:v>25.597222222222225</c:v>
                </c:pt>
                <c:pt idx="3687">
                  <c:v>25.604166666666668</c:v>
                </c:pt>
                <c:pt idx="3688">
                  <c:v>25.611111111111111</c:v>
                </c:pt>
                <c:pt idx="3689">
                  <c:v>25.618055555555557</c:v>
                </c:pt>
                <c:pt idx="3690">
                  <c:v>25.625</c:v>
                </c:pt>
                <c:pt idx="3691">
                  <c:v>25.631944444444443</c:v>
                </c:pt>
                <c:pt idx="3692">
                  <c:v>25.638888888888889</c:v>
                </c:pt>
                <c:pt idx="3693">
                  <c:v>25.645833333333332</c:v>
                </c:pt>
                <c:pt idx="3694">
                  <c:v>25.652777777777775</c:v>
                </c:pt>
                <c:pt idx="3695">
                  <c:v>25.659722222222225</c:v>
                </c:pt>
                <c:pt idx="3696">
                  <c:v>25.666666666666668</c:v>
                </c:pt>
                <c:pt idx="3697">
                  <c:v>25.673611111111111</c:v>
                </c:pt>
                <c:pt idx="3698">
                  <c:v>25.680555555555557</c:v>
                </c:pt>
                <c:pt idx="3699">
                  <c:v>25.6875</c:v>
                </c:pt>
                <c:pt idx="3700">
                  <c:v>25.694444444444443</c:v>
                </c:pt>
                <c:pt idx="3701">
                  <c:v>25.701388888888889</c:v>
                </c:pt>
                <c:pt idx="3702">
                  <c:v>25.708333333333332</c:v>
                </c:pt>
                <c:pt idx="3703">
                  <c:v>25.715277777777775</c:v>
                </c:pt>
                <c:pt idx="3704">
                  <c:v>25.722222222222225</c:v>
                </c:pt>
                <c:pt idx="3705">
                  <c:v>25.729166666666668</c:v>
                </c:pt>
                <c:pt idx="3706">
                  <c:v>25.736111111111111</c:v>
                </c:pt>
                <c:pt idx="3707">
                  <c:v>25.743055555555557</c:v>
                </c:pt>
                <c:pt idx="3708">
                  <c:v>25.75</c:v>
                </c:pt>
                <c:pt idx="3709">
                  <c:v>25.756944444444443</c:v>
                </c:pt>
                <c:pt idx="3710">
                  <c:v>25.763888888888889</c:v>
                </c:pt>
                <c:pt idx="3711">
                  <c:v>25.770833333333332</c:v>
                </c:pt>
                <c:pt idx="3712">
                  <c:v>25.777777777777775</c:v>
                </c:pt>
                <c:pt idx="3713">
                  <c:v>25.784722222222225</c:v>
                </c:pt>
                <c:pt idx="3714">
                  <c:v>25.791666666666668</c:v>
                </c:pt>
                <c:pt idx="3715">
                  <c:v>25.798611111111111</c:v>
                </c:pt>
                <c:pt idx="3716">
                  <c:v>25.805555555555557</c:v>
                </c:pt>
                <c:pt idx="3717">
                  <c:v>25.8125</c:v>
                </c:pt>
                <c:pt idx="3718">
                  <c:v>25.819444444444443</c:v>
                </c:pt>
                <c:pt idx="3719">
                  <c:v>25.826388888888889</c:v>
                </c:pt>
                <c:pt idx="3720">
                  <c:v>25.833333333333332</c:v>
                </c:pt>
                <c:pt idx="3721">
                  <c:v>25.840277777777775</c:v>
                </c:pt>
                <c:pt idx="3722">
                  <c:v>25.847222222222225</c:v>
                </c:pt>
                <c:pt idx="3723">
                  <c:v>25.854166666666668</c:v>
                </c:pt>
                <c:pt idx="3724">
                  <c:v>25.861111111111111</c:v>
                </c:pt>
                <c:pt idx="3725">
                  <c:v>25.868055555555557</c:v>
                </c:pt>
                <c:pt idx="3726">
                  <c:v>25.875</c:v>
                </c:pt>
                <c:pt idx="3727">
                  <c:v>25.881944444444443</c:v>
                </c:pt>
                <c:pt idx="3728">
                  <c:v>25.888888888888889</c:v>
                </c:pt>
                <c:pt idx="3729">
                  <c:v>25.895833333333332</c:v>
                </c:pt>
                <c:pt idx="3730">
                  <c:v>25.902777777777775</c:v>
                </c:pt>
                <c:pt idx="3731">
                  <c:v>25.909722222222225</c:v>
                </c:pt>
                <c:pt idx="3732">
                  <c:v>25.916666666666668</c:v>
                </c:pt>
                <c:pt idx="3733">
                  <c:v>25.923611111111111</c:v>
                </c:pt>
                <c:pt idx="3734">
                  <c:v>25.930555555555557</c:v>
                </c:pt>
                <c:pt idx="3735">
                  <c:v>25.9375</c:v>
                </c:pt>
                <c:pt idx="3736">
                  <c:v>25.944444444444443</c:v>
                </c:pt>
                <c:pt idx="3737">
                  <c:v>25.951388888888889</c:v>
                </c:pt>
                <c:pt idx="3738">
                  <c:v>25.958333333333332</c:v>
                </c:pt>
                <c:pt idx="3739">
                  <c:v>25.965277777777775</c:v>
                </c:pt>
                <c:pt idx="3740">
                  <c:v>25.972222222222225</c:v>
                </c:pt>
                <c:pt idx="3741">
                  <c:v>25.979166666666668</c:v>
                </c:pt>
                <c:pt idx="3742">
                  <c:v>25.986111111111111</c:v>
                </c:pt>
                <c:pt idx="3743">
                  <c:v>25.993055555555557</c:v>
                </c:pt>
                <c:pt idx="3744">
                  <c:v>26</c:v>
                </c:pt>
                <c:pt idx="3745">
                  <c:v>26.006944444444443</c:v>
                </c:pt>
                <c:pt idx="3746">
                  <c:v>26.013888888888889</c:v>
                </c:pt>
                <c:pt idx="3747">
                  <c:v>26.020833333333332</c:v>
                </c:pt>
                <c:pt idx="3748">
                  <c:v>26.027777777777775</c:v>
                </c:pt>
                <c:pt idx="3749">
                  <c:v>26.034722222222225</c:v>
                </c:pt>
                <c:pt idx="3750">
                  <c:v>26.041666666666668</c:v>
                </c:pt>
                <c:pt idx="3751">
                  <c:v>26.048611111111111</c:v>
                </c:pt>
                <c:pt idx="3752">
                  <c:v>26.055555555555557</c:v>
                </c:pt>
                <c:pt idx="3753">
                  <c:v>26.0625</c:v>
                </c:pt>
                <c:pt idx="3754">
                  <c:v>26.069444444444443</c:v>
                </c:pt>
                <c:pt idx="3755">
                  <c:v>26.076388888888889</c:v>
                </c:pt>
                <c:pt idx="3756">
                  <c:v>26.083333333333332</c:v>
                </c:pt>
                <c:pt idx="3757">
                  <c:v>26.090277777777775</c:v>
                </c:pt>
                <c:pt idx="3758">
                  <c:v>26.097222222222225</c:v>
                </c:pt>
                <c:pt idx="3759">
                  <c:v>26.104166666666668</c:v>
                </c:pt>
                <c:pt idx="3760">
                  <c:v>26.111111111111111</c:v>
                </c:pt>
                <c:pt idx="3761">
                  <c:v>26.118055555555557</c:v>
                </c:pt>
                <c:pt idx="3762">
                  <c:v>26.125</c:v>
                </c:pt>
                <c:pt idx="3763">
                  <c:v>26.131944444444443</c:v>
                </c:pt>
                <c:pt idx="3764">
                  <c:v>26.138888888888889</c:v>
                </c:pt>
                <c:pt idx="3765">
                  <c:v>26.145833333333332</c:v>
                </c:pt>
                <c:pt idx="3766">
                  <c:v>26.152777777777775</c:v>
                </c:pt>
                <c:pt idx="3767">
                  <c:v>26.159722222222225</c:v>
                </c:pt>
                <c:pt idx="3768">
                  <c:v>26.166666666666668</c:v>
                </c:pt>
                <c:pt idx="3769">
                  <c:v>26.173611111111111</c:v>
                </c:pt>
                <c:pt idx="3770">
                  <c:v>26.180555555555557</c:v>
                </c:pt>
                <c:pt idx="3771">
                  <c:v>26.1875</c:v>
                </c:pt>
                <c:pt idx="3772">
                  <c:v>26.194444444444443</c:v>
                </c:pt>
                <c:pt idx="3773">
                  <c:v>26.201388888888889</c:v>
                </c:pt>
                <c:pt idx="3774">
                  <c:v>26.208333333333332</c:v>
                </c:pt>
                <c:pt idx="3775">
                  <c:v>26.215277777777775</c:v>
                </c:pt>
                <c:pt idx="3776">
                  <c:v>26.222222222222225</c:v>
                </c:pt>
                <c:pt idx="3777">
                  <c:v>26.229166666666668</c:v>
                </c:pt>
                <c:pt idx="3778">
                  <c:v>26.236111111111111</c:v>
                </c:pt>
                <c:pt idx="3779">
                  <c:v>26.243055555555557</c:v>
                </c:pt>
                <c:pt idx="3780">
                  <c:v>26.25</c:v>
                </c:pt>
                <c:pt idx="3781">
                  <c:v>26.256944444444443</c:v>
                </c:pt>
                <c:pt idx="3782">
                  <c:v>26.263888888888889</c:v>
                </c:pt>
                <c:pt idx="3783">
                  <c:v>26.270833333333332</c:v>
                </c:pt>
                <c:pt idx="3784">
                  <c:v>26.277777777777775</c:v>
                </c:pt>
                <c:pt idx="3785">
                  <c:v>26.284722222222225</c:v>
                </c:pt>
                <c:pt idx="3786">
                  <c:v>26.291666666666668</c:v>
                </c:pt>
                <c:pt idx="3787">
                  <c:v>26.298611111111111</c:v>
                </c:pt>
                <c:pt idx="3788">
                  <c:v>26.305555555555557</c:v>
                </c:pt>
                <c:pt idx="3789">
                  <c:v>26.3125</c:v>
                </c:pt>
                <c:pt idx="3790">
                  <c:v>26.319444444444443</c:v>
                </c:pt>
                <c:pt idx="3791">
                  <c:v>26.326388888888889</c:v>
                </c:pt>
                <c:pt idx="3792">
                  <c:v>26.333333333333332</c:v>
                </c:pt>
                <c:pt idx="3793">
                  <c:v>26.340277777777775</c:v>
                </c:pt>
                <c:pt idx="3794">
                  <c:v>26.347222222222225</c:v>
                </c:pt>
                <c:pt idx="3795">
                  <c:v>26.354166666666668</c:v>
                </c:pt>
                <c:pt idx="3796">
                  <c:v>26.361111111111111</c:v>
                </c:pt>
                <c:pt idx="3797">
                  <c:v>26.368055555555557</c:v>
                </c:pt>
                <c:pt idx="3798">
                  <c:v>26.375</c:v>
                </c:pt>
                <c:pt idx="3799">
                  <c:v>26.381944444444443</c:v>
                </c:pt>
                <c:pt idx="3800">
                  <c:v>26.388888888888889</c:v>
                </c:pt>
                <c:pt idx="3801">
                  <c:v>26.395833333333332</c:v>
                </c:pt>
                <c:pt idx="3802">
                  <c:v>26.402777777777775</c:v>
                </c:pt>
                <c:pt idx="3803">
                  <c:v>26.409722222222225</c:v>
                </c:pt>
                <c:pt idx="3804">
                  <c:v>26.416666666666668</c:v>
                </c:pt>
                <c:pt idx="3805">
                  <c:v>26.423611111111111</c:v>
                </c:pt>
                <c:pt idx="3806">
                  <c:v>26.430555555555557</c:v>
                </c:pt>
                <c:pt idx="3807">
                  <c:v>26.4375</c:v>
                </c:pt>
                <c:pt idx="3808">
                  <c:v>26.444444444444443</c:v>
                </c:pt>
                <c:pt idx="3809">
                  <c:v>26.451388888888889</c:v>
                </c:pt>
                <c:pt idx="3810">
                  <c:v>26.458333333333332</c:v>
                </c:pt>
                <c:pt idx="3811">
                  <c:v>26.465277777777775</c:v>
                </c:pt>
                <c:pt idx="3812">
                  <c:v>26.472222222222225</c:v>
                </c:pt>
                <c:pt idx="3813">
                  <c:v>26.479166666666668</c:v>
                </c:pt>
                <c:pt idx="3814">
                  <c:v>26.486111111111111</c:v>
                </c:pt>
                <c:pt idx="3815">
                  <c:v>26.493055555555557</c:v>
                </c:pt>
                <c:pt idx="3816">
                  <c:v>26.5</c:v>
                </c:pt>
                <c:pt idx="3817">
                  <c:v>26.506944444444443</c:v>
                </c:pt>
                <c:pt idx="3818">
                  <c:v>26.513888888888889</c:v>
                </c:pt>
                <c:pt idx="3819">
                  <c:v>26.520833333333332</c:v>
                </c:pt>
                <c:pt idx="3820">
                  <c:v>26.527777777777775</c:v>
                </c:pt>
                <c:pt idx="3821">
                  <c:v>26.534722222222225</c:v>
                </c:pt>
                <c:pt idx="3822">
                  <c:v>26.541666666666668</c:v>
                </c:pt>
                <c:pt idx="3823">
                  <c:v>26.548611111111111</c:v>
                </c:pt>
                <c:pt idx="3824">
                  <c:v>26.555555555555557</c:v>
                </c:pt>
                <c:pt idx="3825">
                  <c:v>26.5625</c:v>
                </c:pt>
                <c:pt idx="3826">
                  <c:v>26.569444444444443</c:v>
                </c:pt>
                <c:pt idx="3827">
                  <c:v>26.576388888888889</c:v>
                </c:pt>
                <c:pt idx="3828">
                  <c:v>26.583333333333332</c:v>
                </c:pt>
                <c:pt idx="3829">
                  <c:v>26.590277777777775</c:v>
                </c:pt>
                <c:pt idx="3830">
                  <c:v>26.597222222222225</c:v>
                </c:pt>
                <c:pt idx="3831">
                  <c:v>26.604166666666668</c:v>
                </c:pt>
                <c:pt idx="3832">
                  <c:v>26.611111111111111</c:v>
                </c:pt>
                <c:pt idx="3833">
                  <c:v>26.618055555555557</c:v>
                </c:pt>
                <c:pt idx="3834">
                  <c:v>26.625</c:v>
                </c:pt>
                <c:pt idx="3835">
                  <c:v>26.631944444444443</c:v>
                </c:pt>
                <c:pt idx="3836">
                  <c:v>26.638888888888889</c:v>
                </c:pt>
                <c:pt idx="3837">
                  <c:v>26.645833333333332</c:v>
                </c:pt>
                <c:pt idx="3838">
                  <c:v>26.652777777777775</c:v>
                </c:pt>
                <c:pt idx="3839">
                  <c:v>26.659722222222225</c:v>
                </c:pt>
                <c:pt idx="3840">
                  <c:v>26.666666666666668</c:v>
                </c:pt>
                <c:pt idx="3841">
                  <c:v>26.673611111111111</c:v>
                </c:pt>
                <c:pt idx="3842">
                  <c:v>26.680555555555557</c:v>
                </c:pt>
                <c:pt idx="3843">
                  <c:v>26.6875</c:v>
                </c:pt>
                <c:pt idx="3844">
                  <c:v>26.694444444444443</c:v>
                </c:pt>
                <c:pt idx="3845">
                  <c:v>26.701388888888889</c:v>
                </c:pt>
                <c:pt idx="3846">
                  <c:v>26.708333333333332</c:v>
                </c:pt>
                <c:pt idx="3847">
                  <c:v>26.715277777777775</c:v>
                </c:pt>
                <c:pt idx="3848">
                  <c:v>26.722222222222225</c:v>
                </c:pt>
                <c:pt idx="3849">
                  <c:v>26.729166666666668</c:v>
                </c:pt>
                <c:pt idx="3850">
                  <c:v>26.736111111111111</c:v>
                </c:pt>
                <c:pt idx="3851">
                  <c:v>26.743055555555557</c:v>
                </c:pt>
                <c:pt idx="3852">
                  <c:v>26.75</c:v>
                </c:pt>
                <c:pt idx="3853">
                  <c:v>26.756944444444443</c:v>
                </c:pt>
                <c:pt idx="3854">
                  <c:v>26.763888888888889</c:v>
                </c:pt>
                <c:pt idx="3855">
                  <c:v>26.770833333333332</c:v>
                </c:pt>
                <c:pt idx="3856">
                  <c:v>26.777777777777775</c:v>
                </c:pt>
                <c:pt idx="3857">
                  <c:v>26.784722222222225</c:v>
                </c:pt>
                <c:pt idx="3858">
                  <c:v>26.791666666666668</c:v>
                </c:pt>
                <c:pt idx="3859">
                  <c:v>26.798611111111111</c:v>
                </c:pt>
                <c:pt idx="3860">
                  <c:v>26.805555555555557</c:v>
                </c:pt>
                <c:pt idx="3861">
                  <c:v>26.8125</c:v>
                </c:pt>
                <c:pt idx="3862">
                  <c:v>26.819444444444443</c:v>
                </c:pt>
                <c:pt idx="3863">
                  <c:v>26.826388888888889</c:v>
                </c:pt>
                <c:pt idx="3864">
                  <c:v>26.833333333333332</c:v>
                </c:pt>
                <c:pt idx="3865">
                  <c:v>26.840277777777775</c:v>
                </c:pt>
                <c:pt idx="3866">
                  <c:v>26.847222222222225</c:v>
                </c:pt>
                <c:pt idx="3867">
                  <c:v>26.854166666666668</c:v>
                </c:pt>
                <c:pt idx="3868">
                  <c:v>26.861111111111111</c:v>
                </c:pt>
                <c:pt idx="3869">
                  <c:v>26.868055555555557</c:v>
                </c:pt>
                <c:pt idx="3870">
                  <c:v>26.875</c:v>
                </c:pt>
                <c:pt idx="3871">
                  <c:v>26.881944444444443</c:v>
                </c:pt>
                <c:pt idx="3872">
                  <c:v>26.888888888888889</c:v>
                </c:pt>
                <c:pt idx="3873">
                  <c:v>26.895833333333332</c:v>
                </c:pt>
                <c:pt idx="3874">
                  <c:v>26.902777777777775</c:v>
                </c:pt>
                <c:pt idx="3875">
                  <c:v>26.909722222222225</c:v>
                </c:pt>
                <c:pt idx="3876">
                  <c:v>26.916666666666668</c:v>
                </c:pt>
                <c:pt idx="3877">
                  <c:v>26.923611111111111</c:v>
                </c:pt>
                <c:pt idx="3878">
                  <c:v>26.930555555555557</c:v>
                </c:pt>
                <c:pt idx="3879">
                  <c:v>26.9375</c:v>
                </c:pt>
                <c:pt idx="3880">
                  <c:v>26.944444444444443</c:v>
                </c:pt>
                <c:pt idx="3881">
                  <c:v>26.951388888888889</c:v>
                </c:pt>
                <c:pt idx="3882">
                  <c:v>26.958333333333332</c:v>
                </c:pt>
                <c:pt idx="3883">
                  <c:v>26.965277777777775</c:v>
                </c:pt>
                <c:pt idx="3884">
                  <c:v>26.972222222222225</c:v>
                </c:pt>
                <c:pt idx="3885">
                  <c:v>26.979166666666668</c:v>
                </c:pt>
                <c:pt idx="3886">
                  <c:v>26.986111111111111</c:v>
                </c:pt>
                <c:pt idx="3887">
                  <c:v>26.993055555555557</c:v>
                </c:pt>
                <c:pt idx="3888">
                  <c:v>27</c:v>
                </c:pt>
                <c:pt idx="3889">
                  <c:v>27.006944444444443</c:v>
                </c:pt>
                <c:pt idx="3890">
                  <c:v>27.013888888888889</c:v>
                </c:pt>
                <c:pt idx="3891">
                  <c:v>27.020833333333332</c:v>
                </c:pt>
                <c:pt idx="3892">
                  <c:v>27.027777777777775</c:v>
                </c:pt>
                <c:pt idx="3893">
                  <c:v>27.034722222222225</c:v>
                </c:pt>
                <c:pt idx="3894">
                  <c:v>27.041666666666668</c:v>
                </c:pt>
                <c:pt idx="3895">
                  <c:v>27.048611111111111</c:v>
                </c:pt>
                <c:pt idx="3896">
                  <c:v>27.055555555555557</c:v>
                </c:pt>
                <c:pt idx="3897">
                  <c:v>27.0625</c:v>
                </c:pt>
                <c:pt idx="3898">
                  <c:v>27.069444444444443</c:v>
                </c:pt>
                <c:pt idx="3899">
                  <c:v>27.076388888888889</c:v>
                </c:pt>
                <c:pt idx="3900">
                  <c:v>27.083333333333332</c:v>
                </c:pt>
                <c:pt idx="3901">
                  <c:v>27.090277777777775</c:v>
                </c:pt>
                <c:pt idx="3902">
                  <c:v>27.097222222222225</c:v>
                </c:pt>
                <c:pt idx="3903">
                  <c:v>27.104166666666668</c:v>
                </c:pt>
                <c:pt idx="3904">
                  <c:v>27.111111111111111</c:v>
                </c:pt>
                <c:pt idx="3905">
                  <c:v>27.118055555555557</c:v>
                </c:pt>
                <c:pt idx="3906">
                  <c:v>27.125</c:v>
                </c:pt>
                <c:pt idx="3907">
                  <c:v>27.131944444444443</c:v>
                </c:pt>
                <c:pt idx="3908">
                  <c:v>27.138888888888889</c:v>
                </c:pt>
                <c:pt idx="3909">
                  <c:v>27.145833333333332</c:v>
                </c:pt>
                <c:pt idx="3910">
                  <c:v>27.152777777777775</c:v>
                </c:pt>
                <c:pt idx="3911">
                  <c:v>27.159722222222225</c:v>
                </c:pt>
                <c:pt idx="3912">
                  <c:v>27.166666666666668</c:v>
                </c:pt>
                <c:pt idx="3913">
                  <c:v>27.173611111111111</c:v>
                </c:pt>
                <c:pt idx="3914">
                  <c:v>27.180555555555557</c:v>
                </c:pt>
                <c:pt idx="3915">
                  <c:v>27.1875</c:v>
                </c:pt>
                <c:pt idx="3916">
                  <c:v>27.194444444444443</c:v>
                </c:pt>
                <c:pt idx="3917">
                  <c:v>27.201388888888889</c:v>
                </c:pt>
                <c:pt idx="3918">
                  <c:v>27.208333333333332</c:v>
                </c:pt>
                <c:pt idx="3919">
                  <c:v>27.215277777777775</c:v>
                </c:pt>
                <c:pt idx="3920">
                  <c:v>27.222222222222225</c:v>
                </c:pt>
                <c:pt idx="3921">
                  <c:v>27.229166666666668</c:v>
                </c:pt>
                <c:pt idx="3922">
                  <c:v>27.236111111111111</c:v>
                </c:pt>
                <c:pt idx="3923">
                  <c:v>27.243055555555557</c:v>
                </c:pt>
                <c:pt idx="3924">
                  <c:v>27.25</c:v>
                </c:pt>
                <c:pt idx="3925">
                  <c:v>27.256944444444443</c:v>
                </c:pt>
                <c:pt idx="3926">
                  <c:v>27.263888888888889</c:v>
                </c:pt>
                <c:pt idx="3927">
                  <c:v>27.270833333333332</c:v>
                </c:pt>
                <c:pt idx="3928">
                  <c:v>27.277777777777775</c:v>
                </c:pt>
                <c:pt idx="3929">
                  <c:v>27.284722222222225</c:v>
                </c:pt>
                <c:pt idx="3930">
                  <c:v>27.291666666666668</c:v>
                </c:pt>
                <c:pt idx="3931">
                  <c:v>27.298611111111111</c:v>
                </c:pt>
                <c:pt idx="3932">
                  <c:v>27.305555555555557</c:v>
                </c:pt>
                <c:pt idx="3933">
                  <c:v>27.3125</c:v>
                </c:pt>
                <c:pt idx="3934">
                  <c:v>27.319444444444443</c:v>
                </c:pt>
                <c:pt idx="3935">
                  <c:v>27.326388888888889</c:v>
                </c:pt>
                <c:pt idx="3936">
                  <c:v>27.333333333333332</c:v>
                </c:pt>
                <c:pt idx="3937">
                  <c:v>27.340277777777775</c:v>
                </c:pt>
                <c:pt idx="3938">
                  <c:v>27.347222222222225</c:v>
                </c:pt>
                <c:pt idx="3939">
                  <c:v>27.354166666666668</c:v>
                </c:pt>
                <c:pt idx="3940">
                  <c:v>27.361111111111111</c:v>
                </c:pt>
                <c:pt idx="3941">
                  <c:v>27.368055555555557</c:v>
                </c:pt>
                <c:pt idx="3942">
                  <c:v>27.375</c:v>
                </c:pt>
                <c:pt idx="3943">
                  <c:v>27.381944444444443</c:v>
                </c:pt>
                <c:pt idx="3944">
                  <c:v>27.388888888888889</c:v>
                </c:pt>
                <c:pt idx="3945">
                  <c:v>27.395833333333332</c:v>
                </c:pt>
                <c:pt idx="3946">
                  <c:v>27.402777777777775</c:v>
                </c:pt>
                <c:pt idx="3947">
                  <c:v>27.409722222222225</c:v>
                </c:pt>
                <c:pt idx="3948">
                  <c:v>27.416666666666668</c:v>
                </c:pt>
                <c:pt idx="3949">
                  <c:v>27.423611111111111</c:v>
                </c:pt>
                <c:pt idx="3950">
                  <c:v>27.430555555555557</c:v>
                </c:pt>
                <c:pt idx="3951">
                  <c:v>27.4375</c:v>
                </c:pt>
                <c:pt idx="3952">
                  <c:v>27.444444444444443</c:v>
                </c:pt>
                <c:pt idx="3953">
                  <c:v>27.451388888888889</c:v>
                </c:pt>
                <c:pt idx="3954">
                  <c:v>27.458333333333332</c:v>
                </c:pt>
                <c:pt idx="3955">
                  <c:v>27.465277777777775</c:v>
                </c:pt>
                <c:pt idx="3956">
                  <c:v>27.472222222222225</c:v>
                </c:pt>
                <c:pt idx="3957">
                  <c:v>27.479166666666668</c:v>
                </c:pt>
                <c:pt idx="3958">
                  <c:v>27.486111111111111</c:v>
                </c:pt>
                <c:pt idx="3959">
                  <c:v>27.493055555555557</c:v>
                </c:pt>
                <c:pt idx="3960">
                  <c:v>27.5</c:v>
                </c:pt>
                <c:pt idx="3961">
                  <c:v>27.506944444444443</c:v>
                </c:pt>
                <c:pt idx="3962">
                  <c:v>27.513888888888889</c:v>
                </c:pt>
                <c:pt idx="3963">
                  <c:v>27.520833333333332</c:v>
                </c:pt>
                <c:pt idx="3964">
                  <c:v>27.527777777777775</c:v>
                </c:pt>
                <c:pt idx="3965">
                  <c:v>27.534722222222225</c:v>
                </c:pt>
                <c:pt idx="3966">
                  <c:v>27.541666666666668</c:v>
                </c:pt>
                <c:pt idx="3967">
                  <c:v>27.548611111111111</c:v>
                </c:pt>
                <c:pt idx="3968">
                  <c:v>27.555555555555557</c:v>
                </c:pt>
                <c:pt idx="3969">
                  <c:v>27.5625</c:v>
                </c:pt>
                <c:pt idx="3970">
                  <c:v>27.569444444444443</c:v>
                </c:pt>
                <c:pt idx="3971">
                  <c:v>27.576388888888889</c:v>
                </c:pt>
                <c:pt idx="3972">
                  <c:v>27.583333333333332</c:v>
                </c:pt>
                <c:pt idx="3973">
                  <c:v>27.590277777777775</c:v>
                </c:pt>
                <c:pt idx="3974">
                  <c:v>27.597222222222225</c:v>
                </c:pt>
                <c:pt idx="3975">
                  <c:v>27.604166666666668</c:v>
                </c:pt>
                <c:pt idx="3976">
                  <c:v>27.611111111111111</c:v>
                </c:pt>
                <c:pt idx="3977">
                  <c:v>27.618055555555557</c:v>
                </c:pt>
                <c:pt idx="3978">
                  <c:v>27.625</c:v>
                </c:pt>
                <c:pt idx="3979">
                  <c:v>27.631944444444443</c:v>
                </c:pt>
                <c:pt idx="3980">
                  <c:v>27.638888888888889</c:v>
                </c:pt>
                <c:pt idx="3981">
                  <c:v>27.645833333333332</c:v>
                </c:pt>
                <c:pt idx="3982">
                  <c:v>27.652777777777775</c:v>
                </c:pt>
                <c:pt idx="3983">
                  <c:v>27.659722222222225</c:v>
                </c:pt>
                <c:pt idx="3984">
                  <c:v>27.666666666666668</c:v>
                </c:pt>
                <c:pt idx="3985">
                  <c:v>27.673611111111111</c:v>
                </c:pt>
                <c:pt idx="3986">
                  <c:v>27.680555555555557</c:v>
                </c:pt>
                <c:pt idx="3987">
                  <c:v>27.6875</c:v>
                </c:pt>
                <c:pt idx="3988">
                  <c:v>27.694444444444443</c:v>
                </c:pt>
                <c:pt idx="3989">
                  <c:v>27.701388888888889</c:v>
                </c:pt>
                <c:pt idx="3990">
                  <c:v>27.708333333333332</c:v>
                </c:pt>
                <c:pt idx="3991">
                  <c:v>27.715277777777775</c:v>
                </c:pt>
                <c:pt idx="3992">
                  <c:v>27.722222222222225</c:v>
                </c:pt>
                <c:pt idx="3993">
                  <c:v>27.729166666666668</c:v>
                </c:pt>
                <c:pt idx="3994">
                  <c:v>27.736111111111111</c:v>
                </c:pt>
                <c:pt idx="3995">
                  <c:v>27.743055555555557</c:v>
                </c:pt>
                <c:pt idx="3996">
                  <c:v>27.75</c:v>
                </c:pt>
                <c:pt idx="3997">
                  <c:v>27.756944444444443</c:v>
                </c:pt>
                <c:pt idx="3998">
                  <c:v>27.763888888888889</c:v>
                </c:pt>
                <c:pt idx="3999">
                  <c:v>27.770833333333332</c:v>
                </c:pt>
                <c:pt idx="4000">
                  <c:v>27.777777777777775</c:v>
                </c:pt>
                <c:pt idx="4001">
                  <c:v>27.784722222222225</c:v>
                </c:pt>
                <c:pt idx="4002">
                  <c:v>27.791666666666668</c:v>
                </c:pt>
                <c:pt idx="4003">
                  <c:v>27.798611111111111</c:v>
                </c:pt>
                <c:pt idx="4004">
                  <c:v>27.805555555555557</c:v>
                </c:pt>
                <c:pt idx="4005">
                  <c:v>27.8125</c:v>
                </c:pt>
                <c:pt idx="4006">
                  <c:v>27.819444444444443</c:v>
                </c:pt>
                <c:pt idx="4007">
                  <c:v>27.826388888888889</c:v>
                </c:pt>
                <c:pt idx="4008">
                  <c:v>27.833333333333332</c:v>
                </c:pt>
                <c:pt idx="4009">
                  <c:v>27.840277777777775</c:v>
                </c:pt>
                <c:pt idx="4010">
                  <c:v>27.847222222222225</c:v>
                </c:pt>
                <c:pt idx="4011">
                  <c:v>27.854166666666668</c:v>
                </c:pt>
                <c:pt idx="4012">
                  <c:v>27.861111111111111</c:v>
                </c:pt>
                <c:pt idx="4013">
                  <c:v>27.868055555555557</c:v>
                </c:pt>
                <c:pt idx="4014">
                  <c:v>27.875</c:v>
                </c:pt>
                <c:pt idx="4015">
                  <c:v>27.881944444444443</c:v>
                </c:pt>
                <c:pt idx="4016">
                  <c:v>27.888888888888889</c:v>
                </c:pt>
                <c:pt idx="4017">
                  <c:v>27.895833333333332</c:v>
                </c:pt>
                <c:pt idx="4018">
                  <c:v>27.902777777777775</c:v>
                </c:pt>
                <c:pt idx="4019">
                  <c:v>27.909722222222225</c:v>
                </c:pt>
                <c:pt idx="4020">
                  <c:v>27.916666666666668</c:v>
                </c:pt>
                <c:pt idx="4021">
                  <c:v>27.923611111111111</c:v>
                </c:pt>
                <c:pt idx="4022">
                  <c:v>27.930555555555557</c:v>
                </c:pt>
                <c:pt idx="4023">
                  <c:v>27.9375</c:v>
                </c:pt>
                <c:pt idx="4024">
                  <c:v>27.944444444444443</c:v>
                </c:pt>
                <c:pt idx="4025">
                  <c:v>27.951388888888889</c:v>
                </c:pt>
                <c:pt idx="4026">
                  <c:v>27.958333333333332</c:v>
                </c:pt>
                <c:pt idx="4027">
                  <c:v>27.965277777777775</c:v>
                </c:pt>
                <c:pt idx="4028">
                  <c:v>27.972222222222225</c:v>
                </c:pt>
                <c:pt idx="4029">
                  <c:v>27.979166666666668</c:v>
                </c:pt>
                <c:pt idx="4030">
                  <c:v>27.986111111111111</c:v>
                </c:pt>
                <c:pt idx="4031">
                  <c:v>27.993055555555557</c:v>
                </c:pt>
                <c:pt idx="4032">
                  <c:v>28</c:v>
                </c:pt>
                <c:pt idx="4033">
                  <c:v>28.006944444444443</c:v>
                </c:pt>
                <c:pt idx="4034">
                  <c:v>28.013888888888889</c:v>
                </c:pt>
                <c:pt idx="4035">
                  <c:v>28.020833333333332</c:v>
                </c:pt>
                <c:pt idx="4036">
                  <c:v>28.027777777777775</c:v>
                </c:pt>
                <c:pt idx="4037">
                  <c:v>28.034722222222225</c:v>
                </c:pt>
                <c:pt idx="4038">
                  <c:v>28.041666666666668</c:v>
                </c:pt>
                <c:pt idx="4039">
                  <c:v>28.048611111111111</c:v>
                </c:pt>
                <c:pt idx="4040">
                  <c:v>28.055555555555557</c:v>
                </c:pt>
                <c:pt idx="4041">
                  <c:v>28.0625</c:v>
                </c:pt>
                <c:pt idx="4042">
                  <c:v>28.069444444444443</c:v>
                </c:pt>
                <c:pt idx="4043">
                  <c:v>28.076388888888889</c:v>
                </c:pt>
                <c:pt idx="4044">
                  <c:v>28.083333333333332</c:v>
                </c:pt>
                <c:pt idx="4045">
                  <c:v>28.090277777777775</c:v>
                </c:pt>
                <c:pt idx="4046">
                  <c:v>28.097222222222225</c:v>
                </c:pt>
                <c:pt idx="4047">
                  <c:v>28.104166666666668</c:v>
                </c:pt>
                <c:pt idx="4048">
                  <c:v>28.111111111111111</c:v>
                </c:pt>
                <c:pt idx="4049">
                  <c:v>28.118055555555557</c:v>
                </c:pt>
                <c:pt idx="4050">
                  <c:v>28.125</c:v>
                </c:pt>
                <c:pt idx="4051">
                  <c:v>28.131944444444443</c:v>
                </c:pt>
                <c:pt idx="4052">
                  <c:v>28.138888888888889</c:v>
                </c:pt>
                <c:pt idx="4053">
                  <c:v>28.145833333333332</c:v>
                </c:pt>
                <c:pt idx="4054">
                  <c:v>28.152777777777775</c:v>
                </c:pt>
                <c:pt idx="4055">
                  <c:v>28.159722222222225</c:v>
                </c:pt>
                <c:pt idx="4056">
                  <c:v>28.166666666666668</c:v>
                </c:pt>
                <c:pt idx="4057">
                  <c:v>28.173611111111111</c:v>
                </c:pt>
                <c:pt idx="4058">
                  <c:v>28.180555555555557</c:v>
                </c:pt>
                <c:pt idx="4059">
                  <c:v>28.1875</c:v>
                </c:pt>
                <c:pt idx="4060">
                  <c:v>28.194444444444443</c:v>
                </c:pt>
                <c:pt idx="4061">
                  <c:v>28.201388888888889</c:v>
                </c:pt>
                <c:pt idx="4062">
                  <c:v>28.208333333333332</c:v>
                </c:pt>
                <c:pt idx="4063">
                  <c:v>28.215277777777775</c:v>
                </c:pt>
                <c:pt idx="4064">
                  <c:v>28.222222222222225</c:v>
                </c:pt>
                <c:pt idx="4065">
                  <c:v>28.229166666666668</c:v>
                </c:pt>
                <c:pt idx="4066">
                  <c:v>28.236111111111111</c:v>
                </c:pt>
                <c:pt idx="4067">
                  <c:v>28.243055555555557</c:v>
                </c:pt>
                <c:pt idx="4068">
                  <c:v>28.25</c:v>
                </c:pt>
                <c:pt idx="4069">
                  <c:v>28.256944444444443</c:v>
                </c:pt>
                <c:pt idx="4070">
                  <c:v>28.263888888888889</c:v>
                </c:pt>
                <c:pt idx="4071">
                  <c:v>28.270833333333332</c:v>
                </c:pt>
                <c:pt idx="4072">
                  <c:v>28.277777777777775</c:v>
                </c:pt>
                <c:pt idx="4073">
                  <c:v>28.284722222222225</c:v>
                </c:pt>
                <c:pt idx="4074">
                  <c:v>28.291666666666668</c:v>
                </c:pt>
                <c:pt idx="4075">
                  <c:v>28.298611111111111</c:v>
                </c:pt>
                <c:pt idx="4076">
                  <c:v>28.305555555555557</c:v>
                </c:pt>
                <c:pt idx="4077">
                  <c:v>28.3125</c:v>
                </c:pt>
                <c:pt idx="4078">
                  <c:v>28.319444444444443</c:v>
                </c:pt>
                <c:pt idx="4079">
                  <c:v>28.326388888888889</c:v>
                </c:pt>
                <c:pt idx="4080">
                  <c:v>28.333333333333332</c:v>
                </c:pt>
                <c:pt idx="4081">
                  <c:v>28.340277777777775</c:v>
                </c:pt>
                <c:pt idx="4082">
                  <c:v>28.347222222222225</c:v>
                </c:pt>
                <c:pt idx="4083">
                  <c:v>28.354166666666668</c:v>
                </c:pt>
                <c:pt idx="4084">
                  <c:v>28.361111111111111</c:v>
                </c:pt>
                <c:pt idx="4085">
                  <c:v>28.368055555555557</c:v>
                </c:pt>
                <c:pt idx="4086">
                  <c:v>28.375</c:v>
                </c:pt>
                <c:pt idx="4087">
                  <c:v>28.381944444444443</c:v>
                </c:pt>
                <c:pt idx="4088">
                  <c:v>28.388888888888889</c:v>
                </c:pt>
                <c:pt idx="4089">
                  <c:v>28.395833333333332</c:v>
                </c:pt>
                <c:pt idx="4090">
                  <c:v>28.402777777777775</c:v>
                </c:pt>
                <c:pt idx="4091">
                  <c:v>28.409722222222225</c:v>
                </c:pt>
                <c:pt idx="4092">
                  <c:v>28.416666666666668</c:v>
                </c:pt>
                <c:pt idx="4093">
                  <c:v>28.423611111111111</c:v>
                </c:pt>
                <c:pt idx="4094">
                  <c:v>28.430555555555557</c:v>
                </c:pt>
                <c:pt idx="4095">
                  <c:v>28.4375</c:v>
                </c:pt>
                <c:pt idx="4096">
                  <c:v>28.444444444444443</c:v>
                </c:pt>
                <c:pt idx="4097">
                  <c:v>28.451388888888889</c:v>
                </c:pt>
                <c:pt idx="4098">
                  <c:v>28.458333333333332</c:v>
                </c:pt>
                <c:pt idx="4099">
                  <c:v>28.465277777777775</c:v>
                </c:pt>
                <c:pt idx="4100">
                  <c:v>28.472222222222225</c:v>
                </c:pt>
                <c:pt idx="4101">
                  <c:v>28.479166666666668</c:v>
                </c:pt>
                <c:pt idx="4102">
                  <c:v>28.486111111111111</c:v>
                </c:pt>
                <c:pt idx="4103">
                  <c:v>28.493055555555557</c:v>
                </c:pt>
                <c:pt idx="4104">
                  <c:v>28.5</c:v>
                </c:pt>
                <c:pt idx="4105">
                  <c:v>28.506944444444443</c:v>
                </c:pt>
                <c:pt idx="4106">
                  <c:v>28.513888888888889</c:v>
                </c:pt>
                <c:pt idx="4107">
                  <c:v>28.520833333333332</c:v>
                </c:pt>
                <c:pt idx="4108">
                  <c:v>28.527777777777775</c:v>
                </c:pt>
                <c:pt idx="4109">
                  <c:v>28.534722222222225</c:v>
                </c:pt>
                <c:pt idx="4110">
                  <c:v>28.541666666666668</c:v>
                </c:pt>
                <c:pt idx="4111">
                  <c:v>28.548611111111111</c:v>
                </c:pt>
                <c:pt idx="4112">
                  <c:v>28.555555555555557</c:v>
                </c:pt>
                <c:pt idx="4113">
                  <c:v>28.5625</c:v>
                </c:pt>
                <c:pt idx="4114">
                  <c:v>28.569444444444443</c:v>
                </c:pt>
                <c:pt idx="4115">
                  <c:v>28.576388888888889</c:v>
                </c:pt>
                <c:pt idx="4116">
                  <c:v>28.583333333333332</c:v>
                </c:pt>
                <c:pt idx="4117">
                  <c:v>28.590277777777775</c:v>
                </c:pt>
                <c:pt idx="4118">
                  <c:v>28.597222222222225</c:v>
                </c:pt>
                <c:pt idx="4119">
                  <c:v>28.604166666666668</c:v>
                </c:pt>
                <c:pt idx="4120">
                  <c:v>28.611111111111111</c:v>
                </c:pt>
                <c:pt idx="4121">
                  <c:v>28.618055555555557</c:v>
                </c:pt>
                <c:pt idx="4122">
                  <c:v>28.625</c:v>
                </c:pt>
                <c:pt idx="4123">
                  <c:v>28.631944444444443</c:v>
                </c:pt>
                <c:pt idx="4124">
                  <c:v>28.638888888888889</c:v>
                </c:pt>
                <c:pt idx="4125">
                  <c:v>28.645833333333332</c:v>
                </c:pt>
                <c:pt idx="4126">
                  <c:v>28.652777777777775</c:v>
                </c:pt>
                <c:pt idx="4127">
                  <c:v>28.659722222222225</c:v>
                </c:pt>
                <c:pt idx="4128">
                  <c:v>28.666666666666668</c:v>
                </c:pt>
                <c:pt idx="4129">
                  <c:v>28.673611111111111</c:v>
                </c:pt>
                <c:pt idx="4130">
                  <c:v>28.680555555555557</c:v>
                </c:pt>
                <c:pt idx="4131">
                  <c:v>28.6875</c:v>
                </c:pt>
                <c:pt idx="4132">
                  <c:v>28.694444444444443</c:v>
                </c:pt>
                <c:pt idx="4133">
                  <c:v>28.701388888888889</c:v>
                </c:pt>
                <c:pt idx="4134">
                  <c:v>28.708333333333332</c:v>
                </c:pt>
                <c:pt idx="4135">
                  <c:v>28.715277777777775</c:v>
                </c:pt>
                <c:pt idx="4136">
                  <c:v>28.722222222222225</c:v>
                </c:pt>
                <c:pt idx="4137">
                  <c:v>28.729166666666668</c:v>
                </c:pt>
                <c:pt idx="4138">
                  <c:v>28.736111111111111</c:v>
                </c:pt>
                <c:pt idx="4139">
                  <c:v>28.743055555555557</c:v>
                </c:pt>
                <c:pt idx="4140">
                  <c:v>28.75</c:v>
                </c:pt>
                <c:pt idx="4141">
                  <c:v>28.756944444444443</c:v>
                </c:pt>
                <c:pt idx="4142">
                  <c:v>28.763888888888889</c:v>
                </c:pt>
                <c:pt idx="4143">
                  <c:v>28.770833333333332</c:v>
                </c:pt>
                <c:pt idx="4144">
                  <c:v>28.777777777777775</c:v>
                </c:pt>
                <c:pt idx="4145">
                  <c:v>28.784722222222225</c:v>
                </c:pt>
                <c:pt idx="4146">
                  <c:v>28.791666666666668</c:v>
                </c:pt>
                <c:pt idx="4147">
                  <c:v>28.798611111111111</c:v>
                </c:pt>
                <c:pt idx="4148">
                  <c:v>28.805555555555557</c:v>
                </c:pt>
                <c:pt idx="4149">
                  <c:v>28.8125</c:v>
                </c:pt>
                <c:pt idx="4150">
                  <c:v>28.819444444444443</c:v>
                </c:pt>
                <c:pt idx="4151">
                  <c:v>28.826388888888889</c:v>
                </c:pt>
                <c:pt idx="4152">
                  <c:v>28.833333333333332</c:v>
                </c:pt>
                <c:pt idx="4153">
                  <c:v>28.840277777777775</c:v>
                </c:pt>
                <c:pt idx="4154">
                  <c:v>28.847222222222225</c:v>
                </c:pt>
                <c:pt idx="4155">
                  <c:v>28.854166666666668</c:v>
                </c:pt>
                <c:pt idx="4156">
                  <c:v>28.861111111111111</c:v>
                </c:pt>
                <c:pt idx="4157">
                  <c:v>28.868055555555557</c:v>
                </c:pt>
                <c:pt idx="4158">
                  <c:v>28.875</c:v>
                </c:pt>
                <c:pt idx="4159">
                  <c:v>28.881944444444443</c:v>
                </c:pt>
                <c:pt idx="4160">
                  <c:v>28.888888888888889</c:v>
                </c:pt>
                <c:pt idx="4161">
                  <c:v>28.895833333333332</c:v>
                </c:pt>
                <c:pt idx="4162">
                  <c:v>28.902777777777775</c:v>
                </c:pt>
                <c:pt idx="4163">
                  <c:v>28.909722222222225</c:v>
                </c:pt>
                <c:pt idx="4164">
                  <c:v>28.916666666666668</c:v>
                </c:pt>
                <c:pt idx="4165">
                  <c:v>28.923611111111111</c:v>
                </c:pt>
                <c:pt idx="4166">
                  <c:v>28.930555555555557</c:v>
                </c:pt>
                <c:pt idx="4167">
                  <c:v>28.9375</c:v>
                </c:pt>
                <c:pt idx="4168">
                  <c:v>28.944444444444443</c:v>
                </c:pt>
                <c:pt idx="4169">
                  <c:v>28.951388888888889</c:v>
                </c:pt>
                <c:pt idx="4170">
                  <c:v>28.958333333333332</c:v>
                </c:pt>
                <c:pt idx="4171">
                  <c:v>28.965277777777775</c:v>
                </c:pt>
                <c:pt idx="4172">
                  <c:v>28.972222222222225</c:v>
                </c:pt>
                <c:pt idx="4173">
                  <c:v>28.979166666666668</c:v>
                </c:pt>
                <c:pt idx="4174">
                  <c:v>28.986111111111111</c:v>
                </c:pt>
                <c:pt idx="4175">
                  <c:v>28.993055555555557</c:v>
                </c:pt>
                <c:pt idx="4176">
                  <c:v>29</c:v>
                </c:pt>
                <c:pt idx="4177">
                  <c:v>29.006944444444443</c:v>
                </c:pt>
                <c:pt idx="4178">
                  <c:v>29.013888888888889</c:v>
                </c:pt>
                <c:pt idx="4179">
                  <c:v>29.020833333333332</c:v>
                </c:pt>
                <c:pt idx="4180">
                  <c:v>29.027777777777775</c:v>
                </c:pt>
                <c:pt idx="4181">
                  <c:v>29.034722222222225</c:v>
                </c:pt>
                <c:pt idx="4182">
                  <c:v>29.041666666666668</c:v>
                </c:pt>
                <c:pt idx="4183">
                  <c:v>29.048611111111111</c:v>
                </c:pt>
                <c:pt idx="4184">
                  <c:v>29.055555555555557</c:v>
                </c:pt>
                <c:pt idx="4185">
                  <c:v>29.0625</c:v>
                </c:pt>
                <c:pt idx="4186">
                  <c:v>29.069444444444443</c:v>
                </c:pt>
                <c:pt idx="4187">
                  <c:v>29.076388888888889</c:v>
                </c:pt>
                <c:pt idx="4188">
                  <c:v>29.083333333333332</c:v>
                </c:pt>
                <c:pt idx="4189">
                  <c:v>29.090277777777775</c:v>
                </c:pt>
                <c:pt idx="4190">
                  <c:v>29.097222222222225</c:v>
                </c:pt>
                <c:pt idx="4191">
                  <c:v>29.104166666666668</c:v>
                </c:pt>
                <c:pt idx="4192">
                  <c:v>29.111111111111111</c:v>
                </c:pt>
                <c:pt idx="4193">
                  <c:v>29.118055555555557</c:v>
                </c:pt>
                <c:pt idx="4194">
                  <c:v>29.125</c:v>
                </c:pt>
                <c:pt idx="4195">
                  <c:v>29.131944444444443</c:v>
                </c:pt>
                <c:pt idx="4196">
                  <c:v>29.138888888888889</c:v>
                </c:pt>
                <c:pt idx="4197">
                  <c:v>29.145833333333332</c:v>
                </c:pt>
                <c:pt idx="4198">
                  <c:v>29.152777777777775</c:v>
                </c:pt>
                <c:pt idx="4199">
                  <c:v>29.159722222222225</c:v>
                </c:pt>
                <c:pt idx="4200">
                  <c:v>29.166666666666668</c:v>
                </c:pt>
                <c:pt idx="4201">
                  <c:v>29.173611111111111</c:v>
                </c:pt>
                <c:pt idx="4202">
                  <c:v>29.180555555555557</c:v>
                </c:pt>
                <c:pt idx="4203">
                  <c:v>29.1875</c:v>
                </c:pt>
                <c:pt idx="4204">
                  <c:v>29.194444444444443</c:v>
                </c:pt>
                <c:pt idx="4205">
                  <c:v>29.201388888888889</c:v>
                </c:pt>
                <c:pt idx="4206">
                  <c:v>29.208333333333332</c:v>
                </c:pt>
                <c:pt idx="4207">
                  <c:v>29.215277777777775</c:v>
                </c:pt>
                <c:pt idx="4208">
                  <c:v>29.222222222222225</c:v>
                </c:pt>
                <c:pt idx="4209">
                  <c:v>29.229166666666668</c:v>
                </c:pt>
                <c:pt idx="4210">
                  <c:v>29.236111111111111</c:v>
                </c:pt>
                <c:pt idx="4211">
                  <c:v>29.243055555555557</c:v>
                </c:pt>
                <c:pt idx="4212">
                  <c:v>29.25</c:v>
                </c:pt>
                <c:pt idx="4213">
                  <c:v>29.256944444444443</c:v>
                </c:pt>
                <c:pt idx="4214">
                  <c:v>29.263888888888889</c:v>
                </c:pt>
                <c:pt idx="4215">
                  <c:v>29.270833333333332</c:v>
                </c:pt>
                <c:pt idx="4216">
                  <c:v>29.277777777777775</c:v>
                </c:pt>
                <c:pt idx="4217">
                  <c:v>29.284722222222225</c:v>
                </c:pt>
                <c:pt idx="4218">
                  <c:v>29.291666666666668</c:v>
                </c:pt>
                <c:pt idx="4219">
                  <c:v>29.298611111111111</c:v>
                </c:pt>
                <c:pt idx="4220">
                  <c:v>29.305555555555557</c:v>
                </c:pt>
                <c:pt idx="4221">
                  <c:v>29.3125</c:v>
                </c:pt>
                <c:pt idx="4222">
                  <c:v>29.319444444444443</c:v>
                </c:pt>
                <c:pt idx="4223">
                  <c:v>29.326388888888889</c:v>
                </c:pt>
                <c:pt idx="4224">
                  <c:v>29.333333333333332</c:v>
                </c:pt>
                <c:pt idx="4225">
                  <c:v>29.340277777777775</c:v>
                </c:pt>
                <c:pt idx="4226">
                  <c:v>29.347222222222225</c:v>
                </c:pt>
                <c:pt idx="4227">
                  <c:v>29.354166666666668</c:v>
                </c:pt>
                <c:pt idx="4228">
                  <c:v>29.361111111111111</c:v>
                </c:pt>
                <c:pt idx="4229">
                  <c:v>29.368055555555557</c:v>
                </c:pt>
                <c:pt idx="4230">
                  <c:v>29.375</c:v>
                </c:pt>
                <c:pt idx="4231">
                  <c:v>29.381944444444443</c:v>
                </c:pt>
                <c:pt idx="4232">
                  <c:v>29.388888888888889</c:v>
                </c:pt>
                <c:pt idx="4233">
                  <c:v>29.395833333333332</c:v>
                </c:pt>
                <c:pt idx="4234">
                  <c:v>29.402777777777775</c:v>
                </c:pt>
                <c:pt idx="4235">
                  <c:v>29.409722222222225</c:v>
                </c:pt>
                <c:pt idx="4236">
                  <c:v>29.416666666666668</c:v>
                </c:pt>
                <c:pt idx="4237">
                  <c:v>29.423611111111111</c:v>
                </c:pt>
                <c:pt idx="4238">
                  <c:v>29.430555555555557</c:v>
                </c:pt>
                <c:pt idx="4239">
                  <c:v>29.4375</c:v>
                </c:pt>
                <c:pt idx="4240">
                  <c:v>29.444444444444443</c:v>
                </c:pt>
                <c:pt idx="4241">
                  <c:v>29.451388888888889</c:v>
                </c:pt>
                <c:pt idx="4242">
                  <c:v>29.458333333333332</c:v>
                </c:pt>
                <c:pt idx="4243">
                  <c:v>29.465277777777775</c:v>
                </c:pt>
                <c:pt idx="4244">
                  <c:v>29.472222222222225</c:v>
                </c:pt>
                <c:pt idx="4245">
                  <c:v>29.479166666666668</c:v>
                </c:pt>
                <c:pt idx="4246">
                  <c:v>29.486111111111111</c:v>
                </c:pt>
                <c:pt idx="4247">
                  <c:v>29.493055555555557</c:v>
                </c:pt>
                <c:pt idx="4248">
                  <c:v>29.5</c:v>
                </c:pt>
                <c:pt idx="4249">
                  <c:v>29.506944444444443</c:v>
                </c:pt>
                <c:pt idx="4250">
                  <c:v>29.513888888888889</c:v>
                </c:pt>
                <c:pt idx="4251">
                  <c:v>29.520833333333332</c:v>
                </c:pt>
                <c:pt idx="4252">
                  <c:v>29.527777777777775</c:v>
                </c:pt>
                <c:pt idx="4253">
                  <c:v>29.534722222222225</c:v>
                </c:pt>
                <c:pt idx="4254">
                  <c:v>29.541666666666668</c:v>
                </c:pt>
                <c:pt idx="4255">
                  <c:v>29.548611111111111</c:v>
                </c:pt>
                <c:pt idx="4256">
                  <c:v>29.555555555555557</c:v>
                </c:pt>
                <c:pt idx="4257">
                  <c:v>29.5625</c:v>
                </c:pt>
                <c:pt idx="4258">
                  <c:v>29.569444444444443</c:v>
                </c:pt>
                <c:pt idx="4259">
                  <c:v>29.576388888888889</c:v>
                </c:pt>
                <c:pt idx="4260">
                  <c:v>29.583333333333332</c:v>
                </c:pt>
                <c:pt idx="4261">
                  <c:v>29.590277777777775</c:v>
                </c:pt>
                <c:pt idx="4262">
                  <c:v>29.597222222222225</c:v>
                </c:pt>
                <c:pt idx="4263">
                  <c:v>29.604166666666668</c:v>
                </c:pt>
                <c:pt idx="4264">
                  <c:v>29.611111111111111</c:v>
                </c:pt>
                <c:pt idx="4265">
                  <c:v>29.618055555555557</c:v>
                </c:pt>
                <c:pt idx="4266">
                  <c:v>29.625</c:v>
                </c:pt>
                <c:pt idx="4267">
                  <c:v>29.631944444444443</c:v>
                </c:pt>
                <c:pt idx="4268">
                  <c:v>29.638888888888889</c:v>
                </c:pt>
                <c:pt idx="4269">
                  <c:v>29.645833333333332</c:v>
                </c:pt>
                <c:pt idx="4270">
                  <c:v>29.652777777777775</c:v>
                </c:pt>
                <c:pt idx="4271">
                  <c:v>29.659722222222225</c:v>
                </c:pt>
                <c:pt idx="4272">
                  <c:v>29.666666666666668</c:v>
                </c:pt>
                <c:pt idx="4273">
                  <c:v>29.673611111111111</c:v>
                </c:pt>
                <c:pt idx="4274">
                  <c:v>29.680555555555557</c:v>
                </c:pt>
                <c:pt idx="4275">
                  <c:v>29.6875</c:v>
                </c:pt>
                <c:pt idx="4276">
                  <c:v>29.694444444444443</c:v>
                </c:pt>
                <c:pt idx="4277">
                  <c:v>29.701388888888889</c:v>
                </c:pt>
                <c:pt idx="4278">
                  <c:v>29.708333333333332</c:v>
                </c:pt>
                <c:pt idx="4279">
                  <c:v>29.715277777777775</c:v>
                </c:pt>
                <c:pt idx="4280">
                  <c:v>29.722222222222225</c:v>
                </c:pt>
                <c:pt idx="4281">
                  <c:v>29.729166666666668</c:v>
                </c:pt>
                <c:pt idx="4282">
                  <c:v>29.736111111111111</c:v>
                </c:pt>
                <c:pt idx="4283">
                  <c:v>29.743055555555557</c:v>
                </c:pt>
                <c:pt idx="4284">
                  <c:v>29.75</c:v>
                </c:pt>
                <c:pt idx="4285">
                  <c:v>29.756944444444443</c:v>
                </c:pt>
                <c:pt idx="4286">
                  <c:v>29.763888888888889</c:v>
                </c:pt>
                <c:pt idx="4287">
                  <c:v>29.770833333333332</c:v>
                </c:pt>
                <c:pt idx="4288">
                  <c:v>29.777777777777775</c:v>
                </c:pt>
                <c:pt idx="4289">
                  <c:v>29.784722222222225</c:v>
                </c:pt>
                <c:pt idx="4290">
                  <c:v>29.791666666666668</c:v>
                </c:pt>
                <c:pt idx="4291">
                  <c:v>29.798611111111111</c:v>
                </c:pt>
                <c:pt idx="4292">
                  <c:v>29.805555555555557</c:v>
                </c:pt>
                <c:pt idx="4293">
                  <c:v>29.8125</c:v>
                </c:pt>
                <c:pt idx="4294">
                  <c:v>29.819444444444443</c:v>
                </c:pt>
                <c:pt idx="4295">
                  <c:v>29.826388888888889</c:v>
                </c:pt>
                <c:pt idx="4296">
                  <c:v>29.833333333333332</c:v>
                </c:pt>
                <c:pt idx="4297">
                  <c:v>29.840277777777775</c:v>
                </c:pt>
                <c:pt idx="4298">
                  <c:v>29.847222222222225</c:v>
                </c:pt>
                <c:pt idx="4299">
                  <c:v>29.854166666666668</c:v>
                </c:pt>
                <c:pt idx="4300">
                  <c:v>29.861111111111111</c:v>
                </c:pt>
                <c:pt idx="4301">
                  <c:v>29.868055555555557</c:v>
                </c:pt>
                <c:pt idx="4302">
                  <c:v>29.875</c:v>
                </c:pt>
                <c:pt idx="4303">
                  <c:v>29.881944444444443</c:v>
                </c:pt>
                <c:pt idx="4304">
                  <c:v>29.888888888888889</c:v>
                </c:pt>
                <c:pt idx="4305">
                  <c:v>29.895833333333332</c:v>
                </c:pt>
                <c:pt idx="4306">
                  <c:v>29.902777777777775</c:v>
                </c:pt>
                <c:pt idx="4307">
                  <c:v>29.909722222222225</c:v>
                </c:pt>
                <c:pt idx="4308">
                  <c:v>29.916666666666668</c:v>
                </c:pt>
                <c:pt idx="4309">
                  <c:v>29.923611111111111</c:v>
                </c:pt>
                <c:pt idx="4310">
                  <c:v>29.930555555555557</c:v>
                </c:pt>
                <c:pt idx="4311">
                  <c:v>29.9375</c:v>
                </c:pt>
                <c:pt idx="4312">
                  <c:v>29.944444444444443</c:v>
                </c:pt>
                <c:pt idx="4313">
                  <c:v>29.951388888888889</c:v>
                </c:pt>
                <c:pt idx="4314">
                  <c:v>29.958333333333332</c:v>
                </c:pt>
                <c:pt idx="4315">
                  <c:v>29.965277777777775</c:v>
                </c:pt>
                <c:pt idx="4316">
                  <c:v>29.972222222222225</c:v>
                </c:pt>
                <c:pt idx="4317">
                  <c:v>29.979166666666668</c:v>
                </c:pt>
                <c:pt idx="4318">
                  <c:v>29.986111111111111</c:v>
                </c:pt>
                <c:pt idx="4319">
                  <c:v>29.993055555555557</c:v>
                </c:pt>
                <c:pt idx="4320">
                  <c:v>30</c:v>
                </c:pt>
                <c:pt idx="4321">
                  <c:v>30.006944444444443</c:v>
                </c:pt>
                <c:pt idx="4322">
                  <c:v>30.013888888888889</c:v>
                </c:pt>
                <c:pt idx="4323">
                  <c:v>30.020833333333332</c:v>
                </c:pt>
                <c:pt idx="4324">
                  <c:v>30.027777777777775</c:v>
                </c:pt>
                <c:pt idx="4325">
                  <c:v>30.034722222222225</c:v>
                </c:pt>
                <c:pt idx="4326">
                  <c:v>30.041666666666668</c:v>
                </c:pt>
                <c:pt idx="4327">
                  <c:v>30.048611111111111</c:v>
                </c:pt>
                <c:pt idx="4328">
                  <c:v>30.055555555555557</c:v>
                </c:pt>
                <c:pt idx="4329">
                  <c:v>30.0625</c:v>
                </c:pt>
                <c:pt idx="4330">
                  <c:v>30.069444444444443</c:v>
                </c:pt>
                <c:pt idx="4331">
                  <c:v>30.076388888888889</c:v>
                </c:pt>
                <c:pt idx="4332">
                  <c:v>30.083333333333332</c:v>
                </c:pt>
                <c:pt idx="4333">
                  <c:v>30.090277777777775</c:v>
                </c:pt>
                <c:pt idx="4334">
                  <c:v>30.097222222222225</c:v>
                </c:pt>
                <c:pt idx="4335">
                  <c:v>30.104166666666668</c:v>
                </c:pt>
                <c:pt idx="4336">
                  <c:v>30.111111111111111</c:v>
                </c:pt>
                <c:pt idx="4337">
                  <c:v>30.118055555555557</c:v>
                </c:pt>
                <c:pt idx="4338">
                  <c:v>30.125</c:v>
                </c:pt>
                <c:pt idx="4339">
                  <c:v>30.131944444444443</c:v>
                </c:pt>
                <c:pt idx="4340">
                  <c:v>30.138888888888889</c:v>
                </c:pt>
                <c:pt idx="4341">
                  <c:v>30.145833333333332</c:v>
                </c:pt>
                <c:pt idx="4342">
                  <c:v>30.152777777777775</c:v>
                </c:pt>
                <c:pt idx="4343">
                  <c:v>30.159722222222225</c:v>
                </c:pt>
                <c:pt idx="4344">
                  <c:v>30.166666666666668</c:v>
                </c:pt>
                <c:pt idx="4345">
                  <c:v>30.173611111111111</c:v>
                </c:pt>
                <c:pt idx="4346">
                  <c:v>30.180555555555557</c:v>
                </c:pt>
                <c:pt idx="4347">
                  <c:v>30.1875</c:v>
                </c:pt>
                <c:pt idx="4348">
                  <c:v>30.194444444444443</c:v>
                </c:pt>
                <c:pt idx="4349">
                  <c:v>30.201388888888889</c:v>
                </c:pt>
                <c:pt idx="4350">
                  <c:v>30.208333333333332</c:v>
                </c:pt>
                <c:pt idx="4351">
                  <c:v>30.215277777777775</c:v>
                </c:pt>
                <c:pt idx="4352">
                  <c:v>30.222222222222225</c:v>
                </c:pt>
                <c:pt idx="4353">
                  <c:v>30.229166666666668</c:v>
                </c:pt>
                <c:pt idx="4354">
                  <c:v>30.236111111111111</c:v>
                </c:pt>
                <c:pt idx="4355">
                  <c:v>30.243055555555557</c:v>
                </c:pt>
                <c:pt idx="4356">
                  <c:v>30.25</c:v>
                </c:pt>
                <c:pt idx="4357">
                  <c:v>30.256944444444443</c:v>
                </c:pt>
                <c:pt idx="4358">
                  <c:v>30.263888888888889</c:v>
                </c:pt>
                <c:pt idx="4359">
                  <c:v>30.270833333333332</c:v>
                </c:pt>
                <c:pt idx="4360">
                  <c:v>30.277777777777775</c:v>
                </c:pt>
                <c:pt idx="4361">
                  <c:v>30.284722222222225</c:v>
                </c:pt>
                <c:pt idx="4362">
                  <c:v>30.291666666666668</c:v>
                </c:pt>
                <c:pt idx="4363">
                  <c:v>30.298611111111111</c:v>
                </c:pt>
                <c:pt idx="4364">
                  <c:v>30.305555555555557</c:v>
                </c:pt>
                <c:pt idx="4365">
                  <c:v>30.3125</c:v>
                </c:pt>
                <c:pt idx="4366">
                  <c:v>30.319444444444443</c:v>
                </c:pt>
                <c:pt idx="4367">
                  <c:v>30.326388888888889</c:v>
                </c:pt>
                <c:pt idx="4368">
                  <c:v>30.333333333333332</c:v>
                </c:pt>
                <c:pt idx="4369">
                  <c:v>30.340277777777775</c:v>
                </c:pt>
                <c:pt idx="4370">
                  <c:v>30.347222222222225</c:v>
                </c:pt>
                <c:pt idx="4371">
                  <c:v>30.354166666666668</c:v>
                </c:pt>
                <c:pt idx="4372">
                  <c:v>30.361111111111111</c:v>
                </c:pt>
                <c:pt idx="4373">
                  <c:v>30.368055555555557</c:v>
                </c:pt>
                <c:pt idx="4374">
                  <c:v>30.375</c:v>
                </c:pt>
                <c:pt idx="4375">
                  <c:v>30.381944444444443</c:v>
                </c:pt>
                <c:pt idx="4376">
                  <c:v>30.388888888888889</c:v>
                </c:pt>
                <c:pt idx="4377">
                  <c:v>30.395833333333332</c:v>
                </c:pt>
                <c:pt idx="4378">
                  <c:v>30.402777777777775</c:v>
                </c:pt>
                <c:pt idx="4379">
                  <c:v>30.409722222222225</c:v>
                </c:pt>
                <c:pt idx="4380">
                  <c:v>30.416666666666668</c:v>
                </c:pt>
                <c:pt idx="4381">
                  <c:v>30.423611111111111</c:v>
                </c:pt>
                <c:pt idx="4382">
                  <c:v>30.430555555555557</c:v>
                </c:pt>
                <c:pt idx="4383">
                  <c:v>30.4375</c:v>
                </c:pt>
                <c:pt idx="4384">
                  <c:v>30.444444444444443</c:v>
                </c:pt>
                <c:pt idx="4385">
                  <c:v>30.451388888888889</c:v>
                </c:pt>
                <c:pt idx="4386">
                  <c:v>30.458333333333332</c:v>
                </c:pt>
                <c:pt idx="4387">
                  <c:v>30.465277777777775</c:v>
                </c:pt>
                <c:pt idx="4388">
                  <c:v>30.472222222222225</c:v>
                </c:pt>
                <c:pt idx="4389">
                  <c:v>30.479166666666668</c:v>
                </c:pt>
                <c:pt idx="4390">
                  <c:v>30.486111111111111</c:v>
                </c:pt>
                <c:pt idx="4391">
                  <c:v>30.493055555555557</c:v>
                </c:pt>
                <c:pt idx="4392">
                  <c:v>30.5</c:v>
                </c:pt>
                <c:pt idx="4393">
                  <c:v>30.506944444444443</c:v>
                </c:pt>
                <c:pt idx="4394">
                  <c:v>30.513888888888889</c:v>
                </c:pt>
                <c:pt idx="4395">
                  <c:v>30.520833333333332</c:v>
                </c:pt>
                <c:pt idx="4396">
                  <c:v>30.527777777777775</c:v>
                </c:pt>
                <c:pt idx="4397">
                  <c:v>30.534722222222225</c:v>
                </c:pt>
                <c:pt idx="4398">
                  <c:v>30.541666666666668</c:v>
                </c:pt>
                <c:pt idx="4399">
                  <c:v>30.548611111111111</c:v>
                </c:pt>
                <c:pt idx="4400">
                  <c:v>30.555555555555557</c:v>
                </c:pt>
                <c:pt idx="4401">
                  <c:v>30.5625</c:v>
                </c:pt>
                <c:pt idx="4402">
                  <c:v>30.569444444444443</c:v>
                </c:pt>
                <c:pt idx="4403">
                  <c:v>30.576388888888889</c:v>
                </c:pt>
                <c:pt idx="4404">
                  <c:v>30.583333333333332</c:v>
                </c:pt>
                <c:pt idx="4405">
                  <c:v>30.590277777777775</c:v>
                </c:pt>
                <c:pt idx="4406">
                  <c:v>30.597222222222225</c:v>
                </c:pt>
                <c:pt idx="4407">
                  <c:v>30.604166666666668</c:v>
                </c:pt>
                <c:pt idx="4408">
                  <c:v>30.611111111111111</c:v>
                </c:pt>
                <c:pt idx="4409">
                  <c:v>30.618055555555557</c:v>
                </c:pt>
                <c:pt idx="4410">
                  <c:v>30.625</c:v>
                </c:pt>
                <c:pt idx="4411">
                  <c:v>30.631944444444443</c:v>
                </c:pt>
                <c:pt idx="4412">
                  <c:v>30.638888888888889</c:v>
                </c:pt>
                <c:pt idx="4413">
                  <c:v>30.645833333333332</c:v>
                </c:pt>
                <c:pt idx="4414">
                  <c:v>30.652777777777775</c:v>
                </c:pt>
                <c:pt idx="4415">
                  <c:v>30.659722222222225</c:v>
                </c:pt>
                <c:pt idx="4416">
                  <c:v>30.666666666666668</c:v>
                </c:pt>
                <c:pt idx="4417">
                  <c:v>30.673611111111111</c:v>
                </c:pt>
                <c:pt idx="4418">
                  <c:v>30.680555555555557</c:v>
                </c:pt>
                <c:pt idx="4419">
                  <c:v>30.6875</c:v>
                </c:pt>
                <c:pt idx="4420">
                  <c:v>30.694444444444443</c:v>
                </c:pt>
                <c:pt idx="4421">
                  <c:v>30.701388888888889</c:v>
                </c:pt>
                <c:pt idx="4422">
                  <c:v>30.708333333333332</c:v>
                </c:pt>
                <c:pt idx="4423">
                  <c:v>30.715277777777775</c:v>
                </c:pt>
                <c:pt idx="4424">
                  <c:v>30.722222222222225</c:v>
                </c:pt>
                <c:pt idx="4425">
                  <c:v>30.729166666666668</c:v>
                </c:pt>
                <c:pt idx="4426">
                  <c:v>30.736111111111111</c:v>
                </c:pt>
                <c:pt idx="4427">
                  <c:v>30.743055555555557</c:v>
                </c:pt>
                <c:pt idx="4428">
                  <c:v>30.75</c:v>
                </c:pt>
                <c:pt idx="4429">
                  <c:v>30.756944444444443</c:v>
                </c:pt>
                <c:pt idx="4430">
                  <c:v>30.763888888888889</c:v>
                </c:pt>
                <c:pt idx="4431">
                  <c:v>30.770833333333332</c:v>
                </c:pt>
                <c:pt idx="4432">
                  <c:v>30.777777777777775</c:v>
                </c:pt>
                <c:pt idx="4433">
                  <c:v>30.784722222222225</c:v>
                </c:pt>
                <c:pt idx="4434">
                  <c:v>30.791666666666668</c:v>
                </c:pt>
                <c:pt idx="4435">
                  <c:v>30.798611111111111</c:v>
                </c:pt>
                <c:pt idx="4436">
                  <c:v>30.805555555555557</c:v>
                </c:pt>
                <c:pt idx="4437">
                  <c:v>30.8125</c:v>
                </c:pt>
                <c:pt idx="4438">
                  <c:v>30.819444444444443</c:v>
                </c:pt>
                <c:pt idx="4439">
                  <c:v>30.826388888888889</c:v>
                </c:pt>
                <c:pt idx="4440">
                  <c:v>30.833333333333332</c:v>
                </c:pt>
                <c:pt idx="4441">
                  <c:v>30.840277777777775</c:v>
                </c:pt>
                <c:pt idx="4442">
                  <c:v>30.847222222222225</c:v>
                </c:pt>
                <c:pt idx="4443">
                  <c:v>30.854166666666668</c:v>
                </c:pt>
                <c:pt idx="4444">
                  <c:v>30.861111111111111</c:v>
                </c:pt>
                <c:pt idx="4445">
                  <c:v>30.868055555555557</c:v>
                </c:pt>
                <c:pt idx="4446">
                  <c:v>30.875</c:v>
                </c:pt>
                <c:pt idx="4447">
                  <c:v>30.881944444444443</c:v>
                </c:pt>
                <c:pt idx="4448">
                  <c:v>30.888888888888889</c:v>
                </c:pt>
                <c:pt idx="4449">
                  <c:v>30.895833333333332</c:v>
                </c:pt>
                <c:pt idx="4450">
                  <c:v>30.902777777777775</c:v>
                </c:pt>
                <c:pt idx="4451">
                  <c:v>30.909722222222225</c:v>
                </c:pt>
                <c:pt idx="4452">
                  <c:v>30.916666666666668</c:v>
                </c:pt>
                <c:pt idx="4453">
                  <c:v>30.923611111111111</c:v>
                </c:pt>
                <c:pt idx="4454">
                  <c:v>30.930555555555557</c:v>
                </c:pt>
                <c:pt idx="4455">
                  <c:v>30.9375</c:v>
                </c:pt>
                <c:pt idx="4456">
                  <c:v>30.944444444444443</c:v>
                </c:pt>
                <c:pt idx="4457">
                  <c:v>30.951388888888889</c:v>
                </c:pt>
                <c:pt idx="4458">
                  <c:v>30.958333333333332</c:v>
                </c:pt>
                <c:pt idx="4459">
                  <c:v>30.965277777777775</c:v>
                </c:pt>
                <c:pt idx="4460">
                  <c:v>30.972222222222225</c:v>
                </c:pt>
                <c:pt idx="4461">
                  <c:v>30.979166666666668</c:v>
                </c:pt>
                <c:pt idx="4462">
                  <c:v>30.986111111111111</c:v>
                </c:pt>
                <c:pt idx="4463">
                  <c:v>30.993055555555557</c:v>
                </c:pt>
                <c:pt idx="4464">
                  <c:v>31</c:v>
                </c:pt>
                <c:pt idx="4465">
                  <c:v>31.006944444444443</c:v>
                </c:pt>
                <c:pt idx="4466">
                  <c:v>31.013888888888889</c:v>
                </c:pt>
                <c:pt idx="4467">
                  <c:v>31.020833333333332</c:v>
                </c:pt>
                <c:pt idx="4468">
                  <c:v>31.027777777777775</c:v>
                </c:pt>
                <c:pt idx="4469">
                  <c:v>31.034722222222225</c:v>
                </c:pt>
                <c:pt idx="4470">
                  <c:v>31.041666666666668</c:v>
                </c:pt>
                <c:pt idx="4471">
                  <c:v>31.048611111111111</c:v>
                </c:pt>
                <c:pt idx="4472">
                  <c:v>31.055555555555557</c:v>
                </c:pt>
                <c:pt idx="4473">
                  <c:v>31.0625</c:v>
                </c:pt>
                <c:pt idx="4474">
                  <c:v>31.069444444444443</c:v>
                </c:pt>
                <c:pt idx="4475">
                  <c:v>31.076388888888889</c:v>
                </c:pt>
                <c:pt idx="4476">
                  <c:v>31.083333333333332</c:v>
                </c:pt>
                <c:pt idx="4477">
                  <c:v>31.090277777777775</c:v>
                </c:pt>
                <c:pt idx="4478">
                  <c:v>31.097222222222225</c:v>
                </c:pt>
                <c:pt idx="4479">
                  <c:v>31.104166666666668</c:v>
                </c:pt>
                <c:pt idx="4480">
                  <c:v>31.111111111111111</c:v>
                </c:pt>
                <c:pt idx="4481">
                  <c:v>31.118055555555557</c:v>
                </c:pt>
                <c:pt idx="4482">
                  <c:v>31.125</c:v>
                </c:pt>
                <c:pt idx="4483">
                  <c:v>31.131944444444443</c:v>
                </c:pt>
                <c:pt idx="4484">
                  <c:v>31.138888888888889</c:v>
                </c:pt>
                <c:pt idx="4485">
                  <c:v>31.145833333333332</c:v>
                </c:pt>
                <c:pt idx="4486">
                  <c:v>31.152777777777775</c:v>
                </c:pt>
                <c:pt idx="4487">
                  <c:v>31.159722222222225</c:v>
                </c:pt>
                <c:pt idx="4488">
                  <c:v>31.166666666666668</c:v>
                </c:pt>
                <c:pt idx="4489">
                  <c:v>31.173611111111111</c:v>
                </c:pt>
                <c:pt idx="4490">
                  <c:v>31.180555555555557</c:v>
                </c:pt>
                <c:pt idx="4491">
                  <c:v>31.1875</c:v>
                </c:pt>
                <c:pt idx="4492">
                  <c:v>31.194444444444443</c:v>
                </c:pt>
                <c:pt idx="4493">
                  <c:v>31.201388888888889</c:v>
                </c:pt>
                <c:pt idx="4494">
                  <c:v>31.208333333333332</c:v>
                </c:pt>
                <c:pt idx="4495">
                  <c:v>31.215277777777775</c:v>
                </c:pt>
                <c:pt idx="4496">
                  <c:v>31.222222222222225</c:v>
                </c:pt>
                <c:pt idx="4497">
                  <c:v>31.229166666666668</c:v>
                </c:pt>
                <c:pt idx="4498">
                  <c:v>31.236111111111111</c:v>
                </c:pt>
                <c:pt idx="4499">
                  <c:v>31.243055555555557</c:v>
                </c:pt>
                <c:pt idx="4500">
                  <c:v>31.25</c:v>
                </c:pt>
                <c:pt idx="4501">
                  <c:v>31.256944444444443</c:v>
                </c:pt>
                <c:pt idx="4502">
                  <c:v>31.263888888888889</c:v>
                </c:pt>
                <c:pt idx="4503">
                  <c:v>31.270833333333332</c:v>
                </c:pt>
                <c:pt idx="4504">
                  <c:v>31.277777777777775</c:v>
                </c:pt>
                <c:pt idx="4505">
                  <c:v>31.284722222222225</c:v>
                </c:pt>
                <c:pt idx="4506">
                  <c:v>31.291666666666668</c:v>
                </c:pt>
                <c:pt idx="4507">
                  <c:v>31.298611111111111</c:v>
                </c:pt>
                <c:pt idx="4508">
                  <c:v>31.305555555555557</c:v>
                </c:pt>
                <c:pt idx="4509">
                  <c:v>31.3125</c:v>
                </c:pt>
                <c:pt idx="4510">
                  <c:v>31.319444444444443</c:v>
                </c:pt>
                <c:pt idx="4511">
                  <c:v>31.326388888888889</c:v>
                </c:pt>
                <c:pt idx="4512">
                  <c:v>31.333333333333332</c:v>
                </c:pt>
                <c:pt idx="4513">
                  <c:v>31.340277777777775</c:v>
                </c:pt>
                <c:pt idx="4514">
                  <c:v>31.347222222222225</c:v>
                </c:pt>
                <c:pt idx="4515">
                  <c:v>31.354166666666668</c:v>
                </c:pt>
                <c:pt idx="4516">
                  <c:v>31.361111111111111</c:v>
                </c:pt>
                <c:pt idx="4517">
                  <c:v>31.368055555555557</c:v>
                </c:pt>
                <c:pt idx="4518">
                  <c:v>31.375</c:v>
                </c:pt>
                <c:pt idx="4519">
                  <c:v>31.381944444444443</c:v>
                </c:pt>
                <c:pt idx="4520">
                  <c:v>31.388888888888889</c:v>
                </c:pt>
                <c:pt idx="4521">
                  <c:v>31.395833333333332</c:v>
                </c:pt>
                <c:pt idx="4522">
                  <c:v>31.402777777777775</c:v>
                </c:pt>
                <c:pt idx="4523">
                  <c:v>31.409722222222225</c:v>
                </c:pt>
                <c:pt idx="4524">
                  <c:v>31.416666666666668</c:v>
                </c:pt>
                <c:pt idx="4525">
                  <c:v>31.423611111111111</c:v>
                </c:pt>
                <c:pt idx="4526">
                  <c:v>31.430555555555557</c:v>
                </c:pt>
                <c:pt idx="4527">
                  <c:v>31.4375</c:v>
                </c:pt>
                <c:pt idx="4528">
                  <c:v>31.444444444444443</c:v>
                </c:pt>
                <c:pt idx="4529">
                  <c:v>31.451388888888889</c:v>
                </c:pt>
                <c:pt idx="4530">
                  <c:v>31.458333333333332</c:v>
                </c:pt>
                <c:pt idx="4531">
                  <c:v>31.465277777777775</c:v>
                </c:pt>
                <c:pt idx="4532">
                  <c:v>31.472222222222225</c:v>
                </c:pt>
                <c:pt idx="4533">
                  <c:v>31.479166666666668</c:v>
                </c:pt>
                <c:pt idx="4534">
                  <c:v>31.486111111111111</c:v>
                </c:pt>
                <c:pt idx="4535">
                  <c:v>31.493055555555557</c:v>
                </c:pt>
                <c:pt idx="4536">
                  <c:v>31.5</c:v>
                </c:pt>
                <c:pt idx="4537">
                  <c:v>31.506944444444443</c:v>
                </c:pt>
                <c:pt idx="4538">
                  <c:v>31.513888888888889</c:v>
                </c:pt>
                <c:pt idx="4539">
                  <c:v>31.520833333333332</c:v>
                </c:pt>
                <c:pt idx="4540">
                  <c:v>31.527777777777775</c:v>
                </c:pt>
                <c:pt idx="4541">
                  <c:v>31.534722222222225</c:v>
                </c:pt>
                <c:pt idx="4542">
                  <c:v>31.541666666666668</c:v>
                </c:pt>
                <c:pt idx="4543">
                  <c:v>31.548611111111111</c:v>
                </c:pt>
                <c:pt idx="4544">
                  <c:v>31.555555555555557</c:v>
                </c:pt>
                <c:pt idx="4545">
                  <c:v>31.5625</c:v>
                </c:pt>
                <c:pt idx="4546">
                  <c:v>31.569444444444443</c:v>
                </c:pt>
                <c:pt idx="4547">
                  <c:v>31.576388888888889</c:v>
                </c:pt>
                <c:pt idx="4548">
                  <c:v>31.583333333333332</c:v>
                </c:pt>
                <c:pt idx="4549">
                  <c:v>31.590277777777775</c:v>
                </c:pt>
                <c:pt idx="4550">
                  <c:v>31.597222222222225</c:v>
                </c:pt>
                <c:pt idx="4551">
                  <c:v>31.604166666666668</c:v>
                </c:pt>
                <c:pt idx="4552">
                  <c:v>31.611111111111111</c:v>
                </c:pt>
                <c:pt idx="4553">
                  <c:v>31.618055555555557</c:v>
                </c:pt>
                <c:pt idx="4554">
                  <c:v>31.625</c:v>
                </c:pt>
                <c:pt idx="4555">
                  <c:v>31.631944444444443</c:v>
                </c:pt>
                <c:pt idx="4556">
                  <c:v>31.638888888888889</c:v>
                </c:pt>
                <c:pt idx="4557">
                  <c:v>31.645833333333332</c:v>
                </c:pt>
                <c:pt idx="4558">
                  <c:v>31.652777777777775</c:v>
                </c:pt>
                <c:pt idx="4559">
                  <c:v>31.659722222222225</c:v>
                </c:pt>
                <c:pt idx="4560">
                  <c:v>31.666666666666668</c:v>
                </c:pt>
                <c:pt idx="4561">
                  <c:v>31.673611111111111</c:v>
                </c:pt>
                <c:pt idx="4562">
                  <c:v>31.680555555555557</c:v>
                </c:pt>
                <c:pt idx="4563">
                  <c:v>31.6875</c:v>
                </c:pt>
                <c:pt idx="4564">
                  <c:v>31.694444444444443</c:v>
                </c:pt>
                <c:pt idx="4565">
                  <c:v>31.701388888888889</c:v>
                </c:pt>
                <c:pt idx="4566">
                  <c:v>31.708333333333332</c:v>
                </c:pt>
                <c:pt idx="4567">
                  <c:v>31.715277777777775</c:v>
                </c:pt>
                <c:pt idx="4568">
                  <c:v>31.722222222222225</c:v>
                </c:pt>
                <c:pt idx="4569">
                  <c:v>31.729166666666668</c:v>
                </c:pt>
                <c:pt idx="4570">
                  <c:v>31.736111111111111</c:v>
                </c:pt>
                <c:pt idx="4571">
                  <c:v>31.743055555555557</c:v>
                </c:pt>
                <c:pt idx="4572">
                  <c:v>31.75</c:v>
                </c:pt>
                <c:pt idx="4573">
                  <c:v>31.756944444444443</c:v>
                </c:pt>
                <c:pt idx="4574">
                  <c:v>31.763888888888889</c:v>
                </c:pt>
                <c:pt idx="4575">
                  <c:v>31.770833333333332</c:v>
                </c:pt>
                <c:pt idx="4576">
                  <c:v>31.777777777777775</c:v>
                </c:pt>
                <c:pt idx="4577">
                  <c:v>31.784722222222225</c:v>
                </c:pt>
                <c:pt idx="4578">
                  <c:v>31.791666666666668</c:v>
                </c:pt>
                <c:pt idx="4579">
                  <c:v>31.798611111111111</c:v>
                </c:pt>
                <c:pt idx="4580">
                  <c:v>31.805555555555557</c:v>
                </c:pt>
                <c:pt idx="4581">
                  <c:v>31.8125</c:v>
                </c:pt>
                <c:pt idx="4582">
                  <c:v>31.819444444444443</c:v>
                </c:pt>
                <c:pt idx="4583">
                  <c:v>31.826388888888889</c:v>
                </c:pt>
                <c:pt idx="4584">
                  <c:v>31.833333333333332</c:v>
                </c:pt>
                <c:pt idx="4585">
                  <c:v>31.840277777777775</c:v>
                </c:pt>
                <c:pt idx="4586">
                  <c:v>31.847222222222225</c:v>
                </c:pt>
                <c:pt idx="4587">
                  <c:v>31.854166666666668</c:v>
                </c:pt>
                <c:pt idx="4588">
                  <c:v>31.861111111111111</c:v>
                </c:pt>
                <c:pt idx="4589">
                  <c:v>31.868055555555557</c:v>
                </c:pt>
                <c:pt idx="4590">
                  <c:v>31.875</c:v>
                </c:pt>
                <c:pt idx="4591">
                  <c:v>31.881944444444443</c:v>
                </c:pt>
                <c:pt idx="4592">
                  <c:v>31.888888888888889</c:v>
                </c:pt>
                <c:pt idx="4593">
                  <c:v>31.895833333333332</c:v>
                </c:pt>
                <c:pt idx="4594">
                  <c:v>31.902777777777775</c:v>
                </c:pt>
                <c:pt idx="4595">
                  <c:v>31.909722222222225</c:v>
                </c:pt>
                <c:pt idx="4596">
                  <c:v>31.916666666666668</c:v>
                </c:pt>
                <c:pt idx="4597">
                  <c:v>31.923611111111111</c:v>
                </c:pt>
                <c:pt idx="4598">
                  <c:v>31.930555555555557</c:v>
                </c:pt>
                <c:pt idx="4599">
                  <c:v>31.9375</c:v>
                </c:pt>
                <c:pt idx="4600">
                  <c:v>31.944444444444443</c:v>
                </c:pt>
                <c:pt idx="4601">
                  <c:v>31.951388888888889</c:v>
                </c:pt>
                <c:pt idx="4602">
                  <c:v>31.958333333333332</c:v>
                </c:pt>
                <c:pt idx="4603">
                  <c:v>31.965277777777775</c:v>
                </c:pt>
                <c:pt idx="4604">
                  <c:v>31.972222222222225</c:v>
                </c:pt>
                <c:pt idx="4605">
                  <c:v>31.979166666666668</c:v>
                </c:pt>
                <c:pt idx="4606">
                  <c:v>31.986111111111111</c:v>
                </c:pt>
                <c:pt idx="4607">
                  <c:v>31.993055555555557</c:v>
                </c:pt>
                <c:pt idx="4608">
                  <c:v>32</c:v>
                </c:pt>
                <c:pt idx="4609">
                  <c:v>32.006944444444443</c:v>
                </c:pt>
                <c:pt idx="4610">
                  <c:v>32.013888888888893</c:v>
                </c:pt>
                <c:pt idx="4611">
                  <c:v>32.020833333333336</c:v>
                </c:pt>
                <c:pt idx="4612">
                  <c:v>32.027777777777779</c:v>
                </c:pt>
                <c:pt idx="4613">
                  <c:v>32.034722222222221</c:v>
                </c:pt>
                <c:pt idx="4614">
                  <c:v>32.041666666666664</c:v>
                </c:pt>
                <c:pt idx="4615">
                  <c:v>32.048611111111107</c:v>
                </c:pt>
                <c:pt idx="4616">
                  <c:v>32.055555555555557</c:v>
                </c:pt>
                <c:pt idx="4617">
                  <c:v>32.0625</c:v>
                </c:pt>
                <c:pt idx="4618">
                  <c:v>32.069444444444443</c:v>
                </c:pt>
                <c:pt idx="4619">
                  <c:v>32.076388888888893</c:v>
                </c:pt>
                <c:pt idx="4620">
                  <c:v>32.083333333333336</c:v>
                </c:pt>
                <c:pt idx="4621">
                  <c:v>32.090277777777779</c:v>
                </c:pt>
                <c:pt idx="4622">
                  <c:v>32.097222222222221</c:v>
                </c:pt>
                <c:pt idx="4623">
                  <c:v>32.104166666666664</c:v>
                </c:pt>
                <c:pt idx="4624">
                  <c:v>32.111111111111107</c:v>
                </c:pt>
                <c:pt idx="4625">
                  <c:v>32.118055555555557</c:v>
                </c:pt>
                <c:pt idx="4626">
                  <c:v>32.125</c:v>
                </c:pt>
                <c:pt idx="4627">
                  <c:v>32.131944444444443</c:v>
                </c:pt>
                <c:pt idx="4628">
                  <c:v>32.138888888888893</c:v>
                </c:pt>
                <c:pt idx="4629">
                  <c:v>32.145833333333336</c:v>
                </c:pt>
                <c:pt idx="4630">
                  <c:v>32.152777777777779</c:v>
                </c:pt>
                <c:pt idx="4631">
                  <c:v>32.159722222222221</c:v>
                </c:pt>
                <c:pt idx="4632">
                  <c:v>32.166666666666664</c:v>
                </c:pt>
                <c:pt idx="4633">
                  <c:v>32.173611111111107</c:v>
                </c:pt>
                <c:pt idx="4634">
                  <c:v>32.180555555555557</c:v>
                </c:pt>
                <c:pt idx="4635">
                  <c:v>32.1875</c:v>
                </c:pt>
                <c:pt idx="4636">
                  <c:v>32.194444444444443</c:v>
                </c:pt>
                <c:pt idx="4637">
                  <c:v>32.201388888888893</c:v>
                </c:pt>
                <c:pt idx="4638">
                  <c:v>32.208333333333336</c:v>
                </c:pt>
                <c:pt idx="4639">
                  <c:v>32.215277777777779</c:v>
                </c:pt>
                <c:pt idx="4640">
                  <c:v>32.222222222222221</c:v>
                </c:pt>
                <c:pt idx="4641">
                  <c:v>32.229166666666664</c:v>
                </c:pt>
                <c:pt idx="4642">
                  <c:v>32.236111111111107</c:v>
                </c:pt>
                <c:pt idx="4643">
                  <c:v>32.243055555555557</c:v>
                </c:pt>
                <c:pt idx="4644">
                  <c:v>32.25</c:v>
                </c:pt>
                <c:pt idx="4645">
                  <c:v>32.256944444444443</c:v>
                </c:pt>
                <c:pt idx="4646">
                  <c:v>32.263888888888893</c:v>
                </c:pt>
                <c:pt idx="4647">
                  <c:v>32.270833333333336</c:v>
                </c:pt>
                <c:pt idx="4648">
                  <c:v>32.277777777777779</c:v>
                </c:pt>
                <c:pt idx="4649">
                  <c:v>32.284722222222221</c:v>
                </c:pt>
                <c:pt idx="4650">
                  <c:v>32.291666666666664</c:v>
                </c:pt>
                <c:pt idx="4651">
                  <c:v>32.298611111111107</c:v>
                </c:pt>
                <c:pt idx="4652">
                  <c:v>32.305555555555557</c:v>
                </c:pt>
                <c:pt idx="4653">
                  <c:v>32.3125</c:v>
                </c:pt>
                <c:pt idx="4654">
                  <c:v>32.319444444444443</c:v>
                </c:pt>
                <c:pt idx="4655">
                  <c:v>32.326388888888893</c:v>
                </c:pt>
                <c:pt idx="4656">
                  <c:v>32.333333333333336</c:v>
                </c:pt>
                <c:pt idx="4657">
                  <c:v>32.340277777777779</c:v>
                </c:pt>
                <c:pt idx="4658">
                  <c:v>32.347222222222221</c:v>
                </c:pt>
                <c:pt idx="4659">
                  <c:v>32.354166666666664</c:v>
                </c:pt>
                <c:pt idx="4660">
                  <c:v>32.361111111111107</c:v>
                </c:pt>
                <c:pt idx="4661">
                  <c:v>32.368055555555557</c:v>
                </c:pt>
                <c:pt idx="4662">
                  <c:v>32.375</c:v>
                </c:pt>
                <c:pt idx="4663">
                  <c:v>32.381944444444443</c:v>
                </c:pt>
                <c:pt idx="4664">
                  <c:v>32.388888888888893</c:v>
                </c:pt>
                <c:pt idx="4665">
                  <c:v>32.395833333333336</c:v>
                </c:pt>
                <c:pt idx="4666">
                  <c:v>32.402777777777779</c:v>
                </c:pt>
                <c:pt idx="4667">
                  <c:v>32.409722222222221</c:v>
                </c:pt>
                <c:pt idx="4668">
                  <c:v>32.416666666666664</c:v>
                </c:pt>
                <c:pt idx="4669">
                  <c:v>32.423611111111107</c:v>
                </c:pt>
                <c:pt idx="4670">
                  <c:v>32.430555555555557</c:v>
                </c:pt>
                <c:pt idx="4671">
                  <c:v>32.4375</c:v>
                </c:pt>
                <c:pt idx="4672">
                  <c:v>32.444444444444443</c:v>
                </c:pt>
                <c:pt idx="4673">
                  <c:v>32.451388888888893</c:v>
                </c:pt>
                <c:pt idx="4674">
                  <c:v>32.458333333333336</c:v>
                </c:pt>
                <c:pt idx="4675">
                  <c:v>32.465277777777779</c:v>
                </c:pt>
                <c:pt idx="4676">
                  <c:v>32.472222222222221</c:v>
                </c:pt>
                <c:pt idx="4677">
                  <c:v>32.479166666666664</c:v>
                </c:pt>
                <c:pt idx="4678">
                  <c:v>32.486111111111107</c:v>
                </c:pt>
                <c:pt idx="4679">
                  <c:v>32.493055555555557</c:v>
                </c:pt>
                <c:pt idx="4680">
                  <c:v>32.5</c:v>
                </c:pt>
                <c:pt idx="4681">
                  <c:v>32.506944444444443</c:v>
                </c:pt>
                <c:pt idx="4682">
                  <c:v>32.513888888888893</c:v>
                </c:pt>
                <c:pt idx="4683">
                  <c:v>32.520833333333336</c:v>
                </c:pt>
                <c:pt idx="4684">
                  <c:v>32.527777777777779</c:v>
                </c:pt>
                <c:pt idx="4685">
                  <c:v>32.534722222222221</c:v>
                </c:pt>
                <c:pt idx="4686">
                  <c:v>32.541666666666664</c:v>
                </c:pt>
                <c:pt idx="4687">
                  <c:v>32.548611111111107</c:v>
                </c:pt>
                <c:pt idx="4688">
                  <c:v>32.555555555555557</c:v>
                </c:pt>
                <c:pt idx="4689">
                  <c:v>32.5625</c:v>
                </c:pt>
                <c:pt idx="4690">
                  <c:v>32.569444444444443</c:v>
                </c:pt>
                <c:pt idx="4691">
                  <c:v>32.576388888888893</c:v>
                </c:pt>
                <c:pt idx="4692">
                  <c:v>32.583333333333336</c:v>
                </c:pt>
                <c:pt idx="4693">
                  <c:v>32.590277777777779</c:v>
                </c:pt>
                <c:pt idx="4694">
                  <c:v>32.597222222222221</c:v>
                </c:pt>
                <c:pt idx="4695">
                  <c:v>32.604166666666664</c:v>
                </c:pt>
                <c:pt idx="4696">
                  <c:v>32.611111111111107</c:v>
                </c:pt>
                <c:pt idx="4697">
                  <c:v>32.618055555555557</c:v>
                </c:pt>
                <c:pt idx="4698">
                  <c:v>32.625</c:v>
                </c:pt>
                <c:pt idx="4699">
                  <c:v>32.631944444444443</c:v>
                </c:pt>
                <c:pt idx="4700">
                  <c:v>32.638888888888893</c:v>
                </c:pt>
                <c:pt idx="4701">
                  <c:v>32.645833333333336</c:v>
                </c:pt>
                <c:pt idx="4702">
                  <c:v>32.652777777777779</c:v>
                </c:pt>
                <c:pt idx="4703">
                  <c:v>32.659722222222221</c:v>
                </c:pt>
                <c:pt idx="4704">
                  <c:v>32.666666666666664</c:v>
                </c:pt>
                <c:pt idx="4705">
                  <c:v>32.673611111111107</c:v>
                </c:pt>
                <c:pt idx="4706">
                  <c:v>32.680555555555557</c:v>
                </c:pt>
                <c:pt idx="4707">
                  <c:v>32.6875</c:v>
                </c:pt>
                <c:pt idx="4708">
                  <c:v>32.694444444444443</c:v>
                </c:pt>
                <c:pt idx="4709">
                  <c:v>32.701388888888893</c:v>
                </c:pt>
                <c:pt idx="4710">
                  <c:v>32.708333333333336</c:v>
                </c:pt>
                <c:pt idx="4711">
                  <c:v>32.715277777777779</c:v>
                </c:pt>
                <c:pt idx="4712">
                  <c:v>32.722222222222221</c:v>
                </c:pt>
                <c:pt idx="4713">
                  <c:v>32.729166666666664</c:v>
                </c:pt>
                <c:pt idx="4714">
                  <c:v>32.736111111111107</c:v>
                </c:pt>
                <c:pt idx="4715">
                  <c:v>32.743055555555557</c:v>
                </c:pt>
                <c:pt idx="4716">
                  <c:v>32.75</c:v>
                </c:pt>
                <c:pt idx="4717">
                  <c:v>32.756944444444443</c:v>
                </c:pt>
                <c:pt idx="4718">
                  <c:v>32.763888888888893</c:v>
                </c:pt>
                <c:pt idx="4719">
                  <c:v>32.770833333333336</c:v>
                </c:pt>
                <c:pt idx="4720">
                  <c:v>32.777777777777779</c:v>
                </c:pt>
                <c:pt idx="4721">
                  <c:v>32.784722222222221</c:v>
                </c:pt>
                <c:pt idx="4722">
                  <c:v>32.791666666666664</c:v>
                </c:pt>
                <c:pt idx="4723">
                  <c:v>32.798611111111107</c:v>
                </c:pt>
                <c:pt idx="4724">
                  <c:v>32.805555555555557</c:v>
                </c:pt>
                <c:pt idx="4725">
                  <c:v>32.8125</c:v>
                </c:pt>
                <c:pt idx="4726">
                  <c:v>32.819444444444443</c:v>
                </c:pt>
                <c:pt idx="4727">
                  <c:v>32.826388888888893</c:v>
                </c:pt>
                <c:pt idx="4728">
                  <c:v>32.833333333333336</c:v>
                </c:pt>
                <c:pt idx="4729">
                  <c:v>32.840277777777779</c:v>
                </c:pt>
                <c:pt idx="4730">
                  <c:v>32.847222222222221</c:v>
                </c:pt>
                <c:pt idx="4731">
                  <c:v>32.854166666666664</c:v>
                </c:pt>
                <c:pt idx="4732">
                  <c:v>32.861111111111107</c:v>
                </c:pt>
                <c:pt idx="4733">
                  <c:v>32.868055555555557</c:v>
                </c:pt>
                <c:pt idx="4734">
                  <c:v>32.875</c:v>
                </c:pt>
                <c:pt idx="4735">
                  <c:v>32.881944444444443</c:v>
                </c:pt>
                <c:pt idx="4736">
                  <c:v>32.888888888888893</c:v>
                </c:pt>
                <c:pt idx="4737">
                  <c:v>32.895833333333336</c:v>
                </c:pt>
                <c:pt idx="4738">
                  <c:v>32.902777777777779</c:v>
                </c:pt>
                <c:pt idx="4739">
                  <c:v>32.909722222222221</c:v>
                </c:pt>
                <c:pt idx="4740">
                  <c:v>32.916666666666664</c:v>
                </c:pt>
                <c:pt idx="4741">
                  <c:v>32.923611111111107</c:v>
                </c:pt>
                <c:pt idx="4742">
                  <c:v>32.930555555555557</c:v>
                </c:pt>
                <c:pt idx="4743">
                  <c:v>32.9375</c:v>
                </c:pt>
                <c:pt idx="4744">
                  <c:v>32.944444444444443</c:v>
                </c:pt>
                <c:pt idx="4745">
                  <c:v>32.951388888888893</c:v>
                </c:pt>
                <c:pt idx="4746">
                  <c:v>32.958333333333336</c:v>
                </c:pt>
                <c:pt idx="4747">
                  <c:v>32.965277777777779</c:v>
                </c:pt>
                <c:pt idx="4748">
                  <c:v>32.972222222222221</c:v>
                </c:pt>
                <c:pt idx="4749">
                  <c:v>32.979166666666664</c:v>
                </c:pt>
                <c:pt idx="4750">
                  <c:v>32.986111111111107</c:v>
                </c:pt>
                <c:pt idx="4751">
                  <c:v>32.993055555555557</c:v>
                </c:pt>
                <c:pt idx="4752">
                  <c:v>33</c:v>
                </c:pt>
                <c:pt idx="4753">
                  <c:v>33.006944444444443</c:v>
                </c:pt>
                <c:pt idx="4754">
                  <c:v>33.013888888888893</c:v>
                </c:pt>
                <c:pt idx="4755">
                  <c:v>33.020833333333336</c:v>
                </c:pt>
                <c:pt idx="4756">
                  <c:v>33.027777777777779</c:v>
                </c:pt>
                <c:pt idx="4757">
                  <c:v>33.034722222222221</c:v>
                </c:pt>
                <c:pt idx="4758">
                  <c:v>33.041666666666664</c:v>
                </c:pt>
                <c:pt idx="4759">
                  <c:v>33.048611111111107</c:v>
                </c:pt>
                <c:pt idx="4760">
                  <c:v>33.055555555555557</c:v>
                </c:pt>
                <c:pt idx="4761">
                  <c:v>33.0625</c:v>
                </c:pt>
                <c:pt idx="4762">
                  <c:v>33.069444444444443</c:v>
                </c:pt>
                <c:pt idx="4763">
                  <c:v>33.076388888888893</c:v>
                </c:pt>
                <c:pt idx="4764">
                  <c:v>33.083333333333336</c:v>
                </c:pt>
                <c:pt idx="4765">
                  <c:v>33.090277777777779</c:v>
                </c:pt>
                <c:pt idx="4766">
                  <c:v>33.097222222222221</c:v>
                </c:pt>
                <c:pt idx="4767">
                  <c:v>33.104166666666664</c:v>
                </c:pt>
                <c:pt idx="4768">
                  <c:v>33.111111111111107</c:v>
                </c:pt>
                <c:pt idx="4769">
                  <c:v>33.118055555555557</c:v>
                </c:pt>
                <c:pt idx="4770">
                  <c:v>33.125</c:v>
                </c:pt>
                <c:pt idx="4771">
                  <c:v>33.131944444444443</c:v>
                </c:pt>
                <c:pt idx="4772">
                  <c:v>33.138888888888893</c:v>
                </c:pt>
                <c:pt idx="4773">
                  <c:v>33.145833333333336</c:v>
                </c:pt>
                <c:pt idx="4774">
                  <c:v>33.152777777777779</c:v>
                </c:pt>
                <c:pt idx="4775">
                  <c:v>33.159722222222221</c:v>
                </c:pt>
                <c:pt idx="4776">
                  <c:v>33.166666666666664</c:v>
                </c:pt>
                <c:pt idx="4777">
                  <c:v>33.173611111111107</c:v>
                </c:pt>
                <c:pt idx="4778">
                  <c:v>33.180555555555557</c:v>
                </c:pt>
                <c:pt idx="4779">
                  <c:v>33.1875</c:v>
                </c:pt>
                <c:pt idx="4780">
                  <c:v>33.194444444444443</c:v>
                </c:pt>
                <c:pt idx="4781">
                  <c:v>33.201388888888893</c:v>
                </c:pt>
                <c:pt idx="4782">
                  <c:v>33.208333333333336</c:v>
                </c:pt>
                <c:pt idx="4783">
                  <c:v>33.215277777777779</c:v>
                </c:pt>
                <c:pt idx="4784">
                  <c:v>33.222222222222221</c:v>
                </c:pt>
                <c:pt idx="4785">
                  <c:v>33.229166666666664</c:v>
                </c:pt>
                <c:pt idx="4786">
                  <c:v>33.236111111111107</c:v>
                </c:pt>
                <c:pt idx="4787">
                  <c:v>33.243055555555557</c:v>
                </c:pt>
                <c:pt idx="4788">
                  <c:v>33.25</c:v>
                </c:pt>
                <c:pt idx="4789">
                  <c:v>33.256944444444443</c:v>
                </c:pt>
                <c:pt idx="4790">
                  <c:v>33.263888888888893</c:v>
                </c:pt>
                <c:pt idx="4791">
                  <c:v>33.270833333333336</c:v>
                </c:pt>
                <c:pt idx="4792">
                  <c:v>33.277777777777779</c:v>
                </c:pt>
                <c:pt idx="4793">
                  <c:v>33.284722222222221</c:v>
                </c:pt>
                <c:pt idx="4794">
                  <c:v>33.291666666666664</c:v>
                </c:pt>
                <c:pt idx="4795">
                  <c:v>33.298611111111107</c:v>
                </c:pt>
                <c:pt idx="4796">
                  <c:v>33.305555555555557</c:v>
                </c:pt>
                <c:pt idx="4797">
                  <c:v>33.3125</c:v>
                </c:pt>
                <c:pt idx="4798">
                  <c:v>33.319444444444443</c:v>
                </c:pt>
                <c:pt idx="4799">
                  <c:v>33.326388888888893</c:v>
                </c:pt>
                <c:pt idx="4800">
                  <c:v>33.333333333333336</c:v>
                </c:pt>
                <c:pt idx="4801">
                  <c:v>33.340277777777779</c:v>
                </c:pt>
                <c:pt idx="4802">
                  <c:v>33.347222222222221</c:v>
                </c:pt>
                <c:pt idx="4803">
                  <c:v>33.354166666666664</c:v>
                </c:pt>
                <c:pt idx="4804">
                  <c:v>33.361111111111107</c:v>
                </c:pt>
                <c:pt idx="4805">
                  <c:v>33.368055555555557</c:v>
                </c:pt>
                <c:pt idx="4806">
                  <c:v>33.375</c:v>
                </c:pt>
                <c:pt idx="4807">
                  <c:v>33.381944444444443</c:v>
                </c:pt>
                <c:pt idx="4808">
                  <c:v>33.388888888888893</c:v>
                </c:pt>
                <c:pt idx="4809">
                  <c:v>33.395833333333336</c:v>
                </c:pt>
                <c:pt idx="4810">
                  <c:v>33.402777777777779</c:v>
                </c:pt>
                <c:pt idx="4811">
                  <c:v>33.409722222222221</c:v>
                </c:pt>
                <c:pt idx="4812">
                  <c:v>33.416666666666664</c:v>
                </c:pt>
                <c:pt idx="4813">
                  <c:v>33.423611111111107</c:v>
                </c:pt>
                <c:pt idx="4814">
                  <c:v>33.430555555555557</c:v>
                </c:pt>
                <c:pt idx="4815">
                  <c:v>33.4375</c:v>
                </c:pt>
                <c:pt idx="4816">
                  <c:v>33.444444444444443</c:v>
                </c:pt>
                <c:pt idx="4817">
                  <c:v>33.451388888888893</c:v>
                </c:pt>
                <c:pt idx="4818">
                  <c:v>33.458333333333336</c:v>
                </c:pt>
                <c:pt idx="4819">
                  <c:v>33.465277777777779</c:v>
                </c:pt>
                <c:pt idx="4820">
                  <c:v>33.472222222222221</c:v>
                </c:pt>
                <c:pt idx="4821">
                  <c:v>33.479166666666664</c:v>
                </c:pt>
                <c:pt idx="4822">
                  <c:v>33.486111111111107</c:v>
                </c:pt>
                <c:pt idx="4823">
                  <c:v>33.493055555555557</c:v>
                </c:pt>
                <c:pt idx="4824">
                  <c:v>33.5</c:v>
                </c:pt>
                <c:pt idx="4825">
                  <c:v>33.506944444444443</c:v>
                </c:pt>
                <c:pt idx="4826">
                  <c:v>33.513888888888893</c:v>
                </c:pt>
                <c:pt idx="4827">
                  <c:v>33.520833333333336</c:v>
                </c:pt>
                <c:pt idx="4828">
                  <c:v>33.527777777777779</c:v>
                </c:pt>
                <c:pt idx="4829">
                  <c:v>33.534722222222221</c:v>
                </c:pt>
                <c:pt idx="4830">
                  <c:v>33.541666666666664</c:v>
                </c:pt>
                <c:pt idx="4831">
                  <c:v>33.548611111111107</c:v>
                </c:pt>
                <c:pt idx="4832">
                  <c:v>33.555555555555557</c:v>
                </c:pt>
                <c:pt idx="4833">
                  <c:v>33.5625</c:v>
                </c:pt>
                <c:pt idx="4834">
                  <c:v>33.569444444444443</c:v>
                </c:pt>
                <c:pt idx="4835">
                  <c:v>33.576388888888893</c:v>
                </c:pt>
                <c:pt idx="4836">
                  <c:v>33.583333333333336</c:v>
                </c:pt>
                <c:pt idx="4837">
                  <c:v>33.590277777777779</c:v>
                </c:pt>
                <c:pt idx="4838">
                  <c:v>33.597222222222221</c:v>
                </c:pt>
                <c:pt idx="4839">
                  <c:v>33.604166666666664</c:v>
                </c:pt>
                <c:pt idx="4840">
                  <c:v>33.611111111111107</c:v>
                </c:pt>
                <c:pt idx="4841">
                  <c:v>33.618055555555557</c:v>
                </c:pt>
                <c:pt idx="4842">
                  <c:v>33.625</c:v>
                </c:pt>
                <c:pt idx="4843">
                  <c:v>33.631944444444443</c:v>
                </c:pt>
                <c:pt idx="4844">
                  <c:v>33.638888888888893</c:v>
                </c:pt>
                <c:pt idx="4845">
                  <c:v>33.645833333333336</c:v>
                </c:pt>
                <c:pt idx="4846">
                  <c:v>33.652777777777779</c:v>
                </c:pt>
                <c:pt idx="4847">
                  <c:v>33.659722222222221</c:v>
                </c:pt>
                <c:pt idx="4848">
                  <c:v>33.666666666666664</c:v>
                </c:pt>
                <c:pt idx="4849">
                  <c:v>33.673611111111107</c:v>
                </c:pt>
                <c:pt idx="4850">
                  <c:v>33.680555555555557</c:v>
                </c:pt>
                <c:pt idx="4851">
                  <c:v>33.6875</c:v>
                </c:pt>
                <c:pt idx="4852">
                  <c:v>33.694444444444443</c:v>
                </c:pt>
                <c:pt idx="4853">
                  <c:v>33.701388888888893</c:v>
                </c:pt>
                <c:pt idx="4854">
                  <c:v>33.708333333333336</c:v>
                </c:pt>
                <c:pt idx="4855">
                  <c:v>33.715277777777779</c:v>
                </c:pt>
                <c:pt idx="4856">
                  <c:v>33.722222222222221</c:v>
                </c:pt>
                <c:pt idx="4857">
                  <c:v>33.729166666666664</c:v>
                </c:pt>
                <c:pt idx="4858">
                  <c:v>33.736111111111107</c:v>
                </c:pt>
                <c:pt idx="4859">
                  <c:v>33.743055555555557</c:v>
                </c:pt>
                <c:pt idx="4860">
                  <c:v>33.75</c:v>
                </c:pt>
                <c:pt idx="4861">
                  <c:v>33.756944444444443</c:v>
                </c:pt>
                <c:pt idx="4862">
                  <c:v>33.763888888888893</c:v>
                </c:pt>
                <c:pt idx="4863">
                  <c:v>33.770833333333336</c:v>
                </c:pt>
                <c:pt idx="4864">
                  <c:v>33.777777777777779</c:v>
                </c:pt>
                <c:pt idx="4865">
                  <c:v>33.784722222222221</c:v>
                </c:pt>
                <c:pt idx="4866">
                  <c:v>33.791666666666664</c:v>
                </c:pt>
                <c:pt idx="4867">
                  <c:v>33.798611111111107</c:v>
                </c:pt>
                <c:pt idx="4868">
                  <c:v>33.805555555555557</c:v>
                </c:pt>
                <c:pt idx="4869">
                  <c:v>33.8125</c:v>
                </c:pt>
                <c:pt idx="4870">
                  <c:v>33.819444444444443</c:v>
                </c:pt>
                <c:pt idx="4871">
                  <c:v>33.826388888888893</c:v>
                </c:pt>
                <c:pt idx="4872">
                  <c:v>33.833333333333336</c:v>
                </c:pt>
                <c:pt idx="4873">
                  <c:v>33.840277777777779</c:v>
                </c:pt>
                <c:pt idx="4874">
                  <c:v>33.847222222222221</c:v>
                </c:pt>
                <c:pt idx="4875">
                  <c:v>33.854166666666664</c:v>
                </c:pt>
                <c:pt idx="4876">
                  <c:v>33.861111111111107</c:v>
                </c:pt>
                <c:pt idx="4877">
                  <c:v>33.868055555555557</c:v>
                </c:pt>
                <c:pt idx="4878">
                  <c:v>33.875</c:v>
                </c:pt>
                <c:pt idx="4879">
                  <c:v>33.881944444444443</c:v>
                </c:pt>
                <c:pt idx="4880">
                  <c:v>33.888888888888893</c:v>
                </c:pt>
                <c:pt idx="4881">
                  <c:v>33.895833333333336</c:v>
                </c:pt>
                <c:pt idx="4882">
                  <c:v>33.902777777777779</c:v>
                </c:pt>
                <c:pt idx="4883">
                  <c:v>33.909722222222221</c:v>
                </c:pt>
                <c:pt idx="4884">
                  <c:v>33.916666666666664</c:v>
                </c:pt>
                <c:pt idx="4885">
                  <c:v>33.923611111111107</c:v>
                </c:pt>
                <c:pt idx="4886">
                  <c:v>33.930555555555557</c:v>
                </c:pt>
                <c:pt idx="4887">
                  <c:v>33.9375</c:v>
                </c:pt>
                <c:pt idx="4888">
                  <c:v>33.944444444444443</c:v>
                </c:pt>
                <c:pt idx="4889">
                  <c:v>33.951388888888893</c:v>
                </c:pt>
                <c:pt idx="4890">
                  <c:v>33.958333333333336</c:v>
                </c:pt>
                <c:pt idx="4891">
                  <c:v>33.965277777777779</c:v>
                </c:pt>
                <c:pt idx="4892">
                  <c:v>33.972222222222221</c:v>
                </c:pt>
                <c:pt idx="4893">
                  <c:v>33.979166666666664</c:v>
                </c:pt>
                <c:pt idx="4894">
                  <c:v>33.986111111111107</c:v>
                </c:pt>
                <c:pt idx="4895">
                  <c:v>33.993055555555557</c:v>
                </c:pt>
                <c:pt idx="4896">
                  <c:v>34</c:v>
                </c:pt>
                <c:pt idx="4897">
                  <c:v>34.006944444444443</c:v>
                </c:pt>
                <c:pt idx="4898">
                  <c:v>34.013888888888893</c:v>
                </c:pt>
                <c:pt idx="4899">
                  <c:v>34.020833333333336</c:v>
                </c:pt>
                <c:pt idx="4900">
                  <c:v>34.027777777777779</c:v>
                </c:pt>
                <c:pt idx="4901">
                  <c:v>34.034722222222221</c:v>
                </c:pt>
                <c:pt idx="4902">
                  <c:v>34.041666666666664</c:v>
                </c:pt>
                <c:pt idx="4903">
                  <c:v>34.048611111111107</c:v>
                </c:pt>
                <c:pt idx="4904">
                  <c:v>34.055555555555557</c:v>
                </c:pt>
                <c:pt idx="4905">
                  <c:v>34.0625</c:v>
                </c:pt>
                <c:pt idx="4906">
                  <c:v>34.069444444444443</c:v>
                </c:pt>
                <c:pt idx="4907">
                  <c:v>34.076388888888893</c:v>
                </c:pt>
                <c:pt idx="4908">
                  <c:v>34.083333333333336</c:v>
                </c:pt>
                <c:pt idx="4909">
                  <c:v>34.090277777777779</c:v>
                </c:pt>
                <c:pt idx="4910">
                  <c:v>34.097222222222221</c:v>
                </c:pt>
                <c:pt idx="4911">
                  <c:v>34.104166666666664</c:v>
                </c:pt>
                <c:pt idx="4912">
                  <c:v>34.111111111111107</c:v>
                </c:pt>
                <c:pt idx="4913">
                  <c:v>34.118055555555557</c:v>
                </c:pt>
                <c:pt idx="4914">
                  <c:v>34.125</c:v>
                </c:pt>
                <c:pt idx="4915">
                  <c:v>34.131944444444443</c:v>
                </c:pt>
                <c:pt idx="4916">
                  <c:v>34.138888888888893</c:v>
                </c:pt>
                <c:pt idx="4917">
                  <c:v>34.145833333333336</c:v>
                </c:pt>
                <c:pt idx="4918">
                  <c:v>34.152777777777779</c:v>
                </c:pt>
                <c:pt idx="4919">
                  <c:v>34.159722222222221</c:v>
                </c:pt>
                <c:pt idx="4920">
                  <c:v>34.166666666666664</c:v>
                </c:pt>
                <c:pt idx="4921">
                  <c:v>34.173611111111107</c:v>
                </c:pt>
                <c:pt idx="4922">
                  <c:v>34.180555555555557</c:v>
                </c:pt>
                <c:pt idx="4923">
                  <c:v>34.1875</c:v>
                </c:pt>
                <c:pt idx="4924">
                  <c:v>34.194444444444443</c:v>
                </c:pt>
                <c:pt idx="4925">
                  <c:v>34.201388888888893</c:v>
                </c:pt>
                <c:pt idx="4926">
                  <c:v>34.208333333333336</c:v>
                </c:pt>
                <c:pt idx="4927">
                  <c:v>34.215277777777779</c:v>
                </c:pt>
                <c:pt idx="4928">
                  <c:v>34.222222222222221</c:v>
                </c:pt>
                <c:pt idx="4929">
                  <c:v>34.229166666666664</c:v>
                </c:pt>
                <c:pt idx="4930">
                  <c:v>34.236111111111107</c:v>
                </c:pt>
                <c:pt idx="4931">
                  <c:v>34.243055555555557</c:v>
                </c:pt>
                <c:pt idx="4932">
                  <c:v>34.25</c:v>
                </c:pt>
                <c:pt idx="4933">
                  <c:v>34.256944444444443</c:v>
                </c:pt>
                <c:pt idx="4934">
                  <c:v>34.263888888888893</c:v>
                </c:pt>
                <c:pt idx="4935">
                  <c:v>34.270833333333336</c:v>
                </c:pt>
                <c:pt idx="4936">
                  <c:v>34.277777777777779</c:v>
                </c:pt>
                <c:pt idx="4937">
                  <c:v>34.284722222222221</c:v>
                </c:pt>
                <c:pt idx="4938">
                  <c:v>34.291666666666664</c:v>
                </c:pt>
                <c:pt idx="4939">
                  <c:v>34.298611111111107</c:v>
                </c:pt>
                <c:pt idx="4940">
                  <c:v>34.305555555555557</c:v>
                </c:pt>
                <c:pt idx="4941">
                  <c:v>34.3125</c:v>
                </c:pt>
                <c:pt idx="4942">
                  <c:v>34.319444444444443</c:v>
                </c:pt>
                <c:pt idx="4943">
                  <c:v>34.326388888888893</c:v>
                </c:pt>
                <c:pt idx="4944">
                  <c:v>34.333333333333336</c:v>
                </c:pt>
                <c:pt idx="4945">
                  <c:v>34.340277777777779</c:v>
                </c:pt>
                <c:pt idx="4946">
                  <c:v>34.347222222222221</c:v>
                </c:pt>
                <c:pt idx="4947">
                  <c:v>34.354166666666664</c:v>
                </c:pt>
                <c:pt idx="4948">
                  <c:v>34.361111111111107</c:v>
                </c:pt>
                <c:pt idx="4949">
                  <c:v>34.368055555555557</c:v>
                </c:pt>
                <c:pt idx="4950">
                  <c:v>34.375</c:v>
                </c:pt>
                <c:pt idx="4951">
                  <c:v>34.381944444444443</c:v>
                </c:pt>
                <c:pt idx="4952">
                  <c:v>34.388888888888893</c:v>
                </c:pt>
                <c:pt idx="4953">
                  <c:v>34.395833333333336</c:v>
                </c:pt>
                <c:pt idx="4954">
                  <c:v>34.402777777777779</c:v>
                </c:pt>
                <c:pt idx="4955">
                  <c:v>34.409722222222221</c:v>
                </c:pt>
                <c:pt idx="4956">
                  <c:v>34.416666666666664</c:v>
                </c:pt>
                <c:pt idx="4957">
                  <c:v>34.423611111111107</c:v>
                </c:pt>
                <c:pt idx="4958">
                  <c:v>34.430555555555557</c:v>
                </c:pt>
                <c:pt idx="4959">
                  <c:v>34.4375</c:v>
                </c:pt>
                <c:pt idx="4960">
                  <c:v>34.444444444444443</c:v>
                </c:pt>
                <c:pt idx="4961">
                  <c:v>34.451388888888893</c:v>
                </c:pt>
                <c:pt idx="4962">
                  <c:v>34.458333333333336</c:v>
                </c:pt>
                <c:pt idx="4963">
                  <c:v>34.465277777777779</c:v>
                </c:pt>
                <c:pt idx="4964">
                  <c:v>34.472222222222221</c:v>
                </c:pt>
                <c:pt idx="4965">
                  <c:v>34.479166666666664</c:v>
                </c:pt>
                <c:pt idx="4966">
                  <c:v>34.486111111111107</c:v>
                </c:pt>
                <c:pt idx="4967">
                  <c:v>34.493055555555557</c:v>
                </c:pt>
                <c:pt idx="4968">
                  <c:v>34.5</c:v>
                </c:pt>
                <c:pt idx="4969">
                  <c:v>34.506944444444443</c:v>
                </c:pt>
                <c:pt idx="4970">
                  <c:v>34.513888888888893</c:v>
                </c:pt>
                <c:pt idx="4971">
                  <c:v>34.520833333333336</c:v>
                </c:pt>
                <c:pt idx="4972">
                  <c:v>34.527777777777779</c:v>
                </c:pt>
                <c:pt idx="4973">
                  <c:v>34.534722222222221</c:v>
                </c:pt>
                <c:pt idx="4974">
                  <c:v>34.541666666666664</c:v>
                </c:pt>
                <c:pt idx="4975">
                  <c:v>34.548611111111107</c:v>
                </c:pt>
                <c:pt idx="4976">
                  <c:v>34.555555555555557</c:v>
                </c:pt>
                <c:pt idx="4977">
                  <c:v>34.5625</c:v>
                </c:pt>
                <c:pt idx="4978">
                  <c:v>34.569444444444443</c:v>
                </c:pt>
                <c:pt idx="4979">
                  <c:v>34.576388888888893</c:v>
                </c:pt>
                <c:pt idx="4980">
                  <c:v>34.583333333333336</c:v>
                </c:pt>
                <c:pt idx="4981">
                  <c:v>34.590277777777779</c:v>
                </c:pt>
                <c:pt idx="4982">
                  <c:v>34.597222222222221</c:v>
                </c:pt>
                <c:pt idx="4983">
                  <c:v>34.604166666666664</c:v>
                </c:pt>
                <c:pt idx="4984">
                  <c:v>34.611111111111107</c:v>
                </c:pt>
                <c:pt idx="4985">
                  <c:v>34.618055555555557</c:v>
                </c:pt>
                <c:pt idx="4986">
                  <c:v>34.625</c:v>
                </c:pt>
                <c:pt idx="4987">
                  <c:v>34.631944444444443</c:v>
                </c:pt>
                <c:pt idx="4988">
                  <c:v>34.638888888888893</c:v>
                </c:pt>
                <c:pt idx="4989">
                  <c:v>34.645833333333336</c:v>
                </c:pt>
                <c:pt idx="4990">
                  <c:v>34.652777777777779</c:v>
                </c:pt>
                <c:pt idx="4991">
                  <c:v>34.659722222222221</c:v>
                </c:pt>
                <c:pt idx="4992">
                  <c:v>34.666666666666664</c:v>
                </c:pt>
                <c:pt idx="4993">
                  <c:v>34.673611111111107</c:v>
                </c:pt>
                <c:pt idx="4994">
                  <c:v>34.680555555555557</c:v>
                </c:pt>
                <c:pt idx="4995">
                  <c:v>34.6875</c:v>
                </c:pt>
                <c:pt idx="4996">
                  <c:v>34.694444444444443</c:v>
                </c:pt>
                <c:pt idx="4997">
                  <c:v>34.701388888888893</c:v>
                </c:pt>
                <c:pt idx="4998">
                  <c:v>34.708333333333336</c:v>
                </c:pt>
                <c:pt idx="4999">
                  <c:v>34.715277777777779</c:v>
                </c:pt>
                <c:pt idx="5000">
                  <c:v>34.722222222222221</c:v>
                </c:pt>
                <c:pt idx="5001">
                  <c:v>34.729166666666664</c:v>
                </c:pt>
                <c:pt idx="5002">
                  <c:v>34.736111111111107</c:v>
                </c:pt>
                <c:pt idx="5003">
                  <c:v>34.743055555555557</c:v>
                </c:pt>
                <c:pt idx="5004">
                  <c:v>34.75</c:v>
                </c:pt>
                <c:pt idx="5005">
                  <c:v>34.756944444444443</c:v>
                </c:pt>
                <c:pt idx="5006">
                  <c:v>34.763888888888893</c:v>
                </c:pt>
                <c:pt idx="5007">
                  <c:v>34.770833333333336</c:v>
                </c:pt>
                <c:pt idx="5008">
                  <c:v>34.777777777777779</c:v>
                </c:pt>
                <c:pt idx="5009">
                  <c:v>34.784722222222221</c:v>
                </c:pt>
                <c:pt idx="5010">
                  <c:v>34.791666666666664</c:v>
                </c:pt>
                <c:pt idx="5011">
                  <c:v>34.798611111111107</c:v>
                </c:pt>
                <c:pt idx="5012">
                  <c:v>34.805555555555557</c:v>
                </c:pt>
                <c:pt idx="5013">
                  <c:v>34.8125</c:v>
                </c:pt>
                <c:pt idx="5014">
                  <c:v>34.819444444444443</c:v>
                </c:pt>
                <c:pt idx="5015">
                  <c:v>34.826388888888893</c:v>
                </c:pt>
                <c:pt idx="5016">
                  <c:v>34.833333333333336</c:v>
                </c:pt>
                <c:pt idx="5017">
                  <c:v>34.840277777777779</c:v>
                </c:pt>
                <c:pt idx="5018">
                  <c:v>34.847222222222221</c:v>
                </c:pt>
                <c:pt idx="5019">
                  <c:v>34.854166666666664</c:v>
                </c:pt>
                <c:pt idx="5020">
                  <c:v>34.861111111111107</c:v>
                </c:pt>
                <c:pt idx="5021">
                  <c:v>34.868055555555557</c:v>
                </c:pt>
                <c:pt idx="5022">
                  <c:v>34.875</c:v>
                </c:pt>
                <c:pt idx="5023">
                  <c:v>34.881944444444443</c:v>
                </c:pt>
                <c:pt idx="5024">
                  <c:v>34.888888888888893</c:v>
                </c:pt>
                <c:pt idx="5025">
                  <c:v>34.895833333333336</c:v>
                </c:pt>
                <c:pt idx="5026">
                  <c:v>34.902777777777779</c:v>
                </c:pt>
                <c:pt idx="5027">
                  <c:v>34.909722222222221</c:v>
                </c:pt>
                <c:pt idx="5028">
                  <c:v>34.916666666666664</c:v>
                </c:pt>
                <c:pt idx="5029">
                  <c:v>34.923611111111107</c:v>
                </c:pt>
                <c:pt idx="5030">
                  <c:v>34.930555555555557</c:v>
                </c:pt>
                <c:pt idx="5031">
                  <c:v>34.9375</c:v>
                </c:pt>
                <c:pt idx="5032">
                  <c:v>34.944444444444443</c:v>
                </c:pt>
                <c:pt idx="5033">
                  <c:v>34.951388888888893</c:v>
                </c:pt>
                <c:pt idx="5034">
                  <c:v>34.958333333333336</c:v>
                </c:pt>
                <c:pt idx="5035">
                  <c:v>34.965277777777779</c:v>
                </c:pt>
                <c:pt idx="5036">
                  <c:v>34.972222222222221</c:v>
                </c:pt>
                <c:pt idx="5037">
                  <c:v>34.979166666666664</c:v>
                </c:pt>
                <c:pt idx="5038">
                  <c:v>34.986111111111107</c:v>
                </c:pt>
                <c:pt idx="5039">
                  <c:v>34.993055555555557</c:v>
                </c:pt>
                <c:pt idx="5040">
                  <c:v>35</c:v>
                </c:pt>
                <c:pt idx="5041">
                  <c:v>35.006944444444443</c:v>
                </c:pt>
                <c:pt idx="5042">
                  <c:v>35.013888888888893</c:v>
                </c:pt>
                <c:pt idx="5043">
                  <c:v>35.020833333333336</c:v>
                </c:pt>
                <c:pt idx="5044">
                  <c:v>35.027777777777779</c:v>
                </c:pt>
                <c:pt idx="5045">
                  <c:v>35.034722222222221</c:v>
                </c:pt>
                <c:pt idx="5046">
                  <c:v>35.041666666666664</c:v>
                </c:pt>
                <c:pt idx="5047">
                  <c:v>35.048611111111107</c:v>
                </c:pt>
                <c:pt idx="5048">
                  <c:v>35.055555555555557</c:v>
                </c:pt>
                <c:pt idx="5049">
                  <c:v>35.0625</c:v>
                </c:pt>
                <c:pt idx="5050">
                  <c:v>35.069444444444443</c:v>
                </c:pt>
                <c:pt idx="5051">
                  <c:v>35.076388888888893</c:v>
                </c:pt>
                <c:pt idx="5052">
                  <c:v>35.083333333333336</c:v>
                </c:pt>
                <c:pt idx="5053">
                  <c:v>35.090277777777779</c:v>
                </c:pt>
                <c:pt idx="5054">
                  <c:v>35.097222222222221</c:v>
                </c:pt>
                <c:pt idx="5055">
                  <c:v>35.104166666666664</c:v>
                </c:pt>
                <c:pt idx="5056">
                  <c:v>35.111111111111107</c:v>
                </c:pt>
                <c:pt idx="5057">
                  <c:v>35.118055555555557</c:v>
                </c:pt>
                <c:pt idx="5058">
                  <c:v>35.125</c:v>
                </c:pt>
                <c:pt idx="5059">
                  <c:v>35.131944444444443</c:v>
                </c:pt>
                <c:pt idx="5060">
                  <c:v>35.138888888888893</c:v>
                </c:pt>
                <c:pt idx="5061">
                  <c:v>35.145833333333336</c:v>
                </c:pt>
                <c:pt idx="5062">
                  <c:v>35.152777777777779</c:v>
                </c:pt>
                <c:pt idx="5063">
                  <c:v>35.159722222222221</c:v>
                </c:pt>
                <c:pt idx="5064">
                  <c:v>35.166666666666664</c:v>
                </c:pt>
                <c:pt idx="5065">
                  <c:v>35.173611111111107</c:v>
                </c:pt>
                <c:pt idx="5066">
                  <c:v>35.180555555555557</c:v>
                </c:pt>
                <c:pt idx="5067">
                  <c:v>35.1875</c:v>
                </c:pt>
                <c:pt idx="5068">
                  <c:v>35.194444444444443</c:v>
                </c:pt>
                <c:pt idx="5069">
                  <c:v>35.201388888888893</c:v>
                </c:pt>
                <c:pt idx="5070">
                  <c:v>35.208333333333336</c:v>
                </c:pt>
                <c:pt idx="5071">
                  <c:v>35.215277777777779</c:v>
                </c:pt>
                <c:pt idx="5072">
                  <c:v>35.222222222222221</c:v>
                </c:pt>
                <c:pt idx="5073">
                  <c:v>35.229166666666664</c:v>
                </c:pt>
                <c:pt idx="5074">
                  <c:v>35.236111111111107</c:v>
                </c:pt>
                <c:pt idx="5075">
                  <c:v>35.243055555555557</c:v>
                </c:pt>
                <c:pt idx="5076">
                  <c:v>35.25</c:v>
                </c:pt>
                <c:pt idx="5077">
                  <c:v>35.256944444444443</c:v>
                </c:pt>
                <c:pt idx="5078">
                  <c:v>35.263888888888893</c:v>
                </c:pt>
                <c:pt idx="5079">
                  <c:v>35.270833333333336</c:v>
                </c:pt>
                <c:pt idx="5080">
                  <c:v>35.277777777777779</c:v>
                </c:pt>
                <c:pt idx="5081">
                  <c:v>35.284722222222221</c:v>
                </c:pt>
                <c:pt idx="5082">
                  <c:v>35.291666666666664</c:v>
                </c:pt>
                <c:pt idx="5083">
                  <c:v>35.298611111111107</c:v>
                </c:pt>
                <c:pt idx="5084">
                  <c:v>35.305555555555557</c:v>
                </c:pt>
                <c:pt idx="5085">
                  <c:v>35.3125</c:v>
                </c:pt>
                <c:pt idx="5086">
                  <c:v>35.319444444444443</c:v>
                </c:pt>
                <c:pt idx="5087">
                  <c:v>35.326388888888893</c:v>
                </c:pt>
                <c:pt idx="5088">
                  <c:v>35.333333333333336</c:v>
                </c:pt>
                <c:pt idx="5089">
                  <c:v>35.340277777777779</c:v>
                </c:pt>
                <c:pt idx="5090">
                  <c:v>35.347222222222221</c:v>
                </c:pt>
                <c:pt idx="5091">
                  <c:v>35.354166666666664</c:v>
                </c:pt>
                <c:pt idx="5092">
                  <c:v>35.361111111111107</c:v>
                </c:pt>
                <c:pt idx="5093">
                  <c:v>35.368055555555557</c:v>
                </c:pt>
                <c:pt idx="5094">
                  <c:v>35.375</c:v>
                </c:pt>
                <c:pt idx="5095">
                  <c:v>35.381944444444443</c:v>
                </c:pt>
                <c:pt idx="5096">
                  <c:v>35.388888888888893</c:v>
                </c:pt>
                <c:pt idx="5097">
                  <c:v>35.395833333333336</c:v>
                </c:pt>
                <c:pt idx="5098">
                  <c:v>35.402777777777779</c:v>
                </c:pt>
                <c:pt idx="5099">
                  <c:v>35.409722222222221</c:v>
                </c:pt>
                <c:pt idx="5100">
                  <c:v>35.416666666666664</c:v>
                </c:pt>
                <c:pt idx="5101">
                  <c:v>35.423611111111107</c:v>
                </c:pt>
                <c:pt idx="5102">
                  <c:v>35.430555555555557</c:v>
                </c:pt>
                <c:pt idx="5103">
                  <c:v>35.4375</c:v>
                </c:pt>
                <c:pt idx="5104">
                  <c:v>35.444444444444443</c:v>
                </c:pt>
                <c:pt idx="5105">
                  <c:v>35.451388888888893</c:v>
                </c:pt>
                <c:pt idx="5106">
                  <c:v>35.458333333333336</c:v>
                </c:pt>
                <c:pt idx="5107">
                  <c:v>35.465277777777779</c:v>
                </c:pt>
                <c:pt idx="5108">
                  <c:v>35.472222222222221</c:v>
                </c:pt>
                <c:pt idx="5109">
                  <c:v>35.479166666666664</c:v>
                </c:pt>
                <c:pt idx="5110">
                  <c:v>35.486111111111107</c:v>
                </c:pt>
                <c:pt idx="5111">
                  <c:v>35.493055555555557</c:v>
                </c:pt>
                <c:pt idx="5112">
                  <c:v>35.5</c:v>
                </c:pt>
                <c:pt idx="5113">
                  <c:v>35.506944444444443</c:v>
                </c:pt>
                <c:pt idx="5114">
                  <c:v>35.513888888888893</c:v>
                </c:pt>
                <c:pt idx="5115">
                  <c:v>35.520833333333336</c:v>
                </c:pt>
                <c:pt idx="5116">
                  <c:v>35.527777777777779</c:v>
                </c:pt>
                <c:pt idx="5117">
                  <c:v>35.534722222222221</c:v>
                </c:pt>
                <c:pt idx="5118">
                  <c:v>35.541666666666664</c:v>
                </c:pt>
                <c:pt idx="5119">
                  <c:v>35.548611111111107</c:v>
                </c:pt>
                <c:pt idx="5120">
                  <c:v>35.555555555555557</c:v>
                </c:pt>
                <c:pt idx="5121">
                  <c:v>35.5625</c:v>
                </c:pt>
                <c:pt idx="5122">
                  <c:v>35.569444444444443</c:v>
                </c:pt>
                <c:pt idx="5123">
                  <c:v>35.576388888888893</c:v>
                </c:pt>
                <c:pt idx="5124">
                  <c:v>35.583333333333336</c:v>
                </c:pt>
                <c:pt idx="5125">
                  <c:v>35.590277777777779</c:v>
                </c:pt>
                <c:pt idx="5126">
                  <c:v>35.597222222222221</c:v>
                </c:pt>
                <c:pt idx="5127">
                  <c:v>35.604166666666664</c:v>
                </c:pt>
                <c:pt idx="5128">
                  <c:v>35.611111111111107</c:v>
                </c:pt>
                <c:pt idx="5129">
                  <c:v>35.618055555555557</c:v>
                </c:pt>
                <c:pt idx="5130">
                  <c:v>35.625</c:v>
                </c:pt>
                <c:pt idx="5131">
                  <c:v>35.631944444444443</c:v>
                </c:pt>
                <c:pt idx="5132">
                  <c:v>35.638888888888893</c:v>
                </c:pt>
                <c:pt idx="5133">
                  <c:v>35.645833333333336</c:v>
                </c:pt>
                <c:pt idx="5134">
                  <c:v>35.652777777777779</c:v>
                </c:pt>
                <c:pt idx="5135">
                  <c:v>35.659722222222221</c:v>
                </c:pt>
                <c:pt idx="5136">
                  <c:v>35.666666666666664</c:v>
                </c:pt>
                <c:pt idx="5137">
                  <c:v>35.673611111111107</c:v>
                </c:pt>
                <c:pt idx="5138">
                  <c:v>35.680555555555557</c:v>
                </c:pt>
                <c:pt idx="5139">
                  <c:v>35.6875</c:v>
                </c:pt>
                <c:pt idx="5140">
                  <c:v>35.694444444444443</c:v>
                </c:pt>
                <c:pt idx="5141">
                  <c:v>35.701388888888893</c:v>
                </c:pt>
                <c:pt idx="5142">
                  <c:v>35.708333333333336</c:v>
                </c:pt>
                <c:pt idx="5143">
                  <c:v>35.715277777777779</c:v>
                </c:pt>
                <c:pt idx="5144">
                  <c:v>35.722222222222221</c:v>
                </c:pt>
                <c:pt idx="5145">
                  <c:v>35.729166666666664</c:v>
                </c:pt>
                <c:pt idx="5146">
                  <c:v>35.736111111111107</c:v>
                </c:pt>
                <c:pt idx="5147">
                  <c:v>35.743055555555557</c:v>
                </c:pt>
                <c:pt idx="5148">
                  <c:v>35.75</c:v>
                </c:pt>
                <c:pt idx="5149">
                  <c:v>35.756944444444443</c:v>
                </c:pt>
                <c:pt idx="5150">
                  <c:v>35.763888888888893</c:v>
                </c:pt>
                <c:pt idx="5151">
                  <c:v>35.770833333333336</c:v>
                </c:pt>
                <c:pt idx="5152">
                  <c:v>35.777777777777779</c:v>
                </c:pt>
                <c:pt idx="5153">
                  <c:v>35.784722222222221</c:v>
                </c:pt>
                <c:pt idx="5154">
                  <c:v>35.791666666666664</c:v>
                </c:pt>
                <c:pt idx="5155">
                  <c:v>35.798611111111107</c:v>
                </c:pt>
                <c:pt idx="5156">
                  <c:v>35.805555555555557</c:v>
                </c:pt>
                <c:pt idx="5157">
                  <c:v>35.8125</c:v>
                </c:pt>
                <c:pt idx="5158">
                  <c:v>35.819444444444443</c:v>
                </c:pt>
                <c:pt idx="5159">
                  <c:v>35.826388888888893</c:v>
                </c:pt>
                <c:pt idx="5160">
                  <c:v>35.833333333333336</c:v>
                </c:pt>
                <c:pt idx="5161">
                  <c:v>35.840277777777779</c:v>
                </c:pt>
                <c:pt idx="5162">
                  <c:v>35.847222222222221</c:v>
                </c:pt>
                <c:pt idx="5163">
                  <c:v>35.854166666666664</c:v>
                </c:pt>
                <c:pt idx="5164">
                  <c:v>35.861111111111107</c:v>
                </c:pt>
                <c:pt idx="5165">
                  <c:v>35.868055555555557</c:v>
                </c:pt>
                <c:pt idx="5166">
                  <c:v>35.875</c:v>
                </c:pt>
                <c:pt idx="5167">
                  <c:v>35.881944444444443</c:v>
                </c:pt>
                <c:pt idx="5168">
                  <c:v>35.888888888888893</c:v>
                </c:pt>
                <c:pt idx="5169">
                  <c:v>35.895833333333336</c:v>
                </c:pt>
                <c:pt idx="5170">
                  <c:v>35.902777777777779</c:v>
                </c:pt>
                <c:pt idx="5171">
                  <c:v>35.909722222222221</c:v>
                </c:pt>
                <c:pt idx="5172">
                  <c:v>35.916666666666664</c:v>
                </c:pt>
                <c:pt idx="5173">
                  <c:v>35.923611111111107</c:v>
                </c:pt>
                <c:pt idx="5174">
                  <c:v>35.930555555555557</c:v>
                </c:pt>
                <c:pt idx="5175">
                  <c:v>35.9375</c:v>
                </c:pt>
                <c:pt idx="5176">
                  <c:v>35.944444444444443</c:v>
                </c:pt>
                <c:pt idx="5177">
                  <c:v>35.951388888888893</c:v>
                </c:pt>
                <c:pt idx="5178">
                  <c:v>35.958333333333336</c:v>
                </c:pt>
                <c:pt idx="5179">
                  <c:v>35.965277777777779</c:v>
                </c:pt>
                <c:pt idx="5180">
                  <c:v>35.972222222222221</c:v>
                </c:pt>
                <c:pt idx="5181">
                  <c:v>35.979166666666664</c:v>
                </c:pt>
                <c:pt idx="5182">
                  <c:v>35.986111111111107</c:v>
                </c:pt>
                <c:pt idx="5183">
                  <c:v>35.993055555555557</c:v>
                </c:pt>
                <c:pt idx="5184">
                  <c:v>36</c:v>
                </c:pt>
                <c:pt idx="5185">
                  <c:v>36.006944444444443</c:v>
                </c:pt>
                <c:pt idx="5186">
                  <c:v>36.013888888888893</c:v>
                </c:pt>
                <c:pt idx="5187">
                  <c:v>36.020833333333336</c:v>
                </c:pt>
                <c:pt idx="5188">
                  <c:v>36.027777777777779</c:v>
                </c:pt>
                <c:pt idx="5189">
                  <c:v>36.034722222222221</c:v>
                </c:pt>
                <c:pt idx="5190">
                  <c:v>36.041666666666664</c:v>
                </c:pt>
                <c:pt idx="5191">
                  <c:v>36.048611111111107</c:v>
                </c:pt>
                <c:pt idx="5192">
                  <c:v>36.055555555555557</c:v>
                </c:pt>
                <c:pt idx="5193">
                  <c:v>36.0625</c:v>
                </c:pt>
                <c:pt idx="5194">
                  <c:v>36.069444444444443</c:v>
                </c:pt>
                <c:pt idx="5195">
                  <c:v>36.076388888888893</c:v>
                </c:pt>
                <c:pt idx="5196">
                  <c:v>36.083333333333336</c:v>
                </c:pt>
                <c:pt idx="5197">
                  <c:v>36.090277777777779</c:v>
                </c:pt>
                <c:pt idx="5198">
                  <c:v>36.097222222222221</c:v>
                </c:pt>
                <c:pt idx="5199">
                  <c:v>36.104166666666664</c:v>
                </c:pt>
                <c:pt idx="5200">
                  <c:v>36.111111111111107</c:v>
                </c:pt>
                <c:pt idx="5201">
                  <c:v>36.118055555555557</c:v>
                </c:pt>
                <c:pt idx="5202">
                  <c:v>36.125</c:v>
                </c:pt>
                <c:pt idx="5203">
                  <c:v>36.131944444444443</c:v>
                </c:pt>
                <c:pt idx="5204">
                  <c:v>36.138888888888893</c:v>
                </c:pt>
                <c:pt idx="5205">
                  <c:v>36.145833333333336</c:v>
                </c:pt>
                <c:pt idx="5206">
                  <c:v>36.152777777777779</c:v>
                </c:pt>
                <c:pt idx="5207">
                  <c:v>36.159722222222221</c:v>
                </c:pt>
                <c:pt idx="5208">
                  <c:v>36.166666666666664</c:v>
                </c:pt>
                <c:pt idx="5209">
                  <c:v>36.173611111111107</c:v>
                </c:pt>
                <c:pt idx="5210">
                  <c:v>36.180555555555557</c:v>
                </c:pt>
                <c:pt idx="5211">
                  <c:v>36.1875</c:v>
                </c:pt>
                <c:pt idx="5212">
                  <c:v>36.194444444444443</c:v>
                </c:pt>
                <c:pt idx="5213">
                  <c:v>36.201388888888893</c:v>
                </c:pt>
                <c:pt idx="5214">
                  <c:v>36.208333333333336</c:v>
                </c:pt>
                <c:pt idx="5215">
                  <c:v>36.215277777777779</c:v>
                </c:pt>
                <c:pt idx="5216">
                  <c:v>36.222222222222221</c:v>
                </c:pt>
                <c:pt idx="5217">
                  <c:v>36.229166666666664</c:v>
                </c:pt>
                <c:pt idx="5218">
                  <c:v>36.236111111111107</c:v>
                </c:pt>
                <c:pt idx="5219">
                  <c:v>36.243055555555557</c:v>
                </c:pt>
                <c:pt idx="5220">
                  <c:v>36.25</c:v>
                </c:pt>
                <c:pt idx="5221">
                  <c:v>36.256944444444443</c:v>
                </c:pt>
                <c:pt idx="5222">
                  <c:v>36.263888888888893</c:v>
                </c:pt>
                <c:pt idx="5223">
                  <c:v>36.270833333333336</c:v>
                </c:pt>
                <c:pt idx="5224">
                  <c:v>36.277777777777779</c:v>
                </c:pt>
                <c:pt idx="5225">
                  <c:v>36.284722222222221</c:v>
                </c:pt>
                <c:pt idx="5226">
                  <c:v>36.291666666666664</c:v>
                </c:pt>
                <c:pt idx="5227">
                  <c:v>36.298611111111107</c:v>
                </c:pt>
                <c:pt idx="5228">
                  <c:v>36.305555555555557</c:v>
                </c:pt>
                <c:pt idx="5229">
                  <c:v>36.3125</c:v>
                </c:pt>
                <c:pt idx="5230">
                  <c:v>36.319444444444443</c:v>
                </c:pt>
                <c:pt idx="5231">
                  <c:v>36.326388888888893</c:v>
                </c:pt>
                <c:pt idx="5232">
                  <c:v>36.333333333333336</c:v>
                </c:pt>
                <c:pt idx="5233">
                  <c:v>36.340277777777779</c:v>
                </c:pt>
                <c:pt idx="5234">
                  <c:v>36.347222222222221</c:v>
                </c:pt>
                <c:pt idx="5235">
                  <c:v>36.354166666666664</c:v>
                </c:pt>
                <c:pt idx="5236">
                  <c:v>36.361111111111107</c:v>
                </c:pt>
                <c:pt idx="5237">
                  <c:v>36.368055555555557</c:v>
                </c:pt>
                <c:pt idx="5238">
                  <c:v>36.375</c:v>
                </c:pt>
                <c:pt idx="5239">
                  <c:v>36.381944444444443</c:v>
                </c:pt>
                <c:pt idx="5240">
                  <c:v>36.388888888888893</c:v>
                </c:pt>
                <c:pt idx="5241">
                  <c:v>36.395833333333336</c:v>
                </c:pt>
                <c:pt idx="5242">
                  <c:v>36.402777777777779</c:v>
                </c:pt>
                <c:pt idx="5243">
                  <c:v>36.409722222222221</c:v>
                </c:pt>
                <c:pt idx="5244">
                  <c:v>36.416666666666664</c:v>
                </c:pt>
                <c:pt idx="5245">
                  <c:v>36.423611111111107</c:v>
                </c:pt>
                <c:pt idx="5246">
                  <c:v>36.430555555555557</c:v>
                </c:pt>
                <c:pt idx="5247">
                  <c:v>36.4375</c:v>
                </c:pt>
                <c:pt idx="5248">
                  <c:v>36.444444444444443</c:v>
                </c:pt>
                <c:pt idx="5249">
                  <c:v>36.451388888888893</c:v>
                </c:pt>
                <c:pt idx="5250">
                  <c:v>36.458333333333336</c:v>
                </c:pt>
                <c:pt idx="5251">
                  <c:v>36.465277777777779</c:v>
                </c:pt>
                <c:pt idx="5252">
                  <c:v>36.472222222222221</c:v>
                </c:pt>
                <c:pt idx="5253">
                  <c:v>36.479166666666664</c:v>
                </c:pt>
                <c:pt idx="5254">
                  <c:v>36.486111111111107</c:v>
                </c:pt>
                <c:pt idx="5255">
                  <c:v>36.493055555555557</c:v>
                </c:pt>
                <c:pt idx="5256">
                  <c:v>36.5</c:v>
                </c:pt>
                <c:pt idx="5257">
                  <c:v>36.506944444444443</c:v>
                </c:pt>
                <c:pt idx="5258">
                  <c:v>36.513888888888893</c:v>
                </c:pt>
                <c:pt idx="5259">
                  <c:v>36.520833333333336</c:v>
                </c:pt>
                <c:pt idx="5260">
                  <c:v>36.527777777777779</c:v>
                </c:pt>
                <c:pt idx="5261">
                  <c:v>36.534722222222221</c:v>
                </c:pt>
                <c:pt idx="5262">
                  <c:v>36.541666666666664</c:v>
                </c:pt>
                <c:pt idx="5263">
                  <c:v>36.548611111111107</c:v>
                </c:pt>
                <c:pt idx="5264">
                  <c:v>36.555555555555557</c:v>
                </c:pt>
                <c:pt idx="5265">
                  <c:v>36.5625</c:v>
                </c:pt>
                <c:pt idx="5266">
                  <c:v>36.569444444444443</c:v>
                </c:pt>
                <c:pt idx="5267">
                  <c:v>36.576388888888893</c:v>
                </c:pt>
                <c:pt idx="5268">
                  <c:v>36.583333333333336</c:v>
                </c:pt>
                <c:pt idx="5269">
                  <c:v>36.590277777777779</c:v>
                </c:pt>
                <c:pt idx="5270">
                  <c:v>36.597222222222221</c:v>
                </c:pt>
                <c:pt idx="5271">
                  <c:v>36.604166666666664</c:v>
                </c:pt>
                <c:pt idx="5272">
                  <c:v>36.611111111111107</c:v>
                </c:pt>
                <c:pt idx="5273">
                  <c:v>36.618055555555557</c:v>
                </c:pt>
                <c:pt idx="5274">
                  <c:v>36.625</c:v>
                </c:pt>
                <c:pt idx="5275">
                  <c:v>36.631944444444443</c:v>
                </c:pt>
                <c:pt idx="5276">
                  <c:v>36.638888888888893</c:v>
                </c:pt>
                <c:pt idx="5277">
                  <c:v>36.645833333333336</c:v>
                </c:pt>
                <c:pt idx="5278">
                  <c:v>36.652777777777779</c:v>
                </c:pt>
                <c:pt idx="5279">
                  <c:v>36.659722222222221</c:v>
                </c:pt>
                <c:pt idx="5280">
                  <c:v>36.666666666666664</c:v>
                </c:pt>
                <c:pt idx="5281">
                  <c:v>36.673611111111107</c:v>
                </c:pt>
                <c:pt idx="5282">
                  <c:v>36.680555555555557</c:v>
                </c:pt>
                <c:pt idx="5283">
                  <c:v>36.6875</c:v>
                </c:pt>
                <c:pt idx="5284">
                  <c:v>36.694444444444443</c:v>
                </c:pt>
                <c:pt idx="5285">
                  <c:v>36.701388888888893</c:v>
                </c:pt>
                <c:pt idx="5286">
                  <c:v>36.708333333333336</c:v>
                </c:pt>
                <c:pt idx="5287">
                  <c:v>36.715277777777779</c:v>
                </c:pt>
                <c:pt idx="5288">
                  <c:v>36.722222222222221</c:v>
                </c:pt>
                <c:pt idx="5289">
                  <c:v>36.729166666666664</c:v>
                </c:pt>
                <c:pt idx="5290">
                  <c:v>36.736111111111107</c:v>
                </c:pt>
                <c:pt idx="5291">
                  <c:v>36.743055555555557</c:v>
                </c:pt>
                <c:pt idx="5292">
                  <c:v>36.75</c:v>
                </c:pt>
                <c:pt idx="5293">
                  <c:v>36.756944444444443</c:v>
                </c:pt>
                <c:pt idx="5294">
                  <c:v>36.763888888888893</c:v>
                </c:pt>
                <c:pt idx="5295">
                  <c:v>36.770833333333336</c:v>
                </c:pt>
                <c:pt idx="5296">
                  <c:v>36.777777777777779</c:v>
                </c:pt>
                <c:pt idx="5297">
                  <c:v>36.784722222222221</c:v>
                </c:pt>
                <c:pt idx="5298">
                  <c:v>36.791666666666664</c:v>
                </c:pt>
                <c:pt idx="5299">
                  <c:v>36.798611111111107</c:v>
                </c:pt>
                <c:pt idx="5300">
                  <c:v>36.805555555555557</c:v>
                </c:pt>
                <c:pt idx="5301">
                  <c:v>36.8125</c:v>
                </c:pt>
                <c:pt idx="5302">
                  <c:v>36.819444444444443</c:v>
                </c:pt>
                <c:pt idx="5303">
                  <c:v>36.826388888888893</c:v>
                </c:pt>
                <c:pt idx="5304">
                  <c:v>36.833333333333336</c:v>
                </c:pt>
                <c:pt idx="5305">
                  <c:v>36.840277777777779</c:v>
                </c:pt>
                <c:pt idx="5306">
                  <c:v>36.847222222222221</c:v>
                </c:pt>
                <c:pt idx="5307">
                  <c:v>36.854166666666664</c:v>
                </c:pt>
                <c:pt idx="5308">
                  <c:v>36.861111111111107</c:v>
                </c:pt>
                <c:pt idx="5309">
                  <c:v>36.868055555555557</c:v>
                </c:pt>
                <c:pt idx="5310">
                  <c:v>36.875</c:v>
                </c:pt>
                <c:pt idx="5311">
                  <c:v>36.881944444444443</c:v>
                </c:pt>
                <c:pt idx="5312">
                  <c:v>36.888888888888893</c:v>
                </c:pt>
                <c:pt idx="5313">
                  <c:v>36.895833333333336</c:v>
                </c:pt>
                <c:pt idx="5314">
                  <c:v>36.902777777777779</c:v>
                </c:pt>
                <c:pt idx="5315">
                  <c:v>36.909722222222221</c:v>
                </c:pt>
                <c:pt idx="5316">
                  <c:v>36.916666666666664</c:v>
                </c:pt>
                <c:pt idx="5317">
                  <c:v>36.923611111111107</c:v>
                </c:pt>
                <c:pt idx="5318">
                  <c:v>36.930555555555557</c:v>
                </c:pt>
                <c:pt idx="5319">
                  <c:v>36.9375</c:v>
                </c:pt>
                <c:pt idx="5320">
                  <c:v>36.944444444444443</c:v>
                </c:pt>
                <c:pt idx="5321">
                  <c:v>36.951388888888893</c:v>
                </c:pt>
                <c:pt idx="5322">
                  <c:v>36.958333333333336</c:v>
                </c:pt>
                <c:pt idx="5323">
                  <c:v>36.965277777777779</c:v>
                </c:pt>
                <c:pt idx="5324">
                  <c:v>36.972222222222221</c:v>
                </c:pt>
                <c:pt idx="5325">
                  <c:v>36.979166666666664</c:v>
                </c:pt>
                <c:pt idx="5326">
                  <c:v>36.986111111111107</c:v>
                </c:pt>
                <c:pt idx="5327">
                  <c:v>36.993055555555557</c:v>
                </c:pt>
                <c:pt idx="5328">
                  <c:v>37</c:v>
                </c:pt>
                <c:pt idx="5329">
                  <c:v>37.006944444444443</c:v>
                </c:pt>
                <c:pt idx="5330">
                  <c:v>37.013888888888893</c:v>
                </c:pt>
                <c:pt idx="5331">
                  <c:v>37.020833333333336</c:v>
                </c:pt>
                <c:pt idx="5332">
                  <c:v>37.027777777777779</c:v>
                </c:pt>
                <c:pt idx="5333">
                  <c:v>37.034722222222221</c:v>
                </c:pt>
                <c:pt idx="5334">
                  <c:v>37.041666666666664</c:v>
                </c:pt>
                <c:pt idx="5335">
                  <c:v>37.048611111111107</c:v>
                </c:pt>
                <c:pt idx="5336">
                  <c:v>37.055555555555557</c:v>
                </c:pt>
                <c:pt idx="5337">
                  <c:v>37.0625</c:v>
                </c:pt>
                <c:pt idx="5338">
                  <c:v>37.069444444444443</c:v>
                </c:pt>
                <c:pt idx="5339">
                  <c:v>37.076388888888893</c:v>
                </c:pt>
                <c:pt idx="5340">
                  <c:v>37.083333333333336</c:v>
                </c:pt>
                <c:pt idx="5341">
                  <c:v>37.090277777777779</c:v>
                </c:pt>
                <c:pt idx="5342">
                  <c:v>37.097222222222221</c:v>
                </c:pt>
                <c:pt idx="5343">
                  <c:v>37.104166666666664</c:v>
                </c:pt>
                <c:pt idx="5344">
                  <c:v>37.111111111111107</c:v>
                </c:pt>
                <c:pt idx="5345">
                  <c:v>37.118055555555557</c:v>
                </c:pt>
                <c:pt idx="5346">
                  <c:v>37.125</c:v>
                </c:pt>
                <c:pt idx="5347">
                  <c:v>37.131944444444443</c:v>
                </c:pt>
                <c:pt idx="5348">
                  <c:v>37.138888888888893</c:v>
                </c:pt>
                <c:pt idx="5349">
                  <c:v>37.145833333333336</c:v>
                </c:pt>
                <c:pt idx="5350">
                  <c:v>37.152777777777779</c:v>
                </c:pt>
                <c:pt idx="5351">
                  <c:v>37.159722222222221</c:v>
                </c:pt>
                <c:pt idx="5352">
                  <c:v>37.166666666666664</c:v>
                </c:pt>
                <c:pt idx="5353">
                  <c:v>37.173611111111107</c:v>
                </c:pt>
                <c:pt idx="5354">
                  <c:v>37.180555555555557</c:v>
                </c:pt>
                <c:pt idx="5355">
                  <c:v>37.1875</c:v>
                </c:pt>
                <c:pt idx="5356">
                  <c:v>37.194444444444443</c:v>
                </c:pt>
                <c:pt idx="5357">
                  <c:v>37.201388888888893</c:v>
                </c:pt>
                <c:pt idx="5358">
                  <c:v>37.208333333333336</c:v>
                </c:pt>
                <c:pt idx="5359">
                  <c:v>37.215277777777779</c:v>
                </c:pt>
                <c:pt idx="5360">
                  <c:v>37.222222222222221</c:v>
                </c:pt>
                <c:pt idx="5361">
                  <c:v>37.229166666666664</c:v>
                </c:pt>
                <c:pt idx="5362">
                  <c:v>37.236111111111107</c:v>
                </c:pt>
                <c:pt idx="5363">
                  <c:v>37.243055555555557</c:v>
                </c:pt>
                <c:pt idx="5364">
                  <c:v>37.25</c:v>
                </c:pt>
                <c:pt idx="5365">
                  <c:v>37.256944444444443</c:v>
                </c:pt>
                <c:pt idx="5366">
                  <c:v>37.263888888888893</c:v>
                </c:pt>
                <c:pt idx="5367">
                  <c:v>37.270833333333336</c:v>
                </c:pt>
                <c:pt idx="5368">
                  <c:v>37.277777777777779</c:v>
                </c:pt>
                <c:pt idx="5369">
                  <c:v>37.284722222222221</c:v>
                </c:pt>
                <c:pt idx="5370">
                  <c:v>37.291666666666664</c:v>
                </c:pt>
                <c:pt idx="5371">
                  <c:v>37.298611111111107</c:v>
                </c:pt>
                <c:pt idx="5372">
                  <c:v>37.305555555555557</c:v>
                </c:pt>
                <c:pt idx="5373">
                  <c:v>37.3125</c:v>
                </c:pt>
                <c:pt idx="5374">
                  <c:v>37.319444444444443</c:v>
                </c:pt>
                <c:pt idx="5375">
                  <c:v>37.326388888888893</c:v>
                </c:pt>
                <c:pt idx="5376">
                  <c:v>37.333333333333336</c:v>
                </c:pt>
                <c:pt idx="5377">
                  <c:v>37.340277777777779</c:v>
                </c:pt>
                <c:pt idx="5378">
                  <c:v>37.347222222222221</c:v>
                </c:pt>
                <c:pt idx="5379">
                  <c:v>37.354166666666664</c:v>
                </c:pt>
                <c:pt idx="5380">
                  <c:v>37.361111111111107</c:v>
                </c:pt>
                <c:pt idx="5381">
                  <c:v>37.368055555555557</c:v>
                </c:pt>
                <c:pt idx="5382">
                  <c:v>37.375</c:v>
                </c:pt>
                <c:pt idx="5383">
                  <c:v>37.381944444444443</c:v>
                </c:pt>
                <c:pt idx="5384">
                  <c:v>37.388888888888893</c:v>
                </c:pt>
                <c:pt idx="5385">
                  <c:v>37.395833333333336</c:v>
                </c:pt>
                <c:pt idx="5386">
                  <c:v>37.402777777777779</c:v>
                </c:pt>
                <c:pt idx="5387">
                  <c:v>37.409722222222221</c:v>
                </c:pt>
                <c:pt idx="5388">
                  <c:v>37.416666666666664</c:v>
                </c:pt>
                <c:pt idx="5389">
                  <c:v>37.423611111111107</c:v>
                </c:pt>
                <c:pt idx="5390">
                  <c:v>37.430555555555557</c:v>
                </c:pt>
                <c:pt idx="5391">
                  <c:v>37.4375</c:v>
                </c:pt>
                <c:pt idx="5392">
                  <c:v>37.444444444444443</c:v>
                </c:pt>
                <c:pt idx="5393">
                  <c:v>37.451388888888893</c:v>
                </c:pt>
                <c:pt idx="5394">
                  <c:v>37.458333333333336</c:v>
                </c:pt>
                <c:pt idx="5395">
                  <c:v>37.465277777777779</c:v>
                </c:pt>
                <c:pt idx="5396">
                  <c:v>37.472222222222221</c:v>
                </c:pt>
                <c:pt idx="5397">
                  <c:v>37.479166666666664</c:v>
                </c:pt>
                <c:pt idx="5398">
                  <c:v>37.486111111111107</c:v>
                </c:pt>
                <c:pt idx="5399">
                  <c:v>37.493055555555557</c:v>
                </c:pt>
                <c:pt idx="5400">
                  <c:v>37.5</c:v>
                </c:pt>
                <c:pt idx="5401">
                  <c:v>37.506944444444443</c:v>
                </c:pt>
                <c:pt idx="5402">
                  <c:v>37.513888888888893</c:v>
                </c:pt>
                <c:pt idx="5403">
                  <c:v>37.520833333333336</c:v>
                </c:pt>
                <c:pt idx="5404">
                  <c:v>37.527777777777779</c:v>
                </c:pt>
                <c:pt idx="5405">
                  <c:v>37.534722222222221</c:v>
                </c:pt>
                <c:pt idx="5406">
                  <c:v>37.541666666666664</c:v>
                </c:pt>
                <c:pt idx="5407">
                  <c:v>37.548611111111107</c:v>
                </c:pt>
                <c:pt idx="5408">
                  <c:v>37.555555555555557</c:v>
                </c:pt>
                <c:pt idx="5409">
                  <c:v>37.5625</c:v>
                </c:pt>
                <c:pt idx="5410">
                  <c:v>37.569444444444443</c:v>
                </c:pt>
                <c:pt idx="5411">
                  <c:v>37.576388888888893</c:v>
                </c:pt>
                <c:pt idx="5412">
                  <c:v>37.583333333333336</c:v>
                </c:pt>
                <c:pt idx="5413">
                  <c:v>37.590277777777779</c:v>
                </c:pt>
                <c:pt idx="5414">
                  <c:v>37.597222222222221</c:v>
                </c:pt>
                <c:pt idx="5415">
                  <c:v>37.604166666666664</c:v>
                </c:pt>
                <c:pt idx="5416">
                  <c:v>37.611111111111107</c:v>
                </c:pt>
                <c:pt idx="5417">
                  <c:v>37.618055555555557</c:v>
                </c:pt>
                <c:pt idx="5418">
                  <c:v>37.625</c:v>
                </c:pt>
                <c:pt idx="5419">
                  <c:v>37.631944444444443</c:v>
                </c:pt>
                <c:pt idx="5420">
                  <c:v>37.638888888888893</c:v>
                </c:pt>
                <c:pt idx="5421">
                  <c:v>37.645833333333336</c:v>
                </c:pt>
                <c:pt idx="5422">
                  <c:v>37.652777777777779</c:v>
                </c:pt>
                <c:pt idx="5423">
                  <c:v>37.659722222222221</c:v>
                </c:pt>
                <c:pt idx="5424">
                  <c:v>37.666666666666664</c:v>
                </c:pt>
                <c:pt idx="5425">
                  <c:v>37.673611111111107</c:v>
                </c:pt>
                <c:pt idx="5426">
                  <c:v>37.680555555555557</c:v>
                </c:pt>
                <c:pt idx="5427">
                  <c:v>37.6875</c:v>
                </c:pt>
                <c:pt idx="5428">
                  <c:v>37.694444444444443</c:v>
                </c:pt>
                <c:pt idx="5429">
                  <c:v>37.701388888888893</c:v>
                </c:pt>
                <c:pt idx="5430">
                  <c:v>37.708333333333336</c:v>
                </c:pt>
                <c:pt idx="5431">
                  <c:v>37.715277777777779</c:v>
                </c:pt>
                <c:pt idx="5432">
                  <c:v>37.722222222222221</c:v>
                </c:pt>
                <c:pt idx="5433">
                  <c:v>37.729166666666664</c:v>
                </c:pt>
                <c:pt idx="5434">
                  <c:v>37.736111111111107</c:v>
                </c:pt>
                <c:pt idx="5435">
                  <c:v>37.743055555555557</c:v>
                </c:pt>
                <c:pt idx="5436">
                  <c:v>37.75</c:v>
                </c:pt>
                <c:pt idx="5437">
                  <c:v>37.756944444444443</c:v>
                </c:pt>
                <c:pt idx="5438">
                  <c:v>37.763888888888893</c:v>
                </c:pt>
                <c:pt idx="5439">
                  <c:v>37.770833333333336</c:v>
                </c:pt>
                <c:pt idx="5440">
                  <c:v>37.777777777777779</c:v>
                </c:pt>
                <c:pt idx="5441">
                  <c:v>37.784722222222221</c:v>
                </c:pt>
                <c:pt idx="5442">
                  <c:v>37.791666666666664</c:v>
                </c:pt>
                <c:pt idx="5443">
                  <c:v>37.798611111111107</c:v>
                </c:pt>
                <c:pt idx="5444">
                  <c:v>37.805555555555557</c:v>
                </c:pt>
                <c:pt idx="5445">
                  <c:v>37.8125</c:v>
                </c:pt>
                <c:pt idx="5446">
                  <c:v>37.819444444444443</c:v>
                </c:pt>
                <c:pt idx="5447">
                  <c:v>37.826388888888893</c:v>
                </c:pt>
                <c:pt idx="5448">
                  <c:v>37.833333333333336</c:v>
                </c:pt>
                <c:pt idx="5449">
                  <c:v>37.840277777777779</c:v>
                </c:pt>
                <c:pt idx="5450">
                  <c:v>37.847222222222221</c:v>
                </c:pt>
                <c:pt idx="5451">
                  <c:v>37.854166666666664</c:v>
                </c:pt>
                <c:pt idx="5452">
                  <c:v>37.861111111111107</c:v>
                </c:pt>
                <c:pt idx="5453">
                  <c:v>37.868055555555557</c:v>
                </c:pt>
                <c:pt idx="5454">
                  <c:v>37.875</c:v>
                </c:pt>
                <c:pt idx="5455">
                  <c:v>37.881944444444443</c:v>
                </c:pt>
                <c:pt idx="5456">
                  <c:v>37.888888888888893</c:v>
                </c:pt>
                <c:pt idx="5457">
                  <c:v>37.895833333333336</c:v>
                </c:pt>
                <c:pt idx="5458">
                  <c:v>37.902777777777779</c:v>
                </c:pt>
                <c:pt idx="5459">
                  <c:v>37.909722222222221</c:v>
                </c:pt>
                <c:pt idx="5460">
                  <c:v>37.916666666666664</c:v>
                </c:pt>
                <c:pt idx="5461">
                  <c:v>37.923611111111107</c:v>
                </c:pt>
                <c:pt idx="5462">
                  <c:v>37.930555555555557</c:v>
                </c:pt>
                <c:pt idx="5463">
                  <c:v>37.9375</c:v>
                </c:pt>
                <c:pt idx="5464">
                  <c:v>37.944444444444443</c:v>
                </c:pt>
                <c:pt idx="5465">
                  <c:v>37.951388888888893</c:v>
                </c:pt>
                <c:pt idx="5466">
                  <c:v>37.958333333333336</c:v>
                </c:pt>
                <c:pt idx="5467">
                  <c:v>37.965277777777779</c:v>
                </c:pt>
                <c:pt idx="5468">
                  <c:v>37.972222222222221</c:v>
                </c:pt>
                <c:pt idx="5469">
                  <c:v>37.979166666666664</c:v>
                </c:pt>
                <c:pt idx="5470">
                  <c:v>37.986111111111107</c:v>
                </c:pt>
                <c:pt idx="5471">
                  <c:v>37.993055555555557</c:v>
                </c:pt>
                <c:pt idx="5472">
                  <c:v>38</c:v>
                </c:pt>
                <c:pt idx="5473">
                  <c:v>38.006944444444443</c:v>
                </c:pt>
                <c:pt idx="5474">
                  <c:v>38.013888888888893</c:v>
                </c:pt>
                <c:pt idx="5475">
                  <c:v>38.020833333333336</c:v>
                </c:pt>
                <c:pt idx="5476">
                  <c:v>38.027777777777779</c:v>
                </c:pt>
                <c:pt idx="5477">
                  <c:v>38.034722222222221</c:v>
                </c:pt>
                <c:pt idx="5478">
                  <c:v>38.041666666666664</c:v>
                </c:pt>
                <c:pt idx="5479">
                  <c:v>38.048611111111107</c:v>
                </c:pt>
                <c:pt idx="5480">
                  <c:v>38.055555555555557</c:v>
                </c:pt>
                <c:pt idx="5481">
                  <c:v>38.0625</c:v>
                </c:pt>
                <c:pt idx="5482">
                  <c:v>38.069444444444443</c:v>
                </c:pt>
                <c:pt idx="5483">
                  <c:v>38.076388888888893</c:v>
                </c:pt>
                <c:pt idx="5484">
                  <c:v>38.083333333333336</c:v>
                </c:pt>
                <c:pt idx="5485">
                  <c:v>38.090277777777779</c:v>
                </c:pt>
                <c:pt idx="5486">
                  <c:v>38.097222222222221</c:v>
                </c:pt>
                <c:pt idx="5487">
                  <c:v>38.104166666666664</c:v>
                </c:pt>
                <c:pt idx="5488">
                  <c:v>38.111111111111107</c:v>
                </c:pt>
                <c:pt idx="5489">
                  <c:v>38.118055555555557</c:v>
                </c:pt>
                <c:pt idx="5490">
                  <c:v>38.125</c:v>
                </c:pt>
                <c:pt idx="5491">
                  <c:v>38.131944444444443</c:v>
                </c:pt>
                <c:pt idx="5492">
                  <c:v>38.138888888888893</c:v>
                </c:pt>
                <c:pt idx="5493">
                  <c:v>38.145833333333336</c:v>
                </c:pt>
                <c:pt idx="5494">
                  <c:v>38.152777777777779</c:v>
                </c:pt>
                <c:pt idx="5495">
                  <c:v>38.159722222222221</c:v>
                </c:pt>
                <c:pt idx="5496">
                  <c:v>38.166666666666664</c:v>
                </c:pt>
                <c:pt idx="5497">
                  <c:v>38.173611111111107</c:v>
                </c:pt>
                <c:pt idx="5498">
                  <c:v>38.180555555555557</c:v>
                </c:pt>
                <c:pt idx="5499">
                  <c:v>38.1875</c:v>
                </c:pt>
                <c:pt idx="5500">
                  <c:v>38.194444444444443</c:v>
                </c:pt>
                <c:pt idx="5501">
                  <c:v>38.201388888888893</c:v>
                </c:pt>
                <c:pt idx="5502">
                  <c:v>38.208333333333336</c:v>
                </c:pt>
                <c:pt idx="5503">
                  <c:v>38.215277777777779</c:v>
                </c:pt>
                <c:pt idx="5504">
                  <c:v>38.222222222222221</c:v>
                </c:pt>
                <c:pt idx="5505">
                  <c:v>38.229166666666664</c:v>
                </c:pt>
                <c:pt idx="5506">
                  <c:v>38.236111111111107</c:v>
                </c:pt>
                <c:pt idx="5507">
                  <c:v>38.243055555555557</c:v>
                </c:pt>
                <c:pt idx="5508">
                  <c:v>38.25</c:v>
                </c:pt>
                <c:pt idx="5509">
                  <c:v>38.256944444444443</c:v>
                </c:pt>
                <c:pt idx="5510">
                  <c:v>38.263888888888893</c:v>
                </c:pt>
                <c:pt idx="5511">
                  <c:v>38.270833333333336</c:v>
                </c:pt>
                <c:pt idx="5512">
                  <c:v>38.277777777777779</c:v>
                </c:pt>
                <c:pt idx="5513">
                  <c:v>38.284722222222221</c:v>
                </c:pt>
                <c:pt idx="5514">
                  <c:v>38.291666666666664</c:v>
                </c:pt>
                <c:pt idx="5515">
                  <c:v>38.298611111111107</c:v>
                </c:pt>
                <c:pt idx="5516">
                  <c:v>38.305555555555557</c:v>
                </c:pt>
                <c:pt idx="5517">
                  <c:v>38.3125</c:v>
                </c:pt>
                <c:pt idx="5518">
                  <c:v>38.319444444444443</c:v>
                </c:pt>
                <c:pt idx="5519">
                  <c:v>38.326388888888893</c:v>
                </c:pt>
                <c:pt idx="5520">
                  <c:v>38.333333333333336</c:v>
                </c:pt>
                <c:pt idx="5521">
                  <c:v>38.340277777777779</c:v>
                </c:pt>
                <c:pt idx="5522">
                  <c:v>38.347222222222221</c:v>
                </c:pt>
                <c:pt idx="5523">
                  <c:v>38.354166666666664</c:v>
                </c:pt>
                <c:pt idx="5524">
                  <c:v>38.361111111111107</c:v>
                </c:pt>
                <c:pt idx="5525">
                  <c:v>38.368055555555557</c:v>
                </c:pt>
                <c:pt idx="5526">
                  <c:v>38.375</c:v>
                </c:pt>
                <c:pt idx="5527">
                  <c:v>38.381944444444443</c:v>
                </c:pt>
                <c:pt idx="5528">
                  <c:v>38.388888888888893</c:v>
                </c:pt>
                <c:pt idx="5529">
                  <c:v>38.395833333333336</c:v>
                </c:pt>
                <c:pt idx="5530">
                  <c:v>38.402777777777779</c:v>
                </c:pt>
                <c:pt idx="5531">
                  <c:v>38.409722222222221</c:v>
                </c:pt>
                <c:pt idx="5532">
                  <c:v>38.416666666666664</c:v>
                </c:pt>
                <c:pt idx="5533">
                  <c:v>38.423611111111107</c:v>
                </c:pt>
                <c:pt idx="5534">
                  <c:v>38.430555555555557</c:v>
                </c:pt>
                <c:pt idx="5535">
                  <c:v>38.4375</c:v>
                </c:pt>
                <c:pt idx="5536">
                  <c:v>38.444444444444443</c:v>
                </c:pt>
                <c:pt idx="5537">
                  <c:v>38.451388888888893</c:v>
                </c:pt>
                <c:pt idx="5538">
                  <c:v>38.458333333333336</c:v>
                </c:pt>
                <c:pt idx="5539">
                  <c:v>38.465277777777779</c:v>
                </c:pt>
                <c:pt idx="5540">
                  <c:v>38.472222222222221</c:v>
                </c:pt>
                <c:pt idx="5541">
                  <c:v>38.479166666666664</c:v>
                </c:pt>
                <c:pt idx="5542">
                  <c:v>38.486111111111107</c:v>
                </c:pt>
                <c:pt idx="5543">
                  <c:v>38.493055555555557</c:v>
                </c:pt>
                <c:pt idx="5544">
                  <c:v>38.5</c:v>
                </c:pt>
                <c:pt idx="5545">
                  <c:v>38.506944444444443</c:v>
                </c:pt>
                <c:pt idx="5546">
                  <c:v>38.513888888888893</c:v>
                </c:pt>
                <c:pt idx="5547">
                  <c:v>38.520833333333336</c:v>
                </c:pt>
                <c:pt idx="5548">
                  <c:v>38.527777777777779</c:v>
                </c:pt>
                <c:pt idx="5549">
                  <c:v>38.534722222222221</c:v>
                </c:pt>
                <c:pt idx="5550">
                  <c:v>38.541666666666664</c:v>
                </c:pt>
                <c:pt idx="5551">
                  <c:v>38.548611111111107</c:v>
                </c:pt>
                <c:pt idx="5552">
                  <c:v>38.555555555555557</c:v>
                </c:pt>
                <c:pt idx="5553">
                  <c:v>38.5625</c:v>
                </c:pt>
                <c:pt idx="5554">
                  <c:v>38.569444444444443</c:v>
                </c:pt>
                <c:pt idx="5555">
                  <c:v>38.576388888888893</c:v>
                </c:pt>
                <c:pt idx="5556">
                  <c:v>38.583333333333336</c:v>
                </c:pt>
                <c:pt idx="5557">
                  <c:v>38.590277777777779</c:v>
                </c:pt>
                <c:pt idx="5558">
                  <c:v>38.597222222222221</c:v>
                </c:pt>
                <c:pt idx="5559">
                  <c:v>38.604166666666664</c:v>
                </c:pt>
                <c:pt idx="5560">
                  <c:v>38.611111111111107</c:v>
                </c:pt>
                <c:pt idx="5561">
                  <c:v>38.618055555555557</c:v>
                </c:pt>
                <c:pt idx="5562">
                  <c:v>38.625</c:v>
                </c:pt>
                <c:pt idx="5563">
                  <c:v>38.631944444444443</c:v>
                </c:pt>
                <c:pt idx="5564">
                  <c:v>38.638888888888893</c:v>
                </c:pt>
                <c:pt idx="5565">
                  <c:v>38.645833333333336</c:v>
                </c:pt>
                <c:pt idx="5566">
                  <c:v>38.652777777777779</c:v>
                </c:pt>
                <c:pt idx="5567">
                  <c:v>38.659722222222221</c:v>
                </c:pt>
                <c:pt idx="5568">
                  <c:v>38.666666666666664</c:v>
                </c:pt>
                <c:pt idx="5569">
                  <c:v>38.673611111111107</c:v>
                </c:pt>
                <c:pt idx="5570">
                  <c:v>38.680555555555557</c:v>
                </c:pt>
                <c:pt idx="5571">
                  <c:v>38.6875</c:v>
                </c:pt>
                <c:pt idx="5572">
                  <c:v>38.694444444444443</c:v>
                </c:pt>
                <c:pt idx="5573">
                  <c:v>38.701388888888893</c:v>
                </c:pt>
                <c:pt idx="5574">
                  <c:v>38.708333333333336</c:v>
                </c:pt>
                <c:pt idx="5575">
                  <c:v>38.715277777777779</c:v>
                </c:pt>
                <c:pt idx="5576">
                  <c:v>38.722222222222221</c:v>
                </c:pt>
                <c:pt idx="5577">
                  <c:v>38.729166666666664</c:v>
                </c:pt>
                <c:pt idx="5578">
                  <c:v>38.736111111111107</c:v>
                </c:pt>
                <c:pt idx="5579">
                  <c:v>38.743055555555557</c:v>
                </c:pt>
                <c:pt idx="5580">
                  <c:v>38.75</c:v>
                </c:pt>
                <c:pt idx="5581">
                  <c:v>38.756944444444443</c:v>
                </c:pt>
                <c:pt idx="5582">
                  <c:v>38.763888888888893</c:v>
                </c:pt>
                <c:pt idx="5583">
                  <c:v>38.770833333333336</c:v>
                </c:pt>
                <c:pt idx="5584">
                  <c:v>38.777777777777779</c:v>
                </c:pt>
                <c:pt idx="5585">
                  <c:v>38.784722222222221</c:v>
                </c:pt>
                <c:pt idx="5586">
                  <c:v>38.791666666666664</c:v>
                </c:pt>
                <c:pt idx="5587">
                  <c:v>38.798611111111107</c:v>
                </c:pt>
                <c:pt idx="5588">
                  <c:v>38.805555555555557</c:v>
                </c:pt>
                <c:pt idx="5589">
                  <c:v>38.8125</c:v>
                </c:pt>
                <c:pt idx="5590">
                  <c:v>38.819444444444443</c:v>
                </c:pt>
                <c:pt idx="5591">
                  <c:v>38.826388888888893</c:v>
                </c:pt>
                <c:pt idx="5592">
                  <c:v>38.833333333333336</c:v>
                </c:pt>
                <c:pt idx="5593">
                  <c:v>38.840277777777779</c:v>
                </c:pt>
                <c:pt idx="5594">
                  <c:v>38.847222222222221</c:v>
                </c:pt>
                <c:pt idx="5595">
                  <c:v>38.854166666666664</c:v>
                </c:pt>
                <c:pt idx="5596">
                  <c:v>38.861111111111107</c:v>
                </c:pt>
                <c:pt idx="5597">
                  <c:v>38.868055555555557</c:v>
                </c:pt>
                <c:pt idx="5598">
                  <c:v>38.875</c:v>
                </c:pt>
                <c:pt idx="5599">
                  <c:v>38.881944444444443</c:v>
                </c:pt>
                <c:pt idx="5600">
                  <c:v>38.888888888888893</c:v>
                </c:pt>
                <c:pt idx="5601">
                  <c:v>38.895833333333336</c:v>
                </c:pt>
                <c:pt idx="5602">
                  <c:v>38.902777777777779</c:v>
                </c:pt>
                <c:pt idx="5603">
                  <c:v>38.909722222222221</c:v>
                </c:pt>
                <c:pt idx="5604">
                  <c:v>38.916666666666664</c:v>
                </c:pt>
                <c:pt idx="5605">
                  <c:v>38.923611111111107</c:v>
                </c:pt>
                <c:pt idx="5606">
                  <c:v>38.930555555555557</c:v>
                </c:pt>
                <c:pt idx="5607">
                  <c:v>38.9375</c:v>
                </c:pt>
                <c:pt idx="5608">
                  <c:v>38.944444444444443</c:v>
                </c:pt>
                <c:pt idx="5609">
                  <c:v>38.951388888888893</c:v>
                </c:pt>
                <c:pt idx="5610">
                  <c:v>38.958333333333336</c:v>
                </c:pt>
                <c:pt idx="5611">
                  <c:v>38.965277777777779</c:v>
                </c:pt>
                <c:pt idx="5612">
                  <c:v>38.972222222222221</c:v>
                </c:pt>
                <c:pt idx="5613">
                  <c:v>38.979166666666664</c:v>
                </c:pt>
                <c:pt idx="5614">
                  <c:v>38.986111111111107</c:v>
                </c:pt>
                <c:pt idx="5615">
                  <c:v>38.993055555555557</c:v>
                </c:pt>
                <c:pt idx="5616">
                  <c:v>39</c:v>
                </c:pt>
                <c:pt idx="5617">
                  <c:v>39.006944444444443</c:v>
                </c:pt>
                <c:pt idx="5618">
                  <c:v>39.013888888888893</c:v>
                </c:pt>
                <c:pt idx="5619">
                  <c:v>39.020833333333336</c:v>
                </c:pt>
                <c:pt idx="5620">
                  <c:v>39.027777777777779</c:v>
                </c:pt>
                <c:pt idx="5621">
                  <c:v>39.034722222222221</c:v>
                </c:pt>
                <c:pt idx="5622">
                  <c:v>39.041666666666664</c:v>
                </c:pt>
                <c:pt idx="5623">
                  <c:v>39.048611111111107</c:v>
                </c:pt>
                <c:pt idx="5624">
                  <c:v>39.055555555555557</c:v>
                </c:pt>
                <c:pt idx="5625">
                  <c:v>39.0625</c:v>
                </c:pt>
                <c:pt idx="5626">
                  <c:v>39.069444444444443</c:v>
                </c:pt>
                <c:pt idx="5627">
                  <c:v>39.076388888888893</c:v>
                </c:pt>
                <c:pt idx="5628">
                  <c:v>39.083333333333336</c:v>
                </c:pt>
                <c:pt idx="5629">
                  <c:v>39.090277777777779</c:v>
                </c:pt>
                <c:pt idx="5630">
                  <c:v>39.097222222222221</c:v>
                </c:pt>
                <c:pt idx="5631">
                  <c:v>39.104166666666664</c:v>
                </c:pt>
                <c:pt idx="5632">
                  <c:v>39.111111111111107</c:v>
                </c:pt>
                <c:pt idx="5633">
                  <c:v>39.118055555555557</c:v>
                </c:pt>
                <c:pt idx="5634">
                  <c:v>39.125</c:v>
                </c:pt>
                <c:pt idx="5635">
                  <c:v>39.131944444444443</c:v>
                </c:pt>
                <c:pt idx="5636">
                  <c:v>39.138888888888893</c:v>
                </c:pt>
                <c:pt idx="5637">
                  <c:v>39.145833333333336</c:v>
                </c:pt>
                <c:pt idx="5638">
                  <c:v>39.152777777777779</c:v>
                </c:pt>
                <c:pt idx="5639">
                  <c:v>39.159722222222221</c:v>
                </c:pt>
                <c:pt idx="5640">
                  <c:v>39.166666666666664</c:v>
                </c:pt>
                <c:pt idx="5641">
                  <c:v>39.173611111111107</c:v>
                </c:pt>
                <c:pt idx="5642">
                  <c:v>39.180555555555557</c:v>
                </c:pt>
                <c:pt idx="5643">
                  <c:v>39.1875</c:v>
                </c:pt>
                <c:pt idx="5644">
                  <c:v>39.194444444444443</c:v>
                </c:pt>
                <c:pt idx="5645">
                  <c:v>39.201388888888893</c:v>
                </c:pt>
                <c:pt idx="5646">
                  <c:v>39.208333333333336</c:v>
                </c:pt>
                <c:pt idx="5647">
                  <c:v>39.215277777777779</c:v>
                </c:pt>
                <c:pt idx="5648">
                  <c:v>39.222222222222221</c:v>
                </c:pt>
                <c:pt idx="5649">
                  <c:v>39.229166666666664</c:v>
                </c:pt>
                <c:pt idx="5650">
                  <c:v>39.236111111111107</c:v>
                </c:pt>
                <c:pt idx="5651">
                  <c:v>39.243055555555557</c:v>
                </c:pt>
                <c:pt idx="5652">
                  <c:v>39.25</c:v>
                </c:pt>
                <c:pt idx="5653">
                  <c:v>39.256944444444443</c:v>
                </c:pt>
                <c:pt idx="5654">
                  <c:v>39.263888888888893</c:v>
                </c:pt>
                <c:pt idx="5655">
                  <c:v>39.270833333333336</c:v>
                </c:pt>
                <c:pt idx="5656">
                  <c:v>39.277777777777779</c:v>
                </c:pt>
                <c:pt idx="5657">
                  <c:v>39.284722222222221</c:v>
                </c:pt>
                <c:pt idx="5658">
                  <c:v>39.291666666666664</c:v>
                </c:pt>
                <c:pt idx="5659">
                  <c:v>39.298611111111107</c:v>
                </c:pt>
                <c:pt idx="5660">
                  <c:v>39.305555555555557</c:v>
                </c:pt>
                <c:pt idx="5661">
                  <c:v>39.3125</c:v>
                </c:pt>
                <c:pt idx="5662">
                  <c:v>39.319444444444443</c:v>
                </c:pt>
                <c:pt idx="5663">
                  <c:v>39.326388888888893</c:v>
                </c:pt>
                <c:pt idx="5664">
                  <c:v>39.333333333333336</c:v>
                </c:pt>
                <c:pt idx="5665">
                  <c:v>39.340277777777779</c:v>
                </c:pt>
                <c:pt idx="5666">
                  <c:v>39.347222222222221</c:v>
                </c:pt>
                <c:pt idx="5667">
                  <c:v>39.354166666666664</c:v>
                </c:pt>
                <c:pt idx="5668">
                  <c:v>39.361111111111107</c:v>
                </c:pt>
                <c:pt idx="5669">
                  <c:v>39.368055555555557</c:v>
                </c:pt>
                <c:pt idx="5670">
                  <c:v>39.375</c:v>
                </c:pt>
                <c:pt idx="5671">
                  <c:v>39.381944444444443</c:v>
                </c:pt>
                <c:pt idx="5672">
                  <c:v>39.388888888888893</c:v>
                </c:pt>
                <c:pt idx="5673">
                  <c:v>39.395833333333336</c:v>
                </c:pt>
                <c:pt idx="5674">
                  <c:v>39.402777777777779</c:v>
                </c:pt>
                <c:pt idx="5675">
                  <c:v>39.409722222222221</c:v>
                </c:pt>
                <c:pt idx="5676">
                  <c:v>39.416666666666664</c:v>
                </c:pt>
                <c:pt idx="5677">
                  <c:v>39.423611111111107</c:v>
                </c:pt>
                <c:pt idx="5678">
                  <c:v>39.430555555555557</c:v>
                </c:pt>
                <c:pt idx="5679">
                  <c:v>39.4375</c:v>
                </c:pt>
                <c:pt idx="5680">
                  <c:v>39.444444444444443</c:v>
                </c:pt>
                <c:pt idx="5681">
                  <c:v>39.451388888888893</c:v>
                </c:pt>
                <c:pt idx="5682">
                  <c:v>39.458333333333336</c:v>
                </c:pt>
                <c:pt idx="5683">
                  <c:v>39.465277777777779</c:v>
                </c:pt>
                <c:pt idx="5684">
                  <c:v>39.472222222222221</c:v>
                </c:pt>
                <c:pt idx="5685">
                  <c:v>39.479166666666664</c:v>
                </c:pt>
                <c:pt idx="5686">
                  <c:v>39.486111111111107</c:v>
                </c:pt>
                <c:pt idx="5687">
                  <c:v>39.493055555555557</c:v>
                </c:pt>
                <c:pt idx="5688">
                  <c:v>39.5</c:v>
                </c:pt>
                <c:pt idx="5689">
                  <c:v>39.506944444444443</c:v>
                </c:pt>
                <c:pt idx="5690">
                  <c:v>39.513888888888893</c:v>
                </c:pt>
                <c:pt idx="5691">
                  <c:v>39.520833333333336</c:v>
                </c:pt>
                <c:pt idx="5692">
                  <c:v>39.527777777777779</c:v>
                </c:pt>
                <c:pt idx="5693">
                  <c:v>39.534722222222221</c:v>
                </c:pt>
                <c:pt idx="5694">
                  <c:v>39.541666666666664</c:v>
                </c:pt>
                <c:pt idx="5695">
                  <c:v>39.548611111111107</c:v>
                </c:pt>
                <c:pt idx="5696">
                  <c:v>39.555555555555557</c:v>
                </c:pt>
                <c:pt idx="5697">
                  <c:v>39.5625</c:v>
                </c:pt>
                <c:pt idx="5698">
                  <c:v>39.569444444444443</c:v>
                </c:pt>
                <c:pt idx="5699">
                  <c:v>39.576388888888893</c:v>
                </c:pt>
                <c:pt idx="5700">
                  <c:v>39.583333333333336</c:v>
                </c:pt>
                <c:pt idx="5701">
                  <c:v>39.590277777777779</c:v>
                </c:pt>
                <c:pt idx="5702">
                  <c:v>39.597222222222221</c:v>
                </c:pt>
                <c:pt idx="5703">
                  <c:v>39.604166666666664</c:v>
                </c:pt>
                <c:pt idx="5704">
                  <c:v>39.611111111111107</c:v>
                </c:pt>
                <c:pt idx="5705">
                  <c:v>39.618055555555557</c:v>
                </c:pt>
                <c:pt idx="5706">
                  <c:v>39.625</c:v>
                </c:pt>
                <c:pt idx="5707">
                  <c:v>39.631944444444443</c:v>
                </c:pt>
                <c:pt idx="5708">
                  <c:v>39.638888888888893</c:v>
                </c:pt>
                <c:pt idx="5709">
                  <c:v>39.645833333333336</c:v>
                </c:pt>
                <c:pt idx="5710">
                  <c:v>39.652777777777779</c:v>
                </c:pt>
                <c:pt idx="5711">
                  <c:v>39.659722222222221</c:v>
                </c:pt>
                <c:pt idx="5712">
                  <c:v>39.666666666666664</c:v>
                </c:pt>
                <c:pt idx="5713">
                  <c:v>39.673611111111107</c:v>
                </c:pt>
                <c:pt idx="5714">
                  <c:v>39.680555555555557</c:v>
                </c:pt>
                <c:pt idx="5715">
                  <c:v>39.6875</c:v>
                </c:pt>
                <c:pt idx="5716">
                  <c:v>39.694444444444443</c:v>
                </c:pt>
                <c:pt idx="5717">
                  <c:v>39.701388888888893</c:v>
                </c:pt>
                <c:pt idx="5718">
                  <c:v>39.708333333333336</c:v>
                </c:pt>
                <c:pt idx="5719">
                  <c:v>39.715277777777779</c:v>
                </c:pt>
                <c:pt idx="5720">
                  <c:v>39.722222222222221</c:v>
                </c:pt>
                <c:pt idx="5721">
                  <c:v>39.729166666666664</c:v>
                </c:pt>
                <c:pt idx="5722">
                  <c:v>39.736111111111107</c:v>
                </c:pt>
                <c:pt idx="5723">
                  <c:v>39.743055555555557</c:v>
                </c:pt>
                <c:pt idx="5724">
                  <c:v>39.75</c:v>
                </c:pt>
                <c:pt idx="5725">
                  <c:v>39.756944444444443</c:v>
                </c:pt>
                <c:pt idx="5726">
                  <c:v>39.763888888888893</c:v>
                </c:pt>
                <c:pt idx="5727">
                  <c:v>39.770833333333336</c:v>
                </c:pt>
                <c:pt idx="5728">
                  <c:v>39.777777777777779</c:v>
                </c:pt>
                <c:pt idx="5729">
                  <c:v>39.784722222222221</c:v>
                </c:pt>
                <c:pt idx="5730">
                  <c:v>39.791666666666664</c:v>
                </c:pt>
                <c:pt idx="5731">
                  <c:v>39.798611111111107</c:v>
                </c:pt>
                <c:pt idx="5732">
                  <c:v>39.805555555555557</c:v>
                </c:pt>
                <c:pt idx="5733">
                  <c:v>39.8125</c:v>
                </c:pt>
                <c:pt idx="5734">
                  <c:v>39.819444444444443</c:v>
                </c:pt>
                <c:pt idx="5735">
                  <c:v>39.826388888888893</c:v>
                </c:pt>
                <c:pt idx="5736">
                  <c:v>39.833333333333336</c:v>
                </c:pt>
                <c:pt idx="5737">
                  <c:v>39.840277777777779</c:v>
                </c:pt>
                <c:pt idx="5738">
                  <c:v>39.847222222222221</c:v>
                </c:pt>
                <c:pt idx="5739">
                  <c:v>39.854166666666664</c:v>
                </c:pt>
                <c:pt idx="5740">
                  <c:v>39.861111111111107</c:v>
                </c:pt>
                <c:pt idx="5741">
                  <c:v>39.868055555555557</c:v>
                </c:pt>
                <c:pt idx="5742">
                  <c:v>39.875</c:v>
                </c:pt>
                <c:pt idx="5743">
                  <c:v>39.881944444444443</c:v>
                </c:pt>
                <c:pt idx="5744">
                  <c:v>39.888888888888893</c:v>
                </c:pt>
                <c:pt idx="5745">
                  <c:v>39.895833333333336</c:v>
                </c:pt>
                <c:pt idx="5746">
                  <c:v>39.902777777777779</c:v>
                </c:pt>
                <c:pt idx="5747">
                  <c:v>39.909722222222221</c:v>
                </c:pt>
                <c:pt idx="5748">
                  <c:v>39.916666666666664</c:v>
                </c:pt>
                <c:pt idx="5749">
                  <c:v>39.923611111111107</c:v>
                </c:pt>
                <c:pt idx="5750">
                  <c:v>39.930555555555557</c:v>
                </c:pt>
                <c:pt idx="5751">
                  <c:v>39.9375</c:v>
                </c:pt>
                <c:pt idx="5752">
                  <c:v>39.944444444444443</c:v>
                </c:pt>
                <c:pt idx="5753">
                  <c:v>39.951388888888893</c:v>
                </c:pt>
                <c:pt idx="5754">
                  <c:v>39.958333333333336</c:v>
                </c:pt>
                <c:pt idx="5755">
                  <c:v>39.965277777777779</c:v>
                </c:pt>
                <c:pt idx="5756">
                  <c:v>39.972222222222221</c:v>
                </c:pt>
                <c:pt idx="5757">
                  <c:v>39.979166666666664</c:v>
                </c:pt>
                <c:pt idx="5758">
                  <c:v>39.986111111111107</c:v>
                </c:pt>
                <c:pt idx="5759">
                  <c:v>39.993055555555557</c:v>
                </c:pt>
                <c:pt idx="5760">
                  <c:v>40</c:v>
                </c:pt>
                <c:pt idx="5761">
                  <c:v>40.006944444444443</c:v>
                </c:pt>
                <c:pt idx="5762">
                  <c:v>40.013888888888893</c:v>
                </c:pt>
                <c:pt idx="5763">
                  <c:v>40.020833333333336</c:v>
                </c:pt>
                <c:pt idx="5764">
                  <c:v>40.027777777777779</c:v>
                </c:pt>
                <c:pt idx="5765">
                  <c:v>40.034722222222221</c:v>
                </c:pt>
                <c:pt idx="5766">
                  <c:v>40.041666666666664</c:v>
                </c:pt>
                <c:pt idx="5767">
                  <c:v>40.048611111111107</c:v>
                </c:pt>
                <c:pt idx="5768">
                  <c:v>40.055555555555557</c:v>
                </c:pt>
                <c:pt idx="5769">
                  <c:v>40.0625</c:v>
                </c:pt>
                <c:pt idx="5770">
                  <c:v>40.069444444444443</c:v>
                </c:pt>
                <c:pt idx="5771">
                  <c:v>40.076388888888893</c:v>
                </c:pt>
                <c:pt idx="5772">
                  <c:v>40.083333333333336</c:v>
                </c:pt>
                <c:pt idx="5773">
                  <c:v>40.090277777777779</c:v>
                </c:pt>
                <c:pt idx="5774">
                  <c:v>40.097222222222221</c:v>
                </c:pt>
                <c:pt idx="5775">
                  <c:v>40.104166666666664</c:v>
                </c:pt>
                <c:pt idx="5776">
                  <c:v>40.111111111111107</c:v>
                </c:pt>
                <c:pt idx="5777">
                  <c:v>40.118055555555557</c:v>
                </c:pt>
                <c:pt idx="5778">
                  <c:v>40.125</c:v>
                </c:pt>
                <c:pt idx="5779">
                  <c:v>40.131944444444443</c:v>
                </c:pt>
                <c:pt idx="5780">
                  <c:v>40.138888888888893</c:v>
                </c:pt>
                <c:pt idx="5781">
                  <c:v>40.145833333333336</c:v>
                </c:pt>
                <c:pt idx="5782">
                  <c:v>40.152777777777779</c:v>
                </c:pt>
                <c:pt idx="5783">
                  <c:v>40.159722222222221</c:v>
                </c:pt>
                <c:pt idx="5784">
                  <c:v>40.166666666666664</c:v>
                </c:pt>
                <c:pt idx="5785">
                  <c:v>40.173611111111107</c:v>
                </c:pt>
                <c:pt idx="5786">
                  <c:v>40.180555555555557</c:v>
                </c:pt>
                <c:pt idx="5787">
                  <c:v>40.1875</c:v>
                </c:pt>
                <c:pt idx="5788">
                  <c:v>40.194444444444443</c:v>
                </c:pt>
                <c:pt idx="5789">
                  <c:v>40.201388888888893</c:v>
                </c:pt>
                <c:pt idx="5790">
                  <c:v>40.208333333333336</c:v>
                </c:pt>
                <c:pt idx="5791">
                  <c:v>40.215277777777779</c:v>
                </c:pt>
                <c:pt idx="5792">
                  <c:v>40.222222222222221</c:v>
                </c:pt>
                <c:pt idx="5793">
                  <c:v>40.229166666666664</c:v>
                </c:pt>
                <c:pt idx="5794">
                  <c:v>40.236111111111107</c:v>
                </c:pt>
                <c:pt idx="5795">
                  <c:v>40.243055555555557</c:v>
                </c:pt>
                <c:pt idx="5796">
                  <c:v>40.25</c:v>
                </c:pt>
                <c:pt idx="5797">
                  <c:v>40.256944444444443</c:v>
                </c:pt>
                <c:pt idx="5798">
                  <c:v>40.263888888888893</c:v>
                </c:pt>
                <c:pt idx="5799">
                  <c:v>40.270833333333336</c:v>
                </c:pt>
                <c:pt idx="5800">
                  <c:v>40.277777777777779</c:v>
                </c:pt>
                <c:pt idx="5801">
                  <c:v>40.284722222222221</c:v>
                </c:pt>
                <c:pt idx="5802">
                  <c:v>40.291666666666664</c:v>
                </c:pt>
                <c:pt idx="5803">
                  <c:v>40.298611111111107</c:v>
                </c:pt>
                <c:pt idx="5804">
                  <c:v>40.305555555555557</c:v>
                </c:pt>
                <c:pt idx="5805">
                  <c:v>40.3125</c:v>
                </c:pt>
                <c:pt idx="5806">
                  <c:v>40.319444444444443</c:v>
                </c:pt>
                <c:pt idx="5807">
                  <c:v>40.326388888888893</c:v>
                </c:pt>
                <c:pt idx="5808">
                  <c:v>40.333333333333336</c:v>
                </c:pt>
                <c:pt idx="5809">
                  <c:v>40.340277777777779</c:v>
                </c:pt>
                <c:pt idx="5810">
                  <c:v>40.347222222222221</c:v>
                </c:pt>
                <c:pt idx="5811">
                  <c:v>40.354166666666664</c:v>
                </c:pt>
                <c:pt idx="5812">
                  <c:v>40.361111111111107</c:v>
                </c:pt>
                <c:pt idx="5813">
                  <c:v>40.368055555555557</c:v>
                </c:pt>
                <c:pt idx="5814">
                  <c:v>40.375</c:v>
                </c:pt>
                <c:pt idx="5815">
                  <c:v>40.381944444444443</c:v>
                </c:pt>
                <c:pt idx="5816">
                  <c:v>40.388888888888893</c:v>
                </c:pt>
                <c:pt idx="5817">
                  <c:v>40.395833333333336</c:v>
                </c:pt>
                <c:pt idx="5818">
                  <c:v>40.402777777777779</c:v>
                </c:pt>
                <c:pt idx="5819">
                  <c:v>40.409722222222221</c:v>
                </c:pt>
                <c:pt idx="5820">
                  <c:v>40.416666666666664</c:v>
                </c:pt>
                <c:pt idx="5821">
                  <c:v>40.423611111111107</c:v>
                </c:pt>
                <c:pt idx="5822">
                  <c:v>40.430555555555557</c:v>
                </c:pt>
                <c:pt idx="5823">
                  <c:v>40.4375</c:v>
                </c:pt>
                <c:pt idx="5824">
                  <c:v>40.444444444444443</c:v>
                </c:pt>
                <c:pt idx="5825">
                  <c:v>40.451388888888893</c:v>
                </c:pt>
                <c:pt idx="5826">
                  <c:v>40.458333333333336</c:v>
                </c:pt>
                <c:pt idx="5827">
                  <c:v>40.465277777777779</c:v>
                </c:pt>
                <c:pt idx="5828">
                  <c:v>40.472222222222221</c:v>
                </c:pt>
                <c:pt idx="5829">
                  <c:v>40.479166666666664</c:v>
                </c:pt>
                <c:pt idx="5830">
                  <c:v>40.486111111111107</c:v>
                </c:pt>
                <c:pt idx="5831">
                  <c:v>40.493055555555557</c:v>
                </c:pt>
                <c:pt idx="5832">
                  <c:v>40.5</c:v>
                </c:pt>
                <c:pt idx="5833">
                  <c:v>40.506944444444443</c:v>
                </c:pt>
                <c:pt idx="5834">
                  <c:v>40.513888888888893</c:v>
                </c:pt>
                <c:pt idx="5835">
                  <c:v>40.520833333333336</c:v>
                </c:pt>
                <c:pt idx="5836">
                  <c:v>40.527777777777779</c:v>
                </c:pt>
                <c:pt idx="5837">
                  <c:v>40.534722222222221</c:v>
                </c:pt>
                <c:pt idx="5838">
                  <c:v>40.541666666666664</c:v>
                </c:pt>
                <c:pt idx="5839">
                  <c:v>40.548611111111107</c:v>
                </c:pt>
                <c:pt idx="5840">
                  <c:v>40.555555555555557</c:v>
                </c:pt>
                <c:pt idx="5841">
                  <c:v>40.5625</c:v>
                </c:pt>
                <c:pt idx="5842">
                  <c:v>40.569444444444443</c:v>
                </c:pt>
                <c:pt idx="5843">
                  <c:v>40.576388888888893</c:v>
                </c:pt>
                <c:pt idx="5844">
                  <c:v>40.583333333333336</c:v>
                </c:pt>
                <c:pt idx="5845">
                  <c:v>40.590277777777779</c:v>
                </c:pt>
                <c:pt idx="5846">
                  <c:v>40.597222222222221</c:v>
                </c:pt>
                <c:pt idx="5847">
                  <c:v>40.604166666666664</c:v>
                </c:pt>
                <c:pt idx="5848">
                  <c:v>40.611111111111107</c:v>
                </c:pt>
                <c:pt idx="5849">
                  <c:v>40.618055555555557</c:v>
                </c:pt>
                <c:pt idx="5850">
                  <c:v>40.625</c:v>
                </c:pt>
                <c:pt idx="5851">
                  <c:v>40.631944444444443</c:v>
                </c:pt>
                <c:pt idx="5852">
                  <c:v>40.638888888888893</c:v>
                </c:pt>
                <c:pt idx="5853">
                  <c:v>40.645833333333336</c:v>
                </c:pt>
                <c:pt idx="5854">
                  <c:v>40.652777777777779</c:v>
                </c:pt>
                <c:pt idx="5855">
                  <c:v>40.659722222222221</c:v>
                </c:pt>
                <c:pt idx="5856">
                  <c:v>40.666666666666664</c:v>
                </c:pt>
                <c:pt idx="5857">
                  <c:v>40.673611111111107</c:v>
                </c:pt>
                <c:pt idx="5858">
                  <c:v>40.680555555555557</c:v>
                </c:pt>
                <c:pt idx="5859">
                  <c:v>40.6875</c:v>
                </c:pt>
                <c:pt idx="5860">
                  <c:v>40.694444444444443</c:v>
                </c:pt>
                <c:pt idx="5861">
                  <c:v>40.701388888888893</c:v>
                </c:pt>
                <c:pt idx="5862">
                  <c:v>40.708333333333336</c:v>
                </c:pt>
                <c:pt idx="5863">
                  <c:v>40.715277777777779</c:v>
                </c:pt>
                <c:pt idx="5864">
                  <c:v>40.722222222222221</c:v>
                </c:pt>
                <c:pt idx="5865">
                  <c:v>40.729166666666664</c:v>
                </c:pt>
                <c:pt idx="5866">
                  <c:v>40.736111111111107</c:v>
                </c:pt>
                <c:pt idx="5867">
                  <c:v>40.743055555555557</c:v>
                </c:pt>
                <c:pt idx="5868">
                  <c:v>40.75</c:v>
                </c:pt>
                <c:pt idx="5869">
                  <c:v>40.756944444444443</c:v>
                </c:pt>
                <c:pt idx="5870">
                  <c:v>40.763888888888893</c:v>
                </c:pt>
                <c:pt idx="5871">
                  <c:v>40.770833333333336</c:v>
                </c:pt>
                <c:pt idx="5872">
                  <c:v>40.777777777777779</c:v>
                </c:pt>
                <c:pt idx="5873">
                  <c:v>40.784722222222221</c:v>
                </c:pt>
                <c:pt idx="5874">
                  <c:v>40.791666666666664</c:v>
                </c:pt>
                <c:pt idx="5875">
                  <c:v>40.798611111111107</c:v>
                </c:pt>
                <c:pt idx="5876">
                  <c:v>40.805555555555557</c:v>
                </c:pt>
                <c:pt idx="5877">
                  <c:v>40.8125</c:v>
                </c:pt>
                <c:pt idx="5878">
                  <c:v>40.819444444444443</c:v>
                </c:pt>
                <c:pt idx="5879">
                  <c:v>40.826388888888893</c:v>
                </c:pt>
                <c:pt idx="5880">
                  <c:v>40.833333333333336</c:v>
                </c:pt>
                <c:pt idx="5881">
                  <c:v>40.840277777777779</c:v>
                </c:pt>
                <c:pt idx="5882">
                  <c:v>40.847222222222221</c:v>
                </c:pt>
                <c:pt idx="5883">
                  <c:v>40.854166666666664</c:v>
                </c:pt>
                <c:pt idx="5884">
                  <c:v>40.861111111111107</c:v>
                </c:pt>
                <c:pt idx="5885">
                  <c:v>40.868055555555557</c:v>
                </c:pt>
                <c:pt idx="5886">
                  <c:v>40.875</c:v>
                </c:pt>
                <c:pt idx="5887">
                  <c:v>40.881944444444443</c:v>
                </c:pt>
                <c:pt idx="5888">
                  <c:v>40.888888888888893</c:v>
                </c:pt>
                <c:pt idx="5889">
                  <c:v>40.895833333333336</c:v>
                </c:pt>
                <c:pt idx="5890">
                  <c:v>40.902777777777779</c:v>
                </c:pt>
                <c:pt idx="5891">
                  <c:v>40.909722222222221</c:v>
                </c:pt>
                <c:pt idx="5892">
                  <c:v>40.916666666666664</c:v>
                </c:pt>
                <c:pt idx="5893">
                  <c:v>40.923611111111107</c:v>
                </c:pt>
                <c:pt idx="5894">
                  <c:v>40.930555555555557</c:v>
                </c:pt>
                <c:pt idx="5895">
                  <c:v>40.9375</c:v>
                </c:pt>
                <c:pt idx="5896">
                  <c:v>40.944444444444443</c:v>
                </c:pt>
                <c:pt idx="5897">
                  <c:v>40.951388888888893</c:v>
                </c:pt>
                <c:pt idx="5898">
                  <c:v>40.958333333333336</c:v>
                </c:pt>
                <c:pt idx="5899">
                  <c:v>40.965277777777779</c:v>
                </c:pt>
                <c:pt idx="5900">
                  <c:v>40.972222222222221</c:v>
                </c:pt>
                <c:pt idx="5901">
                  <c:v>40.979166666666664</c:v>
                </c:pt>
                <c:pt idx="5902">
                  <c:v>40.986111111111107</c:v>
                </c:pt>
                <c:pt idx="5903">
                  <c:v>40.993055555555557</c:v>
                </c:pt>
                <c:pt idx="5904">
                  <c:v>41</c:v>
                </c:pt>
                <c:pt idx="5905">
                  <c:v>41.006944444444443</c:v>
                </c:pt>
                <c:pt idx="5906">
                  <c:v>41.013888888888893</c:v>
                </c:pt>
                <c:pt idx="5907">
                  <c:v>41.020833333333336</c:v>
                </c:pt>
                <c:pt idx="5908">
                  <c:v>41.027777777777779</c:v>
                </c:pt>
                <c:pt idx="5909">
                  <c:v>41.034722222222221</c:v>
                </c:pt>
                <c:pt idx="5910">
                  <c:v>41.041666666666664</c:v>
                </c:pt>
                <c:pt idx="5911">
                  <c:v>41.048611111111107</c:v>
                </c:pt>
                <c:pt idx="5912">
                  <c:v>41.055555555555557</c:v>
                </c:pt>
                <c:pt idx="5913">
                  <c:v>41.0625</c:v>
                </c:pt>
                <c:pt idx="5914">
                  <c:v>41.069444444444443</c:v>
                </c:pt>
                <c:pt idx="5915">
                  <c:v>41.076388888888893</c:v>
                </c:pt>
                <c:pt idx="5916">
                  <c:v>41.083333333333336</c:v>
                </c:pt>
                <c:pt idx="5917">
                  <c:v>41.090277777777779</c:v>
                </c:pt>
                <c:pt idx="5918">
                  <c:v>41.097222222222221</c:v>
                </c:pt>
                <c:pt idx="5919">
                  <c:v>41.104166666666664</c:v>
                </c:pt>
                <c:pt idx="5920">
                  <c:v>41.111111111111107</c:v>
                </c:pt>
                <c:pt idx="5921">
                  <c:v>41.118055555555557</c:v>
                </c:pt>
                <c:pt idx="5922">
                  <c:v>41.125</c:v>
                </c:pt>
                <c:pt idx="5923">
                  <c:v>41.131944444444443</c:v>
                </c:pt>
                <c:pt idx="5924">
                  <c:v>41.138888888888893</c:v>
                </c:pt>
                <c:pt idx="5925">
                  <c:v>41.145833333333336</c:v>
                </c:pt>
                <c:pt idx="5926">
                  <c:v>41.152777777777779</c:v>
                </c:pt>
                <c:pt idx="5927">
                  <c:v>41.159722222222221</c:v>
                </c:pt>
                <c:pt idx="5928">
                  <c:v>41.166666666666664</c:v>
                </c:pt>
                <c:pt idx="5929">
                  <c:v>41.173611111111107</c:v>
                </c:pt>
                <c:pt idx="5930">
                  <c:v>41.180555555555557</c:v>
                </c:pt>
                <c:pt idx="5931">
                  <c:v>41.1875</c:v>
                </c:pt>
                <c:pt idx="5932">
                  <c:v>41.194444444444443</c:v>
                </c:pt>
                <c:pt idx="5933">
                  <c:v>41.201388888888893</c:v>
                </c:pt>
                <c:pt idx="5934">
                  <c:v>41.208333333333336</c:v>
                </c:pt>
                <c:pt idx="5935">
                  <c:v>41.215277777777779</c:v>
                </c:pt>
                <c:pt idx="5936">
                  <c:v>41.222222222222221</c:v>
                </c:pt>
                <c:pt idx="5937">
                  <c:v>41.229166666666664</c:v>
                </c:pt>
                <c:pt idx="5938">
                  <c:v>41.236111111111107</c:v>
                </c:pt>
                <c:pt idx="5939">
                  <c:v>41.243055555555557</c:v>
                </c:pt>
                <c:pt idx="5940">
                  <c:v>41.25</c:v>
                </c:pt>
                <c:pt idx="5941">
                  <c:v>41.256944444444443</c:v>
                </c:pt>
                <c:pt idx="5942">
                  <c:v>41.263888888888893</c:v>
                </c:pt>
                <c:pt idx="5943">
                  <c:v>41.270833333333336</c:v>
                </c:pt>
                <c:pt idx="5944">
                  <c:v>41.277777777777779</c:v>
                </c:pt>
                <c:pt idx="5945">
                  <c:v>41.284722222222221</c:v>
                </c:pt>
                <c:pt idx="5946">
                  <c:v>41.291666666666664</c:v>
                </c:pt>
                <c:pt idx="5947">
                  <c:v>41.298611111111107</c:v>
                </c:pt>
                <c:pt idx="5948">
                  <c:v>41.305555555555557</c:v>
                </c:pt>
                <c:pt idx="5949">
                  <c:v>41.3125</c:v>
                </c:pt>
                <c:pt idx="5950">
                  <c:v>41.319444444444443</c:v>
                </c:pt>
                <c:pt idx="5951">
                  <c:v>41.326388888888893</c:v>
                </c:pt>
                <c:pt idx="5952">
                  <c:v>41.333333333333336</c:v>
                </c:pt>
                <c:pt idx="5953">
                  <c:v>41.340277777777779</c:v>
                </c:pt>
                <c:pt idx="5954">
                  <c:v>41.347222222222221</c:v>
                </c:pt>
                <c:pt idx="5955">
                  <c:v>41.354166666666664</c:v>
                </c:pt>
                <c:pt idx="5956">
                  <c:v>41.361111111111107</c:v>
                </c:pt>
                <c:pt idx="5957">
                  <c:v>41.368055555555557</c:v>
                </c:pt>
                <c:pt idx="5958">
                  <c:v>41.375</c:v>
                </c:pt>
                <c:pt idx="5959">
                  <c:v>41.381944444444443</c:v>
                </c:pt>
                <c:pt idx="5960">
                  <c:v>41.388888888888893</c:v>
                </c:pt>
                <c:pt idx="5961">
                  <c:v>41.395833333333336</c:v>
                </c:pt>
                <c:pt idx="5962">
                  <c:v>41.402777777777779</c:v>
                </c:pt>
                <c:pt idx="5963">
                  <c:v>41.409722222222221</c:v>
                </c:pt>
                <c:pt idx="5964">
                  <c:v>41.416666666666664</c:v>
                </c:pt>
                <c:pt idx="5965">
                  <c:v>41.423611111111107</c:v>
                </c:pt>
                <c:pt idx="5966">
                  <c:v>41.430555555555557</c:v>
                </c:pt>
                <c:pt idx="5967">
                  <c:v>41.4375</c:v>
                </c:pt>
                <c:pt idx="5968">
                  <c:v>41.444444444444443</c:v>
                </c:pt>
                <c:pt idx="5969">
                  <c:v>41.451388888888893</c:v>
                </c:pt>
                <c:pt idx="5970">
                  <c:v>41.458333333333336</c:v>
                </c:pt>
                <c:pt idx="5971">
                  <c:v>41.465277777777779</c:v>
                </c:pt>
                <c:pt idx="5972">
                  <c:v>41.472222222222221</c:v>
                </c:pt>
                <c:pt idx="5973">
                  <c:v>41.479166666666664</c:v>
                </c:pt>
                <c:pt idx="5974">
                  <c:v>41.486111111111107</c:v>
                </c:pt>
                <c:pt idx="5975">
                  <c:v>41.493055555555557</c:v>
                </c:pt>
                <c:pt idx="5976">
                  <c:v>41.5</c:v>
                </c:pt>
                <c:pt idx="5977">
                  <c:v>41.506944444444443</c:v>
                </c:pt>
                <c:pt idx="5978">
                  <c:v>41.513888888888893</c:v>
                </c:pt>
                <c:pt idx="5979">
                  <c:v>41.520833333333336</c:v>
                </c:pt>
                <c:pt idx="5980">
                  <c:v>41.527777777777779</c:v>
                </c:pt>
                <c:pt idx="5981">
                  <c:v>41.534722222222221</c:v>
                </c:pt>
                <c:pt idx="5982">
                  <c:v>41.541666666666664</c:v>
                </c:pt>
                <c:pt idx="5983">
                  <c:v>41.548611111111107</c:v>
                </c:pt>
                <c:pt idx="5984">
                  <c:v>41.555555555555557</c:v>
                </c:pt>
                <c:pt idx="5985">
                  <c:v>41.5625</c:v>
                </c:pt>
                <c:pt idx="5986">
                  <c:v>41.569444444444443</c:v>
                </c:pt>
                <c:pt idx="5987">
                  <c:v>41.576388888888893</c:v>
                </c:pt>
                <c:pt idx="5988">
                  <c:v>41.583333333333336</c:v>
                </c:pt>
                <c:pt idx="5989">
                  <c:v>41.590277777777779</c:v>
                </c:pt>
                <c:pt idx="5990">
                  <c:v>41.597222222222221</c:v>
                </c:pt>
                <c:pt idx="5991">
                  <c:v>41.604166666666664</c:v>
                </c:pt>
                <c:pt idx="5992">
                  <c:v>41.611111111111107</c:v>
                </c:pt>
                <c:pt idx="5993">
                  <c:v>41.618055555555557</c:v>
                </c:pt>
                <c:pt idx="5994">
                  <c:v>41.625</c:v>
                </c:pt>
                <c:pt idx="5995">
                  <c:v>41.631944444444443</c:v>
                </c:pt>
                <c:pt idx="5996">
                  <c:v>41.638888888888893</c:v>
                </c:pt>
                <c:pt idx="5997">
                  <c:v>41.645833333333336</c:v>
                </c:pt>
                <c:pt idx="5998">
                  <c:v>41.652777777777779</c:v>
                </c:pt>
                <c:pt idx="5999">
                  <c:v>41.659722222222221</c:v>
                </c:pt>
                <c:pt idx="6000">
                  <c:v>41.666666666666664</c:v>
                </c:pt>
                <c:pt idx="6001">
                  <c:v>41.673611111111107</c:v>
                </c:pt>
                <c:pt idx="6002">
                  <c:v>41.680555555555557</c:v>
                </c:pt>
                <c:pt idx="6003">
                  <c:v>41.6875</c:v>
                </c:pt>
                <c:pt idx="6004">
                  <c:v>41.694444444444443</c:v>
                </c:pt>
                <c:pt idx="6005">
                  <c:v>41.701388888888893</c:v>
                </c:pt>
                <c:pt idx="6006">
                  <c:v>41.708333333333336</c:v>
                </c:pt>
                <c:pt idx="6007">
                  <c:v>41.715277777777779</c:v>
                </c:pt>
                <c:pt idx="6008">
                  <c:v>41.722222222222221</c:v>
                </c:pt>
                <c:pt idx="6009">
                  <c:v>41.729166666666664</c:v>
                </c:pt>
                <c:pt idx="6010">
                  <c:v>41.736111111111107</c:v>
                </c:pt>
                <c:pt idx="6011">
                  <c:v>41.743055555555557</c:v>
                </c:pt>
                <c:pt idx="6012">
                  <c:v>41.75</c:v>
                </c:pt>
                <c:pt idx="6013">
                  <c:v>41.756944444444443</c:v>
                </c:pt>
                <c:pt idx="6014">
                  <c:v>41.763888888888893</c:v>
                </c:pt>
                <c:pt idx="6015">
                  <c:v>41.770833333333336</c:v>
                </c:pt>
                <c:pt idx="6016">
                  <c:v>41.777777777777779</c:v>
                </c:pt>
                <c:pt idx="6017">
                  <c:v>41.784722222222221</c:v>
                </c:pt>
                <c:pt idx="6018">
                  <c:v>41.791666666666664</c:v>
                </c:pt>
                <c:pt idx="6019">
                  <c:v>41.798611111111107</c:v>
                </c:pt>
                <c:pt idx="6020">
                  <c:v>41.805555555555557</c:v>
                </c:pt>
                <c:pt idx="6021">
                  <c:v>41.8125</c:v>
                </c:pt>
                <c:pt idx="6022">
                  <c:v>41.819444444444443</c:v>
                </c:pt>
                <c:pt idx="6023">
                  <c:v>41.826388888888893</c:v>
                </c:pt>
                <c:pt idx="6024">
                  <c:v>41.833333333333336</c:v>
                </c:pt>
                <c:pt idx="6025">
                  <c:v>41.840277777777779</c:v>
                </c:pt>
                <c:pt idx="6026">
                  <c:v>41.847222222222221</c:v>
                </c:pt>
                <c:pt idx="6027">
                  <c:v>41.854166666666664</c:v>
                </c:pt>
                <c:pt idx="6028">
                  <c:v>41.861111111111107</c:v>
                </c:pt>
                <c:pt idx="6029">
                  <c:v>41.868055555555557</c:v>
                </c:pt>
                <c:pt idx="6030">
                  <c:v>41.875</c:v>
                </c:pt>
                <c:pt idx="6031">
                  <c:v>41.881944444444443</c:v>
                </c:pt>
                <c:pt idx="6032">
                  <c:v>41.888888888888893</c:v>
                </c:pt>
                <c:pt idx="6033">
                  <c:v>41.895833333333336</c:v>
                </c:pt>
                <c:pt idx="6034">
                  <c:v>41.902777777777779</c:v>
                </c:pt>
                <c:pt idx="6035">
                  <c:v>41.909722222222221</c:v>
                </c:pt>
                <c:pt idx="6036">
                  <c:v>41.916666666666664</c:v>
                </c:pt>
                <c:pt idx="6037">
                  <c:v>41.923611111111107</c:v>
                </c:pt>
                <c:pt idx="6038">
                  <c:v>41.930555555555557</c:v>
                </c:pt>
                <c:pt idx="6039">
                  <c:v>41.9375</c:v>
                </c:pt>
                <c:pt idx="6040">
                  <c:v>41.944444444444443</c:v>
                </c:pt>
                <c:pt idx="6041">
                  <c:v>41.951388888888893</c:v>
                </c:pt>
                <c:pt idx="6042">
                  <c:v>41.958333333333336</c:v>
                </c:pt>
                <c:pt idx="6043">
                  <c:v>41.965277777777779</c:v>
                </c:pt>
                <c:pt idx="6044">
                  <c:v>41.972222222222221</c:v>
                </c:pt>
                <c:pt idx="6045">
                  <c:v>41.979166666666664</c:v>
                </c:pt>
                <c:pt idx="6046">
                  <c:v>41.986111111111107</c:v>
                </c:pt>
                <c:pt idx="6047">
                  <c:v>41.993055555555557</c:v>
                </c:pt>
                <c:pt idx="6048">
                  <c:v>42</c:v>
                </c:pt>
                <c:pt idx="6049">
                  <c:v>42.006944444444443</c:v>
                </c:pt>
                <c:pt idx="6050">
                  <c:v>42.013888888888893</c:v>
                </c:pt>
                <c:pt idx="6051">
                  <c:v>42.020833333333336</c:v>
                </c:pt>
                <c:pt idx="6052">
                  <c:v>42.027777777777779</c:v>
                </c:pt>
                <c:pt idx="6053">
                  <c:v>42.034722222222221</c:v>
                </c:pt>
                <c:pt idx="6054">
                  <c:v>42.041666666666664</c:v>
                </c:pt>
                <c:pt idx="6055">
                  <c:v>42.048611111111107</c:v>
                </c:pt>
                <c:pt idx="6056">
                  <c:v>42.055555555555557</c:v>
                </c:pt>
                <c:pt idx="6057">
                  <c:v>42.0625</c:v>
                </c:pt>
                <c:pt idx="6058">
                  <c:v>42.069444444444443</c:v>
                </c:pt>
                <c:pt idx="6059">
                  <c:v>42.076388888888893</c:v>
                </c:pt>
                <c:pt idx="6060">
                  <c:v>42.083333333333336</c:v>
                </c:pt>
                <c:pt idx="6061">
                  <c:v>42.090277777777779</c:v>
                </c:pt>
                <c:pt idx="6062">
                  <c:v>42.097222222222221</c:v>
                </c:pt>
                <c:pt idx="6063">
                  <c:v>42.104166666666664</c:v>
                </c:pt>
                <c:pt idx="6064">
                  <c:v>42.111111111111107</c:v>
                </c:pt>
                <c:pt idx="6065">
                  <c:v>42.118055555555557</c:v>
                </c:pt>
                <c:pt idx="6066">
                  <c:v>42.125</c:v>
                </c:pt>
                <c:pt idx="6067">
                  <c:v>42.131944444444443</c:v>
                </c:pt>
                <c:pt idx="6068">
                  <c:v>42.138888888888893</c:v>
                </c:pt>
                <c:pt idx="6069">
                  <c:v>42.145833333333336</c:v>
                </c:pt>
                <c:pt idx="6070">
                  <c:v>42.152777777777779</c:v>
                </c:pt>
                <c:pt idx="6071">
                  <c:v>42.159722222222221</c:v>
                </c:pt>
                <c:pt idx="6072">
                  <c:v>42.166666666666664</c:v>
                </c:pt>
                <c:pt idx="6073">
                  <c:v>42.173611111111107</c:v>
                </c:pt>
                <c:pt idx="6074">
                  <c:v>42.180555555555557</c:v>
                </c:pt>
                <c:pt idx="6075">
                  <c:v>42.1875</c:v>
                </c:pt>
                <c:pt idx="6076">
                  <c:v>42.194444444444443</c:v>
                </c:pt>
                <c:pt idx="6077">
                  <c:v>42.201388888888893</c:v>
                </c:pt>
                <c:pt idx="6078">
                  <c:v>42.208333333333336</c:v>
                </c:pt>
                <c:pt idx="6079">
                  <c:v>42.215277777777779</c:v>
                </c:pt>
                <c:pt idx="6080">
                  <c:v>42.222222222222221</c:v>
                </c:pt>
                <c:pt idx="6081">
                  <c:v>42.229166666666664</c:v>
                </c:pt>
                <c:pt idx="6082">
                  <c:v>42.236111111111107</c:v>
                </c:pt>
                <c:pt idx="6083">
                  <c:v>42.243055555555557</c:v>
                </c:pt>
                <c:pt idx="6084">
                  <c:v>42.25</c:v>
                </c:pt>
                <c:pt idx="6085">
                  <c:v>42.256944444444443</c:v>
                </c:pt>
                <c:pt idx="6086">
                  <c:v>42.263888888888893</c:v>
                </c:pt>
                <c:pt idx="6087">
                  <c:v>42.270833333333336</c:v>
                </c:pt>
                <c:pt idx="6088">
                  <c:v>42.277777777777779</c:v>
                </c:pt>
                <c:pt idx="6089">
                  <c:v>42.284722222222221</c:v>
                </c:pt>
                <c:pt idx="6090">
                  <c:v>42.291666666666664</c:v>
                </c:pt>
                <c:pt idx="6091">
                  <c:v>42.298611111111107</c:v>
                </c:pt>
                <c:pt idx="6092">
                  <c:v>42.305555555555557</c:v>
                </c:pt>
                <c:pt idx="6093">
                  <c:v>42.3125</c:v>
                </c:pt>
                <c:pt idx="6094">
                  <c:v>42.319444444444443</c:v>
                </c:pt>
                <c:pt idx="6095">
                  <c:v>42.326388888888893</c:v>
                </c:pt>
                <c:pt idx="6096">
                  <c:v>42.333333333333336</c:v>
                </c:pt>
                <c:pt idx="6097">
                  <c:v>42.340277777777779</c:v>
                </c:pt>
                <c:pt idx="6098">
                  <c:v>42.347222222222221</c:v>
                </c:pt>
                <c:pt idx="6099">
                  <c:v>42.354166666666664</c:v>
                </c:pt>
                <c:pt idx="6100">
                  <c:v>42.361111111111107</c:v>
                </c:pt>
                <c:pt idx="6101">
                  <c:v>42.368055555555557</c:v>
                </c:pt>
                <c:pt idx="6102">
                  <c:v>42.375</c:v>
                </c:pt>
                <c:pt idx="6103">
                  <c:v>42.381944444444443</c:v>
                </c:pt>
                <c:pt idx="6104">
                  <c:v>42.388888888888893</c:v>
                </c:pt>
                <c:pt idx="6105">
                  <c:v>42.395833333333336</c:v>
                </c:pt>
                <c:pt idx="6106">
                  <c:v>42.402777777777779</c:v>
                </c:pt>
                <c:pt idx="6107">
                  <c:v>42.409722222222221</c:v>
                </c:pt>
                <c:pt idx="6108">
                  <c:v>42.416666666666664</c:v>
                </c:pt>
                <c:pt idx="6109">
                  <c:v>42.423611111111107</c:v>
                </c:pt>
                <c:pt idx="6110">
                  <c:v>42.430555555555557</c:v>
                </c:pt>
                <c:pt idx="6111">
                  <c:v>42.4375</c:v>
                </c:pt>
                <c:pt idx="6112">
                  <c:v>42.444444444444443</c:v>
                </c:pt>
                <c:pt idx="6113">
                  <c:v>42.451388888888893</c:v>
                </c:pt>
                <c:pt idx="6114">
                  <c:v>42.458333333333336</c:v>
                </c:pt>
                <c:pt idx="6115">
                  <c:v>42.465277777777779</c:v>
                </c:pt>
                <c:pt idx="6116">
                  <c:v>42.472222222222221</c:v>
                </c:pt>
                <c:pt idx="6117">
                  <c:v>42.479166666666664</c:v>
                </c:pt>
                <c:pt idx="6118">
                  <c:v>42.486111111111107</c:v>
                </c:pt>
                <c:pt idx="6119">
                  <c:v>42.493055555555557</c:v>
                </c:pt>
                <c:pt idx="6120">
                  <c:v>42.5</c:v>
                </c:pt>
                <c:pt idx="6121">
                  <c:v>42.506944444444443</c:v>
                </c:pt>
                <c:pt idx="6122">
                  <c:v>42.513888888888893</c:v>
                </c:pt>
                <c:pt idx="6123">
                  <c:v>42.520833333333336</c:v>
                </c:pt>
                <c:pt idx="6124">
                  <c:v>42.527777777777779</c:v>
                </c:pt>
                <c:pt idx="6125">
                  <c:v>42.534722222222221</c:v>
                </c:pt>
                <c:pt idx="6126">
                  <c:v>42.541666666666664</c:v>
                </c:pt>
                <c:pt idx="6127">
                  <c:v>42.548611111111107</c:v>
                </c:pt>
                <c:pt idx="6128">
                  <c:v>42.555555555555557</c:v>
                </c:pt>
                <c:pt idx="6129">
                  <c:v>42.5625</c:v>
                </c:pt>
                <c:pt idx="6130">
                  <c:v>42.569444444444443</c:v>
                </c:pt>
                <c:pt idx="6131">
                  <c:v>42.576388888888893</c:v>
                </c:pt>
                <c:pt idx="6132">
                  <c:v>42.583333333333336</c:v>
                </c:pt>
                <c:pt idx="6133">
                  <c:v>42.590277777777779</c:v>
                </c:pt>
                <c:pt idx="6134">
                  <c:v>42.597222222222221</c:v>
                </c:pt>
                <c:pt idx="6135">
                  <c:v>42.604166666666664</c:v>
                </c:pt>
                <c:pt idx="6136">
                  <c:v>42.611111111111107</c:v>
                </c:pt>
                <c:pt idx="6137">
                  <c:v>42.618055555555557</c:v>
                </c:pt>
                <c:pt idx="6138">
                  <c:v>42.625</c:v>
                </c:pt>
                <c:pt idx="6139">
                  <c:v>42.631944444444443</c:v>
                </c:pt>
                <c:pt idx="6140">
                  <c:v>42.638888888888893</c:v>
                </c:pt>
                <c:pt idx="6141">
                  <c:v>42.645833333333336</c:v>
                </c:pt>
                <c:pt idx="6142">
                  <c:v>42.652777777777779</c:v>
                </c:pt>
                <c:pt idx="6143">
                  <c:v>42.659722222222221</c:v>
                </c:pt>
                <c:pt idx="6144">
                  <c:v>42.666666666666664</c:v>
                </c:pt>
                <c:pt idx="6145">
                  <c:v>42.673611111111114</c:v>
                </c:pt>
                <c:pt idx="6146">
                  <c:v>42.68055555555555</c:v>
                </c:pt>
                <c:pt idx="6147">
                  <c:v>42.6875</c:v>
                </c:pt>
                <c:pt idx="6148">
                  <c:v>42.69444444444445</c:v>
                </c:pt>
                <c:pt idx="6149">
                  <c:v>42.701388888888886</c:v>
                </c:pt>
                <c:pt idx="6150">
                  <c:v>42.708333333333336</c:v>
                </c:pt>
                <c:pt idx="6151">
                  <c:v>42.715277777777779</c:v>
                </c:pt>
                <c:pt idx="6152">
                  <c:v>42.722222222222221</c:v>
                </c:pt>
                <c:pt idx="6153">
                  <c:v>42.729166666666664</c:v>
                </c:pt>
                <c:pt idx="6154">
                  <c:v>42.736111111111114</c:v>
                </c:pt>
                <c:pt idx="6155">
                  <c:v>42.74305555555555</c:v>
                </c:pt>
                <c:pt idx="6156">
                  <c:v>42.75</c:v>
                </c:pt>
                <c:pt idx="6157">
                  <c:v>42.75694444444445</c:v>
                </c:pt>
                <c:pt idx="6158">
                  <c:v>42.763888888888886</c:v>
                </c:pt>
                <c:pt idx="6159">
                  <c:v>42.770833333333336</c:v>
                </c:pt>
                <c:pt idx="6160">
                  <c:v>42.777777777777779</c:v>
                </c:pt>
                <c:pt idx="6161">
                  <c:v>42.784722222222221</c:v>
                </c:pt>
                <c:pt idx="6162">
                  <c:v>42.791666666666664</c:v>
                </c:pt>
                <c:pt idx="6163">
                  <c:v>42.798611111111114</c:v>
                </c:pt>
                <c:pt idx="6164">
                  <c:v>42.80555555555555</c:v>
                </c:pt>
                <c:pt idx="6165">
                  <c:v>42.8125</c:v>
                </c:pt>
                <c:pt idx="6166">
                  <c:v>42.81944444444445</c:v>
                </c:pt>
                <c:pt idx="6167">
                  <c:v>42.826388888888886</c:v>
                </c:pt>
                <c:pt idx="6168">
                  <c:v>42.833333333333336</c:v>
                </c:pt>
                <c:pt idx="6169">
                  <c:v>42.840277777777779</c:v>
                </c:pt>
                <c:pt idx="6170">
                  <c:v>42.847222222222221</c:v>
                </c:pt>
                <c:pt idx="6171">
                  <c:v>42.854166666666664</c:v>
                </c:pt>
                <c:pt idx="6172">
                  <c:v>42.861111111111114</c:v>
                </c:pt>
                <c:pt idx="6173">
                  <c:v>42.86805555555555</c:v>
                </c:pt>
                <c:pt idx="6174">
                  <c:v>42.875</c:v>
                </c:pt>
                <c:pt idx="6175">
                  <c:v>42.88194444444445</c:v>
                </c:pt>
                <c:pt idx="6176">
                  <c:v>42.888888888888886</c:v>
                </c:pt>
                <c:pt idx="6177">
                  <c:v>42.895833333333336</c:v>
                </c:pt>
                <c:pt idx="6178">
                  <c:v>42.902777777777779</c:v>
                </c:pt>
                <c:pt idx="6179">
                  <c:v>42.909722222222221</c:v>
                </c:pt>
                <c:pt idx="6180">
                  <c:v>42.916666666666664</c:v>
                </c:pt>
                <c:pt idx="6181">
                  <c:v>42.923611111111114</c:v>
                </c:pt>
                <c:pt idx="6182">
                  <c:v>42.93055555555555</c:v>
                </c:pt>
                <c:pt idx="6183">
                  <c:v>42.9375</c:v>
                </c:pt>
                <c:pt idx="6184">
                  <c:v>42.94444444444445</c:v>
                </c:pt>
                <c:pt idx="6185">
                  <c:v>42.951388888888886</c:v>
                </c:pt>
                <c:pt idx="6186">
                  <c:v>42.958333333333336</c:v>
                </c:pt>
                <c:pt idx="6187">
                  <c:v>42.965277777777779</c:v>
                </c:pt>
                <c:pt idx="6188">
                  <c:v>42.972222222222221</c:v>
                </c:pt>
                <c:pt idx="6189">
                  <c:v>42.979166666666664</c:v>
                </c:pt>
                <c:pt idx="6190">
                  <c:v>42.986111111111114</c:v>
                </c:pt>
                <c:pt idx="6191">
                  <c:v>42.99305555555555</c:v>
                </c:pt>
                <c:pt idx="6192">
                  <c:v>43</c:v>
                </c:pt>
                <c:pt idx="6193">
                  <c:v>43.00694444444445</c:v>
                </c:pt>
                <c:pt idx="6194">
                  <c:v>43.013888888888886</c:v>
                </c:pt>
                <c:pt idx="6195">
                  <c:v>43.020833333333336</c:v>
                </c:pt>
                <c:pt idx="6196">
                  <c:v>43.027777777777779</c:v>
                </c:pt>
                <c:pt idx="6197">
                  <c:v>43.034722222222221</c:v>
                </c:pt>
                <c:pt idx="6198">
                  <c:v>43.041666666666664</c:v>
                </c:pt>
                <c:pt idx="6199">
                  <c:v>43.048611111111114</c:v>
                </c:pt>
                <c:pt idx="6200">
                  <c:v>43.05555555555555</c:v>
                </c:pt>
                <c:pt idx="6201">
                  <c:v>43.0625</c:v>
                </c:pt>
                <c:pt idx="6202">
                  <c:v>43.06944444444445</c:v>
                </c:pt>
                <c:pt idx="6203">
                  <c:v>43.076388888888886</c:v>
                </c:pt>
                <c:pt idx="6204">
                  <c:v>43.083333333333336</c:v>
                </c:pt>
                <c:pt idx="6205">
                  <c:v>43.090277777777779</c:v>
                </c:pt>
                <c:pt idx="6206">
                  <c:v>43.097222222222221</c:v>
                </c:pt>
                <c:pt idx="6207">
                  <c:v>43.104166666666664</c:v>
                </c:pt>
                <c:pt idx="6208">
                  <c:v>43.111111111111114</c:v>
                </c:pt>
                <c:pt idx="6209">
                  <c:v>43.11805555555555</c:v>
                </c:pt>
                <c:pt idx="6210">
                  <c:v>43.125</c:v>
                </c:pt>
                <c:pt idx="6211">
                  <c:v>43.13194444444445</c:v>
                </c:pt>
                <c:pt idx="6212">
                  <c:v>43.138888888888886</c:v>
                </c:pt>
                <c:pt idx="6213">
                  <c:v>43.145833333333336</c:v>
                </c:pt>
                <c:pt idx="6214">
                  <c:v>43.152777777777779</c:v>
                </c:pt>
                <c:pt idx="6215">
                  <c:v>43.159722222222221</c:v>
                </c:pt>
                <c:pt idx="6216">
                  <c:v>43.166666666666664</c:v>
                </c:pt>
                <c:pt idx="6217">
                  <c:v>43.173611111111114</c:v>
                </c:pt>
                <c:pt idx="6218">
                  <c:v>43.18055555555555</c:v>
                </c:pt>
                <c:pt idx="6219">
                  <c:v>43.1875</c:v>
                </c:pt>
                <c:pt idx="6220">
                  <c:v>43.19444444444445</c:v>
                </c:pt>
                <c:pt idx="6221">
                  <c:v>43.201388888888886</c:v>
                </c:pt>
                <c:pt idx="6222">
                  <c:v>43.208333333333336</c:v>
                </c:pt>
                <c:pt idx="6223">
                  <c:v>43.215277777777779</c:v>
                </c:pt>
                <c:pt idx="6224">
                  <c:v>43.222222222222221</c:v>
                </c:pt>
                <c:pt idx="6225">
                  <c:v>43.229166666666664</c:v>
                </c:pt>
                <c:pt idx="6226">
                  <c:v>43.236111111111114</c:v>
                </c:pt>
                <c:pt idx="6227">
                  <c:v>43.24305555555555</c:v>
                </c:pt>
                <c:pt idx="6228">
                  <c:v>43.25</c:v>
                </c:pt>
                <c:pt idx="6229">
                  <c:v>43.25694444444445</c:v>
                </c:pt>
                <c:pt idx="6230">
                  <c:v>43.263888888888886</c:v>
                </c:pt>
                <c:pt idx="6231">
                  <c:v>43.270833333333336</c:v>
                </c:pt>
                <c:pt idx="6232">
                  <c:v>43.277777777777779</c:v>
                </c:pt>
                <c:pt idx="6233">
                  <c:v>43.284722222222221</c:v>
                </c:pt>
                <c:pt idx="6234">
                  <c:v>43.291666666666664</c:v>
                </c:pt>
                <c:pt idx="6235">
                  <c:v>43.298611111111114</c:v>
                </c:pt>
                <c:pt idx="6236">
                  <c:v>43.30555555555555</c:v>
                </c:pt>
                <c:pt idx="6237">
                  <c:v>43.3125</c:v>
                </c:pt>
                <c:pt idx="6238">
                  <c:v>43.31944444444445</c:v>
                </c:pt>
                <c:pt idx="6239">
                  <c:v>43.326388888888886</c:v>
                </c:pt>
                <c:pt idx="6240">
                  <c:v>43.333333333333336</c:v>
                </c:pt>
                <c:pt idx="6241">
                  <c:v>43.340277777777779</c:v>
                </c:pt>
                <c:pt idx="6242">
                  <c:v>43.347222222222221</c:v>
                </c:pt>
                <c:pt idx="6243">
                  <c:v>43.354166666666664</c:v>
                </c:pt>
                <c:pt idx="6244">
                  <c:v>43.361111111111114</c:v>
                </c:pt>
                <c:pt idx="6245">
                  <c:v>43.36805555555555</c:v>
                </c:pt>
                <c:pt idx="6246">
                  <c:v>43.375</c:v>
                </c:pt>
                <c:pt idx="6247">
                  <c:v>43.38194444444445</c:v>
                </c:pt>
                <c:pt idx="6248">
                  <c:v>43.388888888888886</c:v>
                </c:pt>
                <c:pt idx="6249">
                  <c:v>43.395833333333336</c:v>
                </c:pt>
                <c:pt idx="6250">
                  <c:v>43.402777777777779</c:v>
                </c:pt>
                <c:pt idx="6251">
                  <c:v>43.409722222222221</c:v>
                </c:pt>
                <c:pt idx="6252">
                  <c:v>43.416666666666664</c:v>
                </c:pt>
                <c:pt idx="6253">
                  <c:v>43.423611111111114</c:v>
                </c:pt>
                <c:pt idx="6254">
                  <c:v>43.43055555555555</c:v>
                </c:pt>
                <c:pt idx="6255">
                  <c:v>43.4375</c:v>
                </c:pt>
                <c:pt idx="6256">
                  <c:v>43.44444444444445</c:v>
                </c:pt>
                <c:pt idx="6257">
                  <c:v>43.451388888888886</c:v>
                </c:pt>
                <c:pt idx="6258">
                  <c:v>43.458333333333336</c:v>
                </c:pt>
                <c:pt idx="6259">
                  <c:v>43.465277777777779</c:v>
                </c:pt>
                <c:pt idx="6260">
                  <c:v>43.472222222222221</c:v>
                </c:pt>
                <c:pt idx="6261">
                  <c:v>43.479166666666664</c:v>
                </c:pt>
                <c:pt idx="6262">
                  <c:v>43.486111111111114</c:v>
                </c:pt>
                <c:pt idx="6263">
                  <c:v>43.49305555555555</c:v>
                </c:pt>
                <c:pt idx="6264">
                  <c:v>43.5</c:v>
                </c:pt>
                <c:pt idx="6265">
                  <c:v>43.50694444444445</c:v>
                </c:pt>
                <c:pt idx="6266">
                  <c:v>43.513888888888886</c:v>
                </c:pt>
                <c:pt idx="6267">
                  <c:v>43.520833333333336</c:v>
                </c:pt>
                <c:pt idx="6268">
                  <c:v>43.527777777777779</c:v>
                </c:pt>
                <c:pt idx="6269">
                  <c:v>43.534722222222221</c:v>
                </c:pt>
                <c:pt idx="6270">
                  <c:v>43.541666666666664</c:v>
                </c:pt>
                <c:pt idx="6271">
                  <c:v>43.548611111111114</c:v>
                </c:pt>
                <c:pt idx="6272">
                  <c:v>43.55555555555555</c:v>
                </c:pt>
                <c:pt idx="6273">
                  <c:v>43.5625</c:v>
                </c:pt>
                <c:pt idx="6274">
                  <c:v>43.56944444444445</c:v>
                </c:pt>
                <c:pt idx="6275">
                  <c:v>43.576388888888886</c:v>
                </c:pt>
                <c:pt idx="6276">
                  <c:v>43.583333333333336</c:v>
                </c:pt>
                <c:pt idx="6277">
                  <c:v>43.590277777777779</c:v>
                </c:pt>
                <c:pt idx="6278">
                  <c:v>43.597222222222221</c:v>
                </c:pt>
                <c:pt idx="6279">
                  <c:v>43.604166666666664</c:v>
                </c:pt>
                <c:pt idx="6280">
                  <c:v>43.611111111111114</c:v>
                </c:pt>
                <c:pt idx="6281">
                  <c:v>43.61805555555555</c:v>
                </c:pt>
                <c:pt idx="6282">
                  <c:v>43.625</c:v>
                </c:pt>
                <c:pt idx="6283">
                  <c:v>43.63194444444445</c:v>
                </c:pt>
                <c:pt idx="6284">
                  <c:v>43.638888888888886</c:v>
                </c:pt>
                <c:pt idx="6285">
                  <c:v>43.645833333333336</c:v>
                </c:pt>
                <c:pt idx="6286">
                  <c:v>43.652777777777779</c:v>
                </c:pt>
                <c:pt idx="6287">
                  <c:v>43.659722222222221</c:v>
                </c:pt>
                <c:pt idx="6288">
                  <c:v>43.666666666666664</c:v>
                </c:pt>
                <c:pt idx="6289">
                  <c:v>43.673611111111114</c:v>
                </c:pt>
                <c:pt idx="6290">
                  <c:v>43.68055555555555</c:v>
                </c:pt>
                <c:pt idx="6291">
                  <c:v>43.6875</c:v>
                </c:pt>
                <c:pt idx="6292">
                  <c:v>43.69444444444445</c:v>
                </c:pt>
                <c:pt idx="6293">
                  <c:v>43.701388888888886</c:v>
                </c:pt>
                <c:pt idx="6294">
                  <c:v>43.708333333333336</c:v>
                </c:pt>
                <c:pt idx="6295">
                  <c:v>43.715277777777779</c:v>
                </c:pt>
                <c:pt idx="6296">
                  <c:v>43.722222222222221</c:v>
                </c:pt>
                <c:pt idx="6297">
                  <c:v>43.729166666666664</c:v>
                </c:pt>
                <c:pt idx="6298">
                  <c:v>43.736111111111114</c:v>
                </c:pt>
                <c:pt idx="6299">
                  <c:v>43.74305555555555</c:v>
                </c:pt>
                <c:pt idx="6300">
                  <c:v>43.75</c:v>
                </c:pt>
                <c:pt idx="6301">
                  <c:v>43.75694444444445</c:v>
                </c:pt>
                <c:pt idx="6302">
                  <c:v>43.763888888888886</c:v>
                </c:pt>
                <c:pt idx="6303">
                  <c:v>43.770833333333336</c:v>
                </c:pt>
                <c:pt idx="6304">
                  <c:v>43.777777777777779</c:v>
                </c:pt>
                <c:pt idx="6305">
                  <c:v>43.784722222222221</c:v>
                </c:pt>
                <c:pt idx="6306">
                  <c:v>43.791666666666664</c:v>
                </c:pt>
                <c:pt idx="6307">
                  <c:v>43.798611111111114</c:v>
                </c:pt>
                <c:pt idx="6308">
                  <c:v>43.80555555555555</c:v>
                </c:pt>
                <c:pt idx="6309">
                  <c:v>43.8125</c:v>
                </c:pt>
                <c:pt idx="6310">
                  <c:v>43.81944444444445</c:v>
                </c:pt>
                <c:pt idx="6311">
                  <c:v>43.826388888888886</c:v>
                </c:pt>
                <c:pt idx="6312">
                  <c:v>43.833333333333336</c:v>
                </c:pt>
                <c:pt idx="6313">
                  <c:v>43.840277777777779</c:v>
                </c:pt>
                <c:pt idx="6314">
                  <c:v>43.847222222222221</c:v>
                </c:pt>
                <c:pt idx="6315">
                  <c:v>43.854166666666664</c:v>
                </c:pt>
                <c:pt idx="6316">
                  <c:v>43.861111111111114</c:v>
                </c:pt>
                <c:pt idx="6317">
                  <c:v>43.86805555555555</c:v>
                </c:pt>
                <c:pt idx="6318">
                  <c:v>43.875</c:v>
                </c:pt>
                <c:pt idx="6319">
                  <c:v>43.88194444444445</c:v>
                </c:pt>
                <c:pt idx="6320">
                  <c:v>43.888888888888886</c:v>
                </c:pt>
                <c:pt idx="6321">
                  <c:v>43.895833333333336</c:v>
                </c:pt>
                <c:pt idx="6322">
                  <c:v>43.902777777777779</c:v>
                </c:pt>
                <c:pt idx="6323">
                  <c:v>43.909722222222221</c:v>
                </c:pt>
                <c:pt idx="6324">
                  <c:v>43.916666666666664</c:v>
                </c:pt>
                <c:pt idx="6325">
                  <c:v>43.923611111111114</c:v>
                </c:pt>
                <c:pt idx="6326">
                  <c:v>43.93055555555555</c:v>
                </c:pt>
                <c:pt idx="6327">
                  <c:v>43.9375</c:v>
                </c:pt>
                <c:pt idx="6328">
                  <c:v>43.94444444444445</c:v>
                </c:pt>
                <c:pt idx="6329">
                  <c:v>43.951388888888886</c:v>
                </c:pt>
                <c:pt idx="6330">
                  <c:v>43.958333333333336</c:v>
                </c:pt>
                <c:pt idx="6331">
                  <c:v>43.965277777777779</c:v>
                </c:pt>
                <c:pt idx="6332">
                  <c:v>43.972222222222221</c:v>
                </c:pt>
                <c:pt idx="6333">
                  <c:v>43.979166666666664</c:v>
                </c:pt>
                <c:pt idx="6334">
                  <c:v>43.986111111111114</c:v>
                </c:pt>
                <c:pt idx="6335">
                  <c:v>43.99305555555555</c:v>
                </c:pt>
                <c:pt idx="6336">
                  <c:v>44</c:v>
                </c:pt>
                <c:pt idx="6337">
                  <c:v>44.00694444444445</c:v>
                </c:pt>
                <c:pt idx="6338">
                  <c:v>44.013888888888886</c:v>
                </c:pt>
                <c:pt idx="6339">
                  <c:v>44.020833333333336</c:v>
                </c:pt>
                <c:pt idx="6340">
                  <c:v>44.027777777777779</c:v>
                </c:pt>
                <c:pt idx="6341">
                  <c:v>44.034722222222221</c:v>
                </c:pt>
                <c:pt idx="6342">
                  <c:v>44.041666666666664</c:v>
                </c:pt>
                <c:pt idx="6343">
                  <c:v>44.048611111111114</c:v>
                </c:pt>
                <c:pt idx="6344">
                  <c:v>44.05555555555555</c:v>
                </c:pt>
                <c:pt idx="6345">
                  <c:v>44.0625</c:v>
                </c:pt>
                <c:pt idx="6346">
                  <c:v>44.06944444444445</c:v>
                </c:pt>
                <c:pt idx="6347">
                  <c:v>44.076388888888886</c:v>
                </c:pt>
                <c:pt idx="6348">
                  <c:v>44.083333333333336</c:v>
                </c:pt>
                <c:pt idx="6349">
                  <c:v>44.090277777777779</c:v>
                </c:pt>
                <c:pt idx="6350">
                  <c:v>44.097222222222221</c:v>
                </c:pt>
                <c:pt idx="6351">
                  <c:v>44.104166666666664</c:v>
                </c:pt>
                <c:pt idx="6352">
                  <c:v>44.111111111111114</c:v>
                </c:pt>
                <c:pt idx="6353">
                  <c:v>44.11805555555555</c:v>
                </c:pt>
                <c:pt idx="6354">
                  <c:v>44.125</c:v>
                </c:pt>
                <c:pt idx="6355">
                  <c:v>44.13194444444445</c:v>
                </c:pt>
                <c:pt idx="6356">
                  <c:v>44.138888888888886</c:v>
                </c:pt>
                <c:pt idx="6357">
                  <c:v>44.145833333333336</c:v>
                </c:pt>
                <c:pt idx="6358">
                  <c:v>44.152777777777779</c:v>
                </c:pt>
                <c:pt idx="6359">
                  <c:v>44.159722222222221</c:v>
                </c:pt>
                <c:pt idx="6360">
                  <c:v>44.166666666666664</c:v>
                </c:pt>
                <c:pt idx="6361">
                  <c:v>44.173611111111114</c:v>
                </c:pt>
                <c:pt idx="6362">
                  <c:v>44.18055555555555</c:v>
                </c:pt>
                <c:pt idx="6363">
                  <c:v>44.1875</c:v>
                </c:pt>
                <c:pt idx="6364">
                  <c:v>44.19444444444445</c:v>
                </c:pt>
                <c:pt idx="6365">
                  <c:v>44.201388888888886</c:v>
                </c:pt>
                <c:pt idx="6366">
                  <c:v>44.208333333333336</c:v>
                </c:pt>
                <c:pt idx="6367">
                  <c:v>44.215277777777779</c:v>
                </c:pt>
                <c:pt idx="6368">
                  <c:v>44.222222222222221</c:v>
                </c:pt>
                <c:pt idx="6369">
                  <c:v>44.229166666666664</c:v>
                </c:pt>
                <c:pt idx="6370">
                  <c:v>44.236111111111114</c:v>
                </c:pt>
                <c:pt idx="6371">
                  <c:v>44.24305555555555</c:v>
                </c:pt>
                <c:pt idx="6372">
                  <c:v>44.25</c:v>
                </c:pt>
                <c:pt idx="6373">
                  <c:v>44.25694444444445</c:v>
                </c:pt>
                <c:pt idx="6374">
                  <c:v>44.263888888888886</c:v>
                </c:pt>
                <c:pt idx="6375">
                  <c:v>44.270833333333336</c:v>
                </c:pt>
                <c:pt idx="6376">
                  <c:v>44.277777777777779</c:v>
                </c:pt>
                <c:pt idx="6377">
                  <c:v>44.284722222222221</c:v>
                </c:pt>
                <c:pt idx="6378">
                  <c:v>44.291666666666664</c:v>
                </c:pt>
                <c:pt idx="6379">
                  <c:v>44.298611111111114</c:v>
                </c:pt>
                <c:pt idx="6380">
                  <c:v>44.30555555555555</c:v>
                </c:pt>
                <c:pt idx="6381">
                  <c:v>44.3125</c:v>
                </c:pt>
                <c:pt idx="6382">
                  <c:v>44.31944444444445</c:v>
                </c:pt>
                <c:pt idx="6383">
                  <c:v>44.326388888888886</c:v>
                </c:pt>
                <c:pt idx="6384">
                  <c:v>44.333333333333336</c:v>
                </c:pt>
                <c:pt idx="6385">
                  <c:v>44.340277777777779</c:v>
                </c:pt>
                <c:pt idx="6386">
                  <c:v>44.347222222222221</c:v>
                </c:pt>
                <c:pt idx="6387">
                  <c:v>44.354166666666664</c:v>
                </c:pt>
                <c:pt idx="6388">
                  <c:v>44.361111111111114</c:v>
                </c:pt>
                <c:pt idx="6389">
                  <c:v>44.36805555555555</c:v>
                </c:pt>
                <c:pt idx="6390">
                  <c:v>44.375</c:v>
                </c:pt>
                <c:pt idx="6391">
                  <c:v>44.38194444444445</c:v>
                </c:pt>
                <c:pt idx="6392">
                  <c:v>44.388888888888886</c:v>
                </c:pt>
                <c:pt idx="6393">
                  <c:v>44.395833333333336</c:v>
                </c:pt>
                <c:pt idx="6394">
                  <c:v>44.402777777777779</c:v>
                </c:pt>
                <c:pt idx="6395">
                  <c:v>44.409722222222221</c:v>
                </c:pt>
                <c:pt idx="6396">
                  <c:v>44.416666666666664</c:v>
                </c:pt>
                <c:pt idx="6397">
                  <c:v>44.423611111111114</c:v>
                </c:pt>
                <c:pt idx="6398">
                  <c:v>44.43055555555555</c:v>
                </c:pt>
                <c:pt idx="6399">
                  <c:v>44.4375</c:v>
                </c:pt>
                <c:pt idx="6400">
                  <c:v>44.44444444444445</c:v>
                </c:pt>
                <c:pt idx="6401">
                  <c:v>44.451388888888886</c:v>
                </c:pt>
                <c:pt idx="6402">
                  <c:v>44.458333333333336</c:v>
                </c:pt>
                <c:pt idx="6403">
                  <c:v>44.465277777777779</c:v>
                </c:pt>
                <c:pt idx="6404">
                  <c:v>44.472222222222221</c:v>
                </c:pt>
                <c:pt idx="6405">
                  <c:v>44.479166666666664</c:v>
                </c:pt>
                <c:pt idx="6406">
                  <c:v>44.486111111111114</c:v>
                </c:pt>
                <c:pt idx="6407">
                  <c:v>44.49305555555555</c:v>
                </c:pt>
                <c:pt idx="6408">
                  <c:v>44.5</c:v>
                </c:pt>
                <c:pt idx="6409">
                  <c:v>44.50694444444445</c:v>
                </c:pt>
                <c:pt idx="6410">
                  <c:v>44.513888888888886</c:v>
                </c:pt>
                <c:pt idx="6411">
                  <c:v>44.520833333333336</c:v>
                </c:pt>
                <c:pt idx="6412">
                  <c:v>44.527777777777779</c:v>
                </c:pt>
                <c:pt idx="6413">
                  <c:v>44.534722222222221</c:v>
                </c:pt>
                <c:pt idx="6414">
                  <c:v>44.541666666666664</c:v>
                </c:pt>
                <c:pt idx="6415">
                  <c:v>44.548611111111114</c:v>
                </c:pt>
                <c:pt idx="6416">
                  <c:v>44.55555555555555</c:v>
                </c:pt>
                <c:pt idx="6417">
                  <c:v>44.5625</c:v>
                </c:pt>
                <c:pt idx="6418">
                  <c:v>44.56944444444445</c:v>
                </c:pt>
                <c:pt idx="6419">
                  <c:v>44.576388888888886</c:v>
                </c:pt>
                <c:pt idx="6420">
                  <c:v>44.583333333333336</c:v>
                </c:pt>
                <c:pt idx="6421">
                  <c:v>44.590277777777779</c:v>
                </c:pt>
                <c:pt idx="6422">
                  <c:v>44.597222222222221</c:v>
                </c:pt>
                <c:pt idx="6423">
                  <c:v>44.604166666666664</c:v>
                </c:pt>
                <c:pt idx="6424">
                  <c:v>44.611111111111114</c:v>
                </c:pt>
                <c:pt idx="6425">
                  <c:v>44.61805555555555</c:v>
                </c:pt>
                <c:pt idx="6426">
                  <c:v>44.625</c:v>
                </c:pt>
                <c:pt idx="6427">
                  <c:v>44.63194444444445</c:v>
                </c:pt>
                <c:pt idx="6428">
                  <c:v>44.638888888888886</c:v>
                </c:pt>
                <c:pt idx="6429">
                  <c:v>44.645833333333336</c:v>
                </c:pt>
                <c:pt idx="6430">
                  <c:v>44.652777777777779</c:v>
                </c:pt>
                <c:pt idx="6431">
                  <c:v>44.659722222222221</c:v>
                </c:pt>
                <c:pt idx="6432">
                  <c:v>44.666666666666664</c:v>
                </c:pt>
                <c:pt idx="6433">
                  <c:v>44.673611111111114</c:v>
                </c:pt>
                <c:pt idx="6434">
                  <c:v>44.68055555555555</c:v>
                </c:pt>
                <c:pt idx="6435">
                  <c:v>44.6875</c:v>
                </c:pt>
                <c:pt idx="6436">
                  <c:v>44.69444444444445</c:v>
                </c:pt>
                <c:pt idx="6437">
                  <c:v>44.701388888888886</c:v>
                </c:pt>
                <c:pt idx="6438">
                  <c:v>44.708333333333336</c:v>
                </c:pt>
                <c:pt idx="6439">
                  <c:v>44.715277777777779</c:v>
                </c:pt>
                <c:pt idx="6440">
                  <c:v>44.722222222222221</c:v>
                </c:pt>
                <c:pt idx="6441">
                  <c:v>44.729166666666664</c:v>
                </c:pt>
                <c:pt idx="6442">
                  <c:v>44.736111111111114</c:v>
                </c:pt>
                <c:pt idx="6443">
                  <c:v>44.74305555555555</c:v>
                </c:pt>
                <c:pt idx="6444">
                  <c:v>44.75</c:v>
                </c:pt>
                <c:pt idx="6445">
                  <c:v>44.75694444444445</c:v>
                </c:pt>
                <c:pt idx="6446">
                  <c:v>44.763888888888886</c:v>
                </c:pt>
                <c:pt idx="6447">
                  <c:v>44.770833333333336</c:v>
                </c:pt>
                <c:pt idx="6448">
                  <c:v>44.777777777777779</c:v>
                </c:pt>
                <c:pt idx="6449">
                  <c:v>44.784722222222221</c:v>
                </c:pt>
                <c:pt idx="6450">
                  <c:v>44.791666666666664</c:v>
                </c:pt>
                <c:pt idx="6451">
                  <c:v>44.798611111111114</c:v>
                </c:pt>
                <c:pt idx="6452">
                  <c:v>44.80555555555555</c:v>
                </c:pt>
                <c:pt idx="6453">
                  <c:v>44.8125</c:v>
                </c:pt>
                <c:pt idx="6454">
                  <c:v>44.81944444444445</c:v>
                </c:pt>
                <c:pt idx="6455">
                  <c:v>44.826388888888886</c:v>
                </c:pt>
                <c:pt idx="6456">
                  <c:v>44.833333333333336</c:v>
                </c:pt>
                <c:pt idx="6457">
                  <c:v>44.840277777777779</c:v>
                </c:pt>
                <c:pt idx="6458">
                  <c:v>44.847222222222221</c:v>
                </c:pt>
                <c:pt idx="6459">
                  <c:v>44.854166666666664</c:v>
                </c:pt>
                <c:pt idx="6460">
                  <c:v>44.861111111111114</c:v>
                </c:pt>
                <c:pt idx="6461">
                  <c:v>44.86805555555555</c:v>
                </c:pt>
                <c:pt idx="6462">
                  <c:v>44.875</c:v>
                </c:pt>
                <c:pt idx="6463">
                  <c:v>44.88194444444445</c:v>
                </c:pt>
                <c:pt idx="6464">
                  <c:v>44.888888888888886</c:v>
                </c:pt>
                <c:pt idx="6465">
                  <c:v>44.895833333333336</c:v>
                </c:pt>
                <c:pt idx="6466">
                  <c:v>44.902777777777779</c:v>
                </c:pt>
                <c:pt idx="6467">
                  <c:v>44.909722222222221</c:v>
                </c:pt>
                <c:pt idx="6468">
                  <c:v>44.916666666666664</c:v>
                </c:pt>
                <c:pt idx="6469">
                  <c:v>44.923611111111114</c:v>
                </c:pt>
                <c:pt idx="6470">
                  <c:v>44.93055555555555</c:v>
                </c:pt>
                <c:pt idx="6471">
                  <c:v>44.9375</c:v>
                </c:pt>
                <c:pt idx="6472">
                  <c:v>44.94444444444445</c:v>
                </c:pt>
                <c:pt idx="6473">
                  <c:v>44.951388888888886</c:v>
                </c:pt>
                <c:pt idx="6474">
                  <c:v>44.958333333333336</c:v>
                </c:pt>
                <c:pt idx="6475">
                  <c:v>44.965277777777779</c:v>
                </c:pt>
                <c:pt idx="6476">
                  <c:v>44.972222222222221</c:v>
                </c:pt>
                <c:pt idx="6477">
                  <c:v>44.979166666666664</c:v>
                </c:pt>
                <c:pt idx="6478">
                  <c:v>44.986111111111114</c:v>
                </c:pt>
                <c:pt idx="6479">
                  <c:v>44.99305555555555</c:v>
                </c:pt>
                <c:pt idx="6480">
                  <c:v>45</c:v>
                </c:pt>
                <c:pt idx="6481">
                  <c:v>45.00694444444445</c:v>
                </c:pt>
                <c:pt idx="6482">
                  <c:v>45.013888888888886</c:v>
                </c:pt>
                <c:pt idx="6483">
                  <c:v>45.020833333333336</c:v>
                </c:pt>
                <c:pt idx="6484">
                  <c:v>45.027777777777779</c:v>
                </c:pt>
                <c:pt idx="6485">
                  <c:v>45.034722222222221</c:v>
                </c:pt>
                <c:pt idx="6486">
                  <c:v>45.041666666666664</c:v>
                </c:pt>
                <c:pt idx="6487">
                  <c:v>45.048611111111114</c:v>
                </c:pt>
                <c:pt idx="6488">
                  <c:v>45.05555555555555</c:v>
                </c:pt>
                <c:pt idx="6489">
                  <c:v>45.0625</c:v>
                </c:pt>
                <c:pt idx="6490">
                  <c:v>45.06944444444445</c:v>
                </c:pt>
                <c:pt idx="6491">
                  <c:v>45.076388888888886</c:v>
                </c:pt>
                <c:pt idx="6492">
                  <c:v>45.083333333333336</c:v>
                </c:pt>
                <c:pt idx="6493">
                  <c:v>45.090277777777779</c:v>
                </c:pt>
                <c:pt idx="6494">
                  <c:v>45.097222222222221</c:v>
                </c:pt>
                <c:pt idx="6495">
                  <c:v>45.104166666666664</c:v>
                </c:pt>
                <c:pt idx="6496">
                  <c:v>45.111111111111114</c:v>
                </c:pt>
                <c:pt idx="6497">
                  <c:v>45.11805555555555</c:v>
                </c:pt>
                <c:pt idx="6498">
                  <c:v>45.125</c:v>
                </c:pt>
                <c:pt idx="6499">
                  <c:v>45.13194444444445</c:v>
                </c:pt>
                <c:pt idx="6500">
                  <c:v>45.138888888888886</c:v>
                </c:pt>
                <c:pt idx="6501">
                  <c:v>45.145833333333336</c:v>
                </c:pt>
                <c:pt idx="6502">
                  <c:v>45.152777777777779</c:v>
                </c:pt>
                <c:pt idx="6503">
                  <c:v>45.159722222222221</c:v>
                </c:pt>
                <c:pt idx="6504">
                  <c:v>45.166666666666664</c:v>
                </c:pt>
                <c:pt idx="6505">
                  <c:v>45.173611111111114</c:v>
                </c:pt>
                <c:pt idx="6506">
                  <c:v>45.18055555555555</c:v>
                </c:pt>
                <c:pt idx="6507">
                  <c:v>45.1875</c:v>
                </c:pt>
                <c:pt idx="6508">
                  <c:v>45.19444444444445</c:v>
                </c:pt>
                <c:pt idx="6509">
                  <c:v>45.201388888888886</c:v>
                </c:pt>
                <c:pt idx="6510">
                  <c:v>45.208333333333336</c:v>
                </c:pt>
                <c:pt idx="6511">
                  <c:v>45.215277777777779</c:v>
                </c:pt>
                <c:pt idx="6512">
                  <c:v>45.222222222222221</c:v>
                </c:pt>
                <c:pt idx="6513">
                  <c:v>45.229166666666664</c:v>
                </c:pt>
                <c:pt idx="6514">
                  <c:v>45.236111111111114</c:v>
                </c:pt>
                <c:pt idx="6515">
                  <c:v>45.24305555555555</c:v>
                </c:pt>
                <c:pt idx="6516">
                  <c:v>45.25</c:v>
                </c:pt>
                <c:pt idx="6517">
                  <c:v>45.25694444444445</c:v>
                </c:pt>
                <c:pt idx="6518">
                  <c:v>45.263888888888886</c:v>
                </c:pt>
                <c:pt idx="6519">
                  <c:v>45.270833333333336</c:v>
                </c:pt>
                <c:pt idx="6520">
                  <c:v>45.277777777777779</c:v>
                </c:pt>
                <c:pt idx="6521">
                  <c:v>45.284722222222221</c:v>
                </c:pt>
                <c:pt idx="6522">
                  <c:v>45.291666666666664</c:v>
                </c:pt>
                <c:pt idx="6523">
                  <c:v>45.298611111111114</c:v>
                </c:pt>
                <c:pt idx="6524">
                  <c:v>45.30555555555555</c:v>
                </c:pt>
                <c:pt idx="6525">
                  <c:v>45.3125</c:v>
                </c:pt>
                <c:pt idx="6526">
                  <c:v>45.31944444444445</c:v>
                </c:pt>
                <c:pt idx="6527">
                  <c:v>45.326388888888886</c:v>
                </c:pt>
                <c:pt idx="6528">
                  <c:v>45.333333333333336</c:v>
                </c:pt>
                <c:pt idx="6529">
                  <c:v>45.340277777777779</c:v>
                </c:pt>
                <c:pt idx="6530">
                  <c:v>45.347222222222221</c:v>
                </c:pt>
                <c:pt idx="6531">
                  <c:v>45.354166666666664</c:v>
                </c:pt>
                <c:pt idx="6532">
                  <c:v>45.361111111111114</c:v>
                </c:pt>
                <c:pt idx="6533">
                  <c:v>45.36805555555555</c:v>
                </c:pt>
                <c:pt idx="6534">
                  <c:v>45.375</c:v>
                </c:pt>
                <c:pt idx="6535">
                  <c:v>45.38194444444445</c:v>
                </c:pt>
                <c:pt idx="6536">
                  <c:v>45.388888888888886</c:v>
                </c:pt>
                <c:pt idx="6537">
                  <c:v>45.395833333333336</c:v>
                </c:pt>
                <c:pt idx="6538">
                  <c:v>45.402777777777779</c:v>
                </c:pt>
                <c:pt idx="6539">
                  <c:v>45.409722222222221</c:v>
                </c:pt>
                <c:pt idx="6540">
                  <c:v>45.416666666666664</c:v>
                </c:pt>
                <c:pt idx="6541">
                  <c:v>45.423611111111114</c:v>
                </c:pt>
                <c:pt idx="6542">
                  <c:v>45.43055555555555</c:v>
                </c:pt>
                <c:pt idx="6543">
                  <c:v>45.4375</c:v>
                </c:pt>
                <c:pt idx="6544">
                  <c:v>45.44444444444445</c:v>
                </c:pt>
                <c:pt idx="6545">
                  <c:v>45.451388888888886</c:v>
                </c:pt>
                <c:pt idx="6546">
                  <c:v>45.458333333333336</c:v>
                </c:pt>
                <c:pt idx="6547">
                  <c:v>45.465277777777779</c:v>
                </c:pt>
                <c:pt idx="6548">
                  <c:v>45.472222222222221</c:v>
                </c:pt>
                <c:pt idx="6549">
                  <c:v>45.479166666666664</c:v>
                </c:pt>
                <c:pt idx="6550">
                  <c:v>45.486111111111114</c:v>
                </c:pt>
                <c:pt idx="6551">
                  <c:v>45.49305555555555</c:v>
                </c:pt>
                <c:pt idx="6552">
                  <c:v>45.5</c:v>
                </c:pt>
                <c:pt idx="6553">
                  <c:v>45.50694444444445</c:v>
                </c:pt>
                <c:pt idx="6554">
                  <c:v>45.513888888888886</c:v>
                </c:pt>
                <c:pt idx="6555">
                  <c:v>45.520833333333336</c:v>
                </c:pt>
                <c:pt idx="6556">
                  <c:v>45.527777777777779</c:v>
                </c:pt>
                <c:pt idx="6557">
                  <c:v>45.534722222222221</c:v>
                </c:pt>
                <c:pt idx="6558">
                  <c:v>45.541666666666664</c:v>
                </c:pt>
                <c:pt idx="6559">
                  <c:v>45.548611111111114</c:v>
                </c:pt>
                <c:pt idx="6560">
                  <c:v>45.55555555555555</c:v>
                </c:pt>
                <c:pt idx="6561">
                  <c:v>45.5625</c:v>
                </c:pt>
                <c:pt idx="6562">
                  <c:v>45.56944444444445</c:v>
                </c:pt>
                <c:pt idx="6563">
                  <c:v>45.576388888888886</c:v>
                </c:pt>
                <c:pt idx="6564">
                  <c:v>45.583333333333336</c:v>
                </c:pt>
                <c:pt idx="6565">
                  <c:v>45.590277777777779</c:v>
                </c:pt>
                <c:pt idx="6566">
                  <c:v>45.597222222222221</c:v>
                </c:pt>
                <c:pt idx="6567">
                  <c:v>45.604166666666664</c:v>
                </c:pt>
                <c:pt idx="6568">
                  <c:v>45.611111111111114</c:v>
                </c:pt>
                <c:pt idx="6569">
                  <c:v>45.61805555555555</c:v>
                </c:pt>
                <c:pt idx="6570">
                  <c:v>45.625</c:v>
                </c:pt>
                <c:pt idx="6571">
                  <c:v>45.63194444444445</c:v>
                </c:pt>
                <c:pt idx="6572">
                  <c:v>45.638888888888886</c:v>
                </c:pt>
                <c:pt idx="6573">
                  <c:v>45.645833333333336</c:v>
                </c:pt>
                <c:pt idx="6574">
                  <c:v>45.652777777777779</c:v>
                </c:pt>
                <c:pt idx="6575">
                  <c:v>45.659722222222221</c:v>
                </c:pt>
                <c:pt idx="6576">
                  <c:v>45.666666666666664</c:v>
                </c:pt>
                <c:pt idx="6577">
                  <c:v>45.673611111111114</c:v>
                </c:pt>
                <c:pt idx="6578">
                  <c:v>45.68055555555555</c:v>
                </c:pt>
                <c:pt idx="6579">
                  <c:v>45.6875</c:v>
                </c:pt>
                <c:pt idx="6580">
                  <c:v>45.69444444444445</c:v>
                </c:pt>
                <c:pt idx="6581">
                  <c:v>45.701388888888886</c:v>
                </c:pt>
                <c:pt idx="6582">
                  <c:v>45.708333333333336</c:v>
                </c:pt>
                <c:pt idx="6583">
                  <c:v>45.715277777777779</c:v>
                </c:pt>
                <c:pt idx="6584">
                  <c:v>45.722222222222221</c:v>
                </c:pt>
                <c:pt idx="6585">
                  <c:v>45.729166666666664</c:v>
                </c:pt>
                <c:pt idx="6586">
                  <c:v>45.736111111111114</c:v>
                </c:pt>
                <c:pt idx="6587">
                  <c:v>45.74305555555555</c:v>
                </c:pt>
                <c:pt idx="6588">
                  <c:v>45.75</c:v>
                </c:pt>
                <c:pt idx="6589">
                  <c:v>45.75694444444445</c:v>
                </c:pt>
                <c:pt idx="6590">
                  <c:v>45.763888888888886</c:v>
                </c:pt>
                <c:pt idx="6591">
                  <c:v>45.770833333333336</c:v>
                </c:pt>
                <c:pt idx="6592">
                  <c:v>45.777777777777779</c:v>
                </c:pt>
                <c:pt idx="6593">
                  <c:v>45.784722222222221</c:v>
                </c:pt>
                <c:pt idx="6594">
                  <c:v>45.791666666666664</c:v>
                </c:pt>
                <c:pt idx="6595">
                  <c:v>45.798611111111114</c:v>
                </c:pt>
                <c:pt idx="6596">
                  <c:v>45.80555555555555</c:v>
                </c:pt>
                <c:pt idx="6597">
                  <c:v>45.8125</c:v>
                </c:pt>
                <c:pt idx="6598">
                  <c:v>45.81944444444445</c:v>
                </c:pt>
                <c:pt idx="6599">
                  <c:v>45.826388888888886</c:v>
                </c:pt>
                <c:pt idx="6600">
                  <c:v>45.833333333333336</c:v>
                </c:pt>
                <c:pt idx="6601">
                  <c:v>45.840277777777779</c:v>
                </c:pt>
                <c:pt idx="6602">
                  <c:v>45.847222222222221</c:v>
                </c:pt>
                <c:pt idx="6603">
                  <c:v>45.854166666666664</c:v>
                </c:pt>
                <c:pt idx="6604">
                  <c:v>45.861111111111114</c:v>
                </c:pt>
                <c:pt idx="6605">
                  <c:v>45.86805555555555</c:v>
                </c:pt>
                <c:pt idx="6606">
                  <c:v>45.875</c:v>
                </c:pt>
                <c:pt idx="6607">
                  <c:v>45.88194444444445</c:v>
                </c:pt>
                <c:pt idx="6608">
                  <c:v>45.888888888888886</c:v>
                </c:pt>
                <c:pt idx="6609">
                  <c:v>45.895833333333336</c:v>
                </c:pt>
                <c:pt idx="6610">
                  <c:v>45.902777777777779</c:v>
                </c:pt>
                <c:pt idx="6611">
                  <c:v>45.909722222222221</c:v>
                </c:pt>
                <c:pt idx="6612">
                  <c:v>45.916666666666664</c:v>
                </c:pt>
                <c:pt idx="6613">
                  <c:v>45.923611111111114</c:v>
                </c:pt>
                <c:pt idx="6614">
                  <c:v>45.93055555555555</c:v>
                </c:pt>
                <c:pt idx="6615">
                  <c:v>45.9375</c:v>
                </c:pt>
                <c:pt idx="6616">
                  <c:v>45.94444444444445</c:v>
                </c:pt>
                <c:pt idx="6617">
                  <c:v>45.951388888888886</c:v>
                </c:pt>
                <c:pt idx="6618">
                  <c:v>45.958333333333336</c:v>
                </c:pt>
                <c:pt idx="6619">
                  <c:v>45.965277777777779</c:v>
                </c:pt>
                <c:pt idx="6620">
                  <c:v>45.972222222222221</c:v>
                </c:pt>
                <c:pt idx="6621">
                  <c:v>45.979166666666664</c:v>
                </c:pt>
                <c:pt idx="6622">
                  <c:v>45.986111111111114</c:v>
                </c:pt>
                <c:pt idx="6623">
                  <c:v>45.99305555555555</c:v>
                </c:pt>
                <c:pt idx="6624">
                  <c:v>46</c:v>
                </c:pt>
                <c:pt idx="6625">
                  <c:v>46.00694444444445</c:v>
                </c:pt>
                <c:pt idx="6626">
                  <c:v>46.013888888888886</c:v>
                </c:pt>
                <c:pt idx="6627">
                  <c:v>46.020833333333336</c:v>
                </c:pt>
                <c:pt idx="6628">
                  <c:v>46.027777777777779</c:v>
                </c:pt>
                <c:pt idx="6629">
                  <c:v>46.034722222222221</c:v>
                </c:pt>
                <c:pt idx="6630">
                  <c:v>46.041666666666664</c:v>
                </c:pt>
                <c:pt idx="6631">
                  <c:v>46.048611111111114</c:v>
                </c:pt>
                <c:pt idx="6632">
                  <c:v>46.05555555555555</c:v>
                </c:pt>
                <c:pt idx="6633">
                  <c:v>46.0625</c:v>
                </c:pt>
                <c:pt idx="6634">
                  <c:v>46.06944444444445</c:v>
                </c:pt>
                <c:pt idx="6635">
                  <c:v>46.076388888888886</c:v>
                </c:pt>
                <c:pt idx="6636">
                  <c:v>46.083333333333336</c:v>
                </c:pt>
                <c:pt idx="6637">
                  <c:v>46.090277777777779</c:v>
                </c:pt>
                <c:pt idx="6638">
                  <c:v>46.097222222222221</c:v>
                </c:pt>
                <c:pt idx="6639">
                  <c:v>46.104166666666664</c:v>
                </c:pt>
                <c:pt idx="6640">
                  <c:v>46.111111111111114</c:v>
                </c:pt>
                <c:pt idx="6641">
                  <c:v>46.11805555555555</c:v>
                </c:pt>
                <c:pt idx="6642">
                  <c:v>46.125</c:v>
                </c:pt>
                <c:pt idx="6643">
                  <c:v>46.13194444444445</c:v>
                </c:pt>
                <c:pt idx="6644">
                  <c:v>46.138888888888886</c:v>
                </c:pt>
                <c:pt idx="6645">
                  <c:v>46.145833333333336</c:v>
                </c:pt>
                <c:pt idx="6646">
                  <c:v>46.152777777777779</c:v>
                </c:pt>
                <c:pt idx="6647">
                  <c:v>46.159722222222221</c:v>
                </c:pt>
                <c:pt idx="6648">
                  <c:v>46.166666666666664</c:v>
                </c:pt>
                <c:pt idx="6649">
                  <c:v>46.173611111111114</c:v>
                </c:pt>
                <c:pt idx="6650">
                  <c:v>46.18055555555555</c:v>
                </c:pt>
                <c:pt idx="6651">
                  <c:v>46.1875</c:v>
                </c:pt>
                <c:pt idx="6652">
                  <c:v>46.19444444444445</c:v>
                </c:pt>
                <c:pt idx="6653">
                  <c:v>46.201388888888886</c:v>
                </c:pt>
                <c:pt idx="6654">
                  <c:v>46.208333333333336</c:v>
                </c:pt>
                <c:pt idx="6655">
                  <c:v>46.215277777777779</c:v>
                </c:pt>
                <c:pt idx="6656">
                  <c:v>46.222222222222221</c:v>
                </c:pt>
                <c:pt idx="6657">
                  <c:v>46.229166666666664</c:v>
                </c:pt>
                <c:pt idx="6658">
                  <c:v>46.236111111111114</c:v>
                </c:pt>
                <c:pt idx="6659">
                  <c:v>46.24305555555555</c:v>
                </c:pt>
                <c:pt idx="6660">
                  <c:v>46.25</c:v>
                </c:pt>
                <c:pt idx="6661">
                  <c:v>46.25694444444445</c:v>
                </c:pt>
                <c:pt idx="6662">
                  <c:v>46.263888888888886</c:v>
                </c:pt>
                <c:pt idx="6663">
                  <c:v>46.270833333333336</c:v>
                </c:pt>
                <c:pt idx="6664">
                  <c:v>46.277777777777779</c:v>
                </c:pt>
                <c:pt idx="6665">
                  <c:v>46.284722222222221</c:v>
                </c:pt>
                <c:pt idx="6666">
                  <c:v>46.291666666666664</c:v>
                </c:pt>
                <c:pt idx="6667">
                  <c:v>46.298611111111114</c:v>
                </c:pt>
                <c:pt idx="6668">
                  <c:v>46.30555555555555</c:v>
                </c:pt>
                <c:pt idx="6669">
                  <c:v>46.3125</c:v>
                </c:pt>
                <c:pt idx="6670">
                  <c:v>46.31944444444445</c:v>
                </c:pt>
                <c:pt idx="6671">
                  <c:v>46.326388888888886</c:v>
                </c:pt>
                <c:pt idx="6672">
                  <c:v>46.333333333333336</c:v>
                </c:pt>
                <c:pt idx="6673">
                  <c:v>46.340277777777779</c:v>
                </c:pt>
                <c:pt idx="6674">
                  <c:v>46.347222222222221</c:v>
                </c:pt>
                <c:pt idx="6675">
                  <c:v>46.354166666666664</c:v>
                </c:pt>
                <c:pt idx="6676">
                  <c:v>46.361111111111114</c:v>
                </c:pt>
                <c:pt idx="6677">
                  <c:v>46.36805555555555</c:v>
                </c:pt>
                <c:pt idx="6678">
                  <c:v>46.375</c:v>
                </c:pt>
                <c:pt idx="6679">
                  <c:v>46.38194444444445</c:v>
                </c:pt>
                <c:pt idx="6680">
                  <c:v>46.388888888888886</c:v>
                </c:pt>
                <c:pt idx="6681">
                  <c:v>46.395833333333336</c:v>
                </c:pt>
                <c:pt idx="6682">
                  <c:v>46.402777777777779</c:v>
                </c:pt>
                <c:pt idx="6683">
                  <c:v>46.409722222222221</c:v>
                </c:pt>
                <c:pt idx="6684">
                  <c:v>46.416666666666664</c:v>
                </c:pt>
                <c:pt idx="6685">
                  <c:v>46.423611111111114</c:v>
                </c:pt>
                <c:pt idx="6686">
                  <c:v>46.43055555555555</c:v>
                </c:pt>
                <c:pt idx="6687">
                  <c:v>46.4375</c:v>
                </c:pt>
                <c:pt idx="6688">
                  <c:v>46.44444444444445</c:v>
                </c:pt>
                <c:pt idx="6689">
                  <c:v>46.451388888888886</c:v>
                </c:pt>
                <c:pt idx="6690">
                  <c:v>46.458333333333336</c:v>
                </c:pt>
                <c:pt idx="6691">
                  <c:v>46.465277777777779</c:v>
                </c:pt>
                <c:pt idx="6692">
                  <c:v>46.472222222222221</c:v>
                </c:pt>
                <c:pt idx="6693">
                  <c:v>46.479166666666664</c:v>
                </c:pt>
                <c:pt idx="6694">
                  <c:v>46.486111111111114</c:v>
                </c:pt>
                <c:pt idx="6695">
                  <c:v>46.49305555555555</c:v>
                </c:pt>
                <c:pt idx="6696">
                  <c:v>46.5</c:v>
                </c:pt>
                <c:pt idx="6697">
                  <c:v>46.50694444444445</c:v>
                </c:pt>
                <c:pt idx="6698">
                  <c:v>46.513888888888886</c:v>
                </c:pt>
                <c:pt idx="6699">
                  <c:v>46.520833333333336</c:v>
                </c:pt>
                <c:pt idx="6700">
                  <c:v>46.527777777777779</c:v>
                </c:pt>
                <c:pt idx="6701">
                  <c:v>46.534722222222221</c:v>
                </c:pt>
                <c:pt idx="6702">
                  <c:v>46.541666666666664</c:v>
                </c:pt>
                <c:pt idx="6703">
                  <c:v>46.548611111111114</c:v>
                </c:pt>
                <c:pt idx="6704">
                  <c:v>46.55555555555555</c:v>
                </c:pt>
                <c:pt idx="6705">
                  <c:v>46.5625</c:v>
                </c:pt>
                <c:pt idx="6706">
                  <c:v>46.56944444444445</c:v>
                </c:pt>
                <c:pt idx="6707">
                  <c:v>46.576388888888886</c:v>
                </c:pt>
                <c:pt idx="6708">
                  <c:v>46.583333333333336</c:v>
                </c:pt>
                <c:pt idx="6709">
                  <c:v>46.590277777777779</c:v>
                </c:pt>
                <c:pt idx="6710">
                  <c:v>46.597222222222221</c:v>
                </c:pt>
                <c:pt idx="6711">
                  <c:v>46.604166666666664</c:v>
                </c:pt>
                <c:pt idx="6712">
                  <c:v>46.611111111111114</c:v>
                </c:pt>
                <c:pt idx="6713">
                  <c:v>46.61805555555555</c:v>
                </c:pt>
                <c:pt idx="6714">
                  <c:v>46.625</c:v>
                </c:pt>
                <c:pt idx="6715">
                  <c:v>46.63194444444445</c:v>
                </c:pt>
                <c:pt idx="6716">
                  <c:v>46.638888888888886</c:v>
                </c:pt>
                <c:pt idx="6717">
                  <c:v>46.645833333333336</c:v>
                </c:pt>
                <c:pt idx="6718">
                  <c:v>46.652777777777779</c:v>
                </c:pt>
                <c:pt idx="6719">
                  <c:v>46.659722222222221</c:v>
                </c:pt>
                <c:pt idx="6720">
                  <c:v>46.666666666666664</c:v>
                </c:pt>
                <c:pt idx="6721">
                  <c:v>46.673611111111114</c:v>
                </c:pt>
                <c:pt idx="6722">
                  <c:v>46.68055555555555</c:v>
                </c:pt>
                <c:pt idx="6723">
                  <c:v>46.6875</c:v>
                </c:pt>
                <c:pt idx="6724">
                  <c:v>46.69444444444445</c:v>
                </c:pt>
                <c:pt idx="6725">
                  <c:v>46.701388888888886</c:v>
                </c:pt>
                <c:pt idx="6726">
                  <c:v>46.708333333333336</c:v>
                </c:pt>
                <c:pt idx="6727">
                  <c:v>46.715277777777779</c:v>
                </c:pt>
                <c:pt idx="6728">
                  <c:v>46.722222222222221</c:v>
                </c:pt>
                <c:pt idx="6729">
                  <c:v>46.729166666666664</c:v>
                </c:pt>
                <c:pt idx="6730">
                  <c:v>46.736111111111114</c:v>
                </c:pt>
                <c:pt idx="6731">
                  <c:v>46.74305555555555</c:v>
                </c:pt>
                <c:pt idx="6732">
                  <c:v>46.75</c:v>
                </c:pt>
                <c:pt idx="6733">
                  <c:v>46.75694444444445</c:v>
                </c:pt>
                <c:pt idx="6734">
                  <c:v>46.763888888888886</c:v>
                </c:pt>
                <c:pt idx="6735">
                  <c:v>46.770833333333336</c:v>
                </c:pt>
                <c:pt idx="6736">
                  <c:v>46.777777777777779</c:v>
                </c:pt>
                <c:pt idx="6737">
                  <c:v>46.784722222222221</c:v>
                </c:pt>
                <c:pt idx="6738">
                  <c:v>46.791666666666664</c:v>
                </c:pt>
                <c:pt idx="6739">
                  <c:v>46.798611111111114</c:v>
                </c:pt>
                <c:pt idx="6740">
                  <c:v>46.80555555555555</c:v>
                </c:pt>
                <c:pt idx="6741">
                  <c:v>46.8125</c:v>
                </c:pt>
                <c:pt idx="6742">
                  <c:v>46.81944444444445</c:v>
                </c:pt>
                <c:pt idx="6743">
                  <c:v>46.826388888888886</c:v>
                </c:pt>
                <c:pt idx="6744">
                  <c:v>46.833333333333336</c:v>
                </c:pt>
                <c:pt idx="6745">
                  <c:v>46.840277777777779</c:v>
                </c:pt>
                <c:pt idx="6746">
                  <c:v>46.847222222222221</c:v>
                </c:pt>
                <c:pt idx="6747">
                  <c:v>46.854166666666664</c:v>
                </c:pt>
                <c:pt idx="6748">
                  <c:v>46.861111111111114</c:v>
                </c:pt>
                <c:pt idx="6749">
                  <c:v>46.86805555555555</c:v>
                </c:pt>
                <c:pt idx="6750">
                  <c:v>46.875</c:v>
                </c:pt>
                <c:pt idx="6751">
                  <c:v>46.88194444444445</c:v>
                </c:pt>
                <c:pt idx="6752">
                  <c:v>46.888888888888886</c:v>
                </c:pt>
                <c:pt idx="6753">
                  <c:v>46.895833333333336</c:v>
                </c:pt>
                <c:pt idx="6754">
                  <c:v>46.902777777777779</c:v>
                </c:pt>
                <c:pt idx="6755">
                  <c:v>46.909722222222221</c:v>
                </c:pt>
                <c:pt idx="6756">
                  <c:v>46.916666666666664</c:v>
                </c:pt>
                <c:pt idx="6757">
                  <c:v>46.923611111111114</c:v>
                </c:pt>
                <c:pt idx="6758">
                  <c:v>46.93055555555555</c:v>
                </c:pt>
                <c:pt idx="6759">
                  <c:v>46.9375</c:v>
                </c:pt>
                <c:pt idx="6760">
                  <c:v>46.94444444444445</c:v>
                </c:pt>
                <c:pt idx="6761">
                  <c:v>46.951388888888886</c:v>
                </c:pt>
                <c:pt idx="6762">
                  <c:v>46.958333333333336</c:v>
                </c:pt>
                <c:pt idx="6763">
                  <c:v>46.965277777777779</c:v>
                </c:pt>
                <c:pt idx="6764">
                  <c:v>46.972222222222221</c:v>
                </c:pt>
                <c:pt idx="6765">
                  <c:v>46.979166666666664</c:v>
                </c:pt>
                <c:pt idx="6766">
                  <c:v>46.986111111111114</c:v>
                </c:pt>
                <c:pt idx="6767">
                  <c:v>46.99305555555555</c:v>
                </c:pt>
                <c:pt idx="6768">
                  <c:v>47</c:v>
                </c:pt>
                <c:pt idx="6769">
                  <c:v>47.00694444444445</c:v>
                </c:pt>
                <c:pt idx="6770">
                  <c:v>47.013888888888886</c:v>
                </c:pt>
                <c:pt idx="6771">
                  <c:v>47.020833333333336</c:v>
                </c:pt>
                <c:pt idx="6772">
                  <c:v>47.027777777777779</c:v>
                </c:pt>
                <c:pt idx="6773">
                  <c:v>47.034722222222221</c:v>
                </c:pt>
                <c:pt idx="6774">
                  <c:v>47.041666666666664</c:v>
                </c:pt>
                <c:pt idx="6775">
                  <c:v>47.048611111111114</c:v>
                </c:pt>
                <c:pt idx="6776">
                  <c:v>47.05555555555555</c:v>
                </c:pt>
                <c:pt idx="6777">
                  <c:v>47.0625</c:v>
                </c:pt>
                <c:pt idx="6778">
                  <c:v>47.06944444444445</c:v>
                </c:pt>
                <c:pt idx="6779">
                  <c:v>47.076388888888886</c:v>
                </c:pt>
                <c:pt idx="6780">
                  <c:v>47.083333333333336</c:v>
                </c:pt>
                <c:pt idx="6781">
                  <c:v>47.090277777777779</c:v>
                </c:pt>
                <c:pt idx="6782">
                  <c:v>47.097222222222221</c:v>
                </c:pt>
                <c:pt idx="6783">
                  <c:v>47.104166666666664</c:v>
                </c:pt>
                <c:pt idx="6784">
                  <c:v>47.111111111111114</c:v>
                </c:pt>
                <c:pt idx="6785">
                  <c:v>47.11805555555555</c:v>
                </c:pt>
                <c:pt idx="6786">
                  <c:v>47.125</c:v>
                </c:pt>
                <c:pt idx="6787">
                  <c:v>47.13194444444445</c:v>
                </c:pt>
                <c:pt idx="6788">
                  <c:v>47.138888888888886</c:v>
                </c:pt>
                <c:pt idx="6789">
                  <c:v>47.145833333333336</c:v>
                </c:pt>
                <c:pt idx="6790">
                  <c:v>47.152777777777779</c:v>
                </c:pt>
                <c:pt idx="6791">
                  <c:v>47.159722222222221</c:v>
                </c:pt>
                <c:pt idx="6792">
                  <c:v>47.166666666666664</c:v>
                </c:pt>
                <c:pt idx="6793">
                  <c:v>47.173611111111114</c:v>
                </c:pt>
                <c:pt idx="6794">
                  <c:v>47.18055555555555</c:v>
                </c:pt>
                <c:pt idx="6795">
                  <c:v>47.1875</c:v>
                </c:pt>
                <c:pt idx="6796">
                  <c:v>47.19444444444445</c:v>
                </c:pt>
                <c:pt idx="6797">
                  <c:v>47.201388888888886</c:v>
                </c:pt>
                <c:pt idx="6798">
                  <c:v>47.208333333333336</c:v>
                </c:pt>
                <c:pt idx="6799">
                  <c:v>47.215277777777779</c:v>
                </c:pt>
                <c:pt idx="6800">
                  <c:v>47.222222222222221</c:v>
                </c:pt>
                <c:pt idx="6801">
                  <c:v>47.229166666666664</c:v>
                </c:pt>
                <c:pt idx="6802">
                  <c:v>47.236111111111114</c:v>
                </c:pt>
                <c:pt idx="6803">
                  <c:v>47.24305555555555</c:v>
                </c:pt>
                <c:pt idx="6804">
                  <c:v>47.25</c:v>
                </c:pt>
                <c:pt idx="6805">
                  <c:v>47.25694444444445</c:v>
                </c:pt>
                <c:pt idx="6806">
                  <c:v>47.263888888888886</c:v>
                </c:pt>
                <c:pt idx="6807">
                  <c:v>47.270833333333336</c:v>
                </c:pt>
                <c:pt idx="6808">
                  <c:v>47.277777777777779</c:v>
                </c:pt>
                <c:pt idx="6809">
                  <c:v>47.284722222222221</c:v>
                </c:pt>
                <c:pt idx="6810">
                  <c:v>47.291666666666664</c:v>
                </c:pt>
                <c:pt idx="6811">
                  <c:v>47.298611111111114</c:v>
                </c:pt>
                <c:pt idx="6812">
                  <c:v>47.30555555555555</c:v>
                </c:pt>
                <c:pt idx="6813">
                  <c:v>47.3125</c:v>
                </c:pt>
                <c:pt idx="6814">
                  <c:v>47.31944444444445</c:v>
                </c:pt>
                <c:pt idx="6815">
                  <c:v>47.326388888888886</c:v>
                </c:pt>
                <c:pt idx="6816">
                  <c:v>47.333333333333336</c:v>
                </c:pt>
                <c:pt idx="6817">
                  <c:v>47.340277777777779</c:v>
                </c:pt>
                <c:pt idx="6818">
                  <c:v>47.347222222222221</c:v>
                </c:pt>
                <c:pt idx="6819">
                  <c:v>47.354166666666664</c:v>
                </c:pt>
                <c:pt idx="6820">
                  <c:v>47.361111111111114</c:v>
                </c:pt>
                <c:pt idx="6821">
                  <c:v>47.36805555555555</c:v>
                </c:pt>
                <c:pt idx="6822">
                  <c:v>47.375</c:v>
                </c:pt>
                <c:pt idx="6823">
                  <c:v>47.38194444444445</c:v>
                </c:pt>
                <c:pt idx="6824">
                  <c:v>47.388888888888886</c:v>
                </c:pt>
                <c:pt idx="6825">
                  <c:v>47.395833333333336</c:v>
                </c:pt>
                <c:pt idx="6826">
                  <c:v>47.402777777777779</c:v>
                </c:pt>
                <c:pt idx="6827">
                  <c:v>47.409722222222221</c:v>
                </c:pt>
                <c:pt idx="6828">
                  <c:v>47.416666666666664</c:v>
                </c:pt>
                <c:pt idx="6829">
                  <c:v>47.423611111111114</c:v>
                </c:pt>
                <c:pt idx="6830">
                  <c:v>47.43055555555555</c:v>
                </c:pt>
                <c:pt idx="6831">
                  <c:v>47.4375</c:v>
                </c:pt>
                <c:pt idx="6832">
                  <c:v>47.44444444444445</c:v>
                </c:pt>
                <c:pt idx="6833">
                  <c:v>47.451388888888886</c:v>
                </c:pt>
                <c:pt idx="6834">
                  <c:v>47.458333333333336</c:v>
                </c:pt>
                <c:pt idx="6835">
                  <c:v>47.465277777777779</c:v>
                </c:pt>
                <c:pt idx="6836">
                  <c:v>47.472222222222221</c:v>
                </c:pt>
                <c:pt idx="6837">
                  <c:v>47.479166666666664</c:v>
                </c:pt>
                <c:pt idx="6838">
                  <c:v>47.486111111111114</c:v>
                </c:pt>
                <c:pt idx="6839">
                  <c:v>47.49305555555555</c:v>
                </c:pt>
                <c:pt idx="6840">
                  <c:v>47.5</c:v>
                </c:pt>
                <c:pt idx="6841">
                  <c:v>47.50694444444445</c:v>
                </c:pt>
                <c:pt idx="6842">
                  <c:v>47.513888888888886</c:v>
                </c:pt>
                <c:pt idx="6843">
                  <c:v>47.520833333333336</c:v>
                </c:pt>
                <c:pt idx="6844">
                  <c:v>47.527777777777779</c:v>
                </c:pt>
                <c:pt idx="6845">
                  <c:v>47.534722222222221</c:v>
                </c:pt>
                <c:pt idx="6846">
                  <c:v>47.541666666666664</c:v>
                </c:pt>
                <c:pt idx="6847">
                  <c:v>47.548611111111114</c:v>
                </c:pt>
                <c:pt idx="6848">
                  <c:v>47.55555555555555</c:v>
                </c:pt>
                <c:pt idx="6849">
                  <c:v>47.5625</c:v>
                </c:pt>
                <c:pt idx="6850">
                  <c:v>47.56944444444445</c:v>
                </c:pt>
                <c:pt idx="6851">
                  <c:v>47.576388888888886</c:v>
                </c:pt>
                <c:pt idx="6852">
                  <c:v>47.583333333333336</c:v>
                </c:pt>
                <c:pt idx="6853">
                  <c:v>47.590277777777779</c:v>
                </c:pt>
                <c:pt idx="6854">
                  <c:v>47.597222222222221</c:v>
                </c:pt>
                <c:pt idx="6855">
                  <c:v>47.604166666666664</c:v>
                </c:pt>
                <c:pt idx="6856">
                  <c:v>47.611111111111114</c:v>
                </c:pt>
                <c:pt idx="6857">
                  <c:v>47.61805555555555</c:v>
                </c:pt>
                <c:pt idx="6858">
                  <c:v>47.625</c:v>
                </c:pt>
                <c:pt idx="6859">
                  <c:v>47.63194444444445</c:v>
                </c:pt>
                <c:pt idx="6860">
                  <c:v>47.638888888888886</c:v>
                </c:pt>
                <c:pt idx="6861">
                  <c:v>47.645833333333336</c:v>
                </c:pt>
                <c:pt idx="6862">
                  <c:v>47.652777777777779</c:v>
                </c:pt>
                <c:pt idx="6863">
                  <c:v>47.659722222222221</c:v>
                </c:pt>
                <c:pt idx="6864">
                  <c:v>47.666666666666664</c:v>
                </c:pt>
                <c:pt idx="6865">
                  <c:v>47.673611111111114</c:v>
                </c:pt>
                <c:pt idx="6866">
                  <c:v>47.68055555555555</c:v>
                </c:pt>
                <c:pt idx="6867">
                  <c:v>47.6875</c:v>
                </c:pt>
                <c:pt idx="6868">
                  <c:v>47.69444444444445</c:v>
                </c:pt>
                <c:pt idx="6869">
                  <c:v>47.701388888888886</c:v>
                </c:pt>
                <c:pt idx="6870">
                  <c:v>47.708333333333336</c:v>
                </c:pt>
                <c:pt idx="6871">
                  <c:v>47.715277777777779</c:v>
                </c:pt>
                <c:pt idx="6872">
                  <c:v>47.722222222222221</c:v>
                </c:pt>
                <c:pt idx="6873">
                  <c:v>47.729166666666664</c:v>
                </c:pt>
                <c:pt idx="6874">
                  <c:v>47.736111111111114</c:v>
                </c:pt>
                <c:pt idx="6875">
                  <c:v>47.74305555555555</c:v>
                </c:pt>
                <c:pt idx="6876">
                  <c:v>47.75</c:v>
                </c:pt>
                <c:pt idx="6877">
                  <c:v>47.75694444444445</c:v>
                </c:pt>
                <c:pt idx="6878">
                  <c:v>47.763888888888886</c:v>
                </c:pt>
                <c:pt idx="6879">
                  <c:v>47.770833333333336</c:v>
                </c:pt>
                <c:pt idx="6880">
                  <c:v>47.777777777777779</c:v>
                </c:pt>
                <c:pt idx="6881">
                  <c:v>47.784722222222221</c:v>
                </c:pt>
                <c:pt idx="6882">
                  <c:v>47.791666666666664</c:v>
                </c:pt>
                <c:pt idx="6883">
                  <c:v>47.798611111111114</c:v>
                </c:pt>
                <c:pt idx="6884">
                  <c:v>47.80555555555555</c:v>
                </c:pt>
                <c:pt idx="6885">
                  <c:v>47.8125</c:v>
                </c:pt>
                <c:pt idx="6886">
                  <c:v>47.81944444444445</c:v>
                </c:pt>
                <c:pt idx="6887">
                  <c:v>47.826388888888886</c:v>
                </c:pt>
                <c:pt idx="6888">
                  <c:v>47.833333333333336</c:v>
                </c:pt>
                <c:pt idx="6889">
                  <c:v>47.840277777777779</c:v>
                </c:pt>
                <c:pt idx="6890">
                  <c:v>47.847222222222221</c:v>
                </c:pt>
                <c:pt idx="6891">
                  <c:v>47.854166666666664</c:v>
                </c:pt>
                <c:pt idx="6892">
                  <c:v>47.861111111111114</c:v>
                </c:pt>
                <c:pt idx="6893">
                  <c:v>47.86805555555555</c:v>
                </c:pt>
                <c:pt idx="6894">
                  <c:v>47.875</c:v>
                </c:pt>
                <c:pt idx="6895">
                  <c:v>47.88194444444445</c:v>
                </c:pt>
                <c:pt idx="6896">
                  <c:v>47.888888888888886</c:v>
                </c:pt>
                <c:pt idx="6897">
                  <c:v>47.895833333333336</c:v>
                </c:pt>
                <c:pt idx="6898">
                  <c:v>47.902777777777779</c:v>
                </c:pt>
                <c:pt idx="6899">
                  <c:v>47.909722222222221</c:v>
                </c:pt>
                <c:pt idx="6900">
                  <c:v>47.916666666666664</c:v>
                </c:pt>
                <c:pt idx="6901">
                  <c:v>47.923611111111114</c:v>
                </c:pt>
                <c:pt idx="6902">
                  <c:v>47.93055555555555</c:v>
                </c:pt>
                <c:pt idx="6903">
                  <c:v>47.9375</c:v>
                </c:pt>
                <c:pt idx="6904">
                  <c:v>47.94444444444445</c:v>
                </c:pt>
                <c:pt idx="6905">
                  <c:v>47.951388888888886</c:v>
                </c:pt>
                <c:pt idx="6906">
                  <c:v>47.958333333333336</c:v>
                </c:pt>
                <c:pt idx="6907">
                  <c:v>47.965277777777779</c:v>
                </c:pt>
                <c:pt idx="6908">
                  <c:v>47.972222222222221</c:v>
                </c:pt>
                <c:pt idx="6909">
                  <c:v>47.979166666666664</c:v>
                </c:pt>
                <c:pt idx="6910">
                  <c:v>47.986111111111114</c:v>
                </c:pt>
                <c:pt idx="6911">
                  <c:v>47.99305555555555</c:v>
                </c:pt>
                <c:pt idx="6912">
                  <c:v>48</c:v>
                </c:pt>
                <c:pt idx="6913">
                  <c:v>48.00694444444445</c:v>
                </c:pt>
                <c:pt idx="6914">
                  <c:v>48.013888888888886</c:v>
                </c:pt>
                <c:pt idx="6915">
                  <c:v>48.020833333333336</c:v>
                </c:pt>
                <c:pt idx="6916">
                  <c:v>48.027777777777779</c:v>
                </c:pt>
                <c:pt idx="6917">
                  <c:v>48.034722222222221</c:v>
                </c:pt>
                <c:pt idx="6918">
                  <c:v>48.041666666666664</c:v>
                </c:pt>
                <c:pt idx="6919">
                  <c:v>48.048611111111114</c:v>
                </c:pt>
                <c:pt idx="6920">
                  <c:v>48.05555555555555</c:v>
                </c:pt>
                <c:pt idx="6921">
                  <c:v>48.0625</c:v>
                </c:pt>
                <c:pt idx="6922">
                  <c:v>48.06944444444445</c:v>
                </c:pt>
                <c:pt idx="6923">
                  <c:v>48.076388888888886</c:v>
                </c:pt>
                <c:pt idx="6924">
                  <c:v>48.083333333333336</c:v>
                </c:pt>
                <c:pt idx="6925">
                  <c:v>48.090277777777779</c:v>
                </c:pt>
                <c:pt idx="6926">
                  <c:v>48.097222222222221</c:v>
                </c:pt>
                <c:pt idx="6927">
                  <c:v>48.104166666666664</c:v>
                </c:pt>
                <c:pt idx="6928">
                  <c:v>48.111111111111114</c:v>
                </c:pt>
                <c:pt idx="6929">
                  <c:v>48.11805555555555</c:v>
                </c:pt>
                <c:pt idx="6930">
                  <c:v>48.125</c:v>
                </c:pt>
                <c:pt idx="6931">
                  <c:v>48.13194444444445</c:v>
                </c:pt>
                <c:pt idx="6932">
                  <c:v>48.138888888888886</c:v>
                </c:pt>
                <c:pt idx="6933">
                  <c:v>48.145833333333336</c:v>
                </c:pt>
                <c:pt idx="6934">
                  <c:v>48.152777777777779</c:v>
                </c:pt>
                <c:pt idx="6935">
                  <c:v>48.159722222222221</c:v>
                </c:pt>
                <c:pt idx="6936">
                  <c:v>48.166666666666664</c:v>
                </c:pt>
                <c:pt idx="6937">
                  <c:v>48.173611111111114</c:v>
                </c:pt>
                <c:pt idx="6938">
                  <c:v>48.18055555555555</c:v>
                </c:pt>
                <c:pt idx="6939">
                  <c:v>48.1875</c:v>
                </c:pt>
                <c:pt idx="6940">
                  <c:v>48.19444444444445</c:v>
                </c:pt>
                <c:pt idx="6941">
                  <c:v>48.201388888888886</c:v>
                </c:pt>
                <c:pt idx="6942">
                  <c:v>48.208333333333336</c:v>
                </c:pt>
                <c:pt idx="6943">
                  <c:v>48.215277777777779</c:v>
                </c:pt>
                <c:pt idx="6944">
                  <c:v>48.222222222222221</c:v>
                </c:pt>
                <c:pt idx="6945">
                  <c:v>48.229166666666664</c:v>
                </c:pt>
                <c:pt idx="6946">
                  <c:v>48.236111111111114</c:v>
                </c:pt>
                <c:pt idx="6947">
                  <c:v>48.24305555555555</c:v>
                </c:pt>
                <c:pt idx="6948">
                  <c:v>48.25</c:v>
                </c:pt>
                <c:pt idx="6949">
                  <c:v>48.25694444444445</c:v>
                </c:pt>
                <c:pt idx="6950">
                  <c:v>48.263888888888886</c:v>
                </c:pt>
                <c:pt idx="6951">
                  <c:v>48.270833333333336</c:v>
                </c:pt>
                <c:pt idx="6952">
                  <c:v>48.277777777777779</c:v>
                </c:pt>
                <c:pt idx="6953">
                  <c:v>48.284722222222221</c:v>
                </c:pt>
                <c:pt idx="6954">
                  <c:v>48.291666666666664</c:v>
                </c:pt>
                <c:pt idx="6955">
                  <c:v>48.298611111111114</c:v>
                </c:pt>
                <c:pt idx="6956">
                  <c:v>48.30555555555555</c:v>
                </c:pt>
                <c:pt idx="6957">
                  <c:v>48.3125</c:v>
                </c:pt>
                <c:pt idx="6958">
                  <c:v>48.31944444444445</c:v>
                </c:pt>
                <c:pt idx="6959">
                  <c:v>48.326388888888886</c:v>
                </c:pt>
                <c:pt idx="6960">
                  <c:v>48.333333333333336</c:v>
                </c:pt>
                <c:pt idx="6961">
                  <c:v>48.340277777777779</c:v>
                </c:pt>
                <c:pt idx="6962">
                  <c:v>48.347222222222221</c:v>
                </c:pt>
                <c:pt idx="6963">
                  <c:v>48.354166666666664</c:v>
                </c:pt>
                <c:pt idx="6964">
                  <c:v>48.361111111111114</c:v>
                </c:pt>
                <c:pt idx="6965">
                  <c:v>48.36805555555555</c:v>
                </c:pt>
                <c:pt idx="6966">
                  <c:v>48.375</c:v>
                </c:pt>
                <c:pt idx="6967">
                  <c:v>48.38194444444445</c:v>
                </c:pt>
                <c:pt idx="6968">
                  <c:v>48.388888888888886</c:v>
                </c:pt>
                <c:pt idx="6969">
                  <c:v>48.395833333333336</c:v>
                </c:pt>
                <c:pt idx="6970">
                  <c:v>48.402777777777779</c:v>
                </c:pt>
                <c:pt idx="6971">
                  <c:v>48.409722222222221</c:v>
                </c:pt>
                <c:pt idx="6972">
                  <c:v>48.416666666666664</c:v>
                </c:pt>
                <c:pt idx="6973">
                  <c:v>48.423611111111114</c:v>
                </c:pt>
                <c:pt idx="6974">
                  <c:v>48.43055555555555</c:v>
                </c:pt>
                <c:pt idx="6975">
                  <c:v>48.4375</c:v>
                </c:pt>
                <c:pt idx="6976">
                  <c:v>48.44444444444445</c:v>
                </c:pt>
                <c:pt idx="6977">
                  <c:v>48.451388888888886</c:v>
                </c:pt>
                <c:pt idx="6978">
                  <c:v>48.458333333333336</c:v>
                </c:pt>
                <c:pt idx="6979">
                  <c:v>48.465277777777779</c:v>
                </c:pt>
                <c:pt idx="6980">
                  <c:v>48.472222222222221</c:v>
                </c:pt>
                <c:pt idx="6981">
                  <c:v>48.479166666666664</c:v>
                </c:pt>
                <c:pt idx="6982">
                  <c:v>48.486111111111114</c:v>
                </c:pt>
                <c:pt idx="6983">
                  <c:v>48.49305555555555</c:v>
                </c:pt>
                <c:pt idx="6984">
                  <c:v>48.5</c:v>
                </c:pt>
                <c:pt idx="6985">
                  <c:v>48.50694444444445</c:v>
                </c:pt>
                <c:pt idx="6986">
                  <c:v>48.513888888888886</c:v>
                </c:pt>
                <c:pt idx="6987">
                  <c:v>48.520833333333336</c:v>
                </c:pt>
                <c:pt idx="6988">
                  <c:v>48.527777777777779</c:v>
                </c:pt>
                <c:pt idx="6989">
                  <c:v>48.534722222222221</c:v>
                </c:pt>
                <c:pt idx="6990">
                  <c:v>48.541666666666664</c:v>
                </c:pt>
                <c:pt idx="6991">
                  <c:v>48.548611111111114</c:v>
                </c:pt>
                <c:pt idx="6992">
                  <c:v>48.55555555555555</c:v>
                </c:pt>
                <c:pt idx="6993">
                  <c:v>48.5625</c:v>
                </c:pt>
                <c:pt idx="6994">
                  <c:v>48.56944444444445</c:v>
                </c:pt>
                <c:pt idx="6995">
                  <c:v>48.576388888888886</c:v>
                </c:pt>
                <c:pt idx="6996">
                  <c:v>48.583333333333336</c:v>
                </c:pt>
                <c:pt idx="6997">
                  <c:v>48.590277777777779</c:v>
                </c:pt>
                <c:pt idx="6998">
                  <c:v>48.597222222222221</c:v>
                </c:pt>
                <c:pt idx="6999">
                  <c:v>48.604166666666664</c:v>
                </c:pt>
                <c:pt idx="7000">
                  <c:v>48.611111111111114</c:v>
                </c:pt>
                <c:pt idx="7001">
                  <c:v>48.61805555555555</c:v>
                </c:pt>
                <c:pt idx="7002">
                  <c:v>48.625</c:v>
                </c:pt>
                <c:pt idx="7003">
                  <c:v>48.63194444444445</c:v>
                </c:pt>
                <c:pt idx="7004">
                  <c:v>48.638888888888886</c:v>
                </c:pt>
                <c:pt idx="7005">
                  <c:v>48.645833333333336</c:v>
                </c:pt>
                <c:pt idx="7006">
                  <c:v>48.652777777777779</c:v>
                </c:pt>
                <c:pt idx="7007">
                  <c:v>48.659722222222221</c:v>
                </c:pt>
                <c:pt idx="7008">
                  <c:v>48.666666666666664</c:v>
                </c:pt>
                <c:pt idx="7009">
                  <c:v>48.673611111111114</c:v>
                </c:pt>
                <c:pt idx="7010">
                  <c:v>48.68055555555555</c:v>
                </c:pt>
                <c:pt idx="7011">
                  <c:v>48.6875</c:v>
                </c:pt>
                <c:pt idx="7012">
                  <c:v>48.69444444444445</c:v>
                </c:pt>
                <c:pt idx="7013">
                  <c:v>48.701388888888886</c:v>
                </c:pt>
                <c:pt idx="7014">
                  <c:v>48.708333333333336</c:v>
                </c:pt>
                <c:pt idx="7015">
                  <c:v>48.715277777777779</c:v>
                </c:pt>
                <c:pt idx="7016">
                  <c:v>48.722222222222221</c:v>
                </c:pt>
                <c:pt idx="7017">
                  <c:v>48.729166666666664</c:v>
                </c:pt>
                <c:pt idx="7018">
                  <c:v>48.736111111111114</c:v>
                </c:pt>
                <c:pt idx="7019">
                  <c:v>48.74305555555555</c:v>
                </c:pt>
                <c:pt idx="7020">
                  <c:v>48.75</c:v>
                </c:pt>
                <c:pt idx="7021">
                  <c:v>48.75694444444445</c:v>
                </c:pt>
                <c:pt idx="7022">
                  <c:v>48.763888888888886</c:v>
                </c:pt>
                <c:pt idx="7023">
                  <c:v>48.770833333333336</c:v>
                </c:pt>
                <c:pt idx="7024">
                  <c:v>48.777777777777779</c:v>
                </c:pt>
                <c:pt idx="7025">
                  <c:v>48.784722222222221</c:v>
                </c:pt>
                <c:pt idx="7026">
                  <c:v>48.791666666666664</c:v>
                </c:pt>
                <c:pt idx="7027">
                  <c:v>48.798611111111114</c:v>
                </c:pt>
                <c:pt idx="7028">
                  <c:v>48.80555555555555</c:v>
                </c:pt>
                <c:pt idx="7029">
                  <c:v>48.8125</c:v>
                </c:pt>
                <c:pt idx="7030">
                  <c:v>48.81944444444445</c:v>
                </c:pt>
                <c:pt idx="7031">
                  <c:v>48.826388888888886</c:v>
                </c:pt>
                <c:pt idx="7032">
                  <c:v>48.833333333333336</c:v>
                </c:pt>
                <c:pt idx="7033">
                  <c:v>48.840277777777779</c:v>
                </c:pt>
                <c:pt idx="7034">
                  <c:v>48.847222222222221</c:v>
                </c:pt>
                <c:pt idx="7035">
                  <c:v>48.854166666666664</c:v>
                </c:pt>
                <c:pt idx="7036">
                  <c:v>48.861111111111114</c:v>
                </c:pt>
                <c:pt idx="7037">
                  <c:v>48.86805555555555</c:v>
                </c:pt>
                <c:pt idx="7038">
                  <c:v>48.875</c:v>
                </c:pt>
                <c:pt idx="7039">
                  <c:v>48.88194444444445</c:v>
                </c:pt>
                <c:pt idx="7040">
                  <c:v>48.888888888888886</c:v>
                </c:pt>
                <c:pt idx="7041">
                  <c:v>48.895833333333336</c:v>
                </c:pt>
                <c:pt idx="7042">
                  <c:v>48.902777777777779</c:v>
                </c:pt>
                <c:pt idx="7043">
                  <c:v>48.909722222222221</c:v>
                </c:pt>
                <c:pt idx="7044">
                  <c:v>48.916666666666664</c:v>
                </c:pt>
                <c:pt idx="7045">
                  <c:v>48.923611111111114</c:v>
                </c:pt>
                <c:pt idx="7046">
                  <c:v>48.93055555555555</c:v>
                </c:pt>
                <c:pt idx="7047">
                  <c:v>48.9375</c:v>
                </c:pt>
                <c:pt idx="7048">
                  <c:v>48.94444444444445</c:v>
                </c:pt>
                <c:pt idx="7049">
                  <c:v>48.951388888888886</c:v>
                </c:pt>
                <c:pt idx="7050">
                  <c:v>48.958333333333336</c:v>
                </c:pt>
                <c:pt idx="7051">
                  <c:v>48.965277777777779</c:v>
                </c:pt>
                <c:pt idx="7052">
                  <c:v>48.972222222222221</c:v>
                </c:pt>
                <c:pt idx="7053">
                  <c:v>48.979166666666664</c:v>
                </c:pt>
                <c:pt idx="7054">
                  <c:v>48.986111111111114</c:v>
                </c:pt>
                <c:pt idx="7055">
                  <c:v>48.99305555555555</c:v>
                </c:pt>
                <c:pt idx="7056">
                  <c:v>49</c:v>
                </c:pt>
                <c:pt idx="7057">
                  <c:v>49.00694444444445</c:v>
                </c:pt>
                <c:pt idx="7058">
                  <c:v>49.013888888888886</c:v>
                </c:pt>
                <c:pt idx="7059">
                  <c:v>49.020833333333336</c:v>
                </c:pt>
                <c:pt idx="7060">
                  <c:v>49.027777777777779</c:v>
                </c:pt>
                <c:pt idx="7061">
                  <c:v>49.034722222222221</c:v>
                </c:pt>
                <c:pt idx="7062">
                  <c:v>49.041666666666664</c:v>
                </c:pt>
                <c:pt idx="7063">
                  <c:v>49.048611111111114</c:v>
                </c:pt>
                <c:pt idx="7064">
                  <c:v>49.05555555555555</c:v>
                </c:pt>
                <c:pt idx="7065">
                  <c:v>49.0625</c:v>
                </c:pt>
                <c:pt idx="7066">
                  <c:v>49.06944444444445</c:v>
                </c:pt>
                <c:pt idx="7067">
                  <c:v>49.076388888888886</c:v>
                </c:pt>
                <c:pt idx="7068">
                  <c:v>49.083333333333336</c:v>
                </c:pt>
                <c:pt idx="7069">
                  <c:v>49.090277777777779</c:v>
                </c:pt>
                <c:pt idx="7070">
                  <c:v>49.097222222222221</c:v>
                </c:pt>
                <c:pt idx="7071">
                  <c:v>49.104166666666664</c:v>
                </c:pt>
                <c:pt idx="7072">
                  <c:v>49.111111111111114</c:v>
                </c:pt>
                <c:pt idx="7073">
                  <c:v>49.11805555555555</c:v>
                </c:pt>
                <c:pt idx="7074">
                  <c:v>49.125</c:v>
                </c:pt>
                <c:pt idx="7075">
                  <c:v>49.13194444444445</c:v>
                </c:pt>
                <c:pt idx="7076">
                  <c:v>49.138888888888886</c:v>
                </c:pt>
                <c:pt idx="7077">
                  <c:v>49.145833333333336</c:v>
                </c:pt>
                <c:pt idx="7078">
                  <c:v>49.152777777777779</c:v>
                </c:pt>
                <c:pt idx="7079">
                  <c:v>49.159722222222221</c:v>
                </c:pt>
                <c:pt idx="7080">
                  <c:v>49.166666666666664</c:v>
                </c:pt>
                <c:pt idx="7081">
                  <c:v>49.173611111111114</c:v>
                </c:pt>
                <c:pt idx="7082">
                  <c:v>49.18055555555555</c:v>
                </c:pt>
                <c:pt idx="7083">
                  <c:v>49.1875</c:v>
                </c:pt>
                <c:pt idx="7084">
                  <c:v>49.19444444444445</c:v>
                </c:pt>
                <c:pt idx="7085">
                  <c:v>49.201388888888886</c:v>
                </c:pt>
                <c:pt idx="7086">
                  <c:v>49.208333333333336</c:v>
                </c:pt>
                <c:pt idx="7087">
                  <c:v>49.215277777777779</c:v>
                </c:pt>
                <c:pt idx="7088">
                  <c:v>49.222222222222221</c:v>
                </c:pt>
                <c:pt idx="7089">
                  <c:v>49.229166666666664</c:v>
                </c:pt>
                <c:pt idx="7090">
                  <c:v>49.236111111111114</c:v>
                </c:pt>
                <c:pt idx="7091">
                  <c:v>49.24305555555555</c:v>
                </c:pt>
                <c:pt idx="7092">
                  <c:v>49.25</c:v>
                </c:pt>
                <c:pt idx="7093">
                  <c:v>49.25694444444445</c:v>
                </c:pt>
                <c:pt idx="7094">
                  <c:v>49.263888888888886</c:v>
                </c:pt>
                <c:pt idx="7095">
                  <c:v>49.270833333333336</c:v>
                </c:pt>
                <c:pt idx="7096">
                  <c:v>49.277777777777779</c:v>
                </c:pt>
                <c:pt idx="7097">
                  <c:v>49.284722222222221</c:v>
                </c:pt>
                <c:pt idx="7098">
                  <c:v>49.291666666666664</c:v>
                </c:pt>
                <c:pt idx="7099">
                  <c:v>49.298611111111114</c:v>
                </c:pt>
                <c:pt idx="7100">
                  <c:v>49.30555555555555</c:v>
                </c:pt>
                <c:pt idx="7101">
                  <c:v>49.3125</c:v>
                </c:pt>
                <c:pt idx="7102">
                  <c:v>49.31944444444445</c:v>
                </c:pt>
                <c:pt idx="7103">
                  <c:v>49.326388888888886</c:v>
                </c:pt>
                <c:pt idx="7104">
                  <c:v>49.333333333333336</c:v>
                </c:pt>
                <c:pt idx="7105">
                  <c:v>49.340277777777779</c:v>
                </c:pt>
                <c:pt idx="7106">
                  <c:v>49.347222222222221</c:v>
                </c:pt>
                <c:pt idx="7107">
                  <c:v>49.354166666666664</c:v>
                </c:pt>
                <c:pt idx="7108">
                  <c:v>49.361111111111114</c:v>
                </c:pt>
                <c:pt idx="7109">
                  <c:v>49.36805555555555</c:v>
                </c:pt>
                <c:pt idx="7110">
                  <c:v>49.375</c:v>
                </c:pt>
                <c:pt idx="7111">
                  <c:v>49.38194444444445</c:v>
                </c:pt>
                <c:pt idx="7112">
                  <c:v>49.388888888888886</c:v>
                </c:pt>
                <c:pt idx="7113">
                  <c:v>49.395833333333336</c:v>
                </c:pt>
                <c:pt idx="7114">
                  <c:v>49.402777777777779</c:v>
                </c:pt>
                <c:pt idx="7115">
                  <c:v>49.409722222222221</c:v>
                </c:pt>
                <c:pt idx="7116">
                  <c:v>49.416666666666664</c:v>
                </c:pt>
                <c:pt idx="7117">
                  <c:v>49.423611111111114</c:v>
                </c:pt>
                <c:pt idx="7118">
                  <c:v>49.43055555555555</c:v>
                </c:pt>
                <c:pt idx="7119">
                  <c:v>49.4375</c:v>
                </c:pt>
                <c:pt idx="7120">
                  <c:v>49.44444444444445</c:v>
                </c:pt>
                <c:pt idx="7121">
                  <c:v>49.451388888888886</c:v>
                </c:pt>
                <c:pt idx="7122">
                  <c:v>49.458333333333336</c:v>
                </c:pt>
                <c:pt idx="7123">
                  <c:v>49.465277777777779</c:v>
                </c:pt>
                <c:pt idx="7124">
                  <c:v>49.472222222222221</c:v>
                </c:pt>
                <c:pt idx="7125">
                  <c:v>49.479166666666664</c:v>
                </c:pt>
                <c:pt idx="7126">
                  <c:v>49.486111111111114</c:v>
                </c:pt>
                <c:pt idx="7127">
                  <c:v>49.49305555555555</c:v>
                </c:pt>
                <c:pt idx="7128">
                  <c:v>49.5</c:v>
                </c:pt>
                <c:pt idx="7129">
                  <c:v>49.50694444444445</c:v>
                </c:pt>
                <c:pt idx="7130">
                  <c:v>49.513888888888886</c:v>
                </c:pt>
                <c:pt idx="7131">
                  <c:v>49.520833333333336</c:v>
                </c:pt>
                <c:pt idx="7132">
                  <c:v>49.527777777777779</c:v>
                </c:pt>
                <c:pt idx="7133">
                  <c:v>49.534722222222221</c:v>
                </c:pt>
                <c:pt idx="7134">
                  <c:v>49.541666666666664</c:v>
                </c:pt>
                <c:pt idx="7135">
                  <c:v>49.548611111111114</c:v>
                </c:pt>
                <c:pt idx="7136">
                  <c:v>49.55555555555555</c:v>
                </c:pt>
                <c:pt idx="7137">
                  <c:v>49.5625</c:v>
                </c:pt>
                <c:pt idx="7138">
                  <c:v>49.56944444444445</c:v>
                </c:pt>
                <c:pt idx="7139">
                  <c:v>49.576388888888886</c:v>
                </c:pt>
                <c:pt idx="7140">
                  <c:v>49.583333333333336</c:v>
                </c:pt>
                <c:pt idx="7141">
                  <c:v>49.590277777777779</c:v>
                </c:pt>
                <c:pt idx="7142">
                  <c:v>49.597222222222221</c:v>
                </c:pt>
                <c:pt idx="7143">
                  <c:v>49.604166666666664</c:v>
                </c:pt>
                <c:pt idx="7144">
                  <c:v>49.611111111111114</c:v>
                </c:pt>
                <c:pt idx="7145">
                  <c:v>49.61805555555555</c:v>
                </c:pt>
                <c:pt idx="7146">
                  <c:v>49.625</c:v>
                </c:pt>
                <c:pt idx="7147">
                  <c:v>49.63194444444445</c:v>
                </c:pt>
                <c:pt idx="7148">
                  <c:v>49.638888888888886</c:v>
                </c:pt>
                <c:pt idx="7149">
                  <c:v>49.645833333333336</c:v>
                </c:pt>
                <c:pt idx="7150">
                  <c:v>49.652777777777779</c:v>
                </c:pt>
                <c:pt idx="7151">
                  <c:v>49.659722222222221</c:v>
                </c:pt>
                <c:pt idx="7152">
                  <c:v>49.666666666666664</c:v>
                </c:pt>
                <c:pt idx="7153">
                  <c:v>49.673611111111114</c:v>
                </c:pt>
                <c:pt idx="7154">
                  <c:v>49.68055555555555</c:v>
                </c:pt>
                <c:pt idx="7155">
                  <c:v>49.6875</c:v>
                </c:pt>
                <c:pt idx="7156">
                  <c:v>49.69444444444445</c:v>
                </c:pt>
                <c:pt idx="7157">
                  <c:v>49.701388888888886</c:v>
                </c:pt>
                <c:pt idx="7158">
                  <c:v>49.708333333333336</c:v>
                </c:pt>
                <c:pt idx="7159">
                  <c:v>49.715277777777779</c:v>
                </c:pt>
                <c:pt idx="7160">
                  <c:v>49.722222222222221</c:v>
                </c:pt>
                <c:pt idx="7161">
                  <c:v>49.729166666666664</c:v>
                </c:pt>
                <c:pt idx="7162">
                  <c:v>49.736111111111114</c:v>
                </c:pt>
                <c:pt idx="7163">
                  <c:v>49.74305555555555</c:v>
                </c:pt>
                <c:pt idx="7164">
                  <c:v>49.75</c:v>
                </c:pt>
                <c:pt idx="7165">
                  <c:v>49.75694444444445</c:v>
                </c:pt>
                <c:pt idx="7166">
                  <c:v>49.763888888888886</c:v>
                </c:pt>
                <c:pt idx="7167">
                  <c:v>49.770833333333336</c:v>
                </c:pt>
                <c:pt idx="7168">
                  <c:v>49.777777777777779</c:v>
                </c:pt>
                <c:pt idx="7169">
                  <c:v>49.784722222222221</c:v>
                </c:pt>
                <c:pt idx="7170">
                  <c:v>49.791666666666664</c:v>
                </c:pt>
                <c:pt idx="7171">
                  <c:v>49.798611111111114</c:v>
                </c:pt>
                <c:pt idx="7172">
                  <c:v>49.80555555555555</c:v>
                </c:pt>
                <c:pt idx="7173">
                  <c:v>49.8125</c:v>
                </c:pt>
                <c:pt idx="7174">
                  <c:v>49.81944444444445</c:v>
                </c:pt>
                <c:pt idx="7175">
                  <c:v>49.826388888888886</c:v>
                </c:pt>
                <c:pt idx="7176">
                  <c:v>49.833333333333336</c:v>
                </c:pt>
                <c:pt idx="7177">
                  <c:v>49.840277777777779</c:v>
                </c:pt>
                <c:pt idx="7178">
                  <c:v>49.847222222222221</c:v>
                </c:pt>
                <c:pt idx="7179">
                  <c:v>49.854166666666664</c:v>
                </c:pt>
                <c:pt idx="7180">
                  <c:v>49.861111111111114</c:v>
                </c:pt>
                <c:pt idx="7181">
                  <c:v>49.86805555555555</c:v>
                </c:pt>
                <c:pt idx="7182">
                  <c:v>49.875</c:v>
                </c:pt>
                <c:pt idx="7183">
                  <c:v>49.88194444444445</c:v>
                </c:pt>
                <c:pt idx="7184">
                  <c:v>49.888888888888886</c:v>
                </c:pt>
                <c:pt idx="7185">
                  <c:v>49.895833333333336</c:v>
                </c:pt>
                <c:pt idx="7186">
                  <c:v>49.902777777777779</c:v>
                </c:pt>
                <c:pt idx="7187">
                  <c:v>49.909722222222221</c:v>
                </c:pt>
                <c:pt idx="7188">
                  <c:v>49.916666666666664</c:v>
                </c:pt>
                <c:pt idx="7189">
                  <c:v>49.923611111111114</c:v>
                </c:pt>
                <c:pt idx="7190">
                  <c:v>49.93055555555555</c:v>
                </c:pt>
                <c:pt idx="7191">
                  <c:v>49.9375</c:v>
                </c:pt>
                <c:pt idx="7192">
                  <c:v>49.94444444444445</c:v>
                </c:pt>
                <c:pt idx="7193">
                  <c:v>49.951388888888886</c:v>
                </c:pt>
                <c:pt idx="7194">
                  <c:v>49.958333333333336</c:v>
                </c:pt>
                <c:pt idx="7195">
                  <c:v>49.965277777777779</c:v>
                </c:pt>
                <c:pt idx="7196">
                  <c:v>49.972222222222221</c:v>
                </c:pt>
                <c:pt idx="7197">
                  <c:v>49.979166666666664</c:v>
                </c:pt>
                <c:pt idx="7198">
                  <c:v>49.986111111111114</c:v>
                </c:pt>
                <c:pt idx="7199">
                  <c:v>49.99305555555555</c:v>
                </c:pt>
                <c:pt idx="7200">
                  <c:v>50</c:v>
                </c:pt>
                <c:pt idx="7201">
                  <c:v>50.00694444444445</c:v>
                </c:pt>
                <c:pt idx="7202">
                  <c:v>50.013888888888886</c:v>
                </c:pt>
                <c:pt idx="7203">
                  <c:v>50.020833333333336</c:v>
                </c:pt>
                <c:pt idx="7204">
                  <c:v>50.027777777777779</c:v>
                </c:pt>
                <c:pt idx="7205">
                  <c:v>50.034722222222221</c:v>
                </c:pt>
                <c:pt idx="7206">
                  <c:v>50.041666666666664</c:v>
                </c:pt>
                <c:pt idx="7207">
                  <c:v>50.048611111111114</c:v>
                </c:pt>
                <c:pt idx="7208">
                  <c:v>50.05555555555555</c:v>
                </c:pt>
                <c:pt idx="7209">
                  <c:v>50.0625</c:v>
                </c:pt>
                <c:pt idx="7210">
                  <c:v>50.06944444444445</c:v>
                </c:pt>
                <c:pt idx="7211">
                  <c:v>50.076388888888886</c:v>
                </c:pt>
                <c:pt idx="7212">
                  <c:v>50.083333333333336</c:v>
                </c:pt>
                <c:pt idx="7213">
                  <c:v>50.090277777777779</c:v>
                </c:pt>
                <c:pt idx="7214">
                  <c:v>50.097222222222221</c:v>
                </c:pt>
                <c:pt idx="7215">
                  <c:v>50.104166666666664</c:v>
                </c:pt>
                <c:pt idx="7216">
                  <c:v>50.111111111111114</c:v>
                </c:pt>
                <c:pt idx="7217">
                  <c:v>50.11805555555555</c:v>
                </c:pt>
                <c:pt idx="7218">
                  <c:v>50.125</c:v>
                </c:pt>
                <c:pt idx="7219">
                  <c:v>50.13194444444445</c:v>
                </c:pt>
                <c:pt idx="7220">
                  <c:v>50.138888888888886</c:v>
                </c:pt>
                <c:pt idx="7221">
                  <c:v>50.145833333333336</c:v>
                </c:pt>
                <c:pt idx="7222">
                  <c:v>50.152777777777779</c:v>
                </c:pt>
                <c:pt idx="7223">
                  <c:v>50.159722222222221</c:v>
                </c:pt>
                <c:pt idx="7224">
                  <c:v>50.166666666666664</c:v>
                </c:pt>
                <c:pt idx="7225">
                  <c:v>50.173611111111114</c:v>
                </c:pt>
                <c:pt idx="7226">
                  <c:v>50.18055555555555</c:v>
                </c:pt>
                <c:pt idx="7227">
                  <c:v>50.1875</c:v>
                </c:pt>
                <c:pt idx="7228">
                  <c:v>50.19444444444445</c:v>
                </c:pt>
                <c:pt idx="7229">
                  <c:v>50.201388888888886</c:v>
                </c:pt>
                <c:pt idx="7230">
                  <c:v>50.208333333333336</c:v>
                </c:pt>
                <c:pt idx="7231">
                  <c:v>50.215277777777779</c:v>
                </c:pt>
                <c:pt idx="7232">
                  <c:v>50.222222222222221</c:v>
                </c:pt>
                <c:pt idx="7233">
                  <c:v>50.229166666666664</c:v>
                </c:pt>
                <c:pt idx="7234">
                  <c:v>50.236111111111114</c:v>
                </c:pt>
                <c:pt idx="7235">
                  <c:v>50.24305555555555</c:v>
                </c:pt>
                <c:pt idx="7236">
                  <c:v>50.25</c:v>
                </c:pt>
                <c:pt idx="7237">
                  <c:v>50.25694444444445</c:v>
                </c:pt>
                <c:pt idx="7238">
                  <c:v>50.263888888888886</c:v>
                </c:pt>
                <c:pt idx="7239">
                  <c:v>50.270833333333336</c:v>
                </c:pt>
                <c:pt idx="7240">
                  <c:v>50.277777777777779</c:v>
                </c:pt>
                <c:pt idx="7241">
                  <c:v>50.284722222222221</c:v>
                </c:pt>
                <c:pt idx="7242">
                  <c:v>50.291666666666664</c:v>
                </c:pt>
                <c:pt idx="7243">
                  <c:v>50.298611111111114</c:v>
                </c:pt>
                <c:pt idx="7244">
                  <c:v>50.30555555555555</c:v>
                </c:pt>
                <c:pt idx="7245">
                  <c:v>50.3125</c:v>
                </c:pt>
                <c:pt idx="7246">
                  <c:v>50.31944444444445</c:v>
                </c:pt>
                <c:pt idx="7247">
                  <c:v>50.326388888888886</c:v>
                </c:pt>
                <c:pt idx="7248">
                  <c:v>50.333333333333336</c:v>
                </c:pt>
                <c:pt idx="7249">
                  <c:v>50.340277777777779</c:v>
                </c:pt>
                <c:pt idx="7250">
                  <c:v>50.347222222222221</c:v>
                </c:pt>
                <c:pt idx="7251">
                  <c:v>50.354166666666664</c:v>
                </c:pt>
                <c:pt idx="7252">
                  <c:v>50.361111111111114</c:v>
                </c:pt>
                <c:pt idx="7253">
                  <c:v>50.36805555555555</c:v>
                </c:pt>
                <c:pt idx="7254">
                  <c:v>50.375</c:v>
                </c:pt>
                <c:pt idx="7255">
                  <c:v>50.38194444444445</c:v>
                </c:pt>
                <c:pt idx="7256">
                  <c:v>50.388888888888886</c:v>
                </c:pt>
                <c:pt idx="7257">
                  <c:v>50.395833333333336</c:v>
                </c:pt>
                <c:pt idx="7258">
                  <c:v>50.402777777777779</c:v>
                </c:pt>
                <c:pt idx="7259">
                  <c:v>50.409722222222221</c:v>
                </c:pt>
                <c:pt idx="7260">
                  <c:v>50.416666666666664</c:v>
                </c:pt>
                <c:pt idx="7261">
                  <c:v>50.423611111111114</c:v>
                </c:pt>
                <c:pt idx="7262">
                  <c:v>50.43055555555555</c:v>
                </c:pt>
                <c:pt idx="7263">
                  <c:v>50.4375</c:v>
                </c:pt>
                <c:pt idx="7264">
                  <c:v>50.44444444444445</c:v>
                </c:pt>
                <c:pt idx="7265">
                  <c:v>50.451388888888886</c:v>
                </c:pt>
                <c:pt idx="7266">
                  <c:v>50.458333333333336</c:v>
                </c:pt>
                <c:pt idx="7267">
                  <c:v>50.465277777777779</c:v>
                </c:pt>
                <c:pt idx="7268">
                  <c:v>50.472222222222221</c:v>
                </c:pt>
                <c:pt idx="7269">
                  <c:v>50.479166666666664</c:v>
                </c:pt>
                <c:pt idx="7270">
                  <c:v>50.486111111111114</c:v>
                </c:pt>
                <c:pt idx="7271">
                  <c:v>50.49305555555555</c:v>
                </c:pt>
                <c:pt idx="7272">
                  <c:v>50.5</c:v>
                </c:pt>
                <c:pt idx="7273">
                  <c:v>50.50694444444445</c:v>
                </c:pt>
                <c:pt idx="7274">
                  <c:v>50.513888888888886</c:v>
                </c:pt>
                <c:pt idx="7275">
                  <c:v>50.520833333333336</c:v>
                </c:pt>
                <c:pt idx="7276">
                  <c:v>50.527777777777779</c:v>
                </c:pt>
                <c:pt idx="7277">
                  <c:v>50.534722222222221</c:v>
                </c:pt>
                <c:pt idx="7278">
                  <c:v>50.541666666666664</c:v>
                </c:pt>
                <c:pt idx="7279">
                  <c:v>50.548611111111114</c:v>
                </c:pt>
                <c:pt idx="7280">
                  <c:v>50.55555555555555</c:v>
                </c:pt>
                <c:pt idx="7281">
                  <c:v>50.5625</c:v>
                </c:pt>
                <c:pt idx="7282">
                  <c:v>50.56944444444445</c:v>
                </c:pt>
                <c:pt idx="7283">
                  <c:v>50.576388888888886</c:v>
                </c:pt>
                <c:pt idx="7284">
                  <c:v>50.583333333333336</c:v>
                </c:pt>
                <c:pt idx="7285">
                  <c:v>50.590277777777779</c:v>
                </c:pt>
                <c:pt idx="7286">
                  <c:v>50.597222222222221</c:v>
                </c:pt>
                <c:pt idx="7287">
                  <c:v>50.604166666666664</c:v>
                </c:pt>
                <c:pt idx="7288">
                  <c:v>50.611111111111114</c:v>
                </c:pt>
                <c:pt idx="7289">
                  <c:v>50.61805555555555</c:v>
                </c:pt>
                <c:pt idx="7290">
                  <c:v>50.625</c:v>
                </c:pt>
                <c:pt idx="7291">
                  <c:v>50.63194444444445</c:v>
                </c:pt>
                <c:pt idx="7292">
                  <c:v>50.638888888888886</c:v>
                </c:pt>
                <c:pt idx="7293">
                  <c:v>50.645833333333336</c:v>
                </c:pt>
                <c:pt idx="7294">
                  <c:v>50.652777777777779</c:v>
                </c:pt>
                <c:pt idx="7295">
                  <c:v>50.659722222222221</c:v>
                </c:pt>
                <c:pt idx="7296">
                  <c:v>50.666666666666664</c:v>
                </c:pt>
                <c:pt idx="7297">
                  <c:v>50.673611111111114</c:v>
                </c:pt>
                <c:pt idx="7298">
                  <c:v>50.68055555555555</c:v>
                </c:pt>
                <c:pt idx="7299">
                  <c:v>50.6875</c:v>
                </c:pt>
                <c:pt idx="7300">
                  <c:v>50.69444444444445</c:v>
                </c:pt>
                <c:pt idx="7301">
                  <c:v>50.701388888888886</c:v>
                </c:pt>
                <c:pt idx="7302">
                  <c:v>50.708333333333336</c:v>
                </c:pt>
                <c:pt idx="7303">
                  <c:v>50.715277777777779</c:v>
                </c:pt>
                <c:pt idx="7304">
                  <c:v>50.722222222222221</c:v>
                </c:pt>
                <c:pt idx="7305">
                  <c:v>50.729166666666664</c:v>
                </c:pt>
                <c:pt idx="7306">
                  <c:v>50.736111111111114</c:v>
                </c:pt>
                <c:pt idx="7307">
                  <c:v>50.74305555555555</c:v>
                </c:pt>
                <c:pt idx="7308">
                  <c:v>50.75</c:v>
                </c:pt>
                <c:pt idx="7309">
                  <c:v>50.75694444444445</c:v>
                </c:pt>
                <c:pt idx="7310">
                  <c:v>50.763888888888886</c:v>
                </c:pt>
                <c:pt idx="7311">
                  <c:v>50.770833333333336</c:v>
                </c:pt>
                <c:pt idx="7312">
                  <c:v>50.777777777777779</c:v>
                </c:pt>
                <c:pt idx="7313">
                  <c:v>50.784722222222221</c:v>
                </c:pt>
                <c:pt idx="7314">
                  <c:v>50.791666666666664</c:v>
                </c:pt>
                <c:pt idx="7315">
                  <c:v>50.798611111111114</c:v>
                </c:pt>
                <c:pt idx="7316">
                  <c:v>50.80555555555555</c:v>
                </c:pt>
                <c:pt idx="7317">
                  <c:v>50.8125</c:v>
                </c:pt>
                <c:pt idx="7318">
                  <c:v>50.81944444444445</c:v>
                </c:pt>
                <c:pt idx="7319">
                  <c:v>50.826388888888886</c:v>
                </c:pt>
                <c:pt idx="7320">
                  <c:v>50.833333333333336</c:v>
                </c:pt>
                <c:pt idx="7321">
                  <c:v>50.840277777777779</c:v>
                </c:pt>
                <c:pt idx="7322">
                  <c:v>50.847222222222221</c:v>
                </c:pt>
                <c:pt idx="7323">
                  <c:v>50.854166666666664</c:v>
                </c:pt>
                <c:pt idx="7324">
                  <c:v>50.861111111111114</c:v>
                </c:pt>
                <c:pt idx="7325">
                  <c:v>50.86805555555555</c:v>
                </c:pt>
                <c:pt idx="7326">
                  <c:v>50.875</c:v>
                </c:pt>
                <c:pt idx="7327">
                  <c:v>50.88194444444445</c:v>
                </c:pt>
                <c:pt idx="7328">
                  <c:v>50.888888888888886</c:v>
                </c:pt>
                <c:pt idx="7329">
                  <c:v>50.895833333333336</c:v>
                </c:pt>
                <c:pt idx="7330">
                  <c:v>50.902777777777779</c:v>
                </c:pt>
                <c:pt idx="7331">
                  <c:v>50.909722222222221</c:v>
                </c:pt>
                <c:pt idx="7332">
                  <c:v>50.916666666666664</c:v>
                </c:pt>
                <c:pt idx="7333">
                  <c:v>50.923611111111114</c:v>
                </c:pt>
                <c:pt idx="7334">
                  <c:v>50.93055555555555</c:v>
                </c:pt>
                <c:pt idx="7335">
                  <c:v>50.9375</c:v>
                </c:pt>
                <c:pt idx="7336">
                  <c:v>50.94444444444445</c:v>
                </c:pt>
                <c:pt idx="7337">
                  <c:v>50.951388888888886</c:v>
                </c:pt>
                <c:pt idx="7338">
                  <c:v>50.958333333333336</c:v>
                </c:pt>
                <c:pt idx="7339">
                  <c:v>50.965277777777779</c:v>
                </c:pt>
                <c:pt idx="7340">
                  <c:v>50.972222222222221</c:v>
                </c:pt>
                <c:pt idx="7341">
                  <c:v>50.979166666666664</c:v>
                </c:pt>
                <c:pt idx="7342">
                  <c:v>50.986111111111114</c:v>
                </c:pt>
                <c:pt idx="7343">
                  <c:v>50.99305555555555</c:v>
                </c:pt>
                <c:pt idx="7344">
                  <c:v>51</c:v>
                </c:pt>
                <c:pt idx="7345">
                  <c:v>51.00694444444445</c:v>
                </c:pt>
                <c:pt idx="7346">
                  <c:v>51.013888888888886</c:v>
                </c:pt>
                <c:pt idx="7347">
                  <c:v>51.020833333333336</c:v>
                </c:pt>
                <c:pt idx="7348">
                  <c:v>51.027777777777779</c:v>
                </c:pt>
                <c:pt idx="7349">
                  <c:v>51.034722222222221</c:v>
                </c:pt>
                <c:pt idx="7350">
                  <c:v>51.041666666666664</c:v>
                </c:pt>
                <c:pt idx="7351">
                  <c:v>51.048611111111114</c:v>
                </c:pt>
                <c:pt idx="7352">
                  <c:v>51.05555555555555</c:v>
                </c:pt>
                <c:pt idx="7353">
                  <c:v>51.0625</c:v>
                </c:pt>
                <c:pt idx="7354">
                  <c:v>51.06944444444445</c:v>
                </c:pt>
                <c:pt idx="7355">
                  <c:v>51.076388888888886</c:v>
                </c:pt>
                <c:pt idx="7356">
                  <c:v>51.083333333333336</c:v>
                </c:pt>
                <c:pt idx="7357">
                  <c:v>51.090277777777779</c:v>
                </c:pt>
                <c:pt idx="7358">
                  <c:v>51.097222222222221</c:v>
                </c:pt>
                <c:pt idx="7359">
                  <c:v>51.104166666666664</c:v>
                </c:pt>
                <c:pt idx="7360">
                  <c:v>51.111111111111114</c:v>
                </c:pt>
                <c:pt idx="7361">
                  <c:v>51.11805555555555</c:v>
                </c:pt>
                <c:pt idx="7362">
                  <c:v>51.125</c:v>
                </c:pt>
                <c:pt idx="7363">
                  <c:v>51.13194444444445</c:v>
                </c:pt>
                <c:pt idx="7364">
                  <c:v>51.138888888888886</c:v>
                </c:pt>
                <c:pt idx="7365">
                  <c:v>51.145833333333336</c:v>
                </c:pt>
                <c:pt idx="7366">
                  <c:v>51.152777777777779</c:v>
                </c:pt>
                <c:pt idx="7367">
                  <c:v>51.159722222222221</c:v>
                </c:pt>
                <c:pt idx="7368">
                  <c:v>51.166666666666664</c:v>
                </c:pt>
                <c:pt idx="7369">
                  <c:v>51.173611111111114</c:v>
                </c:pt>
                <c:pt idx="7370">
                  <c:v>51.18055555555555</c:v>
                </c:pt>
                <c:pt idx="7371">
                  <c:v>51.1875</c:v>
                </c:pt>
                <c:pt idx="7372">
                  <c:v>51.19444444444445</c:v>
                </c:pt>
                <c:pt idx="7373">
                  <c:v>51.201388888888886</c:v>
                </c:pt>
                <c:pt idx="7374">
                  <c:v>51.208333333333336</c:v>
                </c:pt>
                <c:pt idx="7375">
                  <c:v>51.215277777777779</c:v>
                </c:pt>
                <c:pt idx="7376">
                  <c:v>51.222222222222221</c:v>
                </c:pt>
                <c:pt idx="7377">
                  <c:v>51.229166666666664</c:v>
                </c:pt>
                <c:pt idx="7378">
                  <c:v>51.236111111111114</c:v>
                </c:pt>
                <c:pt idx="7379">
                  <c:v>51.24305555555555</c:v>
                </c:pt>
                <c:pt idx="7380">
                  <c:v>51.25</c:v>
                </c:pt>
                <c:pt idx="7381">
                  <c:v>51.25694444444445</c:v>
                </c:pt>
                <c:pt idx="7382">
                  <c:v>51.263888888888886</c:v>
                </c:pt>
                <c:pt idx="7383">
                  <c:v>51.270833333333336</c:v>
                </c:pt>
                <c:pt idx="7384">
                  <c:v>51.277777777777779</c:v>
                </c:pt>
                <c:pt idx="7385">
                  <c:v>51.284722222222221</c:v>
                </c:pt>
                <c:pt idx="7386">
                  <c:v>51.291666666666664</c:v>
                </c:pt>
                <c:pt idx="7387">
                  <c:v>51.298611111111114</c:v>
                </c:pt>
                <c:pt idx="7388">
                  <c:v>51.30555555555555</c:v>
                </c:pt>
                <c:pt idx="7389">
                  <c:v>51.3125</c:v>
                </c:pt>
                <c:pt idx="7390">
                  <c:v>51.31944444444445</c:v>
                </c:pt>
                <c:pt idx="7391">
                  <c:v>51.326388888888886</c:v>
                </c:pt>
                <c:pt idx="7392">
                  <c:v>51.333333333333336</c:v>
                </c:pt>
                <c:pt idx="7393">
                  <c:v>51.340277777777779</c:v>
                </c:pt>
                <c:pt idx="7394">
                  <c:v>51.347222222222221</c:v>
                </c:pt>
                <c:pt idx="7395">
                  <c:v>51.354166666666664</c:v>
                </c:pt>
                <c:pt idx="7396">
                  <c:v>51.361111111111114</c:v>
                </c:pt>
                <c:pt idx="7397">
                  <c:v>51.36805555555555</c:v>
                </c:pt>
                <c:pt idx="7398">
                  <c:v>51.375</c:v>
                </c:pt>
                <c:pt idx="7399">
                  <c:v>51.38194444444445</c:v>
                </c:pt>
                <c:pt idx="7400">
                  <c:v>51.388888888888886</c:v>
                </c:pt>
                <c:pt idx="7401">
                  <c:v>51.395833333333336</c:v>
                </c:pt>
                <c:pt idx="7402">
                  <c:v>51.402777777777779</c:v>
                </c:pt>
                <c:pt idx="7403">
                  <c:v>51.409722222222221</c:v>
                </c:pt>
                <c:pt idx="7404">
                  <c:v>51.416666666666664</c:v>
                </c:pt>
                <c:pt idx="7405">
                  <c:v>51.423611111111114</c:v>
                </c:pt>
                <c:pt idx="7406">
                  <c:v>51.43055555555555</c:v>
                </c:pt>
                <c:pt idx="7407">
                  <c:v>51.4375</c:v>
                </c:pt>
                <c:pt idx="7408">
                  <c:v>51.44444444444445</c:v>
                </c:pt>
                <c:pt idx="7409">
                  <c:v>51.451388888888886</c:v>
                </c:pt>
                <c:pt idx="7410">
                  <c:v>51.458333333333336</c:v>
                </c:pt>
                <c:pt idx="7411">
                  <c:v>51.465277777777779</c:v>
                </c:pt>
                <c:pt idx="7412">
                  <c:v>51.472222222222221</c:v>
                </c:pt>
                <c:pt idx="7413">
                  <c:v>51.479166666666664</c:v>
                </c:pt>
                <c:pt idx="7414">
                  <c:v>51.486111111111114</c:v>
                </c:pt>
                <c:pt idx="7415">
                  <c:v>51.49305555555555</c:v>
                </c:pt>
                <c:pt idx="7416">
                  <c:v>51.5</c:v>
                </c:pt>
                <c:pt idx="7417">
                  <c:v>51.50694444444445</c:v>
                </c:pt>
                <c:pt idx="7418">
                  <c:v>51.513888888888886</c:v>
                </c:pt>
                <c:pt idx="7419">
                  <c:v>51.520833333333336</c:v>
                </c:pt>
                <c:pt idx="7420">
                  <c:v>51.527777777777779</c:v>
                </c:pt>
                <c:pt idx="7421">
                  <c:v>51.534722222222221</c:v>
                </c:pt>
                <c:pt idx="7422">
                  <c:v>51.541666666666664</c:v>
                </c:pt>
                <c:pt idx="7423">
                  <c:v>51.548611111111114</c:v>
                </c:pt>
                <c:pt idx="7424">
                  <c:v>51.55555555555555</c:v>
                </c:pt>
                <c:pt idx="7425">
                  <c:v>51.5625</c:v>
                </c:pt>
                <c:pt idx="7426">
                  <c:v>51.56944444444445</c:v>
                </c:pt>
                <c:pt idx="7427">
                  <c:v>51.576388888888886</c:v>
                </c:pt>
                <c:pt idx="7428">
                  <c:v>51.583333333333336</c:v>
                </c:pt>
                <c:pt idx="7429">
                  <c:v>51.590277777777779</c:v>
                </c:pt>
                <c:pt idx="7430">
                  <c:v>51.597222222222221</c:v>
                </c:pt>
                <c:pt idx="7431">
                  <c:v>51.604166666666664</c:v>
                </c:pt>
                <c:pt idx="7432">
                  <c:v>51.611111111111114</c:v>
                </c:pt>
                <c:pt idx="7433">
                  <c:v>51.61805555555555</c:v>
                </c:pt>
                <c:pt idx="7434">
                  <c:v>51.625</c:v>
                </c:pt>
                <c:pt idx="7435">
                  <c:v>51.63194444444445</c:v>
                </c:pt>
                <c:pt idx="7436">
                  <c:v>51.638888888888886</c:v>
                </c:pt>
                <c:pt idx="7437">
                  <c:v>51.645833333333336</c:v>
                </c:pt>
                <c:pt idx="7438">
                  <c:v>51.652777777777779</c:v>
                </c:pt>
                <c:pt idx="7439">
                  <c:v>51.659722222222221</c:v>
                </c:pt>
                <c:pt idx="7440">
                  <c:v>51.666666666666664</c:v>
                </c:pt>
                <c:pt idx="7441">
                  <c:v>51.673611111111114</c:v>
                </c:pt>
                <c:pt idx="7442">
                  <c:v>51.68055555555555</c:v>
                </c:pt>
                <c:pt idx="7443">
                  <c:v>51.6875</c:v>
                </c:pt>
                <c:pt idx="7444">
                  <c:v>51.69444444444445</c:v>
                </c:pt>
                <c:pt idx="7445">
                  <c:v>51.701388888888886</c:v>
                </c:pt>
                <c:pt idx="7446">
                  <c:v>51.708333333333336</c:v>
                </c:pt>
                <c:pt idx="7447">
                  <c:v>51.715277777777779</c:v>
                </c:pt>
                <c:pt idx="7448">
                  <c:v>51.722222222222221</c:v>
                </c:pt>
                <c:pt idx="7449">
                  <c:v>51.729166666666664</c:v>
                </c:pt>
                <c:pt idx="7450">
                  <c:v>51.736111111111114</c:v>
                </c:pt>
                <c:pt idx="7451">
                  <c:v>51.74305555555555</c:v>
                </c:pt>
                <c:pt idx="7452">
                  <c:v>51.75</c:v>
                </c:pt>
                <c:pt idx="7453">
                  <c:v>51.75694444444445</c:v>
                </c:pt>
                <c:pt idx="7454">
                  <c:v>51.763888888888886</c:v>
                </c:pt>
                <c:pt idx="7455">
                  <c:v>51.770833333333336</c:v>
                </c:pt>
                <c:pt idx="7456">
                  <c:v>51.777777777777779</c:v>
                </c:pt>
                <c:pt idx="7457">
                  <c:v>51.784722222222221</c:v>
                </c:pt>
                <c:pt idx="7458">
                  <c:v>51.791666666666664</c:v>
                </c:pt>
                <c:pt idx="7459">
                  <c:v>51.798611111111114</c:v>
                </c:pt>
                <c:pt idx="7460">
                  <c:v>51.80555555555555</c:v>
                </c:pt>
                <c:pt idx="7461">
                  <c:v>51.8125</c:v>
                </c:pt>
                <c:pt idx="7462">
                  <c:v>51.81944444444445</c:v>
                </c:pt>
                <c:pt idx="7463">
                  <c:v>51.826388888888886</c:v>
                </c:pt>
                <c:pt idx="7464">
                  <c:v>51.833333333333336</c:v>
                </c:pt>
                <c:pt idx="7465">
                  <c:v>51.840277777777779</c:v>
                </c:pt>
                <c:pt idx="7466">
                  <c:v>51.847222222222221</c:v>
                </c:pt>
                <c:pt idx="7467">
                  <c:v>51.854166666666664</c:v>
                </c:pt>
                <c:pt idx="7468">
                  <c:v>51.861111111111114</c:v>
                </c:pt>
                <c:pt idx="7469">
                  <c:v>51.86805555555555</c:v>
                </c:pt>
                <c:pt idx="7470">
                  <c:v>51.875</c:v>
                </c:pt>
                <c:pt idx="7471">
                  <c:v>51.88194444444445</c:v>
                </c:pt>
                <c:pt idx="7472">
                  <c:v>51.888888888888886</c:v>
                </c:pt>
                <c:pt idx="7473">
                  <c:v>51.895833333333336</c:v>
                </c:pt>
                <c:pt idx="7474">
                  <c:v>51.902777777777779</c:v>
                </c:pt>
                <c:pt idx="7475">
                  <c:v>51.909722222222221</c:v>
                </c:pt>
                <c:pt idx="7476">
                  <c:v>51.916666666666664</c:v>
                </c:pt>
                <c:pt idx="7477">
                  <c:v>51.923611111111114</c:v>
                </c:pt>
                <c:pt idx="7478">
                  <c:v>51.93055555555555</c:v>
                </c:pt>
                <c:pt idx="7479">
                  <c:v>51.9375</c:v>
                </c:pt>
                <c:pt idx="7480">
                  <c:v>51.94444444444445</c:v>
                </c:pt>
                <c:pt idx="7481">
                  <c:v>51.951388888888886</c:v>
                </c:pt>
                <c:pt idx="7482">
                  <c:v>51.958333333333336</c:v>
                </c:pt>
                <c:pt idx="7483">
                  <c:v>51.965277777777779</c:v>
                </c:pt>
                <c:pt idx="7484">
                  <c:v>51.972222222222221</c:v>
                </c:pt>
                <c:pt idx="7485">
                  <c:v>51.979166666666664</c:v>
                </c:pt>
                <c:pt idx="7486">
                  <c:v>51.986111111111114</c:v>
                </c:pt>
                <c:pt idx="7487">
                  <c:v>51.99305555555555</c:v>
                </c:pt>
                <c:pt idx="7488">
                  <c:v>52</c:v>
                </c:pt>
                <c:pt idx="7489">
                  <c:v>52.00694444444445</c:v>
                </c:pt>
                <c:pt idx="7490">
                  <c:v>52.013888888888886</c:v>
                </c:pt>
                <c:pt idx="7491">
                  <c:v>52.020833333333336</c:v>
                </c:pt>
                <c:pt idx="7492">
                  <c:v>52.027777777777779</c:v>
                </c:pt>
                <c:pt idx="7493">
                  <c:v>52.034722222222221</c:v>
                </c:pt>
                <c:pt idx="7494">
                  <c:v>52.041666666666664</c:v>
                </c:pt>
                <c:pt idx="7495">
                  <c:v>52.048611111111114</c:v>
                </c:pt>
                <c:pt idx="7496">
                  <c:v>52.05555555555555</c:v>
                </c:pt>
                <c:pt idx="7497">
                  <c:v>52.0625</c:v>
                </c:pt>
                <c:pt idx="7498">
                  <c:v>52.06944444444445</c:v>
                </c:pt>
                <c:pt idx="7499">
                  <c:v>52.076388888888886</c:v>
                </c:pt>
                <c:pt idx="7500">
                  <c:v>52.083333333333336</c:v>
                </c:pt>
                <c:pt idx="7501">
                  <c:v>52.090277777777779</c:v>
                </c:pt>
                <c:pt idx="7502">
                  <c:v>52.097222222222221</c:v>
                </c:pt>
                <c:pt idx="7503">
                  <c:v>52.104166666666664</c:v>
                </c:pt>
                <c:pt idx="7504">
                  <c:v>52.111111111111114</c:v>
                </c:pt>
                <c:pt idx="7505">
                  <c:v>52.11805555555555</c:v>
                </c:pt>
                <c:pt idx="7506">
                  <c:v>52.125</c:v>
                </c:pt>
                <c:pt idx="7507">
                  <c:v>52.13194444444445</c:v>
                </c:pt>
                <c:pt idx="7508">
                  <c:v>52.138888888888886</c:v>
                </c:pt>
                <c:pt idx="7509">
                  <c:v>52.145833333333336</c:v>
                </c:pt>
                <c:pt idx="7510">
                  <c:v>52.152777777777779</c:v>
                </c:pt>
                <c:pt idx="7511">
                  <c:v>52.159722222222221</c:v>
                </c:pt>
                <c:pt idx="7512">
                  <c:v>52.166666666666664</c:v>
                </c:pt>
                <c:pt idx="7513">
                  <c:v>52.173611111111114</c:v>
                </c:pt>
                <c:pt idx="7514">
                  <c:v>52.18055555555555</c:v>
                </c:pt>
                <c:pt idx="7515">
                  <c:v>52.1875</c:v>
                </c:pt>
                <c:pt idx="7516">
                  <c:v>52.19444444444445</c:v>
                </c:pt>
                <c:pt idx="7517">
                  <c:v>52.201388888888886</c:v>
                </c:pt>
                <c:pt idx="7518">
                  <c:v>52.208333333333336</c:v>
                </c:pt>
                <c:pt idx="7519">
                  <c:v>52.215277777777779</c:v>
                </c:pt>
                <c:pt idx="7520">
                  <c:v>52.222222222222221</c:v>
                </c:pt>
                <c:pt idx="7521">
                  <c:v>52.229166666666664</c:v>
                </c:pt>
                <c:pt idx="7522">
                  <c:v>52.236111111111114</c:v>
                </c:pt>
                <c:pt idx="7523">
                  <c:v>52.24305555555555</c:v>
                </c:pt>
                <c:pt idx="7524">
                  <c:v>52.25</c:v>
                </c:pt>
                <c:pt idx="7525">
                  <c:v>52.25694444444445</c:v>
                </c:pt>
                <c:pt idx="7526">
                  <c:v>52.263888888888886</c:v>
                </c:pt>
                <c:pt idx="7527">
                  <c:v>52.270833333333336</c:v>
                </c:pt>
                <c:pt idx="7528">
                  <c:v>52.277777777777779</c:v>
                </c:pt>
                <c:pt idx="7529">
                  <c:v>52.284722222222221</c:v>
                </c:pt>
                <c:pt idx="7530">
                  <c:v>52.291666666666664</c:v>
                </c:pt>
                <c:pt idx="7531">
                  <c:v>52.298611111111114</c:v>
                </c:pt>
                <c:pt idx="7532">
                  <c:v>52.30555555555555</c:v>
                </c:pt>
                <c:pt idx="7533">
                  <c:v>52.3125</c:v>
                </c:pt>
                <c:pt idx="7534">
                  <c:v>52.31944444444445</c:v>
                </c:pt>
                <c:pt idx="7535">
                  <c:v>52.326388888888886</c:v>
                </c:pt>
                <c:pt idx="7536">
                  <c:v>52.333333333333336</c:v>
                </c:pt>
                <c:pt idx="7537">
                  <c:v>52.340277777777779</c:v>
                </c:pt>
                <c:pt idx="7538">
                  <c:v>52.347222222222221</c:v>
                </c:pt>
                <c:pt idx="7539">
                  <c:v>52.354166666666664</c:v>
                </c:pt>
                <c:pt idx="7540">
                  <c:v>52.361111111111114</c:v>
                </c:pt>
                <c:pt idx="7541">
                  <c:v>52.36805555555555</c:v>
                </c:pt>
                <c:pt idx="7542">
                  <c:v>52.375</c:v>
                </c:pt>
                <c:pt idx="7543">
                  <c:v>52.38194444444445</c:v>
                </c:pt>
                <c:pt idx="7544">
                  <c:v>52.388888888888886</c:v>
                </c:pt>
                <c:pt idx="7545">
                  <c:v>52.395833333333336</c:v>
                </c:pt>
                <c:pt idx="7546">
                  <c:v>52.402777777777779</c:v>
                </c:pt>
                <c:pt idx="7547">
                  <c:v>52.409722222222221</c:v>
                </c:pt>
                <c:pt idx="7548">
                  <c:v>52.416666666666664</c:v>
                </c:pt>
                <c:pt idx="7549">
                  <c:v>52.423611111111114</c:v>
                </c:pt>
                <c:pt idx="7550">
                  <c:v>52.43055555555555</c:v>
                </c:pt>
                <c:pt idx="7551">
                  <c:v>52.4375</c:v>
                </c:pt>
                <c:pt idx="7552">
                  <c:v>52.44444444444445</c:v>
                </c:pt>
                <c:pt idx="7553">
                  <c:v>52.451388888888886</c:v>
                </c:pt>
                <c:pt idx="7554">
                  <c:v>52.458333333333336</c:v>
                </c:pt>
                <c:pt idx="7555">
                  <c:v>52.465277777777779</c:v>
                </c:pt>
                <c:pt idx="7556">
                  <c:v>52.472222222222221</c:v>
                </c:pt>
                <c:pt idx="7557">
                  <c:v>52.479166666666664</c:v>
                </c:pt>
                <c:pt idx="7558">
                  <c:v>52.486111111111114</c:v>
                </c:pt>
                <c:pt idx="7559">
                  <c:v>52.49305555555555</c:v>
                </c:pt>
                <c:pt idx="7560">
                  <c:v>52.5</c:v>
                </c:pt>
                <c:pt idx="7561">
                  <c:v>52.50694444444445</c:v>
                </c:pt>
                <c:pt idx="7562">
                  <c:v>52.513888888888886</c:v>
                </c:pt>
                <c:pt idx="7563">
                  <c:v>52.520833333333336</c:v>
                </c:pt>
                <c:pt idx="7564">
                  <c:v>52.527777777777779</c:v>
                </c:pt>
                <c:pt idx="7565">
                  <c:v>52.534722222222221</c:v>
                </c:pt>
                <c:pt idx="7566">
                  <c:v>52.541666666666664</c:v>
                </c:pt>
                <c:pt idx="7567">
                  <c:v>52.548611111111114</c:v>
                </c:pt>
                <c:pt idx="7568">
                  <c:v>52.55555555555555</c:v>
                </c:pt>
                <c:pt idx="7569">
                  <c:v>52.5625</c:v>
                </c:pt>
                <c:pt idx="7570">
                  <c:v>52.56944444444445</c:v>
                </c:pt>
                <c:pt idx="7571">
                  <c:v>52.576388888888886</c:v>
                </c:pt>
                <c:pt idx="7572">
                  <c:v>52.583333333333336</c:v>
                </c:pt>
                <c:pt idx="7573">
                  <c:v>52.590277777777779</c:v>
                </c:pt>
                <c:pt idx="7574">
                  <c:v>52.597222222222221</c:v>
                </c:pt>
                <c:pt idx="7575">
                  <c:v>52.604166666666664</c:v>
                </c:pt>
                <c:pt idx="7576">
                  <c:v>52.611111111111114</c:v>
                </c:pt>
                <c:pt idx="7577">
                  <c:v>52.61805555555555</c:v>
                </c:pt>
                <c:pt idx="7578">
                  <c:v>52.625</c:v>
                </c:pt>
                <c:pt idx="7579">
                  <c:v>52.63194444444445</c:v>
                </c:pt>
                <c:pt idx="7580">
                  <c:v>52.638888888888886</c:v>
                </c:pt>
                <c:pt idx="7581">
                  <c:v>52.645833333333336</c:v>
                </c:pt>
                <c:pt idx="7582">
                  <c:v>52.652777777777779</c:v>
                </c:pt>
                <c:pt idx="7583">
                  <c:v>52.659722222222221</c:v>
                </c:pt>
                <c:pt idx="7584">
                  <c:v>52.666666666666664</c:v>
                </c:pt>
                <c:pt idx="7585">
                  <c:v>52.673611111111114</c:v>
                </c:pt>
                <c:pt idx="7586">
                  <c:v>52.68055555555555</c:v>
                </c:pt>
                <c:pt idx="7587">
                  <c:v>52.6875</c:v>
                </c:pt>
                <c:pt idx="7588">
                  <c:v>52.69444444444445</c:v>
                </c:pt>
                <c:pt idx="7589">
                  <c:v>52.701388888888886</c:v>
                </c:pt>
                <c:pt idx="7590">
                  <c:v>52.708333333333336</c:v>
                </c:pt>
                <c:pt idx="7591">
                  <c:v>52.715277777777779</c:v>
                </c:pt>
                <c:pt idx="7592">
                  <c:v>52.722222222222221</c:v>
                </c:pt>
                <c:pt idx="7593">
                  <c:v>52.729166666666664</c:v>
                </c:pt>
                <c:pt idx="7594">
                  <c:v>52.736111111111114</c:v>
                </c:pt>
                <c:pt idx="7595">
                  <c:v>52.74305555555555</c:v>
                </c:pt>
                <c:pt idx="7596">
                  <c:v>52.75</c:v>
                </c:pt>
                <c:pt idx="7597">
                  <c:v>52.75694444444445</c:v>
                </c:pt>
                <c:pt idx="7598">
                  <c:v>52.763888888888886</c:v>
                </c:pt>
                <c:pt idx="7599">
                  <c:v>52.770833333333336</c:v>
                </c:pt>
                <c:pt idx="7600">
                  <c:v>52.777777777777779</c:v>
                </c:pt>
                <c:pt idx="7601">
                  <c:v>52.784722222222221</c:v>
                </c:pt>
                <c:pt idx="7602">
                  <c:v>52.791666666666664</c:v>
                </c:pt>
                <c:pt idx="7603">
                  <c:v>52.798611111111114</c:v>
                </c:pt>
                <c:pt idx="7604">
                  <c:v>52.80555555555555</c:v>
                </c:pt>
                <c:pt idx="7605">
                  <c:v>52.8125</c:v>
                </c:pt>
                <c:pt idx="7606">
                  <c:v>52.81944444444445</c:v>
                </c:pt>
                <c:pt idx="7607">
                  <c:v>52.826388888888886</c:v>
                </c:pt>
                <c:pt idx="7608">
                  <c:v>52.833333333333336</c:v>
                </c:pt>
                <c:pt idx="7609">
                  <c:v>52.840277777777779</c:v>
                </c:pt>
                <c:pt idx="7610">
                  <c:v>52.847222222222221</c:v>
                </c:pt>
                <c:pt idx="7611">
                  <c:v>52.854166666666664</c:v>
                </c:pt>
                <c:pt idx="7612">
                  <c:v>52.861111111111114</c:v>
                </c:pt>
                <c:pt idx="7613">
                  <c:v>52.86805555555555</c:v>
                </c:pt>
                <c:pt idx="7614">
                  <c:v>52.875</c:v>
                </c:pt>
                <c:pt idx="7615">
                  <c:v>52.88194444444445</c:v>
                </c:pt>
                <c:pt idx="7616">
                  <c:v>52.888888888888886</c:v>
                </c:pt>
                <c:pt idx="7617">
                  <c:v>52.895833333333336</c:v>
                </c:pt>
                <c:pt idx="7618">
                  <c:v>52.902777777777779</c:v>
                </c:pt>
                <c:pt idx="7619">
                  <c:v>52.909722222222221</c:v>
                </c:pt>
                <c:pt idx="7620">
                  <c:v>52.916666666666664</c:v>
                </c:pt>
                <c:pt idx="7621">
                  <c:v>52.923611111111114</c:v>
                </c:pt>
                <c:pt idx="7622">
                  <c:v>52.93055555555555</c:v>
                </c:pt>
                <c:pt idx="7623">
                  <c:v>52.9375</c:v>
                </c:pt>
                <c:pt idx="7624">
                  <c:v>52.94444444444445</c:v>
                </c:pt>
                <c:pt idx="7625">
                  <c:v>52.951388888888886</c:v>
                </c:pt>
                <c:pt idx="7626">
                  <c:v>52.958333333333336</c:v>
                </c:pt>
                <c:pt idx="7627">
                  <c:v>52.965277777777779</c:v>
                </c:pt>
                <c:pt idx="7628">
                  <c:v>52.972222222222221</c:v>
                </c:pt>
                <c:pt idx="7629">
                  <c:v>52.979166666666664</c:v>
                </c:pt>
                <c:pt idx="7630">
                  <c:v>52.986111111111114</c:v>
                </c:pt>
                <c:pt idx="7631">
                  <c:v>52.99305555555555</c:v>
                </c:pt>
                <c:pt idx="7632">
                  <c:v>53</c:v>
                </c:pt>
                <c:pt idx="7633">
                  <c:v>53.00694444444445</c:v>
                </c:pt>
                <c:pt idx="7634">
                  <c:v>53.013888888888886</c:v>
                </c:pt>
                <c:pt idx="7635">
                  <c:v>53.020833333333336</c:v>
                </c:pt>
                <c:pt idx="7636">
                  <c:v>53.027777777777779</c:v>
                </c:pt>
                <c:pt idx="7637">
                  <c:v>53.034722222222221</c:v>
                </c:pt>
                <c:pt idx="7638">
                  <c:v>53.041666666666664</c:v>
                </c:pt>
                <c:pt idx="7639">
                  <c:v>53.048611111111114</c:v>
                </c:pt>
                <c:pt idx="7640">
                  <c:v>53.05555555555555</c:v>
                </c:pt>
                <c:pt idx="7641">
                  <c:v>53.0625</c:v>
                </c:pt>
                <c:pt idx="7642">
                  <c:v>53.06944444444445</c:v>
                </c:pt>
                <c:pt idx="7643">
                  <c:v>53.076388888888886</c:v>
                </c:pt>
                <c:pt idx="7644">
                  <c:v>53.083333333333336</c:v>
                </c:pt>
                <c:pt idx="7645">
                  <c:v>53.090277777777779</c:v>
                </c:pt>
                <c:pt idx="7646">
                  <c:v>53.097222222222221</c:v>
                </c:pt>
                <c:pt idx="7647">
                  <c:v>53.104166666666664</c:v>
                </c:pt>
                <c:pt idx="7648">
                  <c:v>53.111111111111114</c:v>
                </c:pt>
                <c:pt idx="7649">
                  <c:v>53.11805555555555</c:v>
                </c:pt>
                <c:pt idx="7650">
                  <c:v>53.125</c:v>
                </c:pt>
                <c:pt idx="7651">
                  <c:v>53.13194444444445</c:v>
                </c:pt>
                <c:pt idx="7652">
                  <c:v>53.138888888888886</c:v>
                </c:pt>
                <c:pt idx="7653">
                  <c:v>53.145833333333336</c:v>
                </c:pt>
                <c:pt idx="7654">
                  <c:v>53.152777777777779</c:v>
                </c:pt>
                <c:pt idx="7655">
                  <c:v>53.159722222222221</c:v>
                </c:pt>
                <c:pt idx="7656">
                  <c:v>53.166666666666664</c:v>
                </c:pt>
                <c:pt idx="7657">
                  <c:v>53.173611111111114</c:v>
                </c:pt>
                <c:pt idx="7658">
                  <c:v>53.18055555555555</c:v>
                </c:pt>
                <c:pt idx="7659">
                  <c:v>53.1875</c:v>
                </c:pt>
                <c:pt idx="7660">
                  <c:v>53.19444444444445</c:v>
                </c:pt>
                <c:pt idx="7661">
                  <c:v>53.201388888888886</c:v>
                </c:pt>
                <c:pt idx="7662">
                  <c:v>53.208333333333336</c:v>
                </c:pt>
                <c:pt idx="7663">
                  <c:v>53.215277777777779</c:v>
                </c:pt>
                <c:pt idx="7664">
                  <c:v>53.222222222222221</c:v>
                </c:pt>
                <c:pt idx="7665">
                  <c:v>53.229166666666664</c:v>
                </c:pt>
                <c:pt idx="7666">
                  <c:v>53.236111111111114</c:v>
                </c:pt>
                <c:pt idx="7667">
                  <c:v>53.24305555555555</c:v>
                </c:pt>
                <c:pt idx="7668">
                  <c:v>53.25</c:v>
                </c:pt>
                <c:pt idx="7669">
                  <c:v>53.25694444444445</c:v>
                </c:pt>
                <c:pt idx="7670">
                  <c:v>53.263888888888886</c:v>
                </c:pt>
                <c:pt idx="7671">
                  <c:v>53.270833333333336</c:v>
                </c:pt>
                <c:pt idx="7672">
                  <c:v>53.277777777777779</c:v>
                </c:pt>
                <c:pt idx="7673">
                  <c:v>53.284722222222221</c:v>
                </c:pt>
                <c:pt idx="7674">
                  <c:v>53.291666666666664</c:v>
                </c:pt>
                <c:pt idx="7675">
                  <c:v>53.298611111111114</c:v>
                </c:pt>
                <c:pt idx="7676">
                  <c:v>53.30555555555555</c:v>
                </c:pt>
                <c:pt idx="7677">
                  <c:v>53.3125</c:v>
                </c:pt>
                <c:pt idx="7678">
                  <c:v>53.31944444444445</c:v>
                </c:pt>
                <c:pt idx="7679">
                  <c:v>53.326388888888886</c:v>
                </c:pt>
                <c:pt idx="7680">
                  <c:v>53.333333333333336</c:v>
                </c:pt>
                <c:pt idx="7681">
                  <c:v>53.340277777777779</c:v>
                </c:pt>
                <c:pt idx="7682">
                  <c:v>53.347222222222221</c:v>
                </c:pt>
                <c:pt idx="7683">
                  <c:v>53.354166666666664</c:v>
                </c:pt>
                <c:pt idx="7684">
                  <c:v>53.361111111111114</c:v>
                </c:pt>
                <c:pt idx="7685">
                  <c:v>53.36805555555555</c:v>
                </c:pt>
                <c:pt idx="7686">
                  <c:v>53.375</c:v>
                </c:pt>
                <c:pt idx="7687">
                  <c:v>53.38194444444445</c:v>
                </c:pt>
                <c:pt idx="7688">
                  <c:v>53.388888888888886</c:v>
                </c:pt>
                <c:pt idx="7689">
                  <c:v>53.395833333333336</c:v>
                </c:pt>
                <c:pt idx="7690">
                  <c:v>53.402777777777779</c:v>
                </c:pt>
                <c:pt idx="7691">
                  <c:v>53.409722222222221</c:v>
                </c:pt>
                <c:pt idx="7692">
                  <c:v>53.416666666666664</c:v>
                </c:pt>
                <c:pt idx="7693">
                  <c:v>53.423611111111114</c:v>
                </c:pt>
                <c:pt idx="7694">
                  <c:v>53.43055555555555</c:v>
                </c:pt>
                <c:pt idx="7695">
                  <c:v>53.4375</c:v>
                </c:pt>
                <c:pt idx="7696">
                  <c:v>53.44444444444445</c:v>
                </c:pt>
                <c:pt idx="7697">
                  <c:v>53.451388888888886</c:v>
                </c:pt>
                <c:pt idx="7698">
                  <c:v>53.458333333333336</c:v>
                </c:pt>
                <c:pt idx="7699">
                  <c:v>53.465277777777779</c:v>
                </c:pt>
                <c:pt idx="7700">
                  <c:v>53.472222222222221</c:v>
                </c:pt>
                <c:pt idx="7701">
                  <c:v>53.479166666666664</c:v>
                </c:pt>
                <c:pt idx="7702">
                  <c:v>53.486111111111114</c:v>
                </c:pt>
                <c:pt idx="7703">
                  <c:v>53.49305555555555</c:v>
                </c:pt>
                <c:pt idx="7704">
                  <c:v>53.5</c:v>
                </c:pt>
                <c:pt idx="7705">
                  <c:v>53.50694444444445</c:v>
                </c:pt>
                <c:pt idx="7706">
                  <c:v>53.513888888888886</c:v>
                </c:pt>
                <c:pt idx="7707">
                  <c:v>53.520833333333336</c:v>
                </c:pt>
                <c:pt idx="7708">
                  <c:v>53.527777777777779</c:v>
                </c:pt>
                <c:pt idx="7709">
                  <c:v>53.534722222222221</c:v>
                </c:pt>
                <c:pt idx="7710">
                  <c:v>53.541666666666664</c:v>
                </c:pt>
                <c:pt idx="7711">
                  <c:v>53.548611111111114</c:v>
                </c:pt>
                <c:pt idx="7712">
                  <c:v>53.55555555555555</c:v>
                </c:pt>
                <c:pt idx="7713">
                  <c:v>53.5625</c:v>
                </c:pt>
                <c:pt idx="7714">
                  <c:v>53.56944444444445</c:v>
                </c:pt>
                <c:pt idx="7715">
                  <c:v>53.576388888888886</c:v>
                </c:pt>
                <c:pt idx="7716">
                  <c:v>53.583333333333336</c:v>
                </c:pt>
                <c:pt idx="7717">
                  <c:v>53.590277777777779</c:v>
                </c:pt>
                <c:pt idx="7718">
                  <c:v>53.597222222222221</c:v>
                </c:pt>
                <c:pt idx="7719">
                  <c:v>53.604166666666664</c:v>
                </c:pt>
                <c:pt idx="7720">
                  <c:v>53.611111111111114</c:v>
                </c:pt>
                <c:pt idx="7721">
                  <c:v>53.61805555555555</c:v>
                </c:pt>
                <c:pt idx="7722">
                  <c:v>53.625</c:v>
                </c:pt>
                <c:pt idx="7723">
                  <c:v>53.63194444444445</c:v>
                </c:pt>
                <c:pt idx="7724">
                  <c:v>53.638888888888886</c:v>
                </c:pt>
                <c:pt idx="7725">
                  <c:v>53.645833333333336</c:v>
                </c:pt>
                <c:pt idx="7726">
                  <c:v>53.652777777777779</c:v>
                </c:pt>
                <c:pt idx="7727">
                  <c:v>53.659722222222221</c:v>
                </c:pt>
                <c:pt idx="7728">
                  <c:v>53.666666666666664</c:v>
                </c:pt>
                <c:pt idx="7729">
                  <c:v>53.673611111111114</c:v>
                </c:pt>
                <c:pt idx="7730">
                  <c:v>53.68055555555555</c:v>
                </c:pt>
                <c:pt idx="7731">
                  <c:v>53.6875</c:v>
                </c:pt>
                <c:pt idx="7732">
                  <c:v>53.69444444444445</c:v>
                </c:pt>
                <c:pt idx="7733">
                  <c:v>53.701388888888886</c:v>
                </c:pt>
                <c:pt idx="7734">
                  <c:v>53.708333333333336</c:v>
                </c:pt>
                <c:pt idx="7735">
                  <c:v>53.715277777777779</c:v>
                </c:pt>
                <c:pt idx="7736">
                  <c:v>53.722222222222221</c:v>
                </c:pt>
                <c:pt idx="7737">
                  <c:v>53.729166666666664</c:v>
                </c:pt>
                <c:pt idx="7738">
                  <c:v>53.736111111111114</c:v>
                </c:pt>
                <c:pt idx="7739">
                  <c:v>53.74305555555555</c:v>
                </c:pt>
                <c:pt idx="7740">
                  <c:v>53.75</c:v>
                </c:pt>
                <c:pt idx="7741">
                  <c:v>53.75694444444445</c:v>
                </c:pt>
                <c:pt idx="7742">
                  <c:v>53.763888888888886</c:v>
                </c:pt>
                <c:pt idx="7743">
                  <c:v>53.770833333333336</c:v>
                </c:pt>
                <c:pt idx="7744">
                  <c:v>53.777777777777779</c:v>
                </c:pt>
                <c:pt idx="7745">
                  <c:v>53.784722222222221</c:v>
                </c:pt>
                <c:pt idx="7746">
                  <c:v>53.791666666666664</c:v>
                </c:pt>
                <c:pt idx="7747">
                  <c:v>53.798611111111114</c:v>
                </c:pt>
                <c:pt idx="7748">
                  <c:v>53.80555555555555</c:v>
                </c:pt>
                <c:pt idx="7749">
                  <c:v>53.8125</c:v>
                </c:pt>
                <c:pt idx="7750">
                  <c:v>53.81944444444445</c:v>
                </c:pt>
                <c:pt idx="7751">
                  <c:v>53.826388888888886</c:v>
                </c:pt>
                <c:pt idx="7752">
                  <c:v>53.833333333333336</c:v>
                </c:pt>
                <c:pt idx="7753">
                  <c:v>53.840277777777779</c:v>
                </c:pt>
                <c:pt idx="7754">
                  <c:v>53.847222222222221</c:v>
                </c:pt>
                <c:pt idx="7755">
                  <c:v>53.854166666666664</c:v>
                </c:pt>
                <c:pt idx="7756">
                  <c:v>53.861111111111114</c:v>
                </c:pt>
                <c:pt idx="7757">
                  <c:v>53.86805555555555</c:v>
                </c:pt>
                <c:pt idx="7758">
                  <c:v>53.875</c:v>
                </c:pt>
                <c:pt idx="7759">
                  <c:v>53.88194444444445</c:v>
                </c:pt>
                <c:pt idx="7760">
                  <c:v>53.888888888888886</c:v>
                </c:pt>
                <c:pt idx="7761">
                  <c:v>53.895833333333336</c:v>
                </c:pt>
                <c:pt idx="7762">
                  <c:v>53.902777777777779</c:v>
                </c:pt>
                <c:pt idx="7763">
                  <c:v>53.909722222222221</c:v>
                </c:pt>
                <c:pt idx="7764">
                  <c:v>53.916666666666664</c:v>
                </c:pt>
                <c:pt idx="7765">
                  <c:v>53.923611111111114</c:v>
                </c:pt>
                <c:pt idx="7766">
                  <c:v>53.93055555555555</c:v>
                </c:pt>
                <c:pt idx="7767">
                  <c:v>53.9375</c:v>
                </c:pt>
                <c:pt idx="7768">
                  <c:v>53.94444444444445</c:v>
                </c:pt>
                <c:pt idx="7769">
                  <c:v>53.951388888888886</c:v>
                </c:pt>
                <c:pt idx="7770">
                  <c:v>53.958333333333336</c:v>
                </c:pt>
                <c:pt idx="7771">
                  <c:v>53.965277777777779</c:v>
                </c:pt>
                <c:pt idx="7772">
                  <c:v>53.972222222222221</c:v>
                </c:pt>
                <c:pt idx="7773">
                  <c:v>53.979166666666664</c:v>
                </c:pt>
                <c:pt idx="7774">
                  <c:v>53.986111111111114</c:v>
                </c:pt>
                <c:pt idx="7775">
                  <c:v>53.99305555555555</c:v>
                </c:pt>
                <c:pt idx="7776">
                  <c:v>54</c:v>
                </c:pt>
                <c:pt idx="7777">
                  <c:v>54.00694444444445</c:v>
                </c:pt>
                <c:pt idx="7778">
                  <c:v>54.013888888888886</c:v>
                </c:pt>
                <c:pt idx="7779">
                  <c:v>54.020833333333336</c:v>
                </c:pt>
                <c:pt idx="7780">
                  <c:v>54.027777777777779</c:v>
                </c:pt>
                <c:pt idx="7781">
                  <c:v>54.034722222222221</c:v>
                </c:pt>
                <c:pt idx="7782">
                  <c:v>54.041666666666664</c:v>
                </c:pt>
                <c:pt idx="7783">
                  <c:v>54.048611111111114</c:v>
                </c:pt>
                <c:pt idx="7784">
                  <c:v>54.05555555555555</c:v>
                </c:pt>
                <c:pt idx="7785">
                  <c:v>54.0625</c:v>
                </c:pt>
                <c:pt idx="7786">
                  <c:v>54.06944444444445</c:v>
                </c:pt>
                <c:pt idx="7787">
                  <c:v>54.076388888888886</c:v>
                </c:pt>
                <c:pt idx="7788">
                  <c:v>54.083333333333336</c:v>
                </c:pt>
                <c:pt idx="7789">
                  <c:v>54.090277777777779</c:v>
                </c:pt>
                <c:pt idx="7790">
                  <c:v>54.097222222222221</c:v>
                </c:pt>
                <c:pt idx="7791">
                  <c:v>54.104166666666664</c:v>
                </c:pt>
                <c:pt idx="7792">
                  <c:v>54.111111111111114</c:v>
                </c:pt>
                <c:pt idx="7793">
                  <c:v>54.11805555555555</c:v>
                </c:pt>
                <c:pt idx="7794">
                  <c:v>54.125</c:v>
                </c:pt>
                <c:pt idx="7795">
                  <c:v>54.13194444444445</c:v>
                </c:pt>
                <c:pt idx="7796">
                  <c:v>54.138888888888886</c:v>
                </c:pt>
                <c:pt idx="7797">
                  <c:v>54.145833333333336</c:v>
                </c:pt>
                <c:pt idx="7798">
                  <c:v>54.152777777777779</c:v>
                </c:pt>
                <c:pt idx="7799">
                  <c:v>54.159722222222221</c:v>
                </c:pt>
                <c:pt idx="7800">
                  <c:v>54.166666666666664</c:v>
                </c:pt>
                <c:pt idx="7801">
                  <c:v>54.173611111111114</c:v>
                </c:pt>
                <c:pt idx="7802">
                  <c:v>54.18055555555555</c:v>
                </c:pt>
                <c:pt idx="7803">
                  <c:v>54.1875</c:v>
                </c:pt>
                <c:pt idx="7804">
                  <c:v>54.19444444444445</c:v>
                </c:pt>
                <c:pt idx="7805">
                  <c:v>54.201388888888886</c:v>
                </c:pt>
                <c:pt idx="7806">
                  <c:v>54.208333333333336</c:v>
                </c:pt>
                <c:pt idx="7807">
                  <c:v>54.215277777777779</c:v>
                </c:pt>
                <c:pt idx="7808">
                  <c:v>54.222222222222221</c:v>
                </c:pt>
                <c:pt idx="7809">
                  <c:v>54.229166666666664</c:v>
                </c:pt>
                <c:pt idx="7810">
                  <c:v>54.236111111111114</c:v>
                </c:pt>
                <c:pt idx="7811">
                  <c:v>54.24305555555555</c:v>
                </c:pt>
                <c:pt idx="7812">
                  <c:v>54.25</c:v>
                </c:pt>
                <c:pt idx="7813">
                  <c:v>54.25694444444445</c:v>
                </c:pt>
                <c:pt idx="7814">
                  <c:v>54.263888888888886</c:v>
                </c:pt>
                <c:pt idx="7815">
                  <c:v>54.270833333333336</c:v>
                </c:pt>
                <c:pt idx="7816">
                  <c:v>54.277777777777779</c:v>
                </c:pt>
                <c:pt idx="7817">
                  <c:v>54.284722222222221</c:v>
                </c:pt>
                <c:pt idx="7818">
                  <c:v>54.291666666666664</c:v>
                </c:pt>
                <c:pt idx="7819">
                  <c:v>54.298611111111114</c:v>
                </c:pt>
                <c:pt idx="7820">
                  <c:v>54.30555555555555</c:v>
                </c:pt>
                <c:pt idx="7821">
                  <c:v>54.3125</c:v>
                </c:pt>
                <c:pt idx="7822">
                  <c:v>54.31944444444445</c:v>
                </c:pt>
                <c:pt idx="7823">
                  <c:v>54.326388888888886</c:v>
                </c:pt>
                <c:pt idx="7824">
                  <c:v>54.333333333333336</c:v>
                </c:pt>
                <c:pt idx="7825">
                  <c:v>54.340277777777779</c:v>
                </c:pt>
                <c:pt idx="7826">
                  <c:v>54.347222222222221</c:v>
                </c:pt>
                <c:pt idx="7827">
                  <c:v>54.354166666666664</c:v>
                </c:pt>
                <c:pt idx="7828">
                  <c:v>54.361111111111114</c:v>
                </c:pt>
                <c:pt idx="7829">
                  <c:v>54.36805555555555</c:v>
                </c:pt>
                <c:pt idx="7830">
                  <c:v>54.375</c:v>
                </c:pt>
                <c:pt idx="7831">
                  <c:v>54.38194444444445</c:v>
                </c:pt>
                <c:pt idx="7832">
                  <c:v>54.388888888888886</c:v>
                </c:pt>
                <c:pt idx="7833">
                  <c:v>54.395833333333336</c:v>
                </c:pt>
                <c:pt idx="7834">
                  <c:v>54.402777777777779</c:v>
                </c:pt>
                <c:pt idx="7835">
                  <c:v>54.409722222222221</c:v>
                </c:pt>
                <c:pt idx="7836">
                  <c:v>54.416666666666664</c:v>
                </c:pt>
                <c:pt idx="7837">
                  <c:v>54.423611111111114</c:v>
                </c:pt>
                <c:pt idx="7838">
                  <c:v>54.43055555555555</c:v>
                </c:pt>
                <c:pt idx="7839">
                  <c:v>54.4375</c:v>
                </c:pt>
                <c:pt idx="7840">
                  <c:v>54.44444444444445</c:v>
                </c:pt>
                <c:pt idx="7841">
                  <c:v>54.451388888888886</c:v>
                </c:pt>
                <c:pt idx="7842">
                  <c:v>54.458333333333336</c:v>
                </c:pt>
                <c:pt idx="7843">
                  <c:v>54.465277777777779</c:v>
                </c:pt>
                <c:pt idx="7844">
                  <c:v>54.472222222222221</c:v>
                </c:pt>
                <c:pt idx="7845">
                  <c:v>54.479166666666664</c:v>
                </c:pt>
                <c:pt idx="7846">
                  <c:v>54.486111111111114</c:v>
                </c:pt>
                <c:pt idx="7847">
                  <c:v>54.49305555555555</c:v>
                </c:pt>
                <c:pt idx="7848">
                  <c:v>54.5</c:v>
                </c:pt>
                <c:pt idx="7849">
                  <c:v>54.50694444444445</c:v>
                </c:pt>
                <c:pt idx="7850">
                  <c:v>54.513888888888886</c:v>
                </c:pt>
                <c:pt idx="7851">
                  <c:v>54.520833333333336</c:v>
                </c:pt>
                <c:pt idx="7852">
                  <c:v>54.527777777777779</c:v>
                </c:pt>
                <c:pt idx="7853">
                  <c:v>54.534722222222221</c:v>
                </c:pt>
                <c:pt idx="7854">
                  <c:v>54.541666666666664</c:v>
                </c:pt>
                <c:pt idx="7855">
                  <c:v>54.548611111111114</c:v>
                </c:pt>
                <c:pt idx="7856">
                  <c:v>54.55555555555555</c:v>
                </c:pt>
                <c:pt idx="7857">
                  <c:v>54.5625</c:v>
                </c:pt>
                <c:pt idx="7858">
                  <c:v>54.56944444444445</c:v>
                </c:pt>
                <c:pt idx="7859">
                  <c:v>54.576388888888886</c:v>
                </c:pt>
                <c:pt idx="7860">
                  <c:v>54.583333333333336</c:v>
                </c:pt>
                <c:pt idx="7861">
                  <c:v>54.590277777777779</c:v>
                </c:pt>
                <c:pt idx="7862">
                  <c:v>54.597222222222221</c:v>
                </c:pt>
                <c:pt idx="7863">
                  <c:v>54.604166666666664</c:v>
                </c:pt>
                <c:pt idx="7864">
                  <c:v>54.611111111111114</c:v>
                </c:pt>
                <c:pt idx="7865">
                  <c:v>54.61805555555555</c:v>
                </c:pt>
                <c:pt idx="7866">
                  <c:v>54.625</c:v>
                </c:pt>
                <c:pt idx="7867">
                  <c:v>54.63194444444445</c:v>
                </c:pt>
                <c:pt idx="7868">
                  <c:v>54.638888888888886</c:v>
                </c:pt>
                <c:pt idx="7869">
                  <c:v>54.645833333333336</c:v>
                </c:pt>
                <c:pt idx="7870">
                  <c:v>54.652777777777779</c:v>
                </c:pt>
                <c:pt idx="7871">
                  <c:v>54.659722222222221</c:v>
                </c:pt>
                <c:pt idx="7872">
                  <c:v>54.666666666666664</c:v>
                </c:pt>
                <c:pt idx="7873">
                  <c:v>54.673611111111114</c:v>
                </c:pt>
                <c:pt idx="7874">
                  <c:v>54.68055555555555</c:v>
                </c:pt>
                <c:pt idx="7875">
                  <c:v>54.6875</c:v>
                </c:pt>
                <c:pt idx="7876">
                  <c:v>54.69444444444445</c:v>
                </c:pt>
                <c:pt idx="7877">
                  <c:v>54.701388888888886</c:v>
                </c:pt>
                <c:pt idx="7878">
                  <c:v>54.708333333333336</c:v>
                </c:pt>
                <c:pt idx="7879">
                  <c:v>54.715277777777779</c:v>
                </c:pt>
                <c:pt idx="7880">
                  <c:v>54.722222222222221</c:v>
                </c:pt>
                <c:pt idx="7881">
                  <c:v>54.729166666666664</c:v>
                </c:pt>
                <c:pt idx="7882">
                  <c:v>54.736111111111114</c:v>
                </c:pt>
                <c:pt idx="7883">
                  <c:v>54.74305555555555</c:v>
                </c:pt>
                <c:pt idx="7884">
                  <c:v>54.75</c:v>
                </c:pt>
                <c:pt idx="7885">
                  <c:v>54.75694444444445</c:v>
                </c:pt>
                <c:pt idx="7886">
                  <c:v>54.763888888888886</c:v>
                </c:pt>
                <c:pt idx="7887">
                  <c:v>54.770833333333336</c:v>
                </c:pt>
                <c:pt idx="7888">
                  <c:v>54.777777777777779</c:v>
                </c:pt>
                <c:pt idx="7889">
                  <c:v>54.784722222222221</c:v>
                </c:pt>
                <c:pt idx="7890">
                  <c:v>54.791666666666664</c:v>
                </c:pt>
                <c:pt idx="7891">
                  <c:v>54.798611111111114</c:v>
                </c:pt>
                <c:pt idx="7892">
                  <c:v>54.80555555555555</c:v>
                </c:pt>
                <c:pt idx="7893">
                  <c:v>54.8125</c:v>
                </c:pt>
                <c:pt idx="7894">
                  <c:v>54.81944444444445</c:v>
                </c:pt>
                <c:pt idx="7895">
                  <c:v>54.826388888888886</c:v>
                </c:pt>
                <c:pt idx="7896">
                  <c:v>54.833333333333336</c:v>
                </c:pt>
                <c:pt idx="7897">
                  <c:v>54.840277777777779</c:v>
                </c:pt>
                <c:pt idx="7898">
                  <c:v>54.847222222222221</c:v>
                </c:pt>
                <c:pt idx="7899">
                  <c:v>54.854166666666664</c:v>
                </c:pt>
                <c:pt idx="7900">
                  <c:v>54.861111111111114</c:v>
                </c:pt>
                <c:pt idx="7901">
                  <c:v>54.86805555555555</c:v>
                </c:pt>
                <c:pt idx="7902">
                  <c:v>54.875</c:v>
                </c:pt>
                <c:pt idx="7903">
                  <c:v>54.88194444444445</c:v>
                </c:pt>
                <c:pt idx="7904">
                  <c:v>54.888888888888886</c:v>
                </c:pt>
                <c:pt idx="7905">
                  <c:v>54.895833333333336</c:v>
                </c:pt>
                <c:pt idx="7906">
                  <c:v>54.902777777777779</c:v>
                </c:pt>
                <c:pt idx="7907">
                  <c:v>54.909722222222221</c:v>
                </c:pt>
                <c:pt idx="7908">
                  <c:v>54.916666666666664</c:v>
                </c:pt>
                <c:pt idx="7909">
                  <c:v>54.923611111111114</c:v>
                </c:pt>
                <c:pt idx="7910">
                  <c:v>54.93055555555555</c:v>
                </c:pt>
                <c:pt idx="7911">
                  <c:v>54.9375</c:v>
                </c:pt>
                <c:pt idx="7912">
                  <c:v>54.94444444444445</c:v>
                </c:pt>
                <c:pt idx="7913">
                  <c:v>54.951388888888886</c:v>
                </c:pt>
                <c:pt idx="7914">
                  <c:v>54.958333333333336</c:v>
                </c:pt>
                <c:pt idx="7915">
                  <c:v>54.965277777777779</c:v>
                </c:pt>
                <c:pt idx="7916">
                  <c:v>54.972222222222221</c:v>
                </c:pt>
                <c:pt idx="7917">
                  <c:v>54.979166666666664</c:v>
                </c:pt>
                <c:pt idx="7918">
                  <c:v>54.986111111111114</c:v>
                </c:pt>
                <c:pt idx="7919">
                  <c:v>54.99305555555555</c:v>
                </c:pt>
                <c:pt idx="7920">
                  <c:v>55</c:v>
                </c:pt>
                <c:pt idx="7921">
                  <c:v>55.00694444444445</c:v>
                </c:pt>
                <c:pt idx="7922">
                  <c:v>55.013888888888886</c:v>
                </c:pt>
                <c:pt idx="7923">
                  <c:v>55.020833333333336</c:v>
                </c:pt>
                <c:pt idx="7924">
                  <c:v>55.027777777777779</c:v>
                </c:pt>
                <c:pt idx="7925">
                  <c:v>55.034722222222221</c:v>
                </c:pt>
                <c:pt idx="7926">
                  <c:v>55.041666666666664</c:v>
                </c:pt>
                <c:pt idx="7927">
                  <c:v>55.048611111111114</c:v>
                </c:pt>
                <c:pt idx="7928">
                  <c:v>55.05555555555555</c:v>
                </c:pt>
                <c:pt idx="7929">
                  <c:v>55.0625</c:v>
                </c:pt>
                <c:pt idx="7930">
                  <c:v>55.06944444444445</c:v>
                </c:pt>
                <c:pt idx="7931">
                  <c:v>55.076388888888886</c:v>
                </c:pt>
                <c:pt idx="7932">
                  <c:v>55.083333333333336</c:v>
                </c:pt>
                <c:pt idx="7933">
                  <c:v>55.090277777777779</c:v>
                </c:pt>
                <c:pt idx="7934">
                  <c:v>55.097222222222221</c:v>
                </c:pt>
                <c:pt idx="7935">
                  <c:v>55.104166666666664</c:v>
                </c:pt>
                <c:pt idx="7936">
                  <c:v>55.111111111111114</c:v>
                </c:pt>
                <c:pt idx="7937">
                  <c:v>55.11805555555555</c:v>
                </c:pt>
                <c:pt idx="7938">
                  <c:v>55.125</c:v>
                </c:pt>
                <c:pt idx="7939">
                  <c:v>55.13194444444445</c:v>
                </c:pt>
                <c:pt idx="7940">
                  <c:v>55.138888888888886</c:v>
                </c:pt>
                <c:pt idx="7941">
                  <c:v>55.145833333333336</c:v>
                </c:pt>
                <c:pt idx="7942">
                  <c:v>55.152777777777779</c:v>
                </c:pt>
                <c:pt idx="7943">
                  <c:v>55.159722222222221</c:v>
                </c:pt>
                <c:pt idx="7944">
                  <c:v>55.166666666666664</c:v>
                </c:pt>
                <c:pt idx="7945">
                  <c:v>55.173611111111114</c:v>
                </c:pt>
                <c:pt idx="7946">
                  <c:v>55.18055555555555</c:v>
                </c:pt>
                <c:pt idx="7947">
                  <c:v>55.1875</c:v>
                </c:pt>
                <c:pt idx="7948">
                  <c:v>55.19444444444445</c:v>
                </c:pt>
                <c:pt idx="7949">
                  <c:v>55.201388888888886</c:v>
                </c:pt>
                <c:pt idx="7950">
                  <c:v>55.208333333333336</c:v>
                </c:pt>
                <c:pt idx="7951">
                  <c:v>55.215277777777779</c:v>
                </c:pt>
                <c:pt idx="7952">
                  <c:v>55.222222222222221</c:v>
                </c:pt>
                <c:pt idx="7953">
                  <c:v>55.229166666666664</c:v>
                </c:pt>
                <c:pt idx="7954">
                  <c:v>55.236111111111114</c:v>
                </c:pt>
                <c:pt idx="7955">
                  <c:v>55.24305555555555</c:v>
                </c:pt>
                <c:pt idx="7956">
                  <c:v>55.25</c:v>
                </c:pt>
                <c:pt idx="7957">
                  <c:v>55.25694444444445</c:v>
                </c:pt>
                <c:pt idx="7958">
                  <c:v>55.263888888888886</c:v>
                </c:pt>
                <c:pt idx="7959">
                  <c:v>55.270833333333336</c:v>
                </c:pt>
                <c:pt idx="7960">
                  <c:v>55.277777777777779</c:v>
                </c:pt>
                <c:pt idx="7961">
                  <c:v>55.284722222222221</c:v>
                </c:pt>
                <c:pt idx="7962">
                  <c:v>55.291666666666664</c:v>
                </c:pt>
                <c:pt idx="7963">
                  <c:v>55.298611111111114</c:v>
                </c:pt>
                <c:pt idx="7964">
                  <c:v>55.30555555555555</c:v>
                </c:pt>
                <c:pt idx="7965">
                  <c:v>55.3125</c:v>
                </c:pt>
                <c:pt idx="7966">
                  <c:v>55.31944444444445</c:v>
                </c:pt>
                <c:pt idx="7967">
                  <c:v>55.326388888888886</c:v>
                </c:pt>
                <c:pt idx="7968">
                  <c:v>55.333333333333336</c:v>
                </c:pt>
                <c:pt idx="7969">
                  <c:v>55.340277777777779</c:v>
                </c:pt>
                <c:pt idx="7970">
                  <c:v>55.347222222222221</c:v>
                </c:pt>
                <c:pt idx="7971">
                  <c:v>55.354166666666664</c:v>
                </c:pt>
                <c:pt idx="7972">
                  <c:v>55.361111111111114</c:v>
                </c:pt>
                <c:pt idx="7973">
                  <c:v>55.36805555555555</c:v>
                </c:pt>
                <c:pt idx="7974">
                  <c:v>55.375</c:v>
                </c:pt>
                <c:pt idx="7975">
                  <c:v>55.38194444444445</c:v>
                </c:pt>
                <c:pt idx="7976">
                  <c:v>55.388888888888886</c:v>
                </c:pt>
                <c:pt idx="7977">
                  <c:v>55.395833333333336</c:v>
                </c:pt>
                <c:pt idx="7978">
                  <c:v>55.402777777777779</c:v>
                </c:pt>
                <c:pt idx="7979">
                  <c:v>55.409722222222221</c:v>
                </c:pt>
                <c:pt idx="7980">
                  <c:v>55.416666666666664</c:v>
                </c:pt>
                <c:pt idx="7981">
                  <c:v>55.423611111111114</c:v>
                </c:pt>
                <c:pt idx="7982">
                  <c:v>55.43055555555555</c:v>
                </c:pt>
                <c:pt idx="7983">
                  <c:v>55.4375</c:v>
                </c:pt>
                <c:pt idx="7984">
                  <c:v>55.44444444444445</c:v>
                </c:pt>
                <c:pt idx="7985">
                  <c:v>55.451388888888886</c:v>
                </c:pt>
                <c:pt idx="7986">
                  <c:v>55.458333333333336</c:v>
                </c:pt>
                <c:pt idx="7987">
                  <c:v>55.465277777777779</c:v>
                </c:pt>
                <c:pt idx="7988">
                  <c:v>55.472222222222221</c:v>
                </c:pt>
                <c:pt idx="7989">
                  <c:v>55.479166666666664</c:v>
                </c:pt>
                <c:pt idx="7990">
                  <c:v>55.486111111111114</c:v>
                </c:pt>
                <c:pt idx="7991">
                  <c:v>55.49305555555555</c:v>
                </c:pt>
                <c:pt idx="7992">
                  <c:v>55.5</c:v>
                </c:pt>
                <c:pt idx="7993">
                  <c:v>55.50694444444445</c:v>
                </c:pt>
                <c:pt idx="7994">
                  <c:v>55.513888888888886</c:v>
                </c:pt>
                <c:pt idx="7995">
                  <c:v>55.520833333333336</c:v>
                </c:pt>
                <c:pt idx="7996">
                  <c:v>55.527777777777779</c:v>
                </c:pt>
                <c:pt idx="7997">
                  <c:v>55.534722222222221</c:v>
                </c:pt>
                <c:pt idx="7998">
                  <c:v>55.541666666666664</c:v>
                </c:pt>
                <c:pt idx="7999">
                  <c:v>55.548611111111114</c:v>
                </c:pt>
                <c:pt idx="8000">
                  <c:v>55.55555555555555</c:v>
                </c:pt>
                <c:pt idx="8001">
                  <c:v>55.5625</c:v>
                </c:pt>
                <c:pt idx="8002">
                  <c:v>55.56944444444445</c:v>
                </c:pt>
                <c:pt idx="8003">
                  <c:v>55.576388888888886</c:v>
                </c:pt>
                <c:pt idx="8004">
                  <c:v>55.583333333333336</c:v>
                </c:pt>
                <c:pt idx="8005">
                  <c:v>55.590277777777779</c:v>
                </c:pt>
                <c:pt idx="8006">
                  <c:v>55.597222222222221</c:v>
                </c:pt>
                <c:pt idx="8007">
                  <c:v>55.604166666666664</c:v>
                </c:pt>
                <c:pt idx="8008">
                  <c:v>55.611111111111114</c:v>
                </c:pt>
                <c:pt idx="8009">
                  <c:v>55.61805555555555</c:v>
                </c:pt>
                <c:pt idx="8010">
                  <c:v>55.625</c:v>
                </c:pt>
                <c:pt idx="8011">
                  <c:v>55.63194444444445</c:v>
                </c:pt>
                <c:pt idx="8012">
                  <c:v>55.638888888888886</c:v>
                </c:pt>
                <c:pt idx="8013">
                  <c:v>55.645833333333336</c:v>
                </c:pt>
                <c:pt idx="8014">
                  <c:v>55.652777777777779</c:v>
                </c:pt>
                <c:pt idx="8015">
                  <c:v>55.659722222222221</c:v>
                </c:pt>
                <c:pt idx="8016">
                  <c:v>55.666666666666664</c:v>
                </c:pt>
                <c:pt idx="8017">
                  <c:v>55.673611111111114</c:v>
                </c:pt>
                <c:pt idx="8018">
                  <c:v>55.68055555555555</c:v>
                </c:pt>
                <c:pt idx="8019">
                  <c:v>55.6875</c:v>
                </c:pt>
                <c:pt idx="8020">
                  <c:v>55.69444444444445</c:v>
                </c:pt>
                <c:pt idx="8021">
                  <c:v>55.701388888888886</c:v>
                </c:pt>
                <c:pt idx="8022">
                  <c:v>55.708333333333336</c:v>
                </c:pt>
                <c:pt idx="8023">
                  <c:v>55.715277777777779</c:v>
                </c:pt>
                <c:pt idx="8024">
                  <c:v>55.722222222222221</c:v>
                </c:pt>
                <c:pt idx="8025">
                  <c:v>55.729166666666664</c:v>
                </c:pt>
                <c:pt idx="8026">
                  <c:v>55.736111111111114</c:v>
                </c:pt>
                <c:pt idx="8027">
                  <c:v>55.74305555555555</c:v>
                </c:pt>
                <c:pt idx="8028">
                  <c:v>55.75</c:v>
                </c:pt>
                <c:pt idx="8029">
                  <c:v>55.75694444444445</c:v>
                </c:pt>
                <c:pt idx="8030">
                  <c:v>55.763888888888886</c:v>
                </c:pt>
                <c:pt idx="8031">
                  <c:v>55.770833333333336</c:v>
                </c:pt>
                <c:pt idx="8032">
                  <c:v>55.777777777777779</c:v>
                </c:pt>
                <c:pt idx="8033">
                  <c:v>55.784722222222221</c:v>
                </c:pt>
                <c:pt idx="8034">
                  <c:v>55.791666666666664</c:v>
                </c:pt>
                <c:pt idx="8035">
                  <c:v>55.798611111111114</c:v>
                </c:pt>
                <c:pt idx="8036">
                  <c:v>55.80555555555555</c:v>
                </c:pt>
                <c:pt idx="8037">
                  <c:v>55.8125</c:v>
                </c:pt>
                <c:pt idx="8038">
                  <c:v>55.81944444444445</c:v>
                </c:pt>
                <c:pt idx="8039">
                  <c:v>55.826388888888886</c:v>
                </c:pt>
                <c:pt idx="8040">
                  <c:v>55.833333333333336</c:v>
                </c:pt>
                <c:pt idx="8041">
                  <c:v>55.840277777777779</c:v>
                </c:pt>
                <c:pt idx="8042">
                  <c:v>55.847222222222221</c:v>
                </c:pt>
                <c:pt idx="8043">
                  <c:v>55.854166666666664</c:v>
                </c:pt>
                <c:pt idx="8044">
                  <c:v>55.861111111111114</c:v>
                </c:pt>
                <c:pt idx="8045">
                  <c:v>55.86805555555555</c:v>
                </c:pt>
                <c:pt idx="8046">
                  <c:v>55.875</c:v>
                </c:pt>
                <c:pt idx="8047">
                  <c:v>55.88194444444445</c:v>
                </c:pt>
                <c:pt idx="8048">
                  <c:v>55.888888888888886</c:v>
                </c:pt>
                <c:pt idx="8049">
                  <c:v>55.895833333333336</c:v>
                </c:pt>
                <c:pt idx="8050">
                  <c:v>55.902777777777779</c:v>
                </c:pt>
                <c:pt idx="8051">
                  <c:v>55.909722222222221</c:v>
                </c:pt>
                <c:pt idx="8052">
                  <c:v>55.916666666666664</c:v>
                </c:pt>
                <c:pt idx="8053">
                  <c:v>55.923611111111114</c:v>
                </c:pt>
                <c:pt idx="8054">
                  <c:v>55.93055555555555</c:v>
                </c:pt>
                <c:pt idx="8055">
                  <c:v>55.9375</c:v>
                </c:pt>
                <c:pt idx="8056">
                  <c:v>55.94444444444445</c:v>
                </c:pt>
                <c:pt idx="8057">
                  <c:v>55.951388888888886</c:v>
                </c:pt>
                <c:pt idx="8058">
                  <c:v>55.958333333333336</c:v>
                </c:pt>
                <c:pt idx="8059">
                  <c:v>55.965277777777779</c:v>
                </c:pt>
                <c:pt idx="8060">
                  <c:v>55.972222222222221</c:v>
                </c:pt>
                <c:pt idx="8061">
                  <c:v>55.979166666666664</c:v>
                </c:pt>
                <c:pt idx="8062">
                  <c:v>55.986111111111114</c:v>
                </c:pt>
                <c:pt idx="8063">
                  <c:v>55.99305555555555</c:v>
                </c:pt>
                <c:pt idx="8064">
                  <c:v>56</c:v>
                </c:pt>
                <c:pt idx="8065">
                  <c:v>56.00694444444445</c:v>
                </c:pt>
                <c:pt idx="8066">
                  <c:v>56.013888888888886</c:v>
                </c:pt>
                <c:pt idx="8067">
                  <c:v>56.020833333333336</c:v>
                </c:pt>
                <c:pt idx="8068">
                  <c:v>56.027777777777779</c:v>
                </c:pt>
                <c:pt idx="8069">
                  <c:v>56.034722222222221</c:v>
                </c:pt>
                <c:pt idx="8070">
                  <c:v>56.041666666666664</c:v>
                </c:pt>
                <c:pt idx="8071">
                  <c:v>56.048611111111114</c:v>
                </c:pt>
                <c:pt idx="8072">
                  <c:v>56.05555555555555</c:v>
                </c:pt>
                <c:pt idx="8073">
                  <c:v>56.0625</c:v>
                </c:pt>
                <c:pt idx="8074">
                  <c:v>56.06944444444445</c:v>
                </c:pt>
                <c:pt idx="8075">
                  <c:v>56.076388888888886</c:v>
                </c:pt>
                <c:pt idx="8076">
                  <c:v>56.083333333333336</c:v>
                </c:pt>
                <c:pt idx="8077">
                  <c:v>56.090277777777779</c:v>
                </c:pt>
                <c:pt idx="8078">
                  <c:v>56.097222222222221</c:v>
                </c:pt>
                <c:pt idx="8079">
                  <c:v>56.104166666666664</c:v>
                </c:pt>
                <c:pt idx="8080">
                  <c:v>56.111111111111114</c:v>
                </c:pt>
                <c:pt idx="8081">
                  <c:v>56.11805555555555</c:v>
                </c:pt>
                <c:pt idx="8082">
                  <c:v>56.125</c:v>
                </c:pt>
                <c:pt idx="8083">
                  <c:v>56.13194444444445</c:v>
                </c:pt>
                <c:pt idx="8084">
                  <c:v>56.138888888888886</c:v>
                </c:pt>
                <c:pt idx="8085">
                  <c:v>56.145833333333336</c:v>
                </c:pt>
                <c:pt idx="8086">
                  <c:v>56.152777777777779</c:v>
                </c:pt>
                <c:pt idx="8087">
                  <c:v>56.159722222222221</c:v>
                </c:pt>
                <c:pt idx="8088">
                  <c:v>56.166666666666664</c:v>
                </c:pt>
                <c:pt idx="8089">
                  <c:v>56.173611111111114</c:v>
                </c:pt>
                <c:pt idx="8090">
                  <c:v>56.18055555555555</c:v>
                </c:pt>
                <c:pt idx="8091">
                  <c:v>56.1875</c:v>
                </c:pt>
                <c:pt idx="8092">
                  <c:v>56.19444444444445</c:v>
                </c:pt>
                <c:pt idx="8093">
                  <c:v>56.201388888888886</c:v>
                </c:pt>
                <c:pt idx="8094">
                  <c:v>56.208333333333336</c:v>
                </c:pt>
                <c:pt idx="8095">
                  <c:v>56.215277777777779</c:v>
                </c:pt>
                <c:pt idx="8096">
                  <c:v>56.222222222222221</c:v>
                </c:pt>
                <c:pt idx="8097">
                  <c:v>56.229166666666664</c:v>
                </c:pt>
                <c:pt idx="8098">
                  <c:v>56.236111111111114</c:v>
                </c:pt>
                <c:pt idx="8099">
                  <c:v>56.24305555555555</c:v>
                </c:pt>
                <c:pt idx="8100">
                  <c:v>56.25</c:v>
                </c:pt>
                <c:pt idx="8101">
                  <c:v>56.25694444444445</c:v>
                </c:pt>
                <c:pt idx="8102">
                  <c:v>56.263888888888886</c:v>
                </c:pt>
                <c:pt idx="8103">
                  <c:v>56.270833333333336</c:v>
                </c:pt>
                <c:pt idx="8104">
                  <c:v>56.277777777777779</c:v>
                </c:pt>
                <c:pt idx="8105">
                  <c:v>56.284722222222221</c:v>
                </c:pt>
                <c:pt idx="8106">
                  <c:v>56.291666666666664</c:v>
                </c:pt>
                <c:pt idx="8107">
                  <c:v>56.298611111111114</c:v>
                </c:pt>
                <c:pt idx="8108">
                  <c:v>56.30555555555555</c:v>
                </c:pt>
                <c:pt idx="8109">
                  <c:v>56.3125</c:v>
                </c:pt>
                <c:pt idx="8110">
                  <c:v>56.31944444444445</c:v>
                </c:pt>
                <c:pt idx="8111">
                  <c:v>56.326388888888886</c:v>
                </c:pt>
                <c:pt idx="8112">
                  <c:v>56.333333333333336</c:v>
                </c:pt>
                <c:pt idx="8113">
                  <c:v>56.340277777777779</c:v>
                </c:pt>
                <c:pt idx="8114">
                  <c:v>56.347222222222221</c:v>
                </c:pt>
                <c:pt idx="8115">
                  <c:v>56.354166666666664</c:v>
                </c:pt>
                <c:pt idx="8116">
                  <c:v>56.361111111111114</c:v>
                </c:pt>
                <c:pt idx="8117">
                  <c:v>56.36805555555555</c:v>
                </c:pt>
                <c:pt idx="8118">
                  <c:v>56.375</c:v>
                </c:pt>
                <c:pt idx="8119">
                  <c:v>56.38194444444445</c:v>
                </c:pt>
                <c:pt idx="8120">
                  <c:v>56.388888888888886</c:v>
                </c:pt>
                <c:pt idx="8121">
                  <c:v>56.395833333333336</c:v>
                </c:pt>
                <c:pt idx="8122">
                  <c:v>56.402777777777779</c:v>
                </c:pt>
                <c:pt idx="8123">
                  <c:v>56.409722222222221</c:v>
                </c:pt>
                <c:pt idx="8124">
                  <c:v>56.416666666666664</c:v>
                </c:pt>
                <c:pt idx="8125">
                  <c:v>56.423611111111114</c:v>
                </c:pt>
                <c:pt idx="8126">
                  <c:v>56.43055555555555</c:v>
                </c:pt>
                <c:pt idx="8127">
                  <c:v>56.4375</c:v>
                </c:pt>
                <c:pt idx="8128">
                  <c:v>56.44444444444445</c:v>
                </c:pt>
                <c:pt idx="8129">
                  <c:v>56.451388888888886</c:v>
                </c:pt>
                <c:pt idx="8130">
                  <c:v>56.458333333333336</c:v>
                </c:pt>
                <c:pt idx="8131">
                  <c:v>56.465277777777779</c:v>
                </c:pt>
                <c:pt idx="8132">
                  <c:v>56.472222222222221</c:v>
                </c:pt>
                <c:pt idx="8133">
                  <c:v>56.479166666666664</c:v>
                </c:pt>
                <c:pt idx="8134">
                  <c:v>56.486111111111114</c:v>
                </c:pt>
                <c:pt idx="8135">
                  <c:v>56.49305555555555</c:v>
                </c:pt>
                <c:pt idx="8136">
                  <c:v>56.5</c:v>
                </c:pt>
                <c:pt idx="8137">
                  <c:v>56.50694444444445</c:v>
                </c:pt>
                <c:pt idx="8138">
                  <c:v>56.513888888888886</c:v>
                </c:pt>
                <c:pt idx="8139">
                  <c:v>56.520833333333336</c:v>
                </c:pt>
                <c:pt idx="8140">
                  <c:v>56.527777777777779</c:v>
                </c:pt>
                <c:pt idx="8141">
                  <c:v>56.534722222222221</c:v>
                </c:pt>
                <c:pt idx="8142">
                  <c:v>56.541666666666664</c:v>
                </c:pt>
                <c:pt idx="8143">
                  <c:v>56.548611111111114</c:v>
                </c:pt>
                <c:pt idx="8144">
                  <c:v>56.55555555555555</c:v>
                </c:pt>
                <c:pt idx="8145">
                  <c:v>56.5625</c:v>
                </c:pt>
                <c:pt idx="8146">
                  <c:v>56.56944444444445</c:v>
                </c:pt>
                <c:pt idx="8147">
                  <c:v>56.576388888888886</c:v>
                </c:pt>
                <c:pt idx="8148">
                  <c:v>56.583333333333336</c:v>
                </c:pt>
                <c:pt idx="8149">
                  <c:v>56.590277777777779</c:v>
                </c:pt>
                <c:pt idx="8150">
                  <c:v>56.597222222222221</c:v>
                </c:pt>
                <c:pt idx="8151">
                  <c:v>56.604166666666664</c:v>
                </c:pt>
                <c:pt idx="8152">
                  <c:v>56.611111111111114</c:v>
                </c:pt>
                <c:pt idx="8153">
                  <c:v>56.61805555555555</c:v>
                </c:pt>
                <c:pt idx="8154">
                  <c:v>56.625</c:v>
                </c:pt>
                <c:pt idx="8155">
                  <c:v>56.63194444444445</c:v>
                </c:pt>
                <c:pt idx="8156">
                  <c:v>56.638888888888886</c:v>
                </c:pt>
                <c:pt idx="8157">
                  <c:v>56.645833333333336</c:v>
                </c:pt>
                <c:pt idx="8158">
                  <c:v>56.652777777777779</c:v>
                </c:pt>
                <c:pt idx="8159">
                  <c:v>56.659722222222221</c:v>
                </c:pt>
                <c:pt idx="8160">
                  <c:v>56.666666666666664</c:v>
                </c:pt>
                <c:pt idx="8161">
                  <c:v>56.673611111111114</c:v>
                </c:pt>
                <c:pt idx="8162">
                  <c:v>56.68055555555555</c:v>
                </c:pt>
                <c:pt idx="8163">
                  <c:v>56.6875</c:v>
                </c:pt>
                <c:pt idx="8164">
                  <c:v>56.69444444444445</c:v>
                </c:pt>
                <c:pt idx="8165">
                  <c:v>56.701388888888886</c:v>
                </c:pt>
                <c:pt idx="8166">
                  <c:v>56.708333333333336</c:v>
                </c:pt>
                <c:pt idx="8167">
                  <c:v>56.715277777777779</c:v>
                </c:pt>
                <c:pt idx="8168">
                  <c:v>56.722222222222221</c:v>
                </c:pt>
                <c:pt idx="8169">
                  <c:v>56.729166666666664</c:v>
                </c:pt>
                <c:pt idx="8170">
                  <c:v>56.736111111111114</c:v>
                </c:pt>
                <c:pt idx="8171">
                  <c:v>56.74305555555555</c:v>
                </c:pt>
                <c:pt idx="8172">
                  <c:v>56.75</c:v>
                </c:pt>
                <c:pt idx="8173">
                  <c:v>56.75694444444445</c:v>
                </c:pt>
                <c:pt idx="8174">
                  <c:v>56.763888888888886</c:v>
                </c:pt>
                <c:pt idx="8175">
                  <c:v>56.770833333333336</c:v>
                </c:pt>
                <c:pt idx="8176">
                  <c:v>56.777777777777779</c:v>
                </c:pt>
                <c:pt idx="8177">
                  <c:v>56.784722222222221</c:v>
                </c:pt>
                <c:pt idx="8178">
                  <c:v>56.791666666666664</c:v>
                </c:pt>
                <c:pt idx="8179">
                  <c:v>56.798611111111114</c:v>
                </c:pt>
                <c:pt idx="8180">
                  <c:v>56.80555555555555</c:v>
                </c:pt>
                <c:pt idx="8181">
                  <c:v>56.8125</c:v>
                </c:pt>
                <c:pt idx="8182">
                  <c:v>56.81944444444445</c:v>
                </c:pt>
                <c:pt idx="8183">
                  <c:v>56.826388888888886</c:v>
                </c:pt>
                <c:pt idx="8184">
                  <c:v>56.833333333333336</c:v>
                </c:pt>
                <c:pt idx="8185">
                  <c:v>56.840277777777779</c:v>
                </c:pt>
                <c:pt idx="8186">
                  <c:v>56.847222222222221</c:v>
                </c:pt>
                <c:pt idx="8187">
                  <c:v>56.854166666666664</c:v>
                </c:pt>
                <c:pt idx="8188">
                  <c:v>56.861111111111114</c:v>
                </c:pt>
                <c:pt idx="8189">
                  <c:v>56.86805555555555</c:v>
                </c:pt>
                <c:pt idx="8190">
                  <c:v>56.875</c:v>
                </c:pt>
                <c:pt idx="8191">
                  <c:v>56.88194444444445</c:v>
                </c:pt>
                <c:pt idx="8192">
                  <c:v>56.888888888888886</c:v>
                </c:pt>
                <c:pt idx="8193">
                  <c:v>56.895833333333336</c:v>
                </c:pt>
                <c:pt idx="8194">
                  <c:v>56.902777777777779</c:v>
                </c:pt>
                <c:pt idx="8195">
                  <c:v>56.909722222222221</c:v>
                </c:pt>
                <c:pt idx="8196">
                  <c:v>56.916666666666664</c:v>
                </c:pt>
                <c:pt idx="8197">
                  <c:v>56.923611111111114</c:v>
                </c:pt>
                <c:pt idx="8198">
                  <c:v>56.93055555555555</c:v>
                </c:pt>
                <c:pt idx="8199">
                  <c:v>56.9375</c:v>
                </c:pt>
                <c:pt idx="8200">
                  <c:v>56.94444444444445</c:v>
                </c:pt>
                <c:pt idx="8201">
                  <c:v>56.951388888888886</c:v>
                </c:pt>
                <c:pt idx="8202">
                  <c:v>56.958333333333336</c:v>
                </c:pt>
                <c:pt idx="8203">
                  <c:v>56.965277777777779</c:v>
                </c:pt>
                <c:pt idx="8204">
                  <c:v>56.972222222222221</c:v>
                </c:pt>
                <c:pt idx="8205">
                  <c:v>56.979166666666664</c:v>
                </c:pt>
                <c:pt idx="8206">
                  <c:v>56.986111111111114</c:v>
                </c:pt>
                <c:pt idx="8207">
                  <c:v>56.99305555555555</c:v>
                </c:pt>
                <c:pt idx="8208">
                  <c:v>57</c:v>
                </c:pt>
                <c:pt idx="8209">
                  <c:v>57.00694444444445</c:v>
                </c:pt>
                <c:pt idx="8210">
                  <c:v>57.013888888888886</c:v>
                </c:pt>
                <c:pt idx="8211">
                  <c:v>57.020833333333336</c:v>
                </c:pt>
                <c:pt idx="8212">
                  <c:v>57.027777777777779</c:v>
                </c:pt>
                <c:pt idx="8213">
                  <c:v>57.034722222222221</c:v>
                </c:pt>
                <c:pt idx="8214">
                  <c:v>57.041666666666664</c:v>
                </c:pt>
                <c:pt idx="8215">
                  <c:v>57.048611111111114</c:v>
                </c:pt>
                <c:pt idx="8216">
                  <c:v>57.05555555555555</c:v>
                </c:pt>
                <c:pt idx="8217">
                  <c:v>57.0625</c:v>
                </c:pt>
                <c:pt idx="8218">
                  <c:v>57.06944444444445</c:v>
                </c:pt>
                <c:pt idx="8219">
                  <c:v>57.076388888888886</c:v>
                </c:pt>
                <c:pt idx="8220">
                  <c:v>57.083333333333336</c:v>
                </c:pt>
                <c:pt idx="8221">
                  <c:v>57.090277777777779</c:v>
                </c:pt>
                <c:pt idx="8222">
                  <c:v>57.097222222222221</c:v>
                </c:pt>
                <c:pt idx="8223">
                  <c:v>57.104166666666664</c:v>
                </c:pt>
                <c:pt idx="8224">
                  <c:v>57.111111111111114</c:v>
                </c:pt>
                <c:pt idx="8225">
                  <c:v>57.11805555555555</c:v>
                </c:pt>
                <c:pt idx="8226">
                  <c:v>57.125</c:v>
                </c:pt>
                <c:pt idx="8227">
                  <c:v>57.13194444444445</c:v>
                </c:pt>
                <c:pt idx="8228">
                  <c:v>57.138888888888886</c:v>
                </c:pt>
                <c:pt idx="8229">
                  <c:v>57.145833333333336</c:v>
                </c:pt>
                <c:pt idx="8230">
                  <c:v>57.152777777777779</c:v>
                </c:pt>
                <c:pt idx="8231">
                  <c:v>57.159722222222221</c:v>
                </c:pt>
                <c:pt idx="8232">
                  <c:v>57.166666666666664</c:v>
                </c:pt>
                <c:pt idx="8233">
                  <c:v>57.173611111111114</c:v>
                </c:pt>
                <c:pt idx="8234">
                  <c:v>57.18055555555555</c:v>
                </c:pt>
                <c:pt idx="8235">
                  <c:v>57.1875</c:v>
                </c:pt>
                <c:pt idx="8236">
                  <c:v>57.19444444444445</c:v>
                </c:pt>
                <c:pt idx="8237">
                  <c:v>57.201388888888886</c:v>
                </c:pt>
                <c:pt idx="8238">
                  <c:v>57.208333333333336</c:v>
                </c:pt>
                <c:pt idx="8239">
                  <c:v>57.215277777777779</c:v>
                </c:pt>
                <c:pt idx="8240">
                  <c:v>57.222222222222221</c:v>
                </c:pt>
                <c:pt idx="8241">
                  <c:v>57.229166666666664</c:v>
                </c:pt>
                <c:pt idx="8242">
                  <c:v>57.236111111111114</c:v>
                </c:pt>
                <c:pt idx="8243">
                  <c:v>57.24305555555555</c:v>
                </c:pt>
                <c:pt idx="8244">
                  <c:v>57.25</c:v>
                </c:pt>
                <c:pt idx="8245">
                  <c:v>57.25694444444445</c:v>
                </c:pt>
                <c:pt idx="8246">
                  <c:v>57.263888888888886</c:v>
                </c:pt>
                <c:pt idx="8247">
                  <c:v>57.270833333333336</c:v>
                </c:pt>
                <c:pt idx="8248">
                  <c:v>57.277777777777779</c:v>
                </c:pt>
                <c:pt idx="8249">
                  <c:v>57.284722222222221</c:v>
                </c:pt>
                <c:pt idx="8250">
                  <c:v>57.291666666666664</c:v>
                </c:pt>
                <c:pt idx="8251">
                  <c:v>57.298611111111114</c:v>
                </c:pt>
                <c:pt idx="8252">
                  <c:v>57.30555555555555</c:v>
                </c:pt>
                <c:pt idx="8253">
                  <c:v>57.3125</c:v>
                </c:pt>
                <c:pt idx="8254">
                  <c:v>57.31944444444445</c:v>
                </c:pt>
                <c:pt idx="8255">
                  <c:v>57.326388888888886</c:v>
                </c:pt>
                <c:pt idx="8256">
                  <c:v>57.333333333333336</c:v>
                </c:pt>
                <c:pt idx="8257">
                  <c:v>57.340277777777779</c:v>
                </c:pt>
                <c:pt idx="8258">
                  <c:v>57.347222222222221</c:v>
                </c:pt>
                <c:pt idx="8259">
                  <c:v>57.354166666666664</c:v>
                </c:pt>
                <c:pt idx="8260">
                  <c:v>57.361111111111114</c:v>
                </c:pt>
                <c:pt idx="8261">
                  <c:v>57.36805555555555</c:v>
                </c:pt>
                <c:pt idx="8262">
                  <c:v>57.375</c:v>
                </c:pt>
                <c:pt idx="8263">
                  <c:v>57.38194444444445</c:v>
                </c:pt>
                <c:pt idx="8264">
                  <c:v>57.388888888888886</c:v>
                </c:pt>
                <c:pt idx="8265">
                  <c:v>57.395833333333336</c:v>
                </c:pt>
                <c:pt idx="8266">
                  <c:v>57.402777777777779</c:v>
                </c:pt>
                <c:pt idx="8267">
                  <c:v>57.409722222222221</c:v>
                </c:pt>
                <c:pt idx="8268">
                  <c:v>57.416666666666664</c:v>
                </c:pt>
                <c:pt idx="8269">
                  <c:v>57.423611111111114</c:v>
                </c:pt>
                <c:pt idx="8270">
                  <c:v>57.43055555555555</c:v>
                </c:pt>
                <c:pt idx="8271">
                  <c:v>57.4375</c:v>
                </c:pt>
                <c:pt idx="8272">
                  <c:v>57.44444444444445</c:v>
                </c:pt>
                <c:pt idx="8273">
                  <c:v>57.451388888888886</c:v>
                </c:pt>
                <c:pt idx="8274">
                  <c:v>57.458333333333336</c:v>
                </c:pt>
                <c:pt idx="8275">
                  <c:v>57.465277777777779</c:v>
                </c:pt>
                <c:pt idx="8276">
                  <c:v>57.472222222222221</c:v>
                </c:pt>
                <c:pt idx="8277">
                  <c:v>57.479166666666664</c:v>
                </c:pt>
                <c:pt idx="8278">
                  <c:v>57.486111111111114</c:v>
                </c:pt>
                <c:pt idx="8279">
                  <c:v>57.49305555555555</c:v>
                </c:pt>
                <c:pt idx="8280">
                  <c:v>57.5</c:v>
                </c:pt>
                <c:pt idx="8281">
                  <c:v>57.50694444444445</c:v>
                </c:pt>
                <c:pt idx="8282">
                  <c:v>57.513888888888886</c:v>
                </c:pt>
                <c:pt idx="8283">
                  <c:v>57.520833333333336</c:v>
                </c:pt>
                <c:pt idx="8284">
                  <c:v>57.527777777777779</c:v>
                </c:pt>
                <c:pt idx="8285">
                  <c:v>57.534722222222221</c:v>
                </c:pt>
                <c:pt idx="8286">
                  <c:v>57.541666666666664</c:v>
                </c:pt>
                <c:pt idx="8287">
                  <c:v>57.548611111111114</c:v>
                </c:pt>
                <c:pt idx="8288">
                  <c:v>57.55555555555555</c:v>
                </c:pt>
                <c:pt idx="8289">
                  <c:v>57.5625</c:v>
                </c:pt>
                <c:pt idx="8290">
                  <c:v>57.56944444444445</c:v>
                </c:pt>
                <c:pt idx="8291">
                  <c:v>57.576388888888886</c:v>
                </c:pt>
                <c:pt idx="8292">
                  <c:v>57.583333333333336</c:v>
                </c:pt>
                <c:pt idx="8293">
                  <c:v>57.590277777777779</c:v>
                </c:pt>
                <c:pt idx="8294">
                  <c:v>57.597222222222221</c:v>
                </c:pt>
                <c:pt idx="8295">
                  <c:v>57.604166666666664</c:v>
                </c:pt>
                <c:pt idx="8296">
                  <c:v>57.611111111111114</c:v>
                </c:pt>
                <c:pt idx="8297">
                  <c:v>57.61805555555555</c:v>
                </c:pt>
                <c:pt idx="8298">
                  <c:v>57.625</c:v>
                </c:pt>
                <c:pt idx="8299">
                  <c:v>57.63194444444445</c:v>
                </c:pt>
                <c:pt idx="8300">
                  <c:v>57.638888888888886</c:v>
                </c:pt>
                <c:pt idx="8301">
                  <c:v>57.645833333333336</c:v>
                </c:pt>
                <c:pt idx="8302">
                  <c:v>57.652777777777779</c:v>
                </c:pt>
                <c:pt idx="8303">
                  <c:v>57.659722222222221</c:v>
                </c:pt>
                <c:pt idx="8304">
                  <c:v>57.666666666666664</c:v>
                </c:pt>
                <c:pt idx="8305">
                  <c:v>57.673611111111114</c:v>
                </c:pt>
                <c:pt idx="8306">
                  <c:v>57.68055555555555</c:v>
                </c:pt>
                <c:pt idx="8307">
                  <c:v>57.6875</c:v>
                </c:pt>
                <c:pt idx="8308">
                  <c:v>57.69444444444445</c:v>
                </c:pt>
                <c:pt idx="8309">
                  <c:v>57.701388888888886</c:v>
                </c:pt>
                <c:pt idx="8310">
                  <c:v>57.708333333333336</c:v>
                </c:pt>
                <c:pt idx="8311">
                  <c:v>57.715277777777779</c:v>
                </c:pt>
                <c:pt idx="8312">
                  <c:v>57.722222222222221</c:v>
                </c:pt>
                <c:pt idx="8313">
                  <c:v>57.729166666666664</c:v>
                </c:pt>
                <c:pt idx="8314">
                  <c:v>57.736111111111114</c:v>
                </c:pt>
                <c:pt idx="8315">
                  <c:v>57.74305555555555</c:v>
                </c:pt>
                <c:pt idx="8316">
                  <c:v>57.75</c:v>
                </c:pt>
                <c:pt idx="8317">
                  <c:v>57.75694444444445</c:v>
                </c:pt>
                <c:pt idx="8318">
                  <c:v>57.763888888888886</c:v>
                </c:pt>
                <c:pt idx="8319">
                  <c:v>57.770833333333336</c:v>
                </c:pt>
                <c:pt idx="8320">
                  <c:v>57.777777777777779</c:v>
                </c:pt>
                <c:pt idx="8321">
                  <c:v>57.784722222222221</c:v>
                </c:pt>
                <c:pt idx="8322">
                  <c:v>57.791666666666664</c:v>
                </c:pt>
                <c:pt idx="8323">
                  <c:v>57.798611111111114</c:v>
                </c:pt>
                <c:pt idx="8324">
                  <c:v>57.80555555555555</c:v>
                </c:pt>
                <c:pt idx="8325">
                  <c:v>57.8125</c:v>
                </c:pt>
                <c:pt idx="8326">
                  <c:v>57.81944444444445</c:v>
                </c:pt>
                <c:pt idx="8327">
                  <c:v>57.826388888888886</c:v>
                </c:pt>
                <c:pt idx="8328">
                  <c:v>57.833333333333336</c:v>
                </c:pt>
                <c:pt idx="8329">
                  <c:v>57.840277777777779</c:v>
                </c:pt>
                <c:pt idx="8330">
                  <c:v>57.847222222222221</c:v>
                </c:pt>
                <c:pt idx="8331">
                  <c:v>57.854166666666664</c:v>
                </c:pt>
                <c:pt idx="8332">
                  <c:v>57.861111111111114</c:v>
                </c:pt>
                <c:pt idx="8333">
                  <c:v>57.86805555555555</c:v>
                </c:pt>
                <c:pt idx="8334">
                  <c:v>57.875</c:v>
                </c:pt>
                <c:pt idx="8335">
                  <c:v>57.88194444444445</c:v>
                </c:pt>
                <c:pt idx="8336">
                  <c:v>57.888888888888886</c:v>
                </c:pt>
                <c:pt idx="8337">
                  <c:v>57.895833333333336</c:v>
                </c:pt>
                <c:pt idx="8338">
                  <c:v>57.902777777777779</c:v>
                </c:pt>
                <c:pt idx="8339">
                  <c:v>57.909722222222221</c:v>
                </c:pt>
                <c:pt idx="8340">
                  <c:v>57.916666666666664</c:v>
                </c:pt>
                <c:pt idx="8341">
                  <c:v>57.923611111111114</c:v>
                </c:pt>
                <c:pt idx="8342">
                  <c:v>57.93055555555555</c:v>
                </c:pt>
                <c:pt idx="8343">
                  <c:v>57.9375</c:v>
                </c:pt>
                <c:pt idx="8344">
                  <c:v>57.94444444444445</c:v>
                </c:pt>
                <c:pt idx="8345">
                  <c:v>57.951388888888886</c:v>
                </c:pt>
                <c:pt idx="8346">
                  <c:v>57.958333333333336</c:v>
                </c:pt>
                <c:pt idx="8347">
                  <c:v>57.965277777777779</c:v>
                </c:pt>
                <c:pt idx="8348">
                  <c:v>57.972222222222221</c:v>
                </c:pt>
                <c:pt idx="8349">
                  <c:v>57.979166666666664</c:v>
                </c:pt>
                <c:pt idx="8350">
                  <c:v>57.986111111111114</c:v>
                </c:pt>
                <c:pt idx="8351">
                  <c:v>57.99305555555555</c:v>
                </c:pt>
                <c:pt idx="8352">
                  <c:v>58</c:v>
                </c:pt>
                <c:pt idx="8353">
                  <c:v>58.00694444444445</c:v>
                </c:pt>
                <c:pt idx="8354">
                  <c:v>58.013888888888886</c:v>
                </c:pt>
                <c:pt idx="8355">
                  <c:v>58.020833333333336</c:v>
                </c:pt>
                <c:pt idx="8356">
                  <c:v>58.027777777777779</c:v>
                </c:pt>
                <c:pt idx="8357">
                  <c:v>58.034722222222221</c:v>
                </c:pt>
                <c:pt idx="8358">
                  <c:v>58.041666666666664</c:v>
                </c:pt>
                <c:pt idx="8359">
                  <c:v>58.048611111111114</c:v>
                </c:pt>
                <c:pt idx="8360">
                  <c:v>58.05555555555555</c:v>
                </c:pt>
                <c:pt idx="8361">
                  <c:v>58.0625</c:v>
                </c:pt>
                <c:pt idx="8362">
                  <c:v>58.06944444444445</c:v>
                </c:pt>
                <c:pt idx="8363">
                  <c:v>58.076388888888886</c:v>
                </c:pt>
                <c:pt idx="8364">
                  <c:v>58.083333333333336</c:v>
                </c:pt>
                <c:pt idx="8365">
                  <c:v>58.090277777777779</c:v>
                </c:pt>
                <c:pt idx="8366">
                  <c:v>58.097222222222221</c:v>
                </c:pt>
                <c:pt idx="8367">
                  <c:v>58.104166666666664</c:v>
                </c:pt>
                <c:pt idx="8368">
                  <c:v>58.111111111111114</c:v>
                </c:pt>
                <c:pt idx="8369">
                  <c:v>58.11805555555555</c:v>
                </c:pt>
                <c:pt idx="8370">
                  <c:v>58.125</c:v>
                </c:pt>
                <c:pt idx="8371">
                  <c:v>58.13194444444445</c:v>
                </c:pt>
                <c:pt idx="8372">
                  <c:v>58.138888888888886</c:v>
                </c:pt>
                <c:pt idx="8373">
                  <c:v>58.145833333333336</c:v>
                </c:pt>
                <c:pt idx="8374">
                  <c:v>58.152777777777779</c:v>
                </c:pt>
                <c:pt idx="8375">
                  <c:v>58.159722222222221</c:v>
                </c:pt>
                <c:pt idx="8376">
                  <c:v>58.166666666666664</c:v>
                </c:pt>
                <c:pt idx="8377">
                  <c:v>58.173611111111114</c:v>
                </c:pt>
                <c:pt idx="8378">
                  <c:v>58.18055555555555</c:v>
                </c:pt>
                <c:pt idx="8379">
                  <c:v>58.1875</c:v>
                </c:pt>
                <c:pt idx="8380">
                  <c:v>58.19444444444445</c:v>
                </c:pt>
                <c:pt idx="8381">
                  <c:v>58.201388888888886</c:v>
                </c:pt>
                <c:pt idx="8382">
                  <c:v>58.208333333333336</c:v>
                </c:pt>
                <c:pt idx="8383">
                  <c:v>58.215277777777779</c:v>
                </c:pt>
                <c:pt idx="8384">
                  <c:v>58.222222222222221</c:v>
                </c:pt>
                <c:pt idx="8385">
                  <c:v>58.229166666666664</c:v>
                </c:pt>
                <c:pt idx="8386">
                  <c:v>58.236111111111114</c:v>
                </c:pt>
                <c:pt idx="8387">
                  <c:v>58.24305555555555</c:v>
                </c:pt>
                <c:pt idx="8388">
                  <c:v>58.25</c:v>
                </c:pt>
                <c:pt idx="8389">
                  <c:v>58.25694444444445</c:v>
                </c:pt>
                <c:pt idx="8390">
                  <c:v>58.263888888888886</c:v>
                </c:pt>
                <c:pt idx="8391">
                  <c:v>58.270833333333336</c:v>
                </c:pt>
                <c:pt idx="8392">
                  <c:v>58.277777777777779</c:v>
                </c:pt>
                <c:pt idx="8393">
                  <c:v>58.284722222222221</c:v>
                </c:pt>
                <c:pt idx="8394">
                  <c:v>58.291666666666664</c:v>
                </c:pt>
                <c:pt idx="8395">
                  <c:v>58.298611111111114</c:v>
                </c:pt>
                <c:pt idx="8396">
                  <c:v>58.30555555555555</c:v>
                </c:pt>
                <c:pt idx="8397">
                  <c:v>58.3125</c:v>
                </c:pt>
                <c:pt idx="8398">
                  <c:v>58.31944444444445</c:v>
                </c:pt>
                <c:pt idx="8399">
                  <c:v>58.326388888888886</c:v>
                </c:pt>
                <c:pt idx="8400">
                  <c:v>58.333333333333336</c:v>
                </c:pt>
                <c:pt idx="8401">
                  <c:v>58.340277777777779</c:v>
                </c:pt>
                <c:pt idx="8402">
                  <c:v>58.347222222222221</c:v>
                </c:pt>
                <c:pt idx="8403">
                  <c:v>58.354166666666664</c:v>
                </c:pt>
                <c:pt idx="8404">
                  <c:v>58.361111111111114</c:v>
                </c:pt>
                <c:pt idx="8405">
                  <c:v>58.36805555555555</c:v>
                </c:pt>
                <c:pt idx="8406">
                  <c:v>58.375</c:v>
                </c:pt>
                <c:pt idx="8407">
                  <c:v>58.38194444444445</c:v>
                </c:pt>
                <c:pt idx="8408">
                  <c:v>58.388888888888886</c:v>
                </c:pt>
                <c:pt idx="8409">
                  <c:v>58.395833333333336</c:v>
                </c:pt>
                <c:pt idx="8410">
                  <c:v>58.402777777777779</c:v>
                </c:pt>
                <c:pt idx="8411">
                  <c:v>58.409722222222221</c:v>
                </c:pt>
                <c:pt idx="8412">
                  <c:v>58.416666666666664</c:v>
                </c:pt>
                <c:pt idx="8413">
                  <c:v>58.423611111111114</c:v>
                </c:pt>
                <c:pt idx="8414">
                  <c:v>58.43055555555555</c:v>
                </c:pt>
                <c:pt idx="8415">
                  <c:v>58.4375</c:v>
                </c:pt>
                <c:pt idx="8416">
                  <c:v>58.44444444444445</c:v>
                </c:pt>
                <c:pt idx="8417">
                  <c:v>58.451388888888886</c:v>
                </c:pt>
                <c:pt idx="8418">
                  <c:v>58.458333333333336</c:v>
                </c:pt>
                <c:pt idx="8419">
                  <c:v>58.465277777777779</c:v>
                </c:pt>
                <c:pt idx="8420">
                  <c:v>58.472222222222221</c:v>
                </c:pt>
                <c:pt idx="8421">
                  <c:v>58.479166666666664</c:v>
                </c:pt>
                <c:pt idx="8422">
                  <c:v>58.486111111111114</c:v>
                </c:pt>
                <c:pt idx="8423">
                  <c:v>58.49305555555555</c:v>
                </c:pt>
                <c:pt idx="8424">
                  <c:v>58.5</c:v>
                </c:pt>
                <c:pt idx="8425">
                  <c:v>58.50694444444445</c:v>
                </c:pt>
                <c:pt idx="8426">
                  <c:v>58.513888888888886</c:v>
                </c:pt>
                <c:pt idx="8427">
                  <c:v>58.520833333333336</c:v>
                </c:pt>
                <c:pt idx="8428">
                  <c:v>58.527777777777779</c:v>
                </c:pt>
                <c:pt idx="8429">
                  <c:v>58.534722222222221</c:v>
                </c:pt>
                <c:pt idx="8430">
                  <c:v>58.541666666666664</c:v>
                </c:pt>
                <c:pt idx="8431">
                  <c:v>58.548611111111114</c:v>
                </c:pt>
                <c:pt idx="8432">
                  <c:v>58.55555555555555</c:v>
                </c:pt>
                <c:pt idx="8433">
                  <c:v>58.5625</c:v>
                </c:pt>
                <c:pt idx="8434">
                  <c:v>58.56944444444445</c:v>
                </c:pt>
                <c:pt idx="8435">
                  <c:v>58.576388888888886</c:v>
                </c:pt>
                <c:pt idx="8436">
                  <c:v>58.583333333333336</c:v>
                </c:pt>
                <c:pt idx="8437">
                  <c:v>58.590277777777779</c:v>
                </c:pt>
                <c:pt idx="8438">
                  <c:v>58.597222222222221</c:v>
                </c:pt>
                <c:pt idx="8439">
                  <c:v>58.604166666666664</c:v>
                </c:pt>
                <c:pt idx="8440">
                  <c:v>58.611111111111114</c:v>
                </c:pt>
                <c:pt idx="8441">
                  <c:v>58.61805555555555</c:v>
                </c:pt>
                <c:pt idx="8442">
                  <c:v>58.625</c:v>
                </c:pt>
                <c:pt idx="8443">
                  <c:v>58.63194444444445</c:v>
                </c:pt>
                <c:pt idx="8444">
                  <c:v>58.638888888888886</c:v>
                </c:pt>
                <c:pt idx="8445">
                  <c:v>58.645833333333336</c:v>
                </c:pt>
                <c:pt idx="8446">
                  <c:v>58.652777777777779</c:v>
                </c:pt>
                <c:pt idx="8447">
                  <c:v>58.659722222222221</c:v>
                </c:pt>
                <c:pt idx="8448">
                  <c:v>58.666666666666664</c:v>
                </c:pt>
                <c:pt idx="8449">
                  <c:v>58.673611111111114</c:v>
                </c:pt>
                <c:pt idx="8450">
                  <c:v>58.68055555555555</c:v>
                </c:pt>
                <c:pt idx="8451">
                  <c:v>58.6875</c:v>
                </c:pt>
                <c:pt idx="8452">
                  <c:v>58.69444444444445</c:v>
                </c:pt>
                <c:pt idx="8453">
                  <c:v>58.701388888888886</c:v>
                </c:pt>
                <c:pt idx="8454">
                  <c:v>58.708333333333336</c:v>
                </c:pt>
                <c:pt idx="8455">
                  <c:v>58.715277777777779</c:v>
                </c:pt>
                <c:pt idx="8456">
                  <c:v>58.722222222222221</c:v>
                </c:pt>
                <c:pt idx="8457">
                  <c:v>58.729166666666664</c:v>
                </c:pt>
                <c:pt idx="8458">
                  <c:v>58.736111111111114</c:v>
                </c:pt>
                <c:pt idx="8459">
                  <c:v>58.74305555555555</c:v>
                </c:pt>
                <c:pt idx="8460">
                  <c:v>58.75</c:v>
                </c:pt>
                <c:pt idx="8461">
                  <c:v>58.75694444444445</c:v>
                </c:pt>
                <c:pt idx="8462">
                  <c:v>58.763888888888886</c:v>
                </c:pt>
                <c:pt idx="8463">
                  <c:v>58.770833333333336</c:v>
                </c:pt>
                <c:pt idx="8464">
                  <c:v>58.777777777777779</c:v>
                </c:pt>
                <c:pt idx="8465">
                  <c:v>58.784722222222221</c:v>
                </c:pt>
                <c:pt idx="8466">
                  <c:v>58.791666666666664</c:v>
                </c:pt>
                <c:pt idx="8467">
                  <c:v>58.798611111111114</c:v>
                </c:pt>
                <c:pt idx="8468">
                  <c:v>58.80555555555555</c:v>
                </c:pt>
                <c:pt idx="8469">
                  <c:v>58.8125</c:v>
                </c:pt>
                <c:pt idx="8470">
                  <c:v>58.81944444444445</c:v>
                </c:pt>
                <c:pt idx="8471">
                  <c:v>58.826388888888886</c:v>
                </c:pt>
                <c:pt idx="8472">
                  <c:v>58.833333333333336</c:v>
                </c:pt>
                <c:pt idx="8473">
                  <c:v>58.840277777777779</c:v>
                </c:pt>
                <c:pt idx="8474">
                  <c:v>58.847222222222221</c:v>
                </c:pt>
                <c:pt idx="8475">
                  <c:v>58.854166666666664</c:v>
                </c:pt>
                <c:pt idx="8476">
                  <c:v>58.861111111111114</c:v>
                </c:pt>
                <c:pt idx="8477">
                  <c:v>58.86805555555555</c:v>
                </c:pt>
                <c:pt idx="8478">
                  <c:v>58.875</c:v>
                </c:pt>
                <c:pt idx="8479">
                  <c:v>58.88194444444445</c:v>
                </c:pt>
                <c:pt idx="8480">
                  <c:v>58.888888888888886</c:v>
                </c:pt>
                <c:pt idx="8481">
                  <c:v>58.895833333333336</c:v>
                </c:pt>
                <c:pt idx="8482">
                  <c:v>58.902777777777779</c:v>
                </c:pt>
                <c:pt idx="8483">
                  <c:v>58.909722222222221</c:v>
                </c:pt>
                <c:pt idx="8484">
                  <c:v>58.916666666666664</c:v>
                </c:pt>
                <c:pt idx="8485">
                  <c:v>58.923611111111114</c:v>
                </c:pt>
                <c:pt idx="8486">
                  <c:v>58.93055555555555</c:v>
                </c:pt>
                <c:pt idx="8487">
                  <c:v>58.9375</c:v>
                </c:pt>
                <c:pt idx="8488">
                  <c:v>58.94444444444445</c:v>
                </c:pt>
                <c:pt idx="8489">
                  <c:v>58.951388888888886</c:v>
                </c:pt>
                <c:pt idx="8490">
                  <c:v>58.958333333333336</c:v>
                </c:pt>
                <c:pt idx="8491">
                  <c:v>58.965277777777779</c:v>
                </c:pt>
                <c:pt idx="8492">
                  <c:v>58.972222222222221</c:v>
                </c:pt>
                <c:pt idx="8493">
                  <c:v>58.979166666666664</c:v>
                </c:pt>
                <c:pt idx="8494">
                  <c:v>58.986111111111114</c:v>
                </c:pt>
                <c:pt idx="8495">
                  <c:v>58.99305555555555</c:v>
                </c:pt>
                <c:pt idx="8496">
                  <c:v>59</c:v>
                </c:pt>
                <c:pt idx="8497">
                  <c:v>59.00694444444445</c:v>
                </c:pt>
                <c:pt idx="8498">
                  <c:v>59.013888888888886</c:v>
                </c:pt>
                <c:pt idx="8499">
                  <c:v>59.020833333333336</c:v>
                </c:pt>
                <c:pt idx="8500">
                  <c:v>59.027777777777779</c:v>
                </c:pt>
                <c:pt idx="8501">
                  <c:v>59.034722222222221</c:v>
                </c:pt>
                <c:pt idx="8502">
                  <c:v>59.041666666666664</c:v>
                </c:pt>
                <c:pt idx="8503">
                  <c:v>59.048611111111114</c:v>
                </c:pt>
                <c:pt idx="8504">
                  <c:v>59.05555555555555</c:v>
                </c:pt>
                <c:pt idx="8505">
                  <c:v>59.0625</c:v>
                </c:pt>
                <c:pt idx="8506">
                  <c:v>59.06944444444445</c:v>
                </c:pt>
                <c:pt idx="8507">
                  <c:v>59.076388888888886</c:v>
                </c:pt>
                <c:pt idx="8508">
                  <c:v>59.083333333333336</c:v>
                </c:pt>
                <c:pt idx="8509">
                  <c:v>59.090277777777779</c:v>
                </c:pt>
                <c:pt idx="8510">
                  <c:v>59.097222222222221</c:v>
                </c:pt>
                <c:pt idx="8511">
                  <c:v>59.104166666666664</c:v>
                </c:pt>
                <c:pt idx="8512">
                  <c:v>59.111111111111114</c:v>
                </c:pt>
                <c:pt idx="8513">
                  <c:v>59.11805555555555</c:v>
                </c:pt>
                <c:pt idx="8514">
                  <c:v>59.125</c:v>
                </c:pt>
                <c:pt idx="8515">
                  <c:v>59.13194444444445</c:v>
                </c:pt>
                <c:pt idx="8516">
                  <c:v>59.138888888888886</c:v>
                </c:pt>
                <c:pt idx="8517">
                  <c:v>59.145833333333336</c:v>
                </c:pt>
                <c:pt idx="8518">
                  <c:v>59.152777777777779</c:v>
                </c:pt>
                <c:pt idx="8519">
                  <c:v>59.159722222222221</c:v>
                </c:pt>
                <c:pt idx="8520">
                  <c:v>59.166666666666664</c:v>
                </c:pt>
                <c:pt idx="8521">
                  <c:v>59.173611111111114</c:v>
                </c:pt>
                <c:pt idx="8522">
                  <c:v>59.18055555555555</c:v>
                </c:pt>
                <c:pt idx="8523">
                  <c:v>59.1875</c:v>
                </c:pt>
                <c:pt idx="8524">
                  <c:v>59.19444444444445</c:v>
                </c:pt>
                <c:pt idx="8525">
                  <c:v>59.201388888888886</c:v>
                </c:pt>
                <c:pt idx="8526">
                  <c:v>59.208333333333336</c:v>
                </c:pt>
                <c:pt idx="8527">
                  <c:v>59.215277777777779</c:v>
                </c:pt>
                <c:pt idx="8528">
                  <c:v>59.222222222222221</c:v>
                </c:pt>
                <c:pt idx="8529">
                  <c:v>59.229166666666664</c:v>
                </c:pt>
                <c:pt idx="8530">
                  <c:v>59.236111111111114</c:v>
                </c:pt>
                <c:pt idx="8531">
                  <c:v>59.24305555555555</c:v>
                </c:pt>
                <c:pt idx="8532">
                  <c:v>59.25</c:v>
                </c:pt>
                <c:pt idx="8533">
                  <c:v>59.25694444444445</c:v>
                </c:pt>
                <c:pt idx="8534">
                  <c:v>59.263888888888886</c:v>
                </c:pt>
                <c:pt idx="8535">
                  <c:v>59.270833333333336</c:v>
                </c:pt>
                <c:pt idx="8536">
                  <c:v>59.277777777777779</c:v>
                </c:pt>
                <c:pt idx="8537">
                  <c:v>59.284722222222221</c:v>
                </c:pt>
                <c:pt idx="8538">
                  <c:v>59.291666666666664</c:v>
                </c:pt>
                <c:pt idx="8539">
                  <c:v>59.298611111111114</c:v>
                </c:pt>
                <c:pt idx="8540">
                  <c:v>59.30555555555555</c:v>
                </c:pt>
                <c:pt idx="8541">
                  <c:v>59.3125</c:v>
                </c:pt>
                <c:pt idx="8542">
                  <c:v>59.31944444444445</c:v>
                </c:pt>
                <c:pt idx="8543">
                  <c:v>59.326388888888886</c:v>
                </c:pt>
                <c:pt idx="8544">
                  <c:v>59.333333333333336</c:v>
                </c:pt>
                <c:pt idx="8545">
                  <c:v>59.340277777777779</c:v>
                </c:pt>
                <c:pt idx="8546">
                  <c:v>59.347222222222221</c:v>
                </c:pt>
                <c:pt idx="8547">
                  <c:v>59.354166666666664</c:v>
                </c:pt>
                <c:pt idx="8548">
                  <c:v>59.361111111111114</c:v>
                </c:pt>
                <c:pt idx="8549">
                  <c:v>59.36805555555555</c:v>
                </c:pt>
                <c:pt idx="8550">
                  <c:v>59.375</c:v>
                </c:pt>
                <c:pt idx="8551">
                  <c:v>59.38194444444445</c:v>
                </c:pt>
                <c:pt idx="8552">
                  <c:v>59.388888888888886</c:v>
                </c:pt>
                <c:pt idx="8553">
                  <c:v>59.395833333333336</c:v>
                </c:pt>
                <c:pt idx="8554">
                  <c:v>59.402777777777779</c:v>
                </c:pt>
                <c:pt idx="8555">
                  <c:v>59.409722222222221</c:v>
                </c:pt>
                <c:pt idx="8556">
                  <c:v>59.416666666666664</c:v>
                </c:pt>
                <c:pt idx="8557">
                  <c:v>59.423611111111114</c:v>
                </c:pt>
                <c:pt idx="8558">
                  <c:v>59.43055555555555</c:v>
                </c:pt>
                <c:pt idx="8559">
                  <c:v>59.4375</c:v>
                </c:pt>
                <c:pt idx="8560">
                  <c:v>59.44444444444445</c:v>
                </c:pt>
                <c:pt idx="8561">
                  <c:v>59.451388888888886</c:v>
                </c:pt>
                <c:pt idx="8562">
                  <c:v>59.458333333333336</c:v>
                </c:pt>
                <c:pt idx="8563">
                  <c:v>59.465277777777779</c:v>
                </c:pt>
                <c:pt idx="8564">
                  <c:v>59.472222222222221</c:v>
                </c:pt>
                <c:pt idx="8565">
                  <c:v>59.479166666666664</c:v>
                </c:pt>
                <c:pt idx="8566">
                  <c:v>59.486111111111114</c:v>
                </c:pt>
                <c:pt idx="8567">
                  <c:v>59.49305555555555</c:v>
                </c:pt>
                <c:pt idx="8568">
                  <c:v>59.5</c:v>
                </c:pt>
                <c:pt idx="8569">
                  <c:v>59.50694444444445</c:v>
                </c:pt>
                <c:pt idx="8570">
                  <c:v>59.513888888888886</c:v>
                </c:pt>
                <c:pt idx="8571">
                  <c:v>59.520833333333336</c:v>
                </c:pt>
                <c:pt idx="8572">
                  <c:v>59.527777777777779</c:v>
                </c:pt>
                <c:pt idx="8573">
                  <c:v>59.534722222222221</c:v>
                </c:pt>
                <c:pt idx="8574">
                  <c:v>59.541666666666664</c:v>
                </c:pt>
                <c:pt idx="8575">
                  <c:v>59.548611111111114</c:v>
                </c:pt>
                <c:pt idx="8576">
                  <c:v>59.55555555555555</c:v>
                </c:pt>
                <c:pt idx="8577">
                  <c:v>59.5625</c:v>
                </c:pt>
                <c:pt idx="8578">
                  <c:v>59.56944444444445</c:v>
                </c:pt>
                <c:pt idx="8579">
                  <c:v>59.576388888888886</c:v>
                </c:pt>
                <c:pt idx="8580">
                  <c:v>59.583333333333336</c:v>
                </c:pt>
                <c:pt idx="8581">
                  <c:v>59.590277777777779</c:v>
                </c:pt>
                <c:pt idx="8582">
                  <c:v>59.597222222222221</c:v>
                </c:pt>
                <c:pt idx="8583">
                  <c:v>59.604166666666664</c:v>
                </c:pt>
                <c:pt idx="8584">
                  <c:v>59.611111111111114</c:v>
                </c:pt>
                <c:pt idx="8585">
                  <c:v>59.61805555555555</c:v>
                </c:pt>
                <c:pt idx="8586">
                  <c:v>59.625</c:v>
                </c:pt>
                <c:pt idx="8587">
                  <c:v>59.63194444444445</c:v>
                </c:pt>
                <c:pt idx="8588">
                  <c:v>59.638888888888886</c:v>
                </c:pt>
                <c:pt idx="8589">
                  <c:v>59.645833333333336</c:v>
                </c:pt>
                <c:pt idx="8590">
                  <c:v>59.652777777777779</c:v>
                </c:pt>
                <c:pt idx="8591">
                  <c:v>59.659722222222221</c:v>
                </c:pt>
                <c:pt idx="8592">
                  <c:v>59.666666666666664</c:v>
                </c:pt>
                <c:pt idx="8593">
                  <c:v>59.673611111111114</c:v>
                </c:pt>
                <c:pt idx="8594">
                  <c:v>59.68055555555555</c:v>
                </c:pt>
                <c:pt idx="8595">
                  <c:v>59.6875</c:v>
                </c:pt>
                <c:pt idx="8596">
                  <c:v>59.69444444444445</c:v>
                </c:pt>
                <c:pt idx="8597">
                  <c:v>59.701388888888886</c:v>
                </c:pt>
                <c:pt idx="8598">
                  <c:v>59.708333333333336</c:v>
                </c:pt>
                <c:pt idx="8599">
                  <c:v>59.715277777777779</c:v>
                </c:pt>
                <c:pt idx="8600">
                  <c:v>59.722222222222221</c:v>
                </c:pt>
                <c:pt idx="8601">
                  <c:v>59.729166666666664</c:v>
                </c:pt>
                <c:pt idx="8602">
                  <c:v>59.736111111111114</c:v>
                </c:pt>
                <c:pt idx="8603">
                  <c:v>59.74305555555555</c:v>
                </c:pt>
                <c:pt idx="8604">
                  <c:v>59.75</c:v>
                </c:pt>
                <c:pt idx="8605">
                  <c:v>59.75694444444445</c:v>
                </c:pt>
                <c:pt idx="8606">
                  <c:v>59.763888888888886</c:v>
                </c:pt>
                <c:pt idx="8607">
                  <c:v>59.770833333333336</c:v>
                </c:pt>
                <c:pt idx="8608">
                  <c:v>59.777777777777779</c:v>
                </c:pt>
                <c:pt idx="8609">
                  <c:v>59.784722222222221</c:v>
                </c:pt>
                <c:pt idx="8610">
                  <c:v>59.791666666666664</c:v>
                </c:pt>
                <c:pt idx="8611">
                  <c:v>59.798611111111114</c:v>
                </c:pt>
                <c:pt idx="8612">
                  <c:v>59.80555555555555</c:v>
                </c:pt>
                <c:pt idx="8613">
                  <c:v>59.8125</c:v>
                </c:pt>
                <c:pt idx="8614">
                  <c:v>59.81944444444445</c:v>
                </c:pt>
                <c:pt idx="8615">
                  <c:v>59.826388888888886</c:v>
                </c:pt>
                <c:pt idx="8616">
                  <c:v>59.833333333333336</c:v>
                </c:pt>
                <c:pt idx="8617">
                  <c:v>59.840277777777779</c:v>
                </c:pt>
                <c:pt idx="8618">
                  <c:v>59.847222222222221</c:v>
                </c:pt>
                <c:pt idx="8619">
                  <c:v>59.854166666666664</c:v>
                </c:pt>
                <c:pt idx="8620">
                  <c:v>59.861111111111114</c:v>
                </c:pt>
                <c:pt idx="8621">
                  <c:v>59.86805555555555</c:v>
                </c:pt>
                <c:pt idx="8622">
                  <c:v>59.875</c:v>
                </c:pt>
                <c:pt idx="8623">
                  <c:v>59.88194444444445</c:v>
                </c:pt>
                <c:pt idx="8624">
                  <c:v>59.888888888888886</c:v>
                </c:pt>
                <c:pt idx="8625">
                  <c:v>59.895833333333336</c:v>
                </c:pt>
                <c:pt idx="8626">
                  <c:v>59.902777777777779</c:v>
                </c:pt>
                <c:pt idx="8627">
                  <c:v>59.909722222222221</c:v>
                </c:pt>
                <c:pt idx="8628">
                  <c:v>59.916666666666664</c:v>
                </c:pt>
                <c:pt idx="8629">
                  <c:v>59.923611111111114</c:v>
                </c:pt>
                <c:pt idx="8630">
                  <c:v>59.93055555555555</c:v>
                </c:pt>
                <c:pt idx="8631">
                  <c:v>59.9375</c:v>
                </c:pt>
                <c:pt idx="8632">
                  <c:v>59.94444444444445</c:v>
                </c:pt>
                <c:pt idx="8633">
                  <c:v>59.951388888888886</c:v>
                </c:pt>
                <c:pt idx="8634">
                  <c:v>59.958333333333336</c:v>
                </c:pt>
                <c:pt idx="8635">
                  <c:v>59.965277777777779</c:v>
                </c:pt>
                <c:pt idx="8636">
                  <c:v>59.972222222222221</c:v>
                </c:pt>
                <c:pt idx="8637">
                  <c:v>59.979166666666664</c:v>
                </c:pt>
                <c:pt idx="8638">
                  <c:v>59.986111111111114</c:v>
                </c:pt>
                <c:pt idx="8639">
                  <c:v>59.99305555555555</c:v>
                </c:pt>
                <c:pt idx="8640">
                  <c:v>60</c:v>
                </c:pt>
                <c:pt idx="8641">
                  <c:v>60.00694444444445</c:v>
                </c:pt>
                <c:pt idx="8642">
                  <c:v>60.013888888888886</c:v>
                </c:pt>
                <c:pt idx="8643">
                  <c:v>60.020833333333336</c:v>
                </c:pt>
                <c:pt idx="8644">
                  <c:v>60.027777777777779</c:v>
                </c:pt>
                <c:pt idx="8645">
                  <c:v>60.034722222222221</c:v>
                </c:pt>
                <c:pt idx="8646">
                  <c:v>60.041666666666664</c:v>
                </c:pt>
                <c:pt idx="8647">
                  <c:v>60.048611111111114</c:v>
                </c:pt>
                <c:pt idx="8648">
                  <c:v>60.05555555555555</c:v>
                </c:pt>
                <c:pt idx="8649">
                  <c:v>60.0625</c:v>
                </c:pt>
                <c:pt idx="8650">
                  <c:v>60.06944444444445</c:v>
                </c:pt>
                <c:pt idx="8651">
                  <c:v>60.076388888888886</c:v>
                </c:pt>
                <c:pt idx="8652">
                  <c:v>60.083333333333336</c:v>
                </c:pt>
                <c:pt idx="8653">
                  <c:v>60.090277777777779</c:v>
                </c:pt>
                <c:pt idx="8654">
                  <c:v>60.097222222222221</c:v>
                </c:pt>
                <c:pt idx="8655">
                  <c:v>60.104166666666664</c:v>
                </c:pt>
                <c:pt idx="8656">
                  <c:v>60.111111111111114</c:v>
                </c:pt>
                <c:pt idx="8657">
                  <c:v>60.11805555555555</c:v>
                </c:pt>
                <c:pt idx="8658">
                  <c:v>60.125</c:v>
                </c:pt>
                <c:pt idx="8659">
                  <c:v>60.13194444444445</c:v>
                </c:pt>
                <c:pt idx="8660">
                  <c:v>60.138888888888886</c:v>
                </c:pt>
                <c:pt idx="8661">
                  <c:v>60.145833333333336</c:v>
                </c:pt>
                <c:pt idx="8662">
                  <c:v>60.152777777777779</c:v>
                </c:pt>
                <c:pt idx="8663">
                  <c:v>60.159722222222221</c:v>
                </c:pt>
                <c:pt idx="8664">
                  <c:v>60.166666666666664</c:v>
                </c:pt>
                <c:pt idx="8665">
                  <c:v>60.173611111111114</c:v>
                </c:pt>
                <c:pt idx="8666">
                  <c:v>60.18055555555555</c:v>
                </c:pt>
                <c:pt idx="8667">
                  <c:v>60.1875</c:v>
                </c:pt>
                <c:pt idx="8668">
                  <c:v>60.19444444444445</c:v>
                </c:pt>
                <c:pt idx="8669">
                  <c:v>60.201388888888886</c:v>
                </c:pt>
                <c:pt idx="8670">
                  <c:v>60.208333333333336</c:v>
                </c:pt>
                <c:pt idx="8671">
                  <c:v>60.215277777777779</c:v>
                </c:pt>
                <c:pt idx="8672">
                  <c:v>60.222222222222221</c:v>
                </c:pt>
                <c:pt idx="8673">
                  <c:v>60.229166666666664</c:v>
                </c:pt>
                <c:pt idx="8674">
                  <c:v>60.236111111111114</c:v>
                </c:pt>
                <c:pt idx="8675">
                  <c:v>60.24305555555555</c:v>
                </c:pt>
                <c:pt idx="8676">
                  <c:v>60.25</c:v>
                </c:pt>
                <c:pt idx="8677">
                  <c:v>60.25694444444445</c:v>
                </c:pt>
                <c:pt idx="8678">
                  <c:v>60.263888888888886</c:v>
                </c:pt>
                <c:pt idx="8679">
                  <c:v>60.270833333333336</c:v>
                </c:pt>
                <c:pt idx="8680">
                  <c:v>60.277777777777779</c:v>
                </c:pt>
                <c:pt idx="8681">
                  <c:v>60.284722222222221</c:v>
                </c:pt>
                <c:pt idx="8682">
                  <c:v>60.291666666666664</c:v>
                </c:pt>
                <c:pt idx="8683">
                  <c:v>60.298611111111114</c:v>
                </c:pt>
                <c:pt idx="8684">
                  <c:v>60.30555555555555</c:v>
                </c:pt>
                <c:pt idx="8685">
                  <c:v>60.3125</c:v>
                </c:pt>
                <c:pt idx="8686">
                  <c:v>60.31944444444445</c:v>
                </c:pt>
                <c:pt idx="8687">
                  <c:v>60.326388888888886</c:v>
                </c:pt>
                <c:pt idx="8688">
                  <c:v>60.333333333333336</c:v>
                </c:pt>
                <c:pt idx="8689">
                  <c:v>60.340277777777779</c:v>
                </c:pt>
                <c:pt idx="8690">
                  <c:v>60.347222222222221</c:v>
                </c:pt>
                <c:pt idx="8691">
                  <c:v>60.354166666666664</c:v>
                </c:pt>
                <c:pt idx="8692">
                  <c:v>60.361111111111114</c:v>
                </c:pt>
                <c:pt idx="8693">
                  <c:v>60.36805555555555</c:v>
                </c:pt>
                <c:pt idx="8694">
                  <c:v>60.375</c:v>
                </c:pt>
                <c:pt idx="8695">
                  <c:v>60.38194444444445</c:v>
                </c:pt>
                <c:pt idx="8696">
                  <c:v>60.388888888888886</c:v>
                </c:pt>
                <c:pt idx="8697">
                  <c:v>60.395833333333336</c:v>
                </c:pt>
                <c:pt idx="8698">
                  <c:v>60.402777777777779</c:v>
                </c:pt>
                <c:pt idx="8699">
                  <c:v>60.409722222222221</c:v>
                </c:pt>
                <c:pt idx="8700">
                  <c:v>60.416666666666664</c:v>
                </c:pt>
                <c:pt idx="8701">
                  <c:v>60.423611111111114</c:v>
                </c:pt>
                <c:pt idx="8702">
                  <c:v>60.43055555555555</c:v>
                </c:pt>
                <c:pt idx="8703">
                  <c:v>60.4375</c:v>
                </c:pt>
                <c:pt idx="8704">
                  <c:v>60.44444444444445</c:v>
                </c:pt>
                <c:pt idx="8705">
                  <c:v>60.451388888888886</c:v>
                </c:pt>
                <c:pt idx="8706">
                  <c:v>60.458333333333336</c:v>
                </c:pt>
                <c:pt idx="8707">
                  <c:v>60.465277777777779</c:v>
                </c:pt>
                <c:pt idx="8708">
                  <c:v>60.472222222222221</c:v>
                </c:pt>
                <c:pt idx="8709">
                  <c:v>60.479166666666664</c:v>
                </c:pt>
                <c:pt idx="8710">
                  <c:v>60.486111111111114</c:v>
                </c:pt>
                <c:pt idx="8711">
                  <c:v>60.49305555555555</c:v>
                </c:pt>
                <c:pt idx="8712">
                  <c:v>60.5</c:v>
                </c:pt>
                <c:pt idx="8713">
                  <c:v>60.50694444444445</c:v>
                </c:pt>
                <c:pt idx="8714">
                  <c:v>60.513888888888886</c:v>
                </c:pt>
                <c:pt idx="8715">
                  <c:v>60.520833333333336</c:v>
                </c:pt>
                <c:pt idx="8716">
                  <c:v>60.527777777777779</c:v>
                </c:pt>
                <c:pt idx="8717">
                  <c:v>60.534722222222221</c:v>
                </c:pt>
                <c:pt idx="8718">
                  <c:v>60.541666666666664</c:v>
                </c:pt>
                <c:pt idx="8719">
                  <c:v>60.548611111111114</c:v>
                </c:pt>
                <c:pt idx="8720">
                  <c:v>60.55555555555555</c:v>
                </c:pt>
                <c:pt idx="8721">
                  <c:v>60.5625</c:v>
                </c:pt>
                <c:pt idx="8722">
                  <c:v>60.56944444444445</c:v>
                </c:pt>
                <c:pt idx="8723">
                  <c:v>60.576388888888886</c:v>
                </c:pt>
                <c:pt idx="8724">
                  <c:v>60.583333333333336</c:v>
                </c:pt>
                <c:pt idx="8725">
                  <c:v>60.590277777777779</c:v>
                </c:pt>
                <c:pt idx="8726">
                  <c:v>60.597222222222221</c:v>
                </c:pt>
                <c:pt idx="8727">
                  <c:v>60.604166666666664</c:v>
                </c:pt>
                <c:pt idx="8728">
                  <c:v>60.611111111111114</c:v>
                </c:pt>
                <c:pt idx="8729">
                  <c:v>60.61805555555555</c:v>
                </c:pt>
                <c:pt idx="8730">
                  <c:v>60.625</c:v>
                </c:pt>
                <c:pt idx="8731">
                  <c:v>60.63194444444445</c:v>
                </c:pt>
                <c:pt idx="8732">
                  <c:v>60.638888888888886</c:v>
                </c:pt>
                <c:pt idx="8733">
                  <c:v>60.645833333333336</c:v>
                </c:pt>
                <c:pt idx="8734">
                  <c:v>60.652777777777779</c:v>
                </c:pt>
                <c:pt idx="8735">
                  <c:v>60.659722222222221</c:v>
                </c:pt>
                <c:pt idx="8736">
                  <c:v>60.666666666666664</c:v>
                </c:pt>
                <c:pt idx="8737">
                  <c:v>60.673611111111114</c:v>
                </c:pt>
                <c:pt idx="8738">
                  <c:v>60.68055555555555</c:v>
                </c:pt>
                <c:pt idx="8739">
                  <c:v>60.6875</c:v>
                </c:pt>
                <c:pt idx="8740">
                  <c:v>60.69444444444445</c:v>
                </c:pt>
                <c:pt idx="8741">
                  <c:v>60.701388888888886</c:v>
                </c:pt>
                <c:pt idx="8742">
                  <c:v>60.708333333333336</c:v>
                </c:pt>
                <c:pt idx="8743">
                  <c:v>60.715277777777779</c:v>
                </c:pt>
                <c:pt idx="8744">
                  <c:v>60.722222222222221</c:v>
                </c:pt>
                <c:pt idx="8745">
                  <c:v>60.729166666666664</c:v>
                </c:pt>
                <c:pt idx="8746">
                  <c:v>60.736111111111114</c:v>
                </c:pt>
                <c:pt idx="8747">
                  <c:v>60.74305555555555</c:v>
                </c:pt>
                <c:pt idx="8748">
                  <c:v>60.75</c:v>
                </c:pt>
                <c:pt idx="8749">
                  <c:v>60.75694444444445</c:v>
                </c:pt>
                <c:pt idx="8750">
                  <c:v>60.763888888888886</c:v>
                </c:pt>
                <c:pt idx="8751">
                  <c:v>60.770833333333336</c:v>
                </c:pt>
                <c:pt idx="8752">
                  <c:v>60.777777777777779</c:v>
                </c:pt>
                <c:pt idx="8753">
                  <c:v>60.784722222222221</c:v>
                </c:pt>
                <c:pt idx="8754">
                  <c:v>60.791666666666664</c:v>
                </c:pt>
                <c:pt idx="8755">
                  <c:v>60.798611111111114</c:v>
                </c:pt>
                <c:pt idx="8756">
                  <c:v>60.80555555555555</c:v>
                </c:pt>
                <c:pt idx="8757">
                  <c:v>60.8125</c:v>
                </c:pt>
                <c:pt idx="8758">
                  <c:v>60.81944444444445</c:v>
                </c:pt>
                <c:pt idx="8759">
                  <c:v>60.826388888888886</c:v>
                </c:pt>
                <c:pt idx="8760">
                  <c:v>60.833333333333336</c:v>
                </c:pt>
                <c:pt idx="8761">
                  <c:v>60.840277777777779</c:v>
                </c:pt>
                <c:pt idx="8762">
                  <c:v>60.847222222222221</c:v>
                </c:pt>
                <c:pt idx="8763">
                  <c:v>60.854166666666664</c:v>
                </c:pt>
                <c:pt idx="8764">
                  <c:v>60.861111111111114</c:v>
                </c:pt>
                <c:pt idx="8765">
                  <c:v>60.86805555555555</c:v>
                </c:pt>
                <c:pt idx="8766">
                  <c:v>60.875</c:v>
                </c:pt>
                <c:pt idx="8767">
                  <c:v>60.88194444444445</c:v>
                </c:pt>
                <c:pt idx="8768">
                  <c:v>60.888888888888886</c:v>
                </c:pt>
                <c:pt idx="8769">
                  <c:v>60.895833333333336</c:v>
                </c:pt>
                <c:pt idx="8770">
                  <c:v>60.902777777777779</c:v>
                </c:pt>
                <c:pt idx="8771">
                  <c:v>60.909722222222221</c:v>
                </c:pt>
                <c:pt idx="8772">
                  <c:v>60.916666666666664</c:v>
                </c:pt>
                <c:pt idx="8773">
                  <c:v>60.923611111111114</c:v>
                </c:pt>
                <c:pt idx="8774">
                  <c:v>60.93055555555555</c:v>
                </c:pt>
                <c:pt idx="8775">
                  <c:v>60.9375</c:v>
                </c:pt>
                <c:pt idx="8776">
                  <c:v>60.94444444444445</c:v>
                </c:pt>
                <c:pt idx="8777">
                  <c:v>60.951388888888886</c:v>
                </c:pt>
                <c:pt idx="8778">
                  <c:v>60.958333333333336</c:v>
                </c:pt>
                <c:pt idx="8779">
                  <c:v>60.965277777777779</c:v>
                </c:pt>
                <c:pt idx="8780">
                  <c:v>60.972222222222221</c:v>
                </c:pt>
                <c:pt idx="8781">
                  <c:v>60.979166666666664</c:v>
                </c:pt>
                <c:pt idx="8782">
                  <c:v>60.986111111111114</c:v>
                </c:pt>
                <c:pt idx="8783">
                  <c:v>60.99305555555555</c:v>
                </c:pt>
                <c:pt idx="8784">
                  <c:v>61</c:v>
                </c:pt>
                <c:pt idx="8785">
                  <c:v>61.00694444444445</c:v>
                </c:pt>
                <c:pt idx="8786">
                  <c:v>61.013888888888886</c:v>
                </c:pt>
                <c:pt idx="8787">
                  <c:v>61.020833333333336</c:v>
                </c:pt>
                <c:pt idx="8788">
                  <c:v>61.027777777777779</c:v>
                </c:pt>
                <c:pt idx="8789">
                  <c:v>61.034722222222221</c:v>
                </c:pt>
                <c:pt idx="8790">
                  <c:v>61.041666666666664</c:v>
                </c:pt>
                <c:pt idx="8791">
                  <c:v>61.048611111111114</c:v>
                </c:pt>
                <c:pt idx="8792">
                  <c:v>61.05555555555555</c:v>
                </c:pt>
                <c:pt idx="8793">
                  <c:v>61.0625</c:v>
                </c:pt>
                <c:pt idx="8794">
                  <c:v>61.06944444444445</c:v>
                </c:pt>
                <c:pt idx="8795">
                  <c:v>61.076388888888886</c:v>
                </c:pt>
                <c:pt idx="8796">
                  <c:v>61.083333333333336</c:v>
                </c:pt>
                <c:pt idx="8797">
                  <c:v>61.090277777777779</c:v>
                </c:pt>
                <c:pt idx="8798">
                  <c:v>61.097222222222221</c:v>
                </c:pt>
                <c:pt idx="8799">
                  <c:v>61.104166666666664</c:v>
                </c:pt>
                <c:pt idx="8800">
                  <c:v>61.111111111111114</c:v>
                </c:pt>
                <c:pt idx="8801">
                  <c:v>61.11805555555555</c:v>
                </c:pt>
                <c:pt idx="8802">
                  <c:v>61.125</c:v>
                </c:pt>
                <c:pt idx="8803">
                  <c:v>61.13194444444445</c:v>
                </c:pt>
                <c:pt idx="8804">
                  <c:v>61.138888888888886</c:v>
                </c:pt>
                <c:pt idx="8805">
                  <c:v>61.145833333333336</c:v>
                </c:pt>
                <c:pt idx="8806">
                  <c:v>61.152777777777779</c:v>
                </c:pt>
                <c:pt idx="8807">
                  <c:v>61.159722222222221</c:v>
                </c:pt>
                <c:pt idx="8808">
                  <c:v>61.166666666666664</c:v>
                </c:pt>
                <c:pt idx="8809">
                  <c:v>61.173611111111114</c:v>
                </c:pt>
                <c:pt idx="8810">
                  <c:v>61.18055555555555</c:v>
                </c:pt>
                <c:pt idx="8811">
                  <c:v>61.1875</c:v>
                </c:pt>
                <c:pt idx="8812">
                  <c:v>61.19444444444445</c:v>
                </c:pt>
                <c:pt idx="8813">
                  <c:v>61.201388888888886</c:v>
                </c:pt>
                <c:pt idx="8814">
                  <c:v>61.208333333333336</c:v>
                </c:pt>
                <c:pt idx="8815">
                  <c:v>61.215277777777779</c:v>
                </c:pt>
                <c:pt idx="8816">
                  <c:v>61.222222222222221</c:v>
                </c:pt>
                <c:pt idx="8817">
                  <c:v>61.229166666666664</c:v>
                </c:pt>
                <c:pt idx="8818">
                  <c:v>61.236111111111114</c:v>
                </c:pt>
                <c:pt idx="8819">
                  <c:v>61.24305555555555</c:v>
                </c:pt>
                <c:pt idx="8820">
                  <c:v>61.25</c:v>
                </c:pt>
                <c:pt idx="8821">
                  <c:v>61.25694444444445</c:v>
                </c:pt>
                <c:pt idx="8822">
                  <c:v>61.263888888888886</c:v>
                </c:pt>
                <c:pt idx="8823">
                  <c:v>61.270833333333336</c:v>
                </c:pt>
                <c:pt idx="8824">
                  <c:v>61.277777777777779</c:v>
                </c:pt>
                <c:pt idx="8825">
                  <c:v>61.284722222222221</c:v>
                </c:pt>
                <c:pt idx="8826">
                  <c:v>61.291666666666664</c:v>
                </c:pt>
                <c:pt idx="8827">
                  <c:v>61.298611111111114</c:v>
                </c:pt>
                <c:pt idx="8828">
                  <c:v>61.30555555555555</c:v>
                </c:pt>
                <c:pt idx="8829">
                  <c:v>61.3125</c:v>
                </c:pt>
                <c:pt idx="8830">
                  <c:v>61.31944444444445</c:v>
                </c:pt>
                <c:pt idx="8831">
                  <c:v>61.326388888888886</c:v>
                </c:pt>
                <c:pt idx="8832">
                  <c:v>61.333333333333336</c:v>
                </c:pt>
                <c:pt idx="8833">
                  <c:v>61.340277777777779</c:v>
                </c:pt>
                <c:pt idx="8834">
                  <c:v>61.347222222222221</c:v>
                </c:pt>
                <c:pt idx="8835">
                  <c:v>61.354166666666664</c:v>
                </c:pt>
                <c:pt idx="8836">
                  <c:v>61.361111111111114</c:v>
                </c:pt>
                <c:pt idx="8837">
                  <c:v>61.36805555555555</c:v>
                </c:pt>
                <c:pt idx="8838">
                  <c:v>61.375</c:v>
                </c:pt>
                <c:pt idx="8839">
                  <c:v>61.38194444444445</c:v>
                </c:pt>
                <c:pt idx="8840">
                  <c:v>61.388888888888886</c:v>
                </c:pt>
                <c:pt idx="8841">
                  <c:v>61.395833333333336</c:v>
                </c:pt>
                <c:pt idx="8842">
                  <c:v>61.402777777777779</c:v>
                </c:pt>
                <c:pt idx="8843">
                  <c:v>61.409722222222221</c:v>
                </c:pt>
                <c:pt idx="8844">
                  <c:v>61.416666666666664</c:v>
                </c:pt>
                <c:pt idx="8845">
                  <c:v>61.423611111111114</c:v>
                </c:pt>
                <c:pt idx="8846">
                  <c:v>61.43055555555555</c:v>
                </c:pt>
                <c:pt idx="8847">
                  <c:v>61.4375</c:v>
                </c:pt>
                <c:pt idx="8848">
                  <c:v>61.44444444444445</c:v>
                </c:pt>
                <c:pt idx="8849">
                  <c:v>61.451388888888886</c:v>
                </c:pt>
                <c:pt idx="8850">
                  <c:v>61.458333333333336</c:v>
                </c:pt>
                <c:pt idx="8851">
                  <c:v>61.465277777777779</c:v>
                </c:pt>
                <c:pt idx="8852">
                  <c:v>61.472222222222221</c:v>
                </c:pt>
                <c:pt idx="8853">
                  <c:v>61.479166666666664</c:v>
                </c:pt>
                <c:pt idx="8854">
                  <c:v>61.486111111111114</c:v>
                </c:pt>
                <c:pt idx="8855">
                  <c:v>61.49305555555555</c:v>
                </c:pt>
                <c:pt idx="8856">
                  <c:v>61.5</c:v>
                </c:pt>
                <c:pt idx="8857">
                  <c:v>61.50694444444445</c:v>
                </c:pt>
                <c:pt idx="8858">
                  <c:v>61.513888888888886</c:v>
                </c:pt>
                <c:pt idx="8859">
                  <c:v>61.520833333333336</c:v>
                </c:pt>
                <c:pt idx="8860">
                  <c:v>61.527777777777779</c:v>
                </c:pt>
                <c:pt idx="8861">
                  <c:v>61.534722222222221</c:v>
                </c:pt>
                <c:pt idx="8862">
                  <c:v>61.541666666666664</c:v>
                </c:pt>
                <c:pt idx="8863">
                  <c:v>61.548611111111114</c:v>
                </c:pt>
                <c:pt idx="8864">
                  <c:v>61.55555555555555</c:v>
                </c:pt>
                <c:pt idx="8865">
                  <c:v>61.5625</c:v>
                </c:pt>
                <c:pt idx="8866">
                  <c:v>61.56944444444445</c:v>
                </c:pt>
                <c:pt idx="8867">
                  <c:v>61.576388888888886</c:v>
                </c:pt>
                <c:pt idx="8868">
                  <c:v>61.583333333333336</c:v>
                </c:pt>
                <c:pt idx="8869">
                  <c:v>61.590277777777779</c:v>
                </c:pt>
                <c:pt idx="8870">
                  <c:v>61.597222222222221</c:v>
                </c:pt>
                <c:pt idx="8871">
                  <c:v>61.604166666666664</c:v>
                </c:pt>
                <c:pt idx="8872">
                  <c:v>61.611111111111114</c:v>
                </c:pt>
                <c:pt idx="8873">
                  <c:v>61.61805555555555</c:v>
                </c:pt>
                <c:pt idx="8874">
                  <c:v>61.625</c:v>
                </c:pt>
                <c:pt idx="8875">
                  <c:v>61.63194444444445</c:v>
                </c:pt>
                <c:pt idx="8876">
                  <c:v>61.638888888888886</c:v>
                </c:pt>
                <c:pt idx="8877">
                  <c:v>61.645833333333336</c:v>
                </c:pt>
                <c:pt idx="8878">
                  <c:v>61.652777777777779</c:v>
                </c:pt>
                <c:pt idx="8879">
                  <c:v>61.659722222222221</c:v>
                </c:pt>
                <c:pt idx="8880">
                  <c:v>61.666666666666664</c:v>
                </c:pt>
                <c:pt idx="8881">
                  <c:v>61.673611111111114</c:v>
                </c:pt>
                <c:pt idx="8882">
                  <c:v>61.68055555555555</c:v>
                </c:pt>
                <c:pt idx="8883">
                  <c:v>61.6875</c:v>
                </c:pt>
                <c:pt idx="8884">
                  <c:v>61.69444444444445</c:v>
                </c:pt>
                <c:pt idx="8885">
                  <c:v>61.701388888888886</c:v>
                </c:pt>
                <c:pt idx="8886">
                  <c:v>61.708333333333336</c:v>
                </c:pt>
                <c:pt idx="8887">
                  <c:v>61.715277777777779</c:v>
                </c:pt>
                <c:pt idx="8888">
                  <c:v>61.722222222222221</c:v>
                </c:pt>
                <c:pt idx="8889">
                  <c:v>61.729166666666664</c:v>
                </c:pt>
                <c:pt idx="8890">
                  <c:v>61.736111111111114</c:v>
                </c:pt>
                <c:pt idx="8891">
                  <c:v>61.74305555555555</c:v>
                </c:pt>
                <c:pt idx="8892">
                  <c:v>61.75</c:v>
                </c:pt>
                <c:pt idx="8893">
                  <c:v>61.75694444444445</c:v>
                </c:pt>
                <c:pt idx="8894">
                  <c:v>61.763888888888886</c:v>
                </c:pt>
                <c:pt idx="8895">
                  <c:v>61.770833333333336</c:v>
                </c:pt>
                <c:pt idx="8896">
                  <c:v>61.777777777777779</c:v>
                </c:pt>
                <c:pt idx="8897">
                  <c:v>61.784722222222221</c:v>
                </c:pt>
                <c:pt idx="8898">
                  <c:v>61.791666666666664</c:v>
                </c:pt>
                <c:pt idx="8899">
                  <c:v>61.798611111111114</c:v>
                </c:pt>
                <c:pt idx="8900">
                  <c:v>61.80555555555555</c:v>
                </c:pt>
                <c:pt idx="8901">
                  <c:v>61.8125</c:v>
                </c:pt>
                <c:pt idx="8902">
                  <c:v>61.81944444444445</c:v>
                </c:pt>
                <c:pt idx="8903">
                  <c:v>61.826388888888886</c:v>
                </c:pt>
                <c:pt idx="8904">
                  <c:v>61.833333333333336</c:v>
                </c:pt>
                <c:pt idx="8905">
                  <c:v>61.840277777777779</c:v>
                </c:pt>
                <c:pt idx="8906">
                  <c:v>61.847222222222221</c:v>
                </c:pt>
                <c:pt idx="8907">
                  <c:v>61.854166666666664</c:v>
                </c:pt>
                <c:pt idx="8908">
                  <c:v>61.861111111111114</c:v>
                </c:pt>
                <c:pt idx="8909">
                  <c:v>61.86805555555555</c:v>
                </c:pt>
                <c:pt idx="8910">
                  <c:v>61.875</c:v>
                </c:pt>
                <c:pt idx="8911">
                  <c:v>61.88194444444445</c:v>
                </c:pt>
                <c:pt idx="8912">
                  <c:v>61.888888888888886</c:v>
                </c:pt>
                <c:pt idx="8913">
                  <c:v>61.895833333333336</c:v>
                </c:pt>
                <c:pt idx="8914">
                  <c:v>61.902777777777779</c:v>
                </c:pt>
                <c:pt idx="8915">
                  <c:v>61.909722222222221</c:v>
                </c:pt>
                <c:pt idx="8916">
                  <c:v>61.916666666666664</c:v>
                </c:pt>
                <c:pt idx="8917">
                  <c:v>61.923611111111114</c:v>
                </c:pt>
                <c:pt idx="8918">
                  <c:v>61.93055555555555</c:v>
                </c:pt>
                <c:pt idx="8919">
                  <c:v>61.9375</c:v>
                </c:pt>
                <c:pt idx="8920">
                  <c:v>61.94444444444445</c:v>
                </c:pt>
                <c:pt idx="8921">
                  <c:v>61.951388888888886</c:v>
                </c:pt>
                <c:pt idx="8922">
                  <c:v>61.958333333333336</c:v>
                </c:pt>
                <c:pt idx="8923">
                  <c:v>61.965277777777779</c:v>
                </c:pt>
                <c:pt idx="8924">
                  <c:v>61.972222222222221</c:v>
                </c:pt>
                <c:pt idx="8925">
                  <c:v>61.979166666666664</c:v>
                </c:pt>
                <c:pt idx="8926">
                  <c:v>61.986111111111114</c:v>
                </c:pt>
                <c:pt idx="8927">
                  <c:v>61.99305555555555</c:v>
                </c:pt>
                <c:pt idx="8928">
                  <c:v>62</c:v>
                </c:pt>
                <c:pt idx="8929">
                  <c:v>62.00694444444445</c:v>
                </c:pt>
                <c:pt idx="8930">
                  <c:v>62.013888888888886</c:v>
                </c:pt>
                <c:pt idx="8931">
                  <c:v>62.020833333333336</c:v>
                </c:pt>
                <c:pt idx="8932">
                  <c:v>62.027777777777779</c:v>
                </c:pt>
                <c:pt idx="8933">
                  <c:v>62.034722222222221</c:v>
                </c:pt>
                <c:pt idx="8934">
                  <c:v>62.041666666666664</c:v>
                </c:pt>
                <c:pt idx="8935">
                  <c:v>62.048611111111114</c:v>
                </c:pt>
                <c:pt idx="8936">
                  <c:v>62.05555555555555</c:v>
                </c:pt>
                <c:pt idx="8937">
                  <c:v>62.0625</c:v>
                </c:pt>
                <c:pt idx="8938">
                  <c:v>62.06944444444445</c:v>
                </c:pt>
                <c:pt idx="8939">
                  <c:v>62.076388888888886</c:v>
                </c:pt>
                <c:pt idx="8940">
                  <c:v>62.083333333333336</c:v>
                </c:pt>
                <c:pt idx="8941">
                  <c:v>62.090277777777779</c:v>
                </c:pt>
                <c:pt idx="8942">
                  <c:v>62.097222222222221</c:v>
                </c:pt>
                <c:pt idx="8943">
                  <c:v>62.104166666666664</c:v>
                </c:pt>
                <c:pt idx="8944">
                  <c:v>62.111111111111114</c:v>
                </c:pt>
                <c:pt idx="8945">
                  <c:v>62.11805555555555</c:v>
                </c:pt>
                <c:pt idx="8946">
                  <c:v>62.125</c:v>
                </c:pt>
                <c:pt idx="8947">
                  <c:v>62.13194444444445</c:v>
                </c:pt>
                <c:pt idx="8948">
                  <c:v>62.138888888888886</c:v>
                </c:pt>
                <c:pt idx="8949">
                  <c:v>62.145833333333336</c:v>
                </c:pt>
                <c:pt idx="8950">
                  <c:v>62.152777777777779</c:v>
                </c:pt>
                <c:pt idx="8951">
                  <c:v>62.159722222222221</c:v>
                </c:pt>
                <c:pt idx="8952">
                  <c:v>62.166666666666664</c:v>
                </c:pt>
                <c:pt idx="8953">
                  <c:v>62.173611111111114</c:v>
                </c:pt>
                <c:pt idx="8954">
                  <c:v>62.18055555555555</c:v>
                </c:pt>
                <c:pt idx="8955">
                  <c:v>62.1875</c:v>
                </c:pt>
                <c:pt idx="8956">
                  <c:v>62.19444444444445</c:v>
                </c:pt>
                <c:pt idx="8957">
                  <c:v>62.201388888888886</c:v>
                </c:pt>
                <c:pt idx="8958">
                  <c:v>62.208333333333336</c:v>
                </c:pt>
                <c:pt idx="8959">
                  <c:v>62.215277777777779</c:v>
                </c:pt>
                <c:pt idx="8960">
                  <c:v>62.222222222222221</c:v>
                </c:pt>
                <c:pt idx="8961">
                  <c:v>62.229166666666664</c:v>
                </c:pt>
                <c:pt idx="8962">
                  <c:v>62.236111111111114</c:v>
                </c:pt>
                <c:pt idx="8963">
                  <c:v>62.24305555555555</c:v>
                </c:pt>
                <c:pt idx="8964">
                  <c:v>62.25</c:v>
                </c:pt>
                <c:pt idx="8965">
                  <c:v>62.25694444444445</c:v>
                </c:pt>
                <c:pt idx="8966">
                  <c:v>62.263888888888886</c:v>
                </c:pt>
                <c:pt idx="8967">
                  <c:v>62.270833333333336</c:v>
                </c:pt>
                <c:pt idx="8968">
                  <c:v>62.277777777777779</c:v>
                </c:pt>
                <c:pt idx="8969">
                  <c:v>62.284722222222221</c:v>
                </c:pt>
                <c:pt idx="8970">
                  <c:v>62.291666666666664</c:v>
                </c:pt>
                <c:pt idx="8971">
                  <c:v>62.298611111111114</c:v>
                </c:pt>
                <c:pt idx="8972">
                  <c:v>62.30555555555555</c:v>
                </c:pt>
                <c:pt idx="8973">
                  <c:v>62.3125</c:v>
                </c:pt>
                <c:pt idx="8974">
                  <c:v>62.31944444444445</c:v>
                </c:pt>
                <c:pt idx="8975">
                  <c:v>62.326388888888886</c:v>
                </c:pt>
                <c:pt idx="8976">
                  <c:v>62.333333333333336</c:v>
                </c:pt>
                <c:pt idx="8977">
                  <c:v>62.340277777777779</c:v>
                </c:pt>
                <c:pt idx="8978">
                  <c:v>62.347222222222221</c:v>
                </c:pt>
                <c:pt idx="8979">
                  <c:v>62.354166666666664</c:v>
                </c:pt>
                <c:pt idx="8980">
                  <c:v>62.361111111111114</c:v>
                </c:pt>
                <c:pt idx="8981">
                  <c:v>62.36805555555555</c:v>
                </c:pt>
                <c:pt idx="8982">
                  <c:v>62.375</c:v>
                </c:pt>
                <c:pt idx="8983">
                  <c:v>62.38194444444445</c:v>
                </c:pt>
                <c:pt idx="8984">
                  <c:v>62.388888888888886</c:v>
                </c:pt>
                <c:pt idx="8985">
                  <c:v>62.395833333333336</c:v>
                </c:pt>
                <c:pt idx="8986">
                  <c:v>62.402777777777779</c:v>
                </c:pt>
                <c:pt idx="8987">
                  <c:v>62.409722222222221</c:v>
                </c:pt>
                <c:pt idx="8988">
                  <c:v>62.416666666666664</c:v>
                </c:pt>
                <c:pt idx="8989">
                  <c:v>62.423611111111114</c:v>
                </c:pt>
                <c:pt idx="8990">
                  <c:v>62.43055555555555</c:v>
                </c:pt>
                <c:pt idx="8991">
                  <c:v>62.4375</c:v>
                </c:pt>
                <c:pt idx="8992">
                  <c:v>62.44444444444445</c:v>
                </c:pt>
                <c:pt idx="8993">
                  <c:v>62.451388888888886</c:v>
                </c:pt>
                <c:pt idx="8994">
                  <c:v>62.458333333333336</c:v>
                </c:pt>
                <c:pt idx="8995">
                  <c:v>62.465277777777779</c:v>
                </c:pt>
                <c:pt idx="8996">
                  <c:v>62.472222222222221</c:v>
                </c:pt>
                <c:pt idx="8997">
                  <c:v>62.479166666666664</c:v>
                </c:pt>
                <c:pt idx="8998">
                  <c:v>62.486111111111114</c:v>
                </c:pt>
                <c:pt idx="8999">
                  <c:v>62.49305555555555</c:v>
                </c:pt>
                <c:pt idx="9000">
                  <c:v>62.5</c:v>
                </c:pt>
                <c:pt idx="9001">
                  <c:v>62.50694444444445</c:v>
                </c:pt>
                <c:pt idx="9002">
                  <c:v>62.513888888888886</c:v>
                </c:pt>
                <c:pt idx="9003">
                  <c:v>62.520833333333336</c:v>
                </c:pt>
                <c:pt idx="9004">
                  <c:v>62.527777777777779</c:v>
                </c:pt>
                <c:pt idx="9005">
                  <c:v>62.534722222222221</c:v>
                </c:pt>
                <c:pt idx="9006">
                  <c:v>62.541666666666664</c:v>
                </c:pt>
                <c:pt idx="9007">
                  <c:v>62.548611111111114</c:v>
                </c:pt>
                <c:pt idx="9008">
                  <c:v>62.55555555555555</c:v>
                </c:pt>
                <c:pt idx="9009">
                  <c:v>62.5625</c:v>
                </c:pt>
                <c:pt idx="9010">
                  <c:v>62.56944444444445</c:v>
                </c:pt>
                <c:pt idx="9011">
                  <c:v>62.576388888888886</c:v>
                </c:pt>
                <c:pt idx="9012">
                  <c:v>62.583333333333336</c:v>
                </c:pt>
                <c:pt idx="9013">
                  <c:v>62.590277777777779</c:v>
                </c:pt>
                <c:pt idx="9014">
                  <c:v>62.597222222222221</c:v>
                </c:pt>
                <c:pt idx="9015">
                  <c:v>62.604166666666664</c:v>
                </c:pt>
                <c:pt idx="9016">
                  <c:v>62.611111111111114</c:v>
                </c:pt>
                <c:pt idx="9017">
                  <c:v>62.61805555555555</c:v>
                </c:pt>
                <c:pt idx="9018">
                  <c:v>62.625</c:v>
                </c:pt>
                <c:pt idx="9019">
                  <c:v>62.63194444444445</c:v>
                </c:pt>
                <c:pt idx="9020">
                  <c:v>62.638888888888886</c:v>
                </c:pt>
                <c:pt idx="9021">
                  <c:v>62.645833333333336</c:v>
                </c:pt>
                <c:pt idx="9022">
                  <c:v>62.652777777777779</c:v>
                </c:pt>
                <c:pt idx="9023">
                  <c:v>62.659722222222221</c:v>
                </c:pt>
                <c:pt idx="9024">
                  <c:v>62.666666666666664</c:v>
                </c:pt>
                <c:pt idx="9025">
                  <c:v>62.673611111111114</c:v>
                </c:pt>
                <c:pt idx="9026">
                  <c:v>62.68055555555555</c:v>
                </c:pt>
                <c:pt idx="9027">
                  <c:v>62.6875</c:v>
                </c:pt>
                <c:pt idx="9028">
                  <c:v>62.69444444444445</c:v>
                </c:pt>
                <c:pt idx="9029">
                  <c:v>62.701388888888886</c:v>
                </c:pt>
                <c:pt idx="9030">
                  <c:v>62.708333333333336</c:v>
                </c:pt>
                <c:pt idx="9031">
                  <c:v>62.715277777777779</c:v>
                </c:pt>
                <c:pt idx="9032">
                  <c:v>62.722222222222221</c:v>
                </c:pt>
                <c:pt idx="9033">
                  <c:v>62.729166666666664</c:v>
                </c:pt>
                <c:pt idx="9034">
                  <c:v>62.736111111111114</c:v>
                </c:pt>
                <c:pt idx="9035">
                  <c:v>62.74305555555555</c:v>
                </c:pt>
                <c:pt idx="9036">
                  <c:v>62.75</c:v>
                </c:pt>
                <c:pt idx="9037">
                  <c:v>62.75694444444445</c:v>
                </c:pt>
                <c:pt idx="9038">
                  <c:v>62.763888888888886</c:v>
                </c:pt>
                <c:pt idx="9039">
                  <c:v>62.770833333333336</c:v>
                </c:pt>
                <c:pt idx="9040">
                  <c:v>62.777777777777779</c:v>
                </c:pt>
                <c:pt idx="9041">
                  <c:v>62.784722222222221</c:v>
                </c:pt>
                <c:pt idx="9042">
                  <c:v>62.791666666666664</c:v>
                </c:pt>
                <c:pt idx="9043">
                  <c:v>62.798611111111114</c:v>
                </c:pt>
                <c:pt idx="9044">
                  <c:v>62.80555555555555</c:v>
                </c:pt>
                <c:pt idx="9045">
                  <c:v>62.8125</c:v>
                </c:pt>
                <c:pt idx="9046">
                  <c:v>62.81944444444445</c:v>
                </c:pt>
                <c:pt idx="9047">
                  <c:v>62.826388888888886</c:v>
                </c:pt>
                <c:pt idx="9048">
                  <c:v>62.833333333333336</c:v>
                </c:pt>
                <c:pt idx="9049">
                  <c:v>62.840277777777779</c:v>
                </c:pt>
                <c:pt idx="9050">
                  <c:v>62.847222222222221</c:v>
                </c:pt>
                <c:pt idx="9051">
                  <c:v>62.854166666666664</c:v>
                </c:pt>
                <c:pt idx="9052">
                  <c:v>62.861111111111114</c:v>
                </c:pt>
                <c:pt idx="9053">
                  <c:v>62.86805555555555</c:v>
                </c:pt>
                <c:pt idx="9054">
                  <c:v>62.875</c:v>
                </c:pt>
                <c:pt idx="9055">
                  <c:v>62.88194444444445</c:v>
                </c:pt>
                <c:pt idx="9056">
                  <c:v>62.888888888888886</c:v>
                </c:pt>
                <c:pt idx="9057">
                  <c:v>62.895833333333336</c:v>
                </c:pt>
                <c:pt idx="9058">
                  <c:v>62.902777777777779</c:v>
                </c:pt>
                <c:pt idx="9059">
                  <c:v>62.909722222222221</c:v>
                </c:pt>
                <c:pt idx="9060">
                  <c:v>62.916666666666664</c:v>
                </c:pt>
                <c:pt idx="9061">
                  <c:v>62.923611111111114</c:v>
                </c:pt>
                <c:pt idx="9062">
                  <c:v>62.93055555555555</c:v>
                </c:pt>
                <c:pt idx="9063">
                  <c:v>62.9375</c:v>
                </c:pt>
                <c:pt idx="9064">
                  <c:v>62.94444444444445</c:v>
                </c:pt>
                <c:pt idx="9065">
                  <c:v>62.951388888888886</c:v>
                </c:pt>
                <c:pt idx="9066">
                  <c:v>62.958333333333336</c:v>
                </c:pt>
                <c:pt idx="9067">
                  <c:v>62.965277777777779</c:v>
                </c:pt>
                <c:pt idx="9068">
                  <c:v>62.972222222222221</c:v>
                </c:pt>
                <c:pt idx="9069">
                  <c:v>62.979166666666664</c:v>
                </c:pt>
                <c:pt idx="9070">
                  <c:v>62.986111111111114</c:v>
                </c:pt>
                <c:pt idx="9071">
                  <c:v>62.99305555555555</c:v>
                </c:pt>
                <c:pt idx="9072">
                  <c:v>63</c:v>
                </c:pt>
                <c:pt idx="9073">
                  <c:v>63.00694444444445</c:v>
                </c:pt>
                <c:pt idx="9074">
                  <c:v>63.013888888888886</c:v>
                </c:pt>
                <c:pt idx="9075">
                  <c:v>63.020833333333336</c:v>
                </c:pt>
                <c:pt idx="9076">
                  <c:v>63.027777777777779</c:v>
                </c:pt>
                <c:pt idx="9077">
                  <c:v>63.034722222222221</c:v>
                </c:pt>
                <c:pt idx="9078">
                  <c:v>63.041666666666664</c:v>
                </c:pt>
                <c:pt idx="9079">
                  <c:v>63.048611111111114</c:v>
                </c:pt>
                <c:pt idx="9080">
                  <c:v>63.05555555555555</c:v>
                </c:pt>
                <c:pt idx="9081">
                  <c:v>63.0625</c:v>
                </c:pt>
                <c:pt idx="9082">
                  <c:v>63.06944444444445</c:v>
                </c:pt>
                <c:pt idx="9083">
                  <c:v>63.076388888888886</c:v>
                </c:pt>
                <c:pt idx="9084">
                  <c:v>63.083333333333336</c:v>
                </c:pt>
                <c:pt idx="9085">
                  <c:v>63.090277777777779</c:v>
                </c:pt>
                <c:pt idx="9086">
                  <c:v>63.097222222222221</c:v>
                </c:pt>
                <c:pt idx="9087">
                  <c:v>63.104166666666664</c:v>
                </c:pt>
                <c:pt idx="9088">
                  <c:v>63.111111111111114</c:v>
                </c:pt>
                <c:pt idx="9089">
                  <c:v>63.11805555555555</c:v>
                </c:pt>
                <c:pt idx="9090">
                  <c:v>63.125</c:v>
                </c:pt>
                <c:pt idx="9091">
                  <c:v>63.13194444444445</c:v>
                </c:pt>
                <c:pt idx="9092">
                  <c:v>63.138888888888886</c:v>
                </c:pt>
                <c:pt idx="9093">
                  <c:v>63.145833333333336</c:v>
                </c:pt>
                <c:pt idx="9094">
                  <c:v>63.152777777777779</c:v>
                </c:pt>
                <c:pt idx="9095">
                  <c:v>63.159722222222221</c:v>
                </c:pt>
                <c:pt idx="9096">
                  <c:v>63.166666666666664</c:v>
                </c:pt>
                <c:pt idx="9097">
                  <c:v>63.173611111111114</c:v>
                </c:pt>
                <c:pt idx="9098">
                  <c:v>63.18055555555555</c:v>
                </c:pt>
                <c:pt idx="9099">
                  <c:v>63.1875</c:v>
                </c:pt>
                <c:pt idx="9100">
                  <c:v>63.19444444444445</c:v>
                </c:pt>
                <c:pt idx="9101">
                  <c:v>63.201388888888886</c:v>
                </c:pt>
                <c:pt idx="9102">
                  <c:v>63.208333333333336</c:v>
                </c:pt>
                <c:pt idx="9103">
                  <c:v>63.215277777777779</c:v>
                </c:pt>
                <c:pt idx="9104">
                  <c:v>63.222222222222221</c:v>
                </c:pt>
                <c:pt idx="9105">
                  <c:v>63.229166666666664</c:v>
                </c:pt>
                <c:pt idx="9106">
                  <c:v>63.236111111111114</c:v>
                </c:pt>
                <c:pt idx="9107">
                  <c:v>63.24305555555555</c:v>
                </c:pt>
                <c:pt idx="9108">
                  <c:v>63.25</c:v>
                </c:pt>
                <c:pt idx="9109">
                  <c:v>63.25694444444445</c:v>
                </c:pt>
                <c:pt idx="9110">
                  <c:v>63.263888888888886</c:v>
                </c:pt>
                <c:pt idx="9111">
                  <c:v>63.270833333333336</c:v>
                </c:pt>
                <c:pt idx="9112">
                  <c:v>63.277777777777779</c:v>
                </c:pt>
                <c:pt idx="9113">
                  <c:v>63.284722222222221</c:v>
                </c:pt>
                <c:pt idx="9114">
                  <c:v>63.291666666666664</c:v>
                </c:pt>
                <c:pt idx="9115">
                  <c:v>63.298611111111114</c:v>
                </c:pt>
                <c:pt idx="9116">
                  <c:v>63.30555555555555</c:v>
                </c:pt>
                <c:pt idx="9117">
                  <c:v>63.3125</c:v>
                </c:pt>
                <c:pt idx="9118">
                  <c:v>63.31944444444445</c:v>
                </c:pt>
                <c:pt idx="9119">
                  <c:v>63.326388888888886</c:v>
                </c:pt>
                <c:pt idx="9120">
                  <c:v>63.333333333333336</c:v>
                </c:pt>
                <c:pt idx="9121">
                  <c:v>63.340277777777779</c:v>
                </c:pt>
                <c:pt idx="9122">
                  <c:v>63.347222222222221</c:v>
                </c:pt>
                <c:pt idx="9123">
                  <c:v>63.354166666666664</c:v>
                </c:pt>
                <c:pt idx="9124">
                  <c:v>63.361111111111114</c:v>
                </c:pt>
                <c:pt idx="9125">
                  <c:v>63.36805555555555</c:v>
                </c:pt>
                <c:pt idx="9126">
                  <c:v>63.375</c:v>
                </c:pt>
                <c:pt idx="9127">
                  <c:v>63.38194444444445</c:v>
                </c:pt>
                <c:pt idx="9128">
                  <c:v>63.388888888888886</c:v>
                </c:pt>
                <c:pt idx="9129">
                  <c:v>63.395833333333336</c:v>
                </c:pt>
                <c:pt idx="9130">
                  <c:v>63.402777777777779</c:v>
                </c:pt>
                <c:pt idx="9131">
                  <c:v>63.409722222222221</c:v>
                </c:pt>
                <c:pt idx="9132">
                  <c:v>63.416666666666664</c:v>
                </c:pt>
                <c:pt idx="9133">
                  <c:v>63.423611111111114</c:v>
                </c:pt>
                <c:pt idx="9134">
                  <c:v>63.43055555555555</c:v>
                </c:pt>
                <c:pt idx="9135">
                  <c:v>63.4375</c:v>
                </c:pt>
                <c:pt idx="9136">
                  <c:v>63.44444444444445</c:v>
                </c:pt>
                <c:pt idx="9137">
                  <c:v>63.451388888888886</c:v>
                </c:pt>
                <c:pt idx="9138">
                  <c:v>63.458333333333336</c:v>
                </c:pt>
                <c:pt idx="9139">
                  <c:v>63.465277777777779</c:v>
                </c:pt>
                <c:pt idx="9140">
                  <c:v>63.472222222222221</c:v>
                </c:pt>
                <c:pt idx="9141">
                  <c:v>63.479166666666664</c:v>
                </c:pt>
                <c:pt idx="9142">
                  <c:v>63.486111111111114</c:v>
                </c:pt>
                <c:pt idx="9143">
                  <c:v>63.49305555555555</c:v>
                </c:pt>
                <c:pt idx="9144">
                  <c:v>63.5</c:v>
                </c:pt>
              </c:numCache>
            </c:numRef>
          </c:xVal>
          <c:yVal>
            <c:numRef>
              <c:f>'El_Seibo_Res Half'!$N$4:$N$9148</c:f>
              <c:numCache>
                <c:formatCode>0</c:formatCode>
                <c:ptCount val="914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2.8316846999999999E-3</c:v>
                </c:pt>
                <c:pt idx="24">
                  <c:v>1.13267388E-2</c:v>
                </c:pt>
                <c:pt idx="25">
                  <c:v>3.1148531700000003E-2</c:v>
                </c:pt>
                <c:pt idx="26">
                  <c:v>7.3623802200000005E-2</c:v>
                </c:pt>
                <c:pt idx="27">
                  <c:v>0.141584235</c:v>
                </c:pt>
                <c:pt idx="28">
                  <c:v>0.24635656889999996</c:v>
                </c:pt>
                <c:pt idx="29">
                  <c:v>0.39926754269999998</c:v>
                </c:pt>
                <c:pt idx="30">
                  <c:v>0.60881221050000001</c:v>
                </c:pt>
                <c:pt idx="31">
                  <c:v>0.8863173111</c:v>
                </c:pt>
                <c:pt idx="32">
                  <c:v>1.2487729527</c:v>
                </c:pt>
                <c:pt idx="33">
                  <c:v>1.7046741893999999</c:v>
                </c:pt>
                <c:pt idx="34">
                  <c:v>2.26534776</c:v>
                </c:pt>
                <c:pt idx="35">
                  <c:v>2.944952088</c:v>
                </c:pt>
                <c:pt idx="36">
                  <c:v>3.7576455968999998</c:v>
                </c:pt>
                <c:pt idx="37">
                  <c:v>4.7062599713999997</c:v>
                </c:pt>
                <c:pt idx="38">
                  <c:v>5.8106170043999992</c:v>
                </c:pt>
                <c:pt idx="39">
                  <c:v>7.0763800652999995</c:v>
                </c:pt>
                <c:pt idx="40">
                  <c:v>8.5177075775999995</c:v>
                </c:pt>
                <c:pt idx="41">
                  <c:v>10.1487579648</c:v>
                </c:pt>
                <c:pt idx="42">
                  <c:v>11.9808579657</c:v>
                </c:pt>
                <c:pt idx="43">
                  <c:v>14.025334319100001</c:v>
                </c:pt>
                <c:pt idx="44">
                  <c:v>16.2935137638</c:v>
                </c:pt>
                <c:pt idx="45">
                  <c:v>18.793891353900001</c:v>
                </c:pt>
                <c:pt idx="46">
                  <c:v>21.5406255129</c:v>
                </c:pt>
                <c:pt idx="47">
                  <c:v>24.5422112949</c:v>
                </c:pt>
                <c:pt idx="48">
                  <c:v>27.812807123399999</c:v>
                </c:pt>
                <c:pt idx="49">
                  <c:v>31.366571421900002</c:v>
                </c:pt>
                <c:pt idx="50">
                  <c:v>35.223325983300001</c:v>
                </c:pt>
                <c:pt idx="51">
                  <c:v>39.405724285199994</c:v>
                </c:pt>
                <c:pt idx="52">
                  <c:v>43.939251489900002</c:v>
                </c:pt>
                <c:pt idx="53">
                  <c:v>48.857887813799998</c:v>
                </c:pt>
                <c:pt idx="54">
                  <c:v>54.1956134733</c:v>
                </c:pt>
                <c:pt idx="55">
                  <c:v>59.986408684800004</c:v>
                </c:pt>
                <c:pt idx="56">
                  <c:v>66.267085349399991</c:v>
                </c:pt>
                <c:pt idx="57">
                  <c:v>73.074455368199992</c:v>
                </c:pt>
                <c:pt idx="58">
                  <c:v>80.448162326999991</c:v>
                </c:pt>
                <c:pt idx="59">
                  <c:v>88.427849811599998</c:v>
                </c:pt>
                <c:pt idx="60">
                  <c:v>97.058824777199987</c:v>
                </c:pt>
                <c:pt idx="61">
                  <c:v>106.3778991249</c:v>
                </c:pt>
                <c:pt idx="62">
                  <c:v>116.438874864</c:v>
                </c:pt>
                <c:pt idx="63">
                  <c:v>127.30971242729998</c:v>
                </c:pt>
                <c:pt idx="64">
                  <c:v>139.05554056289998</c:v>
                </c:pt>
                <c:pt idx="65">
                  <c:v>151.74998307299998</c:v>
                </c:pt>
                <c:pt idx="66">
                  <c:v>165.47799049860001</c:v>
                </c:pt>
                <c:pt idx="67">
                  <c:v>180.3386718042</c:v>
                </c:pt>
                <c:pt idx="68">
                  <c:v>196.50192807179999</c:v>
                </c:pt>
                <c:pt idx="69">
                  <c:v>214.22261092439999</c:v>
                </c:pt>
                <c:pt idx="70">
                  <c:v>234.06705730199999</c:v>
                </c:pt>
                <c:pt idx="71">
                  <c:v>257.42279270759997</c:v>
                </c:pt>
                <c:pt idx="72">
                  <c:v>287.62271003309996</c:v>
                </c:pt>
                <c:pt idx="73">
                  <c:v>328.94265317549997</c:v>
                </c:pt>
                <c:pt idx="74">
                  <c:v>382.86925660229997</c:v>
                </c:pt>
                <c:pt idx="75">
                  <c:v>447.94703437769999</c:v>
                </c:pt>
                <c:pt idx="76">
                  <c:v>522.17398541880004</c:v>
                </c:pt>
                <c:pt idx="77">
                  <c:v>603.91056428429999</c:v>
                </c:pt>
                <c:pt idx="78">
                  <c:v>691.92498812969995</c:v>
                </c:pt>
                <c:pt idx="79">
                  <c:v>785.17236530069988</c:v>
                </c:pt>
                <c:pt idx="80">
                  <c:v>882.72956658509997</c:v>
                </c:pt>
                <c:pt idx="81">
                  <c:v>983.64797760839986</c:v>
                </c:pt>
                <c:pt idx="82">
                  <c:v>1086.7128056342999</c:v>
                </c:pt>
                <c:pt idx="83">
                  <c:v>1189.9277129493</c:v>
                </c:pt>
                <c:pt idx="84">
                  <c:v>1290.4865000156999</c:v>
                </c:pt>
                <c:pt idx="85">
                  <c:v>1385.8321555493999</c:v>
                </c:pt>
                <c:pt idx="86">
                  <c:v>1474.3930945418999</c:v>
                </c:pt>
                <c:pt idx="87">
                  <c:v>1555.2631778891998</c:v>
                </c:pt>
                <c:pt idx="88">
                  <c:v>1627.7939497949999</c:v>
                </c:pt>
                <c:pt idx="89">
                  <c:v>1691.3341227783001</c:v>
                </c:pt>
                <c:pt idx="90">
                  <c:v>1745.1786073487999</c:v>
                </c:pt>
                <c:pt idx="91">
                  <c:v>1788.3759574472999</c:v>
                </c:pt>
                <c:pt idx="92">
                  <c:v>1819.6094396883</c:v>
                </c:pt>
                <c:pt idx="93">
                  <c:v>1837.2904789551001</c:v>
                </c:pt>
                <c:pt idx="94">
                  <c:v>1841.189708787</c:v>
                </c:pt>
                <c:pt idx="95">
                  <c:v>1834.4078239304999</c:v>
                </c:pt>
                <c:pt idx="96">
                  <c:v>1821.4387080044999</c:v>
                </c:pt>
                <c:pt idx="97">
                  <c:v>1805.1933328806001</c:v>
                </c:pt>
                <c:pt idx="98">
                  <c:v>1786.9516200431999</c:v>
                </c:pt>
                <c:pt idx="99">
                  <c:v>1767.2742430628998</c:v>
                </c:pt>
                <c:pt idx="100">
                  <c:v>1746.4670238873</c:v>
                </c:pt>
                <c:pt idx="101">
                  <c:v>1724.7310121301</c:v>
                </c:pt>
                <c:pt idx="102">
                  <c:v>1702.2049603416001</c:v>
                </c:pt>
                <c:pt idx="103">
                  <c:v>1679.0106309638998</c:v>
                </c:pt>
                <c:pt idx="104">
                  <c:v>1655.2556280156</c:v>
                </c:pt>
                <c:pt idx="105">
                  <c:v>1631.0418921459</c:v>
                </c:pt>
                <c:pt idx="106">
                  <c:v>1606.4543738958</c:v>
                </c:pt>
                <c:pt idx="107">
                  <c:v>1581.5695287521999</c:v>
                </c:pt>
                <c:pt idx="108">
                  <c:v>1556.4439904091</c:v>
                </c:pt>
                <c:pt idx="109">
                  <c:v>1531.1343925604999</c:v>
                </c:pt>
                <c:pt idx="110">
                  <c:v>1505.6973689003999</c:v>
                </c:pt>
                <c:pt idx="111">
                  <c:v>1480.1895531227999</c:v>
                </c:pt>
                <c:pt idx="112">
                  <c:v>1454.6675789216999</c:v>
                </c:pt>
                <c:pt idx="113">
                  <c:v>1429.1909116758</c:v>
                </c:pt>
                <c:pt idx="114">
                  <c:v>1403.8076900250001</c:v>
                </c:pt>
                <c:pt idx="115">
                  <c:v>1378.5660526091999</c:v>
                </c:pt>
                <c:pt idx="116">
                  <c:v>1353.5141380683001</c:v>
                </c:pt>
                <c:pt idx="117">
                  <c:v>1328.6887583033999</c:v>
                </c:pt>
                <c:pt idx="118">
                  <c:v>1304.1267252156001</c:v>
                </c:pt>
                <c:pt idx="119">
                  <c:v>1279.8535239671999</c:v>
                </c:pt>
                <c:pt idx="120">
                  <c:v>1255.8861446663998</c:v>
                </c:pt>
                <c:pt idx="121">
                  <c:v>1232.2472407908001</c:v>
                </c:pt>
                <c:pt idx="122">
                  <c:v>1208.9594658179999</c:v>
                </c:pt>
                <c:pt idx="123">
                  <c:v>1186.0284831173999</c:v>
                </c:pt>
                <c:pt idx="124">
                  <c:v>1163.4712827971998</c:v>
                </c:pt>
                <c:pt idx="125">
                  <c:v>1141.2963599115001</c:v>
                </c:pt>
                <c:pt idx="126">
                  <c:v>1119.5122095144</c:v>
                </c:pt>
                <c:pt idx="127">
                  <c:v>1098.1329900293999</c:v>
                </c:pt>
                <c:pt idx="128">
                  <c:v>1077.1587014565</c:v>
                </c:pt>
                <c:pt idx="129">
                  <c:v>1056.6006705345001</c:v>
                </c:pt>
                <c:pt idx="130">
                  <c:v>1036.453233894</c:v>
                </c:pt>
                <c:pt idx="131">
                  <c:v>1016.7220549043999</c:v>
                </c:pt>
                <c:pt idx="132">
                  <c:v>997.39297514219993</c:v>
                </c:pt>
                <c:pt idx="133">
                  <c:v>978.45466786860004</c:v>
                </c:pt>
                <c:pt idx="134">
                  <c:v>959.89580634480001</c:v>
                </c:pt>
                <c:pt idx="135">
                  <c:v>941.71355888610003</c:v>
                </c:pt>
                <c:pt idx="136">
                  <c:v>923.89659875369989</c:v>
                </c:pt>
                <c:pt idx="137">
                  <c:v>906.44209426290001</c:v>
                </c:pt>
                <c:pt idx="138">
                  <c:v>889.33871867489995</c:v>
                </c:pt>
                <c:pt idx="139">
                  <c:v>872.57231356619991</c:v>
                </c:pt>
                <c:pt idx="140">
                  <c:v>856.1428789368</c:v>
                </c:pt>
                <c:pt idx="141">
                  <c:v>840.04475141730006</c:v>
                </c:pt>
                <c:pt idx="142">
                  <c:v>824.26094089949993</c:v>
                </c:pt>
                <c:pt idx="143">
                  <c:v>808.78861569869991</c:v>
                </c:pt>
                <c:pt idx="144">
                  <c:v>793.61644907609991</c:v>
                </c:pt>
                <c:pt idx="145">
                  <c:v>778.70196576119997</c:v>
                </c:pt>
                <c:pt idx="146">
                  <c:v>763.96021521299997</c:v>
                </c:pt>
                <c:pt idx="147">
                  <c:v>749.33173205280002</c:v>
                </c:pt>
                <c:pt idx="148">
                  <c:v>734.77404101009995</c:v>
                </c:pt>
                <c:pt idx="149">
                  <c:v>720.25882523790006</c:v>
                </c:pt>
                <c:pt idx="150">
                  <c:v>705.76059957389998</c:v>
                </c:pt>
                <c:pt idx="151">
                  <c:v>691.25954222519999</c:v>
                </c:pt>
                <c:pt idx="152">
                  <c:v>676.73583139890002</c:v>
                </c:pt>
                <c:pt idx="153">
                  <c:v>662.17814035619995</c:v>
                </c:pt>
                <c:pt idx="154">
                  <c:v>647.57231067359999</c:v>
                </c:pt>
                <c:pt idx="155">
                  <c:v>632.90984729699994</c:v>
                </c:pt>
                <c:pt idx="156">
                  <c:v>618.19641359579998</c:v>
                </c:pt>
                <c:pt idx="157">
                  <c:v>603.44899967819993</c:v>
                </c:pt>
                <c:pt idx="158">
                  <c:v>588.70441744530001</c:v>
                </c:pt>
                <c:pt idx="159">
                  <c:v>573.98815205940002</c:v>
                </c:pt>
                <c:pt idx="160">
                  <c:v>559.33135205219992</c:v>
                </c:pt>
                <c:pt idx="161">
                  <c:v>544.76233427069997</c:v>
                </c:pt>
                <c:pt idx="162">
                  <c:v>530.30941556189998</c:v>
                </c:pt>
                <c:pt idx="163">
                  <c:v>516.00940782689997</c:v>
                </c:pt>
                <c:pt idx="164">
                  <c:v>501.89629128209998</c:v>
                </c:pt>
                <c:pt idx="165">
                  <c:v>488.01537288269992</c:v>
                </c:pt>
                <c:pt idx="166">
                  <c:v>474.43178137680002</c:v>
                </c:pt>
                <c:pt idx="167">
                  <c:v>461.20498214309998</c:v>
                </c:pt>
                <c:pt idx="168">
                  <c:v>448.34347023570001</c:v>
                </c:pt>
                <c:pt idx="169">
                  <c:v>435.84441396990002</c:v>
                </c:pt>
                <c:pt idx="170">
                  <c:v>423.69082323750001</c:v>
                </c:pt>
                <c:pt idx="171">
                  <c:v>411.87703466909994</c:v>
                </c:pt>
                <c:pt idx="172">
                  <c:v>400.39455321059995</c:v>
                </c:pt>
                <c:pt idx="173">
                  <c:v>389.22922043849996</c:v>
                </c:pt>
                <c:pt idx="174">
                  <c:v>378.37820466809995</c:v>
                </c:pt>
                <c:pt idx="175">
                  <c:v>367.82734747590001</c:v>
                </c:pt>
                <c:pt idx="176">
                  <c:v>357.57098549249997</c:v>
                </c:pt>
                <c:pt idx="177">
                  <c:v>347.60062366379998</c:v>
                </c:pt>
                <c:pt idx="178">
                  <c:v>337.91059862040004</c:v>
                </c:pt>
                <c:pt idx="179">
                  <c:v>328.48958362349998</c:v>
                </c:pt>
                <c:pt idx="180">
                  <c:v>319.32908361900002</c:v>
                </c:pt>
                <c:pt idx="181">
                  <c:v>310.4262669222</c:v>
                </c:pt>
                <c:pt idx="182">
                  <c:v>301.7698067943</c:v>
                </c:pt>
                <c:pt idx="183">
                  <c:v>293.35687155059998</c:v>
                </c:pt>
                <c:pt idx="184">
                  <c:v>285.1761344523</c:v>
                </c:pt>
                <c:pt idx="185">
                  <c:v>277.2247638147</c:v>
                </c:pt>
                <c:pt idx="186">
                  <c:v>269.49709626840001</c:v>
                </c:pt>
                <c:pt idx="187">
                  <c:v>261.98180507459995</c:v>
                </c:pt>
                <c:pt idx="188">
                  <c:v>254.67605854859997</c:v>
                </c:pt>
                <c:pt idx="189">
                  <c:v>247.57702500569999</c:v>
                </c:pt>
                <c:pt idx="190">
                  <c:v>240.67337770709997</c:v>
                </c:pt>
                <c:pt idx="191">
                  <c:v>233.96228496809996</c:v>
                </c:pt>
                <c:pt idx="192">
                  <c:v>227.43808341929997</c:v>
                </c:pt>
                <c:pt idx="193">
                  <c:v>221.09794137599999</c:v>
                </c:pt>
                <c:pt idx="194">
                  <c:v>214.93336378410001</c:v>
                </c:pt>
                <c:pt idx="195">
                  <c:v>208.94151895889999</c:v>
                </c:pt>
                <c:pt idx="196">
                  <c:v>203.11391184629997</c:v>
                </c:pt>
                <c:pt idx="197">
                  <c:v>197.45054244629998</c:v>
                </c:pt>
                <c:pt idx="198">
                  <c:v>191.94574738949999</c:v>
                </c:pt>
                <c:pt idx="199">
                  <c:v>186.5938633065</c:v>
                </c:pt>
                <c:pt idx="200">
                  <c:v>181.39205851259999</c:v>
                </c:pt>
                <c:pt idx="201">
                  <c:v>176.33466963839999</c:v>
                </c:pt>
                <c:pt idx="202">
                  <c:v>171.4160333145</c:v>
                </c:pt>
                <c:pt idx="203">
                  <c:v>166.63898122559999</c:v>
                </c:pt>
                <c:pt idx="204">
                  <c:v>161.9921866329</c:v>
                </c:pt>
                <c:pt idx="205">
                  <c:v>157.4756495364</c:v>
                </c:pt>
                <c:pt idx="206">
                  <c:v>153.08370656670002</c:v>
                </c:pt>
                <c:pt idx="207">
                  <c:v>148.8163577238</c:v>
                </c:pt>
                <c:pt idx="208">
                  <c:v>144.6679396383</c:v>
                </c:pt>
                <c:pt idx="209">
                  <c:v>140.6327889408</c:v>
                </c:pt>
                <c:pt idx="210">
                  <c:v>136.71090563129999</c:v>
                </c:pt>
                <c:pt idx="211">
                  <c:v>132.89945802509999</c:v>
                </c:pt>
                <c:pt idx="212">
                  <c:v>129.19561443749998</c:v>
                </c:pt>
                <c:pt idx="213">
                  <c:v>125.5908798144</c:v>
                </c:pt>
                <c:pt idx="214">
                  <c:v>122.09091752520001</c:v>
                </c:pt>
                <c:pt idx="215">
                  <c:v>118.68723251579999</c:v>
                </c:pt>
                <c:pt idx="216">
                  <c:v>115.37699310149999</c:v>
                </c:pt>
                <c:pt idx="217">
                  <c:v>112.1601992823</c:v>
                </c:pt>
                <c:pt idx="218">
                  <c:v>109.0340193735</c:v>
                </c:pt>
                <c:pt idx="219">
                  <c:v>105.99279000569999</c:v>
                </c:pt>
                <c:pt idx="220">
                  <c:v>103.03651117889999</c:v>
                </c:pt>
                <c:pt idx="221">
                  <c:v>100.1651828931</c:v>
                </c:pt>
                <c:pt idx="222">
                  <c:v>97.370310094199994</c:v>
                </c:pt>
                <c:pt idx="223">
                  <c:v>94.654724466899992</c:v>
                </c:pt>
                <c:pt idx="224">
                  <c:v>92.009930957099996</c:v>
                </c:pt>
                <c:pt idx="225">
                  <c:v>89.441592934199988</c:v>
                </c:pt>
                <c:pt idx="226">
                  <c:v>86.941215344100002</c:v>
                </c:pt>
                <c:pt idx="227">
                  <c:v>84.511629871499991</c:v>
                </c:pt>
                <c:pt idx="228">
                  <c:v>82.147173147000004</c:v>
                </c:pt>
                <c:pt idx="229">
                  <c:v>79.847845170599996</c:v>
                </c:pt>
                <c:pt idx="230">
                  <c:v>77.613645942299996</c:v>
                </c:pt>
                <c:pt idx="231">
                  <c:v>75.438912092699994</c:v>
                </c:pt>
                <c:pt idx="232">
                  <c:v>73.323643621800002</c:v>
                </c:pt>
                <c:pt idx="233">
                  <c:v>71.265008844899995</c:v>
                </c:pt>
                <c:pt idx="234">
                  <c:v>69.263007762000001</c:v>
                </c:pt>
                <c:pt idx="235">
                  <c:v>67.317640373100005</c:v>
                </c:pt>
                <c:pt idx="236">
                  <c:v>65.423243308799996</c:v>
                </c:pt>
                <c:pt idx="237">
                  <c:v>63.579816569100004</c:v>
                </c:pt>
                <c:pt idx="238">
                  <c:v>61.7845284693</c:v>
                </c:pt>
                <c:pt idx="239">
                  <c:v>60.040210694100004</c:v>
                </c:pt>
                <c:pt idx="240">
                  <c:v>58.341199874100006</c:v>
                </c:pt>
                <c:pt idx="241">
                  <c:v>56.6846643246</c:v>
                </c:pt>
                <c:pt idx="242">
                  <c:v>55.073435730299998</c:v>
                </c:pt>
                <c:pt idx="243">
                  <c:v>53.504682406499995</c:v>
                </c:pt>
                <c:pt idx="244">
                  <c:v>51.978404353199998</c:v>
                </c:pt>
                <c:pt idx="245">
                  <c:v>50.491769885699995</c:v>
                </c:pt>
                <c:pt idx="246">
                  <c:v>49.0419473193</c:v>
                </c:pt>
                <c:pt idx="247">
                  <c:v>47.628936654</c:v>
                </c:pt>
                <c:pt idx="248">
                  <c:v>46.252737889800002</c:v>
                </c:pt>
                <c:pt idx="249">
                  <c:v>44.910519342000001</c:v>
                </c:pt>
                <c:pt idx="250">
                  <c:v>43.599449325899997</c:v>
                </c:pt>
                <c:pt idx="251">
                  <c:v>42.319527841499998</c:v>
                </c:pt>
                <c:pt idx="252">
                  <c:v>41.070754888800003</c:v>
                </c:pt>
                <c:pt idx="253">
                  <c:v>39.847467098400003</c:v>
                </c:pt>
                <c:pt idx="254">
                  <c:v>38.655327839699993</c:v>
                </c:pt>
                <c:pt idx="255">
                  <c:v>37.488673743299998</c:v>
                </c:pt>
                <c:pt idx="256">
                  <c:v>36.347504809199997</c:v>
                </c:pt>
                <c:pt idx="257">
                  <c:v>35.231821037400003</c:v>
                </c:pt>
                <c:pt idx="258">
                  <c:v>34.138790743199998</c:v>
                </c:pt>
                <c:pt idx="259">
                  <c:v>33.0712456113</c:v>
                </c:pt>
                <c:pt idx="260">
                  <c:v>32.023522272299999</c:v>
                </c:pt>
                <c:pt idx="261">
                  <c:v>30.989957356800002</c:v>
                </c:pt>
                <c:pt idx="262">
                  <c:v>29.973382549499998</c:v>
                </c:pt>
                <c:pt idx="263">
                  <c:v>28.9737978504</c:v>
                </c:pt>
                <c:pt idx="264">
                  <c:v>27.985539890099997</c:v>
                </c:pt>
                <c:pt idx="265">
                  <c:v>27.011440353299999</c:v>
                </c:pt>
                <c:pt idx="266">
                  <c:v>26.0345091318</c:v>
                </c:pt>
                <c:pt idx="267">
                  <c:v>25.034924432699999</c:v>
                </c:pt>
                <c:pt idx="268">
                  <c:v>24.015517940700001</c:v>
                </c:pt>
                <c:pt idx="269">
                  <c:v>22.783735096200001</c:v>
                </c:pt>
                <c:pt idx="270">
                  <c:v>21.141357970200001</c:v>
                </c:pt>
                <c:pt idx="271">
                  <c:v>18.357811910099997</c:v>
                </c:pt>
                <c:pt idx="272">
                  <c:v>15.5799292194</c:v>
                </c:pt>
                <c:pt idx="273">
                  <c:v>14.045156111999999</c:v>
                </c:pt>
                <c:pt idx="274">
                  <c:v>13.0144228812</c:v>
                </c:pt>
                <c:pt idx="275">
                  <c:v>12.2781848592</c:v>
                </c:pt>
                <c:pt idx="276">
                  <c:v>11.609907269999999</c:v>
                </c:pt>
                <c:pt idx="277">
                  <c:v>11.015253483</c:v>
                </c:pt>
                <c:pt idx="278">
                  <c:v>10.468738335899999</c:v>
                </c:pt>
                <c:pt idx="279">
                  <c:v>9.9477083510999993</c:v>
                </c:pt>
                <c:pt idx="280">
                  <c:v>9.4578268980000004</c:v>
                </c:pt>
                <c:pt idx="281">
                  <c:v>8.996262291899999</c:v>
                </c:pt>
                <c:pt idx="282">
                  <c:v>8.5573511633999999</c:v>
                </c:pt>
                <c:pt idx="283">
                  <c:v>8.1439251971999997</c:v>
                </c:pt>
                <c:pt idx="284">
                  <c:v>7.7559843932999994</c:v>
                </c:pt>
                <c:pt idx="285">
                  <c:v>7.3822020128999997</c:v>
                </c:pt>
                <c:pt idx="286">
                  <c:v>7.0254097406999998</c:v>
                </c:pt>
                <c:pt idx="287">
                  <c:v>6.6856075766999998</c:v>
                </c:pt>
                <c:pt idx="288">
                  <c:v>6.3627955208999998</c:v>
                </c:pt>
                <c:pt idx="289">
                  <c:v>6.0541418886000002</c:v>
                </c:pt>
                <c:pt idx="290">
                  <c:v>5.7624783644999997</c:v>
                </c:pt>
                <c:pt idx="291">
                  <c:v>5.4821415791999994</c:v>
                </c:pt>
                <c:pt idx="292">
                  <c:v>5.2159632173999997</c:v>
                </c:pt>
                <c:pt idx="293">
                  <c:v>4.9667749637999998</c:v>
                </c:pt>
                <c:pt idx="294">
                  <c:v>4.7289134490000002</c:v>
                </c:pt>
                <c:pt idx="295">
                  <c:v>4.5052103576999993</c:v>
                </c:pt>
                <c:pt idx="296">
                  <c:v>4.2928340051999996</c:v>
                </c:pt>
                <c:pt idx="297">
                  <c:v>4.0889527067999998</c:v>
                </c:pt>
                <c:pt idx="298">
                  <c:v>3.8935664624999999</c:v>
                </c:pt>
                <c:pt idx="299">
                  <c:v>3.7066752723</c:v>
                </c:pt>
                <c:pt idx="300">
                  <c:v>3.5254474514999998</c:v>
                </c:pt>
                <c:pt idx="301">
                  <c:v>3.3555463694999998</c:v>
                </c:pt>
                <c:pt idx="302">
                  <c:v>3.1913086569</c:v>
                </c:pt>
                <c:pt idx="303">
                  <c:v>3.0355659984000001</c:v>
                </c:pt>
                <c:pt idx="304">
                  <c:v>2.8854867093000003</c:v>
                </c:pt>
                <c:pt idx="305">
                  <c:v>2.7410707895999997</c:v>
                </c:pt>
                <c:pt idx="306">
                  <c:v>2.605149924</c:v>
                </c:pt>
                <c:pt idx="307">
                  <c:v>2.4777241124999998</c:v>
                </c:pt>
                <c:pt idx="308">
                  <c:v>2.3531299856999999</c:v>
                </c:pt>
                <c:pt idx="309">
                  <c:v>2.2370309129999999</c:v>
                </c:pt>
                <c:pt idx="310">
                  <c:v>2.1209318402999999</c:v>
                </c:pt>
                <c:pt idx="311">
                  <c:v>2.0104961370000001</c:v>
                </c:pt>
                <c:pt idx="312">
                  <c:v>1.9028921184000001</c:v>
                </c:pt>
                <c:pt idx="313">
                  <c:v>1.7981197844999999</c:v>
                </c:pt>
                <c:pt idx="314">
                  <c:v>1.7018425047000001</c:v>
                </c:pt>
                <c:pt idx="315">
                  <c:v>1.6055652249000001</c:v>
                </c:pt>
                <c:pt idx="316">
                  <c:v>1.5121196297999999</c:v>
                </c:pt>
                <c:pt idx="317">
                  <c:v>1.4215057194</c:v>
                </c:pt>
                <c:pt idx="318">
                  <c:v>1.3365551784</c:v>
                </c:pt>
                <c:pt idx="319">
                  <c:v>1.2544363220999999</c:v>
                </c:pt>
                <c:pt idx="320">
                  <c:v>1.1751491505</c:v>
                </c:pt>
                <c:pt idx="321">
                  <c:v>1.0986936636</c:v>
                </c:pt>
                <c:pt idx="322">
                  <c:v>1.0250698614</c:v>
                </c:pt>
                <c:pt idx="323">
                  <c:v>0.95427774390000009</c:v>
                </c:pt>
                <c:pt idx="324">
                  <c:v>0.8863173111</c:v>
                </c:pt>
                <c:pt idx="325">
                  <c:v>0.82118856299999998</c:v>
                </c:pt>
                <c:pt idx="326">
                  <c:v>0.75889149960000002</c:v>
                </c:pt>
                <c:pt idx="327">
                  <c:v>0.69659443620000006</c:v>
                </c:pt>
                <c:pt idx="328">
                  <c:v>0.63996074219999999</c:v>
                </c:pt>
                <c:pt idx="329">
                  <c:v>0.58332704820000003</c:v>
                </c:pt>
                <c:pt idx="330">
                  <c:v>0.52669335420000007</c:v>
                </c:pt>
                <c:pt idx="331">
                  <c:v>0.47572302960000001</c:v>
                </c:pt>
                <c:pt idx="332">
                  <c:v>0.42758438969999996</c:v>
                </c:pt>
                <c:pt idx="333">
                  <c:v>0.37661406510000001</c:v>
                </c:pt>
                <c:pt idx="334">
                  <c:v>0.33130710989999995</c:v>
                </c:pt>
                <c:pt idx="335">
                  <c:v>0.28883183939999996</c:v>
                </c:pt>
                <c:pt idx="336">
                  <c:v>0.24635656889999996</c:v>
                </c:pt>
                <c:pt idx="337">
                  <c:v>0.2067129831</c:v>
                </c:pt>
                <c:pt idx="338">
                  <c:v>0.16706939730000001</c:v>
                </c:pt>
                <c:pt idx="339">
                  <c:v>0.13025749619999999</c:v>
                </c:pt>
                <c:pt idx="340">
                  <c:v>9.627727979999999E-2</c:v>
                </c:pt>
                <c:pt idx="341">
                  <c:v>6.2297063400000005E-2</c:v>
                </c:pt>
                <c:pt idx="342">
                  <c:v>2.8316846999999999E-2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</c:v>
                </c:pt>
                <c:pt idx="881">
                  <c:v>0</c:v>
                </c:pt>
                <c:pt idx="882">
                  <c:v>0</c:v>
                </c:pt>
                <c:pt idx="883">
                  <c:v>0</c:v>
                </c:pt>
                <c:pt idx="884">
                  <c:v>0</c:v>
                </c:pt>
                <c:pt idx="885">
                  <c:v>0</c:v>
                </c:pt>
                <c:pt idx="886">
                  <c:v>0</c:v>
                </c:pt>
                <c:pt idx="887">
                  <c:v>0</c:v>
                </c:pt>
                <c:pt idx="888">
                  <c:v>0</c:v>
                </c:pt>
                <c:pt idx="889">
                  <c:v>0</c:v>
                </c:pt>
                <c:pt idx="890">
                  <c:v>0</c:v>
                </c:pt>
                <c:pt idx="891">
                  <c:v>0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0</c:v>
                </c:pt>
                <c:pt idx="899">
                  <c:v>0</c:v>
                </c:pt>
                <c:pt idx="900">
                  <c:v>0</c:v>
                </c:pt>
                <c:pt idx="901">
                  <c:v>0</c:v>
                </c:pt>
                <c:pt idx="902">
                  <c:v>0</c:v>
                </c:pt>
                <c:pt idx="903">
                  <c:v>0</c:v>
                </c:pt>
                <c:pt idx="904">
                  <c:v>0</c:v>
                </c:pt>
                <c:pt idx="905">
                  <c:v>0</c:v>
                </c:pt>
                <c:pt idx="906">
                  <c:v>0</c:v>
                </c:pt>
                <c:pt idx="907">
                  <c:v>0</c:v>
                </c:pt>
                <c:pt idx="908">
                  <c:v>0</c:v>
                </c:pt>
                <c:pt idx="909">
                  <c:v>0</c:v>
                </c:pt>
                <c:pt idx="910">
                  <c:v>0</c:v>
                </c:pt>
                <c:pt idx="911">
                  <c:v>0</c:v>
                </c:pt>
                <c:pt idx="912">
                  <c:v>0</c:v>
                </c:pt>
                <c:pt idx="913">
                  <c:v>0</c:v>
                </c:pt>
                <c:pt idx="914">
                  <c:v>0</c:v>
                </c:pt>
                <c:pt idx="915">
                  <c:v>0</c:v>
                </c:pt>
                <c:pt idx="916">
                  <c:v>0</c:v>
                </c:pt>
                <c:pt idx="917">
                  <c:v>0</c:v>
                </c:pt>
                <c:pt idx="918">
                  <c:v>0</c:v>
                </c:pt>
                <c:pt idx="919">
                  <c:v>0</c:v>
                </c:pt>
                <c:pt idx="920">
                  <c:v>0</c:v>
                </c:pt>
                <c:pt idx="921">
                  <c:v>0</c:v>
                </c:pt>
                <c:pt idx="922">
                  <c:v>0</c:v>
                </c:pt>
                <c:pt idx="923">
                  <c:v>0</c:v>
                </c:pt>
                <c:pt idx="924">
                  <c:v>0</c:v>
                </c:pt>
                <c:pt idx="925">
                  <c:v>0</c:v>
                </c:pt>
                <c:pt idx="926">
                  <c:v>0</c:v>
                </c:pt>
                <c:pt idx="927">
                  <c:v>0</c:v>
                </c:pt>
                <c:pt idx="928">
                  <c:v>0</c:v>
                </c:pt>
                <c:pt idx="929">
                  <c:v>0</c:v>
                </c:pt>
                <c:pt idx="930">
                  <c:v>0</c:v>
                </c:pt>
                <c:pt idx="931">
                  <c:v>0</c:v>
                </c:pt>
                <c:pt idx="932">
                  <c:v>0</c:v>
                </c:pt>
                <c:pt idx="933">
                  <c:v>0</c:v>
                </c:pt>
                <c:pt idx="934">
                  <c:v>0</c:v>
                </c:pt>
                <c:pt idx="935">
                  <c:v>0</c:v>
                </c:pt>
                <c:pt idx="936">
                  <c:v>0</c:v>
                </c:pt>
                <c:pt idx="937">
                  <c:v>0</c:v>
                </c:pt>
                <c:pt idx="938">
                  <c:v>0</c:v>
                </c:pt>
                <c:pt idx="939">
                  <c:v>0</c:v>
                </c:pt>
                <c:pt idx="940">
                  <c:v>0</c:v>
                </c:pt>
                <c:pt idx="941">
                  <c:v>0</c:v>
                </c:pt>
                <c:pt idx="942">
                  <c:v>0</c:v>
                </c:pt>
                <c:pt idx="943">
                  <c:v>0</c:v>
                </c:pt>
                <c:pt idx="944">
                  <c:v>0</c:v>
                </c:pt>
                <c:pt idx="945">
                  <c:v>0</c:v>
                </c:pt>
                <c:pt idx="946">
                  <c:v>0</c:v>
                </c:pt>
                <c:pt idx="947">
                  <c:v>0</c:v>
                </c:pt>
                <c:pt idx="948">
                  <c:v>0</c:v>
                </c:pt>
                <c:pt idx="949">
                  <c:v>0</c:v>
                </c:pt>
                <c:pt idx="950">
                  <c:v>0</c:v>
                </c:pt>
                <c:pt idx="951">
                  <c:v>0</c:v>
                </c:pt>
                <c:pt idx="952">
                  <c:v>0</c:v>
                </c:pt>
                <c:pt idx="953">
                  <c:v>0</c:v>
                </c:pt>
                <c:pt idx="954">
                  <c:v>0</c:v>
                </c:pt>
                <c:pt idx="955">
                  <c:v>0</c:v>
                </c:pt>
                <c:pt idx="956">
                  <c:v>0</c:v>
                </c:pt>
                <c:pt idx="957">
                  <c:v>0</c:v>
                </c:pt>
                <c:pt idx="958">
                  <c:v>0</c:v>
                </c:pt>
                <c:pt idx="959">
                  <c:v>0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0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</c:v>
                </c:pt>
                <c:pt idx="970">
                  <c:v>0</c:v>
                </c:pt>
                <c:pt idx="971">
                  <c:v>0</c:v>
                </c:pt>
                <c:pt idx="972">
                  <c:v>0</c:v>
                </c:pt>
                <c:pt idx="973">
                  <c:v>0</c:v>
                </c:pt>
                <c:pt idx="974">
                  <c:v>0</c:v>
                </c:pt>
                <c:pt idx="975">
                  <c:v>0</c:v>
                </c:pt>
                <c:pt idx="976">
                  <c:v>0</c:v>
                </c:pt>
                <c:pt idx="977">
                  <c:v>0</c:v>
                </c:pt>
                <c:pt idx="978">
                  <c:v>0</c:v>
                </c:pt>
                <c:pt idx="979">
                  <c:v>0</c:v>
                </c:pt>
                <c:pt idx="980">
                  <c:v>0</c:v>
                </c:pt>
                <c:pt idx="981">
                  <c:v>0</c:v>
                </c:pt>
                <c:pt idx="982">
                  <c:v>0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</c:v>
                </c:pt>
                <c:pt idx="987">
                  <c:v>0</c:v>
                </c:pt>
                <c:pt idx="988">
                  <c:v>0</c:v>
                </c:pt>
                <c:pt idx="989">
                  <c:v>0</c:v>
                </c:pt>
                <c:pt idx="990">
                  <c:v>0</c:v>
                </c:pt>
                <c:pt idx="991">
                  <c:v>0</c:v>
                </c:pt>
                <c:pt idx="992">
                  <c:v>0</c:v>
                </c:pt>
                <c:pt idx="993">
                  <c:v>0</c:v>
                </c:pt>
                <c:pt idx="994">
                  <c:v>0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0</c:v>
                </c:pt>
                <c:pt idx="999">
                  <c:v>0</c:v>
                </c:pt>
                <c:pt idx="1000">
                  <c:v>0</c:v>
                </c:pt>
                <c:pt idx="1001">
                  <c:v>0</c:v>
                </c:pt>
                <c:pt idx="1002">
                  <c:v>0</c:v>
                </c:pt>
                <c:pt idx="1003">
                  <c:v>0</c:v>
                </c:pt>
                <c:pt idx="1004">
                  <c:v>0</c:v>
                </c:pt>
                <c:pt idx="1005">
                  <c:v>0</c:v>
                </c:pt>
                <c:pt idx="1006">
                  <c:v>0</c:v>
                </c:pt>
                <c:pt idx="1007">
                  <c:v>0</c:v>
                </c:pt>
                <c:pt idx="1008">
                  <c:v>0</c:v>
                </c:pt>
                <c:pt idx="1009">
                  <c:v>0</c:v>
                </c:pt>
                <c:pt idx="1010">
                  <c:v>0</c:v>
                </c:pt>
                <c:pt idx="1011">
                  <c:v>0</c:v>
                </c:pt>
                <c:pt idx="1012">
                  <c:v>0</c:v>
                </c:pt>
                <c:pt idx="1013">
                  <c:v>0</c:v>
                </c:pt>
                <c:pt idx="1014">
                  <c:v>0</c:v>
                </c:pt>
                <c:pt idx="1015">
                  <c:v>0</c:v>
                </c:pt>
                <c:pt idx="1016">
                  <c:v>0</c:v>
                </c:pt>
                <c:pt idx="1017">
                  <c:v>0</c:v>
                </c:pt>
                <c:pt idx="1018">
                  <c:v>0</c:v>
                </c:pt>
                <c:pt idx="1019">
                  <c:v>0</c:v>
                </c:pt>
                <c:pt idx="1020">
                  <c:v>0</c:v>
                </c:pt>
                <c:pt idx="1021">
                  <c:v>0</c:v>
                </c:pt>
                <c:pt idx="1022">
                  <c:v>0</c:v>
                </c:pt>
                <c:pt idx="1023">
                  <c:v>0</c:v>
                </c:pt>
                <c:pt idx="1024">
                  <c:v>0</c:v>
                </c:pt>
                <c:pt idx="1025">
                  <c:v>0</c:v>
                </c:pt>
                <c:pt idx="1026">
                  <c:v>0</c:v>
                </c:pt>
                <c:pt idx="1027">
                  <c:v>0</c:v>
                </c:pt>
                <c:pt idx="1028">
                  <c:v>0</c:v>
                </c:pt>
                <c:pt idx="1029">
                  <c:v>0</c:v>
                </c:pt>
                <c:pt idx="1030">
                  <c:v>0</c:v>
                </c:pt>
                <c:pt idx="1031">
                  <c:v>0</c:v>
                </c:pt>
                <c:pt idx="1032">
                  <c:v>0</c:v>
                </c:pt>
                <c:pt idx="1033">
                  <c:v>0</c:v>
                </c:pt>
                <c:pt idx="1034">
                  <c:v>0</c:v>
                </c:pt>
                <c:pt idx="1035">
                  <c:v>0</c:v>
                </c:pt>
                <c:pt idx="1036">
                  <c:v>0</c:v>
                </c:pt>
                <c:pt idx="1037">
                  <c:v>0</c:v>
                </c:pt>
                <c:pt idx="1038">
                  <c:v>0</c:v>
                </c:pt>
                <c:pt idx="1039">
                  <c:v>0</c:v>
                </c:pt>
                <c:pt idx="1040">
                  <c:v>0</c:v>
                </c:pt>
                <c:pt idx="1041">
                  <c:v>0</c:v>
                </c:pt>
                <c:pt idx="1042">
                  <c:v>0</c:v>
                </c:pt>
                <c:pt idx="1043">
                  <c:v>0</c:v>
                </c:pt>
                <c:pt idx="1044">
                  <c:v>0</c:v>
                </c:pt>
                <c:pt idx="1045">
                  <c:v>0</c:v>
                </c:pt>
                <c:pt idx="1046">
                  <c:v>0</c:v>
                </c:pt>
                <c:pt idx="1047">
                  <c:v>0</c:v>
                </c:pt>
                <c:pt idx="1048">
                  <c:v>0</c:v>
                </c:pt>
                <c:pt idx="1049">
                  <c:v>0</c:v>
                </c:pt>
                <c:pt idx="1050">
                  <c:v>0</c:v>
                </c:pt>
                <c:pt idx="1051">
                  <c:v>0</c:v>
                </c:pt>
                <c:pt idx="1052">
                  <c:v>0</c:v>
                </c:pt>
                <c:pt idx="1053">
                  <c:v>0</c:v>
                </c:pt>
                <c:pt idx="1054">
                  <c:v>0</c:v>
                </c:pt>
                <c:pt idx="1055">
                  <c:v>0</c:v>
                </c:pt>
                <c:pt idx="1056">
                  <c:v>0</c:v>
                </c:pt>
                <c:pt idx="1057">
                  <c:v>0</c:v>
                </c:pt>
                <c:pt idx="1058">
                  <c:v>0</c:v>
                </c:pt>
                <c:pt idx="1059">
                  <c:v>0</c:v>
                </c:pt>
                <c:pt idx="1060">
                  <c:v>0</c:v>
                </c:pt>
                <c:pt idx="1061">
                  <c:v>0</c:v>
                </c:pt>
                <c:pt idx="1062">
                  <c:v>0</c:v>
                </c:pt>
                <c:pt idx="1063">
                  <c:v>0</c:v>
                </c:pt>
                <c:pt idx="1064">
                  <c:v>0</c:v>
                </c:pt>
                <c:pt idx="1065">
                  <c:v>0</c:v>
                </c:pt>
                <c:pt idx="1066">
                  <c:v>0</c:v>
                </c:pt>
                <c:pt idx="1067">
                  <c:v>0</c:v>
                </c:pt>
                <c:pt idx="1068">
                  <c:v>0</c:v>
                </c:pt>
                <c:pt idx="1069">
                  <c:v>0</c:v>
                </c:pt>
                <c:pt idx="1070">
                  <c:v>0</c:v>
                </c:pt>
                <c:pt idx="1071">
                  <c:v>0</c:v>
                </c:pt>
                <c:pt idx="1072">
                  <c:v>0</c:v>
                </c:pt>
                <c:pt idx="1073">
                  <c:v>0</c:v>
                </c:pt>
                <c:pt idx="1074">
                  <c:v>0</c:v>
                </c:pt>
                <c:pt idx="1075">
                  <c:v>0</c:v>
                </c:pt>
                <c:pt idx="1076">
                  <c:v>0</c:v>
                </c:pt>
                <c:pt idx="1077">
                  <c:v>0</c:v>
                </c:pt>
                <c:pt idx="1078">
                  <c:v>0</c:v>
                </c:pt>
                <c:pt idx="1079">
                  <c:v>0</c:v>
                </c:pt>
                <c:pt idx="1080">
                  <c:v>0</c:v>
                </c:pt>
                <c:pt idx="1081">
                  <c:v>0</c:v>
                </c:pt>
                <c:pt idx="1082">
                  <c:v>0</c:v>
                </c:pt>
                <c:pt idx="1083">
                  <c:v>0</c:v>
                </c:pt>
                <c:pt idx="1084">
                  <c:v>0</c:v>
                </c:pt>
                <c:pt idx="1085">
                  <c:v>0</c:v>
                </c:pt>
                <c:pt idx="1086">
                  <c:v>0</c:v>
                </c:pt>
                <c:pt idx="1087">
                  <c:v>0</c:v>
                </c:pt>
                <c:pt idx="1088">
                  <c:v>0</c:v>
                </c:pt>
                <c:pt idx="1089">
                  <c:v>0</c:v>
                </c:pt>
                <c:pt idx="1090">
                  <c:v>0</c:v>
                </c:pt>
                <c:pt idx="1091">
                  <c:v>0</c:v>
                </c:pt>
                <c:pt idx="1092">
                  <c:v>0</c:v>
                </c:pt>
                <c:pt idx="1093">
                  <c:v>0</c:v>
                </c:pt>
                <c:pt idx="1094">
                  <c:v>0</c:v>
                </c:pt>
                <c:pt idx="1095">
                  <c:v>0</c:v>
                </c:pt>
                <c:pt idx="1096">
                  <c:v>0</c:v>
                </c:pt>
                <c:pt idx="1097">
                  <c:v>0</c:v>
                </c:pt>
                <c:pt idx="1098">
                  <c:v>0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</c:v>
                </c:pt>
                <c:pt idx="1105">
                  <c:v>0</c:v>
                </c:pt>
                <c:pt idx="1106">
                  <c:v>0</c:v>
                </c:pt>
                <c:pt idx="1107">
                  <c:v>0</c:v>
                </c:pt>
                <c:pt idx="1108">
                  <c:v>0</c:v>
                </c:pt>
                <c:pt idx="1109">
                  <c:v>0</c:v>
                </c:pt>
                <c:pt idx="1110">
                  <c:v>0</c:v>
                </c:pt>
                <c:pt idx="1111">
                  <c:v>0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0</c:v>
                </c:pt>
                <c:pt idx="1116">
                  <c:v>0</c:v>
                </c:pt>
                <c:pt idx="1117">
                  <c:v>0</c:v>
                </c:pt>
                <c:pt idx="1118">
                  <c:v>0</c:v>
                </c:pt>
                <c:pt idx="1119">
                  <c:v>0</c:v>
                </c:pt>
                <c:pt idx="1120">
                  <c:v>0</c:v>
                </c:pt>
                <c:pt idx="1121">
                  <c:v>0</c:v>
                </c:pt>
                <c:pt idx="1122">
                  <c:v>0</c:v>
                </c:pt>
                <c:pt idx="1123">
                  <c:v>0</c:v>
                </c:pt>
                <c:pt idx="1124">
                  <c:v>0</c:v>
                </c:pt>
                <c:pt idx="1125">
                  <c:v>0</c:v>
                </c:pt>
                <c:pt idx="1126">
                  <c:v>0</c:v>
                </c:pt>
                <c:pt idx="1127">
                  <c:v>0</c:v>
                </c:pt>
                <c:pt idx="1128">
                  <c:v>0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</c:v>
                </c:pt>
                <c:pt idx="1135">
                  <c:v>0</c:v>
                </c:pt>
                <c:pt idx="1136">
                  <c:v>0</c:v>
                </c:pt>
                <c:pt idx="1137">
                  <c:v>0</c:v>
                </c:pt>
                <c:pt idx="1138">
                  <c:v>0</c:v>
                </c:pt>
                <c:pt idx="1139">
                  <c:v>0</c:v>
                </c:pt>
                <c:pt idx="1140">
                  <c:v>0</c:v>
                </c:pt>
                <c:pt idx="1141">
                  <c:v>0</c:v>
                </c:pt>
                <c:pt idx="1142">
                  <c:v>0</c:v>
                </c:pt>
                <c:pt idx="1143">
                  <c:v>0</c:v>
                </c:pt>
                <c:pt idx="1144">
                  <c:v>0</c:v>
                </c:pt>
                <c:pt idx="1145">
                  <c:v>0</c:v>
                </c:pt>
                <c:pt idx="1146">
                  <c:v>0</c:v>
                </c:pt>
                <c:pt idx="1147">
                  <c:v>0</c:v>
                </c:pt>
                <c:pt idx="1148">
                  <c:v>0</c:v>
                </c:pt>
                <c:pt idx="1149">
                  <c:v>0</c:v>
                </c:pt>
                <c:pt idx="1150">
                  <c:v>0</c:v>
                </c:pt>
                <c:pt idx="1151">
                  <c:v>0</c:v>
                </c:pt>
                <c:pt idx="1152">
                  <c:v>0</c:v>
                </c:pt>
                <c:pt idx="1153">
                  <c:v>0</c:v>
                </c:pt>
                <c:pt idx="1154">
                  <c:v>0</c:v>
                </c:pt>
                <c:pt idx="1155">
                  <c:v>0</c:v>
                </c:pt>
                <c:pt idx="1156">
                  <c:v>0</c:v>
                </c:pt>
                <c:pt idx="1157">
                  <c:v>0</c:v>
                </c:pt>
                <c:pt idx="1158">
                  <c:v>0</c:v>
                </c:pt>
                <c:pt idx="1159">
                  <c:v>0</c:v>
                </c:pt>
                <c:pt idx="1160">
                  <c:v>0</c:v>
                </c:pt>
                <c:pt idx="1161">
                  <c:v>0</c:v>
                </c:pt>
                <c:pt idx="1162">
                  <c:v>0</c:v>
                </c:pt>
                <c:pt idx="1163">
                  <c:v>0</c:v>
                </c:pt>
                <c:pt idx="1164">
                  <c:v>0</c:v>
                </c:pt>
                <c:pt idx="1165">
                  <c:v>0</c:v>
                </c:pt>
                <c:pt idx="1166">
                  <c:v>0</c:v>
                </c:pt>
                <c:pt idx="1167">
                  <c:v>0</c:v>
                </c:pt>
                <c:pt idx="1168">
                  <c:v>0</c:v>
                </c:pt>
                <c:pt idx="1169">
                  <c:v>0</c:v>
                </c:pt>
                <c:pt idx="1170">
                  <c:v>0</c:v>
                </c:pt>
                <c:pt idx="1171">
                  <c:v>0</c:v>
                </c:pt>
                <c:pt idx="1172">
                  <c:v>0</c:v>
                </c:pt>
                <c:pt idx="1173">
                  <c:v>0</c:v>
                </c:pt>
                <c:pt idx="1174">
                  <c:v>0</c:v>
                </c:pt>
                <c:pt idx="1175">
                  <c:v>0</c:v>
                </c:pt>
                <c:pt idx="1176">
                  <c:v>0</c:v>
                </c:pt>
                <c:pt idx="1177">
                  <c:v>0</c:v>
                </c:pt>
                <c:pt idx="1178">
                  <c:v>0</c:v>
                </c:pt>
                <c:pt idx="1179">
                  <c:v>0</c:v>
                </c:pt>
                <c:pt idx="1180">
                  <c:v>0</c:v>
                </c:pt>
                <c:pt idx="1181">
                  <c:v>0</c:v>
                </c:pt>
                <c:pt idx="1182">
                  <c:v>0</c:v>
                </c:pt>
                <c:pt idx="1183">
                  <c:v>0</c:v>
                </c:pt>
                <c:pt idx="1184">
                  <c:v>0</c:v>
                </c:pt>
                <c:pt idx="1185">
                  <c:v>0</c:v>
                </c:pt>
                <c:pt idx="1186">
                  <c:v>0</c:v>
                </c:pt>
                <c:pt idx="1187">
                  <c:v>0</c:v>
                </c:pt>
                <c:pt idx="1188">
                  <c:v>0</c:v>
                </c:pt>
                <c:pt idx="1189">
                  <c:v>0</c:v>
                </c:pt>
                <c:pt idx="1190">
                  <c:v>0</c:v>
                </c:pt>
                <c:pt idx="1191">
                  <c:v>0</c:v>
                </c:pt>
                <c:pt idx="1192">
                  <c:v>0</c:v>
                </c:pt>
                <c:pt idx="1193">
                  <c:v>0</c:v>
                </c:pt>
                <c:pt idx="1194">
                  <c:v>0</c:v>
                </c:pt>
                <c:pt idx="1195">
                  <c:v>0</c:v>
                </c:pt>
                <c:pt idx="1196">
                  <c:v>0</c:v>
                </c:pt>
                <c:pt idx="1197">
                  <c:v>0</c:v>
                </c:pt>
                <c:pt idx="1198">
                  <c:v>0</c:v>
                </c:pt>
                <c:pt idx="1199">
                  <c:v>0</c:v>
                </c:pt>
                <c:pt idx="1200">
                  <c:v>0</c:v>
                </c:pt>
                <c:pt idx="1201">
                  <c:v>0</c:v>
                </c:pt>
                <c:pt idx="1202">
                  <c:v>0</c:v>
                </c:pt>
                <c:pt idx="1203">
                  <c:v>0</c:v>
                </c:pt>
                <c:pt idx="1204">
                  <c:v>0</c:v>
                </c:pt>
                <c:pt idx="1205">
                  <c:v>0</c:v>
                </c:pt>
                <c:pt idx="1206">
                  <c:v>0</c:v>
                </c:pt>
                <c:pt idx="1207">
                  <c:v>0</c:v>
                </c:pt>
                <c:pt idx="1208">
                  <c:v>0</c:v>
                </c:pt>
                <c:pt idx="1209">
                  <c:v>0</c:v>
                </c:pt>
                <c:pt idx="1210">
                  <c:v>0</c:v>
                </c:pt>
                <c:pt idx="1211">
                  <c:v>0</c:v>
                </c:pt>
                <c:pt idx="1212">
                  <c:v>0</c:v>
                </c:pt>
                <c:pt idx="1213">
                  <c:v>0</c:v>
                </c:pt>
                <c:pt idx="1214">
                  <c:v>0</c:v>
                </c:pt>
                <c:pt idx="1215">
                  <c:v>0</c:v>
                </c:pt>
                <c:pt idx="1216">
                  <c:v>0</c:v>
                </c:pt>
                <c:pt idx="1217">
                  <c:v>0</c:v>
                </c:pt>
                <c:pt idx="1218">
                  <c:v>0</c:v>
                </c:pt>
                <c:pt idx="1219">
                  <c:v>0</c:v>
                </c:pt>
                <c:pt idx="1220">
                  <c:v>0</c:v>
                </c:pt>
                <c:pt idx="1221">
                  <c:v>0</c:v>
                </c:pt>
                <c:pt idx="1222">
                  <c:v>0</c:v>
                </c:pt>
                <c:pt idx="1223">
                  <c:v>0</c:v>
                </c:pt>
                <c:pt idx="1224">
                  <c:v>0</c:v>
                </c:pt>
                <c:pt idx="1225">
                  <c:v>0</c:v>
                </c:pt>
                <c:pt idx="1226">
                  <c:v>0</c:v>
                </c:pt>
                <c:pt idx="1227">
                  <c:v>0</c:v>
                </c:pt>
                <c:pt idx="1228">
                  <c:v>0</c:v>
                </c:pt>
                <c:pt idx="1229">
                  <c:v>0</c:v>
                </c:pt>
                <c:pt idx="1230">
                  <c:v>0</c:v>
                </c:pt>
                <c:pt idx="1231">
                  <c:v>0</c:v>
                </c:pt>
                <c:pt idx="1232">
                  <c:v>0</c:v>
                </c:pt>
                <c:pt idx="1233">
                  <c:v>0</c:v>
                </c:pt>
                <c:pt idx="1234">
                  <c:v>0</c:v>
                </c:pt>
                <c:pt idx="1235">
                  <c:v>0</c:v>
                </c:pt>
                <c:pt idx="1236">
                  <c:v>0</c:v>
                </c:pt>
                <c:pt idx="1237">
                  <c:v>0</c:v>
                </c:pt>
                <c:pt idx="1238">
                  <c:v>0</c:v>
                </c:pt>
                <c:pt idx="1239">
                  <c:v>0</c:v>
                </c:pt>
                <c:pt idx="1240">
                  <c:v>0</c:v>
                </c:pt>
                <c:pt idx="1241">
                  <c:v>0</c:v>
                </c:pt>
                <c:pt idx="1242">
                  <c:v>0</c:v>
                </c:pt>
                <c:pt idx="1243">
                  <c:v>0</c:v>
                </c:pt>
                <c:pt idx="1244">
                  <c:v>0</c:v>
                </c:pt>
                <c:pt idx="1245">
                  <c:v>0</c:v>
                </c:pt>
                <c:pt idx="1246">
                  <c:v>0</c:v>
                </c:pt>
                <c:pt idx="1247">
                  <c:v>0</c:v>
                </c:pt>
                <c:pt idx="1248">
                  <c:v>0</c:v>
                </c:pt>
                <c:pt idx="1249">
                  <c:v>0</c:v>
                </c:pt>
                <c:pt idx="1250">
                  <c:v>0</c:v>
                </c:pt>
                <c:pt idx="1251">
                  <c:v>0</c:v>
                </c:pt>
                <c:pt idx="1252">
                  <c:v>0</c:v>
                </c:pt>
                <c:pt idx="1253">
                  <c:v>0</c:v>
                </c:pt>
                <c:pt idx="1254">
                  <c:v>0</c:v>
                </c:pt>
                <c:pt idx="1255">
                  <c:v>0</c:v>
                </c:pt>
                <c:pt idx="1256">
                  <c:v>0</c:v>
                </c:pt>
                <c:pt idx="1257">
                  <c:v>0</c:v>
                </c:pt>
                <c:pt idx="1258">
                  <c:v>0</c:v>
                </c:pt>
                <c:pt idx="1259">
                  <c:v>0</c:v>
                </c:pt>
                <c:pt idx="1260">
                  <c:v>0</c:v>
                </c:pt>
                <c:pt idx="1261">
                  <c:v>0</c:v>
                </c:pt>
                <c:pt idx="1262">
                  <c:v>0</c:v>
                </c:pt>
                <c:pt idx="1263">
                  <c:v>0</c:v>
                </c:pt>
                <c:pt idx="1264">
                  <c:v>0</c:v>
                </c:pt>
                <c:pt idx="1265">
                  <c:v>0</c:v>
                </c:pt>
                <c:pt idx="1266">
                  <c:v>0</c:v>
                </c:pt>
                <c:pt idx="1267">
                  <c:v>0</c:v>
                </c:pt>
                <c:pt idx="1268">
                  <c:v>0</c:v>
                </c:pt>
                <c:pt idx="1269">
                  <c:v>0</c:v>
                </c:pt>
                <c:pt idx="1270">
                  <c:v>0</c:v>
                </c:pt>
                <c:pt idx="1271">
                  <c:v>0</c:v>
                </c:pt>
                <c:pt idx="1272">
                  <c:v>0</c:v>
                </c:pt>
                <c:pt idx="1273">
                  <c:v>0</c:v>
                </c:pt>
                <c:pt idx="1274">
                  <c:v>0</c:v>
                </c:pt>
                <c:pt idx="1275">
                  <c:v>0</c:v>
                </c:pt>
                <c:pt idx="1276">
                  <c:v>0</c:v>
                </c:pt>
                <c:pt idx="1277">
                  <c:v>0</c:v>
                </c:pt>
                <c:pt idx="1278">
                  <c:v>0</c:v>
                </c:pt>
                <c:pt idx="1279">
                  <c:v>0</c:v>
                </c:pt>
                <c:pt idx="1280">
                  <c:v>0</c:v>
                </c:pt>
                <c:pt idx="1281">
                  <c:v>0</c:v>
                </c:pt>
                <c:pt idx="1282">
                  <c:v>0</c:v>
                </c:pt>
                <c:pt idx="1283">
                  <c:v>0</c:v>
                </c:pt>
                <c:pt idx="1284">
                  <c:v>0</c:v>
                </c:pt>
                <c:pt idx="1285">
                  <c:v>0</c:v>
                </c:pt>
                <c:pt idx="1286">
                  <c:v>0</c:v>
                </c:pt>
                <c:pt idx="1287">
                  <c:v>0</c:v>
                </c:pt>
                <c:pt idx="1288">
                  <c:v>0</c:v>
                </c:pt>
                <c:pt idx="1289">
                  <c:v>0</c:v>
                </c:pt>
                <c:pt idx="1290">
                  <c:v>0</c:v>
                </c:pt>
                <c:pt idx="1291">
                  <c:v>0</c:v>
                </c:pt>
                <c:pt idx="1292">
                  <c:v>0</c:v>
                </c:pt>
                <c:pt idx="1293">
                  <c:v>0</c:v>
                </c:pt>
                <c:pt idx="1294">
                  <c:v>0</c:v>
                </c:pt>
                <c:pt idx="1295">
                  <c:v>0</c:v>
                </c:pt>
                <c:pt idx="1296">
                  <c:v>0</c:v>
                </c:pt>
                <c:pt idx="1297">
                  <c:v>0</c:v>
                </c:pt>
                <c:pt idx="1298">
                  <c:v>0</c:v>
                </c:pt>
                <c:pt idx="1299">
                  <c:v>0</c:v>
                </c:pt>
                <c:pt idx="1300">
                  <c:v>0</c:v>
                </c:pt>
                <c:pt idx="1301">
                  <c:v>0</c:v>
                </c:pt>
                <c:pt idx="1302">
                  <c:v>0</c:v>
                </c:pt>
                <c:pt idx="1303">
                  <c:v>0</c:v>
                </c:pt>
                <c:pt idx="1304">
                  <c:v>0</c:v>
                </c:pt>
                <c:pt idx="1305">
                  <c:v>0</c:v>
                </c:pt>
                <c:pt idx="1306">
                  <c:v>0</c:v>
                </c:pt>
                <c:pt idx="1307">
                  <c:v>0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</c:v>
                </c:pt>
                <c:pt idx="1313">
                  <c:v>0</c:v>
                </c:pt>
                <c:pt idx="1314">
                  <c:v>0</c:v>
                </c:pt>
                <c:pt idx="1315">
                  <c:v>0</c:v>
                </c:pt>
                <c:pt idx="1316">
                  <c:v>0</c:v>
                </c:pt>
                <c:pt idx="1317">
                  <c:v>0</c:v>
                </c:pt>
                <c:pt idx="1318">
                  <c:v>0</c:v>
                </c:pt>
                <c:pt idx="1319">
                  <c:v>0</c:v>
                </c:pt>
                <c:pt idx="1320">
                  <c:v>0</c:v>
                </c:pt>
                <c:pt idx="1321">
                  <c:v>0</c:v>
                </c:pt>
                <c:pt idx="1322">
                  <c:v>0</c:v>
                </c:pt>
                <c:pt idx="1323">
                  <c:v>0</c:v>
                </c:pt>
                <c:pt idx="1324">
                  <c:v>0</c:v>
                </c:pt>
                <c:pt idx="1325">
                  <c:v>0</c:v>
                </c:pt>
                <c:pt idx="1326">
                  <c:v>0</c:v>
                </c:pt>
                <c:pt idx="1327">
                  <c:v>0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</c:v>
                </c:pt>
                <c:pt idx="1333">
                  <c:v>0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0</c:v>
                </c:pt>
                <c:pt idx="1338">
                  <c:v>0</c:v>
                </c:pt>
                <c:pt idx="1339">
                  <c:v>0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</c:v>
                </c:pt>
                <c:pt idx="1346">
                  <c:v>0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0</c:v>
                </c:pt>
                <c:pt idx="1351">
                  <c:v>0</c:v>
                </c:pt>
                <c:pt idx="1352">
                  <c:v>0</c:v>
                </c:pt>
                <c:pt idx="1353">
                  <c:v>0</c:v>
                </c:pt>
                <c:pt idx="1354">
                  <c:v>0</c:v>
                </c:pt>
                <c:pt idx="1355">
                  <c:v>0</c:v>
                </c:pt>
                <c:pt idx="1356">
                  <c:v>0</c:v>
                </c:pt>
                <c:pt idx="1357">
                  <c:v>0</c:v>
                </c:pt>
                <c:pt idx="1358">
                  <c:v>0</c:v>
                </c:pt>
                <c:pt idx="1359">
                  <c:v>0</c:v>
                </c:pt>
                <c:pt idx="1360">
                  <c:v>0</c:v>
                </c:pt>
                <c:pt idx="1361">
                  <c:v>0</c:v>
                </c:pt>
                <c:pt idx="1362">
                  <c:v>0</c:v>
                </c:pt>
                <c:pt idx="1363">
                  <c:v>0</c:v>
                </c:pt>
                <c:pt idx="1364">
                  <c:v>0</c:v>
                </c:pt>
                <c:pt idx="1365">
                  <c:v>0</c:v>
                </c:pt>
                <c:pt idx="1366">
                  <c:v>0</c:v>
                </c:pt>
                <c:pt idx="1367">
                  <c:v>0</c:v>
                </c:pt>
                <c:pt idx="1368">
                  <c:v>0</c:v>
                </c:pt>
                <c:pt idx="1369">
                  <c:v>0</c:v>
                </c:pt>
                <c:pt idx="1370">
                  <c:v>0</c:v>
                </c:pt>
                <c:pt idx="1371">
                  <c:v>0</c:v>
                </c:pt>
                <c:pt idx="1372">
                  <c:v>0</c:v>
                </c:pt>
                <c:pt idx="1373">
                  <c:v>0</c:v>
                </c:pt>
                <c:pt idx="1374">
                  <c:v>0</c:v>
                </c:pt>
                <c:pt idx="1375">
                  <c:v>0</c:v>
                </c:pt>
                <c:pt idx="1376">
                  <c:v>0</c:v>
                </c:pt>
                <c:pt idx="1377">
                  <c:v>0</c:v>
                </c:pt>
                <c:pt idx="1378">
                  <c:v>0</c:v>
                </c:pt>
                <c:pt idx="1379">
                  <c:v>0</c:v>
                </c:pt>
                <c:pt idx="1380">
                  <c:v>0</c:v>
                </c:pt>
                <c:pt idx="1381">
                  <c:v>0</c:v>
                </c:pt>
                <c:pt idx="1382">
                  <c:v>0</c:v>
                </c:pt>
                <c:pt idx="1383">
                  <c:v>0</c:v>
                </c:pt>
                <c:pt idx="1384">
                  <c:v>0</c:v>
                </c:pt>
                <c:pt idx="1385">
                  <c:v>0</c:v>
                </c:pt>
                <c:pt idx="1386">
                  <c:v>0</c:v>
                </c:pt>
                <c:pt idx="1387">
                  <c:v>0</c:v>
                </c:pt>
                <c:pt idx="1388">
                  <c:v>0</c:v>
                </c:pt>
                <c:pt idx="1389">
                  <c:v>0</c:v>
                </c:pt>
                <c:pt idx="1390">
                  <c:v>0</c:v>
                </c:pt>
                <c:pt idx="1391">
                  <c:v>0</c:v>
                </c:pt>
                <c:pt idx="1392">
                  <c:v>0</c:v>
                </c:pt>
                <c:pt idx="1393">
                  <c:v>0</c:v>
                </c:pt>
                <c:pt idx="1394">
                  <c:v>0</c:v>
                </c:pt>
                <c:pt idx="1395">
                  <c:v>0</c:v>
                </c:pt>
                <c:pt idx="1396">
                  <c:v>0</c:v>
                </c:pt>
                <c:pt idx="1397">
                  <c:v>0</c:v>
                </c:pt>
                <c:pt idx="1398">
                  <c:v>0</c:v>
                </c:pt>
                <c:pt idx="1399">
                  <c:v>0</c:v>
                </c:pt>
                <c:pt idx="1400">
                  <c:v>0</c:v>
                </c:pt>
                <c:pt idx="1401">
                  <c:v>0</c:v>
                </c:pt>
                <c:pt idx="1402">
                  <c:v>0</c:v>
                </c:pt>
                <c:pt idx="1403">
                  <c:v>0</c:v>
                </c:pt>
                <c:pt idx="1404">
                  <c:v>0</c:v>
                </c:pt>
                <c:pt idx="1405">
                  <c:v>0</c:v>
                </c:pt>
                <c:pt idx="1406">
                  <c:v>0</c:v>
                </c:pt>
                <c:pt idx="1407">
                  <c:v>0</c:v>
                </c:pt>
                <c:pt idx="1408">
                  <c:v>0</c:v>
                </c:pt>
                <c:pt idx="1409">
                  <c:v>0</c:v>
                </c:pt>
                <c:pt idx="1410">
                  <c:v>0</c:v>
                </c:pt>
                <c:pt idx="1411">
                  <c:v>0</c:v>
                </c:pt>
                <c:pt idx="1412">
                  <c:v>0</c:v>
                </c:pt>
                <c:pt idx="1413">
                  <c:v>0</c:v>
                </c:pt>
                <c:pt idx="1414">
                  <c:v>0</c:v>
                </c:pt>
                <c:pt idx="1415">
                  <c:v>0</c:v>
                </c:pt>
                <c:pt idx="1416">
                  <c:v>0</c:v>
                </c:pt>
                <c:pt idx="1417">
                  <c:v>0</c:v>
                </c:pt>
                <c:pt idx="1418">
                  <c:v>0</c:v>
                </c:pt>
                <c:pt idx="1419">
                  <c:v>0</c:v>
                </c:pt>
                <c:pt idx="1420">
                  <c:v>0</c:v>
                </c:pt>
                <c:pt idx="1421">
                  <c:v>0</c:v>
                </c:pt>
                <c:pt idx="1422">
                  <c:v>0</c:v>
                </c:pt>
                <c:pt idx="1423">
                  <c:v>0</c:v>
                </c:pt>
                <c:pt idx="1424">
                  <c:v>0</c:v>
                </c:pt>
                <c:pt idx="1425">
                  <c:v>0</c:v>
                </c:pt>
                <c:pt idx="1426">
                  <c:v>0</c:v>
                </c:pt>
                <c:pt idx="1427">
                  <c:v>0</c:v>
                </c:pt>
                <c:pt idx="1428">
                  <c:v>0</c:v>
                </c:pt>
                <c:pt idx="1429">
                  <c:v>0</c:v>
                </c:pt>
                <c:pt idx="1430">
                  <c:v>0</c:v>
                </c:pt>
                <c:pt idx="1431">
                  <c:v>0</c:v>
                </c:pt>
                <c:pt idx="1432">
                  <c:v>0</c:v>
                </c:pt>
                <c:pt idx="1433">
                  <c:v>0</c:v>
                </c:pt>
                <c:pt idx="1434">
                  <c:v>0</c:v>
                </c:pt>
                <c:pt idx="1435">
                  <c:v>0</c:v>
                </c:pt>
                <c:pt idx="1436">
                  <c:v>0</c:v>
                </c:pt>
                <c:pt idx="1437">
                  <c:v>0</c:v>
                </c:pt>
                <c:pt idx="1438">
                  <c:v>0</c:v>
                </c:pt>
                <c:pt idx="1439">
                  <c:v>0</c:v>
                </c:pt>
                <c:pt idx="1440">
                  <c:v>0</c:v>
                </c:pt>
                <c:pt idx="1441">
                  <c:v>0</c:v>
                </c:pt>
                <c:pt idx="1442">
                  <c:v>0</c:v>
                </c:pt>
                <c:pt idx="1443">
                  <c:v>0</c:v>
                </c:pt>
                <c:pt idx="1444">
                  <c:v>0</c:v>
                </c:pt>
                <c:pt idx="1445">
                  <c:v>0</c:v>
                </c:pt>
                <c:pt idx="1446">
                  <c:v>0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0</c:v>
                </c:pt>
                <c:pt idx="1451">
                  <c:v>0</c:v>
                </c:pt>
                <c:pt idx="1452">
                  <c:v>0</c:v>
                </c:pt>
                <c:pt idx="1453">
                  <c:v>0</c:v>
                </c:pt>
                <c:pt idx="1454">
                  <c:v>0</c:v>
                </c:pt>
                <c:pt idx="1455">
                  <c:v>0</c:v>
                </c:pt>
                <c:pt idx="1456">
                  <c:v>0</c:v>
                </c:pt>
                <c:pt idx="1457">
                  <c:v>0</c:v>
                </c:pt>
                <c:pt idx="1458">
                  <c:v>0</c:v>
                </c:pt>
                <c:pt idx="1459">
                  <c:v>0</c:v>
                </c:pt>
                <c:pt idx="1460">
                  <c:v>0</c:v>
                </c:pt>
                <c:pt idx="1461">
                  <c:v>0</c:v>
                </c:pt>
                <c:pt idx="1462">
                  <c:v>0</c:v>
                </c:pt>
                <c:pt idx="1463">
                  <c:v>0</c:v>
                </c:pt>
                <c:pt idx="1464">
                  <c:v>0</c:v>
                </c:pt>
                <c:pt idx="1465">
                  <c:v>0</c:v>
                </c:pt>
                <c:pt idx="1466">
                  <c:v>0</c:v>
                </c:pt>
                <c:pt idx="1467">
                  <c:v>0</c:v>
                </c:pt>
                <c:pt idx="1468">
                  <c:v>0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</c:v>
                </c:pt>
                <c:pt idx="1473">
                  <c:v>0</c:v>
                </c:pt>
                <c:pt idx="1474">
                  <c:v>0</c:v>
                </c:pt>
                <c:pt idx="1475">
                  <c:v>0</c:v>
                </c:pt>
                <c:pt idx="1476">
                  <c:v>0</c:v>
                </c:pt>
                <c:pt idx="1477">
                  <c:v>0</c:v>
                </c:pt>
                <c:pt idx="1478">
                  <c:v>0</c:v>
                </c:pt>
                <c:pt idx="1479">
                  <c:v>0</c:v>
                </c:pt>
                <c:pt idx="1480">
                  <c:v>0</c:v>
                </c:pt>
                <c:pt idx="1481">
                  <c:v>0</c:v>
                </c:pt>
                <c:pt idx="1482">
                  <c:v>0</c:v>
                </c:pt>
                <c:pt idx="1483">
                  <c:v>0</c:v>
                </c:pt>
                <c:pt idx="1484">
                  <c:v>0</c:v>
                </c:pt>
                <c:pt idx="1485">
                  <c:v>0</c:v>
                </c:pt>
                <c:pt idx="1486">
                  <c:v>0</c:v>
                </c:pt>
                <c:pt idx="1487">
                  <c:v>0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0</c:v>
                </c:pt>
                <c:pt idx="1492">
                  <c:v>0</c:v>
                </c:pt>
                <c:pt idx="1493">
                  <c:v>0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0</c:v>
                </c:pt>
                <c:pt idx="1499">
                  <c:v>0</c:v>
                </c:pt>
                <c:pt idx="1500">
                  <c:v>0</c:v>
                </c:pt>
                <c:pt idx="1501">
                  <c:v>0</c:v>
                </c:pt>
                <c:pt idx="1502">
                  <c:v>0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</c:v>
                </c:pt>
                <c:pt idx="1518">
                  <c:v>0</c:v>
                </c:pt>
                <c:pt idx="1519">
                  <c:v>0</c:v>
                </c:pt>
                <c:pt idx="1520">
                  <c:v>0</c:v>
                </c:pt>
                <c:pt idx="1521">
                  <c:v>0</c:v>
                </c:pt>
                <c:pt idx="1522">
                  <c:v>0</c:v>
                </c:pt>
                <c:pt idx="1523">
                  <c:v>0</c:v>
                </c:pt>
                <c:pt idx="1524">
                  <c:v>0</c:v>
                </c:pt>
                <c:pt idx="1525">
                  <c:v>0</c:v>
                </c:pt>
                <c:pt idx="1526">
                  <c:v>0</c:v>
                </c:pt>
                <c:pt idx="1527">
                  <c:v>0</c:v>
                </c:pt>
                <c:pt idx="1528">
                  <c:v>0</c:v>
                </c:pt>
                <c:pt idx="1529">
                  <c:v>0</c:v>
                </c:pt>
                <c:pt idx="1530">
                  <c:v>0</c:v>
                </c:pt>
                <c:pt idx="1531">
                  <c:v>0</c:v>
                </c:pt>
                <c:pt idx="1532">
                  <c:v>0</c:v>
                </c:pt>
                <c:pt idx="1533">
                  <c:v>0</c:v>
                </c:pt>
                <c:pt idx="1534">
                  <c:v>0</c:v>
                </c:pt>
                <c:pt idx="1535">
                  <c:v>0</c:v>
                </c:pt>
                <c:pt idx="1536">
                  <c:v>0</c:v>
                </c:pt>
                <c:pt idx="1537">
                  <c:v>0</c:v>
                </c:pt>
                <c:pt idx="1538">
                  <c:v>0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</c:v>
                </c:pt>
                <c:pt idx="1543">
                  <c:v>0</c:v>
                </c:pt>
                <c:pt idx="1544">
                  <c:v>0</c:v>
                </c:pt>
                <c:pt idx="1545">
                  <c:v>0</c:v>
                </c:pt>
                <c:pt idx="1546">
                  <c:v>0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</c:v>
                </c:pt>
                <c:pt idx="1554">
                  <c:v>0</c:v>
                </c:pt>
                <c:pt idx="1555">
                  <c:v>0</c:v>
                </c:pt>
                <c:pt idx="1556">
                  <c:v>0</c:v>
                </c:pt>
                <c:pt idx="1557">
                  <c:v>0</c:v>
                </c:pt>
                <c:pt idx="1558">
                  <c:v>0</c:v>
                </c:pt>
                <c:pt idx="1559">
                  <c:v>0</c:v>
                </c:pt>
                <c:pt idx="1560">
                  <c:v>0</c:v>
                </c:pt>
                <c:pt idx="1561">
                  <c:v>0</c:v>
                </c:pt>
                <c:pt idx="1562">
                  <c:v>0</c:v>
                </c:pt>
                <c:pt idx="1563">
                  <c:v>0</c:v>
                </c:pt>
                <c:pt idx="1564">
                  <c:v>0</c:v>
                </c:pt>
                <c:pt idx="1565">
                  <c:v>0</c:v>
                </c:pt>
                <c:pt idx="1566">
                  <c:v>0</c:v>
                </c:pt>
                <c:pt idx="1567">
                  <c:v>0</c:v>
                </c:pt>
                <c:pt idx="1568">
                  <c:v>0</c:v>
                </c:pt>
                <c:pt idx="1569">
                  <c:v>0</c:v>
                </c:pt>
                <c:pt idx="1570">
                  <c:v>0</c:v>
                </c:pt>
                <c:pt idx="1571">
                  <c:v>0</c:v>
                </c:pt>
                <c:pt idx="1572">
                  <c:v>0</c:v>
                </c:pt>
                <c:pt idx="1573">
                  <c:v>0</c:v>
                </c:pt>
                <c:pt idx="1574">
                  <c:v>0</c:v>
                </c:pt>
                <c:pt idx="1575">
                  <c:v>0</c:v>
                </c:pt>
                <c:pt idx="1576">
                  <c:v>0</c:v>
                </c:pt>
                <c:pt idx="1577">
                  <c:v>0</c:v>
                </c:pt>
                <c:pt idx="1578">
                  <c:v>0</c:v>
                </c:pt>
                <c:pt idx="1579">
                  <c:v>0</c:v>
                </c:pt>
                <c:pt idx="1580">
                  <c:v>0</c:v>
                </c:pt>
                <c:pt idx="1581">
                  <c:v>0</c:v>
                </c:pt>
                <c:pt idx="1582">
                  <c:v>0</c:v>
                </c:pt>
                <c:pt idx="1583">
                  <c:v>0</c:v>
                </c:pt>
                <c:pt idx="1584">
                  <c:v>0</c:v>
                </c:pt>
                <c:pt idx="1585">
                  <c:v>0</c:v>
                </c:pt>
                <c:pt idx="1586">
                  <c:v>0</c:v>
                </c:pt>
                <c:pt idx="1587">
                  <c:v>0</c:v>
                </c:pt>
                <c:pt idx="1588">
                  <c:v>0</c:v>
                </c:pt>
                <c:pt idx="1589">
                  <c:v>0</c:v>
                </c:pt>
                <c:pt idx="1590">
                  <c:v>0</c:v>
                </c:pt>
                <c:pt idx="1591">
                  <c:v>0</c:v>
                </c:pt>
                <c:pt idx="1592">
                  <c:v>0</c:v>
                </c:pt>
                <c:pt idx="1593">
                  <c:v>0</c:v>
                </c:pt>
                <c:pt idx="1594">
                  <c:v>0</c:v>
                </c:pt>
                <c:pt idx="1595">
                  <c:v>0</c:v>
                </c:pt>
                <c:pt idx="1596">
                  <c:v>0</c:v>
                </c:pt>
                <c:pt idx="1597">
                  <c:v>0</c:v>
                </c:pt>
                <c:pt idx="1598">
                  <c:v>0</c:v>
                </c:pt>
                <c:pt idx="1599">
                  <c:v>0</c:v>
                </c:pt>
                <c:pt idx="1600">
                  <c:v>0</c:v>
                </c:pt>
                <c:pt idx="1601">
                  <c:v>0</c:v>
                </c:pt>
                <c:pt idx="1602">
                  <c:v>0</c:v>
                </c:pt>
                <c:pt idx="1603">
                  <c:v>0</c:v>
                </c:pt>
                <c:pt idx="1604">
                  <c:v>0</c:v>
                </c:pt>
                <c:pt idx="1605">
                  <c:v>0</c:v>
                </c:pt>
                <c:pt idx="1606">
                  <c:v>0</c:v>
                </c:pt>
                <c:pt idx="1607">
                  <c:v>0</c:v>
                </c:pt>
                <c:pt idx="1608">
                  <c:v>0</c:v>
                </c:pt>
                <c:pt idx="1609">
                  <c:v>0</c:v>
                </c:pt>
                <c:pt idx="1610">
                  <c:v>0</c:v>
                </c:pt>
                <c:pt idx="1611">
                  <c:v>0</c:v>
                </c:pt>
                <c:pt idx="1612">
                  <c:v>0</c:v>
                </c:pt>
                <c:pt idx="1613">
                  <c:v>0</c:v>
                </c:pt>
                <c:pt idx="1614">
                  <c:v>0</c:v>
                </c:pt>
                <c:pt idx="1615">
                  <c:v>0</c:v>
                </c:pt>
                <c:pt idx="1616">
                  <c:v>0</c:v>
                </c:pt>
                <c:pt idx="1617">
                  <c:v>0</c:v>
                </c:pt>
                <c:pt idx="1618">
                  <c:v>0</c:v>
                </c:pt>
                <c:pt idx="1619">
                  <c:v>0</c:v>
                </c:pt>
                <c:pt idx="1620">
                  <c:v>0</c:v>
                </c:pt>
                <c:pt idx="1621">
                  <c:v>0</c:v>
                </c:pt>
                <c:pt idx="1622">
                  <c:v>0</c:v>
                </c:pt>
                <c:pt idx="1623">
                  <c:v>0</c:v>
                </c:pt>
                <c:pt idx="1624">
                  <c:v>0</c:v>
                </c:pt>
                <c:pt idx="1625">
                  <c:v>0</c:v>
                </c:pt>
                <c:pt idx="1626">
                  <c:v>0</c:v>
                </c:pt>
                <c:pt idx="1627">
                  <c:v>0</c:v>
                </c:pt>
                <c:pt idx="1628">
                  <c:v>0</c:v>
                </c:pt>
                <c:pt idx="1629">
                  <c:v>0</c:v>
                </c:pt>
                <c:pt idx="1630">
                  <c:v>0</c:v>
                </c:pt>
                <c:pt idx="1631">
                  <c:v>0</c:v>
                </c:pt>
                <c:pt idx="1632">
                  <c:v>0</c:v>
                </c:pt>
                <c:pt idx="1633">
                  <c:v>0</c:v>
                </c:pt>
                <c:pt idx="1634">
                  <c:v>0</c:v>
                </c:pt>
                <c:pt idx="1635">
                  <c:v>0</c:v>
                </c:pt>
                <c:pt idx="1636">
                  <c:v>0</c:v>
                </c:pt>
                <c:pt idx="1637">
                  <c:v>0</c:v>
                </c:pt>
                <c:pt idx="1638">
                  <c:v>0</c:v>
                </c:pt>
                <c:pt idx="1639">
                  <c:v>0</c:v>
                </c:pt>
                <c:pt idx="1640">
                  <c:v>0</c:v>
                </c:pt>
                <c:pt idx="1641">
                  <c:v>0</c:v>
                </c:pt>
                <c:pt idx="1642">
                  <c:v>0</c:v>
                </c:pt>
                <c:pt idx="1643">
                  <c:v>0</c:v>
                </c:pt>
                <c:pt idx="1644">
                  <c:v>0</c:v>
                </c:pt>
                <c:pt idx="1645">
                  <c:v>0</c:v>
                </c:pt>
                <c:pt idx="1646">
                  <c:v>0</c:v>
                </c:pt>
                <c:pt idx="1647">
                  <c:v>0</c:v>
                </c:pt>
                <c:pt idx="1648">
                  <c:v>0</c:v>
                </c:pt>
                <c:pt idx="1649">
                  <c:v>0</c:v>
                </c:pt>
                <c:pt idx="1650">
                  <c:v>0</c:v>
                </c:pt>
                <c:pt idx="1651">
                  <c:v>0</c:v>
                </c:pt>
                <c:pt idx="1652">
                  <c:v>0</c:v>
                </c:pt>
                <c:pt idx="1653">
                  <c:v>0</c:v>
                </c:pt>
                <c:pt idx="1654">
                  <c:v>0</c:v>
                </c:pt>
                <c:pt idx="1655">
                  <c:v>0</c:v>
                </c:pt>
                <c:pt idx="1656">
                  <c:v>0</c:v>
                </c:pt>
                <c:pt idx="1657">
                  <c:v>0</c:v>
                </c:pt>
                <c:pt idx="1658">
                  <c:v>0</c:v>
                </c:pt>
                <c:pt idx="1659">
                  <c:v>0</c:v>
                </c:pt>
                <c:pt idx="1660">
                  <c:v>0</c:v>
                </c:pt>
                <c:pt idx="1661">
                  <c:v>0</c:v>
                </c:pt>
                <c:pt idx="1662">
                  <c:v>0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  <c:pt idx="1666">
                  <c:v>0</c:v>
                </c:pt>
                <c:pt idx="1667">
                  <c:v>0</c:v>
                </c:pt>
                <c:pt idx="1668">
                  <c:v>0</c:v>
                </c:pt>
                <c:pt idx="1669">
                  <c:v>0</c:v>
                </c:pt>
                <c:pt idx="1670">
                  <c:v>0</c:v>
                </c:pt>
                <c:pt idx="1671">
                  <c:v>0</c:v>
                </c:pt>
                <c:pt idx="1672">
                  <c:v>0</c:v>
                </c:pt>
                <c:pt idx="1673">
                  <c:v>0</c:v>
                </c:pt>
                <c:pt idx="1674">
                  <c:v>0</c:v>
                </c:pt>
                <c:pt idx="1675">
                  <c:v>0</c:v>
                </c:pt>
                <c:pt idx="1676">
                  <c:v>0</c:v>
                </c:pt>
                <c:pt idx="1677">
                  <c:v>0</c:v>
                </c:pt>
                <c:pt idx="1678">
                  <c:v>0</c:v>
                </c:pt>
                <c:pt idx="1679">
                  <c:v>0</c:v>
                </c:pt>
                <c:pt idx="1680">
                  <c:v>0</c:v>
                </c:pt>
                <c:pt idx="1681">
                  <c:v>0</c:v>
                </c:pt>
                <c:pt idx="1682">
                  <c:v>0</c:v>
                </c:pt>
                <c:pt idx="1683">
                  <c:v>0</c:v>
                </c:pt>
                <c:pt idx="1684">
                  <c:v>0</c:v>
                </c:pt>
                <c:pt idx="1685">
                  <c:v>0</c:v>
                </c:pt>
                <c:pt idx="1686">
                  <c:v>0</c:v>
                </c:pt>
                <c:pt idx="1687">
                  <c:v>0</c:v>
                </c:pt>
                <c:pt idx="1688">
                  <c:v>0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0</c:v>
                </c:pt>
                <c:pt idx="1693">
                  <c:v>0</c:v>
                </c:pt>
                <c:pt idx="1694">
                  <c:v>0</c:v>
                </c:pt>
                <c:pt idx="1695">
                  <c:v>0</c:v>
                </c:pt>
                <c:pt idx="1696">
                  <c:v>0</c:v>
                </c:pt>
                <c:pt idx="1697">
                  <c:v>0</c:v>
                </c:pt>
                <c:pt idx="1698">
                  <c:v>0</c:v>
                </c:pt>
                <c:pt idx="1699">
                  <c:v>0</c:v>
                </c:pt>
                <c:pt idx="1700">
                  <c:v>0</c:v>
                </c:pt>
                <c:pt idx="1701">
                  <c:v>0</c:v>
                </c:pt>
                <c:pt idx="1702">
                  <c:v>0</c:v>
                </c:pt>
                <c:pt idx="1703">
                  <c:v>0</c:v>
                </c:pt>
                <c:pt idx="1704">
                  <c:v>0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</c:v>
                </c:pt>
                <c:pt idx="1709">
                  <c:v>0</c:v>
                </c:pt>
                <c:pt idx="1710">
                  <c:v>0</c:v>
                </c:pt>
                <c:pt idx="1711">
                  <c:v>0</c:v>
                </c:pt>
                <c:pt idx="1712">
                  <c:v>0</c:v>
                </c:pt>
                <c:pt idx="1713">
                  <c:v>0</c:v>
                </c:pt>
                <c:pt idx="1714">
                  <c:v>0</c:v>
                </c:pt>
                <c:pt idx="1715">
                  <c:v>0</c:v>
                </c:pt>
                <c:pt idx="1716">
                  <c:v>0</c:v>
                </c:pt>
                <c:pt idx="1717">
                  <c:v>0</c:v>
                </c:pt>
                <c:pt idx="1718">
                  <c:v>0</c:v>
                </c:pt>
                <c:pt idx="1719">
                  <c:v>0</c:v>
                </c:pt>
                <c:pt idx="1720">
                  <c:v>0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</c:v>
                </c:pt>
                <c:pt idx="1732">
                  <c:v>0</c:v>
                </c:pt>
                <c:pt idx="1733">
                  <c:v>0</c:v>
                </c:pt>
                <c:pt idx="1734">
                  <c:v>0</c:v>
                </c:pt>
                <c:pt idx="1735">
                  <c:v>0</c:v>
                </c:pt>
                <c:pt idx="1736">
                  <c:v>0</c:v>
                </c:pt>
                <c:pt idx="1737">
                  <c:v>0</c:v>
                </c:pt>
                <c:pt idx="1738">
                  <c:v>0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</c:v>
                </c:pt>
                <c:pt idx="1750">
                  <c:v>0</c:v>
                </c:pt>
                <c:pt idx="1751">
                  <c:v>0</c:v>
                </c:pt>
                <c:pt idx="1752">
                  <c:v>0</c:v>
                </c:pt>
                <c:pt idx="1753">
                  <c:v>0</c:v>
                </c:pt>
                <c:pt idx="1754">
                  <c:v>0</c:v>
                </c:pt>
                <c:pt idx="1755">
                  <c:v>0</c:v>
                </c:pt>
                <c:pt idx="1756">
                  <c:v>0</c:v>
                </c:pt>
                <c:pt idx="1757">
                  <c:v>0</c:v>
                </c:pt>
                <c:pt idx="1758">
                  <c:v>0</c:v>
                </c:pt>
                <c:pt idx="1759">
                  <c:v>0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</c:v>
                </c:pt>
                <c:pt idx="1772">
                  <c:v>0</c:v>
                </c:pt>
                <c:pt idx="1773">
                  <c:v>0</c:v>
                </c:pt>
                <c:pt idx="1774">
                  <c:v>0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</c:v>
                </c:pt>
                <c:pt idx="1788">
                  <c:v>0</c:v>
                </c:pt>
                <c:pt idx="1789">
                  <c:v>0</c:v>
                </c:pt>
                <c:pt idx="1790">
                  <c:v>0</c:v>
                </c:pt>
                <c:pt idx="1791">
                  <c:v>0</c:v>
                </c:pt>
                <c:pt idx="1792">
                  <c:v>0</c:v>
                </c:pt>
                <c:pt idx="1793">
                  <c:v>0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0</c:v>
                </c:pt>
                <c:pt idx="1801">
                  <c:v>0</c:v>
                </c:pt>
                <c:pt idx="1802">
                  <c:v>0</c:v>
                </c:pt>
                <c:pt idx="1803">
                  <c:v>0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0</c:v>
                </c:pt>
                <c:pt idx="1815">
                  <c:v>0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</c:v>
                </c:pt>
                <c:pt idx="1830">
                  <c:v>0</c:v>
                </c:pt>
                <c:pt idx="1831">
                  <c:v>0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</c:v>
                </c:pt>
                <c:pt idx="1857">
                  <c:v>0</c:v>
                </c:pt>
                <c:pt idx="1858">
                  <c:v>0</c:v>
                </c:pt>
                <c:pt idx="1859">
                  <c:v>0</c:v>
                </c:pt>
                <c:pt idx="1860">
                  <c:v>0</c:v>
                </c:pt>
                <c:pt idx="1861">
                  <c:v>0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</c:v>
                </c:pt>
                <c:pt idx="1870">
                  <c:v>0</c:v>
                </c:pt>
                <c:pt idx="1871">
                  <c:v>0</c:v>
                </c:pt>
                <c:pt idx="1872">
                  <c:v>0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</c:v>
                </c:pt>
                <c:pt idx="1888">
                  <c:v>0</c:v>
                </c:pt>
                <c:pt idx="1889">
                  <c:v>0</c:v>
                </c:pt>
                <c:pt idx="1890">
                  <c:v>0</c:v>
                </c:pt>
                <c:pt idx="1891">
                  <c:v>0</c:v>
                </c:pt>
                <c:pt idx="1892">
                  <c:v>0</c:v>
                </c:pt>
                <c:pt idx="1893">
                  <c:v>0</c:v>
                </c:pt>
                <c:pt idx="1894">
                  <c:v>0</c:v>
                </c:pt>
                <c:pt idx="1895">
                  <c:v>0</c:v>
                </c:pt>
                <c:pt idx="1896">
                  <c:v>0</c:v>
                </c:pt>
                <c:pt idx="1897">
                  <c:v>0</c:v>
                </c:pt>
                <c:pt idx="1898">
                  <c:v>0</c:v>
                </c:pt>
                <c:pt idx="1899">
                  <c:v>0</c:v>
                </c:pt>
                <c:pt idx="1900">
                  <c:v>0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</c:v>
                </c:pt>
                <c:pt idx="1912">
                  <c:v>0</c:v>
                </c:pt>
                <c:pt idx="1913">
                  <c:v>0</c:v>
                </c:pt>
                <c:pt idx="1914">
                  <c:v>0</c:v>
                </c:pt>
                <c:pt idx="1915">
                  <c:v>0</c:v>
                </c:pt>
                <c:pt idx="1916">
                  <c:v>0</c:v>
                </c:pt>
                <c:pt idx="1917">
                  <c:v>0</c:v>
                </c:pt>
                <c:pt idx="1918">
                  <c:v>0</c:v>
                </c:pt>
                <c:pt idx="1919">
                  <c:v>0</c:v>
                </c:pt>
                <c:pt idx="1920">
                  <c:v>0</c:v>
                </c:pt>
                <c:pt idx="1921">
                  <c:v>0</c:v>
                </c:pt>
                <c:pt idx="1922">
                  <c:v>0</c:v>
                </c:pt>
                <c:pt idx="1923">
                  <c:v>0</c:v>
                </c:pt>
                <c:pt idx="1924">
                  <c:v>0</c:v>
                </c:pt>
                <c:pt idx="1925">
                  <c:v>0</c:v>
                </c:pt>
                <c:pt idx="1926">
                  <c:v>0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</c:v>
                </c:pt>
                <c:pt idx="1935">
                  <c:v>0</c:v>
                </c:pt>
                <c:pt idx="1936">
                  <c:v>0</c:v>
                </c:pt>
                <c:pt idx="1937">
                  <c:v>0</c:v>
                </c:pt>
                <c:pt idx="1938">
                  <c:v>0</c:v>
                </c:pt>
                <c:pt idx="1939">
                  <c:v>0</c:v>
                </c:pt>
                <c:pt idx="1940">
                  <c:v>0</c:v>
                </c:pt>
                <c:pt idx="1941">
                  <c:v>0</c:v>
                </c:pt>
                <c:pt idx="1942">
                  <c:v>0</c:v>
                </c:pt>
                <c:pt idx="1943">
                  <c:v>0</c:v>
                </c:pt>
                <c:pt idx="1944">
                  <c:v>0</c:v>
                </c:pt>
                <c:pt idx="1945">
                  <c:v>0</c:v>
                </c:pt>
                <c:pt idx="1946">
                  <c:v>0</c:v>
                </c:pt>
                <c:pt idx="1947">
                  <c:v>0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</c:v>
                </c:pt>
                <c:pt idx="1967">
                  <c:v>0</c:v>
                </c:pt>
                <c:pt idx="1968">
                  <c:v>0</c:v>
                </c:pt>
                <c:pt idx="1969">
                  <c:v>0</c:v>
                </c:pt>
                <c:pt idx="1970">
                  <c:v>0</c:v>
                </c:pt>
                <c:pt idx="1971">
                  <c:v>0</c:v>
                </c:pt>
                <c:pt idx="1972">
                  <c:v>0</c:v>
                </c:pt>
                <c:pt idx="1973">
                  <c:v>0</c:v>
                </c:pt>
                <c:pt idx="1974">
                  <c:v>0</c:v>
                </c:pt>
                <c:pt idx="1975">
                  <c:v>0</c:v>
                </c:pt>
                <c:pt idx="1976">
                  <c:v>0</c:v>
                </c:pt>
                <c:pt idx="1977">
                  <c:v>0</c:v>
                </c:pt>
                <c:pt idx="1978">
                  <c:v>0</c:v>
                </c:pt>
                <c:pt idx="1979">
                  <c:v>0</c:v>
                </c:pt>
                <c:pt idx="1980">
                  <c:v>0</c:v>
                </c:pt>
                <c:pt idx="1981">
                  <c:v>0</c:v>
                </c:pt>
                <c:pt idx="1982">
                  <c:v>0</c:v>
                </c:pt>
                <c:pt idx="1983">
                  <c:v>0</c:v>
                </c:pt>
                <c:pt idx="1984">
                  <c:v>0</c:v>
                </c:pt>
                <c:pt idx="1985">
                  <c:v>0</c:v>
                </c:pt>
                <c:pt idx="1986">
                  <c:v>0</c:v>
                </c:pt>
                <c:pt idx="1987">
                  <c:v>0</c:v>
                </c:pt>
                <c:pt idx="1988">
                  <c:v>0</c:v>
                </c:pt>
                <c:pt idx="1989">
                  <c:v>0</c:v>
                </c:pt>
                <c:pt idx="1990">
                  <c:v>0</c:v>
                </c:pt>
                <c:pt idx="1991">
                  <c:v>0</c:v>
                </c:pt>
                <c:pt idx="1992">
                  <c:v>0</c:v>
                </c:pt>
                <c:pt idx="1993">
                  <c:v>0</c:v>
                </c:pt>
                <c:pt idx="1994">
                  <c:v>0</c:v>
                </c:pt>
                <c:pt idx="1995">
                  <c:v>0</c:v>
                </c:pt>
                <c:pt idx="1996">
                  <c:v>0</c:v>
                </c:pt>
                <c:pt idx="1997">
                  <c:v>0</c:v>
                </c:pt>
                <c:pt idx="1998">
                  <c:v>0</c:v>
                </c:pt>
                <c:pt idx="1999">
                  <c:v>0</c:v>
                </c:pt>
                <c:pt idx="2000">
                  <c:v>0</c:v>
                </c:pt>
                <c:pt idx="2001">
                  <c:v>0</c:v>
                </c:pt>
                <c:pt idx="2002">
                  <c:v>0</c:v>
                </c:pt>
                <c:pt idx="2003">
                  <c:v>0</c:v>
                </c:pt>
                <c:pt idx="2004">
                  <c:v>0</c:v>
                </c:pt>
                <c:pt idx="2005">
                  <c:v>0</c:v>
                </c:pt>
                <c:pt idx="2006">
                  <c:v>0</c:v>
                </c:pt>
                <c:pt idx="2007">
                  <c:v>0</c:v>
                </c:pt>
                <c:pt idx="2008">
                  <c:v>0</c:v>
                </c:pt>
                <c:pt idx="2009">
                  <c:v>0</c:v>
                </c:pt>
                <c:pt idx="2010">
                  <c:v>0</c:v>
                </c:pt>
                <c:pt idx="2011">
                  <c:v>0</c:v>
                </c:pt>
                <c:pt idx="2012">
                  <c:v>0</c:v>
                </c:pt>
                <c:pt idx="2013">
                  <c:v>0</c:v>
                </c:pt>
                <c:pt idx="2014">
                  <c:v>0</c:v>
                </c:pt>
                <c:pt idx="2015">
                  <c:v>0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0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</c:v>
                </c:pt>
                <c:pt idx="2026">
                  <c:v>0</c:v>
                </c:pt>
                <c:pt idx="2027">
                  <c:v>0</c:v>
                </c:pt>
                <c:pt idx="2028">
                  <c:v>0</c:v>
                </c:pt>
                <c:pt idx="2029">
                  <c:v>0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</c:v>
                </c:pt>
                <c:pt idx="2043">
                  <c:v>0</c:v>
                </c:pt>
                <c:pt idx="2044">
                  <c:v>0</c:v>
                </c:pt>
                <c:pt idx="2045">
                  <c:v>0</c:v>
                </c:pt>
                <c:pt idx="2046">
                  <c:v>0</c:v>
                </c:pt>
                <c:pt idx="2047">
                  <c:v>0</c:v>
                </c:pt>
                <c:pt idx="2048">
                  <c:v>0</c:v>
                </c:pt>
                <c:pt idx="2049">
                  <c:v>0</c:v>
                </c:pt>
                <c:pt idx="2050">
                  <c:v>0</c:v>
                </c:pt>
                <c:pt idx="2051">
                  <c:v>0</c:v>
                </c:pt>
                <c:pt idx="2052">
                  <c:v>0</c:v>
                </c:pt>
                <c:pt idx="2053">
                  <c:v>0</c:v>
                </c:pt>
                <c:pt idx="2054">
                  <c:v>0</c:v>
                </c:pt>
                <c:pt idx="2055">
                  <c:v>0</c:v>
                </c:pt>
                <c:pt idx="2056">
                  <c:v>0</c:v>
                </c:pt>
                <c:pt idx="2057">
                  <c:v>0</c:v>
                </c:pt>
                <c:pt idx="2058">
                  <c:v>0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</c:v>
                </c:pt>
                <c:pt idx="2066">
                  <c:v>0</c:v>
                </c:pt>
                <c:pt idx="2067">
                  <c:v>0</c:v>
                </c:pt>
                <c:pt idx="2068">
                  <c:v>0</c:v>
                </c:pt>
                <c:pt idx="2069">
                  <c:v>0</c:v>
                </c:pt>
                <c:pt idx="2070">
                  <c:v>0</c:v>
                </c:pt>
                <c:pt idx="2071">
                  <c:v>0</c:v>
                </c:pt>
                <c:pt idx="2072">
                  <c:v>0</c:v>
                </c:pt>
                <c:pt idx="2073">
                  <c:v>0</c:v>
                </c:pt>
                <c:pt idx="2074">
                  <c:v>0</c:v>
                </c:pt>
                <c:pt idx="2075">
                  <c:v>0</c:v>
                </c:pt>
                <c:pt idx="2076">
                  <c:v>0</c:v>
                </c:pt>
                <c:pt idx="2077">
                  <c:v>0</c:v>
                </c:pt>
                <c:pt idx="2078">
                  <c:v>0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0</c:v>
                </c:pt>
                <c:pt idx="2084">
                  <c:v>0</c:v>
                </c:pt>
                <c:pt idx="2085">
                  <c:v>0</c:v>
                </c:pt>
                <c:pt idx="2086">
                  <c:v>0</c:v>
                </c:pt>
                <c:pt idx="2087">
                  <c:v>0</c:v>
                </c:pt>
                <c:pt idx="2088">
                  <c:v>0</c:v>
                </c:pt>
                <c:pt idx="2089">
                  <c:v>0</c:v>
                </c:pt>
                <c:pt idx="2090">
                  <c:v>0</c:v>
                </c:pt>
                <c:pt idx="2091">
                  <c:v>0</c:v>
                </c:pt>
                <c:pt idx="2092">
                  <c:v>0</c:v>
                </c:pt>
                <c:pt idx="2093">
                  <c:v>0</c:v>
                </c:pt>
                <c:pt idx="2094">
                  <c:v>0</c:v>
                </c:pt>
                <c:pt idx="2095">
                  <c:v>0</c:v>
                </c:pt>
                <c:pt idx="2096">
                  <c:v>0</c:v>
                </c:pt>
                <c:pt idx="2097">
                  <c:v>0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0</c:v>
                </c:pt>
                <c:pt idx="2106">
                  <c:v>0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0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</c:v>
                </c:pt>
                <c:pt idx="2170">
                  <c:v>0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</c:v>
                </c:pt>
                <c:pt idx="2182">
                  <c:v>0</c:v>
                </c:pt>
                <c:pt idx="2183">
                  <c:v>0</c:v>
                </c:pt>
                <c:pt idx="2184">
                  <c:v>0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0</c:v>
                </c:pt>
                <c:pt idx="2198">
                  <c:v>0</c:v>
                </c:pt>
                <c:pt idx="2199">
                  <c:v>0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</c:v>
                </c:pt>
                <c:pt idx="2204">
                  <c:v>0</c:v>
                </c:pt>
                <c:pt idx="2205">
                  <c:v>0</c:v>
                </c:pt>
                <c:pt idx="2206">
                  <c:v>0</c:v>
                </c:pt>
                <c:pt idx="2207">
                  <c:v>0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0</c:v>
                </c:pt>
                <c:pt idx="2224">
                  <c:v>0</c:v>
                </c:pt>
                <c:pt idx="2225">
                  <c:v>0</c:v>
                </c:pt>
                <c:pt idx="2226">
                  <c:v>0</c:v>
                </c:pt>
                <c:pt idx="2227">
                  <c:v>0</c:v>
                </c:pt>
                <c:pt idx="2228">
                  <c:v>0</c:v>
                </c:pt>
                <c:pt idx="2229">
                  <c:v>0</c:v>
                </c:pt>
                <c:pt idx="2230">
                  <c:v>0</c:v>
                </c:pt>
                <c:pt idx="2231">
                  <c:v>0</c:v>
                </c:pt>
                <c:pt idx="2232">
                  <c:v>0</c:v>
                </c:pt>
                <c:pt idx="2233">
                  <c:v>0</c:v>
                </c:pt>
                <c:pt idx="2234">
                  <c:v>0</c:v>
                </c:pt>
                <c:pt idx="2235">
                  <c:v>0</c:v>
                </c:pt>
                <c:pt idx="2236">
                  <c:v>0</c:v>
                </c:pt>
                <c:pt idx="2237">
                  <c:v>0</c:v>
                </c:pt>
                <c:pt idx="2238">
                  <c:v>0</c:v>
                </c:pt>
                <c:pt idx="2239">
                  <c:v>0</c:v>
                </c:pt>
                <c:pt idx="2240">
                  <c:v>0</c:v>
                </c:pt>
                <c:pt idx="2241">
                  <c:v>0</c:v>
                </c:pt>
                <c:pt idx="2242">
                  <c:v>0</c:v>
                </c:pt>
                <c:pt idx="2243">
                  <c:v>0</c:v>
                </c:pt>
                <c:pt idx="2244">
                  <c:v>0</c:v>
                </c:pt>
                <c:pt idx="2245">
                  <c:v>0</c:v>
                </c:pt>
                <c:pt idx="2246">
                  <c:v>0</c:v>
                </c:pt>
                <c:pt idx="2247">
                  <c:v>0</c:v>
                </c:pt>
                <c:pt idx="2248">
                  <c:v>0</c:v>
                </c:pt>
                <c:pt idx="2249">
                  <c:v>0</c:v>
                </c:pt>
                <c:pt idx="2250">
                  <c:v>0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0</c:v>
                </c:pt>
                <c:pt idx="2256">
                  <c:v>0</c:v>
                </c:pt>
                <c:pt idx="2257">
                  <c:v>0</c:v>
                </c:pt>
                <c:pt idx="2258">
                  <c:v>0</c:v>
                </c:pt>
                <c:pt idx="2259">
                  <c:v>0</c:v>
                </c:pt>
                <c:pt idx="2260">
                  <c:v>0</c:v>
                </c:pt>
                <c:pt idx="2261">
                  <c:v>0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</c:v>
                </c:pt>
                <c:pt idx="2268">
                  <c:v>0</c:v>
                </c:pt>
                <c:pt idx="2269">
                  <c:v>0</c:v>
                </c:pt>
                <c:pt idx="2270">
                  <c:v>0</c:v>
                </c:pt>
                <c:pt idx="2271">
                  <c:v>0</c:v>
                </c:pt>
                <c:pt idx="2272">
                  <c:v>0</c:v>
                </c:pt>
                <c:pt idx="2273">
                  <c:v>0</c:v>
                </c:pt>
                <c:pt idx="2274">
                  <c:v>0</c:v>
                </c:pt>
                <c:pt idx="2275">
                  <c:v>0</c:v>
                </c:pt>
                <c:pt idx="2276">
                  <c:v>0</c:v>
                </c:pt>
                <c:pt idx="2277">
                  <c:v>0</c:v>
                </c:pt>
                <c:pt idx="2278">
                  <c:v>0</c:v>
                </c:pt>
                <c:pt idx="2279">
                  <c:v>0</c:v>
                </c:pt>
                <c:pt idx="2280">
                  <c:v>0</c:v>
                </c:pt>
                <c:pt idx="2281">
                  <c:v>0</c:v>
                </c:pt>
                <c:pt idx="2282">
                  <c:v>0</c:v>
                </c:pt>
                <c:pt idx="2283">
                  <c:v>0</c:v>
                </c:pt>
                <c:pt idx="2284">
                  <c:v>0</c:v>
                </c:pt>
                <c:pt idx="2285">
                  <c:v>0</c:v>
                </c:pt>
                <c:pt idx="2286">
                  <c:v>0</c:v>
                </c:pt>
                <c:pt idx="2287">
                  <c:v>0</c:v>
                </c:pt>
                <c:pt idx="2288">
                  <c:v>0</c:v>
                </c:pt>
                <c:pt idx="2289">
                  <c:v>0</c:v>
                </c:pt>
                <c:pt idx="2290">
                  <c:v>0</c:v>
                </c:pt>
                <c:pt idx="2291">
                  <c:v>0</c:v>
                </c:pt>
                <c:pt idx="2292">
                  <c:v>0</c:v>
                </c:pt>
                <c:pt idx="2293">
                  <c:v>0</c:v>
                </c:pt>
                <c:pt idx="2294">
                  <c:v>0</c:v>
                </c:pt>
                <c:pt idx="2295">
                  <c:v>0</c:v>
                </c:pt>
                <c:pt idx="2296">
                  <c:v>0</c:v>
                </c:pt>
                <c:pt idx="2297">
                  <c:v>0</c:v>
                </c:pt>
                <c:pt idx="2298">
                  <c:v>0</c:v>
                </c:pt>
                <c:pt idx="2299">
                  <c:v>0</c:v>
                </c:pt>
                <c:pt idx="2300">
                  <c:v>0</c:v>
                </c:pt>
                <c:pt idx="2301">
                  <c:v>0</c:v>
                </c:pt>
                <c:pt idx="2302">
                  <c:v>0</c:v>
                </c:pt>
                <c:pt idx="2303">
                  <c:v>0</c:v>
                </c:pt>
                <c:pt idx="2304">
                  <c:v>0</c:v>
                </c:pt>
                <c:pt idx="2305">
                  <c:v>0</c:v>
                </c:pt>
                <c:pt idx="2306">
                  <c:v>0</c:v>
                </c:pt>
                <c:pt idx="2307">
                  <c:v>0</c:v>
                </c:pt>
                <c:pt idx="2308">
                  <c:v>0</c:v>
                </c:pt>
                <c:pt idx="2309">
                  <c:v>0</c:v>
                </c:pt>
                <c:pt idx="2310">
                  <c:v>0</c:v>
                </c:pt>
                <c:pt idx="2311">
                  <c:v>0</c:v>
                </c:pt>
                <c:pt idx="2312">
                  <c:v>0</c:v>
                </c:pt>
                <c:pt idx="2313">
                  <c:v>0</c:v>
                </c:pt>
                <c:pt idx="2314">
                  <c:v>0</c:v>
                </c:pt>
                <c:pt idx="2315">
                  <c:v>0</c:v>
                </c:pt>
                <c:pt idx="2316">
                  <c:v>0</c:v>
                </c:pt>
                <c:pt idx="2317">
                  <c:v>0</c:v>
                </c:pt>
                <c:pt idx="2318">
                  <c:v>0</c:v>
                </c:pt>
                <c:pt idx="2319">
                  <c:v>0</c:v>
                </c:pt>
                <c:pt idx="2320">
                  <c:v>0</c:v>
                </c:pt>
                <c:pt idx="2321">
                  <c:v>0</c:v>
                </c:pt>
                <c:pt idx="2322">
                  <c:v>0</c:v>
                </c:pt>
                <c:pt idx="2323">
                  <c:v>0</c:v>
                </c:pt>
                <c:pt idx="2324">
                  <c:v>0</c:v>
                </c:pt>
                <c:pt idx="2325">
                  <c:v>0</c:v>
                </c:pt>
                <c:pt idx="2326">
                  <c:v>0</c:v>
                </c:pt>
                <c:pt idx="2327">
                  <c:v>0</c:v>
                </c:pt>
                <c:pt idx="2328">
                  <c:v>0</c:v>
                </c:pt>
                <c:pt idx="2329">
                  <c:v>0</c:v>
                </c:pt>
                <c:pt idx="2330">
                  <c:v>0</c:v>
                </c:pt>
                <c:pt idx="2331">
                  <c:v>0</c:v>
                </c:pt>
                <c:pt idx="2332">
                  <c:v>0</c:v>
                </c:pt>
                <c:pt idx="2333">
                  <c:v>0</c:v>
                </c:pt>
                <c:pt idx="2334">
                  <c:v>0</c:v>
                </c:pt>
                <c:pt idx="2335">
                  <c:v>0</c:v>
                </c:pt>
                <c:pt idx="2336">
                  <c:v>0</c:v>
                </c:pt>
                <c:pt idx="2337">
                  <c:v>0</c:v>
                </c:pt>
                <c:pt idx="2338">
                  <c:v>0</c:v>
                </c:pt>
                <c:pt idx="2339">
                  <c:v>0</c:v>
                </c:pt>
                <c:pt idx="2340">
                  <c:v>0</c:v>
                </c:pt>
                <c:pt idx="2341">
                  <c:v>0</c:v>
                </c:pt>
                <c:pt idx="2342">
                  <c:v>0</c:v>
                </c:pt>
                <c:pt idx="2343">
                  <c:v>0</c:v>
                </c:pt>
                <c:pt idx="2344">
                  <c:v>0</c:v>
                </c:pt>
                <c:pt idx="2345">
                  <c:v>0</c:v>
                </c:pt>
                <c:pt idx="2346">
                  <c:v>0</c:v>
                </c:pt>
                <c:pt idx="2347">
                  <c:v>0</c:v>
                </c:pt>
                <c:pt idx="2348">
                  <c:v>0</c:v>
                </c:pt>
                <c:pt idx="2349">
                  <c:v>0</c:v>
                </c:pt>
                <c:pt idx="2350">
                  <c:v>0</c:v>
                </c:pt>
                <c:pt idx="2351">
                  <c:v>0</c:v>
                </c:pt>
                <c:pt idx="2352">
                  <c:v>0</c:v>
                </c:pt>
                <c:pt idx="2353">
                  <c:v>0</c:v>
                </c:pt>
                <c:pt idx="2354">
                  <c:v>0</c:v>
                </c:pt>
                <c:pt idx="2355">
                  <c:v>0</c:v>
                </c:pt>
                <c:pt idx="2356">
                  <c:v>0</c:v>
                </c:pt>
                <c:pt idx="2357">
                  <c:v>0</c:v>
                </c:pt>
                <c:pt idx="2358">
                  <c:v>0</c:v>
                </c:pt>
                <c:pt idx="2359">
                  <c:v>0</c:v>
                </c:pt>
                <c:pt idx="2360">
                  <c:v>0</c:v>
                </c:pt>
                <c:pt idx="2361">
                  <c:v>0</c:v>
                </c:pt>
                <c:pt idx="2362">
                  <c:v>0</c:v>
                </c:pt>
                <c:pt idx="2363">
                  <c:v>0</c:v>
                </c:pt>
                <c:pt idx="2364">
                  <c:v>0</c:v>
                </c:pt>
                <c:pt idx="2365">
                  <c:v>0</c:v>
                </c:pt>
                <c:pt idx="2366">
                  <c:v>0</c:v>
                </c:pt>
                <c:pt idx="2367">
                  <c:v>0</c:v>
                </c:pt>
                <c:pt idx="2368">
                  <c:v>0</c:v>
                </c:pt>
                <c:pt idx="2369">
                  <c:v>0</c:v>
                </c:pt>
                <c:pt idx="2370">
                  <c:v>0</c:v>
                </c:pt>
                <c:pt idx="2371">
                  <c:v>0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0</c:v>
                </c:pt>
                <c:pt idx="2377">
                  <c:v>0</c:v>
                </c:pt>
                <c:pt idx="2378">
                  <c:v>0</c:v>
                </c:pt>
                <c:pt idx="2379">
                  <c:v>0</c:v>
                </c:pt>
                <c:pt idx="2380">
                  <c:v>0</c:v>
                </c:pt>
                <c:pt idx="2381">
                  <c:v>0</c:v>
                </c:pt>
                <c:pt idx="2382">
                  <c:v>0</c:v>
                </c:pt>
                <c:pt idx="2383">
                  <c:v>0</c:v>
                </c:pt>
                <c:pt idx="2384">
                  <c:v>0</c:v>
                </c:pt>
                <c:pt idx="2385">
                  <c:v>0</c:v>
                </c:pt>
                <c:pt idx="2386">
                  <c:v>0</c:v>
                </c:pt>
                <c:pt idx="2387">
                  <c:v>0</c:v>
                </c:pt>
                <c:pt idx="2388">
                  <c:v>0</c:v>
                </c:pt>
                <c:pt idx="2389">
                  <c:v>0</c:v>
                </c:pt>
                <c:pt idx="2390">
                  <c:v>0</c:v>
                </c:pt>
                <c:pt idx="2391">
                  <c:v>0</c:v>
                </c:pt>
                <c:pt idx="2392">
                  <c:v>0</c:v>
                </c:pt>
                <c:pt idx="2393">
                  <c:v>0</c:v>
                </c:pt>
                <c:pt idx="2394">
                  <c:v>0</c:v>
                </c:pt>
                <c:pt idx="2395">
                  <c:v>0</c:v>
                </c:pt>
                <c:pt idx="2396">
                  <c:v>0</c:v>
                </c:pt>
                <c:pt idx="2397">
                  <c:v>0</c:v>
                </c:pt>
                <c:pt idx="2398">
                  <c:v>0</c:v>
                </c:pt>
                <c:pt idx="2399">
                  <c:v>0</c:v>
                </c:pt>
                <c:pt idx="2400">
                  <c:v>0</c:v>
                </c:pt>
                <c:pt idx="2401">
                  <c:v>0</c:v>
                </c:pt>
                <c:pt idx="2402">
                  <c:v>0</c:v>
                </c:pt>
                <c:pt idx="2403">
                  <c:v>0</c:v>
                </c:pt>
                <c:pt idx="2404">
                  <c:v>0</c:v>
                </c:pt>
                <c:pt idx="2405">
                  <c:v>0</c:v>
                </c:pt>
                <c:pt idx="2406">
                  <c:v>0</c:v>
                </c:pt>
                <c:pt idx="2407">
                  <c:v>0</c:v>
                </c:pt>
                <c:pt idx="2408">
                  <c:v>0</c:v>
                </c:pt>
                <c:pt idx="2409">
                  <c:v>0</c:v>
                </c:pt>
                <c:pt idx="2410">
                  <c:v>0</c:v>
                </c:pt>
                <c:pt idx="2411">
                  <c:v>0</c:v>
                </c:pt>
                <c:pt idx="2412">
                  <c:v>0</c:v>
                </c:pt>
                <c:pt idx="2413">
                  <c:v>0</c:v>
                </c:pt>
                <c:pt idx="2414">
                  <c:v>0</c:v>
                </c:pt>
                <c:pt idx="2415">
                  <c:v>0</c:v>
                </c:pt>
                <c:pt idx="2416">
                  <c:v>0</c:v>
                </c:pt>
                <c:pt idx="2417">
                  <c:v>0</c:v>
                </c:pt>
                <c:pt idx="2418">
                  <c:v>0</c:v>
                </c:pt>
                <c:pt idx="2419">
                  <c:v>0</c:v>
                </c:pt>
                <c:pt idx="2420">
                  <c:v>0</c:v>
                </c:pt>
                <c:pt idx="2421">
                  <c:v>0</c:v>
                </c:pt>
                <c:pt idx="2422">
                  <c:v>0</c:v>
                </c:pt>
                <c:pt idx="2423">
                  <c:v>0</c:v>
                </c:pt>
                <c:pt idx="2424">
                  <c:v>0</c:v>
                </c:pt>
                <c:pt idx="2425">
                  <c:v>0</c:v>
                </c:pt>
                <c:pt idx="2426">
                  <c:v>0</c:v>
                </c:pt>
                <c:pt idx="2427">
                  <c:v>0</c:v>
                </c:pt>
                <c:pt idx="2428">
                  <c:v>0</c:v>
                </c:pt>
                <c:pt idx="2429">
                  <c:v>0</c:v>
                </c:pt>
                <c:pt idx="2430">
                  <c:v>0</c:v>
                </c:pt>
                <c:pt idx="2431">
                  <c:v>0</c:v>
                </c:pt>
                <c:pt idx="2432">
                  <c:v>0</c:v>
                </c:pt>
                <c:pt idx="2433">
                  <c:v>0</c:v>
                </c:pt>
                <c:pt idx="2434">
                  <c:v>0</c:v>
                </c:pt>
                <c:pt idx="2435">
                  <c:v>0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0</c:v>
                </c:pt>
                <c:pt idx="2440">
                  <c:v>0</c:v>
                </c:pt>
                <c:pt idx="2441">
                  <c:v>0</c:v>
                </c:pt>
                <c:pt idx="2442">
                  <c:v>0</c:v>
                </c:pt>
                <c:pt idx="2443">
                  <c:v>0</c:v>
                </c:pt>
                <c:pt idx="2444">
                  <c:v>0</c:v>
                </c:pt>
                <c:pt idx="2445">
                  <c:v>0</c:v>
                </c:pt>
                <c:pt idx="2446">
                  <c:v>0</c:v>
                </c:pt>
                <c:pt idx="2447">
                  <c:v>0</c:v>
                </c:pt>
                <c:pt idx="2448">
                  <c:v>0</c:v>
                </c:pt>
                <c:pt idx="2449">
                  <c:v>0</c:v>
                </c:pt>
                <c:pt idx="2450">
                  <c:v>0</c:v>
                </c:pt>
                <c:pt idx="2451">
                  <c:v>0</c:v>
                </c:pt>
                <c:pt idx="2452">
                  <c:v>0</c:v>
                </c:pt>
                <c:pt idx="2453">
                  <c:v>0</c:v>
                </c:pt>
                <c:pt idx="2454">
                  <c:v>0</c:v>
                </c:pt>
                <c:pt idx="2455">
                  <c:v>0</c:v>
                </c:pt>
                <c:pt idx="2456">
                  <c:v>0</c:v>
                </c:pt>
                <c:pt idx="2457">
                  <c:v>0</c:v>
                </c:pt>
                <c:pt idx="2458">
                  <c:v>0</c:v>
                </c:pt>
                <c:pt idx="2459">
                  <c:v>0</c:v>
                </c:pt>
                <c:pt idx="2460">
                  <c:v>0</c:v>
                </c:pt>
                <c:pt idx="2461">
                  <c:v>0</c:v>
                </c:pt>
                <c:pt idx="2462">
                  <c:v>0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0</c:v>
                </c:pt>
                <c:pt idx="2467">
                  <c:v>0</c:v>
                </c:pt>
                <c:pt idx="2468">
                  <c:v>0</c:v>
                </c:pt>
                <c:pt idx="2469">
                  <c:v>0</c:v>
                </c:pt>
                <c:pt idx="2470">
                  <c:v>0</c:v>
                </c:pt>
                <c:pt idx="2471">
                  <c:v>0</c:v>
                </c:pt>
                <c:pt idx="2472">
                  <c:v>0</c:v>
                </c:pt>
                <c:pt idx="2473">
                  <c:v>0</c:v>
                </c:pt>
                <c:pt idx="2474">
                  <c:v>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</c:v>
                </c:pt>
                <c:pt idx="2485">
                  <c:v>0</c:v>
                </c:pt>
                <c:pt idx="2486">
                  <c:v>0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</c:v>
                </c:pt>
                <c:pt idx="2503">
                  <c:v>0</c:v>
                </c:pt>
                <c:pt idx="2504">
                  <c:v>0</c:v>
                </c:pt>
                <c:pt idx="2505">
                  <c:v>0</c:v>
                </c:pt>
                <c:pt idx="2506">
                  <c:v>0</c:v>
                </c:pt>
                <c:pt idx="2507">
                  <c:v>0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</c:v>
                </c:pt>
                <c:pt idx="2526">
                  <c:v>0</c:v>
                </c:pt>
                <c:pt idx="2527">
                  <c:v>0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0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0</c:v>
                </c:pt>
                <c:pt idx="2555">
                  <c:v>0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0</c:v>
                </c:pt>
                <c:pt idx="2566">
                  <c:v>0</c:v>
                </c:pt>
                <c:pt idx="2567">
                  <c:v>0</c:v>
                </c:pt>
                <c:pt idx="2568">
                  <c:v>0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0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</c:v>
                </c:pt>
                <c:pt idx="2582">
                  <c:v>0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0</c:v>
                </c:pt>
                <c:pt idx="2597">
                  <c:v>0</c:v>
                </c:pt>
                <c:pt idx="2598">
                  <c:v>0</c:v>
                </c:pt>
                <c:pt idx="2599">
                  <c:v>0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0</c:v>
                </c:pt>
                <c:pt idx="2637">
                  <c:v>0</c:v>
                </c:pt>
                <c:pt idx="2638">
                  <c:v>0</c:v>
                </c:pt>
                <c:pt idx="2639">
                  <c:v>0</c:v>
                </c:pt>
                <c:pt idx="2640">
                  <c:v>0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</c:v>
                </c:pt>
                <c:pt idx="2645">
                  <c:v>0</c:v>
                </c:pt>
                <c:pt idx="2646">
                  <c:v>0</c:v>
                </c:pt>
                <c:pt idx="2647">
                  <c:v>0</c:v>
                </c:pt>
                <c:pt idx="2648">
                  <c:v>0</c:v>
                </c:pt>
                <c:pt idx="2649">
                  <c:v>0</c:v>
                </c:pt>
                <c:pt idx="2650">
                  <c:v>0</c:v>
                </c:pt>
                <c:pt idx="2651">
                  <c:v>0</c:v>
                </c:pt>
                <c:pt idx="2652">
                  <c:v>0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</c:v>
                </c:pt>
                <c:pt idx="2660">
                  <c:v>0</c:v>
                </c:pt>
                <c:pt idx="2661">
                  <c:v>0</c:v>
                </c:pt>
                <c:pt idx="2662">
                  <c:v>0</c:v>
                </c:pt>
                <c:pt idx="2663">
                  <c:v>0</c:v>
                </c:pt>
                <c:pt idx="2664">
                  <c:v>0</c:v>
                </c:pt>
              </c:numCache>
            </c:numRef>
          </c:yVal>
          <c:smooth val="1"/>
        </c:ser>
        <c:ser>
          <c:idx val="4"/>
          <c:order val="1"/>
          <c:tx>
            <c:strRef>
              <c:f>'El_Seibo_Res Half'!$K$2:$L$2</c:f>
              <c:strCache>
                <c:ptCount val="1"/>
                <c:pt idx="0">
                  <c:v>PMP</c:v>
                </c:pt>
              </c:strCache>
            </c:strRef>
          </c:tx>
          <c:spPr>
            <a:ln w="19050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numRef>
              <c:f>'El_Seibo_Res Half'!$B$4:$B$13663</c:f>
              <c:numCache>
                <c:formatCode>0</c:formatCode>
                <c:ptCount val="13660"/>
                <c:pt idx="0">
                  <c:v>0</c:v>
                </c:pt>
                <c:pt idx="1">
                  <c:v>6.9444444444444441E-3</c:v>
                </c:pt>
                <c:pt idx="2">
                  <c:v>1.3888888888888888E-2</c:v>
                </c:pt>
                <c:pt idx="3">
                  <c:v>2.0833333333333332E-2</c:v>
                </c:pt>
                <c:pt idx="4">
                  <c:v>2.7777777777777776E-2</c:v>
                </c:pt>
                <c:pt idx="5">
                  <c:v>3.4722222222222224E-2</c:v>
                </c:pt>
                <c:pt idx="6">
                  <c:v>4.1666666666666664E-2</c:v>
                </c:pt>
                <c:pt idx="7">
                  <c:v>4.8611111111111112E-2</c:v>
                </c:pt>
                <c:pt idx="8">
                  <c:v>5.5555555555555552E-2</c:v>
                </c:pt>
                <c:pt idx="9">
                  <c:v>6.25E-2</c:v>
                </c:pt>
                <c:pt idx="10">
                  <c:v>6.9444444444444448E-2</c:v>
                </c:pt>
                <c:pt idx="11">
                  <c:v>7.6388888888888881E-2</c:v>
                </c:pt>
                <c:pt idx="12">
                  <c:v>8.3333333333333329E-2</c:v>
                </c:pt>
                <c:pt idx="13">
                  <c:v>9.0277777777777776E-2</c:v>
                </c:pt>
                <c:pt idx="14">
                  <c:v>9.7222222222222224E-2</c:v>
                </c:pt>
                <c:pt idx="15">
                  <c:v>0.10416666666666667</c:v>
                </c:pt>
                <c:pt idx="16">
                  <c:v>0.1111111111111111</c:v>
                </c:pt>
                <c:pt idx="17">
                  <c:v>0.11805555555555557</c:v>
                </c:pt>
                <c:pt idx="18">
                  <c:v>0.125</c:v>
                </c:pt>
                <c:pt idx="19">
                  <c:v>0.13194444444444445</c:v>
                </c:pt>
                <c:pt idx="20">
                  <c:v>0.1388888888888889</c:v>
                </c:pt>
                <c:pt idx="21">
                  <c:v>0.14583333333333334</c:v>
                </c:pt>
                <c:pt idx="22">
                  <c:v>0.15277777777777776</c:v>
                </c:pt>
                <c:pt idx="23">
                  <c:v>0.15972222222222224</c:v>
                </c:pt>
                <c:pt idx="24">
                  <c:v>0.16666666666666666</c:v>
                </c:pt>
                <c:pt idx="25">
                  <c:v>0.17361111111111113</c:v>
                </c:pt>
                <c:pt idx="26">
                  <c:v>0.18055555555555555</c:v>
                </c:pt>
                <c:pt idx="27">
                  <c:v>0.1875</c:v>
                </c:pt>
                <c:pt idx="28">
                  <c:v>0.19444444444444445</c:v>
                </c:pt>
                <c:pt idx="29">
                  <c:v>0.20138888888888887</c:v>
                </c:pt>
                <c:pt idx="30">
                  <c:v>0.20833333333333334</c:v>
                </c:pt>
                <c:pt idx="31">
                  <c:v>0.21527777777777779</c:v>
                </c:pt>
                <c:pt idx="32">
                  <c:v>0.22222222222222221</c:v>
                </c:pt>
                <c:pt idx="33">
                  <c:v>0.22916666666666666</c:v>
                </c:pt>
                <c:pt idx="34">
                  <c:v>0.23611111111111113</c:v>
                </c:pt>
                <c:pt idx="35">
                  <c:v>0.24305555555555555</c:v>
                </c:pt>
                <c:pt idx="36">
                  <c:v>0.25</c:v>
                </c:pt>
                <c:pt idx="37">
                  <c:v>0.25694444444444448</c:v>
                </c:pt>
                <c:pt idx="38">
                  <c:v>0.2638888888888889</c:v>
                </c:pt>
                <c:pt idx="39">
                  <c:v>0.27083333333333331</c:v>
                </c:pt>
                <c:pt idx="40">
                  <c:v>0.27777777777777779</c:v>
                </c:pt>
                <c:pt idx="41">
                  <c:v>0.28472222222222221</c:v>
                </c:pt>
                <c:pt idx="42">
                  <c:v>0.29166666666666669</c:v>
                </c:pt>
                <c:pt idx="43">
                  <c:v>0.2986111111111111</c:v>
                </c:pt>
                <c:pt idx="44">
                  <c:v>0.30555555555555552</c:v>
                </c:pt>
                <c:pt idx="45">
                  <c:v>0.3125</c:v>
                </c:pt>
                <c:pt idx="46">
                  <c:v>0.31944444444444448</c:v>
                </c:pt>
                <c:pt idx="47">
                  <c:v>0.3263888888888889</c:v>
                </c:pt>
                <c:pt idx="48">
                  <c:v>0.33333333333333331</c:v>
                </c:pt>
                <c:pt idx="49">
                  <c:v>0.34027777777777773</c:v>
                </c:pt>
                <c:pt idx="50">
                  <c:v>0.34722222222222227</c:v>
                </c:pt>
                <c:pt idx="51">
                  <c:v>0.35416666666666669</c:v>
                </c:pt>
                <c:pt idx="52">
                  <c:v>0.3611111111111111</c:v>
                </c:pt>
                <c:pt idx="53">
                  <c:v>0.36805555555555558</c:v>
                </c:pt>
                <c:pt idx="54">
                  <c:v>0.375</c:v>
                </c:pt>
                <c:pt idx="55">
                  <c:v>0.38194444444444442</c:v>
                </c:pt>
                <c:pt idx="56">
                  <c:v>0.3888888888888889</c:v>
                </c:pt>
                <c:pt idx="57">
                  <c:v>0.39583333333333331</c:v>
                </c:pt>
                <c:pt idx="58">
                  <c:v>0.40277777777777773</c:v>
                </c:pt>
                <c:pt idx="59">
                  <c:v>0.40972222222222227</c:v>
                </c:pt>
                <c:pt idx="60">
                  <c:v>0.41666666666666669</c:v>
                </c:pt>
                <c:pt idx="61">
                  <c:v>0.4236111111111111</c:v>
                </c:pt>
                <c:pt idx="62">
                  <c:v>0.43055555555555558</c:v>
                </c:pt>
                <c:pt idx="63">
                  <c:v>0.4375</c:v>
                </c:pt>
                <c:pt idx="64">
                  <c:v>0.44444444444444442</c:v>
                </c:pt>
                <c:pt idx="65">
                  <c:v>0.4513888888888889</c:v>
                </c:pt>
                <c:pt idx="66">
                  <c:v>0.45833333333333331</c:v>
                </c:pt>
                <c:pt idx="67">
                  <c:v>0.46527777777777773</c:v>
                </c:pt>
                <c:pt idx="68">
                  <c:v>0.47222222222222227</c:v>
                </c:pt>
                <c:pt idx="69">
                  <c:v>0.47916666666666669</c:v>
                </c:pt>
                <c:pt idx="70">
                  <c:v>0.4861111111111111</c:v>
                </c:pt>
                <c:pt idx="71">
                  <c:v>0.49305555555555558</c:v>
                </c:pt>
                <c:pt idx="72">
                  <c:v>0.5</c:v>
                </c:pt>
                <c:pt idx="73">
                  <c:v>0.50694444444444442</c:v>
                </c:pt>
                <c:pt idx="74">
                  <c:v>0.51388888888888895</c:v>
                </c:pt>
                <c:pt idx="75">
                  <c:v>0.52083333333333337</c:v>
                </c:pt>
                <c:pt idx="76">
                  <c:v>0.52777777777777779</c:v>
                </c:pt>
                <c:pt idx="77">
                  <c:v>0.53472222222222221</c:v>
                </c:pt>
                <c:pt idx="78">
                  <c:v>0.54166666666666663</c:v>
                </c:pt>
                <c:pt idx="79">
                  <c:v>0.54861111111111105</c:v>
                </c:pt>
                <c:pt idx="80">
                  <c:v>0.55555555555555558</c:v>
                </c:pt>
                <c:pt idx="81">
                  <c:v>0.5625</c:v>
                </c:pt>
                <c:pt idx="82">
                  <c:v>0.56944444444444442</c:v>
                </c:pt>
                <c:pt idx="83">
                  <c:v>0.57638888888888895</c:v>
                </c:pt>
                <c:pt idx="84">
                  <c:v>0.58333333333333337</c:v>
                </c:pt>
                <c:pt idx="85">
                  <c:v>0.59027777777777779</c:v>
                </c:pt>
                <c:pt idx="86">
                  <c:v>0.59722222222222221</c:v>
                </c:pt>
                <c:pt idx="87">
                  <c:v>0.60416666666666663</c:v>
                </c:pt>
                <c:pt idx="88">
                  <c:v>0.61111111111111105</c:v>
                </c:pt>
                <c:pt idx="89">
                  <c:v>0.61805555555555558</c:v>
                </c:pt>
                <c:pt idx="90">
                  <c:v>0.625</c:v>
                </c:pt>
                <c:pt idx="91">
                  <c:v>0.63194444444444442</c:v>
                </c:pt>
                <c:pt idx="92">
                  <c:v>0.63888888888888895</c:v>
                </c:pt>
                <c:pt idx="93">
                  <c:v>0.64583333333333337</c:v>
                </c:pt>
                <c:pt idx="94">
                  <c:v>0.65277777777777779</c:v>
                </c:pt>
                <c:pt idx="95">
                  <c:v>0.65972222222222221</c:v>
                </c:pt>
                <c:pt idx="96">
                  <c:v>0.66666666666666663</c:v>
                </c:pt>
                <c:pt idx="97">
                  <c:v>0.67361111111111116</c:v>
                </c:pt>
                <c:pt idx="98">
                  <c:v>0.68055555555555547</c:v>
                </c:pt>
                <c:pt idx="99">
                  <c:v>0.6875</c:v>
                </c:pt>
                <c:pt idx="100">
                  <c:v>0.69444444444444453</c:v>
                </c:pt>
                <c:pt idx="101">
                  <c:v>0.70138888888888884</c:v>
                </c:pt>
                <c:pt idx="102">
                  <c:v>0.70833333333333337</c:v>
                </c:pt>
                <c:pt idx="103">
                  <c:v>0.71527777777777779</c:v>
                </c:pt>
                <c:pt idx="104">
                  <c:v>0.72222222222222221</c:v>
                </c:pt>
                <c:pt idx="105">
                  <c:v>0.72916666666666663</c:v>
                </c:pt>
                <c:pt idx="106">
                  <c:v>0.73611111111111116</c:v>
                </c:pt>
                <c:pt idx="107">
                  <c:v>0.74305555555555547</c:v>
                </c:pt>
                <c:pt idx="108">
                  <c:v>0.75</c:v>
                </c:pt>
                <c:pt idx="109">
                  <c:v>0.75694444444444453</c:v>
                </c:pt>
                <c:pt idx="110">
                  <c:v>0.76388888888888884</c:v>
                </c:pt>
                <c:pt idx="111">
                  <c:v>0.77083333333333337</c:v>
                </c:pt>
                <c:pt idx="112">
                  <c:v>0.77777777777777779</c:v>
                </c:pt>
                <c:pt idx="113">
                  <c:v>0.78472222222222221</c:v>
                </c:pt>
                <c:pt idx="114">
                  <c:v>0.79166666666666663</c:v>
                </c:pt>
                <c:pt idx="115">
                  <c:v>0.79861111111111116</c:v>
                </c:pt>
                <c:pt idx="116">
                  <c:v>0.80555555555555547</c:v>
                </c:pt>
                <c:pt idx="117">
                  <c:v>0.8125</c:v>
                </c:pt>
                <c:pt idx="118">
                  <c:v>0.81944444444444453</c:v>
                </c:pt>
                <c:pt idx="119">
                  <c:v>0.82638888888888884</c:v>
                </c:pt>
                <c:pt idx="120">
                  <c:v>0.83333333333333337</c:v>
                </c:pt>
                <c:pt idx="121">
                  <c:v>0.84027777777777779</c:v>
                </c:pt>
                <c:pt idx="122">
                  <c:v>0.84722222222222221</c:v>
                </c:pt>
                <c:pt idx="123">
                  <c:v>0.85416666666666663</c:v>
                </c:pt>
                <c:pt idx="124">
                  <c:v>0.86111111111111116</c:v>
                </c:pt>
                <c:pt idx="125">
                  <c:v>0.86805555555555547</c:v>
                </c:pt>
                <c:pt idx="126">
                  <c:v>0.875</c:v>
                </c:pt>
                <c:pt idx="127">
                  <c:v>0.88194444444444453</c:v>
                </c:pt>
                <c:pt idx="128">
                  <c:v>0.88888888888888884</c:v>
                </c:pt>
                <c:pt idx="129">
                  <c:v>0.89583333333333337</c:v>
                </c:pt>
                <c:pt idx="130">
                  <c:v>0.90277777777777779</c:v>
                </c:pt>
                <c:pt idx="131">
                  <c:v>0.90972222222222221</c:v>
                </c:pt>
                <c:pt idx="132">
                  <c:v>0.91666666666666663</c:v>
                </c:pt>
                <c:pt idx="133">
                  <c:v>0.92361111111111116</c:v>
                </c:pt>
                <c:pt idx="134">
                  <c:v>0.93055555555555547</c:v>
                </c:pt>
                <c:pt idx="135">
                  <c:v>0.9375</c:v>
                </c:pt>
                <c:pt idx="136">
                  <c:v>0.94444444444444453</c:v>
                </c:pt>
                <c:pt idx="137">
                  <c:v>0.95138888888888884</c:v>
                </c:pt>
                <c:pt idx="138">
                  <c:v>0.95833333333333337</c:v>
                </c:pt>
                <c:pt idx="139">
                  <c:v>0.96527777777777779</c:v>
                </c:pt>
                <c:pt idx="140">
                  <c:v>0.97222222222222221</c:v>
                </c:pt>
                <c:pt idx="141">
                  <c:v>0.97916666666666663</c:v>
                </c:pt>
                <c:pt idx="142">
                  <c:v>0.98611111111111116</c:v>
                </c:pt>
                <c:pt idx="143">
                  <c:v>0.99305555555555547</c:v>
                </c:pt>
                <c:pt idx="144">
                  <c:v>1</c:v>
                </c:pt>
                <c:pt idx="145">
                  <c:v>1.0069444444444444</c:v>
                </c:pt>
                <c:pt idx="146">
                  <c:v>1.0138888888888888</c:v>
                </c:pt>
                <c:pt idx="147">
                  <c:v>1.0208333333333333</c:v>
                </c:pt>
                <c:pt idx="148">
                  <c:v>1.0277777777777779</c:v>
                </c:pt>
                <c:pt idx="149">
                  <c:v>1.0347222222222221</c:v>
                </c:pt>
                <c:pt idx="150">
                  <c:v>1.0416666666666667</c:v>
                </c:pt>
                <c:pt idx="151">
                  <c:v>1.0486111111111112</c:v>
                </c:pt>
                <c:pt idx="152">
                  <c:v>1.0555555555555556</c:v>
                </c:pt>
                <c:pt idx="153">
                  <c:v>1.0625</c:v>
                </c:pt>
                <c:pt idx="154">
                  <c:v>1.0694444444444444</c:v>
                </c:pt>
                <c:pt idx="155">
                  <c:v>1.0763888888888888</c:v>
                </c:pt>
                <c:pt idx="156">
                  <c:v>1.0833333333333333</c:v>
                </c:pt>
                <c:pt idx="157">
                  <c:v>1.0902777777777779</c:v>
                </c:pt>
                <c:pt idx="158">
                  <c:v>1.0972222222222221</c:v>
                </c:pt>
                <c:pt idx="159">
                  <c:v>1.1041666666666667</c:v>
                </c:pt>
                <c:pt idx="160">
                  <c:v>1.1111111111111112</c:v>
                </c:pt>
                <c:pt idx="161">
                  <c:v>1.1180555555555556</c:v>
                </c:pt>
                <c:pt idx="162">
                  <c:v>1.125</c:v>
                </c:pt>
                <c:pt idx="163">
                  <c:v>1.1319444444444444</c:v>
                </c:pt>
                <c:pt idx="164">
                  <c:v>1.1388888888888888</c:v>
                </c:pt>
                <c:pt idx="165">
                  <c:v>1.1458333333333333</c:v>
                </c:pt>
                <c:pt idx="166">
                  <c:v>1.1527777777777779</c:v>
                </c:pt>
                <c:pt idx="167">
                  <c:v>1.1597222222222221</c:v>
                </c:pt>
                <c:pt idx="168">
                  <c:v>1.1666666666666667</c:v>
                </c:pt>
                <c:pt idx="169">
                  <c:v>1.1736111111111112</c:v>
                </c:pt>
                <c:pt idx="170">
                  <c:v>1.1805555555555556</c:v>
                </c:pt>
                <c:pt idx="171">
                  <c:v>1.1875</c:v>
                </c:pt>
                <c:pt idx="172">
                  <c:v>1.1944444444444444</c:v>
                </c:pt>
                <c:pt idx="173">
                  <c:v>1.2013888888888888</c:v>
                </c:pt>
                <c:pt idx="174">
                  <c:v>1.2083333333333333</c:v>
                </c:pt>
                <c:pt idx="175">
                  <c:v>1.2152777777777779</c:v>
                </c:pt>
                <c:pt idx="176">
                  <c:v>1.2222222222222221</c:v>
                </c:pt>
                <c:pt idx="177">
                  <c:v>1.2291666666666667</c:v>
                </c:pt>
                <c:pt idx="178">
                  <c:v>1.2361111111111112</c:v>
                </c:pt>
                <c:pt idx="179">
                  <c:v>1.2430555555555556</c:v>
                </c:pt>
                <c:pt idx="180">
                  <c:v>1.25</c:v>
                </c:pt>
                <c:pt idx="181">
                  <c:v>1.2569444444444444</c:v>
                </c:pt>
                <c:pt idx="182">
                  <c:v>1.2638888888888888</c:v>
                </c:pt>
                <c:pt idx="183">
                  <c:v>1.2708333333333333</c:v>
                </c:pt>
                <c:pt idx="184">
                  <c:v>1.2777777777777779</c:v>
                </c:pt>
                <c:pt idx="185">
                  <c:v>1.2847222222222221</c:v>
                </c:pt>
                <c:pt idx="186">
                  <c:v>1.2916666666666667</c:v>
                </c:pt>
                <c:pt idx="187">
                  <c:v>1.2986111111111112</c:v>
                </c:pt>
                <c:pt idx="188">
                  <c:v>1.3055555555555556</c:v>
                </c:pt>
                <c:pt idx="189">
                  <c:v>1.3125</c:v>
                </c:pt>
                <c:pt idx="190">
                  <c:v>1.3194444444444444</c:v>
                </c:pt>
                <c:pt idx="191">
                  <c:v>1.3263888888888888</c:v>
                </c:pt>
                <c:pt idx="192">
                  <c:v>1.3333333333333333</c:v>
                </c:pt>
                <c:pt idx="193">
                  <c:v>1.3402777777777777</c:v>
                </c:pt>
                <c:pt idx="194">
                  <c:v>1.3472222222222223</c:v>
                </c:pt>
                <c:pt idx="195">
                  <c:v>1.3541666666666667</c:v>
                </c:pt>
                <c:pt idx="196">
                  <c:v>1.3611111111111109</c:v>
                </c:pt>
                <c:pt idx="197">
                  <c:v>1.3680555555555556</c:v>
                </c:pt>
                <c:pt idx="198">
                  <c:v>1.375</c:v>
                </c:pt>
                <c:pt idx="199">
                  <c:v>1.3819444444444444</c:v>
                </c:pt>
                <c:pt idx="200">
                  <c:v>1.3888888888888891</c:v>
                </c:pt>
                <c:pt idx="201">
                  <c:v>1.3958333333333333</c:v>
                </c:pt>
                <c:pt idx="202">
                  <c:v>1.4027777777777777</c:v>
                </c:pt>
                <c:pt idx="203">
                  <c:v>1.4097222222222223</c:v>
                </c:pt>
                <c:pt idx="204">
                  <c:v>1.4166666666666667</c:v>
                </c:pt>
                <c:pt idx="205">
                  <c:v>1.4236111111111109</c:v>
                </c:pt>
                <c:pt idx="206">
                  <c:v>1.4305555555555556</c:v>
                </c:pt>
                <c:pt idx="207">
                  <c:v>1.4375</c:v>
                </c:pt>
                <c:pt idx="208">
                  <c:v>1.4444444444444444</c:v>
                </c:pt>
                <c:pt idx="209">
                  <c:v>1.4513888888888891</c:v>
                </c:pt>
                <c:pt idx="210">
                  <c:v>1.4583333333333333</c:v>
                </c:pt>
                <c:pt idx="211">
                  <c:v>1.4652777777777777</c:v>
                </c:pt>
                <c:pt idx="212">
                  <c:v>1.4722222222222223</c:v>
                </c:pt>
                <c:pt idx="213">
                  <c:v>1.4791666666666667</c:v>
                </c:pt>
                <c:pt idx="214">
                  <c:v>1.4861111111111109</c:v>
                </c:pt>
                <c:pt idx="215">
                  <c:v>1.4930555555555556</c:v>
                </c:pt>
                <c:pt idx="216">
                  <c:v>1.5</c:v>
                </c:pt>
                <c:pt idx="217">
                  <c:v>1.5069444444444444</c:v>
                </c:pt>
                <c:pt idx="218">
                  <c:v>1.5138888888888891</c:v>
                </c:pt>
                <c:pt idx="219">
                  <c:v>1.5208333333333333</c:v>
                </c:pt>
                <c:pt idx="220">
                  <c:v>1.5277777777777777</c:v>
                </c:pt>
                <c:pt idx="221">
                  <c:v>1.5347222222222223</c:v>
                </c:pt>
                <c:pt idx="222">
                  <c:v>1.5416666666666667</c:v>
                </c:pt>
                <c:pt idx="223">
                  <c:v>1.5486111111111109</c:v>
                </c:pt>
                <c:pt idx="224">
                  <c:v>1.5555555555555556</c:v>
                </c:pt>
                <c:pt idx="225">
                  <c:v>1.5625</c:v>
                </c:pt>
                <c:pt idx="226">
                  <c:v>1.5694444444444444</c:v>
                </c:pt>
                <c:pt idx="227">
                  <c:v>1.5763888888888891</c:v>
                </c:pt>
                <c:pt idx="228">
                  <c:v>1.5833333333333333</c:v>
                </c:pt>
                <c:pt idx="229">
                  <c:v>1.5902777777777777</c:v>
                </c:pt>
                <c:pt idx="230">
                  <c:v>1.5972222222222223</c:v>
                </c:pt>
                <c:pt idx="231">
                  <c:v>1.6041666666666667</c:v>
                </c:pt>
                <c:pt idx="232">
                  <c:v>1.6111111111111109</c:v>
                </c:pt>
                <c:pt idx="233">
                  <c:v>1.6180555555555556</c:v>
                </c:pt>
                <c:pt idx="234">
                  <c:v>1.625</c:v>
                </c:pt>
                <c:pt idx="235">
                  <c:v>1.6319444444444444</c:v>
                </c:pt>
                <c:pt idx="236">
                  <c:v>1.6388888888888891</c:v>
                </c:pt>
                <c:pt idx="237">
                  <c:v>1.6458333333333333</c:v>
                </c:pt>
                <c:pt idx="238">
                  <c:v>1.6527777777777777</c:v>
                </c:pt>
                <c:pt idx="239">
                  <c:v>1.6597222222222223</c:v>
                </c:pt>
                <c:pt idx="240">
                  <c:v>1.6666666666666667</c:v>
                </c:pt>
                <c:pt idx="241">
                  <c:v>1.6736111111111109</c:v>
                </c:pt>
                <c:pt idx="242">
                  <c:v>1.6805555555555556</c:v>
                </c:pt>
                <c:pt idx="243">
                  <c:v>1.6875</c:v>
                </c:pt>
                <c:pt idx="244">
                  <c:v>1.6944444444444444</c:v>
                </c:pt>
                <c:pt idx="245">
                  <c:v>1.7013888888888891</c:v>
                </c:pt>
                <c:pt idx="246">
                  <c:v>1.7083333333333333</c:v>
                </c:pt>
                <c:pt idx="247">
                  <c:v>1.7152777777777777</c:v>
                </c:pt>
                <c:pt idx="248">
                  <c:v>1.7222222222222223</c:v>
                </c:pt>
                <c:pt idx="249">
                  <c:v>1.7291666666666667</c:v>
                </c:pt>
                <c:pt idx="250">
                  <c:v>1.7361111111111109</c:v>
                </c:pt>
                <c:pt idx="251">
                  <c:v>1.7430555555555556</c:v>
                </c:pt>
                <c:pt idx="252">
                  <c:v>1.75</c:v>
                </c:pt>
                <c:pt idx="253">
                  <c:v>1.7569444444444444</c:v>
                </c:pt>
                <c:pt idx="254">
                  <c:v>1.7638888888888891</c:v>
                </c:pt>
                <c:pt idx="255">
                  <c:v>1.7708333333333333</c:v>
                </c:pt>
                <c:pt idx="256">
                  <c:v>1.7777777777777777</c:v>
                </c:pt>
                <c:pt idx="257">
                  <c:v>1.7847222222222223</c:v>
                </c:pt>
                <c:pt idx="258">
                  <c:v>1.7916666666666667</c:v>
                </c:pt>
                <c:pt idx="259">
                  <c:v>1.7986111111111109</c:v>
                </c:pt>
                <c:pt idx="260">
                  <c:v>1.8055555555555556</c:v>
                </c:pt>
                <c:pt idx="261">
                  <c:v>1.8125</c:v>
                </c:pt>
                <c:pt idx="262">
                  <c:v>1.8194444444444444</c:v>
                </c:pt>
                <c:pt idx="263">
                  <c:v>1.8263888888888891</c:v>
                </c:pt>
                <c:pt idx="264">
                  <c:v>1.8333333333333333</c:v>
                </c:pt>
                <c:pt idx="265">
                  <c:v>1.8402777777777777</c:v>
                </c:pt>
                <c:pt idx="266">
                  <c:v>1.8472222222222223</c:v>
                </c:pt>
                <c:pt idx="267">
                  <c:v>1.8541666666666667</c:v>
                </c:pt>
                <c:pt idx="268">
                  <c:v>1.8611111111111109</c:v>
                </c:pt>
                <c:pt idx="269">
                  <c:v>1.8680555555555556</c:v>
                </c:pt>
                <c:pt idx="270">
                  <c:v>1.875</c:v>
                </c:pt>
                <c:pt idx="271">
                  <c:v>1.8819444444444444</c:v>
                </c:pt>
                <c:pt idx="272">
                  <c:v>1.8888888888888891</c:v>
                </c:pt>
                <c:pt idx="273">
                  <c:v>1.8958333333333333</c:v>
                </c:pt>
                <c:pt idx="274">
                  <c:v>1.9027777777777777</c:v>
                </c:pt>
                <c:pt idx="275">
                  <c:v>1.9097222222222223</c:v>
                </c:pt>
                <c:pt idx="276">
                  <c:v>1.9166666666666667</c:v>
                </c:pt>
                <c:pt idx="277">
                  <c:v>1.9236111111111109</c:v>
                </c:pt>
                <c:pt idx="278">
                  <c:v>1.9305555555555556</c:v>
                </c:pt>
                <c:pt idx="279">
                  <c:v>1.9375</c:v>
                </c:pt>
                <c:pt idx="280">
                  <c:v>1.9444444444444444</c:v>
                </c:pt>
                <c:pt idx="281">
                  <c:v>1.9513888888888891</c:v>
                </c:pt>
                <c:pt idx="282">
                  <c:v>1.9583333333333333</c:v>
                </c:pt>
                <c:pt idx="283">
                  <c:v>1.9652777777777777</c:v>
                </c:pt>
                <c:pt idx="284">
                  <c:v>1.9722222222222223</c:v>
                </c:pt>
                <c:pt idx="285">
                  <c:v>1.9791666666666667</c:v>
                </c:pt>
                <c:pt idx="286">
                  <c:v>1.9861111111111109</c:v>
                </c:pt>
                <c:pt idx="287">
                  <c:v>1.9930555555555556</c:v>
                </c:pt>
                <c:pt idx="288">
                  <c:v>2</c:v>
                </c:pt>
                <c:pt idx="289">
                  <c:v>2.0069444444444442</c:v>
                </c:pt>
                <c:pt idx="290">
                  <c:v>2.0138888888888888</c:v>
                </c:pt>
                <c:pt idx="291">
                  <c:v>2.0208333333333335</c:v>
                </c:pt>
                <c:pt idx="292">
                  <c:v>2.0277777777777777</c:v>
                </c:pt>
                <c:pt idx="293">
                  <c:v>2.0347222222222223</c:v>
                </c:pt>
                <c:pt idx="294">
                  <c:v>2.0416666666666665</c:v>
                </c:pt>
                <c:pt idx="295">
                  <c:v>2.0486111111111112</c:v>
                </c:pt>
                <c:pt idx="296">
                  <c:v>2.0555555555555558</c:v>
                </c:pt>
                <c:pt idx="297">
                  <c:v>2.0625</c:v>
                </c:pt>
                <c:pt idx="298">
                  <c:v>2.0694444444444442</c:v>
                </c:pt>
                <c:pt idx="299">
                  <c:v>2.0763888888888888</c:v>
                </c:pt>
                <c:pt idx="300">
                  <c:v>2.0833333333333335</c:v>
                </c:pt>
                <c:pt idx="301">
                  <c:v>2.0902777777777777</c:v>
                </c:pt>
                <c:pt idx="302">
                  <c:v>2.0972222222222223</c:v>
                </c:pt>
                <c:pt idx="303">
                  <c:v>2.1041666666666665</c:v>
                </c:pt>
                <c:pt idx="304">
                  <c:v>2.1111111111111112</c:v>
                </c:pt>
                <c:pt idx="305">
                  <c:v>2.1180555555555558</c:v>
                </c:pt>
                <c:pt idx="306">
                  <c:v>2.125</c:v>
                </c:pt>
                <c:pt idx="307">
                  <c:v>2.1319444444444442</c:v>
                </c:pt>
                <c:pt idx="308">
                  <c:v>2.1388888888888888</c:v>
                </c:pt>
                <c:pt idx="309">
                  <c:v>2.1458333333333335</c:v>
                </c:pt>
                <c:pt idx="310">
                  <c:v>2.1527777777777777</c:v>
                </c:pt>
                <c:pt idx="311">
                  <c:v>2.1597222222222223</c:v>
                </c:pt>
                <c:pt idx="312">
                  <c:v>2.1666666666666665</c:v>
                </c:pt>
                <c:pt idx="313">
                  <c:v>2.1736111111111112</c:v>
                </c:pt>
                <c:pt idx="314">
                  <c:v>2.1805555555555558</c:v>
                </c:pt>
                <c:pt idx="315">
                  <c:v>2.1875</c:v>
                </c:pt>
                <c:pt idx="316">
                  <c:v>2.1944444444444442</c:v>
                </c:pt>
                <c:pt idx="317">
                  <c:v>2.2013888888888888</c:v>
                </c:pt>
                <c:pt idx="318">
                  <c:v>2.2083333333333335</c:v>
                </c:pt>
                <c:pt idx="319">
                  <c:v>2.2152777777777777</c:v>
                </c:pt>
                <c:pt idx="320">
                  <c:v>2.2222222222222223</c:v>
                </c:pt>
                <c:pt idx="321">
                  <c:v>2.2291666666666665</c:v>
                </c:pt>
                <c:pt idx="322">
                  <c:v>2.2361111111111112</c:v>
                </c:pt>
                <c:pt idx="323">
                  <c:v>2.2430555555555558</c:v>
                </c:pt>
                <c:pt idx="324">
                  <c:v>2.25</c:v>
                </c:pt>
                <c:pt idx="325">
                  <c:v>2.2569444444444442</c:v>
                </c:pt>
                <c:pt idx="326">
                  <c:v>2.2638888888888888</c:v>
                </c:pt>
                <c:pt idx="327">
                  <c:v>2.2708333333333335</c:v>
                </c:pt>
                <c:pt idx="328">
                  <c:v>2.2777777777777777</c:v>
                </c:pt>
                <c:pt idx="329">
                  <c:v>2.2847222222222223</c:v>
                </c:pt>
                <c:pt idx="330">
                  <c:v>2.2916666666666665</c:v>
                </c:pt>
                <c:pt idx="331">
                  <c:v>2.2986111111111112</c:v>
                </c:pt>
                <c:pt idx="332">
                  <c:v>2.3055555555555558</c:v>
                </c:pt>
                <c:pt idx="333">
                  <c:v>2.3125</c:v>
                </c:pt>
                <c:pt idx="334">
                  <c:v>2.3194444444444442</c:v>
                </c:pt>
                <c:pt idx="335">
                  <c:v>2.3263888888888888</c:v>
                </c:pt>
                <c:pt idx="336">
                  <c:v>2.3333333333333335</c:v>
                </c:pt>
                <c:pt idx="337">
                  <c:v>2.3402777777777777</c:v>
                </c:pt>
                <c:pt idx="338">
                  <c:v>2.3472222222222223</c:v>
                </c:pt>
                <c:pt idx="339">
                  <c:v>2.3541666666666665</c:v>
                </c:pt>
                <c:pt idx="340">
                  <c:v>2.3611111111111112</c:v>
                </c:pt>
                <c:pt idx="341">
                  <c:v>2.3680555555555558</c:v>
                </c:pt>
                <c:pt idx="342">
                  <c:v>2.375</c:v>
                </c:pt>
                <c:pt idx="343">
                  <c:v>2.3819444444444442</c:v>
                </c:pt>
                <c:pt idx="344">
                  <c:v>2.3888888888888888</c:v>
                </c:pt>
                <c:pt idx="345">
                  <c:v>2.3958333333333335</c:v>
                </c:pt>
                <c:pt idx="346">
                  <c:v>2.4027777777777777</c:v>
                </c:pt>
                <c:pt idx="347">
                  <c:v>2.4097222222222223</c:v>
                </c:pt>
                <c:pt idx="348">
                  <c:v>2.4166666666666665</c:v>
                </c:pt>
                <c:pt idx="349">
                  <c:v>2.4236111111111112</c:v>
                </c:pt>
                <c:pt idx="350">
                  <c:v>2.4305555555555558</c:v>
                </c:pt>
                <c:pt idx="351">
                  <c:v>2.4375</c:v>
                </c:pt>
                <c:pt idx="352">
                  <c:v>2.4444444444444442</c:v>
                </c:pt>
                <c:pt idx="353">
                  <c:v>2.4513888888888888</c:v>
                </c:pt>
                <c:pt idx="354">
                  <c:v>2.4583333333333335</c:v>
                </c:pt>
                <c:pt idx="355">
                  <c:v>2.4652777777777777</c:v>
                </c:pt>
                <c:pt idx="356">
                  <c:v>2.4722222222222223</c:v>
                </c:pt>
                <c:pt idx="357">
                  <c:v>2.4791666666666665</c:v>
                </c:pt>
                <c:pt idx="358">
                  <c:v>2.4861111111111112</c:v>
                </c:pt>
                <c:pt idx="359">
                  <c:v>2.4930555555555558</c:v>
                </c:pt>
                <c:pt idx="360">
                  <c:v>2.5</c:v>
                </c:pt>
                <c:pt idx="361">
                  <c:v>2.5069444444444442</c:v>
                </c:pt>
                <c:pt idx="362">
                  <c:v>2.5138888888888888</c:v>
                </c:pt>
                <c:pt idx="363">
                  <c:v>2.5208333333333335</c:v>
                </c:pt>
                <c:pt idx="364">
                  <c:v>2.5277777777777777</c:v>
                </c:pt>
                <c:pt idx="365">
                  <c:v>2.5347222222222223</c:v>
                </c:pt>
                <c:pt idx="366">
                  <c:v>2.5416666666666665</c:v>
                </c:pt>
                <c:pt idx="367">
                  <c:v>2.5486111111111112</c:v>
                </c:pt>
                <c:pt idx="368">
                  <c:v>2.5555555555555558</c:v>
                </c:pt>
                <c:pt idx="369">
                  <c:v>2.5625</c:v>
                </c:pt>
                <c:pt idx="370">
                  <c:v>2.5694444444444442</c:v>
                </c:pt>
                <c:pt idx="371">
                  <c:v>2.5763888888888888</c:v>
                </c:pt>
                <c:pt idx="372">
                  <c:v>2.5833333333333335</c:v>
                </c:pt>
                <c:pt idx="373">
                  <c:v>2.5902777777777777</c:v>
                </c:pt>
                <c:pt idx="374">
                  <c:v>2.5972222222222223</c:v>
                </c:pt>
                <c:pt idx="375">
                  <c:v>2.6041666666666665</c:v>
                </c:pt>
                <c:pt idx="376">
                  <c:v>2.6111111111111112</c:v>
                </c:pt>
                <c:pt idx="377">
                  <c:v>2.6180555555555558</c:v>
                </c:pt>
                <c:pt idx="378">
                  <c:v>2.625</c:v>
                </c:pt>
                <c:pt idx="379">
                  <c:v>2.6319444444444442</c:v>
                </c:pt>
                <c:pt idx="380">
                  <c:v>2.6388888888888888</c:v>
                </c:pt>
                <c:pt idx="381">
                  <c:v>2.6458333333333335</c:v>
                </c:pt>
                <c:pt idx="382">
                  <c:v>2.6527777777777777</c:v>
                </c:pt>
                <c:pt idx="383">
                  <c:v>2.6597222222222223</c:v>
                </c:pt>
                <c:pt idx="384">
                  <c:v>2.6666666666666665</c:v>
                </c:pt>
                <c:pt idx="385">
                  <c:v>2.6736111111111112</c:v>
                </c:pt>
                <c:pt idx="386">
                  <c:v>2.6805555555555554</c:v>
                </c:pt>
                <c:pt idx="387">
                  <c:v>2.6875</c:v>
                </c:pt>
                <c:pt idx="388">
                  <c:v>2.6944444444444446</c:v>
                </c:pt>
                <c:pt idx="389">
                  <c:v>2.7013888888888888</c:v>
                </c:pt>
                <c:pt idx="390">
                  <c:v>2.7083333333333335</c:v>
                </c:pt>
                <c:pt idx="391">
                  <c:v>2.7152777777777781</c:v>
                </c:pt>
                <c:pt idx="392">
                  <c:v>2.7222222222222219</c:v>
                </c:pt>
                <c:pt idx="393">
                  <c:v>2.7291666666666665</c:v>
                </c:pt>
                <c:pt idx="394">
                  <c:v>2.7361111111111112</c:v>
                </c:pt>
                <c:pt idx="395">
                  <c:v>2.7430555555555554</c:v>
                </c:pt>
                <c:pt idx="396">
                  <c:v>2.75</c:v>
                </c:pt>
                <c:pt idx="397">
                  <c:v>2.7569444444444446</c:v>
                </c:pt>
                <c:pt idx="398">
                  <c:v>2.7638888888888888</c:v>
                </c:pt>
                <c:pt idx="399">
                  <c:v>2.7708333333333335</c:v>
                </c:pt>
                <c:pt idx="400">
                  <c:v>2.7777777777777781</c:v>
                </c:pt>
                <c:pt idx="401">
                  <c:v>2.7847222222222219</c:v>
                </c:pt>
                <c:pt idx="402">
                  <c:v>2.7916666666666665</c:v>
                </c:pt>
                <c:pt idx="403">
                  <c:v>2.7986111111111112</c:v>
                </c:pt>
                <c:pt idx="404">
                  <c:v>2.8055555555555554</c:v>
                </c:pt>
                <c:pt idx="405">
                  <c:v>2.8125</c:v>
                </c:pt>
                <c:pt idx="406">
                  <c:v>2.8194444444444446</c:v>
                </c:pt>
                <c:pt idx="407">
                  <c:v>2.8263888888888888</c:v>
                </c:pt>
                <c:pt idx="408">
                  <c:v>2.8333333333333335</c:v>
                </c:pt>
                <c:pt idx="409">
                  <c:v>2.8402777777777781</c:v>
                </c:pt>
                <c:pt idx="410">
                  <c:v>2.8472222222222219</c:v>
                </c:pt>
                <c:pt idx="411">
                  <c:v>2.8541666666666665</c:v>
                </c:pt>
                <c:pt idx="412">
                  <c:v>2.8611111111111112</c:v>
                </c:pt>
                <c:pt idx="413">
                  <c:v>2.8680555555555554</c:v>
                </c:pt>
                <c:pt idx="414">
                  <c:v>2.875</c:v>
                </c:pt>
                <c:pt idx="415">
                  <c:v>2.8819444444444446</c:v>
                </c:pt>
                <c:pt idx="416">
                  <c:v>2.8888888888888888</c:v>
                </c:pt>
                <c:pt idx="417">
                  <c:v>2.8958333333333335</c:v>
                </c:pt>
                <c:pt idx="418">
                  <c:v>2.9027777777777781</c:v>
                </c:pt>
                <c:pt idx="419">
                  <c:v>2.9097222222222219</c:v>
                </c:pt>
                <c:pt idx="420">
                  <c:v>2.9166666666666665</c:v>
                </c:pt>
                <c:pt idx="421">
                  <c:v>2.9236111111111112</c:v>
                </c:pt>
                <c:pt idx="422">
                  <c:v>2.9305555555555554</c:v>
                </c:pt>
                <c:pt idx="423">
                  <c:v>2.9375</c:v>
                </c:pt>
                <c:pt idx="424">
                  <c:v>2.9444444444444446</c:v>
                </c:pt>
                <c:pt idx="425">
                  <c:v>2.9513888888888888</c:v>
                </c:pt>
                <c:pt idx="426">
                  <c:v>2.9583333333333335</c:v>
                </c:pt>
                <c:pt idx="427">
                  <c:v>2.9652777777777781</c:v>
                </c:pt>
                <c:pt idx="428">
                  <c:v>2.9722222222222219</c:v>
                </c:pt>
                <c:pt idx="429">
                  <c:v>2.9791666666666665</c:v>
                </c:pt>
                <c:pt idx="430">
                  <c:v>2.9861111111111112</c:v>
                </c:pt>
                <c:pt idx="431">
                  <c:v>2.9930555555555554</c:v>
                </c:pt>
                <c:pt idx="432">
                  <c:v>3</c:v>
                </c:pt>
                <c:pt idx="433">
                  <c:v>3.0069444444444446</c:v>
                </c:pt>
                <c:pt idx="434">
                  <c:v>3.0138888888888888</c:v>
                </c:pt>
                <c:pt idx="435">
                  <c:v>3.0208333333333335</c:v>
                </c:pt>
                <c:pt idx="436">
                  <c:v>3.0277777777777781</c:v>
                </c:pt>
                <c:pt idx="437">
                  <c:v>3.0347222222222219</c:v>
                </c:pt>
                <c:pt idx="438">
                  <c:v>3.0416666666666665</c:v>
                </c:pt>
                <c:pt idx="439">
                  <c:v>3.0486111111111112</c:v>
                </c:pt>
                <c:pt idx="440">
                  <c:v>3.0555555555555554</c:v>
                </c:pt>
                <c:pt idx="441">
                  <c:v>3.0625</c:v>
                </c:pt>
                <c:pt idx="442">
                  <c:v>3.0694444444444446</c:v>
                </c:pt>
                <c:pt idx="443">
                  <c:v>3.0763888888888888</c:v>
                </c:pt>
                <c:pt idx="444">
                  <c:v>3.0833333333333335</c:v>
                </c:pt>
                <c:pt idx="445">
                  <c:v>3.0902777777777781</c:v>
                </c:pt>
                <c:pt idx="446">
                  <c:v>3.0972222222222219</c:v>
                </c:pt>
                <c:pt idx="447">
                  <c:v>3.1041666666666665</c:v>
                </c:pt>
                <c:pt idx="448">
                  <c:v>3.1111111111111112</c:v>
                </c:pt>
                <c:pt idx="449">
                  <c:v>3.1180555555555554</c:v>
                </c:pt>
                <c:pt idx="450">
                  <c:v>3.125</c:v>
                </c:pt>
                <c:pt idx="451">
                  <c:v>3.1319444444444446</c:v>
                </c:pt>
                <c:pt idx="452">
                  <c:v>3.1388888888888888</c:v>
                </c:pt>
                <c:pt idx="453">
                  <c:v>3.1458333333333335</c:v>
                </c:pt>
                <c:pt idx="454">
                  <c:v>3.1527777777777781</c:v>
                </c:pt>
                <c:pt idx="455">
                  <c:v>3.1597222222222219</c:v>
                </c:pt>
                <c:pt idx="456">
                  <c:v>3.1666666666666665</c:v>
                </c:pt>
                <c:pt idx="457">
                  <c:v>3.1736111111111112</c:v>
                </c:pt>
                <c:pt idx="458">
                  <c:v>3.1805555555555554</c:v>
                </c:pt>
                <c:pt idx="459">
                  <c:v>3.1875</c:v>
                </c:pt>
                <c:pt idx="460">
                  <c:v>3.1944444444444446</c:v>
                </c:pt>
                <c:pt idx="461">
                  <c:v>3.2013888888888888</c:v>
                </c:pt>
                <c:pt idx="462">
                  <c:v>3.2083333333333335</c:v>
                </c:pt>
                <c:pt idx="463">
                  <c:v>3.2152777777777781</c:v>
                </c:pt>
                <c:pt idx="464">
                  <c:v>3.2222222222222219</c:v>
                </c:pt>
                <c:pt idx="465">
                  <c:v>3.2291666666666665</c:v>
                </c:pt>
                <c:pt idx="466">
                  <c:v>3.2361111111111112</c:v>
                </c:pt>
                <c:pt idx="467">
                  <c:v>3.2430555555555554</c:v>
                </c:pt>
                <c:pt idx="468">
                  <c:v>3.25</c:v>
                </c:pt>
                <c:pt idx="469">
                  <c:v>3.2569444444444446</c:v>
                </c:pt>
                <c:pt idx="470">
                  <c:v>3.2638888888888888</c:v>
                </c:pt>
                <c:pt idx="471">
                  <c:v>3.2708333333333335</c:v>
                </c:pt>
                <c:pt idx="472">
                  <c:v>3.2777777777777781</c:v>
                </c:pt>
                <c:pt idx="473">
                  <c:v>3.2847222222222219</c:v>
                </c:pt>
                <c:pt idx="474">
                  <c:v>3.2916666666666665</c:v>
                </c:pt>
                <c:pt idx="475">
                  <c:v>3.2986111111111112</c:v>
                </c:pt>
                <c:pt idx="476">
                  <c:v>3.3055555555555554</c:v>
                </c:pt>
                <c:pt idx="477">
                  <c:v>3.3125</c:v>
                </c:pt>
                <c:pt idx="478">
                  <c:v>3.3194444444444446</c:v>
                </c:pt>
                <c:pt idx="479">
                  <c:v>3.3263888888888888</c:v>
                </c:pt>
                <c:pt idx="480">
                  <c:v>3.3333333333333335</c:v>
                </c:pt>
                <c:pt idx="481">
                  <c:v>3.3402777777777781</c:v>
                </c:pt>
                <c:pt idx="482">
                  <c:v>3.3472222222222219</c:v>
                </c:pt>
                <c:pt idx="483">
                  <c:v>3.3541666666666665</c:v>
                </c:pt>
                <c:pt idx="484">
                  <c:v>3.3611111111111112</c:v>
                </c:pt>
                <c:pt idx="485">
                  <c:v>3.3680555555555554</c:v>
                </c:pt>
                <c:pt idx="486">
                  <c:v>3.375</c:v>
                </c:pt>
                <c:pt idx="487">
                  <c:v>3.3819444444444446</c:v>
                </c:pt>
                <c:pt idx="488">
                  <c:v>3.3888888888888888</c:v>
                </c:pt>
                <c:pt idx="489">
                  <c:v>3.3958333333333335</c:v>
                </c:pt>
                <c:pt idx="490">
                  <c:v>3.4027777777777781</c:v>
                </c:pt>
                <c:pt idx="491">
                  <c:v>3.4097222222222219</c:v>
                </c:pt>
                <c:pt idx="492">
                  <c:v>3.4166666666666665</c:v>
                </c:pt>
                <c:pt idx="493">
                  <c:v>3.4236111111111112</c:v>
                </c:pt>
                <c:pt idx="494">
                  <c:v>3.4305555555555554</c:v>
                </c:pt>
                <c:pt idx="495">
                  <c:v>3.4375</c:v>
                </c:pt>
                <c:pt idx="496">
                  <c:v>3.4444444444444446</c:v>
                </c:pt>
                <c:pt idx="497">
                  <c:v>3.4513888888888888</c:v>
                </c:pt>
                <c:pt idx="498">
                  <c:v>3.4583333333333335</c:v>
                </c:pt>
                <c:pt idx="499">
                  <c:v>3.4652777777777781</c:v>
                </c:pt>
                <c:pt idx="500">
                  <c:v>3.4722222222222219</c:v>
                </c:pt>
                <c:pt idx="501">
                  <c:v>3.4791666666666665</c:v>
                </c:pt>
                <c:pt idx="502">
                  <c:v>3.4861111111111112</c:v>
                </c:pt>
                <c:pt idx="503">
                  <c:v>3.4930555555555554</c:v>
                </c:pt>
                <c:pt idx="504">
                  <c:v>3.5</c:v>
                </c:pt>
                <c:pt idx="505">
                  <c:v>3.5069444444444446</c:v>
                </c:pt>
                <c:pt idx="506">
                  <c:v>3.5138888888888888</c:v>
                </c:pt>
                <c:pt idx="507">
                  <c:v>3.5208333333333335</c:v>
                </c:pt>
                <c:pt idx="508">
                  <c:v>3.5277777777777781</c:v>
                </c:pt>
                <c:pt idx="509">
                  <c:v>3.5347222222222219</c:v>
                </c:pt>
                <c:pt idx="510">
                  <c:v>3.5416666666666665</c:v>
                </c:pt>
                <c:pt idx="511">
                  <c:v>3.5486111111111112</c:v>
                </c:pt>
                <c:pt idx="512">
                  <c:v>3.5555555555555554</c:v>
                </c:pt>
                <c:pt idx="513">
                  <c:v>3.5625</c:v>
                </c:pt>
                <c:pt idx="514">
                  <c:v>3.5694444444444446</c:v>
                </c:pt>
                <c:pt idx="515">
                  <c:v>3.5763888888888888</c:v>
                </c:pt>
                <c:pt idx="516">
                  <c:v>3.5833333333333335</c:v>
                </c:pt>
                <c:pt idx="517">
                  <c:v>3.5902777777777781</c:v>
                </c:pt>
                <c:pt idx="518">
                  <c:v>3.5972222222222219</c:v>
                </c:pt>
                <c:pt idx="519">
                  <c:v>3.6041666666666665</c:v>
                </c:pt>
                <c:pt idx="520">
                  <c:v>3.6111111111111112</c:v>
                </c:pt>
                <c:pt idx="521">
                  <c:v>3.6180555555555554</c:v>
                </c:pt>
                <c:pt idx="522">
                  <c:v>3.625</c:v>
                </c:pt>
                <c:pt idx="523">
                  <c:v>3.6319444444444446</c:v>
                </c:pt>
                <c:pt idx="524">
                  <c:v>3.6388888888888888</c:v>
                </c:pt>
                <c:pt idx="525">
                  <c:v>3.6458333333333335</c:v>
                </c:pt>
                <c:pt idx="526">
                  <c:v>3.6527777777777781</c:v>
                </c:pt>
                <c:pt idx="527">
                  <c:v>3.6597222222222219</c:v>
                </c:pt>
                <c:pt idx="528">
                  <c:v>3.6666666666666665</c:v>
                </c:pt>
                <c:pt idx="529">
                  <c:v>3.6736111111111112</c:v>
                </c:pt>
                <c:pt idx="530">
                  <c:v>3.6805555555555554</c:v>
                </c:pt>
                <c:pt idx="531">
                  <c:v>3.6875</c:v>
                </c:pt>
                <c:pt idx="532">
                  <c:v>3.6944444444444446</c:v>
                </c:pt>
                <c:pt idx="533">
                  <c:v>3.7013888888888888</c:v>
                </c:pt>
                <c:pt idx="534">
                  <c:v>3.7083333333333335</c:v>
                </c:pt>
                <c:pt idx="535">
                  <c:v>3.7152777777777781</c:v>
                </c:pt>
                <c:pt idx="536">
                  <c:v>3.7222222222222219</c:v>
                </c:pt>
                <c:pt idx="537">
                  <c:v>3.7291666666666665</c:v>
                </c:pt>
                <c:pt idx="538">
                  <c:v>3.7361111111111112</c:v>
                </c:pt>
                <c:pt idx="539">
                  <c:v>3.7430555555555554</c:v>
                </c:pt>
                <c:pt idx="540">
                  <c:v>3.75</c:v>
                </c:pt>
                <c:pt idx="541">
                  <c:v>3.7569444444444446</c:v>
                </c:pt>
                <c:pt idx="542">
                  <c:v>3.7638888888888888</c:v>
                </c:pt>
                <c:pt idx="543">
                  <c:v>3.7708333333333335</c:v>
                </c:pt>
                <c:pt idx="544">
                  <c:v>3.7777777777777781</c:v>
                </c:pt>
                <c:pt idx="545">
                  <c:v>3.7847222222222219</c:v>
                </c:pt>
                <c:pt idx="546">
                  <c:v>3.7916666666666665</c:v>
                </c:pt>
                <c:pt idx="547">
                  <c:v>3.7986111111111112</c:v>
                </c:pt>
                <c:pt idx="548">
                  <c:v>3.8055555555555554</c:v>
                </c:pt>
                <c:pt idx="549">
                  <c:v>3.8125</c:v>
                </c:pt>
                <c:pt idx="550">
                  <c:v>3.8194444444444446</c:v>
                </c:pt>
                <c:pt idx="551">
                  <c:v>3.8263888888888888</c:v>
                </c:pt>
                <c:pt idx="552">
                  <c:v>3.8333333333333335</c:v>
                </c:pt>
                <c:pt idx="553">
                  <c:v>3.8402777777777781</c:v>
                </c:pt>
                <c:pt idx="554">
                  <c:v>3.8472222222222219</c:v>
                </c:pt>
                <c:pt idx="555">
                  <c:v>3.8541666666666665</c:v>
                </c:pt>
                <c:pt idx="556">
                  <c:v>3.8611111111111112</c:v>
                </c:pt>
                <c:pt idx="557">
                  <c:v>3.8680555555555554</c:v>
                </c:pt>
                <c:pt idx="558">
                  <c:v>3.875</c:v>
                </c:pt>
                <c:pt idx="559">
                  <c:v>3.8819444444444446</c:v>
                </c:pt>
                <c:pt idx="560">
                  <c:v>3.8888888888888888</c:v>
                </c:pt>
                <c:pt idx="561">
                  <c:v>3.8958333333333335</c:v>
                </c:pt>
                <c:pt idx="562">
                  <c:v>3.9027777777777781</c:v>
                </c:pt>
                <c:pt idx="563">
                  <c:v>3.9097222222222219</c:v>
                </c:pt>
                <c:pt idx="564">
                  <c:v>3.9166666666666665</c:v>
                </c:pt>
                <c:pt idx="565">
                  <c:v>3.9236111111111112</c:v>
                </c:pt>
                <c:pt idx="566">
                  <c:v>3.9305555555555554</c:v>
                </c:pt>
                <c:pt idx="567">
                  <c:v>3.9375</c:v>
                </c:pt>
                <c:pt idx="568">
                  <c:v>3.9444444444444446</c:v>
                </c:pt>
                <c:pt idx="569">
                  <c:v>3.9513888888888888</c:v>
                </c:pt>
                <c:pt idx="570">
                  <c:v>3.9583333333333335</c:v>
                </c:pt>
                <c:pt idx="571">
                  <c:v>3.9652777777777781</c:v>
                </c:pt>
                <c:pt idx="572">
                  <c:v>3.9722222222222219</c:v>
                </c:pt>
                <c:pt idx="573">
                  <c:v>3.9791666666666665</c:v>
                </c:pt>
                <c:pt idx="574">
                  <c:v>3.9861111111111112</c:v>
                </c:pt>
                <c:pt idx="575">
                  <c:v>3.9930555555555554</c:v>
                </c:pt>
                <c:pt idx="576">
                  <c:v>4</c:v>
                </c:pt>
                <c:pt idx="577">
                  <c:v>4.0069444444444446</c:v>
                </c:pt>
                <c:pt idx="578">
                  <c:v>4.0138888888888884</c:v>
                </c:pt>
                <c:pt idx="579">
                  <c:v>4.020833333333333</c:v>
                </c:pt>
                <c:pt idx="580">
                  <c:v>4.0277777777777777</c:v>
                </c:pt>
                <c:pt idx="581">
                  <c:v>4.0347222222222223</c:v>
                </c:pt>
                <c:pt idx="582">
                  <c:v>4.041666666666667</c:v>
                </c:pt>
                <c:pt idx="583">
                  <c:v>4.0486111111111116</c:v>
                </c:pt>
                <c:pt idx="584">
                  <c:v>4.0555555555555554</c:v>
                </c:pt>
                <c:pt idx="585">
                  <c:v>4.0625</c:v>
                </c:pt>
                <c:pt idx="586">
                  <c:v>4.0694444444444446</c:v>
                </c:pt>
                <c:pt idx="587">
                  <c:v>4.0763888888888884</c:v>
                </c:pt>
                <c:pt idx="588">
                  <c:v>4.083333333333333</c:v>
                </c:pt>
                <c:pt idx="589">
                  <c:v>4.0902777777777777</c:v>
                </c:pt>
                <c:pt idx="590">
                  <c:v>4.0972222222222223</c:v>
                </c:pt>
                <c:pt idx="591">
                  <c:v>4.104166666666667</c:v>
                </c:pt>
                <c:pt idx="592">
                  <c:v>4.1111111111111116</c:v>
                </c:pt>
                <c:pt idx="593">
                  <c:v>4.1180555555555554</c:v>
                </c:pt>
                <c:pt idx="594">
                  <c:v>4.125</c:v>
                </c:pt>
                <c:pt idx="595">
                  <c:v>4.1319444444444446</c:v>
                </c:pt>
                <c:pt idx="596">
                  <c:v>4.1388888888888884</c:v>
                </c:pt>
                <c:pt idx="597">
                  <c:v>4.145833333333333</c:v>
                </c:pt>
                <c:pt idx="598">
                  <c:v>4.1527777777777777</c:v>
                </c:pt>
                <c:pt idx="599">
                  <c:v>4.1597222222222223</c:v>
                </c:pt>
                <c:pt idx="600">
                  <c:v>4.166666666666667</c:v>
                </c:pt>
                <c:pt idx="601">
                  <c:v>4.1736111111111116</c:v>
                </c:pt>
                <c:pt idx="602">
                  <c:v>4.1805555555555554</c:v>
                </c:pt>
                <c:pt idx="603">
                  <c:v>4.1875</c:v>
                </c:pt>
                <c:pt idx="604">
                  <c:v>4.1944444444444446</c:v>
                </c:pt>
                <c:pt idx="605">
                  <c:v>4.2013888888888884</c:v>
                </c:pt>
                <c:pt idx="606">
                  <c:v>4.208333333333333</c:v>
                </c:pt>
                <c:pt idx="607">
                  <c:v>4.2152777777777777</c:v>
                </c:pt>
                <c:pt idx="608">
                  <c:v>4.2222222222222223</c:v>
                </c:pt>
                <c:pt idx="609">
                  <c:v>4.229166666666667</c:v>
                </c:pt>
                <c:pt idx="610">
                  <c:v>4.2361111111111116</c:v>
                </c:pt>
                <c:pt idx="611">
                  <c:v>4.2430555555555554</c:v>
                </c:pt>
                <c:pt idx="612">
                  <c:v>4.25</c:v>
                </c:pt>
                <c:pt idx="613">
                  <c:v>4.2569444444444446</c:v>
                </c:pt>
                <c:pt idx="614">
                  <c:v>4.2638888888888884</c:v>
                </c:pt>
                <c:pt idx="615">
                  <c:v>4.270833333333333</c:v>
                </c:pt>
                <c:pt idx="616">
                  <c:v>4.2777777777777777</c:v>
                </c:pt>
                <c:pt idx="617">
                  <c:v>4.2847222222222223</c:v>
                </c:pt>
                <c:pt idx="618">
                  <c:v>4.291666666666667</c:v>
                </c:pt>
                <c:pt idx="619">
                  <c:v>4.2986111111111116</c:v>
                </c:pt>
                <c:pt idx="620">
                  <c:v>4.3055555555555554</c:v>
                </c:pt>
                <c:pt idx="621">
                  <c:v>4.3125</c:v>
                </c:pt>
                <c:pt idx="622">
                  <c:v>4.3194444444444446</c:v>
                </c:pt>
                <c:pt idx="623">
                  <c:v>4.3263888888888884</c:v>
                </c:pt>
                <c:pt idx="624">
                  <c:v>4.333333333333333</c:v>
                </c:pt>
                <c:pt idx="625">
                  <c:v>4.3402777777777777</c:v>
                </c:pt>
                <c:pt idx="626">
                  <c:v>4.3472222222222223</c:v>
                </c:pt>
                <c:pt idx="627">
                  <c:v>4.354166666666667</c:v>
                </c:pt>
                <c:pt idx="628">
                  <c:v>4.3611111111111116</c:v>
                </c:pt>
                <c:pt idx="629">
                  <c:v>4.3680555555555554</c:v>
                </c:pt>
                <c:pt idx="630">
                  <c:v>4.375</c:v>
                </c:pt>
                <c:pt idx="631">
                  <c:v>4.3819444444444446</c:v>
                </c:pt>
                <c:pt idx="632">
                  <c:v>4.3888888888888884</c:v>
                </c:pt>
                <c:pt idx="633">
                  <c:v>4.395833333333333</c:v>
                </c:pt>
                <c:pt idx="634">
                  <c:v>4.4027777777777777</c:v>
                </c:pt>
                <c:pt idx="635">
                  <c:v>4.4097222222222223</c:v>
                </c:pt>
                <c:pt idx="636">
                  <c:v>4.416666666666667</c:v>
                </c:pt>
                <c:pt idx="637">
                  <c:v>4.4236111111111116</c:v>
                </c:pt>
                <c:pt idx="638">
                  <c:v>4.4305555555555554</c:v>
                </c:pt>
                <c:pt idx="639">
                  <c:v>4.4375</c:v>
                </c:pt>
                <c:pt idx="640">
                  <c:v>4.4444444444444446</c:v>
                </c:pt>
                <c:pt idx="641">
                  <c:v>4.4513888888888884</c:v>
                </c:pt>
                <c:pt idx="642">
                  <c:v>4.458333333333333</c:v>
                </c:pt>
                <c:pt idx="643">
                  <c:v>4.4652777777777777</c:v>
                </c:pt>
                <c:pt idx="644">
                  <c:v>4.4722222222222223</c:v>
                </c:pt>
                <c:pt idx="645">
                  <c:v>4.479166666666667</c:v>
                </c:pt>
                <c:pt idx="646">
                  <c:v>4.4861111111111116</c:v>
                </c:pt>
                <c:pt idx="647">
                  <c:v>4.4930555555555554</c:v>
                </c:pt>
                <c:pt idx="648">
                  <c:v>4.5</c:v>
                </c:pt>
                <c:pt idx="649">
                  <c:v>4.5069444444444446</c:v>
                </c:pt>
                <c:pt idx="650">
                  <c:v>4.5138888888888884</c:v>
                </c:pt>
                <c:pt idx="651">
                  <c:v>4.520833333333333</c:v>
                </c:pt>
                <c:pt idx="652">
                  <c:v>4.5277777777777777</c:v>
                </c:pt>
                <c:pt idx="653">
                  <c:v>4.5347222222222223</c:v>
                </c:pt>
                <c:pt idx="654">
                  <c:v>4.541666666666667</c:v>
                </c:pt>
                <c:pt idx="655">
                  <c:v>4.5486111111111116</c:v>
                </c:pt>
                <c:pt idx="656">
                  <c:v>4.5555555555555554</c:v>
                </c:pt>
                <c:pt idx="657">
                  <c:v>4.5625</c:v>
                </c:pt>
                <c:pt idx="658">
                  <c:v>4.5694444444444446</c:v>
                </c:pt>
                <c:pt idx="659">
                  <c:v>4.5763888888888884</c:v>
                </c:pt>
                <c:pt idx="660">
                  <c:v>4.583333333333333</c:v>
                </c:pt>
                <c:pt idx="661">
                  <c:v>4.5902777777777777</c:v>
                </c:pt>
                <c:pt idx="662">
                  <c:v>4.5972222222222223</c:v>
                </c:pt>
                <c:pt idx="663">
                  <c:v>4.604166666666667</c:v>
                </c:pt>
                <c:pt idx="664">
                  <c:v>4.6111111111111116</c:v>
                </c:pt>
                <c:pt idx="665">
                  <c:v>4.6180555555555554</c:v>
                </c:pt>
                <c:pt idx="666">
                  <c:v>4.625</c:v>
                </c:pt>
                <c:pt idx="667">
                  <c:v>4.6319444444444446</c:v>
                </c:pt>
                <c:pt idx="668">
                  <c:v>4.6388888888888884</c:v>
                </c:pt>
                <c:pt idx="669">
                  <c:v>4.645833333333333</c:v>
                </c:pt>
                <c:pt idx="670">
                  <c:v>4.6527777777777777</c:v>
                </c:pt>
                <c:pt idx="671">
                  <c:v>4.6597222222222223</c:v>
                </c:pt>
                <c:pt idx="672">
                  <c:v>4.666666666666667</c:v>
                </c:pt>
                <c:pt idx="673">
                  <c:v>4.6736111111111116</c:v>
                </c:pt>
                <c:pt idx="674">
                  <c:v>4.6805555555555554</c:v>
                </c:pt>
                <c:pt idx="675">
                  <c:v>4.6875</c:v>
                </c:pt>
                <c:pt idx="676">
                  <c:v>4.6944444444444446</c:v>
                </c:pt>
                <c:pt idx="677">
                  <c:v>4.7013888888888884</c:v>
                </c:pt>
                <c:pt idx="678">
                  <c:v>4.708333333333333</c:v>
                </c:pt>
                <c:pt idx="679">
                  <c:v>4.7152777777777777</c:v>
                </c:pt>
                <c:pt idx="680">
                  <c:v>4.7222222222222223</c:v>
                </c:pt>
                <c:pt idx="681">
                  <c:v>4.729166666666667</c:v>
                </c:pt>
                <c:pt idx="682">
                  <c:v>4.7361111111111116</c:v>
                </c:pt>
                <c:pt idx="683">
                  <c:v>4.7430555555555554</c:v>
                </c:pt>
                <c:pt idx="684">
                  <c:v>4.75</c:v>
                </c:pt>
                <c:pt idx="685">
                  <c:v>4.7569444444444446</c:v>
                </c:pt>
                <c:pt idx="686">
                  <c:v>4.7638888888888884</c:v>
                </c:pt>
                <c:pt idx="687">
                  <c:v>4.770833333333333</c:v>
                </c:pt>
                <c:pt idx="688">
                  <c:v>4.7777777777777777</c:v>
                </c:pt>
                <c:pt idx="689">
                  <c:v>4.7847222222222223</c:v>
                </c:pt>
                <c:pt idx="690">
                  <c:v>4.791666666666667</c:v>
                </c:pt>
                <c:pt idx="691">
                  <c:v>4.7986111111111116</c:v>
                </c:pt>
                <c:pt idx="692">
                  <c:v>4.8055555555555554</c:v>
                </c:pt>
                <c:pt idx="693">
                  <c:v>4.8125</c:v>
                </c:pt>
                <c:pt idx="694">
                  <c:v>4.8194444444444446</c:v>
                </c:pt>
                <c:pt idx="695">
                  <c:v>4.8263888888888884</c:v>
                </c:pt>
                <c:pt idx="696">
                  <c:v>4.833333333333333</c:v>
                </c:pt>
                <c:pt idx="697">
                  <c:v>4.8402777777777777</c:v>
                </c:pt>
                <c:pt idx="698">
                  <c:v>4.8472222222222223</c:v>
                </c:pt>
                <c:pt idx="699">
                  <c:v>4.854166666666667</c:v>
                </c:pt>
                <c:pt idx="700">
                  <c:v>4.8611111111111116</c:v>
                </c:pt>
                <c:pt idx="701">
                  <c:v>4.8680555555555554</c:v>
                </c:pt>
                <c:pt idx="702">
                  <c:v>4.875</c:v>
                </c:pt>
                <c:pt idx="703">
                  <c:v>4.8819444444444446</c:v>
                </c:pt>
                <c:pt idx="704">
                  <c:v>4.8888888888888884</c:v>
                </c:pt>
                <c:pt idx="705">
                  <c:v>4.895833333333333</c:v>
                </c:pt>
                <c:pt idx="706">
                  <c:v>4.9027777777777777</c:v>
                </c:pt>
                <c:pt idx="707">
                  <c:v>4.9097222222222223</c:v>
                </c:pt>
                <c:pt idx="708">
                  <c:v>4.916666666666667</c:v>
                </c:pt>
                <c:pt idx="709">
                  <c:v>4.9236111111111116</c:v>
                </c:pt>
                <c:pt idx="710">
                  <c:v>4.9305555555555554</c:v>
                </c:pt>
                <c:pt idx="711">
                  <c:v>4.9375</c:v>
                </c:pt>
                <c:pt idx="712">
                  <c:v>4.9444444444444446</c:v>
                </c:pt>
                <c:pt idx="713">
                  <c:v>4.9513888888888884</c:v>
                </c:pt>
                <c:pt idx="714">
                  <c:v>4.958333333333333</c:v>
                </c:pt>
                <c:pt idx="715">
                  <c:v>4.9652777777777777</c:v>
                </c:pt>
                <c:pt idx="716">
                  <c:v>4.9722222222222223</c:v>
                </c:pt>
                <c:pt idx="717">
                  <c:v>4.979166666666667</c:v>
                </c:pt>
                <c:pt idx="718">
                  <c:v>4.9861111111111116</c:v>
                </c:pt>
                <c:pt idx="719">
                  <c:v>4.9930555555555554</c:v>
                </c:pt>
                <c:pt idx="720">
                  <c:v>5</c:v>
                </c:pt>
                <c:pt idx="721">
                  <c:v>5.0069444444444446</c:v>
                </c:pt>
                <c:pt idx="722">
                  <c:v>5.0138888888888884</c:v>
                </c:pt>
                <c:pt idx="723">
                  <c:v>5.020833333333333</c:v>
                </c:pt>
                <c:pt idx="724">
                  <c:v>5.0277777777777777</c:v>
                </c:pt>
                <c:pt idx="725">
                  <c:v>5.0347222222222223</c:v>
                </c:pt>
                <c:pt idx="726">
                  <c:v>5.041666666666667</c:v>
                </c:pt>
                <c:pt idx="727">
                  <c:v>5.0486111111111116</c:v>
                </c:pt>
                <c:pt idx="728">
                  <c:v>5.0555555555555554</c:v>
                </c:pt>
                <c:pt idx="729">
                  <c:v>5.0625</c:v>
                </c:pt>
                <c:pt idx="730">
                  <c:v>5.0694444444444446</c:v>
                </c:pt>
                <c:pt idx="731">
                  <c:v>5.0763888888888884</c:v>
                </c:pt>
                <c:pt idx="732">
                  <c:v>5.083333333333333</c:v>
                </c:pt>
                <c:pt idx="733">
                  <c:v>5.0902777777777777</c:v>
                </c:pt>
                <c:pt idx="734">
                  <c:v>5.0972222222222223</c:v>
                </c:pt>
                <c:pt idx="735">
                  <c:v>5.104166666666667</c:v>
                </c:pt>
                <c:pt idx="736">
                  <c:v>5.1111111111111116</c:v>
                </c:pt>
                <c:pt idx="737">
                  <c:v>5.1180555555555554</c:v>
                </c:pt>
                <c:pt idx="738">
                  <c:v>5.125</c:v>
                </c:pt>
                <c:pt idx="739">
                  <c:v>5.1319444444444446</c:v>
                </c:pt>
                <c:pt idx="740">
                  <c:v>5.1388888888888884</c:v>
                </c:pt>
                <c:pt idx="741">
                  <c:v>5.145833333333333</c:v>
                </c:pt>
                <c:pt idx="742">
                  <c:v>5.1527777777777777</c:v>
                </c:pt>
                <c:pt idx="743">
                  <c:v>5.1597222222222223</c:v>
                </c:pt>
                <c:pt idx="744">
                  <c:v>5.166666666666667</c:v>
                </c:pt>
                <c:pt idx="745">
                  <c:v>5.1736111111111116</c:v>
                </c:pt>
                <c:pt idx="746">
                  <c:v>5.1805555555555554</c:v>
                </c:pt>
                <c:pt idx="747">
                  <c:v>5.1875</c:v>
                </c:pt>
                <c:pt idx="748">
                  <c:v>5.1944444444444446</c:v>
                </c:pt>
                <c:pt idx="749">
                  <c:v>5.2013888888888884</c:v>
                </c:pt>
                <c:pt idx="750">
                  <c:v>5.208333333333333</c:v>
                </c:pt>
                <c:pt idx="751">
                  <c:v>5.2152777777777777</c:v>
                </c:pt>
                <c:pt idx="752">
                  <c:v>5.2222222222222223</c:v>
                </c:pt>
                <c:pt idx="753">
                  <c:v>5.229166666666667</c:v>
                </c:pt>
                <c:pt idx="754">
                  <c:v>5.2361111111111116</c:v>
                </c:pt>
                <c:pt idx="755">
                  <c:v>5.2430555555555554</c:v>
                </c:pt>
                <c:pt idx="756">
                  <c:v>5.25</c:v>
                </c:pt>
                <c:pt idx="757">
                  <c:v>5.2569444444444446</c:v>
                </c:pt>
                <c:pt idx="758">
                  <c:v>5.2638888888888884</c:v>
                </c:pt>
                <c:pt idx="759">
                  <c:v>5.270833333333333</c:v>
                </c:pt>
                <c:pt idx="760">
                  <c:v>5.2777777777777777</c:v>
                </c:pt>
                <c:pt idx="761">
                  <c:v>5.2847222222222223</c:v>
                </c:pt>
                <c:pt idx="762">
                  <c:v>5.291666666666667</c:v>
                </c:pt>
                <c:pt idx="763">
                  <c:v>5.2986111111111116</c:v>
                </c:pt>
                <c:pt idx="764">
                  <c:v>5.3055555555555554</c:v>
                </c:pt>
                <c:pt idx="765">
                  <c:v>5.3125</c:v>
                </c:pt>
                <c:pt idx="766">
                  <c:v>5.3194444444444446</c:v>
                </c:pt>
                <c:pt idx="767">
                  <c:v>5.3263888888888884</c:v>
                </c:pt>
                <c:pt idx="768">
                  <c:v>5.333333333333333</c:v>
                </c:pt>
                <c:pt idx="769">
                  <c:v>5.3402777777777777</c:v>
                </c:pt>
                <c:pt idx="770">
                  <c:v>5.3472222222222223</c:v>
                </c:pt>
                <c:pt idx="771">
                  <c:v>5.354166666666667</c:v>
                </c:pt>
                <c:pt idx="772">
                  <c:v>5.3611111111111107</c:v>
                </c:pt>
                <c:pt idx="773">
                  <c:v>5.3680555555555562</c:v>
                </c:pt>
                <c:pt idx="774">
                  <c:v>5.375</c:v>
                </c:pt>
                <c:pt idx="775">
                  <c:v>5.3819444444444438</c:v>
                </c:pt>
                <c:pt idx="776">
                  <c:v>5.3888888888888893</c:v>
                </c:pt>
                <c:pt idx="777">
                  <c:v>5.395833333333333</c:v>
                </c:pt>
                <c:pt idx="778">
                  <c:v>5.4027777777777777</c:v>
                </c:pt>
                <c:pt idx="779">
                  <c:v>5.4097222222222223</c:v>
                </c:pt>
                <c:pt idx="780">
                  <c:v>5.416666666666667</c:v>
                </c:pt>
                <c:pt idx="781">
                  <c:v>5.4236111111111107</c:v>
                </c:pt>
                <c:pt idx="782">
                  <c:v>5.4305555555555562</c:v>
                </c:pt>
                <c:pt idx="783">
                  <c:v>5.4375</c:v>
                </c:pt>
                <c:pt idx="784">
                  <c:v>5.4444444444444438</c:v>
                </c:pt>
                <c:pt idx="785">
                  <c:v>5.4513888888888893</c:v>
                </c:pt>
                <c:pt idx="786">
                  <c:v>5.458333333333333</c:v>
                </c:pt>
                <c:pt idx="787">
                  <c:v>5.4652777777777777</c:v>
                </c:pt>
                <c:pt idx="788">
                  <c:v>5.4722222222222223</c:v>
                </c:pt>
                <c:pt idx="789">
                  <c:v>5.479166666666667</c:v>
                </c:pt>
                <c:pt idx="790">
                  <c:v>5.4861111111111107</c:v>
                </c:pt>
                <c:pt idx="791">
                  <c:v>5.4930555555555562</c:v>
                </c:pt>
                <c:pt idx="792">
                  <c:v>5.5</c:v>
                </c:pt>
                <c:pt idx="793">
                  <c:v>5.5069444444444438</c:v>
                </c:pt>
                <c:pt idx="794">
                  <c:v>5.5138888888888893</c:v>
                </c:pt>
                <c:pt idx="795">
                  <c:v>5.520833333333333</c:v>
                </c:pt>
                <c:pt idx="796">
                  <c:v>5.5277777777777777</c:v>
                </c:pt>
                <c:pt idx="797">
                  <c:v>5.5347222222222223</c:v>
                </c:pt>
                <c:pt idx="798">
                  <c:v>5.541666666666667</c:v>
                </c:pt>
                <c:pt idx="799">
                  <c:v>5.5486111111111107</c:v>
                </c:pt>
                <c:pt idx="800">
                  <c:v>5.5555555555555562</c:v>
                </c:pt>
                <c:pt idx="801">
                  <c:v>5.5625</c:v>
                </c:pt>
                <c:pt idx="802">
                  <c:v>5.5694444444444438</c:v>
                </c:pt>
                <c:pt idx="803">
                  <c:v>5.5763888888888893</c:v>
                </c:pt>
                <c:pt idx="804">
                  <c:v>5.583333333333333</c:v>
                </c:pt>
                <c:pt idx="805">
                  <c:v>5.5902777777777777</c:v>
                </c:pt>
                <c:pt idx="806">
                  <c:v>5.5972222222222223</c:v>
                </c:pt>
                <c:pt idx="807">
                  <c:v>5.604166666666667</c:v>
                </c:pt>
                <c:pt idx="808">
                  <c:v>5.6111111111111107</c:v>
                </c:pt>
                <c:pt idx="809">
                  <c:v>5.6180555555555562</c:v>
                </c:pt>
                <c:pt idx="810">
                  <c:v>5.625</c:v>
                </c:pt>
                <c:pt idx="811">
                  <c:v>5.6319444444444438</c:v>
                </c:pt>
                <c:pt idx="812">
                  <c:v>5.6388888888888893</c:v>
                </c:pt>
                <c:pt idx="813">
                  <c:v>5.645833333333333</c:v>
                </c:pt>
                <c:pt idx="814">
                  <c:v>5.6527777777777777</c:v>
                </c:pt>
                <c:pt idx="815">
                  <c:v>5.6597222222222223</c:v>
                </c:pt>
                <c:pt idx="816">
                  <c:v>5.666666666666667</c:v>
                </c:pt>
                <c:pt idx="817">
                  <c:v>5.6736111111111107</c:v>
                </c:pt>
                <c:pt idx="818">
                  <c:v>5.6805555555555562</c:v>
                </c:pt>
                <c:pt idx="819">
                  <c:v>5.6875</c:v>
                </c:pt>
                <c:pt idx="820">
                  <c:v>5.6944444444444438</c:v>
                </c:pt>
                <c:pt idx="821">
                  <c:v>5.7013888888888893</c:v>
                </c:pt>
                <c:pt idx="822">
                  <c:v>5.708333333333333</c:v>
                </c:pt>
                <c:pt idx="823">
                  <c:v>5.7152777777777777</c:v>
                </c:pt>
                <c:pt idx="824">
                  <c:v>5.7222222222222223</c:v>
                </c:pt>
                <c:pt idx="825">
                  <c:v>5.729166666666667</c:v>
                </c:pt>
                <c:pt idx="826">
                  <c:v>5.7361111111111107</c:v>
                </c:pt>
                <c:pt idx="827">
                  <c:v>5.7430555555555562</c:v>
                </c:pt>
                <c:pt idx="828">
                  <c:v>5.75</c:v>
                </c:pt>
                <c:pt idx="829">
                  <c:v>5.7569444444444438</c:v>
                </c:pt>
                <c:pt idx="830">
                  <c:v>5.7638888888888893</c:v>
                </c:pt>
                <c:pt idx="831">
                  <c:v>5.770833333333333</c:v>
                </c:pt>
                <c:pt idx="832">
                  <c:v>5.7777777777777777</c:v>
                </c:pt>
                <c:pt idx="833">
                  <c:v>5.7847222222222223</c:v>
                </c:pt>
                <c:pt idx="834">
                  <c:v>5.791666666666667</c:v>
                </c:pt>
                <c:pt idx="835">
                  <c:v>5.7986111111111107</c:v>
                </c:pt>
                <c:pt idx="836">
                  <c:v>5.8055555555555562</c:v>
                </c:pt>
                <c:pt idx="837">
                  <c:v>5.8125</c:v>
                </c:pt>
                <c:pt idx="838">
                  <c:v>5.8194444444444438</c:v>
                </c:pt>
                <c:pt idx="839">
                  <c:v>5.8263888888888893</c:v>
                </c:pt>
                <c:pt idx="840">
                  <c:v>5.833333333333333</c:v>
                </c:pt>
                <c:pt idx="841">
                  <c:v>5.8402777777777777</c:v>
                </c:pt>
                <c:pt idx="842">
                  <c:v>5.8472222222222223</c:v>
                </c:pt>
                <c:pt idx="843">
                  <c:v>5.854166666666667</c:v>
                </c:pt>
                <c:pt idx="844">
                  <c:v>5.8611111111111107</c:v>
                </c:pt>
                <c:pt idx="845">
                  <c:v>5.8680555555555562</c:v>
                </c:pt>
                <c:pt idx="846">
                  <c:v>5.875</c:v>
                </c:pt>
                <c:pt idx="847">
                  <c:v>5.8819444444444438</c:v>
                </c:pt>
                <c:pt idx="848">
                  <c:v>5.8888888888888893</c:v>
                </c:pt>
                <c:pt idx="849">
                  <c:v>5.895833333333333</c:v>
                </c:pt>
                <c:pt idx="850">
                  <c:v>5.9027777777777777</c:v>
                </c:pt>
                <c:pt idx="851">
                  <c:v>5.9097222222222223</c:v>
                </c:pt>
                <c:pt idx="852">
                  <c:v>5.916666666666667</c:v>
                </c:pt>
                <c:pt idx="853">
                  <c:v>5.9236111111111107</c:v>
                </c:pt>
                <c:pt idx="854">
                  <c:v>5.9305555555555562</c:v>
                </c:pt>
                <c:pt idx="855">
                  <c:v>5.9375</c:v>
                </c:pt>
                <c:pt idx="856">
                  <c:v>5.9444444444444438</c:v>
                </c:pt>
                <c:pt idx="857">
                  <c:v>5.9513888888888893</c:v>
                </c:pt>
                <c:pt idx="858">
                  <c:v>5.958333333333333</c:v>
                </c:pt>
                <c:pt idx="859">
                  <c:v>5.9652777777777777</c:v>
                </c:pt>
                <c:pt idx="860">
                  <c:v>5.9722222222222223</c:v>
                </c:pt>
                <c:pt idx="861">
                  <c:v>5.979166666666667</c:v>
                </c:pt>
                <c:pt idx="862">
                  <c:v>5.9861111111111107</c:v>
                </c:pt>
                <c:pt idx="863">
                  <c:v>5.9930555555555562</c:v>
                </c:pt>
                <c:pt idx="864">
                  <c:v>6</c:v>
                </c:pt>
                <c:pt idx="865">
                  <c:v>6.0069444444444438</c:v>
                </c:pt>
                <c:pt idx="866">
                  <c:v>6.0138888888888893</c:v>
                </c:pt>
                <c:pt idx="867">
                  <c:v>6.020833333333333</c:v>
                </c:pt>
                <c:pt idx="868">
                  <c:v>6.0277777777777777</c:v>
                </c:pt>
                <c:pt idx="869">
                  <c:v>6.0347222222222223</c:v>
                </c:pt>
                <c:pt idx="870">
                  <c:v>6.041666666666667</c:v>
                </c:pt>
                <c:pt idx="871">
                  <c:v>6.0486111111111107</c:v>
                </c:pt>
                <c:pt idx="872">
                  <c:v>6.0555555555555562</c:v>
                </c:pt>
                <c:pt idx="873">
                  <c:v>6.0625</c:v>
                </c:pt>
                <c:pt idx="874">
                  <c:v>6.0694444444444438</c:v>
                </c:pt>
                <c:pt idx="875">
                  <c:v>6.0763888888888893</c:v>
                </c:pt>
                <c:pt idx="876">
                  <c:v>6.083333333333333</c:v>
                </c:pt>
                <c:pt idx="877">
                  <c:v>6.0902777777777777</c:v>
                </c:pt>
                <c:pt idx="878">
                  <c:v>6.0972222222222223</c:v>
                </c:pt>
                <c:pt idx="879">
                  <c:v>6.104166666666667</c:v>
                </c:pt>
                <c:pt idx="880">
                  <c:v>6.1111111111111107</c:v>
                </c:pt>
                <c:pt idx="881">
                  <c:v>6.1180555555555562</c:v>
                </c:pt>
                <c:pt idx="882">
                  <c:v>6.125</c:v>
                </c:pt>
                <c:pt idx="883">
                  <c:v>6.1319444444444438</c:v>
                </c:pt>
                <c:pt idx="884">
                  <c:v>6.1388888888888893</c:v>
                </c:pt>
                <c:pt idx="885">
                  <c:v>6.145833333333333</c:v>
                </c:pt>
                <c:pt idx="886">
                  <c:v>6.1527777777777777</c:v>
                </c:pt>
                <c:pt idx="887">
                  <c:v>6.1597222222222223</c:v>
                </c:pt>
                <c:pt idx="888">
                  <c:v>6.166666666666667</c:v>
                </c:pt>
                <c:pt idx="889">
                  <c:v>6.1736111111111107</c:v>
                </c:pt>
                <c:pt idx="890">
                  <c:v>6.1805555555555562</c:v>
                </c:pt>
                <c:pt idx="891">
                  <c:v>6.1875</c:v>
                </c:pt>
                <c:pt idx="892">
                  <c:v>6.1944444444444438</c:v>
                </c:pt>
                <c:pt idx="893">
                  <c:v>6.2013888888888893</c:v>
                </c:pt>
                <c:pt idx="894">
                  <c:v>6.208333333333333</c:v>
                </c:pt>
                <c:pt idx="895">
                  <c:v>6.2152777777777777</c:v>
                </c:pt>
                <c:pt idx="896">
                  <c:v>6.2222222222222223</c:v>
                </c:pt>
                <c:pt idx="897">
                  <c:v>6.229166666666667</c:v>
                </c:pt>
                <c:pt idx="898">
                  <c:v>6.2361111111111107</c:v>
                </c:pt>
                <c:pt idx="899">
                  <c:v>6.2430555555555562</c:v>
                </c:pt>
                <c:pt idx="900">
                  <c:v>6.25</c:v>
                </c:pt>
                <c:pt idx="901">
                  <c:v>6.2569444444444438</c:v>
                </c:pt>
                <c:pt idx="902">
                  <c:v>6.2638888888888893</c:v>
                </c:pt>
                <c:pt idx="903">
                  <c:v>6.270833333333333</c:v>
                </c:pt>
                <c:pt idx="904">
                  <c:v>6.2777777777777777</c:v>
                </c:pt>
                <c:pt idx="905">
                  <c:v>6.2847222222222223</c:v>
                </c:pt>
                <c:pt idx="906">
                  <c:v>6.291666666666667</c:v>
                </c:pt>
                <c:pt idx="907">
                  <c:v>6.2986111111111107</c:v>
                </c:pt>
                <c:pt idx="908">
                  <c:v>6.3055555555555562</c:v>
                </c:pt>
                <c:pt idx="909">
                  <c:v>6.3125</c:v>
                </c:pt>
                <c:pt idx="910">
                  <c:v>6.3194444444444438</c:v>
                </c:pt>
                <c:pt idx="911">
                  <c:v>6.3263888888888893</c:v>
                </c:pt>
                <c:pt idx="912">
                  <c:v>6.333333333333333</c:v>
                </c:pt>
                <c:pt idx="913">
                  <c:v>6.3402777777777777</c:v>
                </c:pt>
                <c:pt idx="914">
                  <c:v>6.3472222222222223</c:v>
                </c:pt>
                <c:pt idx="915">
                  <c:v>6.354166666666667</c:v>
                </c:pt>
                <c:pt idx="916">
                  <c:v>6.3611111111111107</c:v>
                </c:pt>
                <c:pt idx="917">
                  <c:v>6.3680555555555562</c:v>
                </c:pt>
                <c:pt idx="918">
                  <c:v>6.375</c:v>
                </c:pt>
                <c:pt idx="919">
                  <c:v>6.3819444444444438</c:v>
                </c:pt>
                <c:pt idx="920">
                  <c:v>6.3888888888888893</c:v>
                </c:pt>
                <c:pt idx="921">
                  <c:v>6.395833333333333</c:v>
                </c:pt>
                <c:pt idx="922">
                  <c:v>6.4027777777777777</c:v>
                </c:pt>
                <c:pt idx="923">
                  <c:v>6.4097222222222223</c:v>
                </c:pt>
                <c:pt idx="924">
                  <c:v>6.416666666666667</c:v>
                </c:pt>
                <c:pt idx="925">
                  <c:v>6.4236111111111107</c:v>
                </c:pt>
                <c:pt idx="926">
                  <c:v>6.4305555555555562</c:v>
                </c:pt>
                <c:pt idx="927">
                  <c:v>6.4375</c:v>
                </c:pt>
                <c:pt idx="928">
                  <c:v>6.4444444444444438</c:v>
                </c:pt>
                <c:pt idx="929">
                  <c:v>6.4513888888888893</c:v>
                </c:pt>
                <c:pt idx="930">
                  <c:v>6.458333333333333</c:v>
                </c:pt>
                <c:pt idx="931">
                  <c:v>6.4652777777777777</c:v>
                </c:pt>
                <c:pt idx="932">
                  <c:v>6.4722222222222223</c:v>
                </c:pt>
                <c:pt idx="933">
                  <c:v>6.479166666666667</c:v>
                </c:pt>
                <c:pt idx="934">
                  <c:v>6.4861111111111107</c:v>
                </c:pt>
                <c:pt idx="935">
                  <c:v>6.4930555555555562</c:v>
                </c:pt>
                <c:pt idx="936">
                  <c:v>6.5</c:v>
                </c:pt>
                <c:pt idx="937">
                  <c:v>6.5069444444444438</c:v>
                </c:pt>
                <c:pt idx="938">
                  <c:v>6.5138888888888893</c:v>
                </c:pt>
                <c:pt idx="939">
                  <c:v>6.520833333333333</c:v>
                </c:pt>
                <c:pt idx="940">
                  <c:v>6.5277777777777777</c:v>
                </c:pt>
                <c:pt idx="941">
                  <c:v>6.5347222222222223</c:v>
                </c:pt>
                <c:pt idx="942">
                  <c:v>6.541666666666667</c:v>
                </c:pt>
                <c:pt idx="943">
                  <c:v>6.5486111111111107</c:v>
                </c:pt>
                <c:pt idx="944">
                  <c:v>6.5555555555555562</c:v>
                </c:pt>
                <c:pt idx="945">
                  <c:v>6.5625</c:v>
                </c:pt>
                <c:pt idx="946">
                  <c:v>6.5694444444444438</c:v>
                </c:pt>
                <c:pt idx="947">
                  <c:v>6.5763888888888893</c:v>
                </c:pt>
                <c:pt idx="948">
                  <c:v>6.583333333333333</c:v>
                </c:pt>
                <c:pt idx="949">
                  <c:v>6.5902777777777777</c:v>
                </c:pt>
                <c:pt idx="950">
                  <c:v>6.5972222222222223</c:v>
                </c:pt>
                <c:pt idx="951">
                  <c:v>6.604166666666667</c:v>
                </c:pt>
                <c:pt idx="952">
                  <c:v>6.6111111111111107</c:v>
                </c:pt>
                <c:pt idx="953">
                  <c:v>6.6180555555555562</c:v>
                </c:pt>
                <c:pt idx="954">
                  <c:v>6.625</c:v>
                </c:pt>
                <c:pt idx="955">
                  <c:v>6.6319444444444438</c:v>
                </c:pt>
                <c:pt idx="956">
                  <c:v>6.6388888888888893</c:v>
                </c:pt>
                <c:pt idx="957">
                  <c:v>6.645833333333333</c:v>
                </c:pt>
                <c:pt idx="958">
                  <c:v>6.6527777777777777</c:v>
                </c:pt>
                <c:pt idx="959">
                  <c:v>6.6597222222222223</c:v>
                </c:pt>
                <c:pt idx="960">
                  <c:v>6.666666666666667</c:v>
                </c:pt>
                <c:pt idx="961">
                  <c:v>6.6736111111111107</c:v>
                </c:pt>
                <c:pt idx="962">
                  <c:v>6.6805555555555562</c:v>
                </c:pt>
                <c:pt idx="963">
                  <c:v>6.6875</c:v>
                </c:pt>
                <c:pt idx="964">
                  <c:v>6.6944444444444438</c:v>
                </c:pt>
                <c:pt idx="965">
                  <c:v>6.7013888888888893</c:v>
                </c:pt>
                <c:pt idx="966">
                  <c:v>6.708333333333333</c:v>
                </c:pt>
                <c:pt idx="967">
                  <c:v>6.7152777777777777</c:v>
                </c:pt>
                <c:pt idx="968">
                  <c:v>6.7222222222222223</c:v>
                </c:pt>
                <c:pt idx="969">
                  <c:v>6.729166666666667</c:v>
                </c:pt>
                <c:pt idx="970">
                  <c:v>6.7361111111111107</c:v>
                </c:pt>
                <c:pt idx="971">
                  <c:v>6.7430555555555562</c:v>
                </c:pt>
                <c:pt idx="972">
                  <c:v>6.75</c:v>
                </c:pt>
                <c:pt idx="973">
                  <c:v>6.7569444444444438</c:v>
                </c:pt>
                <c:pt idx="974">
                  <c:v>6.7638888888888893</c:v>
                </c:pt>
                <c:pt idx="975">
                  <c:v>6.770833333333333</c:v>
                </c:pt>
                <c:pt idx="976">
                  <c:v>6.7777777777777777</c:v>
                </c:pt>
                <c:pt idx="977">
                  <c:v>6.7847222222222223</c:v>
                </c:pt>
                <c:pt idx="978">
                  <c:v>6.791666666666667</c:v>
                </c:pt>
                <c:pt idx="979">
                  <c:v>6.7986111111111107</c:v>
                </c:pt>
                <c:pt idx="980">
                  <c:v>6.8055555555555562</c:v>
                </c:pt>
                <c:pt idx="981">
                  <c:v>6.8125</c:v>
                </c:pt>
                <c:pt idx="982">
                  <c:v>6.8194444444444438</c:v>
                </c:pt>
                <c:pt idx="983">
                  <c:v>6.8263888888888893</c:v>
                </c:pt>
                <c:pt idx="984">
                  <c:v>6.833333333333333</c:v>
                </c:pt>
                <c:pt idx="985">
                  <c:v>6.8402777777777777</c:v>
                </c:pt>
                <c:pt idx="986">
                  <c:v>6.8472222222222223</c:v>
                </c:pt>
                <c:pt idx="987">
                  <c:v>6.854166666666667</c:v>
                </c:pt>
                <c:pt idx="988">
                  <c:v>6.8611111111111107</c:v>
                </c:pt>
                <c:pt idx="989">
                  <c:v>6.8680555555555562</c:v>
                </c:pt>
                <c:pt idx="990">
                  <c:v>6.875</c:v>
                </c:pt>
                <c:pt idx="991">
                  <c:v>6.8819444444444438</c:v>
                </c:pt>
                <c:pt idx="992">
                  <c:v>6.8888888888888893</c:v>
                </c:pt>
                <c:pt idx="993">
                  <c:v>6.895833333333333</c:v>
                </c:pt>
                <c:pt idx="994">
                  <c:v>6.9027777777777777</c:v>
                </c:pt>
                <c:pt idx="995">
                  <c:v>6.9097222222222223</c:v>
                </c:pt>
                <c:pt idx="996">
                  <c:v>6.916666666666667</c:v>
                </c:pt>
                <c:pt idx="997">
                  <c:v>6.9236111111111107</c:v>
                </c:pt>
                <c:pt idx="998">
                  <c:v>6.9305555555555562</c:v>
                </c:pt>
                <c:pt idx="999">
                  <c:v>6.9375</c:v>
                </c:pt>
                <c:pt idx="1000">
                  <c:v>6.9444444444444438</c:v>
                </c:pt>
                <c:pt idx="1001">
                  <c:v>6.9513888888888893</c:v>
                </c:pt>
                <c:pt idx="1002">
                  <c:v>6.958333333333333</c:v>
                </c:pt>
                <c:pt idx="1003">
                  <c:v>6.9652777777777777</c:v>
                </c:pt>
                <c:pt idx="1004">
                  <c:v>6.9722222222222223</c:v>
                </c:pt>
                <c:pt idx="1005">
                  <c:v>6.979166666666667</c:v>
                </c:pt>
                <c:pt idx="1006">
                  <c:v>6.9861111111111107</c:v>
                </c:pt>
                <c:pt idx="1007">
                  <c:v>6.9930555555555562</c:v>
                </c:pt>
                <c:pt idx="1008">
                  <c:v>7</c:v>
                </c:pt>
                <c:pt idx="1009">
                  <c:v>7.0069444444444438</c:v>
                </c:pt>
                <c:pt idx="1010">
                  <c:v>7.0138888888888893</c:v>
                </c:pt>
                <c:pt idx="1011">
                  <c:v>7.020833333333333</c:v>
                </c:pt>
                <c:pt idx="1012">
                  <c:v>7.0277777777777777</c:v>
                </c:pt>
                <c:pt idx="1013">
                  <c:v>7.0347222222222223</c:v>
                </c:pt>
                <c:pt idx="1014">
                  <c:v>7.041666666666667</c:v>
                </c:pt>
                <c:pt idx="1015">
                  <c:v>7.0486111111111107</c:v>
                </c:pt>
                <c:pt idx="1016">
                  <c:v>7.0555555555555562</c:v>
                </c:pt>
                <c:pt idx="1017">
                  <c:v>7.0625</c:v>
                </c:pt>
                <c:pt idx="1018">
                  <c:v>7.0694444444444438</c:v>
                </c:pt>
                <c:pt idx="1019">
                  <c:v>7.0763888888888893</c:v>
                </c:pt>
                <c:pt idx="1020">
                  <c:v>7.083333333333333</c:v>
                </c:pt>
                <c:pt idx="1021">
                  <c:v>7.0902777777777777</c:v>
                </c:pt>
                <c:pt idx="1022">
                  <c:v>7.0972222222222223</c:v>
                </c:pt>
                <c:pt idx="1023">
                  <c:v>7.104166666666667</c:v>
                </c:pt>
                <c:pt idx="1024">
                  <c:v>7.1111111111111107</c:v>
                </c:pt>
                <c:pt idx="1025">
                  <c:v>7.1180555555555562</c:v>
                </c:pt>
                <c:pt idx="1026">
                  <c:v>7.125</c:v>
                </c:pt>
                <c:pt idx="1027">
                  <c:v>7.1319444444444438</c:v>
                </c:pt>
                <c:pt idx="1028">
                  <c:v>7.1388888888888893</c:v>
                </c:pt>
                <c:pt idx="1029">
                  <c:v>7.145833333333333</c:v>
                </c:pt>
                <c:pt idx="1030">
                  <c:v>7.1527777777777777</c:v>
                </c:pt>
                <c:pt idx="1031">
                  <c:v>7.1597222222222223</c:v>
                </c:pt>
                <c:pt idx="1032">
                  <c:v>7.166666666666667</c:v>
                </c:pt>
                <c:pt idx="1033">
                  <c:v>7.1736111111111107</c:v>
                </c:pt>
                <c:pt idx="1034">
                  <c:v>7.1805555555555562</c:v>
                </c:pt>
                <c:pt idx="1035">
                  <c:v>7.1875</c:v>
                </c:pt>
                <c:pt idx="1036">
                  <c:v>7.1944444444444438</c:v>
                </c:pt>
                <c:pt idx="1037">
                  <c:v>7.2013888888888893</c:v>
                </c:pt>
                <c:pt idx="1038">
                  <c:v>7.208333333333333</c:v>
                </c:pt>
                <c:pt idx="1039">
                  <c:v>7.2152777777777777</c:v>
                </c:pt>
                <c:pt idx="1040">
                  <c:v>7.2222222222222223</c:v>
                </c:pt>
                <c:pt idx="1041">
                  <c:v>7.229166666666667</c:v>
                </c:pt>
                <c:pt idx="1042">
                  <c:v>7.2361111111111107</c:v>
                </c:pt>
                <c:pt idx="1043">
                  <c:v>7.2430555555555562</c:v>
                </c:pt>
                <c:pt idx="1044">
                  <c:v>7.25</c:v>
                </c:pt>
                <c:pt idx="1045">
                  <c:v>7.2569444444444438</c:v>
                </c:pt>
                <c:pt idx="1046">
                  <c:v>7.2638888888888893</c:v>
                </c:pt>
                <c:pt idx="1047">
                  <c:v>7.270833333333333</c:v>
                </c:pt>
                <c:pt idx="1048">
                  <c:v>7.2777777777777777</c:v>
                </c:pt>
                <c:pt idx="1049">
                  <c:v>7.2847222222222223</c:v>
                </c:pt>
                <c:pt idx="1050">
                  <c:v>7.291666666666667</c:v>
                </c:pt>
                <c:pt idx="1051">
                  <c:v>7.2986111111111107</c:v>
                </c:pt>
                <c:pt idx="1052">
                  <c:v>7.3055555555555562</c:v>
                </c:pt>
                <c:pt idx="1053">
                  <c:v>7.3125</c:v>
                </c:pt>
                <c:pt idx="1054">
                  <c:v>7.3194444444444438</c:v>
                </c:pt>
                <c:pt idx="1055">
                  <c:v>7.3263888888888893</c:v>
                </c:pt>
                <c:pt idx="1056">
                  <c:v>7.333333333333333</c:v>
                </c:pt>
                <c:pt idx="1057">
                  <c:v>7.3402777777777777</c:v>
                </c:pt>
                <c:pt idx="1058">
                  <c:v>7.3472222222222223</c:v>
                </c:pt>
                <c:pt idx="1059">
                  <c:v>7.354166666666667</c:v>
                </c:pt>
                <c:pt idx="1060">
                  <c:v>7.3611111111111107</c:v>
                </c:pt>
                <c:pt idx="1061">
                  <c:v>7.3680555555555562</c:v>
                </c:pt>
                <c:pt idx="1062">
                  <c:v>7.375</c:v>
                </c:pt>
                <c:pt idx="1063">
                  <c:v>7.3819444444444438</c:v>
                </c:pt>
                <c:pt idx="1064">
                  <c:v>7.3888888888888893</c:v>
                </c:pt>
                <c:pt idx="1065">
                  <c:v>7.395833333333333</c:v>
                </c:pt>
                <c:pt idx="1066">
                  <c:v>7.4027777777777777</c:v>
                </c:pt>
                <c:pt idx="1067">
                  <c:v>7.4097222222222223</c:v>
                </c:pt>
                <c:pt idx="1068">
                  <c:v>7.416666666666667</c:v>
                </c:pt>
                <c:pt idx="1069">
                  <c:v>7.4236111111111107</c:v>
                </c:pt>
                <c:pt idx="1070">
                  <c:v>7.4305555555555562</c:v>
                </c:pt>
                <c:pt idx="1071">
                  <c:v>7.4375</c:v>
                </c:pt>
                <c:pt idx="1072">
                  <c:v>7.4444444444444438</c:v>
                </c:pt>
                <c:pt idx="1073">
                  <c:v>7.4513888888888893</c:v>
                </c:pt>
                <c:pt idx="1074">
                  <c:v>7.458333333333333</c:v>
                </c:pt>
                <c:pt idx="1075">
                  <c:v>7.4652777777777777</c:v>
                </c:pt>
                <c:pt idx="1076">
                  <c:v>7.4722222222222223</c:v>
                </c:pt>
                <c:pt idx="1077">
                  <c:v>7.479166666666667</c:v>
                </c:pt>
                <c:pt idx="1078">
                  <c:v>7.4861111111111107</c:v>
                </c:pt>
                <c:pt idx="1079">
                  <c:v>7.4930555555555562</c:v>
                </c:pt>
                <c:pt idx="1080">
                  <c:v>7.5</c:v>
                </c:pt>
                <c:pt idx="1081">
                  <c:v>7.5069444444444438</c:v>
                </c:pt>
                <c:pt idx="1082">
                  <c:v>7.5138888888888893</c:v>
                </c:pt>
                <c:pt idx="1083">
                  <c:v>7.520833333333333</c:v>
                </c:pt>
                <c:pt idx="1084">
                  <c:v>7.5277777777777777</c:v>
                </c:pt>
                <c:pt idx="1085">
                  <c:v>7.5347222222222223</c:v>
                </c:pt>
                <c:pt idx="1086">
                  <c:v>7.541666666666667</c:v>
                </c:pt>
                <c:pt idx="1087">
                  <c:v>7.5486111111111107</c:v>
                </c:pt>
                <c:pt idx="1088">
                  <c:v>7.5555555555555562</c:v>
                </c:pt>
                <c:pt idx="1089">
                  <c:v>7.5625</c:v>
                </c:pt>
                <c:pt idx="1090">
                  <c:v>7.5694444444444438</c:v>
                </c:pt>
                <c:pt idx="1091">
                  <c:v>7.5763888888888893</c:v>
                </c:pt>
                <c:pt idx="1092">
                  <c:v>7.583333333333333</c:v>
                </c:pt>
                <c:pt idx="1093">
                  <c:v>7.5902777777777777</c:v>
                </c:pt>
                <c:pt idx="1094">
                  <c:v>7.5972222222222223</c:v>
                </c:pt>
                <c:pt idx="1095">
                  <c:v>7.604166666666667</c:v>
                </c:pt>
                <c:pt idx="1096">
                  <c:v>7.6111111111111107</c:v>
                </c:pt>
                <c:pt idx="1097">
                  <c:v>7.6180555555555562</c:v>
                </c:pt>
                <c:pt idx="1098">
                  <c:v>7.625</c:v>
                </c:pt>
                <c:pt idx="1099">
                  <c:v>7.6319444444444438</c:v>
                </c:pt>
                <c:pt idx="1100">
                  <c:v>7.6388888888888893</c:v>
                </c:pt>
                <c:pt idx="1101">
                  <c:v>7.645833333333333</c:v>
                </c:pt>
                <c:pt idx="1102">
                  <c:v>7.6527777777777777</c:v>
                </c:pt>
                <c:pt idx="1103">
                  <c:v>7.6597222222222223</c:v>
                </c:pt>
                <c:pt idx="1104">
                  <c:v>7.666666666666667</c:v>
                </c:pt>
                <c:pt idx="1105">
                  <c:v>7.6736111111111107</c:v>
                </c:pt>
                <c:pt idx="1106">
                  <c:v>7.6805555555555562</c:v>
                </c:pt>
                <c:pt idx="1107">
                  <c:v>7.6875</c:v>
                </c:pt>
                <c:pt idx="1108">
                  <c:v>7.6944444444444438</c:v>
                </c:pt>
                <c:pt idx="1109">
                  <c:v>7.7013888888888893</c:v>
                </c:pt>
                <c:pt idx="1110">
                  <c:v>7.708333333333333</c:v>
                </c:pt>
                <c:pt idx="1111">
                  <c:v>7.7152777777777777</c:v>
                </c:pt>
                <c:pt idx="1112">
                  <c:v>7.7222222222222223</c:v>
                </c:pt>
                <c:pt idx="1113">
                  <c:v>7.729166666666667</c:v>
                </c:pt>
                <c:pt idx="1114">
                  <c:v>7.7361111111111107</c:v>
                </c:pt>
                <c:pt idx="1115">
                  <c:v>7.7430555555555562</c:v>
                </c:pt>
                <c:pt idx="1116">
                  <c:v>7.75</c:v>
                </c:pt>
                <c:pt idx="1117">
                  <c:v>7.7569444444444438</c:v>
                </c:pt>
                <c:pt idx="1118">
                  <c:v>7.7638888888888893</c:v>
                </c:pt>
                <c:pt idx="1119">
                  <c:v>7.770833333333333</c:v>
                </c:pt>
                <c:pt idx="1120">
                  <c:v>7.7777777777777777</c:v>
                </c:pt>
                <c:pt idx="1121">
                  <c:v>7.7847222222222223</c:v>
                </c:pt>
                <c:pt idx="1122">
                  <c:v>7.791666666666667</c:v>
                </c:pt>
                <c:pt idx="1123">
                  <c:v>7.7986111111111107</c:v>
                </c:pt>
                <c:pt idx="1124">
                  <c:v>7.8055555555555562</c:v>
                </c:pt>
                <c:pt idx="1125">
                  <c:v>7.8125</c:v>
                </c:pt>
                <c:pt idx="1126">
                  <c:v>7.8194444444444438</c:v>
                </c:pt>
                <c:pt idx="1127">
                  <c:v>7.8263888888888893</c:v>
                </c:pt>
                <c:pt idx="1128">
                  <c:v>7.833333333333333</c:v>
                </c:pt>
                <c:pt idx="1129">
                  <c:v>7.8402777777777777</c:v>
                </c:pt>
                <c:pt idx="1130">
                  <c:v>7.8472222222222223</c:v>
                </c:pt>
                <c:pt idx="1131">
                  <c:v>7.854166666666667</c:v>
                </c:pt>
                <c:pt idx="1132">
                  <c:v>7.8611111111111107</c:v>
                </c:pt>
                <c:pt idx="1133">
                  <c:v>7.8680555555555562</c:v>
                </c:pt>
                <c:pt idx="1134">
                  <c:v>7.875</c:v>
                </c:pt>
                <c:pt idx="1135">
                  <c:v>7.8819444444444438</c:v>
                </c:pt>
                <c:pt idx="1136">
                  <c:v>7.8888888888888893</c:v>
                </c:pt>
                <c:pt idx="1137">
                  <c:v>7.895833333333333</c:v>
                </c:pt>
                <c:pt idx="1138">
                  <c:v>7.9027777777777777</c:v>
                </c:pt>
                <c:pt idx="1139">
                  <c:v>7.9097222222222223</c:v>
                </c:pt>
                <c:pt idx="1140">
                  <c:v>7.916666666666667</c:v>
                </c:pt>
                <c:pt idx="1141">
                  <c:v>7.9236111111111107</c:v>
                </c:pt>
                <c:pt idx="1142">
                  <c:v>7.9305555555555562</c:v>
                </c:pt>
                <c:pt idx="1143">
                  <c:v>7.9375</c:v>
                </c:pt>
                <c:pt idx="1144">
                  <c:v>7.9444444444444438</c:v>
                </c:pt>
                <c:pt idx="1145">
                  <c:v>7.9513888888888893</c:v>
                </c:pt>
                <c:pt idx="1146">
                  <c:v>7.958333333333333</c:v>
                </c:pt>
                <c:pt idx="1147">
                  <c:v>7.9652777777777777</c:v>
                </c:pt>
                <c:pt idx="1148">
                  <c:v>7.9722222222222223</c:v>
                </c:pt>
                <c:pt idx="1149">
                  <c:v>7.979166666666667</c:v>
                </c:pt>
                <c:pt idx="1150">
                  <c:v>7.9861111111111107</c:v>
                </c:pt>
                <c:pt idx="1151">
                  <c:v>7.9930555555555562</c:v>
                </c:pt>
                <c:pt idx="1152">
                  <c:v>8</c:v>
                </c:pt>
                <c:pt idx="1153">
                  <c:v>8.0069444444444446</c:v>
                </c:pt>
                <c:pt idx="1154">
                  <c:v>8.0138888888888893</c:v>
                </c:pt>
                <c:pt idx="1155">
                  <c:v>8.0208333333333339</c:v>
                </c:pt>
                <c:pt idx="1156">
                  <c:v>8.0277777777777768</c:v>
                </c:pt>
                <c:pt idx="1157">
                  <c:v>8.0347222222222232</c:v>
                </c:pt>
                <c:pt idx="1158">
                  <c:v>8.0416666666666661</c:v>
                </c:pt>
                <c:pt idx="1159">
                  <c:v>8.0486111111111107</c:v>
                </c:pt>
                <c:pt idx="1160">
                  <c:v>8.0555555555555554</c:v>
                </c:pt>
                <c:pt idx="1161">
                  <c:v>8.0625</c:v>
                </c:pt>
                <c:pt idx="1162">
                  <c:v>8.0694444444444446</c:v>
                </c:pt>
                <c:pt idx="1163">
                  <c:v>8.0763888888888893</c:v>
                </c:pt>
                <c:pt idx="1164">
                  <c:v>8.0833333333333339</c:v>
                </c:pt>
                <c:pt idx="1165">
                  <c:v>8.0902777777777768</c:v>
                </c:pt>
                <c:pt idx="1166">
                  <c:v>8.0972222222222232</c:v>
                </c:pt>
                <c:pt idx="1167">
                  <c:v>8.1041666666666661</c:v>
                </c:pt>
                <c:pt idx="1168">
                  <c:v>8.1111111111111107</c:v>
                </c:pt>
                <c:pt idx="1169">
                  <c:v>8.1180555555555554</c:v>
                </c:pt>
                <c:pt idx="1170">
                  <c:v>8.125</c:v>
                </c:pt>
                <c:pt idx="1171">
                  <c:v>8.1319444444444446</c:v>
                </c:pt>
                <c:pt idx="1172">
                  <c:v>8.1388888888888893</c:v>
                </c:pt>
                <c:pt idx="1173">
                  <c:v>8.1458333333333339</c:v>
                </c:pt>
                <c:pt idx="1174">
                  <c:v>8.1527777777777768</c:v>
                </c:pt>
                <c:pt idx="1175">
                  <c:v>8.1597222222222232</c:v>
                </c:pt>
                <c:pt idx="1176">
                  <c:v>8.1666666666666661</c:v>
                </c:pt>
                <c:pt idx="1177">
                  <c:v>8.1736111111111107</c:v>
                </c:pt>
                <c:pt idx="1178">
                  <c:v>8.1805555555555554</c:v>
                </c:pt>
                <c:pt idx="1179">
                  <c:v>8.1875</c:v>
                </c:pt>
                <c:pt idx="1180">
                  <c:v>8.1944444444444446</c:v>
                </c:pt>
                <c:pt idx="1181">
                  <c:v>8.2013888888888893</c:v>
                </c:pt>
                <c:pt idx="1182">
                  <c:v>8.2083333333333339</c:v>
                </c:pt>
                <c:pt idx="1183">
                  <c:v>8.2152777777777768</c:v>
                </c:pt>
                <c:pt idx="1184">
                  <c:v>8.2222222222222232</c:v>
                </c:pt>
                <c:pt idx="1185">
                  <c:v>8.2291666666666661</c:v>
                </c:pt>
                <c:pt idx="1186">
                  <c:v>8.2361111111111107</c:v>
                </c:pt>
                <c:pt idx="1187">
                  <c:v>8.2430555555555554</c:v>
                </c:pt>
                <c:pt idx="1188">
                  <c:v>8.25</c:v>
                </c:pt>
                <c:pt idx="1189">
                  <c:v>8.2569444444444446</c:v>
                </c:pt>
                <c:pt idx="1190">
                  <c:v>8.2638888888888893</c:v>
                </c:pt>
                <c:pt idx="1191">
                  <c:v>8.2708333333333339</c:v>
                </c:pt>
                <c:pt idx="1192">
                  <c:v>8.2777777777777768</c:v>
                </c:pt>
                <c:pt idx="1193">
                  <c:v>8.2847222222222232</c:v>
                </c:pt>
                <c:pt idx="1194">
                  <c:v>8.2916666666666661</c:v>
                </c:pt>
                <c:pt idx="1195">
                  <c:v>8.2986111111111107</c:v>
                </c:pt>
                <c:pt idx="1196">
                  <c:v>8.3055555555555554</c:v>
                </c:pt>
                <c:pt idx="1197">
                  <c:v>8.3125</c:v>
                </c:pt>
                <c:pt idx="1198">
                  <c:v>8.3194444444444446</c:v>
                </c:pt>
                <c:pt idx="1199">
                  <c:v>8.3263888888888893</c:v>
                </c:pt>
                <c:pt idx="1200">
                  <c:v>8.3333333333333339</c:v>
                </c:pt>
                <c:pt idx="1201">
                  <c:v>8.3402777777777768</c:v>
                </c:pt>
                <c:pt idx="1202">
                  <c:v>8.3472222222222232</c:v>
                </c:pt>
                <c:pt idx="1203">
                  <c:v>8.3541666666666661</c:v>
                </c:pt>
                <c:pt idx="1204">
                  <c:v>8.3611111111111107</c:v>
                </c:pt>
                <c:pt idx="1205">
                  <c:v>8.3680555555555554</c:v>
                </c:pt>
                <c:pt idx="1206">
                  <c:v>8.375</c:v>
                </c:pt>
                <c:pt idx="1207">
                  <c:v>8.3819444444444446</c:v>
                </c:pt>
                <c:pt idx="1208">
                  <c:v>8.3888888888888893</c:v>
                </c:pt>
                <c:pt idx="1209">
                  <c:v>8.3958333333333339</c:v>
                </c:pt>
                <c:pt idx="1210">
                  <c:v>8.4027777777777768</c:v>
                </c:pt>
                <c:pt idx="1211">
                  <c:v>8.4097222222222232</c:v>
                </c:pt>
                <c:pt idx="1212">
                  <c:v>8.4166666666666661</c:v>
                </c:pt>
                <c:pt idx="1213">
                  <c:v>8.4236111111111107</c:v>
                </c:pt>
                <c:pt idx="1214">
                  <c:v>8.4305555555555554</c:v>
                </c:pt>
                <c:pt idx="1215">
                  <c:v>8.4375</c:v>
                </c:pt>
                <c:pt idx="1216">
                  <c:v>8.4444444444444446</c:v>
                </c:pt>
                <c:pt idx="1217">
                  <c:v>8.4513888888888893</c:v>
                </c:pt>
                <c:pt idx="1218">
                  <c:v>8.4583333333333339</c:v>
                </c:pt>
                <c:pt idx="1219">
                  <c:v>8.4652777777777768</c:v>
                </c:pt>
                <c:pt idx="1220">
                  <c:v>8.4722222222222232</c:v>
                </c:pt>
                <c:pt idx="1221">
                  <c:v>8.4791666666666661</c:v>
                </c:pt>
                <c:pt idx="1222">
                  <c:v>8.4861111111111107</c:v>
                </c:pt>
                <c:pt idx="1223">
                  <c:v>8.4930555555555554</c:v>
                </c:pt>
                <c:pt idx="1224">
                  <c:v>8.5</c:v>
                </c:pt>
                <c:pt idx="1225">
                  <c:v>8.5069444444444446</c:v>
                </c:pt>
                <c:pt idx="1226">
                  <c:v>8.5138888888888893</c:v>
                </c:pt>
                <c:pt idx="1227">
                  <c:v>8.5208333333333339</c:v>
                </c:pt>
                <c:pt idx="1228">
                  <c:v>8.5277777777777768</c:v>
                </c:pt>
                <c:pt idx="1229">
                  <c:v>8.5347222222222232</c:v>
                </c:pt>
                <c:pt idx="1230">
                  <c:v>8.5416666666666661</c:v>
                </c:pt>
                <c:pt idx="1231">
                  <c:v>8.5486111111111107</c:v>
                </c:pt>
                <c:pt idx="1232">
                  <c:v>8.5555555555555554</c:v>
                </c:pt>
                <c:pt idx="1233">
                  <c:v>8.5625</c:v>
                </c:pt>
                <c:pt idx="1234">
                  <c:v>8.5694444444444446</c:v>
                </c:pt>
                <c:pt idx="1235">
                  <c:v>8.5763888888888893</c:v>
                </c:pt>
                <c:pt idx="1236">
                  <c:v>8.5833333333333339</c:v>
                </c:pt>
                <c:pt idx="1237">
                  <c:v>8.5902777777777768</c:v>
                </c:pt>
                <c:pt idx="1238">
                  <c:v>8.5972222222222232</c:v>
                </c:pt>
                <c:pt idx="1239">
                  <c:v>8.6041666666666661</c:v>
                </c:pt>
                <c:pt idx="1240">
                  <c:v>8.6111111111111107</c:v>
                </c:pt>
                <c:pt idx="1241">
                  <c:v>8.6180555555555554</c:v>
                </c:pt>
                <c:pt idx="1242">
                  <c:v>8.625</c:v>
                </c:pt>
                <c:pt idx="1243">
                  <c:v>8.6319444444444446</c:v>
                </c:pt>
                <c:pt idx="1244">
                  <c:v>8.6388888888888893</c:v>
                </c:pt>
                <c:pt idx="1245">
                  <c:v>8.6458333333333339</c:v>
                </c:pt>
                <c:pt idx="1246">
                  <c:v>8.6527777777777768</c:v>
                </c:pt>
                <c:pt idx="1247">
                  <c:v>8.6597222222222232</c:v>
                </c:pt>
                <c:pt idx="1248">
                  <c:v>8.6666666666666661</c:v>
                </c:pt>
                <c:pt idx="1249">
                  <c:v>8.6736111111111107</c:v>
                </c:pt>
                <c:pt idx="1250">
                  <c:v>8.6805555555555554</c:v>
                </c:pt>
                <c:pt idx="1251">
                  <c:v>8.6875</c:v>
                </c:pt>
                <c:pt idx="1252">
                  <c:v>8.6944444444444446</c:v>
                </c:pt>
                <c:pt idx="1253">
                  <c:v>8.7013888888888893</c:v>
                </c:pt>
                <c:pt idx="1254">
                  <c:v>8.7083333333333339</c:v>
                </c:pt>
                <c:pt idx="1255">
                  <c:v>8.7152777777777768</c:v>
                </c:pt>
                <c:pt idx="1256">
                  <c:v>8.7222222222222232</c:v>
                </c:pt>
                <c:pt idx="1257">
                  <c:v>8.7291666666666661</c:v>
                </c:pt>
                <c:pt idx="1258">
                  <c:v>8.7361111111111107</c:v>
                </c:pt>
                <c:pt idx="1259">
                  <c:v>8.7430555555555554</c:v>
                </c:pt>
                <c:pt idx="1260">
                  <c:v>8.75</c:v>
                </c:pt>
                <c:pt idx="1261">
                  <c:v>8.7569444444444446</c:v>
                </c:pt>
                <c:pt idx="1262">
                  <c:v>8.7638888888888893</c:v>
                </c:pt>
                <c:pt idx="1263">
                  <c:v>8.7708333333333339</c:v>
                </c:pt>
                <c:pt idx="1264">
                  <c:v>8.7777777777777768</c:v>
                </c:pt>
                <c:pt idx="1265">
                  <c:v>8.7847222222222232</c:v>
                </c:pt>
                <c:pt idx="1266">
                  <c:v>8.7916666666666661</c:v>
                </c:pt>
                <c:pt idx="1267">
                  <c:v>8.7986111111111107</c:v>
                </c:pt>
                <c:pt idx="1268">
                  <c:v>8.8055555555555554</c:v>
                </c:pt>
                <c:pt idx="1269">
                  <c:v>8.8125</c:v>
                </c:pt>
                <c:pt idx="1270">
                  <c:v>8.8194444444444446</c:v>
                </c:pt>
                <c:pt idx="1271">
                  <c:v>8.8263888888888893</c:v>
                </c:pt>
                <c:pt idx="1272">
                  <c:v>8.8333333333333339</c:v>
                </c:pt>
                <c:pt idx="1273">
                  <c:v>8.8402777777777768</c:v>
                </c:pt>
                <c:pt idx="1274">
                  <c:v>8.8472222222222232</c:v>
                </c:pt>
                <c:pt idx="1275">
                  <c:v>8.8541666666666661</c:v>
                </c:pt>
                <c:pt idx="1276">
                  <c:v>8.8611111111111107</c:v>
                </c:pt>
                <c:pt idx="1277">
                  <c:v>8.8680555555555554</c:v>
                </c:pt>
                <c:pt idx="1278">
                  <c:v>8.875</c:v>
                </c:pt>
                <c:pt idx="1279">
                  <c:v>8.8819444444444446</c:v>
                </c:pt>
                <c:pt idx="1280">
                  <c:v>8.8888888888888893</c:v>
                </c:pt>
                <c:pt idx="1281">
                  <c:v>8.8958333333333339</c:v>
                </c:pt>
                <c:pt idx="1282">
                  <c:v>8.9027777777777768</c:v>
                </c:pt>
                <c:pt idx="1283">
                  <c:v>8.9097222222222232</c:v>
                </c:pt>
                <c:pt idx="1284">
                  <c:v>8.9166666666666661</c:v>
                </c:pt>
                <c:pt idx="1285">
                  <c:v>8.9236111111111107</c:v>
                </c:pt>
                <c:pt idx="1286">
                  <c:v>8.9305555555555554</c:v>
                </c:pt>
                <c:pt idx="1287">
                  <c:v>8.9375</c:v>
                </c:pt>
                <c:pt idx="1288">
                  <c:v>8.9444444444444446</c:v>
                </c:pt>
                <c:pt idx="1289">
                  <c:v>8.9513888888888893</c:v>
                </c:pt>
                <c:pt idx="1290">
                  <c:v>8.9583333333333339</c:v>
                </c:pt>
                <c:pt idx="1291">
                  <c:v>8.9652777777777768</c:v>
                </c:pt>
                <c:pt idx="1292">
                  <c:v>8.9722222222222232</c:v>
                </c:pt>
                <c:pt idx="1293">
                  <c:v>8.9791666666666661</c:v>
                </c:pt>
                <c:pt idx="1294">
                  <c:v>8.9861111111111107</c:v>
                </c:pt>
                <c:pt idx="1295">
                  <c:v>8.9930555555555554</c:v>
                </c:pt>
                <c:pt idx="1296">
                  <c:v>9</c:v>
                </c:pt>
                <c:pt idx="1297">
                  <c:v>9.0069444444444446</c:v>
                </c:pt>
                <c:pt idx="1298">
                  <c:v>9.0138888888888893</c:v>
                </c:pt>
                <c:pt idx="1299">
                  <c:v>9.0208333333333339</c:v>
                </c:pt>
                <c:pt idx="1300">
                  <c:v>9.0277777777777768</c:v>
                </c:pt>
                <c:pt idx="1301">
                  <c:v>9.0347222222222232</c:v>
                </c:pt>
                <c:pt idx="1302">
                  <c:v>9.0416666666666661</c:v>
                </c:pt>
                <c:pt idx="1303">
                  <c:v>9.0486111111111107</c:v>
                </c:pt>
                <c:pt idx="1304">
                  <c:v>9.0555555555555554</c:v>
                </c:pt>
                <c:pt idx="1305">
                  <c:v>9.0625</c:v>
                </c:pt>
                <c:pt idx="1306">
                  <c:v>9.0694444444444446</c:v>
                </c:pt>
                <c:pt idx="1307">
                  <c:v>9.0763888888888893</c:v>
                </c:pt>
                <c:pt idx="1308">
                  <c:v>9.0833333333333339</c:v>
                </c:pt>
                <c:pt idx="1309">
                  <c:v>9.0902777777777768</c:v>
                </c:pt>
                <c:pt idx="1310">
                  <c:v>9.0972222222222232</c:v>
                </c:pt>
                <c:pt idx="1311">
                  <c:v>9.1041666666666661</c:v>
                </c:pt>
                <c:pt idx="1312">
                  <c:v>9.1111111111111107</c:v>
                </c:pt>
                <c:pt idx="1313">
                  <c:v>9.1180555555555554</c:v>
                </c:pt>
                <c:pt idx="1314">
                  <c:v>9.125</c:v>
                </c:pt>
                <c:pt idx="1315">
                  <c:v>9.1319444444444446</c:v>
                </c:pt>
                <c:pt idx="1316">
                  <c:v>9.1388888888888893</c:v>
                </c:pt>
                <c:pt idx="1317">
                  <c:v>9.1458333333333339</c:v>
                </c:pt>
                <c:pt idx="1318">
                  <c:v>9.1527777777777768</c:v>
                </c:pt>
                <c:pt idx="1319">
                  <c:v>9.1597222222222232</c:v>
                </c:pt>
                <c:pt idx="1320">
                  <c:v>9.1666666666666661</c:v>
                </c:pt>
                <c:pt idx="1321">
                  <c:v>9.1736111111111107</c:v>
                </c:pt>
                <c:pt idx="1322">
                  <c:v>9.1805555555555554</c:v>
                </c:pt>
                <c:pt idx="1323">
                  <c:v>9.1875</c:v>
                </c:pt>
                <c:pt idx="1324">
                  <c:v>9.1944444444444446</c:v>
                </c:pt>
                <c:pt idx="1325">
                  <c:v>9.2013888888888893</c:v>
                </c:pt>
                <c:pt idx="1326">
                  <c:v>9.2083333333333339</c:v>
                </c:pt>
                <c:pt idx="1327">
                  <c:v>9.2152777777777768</c:v>
                </c:pt>
                <c:pt idx="1328">
                  <c:v>9.2222222222222232</c:v>
                </c:pt>
                <c:pt idx="1329">
                  <c:v>9.2291666666666661</c:v>
                </c:pt>
                <c:pt idx="1330">
                  <c:v>9.2361111111111107</c:v>
                </c:pt>
                <c:pt idx="1331">
                  <c:v>9.2430555555555554</c:v>
                </c:pt>
                <c:pt idx="1332">
                  <c:v>9.25</c:v>
                </c:pt>
                <c:pt idx="1333">
                  <c:v>9.2569444444444446</c:v>
                </c:pt>
                <c:pt idx="1334">
                  <c:v>9.2638888888888893</c:v>
                </c:pt>
                <c:pt idx="1335">
                  <c:v>9.2708333333333339</c:v>
                </c:pt>
                <c:pt idx="1336">
                  <c:v>9.2777777777777768</c:v>
                </c:pt>
                <c:pt idx="1337">
                  <c:v>9.2847222222222232</c:v>
                </c:pt>
                <c:pt idx="1338">
                  <c:v>9.2916666666666661</c:v>
                </c:pt>
                <c:pt idx="1339">
                  <c:v>9.2986111111111107</c:v>
                </c:pt>
                <c:pt idx="1340">
                  <c:v>9.3055555555555554</c:v>
                </c:pt>
                <c:pt idx="1341">
                  <c:v>9.3125</c:v>
                </c:pt>
                <c:pt idx="1342">
                  <c:v>9.3194444444444446</c:v>
                </c:pt>
                <c:pt idx="1343">
                  <c:v>9.3263888888888893</c:v>
                </c:pt>
                <c:pt idx="1344">
                  <c:v>9.3333333333333339</c:v>
                </c:pt>
                <c:pt idx="1345">
                  <c:v>9.3402777777777768</c:v>
                </c:pt>
                <c:pt idx="1346">
                  <c:v>9.3472222222222232</c:v>
                </c:pt>
                <c:pt idx="1347">
                  <c:v>9.3541666666666661</c:v>
                </c:pt>
                <c:pt idx="1348">
                  <c:v>9.3611111111111107</c:v>
                </c:pt>
                <c:pt idx="1349">
                  <c:v>9.3680555555555554</c:v>
                </c:pt>
                <c:pt idx="1350">
                  <c:v>9.375</c:v>
                </c:pt>
                <c:pt idx="1351">
                  <c:v>9.3819444444444446</c:v>
                </c:pt>
                <c:pt idx="1352">
                  <c:v>9.3888888888888893</c:v>
                </c:pt>
                <c:pt idx="1353">
                  <c:v>9.3958333333333339</c:v>
                </c:pt>
                <c:pt idx="1354">
                  <c:v>9.4027777777777768</c:v>
                </c:pt>
                <c:pt idx="1355">
                  <c:v>9.4097222222222232</c:v>
                </c:pt>
                <c:pt idx="1356">
                  <c:v>9.4166666666666661</c:v>
                </c:pt>
                <c:pt idx="1357">
                  <c:v>9.4236111111111107</c:v>
                </c:pt>
                <c:pt idx="1358">
                  <c:v>9.4305555555555554</c:v>
                </c:pt>
                <c:pt idx="1359">
                  <c:v>9.4375</c:v>
                </c:pt>
                <c:pt idx="1360">
                  <c:v>9.4444444444444446</c:v>
                </c:pt>
                <c:pt idx="1361">
                  <c:v>9.4513888888888893</c:v>
                </c:pt>
                <c:pt idx="1362">
                  <c:v>9.4583333333333339</c:v>
                </c:pt>
                <c:pt idx="1363">
                  <c:v>9.4652777777777768</c:v>
                </c:pt>
                <c:pt idx="1364">
                  <c:v>9.4722222222222232</c:v>
                </c:pt>
                <c:pt idx="1365">
                  <c:v>9.4791666666666661</c:v>
                </c:pt>
                <c:pt idx="1366">
                  <c:v>9.4861111111111107</c:v>
                </c:pt>
                <c:pt idx="1367">
                  <c:v>9.4930555555555554</c:v>
                </c:pt>
                <c:pt idx="1368">
                  <c:v>9.5</c:v>
                </c:pt>
                <c:pt idx="1369">
                  <c:v>9.5069444444444446</c:v>
                </c:pt>
                <c:pt idx="1370">
                  <c:v>9.5138888888888893</c:v>
                </c:pt>
                <c:pt idx="1371">
                  <c:v>9.5208333333333339</c:v>
                </c:pt>
                <c:pt idx="1372">
                  <c:v>9.5277777777777768</c:v>
                </c:pt>
                <c:pt idx="1373">
                  <c:v>9.5347222222222232</c:v>
                </c:pt>
                <c:pt idx="1374">
                  <c:v>9.5416666666666661</c:v>
                </c:pt>
                <c:pt idx="1375">
                  <c:v>9.5486111111111107</c:v>
                </c:pt>
                <c:pt idx="1376">
                  <c:v>9.5555555555555554</c:v>
                </c:pt>
                <c:pt idx="1377">
                  <c:v>9.5625</c:v>
                </c:pt>
                <c:pt idx="1378">
                  <c:v>9.5694444444444446</c:v>
                </c:pt>
                <c:pt idx="1379">
                  <c:v>9.5763888888888893</c:v>
                </c:pt>
                <c:pt idx="1380">
                  <c:v>9.5833333333333339</c:v>
                </c:pt>
                <c:pt idx="1381">
                  <c:v>9.5902777777777768</c:v>
                </c:pt>
                <c:pt idx="1382">
                  <c:v>9.5972222222222232</c:v>
                </c:pt>
                <c:pt idx="1383">
                  <c:v>9.6041666666666661</c:v>
                </c:pt>
                <c:pt idx="1384">
                  <c:v>9.6111111111111107</c:v>
                </c:pt>
                <c:pt idx="1385">
                  <c:v>9.6180555555555554</c:v>
                </c:pt>
                <c:pt idx="1386">
                  <c:v>9.625</c:v>
                </c:pt>
                <c:pt idx="1387">
                  <c:v>9.6319444444444446</c:v>
                </c:pt>
                <c:pt idx="1388">
                  <c:v>9.6388888888888893</c:v>
                </c:pt>
                <c:pt idx="1389">
                  <c:v>9.6458333333333339</c:v>
                </c:pt>
                <c:pt idx="1390">
                  <c:v>9.6527777777777768</c:v>
                </c:pt>
                <c:pt idx="1391">
                  <c:v>9.6597222222222232</c:v>
                </c:pt>
                <c:pt idx="1392">
                  <c:v>9.6666666666666661</c:v>
                </c:pt>
                <c:pt idx="1393">
                  <c:v>9.6736111111111107</c:v>
                </c:pt>
                <c:pt idx="1394">
                  <c:v>9.6805555555555554</c:v>
                </c:pt>
                <c:pt idx="1395">
                  <c:v>9.6875</c:v>
                </c:pt>
                <c:pt idx="1396">
                  <c:v>9.6944444444444446</c:v>
                </c:pt>
                <c:pt idx="1397">
                  <c:v>9.7013888888888893</c:v>
                </c:pt>
                <c:pt idx="1398">
                  <c:v>9.7083333333333339</c:v>
                </c:pt>
                <c:pt idx="1399">
                  <c:v>9.7152777777777768</c:v>
                </c:pt>
                <c:pt idx="1400">
                  <c:v>9.7222222222222232</c:v>
                </c:pt>
                <c:pt idx="1401">
                  <c:v>9.7291666666666661</c:v>
                </c:pt>
                <c:pt idx="1402">
                  <c:v>9.7361111111111107</c:v>
                </c:pt>
                <c:pt idx="1403">
                  <c:v>9.7430555555555554</c:v>
                </c:pt>
                <c:pt idx="1404">
                  <c:v>9.75</c:v>
                </c:pt>
                <c:pt idx="1405">
                  <c:v>9.7569444444444446</c:v>
                </c:pt>
                <c:pt idx="1406">
                  <c:v>9.7638888888888893</c:v>
                </c:pt>
                <c:pt idx="1407">
                  <c:v>9.7708333333333339</c:v>
                </c:pt>
                <c:pt idx="1408">
                  <c:v>9.7777777777777768</c:v>
                </c:pt>
                <c:pt idx="1409">
                  <c:v>9.7847222222222232</c:v>
                </c:pt>
                <c:pt idx="1410">
                  <c:v>9.7916666666666661</c:v>
                </c:pt>
                <c:pt idx="1411">
                  <c:v>9.7986111111111107</c:v>
                </c:pt>
                <c:pt idx="1412">
                  <c:v>9.8055555555555554</c:v>
                </c:pt>
                <c:pt idx="1413">
                  <c:v>9.8125</c:v>
                </c:pt>
                <c:pt idx="1414">
                  <c:v>9.8194444444444446</c:v>
                </c:pt>
                <c:pt idx="1415">
                  <c:v>9.8263888888888893</c:v>
                </c:pt>
                <c:pt idx="1416">
                  <c:v>9.8333333333333339</c:v>
                </c:pt>
                <c:pt idx="1417">
                  <c:v>9.8402777777777768</c:v>
                </c:pt>
                <c:pt idx="1418">
                  <c:v>9.8472222222222232</c:v>
                </c:pt>
                <c:pt idx="1419">
                  <c:v>9.8541666666666661</c:v>
                </c:pt>
                <c:pt idx="1420">
                  <c:v>9.8611111111111107</c:v>
                </c:pt>
                <c:pt idx="1421">
                  <c:v>9.8680555555555554</c:v>
                </c:pt>
                <c:pt idx="1422">
                  <c:v>9.875</c:v>
                </c:pt>
                <c:pt idx="1423">
                  <c:v>9.8819444444444446</c:v>
                </c:pt>
                <c:pt idx="1424">
                  <c:v>9.8888888888888893</c:v>
                </c:pt>
                <c:pt idx="1425">
                  <c:v>9.8958333333333339</c:v>
                </c:pt>
                <c:pt idx="1426">
                  <c:v>9.9027777777777768</c:v>
                </c:pt>
                <c:pt idx="1427">
                  <c:v>9.9097222222222232</c:v>
                </c:pt>
                <c:pt idx="1428">
                  <c:v>9.9166666666666661</c:v>
                </c:pt>
                <c:pt idx="1429">
                  <c:v>9.9236111111111107</c:v>
                </c:pt>
                <c:pt idx="1430">
                  <c:v>9.9305555555555554</c:v>
                </c:pt>
                <c:pt idx="1431">
                  <c:v>9.9375</c:v>
                </c:pt>
                <c:pt idx="1432">
                  <c:v>9.9444444444444446</c:v>
                </c:pt>
                <c:pt idx="1433">
                  <c:v>9.9513888888888893</c:v>
                </c:pt>
                <c:pt idx="1434">
                  <c:v>9.9583333333333339</c:v>
                </c:pt>
                <c:pt idx="1435">
                  <c:v>9.9652777777777768</c:v>
                </c:pt>
                <c:pt idx="1436">
                  <c:v>9.9722222222222232</c:v>
                </c:pt>
                <c:pt idx="1437">
                  <c:v>9.9791666666666661</c:v>
                </c:pt>
                <c:pt idx="1438">
                  <c:v>9.9861111111111107</c:v>
                </c:pt>
                <c:pt idx="1439">
                  <c:v>9.9930555555555554</c:v>
                </c:pt>
                <c:pt idx="1440">
                  <c:v>10</c:v>
                </c:pt>
                <c:pt idx="1441">
                  <c:v>10.006944444444445</c:v>
                </c:pt>
                <c:pt idx="1442">
                  <c:v>10.013888888888889</c:v>
                </c:pt>
                <c:pt idx="1443">
                  <c:v>10.020833333333334</c:v>
                </c:pt>
                <c:pt idx="1444">
                  <c:v>10.027777777777777</c:v>
                </c:pt>
                <c:pt idx="1445">
                  <c:v>10.034722222222223</c:v>
                </c:pt>
                <c:pt idx="1446">
                  <c:v>10.041666666666666</c:v>
                </c:pt>
                <c:pt idx="1447">
                  <c:v>10.048611111111111</c:v>
                </c:pt>
                <c:pt idx="1448">
                  <c:v>10.055555555555555</c:v>
                </c:pt>
                <c:pt idx="1449">
                  <c:v>10.0625</c:v>
                </c:pt>
                <c:pt idx="1450">
                  <c:v>10.069444444444445</c:v>
                </c:pt>
                <c:pt idx="1451">
                  <c:v>10.076388888888889</c:v>
                </c:pt>
                <c:pt idx="1452">
                  <c:v>10.083333333333334</c:v>
                </c:pt>
                <c:pt idx="1453">
                  <c:v>10.090277777777777</c:v>
                </c:pt>
                <c:pt idx="1454">
                  <c:v>10.097222222222223</c:v>
                </c:pt>
                <c:pt idx="1455">
                  <c:v>10.104166666666666</c:v>
                </c:pt>
                <c:pt idx="1456">
                  <c:v>10.111111111111111</c:v>
                </c:pt>
                <c:pt idx="1457">
                  <c:v>10.118055555555555</c:v>
                </c:pt>
                <c:pt idx="1458">
                  <c:v>10.125</c:v>
                </c:pt>
                <c:pt idx="1459">
                  <c:v>10.131944444444445</c:v>
                </c:pt>
                <c:pt idx="1460">
                  <c:v>10.138888888888889</c:v>
                </c:pt>
                <c:pt idx="1461">
                  <c:v>10.145833333333334</c:v>
                </c:pt>
                <c:pt idx="1462">
                  <c:v>10.152777777777777</c:v>
                </c:pt>
                <c:pt idx="1463">
                  <c:v>10.159722222222223</c:v>
                </c:pt>
                <c:pt idx="1464">
                  <c:v>10.166666666666666</c:v>
                </c:pt>
                <c:pt idx="1465">
                  <c:v>10.173611111111111</c:v>
                </c:pt>
                <c:pt idx="1466">
                  <c:v>10.180555555555555</c:v>
                </c:pt>
                <c:pt idx="1467">
                  <c:v>10.1875</c:v>
                </c:pt>
                <c:pt idx="1468">
                  <c:v>10.194444444444445</c:v>
                </c:pt>
                <c:pt idx="1469">
                  <c:v>10.201388888888889</c:v>
                </c:pt>
                <c:pt idx="1470">
                  <c:v>10.208333333333334</c:v>
                </c:pt>
                <c:pt idx="1471">
                  <c:v>10.215277777777777</c:v>
                </c:pt>
                <c:pt idx="1472">
                  <c:v>10.222222222222223</c:v>
                </c:pt>
                <c:pt idx="1473">
                  <c:v>10.229166666666666</c:v>
                </c:pt>
                <c:pt idx="1474">
                  <c:v>10.236111111111111</c:v>
                </c:pt>
                <c:pt idx="1475">
                  <c:v>10.243055555555555</c:v>
                </c:pt>
                <c:pt idx="1476">
                  <c:v>10.25</c:v>
                </c:pt>
                <c:pt idx="1477">
                  <c:v>10.256944444444445</c:v>
                </c:pt>
                <c:pt idx="1478">
                  <c:v>10.263888888888889</c:v>
                </c:pt>
                <c:pt idx="1479">
                  <c:v>10.270833333333334</c:v>
                </c:pt>
                <c:pt idx="1480">
                  <c:v>10.277777777777777</c:v>
                </c:pt>
                <c:pt idx="1481">
                  <c:v>10.284722222222223</c:v>
                </c:pt>
                <c:pt idx="1482">
                  <c:v>10.291666666666666</c:v>
                </c:pt>
                <c:pt idx="1483">
                  <c:v>10.298611111111111</c:v>
                </c:pt>
                <c:pt idx="1484">
                  <c:v>10.305555555555555</c:v>
                </c:pt>
                <c:pt idx="1485">
                  <c:v>10.3125</c:v>
                </c:pt>
                <c:pt idx="1486">
                  <c:v>10.319444444444445</c:v>
                </c:pt>
                <c:pt idx="1487">
                  <c:v>10.326388888888889</c:v>
                </c:pt>
                <c:pt idx="1488">
                  <c:v>10.333333333333334</c:v>
                </c:pt>
                <c:pt idx="1489">
                  <c:v>10.340277777777777</c:v>
                </c:pt>
                <c:pt idx="1490">
                  <c:v>10.347222222222223</c:v>
                </c:pt>
                <c:pt idx="1491">
                  <c:v>10.354166666666666</c:v>
                </c:pt>
                <c:pt idx="1492">
                  <c:v>10.361111111111111</c:v>
                </c:pt>
                <c:pt idx="1493">
                  <c:v>10.368055555555555</c:v>
                </c:pt>
                <c:pt idx="1494">
                  <c:v>10.375</c:v>
                </c:pt>
                <c:pt idx="1495">
                  <c:v>10.381944444444445</c:v>
                </c:pt>
                <c:pt idx="1496">
                  <c:v>10.388888888888889</c:v>
                </c:pt>
                <c:pt idx="1497">
                  <c:v>10.395833333333334</c:v>
                </c:pt>
                <c:pt idx="1498">
                  <c:v>10.402777777777777</c:v>
                </c:pt>
                <c:pt idx="1499">
                  <c:v>10.409722222222223</c:v>
                </c:pt>
                <c:pt idx="1500">
                  <c:v>10.416666666666666</c:v>
                </c:pt>
                <c:pt idx="1501">
                  <c:v>10.423611111111111</c:v>
                </c:pt>
                <c:pt idx="1502">
                  <c:v>10.430555555555555</c:v>
                </c:pt>
                <c:pt idx="1503">
                  <c:v>10.4375</c:v>
                </c:pt>
                <c:pt idx="1504">
                  <c:v>10.444444444444445</c:v>
                </c:pt>
                <c:pt idx="1505">
                  <c:v>10.451388888888889</c:v>
                </c:pt>
                <c:pt idx="1506">
                  <c:v>10.458333333333334</c:v>
                </c:pt>
                <c:pt idx="1507">
                  <c:v>10.465277777777777</c:v>
                </c:pt>
                <c:pt idx="1508">
                  <c:v>10.472222222222223</c:v>
                </c:pt>
                <c:pt idx="1509">
                  <c:v>10.479166666666666</c:v>
                </c:pt>
                <c:pt idx="1510">
                  <c:v>10.486111111111111</c:v>
                </c:pt>
                <c:pt idx="1511">
                  <c:v>10.493055555555555</c:v>
                </c:pt>
                <c:pt idx="1512">
                  <c:v>10.5</c:v>
                </c:pt>
                <c:pt idx="1513">
                  <c:v>10.506944444444445</c:v>
                </c:pt>
                <c:pt idx="1514">
                  <c:v>10.513888888888889</c:v>
                </c:pt>
                <c:pt idx="1515">
                  <c:v>10.520833333333334</c:v>
                </c:pt>
                <c:pt idx="1516">
                  <c:v>10.527777777777777</c:v>
                </c:pt>
                <c:pt idx="1517">
                  <c:v>10.534722222222223</c:v>
                </c:pt>
                <c:pt idx="1518">
                  <c:v>10.541666666666666</c:v>
                </c:pt>
                <c:pt idx="1519">
                  <c:v>10.548611111111111</c:v>
                </c:pt>
                <c:pt idx="1520">
                  <c:v>10.555555555555555</c:v>
                </c:pt>
                <c:pt idx="1521">
                  <c:v>10.5625</c:v>
                </c:pt>
                <c:pt idx="1522">
                  <c:v>10.569444444444445</c:v>
                </c:pt>
                <c:pt idx="1523">
                  <c:v>10.576388888888889</c:v>
                </c:pt>
                <c:pt idx="1524">
                  <c:v>10.583333333333334</c:v>
                </c:pt>
                <c:pt idx="1525">
                  <c:v>10.590277777777777</c:v>
                </c:pt>
                <c:pt idx="1526">
                  <c:v>10.597222222222223</c:v>
                </c:pt>
                <c:pt idx="1527">
                  <c:v>10.604166666666666</c:v>
                </c:pt>
                <c:pt idx="1528">
                  <c:v>10.611111111111111</c:v>
                </c:pt>
                <c:pt idx="1529">
                  <c:v>10.618055555555555</c:v>
                </c:pt>
                <c:pt idx="1530">
                  <c:v>10.625</c:v>
                </c:pt>
                <c:pt idx="1531">
                  <c:v>10.631944444444445</c:v>
                </c:pt>
                <c:pt idx="1532">
                  <c:v>10.638888888888889</c:v>
                </c:pt>
                <c:pt idx="1533">
                  <c:v>10.645833333333334</c:v>
                </c:pt>
                <c:pt idx="1534">
                  <c:v>10.652777777777777</c:v>
                </c:pt>
                <c:pt idx="1535">
                  <c:v>10.659722222222223</c:v>
                </c:pt>
                <c:pt idx="1536">
                  <c:v>10.666666666666666</c:v>
                </c:pt>
                <c:pt idx="1537">
                  <c:v>10.673611111111112</c:v>
                </c:pt>
                <c:pt idx="1538">
                  <c:v>10.680555555555555</c:v>
                </c:pt>
                <c:pt idx="1539">
                  <c:v>10.6875</c:v>
                </c:pt>
                <c:pt idx="1540">
                  <c:v>10.694444444444445</c:v>
                </c:pt>
                <c:pt idx="1541">
                  <c:v>10.701388888888888</c:v>
                </c:pt>
                <c:pt idx="1542">
                  <c:v>10.708333333333334</c:v>
                </c:pt>
                <c:pt idx="1543">
                  <c:v>10.715277777777779</c:v>
                </c:pt>
                <c:pt idx="1544">
                  <c:v>10.722222222222221</c:v>
                </c:pt>
                <c:pt idx="1545">
                  <c:v>10.729166666666666</c:v>
                </c:pt>
                <c:pt idx="1546">
                  <c:v>10.736111111111112</c:v>
                </c:pt>
                <c:pt idx="1547">
                  <c:v>10.743055555555555</c:v>
                </c:pt>
                <c:pt idx="1548">
                  <c:v>10.75</c:v>
                </c:pt>
                <c:pt idx="1549">
                  <c:v>10.756944444444445</c:v>
                </c:pt>
                <c:pt idx="1550">
                  <c:v>10.763888888888888</c:v>
                </c:pt>
                <c:pt idx="1551">
                  <c:v>10.770833333333334</c:v>
                </c:pt>
                <c:pt idx="1552">
                  <c:v>10.777777777777779</c:v>
                </c:pt>
                <c:pt idx="1553">
                  <c:v>10.784722222222221</c:v>
                </c:pt>
                <c:pt idx="1554">
                  <c:v>10.791666666666666</c:v>
                </c:pt>
                <c:pt idx="1555">
                  <c:v>10.798611111111112</c:v>
                </c:pt>
                <c:pt idx="1556">
                  <c:v>10.805555555555555</c:v>
                </c:pt>
                <c:pt idx="1557">
                  <c:v>10.8125</c:v>
                </c:pt>
                <c:pt idx="1558">
                  <c:v>10.819444444444445</c:v>
                </c:pt>
                <c:pt idx="1559">
                  <c:v>10.826388888888888</c:v>
                </c:pt>
                <c:pt idx="1560">
                  <c:v>10.833333333333334</c:v>
                </c:pt>
                <c:pt idx="1561">
                  <c:v>10.840277777777779</c:v>
                </c:pt>
                <c:pt idx="1562">
                  <c:v>10.847222222222221</c:v>
                </c:pt>
                <c:pt idx="1563">
                  <c:v>10.854166666666666</c:v>
                </c:pt>
                <c:pt idx="1564">
                  <c:v>10.861111111111112</c:v>
                </c:pt>
                <c:pt idx="1565">
                  <c:v>10.868055555555555</c:v>
                </c:pt>
                <c:pt idx="1566">
                  <c:v>10.875</c:v>
                </c:pt>
                <c:pt idx="1567">
                  <c:v>10.881944444444445</c:v>
                </c:pt>
                <c:pt idx="1568">
                  <c:v>10.888888888888888</c:v>
                </c:pt>
                <c:pt idx="1569">
                  <c:v>10.895833333333334</c:v>
                </c:pt>
                <c:pt idx="1570">
                  <c:v>10.902777777777779</c:v>
                </c:pt>
                <c:pt idx="1571">
                  <c:v>10.909722222222221</c:v>
                </c:pt>
                <c:pt idx="1572">
                  <c:v>10.916666666666666</c:v>
                </c:pt>
                <c:pt idx="1573">
                  <c:v>10.923611111111112</c:v>
                </c:pt>
                <c:pt idx="1574">
                  <c:v>10.930555555555555</c:v>
                </c:pt>
                <c:pt idx="1575">
                  <c:v>10.9375</c:v>
                </c:pt>
                <c:pt idx="1576">
                  <c:v>10.944444444444445</c:v>
                </c:pt>
                <c:pt idx="1577">
                  <c:v>10.951388888888888</c:v>
                </c:pt>
                <c:pt idx="1578">
                  <c:v>10.958333333333334</c:v>
                </c:pt>
                <c:pt idx="1579">
                  <c:v>10.965277777777779</c:v>
                </c:pt>
                <c:pt idx="1580">
                  <c:v>10.972222222222221</c:v>
                </c:pt>
                <c:pt idx="1581">
                  <c:v>10.979166666666666</c:v>
                </c:pt>
                <c:pt idx="1582">
                  <c:v>10.986111111111112</c:v>
                </c:pt>
                <c:pt idx="1583">
                  <c:v>10.993055555555555</c:v>
                </c:pt>
                <c:pt idx="1584">
                  <c:v>11</c:v>
                </c:pt>
                <c:pt idx="1585">
                  <c:v>11.006944444444445</c:v>
                </c:pt>
                <c:pt idx="1586">
                  <c:v>11.013888888888888</c:v>
                </c:pt>
                <c:pt idx="1587">
                  <c:v>11.020833333333334</c:v>
                </c:pt>
                <c:pt idx="1588">
                  <c:v>11.027777777777779</c:v>
                </c:pt>
                <c:pt idx="1589">
                  <c:v>11.034722222222221</c:v>
                </c:pt>
                <c:pt idx="1590">
                  <c:v>11.041666666666666</c:v>
                </c:pt>
                <c:pt idx="1591">
                  <c:v>11.048611111111112</c:v>
                </c:pt>
                <c:pt idx="1592">
                  <c:v>11.055555555555555</c:v>
                </c:pt>
                <c:pt idx="1593">
                  <c:v>11.0625</c:v>
                </c:pt>
                <c:pt idx="1594">
                  <c:v>11.069444444444445</c:v>
                </c:pt>
                <c:pt idx="1595">
                  <c:v>11.076388888888888</c:v>
                </c:pt>
                <c:pt idx="1596">
                  <c:v>11.083333333333334</c:v>
                </c:pt>
                <c:pt idx="1597">
                  <c:v>11.090277777777779</c:v>
                </c:pt>
                <c:pt idx="1598">
                  <c:v>11.097222222222221</c:v>
                </c:pt>
                <c:pt idx="1599">
                  <c:v>11.104166666666666</c:v>
                </c:pt>
                <c:pt idx="1600">
                  <c:v>11.111111111111112</c:v>
                </c:pt>
                <c:pt idx="1601">
                  <c:v>11.118055555555555</c:v>
                </c:pt>
                <c:pt idx="1602">
                  <c:v>11.125</c:v>
                </c:pt>
                <c:pt idx="1603">
                  <c:v>11.131944444444445</c:v>
                </c:pt>
                <c:pt idx="1604">
                  <c:v>11.138888888888888</c:v>
                </c:pt>
                <c:pt idx="1605">
                  <c:v>11.145833333333334</c:v>
                </c:pt>
                <c:pt idx="1606">
                  <c:v>11.152777777777779</c:v>
                </c:pt>
                <c:pt idx="1607">
                  <c:v>11.159722222222221</c:v>
                </c:pt>
                <c:pt idx="1608">
                  <c:v>11.166666666666666</c:v>
                </c:pt>
                <c:pt idx="1609">
                  <c:v>11.173611111111112</c:v>
                </c:pt>
                <c:pt idx="1610">
                  <c:v>11.180555555555555</c:v>
                </c:pt>
                <c:pt idx="1611">
                  <c:v>11.1875</c:v>
                </c:pt>
                <c:pt idx="1612">
                  <c:v>11.194444444444445</c:v>
                </c:pt>
                <c:pt idx="1613">
                  <c:v>11.201388888888888</c:v>
                </c:pt>
                <c:pt idx="1614">
                  <c:v>11.208333333333334</c:v>
                </c:pt>
                <c:pt idx="1615">
                  <c:v>11.215277777777779</c:v>
                </c:pt>
                <c:pt idx="1616">
                  <c:v>11.222222222222221</c:v>
                </c:pt>
                <c:pt idx="1617">
                  <c:v>11.229166666666666</c:v>
                </c:pt>
                <c:pt idx="1618">
                  <c:v>11.236111111111112</c:v>
                </c:pt>
                <c:pt idx="1619">
                  <c:v>11.243055555555555</c:v>
                </c:pt>
                <c:pt idx="1620">
                  <c:v>11.25</c:v>
                </c:pt>
                <c:pt idx="1621">
                  <c:v>11.256944444444445</c:v>
                </c:pt>
                <c:pt idx="1622">
                  <c:v>11.263888888888888</c:v>
                </c:pt>
                <c:pt idx="1623">
                  <c:v>11.270833333333334</c:v>
                </c:pt>
                <c:pt idx="1624">
                  <c:v>11.277777777777779</c:v>
                </c:pt>
                <c:pt idx="1625">
                  <c:v>11.284722222222221</c:v>
                </c:pt>
                <c:pt idx="1626">
                  <c:v>11.291666666666666</c:v>
                </c:pt>
                <c:pt idx="1627">
                  <c:v>11.298611111111112</c:v>
                </c:pt>
                <c:pt idx="1628">
                  <c:v>11.305555555555555</c:v>
                </c:pt>
                <c:pt idx="1629">
                  <c:v>11.3125</c:v>
                </c:pt>
                <c:pt idx="1630">
                  <c:v>11.319444444444445</c:v>
                </c:pt>
                <c:pt idx="1631">
                  <c:v>11.326388888888888</c:v>
                </c:pt>
                <c:pt idx="1632">
                  <c:v>11.333333333333334</c:v>
                </c:pt>
                <c:pt idx="1633">
                  <c:v>11.340277777777779</c:v>
                </c:pt>
                <c:pt idx="1634">
                  <c:v>11.347222222222221</c:v>
                </c:pt>
                <c:pt idx="1635">
                  <c:v>11.354166666666666</c:v>
                </c:pt>
                <c:pt idx="1636">
                  <c:v>11.361111111111112</c:v>
                </c:pt>
                <c:pt idx="1637">
                  <c:v>11.368055555555555</c:v>
                </c:pt>
                <c:pt idx="1638">
                  <c:v>11.375</c:v>
                </c:pt>
                <c:pt idx="1639">
                  <c:v>11.381944444444445</c:v>
                </c:pt>
                <c:pt idx="1640">
                  <c:v>11.388888888888888</c:v>
                </c:pt>
                <c:pt idx="1641">
                  <c:v>11.395833333333334</c:v>
                </c:pt>
                <c:pt idx="1642">
                  <c:v>11.402777777777779</c:v>
                </c:pt>
                <c:pt idx="1643">
                  <c:v>11.409722222222221</c:v>
                </c:pt>
                <c:pt idx="1644">
                  <c:v>11.416666666666666</c:v>
                </c:pt>
                <c:pt idx="1645">
                  <c:v>11.423611111111112</c:v>
                </c:pt>
                <c:pt idx="1646">
                  <c:v>11.430555555555555</c:v>
                </c:pt>
                <c:pt idx="1647">
                  <c:v>11.4375</c:v>
                </c:pt>
                <c:pt idx="1648">
                  <c:v>11.444444444444445</c:v>
                </c:pt>
                <c:pt idx="1649">
                  <c:v>11.451388888888888</c:v>
                </c:pt>
                <c:pt idx="1650">
                  <c:v>11.458333333333334</c:v>
                </c:pt>
                <c:pt idx="1651">
                  <c:v>11.465277777777779</c:v>
                </c:pt>
                <c:pt idx="1652">
                  <c:v>11.472222222222221</c:v>
                </c:pt>
                <c:pt idx="1653">
                  <c:v>11.479166666666666</c:v>
                </c:pt>
                <c:pt idx="1654">
                  <c:v>11.486111111111112</c:v>
                </c:pt>
                <c:pt idx="1655">
                  <c:v>11.493055555555555</c:v>
                </c:pt>
                <c:pt idx="1656">
                  <c:v>11.5</c:v>
                </c:pt>
                <c:pt idx="1657">
                  <c:v>11.506944444444445</c:v>
                </c:pt>
                <c:pt idx="1658">
                  <c:v>11.513888888888888</c:v>
                </c:pt>
                <c:pt idx="1659">
                  <c:v>11.520833333333334</c:v>
                </c:pt>
                <c:pt idx="1660">
                  <c:v>11.527777777777779</c:v>
                </c:pt>
                <c:pt idx="1661">
                  <c:v>11.534722222222221</c:v>
                </c:pt>
                <c:pt idx="1662">
                  <c:v>11.541666666666666</c:v>
                </c:pt>
                <c:pt idx="1663">
                  <c:v>11.548611111111112</c:v>
                </c:pt>
                <c:pt idx="1664">
                  <c:v>11.555555555555555</c:v>
                </c:pt>
                <c:pt idx="1665">
                  <c:v>11.5625</c:v>
                </c:pt>
                <c:pt idx="1666">
                  <c:v>11.569444444444445</c:v>
                </c:pt>
                <c:pt idx="1667">
                  <c:v>11.576388888888888</c:v>
                </c:pt>
                <c:pt idx="1668">
                  <c:v>11.583333333333334</c:v>
                </c:pt>
                <c:pt idx="1669">
                  <c:v>11.590277777777779</c:v>
                </c:pt>
                <c:pt idx="1670">
                  <c:v>11.597222222222221</c:v>
                </c:pt>
                <c:pt idx="1671">
                  <c:v>11.604166666666666</c:v>
                </c:pt>
                <c:pt idx="1672">
                  <c:v>11.611111111111112</c:v>
                </c:pt>
                <c:pt idx="1673">
                  <c:v>11.618055555555555</c:v>
                </c:pt>
                <c:pt idx="1674">
                  <c:v>11.625</c:v>
                </c:pt>
                <c:pt idx="1675">
                  <c:v>11.631944444444445</c:v>
                </c:pt>
                <c:pt idx="1676">
                  <c:v>11.638888888888888</c:v>
                </c:pt>
                <c:pt idx="1677">
                  <c:v>11.645833333333334</c:v>
                </c:pt>
                <c:pt idx="1678">
                  <c:v>11.652777777777779</c:v>
                </c:pt>
                <c:pt idx="1679">
                  <c:v>11.659722222222221</c:v>
                </c:pt>
                <c:pt idx="1680">
                  <c:v>11.666666666666666</c:v>
                </c:pt>
                <c:pt idx="1681">
                  <c:v>11.673611111111112</c:v>
                </c:pt>
                <c:pt idx="1682">
                  <c:v>11.680555555555555</c:v>
                </c:pt>
                <c:pt idx="1683">
                  <c:v>11.6875</c:v>
                </c:pt>
                <c:pt idx="1684">
                  <c:v>11.694444444444445</c:v>
                </c:pt>
                <c:pt idx="1685">
                  <c:v>11.701388888888888</c:v>
                </c:pt>
                <c:pt idx="1686">
                  <c:v>11.708333333333334</c:v>
                </c:pt>
                <c:pt idx="1687">
                  <c:v>11.715277777777779</c:v>
                </c:pt>
                <c:pt idx="1688">
                  <c:v>11.722222222222221</c:v>
                </c:pt>
                <c:pt idx="1689">
                  <c:v>11.729166666666666</c:v>
                </c:pt>
                <c:pt idx="1690">
                  <c:v>11.736111111111112</c:v>
                </c:pt>
                <c:pt idx="1691">
                  <c:v>11.743055555555555</c:v>
                </c:pt>
                <c:pt idx="1692">
                  <c:v>11.75</c:v>
                </c:pt>
                <c:pt idx="1693">
                  <c:v>11.756944444444445</c:v>
                </c:pt>
                <c:pt idx="1694">
                  <c:v>11.763888888888888</c:v>
                </c:pt>
                <c:pt idx="1695">
                  <c:v>11.770833333333334</c:v>
                </c:pt>
                <c:pt idx="1696">
                  <c:v>11.777777777777779</c:v>
                </c:pt>
                <c:pt idx="1697">
                  <c:v>11.784722222222221</c:v>
                </c:pt>
                <c:pt idx="1698">
                  <c:v>11.791666666666666</c:v>
                </c:pt>
                <c:pt idx="1699">
                  <c:v>11.798611111111112</c:v>
                </c:pt>
                <c:pt idx="1700">
                  <c:v>11.805555555555555</c:v>
                </c:pt>
                <c:pt idx="1701">
                  <c:v>11.8125</c:v>
                </c:pt>
                <c:pt idx="1702">
                  <c:v>11.819444444444445</c:v>
                </c:pt>
                <c:pt idx="1703">
                  <c:v>11.826388888888888</c:v>
                </c:pt>
                <c:pt idx="1704">
                  <c:v>11.833333333333334</c:v>
                </c:pt>
                <c:pt idx="1705">
                  <c:v>11.840277777777779</c:v>
                </c:pt>
                <c:pt idx="1706">
                  <c:v>11.847222222222221</c:v>
                </c:pt>
                <c:pt idx="1707">
                  <c:v>11.854166666666666</c:v>
                </c:pt>
                <c:pt idx="1708">
                  <c:v>11.861111111111112</c:v>
                </c:pt>
                <c:pt idx="1709">
                  <c:v>11.868055555555555</c:v>
                </c:pt>
                <c:pt idx="1710">
                  <c:v>11.875</c:v>
                </c:pt>
                <c:pt idx="1711">
                  <c:v>11.881944444444445</c:v>
                </c:pt>
                <c:pt idx="1712">
                  <c:v>11.888888888888888</c:v>
                </c:pt>
                <c:pt idx="1713">
                  <c:v>11.895833333333334</c:v>
                </c:pt>
                <c:pt idx="1714">
                  <c:v>11.902777777777779</c:v>
                </c:pt>
                <c:pt idx="1715">
                  <c:v>11.909722222222221</c:v>
                </c:pt>
                <c:pt idx="1716">
                  <c:v>11.916666666666666</c:v>
                </c:pt>
                <c:pt idx="1717">
                  <c:v>11.923611111111112</c:v>
                </c:pt>
                <c:pt idx="1718">
                  <c:v>11.930555555555555</c:v>
                </c:pt>
                <c:pt idx="1719">
                  <c:v>11.9375</c:v>
                </c:pt>
                <c:pt idx="1720">
                  <c:v>11.944444444444445</c:v>
                </c:pt>
                <c:pt idx="1721">
                  <c:v>11.951388888888888</c:v>
                </c:pt>
                <c:pt idx="1722">
                  <c:v>11.958333333333334</c:v>
                </c:pt>
                <c:pt idx="1723">
                  <c:v>11.965277777777779</c:v>
                </c:pt>
                <c:pt idx="1724">
                  <c:v>11.972222222222221</c:v>
                </c:pt>
                <c:pt idx="1725">
                  <c:v>11.979166666666666</c:v>
                </c:pt>
                <c:pt idx="1726">
                  <c:v>11.986111111111112</c:v>
                </c:pt>
                <c:pt idx="1727">
                  <c:v>11.993055555555555</c:v>
                </c:pt>
                <c:pt idx="1728">
                  <c:v>12</c:v>
                </c:pt>
                <c:pt idx="1729">
                  <c:v>12.006944444444445</c:v>
                </c:pt>
                <c:pt idx="1730">
                  <c:v>12.013888888888888</c:v>
                </c:pt>
                <c:pt idx="1731">
                  <c:v>12.020833333333334</c:v>
                </c:pt>
                <c:pt idx="1732">
                  <c:v>12.027777777777779</c:v>
                </c:pt>
                <c:pt idx="1733">
                  <c:v>12.034722222222221</c:v>
                </c:pt>
                <c:pt idx="1734">
                  <c:v>12.041666666666666</c:v>
                </c:pt>
                <c:pt idx="1735">
                  <c:v>12.048611111111112</c:v>
                </c:pt>
                <c:pt idx="1736">
                  <c:v>12.055555555555555</c:v>
                </c:pt>
                <c:pt idx="1737">
                  <c:v>12.0625</c:v>
                </c:pt>
                <c:pt idx="1738">
                  <c:v>12.069444444444445</c:v>
                </c:pt>
                <c:pt idx="1739">
                  <c:v>12.076388888888888</c:v>
                </c:pt>
                <c:pt idx="1740">
                  <c:v>12.083333333333334</c:v>
                </c:pt>
                <c:pt idx="1741">
                  <c:v>12.090277777777779</c:v>
                </c:pt>
                <c:pt idx="1742">
                  <c:v>12.097222222222221</c:v>
                </c:pt>
                <c:pt idx="1743">
                  <c:v>12.104166666666666</c:v>
                </c:pt>
                <c:pt idx="1744">
                  <c:v>12.111111111111112</c:v>
                </c:pt>
                <c:pt idx="1745">
                  <c:v>12.118055555555555</c:v>
                </c:pt>
                <c:pt idx="1746">
                  <c:v>12.125</c:v>
                </c:pt>
                <c:pt idx="1747">
                  <c:v>12.131944444444445</c:v>
                </c:pt>
                <c:pt idx="1748">
                  <c:v>12.138888888888888</c:v>
                </c:pt>
                <c:pt idx="1749">
                  <c:v>12.145833333333334</c:v>
                </c:pt>
                <c:pt idx="1750">
                  <c:v>12.152777777777779</c:v>
                </c:pt>
                <c:pt idx="1751">
                  <c:v>12.159722222222221</c:v>
                </c:pt>
                <c:pt idx="1752">
                  <c:v>12.166666666666666</c:v>
                </c:pt>
                <c:pt idx="1753">
                  <c:v>12.173611111111112</c:v>
                </c:pt>
                <c:pt idx="1754">
                  <c:v>12.180555555555555</c:v>
                </c:pt>
                <c:pt idx="1755">
                  <c:v>12.1875</c:v>
                </c:pt>
                <c:pt idx="1756">
                  <c:v>12.194444444444445</c:v>
                </c:pt>
                <c:pt idx="1757">
                  <c:v>12.201388888888888</c:v>
                </c:pt>
                <c:pt idx="1758">
                  <c:v>12.208333333333334</c:v>
                </c:pt>
                <c:pt idx="1759">
                  <c:v>12.215277777777779</c:v>
                </c:pt>
                <c:pt idx="1760">
                  <c:v>12.222222222222221</c:v>
                </c:pt>
                <c:pt idx="1761">
                  <c:v>12.229166666666666</c:v>
                </c:pt>
                <c:pt idx="1762">
                  <c:v>12.236111111111112</c:v>
                </c:pt>
                <c:pt idx="1763">
                  <c:v>12.243055555555555</c:v>
                </c:pt>
                <c:pt idx="1764">
                  <c:v>12.25</c:v>
                </c:pt>
                <c:pt idx="1765">
                  <c:v>12.256944444444445</c:v>
                </c:pt>
                <c:pt idx="1766">
                  <c:v>12.263888888888888</c:v>
                </c:pt>
                <c:pt idx="1767">
                  <c:v>12.270833333333334</c:v>
                </c:pt>
                <c:pt idx="1768">
                  <c:v>12.277777777777779</c:v>
                </c:pt>
                <c:pt idx="1769">
                  <c:v>12.284722222222221</c:v>
                </c:pt>
                <c:pt idx="1770">
                  <c:v>12.291666666666666</c:v>
                </c:pt>
                <c:pt idx="1771">
                  <c:v>12.298611111111112</c:v>
                </c:pt>
                <c:pt idx="1772">
                  <c:v>12.305555555555555</c:v>
                </c:pt>
                <c:pt idx="1773">
                  <c:v>12.3125</c:v>
                </c:pt>
                <c:pt idx="1774">
                  <c:v>12.319444444444445</c:v>
                </c:pt>
                <c:pt idx="1775">
                  <c:v>12.326388888888888</c:v>
                </c:pt>
                <c:pt idx="1776">
                  <c:v>12.333333333333334</c:v>
                </c:pt>
                <c:pt idx="1777">
                  <c:v>12.340277777777779</c:v>
                </c:pt>
                <c:pt idx="1778">
                  <c:v>12.347222222222221</c:v>
                </c:pt>
                <c:pt idx="1779">
                  <c:v>12.354166666666666</c:v>
                </c:pt>
                <c:pt idx="1780">
                  <c:v>12.361111111111112</c:v>
                </c:pt>
                <c:pt idx="1781">
                  <c:v>12.368055555555555</c:v>
                </c:pt>
                <c:pt idx="1782">
                  <c:v>12.375</c:v>
                </c:pt>
                <c:pt idx="1783">
                  <c:v>12.381944444444445</c:v>
                </c:pt>
                <c:pt idx="1784">
                  <c:v>12.388888888888888</c:v>
                </c:pt>
                <c:pt idx="1785">
                  <c:v>12.395833333333334</c:v>
                </c:pt>
                <c:pt idx="1786">
                  <c:v>12.402777777777779</c:v>
                </c:pt>
                <c:pt idx="1787">
                  <c:v>12.409722222222221</c:v>
                </c:pt>
                <c:pt idx="1788">
                  <c:v>12.416666666666666</c:v>
                </c:pt>
                <c:pt idx="1789">
                  <c:v>12.423611111111112</c:v>
                </c:pt>
                <c:pt idx="1790">
                  <c:v>12.430555555555555</c:v>
                </c:pt>
                <c:pt idx="1791">
                  <c:v>12.4375</c:v>
                </c:pt>
                <c:pt idx="1792">
                  <c:v>12.444444444444445</c:v>
                </c:pt>
                <c:pt idx="1793">
                  <c:v>12.451388888888888</c:v>
                </c:pt>
                <c:pt idx="1794">
                  <c:v>12.458333333333334</c:v>
                </c:pt>
                <c:pt idx="1795">
                  <c:v>12.465277777777779</c:v>
                </c:pt>
                <c:pt idx="1796">
                  <c:v>12.472222222222221</c:v>
                </c:pt>
                <c:pt idx="1797">
                  <c:v>12.479166666666666</c:v>
                </c:pt>
                <c:pt idx="1798">
                  <c:v>12.486111111111112</c:v>
                </c:pt>
                <c:pt idx="1799">
                  <c:v>12.493055555555555</c:v>
                </c:pt>
                <c:pt idx="1800">
                  <c:v>12.5</c:v>
                </c:pt>
                <c:pt idx="1801">
                  <c:v>12.506944444444445</c:v>
                </c:pt>
                <c:pt idx="1802">
                  <c:v>12.513888888888888</c:v>
                </c:pt>
                <c:pt idx="1803">
                  <c:v>12.520833333333334</c:v>
                </c:pt>
                <c:pt idx="1804">
                  <c:v>12.527777777777779</c:v>
                </c:pt>
                <c:pt idx="1805">
                  <c:v>12.534722222222221</c:v>
                </c:pt>
                <c:pt idx="1806">
                  <c:v>12.541666666666666</c:v>
                </c:pt>
                <c:pt idx="1807">
                  <c:v>12.548611111111112</c:v>
                </c:pt>
                <c:pt idx="1808">
                  <c:v>12.555555555555555</c:v>
                </c:pt>
                <c:pt idx="1809">
                  <c:v>12.5625</c:v>
                </c:pt>
                <c:pt idx="1810">
                  <c:v>12.569444444444445</c:v>
                </c:pt>
                <c:pt idx="1811">
                  <c:v>12.576388888888888</c:v>
                </c:pt>
                <c:pt idx="1812">
                  <c:v>12.583333333333334</c:v>
                </c:pt>
                <c:pt idx="1813">
                  <c:v>12.590277777777779</c:v>
                </c:pt>
                <c:pt idx="1814">
                  <c:v>12.597222222222221</c:v>
                </c:pt>
                <c:pt idx="1815">
                  <c:v>12.604166666666666</c:v>
                </c:pt>
                <c:pt idx="1816">
                  <c:v>12.611111111111112</c:v>
                </c:pt>
                <c:pt idx="1817">
                  <c:v>12.618055555555555</c:v>
                </c:pt>
                <c:pt idx="1818">
                  <c:v>12.625</c:v>
                </c:pt>
                <c:pt idx="1819">
                  <c:v>12.631944444444445</c:v>
                </c:pt>
                <c:pt idx="1820">
                  <c:v>12.638888888888888</c:v>
                </c:pt>
                <c:pt idx="1821">
                  <c:v>12.645833333333334</c:v>
                </c:pt>
                <c:pt idx="1822">
                  <c:v>12.652777777777779</c:v>
                </c:pt>
                <c:pt idx="1823">
                  <c:v>12.659722222222221</c:v>
                </c:pt>
                <c:pt idx="1824">
                  <c:v>12.666666666666666</c:v>
                </c:pt>
                <c:pt idx="1825">
                  <c:v>12.673611111111112</c:v>
                </c:pt>
                <c:pt idx="1826">
                  <c:v>12.680555555555555</c:v>
                </c:pt>
                <c:pt idx="1827">
                  <c:v>12.6875</c:v>
                </c:pt>
                <c:pt idx="1828">
                  <c:v>12.694444444444445</c:v>
                </c:pt>
                <c:pt idx="1829">
                  <c:v>12.701388888888888</c:v>
                </c:pt>
                <c:pt idx="1830">
                  <c:v>12.708333333333334</c:v>
                </c:pt>
                <c:pt idx="1831">
                  <c:v>12.715277777777779</c:v>
                </c:pt>
                <c:pt idx="1832">
                  <c:v>12.722222222222221</c:v>
                </c:pt>
                <c:pt idx="1833">
                  <c:v>12.729166666666666</c:v>
                </c:pt>
                <c:pt idx="1834">
                  <c:v>12.736111111111112</c:v>
                </c:pt>
                <c:pt idx="1835">
                  <c:v>12.743055555555555</c:v>
                </c:pt>
                <c:pt idx="1836">
                  <c:v>12.75</c:v>
                </c:pt>
                <c:pt idx="1837">
                  <c:v>12.756944444444445</c:v>
                </c:pt>
                <c:pt idx="1838">
                  <c:v>12.763888888888888</c:v>
                </c:pt>
                <c:pt idx="1839">
                  <c:v>12.770833333333334</c:v>
                </c:pt>
                <c:pt idx="1840">
                  <c:v>12.777777777777779</c:v>
                </c:pt>
                <c:pt idx="1841">
                  <c:v>12.784722222222221</c:v>
                </c:pt>
                <c:pt idx="1842">
                  <c:v>12.791666666666666</c:v>
                </c:pt>
                <c:pt idx="1843">
                  <c:v>12.798611111111112</c:v>
                </c:pt>
                <c:pt idx="1844">
                  <c:v>12.805555555555555</c:v>
                </c:pt>
                <c:pt idx="1845">
                  <c:v>12.8125</c:v>
                </c:pt>
                <c:pt idx="1846">
                  <c:v>12.819444444444445</c:v>
                </c:pt>
                <c:pt idx="1847">
                  <c:v>12.826388888888888</c:v>
                </c:pt>
                <c:pt idx="1848">
                  <c:v>12.833333333333334</c:v>
                </c:pt>
                <c:pt idx="1849">
                  <c:v>12.840277777777779</c:v>
                </c:pt>
                <c:pt idx="1850">
                  <c:v>12.847222222222221</c:v>
                </c:pt>
                <c:pt idx="1851">
                  <c:v>12.854166666666666</c:v>
                </c:pt>
                <c:pt idx="1852">
                  <c:v>12.861111111111112</c:v>
                </c:pt>
                <c:pt idx="1853">
                  <c:v>12.868055555555555</c:v>
                </c:pt>
                <c:pt idx="1854">
                  <c:v>12.875</c:v>
                </c:pt>
                <c:pt idx="1855">
                  <c:v>12.881944444444445</c:v>
                </c:pt>
                <c:pt idx="1856">
                  <c:v>12.888888888888888</c:v>
                </c:pt>
                <c:pt idx="1857">
                  <c:v>12.895833333333334</c:v>
                </c:pt>
                <c:pt idx="1858">
                  <c:v>12.902777777777779</c:v>
                </c:pt>
                <c:pt idx="1859">
                  <c:v>12.909722222222221</c:v>
                </c:pt>
                <c:pt idx="1860">
                  <c:v>12.916666666666666</c:v>
                </c:pt>
                <c:pt idx="1861">
                  <c:v>12.923611111111112</c:v>
                </c:pt>
                <c:pt idx="1862">
                  <c:v>12.930555555555555</c:v>
                </c:pt>
                <c:pt idx="1863">
                  <c:v>12.9375</c:v>
                </c:pt>
                <c:pt idx="1864">
                  <c:v>12.944444444444445</c:v>
                </c:pt>
                <c:pt idx="1865">
                  <c:v>12.951388888888888</c:v>
                </c:pt>
                <c:pt idx="1866">
                  <c:v>12.958333333333334</c:v>
                </c:pt>
                <c:pt idx="1867">
                  <c:v>12.965277777777779</c:v>
                </c:pt>
                <c:pt idx="1868">
                  <c:v>12.972222222222221</c:v>
                </c:pt>
                <c:pt idx="1869">
                  <c:v>12.979166666666666</c:v>
                </c:pt>
                <c:pt idx="1870">
                  <c:v>12.986111111111112</c:v>
                </c:pt>
                <c:pt idx="1871">
                  <c:v>12.993055555555555</c:v>
                </c:pt>
                <c:pt idx="1872">
                  <c:v>13</c:v>
                </c:pt>
                <c:pt idx="1873">
                  <c:v>13.006944444444445</c:v>
                </c:pt>
                <c:pt idx="1874">
                  <c:v>13.013888888888888</c:v>
                </c:pt>
                <c:pt idx="1875">
                  <c:v>13.020833333333334</c:v>
                </c:pt>
                <c:pt idx="1876">
                  <c:v>13.027777777777779</c:v>
                </c:pt>
                <c:pt idx="1877">
                  <c:v>13.034722222222221</c:v>
                </c:pt>
                <c:pt idx="1878">
                  <c:v>13.041666666666666</c:v>
                </c:pt>
                <c:pt idx="1879">
                  <c:v>13.048611111111112</c:v>
                </c:pt>
                <c:pt idx="1880">
                  <c:v>13.055555555555555</c:v>
                </c:pt>
                <c:pt idx="1881">
                  <c:v>13.0625</c:v>
                </c:pt>
                <c:pt idx="1882">
                  <c:v>13.069444444444445</c:v>
                </c:pt>
                <c:pt idx="1883">
                  <c:v>13.076388888888888</c:v>
                </c:pt>
                <c:pt idx="1884">
                  <c:v>13.083333333333334</c:v>
                </c:pt>
                <c:pt idx="1885">
                  <c:v>13.090277777777779</c:v>
                </c:pt>
                <c:pt idx="1886">
                  <c:v>13.097222222222221</c:v>
                </c:pt>
                <c:pt idx="1887">
                  <c:v>13.104166666666666</c:v>
                </c:pt>
                <c:pt idx="1888">
                  <c:v>13.111111111111112</c:v>
                </c:pt>
                <c:pt idx="1889">
                  <c:v>13.118055555555555</c:v>
                </c:pt>
                <c:pt idx="1890">
                  <c:v>13.125</c:v>
                </c:pt>
                <c:pt idx="1891">
                  <c:v>13.131944444444445</c:v>
                </c:pt>
                <c:pt idx="1892">
                  <c:v>13.138888888888888</c:v>
                </c:pt>
                <c:pt idx="1893">
                  <c:v>13.145833333333334</c:v>
                </c:pt>
                <c:pt idx="1894">
                  <c:v>13.152777777777779</c:v>
                </c:pt>
                <c:pt idx="1895">
                  <c:v>13.159722222222221</c:v>
                </c:pt>
                <c:pt idx="1896">
                  <c:v>13.166666666666666</c:v>
                </c:pt>
                <c:pt idx="1897">
                  <c:v>13.173611111111112</c:v>
                </c:pt>
                <c:pt idx="1898">
                  <c:v>13.180555555555555</c:v>
                </c:pt>
                <c:pt idx="1899">
                  <c:v>13.1875</c:v>
                </c:pt>
                <c:pt idx="1900">
                  <c:v>13.194444444444445</c:v>
                </c:pt>
                <c:pt idx="1901">
                  <c:v>13.201388888888888</c:v>
                </c:pt>
                <c:pt idx="1902">
                  <c:v>13.208333333333334</c:v>
                </c:pt>
                <c:pt idx="1903">
                  <c:v>13.215277777777779</c:v>
                </c:pt>
                <c:pt idx="1904">
                  <c:v>13.222222222222221</c:v>
                </c:pt>
                <c:pt idx="1905">
                  <c:v>13.229166666666666</c:v>
                </c:pt>
                <c:pt idx="1906">
                  <c:v>13.236111111111112</c:v>
                </c:pt>
                <c:pt idx="1907">
                  <c:v>13.243055555555555</c:v>
                </c:pt>
                <c:pt idx="1908">
                  <c:v>13.25</c:v>
                </c:pt>
                <c:pt idx="1909">
                  <c:v>13.256944444444445</c:v>
                </c:pt>
                <c:pt idx="1910">
                  <c:v>13.263888888888888</c:v>
                </c:pt>
                <c:pt idx="1911">
                  <c:v>13.270833333333334</c:v>
                </c:pt>
                <c:pt idx="1912">
                  <c:v>13.277777777777779</c:v>
                </c:pt>
                <c:pt idx="1913">
                  <c:v>13.284722222222221</c:v>
                </c:pt>
                <c:pt idx="1914">
                  <c:v>13.291666666666666</c:v>
                </c:pt>
                <c:pt idx="1915">
                  <c:v>13.298611111111112</c:v>
                </c:pt>
                <c:pt idx="1916">
                  <c:v>13.305555555555555</c:v>
                </c:pt>
                <c:pt idx="1917">
                  <c:v>13.3125</c:v>
                </c:pt>
                <c:pt idx="1918">
                  <c:v>13.319444444444445</c:v>
                </c:pt>
                <c:pt idx="1919">
                  <c:v>13.326388888888888</c:v>
                </c:pt>
                <c:pt idx="1920">
                  <c:v>13.333333333333334</c:v>
                </c:pt>
                <c:pt idx="1921">
                  <c:v>13.340277777777779</c:v>
                </c:pt>
                <c:pt idx="1922">
                  <c:v>13.347222222222221</c:v>
                </c:pt>
                <c:pt idx="1923">
                  <c:v>13.354166666666666</c:v>
                </c:pt>
                <c:pt idx="1924">
                  <c:v>13.361111111111112</c:v>
                </c:pt>
                <c:pt idx="1925">
                  <c:v>13.368055555555555</c:v>
                </c:pt>
                <c:pt idx="1926">
                  <c:v>13.375</c:v>
                </c:pt>
                <c:pt idx="1927">
                  <c:v>13.381944444444445</c:v>
                </c:pt>
                <c:pt idx="1928">
                  <c:v>13.388888888888888</c:v>
                </c:pt>
                <c:pt idx="1929">
                  <c:v>13.395833333333334</c:v>
                </c:pt>
                <c:pt idx="1930">
                  <c:v>13.402777777777779</c:v>
                </c:pt>
                <c:pt idx="1931">
                  <c:v>13.409722222222221</c:v>
                </c:pt>
                <c:pt idx="1932">
                  <c:v>13.416666666666666</c:v>
                </c:pt>
                <c:pt idx="1933">
                  <c:v>13.423611111111112</c:v>
                </c:pt>
                <c:pt idx="1934">
                  <c:v>13.430555555555555</c:v>
                </c:pt>
                <c:pt idx="1935">
                  <c:v>13.4375</c:v>
                </c:pt>
                <c:pt idx="1936">
                  <c:v>13.444444444444445</c:v>
                </c:pt>
                <c:pt idx="1937">
                  <c:v>13.451388888888888</c:v>
                </c:pt>
                <c:pt idx="1938">
                  <c:v>13.458333333333334</c:v>
                </c:pt>
                <c:pt idx="1939">
                  <c:v>13.465277777777779</c:v>
                </c:pt>
                <c:pt idx="1940">
                  <c:v>13.472222222222221</c:v>
                </c:pt>
                <c:pt idx="1941">
                  <c:v>13.479166666666666</c:v>
                </c:pt>
                <c:pt idx="1942">
                  <c:v>13.486111111111112</c:v>
                </c:pt>
                <c:pt idx="1943">
                  <c:v>13.493055555555555</c:v>
                </c:pt>
                <c:pt idx="1944">
                  <c:v>13.5</c:v>
                </c:pt>
                <c:pt idx="1945">
                  <c:v>13.506944444444445</c:v>
                </c:pt>
                <c:pt idx="1946">
                  <c:v>13.513888888888888</c:v>
                </c:pt>
                <c:pt idx="1947">
                  <c:v>13.520833333333334</c:v>
                </c:pt>
                <c:pt idx="1948">
                  <c:v>13.527777777777779</c:v>
                </c:pt>
                <c:pt idx="1949">
                  <c:v>13.534722222222221</c:v>
                </c:pt>
                <c:pt idx="1950">
                  <c:v>13.541666666666666</c:v>
                </c:pt>
                <c:pt idx="1951">
                  <c:v>13.548611111111112</c:v>
                </c:pt>
                <c:pt idx="1952">
                  <c:v>13.555555555555555</c:v>
                </c:pt>
                <c:pt idx="1953">
                  <c:v>13.5625</c:v>
                </c:pt>
                <c:pt idx="1954">
                  <c:v>13.569444444444445</c:v>
                </c:pt>
                <c:pt idx="1955">
                  <c:v>13.576388888888888</c:v>
                </c:pt>
                <c:pt idx="1956">
                  <c:v>13.583333333333334</c:v>
                </c:pt>
                <c:pt idx="1957">
                  <c:v>13.590277777777779</c:v>
                </c:pt>
                <c:pt idx="1958">
                  <c:v>13.597222222222221</c:v>
                </c:pt>
                <c:pt idx="1959">
                  <c:v>13.604166666666666</c:v>
                </c:pt>
                <c:pt idx="1960">
                  <c:v>13.611111111111112</c:v>
                </c:pt>
                <c:pt idx="1961">
                  <c:v>13.618055555555555</c:v>
                </c:pt>
                <c:pt idx="1962">
                  <c:v>13.625</c:v>
                </c:pt>
                <c:pt idx="1963">
                  <c:v>13.631944444444445</c:v>
                </c:pt>
                <c:pt idx="1964">
                  <c:v>13.638888888888888</c:v>
                </c:pt>
                <c:pt idx="1965">
                  <c:v>13.645833333333334</c:v>
                </c:pt>
                <c:pt idx="1966">
                  <c:v>13.652777777777779</c:v>
                </c:pt>
                <c:pt idx="1967">
                  <c:v>13.659722222222221</c:v>
                </c:pt>
                <c:pt idx="1968">
                  <c:v>13.666666666666666</c:v>
                </c:pt>
                <c:pt idx="1969">
                  <c:v>13.673611111111112</c:v>
                </c:pt>
                <c:pt idx="1970">
                  <c:v>13.680555555555555</c:v>
                </c:pt>
                <c:pt idx="1971">
                  <c:v>13.6875</c:v>
                </c:pt>
                <c:pt idx="1972">
                  <c:v>13.694444444444445</c:v>
                </c:pt>
                <c:pt idx="1973">
                  <c:v>13.701388888888888</c:v>
                </c:pt>
                <c:pt idx="1974">
                  <c:v>13.708333333333334</c:v>
                </c:pt>
                <c:pt idx="1975">
                  <c:v>13.715277777777779</c:v>
                </c:pt>
                <c:pt idx="1976">
                  <c:v>13.722222222222221</c:v>
                </c:pt>
                <c:pt idx="1977">
                  <c:v>13.729166666666666</c:v>
                </c:pt>
                <c:pt idx="1978">
                  <c:v>13.736111111111112</c:v>
                </c:pt>
                <c:pt idx="1979">
                  <c:v>13.743055555555555</c:v>
                </c:pt>
                <c:pt idx="1980">
                  <c:v>13.75</c:v>
                </c:pt>
                <c:pt idx="1981">
                  <c:v>13.756944444444445</c:v>
                </c:pt>
                <c:pt idx="1982">
                  <c:v>13.763888888888888</c:v>
                </c:pt>
                <c:pt idx="1983">
                  <c:v>13.770833333333334</c:v>
                </c:pt>
                <c:pt idx="1984">
                  <c:v>13.777777777777779</c:v>
                </c:pt>
                <c:pt idx="1985">
                  <c:v>13.784722222222221</c:v>
                </c:pt>
                <c:pt idx="1986">
                  <c:v>13.791666666666666</c:v>
                </c:pt>
                <c:pt idx="1987">
                  <c:v>13.798611111111112</c:v>
                </c:pt>
                <c:pt idx="1988">
                  <c:v>13.805555555555555</c:v>
                </c:pt>
                <c:pt idx="1989">
                  <c:v>13.8125</c:v>
                </c:pt>
                <c:pt idx="1990">
                  <c:v>13.819444444444445</c:v>
                </c:pt>
                <c:pt idx="1991">
                  <c:v>13.826388888888888</c:v>
                </c:pt>
                <c:pt idx="1992">
                  <c:v>13.833333333333334</c:v>
                </c:pt>
                <c:pt idx="1993">
                  <c:v>13.840277777777779</c:v>
                </c:pt>
                <c:pt idx="1994">
                  <c:v>13.847222222222221</c:v>
                </c:pt>
                <c:pt idx="1995">
                  <c:v>13.854166666666666</c:v>
                </c:pt>
                <c:pt idx="1996">
                  <c:v>13.861111111111112</c:v>
                </c:pt>
                <c:pt idx="1997">
                  <c:v>13.868055555555555</c:v>
                </c:pt>
                <c:pt idx="1998">
                  <c:v>13.875</c:v>
                </c:pt>
                <c:pt idx="1999">
                  <c:v>13.881944444444445</c:v>
                </c:pt>
                <c:pt idx="2000">
                  <c:v>13.888888888888888</c:v>
                </c:pt>
                <c:pt idx="2001">
                  <c:v>13.895833333333334</c:v>
                </c:pt>
                <c:pt idx="2002">
                  <c:v>13.902777777777779</c:v>
                </c:pt>
                <c:pt idx="2003">
                  <c:v>13.909722222222221</c:v>
                </c:pt>
                <c:pt idx="2004">
                  <c:v>13.916666666666666</c:v>
                </c:pt>
                <c:pt idx="2005">
                  <c:v>13.923611111111112</c:v>
                </c:pt>
                <c:pt idx="2006">
                  <c:v>13.930555555555555</c:v>
                </c:pt>
                <c:pt idx="2007">
                  <c:v>13.9375</c:v>
                </c:pt>
                <c:pt idx="2008">
                  <c:v>13.944444444444445</c:v>
                </c:pt>
                <c:pt idx="2009">
                  <c:v>13.951388888888888</c:v>
                </c:pt>
                <c:pt idx="2010">
                  <c:v>13.958333333333334</c:v>
                </c:pt>
                <c:pt idx="2011">
                  <c:v>13.965277777777779</c:v>
                </c:pt>
                <c:pt idx="2012">
                  <c:v>13.972222222222221</c:v>
                </c:pt>
                <c:pt idx="2013">
                  <c:v>13.979166666666666</c:v>
                </c:pt>
                <c:pt idx="2014">
                  <c:v>13.986111111111112</c:v>
                </c:pt>
                <c:pt idx="2015">
                  <c:v>13.993055555555555</c:v>
                </c:pt>
                <c:pt idx="2016">
                  <c:v>14</c:v>
                </c:pt>
                <c:pt idx="2017">
                  <c:v>14.006944444444445</c:v>
                </c:pt>
                <c:pt idx="2018">
                  <c:v>14.013888888888888</c:v>
                </c:pt>
                <c:pt idx="2019">
                  <c:v>14.020833333333334</c:v>
                </c:pt>
                <c:pt idx="2020">
                  <c:v>14.027777777777779</c:v>
                </c:pt>
                <c:pt idx="2021">
                  <c:v>14.034722222222221</c:v>
                </c:pt>
                <c:pt idx="2022">
                  <c:v>14.041666666666666</c:v>
                </c:pt>
                <c:pt idx="2023">
                  <c:v>14.048611111111112</c:v>
                </c:pt>
                <c:pt idx="2024">
                  <c:v>14.055555555555555</c:v>
                </c:pt>
                <c:pt idx="2025">
                  <c:v>14.0625</c:v>
                </c:pt>
                <c:pt idx="2026">
                  <c:v>14.069444444444445</c:v>
                </c:pt>
                <c:pt idx="2027">
                  <c:v>14.076388888888888</c:v>
                </c:pt>
                <c:pt idx="2028">
                  <c:v>14.083333333333334</c:v>
                </c:pt>
                <c:pt idx="2029">
                  <c:v>14.090277777777779</c:v>
                </c:pt>
                <c:pt idx="2030">
                  <c:v>14.097222222222221</c:v>
                </c:pt>
                <c:pt idx="2031">
                  <c:v>14.104166666666666</c:v>
                </c:pt>
                <c:pt idx="2032">
                  <c:v>14.111111111111112</c:v>
                </c:pt>
                <c:pt idx="2033">
                  <c:v>14.118055555555555</c:v>
                </c:pt>
                <c:pt idx="2034">
                  <c:v>14.125</c:v>
                </c:pt>
                <c:pt idx="2035">
                  <c:v>14.131944444444445</c:v>
                </c:pt>
                <c:pt idx="2036">
                  <c:v>14.138888888888888</c:v>
                </c:pt>
                <c:pt idx="2037">
                  <c:v>14.145833333333334</c:v>
                </c:pt>
                <c:pt idx="2038">
                  <c:v>14.152777777777779</c:v>
                </c:pt>
                <c:pt idx="2039">
                  <c:v>14.159722222222221</c:v>
                </c:pt>
                <c:pt idx="2040">
                  <c:v>14.166666666666666</c:v>
                </c:pt>
                <c:pt idx="2041">
                  <c:v>14.173611111111112</c:v>
                </c:pt>
                <c:pt idx="2042">
                  <c:v>14.180555555555555</c:v>
                </c:pt>
                <c:pt idx="2043">
                  <c:v>14.1875</c:v>
                </c:pt>
                <c:pt idx="2044">
                  <c:v>14.194444444444445</c:v>
                </c:pt>
                <c:pt idx="2045">
                  <c:v>14.201388888888888</c:v>
                </c:pt>
                <c:pt idx="2046">
                  <c:v>14.208333333333334</c:v>
                </c:pt>
                <c:pt idx="2047">
                  <c:v>14.215277777777779</c:v>
                </c:pt>
                <c:pt idx="2048">
                  <c:v>14.222222222222221</c:v>
                </c:pt>
                <c:pt idx="2049">
                  <c:v>14.229166666666666</c:v>
                </c:pt>
                <c:pt idx="2050">
                  <c:v>14.236111111111112</c:v>
                </c:pt>
                <c:pt idx="2051">
                  <c:v>14.243055555555555</c:v>
                </c:pt>
                <c:pt idx="2052">
                  <c:v>14.25</c:v>
                </c:pt>
                <c:pt idx="2053">
                  <c:v>14.256944444444445</c:v>
                </c:pt>
                <c:pt idx="2054">
                  <c:v>14.263888888888888</c:v>
                </c:pt>
                <c:pt idx="2055">
                  <c:v>14.270833333333334</c:v>
                </c:pt>
                <c:pt idx="2056">
                  <c:v>14.277777777777779</c:v>
                </c:pt>
                <c:pt idx="2057">
                  <c:v>14.284722222222221</c:v>
                </c:pt>
                <c:pt idx="2058">
                  <c:v>14.291666666666666</c:v>
                </c:pt>
                <c:pt idx="2059">
                  <c:v>14.298611111111112</c:v>
                </c:pt>
                <c:pt idx="2060">
                  <c:v>14.305555555555555</c:v>
                </c:pt>
                <c:pt idx="2061">
                  <c:v>14.3125</c:v>
                </c:pt>
                <c:pt idx="2062">
                  <c:v>14.319444444444445</c:v>
                </c:pt>
                <c:pt idx="2063">
                  <c:v>14.326388888888888</c:v>
                </c:pt>
                <c:pt idx="2064">
                  <c:v>14.333333333333334</c:v>
                </c:pt>
                <c:pt idx="2065">
                  <c:v>14.340277777777779</c:v>
                </c:pt>
                <c:pt idx="2066">
                  <c:v>14.347222222222221</c:v>
                </c:pt>
                <c:pt idx="2067">
                  <c:v>14.354166666666666</c:v>
                </c:pt>
                <c:pt idx="2068">
                  <c:v>14.361111111111112</c:v>
                </c:pt>
                <c:pt idx="2069">
                  <c:v>14.368055555555555</c:v>
                </c:pt>
                <c:pt idx="2070">
                  <c:v>14.375</c:v>
                </c:pt>
                <c:pt idx="2071">
                  <c:v>14.381944444444445</c:v>
                </c:pt>
                <c:pt idx="2072">
                  <c:v>14.388888888888888</c:v>
                </c:pt>
                <c:pt idx="2073">
                  <c:v>14.395833333333334</c:v>
                </c:pt>
                <c:pt idx="2074">
                  <c:v>14.402777777777779</c:v>
                </c:pt>
                <c:pt idx="2075">
                  <c:v>14.409722222222221</c:v>
                </c:pt>
                <c:pt idx="2076">
                  <c:v>14.416666666666666</c:v>
                </c:pt>
                <c:pt idx="2077">
                  <c:v>14.423611111111112</c:v>
                </c:pt>
                <c:pt idx="2078">
                  <c:v>14.430555555555555</c:v>
                </c:pt>
                <c:pt idx="2079">
                  <c:v>14.4375</c:v>
                </c:pt>
                <c:pt idx="2080">
                  <c:v>14.444444444444445</c:v>
                </c:pt>
                <c:pt idx="2081">
                  <c:v>14.451388888888888</c:v>
                </c:pt>
                <c:pt idx="2082">
                  <c:v>14.458333333333334</c:v>
                </c:pt>
                <c:pt idx="2083">
                  <c:v>14.465277777777779</c:v>
                </c:pt>
                <c:pt idx="2084">
                  <c:v>14.472222222222221</c:v>
                </c:pt>
                <c:pt idx="2085">
                  <c:v>14.479166666666666</c:v>
                </c:pt>
                <c:pt idx="2086">
                  <c:v>14.486111111111112</c:v>
                </c:pt>
                <c:pt idx="2087">
                  <c:v>14.493055555555555</c:v>
                </c:pt>
                <c:pt idx="2088">
                  <c:v>14.5</c:v>
                </c:pt>
                <c:pt idx="2089">
                  <c:v>14.506944444444445</c:v>
                </c:pt>
                <c:pt idx="2090">
                  <c:v>14.513888888888888</c:v>
                </c:pt>
                <c:pt idx="2091">
                  <c:v>14.520833333333334</c:v>
                </c:pt>
                <c:pt idx="2092">
                  <c:v>14.527777777777779</c:v>
                </c:pt>
                <c:pt idx="2093">
                  <c:v>14.534722222222221</c:v>
                </c:pt>
                <c:pt idx="2094">
                  <c:v>14.541666666666666</c:v>
                </c:pt>
                <c:pt idx="2095">
                  <c:v>14.548611111111112</c:v>
                </c:pt>
                <c:pt idx="2096">
                  <c:v>14.555555555555555</c:v>
                </c:pt>
                <c:pt idx="2097">
                  <c:v>14.5625</c:v>
                </c:pt>
                <c:pt idx="2098">
                  <c:v>14.569444444444445</c:v>
                </c:pt>
                <c:pt idx="2099">
                  <c:v>14.576388888888888</c:v>
                </c:pt>
                <c:pt idx="2100">
                  <c:v>14.583333333333334</c:v>
                </c:pt>
                <c:pt idx="2101">
                  <c:v>14.590277777777779</c:v>
                </c:pt>
                <c:pt idx="2102">
                  <c:v>14.597222222222221</c:v>
                </c:pt>
                <c:pt idx="2103">
                  <c:v>14.604166666666666</c:v>
                </c:pt>
                <c:pt idx="2104">
                  <c:v>14.611111111111112</c:v>
                </c:pt>
                <c:pt idx="2105">
                  <c:v>14.618055555555555</c:v>
                </c:pt>
                <c:pt idx="2106">
                  <c:v>14.625</c:v>
                </c:pt>
                <c:pt idx="2107">
                  <c:v>14.631944444444445</c:v>
                </c:pt>
                <c:pt idx="2108">
                  <c:v>14.638888888888888</c:v>
                </c:pt>
                <c:pt idx="2109">
                  <c:v>14.645833333333334</c:v>
                </c:pt>
                <c:pt idx="2110">
                  <c:v>14.652777777777779</c:v>
                </c:pt>
                <c:pt idx="2111">
                  <c:v>14.659722222222221</c:v>
                </c:pt>
                <c:pt idx="2112">
                  <c:v>14.666666666666666</c:v>
                </c:pt>
                <c:pt idx="2113">
                  <c:v>14.673611111111112</c:v>
                </c:pt>
                <c:pt idx="2114">
                  <c:v>14.680555555555555</c:v>
                </c:pt>
                <c:pt idx="2115">
                  <c:v>14.6875</c:v>
                </c:pt>
                <c:pt idx="2116">
                  <c:v>14.694444444444445</c:v>
                </c:pt>
                <c:pt idx="2117">
                  <c:v>14.701388888888888</c:v>
                </c:pt>
                <c:pt idx="2118">
                  <c:v>14.708333333333334</c:v>
                </c:pt>
                <c:pt idx="2119">
                  <c:v>14.715277777777779</c:v>
                </c:pt>
                <c:pt idx="2120">
                  <c:v>14.722222222222221</c:v>
                </c:pt>
                <c:pt idx="2121">
                  <c:v>14.729166666666666</c:v>
                </c:pt>
                <c:pt idx="2122">
                  <c:v>14.736111111111112</c:v>
                </c:pt>
                <c:pt idx="2123">
                  <c:v>14.743055555555555</c:v>
                </c:pt>
                <c:pt idx="2124">
                  <c:v>14.75</c:v>
                </c:pt>
                <c:pt idx="2125">
                  <c:v>14.756944444444445</c:v>
                </c:pt>
                <c:pt idx="2126">
                  <c:v>14.763888888888888</c:v>
                </c:pt>
                <c:pt idx="2127">
                  <c:v>14.770833333333334</c:v>
                </c:pt>
                <c:pt idx="2128">
                  <c:v>14.777777777777779</c:v>
                </c:pt>
                <c:pt idx="2129">
                  <c:v>14.784722222222221</c:v>
                </c:pt>
                <c:pt idx="2130">
                  <c:v>14.791666666666666</c:v>
                </c:pt>
                <c:pt idx="2131">
                  <c:v>14.798611111111112</c:v>
                </c:pt>
                <c:pt idx="2132">
                  <c:v>14.805555555555555</c:v>
                </c:pt>
                <c:pt idx="2133">
                  <c:v>14.8125</c:v>
                </c:pt>
                <c:pt idx="2134">
                  <c:v>14.819444444444445</c:v>
                </c:pt>
                <c:pt idx="2135">
                  <c:v>14.826388888888888</c:v>
                </c:pt>
                <c:pt idx="2136">
                  <c:v>14.833333333333334</c:v>
                </c:pt>
                <c:pt idx="2137">
                  <c:v>14.840277777777779</c:v>
                </c:pt>
                <c:pt idx="2138">
                  <c:v>14.847222222222221</c:v>
                </c:pt>
                <c:pt idx="2139">
                  <c:v>14.854166666666666</c:v>
                </c:pt>
                <c:pt idx="2140">
                  <c:v>14.861111111111112</c:v>
                </c:pt>
                <c:pt idx="2141">
                  <c:v>14.868055555555555</c:v>
                </c:pt>
                <c:pt idx="2142">
                  <c:v>14.875</c:v>
                </c:pt>
                <c:pt idx="2143">
                  <c:v>14.881944444444445</c:v>
                </c:pt>
                <c:pt idx="2144">
                  <c:v>14.888888888888888</c:v>
                </c:pt>
                <c:pt idx="2145">
                  <c:v>14.895833333333334</c:v>
                </c:pt>
                <c:pt idx="2146">
                  <c:v>14.902777777777779</c:v>
                </c:pt>
                <c:pt idx="2147">
                  <c:v>14.909722222222221</c:v>
                </c:pt>
                <c:pt idx="2148">
                  <c:v>14.916666666666666</c:v>
                </c:pt>
                <c:pt idx="2149">
                  <c:v>14.923611111111112</c:v>
                </c:pt>
                <c:pt idx="2150">
                  <c:v>14.930555555555555</c:v>
                </c:pt>
                <c:pt idx="2151">
                  <c:v>14.9375</c:v>
                </c:pt>
                <c:pt idx="2152">
                  <c:v>14.944444444444445</c:v>
                </c:pt>
                <c:pt idx="2153">
                  <c:v>14.951388888888888</c:v>
                </c:pt>
                <c:pt idx="2154">
                  <c:v>14.958333333333334</c:v>
                </c:pt>
                <c:pt idx="2155">
                  <c:v>14.965277777777779</c:v>
                </c:pt>
                <c:pt idx="2156">
                  <c:v>14.972222222222221</c:v>
                </c:pt>
                <c:pt idx="2157">
                  <c:v>14.979166666666666</c:v>
                </c:pt>
                <c:pt idx="2158">
                  <c:v>14.986111111111112</c:v>
                </c:pt>
                <c:pt idx="2159">
                  <c:v>14.993055555555555</c:v>
                </c:pt>
                <c:pt idx="2160">
                  <c:v>15</c:v>
                </c:pt>
                <c:pt idx="2161">
                  <c:v>15.006944444444445</c:v>
                </c:pt>
                <c:pt idx="2162">
                  <c:v>15.013888888888888</c:v>
                </c:pt>
                <c:pt idx="2163">
                  <c:v>15.020833333333334</c:v>
                </c:pt>
                <c:pt idx="2164">
                  <c:v>15.027777777777779</c:v>
                </c:pt>
                <c:pt idx="2165">
                  <c:v>15.034722222222221</c:v>
                </c:pt>
                <c:pt idx="2166">
                  <c:v>15.041666666666666</c:v>
                </c:pt>
                <c:pt idx="2167">
                  <c:v>15.048611111111112</c:v>
                </c:pt>
                <c:pt idx="2168">
                  <c:v>15.055555555555555</c:v>
                </c:pt>
                <c:pt idx="2169">
                  <c:v>15.0625</c:v>
                </c:pt>
                <c:pt idx="2170">
                  <c:v>15.069444444444445</c:v>
                </c:pt>
                <c:pt idx="2171">
                  <c:v>15.076388888888888</c:v>
                </c:pt>
                <c:pt idx="2172">
                  <c:v>15.083333333333334</c:v>
                </c:pt>
                <c:pt idx="2173">
                  <c:v>15.090277777777779</c:v>
                </c:pt>
                <c:pt idx="2174">
                  <c:v>15.097222222222221</c:v>
                </c:pt>
                <c:pt idx="2175">
                  <c:v>15.104166666666666</c:v>
                </c:pt>
                <c:pt idx="2176">
                  <c:v>15.111111111111112</c:v>
                </c:pt>
                <c:pt idx="2177">
                  <c:v>15.118055555555555</c:v>
                </c:pt>
                <c:pt idx="2178">
                  <c:v>15.125</c:v>
                </c:pt>
                <c:pt idx="2179">
                  <c:v>15.131944444444445</c:v>
                </c:pt>
                <c:pt idx="2180">
                  <c:v>15.138888888888888</c:v>
                </c:pt>
                <c:pt idx="2181">
                  <c:v>15.145833333333334</c:v>
                </c:pt>
                <c:pt idx="2182">
                  <c:v>15.152777777777779</c:v>
                </c:pt>
                <c:pt idx="2183">
                  <c:v>15.159722222222221</c:v>
                </c:pt>
                <c:pt idx="2184">
                  <c:v>15.166666666666666</c:v>
                </c:pt>
                <c:pt idx="2185">
                  <c:v>15.173611111111112</c:v>
                </c:pt>
                <c:pt idx="2186">
                  <c:v>15.180555555555555</c:v>
                </c:pt>
                <c:pt idx="2187">
                  <c:v>15.1875</c:v>
                </c:pt>
                <c:pt idx="2188">
                  <c:v>15.194444444444445</c:v>
                </c:pt>
                <c:pt idx="2189">
                  <c:v>15.201388888888888</c:v>
                </c:pt>
                <c:pt idx="2190">
                  <c:v>15.208333333333334</c:v>
                </c:pt>
                <c:pt idx="2191">
                  <c:v>15.215277777777779</c:v>
                </c:pt>
                <c:pt idx="2192">
                  <c:v>15.222222222222221</c:v>
                </c:pt>
                <c:pt idx="2193">
                  <c:v>15.229166666666666</c:v>
                </c:pt>
                <c:pt idx="2194">
                  <c:v>15.236111111111112</c:v>
                </c:pt>
                <c:pt idx="2195">
                  <c:v>15.243055555555555</c:v>
                </c:pt>
                <c:pt idx="2196">
                  <c:v>15.25</c:v>
                </c:pt>
                <c:pt idx="2197">
                  <c:v>15.256944444444445</c:v>
                </c:pt>
                <c:pt idx="2198">
                  <c:v>15.263888888888888</c:v>
                </c:pt>
                <c:pt idx="2199">
                  <c:v>15.270833333333334</c:v>
                </c:pt>
                <c:pt idx="2200">
                  <c:v>15.277777777777779</c:v>
                </c:pt>
                <c:pt idx="2201">
                  <c:v>15.284722222222221</c:v>
                </c:pt>
                <c:pt idx="2202">
                  <c:v>15.291666666666666</c:v>
                </c:pt>
                <c:pt idx="2203">
                  <c:v>15.298611111111112</c:v>
                </c:pt>
                <c:pt idx="2204">
                  <c:v>15.305555555555555</c:v>
                </c:pt>
                <c:pt idx="2205">
                  <c:v>15.3125</c:v>
                </c:pt>
                <c:pt idx="2206">
                  <c:v>15.319444444444445</c:v>
                </c:pt>
                <c:pt idx="2207">
                  <c:v>15.326388888888888</c:v>
                </c:pt>
                <c:pt idx="2208">
                  <c:v>15.333333333333334</c:v>
                </c:pt>
                <c:pt idx="2209">
                  <c:v>15.340277777777779</c:v>
                </c:pt>
                <c:pt idx="2210">
                  <c:v>15.347222222222221</c:v>
                </c:pt>
                <c:pt idx="2211">
                  <c:v>15.354166666666666</c:v>
                </c:pt>
                <c:pt idx="2212">
                  <c:v>15.361111111111112</c:v>
                </c:pt>
                <c:pt idx="2213">
                  <c:v>15.368055555555555</c:v>
                </c:pt>
                <c:pt idx="2214">
                  <c:v>15.375</c:v>
                </c:pt>
                <c:pt idx="2215">
                  <c:v>15.381944444444445</c:v>
                </c:pt>
                <c:pt idx="2216">
                  <c:v>15.388888888888888</c:v>
                </c:pt>
                <c:pt idx="2217">
                  <c:v>15.395833333333334</c:v>
                </c:pt>
                <c:pt idx="2218">
                  <c:v>15.402777777777779</c:v>
                </c:pt>
                <c:pt idx="2219">
                  <c:v>15.409722222222221</c:v>
                </c:pt>
                <c:pt idx="2220">
                  <c:v>15.416666666666666</c:v>
                </c:pt>
                <c:pt idx="2221">
                  <c:v>15.423611111111112</c:v>
                </c:pt>
                <c:pt idx="2222">
                  <c:v>15.430555555555555</c:v>
                </c:pt>
                <c:pt idx="2223">
                  <c:v>15.4375</c:v>
                </c:pt>
                <c:pt idx="2224">
                  <c:v>15.444444444444445</c:v>
                </c:pt>
                <c:pt idx="2225">
                  <c:v>15.451388888888888</c:v>
                </c:pt>
                <c:pt idx="2226">
                  <c:v>15.458333333333334</c:v>
                </c:pt>
                <c:pt idx="2227">
                  <c:v>15.465277777777779</c:v>
                </c:pt>
                <c:pt idx="2228">
                  <c:v>15.472222222222221</c:v>
                </c:pt>
                <c:pt idx="2229">
                  <c:v>15.479166666666666</c:v>
                </c:pt>
                <c:pt idx="2230">
                  <c:v>15.486111111111112</c:v>
                </c:pt>
                <c:pt idx="2231">
                  <c:v>15.493055555555555</c:v>
                </c:pt>
                <c:pt idx="2232">
                  <c:v>15.5</c:v>
                </c:pt>
                <c:pt idx="2233">
                  <c:v>15.506944444444445</c:v>
                </c:pt>
                <c:pt idx="2234">
                  <c:v>15.513888888888888</c:v>
                </c:pt>
                <c:pt idx="2235">
                  <c:v>15.520833333333334</c:v>
                </c:pt>
                <c:pt idx="2236">
                  <c:v>15.527777777777779</c:v>
                </c:pt>
                <c:pt idx="2237">
                  <c:v>15.534722222222221</c:v>
                </c:pt>
                <c:pt idx="2238">
                  <c:v>15.541666666666666</c:v>
                </c:pt>
                <c:pt idx="2239">
                  <c:v>15.548611111111112</c:v>
                </c:pt>
                <c:pt idx="2240">
                  <c:v>15.555555555555555</c:v>
                </c:pt>
                <c:pt idx="2241">
                  <c:v>15.5625</c:v>
                </c:pt>
                <c:pt idx="2242">
                  <c:v>15.569444444444445</c:v>
                </c:pt>
                <c:pt idx="2243">
                  <c:v>15.576388888888888</c:v>
                </c:pt>
                <c:pt idx="2244">
                  <c:v>15.583333333333334</c:v>
                </c:pt>
                <c:pt idx="2245">
                  <c:v>15.590277777777779</c:v>
                </c:pt>
                <c:pt idx="2246">
                  <c:v>15.597222222222221</c:v>
                </c:pt>
                <c:pt idx="2247">
                  <c:v>15.604166666666666</c:v>
                </c:pt>
                <c:pt idx="2248">
                  <c:v>15.611111111111112</c:v>
                </c:pt>
                <c:pt idx="2249">
                  <c:v>15.618055555555555</c:v>
                </c:pt>
                <c:pt idx="2250">
                  <c:v>15.625</c:v>
                </c:pt>
                <c:pt idx="2251">
                  <c:v>15.631944444444445</c:v>
                </c:pt>
                <c:pt idx="2252">
                  <c:v>15.638888888888888</c:v>
                </c:pt>
                <c:pt idx="2253">
                  <c:v>15.645833333333334</c:v>
                </c:pt>
                <c:pt idx="2254">
                  <c:v>15.652777777777779</c:v>
                </c:pt>
                <c:pt idx="2255">
                  <c:v>15.659722222222221</c:v>
                </c:pt>
                <c:pt idx="2256">
                  <c:v>15.666666666666666</c:v>
                </c:pt>
                <c:pt idx="2257">
                  <c:v>15.673611111111112</c:v>
                </c:pt>
                <c:pt idx="2258">
                  <c:v>15.680555555555555</c:v>
                </c:pt>
                <c:pt idx="2259">
                  <c:v>15.6875</c:v>
                </c:pt>
                <c:pt idx="2260">
                  <c:v>15.694444444444445</c:v>
                </c:pt>
                <c:pt idx="2261">
                  <c:v>15.701388888888888</c:v>
                </c:pt>
                <c:pt idx="2262">
                  <c:v>15.708333333333334</c:v>
                </c:pt>
                <c:pt idx="2263">
                  <c:v>15.715277777777779</c:v>
                </c:pt>
                <c:pt idx="2264">
                  <c:v>15.722222222222221</c:v>
                </c:pt>
                <c:pt idx="2265">
                  <c:v>15.729166666666666</c:v>
                </c:pt>
                <c:pt idx="2266">
                  <c:v>15.736111111111112</c:v>
                </c:pt>
                <c:pt idx="2267">
                  <c:v>15.743055555555555</c:v>
                </c:pt>
                <c:pt idx="2268">
                  <c:v>15.75</c:v>
                </c:pt>
                <c:pt idx="2269">
                  <c:v>15.756944444444445</c:v>
                </c:pt>
                <c:pt idx="2270">
                  <c:v>15.763888888888888</c:v>
                </c:pt>
                <c:pt idx="2271">
                  <c:v>15.770833333333334</c:v>
                </c:pt>
                <c:pt idx="2272">
                  <c:v>15.777777777777779</c:v>
                </c:pt>
                <c:pt idx="2273">
                  <c:v>15.784722222222221</c:v>
                </c:pt>
                <c:pt idx="2274">
                  <c:v>15.791666666666666</c:v>
                </c:pt>
                <c:pt idx="2275">
                  <c:v>15.798611111111112</c:v>
                </c:pt>
                <c:pt idx="2276">
                  <c:v>15.805555555555555</c:v>
                </c:pt>
                <c:pt idx="2277">
                  <c:v>15.8125</c:v>
                </c:pt>
                <c:pt idx="2278">
                  <c:v>15.819444444444445</c:v>
                </c:pt>
                <c:pt idx="2279">
                  <c:v>15.826388888888888</c:v>
                </c:pt>
                <c:pt idx="2280">
                  <c:v>15.833333333333334</c:v>
                </c:pt>
                <c:pt idx="2281">
                  <c:v>15.840277777777779</c:v>
                </c:pt>
                <c:pt idx="2282">
                  <c:v>15.847222222222221</c:v>
                </c:pt>
                <c:pt idx="2283">
                  <c:v>15.854166666666666</c:v>
                </c:pt>
                <c:pt idx="2284">
                  <c:v>15.861111111111112</c:v>
                </c:pt>
                <c:pt idx="2285">
                  <c:v>15.868055555555555</c:v>
                </c:pt>
                <c:pt idx="2286">
                  <c:v>15.875</c:v>
                </c:pt>
                <c:pt idx="2287">
                  <c:v>15.881944444444445</c:v>
                </c:pt>
                <c:pt idx="2288">
                  <c:v>15.888888888888888</c:v>
                </c:pt>
                <c:pt idx="2289">
                  <c:v>15.895833333333334</c:v>
                </c:pt>
                <c:pt idx="2290">
                  <c:v>15.902777777777779</c:v>
                </c:pt>
                <c:pt idx="2291">
                  <c:v>15.909722222222221</c:v>
                </c:pt>
                <c:pt idx="2292">
                  <c:v>15.916666666666666</c:v>
                </c:pt>
                <c:pt idx="2293">
                  <c:v>15.923611111111112</c:v>
                </c:pt>
                <c:pt idx="2294">
                  <c:v>15.930555555555555</c:v>
                </c:pt>
                <c:pt idx="2295">
                  <c:v>15.9375</c:v>
                </c:pt>
                <c:pt idx="2296">
                  <c:v>15.944444444444445</c:v>
                </c:pt>
                <c:pt idx="2297">
                  <c:v>15.951388888888888</c:v>
                </c:pt>
                <c:pt idx="2298">
                  <c:v>15.958333333333334</c:v>
                </c:pt>
                <c:pt idx="2299">
                  <c:v>15.965277777777779</c:v>
                </c:pt>
                <c:pt idx="2300">
                  <c:v>15.972222222222221</c:v>
                </c:pt>
                <c:pt idx="2301">
                  <c:v>15.979166666666666</c:v>
                </c:pt>
                <c:pt idx="2302">
                  <c:v>15.986111111111112</c:v>
                </c:pt>
                <c:pt idx="2303">
                  <c:v>15.993055555555555</c:v>
                </c:pt>
                <c:pt idx="2304">
                  <c:v>16</c:v>
                </c:pt>
                <c:pt idx="2305">
                  <c:v>16.006944444444446</c:v>
                </c:pt>
                <c:pt idx="2306">
                  <c:v>16.013888888888889</c:v>
                </c:pt>
                <c:pt idx="2307">
                  <c:v>16.020833333333332</c:v>
                </c:pt>
                <c:pt idx="2308">
                  <c:v>16.027777777777779</c:v>
                </c:pt>
                <c:pt idx="2309">
                  <c:v>16.034722222222221</c:v>
                </c:pt>
                <c:pt idx="2310">
                  <c:v>16.041666666666668</c:v>
                </c:pt>
                <c:pt idx="2311">
                  <c:v>16.048611111111111</c:v>
                </c:pt>
                <c:pt idx="2312">
                  <c:v>16.055555555555554</c:v>
                </c:pt>
                <c:pt idx="2313">
                  <c:v>16.0625</c:v>
                </c:pt>
                <c:pt idx="2314">
                  <c:v>16.069444444444446</c:v>
                </c:pt>
                <c:pt idx="2315">
                  <c:v>16.076388888888889</c:v>
                </c:pt>
                <c:pt idx="2316">
                  <c:v>16.083333333333332</c:v>
                </c:pt>
                <c:pt idx="2317">
                  <c:v>16.090277777777779</c:v>
                </c:pt>
                <c:pt idx="2318">
                  <c:v>16.097222222222221</c:v>
                </c:pt>
                <c:pt idx="2319">
                  <c:v>16.104166666666668</c:v>
                </c:pt>
                <c:pt idx="2320">
                  <c:v>16.111111111111111</c:v>
                </c:pt>
                <c:pt idx="2321">
                  <c:v>16.118055555555554</c:v>
                </c:pt>
                <c:pt idx="2322">
                  <c:v>16.125</c:v>
                </c:pt>
                <c:pt idx="2323">
                  <c:v>16.131944444444446</c:v>
                </c:pt>
                <c:pt idx="2324">
                  <c:v>16.138888888888889</c:v>
                </c:pt>
                <c:pt idx="2325">
                  <c:v>16.145833333333332</c:v>
                </c:pt>
                <c:pt idx="2326">
                  <c:v>16.152777777777779</c:v>
                </c:pt>
                <c:pt idx="2327">
                  <c:v>16.159722222222221</c:v>
                </c:pt>
                <c:pt idx="2328">
                  <c:v>16.166666666666668</c:v>
                </c:pt>
                <c:pt idx="2329">
                  <c:v>16.173611111111111</c:v>
                </c:pt>
                <c:pt idx="2330">
                  <c:v>16.180555555555554</c:v>
                </c:pt>
                <c:pt idx="2331">
                  <c:v>16.1875</c:v>
                </c:pt>
                <c:pt idx="2332">
                  <c:v>16.194444444444446</c:v>
                </c:pt>
                <c:pt idx="2333">
                  <c:v>16.201388888888889</c:v>
                </c:pt>
                <c:pt idx="2334">
                  <c:v>16.208333333333332</c:v>
                </c:pt>
                <c:pt idx="2335">
                  <c:v>16.215277777777779</c:v>
                </c:pt>
                <c:pt idx="2336">
                  <c:v>16.222222222222221</c:v>
                </c:pt>
                <c:pt idx="2337">
                  <c:v>16.229166666666668</c:v>
                </c:pt>
                <c:pt idx="2338">
                  <c:v>16.236111111111111</c:v>
                </c:pt>
                <c:pt idx="2339">
                  <c:v>16.243055555555554</c:v>
                </c:pt>
                <c:pt idx="2340">
                  <c:v>16.25</c:v>
                </c:pt>
                <c:pt idx="2341">
                  <c:v>16.256944444444446</c:v>
                </c:pt>
                <c:pt idx="2342">
                  <c:v>16.263888888888889</c:v>
                </c:pt>
                <c:pt idx="2343">
                  <c:v>16.270833333333332</c:v>
                </c:pt>
                <c:pt idx="2344">
                  <c:v>16.277777777777779</c:v>
                </c:pt>
                <c:pt idx="2345">
                  <c:v>16.284722222222221</c:v>
                </c:pt>
                <c:pt idx="2346">
                  <c:v>16.291666666666668</c:v>
                </c:pt>
                <c:pt idx="2347">
                  <c:v>16.298611111111111</c:v>
                </c:pt>
                <c:pt idx="2348">
                  <c:v>16.305555555555554</c:v>
                </c:pt>
                <c:pt idx="2349">
                  <c:v>16.3125</c:v>
                </c:pt>
                <c:pt idx="2350">
                  <c:v>16.319444444444446</c:v>
                </c:pt>
                <c:pt idx="2351">
                  <c:v>16.326388888888889</c:v>
                </c:pt>
                <c:pt idx="2352">
                  <c:v>16.333333333333332</c:v>
                </c:pt>
                <c:pt idx="2353">
                  <c:v>16.340277777777779</c:v>
                </c:pt>
                <c:pt idx="2354">
                  <c:v>16.347222222222221</c:v>
                </c:pt>
                <c:pt idx="2355">
                  <c:v>16.354166666666668</c:v>
                </c:pt>
                <c:pt idx="2356">
                  <c:v>16.361111111111111</c:v>
                </c:pt>
                <c:pt idx="2357">
                  <c:v>16.368055555555554</c:v>
                </c:pt>
                <c:pt idx="2358">
                  <c:v>16.375</c:v>
                </c:pt>
                <c:pt idx="2359">
                  <c:v>16.381944444444446</c:v>
                </c:pt>
                <c:pt idx="2360">
                  <c:v>16.388888888888889</c:v>
                </c:pt>
                <c:pt idx="2361">
                  <c:v>16.395833333333332</c:v>
                </c:pt>
                <c:pt idx="2362">
                  <c:v>16.402777777777779</c:v>
                </c:pt>
                <c:pt idx="2363">
                  <c:v>16.409722222222221</c:v>
                </c:pt>
                <c:pt idx="2364">
                  <c:v>16.416666666666668</c:v>
                </c:pt>
                <c:pt idx="2365">
                  <c:v>16.423611111111111</c:v>
                </c:pt>
                <c:pt idx="2366">
                  <c:v>16.430555555555554</c:v>
                </c:pt>
                <c:pt idx="2367">
                  <c:v>16.4375</c:v>
                </c:pt>
                <c:pt idx="2368">
                  <c:v>16.444444444444446</c:v>
                </c:pt>
                <c:pt idx="2369">
                  <c:v>16.451388888888889</c:v>
                </c:pt>
                <c:pt idx="2370">
                  <c:v>16.458333333333332</c:v>
                </c:pt>
                <c:pt idx="2371">
                  <c:v>16.465277777777779</c:v>
                </c:pt>
                <c:pt idx="2372">
                  <c:v>16.472222222222221</c:v>
                </c:pt>
                <c:pt idx="2373">
                  <c:v>16.479166666666668</c:v>
                </c:pt>
                <c:pt idx="2374">
                  <c:v>16.486111111111111</c:v>
                </c:pt>
                <c:pt idx="2375">
                  <c:v>16.493055555555554</c:v>
                </c:pt>
                <c:pt idx="2376">
                  <c:v>16.5</c:v>
                </c:pt>
                <c:pt idx="2377">
                  <c:v>16.506944444444446</c:v>
                </c:pt>
                <c:pt idx="2378">
                  <c:v>16.513888888888889</c:v>
                </c:pt>
                <c:pt idx="2379">
                  <c:v>16.520833333333332</c:v>
                </c:pt>
                <c:pt idx="2380">
                  <c:v>16.527777777777779</c:v>
                </c:pt>
                <c:pt idx="2381">
                  <c:v>16.534722222222221</c:v>
                </c:pt>
                <c:pt idx="2382">
                  <c:v>16.541666666666668</c:v>
                </c:pt>
                <c:pt idx="2383">
                  <c:v>16.548611111111111</c:v>
                </c:pt>
                <c:pt idx="2384">
                  <c:v>16.555555555555554</c:v>
                </c:pt>
                <c:pt idx="2385">
                  <c:v>16.5625</c:v>
                </c:pt>
                <c:pt idx="2386">
                  <c:v>16.569444444444446</c:v>
                </c:pt>
                <c:pt idx="2387">
                  <c:v>16.576388888888889</c:v>
                </c:pt>
                <c:pt idx="2388">
                  <c:v>16.583333333333332</c:v>
                </c:pt>
                <c:pt idx="2389">
                  <c:v>16.590277777777779</c:v>
                </c:pt>
                <c:pt idx="2390">
                  <c:v>16.597222222222221</c:v>
                </c:pt>
                <c:pt idx="2391">
                  <c:v>16.604166666666668</c:v>
                </c:pt>
                <c:pt idx="2392">
                  <c:v>16.611111111111111</c:v>
                </c:pt>
                <c:pt idx="2393">
                  <c:v>16.618055555555554</c:v>
                </c:pt>
                <c:pt idx="2394">
                  <c:v>16.625</c:v>
                </c:pt>
                <c:pt idx="2395">
                  <c:v>16.631944444444446</c:v>
                </c:pt>
                <c:pt idx="2396">
                  <c:v>16.638888888888889</c:v>
                </c:pt>
                <c:pt idx="2397">
                  <c:v>16.645833333333332</c:v>
                </c:pt>
                <c:pt idx="2398">
                  <c:v>16.652777777777779</c:v>
                </c:pt>
                <c:pt idx="2399">
                  <c:v>16.659722222222221</c:v>
                </c:pt>
                <c:pt idx="2400">
                  <c:v>16.666666666666668</c:v>
                </c:pt>
                <c:pt idx="2401">
                  <c:v>16.673611111111111</c:v>
                </c:pt>
                <c:pt idx="2402">
                  <c:v>16.680555555555554</c:v>
                </c:pt>
                <c:pt idx="2403">
                  <c:v>16.6875</c:v>
                </c:pt>
                <c:pt idx="2404">
                  <c:v>16.694444444444446</c:v>
                </c:pt>
                <c:pt idx="2405">
                  <c:v>16.701388888888889</c:v>
                </c:pt>
                <c:pt idx="2406">
                  <c:v>16.708333333333332</c:v>
                </c:pt>
                <c:pt idx="2407">
                  <c:v>16.715277777777779</c:v>
                </c:pt>
                <c:pt idx="2408">
                  <c:v>16.722222222222221</c:v>
                </c:pt>
                <c:pt idx="2409">
                  <c:v>16.729166666666668</c:v>
                </c:pt>
                <c:pt idx="2410">
                  <c:v>16.736111111111111</c:v>
                </c:pt>
                <c:pt idx="2411">
                  <c:v>16.743055555555554</c:v>
                </c:pt>
                <c:pt idx="2412">
                  <c:v>16.75</c:v>
                </c:pt>
                <c:pt idx="2413">
                  <c:v>16.756944444444446</c:v>
                </c:pt>
                <c:pt idx="2414">
                  <c:v>16.763888888888889</c:v>
                </c:pt>
                <c:pt idx="2415">
                  <c:v>16.770833333333332</c:v>
                </c:pt>
                <c:pt idx="2416">
                  <c:v>16.777777777777779</c:v>
                </c:pt>
                <c:pt idx="2417">
                  <c:v>16.784722222222221</c:v>
                </c:pt>
                <c:pt idx="2418">
                  <c:v>16.791666666666668</c:v>
                </c:pt>
                <c:pt idx="2419">
                  <c:v>16.798611111111111</c:v>
                </c:pt>
                <c:pt idx="2420">
                  <c:v>16.805555555555554</c:v>
                </c:pt>
                <c:pt idx="2421">
                  <c:v>16.8125</c:v>
                </c:pt>
                <c:pt idx="2422">
                  <c:v>16.819444444444446</c:v>
                </c:pt>
                <c:pt idx="2423">
                  <c:v>16.826388888888889</c:v>
                </c:pt>
                <c:pt idx="2424">
                  <c:v>16.833333333333332</c:v>
                </c:pt>
                <c:pt idx="2425">
                  <c:v>16.840277777777779</c:v>
                </c:pt>
                <c:pt idx="2426">
                  <c:v>16.847222222222221</c:v>
                </c:pt>
                <c:pt idx="2427">
                  <c:v>16.854166666666668</c:v>
                </c:pt>
                <c:pt idx="2428">
                  <c:v>16.861111111111111</c:v>
                </c:pt>
                <c:pt idx="2429">
                  <c:v>16.868055555555554</c:v>
                </c:pt>
                <c:pt idx="2430">
                  <c:v>16.875</c:v>
                </c:pt>
                <c:pt idx="2431">
                  <c:v>16.881944444444446</c:v>
                </c:pt>
                <c:pt idx="2432">
                  <c:v>16.888888888888889</c:v>
                </c:pt>
                <c:pt idx="2433">
                  <c:v>16.895833333333332</c:v>
                </c:pt>
                <c:pt idx="2434">
                  <c:v>16.902777777777779</c:v>
                </c:pt>
                <c:pt idx="2435">
                  <c:v>16.909722222222221</c:v>
                </c:pt>
                <c:pt idx="2436">
                  <c:v>16.916666666666668</c:v>
                </c:pt>
                <c:pt idx="2437">
                  <c:v>16.923611111111111</c:v>
                </c:pt>
                <c:pt idx="2438">
                  <c:v>16.930555555555554</c:v>
                </c:pt>
                <c:pt idx="2439">
                  <c:v>16.9375</c:v>
                </c:pt>
                <c:pt idx="2440">
                  <c:v>16.944444444444446</c:v>
                </c:pt>
                <c:pt idx="2441">
                  <c:v>16.951388888888889</c:v>
                </c:pt>
                <c:pt idx="2442">
                  <c:v>16.958333333333332</c:v>
                </c:pt>
                <c:pt idx="2443">
                  <c:v>16.965277777777779</c:v>
                </c:pt>
                <c:pt idx="2444">
                  <c:v>16.972222222222221</c:v>
                </c:pt>
                <c:pt idx="2445">
                  <c:v>16.979166666666668</c:v>
                </c:pt>
                <c:pt idx="2446">
                  <c:v>16.986111111111111</c:v>
                </c:pt>
                <c:pt idx="2447">
                  <c:v>16.993055555555554</c:v>
                </c:pt>
                <c:pt idx="2448">
                  <c:v>17</c:v>
                </c:pt>
                <c:pt idx="2449">
                  <c:v>17.006944444444446</c:v>
                </c:pt>
                <c:pt idx="2450">
                  <c:v>17.013888888888889</c:v>
                </c:pt>
                <c:pt idx="2451">
                  <c:v>17.020833333333332</c:v>
                </c:pt>
                <c:pt idx="2452">
                  <c:v>17.027777777777779</c:v>
                </c:pt>
                <c:pt idx="2453">
                  <c:v>17.034722222222221</c:v>
                </c:pt>
                <c:pt idx="2454">
                  <c:v>17.041666666666668</c:v>
                </c:pt>
                <c:pt idx="2455">
                  <c:v>17.048611111111111</c:v>
                </c:pt>
                <c:pt idx="2456">
                  <c:v>17.055555555555554</c:v>
                </c:pt>
                <c:pt idx="2457">
                  <c:v>17.0625</c:v>
                </c:pt>
                <c:pt idx="2458">
                  <c:v>17.069444444444446</c:v>
                </c:pt>
                <c:pt idx="2459">
                  <c:v>17.076388888888889</c:v>
                </c:pt>
                <c:pt idx="2460">
                  <c:v>17.083333333333332</c:v>
                </c:pt>
                <c:pt idx="2461">
                  <c:v>17.090277777777779</c:v>
                </c:pt>
                <c:pt idx="2462">
                  <c:v>17.097222222222221</c:v>
                </c:pt>
                <c:pt idx="2463">
                  <c:v>17.104166666666668</c:v>
                </c:pt>
                <c:pt idx="2464">
                  <c:v>17.111111111111111</c:v>
                </c:pt>
                <c:pt idx="2465">
                  <c:v>17.118055555555554</c:v>
                </c:pt>
                <c:pt idx="2466">
                  <c:v>17.125</c:v>
                </c:pt>
                <c:pt idx="2467">
                  <c:v>17.131944444444446</c:v>
                </c:pt>
                <c:pt idx="2468">
                  <c:v>17.138888888888889</c:v>
                </c:pt>
                <c:pt idx="2469">
                  <c:v>17.145833333333332</c:v>
                </c:pt>
                <c:pt idx="2470">
                  <c:v>17.152777777777779</c:v>
                </c:pt>
                <c:pt idx="2471">
                  <c:v>17.159722222222221</c:v>
                </c:pt>
                <c:pt idx="2472">
                  <c:v>17.166666666666668</c:v>
                </c:pt>
                <c:pt idx="2473">
                  <c:v>17.173611111111111</c:v>
                </c:pt>
                <c:pt idx="2474">
                  <c:v>17.180555555555554</c:v>
                </c:pt>
                <c:pt idx="2475">
                  <c:v>17.1875</c:v>
                </c:pt>
                <c:pt idx="2476">
                  <c:v>17.194444444444446</c:v>
                </c:pt>
                <c:pt idx="2477">
                  <c:v>17.201388888888889</c:v>
                </c:pt>
                <c:pt idx="2478">
                  <c:v>17.208333333333332</c:v>
                </c:pt>
                <c:pt idx="2479">
                  <c:v>17.215277777777779</c:v>
                </c:pt>
                <c:pt idx="2480">
                  <c:v>17.222222222222221</c:v>
                </c:pt>
                <c:pt idx="2481">
                  <c:v>17.229166666666668</c:v>
                </c:pt>
                <c:pt idx="2482">
                  <c:v>17.236111111111111</c:v>
                </c:pt>
                <c:pt idx="2483">
                  <c:v>17.243055555555554</c:v>
                </c:pt>
                <c:pt idx="2484">
                  <c:v>17.25</c:v>
                </c:pt>
                <c:pt idx="2485">
                  <c:v>17.256944444444446</c:v>
                </c:pt>
                <c:pt idx="2486">
                  <c:v>17.263888888888889</c:v>
                </c:pt>
                <c:pt idx="2487">
                  <c:v>17.270833333333332</c:v>
                </c:pt>
                <c:pt idx="2488">
                  <c:v>17.277777777777779</c:v>
                </c:pt>
                <c:pt idx="2489">
                  <c:v>17.284722222222221</c:v>
                </c:pt>
                <c:pt idx="2490">
                  <c:v>17.291666666666668</c:v>
                </c:pt>
                <c:pt idx="2491">
                  <c:v>17.298611111111111</c:v>
                </c:pt>
                <c:pt idx="2492">
                  <c:v>17.305555555555554</c:v>
                </c:pt>
                <c:pt idx="2493">
                  <c:v>17.3125</c:v>
                </c:pt>
                <c:pt idx="2494">
                  <c:v>17.319444444444446</c:v>
                </c:pt>
                <c:pt idx="2495">
                  <c:v>17.326388888888889</c:v>
                </c:pt>
                <c:pt idx="2496">
                  <c:v>17.333333333333332</c:v>
                </c:pt>
                <c:pt idx="2497">
                  <c:v>17.340277777777779</c:v>
                </c:pt>
                <c:pt idx="2498">
                  <c:v>17.347222222222221</c:v>
                </c:pt>
                <c:pt idx="2499">
                  <c:v>17.354166666666668</c:v>
                </c:pt>
                <c:pt idx="2500">
                  <c:v>17.361111111111111</c:v>
                </c:pt>
                <c:pt idx="2501">
                  <c:v>17.368055555555554</c:v>
                </c:pt>
                <c:pt idx="2502">
                  <c:v>17.375</c:v>
                </c:pt>
                <c:pt idx="2503">
                  <c:v>17.381944444444446</c:v>
                </c:pt>
                <c:pt idx="2504">
                  <c:v>17.388888888888889</c:v>
                </c:pt>
                <c:pt idx="2505">
                  <c:v>17.395833333333332</c:v>
                </c:pt>
                <c:pt idx="2506">
                  <c:v>17.402777777777779</c:v>
                </c:pt>
                <c:pt idx="2507">
                  <c:v>17.409722222222221</c:v>
                </c:pt>
                <c:pt idx="2508">
                  <c:v>17.416666666666668</c:v>
                </c:pt>
                <c:pt idx="2509">
                  <c:v>17.423611111111111</c:v>
                </c:pt>
                <c:pt idx="2510">
                  <c:v>17.430555555555554</c:v>
                </c:pt>
                <c:pt idx="2511">
                  <c:v>17.4375</c:v>
                </c:pt>
                <c:pt idx="2512">
                  <c:v>17.444444444444446</c:v>
                </c:pt>
                <c:pt idx="2513">
                  <c:v>17.451388888888889</c:v>
                </c:pt>
                <c:pt idx="2514">
                  <c:v>17.458333333333332</c:v>
                </c:pt>
                <c:pt idx="2515">
                  <c:v>17.465277777777779</c:v>
                </c:pt>
                <c:pt idx="2516">
                  <c:v>17.472222222222221</c:v>
                </c:pt>
                <c:pt idx="2517">
                  <c:v>17.479166666666668</c:v>
                </c:pt>
                <c:pt idx="2518">
                  <c:v>17.486111111111111</c:v>
                </c:pt>
                <c:pt idx="2519">
                  <c:v>17.493055555555554</c:v>
                </c:pt>
                <c:pt idx="2520">
                  <c:v>17.5</c:v>
                </c:pt>
                <c:pt idx="2521">
                  <c:v>17.506944444444446</c:v>
                </c:pt>
                <c:pt idx="2522">
                  <c:v>17.513888888888889</c:v>
                </c:pt>
                <c:pt idx="2523">
                  <c:v>17.520833333333332</c:v>
                </c:pt>
                <c:pt idx="2524">
                  <c:v>17.527777777777779</c:v>
                </c:pt>
                <c:pt idx="2525">
                  <c:v>17.534722222222221</c:v>
                </c:pt>
                <c:pt idx="2526">
                  <c:v>17.541666666666668</c:v>
                </c:pt>
                <c:pt idx="2527">
                  <c:v>17.548611111111111</c:v>
                </c:pt>
                <c:pt idx="2528">
                  <c:v>17.555555555555554</c:v>
                </c:pt>
                <c:pt idx="2529">
                  <c:v>17.5625</c:v>
                </c:pt>
                <c:pt idx="2530">
                  <c:v>17.569444444444446</c:v>
                </c:pt>
                <c:pt idx="2531">
                  <c:v>17.576388888888889</c:v>
                </c:pt>
                <c:pt idx="2532">
                  <c:v>17.583333333333332</c:v>
                </c:pt>
                <c:pt idx="2533">
                  <c:v>17.590277777777779</c:v>
                </c:pt>
                <c:pt idx="2534">
                  <c:v>17.597222222222221</c:v>
                </c:pt>
                <c:pt idx="2535">
                  <c:v>17.604166666666668</c:v>
                </c:pt>
                <c:pt idx="2536">
                  <c:v>17.611111111111111</c:v>
                </c:pt>
                <c:pt idx="2537">
                  <c:v>17.618055555555554</c:v>
                </c:pt>
                <c:pt idx="2538">
                  <c:v>17.625</c:v>
                </c:pt>
                <c:pt idx="2539">
                  <c:v>17.631944444444446</c:v>
                </c:pt>
                <c:pt idx="2540">
                  <c:v>17.638888888888889</c:v>
                </c:pt>
                <c:pt idx="2541">
                  <c:v>17.645833333333332</c:v>
                </c:pt>
                <c:pt idx="2542">
                  <c:v>17.652777777777779</c:v>
                </c:pt>
                <c:pt idx="2543">
                  <c:v>17.659722222222221</c:v>
                </c:pt>
                <c:pt idx="2544">
                  <c:v>17.666666666666668</c:v>
                </c:pt>
                <c:pt idx="2545">
                  <c:v>17.673611111111111</c:v>
                </c:pt>
                <c:pt idx="2546">
                  <c:v>17.680555555555554</c:v>
                </c:pt>
                <c:pt idx="2547">
                  <c:v>17.6875</c:v>
                </c:pt>
                <c:pt idx="2548">
                  <c:v>17.694444444444446</c:v>
                </c:pt>
                <c:pt idx="2549">
                  <c:v>17.701388888888889</c:v>
                </c:pt>
                <c:pt idx="2550">
                  <c:v>17.708333333333332</c:v>
                </c:pt>
                <c:pt idx="2551">
                  <c:v>17.715277777777779</c:v>
                </c:pt>
                <c:pt idx="2552">
                  <c:v>17.722222222222221</c:v>
                </c:pt>
                <c:pt idx="2553">
                  <c:v>17.729166666666668</c:v>
                </c:pt>
                <c:pt idx="2554">
                  <c:v>17.736111111111111</c:v>
                </c:pt>
                <c:pt idx="2555">
                  <c:v>17.743055555555554</c:v>
                </c:pt>
                <c:pt idx="2556">
                  <c:v>17.75</c:v>
                </c:pt>
                <c:pt idx="2557">
                  <c:v>17.756944444444446</c:v>
                </c:pt>
                <c:pt idx="2558">
                  <c:v>17.763888888888889</c:v>
                </c:pt>
                <c:pt idx="2559">
                  <c:v>17.770833333333332</c:v>
                </c:pt>
                <c:pt idx="2560">
                  <c:v>17.777777777777779</c:v>
                </c:pt>
                <c:pt idx="2561">
                  <c:v>17.784722222222221</c:v>
                </c:pt>
                <c:pt idx="2562">
                  <c:v>17.791666666666668</c:v>
                </c:pt>
                <c:pt idx="2563">
                  <c:v>17.798611111111111</c:v>
                </c:pt>
                <c:pt idx="2564">
                  <c:v>17.805555555555554</c:v>
                </c:pt>
                <c:pt idx="2565">
                  <c:v>17.8125</c:v>
                </c:pt>
                <c:pt idx="2566">
                  <c:v>17.819444444444446</c:v>
                </c:pt>
                <c:pt idx="2567">
                  <c:v>17.826388888888889</c:v>
                </c:pt>
                <c:pt idx="2568">
                  <c:v>17.833333333333332</c:v>
                </c:pt>
                <c:pt idx="2569">
                  <c:v>17.840277777777779</c:v>
                </c:pt>
                <c:pt idx="2570">
                  <c:v>17.847222222222221</c:v>
                </c:pt>
                <c:pt idx="2571">
                  <c:v>17.854166666666668</c:v>
                </c:pt>
                <c:pt idx="2572">
                  <c:v>17.861111111111111</c:v>
                </c:pt>
                <c:pt idx="2573">
                  <c:v>17.868055555555554</c:v>
                </c:pt>
                <c:pt idx="2574">
                  <c:v>17.875</c:v>
                </c:pt>
                <c:pt idx="2575">
                  <c:v>17.881944444444446</c:v>
                </c:pt>
                <c:pt idx="2576">
                  <c:v>17.888888888888889</c:v>
                </c:pt>
                <c:pt idx="2577">
                  <c:v>17.895833333333332</c:v>
                </c:pt>
                <c:pt idx="2578">
                  <c:v>17.902777777777779</c:v>
                </c:pt>
                <c:pt idx="2579">
                  <c:v>17.909722222222221</c:v>
                </c:pt>
                <c:pt idx="2580">
                  <c:v>17.916666666666668</c:v>
                </c:pt>
                <c:pt idx="2581">
                  <c:v>17.923611111111111</c:v>
                </c:pt>
                <c:pt idx="2582">
                  <c:v>17.930555555555554</c:v>
                </c:pt>
                <c:pt idx="2583">
                  <c:v>17.9375</c:v>
                </c:pt>
                <c:pt idx="2584">
                  <c:v>17.944444444444446</c:v>
                </c:pt>
                <c:pt idx="2585">
                  <c:v>17.951388888888889</c:v>
                </c:pt>
                <c:pt idx="2586">
                  <c:v>17.958333333333332</c:v>
                </c:pt>
                <c:pt idx="2587">
                  <c:v>17.965277777777779</c:v>
                </c:pt>
                <c:pt idx="2588">
                  <c:v>17.972222222222221</c:v>
                </c:pt>
                <c:pt idx="2589">
                  <c:v>17.979166666666668</c:v>
                </c:pt>
                <c:pt idx="2590">
                  <c:v>17.986111111111111</c:v>
                </c:pt>
                <c:pt idx="2591">
                  <c:v>17.993055555555554</c:v>
                </c:pt>
                <c:pt idx="2592">
                  <c:v>18</c:v>
                </c:pt>
                <c:pt idx="2593">
                  <c:v>18.006944444444446</c:v>
                </c:pt>
                <c:pt idx="2594">
                  <c:v>18.013888888888889</c:v>
                </c:pt>
                <c:pt idx="2595">
                  <c:v>18.020833333333332</c:v>
                </c:pt>
                <c:pt idx="2596">
                  <c:v>18.027777777777779</c:v>
                </c:pt>
                <c:pt idx="2597">
                  <c:v>18.034722222222221</c:v>
                </c:pt>
                <c:pt idx="2598">
                  <c:v>18.041666666666668</c:v>
                </c:pt>
                <c:pt idx="2599">
                  <c:v>18.048611111111111</c:v>
                </c:pt>
                <c:pt idx="2600">
                  <c:v>18.055555555555554</c:v>
                </c:pt>
                <c:pt idx="2601">
                  <c:v>18.0625</c:v>
                </c:pt>
                <c:pt idx="2602">
                  <c:v>18.069444444444446</c:v>
                </c:pt>
                <c:pt idx="2603">
                  <c:v>18.076388888888889</c:v>
                </c:pt>
                <c:pt idx="2604">
                  <c:v>18.083333333333332</c:v>
                </c:pt>
                <c:pt idx="2605">
                  <c:v>18.090277777777779</c:v>
                </c:pt>
                <c:pt idx="2606">
                  <c:v>18.097222222222221</c:v>
                </c:pt>
                <c:pt idx="2607">
                  <c:v>18.104166666666668</c:v>
                </c:pt>
                <c:pt idx="2608">
                  <c:v>18.111111111111111</c:v>
                </c:pt>
                <c:pt idx="2609">
                  <c:v>18.118055555555554</c:v>
                </c:pt>
                <c:pt idx="2610">
                  <c:v>18.125</c:v>
                </c:pt>
                <c:pt idx="2611">
                  <c:v>18.131944444444446</c:v>
                </c:pt>
                <c:pt idx="2612">
                  <c:v>18.138888888888889</c:v>
                </c:pt>
                <c:pt idx="2613">
                  <c:v>18.145833333333332</c:v>
                </c:pt>
                <c:pt idx="2614">
                  <c:v>18.152777777777779</c:v>
                </c:pt>
                <c:pt idx="2615">
                  <c:v>18.159722222222221</c:v>
                </c:pt>
                <c:pt idx="2616">
                  <c:v>18.166666666666668</c:v>
                </c:pt>
                <c:pt idx="2617">
                  <c:v>18.173611111111111</c:v>
                </c:pt>
                <c:pt idx="2618">
                  <c:v>18.180555555555554</c:v>
                </c:pt>
                <c:pt idx="2619">
                  <c:v>18.1875</c:v>
                </c:pt>
                <c:pt idx="2620">
                  <c:v>18.194444444444446</c:v>
                </c:pt>
                <c:pt idx="2621">
                  <c:v>18.201388888888889</c:v>
                </c:pt>
                <c:pt idx="2622">
                  <c:v>18.208333333333332</c:v>
                </c:pt>
                <c:pt idx="2623">
                  <c:v>18.215277777777779</c:v>
                </c:pt>
                <c:pt idx="2624">
                  <c:v>18.222222222222221</c:v>
                </c:pt>
                <c:pt idx="2625">
                  <c:v>18.229166666666668</c:v>
                </c:pt>
                <c:pt idx="2626">
                  <c:v>18.236111111111111</c:v>
                </c:pt>
                <c:pt idx="2627">
                  <c:v>18.243055555555554</c:v>
                </c:pt>
                <c:pt idx="2628">
                  <c:v>18.25</c:v>
                </c:pt>
                <c:pt idx="2629">
                  <c:v>18.256944444444446</c:v>
                </c:pt>
                <c:pt idx="2630">
                  <c:v>18.263888888888889</c:v>
                </c:pt>
                <c:pt idx="2631">
                  <c:v>18.270833333333332</c:v>
                </c:pt>
                <c:pt idx="2632">
                  <c:v>18.277777777777779</c:v>
                </c:pt>
                <c:pt idx="2633">
                  <c:v>18.284722222222221</c:v>
                </c:pt>
                <c:pt idx="2634">
                  <c:v>18.291666666666668</c:v>
                </c:pt>
                <c:pt idx="2635">
                  <c:v>18.298611111111111</c:v>
                </c:pt>
                <c:pt idx="2636">
                  <c:v>18.305555555555554</c:v>
                </c:pt>
                <c:pt idx="2637">
                  <c:v>18.3125</c:v>
                </c:pt>
                <c:pt idx="2638">
                  <c:v>18.319444444444446</c:v>
                </c:pt>
                <c:pt idx="2639">
                  <c:v>18.326388888888889</c:v>
                </c:pt>
                <c:pt idx="2640">
                  <c:v>18.333333333333332</c:v>
                </c:pt>
                <c:pt idx="2641">
                  <c:v>18.340277777777779</c:v>
                </c:pt>
                <c:pt idx="2642">
                  <c:v>18.347222222222221</c:v>
                </c:pt>
                <c:pt idx="2643">
                  <c:v>18.354166666666668</c:v>
                </c:pt>
                <c:pt idx="2644">
                  <c:v>18.361111111111111</c:v>
                </c:pt>
                <c:pt idx="2645">
                  <c:v>18.368055555555554</c:v>
                </c:pt>
                <c:pt idx="2646">
                  <c:v>18.375</c:v>
                </c:pt>
                <c:pt idx="2647">
                  <c:v>18.381944444444446</c:v>
                </c:pt>
                <c:pt idx="2648">
                  <c:v>18.388888888888889</c:v>
                </c:pt>
                <c:pt idx="2649">
                  <c:v>18.395833333333332</c:v>
                </c:pt>
                <c:pt idx="2650">
                  <c:v>18.402777777777779</c:v>
                </c:pt>
                <c:pt idx="2651">
                  <c:v>18.409722222222221</c:v>
                </c:pt>
                <c:pt idx="2652">
                  <c:v>18.416666666666668</c:v>
                </c:pt>
                <c:pt idx="2653">
                  <c:v>18.423611111111111</c:v>
                </c:pt>
                <c:pt idx="2654">
                  <c:v>18.430555555555554</c:v>
                </c:pt>
                <c:pt idx="2655">
                  <c:v>18.4375</c:v>
                </c:pt>
                <c:pt idx="2656">
                  <c:v>18.444444444444446</c:v>
                </c:pt>
                <c:pt idx="2657">
                  <c:v>18.451388888888889</c:v>
                </c:pt>
                <c:pt idx="2658">
                  <c:v>18.458333333333332</c:v>
                </c:pt>
                <c:pt idx="2659">
                  <c:v>18.465277777777779</c:v>
                </c:pt>
                <c:pt idx="2660">
                  <c:v>18.472222222222221</c:v>
                </c:pt>
                <c:pt idx="2661">
                  <c:v>18.479166666666668</c:v>
                </c:pt>
                <c:pt idx="2662">
                  <c:v>18.486111111111111</c:v>
                </c:pt>
                <c:pt idx="2663">
                  <c:v>18.493055555555554</c:v>
                </c:pt>
                <c:pt idx="2664">
                  <c:v>18.5</c:v>
                </c:pt>
                <c:pt idx="2665">
                  <c:v>18.506944444444446</c:v>
                </c:pt>
                <c:pt idx="2666">
                  <c:v>18.513888888888889</c:v>
                </c:pt>
                <c:pt idx="2667">
                  <c:v>18.520833333333332</c:v>
                </c:pt>
                <c:pt idx="2668">
                  <c:v>18.527777777777779</c:v>
                </c:pt>
                <c:pt idx="2669">
                  <c:v>18.534722222222221</c:v>
                </c:pt>
                <c:pt idx="2670">
                  <c:v>18.541666666666668</c:v>
                </c:pt>
                <c:pt idx="2671">
                  <c:v>18.548611111111111</c:v>
                </c:pt>
                <c:pt idx="2672">
                  <c:v>18.555555555555554</c:v>
                </c:pt>
                <c:pt idx="2673">
                  <c:v>18.5625</c:v>
                </c:pt>
                <c:pt idx="2674">
                  <c:v>18.569444444444446</c:v>
                </c:pt>
                <c:pt idx="2675">
                  <c:v>18.576388888888889</c:v>
                </c:pt>
                <c:pt idx="2676">
                  <c:v>18.583333333333332</c:v>
                </c:pt>
                <c:pt idx="2677">
                  <c:v>18.590277777777779</c:v>
                </c:pt>
                <c:pt idx="2678">
                  <c:v>18.597222222222221</c:v>
                </c:pt>
                <c:pt idx="2679">
                  <c:v>18.604166666666668</c:v>
                </c:pt>
                <c:pt idx="2680">
                  <c:v>18.611111111111111</c:v>
                </c:pt>
                <c:pt idx="2681">
                  <c:v>18.618055555555554</c:v>
                </c:pt>
                <c:pt idx="2682">
                  <c:v>18.625</c:v>
                </c:pt>
                <c:pt idx="2683">
                  <c:v>18.631944444444446</c:v>
                </c:pt>
                <c:pt idx="2684">
                  <c:v>18.638888888888889</c:v>
                </c:pt>
                <c:pt idx="2685">
                  <c:v>18.645833333333332</c:v>
                </c:pt>
                <c:pt idx="2686">
                  <c:v>18.652777777777779</c:v>
                </c:pt>
                <c:pt idx="2687">
                  <c:v>18.659722222222221</c:v>
                </c:pt>
                <c:pt idx="2688">
                  <c:v>18.666666666666668</c:v>
                </c:pt>
                <c:pt idx="2689">
                  <c:v>18.673611111111111</c:v>
                </c:pt>
                <c:pt idx="2690">
                  <c:v>18.680555555555554</c:v>
                </c:pt>
                <c:pt idx="2691">
                  <c:v>18.6875</c:v>
                </c:pt>
                <c:pt idx="2692">
                  <c:v>18.694444444444446</c:v>
                </c:pt>
                <c:pt idx="2693">
                  <c:v>18.701388888888889</c:v>
                </c:pt>
                <c:pt idx="2694">
                  <c:v>18.708333333333332</c:v>
                </c:pt>
                <c:pt idx="2695">
                  <c:v>18.715277777777779</c:v>
                </c:pt>
                <c:pt idx="2696">
                  <c:v>18.722222222222221</c:v>
                </c:pt>
                <c:pt idx="2697">
                  <c:v>18.729166666666668</c:v>
                </c:pt>
                <c:pt idx="2698">
                  <c:v>18.736111111111111</c:v>
                </c:pt>
                <c:pt idx="2699">
                  <c:v>18.743055555555554</c:v>
                </c:pt>
                <c:pt idx="2700">
                  <c:v>18.75</c:v>
                </c:pt>
                <c:pt idx="2701">
                  <c:v>18.756944444444446</c:v>
                </c:pt>
                <c:pt idx="2702">
                  <c:v>18.763888888888889</c:v>
                </c:pt>
                <c:pt idx="2703">
                  <c:v>18.770833333333332</c:v>
                </c:pt>
                <c:pt idx="2704">
                  <c:v>18.777777777777779</c:v>
                </c:pt>
                <c:pt idx="2705">
                  <c:v>18.784722222222221</c:v>
                </c:pt>
                <c:pt idx="2706">
                  <c:v>18.791666666666668</c:v>
                </c:pt>
                <c:pt idx="2707">
                  <c:v>18.798611111111111</c:v>
                </c:pt>
                <c:pt idx="2708">
                  <c:v>18.805555555555554</c:v>
                </c:pt>
                <c:pt idx="2709">
                  <c:v>18.8125</c:v>
                </c:pt>
                <c:pt idx="2710">
                  <c:v>18.819444444444446</c:v>
                </c:pt>
                <c:pt idx="2711">
                  <c:v>18.826388888888889</c:v>
                </c:pt>
                <c:pt idx="2712">
                  <c:v>18.833333333333332</c:v>
                </c:pt>
                <c:pt idx="2713">
                  <c:v>18.840277777777779</c:v>
                </c:pt>
                <c:pt idx="2714">
                  <c:v>18.847222222222221</c:v>
                </c:pt>
                <c:pt idx="2715">
                  <c:v>18.854166666666668</c:v>
                </c:pt>
                <c:pt idx="2716">
                  <c:v>18.861111111111111</c:v>
                </c:pt>
                <c:pt idx="2717">
                  <c:v>18.868055555555554</c:v>
                </c:pt>
                <c:pt idx="2718">
                  <c:v>18.875</c:v>
                </c:pt>
                <c:pt idx="2719">
                  <c:v>18.881944444444446</c:v>
                </c:pt>
                <c:pt idx="2720">
                  <c:v>18.888888888888889</c:v>
                </c:pt>
                <c:pt idx="2721">
                  <c:v>18.895833333333332</c:v>
                </c:pt>
                <c:pt idx="2722">
                  <c:v>18.902777777777779</c:v>
                </c:pt>
                <c:pt idx="2723">
                  <c:v>18.909722222222221</c:v>
                </c:pt>
                <c:pt idx="2724">
                  <c:v>18.916666666666668</c:v>
                </c:pt>
                <c:pt idx="2725">
                  <c:v>18.923611111111111</c:v>
                </c:pt>
                <c:pt idx="2726">
                  <c:v>18.930555555555554</c:v>
                </c:pt>
                <c:pt idx="2727">
                  <c:v>18.9375</c:v>
                </c:pt>
                <c:pt idx="2728">
                  <c:v>18.944444444444446</c:v>
                </c:pt>
                <c:pt idx="2729">
                  <c:v>18.951388888888889</c:v>
                </c:pt>
                <c:pt idx="2730">
                  <c:v>18.958333333333332</c:v>
                </c:pt>
                <c:pt idx="2731">
                  <c:v>18.965277777777779</c:v>
                </c:pt>
                <c:pt idx="2732">
                  <c:v>18.972222222222221</c:v>
                </c:pt>
                <c:pt idx="2733">
                  <c:v>18.979166666666668</c:v>
                </c:pt>
                <c:pt idx="2734">
                  <c:v>18.986111111111111</c:v>
                </c:pt>
                <c:pt idx="2735">
                  <c:v>18.993055555555554</c:v>
                </c:pt>
                <c:pt idx="2736">
                  <c:v>19</c:v>
                </c:pt>
                <c:pt idx="2737">
                  <c:v>19.006944444444446</c:v>
                </c:pt>
                <c:pt idx="2738">
                  <c:v>19.013888888888889</c:v>
                </c:pt>
                <c:pt idx="2739">
                  <c:v>19.020833333333332</c:v>
                </c:pt>
                <c:pt idx="2740">
                  <c:v>19.027777777777779</c:v>
                </c:pt>
                <c:pt idx="2741">
                  <c:v>19.034722222222221</c:v>
                </c:pt>
                <c:pt idx="2742">
                  <c:v>19.041666666666668</c:v>
                </c:pt>
                <c:pt idx="2743">
                  <c:v>19.048611111111111</c:v>
                </c:pt>
                <c:pt idx="2744">
                  <c:v>19.055555555555554</c:v>
                </c:pt>
                <c:pt idx="2745">
                  <c:v>19.0625</c:v>
                </c:pt>
                <c:pt idx="2746">
                  <c:v>19.069444444444446</c:v>
                </c:pt>
                <c:pt idx="2747">
                  <c:v>19.076388888888889</c:v>
                </c:pt>
                <c:pt idx="2748">
                  <c:v>19.083333333333332</c:v>
                </c:pt>
                <c:pt idx="2749">
                  <c:v>19.090277777777779</c:v>
                </c:pt>
                <c:pt idx="2750">
                  <c:v>19.097222222222221</c:v>
                </c:pt>
                <c:pt idx="2751">
                  <c:v>19.104166666666668</c:v>
                </c:pt>
                <c:pt idx="2752">
                  <c:v>19.111111111111111</c:v>
                </c:pt>
                <c:pt idx="2753">
                  <c:v>19.118055555555554</c:v>
                </c:pt>
                <c:pt idx="2754">
                  <c:v>19.125</c:v>
                </c:pt>
                <c:pt idx="2755">
                  <c:v>19.131944444444446</c:v>
                </c:pt>
                <c:pt idx="2756">
                  <c:v>19.138888888888889</c:v>
                </c:pt>
                <c:pt idx="2757">
                  <c:v>19.145833333333332</c:v>
                </c:pt>
                <c:pt idx="2758">
                  <c:v>19.152777777777779</c:v>
                </c:pt>
                <c:pt idx="2759">
                  <c:v>19.159722222222221</c:v>
                </c:pt>
                <c:pt idx="2760">
                  <c:v>19.166666666666668</c:v>
                </c:pt>
                <c:pt idx="2761">
                  <c:v>19.173611111111111</c:v>
                </c:pt>
                <c:pt idx="2762">
                  <c:v>19.180555555555554</c:v>
                </c:pt>
                <c:pt idx="2763">
                  <c:v>19.1875</c:v>
                </c:pt>
                <c:pt idx="2764">
                  <c:v>19.194444444444446</c:v>
                </c:pt>
                <c:pt idx="2765">
                  <c:v>19.201388888888889</c:v>
                </c:pt>
                <c:pt idx="2766">
                  <c:v>19.208333333333332</c:v>
                </c:pt>
                <c:pt idx="2767">
                  <c:v>19.215277777777779</c:v>
                </c:pt>
                <c:pt idx="2768">
                  <c:v>19.222222222222221</c:v>
                </c:pt>
                <c:pt idx="2769">
                  <c:v>19.229166666666668</c:v>
                </c:pt>
                <c:pt idx="2770">
                  <c:v>19.236111111111111</c:v>
                </c:pt>
                <c:pt idx="2771">
                  <c:v>19.243055555555554</c:v>
                </c:pt>
                <c:pt idx="2772">
                  <c:v>19.25</c:v>
                </c:pt>
                <c:pt idx="2773">
                  <c:v>19.256944444444446</c:v>
                </c:pt>
                <c:pt idx="2774">
                  <c:v>19.263888888888889</c:v>
                </c:pt>
                <c:pt idx="2775">
                  <c:v>19.270833333333332</c:v>
                </c:pt>
                <c:pt idx="2776">
                  <c:v>19.277777777777779</c:v>
                </c:pt>
                <c:pt idx="2777">
                  <c:v>19.284722222222221</c:v>
                </c:pt>
                <c:pt idx="2778">
                  <c:v>19.291666666666668</c:v>
                </c:pt>
                <c:pt idx="2779">
                  <c:v>19.298611111111111</c:v>
                </c:pt>
                <c:pt idx="2780">
                  <c:v>19.305555555555554</c:v>
                </c:pt>
                <c:pt idx="2781">
                  <c:v>19.3125</c:v>
                </c:pt>
                <c:pt idx="2782">
                  <c:v>19.319444444444446</c:v>
                </c:pt>
                <c:pt idx="2783">
                  <c:v>19.326388888888889</c:v>
                </c:pt>
                <c:pt idx="2784">
                  <c:v>19.333333333333332</c:v>
                </c:pt>
                <c:pt idx="2785">
                  <c:v>19.340277777777779</c:v>
                </c:pt>
                <c:pt idx="2786">
                  <c:v>19.347222222222221</c:v>
                </c:pt>
                <c:pt idx="2787">
                  <c:v>19.354166666666668</c:v>
                </c:pt>
                <c:pt idx="2788">
                  <c:v>19.361111111111111</c:v>
                </c:pt>
                <c:pt idx="2789">
                  <c:v>19.368055555555554</c:v>
                </c:pt>
                <c:pt idx="2790">
                  <c:v>19.375</c:v>
                </c:pt>
                <c:pt idx="2791">
                  <c:v>19.381944444444446</c:v>
                </c:pt>
                <c:pt idx="2792">
                  <c:v>19.388888888888889</c:v>
                </c:pt>
                <c:pt idx="2793">
                  <c:v>19.395833333333332</c:v>
                </c:pt>
                <c:pt idx="2794">
                  <c:v>19.402777777777779</c:v>
                </c:pt>
                <c:pt idx="2795">
                  <c:v>19.409722222222221</c:v>
                </c:pt>
                <c:pt idx="2796">
                  <c:v>19.416666666666668</c:v>
                </c:pt>
                <c:pt idx="2797">
                  <c:v>19.423611111111111</c:v>
                </c:pt>
                <c:pt idx="2798">
                  <c:v>19.430555555555554</c:v>
                </c:pt>
                <c:pt idx="2799">
                  <c:v>19.4375</c:v>
                </c:pt>
                <c:pt idx="2800">
                  <c:v>19.444444444444446</c:v>
                </c:pt>
                <c:pt idx="2801">
                  <c:v>19.451388888888889</c:v>
                </c:pt>
                <c:pt idx="2802">
                  <c:v>19.458333333333332</c:v>
                </c:pt>
                <c:pt idx="2803">
                  <c:v>19.465277777777779</c:v>
                </c:pt>
                <c:pt idx="2804">
                  <c:v>19.472222222222221</c:v>
                </c:pt>
                <c:pt idx="2805">
                  <c:v>19.479166666666668</c:v>
                </c:pt>
                <c:pt idx="2806">
                  <c:v>19.486111111111111</c:v>
                </c:pt>
                <c:pt idx="2807">
                  <c:v>19.493055555555554</c:v>
                </c:pt>
                <c:pt idx="2808">
                  <c:v>19.5</c:v>
                </c:pt>
                <c:pt idx="2809">
                  <c:v>19.506944444444446</c:v>
                </c:pt>
                <c:pt idx="2810">
                  <c:v>19.513888888888889</c:v>
                </c:pt>
                <c:pt idx="2811">
                  <c:v>19.520833333333332</c:v>
                </c:pt>
                <c:pt idx="2812">
                  <c:v>19.527777777777779</c:v>
                </c:pt>
                <c:pt idx="2813">
                  <c:v>19.534722222222221</c:v>
                </c:pt>
                <c:pt idx="2814">
                  <c:v>19.541666666666668</c:v>
                </c:pt>
                <c:pt idx="2815">
                  <c:v>19.548611111111111</c:v>
                </c:pt>
                <c:pt idx="2816">
                  <c:v>19.555555555555554</c:v>
                </c:pt>
                <c:pt idx="2817">
                  <c:v>19.5625</c:v>
                </c:pt>
                <c:pt idx="2818">
                  <c:v>19.569444444444446</c:v>
                </c:pt>
                <c:pt idx="2819">
                  <c:v>19.576388888888889</c:v>
                </c:pt>
                <c:pt idx="2820">
                  <c:v>19.583333333333332</c:v>
                </c:pt>
                <c:pt idx="2821">
                  <c:v>19.590277777777779</c:v>
                </c:pt>
                <c:pt idx="2822">
                  <c:v>19.597222222222221</c:v>
                </c:pt>
                <c:pt idx="2823">
                  <c:v>19.604166666666668</c:v>
                </c:pt>
                <c:pt idx="2824">
                  <c:v>19.611111111111111</c:v>
                </c:pt>
                <c:pt idx="2825">
                  <c:v>19.618055555555554</c:v>
                </c:pt>
                <c:pt idx="2826">
                  <c:v>19.625</c:v>
                </c:pt>
                <c:pt idx="2827">
                  <c:v>19.631944444444446</c:v>
                </c:pt>
                <c:pt idx="2828">
                  <c:v>19.638888888888889</c:v>
                </c:pt>
                <c:pt idx="2829">
                  <c:v>19.645833333333332</c:v>
                </c:pt>
                <c:pt idx="2830">
                  <c:v>19.652777777777779</c:v>
                </c:pt>
                <c:pt idx="2831">
                  <c:v>19.659722222222221</c:v>
                </c:pt>
                <c:pt idx="2832">
                  <c:v>19.666666666666668</c:v>
                </c:pt>
                <c:pt idx="2833">
                  <c:v>19.673611111111111</c:v>
                </c:pt>
                <c:pt idx="2834">
                  <c:v>19.680555555555554</c:v>
                </c:pt>
                <c:pt idx="2835">
                  <c:v>19.6875</c:v>
                </c:pt>
                <c:pt idx="2836">
                  <c:v>19.694444444444446</c:v>
                </c:pt>
                <c:pt idx="2837">
                  <c:v>19.701388888888889</c:v>
                </c:pt>
                <c:pt idx="2838">
                  <c:v>19.708333333333332</c:v>
                </c:pt>
                <c:pt idx="2839">
                  <c:v>19.715277777777779</c:v>
                </c:pt>
                <c:pt idx="2840">
                  <c:v>19.722222222222221</c:v>
                </c:pt>
                <c:pt idx="2841">
                  <c:v>19.729166666666668</c:v>
                </c:pt>
                <c:pt idx="2842">
                  <c:v>19.736111111111111</c:v>
                </c:pt>
                <c:pt idx="2843">
                  <c:v>19.743055555555554</c:v>
                </c:pt>
                <c:pt idx="2844">
                  <c:v>19.75</c:v>
                </c:pt>
                <c:pt idx="2845">
                  <c:v>19.756944444444446</c:v>
                </c:pt>
                <c:pt idx="2846">
                  <c:v>19.763888888888889</c:v>
                </c:pt>
                <c:pt idx="2847">
                  <c:v>19.770833333333332</c:v>
                </c:pt>
                <c:pt idx="2848">
                  <c:v>19.777777777777779</c:v>
                </c:pt>
                <c:pt idx="2849">
                  <c:v>19.784722222222221</c:v>
                </c:pt>
                <c:pt idx="2850">
                  <c:v>19.791666666666668</c:v>
                </c:pt>
                <c:pt idx="2851">
                  <c:v>19.798611111111111</c:v>
                </c:pt>
                <c:pt idx="2852">
                  <c:v>19.805555555555554</c:v>
                </c:pt>
                <c:pt idx="2853">
                  <c:v>19.8125</c:v>
                </c:pt>
                <c:pt idx="2854">
                  <c:v>19.819444444444446</c:v>
                </c:pt>
                <c:pt idx="2855">
                  <c:v>19.826388888888889</c:v>
                </c:pt>
                <c:pt idx="2856">
                  <c:v>19.833333333333332</c:v>
                </c:pt>
                <c:pt idx="2857">
                  <c:v>19.840277777777779</c:v>
                </c:pt>
                <c:pt idx="2858">
                  <c:v>19.847222222222221</c:v>
                </c:pt>
                <c:pt idx="2859">
                  <c:v>19.854166666666668</c:v>
                </c:pt>
                <c:pt idx="2860">
                  <c:v>19.861111111111111</c:v>
                </c:pt>
                <c:pt idx="2861">
                  <c:v>19.868055555555554</c:v>
                </c:pt>
                <c:pt idx="2862">
                  <c:v>19.875</c:v>
                </c:pt>
                <c:pt idx="2863">
                  <c:v>19.881944444444446</c:v>
                </c:pt>
                <c:pt idx="2864">
                  <c:v>19.888888888888889</c:v>
                </c:pt>
                <c:pt idx="2865">
                  <c:v>19.895833333333332</c:v>
                </c:pt>
                <c:pt idx="2866">
                  <c:v>19.902777777777779</c:v>
                </c:pt>
                <c:pt idx="2867">
                  <c:v>19.909722222222221</c:v>
                </c:pt>
                <c:pt idx="2868">
                  <c:v>19.916666666666668</c:v>
                </c:pt>
                <c:pt idx="2869">
                  <c:v>19.923611111111111</c:v>
                </c:pt>
                <c:pt idx="2870">
                  <c:v>19.930555555555554</c:v>
                </c:pt>
                <c:pt idx="2871">
                  <c:v>19.9375</c:v>
                </c:pt>
                <c:pt idx="2872">
                  <c:v>19.944444444444446</c:v>
                </c:pt>
                <c:pt idx="2873">
                  <c:v>19.951388888888889</c:v>
                </c:pt>
                <c:pt idx="2874">
                  <c:v>19.958333333333332</c:v>
                </c:pt>
                <c:pt idx="2875">
                  <c:v>19.965277777777779</c:v>
                </c:pt>
                <c:pt idx="2876">
                  <c:v>19.972222222222221</c:v>
                </c:pt>
                <c:pt idx="2877">
                  <c:v>19.979166666666668</c:v>
                </c:pt>
                <c:pt idx="2878">
                  <c:v>19.986111111111111</c:v>
                </c:pt>
                <c:pt idx="2879">
                  <c:v>19.993055555555554</c:v>
                </c:pt>
                <c:pt idx="2880">
                  <c:v>20</c:v>
                </c:pt>
                <c:pt idx="2881">
                  <c:v>20.006944444444446</c:v>
                </c:pt>
                <c:pt idx="2882">
                  <c:v>20.013888888888889</c:v>
                </c:pt>
                <c:pt idx="2883">
                  <c:v>20.020833333333332</c:v>
                </c:pt>
                <c:pt idx="2884">
                  <c:v>20.027777777777779</c:v>
                </c:pt>
                <c:pt idx="2885">
                  <c:v>20.034722222222221</c:v>
                </c:pt>
                <c:pt idx="2886">
                  <c:v>20.041666666666668</c:v>
                </c:pt>
                <c:pt idx="2887">
                  <c:v>20.048611111111111</c:v>
                </c:pt>
                <c:pt idx="2888">
                  <c:v>20.055555555555554</c:v>
                </c:pt>
                <c:pt idx="2889">
                  <c:v>20.0625</c:v>
                </c:pt>
                <c:pt idx="2890">
                  <c:v>20.069444444444446</c:v>
                </c:pt>
                <c:pt idx="2891">
                  <c:v>20.076388888888889</c:v>
                </c:pt>
                <c:pt idx="2892">
                  <c:v>20.083333333333332</c:v>
                </c:pt>
                <c:pt idx="2893">
                  <c:v>20.090277777777779</c:v>
                </c:pt>
                <c:pt idx="2894">
                  <c:v>20.097222222222221</c:v>
                </c:pt>
                <c:pt idx="2895">
                  <c:v>20.104166666666668</c:v>
                </c:pt>
                <c:pt idx="2896">
                  <c:v>20.111111111111111</c:v>
                </c:pt>
                <c:pt idx="2897">
                  <c:v>20.118055555555554</c:v>
                </c:pt>
                <c:pt idx="2898">
                  <c:v>20.125</c:v>
                </c:pt>
                <c:pt idx="2899">
                  <c:v>20.131944444444446</c:v>
                </c:pt>
                <c:pt idx="2900">
                  <c:v>20.138888888888889</c:v>
                </c:pt>
                <c:pt idx="2901">
                  <c:v>20.145833333333332</c:v>
                </c:pt>
                <c:pt idx="2902">
                  <c:v>20.152777777777779</c:v>
                </c:pt>
                <c:pt idx="2903">
                  <c:v>20.159722222222221</c:v>
                </c:pt>
                <c:pt idx="2904">
                  <c:v>20.166666666666668</c:v>
                </c:pt>
                <c:pt idx="2905">
                  <c:v>20.173611111111111</c:v>
                </c:pt>
                <c:pt idx="2906">
                  <c:v>20.180555555555554</c:v>
                </c:pt>
                <c:pt idx="2907">
                  <c:v>20.1875</c:v>
                </c:pt>
                <c:pt idx="2908">
                  <c:v>20.194444444444446</c:v>
                </c:pt>
                <c:pt idx="2909">
                  <c:v>20.201388888888889</c:v>
                </c:pt>
                <c:pt idx="2910">
                  <c:v>20.208333333333332</c:v>
                </c:pt>
                <c:pt idx="2911">
                  <c:v>20.215277777777779</c:v>
                </c:pt>
                <c:pt idx="2912">
                  <c:v>20.222222222222221</c:v>
                </c:pt>
                <c:pt idx="2913">
                  <c:v>20.229166666666668</c:v>
                </c:pt>
                <c:pt idx="2914">
                  <c:v>20.236111111111111</c:v>
                </c:pt>
                <c:pt idx="2915">
                  <c:v>20.243055555555554</c:v>
                </c:pt>
                <c:pt idx="2916">
                  <c:v>20.25</c:v>
                </c:pt>
                <c:pt idx="2917">
                  <c:v>20.256944444444446</c:v>
                </c:pt>
                <c:pt idx="2918">
                  <c:v>20.263888888888889</c:v>
                </c:pt>
                <c:pt idx="2919">
                  <c:v>20.270833333333332</c:v>
                </c:pt>
                <c:pt idx="2920">
                  <c:v>20.277777777777779</c:v>
                </c:pt>
                <c:pt idx="2921">
                  <c:v>20.284722222222221</c:v>
                </c:pt>
                <c:pt idx="2922">
                  <c:v>20.291666666666668</c:v>
                </c:pt>
                <c:pt idx="2923">
                  <c:v>20.298611111111111</c:v>
                </c:pt>
                <c:pt idx="2924">
                  <c:v>20.305555555555554</c:v>
                </c:pt>
                <c:pt idx="2925">
                  <c:v>20.3125</c:v>
                </c:pt>
                <c:pt idx="2926">
                  <c:v>20.319444444444446</c:v>
                </c:pt>
                <c:pt idx="2927">
                  <c:v>20.326388888888889</c:v>
                </c:pt>
                <c:pt idx="2928">
                  <c:v>20.333333333333332</c:v>
                </c:pt>
                <c:pt idx="2929">
                  <c:v>20.340277777777779</c:v>
                </c:pt>
                <c:pt idx="2930">
                  <c:v>20.347222222222221</c:v>
                </c:pt>
                <c:pt idx="2931">
                  <c:v>20.354166666666668</c:v>
                </c:pt>
                <c:pt idx="2932">
                  <c:v>20.361111111111111</c:v>
                </c:pt>
                <c:pt idx="2933">
                  <c:v>20.368055555555554</c:v>
                </c:pt>
                <c:pt idx="2934">
                  <c:v>20.375</c:v>
                </c:pt>
                <c:pt idx="2935">
                  <c:v>20.381944444444446</c:v>
                </c:pt>
                <c:pt idx="2936">
                  <c:v>20.388888888888889</c:v>
                </c:pt>
                <c:pt idx="2937">
                  <c:v>20.395833333333332</c:v>
                </c:pt>
                <c:pt idx="2938">
                  <c:v>20.402777777777779</c:v>
                </c:pt>
                <c:pt idx="2939">
                  <c:v>20.409722222222221</c:v>
                </c:pt>
                <c:pt idx="2940">
                  <c:v>20.416666666666668</c:v>
                </c:pt>
                <c:pt idx="2941">
                  <c:v>20.423611111111111</c:v>
                </c:pt>
                <c:pt idx="2942">
                  <c:v>20.430555555555554</c:v>
                </c:pt>
                <c:pt idx="2943">
                  <c:v>20.4375</c:v>
                </c:pt>
                <c:pt idx="2944">
                  <c:v>20.444444444444446</c:v>
                </c:pt>
                <c:pt idx="2945">
                  <c:v>20.451388888888889</c:v>
                </c:pt>
                <c:pt idx="2946">
                  <c:v>20.458333333333332</c:v>
                </c:pt>
                <c:pt idx="2947">
                  <c:v>20.465277777777779</c:v>
                </c:pt>
                <c:pt idx="2948">
                  <c:v>20.472222222222221</c:v>
                </c:pt>
                <c:pt idx="2949">
                  <c:v>20.479166666666668</c:v>
                </c:pt>
                <c:pt idx="2950">
                  <c:v>20.486111111111111</c:v>
                </c:pt>
                <c:pt idx="2951">
                  <c:v>20.493055555555554</c:v>
                </c:pt>
                <c:pt idx="2952">
                  <c:v>20.5</c:v>
                </c:pt>
                <c:pt idx="2953">
                  <c:v>20.506944444444446</c:v>
                </c:pt>
                <c:pt idx="2954">
                  <c:v>20.513888888888889</c:v>
                </c:pt>
                <c:pt idx="2955">
                  <c:v>20.520833333333332</c:v>
                </c:pt>
                <c:pt idx="2956">
                  <c:v>20.527777777777779</c:v>
                </c:pt>
                <c:pt idx="2957">
                  <c:v>20.534722222222221</c:v>
                </c:pt>
                <c:pt idx="2958">
                  <c:v>20.541666666666668</c:v>
                </c:pt>
                <c:pt idx="2959">
                  <c:v>20.548611111111111</c:v>
                </c:pt>
                <c:pt idx="2960">
                  <c:v>20.555555555555554</c:v>
                </c:pt>
                <c:pt idx="2961">
                  <c:v>20.5625</c:v>
                </c:pt>
                <c:pt idx="2962">
                  <c:v>20.569444444444446</c:v>
                </c:pt>
                <c:pt idx="2963">
                  <c:v>20.576388888888889</c:v>
                </c:pt>
                <c:pt idx="2964">
                  <c:v>20.583333333333332</c:v>
                </c:pt>
                <c:pt idx="2965">
                  <c:v>20.590277777777779</c:v>
                </c:pt>
                <c:pt idx="2966">
                  <c:v>20.597222222222221</c:v>
                </c:pt>
                <c:pt idx="2967">
                  <c:v>20.604166666666668</c:v>
                </c:pt>
                <c:pt idx="2968">
                  <c:v>20.611111111111111</c:v>
                </c:pt>
                <c:pt idx="2969">
                  <c:v>20.618055555555554</c:v>
                </c:pt>
                <c:pt idx="2970">
                  <c:v>20.625</c:v>
                </c:pt>
                <c:pt idx="2971">
                  <c:v>20.631944444444446</c:v>
                </c:pt>
                <c:pt idx="2972">
                  <c:v>20.638888888888889</c:v>
                </c:pt>
                <c:pt idx="2973">
                  <c:v>20.645833333333332</c:v>
                </c:pt>
                <c:pt idx="2974">
                  <c:v>20.652777777777779</c:v>
                </c:pt>
                <c:pt idx="2975">
                  <c:v>20.659722222222221</c:v>
                </c:pt>
                <c:pt idx="2976">
                  <c:v>20.666666666666668</c:v>
                </c:pt>
                <c:pt idx="2977">
                  <c:v>20.673611111111111</c:v>
                </c:pt>
                <c:pt idx="2978">
                  <c:v>20.680555555555554</c:v>
                </c:pt>
                <c:pt idx="2979">
                  <c:v>20.6875</c:v>
                </c:pt>
                <c:pt idx="2980">
                  <c:v>20.694444444444446</c:v>
                </c:pt>
                <c:pt idx="2981">
                  <c:v>20.701388888888889</c:v>
                </c:pt>
                <c:pt idx="2982">
                  <c:v>20.708333333333332</c:v>
                </c:pt>
                <c:pt idx="2983">
                  <c:v>20.715277777777779</c:v>
                </c:pt>
                <c:pt idx="2984">
                  <c:v>20.722222222222221</c:v>
                </c:pt>
                <c:pt idx="2985">
                  <c:v>20.729166666666668</c:v>
                </c:pt>
                <c:pt idx="2986">
                  <c:v>20.736111111111111</c:v>
                </c:pt>
                <c:pt idx="2987">
                  <c:v>20.743055555555554</c:v>
                </c:pt>
                <c:pt idx="2988">
                  <c:v>20.75</c:v>
                </c:pt>
                <c:pt idx="2989">
                  <c:v>20.756944444444446</c:v>
                </c:pt>
                <c:pt idx="2990">
                  <c:v>20.763888888888889</c:v>
                </c:pt>
                <c:pt idx="2991">
                  <c:v>20.770833333333332</c:v>
                </c:pt>
                <c:pt idx="2992">
                  <c:v>20.777777777777779</c:v>
                </c:pt>
                <c:pt idx="2993">
                  <c:v>20.784722222222221</c:v>
                </c:pt>
                <c:pt idx="2994">
                  <c:v>20.791666666666668</c:v>
                </c:pt>
                <c:pt idx="2995">
                  <c:v>20.798611111111111</c:v>
                </c:pt>
                <c:pt idx="2996">
                  <c:v>20.805555555555554</c:v>
                </c:pt>
                <c:pt idx="2997">
                  <c:v>20.8125</c:v>
                </c:pt>
                <c:pt idx="2998">
                  <c:v>20.819444444444446</c:v>
                </c:pt>
                <c:pt idx="2999">
                  <c:v>20.826388888888889</c:v>
                </c:pt>
                <c:pt idx="3000">
                  <c:v>20.833333333333332</c:v>
                </c:pt>
                <c:pt idx="3001">
                  <c:v>20.840277777777779</c:v>
                </c:pt>
                <c:pt idx="3002">
                  <c:v>20.847222222222221</c:v>
                </c:pt>
                <c:pt idx="3003">
                  <c:v>20.854166666666668</c:v>
                </c:pt>
                <c:pt idx="3004">
                  <c:v>20.861111111111111</c:v>
                </c:pt>
                <c:pt idx="3005">
                  <c:v>20.868055555555554</c:v>
                </c:pt>
                <c:pt idx="3006">
                  <c:v>20.875</c:v>
                </c:pt>
                <c:pt idx="3007">
                  <c:v>20.881944444444446</c:v>
                </c:pt>
                <c:pt idx="3008">
                  <c:v>20.888888888888889</c:v>
                </c:pt>
                <c:pt idx="3009">
                  <c:v>20.895833333333332</c:v>
                </c:pt>
                <c:pt idx="3010">
                  <c:v>20.902777777777779</c:v>
                </c:pt>
                <c:pt idx="3011">
                  <c:v>20.909722222222221</c:v>
                </c:pt>
                <c:pt idx="3012">
                  <c:v>20.916666666666668</c:v>
                </c:pt>
                <c:pt idx="3013">
                  <c:v>20.923611111111111</c:v>
                </c:pt>
                <c:pt idx="3014">
                  <c:v>20.930555555555554</c:v>
                </c:pt>
                <c:pt idx="3015">
                  <c:v>20.9375</c:v>
                </c:pt>
                <c:pt idx="3016">
                  <c:v>20.944444444444446</c:v>
                </c:pt>
                <c:pt idx="3017">
                  <c:v>20.951388888888889</c:v>
                </c:pt>
                <c:pt idx="3018">
                  <c:v>20.958333333333332</c:v>
                </c:pt>
                <c:pt idx="3019">
                  <c:v>20.965277777777779</c:v>
                </c:pt>
                <c:pt idx="3020">
                  <c:v>20.972222222222221</c:v>
                </c:pt>
                <c:pt idx="3021">
                  <c:v>20.979166666666668</c:v>
                </c:pt>
                <c:pt idx="3022">
                  <c:v>20.986111111111111</c:v>
                </c:pt>
                <c:pt idx="3023">
                  <c:v>20.993055555555554</c:v>
                </c:pt>
                <c:pt idx="3024">
                  <c:v>21</c:v>
                </c:pt>
                <c:pt idx="3025">
                  <c:v>21.006944444444446</c:v>
                </c:pt>
                <c:pt idx="3026">
                  <c:v>21.013888888888889</c:v>
                </c:pt>
                <c:pt idx="3027">
                  <c:v>21.020833333333332</c:v>
                </c:pt>
                <c:pt idx="3028">
                  <c:v>21.027777777777779</c:v>
                </c:pt>
                <c:pt idx="3029">
                  <c:v>21.034722222222221</c:v>
                </c:pt>
                <c:pt idx="3030">
                  <c:v>21.041666666666668</c:v>
                </c:pt>
                <c:pt idx="3031">
                  <c:v>21.048611111111111</c:v>
                </c:pt>
                <c:pt idx="3032">
                  <c:v>21.055555555555554</c:v>
                </c:pt>
                <c:pt idx="3033">
                  <c:v>21.0625</c:v>
                </c:pt>
                <c:pt idx="3034">
                  <c:v>21.069444444444446</c:v>
                </c:pt>
                <c:pt idx="3035">
                  <c:v>21.076388888888889</c:v>
                </c:pt>
                <c:pt idx="3036">
                  <c:v>21.083333333333332</c:v>
                </c:pt>
                <c:pt idx="3037">
                  <c:v>21.090277777777779</c:v>
                </c:pt>
                <c:pt idx="3038">
                  <c:v>21.097222222222221</c:v>
                </c:pt>
                <c:pt idx="3039">
                  <c:v>21.104166666666668</c:v>
                </c:pt>
                <c:pt idx="3040">
                  <c:v>21.111111111111111</c:v>
                </c:pt>
                <c:pt idx="3041">
                  <c:v>21.118055555555554</c:v>
                </c:pt>
                <c:pt idx="3042">
                  <c:v>21.125</c:v>
                </c:pt>
                <c:pt idx="3043">
                  <c:v>21.131944444444446</c:v>
                </c:pt>
                <c:pt idx="3044">
                  <c:v>21.138888888888889</c:v>
                </c:pt>
                <c:pt idx="3045">
                  <c:v>21.145833333333332</c:v>
                </c:pt>
                <c:pt idx="3046">
                  <c:v>21.152777777777779</c:v>
                </c:pt>
                <c:pt idx="3047">
                  <c:v>21.159722222222221</c:v>
                </c:pt>
                <c:pt idx="3048">
                  <c:v>21.166666666666668</c:v>
                </c:pt>
                <c:pt idx="3049">
                  <c:v>21.173611111111111</c:v>
                </c:pt>
                <c:pt idx="3050">
                  <c:v>21.180555555555554</c:v>
                </c:pt>
                <c:pt idx="3051">
                  <c:v>21.1875</c:v>
                </c:pt>
                <c:pt idx="3052">
                  <c:v>21.194444444444446</c:v>
                </c:pt>
                <c:pt idx="3053">
                  <c:v>21.201388888888889</c:v>
                </c:pt>
                <c:pt idx="3054">
                  <c:v>21.208333333333332</c:v>
                </c:pt>
                <c:pt idx="3055">
                  <c:v>21.215277777777779</c:v>
                </c:pt>
                <c:pt idx="3056">
                  <c:v>21.222222222222221</c:v>
                </c:pt>
                <c:pt idx="3057">
                  <c:v>21.229166666666668</c:v>
                </c:pt>
                <c:pt idx="3058">
                  <c:v>21.236111111111111</c:v>
                </c:pt>
                <c:pt idx="3059">
                  <c:v>21.243055555555554</c:v>
                </c:pt>
                <c:pt idx="3060">
                  <c:v>21.25</c:v>
                </c:pt>
                <c:pt idx="3061">
                  <c:v>21.256944444444446</c:v>
                </c:pt>
                <c:pt idx="3062">
                  <c:v>21.263888888888889</c:v>
                </c:pt>
                <c:pt idx="3063">
                  <c:v>21.270833333333332</c:v>
                </c:pt>
                <c:pt idx="3064">
                  <c:v>21.277777777777779</c:v>
                </c:pt>
                <c:pt idx="3065">
                  <c:v>21.284722222222221</c:v>
                </c:pt>
                <c:pt idx="3066">
                  <c:v>21.291666666666668</c:v>
                </c:pt>
                <c:pt idx="3067">
                  <c:v>21.298611111111111</c:v>
                </c:pt>
                <c:pt idx="3068">
                  <c:v>21.305555555555554</c:v>
                </c:pt>
                <c:pt idx="3069">
                  <c:v>21.3125</c:v>
                </c:pt>
                <c:pt idx="3070">
                  <c:v>21.319444444444446</c:v>
                </c:pt>
                <c:pt idx="3071">
                  <c:v>21.326388888888889</c:v>
                </c:pt>
                <c:pt idx="3072">
                  <c:v>21.333333333333332</c:v>
                </c:pt>
                <c:pt idx="3073">
                  <c:v>21.340277777777775</c:v>
                </c:pt>
                <c:pt idx="3074">
                  <c:v>21.347222222222225</c:v>
                </c:pt>
                <c:pt idx="3075">
                  <c:v>21.354166666666668</c:v>
                </c:pt>
                <c:pt idx="3076">
                  <c:v>21.361111111111111</c:v>
                </c:pt>
                <c:pt idx="3077">
                  <c:v>21.368055555555557</c:v>
                </c:pt>
                <c:pt idx="3078">
                  <c:v>21.375</c:v>
                </c:pt>
                <c:pt idx="3079">
                  <c:v>21.381944444444443</c:v>
                </c:pt>
                <c:pt idx="3080">
                  <c:v>21.388888888888889</c:v>
                </c:pt>
                <c:pt idx="3081">
                  <c:v>21.395833333333332</c:v>
                </c:pt>
                <c:pt idx="3082">
                  <c:v>21.402777777777775</c:v>
                </c:pt>
                <c:pt idx="3083">
                  <c:v>21.409722222222225</c:v>
                </c:pt>
                <c:pt idx="3084">
                  <c:v>21.416666666666668</c:v>
                </c:pt>
                <c:pt idx="3085">
                  <c:v>21.423611111111111</c:v>
                </c:pt>
                <c:pt idx="3086">
                  <c:v>21.430555555555557</c:v>
                </c:pt>
                <c:pt idx="3087">
                  <c:v>21.4375</c:v>
                </c:pt>
                <c:pt idx="3088">
                  <c:v>21.444444444444443</c:v>
                </c:pt>
                <c:pt idx="3089">
                  <c:v>21.451388888888889</c:v>
                </c:pt>
                <c:pt idx="3090">
                  <c:v>21.458333333333332</c:v>
                </c:pt>
                <c:pt idx="3091">
                  <c:v>21.465277777777775</c:v>
                </c:pt>
                <c:pt idx="3092">
                  <c:v>21.472222222222225</c:v>
                </c:pt>
                <c:pt idx="3093">
                  <c:v>21.479166666666668</c:v>
                </c:pt>
                <c:pt idx="3094">
                  <c:v>21.486111111111111</c:v>
                </c:pt>
                <c:pt idx="3095">
                  <c:v>21.493055555555557</c:v>
                </c:pt>
                <c:pt idx="3096">
                  <c:v>21.5</c:v>
                </c:pt>
                <c:pt idx="3097">
                  <c:v>21.506944444444443</c:v>
                </c:pt>
                <c:pt idx="3098">
                  <c:v>21.513888888888889</c:v>
                </c:pt>
                <c:pt idx="3099">
                  <c:v>21.520833333333332</c:v>
                </c:pt>
                <c:pt idx="3100">
                  <c:v>21.527777777777775</c:v>
                </c:pt>
                <c:pt idx="3101">
                  <c:v>21.534722222222225</c:v>
                </c:pt>
                <c:pt idx="3102">
                  <c:v>21.541666666666668</c:v>
                </c:pt>
                <c:pt idx="3103">
                  <c:v>21.548611111111111</c:v>
                </c:pt>
                <c:pt idx="3104">
                  <c:v>21.555555555555557</c:v>
                </c:pt>
                <c:pt idx="3105">
                  <c:v>21.5625</c:v>
                </c:pt>
                <c:pt idx="3106">
                  <c:v>21.569444444444443</c:v>
                </c:pt>
                <c:pt idx="3107">
                  <c:v>21.576388888888889</c:v>
                </c:pt>
                <c:pt idx="3108">
                  <c:v>21.583333333333332</c:v>
                </c:pt>
                <c:pt idx="3109">
                  <c:v>21.590277777777775</c:v>
                </c:pt>
                <c:pt idx="3110">
                  <c:v>21.597222222222225</c:v>
                </c:pt>
                <c:pt idx="3111">
                  <c:v>21.604166666666668</c:v>
                </c:pt>
                <c:pt idx="3112">
                  <c:v>21.611111111111111</c:v>
                </c:pt>
                <c:pt idx="3113">
                  <c:v>21.618055555555557</c:v>
                </c:pt>
                <c:pt idx="3114">
                  <c:v>21.625</c:v>
                </c:pt>
                <c:pt idx="3115">
                  <c:v>21.631944444444443</c:v>
                </c:pt>
                <c:pt idx="3116">
                  <c:v>21.638888888888889</c:v>
                </c:pt>
                <c:pt idx="3117">
                  <c:v>21.645833333333332</c:v>
                </c:pt>
                <c:pt idx="3118">
                  <c:v>21.652777777777775</c:v>
                </c:pt>
                <c:pt idx="3119">
                  <c:v>21.659722222222225</c:v>
                </c:pt>
                <c:pt idx="3120">
                  <c:v>21.666666666666668</c:v>
                </c:pt>
                <c:pt idx="3121">
                  <c:v>21.673611111111111</c:v>
                </c:pt>
                <c:pt idx="3122">
                  <c:v>21.680555555555557</c:v>
                </c:pt>
                <c:pt idx="3123">
                  <c:v>21.6875</c:v>
                </c:pt>
                <c:pt idx="3124">
                  <c:v>21.694444444444443</c:v>
                </c:pt>
                <c:pt idx="3125">
                  <c:v>21.701388888888889</c:v>
                </c:pt>
                <c:pt idx="3126">
                  <c:v>21.708333333333332</c:v>
                </c:pt>
                <c:pt idx="3127">
                  <c:v>21.715277777777775</c:v>
                </c:pt>
                <c:pt idx="3128">
                  <c:v>21.722222222222225</c:v>
                </c:pt>
                <c:pt idx="3129">
                  <c:v>21.729166666666668</c:v>
                </c:pt>
                <c:pt idx="3130">
                  <c:v>21.736111111111111</c:v>
                </c:pt>
                <c:pt idx="3131">
                  <c:v>21.743055555555557</c:v>
                </c:pt>
                <c:pt idx="3132">
                  <c:v>21.75</c:v>
                </c:pt>
                <c:pt idx="3133">
                  <c:v>21.756944444444443</c:v>
                </c:pt>
                <c:pt idx="3134">
                  <c:v>21.763888888888889</c:v>
                </c:pt>
                <c:pt idx="3135">
                  <c:v>21.770833333333332</c:v>
                </c:pt>
                <c:pt idx="3136">
                  <c:v>21.777777777777775</c:v>
                </c:pt>
                <c:pt idx="3137">
                  <c:v>21.784722222222225</c:v>
                </c:pt>
                <c:pt idx="3138">
                  <c:v>21.791666666666668</c:v>
                </c:pt>
                <c:pt idx="3139">
                  <c:v>21.798611111111111</c:v>
                </c:pt>
                <c:pt idx="3140">
                  <c:v>21.805555555555557</c:v>
                </c:pt>
                <c:pt idx="3141">
                  <c:v>21.8125</c:v>
                </c:pt>
                <c:pt idx="3142">
                  <c:v>21.819444444444443</c:v>
                </c:pt>
                <c:pt idx="3143">
                  <c:v>21.826388888888889</c:v>
                </c:pt>
                <c:pt idx="3144">
                  <c:v>21.833333333333332</c:v>
                </c:pt>
                <c:pt idx="3145">
                  <c:v>21.840277777777775</c:v>
                </c:pt>
                <c:pt idx="3146">
                  <c:v>21.847222222222225</c:v>
                </c:pt>
                <c:pt idx="3147">
                  <c:v>21.854166666666668</c:v>
                </c:pt>
                <c:pt idx="3148">
                  <c:v>21.861111111111111</c:v>
                </c:pt>
                <c:pt idx="3149">
                  <c:v>21.868055555555557</c:v>
                </c:pt>
                <c:pt idx="3150">
                  <c:v>21.875</c:v>
                </c:pt>
                <c:pt idx="3151">
                  <c:v>21.881944444444443</c:v>
                </c:pt>
                <c:pt idx="3152">
                  <c:v>21.888888888888889</c:v>
                </c:pt>
                <c:pt idx="3153">
                  <c:v>21.895833333333332</c:v>
                </c:pt>
                <c:pt idx="3154">
                  <c:v>21.902777777777775</c:v>
                </c:pt>
                <c:pt idx="3155">
                  <c:v>21.909722222222225</c:v>
                </c:pt>
                <c:pt idx="3156">
                  <c:v>21.916666666666668</c:v>
                </c:pt>
                <c:pt idx="3157">
                  <c:v>21.923611111111111</c:v>
                </c:pt>
                <c:pt idx="3158">
                  <c:v>21.930555555555557</c:v>
                </c:pt>
                <c:pt idx="3159">
                  <c:v>21.9375</c:v>
                </c:pt>
                <c:pt idx="3160">
                  <c:v>21.944444444444443</c:v>
                </c:pt>
                <c:pt idx="3161">
                  <c:v>21.951388888888889</c:v>
                </c:pt>
                <c:pt idx="3162">
                  <c:v>21.958333333333332</c:v>
                </c:pt>
                <c:pt idx="3163">
                  <c:v>21.965277777777775</c:v>
                </c:pt>
                <c:pt idx="3164">
                  <c:v>21.972222222222225</c:v>
                </c:pt>
                <c:pt idx="3165">
                  <c:v>21.979166666666668</c:v>
                </c:pt>
                <c:pt idx="3166">
                  <c:v>21.986111111111111</c:v>
                </c:pt>
                <c:pt idx="3167">
                  <c:v>21.993055555555557</c:v>
                </c:pt>
                <c:pt idx="3168">
                  <c:v>22</c:v>
                </c:pt>
                <c:pt idx="3169">
                  <c:v>22.006944444444443</c:v>
                </c:pt>
                <c:pt idx="3170">
                  <c:v>22.013888888888889</c:v>
                </c:pt>
                <c:pt idx="3171">
                  <c:v>22.020833333333332</c:v>
                </c:pt>
                <c:pt idx="3172">
                  <c:v>22.027777777777775</c:v>
                </c:pt>
                <c:pt idx="3173">
                  <c:v>22.034722222222225</c:v>
                </c:pt>
                <c:pt idx="3174">
                  <c:v>22.041666666666668</c:v>
                </c:pt>
                <c:pt idx="3175">
                  <c:v>22.048611111111111</c:v>
                </c:pt>
                <c:pt idx="3176">
                  <c:v>22.055555555555557</c:v>
                </c:pt>
                <c:pt idx="3177">
                  <c:v>22.0625</c:v>
                </c:pt>
                <c:pt idx="3178">
                  <c:v>22.069444444444443</c:v>
                </c:pt>
                <c:pt idx="3179">
                  <c:v>22.076388888888889</c:v>
                </c:pt>
                <c:pt idx="3180">
                  <c:v>22.083333333333332</c:v>
                </c:pt>
                <c:pt idx="3181">
                  <c:v>22.090277777777775</c:v>
                </c:pt>
                <c:pt idx="3182">
                  <c:v>22.097222222222225</c:v>
                </c:pt>
                <c:pt idx="3183">
                  <c:v>22.104166666666668</c:v>
                </c:pt>
                <c:pt idx="3184">
                  <c:v>22.111111111111111</c:v>
                </c:pt>
                <c:pt idx="3185">
                  <c:v>22.118055555555557</c:v>
                </c:pt>
                <c:pt idx="3186">
                  <c:v>22.125</c:v>
                </c:pt>
                <c:pt idx="3187">
                  <c:v>22.131944444444443</c:v>
                </c:pt>
                <c:pt idx="3188">
                  <c:v>22.138888888888889</c:v>
                </c:pt>
                <c:pt idx="3189">
                  <c:v>22.145833333333332</c:v>
                </c:pt>
                <c:pt idx="3190">
                  <c:v>22.152777777777775</c:v>
                </c:pt>
                <c:pt idx="3191">
                  <c:v>22.159722222222225</c:v>
                </c:pt>
                <c:pt idx="3192">
                  <c:v>22.166666666666668</c:v>
                </c:pt>
                <c:pt idx="3193">
                  <c:v>22.173611111111111</c:v>
                </c:pt>
                <c:pt idx="3194">
                  <c:v>22.180555555555557</c:v>
                </c:pt>
                <c:pt idx="3195">
                  <c:v>22.1875</c:v>
                </c:pt>
                <c:pt idx="3196">
                  <c:v>22.194444444444443</c:v>
                </c:pt>
                <c:pt idx="3197">
                  <c:v>22.201388888888889</c:v>
                </c:pt>
                <c:pt idx="3198">
                  <c:v>22.208333333333332</c:v>
                </c:pt>
                <c:pt idx="3199">
                  <c:v>22.215277777777775</c:v>
                </c:pt>
                <c:pt idx="3200">
                  <c:v>22.222222222222225</c:v>
                </c:pt>
                <c:pt idx="3201">
                  <c:v>22.229166666666668</c:v>
                </c:pt>
                <c:pt idx="3202">
                  <c:v>22.236111111111111</c:v>
                </c:pt>
                <c:pt idx="3203">
                  <c:v>22.243055555555557</c:v>
                </c:pt>
                <c:pt idx="3204">
                  <c:v>22.25</c:v>
                </c:pt>
                <c:pt idx="3205">
                  <c:v>22.256944444444443</c:v>
                </c:pt>
                <c:pt idx="3206">
                  <c:v>22.263888888888889</c:v>
                </c:pt>
                <c:pt idx="3207">
                  <c:v>22.270833333333332</c:v>
                </c:pt>
                <c:pt idx="3208">
                  <c:v>22.277777777777775</c:v>
                </c:pt>
                <c:pt idx="3209">
                  <c:v>22.284722222222225</c:v>
                </c:pt>
                <c:pt idx="3210">
                  <c:v>22.291666666666668</c:v>
                </c:pt>
                <c:pt idx="3211">
                  <c:v>22.298611111111111</c:v>
                </c:pt>
                <c:pt idx="3212">
                  <c:v>22.305555555555557</c:v>
                </c:pt>
                <c:pt idx="3213">
                  <c:v>22.3125</c:v>
                </c:pt>
                <c:pt idx="3214">
                  <c:v>22.319444444444443</c:v>
                </c:pt>
                <c:pt idx="3215">
                  <c:v>22.326388888888889</c:v>
                </c:pt>
                <c:pt idx="3216">
                  <c:v>22.333333333333332</c:v>
                </c:pt>
                <c:pt idx="3217">
                  <c:v>22.340277777777775</c:v>
                </c:pt>
                <c:pt idx="3218">
                  <c:v>22.347222222222225</c:v>
                </c:pt>
                <c:pt idx="3219">
                  <c:v>22.354166666666668</c:v>
                </c:pt>
                <c:pt idx="3220">
                  <c:v>22.361111111111111</c:v>
                </c:pt>
                <c:pt idx="3221">
                  <c:v>22.368055555555557</c:v>
                </c:pt>
                <c:pt idx="3222">
                  <c:v>22.375</c:v>
                </c:pt>
                <c:pt idx="3223">
                  <c:v>22.381944444444443</c:v>
                </c:pt>
                <c:pt idx="3224">
                  <c:v>22.388888888888889</c:v>
                </c:pt>
                <c:pt idx="3225">
                  <c:v>22.395833333333332</c:v>
                </c:pt>
                <c:pt idx="3226">
                  <c:v>22.402777777777775</c:v>
                </c:pt>
                <c:pt idx="3227">
                  <c:v>22.409722222222225</c:v>
                </c:pt>
                <c:pt idx="3228">
                  <c:v>22.416666666666668</c:v>
                </c:pt>
                <c:pt idx="3229">
                  <c:v>22.423611111111111</c:v>
                </c:pt>
                <c:pt idx="3230">
                  <c:v>22.430555555555557</c:v>
                </c:pt>
                <c:pt idx="3231">
                  <c:v>22.4375</c:v>
                </c:pt>
                <c:pt idx="3232">
                  <c:v>22.444444444444443</c:v>
                </c:pt>
                <c:pt idx="3233">
                  <c:v>22.451388888888889</c:v>
                </c:pt>
                <c:pt idx="3234">
                  <c:v>22.458333333333332</c:v>
                </c:pt>
                <c:pt idx="3235">
                  <c:v>22.465277777777775</c:v>
                </c:pt>
                <c:pt idx="3236">
                  <c:v>22.472222222222225</c:v>
                </c:pt>
                <c:pt idx="3237">
                  <c:v>22.479166666666668</c:v>
                </c:pt>
                <c:pt idx="3238">
                  <c:v>22.486111111111111</c:v>
                </c:pt>
                <c:pt idx="3239">
                  <c:v>22.493055555555557</c:v>
                </c:pt>
                <c:pt idx="3240">
                  <c:v>22.5</c:v>
                </c:pt>
                <c:pt idx="3241">
                  <c:v>22.506944444444443</c:v>
                </c:pt>
                <c:pt idx="3242">
                  <c:v>22.513888888888889</c:v>
                </c:pt>
                <c:pt idx="3243">
                  <c:v>22.520833333333332</c:v>
                </c:pt>
                <c:pt idx="3244">
                  <c:v>22.527777777777775</c:v>
                </c:pt>
                <c:pt idx="3245">
                  <c:v>22.534722222222225</c:v>
                </c:pt>
                <c:pt idx="3246">
                  <c:v>22.541666666666668</c:v>
                </c:pt>
                <c:pt idx="3247">
                  <c:v>22.548611111111111</c:v>
                </c:pt>
                <c:pt idx="3248">
                  <c:v>22.555555555555557</c:v>
                </c:pt>
                <c:pt idx="3249">
                  <c:v>22.5625</c:v>
                </c:pt>
                <c:pt idx="3250">
                  <c:v>22.569444444444443</c:v>
                </c:pt>
                <c:pt idx="3251">
                  <c:v>22.576388888888889</c:v>
                </c:pt>
                <c:pt idx="3252">
                  <c:v>22.583333333333332</c:v>
                </c:pt>
                <c:pt idx="3253">
                  <c:v>22.590277777777775</c:v>
                </c:pt>
                <c:pt idx="3254">
                  <c:v>22.597222222222225</c:v>
                </c:pt>
                <c:pt idx="3255">
                  <c:v>22.604166666666668</c:v>
                </c:pt>
                <c:pt idx="3256">
                  <c:v>22.611111111111111</c:v>
                </c:pt>
                <c:pt idx="3257">
                  <c:v>22.618055555555557</c:v>
                </c:pt>
                <c:pt idx="3258">
                  <c:v>22.625</c:v>
                </c:pt>
                <c:pt idx="3259">
                  <c:v>22.631944444444443</c:v>
                </c:pt>
                <c:pt idx="3260">
                  <c:v>22.638888888888889</c:v>
                </c:pt>
                <c:pt idx="3261">
                  <c:v>22.645833333333332</c:v>
                </c:pt>
                <c:pt idx="3262">
                  <c:v>22.652777777777775</c:v>
                </c:pt>
                <c:pt idx="3263">
                  <c:v>22.659722222222225</c:v>
                </c:pt>
                <c:pt idx="3264">
                  <c:v>22.666666666666668</c:v>
                </c:pt>
                <c:pt idx="3265">
                  <c:v>22.673611111111111</c:v>
                </c:pt>
                <c:pt idx="3266">
                  <c:v>22.680555555555557</c:v>
                </c:pt>
                <c:pt idx="3267">
                  <c:v>22.6875</c:v>
                </c:pt>
                <c:pt idx="3268">
                  <c:v>22.694444444444443</c:v>
                </c:pt>
                <c:pt idx="3269">
                  <c:v>22.701388888888889</c:v>
                </c:pt>
                <c:pt idx="3270">
                  <c:v>22.708333333333332</c:v>
                </c:pt>
                <c:pt idx="3271">
                  <c:v>22.715277777777775</c:v>
                </c:pt>
                <c:pt idx="3272">
                  <c:v>22.722222222222225</c:v>
                </c:pt>
                <c:pt idx="3273">
                  <c:v>22.729166666666668</c:v>
                </c:pt>
                <c:pt idx="3274">
                  <c:v>22.736111111111111</c:v>
                </c:pt>
                <c:pt idx="3275">
                  <c:v>22.743055555555557</c:v>
                </c:pt>
                <c:pt idx="3276">
                  <c:v>22.75</c:v>
                </c:pt>
                <c:pt idx="3277">
                  <c:v>22.756944444444443</c:v>
                </c:pt>
                <c:pt idx="3278">
                  <c:v>22.763888888888889</c:v>
                </c:pt>
                <c:pt idx="3279">
                  <c:v>22.770833333333332</c:v>
                </c:pt>
                <c:pt idx="3280">
                  <c:v>22.777777777777775</c:v>
                </c:pt>
                <c:pt idx="3281">
                  <c:v>22.784722222222225</c:v>
                </c:pt>
                <c:pt idx="3282">
                  <c:v>22.791666666666668</c:v>
                </c:pt>
                <c:pt idx="3283">
                  <c:v>22.798611111111111</c:v>
                </c:pt>
                <c:pt idx="3284">
                  <c:v>22.805555555555557</c:v>
                </c:pt>
                <c:pt idx="3285">
                  <c:v>22.8125</c:v>
                </c:pt>
                <c:pt idx="3286">
                  <c:v>22.819444444444443</c:v>
                </c:pt>
                <c:pt idx="3287">
                  <c:v>22.826388888888889</c:v>
                </c:pt>
                <c:pt idx="3288">
                  <c:v>22.833333333333332</c:v>
                </c:pt>
                <c:pt idx="3289">
                  <c:v>22.840277777777775</c:v>
                </c:pt>
                <c:pt idx="3290">
                  <c:v>22.847222222222225</c:v>
                </c:pt>
                <c:pt idx="3291">
                  <c:v>22.854166666666668</c:v>
                </c:pt>
                <c:pt idx="3292">
                  <c:v>22.861111111111111</c:v>
                </c:pt>
                <c:pt idx="3293">
                  <c:v>22.868055555555557</c:v>
                </c:pt>
                <c:pt idx="3294">
                  <c:v>22.875</c:v>
                </c:pt>
                <c:pt idx="3295">
                  <c:v>22.881944444444443</c:v>
                </c:pt>
                <c:pt idx="3296">
                  <c:v>22.888888888888889</c:v>
                </c:pt>
                <c:pt idx="3297">
                  <c:v>22.895833333333332</c:v>
                </c:pt>
                <c:pt idx="3298">
                  <c:v>22.902777777777775</c:v>
                </c:pt>
                <c:pt idx="3299">
                  <c:v>22.909722222222225</c:v>
                </c:pt>
                <c:pt idx="3300">
                  <c:v>22.916666666666668</c:v>
                </c:pt>
                <c:pt idx="3301">
                  <c:v>22.923611111111111</c:v>
                </c:pt>
                <c:pt idx="3302">
                  <c:v>22.930555555555557</c:v>
                </c:pt>
                <c:pt idx="3303">
                  <c:v>22.9375</c:v>
                </c:pt>
                <c:pt idx="3304">
                  <c:v>22.944444444444443</c:v>
                </c:pt>
                <c:pt idx="3305">
                  <c:v>22.951388888888889</c:v>
                </c:pt>
                <c:pt idx="3306">
                  <c:v>22.958333333333332</c:v>
                </c:pt>
                <c:pt idx="3307">
                  <c:v>22.965277777777775</c:v>
                </c:pt>
                <c:pt idx="3308">
                  <c:v>22.972222222222225</c:v>
                </c:pt>
                <c:pt idx="3309">
                  <c:v>22.979166666666668</c:v>
                </c:pt>
                <c:pt idx="3310">
                  <c:v>22.986111111111111</c:v>
                </c:pt>
                <c:pt idx="3311">
                  <c:v>22.993055555555557</c:v>
                </c:pt>
                <c:pt idx="3312">
                  <c:v>23</c:v>
                </c:pt>
                <c:pt idx="3313">
                  <c:v>23.006944444444443</c:v>
                </c:pt>
                <c:pt idx="3314">
                  <c:v>23.013888888888889</c:v>
                </c:pt>
                <c:pt idx="3315">
                  <c:v>23.020833333333332</c:v>
                </c:pt>
                <c:pt idx="3316">
                  <c:v>23.027777777777775</c:v>
                </c:pt>
                <c:pt idx="3317">
                  <c:v>23.034722222222225</c:v>
                </c:pt>
                <c:pt idx="3318">
                  <c:v>23.041666666666668</c:v>
                </c:pt>
                <c:pt idx="3319">
                  <c:v>23.048611111111111</c:v>
                </c:pt>
                <c:pt idx="3320">
                  <c:v>23.055555555555557</c:v>
                </c:pt>
                <c:pt idx="3321">
                  <c:v>23.0625</c:v>
                </c:pt>
                <c:pt idx="3322">
                  <c:v>23.069444444444443</c:v>
                </c:pt>
                <c:pt idx="3323">
                  <c:v>23.076388888888889</c:v>
                </c:pt>
                <c:pt idx="3324">
                  <c:v>23.083333333333332</c:v>
                </c:pt>
                <c:pt idx="3325">
                  <c:v>23.090277777777775</c:v>
                </c:pt>
                <c:pt idx="3326">
                  <c:v>23.097222222222225</c:v>
                </c:pt>
                <c:pt idx="3327">
                  <c:v>23.104166666666668</c:v>
                </c:pt>
                <c:pt idx="3328">
                  <c:v>23.111111111111111</c:v>
                </c:pt>
                <c:pt idx="3329">
                  <c:v>23.118055555555557</c:v>
                </c:pt>
                <c:pt idx="3330">
                  <c:v>23.125</c:v>
                </c:pt>
                <c:pt idx="3331">
                  <c:v>23.131944444444443</c:v>
                </c:pt>
                <c:pt idx="3332">
                  <c:v>23.138888888888889</c:v>
                </c:pt>
                <c:pt idx="3333">
                  <c:v>23.145833333333332</c:v>
                </c:pt>
                <c:pt idx="3334">
                  <c:v>23.152777777777775</c:v>
                </c:pt>
                <c:pt idx="3335">
                  <c:v>23.159722222222225</c:v>
                </c:pt>
                <c:pt idx="3336">
                  <c:v>23.166666666666668</c:v>
                </c:pt>
                <c:pt idx="3337">
                  <c:v>23.173611111111111</c:v>
                </c:pt>
                <c:pt idx="3338">
                  <c:v>23.180555555555557</c:v>
                </c:pt>
                <c:pt idx="3339">
                  <c:v>23.1875</c:v>
                </c:pt>
                <c:pt idx="3340">
                  <c:v>23.194444444444443</c:v>
                </c:pt>
                <c:pt idx="3341">
                  <c:v>23.201388888888889</c:v>
                </c:pt>
                <c:pt idx="3342">
                  <c:v>23.208333333333332</c:v>
                </c:pt>
                <c:pt idx="3343">
                  <c:v>23.215277777777775</c:v>
                </c:pt>
                <c:pt idx="3344">
                  <c:v>23.222222222222225</c:v>
                </c:pt>
                <c:pt idx="3345">
                  <c:v>23.229166666666668</c:v>
                </c:pt>
                <c:pt idx="3346">
                  <c:v>23.236111111111111</c:v>
                </c:pt>
                <c:pt idx="3347">
                  <c:v>23.243055555555557</c:v>
                </c:pt>
                <c:pt idx="3348">
                  <c:v>23.25</c:v>
                </c:pt>
                <c:pt idx="3349">
                  <c:v>23.256944444444443</c:v>
                </c:pt>
                <c:pt idx="3350">
                  <c:v>23.263888888888889</c:v>
                </c:pt>
                <c:pt idx="3351">
                  <c:v>23.270833333333332</c:v>
                </c:pt>
                <c:pt idx="3352">
                  <c:v>23.277777777777775</c:v>
                </c:pt>
                <c:pt idx="3353">
                  <c:v>23.284722222222225</c:v>
                </c:pt>
                <c:pt idx="3354">
                  <c:v>23.291666666666668</c:v>
                </c:pt>
                <c:pt idx="3355">
                  <c:v>23.298611111111111</c:v>
                </c:pt>
                <c:pt idx="3356">
                  <c:v>23.305555555555557</c:v>
                </c:pt>
                <c:pt idx="3357">
                  <c:v>23.3125</c:v>
                </c:pt>
                <c:pt idx="3358">
                  <c:v>23.319444444444443</c:v>
                </c:pt>
                <c:pt idx="3359">
                  <c:v>23.326388888888889</c:v>
                </c:pt>
                <c:pt idx="3360">
                  <c:v>23.333333333333332</c:v>
                </c:pt>
                <c:pt idx="3361">
                  <c:v>23.340277777777775</c:v>
                </c:pt>
                <c:pt idx="3362">
                  <c:v>23.347222222222225</c:v>
                </c:pt>
                <c:pt idx="3363">
                  <c:v>23.354166666666668</c:v>
                </c:pt>
                <c:pt idx="3364">
                  <c:v>23.361111111111111</c:v>
                </c:pt>
                <c:pt idx="3365">
                  <c:v>23.368055555555557</c:v>
                </c:pt>
                <c:pt idx="3366">
                  <c:v>23.375</c:v>
                </c:pt>
                <c:pt idx="3367">
                  <c:v>23.381944444444443</c:v>
                </c:pt>
                <c:pt idx="3368">
                  <c:v>23.388888888888889</c:v>
                </c:pt>
                <c:pt idx="3369">
                  <c:v>23.395833333333332</c:v>
                </c:pt>
                <c:pt idx="3370">
                  <c:v>23.402777777777775</c:v>
                </c:pt>
                <c:pt idx="3371">
                  <c:v>23.409722222222225</c:v>
                </c:pt>
                <c:pt idx="3372">
                  <c:v>23.416666666666668</c:v>
                </c:pt>
                <c:pt idx="3373">
                  <c:v>23.423611111111111</c:v>
                </c:pt>
                <c:pt idx="3374">
                  <c:v>23.430555555555557</c:v>
                </c:pt>
                <c:pt idx="3375">
                  <c:v>23.4375</c:v>
                </c:pt>
                <c:pt idx="3376">
                  <c:v>23.444444444444443</c:v>
                </c:pt>
                <c:pt idx="3377">
                  <c:v>23.451388888888889</c:v>
                </c:pt>
                <c:pt idx="3378">
                  <c:v>23.458333333333332</c:v>
                </c:pt>
                <c:pt idx="3379">
                  <c:v>23.465277777777775</c:v>
                </c:pt>
                <c:pt idx="3380">
                  <c:v>23.472222222222225</c:v>
                </c:pt>
                <c:pt idx="3381">
                  <c:v>23.479166666666668</c:v>
                </c:pt>
                <c:pt idx="3382">
                  <c:v>23.486111111111111</c:v>
                </c:pt>
                <c:pt idx="3383">
                  <c:v>23.493055555555557</c:v>
                </c:pt>
                <c:pt idx="3384">
                  <c:v>23.5</c:v>
                </c:pt>
                <c:pt idx="3385">
                  <c:v>23.506944444444443</c:v>
                </c:pt>
                <c:pt idx="3386">
                  <c:v>23.513888888888889</c:v>
                </c:pt>
                <c:pt idx="3387">
                  <c:v>23.520833333333332</c:v>
                </c:pt>
                <c:pt idx="3388">
                  <c:v>23.527777777777775</c:v>
                </c:pt>
                <c:pt idx="3389">
                  <c:v>23.534722222222225</c:v>
                </c:pt>
                <c:pt idx="3390">
                  <c:v>23.541666666666668</c:v>
                </c:pt>
                <c:pt idx="3391">
                  <c:v>23.548611111111111</c:v>
                </c:pt>
                <c:pt idx="3392">
                  <c:v>23.555555555555557</c:v>
                </c:pt>
                <c:pt idx="3393">
                  <c:v>23.5625</c:v>
                </c:pt>
                <c:pt idx="3394">
                  <c:v>23.569444444444443</c:v>
                </c:pt>
                <c:pt idx="3395">
                  <c:v>23.576388888888889</c:v>
                </c:pt>
                <c:pt idx="3396">
                  <c:v>23.583333333333332</c:v>
                </c:pt>
                <c:pt idx="3397">
                  <c:v>23.590277777777775</c:v>
                </c:pt>
                <c:pt idx="3398">
                  <c:v>23.597222222222225</c:v>
                </c:pt>
                <c:pt idx="3399">
                  <c:v>23.604166666666668</c:v>
                </c:pt>
                <c:pt idx="3400">
                  <c:v>23.611111111111111</c:v>
                </c:pt>
                <c:pt idx="3401">
                  <c:v>23.618055555555557</c:v>
                </c:pt>
                <c:pt idx="3402">
                  <c:v>23.625</c:v>
                </c:pt>
                <c:pt idx="3403">
                  <c:v>23.631944444444443</c:v>
                </c:pt>
                <c:pt idx="3404">
                  <c:v>23.638888888888889</c:v>
                </c:pt>
                <c:pt idx="3405">
                  <c:v>23.645833333333332</c:v>
                </c:pt>
                <c:pt idx="3406">
                  <c:v>23.652777777777775</c:v>
                </c:pt>
                <c:pt idx="3407">
                  <c:v>23.659722222222225</c:v>
                </c:pt>
                <c:pt idx="3408">
                  <c:v>23.666666666666668</c:v>
                </c:pt>
                <c:pt idx="3409">
                  <c:v>23.673611111111111</c:v>
                </c:pt>
                <c:pt idx="3410">
                  <c:v>23.680555555555557</c:v>
                </c:pt>
                <c:pt idx="3411">
                  <c:v>23.6875</c:v>
                </c:pt>
                <c:pt idx="3412">
                  <c:v>23.694444444444443</c:v>
                </c:pt>
                <c:pt idx="3413">
                  <c:v>23.701388888888889</c:v>
                </c:pt>
                <c:pt idx="3414">
                  <c:v>23.708333333333332</c:v>
                </c:pt>
                <c:pt idx="3415">
                  <c:v>23.715277777777775</c:v>
                </c:pt>
                <c:pt idx="3416">
                  <c:v>23.722222222222225</c:v>
                </c:pt>
                <c:pt idx="3417">
                  <c:v>23.729166666666668</c:v>
                </c:pt>
                <c:pt idx="3418">
                  <c:v>23.736111111111111</c:v>
                </c:pt>
                <c:pt idx="3419">
                  <c:v>23.743055555555557</c:v>
                </c:pt>
                <c:pt idx="3420">
                  <c:v>23.75</c:v>
                </c:pt>
                <c:pt idx="3421">
                  <c:v>23.756944444444443</c:v>
                </c:pt>
                <c:pt idx="3422">
                  <c:v>23.763888888888889</c:v>
                </c:pt>
                <c:pt idx="3423">
                  <c:v>23.770833333333332</c:v>
                </c:pt>
                <c:pt idx="3424">
                  <c:v>23.777777777777775</c:v>
                </c:pt>
                <c:pt idx="3425">
                  <c:v>23.784722222222225</c:v>
                </c:pt>
                <c:pt idx="3426">
                  <c:v>23.791666666666668</c:v>
                </c:pt>
                <c:pt idx="3427">
                  <c:v>23.798611111111111</c:v>
                </c:pt>
                <c:pt idx="3428">
                  <c:v>23.805555555555557</c:v>
                </c:pt>
                <c:pt idx="3429">
                  <c:v>23.8125</c:v>
                </c:pt>
                <c:pt idx="3430">
                  <c:v>23.819444444444443</c:v>
                </c:pt>
                <c:pt idx="3431">
                  <c:v>23.826388888888889</c:v>
                </c:pt>
                <c:pt idx="3432">
                  <c:v>23.833333333333332</c:v>
                </c:pt>
                <c:pt idx="3433">
                  <c:v>23.840277777777775</c:v>
                </c:pt>
                <c:pt idx="3434">
                  <c:v>23.847222222222225</c:v>
                </c:pt>
                <c:pt idx="3435">
                  <c:v>23.854166666666668</c:v>
                </c:pt>
                <c:pt idx="3436">
                  <c:v>23.861111111111111</c:v>
                </c:pt>
                <c:pt idx="3437">
                  <c:v>23.868055555555557</c:v>
                </c:pt>
                <c:pt idx="3438">
                  <c:v>23.875</c:v>
                </c:pt>
                <c:pt idx="3439">
                  <c:v>23.881944444444443</c:v>
                </c:pt>
                <c:pt idx="3440">
                  <c:v>23.888888888888889</c:v>
                </c:pt>
                <c:pt idx="3441">
                  <c:v>23.895833333333332</c:v>
                </c:pt>
                <c:pt idx="3442">
                  <c:v>23.902777777777775</c:v>
                </c:pt>
                <c:pt idx="3443">
                  <c:v>23.909722222222225</c:v>
                </c:pt>
                <c:pt idx="3444">
                  <c:v>23.916666666666668</c:v>
                </c:pt>
                <c:pt idx="3445">
                  <c:v>23.923611111111111</c:v>
                </c:pt>
                <c:pt idx="3446">
                  <c:v>23.930555555555557</c:v>
                </c:pt>
                <c:pt idx="3447">
                  <c:v>23.9375</c:v>
                </c:pt>
                <c:pt idx="3448">
                  <c:v>23.944444444444443</c:v>
                </c:pt>
                <c:pt idx="3449">
                  <c:v>23.951388888888889</c:v>
                </c:pt>
                <c:pt idx="3450">
                  <c:v>23.958333333333332</c:v>
                </c:pt>
                <c:pt idx="3451">
                  <c:v>23.965277777777775</c:v>
                </c:pt>
                <c:pt idx="3452">
                  <c:v>23.972222222222225</c:v>
                </c:pt>
                <c:pt idx="3453">
                  <c:v>23.979166666666668</c:v>
                </c:pt>
                <c:pt idx="3454">
                  <c:v>23.986111111111111</c:v>
                </c:pt>
                <c:pt idx="3455">
                  <c:v>23.993055555555557</c:v>
                </c:pt>
                <c:pt idx="3456">
                  <c:v>24</c:v>
                </c:pt>
                <c:pt idx="3457">
                  <c:v>24.006944444444443</c:v>
                </c:pt>
                <c:pt idx="3458">
                  <c:v>24.013888888888889</c:v>
                </c:pt>
                <c:pt idx="3459">
                  <c:v>24.020833333333332</c:v>
                </c:pt>
                <c:pt idx="3460">
                  <c:v>24.027777777777775</c:v>
                </c:pt>
                <c:pt idx="3461">
                  <c:v>24.034722222222225</c:v>
                </c:pt>
                <c:pt idx="3462">
                  <c:v>24.041666666666668</c:v>
                </c:pt>
                <c:pt idx="3463">
                  <c:v>24.048611111111111</c:v>
                </c:pt>
                <c:pt idx="3464">
                  <c:v>24.055555555555557</c:v>
                </c:pt>
                <c:pt idx="3465">
                  <c:v>24.0625</c:v>
                </c:pt>
                <c:pt idx="3466">
                  <c:v>24.069444444444443</c:v>
                </c:pt>
                <c:pt idx="3467">
                  <c:v>24.076388888888889</c:v>
                </c:pt>
                <c:pt idx="3468">
                  <c:v>24.083333333333332</c:v>
                </c:pt>
                <c:pt idx="3469">
                  <c:v>24.090277777777775</c:v>
                </c:pt>
                <c:pt idx="3470">
                  <c:v>24.097222222222225</c:v>
                </c:pt>
                <c:pt idx="3471">
                  <c:v>24.104166666666668</c:v>
                </c:pt>
                <c:pt idx="3472">
                  <c:v>24.111111111111111</c:v>
                </c:pt>
                <c:pt idx="3473">
                  <c:v>24.118055555555557</c:v>
                </c:pt>
                <c:pt idx="3474">
                  <c:v>24.125</c:v>
                </c:pt>
                <c:pt idx="3475">
                  <c:v>24.131944444444443</c:v>
                </c:pt>
                <c:pt idx="3476">
                  <c:v>24.138888888888889</c:v>
                </c:pt>
                <c:pt idx="3477">
                  <c:v>24.145833333333332</c:v>
                </c:pt>
                <c:pt idx="3478">
                  <c:v>24.152777777777775</c:v>
                </c:pt>
                <c:pt idx="3479">
                  <c:v>24.159722222222225</c:v>
                </c:pt>
                <c:pt idx="3480">
                  <c:v>24.166666666666668</c:v>
                </c:pt>
                <c:pt idx="3481">
                  <c:v>24.173611111111111</c:v>
                </c:pt>
                <c:pt idx="3482">
                  <c:v>24.180555555555557</c:v>
                </c:pt>
                <c:pt idx="3483">
                  <c:v>24.1875</c:v>
                </c:pt>
                <c:pt idx="3484">
                  <c:v>24.194444444444443</c:v>
                </c:pt>
                <c:pt idx="3485">
                  <c:v>24.201388888888889</c:v>
                </c:pt>
                <c:pt idx="3486">
                  <c:v>24.208333333333332</c:v>
                </c:pt>
                <c:pt idx="3487">
                  <c:v>24.215277777777775</c:v>
                </c:pt>
                <c:pt idx="3488">
                  <c:v>24.222222222222225</c:v>
                </c:pt>
                <c:pt idx="3489">
                  <c:v>24.229166666666668</c:v>
                </c:pt>
                <c:pt idx="3490">
                  <c:v>24.236111111111111</c:v>
                </c:pt>
                <c:pt idx="3491">
                  <c:v>24.243055555555557</c:v>
                </c:pt>
                <c:pt idx="3492">
                  <c:v>24.25</c:v>
                </c:pt>
                <c:pt idx="3493">
                  <c:v>24.256944444444443</c:v>
                </c:pt>
                <c:pt idx="3494">
                  <c:v>24.263888888888889</c:v>
                </c:pt>
                <c:pt idx="3495">
                  <c:v>24.270833333333332</c:v>
                </c:pt>
                <c:pt idx="3496">
                  <c:v>24.277777777777775</c:v>
                </c:pt>
                <c:pt idx="3497">
                  <c:v>24.284722222222225</c:v>
                </c:pt>
                <c:pt idx="3498">
                  <c:v>24.291666666666668</c:v>
                </c:pt>
                <c:pt idx="3499">
                  <c:v>24.298611111111111</c:v>
                </c:pt>
                <c:pt idx="3500">
                  <c:v>24.305555555555557</c:v>
                </c:pt>
                <c:pt idx="3501">
                  <c:v>24.3125</c:v>
                </c:pt>
                <c:pt idx="3502">
                  <c:v>24.319444444444443</c:v>
                </c:pt>
                <c:pt idx="3503">
                  <c:v>24.326388888888889</c:v>
                </c:pt>
                <c:pt idx="3504">
                  <c:v>24.333333333333332</c:v>
                </c:pt>
                <c:pt idx="3505">
                  <c:v>24.340277777777775</c:v>
                </c:pt>
                <c:pt idx="3506">
                  <c:v>24.347222222222225</c:v>
                </c:pt>
                <c:pt idx="3507">
                  <c:v>24.354166666666668</c:v>
                </c:pt>
                <c:pt idx="3508">
                  <c:v>24.361111111111111</c:v>
                </c:pt>
                <c:pt idx="3509">
                  <c:v>24.368055555555557</c:v>
                </c:pt>
                <c:pt idx="3510">
                  <c:v>24.375</c:v>
                </c:pt>
                <c:pt idx="3511">
                  <c:v>24.381944444444443</c:v>
                </c:pt>
                <c:pt idx="3512">
                  <c:v>24.388888888888889</c:v>
                </c:pt>
                <c:pt idx="3513">
                  <c:v>24.395833333333332</c:v>
                </c:pt>
                <c:pt idx="3514">
                  <c:v>24.402777777777775</c:v>
                </c:pt>
                <c:pt idx="3515">
                  <c:v>24.409722222222225</c:v>
                </c:pt>
                <c:pt idx="3516">
                  <c:v>24.416666666666668</c:v>
                </c:pt>
                <c:pt idx="3517">
                  <c:v>24.423611111111111</c:v>
                </c:pt>
                <c:pt idx="3518">
                  <c:v>24.430555555555557</c:v>
                </c:pt>
                <c:pt idx="3519">
                  <c:v>24.4375</c:v>
                </c:pt>
                <c:pt idx="3520">
                  <c:v>24.444444444444443</c:v>
                </c:pt>
                <c:pt idx="3521">
                  <c:v>24.451388888888889</c:v>
                </c:pt>
                <c:pt idx="3522">
                  <c:v>24.458333333333332</c:v>
                </c:pt>
                <c:pt idx="3523">
                  <c:v>24.465277777777775</c:v>
                </c:pt>
                <c:pt idx="3524">
                  <c:v>24.472222222222225</c:v>
                </c:pt>
                <c:pt idx="3525">
                  <c:v>24.479166666666668</c:v>
                </c:pt>
                <c:pt idx="3526">
                  <c:v>24.486111111111111</c:v>
                </c:pt>
                <c:pt idx="3527">
                  <c:v>24.493055555555557</c:v>
                </c:pt>
                <c:pt idx="3528">
                  <c:v>24.5</c:v>
                </c:pt>
                <c:pt idx="3529">
                  <c:v>24.506944444444443</c:v>
                </c:pt>
                <c:pt idx="3530">
                  <c:v>24.513888888888889</c:v>
                </c:pt>
                <c:pt idx="3531">
                  <c:v>24.520833333333332</c:v>
                </c:pt>
                <c:pt idx="3532">
                  <c:v>24.527777777777775</c:v>
                </c:pt>
                <c:pt idx="3533">
                  <c:v>24.534722222222225</c:v>
                </c:pt>
                <c:pt idx="3534">
                  <c:v>24.541666666666668</c:v>
                </c:pt>
                <c:pt idx="3535">
                  <c:v>24.548611111111111</c:v>
                </c:pt>
                <c:pt idx="3536">
                  <c:v>24.555555555555557</c:v>
                </c:pt>
                <c:pt idx="3537">
                  <c:v>24.5625</c:v>
                </c:pt>
                <c:pt idx="3538">
                  <c:v>24.569444444444443</c:v>
                </c:pt>
                <c:pt idx="3539">
                  <c:v>24.576388888888889</c:v>
                </c:pt>
                <c:pt idx="3540">
                  <c:v>24.583333333333332</c:v>
                </c:pt>
                <c:pt idx="3541">
                  <c:v>24.590277777777775</c:v>
                </c:pt>
                <c:pt idx="3542">
                  <c:v>24.597222222222225</c:v>
                </c:pt>
                <c:pt idx="3543">
                  <c:v>24.604166666666668</c:v>
                </c:pt>
                <c:pt idx="3544">
                  <c:v>24.611111111111111</c:v>
                </c:pt>
                <c:pt idx="3545">
                  <c:v>24.618055555555557</c:v>
                </c:pt>
                <c:pt idx="3546">
                  <c:v>24.625</c:v>
                </c:pt>
                <c:pt idx="3547">
                  <c:v>24.631944444444443</c:v>
                </c:pt>
                <c:pt idx="3548">
                  <c:v>24.638888888888889</c:v>
                </c:pt>
                <c:pt idx="3549">
                  <c:v>24.645833333333332</c:v>
                </c:pt>
                <c:pt idx="3550">
                  <c:v>24.652777777777775</c:v>
                </c:pt>
                <c:pt idx="3551">
                  <c:v>24.659722222222225</c:v>
                </c:pt>
                <c:pt idx="3552">
                  <c:v>24.666666666666668</c:v>
                </c:pt>
                <c:pt idx="3553">
                  <c:v>24.673611111111111</c:v>
                </c:pt>
                <c:pt idx="3554">
                  <c:v>24.680555555555557</c:v>
                </c:pt>
                <c:pt idx="3555">
                  <c:v>24.6875</c:v>
                </c:pt>
                <c:pt idx="3556">
                  <c:v>24.694444444444443</c:v>
                </c:pt>
                <c:pt idx="3557">
                  <c:v>24.701388888888889</c:v>
                </c:pt>
                <c:pt idx="3558">
                  <c:v>24.708333333333332</c:v>
                </c:pt>
                <c:pt idx="3559">
                  <c:v>24.715277777777775</c:v>
                </c:pt>
                <c:pt idx="3560">
                  <c:v>24.722222222222225</c:v>
                </c:pt>
                <c:pt idx="3561">
                  <c:v>24.729166666666668</c:v>
                </c:pt>
                <c:pt idx="3562">
                  <c:v>24.736111111111111</c:v>
                </c:pt>
                <c:pt idx="3563">
                  <c:v>24.743055555555557</c:v>
                </c:pt>
                <c:pt idx="3564">
                  <c:v>24.75</c:v>
                </c:pt>
                <c:pt idx="3565">
                  <c:v>24.756944444444443</c:v>
                </c:pt>
                <c:pt idx="3566">
                  <c:v>24.763888888888889</c:v>
                </c:pt>
                <c:pt idx="3567">
                  <c:v>24.770833333333332</c:v>
                </c:pt>
                <c:pt idx="3568">
                  <c:v>24.777777777777775</c:v>
                </c:pt>
                <c:pt idx="3569">
                  <c:v>24.784722222222225</c:v>
                </c:pt>
                <c:pt idx="3570">
                  <c:v>24.791666666666668</c:v>
                </c:pt>
                <c:pt idx="3571">
                  <c:v>24.798611111111111</c:v>
                </c:pt>
                <c:pt idx="3572">
                  <c:v>24.805555555555557</c:v>
                </c:pt>
                <c:pt idx="3573">
                  <c:v>24.8125</c:v>
                </c:pt>
                <c:pt idx="3574">
                  <c:v>24.819444444444443</c:v>
                </c:pt>
                <c:pt idx="3575">
                  <c:v>24.826388888888889</c:v>
                </c:pt>
                <c:pt idx="3576">
                  <c:v>24.833333333333332</c:v>
                </c:pt>
                <c:pt idx="3577">
                  <c:v>24.840277777777775</c:v>
                </c:pt>
                <c:pt idx="3578">
                  <c:v>24.847222222222225</c:v>
                </c:pt>
                <c:pt idx="3579">
                  <c:v>24.854166666666668</c:v>
                </c:pt>
                <c:pt idx="3580">
                  <c:v>24.861111111111111</c:v>
                </c:pt>
                <c:pt idx="3581">
                  <c:v>24.868055555555557</c:v>
                </c:pt>
                <c:pt idx="3582">
                  <c:v>24.875</c:v>
                </c:pt>
                <c:pt idx="3583">
                  <c:v>24.881944444444443</c:v>
                </c:pt>
                <c:pt idx="3584">
                  <c:v>24.888888888888889</c:v>
                </c:pt>
                <c:pt idx="3585">
                  <c:v>24.895833333333332</c:v>
                </c:pt>
                <c:pt idx="3586">
                  <c:v>24.902777777777775</c:v>
                </c:pt>
                <c:pt idx="3587">
                  <c:v>24.909722222222225</c:v>
                </c:pt>
                <c:pt idx="3588">
                  <c:v>24.916666666666668</c:v>
                </c:pt>
                <c:pt idx="3589">
                  <c:v>24.923611111111111</c:v>
                </c:pt>
                <c:pt idx="3590">
                  <c:v>24.930555555555557</c:v>
                </c:pt>
                <c:pt idx="3591">
                  <c:v>24.9375</c:v>
                </c:pt>
                <c:pt idx="3592">
                  <c:v>24.944444444444443</c:v>
                </c:pt>
                <c:pt idx="3593">
                  <c:v>24.951388888888889</c:v>
                </c:pt>
                <c:pt idx="3594">
                  <c:v>24.958333333333332</c:v>
                </c:pt>
                <c:pt idx="3595">
                  <c:v>24.965277777777775</c:v>
                </c:pt>
                <c:pt idx="3596">
                  <c:v>24.972222222222225</c:v>
                </c:pt>
                <c:pt idx="3597">
                  <c:v>24.979166666666668</c:v>
                </c:pt>
                <c:pt idx="3598">
                  <c:v>24.986111111111111</c:v>
                </c:pt>
                <c:pt idx="3599">
                  <c:v>24.993055555555557</c:v>
                </c:pt>
                <c:pt idx="3600">
                  <c:v>25</c:v>
                </c:pt>
                <c:pt idx="3601">
                  <c:v>25.006944444444443</c:v>
                </c:pt>
                <c:pt idx="3602">
                  <c:v>25.013888888888889</c:v>
                </c:pt>
                <c:pt idx="3603">
                  <c:v>25.020833333333332</c:v>
                </c:pt>
                <c:pt idx="3604">
                  <c:v>25.027777777777775</c:v>
                </c:pt>
                <c:pt idx="3605">
                  <c:v>25.034722222222225</c:v>
                </c:pt>
                <c:pt idx="3606">
                  <c:v>25.041666666666668</c:v>
                </c:pt>
                <c:pt idx="3607">
                  <c:v>25.048611111111111</c:v>
                </c:pt>
                <c:pt idx="3608">
                  <c:v>25.055555555555557</c:v>
                </c:pt>
                <c:pt idx="3609">
                  <c:v>25.0625</c:v>
                </c:pt>
                <c:pt idx="3610">
                  <c:v>25.069444444444443</c:v>
                </c:pt>
                <c:pt idx="3611">
                  <c:v>25.076388888888889</c:v>
                </c:pt>
                <c:pt idx="3612">
                  <c:v>25.083333333333332</c:v>
                </c:pt>
                <c:pt idx="3613">
                  <c:v>25.090277777777775</c:v>
                </c:pt>
                <c:pt idx="3614">
                  <c:v>25.097222222222225</c:v>
                </c:pt>
                <c:pt idx="3615">
                  <c:v>25.104166666666668</c:v>
                </c:pt>
                <c:pt idx="3616">
                  <c:v>25.111111111111111</c:v>
                </c:pt>
                <c:pt idx="3617">
                  <c:v>25.118055555555557</c:v>
                </c:pt>
                <c:pt idx="3618">
                  <c:v>25.125</c:v>
                </c:pt>
                <c:pt idx="3619">
                  <c:v>25.131944444444443</c:v>
                </c:pt>
                <c:pt idx="3620">
                  <c:v>25.138888888888889</c:v>
                </c:pt>
                <c:pt idx="3621">
                  <c:v>25.145833333333332</c:v>
                </c:pt>
                <c:pt idx="3622">
                  <c:v>25.152777777777775</c:v>
                </c:pt>
                <c:pt idx="3623">
                  <c:v>25.159722222222225</c:v>
                </c:pt>
                <c:pt idx="3624">
                  <c:v>25.166666666666668</c:v>
                </c:pt>
                <c:pt idx="3625">
                  <c:v>25.173611111111111</c:v>
                </c:pt>
                <c:pt idx="3626">
                  <c:v>25.180555555555557</c:v>
                </c:pt>
                <c:pt idx="3627">
                  <c:v>25.1875</c:v>
                </c:pt>
                <c:pt idx="3628">
                  <c:v>25.194444444444443</c:v>
                </c:pt>
                <c:pt idx="3629">
                  <c:v>25.201388888888889</c:v>
                </c:pt>
                <c:pt idx="3630">
                  <c:v>25.208333333333332</c:v>
                </c:pt>
                <c:pt idx="3631">
                  <c:v>25.215277777777775</c:v>
                </c:pt>
                <c:pt idx="3632">
                  <c:v>25.222222222222225</c:v>
                </c:pt>
                <c:pt idx="3633">
                  <c:v>25.229166666666668</c:v>
                </c:pt>
                <c:pt idx="3634">
                  <c:v>25.236111111111111</c:v>
                </c:pt>
                <c:pt idx="3635">
                  <c:v>25.243055555555557</c:v>
                </c:pt>
                <c:pt idx="3636">
                  <c:v>25.25</c:v>
                </c:pt>
                <c:pt idx="3637">
                  <c:v>25.256944444444443</c:v>
                </c:pt>
                <c:pt idx="3638">
                  <c:v>25.263888888888889</c:v>
                </c:pt>
                <c:pt idx="3639">
                  <c:v>25.270833333333332</c:v>
                </c:pt>
                <c:pt idx="3640">
                  <c:v>25.277777777777775</c:v>
                </c:pt>
                <c:pt idx="3641">
                  <c:v>25.284722222222225</c:v>
                </c:pt>
                <c:pt idx="3642">
                  <c:v>25.291666666666668</c:v>
                </c:pt>
                <c:pt idx="3643">
                  <c:v>25.298611111111111</c:v>
                </c:pt>
                <c:pt idx="3644">
                  <c:v>25.305555555555557</c:v>
                </c:pt>
                <c:pt idx="3645">
                  <c:v>25.3125</c:v>
                </c:pt>
                <c:pt idx="3646">
                  <c:v>25.319444444444443</c:v>
                </c:pt>
                <c:pt idx="3647">
                  <c:v>25.326388888888889</c:v>
                </c:pt>
                <c:pt idx="3648">
                  <c:v>25.333333333333332</c:v>
                </c:pt>
                <c:pt idx="3649">
                  <c:v>25.340277777777775</c:v>
                </c:pt>
                <c:pt idx="3650">
                  <c:v>25.347222222222225</c:v>
                </c:pt>
                <c:pt idx="3651">
                  <c:v>25.354166666666668</c:v>
                </c:pt>
                <c:pt idx="3652">
                  <c:v>25.361111111111111</c:v>
                </c:pt>
                <c:pt idx="3653">
                  <c:v>25.368055555555557</c:v>
                </c:pt>
                <c:pt idx="3654">
                  <c:v>25.375</c:v>
                </c:pt>
                <c:pt idx="3655">
                  <c:v>25.381944444444443</c:v>
                </c:pt>
                <c:pt idx="3656">
                  <c:v>25.388888888888889</c:v>
                </c:pt>
                <c:pt idx="3657">
                  <c:v>25.395833333333332</c:v>
                </c:pt>
                <c:pt idx="3658">
                  <c:v>25.402777777777775</c:v>
                </c:pt>
                <c:pt idx="3659">
                  <c:v>25.409722222222225</c:v>
                </c:pt>
                <c:pt idx="3660">
                  <c:v>25.416666666666668</c:v>
                </c:pt>
                <c:pt idx="3661">
                  <c:v>25.423611111111111</c:v>
                </c:pt>
                <c:pt idx="3662">
                  <c:v>25.430555555555557</c:v>
                </c:pt>
                <c:pt idx="3663">
                  <c:v>25.4375</c:v>
                </c:pt>
                <c:pt idx="3664">
                  <c:v>25.444444444444443</c:v>
                </c:pt>
                <c:pt idx="3665">
                  <c:v>25.451388888888889</c:v>
                </c:pt>
                <c:pt idx="3666">
                  <c:v>25.458333333333332</c:v>
                </c:pt>
                <c:pt idx="3667">
                  <c:v>25.465277777777775</c:v>
                </c:pt>
                <c:pt idx="3668">
                  <c:v>25.472222222222225</c:v>
                </c:pt>
                <c:pt idx="3669">
                  <c:v>25.479166666666668</c:v>
                </c:pt>
                <c:pt idx="3670">
                  <c:v>25.486111111111111</c:v>
                </c:pt>
                <c:pt idx="3671">
                  <c:v>25.493055555555557</c:v>
                </c:pt>
                <c:pt idx="3672">
                  <c:v>25.5</c:v>
                </c:pt>
                <c:pt idx="3673">
                  <c:v>25.506944444444443</c:v>
                </c:pt>
                <c:pt idx="3674">
                  <c:v>25.513888888888889</c:v>
                </c:pt>
                <c:pt idx="3675">
                  <c:v>25.520833333333332</c:v>
                </c:pt>
                <c:pt idx="3676">
                  <c:v>25.527777777777775</c:v>
                </c:pt>
                <c:pt idx="3677">
                  <c:v>25.534722222222225</c:v>
                </c:pt>
                <c:pt idx="3678">
                  <c:v>25.541666666666668</c:v>
                </c:pt>
                <c:pt idx="3679">
                  <c:v>25.548611111111111</c:v>
                </c:pt>
                <c:pt idx="3680">
                  <c:v>25.555555555555557</c:v>
                </c:pt>
                <c:pt idx="3681">
                  <c:v>25.5625</c:v>
                </c:pt>
                <c:pt idx="3682">
                  <c:v>25.569444444444443</c:v>
                </c:pt>
                <c:pt idx="3683">
                  <c:v>25.576388888888889</c:v>
                </c:pt>
                <c:pt idx="3684">
                  <c:v>25.583333333333332</c:v>
                </c:pt>
                <c:pt idx="3685">
                  <c:v>25.590277777777775</c:v>
                </c:pt>
                <c:pt idx="3686">
                  <c:v>25.597222222222225</c:v>
                </c:pt>
                <c:pt idx="3687">
                  <c:v>25.604166666666668</c:v>
                </c:pt>
                <c:pt idx="3688">
                  <c:v>25.611111111111111</c:v>
                </c:pt>
                <c:pt idx="3689">
                  <c:v>25.618055555555557</c:v>
                </c:pt>
                <c:pt idx="3690">
                  <c:v>25.625</c:v>
                </c:pt>
                <c:pt idx="3691">
                  <c:v>25.631944444444443</c:v>
                </c:pt>
                <c:pt idx="3692">
                  <c:v>25.638888888888889</c:v>
                </c:pt>
                <c:pt idx="3693">
                  <c:v>25.645833333333332</c:v>
                </c:pt>
                <c:pt idx="3694">
                  <c:v>25.652777777777775</c:v>
                </c:pt>
                <c:pt idx="3695">
                  <c:v>25.659722222222225</c:v>
                </c:pt>
                <c:pt idx="3696">
                  <c:v>25.666666666666668</c:v>
                </c:pt>
                <c:pt idx="3697">
                  <c:v>25.673611111111111</c:v>
                </c:pt>
                <c:pt idx="3698">
                  <c:v>25.680555555555557</c:v>
                </c:pt>
                <c:pt idx="3699">
                  <c:v>25.6875</c:v>
                </c:pt>
                <c:pt idx="3700">
                  <c:v>25.694444444444443</c:v>
                </c:pt>
                <c:pt idx="3701">
                  <c:v>25.701388888888889</c:v>
                </c:pt>
                <c:pt idx="3702">
                  <c:v>25.708333333333332</c:v>
                </c:pt>
                <c:pt idx="3703">
                  <c:v>25.715277777777775</c:v>
                </c:pt>
                <c:pt idx="3704">
                  <c:v>25.722222222222225</c:v>
                </c:pt>
                <c:pt idx="3705">
                  <c:v>25.729166666666668</c:v>
                </c:pt>
                <c:pt idx="3706">
                  <c:v>25.736111111111111</c:v>
                </c:pt>
                <c:pt idx="3707">
                  <c:v>25.743055555555557</c:v>
                </c:pt>
                <c:pt idx="3708">
                  <c:v>25.75</c:v>
                </c:pt>
                <c:pt idx="3709">
                  <c:v>25.756944444444443</c:v>
                </c:pt>
                <c:pt idx="3710">
                  <c:v>25.763888888888889</c:v>
                </c:pt>
                <c:pt idx="3711">
                  <c:v>25.770833333333332</c:v>
                </c:pt>
                <c:pt idx="3712">
                  <c:v>25.777777777777775</c:v>
                </c:pt>
                <c:pt idx="3713">
                  <c:v>25.784722222222225</c:v>
                </c:pt>
                <c:pt idx="3714">
                  <c:v>25.791666666666668</c:v>
                </c:pt>
                <c:pt idx="3715">
                  <c:v>25.798611111111111</c:v>
                </c:pt>
                <c:pt idx="3716">
                  <c:v>25.805555555555557</c:v>
                </c:pt>
                <c:pt idx="3717">
                  <c:v>25.8125</c:v>
                </c:pt>
                <c:pt idx="3718">
                  <c:v>25.819444444444443</c:v>
                </c:pt>
                <c:pt idx="3719">
                  <c:v>25.826388888888889</c:v>
                </c:pt>
                <c:pt idx="3720">
                  <c:v>25.833333333333332</c:v>
                </c:pt>
                <c:pt idx="3721">
                  <c:v>25.840277777777775</c:v>
                </c:pt>
                <c:pt idx="3722">
                  <c:v>25.847222222222225</c:v>
                </c:pt>
                <c:pt idx="3723">
                  <c:v>25.854166666666668</c:v>
                </c:pt>
                <c:pt idx="3724">
                  <c:v>25.861111111111111</c:v>
                </c:pt>
                <c:pt idx="3725">
                  <c:v>25.868055555555557</c:v>
                </c:pt>
                <c:pt idx="3726">
                  <c:v>25.875</c:v>
                </c:pt>
                <c:pt idx="3727">
                  <c:v>25.881944444444443</c:v>
                </c:pt>
                <c:pt idx="3728">
                  <c:v>25.888888888888889</c:v>
                </c:pt>
                <c:pt idx="3729">
                  <c:v>25.895833333333332</c:v>
                </c:pt>
                <c:pt idx="3730">
                  <c:v>25.902777777777775</c:v>
                </c:pt>
                <c:pt idx="3731">
                  <c:v>25.909722222222225</c:v>
                </c:pt>
                <c:pt idx="3732">
                  <c:v>25.916666666666668</c:v>
                </c:pt>
                <c:pt idx="3733">
                  <c:v>25.923611111111111</c:v>
                </c:pt>
                <c:pt idx="3734">
                  <c:v>25.930555555555557</c:v>
                </c:pt>
                <c:pt idx="3735">
                  <c:v>25.9375</c:v>
                </c:pt>
                <c:pt idx="3736">
                  <c:v>25.944444444444443</c:v>
                </c:pt>
                <c:pt idx="3737">
                  <c:v>25.951388888888889</c:v>
                </c:pt>
                <c:pt idx="3738">
                  <c:v>25.958333333333332</c:v>
                </c:pt>
                <c:pt idx="3739">
                  <c:v>25.965277777777775</c:v>
                </c:pt>
                <c:pt idx="3740">
                  <c:v>25.972222222222225</c:v>
                </c:pt>
                <c:pt idx="3741">
                  <c:v>25.979166666666668</c:v>
                </c:pt>
                <c:pt idx="3742">
                  <c:v>25.986111111111111</c:v>
                </c:pt>
                <c:pt idx="3743">
                  <c:v>25.993055555555557</c:v>
                </c:pt>
                <c:pt idx="3744">
                  <c:v>26</c:v>
                </c:pt>
                <c:pt idx="3745">
                  <c:v>26.006944444444443</c:v>
                </c:pt>
                <c:pt idx="3746">
                  <c:v>26.013888888888889</c:v>
                </c:pt>
                <c:pt idx="3747">
                  <c:v>26.020833333333332</c:v>
                </c:pt>
                <c:pt idx="3748">
                  <c:v>26.027777777777775</c:v>
                </c:pt>
                <c:pt idx="3749">
                  <c:v>26.034722222222225</c:v>
                </c:pt>
                <c:pt idx="3750">
                  <c:v>26.041666666666668</c:v>
                </c:pt>
                <c:pt idx="3751">
                  <c:v>26.048611111111111</c:v>
                </c:pt>
                <c:pt idx="3752">
                  <c:v>26.055555555555557</c:v>
                </c:pt>
                <c:pt idx="3753">
                  <c:v>26.0625</c:v>
                </c:pt>
                <c:pt idx="3754">
                  <c:v>26.069444444444443</c:v>
                </c:pt>
                <c:pt idx="3755">
                  <c:v>26.076388888888889</c:v>
                </c:pt>
                <c:pt idx="3756">
                  <c:v>26.083333333333332</c:v>
                </c:pt>
                <c:pt idx="3757">
                  <c:v>26.090277777777775</c:v>
                </c:pt>
                <c:pt idx="3758">
                  <c:v>26.097222222222225</c:v>
                </c:pt>
                <c:pt idx="3759">
                  <c:v>26.104166666666668</c:v>
                </c:pt>
                <c:pt idx="3760">
                  <c:v>26.111111111111111</c:v>
                </c:pt>
                <c:pt idx="3761">
                  <c:v>26.118055555555557</c:v>
                </c:pt>
                <c:pt idx="3762">
                  <c:v>26.125</c:v>
                </c:pt>
                <c:pt idx="3763">
                  <c:v>26.131944444444443</c:v>
                </c:pt>
                <c:pt idx="3764">
                  <c:v>26.138888888888889</c:v>
                </c:pt>
                <c:pt idx="3765">
                  <c:v>26.145833333333332</c:v>
                </c:pt>
                <c:pt idx="3766">
                  <c:v>26.152777777777775</c:v>
                </c:pt>
                <c:pt idx="3767">
                  <c:v>26.159722222222225</c:v>
                </c:pt>
                <c:pt idx="3768">
                  <c:v>26.166666666666668</c:v>
                </c:pt>
                <c:pt idx="3769">
                  <c:v>26.173611111111111</c:v>
                </c:pt>
                <c:pt idx="3770">
                  <c:v>26.180555555555557</c:v>
                </c:pt>
                <c:pt idx="3771">
                  <c:v>26.1875</c:v>
                </c:pt>
                <c:pt idx="3772">
                  <c:v>26.194444444444443</c:v>
                </c:pt>
                <c:pt idx="3773">
                  <c:v>26.201388888888889</c:v>
                </c:pt>
                <c:pt idx="3774">
                  <c:v>26.208333333333332</c:v>
                </c:pt>
                <c:pt idx="3775">
                  <c:v>26.215277777777775</c:v>
                </c:pt>
                <c:pt idx="3776">
                  <c:v>26.222222222222225</c:v>
                </c:pt>
                <c:pt idx="3777">
                  <c:v>26.229166666666668</c:v>
                </c:pt>
                <c:pt idx="3778">
                  <c:v>26.236111111111111</c:v>
                </c:pt>
                <c:pt idx="3779">
                  <c:v>26.243055555555557</c:v>
                </c:pt>
                <c:pt idx="3780">
                  <c:v>26.25</c:v>
                </c:pt>
                <c:pt idx="3781">
                  <c:v>26.256944444444443</c:v>
                </c:pt>
                <c:pt idx="3782">
                  <c:v>26.263888888888889</c:v>
                </c:pt>
                <c:pt idx="3783">
                  <c:v>26.270833333333332</c:v>
                </c:pt>
                <c:pt idx="3784">
                  <c:v>26.277777777777775</c:v>
                </c:pt>
                <c:pt idx="3785">
                  <c:v>26.284722222222225</c:v>
                </c:pt>
                <c:pt idx="3786">
                  <c:v>26.291666666666668</c:v>
                </c:pt>
                <c:pt idx="3787">
                  <c:v>26.298611111111111</c:v>
                </c:pt>
                <c:pt idx="3788">
                  <c:v>26.305555555555557</c:v>
                </c:pt>
                <c:pt idx="3789">
                  <c:v>26.3125</c:v>
                </c:pt>
                <c:pt idx="3790">
                  <c:v>26.319444444444443</c:v>
                </c:pt>
                <c:pt idx="3791">
                  <c:v>26.326388888888889</c:v>
                </c:pt>
                <c:pt idx="3792">
                  <c:v>26.333333333333332</c:v>
                </c:pt>
                <c:pt idx="3793">
                  <c:v>26.340277777777775</c:v>
                </c:pt>
                <c:pt idx="3794">
                  <c:v>26.347222222222225</c:v>
                </c:pt>
                <c:pt idx="3795">
                  <c:v>26.354166666666668</c:v>
                </c:pt>
                <c:pt idx="3796">
                  <c:v>26.361111111111111</c:v>
                </c:pt>
                <c:pt idx="3797">
                  <c:v>26.368055555555557</c:v>
                </c:pt>
                <c:pt idx="3798">
                  <c:v>26.375</c:v>
                </c:pt>
                <c:pt idx="3799">
                  <c:v>26.381944444444443</c:v>
                </c:pt>
                <c:pt idx="3800">
                  <c:v>26.388888888888889</c:v>
                </c:pt>
                <c:pt idx="3801">
                  <c:v>26.395833333333332</c:v>
                </c:pt>
                <c:pt idx="3802">
                  <c:v>26.402777777777775</c:v>
                </c:pt>
                <c:pt idx="3803">
                  <c:v>26.409722222222225</c:v>
                </c:pt>
                <c:pt idx="3804">
                  <c:v>26.416666666666668</c:v>
                </c:pt>
                <c:pt idx="3805">
                  <c:v>26.423611111111111</c:v>
                </c:pt>
                <c:pt idx="3806">
                  <c:v>26.430555555555557</c:v>
                </c:pt>
                <c:pt idx="3807">
                  <c:v>26.4375</c:v>
                </c:pt>
                <c:pt idx="3808">
                  <c:v>26.444444444444443</c:v>
                </c:pt>
                <c:pt idx="3809">
                  <c:v>26.451388888888889</c:v>
                </c:pt>
                <c:pt idx="3810">
                  <c:v>26.458333333333332</c:v>
                </c:pt>
                <c:pt idx="3811">
                  <c:v>26.465277777777775</c:v>
                </c:pt>
                <c:pt idx="3812">
                  <c:v>26.472222222222225</c:v>
                </c:pt>
                <c:pt idx="3813">
                  <c:v>26.479166666666668</c:v>
                </c:pt>
                <c:pt idx="3814">
                  <c:v>26.486111111111111</c:v>
                </c:pt>
                <c:pt idx="3815">
                  <c:v>26.493055555555557</c:v>
                </c:pt>
                <c:pt idx="3816">
                  <c:v>26.5</c:v>
                </c:pt>
                <c:pt idx="3817">
                  <c:v>26.506944444444443</c:v>
                </c:pt>
                <c:pt idx="3818">
                  <c:v>26.513888888888889</c:v>
                </c:pt>
                <c:pt idx="3819">
                  <c:v>26.520833333333332</c:v>
                </c:pt>
                <c:pt idx="3820">
                  <c:v>26.527777777777775</c:v>
                </c:pt>
                <c:pt idx="3821">
                  <c:v>26.534722222222225</c:v>
                </c:pt>
                <c:pt idx="3822">
                  <c:v>26.541666666666668</c:v>
                </c:pt>
                <c:pt idx="3823">
                  <c:v>26.548611111111111</c:v>
                </c:pt>
                <c:pt idx="3824">
                  <c:v>26.555555555555557</c:v>
                </c:pt>
                <c:pt idx="3825">
                  <c:v>26.5625</c:v>
                </c:pt>
                <c:pt idx="3826">
                  <c:v>26.569444444444443</c:v>
                </c:pt>
                <c:pt idx="3827">
                  <c:v>26.576388888888889</c:v>
                </c:pt>
                <c:pt idx="3828">
                  <c:v>26.583333333333332</c:v>
                </c:pt>
                <c:pt idx="3829">
                  <c:v>26.590277777777775</c:v>
                </c:pt>
                <c:pt idx="3830">
                  <c:v>26.597222222222225</c:v>
                </c:pt>
                <c:pt idx="3831">
                  <c:v>26.604166666666668</c:v>
                </c:pt>
                <c:pt idx="3832">
                  <c:v>26.611111111111111</c:v>
                </c:pt>
                <c:pt idx="3833">
                  <c:v>26.618055555555557</c:v>
                </c:pt>
                <c:pt idx="3834">
                  <c:v>26.625</c:v>
                </c:pt>
                <c:pt idx="3835">
                  <c:v>26.631944444444443</c:v>
                </c:pt>
                <c:pt idx="3836">
                  <c:v>26.638888888888889</c:v>
                </c:pt>
                <c:pt idx="3837">
                  <c:v>26.645833333333332</c:v>
                </c:pt>
                <c:pt idx="3838">
                  <c:v>26.652777777777775</c:v>
                </c:pt>
                <c:pt idx="3839">
                  <c:v>26.659722222222225</c:v>
                </c:pt>
                <c:pt idx="3840">
                  <c:v>26.666666666666668</c:v>
                </c:pt>
                <c:pt idx="3841">
                  <c:v>26.673611111111111</c:v>
                </c:pt>
                <c:pt idx="3842">
                  <c:v>26.680555555555557</c:v>
                </c:pt>
                <c:pt idx="3843">
                  <c:v>26.6875</c:v>
                </c:pt>
                <c:pt idx="3844">
                  <c:v>26.694444444444443</c:v>
                </c:pt>
                <c:pt idx="3845">
                  <c:v>26.701388888888889</c:v>
                </c:pt>
                <c:pt idx="3846">
                  <c:v>26.708333333333332</c:v>
                </c:pt>
                <c:pt idx="3847">
                  <c:v>26.715277777777775</c:v>
                </c:pt>
                <c:pt idx="3848">
                  <c:v>26.722222222222225</c:v>
                </c:pt>
                <c:pt idx="3849">
                  <c:v>26.729166666666668</c:v>
                </c:pt>
                <c:pt idx="3850">
                  <c:v>26.736111111111111</c:v>
                </c:pt>
                <c:pt idx="3851">
                  <c:v>26.743055555555557</c:v>
                </c:pt>
                <c:pt idx="3852">
                  <c:v>26.75</c:v>
                </c:pt>
                <c:pt idx="3853">
                  <c:v>26.756944444444443</c:v>
                </c:pt>
                <c:pt idx="3854">
                  <c:v>26.763888888888889</c:v>
                </c:pt>
                <c:pt idx="3855">
                  <c:v>26.770833333333332</c:v>
                </c:pt>
                <c:pt idx="3856">
                  <c:v>26.777777777777775</c:v>
                </c:pt>
                <c:pt idx="3857">
                  <c:v>26.784722222222225</c:v>
                </c:pt>
                <c:pt idx="3858">
                  <c:v>26.791666666666668</c:v>
                </c:pt>
                <c:pt idx="3859">
                  <c:v>26.798611111111111</c:v>
                </c:pt>
                <c:pt idx="3860">
                  <c:v>26.805555555555557</c:v>
                </c:pt>
                <c:pt idx="3861">
                  <c:v>26.8125</c:v>
                </c:pt>
                <c:pt idx="3862">
                  <c:v>26.819444444444443</c:v>
                </c:pt>
                <c:pt idx="3863">
                  <c:v>26.826388888888889</c:v>
                </c:pt>
                <c:pt idx="3864">
                  <c:v>26.833333333333332</c:v>
                </c:pt>
                <c:pt idx="3865">
                  <c:v>26.840277777777775</c:v>
                </c:pt>
                <c:pt idx="3866">
                  <c:v>26.847222222222225</c:v>
                </c:pt>
                <c:pt idx="3867">
                  <c:v>26.854166666666668</c:v>
                </c:pt>
                <c:pt idx="3868">
                  <c:v>26.861111111111111</c:v>
                </c:pt>
                <c:pt idx="3869">
                  <c:v>26.868055555555557</c:v>
                </c:pt>
                <c:pt idx="3870">
                  <c:v>26.875</c:v>
                </c:pt>
                <c:pt idx="3871">
                  <c:v>26.881944444444443</c:v>
                </c:pt>
                <c:pt idx="3872">
                  <c:v>26.888888888888889</c:v>
                </c:pt>
                <c:pt idx="3873">
                  <c:v>26.895833333333332</c:v>
                </c:pt>
                <c:pt idx="3874">
                  <c:v>26.902777777777775</c:v>
                </c:pt>
                <c:pt idx="3875">
                  <c:v>26.909722222222225</c:v>
                </c:pt>
                <c:pt idx="3876">
                  <c:v>26.916666666666668</c:v>
                </c:pt>
                <c:pt idx="3877">
                  <c:v>26.923611111111111</c:v>
                </c:pt>
                <c:pt idx="3878">
                  <c:v>26.930555555555557</c:v>
                </c:pt>
                <c:pt idx="3879">
                  <c:v>26.9375</c:v>
                </c:pt>
                <c:pt idx="3880">
                  <c:v>26.944444444444443</c:v>
                </c:pt>
                <c:pt idx="3881">
                  <c:v>26.951388888888889</c:v>
                </c:pt>
                <c:pt idx="3882">
                  <c:v>26.958333333333332</c:v>
                </c:pt>
                <c:pt idx="3883">
                  <c:v>26.965277777777775</c:v>
                </c:pt>
                <c:pt idx="3884">
                  <c:v>26.972222222222225</c:v>
                </c:pt>
                <c:pt idx="3885">
                  <c:v>26.979166666666668</c:v>
                </c:pt>
                <c:pt idx="3886">
                  <c:v>26.986111111111111</c:v>
                </c:pt>
                <c:pt idx="3887">
                  <c:v>26.993055555555557</c:v>
                </c:pt>
                <c:pt idx="3888">
                  <c:v>27</c:v>
                </c:pt>
                <c:pt idx="3889">
                  <c:v>27.006944444444443</c:v>
                </c:pt>
                <c:pt idx="3890">
                  <c:v>27.013888888888889</c:v>
                </c:pt>
                <c:pt idx="3891">
                  <c:v>27.020833333333332</c:v>
                </c:pt>
                <c:pt idx="3892">
                  <c:v>27.027777777777775</c:v>
                </c:pt>
                <c:pt idx="3893">
                  <c:v>27.034722222222225</c:v>
                </c:pt>
                <c:pt idx="3894">
                  <c:v>27.041666666666668</c:v>
                </c:pt>
                <c:pt idx="3895">
                  <c:v>27.048611111111111</c:v>
                </c:pt>
                <c:pt idx="3896">
                  <c:v>27.055555555555557</c:v>
                </c:pt>
                <c:pt idx="3897">
                  <c:v>27.0625</c:v>
                </c:pt>
                <c:pt idx="3898">
                  <c:v>27.069444444444443</c:v>
                </c:pt>
                <c:pt idx="3899">
                  <c:v>27.076388888888889</c:v>
                </c:pt>
                <c:pt idx="3900">
                  <c:v>27.083333333333332</c:v>
                </c:pt>
                <c:pt idx="3901">
                  <c:v>27.090277777777775</c:v>
                </c:pt>
                <c:pt idx="3902">
                  <c:v>27.097222222222225</c:v>
                </c:pt>
                <c:pt idx="3903">
                  <c:v>27.104166666666668</c:v>
                </c:pt>
                <c:pt idx="3904">
                  <c:v>27.111111111111111</c:v>
                </c:pt>
                <c:pt idx="3905">
                  <c:v>27.118055555555557</c:v>
                </c:pt>
                <c:pt idx="3906">
                  <c:v>27.125</c:v>
                </c:pt>
                <c:pt idx="3907">
                  <c:v>27.131944444444443</c:v>
                </c:pt>
                <c:pt idx="3908">
                  <c:v>27.138888888888889</c:v>
                </c:pt>
                <c:pt idx="3909">
                  <c:v>27.145833333333332</c:v>
                </c:pt>
                <c:pt idx="3910">
                  <c:v>27.152777777777775</c:v>
                </c:pt>
                <c:pt idx="3911">
                  <c:v>27.159722222222225</c:v>
                </c:pt>
                <c:pt idx="3912">
                  <c:v>27.166666666666668</c:v>
                </c:pt>
                <c:pt idx="3913">
                  <c:v>27.173611111111111</c:v>
                </c:pt>
                <c:pt idx="3914">
                  <c:v>27.180555555555557</c:v>
                </c:pt>
                <c:pt idx="3915">
                  <c:v>27.1875</c:v>
                </c:pt>
                <c:pt idx="3916">
                  <c:v>27.194444444444443</c:v>
                </c:pt>
                <c:pt idx="3917">
                  <c:v>27.201388888888889</c:v>
                </c:pt>
                <c:pt idx="3918">
                  <c:v>27.208333333333332</c:v>
                </c:pt>
                <c:pt idx="3919">
                  <c:v>27.215277777777775</c:v>
                </c:pt>
                <c:pt idx="3920">
                  <c:v>27.222222222222225</c:v>
                </c:pt>
                <c:pt idx="3921">
                  <c:v>27.229166666666668</c:v>
                </c:pt>
                <c:pt idx="3922">
                  <c:v>27.236111111111111</c:v>
                </c:pt>
                <c:pt idx="3923">
                  <c:v>27.243055555555557</c:v>
                </c:pt>
                <c:pt idx="3924">
                  <c:v>27.25</c:v>
                </c:pt>
                <c:pt idx="3925">
                  <c:v>27.256944444444443</c:v>
                </c:pt>
                <c:pt idx="3926">
                  <c:v>27.263888888888889</c:v>
                </c:pt>
                <c:pt idx="3927">
                  <c:v>27.270833333333332</c:v>
                </c:pt>
                <c:pt idx="3928">
                  <c:v>27.277777777777775</c:v>
                </c:pt>
                <c:pt idx="3929">
                  <c:v>27.284722222222225</c:v>
                </c:pt>
                <c:pt idx="3930">
                  <c:v>27.291666666666668</c:v>
                </c:pt>
                <c:pt idx="3931">
                  <c:v>27.298611111111111</c:v>
                </c:pt>
                <c:pt idx="3932">
                  <c:v>27.305555555555557</c:v>
                </c:pt>
                <c:pt idx="3933">
                  <c:v>27.3125</c:v>
                </c:pt>
                <c:pt idx="3934">
                  <c:v>27.319444444444443</c:v>
                </c:pt>
                <c:pt idx="3935">
                  <c:v>27.326388888888889</c:v>
                </c:pt>
                <c:pt idx="3936">
                  <c:v>27.333333333333332</c:v>
                </c:pt>
                <c:pt idx="3937">
                  <c:v>27.340277777777775</c:v>
                </c:pt>
                <c:pt idx="3938">
                  <c:v>27.347222222222225</c:v>
                </c:pt>
                <c:pt idx="3939">
                  <c:v>27.354166666666668</c:v>
                </c:pt>
                <c:pt idx="3940">
                  <c:v>27.361111111111111</c:v>
                </c:pt>
                <c:pt idx="3941">
                  <c:v>27.368055555555557</c:v>
                </c:pt>
                <c:pt idx="3942">
                  <c:v>27.375</c:v>
                </c:pt>
                <c:pt idx="3943">
                  <c:v>27.381944444444443</c:v>
                </c:pt>
                <c:pt idx="3944">
                  <c:v>27.388888888888889</c:v>
                </c:pt>
                <c:pt idx="3945">
                  <c:v>27.395833333333332</c:v>
                </c:pt>
                <c:pt idx="3946">
                  <c:v>27.402777777777775</c:v>
                </c:pt>
                <c:pt idx="3947">
                  <c:v>27.409722222222225</c:v>
                </c:pt>
                <c:pt idx="3948">
                  <c:v>27.416666666666668</c:v>
                </c:pt>
                <c:pt idx="3949">
                  <c:v>27.423611111111111</c:v>
                </c:pt>
                <c:pt idx="3950">
                  <c:v>27.430555555555557</c:v>
                </c:pt>
                <c:pt idx="3951">
                  <c:v>27.4375</c:v>
                </c:pt>
                <c:pt idx="3952">
                  <c:v>27.444444444444443</c:v>
                </c:pt>
                <c:pt idx="3953">
                  <c:v>27.451388888888889</c:v>
                </c:pt>
                <c:pt idx="3954">
                  <c:v>27.458333333333332</c:v>
                </c:pt>
                <c:pt idx="3955">
                  <c:v>27.465277777777775</c:v>
                </c:pt>
                <c:pt idx="3956">
                  <c:v>27.472222222222225</c:v>
                </c:pt>
                <c:pt idx="3957">
                  <c:v>27.479166666666668</c:v>
                </c:pt>
                <c:pt idx="3958">
                  <c:v>27.486111111111111</c:v>
                </c:pt>
                <c:pt idx="3959">
                  <c:v>27.493055555555557</c:v>
                </c:pt>
                <c:pt idx="3960">
                  <c:v>27.5</c:v>
                </c:pt>
                <c:pt idx="3961">
                  <c:v>27.506944444444443</c:v>
                </c:pt>
                <c:pt idx="3962">
                  <c:v>27.513888888888889</c:v>
                </c:pt>
                <c:pt idx="3963">
                  <c:v>27.520833333333332</c:v>
                </c:pt>
                <c:pt idx="3964">
                  <c:v>27.527777777777775</c:v>
                </c:pt>
                <c:pt idx="3965">
                  <c:v>27.534722222222225</c:v>
                </c:pt>
                <c:pt idx="3966">
                  <c:v>27.541666666666668</c:v>
                </c:pt>
                <c:pt idx="3967">
                  <c:v>27.548611111111111</c:v>
                </c:pt>
                <c:pt idx="3968">
                  <c:v>27.555555555555557</c:v>
                </c:pt>
                <c:pt idx="3969">
                  <c:v>27.5625</c:v>
                </c:pt>
                <c:pt idx="3970">
                  <c:v>27.569444444444443</c:v>
                </c:pt>
                <c:pt idx="3971">
                  <c:v>27.576388888888889</c:v>
                </c:pt>
                <c:pt idx="3972">
                  <c:v>27.583333333333332</c:v>
                </c:pt>
                <c:pt idx="3973">
                  <c:v>27.590277777777775</c:v>
                </c:pt>
                <c:pt idx="3974">
                  <c:v>27.597222222222225</c:v>
                </c:pt>
                <c:pt idx="3975">
                  <c:v>27.604166666666668</c:v>
                </c:pt>
                <c:pt idx="3976">
                  <c:v>27.611111111111111</c:v>
                </c:pt>
                <c:pt idx="3977">
                  <c:v>27.618055555555557</c:v>
                </c:pt>
                <c:pt idx="3978">
                  <c:v>27.625</c:v>
                </c:pt>
                <c:pt idx="3979">
                  <c:v>27.631944444444443</c:v>
                </c:pt>
                <c:pt idx="3980">
                  <c:v>27.638888888888889</c:v>
                </c:pt>
                <c:pt idx="3981">
                  <c:v>27.645833333333332</c:v>
                </c:pt>
                <c:pt idx="3982">
                  <c:v>27.652777777777775</c:v>
                </c:pt>
                <c:pt idx="3983">
                  <c:v>27.659722222222225</c:v>
                </c:pt>
                <c:pt idx="3984">
                  <c:v>27.666666666666668</c:v>
                </c:pt>
                <c:pt idx="3985">
                  <c:v>27.673611111111111</c:v>
                </c:pt>
                <c:pt idx="3986">
                  <c:v>27.680555555555557</c:v>
                </c:pt>
                <c:pt idx="3987">
                  <c:v>27.6875</c:v>
                </c:pt>
                <c:pt idx="3988">
                  <c:v>27.694444444444443</c:v>
                </c:pt>
                <c:pt idx="3989">
                  <c:v>27.701388888888889</c:v>
                </c:pt>
                <c:pt idx="3990">
                  <c:v>27.708333333333332</c:v>
                </c:pt>
                <c:pt idx="3991">
                  <c:v>27.715277777777775</c:v>
                </c:pt>
                <c:pt idx="3992">
                  <c:v>27.722222222222225</c:v>
                </c:pt>
                <c:pt idx="3993">
                  <c:v>27.729166666666668</c:v>
                </c:pt>
                <c:pt idx="3994">
                  <c:v>27.736111111111111</c:v>
                </c:pt>
                <c:pt idx="3995">
                  <c:v>27.743055555555557</c:v>
                </c:pt>
                <c:pt idx="3996">
                  <c:v>27.75</c:v>
                </c:pt>
                <c:pt idx="3997">
                  <c:v>27.756944444444443</c:v>
                </c:pt>
                <c:pt idx="3998">
                  <c:v>27.763888888888889</c:v>
                </c:pt>
                <c:pt idx="3999">
                  <c:v>27.770833333333332</c:v>
                </c:pt>
                <c:pt idx="4000">
                  <c:v>27.777777777777775</c:v>
                </c:pt>
                <c:pt idx="4001">
                  <c:v>27.784722222222225</c:v>
                </c:pt>
                <c:pt idx="4002">
                  <c:v>27.791666666666668</c:v>
                </c:pt>
                <c:pt idx="4003">
                  <c:v>27.798611111111111</c:v>
                </c:pt>
                <c:pt idx="4004">
                  <c:v>27.805555555555557</c:v>
                </c:pt>
                <c:pt idx="4005">
                  <c:v>27.8125</c:v>
                </c:pt>
                <c:pt idx="4006">
                  <c:v>27.819444444444443</c:v>
                </c:pt>
                <c:pt idx="4007">
                  <c:v>27.826388888888889</c:v>
                </c:pt>
                <c:pt idx="4008">
                  <c:v>27.833333333333332</c:v>
                </c:pt>
                <c:pt idx="4009">
                  <c:v>27.840277777777775</c:v>
                </c:pt>
                <c:pt idx="4010">
                  <c:v>27.847222222222225</c:v>
                </c:pt>
                <c:pt idx="4011">
                  <c:v>27.854166666666668</c:v>
                </c:pt>
                <c:pt idx="4012">
                  <c:v>27.861111111111111</c:v>
                </c:pt>
                <c:pt idx="4013">
                  <c:v>27.868055555555557</c:v>
                </c:pt>
                <c:pt idx="4014">
                  <c:v>27.875</c:v>
                </c:pt>
                <c:pt idx="4015">
                  <c:v>27.881944444444443</c:v>
                </c:pt>
                <c:pt idx="4016">
                  <c:v>27.888888888888889</c:v>
                </c:pt>
                <c:pt idx="4017">
                  <c:v>27.895833333333332</c:v>
                </c:pt>
                <c:pt idx="4018">
                  <c:v>27.902777777777775</c:v>
                </c:pt>
                <c:pt idx="4019">
                  <c:v>27.909722222222225</c:v>
                </c:pt>
                <c:pt idx="4020">
                  <c:v>27.916666666666668</c:v>
                </c:pt>
                <c:pt idx="4021">
                  <c:v>27.923611111111111</c:v>
                </c:pt>
                <c:pt idx="4022">
                  <c:v>27.930555555555557</c:v>
                </c:pt>
                <c:pt idx="4023">
                  <c:v>27.9375</c:v>
                </c:pt>
                <c:pt idx="4024">
                  <c:v>27.944444444444443</c:v>
                </c:pt>
                <c:pt idx="4025">
                  <c:v>27.951388888888889</c:v>
                </c:pt>
                <c:pt idx="4026">
                  <c:v>27.958333333333332</c:v>
                </c:pt>
                <c:pt idx="4027">
                  <c:v>27.965277777777775</c:v>
                </c:pt>
                <c:pt idx="4028">
                  <c:v>27.972222222222225</c:v>
                </c:pt>
                <c:pt idx="4029">
                  <c:v>27.979166666666668</c:v>
                </c:pt>
                <c:pt idx="4030">
                  <c:v>27.986111111111111</c:v>
                </c:pt>
                <c:pt idx="4031">
                  <c:v>27.993055555555557</c:v>
                </c:pt>
                <c:pt idx="4032">
                  <c:v>28</c:v>
                </c:pt>
                <c:pt idx="4033">
                  <c:v>28.006944444444443</c:v>
                </c:pt>
                <c:pt idx="4034">
                  <c:v>28.013888888888889</c:v>
                </c:pt>
                <c:pt idx="4035">
                  <c:v>28.020833333333332</c:v>
                </c:pt>
                <c:pt idx="4036">
                  <c:v>28.027777777777775</c:v>
                </c:pt>
                <c:pt idx="4037">
                  <c:v>28.034722222222225</c:v>
                </c:pt>
                <c:pt idx="4038">
                  <c:v>28.041666666666668</c:v>
                </c:pt>
                <c:pt idx="4039">
                  <c:v>28.048611111111111</c:v>
                </c:pt>
                <c:pt idx="4040">
                  <c:v>28.055555555555557</c:v>
                </c:pt>
                <c:pt idx="4041">
                  <c:v>28.0625</c:v>
                </c:pt>
                <c:pt idx="4042">
                  <c:v>28.069444444444443</c:v>
                </c:pt>
                <c:pt idx="4043">
                  <c:v>28.076388888888889</c:v>
                </c:pt>
                <c:pt idx="4044">
                  <c:v>28.083333333333332</c:v>
                </c:pt>
                <c:pt idx="4045">
                  <c:v>28.090277777777775</c:v>
                </c:pt>
                <c:pt idx="4046">
                  <c:v>28.097222222222225</c:v>
                </c:pt>
                <c:pt idx="4047">
                  <c:v>28.104166666666668</c:v>
                </c:pt>
                <c:pt idx="4048">
                  <c:v>28.111111111111111</c:v>
                </c:pt>
                <c:pt idx="4049">
                  <c:v>28.118055555555557</c:v>
                </c:pt>
                <c:pt idx="4050">
                  <c:v>28.125</c:v>
                </c:pt>
                <c:pt idx="4051">
                  <c:v>28.131944444444443</c:v>
                </c:pt>
                <c:pt idx="4052">
                  <c:v>28.138888888888889</c:v>
                </c:pt>
                <c:pt idx="4053">
                  <c:v>28.145833333333332</c:v>
                </c:pt>
                <c:pt idx="4054">
                  <c:v>28.152777777777775</c:v>
                </c:pt>
                <c:pt idx="4055">
                  <c:v>28.159722222222225</c:v>
                </c:pt>
                <c:pt idx="4056">
                  <c:v>28.166666666666668</c:v>
                </c:pt>
                <c:pt idx="4057">
                  <c:v>28.173611111111111</c:v>
                </c:pt>
                <c:pt idx="4058">
                  <c:v>28.180555555555557</c:v>
                </c:pt>
                <c:pt idx="4059">
                  <c:v>28.1875</c:v>
                </c:pt>
                <c:pt idx="4060">
                  <c:v>28.194444444444443</c:v>
                </c:pt>
                <c:pt idx="4061">
                  <c:v>28.201388888888889</c:v>
                </c:pt>
                <c:pt idx="4062">
                  <c:v>28.208333333333332</c:v>
                </c:pt>
                <c:pt idx="4063">
                  <c:v>28.215277777777775</c:v>
                </c:pt>
                <c:pt idx="4064">
                  <c:v>28.222222222222225</c:v>
                </c:pt>
                <c:pt idx="4065">
                  <c:v>28.229166666666668</c:v>
                </c:pt>
                <c:pt idx="4066">
                  <c:v>28.236111111111111</c:v>
                </c:pt>
                <c:pt idx="4067">
                  <c:v>28.243055555555557</c:v>
                </c:pt>
                <c:pt idx="4068">
                  <c:v>28.25</c:v>
                </c:pt>
                <c:pt idx="4069">
                  <c:v>28.256944444444443</c:v>
                </c:pt>
                <c:pt idx="4070">
                  <c:v>28.263888888888889</c:v>
                </c:pt>
                <c:pt idx="4071">
                  <c:v>28.270833333333332</c:v>
                </c:pt>
                <c:pt idx="4072">
                  <c:v>28.277777777777775</c:v>
                </c:pt>
                <c:pt idx="4073">
                  <c:v>28.284722222222225</c:v>
                </c:pt>
                <c:pt idx="4074">
                  <c:v>28.291666666666668</c:v>
                </c:pt>
                <c:pt idx="4075">
                  <c:v>28.298611111111111</c:v>
                </c:pt>
                <c:pt idx="4076">
                  <c:v>28.305555555555557</c:v>
                </c:pt>
                <c:pt idx="4077">
                  <c:v>28.3125</c:v>
                </c:pt>
                <c:pt idx="4078">
                  <c:v>28.319444444444443</c:v>
                </c:pt>
                <c:pt idx="4079">
                  <c:v>28.326388888888889</c:v>
                </c:pt>
                <c:pt idx="4080">
                  <c:v>28.333333333333332</c:v>
                </c:pt>
                <c:pt idx="4081">
                  <c:v>28.340277777777775</c:v>
                </c:pt>
                <c:pt idx="4082">
                  <c:v>28.347222222222225</c:v>
                </c:pt>
                <c:pt idx="4083">
                  <c:v>28.354166666666668</c:v>
                </c:pt>
                <c:pt idx="4084">
                  <c:v>28.361111111111111</c:v>
                </c:pt>
                <c:pt idx="4085">
                  <c:v>28.368055555555557</c:v>
                </c:pt>
                <c:pt idx="4086">
                  <c:v>28.375</c:v>
                </c:pt>
                <c:pt idx="4087">
                  <c:v>28.381944444444443</c:v>
                </c:pt>
                <c:pt idx="4088">
                  <c:v>28.388888888888889</c:v>
                </c:pt>
                <c:pt idx="4089">
                  <c:v>28.395833333333332</c:v>
                </c:pt>
                <c:pt idx="4090">
                  <c:v>28.402777777777775</c:v>
                </c:pt>
                <c:pt idx="4091">
                  <c:v>28.409722222222225</c:v>
                </c:pt>
                <c:pt idx="4092">
                  <c:v>28.416666666666668</c:v>
                </c:pt>
                <c:pt idx="4093">
                  <c:v>28.423611111111111</c:v>
                </c:pt>
                <c:pt idx="4094">
                  <c:v>28.430555555555557</c:v>
                </c:pt>
                <c:pt idx="4095">
                  <c:v>28.4375</c:v>
                </c:pt>
                <c:pt idx="4096">
                  <c:v>28.444444444444443</c:v>
                </c:pt>
                <c:pt idx="4097">
                  <c:v>28.451388888888889</c:v>
                </c:pt>
                <c:pt idx="4098">
                  <c:v>28.458333333333332</c:v>
                </c:pt>
                <c:pt idx="4099">
                  <c:v>28.465277777777775</c:v>
                </c:pt>
                <c:pt idx="4100">
                  <c:v>28.472222222222225</c:v>
                </c:pt>
                <c:pt idx="4101">
                  <c:v>28.479166666666668</c:v>
                </c:pt>
                <c:pt idx="4102">
                  <c:v>28.486111111111111</c:v>
                </c:pt>
                <c:pt idx="4103">
                  <c:v>28.493055555555557</c:v>
                </c:pt>
                <c:pt idx="4104">
                  <c:v>28.5</c:v>
                </c:pt>
                <c:pt idx="4105">
                  <c:v>28.506944444444443</c:v>
                </c:pt>
                <c:pt idx="4106">
                  <c:v>28.513888888888889</c:v>
                </c:pt>
                <c:pt idx="4107">
                  <c:v>28.520833333333332</c:v>
                </c:pt>
                <c:pt idx="4108">
                  <c:v>28.527777777777775</c:v>
                </c:pt>
                <c:pt idx="4109">
                  <c:v>28.534722222222225</c:v>
                </c:pt>
                <c:pt idx="4110">
                  <c:v>28.541666666666668</c:v>
                </c:pt>
                <c:pt idx="4111">
                  <c:v>28.548611111111111</c:v>
                </c:pt>
                <c:pt idx="4112">
                  <c:v>28.555555555555557</c:v>
                </c:pt>
                <c:pt idx="4113">
                  <c:v>28.5625</c:v>
                </c:pt>
                <c:pt idx="4114">
                  <c:v>28.569444444444443</c:v>
                </c:pt>
                <c:pt idx="4115">
                  <c:v>28.576388888888889</c:v>
                </c:pt>
                <c:pt idx="4116">
                  <c:v>28.583333333333332</c:v>
                </c:pt>
                <c:pt idx="4117">
                  <c:v>28.590277777777775</c:v>
                </c:pt>
                <c:pt idx="4118">
                  <c:v>28.597222222222225</c:v>
                </c:pt>
                <c:pt idx="4119">
                  <c:v>28.604166666666668</c:v>
                </c:pt>
                <c:pt idx="4120">
                  <c:v>28.611111111111111</c:v>
                </c:pt>
                <c:pt idx="4121">
                  <c:v>28.618055555555557</c:v>
                </c:pt>
                <c:pt idx="4122">
                  <c:v>28.625</c:v>
                </c:pt>
                <c:pt idx="4123">
                  <c:v>28.631944444444443</c:v>
                </c:pt>
                <c:pt idx="4124">
                  <c:v>28.638888888888889</c:v>
                </c:pt>
                <c:pt idx="4125">
                  <c:v>28.645833333333332</c:v>
                </c:pt>
                <c:pt idx="4126">
                  <c:v>28.652777777777775</c:v>
                </c:pt>
                <c:pt idx="4127">
                  <c:v>28.659722222222225</c:v>
                </c:pt>
                <c:pt idx="4128">
                  <c:v>28.666666666666668</c:v>
                </c:pt>
                <c:pt idx="4129">
                  <c:v>28.673611111111111</c:v>
                </c:pt>
                <c:pt idx="4130">
                  <c:v>28.680555555555557</c:v>
                </c:pt>
                <c:pt idx="4131">
                  <c:v>28.6875</c:v>
                </c:pt>
                <c:pt idx="4132">
                  <c:v>28.694444444444443</c:v>
                </c:pt>
                <c:pt idx="4133">
                  <c:v>28.701388888888889</c:v>
                </c:pt>
                <c:pt idx="4134">
                  <c:v>28.708333333333332</c:v>
                </c:pt>
                <c:pt idx="4135">
                  <c:v>28.715277777777775</c:v>
                </c:pt>
                <c:pt idx="4136">
                  <c:v>28.722222222222225</c:v>
                </c:pt>
                <c:pt idx="4137">
                  <c:v>28.729166666666668</c:v>
                </c:pt>
                <c:pt idx="4138">
                  <c:v>28.736111111111111</c:v>
                </c:pt>
                <c:pt idx="4139">
                  <c:v>28.743055555555557</c:v>
                </c:pt>
                <c:pt idx="4140">
                  <c:v>28.75</c:v>
                </c:pt>
                <c:pt idx="4141">
                  <c:v>28.756944444444443</c:v>
                </c:pt>
                <c:pt idx="4142">
                  <c:v>28.763888888888889</c:v>
                </c:pt>
                <c:pt idx="4143">
                  <c:v>28.770833333333332</c:v>
                </c:pt>
                <c:pt idx="4144">
                  <c:v>28.777777777777775</c:v>
                </c:pt>
                <c:pt idx="4145">
                  <c:v>28.784722222222225</c:v>
                </c:pt>
                <c:pt idx="4146">
                  <c:v>28.791666666666668</c:v>
                </c:pt>
                <c:pt idx="4147">
                  <c:v>28.798611111111111</c:v>
                </c:pt>
                <c:pt idx="4148">
                  <c:v>28.805555555555557</c:v>
                </c:pt>
                <c:pt idx="4149">
                  <c:v>28.8125</c:v>
                </c:pt>
                <c:pt idx="4150">
                  <c:v>28.819444444444443</c:v>
                </c:pt>
                <c:pt idx="4151">
                  <c:v>28.826388888888889</c:v>
                </c:pt>
                <c:pt idx="4152">
                  <c:v>28.833333333333332</c:v>
                </c:pt>
                <c:pt idx="4153">
                  <c:v>28.840277777777775</c:v>
                </c:pt>
                <c:pt idx="4154">
                  <c:v>28.847222222222225</c:v>
                </c:pt>
                <c:pt idx="4155">
                  <c:v>28.854166666666668</c:v>
                </c:pt>
                <c:pt idx="4156">
                  <c:v>28.861111111111111</c:v>
                </c:pt>
                <c:pt idx="4157">
                  <c:v>28.868055555555557</c:v>
                </c:pt>
                <c:pt idx="4158">
                  <c:v>28.875</c:v>
                </c:pt>
                <c:pt idx="4159">
                  <c:v>28.881944444444443</c:v>
                </c:pt>
                <c:pt idx="4160">
                  <c:v>28.888888888888889</c:v>
                </c:pt>
                <c:pt idx="4161">
                  <c:v>28.895833333333332</c:v>
                </c:pt>
                <c:pt idx="4162">
                  <c:v>28.902777777777775</c:v>
                </c:pt>
                <c:pt idx="4163">
                  <c:v>28.909722222222225</c:v>
                </c:pt>
                <c:pt idx="4164">
                  <c:v>28.916666666666668</c:v>
                </c:pt>
                <c:pt idx="4165">
                  <c:v>28.923611111111111</c:v>
                </c:pt>
                <c:pt idx="4166">
                  <c:v>28.930555555555557</c:v>
                </c:pt>
                <c:pt idx="4167">
                  <c:v>28.9375</c:v>
                </c:pt>
                <c:pt idx="4168">
                  <c:v>28.944444444444443</c:v>
                </c:pt>
                <c:pt idx="4169">
                  <c:v>28.951388888888889</c:v>
                </c:pt>
                <c:pt idx="4170">
                  <c:v>28.958333333333332</c:v>
                </c:pt>
                <c:pt idx="4171">
                  <c:v>28.965277777777775</c:v>
                </c:pt>
                <c:pt idx="4172">
                  <c:v>28.972222222222225</c:v>
                </c:pt>
                <c:pt idx="4173">
                  <c:v>28.979166666666668</c:v>
                </c:pt>
                <c:pt idx="4174">
                  <c:v>28.986111111111111</c:v>
                </c:pt>
                <c:pt idx="4175">
                  <c:v>28.993055555555557</c:v>
                </c:pt>
                <c:pt idx="4176">
                  <c:v>29</c:v>
                </c:pt>
                <c:pt idx="4177">
                  <c:v>29.006944444444443</c:v>
                </c:pt>
                <c:pt idx="4178">
                  <c:v>29.013888888888889</c:v>
                </c:pt>
                <c:pt idx="4179">
                  <c:v>29.020833333333332</c:v>
                </c:pt>
                <c:pt idx="4180">
                  <c:v>29.027777777777775</c:v>
                </c:pt>
                <c:pt idx="4181">
                  <c:v>29.034722222222225</c:v>
                </c:pt>
                <c:pt idx="4182">
                  <c:v>29.041666666666668</c:v>
                </c:pt>
                <c:pt idx="4183">
                  <c:v>29.048611111111111</c:v>
                </c:pt>
                <c:pt idx="4184">
                  <c:v>29.055555555555557</c:v>
                </c:pt>
                <c:pt idx="4185">
                  <c:v>29.0625</c:v>
                </c:pt>
                <c:pt idx="4186">
                  <c:v>29.069444444444443</c:v>
                </c:pt>
                <c:pt idx="4187">
                  <c:v>29.076388888888889</c:v>
                </c:pt>
                <c:pt idx="4188">
                  <c:v>29.083333333333332</c:v>
                </c:pt>
                <c:pt idx="4189">
                  <c:v>29.090277777777775</c:v>
                </c:pt>
                <c:pt idx="4190">
                  <c:v>29.097222222222225</c:v>
                </c:pt>
                <c:pt idx="4191">
                  <c:v>29.104166666666668</c:v>
                </c:pt>
                <c:pt idx="4192">
                  <c:v>29.111111111111111</c:v>
                </c:pt>
                <c:pt idx="4193">
                  <c:v>29.118055555555557</c:v>
                </c:pt>
                <c:pt idx="4194">
                  <c:v>29.125</c:v>
                </c:pt>
                <c:pt idx="4195">
                  <c:v>29.131944444444443</c:v>
                </c:pt>
                <c:pt idx="4196">
                  <c:v>29.138888888888889</c:v>
                </c:pt>
                <c:pt idx="4197">
                  <c:v>29.145833333333332</c:v>
                </c:pt>
                <c:pt idx="4198">
                  <c:v>29.152777777777775</c:v>
                </c:pt>
                <c:pt idx="4199">
                  <c:v>29.159722222222225</c:v>
                </c:pt>
                <c:pt idx="4200">
                  <c:v>29.166666666666668</c:v>
                </c:pt>
                <c:pt idx="4201">
                  <c:v>29.173611111111111</c:v>
                </c:pt>
                <c:pt idx="4202">
                  <c:v>29.180555555555557</c:v>
                </c:pt>
                <c:pt idx="4203">
                  <c:v>29.1875</c:v>
                </c:pt>
                <c:pt idx="4204">
                  <c:v>29.194444444444443</c:v>
                </c:pt>
                <c:pt idx="4205">
                  <c:v>29.201388888888889</c:v>
                </c:pt>
                <c:pt idx="4206">
                  <c:v>29.208333333333332</c:v>
                </c:pt>
                <c:pt idx="4207">
                  <c:v>29.215277777777775</c:v>
                </c:pt>
                <c:pt idx="4208">
                  <c:v>29.222222222222225</c:v>
                </c:pt>
                <c:pt idx="4209">
                  <c:v>29.229166666666668</c:v>
                </c:pt>
                <c:pt idx="4210">
                  <c:v>29.236111111111111</c:v>
                </c:pt>
                <c:pt idx="4211">
                  <c:v>29.243055555555557</c:v>
                </c:pt>
                <c:pt idx="4212">
                  <c:v>29.25</c:v>
                </c:pt>
                <c:pt idx="4213">
                  <c:v>29.256944444444443</c:v>
                </c:pt>
                <c:pt idx="4214">
                  <c:v>29.263888888888889</c:v>
                </c:pt>
                <c:pt idx="4215">
                  <c:v>29.270833333333332</c:v>
                </c:pt>
                <c:pt idx="4216">
                  <c:v>29.277777777777775</c:v>
                </c:pt>
                <c:pt idx="4217">
                  <c:v>29.284722222222225</c:v>
                </c:pt>
                <c:pt idx="4218">
                  <c:v>29.291666666666668</c:v>
                </c:pt>
                <c:pt idx="4219">
                  <c:v>29.298611111111111</c:v>
                </c:pt>
                <c:pt idx="4220">
                  <c:v>29.305555555555557</c:v>
                </c:pt>
                <c:pt idx="4221">
                  <c:v>29.3125</c:v>
                </c:pt>
                <c:pt idx="4222">
                  <c:v>29.319444444444443</c:v>
                </c:pt>
                <c:pt idx="4223">
                  <c:v>29.326388888888889</c:v>
                </c:pt>
                <c:pt idx="4224">
                  <c:v>29.333333333333332</c:v>
                </c:pt>
                <c:pt idx="4225">
                  <c:v>29.340277777777775</c:v>
                </c:pt>
                <c:pt idx="4226">
                  <c:v>29.347222222222225</c:v>
                </c:pt>
                <c:pt idx="4227">
                  <c:v>29.354166666666668</c:v>
                </c:pt>
                <c:pt idx="4228">
                  <c:v>29.361111111111111</c:v>
                </c:pt>
                <c:pt idx="4229">
                  <c:v>29.368055555555557</c:v>
                </c:pt>
                <c:pt idx="4230">
                  <c:v>29.375</c:v>
                </c:pt>
                <c:pt idx="4231">
                  <c:v>29.381944444444443</c:v>
                </c:pt>
                <c:pt idx="4232">
                  <c:v>29.388888888888889</c:v>
                </c:pt>
                <c:pt idx="4233">
                  <c:v>29.395833333333332</c:v>
                </c:pt>
                <c:pt idx="4234">
                  <c:v>29.402777777777775</c:v>
                </c:pt>
                <c:pt idx="4235">
                  <c:v>29.409722222222225</c:v>
                </c:pt>
                <c:pt idx="4236">
                  <c:v>29.416666666666668</c:v>
                </c:pt>
                <c:pt idx="4237">
                  <c:v>29.423611111111111</c:v>
                </c:pt>
                <c:pt idx="4238">
                  <c:v>29.430555555555557</c:v>
                </c:pt>
                <c:pt idx="4239">
                  <c:v>29.4375</c:v>
                </c:pt>
                <c:pt idx="4240">
                  <c:v>29.444444444444443</c:v>
                </c:pt>
                <c:pt idx="4241">
                  <c:v>29.451388888888889</c:v>
                </c:pt>
                <c:pt idx="4242">
                  <c:v>29.458333333333332</c:v>
                </c:pt>
                <c:pt idx="4243">
                  <c:v>29.465277777777775</c:v>
                </c:pt>
                <c:pt idx="4244">
                  <c:v>29.472222222222225</c:v>
                </c:pt>
                <c:pt idx="4245">
                  <c:v>29.479166666666668</c:v>
                </c:pt>
                <c:pt idx="4246">
                  <c:v>29.486111111111111</c:v>
                </c:pt>
                <c:pt idx="4247">
                  <c:v>29.493055555555557</c:v>
                </c:pt>
                <c:pt idx="4248">
                  <c:v>29.5</c:v>
                </c:pt>
                <c:pt idx="4249">
                  <c:v>29.506944444444443</c:v>
                </c:pt>
                <c:pt idx="4250">
                  <c:v>29.513888888888889</c:v>
                </c:pt>
                <c:pt idx="4251">
                  <c:v>29.520833333333332</c:v>
                </c:pt>
                <c:pt idx="4252">
                  <c:v>29.527777777777775</c:v>
                </c:pt>
                <c:pt idx="4253">
                  <c:v>29.534722222222225</c:v>
                </c:pt>
                <c:pt idx="4254">
                  <c:v>29.541666666666668</c:v>
                </c:pt>
                <c:pt idx="4255">
                  <c:v>29.548611111111111</c:v>
                </c:pt>
                <c:pt idx="4256">
                  <c:v>29.555555555555557</c:v>
                </c:pt>
                <c:pt idx="4257">
                  <c:v>29.5625</c:v>
                </c:pt>
                <c:pt idx="4258">
                  <c:v>29.569444444444443</c:v>
                </c:pt>
                <c:pt idx="4259">
                  <c:v>29.576388888888889</c:v>
                </c:pt>
                <c:pt idx="4260">
                  <c:v>29.583333333333332</c:v>
                </c:pt>
                <c:pt idx="4261">
                  <c:v>29.590277777777775</c:v>
                </c:pt>
                <c:pt idx="4262">
                  <c:v>29.597222222222225</c:v>
                </c:pt>
                <c:pt idx="4263">
                  <c:v>29.604166666666668</c:v>
                </c:pt>
                <c:pt idx="4264">
                  <c:v>29.611111111111111</c:v>
                </c:pt>
                <c:pt idx="4265">
                  <c:v>29.618055555555557</c:v>
                </c:pt>
                <c:pt idx="4266">
                  <c:v>29.625</c:v>
                </c:pt>
                <c:pt idx="4267">
                  <c:v>29.631944444444443</c:v>
                </c:pt>
                <c:pt idx="4268">
                  <c:v>29.638888888888889</c:v>
                </c:pt>
                <c:pt idx="4269">
                  <c:v>29.645833333333332</c:v>
                </c:pt>
                <c:pt idx="4270">
                  <c:v>29.652777777777775</c:v>
                </c:pt>
                <c:pt idx="4271">
                  <c:v>29.659722222222225</c:v>
                </c:pt>
                <c:pt idx="4272">
                  <c:v>29.666666666666668</c:v>
                </c:pt>
                <c:pt idx="4273">
                  <c:v>29.673611111111111</c:v>
                </c:pt>
                <c:pt idx="4274">
                  <c:v>29.680555555555557</c:v>
                </c:pt>
                <c:pt idx="4275">
                  <c:v>29.6875</c:v>
                </c:pt>
                <c:pt idx="4276">
                  <c:v>29.694444444444443</c:v>
                </c:pt>
                <c:pt idx="4277">
                  <c:v>29.701388888888889</c:v>
                </c:pt>
                <c:pt idx="4278">
                  <c:v>29.708333333333332</c:v>
                </c:pt>
                <c:pt idx="4279">
                  <c:v>29.715277777777775</c:v>
                </c:pt>
                <c:pt idx="4280">
                  <c:v>29.722222222222225</c:v>
                </c:pt>
                <c:pt idx="4281">
                  <c:v>29.729166666666668</c:v>
                </c:pt>
                <c:pt idx="4282">
                  <c:v>29.736111111111111</c:v>
                </c:pt>
                <c:pt idx="4283">
                  <c:v>29.743055555555557</c:v>
                </c:pt>
                <c:pt idx="4284">
                  <c:v>29.75</c:v>
                </c:pt>
                <c:pt idx="4285">
                  <c:v>29.756944444444443</c:v>
                </c:pt>
                <c:pt idx="4286">
                  <c:v>29.763888888888889</c:v>
                </c:pt>
                <c:pt idx="4287">
                  <c:v>29.770833333333332</c:v>
                </c:pt>
                <c:pt idx="4288">
                  <c:v>29.777777777777775</c:v>
                </c:pt>
                <c:pt idx="4289">
                  <c:v>29.784722222222225</c:v>
                </c:pt>
                <c:pt idx="4290">
                  <c:v>29.791666666666668</c:v>
                </c:pt>
                <c:pt idx="4291">
                  <c:v>29.798611111111111</c:v>
                </c:pt>
                <c:pt idx="4292">
                  <c:v>29.805555555555557</c:v>
                </c:pt>
                <c:pt idx="4293">
                  <c:v>29.8125</c:v>
                </c:pt>
                <c:pt idx="4294">
                  <c:v>29.819444444444443</c:v>
                </c:pt>
                <c:pt idx="4295">
                  <c:v>29.826388888888889</c:v>
                </c:pt>
                <c:pt idx="4296">
                  <c:v>29.833333333333332</c:v>
                </c:pt>
                <c:pt idx="4297">
                  <c:v>29.840277777777775</c:v>
                </c:pt>
                <c:pt idx="4298">
                  <c:v>29.847222222222225</c:v>
                </c:pt>
                <c:pt idx="4299">
                  <c:v>29.854166666666668</c:v>
                </c:pt>
                <c:pt idx="4300">
                  <c:v>29.861111111111111</c:v>
                </c:pt>
                <c:pt idx="4301">
                  <c:v>29.868055555555557</c:v>
                </c:pt>
                <c:pt idx="4302">
                  <c:v>29.875</c:v>
                </c:pt>
                <c:pt idx="4303">
                  <c:v>29.881944444444443</c:v>
                </c:pt>
                <c:pt idx="4304">
                  <c:v>29.888888888888889</c:v>
                </c:pt>
                <c:pt idx="4305">
                  <c:v>29.895833333333332</c:v>
                </c:pt>
                <c:pt idx="4306">
                  <c:v>29.902777777777775</c:v>
                </c:pt>
                <c:pt idx="4307">
                  <c:v>29.909722222222225</c:v>
                </c:pt>
                <c:pt idx="4308">
                  <c:v>29.916666666666668</c:v>
                </c:pt>
                <c:pt idx="4309">
                  <c:v>29.923611111111111</c:v>
                </c:pt>
                <c:pt idx="4310">
                  <c:v>29.930555555555557</c:v>
                </c:pt>
                <c:pt idx="4311">
                  <c:v>29.9375</c:v>
                </c:pt>
                <c:pt idx="4312">
                  <c:v>29.944444444444443</c:v>
                </c:pt>
                <c:pt idx="4313">
                  <c:v>29.951388888888889</c:v>
                </c:pt>
                <c:pt idx="4314">
                  <c:v>29.958333333333332</c:v>
                </c:pt>
                <c:pt idx="4315">
                  <c:v>29.965277777777775</c:v>
                </c:pt>
                <c:pt idx="4316">
                  <c:v>29.972222222222225</c:v>
                </c:pt>
                <c:pt idx="4317">
                  <c:v>29.979166666666668</c:v>
                </c:pt>
                <c:pt idx="4318">
                  <c:v>29.986111111111111</c:v>
                </c:pt>
                <c:pt idx="4319">
                  <c:v>29.993055555555557</c:v>
                </c:pt>
                <c:pt idx="4320">
                  <c:v>30</c:v>
                </c:pt>
                <c:pt idx="4321">
                  <c:v>30.006944444444443</c:v>
                </c:pt>
                <c:pt idx="4322">
                  <c:v>30.013888888888889</c:v>
                </c:pt>
                <c:pt idx="4323">
                  <c:v>30.020833333333332</c:v>
                </c:pt>
                <c:pt idx="4324">
                  <c:v>30.027777777777775</c:v>
                </c:pt>
                <c:pt idx="4325">
                  <c:v>30.034722222222225</c:v>
                </c:pt>
                <c:pt idx="4326">
                  <c:v>30.041666666666668</c:v>
                </c:pt>
                <c:pt idx="4327">
                  <c:v>30.048611111111111</c:v>
                </c:pt>
                <c:pt idx="4328">
                  <c:v>30.055555555555557</c:v>
                </c:pt>
                <c:pt idx="4329">
                  <c:v>30.0625</c:v>
                </c:pt>
                <c:pt idx="4330">
                  <c:v>30.069444444444443</c:v>
                </c:pt>
                <c:pt idx="4331">
                  <c:v>30.076388888888889</c:v>
                </c:pt>
                <c:pt idx="4332">
                  <c:v>30.083333333333332</c:v>
                </c:pt>
                <c:pt idx="4333">
                  <c:v>30.090277777777775</c:v>
                </c:pt>
                <c:pt idx="4334">
                  <c:v>30.097222222222225</c:v>
                </c:pt>
                <c:pt idx="4335">
                  <c:v>30.104166666666668</c:v>
                </c:pt>
                <c:pt idx="4336">
                  <c:v>30.111111111111111</c:v>
                </c:pt>
                <c:pt idx="4337">
                  <c:v>30.118055555555557</c:v>
                </c:pt>
                <c:pt idx="4338">
                  <c:v>30.125</c:v>
                </c:pt>
                <c:pt idx="4339">
                  <c:v>30.131944444444443</c:v>
                </c:pt>
                <c:pt idx="4340">
                  <c:v>30.138888888888889</c:v>
                </c:pt>
                <c:pt idx="4341">
                  <c:v>30.145833333333332</c:v>
                </c:pt>
                <c:pt idx="4342">
                  <c:v>30.152777777777775</c:v>
                </c:pt>
                <c:pt idx="4343">
                  <c:v>30.159722222222225</c:v>
                </c:pt>
                <c:pt idx="4344">
                  <c:v>30.166666666666668</c:v>
                </c:pt>
                <c:pt idx="4345">
                  <c:v>30.173611111111111</c:v>
                </c:pt>
                <c:pt idx="4346">
                  <c:v>30.180555555555557</c:v>
                </c:pt>
                <c:pt idx="4347">
                  <c:v>30.1875</c:v>
                </c:pt>
                <c:pt idx="4348">
                  <c:v>30.194444444444443</c:v>
                </c:pt>
                <c:pt idx="4349">
                  <c:v>30.201388888888889</c:v>
                </c:pt>
                <c:pt idx="4350">
                  <c:v>30.208333333333332</c:v>
                </c:pt>
                <c:pt idx="4351">
                  <c:v>30.215277777777775</c:v>
                </c:pt>
                <c:pt idx="4352">
                  <c:v>30.222222222222225</c:v>
                </c:pt>
                <c:pt idx="4353">
                  <c:v>30.229166666666668</c:v>
                </c:pt>
                <c:pt idx="4354">
                  <c:v>30.236111111111111</c:v>
                </c:pt>
                <c:pt idx="4355">
                  <c:v>30.243055555555557</c:v>
                </c:pt>
                <c:pt idx="4356">
                  <c:v>30.25</c:v>
                </c:pt>
                <c:pt idx="4357">
                  <c:v>30.256944444444443</c:v>
                </c:pt>
                <c:pt idx="4358">
                  <c:v>30.263888888888889</c:v>
                </c:pt>
                <c:pt idx="4359">
                  <c:v>30.270833333333332</c:v>
                </c:pt>
                <c:pt idx="4360">
                  <c:v>30.277777777777775</c:v>
                </c:pt>
                <c:pt idx="4361">
                  <c:v>30.284722222222225</c:v>
                </c:pt>
                <c:pt idx="4362">
                  <c:v>30.291666666666668</c:v>
                </c:pt>
                <c:pt idx="4363">
                  <c:v>30.298611111111111</c:v>
                </c:pt>
                <c:pt idx="4364">
                  <c:v>30.305555555555557</c:v>
                </c:pt>
                <c:pt idx="4365">
                  <c:v>30.3125</c:v>
                </c:pt>
                <c:pt idx="4366">
                  <c:v>30.319444444444443</c:v>
                </c:pt>
                <c:pt idx="4367">
                  <c:v>30.326388888888889</c:v>
                </c:pt>
                <c:pt idx="4368">
                  <c:v>30.333333333333332</c:v>
                </c:pt>
                <c:pt idx="4369">
                  <c:v>30.340277777777775</c:v>
                </c:pt>
                <c:pt idx="4370">
                  <c:v>30.347222222222225</c:v>
                </c:pt>
                <c:pt idx="4371">
                  <c:v>30.354166666666668</c:v>
                </c:pt>
                <c:pt idx="4372">
                  <c:v>30.361111111111111</c:v>
                </c:pt>
                <c:pt idx="4373">
                  <c:v>30.368055555555557</c:v>
                </c:pt>
                <c:pt idx="4374">
                  <c:v>30.375</c:v>
                </c:pt>
                <c:pt idx="4375">
                  <c:v>30.381944444444443</c:v>
                </c:pt>
                <c:pt idx="4376">
                  <c:v>30.388888888888889</c:v>
                </c:pt>
                <c:pt idx="4377">
                  <c:v>30.395833333333332</c:v>
                </c:pt>
                <c:pt idx="4378">
                  <c:v>30.402777777777775</c:v>
                </c:pt>
                <c:pt idx="4379">
                  <c:v>30.409722222222225</c:v>
                </c:pt>
                <c:pt idx="4380">
                  <c:v>30.416666666666668</c:v>
                </c:pt>
                <c:pt idx="4381">
                  <c:v>30.423611111111111</c:v>
                </c:pt>
                <c:pt idx="4382">
                  <c:v>30.430555555555557</c:v>
                </c:pt>
                <c:pt idx="4383">
                  <c:v>30.4375</c:v>
                </c:pt>
                <c:pt idx="4384">
                  <c:v>30.444444444444443</c:v>
                </c:pt>
                <c:pt idx="4385">
                  <c:v>30.451388888888889</c:v>
                </c:pt>
                <c:pt idx="4386">
                  <c:v>30.458333333333332</c:v>
                </c:pt>
                <c:pt idx="4387">
                  <c:v>30.465277777777775</c:v>
                </c:pt>
                <c:pt idx="4388">
                  <c:v>30.472222222222225</c:v>
                </c:pt>
                <c:pt idx="4389">
                  <c:v>30.479166666666668</c:v>
                </c:pt>
                <c:pt idx="4390">
                  <c:v>30.486111111111111</c:v>
                </c:pt>
                <c:pt idx="4391">
                  <c:v>30.493055555555557</c:v>
                </c:pt>
                <c:pt idx="4392">
                  <c:v>30.5</c:v>
                </c:pt>
                <c:pt idx="4393">
                  <c:v>30.506944444444443</c:v>
                </c:pt>
                <c:pt idx="4394">
                  <c:v>30.513888888888889</c:v>
                </c:pt>
                <c:pt idx="4395">
                  <c:v>30.520833333333332</c:v>
                </c:pt>
                <c:pt idx="4396">
                  <c:v>30.527777777777775</c:v>
                </c:pt>
                <c:pt idx="4397">
                  <c:v>30.534722222222225</c:v>
                </c:pt>
                <c:pt idx="4398">
                  <c:v>30.541666666666668</c:v>
                </c:pt>
                <c:pt idx="4399">
                  <c:v>30.548611111111111</c:v>
                </c:pt>
                <c:pt idx="4400">
                  <c:v>30.555555555555557</c:v>
                </c:pt>
                <c:pt idx="4401">
                  <c:v>30.5625</c:v>
                </c:pt>
                <c:pt idx="4402">
                  <c:v>30.569444444444443</c:v>
                </c:pt>
                <c:pt idx="4403">
                  <c:v>30.576388888888889</c:v>
                </c:pt>
                <c:pt idx="4404">
                  <c:v>30.583333333333332</c:v>
                </c:pt>
                <c:pt idx="4405">
                  <c:v>30.590277777777775</c:v>
                </c:pt>
                <c:pt idx="4406">
                  <c:v>30.597222222222225</c:v>
                </c:pt>
                <c:pt idx="4407">
                  <c:v>30.604166666666668</c:v>
                </c:pt>
                <c:pt idx="4408">
                  <c:v>30.611111111111111</c:v>
                </c:pt>
                <c:pt idx="4409">
                  <c:v>30.618055555555557</c:v>
                </c:pt>
                <c:pt idx="4410">
                  <c:v>30.625</c:v>
                </c:pt>
                <c:pt idx="4411">
                  <c:v>30.631944444444443</c:v>
                </c:pt>
                <c:pt idx="4412">
                  <c:v>30.638888888888889</c:v>
                </c:pt>
                <c:pt idx="4413">
                  <c:v>30.645833333333332</c:v>
                </c:pt>
                <c:pt idx="4414">
                  <c:v>30.652777777777775</c:v>
                </c:pt>
                <c:pt idx="4415">
                  <c:v>30.659722222222225</c:v>
                </c:pt>
                <c:pt idx="4416">
                  <c:v>30.666666666666668</c:v>
                </c:pt>
                <c:pt idx="4417">
                  <c:v>30.673611111111111</c:v>
                </c:pt>
                <c:pt idx="4418">
                  <c:v>30.680555555555557</c:v>
                </c:pt>
                <c:pt idx="4419">
                  <c:v>30.6875</c:v>
                </c:pt>
                <c:pt idx="4420">
                  <c:v>30.694444444444443</c:v>
                </c:pt>
                <c:pt idx="4421">
                  <c:v>30.701388888888889</c:v>
                </c:pt>
                <c:pt idx="4422">
                  <c:v>30.708333333333332</c:v>
                </c:pt>
                <c:pt idx="4423">
                  <c:v>30.715277777777775</c:v>
                </c:pt>
                <c:pt idx="4424">
                  <c:v>30.722222222222225</c:v>
                </c:pt>
                <c:pt idx="4425">
                  <c:v>30.729166666666668</c:v>
                </c:pt>
                <c:pt idx="4426">
                  <c:v>30.736111111111111</c:v>
                </c:pt>
                <c:pt idx="4427">
                  <c:v>30.743055555555557</c:v>
                </c:pt>
                <c:pt idx="4428">
                  <c:v>30.75</c:v>
                </c:pt>
                <c:pt idx="4429">
                  <c:v>30.756944444444443</c:v>
                </c:pt>
                <c:pt idx="4430">
                  <c:v>30.763888888888889</c:v>
                </c:pt>
                <c:pt idx="4431">
                  <c:v>30.770833333333332</c:v>
                </c:pt>
                <c:pt idx="4432">
                  <c:v>30.777777777777775</c:v>
                </c:pt>
                <c:pt idx="4433">
                  <c:v>30.784722222222225</c:v>
                </c:pt>
                <c:pt idx="4434">
                  <c:v>30.791666666666668</c:v>
                </c:pt>
                <c:pt idx="4435">
                  <c:v>30.798611111111111</c:v>
                </c:pt>
                <c:pt idx="4436">
                  <c:v>30.805555555555557</c:v>
                </c:pt>
                <c:pt idx="4437">
                  <c:v>30.8125</c:v>
                </c:pt>
                <c:pt idx="4438">
                  <c:v>30.819444444444443</c:v>
                </c:pt>
                <c:pt idx="4439">
                  <c:v>30.826388888888889</c:v>
                </c:pt>
                <c:pt idx="4440">
                  <c:v>30.833333333333332</c:v>
                </c:pt>
                <c:pt idx="4441">
                  <c:v>30.840277777777775</c:v>
                </c:pt>
                <c:pt idx="4442">
                  <c:v>30.847222222222225</c:v>
                </c:pt>
                <c:pt idx="4443">
                  <c:v>30.854166666666668</c:v>
                </c:pt>
                <c:pt idx="4444">
                  <c:v>30.861111111111111</c:v>
                </c:pt>
                <c:pt idx="4445">
                  <c:v>30.868055555555557</c:v>
                </c:pt>
                <c:pt idx="4446">
                  <c:v>30.875</c:v>
                </c:pt>
                <c:pt idx="4447">
                  <c:v>30.881944444444443</c:v>
                </c:pt>
                <c:pt idx="4448">
                  <c:v>30.888888888888889</c:v>
                </c:pt>
                <c:pt idx="4449">
                  <c:v>30.895833333333332</c:v>
                </c:pt>
                <c:pt idx="4450">
                  <c:v>30.902777777777775</c:v>
                </c:pt>
                <c:pt idx="4451">
                  <c:v>30.909722222222225</c:v>
                </c:pt>
                <c:pt idx="4452">
                  <c:v>30.916666666666668</c:v>
                </c:pt>
                <c:pt idx="4453">
                  <c:v>30.923611111111111</c:v>
                </c:pt>
                <c:pt idx="4454">
                  <c:v>30.930555555555557</c:v>
                </c:pt>
                <c:pt idx="4455">
                  <c:v>30.9375</c:v>
                </c:pt>
                <c:pt idx="4456">
                  <c:v>30.944444444444443</c:v>
                </c:pt>
                <c:pt idx="4457">
                  <c:v>30.951388888888889</c:v>
                </c:pt>
                <c:pt idx="4458">
                  <c:v>30.958333333333332</c:v>
                </c:pt>
                <c:pt idx="4459">
                  <c:v>30.965277777777775</c:v>
                </c:pt>
                <c:pt idx="4460">
                  <c:v>30.972222222222225</c:v>
                </c:pt>
                <c:pt idx="4461">
                  <c:v>30.979166666666668</c:v>
                </c:pt>
                <c:pt idx="4462">
                  <c:v>30.986111111111111</c:v>
                </c:pt>
                <c:pt idx="4463">
                  <c:v>30.993055555555557</c:v>
                </c:pt>
                <c:pt idx="4464">
                  <c:v>31</c:v>
                </c:pt>
                <c:pt idx="4465">
                  <c:v>31.006944444444443</c:v>
                </c:pt>
                <c:pt idx="4466">
                  <c:v>31.013888888888889</c:v>
                </c:pt>
                <c:pt idx="4467">
                  <c:v>31.020833333333332</c:v>
                </c:pt>
                <c:pt idx="4468">
                  <c:v>31.027777777777775</c:v>
                </c:pt>
                <c:pt idx="4469">
                  <c:v>31.034722222222225</c:v>
                </c:pt>
                <c:pt idx="4470">
                  <c:v>31.041666666666668</c:v>
                </c:pt>
                <c:pt idx="4471">
                  <c:v>31.048611111111111</c:v>
                </c:pt>
                <c:pt idx="4472">
                  <c:v>31.055555555555557</c:v>
                </c:pt>
                <c:pt idx="4473">
                  <c:v>31.0625</c:v>
                </c:pt>
                <c:pt idx="4474">
                  <c:v>31.069444444444443</c:v>
                </c:pt>
                <c:pt idx="4475">
                  <c:v>31.076388888888889</c:v>
                </c:pt>
                <c:pt idx="4476">
                  <c:v>31.083333333333332</c:v>
                </c:pt>
                <c:pt idx="4477">
                  <c:v>31.090277777777775</c:v>
                </c:pt>
                <c:pt idx="4478">
                  <c:v>31.097222222222225</c:v>
                </c:pt>
                <c:pt idx="4479">
                  <c:v>31.104166666666668</c:v>
                </c:pt>
                <c:pt idx="4480">
                  <c:v>31.111111111111111</c:v>
                </c:pt>
                <c:pt idx="4481">
                  <c:v>31.118055555555557</c:v>
                </c:pt>
                <c:pt idx="4482">
                  <c:v>31.125</c:v>
                </c:pt>
                <c:pt idx="4483">
                  <c:v>31.131944444444443</c:v>
                </c:pt>
                <c:pt idx="4484">
                  <c:v>31.138888888888889</c:v>
                </c:pt>
                <c:pt idx="4485">
                  <c:v>31.145833333333332</c:v>
                </c:pt>
                <c:pt idx="4486">
                  <c:v>31.152777777777775</c:v>
                </c:pt>
                <c:pt idx="4487">
                  <c:v>31.159722222222225</c:v>
                </c:pt>
                <c:pt idx="4488">
                  <c:v>31.166666666666668</c:v>
                </c:pt>
                <c:pt idx="4489">
                  <c:v>31.173611111111111</c:v>
                </c:pt>
                <c:pt idx="4490">
                  <c:v>31.180555555555557</c:v>
                </c:pt>
                <c:pt idx="4491">
                  <c:v>31.1875</c:v>
                </c:pt>
                <c:pt idx="4492">
                  <c:v>31.194444444444443</c:v>
                </c:pt>
                <c:pt idx="4493">
                  <c:v>31.201388888888889</c:v>
                </c:pt>
                <c:pt idx="4494">
                  <c:v>31.208333333333332</c:v>
                </c:pt>
                <c:pt idx="4495">
                  <c:v>31.215277777777775</c:v>
                </c:pt>
                <c:pt idx="4496">
                  <c:v>31.222222222222225</c:v>
                </c:pt>
                <c:pt idx="4497">
                  <c:v>31.229166666666668</c:v>
                </c:pt>
                <c:pt idx="4498">
                  <c:v>31.236111111111111</c:v>
                </c:pt>
                <c:pt idx="4499">
                  <c:v>31.243055555555557</c:v>
                </c:pt>
                <c:pt idx="4500">
                  <c:v>31.25</c:v>
                </c:pt>
                <c:pt idx="4501">
                  <c:v>31.256944444444443</c:v>
                </c:pt>
                <c:pt idx="4502">
                  <c:v>31.263888888888889</c:v>
                </c:pt>
                <c:pt idx="4503">
                  <c:v>31.270833333333332</c:v>
                </c:pt>
                <c:pt idx="4504">
                  <c:v>31.277777777777775</c:v>
                </c:pt>
                <c:pt idx="4505">
                  <c:v>31.284722222222225</c:v>
                </c:pt>
                <c:pt idx="4506">
                  <c:v>31.291666666666668</c:v>
                </c:pt>
                <c:pt idx="4507">
                  <c:v>31.298611111111111</c:v>
                </c:pt>
                <c:pt idx="4508">
                  <c:v>31.305555555555557</c:v>
                </c:pt>
                <c:pt idx="4509">
                  <c:v>31.3125</c:v>
                </c:pt>
                <c:pt idx="4510">
                  <c:v>31.319444444444443</c:v>
                </c:pt>
                <c:pt idx="4511">
                  <c:v>31.326388888888889</c:v>
                </c:pt>
                <c:pt idx="4512">
                  <c:v>31.333333333333332</c:v>
                </c:pt>
                <c:pt idx="4513">
                  <c:v>31.340277777777775</c:v>
                </c:pt>
                <c:pt idx="4514">
                  <c:v>31.347222222222225</c:v>
                </c:pt>
                <c:pt idx="4515">
                  <c:v>31.354166666666668</c:v>
                </c:pt>
                <c:pt idx="4516">
                  <c:v>31.361111111111111</c:v>
                </c:pt>
                <c:pt idx="4517">
                  <c:v>31.368055555555557</c:v>
                </c:pt>
                <c:pt idx="4518">
                  <c:v>31.375</c:v>
                </c:pt>
                <c:pt idx="4519">
                  <c:v>31.381944444444443</c:v>
                </c:pt>
                <c:pt idx="4520">
                  <c:v>31.388888888888889</c:v>
                </c:pt>
                <c:pt idx="4521">
                  <c:v>31.395833333333332</c:v>
                </c:pt>
                <c:pt idx="4522">
                  <c:v>31.402777777777775</c:v>
                </c:pt>
                <c:pt idx="4523">
                  <c:v>31.409722222222225</c:v>
                </c:pt>
                <c:pt idx="4524">
                  <c:v>31.416666666666668</c:v>
                </c:pt>
                <c:pt idx="4525">
                  <c:v>31.423611111111111</c:v>
                </c:pt>
                <c:pt idx="4526">
                  <c:v>31.430555555555557</c:v>
                </c:pt>
                <c:pt idx="4527">
                  <c:v>31.4375</c:v>
                </c:pt>
                <c:pt idx="4528">
                  <c:v>31.444444444444443</c:v>
                </c:pt>
                <c:pt idx="4529">
                  <c:v>31.451388888888889</c:v>
                </c:pt>
                <c:pt idx="4530">
                  <c:v>31.458333333333332</c:v>
                </c:pt>
                <c:pt idx="4531">
                  <c:v>31.465277777777775</c:v>
                </c:pt>
                <c:pt idx="4532">
                  <c:v>31.472222222222225</c:v>
                </c:pt>
                <c:pt idx="4533">
                  <c:v>31.479166666666668</c:v>
                </c:pt>
                <c:pt idx="4534">
                  <c:v>31.486111111111111</c:v>
                </c:pt>
                <c:pt idx="4535">
                  <c:v>31.493055555555557</c:v>
                </c:pt>
                <c:pt idx="4536">
                  <c:v>31.5</c:v>
                </c:pt>
                <c:pt idx="4537">
                  <c:v>31.506944444444443</c:v>
                </c:pt>
                <c:pt idx="4538">
                  <c:v>31.513888888888889</c:v>
                </c:pt>
                <c:pt idx="4539">
                  <c:v>31.520833333333332</c:v>
                </c:pt>
                <c:pt idx="4540">
                  <c:v>31.527777777777775</c:v>
                </c:pt>
                <c:pt idx="4541">
                  <c:v>31.534722222222225</c:v>
                </c:pt>
                <c:pt idx="4542">
                  <c:v>31.541666666666668</c:v>
                </c:pt>
                <c:pt idx="4543">
                  <c:v>31.548611111111111</c:v>
                </c:pt>
                <c:pt idx="4544">
                  <c:v>31.555555555555557</c:v>
                </c:pt>
                <c:pt idx="4545">
                  <c:v>31.5625</c:v>
                </c:pt>
                <c:pt idx="4546">
                  <c:v>31.569444444444443</c:v>
                </c:pt>
                <c:pt idx="4547">
                  <c:v>31.576388888888889</c:v>
                </c:pt>
                <c:pt idx="4548">
                  <c:v>31.583333333333332</c:v>
                </c:pt>
                <c:pt idx="4549">
                  <c:v>31.590277777777775</c:v>
                </c:pt>
                <c:pt idx="4550">
                  <c:v>31.597222222222225</c:v>
                </c:pt>
                <c:pt idx="4551">
                  <c:v>31.604166666666668</c:v>
                </c:pt>
                <c:pt idx="4552">
                  <c:v>31.611111111111111</c:v>
                </c:pt>
                <c:pt idx="4553">
                  <c:v>31.618055555555557</c:v>
                </c:pt>
                <c:pt idx="4554">
                  <c:v>31.625</c:v>
                </c:pt>
                <c:pt idx="4555">
                  <c:v>31.631944444444443</c:v>
                </c:pt>
                <c:pt idx="4556">
                  <c:v>31.638888888888889</c:v>
                </c:pt>
                <c:pt idx="4557">
                  <c:v>31.645833333333332</c:v>
                </c:pt>
                <c:pt idx="4558">
                  <c:v>31.652777777777775</c:v>
                </c:pt>
                <c:pt idx="4559">
                  <c:v>31.659722222222225</c:v>
                </c:pt>
                <c:pt idx="4560">
                  <c:v>31.666666666666668</c:v>
                </c:pt>
                <c:pt idx="4561">
                  <c:v>31.673611111111111</c:v>
                </c:pt>
                <c:pt idx="4562">
                  <c:v>31.680555555555557</c:v>
                </c:pt>
                <c:pt idx="4563">
                  <c:v>31.6875</c:v>
                </c:pt>
                <c:pt idx="4564">
                  <c:v>31.694444444444443</c:v>
                </c:pt>
                <c:pt idx="4565">
                  <c:v>31.701388888888889</c:v>
                </c:pt>
                <c:pt idx="4566">
                  <c:v>31.708333333333332</c:v>
                </c:pt>
                <c:pt idx="4567">
                  <c:v>31.715277777777775</c:v>
                </c:pt>
                <c:pt idx="4568">
                  <c:v>31.722222222222225</c:v>
                </c:pt>
                <c:pt idx="4569">
                  <c:v>31.729166666666668</c:v>
                </c:pt>
                <c:pt idx="4570">
                  <c:v>31.736111111111111</c:v>
                </c:pt>
                <c:pt idx="4571">
                  <c:v>31.743055555555557</c:v>
                </c:pt>
                <c:pt idx="4572">
                  <c:v>31.75</c:v>
                </c:pt>
                <c:pt idx="4573">
                  <c:v>31.756944444444443</c:v>
                </c:pt>
                <c:pt idx="4574">
                  <c:v>31.763888888888889</c:v>
                </c:pt>
                <c:pt idx="4575">
                  <c:v>31.770833333333332</c:v>
                </c:pt>
                <c:pt idx="4576">
                  <c:v>31.777777777777775</c:v>
                </c:pt>
                <c:pt idx="4577">
                  <c:v>31.784722222222225</c:v>
                </c:pt>
                <c:pt idx="4578">
                  <c:v>31.791666666666668</c:v>
                </c:pt>
                <c:pt idx="4579">
                  <c:v>31.798611111111111</c:v>
                </c:pt>
                <c:pt idx="4580">
                  <c:v>31.805555555555557</c:v>
                </c:pt>
                <c:pt idx="4581">
                  <c:v>31.8125</c:v>
                </c:pt>
                <c:pt idx="4582">
                  <c:v>31.819444444444443</c:v>
                </c:pt>
                <c:pt idx="4583">
                  <c:v>31.826388888888889</c:v>
                </c:pt>
                <c:pt idx="4584">
                  <c:v>31.833333333333332</c:v>
                </c:pt>
                <c:pt idx="4585">
                  <c:v>31.840277777777775</c:v>
                </c:pt>
                <c:pt idx="4586">
                  <c:v>31.847222222222225</c:v>
                </c:pt>
                <c:pt idx="4587">
                  <c:v>31.854166666666668</c:v>
                </c:pt>
                <c:pt idx="4588">
                  <c:v>31.861111111111111</c:v>
                </c:pt>
                <c:pt idx="4589">
                  <c:v>31.868055555555557</c:v>
                </c:pt>
                <c:pt idx="4590">
                  <c:v>31.875</c:v>
                </c:pt>
                <c:pt idx="4591">
                  <c:v>31.881944444444443</c:v>
                </c:pt>
                <c:pt idx="4592">
                  <c:v>31.888888888888889</c:v>
                </c:pt>
                <c:pt idx="4593">
                  <c:v>31.895833333333332</c:v>
                </c:pt>
                <c:pt idx="4594">
                  <c:v>31.902777777777775</c:v>
                </c:pt>
                <c:pt idx="4595">
                  <c:v>31.909722222222225</c:v>
                </c:pt>
                <c:pt idx="4596">
                  <c:v>31.916666666666668</c:v>
                </c:pt>
                <c:pt idx="4597">
                  <c:v>31.923611111111111</c:v>
                </c:pt>
                <c:pt idx="4598">
                  <c:v>31.930555555555557</c:v>
                </c:pt>
                <c:pt idx="4599">
                  <c:v>31.9375</c:v>
                </c:pt>
                <c:pt idx="4600">
                  <c:v>31.944444444444443</c:v>
                </c:pt>
                <c:pt idx="4601">
                  <c:v>31.951388888888889</c:v>
                </c:pt>
                <c:pt idx="4602">
                  <c:v>31.958333333333332</c:v>
                </c:pt>
                <c:pt idx="4603">
                  <c:v>31.965277777777775</c:v>
                </c:pt>
                <c:pt idx="4604">
                  <c:v>31.972222222222225</c:v>
                </c:pt>
                <c:pt idx="4605">
                  <c:v>31.979166666666668</c:v>
                </c:pt>
                <c:pt idx="4606">
                  <c:v>31.986111111111111</c:v>
                </c:pt>
                <c:pt idx="4607">
                  <c:v>31.993055555555557</c:v>
                </c:pt>
                <c:pt idx="4608">
                  <c:v>32</c:v>
                </c:pt>
                <c:pt idx="4609">
                  <c:v>32.006944444444443</c:v>
                </c:pt>
                <c:pt idx="4610">
                  <c:v>32.013888888888893</c:v>
                </c:pt>
                <c:pt idx="4611">
                  <c:v>32.020833333333336</c:v>
                </c:pt>
                <c:pt idx="4612">
                  <c:v>32.027777777777779</c:v>
                </c:pt>
                <c:pt idx="4613">
                  <c:v>32.034722222222221</c:v>
                </c:pt>
                <c:pt idx="4614">
                  <c:v>32.041666666666664</c:v>
                </c:pt>
                <c:pt idx="4615">
                  <c:v>32.048611111111107</c:v>
                </c:pt>
                <c:pt idx="4616">
                  <c:v>32.055555555555557</c:v>
                </c:pt>
                <c:pt idx="4617">
                  <c:v>32.0625</c:v>
                </c:pt>
                <c:pt idx="4618">
                  <c:v>32.069444444444443</c:v>
                </c:pt>
                <c:pt idx="4619">
                  <c:v>32.076388888888893</c:v>
                </c:pt>
                <c:pt idx="4620">
                  <c:v>32.083333333333336</c:v>
                </c:pt>
                <c:pt idx="4621">
                  <c:v>32.090277777777779</c:v>
                </c:pt>
                <c:pt idx="4622">
                  <c:v>32.097222222222221</c:v>
                </c:pt>
                <c:pt idx="4623">
                  <c:v>32.104166666666664</c:v>
                </c:pt>
                <c:pt idx="4624">
                  <c:v>32.111111111111107</c:v>
                </c:pt>
                <c:pt idx="4625">
                  <c:v>32.118055555555557</c:v>
                </c:pt>
                <c:pt idx="4626">
                  <c:v>32.125</c:v>
                </c:pt>
                <c:pt idx="4627">
                  <c:v>32.131944444444443</c:v>
                </c:pt>
                <c:pt idx="4628">
                  <c:v>32.138888888888893</c:v>
                </c:pt>
                <c:pt idx="4629">
                  <c:v>32.145833333333336</c:v>
                </c:pt>
                <c:pt idx="4630">
                  <c:v>32.152777777777779</c:v>
                </c:pt>
                <c:pt idx="4631">
                  <c:v>32.159722222222221</c:v>
                </c:pt>
                <c:pt idx="4632">
                  <c:v>32.166666666666664</c:v>
                </c:pt>
                <c:pt idx="4633">
                  <c:v>32.173611111111107</c:v>
                </c:pt>
                <c:pt idx="4634">
                  <c:v>32.180555555555557</c:v>
                </c:pt>
                <c:pt idx="4635">
                  <c:v>32.1875</c:v>
                </c:pt>
                <c:pt idx="4636">
                  <c:v>32.194444444444443</c:v>
                </c:pt>
                <c:pt idx="4637">
                  <c:v>32.201388888888893</c:v>
                </c:pt>
                <c:pt idx="4638">
                  <c:v>32.208333333333336</c:v>
                </c:pt>
                <c:pt idx="4639">
                  <c:v>32.215277777777779</c:v>
                </c:pt>
                <c:pt idx="4640">
                  <c:v>32.222222222222221</c:v>
                </c:pt>
                <c:pt idx="4641">
                  <c:v>32.229166666666664</c:v>
                </c:pt>
                <c:pt idx="4642">
                  <c:v>32.236111111111107</c:v>
                </c:pt>
                <c:pt idx="4643">
                  <c:v>32.243055555555557</c:v>
                </c:pt>
                <c:pt idx="4644">
                  <c:v>32.25</c:v>
                </c:pt>
                <c:pt idx="4645">
                  <c:v>32.256944444444443</c:v>
                </c:pt>
                <c:pt idx="4646">
                  <c:v>32.263888888888893</c:v>
                </c:pt>
                <c:pt idx="4647">
                  <c:v>32.270833333333336</c:v>
                </c:pt>
                <c:pt idx="4648">
                  <c:v>32.277777777777779</c:v>
                </c:pt>
                <c:pt idx="4649">
                  <c:v>32.284722222222221</c:v>
                </c:pt>
                <c:pt idx="4650">
                  <c:v>32.291666666666664</c:v>
                </c:pt>
                <c:pt idx="4651">
                  <c:v>32.298611111111107</c:v>
                </c:pt>
                <c:pt idx="4652">
                  <c:v>32.305555555555557</c:v>
                </c:pt>
                <c:pt idx="4653">
                  <c:v>32.3125</c:v>
                </c:pt>
                <c:pt idx="4654">
                  <c:v>32.319444444444443</c:v>
                </c:pt>
                <c:pt idx="4655">
                  <c:v>32.326388888888893</c:v>
                </c:pt>
                <c:pt idx="4656">
                  <c:v>32.333333333333336</c:v>
                </c:pt>
                <c:pt idx="4657">
                  <c:v>32.340277777777779</c:v>
                </c:pt>
                <c:pt idx="4658">
                  <c:v>32.347222222222221</c:v>
                </c:pt>
                <c:pt idx="4659">
                  <c:v>32.354166666666664</c:v>
                </c:pt>
                <c:pt idx="4660">
                  <c:v>32.361111111111107</c:v>
                </c:pt>
                <c:pt idx="4661">
                  <c:v>32.368055555555557</c:v>
                </c:pt>
                <c:pt idx="4662">
                  <c:v>32.375</c:v>
                </c:pt>
                <c:pt idx="4663">
                  <c:v>32.381944444444443</c:v>
                </c:pt>
                <c:pt idx="4664">
                  <c:v>32.388888888888893</c:v>
                </c:pt>
                <c:pt idx="4665">
                  <c:v>32.395833333333336</c:v>
                </c:pt>
                <c:pt idx="4666">
                  <c:v>32.402777777777779</c:v>
                </c:pt>
                <c:pt idx="4667">
                  <c:v>32.409722222222221</c:v>
                </c:pt>
                <c:pt idx="4668">
                  <c:v>32.416666666666664</c:v>
                </c:pt>
                <c:pt idx="4669">
                  <c:v>32.423611111111107</c:v>
                </c:pt>
                <c:pt idx="4670">
                  <c:v>32.430555555555557</c:v>
                </c:pt>
                <c:pt idx="4671">
                  <c:v>32.4375</c:v>
                </c:pt>
                <c:pt idx="4672">
                  <c:v>32.444444444444443</c:v>
                </c:pt>
                <c:pt idx="4673">
                  <c:v>32.451388888888893</c:v>
                </c:pt>
                <c:pt idx="4674">
                  <c:v>32.458333333333336</c:v>
                </c:pt>
                <c:pt idx="4675">
                  <c:v>32.465277777777779</c:v>
                </c:pt>
                <c:pt idx="4676">
                  <c:v>32.472222222222221</c:v>
                </c:pt>
                <c:pt idx="4677">
                  <c:v>32.479166666666664</c:v>
                </c:pt>
                <c:pt idx="4678">
                  <c:v>32.486111111111107</c:v>
                </c:pt>
                <c:pt idx="4679">
                  <c:v>32.493055555555557</c:v>
                </c:pt>
                <c:pt idx="4680">
                  <c:v>32.5</c:v>
                </c:pt>
                <c:pt idx="4681">
                  <c:v>32.506944444444443</c:v>
                </c:pt>
                <c:pt idx="4682">
                  <c:v>32.513888888888893</c:v>
                </c:pt>
                <c:pt idx="4683">
                  <c:v>32.520833333333336</c:v>
                </c:pt>
                <c:pt idx="4684">
                  <c:v>32.527777777777779</c:v>
                </c:pt>
                <c:pt idx="4685">
                  <c:v>32.534722222222221</c:v>
                </c:pt>
                <c:pt idx="4686">
                  <c:v>32.541666666666664</c:v>
                </c:pt>
                <c:pt idx="4687">
                  <c:v>32.548611111111107</c:v>
                </c:pt>
                <c:pt idx="4688">
                  <c:v>32.555555555555557</c:v>
                </c:pt>
                <c:pt idx="4689">
                  <c:v>32.5625</c:v>
                </c:pt>
                <c:pt idx="4690">
                  <c:v>32.569444444444443</c:v>
                </c:pt>
                <c:pt idx="4691">
                  <c:v>32.576388888888893</c:v>
                </c:pt>
                <c:pt idx="4692">
                  <c:v>32.583333333333336</c:v>
                </c:pt>
                <c:pt idx="4693">
                  <c:v>32.590277777777779</c:v>
                </c:pt>
                <c:pt idx="4694">
                  <c:v>32.597222222222221</c:v>
                </c:pt>
                <c:pt idx="4695">
                  <c:v>32.604166666666664</c:v>
                </c:pt>
                <c:pt idx="4696">
                  <c:v>32.611111111111107</c:v>
                </c:pt>
                <c:pt idx="4697">
                  <c:v>32.618055555555557</c:v>
                </c:pt>
                <c:pt idx="4698">
                  <c:v>32.625</c:v>
                </c:pt>
                <c:pt idx="4699">
                  <c:v>32.631944444444443</c:v>
                </c:pt>
                <c:pt idx="4700">
                  <c:v>32.638888888888893</c:v>
                </c:pt>
                <c:pt idx="4701">
                  <c:v>32.645833333333336</c:v>
                </c:pt>
                <c:pt idx="4702">
                  <c:v>32.652777777777779</c:v>
                </c:pt>
                <c:pt idx="4703">
                  <c:v>32.659722222222221</c:v>
                </c:pt>
                <c:pt idx="4704">
                  <c:v>32.666666666666664</c:v>
                </c:pt>
                <c:pt idx="4705">
                  <c:v>32.673611111111107</c:v>
                </c:pt>
                <c:pt idx="4706">
                  <c:v>32.680555555555557</c:v>
                </c:pt>
                <c:pt idx="4707">
                  <c:v>32.6875</c:v>
                </c:pt>
                <c:pt idx="4708">
                  <c:v>32.694444444444443</c:v>
                </c:pt>
                <c:pt idx="4709">
                  <c:v>32.701388888888893</c:v>
                </c:pt>
                <c:pt idx="4710">
                  <c:v>32.708333333333336</c:v>
                </c:pt>
                <c:pt idx="4711">
                  <c:v>32.715277777777779</c:v>
                </c:pt>
                <c:pt idx="4712">
                  <c:v>32.722222222222221</c:v>
                </c:pt>
                <c:pt idx="4713">
                  <c:v>32.729166666666664</c:v>
                </c:pt>
                <c:pt idx="4714">
                  <c:v>32.736111111111107</c:v>
                </c:pt>
                <c:pt idx="4715">
                  <c:v>32.743055555555557</c:v>
                </c:pt>
                <c:pt idx="4716">
                  <c:v>32.75</c:v>
                </c:pt>
                <c:pt idx="4717">
                  <c:v>32.756944444444443</c:v>
                </c:pt>
                <c:pt idx="4718">
                  <c:v>32.763888888888893</c:v>
                </c:pt>
                <c:pt idx="4719">
                  <c:v>32.770833333333336</c:v>
                </c:pt>
                <c:pt idx="4720">
                  <c:v>32.777777777777779</c:v>
                </c:pt>
                <c:pt idx="4721">
                  <c:v>32.784722222222221</c:v>
                </c:pt>
                <c:pt idx="4722">
                  <c:v>32.791666666666664</c:v>
                </c:pt>
                <c:pt idx="4723">
                  <c:v>32.798611111111107</c:v>
                </c:pt>
                <c:pt idx="4724">
                  <c:v>32.805555555555557</c:v>
                </c:pt>
                <c:pt idx="4725">
                  <c:v>32.8125</c:v>
                </c:pt>
                <c:pt idx="4726">
                  <c:v>32.819444444444443</c:v>
                </c:pt>
                <c:pt idx="4727">
                  <c:v>32.826388888888893</c:v>
                </c:pt>
                <c:pt idx="4728">
                  <c:v>32.833333333333336</c:v>
                </c:pt>
                <c:pt idx="4729">
                  <c:v>32.840277777777779</c:v>
                </c:pt>
                <c:pt idx="4730">
                  <c:v>32.847222222222221</c:v>
                </c:pt>
                <c:pt idx="4731">
                  <c:v>32.854166666666664</c:v>
                </c:pt>
                <c:pt idx="4732">
                  <c:v>32.861111111111107</c:v>
                </c:pt>
                <c:pt idx="4733">
                  <c:v>32.868055555555557</c:v>
                </c:pt>
                <c:pt idx="4734">
                  <c:v>32.875</c:v>
                </c:pt>
                <c:pt idx="4735">
                  <c:v>32.881944444444443</c:v>
                </c:pt>
                <c:pt idx="4736">
                  <c:v>32.888888888888893</c:v>
                </c:pt>
                <c:pt idx="4737">
                  <c:v>32.895833333333336</c:v>
                </c:pt>
                <c:pt idx="4738">
                  <c:v>32.902777777777779</c:v>
                </c:pt>
                <c:pt idx="4739">
                  <c:v>32.909722222222221</c:v>
                </c:pt>
                <c:pt idx="4740">
                  <c:v>32.916666666666664</c:v>
                </c:pt>
                <c:pt idx="4741">
                  <c:v>32.923611111111107</c:v>
                </c:pt>
                <c:pt idx="4742">
                  <c:v>32.930555555555557</c:v>
                </c:pt>
                <c:pt idx="4743">
                  <c:v>32.9375</c:v>
                </c:pt>
                <c:pt idx="4744">
                  <c:v>32.944444444444443</c:v>
                </c:pt>
                <c:pt idx="4745">
                  <c:v>32.951388888888893</c:v>
                </c:pt>
                <c:pt idx="4746">
                  <c:v>32.958333333333336</c:v>
                </c:pt>
                <c:pt idx="4747">
                  <c:v>32.965277777777779</c:v>
                </c:pt>
                <c:pt idx="4748">
                  <c:v>32.972222222222221</c:v>
                </c:pt>
                <c:pt idx="4749">
                  <c:v>32.979166666666664</c:v>
                </c:pt>
                <c:pt idx="4750">
                  <c:v>32.986111111111107</c:v>
                </c:pt>
                <c:pt idx="4751">
                  <c:v>32.993055555555557</c:v>
                </c:pt>
                <c:pt idx="4752">
                  <c:v>33</c:v>
                </c:pt>
                <c:pt idx="4753">
                  <c:v>33.006944444444443</c:v>
                </c:pt>
                <c:pt idx="4754">
                  <c:v>33.013888888888893</c:v>
                </c:pt>
                <c:pt idx="4755">
                  <c:v>33.020833333333336</c:v>
                </c:pt>
                <c:pt idx="4756">
                  <c:v>33.027777777777779</c:v>
                </c:pt>
                <c:pt idx="4757">
                  <c:v>33.034722222222221</c:v>
                </c:pt>
                <c:pt idx="4758">
                  <c:v>33.041666666666664</c:v>
                </c:pt>
                <c:pt idx="4759">
                  <c:v>33.048611111111107</c:v>
                </c:pt>
                <c:pt idx="4760">
                  <c:v>33.055555555555557</c:v>
                </c:pt>
                <c:pt idx="4761">
                  <c:v>33.0625</c:v>
                </c:pt>
                <c:pt idx="4762">
                  <c:v>33.069444444444443</c:v>
                </c:pt>
                <c:pt idx="4763">
                  <c:v>33.076388888888893</c:v>
                </c:pt>
                <c:pt idx="4764">
                  <c:v>33.083333333333336</c:v>
                </c:pt>
                <c:pt idx="4765">
                  <c:v>33.090277777777779</c:v>
                </c:pt>
                <c:pt idx="4766">
                  <c:v>33.097222222222221</c:v>
                </c:pt>
                <c:pt idx="4767">
                  <c:v>33.104166666666664</c:v>
                </c:pt>
                <c:pt idx="4768">
                  <c:v>33.111111111111107</c:v>
                </c:pt>
                <c:pt idx="4769">
                  <c:v>33.118055555555557</c:v>
                </c:pt>
                <c:pt idx="4770">
                  <c:v>33.125</c:v>
                </c:pt>
                <c:pt idx="4771">
                  <c:v>33.131944444444443</c:v>
                </c:pt>
                <c:pt idx="4772">
                  <c:v>33.138888888888893</c:v>
                </c:pt>
                <c:pt idx="4773">
                  <c:v>33.145833333333336</c:v>
                </c:pt>
                <c:pt idx="4774">
                  <c:v>33.152777777777779</c:v>
                </c:pt>
                <c:pt idx="4775">
                  <c:v>33.159722222222221</c:v>
                </c:pt>
                <c:pt idx="4776">
                  <c:v>33.166666666666664</c:v>
                </c:pt>
                <c:pt idx="4777">
                  <c:v>33.173611111111107</c:v>
                </c:pt>
                <c:pt idx="4778">
                  <c:v>33.180555555555557</c:v>
                </c:pt>
                <c:pt idx="4779">
                  <c:v>33.1875</c:v>
                </c:pt>
                <c:pt idx="4780">
                  <c:v>33.194444444444443</c:v>
                </c:pt>
                <c:pt idx="4781">
                  <c:v>33.201388888888893</c:v>
                </c:pt>
                <c:pt idx="4782">
                  <c:v>33.208333333333336</c:v>
                </c:pt>
                <c:pt idx="4783">
                  <c:v>33.215277777777779</c:v>
                </c:pt>
                <c:pt idx="4784">
                  <c:v>33.222222222222221</c:v>
                </c:pt>
                <c:pt idx="4785">
                  <c:v>33.229166666666664</c:v>
                </c:pt>
                <c:pt idx="4786">
                  <c:v>33.236111111111107</c:v>
                </c:pt>
                <c:pt idx="4787">
                  <c:v>33.243055555555557</c:v>
                </c:pt>
                <c:pt idx="4788">
                  <c:v>33.25</c:v>
                </c:pt>
                <c:pt idx="4789">
                  <c:v>33.256944444444443</c:v>
                </c:pt>
                <c:pt idx="4790">
                  <c:v>33.263888888888893</c:v>
                </c:pt>
                <c:pt idx="4791">
                  <c:v>33.270833333333336</c:v>
                </c:pt>
                <c:pt idx="4792">
                  <c:v>33.277777777777779</c:v>
                </c:pt>
                <c:pt idx="4793">
                  <c:v>33.284722222222221</c:v>
                </c:pt>
                <c:pt idx="4794">
                  <c:v>33.291666666666664</c:v>
                </c:pt>
                <c:pt idx="4795">
                  <c:v>33.298611111111107</c:v>
                </c:pt>
                <c:pt idx="4796">
                  <c:v>33.305555555555557</c:v>
                </c:pt>
                <c:pt idx="4797">
                  <c:v>33.3125</c:v>
                </c:pt>
                <c:pt idx="4798">
                  <c:v>33.319444444444443</c:v>
                </c:pt>
                <c:pt idx="4799">
                  <c:v>33.326388888888893</c:v>
                </c:pt>
                <c:pt idx="4800">
                  <c:v>33.333333333333336</c:v>
                </c:pt>
                <c:pt idx="4801">
                  <c:v>33.340277777777779</c:v>
                </c:pt>
                <c:pt idx="4802">
                  <c:v>33.347222222222221</c:v>
                </c:pt>
                <c:pt idx="4803">
                  <c:v>33.354166666666664</c:v>
                </c:pt>
                <c:pt idx="4804">
                  <c:v>33.361111111111107</c:v>
                </c:pt>
                <c:pt idx="4805">
                  <c:v>33.368055555555557</c:v>
                </c:pt>
                <c:pt idx="4806">
                  <c:v>33.375</c:v>
                </c:pt>
                <c:pt idx="4807">
                  <c:v>33.381944444444443</c:v>
                </c:pt>
                <c:pt idx="4808">
                  <c:v>33.388888888888893</c:v>
                </c:pt>
                <c:pt idx="4809">
                  <c:v>33.395833333333336</c:v>
                </c:pt>
                <c:pt idx="4810">
                  <c:v>33.402777777777779</c:v>
                </c:pt>
                <c:pt idx="4811">
                  <c:v>33.409722222222221</c:v>
                </c:pt>
                <c:pt idx="4812">
                  <c:v>33.416666666666664</c:v>
                </c:pt>
                <c:pt idx="4813">
                  <c:v>33.423611111111107</c:v>
                </c:pt>
                <c:pt idx="4814">
                  <c:v>33.430555555555557</c:v>
                </c:pt>
                <c:pt idx="4815">
                  <c:v>33.4375</c:v>
                </c:pt>
                <c:pt idx="4816">
                  <c:v>33.444444444444443</c:v>
                </c:pt>
                <c:pt idx="4817">
                  <c:v>33.451388888888893</c:v>
                </c:pt>
                <c:pt idx="4818">
                  <c:v>33.458333333333336</c:v>
                </c:pt>
                <c:pt idx="4819">
                  <c:v>33.465277777777779</c:v>
                </c:pt>
                <c:pt idx="4820">
                  <c:v>33.472222222222221</c:v>
                </c:pt>
                <c:pt idx="4821">
                  <c:v>33.479166666666664</c:v>
                </c:pt>
                <c:pt idx="4822">
                  <c:v>33.486111111111107</c:v>
                </c:pt>
                <c:pt idx="4823">
                  <c:v>33.493055555555557</c:v>
                </c:pt>
                <c:pt idx="4824">
                  <c:v>33.5</c:v>
                </c:pt>
                <c:pt idx="4825">
                  <c:v>33.506944444444443</c:v>
                </c:pt>
                <c:pt idx="4826">
                  <c:v>33.513888888888893</c:v>
                </c:pt>
                <c:pt idx="4827">
                  <c:v>33.520833333333336</c:v>
                </c:pt>
                <c:pt idx="4828">
                  <c:v>33.527777777777779</c:v>
                </c:pt>
                <c:pt idx="4829">
                  <c:v>33.534722222222221</c:v>
                </c:pt>
                <c:pt idx="4830">
                  <c:v>33.541666666666664</c:v>
                </c:pt>
                <c:pt idx="4831">
                  <c:v>33.548611111111107</c:v>
                </c:pt>
                <c:pt idx="4832">
                  <c:v>33.555555555555557</c:v>
                </c:pt>
                <c:pt idx="4833">
                  <c:v>33.5625</c:v>
                </c:pt>
                <c:pt idx="4834">
                  <c:v>33.569444444444443</c:v>
                </c:pt>
                <c:pt idx="4835">
                  <c:v>33.576388888888893</c:v>
                </c:pt>
                <c:pt idx="4836">
                  <c:v>33.583333333333336</c:v>
                </c:pt>
                <c:pt idx="4837">
                  <c:v>33.590277777777779</c:v>
                </c:pt>
                <c:pt idx="4838">
                  <c:v>33.597222222222221</c:v>
                </c:pt>
                <c:pt idx="4839">
                  <c:v>33.604166666666664</c:v>
                </c:pt>
                <c:pt idx="4840">
                  <c:v>33.611111111111107</c:v>
                </c:pt>
                <c:pt idx="4841">
                  <c:v>33.618055555555557</c:v>
                </c:pt>
                <c:pt idx="4842">
                  <c:v>33.625</c:v>
                </c:pt>
                <c:pt idx="4843">
                  <c:v>33.631944444444443</c:v>
                </c:pt>
                <c:pt idx="4844">
                  <c:v>33.638888888888893</c:v>
                </c:pt>
                <c:pt idx="4845">
                  <c:v>33.645833333333336</c:v>
                </c:pt>
                <c:pt idx="4846">
                  <c:v>33.652777777777779</c:v>
                </c:pt>
                <c:pt idx="4847">
                  <c:v>33.659722222222221</c:v>
                </c:pt>
                <c:pt idx="4848">
                  <c:v>33.666666666666664</c:v>
                </c:pt>
                <c:pt idx="4849">
                  <c:v>33.673611111111107</c:v>
                </c:pt>
                <c:pt idx="4850">
                  <c:v>33.680555555555557</c:v>
                </c:pt>
                <c:pt idx="4851">
                  <c:v>33.6875</c:v>
                </c:pt>
                <c:pt idx="4852">
                  <c:v>33.694444444444443</c:v>
                </c:pt>
                <c:pt idx="4853">
                  <c:v>33.701388888888893</c:v>
                </c:pt>
                <c:pt idx="4854">
                  <c:v>33.708333333333336</c:v>
                </c:pt>
                <c:pt idx="4855">
                  <c:v>33.715277777777779</c:v>
                </c:pt>
                <c:pt idx="4856">
                  <c:v>33.722222222222221</c:v>
                </c:pt>
                <c:pt idx="4857">
                  <c:v>33.729166666666664</c:v>
                </c:pt>
                <c:pt idx="4858">
                  <c:v>33.736111111111107</c:v>
                </c:pt>
                <c:pt idx="4859">
                  <c:v>33.743055555555557</c:v>
                </c:pt>
                <c:pt idx="4860">
                  <c:v>33.75</c:v>
                </c:pt>
                <c:pt idx="4861">
                  <c:v>33.756944444444443</c:v>
                </c:pt>
                <c:pt idx="4862">
                  <c:v>33.763888888888893</c:v>
                </c:pt>
                <c:pt idx="4863">
                  <c:v>33.770833333333336</c:v>
                </c:pt>
                <c:pt idx="4864">
                  <c:v>33.777777777777779</c:v>
                </c:pt>
                <c:pt idx="4865">
                  <c:v>33.784722222222221</c:v>
                </c:pt>
                <c:pt idx="4866">
                  <c:v>33.791666666666664</c:v>
                </c:pt>
                <c:pt idx="4867">
                  <c:v>33.798611111111107</c:v>
                </c:pt>
                <c:pt idx="4868">
                  <c:v>33.805555555555557</c:v>
                </c:pt>
                <c:pt idx="4869">
                  <c:v>33.8125</c:v>
                </c:pt>
                <c:pt idx="4870">
                  <c:v>33.819444444444443</c:v>
                </c:pt>
                <c:pt idx="4871">
                  <c:v>33.826388888888893</c:v>
                </c:pt>
                <c:pt idx="4872">
                  <c:v>33.833333333333336</c:v>
                </c:pt>
                <c:pt idx="4873">
                  <c:v>33.840277777777779</c:v>
                </c:pt>
                <c:pt idx="4874">
                  <c:v>33.847222222222221</c:v>
                </c:pt>
                <c:pt idx="4875">
                  <c:v>33.854166666666664</c:v>
                </c:pt>
                <c:pt idx="4876">
                  <c:v>33.861111111111107</c:v>
                </c:pt>
                <c:pt idx="4877">
                  <c:v>33.868055555555557</c:v>
                </c:pt>
                <c:pt idx="4878">
                  <c:v>33.875</c:v>
                </c:pt>
                <c:pt idx="4879">
                  <c:v>33.881944444444443</c:v>
                </c:pt>
                <c:pt idx="4880">
                  <c:v>33.888888888888893</c:v>
                </c:pt>
                <c:pt idx="4881">
                  <c:v>33.895833333333336</c:v>
                </c:pt>
                <c:pt idx="4882">
                  <c:v>33.902777777777779</c:v>
                </c:pt>
                <c:pt idx="4883">
                  <c:v>33.909722222222221</c:v>
                </c:pt>
                <c:pt idx="4884">
                  <c:v>33.916666666666664</c:v>
                </c:pt>
                <c:pt idx="4885">
                  <c:v>33.923611111111107</c:v>
                </c:pt>
                <c:pt idx="4886">
                  <c:v>33.930555555555557</c:v>
                </c:pt>
                <c:pt idx="4887">
                  <c:v>33.9375</c:v>
                </c:pt>
                <c:pt idx="4888">
                  <c:v>33.944444444444443</c:v>
                </c:pt>
                <c:pt idx="4889">
                  <c:v>33.951388888888893</c:v>
                </c:pt>
                <c:pt idx="4890">
                  <c:v>33.958333333333336</c:v>
                </c:pt>
                <c:pt idx="4891">
                  <c:v>33.965277777777779</c:v>
                </c:pt>
                <c:pt idx="4892">
                  <c:v>33.972222222222221</c:v>
                </c:pt>
                <c:pt idx="4893">
                  <c:v>33.979166666666664</c:v>
                </c:pt>
                <c:pt idx="4894">
                  <c:v>33.986111111111107</c:v>
                </c:pt>
                <c:pt idx="4895">
                  <c:v>33.993055555555557</c:v>
                </c:pt>
                <c:pt idx="4896">
                  <c:v>34</c:v>
                </c:pt>
                <c:pt idx="4897">
                  <c:v>34.006944444444443</c:v>
                </c:pt>
                <c:pt idx="4898">
                  <c:v>34.013888888888893</c:v>
                </c:pt>
                <c:pt idx="4899">
                  <c:v>34.020833333333336</c:v>
                </c:pt>
                <c:pt idx="4900">
                  <c:v>34.027777777777779</c:v>
                </c:pt>
                <c:pt idx="4901">
                  <c:v>34.034722222222221</c:v>
                </c:pt>
                <c:pt idx="4902">
                  <c:v>34.041666666666664</c:v>
                </c:pt>
                <c:pt idx="4903">
                  <c:v>34.048611111111107</c:v>
                </c:pt>
                <c:pt idx="4904">
                  <c:v>34.055555555555557</c:v>
                </c:pt>
                <c:pt idx="4905">
                  <c:v>34.0625</c:v>
                </c:pt>
                <c:pt idx="4906">
                  <c:v>34.069444444444443</c:v>
                </c:pt>
                <c:pt idx="4907">
                  <c:v>34.076388888888893</c:v>
                </c:pt>
                <c:pt idx="4908">
                  <c:v>34.083333333333336</c:v>
                </c:pt>
                <c:pt idx="4909">
                  <c:v>34.090277777777779</c:v>
                </c:pt>
                <c:pt idx="4910">
                  <c:v>34.097222222222221</c:v>
                </c:pt>
                <c:pt idx="4911">
                  <c:v>34.104166666666664</c:v>
                </c:pt>
                <c:pt idx="4912">
                  <c:v>34.111111111111107</c:v>
                </c:pt>
                <c:pt idx="4913">
                  <c:v>34.118055555555557</c:v>
                </c:pt>
                <c:pt idx="4914">
                  <c:v>34.125</c:v>
                </c:pt>
                <c:pt idx="4915">
                  <c:v>34.131944444444443</c:v>
                </c:pt>
                <c:pt idx="4916">
                  <c:v>34.138888888888893</c:v>
                </c:pt>
                <c:pt idx="4917">
                  <c:v>34.145833333333336</c:v>
                </c:pt>
                <c:pt idx="4918">
                  <c:v>34.152777777777779</c:v>
                </c:pt>
                <c:pt idx="4919">
                  <c:v>34.159722222222221</c:v>
                </c:pt>
                <c:pt idx="4920">
                  <c:v>34.166666666666664</c:v>
                </c:pt>
                <c:pt idx="4921">
                  <c:v>34.173611111111107</c:v>
                </c:pt>
                <c:pt idx="4922">
                  <c:v>34.180555555555557</c:v>
                </c:pt>
                <c:pt idx="4923">
                  <c:v>34.1875</c:v>
                </c:pt>
                <c:pt idx="4924">
                  <c:v>34.194444444444443</c:v>
                </c:pt>
                <c:pt idx="4925">
                  <c:v>34.201388888888893</c:v>
                </c:pt>
                <c:pt idx="4926">
                  <c:v>34.208333333333336</c:v>
                </c:pt>
                <c:pt idx="4927">
                  <c:v>34.215277777777779</c:v>
                </c:pt>
                <c:pt idx="4928">
                  <c:v>34.222222222222221</c:v>
                </c:pt>
                <c:pt idx="4929">
                  <c:v>34.229166666666664</c:v>
                </c:pt>
                <c:pt idx="4930">
                  <c:v>34.236111111111107</c:v>
                </c:pt>
                <c:pt idx="4931">
                  <c:v>34.243055555555557</c:v>
                </c:pt>
                <c:pt idx="4932">
                  <c:v>34.25</c:v>
                </c:pt>
                <c:pt idx="4933">
                  <c:v>34.256944444444443</c:v>
                </c:pt>
                <c:pt idx="4934">
                  <c:v>34.263888888888893</c:v>
                </c:pt>
                <c:pt idx="4935">
                  <c:v>34.270833333333336</c:v>
                </c:pt>
                <c:pt idx="4936">
                  <c:v>34.277777777777779</c:v>
                </c:pt>
                <c:pt idx="4937">
                  <c:v>34.284722222222221</c:v>
                </c:pt>
                <c:pt idx="4938">
                  <c:v>34.291666666666664</c:v>
                </c:pt>
                <c:pt idx="4939">
                  <c:v>34.298611111111107</c:v>
                </c:pt>
                <c:pt idx="4940">
                  <c:v>34.305555555555557</c:v>
                </c:pt>
                <c:pt idx="4941">
                  <c:v>34.3125</c:v>
                </c:pt>
                <c:pt idx="4942">
                  <c:v>34.319444444444443</c:v>
                </c:pt>
                <c:pt idx="4943">
                  <c:v>34.326388888888893</c:v>
                </c:pt>
                <c:pt idx="4944">
                  <c:v>34.333333333333336</c:v>
                </c:pt>
                <c:pt idx="4945">
                  <c:v>34.340277777777779</c:v>
                </c:pt>
                <c:pt idx="4946">
                  <c:v>34.347222222222221</c:v>
                </c:pt>
                <c:pt idx="4947">
                  <c:v>34.354166666666664</c:v>
                </c:pt>
                <c:pt idx="4948">
                  <c:v>34.361111111111107</c:v>
                </c:pt>
                <c:pt idx="4949">
                  <c:v>34.368055555555557</c:v>
                </c:pt>
                <c:pt idx="4950">
                  <c:v>34.375</c:v>
                </c:pt>
                <c:pt idx="4951">
                  <c:v>34.381944444444443</c:v>
                </c:pt>
                <c:pt idx="4952">
                  <c:v>34.388888888888893</c:v>
                </c:pt>
                <c:pt idx="4953">
                  <c:v>34.395833333333336</c:v>
                </c:pt>
                <c:pt idx="4954">
                  <c:v>34.402777777777779</c:v>
                </c:pt>
                <c:pt idx="4955">
                  <c:v>34.409722222222221</c:v>
                </c:pt>
                <c:pt idx="4956">
                  <c:v>34.416666666666664</c:v>
                </c:pt>
                <c:pt idx="4957">
                  <c:v>34.423611111111107</c:v>
                </c:pt>
                <c:pt idx="4958">
                  <c:v>34.430555555555557</c:v>
                </c:pt>
                <c:pt idx="4959">
                  <c:v>34.4375</c:v>
                </c:pt>
                <c:pt idx="4960">
                  <c:v>34.444444444444443</c:v>
                </c:pt>
                <c:pt idx="4961">
                  <c:v>34.451388888888893</c:v>
                </c:pt>
                <c:pt idx="4962">
                  <c:v>34.458333333333336</c:v>
                </c:pt>
                <c:pt idx="4963">
                  <c:v>34.465277777777779</c:v>
                </c:pt>
                <c:pt idx="4964">
                  <c:v>34.472222222222221</c:v>
                </c:pt>
                <c:pt idx="4965">
                  <c:v>34.479166666666664</c:v>
                </c:pt>
                <c:pt idx="4966">
                  <c:v>34.486111111111107</c:v>
                </c:pt>
                <c:pt idx="4967">
                  <c:v>34.493055555555557</c:v>
                </c:pt>
                <c:pt idx="4968">
                  <c:v>34.5</c:v>
                </c:pt>
                <c:pt idx="4969">
                  <c:v>34.506944444444443</c:v>
                </c:pt>
                <c:pt idx="4970">
                  <c:v>34.513888888888893</c:v>
                </c:pt>
                <c:pt idx="4971">
                  <c:v>34.520833333333336</c:v>
                </c:pt>
                <c:pt idx="4972">
                  <c:v>34.527777777777779</c:v>
                </c:pt>
                <c:pt idx="4973">
                  <c:v>34.534722222222221</c:v>
                </c:pt>
                <c:pt idx="4974">
                  <c:v>34.541666666666664</c:v>
                </c:pt>
                <c:pt idx="4975">
                  <c:v>34.548611111111107</c:v>
                </c:pt>
                <c:pt idx="4976">
                  <c:v>34.555555555555557</c:v>
                </c:pt>
                <c:pt idx="4977">
                  <c:v>34.5625</c:v>
                </c:pt>
                <c:pt idx="4978">
                  <c:v>34.569444444444443</c:v>
                </c:pt>
                <c:pt idx="4979">
                  <c:v>34.576388888888893</c:v>
                </c:pt>
                <c:pt idx="4980">
                  <c:v>34.583333333333336</c:v>
                </c:pt>
                <c:pt idx="4981">
                  <c:v>34.590277777777779</c:v>
                </c:pt>
                <c:pt idx="4982">
                  <c:v>34.597222222222221</c:v>
                </c:pt>
                <c:pt idx="4983">
                  <c:v>34.604166666666664</c:v>
                </c:pt>
                <c:pt idx="4984">
                  <c:v>34.611111111111107</c:v>
                </c:pt>
                <c:pt idx="4985">
                  <c:v>34.618055555555557</c:v>
                </c:pt>
                <c:pt idx="4986">
                  <c:v>34.625</c:v>
                </c:pt>
                <c:pt idx="4987">
                  <c:v>34.631944444444443</c:v>
                </c:pt>
                <c:pt idx="4988">
                  <c:v>34.638888888888893</c:v>
                </c:pt>
                <c:pt idx="4989">
                  <c:v>34.645833333333336</c:v>
                </c:pt>
                <c:pt idx="4990">
                  <c:v>34.652777777777779</c:v>
                </c:pt>
                <c:pt idx="4991">
                  <c:v>34.659722222222221</c:v>
                </c:pt>
                <c:pt idx="4992">
                  <c:v>34.666666666666664</c:v>
                </c:pt>
                <c:pt idx="4993">
                  <c:v>34.673611111111107</c:v>
                </c:pt>
                <c:pt idx="4994">
                  <c:v>34.680555555555557</c:v>
                </c:pt>
                <c:pt idx="4995">
                  <c:v>34.6875</c:v>
                </c:pt>
                <c:pt idx="4996">
                  <c:v>34.694444444444443</c:v>
                </c:pt>
                <c:pt idx="4997">
                  <c:v>34.701388888888893</c:v>
                </c:pt>
                <c:pt idx="4998">
                  <c:v>34.708333333333336</c:v>
                </c:pt>
                <c:pt idx="4999">
                  <c:v>34.715277777777779</c:v>
                </c:pt>
                <c:pt idx="5000">
                  <c:v>34.722222222222221</c:v>
                </c:pt>
                <c:pt idx="5001">
                  <c:v>34.729166666666664</c:v>
                </c:pt>
                <c:pt idx="5002">
                  <c:v>34.736111111111107</c:v>
                </c:pt>
                <c:pt idx="5003">
                  <c:v>34.743055555555557</c:v>
                </c:pt>
                <c:pt idx="5004">
                  <c:v>34.75</c:v>
                </c:pt>
                <c:pt idx="5005">
                  <c:v>34.756944444444443</c:v>
                </c:pt>
                <c:pt idx="5006">
                  <c:v>34.763888888888893</c:v>
                </c:pt>
                <c:pt idx="5007">
                  <c:v>34.770833333333336</c:v>
                </c:pt>
                <c:pt idx="5008">
                  <c:v>34.777777777777779</c:v>
                </c:pt>
                <c:pt idx="5009">
                  <c:v>34.784722222222221</c:v>
                </c:pt>
                <c:pt idx="5010">
                  <c:v>34.791666666666664</c:v>
                </c:pt>
                <c:pt idx="5011">
                  <c:v>34.798611111111107</c:v>
                </c:pt>
                <c:pt idx="5012">
                  <c:v>34.805555555555557</c:v>
                </c:pt>
                <c:pt idx="5013">
                  <c:v>34.8125</c:v>
                </c:pt>
                <c:pt idx="5014">
                  <c:v>34.819444444444443</c:v>
                </c:pt>
                <c:pt idx="5015">
                  <c:v>34.826388888888893</c:v>
                </c:pt>
                <c:pt idx="5016">
                  <c:v>34.833333333333336</c:v>
                </c:pt>
                <c:pt idx="5017">
                  <c:v>34.840277777777779</c:v>
                </c:pt>
                <c:pt idx="5018">
                  <c:v>34.847222222222221</c:v>
                </c:pt>
                <c:pt idx="5019">
                  <c:v>34.854166666666664</c:v>
                </c:pt>
                <c:pt idx="5020">
                  <c:v>34.861111111111107</c:v>
                </c:pt>
                <c:pt idx="5021">
                  <c:v>34.868055555555557</c:v>
                </c:pt>
                <c:pt idx="5022">
                  <c:v>34.875</c:v>
                </c:pt>
                <c:pt idx="5023">
                  <c:v>34.881944444444443</c:v>
                </c:pt>
                <c:pt idx="5024">
                  <c:v>34.888888888888893</c:v>
                </c:pt>
                <c:pt idx="5025">
                  <c:v>34.895833333333336</c:v>
                </c:pt>
                <c:pt idx="5026">
                  <c:v>34.902777777777779</c:v>
                </c:pt>
                <c:pt idx="5027">
                  <c:v>34.909722222222221</c:v>
                </c:pt>
                <c:pt idx="5028">
                  <c:v>34.916666666666664</c:v>
                </c:pt>
                <c:pt idx="5029">
                  <c:v>34.923611111111107</c:v>
                </c:pt>
                <c:pt idx="5030">
                  <c:v>34.930555555555557</c:v>
                </c:pt>
                <c:pt idx="5031">
                  <c:v>34.9375</c:v>
                </c:pt>
                <c:pt idx="5032">
                  <c:v>34.944444444444443</c:v>
                </c:pt>
                <c:pt idx="5033">
                  <c:v>34.951388888888893</c:v>
                </c:pt>
                <c:pt idx="5034">
                  <c:v>34.958333333333336</c:v>
                </c:pt>
                <c:pt idx="5035">
                  <c:v>34.965277777777779</c:v>
                </c:pt>
                <c:pt idx="5036">
                  <c:v>34.972222222222221</c:v>
                </c:pt>
                <c:pt idx="5037">
                  <c:v>34.979166666666664</c:v>
                </c:pt>
                <c:pt idx="5038">
                  <c:v>34.986111111111107</c:v>
                </c:pt>
                <c:pt idx="5039">
                  <c:v>34.993055555555557</c:v>
                </c:pt>
                <c:pt idx="5040">
                  <c:v>35</c:v>
                </c:pt>
                <c:pt idx="5041">
                  <c:v>35.006944444444443</c:v>
                </c:pt>
                <c:pt idx="5042">
                  <c:v>35.013888888888893</c:v>
                </c:pt>
                <c:pt idx="5043">
                  <c:v>35.020833333333336</c:v>
                </c:pt>
                <c:pt idx="5044">
                  <c:v>35.027777777777779</c:v>
                </c:pt>
                <c:pt idx="5045">
                  <c:v>35.034722222222221</c:v>
                </c:pt>
                <c:pt idx="5046">
                  <c:v>35.041666666666664</c:v>
                </c:pt>
                <c:pt idx="5047">
                  <c:v>35.048611111111107</c:v>
                </c:pt>
                <c:pt idx="5048">
                  <c:v>35.055555555555557</c:v>
                </c:pt>
                <c:pt idx="5049">
                  <c:v>35.0625</c:v>
                </c:pt>
                <c:pt idx="5050">
                  <c:v>35.069444444444443</c:v>
                </c:pt>
                <c:pt idx="5051">
                  <c:v>35.076388888888893</c:v>
                </c:pt>
                <c:pt idx="5052">
                  <c:v>35.083333333333336</c:v>
                </c:pt>
                <c:pt idx="5053">
                  <c:v>35.090277777777779</c:v>
                </c:pt>
                <c:pt idx="5054">
                  <c:v>35.097222222222221</c:v>
                </c:pt>
                <c:pt idx="5055">
                  <c:v>35.104166666666664</c:v>
                </c:pt>
                <c:pt idx="5056">
                  <c:v>35.111111111111107</c:v>
                </c:pt>
                <c:pt idx="5057">
                  <c:v>35.118055555555557</c:v>
                </c:pt>
                <c:pt idx="5058">
                  <c:v>35.125</c:v>
                </c:pt>
                <c:pt idx="5059">
                  <c:v>35.131944444444443</c:v>
                </c:pt>
                <c:pt idx="5060">
                  <c:v>35.138888888888893</c:v>
                </c:pt>
                <c:pt idx="5061">
                  <c:v>35.145833333333336</c:v>
                </c:pt>
                <c:pt idx="5062">
                  <c:v>35.152777777777779</c:v>
                </c:pt>
                <c:pt idx="5063">
                  <c:v>35.159722222222221</c:v>
                </c:pt>
                <c:pt idx="5064">
                  <c:v>35.166666666666664</c:v>
                </c:pt>
                <c:pt idx="5065">
                  <c:v>35.173611111111107</c:v>
                </c:pt>
                <c:pt idx="5066">
                  <c:v>35.180555555555557</c:v>
                </c:pt>
                <c:pt idx="5067">
                  <c:v>35.1875</c:v>
                </c:pt>
                <c:pt idx="5068">
                  <c:v>35.194444444444443</c:v>
                </c:pt>
                <c:pt idx="5069">
                  <c:v>35.201388888888893</c:v>
                </c:pt>
                <c:pt idx="5070">
                  <c:v>35.208333333333336</c:v>
                </c:pt>
                <c:pt idx="5071">
                  <c:v>35.215277777777779</c:v>
                </c:pt>
                <c:pt idx="5072">
                  <c:v>35.222222222222221</c:v>
                </c:pt>
                <c:pt idx="5073">
                  <c:v>35.229166666666664</c:v>
                </c:pt>
                <c:pt idx="5074">
                  <c:v>35.236111111111107</c:v>
                </c:pt>
                <c:pt idx="5075">
                  <c:v>35.243055555555557</c:v>
                </c:pt>
                <c:pt idx="5076">
                  <c:v>35.25</c:v>
                </c:pt>
                <c:pt idx="5077">
                  <c:v>35.256944444444443</c:v>
                </c:pt>
                <c:pt idx="5078">
                  <c:v>35.263888888888893</c:v>
                </c:pt>
                <c:pt idx="5079">
                  <c:v>35.270833333333336</c:v>
                </c:pt>
                <c:pt idx="5080">
                  <c:v>35.277777777777779</c:v>
                </c:pt>
                <c:pt idx="5081">
                  <c:v>35.284722222222221</c:v>
                </c:pt>
                <c:pt idx="5082">
                  <c:v>35.291666666666664</c:v>
                </c:pt>
                <c:pt idx="5083">
                  <c:v>35.298611111111107</c:v>
                </c:pt>
                <c:pt idx="5084">
                  <c:v>35.305555555555557</c:v>
                </c:pt>
                <c:pt idx="5085">
                  <c:v>35.3125</c:v>
                </c:pt>
                <c:pt idx="5086">
                  <c:v>35.319444444444443</c:v>
                </c:pt>
                <c:pt idx="5087">
                  <c:v>35.326388888888893</c:v>
                </c:pt>
                <c:pt idx="5088">
                  <c:v>35.333333333333336</c:v>
                </c:pt>
                <c:pt idx="5089">
                  <c:v>35.340277777777779</c:v>
                </c:pt>
                <c:pt idx="5090">
                  <c:v>35.347222222222221</c:v>
                </c:pt>
                <c:pt idx="5091">
                  <c:v>35.354166666666664</c:v>
                </c:pt>
                <c:pt idx="5092">
                  <c:v>35.361111111111107</c:v>
                </c:pt>
                <c:pt idx="5093">
                  <c:v>35.368055555555557</c:v>
                </c:pt>
                <c:pt idx="5094">
                  <c:v>35.375</c:v>
                </c:pt>
                <c:pt idx="5095">
                  <c:v>35.381944444444443</c:v>
                </c:pt>
                <c:pt idx="5096">
                  <c:v>35.388888888888893</c:v>
                </c:pt>
                <c:pt idx="5097">
                  <c:v>35.395833333333336</c:v>
                </c:pt>
                <c:pt idx="5098">
                  <c:v>35.402777777777779</c:v>
                </c:pt>
                <c:pt idx="5099">
                  <c:v>35.409722222222221</c:v>
                </c:pt>
                <c:pt idx="5100">
                  <c:v>35.416666666666664</c:v>
                </c:pt>
                <c:pt idx="5101">
                  <c:v>35.423611111111107</c:v>
                </c:pt>
                <c:pt idx="5102">
                  <c:v>35.430555555555557</c:v>
                </c:pt>
                <c:pt idx="5103">
                  <c:v>35.4375</c:v>
                </c:pt>
                <c:pt idx="5104">
                  <c:v>35.444444444444443</c:v>
                </c:pt>
                <c:pt idx="5105">
                  <c:v>35.451388888888893</c:v>
                </c:pt>
                <c:pt idx="5106">
                  <c:v>35.458333333333336</c:v>
                </c:pt>
                <c:pt idx="5107">
                  <c:v>35.465277777777779</c:v>
                </c:pt>
                <c:pt idx="5108">
                  <c:v>35.472222222222221</c:v>
                </c:pt>
                <c:pt idx="5109">
                  <c:v>35.479166666666664</c:v>
                </c:pt>
                <c:pt idx="5110">
                  <c:v>35.486111111111107</c:v>
                </c:pt>
                <c:pt idx="5111">
                  <c:v>35.493055555555557</c:v>
                </c:pt>
                <c:pt idx="5112">
                  <c:v>35.5</c:v>
                </c:pt>
                <c:pt idx="5113">
                  <c:v>35.506944444444443</c:v>
                </c:pt>
                <c:pt idx="5114">
                  <c:v>35.513888888888893</c:v>
                </c:pt>
                <c:pt idx="5115">
                  <c:v>35.520833333333336</c:v>
                </c:pt>
                <c:pt idx="5116">
                  <c:v>35.527777777777779</c:v>
                </c:pt>
                <c:pt idx="5117">
                  <c:v>35.534722222222221</c:v>
                </c:pt>
                <c:pt idx="5118">
                  <c:v>35.541666666666664</c:v>
                </c:pt>
                <c:pt idx="5119">
                  <c:v>35.548611111111107</c:v>
                </c:pt>
                <c:pt idx="5120">
                  <c:v>35.555555555555557</c:v>
                </c:pt>
                <c:pt idx="5121">
                  <c:v>35.5625</c:v>
                </c:pt>
                <c:pt idx="5122">
                  <c:v>35.569444444444443</c:v>
                </c:pt>
                <c:pt idx="5123">
                  <c:v>35.576388888888893</c:v>
                </c:pt>
                <c:pt idx="5124">
                  <c:v>35.583333333333336</c:v>
                </c:pt>
                <c:pt idx="5125">
                  <c:v>35.590277777777779</c:v>
                </c:pt>
                <c:pt idx="5126">
                  <c:v>35.597222222222221</c:v>
                </c:pt>
                <c:pt idx="5127">
                  <c:v>35.604166666666664</c:v>
                </c:pt>
                <c:pt idx="5128">
                  <c:v>35.611111111111107</c:v>
                </c:pt>
                <c:pt idx="5129">
                  <c:v>35.618055555555557</c:v>
                </c:pt>
                <c:pt idx="5130">
                  <c:v>35.625</c:v>
                </c:pt>
                <c:pt idx="5131">
                  <c:v>35.631944444444443</c:v>
                </c:pt>
                <c:pt idx="5132">
                  <c:v>35.638888888888893</c:v>
                </c:pt>
                <c:pt idx="5133">
                  <c:v>35.645833333333336</c:v>
                </c:pt>
                <c:pt idx="5134">
                  <c:v>35.652777777777779</c:v>
                </c:pt>
                <c:pt idx="5135">
                  <c:v>35.659722222222221</c:v>
                </c:pt>
                <c:pt idx="5136">
                  <c:v>35.666666666666664</c:v>
                </c:pt>
                <c:pt idx="5137">
                  <c:v>35.673611111111107</c:v>
                </c:pt>
                <c:pt idx="5138">
                  <c:v>35.680555555555557</c:v>
                </c:pt>
                <c:pt idx="5139">
                  <c:v>35.6875</c:v>
                </c:pt>
                <c:pt idx="5140">
                  <c:v>35.694444444444443</c:v>
                </c:pt>
                <c:pt idx="5141">
                  <c:v>35.701388888888893</c:v>
                </c:pt>
                <c:pt idx="5142">
                  <c:v>35.708333333333336</c:v>
                </c:pt>
                <c:pt idx="5143">
                  <c:v>35.715277777777779</c:v>
                </c:pt>
                <c:pt idx="5144">
                  <c:v>35.722222222222221</c:v>
                </c:pt>
                <c:pt idx="5145">
                  <c:v>35.729166666666664</c:v>
                </c:pt>
                <c:pt idx="5146">
                  <c:v>35.736111111111107</c:v>
                </c:pt>
                <c:pt idx="5147">
                  <c:v>35.743055555555557</c:v>
                </c:pt>
                <c:pt idx="5148">
                  <c:v>35.75</c:v>
                </c:pt>
                <c:pt idx="5149">
                  <c:v>35.756944444444443</c:v>
                </c:pt>
                <c:pt idx="5150">
                  <c:v>35.763888888888893</c:v>
                </c:pt>
                <c:pt idx="5151">
                  <c:v>35.770833333333336</c:v>
                </c:pt>
                <c:pt idx="5152">
                  <c:v>35.777777777777779</c:v>
                </c:pt>
                <c:pt idx="5153">
                  <c:v>35.784722222222221</c:v>
                </c:pt>
                <c:pt idx="5154">
                  <c:v>35.791666666666664</c:v>
                </c:pt>
                <c:pt idx="5155">
                  <c:v>35.798611111111107</c:v>
                </c:pt>
                <c:pt idx="5156">
                  <c:v>35.805555555555557</c:v>
                </c:pt>
                <c:pt idx="5157">
                  <c:v>35.8125</c:v>
                </c:pt>
                <c:pt idx="5158">
                  <c:v>35.819444444444443</c:v>
                </c:pt>
                <c:pt idx="5159">
                  <c:v>35.826388888888893</c:v>
                </c:pt>
                <c:pt idx="5160">
                  <c:v>35.833333333333336</c:v>
                </c:pt>
                <c:pt idx="5161">
                  <c:v>35.840277777777779</c:v>
                </c:pt>
                <c:pt idx="5162">
                  <c:v>35.847222222222221</c:v>
                </c:pt>
                <c:pt idx="5163">
                  <c:v>35.854166666666664</c:v>
                </c:pt>
                <c:pt idx="5164">
                  <c:v>35.861111111111107</c:v>
                </c:pt>
                <c:pt idx="5165">
                  <c:v>35.868055555555557</c:v>
                </c:pt>
                <c:pt idx="5166">
                  <c:v>35.875</c:v>
                </c:pt>
                <c:pt idx="5167">
                  <c:v>35.881944444444443</c:v>
                </c:pt>
                <c:pt idx="5168">
                  <c:v>35.888888888888893</c:v>
                </c:pt>
                <c:pt idx="5169">
                  <c:v>35.895833333333336</c:v>
                </c:pt>
                <c:pt idx="5170">
                  <c:v>35.902777777777779</c:v>
                </c:pt>
                <c:pt idx="5171">
                  <c:v>35.909722222222221</c:v>
                </c:pt>
                <c:pt idx="5172">
                  <c:v>35.916666666666664</c:v>
                </c:pt>
                <c:pt idx="5173">
                  <c:v>35.923611111111107</c:v>
                </c:pt>
                <c:pt idx="5174">
                  <c:v>35.930555555555557</c:v>
                </c:pt>
                <c:pt idx="5175">
                  <c:v>35.9375</c:v>
                </c:pt>
                <c:pt idx="5176">
                  <c:v>35.944444444444443</c:v>
                </c:pt>
                <c:pt idx="5177">
                  <c:v>35.951388888888893</c:v>
                </c:pt>
                <c:pt idx="5178">
                  <c:v>35.958333333333336</c:v>
                </c:pt>
                <c:pt idx="5179">
                  <c:v>35.965277777777779</c:v>
                </c:pt>
                <c:pt idx="5180">
                  <c:v>35.972222222222221</c:v>
                </c:pt>
                <c:pt idx="5181">
                  <c:v>35.979166666666664</c:v>
                </c:pt>
                <c:pt idx="5182">
                  <c:v>35.986111111111107</c:v>
                </c:pt>
                <c:pt idx="5183">
                  <c:v>35.993055555555557</c:v>
                </c:pt>
                <c:pt idx="5184">
                  <c:v>36</c:v>
                </c:pt>
                <c:pt idx="5185">
                  <c:v>36.006944444444443</c:v>
                </c:pt>
                <c:pt idx="5186">
                  <c:v>36.013888888888893</c:v>
                </c:pt>
                <c:pt idx="5187">
                  <c:v>36.020833333333336</c:v>
                </c:pt>
                <c:pt idx="5188">
                  <c:v>36.027777777777779</c:v>
                </c:pt>
                <c:pt idx="5189">
                  <c:v>36.034722222222221</c:v>
                </c:pt>
                <c:pt idx="5190">
                  <c:v>36.041666666666664</c:v>
                </c:pt>
                <c:pt idx="5191">
                  <c:v>36.048611111111107</c:v>
                </c:pt>
                <c:pt idx="5192">
                  <c:v>36.055555555555557</c:v>
                </c:pt>
                <c:pt idx="5193">
                  <c:v>36.0625</c:v>
                </c:pt>
                <c:pt idx="5194">
                  <c:v>36.069444444444443</c:v>
                </c:pt>
                <c:pt idx="5195">
                  <c:v>36.076388888888893</c:v>
                </c:pt>
                <c:pt idx="5196">
                  <c:v>36.083333333333336</c:v>
                </c:pt>
                <c:pt idx="5197">
                  <c:v>36.090277777777779</c:v>
                </c:pt>
                <c:pt idx="5198">
                  <c:v>36.097222222222221</c:v>
                </c:pt>
                <c:pt idx="5199">
                  <c:v>36.104166666666664</c:v>
                </c:pt>
                <c:pt idx="5200">
                  <c:v>36.111111111111107</c:v>
                </c:pt>
                <c:pt idx="5201">
                  <c:v>36.118055555555557</c:v>
                </c:pt>
                <c:pt idx="5202">
                  <c:v>36.125</c:v>
                </c:pt>
                <c:pt idx="5203">
                  <c:v>36.131944444444443</c:v>
                </c:pt>
                <c:pt idx="5204">
                  <c:v>36.138888888888893</c:v>
                </c:pt>
                <c:pt idx="5205">
                  <c:v>36.145833333333336</c:v>
                </c:pt>
                <c:pt idx="5206">
                  <c:v>36.152777777777779</c:v>
                </c:pt>
                <c:pt idx="5207">
                  <c:v>36.159722222222221</c:v>
                </c:pt>
                <c:pt idx="5208">
                  <c:v>36.166666666666664</c:v>
                </c:pt>
                <c:pt idx="5209">
                  <c:v>36.173611111111107</c:v>
                </c:pt>
                <c:pt idx="5210">
                  <c:v>36.180555555555557</c:v>
                </c:pt>
                <c:pt idx="5211">
                  <c:v>36.1875</c:v>
                </c:pt>
                <c:pt idx="5212">
                  <c:v>36.194444444444443</c:v>
                </c:pt>
                <c:pt idx="5213">
                  <c:v>36.201388888888893</c:v>
                </c:pt>
                <c:pt idx="5214">
                  <c:v>36.208333333333336</c:v>
                </c:pt>
                <c:pt idx="5215">
                  <c:v>36.215277777777779</c:v>
                </c:pt>
                <c:pt idx="5216">
                  <c:v>36.222222222222221</c:v>
                </c:pt>
                <c:pt idx="5217">
                  <c:v>36.229166666666664</c:v>
                </c:pt>
                <c:pt idx="5218">
                  <c:v>36.236111111111107</c:v>
                </c:pt>
                <c:pt idx="5219">
                  <c:v>36.243055555555557</c:v>
                </c:pt>
                <c:pt idx="5220">
                  <c:v>36.25</c:v>
                </c:pt>
                <c:pt idx="5221">
                  <c:v>36.256944444444443</c:v>
                </c:pt>
                <c:pt idx="5222">
                  <c:v>36.263888888888893</c:v>
                </c:pt>
                <c:pt idx="5223">
                  <c:v>36.270833333333336</c:v>
                </c:pt>
                <c:pt idx="5224">
                  <c:v>36.277777777777779</c:v>
                </c:pt>
                <c:pt idx="5225">
                  <c:v>36.284722222222221</c:v>
                </c:pt>
                <c:pt idx="5226">
                  <c:v>36.291666666666664</c:v>
                </c:pt>
                <c:pt idx="5227">
                  <c:v>36.298611111111107</c:v>
                </c:pt>
                <c:pt idx="5228">
                  <c:v>36.305555555555557</c:v>
                </c:pt>
                <c:pt idx="5229">
                  <c:v>36.3125</c:v>
                </c:pt>
                <c:pt idx="5230">
                  <c:v>36.319444444444443</c:v>
                </c:pt>
                <c:pt idx="5231">
                  <c:v>36.326388888888893</c:v>
                </c:pt>
                <c:pt idx="5232">
                  <c:v>36.333333333333336</c:v>
                </c:pt>
                <c:pt idx="5233">
                  <c:v>36.340277777777779</c:v>
                </c:pt>
                <c:pt idx="5234">
                  <c:v>36.347222222222221</c:v>
                </c:pt>
                <c:pt idx="5235">
                  <c:v>36.354166666666664</c:v>
                </c:pt>
                <c:pt idx="5236">
                  <c:v>36.361111111111107</c:v>
                </c:pt>
                <c:pt idx="5237">
                  <c:v>36.368055555555557</c:v>
                </c:pt>
                <c:pt idx="5238">
                  <c:v>36.375</c:v>
                </c:pt>
                <c:pt idx="5239">
                  <c:v>36.381944444444443</c:v>
                </c:pt>
                <c:pt idx="5240">
                  <c:v>36.388888888888893</c:v>
                </c:pt>
                <c:pt idx="5241">
                  <c:v>36.395833333333336</c:v>
                </c:pt>
                <c:pt idx="5242">
                  <c:v>36.402777777777779</c:v>
                </c:pt>
                <c:pt idx="5243">
                  <c:v>36.409722222222221</c:v>
                </c:pt>
                <c:pt idx="5244">
                  <c:v>36.416666666666664</c:v>
                </c:pt>
                <c:pt idx="5245">
                  <c:v>36.423611111111107</c:v>
                </c:pt>
                <c:pt idx="5246">
                  <c:v>36.430555555555557</c:v>
                </c:pt>
                <c:pt idx="5247">
                  <c:v>36.4375</c:v>
                </c:pt>
                <c:pt idx="5248">
                  <c:v>36.444444444444443</c:v>
                </c:pt>
                <c:pt idx="5249">
                  <c:v>36.451388888888893</c:v>
                </c:pt>
                <c:pt idx="5250">
                  <c:v>36.458333333333336</c:v>
                </c:pt>
                <c:pt idx="5251">
                  <c:v>36.465277777777779</c:v>
                </c:pt>
                <c:pt idx="5252">
                  <c:v>36.472222222222221</c:v>
                </c:pt>
                <c:pt idx="5253">
                  <c:v>36.479166666666664</c:v>
                </c:pt>
                <c:pt idx="5254">
                  <c:v>36.486111111111107</c:v>
                </c:pt>
                <c:pt idx="5255">
                  <c:v>36.493055555555557</c:v>
                </c:pt>
                <c:pt idx="5256">
                  <c:v>36.5</c:v>
                </c:pt>
                <c:pt idx="5257">
                  <c:v>36.506944444444443</c:v>
                </c:pt>
                <c:pt idx="5258">
                  <c:v>36.513888888888893</c:v>
                </c:pt>
                <c:pt idx="5259">
                  <c:v>36.520833333333336</c:v>
                </c:pt>
                <c:pt idx="5260">
                  <c:v>36.527777777777779</c:v>
                </c:pt>
                <c:pt idx="5261">
                  <c:v>36.534722222222221</c:v>
                </c:pt>
                <c:pt idx="5262">
                  <c:v>36.541666666666664</c:v>
                </c:pt>
                <c:pt idx="5263">
                  <c:v>36.548611111111107</c:v>
                </c:pt>
                <c:pt idx="5264">
                  <c:v>36.555555555555557</c:v>
                </c:pt>
                <c:pt idx="5265">
                  <c:v>36.5625</c:v>
                </c:pt>
                <c:pt idx="5266">
                  <c:v>36.569444444444443</c:v>
                </c:pt>
                <c:pt idx="5267">
                  <c:v>36.576388888888893</c:v>
                </c:pt>
                <c:pt idx="5268">
                  <c:v>36.583333333333336</c:v>
                </c:pt>
                <c:pt idx="5269">
                  <c:v>36.590277777777779</c:v>
                </c:pt>
                <c:pt idx="5270">
                  <c:v>36.597222222222221</c:v>
                </c:pt>
                <c:pt idx="5271">
                  <c:v>36.604166666666664</c:v>
                </c:pt>
                <c:pt idx="5272">
                  <c:v>36.611111111111107</c:v>
                </c:pt>
                <c:pt idx="5273">
                  <c:v>36.618055555555557</c:v>
                </c:pt>
                <c:pt idx="5274">
                  <c:v>36.625</c:v>
                </c:pt>
                <c:pt idx="5275">
                  <c:v>36.631944444444443</c:v>
                </c:pt>
                <c:pt idx="5276">
                  <c:v>36.638888888888893</c:v>
                </c:pt>
                <c:pt idx="5277">
                  <c:v>36.645833333333336</c:v>
                </c:pt>
                <c:pt idx="5278">
                  <c:v>36.652777777777779</c:v>
                </c:pt>
                <c:pt idx="5279">
                  <c:v>36.659722222222221</c:v>
                </c:pt>
                <c:pt idx="5280">
                  <c:v>36.666666666666664</c:v>
                </c:pt>
                <c:pt idx="5281">
                  <c:v>36.673611111111107</c:v>
                </c:pt>
                <c:pt idx="5282">
                  <c:v>36.680555555555557</c:v>
                </c:pt>
                <c:pt idx="5283">
                  <c:v>36.6875</c:v>
                </c:pt>
                <c:pt idx="5284">
                  <c:v>36.694444444444443</c:v>
                </c:pt>
                <c:pt idx="5285">
                  <c:v>36.701388888888893</c:v>
                </c:pt>
                <c:pt idx="5286">
                  <c:v>36.708333333333336</c:v>
                </c:pt>
                <c:pt idx="5287">
                  <c:v>36.715277777777779</c:v>
                </c:pt>
                <c:pt idx="5288">
                  <c:v>36.722222222222221</c:v>
                </c:pt>
                <c:pt idx="5289">
                  <c:v>36.729166666666664</c:v>
                </c:pt>
                <c:pt idx="5290">
                  <c:v>36.736111111111107</c:v>
                </c:pt>
                <c:pt idx="5291">
                  <c:v>36.743055555555557</c:v>
                </c:pt>
                <c:pt idx="5292">
                  <c:v>36.75</c:v>
                </c:pt>
                <c:pt idx="5293">
                  <c:v>36.756944444444443</c:v>
                </c:pt>
                <c:pt idx="5294">
                  <c:v>36.763888888888893</c:v>
                </c:pt>
                <c:pt idx="5295">
                  <c:v>36.770833333333336</c:v>
                </c:pt>
                <c:pt idx="5296">
                  <c:v>36.777777777777779</c:v>
                </c:pt>
                <c:pt idx="5297">
                  <c:v>36.784722222222221</c:v>
                </c:pt>
                <c:pt idx="5298">
                  <c:v>36.791666666666664</c:v>
                </c:pt>
                <c:pt idx="5299">
                  <c:v>36.798611111111107</c:v>
                </c:pt>
                <c:pt idx="5300">
                  <c:v>36.805555555555557</c:v>
                </c:pt>
                <c:pt idx="5301">
                  <c:v>36.8125</c:v>
                </c:pt>
                <c:pt idx="5302">
                  <c:v>36.819444444444443</c:v>
                </c:pt>
                <c:pt idx="5303">
                  <c:v>36.826388888888893</c:v>
                </c:pt>
                <c:pt idx="5304">
                  <c:v>36.833333333333336</c:v>
                </c:pt>
                <c:pt idx="5305">
                  <c:v>36.840277777777779</c:v>
                </c:pt>
                <c:pt idx="5306">
                  <c:v>36.847222222222221</c:v>
                </c:pt>
                <c:pt idx="5307">
                  <c:v>36.854166666666664</c:v>
                </c:pt>
                <c:pt idx="5308">
                  <c:v>36.861111111111107</c:v>
                </c:pt>
                <c:pt idx="5309">
                  <c:v>36.868055555555557</c:v>
                </c:pt>
                <c:pt idx="5310">
                  <c:v>36.875</c:v>
                </c:pt>
                <c:pt idx="5311">
                  <c:v>36.881944444444443</c:v>
                </c:pt>
                <c:pt idx="5312">
                  <c:v>36.888888888888893</c:v>
                </c:pt>
                <c:pt idx="5313">
                  <c:v>36.895833333333336</c:v>
                </c:pt>
                <c:pt idx="5314">
                  <c:v>36.902777777777779</c:v>
                </c:pt>
                <c:pt idx="5315">
                  <c:v>36.909722222222221</c:v>
                </c:pt>
                <c:pt idx="5316">
                  <c:v>36.916666666666664</c:v>
                </c:pt>
                <c:pt idx="5317">
                  <c:v>36.923611111111107</c:v>
                </c:pt>
                <c:pt idx="5318">
                  <c:v>36.930555555555557</c:v>
                </c:pt>
                <c:pt idx="5319">
                  <c:v>36.9375</c:v>
                </c:pt>
                <c:pt idx="5320">
                  <c:v>36.944444444444443</c:v>
                </c:pt>
                <c:pt idx="5321">
                  <c:v>36.951388888888893</c:v>
                </c:pt>
                <c:pt idx="5322">
                  <c:v>36.958333333333336</c:v>
                </c:pt>
                <c:pt idx="5323">
                  <c:v>36.965277777777779</c:v>
                </c:pt>
                <c:pt idx="5324">
                  <c:v>36.972222222222221</c:v>
                </c:pt>
                <c:pt idx="5325">
                  <c:v>36.979166666666664</c:v>
                </c:pt>
                <c:pt idx="5326">
                  <c:v>36.986111111111107</c:v>
                </c:pt>
                <c:pt idx="5327">
                  <c:v>36.993055555555557</c:v>
                </c:pt>
                <c:pt idx="5328">
                  <c:v>37</c:v>
                </c:pt>
                <c:pt idx="5329">
                  <c:v>37.006944444444443</c:v>
                </c:pt>
                <c:pt idx="5330">
                  <c:v>37.013888888888893</c:v>
                </c:pt>
                <c:pt idx="5331">
                  <c:v>37.020833333333336</c:v>
                </c:pt>
                <c:pt idx="5332">
                  <c:v>37.027777777777779</c:v>
                </c:pt>
                <c:pt idx="5333">
                  <c:v>37.034722222222221</c:v>
                </c:pt>
                <c:pt idx="5334">
                  <c:v>37.041666666666664</c:v>
                </c:pt>
                <c:pt idx="5335">
                  <c:v>37.048611111111107</c:v>
                </c:pt>
                <c:pt idx="5336">
                  <c:v>37.055555555555557</c:v>
                </c:pt>
                <c:pt idx="5337">
                  <c:v>37.0625</c:v>
                </c:pt>
                <c:pt idx="5338">
                  <c:v>37.069444444444443</c:v>
                </c:pt>
                <c:pt idx="5339">
                  <c:v>37.076388888888893</c:v>
                </c:pt>
                <c:pt idx="5340">
                  <c:v>37.083333333333336</c:v>
                </c:pt>
                <c:pt idx="5341">
                  <c:v>37.090277777777779</c:v>
                </c:pt>
                <c:pt idx="5342">
                  <c:v>37.097222222222221</c:v>
                </c:pt>
                <c:pt idx="5343">
                  <c:v>37.104166666666664</c:v>
                </c:pt>
                <c:pt idx="5344">
                  <c:v>37.111111111111107</c:v>
                </c:pt>
                <c:pt idx="5345">
                  <c:v>37.118055555555557</c:v>
                </c:pt>
                <c:pt idx="5346">
                  <c:v>37.125</c:v>
                </c:pt>
                <c:pt idx="5347">
                  <c:v>37.131944444444443</c:v>
                </c:pt>
                <c:pt idx="5348">
                  <c:v>37.138888888888893</c:v>
                </c:pt>
                <c:pt idx="5349">
                  <c:v>37.145833333333336</c:v>
                </c:pt>
                <c:pt idx="5350">
                  <c:v>37.152777777777779</c:v>
                </c:pt>
                <c:pt idx="5351">
                  <c:v>37.159722222222221</c:v>
                </c:pt>
                <c:pt idx="5352">
                  <c:v>37.166666666666664</c:v>
                </c:pt>
                <c:pt idx="5353">
                  <c:v>37.173611111111107</c:v>
                </c:pt>
                <c:pt idx="5354">
                  <c:v>37.180555555555557</c:v>
                </c:pt>
                <c:pt idx="5355">
                  <c:v>37.1875</c:v>
                </c:pt>
                <c:pt idx="5356">
                  <c:v>37.194444444444443</c:v>
                </c:pt>
                <c:pt idx="5357">
                  <c:v>37.201388888888893</c:v>
                </c:pt>
                <c:pt idx="5358">
                  <c:v>37.208333333333336</c:v>
                </c:pt>
                <c:pt idx="5359">
                  <c:v>37.215277777777779</c:v>
                </c:pt>
                <c:pt idx="5360">
                  <c:v>37.222222222222221</c:v>
                </c:pt>
                <c:pt idx="5361">
                  <c:v>37.229166666666664</c:v>
                </c:pt>
                <c:pt idx="5362">
                  <c:v>37.236111111111107</c:v>
                </c:pt>
                <c:pt idx="5363">
                  <c:v>37.243055555555557</c:v>
                </c:pt>
                <c:pt idx="5364">
                  <c:v>37.25</c:v>
                </c:pt>
                <c:pt idx="5365">
                  <c:v>37.256944444444443</c:v>
                </c:pt>
                <c:pt idx="5366">
                  <c:v>37.263888888888893</c:v>
                </c:pt>
                <c:pt idx="5367">
                  <c:v>37.270833333333336</c:v>
                </c:pt>
                <c:pt idx="5368">
                  <c:v>37.277777777777779</c:v>
                </c:pt>
                <c:pt idx="5369">
                  <c:v>37.284722222222221</c:v>
                </c:pt>
                <c:pt idx="5370">
                  <c:v>37.291666666666664</c:v>
                </c:pt>
                <c:pt idx="5371">
                  <c:v>37.298611111111107</c:v>
                </c:pt>
                <c:pt idx="5372">
                  <c:v>37.305555555555557</c:v>
                </c:pt>
                <c:pt idx="5373">
                  <c:v>37.3125</c:v>
                </c:pt>
                <c:pt idx="5374">
                  <c:v>37.319444444444443</c:v>
                </c:pt>
                <c:pt idx="5375">
                  <c:v>37.326388888888893</c:v>
                </c:pt>
                <c:pt idx="5376">
                  <c:v>37.333333333333336</c:v>
                </c:pt>
                <c:pt idx="5377">
                  <c:v>37.340277777777779</c:v>
                </c:pt>
                <c:pt idx="5378">
                  <c:v>37.347222222222221</c:v>
                </c:pt>
                <c:pt idx="5379">
                  <c:v>37.354166666666664</c:v>
                </c:pt>
                <c:pt idx="5380">
                  <c:v>37.361111111111107</c:v>
                </c:pt>
                <c:pt idx="5381">
                  <c:v>37.368055555555557</c:v>
                </c:pt>
                <c:pt idx="5382">
                  <c:v>37.375</c:v>
                </c:pt>
                <c:pt idx="5383">
                  <c:v>37.381944444444443</c:v>
                </c:pt>
                <c:pt idx="5384">
                  <c:v>37.388888888888893</c:v>
                </c:pt>
                <c:pt idx="5385">
                  <c:v>37.395833333333336</c:v>
                </c:pt>
                <c:pt idx="5386">
                  <c:v>37.402777777777779</c:v>
                </c:pt>
                <c:pt idx="5387">
                  <c:v>37.409722222222221</c:v>
                </c:pt>
                <c:pt idx="5388">
                  <c:v>37.416666666666664</c:v>
                </c:pt>
                <c:pt idx="5389">
                  <c:v>37.423611111111107</c:v>
                </c:pt>
                <c:pt idx="5390">
                  <c:v>37.430555555555557</c:v>
                </c:pt>
                <c:pt idx="5391">
                  <c:v>37.4375</c:v>
                </c:pt>
                <c:pt idx="5392">
                  <c:v>37.444444444444443</c:v>
                </c:pt>
                <c:pt idx="5393">
                  <c:v>37.451388888888893</c:v>
                </c:pt>
                <c:pt idx="5394">
                  <c:v>37.458333333333336</c:v>
                </c:pt>
                <c:pt idx="5395">
                  <c:v>37.465277777777779</c:v>
                </c:pt>
                <c:pt idx="5396">
                  <c:v>37.472222222222221</c:v>
                </c:pt>
                <c:pt idx="5397">
                  <c:v>37.479166666666664</c:v>
                </c:pt>
                <c:pt idx="5398">
                  <c:v>37.486111111111107</c:v>
                </c:pt>
                <c:pt idx="5399">
                  <c:v>37.493055555555557</c:v>
                </c:pt>
                <c:pt idx="5400">
                  <c:v>37.5</c:v>
                </c:pt>
                <c:pt idx="5401">
                  <c:v>37.506944444444443</c:v>
                </c:pt>
                <c:pt idx="5402">
                  <c:v>37.513888888888893</c:v>
                </c:pt>
                <c:pt idx="5403">
                  <c:v>37.520833333333336</c:v>
                </c:pt>
                <c:pt idx="5404">
                  <c:v>37.527777777777779</c:v>
                </c:pt>
                <c:pt idx="5405">
                  <c:v>37.534722222222221</c:v>
                </c:pt>
                <c:pt idx="5406">
                  <c:v>37.541666666666664</c:v>
                </c:pt>
                <c:pt idx="5407">
                  <c:v>37.548611111111107</c:v>
                </c:pt>
                <c:pt idx="5408">
                  <c:v>37.555555555555557</c:v>
                </c:pt>
                <c:pt idx="5409">
                  <c:v>37.5625</c:v>
                </c:pt>
                <c:pt idx="5410">
                  <c:v>37.569444444444443</c:v>
                </c:pt>
                <c:pt idx="5411">
                  <c:v>37.576388888888893</c:v>
                </c:pt>
                <c:pt idx="5412">
                  <c:v>37.583333333333336</c:v>
                </c:pt>
                <c:pt idx="5413">
                  <c:v>37.590277777777779</c:v>
                </c:pt>
                <c:pt idx="5414">
                  <c:v>37.597222222222221</c:v>
                </c:pt>
                <c:pt idx="5415">
                  <c:v>37.604166666666664</c:v>
                </c:pt>
                <c:pt idx="5416">
                  <c:v>37.611111111111107</c:v>
                </c:pt>
                <c:pt idx="5417">
                  <c:v>37.618055555555557</c:v>
                </c:pt>
                <c:pt idx="5418">
                  <c:v>37.625</c:v>
                </c:pt>
                <c:pt idx="5419">
                  <c:v>37.631944444444443</c:v>
                </c:pt>
                <c:pt idx="5420">
                  <c:v>37.638888888888893</c:v>
                </c:pt>
                <c:pt idx="5421">
                  <c:v>37.645833333333336</c:v>
                </c:pt>
                <c:pt idx="5422">
                  <c:v>37.652777777777779</c:v>
                </c:pt>
                <c:pt idx="5423">
                  <c:v>37.659722222222221</c:v>
                </c:pt>
                <c:pt idx="5424">
                  <c:v>37.666666666666664</c:v>
                </c:pt>
                <c:pt idx="5425">
                  <c:v>37.673611111111107</c:v>
                </c:pt>
                <c:pt idx="5426">
                  <c:v>37.680555555555557</c:v>
                </c:pt>
                <c:pt idx="5427">
                  <c:v>37.6875</c:v>
                </c:pt>
                <c:pt idx="5428">
                  <c:v>37.694444444444443</c:v>
                </c:pt>
                <c:pt idx="5429">
                  <c:v>37.701388888888893</c:v>
                </c:pt>
                <c:pt idx="5430">
                  <c:v>37.708333333333336</c:v>
                </c:pt>
                <c:pt idx="5431">
                  <c:v>37.715277777777779</c:v>
                </c:pt>
                <c:pt idx="5432">
                  <c:v>37.722222222222221</c:v>
                </c:pt>
                <c:pt idx="5433">
                  <c:v>37.729166666666664</c:v>
                </c:pt>
                <c:pt idx="5434">
                  <c:v>37.736111111111107</c:v>
                </c:pt>
                <c:pt idx="5435">
                  <c:v>37.743055555555557</c:v>
                </c:pt>
                <c:pt idx="5436">
                  <c:v>37.75</c:v>
                </c:pt>
                <c:pt idx="5437">
                  <c:v>37.756944444444443</c:v>
                </c:pt>
                <c:pt idx="5438">
                  <c:v>37.763888888888893</c:v>
                </c:pt>
                <c:pt idx="5439">
                  <c:v>37.770833333333336</c:v>
                </c:pt>
                <c:pt idx="5440">
                  <c:v>37.777777777777779</c:v>
                </c:pt>
                <c:pt idx="5441">
                  <c:v>37.784722222222221</c:v>
                </c:pt>
                <c:pt idx="5442">
                  <c:v>37.791666666666664</c:v>
                </c:pt>
                <c:pt idx="5443">
                  <c:v>37.798611111111107</c:v>
                </c:pt>
                <c:pt idx="5444">
                  <c:v>37.805555555555557</c:v>
                </c:pt>
                <c:pt idx="5445">
                  <c:v>37.8125</c:v>
                </c:pt>
                <c:pt idx="5446">
                  <c:v>37.819444444444443</c:v>
                </c:pt>
                <c:pt idx="5447">
                  <c:v>37.826388888888893</c:v>
                </c:pt>
                <c:pt idx="5448">
                  <c:v>37.833333333333336</c:v>
                </c:pt>
                <c:pt idx="5449">
                  <c:v>37.840277777777779</c:v>
                </c:pt>
                <c:pt idx="5450">
                  <c:v>37.847222222222221</c:v>
                </c:pt>
                <c:pt idx="5451">
                  <c:v>37.854166666666664</c:v>
                </c:pt>
                <c:pt idx="5452">
                  <c:v>37.861111111111107</c:v>
                </c:pt>
                <c:pt idx="5453">
                  <c:v>37.868055555555557</c:v>
                </c:pt>
                <c:pt idx="5454">
                  <c:v>37.875</c:v>
                </c:pt>
                <c:pt idx="5455">
                  <c:v>37.881944444444443</c:v>
                </c:pt>
                <c:pt idx="5456">
                  <c:v>37.888888888888893</c:v>
                </c:pt>
                <c:pt idx="5457">
                  <c:v>37.895833333333336</c:v>
                </c:pt>
                <c:pt idx="5458">
                  <c:v>37.902777777777779</c:v>
                </c:pt>
                <c:pt idx="5459">
                  <c:v>37.909722222222221</c:v>
                </c:pt>
                <c:pt idx="5460">
                  <c:v>37.916666666666664</c:v>
                </c:pt>
                <c:pt idx="5461">
                  <c:v>37.923611111111107</c:v>
                </c:pt>
                <c:pt idx="5462">
                  <c:v>37.930555555555557</c:v>
                </c:pt>
                <c:pt idx="5463">
                  <c:v>37.9375</c:v>
                </c:pt>
                <c:pt idx="5464">
                  <c:v>37.944444444444443</c:v>
                </c:pt>
                <c:pt idx="5465">
                  <c:v>37.951388888888893</c:v>
                </c:pt>
                <c:pt idx="5466">
                  <c:v>37.958333333333336</c:v>
                </c:pt>
                <c:pt idx="5467">
                  <c:v>37.965277777777779</c:v>
                </c:pt>
                <c:pt idx="5468">
                  <c:v>37.972222222222221</c:v>
                </c:pt>
                <c:pt idx="5469">
                  <c:v>37.979166666666664</c:v>
                </c:pt>
                <c:pt idx="5470">
                  <c:v>37.986111111111107</c:v>
                </c:pt>
                <c:pt idx="5471">
                  <c:v>37.993055555555557</c:v>
                </c:pt>
                <c:pt idx="5472">
                  <c:v>38</c:v>
                </c:pt>
                <c:pt idx="5473">
                  <c:v>38.006944444444443</c:v>
                </c:pt>
                <c:pt idx="5474">
                  <c:v>38.013888888888893</c:v>
                </c:pt>
                <c:pt idx="5475">
                  <c:v>38.020833333333336</c:v>
                </c:pt>
                <c:pt idx="5476">
                  <c:v>38.027777777777779</c:v>
                </c:pt>
                <c:pt idx="5477">
                  <c:v>38.034722222222221</c:v>
                </c:pt>
                <c:pt idx="5478">
                  <c:v>38.041666666666664</c:v>
                </c:pt>
                <c:pt idx="5479">
                  <c:v>38.048611111111107</c:v>
                </c:pt>
                <c:pt idx="5480">
                  <c:v>38.055555555555557</c:v>
                </c:pt>
                <c:pt idx="5481">
                  <c:v>38.0625</c:v>
                </c:pt>
                <c:pt idx="5482">
                  <c:v>38.069444444444443</c:v>
                </c:pt>
                <c:pt idx="5483">
                  <c:v>38.076388888888893</c:v>
                </c:pt>
                <c:pt idx="5484">
                  <c:v>38.083333333333336</c:v>
                </c:pt>
                <c:pt idx="5485">
                  <c:v>38.090277777777779</c:v>
                </c:pt>
                <c:pt idx="5486">
                  <c:v>38.097222222222221</c:v>
                </c:pt>
                <c:pt idx="5487">
                  <c:v>38.104166666666664</c:v>
                </c:pt>
                <c:pt idx="5488">
                  <c:v>38.111111111111107</c:v>
                </c:pt>
                <c:pt idx="5489">
                  <c:v>38.118055555555557</c:v>
                </c:pt>
                <c:pt idx="5490">
                  <c:v>38.125</c:v>
                </c:pt>
                <c:pt idx="5491">
                  <c:v>38.131944444444443</c:v>
                </c:pt>
                <c:pt idx="5492">
                  <c:v>38.138888888888893</c:v>
                </c:pt>
                <c:pt idx="5493">
                  <c:v>38.145833333333336</c:v>
                </c:pt>
                <c:pt idx="5494">
                  <c:v>38.152777777777779</c:v>
                </c:pt>
                <c:pt idx="5495">
                  <c:v>38.159722222222221</c:v>
                </c:pt>
                <c:pt idx="5496">
                  <c:v>38.166666666666664</c:v>
                </c:pt>
                <c:pt idx="5497">
                  <c:v>38.173611111111107</c:v>
                </c:pt>
                <c:pt idx="5498">
                  <c:v>38.180555555555557</c:v>
                </c:pt>
                <c:pt idx="5499">
                  <c:v>38.1875</c:v>
                </c:pt>
                <c:pt idx="5500">
                  <c:v>38.194444444444443</c:v>
                </c:pt>
                <c:pt idx="5501">
                  <c:v>38.201388888888893</c:v>
                </c:pt>
                <c:pt idx="5502">
                  <c:v>38.208333333333336</c:v>
                </c:pt>
                <c:pt idx="5503">
                  <c:v>38.215277777777779</c:v>
                </c:pt>
                <c:pt idx="5504">
                  <c:v>38.222222222222221</c:v>
                </c:pt>
                <c:pt idx="5505">
                  <c:v>38.229166666666664</c:v>
                </c:pt>
                <c:pt idx="5506">
                  <c:v>38.236111111111107</c:v>
                </c:pt>
                <c:pt idx="5507">
                  <c:v>38.243055555555557</c:v>
                </c:pt>
                <c:pt idx="5508">
                  <c:v>38.25</c:v>
                </c:pt>
                <c:pt idx="5509">
                  <c:v>38.256944444444443</c:v>
                </c:pt>
                <c:pt idx="5510">
                  <c:v>38.263888888888893</c:v>
                </c:pt>
                <c:pt idx="5511">
                  <c:v>38.270833333333336</c:v>
                </c:pt>
                <c:pt idx="5512">
                  <c:v>38.277777777777779</c:v>
                </c:pt>
                <c:pt idx="5513">
                  <c:v>38.284722222222221</c:v>
                </c:pt>
                <c:pt idx="5514">
                  <c:v>38.291666666666664</c:v>
                </c:pt>
                <c:pt idx="5515">
                  <c:v>38.298611111111107</c:v>
                </c:pt>
                <c:pt idx="5516">
                  <c:v>38.305555555555557</c:v>
                </c:pt>
                <c:pt idx="5517">
                  <c:v>38.3125</c:v>
                </c:pt>
                <c:pt idx="5518">
                  <c:v>38.319444444444443</c:v>
                </c:pt>
                <c:pt idx="5519">
                  <c:v>38.326388888888893</c:v>
                </c:pt>
                <c:pt idx="5520">
                  <c:v>38.333333333333336</c:v>
                </c:pt>
                <c:pt idx="5521">
                  <c:v>38.340277777777779</c:v>
                </c:pt>
                <c:pt idx="5522">
                  <c:v>38.347222222222221</c:v>
                </c:pt>
                <c:pt idx="5523">
                  <c:v>38.354166666666664</c:v>
                </c:pt>
                <c:pt idx="5524">
                  <c:v>38.361111111111107</c:v>
                </c:pt>
                <c:pt idx="5525">
                  <c:v>38.368055555555557</c:v>
                </c:pt>
                <c:pt idx="5526">
                  <c:v>38.375</c:v>
                </c:pt>
                <c:pt idx="5527">
                  <c:v>38.381944444444443</c:v>
                </c:pt>
                <c:pt idx="5528">
                  <c:v>38.388888888888893</c:v>
                </c:pt>
                <c:pt idx="5529">
                  <c:v>38.395833333333336</c:v>
                </c:pt>
                <c:pt idx="5530">
                  <c:v>38.402777777777779</c:v>
                </c:pt>
                <c:pt idx="5531">
                  <c:v>38.409722222222221</c:v>
                </c:pt>
                <c:pt idx="5532">
                  <c:v>38.416666666666664</c:v>
                </c:pt>
                <c:pt idx="5533">
                  <c:v>38.423611111111107</c:v>
                </c:pt>
                <c:pt idx="5534">
                  <c:v>38.430555555555557</c:v>
                </c:pt>
                <c:pt idx="5535">
                  <c:v>38.4375</c:v>
                </c:pt>
                <c:pt idx="5536">
                  <c:v>38.444444444444443</c:v>
                </c:pt>
                <c:pt idx="5537">
                  <c:v>38.451388888888893</c:v>
                </c:pt>
                <c:pt idx="5538">
                  <c:v>38.458333333333336</c:v>
                </c:pt>
                <c:pt idx="5539">
                  <c:v>38.465277777777779</c:v>
                </c:pt>
                <c:pt idx="5540">
                  <c:v>38.472222222222221</c:v>
                </c:pt>
                <c:pt idx="5541">
                  <c:v>38.479166666666664</c:v>
                </c:pt>
                <c:pt idx="5542">
                  <c:v>38.486111111111107</c:v>
                </c:pt>
                <c:pt idx="5543">
                  <c:v>38.493055555555557</c:v>
                </c:pt>
                <c:pt idx="5544">
                  <c:v>38.5</c:v>
                </c:pt>
                <c:pt idx="5545">
                  <c:v>38.506944444444443</c:v>
                </c:pt>
                <c:pt idx="5546">
                  <c:v>38.513888888888893</c:v>
                </c:pt>
                <c:pt idx="5547">
                  <c:v>38.520833333333336</c:v>
                </c:pt>
                <c:pt idx="5548">
                  <c:v>38.527777777777779</c:v>
                </c:pt>
                <c:pt idx="5549">
                  <c:v>38.534722222222221</c:v>
                </c:pt>
                <c:pt idx="5550">
                  <c:v>38.541666666666664</c:v>
                </c:pt>
                <c:pt idx="5551">
                  <c:v>38.548611111111107</c:v>
                </c:pt>
                <c:pt idx="5552">
                  <c:v>38.555555555555557</c:v>
                </c:pt>
                <c:pt idx="5553">
                  <c:v>38.5625</c:v>
                </c:pt>
                <c:pt idx="5554">
                  <c:v>38.569444444444443</c:v>
                </c:pt>
                <c:pt idx="5555">
                  <c:v>38.576388888888893</c:v>
                </c:pt>
                <c:pt idx="5556">
                  <c:v>38.583333333333336</c:v>
                </c:pt>
                <c:pt idx="5557">
                  <c:v>38.590277777777779</c:v>
                </c:pt>
                <c:pt idx="5558">
                  <c:v>38.597222222222221</c:v>
                </c:pt>
                <c:pt idx="5559">
                  <c:v>38.604166666666664</c:v>
                </c:pt>
                <c:pt idx="5560">
                  <c:v>38.611111111111107</c:v>
                </c:pt>
                <c:pt idx="5561">
                  <c:v>38.618055555555557</c:v>
                </c:pt>
                <c:pt idx="5562">
                  <c:v>38.625</c:v>
                </c:pt>
                <c:pt idx="5563">
                  <c:v>38.631944444444443</c:v>
                </c:pt>
                <c:pt idx="5564">
                  <c:v>38.638888888888893</c:v>
                </c:pt>
                <c:pt idx="5565">
                  <c:v>38.645833333333336</c:v>
                </c:pt>
                <c:pt idx="5566">
                  <c:v>38.652777777777779</c:v>
                </c:pt>
                <c:pt idx="5567">
                  <c:v>38.659722222222221</c:v>
                </c:pt>
                <c:pt idx="5568">
                  <c:v>38.666666666666664</c:v>
                </c:pt>
                <c:pt idx="5569">
                  <c:v>38.673611111111107</c:v>
                </c:pt>
                <c:pt idx="5570">
                  <c:v>38.680555555555557</c:v>
                </c:pt>
                <c:pt idx="5571">
                  <c:v>38.6875</c:v>
                </c:pt>
                <c:pt idx="5572">
                  <c:v>38.694444444444443</c:v>
                </c:pt>
                <c:pt idx="5573">
                  <c:v>38.701388888888893</c:v>
                </c:pt>
                <c:pt idx="5574">
                  <c:v>38.708333333333336</c:v>
                </c:pt>
                <c:pt idx="5575">
                  <c:v>38.715277777777779</c:v>
                </c:pt>
                <c:pt idx="5576">
                  <c:v>38.722222222222221</c:v>
                </c:pt>
                <c:pt idx="5577">
                  <c:v>38.729166666666664</c:v>
                </c:pt>
                <c:pt idx="5578">
                  <c:v>38.736111111111107</c:v>
                </c:pt>
                <c:pt idx="5579">
                  <c:v>38.743055555555557</c:v>
                </c:pt>
                <c:pt idx="5580">
                  <c:v>38.75</c:v>
                </c:pt>
                <c:pt idx="5581">
                  <c:v>38.756944444444443</c:v>
                </c:pt>
                <c:pt idx="5582">
                  <c:v>38.763888888888893</c:v>
                </c:pt>
                <c:pt idx="5583">
                  <c:v>38.770833333333336</c:v>
                </c:pt>
                <c:pt idx="5584">
                  <c:v>38.777777777777779</c:v>
                </c:pt>
                <c:pt idx="5585">
                  <c:v>38.784722222222221</c:v>
                </c:pt>
                <c:pt idx="5586">
                  <c:v>38.791666666666664</c:v>
                </c:pt>
                <c:pt idx="5587">
                  <c:v>38.798611111111107</c:v>
                </c:pt>
                <c:pt idx="5588">
                  <c:v>38.805555555555557</c:v>
                </c:pt>
                <c:pt idx="5589">
                  <c:v>38.8125</c:v>
                </c:pt>
                <c:pt idx="5590">
                  <c:v>38.819444444444443</c:v>
                </c:pt>
                <c:pt idx="5591">
                  <c:v>38.826388888888893</c:v>
                </c:pt>
                <c:pt idx="5592">
                  <c:v>38.833333333333336</c:v>
                </c:pt>
                <c:pt idx="5593">
                  <c:v>38.840277777777779</c:v>
                </c:pt>
                <c:pt idx="5594">
                  <c:v>38.847222222222221</c:v>
                </c:pt>
                <c:pt idx="5595">
                  <c:v>38.854166666666664</c:v>
                </c:pt>
                <c:pt idx="5596">
                  <c:v>38.861111111111107</c:v>
                </c:pt>
                <c:pt idx="5597">
                  <c:v>38.868055555555557</c:v>
                </c:pt>
                <c:pt idx="5598">
                  <c:v>38.875</c:v>
                </c:pt>
                <c:pt idx="5599">
                  <c:v>38.881944444444443</c:v>
                </c:pt>
                <c:pt idx="5600">
                  <c:v>38.888888888888893</c:v>
                </c:pt>
                <c:pt idx="5601">
                  <c:v>38.895833333333336</c:v>
                </c:pt>
                <c:pt idx="5602">
                  <c:v>38.902777777777779</c:v>
                </c:pt>
                <c:pt idx="5603">
                  <c:v>38.909722222222221</c:v>
                </c:pt>
                <c:pt idx="5604">
                  <c:v>38.916666666666664</c:v>
                </c:pt>
                <c:pt idx="5605">
                  <c:v>38.923611111111107</c:v>
                </c:pt>
                <c:pt idx="5606">
                  <c:v>38.930555555555557</c:v>
                </c:pt>
                <c:pt idx="5607">
                  <c:v>38.9375</c:v>
                </c:pt>
                <c:pt idx="5608">
                  <c:v>38.944444444444443</c:v>
                </c:pt>
                <c:pt idx="5609">
                  <c:v>38.951388888888893</c:v>
                </c:pt>
                <c:pt idx="5610">
                  <c:v>38.958333333333336</c:v>
                </c:pt>
                <c:pt idx="5611">
                  <c:v>38.965277777777779</c:v>
                </c:pt>
                <c:pt idx="5612">
                  <c:v>38.972222222222221</c:v>
                </c:pt>
                <c:pt idx="5613">
                  <c:v>38.979166666666664</c:v>
                </c:pt>
                <c:pt idx="5614">
                  <c:v>38.986111111111107</c:v>
                </c:pt>
                <c:pt idx="5615">
                  <c:v>38.993055555555557</c:v>
                </c:pt>
                <c:pt idx="5616">
                  <c:v>39</c:v>
                </c:pt>
                <c:pt idx="5617">
                  <c:v>39.006944444444443</c:v>
                </c:pt>
                <c:pt idx="5618">
                  <c:v>39.013888888888893</c:v>
                </c:pt>
                <c:pt idx="5619">
                  <c:v>39.020833333333336</c:v>
                </c:pt>
                <c:pt idx="5620">
                  <c:v>39.027777777777779</c:v>
                </c:pt>
                <c:pt idx="5621">
                  <c:v>39.034722222222221</c:v>
                </c:pt>
                <c:pt idx="5622">
                  <c:v>39.041666666666664</c:v>
                </c:pt>
                <c:pt idx="5623">
                  <c:v>39.048611111111107</c:v>
                </c:pt>
                <c:pt idx="5624">
                  <c:v>39.055555555555557</c:v>
                </c:pt>
                <c:pt idx="5625">
                  <c:v>39.0625</c:v>
                </c:pt>
                <c:pt idx="5626">
                  <c:v>39.069444444444443</c:v>
                </c:pt>
                <c:pt idx="5627">
                  <c:v>39.076388888888893</c:v>
                </c:pt>
                <c:pt idx="5628">
                  <c:v>39.083333333333336</c:v>
                </c:pt>
                <c:pt idx="5629">
                  <c:v>39.090277777777779</c:v>
                </c:pt>
                <c:pt idx="5630">
                  <c:v>39.097222222222221</c:v>
                </c:pt>
                <c:pt idx="5631">
                  <c:v>39.104166666666664</c:v>
                </c:pt>
                <c:pt idx="5632">
                  <c:v>39.111111111111107</c:v>
                </c:pt>
                <c:pt idx="5633">
                  <c:v>39.118055555555557</c:v>
                </c:pt>
                <c:pt idx="5634">
                  <c:v>39.125</c:v>
                </c:pt>
                <c:pt idx="5635">
                  <c:v>39.131944444444443</c:v>
                </c:pt>
                <c:pt idx="5636">
                  <c:v>39.138888888888893</c:v>
                </c:pt>
                <c:pt idx="5637">
                  <c:v>39.145833333333336</c:v>
                </c:pt>
                <c:pt idx="5638">
                  <c:v>39.152777777777779</c:v>
                </c:pt>
                <c:pt idx="5639">
                  <c:v>39.159722222222221</c:v>
                </c:pt>
                <c:pt idx="5640">
                  <c:v>39.166666666666664</c:v>
                </c:pt>
                <c:pt idx="5641">
                  <c:v>39.173611111111107</c:v>
                </c:pt>
                <c:pt idx="5642">
                  <c:v>39.180555555555557</c:v>
                </c:pt>
                <c:pt idx="5643">
                  <c:v>39.1875</c:v>
                </c:pt>
                <c:pt idx="5644">
                  <c:v>39.194444444444443</c:v>
                </c:pt>
                <c:pt idx="5645">
                  <c:v>39.201388888888893</c:v>
                </c:pt>
                <c:pt idx="5646">
                  <c:v>39.208333333333336</c:v>
                </c:pt>
                <c:pt idx="5647">
                  <c:v>39.215277777777779</c:v>
                </c:pt>
                <c:pt idx="5648">
                  <c:v>39.222222222222221</c:v>
                </c:pt>
                <c:pt idx="5649">
                  <c:v>39.229166666666664</c:v>
                </c:pt>
                <c:pt idx="5650">
                  <c:v>39.236111111111107</c:v>
                </c:pt>
                <c:pt idx="5651">
                  <c:v>39.243055555555557</c:v>
                </c:pt>
                <c:pt idx="5652">
                  <c:v>39.25</c:v>
                </c:pt>
                <c:pt idx="5653">
                  <c:v>39.256944444444443</c:v>
                </c:pt>
                <c:pt idx="5654">
                  <c:v>39.263888888888893</c:v>
                </c:pt>
                <c:pt idx="5655">
                  <c:v>39.270833333333336</c:v>
                </c:pt>
                <c:pt idx="5656">
                  <c:v>39.277777777777779</c:v>
                </c:pt>
                <c:pt idx="5657">
                  <c:v>39.284722222222221</c:v>
                </c:pt>
                <c:pt idx="5658">
                  <c:v>39.291666666666664</c:v>
                </c:pt>
                <c:pt idx="5659">
                  <c:v>39.298611111111107</c:v>
                </c:pt>
                <c:pt idx="5660">
                  <c:v>39.305555555555557</c:v>
                </c:pt>
                <c:pt idx="5661">
                  <c:v>39.3125</c:v>
                </c:pt>
                <c:pt idx="5662">
                  <c:v>39.319444444444443</c:v>
                </c:pt>
                <c:pt idx="5663">
                  <c:v>39.326388888888893</c:v>
                </c:pt>
                <c:pt idx="5664">
                  <c:v>39.333333333333336</c:v>
                </c:pt>
                <c:pt idx="5665">
                  <c:v>39.340277777777779</c:v>
                </c:pt>
                <c:pt idx="5666">
                  <c:v>39.347222222222221</c:v>
                </c:pt>
                <c:pt idx="5667">
                  <c:v>39.354166666666664</c:v>
                </c:pt>
                <c:pt idx="5668">
                  <c:v>39.361111111111107</c:v>
                </c:pt>
                <c:pt idx="5669">
                  <c:v>39.368055555555557</c:v>
                </c:pt>
                <c:pt idx="5670">
                  <c:v>39.375</c:v>
                </c:pt>
                <c:pt idx="5671">
                  <c:v>39.381944444444443</c:v>
                </c:pt>
                <c:pt idx="5672">
                  <c:v>39.388888888888893</c:v>
                </c:pt>
                <c:pt idx="5673">
                  <c:v>39.395833333333336</c:v>
                </c:pt>
                <c:pt idx="5674">
                  <c:v>39.402777777777779</c:v>
                </c:pt>
                <c:pt idx="5675">
                  <c:v>39.409722222222221</c:v>
                </c:pt>
                <c:pt idx="5676">
                  <c:v>39.416666666666664</c:v>
                </c:pt>
                <c:pt idx="5677">
                  <c:v>39.423611111111107</c:v>
                </c:pt>
                <c:pt idx="5678">
                  <c:v>39.430555555555557</c:v>
                </c:pt>
                <c:pt idx="5679">
                  <c:v>39.4375</c:v>
                </c:pt>
                <c:pt idx="5680">
                  <c:v>39.444444444444443</c:v>
                </c:pt>
                <c:pt idx="5681">
                  <c:v>39.451388888888893</c:v>
                </c:pt>
                <c:pt idx="5682">
                  <c:v>39.458333333333336</c:v>
                </c:pt>
                <c:pt idx="5683">
                  <c:v>39.465277777777779</c:v>
                </c:pt>
                <c:pt idx="5684">
                  <c:v>39.472222222222221</c:v>
                </c:pt>
                <c:pt idx="5685">
                  <c:v>39.479166666666664</c:v>
                </c:pt>
                <c:pt idx="5686">
                  <c:v>39.486111111111107</c:v>
                </c:pt>
                <c:pt idx="5687">
                  <c:v>39.493055555555557</c:v>
                </c:pt>
                <c:pt idx="5688">
                  <c:v>39.5</c:v>
                </c:pt>
                <c:pt idx="5689">
                  <c:v>39.506944444444443</c:v>
                </c:pt>
                <c:pt idx="5690">
                  <c:v>39.513888888888893</c:v>
                </c:pt>
                <c:pt idx="5691">
                  <c:v>39.520833333333336</c:v>
                </c:pt>
                <c:pt idx="5692">
                  <c:v>39.527777777777779</c:v>
                </c:pt>
                <c:pt idx="5693">
                  <c:v>39.534722222222221</c:v>
                </c:pt>
                <c:pt idx="5694">
                  <c:v>39.541666666666664</c:v>
                </c:pt>
                <c:pt idx="5695">
                  <c:v>39.548611111111107</c:v>
                </c:pt>
                <c:pt idx="5696">
                  <c:v>39.555555555555557</c:v>
                </c:pt>
                <c:pt idx="5697">
                  <c:v>39.5625</c:v>
                </c:pt>
                <c:pt idx="5698">
                  <c:v>39.569444444444443</c:v>
                </c:pt>
                <c:pt idx="5699">
                  <c:v>39.576388888888893</c:v>
                </c:pt>
                <c:pt idx="5700">
                  <c:v>39.583333333333336</c:v>
                </c:pt>
                <c:pt idx="5701">
                  <c:v>39.590277777777779</c:v>
                </c:pt>
                <c:pt idx="5702">
                  <c:v>39.597222222222221</c:v>
                </c:pt>
                <c:pt idx="5703">
                  <c:v>39.604166666666664</c:v>
                </c:pt>
                <c:pt idx="5704">
                  <c:v>39.611111111111107</c:v>
                </c:pt>
                <c:pt idx="5705">
                  <c:v>39.618055555555557</c:v>
                </c:pt>
                <c:pt idx="5706">
                  <c:v>39.625</c:v>
                </c:pt>
                <c:pt idx="5707">
                  <c:v>39.631944444444443</c:v>
                </c:pt>
                <c:pt idx="5708">
                  <c:v>39.638888888888893</c:v>
                </c:pt>
                <c:pt idx="5709">
                  <c:v>39.645833333333336</c:v>
                </c:pt>
                <c:pt idx="5710">
                  <c:v>39.652777777777779</c:v>
                </c:pt>
                <c:pt idx="5711">
                  <c:v>39.659722222222221</c:v>
                </c:pt>
                <c:pt idx="5712">
                  <c:v>39.666666666666664</c:v>
                </c:pt>
                <c:pt idx="5713">
                  <c:v>39.673611111111107</c:v>
                </c:pt>
                <c:pt idx="5714">
                  <c:v>39.680555555555557</c:v>
                </c:pt>
                <c:pt idx="5715">
                  <c:v>39.6875</c:v>
                </c:pt>
                <c:pt idx="5716">
                  <c:v>39.694444444444443</c:v>
                </c:pt>
                <c:pt idx="5717">
                  <c:v>39.701388888888893</c:v>
                </c:pt>
                <c:pt idx="5718">
                  <c:v>39.708333333333336</c:v>
                </c:pt>
                <c:pt idx="5719">
                  <c:v>39.715277777777779</c:v>
                </c:pt>
                <c:pt idx="5720">
                  <c:v>39.722222222222221</c:v>
                </c:pt>
                <c:pt idx="5721">
                  <c:v>39.729166666666664</c:v>
                </c:pt>
                <c:pt idx="5722">
                  <c:v>39.736111111111107</c:v>
                </c:pt>
                <c:pt idx="5723">
                  <c:v>39.743055555555557</c:v>
                </c:pt>
                <c:pt idx="5724">
                  <c:v>39.75</c:v>
                </c:pt>
                <c:pt idx="5725">
                  <c:v>39.756944444444443</c:v>
                </c:pt>
                <c:pt idx="5726">
                  <c:v>39.763888888888893</c:v>
                </c:pt>
                <c:pt idx="5727">
                  <c:v>39.770833333333336</c:v>
                </c:pt>
                <c:pt idx="5728">
                  <c:v>39.777777777777779</c:v>
                </c:pt>
                <c:pt idx="5729">
                  <c:v>39.784722222222221</c:v>
                </c:pt>
                <c:pt idx="5730">
                  <c:v>39.791666666666664</c:v>
                </c:pt>
                <c:pt idx="5731">
                  <c:v>39.798611111111107</c:v>
                </c:pt>
                <c:pt idx="5732">
                  <c:v>39.805555555555557</c:v>
                </c:pt>
                <c:pt idx="5733">
                  <c:v>39.8125</c:v>
                </c:pt>
                <c:pt idx="5734">
                  <c:v>39.819444444444443</c:v>
                </c:pt>
                <c:pt idx="5735">
                  <c:v>39.826388888888893</c:v>
                </c:pt>
                <c:pt idx="5736">
                  <c:v>39.833333333333336</c:v>
                </c:pt>
                <c:pt idx="5737">
                  <c:v>39.840277777777779</c:v>
                </c:pt>
                <c:pt idx="5738">
                  <c:v>39.847222222222221</c:v>
                </c:pt>
                <c:pt idx="5739">
                  <c:v>39.854166666666664</c:v>
                </c:pt>
                <c:pt idx="5740">
                  <c:v>39.861111111111107</c:v>
                </c:pt>
                <c:pt idx="5741">
                  <c:v>39.868055555555557</c:v>
                </c:pt>
                <c:pt idx="5742">
                  <c:v>39.875</c:v>
                </c:pt>
                <c:pt idx="5743">
                  <c:v>39.881944444444443</c:v>
                </c:pt>
                <c:pt idx="5744">
                  <c:v>39.888888888888893</c:v>
                </c:pt>
                <c:pt idx="5745">
                  <c:v>39.895833333333336</c:v>
                </c:pt>
                <c:pt idx="5746">
                  <c:v>39.902777777777779</c:v>
                </c:pt>
                <c:pt idx="5747">
                  <c:v>39.909722222222221</c:v>
                </c:pt>
                <c:pt idx="5748">
                  <c:v>39.916666666666664</c:v>
                </c:pt>
                <c:pt idx="5749">
                  <c:v>39.923611111111107</c:v>
                </c:pt>
                <c:pt idx="5750">
                  <c:v>39.930555555555557</c:v>
                </c:pt>
                <c:pt idx="5751">
                  <c:v>39.9375</c:v>
                </c:pt>
                <c:pt idx="5752">
                  <c:v>39.944444444444443</c:v>
                </c:pt>
                <c:pt idx="5753">
                  <c:v>39.951388888888893</c:v>
                </c:pt>
                <c:pt idx="5754">
                  <c:v>39.958333333333336</c:v>
                </c:pt>
                <c:pt idx="5755">
                  <c:v>39.965277777777779</c:v>
                </c:pt>
                <c:pt idx="5756">
                  <c:v>39.972222222222221</c:v>
                </c:pt>
                <c:pt idx="5757">
                  <c:v>39.979166666666664</c:v>
                </c:pt>
                <c:pt idx="5758">
                  <c:v>39.986111111111107</c:v>
                </c:pt>
                <c:pt idx="5759">
                  <c:v>39.993055555555557</c:v>
                </c:pt>
                <c:pt idx="5760">
                  <c:v>40</c:v>
                </c:pt>
                <c:pt idx="5761">
                  <c:v>40.006944444444443</c:v>
                </c:pt>
                <c:pt idx="5762">
                  <c:v>40.013888888888893</c:v>
                </c:pt>
                <c:pt idx="5763">
                  <c:v>40.020833333333336</c:v>
                </c:pt>
                <c:pt idx="5764">
                  <c:v>40.027777777777779</c:v>
                </c:pt>
                <c:pt idx="5765">
                  <c:v>40.034722222222221</c:v>
                </c:pt>
                <c:pt idx="5766">
                  <c:v>40.041666666666664</c:v>
                </c:pt>
                <c:pt idx="5767">
                  <c:v>40.048611111111107</c:v>
                </c:pt>
                <c:pt idx="5768">
                  <c:v>40.055555555555557</c:v>
                </c:pt>
                <c:pt idx="5769">
                  <c:v>40.0625</c:v>
                </c:pt>
                <c:pt idx="5770">
                  <c:v>40.069444444444443</c:v>
                </c:pt>
                <c:pt idx="5771">
                  <c:v>40.076388888888893</c:v>
                </c:pt>
                <c:pt idx="5772">
                  <c:v>40.083333333333336</c:v>
                </c:pt>
                <c:pt idx="5773">
                  <c:v>40.090277777777779</c:v>
                </c:pt>
                <c:pt idx="5774">
                  <c:v>40.097222222222221</c:v>
                </c:pt>
                <c:pt idx="5775">
                  <c:v>40.104166666666664</c:v>
                </c:pt>
                <c:pt idx="5776">
                  <c:v>40.111111111111107</c:v>
                </c:pt>
                <c:pt idx="5777">
                  <c:v>40.118055555555557</c:v>
                </c:pt>
                <c:pt idx="5778">
                  <c:v>40.125</c:v>
                </c:pt>
                <c:pt idx="5779">
                  <c:v>40.131944444444443</c:v>
                </c:pt>
                <c:pt idx="5780">
                  <c:v>40.138888888888893</c:v>
                </c:pt>
                <c:pt idx="5781">
                  <c:v>40.145833333333336</c:v>
                </c:pt>
                <c:pt idx="5782">
                  <c:v>40.152777777777779</c:v>
                </c:pt>
                <c:pt idx="5783">
                  <c:v>40.159722222222221</c:v>
                </c:pt>
                <c:pt idx="5784">
                  <c:v>40.166666666666664</c:v>
                </c:pt>
                <c:pt idx="5785">
                  <c:v>40.173611111111107</c:v>
                </c:pt>
                <c:pt idx="5786">
                  <c:v>40.180555555555557</c:v>
                </c:pt>
                <c:pt idx="5787">
                  <c:v>40.1875</c:v>
                </c:pt>
                <c:pt idx="5788">
                  <c:v>40.194444444444443</c:v>
                </c:pt>
                <c:pt idx="5789">
                  <c:v>40.201388888888893</c:v>
                </c:pt>
                <c:pt idx="5790">
                  <c:v>40.208333333333336</c:v>
                </c:pt>
                <c:pt idx="5791">
                  <c:v>40.215277777777779</c:v>
                </c:pt>
                <c:pt idx="5792">
                  <c:v>40.222222222222221</c:v>
                </c:pt>
                <c:pt idx="5793">
                  <c:v>40.229166666666664</c:v>
                </c:pt>
                <c:pt idx="5794">
                  <c:v>40.236111111111107</c:v>
                </c:pt>
                <c:pt idx="5795">
                  <c:v>40.243055555555557</c:v>
                </c:pt>
                <c:pt idx="5796">
                  <c:v>40.25</c:v>
                </c:pt>
                <c:pt idx="5797">
                  <c:v>40.256944444444443</c:v>
                </c:pt>
                <c:pt idx="5798">
                  <c:v>40.263888888888893</c:v>
                </c:pt>
                <c:pt idx="5799">
                  <c:v>40.270833333333336</c:v>
                </c:pt>
                <c:pt idx="5800">
                  <c:v>40.277777777777779</c:v>
                </c:pt>
                <c:pt idx="5801">
                  <c:v>40.284722222222221</c:v>
                </c:pt>
                <c:pt idx="5802">
                  <c:v>40.291666666666664</c:v>
                </c:pt>
                <c:pt idx="5803">
                  <c:v>40.298611111111107</c:v>
                </c:pt>
                <c:pt idx="5804">
                  <c:v>40.305555555555557</c:v>
                </c:pt>
                <c:pt idx="5805">
                  <c:v>40.3125</c:v>
                </c:pt>
                <c:pt idx="5806">
                  <c:v>40.319444444444443</c:v>
                </c:pt>
                <c:pt idx="5807">
                  <c:v>40.326388888888893</c:v>
                </c:pt>
                <c:pt idx="5808">
                  <c:v>40.333333333333336</c:v>
                </c:pt>
                <c:pt idx="5809">
                  <c:v>40.340277777777779</c:v>
                </c:pt>
                <c:pt idx="5810">
                  <c:v>40.347222222222221</c:v>
                </c:pt>
                <c:pt idx="5811">
                  <c:v>40.354166666666664</c:v>
                </c:pt>
                <c:pt idx="5812">
                  <c:v>40.361111111111107</c:v>
                </c:pt>
                <c:pt idx="5813">
                  <c:v>40.368055555555557</c:v>
                </c:pt>
                <c:pt idx="5814">
                  <c:v>40.375</c:v>
                </c:pt>
                <c:pt idx="5815">
                  <c:v>40.381944444444443</c:v>
                </c:pt>
                <c:pt idx="5816">
                  <c:v>40.388888888888893</c:v>
                </c:pt>
                <c:pt idx="5817">
                  <c:v>40.395833333333336</c:v>
                </c:pt>
                <c:pt idx="5818">
                  <c:v>40.402777777777779</c:v>
                </c:pt>
                <c:pt idx="5819">
                  <c:v>40.409722222222221</c:v>
                </c:pt>
                <c:pt idx="5820">
                  <c:v>40.416666666666664</c:v>
                </c:pt>
                <c:pt idx="5821">
                  <c:v>40.423611111111107</c:v>
                </c:pt>
                <c:pt idx="5822">
                  <c:v>40.430555555555557</c:v>
                </c:pt>
                <c:pt idx="5823">
                  <c:v>40.4375</c:v>
                </c:pt>
                <c:pt idx="5824">
                  <c:v>40.444444444444443</c:v>
                </c:pt>
                <c:pt idx="5825">
                  <c:v>40.451388888888893</c:v>
                </c:pt>
                <c:pt idx="5826">
                  <c:v>40.458333333333336</c:v>
                </c:pt>
                <c:pt idx="5827">
                  <c:v>40.465277777777779</c:v>
                </c:pt>
                <c:pt idx="5828">
                  <c:v>40.472222222222221</c:v>
                </c:pt>
                <c:pt idx="5829">
                  <c:v>40.479166666666664</c:v>
                </c:pt>
                <c:pt idx="5830">
                  <c:v>40.486111111111107</c:v>
                </c:pt>
                <c:pt idx="5831">
                  <c:v>40.493055555555557</c:v>
                </c:pt>
                <c:pt idx="5832">
                  <c:v>40.5</c:v>
                </c:pt>
                <c:pt idx="5833">
                  <c:v>40.506944444444443</c:v>
                </c:pt>
                <c:pt idx="5834">
                  <c:v>40.513888888888893</c:v>
                </c:pt>
                <c:pt idx="5835">
                  <c:v>40.520833333333336</c:v>
                </c:pt>
                <c:pt idx="5836">
                  <c:v>40.527777777777779</c:v>
                </c:pt>
                <c:pt idx="5837">
                  <c:v>40.534722222222221</c:v>
                </c:pt>
                <c:pt idx="5838">
                  <c:v>40.541666666666664</c:v>
                </c:pt>
                <c:pt idx="5839">
                  <c:v>40.548611111111107</c:v>
                </c:pt>
                <c:pt idx="5840">
                  <c:v>40.555555555555557</c:v>
                </c:pt>
                <c:pt idx="5841">
                  <c:v>40.5625</c:v>
                </c:pt>
                <c:pt idx="5842">
                  <c:v>40.569444444444443</c:v>
                </c:pt>
                <c:pt idx="5843">
                  <c:v>40.576388888888893</c:v>
                </c:pt>
                <c:pt idx="5844">
                  <c:v>40.583333333333336</c:v>
                </c:pt>
                <c:pt idx="5845">
                  <c:v>40.590277777777779</c:v>
                </c:pt>
                <c:pt idx="5846">
                  <c:v>40.597222222222221</c:v>
                </c:pt>
                <c:pt idx="5847">
                  <c:v>40.604166666666664</c:v>
                </c:pt>
                <c:pt idx="5848">
                  <c:v>40.611111111111107</c:v>
                </c:pt>
                <c:pt idx="5849">
                  <c:v>40.618055555555557</c:v>
                </c:pt>
                <c:pt idx="5850">
                  <c:v>40.625</c:v>
                </c:pt>
                <c:pt idx="5851">
                  <c:v>40.631944444444443</c:v>
                </c:pt>
                <c:pt idx="5852">
                  <c:v>40.638888888888893</c:v>
                </c:pt>
                <c:pt idx="5853">
                  <c:v>40.645833333333336</c:v>
                </c:pt>
                <c:pt idx="5854">
                  <c:v>40.652777777777779</c:v>
                </c:pt>
                <c:pt idx="5855">
                  <c:v>40.659722222222221</c:v>
                </c:pt>
                <c:pt idx="5856">
                  <c:v>40.666666666666664</c:v>
                </c:pt>
                <c:pt idx="5857">
                  <c:v>40.673611111111107</c:v>
                </c:pt>
                <c:pt idx="5858">
                  <c:v>40.680555555555557</c:v>
                </c:pt>
                <c:pt idx="5859">
                  <c:v>40.6875</c:v>
                </c:pt>
                <c:pt idx="5860">
                  <c:v>40.694444444444443</c:v>
                </c:pt>
                <c:pt idx="5861">
                  <c:v>40.701388888888893</c:v>
                </c:pt>
                <c:pt idx="5862">
                  <c:v>40.708333333333336</c:v>
                </c:pt>
                <c:pt idx="5863">
                  <c:v>40.715277777777779</c:v>
                </c:pt>
                <c:pt idx="5864">
                  <c:v>40.722222222222221</c:v>
                </c:pt>
                <c:pt idx="5865">
                  <c:v>40.729166666666664</c:v>
                </c:pt>
                <c:pt idx="5866">
                  <c:v>40.736111111111107</c:v>
                </c:pt>
                <c:pt idx="5867">
                  <c:v>40.743055555555557</c:v>
                </c:pt>
                <c:pt idx="5868">
                  <c:v>40.75</c:v>
                </c:pt>
                <c:pt idx="5869">
                  <c:v>40.756944444444443</c:v>
                </c:pt>
                <c:pt idx="5870">
                  <c:v>40.763888888888893</c:v>
                </c:pt>
                <c:pt idx="5871">
                  <c:v>40.770833333333336</c:v>
                </c:pt>
                <c:pt idx="5872">
                  <c:v>40.777777777777779</c:v>
                </c:pt>
                <c:pt idx="5873">
                  <c:v>40.784722222222221</c:v>
                </c:pt>
                <c:pt idx="5874">
                  <c:v>40.791666666666664</c:v>
                </c:pt>
                <c:pt idx="5875">
                  <c:v>40.798611111111107</c:v>
                </c:pt>
                <c:pt idx="5876">
                  <c:v>40.805555555555557</c:v>
                </c:pt>
                <c:pt idx="5877">
                  <c:v>40.8125</c:v>
                </c:pt>
                <c:pt idx="5878">
                  <c:v>40.819444444444443</c:v>
                </c:pt>
                <c:pt idx="5879">
                  <c:v>40.826388888888893</c:v>
                </c:pt>
                <c:pt idx="5880">
                  <c:v>40.833333333333336</c:v>
                </c:pt>
                <c:pt idx="5881">
                  <c:v>40.840277777777779</c:v>
                </c:pt>
                <c:pt idx="5882">
                  <c:v>40.847222222222221</c:v>
                </c:pt>
                <c:pt idx="5883">
                  <c:v>40.854166666666664</c:v>
                </c:pt>
                <c:pt idx="5884">
                  <c:v>40.861111111111107</c:v>
                </c:pt>
                <c:pt idx="5885">
                  <c:v>40.868055555555557</c:v>
                </c:pt>
                <c:pt idx="5886">
                  <c:v>40.875</c:v>
                </c:pt>
                <c:pt idx="5887">
                  <c:v>40.881944444444443</c:v>
                </c:pt>
                <c:pt idx="5888">
                  <c:v>40.888888888888893</c:v>
                </c:pt>
                <c:pt idx="5889">
                  <c:v>40.895833333333336</c:v>
                </c:pt>
                <c:pt idx="5890">
                  <c:v>40.902777777777779</c:v>
                </c:pt>
                <c:pt idx="5891">
                  <c:v>40.909722222222221</c:v>
                </c:pt>
                <c:pt idx="5892">
                  <c:v>40.916666666666664</c:v>
                </c:pt>
                <c:pt idx="5893">
                  <c:v>40.923611111111107</c:v>
                </c:pt>
                <c:pt idx="5894">
                  <c:v>40.930555555555557</c:v>
                </c:pt>
                <c:pt idx="5895">
                  <c:v>40.9375</c:v>
                </c:pt>
                <c:pt idx="5896">
                  <c:v>40.944444444444443</c:v>
                </c:pt>
                <c:pt idx="5897">
                  <c:v>40.951388888888893</c:v>
                </c:pt>
                <c:pt idx="5898">
                  <c:v>40.958333333333336</c:v>
                </c:pt>
                <c:pt idx="5899">
                  <c:v>40.965277777777779</c:v>
                </c:pt>
                <c:pt idx="5900">
                  <c:v>40.972222222222221</c:v>
                </c:pt>
                <c:pt idx="5901">
                  <c:v>40.979166666666664</c:v>
                </c:pt>
                <c:pt idx="5902">
                  <c:v>40.986111111111107</c:v>
                </c:pt>
                <c:pt idx="5903">
                  <c:v>40.993055555555557</c:v>
                </c:pt>
                <c:pt idx="5904">
                  <c:v>41</c:v>
                </c:pt>
                <c:pt idx="5905">
                  <c:v>41.006944444444443</c:v>
                </c:pt>
                <c:pt idx="5906">
                  <c:v>41.013888888888893</c:v>
                </c:pt>
                <c:pt idx="5907">
                  <c:v>41.020833333333336</c:v>
                </c:pt>
                <c:pt idx="5908">
                  <c:v>41.027777777777779</c:v>
                </c:pt>
                <c:pt idx="5909">
                  <c:v>41.034722222222221</c:v>
                </c:pt>
                <c:pt idx="5910">
                  <c:v>41.041666666666664</c:v>
                </c:pt>
                <c:pt idx="5911">
                  <c:v>41.048611111111107</c:v>
                </c:pt>
                <c:pt idx="5912">
                  <c:v>41.055555555555557</c:v>
                </c:pt>
                <c:pt idx="5913">
                  <c:v>41.0625</c:v>
                </c:pt>
                <c:pt idx="5914">
                  <c:v>41.069444444444443</c:v>
                </c:pt>
                <c:pt idx="5915">
                  <c:v>41.076388888888893</c:v>
                </c:pt>
                <c:pt idx="5916">
                  <c:v>41.083333333333336</c:v>
                </c:pt>
                <c:pt idx="5917">
                  <c:v>41.090277777777779</c:v>
                </c:pt>
                <c:pt idx="5918">
                  <c:v>41.097222222222221</c:v>
                </c:pt>
                <c:pt idx="5919">
                  <c:v>41.104166666666664</c:v>
                </c:pt>
                <c:pt idx="5920">
                  <c:v>41.111111111111107</c:v>
                </c:pt>
                <c:pt idx="5921">
                  <c:v>41.118055555555557</c:v>
                </c:pt>
                <c:pt idx="5922">
                  <c:v>41.125</c:v>
                </c:pt>
                <c:pt idx="5923">
                  <c:v>41.131944444444443</c:v>
                </c:pt>
                <c:pt idx="5924">
                  <c:v>41.138888888888893</c:v>
                </c:pt>
                <c:pt idx="5925">
                  <c:v>41.145833333333336</c:v>
                </c:pt>
                <c:pt idx="5926">
                  <c:v>41.152777777777779</c:v>
                </c:pt>
                <c:pt idx="5927">
                  <c:v>41.159722222222221</c:v>
                </c:pt>
                <c:pt idx="5928">
                  <c:v>41.166666666666664</c:v>
                </c:pt>
                <c:pt idx="5929">
                  <c:v>41.173611111111107</c:v>
                </c:pt>
                <c:pt idx="5930">
                  <c:v>41.180555555555557</c:v>
                </c:pt>
                <c:pt idx="5931">
                  <c:v>41.1875</c:v>
                </c:pt>
                <c:pt idx="5932">
                  <c:v>41.194444444444443</c:v>
                </c:pt>
                <c:pt idx="5933">
                  <c:v>41.201388888888893</c:v>
                </c:pt>
                <c:pt idx="5934">
                  <c:v>41.208333333333336</c:v>
                </c:pt>
                <c:pt idx="5935">
                  <c:v>41.215277777777779</c:v>
                </c:pt>
                <c:pt idx="5936">
                  <c:v>41.222222222222221</c:v>
                </c:pt>
                <c:pt idx="5937">
                  <c:v>41.229166666666664</c:v>
                </c:pt>
                <c:pt idx="5938">
                  <c:v>41.236111111111107</c:v>
                </c:pt>
                <c:pt idx="5939">
                  <c:v>41.243055555555557</c:v>
                </c:pt>
                <c:pt idx="5940">
                  <c:v>41.25</c:v>
                </c:pt>
                <c:pt idx="5941">
                  <c:v>41.256944444444443</c:v>
                </c:pt>
                <c:pt idx="5942">
                  <c:v>41.263888888888893</c:v>
                </c:pt>
                <c:pt idx="5943">
                  <c:v>41.270833333333336</c:v>
                </c:pt>
                <c:pt idx="5944">
                  <c:v>41.277777777777779</c:v>
                </c:pt>
                <c:pt idx="5945">
                  <c:v>41.284722222222221</c:v>
                </c:pt>
                <c:pt idx="5946">
                  <c:v>41.291666666666664</c:v>
                </c:pt>
                <c:pt idx="5947">
                  <c:v>41.298611111111107</c:v>
                </c:pt>
                <c:pt idx="5948">
                  <c:v>41.305555555555557</c:v>
                </c:pt>
                <c:pt idx="5949">
                  <c:v>41.3125</c:v>
                </c:pt>
                <c:pt idx="5950">
                  <c:v>41.319444444444443</c:v>
                </c:pt>
                <c:pt idx="5951">
                  <c:v>41.326388888888893</c:v>
                </c:pt>
                <c:pt idx="5952">
                  <c:v>41.333333333333336</c:v>
                </c:pt>
                <c:pt idx="5953">
                  <c:v>41.340277777777779</c:v>
                </c:pt>
                <c:pt idx="5954">
                  <c:v>41.347222222222221</c:v>
                </c:pt>
                <c:pt idx="5955">
                  <c:v>41.354166666666664</c:v>
                </c:pt>
                <c:pt idx="5956">
                  <c:v>41.361111111111107</c:v>
                </c:pt>
                <c:pt idx="5957">
                  <c:v>41.368055555555557</c:v>
                </c:pt>
                <c:pt idx="5958">
                  <c:v>41.375</c:v>
                </c:pt>
                <c:pt idx="5959">
                  <c:v>41.381944444444443</c:v>
                </c:pt>
                <c:pt idx="5960">
                  <c:v>41.388888888888893</c:v>
                </c:pt>
                <c:pt idx="5961">
                  <c:v>41.395833333333336</c:v>
                </c:pt>
                <c:pt idx="5962">
                  <c:v>41.402777777777779</c:v>
                </c:pt>
                <c:pt idx="5963">
                  <c:v>41.409722222222221</c:v>
                </c:pt>
                <c:pt idx="5964">
                  <c:v>41.416666666666664</c:v>
                </c:pt>
                <c:pt idx="5965">
                  <c:v>41.423611111111107</c:v>
                </c:pt>
                <c:pt idx="5966">
                  <c:v>41.430555555555557</c:v>
                </c:pt>
                <c:pt idx="5967">
                  <c:v>41.4375</c:v>
                </c:pt>
                <c:pt idx="5968">
                  <c:v>41.444444444444443</c:v>
                </c:pt>
                <c:pt idx="5969">
                  <c:v>41.451388888888893</c:v>
                </c:pt>
                <c:pt idx="5970">
                  <c:v>41.458333333333336</c:v>
                </c:pt>
                <c:pt idx="5971">
                  <c:v>41.465277777777779</c:v>
                </c:pt>
                <c:pt idx="5972">
                  <c:v>41.472222222222221</c:v>
                </c:pt>
                <c:pt idx="5973">
                  <c:v>41.479166666666664</c:v>
                </c:pt>
                <c:pt idx="5974">
                  <c:v>41.486111111111107</c:v>
                </c:pt>
                <c:pt idx="5975">
                  <c:v>41.493055555555557</c:v>
                </c:pt>
                <c:pt idx="5976">
                  <c:v>41.5</c:v>
                </c:pt>
                <c:pt idx="5977">
                  <c:v>41.506944444444443</c:v>
                </c:pt>
                <c:pt idx="5978">
                  <c:v>41.513888888888893</c:v>
                </c:pt>
                <c:pt idx="5979">
                  <c:v>41.520833333333336</c:v>
                </c:pt>
                <c:pt idx="5980">
                  <c:v>41.527777777777779</c:v>
                </c:pt>
                <c:pt idx="5981">
                  <c:v>41.534722222222221</c:v>
                </c:pt>
                <c:pt idx="5982">
                  <c:v>41.541666666666664</c:v>
                </c:pt>
                <c:pt idx="5983">
                  <c:v>41.548611111111107</c:v>
                </c:pt>
                <c:pt idx="5984">
                  <c:v>41.555555555555557</c:v>
                </c:pt>
                <c:pt idx="5985">
                  <c:v>41.5625</c:v>
                </c:pt>
                <c:pt idx="5986">
                  <c:v>41.569444444444443</c:v>
                </c:pt>
                <c:pt idx="5987">
                  <c:v>41.576388888888893</c:v>
                </c:pt>
                <c:pt idx="5988">
                  <c:v>41.583333333333336</c:v>
                </c:pt>
                <c:pt idx="5989">
                  <c:v>41.590277777777779</c:v>
                </c:pt>
                <c:pt idx="5990">
                  <c:v>41.597222222222221</c:v>
                </c:pt>
                <c:pt idx="5991">
                  <c:v>41.604166666666664</c:v>
                </c:pt>
                <c:pt idx="5992">
                  <c:v>41.611111111111107</c:v>
                </c:pt>
                <c:pt idx="5993">
                  <c:v>41.618055555555557</c:v>
                </c:pt>
                <c:pt idx="5994">
                  <c:v>41.625</c:v>
                </c:pt>
                <c:pt idx="5995">
                  <c:v>41.631944444444443</c:v>
                </c:pt>
                <c:pt idx="5996">
                  <c:v>41.638888888888893</c:v>
                </c:pt>
                <c:pt idx="5997">
                  <c:v>41.645833333333336</c:v>
                </c:pt>
                <c:pt idx="5998">
                  <c:v>41.652777777777779</c:v>
                </c:pt>
                <c:pt idx="5999">
                  <c:v>41.659722222222221</c:v>
                </c:pt>
                <c:pt idx="6000">
                  <c:v>41.666666666666664</c:v>
                </c:pt>
                <c:pt idx="6001">
                  <c:v>41.673611111111107</c:v>
                </c:pt>
                <c:pt idx="6002">
                  <c:v>41.680555555555557</c:v>
                </c:pt>
                <c:pt idx="6003">
                  <c:v>41.6875</c:v>
                </c:pt>
                <c:pt idx="6004">
                  <c:v>41.694444444444443</c:v>
                </c:pt>
                <c:pt idx="6005">
                  <c:v>41.701388888888893</c:v>
                </c:pt>
                <c:pt idx="6006">
                  <c:v>41.708333333333336</c:v>
                </c:pt>
                <c:pt idx="6007">
                  <c:v>41.715277777777779</c:v>
                </c:pt>
                <c:pt idx="6008">
                  <c:v>41.722222222222221</c:v>
                </c:pt>
                <c:pt idx="6009">
                  <c:v>41.729166666666664</c:v>
                </c:pt>
                <c:pt idx="6010">
                  <c:v>41.736111111111107</c:v>
                </c:pt>
                <c:pt idx="6011">
                  <c:v>41.743055555555557</c:v>
                </c:pt>
                <c:pt idx="6012">
                  <c:v>41.75</c:v>
                </c:pt>
                <c:pt idx="6013">
                  <c:v>41.756944444444443</c:v>
                </c:pt>
                <c:pt idx="6014">
                  <c:v>41.763888888888893</c:v>
                </c:pt>
                <c:pt idx="6015">
                  <c:v>41.770833333333336</c:v>
                </c:pt>
                <c:pt idx="6016">
                  <c:v>41.777777777777779</c:v>
                </c:pt>
                <c:pt idx="6017">
                  <c:v>41.784722222222221</c:v>
                </c:pt>
                <c:pt idx="6018">
                  <c:v>41.791666666666664</c:v>
                </c:pt>
                <c:pt idx="6019">
                  <c:v>41.798611111111107</c:v>
                </c:pt>
                <c:pt idx="6020">
                  <c:v>41.805555555555557</c:v>
                </c:pt>
                <c:pt idx="6021">
                  <c:v>41.8125</c:v>
                </c:pt>
                <c:pt idx="6022">
                  <c:v>41.819444444444443</c:v>
                </c:pt>
                <c:pt idx="6023">
                  <c:v>41.826388888888893</c:v>
                </c:pt>
                <c:pt idx="6024">
                  <c:v>41.833333333333336</c:v>
                </c:pt>
                <c:pt idx="6025">
                  <c:v>41.840277777777779</c:v>
                </c:pt>
                <c:pt idx="6026">
                  <c:v>41.847222222222221</c:v>
                </c:pt>
                <c:pt idx="6027">
                  <c:v>41.854166666666664</c:v>
                </c:pt>
                <c:pt idx="6028">
                  <c:v>41.861111111111107</c:v>
                </c:pt>
                <c:pt idx="6029">
                  <c:v>41.868055555555557</c:v>
                </c:pt>
                <c:pt idx="6030">
                  <c:v>41.875</c:v>
                </c:pt>
                <c:pt idx="6031">
                  <c:v>41.881944444444443</c:v>
                </c:pt>
                <c:pt idx="6032">
                  <c:v>41.888888888888893</c:v>
                </c:pt>
                <c:pt idx="6033">
                  <c:v>41.895833333333336</c:v>
                </c:pt>
                <c:pt idx="6034">
                  <c:v>41.902777777777779</c:v>
                </c:pt>
                <c:pt idx="6035">
                  <c:v>41.909722222222221</c:v>
                </c:pt>
                <c:pt idx="6036">
                  <c:v>41.916666666666664</c:v>
                </c:pt>
                <c:pt idx="6037">
                  <c:v>41.923611111111107</c:v>
                </c:pt>
                <c:pt idx="6038">
                  <c:v>41.930555555555557</c:v>
                </c:pt>
                <c:pt idx="6039">
                  <c:v>41.9375</c:v>
                </c:pt>
                <c:pt idx="6040">
                  <c:v>41.944444444444443</c:v>
                </c:pt>
                <c:pt idx="6041">
                  <c:v>41.951388888888893</c:v>
                </c:pt>
                <c:pt idx="6042">
                  <c:v>41.958333333333336</c:v>
                </c:pt>
                <c:pt idx="6043">
                  <c:v>41.965277777777779</c:v>
                </c:pt>
                <c:pt idx="6044">
                  <c:v>41.972222222222221</c:v>
                </c:pt>
                <c:pt idx="6045">
                  <c:v>41.979166666666664</c:v>
                </c:pt>
                <c:pt idx="6046">
                  <c:v>41.986111111111107</c:v>
                </c:pt>
                <c:pt idx="6047">
                  <c:v>41.993055555555557</c:v>
                </c:pt>
                <c:pt idx="6048">
                  <c:v>42</c:v>
                </c:pt>
                <c:pt idx="6049">
                  <c:v>42.006944444444443</c:v>
                </c:pt>
                <c:pt idx="6050">
                  <c:v>42.013888888888893</c:v>
                </c:pt>
                <c:pt idx="6051">
                  <c:v>42.020833333333336</c:v>
                </c:pt>
                <c:pt idx="6052">
                  <c:v>42.027777777777779</c:v>
                </c:pt>
                <c:pt idx="6053">
                  <c:v>42.034722222222221</c:v>
                </c:pt>
                <c:pt idx="6054">
                  <c:v>42.041666666666664</c:v>
                </c:pt>
                <c:pt idx="6055">
                  <c:v>42.048611111111107</c:v>
                </c:pt>
                <c:pt idx="6056">
                  <c:v>42.055555555555557</c:v>
                </c:pt>
                <c:pt idx="6057">
                  <c:v>42.0625</c:v>
                </c:pt>
                <c:pt idx="6058">
                  <c:v>42.069444444444443</c:v>
                </c:pt>
                <c:pt idx="6059">
                  <c:v>42.076388888888893</c:v>
                </c:pt>
                <c:pt idx="6060">
                  <c:v>42.083333333333336</c:v>
                </c:pt>
                <c:pt idx="6061">
                  <c:v>42.090277777777779</c:v>
                </c:pt>
                <c:pt idx="6062">
                  <c:v>42.097222222222221</c:v>
                </c:pt>
                <c:pt idx="6063">
                  <c:v>42.104166666666664</c:v>
                </c:pt>
                <c:pt idx="6064">
                  <c:v>42.111111111111107</c:v>
                </c:pt>
                <c:pt idx="6065">
                  <c:v>42.118055555555557</c:v>
                </c:pt>
                <c:pt idx="6066">
                  <c:v>42.125</c:v>
                </c:pt>
                <c:pt idx="6067">
                  <c:v>42.131944444444443</c:v>
                </c:pt>
                <c:pt idx="6068">
                  <c:v>42.138888888888893</c:v>
                </c:pt>
                <c:pt idx="6069">
                  <c:v>42.145833333333336</c:v>
                </c:pt>
                <c:pt idx="6070">
                  <c:v>42.152777777777779</c:v>
                </c:pt>
                <c:pt idx="6071">
                  <c:v>42.159722222222221</c:v>
                </c:pt>
                <c:pt idx="6072">
                  <c:v>42.166666666666664</c:v>
                </c:pt>
                <c:pt idx="6073">
                  <c:v>42.173611111111107</c:v>
                </c:pt>
                <c:pt idx="6074">
                  <c:v>42.180555555555557</c:v>
                </c:pt>
                <c:pt idx="6075">
                  <c:v>42.1875</c:v>
                </c:pt>
                <c:pt idx="6076">
                  <c:v>42.194444444444443</c:v>
                </c:pt>
                <c:pt idx="6077">
                  <c:v>42.201388888888893</c:v>
                </c:pt>
                <c:pt idx="6078">
                  <c:v>42.208333333333336</c:v>
                </c:pt>
                <c:pt idx="6079">
                  <c:v>42.215277777777779</c:v>
                </c:pt>
                <c:pt idx="6080">
                  <c:v>42.222222222222221</c:v>
                </c:pt>
                <c:pt idx="6081">
                  <c:v>42.229166666666664</c:v>
                </c:pt>
                <c:pt idx="6082">
                  <c:v>42.236111111111107</c:v>
                </c:pt>
                <c:pt idx="6083">
                  <c:v>42.243055555555557</c:v>
                </c:pt>
                <c:pt idx="6084">
                  <c:v>42.25</c:v>
                </c:pt>
                <c:pt idx="6085">
                  <c:v>42.256944444444443</c:v>
                </c:pt>
                <c:pt idx="6086">
                  <c:v>42.263888888888893</c:v>
                </c:pt>
                <c:pt idx="6087">
                  <c:v>42.270833333333336</c:v>
                </c:pt>
                <c:pt idx="6088">
                  <c:v>42.277777777777779</c:v>
                </c:pt>
                <c:pt idx="6089">
                  <c:v>42.284722222222221</c:v>
                </c:pt>
                <c:pt idx="6090">
                  <c:v>42.291666666666664</c:v>
                </c:pt>
                <c:pt idx="6091">
                  <c:v>42.298611111111107</c:v>
                </c:pt>
                <c:pt idx="6092">
                  <c:v>42.305555555555557</c:v>
                </c:pt>
                <c:pt idx="6093">
                  <c:v>42.3125</c:v>
                </c:pt>
                <c:pt idx="6094">
                  <c:v>42.319444444444443</c:v>
                </c:pt>
                <c:pt idx="6095">
                  <c:v>42.326388888888893</c:v>
                </c:pt>
                <c:pt idx="6096">
                  <c:v>42.333333333333336</c:v>
                </c:pt>
                <c:pt idx="6097">
                  <c:v>42.340277777777779</c:v>
                </c:pt>
                <c:pt idx="6098">
                  <c:v>42.347222222222221</c:v>
                </c:pt>
                <c:pt idx="6099">
                  <c:v>42.354166666666664</c:v>
                </c:pt>
                <c:pt idx="6100">
                  <c:v>42.361111111111107</c:v>
                </c:pt>
                <c:pt idx="6101">
                  <c:v>42.368055555555557</c:v>
                </c:pt>
                <c:pt idx="6102">
                  <c:v>42.375</c:v>
                </c:pt>
                <c:pt idx="6103">
                  <c:v>42.381944444444443</c:v>
                </c:pt>
                <c:pt idx="6104">
                  <c:v>42.388888888888893</c:v>
                </c:pt>
                <c:pt idx="6105">
                  <c:v>42.395833333333336</c:v>
                </c:pt>
                <c:pt idx="6106">
                  <c:v>42.402777777777779</c:v>
                </c:pt>
                <c:pt idx="6107">
                  <c:v>42.409722222222221</c:v>
                </c:pt>
                <c:pt idx="6108">
                  <c:v>42.416666666666664</c:v>
                </c:pt>
                <c:pt idx="6109">
                  <c:v>42.423611111111107</c:v>
                </c:pt>
                <c:pt idx="6110">
                  <c:v>42.430555555555557</c:v>
                </c:pt>
                <c:pt idx="6111">
                  <c:v>42.4375</c:v>
                </c:pt>
                <c:pt idx="6112">
                  <c:v>42.444444444444443</c:v>
                </c:pt>
                <c:pt idx="6113">
                  <c:v>42.451388888888893</c:v>
                </c:pt>
                <c:pt idx="6114">
                  <c:v>42.458333333333336</c:v>
                </c:pt>
                <c:pt idx="6115">
                  <c:v>42.465277777777779</c:v>
                </c:pt>
                <c:pt idx="6116">
                  <c:v>42.472222222222221</c:v>
                </c:pt>
                <c:pt idx="6117">
                  <c:v>42.479166666666664</c:v>
                </c:pt>
                <c:pt idx="6118">
                  <c:v>42.486111111111107</c:v>
                </c:pt>
                <c:pt idx="6119">
                  <c:v>42.493055555555557</c:v>
                </c:pt>
                <c:pt idx="6120">
                  <c:v>42.5</c:v>
                </c:pt>
                <c:pt idx="6121">
                  <c:v>42.506944444444443</c:v>
                </c:pt>
                <c:pt idx="6122">
                  <c:v>42.513888888888893</c:v>
                </c:pt>
                <c:pt idx="6123">
                  <c:v>42.520833333333336</c:v>
                </c:pt>
                <c:pt idx="6124">
                  <c:v>42.527777777777779</c:v>
                </c:pt>
                <c:pt idx="6125">
                  <c:v>42.534722222222221</c:v>
                </c:pt>
                <c:pt idx="6126">
                  <c:v>42.541666666666664</c:v>
                </c:pt>
                <c:pt idx="6127">
                  <c:v>42.548611111111107</c:v>
                </c:pt>
                <c:pt idx="6128">
                  <c:v>42.555555555555557</c:v>
                </c:pt>
                <c:pt idx="6129">
                  <c:v>42.5625</c:v>
                </c:pt>
                <c:pt idx="6130">
                  <c:v>42.569444444444443</c:v>
                </c:pt>
                <c:pt idx="6131">
                  <c:v>42.576388888888893</c:v>
                </c:pt>
                <c:pt idx="6132">
                  <c:v>42.583333333333336</c:v>
                </c:pt>
                <c:pt idx="6133">
                  <c:v>42.590277777777779</c:v>
                </c:pt>
                <c:pt idx="6134">
                  <c:v>42.597222222222221</c:v>
                </c:pt>
                <c:pt idx="6135">
                  <c:v>42.604166666666664</c:v>
                </c:pt>
                <c:pt idx="6136">
                  <c:v>42.611111111111107</c:v>
                </c:pt>
                <c:pt idx="6137">
                  <c:v>42.618055555555557</c:v>
                </c:pt>
                <c:pt idx="6138">
                  <c:v>42.625</c:v>
                </c:pt>
                <c:pt idx="6139">
                  <c:v>42.631944444444443</c:v>
                </c:pt>
                <c:pt idx="6140">
                  <c:v>42.638888888888893</c:v>
                </c:pt>
                <c:pt idx="6141">
                  <c:v>42.645833333333336</c:v>
                </c:pt>
                <c:pt idx="6142">
                  <c:v>42.652777777777779</c:v>
                </c:pt>
                <c:pt idx="6143">
                  <c:v>42.659722222222221</c:v>
                </c:pt>
                <c:pt idx="6144">
                  <c:v>42.666666666666664</c:v>
                </c:pt>
                <c:pt idx="6145">
                  <c:v>42.673611111111114</c:v>
                </c:pt>
                <c:pt idx="6146">
                  <c:v>42.68055555555555</c:v>
                </c:pt>
                <c:pt idx="6147">
                  <c:v>42.6875</c:v>
                </c:pt>
                <c:pt idx="6148">
                  <c:v>42.69444444444445</c:v>
                </c:pt>
                <c:pt idx="6149">
                  <c:v>42.701388888888886</c:v>
                </c:pt>
                <c:pt idx="6150">
                  <c:v>42.708333333333336</c:v>
                </c:pt>
                <c:pt idx="6151">
                  <c:v>42.715277777777779</c:v>
                </c:pt>
                <c:pt idx="6152">
                  <c:v>42.722222222222221</c:v>
                </c:pt>
                <c:pt idx="6153">
                  <c:v>42.729166666666664</c:v>
                </c:pt>
                <c:pt idx="6154">
                  <c:v>42.736111111111114</c:v>
                </c:pt>
                <c:pt idx="6155">
                  <c:v>42.74305555555555</c:v>
                </c:pt>
                <c:pt idx="6156">
                  <c:v>42.75</c:v>
                </c:pt>
                <c:pt idx="6157">
                  <c:v>42.75694444444445</c:v>
                </c:pt>
                <c:pt idx="6158">
                  <c:v>42.763888888888886</c:v>
                </c:pt>
                <c:pt idx="6159">
                  <c:v>42.770833333333336</c:v>
                </c:pt>
                <c:pt idx="6160">
                  <c:v>42.777777777777779</c:v>
                </c:pt>
                <c:pt idx="6161">
                  <c:v>42.784722222222221</c:v>
                </c:pt>
                <c:pt idx="6162">
                  <c:v>42.791666666666664</c:v>
                </c:pt>
                <c:pt idx="6163">
                  <c:v>42.798611111111114</c:v>
                </c:pt>
                <c:pt idx="6164">
                  <c:v>42.80555555555555</c:v>
                </c:pt>
                <c:pt idx="6165">
                  <c:v>42.8125</c:v>
                </c:pt>
                <c:pt idx="6166">
                  <c:v>42.81944444444445</c:v>
                </c:pt>
                <c:pt idx="6167">
                  <c:v>42.826388888888886</c:v>
                </c:pt>
                <c:pt idx="6168">
                  <c:v>42.833333333333336</c:v>
                </c:pt>
                <c:pt idx="6169">
                  <c:v>42.840277777777779</c:v>
                </c:pt>
                <c:pt idx="6170">
                  <c:v>42.847222222222221</c:v>
                </c:pt>
                <c:pt idx="6171">
                  <c:v>42.854166666666664</c:v>
                </c:pt>
                <c:pt idx="6172">
                  <c:v>42.861111111111114</c:v>
                </c:pt>
                <c:pt idx="6173">
                  <c:v>42.86805555555555</c:v>
                </c:pt>
                <c:pt idx="6174">
                  <c:v>42.875</c:v>
                </c:pt>
                <c:pt idx="6175">
                  <c:v>42.88194444444445</c:v>
                </c:pt>
                <c:pt idx="6176">
                  <c:v>42.888888888888886</c:v>
                </c:pt>
                <c:pt idx="6177">
                  <c:v>42.895833333333336</c:v>
                </c:pt>
                <c:pt idx="6178">
                  <c:v>42.902777777777779</c:v>
                </c:pt>
                <c:pt idx="6179">
                  <c:v>42.909722222222221</c:v>
                </c:pt>
                <c:pt idx="6180">
                  <c:v>42.916666666666664</c:v>
                </c:pt>
                <c:pt idx="6181">
                  <c:v>42.923611111111114</c:v>
                </c:pt>
                <c:pt idx="6182">
                  <c:v>42.93055555555555</c:v>
                </c:pt>
                <c:pt idx="6183">
                  <c:v>42.9375</c:v>
                </c:pt>
                <c:pt idx="6184">
                  <c:v>42.94444444444445</c:v>
                </c:pt>
                <c:pt idx="6185">
                  <c:v>42.951388888888886</c:v>
                </c:pt>
                <c:pt idx="6186">
                  <c:v>42.958333333333336</c:v>
                </c:pt>
                <c:pt idx="6187">
                  <c:v>42.965277777777779</c:v>
                </c:pt>
                <c:pt idx="6188">
                  <c:v>42.972222222222221</c:v>
                </c:pt>
                <c:pt idx="6189">
                  <c:v>42.979166666666664</c:v>
                </c:pt>
                <c:pt idx="6190">
                  <c:v>42.986111111111114</c:v>
                </c:pt>
                <c:pt idx="6191">
                  <c:v>42.99305555555555</c:v>
                </c:pt>
                <c:pt idx="6192">
                  <c:v>43</c:v>
                </c:pt>
                <c:pt idx="6193">
                  <c:v>43.00694444444445</c:v>
                </c:pt>
                <c:pt idx="6194">
                  <c:v>43.013888888888886</c:v>
                </c:pt>
                <c:pt idx="6195">
                  <c:v>43.020833333333336</c:v>
                </c:pt>
                <c:pt idx="6196">
                  <c:v>43.027777777777779</c:v>
                </c:pt>
                <c:pt idx="6197">
                  <c:v>43.034722222222221</c:v>
                </c:pt>
                <c:pt idx="6198">
                  <c:v>43.041666666666664</c:v>
                </c:pt>
                <c:pt idx="6199">
                  <c:v>43.048611111111114</c:v>
                </c:pt>
                <c:pt idx="6200">
                  <c:v>43.05555555555555</c:v>
                </c:pt>
                <c:pt idx="6201">
                  <c:v>43.0625</c:v>
                </c:pt>
                <c:pt idx="6202">
                  <c:v>43.06944444444445</c:v>
                </c:pt>
                <c:pt idx="6203">
                  <c:v>43.076388888888886</c:v>
                </c:pt>
                <c:pt idx="6204">
                  <c:v>43.083333333333336</c:v>
                </c:pt>
                <c:pt idx="6205">
                  <c:v>43.090277777777779</c:v>
                </c:pt>
                <c:pt idx="6206">
                  <c:v>43.097222222222221</c:v>
                </c:pt>
                <c:pt idx="6207">
                  <c:v>43.104166666666664</c:v>
                </c:pt>
                <c:pt idx="6208">
                  <c:v>43.111111111111114</c:v>
                </c:pt>
                <c:pt idx="6209">
                  <c:v>43.11805555555555</c:v>
                </c:pt>
                <c:pt idx="6210">
                  <c:v>43.125</c:v>
                </c:pt>
                <c:pt idx="6211">
                  <c:v>43.13194444444445</c:v>
                </c:pt>
                <c:pt idx="6212">
                  <c:v>43.138888888888886</c:v>
                </c:pt>
                <c:pt idx="6213">
                  <c:v>43.145833333333336</c:v>
                </c:pt>
                <c:pt idx="6214">
                  <c:v>43.152777777777779</c:v>
                </c:pt>
                <c:pt idx="6215">
                  <c:v>43.159722222222221</c:v>
                </c:pt>
                <c:pt idx="6216">
                  <c:v>43.166666666666664</c:v>
                </c:pt>
                <c:pt idx="6217">
                  <c:v>43.173611111111114</c:v>
                </c:pt>
                <c:pt idx="6218">
                  <c:v>43.18055555555555</c:v>
                </c:pt>
                <c:pt idx="6219">
                  <c:v>43.1875</c:v>
                </c:pt>
                <c:pt idx="6220">
                  <c:v>43.19444444444445</c:v>
                </c:pt>
                <c:pt idx="6221">
                  <c:v>43.201388888888886</c:v>
                </c:pt>
                <c:pt idx="6222">
                  <c:v>43.208333333333336</c:v>
                </c:pt>
                <c:pt idx="6223">
                  <c:v>43.215277777777779</c:v>
                </c:pt>
                <c:pt idx="6224">
                  <c:v>43.222222222222221</c:v>
                </c:pt>
                <c:pt idx="6225">
                  <c:v>43.229166666666664</c:v>
                </c:pt>
                <c:pt idx="6226">
                  <c:v>43.236111111111114</c:v>
                </c:pt>
                <c:pt idx="6227">
                  <c:v>43.24305555555555</c:v>
                </c:pt>
                <c:pt idx="6228">
                  <c:v>43.25</c:v>
                </c:pt>
                <c:pt idx="6229">
                  <c:v>43.25694444444445</c:v>
                </c:pt>
                <c:pt idx="6230">
                  <c:v>43.263888888888886</c:v>
                </c:pt>
                <c:pt idx="6231">
                  <c:v>43.270833333333336</c:v>
                </c:pt>
                <c:pt idx="6232">
                  <c:v>43.277777777777779</c:v>
                </c:pt>
                <c:pt idx="6233">
                  <c:v>43.284722222222221</c:v>
                </c:pt>
                <c:pt idx="6234">
                  <c:v>43.291666666666664</c:v>
                </c:pt>
                <c:pt idx="6235">
                  <c:v>43.298611111111114</c:v>
                </c:pt>
                <c:pt idx="6236">
                  <c:v>43.30555555555555</c:v>
                </c:pt>
                <c:pt idx="6237">
                  <c:v>43.3125</c:v>
                </c:pt>
                <c:pt idx="6238">
                  <c:v>43.31944444444445</c:v>
                </c:pt>
                <c:pt idx="6239">
                  <c:v>43.326388888888886</c:v>
                </c:pt>
                <c:pt idx="6240">
                  <c:v>43.333333333333336</c:v>
                </c:pt>
                <c:pt idx="6241">
                  <c:v>43.340277777777779</c:v>
                </c:pt>
                <c:pt idx="6242">
                  <c:v>43.347222222222221</c:v>
                </c:pt>
                <c:pt idx="6243">
                  <c:v>43.354166666666664</c:v>
                </c:pt>
                <c:pt idx="6244">
                  <c:v>43.361111111111114</c:v>
                </c:pt>
                <c:pt idx="6245">
                  <c:v>43.36805555555555</c:v>
                </c:pt>
                <c:pt idx="6246">
                  <c:v>43.375</c:v>
                </c:pt>
                <c:pt idx="6247">
                  <c:v>43.38194444444445</c:v>
                </c:pt>
                <c:pt idx="6248">
                  <c:v>43.388888888888886</c:v>
                </c:pt>
                <c:pt idx="6249">
                  <c:v>43.395833333333336</c:v>
                </c:pt>
                <c:pt idx="6250">
                  <c:v>43.402777777777779</c:v>
                </c:pt>
                <c:pt idx="6251">
                  <c:v>43.409722222222221</c:v>
                </c:pt>
                <c:pt idx="6252">
                  <c:v>43.416666666666664</c:v>
                </c:pt>
                <c:pt idx="6253">
                  <c:v>43.423611111111114</c:v>
                </c:pt>
                <c:pt idx="6254">
                  <c:v>43.43055555555555</c:v>
                </c:pt>
                <c:pt idx="6255">
                  <c:v>43.4375</c:v>
                </c:pt>
                <c:pt idx="6256">
                  <c:v>43.44444444444445</c:v>
                </c:pt>
                <c:pt idx="6257">
                  <c:v>43.451388888888886</c:v>
                </c:pt>
                <c:pt idx="6258">
                  <c:v>43.458333333333336</c:v>
                </c:pt>
                <c:pt idx="6259">
                  <c:v>43.465277777777779</c:v>
                </c:pt>
                <c:pt idx="6260">
                  <c:v>43.472222222222221</c:v>
                </c:pt>
                <c:pt idx="6261">
                  <c:v>43.479166666666664</c:v>
                </c:pt>
                <c:pt idx="6262">
                  <c:v>43.486111111111114</c:v>
                </c:pt>
                <c:pt idx="6263">
                  <c:v>43.49305555555555</c:v>
                </c:pt>
                <c:pt idx="6264">
                  <c:v>43.5</c:v>
                </c:pt>
                <c:pt idx="6265">
                  <c:v>43.50694444444445</c:v>
                </c:pt>
                <c:pt idx="6266">
                  <c:v>43.513888888888886</c:v>
                </c:pt>
                <c:pt idx="6267">
                  <c:v>43.520833333333336</c:v>
                </c:pt>
                <c:pt idx="6268">
                  <c:v>43.527777777777779</c:v>
                </c:pt>
                <c:pt idx="6269">
                  <c:v>43.534722222222221</c:v>
                </c:pt>
                <c:pt idx="6270">
                  <c:v>43.541666666666664</c:v>
                </c:pt>
                <c:pt idx="6271">
                  <c:v>43.548611111111114</c:v>
                </c:pt>
                <c:pt idx="6272">
                  <c:v>43.55555555555555</c:v>
                </c:pt>
                <c:pt idx="6273">
                  <c:v>43.5625</c:v>
                </c:pt>
                <c:pt idx="6274">
                  <c:v>43.56944444444445</c:v>
                </c:pt>
                <c:pt idx="6275">
                  <c:v>43.576388888888886</c:v>
                </c:pt>
                <c:pt idx="6276">
                  <c:v>43.583333333333336</c:v>
                </c:pt>
                <c:pt idx="6277">
                  <c:v>43.590277777777779</c:v>
                </c:pt>
                <c:pt idx="6278">
                  <c:v>43.597222222222221</c:v>
                </c:pt>
                <c:pt idx="6279">
                  <c:v>43.604166666666664</c:v>
                </c:pt>
                <c:pt idx="6280">
                  <c:v>43.611111111111114</c:v>
                </c:pt>
                <c:pt idx="6281">
                  <c:v>43.61805555555555</c:v>
                </c:pt>
                <c:pt idx="6282">
                  <c:v>43.625</c:v>
                </c:pt>
                <c:pt idx="6283">
                  <c:v>43.63194444444445</c:v>
                </c:pt>
                <c:pt idx="6284">
                  <c:v>43.638888888888886</c:v>
                </c:pt>
                <c:pt idx="6285">
                  <c:v>43.645833333333336</c:v>
                </c:pt>
                <c:pt idx="6286">
                  <c:v>43.652777777777779</c:v>
                </c:pt>
                <c:pt idx="6287">
                  <c:v>43.659722222222221</c:v>
                </c:pt>
                <c:pt idx="6288">
                  <c:v>43.666666666666664</c:v>
                </c:pt>
                <c:pt idx="6289">
                  <c:v>43.673611111111114</c:v>
                </c:pt>
                <c:pt idx="6290">
                  <c:v>43.68055555555555</c:v>
                </c:pt>
                <c:pt idx="6291">
                  <c:v>43.6875</c:v>
                </c:pt>
                <c:pt idx="6292">
                  <c:v>43.69444444444445</c:v>
                </c:pt>
                <c:pt idx="6293">
                  <c:v>43.701388888888886</c:v>
                </c:pt>
                <c:pt idx="6294">
                  <c:v>43.708333333333336</c:v>
                </c:pt>
                <c:pt idx="6295">
                  <c:v>43.715277777777779</c:v>
                </c:pt>
                <c:pt idx="6296">
                  <c:v>43.722222222222221</c:v>
                </c:pt>
                <c:pt idx="6297">
                  <c:v>43.729166666666664</c:v>
                </c:pt>
                <c:pt idx="6298">
                  <c:v>43.736111111111114</c:v>
                </c:pt>
                <c:pt idx="6299">
                  <c:v>43.74305555555555</c:v>
                </c:pt>
                <c:pt idx="6300">
                  <c:v>43.75</c:v>
                </c:pt>
                <c:pt idx="6301">
                  <c:v>43.75694444444445</c:v>
                </c:pt>
                <c:pt idx="6302">
                  <c:v>43.763888888888886</c:v>
                </c:pt>
                <c:pt idx="6303">
                  <c:v>43.770833333333336</c:v>
                </c:pt>
                <c:pt idx="6304">
                  <c:v>43.777777777777779</c:v>
                </c:pt>
                <c:pt idx="6305">
                  <c:v>43.784722222222221</c:v>
                </c:pt>
                <c:pt idx="6306">
                  <c:v>43.791666666666664</c:v>
                </c:pt>
                <c:pt idx="6307">
                  <c:v>43.798611111111114</c:v>
                </c:pt>
                <c:pt idx="6308">
                  <c:v>43.80555555555555</c:v>
                </c:pt>
                <c:pt idx="6309">
                  <c:v>43.8125</c:v>
                </c:pt>
                <c:pt idx="6310">
                  <c:v>43.81944444444445</c:v>
                </c:pt>
                <c:pt idx="6311">
                  <c:v>43.826388888888886</c:v>
                </c:pt>
                <c:pt idx="6312">
                  <c:v>43.833333333333336</c:v>
                </c:pt>
                <c:pt idx="6313">
                  <c:v>43.840277777777779</c:v>
                </c:pt>
                <c:pt idx="6314">
                  <c:v>43.847222222222221</c:v>
                </c:pt>
                <c:pt idx="6315">
                  <c:v>43.854166666666664</c:v>
                </c:pt>
                <c:pt idx="6316">
                  <c:v>43.861111111111114</c:v>
                </c:pt>
                <c:pt idx="6317">
                  <c:v>43.86805555555555</c:v>
                </c:pt>
                <c:pt idx="6318">
                  <c:v>43.875</c:v>
                </c:pt>
                <c:pt idx="6319">
                  <c:v>43.88194444444445</c:v>
                </c:pt>
                <c:pt idx="6320">
                  <c:v>43.888888888888886</c:v>
                </c:pt>
                <c:pt idx="6321">
                  <c:v>43.895833333333336</c:v>
                </c:pt>
                <c:pt idx="6322">
                  <c:v>43.902777777777779</c:v>
                </c:pt>
                <c:pt idx="6323">
                  <c:v>43.909722222222221</c:v>
                </c:pt>
                <c:pt idx="6324">
                  <c:v>43.916666666666664</c:v>
                </c:pt>
                <c:pt idx="6325">
                  <c:v>43.923611111111114</c:v>
                </c:pt>
                <c:pt idx="6326">
                  <c:v>43.93055555555555</c:v>
                </c:pt>
                <c:pt idx="6327">
                  <c:v>43.9375</c:v>
                </c:pt>
                <c:pt idx="6328">
                  <c:v>43.94444444444445</c:v>
                </c:pt>
                <c:pt idx="6329">
                  <c:v>43.951388888888886</c:v>
                </c:pt>
                <c:pt idx="6330">
                  <c:v>43.958333333333336</c:v>
                </c:pt>
                <c:pt idx="6331">
                  <c:v>43.965277777777779</c:v>
                </c:pt>
                <c:pt idx="6332">
                  <c:v>43.972222222222221</c:v>
                </c:pt>
                <c:pt idx="6333">
                  <c:v>43.979166666666664</c:v>
                </c:pt>
                <c:pt idx="6334">
                  <c:v>43.986111111111114</c:v>
                </c:pt>
                <c:pt idx="6335">
                  <c:v>43.99305555555555</c:v>
                </c:pt>
                <c:pt idx="6336">
                  <c:v>44</c:v>
                </c:pt>
                <c:pt idx="6337">
                  <c:v>44.00694444444445</c:v>
                </c:pt>
                <c:pt idx="6338">
                  <c:v>44.013888888888886</c:v>
                </c:pt>
                <c:pt idx="6339">
                  <c:v>44.020833333333336</c:v>
                </c:pt>
                <c:pt idx="6340">
                  <c:v>44.027777777777779</c:v>
                </c:pt>
                <c:pt idx="6341">
                  <c:v>44.034722222222221</c:v>
                </c:pt>
                <c:pt idx="6342">
                  <c:v>44.041666666666664</c:v>
                </c:pt>
                <c:pt idx="6343">
                  <c:v>44.048611111111114</c:v>
                </c:pt>
                <c:pt idx="6344">
                  <c:v>44.05555555555555</c:v>
                </c:pt>
                <c:pt idx="6345">
                  <c:v>44.0625</c:v>
                </c:pt>
                <c:pt idx="6346">
                  <c:v>44.06944444444445</c:v>
                </c:pt>
                <c:pt idx="6347">
                  <c:v>44.076388888888886</c:v>
                </c:pt>
                <c:pt idx="6348">
                  <c:v>44.083333333333336</c:v>
                </c:pt>
                <c:pt idx="6349">
                  <c:v>44.090277777777779</c:v>
                </c:pt>
                <c:pt idx="6350">
                  <c:v>44.097222222222221</c:v>
                </c:pt>
                <c:pt idx="6351">
                  <c:v>44.104166666666664</c:v>
                </c:pt>
                <c:pt idx="6352">
                  <c:v>44.111111111111114</c:v>
                </c:pt>
                <c:pt idx="6353">
                  <c:v>44.11805555555555</c:v>
                </c:pt>
                <c:pt idx="6354">
                  <c:v>44.125</c:v>
                </c:pt>
                <c:pt idx="6355">
                  <c:v>44.13194444444445</c:v>
                </c:pt>
                <c:pt idx="6356">
                  <c:v>44.138888888888886</c:v>
                </c:pt>
                <c:pt idx="6357">
                  <c:v>44.145833333333336</c:v>
                </c:pt>
                <c:pt idx="6358">
                  <c:v>44.152777777777779</c:v>
                </c:pt>
                <c:pt idx="6359">
                  <c:v>44.159722222222221</c:v>
                </c:pt>
                <c:pt idx="6360">
                  <c:v>44.166666666666664</c:v>
                </c:pt>
                <c:pt idx="6361">
                  <c:v>44.173611111111114</c:v>
                </c:pt>
                <c:pt idx="6362">
                  <c:v>44.18055555555555</c:v>
                </c:pt>
                <c:pt idx="6363">
                  <c:v>44.1875</c:v>
                </c:pt>
                <c:pt idx="6364">
                  <c:v>44.19444444444445</c:v>
                </c:pt>
                <c:pt idx="6365">
                  <c:v>44.201388888888886</c:v>
                </c:pt>
                <c:pt idx="6366">
                  <c:v>44.208333333333336</c:v>
                </c:pt>
                <c:pt idx="6367">
                  <c:v>44.215277777777779</c:v>
                </c:pt>
                <c:pt idx="6368">
                  <c:v>44.222222222222221</c:v>
                </c:pt>
                <c:pt idx="6369">
                  <c:v>44.229166666666664</c:v>
                </c:pt>
                <c:pt idx="6370">
                  <c:v>44.236111111111114</c:v>
                </c:pt>
                <c:pt idx="6371">
                  <c:v>44.24305555555555</c:v>
                </c:pt>
                <c:pt idx="6372">
                  <c:v>44.25</c:v>
                </c:pt>
                <c:pt idx="6373">
                  <c:v>44.25694444444445</c:v>
                </c:pt>
                <c:pt idx="6374">
                  <c:v>44.263888888888886</c:v>
                </c:pt>
                <c:pt idx="6375">
                  <c:v>44.270833333333336</c:v>
                </c:pt>
                <c:pt idx="6376">
                  <c:v>44.277777777777779</c:v>
                </c:pt>
                <c:pt idx="6377">
                  <c:v>44.284722222222221</c:v>
                </c:pt>
                <c:pt idx="6378">
                  <c:v>44.291666666666664</c:v>
                </c:pt>
                <c:pt idx="6379">
                  <c:v>44.298611111111114</c:v>
                </c:pt>
                <c:pt idx="6380">
                  <c:v>44.30555555555555</c:v>
                </c:pt>
                <c:pt idx="6381">
                  <c:v>44.3125</c:v>
                </c:pt>
                <c:pt idx="6382">
                  <c:v>44.31944444444445</c:v>
                </c:pt>
                <c:pt idx="6383">
                  <c:v>44.326388888888886</c:v>
                </c:pt>
                <c:pt idx="6384">
                  <c:v>44.333333333333336</c:v>
                </c:pt>
                <c:pt idx="6385">
                  <c:v>44.340277777777779</c:v>
                </c:pt>
                <c:pt idx="6386">
                  <c:v>44.347222222222221</c:v>
                </c:pt>
                <c:pt idx="6387">
                  <c:v>44.354166666666664</c:v>
                </c:pt>
                <c:pt idx="6388">
                  <c:v>44.361111111111114</c:v>
                </c:pt>
                <c:pt idx="6389">
                  <c:v>44.36805555555555</c:v>
                </c:pt>
                <c:pt idx="6390">
                  <c:v>44.375</c:v>
                </c:pt>
                <c:pt idx="6391">
                  <c:v>44.38194444444445</c:v>
                </c:pt>
                <c:pt idx="6392">
                  <c:v>44.388888888888886</c:v>
                </c:pt>
                <c:pt idx="6393">
                  <c:v>44.395833333333336</c:v>
                </c:pt>
                <c:pt idx="6394">
                  <c:v>44.402777777777779</c:v>
                </c:pt>
                <c:pt idx="6395">
                  <c:v>44.409722222222221</c:v>
                </c:pt>
                <c:pt idx="6396">
                  <c:v>44.416666666666664</c:v>
                </c:pt>
                <c:pt idx="6397">
                  <c:v>44.423611111111114</c:v>
                </c:pt>
                <c:pt idx="6398">
                  <c:v>44.43055555555555</c:v>
                </c:pt>
                <c:pt idx="6399">
                  <c:v>44.4375</c:v>
                </c:pt>
                <c:pt idx="6400">
                  <c:v>44.44444444444445</c:v>
                </c:pt>
                <c:pt idx="6401">
                  <c:v>44.451388888888886</c:v>
                </c:pt>
                <c:pt idx="6402">
                  <c:v>44.458333333333336</c:v>
                </c:pt>
                <c:pt idx="6403">
                  <c:v>44.465277777777779</c:v>
                </c:pt>
                <c:pt idx="6404">
                  <c:v>44.472222222222221</c:v>
                </c:pt>
                <c:pt idx="6405">
                  <c:v>44.479166666666664</c:v>
                </c:pt>
                <c:pt idx="6406">
                  <c:v>44.486111111111114</c:v>
                </c:pt>
                <c:pt idx="6407">
                  <c:v>44.49305555555555</c:v>
                </c:pt>
                <c:pt idx="6408">
                  <c:v>44.5</c:v>
                </c:pt>
                <c:pt idx="6409">
                  <c:v>44.50694444444445</c:v>
                </c:pt>
                <c:pt idx="6410">
                  <c:v>44.513888888888886</c:v>
                </c:pt>
                <c:pt idx="6411">
                  <c:v>44.520833333333336</c:v>
                </c:pt>
                <c:pt idx="6412">
                  <c:v>44.527777777777779</c:v>
                </c:pt>
                <c:pt idx="6413">
                  <c:v>44.534722222222221</c:v>
                </c:pt>
                <c:pt idx="6414">
                  <c:v>44.541666666666664</c:v>
                </c:pt>
                <c:pt idx="6415">
                  <c:v>44.548611111111114</c:v>
                </c:pt>
                <c:pt idx="6416">
                  <c:v>44.55555555555555</c:v>
                </c:pt>
                <c:pt idx="6417">
                  <c:v>44.5625</c:v>
                </c:pt>
                <c:pt idx="6418">
                  <c:v>44.56944444444445</c:v>
                </c:pt>
                <c:pt idx="6419">
                  <c:v>44.576388888888886</c:v>
                </c:pt>
                <c:pt idx="6420">
                  <c:v>44.583333333333336</c:v>
                </c:pt>
                <c:pt idx="6421">
                  <c:v>44.590277777777779</c:v>
                </c:pt>
                <c:pt idx="6422">
                  <c:v>44.597222222222221</c:v>
                </c:pt>
                <c:pt idx="6423">
                  <c:v>44.604166666666664</c:v>
                </c:pt>
                <c:pt idx="6424">
                  <c:v>44.611111111111114</c:v>
                </c:pt>
                <c:pt idx="6425">
                  <c:v>44.61805555555555</c:v>
                </c:pt>
                <c:pt idx="6426">
                  <c:v>44.625</c:v>
                </c:pt>
                <c:pt idx="6427">
                  <c:v>44.63194444444445</c:v>
                </c:pt>
                <c:pt idx="6428">
                  <c:v>44.638888888888886</c:v>
                </c:pt>
                <c:pt idx="6429">
                  <c:v>44.645833333333336</c:v>
                </c:pt>
                <c:pt idx="6430">
                  <c:v>44.652777777777779</c:v>
                </c:pt>
                <c:pt idx="6431">
                  <c:v>44.659722222222221</c:v>
                </c:pt>
                <c:pt idx="6432">
                  <c:v>44.666666666666664</c:v>
                </c:pt>
                <c:pt idx="6433">
                  <c:v>44.673611111111114</c:v>
                </c:pt>
                <c:pt idx="6434">
                  <c:v>44.68055555555555</c:v>
                </c:pt>
                <c:pt idx="6435">
                  <c:v>44.6875</c:v>
                </c:pt>
                <c:pt idx="6436">
                  <c:v>44.69444444444445</c:v>
                </c:pt>
                <c:pt idx="6437">
                  <c:v>44.701388888888886</c:v>
                </c:pt>
                <c:pt idx="6438">
                  <c:v>44.708333333333336</c:v>
                </c:pt>
                <c:pt idx="6439">
                  <c:v>44.715277777777779</c:v>
                </c:pt>
                <c:pt idx="6440">
                  <c:v>44.722222222222221</c:v>
                </c:pt>
                <c:pt idx="6441">
                  <c:v>44.729166666666664</c:v>
                </c:pt>
                <c:pt idx="6442">
                  <c:v>44.736111111111114</c:v>
                </c:pt>
                <c:pt idx="6443">
                  <c:v>44.74305555555555</c:v>
                </c:pt>
                <c:pt idx="6444">
                  <c:v>44.75</c:v>
                </c:pt>
                <c:pt idx="6445">
                  <c:v>44.75694444444445</c:v>
                </c:pt>
                <c:pt idx="6446">
                  <c:v>44.763888888888886</c:v>
                </c:pt>
                <c:pt idx="6447">
                  <c:v>44.770833333333336</c:v>
                </c:pt>
                <c:pt idx="6448">
                  <c:v>44.777777777777779</c:v>
                </c:pt>
                <c:pt idx="6449">
                  <c:v>44.784722222222221</c:v>
                </c:pt>
                <c:pt idx="6450">
                  <c:v>44.791666666666664</c:v>
                </c:pt>
                <c:pt idx="6451">
                  <c:v>44.798611111111114</c:v>
                </c:pt>
                <c:pt idx="6452">
                  <c:v>44.80555555555555</c:v>
                </c:pt>
                <c:pt idx="6453">
                  <c:v>44.8125</c:v>
                </c:pt>
                <c:pt idx="6454">
                  <c:v>44.81944444444445</c:v>
                </c:pt>
                <c:pt idx="6455">
                  <c:v>44.826388888888886</c:v>
                </c:pt>
                <c:pt idx="6456">
                  <c:v>44.833333333333336</c:v>
                </c:pt>
                <c:pt idx="6457">
                  <c:v>44.840277777777779</c:v>
                </c:pt>
                <c:pt idx="6458">
                  <c:v>44.847222222222221</c:v>
                </c:pt>
                <c:pt idx="6459">
                  <c:v>44.854166666666664</c:v>
                </c:pt>
                <c:pt idx="6460">
                  <c:v>44.861111111111114</c:v>
                </c:pt>
                <c:pt idx="6461">
                  <c:v>44.86805555555555</c:v>
                </c:pt>
                <c:pt idx="6462">
                  <c:v>44.875</c:v>
                </c:pt>
                <c:pt idx="6463">
                  <c:v>44.88194444444445</c:v>
                </c:pt>
                <c:pt idx="6464">
                  <c:v>44.888888888888886</c:v>
                </c:pt>
                <c:pt idx="6465">
                  <c:v>44.895833333333336</c:v>
                </c:pt>
                <c:pt idx="6466">
                  <c:v>44.902777777777779</c:v>
                </c:pt>
                <c:pt idx="6467">
                  <c:v>44.909722222222221</c:v>
                </c:pt>
                <c:pt idx="6468">
                  <c:v>44.916666666666664</c:v>
                </c:pt>
                <c:pt idx="6469">
                  <c:v>44.923611111111114</c:v>
                </c:pt>
                <c:pt idx="6470">
                  <c:v>44.93055555555555</c:v>
                </c:pt>
                <c:pt idx="6471">
                  <c:v>44.9375</c:v>
                </c:pt>
                <c:pt idx="6472">
                  <c:v>44.94444444444445</c:v>
                </c:pt>
                <c:pt idx="6473">
                  <c:v>44.951388888888886</c:v>
                </c:pt>
                <c:pt idx="6474">
                  <c:v>44.958333333333336</c:v>
                </c:pt>
                <c:pt idx="6475">
                  <c:v>44.965277777777779</c:v>
                </c:pt>
                <c:pt idx="6476">
                  <c:v>44.972222222222221</c:v>
                </c:pt>
                <c:pt idx="6477">
                  <c:v>44.979166666666664</c:v>
                </c:pt>
                <c:pt idx="6478">
                  <c:v>44.986111111111114</c:v>
                </c:pt>
                <c:pt idx="6479">
                  <c:v>44.99305555555555</c:v>
                </c:pt>
                <c:pt idx="6480">
                  <c:v>45</c:v>
                </c:pt>
                <c:pt idx="6481">
                  <c:v>45.00694444444445</c:v>
                </c:pt>
                <c:pt idx="6482">
                  <c:v>45.013888888888886</c:v>
                </c:pt>
                <c:pt idx="6483">
                  <c:v>45.020833333333336</c:v>
                </c:pt>
                <c:pt idx="6484">
                  <c:v>45.027777777777779</c:v>
                </c:pt>
                <c:pt idx="6485">
                  <c:v>45.034722222222221</c:v>
                </c:pt>
                <c:pt idx="6486">
                  <c:v>45.041666666666664</c:v>
                </c:pt>
                <c:pt idx="6487">
                  <c:v>45.048611111111114</c:v>
                </c:pt>
                <c:pt idx="6488">
                  <c:v>45.05555555555555</c:v>
                </c:pt>
                <c:pt idx="6489">
                  <c:v>45.0625</c:v>
                </c:pt>
                <c:pt idx="6490">
                  <c:v>45.06944444444445</c:v>
                </c:pt>
                <c:pt idx="6491">
                  <c:v>45.076388888888886</c:v>
                </c:pt>
                <c:pt idx="6492">
                  <c:v>45.083333333333336</c:v>
                </c:pt>
                <c:pt idx="6493">
                  <c:v>45.090277777777779</c:v>
                </c:pt>
                <c:pt idx="6494">
                  <c:v>45.097222222222221</c:v>
                </c:pt>
                <c:pt idx="6495">
                  <c:v>45.104166666666664</c:v>
                </c:pt>
                <c:pt idx="6496">
                  <c:v>45.111111111111114</c:v>
                </c:pt>
                <c:pt idx="6497">
                  <c:v>45.11805555555555</c:v>
                </c:pt>
                <c:pt idx="6498">
                  <c:v>45.125</c:v>
                </c:pt>
                <c:pt idx="6499">
                  <c:v>45.13194444444445</c:v>
                </c:pt>
                <c:pt idx="6500">
                  <c:v>45.138888888888886</c:v>
                </c:pt>
                <c:pt idx="6501">
                  <c:v>45.145833333333336</c:v>
                </c:pt>
                <c:pt idx="6502">
                  <c:v>45.152777777777779</c:v>
                </c:pt>
                <c:pt idx="6503">
                  <c:v>45.159722222222221</c:v>
                </c:pt>
                <c:pt idx="6504">
                  <c:v>45.166666666666664</c:v>
                </c:pt>
                <c:pt idx="6505">
                  <c:v>45.173611111111114</c:v>
                </c:pt>
                <c:pt idx="6506">
                  <c:v>45.18055555555555</c:v>
                </c:pt>
                <c:pt idx="6507">
                  <c:v>45.1875</c:v>
                </c:pt>
                <c:pt idx="6508">
                  <c:v>45.19444444444445</c:v>
                </c:pt>
                <c:pt idx="6509">
                  <c:v>45.201388888888886</c:v>
                </c:pt>
                <c:pt idx="6510">
                  <c:v>45.208333333333336</c:v>
                </c:pt>
                <c:pt idx="6511">
                  <c:v>45.215277777777779</c:v>
                </c:pt>
                <c:pt idx="6512">
                  <c:v>45.222222222222221</c:v>
                </c:pt>
                <c:pt idx="6513">
                  <c:v>45.229166666666664</c:v>
                </c:pt>
                <c:pt idx="6514">
                  <c:v>45.236111111111114</c:v>
                </c:pt>
                <c:pt idx="6515">
                  <c:v>45.24305555555555</c:v>
                </c:pt>
                <c:pt idx="6516">
                  <c:v>45.25</c:v>
                </c:pt>
                <c:pt idx="6517">
                  <c:v>45.25694444444445</c:v>
                </c:pt>
                <c:pt idx="6518">
                  <c:v>45.263888888888886</c:v>
                </c:pt>
                <c:pt idx="6519">
                  <c:v>45.270833333333336</c:v>
                </c:pt>
                <c:pt idx="6520">
                  <c:v>45.277777777777779</c:v>
                </c:pt>
                <c:pt idx="6521">
                  <c:v>45.284722222222221</c:v>
                </c:pt>
                <c:pt idx="6522">
                  <c:v>45.291666666666664</c:v>
                </c:pt>
                <c:pt idx="6523">
                  <c:v>45.298611111111114</c:v>
                </c:pt>
                <c:pt idx="6524">
                  <c:v>45.30555555555555</c:v>
                </c:pt>
                <c:pt idx="6525">
                  <c:v>45.3125</c:v>
                </c:pt>
                <c:pt idx="6526">
                  <c:v>45.31944444444445</c:v>
                </c:pt>
                <c:pt idx="6527">
                  <c:v>45.326388888888886</c:v>
                </c:pt>
                <c:pt idx="6528">
                  <c:v>45.333333333333336</c:v>
                </c:pt>
                <c:pt idx="6529">
                  <c:v>45.340277777777779</c:v>
                </c:pt>
                <c:pt idx="6530">
                  <c:v>45.347222222222221</c:v>
                </c:pt>
                <c:pt idx="6531">
                  <c:v>45.354166666666664</c:v>
                </c:pt>
                <c:pt idx="6532">
                  <c:v>45.361111111111114</c:v>
                </c:pt>
                <c:pt idx="6533">
                  <c:v>45.36805555555555</c:v>
                </c:pt>
                <c:pt idx="6534">
                  <c:v>45.375</c:v>
                </c:pt>
                <c:pt idx="6535">
                  <c:v>45.38194444444445</c:v>
                </c:pt>
                <c:pt idx="6536">
                  <c:v>45.388888888888886</c:v>
                </c:pt>
                <c:pt idx="6537">
                  <c:v>45.395833333333336</c:v>
                </c:pt>
                <c:pt idx="6538">
                  <c:v>45.402777777777779</c:v>
                </c:pt>
                <c:pt idx="6539">
                  <c:v>45.409722222222221</c:v>
                </c:pt>
                <c:pt idx="6540">
                  <c:v>45.416666666666664</c:v>
                </c:pt>
                <c:pt idx="6541">
                  <c:v>45.423611111111114</c:v>
                </c:pt>
                <c:pt idx="6542">
                  <c:v>45.43055555555555</c:v>
                </c:pt>
                <c:pt idx="6543">
                  <c:v>45.4375</c:v>
                </c:pt>
                <c:pt idx="6544">
                  <c:v>45.44444444444445</c:v>
                </c:pt>
                <c:pt idx="6545">
                  <c:v>45.451388888888886</c:v>
                </c:pt>
                <c:pt idx="6546">
                  <c:v>45.458333333333336</c:v>
                </c:pt>
                <c:pt idx="6547">
                  <c:v>45.465277777777779</c:v>
                </c:pt>
                <c:pt idx="6548">
                  <c:v>45.472222222222221</c:v>
                </c:pt>
                <c:pt idx="6549">
                  <c:v>45.479166666666664</c:v>
                </c:pt>
                <c:pt idx="6550">
                  <c:v>45.486111111111114</c:v>
                </c:pt>
                <c:pt idx="6551">
                  <c:v>45.49305555555555</c:v>
                </c:pt>
                <c:pt idx="6552">
                  <c:v>45.5</c:v>
                </c:pt>
                <c:pt idx="6553">
                  <c:v>45.50694444444445</c:v>
                </c:pt>
                <c:pt idx="6554">
                  <c:v>45.513888888888886</c:v>
                </c:pt>
                <c:pt idx="6555">
                  <c:v>45.520833333333336</c:v>
                </c:pt>
                <c:pt idx="6556">
                  <c:v>45.527777777777779</c:v>
                </c:pt>
                <c:pt idx="6557">
                  <c:v>45.534722222222221</c:v>
                </c:pt>
                <c:pt idx="6558">
                  <c:v>45.541666666666664</c:v>
                </c:pt>
                <c:pt idx="6559">
                  <c:v>45.548611111111114</c:v>
                </c:pt>
                <c:pt idx="6560">
                  <c:v>45.55555555555555</c:v>
                </c:pt>
                <c:pt idx="6561">
                  <c:v>45.5625</c:v>
                </c:pt>
                <c:pt idx="6562">
                  <c:v>45.56944444444445</c:v>
                </c:pt>
                <c:pt idx="6563">
                  <c:v>45.576388888888886</c:v>
                </c:pt>
                <c:pt idx="6564">
                  <c:v>45.583333333333336</c:v>
                </c:pt>
                <c:pt idx="6565">
                  <c:v>45.590277777777779</c:v>
                </c:pt>
                <c:pt idx="6566">
                  <c:v>45.597222222222221</c:v>
                </c:pt>
                <c:pt idx="6567">
                  <c:v>45.604166666666664</c:v>
                </c:pt>
                <c:pt idx="6568">
                  <c:v>45.611111111111114</c:v>
                </c:pt>
                <c:pt idx="6569">
                  <c:v>45.61805555555555</c:v>
                </c:pt>
                <c:pt idx="6570">
                  <c:v>45.625</c:v>
                </c:pt>
                <c:pt idx="6571">
                  <c:v>45.63194444444445</c:v>
                </c:pt>
                <c:pt idx="6572">
                  <c:v>45.638888888888886</c:v>
                </c:pt>
                <c:pt idx="6573">
                  <c:v>45.645833333333336</c:v>
                </c:pt>
                <c:pt idx="6574">
                  <c:v>45.652777777777779</c:v>
                </c:pt>
                <c:pt idx="6575">
                  <c:v>45.659722222222221</c:v>
                </c:pt>
                <c:pt idx="6576">
                  <c:v>45.666666666666664</c:v>
                </c:pt>
                <c:pt idx="6577">
                  <c:v>45.673611111111114</c:v>
                </c:pt>
                <c:pt idx="6578">
                  <c:v>45.68055555555555</c:v>
                </c:pt>
                <c:pt idx="6579">
                  <c:v>45.6875</c:v>
                </c:pt>
                <c:pt idx="6580">
                  <c:v>45.69444444444445</c:v>
                </c:pt>
                <c:pt idx="6581">
                  <c:v>45.701388888888886</c:v>
                </c:pt>
                <c:pt idx="6582">
                  <c:v>45.708333333333336</c:v>
                </c:pt>
                <c:pt idx="6583">
                  <c:v>45.715277777777779</c:v>
                </c:pt>
                <c:pt idx="6584">
                  <c:v>45.722222222222221</c:v>
                </c:pt>
                <c:pt idx="6585">
                  <c:v>45.729166666666664</c:v>
                </c:pt>
                <c:pt idx="6586">
                  <c:v>45.736111111111114</c:v>
                </c:pt>
                <c:pt idx="6587">
                  <c:v>45.74305555555555</c:v>
                </c:pt>
                <c:pt idx="6588">
                  <c:v>45.75</c:v>
                </c:pt>
                <c:pt idx="6589">
                  <c:v>45.75694444444445</c:v>
                </c:pt>
                <c:pt idx="6590">
                  <c:v>45.763888888888886</c:v>
                </c:pt>
                <c:pt idx="6591">
                  <c:v>45.770833333333336</c:v>
                </c:pt>
                <c:pt idx="6592">
                  <c:v>45.777777777777779</c:v>
                </c:pt>
                <c:pt idx="6593">
                  <c:v>45.784722222222221</c:v>
                </c:pt>
                <c:pt idx="6594">
                  <c:v>45.791666666666664</c:v>
                </c:pt>
                <c:pt idx="6595">
                  <c:v>45.798611111111114</c:v>
                </c:pt>
                <c:pt idx="6596">
                  <c:v>45.80555555555555</c:v>
                </c:pt>
                <c:pt idx="6597">
                  <c:v>45.8125</c:v>
                </c:pt>
                <c:pt idx="6598">
                  <c:v>45.81944444444445</c:v>
                </c:pt>
                <c:pt idx="6599">
                  <c:v>45.826388888888886</c:v>
                </c:pt>
                <c:pt idx="6600">
                  <c:v>45.833333333333336</c:v>
                </c:pt>
                <c:pt idx="6601">
                  <c:v>45.840277777777779</c:v>
                </c:pt>
                <c:pt idx="6602">
                  <c:v>45.847222222222221</c:v>
                </c:pt>
                <c:pt idx="6603">
                  <c:v>45.854166666666664</c:v>
                </c:pt>
                <c:pt idx="6604">
                  <c:v>45.861111111111114</c:v>
                </c:pt>
                <c:pt idx="6605">
                  <c:v>45.86805555555555</c:v>
                </c:pt>
                <c:pt idx="6606">
                  <c:v>45.875</c:v>
                </c:pt>
                <c:pt idx="6607">
                  <c:v>45.88194444444445</c:v>
                </c:pt>
                <c:pt idx="6608">
                  <c:v>45.888888888888886</c:v>
                </c:pt>
                <c:pt idx="6609">
                  <c:v>45.895833333333336</c:v>
                </c:pt>
                <c:pt idx="6610">
                  <c:v>45.902777777777779</c:v>
                </c:pt>
                <c:pt idx="6611">
                  <c:v>45.909722222222221</c:v>
                </c:pt>
                <c:pt idx="6612">
                  <c:v>45.916666666666664</c:v>
                </c:pt>
                <c:pt idx="6613">
                  <c:v>45.923611111111114</c:v>
                </c:pt>
                <c:pt idx="6614">
                  <c:v>45.93055555555555</c:v>
                </c:pt>
                <c:pt idx="6615">
                  <c:v>45.9375</c:v>
                </c:pt>
                <c:pt idx="6616">
                  <c:v>45.94444444444445</c:v>
                </c:pt>
                <c:pt idx="6617">
                  <c:v>45.951388888888886</c:v>
                </c:pt>
                <c:pt idx="6618">
                  <c:v>45.958333333333336</c:v>
                </c:pt>
                <c:pt idx="6619">
                  <c:v>45.965277777777779</c:v>
                </c:pt>
                <c:pt idx="6620">
                  <c:v>45.972222222222221</c:v>
                </c:pt>
                <c:pt idx="6621">
                  <c:v>45.979166666666664</c:v>
                </c:pt>
                <c:pt idx="6622">
                  <c:v>45.986111111111114</c:v>
                </c:pt>
                <c:pt idx="6623">
                  <c:v>45.99305555555555</c:v>
                </c:pt>
                <c:pt idx="6624">
                  <c:v>46</c:v>
                </c:pt>
                <c:pt idx="6625">
                  <c:v>46.00694444444445</c:v>
                </c:pt>
                <c:pt idx="6626">
                  <c:v>46.013888888888886</c:v>
                </c:pt>
                <c:pt idx="6627">
                  <c:v>46.020833333333336</c:v>
                </c:pt>
                <c:pt idx="6628">
                  <c:v>46.027777777777779</c:v>
                </c:pt>
                <c:pt idx="6629">
                  <c:v>46.034722222222221</c:v>
                </c:pt>
                <c:pt idx="6630">
                  <c:v>46.041666666666664</c:v>
                </c:pt>
                <c:pt idx="6631">
                  <c:v>46.048611111111114</c:v>
                </c:pt>
                <c:pt idx="6632">
                  <c:v>46.05555555555555</c:v>
                </c:pt>
                <c:pt idx="6633">
                  <c:v>46.0625</c:v>
                </c:pt>
                <c:pt idx="6634">
                  <c:v>46.06944444444445</c:v>
                </c:pt>
                <c:pt idx="6635">
                  <c:v>46.076388888888886</c:v>
                </c:pt>
                <c:pt idx="6636">
                  <c:v>46.083333333333336</c:v>
                </c:pt>
                <c:pt idx="6637">
                  <c:v>46.090277777777779</c:v>
                </c:pt>
                <c:pt idx="6638">
                  <c:v>46.097222222222221</c:v>
                </c:pt>
                <c:pt idx="6639">
                  <c:v>46.104166666666664</c:v>
                </c:pt>
                <c:pt idx="6640">
                  <c:v>46.111111111111114</c:v>
                </c:pt>
                <c:pt idx="6641">
                  <c:v>46.11805555555555</c:v>
                </c:pt>
                <c:pt idx="6642">
                  <c:v>46.125</c:v>
                </c:pt>
                <c:pt idx="6643">
                  <c:v>46.13194444444445</c:v>
                </c:pt>
                <c:pt idx="6644">
                  <c:v>46.138888888888886</c:v>
                </c:pt>
                <c:pt idx="6645">
                  <c:v>46.145833333333336</c:v>
                </c:pt>
                <c:pt idx="6646">
                  <c:v>46.152777777777779</c:v>
                </c:pt>
                <c:pt idx="6647">
                  <c:v>46.159722222222221</c:v>
                </c:pt>
                <c:pt idx="6648">
                  <c:v>46.166666666666664</c:v>
                </c:pt>
                <c:pt idx="6649">
                  <c:v>46.173611111111114</c:v>
                </c:pt>
                <c:pt idx="6650">
                  <c:v>46.18055555555555</c:v>
                </c:pt>
                <c:pt idx="6651">
                  <c:v>46.1875</c:v>
                </c:pt>
                <c:pt idx="6652">
                  <c:v>46.19444444444445</c:v>
                </c:pt>
                <c:pt idx="6653">
                  <c:v>46.201388888888886</c:v>
                </c:pt>
                <c:pt idx="6654">
                  <c:v>46.208333333333336</c:v>
                </c:pt>
                <c:pt idx="6655">
                  <c:v>46.215277777777779</c:v>
                </c:pt>
                <c:pt idx="6656">
                  <c:v>46.222222222222221</c:v>
                </c:pt>
                <c:pt idx="6657">
                  <c:v>46.229166666666664</c:v>
                </c:pt>
                <c:pt idx="6658">
                  <c:v>46.236111111111114</c:v>
                </c:pt>
                <c:pt idx="6659">
                  <c:v>46.24305555555555</c:v>
                </c:pt>
                <c:pt idx="6660">
                  <c:v>46.25</c:v>
                </c:pt>
                <c:pt idx="6661">
                  <c:v>46.25694444444445</c:v>
                </c:pt>
                <c:pt idx="6662">
                  <c:v>46.263888888888886</c:v>
                </c:pt>
                <c:pt idx="6663">
                  <c:v>46.270833333333336</c:v>
                </c:pt>
                <c:pt idx="6664">
                  <c:v>46.277777777777779</c:v>
                </c:pt>
                <c:pt idx="6665">
                  <c:v>46.284722222222221</c:v>
                </c:pt>
                <c:pt idx="6666">
                  <c:v>46.291666666666664</c:v>
                </c:pt>
                <c:pt idx="6667">
                  <c:v>46.298611111111114</c:v>
                </c:pt>
                <c:pt idx="6668">
                  <c:v>46.30555555555555</c:v>
                </c:pt>
                <c:pt idx="6669">
                  <c:v>46.3125</c:v>
                </c:pt>
                <c:pt idx="6670">
                  <c:v>46.31944444444445</c:v>
                </c:pt>
                <c:pt idx="6671">
                  <c:v>46.326388888888886</c:v>
                </c:pt>
                <c:pt idx="6672">
                  <c:v>46.333333333333336</c:v>
                </c:pt>
                <c:pt idx="6673">
                  <c:v>46.340277777777779</c:v>
                </c:pt>
                <c:pt idx="6674">
                  <c:v>46.347222222222221</c:v>
                </c:pt>
                <c:pt idx="6675">
                  <c:v>46.354166666666664</c:v>
                </c:pt>
                <c:pt idx="6676">
                  <c:v>46.361111111111114</c:v>
                </c:pt>
                <c:pt idx="6677">
                  <c:v>46.36805555555555</c:v>
                </c:pt>
                <c:pt idx="6678">
                  <c:v>46.375</c:v>
                </c:pt>
                <c:pt idx="6679">
                  <c:v>46.38194444444445</c:v>
                </c:pt>
                <c:pt idx="6680">
                  <c:v>46.388888888888886</c:v>
                </c:pt>
                <c:pt idx="6681">
                  <c:v>46.395833333333336</c:v>
                </c:pt>
                <c:pt idx="6682">
                  <c:v>46.402777777777779</c:v>
                </c:pt>
                <c:pt idx="6683">
                  <c:v>46.409722222222221</c:v>
                </c:pt>
                <c:pt idx="6684">
                  <c:v>46.416666666666664</c:v>
                </c:pt>
                <c:pt idx="6685">
                  <c:v>46.423611111111114</c:v>
                </c:pt>
                <c:pt idx="6686">
                  <c:v>46.43055555555555</c:v>
                </c:pt>
                <c:pt idx="6687">
                  <c:v>46.4375</c:v>
                </c:pt>
                <c:pt idx="6688">
                  <c:v>46.44444444444445</c:v>
                </c:pt>
                <c:pt idx="6689">
                  <c:v>46.451388888888886</c:v>
                </c:pt>
                <c:pt idx="6690">
                  <c:v>46.458333333333336</c:v>
                </c:pt>
                <c:pt idx="6691">
                  <c:v>46.465277777777779</c:v>
                </c:pt>
                <c:pt idx="6692">
                  <c:v>46.472222222222221</c:v>
                </c:pt>
                <c:pt idx="6693">
                  <c:v>46.479166666666664</c:v>
                </c:pt>
                <c:pt idx="6694">
                  <c:v>46.486111111111114</c:v>
                </c:pt>
                <c:pt idx="6695">
                  <c:v>46.49305555555555</c:v>
                </c:pt>
                <c:pt idx="6696">
                  <c:v>46.5</c:v>
                </c:pt>
                <c:pt idx="6697">
                  <c:v>46.50694444444445</c:v>
                </c:pt>
                <c:pt idx="6698">
                  <c:v>46.513888888888886</c:v>
                </c:pt>
                <c:pt idx="6699">
                  <c:v>46.520833333333336</c:v>
                </c:pt>
                <c:pt idx="6700">
                  <c:v>46.527777777777779</c:v>
                </c:pt>
                <c:pt idx="6701">
                  <c:v>46.534722222222221</c:v>
                </c:pt>
                <c:pt idx="6702">
                  <c:v>46.541666666666664</c:v>
                </c:pt>
                <c:pt idx="6703">
                  <c:v>46.548611111111114</c:v>
                </c:pt>
                <c:pt idx="6704">
                  <c:v>46.55555555555555</c:v>
                </c:pt>
                <c:pt idx="6705">
                  <c:v>46.5625</c:v>
                </c:pt>
                <c:pt idx="6706">
                  <c:v>46.56944444444445</c:v>
                </c:pt>
                <c:pt idx="6707">
                  <c:v>46.576388888888886</c:v>
                </c:pt>
                <c:pt idx="6708">
                  <c:v>46.583333333333336</c:v>
                </c:pt>
                <c:pt idx="6709">
                  <c:v>46.590277777777779</c:v>
                </c:pt>
                <c:pt idx="6710">
                  <c:v>46.597222222222221</c:v>
                </c:pt>
                <c:pt idx="6711">
                  <c:v>46.604166666666664</c:v>
                </c:pt>
                <c:pt idx="6712">
                  <c:v>46.611111111111114</c:v>
                </c:pt>
                <c:pt idx="6713">
                  <c:v>46.61805555555555</c:v>
                </c:pt>
                <c:pt idx="6714">
                  <c:v>46.625</c:v>
                </c:pt>
                <c:pt idx="6715">
                  <c:v>46.63194444444445</c:v>
                </c:pt>
                <c:pt idx="6716">
                  <c:v>46.638888888888886</c:v>
                </c:pt>
                <c:pt idx="6717">
                  <c:v>46.645833333333336</c:v>
                </c:pt>
                <c:pt idx="6718">
                  <c:v>46.652777777777779</c:v>
                </c:pt>
                <c:pt idx="6719">
                  <c:v>46.659722222222221</c:v>
                </c:pt>
                <c:pt idx="6720">
                  <c:v>46.666666666666664</c:v>
                </c:pt>
                <c:pt idx="6721">
                  <c:v>46.673611111111114</c:v>
                </c:pt>
                <c:pt idx="6722">
                  <c:v>46.68055555555555</c:v>
                </c:pt>
                <c:pt idx="6723">
                  <c:v>46.6875</c:v>
                </c:pt>
                <c:pt idx="6724">
                  <c:v>46.69444444444445</c:v>
                </c:pt>
                <c:pt idx="6725">
                  <c:v>46.701388888888886</c:v>
                </c:pt>
                <c:pt idx="6726">
                  <c:v>46.708333333333336</c:v>
                </c:pt>
                <c:pt idx="6727">
                  <c:v>46.715277777777779</c:v>
                </c:pt>
                <c:pt idx="6728">
                  <c:v>46.722222222222221</c:v>
                </c:pt>
                <c:pt idx="6729">
                  <c:v>46.729166666666664</c:v>
                </c:pt>
                <c:pt idx="6730">
                  <c:v>46.736111111111114</c:v>
                </c:pt>
                <c:pt idx="6731">
                  <c:v>46.74305555555555</c:v>
                </c:pt>
                <c:pt idx="6732">
                  <c:v>46.75</c:v>
                </c:pt>
                <c:pt idx="6733">
                  <c:v>46.75694444444445</c:v>
                </c:pt>
                <c:pt idx="6734">
                  <c:v>46.763888888888886</c:v>
                </c:pt>
                <c:pt idx="6735">
                  <c:v>46.770833333333336</c:v>
                </c:pt>
                <c:pt idx="6736">
                  <c:v>46.777777777777779</c:v>
                </c:pt>
                <c:pt idx="6737">
                  <c:v>46.784722222222221</c:v>
                </c:pt>
                <c:pt idx="6738">
                  <c:v>46.791666666666664</c:v>
                </c:pt>
                <c:pt idx="6739">
                  <c:v>46.798611111111114</c:v>
                </c:pt>
                <c:pt idx="6740">
                  <c:v>46.80555555555555</c:v>
                </c:pt>
                <c:pt idx="6741">
                  <c:v>46.8125</c:v>
                </c:pt>
                <c:pt idx="6742">
                  <c:v>46.81944444444445</c:v>
                </c:pt>
                <c:pt idx="6743">
                  <c:v>46.826388888888886</c:v>
                </c:pt>
                <c:pt idx="6744">
                  <c:v>46.833333333333336</c:v>
                </c:pt>
                <c:pt idx="6745">
                  <c:v>46.840277777777779</c:v>
                </c:pt>
                <c:pt idx="6746">
                  <c:v>46.847222222222221</c:v>
                </c:pt>
                <c:pt idx="6747">
                  <c:v>46.854166666666664</c:v>
                </c:pt>
                <c:pt idx="6748">
                  <c:v>46.861111111111114</c:v>
                </c:pt>
                <c:pt idx="6749">
                  <c:v>46.86805555555555</c:v>
                </c:pt>
                <c:pt idx="6750">
                  <c:v>46.875</c:v>
                </c:pt>
                <c:pt idx="6751">
                  <c:v>46.88194444444445</c:v>
                </c:pt>
                <c:pt idx="6752">
                  <c:v>46.888888888888886</c:v>
                </c:pt>
                <c:pt idx="6753">
                  <c:v>46.895833333333336</c:v>
                </c:pt>
                <c:pt idx="6754">
                  <c:v>46.902777777777779</c:v>
                </c:pt>
                <c:pt idx="6755">
                  <c:v>46.909722222222221</c:v>
                </c:pt>
                <c:pt idx="6756">
                  <c:v>46.916666666666664</c:v>
                </c:pt>
                <c:pt idx="6757">
                  <c:v>46.923611111111114</c:v>
                </c:pt>
                <c:pt idx="6758">
                  <c:v>46.93055555555555</c:v>
                </c:pt>
                <c:pt idx="6759">
                  <c:v>46.9375</c:v>
                </c:pt>
                <c:pt idx="6760">
                  <c:v>46.94444444444445</c:v>
                </c:pt>
                <c:pt idx="6761">
                  <c:v>46.951388888888886</c:v>
                </c:pt>
                <c:pt idx="6762">
                  <c:v>46.958333333333336</c:v>
                </c:pt>
                <c:pt idx="6763">
                  <c:v>46.965277777777779</c:v>
                </c:pt>
                <c:pt idx="6764">
                  <c:v>46.972222222222221</c:v>
                </c:pt>
                <c:pt idx="6765">
                  <c:v>46.979166666666664</c:v>
                </c:pt>
                <c:pt idx="6766">
                  <c:v>46.986111111111114</c:v>
                </c:pt>
                <c:pt idx="6767">
                  <c:v>46.99305555555555</c:v>
                </c:pt>
                <c:pt idx="6768">
                  <c:v>47</c:v>
                </c:pt>
                <c:pt idx="6769">
                  <c:v>47.00694444444445</c:v>
                </c:pt>
                <c:pt idx="6770">
                  <c:v>47.013888888888886</c:v>
                </c:pt>
                <c:pt idx="6771">
                  <c:v>47.020833333333336</c:v>
                </c:pt>
                <c:pt idx="6772">
                  <c:v>47.027777777777779</c:v>
                </c:pt>
                <c:pt idx="6773">
                  <c:v>47.034722222222221</c:v>
                </c:pt>
                <c:pt idx="6774">
                  <c:v>47.041666666666664</c:v>
                </c:pt>
                <c:pt idx="6775">
                  <c:v>47.048611111111114</c:v>
                </c:pt>
                <c:pt idx="6776">
                  <c:v>47.05555555555555</c:v>
                </c:pt>
                <c:pt idx="6777">
                  <c:v>47.0625</c:v>
                </c:pt>
                <c:pt idx="6778">
                  <c:v>47.06944444444445</c:v>
                </c:pt>
                <c:pt idx="6779">
                  <c:v>47.076388888888886</c:v>
                </c:pt>
                <c:pt idx="6780">
                  <c:v>47.083333333333336</c:v>
                </c:pt>
                <c:pt idx="6781">
                  <c:v>47.090277777777779</c:v>
                </c:pt>
                <c:pt idx="6782">
                  <c:v>47.097222222222221</c:v>
                </c:pt>
                <c:pt idx="6783">
                  <c:v>47.104166666666664</c:v>
                </c:pt>
                <c:pt idx="6784">
                  <c:v>47.111111111111114</c:v>
                </c:pt>
                <c:pt idx="6785">
                  <c:v>47.11805555555555</c:v>
                </c:pt>
                <c:pt idx="6786">
                  <c:v>47.125</c:v>
                </c:pt>
                <c:pt idx="6787">
                  <c:v>47.13194444444445</c:v>
                </c:pt>
                <c:pt idx="6788">
                  <c:v>47.138888888888886</c:v>
                </c:pt>
                <c:pt idx="6789">
                  <c:v>47.145833333333336</c:v>
                </c:pt>
                <c:pt idx="6790">
                  <c:v>47.152777777777779</c:v>
                </c:pt>
                <c:pt idx="6791">
                  <c:v>47.159722222222221</c:v>
                </c:pt>
                <c:pt idx="6792">
                  <c:v>47.166666666666664</c:v>
                </c:pt>
                <c:pt idx="6793">
                  <c:v>47.173611111111114</c:v>
                </c:pt>
                <c:pt idx="6794">
                  <c:v>47.18055555555555</c:v>
                </c:pt>
                <c:pt idx="6795">
                  <c:v>47.1875</c:v>
                </c:pt>
                <c:pt idx="6796">
                  <c:v>47.19444444444445</c:v>
                </c:pt>
                <c:pt idx="6797">
                  <c:v>47.201388888888886</c:v>
                </c:pt>
                <c:pt idx="6798">
                  <c:v>47.208333333333336</c:v>
                </c:pt>
                <c:pt idx="6799">
                  <c:v>47.215277777777779</c:v>
                </c:pt>
                <c:pt idx="6800">
                  <c:v>47.222222222222221</c:v>
                </c:pt>
                <c:pt idx="6801">
                  <c:v>47.229166666666664</c:v>
                </c:pt>
                <c:pt idx="6802">
                  <c:v>47.236111111111114</c:v>
                </c:pt>
                <c:pt idx="6803">
                  <c:v>47.24305555555555</c:v>
                </c:pt>
                <c:pt idx="6804">
                  <c:v>47.25</c:v>
                </c:pt>
                <c:pt idx="6805">
                  <c:v>47.25694444444445</c:v>
                </c:pt>
                <c:pt idx="6806">
                  <c:v>47.263888888888886</c:v>
                </c:pt>
                <c:pt idx="6807">
                  <c:v>47.270833333333336</c:v>
                </c:pt>
                <c:pt idx="6808">
                  <c:v>47.277777777777779</c:v>
                </c:pt>
                <c:pt idx="6809">
                  <c:v>47.284722222222221</c:v>
                </c:pt>
                <c:pt idx="6810">
                  <c:v>47.291666666666664</c:v>
                </c:pt>
                <c:pt idx="6811">
                  <c:v>47.298611111111114</c:v>
                </c:pt>
                <c:pt idx="6812">
                  <c:v>47.30555555555555</c:v>
                </c:pt>
                <c:pt idx="6813">
                  <c:v>47.3125</c:v>
                </c:pt>
                <c:pt idx="6814">
                  <c:v>47.31944444444445</c:v>
                </c:pt>
                <c:pt idx="6815">
                  <c:v>47.326388888888886</c:v>
                </c:pt>
                <c:pt idx="6816">
                  <c:v>47.333333333333336</c:v>
                </c:pt>
                <c:pt idx="6817">
                  <c:v>47.340277777777779</c:v>
                </c:pt>
                <c:pt idx="6818">
                  <c:v>47.347222222222221</c:v>
                </c:pt>
                <c:pt idx="6819">
                  <c:v>47.354166666666664</c:v>
                </c:pt>
                <c:pt idx="6820">
                  <c:v>47.361111111111114</c:v>
                </c:pt>
                <c:pt idx="6821">
                  <c:v>47.36805555555555</c:v>
                </c:pt>
                <c:pt idx="6822">
                  <c:v>47.375</c:v>
                </c:pt>
                <c:pt idx="6823">
                  <c:v>47.38194444444445</c:v>
                </c:pt>
                <c:pt idx="6824">
                  <c:v>47.388888888888886</c:v>
                </c:pt>
                <c:pt idx="6825">
                  <c:v>47.395833333333336</c:v>
                </c:pt>
                <c:pt idx="6826">
                  <c:v>47.402777777777779</c:v>
                </c:pt>
                <c:pt idx="6827">
                  <c:v>47.409722222222221</c:v>
                </c:pt>
                <c:pt idx="6828">
                  <c:v>47.416666666666664</c:v>
                </c:pt>
                <c:pt idx="6829">
                  <c:v>47.423611111111114</c:v>
                </c:pt>
                <c:pt idx="6830">
                  <c:v>47.43055555555555</c:v>
                </c:pt>
                <c:pt idx="6831">
                  <c:v>47.4375</c:v>
                </c:pt>
                <c:pt idx="6832">
                  <c:v>47.44444444444445</c:v>
                </c:pt>
                <c:pt idx="6833">
                  <c:v>47.451388888888886</c:v>
                </c:pt>
                <c:pt idx="6834">
                  <c:v>47.458333333333336</c:v>
                </c:pt>
                <c:pt idx="6835">
                  <c:v>47.465277777777779</c:v>
                </c:pt>
                <c:pt idx="6836">
                  <c:v>47.472222222222221</c:v>
                </c:pt>
                <c:pt idx="6837">
                  <c:v>47.479166666666664</c:v>
                </c:pt>
                <c:pt idx="6838">
                  <c:v>47.486111111111114</c:v>
                </c:pt>
                <c:pt idx="6839">
                  <c:v>47.49305555555555</c:v>
                </c:pt>
                <c:pt idx="6840">
                  <c:v>47.5</c:v>
                </c:pt>
                <c:pt idx="6841">
                  <c:v>47.50694444444445</c:v>
                </c:pt>
                <c:pt idx="6842">
                  <c:v>47.513888888888886</c:v>
                </c:pt>
                <c:pt idx="6843">
                  <c:v>47.520833333333336</c:v>
                </c:pt>
                <c:pt idx="6844">
                  <c:v>47.527777777777779</c:v>
                </c:pt>
                <c:pt idx="6845">
                  <c:v>47.534722222222221</c:v>
                </c:pt>
                <c:pt idx="6846">
                  <c:v>47.541666666666664</c:v>
                </c:pt>
                <c:pt idx="6847">
                  <c:v>47.548611111111114</c:v>
                </c:pt>
                <c:pt idx="6848">
                  <c:v>47.55555555555555</c:v>
                </c:pt>
                <c:pt idx="6849">
                  <c:v>47.5625</c:v>
                </c:pt>
                <c:pt idx="6850">
                  <c:v>47.56944444444445</c:v>
                </c:pt>
                <c:pt idx="6851">
                  <c:v>47.576388888888886</c:v>
                </c:pt>
                <c:pt idx="6852">
                  <c:v>47.583333333333336</c:v>
                </c:pt>
                <c:pt idx="6853">
                  <c:v>47.590277777777779</c:v>
                </c:pt>
                <c:pt idx="6854">
                  <c:v>47.597222222222221</c:v>
                </c:pt>
                <c:pt idx="6855">
                  <c:v>47.604166666666664</c:v>
                </c:pt>
                <c:pt idx="6856">
                  <c:v>47.611111111111114</c:v>
                </c:pt>
                <c:pt idx="6857">
                  <c:v>47.61805555555555</c:v>
                </c:pt>
                <c:pt idx="6858">
                  <c:v>47.625</c:v>
                </c:pt>
                <c:pt idx="6859">
                  <c:v>47.63194444444445</c:v>
                </c:pt>
                <c:pt idx="6860">
                  <c:v>47.638888888888886</c:v>
                </c:pt>
                <c:pt idx="6861">
                  <c:v>47.645833333333336</c:v>
                </c:pt>
                <c:pt idx="6862">
                  <c:v>47.652777777777779</c:v>
                </c:pt>
                <c:pt idx="6863">
                  <c:v>47.659722222222221</c:v>
                </c:pt>
                <c:pt idx="6864">
                  <c:v>47.666666666666664</c:v>
                </c:pt>
                <c:pt idx="6865">
                  <c:v>47.673611111111114</c:v>
                </c:pt>
                <c:pt idx="6866">
                  <c:v>47.68055555555555</c:v>
                </c:pt>
                <c:pt idx="6867">
                  <c:v>47.6875</c:v>
                </c:pt>
                <c:pt idx="6868">
                  <c:v>47.69444444444445</c:v>
                </c:pt>
                <c:pt idx="6869">
                  <c:v>47.701388888888886</c:v>
                </c:pt>
                <c:pt idx="6870">
                  <c:v>47.708333333333336</c:v>
                </c:pt>
                <c:pt idx="6871">
                  <c:v>47.715277777777779</c:v>
                </c:pt>
                <c:pt idx="6872">
                  <c:v>47.722222222222221</c:v>
                </c:pt>
                <c:pt idx="6873">
                  <c:v>47.729166666666664</c:v>
                </c:pt>
                <c:pt idx="6874">
                  <c:v>47.736111111111114</c:v>
                </c:pt>
                <c:pt idx="6875">
                  <c:v>47.74305555555555</c:v>
                </c:pt>
                <c:pt idx="6876">
                  <c:v>47.75</c:v>
                </c:pt>
                <c:pt idx="6877">
                  <c:v>47.75694444444445</c:v>
                </c:pt>
                <c:pt idx="6878">
                  <c:v>47.763888888888886</c:v>
                </c:pt>
                <c:pt idx="6879">
                  <c:v>47.770833333333336</c:v>
                </c:pt>
                <c:pt idx="6880">
                  <c:v>47.777777777777779</c:v>
                </c:pt>
                <c:pt idx="6881">
                  <c:v>47.784722222222221</c:v>
                </c:pt>
                <c:pt idx="6882">
                  <c:v>47.791666666666664</c:v>
                </c:pt>
                <c:pt idx="6883">
                  <c:v>47.798611111111114</c:v>
                </c:pt>
                <c:pt idx="6884">
                  <c:v>47.80555555555555</c:v>
                </c:pt>
                <c:pt idx="6885">
                  <c:v>47.8125</c:v>
                </c:pt>
                <c:pt idx="6886">
                  <c:v>47.81944444444445</c:v>
                </c:pt>
                <c:pt idx="6887">
                  <c:v>47.826388888888886</c:v>
                </c:pt>
                <c:pt idx="6888">
                  <c:v>47.833333333333336</c:v>
                </c:pt>
                <c:pt idx="6889">
                  <c:v>47.840277777777779</c:v>
                </c:pt>
                <c:pt idx="6890">
                  <c:v>47.847222222222221</c:v>
                </c:pt>
                <c:pt idx="6891">
                  <c:v>47.854166666666664</c:v>
                </c:pt>
                <c:pt idx="6892">
                  <c:v>47.861111111111114</c:v>
                </c:pt>
                <c:pt idx="6893">
                  <c:v>47.86805555555555</c:v>
                </c:pt>
                <c:pt idx="6894">
                  <c:v>47.875</c:v>
                </c:pt>
                <c:pt idx="6895">
                  <c:v>47.88194444444445</c:v>
                </c:pt>
                <c:pt idx="6896">
                  <c:v>47.888888888888886</c:v>
                </c:pt>
                <c:pt idx="6897">
                  <c:v>47.895833333333336</c:v>
                </c:pt>
                <c:pt idx="6898">
                  <c:v>47.902777777777779</c:v>
                </c:pt>
                <c:pt idx="6899">
                  <c:v>47.909722222222221</c:v>
                </c:pt>
                <c:pt idx="6900">
                  <c:v>47.916666666666664</c:v>
                </c:pt>
                <c:pt idx="6901">
                  <c:v>47.923611111111114</c:v>
                </c:pt>
                <c:pt idx="6902">
                  <c:v>47.93055555555555</c:v>
                </c:pt>
                <c:pt idx="6903">
                  <c:v>47.9375</c:v>
                </c:pt>
                <c:pt idx="6904">
                  <c:v>47.94444444444445</c:v>
                </c:pt>
                <c:pt idx="6905">
                  <c:v>47.951388888888886</c:v>
                </c:pt>
                <c:pt idx="6906">
                  <c:v>47.958333333333336</c:v>
                </c:pt>
                <c:pt idx="6907">
                  <c:v>47.965277777777779</c:v>
                </c:pt>
                <c:pt idx="6908">
                  <c:v>47.972222222222221</c:v>
                </c:pt>
                <c:pt idx="6909">
                  <c:v>47.979166666666664</c:v>
                </c:pt>
                <c:pt idx="6910">
                  <c:v>47.986111111111114</c:v>
                </c:pt>
                <c:pt idx="6911">
                  <c:v>47.99305555555555</c:v>
                </c:pt>
                <c:pt idx="6912">
                  <c:v>48</c:v>
                </c:pt>
                <c:pt idx="6913">
                  <c:v>48.00694444444445</c:v>
                </c:pt>
                <c:pt idx="6914">
                  <c:v>48.013888888888886</c:v>
                </c:pt>
                <c:pt idx="6915">
                  <c:v>48.020833333333336</c:v>
                </c:pt>
                <c:pt idx="6916">
                  <c:v>48.027777777777779</c:v>
                </c:pt>
                <c:pt idx="6917">
                  <c:v>48.034722222222221</c:v>
                </c:pt>
                <c:pt idx="6918">
                  <c:v>48.041666666666664</c:v>
                </c:pt>
                <c:pt idx="6919">
                  <c:v>48.048611111111114</c:v>
                </c:pt>
                <c:pt idx="6920">
                  <c:v>48.05555555555555</c:v>
                </c:pt>
                <c:pt idx="6921">
                  <c:v>48.0625</c:v>
                </c:pt>
                <c:pt idx="6922">
                  <c:v>48.06944444444445</c:v>
                </c:pt>
                <c:pt idx="6923">
                  <c:v>48.076388888888886</c:v>
                </c:pt>
                <c:pt idx="6924">
                  <c:v>48.083333333333336</c:v>
                </c:pt>
                <c:pt idx="6925">
                  <c:v>48.090277777777779</c:v>
                </c:pt>
                <c:pt idx="6926">
                  <c:v>48.097222222222221</c:v>
                </c:pt>
                <c:pt idx="6927">
                  <c:v>48.104166666666664</c:v>
                </c:pt>
                <c:pt idx="6928">
                  <c:v>48.111111111111114</c:v>
                </c:pt>
                <c:pt idx="6929">
                  <c:v>48.11805555555555</c:v>
                </c:pt>
                <c:pt idx="6930">
                  <c:v>48.125</c:v>
                </c:pt>
                <c:pt idx="6931">
                  <c:v>48.13194444444445</c:v>
                </c:pt>
                <c:pt idx="6932">
                  <c:v>48.138888888888886</c:v>
                </c:pt>
                <c:pt idx="6933">
                  <c:v>48.145833333333336</c:v>
                </c:pt>
                <c:pt idx="6934">
                  <c:v>48.152777777777779</c:v>
                </c:pt>
                <c:pt idx="6935">
                  <c:v>48.159722222222221</c:v>
                </c:pt>
                <c:pt idx="6936">
                  <c:v>48.166666666666664</c:v>
                </c:pt>
                <c:pt idx="6937">
                  <c:v>48.173611111111114</c:v>
                </c:pt>
                <c:pt idx="6938">
                  <c:v>48.18055555555555</c:v>
                </c:pt>
                <c:pt idx="6939">
                  <c:v>48.1875</c:v>
                </c:pt>
                <c:pt idx="6940">
                  <c:v>48.19444444444445</c:v>
                </c:pt>
                <c:pt idx="6941">
                  <c:v>48.201388888888886</c:v>
                </c:pt>
                <c:pt idx="6942">
                  <c:v>48.208333333333336</c:v>
                </c:pt>
                <c:pt idx="6943">
                  <c:v>48.215277777777779</c:v>
                </c:pt>
                <c:pt idx="6944">
                  <c:v>48.222222222222221</c:v>
                </c:pt>
                <c:pt idx="6945">
                  <c:v>48.229166666666664</c:v>
                </c:pt>
                <c:pt idx="6946">
                  <c:v>48.236111111111114</c:v>
                </c:pt>
                <c:pt idx="6947">
                  <c:v>48.24305555555555</c:v>
                </c:pt>
                <c:pt idx="6948">
                  <c:v>48.25</c:v>
                </c:pt>
                <c:pt idx="6949">
                  <c:v>48.25694444444445</c:v>
                </c:pt>
                <c:pt idx="6950">
                  <c:v>48.263888888888886</c:v>
                </c:pt>
                <c:pt idx="6951">
                  <c:v>48.270833333333336</c:v>
                </c:pt>
                <c:pt idx="6952">
                  <c:v>48.277777777777779</c:v>
                </c:pt>
                <c:pt idx="6953">
                  <c:v>48.284722222222221</c:v>
                </c:pt>
                <c:pt idx="6954">
                  <c:v>48.291666666666664</c:v>
                </c:pt>
                <c:pt idx="6955">
                  <c:v>48.298611111111114</c:v>
                </c:pt>
                <c:pt idx="6956">
                  <c:v>48.30555555555555</c:v>
                </c:pt>
                <c:pt idx="6957">
                  <c:v>48.3125</c:v>
                </c:pt>
                <c:pt idx="6958">
                  <c:v>48.31944444444445</c:v>
                </c:pt>
                <c:pt idx="6959">
                  <c:v>48.326388888888886</c:v>
                </c:pt>
                <c:pt idx="6960">
                  <c:v>48.333333333333336</c:v>
                </c:pt>
                <c:pt idx="6961">
                  <c:v>48.340277777777779</c:v>
                </c:pt>
                <c:pt idx="6962">
                  <c:v>48.347222222222221</c:v>
                </c:pt>
                <c:pt idx="6963">
                  <c:v>48.354166666666664</c:v>
                </c:pt>
                <c:pt idx="6964">
                  <c:v>48.361111111111114</c:v>
                </c:pt>
                <c:pt idx="6965">
                  <c:v>48.36805555555555</c:v>
                </c:pt>
                <c:pt idx="6966">
                  <c:v>48.375</c:v>
                </c:pt>
                <c:pt idx="6967">
                  <c:v>48.38194444444445</c:v>
                </c:pt>
                <c:pt idx="6968">
                  <c:v>48.388888888888886</c:v>
                </c:pt>
                <c:pt idx="6969">
                  <c:v>48.395833333333336</c:v>
                </c:pt>
                <c:pt idx="6970">
                  <c:v>48.402777777777779</c:v>
                </c:pt>
                <c:pt idx="6971">
                  <c:v>48.409722222222221</c:v>
                </c:pt>
                <c:pt idx="6972">
                  <c:v>48.416666666666664</c:v>
                </c:pt>
                <c:pt idx="6973">
                  <c:v>48.423611111111114</c:v>
                </c:pt>
                <c:pt idx="6974">
                  <c:v>48.43055555555555</c:v>
                </c:pt>
                <c:pt idx="6975">
                  <c:v>48.4375</c:v>
                </c:pt>
                <c:pt idx="6976">
                  <c:v>48.44444444444445</c:v>
                </c:pt>
                <c:pt idx="6977">
                  <c:v>48.451388888888886</c:v>
                </c:pt>
                <c:pt idx="6978">
                  <c:v>48.458333333333336</c:v>
                </c:pt>
                <c:pt idx="6979">
                  <c:v>48.465277777777779</c:v>
                </c:pt>
                <c:pt idx="6980">
                  <c:v>48.472222222222221</c:v>
                </c:pt>
                <c:pt idx="6981">
                  <c:v>48.479166666666664</c:v>
                </c:pt>
                <c:pt idx="6982">
                  <c:v>48.486111111111114</c:v>
                </c:pt>
                <c:pt idx="6983">
                  <c:v>48.49305555555555</c:v>
                </c:pt>
                <c:pt idx="6984">
                  <c:v>48.5</c:v>
                </c:pt>
                <c:pt idx="6985">
                  <c:v>48.50694444444445</c:v>
                </c:pt>
                <c:pt idx="6986">
                  <c:v>48.513888888888886</c:v>
                </c:pt>
                <c:pt idx="6987">
                  <c:v>48.520833333333336</c:v>
                </c:pt>
                <c:pt idx="6988">
                  <c:v>48.527777777777779</c:v>
                </c:pt>
                <c:pt idx="6989">
                  <c:v>48.534722222222221</c:v>
                </c:pt>
                <c:pt idx="6990">
                  <c:v>48.541666666666664</c:v>
                </c:pt>
                <c:pt idx="6991">
                  <c:v>48.548611111111114</c:v>
                </c:pt>
                <c:pt idx="6992">
                  <c:v>48.55555555555555</c:v>
                </c:pt>
                <c:pt idx="6993">
                  <c:v>48.5625</c:v>
                </c:pt>
                <c:pt idx="6994">
                  <c:v>48.56944444444445</c:v>
                </c:pt>
                <c:pt idx="6995">
                  <c:v>48.576388888888886</c:v>
                </c:pt>
                <c:pt idx="6996">
                  <c:v>48.583333333333336</c:v>
                </c:pt>
                <c:pt idx="6997">
                  <c:v>48.590277777777779</c:v>
                </c:pt>
                <c:pt idx="6998">
                  <c:v>48.597222222222221</c:v>
                </c:pt>
                <c:pt idx="6999">
                  <c:v>48.604166666666664</c:v>
                </c:pt>
                <c:pt idx="7000">
                  <c:v>48.611111111111114</c:v>
                </c:pt>
                <c:pt idx="7001">
                  <c:v>48.61805555555555</c:v>
                </c:pt>
                <c:pt idx="7002">
                  <c:v>48.625</c:v>
                </c:pt>
                <c:pt idx="7003">
                  <c:v>48.63194444444445</c:v>
                </c:pt>
                <c:pt idx="7004">
                  <c:v>48.638888888888886</c:v>
                </c:pt>
                <c:pt idx="7005">
                  <c:v>48.645833333333336</c:v>
                </c:pt>
                <c:pt idx="7006">
                  <c:v>48.652777777777779</c:v>
                </c:pt>
                <c:pt idx="7007">
                  <c:v>48.659722222222221</c:v>
                </c:pt>
                <c:pt idx="7008">
                  <c:v>48.666666666666664</c:v>
                </c:pt>
                <c:pt idx="7009">
                  <c:v>48.673611111111114</c:v>
                </c:pt>
                <c:pt idx="7010">
                  <c:v>48.68055555555555</c:v>
                </c:pt>
                <c:pt idx="7011">
                  <c:v>48.6875</c:v>
                </c:pt>
                <c:pt idx="7012">
                  <c:v>48.69444444444445</c:v>
                </c:pt>
                <c:pt idx="7013">
                  <c:v>48.701388888888886</c:v>
                </c:pt>
                <c:pt idx="7014">
                  <c:v>48.708333333333336</c:v>
                </c:pt>
                <c:pt idx="7015">
                  <c:v>48.715277777777779</c:v>
                </c:pt>
                <c:pt idx="7016">
                  <c:v>48.722222222222221</c:v>
                </c:pt>
                <c:pt idx="7017">
                  <c:v>48.729166666666664</c:v>
                </c:pt>
                <c:pt idx="7018">
                  <c:v>48.736111111111114</c:v>
                </c:pt>
                <c:pt idx="7019">
                  <c:v>48.74305555555555</c:v>
                </c:pt>
                <c:pt idx="7020">
                  <c:v>48.75</c:v>
                </c:pt>
                <c:pt idx="7021">
                  <c:v>48.75694444444445</c:v>
                </c:pt>
                <c:pt idx="7022">
                  <c:v>48.763888888888886</c:v>
                </c:pt>
                <c:pt idx="7023">
                  <c:v>48.770833333333336</c:v>
                </c:pt>
                <c:pt idx="7024">
                  <c:v>48.777777777777779</c:v>
                </c:pt>
                <c:pt idx="7025">
                  <c:v>48.784722222222221</c:v>
                </c:pt>
                <c:pt idx="7026">
                  <c:v>48.791666666666664</c:v>
                </c:pt>
                <c:pt idx="7027">
                  <c:v>48.798611111111114</c:v>
                </c:pt>
                <c:pt idx="7028">
                  <c:v>48.80555555555555</c:v>
                </c:pt>
                <c:pt idx="7029">
                  <c:v>48.8125</c:v>
                </c:pt>
                <c:pt idx="7030">
                  <c:v>48.81944444444445</c:v>
                </c:pt>
                <c:pt idx="7031">
                  <c:v>48.826388888888886</c:v>
                </c:pt>
                <c:pt idx="7032">
                  <c:v>48.833333333333336</c:v>
                </c:pt>
                <c:pt idx="7033">
                  <c:v>48.840277777777779</c:v>
                </c:pt>
                <c:pt idx="7034">
                  <c:v>48.847222222222221</c:v>
                </c:pt>
                <c:pt idx="7035">
                  <c:v>48.854166666666664</c:v>
                </c:pt>
                <c:pt idx="7036">
                  <c:v>48.861111111111114</c:v>
                </c:pt>
                <c:pt idx="7037">
                  <c:v>48.86805555555555</c:v>
                </c:pt>
                <c:pt idx="7038">
                  <c:v>48.875</c:v>
                </c:pt>
                <c:pt idx="7039">
                  <c:v>48.88194444444445</c:v>
                </c:pt>
                <c:pt idx="7040">
                  <c:v>48.888888888888886</c:v>
                </c:pt>
                <c:pt idx="7041">
                  <c:v>48.895833333333336</c:v>
                </c:pt>
                <c:pt idx="7042">
                  <c:v>48.902777777777779</c:v>
                </c:pt>
                <c:pt idx="7043">
                  <c:v>48.909722222222221</c:v>
                </c:pt>
                <c:pt idx="7044">
                  <c:v>48.916666666666664</c:v>
                </c:pt>
                <c:pt idx="7045">
                  <c:v>48.923611111111114</c:v>
                </c:pt>
                <c:pt idx="7046">
                  <c:v>48.93055555555555</c:v>
                </c:pt>
                <c:pt idx="7047">
                  <c:v>48.9375</c:v>
                </c:pt>
                <c:pt idx="7048">
                  <c:v>48.94444444444445</c:v>
                </c:pt>
                <c:pt idx="7049">
                  <c:v>48.951388888888886</c:v>
                </c:pt>
                <c:pt idx="7050">
                  <c:v>48.958333333333336</c:v>
                </c:pt>
                <c:pt idx="7051">
                  <c:v>48.965277777777779</c:v>
                </c:pt>
                <c:pt idx="7052">
                  <c:v>48.972222222222221</c:v>
                </c:pt>
                <c:pt idx="7053">
                  <c:v>48.979166666666664</c:v>
                </c:pt>
                <c:pt idx="7054">
                  <c:v>48.986111111111114</c:v>
                </c:pt>
                <c:pt idx="7055">
                  <c:v>48.99305555555555</c:v>
                </c:pt>
                <c:pt idx="7056">
                  <c:v>49</c:v>
                </c:pt>
                <c:pt idx="7057">
                  <c:v>49.00694444444445</c:v>
                </c:pt>
                <c:pt idx="7058">
                  <c:v>49.013888888888886</c:v>
                </c:pt>
                <c:pt idx="7059">
                  <c:v>49.020833333333336</c:v>
                </c:pt>
                <c:pt idx="7060">
                  <c:v>49.027777777777779</c:v>
                </c:pt>
                <c:pt idx="7061">
                  <c:v>49.034722222222221</c:v>
                </c:pt>
                <c:pt idx="7062">
                  <c:v>49.041666666666664</c:v>
                </c:pt>
                <c:pt idx="7063">
                  <c:v>49.048611111111114</c:v>
                </c:pt>
                <c:pt idx="7064">
                  <c:v>49.05555555555555</c:v>
                </c:pt>
                <c:pt idx="7065">
                  <c:v>49.0625</c:v>
                </c:pt>
                <c:pt idx="7066">
                  <c:v>49.06944444444445</c:v>
                </c:pt>
                <c:pt idx="7067">
                  <c:v>49.076388888888886</c:v>
                </c:pt>
                <c:pt idx="7068">
                  <c:v>49.083333333333336</c:v>
                </c:pt>
                <c:pt idx="7069">
                  <c:v>49.090277777777779</c:v>
                </c:pt>
                <c:pt idx="7070">
                  <c:v>49.097222222222221</c:v>
                </c:pt>
                <c:pt idx="7071">
                  <c:v>49.104166666666664</c:v>
                </c:pt>
                <c:pt idx="7072">
                  <c:v>49.111111111111114</c:v>
                </c:pt>
                <c:pt idx="7073">
                  <c:v>49.11805555555555</c:v>
                </c:pt>
                <c:pt idx="7074">
                  <c:v>49.125</c:v>
                </c:pt>
                <c:pt idx="7075">
                  <c:v>49.13194444444445</c:v>
                </c:pt>
                <c:pt idx="7076">
                  <c:v>49.138888888888886</c:v>
                </c:pt>
                <c:pt idx="7077">
                  <c:v>49.145833333333336</c:v>
                </c:pt>
                <c:pt idx="7078">
                  <c:v>49.152777777777779</c:v>
                </c:pt>
                <c:pt idx="7079">
                  <c:v>49.159722222222221</c:v>
                </c:pt>
                <c:pt idx="7080">
                  <c:v>49.166666666666664</c:v>
                </c:pt>
                <c:pt idx="7081">
                  <c:v>49.173611111111114</c:v>
                </c:pt>
                <c:pt idx="7082">
                  <c:v>49.18055555555555</c:v>
                </c:pt>
                <c:pt idx="7083">
                  <c:v>49.1875</c:v>
                </c:pt>
                <c:pt idx="7084">
                  <c:v>49.19444444444445</c:v>
                </c:pt>
                <c:pt idx="7085">
                  <c:v>49.201388888888886</c:v>
                </c:pt>
                <c:pt idx="7086">
                  <c:v>49.208333333333336</c:v>
                </c:pt>
                <c:pt idx="7087">
                  <c:v>49.215277777777779</c:v>
                </c:pt>
                <c:pt idx="7088">
                  <c:v>49.222222222222221</c:v>
                </c:pt>
                <c:pt idx="7089">
                  <c:v>49.229166666666664</c:v>
                </c:pt>
                <c:pt idx="7090">
                  <c:v>49.236111111111114</c:v>
                </c:pt>
                <c:pt idx="7091">
                  <c:v>49.24305555555555</c:v>
                </c:pt>
                <c:pt idx="7092">
                  <c:v>49.25</c:v>
                </c:pt>
                <c:pt idx="7093">
                  <c:v>49.25694444444445</c:v>
                </c:pt>
                <c:pt idx="7094">
                  <c:v>49.263888888888886</c:v>
                </c:pt>
                <c:pt idx="7095">
                  <c:v>49.270833333333336</c:v>
                </c:pt>
                <c:pt idx="7096">
                  <c:v>49.277777777777779</c:v>
                </c:pt>
                <c:pt idx="7097">
                  <c:v>49.284722222222221</c:v>
                </c:pt>
                <c:pt idx="7098">
                  <c:v>49.291666666666664</c:v>
                </c:pt>
                <c:pt idx="7099">
                  <c:v>49.298611111111114</c:v>
                </c:pt>
                <c:pt idx="7100">
                  <c:v>49.30555555555555</c:v>
                </c:pt>
                <c:pt idx="7101">
                  <c:v>49.3125</c:v>
                </c:pt>
                <c:pt idx="7102">
                  <c:v>49.31944444444445</c:v>
                </c:pt>
                <c:pt idx="7103">
                  <c:v>49.326388888888886</c:v>
                </c:pt>
                <c:pt idx="7104">
                  <c:v>49.333333333333336</c:v>
                </c:pt>
                <c:pt idx="7105">
                  <c:v>49.340277777777779</c:v>
                </c:pt>
                <c:pt idx="7106">
                  <c:v>49.347222222222221</c:v>
                </c:pt>
                <c:pt idx="7107">
                  <c:v>49.354166666666664</c:v>
                </c:pt>
                <c:pt idx="7108">
                  <c:v>49.361111111111114</c:v>
                </c:pt>
                <c:pt idx="7109">
                  <c:v>49.36805555555555</c:v>
                </c:pt>
                <c:pt idx="7110">
                  <c:v>49.375</c:v>
                </c:pt>
                <c:pt idx="7111">
                  <c:v>49.38194444444445</c:v>
                </c:pt>
                <c:pt idx="7112">
                  <c:v>49.388888888888886</c:v>
                </c:pt>
                <c:pt idx="7113">
                  <c:v>49.395833333333336</c:v>
                </c:pt>
                <c:pt idx="7114">
                  <c:v>49.402777777777779</c:v>
                </c:pt>
                <c:pt idx="7115">
                  <c:v>49.409722222222221</c:v>
                </c:pt>
                <c:pt idx="7116">
                  <c:v>49.416666666666664</c:v>
                </c:pt>
                <c:pt idx="7117">
                  <c:v>49.423611111111114</c:v>
                </c:pt>
                <c:pt idx="7118">
                  <c:v>49.43055555555555</c:v>
                </c:pt>
                <c:pt idx="7119">
                  <c:v>49.4375</c:v>
                </c:pt>
                <c:pt idx="7120">
                  <c:v>49.44444444444445</c:v>
                </c:pt>
                <c:pt idx="7121">
                  <c:v>49.451388888888886</c:v>
                </c:pt>
                <c:pt idx="7122">
                  <c:v>49.458333333333336</c:v>
                </c:pt>
                <c:pt idx="7123">
                  <c:v>49.465277777777779</c:v>
                </c:pt>
                <c:pt idx="7124">
                  <c:v>49.472222222222221</c:v>
                </c:pt>
                <c:pt idx="7125">
                  <c:v>49.479166666666664</c:v>
                </c:pt>
                <c:pt idx="7126">
                  <c:v>49.486111111111114</c:v>
                </c:pt>
                <c:pt idx="7127">
                  <c:v>49.49305555555555</c:v>
                </c:pt>
                <c:pt idx="7128">
                  <c:v>49.5</c:v>
                </c:pt>
                <c:pt idx="7129">
                  <c:v>49.50694444444445</c:v>
                </c:pt>
                <c:pt idx="7130">
                  <c:v>49.513888888888886</c:v>
                </c:pt>
                <c:pt idx="7131">
                  <c:v>49.520833333333336</c:v>
                </c:pt>
                <c:pt idx="7132">
                  <c:v>49.527777777777779</c:v>
                </c:pt>
                <c:pt idx="7133">
                  <c:v>49.534722222222221</c:v>
                </c:pt>
                <c:pt idx="7134">
                  <c:v>49.541666666666664</c:v>
                </c:pt>
                <c:pt idx="7135">
                  <c:v>49.548611111111114</c:v>
                </c:pt>
                <c:pt idx="7136">
                  <c:v>49.55555555555555</c:v>
                </c:pt>
                <c:pt idx="7137">
                  <c:v>49.5625</c:v>
                </c:pt>
                <c:pt idx="7138">
                  <c:v>49.56944444444445</c:v>
                </c:pt>
                <c:pt idx="7139">
                  <c:v>49.576388888888886</c:v>
                </c:pt>
                <c:pt idx="7140">
                  <c:v>49.583333333333336</c:v>
                </c:pt>
                <c:pt idx="7141">
                  <c:v>49.590277777777779</c:v>
                </c:pt>
                <c:pt idx="7142">
                  <c:v>49.597222222222221</c:v>
                </c:pt>
                <c:pt idx="7143">
                  <c:v>49.604166666666664</c:v>
                </c:pt>
                <c:pt idx="7144">
                  <c:v>49.611111111111114</c:v>
                </c:pt>
                <c:pt idx="7145">
                  <c:v>49.61805555555555</c:v>
                </c:pt>
                <c:pt idx="7146">
                  <c:v>49.625</c:v>
                </c:pt>
                <c:pt idx="7147">
                  <c:v>49.63194444444445</c:v>
                </c:pt>
                <c:pt idx="7148">
                  <c:v>49.638888888888886</c:v>
                </c:pt>
                <c:pt idx="7149">
                  <c:v>49.645833333333336</c:v>
                </c:pt>
                <c:pt idx="7150">
                  <c:v>49.652777777777779</c:v>
                </c:pt>
                <c:pt idx="7151">
                  <c:v>49.659722222222221</c:v>
                </c:pt>
                <c:pt idx="7152">
                  <c:v>49.666666666666664</c:v>
                </c:pt>
                <c:pt idx="7153">
                  <c:v>49.673611111111114</c:v>
                </c:pt>
                <c:pt idx="7154">
                  <c:v>49.68055555555555</c:v>
                </c:pt>
                <c:pt idx="7155">
                  <c:v>49.6875</c:v>
                </c:pt>
                <c:pt idx="7156">
                  <c:v>49.69444444444445</c:v>
                </c:pt>
                <c:pt idx="7157">
                  <c:v>49.701388888888886</c:v>
                </c:pt>
                <c:pt idx="7158">
                  <c:v>49.708333333333336</c:v>
                </c:pt>
                <c:pt idx="7159">
                  <c:v>49.715277777777779</c:v>
                </c:pt>
                <c:pt idx="7160">
                  <c:v>49.722222222222221</c:v>
                </c:pt>
                <c:pt idx="7161">
                  <c:v>49.729166666666664</c:v>
                </c:pt>
                <c:pt idx="7162">
                  <c:v>49.736111111111114</c:v>
                </c:pt>
                <c:pt idx="7163">
                  <c:v>49.74305555555555</c:v>
                </c:pt>
                <c:pt idx="7164">
                  <c:v>49.75</c:v>
                </c:pt>
                <c:pt idx="7165">
                  <c:v>49.75694444444445</c:v>
                </c:pt>
                <c:pt idx="7166">
                  <c:v>49.763888888888886</c:v>
                </c:pt>
                <c:pt idx="7167">
                  <c:v>49.770833333333336</c:v>
                </c:pt>
                <c:pt idx="7168">
                  <c:v>49.777777777777779</c:v>
                </c:pt>
                <c:pt idx="7169">
                  <c:v>49.784722222222221</c:v>
                </c:pt>
                <c:pt idx="7170">
                  <c:v>49.791666666666664</c:v>
                </c:pt>
                <c:pt idx="7171">
                  <c:v>49.798611111111114</c:v>
                </c:pt>
                <c:pt idx="7172">
                  <c:v>49.80555555555555</c:v>
                </c:pt>
                <c:pt idx="7173">
                  <c:v>49.8125</c:v>
                </c:pt>
                <c:pt idx="7174">
                  <c:v>49.81944444444445</c:v>
                </c:pt>
                <c:pt idx="7175">
                  <c:v>49.826388888888886</c:v>
                </c:pt>
                <c:pt idx="7176">
                  <c:v>49.833333333333336</c:v>
                </c:pt>
                <c:pt idx="7177">
                  <c:v>49.840277777777779</c:v>
                </c:pt>
                <c:pt idx="7178">
                  <c:v>49.847222222222221</c:v>
                </c:pt>
                <c:pt idx="7179">
                  <c:v>49.854166666666664</c:v>
                </c:pt>
                <c:pt idx="7180">
                  <c:v>49.861111111111114</c:v>
                </c:pt>
                <c:pt idx="7181">
                  <c:v>49.86805555555555</c:v>
                </c:pt>
                <c:pt idx="7182">
                  <c:v>49.875</c:v>
                </c:pt>
                <c:pt idx="7183">
                  <c:v>49.88194444444445</c:v>
                </c:pt>
                <c:pt idx="7184">
                  <c:v>49.888888888888886</c:v>
                </c:pt>
                <c:pt idx="7185">
                  <c:v>49.895833333333336</c:v>
                </c:pt>
                <c:pt idx="7186">
                  <c:v>49.902777777777779</c:v>
                </c:pt>
                <c:pt idx="7187">
                  <c:v>49.909722222222221</c:v>
                </c:pt>
                <c:pt idx="7188">
                  <c:v>49.916666666666664</c:v>
                </c:pt>
                <c:pt idx="7189">
                  <c:v>49.923611111111114</c:v>
                </c:pt>
                <c:pt idx="7190">
                  <c:v>49.93055555555555</c:v>
                </c:pt>
                <c:pt idx="7191">
                  <c:v>49.9375</c:v>
                </c:pt>
                <c:pt idx="7192">
                  <c:v>49.94444444444445</c:v>
                </c:pt>
                <c:pt idx="7193">
                  <c:v>49.951388888888886</c:v>
                </c:pt>
                <c:pt idx="7194">
                  <c:v>49.958333333333336</c:v>
                </c:pt>
                <c:pt idx="7195">
                  <c:v>49.965277777777779</c:v>
                </c:pt>
                <c:pt idx="7196">
                  <c:v>49.972222222222221</c:v>
                </c:pt>
                <c:pt idx="7197">
                  <c:v>49.979166666666664</c:v>
                </c:pt>
                <c:pt idx="7198">
                  <c:v>49.986111111111114</c:v>
                </c:pt>
                <c:pt idx="7199">
                  <c:v>49.99305555555555</c:v>
                </c:pt>
                <c:pt idx="7200">
                  <c:v>50</c:v>
                </c:pt>
                <c:pt idx="7201">
                  <c:v>50.00694444444445</c:v>
                </c:pt>
                <c:pt idx="7202">
                  <c:v>50.013888888888886</c:v>
                </c:pt>
                <c:pt idx="7203">
                  <c:v>50.020833333333336</c:v>
                </c:pt>
                <c:pt idx="7204">
                  <c:v>50.027777777777779</c:v>
                </c:pt>
                <c:pt idx="7205">
                  <c:v>50.034722222222221</c:v>
                </c:pt>
                <c:pt idx="7206">
                  <c:v>50.041666666666664</c:v>
                </c:pt>
                <c:pt idx="7207">
                  <c:v>50.048611111111114</c:v>
                </c:pt>
                <c:pt idx="7208">
                  <c:v>50.05555555555555</c:v>
                </c:pt>
                <c:pt idx="7209">
                  <c:v>50.0625</c:v>
                </c:pt>
                <c:pt idx="7210">
                  <c:v>50.06944444444445</c:v>
                </c:pt>
                <c:pt idx="7211">
                  <c:v>50.076388888888886</c:v>
                </c:pt>
                <c:pt idx="7212">
                  <c:v>50.083333333333336</c:v>
                </c:pt>
                <c:pt idx="7213">
                  <c:v>50.090277777777779</c:v>
                </c:pt>
                <c:pt idx="7214">
                  <c:v>50.097222222222221</c:v>
                </c:pt>
                <c:pt idx="7215">
                  <c:v>50.104166666666664</c:v>
                </c:pt>
                <c:pt idx="7216">
                  <c:v>50.111111111111114</c:v>
                </c:pt>
                <c:pt idx="7217">
                  <c:v>50.11805555555555</c:v>
                </c:pt>
                <c:pt idx="7218">
                  <c:v>50.125</c:v>
                </c:pt>
                <c:pt idx="7219">
                  <c:v>50.13194444444445</c:v>
                </c:pt>
                <c:pt idx="7220">
                  <c:v>50.138888888888886</c:v>
                </c:pt>
                <c:pt idx="7221">
                  <c:v>50.145833333333336</c:v>
                </c:pt>
                <c:pt idx="7222">
                  <c:v>50.152777777777779</c:v>
                </c:pt>
                <c:pt idx="7223">
                  <c:v>50.159722222222221</c:v>
                </c:pt>
                <c:pt idx="7224">
                  <c:v>50.166666666666664</c:v>
                </c:pt>
                <c:pt idx="7225">
                  <c:v>50.173611111111114</c:v>
                </c:pt>
                <c:pt idx="7226">
                  <c:v>50.18055555555555</c:v>
                </c:pt>
                <c:pt idx="7227">
                  <c:v>50.1875</c:v>
                </c:pt>
                <c:pt idx="7228">
                  <c:v>50.19444444444445</c:v>
                </c:pt>
                <c:pt idx="7229">
                  <c:v>50.201388888888886</c:v>
                </c:pt>
                <c:pt idx="7230">
                  <c:v>50.208333333333336</c:v>
                </c:pt>
                <c:pt idx="7231">
                  <c:v>50.215277777777779</c:v>
                </c:pt>
                <c:pt idx="7232">
                  <c:v>50.222222222222221</c:v>
                </c:pt>
                <c:pt idx="7233">
                  <c:v>50.229166666666664</c:v>
                </c:pt>
                <c:pt idx="7234">
                  <c:v>50.236111111111114</c:v>
                </c:pt>
                <c:pt idx="7235">
                  <c:v>50.24305555555555</c:v>
                </c:pt>
                <c:pt idx="7236">
                  <c:v>50.25</c:v>
                </c:pt>
                <c:pt idx="7237">
                  <c:v>50.25694444444445</c:v>
                </c:pt>
                <c:pt idx="7238">
                  <c:v>50.263888888888886</c:v>
                </c:pt>
                <c:pt idx="7239">
                  <c:v>50.270833333333336</c:v>
                </c:pt>
                <c:pt idx="7240">
                  <c:v>50.277777777777779</c:v>
                </c:pt>
                <c:pt idx="7241">
                  <c:v>50.284722222222221</c:v>
                </c:pt>
                <c:pt idx="7242">
                  <c:v>50.291666666666664</c:v>
                </c:pt>
                <c:pt idx="7243">
                  <c:v>50.298611111111114</c:v>
                </c:pt>
                <c:pt idx="7244">
                  <c:v>50.30555555555555</c:v>
                </c:pt>
                <c:pt idx="7245">
                  <c:v>50.3125</c:v>
                </c:pt>
                <c:pt idx="7246">
                  <c:v>50.31944444444445</c:v>
                </c:pt>
                <c:pt idx="7247">
                  <c:v>50.326388888888886</c:v>
                </c:pt>
                <c:pt idx="7248">
                  <c:v>50.333333333333336</c:v>
                </c:pt>
                <c:pt idx="7249">
                  <c:v>50.340277777777779</c:v>
                </c:pt>
                <c:pt idx="7250">
                  <c:v>50.347222222222221</c:v>
                </c:pt>
                <c:pt idx="7251">
                  <c:v>50.354166666666664</c:v>
                </c:pt>
                <c:pt idx="7252">
                  <c:v>50.361111111111114</c:v>
                </c:pt>
                <c:pt idx="7253">
                  <c:v>50.36805555555555</c:v>
                </c:pt>
                <c:pt idx="7254">
                  <c:v>50.375</c:v>
                </c:pt>
                <c:pt idx="7255">
                  <c:v>50.38194444444445</c:v>
                </c:pt>
                <c:pt idx="7256">
                  <c:v>50.388888888888886</c:v>
                </c:pt>
                <c:pt idx="7257">
                  <c:v>50.395833333333336</c:v>
                </c:pt>
                <c:pt idx="7258">
                  <c:v>50.402777777777779</c:v>
                </c:pt>
                <c:pt idx="7259">
                  <c:v>50.409722222222221</c:v>
                </c:pt>
                <c:pt idx="7260">
                  <c:v>50.416666666666664</c:v>
                </c:pt>
                <c:pt idx="7261">
                  <c:v>50.423611111111114</c:v>
                </c:pt>
                <c:pt idx="7262">
                  <c:v>50.43055555555555</c:v>
                </c:pt>
                <c:pt idx="7263">
                  <c:v>50.4375</c:v>
                </c:pt>
                <c:pt idx="7264">
                  <c:v>50.44444444444445</c:v>
                </c:pt>
                <c:pt idx="7265">
                  <c:v>50.451388888888886</c:v>
                </c:pt>
                <c:pt idx="7266">
                  <c:v>50.458333333333336</c:v>
                </c:pt>
                <c:pt idx="7267">
                  <c:v>50.465277777777779</c:v>
                </c:pt>
                <c:pt idx="7268">
                  <c:v>50.472222222222221</c:v>
                </c:pt>
                <c:pt idx="7269">
                  <c:v>50.479166666666664</c:v>
                </c:pt>
                <c:pt idx="7270">
                  <c:v>50.486111111111114</c:v>
                </c:pt>
                <c:pt idx="7271">
                  <c:v>50.49305555555555</c:v>
                </c:pt>
                <c:pt idx="7272">
                  <c:v>50.5</c:v>
                </c:pt>
                <c:pt idx="7273">
                  <c:v>50.50694444444445</c:v>
                </c:pt>
                <c:pt idx="7274">
                  <c:v>50.513888888888886</c:v>
                </c:pt>
                <c:pt idx="7275">
                  <c:v>50.520833333333336</c:v>
                </c:pt>
                <c:pt idx="7276">
                  <c:v>50.527777777777779</c:v>
                </c:pt>
                <c:pt idx="7277">
                  <c:v>50.534722222222221</c:v>
                </c:pt>
                <c:pt idx="7278">
                  <c:v>50.541666666666664</c:v>
                </c:pt>
                <c:pt idx="7279">
                  <c:v>50.548611111111114</c:v>
                </c:pt>
                <c:pt idx="7280">
                  <c:v>50.55555555555555</c:v>
                </c:pt>
                <c:pt idx="7281">
                  <c:v>50.5625</c:v>
                </c:pt>
                <c:pt idx="7282">
                  <c:v>50.56944444444445</c:v>
                </c:pt>
                <c:pt idx="7283">
                  <c:v>50.576388888888886</c:v>
                </c:pt>
                <c:pt idx="7284">
                  <c:v>50.583333333333336</c:v>
                </c:pt>
                <c:pt idx="7285">
                  <c:v>50.590277777777779</c:v>
                </c:pt>
                <c:pt idx="7286">
                  <c:v>50.597222222222221</c:v>
                </c:pt>
                <c:pt idx="7287">
                  <c:v>50.604166666666664</c:v>
                </c:pt>
                <c:pt idx="7288">
                  <c:v>50.611111111111114</c:v>
                </c:pt>
                <c:pt idx="7289">
                  <c:v>50.61805555555555</c:v>
                </c:pt>
                <c:pt idx="7290">
                  <c:v>50.625</c:v>
                </c:pt>
                <c:pt idx="7291">
                  <c:v>50.63194444444445</c:v>
                </c:pt>
                <c:pt idx="7292">
                  <c:v>50.638888888888886</c:v>
                </c:pt>
                <c:pt idx="7293">
                  <c:v>50.645833333333336</c:v>
                </c:pt>
                <c:pt idx="7294">
                  <c:v>50.652777777777779</c:v>
                </c:pt>
                <c:pt idx="7295">
                  <c:v>50.659722222222221</c:v>
                </c:pt>
                <c:pt idx="7296">
                  <c:v>50.666666666666664</c:v>
                </c:pt>
                <c:pt idx="7297">
                  <c:v>50.673611111111114</c:v>
                </c:pt>
                <c:pt idx="7298">
                  <c:v>50.68055555555555</c:v>
                </c:pt>
                <c:pt idx="7299">
                  <c:v>50.6875</c:v>
                </c:pt>
                <c:pt idx="7300">
                  <c:v>50.69444444444445</c:v>
                </c:pt>
                <c:pt idx="7301">
                  <c:v>50.701388888888886</c:v>
                </c:pt>
                <c:pt idx="7302">
                  <c:v>50.708333333333336</c:v>
                </c:pt>
                <c:pt idx="7303">
                  <c:v>50.715277777777779</c:v>
                </c:pt>
                <c:pt idx="7304">
                  <c:v>50.722222222222221</c:v>
                </c:pt>
                <c:pt idx="7305">
                  <c:v>50.729166666666664</c:v>
                </c:pt>
                <c:pt idx="7306">
                  <c:v>50.736111111111114</c:v>
                </c:pt>
                <c:pt idx="7307">
                  <c:v>50.74305555555555</c:v>
                </c:pt>
                <c:pt idx="7308">
                  <c:v>50.75</c:v>
                </c:pt>
                <c:pt idx="7309">
                  <c:v>50.75694444444445</c:v>
                </c:pt>
                <c:pt idx="7310">
                  <c:v>50.763888888888886</c:v>
                </c:pt>
                <c:pt idx="7311">
                  <c:v>50.770833333333336</c:v>
                </c:pt>
                <c:pt idx="7312">
                  <c:v>50.777777777777779</c:v>
                </c:pt>
                <c:pt idx="7313">
                  <c:v>50.784722222222221</c:v>
                </c:pt>
                <c:pt idx="7314">
                  <c:v>50.791666666666664</c:v>
                </c:pt>
                <c:pt idx="7315">
                  <c:v>50.798611111111114</c:v>
                </c:pt>
                <c:pt idx="7316">
                  <c:v>50.80555555555555</c:v>
                </c:pt>
                <c:pt idx="7317">
                  <c:v>50.8125</c:v>
                </c:pt>
                <c:pt idx="7318">
                  <c:v>50.81944444444445</c:v>
                </c:pt>
                <c:pt idx="7319">
                  <c:v>50.826388888888886</c:v>
                </c:pt>
                <c:pt idx="7320">
                  <c:v>50.833333333333336</c:v>
                </c:pt>
                <c:pt idx="7321">
                  <c:v>50.840277777777779</c:v>
                </c:pt>
                <c:pt idx="7322">
                  <c:v>50.847222222222221</c:v>
                </c:pt>
                <c:pt idx="7323">
                  <c:v>50.854166666666664</c:v>
                </c:pt>
                <c:pt idx="7324">
                  <c:v>50.861111111111114</c:v>
                </c:pt>
                <c:pt idx="7325">
                  <c:v>50.86805555555555</c:v>
                </c:pt>
                <c:pt idx="7326">
                  <c:v>50.875</c:v>
                </c:pt>
                <c:pt idx="7327">
                  <c:v>50.88194444444445</c:v>
                </c:pt>
                <c:pt idx="7328">
                  <c:v>50.888888888888886</c:v>
                </c:pt>
                <c:pt idx="7329">
                  <c:v>50.895833333333336</c:v>
                </c:pt>
                <c:pt idx="7330">
                  <c:v>50.902777777777779</c:v>
                </c:pt>
                <c:pt idx="7331">
                  <c:v>50.909722222222221</c:v>
                </c:pt>
                <c:pt idx="7332">
                  <c:v>50.916666666666664</c:v>
                </c:pt>
                <c:pt idx="7333">
                  <c:v>50.923611111111114</c:v>
                </c:pt>
                <c:pt idx="7334">
                  <c:v>50.93055555555555</c:v>
                </c:pt>
                <c:pt idx="7335">
                  <c:v>50.9375</c:v>
                </c:pt>
                <c:pt idx="7336">
                  <c:v>50.94444444444445</c:v>
                </c:pt>
                <c:pt idx="7337">
                  <c:v>50.951388888888886</c:v>
                </c:pt>
                <c:pt idx="7338">
                  <c:v>50.958333333333336</c:v>
                </c:pt>
                <c:pt idx="7339">
                  <c:v>50.965277777777779</c:v>
                </c:pt>
                <c:pt idx="7340">
                  <c:v>50.972222222222221</c:v>
                </c:pt>
                <c:pt idx="7341">
                  <c:v>50.979166666666664</c:v>
                </c:pt>
                <c:pt idx="7342">
                  <c:v>50.986111111111114</c:v>
                </c:pt>
                <c:pt idx="7343">
                  <c:v>50.99305555555555</c:v>
                </c:pt>
                <c:pt idx="7344">
                  <c:v>51</c:v>
                </c:pt>
                <c:pt idx="7345">
                  <c:v>51.00694444444445</c:v>
                </c:pt>
                <c:pt idx="7346">
                  <c:v>51.013888888888886</c:v>
                </c:pt>
                <c:pt idx="7347">
                  <c:v>51.020833333333336</c:v>
                </c:pt>
                <c:pt idx="7348">
                  <c:v>51.027777777777779</c:v>
                </c:pt>
                <c:pt idx="7349">
                  <c:v>51.034722222222221</c:v>
                </c:pt>
                <c:pt idx="7350">
                  <c:v>51.041666666666664</c:v>
                </c:pt>
                <c:pt idx="7351">
                  <c:v>51.048611111111114</c:v>
                </c:pt>
                <c:pt idx="7352">
                  <c:v>51.05555555555555</c:v>
                </c:pt>
                <c:pt idx="7353">
                  <c:v>51.0625</c:v>
                </c:pt>
                <c:pt idx="7354">
                  <c:v>51.06944444444445</c:v>
                </c:pt>
                <c:pt idx="7355">
                  <c:v>51.076388888888886</c:v>
                </c:pt>
                <c:pt idx="7356">
                  <c:v>51.083333333333336</c:v>
                </c:pt>
                <c:pt idx="7357">
                  <c:v>51.090277777777779</c:v>
                </c:pt>
                <c:pt idx="7358">
                  <c:v>51.097222222222221</c:v>
                </c:pt>
                <c:pt idx="7359">
                  <c:v>51.104166666666664</c:v>
                </c:pt>
                <c:pt idx="7360">
                  <c:v>51.111111111111114</c:v>
                </c:pt>
                <c:pt idx="7361">
                  <c:v>51.11805555555555</c:v>
                </c:pt>
                <c:pt idx="7362">
                  <c:v>51.125</c:v>
                </c:pt>
                <c:pt idx="7363">
                  <c:v>51.13194444444445</c:v>
                </c:pt>
                <c:pt idx="7364">
                  <c:v>51.138888888888886</c:v>
                </c:pt>
                <c:pt idx="7365">
                  <c:v>51.145833333333336</c:v>
                </c:pt>
                <c:pt idx="7366">
                  <c:v>51.152777777777779</c:v>
                </c:pt>
                <c:pt idx="7367">
                  <c:v>51.159722222222221</c:v>
                </c:pt>
                <c:pt idx="7368">
                  <c:v>51.166666666666664</c:v>
                </c:pt>
                <c:pt idx="7369">
                  <c:v>51.173611111111114</c:v>
                </c:pt>
                <c:pt idx="7370">
                  <c:v>51.18055555555555</c:v>
                </c:pt>
                <c:pt idx="7371">
                  <c:v>51.1875</c:v>
                </c:pt>
                <c:pt idx="7372">
                  <c:v>51.19444444444445</c:v>
                </c:pt>
                <c:pt idx="7373">
                  <c:v>51.201388888888886</c:v>
                </c:pt>
                <c:pt idx="7374">
                  <c:v>51.208333333333336</c:v>
                </c:pt>
                <c:pt idx="7375">
                  <c:v>51.215277777777779</c:v>
                </c:pt>
                <c:pt idx="7376">
                  <c:v>51.222222222222221</c:v>
                </c:pt>
                <c:pt idx="7377">
                  <c:v>51.229166666666664</c:v>
                </c:pt>
                <c:pt idx="7378">
                  <c:v>51.236111111111114</c:v>
                </c:pt>
                <c:pt idx="7379">
                  <c:v>51.24305555555555</c:v>
                </c:pt>
                <c:pt idx="7380">
                  <c:v>51.25</c:v>
                </c:pt>
                <c:pt idx="7381">
                  <c:v>51.25694444444445</c:v>
                </c:pt>
                <c:pt idx="7382">
                  <c:v>51.263888888888886</c:v>
                </c:pt>
                <c:pt idx="7383">
                  <c:v>51.270833333333336</c:v>
                </c:pt>
                <c:pt idx="7384">
                  <c:v>51.277777777777779</c:v>
                </c:pt>
                <c:pt idx="7385">
                  <c:v>51.284722222222221</c:v>
                </c:pt>
                <c:pt idx="7386">
                  <c:v>51.291666666666664</c:v>
                </c:pt>
                <c:pt idx="7387">
                  <c:v>51.298611111111114</c:v>
                </c:pt>
                <c:pt idx="7388">
                  <c:v>51.30555555555555</c:v>
                </c:pt>
                <c:pt idx="7389">
                  <c:v>51.3125</c:v>
                </c:pt>
                <c:pt idx="7390">
                  <c:v>51.31944444444445</c:v>
                </c:pt>
                <c:pt idx="7391">
                  <c:v>51.326388888888886</c:v>
                </c:pt>
                <c:pt idx="7392">
                  <c:v>51.333333333333336</c:v>
                </c:pt>
                <c:pt idx="7393">
                  <c:v>51.340277777777779</c:v>
                </c:pt>
                <c:pt idx="7394">
                  <c:v>51.347222222222221</c:v>
                </c:pt>
                <c:pt idx="7395">
                  <c:v>51.354166666666664</c:v>
                </c:pt>
                <c:pt idx="7396">
                  <c:v>51.361111111111114</c:v>
                </c:pt>
                <c:pt idx="7397">
                  <c:v>51.36805555555555</c:v>
                </c:pt>
                <c:pt idx="7398">
                  <c:v>51.375</c:v>
                </c:pt>
                <c:pt idx="7399">
                  <c:v>51.38194444444445</c:v>
                </c:pt>
                <c:pt idx="7400">
                  <c:v>51.388888888888886</c:v>
                </c:pt>
                <c:pt idx="7401">
                  <c:v>51.395833333333336</c:v>
                </c:pt>
                <c:pt idx="7402">
                  <c:v>51.402777777777779</c:v>
                </c:pt>
                <c:pt idx="7403">
                  <c:v>51.409722222222221</c:v>
                </c:pt>
                <c:pt idx="7404">
                  <c:v>51.416666666666664</c:v>
                </c:pt>
                <c:pt idx="7405">
                  <c:v>51.423611111111114</c:v>
                </c:pt>
                <c:pt idx="7406">
                  <c:v>51.43055555555555</c:v>
                </c:pt>
                <c:pt idx="7407">
                  <c:v>51.4375</c:v>
                </c:pt>
                <c:pt idx="7408">
                  <c:v>51.44444444444445</c:v>
                </c:pt>
                <c:pt idx="7409">
                  <c:v>51.451388888888886</c:v>
                </c:pt>
                <c:pt idx="7410">
                  <c:v>51.458333333333336</c:v>
                </c:pt>
                <c:pt idx="7411">
                  <c:v>51.465277777777779</c:v>
                </c:pt>
                <c:pt idx="7412">
                  <c:v>51.472222222222221</c:v>
                </c:pt>
                <c:pt idx="7413">
                  <c:v>51.479166666666664</c:v>
                </c:pt>
                <c:pt idx="7414">
                  <c:v>51.486111111111114</c:v>
                </c:pt>
                <c:pt idx="7415">
                  <c:v>51.49305555555555</c:v>
                </c:pt>
                <c:pt idx="7416">
                  <c:v>51.5</c:v>
                </c:pt>
                <c:pt idx="7417">
                  <c:v>51.50694444444445</c:v>
                </c:pt>
                <c:pt idx="7418">
                  <c:v>51.513888888888886</c:v>
                </c:pt>
                <c:pt idx="7419">
                  <c:v>51.520833333333336</c:v>
                </c:pt>
                <c:pt idx="7420">
                  <c:v>51.527777777777779</c:v>
                </c:pt>
                <c:pt idx="7421">
                  <c:v>51.534722222222221</c:v>
                </c:pt>
                <c:pt idx="7422">
                  <c:v>51.541666666666664</c:v>
                </c:pt>
                <c:pt idx="7423">
                  <c:v>51.548611111111114</c:v>
                </c:pt>
                <c:pt idx="7424">
                  <c:v>51.55555555555555</c:v>
                </c:pt>
                <c:pt idx="7425">
                  <c:v>51.5625</c:v>
                </c:pt>
                <c:pt idx="7426">
                  <c:v>51.56944444444445</c:v>
                </c:pt>
                <c:pt idx="7427">
                  <c:v>51.576388888888886</c:v>
                </c:pt>
                <c:pt idx="7428">
                  <c:v>51.583333333333336</c:v>
                </c:pt>
                <c:pt idx="7429">
                  <c:v>51.590277777777779</c:v>
                </c:pt>
                <c:pt idx="7430">
                  <c:v>51.597222222222221</c:v>
                </c:pt>
                <c:pt idx="7431">
                  <c:v>51.604166666666664</c:v>
                </c:pt>
                <c:pt idx="7432">
                  <c:v>51.611111111111114</c:v>
                </c:pt>
                <c:pt idx="7433">
                  <c:v>51.61805555555555</c:v>
                </c:pt>
                <c:pt idx="7434">
                  <c:v>51.625</c:v>
                </c:pt>
                <c:pt idx="7435">
                  <c:v>51.63194444444445</c:v>
                </c:pt>
                <c:pt idx="7436">
                  <c:v>51.638888888888886</c:v>
                </c:pt>
                <c:pt idx="7437">
                  <c:v>51.645833333333336</c:v>
                </c:pt>
                <c:pt idx="7438">
                  <c:v>51.652777777777779</c:v>
                </c:pt>
                <c:pt idx="7439">
                  <c:v>51.659722222222221</c:v>
                </c:pt>
                <c:pt idx="7440">
                  <c:v>51.666666666666664</c:v>
                </c:pt>
                <c:pt idx="7441">
                  <c:v>51.673611111111114</c:v>
                </c:pt>
                <c:pt idx="7442">
                  <c:v>51.68055555555555</c:v>
                </c:pt>
                <c:pt idx="7443">
                  <c:v>51.6875</c:v>
                </c:pt>
                <c:pt idx="7444">
                  <c:v>51.69444444444445</c:v>
                </c:pt>
                <c:pt idx="7445">
                  <c:v>51.701388888888886</c:v>
                </c:pt>
                <c:pt idx="7446">
                  <c:v>51.708333333333336</c:v>
                </c:pt>
                <c:pt idx="7447">
                  <c:v>51.715277777777779</c:v>
                </c:pt>
                <c:pt idx="7448">
                  <c:v>51.722222222222221</c:v>
                </c:pt>
                <c:pt idx="7449">
                  <c:v>51.729166666666664</c:v>
                </c:pt>
                <c:pt idx="7450">
                  <c:v>51.736111111111114</c:v>
                </c:pt>
                <c:pt idx="7451">
                  <c:v>51.74305555555555</c:v>
                </c:pt>
                <c:pt idx="7452">
                  <c:v>51.75</c:v>
                </c:pt>
                <c:pt idx="7453">
                  <c:v>51.75694444444445</c:v>
                </c:pt>
                <c:pt idx="7454">
                  <c:v>51.763888888888886</c:v>
                </c:pt>
                <c:pt idx="7455">
                  <c:v>51.770833333333336</c:v>
                </c:pt>
                <c:pt idx="7456">
                  <c:v>51.777777777777779</c:v>
                </c:pt>
                <c:pt idx="7457">
                  <c:v>51.784722222222221</c:v>
                </c:pt>
                <c:pt idx="7458">
                  <c:v>51.791666666666664</c:v>
                </c:pt>
                <c:pt idx="7459">
                  <c:v>51.798611111111114</c:v>
                </c:pt>
                <c:pt idx="7460">
                  <c:v>51.80555555555555</c:v>
                </c:pt>
                <c:pt idx="7461">
                  <c:v>51.8125</c:v>
                </c:pt>
                <c:pt idx="7462">
                  <c:v>51.81944444444445</c:v>
                </c:pt>
                <c:pt idx="7463">
                  <c:v>51.826388888888886</c:v>
                </c:pt>
                <c:pt idx="7464">
                  <c:v>51.833333333333336</c:v>
                </c:pt>
                <c:pt idx="7465">
                  <c:v>51.840277777777779</c:v>
                </c:pt>
                <c:pt idx="7466">
                  <c:v>51.847222222222221</c:v>
                </c:pt>
                <c:pt idx="7467">
                  <c:v>51.854166666666664</c:v>
                </c:pt>
                <c:pt idx="7468">
                  <c:v>51.861111111111114</c:v>
                </c:pt>
                <c:pt idx="7469">
                  <c:v>51.86805555555555</c:v>
                </c:pt>
                <c:pt idx="7470">
                  <c:v>51.875</c:v>
                </c:pt>
                <c:pt idx="7471">
                  <c:v>51.88194444444445</c:v>
                </c:pt>
                <c:pt idx="7472">
                  <c:v>51.888888888888886</c:v>
                </c:pt>
                <c:pt idx="7473">
                  <c:v>51.895833333333336</c:v>
                </c:pt>
                <c:pt idx="7474">
                  <c:v>51.902777777777779</c:v>
                </c:pt>
                <c:pt idx="7475">
                  <c:v>51.909722222222221</c:v>
                </c:pt>
                <c:pt idx="7476">
                  <c:v>51.916666666666664</c:v>
                </c:pt>
                <c:pt idx="7477">
                  <c:v>51.923611111111114</c:v>
                </c:pt>
                <c:pt idx="7478">
                  <c:v>51.93055555555555</c:v>
                </c:pt>
                <c:pt idx="7479">
                  <c:v>51.9375</c:v>
                </c:pt>
                <c:pt idx="7480">
                  <c:v>51.94444444444445</c:v>
                </c:pt>
                <c:pt idx="7481">
                  <c:v>51.951388888888886</c:v>
                </c:pt>
                <c:pt idx="7482">
                  <c:v>51.958333333333336</c:v>
                </c:pt>
                <c:pt idx="7483">
                  <c:v>51.965277777777779</c:v>
                </c:pt>
                <c:pt idx="7484">
                  <c:v>51.972222222222221</c:v>
                </c:pt>
                <c:pt idx="7485">
                  <c:v>51.979166666666664</c:v>
                </c:pt>
                <c:pt idx="7486">
                  <c:v>51.986111111111114</c:v>
                </c:pt>
                <c:pt idx="7487">
                  <c:v>51.99305555555555</c:v>
                </c:pt>
                <c:pt idx="7488">
                  <c:v>52</c:v>
                </c:pt>
                <c:pt idx="7489">
                  <c:v>52.00694444444445</c:v>
                </c:pt>
                <c:pt idx="7490">
                  <c:v>52.013888888888886</c:v>
                </c:pt>
                <c:pt idx="7491">
                  <c:v>52.020833333333336</c:v>
                </c:pt>
                <c:pt idx="7492">
                  <c:v>52.027777777777779</c:v>
                </c:pt>
                <c:pt idx="7493">
                  <c:v>52.034722222222221</c:v>
                </c:pt>
                <c:pt idx="7494">
                  <c:v>52.041666666666664</c:v>
                </c:pt>
                <c:pt idx="7495">
                  <c:v>52.048611111111114</c:v>
                </c:pt>
                <c:pt idx="7496">
                  <c:v>52.05555555555555</c:v>
                </c:pt>
                <c:pt idx="7497">
                  <c:v>52.0625</c:v>
                </c:pt>
                <c:pt idx="7498">
                  <c:v>52.06944444444445</c:v>
                </c:pt>
                <c:pt idx="7499">
                  <c:v>52.076388888888886</c:v>
                </c:pt>
                <c:pt idx="7500">
                  <c:v>52.083333333333336</c:v>
                </c:pt>
                <c:pt idx="7501">
                  <c:v>52.090277777777779</c:v>
                </c:pt>
                <c:pt idx="7502">
                  <c:v>52.097222222222221</c:v>
                </c:pt>
                <c:pt idx="7503">
                  <c:v>52.104166666666664</c:v>
                </c:pt>
                <c:pt idx="7504">
                  <c:v>52.111111111111114</c:v>
                </c:pt>
                <c:pt idx="7505">
                  <c:v>52.11805555555555</c:v>
                </c:pt>
                <c:pt idx="7506">
                  <c:v>52.125</c:v>
                </c:pt>
                <c:pt idx="7507">
                  <c:v>52.13194444444445</c:v>
                </c:pt>
                <c:pt idx="7508">
                  <c:v>52.138888888888886</c:v>
                </c:pt>
                <c:pt idx="7509">
                  <c:v>52.145833333333336</c:v>
                </c:pt>
                <c:pt idx="7510">
                  <c:v>52.152777777777779</c:v>
                </c:pt>
                <c:pt idx="7511">
                  <c:v>52.159722222222221</c:v>
                </c:pt>
                <c:pt idx="7512">
                  <c:v>52.166666666666664</c:v>
                </c:pt>
                <c:pt idx="7513">
                  <c:v>52.173611111111114</c:v>
                </c:pt>
                <c:pt idx="7514">
                  <c:v>52.18055555555555</c:v>
                </c:pt>
                <c:pt idx="7515">
                  <c:v>52.1875</c:v>
                </c:pt>
                <c:pt idx="7516">
                  <c:v>52.19444444444445</c:v>
                </c:pt>
                <c:pt idx="7517">
                  <c:v>52.201388888888886</c:v>
                </c:pt>
                <c:pt idx="7518">
                  <c:v>52.208333333333336</c:v>
                </c:pt>
                <c:pt idx="7519">
                  <c:v>52.215277777777779</c:v>
                </c:pt>
                <c:pt idx="7520">
                  <c:v>52.222222222222221</c:v>
                </c:pt>
                <c:pt idx="7521">
                  <c:v>52.229166666666664</c:v>
                </c:pt>
                <c:pt idx="7522">
                  <c:v>52.236111111111114</c:v>
                </c:pt>
                <c:pt idx="7523">
                  <c:v>52.24305555555555</c:v>
                </c:pt>
                <c:pt idx="7524">
                  <c:v>52.25</c:v>
                </c:pt>
                <c:pt idx="7525">
                  <c:v>52.25694444444445</c:v>
                </c:pt>
                <c:pt idx="7526">
                  <c:v>52.263888888888886</c:v>
                </c:pt>
                <c:pt idx="7527">
                  <c:v>52.270833333333336</c:v>
                </c:pt>
                <c:pt idx="7528">
                  <c:v>52.277777777777779</c:v>
                </c:pt>
                <c:pt idx="7529">
                  <c:v>52.284722222222221</c:v>
                </c:pt>
                <c:pt idx="7530">
                  <c:v>52.291666666666664</c:v>
                </c:pt>
                <c:pt idx="7531">
                  <c:v>52.298611111111114</c:v>
                </c:pt>
                <c:pt idx="7532">
                  <c:v>52.30555555555555</c:v>
                </c:pt>
                <c:pt idx="7533">
                  <c:v>52.3125</c:v>
                </c:pt>
                <c:pt idx="7534">
                  <c:v>52.31944444444445</c:v>
                </c:pt>
                <c:pt idx="7535">
                  <c:v>52.326388888888886</c:v>
                </c:pt>
                <c:pt idx="7536">
                  <c:v>52.333333333333336</c:v>
                </c:pt>
                <c:pt idx="7537">
                  <c:v>52.340277777777779</c:v>
                </c:pt>
                <c:pt idx="7538">
                  <c:v>52.347222222222221</c:v>
                </c:pt>
                <c:pt idx="7539">
                  <c:v>52.354166666666664</c:v>
                </c:pt>
                <c:pt idx="7540">
                  <c:v>52.361111111111114</c:v>
                </c:pt>
                <c:pt idx="7541">
                  <c:v>52.36805555555555</c:v>
                </c:pt>
                <c:pt idx="7542">
                  <c:v>52.375</c:v>
                </c:pt>
                <c:pt idx="7543">
                  <c:v>52.38194444444445</c:v>
                </c:pt>
                <c:pt idx="7544">
                  <c:v>52.388888888888886</c:v>
                </c:pt>
                <c:pt idx="7545">
                  <c:v>52.395833333333336</c:v>
                </c:pt>
                <c:pt idx="7546">
                  <c:v>52.402777777777779</c:v>
                </c:pt>
                <c:pt idx="7547">
                  <c:v>52.409722222222221</c:v>
                </c:pt>
                <c:pt idx="7548">
                  <c:v>52.416666666666664</c:v>
                </c:pt>
                <c:pt idx="7549">
                  <c:v>52.423611111111114</c:v>
                </c:pt>
                <c:pt idx="7550">
                  <c:v>52.43055555555555</c:v>
                </c:pt>
                <c:pt idx="7551">
                  <c:v>52.4375</c:v>
                </c:pt>
                <c:pt idx="7552">
                  <c:v>52.44444444444445</c:v>
                </c:pt>
                <c:pt idx="7553">
                  <c:v>52.451388888888886</c:v>
                </c:pt>
                <c:pt idx="7554">
                  <c:v>52.458333333333336</c:v>
                </c:pt>
                <c:pt idx="7555">
                  <c:v>52.465277777777779</c:v>
                </c:pt>
                <c:pt idx="7556">
                  <c:v>52.472222222222221</c:v>
                </c:pt>
                <c:pt idx="7557">
                  <c:v>52.479166666666664</c:v>
                </c:pt>
                <c:pt idx="7558">
                  <c:v>52.486111111111114</c:v>
                </c:pt>
                <c:pt idx="7559">
                  <c:v>52.49305555555555</c:v>
                </c:pt>
                <c:pt idx="7560">
                  <c:v>52.5</c:v>
                </c:pt>
                <c:pt idx="7561">
                  <c:v>52.50694444444445</c:v>
                </c:pt>
                <c:pt idx="7562">
                  <c:v>52.513888888888886</c:v>
                </c:pt>
                <c:pt idx="7563">
                  <c:v>52.520833333333336</c:v>
                </c:pt>
                <c:pt idx="7564">
                  <c:v>52.527777777777779</c:v>
                </c:pt>
                <c:pt idx="7565">
                  <c:v>52.534722222222221</c:v>
                </c:pt>
                <c:pt idx="7566">
                  <c:v>52.541666666666664</c:v>
                </c:pt>
                <c:pt idx="7567">
                  <c:v>52.548611111111114</c:v>
                </c:pt>
                <c:pt idx="7568">
                  <c:v>52.55555555555555</c:v>
                </c:pt>
                <c:pt idx="7569">
                  <c:v>52.5625</c:v>
                </c:pt>
                <c:pt idx="7570">
                  <c:v>52.56944444444445</c:v>
                </c:pt>
                <c:pt idx="7571">
                  <c:v>52.576388888888886</c:v>
                </c:pt>
                <c:pt idx="7572">
                  <c:v>52.583333333333336</c:v>
                </c:pt>
                <c:pt idx="7573">
                  <c:v>52.590277777777779</c:v>
                </c:pt>
                <c:pt idx="7574">
                  <c:v>52.597222222222221</c:v>
                </c:pt>
                <c:pt idx="7575">
                  <c:v>52.604166666666664</c:v>
                </c:pt>
                <c:pt idx="7576">
                  <c:v>52.611111111111114</c:v>
                </c:pt>
                <c:pt idx="7577">
                  <c:v>52.61805555555555</c:v>
                </c:pt>
                <c:pt idx="7578">
                  <c:v>52.625</c:v>
                </c:pt>
                <c:pt idx="7579">
                  <c:v>52.63194444444445</c:v>
                </c:pt>
                <c:pt idx="7580">
                  <c:v>52.638888888888886</c:v>
                </c:pt>
                <c:pt idx="7581">
                  <c:v>52.645833333333336</c:v>
                </c:pt>
                <c:pt idx="7582">
                  <c:v>52.652777777777779</c:v>
                </c:pt>
                <c:pt idx="7583">
                  <c:v>52.659722222222221</c:v>
                </c:pt>
                <c:pt idx="7584">
                  <c:v>52.666666666666664</c:v>
                </c:pt>
                <c:pt idx="7585">
                  <c:v>52.673611111111114</c:v>
                </c:pt>
                <c:pt idx="7586">
                  <c:v>52.68055555555555</c:v>
                </c:pt>
                <c:pt idx="7587">
                  <c:v>52.6875</c:v>
                </c:pt>
                <c:pt idx="7588">
                  <c:v>52.69444444444445</c:v>
                </c:pt>
                <c:pt idx="7589">
                  <c:v>52.701388888888886</c:v>
                </c:pt>
                <c:pt idx="7590">
                  <c:v>52.708333333333336</c:v>
                </c:pt>
                <c:pt idx="7591">
                  <c:v>52.715277777777779</c:v>
                </c:pt>
                <c:pt idx="7592">
                  <c:v>52.722222222222221</c:v>
                </c:pt>
                <c:pt idx="7593">
                  <c:v>52.729166666666664</c:v>
                </c:pt>
                <c:pt idx="7594">
                  <c:v>52.736111111111114</c:v>
                </c:pt>
                <c:pt idx="7595">
                  <c:v>52.74305555555555</c:v>
                </c:pt>
                <c:pt idx="7596">
                  <c:v>52.75</c:v>
                </c:pt>
                <c:pt idx="7597">
                  <c:v>52.75694444444445</c:v>
                </c:pt>
                <c:pt idx="7598">
                  <c:v>52.763888888888886</c:v>
                </c:pt>
                <c:pt idx="7599">
                  <c:v>52.770833333333336</c:v>
                </c:pt>
                <c:pt idx="7600">
                  <c:v>52.777777777777779</c:v>
                </c:pt>
                <c:pt idx="7601">
                  <c:v>52.784722222222221</c:v>
                </c:pt>
                <c:pt idx="7602">
                  <c:v>52.791666666666664</c:v>
                </c:pt>
                <c:pt idx="7603">
                  <c:v>52.798611111111114</c:v>
                </c:pt>
                <c:pt idx="7604">
                  <c:v>52.80555555555555</c:v>
                </c:pt>
                <c:pt idx="7605">
                  <c:v>52.8125</c:v>
                </c:pt>
                <c:pt idx="7606">
                  <c:v>52.81944444444445</c:v>
                </c:pt>
                <c:pt idx="7607">
                  <c:v>52.826388888888886</c:v>
                </c:pt>
                <c:pt idx="7608">
                  <c:v>52.833333333333336</c:v>
                </c:pt>
                <c:pt idx="7609">
                  <c:v>52.840277777777779</c:v>
                </c:pt>
                <c:pt idx="7610">
                  <c:v>52.847222222222221</c:v>
                </c:pt>
                <c:pt idx="7611">
                  <c:v>52.854166666666664</c:v>
                </c:pt>
                <c:pt idx="7612">
                  <c:v>52.861111111111114</c:v>
                </c:pt>
                <c:pt idx="7613">
                  <c:v>52.86805555555555</c:v>
                </c:pt>
                <c:pt idx="7614">
                  <c:v>52.875</c:v>
                </c:pt>
                <c:pt idx="7615">
                  <c:v>52.88194444444445</c:v>
                </c:pt>
                <c:pt idx="7616">
                  <c:v>52.888888888888886</c:v>
                </c:pt>
                <c:pt idx="7617">
                  <c:v>52.895833333333336</c:v>
                </c:pt>
                <c:pt idx="7618">
                  <c:v>52.902777777777779</c:v>
                </c:pt>
                <c:pt idx="7619">
                  <c:v>52.909722222222221</c:v>
                </c:pt>
                <c:pt idx="7620">
                  <c:v>52.916666666666664</c:v>
                </c:pt>
                <c:pt idx="7621">
                  <c:v>52.923611111111114</c:v>
                </c:pt>
                <c:pt idx="7622">
                  <c:v>52.93055555555555</c:v>
                </c:pt>
                <c:pt idx="7623">
                  <c:v>52.9375</c:v>
                </c:pt>
                <c:pt idx="7624">
                  <c:v>52.94444444444445</c:v>
                </c:pt>
                <c:pt idx="7625">
                  <c:v>52.951388888888886</c:v>
                </c:pt>
                <c:pt idx="7626">
                  <c:v>52.958333333333336</c:v>
                </c:pt>
                <c:pt idx="7627">
                  <c:v>52.965277777777779</c:v>
                </c:pt>
                <c:pt idx="7628">
                  <c:v>52.972222222222221</c:v>
                </c:pt>
                <c:pt idx="7629">
                  <c:v>52.979166666666664</c:v>
                </c:pt>
                <c:pt idx="7630">
                  <c:v>52.986111111111114</c:v>
                </c:pt>
                <c:pt idx="7631">
                  <c:v>52.99305555555555</c:v>
                </c:pt>
                <c:pt idx="7632">
                  <c:v>53</c:v>
                </c:pt>
                <c:pt idx="7633">
                  <c:v>53.00694444444445</c:v>
                </c:pt>
                <c:pt idx="7634">
                  <c:v>53.013888888888886</c:v>
                </c:pt>
                <c:pt idx="7635">
                  <c:v>53.020833333333336</c:v>
                </c:pt>
                <c:pt idx="7636">
                  <c:v>53.027777777777779</c:v>
                </c:pt>
                <c:pt idx="7637">
                  <c:v>53.034722222222221</c:v>
                </c:pt>
                <c:pt idx="7638">
                  <c:v>53.041666666666664</c:v>
                </c:pt>
                <c:pt idx="7639">
                  <c:v>53.048611111111114</c:v>
                </c:pt>
                <c:pt idx="7640">
                  <c:v>53.05555555555555</c:v>
                </c:pt>
                <c:pt idx="7641">
                  <c:v>53.0625</c:v>
                </c:pt>
                <c:pt idx="7642">
                  <c:v>53.06944444444445</c:v>
                </c:pt>
                <c:pt idx="7643">
                  <c:v>53.076388888888886</c:v>
                </c:pt>
                <c:pt idx="7644">
                  <c:v>53.083333333333336</c:v>
                </c:pt>
                <c:pt idx="7645">
                  <c:v>53.090277777777779</c:v>
                </c:pt>
                <c:pt idx="7646">
                  <c:v>53.097222222222221</c:v>
                </c:pt>
                <c:pt idx="7647">
                  <c:v>53.104166666666664</c:v>
                </c:pt>
                <c:pt idx="7648">
                  <c:v>53.111111111111114</c:v>
                </c:pt>
                <c:pt idx="7649">
                  <c:v>53.11805555555555</c:v>
                </c:pt>
                <c:pt idx="7650">
                  <c:v>53.125</c:v>
                </c:pt>
                <c:pt idx="7651">
                  <c:v>53.13194444444445</c:v>
                </c:pt>
                <c:pt idx="7652">
                  <c:v>53.138888888888886</c:v>
                </c:pt>
                <c:pt idx="7653">
                  <c:v>53.145833333333336</c:v>
                </c:pt>
                <c:pt idx="7654">
                  <c:v>53.152777777777779</c:v>
                </c:pt>
                <c:pt idx="7655">
                  <c:v>53.159722222222221</c:v>
                </c:pt>
                <c:pt idx="7656">
                  <c:v>53.166666666666664</c:v>
                </c:pt>
                <c:pt idx="7657">
                  <c:v>53.173611111111114</c:v>
                </c:pt>
                <c:pt idx="7658">
                  <c:v>53.18055555555555</c:v>
                </c:pt>
                <c:pt idx="7659">
                  <c:v>53.1875</c:v>
                </c:pt>
                <c:pt idx="7660">
                  <c:v>53.19444444444445</c:v>
                </c:pt>
                <c:pt idx="7661">
                  <c:v>53.201388888888886</c:v>
                </c:pt>
                <c:pt idx="7662">
                  <c:v>53.208333333333336</c:v>
                </c:pt>
                <c:pt idx="7663">
                  <c:v>53.215277777777779</c:v>
                </c:pt>
                <c:pt idx="7664">
                  <c:v>53.222222222222221</c:v>
                </c:pt>
                <c:pt idx="7665">
                  <c:v>53.229166666666664</c:v>
                </c:pt>
                <c:pt idx="7666">
                  <c:v>53.236111111111114</c:v>
                </c:pt>
                <c:pt idx="7667">
                  <c:v>53.24305555555555</c:v>
                </c:pt>
                <c:pt idx="7668">
                  <c:v>53.25</c:v>
                </c:pt>
                <c:pt idx="7669">
                  <c:v>53.25694444444445</c:v>
                </c:pt>
                <c:pt idx="7670">
                  <c:v>53.263888888888886</c:v>
                </c:pt>
                <c:pt idx="7671">
                  <c:v>53.270833333333336</c:v>
                </c:pt>
                <c:pt idx="7672">
                  <c:v>53.277777777777779</c:v>
                </c:pt>
                <c:pt idx="7673">
                  <c:v>53.284722222222221</c:v>
                </c:pt>
                <c:pt idx="7674">
                  <c:v>53.291666666666664</c:v>
                </c:pt>
                <c:pt idx="7675">
                  <c:v>53.298611111111114</c:v>
                </c:pt>
                <c:pt idx="7676">
                  <c:v>53.30555555555555</c:v>
                </c:pt>
                <c:pt idx="7677">
                  <c:v>53.3125</c:v>
                </c:pt>
                <c:pt idx="7678">
                  <c:v>53.31944444444445</c:v>
                </c:pt>
                <c:pt idx="7679">
                  <c:v>53.326388888888886</c:v>
                </c:pt>
                <c:pt idx="7680">
                  <c:v>53.333333333333336</c:v>
                </c:pt>
                <c:pt idx="7681">
                  <c:v>53.340277777777779</c:v>
                </c:pt>
                <c:pt idx="7682">
                  <c:v>53.347222222222221</c:v>
                </c:pt>
                <c:pt idx="7683">
                  <c:v>53.354166666666664</c:v>
                </c:pt>
                <c:pt idx="7684">
                  <c:v>53.361111111111114</c:v>
                </c:pt>
                <c:pt idx="7685">
                  <c:v>53.36805555555555</c:v>
                </c:pt>
                <c:pt idx="7686">
                  <c:v>53.375</c:v>
                </c:pt>
                <c:pt idx="7687">
                  <c:v>53.38194444444445</c:v>
                </c:pt>
                <c:pt idx="7688">
                  <c:v>53.388888888888886</c:v>
                </c:pt>
                <c:pt idx="7689">
                  <c:v>53.395833333333336</c:v>
                </c:pt>
                <c:pt idx="7690">
                  <c:v>53.402777777777779</c:v>
                </c:pt>
                <c:pt idx="7691">
                  <c:v>53.409722222222221</c:v>
                </c:pt>
                <c:pt idx="7692">
                  <c:v>53.416666666666664</c:v>
                </c:pt>
                <c:pt idx="7693">
                  <c:v>53.423611111111114</c:v>
                </c:pt>
                <c:pt idx="7694">
                  <c:v>53.43055555555555</c:v>
                </c:pt>
                <c:pt idx="7695">
                  <c:v>53.4375</c:v>
                </c:pt>
                <c:pt idx="7696">
                  <c:v>53.44444444444445</c:v>
                </c:pt>
                <c:pt idx="7697">
                  <c:v>53.451388888888886</c:v>
                </c:pt>
                <c:pt idx="7698">
                  <c:v>53.458333333333336</c:v>
                </c:pt>
                <c:pt idx="7699">
                  <c:v>53.465277777777779</c:v>
                </c:pt>
                <c:pt idx="7700">
                  <c:v>53.472222222222221</c:v>
                </c:pt>
                <c:pt idx="7701">
                  <c:v>53.479166666666664</c:v>
                </c:pt>
                <c:pt idx="7702">
                  <c:v>53.486111111111114</c:v>
                </c:pt>
                <c:pt idx="7703">
                  <c:v>53.49305555555555</c:v>
                </c:pt>
                <c:pt idx="7704">
                  <c:v>53.5</c:v>
                </c:pt>
                <c:pt idx="7705">
                  <c:v>53.50694444444445</c:v>
                </c:pt>
                <c:pt idx="7706">
                  <c:v>53.513888888888886</c:v>
                </c:pt>
                <c:pt idx="7707">
                  <c:v>53.520833333333336</c:v>
                </c:pt>
                <c:pt idx="7708">
                  <c:v>53.527777777777779</c:v>
                </c:pt>
                <c:pt idx="7709">
                  <c:v>53.534722222222221</c:v>
                </c:pt>
                <c:pt idx="7710">
                  <c:v>53.541666666666664</c:v>
                </c:pt>
                <c:pt idx="7711">
                  <c:v>53.548611111111114</c:v>
                </c:pt>
                <c:pt idx="7712">
                  <c:v>53.55555555555555</c:v>
                </c:pt>
                <c:pt idx="7713">
                  <c:v>53.5625</c:v>
                </c:pt>
                <c:pt idx="7714">
                  <c:v>53.56944444444445</c:v>
                </c:pt>
                <c:pt idx="7715">
                  <c:v>53.576388888888886</c:v>
                </c:pt>
                <c:pt idx="7716">
                  <c:v>53.583333333333336</c:v>
                </c:pt>
                <c:pt idx="7717">
                  <c:v>53.590277777777779</c:v>
                </c:pt>
                <c:pt idx="7718">
                  <c:v>53.597222222222221</c:v>
                </c:pt>
                <c:pt idx="7719">
                  <c:v>53.604166666666664</c:v>
                </c:pt>
                <c:pt idx="7720">
                  <c:v>53.611111111111114</c:v>
                </c:pt>
                <c:pt idx="7721">
                  <c:v>53.61805555555555</c:v>
                </c:pt>
                <c:pt idx="7722">
                  <c:v>53.625</c:v>
                </c:pt>
                <c:pt idx="7723">
                  <c:v>53.63194444444445</c:v>
                </c:pt>
                <c:pt idx="7724">
                  <c:v>53.638888888888886</c:v>
                </c:pt>
                <c:pt idx="7725">
                  <c:v>53.645833333333336</c:v>
                </c:pt>
                <c:pt idx="7726">
                  <c:v>53.652777777777779</c:v>
                </c:pt>
                <c:pt idx="7727">
                  <c:v>53.659722222222221</c:v>
                </c:pt>
                <c:pt idx="7728">
                  <c:v>53.666666666666664</c:v>
                </c:pt>
                <c:pt idx="7729">
                  <c:v>53.673611111111114</c:v>
                </c:pt>
                <c:pt idx="7730">
                  <c:v>53.68055555555555</c:v>
                </c:pt>
                <c:pt idx="7731">
                  <c:v>53.6875</c:v>
                </c:pt>
                <c:pt idx="7732">
                  <c:v>53.69444444444445</c:v>
                </c:pt>
                <c:pt idx="7733">
                  <c:v>53.701388888888886</c:v>
                </c:pt>
                <c:pt idx="7734">
                  <c:v>53.708333333333336</c:v>
                </c:pt>
                <c:pt idx="7735">
                  <c:v>53.715277777777779</c:v>
                </c:pt>
                <c:pt idx="7736">
                  <c:v>53.722222222222221</c:v>
                </c:pt>
                <c:pt idx="7737">
                  <c:v>53.729166666666664</c:v>
                </c:pt>
                <c:pt idx="7738">
                  <c:v>53.736111111111114</c:v>
                </c:pt>
                <c:pt idx="7739">
                  <c:v>53.74305555555555</c:v>
                </c:pt>
                <c:pt idx="7740">
                  <c:v>53.75</c:v>
                </c:pt>
                <c:pt idx="7741">
                  <c:v>53.75694444444445</c:v>
                </c:pt>
                <c:pt idx="7742">
                  <c:v>53.763888888888886</c:v>
                </c:pt>
                <c:pt idx="7743">
                  <c:v>53.770833333333336</c:v>
                </c:pt>
                <c:pt idx="7744">
                  <c:v>53.777777777777779</c:v>
                </c:pt>
                <c:pt idx="7745">
                  <c:v>53.784722222222221</c:v>
                </c:pt>
                <c:pt idx="7746">
                  <c:v>53.791666666666664</c:v>
                </c:pt>
                <c:pt idx="7747">
                  <c:v>53.798611111111114</c:v>
                </c:pt>
                <c:pt idx="7748">
                  <c:v>53.80555555555555</c:v>
                </c:pt>
                <c:pt idx="7749">
                  <c:v>53.8125</c:v>
                </c:pt>
                <c:pt idx="7750">
                  <c:v>53.81944444444445</c:v>
                </c:pt>
                <c:pt idx="7751">
                  <c:v>53.826388888888886</c:v>
                </c:pt>
                <c:pt idx="7752">
                  <c:v>53.833333333333336</c:v>
                </c:pt>
                <c:pt idx="7753">
                  <c:v>53.840277777777779</c:v>
                </c:pt>
                <c:pt idx="7754">
                  <c:v>53.847222222222221</c:v>
                </c:pt>
                <c:pt idx="7755">
                  <c:v>53.854166666666664</c:v>
                </c:pt>
                <c:pt idx="7756">
                  <c:v>53.861111111111114</c:v>
                </c:pt>
                <c:pt idx="7757">
                  <c:v>53.86805555555555</c:v>
                </c:pt>
                <c:pt idx="7758">
                  <c:v>53.875</c:v>
                </c:pt>
                <c:pt idx="7759">
                  <c:v>53.88194444444445</c:v>
                </c:pt>
                <c:pt idx="7760">
                  <c:v>53.888888888888886</c:v>
                </c:pt>
                <c:pt idx="7761">
                  <c:v>53.895833333333336</c:v>
                </c:pt>
                <c:pt idx="7762">
                  <c:v>53.902777777777779</c:v>
                </c:pt>
                <c:pt idx="7763">
                  <c:v>53.909722222222221</c:v>
                </c:pt>
                <c:pt idx="7764">
                  <c:v>53.916666666666664</c:v>
                </c:pt>
                <c:pt idx="7765">
                  <c:v>53.923611111111114</c:v>
                </c:pt>
                <c:pt idx="7766">
                  <c:v>53.93055555555555</c:v>
                </c:pt>
                <c:pt idx="7767">
                  <c:v>53.9375</c:v>
                </c:pt>
                <c:pt idx="7768">
                  <c:v>53.94444444444445</c:v>
                </c:pt>
                <c:pt idx="7769">
                  <c:v>53.951388888888886</c:v>
                </c:pt>
                <c:pt idx="7770">
                  <c:v>53.958333333333336</c:v>
                </c:pt>
                <c:pt idx="7771">
                  <c:v>53.965277777777779</c:v>
                </c:pt>
                <c:pt idx="7772">
                  <c:v>53.972222222222221</c:v>
                </c:pt>
                <c:pt idx="7773">
                  <c:v>53.979166666666664</c:v>
                </c:pt>
                <c:pt idx="7774">
                  <c:v>53.986111111111114</c:v>
                </c:pt>
                <c:pt idx="7775">
                  <c:v>53.99305555555555</c:v>
                </c:pt>
                <c:pt idx="7776">
                  <c:v>54</c:v>
                </c:pt>
                <c:pt idx="7777">
                  <c:v>54.00694444444445</c:v>
                </c:pt>
                <c:pt idx="7778">
                  <c:v>54.013888888888886</c:v>
                </c:pt>
                <c:pt idx="7779">
                  <c:v>54.020833333333336</c:v>
                </c:pt>
                <c:pt idx="7780">
                  <c:v>54.027777777777779</c:v>
                </c:pt>
                <c:pt idx="7781">
                  <c:v>54.034722222222221</c:v>
                </c:pt>
                <c:pt idx="7782">
                  <c:v>54.041666666666664</c:v>
                </c:pt>
                <c:pt idx="7783">
                  <c:v>54.048611111111114</c:v>
                </c:pt>
                <c:pt idx="7784">
                  <c:v>54.05555555555555</c:v>
                </c:pt>
                <c:pt idx="7785">
                  <c:v>54.0625</c:v>
                </c:pt>
                <c:pt idx="7786">
                  <c:v>54.06944444444445</c:v>
                </c:pt>
                <c:pt idx="7787">
                  <c:v>54.076388888888886</c:v>
                </c:pt>
                <c:pt idx="7788">
                  <c:v>54.083333333333336</c:v>
                </c:pt>
                <c:pt idx="7789">
                  <c:v>54.090277777777779</c:v>
                </c:pt>
                <c:pt idx="7790">
                  <c:v>54.097222222222221</c:v>
                </c:pt>
                <c:pt idx="7791">
                  <c:v>54.104166666666664</c:v>
                </c:pt>
                <c:pt idx="7792">
                  <c:v>54.111111111111114</c:v>
                </c:pt>
                <c:pt idx="7793">
                  <c:v>54.11805555555555</c:v>
                </c:pt>
                <c:pt idx="7794">
                  <c:v>54.125</c:v>
                </c:pt>
                <c:pt idx="7795">
                  <c:v>54.13194444444445</c:v>
                </c:pt>
                <c:pt idx="7796">
                  <c:v>54.138888888888886</c:v>
                </c:pt>
                <c:pt idx="7797">
                  <c:v>54.145833333333336</c:v>
                </c:pt>
                <c:pt idx="7798">
                  <c:v>54.152777777777779</c:v>
                </c:pt>
                <c:pt idx="7799">
                  <c:v>54.159722222222221</c:v>
                </c:pt>
                <c:pt idx="7800">
                  <c:v>54.166666666666664</c:v>
                </c:pt>
                <c:pt idx="7801">
                  <c:v>54.173611111111114</c:v>
                </c:pt>
                <c:pt idx="7802">
                  <c:v>54.18055555555555</c:v>
                </c:pt>
                <c:pt idx="7803">
                  <c:v>54.1875</c:v>
                </c:pt>
                <c:pt idx="7804">
                  <c:v>54.19444444444445</c:v>
                </c:pt>
                <c:pt idx="7805">
                  <c:v>54.201388888888886</c:v>
                </c:pt>
                <c:pt idx="7806">
                  <c:v>54.208333333333336</c:v>
                </c:pt>
                <c:pt idx="7807">
                  <c:v>54.215277777777779</c:v>
                </c:pt>
                <c:pt idx="7808">
                  <c:v>54.222222222222221</c:v>
                </c:pt>
                <c:pt idx="7809">
                  <c:v>54.229166666666664</c:v>
                </c:pt>
                <c:pt idx="7810">
                  <c:v>54.236111111111114</c:v>
                </c:pt>
                <c:pt idx="7811">
                  <c:v>54.24305555555555</c:v>
                </c:pt>
                <c:pt idx="7812">
                  <c:v>54.25</c:v>
                </c:pt>
                <c:pt idx="7813">
                  <c:v>54.25694444444445</c:v>
                </c:pt>
                <c:pt idx="7814">
                  <c:v>54.263888888888886</c:v>
                </c:pt>
                <c:pt idx="7815">
                  <c:v>54.270833333333336</c:v>
                </c:pt>
                <c:pt idx="7816">
                  <c:v>54.277777777777779</c:v>
                </c:pt>
                <c:pt idx="7817">
                  <c:v>54.284722222222221</c:v>
                </c:pt>
                <c:pt idx="7818">
                  <c:v>54.291666666666664</c:v>
                </c:pt>
                <c:pt idx="7819">
                  <c:v>54.298611111111114</c:v>
                </c:pt>
                <c:pt idx="7820">
                  <c:v>54.30555555555555</c:v>
                </c:pt>
                <c:pt idx="7821">
                  <c:v>54.3125</c:v>
                </c:pt>
                <c:pt idx="7822">
                  <c:v>54.31944444444445</c:v>
                </c:pt>
                <c:pt idx="7823">
                  <c:v>54.326388888888886</c:v>
                </c:pt>
                <c:pt idx="7824">
                  <c:v>54.333333333333336</c:v>
                </c:pt>
                <c:pt idx="7825">
                  <c:v>54.340277777777779</c:v>
                </c:pt>
                <c:pt idx="7826">
                  <c:v>54.347222222222221</c:v>
                </c:pt>
                <c:pt idx="7827">
                  <c:v>54.354166666666664</c:v>
                </c:pt>
                <c:pt idx="7828">
                  <c:v>54.361111111111114</c:v>
                </c:pt>
                <c:pt idx="7829">
                  <c:v>54.36805555555555</c:v>
                </c:pt>
                <c:pt idx="7830">
                  <c:v>54.375</c:v>
                </c:pt>
                <c:pt idx="7831">
                  <c:v>54.38194444444445</c:v>
                </c:pt>
                <c:pt idx="7832">
                  <c:v>54.388888888888886</c:v>
                </c:pt>
                <c:pt idx="7833">
                  <c:v>54.395833333333336</c:v>
                </c:pt>
                <c:pt idx="7834">
                  <c:v>54.402777777777779</c:v>
                </c:pt>
                <c:pt idx="7835">
                  <c:v>54.409722222222221</c:v>
                </c:pt>
                <c:pt idx="7836">
                  <c:v>54.416666666666664</c:v>
                </c:pt>
                <c:pt idx="7837">
                  <c:v>54.423611111111114</c:v>
                </c:pt>
                <c:pt idx="7838">
                  <c:v>54.43055555555555</c:v>
                </c:pt>
                <c:pt idx="7839">
                  <c:v>54.4375</c:v>
                </c:pt>
                <c:pt idx="7840">
                  <c:v>54.44444444444445</c:v>
                </c:pt>
                <c:pt idx="7841">
                  <c:v>54.451388888888886</c:v>
                </c:pt>
                <c:pt idx="7842">
                  <c:v>54.458333333333336</c:v>
                </c:pt>
                <c:pt idx="7843">
                  <c:v>54.465277777777779</c:v>
                </c:pt>
                <c:pt idx="7844">
                  <c:v>54.472222222222221</c:v>
                </c:pt>
                <c:pt idx="7845">
                  <c:v>54.479166666666664</c:v>
                </c:pt>
                <c:pt idx="7846">
                  <c:v>54.486111111111114</c:v>
                </c:pt>
                <c:pt idx="7847">
                  <c:v>54.49305555555555</c:v>
                </c:pt>
                <c:pt idx="7848">
                  <c:v>54.5</c:v>
                </c:pt>
                <c:pt idx="7849">
                  <c:v>54.50694444444445</c:v>
                </c:pt>
                <c:pt idx="7850">
                  <c:v>54.513888888888886</c:v>
                </c:pt>
                <c:pt idx="7851">
                  <c:v>54.520833333333336</c:v>
                </c:pt>
                <c:pt idx="7852">
                  <c:v>54.527777777777779</c:v>
                </c:pt>
                <c:pt idx="7853">
                  <c:v>54.534722222222221</c:v>
                </c:pt>
                <c:pt idx="7854">
                  <c:v>54.541666666666664</c:v>
                </c:pt>
                <c:pt idx="7855">
                  <c:v>54.548611111111114</c:v>
                </c:pt>
                <c:pt idx="7856">
                  <c:v>54.55555555555555</c:v>
                </c:pt>
                <c:pt idx="7857">
                  <c:v>54.5625</c:v>
                </c:pt>
                <c:pt idx="7858">
                  <c:v>54.56944444444445</c:v>
                </c:pt>
                <c:pt idx="7859">
                  <c:v>54.576388888888886</c:v>
                </c:pt>
                <c:pt idx="7860">
                  <c:v>54.583333333333336</c:v>
                </c:pt>
                <c:pt idx="7861">
                  <c:v>54.590277777777779</c:v>
                </c:pt>
                <c:pt idx="7862">
                  <c:v>54.597222222222221</c:v>
                </c:pt>
                <c:pt idx="7863">
                  <c:v>54.604166666666664</c:v>
                </c:pt>
                <c:pt idx="7864">
                  <c:v>54.611111111111114</c:v>
                </c:pt>
                <c:pt idx="7865">
                  <c:v>54.61805555555555</c:v>
                </c:pt>
                <c:pt idx="7866">
                  <c:v>54.625</c:v>
                </c:pt>
                <c:pt idx="7867">
                  <c:v>54.63194444444445</c:v>
                </c:pt>
                <c:pt idx="7868">
                  <c:v>54.638888888888886</c:v>
                </c:pt>
                <c:pt idx="7869">
                  <c:v>54.645833333333336</c:v>
                </c:pt>
                <c:pt idx="7870">
                  <c:v>54.652777777777779</c:v>
                </c:pt>
                <c:pt idx="7871">
                  <c:v>54.659722222222221</c:v>
                </c:pt>
                <c:pt idx="7872">
                  <c:v>54.666666666666664</c:v>
                </c:pt>
                <c:pt idx="7873">
                  <c:v>54.673611111111114</c:v>
                </c:pt>
                <c:pt idx="7874">
                  <c:v>54.68055555555555</c:v>
                </c:pt>
                <c:pt idx="7875">
                  <c:v>54.6875</c:v>
                </c:pt>
                <c:pt idx="7876">
                  <c:v>54.69444444444445</c:v>
                </c:pt>
                <c:pt idx="7877">
                  <c:v>54.701388888888886</c:v>
                </c:pt>
                <c:pt idx="7878">
                  <c:v>54.708333333333336</c:v>
                </c:pt>
                <c:pt idx="7879">
                  <c:v>54.715277777777779</c:v>
                </c:pt>
                <c:pt idx="7880">
                  <c:v>54.722222222222221</c:v>
                </c:pt>
                <c:pt idx="7881">
                  <c:v>54.729166666666664</c:v>
                </c:pt>
                <c:pt idx="7882">
                  <c:v>54.736111111111114</c:v>
                </c:pt>
                <c:pt idx="7883">
                  <c:v>54.74305555555555</c:v>
                </c:pt>
                <c:pt idx="7884">
                  <c:v>54.75</c:v>
                </c:pt>
                <c:pt idx="7885">
                  <c:v>54.75694444444445</c:v>
                </c:pt>
                <c:pt idx="7886">
                  <c:v>54.763888888888886</c:v>
                </c:pt>
                <c:pt idx="7887">
                  <c:v>54.770833333333336</c:v>
                </c:pt>
                <c:pt idx="7888">
                  <c:v>54.777777777777779</c:v>
                </c:pt>
                <c:pt idx="7889">
                  <c:v>54.784722222222221</c:v>
                </c:pt>
                <c:pt idx="7890">
                  <c:v>54.791666666666664</c:v>
                </c:pt>
                <c:pt idx="7891">
                  <c:v>54.798611111111114</c:v>
                </c:pt>
                <c:pt idx="7892">
                  <c:v>54.80555555555555</c:v>
                </c:pt>
                <c:pt idx="7893">
                  <c:v>54.8125</c:v>
                </c:pt>
                <c:pt idx="7894">
                  <c:v>54.81944444444445</c:v>
                </c:pt>
                <c:pt idx="7895">
                  <c:v>54.826388888888886</c:v>
                </c:pt>
                <c:pt idx="7896">
                  <c:v>54.833333333333336</c:v>
                </c:pt>
                <c:pt idx="7897">
                  <c:v>54.840277777777779</c:v>
                </c:pt>
                <c:pt idx="7898">
                  <c:v>54.847222222222221</c:v>
                </c:pt>
                <c:pt idx="7899">
                  <c:v>54.854166666666664</c:v>
                </c:pt>
                <c:pt idx="7900">
                  <c:v>54.861111111111114</c:v>
                </c:pt>
                <c:pt idx="7901">
                  <c:v>54.86805555555555</c:v>
                </c:pt>
                <c:pt idx="7902">
                  <c:v>54.875</c:v>
                </c:pt>
                <c:pt idx="7903">
                  <c:v>54.88194444444445</c:v>
                </c:pt>
                <c:pt idx="7904">
                  <c:v>54.888888888888886</c:v>
                </c:pt>
                <c:pt idx="7905">
                  <c:v>54.895833333333336</c:v>
                </c:pt>
                <c:pt idx="7906">
                  <c:v>54.902777777777779</c:v>
                </c:pt>
                <c:pt idx="7907">
                  <c:v>54.909722222222221</c:v>
                </c:pt>
                <c:pt idx="7908">
                  <c:v>54.916666666666664</c:v>
                </c:pt>
                <c:pt idx="7909">
                  <c:v>54.923611111111114</c:v>
                </c:pt>
                <c:pt idx="7910">
                  <c:v>54.93055555555555</c:v>
                </c:pt>
                <c:pt idx="7911">
                  <c:v>54.9375</c:v>
                </c:pt>
                <c:pt idx="7912">
                  <c:v>54.94444444444445</c:v>
                </c:pt>
                <c:pt idx="7913">
                  <c:v>54.951388888888886</c:v>
                </c:pt>
                <c:pt idx="7914">
                  <c:v>54.958333333333336</c:v>
                </c:pt>
                <c:pt idx="7915">
                  <c:v>54.965277777777779</c:v>
                </c:pt>
                <c:pt idx="7916">
                  <c:v>54.972222222222221</c:v>
                </c:pt>
                <c:pt idx="7917">
                  <c:v>54.979166666666664</c:v>
                </c:pt>
                <c:pt idx="7918">
                  <c:v>54.986111111111114</c:v>
                </c:pt>
                <c:pt idx="7919">
                  <c:v>54.99305555555555</c:v>
                </c:pt>
                <c:pt idx="7920">
                  <c:v>55</c:v>
                </c:pt>
                <c:pt idx="7921">
                  <c:v>55.00694444444445</c:v>
                </c:pt>
                <c:pt idx="7922">
                  <c:v>55.013888888888886</c:v>
                </c:pt>
                <c:pt idx="7923">
                  <c:v>55.020833333333336</c:v>
                </c:pt>
                <c:pt idx="7924">
                  <c:v>55.027777777777779</c:v>
                </c:pt>
                <c:pt idx="7925">
                  <c:v>55.034722222222221</c:v>
                </c:pt>
                <c:pt idx="7926">
                  <c:v>55.041666666666664</c:v>
                </c:pt>
                <c:pt idx="7927">
                  <c:v>55.048611111111114</c:v>
                </c:pt>
                <c:pt idx="7928">
                  <c:v>55.05555555555555</c:v>
                </c:pt>
                <c:pt idx="7929">
                  <c:v>55.0625</c:v>
                </c:pt>
                <c:pt idx="7930">
                  <c:v>55.06944444444445</c:v>
                </c:pt>
                <c:pt idx="7931">
                  <c:v>55.076388888888886</c:v>
                </c:pt>
                <c:pt idx="7932">
                  <c:v>55.083333333333336</c:v>
                </c:pt>
                <c:pt idx="7933">
                  <c:v>55.090277777777779</c:v>
                </c:pt>
                <c:pt idx="7934">
                  <c:v>55.097222222222221</c:v>
                </c:pt>
                <c:pt idx="7935">
                  <c:v>55.104166666666664</c:v>
                </c:pt>
                <c:pt idx="7936">
                  <c:v>55.111111111111114</c:v>
                </c:pt>
                <c:pt idx="7937">
                  <c:v>55.11805555555555</c:v>
                </c:pt>
                <c:pt idx="7938">
                  <c:v>55.125</c:v>
                </c:pt>
                <c:pt idx="7939">
                  <c:v>55.13194444444445</c:v>
                </c:pt>
                <c:pt idx="7940">
                  <c:v>55.138888888888886</c:v>
                </c:pt>
                <c:pt idx="7941">
                  <c:v>55.145833333333336</c:v>
                </c:pt>
                <c:pt idx="7942">
                  <c:v>55.152777777777779</c:v>
                </c:pt>
                <c:pt idx="7943">
                  <c:v>55.159722222222221</c:v>
                </c:pt>
                <c:pt idx="7944">
                  <c:v>55.166666666666664</c:v>
                </c:pt>
                <c:pt idx="7945">
                  <c:v>55.173611111111114</c:v>
                </c:pt>
                <c:pt idx="7946">
                  <c:v>55.18055555555555</c:v>
                </c:pt>
                <c:pt idx="7947">
                  <c:v>55.1875</c:v>
                </c:pt>
                <c:pt idx="7948">
                  <c:v>55.19444444444445</c:v>
                </c:pt>
                <c:pt idx="7949">
                  <c:v>55.201388888888886</c:v>
                </c:pt>
                <c:pt idx="7950">
                  <c:v>55.208333333333336</c:v>
                </c:pt>
                <c:pt idx="7951">
                  <c:v>55.215277777777779</c:v>
                </c:pt>
                <c:pt idx="7952">
                  <c:v>55.222222222222221</c:v>
                </c:pt>
                <c:pt idx="7953">
                  <c:v>55.229166666666664</c:v>
                </c:pt>
                <c:pt idx="7954">
                  <c:v>55.236111111111114</c:v>
                </c:pt>
                <c:pt idx="7955">
                  <c:v>55.24305555555555</c:v>
                </c:pt>
                <c:pt idx="7956">
                  <c:v>55.25</c:v>
                </c:pt>
                <c:pt idx="7957">
                  <c:v>55.25694444444445</c:v>
                </c:pt>
                <c:pt idx="7958">
                  <c:v>55.263888888888886</c:v>
                </c:pt>
                <c:pt idx="7959">
                  <c:v>55.270833333333336</c:v>
                </c:pt>
                <c:pt idx="7960">
                  <c:v>55.277777777777779</c:v>
                </c:pt>
                <c:pt idx="7961">
                  <c:v>55.284722222222221</c:v>
                </c:pt>
                <c:pt idx="7962">
                  <c:v>55.291666666666664</c:v>
                </c:pt>
                <c:pt idx="7963">
                  <c:v>55.298611111111114</c:v>
                </c:pt>
                <c:pt idx="7964">
                  <c:v>55.30555555555555</c:v>
                </c:pt>
                <c:pt idx="7965">
                  <c:v>55.3125</c:v>
                </c:pt>
                <c:pt idx="7966">
                  <c:v>55.31944444444445</c:v>
                </c:pt>
                <c:pt idx="7967">
                  <c:v>55.326388888888886</c:v>
                </c:pt>
                <c:pt idx="7968">
                  <c:v>55.333333333333336</c:v>
                </c:pt>
                <c:pt idx="7969">
                  <c:v>55.340277777777779</c:v>
                </c:pt>
                <c:pt idx="7970">
                  <c:v>55.347222222222221</c:v>
                </c:pt>
                <c:pt idx="7971">
                  <c:v>55.354166666666664</c:v>
                </c:pt>
                <c:pt idx="7972">
                  <c:v>55.361111111111114</c:v>
                </c:pt>
                <c:pt idx="7973">
                  <c:v>55.36805555555555</c:v>
                </c:pt>
                <c:pt idx="7974">
                  <c:v>55.375</c:v>
                </c:pt>
                <c:pt idx="7975">
                  <c:v>55.38194444444445</c:v>
                </c:pt>
                <c:pt idx="7976">
                  <c:v>55.388888888888886</c:v>
                </c:pt>
                <c:pt idx="7977">
                  <c:v>55.395833333333336</c:v>
                </c:pt>
                <c:pt idx="7978">
                  <c:v>55.402777777777779</c:v>
                </c:pt>
                <c:pt idx="7979">
                  <c:v>55.409722222222221</c:v>
                </c:pt>
                <c:pt idx="7980">
                  <c:v>55.416666666666664</c:v>
                </c:pt>
                <c:pt idx="7981">
                  <c:v>55.423611111111114</c:v>
                </c:pt>
                <c:pt idx="7982">
                  <c:v>55.43055555555555</c:v>
                </c:pt>
                <c:pt idx="7983">
                  <c:v>55.4375</c:v>
                </c:pt>
                <c:pt idx="7984">
                  <c:v>55.44444444444445</c:v>
                </c:pt>
                <c:pt idx="7985">
                  <c:v>55.451388888888886</c:v>
                </c:pt>
                <c:pt idx="7986">
                  <c:v>55.458333333333336</c:v>
                </c:pt>
                <c:pt idx="7987">
                  <c:v>55.465277777777779</c:v>
                </c:pt>
                <c:pt idx="7988">
                  <c:v>55.472222222222221</c:v>
                </c:pt>
                <c:pt idx="7989">
                  <c:v>55.479166666666664</c:v>
                </c:pt>
                <c:pt idx="7990">
                  <c:v>55.486111111111114</c:v>
                </c:pt>
                <c:pt idx="7991">
                  <c:v>55.49305555555555</c:v>
                </c:pt>
                <c:pt idx="7992">
                  <c:v>55.5</c:v>
                </c:pt>
                <c:pt idx="7993">
                  <c:v>55.50694444444445</c:v>
                </c:pt>
                <c:pt idx="7994">
                  <c:v>55.513888888888886</c:v>
                </c:pt>
                <c:pt idx="7995">
                  <c:v>55.520833333333336</c:v>
                </c:pt>
                <c:pt idx="7996">
                  <c:v>55.527777777777779</c:v>
                </c:pt>
                <c:pt idx="7997">
                  <c:v>55.534722222222221</c:v>
                </c:pt>
                <c:pt idx="7998">
                  <c:v>55.541666666666664</c:v>
                </c:pt>
                <c:pt idx="7999">
                  <c:v>55.548611111111114</c:v>
                </c:pt>
                <c:pt idx="8000">
                  <c:v>55.55555555555555</c:v>
                </c:pt>
                <c:pt idx="8001">
                  <c:v>55.5625</c:v>
                </c:pt>
                <c:pt idx="8002">
                  <c:v>55.56944444444445</c:v>
                </c:pt>
                <c:pt idx="8003">
                  <c:v>55.576388888888886</c:v>
                </c:pt>
                <c:pt idx="8004">
                  <c:v>55.583333333333336</c:v>
                </c:pt>
                <c:pt idx="8005">
                  <c:v>55.590277777777779</c:v>
                </c:pt>
                <c:pt idx="8006">
                  <c:v>55.597222222222221</c:v>
                </c:pt>
                <c:pt idx="8007">
                  <c:v>55.604166666666664</c:v>
                </c:pt>
                <c:pt idx="8008">
                  <c:v>55.611111111111114</c:v>
                </c:pt>
                <c:pt idx="8009">
                  <c:v>55.61805555555555</c:v>
                </c:pt>
                <c:pt idx="8010">
                  <c:v>55.625</c:v>
                </c:pt>
                <c:pt idx="8011">
                  <c:v>55.63194444444445</c:v>
                </c:pt>
                <c:pt idx="8012">
                  <c:v>55.638888888888886</c:v>
                </c:pt>
                <c:pt idx="8013">
                  <c:v>55.645833333333336</c:v>
                </c:pt>
                <c:pt idx="8014">
                  <c:v>55.652777777777779</c:v>
                </c:pt>
                <c:pt idx="8015">
                  <c:v>55.659722222222221</c:v>
                </c:pt>
                <c:pt idx="8016">
                  <c:v>55.666666666666664</c:v>
                </c:pt>
                <c:pt idx="8017">
                  <c:v>55.673611111111114</c:v>
                </c:pt>
                <c:pt idx="8018">
                  <c:v>55.68055555555555</c:v>
                </c:pt>
                <c:pt idx="8019">
                  <c:v>55.6875</c:v>
                </c:pt>
                <c:pt idx="8020">
                  <c:v>55.69444444444445</c:v>
                </c:pt>
                <c:pt idx="8021">
                  <c:v>55.701388888888886</c:v>
                </c:pt>
                <c:pt idx="8022">
                  <c:v>55.708333333333336</c:v>
                </c:pt>
                <c:pt idx="8023">
                  <c:v>55.715277777777779</c:v>
                </c:pt>
                <c:pt idx="8024">
                  <c:v>55.722222222222221</c:v>
                </c:pt>
                <c:pt idx="8025">
                  <c:v>55.729166666666664</c:v>
                </c:pt>
                <c:pt idx="8026">
                  <c:v>55.736111111111114</c:v>
                </c:pt>
                <c:pt idx="8027">
                  <c:v>55.74305555555555</c:v>
                </c:pt>
                <c:pt idx="8028">
                  <c:v>55.75</c:v>
                </c:pt>
                <c:pt idx="8029">
                  <c:v>55.75694444444445</c:v>
                </c:pt>
                <c:pt idx="8030">
                  <c:v>55.763888888888886</c:v>
                </c:pt>
                <c:pt idx="8031">
                  <c:v>55.770833333333336</c:v>
                </c:pt>
                <c:pt idx="8032">
                  <c:v>55.777777777777779</c:v>
                </c:pt>
                <c:pt idx="8033">
                  <c:v>55.784722222222221</c:v>
                </c:pt>
                <c:pt idx="8034">
                  <c:v>55.791666666666664</c:v>
                </c:pt>
                <c:pt idx="8035">
                  <c:v>55.798611111111114</c:v>
                </c:pt>
                <c:pt idx="8036">
                  <c:v>55.80555555555555</c:v>
                </c:pt>
                <c:pt idx="8037">
                  <c:v>55.8125</c:v>
                </c:pt>
                <c:pt idx="8038">
                  <c:v>55.81944444444445</c:v>
                </c:pt>
                <c:pt idx="8039">
                  <c:v>55.826388888888886</c:v>
                </c:pt>
                <c:pt idx="8040">
                  <c:v>55.833333333333336</c:v>
                </c:pt>
                <c:pt idx="8041">
                  <c:v>55.840277777777779</c:v>
                </c:pt>
                <c:pt idx="8042">
                  <c:v>55.847222222222221</c:v>
                </c:pt>
                <c:pt idx="8043">
                  <c:v>55.854166666666664</c:v>
                </c:pt>
                <c:pt idx="8044">
                  <c:v>55.861111111111114</c:v>
                </c:pt>
                <c:pt idx="8045">
                  <c:v>55.86805555555555</c:v>
                </c:pt>
                <c:pt idx="8046">
                  <c:v>55.875</c:v>
                </c:pt>
                <c:pt idx="8047">
                  <c:v>55.88194444444445</c:v>
                </c:pt>
                <c:pt idx="8048">
                  <c:v>55.888888888888886</c:v>
                </c:pt>
                <c:pt idx="8049">
                  <c:v>55.895833333333336</c:v>
                </c:pt>
                <c:pt idx="8050">
                  <c:v>55.902777777777779</c:v>
                </c:pt>
                <c:pt idx="8051">
                  <c:v>55.909722222222221</c:v>
                </c:pt>
                <c:pt idx="8052">
                  <c:v>55.916666666666664</c:v>
                </c:pt>
                <c:pt idx="8053">
                  <c:v>55.923611111111114</c:v>
                </c:pt>
                <c:pt idx="8054">
                  <c:v>55.93055555555555</c:v>
                </c:pt>
                <c:pt idx="8055">
                  <c:v>55.9375</c:v>
                </c:pt>
                <c:pt idx="8056">
                  <c:v>55.94444444444445</c:v>
                </c:pt>
                <c:pt idx="8057">
                  <c:v>55.951388888888886</c:v>
                </c:pt>
                <c:pt idx="8058">
                  <c:v>55.958333333333336</c:v>
                </c:pt>
                <c:pt idx="8059">
                  <c:v>55.965277777777779</c:v>
                </c:pt>
                <c:pt idx="8060">
                  <c:v>55.972222222222221</c:v>
                </c:pt>
                <c:pt idx="8061">
                  <c:v>55.979166666666664</c:v>
                </c:pt>
                <c:pt idx="8062">
                  <c:v>55.986111111111114</c:v>
                </c:pt>
                <c:pt idx="8063">
                  <c:v>55.99305555555555</c:v>
                </c:pt>
                <c:pt idx="8064">
                  <c:v>56</c:v>
                </c:pt>
                <c:pt idx="8065">
                  <c:v>56.00694444444445</c:v>
                </c:pt>
                <c:pt idx="8066">
                  <c:v>56.013888888888886</c:v>
                </c:pt>
                <c:pt idx="8067">
                  <c:v>56.020833333333336</c:v>
                </c:pt>
                <c:pt idx="8068">
                  <c:v>56.027777777777779</c:v>
                </c:pt>
                <c:pt idx="8069">
                  <c:v>56.034722222222221</c:v>
                </c:pt>
                <c:pt idx="8070">
                  <c:v>56.041666666666664</c:v>
                </c:pt>
                <c:pt idx="8071">
                  <c:v>56.048611111111114</c:v>
                </c:pt>
                <c:pt idx="8072">
                  <c:v>56.05555555555555</c:v>
                </c:pt>
                <c:pt idx="8073">
                  <c:v>56.0625</c:v>
                </c:pt>
                <c:pt idx="8074">
                  <c:v>56.06944444444445</c:v>
                </c:pt>
                <c:pt idx="8075">
                  <c:v>56.076388888888886</c:v>
                </c:pt>
                <c:pt idx="8076">
                  <c:v>56.083333333333336</c:v>
                </c:pt>
                <c:pt idx="8077">
                  <c:v>56.090277777777779</c:v>
                </c:pt>
                <c:pt idx="8078">
                  <c:v>56.097222222222221</c:v>
                </c:pt>
                <c:pt idx="8079">
                  <c:v>56.104166666666664</c:v>
                </c:pt>
                <c:pt idx="8080">
                  <c:v>56.111111111111114</c:v>
                </c:pt>
                <c:pt idx="8081">
                  <c:v>56.11805555555555</c:v>
                </c:pt>
                <c:pt idx="8082">
                  <c:v>56.125</c:v>
                </c:pt>
                <c:pt idx="8083">
                  <c:v>56.13194444444445</c:v>
                </c:pt>
                <c:pt idx="8084">
                  <c:v>56.138888888888886</c:v>
                </c:pt>
                <c:pt idx="8085">
                  <c:v>56.145833333333336</c:v>
                </c:pt>
                <c:pt idx="8086">
                  <c:v>56.152777777777779</c:v>
                </c:pt>
                <c:pt idx="8087">
                  <c:v>56.159722222222221</c:v>
                </c:pt>
                <c:pt idx="8088">
                  <c:v>56.166666666666664</c:v>
                </c:pt>
                <c:pt idx="8089">
                  <c:v>56.173611111111114</c:v>
                </c:pt>
                <c:pt idx="8090">
                  <c:v>56.18055555555555</c:v>
                </c:pt>
                <c:pt idx="8091">
                  <c:v>56.1875</c:v>
                </c:pt>
                <c:pt idx="8092">
                  <c:v>56.19444444444445</c:v>
                </c:pt>
                <c:pt idx="8093">
                  <c:v>56.201388888888886</c:v>
                </c:pt>
                <c:pt idx="8094">
                  <c:v>56.208333333333336</c:v>
                </c:pt>
                <c:pt idx="8095">
                  <c:v>56.215277777777779</c:v>
                </c:pt>
                <c:pt idx="8096">
                  <c:v>56.222222222222221</c:v>
                </c:pt>
                <c:pt idx="8097">
                  <c:v>56.229166666666664</c:v>
                </c:pt>
                <c:pt idx="8098">
                  <c:v>56.236111111111114</c:v>
                </c:pt>
                <c:pt idx="8099">
                  <c:v>56.24305555555555</c:v>
                </c:pt>
                <c:pt idx="8100">
                  <c:v>56.25</c:v>
                </c:pt>
                <c:pt idx="8101">
                  <c:v>56.25694444444445</c:v>
                </c:pt>
                <c:pt idx="8102">
                  <c:v>56.263888888888886</c:v>
                </c:pt>
                <c:pt idx="8103">
                  <c:v>56.270833333333336</c:v>
                </c:pt>
                <c:pt idx="8104">
                  <c:v>56.277777777777779</c:v>
                </c:pt>
                <c:pt idx="8105">
                  <c:v>56.284722222222221</c:v>
                </c:pt>
                <c:pt idx="8106">
                  <c:v>56.291666666666664</c:v>
                </c:pt>
                <c:pt idx="8107">
                  <c:v>56.298611111111114</c:v>
                </c:pt>
                <c:pt idx="8108">
                  <c:v>56.30555555555555</c:v>
                </c:pt>
                <c:pt idx="8109">
                  <c:v>56.3125</c:v>
                </c:pt>
                <c:pt idx="8110">
                  <c:v>56.31944444444445</c:v>
                </c:pt>
                <c:pt idx="8111">
                  <c:v>56.326388888888886</c:v>
                </c:pt>
                <c:pt idx="8112">
                  <c:v>56.333333333333336</c:v>
                </c:pt>
                <c:pt idx="8113">
                  <c:v>56.340277777777779</c:v>
                </c:pt>
                <c:pt idx="8114">
                  <c:v>56.347222222222221</c:v>
                </c:pt>
                <c:pt idx="8115">
                  <c:v>56.354166666666664</c:v>
                </c:pt>
                <c:pt idx="8116">
                  <c:v>56.361111111111114</c:v>
                </c:pt>
                <c:pt idx="8117">
                  <c:v>56.36805555555555</c:v>
                </c:pt>
                <c:pt idx="8118">
                  <c:v>56.375</c:v>
                </c:pt>
                <c:pt idx="8119">
                  <c:v>56.38194444444445</c:v>
                </c:pt>
                <c:pt idx="8120">
                  <c:v>56.388888888888886</c:v>
                </c:pt>
                <c:pt idx="8121">
                  <c:v>56.395833333333336</c:v>
                </c:pt>
                <c:pt idx="8122">
                  <c:v>56.402777777777779</c:v>
                </c:pt>
                <c:pt idx="8123">
                  <c:v>56.409722222222221</c:v>
                </c:pt>
                <c:pt idx="8124">
                  <c:v>56.416666666666664</c:v>
                </c:pt>
                <c:pt idx="8125">
                  <c:v>56.423611111111114</c:v>
                </c:pt>
                <c:pt idx="8126">
                  <c:v>56.43055555555555</c:v>
                </c:pt>
                <c:pt idx="8127">
                  <c:v>56.4375</c:v>
                </c:pt>
                <c:pt idx="8128">
                  <c:v>56.44444444444445</c:v>
                </c:pt>
                <c:pt idx="8129">
                  <c:v>56.451388888888886</c:v>
                </c:pt>
                <c:pt idx="8130">
                  <c:v>56.458333333333336</c:v>
                </c:pt>
                <c:pt idx="8131">
                  <c:v>56.465277777777779</c:v>
                </c:pt>
                <c:pt idx="8132">
                  <c:v>56.472222222222221</c:v>
                </c:pt>
                <c:pt idx="8133">
                  <c:v>56.479166666666664</c:v>
                </c:pt>
                <c:pt idx="8134">
                  <c:v>56.486111111111114</c:v>
                </c:pt>
                <c:pt idx="8135">
                  <c:v>56.49305555555555</c:v>
                </c:pt>
                <c:pt idx="8136">
                  <c:v>56.5</c:v>
                </c:pt>
                <c:pt idx="8137">
                  <c:v>56.50694444444445</c:v>
                </c:pt>
                <c:pt idx="8138">
                  <c:v>56.513888888888886</c:v>
                </c:pt>
                <c:pt idx="8139">
                  <c:v>56.520833333333336</c:v>
                </c:pt>
                <c:pt idx="8140">
                  <c:v>56.527777777777779</c:v>
                </c:pt>
                <c:pt idx="8141">
                  <c:v>56.534722222222221</c:v>
                </c:pt>
                <c:pt idx="8142">
                  <c:v>56.541666666666664</c:v>
                </c:pt>
                <c:pt idx="8143">
                  <c:v>56.548611111111114</c:v>
                </c:pt>
                <c:pt idx="8144">
                  <c:v>56.55555555555555</c:v>
                </c:pt>
                <c:pt idx="8145">
                  <c:v>56.5625</c:v>
                </c:pt>
                <c:pt idx="8146">
                  <c:v>56.56944444444445</c:v>
                </c:pt>
                <c:pt idx="8147">
                  <c:v>56.576388888888886</c:v>
                </c:pt>
                <c:pt idx="8148">
                  <c:v>56.583333333333336</c:v>
                </c:pt>
                <c:pt idx="8149">
                  <c:v>56.590277777777779</c:v>
                </c:pt>
                <c:pt idx="8150">
                  <c:v>56.597222222222221</c:v>
                </c:pt>
                <c:pt idx="8151">
                  <c:v>56.604166666666664</c:v>
                </c:pt>
                <c:pt idx="8152">
                  <c:v>56.611111111111114</c:v>
                </c:pt>
                <c:pt idx="8153">
                  <c:v>56.61805555555555</c:v>
                </c:pt>
                <c:pt idx="8154">
                  <c:v>56.625</c:v>
                </c:pt>
                <c:pt idx="8155">
                  <c:v>56.63194444444445</c:v>
                </c:pt>
                <c:pt idx="8156">
                  <c:v>56.638888888888886</c:v>
                </c:pt>
                <c:pt idx="8157">
                  <c:v>56.645833333333336</c:v>
                </c:pt>
                <c:pt idx="8158">
                  <c:v>56.652777777777779</c:v>
                </c:pt>
                <c:pt idx="8159">
                  <c:v>56.659722222222221</c:v>
                </c:pt>
                <c:pt idx="8160">
                  <c:v>56.666666666666664</c:v>
                </c:pt>
                <c:pt idx="8161">
                  <c:v>56.673611111111114</c:v>
                </c:pt>
                <c:pt idx="8162">
                  <c:v>56.68055555555555</c:v>
                </c:pt>
                <c:pt idx="8163">
                  <c:v>56.6875</c:v>
                </c:pt>
                <c:pt idx="8164">
                  <c:v>56.69444444444445</c:v>
                </c:pt>
                <c:pt idx="8165">
                  <c:v>56.701388888888886</c:v>
                </c:pt>
                <c:pt idx="8166">
                  <c:v>56.708333333333336</c:v>
                </c:pt>
                <c:pt idx="8167">
                  <c:v>56.715277777777779</c:v>
                </c:pt>
                <c:pt idx="8168">
                  <c:v>56.722222222222221</c:v>
                </c:pt>
                <c:pt idx="8169">
                  <c:v>56.729166666666664</c:v>
                </c:pt>
                <c:pt idx="8170">
                  <c:v>56.736111111111114</c:v>
                </c:pt>
                <c:pt idx="8171">
                  <c:v>56.74305555555555</c:v>
                </c:pt>
                <c:pt idx="8172">
                  <c:v>56.75</c:v>
                </c:pt>
                <c:pt idx="8173">
                  <c:v>56.75694444444445</c:v>
                </c:pt>
                <c:pt idx="8174">
                  <c:v>56.763888888888886</c:v>
                </c:pt>
                <c:pt idx="8175">
                  <c:v>56.770833333333336</c:v>
                </c:pt>
                <c:pt idx="8176">
                  <c:v>56.777777777777779</c:v>
                </c:pt>
                <c:pt idx="8177">
                  <c:v>56.784722222222221</c:v>
                </c:pt>
                <c:pt idx="8178">
                  <c:v>56.791666666666664</c:v>
                </c:pt>
                <c:pt idx="8179">
                  <c:v>56.798611111111114</c:v>
                </c:pt>
                <c:pt idx="8180">
                  <c:v>56.80555555555555</c:v>
                </c:pt>
                <c:pt idx="8181">
                  <c:v>56.8125</c:v>
                </c:pt>
                <c:pt idx="8182">
                  <c:v>56.81944444444445</c:v>
                </c:pt>
                <c:pt idx="8183">
                  <c:v>56.826388888888886</c:v>
                </c:pt>
                <c:pt idx="8184">
                  <c:v>56.833333333333336</c:v>
                </c:pt>
                <c:pt idx="8185">
                  <c:v>56.840277777777779</c:v>
                </c:pt>
                <c:pt idx="8186">
                  <c:v>56.847222222222221</c:v>
                </c:pt>
                <c:pt idx="8187">
                  <c:v>56.854166666666664</c:v>
                </c:pt>
                <c:pt idx="8188">
                  <c:v>56.861111111111114</c:v>
                </c:pt>
                <c:pt idx="8189">
                  <c:v>56.86805555555555</c:v>
                </c:pt>
                <c:pt idx="8190">
                  <c:v>56.875</c:v>
                </c:pt>
                <c:pt idx="8191">
                  <c:v>56.88194444444445</c:v>
                </c:pt>
                <c:pt idx="8192">
                  <c:v>56.888888888888886</c:v>
                </c:pt>
                <c:pt idx="8193">
                  <c:v>56.895833333333336</c:v>
                </c:pt>
                <c:pt idx="8194">
                  <c:v>56.902777777777779</c:v>
                </c:pt>
                <c:pt idx="8195">
                  <c:v>56.909722222222221</c:v>
                </c:pt>
                <c:pt idx="8196">
                  <c:v>56.916666666666664</c:v>
                </c:pt>
                <c:pt idx="8197">
                  <c:v>56.923611111111114</c:v>
                </c:pt>
                <c:pt idx="8198">
                  <c:v>56.93055555555555</c:v>
                </c:pt>
                <c:pt idx="8199">
                  <c:v>56.9375</c:v>
                </c:pt>
                <c:pt idx="8200">
                  <c:v>56.94444444444445</c:v>
                </c:pt>
                <c:pt idx="8201">
                  <c:v>56.951388888888886</c:v>
                </c:pt>
                <c:pt idx="8202">
                  <c:v>56.958333333333336</c:v>
                </c:pt>
                <c:pt idx="8203">
                  <c:v>56.965277777777779</c:v>
                </c:pt>
                <c:pt idx="8204">
                  <c:v>56.972222222222221</c:v>
                </c:pt>
                <c:pt idx="8205">
                  <c:v>56.979166666666664</c:v>
                </c:pt>
                <c:pt idx="8206">
                  <c:v>56.986111111111114</c:v>
                </c:pt>
                <c:pt idx="8207">
                  <c:v>56.99305555555555</c:v>
                </c:pt>
                <c:pt idx="8208">
                  <c:v>57</c:v>
                </c:pt>
                <c:pt idx="8209">
                  <c:v>57.00694444444445</c:v>
                </c:pt>
                <c:pt idx="8210">
                  <c:v>57.013888888888886</c:v>
                </c:pt>
                <c:pt idx="8211">
                  <c:v>57.020833333333336</c:v>
                </c:pt>
                <c:pt idx="8212">
                  <c:v>57.027777777777779</c:v>
                </c:pt>
                <c:pt idx="8213">
                  <c:v>57.034722222222221</c:v>
                </c:pt>
                <c:pt idx="8214">
                  <c:v>57.041666666666664</c:v>
                </c:pt>
                <c:pt idx="8215">
                  <c:v>57.048611111111114</c:v>
                </c:pt>
                <c:pt idx="8216">
                  <c:v>57.05555555555555</c:v>
                </c:pt>
                <c:pt idx="8217">
                  <c:v>57.0625</c:v>
                </c:pt>
                <c:pt idx="8218">
                  <c:v>57.06944444444445</c:v>
                </c:pt>
                <c:pt idx="8219">
                  <c:v>57.076388888888886</c:v>
                </c:pt>
                <c:pt idx="8220">
                  <c:v>57.083333333333336</c:v>
                </c:pt>
                <c:pt idx="8221">
                  <c:v>57.090277777777779</c:v>
                </c:pt>
                <c:pt idx="8222">
                  <c:v>57.097222222222221</c:v>
                </c:pt>
                <c:pt idx="8223">
                  <c:v>57.104166666666664</c:v>
                </c:pt>
                <c:pt idx="8224">
                  <c:v>57.111111111111114</c:v>
                </c:pt>
                <c:pt idx="8225">
                  <c:v>57.11805555555555</c:v>
                </c:pt>
                <c:pt idx="8226">
                  <c:v>57.125</c:v>
                </c:pt>
                <c:pt idx="8227">
                  <c:v>57.13194444444445</c:v>
                </c:pt>
                <c:pt idx="8228">
                  <c:v>57.138888888888886</c:v>
                </c:pt>
                <c:pt idx="8229">
                  <c:v>57.145833333333336</c:v>
                </c:pt>
                <c:pt idx="8230">
                  <c:v>57.152777777777779</c:v>
                </c:pt>
                <c:pt idx="8231">
                  <c:v>57.159722222222221</c:v>
                </c:pt>
                <c:pt idx="8232">
                  <c:v>57.166666666666664</c:v>
                </c:pt>
                <c:pt idx="8233">
                  <c:v>57.173611111111114</c:v>
                </c:pt>
                <c:pt idx="8234">
                  <c:v>57.18055555555555</c:v>
                </c:pt>
                <c:pt idx="8235">
                  <c:v>57.1875</c:v>
                </c:pt>
                <c:pt idx="8236">
                  <c:v>57.19444444444445</c:v>
                </c:pt>
                <c:pt idx="8237">
                  <c:v>57.201388888888886</c:v>
                </c:pt>
                <c:pt idx="8238">
                  <c:v>57.208333333333336</c:v>
                </c:pt>
                <c:pt idx="8239">
                  <c:v>57.215277777777779</c:v>
                </c:pt>
                <c:pt idx="8240">
                  <c:v>57.222222222222221</c:v>
                </c:pt>
                <c:pt idx="8241">
                  <c:v>57.229166666666664</c:v>
                </c:pt>
                <c:pt idx="8242">
                  <c:v>57.236111111111114</c:v>
                </c:pt>
                <c:pt idx="8243">
                  <c:v>57.24305555555555</c:v>
                </c:pt>
                <c:pt idx="8244">
                  <c:v>57.25</c:v>
                </c:pt>
                <c:pt idx="8245">
                  <c:v>57.25694444444445</c:v>
                </c:pt>
                <c:pt idx="8246">
                  <c:v>57.263888888888886</c:v>
                </c:pt>
                <c:pt idx="8247">
                  <c:v>57.270833333333336</c:v>
                </c:pt>
                <c:pt idx="8248">
                  <c:v>57.277777777777779</c:v>
                </c:pt>
                <c:pt idx="8249">
                  <c:v>57.284722222222221</c:v>
                </c:pt>
                <c:pt idx="8250">
                  <c:v>57.291666666666664</c:v>
                </c:pt>
                <c:pt idx="8251">
                  <c:v>57.298611111111114</c:v>
                </c:pt>
                <c:pt idx="8252">
                  <c:v>57.30555555555555</c:v>
                </c:pt>
                <c:pt idx="8253">
                  <c:v>57.3125</c:v>
                </c:pt>
                <c:pt idx="8254">
                  <c:v>57.31944444444445</c:v>
                </c:pt>
                <c:pt idx="8255">
                  <c:v>57.326388888888886</c:v>
                </c:pt>
                <c:pt idx="8256">
                  <c:v>57.333333333333336</c:v>
                </c:pt>
                <c:pt idx="8257">
                  <c:v>57.340277777777779</c:v>
                </c:pt>
                <c:pt idx="8258">
                  <c:v>57.347222222222221</c:v>
                </c:pt>
                <c:pt idx="8259">
                  <c:v>57.354166666666664</c:v>
                </c:pt>
                <c:pt idx="8260">
                  <c:v>57.361111111111114</c:v>
                </c:pt>
                <c:pt idx="8261">
                  <c:v>57.36805555555555</c:v>
                </c:pt>
                <c:pt idx="8262">
                  <c:v>57.375</c:v>
                </c:pt>
                <c:pt idx="8263">
                  <c:v>57.38194444444445</c:v>
                </c:pt>
                <c:pt idx="8264">
                  <c:v>57.388888888888886</c:v>
                </c:pt>
                <c:pt idx="8265">
                  <c:v>57.395833333333336</c:v>
                </c:pt>
                <c:pt idx="8266">
                  <c:v>57.402777777777779</c:v>
                </c:pt>
                <c:pt idx="8267">
                  <c:v>57.409722222222221</c:v>
                </c:pt>
                <c:pt idx="8268">
                  <c:v>57.416666666666664</c:v>
                </c:pt>
                <c:pt idx="8269">
                  <c:v>57.423611111111114</c:v>
                </c:pt>
                <c:pt idx="8270">
                  <c:v>57.43055555555555</c:v>
                </c:pt>
                <c:pt idx="8271">
                  <c:v>57.4375</c:v>
                </c:pt>
                <c:pt idx="8272">
                  <c:v>57.44444444444445</c:v>
                </c:pt>
                <c:pt idx="8273">
                  <c:v>57.451388888888886</c:v>
                </c:pt>
                <c:pt idx="8274">
                  <c:v>57.458333333333336</c:v>
                </c:pt>
                <c:pt idx="8275">
                  <c:v>57.465277777777779</c:v>
                </c:pt>
                <c:pt idx="8276">
                  <c:v>57.472222222222221</c:v>
                </c:pt>
                <c:pt idx="8277">
                  <c:v>57.479166666666664</c:v>
                </c:pt>
                <c:pt idx="8278">
                  <c:v>57.486111111111114</c:v>
                </c:pt>
                <c:pt idx="8279">
                  <c:v>57.49305555555555</c:v>
                </c:pt>
                <c:pt idx="8280">
                  <c:v>57.5</c:v>
                </c:pt>
                <c:pt idx="8281">
                  <c:v>57.50694444444445</c:v>
                </c:pt>
                <c:pt idx="8282">
                  <c:v>57.513888888888886</c:v>
                </c:pt>
                <c:pt idx="8283">
                  <c:v>57.520833333333336</c:v>
                </c:pt>
                <c:pt idx="8284">
                  <c:v>57.527777777777779</c:v>
                </c:pt>
                <c:pt idx="8285">
                  <c:v>57.534722222222221</c:v>
                </c:pt>
                <c:pt idx="8286">
                  <c:v>57.541666666666664</c:v>
                </c:pt>
                <c:pt idx="8287">
                  <c:v>57.548611111111114</c:v>
                </c:pt>
                <c:pt idx="8288">
                  <c:v>57.55555555555555</c:v>
                </c:pt>
                <c:pt idx="8289">
                  <c:v>57.5625</c:v>
                </c:pt>
                <c:pt idx="8290">
                  <c:v>57.56944444444445</c:v>
                </c:pt>
                <c:pt idx="8291">
                  <c:v>57.576388888888886</c:v>
                </c:pt>
                <c:pt idx="8292">
                  <c:v>57.583333333333336</c:v>
                </c:pt>
                <c:pt idx="8293">
                  <c:v>57.590277777777779</c:v>
                </c:pt>
                <c:pt idx="8294">
                  <c:v>57.597222222222221</c:v>
                </c:pt>
                <c:pt idx="8295">
                  <c:v>57.604166666666664</c:v>
                </c:pt>
                <c:pt idx="8296">
                  <c:v>57.611111111111114</c:v>
                </c:pt>
                <c:pt idx="8297">
                  <c:v>57.61805555555555</c:v>
                </c:pt>
                <c:pt idx="8298">
                  <c:v>57.625</c:v>
                </c:pt>
                <c:pt idx="8299">
                  <c:v>57.63194444444445</c:v>
                </c:pt>
                <c:pt idx="8300">
                  <c:v>57.638888888888886</c:v>
                </c:pt>
                <c:pt idx="8301">
                  <c:v>57.645833333333336</c:v>
                </c:pt>
                <c:pt idx="8302">
                  <c:v>57.652777777777779</c:v>
                </c:pt>
                <c:pt idx="8303">
                  <c:v>57.659722222222221</c:v>
                </c:pt>
                <c:pt idx="8304">
                  <c:v>57.666666666666664</c:v>
                </c:pt>
                <c:pt idx="8305">
                  <c:v>57.673611111111114</c:v>
                </c:pt>
                <c:pt idx="8306">
                  <c:v>57.68055555555555</c:v>
                </c:pt>
                <c:pt idx="8307">
                  <c:v>57.6875</c:v>
                </c:pt>
                <c:pt idx="8308">
                  <c:v>57.69444444444445</c:v>
                </c:pt>
                <c:pt idx="8309">
                  <c:v>57.701388888888886</c:v>
                </c:pt>
                <c:pt idx="8310">
                  <c:v>57.708333333333336</c:v>
                </c:pt>
                <c:pt idx="8311">
                  <c:v>57.715277777777779</c:v>
                </c:pt>
                <c:pt idx="8312">
                  <c:v>57.722222222222221</c:v>
                </c:pt>
                <c:pt idx="8313">
                  <c:v>57.729166666666664</c:v>
                </c:pt>
                <c:pt idx="8314">
                  <c:v>57.736111111111114</c:v>
                </c:pt>
                <c:pt idx="8315">
                  <c:v>57.74305555555555</c:v>
                </c:pt>
                <c:pt idx="8316">
                  <c:v>57.75</c:v>
                </c:pt>
                <c:pt idx="8317">
                  <c:v>57.75694444444445</c:v>
                </c:pt>
                <c:pt idx="8318">
                  <c:v>57.763888888888886</c:v>
                </c:pt>
                <c:pt idx="8319">
                  <c:v>57.770833333333336</c:v>
                </c:pt>
                <c:pt idx="8320">
                  <c:v>57.777777777777779</c:v>
                </c:pt>
                <c:pt idx="8321">
                  <c:v>57.784722222222221</c:v>
                </c:pt>
                <c:pt idx="8322">
                  <c:v>57.791666666666664</c:v>
                </c:pt>
                <c:pt idx="8323">
                  <c:v>57.798611111111114</c:v>
                </c:pt>
                <c:pt idx="8324">
                  <c:v>57.80555555555555</c:v>
                </c:pt>
                <c:pt idx="8325">
                  <c:v>57.8125</c:v>
                </c:pt>
                <c:pt idx="8326">
                  <c:v>57.81944444444445</c:v>
                </c:pt>
                <c:pt idx="8327">
                  <c:v>57.826388888888886</c:v>
                </c:pt>
                <c:pt idx="8328">
                  <c:v>57.833333333333336</c:v>
                </c:pt>
                <c:pt idx="8329">
                  <c:v>57.840277777777779</c:v>
                </c:pt>
                <c:pt idx="8330">
                  <c:v>57.847222222222221</c:v>
                </c:pt>
                <c:pt idx="8331">
                  <c:v>57.854166666666664</c:v>
                </c:pt>
                <c:pt idx="8332">
                  <c:v>57.861111111111114</c:v>
                </c:pt>
                <c:pt idx="8333">
                  <c:v>57.86805555555555</c:v>
                </c:pt>
                <c:pt idx="8334">
                  <c:v>57.875</c:v>
                </c:pt>
                <c:pt idx="8335">
                  <c:v>57.88194444444445</c:v>
                </c:pt>
                <c:pt idx="8336">
                  <c:v>57.888888888888886</c:v>
                </c:pt>
                <c:pt idx="8337">
                  <c:v>57.895833333333336</c:v>
                </c:pt>
                <c:pt idx="8338">
                  <c:v>57.902777777777779</c:v>
                </c:pt>
                <c:pt idx="8339">
                  <c:v>57.909722222222221</c:v>
                </c:pt>
                <c:pt idx="8340">
                  <c:v>57.916666666666664</c:v>
                </c:pt>
                <c:pt idx="8341">
                  <c:v>57.923611111111114</c:v>
                </c:pt>
                <c:pt idx="8342">
                  <c:v>57.93055555555555</c:v>
                </c:pt>
                <c:pt idx="8343">
                  <c:v>57.9375</c:v>
                </c:pt>
                <c:pt idx="8344">
                  <c:v>57.94444444444445</c:v>
                </c:pt>
                <c:pt idx="8345">
                  <c:v>57.951388888888886</c:v>
                </c:pt>
                <c:pt idx="8346">
                  <c:v>57.958333333333336</c:v>
                </c:pt>
                <c:pt idx="8347">
                  <c:v>57.965277777777779</c:v>
                </c:pt>
                <c:pt idx="8348">
                  <c:v>57.972222222222221</c:v>
                </c:pt>
                <c:pt idx="8349">
                  <c:v>57.979166666666664</c:v>
                </c:pt>
                <c:pt idx="8350">
                  <c:v>57.986111111111114</c:v>
                </c:pt>
                <c:pt idx="8351">
                  <c:v>57.99305555555555</c:v>
                </c:pt>
                <c:pt idx="8352">
                  <c:v>58</c:v>
                </c:pt>
                <c:pt idx="8353">
                  <c:v>58.00694444444445</c:v>
                </c:pt>
                <c:pt idx="8354">
                  <c:v>58.013888888888886</c:v>
                </c:pt>
                <c:pt idx="8355">
                  <c:v>58.020833333333336</c:v>
                </c:pt>
                <c:pt idx="8356">
                  <c:v>58.027777777777779</c:v>
                </c:pt>
                <c:pt idx="8357">
                  <c:v>58.034722222222221</c:v>
                </c:pt>
                <c:pt idx="8358">
                  <c:v>58.041666666666664</c:v>
                </c:pt>
                <c:pt idx="8359">
                  <c:v>58.048611111111114</c:v>
                </c:pt>
                <c:pt idx="8360">
                  <c:v>58.05555555555555</c:v>
                </c:pt>
                <c:pt idx="8361">
                  <c:v>58.0625</c:v>
                </c:pt>
                <c:pt idx="8362">
                  <c:v>58.06944444444445</c:v>
                </c:pt>
                <c:pt idx="8363">
                  <c:v>58.076388888888886</c:v>
                </c:pt>
                <c:pt idx="8364">
                  <c:v>58.083333333333336</c:v>
                </c:pt>
                <c:pt idx="8365">
                  <c:v>58.090277777777779</c:v>
                </c:pt>
                <c:pt idx="8366">
                  <c:v>58.097222222222221</c:v>
                </c:pt>
                <c:pt idx="8367">
                  <c:v>58.104166666666664</c:v>
                </c:pt>
                <c:pt idx="8368">
                  <c:v>58.111111111111114</c:v>
                </c:pt>
                <c:pt idx="8369">
                  <c:v>58.11805555555555</c:v>
                </c:pt>
                <c:pt idx="8370">
                  <c:v>58.125</c:v>
                </c:pt>
                <c:pt idx="8371">
                  <c:v>58.13194444444445</c:v>
                </c:pt>
                <c:pt idx="8372">
                  <c:v>58.138888888888886</c:v>
                </c:pt>
                <c:pt idx="8373">
                  <c:v>58.145833333333336</c:v>
                </c:pt>
                <c:pt idx="8374">
                  <c:v>58.152777777777779</c:v>
                </c:pt>
                <c:pt idx="8375">
                  <c:v>58.159722222222221</c:v>
                </c:pt>
                <c:pt idx="8376">
                  <c:v>58.166666666666664</c:v>
                </c:pt>
                <c:pt idx="8377">
                  <c:v>58.173611111111114</c:v>
                </c:pt>
                <c:pt idx="8378">
                  <c:v>58.18055555555555</c:v>
                </c:pt>
                <c:pt idx="8379">
                  <c:v>58.1875</c:v>
                </c:pt>
                <c:pt idx="8380">
                  <c:v>58.19444444444445</c:v>
                </c:pt>
                <c:pt idx="8381">
                  <c:v>58.201388888888886</c:v>
                </c:pt>
                <c:pt idx="8382">
                  <c:v>58.208333333333336</c:v>
                </c:pt>
                <c:pt idx="8383">
                  <c:v>58.215277777777779</c:v>
                </c:pt>
                <c:pt idx="8384">
                  <c:v>58.222222222222221</c:v>
                </c:pt>
                <c:pt idx="8385">
                  <c:v>58.229166666666664</c:v>
                </c:pt>
                <c:pt idx="8386">
                  <c:v>58.236111111111114</c:v>
                </c:pt>
                <c:pt idx="8387">
                  <c:v>58.24305555555555</c:v>
                </c:pt>
                <c:pt idx="8388">
                  <c:v>58.25</c:v>
                </c:pt>
                <c:pt idx="8389">
                  <c:v>58.25694444444445</c:v>
                </c:pt>
                <c:pt idx="8390">
                  <c:v>58.263888888888886</c:v>
                </c:pt>
                <c:pt idx="8391">
                  <c:v>58.270833333333336</c:v>
                </c:pt>
                <c:pt idx="8392">
                  <c:v>58.277777777777779</c:v>
                </c:pt>
                <c:pt idx="8393">
                  <c:v>58.284722222222221</c:v>
                </c:pt>
                <c:pt idx="8394">
                  <c:v>58.291666666666664</c:v>
                </c:pt>
                <c:pt idx="8395">
                  <c:v>58.298611111111114</c:v>
                </c:pt>
                <c:pt idx="8396">
                  <c:v>58.30555555555555</c:v>
                </c:pt>
                <c:pt idx="8397">
                  <c:v>58.3125</c:v>
                </c:pt>
                <c:pt idx="8398">
                  <c:v>58.31944444444445</c:v>
                </c:pt>
                <c:pt idx="8399">
                  <c:v>58.326388888888886</c:v>
                </c:pt>
                <c:pt idx="8400">
                  <c:v>58.333333333333336</c:v>
                </c:pt>
                <c:pt idx="8401">
                  <c:v>58.340277777777779</c:v>
                </c:pt>
                <c:pt idx="8402">
                  <c:v>58.347222222222221</c:v>
                </c:pt>
                <c:pt idx="8403">
                  <c:v>58.354166666666664</c:v>
                </c:pt>
                <c:pt idx="8404">
                  <c:v>58.361111111111114</c:v>
                </c:pt>
                <c:pt idx="8405">
                  <c:v>58.36805555555555</c:v>
                </c:pt>
                <c:pt idx="8406">
                  <c:v>58.375</c:v>
                </c:pt>
                <c:pt idx="8407">
                  <c:v>58.38194444444445</c:v>
                </c:pt>
                <c:pt idx="8408">
                  <c:v>58.388888888888886</c:v>
                </c:pt>
                <c:pt idx="8409">
                  <c:v>58.395833333333336</c:v>
                </c:pt>
                <c:pt idx="8410">
                  <c:v>58.402777777777779</c:v>
                </c:pt>
                <c:pt idx="8411">
                  <c:v>58.409722222222221</c:v>
                </c:pt>
                <c:pt idx="8412">
                  <c:v>58.416666666666664</c:v>
                </c:pt>
                <c:pt idx="8413">
                  <c:v>58.423611111111114</c:v>
                </c:pt>
                <c:pt idx="8414">
                  <c:v>58.43055555555555</c:v>
                </c:pt>
                <c:pt idx="8415">
                  <c:v>58.4375</c:v>
                </c:pt>
                <c:pt idx="8416">
                  <c:v>58.44444444444445</c:v>
                </c:pt>
                <c:pt idx="8417">
                  <c:v>58.451388888888886</c:v>
                </c:pt>
                <c:pt idx="8418">
                  <c:v>58.458333333333336</c:v>
                </c:pt>
                <c:pt idx="8419">
                  <c:v>58.465277777777779</c:v>
                </c:pt>
                <c:pt idx="8420">
                  <c:v>58.472222222222221</c:v>
                </c:pt>
                <c:pt idx="8421">
                  <c:v>58.479166666666664</c:v>
                </c:pt>
                <c:pt idx="8422">
                  <c:v>58.486111111111114</c:v>
                </c:pt>
                <c:pt idx="8423">
                  <c:v>58.49305555555555</c:v>
                </c:pt>
                <c:pt idx="8424">
                  <c:v>58.5</c:v>
                </c:pt>
                <c:pt idx="8425">
                  <c:v>58.50694444444445</c:v>
                </c:pt>
                <c:pt idx="8426">
                  <c:v>58.513888888888886</c:v>
                </c:pt>
                <c:pt idx="8427">
                  <c:v>58.520833333333336</c:v>
                </c:pt>
                <c:pt idx="8428">
                  <c:v>58.527777777777779</c:v>
                </c:pt>
                <c:pt idx="8429">
                  <c:v>58.534722222222221</c:v>
                </c:pt>
                <c:pt idx="8430">
                  <c:v>58.541666666666664</c:v>
                </c:pt>
                <c:pt idx="8431">
                  <c:v>58.548611111111114</c:v>
                </c:pt>
                <c:pt idx="8432">
                  <c:v>58.55555555555555</c:v>
                </c:pt>
                <c:pt idx="8433">
                  <c:v>58.5625</c:v>
                </c:pt>
                <c:pt idx="8434">
                  <c:v>58.56944444444445</c:v>
                </c:pt>
                <c:pt idx="8435">
                  <c:v>58.576388888888886</c:v>
                </c:pt>
                <c:pt idx="8436">
                  <c:v>58.583333333333336</c:v>
                </c:pt>
                <c:pt idx="8437">
                  <c:v>58.590277777777779</c:v>
                </c:pt>
                <c:pt idx="8438">
                  <c:v>58.597222222222221</c:v>
                </c:pt>
                <c:pt idx="8439">
                  <c:v>58.604166666666664</c:v>
                </c:pt>
                <c:pt idx="8440">
                  <c:v>58.611111111111114</c:v>
                </c:pt>
                <c:pt idx="8441">
                  <c:v>58.61805555555555</c:v>
                </c:pt>
                <c:pt idx="8442">
                  <c:v>58.625</c:v>
                </c:pt>
                <c:pt idx="8443">
                  <c:v>58.63194444444445</c:v>
                </c:pt>
                <c:pt idx="8444">
                  <c:v>58.638888888888886</c:v>
                </c:pt>
                <c:pt idx="8445">
                  <c:v>58.645833333333336</c:v>
                </c:pt>
                <c:pt idx="8446">
                  <c:v>58.652777777777779</c:v>
                </c:pt>
                <c:pt idx="8447">
                  <c:v>58.659722222222221</c:v>
                </c:pt>
                <c:pt idx="8448">
                  <c:v>58.666666666666664</c:v>
                </c:pt>
                <c:pt idx="8449">
                  <c:v>58.673611111111114</c:v>
                </c:pt>
                <c:pt idx="8450">
                  <c:v>58.68055555555555</c:v>
                </c:pt>
                <c:pt idx="8451">
                  <c:v>58.6875</c:v>
                </c:pt>
                <c:pt idx="8452">
                  <c:v>58.69444444444445</c:v>
                </c:pt>
                <c:pt idx="8453">
                  <c:v>58.701388888888886</c:v>
                </c:pt>
                <c:pt idx="8454">
                  <c:v>58.708333333333336</c:v>
                </c:pt>
                <c:pt idx="8455">
                  <c:v>58.715277777777779</c:v>
                </c:pt>
                <c:pt idx="8456">
                  <c:v>58.722222222222221</c:v>
                </c:pt>
                <c:pt idx="8457">
                  <c:v>58.729166666666664</c:v>
                </c:pt>
                <c:pt idx="8458">
                  <c:v>58.736111111111114</c:v>
                </c:pt>
                <c:pt idx="8459">
                  <c:v>58.74305555555555</c:v>
                </c:pt>
                <c:pt idx="8460">
                  <c:v>58.75</c:v>
                </c:pt>
                <c:pt idx="8461">
                  <c:v>58.75694444444445</c:v>
                </c:pt>
                <c:pt idx="8462">
                  <c:v>58.763888888888886</c:v>
                </c:pt>
                <c:pt idx="8463">
                  <c:v>58.770833333333336</c:v>
                </c:pt>
                <c:pt idx="8464">
                  <c:v>58.777777777777779</c:v>
                </c:pt>
                <c:pt idx="8465">
                  <c:v>58.784722222222221</c:v>
                </c:pt>
                <c:pt idx="8466">
                  <c:v>58.791666666666664</c:v>
                </c:pt>
                <c:pt idx="8467">
                  <c:v>58.798611111111114</c:v>
                </c:pt>
                <c:pt idx="8468">
                  <c:v>58.80555555555555</c:v>
                </c:pt>
                <c:pt idx="8469">
                  <c:v>58.8125</c:v>
                </c:pt>
                <c:pt idx="8470">
                  <c:v>58.81944444444445</c:v>
                </c:pt>
                <c:pt idx="8471">
                  <c:v>58.826388888888886</c:v>
                </c:pt>
                <c:pt idx="8472">
                  <c:v>58.833333333333336</c:v>
                </c:pt>
                <c:pt idx="8473">
                  <c:v>58.840277777777779</c:v>
                </c:pt>
                <c:pt idx="8474">
                  <c:v>58.847222222222221</c:v>
                </c:pt>
                <c:pt idx="8475">
                  <c:v>58.854166666666664</c:v>
                </c:pt>
                <c:pt idx="8476">
                  <c:v>58.861111111111114</c:v>
                </c:pt>
                <c:pt idx="8477">
                  <c:v>58.86805555555555</c:v>
                </c:pt>
                <c:pt idx="8478">
                  <c:v>58.875</c:v>
                </c:pt>
                <c:pt idx="8479">
                  <c:v>58.88194444444445</c:v>
                </c:pt>
                <c:pt idx="8480">
                  <c:v>58.888888888888886</c:v>
                </c:pt>
                <c:pt idx="8481">
                  <c:v>58.895833333333336</c:v>
                </c:pt>
                <c:pt idx="8482">
                  <c:v>58.902777777777779</c:v>
                </c:pt>
                <c:pt idx="8483">
                  <c:v>58.909722222222221</c:v>
                </c:pt>
                <c:pt idx="8484">
                  <c:v>58.916666666666664</c:v>
                </c:pt>
                <c:pt idx="8485">
                  <c:v>58.923611111111114</c:v>
                </c:pt>
                <c:pt idx="8486">
                  <c:v>58.93055555555555</c:v>
                </c:pt>
                <c:pt idx="8487">
                  <c:v>58.9375</c:v>
                </c:pt>
                <c:pt idx="8488">
                  <c:v>58.94444444444445</c:v>
                </c:pt>
                <c:pt idx="8489">
                  <c:v>58.951388888888886</c:v>
                </c:pt>
                <c:pt idx="8490">
                  <c:v>58.958333333333336</c:v>
                </c:pt>
                <c:pt idx="8491">
                  <c:v>58.965277777777779</c:v>
                </c:pt>
                <c:pt idx="8492">
                  <c:v>58.972222222222221</c:v>
                </c:pt>
                <c:pt idx="8493">
                  <c:v>58.979166666666664</c:v>
                </c:pt>
                <c:pt idx="8494">
                  <c:v>58.986111111111114</c:v>
                </c:pt>
                <c:pt idx="8495">
                  <c:v>58.99305555555555</c:v>
                </c:pt>
                <c:pt idx="8496">
                  <c:v>59</c:v>
                </c:pt>
                <c:pt idx="8497">
                  <c:v>59.00694444444445</c:v>
                </c:pt>
                <c:pt idx="8498">
                  <c:v>59.013888888888886</c:v>
                </c:pt>
                <c:pt idx="8499">
                  <c:v>59.020833333333336</c:v>
                </c:pt>
                <c:pt idx="8500">
                  <c:v>59.027777777777779</c:v>
                </c:pt>
                <c:pt idx="8501">
                  <c:v>59.034722222222221</c:v>
                </c:pt>
                <c:pt idx="8502">
                  <c:v>59.041666666666664</c:v>
                </c:pt>
                <c:pt idx="8503">
                  <c:v>59.048611111111114</c:v>
                </c:pt>
                <c:pt idx="8504">
                  <c:v>59.05555555555555</c:v>
                </c:pt>
                <c:pt idx="8505">
                  <c:v>59.0625</c:v>
                </c:pt>
                <c:pt idx="8506">
                  <c:v>59.06944444444445</c:v>
                </c:pt>
                <c:pt idx="8507">
                  <c:v>59.076388888888886</c:v>
                </c:pt>
                <c:pt idx="8508">
                  <c:v>59.083333333333336</c:v>
                </c:pt>
                <c:pt idx="8509">
                  <c:v>59.090277777777779</c:v>
                </c:pt>
                <c:pt idx="8510">
                  <c:v>59.097222222222221</c:v>
                </c:pt>
                <c:pt idx="8511">
                  <c:v>59.104166666666664</c:v>
                </c:pt>
                <c:pt idx="8512">
                  <c:v>59.111111111111114</c:v>
                </c:pt>
                <c:pt idx="8513">
                  <c:v>59.11805555555555</c:v>
                </c:pt>
                <c:pt idx="8514">
                  <c:v>59.125</c:v>
                </c:pt>
                <c:pt idx="8515">
                  <c:v>59.13194444444445</c:v>
                </c:pt>
                <c:pt idx="8516">
                  <c:v>59.138888888888886</c:v>
                </c:pt>
                <c:pt idx="8517">
                  <c:v>59.145833333333336</c:v>
                </c:pt>
                <c:pt idx="8518">
                  <c:v>59.152777777777779</c:v>
                </c:pt>
                <c:pt idx="8519">
                  <c:v>59.159722222222221</c:v>
                </c:pt>
                <c:pt idx="8520">
                  <c:v>59.166666666666664</c:v>
                </c:pt>
                <c:pt idx="8521">
                  <c:v>59.173611111111114</c:v>
                </c:pt>
                <c:pt idx="8522">
                  <c:v>59.18055555555555</c:v>
                </c:pt>
                <c:pt idx="8523">
                  <c:v>59.1875</c:v>
                </c:pt>
                <c:pt idx="8524">
                  <c:v>59.19444444444445</c:v>
                </c:pt>
                <c:pt idx="8525">
                  <c:v>59.201388888888886</c:v>
                </c:pt>
                <c:pt idx="8526">
                  <c:v>59.208333333333336</c:v>
                </c:pt>
                <c:pt idx="8527">
                  <c:v>59.215277777777779</c:v>
                </c:pt>
                <c:pt idx="8528">
                  <c:v>59.222222222222221</c:v>
                </c:pt>
                <c:pt idx="8529">
                  <c:v>59.229166666666664</c:v>
                </c:pt>
                <c:pt idx="8530">
                  <c:v>59.236111111111114</c:v>
                </c:pt>
                <c:pt idx="8531">
                  <c:v>59.24305555555555</c:v>
                </c:pt>
                <c:pt idx="8532">
                  <c:v>59.25</c:v>
                </c:pt>
                <c:pt idx="8533">
                  <c:v>59.25694444444445</c:v>
                </c:pt>
                <c:pt idx="8534">
                  <c:v>59.263888888888886</c:v>
                </c:pt>
                <c:pt idx="8535">
                  <c:v>59.270833333333336</c:v>
                </c:pt>
                <c:pt idx="8536">
                  <c:v>59.277777777777779</c:v>
                </c:pt>
                <c:pt idx="8537">
                  <c:v>59.284722222222221</c:v>
                </c:pt>
                <c:pt idx="8538">
                  <c:v>59.291666666666664</c:v>
                </c:pt>
                <c:pt idx="8539">
                  <c:v>59.298611111111114</c:v>
                </c:pt>
                <c:pt idx="8540">
                  <c:v>59.30555555555555</c:v>
                </c:pt>
                <c:pt idx="8541">
                  <c:v>59.3125</c:v>
                </c:pt>
                <c:pt idx="8542">
                  <c:v>59.31944444444445</c:v>
                </c:pt>
                <c:pt idx="8543">
                  <c:v>59.326388888888886</c:v>
                </c:pt>
                <c:pt idx="8544">
                  <c:v>59.333333333333336</c:v>
                </c:pt>
                <c:pt idx="8545">
                  <c:v>59.340277777777779</c:v>
                </c:pt>
                <c:pt idx="8546">
                  <c:v>59.347222222222221</c:v>
                </c:pt>
                <c:pt idx="8547">
                  <c:v>59.354166666666664</c:v>
                </c:pt>
                <c:pt idx="8548">
                  <c:v>59.361111111111114</c:v>
                </c:pt>
                <c:pt idx="8549">
                  <c:v>59.36805555555555</c:v>
                </c:pt>
                <c:pt idx="8550">
                  <c:v>59.375</c:v>
                </c:pt>
                <c:pt idx="8551">
                  <c:v>59.38194444444445</c:v>
                </c:pt>
                <c:pt idx="8552">
                  <c:v>59.388888888888886</c:v>
                </c:pt>
                <c:pt idx="8553">
                  <c:v>59.395833333333336</c:v>
                </c:pt>
                <c:pt idx="8554">
                  <c:v>59.402777777777779</c:v>
                </c:pt>
                <c:pt idx="8555">
                  <c:v>59.409722222222221</c:v>
                </c:pt>
                <c:pt idx="8556">
                  <c:v>59.416666666666664</c:v>
                </c:pt>
                <c:pt idx="8557">
                  <c:v>59.423611111111114</c:v>
                </c:pt>
                <c:pt idx="8558">
                  <c:v>59.43055555555555</c:v>
                </c:pt>
                <c:pt idx="8559">
                  <c:v>59.4375</c:v>
                </c:pt>
                <c:pt idx="8560">
                  <c:v>59.44444444444445</c:v>
                </c:pt>
                <c:pt idx="8561">
                  <c:v>59.451388888888886</c:v>
                </c:pt>
                <c:pt idx="8562">
                  <c:v>59.458333333333336</c:v>
                </c:pt>
                <c:pt idx="8563">
                  <c:v>59.465277777777779</c:v>
                </c:pt>
                <c:pt idx="8564">
                  <c:v>59.472222222222221</c:v>
                </c:pt>
                <c:pt idx="8565">
                  <c:v>59.479166666666664</c:v>
                </c:pt>
                <c:pt idx="8566">
                  <c:v>59.486111111111114</c:v>
                </c:pt>
                <c:pt idx="8567">
                  <c:v>59.49305555555555</c:v>
                </c:pt>
                <c:pt idx="8568">
                  <c:v>59.5</c:v>
                </c:pt>
                <c:pt idx="8569">
                  <c:v>59.50694444444445</c:v>
                </c:pt>
                <c:pt idx="8570">
                  <c:v>59.513888888888886</c:v>
                </c:pt>
                <c:pt idx="8571">
                  <c:v>59.520833333333336</c:v>
                </c:pt>
                <c:pt idx="8572">
                  <c:v>59.527777777777779</c:v>
                </c:pt>
                <c:pt idx="8573">
                  <c:v>59.534722222222221</c:v>
                </c:pt>
                <c:pt idx="8574">
                  <c:v>59.541666666666664</c:v>
                </c:pt>
                <c:pt idx="8575">
                  <c:v>59.548611111111114</c:v>
                </c:pt>
                <c:pt idx="8576">
                  <c:v>59.55555555555555</c:v>
                </c:pt>
                <c:pt idx="8577">
                  <c:v>59.5625</c:v>
                </c:pt>
                <c:pt idx="8578">
                  <c:v>59.56944444444445</c:v>
                </c:pt>
                <c:pt idx="8579">
                  <c:v>59.576388888888886</c:v>
                </c:pt>
                <c:pt idx="8580">
                  <c:v>59.583333333333336</c:v>
                </c:pt>
                <c:pt idx="8581">
                  <c:v>59.590277777777779</c:v>
                </c:pt>
                <c:pt idx="8582">
                  <c:v>59.597222222222221</c:v>
                </c:pt>
                <c:pt idx="8583">
                  <c:v>59.604166666666664</c:v>
                </c:pt>
                <c:pt idx="8584">
                  <c:v>59.611111111111114</c:v>
                </c:pt>
                <c:pt idx="8585">
                  <c:v>59.61805555555555</c:v>
                </c:pt>
                <c:pt idx="8586">
                  <c:v>59.625</c:v>
                </c:pt>
                <c:pt idx="8587">
                  <c:v>59.63194444444445</c:v>
                </c:pt>
                <c:pt idx="8588">
                  <c:v>59.638888888888886</c:v>
                </c:pt>
                <c:pt idx="8589">
                  <c:v>59.645833333333336</c:v>
                </c:pt>
                <c:pt idx="8590">
                  <c:v>59.652777777777779</c:v>
                </c:pt>
                <c:pt idx="8591">
                  <c:v>59.659722222222221</c:v>
                </c:pt>
                <c:pt idx="8592">
                  <c:v>59.666666666666664</c:v>
                </c:pt>
                <c:pt idx="8593">
                  <c:v>59.673611111111114</c:v>
                </c:pt>
                <c:pt idx="8594">
                  <c:v>59.68055555555555</c:v>
                </c:pt>
                <c:pt idx="8595">
                  <c:v>59.6875</c:v>
                </c:pt>
                <c:pt idx="8596">
                  <c:v>59.69444444444445</c:v>
                </c:pt>
                <c:pt idx="8597">
                  <c:v>59.701388888888886</c:v>
                </c:pt>
                <c:pt idx="8598">
                  <c:v>59.708333333333336</c:v>
                </c:pt>
                <c:pt idx="8599">
                  <c:v>59.715277777777779</c:v>
                </c:pt>
                <c:pt idx="8600">
                  <c:v>59.722222222222221</c:v>
                </c:pt>
                <c:pt idx="8601">
                  <c:v>59.729166666666664</c:v>
                </c:pt>
                <c:pt idx="8602">
                  <c:v>59.736111111111114</c:v>
                </c:pt>
                <c:pt idx="8603">
                  <c:v>59.74305555555555</c:v>
                </c:pt>
                <c:pt idx="8604">
                  <c:v>59.75</c:v>
                </c:pt>
                <c:pt idx="8605">
                  <c:v>59.75694444444445</c:v>
                </c:pt>
                <c:pt idx="8606">
                  <c:v>59.763888888888886</c:v>
                </c:pt>
                <c:pt idx="8607">
                  <c:v>59.770833333333336</c:v>
                </c:pt>
                <c:pt idx="8608">
                  <c:v>59.777777777777779</c:v>
                </c:pt>
                <c:pt idx="8609">
                  <c:v>59.784722222222221</c:v>
                </c:pt>
                <c:pt idx="8610">
                  <c:v>59.791666666666664</c:v>
                </c:pt>
                <c:pt idx="8611">
                  <c:v>59.798611111111114</c:v>
                </c:pt>
                <c:pt idx="8612">
                  <c:v>59.80555555555555</c:v>
                </c:pt>
                <c:pt idx="8613">
                  <c:v>59.8125</c:v>
                </c:pt>
                <c:pt idx="8614">
                  <c:v>59.81944444444445</c:v>
                </c:pt>
                <c:pt idx="8615">
                  <c:v>59.826388888888886</c:v>
                </c:pt>
                <c:pt idx="8616">
                  <c:v>59.833333333333336</c:v>
                </c:pt>
                <c:pt idx="8617">
                  <c:v>59.840277777777779</c:v>
                </c:pt>
                <c:pt idx="8618">
                  <c:v>59.847222222222221</c:v>
                </c:pt>
                <c:pt idx="8619">
                  <c:v>59.854166666666664</c:v>
                </c:pt>
                <c:pt idx="8620">
                  <c:v>59.861111111111114</c:v>
                </c:pt>
                <c:pt idx="8621">
                  <c:v>59.86805555555555</c:v>
                </c:pt>
                <c:pt idx="8622">
                  <c:v>59.875</c:v>
                </c:pt>
                <c:pt idx="8623">
                  <c:v>59.88194444444445</c:v>
                </c:pt>
                <c:pt idx="8624">
                  <c:v>59.888888888888886</c:v>
                </c:pt>
                <c:pt idx="8625">
                  <c:v>59.895833333333336</c:v>
                </c:pt>
                <c:pt idx="8626">
                  <c:v>59.902777777777779</c:v>
                </c:pt>
                <c:pt idx="8627">
                  <c:v>59.909722222222221</c:v>
                </c:pt>
                <c:pt idx="8628">
                  <c:v>59.916666666666664</c:v>
                </c:pt>
                <c:pt idx="8629">
                  <c:v>59.923611111111114</c:v>
                </c:pt>
                <c:pt idx="8630">
                  <c:v>59.93055555555555</c:v>
                </c:pt>
                <c:pt idx="8631">
                  <c:v>59.9375</c:v>
                </c:pt>
                <c:pt idx="8632">
                  <c:v>59.94444444444445</c:v>
                </c:pt>
                <c:pt idx="8633">
                  <c:v>59.951388888888886</c:v>
                </c:pt>
                <c:pt idx="8634">
                  <c:v>59.958333333333336</c:v>
                </c:pt>
                <c:pt idx="8635">
                  <c:v>59.965277777777779</c:v>
                </c:pt>
                <c:pt idx="8636">
                  <c:v>59.972222222222221</c:v>
                </c:pt>
                <c:pt idx="8637">
                  <c:v>59.979166666666664</c:v>
                </c:pt>
                <c:pt idx="8638">
                  <c:v>59.986111111111114</c:v>
                </c:pt>
                <c:pt idx="8639">
                  <c:v>59.99305555555555</c:v>
                </c:pt>
                <c:pt idx="8640">
                  <c:v>60</c:v>
                </c:pt>
                <c:pt idx="8641">
                  <c:v>60.00694444444445</c:v>
                </c:pt>
                <c:pt idx="8642">
                  <c:v>60.013888888888886</c:v>
                </c:pt>
                <c:pt idx="8643">
                  <c:v>60.020833333333336</c:v>
                </c:pt>
                <c:pt idx="8644">
                  <c:v>60.027777777777779</c:v>
                </c:pt>
                <c:pt idx="8645">
                  <c:v>60.034722222222221</c:v>
                </c:pt>
                <c:pt idx="8646">
                  <c:v>60.041666666666664</c:v>
                </c:pt>
                <c:pt idx="8647">
                  <c:v>60.048611111111114</c:v>
                </c:pt>
                <c:pt idx="8648">
                  <c:v>60.05555555555555</c:v>
                </c:pt>
                <c:pt idx="8649">
                  <c:v>60.0625</c:v>
                </c:pt>
                <c:pt idx="8650">
                  <c:v>60.06944444444445</c:v>
                </c:pt>
                <c:pt idx="8651">
                  <c:v>60.076388888888886</c:v>
                </c:pt>
                <c:pt idx="8652">
                  <c:v>60.083333333333336</c:v>
                </c:pt>
                <c:pt idx="8653">
                  <c:v>60.090277777777779</c:v>
                </c:pt>
                <c:pt idx="8654">
                  <c:v>60.097222222222221</c:v>
                </c:pt>
                <c:pt idx="8655">
                  <c:v>60.104166666666664</c:v>
                </c:pt>
                <c:pt idx="8656">
                  <c:v>60.111111111111114</c:v>
                </c:pt>
                <c:pt idx="8657">
                  <c:v>60.11805555555555</c:v>
                </c:pt>
                <c:pt idx="8658">
                  <c:v>60.125</c:v>
                </c:pt>
                <c:pt idx="8659">
                  <c:v>60.13194444444445</c:v>
                </c:pt>
                <c:pt idx="8660">
                  <c:v>60.138888888888886</c:v>
                </c:pt>
                <c:pt idx="8661">
                  <c:v>60.145833333333336</c:v>
                </c:pt>
                <c:pt idx="8662">
                  <c:v>60.152777777777779</c:v>
                </c:pt>
                <c:pt idx="8663">
                  <c:v>60.159722222222221</c:v>
                </c:pt>
                <c:pt idx="8664">
                  <c:v>60.166666666666664</c:v>
                </c:pt>
                <c:pt idx="8665">
                  <c:v>60.173611111111114</c:v>
                </c:pt>
                <c:pt idx="8666">
                  <c:v>60.18055555555555</c:v>
                </c:pt>
                <c:pt idx="8667">
                  <c:v>60.1875</c:v>
                </c:pt>
                <c:pt idx="8668">
                  <c:v>60.19444444444445</c:v>
                </c:pt>
                <c:pt idx="8669">
                  <c:v>60.201388888888886</c:v>
                </c:pt>
                <c:pt idx="8670">
                  <c:v>60.208333333333336</c:v>
                </c:pt>
                <c:pt idx="8671">
                  <c:v>60.215277777777779</c:v>
                </c:pt>
                <c:pt idx="8672">
                  <c:v>60.222222222222221</c:v>
                </c:pt>
                <c:pt idx="8673">
                  <c:v>60.229166666666664</c:v>
                </c:pt>
                <c:pt idx="8674">
                  <c:v>60.236111111111114</c:v>
                </c:pt>
                <c:pt idx="8675">
                  <c:v>60.24305555555555</c:v>
                </c:pt>
                <c:pt idx="8676">
                  <c:v>60.25</c:v>
                </c:pt>
                <c:pt idx="8677">
                  <c:v>60.25694444444445</c:v>
                </c:pt>
                <c:pt idx="8678">
                  <c:v>60.263888888888886</c:v>
                </c:pt>
                <c:pt idx="8679">
                  <c:v>60.270833333333336</c:v>
                </c:pt>
                <c:pt idx="8680">
                  <c:v>60.277777777777779</c:v>
                </c:pt>
                <c:pt idx="8681">
                  <c:v>60.284722222222221</c:v>
                </c:pt>
                <c:pt idx="8682">
                  <c:v>60.291666666666664</c:v>
                </c:pt>
                <c:pt idx="8683">
                  <c:v>60.298611111111114</c:v>
                </c:pt>
                <c:pt idx="8684">
                  <c:v>60.30555555555555</c:v>
                </c:pt>
                <c:pt idx="8685">
                  <c:v>60.3125</c:v>
                </c:pt>
                <c:pt idx="8686">
                  <c:v>60.31944444444445</c:v>
                </c:pt>
                <c:pt idx="8687">
                  <c:v>60.326388888888886</c:v>
                </c:pt>
                <c:pt idx="8688">
                  <c:v>60.333333333333336</c:v>
                </c:pt>
                <c:pt idx="8689">
                  <c:v>60.340277777777779</c:v>
                </c:pt>
                <c:pt idx="8690">
                  <c:v>60.347222222222221</c:v>
                </c:pt>
                <c:pt idx="8691">
                  <c:v>60.354166666666664</c:v>
                </c:pt>
                <c:pt idx="8692">
                  <c:v>60.361111111111114</c:v>
                </c:pt>
                <c:pt idx="8693">
                  <c:v>60.36805555555555</c:v>
                </c:pt>
                <c:pt idx="8694">
                  <c:v>60.375</c:v>
                </c:pt>
                <c:pt idx="8695">
                  <c:v>60.38194444444445</c:v>
                </c:pt>
                <c:pt idx="8696">
                  <c:v>60.388888888888886</c:v>
                </c:pt>
                <c:pt idx="8697">
                  <c:v>60.395833333333336</c:v>
                </c:pt>
                <c:pt idx="8698">
                  <c:v>60.402777777777779</c:v>
                </c:pt>
                <c:pt idx="8699">
                  <c:v>60.409722222222221</c:v>
                </c:pt>
                <c:pt idx="8700">
                  <c:v>60.416666666666664</c:v>
                </c:pt>
                <c:pt idx="8701">
                  <c:v>60.423611111111114</c:v>
                </c:pt>
                <c:pt idx="8702">
                  <c:v>60.43055555555555</c:v>
                </c:pt>
                <c:pt idx="8703">
                  <c:v>60.4375</c:v>
                </c:pt>
                <c:pt idx="8704">
                  <c:v>60.44444444444445</c:v>
                </c:pt>
                <c:pt idx="8705">
                  <c:v>60.451388888888886</c:v>
                </c:pt>
                <c:pt idx="8706">
                  <c:v>60.458333333333336</c:v>
                </c:pt>
                <c:pt idx="8707">
                  <c:v>60.465277777777779</c:v>
                </c:pt>
                <c:pt idx="8708">
                  <c:v>60.472222222222221</c:v>
                </c:pt>
                <c:pt idx="8709">
                  <c:v>60.479166666666664</c:v>
                </c:pt>
                <c:pt idx="8710">
                  <c:v>60.486111111111114</c:v>
                </c:pt>
                <c:pt idx="8711">
                  <c:v>60.49305555555555</c:v>
                </c:pt>
                <c:pt idx="8712">
                  <c:v>60.5</c:v>
                </c:pt>
                <c:pt idx="8713">
                  <c:v>60.50694444444445</c:v>
                </c:pt>
                <c:pt idx="8714">
                  <c:v>60.513888888888886</c:v>
                </c:pt>
                <c:pt idx="8715">
                  <c:v>60.520833333333336</c:v>
                </c:pt>
                <c:pt idx="8716">
                  <c:v>60.527777777777779</c:v>
                </c:pt>
                <c:pt idx="8717">
                  <c:v>60.534722222222221</c:v>
                </c:pt>
                <c:pt idx="8718">
                  <c:v>60.541666666666664</c:v>
                </c:pt>
                <c:pt idx="8719">
                  <c:v>60.548611111111114</c:v>
                </c:pt>
                <c:pt idx="8720">
                  <c:v>60.55555555555555</c:v>
                </c:pt>
                <c:pt idx="8721">
                  <c:v>60.5625</c:v>
                </c:pt>
                <c:pt idx="8722">
                  <c:v>60.56944444444445</c:v>
                </c:pt>
                <c:pt idx="8723">
                  <c:v>60.576388888888886</c:v>
                </c:pt>
                <c:pt idx="8724">
                  <c:v>60.583333333333336</c:v>
                </c:pt>
                <c:pt idx="8725">
                  <c:v>60.590277777777779</c:v>
                </c:pt>
                <c:pt idx="8726">
                  <c:v>60.597222222222221</c:v>
                </c:pt>
                <c:pt idx="8727">
                  <c:v>60.604166666666664</c:v>
                </c:pt>
                <c:pt idx="8728">
                  <c:v>60.611111111111114</c:v>
                </c:pt>
                <c:pt idx="8729">
                  <c:v>60.61805555555555</c:v>
                </c:pt>
                <c:pt idx="8730">
                  <c:v>60.625</c:v>
                </c:pt>
                <c:pt idx="8731">
                  <c:v>60.63194444444445</c:v>
                </c:pt>
                <c:pt idx="8732">
                  <c:v>60.638888888888886</c:v>
                </c:pt>
                <c:pt idx="8733">
                  <c:v>60.645833333333336</c:v>
                </c:pt>
                <c:pt idx="8734">
                  <c:v>60.652777777777779</c:v>
                </c:pt>
                <c:pt idx="8735">
                  <c:v>60.659722222222221</c:v>
                </c:pt>
                <c:pt idx="8736">
                  <c:v>60.666666666666664</c:v>
                </c:pt>
                <c:pt idx="8737">
                  <c:v>60.673611111111114</c:v>
                </c:pt>
                <c:pt idx="8738">
                  <c:v>60.68055555555555</c:v>
                </c:pt>
                <c:pt idx="8739">
                  <c:v>60.6875</c:v>
                </c:pt>
                <c:pt idx="8740">
                  <c:v>60.69444444444445</c:v>
                </c:pt>
                <c:pt idx="8741">
                  <c:v>60.701388888888886</c:v>
                </c:pt>
                <c:pt idx="8742">
                  <c:v>60.708333333333336</c:v>
                </c:pt>
                <c:pt idx="8743">
                  <c:v>60.715277777777779</c:v>
                </c:pt>
                <c:pt idx="8744">
                  <c:v>60.722222222222221</c:v>
                </c:pt>
                <c:pt idx="8745">
                  <c:v>60.729166666666664</c:v>
                </c:pt>
                <c:pt idx="8746">
                  <c:v>60.736111111111114</c:v>
                </c:pt>
                <c:pt idx="8747">
                  <c:v>60.74305555555555</c:v>
                </c:pt>
                <c:pt idx="8748">
                  <c:v>60.75</c:v>
                </c:pt>
                <c:pt idx="8749">
                  <c:v>60.75694444444445</c:v>
                </c:pt>
                <c:pt idx="8750">
                  <c:v>60.763888888888886</c:v>
                </c:pt>
                <c:pt idx="8751">
                  <c:v>60.770833333333336</c:v>
                </c:pt>
                <c:pt idx="8752">
                  <c:v>60.777777777777779</c:v>
                </c:pt>
                <c:pt idx="8753">
                  <c:v>60.784722222222221</c:v>
                </c:pt>
                <c:pt idx="8754">
                  <c:v>60.791666666666664</c:v>
                </c:pt>
                <c:pt idx="8755">
                  <c:v>60.798611111111114</c:v>
                </c:pt>
                <c:pt idx="8756">
                  <c:v>60.80555555555555</c:v>
                </c:pt>
                <c:pt idx="8757">
                  <c:v>60.8125</c:v>
                </c:pt>
                <c:pt idx="8758">
                  <c:v>60.81944444444445</c:v>
                </c:pt>
                <c:pt idx="8759">
                  <c:v>60.826388888888886</c:v>
                </c:pt>
                <c:pt idx="8760">
                  <c:v>60.833333333333336</c:v>
                </c:pt>
                <c:pt idx="8761">
                  <c:v>60.840277777777779</c:v>
                </c:pt>
                <c:pt idx="8762">
                  <c:v>60.847222222222221</c:v>
                </c:pt>
                <c:pt idx="8763">
                  <c:v>60.854166666666664</c:v>
                </c:pt>
                <c:pt idx="8764">
                  <c:v>60.861111111111114</c:v>
                </c:pt>
                <c:pt idx="8765">
                  <c:v>60.86805555555555</c:v>
                </c:pt>
                <c:pt idx="8766">
                  <c:v>60.875</c:v>
                </c:pt>
                <c:pt idx="8767">
                  <c:v>60.88194444444445</c:v>
                </c:pt>
                <c:pt idx="8768">
                  <c:v>60.888888888888886</c:v>
                </c:pt>
                <c:pt idx="8769">
                  <c:v>60.895833333333336</c:v>
                </c:pt>
                <c:pt idx="8770">
                  <c:v>60.902777777777779</c:v>
                </c:pt>
                <c:pt idx="8771">
                  <c:v>60.909722222222221</c:v>
                </c:pt>
                <c:pt idx="8772">
                  <c:v>60.916666666666664</c:v>
                </c:pt>
                <c:pt idx="8773">
                  <c:v>60.923611111111114</c:v>
                </c:pt>
                <c:pt idx="8774">
                  <c:v>60.93055555555555</c:v>
                </c:pt>
                <c:pt idx="8775">
                  <c:v>60.9375</c:v>
                </c:pt>
                <c:pt idx="8776">
                  <c:v>60.94444444444445</c:v>
                </c:pt>
                <c:pt idx="8777">
                  <c:v>60.951388888888886</c:v>
                </c:pt>
                <c:pt idx="8778">
                  <c:v>60.958333333333336</c:v>
                </c:pt>
                <c:pt idx="8779">
                  <c:v>60.965277777777779</c:v>
                </c:pt>
                <c:pt idx="8780">
                  <c:v>60.972222222222221</c:v>
                </c:pt>
                <c:pt idx="8781">
                  <c:v>60.979166666666664</c:v>
                </c:pt>
                <c:pt idx="8782">
                  <c:v>60.986111111111114</c:v>
                </c:pt>
                <c:pt idx="8783">
                  <c:v>60.99305555555555</c:v>
                </c:pt>
                <c:pt idx="8784">
                  <c:v>61</c:v>
                </c:pt>
                <c:pt idx="8785">
                  <c:v>61.00694444444445</c:v>
                </c:pt>
                <c:pt idx="8786">
                  <c:v>61.013888888888886</c:v>
                </c:pt>
                <c:pt idx="8787">
                  <c:v>61.020833333333336</c:v>
                </c:pt>
                <c:pt idx="8788">
                  <c:v>61.027777777777779</c:v>
                </c:pt>
                <c:pt idx="8789">
                  <c:v>61.034722222222221</c:v>
                </c:pt>
                <c:pt idx="8790">
                  <c:v>61.041666666666664</c:v>
                </c:pt>
                <c:pt idx="8791">
                  <c:v>61.048611111111114</c:v>
                </c:pt>
                <c:pt idx="8792">
                  <c:v>61.05555555555555</c:v>
                </c:pt>
                <c:pt idx="8793">
                  <c:v>61.0625</c:v>
                </c:pt>
                <c:pt idx="8794">
                  <c:v>61.06944444444445</c:v>
                </c:pt>
                <c:pt idx="8795">
                  <c:v>61.076388888888886</c:v>
                </c:pt>
                <c:pt idx="8796">
                  <c:v>61.083333333333336</c:v>
                </c:pt>
                <c:pt idx="8797">
                  <c:v>61.090277777777779</c:v>
                </c:pt>
                <c:pt idx="8798">
                  <c:v>61.097222222222221</c:v>
                </c:pt>
                <c:pt idx="8799">
                  <c:v>61.104166666666664</c:v>
                </c:pt>
                <c:pt idx="8800">
                  <c:v>61.111111111111114</c:v>
                </c:pt>
                <c:pt idx="8801">
                  <c:v>61.11805555555555</c:v>
                </c:pt>
                <c:pt idx="8802">
                  <c:v>61.125</c:v>
                </c:pt>
                <c:pt idx="8803">
                  <c:v>61.13194444444445</c:v>
                </c:pt>
                <c:pt idx="8804">
                  <c:v>61.138888888888886</c:v>
                </c:pt>
                <c:pt idx="8805">
                  <c:v>61.145833333333336</c:v>
                </c:pt>
                <c:pt idx="8806">
                  <c:v>61.152777777777779</c:v>
                </c:pt>
                <c:pt idx="8807">
                  <c:v>61.159722222222221</c:v>
                </c:pt>
                <c:pt idx="8808">
                  <c:v>61.166666666666664</c:v>
                </c:pt>
                <c:pt idx="8809">
                  <c:v>61.173611111111114</c:v>
                </c:pt>
                <c:pt idx="8810">
                  <c:v>61.18055555555555</c:v>
                </c:pt>
                <c:pt idx="8811">
                  <c:v>61.1875</c:v>
                </c:pt>
                <c:pt idx="8812">
                  <c:v>61.19444444444445</c:v>
                </c:pt>
                <c:pt idx="8813">
                  <c:v>61.201388888888886</c:v>
                </c:pt>
                <c:pt idx="8814">
                  <c:v>61.208333333333336</c:v>
                </c:pt>
                <c:pt idx="8815">
                  <c:v>61.215277777777779</c:v>
                </c:pt>
                <c:pt idx="8816">
                  <c:v>61.222222222222221</c:v>
                </c:pt>
                <c:pt idx="8817">
                  <c:v>61.229166666666664</c:v>
                </c:pt>
                <c:pt idx="8818">
                  <c:v>61.236111111111114</c:v>
                </c:pt>
                <c:pt idx="8819">
                  <c:v>61.24305555555555</c:v>
                </c:pt>
                <c:pt idx="8820">
                  <c:v>61.25</c:v>
                </c:pt>
                <c:pt idx="8821">
                  <c:v>61.25694444444445</c:v>
                </c:pt>
                <c:pt idx="8822">
                  <c:v>61.263888888888886</c:v>
                </c:pt>
                <c:pt idx="8823">
                  <c:v>61.270833333333336</c:v>
                </c:pt>
                <c:pt idx="8824">
                  <c:v>61.277777777777779</c:v>
                </c:pt>
                <c:pt idx="8825">
                  <c:v>61.284722222222221</c:v>
                </c:pt>
                <c:pt idx="8826">
                  <c:v>61.291666666666664</c:v>
                </c:pt>
                <c:pt idx="8827">
                  <c:v>61.298611111111114</c:v>
                </c:pt>
                <c:pt idx="8828">
                  <c:v>61.30555555555555</c:v>
                </c:pt>
                <c:pt idx="8829">
                  <c:v>61.3125</c:v>
                </c:pt>
                <c:pt idx="8830">
                  <c:v>61.31944444444445</c:v>
                </c:pt>
                <c:pt idx="8831">
                  <c:v>61.326388888888886</c:v>
                </c:pt>
                <c:pt idx="8832">
                  <c:v>61.333333333333336</c:v>
                </c:pt>
                <c:pt idx="8833">
                  <c:v>61.340277777777779</c:v>
                </c:pt>
                <c:pt idx="8834">
                  <c:v>61.347222222222221</c:v>
                </c:pt>
                <c:pt idx="8835">
                  <c:v>61.354166666666664</c:v>
                </c:pt>
                <c:pt idx="8836">
                  <c:v>61.361111111111114</c:v>
                </c:pt>
                <c:pt idx="8837">
                  <c:v>61.36805555555555</c:v>
                </c:pt>
                <c:pt idx="8838">
                  <c:v>61.375</c:v>
                </c:pt>
                <c:pt idx="8839">
                  <c:v>61.38194444444445</c:v>
                </c:pt>
                <c:pt idx="8840">
                  <c:v>61.388888888888886</c:v>
                </c:pt>
                <c:pt idx="8841">
                  <c:v>61.395833333333336</c:v>
                </c:pt>
                <c:pt idx="8842">
                  <c:v>61.402777777777779</c:v>
                </c:pt>
                <c:pt idx="8843">
                  <c:v>61.409722222222221</c:v>
                </c:pt>
                <c:pt idx="8844">
                  <c:v>61.416666666666664</c:v>
                </c:pt>
                <c:pt idx="8845">
                  <c:v>61.423611111111114</c:v>
                </c:pt>
                <c:pt idx="8846">
                  <c:v>61.43055555555555</c:v>
                </c:pt>
                <c:pt idx="8847">
                  <c:v>61.4375</c:v>
                </c:pt>
                <c:pt idx="8848">
                  <c:v>61.44444444444445</c:v>
                </c:pt>
                <c:pt idx="8849">
                  <c:v>61.451388888888886</c:v>
                </c:pt>
                <c:pt idx="8850">
                  <c:v>61.458333333333336</c:v>
                </c:pt>
                <c:pt idx="8851">
                  <c:v>61.465277777777779</c:v>
                </c:pt>
                <c:pt idx="8852">
                  <c:v>61.472222222222221</c:v>
                </c:pt>
                <c:pt idx="8853">
                  <c:v>61.479166666666664</c:v>
                </c:pt>
                <c:pt idx="8854">
                  <c:v>61.486111111111114</c:v>
                </c:pt>
                <c:pt idx="8855">
                  <c:v>61.49305555555555</c:v>
                </c:pt>
                <c:pt idx="8856">
                  <c:v>61.5</c:v>
                </c:pt>
                <c:pt idx="8857">
                  <c:v>61.50694444444445</c:v>
                </c:pt>
                <c:pt idx="8858">
                  <c:v>61.513888888888886</c:v>
                </c:pt>
                <c:pt idx="8859">
                  <c:v>61.520833333333336</c:v>
                </c:pt>
                <c:pt idx="8860">
                  <c:v>61.527777777777779</c:v>
                </c:pt>
                <c:pt idx="8861">
                  <c:v>61.534722222222221</c:v>
                </c:pt>
                <c:pt idx="8862">
                  <c:v>61.541666666666664</c:v>
                </c:pt>
                <c:pt idx="8863">
                  <c:v>61.548611111111114</c:v>
                </c:pt>
                <c:pt idx="8864">
                  <c:v>61.55555555555555</c:v>
                </c:pt>
                <c:pt idx="8865">
                  <c:v>61.5625</c:v>
                </c:pt>
                <c:pt idx="8866">
                  <c:v>61.56944444444445</c:v>
                </c:pt>
                <c:pt idx="8867">
                  <c:v>61.576388888888886</c:v>
                </c:pt>
                <c:pt idx="8868">
                  <c:v>61.583333333333336</c:v>
                </c:pt>
                <c:pt idx="8869">
                  <c:v>61.590277777777779</c:v>
                </c:pt>
                <c:pt idx="8870">
                  <c:v>61.597222222222221</c:v>
                </c:pt>
                <c:pt idx="8871">
                  <c:v>61.604166666666664</c:v>
                </c:pt>
                <c:pt idx="8872">
                  <c:v>61.611111111111114</c:v>
                </c:pt>
                <c:pt idx="8873">
                  <c:v>61.61805555555555</c:v>
                </c:pt>
                <c:pt idx="8874">
                  <c:v>61.625</c:v>
                </c:pt>
                <c:pt idx="8875">
                  <c:v>61.63194444444445</c:v>
                </c:pt>
                <c:pt idx="8876">
                  <c:v>61.638888888888886</c:v>
                </c:pt>
                <c:pt idx="8877">
                  <c:v>61.645833333333336</c:v>
                </c:pt>
                <c:pt idx="8878">
                  <c:v>61.652777777777779</c:v>
                </c:pt>
                <c:pt idx="8879">
                  <c:v>61.659722222222221</c:v>
                </c:pt>
                <c:pt idx="8880">
                  <c:v>61.666666666666664</c:v>
                </c:pt>
                <c:pt idx="8881">
                  <c:v>61.673611111111114</c:v>
                </c:pt>
                <c:pt idx="8882">
                  <c:v>61.68055555555555</c:v>
                </c:pt>
                <c:pt idx="8883">
                  <c:v>61.6875</c:v>
                </c:pt>
                <c:pt idx="8884">
                  <c:v>61.69444444444445</c:v>
                </c:pt>
                <c:pt idx="8885">
                  <c:v>61.701388888888886</c:v>
                </c:pt>
                <c:pt idx="8886">
                  <c:v>61.708333333333336</c:v>
                </c:pt>
                <c:pt idx="8887">
                  <c:v>61.715277777777779</c:v>
                </c:pt>
                <c:pt idx="8888">
                  <c:v>61.722222222222221</c:v>
                </c:pt>
                <c:pt idx="8889">
                  <c:v>61.729166666666664</c:v>
                </c:pt>
                <c:pt idx="8890">
                  <c:v>61.736111111111114</c:v>
                </c:pt>
                <c:pt idx="8891">
                  <c:v>61.74305555555555</c:v>
                </c:pt>
                <c:pt idx="8892">
                  <c:v>61.75</c:v>
                </c:pt>
                <c:pt idx="8893">
                  <c:v>61.75694444444445</c:v>
                </c:pt>
                <c:pt idx="8894">
                  <c:v>61.763888888888886</c:v>
                </c:pt>
                <c:pt idx="8895">
                  <c:v>61.770833333333336</c:v>
                </c:pt>
                <c:pt idx="8896">
                  <c:v>61.777777777777779</c:v>
                </c:pt>
                <c:pt idx="8897">
                  <c:v>61.784722222222221</c:v>
                </c:pt>
                <c:pt idx="8898">
                  <c:v>61.791666666666664</c:v>
                </c:pt>
                <c:pt idx="8899">
                  <c:v>61.798611111111114</c:v>
                </c:pt>
                <c:pt idx="8900">
                  <c:v>61.80555555555555</c:v>
                </c:pt>
                <c:pt idx="8901">
                  <c:v>61.8125</c:v>
                </c:pt>
                <c:pt idx="8902">
                  <c:v>61.81944444444445</c:v>
                </c:pt>
                <c:pt idx="8903">
                  <c:v>61.826388888888886</c:v>
                </c:pt>
                <c:pt idx="8904">
                  <c:v>61.833333333333336</c:v>
                </c:pt>
                <c:pt idx="8905">
                  <c:v>61.840277777777779</c:v>
                </c:pt>
                <c:pt idx="8906">
                  <c:v>61.847222222222221</c:v>
                </c:pt>
                <c:pt idx="8907">
                  <c:v>61.854166666666664</c:v>
                </c:pt>
                <c:pt idx="8908">
                  <c:v>61.861111111111114</c:v>
                </c:pt>
                <c:pt idx="8909">
                  <c:v>61.86805555555555</c:v>
                </c:pt>
                <c:pt idx="8910">
                  <c:v>61.875</c:v>
                </c:pt>
                <c:pt idx="8911">
                  <c:v>61.88194444444445</c:v>
                </c:pt>
                <c:pt idx="8912">
                  <c:v>61.888888888888886</c:v>
                </c:pt>
                <c:pt idx="8913">
                  <c:v>61.895833333333336</c:v>
                </c:pt>
                <c:pt idx="8914">
                  <c:v>61.902777777777779</c:v>
                </c:pt>
                <c:pt idx="8915">
                  <c:v>61.909722222222221</c:v>
                </c:pt>
                <c:pt idx="8916">
                  <c:v>61.916666666666664</c:v>
                </c:pt>
                <c:pt idx="8917">
                  <c:v>61.923611111111114</c:v>
                </c:pt>
                <c:pt idx="8918">
                  <c:v>61.93055555555555</c:v>
                </c:pt>
                <c:pt idx="8919">
                  <c:v>61.9375</c:v>
                </c:pt>
                <c:pt idx="8920">
                  <c:v>61.94444444444445</c:v>
                </c:pt>
                <c:pt idx="8921">
                  <c:v>61.951388888888886</c:v>
                </c:pt>
                <c:pt idx="8922">
                  <c:v>61.958333333333336</c:v>
                </c:pt>
                <c:pt idx="8923">
                  <c:v>61.965277777777779</c:v>
                </c:pt>
                <c:pt idx="8924">
                  <c:v>61.972222222222221</c:v>
                </c:pt>
                <c:pt idx="8925">
                  <c:v>61.979166666666664</c:v>
                </c:pt>
                <c:pt idx="8926">
                  <c:v>61.986111111111114</c:v>
                </c:pt>
                <c:pt idx="8927">
                  <c:v>61.99305555555555</c:v>
                </c:pt>
                <c:pt idx="8928">
                  <c:v>62</c:v>
                </c:pt>
                <c:pt idx="8929">
                  <c:v>62.00694444444445</c:v>
                </c:pt>
                <c:pt idx="8930">
                  <c:v>62.013888888888886</c:v>
                </c:pt>
                <c:pt idx="8931">
                  <c:v>62.020833333333336</c:v>
                </c:pt>
                <c:pt idx="8932">
                  <c:v>62.027777777777779</c:v>
                </c:pt>
                <c:pt idx="8933">
                  <c:v>62.034722222222221</c:v>
                </c:pt>
                <c:pt idx="8934">
                  <c:v>62.041666666666664</c:v>
                </c:pt>
                <c:pt idx="8935">
                  <c:v>62.048611111111114</c:v>
                </c:pt>
                <c:pt idx="8936">
                  <c:v>62.05555555555555</c:v>
                </c:pt>
                <c:pt idx="8937">
                  <c:v>62.0625</c:v>
                </c:pt>
                <c:pt idx="8938">
                  <c:v>62.06944444444445</c:v>
                </c:pt>
                <c:pt idx="8939">
                  <c:v>62.076388888888886</c:v>
                </c:pt>
                <c:pt idx="8940">
                  <c:v>62.083333333333336</c:v>
                </c:pt>
                <c:pt idx="8941">
                  <c:v>62.090277777777779</c:v>
                </c:pt>
                <c:pt idx="8942">
                  <c:v>62.097222222222221</c:v>
                </c:pt>
                <c:pt idx="8943">
                  <c:v>62.104166666666664</c:v>
                </c:pt>
                <c:pt idx="8944">
                  <c:v>62.111111111111114</c:v>
                </c:pt>
                <c:pt idx="8945">
                  <c:v>62.11805555555555</c:v>
                </c:pt>
                <c:pt idx="8946">
                  <c:v>62.125</c:v>
                </c:pt>
                <c:pt idx="8947">
                  <c:v>62.13194444444445</c:v>
                </c:pt>
                <c:pt idx="8948">
                  <c:v>62.138888888888886</c:v>
                </c:pt>
                <c:pt idx="8949">
                  <c:v>62.145833333333336</c:v>
                </c:pt>
                <c:pt idx="8950">
                  <c:v>62.152777777777779</c:v>
                </c:pt>
                <c:pt idx="8951">
                  <c:v>62.159722222222221</c:v>
                </c:pt>
                <c:pt idx="8952">
                  <c:v>62.166666666666664</c:v>
                </c:pt>
                <c:pt idx="8953">
                  <c:v>62.173611111111114</c:v>
                </c:pt>
                <c:pt idx="8954">
                  <c:v>62.18055555555555</c:v>
                </c:pt>
                <c:pt idx="8955">
                  <c:v>62.1875</c:v>
                </c:pt>
                <c:pt idx="8956">
                  <c:v>62.19444444444445</c:v>
                </c:pt>
                <c:pt idx="8957">
                  <c:v>62.201388888888886</c:v>
                </c:pt>
                <c:pt idx="8958">
                  <c:v>62.208333333333336</c:v>
                </c:pt>
                <c:pt idx="8959">
                  <c:v>62.215277777777779</c:v>
                </c:pt>
                <c:pt idx="8960">
                  <c:v>62.222222222222221</c:v>
                </c:pt>
                <c:pt idx="8961">
                  <c:v>62.229166666666664</c:v>
                </c:pt>
                <c:pt idx="8962">
                  <c:v>62.236111111111114</c:v>
                </c:pt>
                <c:pt idx="8963">
                  <c:v>62.24305555555555</c:v>
                </c:pt>
                <c:pt idx="8964">
                  <c:v>62.25</c:v>
                </c:pt>
                <c:pt idx="8965">
                  <c:v>62.25694444444445</c:v>
                </c:pt>
                <c:pt idx="8966">
                  <c:v>62.263888888888886</c:v>
                </c:pt>
                <c:pt idx="8967">
                  <c:v>62.270833333333336</c:v>
                </c:pt>
                <c:pt idx="8968">
                  <c:v>62.277777777777779</c:v>
                </c:pt>
                <c:pt idx="8969">
                  <c:v>62.284722222222221</c:v>
                </c:pt>
                <c:pt idx="8970">
                  <c:v>62.291666666666664</c:v>
                </c:pt>
                <c:pt idx="8971">
                  <c:v>62.298611111111114</c:v>
                </c:pt>
                <c:pt idx="8972">
                  <c:v>62.30555555555555</c:v>
                </c:pt>
                <c:pt idx="8973">
                  <c:v>62.3125</c:v>
                </c:pt>
                <c:pt idx="8974">
                  <c:v>62.31944444444445</c:v>
                </c:pt>
                <c:pt idx="8975">
                  <c:v>62.326388888888886</c:v>
                </c:pt>
                <c:pt idx="8976">
                  <c:v>62.333333333333336</c:v>
                </c:pt>
                <c:pt idx="8977">
                  <c:v>62.340277777777779</c:v>
                </c:pt>
                <c:pt idx="8978">
                  <c:v>62.347222222222221</c:v>
                </c:pt>
                <c:pt idx="8979">
                  <c:v>62.354166666666664</c:v>
                </c:pt>
                <c:pt idx="8980">
                  <c:v>62.361111111111114</c:v>
                </c:pt>
                <c:pt idx="8981">
                  <c:v>62.36805555555555</c:v>
                </c:pt>
                <c:pt idx="8982">
                  <c:v>62.375</c:v>
                </c:pt>
                <c:pt idx="8983">
                  <c:v>62.38194444444445</c:v>
                </c:pt>
                <c:pt idx="8984">
                  <c:v>62.388888888888886</c:v>
                </c:pt>
                <c:pt idx="8985">
                  <c:v>62.395833333333336</c:v>
                </c:pt>
                <c:pt idx="8986">
                  <c:v>62.402777777777779</c:v>
                </c:pt>
                <c:pt idx="8987">
                  <c:v>62.409722222222221</c:v>
                </c:pt>
                <c:pt idx="8988">
                  <c:v>62.416666666666664</c:v>
                </c:pt>
                <c:pt idx="8989">
                  <c:v>62.423611111111114</c:v>
                </c:pt>
                <c:pt idx="8990">
                  <c:v>62.43055555555555</c:v>
                </c:pt>
                <c:pt idx="8991">
                  <c:v>62.4375</c:v>
                </c:pt>
                <c:pt idx="8992">
                  <c:v>62.44444444444445</c:v>
                </c:pt>
                <c:pt idx="8993">
                  <c:v>62.451388888888886</c:v>
                </c:pt>
                <c:pt idx="8994">
                  <c:v>62.458333333333336</c:v>
                </c:pt>
                <c:pt idx="8995">
                  <c:v>62.465277777777779</c:v>
                </c:pt>
                <c:pt idx="8996">
                  <c:v>62.472222222222221</c:v>
                </c:pt>
                <c:pt idx="8997">
                  <c:v>62.479166666666664</c:v>
                </c:pt>
                <c:pt idx="8998">
                  <c:v>62.486111111111114</c:v>
                </c:pt>
                <c:pt idx="8999">
                  <c:v>62.49305555555555</c:v>
                </c:pt>
                <c:pt idx="9000">
                  <c:v>62.5</c:v>
                </c:pt>
                <c:pt idx="9001">
                  <c:v>62.50694444444445</c:v>
                </c:pt>
                <c:pt idx="9002">
                  <c:v>62.513888888888886</c:v>
                </c:pt>
                <c:pt idx="9003">
                  <c:v>62.520833333333336</c:v>
                </c:pt>
                <c:pt idx="9004">
                  <c:v>62.527777777777779</c:v>
                </c:pt>
                <c:pt idx="9005">
                  <c:v>62.534722222222221</c:v>
                </c:pt>
                <c:pt idx="9006">
                  <c:v>62.541666666666664</c:v>
                </c:pt>
                <c:pt idx="9007">
                  <c:v>62.548611111111114</c:v>
                </c:pt>
                <c:pt idx="9008">
                  <c:v>62.55555555555555</c:v>
                </c:pt>
                <c:pt idx="9009">
                  <c:v>62.5625</c:v>
                </c:pt>
                <c:pt idx="9010">
                  <c:v>62.56944444444445</c:v>
                </c:pt>
                <c:pt idx="9011">
                  <c:v>62.576388888888886</c:v>
                </c:pt>
                <c:pt idx="9012">
                  <c:v>62.583333333333336</c:v>
                </c:pt>
                <c:pt idx="9013">
                  <c:v>62.590277777777779</c:v>
                </c:pt>
                <c:pt idx="9014">
                  <c:v>62.597222222222221</c:v>
                </c:pt>
                <c:pt idx="9015">
                  <c:v>62.604166666666664</c:v>
                </c:pt>
                <c:pt idx="9016">
                  <c:v>62.611111111111114</c:v>
                </c:pt>
                <c:pt idx="9017">
                  <c:v>62.61805555555555</c:v>
                </c:pt>
                <c:pt idx="9018">
                  <c:v>62.625</c:v>
                </c:pt>
                <c:pt idx="9019">
                  <c:v>62.63194444444445</c:v>
                </c:pt>
                <c:pt idx="9020">
                  <c:v>62.638888888888886</c:v>
                </c:pt>
                <c:pt idx="9021">
                  <c:v>62.645833333333336</c:v>
                </c:pt>
                <c:pt idx="9022">
                  <c:v>62.652777777777779</c:v>
                </c:pt>
                <c:pt idx="9023">
                  <c:v>62.659722222222221</c:v>
                </c:pt>
                <c:pt idx="9024">
                  <c:v>62.666666666666664</c:v>
                </c:pt>
                <c:pt idx="9025">
                  <c:v>62.673611111111114</c:v>
                </c:pt>
                <c:pt idx="9026">
                  <c:v>62.68055555555555</c:v>
                </c:pt>
                <c:pt idx="9027">
                  <c:v>62.6875</c:v>
                </c:pt>
                <c:pt idx="9028">
                  <c:v>62.69444444444445</c:v>
                </c:pt>
                <c:pt idx="9029">
                  <c:v>62.701388888888886</c:v>
                </c:pt>
                <c:pt idx="9030">
                  <c:v>62.708333333333336</c:v>
                </c:pt>
                <c:pt idx="9031">
                  <c:v>62.715277777777779</c:v>
                </c:pt>
                <c:pt idx="9032">
                  <c:v>62.722222222222221</c:v>
                </c:pt>
                <c:pt idx="9033">
                  <c:v>62.729166666666664</c:v>
                </c:pt>
                <c:pt idx="9034">
                  <c:v>62.736111111111114</c:v>
                </c:pt>
                <c:pt idx="9035">
                  <c:v>62.74305555555555</c:v>
                </c:pt>
                <c:pt idx="9036">
                  <c:v>62.75</c:v>
                </c:pt>
                <c:pt idx="9037">
                  <c:v>62.75694444444445</c:v>
                </c:pt>
                <c:pt idx="9038">
                  <c:v>62.763888888888886</c:v>
                </c:pt>
                <c:pt idx="9039">
                  <c:v>62.770833333333336</c:v>
                </c:pt>
                <c:pt idx="9040">
                  <c:v>62.777777777777779</c:v>
                </c:pt>
                <c:pt idx="9041">
                  <c:v>62.784722222222221</c:v>
                </c:pt>
                <c:pt idx="9042">
                  <c:v>62.791666666666664</c:v>
                </c:pt>
                <c:pt idx="9043">
                  <c:v>62.798611111111114</c:v>
                </c:pt>
                <c:pt idx="9044">
                  <c:v>62.80555555555555</c:v>
                </c:pt>
                <c:pt idx="9045">
                  <c:v>62.8125</c:v>
                </c:pt>
                <c:pt idx="9046">
                  <c:v>62.81944444444445</c:v>
                </c:pt>
                <c:pt idx="9047">
                  <c:v>62.826388888888886</c:v>
                </c:pt>
                <c:pt idx="9048">
                  <c:v>62.833333333333336</c:v>
                </c:pt>
                <c:pt idx="9049">
                  <c:v>62.840277777777779</c:v>
                </c:pt>
                <c:pt idx="9050">
                  <c:v>62.847222222222221</c:v>
                </c:pt>
                <c:pt idx="9051">
                  <c:v>62.854166666666664</c:v>
                </c:pt>
                <c:pt idx="9052">
                  <c:v>62.861111111111114</c:v>
                </c:pt>
                <c:pt idx="9053">
                  <c:v>62.86805555555555</c:v>
                </c:pt>
                <c:pt idx="9054">
                  <c:v>62.875</c:v>
                </c:pt>
                <c:pt idx="9055">
                  <c:v>62.88194444444445</c:v>
                </c:pt>
                <c:pt idx="9056">
                  <c:v>62.888888888888886</c:v>
                </c:pt>
                <c:pt idx="9057">
                  <c:v>62.895833333333336</c:v>
                </c:pt>
                <c:pt idx="9058">
                  <c:v>62.902777777777779</c:v>
                </c:pt>
                <c:pt idx="9059">
                  <c:v>62.909722222222221</c:v>
                </c:pt>
                <c:pt idx="9060">
                  <c:v>62.916666666666664</c:v>
                </c:pt>
                <c:pt idx="9061">
                  <c:v>62.923611111111114</c:v>
                </c:pt>
                <c:pt idx="9062">
                  <c:v>62.93055555555555</c:v>
                </c:pt>
                <c:pt idx="9063">
                  <c:v>62.9375</c:v>
                </c:pt>
                <c:pt idx="9064">
                  <c:v>62.94444444444445</c:v>
                </c:pt>
                <c:pt idx="9065">
                  <c:v>62.951388888888886</c:v>
                </c:pt>
                <c:pt idx="9066">
                  <c:v>62.958333333333336</c:v>
                </c:pt>
                <c:pt idx="9067">
                  <c:v>62.965277777777779</c:v>
                </c:pt>
                <c:pt idx="9068">
                  <c:v>62.972222222222221</c:v>
                </c:pt>
                <c:pt idx="9069">
                  <c:v>62.979166666666664</c:v>
                </c:pt>
                <c:pt idx="9070">
                  <c:v>62.986111111111114</c:v>
                </c:pt>
                <c:pt idx="9071">
                  <c:v>62.99305555555555</c:v>
                </c:pt>
                <c:pt idx="9072">
                  <c:v>63</c:v>
                </c:pt>
                <c:pt idx="9073">
                  <c:v>63.00694444444445</c:v>
                </c:pt>
                <c:pt idx="9074">
                  <c:v>63.013888888888886</c:v>
                </c:pt>
                <c:pt idx="9075">
                  <c:v>63.020833333333336</c:v>
                </c:pt>
                <c:pt idx="9076">
                  <c:v>63.027777777777779</c:v>
                </c:pt>
                <c:pt idx="9077">
                  <c:v>63.034722222222221</c:v>
                </c:pt>
                <c:pt idx="9078">
                  <c:v>63.041666666666664</c:v>
                </c:pt>
                <c:pt idx="9079">
                  <c:v>63.048611111111114</c:v>
                </c:pt>
                <c:pt idx="9080">
                  <c:v>63.05555555555555</c:v>
                </c:pt>
                <c:pt idx="9081">
                  <c:v>63.0625</c:v>
                </c:pt>
                <c:pt idx="9082">
                  <c:v>63.06944444444445</c:v>
                </c:pt>
                <c:pt idx="9083">
                  <c:v>63.076388888888886</c:v>
                </c:pt>
                <c:pt idx="9084">
                  <c:v>63.083333333333336</c:v>
                </c:pt>
                <c:pt idx="9085">
                  <c:v>63.090277777777779</c:v>
                </c:pt>
                <c:pt idx="9086">
                  <c:v>63.097222222222221</c:v>
                </c:pt>
                <c:pt idx="9087">
                  <c:v>63.104166666666664</c:v>
                </c:pt>
                <c:pt idx="9088">
                  <c:v>63.111111111111114</c:v>
                </c:pt>
                <c:pt idx="9089">
                  <c:v>63.11805555555555</c:v>
                </c:pt>
                <c:pt idx="9090">
                  <c:v>63.125</c:v>
                </c:pt>
                <c:pt idx="9091">
                  <c:v>63.13194444444445</c:v>
                </c:pt>
                <c:pt idx="9092">
                  <c:v>63.138888888888886</c:v>
                </c:pt>
                <c:pt idx="9093">
                  <c:v>63.145833333333336</c:v>
                </c:pt>
                <c:pt idx="9094">
                  <c:v>63.152777777777779</c:v>
                </c:pt>
                <c:pt idx="9095">
                  <c:v>63.159722222222221</c:v>
                </c:pt>
                <c:pt idx="9096">
                  <c:v>63.166666666666664</c:v>
                </c:pt>
                <c:pt idx="9097">
                  <c:v>63.173611111111114</c:v>
                </c:pt>
                <c:pt idx="9098">
                  <c:v>63.18055555555555</c:v>
                </c:pt>
                <c:pt idx="9099">
                  <c:v>63.1875</c:v>
                </c:pt>
                <c:pt idx="9100">
                  <c:v>63.19444444444445</c:v>
                </c:pt>
                <c:pt idx="9101">
                  <c:v>63.201388888888886</c:v>
                </c:pt>
                <c:pt idx="9102">
                  <c:v>63.208333333333336</c:v>
                </c:pt>
                <c:pt idx="9103">
                  <c:v>63.215277777777779</c:v>
                </c:pt>
                <c:pt idx="9104">
                  <c:v>63.222222222222221</c:v>
                </c:pt>
                <c:pt idx="9105">
                  <c:v>63.229166666666664</c:v>
                </c:pt>
                <c:pt idx="9106">
                  <c:v>63.236111111111114</c:v>
                </c:pt>
                <c:pt idx="9107">
                  <c:v>63.24305555555555</c:v>
                </c:pt>
                <c:pt idx="9108">
                  <c:v>63.25</c:v>
                </c:pt>
                <c:pt idx="9109">
                  <c:v>63.25694444444445</c:v>
                </c:pt>
                <c:pt idx="9110">
                  <c:v>63.263888888888886</c:v>
                </c:pt>
                <c:pt idx="9111">
                  <c:v>63.270833333333336</c:v>
                </c:pt>
                <c:pt idx="9112">
                  <c:v>63.277777777777779</c:v>
                </c:pt>
                <c:pt idx="9113">
                  <c:v>63.284722222222221</c:v>
                </c:pt>
                <c:pt idx="9114">
                  <c:v>63.291666666666664</c:v>
                </c:pt>
                <c:pt idx="9115">
                  <c:v>63.298611111111114</c:v>
                </c:pt>
                <c:pt idx="9116">
                  <c:v>63.30555555555555</c:v>
                </c:pt>
                <c:pt idx="9117">
                  <c:v>63.3125</c:v>
                </c:pt>
                <c:pt idx="9118">
                  <c:v>63.31944444444445</c:v>
                </c:pt>
                <c:pt idx="9119">
                  <c:v>63.326388888888886</c:v>
                </c:pt>
                <c:pt idx="9120">
                  <c:v>63.333333333333336</c:v>
                </c:pt>
                <c:pt idx="9121">
                  <c:v>63.340277777777779</c:v>
                </c:pt>
                <c:pt idx="9122">
                  <c:v>63.347222222222221</c:v>
                </c:pt>
                <c:pt idx="9123">
                  <c:v>63.354166666666664</c:v>
                </c:pt>
                <c:pt idx="9124">
                  <c:v>63.361111111111114</c:v>
                </c:pt>
                <c:pt idx="9125">
                  <c:v>63.36805555555555</c:v>
                </c:pt>
                <c:pt idx="9126">
                  <c:v>63.375</c:v>
                </c:pt>
                <c:pt idx="9127">
                  <c:v>63.38194444444445</c:v>
                </c:pt>
                <c:pt idx="9128">
                  <c:v>63.388888888888886</c:v>
                </c:pt>
                <c:pt idx="9129">
                  <c:v>63.395833333333336</c:v>
                </c:pt>
                <c:pt idx="9130">
                  <c:v>63.402777777777779</c:v>
                </c:pt>
                <c:pt idx="9131">
                  <c:v>63.409722222222221</c:v>
                </c:pt>
                <c:pt idx="9132">
                  <c:v>63.416666666666664</c:v>
                </c:pt>
                <c:pt idx="9133">
                  <c:v>63.423611111111114</c:v>
                </c:pt>
                <c:pt idx="9134">
                  <c:v>63.43055555555555</c:v>
                </c:pt>
                <c:pt idx="9135">
                  <c:v>63.4375</c:v>
                </c:pt>
                <c:pt idx="9136">
                  <c:v>63.44444444444445</c:v>
                </c:pt>
                <c:pt idx="9137">
                  <c:v>63.451388888888886</c:v>
                </c:pt>
                <c:pt idx="9138">
                  <c:v>63.458333333333336</c:v>
                </c:pt>
                <c:pt idx="9139">
                  <c:v>63.465277777777779</c:v>
                </c:pt>
                <c:pt idx="9140">
                  <c:v>63.472222222222221</c:v>
                </c:pt>
                <c:pt idx="9141">
                  <c:v>63.479166666666664</c:v>
                </c:pt>
                <c:pt idx="9142">
                  <c:v>63.486111111111114</c:v>
                </c:pt>
                <c:pt idx="9143">
                  <c:v>63.49305555555555</c:v>
                </c:pt>
                <c:pt idx="9144">
                  <c:v>63.5</c:v>
                </c:pt>
                <c:pt idx="9145">
                  <c:v>63.50694444444445</c:v>
                </c:pt>
                <c:pt idx="9146">
                  <c:v>63.513888888888886</c:v>
                </c:pt>
                <c:pt idx="9147">
                  <c:v>63.520833333333336</c:v>
                </c:pt>
                <c:pt idx="9148">
                  <c:v>63.527777777777779</c:v>
                </c:pt>
                <c:pt idx="9149">
                  <c:v>63.534722222222221</c:v>
                </c:pt>
                <c:pt idx="9150">
                  <c:v>63.541666666666664</c:v>
                </c:pt>
                <c:pt idx="9151">
                  <c:v>63.548611111111114</c:v>
                </c:pt>
                <c:pt idx="9152">
                  <c:v>63.55555555555555</c:v>
                </c:pt>
                <c:pt idx="9153">
                  <c:v>63.5625</c:v>
                </c:pt>
                <c:pt idx="9154">
                  <c:v>63.56944444444445</c:v>
                </c:pt>
                <c:pt idx="9155">
                  <c:v>63.576388888888886</c:v>
                </c:pt>
                <c:pt idx="9156">
                  <c:v>63.583333333333336</c:v>
                </c:pt>
                <c:pt idx="9157">
                  <c:v>63.590277777777779</c:v>
                </c:pt>
                <c:pt idx="9158">
                  <c:v>63.597222222222221</c:v>
                </c:pt>
                <c:pt idx="9159">
                  <c:v>63.604166666666664</c:v>
                </c:pt>
                <c:pt idx="9160">
                  <c:v>63.611111111111114</c:v>
                </c:pt>
                <c:pt idx="9161">
                  <c:v>63.61805555555555</c:v>
                </c:pt>
                <c:pt idx="9162">
                  <c:v>63.625</c:v>
                </c:pt>
                <c:pt idx="9163">
                  <c:v>63.63194444444445</c:v>
                </c:pt>
                <c:pt idx="9164">
                  <c:v>63.638888888888886</c:v>
                </c:pt>
                <c:pt idx="9165">
                  <c:v>63.645833333333336</c:v>
                </c:pt>
                <c:pt idx="9166">
                  <c:v>63.652777777777779</c:v>
                </c:pt>
                <c:pt idx="9167">
                  <c:v>63.659722222222221</c:v>
                </c:pt>
                <c:pt idx="9168">
                  <c:v>63.666666666666664</c:v>
                </c:pt>
                <c:pt idx="9169">
                  <c:v>63.673611111111114</c:v>
                </c:pt>
                <c:pt idx="9170">
                  <c:v>63.68055555555555</c:v>
                </c:pt>
                <c:pt idx="9171">
                  <c:v>63.6875</c:v>
                </c:pt>
                <c:pt idx="9172">
                  <c:v>63.69444444444445</c:v>
                </c:pt>
                <c:pt idx="9173">
                  <c:v>63.701388888888886</c:v>
                </c:pt>
                <c:pt idx="9174">
                  <c:v>63.708333333333336</c:v>
                </c:pt>
                <c:pt idx="9175">
                  <c:v>63.715277777777779</c:v>
                </c:pt>
                <c:pt idx="9176">
                  <c:v>63.722222222222221</c:v>
                </c:pt>
                <c:pt idx="9177">
                  <c:v>63.729166666666664</c:v>
                </c:pt>
                <c:pt idx="9178">
                  <c:v>63.736111111111114</c:v>
                </c:pt>
                <c:pt idx="9179">
                  <c:v>63.74305555555555</c:v>
                </c:pt>
                <c:pt idx="9180">
                  <c:v>63.75</c:v>
                </c:pt>
                <c:pt idx="9181">
                  <c:v>63.75694444444445</c:v>
                </c:pt>
                <c:pt idx="9182">
                  <c:v>63.763888888888886</c:v>
                </c:pt>
                <c:pt idx="9183">
                  <c:v>63.770833333333336</c:v>
                </c:pt>
                <c:pt idx="9184">
                  <c:v>63.777777777777779</c:v>
                </c:pt>
                <c:pt idx="9185">
                  <c:v>63.784722222222221</c:v>
                </c:pt>
                <c:pt idx="9186">
                  <c:v>63.791666666666664</c:v>
                </c:pt>
                <c:pt idx="9187">
                  <c:v>63.798611111111114</c:v>
                </c:pt>
                <c:pt idx="9188">
                  <c:v>63.80555555555555</c:v>
                </c:pt>
                <c:pt idx="9189">
                  <c:v>63.8125</c:v>
                </c:pt>
                <c:pt idx="9190">
                  <c:v>63.81944444444445</c:v>
                </c:pt>
                <c:pt idx="9191">
                  <c:v>63.826388888888886</c:v>
                </c:pt>
                <c:pt idx="9192">
                  <c:v>63.833333333333336</c:v>
                </c:pt>
                <c:pt idx="9193">
                  <c:v>63.840277777777779</c:v>
                </c:pt>
                <c:pt idx="9194">
                  <c:v>63.847222222222221</c:v>
                </c:pt>
                <c:pt idx="9195">
                  <c:v>63.854166666666664</c:v>
                </c:pt>
                <c:pt idx="9196">
                  <c:v>63.861111111111114</c:v>
                </c:pt>
                <c:pt idx="9197">
                  <c:v>63.86805555555555</c:v>
                </c:pt>
                <c:pt idx="9198">
                  <c:v>63.875</c:v>
                </c:pt>
                <c:pt idx="9199">
                  <c:v>63.88194444444445</c:v>
                </c:pt>
                <c:pt idx="9200">
                  <c:v>63.888888888888886</c:v>
                </c:pt>
                <c:pt idx="9201">
                  <c:v>63.895833333333336</c:v>
                </c:pt>
                <c:pt idx="9202">
                  <c:v>63.902777777777779</c:v>
                </c:pt>
                <c:pt idx="9203">
                  <c:v>63.909722222222221</c:v>
                </c:pt>
                <c:pt idx="9204">
                  <c:v>63.916666666666664</c:v>
                </c:pt>
                <c:pt idx="9205">
                  <c:v>63.923611111111114</c:v>
                </c:pt>
                <c:pt idx="9206">
                  <c:v>63.93055555555555</c:v>
                </c:pt>
                <c:pt idx="9207">
                  <c:v>63.9375</c:v>
                </c:pt>
                <c:pt idx="9208">
                  <c:v>63.94444444444445</c:v>
                </c:pt>
                <c:pt idx="9209">
                  <c:v>63.951388888888886</c:v>
                </c:pt>
                <c:pt idx="9210">
                  <c:v>63.958333333333336</c:v>
                </c:pt>
                <c:pt idx="9211">
                  <c:v>63.965277777777779</c:v>
                </c:pt>
                <c:pt idx="9212">
                  <c:v>63.972222222222221</c:v>
                </c:pt>
                <c:pt idx="9213">
                  <c:v>63.979166666666664</c:v>
                </c:pt>
                <c:pt idx="9214">
                  <c:v>63.986111111111114</c:v>
                </c:pt>
                <c:pt idx="9215">
                  <c:v>63.99305555555555</c:v>
                </c:pt>
                <c:pt idx="9216">
                  <c:v>64</c:v>
                </c:pt>
                <c:pt idx="9217">
                  <c:v>64.006944444444443</c:v>
                </c:pt>
                <c:pt idx="9218">
                  <c:v>64.013888888888886</c:v>
                </c:pt>
                <c:pt idx="9219">
                  <c:v>64.020833333333329</c:v>
                </c:pt>
                <c:pt idx="9220">
                  <c:v>64.027777777777786</c:v>
                </c:pt>
                <c:pt idx="9221">
                  <c:v>64.034722222222214</c:v>
                </c:pt>
                <c:pt idx="9222">
                  <c:v>64.041666666666671</c:v>
                </c:pt>
                <c:pt idx="9223">
                  <c:v>64.048611111111114</c:v>
                </c:pt>
                <c:pt idx="9224">
                  <c:v>64.055555555555557</c:v>
                </c:pt>
                <c:pt idx="9225">
                  <c:v>64.0625</c:v>
                </c:pt>
                <c:pt idx="9226">
                  <c:v>64.069444444444443</c:v>
                </c:pt>
                <c:pt idx="9227">
                  <c:v>64.076388888888886</c:v>
                </c:pt>
                <c:pt idx="9228">
                  <c:v>64.083333333333329</c:v>
                </c:pt>
                <c:pt idx="9229">
                  <c:v>64.090277777777786</c:v>
                </c:pt>
                <c:pt idx="9230">
                  <c:v>64.097222222222214</c:v>
                </c:pt>
                <c:pt idx="9231">
                  <c:v>64.104166666666671</c:v>
                </c:pt>
                <c:pt idx="9232">
                  <c:v>64.111111111111114</c:v>
                </c:pt>
                <c:pt idx="9233">
                  <c:v>64.118055555555557</c:v>
                </c:pt>
                <c:pt idx="9234">
                  <c:v>64.125</c:v>
                </c:pt>
                <c:pt idx="9235">
                  <c:v>64.131944444444443</c:v>
                </c:pt>
                <c:pt idx="9236">
                  <c:v>64.138888888888886</c:v>
                </c:pt>
                <c:pt idx="9237">
                  <c:v>64.145833333333329</c:v>
                </c:pt>
                <c:pt idx="9238">
                  <c:v>64.152777777777786</c:v>
                </c:pt>
                <c:pt idx="9239">
                  <c:v>64.159722222222214</c:v>
                </c:pt>
                <c:pt idx="9240">
                  <c:v>64.166666666666671</c:v>
                </c:pt>
                <c:pt idx="9241">
                  <c:v>64.173611111111114</c:v>
                </c:pt>
                <c:pt idx="9242">
                  <c:v>64.180555555555557</c:v>
                </c:pt>
                <c:pt idx="9243">
                  <c:v>64.1875</c:v>
                </c:pt>
                <c:pt idx="9244">
                  <c:v>64.194444444444443</c:v>
                </c:pt>
                <c:pt idx="9245">
                  <c:v>64.201388888888886</c:v>
                </c:pt>
                <c:pt idx="9246">
                  <c:v>64.208333333333329</c:v>
                </c:pt>
                <c:pt idx="9247">
                  <c:v>64.215277777777786</c:v>
                </c:pt>
                <c:pt idx="9248">
                  <c:v>64.222222222222214</c:v>
                </c:pt>
                <c:pt idx="9249">
                  <c:v>64.229166666666671</c:v>
                </c:pt>
                <c:pt idx="9250">
                  <c:v>64.236111111111114</c:v>
                </c:pt>
                <c:pt idx="9251">
                  <c:v>64.243055555555557</c:v>
                </c:pt>
                <c:pt idx="9252">
                  <c:v>64.25</c:v>
                </c:pt>
                <c:pt idx="9253">
                  <c:v>64.256944444444443</c:v>
                </c:pt>
                <c:pt idx="9254">
                  <c:v>64.263888888888886</c:v>
                </c:pt>
                <c:pt idx="9255">
                  <c:v>64.270833333333329</c:v>
                </c:pt>
                <c:pt idx="9256">
                  <c:v>64.277777777777786</c:v>
                </c:pt>
                <c:pt idx="9257">
                  <c:v>64.284722222222214</c:v>
                </c:pt>
                <c:pt idx="9258">
                  <c:v>64.291666666666671</c:v>
                </c:pt>
                <c:pt idx="9259">
                  <c:v>64.298611111111114</c:v>
                </c:pt>
                <c:pt idx="9260">
                  <c:v>64.305555555555557</c:v>
                </c:pt>
                <c:pt idx="9261">
                  <c:v>64.3125</c:v>
                </c:pt>
                <c:pt idx="9262">
                  <c:v>64.319444444444443</c:v>
                </c:pt>
                <c:pt idx="9263">
                  <c:v>64.326388888888886</c:v>
                </c:pt>
                <c:pt idx="9264">
                  <c:v>64.333333333333329</c:v>
                </c:pt>
                <c:pt idx="9265">
                  <c:v>64.340277777777786</c:v>
                </c:pt>
                <c:pt idx="9266">
                  <c:v>64.347222222222214</c:v>
                </c:pt>
                <c:pt idx="9267">
                  <c:v>64.354166666666671</c:v>
                </c:pt>
                <c:pt idx="9268">
                  <c:v>64.361111111111114</c:v>
                </c:pt>
                <c:pt idx="9269">
                  <c:v>64.368055555555557</c:v>
                </c:pt>
                <c:pt idx="9270">
                  <c:v>64.375</c:v>
                </c:pt>
                <c:pt idx="9271">
                  <c:v>64.381944444444443</c:v>
                </c:pt>
                <c:pt idx="9272">
                  <c:v>64.388888888888886</c:v>
                </c:pt>
                <c:pt idx="9273">
                  <c:v>64.395833333333329</c:v>
                </c:pt>
                <c:pt idx="9274">
                  <c:v>64.402777777777786</c:v>
                </c:pt>
                <c:pt idx="9275">
                  <c:v>64.409722222222214</c:v>
                </c:pt>
                <c:pt idx="9276">
                  <c:v>64.416666666666671</c:v>
                </c:pt>
                <c:pt idx="9277">
                  <c:v>64.423611111111114</c:v>
                </c:pt>
                <c:pt idx="9278">
                  <c:v>64.430555555555557</c:v>
                </c:pt>
                <c:pt idx="9279">
                  <c:v>64.4375</c:v>
                </c:pt>
                <c:pt idx="9280">
                  <c:v>64.444444444444443</c:v>
                </c:pt>
                <c:pt idx="9281">
                  <c:v>64.451388888888886</c:v>
                </c:pt>
                <c:pt idx="9282">
                  <c:v>64.458333333333329</c:v>
                </c:pt>
                <c:pt idx="9283">
                  <c:v>64.465277777777786</c:v>
                </c:pt>
                <c:pt idx="9284">
                  <c:v>64.472222222222214</c:v>
                </c:pt>
                <c:pt idx="9285">
                  <c:v>64.479166666666671</c:v>
                </c:pt>
                <c:pt idx="9286">
                  <c:v>64.486111111111114</c:v>
                </c:pt>
                <c:pt idx="9287">
                  <c:v>64.493055555555557</c:v>
                </c:pt>
                <c:pt idx="9288">
                  <c:v>64.5</c:v>
                </c:pt>
                <c:pt idx="9289">
                  <c:v>64.506944444444443</c:v>
                </c:pt>
                <c:pt idx="9290">
                  <c:v>64.513888888888886</c:v>
                </c:pt>
                <c:pt idx="9291">
                  <c:v>64.520833333333329</c:v>
                </c:pt>
                <c:pt idx="9292">
                  <c:v>64.527777777777786</c:v>
                </c:pt>
                <c:pt idx="9293">
                  <c:v>64.534722222222214</c:v>
                </c:pt>
                <c:pt idx="9294">
                  <c:v>64.541666666666671</c:v>
                </c:pt>
                <c:pt idx="9295">
                  <c:v>64.548611111111114</c:v>
                </c:pt>
                <c:pt idx="9296">
                  <c:v>64.555555555555557</c:v>
                </c:pt>
                <c:pt idx="9297">
                  <c:v>64.5625</c:v>
                </c:pt>
                <c:pt idx="9298">
                  <c:v>64.569444444444443</c:v>
                </c:pt>
                <c:pt idx="9299">
                  <c:v>64.576388888888886</c:v>
                </c:pt>
                <c:pt idx="9300">
                  <c:v>64.583333333333329</c:v>
                </c:pt>
                <c:pt idx="9301">
                  <c:v>64.590277777777786</c:v>
                </c:pt>
                <c:pt idx="9302">
                  <c:v>64.597222222222214</c:v>
                </c:pt>
                <c:pt idx="9303">
                  <c:v>64.604166666666671</c:v>
                </c:pt>
                <c:pt idx="9304">
                  <c:v>64.611111111111114</c:v>
                </c:pt>
                <c:pt idx="9305">
                  <c:v>64.618055555555557</c:v>
                </c:pt>
                <c:pt idx="9306">
                  <c:v>64.625</c:v>
                </c:pt>
                <c:pt idx="9307">
                  <c:v>64.631944444444443</c:v>
                </c:pt>
                <c:pt idx="9308">
                  <c:v>64.638888888888886</c:v>
                </c:pt>
                <c:pt idx="9309">
                  <c:v>64.645833333333329</c:v>
                </c:pt>
                <c:pt idx="9310">
                  <c:v>64.652777777777786</c:v>
                </c:pt>
                <c:pt idx="9311">
                  <c:v>64.659722222222214</c:v>
                </c:pt>
                <c:pt idx="9312">
                  <c:v>64.666666666666671</c:v>
                </c:pt>
                <c:pt idx="9313">
                  <c:v>64.673611111111114</c:v>
                </c:pt>
                <c:pt idx="9314">
                  <c:v>64.680555555555557</c:v>
                </c:pt>
                <c:pt idx="9315">
                  <c:v>64.6875</c:v>
                </c:pt>
                <c:pt idx="9316">
                  <c:v>64.694444444444443</c:v>
                </c:pt>
                <c:pt idx="9317">
                  <c:v>64.701388888888886</c:v>
                </c:pt>
                <c:pt idx="9318">
                  <c:v>64.708333333333329</c:v>
                </c:pt>
                <c:pt idx="9319">
                  <c:v>64.715277777777786</c:v>
                </c:pt>
                <c:pt idx="9320">
                  <c:v>64.722222222222214</c:v>
                </c:pt>
                <c:pt idx="9321">
                  <c:v>64.729166666666671</c:v>
                </c:pt>
                <c:pt idx="9322">
                  <c:v>64.736111111111114</c:v>
                </c:pt>
                <c:pt idx="9323">
                  <c:v>64.743055555555557</c:v>
                </c:pt>
                <c:pt idx="9324">
                  <c:v>64.75</c:v>
                </c:pt>
                <c:pt idx="9325">
                  <c:v>64.756944444444443</c:v>
                </c:pt>
                <c:pt idx="9326">
                  <c:v>64.763888888888886</c:v>
                </c:pt>
                <c:pt idx="9327">
                  <c:v>64.770833333333329</c:v>
                </c:pt>
                <c:pt idx="9328">
                  <c:v>64.777777777777786</c:v>
                </c:pt>
                <c:pt idx="9329">
                  <c:v>64.784722222222214</c:v>
                </c:pt>
                <c:pt idx="9330">
                  <c:v>64.791666666666671</c:v>
                </c:pt>
                <c:pt idx="9331">
                  <c:v>64.798611111111114</c:v>
                </c:pt>
                <c:pt idx="9332">
                  <c:v>64.805555555555557</c:v>
                </c:pt>
                <c:pt idx="9333">
                  <c:v>64.8125</c:v>
                </c:pt>
                <c:pt idx="9334">
                  <c:v>64.819444444444443</c:v>
                </c:pt>
                <c:pt idx="9335">
                  <c:v>64.826388888888886</c:v>
                </c:pt>
                <c:pt idx="9336">
                  <c:v>64.833333333333329</c:v>
                </c:pt>
                <c:pt idx="9337">
                  <c:v>64.840277777777786</c:v>
                </c:pt>
                <c:pt idx="9338">
                  <c:v>64.847222222222214</c:v>
                </c:pt>
                <c:pt idx="9339">
                  <c:v>64.854166666666671</c:v>
                </c:pt>
                <c:pt idx="9340">
                  <c:v>64.861111111111114</c:v>
                </c:pt>
                <c:pt idx="9341">
                  <c:v>64.868055555555557</c:v>
                </c:pt>
                <c:pt idx="9342">
                  <c:v>64.875</c:v>
                </c:pt>
                <c:pt idx="9343">
                  <c:v>64.881944444444443</c:v>
                </c:pt>
                <c:pt idx="9344">
                  <c:v>64.888888888888886</c:v>
                </c:pt>
                <c:pt idx="9345">
                  <c:v>64.895833333333329</c:v>
                </c:pt>
                <c:pt idx="9346">
                  <c:v>64.902777777777786</c:v>
                </c:pt>
                <c:pt idx="9347">
                  <c:v>64.909722222222214</c:v>
                </c:pt>
                <c:pt idx="9348">
                  <c:v>64.916666666666671</c:v>
                </c:pt>
                <c:pt idx="9349">
                  <c:v>64.923611111111114</c:v>
                </c:pt>
                <c:pt idx="9350">
                  <c:v>64.930555555555557</c:v>
                </c:pt>
                <c:pt idx="9351">
                  <c:v>64.9375</c:v>
                </c:pt>
                <c:pt idx="9352">
                  <c:v>64.944444444444443</c:v>
                </c:pt>
                <c:pt idx="9353">
                  <c:v>64.951388888888886</c:v>
                </c:pt>
                <c:pt idx="9354">
                  <c:v>64.958333333333329</c:v>
                </c:pt>
                <c:pt idx="9355">
                  <c:v>64.965277777777786</c:v>
                </c:pt>
                <c:pt idx="9356">
                  <c:v>64.972222222222214</c:v>
                </c:pt>
                <c:pt idx="9357">
                  <c:v>64.979166666666671</c:v>
                </c:pt>
                <c:pt idx="9358">
                  <c:v>64.986111111111114</c:v>
                </c:pt>
                <c:pt idx="9359">
                  <c:v>64.993055555555557</c:v>
                </c:pt>
                <c:pt idx="9360">
                  <c:v>65</c:v>
                </c:pt>
                <c:pt idx="9361">
                  <c:v>65.006944444444443</c:v>
                </c:pt>
                <c:pt idx="9362">
                  <c:v>65.013888888888886</c:v>
                </c:pt>
                <c:pt idx="9363">
                  <c:v>65.020833333333329</c:v>
                </c:pt>
                <c:pt idx="9364">
                  <c:v>65.027777777777786</c:v>
                </c:pt>
                <c:pt idx="9365">
                  <c:v>65.034722222222214</c:v>
                </c:pt>
                <c:pt idx="9366">
                  <c:v>65.041666666666671</c:v>
                </c:pt>
                <c:pt idx="9367">
                  <c:v>65.048611111111114</c:v>
                </c:pt>
                <c:pt idx="9368">
                  <c:v>65.055555555555557</c:v>
                </c:pt>
                <c:pt idx="9369">
                  <c:v>65.0625</c:v>
                </c:pt>
                <c:pt idx="9370">
                  <c:v>65.069444444444443</c:v>
                </c:pt>
                <c:pt idx="9371">
                  <c:v>65.076388888888886</c:v>
                </c:pt>
                <c:pt idx="9372">
                  <c:v>65.083333333333329</c:v>
                </c:pt>
                <c:pt idx="9373">
                  <c:v>65.090277777777786</c:v>
                </c:pt>
                <c:pt idx="9374">
                  <c:v>65.097222222222214</c:v>
                </c:pt>
                <c:pt idx="9375">
                  <c:v>65.104166666666671</c:v>
                </c:pt>
                <c:pt idx="9376">
                  <c:v>65.111111111111114</c:v>
                </c:pt>
                <c:pt idx="9377">
                  <c:v>65.118055555555557</c:v>
                </c:pt>
                <c:pt idx="9378">
                  <c:v>65.125</c:v>
                </c:pt>
                <c:pt idx="9379">
                  <c:v>65.131944444444443</c:v>
                </c:pt>
                <c:pt idx="9380">
                  <c:v>65.138888888888886</c:v>
                </c:pt>
                <c:pt idx="9381">
                  <c:v>65.145833333333329</c:v>
                </c:pt>
                <c:pt idx="9382">
                  <c:v>65.152777777777786</c:v>
                </c:pt>
                <c:pt idx="9383">
                  <c:v>65.159722222222214</c:v>
                </c:pt>
                <c:pt idx="9384">
                  <c:v>65.166666666666671</c:v>
                </c:pt>
                <c:pt idx="9385">
                  <c:v>65.173611111111114</c:v>
                </c:pt>
                <c:pt idx="9386">
                  <c:v>65.180555555555557</c:v>
                </c:pt>
                <c:pt idx="9387">
                  <c:v>65.1875</c:v>
                </c:pt>
                <c:pt idx="9388">
                  <c:v>65.194444444444443</c:v>
                </c:pt>
                <c:pt idx="9389">
                  <c:v>65.201388888888886</c:v>
                </c:pt>
                <c:pt idx="9390">
                  <c:v>65.208333333333329</c:v>
                </c:pt>
                <c:pt idx="9391">
                  <c:v>65.215277777777786</c:v>
                </c:pt>
                <c:pt idx="9392">
                  <c:v>65.222222222222214</c:v>
                </c:pt>
                <c:pt idx="9393">
                  <c:v>65.229166666666671</c:v>
                </c:pt>
                <c:pt idx="9394">
                  <c:v>65.236111111111114</c:v>
                </c:pt>
                <c:pt idx="9395">
                  <c:v>65.243055555555557</c:v>
                </c:pt>
                <c:pt idx="9396">
                  <c:v>65.25</c:v>
                </c:pt>
                <c:pt idx="9397">
                  <c:v>65.256944444444443</c:v>
                </c:pt>
                <c:pt idx="9398">
                  <c:v>65.263888888888886</c:v>
                </c:pt>
                <c:pt idx="9399">
                  <c:v>65.270833333333329</c:v>
                </c:pt>
                <c:pt idx="9400">
                  <c:v>65.277777777777786</c:v>
                </c:pt>
                <c:pt idx="9401">
                  <c:v>65.284722222222214</c:v>
                </c:pt>
                <c:pt idx="9402">
                  <c:v>65.291666666666671</c:v>
                </c:pt>
                <c:pt idx="9403">
                  <c:v>65.298611111111114</c:v>
                </c:pt>
                <c:pt idx="9404">
                  <c:v>65.305555555555557</c:v>
                </c:pt>
                <c:pt idx="9405">
                  <c:v>65.3125</c:v>
                </c:pt>
                <c:pt idx="9406">
                  <c:v>65.319444444444443</c:v>
                </c:pt>
                <c:pt idx="9407">
                  <c:v>65.326388888888886</c:v>
                </c:pt>
                <c:pt idx="9408">
                  <c:v>65.333333333333329</c:v>
                </c:pt>
                <c:pt idx="9409">
                  <c:v>65.340277777777786</c:v>
                </c:pt>
                <c:pt idx="9410">
                  <c:v>65.347222222222214</c:v>
                </c:pt>
                <c:pt idx="9411">
                  <c:v>65.354166666666671</c:v>
                </c:pt>
                <c:pt idx="9412">
                  <c:v>65.361111111111114</c:v>
                </c:pt>
                <c:pt idx="9413">
                  <c:v>65.368055555555557</c:v>
                </c:pt>
                <c:pt idx="9414">
                  <c:v>65.375</c:v>
                </c:pt>
                <c:pt idx="9415">
                  <c:v>65.381944444444443</c:v>
                </c:pt>
                <c:pt idx="9416">
                  <c:v>65.388888888888886</c:v>
                </c:pt>
                <c:pt idx="9417">
                  <c:v>65.395833333333329</c:v>
                </c:pt>
                <c:pt idx="9418">
                  <c:v>65.402777777777786</c:v>
                </c:pt>
                <c:pt idx="9419">
                  <c:v>65.409722222222214</c:v>
                </c:pt>
                <c:pt idx="9420">
                  <c:v>65.416666666666671</c:v>
                </c:pt>
                <c:pt idx="9421">
                  <c:v>65.423611111111114</c:v>
                </c:pt>
                <c:pt idx="9422">
                  <c:v>65.430555555555557</c:v>
                </c:pt>
                <c:pt idx="9423">
                  <c:v>65.4375</c:v>
                </c:pt>
                <c:pt idx="9424">
                  <c:v>65.444444444444443</c:v>
                </c:pt>
                <c:pt idx="9425">
                  <c:v>65.451388888888886</c:v>
                </c:pt>
                <c:pt idx="9426">
                  <c:v>65.458333333333329</c:v>
                </c:pt>
                <c:pt idx="9427">
                  <c:v>65.465277777777786</c:v>
                </c:pt>
                <c:pt idx="9428">
                  <c:v>65.472222222222214</c:v>
                </c:pt>
                <c:pt idx="9429">
                  <c:v>65.479166666666671</c:v>
                </c:pt>
                <c:pt idx="9430">
                  <c:v>65.486111111111114</c:v>
                </c:pt>
                <c:pt idx="9431">
                  <c:v>65.493055555555557</c:v>
                </c:pt>
                <c:pt idx="9432">
                  <c:v>65.5</c:v>
                </c:pt>
                <c:pt idx="9433">
                  <c:v>65.506944444444443</c:v>
                </c:pt>
                <c:pt idx="9434">
                  <c:v>65.513888888888886</c:v>
                </c:pt>
                <c:pt idx="9435">
                  <c:v>65.520833333333329</c:v>
                </c:pt>
                <c:pt idx="9436">
                  <c:v>65.527777777777786</c:v>
                </c:pt>
                <c:pt idx="9437">
                  <c:v>65.534722222222214</c:v>
                </c:pt>
                <c:pt idx="9438">
                  <c:v>65.541666666666671</c:v>
                </c:pt>
                <c:pt idx="9439">
                  <c:v>65.548611111111114</c:v>
                </c:pt>
                <c:pt idx="9440">
                  <c:v>65.555555555555557</c:v>
                </c:pt>
                <c:pt idx="9441">
                  <c:v>65.5625</c:v>
                </c:pt>
                <c:pt idx="9442">
                  <c:v>65.569444444444443</c:v>
                </c:pt>
                <c:pt idx="9443">
                  <c:v>65.576388888888886</c:v>
                </c:pt>
                <c:pt idx="9444">
                  <c:v>65.583333333333329</c:v>
                </c:pt>
                <c:pt idx="9445">
                  <c:v>65.590277777777786</c:v>
                </c:pt>
                <c:pt idx="9446">
                  <c:v>65.597222222222214</c:v>
                </c:pt>
                <c:pt idx="9447">
                  <c:v>65.604166666666671</c:v>
                </c:pt>
                <c:pt idx="9448">
                  <c:v>65.611111111111114</c:v>
                </c:pt>
                <c:pt idx="9449">
                  <c:v>65.618055555555557</c:v>
                </c:pt>
                <c:pt idx="9450">
                  <c:v>65.625</c:v>
                </c:pt>
                <c:pt idx="9451">
                  <c:v>65.631944444444443</c:v>
                </c:pt>
                <c:pt idx="9452">
                  <c:v>65.638888888888886</c:v>
                </c:pt>
                <c:pt idx="9453">
                  <c:v>65.645833333333329</c:v>
                </c:pt>
                <c:pt idx="9454">
                  <c:v>65.652777777777786</c:v>
                </c:pt>
                <c:pt idx="9455">
                  <c:v>65.659722222222214</c:v>
                </c:pt>
                <c:pt idx="9456">
                  <c:v>65.666666666666671</c:v>
                </c:pt>
                <c:pt idx="9457">
                  <c:v>65.673611111111114</c:v>
                </c:pt>
                <c:pt idx="9458">
                  <c:v>65.680555555555557</c:v>
                </c:pt>
                <c:pt idx="9459">
                  <c:v>65.6875</c:v>
                </c:pt>
                <c:pt idx="9460">
                  <c:v>65.694444444444443</c:v>
                </c:pt>
                <c:pt idx="9461">
                  <c:v>65.701388888888886</c:v>
                </c:pt>
                <c:pt idx="9462">
                  <c:v>65.708333333333329</c:v>
                </c:pt>
                <c:pt idx="9463">
                  <c:v>65.715277777777786</c:v>
                </c:pt>
                <c:pt idx="9464">
                  <c:v>65.722222222222214</c:v>
                </c:pt>
                <c:pt idx="9465">
                  <c:v>65.729166666666671</c:v>
                </c:pt>
                <c:pt idx="9466">
                  <c:v>65.736111111111114</c:v>
                </c:pt>
                <c:pt idx="9467">
                  <c:v>65.743055555555557</c:v>
                </c:pt>
                <c:pt idx="9468">
                  <c:v>65.75</c:v>
                </c:pt>
                <c:pt idx="9469">
                  <c:v>65.756944444444443</c:v>
                </c:pt>
                <c:pt idx="9470">
                  <c:v>65.763888888888886</c:v>
                </c:pt>
                <c:pt idx="9471">
                  <c:v>65.770833333333329</c:v>
                </c:pt>
                <c:pt idx="9472">
                  <c:v>65.777777777777786</c:v>
                </c:pt>
                <c:pt idx="9473">
                  <c:v>65.784722222222214</c:v>
                </c:pt>
                <c:pt idx="9474">
                  <c:v>65.791666666666671</c:v>
                </c:pt>
                <c:pt idx="9475">
                  <c:v>65.798611111111114</c:v>
                </c:pt>
                <c:pt idx="9476">
                  <c:v>65.805555555555557</c:v>
                </c:pt>
                <c:pt idx="9477">
                  <c:v>65.8125</c:v>
                </c:pt>
                <c:pt idx="9478">
                  <c:v>65.819444444444443</c:v>
                </c:pt>
                <c:pt idx="9479">
                  <c:v>65.826388888888886</c:v>
                </c:pt>
                <c:pt idx="9480">
                  <c:v>65.833333333333329</c:v>
                </c:pt>
                <c:pt idx="9481">
                  <c:v>65.840277777777786</c:v>
                </c:pt>
                <c:pt idx="9482">
                  <c:v>65.847222222222214</c:v>
                </c:pt>
                <c:pt idx="9483">
                  <c:v>65.854166666666671</c:v>
                </c:pt>
                <c:pt idx="9484">
                  <c:v>65.861111111111114</c:v>
                </c:pt>
                <c:pt idx="9485">
                  <c:v>65.868055555555557</c:v>
                </c:pt>
                <c:pt idx="9486">
                  <c:v>65.875</c:v>
                </c:pt>
                <c:pt idx="9487">
                  <c:v>65.881944444444443</c:v>
                </c:pt>
                <c:pt idx="9488">
                  <c:v>65.888888888888886</c:v>
                </c:pt>
                <c:pt idx="9489">
                  <c:v>65.895833333333329</c:v>
                </c:pt>
                <c:pt idx="9490">
                  <c:v>65.902777777777786</c:v>
                </c:pt>
                <c:pt idx="9491">
                  <c:v>65.909722222222214</c:v>
                </c:pt>
                <c:pt idx="9492">
                  <c:v>65.916666666666671</c:v>
                </c:pt>
                <c:pt idx="9493">
                  <c:v>65.923611111111114</c:v>
                </c:pt>
                <c:pt idx="9494">
                  <c:v>65.930555555555557</c:v>
                </c:pt>
                <c:pt idx="9495">
                  <c:v>65.9375</c:v>
                </c:pt>
                <c:pt idx="9496">
                  <c:v>65.944444444444443</c:v>
                </c:pt>
                <c:pt idx="9497">
                  <c:v>65.951388888888886</c:v>
                </c:pt>
                <c:pt idx="9498">
                  <c:v>65.958333333333329</c:v>
                </c:pt>
                <c:pt idx="9499">
                  <c:v>65.965277777777786</c:v>
                </c:pt>
                <c:pt idx="9500">
                  <c:v>65.972222222222214</c:v>
                </c:pt>
                <c:pt idx="9501">
                  <c:v>65.979166666666671</c:v>
                </c:pt>
                <c:pt idx="9502">
                  <c:v>65.986111111111114</c:v>
                </c:pt>
                <c:pt idx="9503">
                  <c:v>65.993055555555557</c:v>
                </c:pt>
                <c:pt idx="9504">
                  <c:v>66</c:v>
                </c:pt>
                <c:pt idx="9505">
                  <c:v>66.006944444444443</c:v>
                </c:pt>
                <c:pt idx="9506">
                  <c:v>66.013888888888886</c:v>
                </c:pt>
                <c:pt idx="9507">
                  <c:v>66.020833333333329</c:v>
                </c:pt>
                <c:pt idx="9508">
                  <c:v>66.027777777777786</c:v>
                </c:pt>
                <c:pt idx="9509">
                  <c:v>66.034722222222214</c:v>
                </c:pt>
                <c:pt idx="9510">
                  <c:v>66.041666666666671</c:v>
                </c:pt>
                <c:pt idx="9511">
                  <c:v>66.048611111111114</c:v>
                </c:pt>
                <c:pt idx="9512">
                  <c:v>66.055555555555557</c:v>
                </c:pt>
                <c:pt idx="9513">
                  <c:v>66.0625</c:v>
                </c:pt>
                <c:pt idx="9514">
                  <c:v>66.069444444444443</c:v>
                </c:pt>
                <c:pt idx="9515">
                  <c:v>66.076388888888886</c:v>
                </c:pt>
                <c:pt idx="9516">
                  <c:v>66.083333333333329</c:v>
                </c:pt>
                <c:pt idx="9517">
                  <c:v>66.090277777777786</c:v>
                </c:pt>
                <c:pt idx="9518">
                  <c:v>66.097222222222214</c:v>
                </c:pt>
                <c:pt idx="9519">
                  <c:v>66.104166666666671</c:v>
                </c:pt>
                <c:pt idx="9520">
                  <c:v>66.111111111111114</c:v>
                </c:pt>
                <c:pt idx="9521">
                  <c:v>66.118055555555557</c:v>
                </c:pt>
                <c:pt idx="9522">
                  <c:v>66.125</c:v>
                </c:pt>
                <c:pt idx="9523">
                  <c:v>66.131944444444443</c:v>
                </c:pt>
                <c:pt idx="9524">
                  <c:v>66.138888888888886</c:v>
                </c:pt>
                <c:pt idx="9525">
                  <c:v>66.145833333333329</c:v>
                </c:pt>
                <c:pt idx="9526">
                  <c:v>66.152777777777786</c:v>
                </c:pt>
                <c:pt idx="9527">
                  <c:v>66.159722222222214</c:v>
                </c:pt>
                <c:pt idx="9528">
                  <c:v>66.166666666666671</c:v>
                </c:pt>
                <c:pt idx="9529">
                  <c:v>66.173611111111114</c:v>
                </c:pt>
                <c:pt idx="9530">
                  <c:v>66.180555555555557</c:v>
                </c:pt>
                <c:pt idx="9531">
                  <c:v>66.1875</c:v>
                </c:pt>
                <c:pt idx="9532">
                  <c:v>66.194444444444443</c:v>
                </c:pt>
                <c:pt idx="9533">
                  <c:v>66.201388888888886</c:v>
                </c:pt>
                <c:pt idx="9534">
                  <c:v>66.208333333333329</c:v>
                </c:pt>
                <c:pt idx="9535">
                  <c:v>66.215277777777786</c:v>
                </c:pt>
                <c:pt idx="9536">
                  <c:v>66.222222222222214</c:v>
                </c:pt>
                <c:pt idx="9537">
                  <c:v>66.229166666666671</c:v>
                </c:pt>
                <c:pt idx="9538">
                  <c:v>66.236111111111114</c:v>
                </c:pt>
                <c:pt idx="9539">
                  <c:v>66.243055555555557</c:v>
                </c:pt>
                <c:pt idx="9540">
                  <c:v>66.25</c:v>
                </c:pt>
                <c:pt idx="9541">
                  <c:v>66.256944444444443</c:v>
                </c:pt>
                <c:pt idx="9542">
                  <c:v>66.263888888888886</c:v>
                </c:pt>
                <c:pt idx="9543">
                  <c:v>66.270833333333329</c:v>
                </c:pt>
                <c:pt idx="9544">
                  <c:v>66.277777777777786</c:v>
                </c:pt>
                <c:pt idx="9545">
                  <c:v>66.284722222222214</c:v>
                </c:pt>
                <c:pt idx="9546">
                  <c:v>66.291666666666671</c:v>
                </c:pt>
                <c:pt idx="9547">
                  <c:v>66.298611111111114</c:v>
                </c:pt>
                <c:pt idx="9548">
                  <c:v>66.305555555555557</c:v>
                </c:pt>
                <c:pt idx="9549">
                  <c:v>66.3125</c:v>
                </c:pt>
                <c:pt idx="9550">
                  <c:v>66.319444444444443</c:v>
                </c:pt>
                <c:pt idx="9551">
                  <c:v>66.326388888888886</c:v>
                </c:pt>
                <c:pt idx="9552">
                  <c:v>66.333333333333329</c:v>
                </c:pt>
                <c:pt idx="9553">
                  <c:v>66.340277777777786</c:v>
                </c:pt>
                <c:pt idx="9554">
                  <c:v>66.347222222222214</c:v>
                </c:pt>
                <c:pt idx="9555">
                  <c:v>66.354166666666671</c:v>
                </c:pt>
                <c:pt idx="9556">
                  <c:v>66.361111111111114</c:v>
                </c:pt>
                <c:pt idx="9557">
                  <c:v>66.368055555555557</c:v>
                </c:pt>
                <c:pt idx="9558">
                  <c:v>66.375</c:v>
                </c:pt>
                <c:pt idx="9559">
                  <c:v>66.381944444444443</c:v>
                </c:pt>
                <c:pt idx="9560">
                  <c:v>66.388888888888886</c:v>
                </c:pt>
                <c:pt idx="9561">
                  <c:v>66.395833333333329</c:v>
                </c:pt>
                <c:pt idx="9562">
                  <c:v>66.402777777777786</c:v>
                </c:pt>
                <c:pt idx="9563">
                  <c:v>66.409722222222214</c:v>
                </c:pt>
                <c:pt idx="9564">
                  <c:v>66.416666666666671</c:v>
                </c:pt>
                <c:pt idx="9565">
                  <c:v>66.423611111111114</c:v>
                </c:pt>
                <c:pt idx="9566">
                  <c:v>66.430555555555557</c:v>
                </c:pt>
                <c:pt idx="9567">
                  <c:v>66.4375</c:v>
                </c:pt>
                <c:pt idx="9568">
                  <c:v>66.444444444444443</c:v>
                </c:pt>
                <c:pt idx="9569">
                  <c:v>66.451388888888886</c:v>
                </c:pt>
                <c:pt idx="9570">
                  <c:v>66.458333333333329</c:v>
                </c:pt>
                <c:pt idx="9571">
                  <c:v>66.465277777777786</c:v>
                </c:pt>
                <c:pt idx="9572">
                  <c:v>66.472222222222214</c:v>
                </c:pt>
                <c:pt idx="9573">
                  <c:v>66.479166666666671</c:v>
                </c:pt>
                <c:pt idx="9574">
                  <c:v>66.486111111111114</c:v>
                </c:pt>
                <c:pt idx="9575">
                  <c:v>66.493055555555557</c:v>
                </c:pt>
                <c:pt idx="9576">
                  <c:v>66.5</c:v>
                </c:pt>
                <c:pt idx="9577">
                  <c:v>66.506944444444443</c:v>
                </c:pt>
                <c:pt idx="9578">
                  <c:v>66.513888888888886</c:v>
                </c:pt>
                <c:pt idx="9579">
                  <c:v>66.520833333333329</c:v>
                </c:pt>
                <c:pt idx="9580">
                  <c:v>66.527777777777786</c:v>
                </c:pt>
                <c:pt idx="9581">
                  <c:v>66.534722222222214</c:v>
                </c:pt>
                <c:pt idx="9582">
                  <c:v>66.541666666666671</c:v>
                </c:pt>
                <c:pt idx="9583">
                  <c:v>66.548611111111114</c:v>
                </c:pt>
                <c:pt idx="9584">
                  <c:v>66.555555555555557</c:v>
                </c:pt>
                <c:pt idx="9585">
                  <c:v>66.5625</c:v>
                </c:pt>
                <c:pt idx="9586">
                  <c:v>66.569444444444443</c:v>
                </c:pt>
                <c:pt idx="9587">
                  <c:v>66.576388888888886</c:v>
                </c:pt>
                <c:pt idx="9588">
                  <c:v>66.583333333333329</c:v>
                </c:pt>
                <c:pt idx="9589">
                  <c:v>66.590277777777786</c:v>
                </c:pt>
                <c:pt idx="9590">
                  <c:v>66.597222222222214</c:v>
                </c:pt>
                <c:pt idx="9591">
                  <c:v>66.604166666666671</c:v>
                </c:pt>
                <c:pt idx="9592">
                  <c:v>66.611111111111114</c:v>
                </c:pt>
                <c:pt idx="9593">
                  <c:v>66.618055555555557</c:v>
                </c:pt>
                <c:pt idx="9594">
                  <c:v>66.625</c:v>
                </c:pt>
                <c:pt idx="9595">
                  <c:v>66.631944444444443</c:v>
                </c:pt>
                <c:pt idx="9596">
                  <c:v>66.638888888888886</c:v>
                </c:pt>
                <c:pt idx="9597">
                  <c:v>66.645833333333329</c:v>
                </c:pt>
                <c:pt idx="9598">
                  <c:v>66.652777777777786</c:v>
                </c:pt>
                <c:pt idx="9599">
                  <c:v>66.659722222222214</c:v>
                </c:pt>
                <c:pt idx="9600">
                  <c:v>66.666666666666671</c:v>
                </c:pt>
                <c:pt idx="9601">
                  <c:v>66.673611111111114</c:v>
                </c:pt>
                <c:pt idx="9602">
                  <c:v>66.680555555555557</c:v>
                </c:pt>
                <c:pt idx="9603">
                  <c:v>66.6875</c:v>
                </c:pt>
                <c:pt idx="9604">
                  <c:v>66.694444444444443</c:v>
                </c:pt>
                <c:pt idx="9605">
                  <c:v>66.701388888888886</c:v>
                </c:pt>
                <c:pt idx="9606">
                  <c:v>66.708333333333329</c:v>
                </c:pt>
                <c:pt idx="9607">
                  <c:v>66.715277777777786</c:v>
                </c:pt>
                <c:pt idx="9608">
                  <c:v>66.722222222222214</c:v>
                </c:pt>
                <c:pt idx="9609">
                  <c:v>66.729166666666671</c:v>
                </c:pt>
                <c:pt idx="9610">
                  <c:v>66.736111111111114</c:v>
                </c:pt>
                <c:pt idx="9611">
                  <c:v>66.743055555555557</c:v>
                </c:pt>
                <c:pt idx="9612">
                  <c:v>66.75</c:v>
                </c:pt>
                <c:pt idx="9613">
                  <c:v>66.756944444444443</c:v>
                </c:pt>
                <c:pt idx="9614">
                  <c:v>66.763888888888886</c:v>
                </c:pt>
                <c:pt idx="9615">
                  <c:v>66.770833333333329</c:v>
                </c:pt>
                <c:pt idx="9616">
                  <c:v>66.777777777777786</c:v>
                </c:pt>
                <c:pt idx="9617">
                  <c:v>66.784722222222214</c:v>
                </c:pt>
                <c:pt idx="9618">
                  <c:v>66.791666666666671</c:v>
                </c:pt>
                <c:pt idx="9619">
                  <c:v>66.798611111111114</c:v>
                </c:pt>
                <c:pt idx="9620">
                  <c:v>66.805555555555557</c:v>
                </c:pt>
                <c:pt idx="9621">
                  <c:v>66.8125</c:v>
                </c:pt>
                <c:pt idx="9622">
                  <c:v>66.819444444444443</c:v>
                </c:pt>
                <c:pt idx="9623">
                  <c:v>66.826388888888886</c:v>
                </c:pt>
                <c:pt idx="9624">
                  <c:v>66.833333333333329</c:v>
                </c:pt>
                <c:pt idx="9625">
                  <c:v>66.840277777777786</c:v>
                </c:pt>
                <c:pt idx="9626">
                  <c:v>66.847222222222214</c:v>
                </c:pt>
                <c:pt idx="9627">
                  <c:v>66.854166666666671</c:v>
                </c:pt>
                <c:pt idx="9628">
                  <c:v>66.861111111111114</c:v>
                </c:pt>
                <c:pt idx="9629">
                  <c:v>66.868055555555557</c:v>
                </c:pt>
                <c:pt idx="9630">
                  <c:v>66.875</c:v>
                </c:pt>
                <c:pt idx="9631">
                  <c:v>66.881944444444443</c:v>
                </c:pt>
                <c:pt idx="9632">
                  <c:v>66.888888888888886</c:v>
                </c:pt>
                <c:pt idx="9633">
                  <c:v>66.895833333333329</c:v>
                </c:pt>
                <c:pt idx="9634">
                  <c:v>66.902777777777786</c:v>
                </c:pt>
                <c:pt idx="9635">
                  <c:v>66.909722222222214</c:v>
                </c:pt>
                <c:pt idx="9636">
                  <c:v>66.916666666666671</c:v>
                </c:pt>
                <c:pt idx="9637">
                  <c:v>66.923611111111114</c:v>
                </c:pt>
                <c:pt idx="9638">
                  <c:v>66.930555555555557</c:v>
                </c:pt>
                <c:pt idx="9639">
                  <c:v>66.9375</c:v>
                </c:pt>
                <c:pt idx="9640">
                  <c:v>66.944444444444443</c:v>
                </c:pt>
                <c:pt idx="9641">
                  <c:v>66.951388888888886</c:v>
                </c:pt>
                <c:pt idx="9642">
                  <c:v>66.958333333333329</c:v>
                </c:pt>
                <c:pt idx="9643">
                  <c:v>66.965277777777786</c:v>
                </c:pt>
                <c:pt idx="9644">
                  <c:v>66.972222222222214</c:v>
                </c:pt>
                <c:pt idx="9645">
                  <c:v>66.979166666666671</c:v>
                </c:pt>
                <c:pt idx="9646">
                  <c:v>66.986111111111114</c:v>
                </c:pt>
                <c:pt idx="9647">
                  <c:v>66.993055555555557</c:v>
                </c:pt>
                <c:pt idx="9648">
                  <c:v>67</c:v>
                </c:pt>
                <c:pt idx="9649">
                  <c:v>67.006944444444443</c:v>
                </c:pt>
                <c:pt idx="9650">
                  <c:v>67.013888888888886</c:v>
                </c:pt>
                <c:pt idx="9651">
                  <c:v>67.020833333333329</c:v>
                </c:pt>
                <c:pt idx="9652">
                  <c:v>67.027777777777786</c:v>
                </c:pt>
                <c:pt idx="9653">
                  <c:v>67.034722222222214</c:v>
                </c:pt>
                <c:pt idx="9654">
                  <c:v>67.041666666666671</c:v>
                </c:pt>
                <c:pt idx="9655">
                  <c:v>67.048611111111114</c:v>
                </c:pt>
                <c:pt idx="9656">
                  <c:v>67.055555555555557</c:v>
                </c:pt>
                <c:pt idx="9657">
                  <c:v>67.0625</c:v>
                </c:pt>
                <c:pt idx="9658">
                  <c:v>67.069444444444443</c:v>
                </c:pt>
                <c:pt idx="9659">
                  <c:v>67.076388888888886</c:v>
                </c:pt>
                <c:pt idx="9660">
                  <c:v>67.083333333333329</c:v>
                </c:pt>
                <c:pt idx="9661">
                  <c:v>67.090277777777786</c:v>
                </c:pt>
                <c:pt idx="9662">
                  <c:v>67.097222222222214</c:v>
                </c:pt>
                <c:pt idx="9663">
                  <c:v>67.104166666666671</c:v>
                </c:pt>
                <c:pt idx="9664">
                  <c:v>67.111111111111114</c:v>
                </c:pt>
                <c:pt idx="9665">
                  <c:v>67.118055555555557</c:v>
                </c:pt>
                <c:pt idx="9666">
                  <c:v>67.125</c:v>
                </c:pt>
                <c:pt idx="9667">
                  <c:v>67.131944444444443</c:v>
                </c:pt>
                <c:pt idx="9668">
                  <c:v>67.138888888888886</c:v>
                </c:pt>
                <c:pt idx="9669">
                  <c:v>67.145833333333329</c:v>
                </c:pt>
                <c:pt idx="9670">
                  <c:v>67.152777777777786</c:v>
                </c:pt>
                <c:pt idx="9671">
                  <c:v>67.159722222222214</c:v>
                </c:pt>
                <c:pt idx="9672">
                  <c:v>67.166666666666671</c:v>
                </c:pt>
                <c:pt idx="9673">
                  <c:v>67.173611111111114</c:v>
                </c:pt>
                <c:pt idx="9674">
                  <c:v>67.180555555555557</c:v>
                </c:pt>
                <c:pt idx="9675">
                  <c:v>67.1875</c:v>
                </c:pt>
                <c:pt idx="9676">
                  <c:v>67.194444444444443</c:v>
                </c:pt>
                <c:pt idx="9677">
                  <c:v>67.201388888888886</c:v>
                </c:pt>
                <c:pt idx="9678">
                  <c:v>67.208333333333329</c:v>
                </c:pt>
                <c:pt idx="9679">
                  <c:v>67.215277777777786</c:v>
                </c:pt>
                <c:pt idx="9680">
                  <c:v>67.222222222222214</c:v>
                </c:pt>
                <c:pt idx="9681">
                  <c:v>67.229166666666671</c:v>
                </c:pt>
                <c:pt idx="9682">
                  <c:v>67.236111111111114</c:v>
                </c:pt>
                <c:pt idx="9683">
                  <c:v>67.243055555555557</c:v>
                </c:pt>
                <c:pt idx="9684">
                  <c:v>67.25</c:v>
                </c:pt>
                <c:pt idx="9685">
                  <c:v>67.256944444444443</c:v>
                </c:pt>
                <c:pt idx="9686">
                  <c:v>67.263888888888886</c:v>
                </c:pt>
                <c:pt idx="9687">
                  <c:v>67.270833333333329</c:v>
                </c:pt>
                <c:pt idx="9688">
                  <c:v>67.277777777777786</c:v>
                </c:pt>
                <c:pt idx="9689">
                  <c:v>67.284722222222214</c:v>
                </c:pt>
                <c:pt idx="9690">
                  <c:v>67.291666666666671</c:v>
                </c:pt>
                <c:pt idx="9691">
                  <c:v>67.298611111111114</c:v>
                </c:pt>
                <c:pt idx="9692">
                  <c:v>67.305555555555557</c:v>
                </c:pt>
                <c:pt idx="9693">
                  <c:v>67.3125</c:v>
                </c:pt>
                <c:pt idx="9694">
                  <c:v>67.319444444444443</c:v>
                </c:pt>
                <c:pt idx="9695">
                  <c:v>67.326388888888886</c:v>
                </c:pt>
                <c:pt idx="9696">
                  <c:v>67.333333333333329</c:v>
                </c:pt>
                <c:pt idx="9697">
                  <c:v>67.340277777777786</c:v>
                </c:pt>
                <c:pt idx="9698">
                  <c:v>67.347222222222214</c:v>
                </c:pt>
                <c:pt idx="9699">
                  <c:v>67.354166666666671</c:v>
                </c:pt>
                <c:pt idx="9700">
                  <c:v>67.361111111111114</c:v>
                </c:pt>
                <c:pt idx="9701">
                  <c:v>67.368055555555557</c:v>
                </c:pt>
                <c:pt idx="9702">
                  <c:v>67.375</c:v>
                </c:pt>
                <c:pt idx="9703">
                  <c:v>67.381944444444443</c:v>
                </c:pt>
                <c:pt idx="9704">
                  <c:v>67.388888888888886</c:v>
                </c:pt>
                <c:pt idx="9705">
                  <c:v>67.395833333333329</c:v>
                </c:pt>
                <c:pt idx="9706">
                  <c:v>67.402777777777786</c:v>
                </c:pt>
                <c:pt idx="9707">
                  <c:v>67.409722222222214</c:v>
                </c:pt>
                <c:pt idx="9708">
                  <c:v>67.416666666666671</c:v>
                </c:pt>
                <c:pt idx="9709">
                  <c:v>67.423611111111114</c:v>
                </c:pt>
                <c:pt idx="9710">
                  <c:v>67.430555555555557</c:v>
                </c:pt>
                <c:pt idx="9711">
                  <c:v>67.4375</c:v>
                </c:pt>
                <c:pt idx="9712">
                  <c:v>67.444444444444443</c:v>
                </c:pt>
                <c:pt idx="9713">
                  <c:v>67.451388888888886</c:v>
                </c:pt>
                <c:pt idx="9714">
                  <c:v>67.458333333333329</c:v>
                </c:pt>
                <c:pt idx="9715">
                  <c:v>67.465277777777786</c:v>
                </c:pt>
                <c:pt idx="9716">
                  <c:v>67.472222222222214</c:v>
                </c:pt>
                <c:pt idx="9717">
                  <c:v>67.479166666666671</c:v>
                </c:pt>
                <c:pt idx="9718">
                  <c:v>67.486111111111114</c:v>
                </c:pt>
                <c:pt idx="9719">
                  <c:v>67.493055555555557</c:v>
                </c:pt>
                <c:pt idx="9720">
                  <c:v>67.5</c:v>
                </c:pt>
                <c:pt idx="9721">
                  <c:v>67.506944444444443</c:v>
                </c:pt>
                <c:pt idx="9722">
                  <c:v>67.513888888888886</c:v>
                </c:pt>
                <c:pt idx="9723">
                  <c:v>67.520833333333329</c:v>
                </c:pt>
                <c:pt idx="9724">
                  <c:v>67.527777777777786</c:v>
                </c:pt>
                <c:pt idx="9725">
                  <c:v>67.534722222222214</c:v>
                </c:pt>
                <c:pt idx="9726">
                  <c:v>67.541666666666671</c:v>
                </c:pt>
                <c:pt idx="9727">
                  <c:v>67.548611111111114</c:v>
                </c:pt>
                <c:pt idx="9728">
                  <c:v>67.555555555555557</c:v>
                </c:pt>
                <c:pt idx="9729">
                  <c:v>67.5625</c:v>
                </c:pt>
                <c:pt idx="9730">
                  <c:v>67.569444444444443</c:v>
                </c:pt>
                <c:pt idx="9731">
                  <c:v>67.576388888888886</c:v>
                </c:pt>
                <c:pt idx="9732">
                  <c:v>67.583333333333329</c:v>
                </c:pt>
                <c:pt idx="9733">
                  <c:v>67.590277777777786</c:v>
                </c:pt>
                <c:pt idx="9734">
                  <c:v>67.597222222222214</c:v>
                </c:pt>
                <c:pt idx="9735">
                  <c:v>67.604166666666671</c:v>
                </c:pt>
                <c:pt idx="9736">
                  <c:v>67.611111111111114</c:v>
                </c:pt>
                <c:pt idx="9737">
                  <c:v>67.618055555555557</c:v>
                </c:pt>
                <c:pt idx="9738">
                  <c:v>67.625</c:v>
                </c:pt>
                <c:pt idx="9739">
                  <c:v>67.631944444444443</c:v>
                </c:pt>
                <c:pt idx="9740">
                  <c:v>67.638888888888886</c:v>
                </c:pt>
                <c:pt idx="9741">
                  <c:v>67.645833333333329</c:v>
                </c:pt>
                <c:pt idx="9742">
                  <c:v>67.652777777777786</c:v>
                </c:pt>
                <c:pt idx="9743">
                  <c:v>67.659722222222214</c:v>
                </c:pt>
                <c:pt idx="9744">
                  <c:v>67.666666666666671</c:v>
                </c:pt>
                <c:pt idx="9745">
                  <c:v>67.673611111111114</c:v>
                </c:pt>
                <c:pt idx="9746">
                  <c:v>67.680555555555557</c:v>
                </c:pt>
                <c:pt idx="9747">
                  <c:v>67.6875</c:v>
                </c:pt>
                <c:pt idx="9748">
                  <c:v>67.694444444444443</c:v>
                </c:pt>
                <c:pt idx="9749">
                  <c:v>67.701388888888886</c:v>
                </c:pt>
                <c:pt idx="9750">
                  <c:v>67.708333333333329</c:v>
                </c:pt>
                <c:pt idx="9751">
                  <c:v>67.715277777777786</c:v>
                </c:pt>
                <c:pt idx="9752">
                  <c:v>67.722222222222214</c:v>
                </c:pt>
                <c:pt idx="9753">
                  <c:v>67.729166666666671</c:v>
                </c:pt>
                <c:pt idx="9754">
                  <c:v>67.736111111111114</c:v>
                </c:pt>
                <c:pt idx="9755">
                  <c:v>67.743055555555557</c:v>
                </c:pt>
                <c:pt idx="9756">
                  <c:v>67.75</c:v>
                </c:pt>
                <c:pt idx="9757">
                  <c:v>67.756944444444443</c:v>
                </c:pt>
                <c:pt idx="9758">
                  <c:v>67.763888888888886</c:v>
                </c:pt>
                <c:pt idx="9759">
                  <c:v>67.770833333333329</c:v>
                </c:pt>
                <c:pt idx="9760">
                  <c:v>67.777777777777786</c:v>
                </c:pt>
                <c:pt idx="9761">
                  <c:v>67.784722222222214</c:v>
                </c:pt>
                <c:pt idx="9762">
                  <c:v>67.791666666666671</c:v>
                </c:pt>
                <c:pt idx="9763">
                  <c:v>67.798611111111114</c:v>
                </c:pt>
                <c:pt idx="9764">
                  <c:v>67.805555555555557</c:v>
                </c:pt>
                <c:pt idx="9765">
                  <c:v>67.8125</c:v>
                </c:pt>
                <c:pt idx="9766">
                  <c:v>67.819444444444443</c:v>
                </c:pt>
                <c:pt idx="9767">
                  <c:v>67.826388888888886</c:v>
                </c:pt>
                <c:pt idx="9768">
                  <c:v>67.833333333333329</c:v>
                </c:pt>
                <c:pt idx="9769">
                  <c:v>67.840277777777786</c:v>
                </c:pt>
                <c:pt idx="9770">
                  <c:v>67.847222222222214</c:v>
                </c:pt>
                <c:pt idx="9771">
                  <c:v>67.854166666666671</c:v>
                </c:pt>
                <c:pt idx="9772">
                  <c:v>67.861111111111114</c:v>
                </c:pt>
                <c:pt idx="9773">
                  <c:v>67.868055555555557</c:v>
                </c:pt>
                <c:pt idx="9774">
                  <c:v>67.875</c:v>
                </c:pt>
                <c:pt idx="9775">
                  <c:v>67.881944444444443</c:v>
                </c:pt>
                <c:pt idx="9776">
                  <c:v>67.888888888888886</c:v>
                </c:pt>
                <c:pt idx="9777">
                  <c:v>67.895833333333329</c:v>
                </c:pt>
                <c:pt idx="9778">
                  <c:v>67.902777777777786</c:v>
                </c:pt>
                <c:pt idx="9779">
                  <c:v>67.909722222222214</c:v>
                </c:pt>
                <c:pt idx="9780">
                  <c:v>67.916666666666671</c:v>
                </c:pt>
                <c:pt idx="9781">
                  <c:v>67.923611111111114</c:v>
                </c:pt>
                <c:pt idx="9782">
                  <c:v>67.930555555555557</c:v>
                </c:pt>
                <c:pt idx="9783">
                  <c:v>67.9375</c:v>
                </c:pt>
                <c:pt idx="9784">
                  <c:v>67.944444444444443</c:v>
                </c:pt>
                <c:pt idx="9785">
                  <c:v>67.951388888888886</c:v>
                </c:pt>
                <c:pt idx="9786">
                  <c:v>67.958333333333329</c:v>
                </c:pt>
                <c:pt idx="9787">
                  <c:v>67.965277777777786</c:v>
                </c:pt>
                <c:pt idx="9788">
                  <c:v>67.972222222222214</c:v>
                </c:pt>
                <c:pt idx="9789">
                  <c:v>67.979166666666671</c:v>
                </c:pt>
                <c:pt idx="9790">
                  <c:v>67.986111111111114</c:v>
                </c:pt>
                <c:pt idx="9791">
                  <c:v>67.993055555555557</c:v>
                </c:pt>
                <c:pt idx="9792">
                  <c:v>68</c:v>
                </c:pt>
                <c:pt idx="9793">
                  <c:v>68.006944444444443</c:v>
                </c:pt>
                <c:pt idx="9794">
                  <c:v>68.013888888888886</c:v>
                </c:pt>
                <c:pt idx="9795">
                  <c:v>68.020833333333329</c:v>
                </c:pt>
                <c:pt idx="9796">
                  <c:v>68.027777777777786</c:v>
                </c:pt>
                <c:pt idx="9797">
                  <c:v>68.034722222222214</c:v>
                </c:pt>
                <c:pt idx="9798">
                  <c:v>68.041666666666671</c:v>
                </c:pt>
                <c:pt idx="9799">
                  <c:v>68.048611111111114</c:v>
                </c:pt>
                <c:pt idx="9800">
                  <c:v>68.055555555555557</c:v>
                </c:pt>
                <c:pt idx="9801">
                  <c:v>68.0625</c:v>
                </c:pt>
                <c:pt idx="9802">
                  <c:v>68.069444444444443</c:v>
                </c:pt>
                <c:pt idx="9803">
                  <c:v>68.076388888888886</c:v>
                </c:pt>
                <c:pt idx="9804">
                  <c:v>68.083333333333329</c:v>
                </c:pt>
                <c:pt idx="9805">
                  <c:v>68.090277777777786</c:v>
                </c:pt>
                <c:pt idx="9806">
                  <c:v>68.097222222222214</c:v>
                </c:pt>
                <c:pt idx="9807">
                  <c:v>68.104166666666671</c:v>
                </c:pt>
                <c:pt idx="9808">
                  <c:v>68.111111111111114</c:v>
                </c:pt>
                <c:pt idx="9809">
                  <c:v>68.118055555555557</c:v>
                </c:pt>
                <c:pt idx="9810">
                  <c:v>68.125</c:v>
                </c:pt>
                <c:pt idx="9811">
                  <c:v>68.131944444444443</c:v>
                </c:pt>
                <c:pt idx="9812">
                  <c:v>68.138888888888886</c:v>
                </c:pt>
                <c:pt idx="9813">
                  <c:v>68.145833333333329</c:v>
                </c:pt>
                <c:pt idx="9814">
                  <c:v>68.152777777777786</c:v>
                </c:pt>
                <c:pt idx="9815">
                  <c:v>68.159722222222214</c:v>
                </c:pt>
                <c:pt idx="9816">
                  <c:v>68.166666666666671</c:v>
                </c:pt>
                <c:pt idx="9817">
                  <c:v>68.173611111111114</c:v>
                </c:pt>
                <c:pt idx="9818">
                  <c:v>68.180555555555557</c:v>
                </c:pt>
                <c:pt idx="9819">
                  <c:v>68.1875</c:v>
                </c:pt>
                <c:pt idx="9820">
                  <c:v>68.194444444444443</c:v>
                </c:pt>
                <c:pt idx="9821">
                  <c:v>68.201388888888886</c:v>
                </c:pt>
                <c:pt idx="9822">
                  <c:v>68.208333333333329</c:v>
                </c:pt>
                <c:pt idx="9823">
                  <c:v>68.215277777777786</c:v>
                </c:pt>
                <c:pt idx="9824">
                  <c:v>68.222222222222214</c:v>
                </c:pt>
                <c:pt idx="9825">
                  <c:v>68.229166666666671</c:v>
                </c:pt>
                <c:pt idx="9826">
                  <c:v>68.236111111111114</c:v>
                </c:pt>
                <c:pt idx="9827">
                  <c:v>68.243055555555557</c:v>
                </c:pt>
                <c:pt idx="9828">
                  <c:v>68.25</c:v>
                </c:pt>
                <c:pt idx="9829">
                  <c:v>68.256944444444443</c:v>
                </c:pt>
                <c:pt idx="9830">
                  <c:v>68.263888888888886</c:v>
                </c:pt>
                <c:pt idx="9831">
                  <c:v>68.270833333333329</c:v>
                </c:pt>
                <c:pt idx="9832">
                  <c:v>68.277777777777786</c:v>
                </c:pt>
                <c:pt idx="9833">
                  <c:v>68.284722222222214</c:v>
                </c:pt>
                <c:pt idx="9834">
                  <c:v>68.291666666666671</c:v>
                </c:pt>
                <c:pt idx="9835">
                  <c:v>68.298611111111114</c:v>
                </c:pt>
                <c:pt idx="9836">
                  <c:v>68.305555555555557</c:v>
                </c:pt>
                <c:pt idx="9837">
                  <c:v>68.3125</c:v>
                </c:pt>
                <c:pt idx="9838">
                  <c:v>68.319444444444443</c:v>
                </c:pt>
                <c:pt idx="9839">
                  <c:v>68.326388888888886</c:v>
                </c:pt>
                <c:pt idx="9840">
                  <c:v>68.333333333333329</c:v>
                </c:pt>
                <c:pt idx="9841">
                  <c:v>68.340277777777786</c:v>
                </c:pt>
                <c:pt idx="9842">
                  <c:v>68.347222222222214</c:v>
                </c:pt>
                <c:pt idx="9843">
                  <c:v>68.354166666666671</c:v>
                </c:pt>
                <c:pt idx="9844">
                  <c:v>68.361111111111114</c:v>
                </c:pt>
                <c:pt idx="9845">
                  <c:v>68.368055555555557</c:v>
                </c:pt>
                <c:pt idx="9846">
                  <c:v>68.375</c:v>
                </c:pt>
                <c:pt idx="9847">
                  <c:v>68.381944444444443</c:v>
                </c:pt>
                <c:pt idx="9848">
                  <c:v>68.388888888888886</c:v>
                </c:pt>
                <c:pt idx="9849">
                  <c:v>68.395833333333329</c:v>
                </c:pt>
                <c:pt idx="9850">
                  <c:v>68.402777777777786</c:v>
                </c:pt>
                <c:pt idx="9851">
                  <c:v>68.409722222222214</c:v>
                </c:pt>
                <c:pt idx="9852">
                  <c:v>68.416666666666671</c:v>
                </c:pt>
                <c:pt idx="9853">
                  <c:v>68.423611111111114</c:v>
                </c:pt>
                <c:pt idx="9854">
                  <c:v>68.430555555555557</c:v>
                </c:pt>
                <c:pt idx="9855">
                  <c:v>68.4375</c:v>
                </c:pt>
                <c:pt idx="9856">
                  <c:v>68.444444444444443</c:v>
                </c:pt>
                <c:pt idx="9857">
                  <c:v>68.451388888888886</c:v>
                </c:pt>
                <c:pt idx="9858">
                  <c:v>68.458333333333329</c:v>
                </c:pt>
                <c:pt idx="9859">
                  <c:v>68.465277777777786</c:v>
                </c:pt>
                <c:pt idx="9860">
                  <c:v>68.472222222222214</c:v>
                </c:pt>
                <c:pt idx="9861">
                  <c:v>68.479166666666671</c:v>
                </c:pt>
                <c:pt idx="9862">
                  <c:v>68.486111111111114</c:v>
                </c:pt>
                <c:pt idx="9863">
                  <c:v>68.493055555555557</c:v>
                </c:pt>
                <c:pt idx="9864">
                  <c:v>68.5</c:v>
                </c:pt>
                <c:pt idx="9865">
                  <c:v>68.506944444444443</c:v>
                </c:pt>
                <c:pt idx="9866">
                  <c:v>68.513888888888886</c:v>
                </c:pt>
                <c:pt idx="9867">
                  <c:v>68.520833333333329</c:v>
                </c:pt>
                <c:pt idx="9868">
                  <c:v>68.527777777777786</c:v>
                </c:pt>
                <c:pt idx="9869">
                  <c:v>68.534722222222214</c:v>
                </c:pt>
                <c:pt idx="9870">
                  <c:v>68.541666666666671</c:v>
                </c:pt>
                <c:pt idx="9871">
                  <c:v>68.548611111111114</c:v>
                </c:pt>
                <c:pt idx="9872">
                  <c:v>68.555555555555557</c:v>
                </c:pt>
                <c:pt idx="9873">
                  <c:v>68.5625</c:v>
                </c:pt>
                <c:pt idx="9874">
                  <c:v>68.569444444444443</c:v>
                </c:pt>
                <c:pt idx="9875">
                  <c:v>68.576388888888886</c:v>
                </c:pt>
                <c:pt idx="9876">
                  <c:v>68.583333333333329</c:v>
                </c:pt>
                <c:pt idx="9877">
                  <c:v>68.590277777777786</c:v>
                </c:pt>
                <c:pt idx="9878">
                  <c:v>68.597222222222214</c:v>
                </c:pt>
                <c:pt idx="9879">
                  <c:v>68.604166666666671</c:v>
                </c:pt>
                <c:pt idx="9880">
                  <c:v>68.611111111111114</c:v>
                </c:pt>
                <c:pt idx="9881">
                  <c:v>68.618055555555557</c:v>
                </c:pt>
                <c:pt idx="9882">
                  <c:v>68.625</c:v>
                </c:pt>
                <c:pt idx="9883">
                  <c:v>68.631944444444443</c:v>
                </c:pt>
                <c:pt idx="9884">
                  <c:v>68.638888888888886</c:v>
                </c:pt>
                <c:pt idx="9885">
                  <c:v>68.645833333333329</c:v>
                </c:pt>
                <c:pt idx="9886">
                  <c:v>68.652777777777786</c:v>
                </c:pt>
                <c:pt idx="9887">
                  <c:v>68.659722222222214</c:v>
                </c:pt>
                <c:pt idx="9888">
                  <c:v>68.666666666666671</c:v>
                </c:pt>
                <c:pt idx="9889">
                  <c:v>68.673611111111114</c:v>
                </c:pt>
                <c:pt idx="9890">
                  <c:v>68.680555555555557</c:v>
                </c:pt>
                <c:pt idx="9891">
                  <c:v>68.6875</c:v>
                </c:pt>
                <c:pt idx="9892">
                  <c:v>68.694444444444443</c:v>
                </c:pt>
                <c:pt idx="9893">
                  <c:v>68.701388888888886</c:v>
                </c:pt>
                <c:pt idx="9894">
                  <c:v>68.708333333333329</c:v>
                </c:pt>
                <c:pt idx="9895">
                  <c:v>68.715277777777786</c:v>
                </c:pt>
                <c:pt idx="9896">
                  <c:v>68.722222222222214</c:v>
                </c:pt>
                <c:pt idx="9897">
                  <c:v>68.729166666666671</c:v>
                </c:pt>
                <c:pt idx="9898">
                  <c:v>68.736111111111114</c:v>
                </c:pt>
                <c:pt idx="9899">
                  <c:v>68.743055555555557</c:v>
                </c:pt>
                <c:pt idx="9900">
                  <c:v>68.75</c:v>
                </c:pt>
                <c:pt idx="9901">
                  <c:v>68.756944444444443</c:v>
                </c:pt>
                <c:pt idx="9902">
                  <c:v>68.763888888888886</c:v>
                </c:pt>
                <c:pt idx="9903">
                  <c:v>68.770833333333329</c:v>
                </c:pt>
                <c:pt idx="9904">
                  <c:v>68.777777777777786</c:v>
                </c:pt>
                <c:pt idx="9905">
                  <c:v>68.784722222222214</c:v>
                </c:pt>
                <c:pt idx="9906">
                  <c:v>68.791666666666671</c:v>
                </c:pt>
                <c:pt idx="9907">
                  <c:v>68.798611111111114</c:v>
                </c:pt>
                <c:pt idx="9908">
                  <c:v>68.805555555555557</c:v>
                </c:pt>
                <c:pt idx="9909">
                  <c:v>68.8125</c:v>
                </c:pt>
                <c:pt idx="9910">
                  <c:v>68.819444444444443</c:v>
                </c:pt>
                <c:pt idx="9911">
                  <c:v>68.826388888888886</c:v>
                </c:pt>
                <c:pt idx="9912">
                  <c:v>68.833333333333329</c:v>
                </c:pt>
                <c:pt idx="9913">
                  <c:v>68.840277777777786</c:v>
                </c:pt>
                <c:pt idx="9914">
                  <c:v>68.847222222222214</c:v>
                </c:pt>
                <c:pt idx="9915">
                  <c:v>68.854166666666671</c:v>
                </c:pt>
                <c:pt idx="9916">
                  <c:v>68.861111111111114</c:v>
                </c:pt>
                <c:pt idx="9917">
                  <c:v>68.868055555555557</c:v>
                </c:pt>
                <c:pt idx="9918">
                  <c:v>68.875</c:v>
                </c:pt>
                <c:pt idx="9919">
                  <c:v>68.881944444444443</c:v>
                </c:pt>
                <c:pt idx="9920">
                  <c:v>68.888888888888886</c:v>
                </c:pt>
                <c:pt idx="9921">
                  <c:v>68.895833333333329</c:v>
                </c:pt>
                <c:pt idx="9922">
                  <c:v>68.902777777777786</c:v>
                </c:pt>
                <c:pt idx="9923">
                  <c:v>68.909722222222214</c:v>
                </c:pt>
                <c:pt idx="9924">
                  <c:v>68.916666666666671</c:v>
                </c:pt>
                <c:pt idx="9925">
                  <c:v>68.923611111111114</c:v>
                </c:pt>
                <c:pt idx="9926">
                  <c:v>68.930555555555557</c:v>
                </c:pt>
                <c:pt idx="9927">
                  <c:v>68.9375</c:v>
                </c:pt>
                <c:pt idx="9928">
                  <c:v>68.944444444444443</c:v>
                </c:pt>
                <c:pt idx="9929">
                  <c:v>68.951388888888886</c:v>
                </c:pt>
                <c:pt idx="9930">
                  <c:v>68.958333333333329</c:v>
                </c:pt>
                <c:pt idx="9931">
                  <c:v>68.965277777777786</c:v>
                </c:pt>
                <c:pt idx="9932">
                  <c:v>68.972222222222214</c:v>
                </c:pt>
                <c:pt idx="9933">
                  <c:v>68.979166666666671</c:v>
                </c:pt>
                <c:pt idx="9934">
                  <c:v>68.986111111111114</c:v>
                </c:pt>
                <c:pt idx="9935">
                  <c:v>68.993055555555557</c:v>
                </c:pt>
                <c:pt idx="9936">
                  <c:v>69</c:v>
                </c:pt>
                <c:pt idx="9937">
                  <c:v>69.006944444444443</c:v>
                </c:pt>
                <c:pt idx="9938">
                  <c:v>69.013888888888886</c:v>
                </c:pt>
                <c:pt idx="9939">
                  <c:v>69.020833333333329</c:v>
                </c:pt>
                <c:pt idx="9940">
                  <c:v>69.027777777777786</c:v>
                </c:pt>
                <c:pt idx="9941">
                  <c:v>69.034722222222214</c:v>
                </c:pt>
                <c:pt idx="9942">
                  <c:v>69.041666666666671</c:v>
                </c:pt>
                <c:pt idx="9943">
                  <c:v>69.048611111111114</c:v>
                </c:pt>
                <c:pt idx="9944">
                  <c:v>69.055555555555557</c:v>
                </c:pt>
                <c:pt idx="9945">
                  <c:v>69.0625</c:v>
                </c:pt>
                <c:pt idx="9946">
                  <c:v>69.069444444444443</c:v>
                </c:pt>
                <c:pt idx="9947">
                  <c:v>69.076388888888886</c:v>
                </c:pt>
                <c:pt idx="9948">
                  <c:v>69.083333333333329</c:v>
                </c:pt>
                <c:pt idx="9949">
                  <c:v>69.090277777777786</c:v>
                </c:pt>
                <c:pt idx="9950">
                  <c:v>69.097222222222214</c:v>
                </c:pt>
                <c:pt idx="9951">
                  <c:v>69.104166666666671</c:v>
                </c:pt>
                <c:pt idx="9952">
                  <c:v>69.111111111111114</c:v>
                </c:pt>
                <c:pt idx="9953">
                  <c:v>69.118055555555557</c:v>
                </c:pt>
                <c:pt idx="9954">
                  <c:v>69.125</c:v>
                </c:pt>
                <c:pt idx="9955">
                  <c:v>69.131944444444443</c:v>
                </c:pt>
                <c:pt idx="9956">
                  <c:v>69.138888888888886</c:v>
                </c:pt>
                <c:pt idx="9957">
                  <c:v>69.145833333333329</c:v>
                </c:pt>
                <c:pt idx="9958">
                  <c:v>69.152777777777786</c:v>
                </c:pt>
                <c:pt idx="9959">
                  <c:v>69.159722222222214</c:v>
                </c:pt>
                <c:pt idx="9960">
                  <c:v>69.166666666666671</c:v>
                </c:pt>
                <c:pt idx="9961">
                  <c:v>69.173611111111114</c:v>
                </c:pt>
                <c:pt idx="9962">
                  <c:v>69.180555555555557</c:v>
                </c:pt>
                <c:pt idx="9963">
                  <c:v>69.1875</c:v>
                </c:pt>
                <c:pt idx="9964">
                  <c:v>69.194444444444443</c:v>
                </c:pt>
                <c:pt idx="9965">
                  <c:v>69.201388888888886</c:v>
                </c:pt>
                <c:pt idx="9966">
                  <c:v>69.208333333333329</c:v>
                </c:pt>
                <c:pt idx="9967">
                  <c:v>69.215277777777786</c:v>
                </c:pt>
                <c:pt idx="9968">
                  <c:v>69.222222222222214</c:v>
                </c:pt>
                <c:pt idx="9969">
                  <c:v>69.229166666666671</c:v>
                </c:pt>
                <c:pt idx="9970">
                  <c:v>69.236111111111114</c:v>
                </c:pt>
                <c:pt idx="9971">
                  <c:v>69.243055555555557</c:v>
                </c:pt>
                <c:pt idx="9972">
                  <c:v>69.25</c:v>
                </c:pt>
                <c:pt idx="9973">
                  <c:v>69.256944444444443</c:v>
                </c:pt>
                <c:pt idx="9974">
                  <c:v>69.263888888888886</c:v>
                </c:pt>
                <c:pt idx="9975">
                  <c:v>69.270833333333329</c:v>
                </c:pt>
                <c:pt idx="9976">
                  <c:v>69.277777777777786</c:v>
                </c:pt>
                <c:pt idx="9977">
                  <c:v>69.284722222222214</c:v>
                </c:pt>
                <c:pt idx="9978">
                  <c:v>69.291666666666671</c:v>
                </c:pt>
                <c:pt idx="9979">
                  <c:v>69.298611111111114</c:v>
                </c:pt>
                <c:pt idx="9980">
                  <c:v>69.305555555555557</c:v>
                </c:pt>
                <c:pt idx="9981">
                  <c:v>69.3125</c:v>
                </c:pt>
                <c:pt idx="9982">
                  <c:v>69.319444444444443</c:v>
                </c:pt>
                <c:pt idx="9983">
                  <c:v>69.326388888888886</c:v>
                </c:pt>
                <c:pt idx="9984">
                  <c:v>69.333333333333329</c:v>
                </c:pt>
                <c:pt idx="9985">
                  <c:v>69.340277777777786</c:v>
                </c:pt>
                <c:pt idx="9986">
                  <c:v>69.347222222222214</c:v>
                </c:pt>
                <c:pt idx="9987">
                  <c:v>69.354166666666671</c:v>
                </c:pt>
                <c:pt idx="9988">
                  <c:v>69.361111111111114</c:v>
                </c:pt>
                <c:pt idx="9989">
                  <c:v>69.368055555555557</c:v>
                </c:pt>
                <c:pt idx="9990">
                  <c:v>69.375</c:v>
                </c:pt>
                <c:pt idx="9991">
                  <c:v>69.381944444444443</c:v>
                </c:pt>
                <c:pt idx="9992">
                  <c:v>69.388888888888886</c:v>
                </c:pt>
                <c:pt idx="9993">
                  <c:v>69.395833333333329</c:v>
                </c:pt>
                <c:pt idx="9994">
                  <c:v>69.402777777777786</c:v>
                </c:pt>
                <c:pt idx="9995">
                  <c:v>69.409722222222214</c:v>
                </c:pt>
                <c:pt idx="9996">
                  <c:v>69.416666666666671</c:v>
                </c:pt>
                <c:pt idx="9997">
                  <c:v>69.423611111111114</c:v>
                </c:pt>
                <c:pt idx="9998">
                  <c:v>69.430555555555557</c:v>
                </c:pt>
                <c:pt idx="9999">
                  <c:v>69.4375</c:v>
                </c:pt>
                <c:pt idx="10000">
                  <c:v>69.444444444444443</c:v>
                </c:pt>
                <c:pt idx="10001">
                  <c:v>69.451388888888886</c:v>
                </c:pt>
                <c:pt idx="10002">
                  <c:v>69.458333333333329</c:v>
                </c:pt>
                <c:pt idx="10003">
                  <c:v>69.465277777777786</c:v>
                </c:pt>
                <c:pt idx="10004">
                  <c:v>69.472222222222214</c:v>
                </c:pt>
                <c:pt idx="10005">
                  <c:v>69.479166666666671</c:v>
                </c:pt>
                <c:pt idx="10006">
                  <c:v>69.486111111111114</c:v>
                </c:pt>
                <c:pt idx="10007">
                  <c:v>69.493055555555557</c:v>
                </c:pt>
                <c:pt idx="10008">
                  <c:v>69.5</c:v>
                </c:pt>
                <c:pt idx="10009">
                  <c:v>69.506944444444443</c:v>
                </c:pt>
                <c:pt idx="10010">
                  <c:v>69.513888888888886</c:v>
                </c:pt>
                <c:pt idx="10011">
                  <c:v>69.520833333333329</c:v>
                </c:pt>
                <c:pt idx="10012">
                  <c:v>69.527777777777786</c:v>
                </c:pt>
                <c:pt idx="10013">
                  <c:v>69.534722222222214</c:v>
                </c:pt>
                <c:pt idx="10014">
                  <c:v>69.541666666666671</c:v>
                </c:pt>
                <c:pt idx="10015">
                  <c:v>69.548611111111114</c:v>
                </c:pt>
                <c:pt idx="10016">
                  <c:v>69.555555555555557</c:v>
                </c:pt>
                <c:pt idx="10017">
                  <c:v>69.5625</c:v>
                </c:pt>
                <c:pt idx="10018">
                  <c:v>69.569444444444443</c:v>
                </c:pt>
                <c:pt idx="10019">
                  <c:v>69.576388888888886</c:v>
                </c:pt>
                <c:pt idx="10020">
                  <c:v>69.583333333333329</c:v>
                </c:pt>
                <c:pt idx="10021">
                  <c:v>69.590277777777786</c:v>
                </c:pt>
                <c:pt idx="10022">
                  <c:v>69.597222222222214</c:v>
                </c:pt>
                <c:pt idx="10023">
                  <c:v>69.604166666666671</c:v>
                </c:pt>
                <c:pt idx="10024">
                  <c:v>69.611111111111114</c:v>
                </c:pt>
                <c:pt idx="10025">
                  <c:v>69.618055555555557</c:v>
                </c:pt>
                <c:pt idx="10026">
                  <c:v>69.625</c:v>
                </c:pt>
                <c:pt idx="10027">
                  <c:v>69.631944444444443</c:v>
                </c:pt>
                <c:pt idx="10028">
                  <c:v>69.638888888888886</c:v>
                </c:pt>
                <c:pt idx="10029">
                  <c:v>69.645833333333329</c:v>
                </c:pt>
                <c:pt idx="10030">
                  <c:v>69.652777777777786</c:v>
                </c:pt>
                <c:pt idx="10031">
                  <c:v>69.659722222222214</c:v>
                </c:pt>
                <c:pt idx="10032">
                  <c:v>69.666666666666671</c:v>
                </c:pt>
                <c:pt idx="10033">
                  <c:v>69.673611111111114</c:v>
                </c:pt>
                <c:pt idx="10034">
                  <c:v>69.680555555555557</c:v>
                </c:pt>
                <c:pt idx="10035">
                  <c:v>69.6875</c:v>
                </c:pt>
                <c:pt idx="10036">
                  <c:v>69.694444444444443</c:v>
                </c:pt>
                <c:pt idx="10037">
                  <c:v>69.701388888888886</c:v>
                </c:pt>
                <c:pt idx="10038">
                  <c:v>69.708333333333329</c:v>
                </c:pt>
                <c:pt idx="10039">
                  <c:v>69.715277777777786</c:v>
                </c:pt>
                <c:pt idx="10040">
                  <c:v>69.722222222222214</c:v>
                </c:pt>
                <c:pt idx="10041">
                  <c:v>69.729166666666671</c:v>
                </c:pt>
                <c:pt idx="10042">
                  <c:v>69.736111111111114</c:v>
                </c:pt>
                <c:pt idx="10043">
                  <c:v>69.743055555555557</c:v>
                </c:pt>
                <c:pt idx="10044">
                  <c:v>69.75</c:v>
                </c:pt>
                <c:pt idx="10045">
                  <c:v>69.756944444444443</c:v>
                </c:pt>
                <c:pt idx="10046">
                  <c:v>69.763888888888886</c:v>
                </c:pt>
                <c:pt idx="10047">
                  <c:v>69.770833333333329</c:v>
                </c:pt>
                <c:pt idx="10048">
                  <c:v>69.777777777777786</c:v>
                </c:pt>
                <c:pt idx="10049">
                  <c:v>69.784722222222214</c:v>
                </c:pt>
                <c:pt idx="10050">
                  <c:v>69.791666666666671</c:v>
                </c:pt>
                <c:pt idx="10051">
                  <c:v>69.798611111111114</c:v>
                </c:pt>
                <c:pt idx="10052">
                  <c:v>69.805555555555557</c:v>
                </c:pt>
                <c:pt idx="10053">
                  <c:v>69.8125</c:v>
                </c:pt>
                <c:pt idx="10054">
                  <c:v>69.819444444444443</c:v>
                </c:pt>
                <c:pt idx="10055">
                  <c:v>69.826388888888886</c:v>
                </c:pt>
                <c:pt idx="10056">
                  <c:v>69.833333333333329</c:v>
                </c:pt>
                <c:pt idx="10057">
                  <c:v>69.840277777777786</c:v>
                </c:pt>
                <c:pt idx="10058">
                  <c:v>69.847222222222214</c:v>
                </c:pt>
                <c:pt idx="10059">
                  <c:v>69.854166666666671</c:v>
                </c:pt>
                <c:pt idx="10060">
                  <c:v>69.861111111111114</c:v>
                </c:pt>
                <c:pt idx="10061">
                  <c:v>69.868055555555557</c:v>
                </c:pt>
                <c:pt idx="10062">
                  <c:v>69.875</c:v>
                </c:pt>
                <c:pt idx="10063">
                  <c:v>69.881944444444443</c:v>
                </c:pt>
                <c:pt idx="10064">
                  <c:v>69.888888888888886</c:v>
                </c:pt>
                <c:pt idx="10065">
                  <c:v>69.895833333333329</c:v>
                </c:pt>
                <c:pt idx="10066">
                  <c:v>69.902777777777786</c:v>
                </c:pt>
                <c:pt idx="10067">
                  <c:v>69.909722222222214</c:v>
                </c:pt>
                <c:pt idx="10068">
                  <c:v>69.916666666666671</c:v>
                </c:pt>
                <c:pt idx="10069">
                  <c:v>69.923611111111114</c:v>
                </c:pt>
                <c:pt idx="10070">
                  <c:v>69.930555555555557</c:v>
                </c:pt>
                <c:pt idx="10071">
                  <c:v>69.9375</c:v>
                </c:pt>
                <c:pt idx="10072">
                  <c:v>69.944444444444443</c:v>
                </c:pt>
                <c:pt idx="10073">
                  <c:v>69.951388888888886</c:v>
                </c:pt>
                <c:pt idx="10074">
                  <c:v>69.958333333333329</c:v>
                </c:pt>
                <c:pt idx="10075">
                  <c:v>69.965277777777786</c:v>
                </c:pt>
                <c:pt idx="10076">
                  <c:v>69.972222222222214</c:v>
                </c:pt>
                <c:pt idx="10077">
                  <c:v>69.979166666666671</c:v>
                </c:pt>
                <c:pt idx="10078">
                  <c:v>69.986111111111114</c:v>
                </c:pt>
                <c:pt idx="10079">
                  <c:v>69.993055555555557</c:v>
                </c:pt>
                <c:pt idx="10080">
                  <c:v>70</c:v>
                </c:pt>
                <c:pt idx="10081">
                  <c:v>70.006944444444443</c:v>
                </c:pt>
                <c:pt idx="10082">
                  <c:v>70.013888888888886</c:v>
                </c:pt>
                <c:pt idx="10083">
                  <c:v>70.020833333333329</c:v>
                </c:pt>
                <c:pt idx="10084">
                  <c:v>70.027777777777786</c:v>
                </c:pt>
                <c:pt idx="10085">
                  <c:v>70.034722222222214</c:v>
                </c:pt>
                <c:pt idx="10086">
                  <c:v>70.041666666666671</c:v>
                </c:pt>
                <c:pt idx="10087">
                  <c:v>70.048611111111114</c:v>
                </c:pt>
                <c:pt idx="10088">
                  <c:v>70.055555555555557</c:v>
                </c:pt>
                <c:pt idx="10089">
                  <c:v>70.0625</c:v>
                </c:pt>
                <c:pt idx="10090">
                  <c:v>70.069444444444443</c:v>
                </c:pt>
                <c:pt idx="10091">
                  <c:v>70.076388888888886</c:v>
                </c:pt>
                <c:pt idx="10092">
                  <c:v>70.083333333333329</c:v>
                </c:pt>
                <c:pt idx="10093">
                  <c:v>70.090277777777786</c:v>
                </c:pt>
                <c:pt idx="10094">
                  <c:v>70.097222222222214</c:v>
                </c:pt>
                <c:pt idx="10095">
                  <c:v>70.104166666666671</c:v>
                </c:pt>
                <c:pt idx="10096">
                  <c:v>70.111111111111114</c:v>
                </c:pt>
                <c:pt idx="10097">
                  <c:v>70.118055555555557</c:v>
                </c:pt>
                <c:pt idx="10098">
                  <c:v>70.125</c:v>
                </c:pt>
                <c:pt idx="10099">
                  <c:v>70.131944444444443</c:v>
                </c:pt>
                <c:pt idx="10100">
                  <c:v>70.138888888888886</c:v>
                </c:pt>
                <c:pt idx="10101">
                  <c:v>70.145833333333329</c:v>
                </c:pt>
                <c:pt idx="10102">
                  <c:v>70.152777777777786</c:v>
                </c:pt>
                <c:pt idx="10103">
                  <c:v>70.159722222222214</c:v>
                </c:pt>
                <c:pt idx="10104">
                  <c:v>70.166666666666671</c:v>
                </c:pt>
                <c:pt idx="10105">
                  <c:v>70.173611111111114</c:v>
                </c:pt>
                <c:pt idx="10106">
                  <c:v>70.180555555555557</c:v>
                </c:pt>
                <c:pt idx="10107">
                  <c:v>70.1875</c:v>
                </c:pt>
                <c:pt idx="10108">
                  <c:v>70.194444444444443</c:v>
                </c:pt>
                <c:pt idx="10109">
                  <c:v>70.201388888888886</c:v>
                </c:pt>
                <c:pt idx="10110">
                  <c:v>70.208333333333329</c:v>
                </c:pt>
                <c:pt idx="10111">
                  <c:v>70.215277777777786</c:v>
                </c:pt>
                <c:pt idx="10112">
                  <c:v>70.222222222222214</c:v>
                </c:pt>
                <c:pt idx="10113">
                  <c:v>70.229166666666671</c:v>
                </c:pt>
                <c:pt idx="10114">
                  <c:v>70.236111111111114</c:v>
                </c:pt>
                <c:pt idx="10115">
                  <c:v>70.243055555555557</c:v>
                </c:pt>
                <c:pt idx="10116">
                  <c:v>70.25</c:v>
                </c:pt>
                <c:pt idx="10117">
                  <c:v>70.256944444444443</c:v>
                </c:pt>
                <c:pt idx="10118">
                  <c:v>70.263888888888886</c:v>
                </c:pt>
                <c:pt idx="10119">
                  <c:v>70.270833333333329</c:v>
                </c:pt>
                <c:pt idx="10120">
                  <c:v>70.277777777777786</c:v>
                </c:pt>
                <c:pt idx="10121">
                  <c:v>70.284722222222214</c:v>
                </c:pt>
                <c:pt idx="10122">
                  <c:v>70.291666666666671</c:v>
                </c:pt>
                <c:pt idx="10123">
                  <c:v>70.298611111111114</c:v>
                </c:pt>
                <c:pt idx="10124">
                  <c:v>70.305555555555557</c:v>
                </c:pt>
                <c:pt idx="10125">
                  <c:v>70.3125</c:v>
                </c:pt>
                <c:pt idx="10126">
                  <c:v>70.319444444444443</c:v>
                </c:pt>
                <c:pt idx="10127">
                  <c:v>70.326388888888886</c:v>
                </c:pt>
                <c:pt idx="10128">
                  <c:v>70.333333333333329</c:v>
                </c:pt>
                <c:pt idx="10129">
                  <c:v>70.340277777777786</c:v>
                </c:pt>
                <c:pt idx="10130">
                  <c:v>70.347222222222214</c:v>
                </c:pt>
                <c:pt idx="10131">
                  <c:v>70.354166666666671</c:v>
                </c:pt>
                <c:pt idx="10132">
                  <c:v>70.361111111111114</c:v>
                </c:pt>
                <c:pt idx="10133">
                  <c:v>70.368055555555557</c:v>
                </c:pt>
                <c:pt idx="10134">
                  <c:v>70.375</c:v>
                </c:pt>
                <c:pt idx="10135">
                  <c:v>70.381944444444443</c:v>
                </c:pt>
                <c:pt idx="10136">
                  <c:v>70.388888888888886</c:v>
                </c:pt>
                <c:pt idx="10137">
                  <c:v>70.395833333333329</c:v>
                </c:pt>
                <c:pt idx="10138">
                  <c:v>70.402777777777786</c:v>
                </c:pt>
                <c:pt idx="10139">
                  <c:v>70.409722222222214</c:v>
                </c:pt>
                <c:pt idx="10140">
                  <c:v>70.416666666666671</c:v>
                </c:pt>
                <c:pt idx="10141">
                  <c:v>70.423611111111114</c:v>
                </c:pt>
                <c:pt idx="10142">
                  <c:v>70.430555555555557</c:v>
                </c:pt>
                <c:pt idx="10143">
                  <c:v>70.4375</c:v>
                </c:pt>
                <c:pt idx="10144">
                  <c:v>70.444444444444443</c:v>
                </c:pt>
                <c:pt idx="10145">
                  <c:v>70.451388888888886</c:v>
                </c:pt>
                <c:pt idx="10146">
                  <c:v>70.458333333333329</c:v>
                </c:pt>
                <c:pt idx="10147">
                  <c:v>70.465277777777786</c:v>
                </c:pt>
                <c:pt idx="10148">
                  <c:v>70.472222222222214</c:v>
                </c:pt>
                <c:pt idx="10149">
                  <c:v>70.479166666666671</c:v>
                </c:pt>
                <c:pt idx="10150">
                  <c:v>70.486111111111114</c:v>
                </c:pt>
                <c:pt idx="10151">
                  <c:v>70.493055555555557</c:v>
                </c:pt>
                <c:pt idx="10152">
                  <c:v>70.5</c:v>
                </c:pt>
                <c:pt idx="10153">
                  <c:v>70.506944444444443</c:v>
                </c:pt>
                <c:pt idx="10154">
                  <c:v>70.513888888888886</c:v>
                </c:pt>
                <c:pt idx="10155">
                  <c:v>70.520833333333329</c:v>
                </c:pt>
                <c:pt idx="10156">
                  <c:v>70.527777777777786</c:v>
                </c:pt>
                <c:pt idx="10157">
                  <c:v>70.534722222222214</c:v>
                </c:pt>
                <c:pt idx="10158">
                  <c:v>70.541666666666671</c:v>
                </c:pt>
                <c:pt idx="10159">
                  <c:v>70.548611111111114</c:v>
                </c:pt>
                <c:pt idx="10160">
                  <c:v>70.555555555555557</c:v>
                </c:pt>
                <c:pt idx="10161">
                  <c:v>70.5625</c:v>
                </c:pt>
                <c:pt idx="10162">
                  <c:v>70.569444444444443</c:v>
                </c:pt>
                <c:pt idx="10163">
                  <c:v>70.576388888888886</c:v>
                </c:pt>
                <c:pt idx="10164">
                  <c:v>70.583333333333329</c:v>
                </c:pt>
                <c:pt idx="10165">
                  <c:v>70.590277777777786</c:v>
                </c:pt>
                <c:pt idx="10166">
                  <c:v>70.597222222222214</c:v>
                </c:pt>
                <c:pt idx="10167">
                  <c:v>70.604166666666671</c:v>
                </c:pt>
                <c:pt idx="10168">
                  <c:v>70.611111111111114</c:v>
                </c:pt>
                <c:pt idx="10169">
                  <c:v>70.618055555555557</c:v>
                </c:pt>
                <c:pt idx="10170">
                  <c:v>70.625</c:v>
                </c:pt>
                <c:pt idx="10171">
                  <c:v>70.631944444444443</c:v>
                </c:pt>
                <c:pt idx="10172">
                  <c:v>70.638888888888886</c:v>
                </c:pt>
                <c:pt idx="10173">
                  <c:v>70.645833333333329</c:v>
                </c:pt>
                <c:pt idx="10174">
                  <c:v>70.652777777777786</c:v>
                </c:pt>
                <c:pt idx="10175">
                  <c:v>70.659722222222214</c:v>
                </c:pt>
                <c:pt idx="10176">
                  <c:v>70.666666666666671</c:v>
                </c:pt>
                <c:pt idx="10177">
                  <c:v>70.673611111111114</c:v>
                </c:pt>
                <c:pt idx="10178">
                  <c:v>70.680555555555557</c:v>
                </c:pt>
                <c:pt idx="10179">
                  <c:v>70.6875</c:v>
                </c:pt>
                <c:pt idx="10180">
                  <c:v>70.694444444444443</c:v>
                </c:pt>
                <c:pt idx="10181">
                  <c:v>70.701388888888886</c:v>
                </c:pt>
                <c:pt idx="10182">
                  <c:v>70.708333333333329</c:v>
                </c:pt>
                <c:pt idx="10183">
                  <c:v>70.715277777777786</c:v>
                </c:pt>
                <c:pt idx="10184">
                  <c:v>70.722222222222214</c:v>
                </c:pt>
                <c:pt idx="10185">
                  <c:v>70.729166666666671</c:v>
                </c:pt>
                <c:pt idx="10186">
                  <c:v>70.736111111111114</c:v>
                </c:pt>
                <c:pt idx="10187">
                  <c:v>70.743055555555557</c:v>
                </c:pt>
                <c:pt idx="10188">
                  <c:v>70.75</c:v>
                </c:pt>
                <c:pt idx="10189">
                  <c:v>70.756944444444443</c:v>
                </c:pt>
                <c:pt idx="10190">
                  <c:v>70.763888888888886</c:v>
                </c:pt>
                <c:pt idx="10191">
                  <c:v>70.770833333333329</c:v>
                </c:pt>
                <c:pt idx="10192">
                  <c:v>70.777777777777786</c:v>
                </c:pt>
                <c:pt idx="10193">
                  <c:v>70.784722222222214</c:v>
                </c:pt>
                <c:pt idx="10194">
                  <c:v>70.791666666666671</c:v>
                </c:pt>
                <c:pt idx="10195">
                  <c:v>70.798611111111114</c:v>
                </c:pt>
                <c:pt idx="10196">
                  <c:v>70.805555555555557</c:v>
                </c:pt>
                <c:pt idx="10197">
                  <c:v>70.8125</c:v>
                </c:pt>
                <c:pt idx="10198">
                  <c:v>70.819444444444443</c:v>
                </c:pt>
                <c:pt idx="10199">
                  <c:v>70.826388888888886</c:v>
                </c:pt>
                <c:pt idx="10200">
                  <c:v>70.833333333333329</c:v>
                </c:pt>
                <c:pt idx="10201">
                  <c:v>70.840277777777786</c:v>
                </c:pt>
                <c:pt idx="10202">
                  <c:v>70.847222222222214</c:v>
                </c:pt>
                <c:pt idx="10203">
                  <c:v>70.854166666666671</c:v>
                </c:pt>
                <c:pt idx="10204">
                  <c:v>70.861111111111114</c:v>
                </c:pt>
                <c:pt idx="10205">
                  <c:v>70.868055555555557</c:v>
                </c:pt>
                <c:pt idx="10206">
                  <c:v>70.875</c:v>
                </c:pt>
                <c:pt idx="10207">
                  <c:v>70.881944444444443</c:v>
                </c:pt>
                <c:pt idx="10208">
                  <c:v>70.888888888888886</c:v>
                </c:pt>
                <c:pt idx="10209">
                  <c:v>70.895833333333329</c:v>
                </c:pt>
                <c:pt idx="10210">
                  <c:v>70.902777777777786</c:v>
                </c:pt>
                <c:pt idx="10211">
                  <c:v>70.909722222222214</c:v>
                </c:pt>
                <c:pt idx="10212">
                  <c:v>70.916666666666671</c:v>
                </c:pt>
                <c:pt idx="10213">
                  <c:v>70.923611111111114</c:v>
                </c:pt>
                <c:pt idx="10214">
                  <c:v>70.930555555555557</c:v>
                </c:pt>
                <c:pt idx="10215">
                  <c:v>70.9375</c:v>
                </c:pt>
                <c:pt idx="10216">
                  <c:v>70.944444444444443</c:v>
                </c:pt>
                <c:pt idx="10217">
                  <c:v>70.951388888888886</c:v>
                </c:pt>
                <c:pt idx="10218">
                  <c:v>70.958333333333329</c:v>
                </c:pt>
                <c:pt idx="10219">
                  <c:v>70.965277777777786</c:v>
                </c:pt>
                <c:pt idx="10220">
                  <c:v>70.972222222222214</c:v>
                </c:pt>
                <c:pt idx="10221">
                  <c:v>70.979166666666671</c:v>
                </c:pt>
                <c:pt idx="10222">
                  <c:v>70.986111111111114</c:v>
                </c:pt>
                <c:pt idx="10223">
                  <c:v>70.993055555555557</c:v>
                </c:pt>
                <c:pt idx="10224">
                  <c:v>71</c:v>
                </c:pt>
                <c:pt idx="10225">
                  <c:v>71.006944444444443</c:v>
                </c:pt>
                <c:pt idx="10226">
                  <c:v>71.013888888888886</c:v>
                </c:pt>
                <c:pt idx="10227">
                  <c:v>71.020833333333329</c:v>
                </c:pt>
                <c:pt idx="10228">
                  <c:v>71.027777777777786</c:v>
                </c:pt>
                <c:pt idx="10229">
                  <c:v>71.034722222222214</c:v>
                </c:pt>
                <c:pt idx="10230">
                  <c:v>71.041666666666671</c:v>
                </c:pt>
                <c:pt idx="10231">
                  <c:v>71.048611111111114</c:v>
                </c:pt>
                <c:pt idx="10232">
                  <c:v>71.055555555555557</c:v>
                </c:pt>
                <c:pt idx="10233">
                  <c:v>71.0625</c:v>
                </c:pt>
                <c:pt idx="10234">
                  <c:v>71.069444444444443</c:v>
                </c:pt>
                <c:pt idx="10235">
                  <c:v>71.076388888888886</c:v>
                </c:pt>
                <c:pt idx="10236">
                  <c:v>71.083333333333329</c:v>
                </c:pt>
                <c:pt idx="10237">
                  <c:v>71.090277777777786</c:v>
                </c:pt>
                <c:pt idx="10238">
                  <c:v>71.097222222222214</c:v>
                </c:pt>
                <c:pt idx="10239">
                  <c:v>71.104166666666671</c:v>
                </c:pt>
                <c:pt idx="10240">
                  <c:v>71.111111111111114</c:v>
                </c:pt>
                <c:pt idx="10241">
                  <c:v>71.118055555555557</c:v>
                </c:pt>
                <c:pt idx="10242">
                  <c:v>71.125</c:v>
                </c:pt>
                <c:pt idx="10243">
                  <c:v>71.131944444444443</c:v>
                </c:pt>
                <c:pt idx="10244">
                  <c:v>71.138888888888886</c:v>
                </c:pt>
                <c:pt idx="10245">
                  <c:v>71.145833333333329</c:v>
                </c:pt>
                <c:pt idx="10246">
                  <c:v>71.152777777777786</c:v>
                </c:pt>
                <c:pt idx="10247">
                  <c:v>71.159722222222214</c:v>
                </c:pt>
                <c:pt idx="10248">
                  <c:v>71.166666666666671</c:v>
                </c:pt>
                <c:pt idx="10249">
                  <c:v>71.173611111111114</c:v>
                </c:pt>
                <c:pt idx="10250">
                  <c:v>71.180555555555557</c:v>
                </c:pt>
                <c:pt idx="10251">
                  <c:v>71.1875</c:v>
                </c:pt>
                <c:pt idx="10252">
                  <c:v>71.194444444444443</c:v>
                </c:pt>
                <c:pt idx="10253">
                  <c:v>71.201388888888886</c:v>
                </c:pt>
                <c:pt idx="10254">
                  <c:v>71.208333333333329</c:v>
                </c:pt>
                <c:pt idx="10255">
                  <c:v>71.215277777777786</c:v>
                </c:pt>
                <c:pt idx="10256">
                  <c:v>71.222222222222214</c:v>
                </c:pt>
                <c:pt idx="10257">
                  <c:v>71.229166666666671</c:v>
                </c:pt>
                <c:pt idx="10258">
                  <c:v>71.236111111111114</c:v>
                </c:pt>
                <c:pt idx="10259">
                  <c:v>71.243055555555557</c:v>
                </c:pt>
                <c:pt idx="10260">
                  <c:v>71.25</c:v>
                </c:pt>
                <c:pt idx="10261">
                  <c:v>71.256944444444443</c:v>
                </c:pt>
                <c:pt idx="10262">
                  <c:v>71.263888888888886</c:v>
                </c:pt>
                <c:pt idx="10263">
                  <c:v>71.270833333333329</c:v>
                </c:pt>
                <c:pt idx="10264">
                  <c:v>71.277777777777786</c:v>
                </c:pt>
                <c:pt idx="10265">
                  <c:v>71.284722222222214</c:v>
                </c:pt>
                <c:pt idx="10266">
                  <c:v>71.291666666666671</c:v>
                </c:pt>
                <c:pt idx="10267">
                  <c:v>71.298611111111114</c:v>
                </c:pt>
                <c:pt idx="10268">
                  <c:v>71.305555555555557</c:v>
                </c:pt>
                <c:pt idx="10269">
                  <c:v>71.3125</c:v>
                </c:pt>
                <c:pt idx="10270">
                  <c:v>71.319444444444443</c:v>
                </c:pt>
                <c:pt idx="10271">
                  <c:v>71.326388888888886</c:v>
                </c:pt>
                <c:pt idx="10272">
                  <c:v>71.333333333333329</c:v>
                </c:pt>
                <c:pt idx="10273">
                  <c:v>71.340277777777786</c:v>
                </c:pt>
                <c:pt idx="10274">
                  <c:v>71.347222222222214</c:v>
                </c:pt>
                <c:pt idx="10275">
                  <c:v>71.354166666666671</c:v>
                </c:pt>
                <c:pt idx="10276">
                  <c:v>71.361111111111114</c:v>
                </c:pt>
                <c:pt idx="10277">
                  <c:v>71.368055555555557</c:v>
                </c:pt>
                <c:pt idx="10278">
                  <c:v>71.375</c:v>
                </c:pt>
                <c:pt idx="10279">
                  <c:v>71.381944444444443</c:v>
                </c:pt>
                <c:pt idx="10280">
                  <c:v>71.388888888888886</c:v>
                </c:pt>
                <c:pt idx="10281">
                  <c:v>71.395833333333329</c:v>
                </c:pt>
                <c:pt idx="10282">
                  <c:v>71.402777777777786</c:v>
                </c:pt>
                <c:pt idx="10283">
                  <c:v>71.409722222222214</c:v>
                </c:pt>
                <c:pt idx="10284">
                  <c:v>71.416666666666671</c:v>
                </c:pt>
                <c:pt idx="10285">
                  <c:v>71.423611111111114</c:v>
                </c:pt>
                <c:pt idx="10286">
                  <c:v>71.430555555555557</c:v>
                </c:pt>
                <c:pt idx="10287">
                  <c:v>71.4375</c:v>
                </c:pt>
                <c:pt idx="10288">
                  <c:v>71.444444444444443</c:v>
                </c:pt>
                <c:pt idx="10289">
                  <c:v>71.451388888888886</c:v>
                </c:pt>
                <c:pt idx="10290">
                  <c:v>71.458333333333329</c:v>
                </c:pt>
                <c:pt idx="10291">
                  <c:v>71.465277777777786</c:v>
                </c:pt>
                <c:pt idx="10292">
                  <c:v>71.472222222222214</c:v>
                </c:pt>
                <c:pt idx="10293">
                  <c:v>71.479166666666671</c:v>
                </c:pt>
                <c:pt idx="10294">
                  <c:v>71.486111111111114</c:v>
                </c:pt>
                <c:pt idx="10295">
                  <c:v>71.493055555555557</c:v>
                </c:pt>
                <c:pt idx="10296">
                  <c:v>71.5</c:v>
                </c:pt>
                <c:pt idx="10297">
                  <c:v>71.506944444444443</c:v>
                </c:pt>
                <c:pt idx="10298">
                  <c:v>71.513888888888886</c:v>
                </c:pt>
                <c:pt idx="10299">
                  <c:v>71.520833333333329</c:v>
                </c:pt>
                <c:pt idx="10300">
                  <c:v>71.527777777777786</c:v>
                </c:pt>
                <c:pt idx="10301">
                  <c:v>71.534722222222214</c:v>
                </c:pt>
                <c:pt idx="10302">
                  <c:v>71.541666666666671</c:v>
                </c:pt>
                <c:pt idx="10303">
                  <c:v>71.548611111111114</c:v>
                </c:pt>
                <c:pt idx="10304">
                  <c:v>71.555555555555557</c:v>
                </c:pt>
                <c:pt idx="10305">
                  <c:v>71.5625</c:v>
                </c:pt>
                <c:pt idx="10306">
                  <c:v>71.569444444444443</c:v>
                </c:pt>
                <c:pt idx="10307">
                  <c:v>71.576388888888886</c:v>
                </c:pt>
                <c:pt idx="10308">
                  <c:v>71.583333333333329</c:v>
                </c:pt>
                <c:pt idx="10309">
                  <c:v>71.590277777777786</c:v>
                </c:pt>
                <c:pt idx="10310">
                  <c:v>71.597222222222214</c:v>
                </c:pt>
                <c:pt idx="10311">
                  <c:v>71.604166666666671</c:v>
                </c:pt>
                <c:pt idx="10312">
                  <c:v>71.611111111111114</c:v>
                </c:pt>
                <c:pt idx="10313">
                  <c:v>71.618055555555557</c:v>
                </c:pt>
                <c:pt idx="10314">
                  <c:v>71.625</c:v>
                </c:pt>
                <c:pt idx="10315">
                  <c:v>71.631944444444443</c:v>
                </c:pt>
                <c:pt idx="10316">
                  <c:v>71.638888888888886</c:v>
                </c:pt>
                <c:pt idx="10317">
                  <c:v>71.645833333333329</c:v>
                </c:pt>
                <c:pt idx="10318">
                  <c:v>71.652777777777786</c:v>
                </c:pt>
                <c:pt idx="10319">
                  <c:v>71.659722222222214</c:v>
                </c:pt>
                <c:pt idx="10320">
                  <c:v>71.666666666666671</c:v>
                </c:pt>
                <c:pt idx="10321">
                  <c:v>71.673611111111114</c:v>
                </c:pt>
                <c:pt idx="10322">
                  <c:v>71.680555555555557</c:v>
                </c:pt>
                <c:pt idx="10323">
                  <c:v>71.6875</c:v>
                </c:pt>
                <c:pt idx="10324">
                  <c:v>71.694444444444443</c:v>
                </c:pt>
                <c:pt idx="10325">
                  <c:v>71.701388888888886</c:v>
                </c:pt>
                <c:pt idx="10326">
                  <c:v>71.708333333333329</c:v>
                </c:pt>
                <c:pt idx="10327">
                  <c:v>71.715277777777786</c:v>
                </c:pt>
                <c:pt idx="10328">
                  <c:v>71.722222222222214</c:v>
                </c:pt>
                <c:pt idx="10329">
                  <c:v>71.729166666666671</c:v>
                </c:pt>
                <c:pt idx="10330">
                  <c:v>71.736111111111114</c:v>
                </c:pt>
                <c:pt idx="10331">
                  <c:v>71.743055555555557</c:v>
                </c:pt>
                <c:pt idx="10332">
                  <c:v>71.75</c:v>
                </c:pt>
                <c:pt idx="10333">
                  <c:v>71.756944444444443</c:v>
                </c:pt>
                <c:pt idx="10334">
                  <c:v>71.763888888888886</c:v>
                </c:pt>
                <c:pt idx="10335">
                  <c:v>71.770833333333329</c:v>
                </c:pt>
                <c:pt idx="10336">
                  <c:v>71.777777777777786</c:v>
                </c:pt>
                <c:pt idx="10337">
                  <c:v>71.784722222222214</c:v>
                </c:pt>
                <c:pt idx="10338">
                  <c:v>71.791666666666671</c:v>
                </c:pt>
                <c:pt idx="10339">
                  <c:v>71.798611111111114</c:v>
                </c:pt>
                <c:pt idx="10340">
                  <c:v>71.805555555555557</c:v>
                </c:pt>
                <c:pt idx="10341">
                  <c:v>71.8125</c:v>
                </c:pt>
                <c:pt idx="10342">
                  <c:v>71.819444444444443</c:v>
                </c:pt>
                <c:pt idx="10343">
                  <c:v>71.826388888888886</c:v>
                </c:pt>
                <c:pt idx="10344">
                  <c:v>71.833333333333329</c:v>
                </c:pt>
                <c:pt idx="10345">
                  <c:v>71.840277777777786</c:v>
                </c:pt>
                <c:pt idx="10346">
                  <c:v>71.847222222222214</c:v>
                </c:pt>
                <c:pt idx="10347">
                  <c:v>71.854166666666671</c:v>
                </c:pt>
                <c:pt idx="10348">
                  <c:v>71.861111111111114</c:v>
                </c:pt>
                <c:pt idx="10349">
                  <c:v>71.868055555555557</c:v>
                </c:pt>
                <c:pt idx="10350">
                  <c:v>71.875</c:v>
                </c:pt>
                <c:pt idx="10351">
                  <c:v>71.881944444444443</c:v>
                </c:pt>
                <c:pt idx="10352">
                  <c:v>71.888888888888886</c:v>
                </c:pt>
                <c:pt idx="10353">
                  <c:v>71.895833333333329</c:v>
                </c:pt>
                <c:pt idx="10354">
                  <c:v>71.902777777777786</c:v>
                </c:pt>
                <c:pt idx="10355">
                  <c:v>71.909722222222214</c:v>
                </c:pt>
                <c:pt idx="10356">
                  <c:v>71.916666666666671</c:v>
                </c:pt>
                <c:pt idx="10357">
                  <c:v>71.923611111111114</c:v>
                </c:pt>
                <c:pt idx="10358">
                  <c:v>71.930555555555557</c:v>
                </c:pt>
                <c:pt idx="10359">
                  <c:v>71.9375</c:v>
                </c:pt>
                <c:pt idx="10360">
                  <c:v>71.944444444444443</c:v>
                </c:pt>
                <c:pt idx="10361">
                  <c:v>71.951388888888886</c:v>
                </c:pt>
                <c:pt idx="10362">
                  <c:v>71.958333333333329</c:v>
                </c:pt>
                <c:pt idx="10363">
                  <c:v>71.965277777777786</c:v>
                </c:pt>
                <c:pt idx="10364">
                  <c:v>71.972222222222214</c:v>
                </c:pt>
                <c:pt idx="10365">
                  <c:v>71.979166666666671</c:v>
                </c:pt>
                <c:pt idx="10366">
                  <c:v>71.986111111111114</c:v>
                </c:pt>
                <c:pt idx="10367">
                  <c:v>71.993055555555557</c:v>
                </c:pt>
                <c:pt idx="10368">
                  <c:v>72</c:v>
                </c:pt>
                <c:pt idx="10369">
                  <c:v>72.006944444444443</c:v>
                </c:pt>
                <c:pt idx="10370">
                  <c:v>72.013888888888886</c:v>
                </c:pt>
                <c:pt idx="10371">
                  <c:v>72.020833333333329</c:v>
                </c:pt>
                <c:pt idx="10372">
                  <c:v>72.027777777777786</c:v>
                </c:pt>
                <c:pt idx="10373">
                  <c:v>72.034722222222214</c:v>
                </c:pt>
                <c:pt idx="10374">
                  <c:v>72.041666666666671</c:v>
                </c:pt>
                <c:pt idx="10375">
                  <c:v>72.048611111111114</c:v>
                </c:pt>
                <c:pt idx="10376">
                  <c:v>72.055555555555557</c:v>
                </c:pt>
                <c:pt idx="10377">
                  <c:v>72.0625</c:v>
                </c:pt>
                <c:pt idx="10378">
                  <c:v>72.069444444444443</c:v>
                </c:pt>
                <c:pt idx="10379">
                  <c:v>72.076388888888886</c:v>
                </c:pt>
                <c:pt idx="10380">
                  <c:v>72.083333333333329</c:v>
                </c:pt>
                <c:pt idx="10381">
                  <c:v>72.090277777777786</c:v>
                </c:pt>
                <c:pt idx="10382">
                  <c:v>72.097222222222214</c:v>
                </c:pt>
                <c:pt idx="10383">
                  <c:v>72.104166666666671</c:v>
                </c:pt>
                <c:pt idx="10384">
                  <c:v>72.111111111111114</c:v>
                </c:pt>
                <c:pt idx="10385">
                  <c:v>72.118055555555557</c:v>
                </c:pt>
                <c:pt idx="10386">
                  <c:v>72.125</c:v>
                </c:pt>
                <c:pt idx="10387">
                  <c:v>72.131944444444443</c:v>
                </c:pt>
                <c:pt idx="10388">
                  <c:v>72.138888888888886</c:v>
                </c:pt>
                <c:pt idx="10389">
                  <c:v>72.145833333333329</c:v>
                </c:pt>
                <c:pt idx="10390">
                  <c:v>72.152777777777786</c:v>
                </c:pt>
                <c:pt idx="10391">
                  <c:v>72.159722222222214</c:v>
                </c:pt>
                <c:pt idx="10392">
                  <c:v>72.166666666666671</c:v>
                </c:pt>
                <c:pt idx="10393">
                  <c:v>72.173611111111114</c:v>
                </c:pt>
                <c:pt idx="10394">
                  <c:v>72.180555555555557</c:v>
                </c:pt>
                <c:pt idx="10395">
                  <c:v>72.1875</c:v>
                </c:pt>
                <c:pt idx="10396">
                  <c:v>72.194444444444443</c:v>
                </c:pt>
                <c:pt idx="10397">
                  <c:v>72.201388888888886</c:v>
                </c:pt>
                <c:pt idx="10398">
                  <c:v>72.208333333333329</c:v>
                </c:pt>
                <c:pt idx="10399">
                  <c:v>72.215277777777786</c:v>
                </c:pt>
                <c:pt idx="10400">
                  <c:v>72.222222222222214</c:v>
                </c:pt>
                <c:pt idx="10401">
                  <c:v>72.229166666666671</c:v>
                </c:pt>
                <c:pt idx="10402">
                  <c:v>72.236111111111114</c:v>
                </c:pt>
                <c:pt idx="10403">
                  <c:v>72.243055555555557</c:v>
                </c:pt>
                <c:pt idx="10404">
                  <c:v>72.25</c:v>
                </c:pt>
                <c:pt idx="10405">
                  <c:v>72.256944444444443</c:v>
                </c:pt>
                <c:pt idx="10406">
                  <c:v>72.263888888888886</c:v>
                </c:pt>
                <c:pt idx="10407">
                  <c:v>72.270833333333329</c:v>
                </c:pt>
                <c:pt idx="10408">
                  <c:v>72.277777777777786</c:v>
                </c:pt>
                <c:pt idx="10409">
                  <c:v>72.284722222222214</c:v>
                </c:pt>
                <c:pt idx="10410">
                  <c:v>72.291666666666671</c:v>
                </c:pt>
                <c:pt idx="10411">
                  <c:v>72.298611111111114</c:v>
                </c:pt>
                <c:pt idx="10412">
                  <c:v>72.305555555555557</c:v>
                </c:pt>
                <c:pt idx="10413">
                  <c:v>72.3125</c:v>
                </c:pt>
                <c:pt idx="10414">
                  <c:v>72.319444444444443</c:v>
                </c:pt>
                <c:pt idx="10415">
                  <c:v>72.326388888888886</c:v>
                </c:pt>
                <c:pt idx="10416">
                  <c:v>72.333333333333329</c:v>
                </c:pt>
                <c:pt idx="10417">
                  <c:v>72.340277777777786</c:v>
                </c:pt>
                <c:pt idx="10418">
                  <c:v>72.347222222222214</c:v>
                </c:pt>
                <c:pt idx="10419">
                  <c:v>72.354166666666671</c:v>
                </c:pt>
                <c:pt idx="10420">
                  <c:v>72.361111111111114</c:v>
                </c:pt>
                <c:pt idx="10421">
                  <c:v>72.368055555555557</c:v>
                </c:pt>
                <c:pt idx="10422">
                  <c:v>72.375</c:v>
                </c:pt>
                <c:pt idx="10423">
                  <c:v>72.381944444444443</c:v>
                </c:pt>
                <c:pt idx="10424">
                  <c:v>72.388888888888886</c:v>
                </c:pt>
                <c:pt idx="10425">
                  <c:v>72.395833333333329</c:v>
                </c:pt>
                <c:pt idx="10426">
                  <c:v>72.402777777777786</c:v>
                </c:pt>
                <c:pt idx="10427">
                  <c:v>72.409722222222214</c:v>
                </c:pt>
                <c:pt idx="10428">
                  <c:v>72.416666666666671</c:v>
                </c:pt>
                <c:pt idx="10429">
                  <c:v>72.423611111111114</c:v>
                </c:pt>
                <c:pt idx="10430">
                  <c:v>72.430555555555557</c:v>
                </c:pt>
                <c:pt idx="10431">
                  <c:v>72.4375</c:v>
                </c:pt>
                <c:pt idx="10432">
                  <c:v>72.444444444444443</c:v>
                </c:pt>
                <c:pt idx="10433">
                  <c:v>72.451388888888886</c:v>
                </c:pt>
                <c:pt idx="10434">
                  <c:v>72.458333333333329</c:v>
                </c:pt>
                <c:pt idx="10435">
                  <c:v>72.465277777777786</c:v>
                </c:pt>
                <c:pt idx="10436">
                  <c:v>72.472222222222214</c:v>
                </c:pt>
                <c:pt idx="10437">
                  <c:v>72.479166666666671</c:v>
                </c:pt>
                <c:pt idx="10438">
                  <c:v>72.486111111111114</c:v>
                </c:pt>
                <c:pt idx="10439">
                  <c:v>72.493055555555557</c:v>
                </c:pt>
                <c:pt idx="10440">
                  <c:v>72.5</c:v>
                </c:pt>
                <c:pt idx="10441">
                  <c:v>72.506944444444443</c:v>
                </c:pt>
                <c:pt idx="10442">
                  <c:v>72.513888888888886</c:v>
                </c:pt>
                <c:pt idx="10443">
                  <c:v>72.520833333333329</c:v>
                </c:pt>
                <c:pt idx="10444">
                  <c:v>72.527777777777786</c:v>
                </c:pt>
                <c:pt idx="10445">
                  <c:v>72.534722222222214</c:v>
                </c:pt>
                <c:pt idx="10446">
                  <c:v>72.541666666666671</c:v>
                </c:pt>
                <c:pt idx="10447">
                  <c:v>72.548611111111114</c:v>
                </c:pt>
                <c:pt idx="10448">
                  <c:v>72.555555555555557</c:v>
                </c:pt>
                <c:pt idx="10449">
                  <c:v>72.5625</c:v>
                </c:pt>
                <c:pt idx="10450">
                  <c:v>72.569444444444443</c:v>
                </c:pt>
                <c:pt idx="10451">
                  <c:v>72.576388888888886</c:v>
                </c:pt>
                <c:pt idx="10452">
                  <c:v>72.583333333333329</c:v>
                </c:pt>
                <c:pt idx="10453">
                  <c:v>72.590277777777786</c:v>
                </c:pt>
                <c:pt idx="10454">
                  <c:v>72.597222222222214</c:v>
                </c:pt>
                <c:pt idx="10455">
                  <c:v>72.604166666666671</c:v>
                </c:pt>
                <c:pt idx="10456">
                  <c:v>72.611111111111114</c:v>
                </c:pt>
                <c:pt idx="10457">
                  <c:v>72.618055555555557</c:v>
                </c:pt>
                <c:pt idx="10458">
                  <c:v>72.625</c:v>
                </c:pt>
                <c:pt idx="10459">
                  <c:v>72.631944444444443</c:v>
                </c:pt>
                <c:pt idx="10460">
                  <c:v>72.638888888888886</c:v>
                </c:pt>
                <c:pt idx="10461">
                  <c:v>72.645833333333329</c:v>
                </c:pt>
                <c:pt idx="10462">
                  <c:v>72.652777777777786</c:v>
                </c:pt>
                <c:pt idx="10463">
                  <c:v>72.659722222222214</c:v>
                </c:pt>
                <c:pt idx="10464">
                  <c:v>72.666666666666671</c:v>
                </c:pt>
                <c:pt idx="10465">
                  <c:v>72.673611111111114</c:v>
                </c:pt>
                <c:pt idx="10466">
                  <c:v>72.680555555555557</c:v>
                </c:pt>
                <c:pt idx="10467">
                  <c:v>72.6875</c:v>
                </c:pt>
                <c:pt idx="10468">
                  <c:v>72.694444444444443</c:v>
                </c:pt>
                <c:pt idx="10469">
                  <c:v>72.701388888888886</c:v>
                </c:pt>
                <c:pt idx="10470">
                  <c:v>72.708333333333329</c:v>
                </c:pt>
                <c:pt idx="10471">
                  <c:v>72.715277777777786</c:v>
                </c:pt>
                <c:pt idx="10472">
                  <c:v>72.722222222222214</c:v>
                </c:pt>
                <c:pt idx="10473">
                  <c:v>72.729166666666671</c:v>
                </c:pt>
                <c:pt idx="10474">
                  <c:v>72.736111111111114</c:v>
                </c:pt>
                <c:pt idx="10475">
                  <c:v>72.743055555555557</c:v>
                </c:pt>
                <c:pt idx="10476">
                  <c:v>72.75</c:v>
                </c:pt>
                <c:pt idx="10477">
                  <c:v>72.756944444444443</c:v>
                </c:pt>
                <c:pt idx="10478">
                  <c:v>72.763888888888886</c:v>
                </c:pt>
                <c:pt idx="10479">
                  <c:v>72.770833333333329</c:v>
                </c:pt>
                <c:pt idx="10480">
                  <c:v>72.777777777777786</c:v>
                </c:pt>
                <c:pt idx="10481">
                  <c:v>72.784722222222214</c:v>
                </c:pt>
                <c:pt idx="10482">
                  <c:v>72.791666666666671</c:v>
                </c:pt>
                <c:pt idx="10483">
                  <c:v>72.798611111111114</c:v>
                </c:pt>
                <c:pt idx="10484">
                  <c:v>72.805555555555557</c:v>
                </c:pt>
                <c:pt idx="10485">
                  <c:v>72.8125</c:v>
                </c:pt>
                <c:pt idx="10486">
                  <c:v>72.819444444444443</c:v>
                </c:pt>
                <c:pt idx="10487">
                  <c:v>72.826388888888886</c:v>
                </c:pt>
                <c:pt idx="10488">
                  <c:v>72.833333333333329</c:v>
                </c:pt>
                <c:pt idx="10489">
                  <c:v>72.840277777777786</c:v>
                </c:pt>
                <c:pt idx="10490">
                  <c:v>72.847222222222214</c:v>
                </c:pt>
                <c:pt idx="10491">
                  <c:v>72.854166666666671</c:v>
                </c:pt>
                <c:pt idx="10492">
                  <c:v>72.861111111111114</c:v>
                </c:pt>
                <c:pt idx="10493">
                  <c:v>72.868055555555557</c:v>
                </c:pt>
                <c:pt idx="10494">
                  <c:v>72.875</c:v>
                </c:pt>
                <c:pt idx="10495">
                  <c:v>72.881944444444443</c:v>
                </c:pt>
                <c:pt idx="10496">
                  <c:v>72.888888888888886</c:v>
                </c:pt>
                <c:pt idx="10497">
                  <c:v>72.895833333333329</c:v>
                </c:pt>
                <c:pt idx="10498">
                  <c:v>72.902777777777786</c:v>
                </c:pt>
                <c:pt idx="10499">
                  <c:v>72.909722222222214</c:v>
                </c:pt>
                <c:pt idx="10500">
                  <c:v>72.916666666666671</c:v>
                </c:pt>
                <c:pt idx="10501">
                  <c:v>72.923611111111114</c:v>
                </c:pt>
                <c:pt idx="10502">
                  <c:v>72.930555555555557</c:v>
                </c:pt>
                <c:pt idx="10503">
                  <c:v>72.9375</c:v>
                </c:pt>
                <c:pt idx="10504">
                  <c:v>72.944444444444443</c:v>
                </c:pt>
                <c:pt idx="10505">
                  <c:v>72.951388888888886</c:v>
                </c:pt>
                <c:pt idx="10506">
                  <c:v>72.958333333333329</c:v>
                </c:pt>
                <c:pt idx="10507">
                  <c:v>72.965277777777786</c:v>
                </c:pt>
                <c:pt idx="10508">
                  <c:v>72.972222222222214</c:v>
                </c:pt>
                <c:pt idx="10509">
                  <c:v>72.979166666666671</c:v>
                </c:pt>
                <c:pt idx="10510">
                  <c:v>72.986111111111114</c:v>
                </c:pt>
                <c:pt idx="10511">
                  <c:v>72.993055555555557</c:v>
                </c:pt>
                <c:pt idx="10512">
                  <c:v>73</c:v>
                </c:pt>
                <c:pt idx="10513">
                  <c:v>73.006944444444443</c:v>
                </c:pt>
                <c:pt idx="10514">
                  <c:v>73.013888888888886</c:v>
                </c:pt>
                <c:pt idx="10515">
                  <c:v>73.020833333333329</c:v>
                </c:pt>
                <c:pt idx="10516">
                  <c:v>73.027777777777786</c:v>
                </c:pt>
                <c:pt idx="10517">
                  <c:v>73.034722222222214</c:v>
                </c:pt>
                <c:pt idx="10518">
                  <c:v>73.041666666666671</c:v>
                </c:pt>
                <c:pt idx="10519">
                  <c:v>73.048611111111114</c:v>
                </c:pt>
                <c:pt idx="10520">
                  <c:v>73.055555555555557</c:v>
                </c:pt>
                <c:pt idx="10521">
                  <c:v>73.0625</c:v>
                </c:pt>
                <c:pt idx="10522">
                  <c:v>73.069444444444443</c:v>
                </c:pt>
                <c:pt idx="10523">
                  <c:v>73.076388888888886</c:v>
                </c:pt>
                <c:pt idx="10524">
                  <c:v>73.083333333333329</c:v>
                </c:pt>
                <c:pt idx="10525">
                  <c:v>73.090277777777786</c:v>
                </c:pt>
                <c:pt idx="10526">
                  <c:v>73.097222222222214</c:v>
                </c:pt>
                <c:pt idx="10527">
                  <c:v>73.104166666666671</c:v>
                </c:pt>
                <c:pt idx="10528">
                  <c:v>73.111111111111114</c:v>
                </c:pt>
                <c:pt idx="10529">
                  <c:v>73.118055555555557</c:v>
                </c:pt>
                <c:pt idx="10530">
                  <c:v>73.125</c:v>
                </c:pt>
                <c:pt idx="10531">
                  <c:v>73.131944444444443</c:v>
                </c:pt>
                <c:pt idx="10532">
                  <c:v>73.138888888888886</c:v>
                </c:pt>
                <c:pt idx="10533">
                  <c:v>73.145833333333329</c:v>
                </c:pt>
                <c:pt idx="10534">
                  <c:v>73.152777777777786</c:v>
                </c:pt>
                <c:pt idx="10535">
                  <c:v>73.159722222222214</c:v>
                </c:pt>
                <c:pt idx="10536">
                  <c:v>73.166666666666671</c:v>
                </c:pt>
                <c:pt idx="10537">
                  <c:v>73.173611111111114</c:v>
                </c:pt>
                <c:pt idx="10538">
                  <c:v>73.180555555555557</c:v>
                </c:pt>
                <c:pt idx="10539">
                  <c:v>73.1875</c:v>
                </c:pt>
                <c:pt idx="10540">
                  <c:v>73.194444444444443</c:v>
                </c:pt>
                <c:pt idx="10541">
                  <c:v>73.201388888888886</c:v>
                </c:pt>
                <c:pt idx="10542">
                  <c:v>73.208333333333329</c:v>
                </c:pt>
                <c:pt idx="10543">
                  <c:v>73.215277777777786</c:v>
                </c:pt>
                <c:pt idx="10544">
                  <c:v>73.222222222222214</c:v>
                </c:pt>
                <c:pt idx="10545">
                  <c:v>73.229166666666671</c:v>
                </c:pt>
                <c:pt idx="10546">
                  <c:v>73.236111111111114</c:v>
                </c:pt>
                <c:pt idx="10547">
                  <c:v>73.243055555555557</c:v>
                </c:pt>
                <c:pt idx="10548">
                  <c:v>73.25</c:v>
                </c:pt>
                <c:pt idx="10549">
                  <c:v>73.256944444444443</c:v>
                </c:pt>
                <c:pt idx="10550">
                  <c:v>73.263888888888886</c:v>
                </c:pt>
                <c:pt idx="10551">
                  <c:v>73.270833333333329</c:v>
                </c:pt>
                <c:pt idx="10552">
                  <c:v>73.277777777777786</c:v>
                </c:pt>
                <c:pt idx="10553">
                  <c:v>73.284722222222214</c:v>
                </c:pt>
                <c:pt idx="10554">
                  <c:v>73.291666666666671</c:v>
                </c:pt>
                <c:pt idx="10555">
                  <c:v>73.298611111111114</c:v>
                </c:pt>
                <c:pt idx="10556">
                  <c:v>73.305555555555557</c:v>
                </c:pt>
                <c:pt idx="10557">
                  <c:v>73.3125</c:v>
                </c:pt>
                <c:pt idx="10558">
                  <c:v>73.319444444444443</c:v>
                </c:pt>
                <c:pt idx="10559">
                  <c:v>73.326388888888886</c:v>
                </c:pt>
                <c:pt idx="10560">
                  <c:v>73.333333333333329</c:v>
                </c:pt>
                <c:pt idx="10561">
                  <c:v>73.340277777777786</c:v>
                </c:pt>
                <c:pt idx="10562">
                  <c:v>73.347222222222214</c:v>
                </c:pt>
                <c:pt idx="10563">
                  <c:v>73.354166666666671</c:v>
                </c:pt>
                <c:pt idx="10564">
                  <c:v>73.361111111111114</c:v>
                </c:pt>
                <c:pt idx="10565">
                  <c:v>73.368055555555557</c:v>
                </c:pt>
                <c:pt idx="10566">
                  <c:v>73.375</c:v>
                </c:pt>
                <c:pt idx="10567">
                  <c:v>73.381944444444443</c:v>
                </c:pt>
                <c:pt idx="10568">
                  <c:v>73.388888888888886</c:v>
                </c:pt>
                <c:pt idx="10569">
                  <c:v>73.395833333333329</c:v>
                </c:pt>
                <c:pt idx="10570">
                  <c:v>73.402777777777786</c:v>
                </c:pt>
                <c:pt idx="10571">
                  <c:v>73.409722222222214</c:v>
                </c:pt>
                <c:pt idx="10572">
                  <c:v>73.416666666666671</c:v>
                </c:pt>
                <c:pt idx="10573">
                  <c:v>73.423611111111114</c:v>
                </c:pt>
                <c:pt idx="10574">
                  <c:v>73.430555555555557</c:v>
                </c:pt>
                <c:pt idx="10575">
                  <c:v>73.4375</c:v>
                </c:pt>
                <c:pt idx="10576">
                  <c:v>73.444444444444443</c:v>
                </c:pt>
                <c:pt idx="10577">
                  <c:v>73.451388888888886</c:v>
                </c:pt>
                <c:pt idx="10578">
                  <c:v>73.458333333333329</c:v>
                </c:pt>
                <c:pt idx="10579">
                  <c:v>73.465277777777786</c:v>
                </c:pt>
                <c:pt idx="10580">
                  <c:v>73.472222222222214</c:v>
                </c:pt>
                <c:pt idx="10581">
                  <c:v>73.479166666666671</c:v>
                </c:pt>
                <c:pt idx="10582">
                  <c:v>73.486111111111114</c:v>
                </c:pt>
                <c:pt idx="10583">
                  <c:v>73.493055555555557</c:v>
                </c:pt>
                <c:pt idx="10584">
                  <c:v>73.5</c:v>
                </c:pt>
                <c:pt idx="10585">
                  <c:v>73.506944444444443</c:v>
                </c:pt>
                <c:pt idx="10586">
                  <c:v>73.513888888888886</c:v>
                </c:pt>
                <c:pt idx="10587">
                  <c:v>73.520833333333329</c:v>
                </c:pt>
                <c:pt idx="10588">
                  <c:v>73.527777777777786</c:v>
                </c:pt>
                <c:pt idx="10589">
                  <c:v>73.534722222222214</c:v>
                </c:pt>
                <c:pt idx="10590">
                  <c:v>73.541666666666671</c:v>
                </c:pt>
                <c:pt idx="10591">
                  <c:v>73.548611111111114</c:v>
                </c:pt>
                <c:pt idx="10592">
                  <c:v>73.555555555555557</c:v>
                </c:pt>
                <c:pt idx="10593">
                  <c:v>73.5625</c:v>
                </c:pt>
                <c:pt idx="10594">
                  <c:v>73.569444444444443</c:v>
                </c:pt>
                <c:pt idx="10595">
                  <c:v>73.576388888888886</c:v>
                </c:pt>
                <c:pt idx="10596">
                  <c:v>73.583333333333329</c:v>
                </c:pt>
                <c:pt idx="10597">
                  <c:v>73.590277777777786</c:v>
                </c:pt>
                <c:pt idx="10598">
                  <c:v>73.597222222222214</c:v>
                </c:pt>
                <c:pt idx="10599">
                  <c:v>73.604166666666671</c:v>
                </c:pt>
                <c:pt idx="10600">
                  <c:v>73.611111111111114</c:v>
                </c:pt>
                <c:pt idx="10601">
                  <c:v>73.618055555555557</c:v>
                </c:pt>
                <c:pt idx="10602">
                  <c:v>73.625</c:v>
                </c:pt>
                <c:pt idx="10603">
                  <c:v>73.631944444444443</c:v>
                </c:pt>
                <c:pt idx="10604">
                  <c:v>73.638888888888886</c:v>
                </c:pt>
                <c:pt idx="10605">
                  <c:v>73.645833333333329</c:v>
                </c:pt>
                <c:pt idx="10606">
                  <c:v>73.652777777777786</c:v>
                </c:pt>
                <c:pt idx="10607">
                  <c:v>73.659722222222214</c:v>
                </c:pt>
                <c:pt idx="10608">
                  <c:v>73.666666666666671</c:v>
                </c:pt>
                <c:pt idx="10609">
                  <c:v>73.673611111111114</c:v>
                </c:pt>
                <c:pt idx="10610">
                  <c:v>73.680555555555557</c:v>
                </c:pt>
                <c:pt idx="10611">
                  <c:v>73.6875</c:v>
                </c:pt>
                <c:pt idx="10612">
                  <c:v>73.694444444444443</c:v>
                </c:pt>
                <c:pt idx="10613">
                  <c:v>73.701388888888886</c:v>
                </c:pt>
                <c:pt idx="10614">
                  <c:v>73.708333333333329</c:v>
                </c:pt>
                <c:pt idx="10615">
                  <c:v>73.715277777777786</c:v>
                </c:pt>
                <c:pt idx="10616">
                  <c:v>73.722222222222214</c:v>
                </c:pt>
                <c:pt idx="10617">
                  <c:v>73.729166666666671</c:v>
                </c:pt>
                <c:pt idx="10618">
                  <c:v>73.736111111111114</c:v>
                </c:pt>
                <c:pt idx="10619">
                  <c:v>73.743055555555557</c:v>
                </c:pt>
                <c:pt idx="10620">
                  <c:v>73.75</c:v>
                </c:pt>
                <c:pt idx="10621">
                  <c:v>73.756944444444443</c:v>
                </c:pt>
                <c:pt idx="10622">
                  <c:v>73.763888888888886</c:v>
                </c:pt>
                <c:pt idx="10623">
                  <c:v>73.770833333333329</c:v>
                </c:pt>
                <c:pt idx="10624">
                  <c:v>73.777777777777786</c:v>
                </c:pt>
                <c:pt idx="10625">
                  <c:v>73.784722222222214</c:v>
                </c:pt>
                <c:pt idx="10626">
                  <c:v>73.791666666666671</c:v>
                </c:pt>
                <c:pt idx="10627">
                  <c:v>73.798611111111114</c:v>
                </c:pt>
                <c:pt idx="10628">
                  <c:v>73.805555555555557</c:v>
                </c:pt>
                <c:pt idx="10629">
                  <c:v>73.8125</c:v>
                </c:pt>
                <c:pt idx="10630">
                  <c:v>73.819444444444443</c:v>
                </c:pt>
                <c:pt idx="10631">
                  <c:v>73.826388888888886</c:v>
                </c:pt>
                <c:pt idx="10632">
                  <c:v>73.833333333333329</c:v>
                </c:pt>
                <c:pt idx="10633">
                  <c:v>73.840277777777786</c:v>
                </c:pt>
                <c:pt idx="10634">
                  <c:v>73.847222222222214</c:v>
                </c:pt>
                <c:pt idx="10635">
                  <c:v>73.854166666666671</c:v>
                </c:pt>
                <c:pt idx="10636">
                  <c:v>73.861111111111114</c:v>
                </c:pt>
                <c:pt idx="10637">
                  <c:v>73.868055555555557</c:v>
                </c:pt>
                <c:pt idx="10638">
                  <c:v>73.875</c:v>
                </c:pt>
                <c:pt idx="10639">
                  <c:v>73.881944444444443</c:v>
                </c:pt>
                <c:pt idx="10640">
                  <c:v>73.888888888888886</c:v>
                </c:pt>
                <c:pt idx="10641">
                  <c:v>73.895833333333329</c:v>
                </c:pt>
                <c:pt idx="10642">
                  <c:v>73.902777777777786</c:v>
                </c:pt>
                <c:pt idx="10643">
                  <c:v>73.909722222222214</c:v>
                </c:pt>
                <c:pt idx="10644">
                  <c:v>73.916666666666671</c:v>
                </c:pt>
                <c:pt idx="10645">
                  <c:v>73.923611111111114</c:v>
                </c:pt>
                <c:pt idx="10646">
                  <c:v>73.930555555555557</c:v>
                </c:pt>
                <c:pt idx="10647">
                  <c:v>73.9375</c:v>
                </c:pt>
                <c:pt idx="10648">
                  <c:v>73.944444444444443</c:v>
                </c:pt>
                <c:pt idx="10649">
                  <c:v>73.951388888888886</c:v>
                </c:pt>
                <c:pt idx="10650">
                  <c:v>73.958333333333329</c:v>
                </c:pt>
                <c:pt idx="10651">
                  <c:v>73.965277777777786</c:v>
                </c:pt>
                <c:pt idx="10652">
                  <c:v>73.972222222222214</c:v>
                </c:pt>
                <c:pt idx="10653">
                  <c:v>73.979166666666671</c:v>
                </c:pt>
                <c:pt idx="10654">
                  <c:v>73.986111111111114</c:v>
                </c:pt>
                <c:pt idx="10655">
                  <c:v>73.993055555555557</c:v>
                </c:pt>
                <c:pt idx="10656">
                  <c:v>74</c:v>
                </c:pt>
                <c:pt idx="10657">
                  <c:v>74.006944444444443</c:v>
                </c:pt>
                <c:pt idx="10658">
                  <c:v>74.013888888888886</c:v>
                </c:pt>
                <c:pt idx="10659">
                  <c:v>74.020833333333329</c:v>
                </c:pt>
                <c:pt idx="10660">
                  <c:v>74.027777777777786</c:v>
                </c:pt>
                <c:pt idx="10661">
                  <c:v>74.034722222222214</c:v>
                </c:pt>
                <c:pt idx="10662">
                  <c:v>74.041666666666671</c:v>
                </c:pt>
                <c:pt idx="10663">
                  <c:v>74.048611111111114</c:v>
                </c:pt>
                <c:pt idx="10664">
                  <c:v>74.055555555555557</c:v>
                </c:pt>
                <c:pt idx="10665">
                  <c:v>74.0625</c:v>
                </c:pt>
                <c:pt idx="10666">
                  <c:v>74.069444444444443</c:v>
                </c:pt>
                <c:pt idx="10667">
                  <c:v>74.076388888888886</c:v>
                </c:pt>
                <c:pt idx="10668">
                  <c:v>74.083333333333329</c:v>
                </c:pt>
                <c:pt idx="10669">
                  <c:v>74.090277777777786</c:v>
                </c:pt>
                <c:pt idx="10670">
                  <c:v>74.097222222222214</c:v>
                </c:pt>
                <c:pt idx="10671">
                  <c:v>74.104166666666671</c:v>
                </c:pt>
                <c:pt idx="10672">
                  <c:v>74.111111111111114</c:v>
                </c:pt>
                <c:pt idx="10673">
                  <c:v>74.118055555555557</c:v>
                </c:pt>
                <c:pt idx="10674">
                  <c:v>74.125</c:v>
                </c:pt>
                <c:pt idx="10675">
                  <c:v>74.131944444444443</c:v>
                </c:pt>
                <c:pt idx="10676">
                  <c:v>74.138888888888886</c:v>
                </c:pt>
                <c:pt idx="10677">
                  <c:v>74.145833333333329</c:v>
                </c:pt>
                <c:pt idx="10678">
                  <c:v>74.152777777777786</c:v>
                </c:pt>
                <c:pt idx="10679">
                  <c:v>74.159722222222214</c:v>
                </c:pt>
                <c:pt idx="10680">
                  <c:v>74.166666666666671</c:v>
                </c:pt>
                <c:pt idx="10681">
                  <c:v>74.173611111111114</c:v>
                </c:pt>
                <c:pt idx="10682">
                  <c:v>74.180555555555557</c:v>
                </c:pt>
                <c:pt idx="10683">
                  <c:v>74.1875</c:v>
                </c:pt>
                <c:pt idx="10684">
                  <c:v>74.194444444444443</c:v>
                </c:pt>
                <c:pt idx="10685">
                  <c:v>74.201388888888886</c:v>
                </c:pt>
                <c:pt idx="10686">
                  <c:v>74.208333333333329</c:v>
                </c:pt>
                <c:pt idx="10687">
                  <c:v>74.215277777777786</c:v>
                </c:pt>
                <c:pt idx="10688">
                  <c:v>74.222222222222214</c:v>
                </c:pt>
                <c:pt idx="10689">
                  <c:v>74.229166666666671</c:v>
                </c:pt>
                <c:pt idx="10690">
                  <c:v>74.236111111111114</c:v>
                </c:pt>
                <c:pt idx="10691">
                  <c:v>74.243055555555557</c:v>
                </c:pt>
                <c:pt idx="10692">
                  <c:v>74.25</c:v>
                </c:pt>
                <c:pt idx="10693">
                  <c:v>74.256944444444443</c:v>
                </c:pt>
                <c:pt idx="10694">
                  <c:v>74.263888888888886</c:v>
                </c:pt>
                <c:pt idx="10695">
                  <c:v>74.270833333333329</c:v>
                </c:pt>
                <c:pt idx="10696">
                  <c:v>74.277777777777786</c:v>
                </c:pt>
                <c:pt idx="10697">
                  <c:v>74.284722222222214</c:v>
                </c:pt>
                <c:pt idx="10698">
                  <c:v>74.291666666666671</c:v>
                </c:pt>
                <c:pt idx="10699">
                  <c:v>74.298611111111114</c:v>
                </c:pt>
                <c:pt idx="10700">
                  <c:v>74.305555555555557</c:v>
                </c:pt>
                <c:pt idx="10701">
                  <c:v>74.3125</c:v>
                </c:pt>
                <c:pt idx="10702">
                  <c:v>74.319444444444443</c:v>
                </c:pt>
                <c:pt idx="10703">
                  <c:v>74.326388888888886</c:v>
                </c:pt>
                <c:pt idx="10704">
                  <c:v>74.333333333333329</c:v>
                </c:pt>
                <c:pt idx="10705">
                  <c:v>74.340277777777786</c:v>
                </c:pt>
                <c:pt idx="10706">
                  <c:v>74.347222222222214</c:v>
                </c:pt>
                <c:pt idx="10707">
                  <c:v>74.354166666666671</c:v>
                </c:pt>
                <c:pt idx="10708">
                  <c:v>74.361111111111114</c:v>
                </c:pt>
                <c:pt idx="10709">
                  <c:v>74.368055555555557</c:v>
                </c:pt>
                <c:pt idx="10710">
                  <c:v>74.375</c:v>
                </c:pt>
                <c:pt idx="10711">
                  <c:v>74.381944444444443</c:v>
                </c:pt>
                <c:pt idx="10712">
                  <c:v>74.388888888888886</c:v>
                </c:pt>
                <c:pt idx="10713">
                  <c:v>74.395833333333329</c:v>
                </c:pt>
                <c:pt idx="10714">
                  <c:v>74.402777777777786</c:v>
                </c:pt>
                <c:pt idx="10715">
                  <c:v>74.409722222222214</c:v>
                </c:pt>
                <c:pt idx="10716">
                  <c:v>74.416666666666671</c:v>
                </c:pt>
                <c:pt idx="10717">
                  <c:v>74.423611111111114</c:v>
                </c:pt>
                <c:pt idx="10718">
                  <c:v>74.430555555555557</c:v>
                </c:pt>
                <c:pt idx="10719">
                  <c:v>74.4375</c:v>
                </c:pt>
                <c:pt idx="10720">
                  <c:v>74.444444444444443</c:v>
                </c:pt>
                <c:pt idx="10721">
                  <c:v>74.451388888888886</c:v>
                </c:pt>
                <c:pt idx="10722">
                  <c:v>74.458333333333329</c:v>
                </c:pt>
                <c:pt idx="10723">
                  <c:v>74.465277777777786</c:v>
                </c:pt>
                <c:pt idx="10724">
                  <c:v>74.472222222222214</c:v>
                </c:pt>
                <c:pt idx="10725">
                  <c:v>74.479166666666671</c:v>
                </c:pt>
                <c:pt idx="10726">
                  <c:v>74.486111111111114</c:v>
                </c:pt>
                <c:pt idx="10727">
                  <c:v>74.493055555555557</c:v>
                </c:pt>
                <c:pt idx="10728">
                  <c:v>74.5</c:v>
                </c:pt>
                <c:pt idx="10729">
                  <c:v>74.506944444444443</c:v>
                </c:pt>
                <c:pt idx="10730">
                  <c:v>74.513888888888886</c:v>
                </c:pt>
                <c:pt idx="10731">
                  <c:v>74.520833333333329</c:v>
                </c:pt>
                <c:pt idx="10732">
                  <c:v>74.527777777777786</c:v>
                </c:pt>
                <c:pt idx="10733">
                  <c:v>74.534722222222214</c:v>
                </c:pt>
                <c:pt idx="10734">
                  <c:v>74.541666666666671</c:v>
                </c:pt>
                <c:pt idx="10735">
                  <c:v>74.548611111111114</c:v>
                </c:pt>
                <c:pt idx="10736">
                  <c:v>74.555555555555557</c:v>
                </c:pt>
                <c:pt idx="10737">
                  <c:v>74.5625</c:v>
                </c:pt>
                <c:pt idx="10738">
                  <c:v>74.569444444444443</c:v>
                </c:pt>
                <c:pt idx="10739">
                  <c:v>74.576388888888886</c:v>
                </c:pt>
                <c:pt idx="10740">
                  <c:v>74.583333333333329</c:v>
                </c:pt>
                <c:pt idx="10741">
                  <c:v>74.590277777777786</c:v>
                </c:pt>
                <c:pt idx="10742">
                  <c:v>74.597222222222214</c:v>
                </c:pt>
                <c:pt idx="10743">
                  <c:v>74.604166666666671</c:v>
                </c:pt>
                <c:pt idx="10744">
                  <c:v>74.611111111111114</c:v>
                </c:pt>
                <c:pt idx="10745">
                  <c:v>74.618055555555557</c:v>
                </c:pt>
                <c:pt idx="10746">
                  <c:v>74.625</c:v>
                </c:pt>
                <c:pt idx="10747">
                  <c:v>74.631944444444443</c:v>
                </c:pt>
                <c:pt idx="10748">
                  <c:v>74.638888888888886</c:v>
                </c:pt>
                <c:pt idx="10749">
                  <c:v>74.645833333333329</c:v>
                </c:pt>
                <c:pt idx="10750">
                  <c:v>74.652777777777786</c:v>
                </c:pt>
                <c:pt idx="10751">
                  <c:v>74.659722222222214</c:v>
                </c:pt>
                <c:pt idx="10752">
                  <c:v>74.666666666666671</c:v>
                </c:pt>
                <c:pt idx="10753">
                  <c:v>74.673611111111114</c:v>
                </c:pt>
                <c:pt idx="10754">
                  <c:v>74.680555555555557</c:v>
                </c:pt>
                <c:pt idx="10755">
                  <c:v>74.6875</c:v>
                </c:pt>
                <c:pt idx="10756">
                  <c:v>74.694444444444443</c:v>
                </c:pt>
                <c:pt idx="10757">
                  <c:v>74.701388888888886</c:v>
                </c:pt>
                <c:pt idx="10758">
                  <c:v>74.708333333333329</c:v>
                </c:pt>
                <c:pt idx="10759">
                  <c:v>74.715277777777786</c:v>
                </c:pt>
                <c:pt idx="10760">
                  <c:v>74.722222222222214</c:v>
                </c:pt>
                <c:pt idx="10761">
                  <c:v>74.729166666666671</c:v>
                </c:pt>
                <c:pt idx="10762">
                  <c:v>74.736111111111114</c:v>
                </c:pt>
                <c:pt idx="10763">
                  <c:v>74.743055555555557</c:v>
                </c:pt>
                <c:pt idx="10764">
                  <c:v>74.75</c:v>
                </c:pt>
                <c:pt idx="10765">
                  <c:v>74.756944444444443</c:v>
                </c:pt>
                <c:pt idx="10766">
                  <c:v>74.763888888888886</c:v>
                </c:pt>
                <c:pt idx="10767">
                  <c:v>74.770833333333329</c:v>
                </c:pt>
                <c:pt idx="10768">
                  <c:v>74.777777777777786</c:v>
                </c:pt>
                <c:pt idx="10769">
                  <c:v>74.784722222222214</c:v>
                </c:pt>
                <c:pt idx="10770">
                  <c:v>74.791666666666671</c:v>
                </c:pt>
                <c:pt idx="10771">
                  <c:v>74.798611111111114</c:v>
                </c:pt>
                <c:pt idx="10772">
                  <c:v>74.805555555555557</c:v>
                </c:pt>
                <c:pt idx="10773">
                  <c:v>74.8125</c:v>
                </c:pt>
                <c:pt idx="10774">
                  <c:v>74.819444444444443</c:v>
                </c:pt>
                <c:pt idx="10775">
                  <c:v>74.826388888888886</c:v>
                </c:pt>
                <c:pt idx="10776">
                  <c:v>74.833333333333329</c:v>
                </c:pt>
                <c:pt idx="10777">
                  <c:v>74.840277777777786</c:v>
                </c:pt>
                <c:pt idx="10778">
                  <c:v>74.847222222222214</c:v>
                </c:pt>
                <c:pt idx="10779">
                  <c:v>74.854166666666671</c:v>
                </c:pt>
                <c:pt idx="10780">
                  <c:v>74.861111111111114</c:v>
                </c:pt>
                <c:pt idx="10781">
                  <c:v>74.868055555555557</c:v>
                </c:pt>
                <c:pt idx="10782">
                  <c:v>74.875</c:v>
                </c:pt>
                <c:pt idx="10783">
                  <c:v>74.881944444444443</c:v>
                </c:pt>
                <c:pt idx="10784">
                  <c:v>74.888888888888886</c:v>
                </c:pt>
                <c:pt idx="10785">
                  <c:v>74.895833333333329</c:v>
                </c:pt>
                <c:pt idx="10786">
                  <c:v>74.902777777777786</c:v>
                </c:pt>
                <c:pt idx="10787">
                  <c:v>74.909722222222214</c:v>
                </c:pt>
                <c:pt idx="10788">
                  <c:v>74.916666666666671</c:v>
                </c:pt>
                <c:pt idx="10789">
                  <c:v>74.923611111111114</c:v>
                </c:pt>
                <c:pt idx="10790">
                  <c:v>74.930555555555557</c:v>
                </c:pt>
                <c:pt idx="10791">
                  <c:v>74.9375</c:v>
                </c:pt>
                <c:pt idx="10792">
                  <c:v>74.944444444444443</c:v>
                </c:pt>
                <c:pt idx="10793">
                  <c:v>74.951388888888886</c:v>
                </c:pt>
                <c:pt idx="10794">
                  <c:v>74.958333333333329</c:v>
                </c:pt>
                <c:pt idx="10795">
                  <c:v>74.965277777777786</c:v>
                </c:pt>
                <c:pt idx="10796">
                  <c:v>74.972222222222214</c:v>
                </c:pt>
                <c:pt idx="10797">
                  <c:v>74.979166666666671</c:v>
                </c:pt>
                <c:pt idx="10798">
                  <c:v>74.986111111111114</c:v>
                </c:pt>
                <c:pt idx="10799">
                  <c:v>74.993055555555557</c:v>
                </c:pt>
                <c:pt idx="10800">
                  <c:v>75</c:v>
                </c:pt>
                <c:pt idx="10801">
                  <c:v>75.006944444444443</c:v>
                </c:pt>
                <c:pt idx="10802">
                  <c:v>75.013888888888886</c:v>
                </c:pt>
                <c:pt idx="10803">
                  <c:v>75.020833333333329</c:v>
                </c:pt>
                <c:pt idx="10804">
                  <c:v>75.027777777777786</c:v>
                </c:pt>
                <c:pt idx="10805">
                  <c:v>75.034722222222214</c:v>
                </c:pt>
                <c:pt idx="10806">
                  <c:v>75.041666666666671</c:v>
                </c:pt>
                <c:pt idx="10807">
                  <c:v>75.048611111111114</c:v>
                </c:pt>
                <c:pt idx="10808">
                  <c:v>75.055555555555557</c:v>
                </c:pt>
                <c:pt idx="10809">
                  <c:v>75.0625</c:v>
                </c:pt>
                <c:pt idx="10810">
                  <c:v>75.069444444444443</c:v>
                </c:pt>
                <c:pt idx="10811">
                  <c:v>75.076388888888886</c:v>
                </c:pt>
                <c:pt idx="10812">
                  <c:v>75.083333333333329</c:v>
                </c:pt>
                <c:pt idx="10813">
                  <c:v>75.090277777777786</c:v>
                </c:pt>
                <c:pt idx="10814">
                  <c:v>75.097222222222214</c:v>
                </c:pt>
                <c:pt idx="10815">
                  <c:v>75.104166666666671</c:v>
                </c:pt>
                <c:pt idx="10816">
                  <c:v>75.111111111111114</c:v>
                </c:pt>
                <c:pt idx="10817">
                  <c:v>75.118055555555557</c:v>
                </c:pt>
                <c:pt idx="10818">
                  <c:v>75.125</c:v>
                </c:pt>
                <c:pt idx="10819">
                  <c:v>75.131944444444443</c:v>
                </c:pt>
                <c:pt idx="10820">
                  <c:v>75.138888888888886</c:v>
                </c:pt>
                <c:pt idx="10821">
                  <c:v>75.145833333333329</c:v>
                </c:pt>
                <c:pt idx="10822">
                  <c:v>75.152777777777786</c:v>
                </c:pt>
                <c:pt idx="10823">
                  <c:v>75.159722222222214</c:v>
                </c:pt>
                <c:pt idx="10824">
                  <c:v>75.166666666666671</c:v>
                </c:pt>
                <c:pt idx="10825">
                  <c:v>75.173611111111114</c:v>
                </c:pt>
                <c:pt idx="10826">
                  <c:v>75.180555555555557</c:v>
                </c:pt>
                <c:pt idx="10827">
                  <c:v>75.1875</c:v>
                </c:pt>
                <c:pt idx="10828">
                  <c:v>75.194444444444443</c:v>
                </c:pt>
                <c:pt idx="10829">
                  <c:v>75.201388888888886</c:v>
                </c:pt>
                <c:pt idx="10830">
                  <c:v>75.208333333333329</c:v>
                </c:pt>
                <c:pt idx="10831">
                  <c:v>75.215277777777786</c:v>
                </c:pt>
                <c:pt idx="10832">
                  <c:v>75.222222222222214</c:v>
                </c:pt>
                <c:pt idx="10833">
                  <c:v>75.229166666666671</c:v>
                </c:pt>
                <c:pt idx="10834">
                  <c:v>75.236111111111114</c:v>
                </c:pt>
                <c:pt idx="10835">
                  <c:v>75.243055555555557</c:v>
                </c:pt>
                <c:pt idx="10836">
                  <c:v>75.25</c:v>
                </c:pt>
                <c:pt idx="10837">
                  <c:v>75.256944444444443</c:v>
                </c:pt>
                <c:pt idx="10838">
                  <c:v>75.263888888888886</c:v>
                </c:pt>
                <c:pt idx="10839">
                  <c:v>75.270833333333329</c:v>
                </c:pt>
                <c:pt idx="10840">
                  <c:v>75.277777777777786</c:v>
                </c:pt>
                <c:pt idx="10841">
                  <c:v>75.284722222222214</c:v>
                </c:pt>
                <c:pt idx="10842">
                  <c:v>75.291666666666671</c:v>
                </c:pt>
                <c:pt idx="10843">
                  <c:v>75.298611111111114</c:v>
                </c:pt>
                <c:pt idx="10844">
                  <c:v>75.305555555555557</c:v>
                </c:pt>
                <c:pt idx="10845">
                  <c:v>75.3125</c:v>
                </c:pt>
                <c:pt idx="10846">
                  <c:v>75.319444444444443</c:v>
                </c:pt>
                <c:pt idx="10847">
                  <c:v>75.326388888888886</c:v>
                </c:pt>
                <c:pt idx="10848">
                  <c:v>75.333333333333329</c:v>
                </c:pt>
                <c:pt idx="10849">
                  <c:v>75.340277777777786</c:v>
                </c:pt>
                <c:pt idx="10850">
                  <c:v>75.347222222222214</c:v>
                </c:pt>
                <c:pt idx="10851">
                  <c:v>75.354166666666671</c:v>
                </c:pt>
                <c:pt idx="10852">
                  <c:v>75.361111111111114</c:v>
                </c:pt>
                <c:pt idx="10853">
                  <c:v>75.368055555555557</c:v>
                </c:pt>
                <c:pt idx="10854">
                  <c:v>75.375</c:v>
                </c:pt>
                <c:pt idx="10855">
                  <c:v>75.381944444444443</c:v>
                </c:pt>
                <c:pt idx="10856">
                  <c:v>75.388888888888886</c:v>
                </c:pt>
                <c:pt idx="10857">
                  <c:v>75.395833333333329</c:v>
                </c:pt>
                <c:pt idx="10858">
                  <c:v>75.402777777777786</c:v>
                </c:pt>
                <c:pt idx="10859">
                  <c:v>75.409722222222214</c:v>
                </c:pt>
                <c:pt idx="10860">
                  <c:v>75.416666666666671</c:v>
                </c:pt>
                <c:pt idx="10861">
                  <c:v>75.423611111111114</c:v>
                </c:pt>
                <c:pt idx="10862">
                  <c:v>75.430555555555557</c:v>
                </c:pt>
                <c:pt idx="10863">
                  <c:v>75.4375</c:v>
                </c:pt>
                <c:pt idx="10864">
                  <c:v>75.444444444444443</c:v>
                </c:pt>
                <c:pt idx="10865">
                  <c:v>75.451388888888886</c:v>
                </c:pt>
                <c:pt idx="10866">
                  <c:v>75.458333333333329</c:v>
                </c:pt>
                <c:pt idx="10867">
                  <c:v>75.465277777777786</c:v>
                </c:pt>
                <c:pt idx="10868">
                  <c:v>75.472222222222214</c:v>
                </c:pt>
                <c:pt idx="10869">
                  <c:v>75.479166666666671</c:v>
                </c:pt>
                <c:pt idx="10870">
                  <c:v>75.486111111111114</c:v>
                </c:pt>
                <c:pt idx="10871">
                  <c:v>75.493055555555557</c:v>
                </c:pt>
                <c:pt idx="10872">
                  <c:v>75.5</c:v>
                </c:pt>
                <c:pt idx="10873">
                  <c:v>75.506944444444443</c:v>
                </c:pt>
                <c:pt idx="10874">
                  <c:v>75.513888888888886</c:v>
                </c:pt>
                <c:pt idx="10875">
                  <c:v>75.520833333333329</c:v>
                </c:pt>
                <c:pt idx="10876">
                  <c:v>75.527777777777786</c:v>
                </c:pt>
                <c:pt idx="10877">
                  <c:v>75.534722222222214</c:v>
                </c:pt>
                <c:pt idx="10878">
                  <c:v>75.541666666666671</c:v>
                </c:pt>
                <c:pt idx="10879">
                  <c:v>75.548611111111114</c:v>
                </c:pt>
                <c:pt idx="10880">
                  <c:v>75.555555555555557</c:v>
                </c:pt>
                <c:pt idx="10881">
                  <c:v>75.5625</c:v>
                </c:pt>
                <c:pt idx="10882">
                  <c:v>75.569444444444443</c:v>
                </c:pt>
                <c:pt idx="10883">
                  <c:v>75.576388888888886</c:v>
                </c:pt>
                <c:pt idx="10884">
                  <c:v>75.583333333333329</c:v>
                </c:pt>
                <c:pt idx="10885">
                  <c:v>75.590277777777786</c:v>
                </c:pt>
                <c:pt idx="10886">
                  <c:v>75.597222222222214</c:v>
                </c:pt>
                <c:pt idx="10887">
                  <c:v>75.604166666666671</c:v>
                </c:pt>
                <c:pt idx="10888">
                  <c:v>75.611111111111114</c:v>
                </c:pt>
                <c:pt idx="10889">
                  <c:v>75.618055555555557</c:v>
                </c:pt>
                <c:pt idx="10890">
                  <c:v>75.625</c:v>
                </c:pt>
                <c:pt idx="10891">
                  <c:v>75.631944444444443</c:v>
                </c:pt>
                <c:pt idx="10892">
                  <c:v>75.638888888888886</c:v>
                </c:pt>
                <c:pt idx="10893">
                  <c:v>75.645833333333329</c:v>
                </c:pt>
                <c:pt idx="10894">
                  <c:v>75.652777777777786</c:v>
                </c:pt>
                <c:pt idx="10895">
                  <c:v>75.659722222222214</c:v>
                </c:pt>
                <c:pt idx="10896">
                  <c:v>75.666666666666671</c:v>
                </c:pt>
                <c:pt idx="10897">
                  <c:v>75.673611111111114</c:v>
                </c:pt>
                <c:pt idx="10898">
                  <c:v>75.680555555555557</c:v>
                </c:pt>
                <c:pt idx="10899">
                  <c:v>75.6875</c:v>
                </c:pt>
                <c:pt idx="10900">
                  <c:v>75.694444444444443</c:v>
                </c:pt>
                <c:pt idx="10901">
                  <c:v>75.701388888888886</c:v>
                </c:pt>
                <c:pt idx="10902">
                  <c:v>75.708333333333329</c:v>
                </c:pt>
                <c:pt idx="10903">
                  <c:v>75.715277777777786</c:v>
                </c:pt>
                <c:pt idx="10904">
                  <c:v>75.722222222222214</c:v>
                </c:pt>
                <c:pt idx="10905">
                  <c:v>75.729166666666671</c:v>
                </c:pt>
                <c:pt idx="10906">
                  <c:v>75.736111111111114</c:v>
                </c:pt>
                <c:pt idx="10907">
                  <c:v>75.743055555555557</c:v>
                </c:pt>
                <c:pt idx="10908">
                  <c:v>75.75</c:v>
                </c:pt>
                <c:pt idx="10909">
                  <c:v>75.756944444444443</c:v>
                </c:pt>
                <c:pt idx="10910">
                  <c:v>75.763888888888886</c:v>
                </c:pt>
                <c:pt idx="10911">
                  <c:v>75.770833333333329</c:v>
                </c:pt>
                <c:pt idx="10912">
                  <c:v>75.777777777777786</c:v>
                </c:pt>
                <c:pt idx="10913">
                  <c:v>75.784722222222214</c:v>
                </c:pt>
                <c:pt idx="10914">
                  <c:v>75.791666666666671</c:v>
                </c:pt>
                <c:pt idx="10915">
                  <c:v>75.798611111111114</c:v>
                </c:pt>
                <c:pt idx="10916">
                  <c:v>75.805555555555557</c:v>
                </c:pt>
                <c:pt idx="10917">
                  <c:v>75.8125</c:v>
                </c:pt>
                <c:pt idx="10918">
                  <c:v>75.819444444444443</c:v>
                </c:pt>
                <c:pt idx="10919">
                  <c:v>75.826388888888886</c:v>
                </c:pt>
                <c:pt idx="10920">
                  <c:v>75.833333333333329</c:v>
                </c:pt>
                <c:pt idx="10921">
                  <c:v>75.840277777777786</c:v>
                </c:pt>
                <c:pt idx="10922">
                  <c:v>75.847222222222214</c:v>
                </c:pt>
                <c:pt idx="10923">
                  <c:v>75.854166666666671</c:v>
                </c:pt>
                <c:pt idx="10924">
                  <c:v>75.861111111111114</c:v>
                </c:pt>
                <c:pt idx="10925">
                  <c:v>75.868055555555557</c:v>
                </c:pt>
                <c:pt idx="10926">
                  <c:v>75.875</c:v>
                </c:pt>
                <c:pt idx="10927">
                  <c:v>75.881944444444443</c:v>
                </c:pt>
                <c:pt idx="10928">
                  <c:v>75.888888888888886</c:v>
                </c:pt>
                <c:pt idx="10929">
                  <c:v>75.895833333333329</c:v>
                </c:pt>
                <c:pt idx="10930">
                  <c:v>75.902777777777786</c:v>
                </c:pt>
                <c:pt idx="10931">
                  <c:v>75.909722222222214</c:v>
                </c:pt>
                <c:pt idx="10932">
                  <c:v>75.916666666666671</c:v>
                </c:pt>
                <c:pt idx="10933">
                  <c:v>75.923611111111114</c:v>
                </c:pt>
                <c:pt idx="10934">
                  <c:v>75.930555555555557</c:v>
                </c:pt>
                <c:pt idx="10935">
                  <c:v>75.9375</c:v>
                </c:pt>
                <c:pt idx="10936">
                  <c:v>75.944444444444443</c:v>
                </c:pt>
                <c:pt idx="10937">
                  <c:v>75.951388888888886</c:v>
                </c:pt>
                <c:pt idx="10938">
                  <c:v>75.958333333333329</c:v>
                </c:pt>
                <c:pt idx="10939">
                  <c:v>75.965277777777786</c:v>
                </c:pt>
                <c:pt idx="10940">
                  <c:v>75.972222222222214</c:v>
                </c:pt>
                <c:pt idx="10941">
                  <c:v>75.979166666666671</c:v>
                </c:pt>
                <c:pt idx="10942">
                  <c:v>75.986111111111114</c:v>
                </c:pt>
                <c:pt idx="10943">
                  <c:v>75.993055555555557</c:v>
                </c:pt>
                <c:pt idx="10944">
                  <c:v>76</c:v>
                </c:pt>
                <c:pt idx="10945">
                  <c:v>76.006944444444443</c:v>
                </c:pt>
                <c:pt idx="10946">
                  <c:v>76.013888888888886</c:v>
                </c:pt>
                <c:pt idx="10947">
                  <c:v>76.020833333333329</c:v>
                </c:pt>
                <c:pt idx="10948">
                  <c:v>76.027777777777786</c:v>
                </c:pt>
                <c:pt idx="10949">
                  <c:v>76.034722222222214</c:v>
                </c:pt>
                <c:pt idx="10950">
                  <c:v>76.041666666666671</c:v>
                </c:pt>
                <c:pt idx="10951">
                  <c:v>76.048611111111114</c:v>
                </c:pt>
                <c:pt idx="10952">
                  <c:v>76.055555555555557</c:v>
                </c:pt>
                <c:pt idx="10953">
                  <c:v>76.0625</c:v>
                </c:pt>
                <c:pt idx="10954">
                  <c:v>76.069444444444443</c:v>
                </c:pt>
                <c:pt idx="10955">
                  <c:v>76.076388888888886</c:v>
                </c:pt>
                <c:pt idx="10956">
                  <c:v>76.083333333333329</c:v>
                </c:pt>
                <c:pt idx="10957">
                  <c:v>76.090277777777786</c:v>
                </c:pt>
                <c:pt idx="10958">
                  <c:v>76.097222222222214</c:v>
                </c:pt>
                <c:pt idx="10959">
                  <c:v>76.104166666666671</c:v>
                </c:pt>
                <c:pt idx="10960">
                  <c:v>76.111111111111114</c:v>
                </c:pt>
                <c:pt idx="10961">
                  <c:v>76.118055555555557</c:v>
                </c:pt>
                <c:pt idx="10962">
                  <c:v>76.125</c:v>
                </c:pt>
                <c:pt idx="10963">
                  <c:v>76.131944444444443</c:v>
                </c:pt>
                <c:pt idx="10964">
                  <c:v>76.138888888888886</c:v>
                </c:pt>
                <c:pt idx="10965">
                  <c:v>76.145833333333329</c:v>
                </c:pt>
                <c:pt idx="10966">
                  <c:v>76.152777777777786</c:v>
                </c:pt>
                <c:pt idx="10967">
                  <c:v>76.159722222222214</c:v>
                </c:pt>
                <c:pt idx="10968">
                  <c:v>76.166666666666671</c:v>
                </c:pt>
                <c:pt idx="10969">
                  <c:v>76.173611111111114</c:v>
                </c:pt>
                <c:pt idx="10970">
                  <c:v>76.180555555555557</c:v>
                </c:pt>
                <c:pt idx="10971">
                  <c:v>76.1875</c:v>
                </c:pt>
                <c:pt idx="10972">
                  <c:v>76.194444444444443</c:v>
                </c:pt>
                <c:pt idx="10973">
                  <c:v>76.201388888888886</c:v>
                </c:pt>
                <c:pt idx="10974">
                  <c:v>76.208333333333329</c:v>
                </c:pt>
                <c:pt idx="10975">
                  <c:v>76.215277777777786</c:v>
                </c:pt>
                <c:pt idx="10976">
                  <c:v>76.222222222222214</c:v>
                </c:pt>
                <c:pt idx="10977">
                  <c:v>76.229166666666671</c:v>
                </c:pt>
                <c:pt idx="10978">
                  <c:v>76.236111111111114</c:v>
                </c:pt>
                <c:pt idx="10979">
                  <c:v>76.243055555555557</c:v>
                </c:pt>
                <c:pt idx="10980">
                  <c:v>76.25</c:v>
                </c:pt>
                <c:pt idx="10981">
                  <c:v>76.256944444444443</c:v>
                </c:pt>
                <c:pt idx="10982">
                  <c:v>76.263888888888886</c:v>
                </c:pt>
                <c:pt idx="10983">
                  <c:v>76.270833333333329</c:v>
                </c:pt>
                <c:pt idx="10984">
                  <c:v>76.277777777777786</c:v>
                </c:pt>
                <c:pt idx="10985">
                  <c:v>76.284722222222214</c:v>
                </c:pt>
                <c:pt idx="10986">
                  <c:v>76.291666666666671</c:v>
                </c:pt>
                <c:pt idx="10987">
                  <c:v>76.298611111111114</c:v>
                </c:pt>
                <c:pt idx="10988">
                  <c:v>76.305555555555557</c:v>
                </c:pt>
                <c:pt idx="10989">
                  <c:v>76.3125</c:v>
                </c:pt>
                <c:pt idx="10990">
                  <c:v>76.319444444444443</c:v>
                </c:pt>
                <c:pt idx="10991">
                  <c:v>76.326388888888886</c:v>
                </c:pt>
                <c:pt idx="10992">
                  <c:v>76.333333333333329</c:v>
                </c:pt>
                <c:pt idx="10993">
                  <c:v>76.340277777777786</c:v>
                </c:pt>
                <c:pt idx="10994">
                  <c:v>76.347222222222214</c:v>
                </c:pt>
                <c:pt idx="10995">
                  <c:v>76.354166666666671</c:v>
                </c:pt>
                <c:pt idx="10996">
                  <c:v>76.361111111111114</c:v>
                </c:pt>
                <c:pt idx="10997">
                  <c:v>76.368055555555557</c:v>
                </c:pt>
                <c:pt idx="10998">
                  <c:v>76.375</c:v>
                </c:pt>
                <c:pt idx="10999">
                  <c:v>76.381944444444443</c:v>
                </c:pt>
                <c:pt idx="11000">
                  <c:v>76.388888888888886</c:v>
                </c:pt>
                <c:pt idx="11001">
                  <c:v>76.395833333333329</c:v>
                </c:pt>
                <c:pt idx="11002">
                  <c:v>76.402777777777786</c:v>
                </c:pt>
                <c:pt idx="11003">
                  <c:v>76.409722222222214</c:v>
                </c:pt>
                <c:pt idx="11004">
                  <c:v>76.416666666666671</c:v>
                </c:pt>
                <c:pt idx="11005">
                  <c:v>76.423611111111114</c:v>
                </c:pt>
                <c:pt idx="11006">
                  <c:v>76.430555555555557</c:v>
                </c:pt>
                <c:pt idx="11007">
                  <c:v>76.4375</c:v>
                </c:pt>
                <c:pt idx="11008">
                  <c:v>76.444444444444443</c:v>
                </c:pt>
                <c:pt idx="11009">
                  <c:v>76.451388888888886</c:v>
                </c:pt>
                <c:pt idx="11010">
                  <c:v>76.458333333333329</c:v>
                </c:pt>
                <c:pt idx="11011">
                  <c:v>76.465277777777786</c:v>
                </c:pt>
                <c:pt idx="11012">
                  <c:v>76.472222222222214</c:v>
                </c:pt>
                <c:pt idx="11013">
                  <c:v>76.479166666666671</c:v>
                </c:pt>
                <c:pt idx="11014">
                  <c:v>76.486111111111114</c:v>
                </c:pt>
                <c:pt idx="11015">
                  <c:v>76.493055555555557</c:v>
                </c:pt>
                <c:pt idx="11016">
                  <c:v>76.5</c:v>
                </c:pt>
                <c:pt idx="11017">
                  <c:v>76.506944444444443</c:v>
                </c:pt>
                <c:pt idx="11018">
                  <c:v>76.513888888888886</c:v>
                </c:pt>
                <c:pt idx="11019">
                  <c:v>76.520833333333329</c:v>
                </c:pt>
                <c:pt idx="11020">
                  <c:v>76.527777777777786</c:v>
                </c:pt>
                <c:pt idx="11021">
                  <c:v>76.534722222222214</c:v>
                </c:pt>
                <c:pt idx="11022">
                  <c:v>76.541666666666671</c:v>
                </c:pt>
                <c:pt idx="11023">
                  <c:v>76.548611111111114</c:v>
                </c:pt>
                <c:pt idx="11024">
                  <c:v>76.555555555555557</c:v>
                </c:pt>
                <c:pt idx="11025">
                  <c:v>76.5625</c:v>
                </c:pt>
                <c:pt idx="11026">
                  <c:v>76.569444444444443</c:v>
                </c:pt>
                <c:pt idx="11027">
                  <c:v>76.576388888888886</c:v>
                </c:pt>
                <c:pt idx="11028">
                  <c:v>76.583333333333329</c:v>
                </c:pt>
                <c:pt idx="11029">
                  <c:v>76.590277777777786</c:v>
                </c:pt>
                <c:pt idx="11030">
                  <c:v>76.597222222222214</c:v>
                </c:pt>
                <c:pt idx="11031">
                  <c:v>76.604166666666671</c:v>
                </c:pt>
                <c:pt idx="11032">
                  <c:v>76.611111111111114</c:v>
                </c:pt>
                <c:pt idx="11033">
                  <c:v>76.618055555555557</c:v>
                </c:pt>
                <c:pt idx="11034">
                  <c:v>76.625</c:v>
                </c:pt>
                <c:pt idx="11035">
                  <c:v>76.631944444444443</c:v>
                </c:pt>
                <c:pt idx="11036">
                  <c:v>76.638888888888886</c:v>
                </c:pt>
                <c:pt idx="11037">
                  <c:v>76.645833333333329</c:v>
                </c:pt>
                <c:pt idx="11038">
                  <c:v>76.652777777777786</c:v>
                </c:pt>
                <c:pt idx="11039">
                  <c:v>76.659722222222214</c:v>
                </c:pt>
                <c:pt idx="11040">
                  <c:v>76.666666666666671</c:v>
                </c:pt>
                <c:pt idx="11041">
                  <c:v>76.673611111111114</c:v>
                </c:pt>
                <c:pt idx="11042">
                  <c:v>76.680555555555557</c:v>
                </c:pt>
                <c:pt idx="11043">
                  <c:v>76.6875</c:v>
                </c:pt>
                <c:pt idx="11044">
                  <c:v>76.694444444444443</c:v>
                </c:pt>
                <c:pt idx="11045">
                  <c:v>76.701388888888886</c:v>
                </c:pt>
                <c:pt idx="11046">
                  <c:v>76.708333333333329</c:v>
                </c:pt>
                <c:pt idx="11047">
                  <c:v>76.715277777777786</c:v>
                </c:pt>
                <c:pt idx="11048">
                  <c:v>76.722222222222214</c:v>
                </c:pt>
                <c:pt idx="11049">
                  <c:v>76.729166666666671</c:v>
                </c:pt>
                <c:pt idx="11050">
                  <c:v>76.736111111111114</c:v>
                </c:pt>
                <c:pt idx="11051">
                  <c:v>76.743055555555557</c:v>
                </c:pt>
                <c:pt idx="11052">
                  <c:v>76.75</c:v>
                </c:pt>
                <c:pt idx="11053">
                  <c:v>76.756944444444443</c:v>
                </c:pt>
                <c:pt idx="11054">
                  <c:v>76.763888888888886</c:v>
                </c:pt>
                <c:pt idx="11055">
                  <c:v>76.770833333333329</c:v>
                </c:pt>
                <c:pt idx="11056">
                  <c:v>76.777777777777786</c:v>
                </c:pt>
                <c:pt idx="11057">
                  <c:v>76.784722222222214</c:v>
                </c:pt>
                <c:pt idx="11058">
                  <c:v>76.791666666666671</c:v>
                </c:pt>
                <c:pt idx="11059">
                  <c:v>76.798611111111114</c:v>
                </c:pt>
                <c:pt idx="11060">
                  <c:v>76.805555555555557</c:v>
                </c:pt>
                <c:pt idx="11061">
                  <c:v>76.8125</c:v>
                </c:pt>
                <c:pt idx="11062">
                  <c:v>76.819444444444443</c:v>
                </c:pt>
                <c:pt idx="11063">
                  <c:v>76.826388888888886</c:v>
                </c:pt>
                <c:pt idx="11064">
                  <c:v>76.833333333333329</c:v>
                </c:pt>
                <c:pt idx="11065">
                  <c:v>76.840277777777786</c:v>
                </c:pt>
                <c:pt idx="11066">
                  <c:v>76.847222222222214</c:v>
                </c:pt>
                <c:pt idx="11067">
                  <c:v>76.854166666666671</c:v>
                </c:pt>
                <c:pt idx="11068">
                  <c:v>76.861111111111114</c:v>
                </c:pt>
                <c:pt idx="11069">
                  <c:v>76.868055555555557</c:v>
                </c:pt>
                <c:pt idx="11070">
                  <c:v>76.875</c:v>
                </c:pt>
                <c:pt idx="11071">
                  <c:v>76.881944444444443</c:v>
                </c:pt>
                <c:pt idx="11072">
                  <c:v>76.888888888888886</c:v>
                </c:pt>
                <c:pt idx="11073">
                  <c:v>76.895833333333329</c:v>
                </c:pt>
                <c:pt idx="11074">
                  <c:v>76.902777777777786</c:v>
                </c:pt>
                <c:pt idx="11075">
                  <c:v>76.909722222222214</c:v>
                </c:pt>
                <c:pt idx="11076">
                  <c:v>76.916666666666671</c:v>
                </c:pt>
                <c:pt idx="11077">
                  <c:v>76.923611111111114</c:v>
                </c:pt>
                <c:pt idx="11078">
                  <c:v>76.930555555555557</c:v>
                </c:pt>
                <c:pt idx="11079">
                  <c:v>76.9375</c:v>
                </c:pt>
                <c:pt idx="11080">
                  <c:v>76.944444444444443</c:v>
                </c:pt>
                <c:pt idx="11081">
                  <c:v>76.951388888888886</c:v>
                </c:pt>
                <c:pt idx="11082">
                  <c:v>76.958333333333329</c:v>
                </c:pt>
                <c:pt idx="11083">
                  <c:v>76.965277777777786</c:v>
                </c:pt>
                <c:pt idx="11084">
                  <c:v>76.972222222222214</c:v>
                </c:pt>
                <c:pt idx="11085">
                  <c:v>76.979166666666671</c:v>
                </c:pt>
                <c:pt idx="11086">
                  <c:v>76.986111111111114</c:v>
                </c:pt>
                <c:pt idx="11087">
                  <c:v>76.993055555555557</c:v>
                </c:pt>
                <c:pt idx="11088">
                  <c:v>77</c:v>
                </c:pt>
                <c:pt idx="11089">
                  <c:v>77.006944444444443</c:v>
                </c:pt>
                <c:pt idx="11090">
                  <c:v>77.013888888888886</c:v>
                </c:pt>
                <c:pt idx="11091">
                  <c:v>77.020833333333329</c:v>
                </c:pt>
                <c:pt idx="11092">
                  <c:v>77.027777777777786</c:v>
                </c:pt>
                <c:pt idx="11093">
                  <c:v>77.034722222222214</c:v>
                </c:pt>
                <c:pt idx="11094">
                  <c:v>77.041666666666671</c:v>
                </c:pt>
                <c:pt idx="11095">
                  <c:v>77.048611111111114</c:v>
                </c:pt>
                <c:pt idx="11096">
                  <c:v>77.055555555555557</c:v>
                </c:pt>
                <c:pt idx="11097">
                  <c:v>77.0625</c:v>
                </c:pt>
                <c:pt idx="11098">
                  <c:v>77.069444444444443</c:v>
                </c:pt>
                <c:pt idx="11099">
                  <c:v>77.076388888888886</c:v>
                </c:pt>
                <c:pt idx="11100">
                  <c:v>77.083333333333329</c:v>
                </c:pt>
                <c:pt idx="11101">
                  <c:v>77.090277777777786</c:v>
                </c:pt>
                <c:pt idx="11102">
                  <c:v>77.097222222222214</c:v>
                </c:pt>
                <c:pt idx="11103">
                  <c:v>77.104166666666671</c:v>
                </c:pt>
                <c:pt idx="11104">
                  <c:v>77.111111111111114</c:v>
                </c:pt>
                <c:pt idx="11105">
                  <c:v>77.118055555555557</c:v>
                </c:pt>
                <c:pt idx="11106">
                  <c:v>77.125</c:v>
                </c:pt>
                <c:pt idx="11107">
                  <c:v>77.131944444444443</c:v>
                </c:pt>
                <c:pt idx="11108">
                  <c:v>77.138888888888886</c:v>
                </c:pt>
                <c:pt idx="11109">
                  <c:v>77.145833333333329</c:v>
                </c:pt>
                <c:pt idx="11110">
                  <c:v>77.152777777777786</c:v>
                </c:pt>
                <c:pt idx="11111">
                  <c:v>77.159722222222214</c:v>
                </c:pt>
                <c:pt idx="11112">
                  <c:v>77.166666666666671</c:v>
                </c:pt>
                <c:pt idx="11113">
                  <c:v>77.173611111111114</c:v>
                </c:pt>
                <c:pt idx="11114">
                  <c:v>77.180555555555557</c:v>
                </c:pt>
                <c:pt idx="11115">
                  <c:v>77.1875</c:v>
                </c:pt>
                <c:pt idx="11116">
                  <c:v>77.194444444444443</c:v>
                </c:pt>
                <c:pt idx="11117">
                  <c:v>77.201388888888886</c:v>
                </c:pt>
                <c:pt idx="11118">
                  <c:v>77.208333333333329</c:v>
                </c:pt>
                <c:pt idx="11119">
                  <c:v>77.215277777777786</c:v>
                </c:pt>
                <c:pt idx="11120">
                  <c:v>77.222222222222214</c:v>
                </c:pt>
                <c:pt idx="11121">
                  <c:v>77.229166666666671</c:v>
                </c:pt>
                <c:pt idx="11122">
                  <c:v>77.236111111111114</c:v>
                </c:pt>
                <c:pt idx="11123">
                  <c:v>77.243055555555557</c:v>
                </c:pt>
                <c:pt idx="11124">
                  <c:v>77.25</c:v>
                </c:pt>
                <c:pt idx="11125">
                  <c:v>77.256944444444443</c:v>
                </c:pt>
                <c:pt idx="11126">
                  <c:v>77.263888888888886</c:v>
                </c:pt>
                <c:pt idx="11127">
                  <c:v>77.270833333333329</c:v>
                </c:pt>
                <c:pt idx="11128">
                  <c:v>77.277777777777786</c:v>
                </c:pt>
                <c:pt idx="11129">
                  <c:v>77.284722222222214</c:v>
                </c:pt>
                <c:pt idx="11130">
                  <c:v>77.291666666666671</c:v>
                </c:pt>
                <c:pt idx="11131">
                  <c:v>77.298611111111114</c:v>
                </c:pt>
                <c:pt idx="11132">
                  <c:v>77.305555555555557</c:v>
                </c:pt>
                <c:pt idx="11133">
                  <c:v>77.3125</c:v>
                </c:pt>
                <c:pt idx="11134">
                  <c:v>77.319444444444443</c:v>
                </c:pt>
                <c:pt idx="11135">
                  <c:v>77.326388888888886</c:v>
                </c:pt>
                <c:pt idx="11136">
                  <c:v>77.333333333333329</c:v>
                </c:pt>
                <c:pt idx="11137">
                  <c:v>77.340277777777786</c:v>
                </c:pt>
                <c:pt idx="11138">
                  <c:v>77.347222222222214</c:v>
                </c:pt>
                <c:pt idx="11139">
                  <c:v>77.354166666666671</c:v>
                </c:pt>
                <c:pt idx="11140">
                  <c:v>77.361111111111114</c:v>
                </c:pt>
                <c:pt idx="11141">
                  <c:v>77.368055555555557</c:v>
                </c:pt>
                <c:pt idx="11142">
                  <c:v>77.375</c:v>
                </c:pt>
                <c:pt idx="11143">
                  <c:v>77.381944444444443</c:v>
                </c:pt>
                <c:pt idx="11144">
                  <c:v>77.388888888888886</c:v>
                </c:pt>
                <c:pt idx="11145">
                  <c:v>77.395833333333329</c:v>
                </c:pt>
                <c:pt idx="11146">
                  <c:v>77.402777777777786</c:v>
                </c:pt>
                <c:pt idx="11147">
                  <c:v>77.409722222222214</c:v>
                </c:pt>
                <c:pt idx="11148">
                  <c:v>77.416666666666671</c:v>
                </c:pt>
                <c:pt idx="11149">
                  <c:v>77.423611111111114</c:v>
                </c:pt>
                <c:pt idx="11150">
                  <c:v>77.430555555555557</c:v>
                </c:pt>
                <c:pt idx="11151">
                  <c:v>77.4375</c:v>
                </c:pt>
                <c:pt idx="11152">
                  <c:v>77.444444444444443</c:v>
                </c:pt>
                <c:pt idx="11153">
                  <c:v>77.451388888888886</c:v>
                </c:pt>
                <c:pt idx="11154">
                  <c:v>77.458333333333329</c:v>
                </c:pt>
                <c:pt idx="11155">
                  <c:v>77.465277777777786</c:v>
                </c:pt>
                <c:pt idx="11156">
                  <c:v>77.472222222222214</c:v>
                </c:pt>
                <c:pt idx="11157">
                  <c:v>77.479166666666671</c:v>
                </c:pt>
                <c:pt idx="11158">
                  <c:v>77.486111111111114</c:v>
                </c:pt>
                <c:pt idx="11159">
                  <c:v>77.493055555555557</c:v>
                </c:pt>
                <c:pt idx="11160">
                  <c:v>77.5</c:v>
                </c:pt>
                <c:pt idx="11161">
                  <c:v>77.506944444444443</c:v>
                </c:pt>
                <c:pt idx="11162">
                  <c:v>77.513888888888886</c:v>
                </c:pt>
                <c:pt idx="11163">
                  <c:v>77.520833333333329</c:v>
                </c:pt>
                <c:pt idx="11164">
                  <c:v>77.527777777777786</c:v>
                </c:pt>
                <c:pt idx="11165">
                  <c:v>77.534722222222214</c:v>
                </c:pt>
                <c:pt idx="11166">
                  <c:v>77.541666666666671</c:v>
                </c:pt>
                <c:pt idx="11167">
                  <c:v>77.548611111111114</c:v>
                </c:pt>
                <c:pt idx="11168">
                  <c:v>77.555555555555557</c:v>
                </c:pt>
                <c:pt idx="11169">
                  <c:v>77.5625</c:v>
                </c:pt>
                <c:pt idx="11170">
                  <c:v>77.569444444444443</c:v>
                </c:pt>
                <c:pt idx="11171">
                  <c:v>77.576388888888886</c:v>
                </c:pt>
                <c:pt idx="11172">
                  <c:v>77.583333333333329</c:v>
                </c:pt>
                <c:pt idx="11173">
                  <c:v>77.590277777777786</c:v>
                </c:pt>
                <c:pt idx="11174">
                  <c:v>77.597222222222214</c:v>
                </c:pt>
                <c:pt idx="11175">
                  <c:v>77.604166666666671</c:v>
                </c:pt>
                <c:pt idx="11176">
                  <c:v>77.611111111111114</c:v>
                </c:pt>
                <c:pt idx="11177">
                  <c:v>77.618055555555557</c:v>
                </c:pt>
                <c:pt idx="11178">
                  <c:v>77.625</c:v>
                </c:pt>
                <c:pt idx="11179">
                  <c:v>77.631944444444443</c:v>
                </c:pt>
                <c:pt idx="11180">
                  <c:v>77.638888888888886</c:v>
                </c:pt>
                <c:pt idx="11181">
                  <c:v>77.645833333333329</c:v>
                </c:pt>
                <c:pt idx="11182">
                  <c:v>77.652777777777786</c:v>
                </c:pt>
                <c:pt idx="11183">
                  <c:v>77.659722222222214</c:v>
                </c:pt>
                <c:pt idx="11184">
                  <c:v>77.666666666666671</c:v>
                </c:pt>
                <c:pt idx="11185">
                  <c:v>77.673611111111114</c:v>
                </c:pt>
                <c:pt idx="11186">
                  <c:v>77.680555555555557</c:v>
                </c:pt>
                <c:pt idx="11187">
                  <c:v>77.6875</c:v>
                </c:pt>
                <c:pt idx="11188">
                  <c:v>77.694444444444443</c:v>
                </c:pt>
                <c:pt idx="11189">
                  <c:v>77.701388888888886</c:v>
                </c:pt>
                <c:pt idx="11190">
                  <c:v>77.708333333333329</c:v>
                </c:pt>
                <c:pt idx="11191">
                  <c:v>77.715277777777786</c:v>
                </c:pt>
                <c:pt idx="11192">
                  <c:v>77.722222222222214</c:v>
                </c:pt>
                <c:pt idx="11193">
                  <c:v>77.729166666666671</c:v>
                </c:pt>
                <c:pt idx="11194">
                  <c:v>77.736111111111114</c:v>
                </c:pt>
                <c:pt idx="11195">
                  <c:v>77.743055555555557</c:v>
                </c:pt>
                <c:pt idx="11196">
                  <c:v>77.75</c:v>
                </c:pt>
                <c:pt idx="11197">
                  <c:v>77.756944444444443</c:v>
                </c:pt>
                <c:pt idx="11198">
                  <c:v>77.763888888888886</c:v>
                </c:pt>
                <c:pt idx="11199">
                  <c:v>77.770833333333329</c:v>
                </c:pt>
                <c:pt idx="11200">
                  <c:v>77.777777777777786</c:v>
                </c:pt>
                <c:pt idx="11201">
                  <c:v>77.784722222222214</c:v>
                </c:pt>
                <c:pt idx="11202">
                  <c:v>77.791666666666671</c:v>
                </c:pt>
                <c:pt idx="11203">
                  <c:v>77.798611111111114</c:v>
                </c:pt>
                <c:pt idx="11204">
                  <c:v>77.805555555555557</c:v>
                </c:pt>
                <c:pt idx="11205">
                  <c:v>77.8125</c:v>
                </c:pt>
                <c:pt idx="11206">
                  <c:v>77.819444444444443</c:v>
                </c:pt>
                <c:pt idx="11207">
                  <c:v>77.826388888888886</c:v>
                </c:pt>
                <c:pt idx="11208">
                  <c:v>77.833333333333329</c:v>
                </c:pt>
                <c:pt idx="11209">
                  <c:v>77.840277777777786</c:v>
                </c:pt>
                <c:pt idx="11210">
                  <c:v>77.847222222222214</c:v>
                </c:pt>
                <c:pt idx="11211">
                  <c:v>77.854166666666671</c:v>
                </c:pt>
                <c:pt idx="11212">
                  <c:v>77.861111111111114</c:v>
                </c:pt>
                <c:pt idx="11213">
                  <c:v>77.868055555555557</c:v>
                </c:pt>
                <c:pt idx="11214">
                  <c:v>77.875</c:v>
                </c:pt>
                <c:pt idx="11215">
                  <c:v>77.881944444444443</c:v>
                </c:pt>
                <c:pt idx="11216">
                  <c:v>77.888888888888886</c:v>
                </c:pt>
                <c:pt idx="11217">
                  <c:v>77.895833333333329</c:v>
                </c:pt>
                <c:pt idx="11218">
                  <c:v>77.902777777777786</c:v>
                </c:pt>
                <c:pt idx="11219">
                  <c:v>77.909722222222214</c:v>
                </c:pt>
                <c:pt idx="11220">
                  <c:v>77.916666666666671</c:v>
                </c:pt>
                <c:pt idx="11221">
                  <c:v>77.923611111111114</c:v>
                </c:pt>
                <c:pt idx="11222">
                  <c:v>77.930555555555557</c:v>
                </c:pt>
                <c:pt idx="11223">
                  <c:v>77.9375</c:v>
                </c:pt>
                <c:pt idx="11224">
                  <c:v>77.944444444444443</c:v>
                </c:pt>
                <c:pt idx="11225">
                  <c:v>77.951388888888886</c:v>
                </c:pt>
                <c:pt idx="11226">
                  <c:v>77.958333333333329</c:v>
                </c:pt>
                <c:pt idx="11227">
                  <c:v>77.965277777777786</c:v>
                </c:pt>
                <c:pt idx="11228">
                  <c:v>77.972222222222214</c:v>
                </c:pt>
                <c:pt idx="11229">
                  <c:v>77.979166666666671</c:v>
                </c:pt>
                <c:pt idx="11230">
                  <c:v>77.986111111111114</c:v>
                </c:pt>
                <c:pt idx="11231">
                  <c:v>77.993055555555557</c:v>
                </c:pt>
                <c:pt idx="11232">
                  <c:v>78</c:v>
                </c:pt>
                <c:pt idx="11233">
                  <c:v>78.006944444444443</c:v>
                </c:pt>
                <c:pt idx="11234">
                  <c:v>78.013888888888886</c:v>
                </c:pt>
                <c:pt idx="11235">
                  <c:v>78.020833333333329</c:v>
                </c:pt>
                <c:pt idx="11236">
                  <c:v>78.027777777777786</c:v>
                </c:pt>
                <c:pt idx="11237">
                  <c:v>78.034722222222214</c:v>
                </c:pt>
                <c:pt idx="11238">
                  <c:v>78.041666666666671</c:v>
                </c:pt>
                <c:pt idx="11239">
                  <c:v>78.048611111111114</c:v>
                </c:pt>
                <c:pt idx="11240">
                  <c:v>78.055555555555557</c:v>
                </c:pt>
                <c:pt idx="11241">
                  <c:v>78.0625</c:v>
                </c:pt>
                <c:pt idx="11242">
                  <c:v>78.069444444444443</c:v>
                </c:pt>
                <c:pt idx="11243">
                  <c:v>78.076388888888886</c:v>
                </c:pt>
                <c:pt idx="11244">
                  <c:v>78.083333333333329</c:v>
                </c:pt>
                <c:pt idx="11245">
                  <c:v>78.090277777777786</c:v>
                </c:pt>
                <c:pt idx="11246">
                  <c:v>78.097222222222214</c:v>
                </c:pt>
                <c:pt idx="11247">
                  <c:v>78.104166666666671</c:v>
                </c:pt>
                <c:pt idx="11248">
                  <c:v>78.111111111111114</c:v>
                </c:pt>
                <c:pt idx="11249">
                  <c:v>78.118055555555557</c:v>
                </c:pt>
                <c:pt idx="11250">
                  <c:v>78.125</c:v>
                </c:pt>
                <c:pt idx="11251">
                  <c:v>78.131944444444443</c:v>
                </c:pt>
                <c:pt idx="11252">
                  <c:v>78.138888888888886</c:v>
                </c:pt>
                <c:pt idx="11253">
                  <c:v>78.145833333333329</c:v>
                </c:pt>
                <c:pt idx="11254">
                  <c:v>78.152777777777786</c:v>
                </c:pt>
                <c:pt idx="11255">
                  <c:v>78.159722222222214</c:v>
                </c:pt>
                <c:pt idx="11256">
                  <c:v>78.166666666666671</c:v>
                </c:pt>
                <c:pt idx="11257">
                  <c:v>78.173611111111114</c:v>
                </c:pt>
                <c:pt idx="11258">
                  <c:v>78.180555555555557</c:v>
                </c:pt>
                <c:pt idx="11259">
                  <c:v>78.1875</c:v>
                </c:pt>
                <c:pt idx="11260">
                  <c:v>78.194444444444443</c:v>
                </c:pt>
                <c:pt idx="11261">
                  <c:v>78.201388888888886</c:v>
                </c:pt>
                <c:pt idx="11262">
                  <c:v>78.208333333333329</c:v>
                </c:pt>
                <c:pt idx="11263">
                  <c:v>78.215277777777786</c:v>
                </c:pt>
                <c:pt idx="11264">
                  <c:v>78.222222222222214</c:v>
                </c:pt>
                <c:pt idx="11265">
                  <c:v>78.229166666666671</c:v>
                </c:pt>
                <c:pt idx="11266">
                  <c:v>78.236111111111114</c:v>
                </c:pt>
                <c:pt idx="11267">
                  <c:v>78.243055555555557</c:v>
                </c:pt>
                <c:pt idx="11268">
                  <c:v>78.25</c:v>
                </c:pt>
                <c:pt idx="11269">
                  <c:v>78.256944444444443</c:v>
                </c:pt>
                <c:pt idx="11270">
                  <c:v>78.263888888888886</c:v>
                </c:pt>
                <c:pt idx="11271">
                  <c:v>78.270833333333329</c:v>
                </c:pt>
                <c:pt idx="11272">
                  <c:v>78.277777777777786</c:v>
                </c:pt>
                <c:pt idx="11273">
                  <c:v>78.284722222222214</c:v>
                </c:pt>
                <c:pt idx="11274">
                  <c:v>78.291666666666671</c:v>
                </c:pt>
                <c:pt idx="11275">
                  <c:v>78.298611111111114</c:v>
                </c:pt>
                <c:pt idx="11276">
                  <c:v>78.305555555555557</c:v>
                </c:pt>
                <c:pt idx="11277">
                  <c:v>78.3125</c:v>
                </c:pt>
                <c:pt idx="11278">
                  <c:v>78.319444444444443</c:v>
                </c:pt>
                <c:pt idx="11279">
                  <c:v>78.326388888888886</c:v>
                </c:pt>
                <c:pt idx="11280">
                  <c:v>78.333333333333329</c:v>
                </c:pt>
                <c:pt idx="11281">
                  <c:v>78.340277777777786</c:v>
                </c:pt>
                <c:pt idx="11282">
                  <c:v>78.347222222222214</c:v>
                </c:pt>
                <c:pt idx="11283">
                  <c:v>78.354166666666671</c:v>
                </c:pt>
                <c:pt idx="11284">
                  <c:v>78.361111111111114</c:v>
                </c:pt>
                <c:pt idx="11285">
                  <c:v>78.368055555555557</c:v>
                </c:pt>
                <c:pt idx="11286">
                  <c:v>78.375</c:v>
                </c:pt>
                <c:pt idx="11287">
                  <c:v>78.381944444444443</c:v>
                </c:pt>
                <c:pt idx="11288">
                  <c:v>78.388888888888886</c:v>
                </c:pt>
                <c:pt idx="11289">
                  <c:v>78.395833333333329</c:v>
                </c:pt>
                <c:pt idx="11290">
                  <c:v>78.402777777777786</c:v>
                </c:pt>
                <c:pt idx="11291">
                  <c:v>78.409722222222214</c:v>
                </c:pt>
                <c:pt idx="11292">
                  <c:v>78.416666666666671</c:v>
                </c:pt>
                <c:pt idx="11293">
                  <c:v>78.423611111111114</c:v>
                </c:pt>
                <c:pt idx="11294">
                  <c:v>78.430555555555557</c:v>
                </c:pt>
                <c:pt idx="11295">
                  <c:v>78.4375</c:v>
                </c:pt>
                <c:pt idx="11296">
                  <c:v>78.444444444444443</c:v>
                </c:pt>
                <c:pt idx="11297">
                  <c:v>78.451388888888886</c:v>
                </c:pt>
                <c:pt idx="11298">
                  <c:v>78.458333333333329</c:v>
                </c:pt>
                <c:pt idx="11299">
                  <c:v>78.465277777777786</c:v>
                </c:pt>
                <c:pt idx="11300">
                  <c:v>78.472222222222214</c:v>
                </c:pt>
                <c:pt idx="11301">
                  <c:v>78.479166666666671</c:v>
                </c:pt>
                <c:pt idx="11302">
                  <c:v>78.486111111111114</c:v>
                </c:pt>
                <c:pt idx="11303">
                  <c:v>78.493055555555557</c:v>
                </c:pt>
                <c:pt idx="11304">
                  <c:v>78.5</c:v>
                </c:pt>
                <c:pt idx="11305">
                  <c:v>78.506944444444443</c:v>
                </c:pt>
                <c:pt idx="11306">
                  <c:v>78.513888888888886</c:v>
                </c:pt>
                <c:pt idx="11307">
                  <c:v>78.520833333333329</c:v>
                </c:pt>
                <c:pt idx="11308">
                  <c:v>78.527777777777786</c:v>
                </c:pt>
                <c:pt idx="11309">
                  <c:v>78.534722222222214</c:v>
                </c:pt>
                <c:pt idx="11310">
                  <c:v>78.541666666666671</c:v>
                </c:pt>
                <c:pt idx="11311">
                  <c:v>78.548611111111114</c:v>
                </c:pt>
                <c:pt idx="11312">
                  <c:v>78.555555555555557</c:v>
                </c:pt>
                <c:pt idx="11313">
                  <c:v>78.5625</c:v>
                </c:pt>
                <c:pt idx="11314">
                  <c:v>78.569444444444443</c:v>
                </c:pt>
                <c:pt idx="11315">
                  <c:v>78.576388888888886</c:v>
                </c:pt>
                <c:pt idx="11316">
                  <c:v>78.583333333333329</c:v>
                </c:pt>
                <c:pt idx="11317">
                  <c:v>78.590277777777786</c:v>
                </c:pt>
                <c:pt idx="11318">
                  <c:v>78.597222222222214</c:v>
                </c:pt>
                <c:pt idx="11319">
                  <c:v>78.604166666666671</c:v>
                </c:pt>
                <c:pt idx="11320">
                  <c:v>78.611111111111114</c:v>
                </c:pt>
                <c:pt idx="11321">
                  <c:v>78.618055555555557</c:v>
                </c:pt>
                <c:pt idx="11322">
                  <c:v>78.625</c:v>
                </c:pt>
                <c:pt idx="11323">
                  <c:v>78.631944444444443</c:v>
                </c:pt>
                <c:pt idx="11324">
                  <c:v>78.638888888888886</c:v>
                </c:pt>
                <c:pt idx="11325">
                  <c:v>78.645833333333329</c:v>
                </c:pt>
                <c:pt idx="11326">
                  <c:v>78.652777777777786</c:v>
                </c:pt>
                <c:pt idx="11327">
                  <c:v>78.659722222222214</c:v>
                </c:pt>
                <c:pt idx="11328">
                  <c:v>78.666666666666671</c:v>
                </c:pt>
                <c:pt idx="11329">
                  <c:v>78.673611111111114</c:v>
                </c:pt>
                <c:pt idx="11330">
                  <c:v>78.680555555555557</c:v>
                </c:pt>
                <c:pt idx="11331">
                  <c:v>78.6875</c:v>
                </c:pt>
                <c:pt idx="11332">
                  <c:v>78.694444444444443</c:v>
                </c:pt>
                <c:pt idx="11333">
                  <c:v>78.701388888888886</c:v>
                </c:pt>
                <c:pt idx="11334">
                  <c:v>78.708333333333329</c:v>
                </c:pt>
                <c:pt idx="11335">
                  <c:v>78.715277777777786</c:v>
                </c:pt>
                <c:pt idx="11336">
                  <c:v>78.722222222222214</c:v>
                </c:pt>
                <c:pt idx="11337">
                  <c:v>78.729166666666671</c:v>
                </c:pt>
                <c:pt idx="11338">
                  <c:v>78.736111111111114</c:v>
                </c:pt>
                <c:pt idx="11339">
                  <c:v>78.743055555555557</c:v>
                </c:pt>
                <c:pt idx="11340">
                  <c:v>78.75</c:v>
                </c:pt>
                <c:pt idx="11341">
                  <c:v>78.756944444444443</c:v>
                </c:pt>
                <c:pt idx="11342">
                  <c:v>78.763888888888886</c:v>
                </c:pt>
                <c:pt idx="11343">
                  <c:v>78.770833333333329</c:v>
                </c:pt>
                <c:pt idx="11344">
                  <c:v>78.777777777777786</c:v>
                </c:pt>
                <c:pt idx="11345">
                  <c:v>78.784722222222214</c:v>
                </c:pt>
                <c:pt idx="11346">
                  <c:v>78.791666666666671</c:v>
                </c:pt>
                <c:pt idx="11347">
                  <c:v>78.798611111111114</c:v>
                </c:pt>
                <c:pt idx="11348">
                  <c:v>78.805555555555557</c:v>
                </c:pt>
                <c:pt idx="11349">
                  <c:v>78.8125</c:v>
                </c:pt>
                <c:pt idx="11350">
                  <c:v>78.819444444444443</c:v>
                </c:pt>
                <c:pt idx="11351">
                  <c:v>78.826388888888886</c:v>
                </c:pt>
                <c:pt idx="11352">
                  <c:v>78.833333333333329</c:v>
                </c:pt>
                <c:pt idx="11353">
                  <c:v>78.840277777777786</c:v>
                </c:pt>
                <c:pt idx="11354">
                  <c:v>78.847222222222214</c:v>
                </c:pt>
                <c:pt idx="11355">
                  <c:v>78.854166666666671</c:v>
                </c:pt>
                <c:pt idx="11356">
                  <c:v>78.861111111111114</c:v>
                </c:pt>
                <c:pt idx="11357">
                  <c:v>78.868055555555557</c:v>
                </c:pt>
                <c:pt idx="11358">
                  <c:v>78.875</c:v>
                </c:pt>
                <c:pt idx="11359">
                  <c:v>78.881944444444443</c:v>
                </c:pt>
                <c:pt idx="11360">
                  <c:v>78.888888888888886</c:v>
                </c:pt>
                <c:pt idx="11361">
                  <c:v>78.895833333333329</c:v>
                </c:pt>
                <c:pt idx="11362">
                  <c:v>78.902777777777786</c:v>
                </c:pt>
                <c:pt idx="11363">
                  <c:v>78.909722222222214</c:v>
                </c:pt>
                <c:pt idx="11364">
                  <c:v>78.916666666666671</c:v>
                </c:pt>
                <c:pt idx="11365">
                  <c:v>78.923611111111114</c:v>
                </c:pt>
                <c:pt idx="11366">
                  <c:v>78.930555555555557</c:v>
                </c:pt>
                <c:pt idx="11367">
                  <c:v>78.9375</c:v>
                </c:pt>
                <c:pt idx="11368">
                  <c:v>78.944444444444443</c:v>
                </c:pt>
                <c:pt idx="11369">
                  <c:v>78.951388888888886</c:v>
                </c:pt>
                <c:pt idx="11370">
                  <c:v>78.958333333333329</c:v>
                </c:pt>
                <c:pt idx="11371">
                  <c:v>78.965277777777786</c:v>
                </c:pt>
                <c:pt idx="11372">
                  <c:v>78.972222222222214</c:v>
                </c:pt>
                <c:pt idx="11373">
                  <c:v>78.979166666666671</c:v>
                </c:pt>
                <c:pt idx="11374">
                  <c:v>78.986111111111114</c:v>
                </c:pt>
                <c:pt idx="11375">
                  <c:v>78.993055555555557</c:v>
                </c:pt>
                <c:pt idx="11376">
                  <c:v>79</c:v>
                </c:pt>
                <c:pt idx="11377">
                  <c:v>79.006944444444443</c:v>
                </c:pt>
                <c:pt idx="11378">
                  <c:v>79.013888888888886</c:v>
                </c:pt>
                <c:pt idx="11379">
                  <c:v>79.020833333333329</c:v>
                </c:pt>
                <c:pt idx="11380">
                  <c:v>79.027777777777786</c:v>
                </c:pt>
                <c:pt idx="11381">
                  <c:v>79.034722222222214</c:v>
                </c:pt>
                <c:pt idx="11382">
                  <c:v>79.041666666666671</c:v>
                </c:pt>
                <c:pt idx="11383">
                  <c:v>79.048611111111114</c:v>
                </c:pt>
                <c:pt idx="11384">
                  <c:v>79.055555555555557</c:v>
                </c:pt>
                <c:pt idx="11385">
                  <c:v>79.0625</c:v>
                </c:pt>
                <c:pt idx="11386">
                  <c:v>79.069444444444443</c:v>
                </c:pt>
                <c:pt idx="11387">
                  <c:v>79.076388888888886</c:v>
                </c:pt>
                <c:pt idx="11388">
                  <c:v>79.083333333333329</c:v>
                </c:pt>
                <c:pt idx="11389">
                  <c:v>79.090277777777786</c:v>
                </c:pt>
                <c:pt idx="11390">
                  <c:v>79.097222222222214</c:v>
                </c:pt>
                <c:pt idx="11391">
                  <c:v>79.104166666666671</c:v>
                </c:pt>
                <c:pt idx="11392">
                  <c:v>79.111111111111114</c:v>
                </c:pt>
                <c:pt idx="11393">
                  <c:v>79.118055555555557</c:v>
                </c:pt>
                <c:pt idx="11394">
                  <c:v>79.125</c:v>
                </c:pt>
                <c:pt idx="11395">
                  <c:v>79.131944444444443</c:v>
                </c:pt>
                <c:pt idx="11396">
                  <c:v>79.138888888888886</c:v>
                </c:pt>
                <c:pt idx="11397">
                  <c:v>79.145833333333329</c:v>
                </c:pt>
                <c:pt idx="11398">
                  <c:v>79.152777777777786</c:v>
                </c:pt>
                <c:pt idx="11399">
                  <c:v>79.159722222222214</c:v>
                </c:pt>
                <c:pt idx="11400">
                  <c:v>79.166666666666671</c:v>
                </c:pt>
                <c:pt idx="11401">
                  <c:v>79.173611111111114</c:v>
                </c:pt>
                <c:pt idx="11402">
                  <c:v>79.180555555555557</c:v>
                </c:pt>
                <c:pt idx="11403">
                  <c:v>79.1875</c:v>
                </c:pt>
                <c:pt idx="11404">
                  <c:v>79.194444444444443</c:v>
                </c:pt>
                <c:pt idx="11405">
                  <c:v>79.201388888888886</c:v>
                </c:pt>
                <c:pt idx="11406">
                  <c:v>79.208333333333329</c:v>
                </c:pt>
                <c:pt idx="11407">
                  <c:v>79.215277777777786</c:v>
                </c:pt>
                <c:pt idx="11408">
                  <c:v>79.222222222222214</c:v>
                </c:pt>
                <c:pt idx="11409">
                  <c:v>79.229166666666671</c:v>
                </c:pt>
                <c:pt idx="11410">
                  <c:v>79.236111111111114</c:v>
                </c:pt>
                <c:pt idx="11411">
                  <c:v>79.243055555555557</c:v>
                </c:pt>
                <c:pt idx="11412">
                  <c:v>79.25</c:v>
                </c:pt>
                <c:pt idx="11413">
                  <c:v>79.256944444444443</c:v>
                </c:pt>
                <c:pt idx="11414">
                  <c:v>79.263888888888886</c:v>
                </c:pt>
                <c:pt idx="11415">
                  <c:v>79.270833333333329</c:v>
                </c:pt>
                <c:pt idx="11416">
                  <c:v>79.277777777777786</c:v>
                </c:pt>
                <c:pt idx="11417">
                  <c:v>79.284722222222214</c:v>
                </c:pt>
                <c:pt idx="11418">
                  <c:v>79.291666666666671</c:v>
                </c:pt>
                <c:pt idx="11419">
                  <c:v>79.298611111111114</c:v>
                </c:pt>
                <c:pt idx="11420">
                  <c:v>79.305555555555557</c:v>
                </c:pt>
                <c:pt idx="11421">
                  <c:v>79.3125</c:v>
                </c:pt>
                <c:pt idx="11422">
                  <c:v>79.319444444444443</c:v>
                </c:pt>
                <c:pt idx="11423">
                  <c:v>79.326388888888886</c:v>
                </c:pt>
                <c:pt idx="11424">
                  <c:v>79.333333333333329</c:v>
                </c:pt>
                <c:pt idx="11425">
                  <c:v>79.340277777777786</c:v>
                </c:pt>
                <c:pt idx="11426">
                  <c:v>79.347222222222214</c:v>
                </c:pt>
                <c:pt idx="11427">
                  <c:v>79.354166666666671</c:v>
                </c:pt>
                <c:pt idx="11428">
                  <c:v>79.361111111111114</c:v>
                </c:pt>
                <c:pt idx="11429">
                  <c:v>79.368055555555557</c:v>
                </c:pt>
                <c:pt idx="11430">
                  <c:v>79.375</c:v>
                </c:pt>
                <c:pt idx="11431">
                  <c:v>79.381944444444443</c:v>
                </c:pt>
                <c:pt idx="11432">
                  <c:v>79.388888888888886</c:v>
                </c:pt>
                <c:pt idx="11433">
                  <c:v>79.395833333333329</c:v>
                </c:pt>
                <c:pt idx="11434">
                  <c:v>79.402777777777786</c:v>
                </c:pt>
                <c:pt idx="11435">
                  <c:v>79.409722222222214</c:v>
                </c:pt>
                <c:pt idx="11436">
                  <c:v>79.416666666666671</c:v>
                </c:pt>
                <c:pt idx="11437">
                  <c:v>79.423611111111114</c:v>
                </c:pt>
                <c:pt idx="11438">
                  <c:v>79.430555555555557</c:v>
                </c:pt>
                <c:pt idx="11439">
                  <c:v>79.4375</c:v>
                </c:pt>
                <c:pt idx="11440">
                  <c:v>79.444444444444443</c:v>
                </c:pt>
                <c:pt idx="11441">
                  <c:v>79.451388888888886</c:v>
                </c:pt>
                <c:pt idx="11442">
                  <c:v>79.458333333333329</c:v>
                </c:pt>
                <c:pt idx="11443">
                  <c:v>79.465277777777786</c:v>
                </c:pt>
                <c:pt idx="11444">
                  <c:v>79.472222222222214</c:v>
                </c:pt>
                <c:pt idx="11445">
                  <c:v>79.479166666666671</c:v>
                </c:pt>
                <c:pt idx="11446">
                  <c:v>79.486111111111114</c:v>
                </c:pt>
                <c:pt idx="11447">
                  <c:v>79.493055555555557</c:v>
                </c:pt>
                <c:pt idx="11448">
                  <c:v>79.5</c:v>
                </c:pt>
                <c:pt idx="11449">
                  <c:v>79.506944444444443</c:v>
                </c:pt>
                <c:pt idx="11450">
                  <c:v>79.513888888888886</c:v>
                </c:pt>
                <c:pt idx="11451">
                  <c:v>79.520833333333329</c:v>
                </c:pt>
                <c:pt idx="11452">
                  <c:v>79.527777777777786</c:v>
                </c:pt>
                <c:pt idx="11453">
                  <c:v>79.534722222222214</c:v>
                </c:pt>
                <c:pt idx="11454">
                  <c:v>79.541666666666671</c:v>
                </c:pt>
                <c:pt idx="11455">
                  <c:v>79.548611111111114</c:v>
                </c:pt>
                <c:pt idx="11456">
                  <c:v>79.555555555555557</c:v>
                </c:pt>
                <c:pt idx="11457">
                  <c:v>79.5625</c:v>
                </c:pt>
                <c:pt idx="11458">
                  <c:v>79.569444444444443</c:v>
                </c:pt>
                <c:pt idx="11459">
                  <c:v>79.576388888888886</c:v>
                </c:pt>
                <c:pt idx="11460">
                  <c:v>79.583333333333329</c:v>
                </c:pt>
                <c:pt idx="11461">
                  <c:v>79.590277777777786</c:v>
                </c:pt>
                <c:pt idx="11462">
                  <c:v>79.597222222222214</c:v>
                </c:pt>
                <c:pt idx="11463">
                  <c:v>79.604166666666671</c:v>
                </c:pt>
                <c:pt idx="11464">
                  <c:v>79.611111111111114</c:v>
                </c:pt>
                <c:pt idx="11465">
                  <c:v>79.618055555555557</c:v>
                </c:pt>
                <c:pt idx="11466">
                  <c:v>79.625</c:v>
                </c:pt>
                <c:pt idx="11467">
                  <c:v>79.631944444444443</c:v>
                </c:pt>
                <c:pt idx="11468">
                  <c:v>79.638888888888886</c:v>
                </c:pt>
                <c:pt idx="11469">
                  <c:v>79.645833333333329</c:v>
                </c:pt>
                <c:pt idx="11470">
                  <c:v>79.652777777777786</c:v>
                </c:pt>
                <c:pt idx="11471">
                  <c:v>79.659722222222214</c:v>
                </c:pt>
                <c:pt idx="11472">
                  <c:v>79.666666666666671</c:v>
                </c:pt>
                <c:pt idx="11473">
                  <c:v>79.673611111111114</c:v>
                </c:pt>
                <c:pt idx="11474">
                  <c:v>79.680555555555557</c:v>
                </c:pt>
                <c:pt idx="11475">
                  <c:v>79.6875</c:v>
                </c:pt>
                <c:pt idx="11476">
                  <c:v>79.694444444444443</c:v>
                </c:pt>
                <c:pt idx="11477">
                  <c:v>79.701388888888886</c:v>
                </c:pt>
                <c:pt idx="11478">
                  <c:v>79.708333333333329</c:v>
                </c:pt>
                <c:pt idx="11479">
                  <c:v>79.715277777777786</c:v>
                </c:pt>
                <c:pt idx="11480">
                  <c:v>79.722222222222214</c:v>
                </c:pt>
                <c:pt idx="11481">
                  <c:v>79.729166666666671</c:v>
                </c:pt>
                <c:pt idx="11482">
                  <c:v>79.736111111111114</c:v>
                </c:pt>
                <c:pt idx="11483">
                  <c:v>79.743055555555557</c:v>
                </c:pt>
                <c:pt idx="11484">
                  <c:v>79.75</c:v>
                </c:pt>
                <c:pt idx="11485">
                  <c:v>79.756944444444443</c:v>
                </c:pt>
                <c:pt idx="11486">
                  <c:v>79.763888888888886</c:v>
                </c:pt>
                <c:pt idx="11487">
                  <c:v>79.770833333333329</c:v>
                </c:pt>
                <c:pt idx="11488">
                  <c:v>79.777777777777786</c:v>
                </c:pt>
                <c:pt idx="11489">
                  <c:v>79.784722222222214</c:v>
                </c:pt>
                <c:pt idx="11490">
                  <c:v>79.791666666666671</c:v>
                </c:pt>
                <c:pt idx="11491">
                  <c:v>79.798611111111114</c:v>
                </c:pt>
                <c:pt idx="11492">
                  <c:v>79.805555555555557</c:v>
                </c:pt>
                <c:pt idx="11493">
                  <c:v>79.8125</c:v>
                </c:pt>
                <c:pt idx="11494">
                  <c:v>79.819444444444443</c:v>
                </c:pt>
                <c:pt idx="11495">
                  <c:v>79.826388888888886</c:v>
                </c:pt>
                <c:pt idx="11496">
                  <c:v>79.833333333333329</c:v>
                </c:pt>
                <c:pt idx="11497">
                  <c:v>79.840277777777786</c:v>
                </c:pt>
                <c:pt idx="11498">
                  <c:v>79.847222222222214</c:v>
                </c:pt>
                <c:pt idx="11499">
                  <c:v>79.854166666666671</c:v>
                </c:pt>
                <c:pt idx="11500">
                  <c:v>79.861111111111114</c:v>
                </c:pt>
                <c:pt idx="11501">
                  <c:v>79.868055555555557</c:v>
                </c:pt>
                <c:pt idx="11502">
                  <c:v>79.875</c:v>
                </c:pt>
                <c:pt idx="11503">
                  <c:v>79.881944444444443</c:v>
                </c:pt>
                <c:pt idx="11504">
                  <c:v>79.888888888888886</c:v>
                </c:pt>
                <c:pt idx="11505">
                  <c:v>79.895833333333329</c:v>
                </c:pt>
                <c:pt idx="11506">
                  <c:v>79.902777777777786</c:v>
                </c:pt>
                <c:pt idx="11507">
                  <c:v>79.909722222222214</c:v>
                </c:pt>
                <c:pt idx="11508">
                  <c:v>79.916666666666671</c:v>
                </c:pt>
                <c:pt idx="11509">
                  <c:v>79.923611111111114</c:v>
                </c:pt>
                <c:pt idx="11510">
                  <c:v>79.930555555555557</c:v>
                </c:pt>
                <c:pt idx="11511">
                  <c:v>79.9375</c:v>
                </c:pt>
                <c:pt idx="11512">
                  <c:v>79.944444444444443</c:v>
                </c:pt>
                <c:pt idx="11513">
                  <c:v>79.951388888888886</c:v>
                </c:pt>
                <c:pt idx="11514">
                  <c:v>79.958333333333329</c:v>
                </c:pt>
                <c:pt idx="11515">
                  <c:v>79.965277777777786</c:v>
                </c:pt>
                <c:pt idx="11516">
                  <c:v>79.972222222222214</c:v>
                </c:pt>
                <c:pt idx="11517">
                  <c:v>79.979166666666671</c:v>
                </c:pt>
                <c:pt idx="11518">
                  <c:v>79.986111111111114</c:v>
                </c:pt>
                <c:pt idx="11519">
                  <c:v>79.993055555555557</c:v>
                </c:pt>
                <c:pt idx="11520">
                  <c:v>80</c:v>
                </c:pt>
                <c:pt idx="11521">
                  <c:v>80.006944444444443</c:v>
                </c:pt>
                <c:pt idx="11522">
                  <c:v>80.013888888888886</c:v>
                </c:pt>
                <c:pt idx="11523">
                  <c:v>80.020833333333329</c:v>
                </c:pt>
                <c:pt idx="11524">
                  <c:v>80.027777777777786</c:v>
                </c:pt>
                <c:pt idx="11525">
                  <c:v>80.034722222222214</c:v>
                </c:pt>
                <c:pt idx="11526">
                  <c:v>80.041666666666671</c:v>
                </c:pt>
                <c:pt idx="11527">
                  <c:v>80.048611111111114</c:v>
                </c:pt>
                <c:pt idx="11528">
                  <c:v>80.055555555555557</c:v>
                </c:pt>
                <c:pt idx="11529">
                  <c:v>80.0625</c:v>
                </c:pt>
                <c:pt idx="11530">
                  <c:v>80.069444444444443</c:v>
                </c:pt>
                <c:pt idx="11531">
                  <c:v>80.076388888888886</c:v>
                </c:pt>
                <c:pt idx="11532">
                  <c:v>80.083333333333329</c:v>
                </c:pt>
                <c:pt idx="11533">
                  <c:v>80.090277777777786</c:v>
                </c:pt>
                <c:pt idx="11534">
                  <c:v>80.097222222222214</c:v>
                </c:pt>
                <c:pt idx="11535">
                  <c:v>80.104166666666671</c:v>
                </c:pt>
                <c:pt idx="11536">
                  <c:v>80.111111111111114</c:v>
                </c:pt>
                <c:pt idx="11537">
                  <c:v>80.118055555555557</c:v>
                </c:pt>
                <c:pt idx="11538">
                  <c:v>80.125</c:v>
                </c:pt>
                <c:pt idx="11539">
                  <c:v>80.131944444444443</c:v>
                </c:pt>
                <c:pt idx="11540">
                  <c:v>80.138888888888886</c:v>
                </c:pt>
                <c:pt idx="11541">
                  <c:v>80.145833333333329</c:v>
                </c:pt>
                <c:pt idx="11542">
                  <c:v>80.152777777777786</c:v>
                </c:pt>
                <c:pt idx="11543">
                  <c:v>80.159722222222214</c:v>
                </c:pt>
                <c:pt idx="11544">
                  <c:v>80.166666666666671</c:v>
                </c:pt>
                <c:pt idx="11545">
                  <c:v>80.173611111111114</c:v>
                </c:pt>
                <c:pt idx="11546">
                  <c:v>80.180555555555557</c:v>
                </c:pt>
                <c:pt idx="11547">
                  <c:v>80.1875</c:v>
                </c:pt>
                <c:pt idx="11548">
                  <c:v>80.194444444444443</c:v>
                </c:pt>
                <c:pt idx="11549">
                  <c:v>80.201388888888886</c:v>
                </c:pt>
                <c:pt idx="11550">
                  <c:v>80.208333333333329</c:v>
                </c:pt>
                <c:pt idx="11551">
                  <c:v>80.215277777777786</c:v>
                </c:pt>
                <c:pt idx="11552">
                  <c:v>80.222222222222214</c:v>
                </c:pt>
                <c:pt idx="11553">
                  <c:v>80.229166666666671</c:v>
                </c:pt>
                <c:pt idx="11554">
                  <c:v>80.236111111111114</c:v>
                </c:pt>
                <c:pt idx="11555">
                  <c:v>80.243055555555557</c:v>
                </c:pt>
                <c:pt idx="11556">
                  <c:v>80.25</c:v>
                </c:pt>
                <c:pt idx="11557">
                  <c:v>80.256944444444443</c:v>
                </c:pt>
                <c:pt idx="11558">
                  <c:v>80.263888888888886</c:v>
                </c:pt>
                <c:pt idx="11559">
                  <c:v>80.270833333333329</c:v>
                </c:pt>
                <c:pt idx="11560">
                  <c:v>80.277777777777786</c:v>
                </c:pt>
                <c:pt idx="11561">
                  <c:v>80.284722222222214</c:v>
                </c:pt>
                <c:pt idx="11562">
                  <c:v>80.291666666666671</c:v>
                </c:pt>
                <c:pt idx="11563">
                  <c:v>80.298611111111114</c:v>
                </c:pt>
                <c:pt idx="11564">
                  <c:v>80.305555555555557</c:v>
                </c:pt>
                <c:pt idx="11565">
                  <c:v>80.3125</c:v>
                </c:pt>
                <c:pt idx="11566">
                  <c:v>80.319444444444443</c:v>
                </c:pt>
                <c:pt idx="11567">
                  <c:v>80.326388888888886</c:v>
                </c:pt>
                <c:pt idx="11568">
                  <c:v>80.333333333333329</c:v>
                </c:pt>
                <c:pt idx="11569">
                  <c:v>80.340277777777786</c:v>
                </c:pt>
                <c:pt idx="11570">
                  <c:v>80.347222222222214</c:v>
                </c:pt>
                <c:pt idx="11571">
                  <c:v>80.354166666666671</c:v>
                </c:pt>
                <c:pt idx="11572">
                  <c:v>80.361111111111114</c:v>
                </c:pt>
                <c:pt idx="11573">
                  <c:v>80.368055555555557</c:v>
                </c:pt>
                <c:pt idx="11574">
                  <c:v>80.375</c:v>
                </c:pt>
                <c:pt idx="11575">
                  <c:v>80.381944444444443</c:v>
                </c:pt>
                <c:pt idx="11576">
                  <c:v>80.388888888888886</c:v>
                </c:pt>
                <c:pt idx="11577">
                  <c:v>80.395833333333329</c:v>
                </c:pt>
                <c:pt idx="11578">
                  <c:v>80.402777777777786</c:v>
                </c:pt>
                <c:pt idx="11579">
                  <c:v>80.409722222222214</c:v>
                </c:pt>
                <c:pt idx="11580">
                  <c:v>80.416666666666671</c:v>
                </c:pt>
                <c:pt idx="11581">
                  <c:v>80.423611111111114</c:v>
                </c:pt>
                <c:pt idx="11582">
                  <c:v>80.430555555555557</c:v>
                </c:pt>
                <c:pt idx="11583">
                  <c:v>80.4375</c:v>
                </c:pt>
                <c:pt idx="11584">
                  <c:v>80.444444444444443</c:v>
                </c:pt>
                <c:pt idx="11585">
                  <c:v>80.451388888888886</c:v>
                </c:pt>
                <c:pt idx="11586">
                  <c:v>80.458333333333329</c:v>
                </c:pt>
                <c:pt idx="11587">
                  <c:v>80.465277777777786</c:v>
                </c:pt>
                <c:pt idx="11588">
                  <c:v>80.472222222222214</c:v>
                </c:pt>
                <c:pt idx="11589">
                  <c:v>80.479166666666671</c:v>
                </c:pt>
                <c:pt idx="11590">
                  <c:v>80.486111111111114</c:v>
                </c:pt>
                <c:pt idx="11591">
                  <c:v>80.493055555555557</c:v>
                </c:pt>
                <c:pt idx="11592">
                  <c:v>80.5</c:v>
                </c:pt>
                <c:pt idx="11593">
                  <c:v>80.506944444444443</c:v>
                </c:pt>
                <c:pt idx="11594">
                  <c:v>80.513888888888886</c:v>
                </c:pt>
                <c:pt idx="11595">
                  <c:v>80.520833333333329</c:v>
                </c:pt>
                <c:pt idx="11596">
                  <c:v>80.527777777777786</c:v>
                </c:pt>
                <c:pt idx="11597">
                  <c:v>80.534722222222214</c:v>
                </c:pt>
                <c:pt idx="11598">
                  <c:v>80.541666666666671</c:v>
                </c:pt>
                <c:pt idx="11599">
                  <c:v>80.548611111111114</c:v>
                </c:pt>
                <c:pt idx="11600">
                  <c:v>80.555555555555557</c:v>
                </c:pt>
                <c:pt idx="11601">
                  <c:v>80.5625</c:v>
                </c:pt>
                <c:pt idx="11602">
                  <c:v>80.569444444444443</c:v>
                </c:pt>
                <c:pt idx="11603">
                  <c:v>80.576388888888886</c:v>
                </c:pt>
                <c:pt idx="11604">
                  <c:v>80.583333333333329</c:v>
                </c:pt>
                <c:pt idx="11605">
                  <c:v>80.590277777777786</c:v>
                </c:pt>
                <c:pt idx="11606">
                  <c:v>80.597222222222214</c:v>
                </c:pt>
                <c:pt idx="11607">
                  <c:v>80.604166666666671</c:v>
                </c:pt>
                <c:pt idx="11608">
                  <c:v>80.611111111111114</c:v>
                </c:pt>
                <c:pt idx="11609">
                  <c:v>80.618055555555557</c:v>
                </c:pt>
                <c:pt idx="11610">
                  <c:v>80.625</c:v>
                </c:pt>
                <c:pt idx="11611">
                  <c:v>80.631944444444443</c:v>
                </c:pt>
                <c:pt idx="11612">
                  <c:v>80.638888888888886</c:v>
                </c:pt>
                <c:pt idx="11613">
                  <c:v>80.645833333333329</c:v>
                </c:pt>
                <c:pt idx="11614">
                  <c:v>80.652777777777786</c:v>
                </c:pt>
                <c:pt idx="11615">
                  <c:v>80.659722222222214</c:v>
                </c:pt>
                <c:pt idx="11616">
                  <c:v>80.666666666666671</c:v>
                </c:pt>
                <c:pt idx="11617">
                  <c:v>80.673611111111114</c:v>
                </c:pt>
                <c:pt idx="11618">
                  <c:v>80.680555555555557</c:v>
                </c:pt>
                <c:pt idx="11619">
                  <c:v>80.6875</c:v>
                </c:pt>
                <c:pt idx="11620">
                  <c:v>80.694444444444443</c:v>
                </c:pt>
                <c:pt idx="11621">
                  <c:v>80.701388888888886</c:v>
                </c:pt>
                <c:pt idx="11622">
                  <c:v>80.708333333333329</c:v>
                </c:pt>
                <c:pt idx="11623">
                  <c:v>80.715277777777786</c:v>
                </c:pt>
                <c:pt idx="11624">
                  <c:v>80.722222222222214</c:v>
                </c:pt>
                <c:pt idx="11625">
                  <c:v>80.729166666666671</c:v>
                </c:pt>
                <c:pt idx="11626">
                  <c:v>80.736111111111114</c:v>
                </c:pt>
                <c:pt idx="11627">
                  <c:v>80.743055555555557</c:v>
                </c:pt>
                <c:pt idx="11628">
                  <c:v>80.75</c:v>
                </c:pt>
                <c:pt idx="11629">
                  <c:v>80.756944444444443</c:v>
                </c:pt>
                <c:pt idx="11630">
                  <c:v>80.763888888888886</c:v>
                </c:pt>
                <c:pt idx="11631">
                  <c:v>80.770833333333329</c:v>
                </c:pt>
                <c:pt idx="11632">
                  <c:v>80.777777777777786</c:v>
                </c:pt>
                <c:pt idx="11633">
                  <c:v>80.784722222222214</c:v>
                </c:pt>
                <c:pt idx="11634">
                  <c:v>80.791666666666671</c:v>
                </c:pt>
                <c:pt idx="11635">
                  <c:v>80.798611111111114</c:v>
                </c:pt>
                <c:pt idx="11636">
                  <c:v>80.805555555555557</c:v>
                </c:pt>
                <c:pt idx="11637">
                  <c:v>80.8125</c:v>
                </c:pt>
                <c:pt idx="11638">
                  <c:v>80.819444444444443</c:v>
                </c:pt>
                <c:pt idx="11639">
                  <c:v>80.826388888888886</c:v>
                </c:pt>
                <c:pt idx="11640">
                  <c:v>80.833333333333329</c:v>
                </c:pt>
                <c:pt idx="11641">
                  <c:v>80.840277777777786</c:v>
                </c:pt>
                <c:pt idx="11642">
                  <c:v>80.847222222222214</c:v>
                </c:pt>
                <c:pt idx="11643">
                  <c:v>80.854166666666671</c:v>
                </c:pt>
                <c:pt idx="11644">
                  <c:v>80.861111111111114</c:v>
                </c:pt>
                <c:pt idx="11645">
                  <c:v>80.868055555555557</c:v>
                </c:pt>
                <c:pt idx="11646">
                  <c:v>80.875</c:v>
                </c:pt>
                <c:pt idx="11647">
                  <c:v>80.881944444444443</c:v>
                </c:pt>
                <c:pt idx="11648">
                  <c:v>80.888888888888886</c:v>
                </c:pt>
                <c:pt idx="11649">
                  <c:v>80.895833333333329</c:v>
                </c:pt>
                <c:pt idx="11650">
                  <c:v>80.902777777777786</c:v>
                </c:pt>
                <c:pt idx="11651">
                  <c:v>80.909722222222214</c:v>
                </c:pt>
                <c:pt idx="11652">
                  <c:v>80.916666666666671</c:v>
                </c:pt>
                <c:pt idx="11653">
                  <c:v>80.923611111111114</c:v>
                </c:pt>
                <c:pt idx="11654">
                  <c:v>80.930555555555557</c:v>
                </c:pt>
                <c:pt idx="11655">
                  <c:v>80.9375</c:v>
                </c:pt>
                <c:pt idx="11656">
                  <c:v>80.944444444444443</c:v>
                </c:pt>
                <c:pt idx="11657">
                  <c:v>80.951388888888886</c:v>
                </c:pt>
                <c:pt idx="11658">
                  <c:v>80.958333333333329</c:v>
                </c:pt>
                <c:pt idx="11659">
                  <c:v>80.965277777777786</c:v>
                </c:pt>
                <c:pt idx="11660">
                  <c:v>80.972222222222214</c:v>
                </c:pt>
                <c:pt idx="11661">
                  <c:v>80.979166666666671</c:v>
                </c:pt>
                <c:pt idx="11662">
                  <c:v>80.986111111111114</c:v>
                </c:pt>
                <c:pt idx="11663">
                  <c:v>80.993055555555557</c:v>
                </c:pt>
                <c:pt idx="11664">
                  <c:v>81</c:v>
                </c:pt>
                <c:pt idx="11665">
                  <c:v>81.006944444444443</c:v>
                </c:pt>
                <c:pt idx="11666">
                  <c:v>81.013888888888886</c:v>
                </c:pt>
                <c:pt idx="11667">
                  <c:v>81.020833333333329</c:v>
                </c:pt>
                <c:pt idx="11668">
                  <c:v>81.027777777777786</c:v>
                </c:pt>
                <c:pt idx="11669">
                  <c:v>81.034722222222214</c:v>
                </c:pt>
                <c:pt idx="11670">
                  <c:v>81.041666666666671</c:v>
                </c:pt>
                <c:pt idx="11671">
                  <c:v>81.048611111111114</c:v>
                </c:pt>
                <c:pt idx="11672">
                  <c:v>81.055555555555557</c:v>
                </c:pt>
                <c:pt idx="11673">
                  <c:v>81.0625</c:v>
                </c:pt>
                <c:pt idx="11674">
                  <c:v>81.069444444444443</c:v>
                </c:pt>
                <c:pt idx="11675">
                  <c:v>81.076388888888886</c:v>
                </c:pt>
                <c:pt idx="11676">
                  <c:v>81.083333333333329</c:v>
                </c:pt>
                <c:pt idx="11677">
                  <c:v>81.090277777777786</c:v>
                </c:pt>
                <c:pt idx="11678">
                  <c:v>81.097222222222214</c:v>
                </c:pt>
                <c:pt idx="11679">
                  <c:v>81.104166666666671</c:v>
                </c:pt>
                <c:pt idx="11680">
                  <c:v>81.111111111111114</c:v>
                </c:pt>
                <c:pt idx="11681">
                  <c:v>81.118055555555557</c:v>
                </c:pt>
                <c:pt idx="11682">
                  <c:v>81.125</c:v>
                </c:pt>
                <c:pt idx="11683">
                  <c:v>81.131944444444443</c:v>
                </c:pt>
                <c:pt idx="11684">
                  <c:v>81.138888888888886</c:v>
                </c:pt>
                <c:pt idx="11685">
                  <c:v>81.145833333333329</c:v>
                </c:pt>
                <c:pt idx="11686">
                  <c:v>81.152777777777786</c:v>
                </c:pt>
                <c:pt idx="11687">
                  <c:v>81.159722222222214</c:v>
                </c:pt>
                <c:pt idx="11688">
                  <c:v>81.166666666666671</c:v>
                </c:pt>
                <c:pt idx="11689">
                  <c:v>81.173611111111114</c:v>
                </c:pt>
                <c:pt idx="11690">
                  <c:v>81.180555555555557</c:v>
                </c:pt>
                <c:pt idx="11691">
                  <c:v>81.1875</c:v>
                </c:pt>
                <c:pt idx="11692">
                  <c:v>81.194444444444443</c:v>
                </c:pt>
                <c:pt idx="11693">
                  <c:v>81.201388888888886</c:v>
                </c:pt>
                <c:pt idx="11694">
                  <c:v>81.208333333333329</c:v>
                </c:pt>
                <c:pt idx="11695">
                  <c:v>81.215277777777786</c:v>
                </c:pt>
                <c:pt idx="11696">
                  <c:v>81.222222222222214</c:v>
                </c:pt>
                <c:pt idx="11697">
                  <c:v>81.229166666666671</c:v>
                </c:pt>
                <c:pt idx="11698">
                  <c:v>81.236111111111114</c:v>
                </c:pt>
                <c:pt idx="11699">
                  <c:v>81.243055555555557</c:v>
                </c:pt>
                <c:pt idx="11700">
                  <c:v>81.25</c:v>
                </c:pt>
                <c:pt idx="11701">
                  <c:v>81.256944444444443</c:v>
                </c:pt>
                <c:pt idx="11702">
                  <c:v>81.263888888888886</c:v>
                </c:pt>
                <c:pt idx="11703">
                  <c:v>81.270833333333329</c:v>
                </c:pt>
                <c:pt idx="11704">
                  <c:v>81.277777777777786</c:v>
                </c:pt>
                <c:pt idx="11705">
                  <c:v>81.284722222222214</c:v>
                </c:pt>
                <c:pt idx="11706">
                  <c:v>81.291666666666671</c:v>
                </c:pt>
                <c:pt idx="11707">
                  <c:v>81.298611111111114</c:v>
                </c:pt>
                <c:pt idx="11708">
                  <c:v>81.305555555555557</c:v>
                </c:pt>
                <c:pt idx="11709">
                  <c:v>81.3125</c:v>
                </c:pt>
                <c:pt idx="11710">
                  <c:v>81.319444444444443</c:v>
                </c:pt>
                <c:pt idx="11711">
                  <c:v>81.326388888888886</c:v>
                </c:pt>
                <c:pt idx="11712">
                  <c:v>81.333333333333329</c:v>
                </c:pt>
                <c:pt idx="11713">
                  <c:v>81.340277777777786</c:v>
                </c:pt>
                <c:pt idx="11714">
                  <c:v>81.347222222222214</c:v>
                </c:pt>
                <c:pt idx="11715">
                  <c:v>81.354166666666671</c:v>
                </c:pt>
                <c:pt idx="11716">
                  <c:v>81.361111111111114</c:v>
                </c:pt>
                <c:pt idx="11717">
                  <c:v>81.368055555555557</c:v>
                </c:pt>
                <c:pt idx="11718">
                  <c:v>81.375</c:v>
                </c:pt>
                <c:pt idx="11719">
                  <c:v>81.381944444444443</c:v>
                </c:pt>
                <c:pt idx="11720">
                  <c:v>81.388888888888886</c:v>
                </c:pt>
                <c:pt idx="11721">
                  <c:v>81.395833333333329</c:v>
                </c:pt>
                <c:pt idx="11722">
                  <c:v>81.402777777777786</c:v>
                </c:pt>
                <c:pt idx="11723">
                  <c:v>81.409722222222214</c:v>
                </c:pt>
                <c:pt idx="11724">
                  <c:v>81.416666666666671</c:v>
                </c:pt>
                <c:pt idx="11725">
                  <c:v>81.423611111111114</c:v>
                </c:pt>
                <c:pt idx="11726">
                  <c:v>81.430555555555557</c:v>
                </c:pt>
                <c:pt idx="11727">
                  <c:v>81.4375</c:v>
                </c:pt>
                <c:pt idx="11728">
                  <c:v>81.444444444444443</c:v>
                </c:pt>
                <c:pt idx="11729">
                  <c:v>81.451388888888886</c:v>
                </c:pt>
                <c:pt idx="11730">
                  <c:v>81.458333333333329</c:v>
                </c:pt>
                <c:pt idx="11731">
                  <c:v>81.465277777777786</c:v>
                </c:pt>
                <c:pt idx="11732">
                  <c:v>81.472222222222214</c:v>
                </c:pt>
                <c:pt idx="11733">
                  <c:v>81.479166666666671</c:v>
                </c:pt>
                <c:pt idx="11734">
                  <c:v>81.486111111111114</c:v>
                </c:pt>
                <c:pt idx="11735">
                  <c:v>81.493055555555557</c:v>
                </c:pt>
                <c:pt idx="11736">
                  <c:v>81.5</c:v>
                </c:pt>
                <c:pt idx="11737">
                  <c:v>81.506944444444443</c:v>
                </c:pt>
                <c:pt idx="11738">
                  <c:v>81.513888888888886</c:v>
                </c:pt>
                <c:pt idx="11739">
                  <c:v>81.520833333333329</c:v>
                </c:pt>
                <c:pt idx="11740">
                  <c:v>81.527777777777786</c:v>
                </c:pt>
                <c:pt idx="11741">
                  <c:v>81.534722222222214</c:v>
                </c:pt>
                <c:pt idx="11742">
                  <c:v>81.541666666666671</c:v>
                </c:pt>
                <c:pt idx="11743">
                  <c:v>81.548611111111114</c:v>
                </c:pt>
                <c:pt idx="11744">
                  <c:v>81.555555555555557</c:v>
                </c:pt>
                <c:pt idx="11745">
                  <c:v>81.5625</c:v>
                </c:pt>
                <c:pt idx="11746">
                  <c:v>81.569444444444443</c:v>
                </c:pt>
                <c:pt idx="11747">
                  <c:v>81.576388888888886</c:v>
                </c:pt>
                <c:pt idx="11748">
                  <c:v>81.583333333333329</c:v>
                </c:pt>
                <c:pt idx="11749">
                  <c:v>81.590277777777786</c:v>
                </c:pt>
                <c:pt idx="11750">
                  <c:v>81.597222222222214</c:v>
                </c:pt>
                <c:pt idx="11751">
                  <c:v>81.604166666666671</c:v>
                </c:pt>
                <c:pt idx="11752">
                  <c:v>81.611111111111114</c:v>
                </c:pt>
                <c:pt idx="11753">
                  <c:v>81.618055555555557</c:v>
                </c:pt>
                <c:pt idx="11754">
                  <c:v>81.625</c:v>
                </c:pt>
                <c:pt idx="11755">
                  <c:v>81.631944444444443</c:v>
                </c:pt>
                <c:pt idx="11756">
                  <c:v>81.638888888888886</c:v>
                </c:pt>
                <c:pt idx="11757">
                  <c:v>81.645833333333329</c:v>
                </c:pt>
                <c:pt idx="11758">
                  <c:v>81.652777777777786</c:v>
                </c:pt>
                <c:pt idx="11759">
                  <c:v>81.659722222222214</c:v>
                </c:pt>
                <c:pt idx="11760">
                  <c:v>81.666666666666671</c:v>
                </c:pt>
                <c:pt idx="11761">
                  <c:v>81.673611111111114</c:v>
                </c:pt>
                <c:pt idx="11762">
                  <c:v>81.680555555555557</c:v>
                </c:pt>
                <c:pt idx="11763">
                  <c:v>81.6875</c:v>
                </c:pt>
                <c:pt idx="11764">
                  <c:v>81.694444444444443</c:v>
                </c:pt>
                <c:pt idx="11765">
                  <c:v>81.701388888888886</c:v>
                </c:pt>
                <c:pt idx="11766">
                  <c:v>81.708333333333329</c:v>
                </c:pt>
                <c:pt idx="11767">
                  <c:v>81.715277777777786</c:v>
                </c:pt>
                <c:pt idx="11768">
                  <c:v>81.722222222222214</c:v>
                </c:pt>
                <c:pt idx="11769">
                  <c:v>81.729166666666671</c:v>
                </c:pt>
                <c:pt idx="11770">
                  <c:v>81.736111111111114</c:v>
                </c:pt>
                <c:pt idx="11771">
                  <c:v>81.743055555555557</c:v>
                </c:pt>
                <c:pt idx="11772">
                  <c:v>81.75</c:v>
                </c:pt>
                <c:pt idx="11773">
                  <c:v>81.756944444444443</c:v>
                </c:pt>
                <c:pt idx="11774">
                  <c:v>81.763888888888886</c:v>
                </c:pt>
                <c:pt idx="11775">
                  <c:v>81.770833333333329</c:v>
                </c:pt>
                <c:pt idx="11776">
                  <c:v>81.777777777777786</c:v>
                </c:pt>
                <c:pt idx="11777">
                  <c:v>81.784722222222214</c:v>
                </c:pt>
                <c:pt idx="11778">
                  <c:v>81.791666666666671</c:v>
                </c:pt>
                <c:pt idx="11779">
                  <c:v>81.798611111111114</c:v>
                </c:pt>
                <c:pt idx="11780">
                  <c:v>81.805555555555557</c:v>
                </c:pt>
                <c:pt idx="11781">
                  <c:v>81.8125</c:v>
                </c:pt>
                <c:pt idx="11782">
                  <c:v>81.819444444444443</c:v>
                </c:pt>
                <c:pt idx="11783">
                  <c:v>81.826388888888886</c:v>
                </c:pt>
                <c:pt idx="11784">
                  <c:v>81.833333333333329</c:v>
                </c:pt>
                <c:pt idx="11785">
                  <c:v>81.840277777777786</c:v>
                </c:pt>
                <c:pt idx="11786">
                  <c:v>81.847222222222214</c:v>
                </c:pt>
                <c:pt idx="11787">
                  <c:v>81.854166666666671</c:v>
                </c:pt>
                <c:pt idx="11788">
                  <c:v>81.861111111111114</c:v>
                </c:pt>
                <c:pt idx="11789">
                  <c:v>81.868055555555557</c:v>
                </c:pt>
                <c:pt idx="11790">
                  <c:v>81.875</c:v>
                </c:pt>
                <c:pt idx="11791">
                  <c:v>81.881944444444443</c:v>
                </c:pt>
                <c:pt idx="11792">
                  <c:v>81.888888888888886</c:v>
                </c:pt>
                <c:pt idx="11793">
                  <c:v>81.895833333333329</c:v>
                </c:pt>
                <c:pt idx="11794">
                  <c:v>81.902777777777786</c:v>
                </c:pt>
                <c:pt idx="11795">
                  <c:v>81.909722222222214</c:v>
                </c:pt>
                <c:pt idx="11796">
                  <c:v>81.916666666666671</c:v>
                </c:pt>
                <c:pt idx="11797">
                  <c:v>81.923611111111114</c:v>
                </c:pt>
                <c:pt idx="11798">
                  <c:v>81.930555555555557</c:v>
                </c:pt>
                <c:pt idx="11799">
                  <c:v>81.9375</c:v>
                </c:pt>
                <c:pt idx="11800">
                  <c:v>81.944444444444443</c:v>
                </c:pt>
                <c:pt idx="11801">
                  <c:v>81.951388888888886</c:v>
                </c:pt>
                <c:pt idx="11802">
                  <c:v>81.958333333333329</c:v>
                </c:pt>
                <c:pt idx="11803">
                  <c:v>81.965277777777786</c:v>
                </c:pt>
                <c:pt idx="11804">
                  <c:v>81.972222222222214</c:v>
                </c:pt>
                <c:pt idx="11805">
                  <c:v>81.979166666666671</c:v>
                </c:pt>
                <c:pt idx="11806">
                  <c:v>81.986111111111114</c:v>
                </c:pt>
                <c:pt idx="11807">
                  <c:v>81.993055555555557</c:v>
                </c:pt>
                <c:pt idx="11808">
                  <c:v>82</c:v>
                </c:pt>
                <c:pt idx="11809">
                  <c:v>82.006944444444443</c:v>
                </c:pt>
                <c:pt idx="11810">
                  <c:v>82.013888888888886</c:v>
                </c:pt>
                <c:pt idx="11811">
                  <c:v>82.020833333333329</c:v>
                </c:pt>
                <c:pt idx="11812">
                  <c:v>82.027777777777786</c:v>
                </c:pt>
                <c:pt idx="11813">
                  <c:v>82.034722222222214</c:v>
                </c:pt>
                <c:pt idx="11814">
                  <c:v>82.041666666666671</c:v>
                </c:pt>
                <c:pt idx="11815">
                  <c:v>82.048611111111114</c:v>
                </c:pt>
                <c:pt idx="11816">
                  <c:v>82.055555555555557</c:v>
                </c:pt>
                <c:pt idx="11817">
                  <c:v>82.0625</c:v>
                </c:pt>
                <c:pt idx="11818">
                  <c:v>82.069444444444443</c:v>
                </c:pt>
                <c:pt idx="11819">
                  <c:v>82.076388888888886</c:v>
                </c:pt>
                <c:pt idx="11820">
                  <c:v>82.083333333333329</c:v>
                </c:pt>
                <c:pt idx="11821">
                  <c:v>82.090277777777786</c:v>
                </c:pt>
                <c:pt idx="11822">
                  <c:v>82.097222222222214</c:v>
                </c:pt>
                <c:pt idx="11823">
                  <c:v>82.104166666666671</c:v>
                </c:pt>
                <c:pt idx="11824">
                  <c:v>82.111111111111114</c:v>
                </c:pt>
                <c:pt idx="11825">
                  <c:v>82.118055555555557</c:v>
                </c:pt>
                <c:pt idx="11826">
                  <c:v>82.125</c:v>
                </c:pt>
                <c:pt idx="11827">
                  <c:v>82.131944444444443</c:v>
                </c:pt>
                <c:pt idx="11828">
                  <c:v>82.138888888888886</c:v>
                </c:pt>
                <c:pt idx="11829">
                  <c:v>82.145833333333329</c:v>
                </c:pt>
                <c:pt idx="11830">
                  <c:v>82.152777777777786</c:v>
                </c:pt>
                <c:pt idx="11831">
                  <c:v>82.159722222222214</c:v>
                </c:pt>
                <c:pt idx="11832">
                  <c:v>82.166666666666671</c:v>
                </c:pt>
                <c:pt idx="11833">
                  <c:v>82.173611111111114</c:v>
                </c:pt>
                <c:pt idx="11834">
                  <c:v>82.180555555555557</c:v>
                </c:pt>
                <c:pt idx="11835">
                  <c:v>82.1875</c:v>
                </c:pt>
                <c:pt idx="11836">
                  <c:v>82.194444444444443</c:v>
                </c:pt>
                <c:pt idx="11837">
                  <c:v>82.201388888888886</c:v>
                </c:pt>
                <c:pt idx="11838">
                  <c:v>82.208333333333329</c:v>
                </c:pt>
                <c:pt idx="11839">
                  <c:v>82.215277777777786</c:v>
                </c:pt>
                <c:pt idx="11840">
                  <c:v>82.222222222222214</c:v>
                </c:pt>
                <c:pt idx="11841">
                  <c:v>82.229166666666671</c:v>
                </c:pt>
                <c:pt idx="11842">
                  <c:v>82.236111111111114</c:v>
                </c:pt>
                <c:pt idx="11843">
                  <c:v>82.243055555555557</c:v>
                </c:pt>
                <c:pt idx="11844">
                  <c:v>82.25</c:v>
                </c:pt>
                <c:pt idx="11845">
                  <c:v>82.256944444444443</c:v>
                </c:pt>
                <c:pt idx="11846">
                  <c:v>82.263888888888886</c:v>
                </c:pt>
                <c:pt idx="11847">
                  <c:v>82.270833333333329</c:v>
                </c:pt>
                <c:pt idx="11848">
                  <c:v>82.277777777777786</c:v>
                </c:pt>
                <c:pt idx="11849">
                  <c:v>82.284722222222214</c:v>
                </c:pt>
                <c:pt idx="11850">
                  <c:v>82.291666666666671</c:v>
                </c:pt>
                <c:pt idx="11851">
                  <c:v>82.298611111111114</c:v>
                </c:pt>
                <c:pt idx="11852">
                  <c:v>82.305555555555557</c:v>
                </c:pt>
                <c:pt idx="11853">
                  <c:v>82.3125</c:v>
                </c:pt>
                <c:pt idx="11854">
                  <c:v>82.319444444444443</c:v>
                </c:pt>
                <c:pt idx="11855">
                  <c:v>82.326388888888886</c:v>
                </c:pt>
                <c:pt idx="11856">
                  <c:v>82.333333333333329</c:v>
                </c:pt>
                <c:pt idx="11857">
                  <c:v>82.340277777777786</c:v>
                </c:pt>
                <c:pt idx="11858">
                  <c:v>82.347222222222214</c:v>
                </c:pt>
                <c:pt idx="11859">
                  <c:v>82.354166666666671</c:v>
                </c:pt>
                <c:pt idx="11860">
                  <c:v>82.361111111111114</c:v>
                </c:pt>
                <c:pt idx="11861">
                  <c:v>82.368055555555557</c:v>
                </c:pt>
                <c:pt idx="11862">
                  <c:v>82.375</c:v>
                </c:pt>
                <c:pt idx="11863">
                  <c:v>82.381944444444443</c:v>
                </c:pt>
                <c:pt idx="11864">
                  <c:v>82.388888888888886</c:v>
                </c:pt>
                <c:pt idx="11865">
                  <c:v>82.395833333333329</c:v>
                </c:pt>
                <c:pt idx="11866">
                  <c:v>82.402777777777786</c:v>
                </c:pt>
                <c:pt idx="11867">
                  <c:v>82.409722222222214</c:v>
                </c:pt>
                <c:pt idx="11868">
                  <c:v>82.416666666666671</c:v>
                </c:pt>
                <c:pt idx="11869">
                  <c:v>82.423611111111114</c:v>
                </c:pt>
                <c:pt idx="11870">
                  <c:v>82.430555555555557</c:v>
                </c:pt>
                <c:pt idx="11871">
                  <c:v>82.4375</c:v>
                </c:pt>
                <c:pt idx="11872">
                  <c:v>82.444444444444443</c:v>
                </c:pt>
                <c:pt idx="11873">
                  <c:v>82.451388888888886</c:v>
                </c:pt>
                <c:pt idx="11874">
                  <c:v>82.458333333333329</c:v>
                </c:pt>
                <c:pt idx="11875">
                  <c:v>82.465277777777786</c:v>
                </c:pt>
                <c:pt idx="11876">
                  <c:v>82.472222222222214</c:v>
                </c:pt>
                <c:pt idx="11877">
                  <c:v>82.479166666666671</c:v>
                </c:pt>
                <c:pt idx="11878">
                  <c:v>82.486111111111114</c:v>
                </c:pt>
                <c:pt idx="11879">
                  <c:v>82.493055555555557</c:v>
                </c:pt>
                <c:pt idx="11880">
                  <c:v>82.5</c:v>
                </c:pt>
                <c:pt idx="11881">
                  <c:v>82.506944444444443</c:v>
                </c:pt>
                <c:pt idx="11882">
                  <c:v>82.513888888888886</c:v>
                </c:pt>
                <c:pt idx="11883">
                  <c:v>82.520833333333329</c:v>
                </c:pt>
                <c:pt idx="11884">
                  <c:v>82.527777777777786</c:v>
                </c:pt>
                <c:pt idx="11885">
                  <c:v>82.534722222222214</c:v>
                </c:pt>
                <c:pt idx="11886">
                  <c:v>82.541666666666671</c:v>
                </c:pt>
                <c:pt idx="11887">
                  <c:v>82.548611111111114</c:v>
                </c:pt>
                <c:pt idx="11888">
                  <c:v>82.555555555555557</c:v>
                </c:pt>
                <c:pt idx="11889">
                  <c:v>82.5625</c:v>
                </c:pt>
                <c:pt idx="11890">
                  <c:v>82.569444444444443</c:v>
                </c:pt>
                <c:pt idx="11891">
                  <c:v>82.576388888888886</c:v>
                </c:pt>
                <c:pt idx="11892">
                  <c:v>82.583333333333329</c:v>
                </c:pt>
                <c:pt idx="11893">
                  <c:v>82.590277777777786</c:v>
                </c:pt>
                <c:pt idx="11894">
                  <c:v>82.597222222222214</c:v>
                </c:pt>
                <c:pt idx="11895">
                  <c:v>82.604166666666671</c:v>
                </c:pt>
                <c:pt idx="11896">
                  <c:v>82.611111111111114</c:v>
                </c:pt>
                <c:pt idx="11897">
                  <c:v>82.618055555555557</c:v>
                </c:pt>
                <c:pt idx="11898">
                  <c:v>82.625</c:v>
                </c:pt>
                <c:pt idx="11899">
                  <c:v>82.631944444444443</c:v>
                </c:pt>
                <c:pt idx="11900">
                  <c:v>82.638888888888886</c:v>
                </c:pt>
                <c:pt idx="11901">
                  <c:v>82.645833333333329</c:v>
                </c:pt>
                <c:pt idx="11902">
                  <c:v>82.652777777777786</c:v>
                </c:pt>
                <c:pt idx="11903">
                  <c:v>82.659722222222214</c:v>
                </c:pt>
                <c:pt idx="11904">
                  <c:v>82.666666666666671</c:v>
                </c:pt>
                <c:pt idx="11905">
                  <c:v>82.673611111111114</c:v>
                </c:pt>
                <c:pt idx="11906">
                  <c:v>82.680555555555557</c:v>
                </c:pt>
                <c:pt idx="11907">
                  <c:v>82.6875</c:v>
                </c:pt>
                <c:pt idx="11908">
                  <c:v>82.694444444444443</c:v>
                </c:pt>
                <c:pt idx="11909">
                  <c:v>82.701388888888886</c:v>
                </c:pt>
                <c:pt idx="11910">
                  <c:v>82.708333333333329</c:v>
                </c:pt>
                <c:pt idx="11911">
                  <c:v>82.715277777777786</c:v>
                </c:pt>
                <c:pt idx="11912">
                  <c:v>82.722222222222214</c:v>
                </c:pt>
                <c:pt idx="11913">
                  <c:v>82.729166666666671</c:v>
                </c:pt>
                <c:pt idx="11914">
                  <c:v>82.736111111111114</c:v>
                </c:pt>
                <c:pt idx="11915">
                  <c:v>82.743055555555557</c:v>
                </c:pt>
                <c:pt idx="11916">
                  <c:v>82.75</c:v>
                </c:pt>
                <c:pt idx="11917">
                  <c:v>82.756944444444443</c:v>
                </c:pt>
                <c:pt idx="11918">
                  <c:v>82.763888888888886</c:v>
                </c:pt>
                <c:pt idx="11919">
                  <c:v>82.770833333333329</c:v>
                </c:pt>
                <c:pt idx="11920">
                  <c:v>82.777777777777786</c:v>
                </c:pt>
                <c:pt idx="11921">
                  <c:v>82.784722222222214</c:v>
                </c:pt>
                <c:pt idx="11922">
                  <c:v>82.791666666666671</c:v>
                </c:pt>
                <c:pt idx="11923">
                  <c:v>82.798611111111114</c:v>
                </c:pt>
                <c:pt idx="11924">
                  <c:v>82.805555555555557</c:v>
                </c:pt>
                <c:pt idx="11925">
                  <c:v>82.8125</c:v>
                </c:pt>
                <c:pt idx="11926">
                  <c:v>82.819444444444443</c:v>
                </c:pt>
                <c:pt idx="11927">
                  <c:v>82.826388888888886</c:v>
                </c:pt>
                <c:pt idx="11928">
                  <c:v>82.833333333333329</c:v>
                </c:pt>
                <c:pt idx="11929">
                  <c:v>82.840277777777786</c:v>
                </c:pt>
                <c:pt idx="11930">
                  <c:v>82.847222222222214</c:v>
                </c:pt>
                <c:pt idx="11931">
                  <c:v>82.854166666666671</c:v>
                </c:pt>
                <c:pt idx="11932">
                  <c:v>82.861111111111114</c:v>
                </c:pt>
                <c:pt idx="11933">
                  <c:v>82.868055555555557</c:v>
                </c:pt>
                <c:pt idx="11934">
                  <c:v>82.875</c:v>
                </c:pt>
                <c:pt idx="11935">
                  <c:v>82.881944444444443</c:v>
                </c:pt>
                <c:pt idx="11936">
                  <c:v>82.888888888888886</c:v>
                </c:pt>
                <c:pt idx="11937">
                  <c:v>82.895833333333329</c:v>
                </c:pt>
                <c:pt idx="11938">
                  <c:v>82.902777777777786</c:v>
                </c:pt>
                <c:pt idx="11939">
                  <c:v>82.909722222222214</c:v>
                </c:pt>
                <c:pt idx="11940">
                  <c:v>82.916666666666671</c:v>
                </c:pt>
                <c:pt idx="11941">
                  <c:v>82.923611111111114</c:v>
                </c:pt>
                <c:pt idx="11942">
                  <c:v>82.930555555555557</c:v>
                </c:pt>
                <c:pt idx="11943">
                  <c:v>82.9375</c:v>
                </c:pt>
                <c:pt idx="11944">
                  <c:v>82.944444444444443</c:v>
                </c:pt>
                <c:pt idx="11945">
                  <c:v>82.951388888888886</c:v>
                </c:pt>
                <c:pt idx="11946">
                  <c:v>82.958333333333329</c:v>
                </c:pt>
                <c:pt idx="11947">
                  <c:v>82.965277777777786</c:v>
                </c:pt>
                <c:pt idx="11948">
                  <c:v>82.972222222222214</c:v>
                </c:pt>
                <c:pt idx="11949">
                  <c:v>82.979166666666671</c:v>
                </c:pt>
                <c:pt idx="11950">
                  <c:v>82.986111111111114</c:v>
                </c:pt>
                <c:pt idx="11951">
                  <c:v>82.993055555555557</c:v>
                </c:pt>
                <c:pt idx="11952">
                  <c:v>83</c:v>
                </c:pt>
                <c:pt idx="11953">
                  <c:v>83.006944444444443</c:v>
                </c:pt>
                <c:pt idx="11954">
                  <c:v>83.013888888888886</c:v>
                </c:pt>
                <c:pt idx="11955">
                  <c:v>83.020833333333329</c:v>
                </c:pt>
                <c:pt idx="11956">
                  <c:v>83.027777777777786</c:v>
                </c:pt>
                <c:pt idx="11957">
                  <c:v>83.034722222222214</c:v>
                </c:pt>
                <c:pt idx="11958">
                  <c:v>83.041666666666671</c:v>
                </c:pt>
                <c:pt idx="11959">
                  <c:v>83.048611111111114</c:v>
                </c:pt>
                <c:pt idx="11960">
                  <c:v>83.055555555555557</c:v>
                </c:pt>
                <c:pt idx="11961">
                  <c:v>83.0625</c:v>
                </c:pt>
                <c:pt idx="11962">
                  <c:v>83.069444444444443</c:v>
                </c:pt>
                <c:pt idx="11963">
                  <c:v>83.076388888888886</c:v>
                </c:pt>
                <c:pt idx="11964">
                  <c:v>83.083333333333329</c:v>
                </c:pt>
                <c:pt idx="11965">
                  <c:v>83.090277777777786</c:v>
                </c:pt>
                <c:pt idx="11966">
                  <c:v>83.097222222222214</c:v>
                </c:pt>
                <c:pt idx="11967">
                  <c:v>83.104166666666671</c:v>
                </c:pt>
                <c:pt idx="11968">
                  <c:v>83.111111111111114</c:v>
                </c:pt>
                <c:pt idx="11969">
                  <c:v>83.118055555555557</c:v>
                </c:pt>
                <c:pt idx="11970">
                  <c:v>83.125</c:v>
                </c:pt>
                <c:pt idx="11971">
                  <c:v>83.131944444444443</c:v>
                </c:pt>
                <c:pt idx="11972">
                  <c:v>83.138888888888886</c:v>
                </c:pt>
                <c:pt idx="11973">
                  <c:v>83.145833333333329</c:v>
                </c:pt>
                <c:pt idx="11974">
                  <c:v>83.152777777777786</c:v>
                </c:pt>
                <c:pt idx="11975">
                  <c:v>83.159722222222214</c:v>
                </c:pt>
                <c:pt idx="11976">
                  <c:v>83.166666666666671</c:v>
                </c:pt>
                <c:pt idx="11977">
                  <c:v>83.173611111111114</c:v>
                </c:pt>
                <c:pt idx="11978">
                  <c:v>83.180555555555557</c:v>
                </c:pt>
                <c:pt idx="11979">
                  <c:v>83.1875</c:v>
                </c:pt>
                <c:pt idx="11980">
                  <c:v>83.194444444444443</c:v>
                </c:pt>
                <c:pt idx="11981">
                  <c:v>83.201388888888886</c:v>
                </c:pt>
                <c:pt idx="11982">
                  <c:v>83.208333333333329</c:v>
                </c:pt>
                <c:pt idx="11983">
                  <c:v>83.215277777777786</c:v>
                </c:pt>
                <c:pt idx="11984">
                  <c:v>83.222222222222214</c:v>
                </c:pt>
                <c:pt idx="11985">
                  <c:v>83.229166666666671</c:v>
                </c:pt>
                <c:pt idx="11986">
                  <c:v>83.236111111111114</c:v>
                </c:pt>
                <c:pt idx="11987">
                  <c:v>83.243055555555557</c:v>
                </c:pt>
                <c:pt idx="11988">
                  <c:v>83.25</c:v>
                </c:pt>
                <c:pt idx="11989">
                  <c:v>83.256944444444443</c:v>
                </c:pt>
                <c:pt idx="11990">
                  <c:v>83.263888888888886</c:v>
                </c:pt>
                <c:pt idx="11991">
                  <c:v>83.270833333333329</c:v>
                </c:pt>
                <c:pt idx="11992">
                  <c:v>83.277777777777786</c:v>
                </c:pt>
                <c:pt idx="11993">
                  <c:v>83.284722222222214</c:v>
                </c:pt>
                <c:pt idx="11994">
                  <c:v>83.291666666666671</c:v>
                </c:pt>
                <c:pt idx="11995">
                  <c:v>83.298611111111114</c:v>
                </c:pt>
                <c:pt idx="11996">
                  <c:v>83.305555555555557</c:v>
                </c:pt>
                <c:pt idx="11997">
                  <c:v>83.3125</c:v>
                </c:pt>
                <c:pt idx="11998">
                  <c:v>83.319444444444443</c:v>
                </c:pt>
                <c:pt idx="11999">
                  <c:v>83.326388888888886</c:v>
                </c:pt>
                <c:pt idx="12000">
                  <c:v>83.333333333333329</c:v>
                </c:pt>
                <c:pt idx="12001">
                  <c:v>83.340277777777786</c:v>
                </c:pt>
                <c:pt idx="12002">
                  <c:v>83.347222222222214</c:v>
                </c:pt>
                <c:pt idx="12003">
                  <c:v>83.354166666666671</c:v>
                </c:pt>
                <c:pt idx="12004">
                  <c:v>83.361111111111114</c:v>
                </c:pt>
                <c:pt idx="12005">
                  <c:v>83.368055555555557</c:v>
                </c:pt>
                <c:pt idx="12006">
                  <c:v>83.375</c:v>
                </c:pt>
                <c:pt idx="12007">
                  <c:v>83.381944444444443</c:v>
                </c:pt>
                <c:pt idx="12008">
                  <c:v>83.388888888888886</c:v>
                </c:pt>
                <c:pt idx="12009">
                  <c:v>83.395833333333329</c:v>
                </c:pt>
                <c:pt idx="12010">
                  <c:v>83.402777777777786</c:v>
                </c:pt>
                <c:pt idx="12011">
                  <c:v>83.409722222222214</c:v>
                </c:pt>
                <c:pt idx="12012">
                  <c:v>83.416666666666671</c:v>
                </c:pt>
                <c:pt idx="12013">
                  <c:v>83.423611111111114</c:v>
                </c:pt>
                <c:pt idx="12014">
                  <c:v>83.430555555555557</c:v>
                </c:pt>
                <c:pt idx="12015">
                  <c:v>83.4375</c:v>
                </c:pt>
                <c:pt idx="12016">
                  <c:v>83.444444444444443</c:v>
                </c:pt>
                <c:pt idx="12017">
                  <c:v>83.451388888888886</c:v>
                </c:pt>
                <c:pt idx="12018">
                  <c:v>83.458333333333329</c:v>
                </c:pt>
                <c:pt idx="12019">
                  <c:v>83.465277777777786</c:v>
                </c:pt>
                <c:pt idx="12020">
                  <c:v>83.472222222222214</c:v>
                </c:pt>
                <c:pt idx="12021">
                  <c:v>83.479166666666671</c:v>
                </c:pt>
                <c:pt idx="12022">
                  <c:v>83.486111111111114</c:v>
                </c:pt>
                <c:pt idx="12023">
                  <c:v>83.493055555555557</c:v>
                </c:pt>
                <c:pt idx="12024">
                  <c:v>83.5</c:v>
                </c:pt>
                <c:pt idx="12025">
                  <c:v>83.506944444444443</c:v>
                </c:pt>
                <c:pt idx="12026">
                  <c:v>83.513888888888886</c:v>
                </c:pt>
                <c:pt idx="12027">
                  <c:v>83.520833333333329</c:v>
                </c:pt>
                <c:pt idx="12028">
                  <c:v>83.527777777777786</c:v>
                </c:pt>
                <c:pt idx="12029">
                  <c:v>83.534722222222214</c:v>
                </c:pt>
                <c:pt idx="12030">
                  <c:v>83.541666666666671</c:v>
                </c:pt>
                <c:pt idx="12031">
                  <c:v>83.548611111111114</c:v>
                </c:pt>
                <c:pt idx="12032">
                  <c:v>83.555555555555557</c:v>
                </c:pt>
                <c:pt idx="12033">
                  <c:v>83.5625</c:v>
                </c:pt>
                <c:pt idx="12034">
                  <c:v>83.569444444444443</c:v>
                </c:pt>
                <c:pt idx="12035">
                  <c:v>83.576388888888886</c:v>
                </c:pt>
                <c:pt idx="12036">
                  <c:v>83.583333333333329</c:v>
                </c:pt>
                <c:pt idx="12037">
                  <c:v>83.590277777777786</c:v>
                </c:pt>
                <c:pt idx="12038">
                  <c:v>83.597222222222214</c:v>
                </c:pt>
                <c:pt idx="12039">
                  <c:v>83.604166666666671</c:v>
                </c:pt>
                <c:pt idx="12040">
                  <c:v>83.611111111111114</c:v>
                </c:pt>
                <c:pt idx="12041">
                  <c:v>83.618055555555557</c:v>
                </c:pt>
                <c:pt idx="12042">
                  <c:v>83.625</c:v>
                </c:pt>
                <c:pt idx="12043">
                  <c:v>83.631944444444443</c:v>
                </c:pt>
                <c:pt idx="12044">
                  <c:v>83.638888888888886</c:v>
                </c:pt>
                <c:pt idx="12045">
                  <c:v>83.645833333333329</c:v>
                </c:pt>
                <c:pt idx="12046">
                  <c:v>83.652777777777786</c:v>
                </c:pt>
                <c:pt idx="12047">
                  <c:v>83.659722222222214</c:v>
                </c:pt>
                <c:pt idx="12048">
                  <c:v>83.666666666666671</c:v>
                </c:pt>
                <c:pt idx="12049">
                  <c:v>83.673611111111114</c:v>
                </c:pt>
                <c:pt idx="12050">
                  <c:v>83.680555555555557</c:v>
                </c:pt>
                <c:pt idx="12051">
                  <c:v>83.6875</c:v>
                </c:pt>
                <c:pt idx="12052">
                  <c:v>83.694444444444443</c:v>
                </c:pt>
                <c:pt idx="12053">
                  <c:v>83.701388888888886</c:v>
                </c:pt>
                <c:pt idx="12054">
                  <c:v>83.708333333333329</c:v>
                </c:pt>
                <c:pt idx="12055">
                  <c:v>83.715277777777786</c:v>
                </c:pt>
                <c:pt idx="12056">
                  <c:v>83.722222222222214</c:v>
                </c:pt>
                <c:pt idx="12057">
                  <c:v>83.729166666666671</c:v>
                </c:pt>
                <c:pt idx="12058">
                  <c:v>83.736111111111114</c:v>
                </c:pt>
                <c:pt idx="12059">
                  <c:v>83.743055555555557</c:v>
                </c:pt>
                <c:pt idx="12060">
                  <c:v>83.75</c:v>
                </c:pt>
                <c:pt idx="12061">
                  <c:v>83.756944444444443</c:v>
                </c:pt>
                <c:pt idx="12062">
                  <c:v>83.763888888888886</c:v>
                </c:pt>
                <c:pt idx="12063">
                  <c:v>83.770833333333329</c:v>
                </c:pt>
                <c:pt idx="12064">
                  <c:v>83.777777777777786</c:v>
                </c:pt>
                <c:pt idx="12065">
                  <c:v>83.784722222222214</c:v>
                </c:pt>
                <c:pt idx="12066">
                  <c:v>83.791666666666671</c:v>
                </c:pt>
                <c:pt idx="12067">
                  <c:v>83.798611111111114</c:v>
                </c:pt>
                <c:pt idx="12068">
                  <c:v>83.805555555555557</c:v>
                </c:pt>
                <c:pt idx="12069">
                  <c:v>83.8125</c:v>
                </c:pt>
                <c:pt idx="12070">
                  <c:v>83.819444444444443</c:v>
                </c:pt>
                <c:pt idx="12071">
                  <c:v>83.826388888888886</c:v>
                </c:pt>
                <c:pt idx="12072">
                  <c:v>83.833333333333329</c:v>
                </c:pt>
                <c:pt idx="12073">
                  <c:v>83.840277777777786</c:v>
                </c:pt>
                <c:pt idx="12074">
                  <c:v>83.847222222222214</c:v>
                </c:pt>
                <c:pt idx="12075">
                  <c:v>83.854166666666671</c:v>
                </c:pt>
                <c:pt idx="12076">
                  <c:v>83.861111111111114</c:v>
                </c:pt>
                <c:pt idx="12077">
                  <c:v>83.868055555555557</c:v>
                </c:pt>
                <c:pt idx="12078">
                  <c:v>83.875</c:v>
                </c:pt>
                <c:pt idx="12079">
                  <c:v>83.881944444444443</c:v>
                </c:pt>
                <c:pt idx="12080">
                  <c:v>83.888888888888886</c:v>
                </c:pt>
                <c:pt idx="12081">
                  <c:v>83.895833333333329</c:v>
                </c:pt>
                <c:pt idx="12082">
                  <c:v>83.902777777777786</c:v>
                </c:pt>
                <c:pt idx="12083">
                  <c:v>83.909722222222214</c:v>
                </c:pt>
                <c:pt idx="12084">
                  <c:v>83.916666666666671</c:v>
                </c:pt>
                <c:pt idx="12085">
                  <c:v>83.923611111111114</c:v>
                </c:pt>
                <c:pt idx="12086">
                  <c:v>83.930555555555557</c:v>
                </c:pt>
                <c:pt idx="12087">
                  <c:v>83.9375</c:v>
                </c:pt>
                <c:pt idx="12088">
                  <c:v>83.944444444444443</c:v>
                </c:pt>
                <c:pt idx="12089">
                  <c:v>83.951388888888886</c:v>
                </c:pt>
                <c:pt idx="12090">
                  <c:v>83.958333333333329</c:v>
                </c:pt>
                <c:pt idx="12091">
                  <c:v>83.965277777777786</c:v>
                </c:pt>
                <c:pt idx="12092">
                  <c:v>83.972222222222214</c:v>
                </c:pt>
                <c:pt idx="12093">
                  <c:v>83.979166666666671</c:v>
                </c:pt>
                <c:pt idx="12094">
                  <c:v>83.986111111111114</c:v>
                </c:pt>
                <c:pt idx="12095">
                  <c:v>83.993055555555557</c:v>
                </c:pt>
                <c:pt idx="12096">
                  <c:v>84</c:v>
                </c:pt>
                <c:pt idx="12097">
                  <c:v>84.006944444444443</c:v>
                </c:pt>
                <c:pt idx="12098">
                  <c:v>84.013888888888886</c:v>
                </c:pt>
                <c:pt idx="12099">
                  <c:v>84.020833333333329</c:v>
                </c:pt>
                <c:pt idx="12100">
                  <c:v>84.027777777777786</c:v>
                </c:pt>
                <c:pt idx="12101">
                  <c:v>84.034722222222214</c:v>
                </c:pt>
                <c:pt idx="12102">
                  <c:v>84.041666666666671</c:v>
                </c:pt>
                <c:pt idx="12103">
                  <c:v>84.048611111111114</c:v>
                </c:pt>
                <c:pt idx="12104">
                  <c:v>84.055555555555557</c:v>
                </c:pt>
                <c:pt idx="12105">
                  <c:v>84.0625</c:v>
                </c:pt>
                <c:pt idx="12106">
                  <c:v>84.069444444444443</c:v>
                </c:pt>
                <c:pt idx="12107">
                  <c:v>84.076388888888886</c:v>
                </c:pt>
                <c:pt idx="12108">
                  <c:v>84.083333333333329</c:v>
                </c:pt>
                <c:pt idx="12109">
                  <c:v>84.090277777777786</c:v>
                </c:pt>
                <c:pt idx="12110">
                  <c:v>84.097222222222214</c:v>
                </c:pt>
                <c:pt idx="12111">
                  <c:v>84.104166666666671</c:v>
                </c:pt>
                <c:pt idx="12112">
                  <c:v>84.111111111111114</c:v>
                </c:pt>
                <c:pt idx="12113">
                  <c:v>84.118055555555557</c:v>
                </c:pt>
                <c:pt idx="12114">
                  <c:v>84.125</c:v>
                </c:pt>
                <c:pt idx="12115">
                  <c:v>84.131944444444443</c:v>
                </c:pt>
                <c:pt idx="12116">
                  <c:v>84.138888888888886</c:v>
                </c:pt>
                <c:pt idx="12117">
                  <c:v>84.145833333333329</c:v>
                </c:pt>
                <c:pt idx="12118">
                  <c:v>84.152777777777786</c:v>
                </c:pt>
                <c:pt idx="12119">
                  <c:v>84.159722222222214</c:v>
                </c:pt>
                <c:pt idx="12120">
                  <c:v>84.166666666666671</c:v>
                </c:pt>
                <c:pt idx="12121">
                  <c:v>84.173611111111114</c:v>
                </c:pt>
                <c:pt idx="12122">
                  <c:v>84.180555555555557</c:v>
                </c:pt>
                <c:pt idx="12123">
                  <c:v>84.1875</c:v>
                </c:pt>
                <c:pt idx="12124">
                  <c:v>84.194444444444443</c:v>
                </c:pt>
                <c:pt idx="12125">
                  <c:v>84.201388888888886</c:v>
                </c:pt>
                <c:pt idx="12126">
                  <c:v>84.208333333333329</c:v>
                </c:pt>
                <c:pt idx="12127">
                  <c:v>84.215277777777786</c:v>
                </c:pt>
                <c:pt idx="12128">
                  <c:v>84.222222222222214</c:v>
                </c:pt>
                <c:pt idx="12129">
                  <c:v>84.229166666666671</c:v>
                </c:pt>
                <c:pt idx="12130">
                  <c:v>84.236111111111114</c:v>
                </c:pt>
                <c:pt idx="12131">
                  <c:v>84.243055555555557</c:v>
                </c:pt>
                <c:pt idx="12132">
                  <c:v>84.25</c:v>
                </c:pt>
                <c:pt idx="12133">
                  <c:v>84.256944444444443</c:v>
                </c:pt>
                <c:pt idx="12134">
                  <c:v>84.263888888888886</c:v>
                </c:pt>
                <c:pt idx="12135">
                  <c:v>84.270833333333329</c:v>
                </c:pt>
                <c:pt idx="12136">
                  <c:v>84.277777777777786</c:v>
                </c:pt>
                <c:pt idx="12137">
                  <c:v>84.284722222222214</c:v>
                </c:pt>
                <c:pt idx="12138">
                  <c:v>84.291666666666671</c:v>
                </c:pt>
                <c:pt idx="12139">
                  <c:v>84.298611111111114</c:v>
                </c:pt>
                <c:pt idx="12140">
                  <c:v>84.305555555555557</c:v>
                </c:pt>
                <c:pt idx="12141">
                  <c:v>84.3125</c:v>
                </c:pt>
                <c:pt idx="12142">
                  <c:v>84.319444444444443</c:v>
                </c:pt>
                <c:pt idx="12143">
                  <c:v>84.326388888888886</c:v>
                </c:pt>
                <c:pt idx="12144">
                  <c:v>84.333333333333329</c:v>
                </c:pt>
                <c:pt idx="12145">
                  <c:v>84.340277777777786</c:v>
                </c:pt>
                <c:pt idx="12146">
                  <c:v>84.347222222222214</c:v>
                </c:pt>
                <c:pt idx="12147">
                  <c:v>84.354166666666671</c:v>
                </c:pt>
                <c:pt idx="12148">
                  <c:v>84.361111111111114</c:v>
                </c:pt>
                <c:pt idx="12149">
                  <c:v>84.368055555555557</c:v>
                </c:pt>
                <c:pt idx="12150">
                  <c:v>84.375</c:v>
                </c:pt>
                <c:pt idx="12151">
                  <c:v>84.381944444444443</c:v>
                </c:pt>
                <c:pt idx="12152">
                  <c:v>84.388888888888886</c:v>
                </c:pt>
                <c:pt idx="12153">
                  <c:v>84.395833333333329</c:v>
                </c:pt>
                <c:pt idx="12154">
                  <c:v>84.402777777777786</c:v>
                </c:pt>
                <c:pt idx="12155">
                  <c:v>84.409722222222214</c:v>
                </c:pt>
                <c:pt idx="12156">
                  <c:v>84.416666666666671</c:v>
                </c:pt>
                <c:pt idx="12157">
                  <c:v>84.423611111111114</c:v>
                </c:pt>
                <c:pt idx="12158">
                  <c:v>84.430555555555557</c:v>
                </c:pt>
                <c:pt idx="12159">
                  <c:v>84.4375</c:v>
                </c:pt>
                <c:pt idx="12160">
                  <c:v>84.444444444444443</c:v>
                </c:pt>
                <c:pt idx="12161">
                  <c:v>84.451388888888886</c:v>
                </c:pt>
                <c:pt idx="12162">
                  <c:v>84.458333333333329</c:v>
                </c:pt>
                <c:pt idx="12163">
                  <c:v>84.465277777777786</c:v>
                </c:pt>
                <c:pt idx="12164">
                  <c:v>84.472222222222214</c:v>
                </c:pt>
                <c:pt idx="12165">
                  <c:v>84.479166666666671</c:v>
                </c:pt>
                <c:pt idx="12166">
                  <c:v>84.486111111111114</c:v>
                </c:pt>
                <c:pt idx="12167">
                  <c:v>84.493055555555557</c:v>
                </c:pt>
                <c:pt idx="12168">
                  <c:v>84.5</c:v>
                </c:pt>
                <c:pt idx="12169">
                  <c:v>84.506944444444443</c:v>
                </c:pt>
                <c:pt idx="12170">
                  <c:v>84.513888888888886</c:v>
                </c:pt>
                <c:pt idx="12171">
                  <c:v>84.520833333333329</c:v>
                </c:pt>
                <c:pt idx="12172">
                  <c:v>84.527777777777786</c:v>
                </c:pt>
                <c:pt idx="12173">
                  <c:v>84.534722222222214</c:v>
                </c:pt>
                <c:pt idx="12174">
                  <c:v>84.541666666666671</c:v>
                </c:pt>
                <c:pt idx="12175">
                  <c:v>84.548611111111114</c:v>
                </c:pt>
                <c:pt idx="12176">
                  <c:v>84.555555555555557</c:v>
                </c:pt>
                <c:pt idx="12177">
                  <c:v>84.5625</c:v>
                </c:pt>
                <c:pt idx="12178">
                  <c:v>84.569444444444443</c:v>
                </c:pt>
                <c:pt idx="12179">
                  <c:v>84.576388888888886</c:v>
                </c:pt>
                <c:pt idx="12180">
                  <c:v>84.583333333333329</c:v>
                </c:pt>
                <c:pt idx="12181">
                  <c:v>84.590277777777786</c:v>
                </c:pt>
                <c:pt idx="12182">
                  <c:v>84.597222222222214</c:v>
                </c:pt>
                <c:pt idx="12183">
                  <c:v>84.604166666666671</c:v>
                </c:pt>
                <c:pt idx="12184">
                  <c:v>84.611111111111114</c:v>
                </c:pt>
                <c:pt idx="12185">
                  <c:v>84.618055555555557</c:v>
                </c:pt>
                <c:pt idx="12186">
                  <c:v>84.625</c:v>
                </c:pt>
                <c:pt idx="12187">
                  <c:v>84.631944444444443</c:v>
                </c:pt>
                <c:pt idx="12188">
                  <c:v>84.638888888888886</c:v>
                </c:pt>
                <c:pt idx="12189">
                  <c:v>84.645833333333329</c:v>
                </c:pt>
                <c:pt idx="12190">
                  <c:v>84.652777777777786</c:v>
                </c:pt>
                <c:pt idx="12191">
                  <c:v>84.659722222222214</c:v>
                </c:pt>
                <c:pt idx="12192">
                  <c:v>84.666666666666671</c:v>
                </c:pt>
                <c:pt idx="12193">
                  <c:v>84.673611111111114</c:v>
                </c:pt>
                <c:pt idx="12194">
                  <c:v>84.680555555555557</c:v>
                </c:pt>
                <c:pt idx="12195">
                  <c:v>84.6875</c:v>
                </c:pt>
                <c:pt idx="12196">
                  <c:v>84.694444444444443</c:v>
                </c:pt>
                <c:pt idx="12197">
                  <c:v>84.701388888888886</c:v>
                </c:pt>
                <c:pt idx="12198">
                  <c:v>84.708333333333329</c:v>
                </c:pt>
                <c:pt idx="12199">
                  <c:v>84.715277777777786</c:v>
                </c:pt>
                <c:pt idx="12200">
                  <c:v>84.722222222222214</c:v>
                </c:pt>
                <c:pt idx="12201">
                  <c:v>84.729166666666671</c:v>
                </c:pt>
                <c:pt idx="12202">
                  <c:v>84.736111111111114</c:v>
                </c:pt>
                <c:pt idx="12203">
                  <c:v>84.743055555555557</c:v>
                </c:pt>
                <c:pt idx="12204">
                  <c:v>84.75</c:v>
                </c:pt>
                <c:pt idx="12205">
                  <c:v>84.756944444444443</c:v>
                </c:pt>
                <c:pt idx="12206">
                  <c:v>84.763888888888886</c:v>
                </c:pt>
                <c:pt idx="12207">
                  <c:v>84.770833333333329</c:v>
                </c:pt>
                <c:pt idx="12208">
                  <c:v>84.777777777777786</c:v>
                </c:pt>
                <c:pt idx="12209">
                  <c:v>84.784722222222214</c:v>
                </c:pt>
                <c:pt idx="12210">
                  <c:v>84.791666666666671</c:v>
                </c:pt>
                <c:pt idx="12211">
                  <c:v>84.798611111111114</c:v>
                </c:pt>
                <c:pt idx="12212">
                  <c:v>84.805555555555557</c:v>
                </c:pt>
                <c:pt idx="12213">
                  <c:v>84.8125</c:v>
                </c:pt>
                <c:pt idx="12214">
                  <c:v>84.819444444444443</c:v>
                </c:pt>
                <c:pt idx="12215">
                  <c:v>84.826388888888886</c:v>
                </c:pt>
                <c:pt idx="12216">
                  <c:v>84.833333333333329</c:v>
                </c:pt>
                <c:pt idx="12217">
                  <c:v>84.840277777777786</c:v>
                </c:pt>
                <c:pt idx="12218">
                  <c:v>84.847222222222214</c:v>
                </c:pt>
                <c:pt idx="12219">
                  <c:v>84.854166666666671</c:v>
                </c:pt>
                <c:pt idx="12220">
                  <c:v>84.861111111111114</c:v>
                </c:pt>
                <c:pt idx="12221">
                  <c:v>84.868055555555557</c:v>
                </c:pt>
                <c:pt idx="12222">
                  <c:v>84.875</c:v>
                </c:pt>
                <c:pt idx="12223">
                  <c:v>84.881944444444443</c:v>
                </c:pt>
                <c:pt idx="12224">
                  <c:v>84.888888888888886</c:v>
                </c:pt>
                <c:pt idx="12225">
                  <c:v>84.895833333333329</c:v>
                </c:pt>
                <c:pt idx="12226">
                  <c:v>84.902777777777786</c:v>
                </c:pt>
                <c:pt idx="12227">
                  <c:v>84.909722222222214</c:v>
                </c:pt>
                <c:pt idx="12228">
                  <c:v>84.916666666666671</c:v>
                </c:pt>
                <c:pt idx="12229">
                  <c:v>84.923611111111114</c:v>
                </c:pt>
                <c:pt idx="12230">
                  <c:v>84.930555555555557</c:v>
                </c:pt>
                <c:pt idx="12231">
                  <c:v>84.9375</c:v>
                </c:pt>
                <c:pt idx="12232">
                  <c:v>84.944444444444443</c:v>
                </c:pt>
                <c:pt idx="12233">
                  <c:v>84.951388888888886</c:v>
                </c:pt>
                <c:pt idx="12234">
                  <c:v>84.958333333333329</c:v>
                </c:pt>
                <c:pt idx="12235">
                  <c:v>84.965277777777786</c:v>
                </c:pt>
                <c:pt idx="12236">
                  <c:v>84.972222222222214</c:v>
                </c:pt>
                <c:pt idx="12237">
                  <c:v>84.979166666666671</c:v>
                </c:pt>
                <c:pt idx="12238">
                  <c:v>84.986111111111114</c:v>
                </c:pt>
                <c:pt idx="12239">
                  <c:v>84.993055555555557</c:v>
                </c:pt>
                <c:pt idx="12240">
                  <c:v>85</c:v>
                </c:pt>
                <c:pt idx="12241">
                  <c:v>85.006944444444443</c:v>
                </c:pt>
                <c:pt idx="12242">
                  <c:v>85.013888888888886</c:v>
                </c:pt>
                <c:pt idx="12243">
                  <c:v>85.020833333333329</c:v>
                </c:pt>
                <c:pt idx="12244">
                  <c:v>85.027777777777786</c:v>
                </c:pt>
                <c:pt idx="12245">
                  <c:v>85.034722222222214</c:v>
                </c:pt>
                <c:pt idx="12246">
                  <c:v>85.041666666666671</c:v>
                </c:pt>
                <c:pt idx="12247">
                  <c:v>85.048611111111114</c:v>
                </c:pt>
                <c:pt idx="12248">
                  <c:v>85.055555555555557</c:v>
                </c:pt>
                <c:pt idx="12249">
                  <c:v>85.0625</c:v>
                </c:pt>
                <c:pt idx="12250">
                  <c:v>85.069444444444443</c:v>
                </c:pt>
                <c:pt idx="12251">
                  <c:v>85.076388888888886</c:v>
                </c:pt>
                <c:pt idx="12252">
                  <c:v>85.083333333333329</c:v>
                </c:pt>
                <c:pt idx="12253">
                  <c:v>85.090277777777786</c:v>
                </c:pt>
                <c:pt idx="12254">
                  <c:v>85.097222222222214</c:v>
                </c:pt>
                <c:pt idx="12255">
                  <c:v>85.104166666666671</c:v>
                </c:pt>
                <c:pt idx="12256">
                  <c:v>85.111111111111114</c:v>
                </c:pt>
                <c:pt idx="12257">
                  <c:v>85.118055555555557</c:v>
                </c:pt>
                <c:pt idx="12258">
                  <c:v>85.125</c:v>
                </c:pt>
                <c:pt idx="12259">
                  <c:v>85.131944444444443</c:v>
                </c:pt>
                <c:pt idx="12260">
                  <c:v>85.138888888888886</c:v>
                </c:pt>
                <c:pt idx="12261">
                  <c:v>85.145833333333329</c:v>
                </c:pt>
                <c:pt idx="12262">
                  <c:v>85.152777777777786</c:v>
                </c:pt>
                <c:pt idx="12263">
                  <c:v>85.159722222222214</c:v>
                </c:pt>
                <c:pt idx="12264">
                  <c:v>85.166666666666671</c:v>
                </c:pt>
                <c:pt idx="12265">
                  <c:v>85.173611111111114</c:v>
                </c:pt>
                <c:pt idx="12266">
                  <c:v>85.180555555555557</c:v>
                </c:pt>
                <c:pt idx="12267">
                  <c:v>85.1875</c:v>
                </c:pt>
                <c:pt idx="12268">
                  <c:v>85.194444444444443</c:v>
                </c:pt>
                <c:pt idx="12269">
                  <c:v>85.201388888888886</c:v>
                </c:pt>
                <c:pt idx="12270">
                  <c:v>85.208333333333329</c:v>
                </c:pt>
                <c:pt idx="12271">
                  <c:v>85.215277777777786</c:v>
                </c:pt>
                <c:pt idx="12272">
                  <c:v>85.222222222222214</c:v>
                </c:pt>
                <c:pt idx="12273">
                  <c:v>85.229166666666671</c:v>
                </c:pt>
                <c:pt idx="12274">
                  <c:v>85.236111111111114</c:v>
                </c:pt>
                <c:pt idx="12275">
                  <c:v>85.243055555555557</c:v>
                </c:pt>
                <c:pt idx="12276">
                  <c:v>85.25</c:v>
                </c:pt>
                <c:pt idx="12277">
                  <c:v>85.256944444444443</c:v>
                </c:pt>
                <c:pt idx="12278">
                  <c:v>85.263888888888886</c:v>
                </c:pt>
                <c:pt idx="12279">
                  <c:v>85.270833333333329</c:v>
                </c:pt>
                <c:pt idx="12280">
                  <c:v>85.277777777777786</c:v>
                </c:pt>
                <c:pt idx="12281">
                  <c:v>85.284722222222214</c:v>
                </c:pt>
                <c:pt idx="12282">
                  <c:v>85.291666666666671</c:v>
                </c:pt>
                <c:pt idx="12283">
                  <c:v>85.298611111111114</c:v>
                </c:pt>
                <c:pt idx="12284">
                  <c:v>85.305555555555557</c:v>
                </c:pt>
                <c:pt idx="12285">
                  <c:v>85.3125</c:v>
                </c:pt>
                <c:pt idx="12286">
                  <c:v>85.319444444444443</c:v>
                </c:pt>
                <c:pt idx="12287">
                  <c:v>85.326388888888886</c:v>
                </c:pt>
                <c:pt idx="12288">
                  <c:v>85.333333333333329</c:v>
                </c:pt>
                <c:pt idx="12289">
                  <c:v>85.340277777777771</c:v>
                </c:pt>
                <c:pt idx="12290">
                  <c:v>85.347222222222229</c:v>
                </c:pt>
                <c:pt idx="12291">
                  <c:v>85.354166666666671</c:v>
                </c:pt>
                <c:pt idx="12292">
                  <c:v>85.3611111111111</c:v>
                </c:pt>
                <c:pt idx="12293">
                  <c:v>85.368055555555557</c:v>
                </c:pt>
                <c:pt idx="12294">
                  <c:v>85.375</c:v>
                </c:pt>
                <c:pt idx="12295">
                  <c:v>85.381944444444443</c:v>
                </c:pt>
                <c:pt idx="12296">
                  <c:v>85.3888888888889</c:v>
                </c:pt>
                <c:pt idx="12297">
                  <c:v>85.395833333333329</c:v>
                </c:pt>
                <c:pt idx="12298">
                  <c:v>85.402777777777771</c:v>
                </c:pt>
                <c:pt idx="12299">
                  <c:v>85.409722222222229</c:v>
                </c:pt>
                <c:pt idx="12300">
                  <c:v>85.416666666666671</c:v>
                </c:pt>
                <c:pt idx="12301">
                  <c:v>85.4236111111111</c:v>
                </c:pt>
                <c:pt idx="12302">
                  <c:v>85.430555555555557</c:v>
                </c:pt>
                <c:pt idx="12303">
                  <c:v>85.4375</c:v>
                </c:pt>
                <c:pt idx="12304">
                  <c:v>85.444444444444443</c:v>
                </c:pt>
                <c:pt idx="12305">
                  <c:v>85.4513888888889</c:v>
                </c:pt>
                <c:pt idx="12306">
                  <c:v>85.458333333333329</c:v>
                </c:pt>
                <c:pt idx="12307">
                  <c:v>85.465277777777771</c:v>
                </c:pt>
                <c:pt idx="12308">
                  <c:v>85.472222222222229</c:v>
                </c:pt>
                <c:pt idx="12309">
                  <c:v>85.479166666666671</c:v>
                </c:pt>
                <c:pt idx="12310">
                  <c:v>85.4861111111111</c:v>
                </c:pt>
                <c:pt idx="12311">
                  <c:v>85.493055555555557</c:v>
                </c:pt>
                <c:pt idx="12312">
                  <c:v>85.5</c:v>
                </c:pt>
                <c:pt idx="12313">
                  <c:v>85.506944444444443</c:v>
                </c:pt>
                <c:pt idx="12314">
                  <c:v>85.5138888888889</c:v>
                </c:pt>
                <c:pt idx="12315">
                  <c:v>85.520833333333329</c:v>
                </c:pt>
                <c:pt idx="12316">
                  <c:v>85.527777777777771</c:v>
                </c:pt>
                <c:pt idx="12317">
                  <c:v>85.534722222222229</c:v>
                </c:pt>
                <c:pt idx="12318">
                  <c:v>85.541666666666671</c:v>
                </c:pt>
                <c:pt idx="12319">
                  <c:v>85.5486111111111</c:v>
                </c:pt>
                <c:pt idx="12320">
                  <c:v>85.555555555555557</c:v>
                </c:pt>
                <c:pt idx="12321">
                  <c:v>85.5625</c:v>
                </c:pt>
                <c:pt idx="12322">
                  <c:v>85.569444444444443</c:v>
                </c:pt>
                <c:pt idx="12323">
                  <c:v>85.5763888888889</c:v>
                </c:pt>
                <c:pt idx="12324">
                  <c:v>85.583333333333329</c:v>
                </c:pt>
                <c:pt idx="12325">
                  <c:v>85.590277777777771</c:v>
                </c:pt>
                <c:pt idx="12326">
                  <c:v>85.597222222222229</c:v>
                </c:pt>
                <c:pt idx="12327">
                  <c:v>85.604166666666671</c:v>
                </c:pt>
                <c:pt idx="12328">
                  <c:v>85.6111111111111</c:v>
                </c:pt>
                <c:pt idx="12329">
                  <c:v>85.618055555555557</c:v>
                </c:pt>
                <c:pt idx="12330">
                  <c:v>85.625</c:v>
                </c:pt>
                <c:pt idx="12331">
                  <c:v>85.631944444444443</c:v>
                </c:pt>
                <c:pt idx="12332">
                  <c:v>85.6388888888889</c:v>
                </c:pt>
                <c:pt idx="12333">
                  <c:v>85.645833333333329</c:v>
                </c:pt>
                <c:pt idx="12334">
                  <c:v>85.652777777777771</c:v>
                </c:pt>
                <c:pt idx="12335">
                  <c:v>85.659722222222229</c:v>
                </c:pt>
                <c:pt idx="12336">
                  <c:v>85.666666666666671</c:v>
                </c:pt>
                <c:pt idx="12337">
                  <c:v>85.6736111111111</c:v>
                </c:pt>
                <c:pt idx="12338">
                  <c:v>85.680555555555557</c:v>
                </c:pt>
                <c:pt idx="12339">
                  <c:v>85.6875</c:v>
                </c:pt>
                <c:pt idx="12340">
                  <c:v>85.694444444444443</c:v>
                </c:pt>
                <c:pt idx="12341">
                  <c:v>85.7013888888889</c:v>
                </c:pt>
                <c:pt idx="12342">
                  <c:v>85.708333333333329</c:v>
                </c:pt>
                <c:pt idx="12343">
                  <c:v>85.715277777777771</c:v>
                </c:pt>
                <c:pt idx="12344">
                  <c:v>85.722222222222229</c:v>
                </c:pt>
                <c:pt idx="12345">
                  <c:v>85.729166666666671</c:v>
                </c:pt>
                <c:pt idx="12346">
                  <c:v>85.7361111111111</c:v>
                </c:pt>
                <c:pt idx="12347">
                  <c:v>85.743055555555557</c:v>
                </c:pt>
                <c:pt idx="12348">
                  <c:v>85.75</c:v>
                </c:pt>
                <c:pt idx="12349">
                  <c:v>85.756944444444443</c:v>
                </c:pt>
                <c:pt idx="12350">
                  <c:v>85.7638888888889</c:v>
                </c:pt>
                <c:pt idx="12351">
                  <c:v>85.770833333333329</c:v>
                </c:pt>
                <c:pt idx="12352">
                  <c:v>85.777777777777771</c:v>
                </c:pt>
                <c:pt idx="12353">
                  <c:v>85.784722222222229</c:v>
                </c:pt>
                <c:pt idx="12354">
                  <c:v>85.791666666666671</c:v>
                </c:pt>
                <c:pt idx="12355">
                  <c:v>85.7986111111111</c:v>
                </c:pt>
                <c:pt idx="12356">
                  <c:v>85.805555555555557</c:v>
                </c:pt>
                <c:pt idx="12357">
                  <c:v>85.8125</c:v>
                </c:pt>
                <c:pt idx="12358">
                  <c:v>85.819444444444443</c:v>
                </c:pt>
                <c:pt idx="12359">
                  <c:v>85.8263888888889</c:v>
                </c:pt>
                <c:pt idx="12360">
                  <c:v>85.833333333333329</c:v>
                </c:pt>
                <c:pt idx="12361">
                  <c:v>85.840277777777771</c:v>
                </c:pt>
                <c:pt idx="12362">
                  <c:v>85.847222222222229</c:v>
                </c:pt>
                <c:pt idx="12363">
                  <c:v>85.854166666666671</c:v>
                </c:pt>
                <c:pt idx="12364">
                  <c:v>85.8611111111111</c:v>
                </c:pt>
                <c:pt idx="12365">
                  <c:v>85.868055555555557</c:v>
                </c:pt>
                <c:pt idx="12366">
                  <c:v>85.875</c:v>
                </c:pt>
                <c:pt idx="12367">
                  <c:v>85.881944444444443</c:v>
                </c:pt>
                <c:pt idx="12368">
                  <c:v>85.8888888888889</c:v>
                </c:pt>
                <c:pt idx="12369">
                  <c:v>85.895833333333329</c:v>
                </c:pt>
                <c:pt idx="12370">
                  <c:v>85.902777777777771</c:v>
                </c:pt>
                <c:pt idx="12371">
                  <c:v>85.909722222222229</c:v>
                </c:pt>
                <c:pt idx="12372">
                  <c:v>85.916666666666671</c:v>
                </c:pt>
                <c:pt idx="12373">
                  <c:v>85.9236111111111</c:v>
                </c:pt>
                <c:pt idx="12374">
                  <c:v>85.930555555555557</c:v>
                </c:pt>
                <c:pt idx="12375">
                  <c:v>85.9375</c:v>
                </c:pt>
                <c:pt idx="12376">
                  <c:v>85.944444444444443</c:v>
                </c:pt>
                <c:pt idx="12377">
                  <c:v>85.9513888888889</c:v>
                </c:pt>
                <c:pt idx="12378">
                  <c:v>85.958333333333329</c:v>
                </c:pt>
                <c:pt idx="12379">
                  <c:v>85.965277777777771</c:v>
                </c:pt>
                <c:pt idx="12380">
                  <c:v>85.972222222222229</c:v>
                </c:pt>
                <c:pt idx="12381">
                  <c:v>85.979166666666671</c:v>
                </c:pt>
                <c:pt idx="12382">
                  <c:v>85.9861111111111</c:v>
                </c:pt>
                <c:pt idx="12383">
                  <c:v>85.993055555555557</c:v>
                </c:pt>
                <c:pt idx="12384">
                  <c:v>86</c:v>
                </c:pt>
                <c:pt idx="12385">
                  <c:v>86.006944444444443</c:v>
                </c:pt>
                <c:pt idx="12386">
                  <c:v>86.0138888888889</c:v>
                </c:pt>
                <c:pt idx="12387">
                  <c:v>86.020833333333329</c:v>
                </c:pt>
                <c:pt idx="12388">
                  <c:v>86.027777777777771</c:v>
                </c:pt>
                <c:pt idx="12389">
                  <c:v>86.034722222222229</c:v>
                </c:pt>
                <c:pt idx="12390">
                  <c:v>86.041666666666671</c:v>
                </c:pt>
                <c:pt idx="12391">
                  <c:v>86.0486111111111</c:v>
                </c:pt>
                <c:pt idx="12392">
                  <c:v>86.055555555555557</c:v>
                </c:pt>
                <c:pt idx="12393">
                  <c:v>86.0625</c:v>
                </c:pt>
                <c:pt idx="12394">
                  <c:v>86.069444444444443</c:v>
                </c:pt>
                <c:pt idx="12395">
                  <c:v>86.0763888888889</c:v>
                </c:pt>
                <c:pt idx="12396">
                  <c:v>86.083333333333329</c:v>
                </c:pt>
                <c:pt idx="12397">
                  <c:v>86.090277777777771</c:v>
                </c:pt>
                <c:pt idx="12398">
                  <c:v>86.097222222222229</c:v>
                </c:pt>
                <c:pt idx="12399">
                  <c:v>86.104166666666671</c:v>
                </c:pt>
                <c:pt idx="12400">
                  <c:v>86.1111111111111</c:v>
                </c:pt>
                <c:pt idx="12401">
                  <c:v>86.118055555555557</c:v>
                </c:pt>
                <c:pt idx="12402">
                  <c:v>86.125</c:v>
                </c:pt>
                <c:pt idx="12403">
                  <c:v>86.131944444444443</c:v>
                </c:pt>
                <c:pt idx="12404">
                  <c:v>86.1388888888889</c:v>
                </c:pt>
                <c:pt idx="12405">
                  <c:v>86.145833333333329</c:v>
                </c:pt>
                <c:pt idx="12406">
                  <c:v>86.152777777777771</c:v>
                </c:pt>
                <c:pt idx="12407">
                  <c:v>86.159722222222229</c:v>
                </c:pt>
                <c:pt idx="12408">
                  <c:v>86.166666666666671</c:v>
                </c:pt>
                <c:pt idx="12409">
                  <c:v>86.1736111111111</c:v>
                </c:pt>
                <c:pt idx="12410">
                  <c:v>86.180555555555557</c:v>
                </c:pt>
                <c:pt idx="12411">
                  <c:v>86.1875</c:v>
                </c:pt>
                <c:pt idx="12412">
                  <c:v>86.194444444444443</c:v>
                </c:pt>
                <c:pt idx="12413">
                  <c:v>86.2013888888889</c:v>
                </c:pt>
                <c:pt idx="12414">
                  <c:v>86.208333333333329</c:v>
                </c:pt>
                <c:pt idx="12415">
                  <c:v>86.215277777777771</c:v>
                </c:pt>
                <c:pt idx="12416">
                  <c:v>86.222222222222229</c:v>
                </c:pt>
                <c:pt idx="12417">
                  <c:v>86.229166666666671</c:v>
                </c:pt>
                <c:pt idx="12418">
                  <c:v>86.2361111111111</c:v>
                </c:pt>
                <c:pt idx="12419">
                  <c:v>86.243055555555557</c:v>
                </c:pt>
                <c:pt idx="12420">
                  <c:v>86.25</c:v>
                </c:pt>
                <c:pt idx="12421">
                  <c:v>86.256944444444443</c:v>
                </c:pt>
                <c:pt idx="12422">
                  <c:v>86.2638888888889</c:v>
                </c:pt>
                <c:pt idx="12423">
                  <c:v>86.270833333333329</c:v>
                </c:pt>
                <c:pt idx="12424">
                  <c:v>86.277777777777771</c:v>
                </c:pt>
                <c:pt idx="12425">
                  <c:v>86.284722222222229</c:v>
                </c:pt>
                <c:pt idx="12426">
                  <c:v>86.291666666666671</c:v>
                </c:pt>
                <c:pt idx="12427">
                  <c:v>86.2986111111111</c:v>
                </c:pt>
                <c:pt idx="12428">
                  <c:v>86.305555555555557</c:v>
                </c:pt>
                <c:pt idx="12429">
                  <c:v>86.3125</c:v>
                </c:pt>
                <c:pt idx="12430">
                  <c:v>86.319444444444443</c:v>
                </c:pt>
                <c:pt idx="12431">
                  <c:v>86.3263888888889</c:v>
                </c:pt>
                <c:pt idx="12432">
                  <c:v>86.333333333333329</c:v>
                </c:pt>
                <c:pt idx="12433">
                  <c:v>86.340277777777771</c:v>
                </c:pt>
                <c:pt idx="12434">
                  <c:v>86.347222222222229</c:v>
                </c:pt>
                <c:pt idx="12435">
                  <c:v>86.354166666666671</c:v>
                </c:pt>
                <c:pt idx="12436">
                  <c:v>86.3611111111111</c:v>
                </c:pt>
                <c:pt idx="12437">
                  <c:v>86.368055555555557</c:v>
                </c:pt>
                <c:pt idx="12438">
                  <c:v>86.375</c:v>
                </c:pt>
                <c:pt idx="12439">
                  <c:v>86.381944444444443</c:v>
                </c:pt>
                <c:pt idx="12440">
                  <c:v>86.3888888888889</c:v>
                </c:pt>
                <c:pt idx="12441">
                  <c:v>86.395833333333329</c:v>
                </c:pt>
                <c:pt idx="12442">
                  <c:v>86.402777777777771</c:v>
                </c:pt>
                <c:pt idx="12443">
                  <c:v>86.409722222222229</c:v>
                </c:pt>
                <c:pt idx="12444">
                  <c:v>86.416666666666671</c:v>
                </c:pt>
                <c:pt idx="12445">
                  <c:v>86.4236111111111</c:v>
                </c:pt>
                <c:pt idx="12446">
                  <c:v>86.430555555555557</c:v>
                </c:pt>
                <c:pt idx="12447">
                  <c:v>86.4375</c:v>
                </c:pt>
                <c:pt idx="12448">
                  <c:v>86.444444444444443</c:v>
                </c:pt>
                <c:pt idx="12449">
                  <c:v>86.4513888888889</c:v>
                </c:pt>
                <c:pt idx="12450">
                  <c:v>86.458333333333329</c:v>
                </c:pt>
                <c:pt idx="12451">
                  <c:v>86.465277777777771</c:v>
                </c:pt>
                <c:pt idx="12452">
                  <c:v>86.472222222222229</c:v>
                </c:pt>
                <c:pt idx="12453">
                  <c:v>86.479166666666671</c:v>
                </c:pt>
                <c:pt idx="12454">
                  <c:v>86.4861111111111</c:v>
                </c:pt>
                <c:pt idx="12455">
                  <c:v>86.493055555555557</c:v>
                </c:pt>
                <c:pt idx="12456">
                  <c:v>86.5</c:v>
                </c:pt>
                <c:pt idx="12457">
                  <c:v>86.506944444444443</c:v>
                </c:pt>
                <c:pt idx="12458">
                  <c:v>86.5138888888889</c:v>
                </c:pt>
                <c:pt idx="12459">
                  <c:v>86.520833333333329</c:v>
                </c:pt>
                <c:pt idx="12460">
                  <c:v>86.527777777777771</c:v>
                </c:pt>
                <c:pt idx="12461">
                  <c:v>86.534722222222229</c:v>
                </c:pt>
                <c:pt idx="12462">
                  <c:v>86.541666666666671</c:v>
                </c:pt>
                <c:pt idx="12463">
                  <c:v>86.5486111111111</c:v>
                </c:pt>
                <c:pt idx="12464">
                  <c:v>86.555555555555557</c:v>
                </c:pt>
                <c:pt idx="12465">
                  <c:v>86.5625</c:v>
                </c:pt>
                <c:pt idx="12466">
                  <c:v>86.569444444444443</c:v>
                </c:pt>
                <c:pt idx="12467">
                  <c:v>86.5763888888889</c:v>
                </c:pt>
                <c:pt idx="12468">
                  <c:v>86.583333333333329</c:v>
                </c:pt>
                <c:pt idx="12469">
                  <c:v>86.590277777777771</c:v>
                </c:pt>
                <c:pt idx="12470">
                  <c:v>86.597222222222229</c:v>
                </c:pt>
                <c:pt idx="12471">
                  <c:v>86.604166666666671</c:v>
                </c:pt>
                <c:pt idx="12472">
                  <c:v>86.6111111111111</c:v>
                </c:pt>
                <c:pt idx="12473">
                  <c:v>86.618055555555557</c:v>
                </c:pt>
                <c:pt idx="12474">
                  <c:v>86.625</c:v>
                </c:pt>
                <c:pt idx="12475">
                  <c:v>86.631944444444443</c:v>
                </c:pt>
                <c:pt idx="12476">
                  <c:v>86.6388888888889</c:v>
                </c:pt>
                <c:pt idx="12477">
                  <c:v>86.645833333333329</c:v>
                </c:pt>
                <c:pt idx="12478">
                  <c:v>86.652777777777771</c:v>
                </c:pt>
                <c:pt idx="12479">
                  <c:v>86.659722222222229</c:v>
                </c:pt>
                <c:pt idx="12480">
                  <c:v>86.666666666666671</c:v>
                </c:pt>
                <c:pt idx="12481">
                  <c:v>86.6736111111111</c:v>
                </c:pt>
                <c:pt idx="12482">
                  <c:v>86.680555555555557</c:v>
                </c:pt>
                <c:pt idx="12483">
                  <c:v>86.6875</c:v>
                </c:pt>
                <c:pt idx="12484">
                  <c:v>86.694444444444443</c:v>
                </c:pt>
                <c:pt idx="12485">
                  <c:v>86.7013888888889</c:v>
                </c:pt>
                <c:pt idx="12486">
                  <c:v>86.708333333333329</c:v>
                </c:pt>
                <c:pt idx="12487">
                  <c:v>86.715277777777771</c:v>
                </c:pt>
                <c:pt idx="12488">
                  <c:v>86.722222222222229</c:v>
                </c:pt>
                <c:pt idx="12489">
                  <c:v>86.729166666666671</c:v>
                </c:pt>
                <c:pt idx="12490">
                  <c:v>86.7361111111111</c:v>
                </c:pt>
                <c:pt idx="12491">
                  <c:v>86.743055555555557</c:v>
                </c:pt>
                <c:pt idx="12492">
                  <c:v>86.75</c:v>
                </c:pt>
                <c:pt idx="12493">
                  <c:v>86.756944444444443</c:v>
                </c:pt>
                <c:pt idx="12494">
                  <c:v>86.7638888888889</c:v>
                </c:pt>
                <c:pt idx="12495">
                  <c:v>86.770833333333329</c:v>
                </c:pt>
                <c:pt idx="12496">
                  <c:v>86.777777777777771</c:v>
                </c:pt>
                <c:pt idx="12497">
                  <c:v>86.784722222222229</c:v>
                </c:pt>
                <c:pt idx="12498">
                  <c:v>86.791666666666671</c:v>
                </c:pt>
                <c:pt idx="12499">
                  <c:v>86.7986111111111</c:v>
                </c:pt>
                <c:pt idx="12500">
                  <c:v>86.805555555555557</c:v>
                </c:pt>
                <c:pt idx="12501">
                  <c:v>86.8125</c:v>
                </c:pt>
                <c:pt idx="12502">
                  <c:v>86.819444444444443</c:v>
                </c:pt>
                <c:pt idx="12503">
                  <c:v>86.8263888888889</c:v>
                </c:pt>
                <c:pt idx="12504">
                  <c:v>86.833333333333329</c:v>
                </c:pt>
                <c:pt idx="12505">
                  <c:v>86.840277777777771</c:v>
                </c:pt>
                <c:pt idx="12506">
                  <c:v>86.847222222222229</c:v>
                </c:pt>
                <c:pt idx="12507">
                  <c:v>86.854166666666671</c:v>
                </c:pt>
                <c:pt idx="12508">
                  <c:v>86.8611111111111</c:v>
                </c:pt>
                <c:pt idx="12509">
                  <c:v>86.868055555555557</c:v>
                </c:pt>
                <c:pt idx="12510">
                  <c:v>86.875</c:v>
                </c:pt>
                <c:pt idx="12511">
                  <c:v>86.881944444444443</c:v>
                </c:pt>
                <c:pt idx="12512">
                  <c:v>86.8888888888889</c:v>
                </c:pt>
                <c:pt idx="12513">
                  <c:v>86.895833333333329</c:v>
                </c:pt>
                <c:pt idx="12514">
                  <c:v>86.902777777777771</c:v>
                </c:pt>
                <c:pt idx="12515">
                  <c:v>86.909722222222229</c:v>
                </c:pt>
                <c:pt idx="12516">
                  <c:v>86.916666666666671</c:v>
                </c:pt>
                <c:pt idx="12517">
                  <c:v>86.9236111111111</c:v>
                </c:pt>
                <c:pt idx="12518">
                  <c:v>86.930555555555557</c:v>
                </c:pt>
                <c:pt idx="12519">
                  <c:v>86.9375</c:v>
                </c:pt>
                <c:pt idx="12520">
                  <c:v>86.944444444444443</c:v>
                </c:pt>
                <c:pt idx="12521">
                  <c:v>86.9513888888889</c:v>
                </c:pt>
                <c:pt idx="12522">
                  <c:v>86.958333333333329</c:v>
                </c:pt>
                <c:pt idx="12523">
                  <c:v>86.965277777777771</c:v>
                </c:pt>
                <c:pt idx="12524">
                  <c:v>86.972222222222229</c:v>
                </c:pt>
                <c:pt idx="12525">
                  <c:v>86.979166666666671</c:v>
                </c:pt>
                <c:pt idx="12526">
                  <c:v>86.9861111111111</c:v>
                </c:pt>
                <c:pt idx="12527">
                  <c:v>86.993055555555557</c:v>
                </c:pt>
                <c:pt idx="12528">
                  <c:v>87</c:v>
                </c:pt>
                <c:pt idx="12529">
                  <c:v>87.006944444444443</c:v>
                </c:pt>
                <c:pt idx="12530">
                  <c:v>87.0138888888889</c:v>
                </c:pt>
                <c:pt idx="12531">
                  <c:v>87.020833333333329</c:v>
                </c:pt>
                <c:pt idx="12532">
                  <c:v>87.027777777777771</c:v>
                </c:pt>
                <c:pt idx="12533">
                  <c:v>87.034722222222229</c:v>
                </c:pt>
                <c:pt idx="12534">
                  <c:v>87.041666666666671</c:v>
                </c:pt>
                <c:pt idx="12535">
                  <c:v>87.0486111111111</c:v>
                </c:pt>
                <c:pt idx="12536">
                  <c:v>87.055555555555557</c:v>
                </c:pt>
                <c:pt idx="12537">
                  <c:v>87.0625</c:v>
                </c:pt>
                <c:pt idx="12538">
                  <c:v>87.069444444444443</c:v>
                </c:pt>
                <c:pt idx="12539">
                  <c:v>87.0763888888889</c:v>
                </c:pt>
                <c:pt idx="12540">
                  <c:v>87.083333333333329</c:v>
                </c:pt>
                <c:pt idx="12541">
                  <c:v>87.090277777777771</c:v>
                </c:pt>
                <c:pt idx="12542">
                  <c:v>87.097222222222229</c:v>
                </c:pt>
                <c:pt idx="12543">
                  <c:v>87.104166666666671</c:v>
                </c:pt>
                <c:pt idx="12544">
                  <c:v>87.1111111111111</c:v>
                </c:pt>
                <c:pt idx="12545">
                  <c:v>87.118055555555557</c:v>
                </c:pt>
                <c:pt idx="12546">
                  <c:v>87.125</c:v>
                </c:pt>
                <c:pt idx="12547">
                  <c:v>87.131944444444443</c:v>
                </c:pt>
                <c:pt idx="12548">
                  <c:v>87.1388888888889</c:v>
                </c:pt>
                <c:pt idx="12549">
                  <c:v>87.145833333333329</c:v>
                </c:pt>
                <c:pt idx="12550">
                  <c:v>87.152777777777771</c:v>
                </c:pt>
                <c:pt idx="12551">
                  <c:v>87.159722222222229</c:v>
                </c:pt>
                <c:pt idx="12552">
                  <c:v>87.166666666666671</c:v>
                </c:pt>
                <c:pt idx="12553">
                  <c:v>87.1736111111111</c:v>
                </c:pt>
                <c:pt idx="12554">
                  <c:v>87.180555555555557</c:v>
                </c:pt>
                <c:pt idx="12555">
                  <c:v>87.1875</c:v>
                </c:pt>
                <c:pt idx="12556">
                  <c:v>87.194444444444443</c:v>
                </c:pt>
                <c:pt idx="12557">
                  <c:v>87.2013888888889</c:v>
                </c:pt>
                <c:pt idx="12558">
                  <c:v>87.208333333333329</c:v>
                </c:pt>
                <c:pt idx="12559">
                  <c:v>87.215277777777771</c:v>
                </c:pt>
                <c:pt idx="12560">
                  <c:v>87.222222222222229</c:v>
                </c:pt>
                <c:pt idx="12561">
                  <c:v>87.229166666666671</c:v>
                </c:pt>
                <c:pt idx="12562">
                  <c:v>87.2361111111111</c:v>
                </c:pt>
                <c:pt idx="12563">
                  <c:v>87.243055555555557</c:v>
                </c:pt>
                <c:pt idx="12564">
                  <c:v>87.25</c:v>
                </c:pt>
                <c:pt idx="12565">
                  <c:v>87.256944444444443</c:v>
                </c:pt>
                <c:pt idx="12566">
                  <c:v>87.2638888888889</c:v>
                </c:pt>
                <c:pt idx="12567">
                  <c:v>87.270833333333329</c:v>
                </c:pt>
                <c:pt idx="12568">
                  <c:v>87.277777777777771</c:v>
                </c:pt>
                <c:pt idx="12569">
                  <c:v>87.284722222222229</c:v>
                </c:pt>
                <c:pt idx="12570">
                  <c:v>87.291666666666671</c:v>
                </c:pt>
                <c:pt idx="12571">
                  <c:v>87.2986111111111</c:v>
                </c:pt>
                <c:pt idx="12572">
                  <c:v>87.305555555555557</c:v>
                </c:pt>
                <c:pt idx="12573">
                  <c:v>87.3125</c:v>
                </c:pt>
                <c:pt idx="12574">
                  <c:v>87.319444444444443</c:v>
                </c:pt>
                <c:pt idx="12575">
                  <c:v>87.3263888888889</c:v>
                </c:pt>
                <c:pt idx="12576">
                  <c:v>87.333333333333329</c:v>
                </c:pt>
                <c:pt idx="12577">
                  <c:v>87.340277777777771</c:v>
                </c:pt>
                <c:pt idx="12578">
                  <c:v>87.347222222222229</c:v>
                </c:pt>
                <c:pt idx="12579">
                  <c:v>87.354166666666671</c:v>
                </c:pt>
                <c:pt idx="12580">
                  <c:v>87.3611111111111</c:v>
                </c:pt>
                <c:pt idx="12581">
                  <c:v>87.368055555555557</c:v>
                </c:pt>
                <c:pt idx="12582">
                  <c:v>87.375</c:v>
                </c:pt>
                <c:pt idx="12583">
                  <c:v>87.381944444444443</c:v>
                </c:pt>
                <c:pt idx="12584">
                  <c:v>87.3888888888889</c:v>
                </c:pt>
                <c:pt idx="12585">
                  <c:v>87.395833333333329</c:v>
                </c:pt>
                <c:pt idx="12586">
                  <c:v>87.402777777777771</c:v>
                </c:pt>
                <c:pt idx="12587">
                  <c:v>87.409722222222229</c:v>
                </c:pt>
                <c:pt idx="12588">
                  <c:v>87.416666666666671</c:v>
                </c:pt>
                <c:pt idx="12589">
                  <c:v>87.4236111111111</c:v>
                </c:pt>
                <c:pt idx="12590">
                  <c:v>87.430555555555557</c:v>
                </c:pt>
                <c:pt idx="12591">
                  <c:v>87.4375</c:v>
                </c:pt>
                <c:pt idx="12592">
                  <c:v>87.444444444444443</c:v>
                </c:pt>
                <c:pt idx="12593">
                  <c:v>87.4513888888889</c:v>
                </c:pt>
                <c:pt idx="12594">
                  <c:v>87.458333333333329</c:v>
                </c:pt>
                <c:pt idx="12595">
                  <c:v>87.465277777777771</c:v>
                </c:pt>
                <c:pt idx="12596">
                  <c:v>87.472222222222229</c:v>
                </c:pt>
                <c:pt idx="12597">
                  <c:v>87.479166666666671</c:v>
                </c:pt>
                <c:pt idx="12598">
                  <c:v>87.4861111111111</c:v>
                </c:pt>
                <c:pt idx="12599">
                  <c:v>87.493055555555557</c:v>
                </c:pt>
                <c:pt idx="12600">
                  <c:v>87.5</c:v>
                </c:pt>
                <c:pt idx="12601">
                  <c:v>87.506944444444443</c:v>
                </c:pt>
                <c:pt idx="12602">
                  <c:v>87.5138888888889</c:v>
                </c:pt>
                <c:pt idx="12603">
                  <c:v>87.520833333333329</c:v>
                </c:pt>
                <c:pt idx="12604">
                  <c:v>87.527777777777771</c:v>
                </c:pt>
                <c:pt idx="12605">
                  <c:v>87.534722222222229</c:v>
                </c:pt>
                <c:pt idx="12606">
                  <c:v>87.541666666666671</c:v>
                </c:pt>
                <c:pt idx="12607">
                  <c:v>87.5486111111111</c:v>
                </c:pt>
                <c:pt idx="12608">
                  <c:v>87.555555555555557</c:v>
                </c:pt>
                <c:pt idx="12609">
                  <c:v>87.5625</c:v>
                </c:pt>
                <c:pt idx="12610">
                  <c:v>87.569444444444443</c:v>
                </c:pt>
                <c:pt idx="12611">
                  <c:v>87.5763888888889</c:v>
                </c:pt>
                <c:pt idx="12612">
                  <c:v>87.583333333333329</c:v>
                </c:pt>
                <c:pt idx="12613">
                  <c:v>87.590277777777771</c:v>
                </c:pt>
                <c:pt idx="12614">
                  <c:v>87.597222222222229</c:v>
                </c:pt>
                <c:pt idx="12615">
                  <c:v>87.604166666666671</c:v>
                </c:pt>
                <c:pt idx="12616">
                  <c:v>87.6111111111111</c:v>
                </c:pt>
                <c:pt idx="12617">
                  <c:v>87.618055555555557</c:v>
                </c:pt>
                <c:pt idx="12618">
                  <c:v>87.625</c:v>
                </c:pt>
                <c:pt idx="12619">
                  <c:v>87.631944444444443</c:v>
                </c:pt>
                <c:pt idx="12620">
                  <c:v>87.6388888888889</c:v>
                </c:pt>
                <c:pt idx="12621">
                  <c:v>87.645833333333329</c:v>
                </c:pt>
                <c:pt idx="12622">
                  <c:v>87.652777777777771</c:v>
                </c:pt>
                <c:pt idx="12623">
                  <c:v>87.659722222222229</c:v>
                </c:pt>
                <c:pt idx="12624">
                  <c:v>87.666666666666671</c:v>
                </c:pt>
                <c:pt idx="12625">
                  <c:v>87.6736111111111</c:v>
                </c:pt>
                <c:pt idx="12626">
                  <c:v>87.680555555555557</c:v>
                </c:pt>
                <c:pt idx="12627">
                  <c:v>87.6875</c:v>
                </c:pt>
                <c:pt idx="12628">
                  <c:v>87.694444444444443</c:v>
                </c:pt>
                <c:pt idx="12629">
                  <c:v>87.7013888888889</c:v>
                </c:pt>
                <c:pt idx="12630">
                  <c:v>87.708333333333329</c:v>
                </c:pt>
                <c:pt idx="12631">
                  <c:v>87.715277777777771</c:v>
                </c:pt>
                <c:pt idx="12632">
                  <c:v>87.722222222222229</c:v>
                </c:pt>
                <c:pt idx="12633">
                  <c:v>87.729166666666671</c:v>
                </c:pt>
                <c:pt idx="12634">
                  <c:v>87.7361111111111</c:v>
                </c:pt>
                <c:pt idx="12635">
                  <c:v>87.743055555555557</c:v>
                </c:pt>
                <c:pt idx="12636">
                  <c:v>87.75</c:v>
                </c:pt>
                <c:pt idx="12637">
                  <c:v>87.756944444444443</c:v>
                </c:pt>
                <c:pt idx="12638">
                  <c:v>87.7638888888889</c:v>
                </c:pt>
                <c:pt idx="12639">
                  <c:v>87.770833333333329</c:v>
                </c:pt>
                <c:pt idx="12640">
                  <c:v>87.777777777777771</c:v>
                </c:pt>
                <c:pt idx="12641">
                  <c:v>87.784722222222229</c:v>
                </c:pt>
                <c:pt idx="12642">
                  <c:v>87.791666666666671</c:v>
                </c:pt>
                <c:pt idx="12643">
                  <c:v>87.7986111111111</c:v>
                </c:pt>
                <c:pt idx="12644">
                  <c:v>87.805555555555557</c:v>
                </c:pt>
                <c:pt idx="12645">
                  <c:v>87.8125</c:v>
                </c:pt>
                <c:pt idx="12646">
                  <c:v>87.819444444444443</c:v>
                </c:pt>
                <c:pt idx="12647">
                  <c:v>87.8263888888889</c:v>
                </c:pt>
                <c:pt idx="12648">
                  <c:v>87.833333333333329</c:v>
                </c:pt>
                <c:pt idx="12649">
                  <c:v>87.840277777777771</c:v>
                </c:pt>
                <c:pt idx="12650">
                  <c:v>87.847222222222229</c:v>
                </c:pt>
                <c:pt idx="12651">
                  <c:v>87.854166666666671</c:v>
                </c:pt>
                <c:pt idx="12652">
                  <c:v>87.8611111111111</c:v>
                </c:pt>
                <c:pt idx="12653">
                  <c:v>87.868055555555557</c:v>
                </c:pt>
                <c:pt idx="12654">
                  <c:v>87.875</c:v>
                </c:pt>
                <c:pt idx="12655">
                  <c:v>87.881944444444443</c:v>
                </c:pt>
                <c:pt idx="12656">
                  <c:v>87.8888888888889</c:v>
                </c:pt>
                <c:pt idx="12657">
                  <c:v>87.895833333333329</c:v>
                </c:pt>
                <c:pt idx="12658">
                  <c:v>87.902777777777771</c:v>
                </c:pt>
                <c:pt idx="12659">
                  <c:v>87.909722222222229</c:v>
                </c:pt>
                <c:pt idx="12660">
                  <c:v>87.916666666666671</c:v>
                </c:pt>
                <c:pt idx="12661">
                  <c:v>87.9236111111111</c:v>
                </c:pt>
                <c:pt idx="12662">
                  <c:v>87.930555555555557</c:v>
                </c:pt>
                <c:pt idx="12663">
                  <c:v>87.9375</c:v>
                </c:pt>
                <c:pt idx="12664">
                  <c:v>87.944444444444443</c:v>
                </c:pt>
                <c:pt idx="12665">
                  <c:v>87.9513888888889</c:v>
                </c:pt>
                <c:pt idx="12666">
                  <c:v>87.958333333333329</c:v>
                </c:pt>
                <c:pt idx="12667">
                  <c:v>87.965277777777771</c:v>
                </c:pt>
                <c:pt idx="12668">
                  <c:v>87.972222222222229</c:v>
                </c:pt>
                <c:pt idx="12669">
                  <c:v>87.979166666666671</c:v>
                </c:pt>
                <c:pt idx="12670">
                  <c:v>87.9861111111111</c:v>
                </c:pt>
                <c:pt idx="12671">
                  <c:v>87.993055555555557</c:v>
                </c:pt>
                <c:pt idx="12672">
                  <c:v>88</c:v>
                </c:pt>
                <c:pt idx="12673">
                  <c:v>88.006944444444443</c:v>
                </c:pt>
                <c:pt idx="12674">
                  <c:v>88.0138888888889</c:v>
                </c:pt>
                <c:pt idx="12675">
                  <c:v>88.020833333333329</c:v>
                </c:pt>
                <c:pt idx="12676">
                  <c:v>88.027777777777771</c:v>
                </c:pt>
                <c:pt idx="12677">
                  <c:v>88.034722222222229</c:v>
                </c:pt>
                <c:pt idx="12678">
                  <c:v>88.041666666666671</c:v>
                </c:pt>
                <c:pt idx="12679">
                  <c:v>88.0486111111111</c:v>
                </c:pt>
                <c:pt idx="12680">
                  <c:v>88.055555555555557</c:v>
                </c:pt>
                <c:pt idx="12681">
                  <c:v>88.0625</c:v>
                </c:pt>
                <c:pt idx="12682">
                  <c:v>88.069444444444443</c:v>
                </c:pt>
                <c:pt idx="12683">
                  <c:v>88.0763888888889</c:v>
                </c:pt>
                <c:pt idx="12684">
                  <c:v>88.083333333333329</c:v>
                </c:pt>
                <c:pt idx="12685">
                  <c:v>88.090277777777771</c:v>
                </c:pt>
                <c:pt idx="12686">
                  <c:v>88.097222222222229</c:v>
                </c:pt>
                <c:pt idx="12687">
                  <c:v>88.104166666666671</c:v>
                </c:pt>
                <c:pt idx="12688">
                  <c:v>88.1111111111111</c:v>
                </c:pt>
                <c:pt idx="12689">
                  <c:v>88.118055555555557</c:v>
                </c:pt>
                <c:pt idx="12690">
                  <c:v>88.125</c:v>
                </c:pt>
                <c:pt idx="12691">
                  <c:v>88.131944444444443</c:v>
                </c:pt>
                <c:pt idx="12692">
                  <c:v>88.1388888888889</c:v>
                </c:pt>
                <c:pt idx="12693">
                  <c:v>88.145833333333329</c:v>
                </c:pt>
                <c:pt idx="12694">
                  <c:v>88.152777777777771</c:v>
                </c:pt>
                <c:pt idx="12695">
                  <c:v>88.159722222222229</c:v>
                </c:pt>
                <c:pt idx="12696">
                  <c:v>88.166666666666671</c:v>
                </c:pt>
                <c:pt idx="12697">
                  <c:v>88.1736111111111</c:v>
                </c:pt>
                <c:pt idx="12698">
                  <c:v>88.180555555555557</c:v>
                </c:pt>
                <c:pt idx="12699">
                  <c:v>88.1875</c:v>
                </c:pt>
                <c:pt idx="12700">
                  <c:v>88.194444444444443</c:v>
                </c:pt>
                <c:pt idx="12701">
                  <c:v>88.2013888888889</c:v>
                </c:pt>
                <c:pt idx="12702">
                  <c:v>88.208333333333329</c:v>
                </c:pt>
                <c:pt idx="12703">
                  <c:v>88.215277777777771</c:v>
                </c:pt>
                <c:pt idx="12704">
                  <c:v>88.222222222222229</c:v>
                </c:pt>
                <c:pt idx="12705">
                  <c:v>88.229166666666671</c:v>
                </c:pt>
                <c:pt idx="12706">
                  <c:v>88.2361111111111</c:v>
                </c:pt>
                <c:pt idx="12707">
                  <c:v>88.243055555555557</c:v>
                </c:pt>
                <c:pt idx="12708">
                  <c:v>88.25</c:v>
                </c:pt>
                <c:pt idx="12709">
                  <c:v>88.256944444444443</c:v>
                </c:pt>
                <c:pt idx="12710">
                  <c:v>88.2638888888889</c:v>
                </c:pt>
                <c:pt idx="12711">
                  <c:v>88.270833333333329</c:v>
                </c:pt>
                <c:pt idx="12712">
                  <c:v>88.277777777777771</c:v>
                </c:pt>
                <c:pt idx="12713">
                  <c:v>88.284722222222229</c:v>
                </c:pt>
                <c:pt idx="12714">
                  <c:v>88.291666666666671</c:v>
                </c:pt>
                <c:pt idx="12715">
                  <c:v>88.2986111111111</c:v>
                </c:pt>
                <c:pt idx="12716">
                  <c:v>88.305555555555557</c:v>
                </c:pt>
                <c:pt idx="12717">
                  <c:v>88.3125</c:v>
                </c:pt>
                <c:pt idx="12718">
                  <c:v>88.319444444444443</c:v>
                </c:pt>
                <c:pt idx="12719">
                  <c:v>88.3263888888889</c:v>
                </c:pt>
                <c:pt idx="12720">
                  <c:v>88.333333333333329</c:v>
                </c:pt>
                <c:pt idx="12721">
                  <c:v>88.340277777777771</c:v>
                </c:pt>
                <c:pt idx="12722">
                  <c:v>88.347222222222229</c:v>
                </c:pt>
                <c:pt idx="12723">
                  <c:v>88.354166666666671</c:v>
                </c:pt>
                <c:pt idx="12724">
                  <c:v>88.3611111111111</c:v>
                </c:pt>
                <c:pt idx="12725">
                  <c:v>88.368055555555557</c:v>
                </c:pt>
                <c:pt idx="12726">
                  <c:v>88.375</c:v>
                </c:pt>
                <c:pt idx="12727">
                  <c:v>88.381944444444443</c:v>
                </c:pt>
                <c:pt idx="12728">
                  <c:v>88.3888888888889</c:v>
                </c:pt>
                <c:pt idx="12729">
                  <c:v>88.395833333333329</c:v>
                </c:pt>
                <c:pt idx="12730">
                  <c:v>88.402777777777771</c:v>
                </c:pt>
                <c:pt idx="12731">
                  <c:v>88.409722222222229</c:v>
                </c:pt>
                <c:pt idx="12732">
                  <c:v>88.416666666666671</c:v>
                </c:pt>
                <c:pt idx="12733">
                  <c:v>88.4236111111111</c:v>
                </c:pt>
                <c:pt idx="12734">
                  <c:v>88.430555555555557</c:v>
                </c:pt>
                <c:pt idx="12735">
                  <c:v>88.4375</c:v>
                </c:pt>
                <c:pt idx="12736">
                  <c:v>88.444444444444443</c:v>
                </c:pt>
                <c:pt idx="12737">
                  <c:v>88.4513888888889</c:v>
                </c:pt>
                <c:pt idx="12738">
                  <c:v>88.458333333333329</c:v>
                </c:pt>
                <c:pt idx="12739">
                  <c:v>88.465277777777771</c:v>
                </c:pt>
                <c:pt idx="12740">
                  <c:v>88.472222222222229</c:v>
                </c:pt>
                <c:pt idx="12741">
                  <c:v>88.479166666666671</c:v>
                </c:pt>
                <c:pt idx="12742">
                  <c:v>88.4861111111111</c:v>
                </c:pt>
                <c:pt idx="12743">
                  <c:v>88.493055555555557</c:v>
                </c:pt>
                <c:pt idx="12744">
                  <c:v>88.5</c:v>
                </c:pt>
                <c:pt idx="12745">
                  <c:v>88.506944444444443</c:v>
                </c:pt>
                <c:pt idx="12746">
                  <c:v>88.5138888888889</c:v>
                </c:pt>
                <c:pt idx="12747">
                  <c:v>88.520833333333329</c:v>
                </c:pt>
                <c:pt idx="12748">
                  <c:v>88.527777777777771</c:v>
                </c:pt>
                <c:pt idx="12749">
                  <c:v>88.534722222222229</c:v>
                </c:pt>
                <c:pt idx="12750">
                  <c:v>88.541666666666671</c:v>
                </c:pt>
                <c:pt idx="12751">
                  <c:v>88.5486111111111</c:v>
                </c:pt>
                <c:pt idx="12752">
                  <c:v>88.555555555555557</c:v>
                </c:pt>
                <c:pt idx="12753">
                  <c:v>88.5625</c:v>
                </c:pt>
                <c:pt idx="12754">
                  <c:v>88.569444444444443</c:v>
                </c:pt>
                <c:pt idx="12755">
                  <c:v>88.5763888888889</c:v>
                </c:pt>
                <c:pt idx="12756">
                  <c:v>88.583333333333329</c:v>
                </c:pt>
                <c:pt idx="12757">
                  <c:v>88.590277777777771</c:v>
                </c:pt>
                <c:pt idx="12758">
                  <c:v>88.597222222222229</c:v>
                </c:pt>
                <c:pt idx="12759">
                  <c:v>88.604166666666671</c:v>
                </c:pt>
                <c:pt idx="12760">
                  <c:v>88.6111111111111</c:v>
                </c:pt>
                <c:pt idx="12761">
                  <c:v>88.618055555555557</c:v>
                </c:pt>
                <c:pt idx="12762">
                  <c:v>88.625</c:v>
                </c:pt>
                <c:pt idx="12763">
                  <c:v>88.631944444444443</c:v>
                </c:pt>
                <c:pt idx="12764">
                  <c:v>88.6388888888889</c:v>
                </c:pt>
                <c:pt idx="12765">
                  <c:v>88.645833333333329</c:v>
                </c:pt>
                <c:pt idx="12766">
                  <c:v>88.652777777777771</c:v>
                </c:pt>
                <c:pt idx="12767">
                  <c:v>88.659722222222229</c:v>
                </c:pt>
                <c:pt idx="12768">
                  <c:v>88.666666666666671</c:v>
                </c:pt>
                <c:pt idx="12769">
                  <c:v>88.6736111111111</c:v>
                </c:pt>
                <c:pt idx="12770">
                  <c:v>88.680555555555557</c:v>
                </c:pt>
                <c:pt idx="12771">
                  <c:v>88.6875</c:v>
                </c:pt>
                <c:pt idx="12772">
                  <c:v>88.694444444444443</c:v>
                </c:pt>
                <c:pt idx="12773">
                  <c:v>88.7013888888889</c:v>
                </c:pt>
                <c:pt idx="12774">
                  <c:v>88.708333333333329</c:v>
                </c:pt>
                <c:pt idx="12775">
                  <c:v>88.715277777777771</c:v>
                </c:pt>
                <c:pt idx="12776">
                  <c:v>88.722222222222229</c:v>
                </c:pt>
                <c:pt idx="12777">
                  <c:v>88.729166666666671</c:v>
                </c:pt>
                <c:pt idx="12778">
                  <c:v>88.7361111111111</c:v>
                </c:pt>
                <c:pt idx="12779">
                  <c:v>88.743055555555557</c:v>
                </c:pt>
                <c:pt idx="12780">
                  <c:v>88.75</c:v>
                </c:pt>
                <c:pt idx="12781">
                  <c:v>88.756944444444443</c:v>
                </c:pt>
                <c:pt idx="12782">
                  <c:v>88.7638888888889</c:v>
                </c:pt>
                <c:pt idx="12783">
                  <c:v>88.770833333333329</c:v>
                </c:pt>
                <c:pt idx="12784">
                  <c:v>88.777777777777771</c:v>
                </c:pt>
                <c:pt idx="12785">
                  <c:v>88.784722222222229</c:v>
                </c:pt>
                <c:pt idx="12786">
                  <c:v>88.791666666666671</c:v>
                </c:pt>
                <c:pt idx="12787">
                  <c:v>88.7986111111111</c:v>
                </c:pt>
                <c:pt idx="12788">
                  <c:v>88.805555555555557</c:v>
                </c:pt>
                <c:pt idx="12789">
                  <c:v>88.8125</c:v>
                </c:pt>
                <c:pt idx="12790">
                  <c:v>88.819444444444443</c:v>
                </c:pt>
                <c:pt idx="12791">
                  <c:v>88.8263888888889</c:v>
                </c:pt>
                <c:pt idx="12792">
                  <c:v>88.833333333333329</c:v>
                </c:pt>
                <c:pt idx="12793">
                  <c:v>88.840277777777771</c:v>
                </c:pt>
                <c:pt idx="12794">
                  <c:v>88.847222222222229</c:v>
                </c:pt>
                <c:pt idx="12795">
                  <c:v>88.854166666666671</c:v>
                </c:pt>
                <c:pt idx="12796">
                  <c:v>88.8611111111111</c:v>
                </c:pt>
                <c:pt idx="12797">
                  <c:v>88.868055555555557</c:v>
                </c:pt>
                <c:pt idx="12798">
                  <c:v>88.875</c:v>
                </c:pt>
                <c:pt idx="12799">
                  <c:v>88.881944444444443</c:v>
                </c:pt>
                <c:pt idx="12800">
                  <c:v>88.8888888888889</c:v>
                </c:pt>
                <c:pt idx="12801">
                  <c:v>88.895833333333329</c:v>
                </c:pt>
                <c:pt idx="12802">
                  <c:v>88.902777777777771</c:v>
                </c:pt>
                <c:pt idx="12803">
                  <c:v>88.909722222222229</c:v>
                </c:pt>
                <c:pt idx="12804">
                  <c:v>88.916666666666671</c:v>
                </c:pt>
                <c:pt idx="12805">
                  <c:v>88.9236111111111</c:v>
                </c:pt>
                <c:pt idx="12806">
                  <c:v>88.930555555555557</c:v>
                </c:pt>
                <c:pt idx="12807">
                  <c:v>88.9375</c:v>
                </c:pt>
                <c:pt idx="12808">
                  <c:v>88.944444444444443</c:v>
                </c:pt>
                <c:pt idx="12809">
                  <c:v>88.9513888888889</c:v>
                </c:pt>
                <c:pt idx="12810">
                  <c:v>88.958333333333329</c:v>
                </c:pt>
                <c:pt idx="12811">
                  <c:v>88.965277777777771</c:v>
                </c:pt>
                <c:pt idx="12812">
                  <c:v>88.972222222222229</c:v>
                </c:pt>
                <c:pt idx="12813">
                  <c:v>88.979166666666671</c:v>
                </c:pt>
                <c:pt idx="12814">
                  <c:v>88.9861111111111</c:v>
                </c:pt>
                <c:pt idx="12815">
                  <c:v>88.993055555555557</c:v>
                </c:pt>
                <c:pt idx="12816">
                  <c:v>89</c:v>
                </c:pt>
                <c:pt idx="12817">
                  <c:v>89.006944444444443</c:v>
                </c:pt>
                <c:pt idx="12818">
                  <c:v>89.0138888888889</c:v>
                </c:pt>
                <c:pt idx="12819">
                  <c:v>89.020833333333329</c:v>
                </c:pt>
                <c:pt idx="12820">
                  <c:v>89.027777777777771</c:v>
                </c:pt>
                <c:pt idx="12821">
                  <c:v>89.034722222222229</c:v>
                </c:pt>
                <c:pt idx="12822">
                  <c:v>89.041666666666671</c:v>
                </c:pt>
                <c:pt idx="12823">
                  <c:v>89.0486111111111</c:v>
                </c:pt>
                <c:pt idx="12824">
                  <c:v>89.055555555555557</c:v>
                </c:pt>
                <c:pt idx="12825">
                  <c:v>89.0625</c:v>
                </c:pt>
                <c:pt idx="12826">
                  <c:v>89.069444444444443</c:v>
                </c:pt>
                <c:pt idx="12827">
                  <c:v>89.0763888888889</c:v>
                </c:pt>
                <c:pt idx="12828">
                  <c:v>89.083333333333329</c:v>
                </c:pt>
                <c:pt idx="12829">
                  <c:v>89.090277777777771</c:v>
                </c:pt>
                <c:pt idx="12830">
                  <c:v>89.097222222222229</c:v>
                </c:pt>
                <c:pt idx="12831">
                  <c:v>89.104166666666671</c:v>
                </c:pt>
                <c:pt idx="12832">
                  <c:v>89.1111111111111</c:v>
                </c:pt>
                <c:pt idx="12833">
                  <c:v>89.118055555555557</c:v>
                </c:pt>
                <c:pt idx="12834">
                  <c:v>89.125</c:v>
                </c:pt>
                <c:pt idx="12835">
                  <c:v>89.131944444444443</c:v>
                </c:pt>
                <c:pt idx="12836">
                  <c:v>89.1388888888889</c:v>
                </c:pt>
                <c:pt idx="12837">
                  <c:v>89.145833333333329</c:v>
                </c:pt>
                <c:pt idx="12838">
                  <c:v>89.152777777777771</c:v>
                </c:pt>
                <c:pt idx="12839">
                  <c:v>89.159722222222229</c:v>
                </c:pt>
                <c:pt idx="12840">
                  <c:v>89.166666666666671</c:v>
                </c:pt>
                <c:pt idx="12841">
                  <c:v>89.1736111111111</c:v>
                </c:pt>
                <c:pt idx="12842">
                  <c:v>89.180555555555557</c:v>
                </c:pt>
                <c:pt idx="12843">
                  <c:v>89.1875</c:v>
                </c:pt>
                <c:pt idx="12844">
                  <c:v>89.194444444444443</c:v>
                </c:pt>
                <c:pt idx="12845">
                  <c:v>89.2013888888889</c:v>
                </c:pt>
                <c:pt idx="12846">
                  <c:v>89.208333333333329</c:v>
                </c:pt>
                <c:pt idx="12847">
                  <c:v>89.215277777777771</c:v>
                </c:pt>
                <c:pt idx="12848">
                  <c:v>89.222222222222229</c:v>
                </c:pt>
                <c:pt idx="12849">
                  <c:v>89.229166666666671</c:v>
                </c:pt>
                <c:pt idx="12850">
                  <c:v>89.2361111111111</c:v>
                </c:pt>
                <c:pt idx="12851">
                  <c:v>89.243055555555557</c:v>
                </c:pt>
                <c:pt idx="12852">
                  <c:v>89.25</c:v>
                </c:pt>
                <c:pt idx="12853">
                  <c:v>89.256944444444443</c:v>
                </c:pt>
                <c:pt idx="12854">
                  <c:v>89.2638888888889</c:v>
                </c:pt>
                <c:pt idx="12855">
                  <c:v>89.270833333333329</c:v>
                </c:pt>
                <c:pt idx="12856">
                  <c:v>89.277777777777771</c:v>
                </c:pt>
                <c:pt idx="12857">
                  <c:v>89.284722222222229</c:v>
                </c:pt>
                <c:pt idx="12858">
                  <c:v>89.291666666666671</c:v>
                </c:pt>
                <c:pt idx="12859">
                  <c:v>89.2986111111111</c:v>
                </c:pt>
                <c:pt idx="12860">
                  <c:v>89.305555555555557</c:v>
                </c:pt>
                <c:pt idx="12861">
                  <c:v>89.3125</c:v>
                </c:pt>
                <c:pt idx="12862">
                  <c:v>89.319444444444443</c:v>
                </c:pt>
                <c:pt idx="12863">
                  <c:v>89.3263888888889</c:v>
                </c:pt>
                <c:pt idx="12864">
                  <c:v>89.333333333333329</c:v>
                </c:pt>
                <c:pt idx="12865">
                  <c:v>89.340277777777771</c:v>
                </c:pt>
                <c:pt idx="12866">
                  <c:v>89.347222222222229</c:v>
                </c:pt>
                <c:pt idx="12867">
                  <c:v>89.354166666666671</c:v>
                </c:pt>
                <c:pt idx="12868">
                  <c:v>89.3611111111111</c:v>
                </c:pt>
                <c:pt idx="12869">
                  <c:v>89.368055555555557</c:v>
                </c:pt>
                <c:pt idx="12870">
                  <c:v>89.375</c:v>
                </c:pt>
                <c:pt idx="12871">
                  <c:v>89.381944444444443</c:v>
                </c:pt>
                <c:pt idx="12872">
                  <c:v>89.3888888888889</c:v>
                </c:pt>
                <c:pt idx="12873">
                  <c:v>89.395833333333329</c:v>
                </c:pt>
                <c:pt idx="12874">
                  <c:v>89.402777777777771</c:v>
                </c:pt>
                <c:pt idx="12875">
                  <c:v>89.409722222222229</c:v>
                </c:pt>
                <c:pt idx="12876">
                  <c:v>89.416666666666671</c:v>
                </c:pt>
                <c:pt idx="12877">
                  <c:v>89.4236111111111</c:v>
                </c:pt>
                <c:pt idx="12878">
                  <c:v>89.430555555555557</c:v>
                </c:pt>
                <c:pt idx="12879">
                  <c:v>89.4375</c:v>
                </c:pt>
                <c:pt idx="12880">
                  <c:v>89.444444444444443</c:v>
                </c:pt>
                <c:pt idx="12881">
                  <c:v>89.4513888888889</c:v>
                </c:pt>
                <c:pt idx="12882">
                  <c:v>89.458333333333329</c:v>
                </c:pt>
                <c:pt idx="12883">
                  <c:v>89.465277777777771</c:v>
                </c:pt>
                <c:pt idx="12884">
                  <c:v>89.472222222222229</c:v>
                </c:pt>
                <c:pt idx="12885">
                  <c:v>89.479166666666671</c:v>
                </c:pt>
                <c:pt idx="12886">
                  <c:v>89.4861111111111</c:v>
                </c:pt>
                <c:pt idx="12887">
                  <c:v>89.493055555555557</c:v>
                </c:pt>
                <c:pt idx="12888">
                  <c:v>89.5</c:v>
                </c:pt>
                <c:pt idx="12889">
                  <c:v>89.506944444444443</c:v>
                </c:pt>
                <c:pt idx="12890">
                  <c:v>89.5138888888889</c:v>
                </c:pt>
                <c:pt idx="12891">
                  <c:v>89.520833333333329</c:v>
                </c:pt>
                <c:pt idx="12892">
                  <c:v>89.527777777777771</c:v>
                </c:pt>
                <c:pt idx="12893">
                  <c:v>89.534722222222229</c:v>
                </c:pt>
                <c:pt idx="12894">
                  <c:v>89.541666666666671</c:v>
                </c:pt>
                <c:pt idx="12895">
                  <c:v>89.5486111111111</c:v>
                </c:pt>
                <c:pt idx="12896">
                  <c:v>89.555555555555557</c:v>
                </c:pt>
                <c:pt idx="12897">
                  <c:v>89.5625</c:v>
                </c:pt>
                <c:pt idx="12898">
                  <c:v>89.569444444444443</c:v>
                </c:pt>
                <c:pt idx="12899">
                  <c:v>89.5763888888889</c:v>
                </c:pt>
                <c:pt idx="12900">
                  <c:v>89.583333333333329</c:v>
                </c:pt>
                <c:pt idx="12901">
                  <c:v>89.590277777777771</c:v>
                </c:pt>
                <c:pt idx="12902">
                  <c:v>89.597222222222229</c:v>
                </c:pt>
                <c:pt idx="12903">
                  <c:v>89.604166666666671</c:v>
                </c:pt>
                <c:pt idx="12904">
                  <c:v>89.6111111111111</c:v>
                </c:pt>
                <c:pt idx="12905">
                  <c:v>89.618055555555557</c:v>
                </c:pt>
                <c:pt idx="12906">
                  <c:v>89.625</c:v>
                </c:pt>
                <c:pt idx="12907">
                  <c:v>89.631944444444443</c:v>
                </c:pt>
                <c:pt idx="12908">
                  <c:v>89.6388888888889</c:v>
                </c:pt>
                <c:pt idx="12909">
                  <c:v>89.645833333333329</c:v>
                </c:pt>
                <c:pt idx="12910">
                  <c:v>89.652777777777771</c:v>
                </c:pt>
                <c:pt idx="12911">
                  <c:v>89.659722222222229</c:v>
                </c:pt>
                <c:pt idx="12912">
                  <c:v>89.666666666666671</c:v>
                </c:pt>
                <c:pt idx="12913">
                  <c:v>89.6736111111111</c:v>
                </c:pt>
                <c:pt idx="12914">
                  <c:v>89.680555555555557</c:v>
                </c:pt>
                <c:pt idx="12915">
                  <c:v>89.6875</c:v>
                </c:pt>
                <c:pt idx="12916">
                  <c:v>89.694444444444443</c:v>
                </c:pt>
                <c:pt idx="12917">
                  <c:v>89.7013888888889</c:v>
                </c:pt>
                <c:pt idx="12918">
                  <c:v>89.708333333333329</c:v>
                </c:pt>
                <c:pt idx="12919">
                  <c:v>89.715277777777771</c:v>
                </c:pt>
                <c:pt idx="12920">
                  <c:v>89.722222222222229</c:v>
                </c:pt>
                <c:pt idx="12921">
                  <c:v>89.729166666666671</c:v>
                </c:pt>
                <c:pt idx="12922">
                  <c:v>89.7361111111111</c:v>
                </c:pt>
                <c:pt idx="12923">
                  <c:v>89.743055555555557</c:v>
                </c:pt>
                <c:pt idx="12924">
                  <c:v>89.75</c:v>
                </c:pt>
                <c:pt idx="12925">
                  <c:v>89.756944444444443</c:v>
                </c:pt>
                <c:pt idx="12926">
                  <c:v>89.7638888888889</c:v>
                </c:pt>
                <c:pt idx="12927">
                  <c:v>89.770833333333329</c:v>
                </c:pt>
                <c:pt idx="12928">
                  <c:v>89.777777777777771</c:v>
                </c:pt>
                <c:pt idx="12929">
                  <c:v>89.784722222222229</c:v>
                </c:pt>
                <c:pt idx="12930">
                  <c:v>89.791666666666671</c:v>
                </c:pt>
                <c:pt idx="12931">
                  <c:v>89.7986111111111</c:v>
                </c:pt>
                <c:pt idx="12932">
                  <c:v>89.805555555555557</c:v>
                </c:pt>
                <c:pt idx="12933">
                  <c:v>89.8125</c:v>
                </c:pt>
                <c:pt idx="12934">
                  <c:v>89.819444444444443</c:v>
                </c:pt>
                <c:pt idx="12935">
                  <c:v>89.8263888888889</c:v>
                </c:pt>
                <c:pt idx="12936">
                  <c:v>89.833333333333329</c:v>
                </c:pt>
                <c:pt idx="12937">
                  <c:v>89.840277777777771</c:v>
                </c:pt>
                <c:pt idx="12938">
                  <c:v>89.847222222222229</c:v>
                </c:pt>
                <c:pt idx="12939">
                  <c:v>89.854166666666671</c:v>
                </c:pt>
                <c:pt idx="12940">
                  <c:v>89.8611111111111</c:v>
                </c:pt>
                <c:pt idx="12941">
                  <c:v>89.868055555555557</c:v>
                </c:pt>
                <c:pt idx="12942">
                  <c:v>89.875</c:v>
                </c:pt>
                <c:pt idx="12943">
                  <c:v>89.881944444444443</c:v>
                </c:pt>
                <c:pt idx="12944">
                  <c:v>89.8888888888889</c:v>
                </c:pt>
                <c:pt idx="12945">
                  <c:v>89.895833333333329</c:v>
                </c:pt>
                <c:pt idx="12946">
                  <c:v>89.902777777777771</c:v>
                </c:pt>
                <c:pt idx="12947">
                  <c:v>89.909722222222229</c:v>
                </c:pt>
                <c:pt idx="12948">
                  <c:v>89.916666666666671</c:v>
                </c:pt>
                <c:pt idx="12949">
                  <c:v>89.9236111111111</c:v>
                </c:pt>
                <c:pt idx="12950">
                  <c:v>89.930555555555557</c:v>
                </c:pt>
                <c:pt idx="12951">
                  <c:v>89.9375</c:v>
                </c:pt>
                <c:pt idx="12952">
                  <c:v>89.944444444444443</c:v>
                </c:pt>
                <c:pt idx="12953">
                  <c:v>89.9513888888889</c:v>
                </c:pt>
                <c:pt idx="12954">
                  <c:v>89.958333333333329</c:v>
                </c:pt>
                <c:pt idx="12955">
                  <c:v>89.965277777777771</c:v>
                </c:pt>
                <c:pt idx="12956">
                  <c:v>89.972222222222229</c:v>
                </c:pt>
                <c:pt idx="12957">
                  <c:v>89.979166666666671</c:v>
                </c:pt>
                <c:pt idx="12958">
                  <c:v>89.9861111111111</c:v>
                </c:pt>
                <c:pt idx="12959">
                  <c:v>89.993055555555557</c:v>
                </c:pt>
                <c:pt idx="12960">
                  <c:v>90</c:v>
                </c:pt>
                <c:pt idx="12961">
                  <c:v>90.006944444444443</c:v>
                </c:pt>
                <c:pt idx="12962">
                  <c:v>90.0138888888889</c:v>
                </c:pt>
                <c:pt idx="12963">
                  <c:v>90.020833333333329</c:v>
                </c:pt>
                <c:pt idx="12964">
                  <c:v>90.027777777777771</c:v>
                </c:pt>
                <c:pt idx="12965">
                  <c:v>90.034722222222229</c:v>
                </c:pt>
                <c:pt idx="12966">
                  <c:v>90.041666666666671</c:v>
                </c:pt>
                <c:pt idx="12967">
                  <c:v>90.0486111111111</c:v>
                </c:pt>
                <c:pt idx="12968">
                  <c:v>90.055555555555557</c:v>
                </c:pt>
                <c:pt idx="12969">
                  <c:v>90.0625</c:v>
                </c:pt>
                <c:pt idx="12970">
                  <c:v>90.069444444444443</c:v>
                </c:pt>
                <c:pt idx="12971">
                  <c:v>90.0763888888889</c:v>
                </c:pt>
                <c:pt idx="12972">
                  <c:v>90.083333333333329</c:v>
                </c:pt>
                <c:pt idx="12973">
                  <c:v>90.090277777777771</c:v>
                </c:pt>
                <c:pt idx="12974">
                  <c:v>90.097222222222229</c:v>
                </c:pt>
                <c:pt idx="12975">
                  <c:v>90.104166666666671</c:v>
                </c:pt>
                <c:pt idx="12976">
                  <c:v>90.1111111111111</c:v>
                </c:pt>
                <c:pt idx="12977">
                  <c:v>90.118055555555557</c:v>
                </c:pt>
                <c:pt idx="12978">
                  <c:v>90.125</c:v>
                </c:pt>
                <c:pt idx="12979">
                  <c:v>90.131944444444443</c:v>
                </c:pt>
                <c:pt idx="12980">
                  <c:v>90.1388888888889</c:v>
                </c:pt>
                <c:pt idx="12981">
                  <c:v>90.145833333333329</c:v>
                </c:pt>
                <c:pt idx="12982">
                  <c:v>90.152777777777771</c:v>
                </c:pt>
                <c:pt idx="12983">
                  <c:v>90.159722222222229</c:v>
                </c:pt>
                <c:pt idx="12984">
                  <c:v>90.166666666666671</c:v>
                </c:pt>
                <c:pt idx="12985">
                  <c:v>90.1736111111111</c:v>
                </c:pt>
                <c:pt idx="12986">
                  <c:v>90.180555555555557</c:v>
                </c:pt>
                <c:pt idx="12987">
                  <c:v>90.1875</c:v>
                </c:pt>
                <c:pt idx="12988">
                  <c:v>90.194444444444443</c:v>
                </c:pt>
                <c:pt idx="12989">
                  <c:v>90.2013888888889</c:v>
                </c:pt>
                <c:pt idx="12990">
                  <c:v>90.208333333333329</c:v>
                </c:pt>
                <c:pt idx="12991">
                  <c:v>90.215277777777771</c:v>
                </c:pt>
                <c:pt idx="12992">
                  <c:v>90.222222222222229</c:v>
                </c:pt>
                <c:pt idx="12993">
                  <c:v>90.229166666666671</c:v>
                </c:pt>
                <c:pt idx="12994">
                  <c:v>90.2361111111111</c:v>
                </c:pt>
                <c:pt idx="12995">
                  <c:v>90.243055555555557</c:v>
                </c:pt>
                <c:pt idx="12996">
                  <c:v>90.25</c:v>
                </c:pt>
                <c:pt idx="12997">
                  <c:v>90.256944444444443</c:v>
                </c:pt>
                <c:pt idx="12998">
                  <c:v>90.2638888888889</c:v>
                </c:pt>
                <c:pt idx="12999">
                  <c:v>90.270833333333329</c:v>
                </c:pt>
                <c:pt idx="13000">
                  <c:v>90.277777777777771</c:v>
                </c:pt>
                <c:pt idx="13001">
                  <c:v>90.284722222222229</c:v>
                </c:pt>
                <c:pt idx="13002">
                  <c:v>90.291666666666671</c:v>
                </c:pt>
                <c:pt idx="13003">
                  <c:v>90.2986111111111</c:v>
                </c:pt>
                <c:pt idx="13004">
                  <c:v>90.305555555555557</c:v>
                </c:pt>
                <c:pt idx="13005">
                  <c:v>90.3125</c:v>
                </c:pt>
                <c:pt idx="13006">
                  <c:v>90.319444444444443</c:v>
                </c:pt>
                <c:pt idx="13007">
                  <c:v>90.3263888888889</c:v>
                </c:pt>
                <c:pt idx="13008">
                  <c:v>90.333333333333329</c:v>
                </c:pt>
                <c:pt idx="13009">
                  <c:v>90.340277777777771</c:v>
                </c:pt>
                <c:pt idx="13010">
                  <c:v>90.347222222222229</c:v>
                </c:pt>
                <c:pt idx="13011">
                  <c:v>90.354166666666671</c:v>
                </c:pt>
                <c:pt idx="13012">
                  <c:v>90.3611111111111</c:v>
                </c:pt>
                <c:pt idx="13013">
                  <c:v>90.368055555555557</c:v>
                </c:pt>
                <c:pt idx="13014">
                  <c:v>90.375</c:v>
                </c:pt>
                <c:pt idx="13015">
                  <c:v>90.381944444444443</c:v>
                </c:pt>
                <c:pt idx="13016">
                  <c:v>90.3888888888889</c:v>
                </c:pt>
                <c:pt idx="13017">
                  <c:v>90.395833333333329</c:v>
                </c:pt>
                <c:pt idx="13018">
                  <c:v>90.402777777777771</c:v>
                </c:pt>
                <c:pt idx="13019">
                  <c:v>90.409722222222229</c:v>
                </c:pt>
                <c:pt idx="13020">
                  <c:v>90.416666666666671</c:v>
                </c:pt>
                <c:pt idx="13021">
                  <c:v>90.4236111111111</c:v>
                </c:pt>
                <c:pt idx="13022">
                  <c:v>90.430555555555557</c:v>
                </c:pt>
                <c:pt idx="13023">
                  <c:v>90.4375</c:v>
                </c:pt>
                <c:pt idx="13024">
                  <c:v>90.444444444444443</c:v>
                </c:pt>
                <c:pt idx="13025">
                  <c:v>90.4513888888889</c:v>
                </c:pt>
                <c:pt idx="13026">
                  <c:v>90.458333333333329</c:v>
                </c:pt>
                <c:pt idx="13027">
                  <c:v>90.465277777777771</c:v>
                </c:pt>
                <c:pt idx="13028">
                  <c:v>90.472222222222229</c:v>
                </c:pt>
                <c:pt idx="13029">
                  <c:v>90.479166666666671</c:v>
                </c:pt>
                <c:pt idx="13030">
                  <c:v>90.4861111111111</c:v>
                </c:pt>
                <c:pt idx="13031">
                  <c:v>90.493055555555557</c:v>
                </c:pt>
                <c:pt idx="13032">
                  <c:v>90.5</c:v>
                </c:pt>
                <c:pt idx="13033">
                  <c:v>90.506944444444443</c:v>
                </c:pt>
                <c:pt idx="13034">
                  <c:v>90.5138888888889</c:v>
                </c:pt>
                <c:pt idx="13035">
                  <c:v>90.520833333333329</c:v>
                </c:pt>
                <c:pt idx="13036">
                  <c:v>90.527777777777771</c:v>
                </c:pt>
                <c:pt idx="13037">
                  <c:v>90.534722222222229</c:v>
                </c:pt>
                <c:pt idx="13038">
                  <c:v>90.541666666666671</c:v>
                </c:pt>
                <c:pt idx="13039">
                  <c:v>90.5486111111111</c:v>
                </c:pt>
                <c:pt idx="13040">
                  <c:v>90.555555555555557</c:v>
                </c:pt>
                <c:pt idx="13041">
                  <c:v>90.5625</c:v>
                </c:pt>
                <c:pt idx="13042">
                  <c:v>90.569444444444443</c:v>
                </c:pt>
                <c:pt idx="13043">
                  <c:v>90.5763888888889</c:v>
                </c:pt>
                <c:pt idx="13044">
                  <c:v>90.583333333333329</c:v>
                </c:pt>
                <c:pt idx="13045">
                  <c:v>90.590277777777771</c:v>
                </c:pt>
                <c:pt idx="13046">
                  <c:v>90.597222222222229</c:v>
                </c:pt>
                <c:pt idx="13047">
                  <c:v>90.604166666666671</c:v>
                </c:pt>
                <c:pt idx="13048">
                  <c:v>90.6111111111111</c:v>
                </c:pt>
                <c:pt idx="13049">
                  <c:v>90.618055555555557</c:v>
                </c:pt>
                <c:pt idx="13050">
                  <c:v>90.625</c:v>
                </c:pt>
                <c:pt idx="13051">
                  <c:v>90.631944444444443</c:v>
                </c:pt>
                <c:pt idx="13052">
                  <c:v>90.6388888888889</c:v>
                </c:pt>
                <c:pt idx="13053">
                  <c:v>90.645833333333329</c:v>
                </c:pt>
                <c:pt idx="13054">
                  <c:v>90.652777777777771</c:v>
                </c:pt>
                <c:pt idx="13055">
                  <c:v>90.659722222222229</c:v>
                </c:pt>
                <c:pt idx="13056">
                  <c:v>90.666666666666671</c:v>
                </c:pt>
                <c:pt idx="13057">
                  <c:v>90.6736111111111</c:v>
                </c:pt>
                <c:pt idx="13058">
                  <c:v>90.680555555555557</c:v>
                </c:pt>
                <c:pt idx="13059">
                  <c:v>90.6875</c:v>
                </c:pt>
                <c:pt idx="13060">
                  <c:v>90.694444444444443</c:v>
                </c:pt>
                <c:pt idx="13061">
                  <c:v>90.7013888888889</c:v>
                </c:pt>
                <c:pt idx="13062">
                  <c:v>90.708333333333329</c:v>
                </c:pt>
                <c:pt idx="13063">
                  <c:v>90.715277777777771</c:v>
                </c:pt>
                <c:pt idx="13064">
                  <c:v>90.722222222222229</c:v>
                </c:pt>
                <c:pt idx="13065">
                  <c:v>90.729166666666671</c:v>
                </c:pt>
                <c:pt idx="13066">
                  <c:v>90.7361111111111</c:v>
                </c:pt>
                <c:pt idx="13067">
                  <c:v>90.743055555555557</c:v>
                </c:pt>
                <c:pt idx="13068">
                  <c:v>90.75</c:v>
                </c:pt>
                <c:pt idx="13069">
                  <c:v>90.756944444444443</c:v>
                </c:pt>
                <c:pt idx="13070">
                  <c:v>90.7638888888889</c:v>
                </c:pt>
                <c:pt idx="13071">
                  <c:v>90.770833333333329</c:v>
                </c:pt>
                <c:pt idx="13072">
                  <c:v>90.777777777777771</c:v>
                </c:pt>
                <c:pt idx="13073">
                  <c:v>90.784722222222229</c:v>
                </c:pt>
                <c:pt idx="13074">
                  <c:v>90.791666666666671</c:v>
                </c:pt>
                <c:pt idx="13075">
                  <c:v>90.7986111111111</c:v>
                </c:pt>
                <c:pt idx="13076">
                  <c:v>90.805555555555557</c:v>
                </c:pt>
                <c:pt idx="13077">
                  <c:v>90.8125</c:v>
                </c:pt>
                <c:pt idx="13078">
                  <c:v>90.819444444444443</c:v>
                </c:pt>
                <c:pt idx="13079">
                  <c:v>90.8263888888889</c:v>
                </c:pt>
                <c:pt idx="13080">
                  <c:v>90.833333333333329</c:v>
                </c:pt>
                <c:pt idx="13081">
                  <c:v>90.840277777777771</c:v>
                </c:pt>
                <c:pt idx="13082">
                  <c:v>90.847222222222229</c:v>
                </c:pt>
                <c:pt idx="13083">
                  <c:v>90.854166666666671</c:v>
                </c:pt>
                <c:pt idx="13084">
                  <c:v>90.8611111111111</c:v>
                </c:pt>
                <c:pt idx="13085">
                  <c:v>90.868055555555557</c:v>
                </c:pt>
                <c:pt idx="13086">
                  <c:v>90.875</c:v>
                </c:pt>
                <c:pt idx="13087">
                  <c:v>90.881944444444443</c:v>
                </c:pt>
                <c:pt idx="13088">
                  <c:v>90.8888888888889</c:v>
                </c:pt>
                <c:pt idx="13089">
                  <c:v>90.895833333333329</c:v>
                </c:pt>
                <c:pt idx="13090">
                  <c:v>90.902777777777771</c:v>
                </c:pt>
                <c:pt idx="13091">
                  <c:v>90.909722222222229</c:v>
                </c:pt>
                <c:pt idx="13092">
                  <c:v>90.916666666666671</c:v>
                </c:pt>
                <c:pt idx="13093">
                  <c:v>90.9236111111111</c:v>
                </c:pt>
                <c:pt idx="13094">
                  <c:v>90.930555555555557</c:v>
                </c:pt>
                <c:pt idx="13095">
                  <c:v>90.9375</c:v>
                </c:pt>
                <c:pt idx="13096">
                  <c:v>90.944444444444443</c:v>
                </c:pt>
                <c:pt idx="13097">
                  <c:v>90.9513888888889</c:v>
                </c:pt>
                <c:pt idx="13098">
                  <c:v>90.958333333333329</c:v>
                </c:pt>
                <c:pt idx="13099">
                  <c:v>90.965277777777771</c:v>
                </c:pt>
                <c:pt idx="13100">
                  <c:v>90.972222222222229</c:v>
                </c:pt>
                <c:pt idx="13101">
                  <c:v>90.979166666666671</c:v>
                </c:pt>
                <c:pt idx="13102">
                  <c:v>90.9861111111111</c:v>
                </c:pt>
                <c:pt idx="13103">
                  <c:v>90.993055555555557</c:v>
                </c:pt>
                <c:pt idx="13104">
                  <c:v>91</c:v>
                </c:pt>
                <c:pt idx="13105">
                  <c:v>91.006944444444443</c:v>
                </c:pt>
                <c:pt idx="13106">
                  <c:v>91.0138888888889</c:v>
                </c:pt>
                <c:pt idx="13107">
                  <c:v>91.020833333333329</c:v>
                </c:pt>
                <c:pt idx="13108">
                  <c:v>91.027777777777771</c:v>
                </c:pt>
                <c:pt idx="13109">
                  <c:v>91.034722222222229</c:v>
                </c:pt>
                <c:pt idx="13110">
                  <c:v>91.041666666666671</c:v>
                </c:pt>
                <c:pt idx="13111">
                  <c:v>91.0486111111111</c:v>
                </c:pt>
                <c:pt idx="13112">
                  <c:v>91.055555555555557</c:v>
                </c:pt>
                <c:pt idx="13113">
                  <c:v>91.0625</c:v>
                </c:pt>
                <c:pt idx="13114">
                  <c:v>91.069444444444443</c:v>
                </c:pt>
                <c:pt idx="13115">
                  <c:v>91.0763888888889</c:v>
                </c:pt>
                <c:pt idx="13116">
                  <c:v>91.083333333333329</c:v>
                </c:pt>
                <c:pt idx="13117">
                  <c:v>91.090277777777771</c:v>
                </c:pt>
                <c:pt idx="13118">
                  <c:v>91.097222222222229</c:v>
                </c:pt>
                <c:pt idx="13119">
                  <c:v>91.104166666666671</c:v>
                </c:pt>
                <c:pt idx="13120">
                  <c:v>91.1111111111111</c:v>
                </c:pt>
                <c:pt idx="13121">
                  <c:v>91.118055555555557</c:v>
                </c:pt>
                <c:pt idx="13122">
                  <c:v>91.125</c:v>
                </c:pt>
                <c:pt idx="13123">
                  <c:v>91.131944444444443</c:v>
                </c:pt>
                <c:pt idx="13124">
                  <c:v>91.1388888888889</c:v>
                </c:pt>
                <c:pt idx="13125">
                  <c:v>91.145833333333329</c:v>
                </c:pt>
                <c:pt idx="13126">
                  <c:v>91.152777777777771</c:v>
                </c:pt>
                <c:pt idx="13127">
                  <c:v>91.159722222222229</c:v>
                </c:pt>
                <c:pt idx="13128">
                  <c:v>91.166666666666671</c:v>
                </c:pt>
                <c:pt idx="13129">
                  <c:v>91.1736111111111</c:v>
                </c:pt>
                <c:pt idx="13130">
                  <c:v>91.180555555555557</c:v>
                </c:pt>
                <c:pt idx="13131">
                  <c:v>91.1875</c:v>
                </c:pt>
                <c:pt idx="13132">
                  <c:v>91.194444444444443</c:v>
                </c:pt>
                <c:pt idx="13133">
                  <c:v>91.2013888888889</c:v>
                </c:pt>
                <c:pt idx="13134">
                  <c:v>91.208333333333329</c:v>
                </c:pt>
                <c:pt idx="13135">
                  <c:v>91.215277777777771</c:v>
                </c:pt>
                <c:pt idx="13136">
                  <c:v>91.222222222222229</c:v>
                </c:pt>
                <c:pt idx="13137">
                  <c:v>91.229166666666671</c:v>
                </c:pt>
                <c:pt idx="13138">
                  <c:v>91.2361111111111</c:v>
                </c:pt>
                <c:pt idx="13139">
                  <c:v>91.243055555555557</c:v>
                </c:pt>
                <c:pt idx="13140">
                  <c:v>91.25</c:v>
                </c:pt>
                <c:pt idx="13141">
                  <c:v>91.256944444444443</c:v>
                </c:pt>
                <c:pt idx="13142">
                  <c:v>91.2638888888889</c:v>
                </c:pt>
                <c:pt idx="13143">
                  <c:v>91.270833333333329</c:v>
                </c:pt>
                <c:pt idx="13144">
                  <c:v>91.277777777777771</c:v>
                </c:pt>
                <c:pt idx="13145">
                  <c:v>91.284722222222229</c:v>
                </c:pt>
                <c:pt idx="13146">
                  <c:v>91.291666666666671</c:v>
                </c:pt>
                <c:pt idx="13147">
                  <c:v>91.2986111111111</c:v>
                </c:pt>
                <c:pt idx="13148">
                  <c:v>91.305555555555557</c:v>
                </c:pt>
                <c:pt idx="13149">
                  <c:v>91.3125</c:v>
                </c:pt>
                <c:pt idx="13150">
                  <c:v>91.319444444444443</c:v>
                </c:pt>
                <c:pt idx="13151">
                  <c:v>91.3263888888889</c:v>
                </c:pt>
                <c:pt idx="13152">
                  <c:v>91.333333333333329</c:v>
                </c:pt>
                <c:pt idx="13153">
                  <c:v>91.340277777777771</c:v>
                </c:pt>
                <c:pt idx="13154">
                  <c:v>91.347222222222229</c:v>
                </c:pt>
                <c:pt idx="13155">
                  <c:v>91.354166666666671</c:v>
                </c:pt>
                <c:pt idx="13156">
                  <c:v>91.3611111111111</c:v>
                </c:pt>
                <c:pt idx="13157">
                  <c:v>91.368055555555557</c:v>
                </c:pt>
                <c:pt idx="13158">
                  <c:v>91.375</c:v>
                </c:pt>
                <c:pt idx="13159">
                  <c:v>91.381944444444443</c:v>
                </c:pt>
                <c:pt idx="13160">
                  <c:v>91.3888888888889</c:v>
                </c:pt>
                <c:pt idx="13161">
                  <c:v>91.395833333333329</c:v>
                </c:pt>
                <c:pt idx="13162">
                  <c:v>91.402777777777771</c:v>
                </c:pt>
                <c:pt idx="13163">
                  <c:v>91.409722222222229</c:v>
                </c:pt>
                <c:pt idx="13164">
                  <c:v>91.416666666666671</c:v>
                </c:pt>
                <c:pt idx="13165">
                  <c:v>91.4236111111111</c:v>
                </c:pt>
                <c:pt idx="13166">
                  <c:v>91.430555555555557</c:v>
                </c:pt>
                <c:pt idx="13167">
                  <c:v>91.4375</c:v>
                </c:pt>
                <c:pt idx="13168">
                  <c:v>91.444444444444443</c:v>
                </c:pt>
                <c:pt idx="13169">
                  <c:v>91.4513888888889</c:v>
                </c:pt>
                <c:pt idx="13170">
                  <c:v>91.458333333333329</c:v>
                </c:pt>
                <c:pt idx="13171">
                  <c:v>91.465277777777771</c:v>
                </c:pt>
                <c:pt idx="13172">
                  <c:v>91.472222222222229</c:v>
                </c:pt>
                <c:pt idx="13173">
                  <c:v>91.479166666666671</c:v>
                </c:pt>
                <c:pt idx="13174">
                  <c:v>91.4861111111111</c:v>
                </c:pt>
                <c:pt idx="13175">
                  <c:v>91.493055555555557</c:v>
                </c:pt>
                <c:pt idx="13176">
                  <c:v>91.5</c:v>
                </c:pt>
                <c:pt idx="13177">
                  <c:v>91.506944444444443</c:v>
                </c:pt>
                <c:pt idx="13178">
                  <c:v>91.5138888888889</c:v>
                </c:pt>
                <c:pt idx="13179">
                  <c:v>91.520833333333329</c:v>
                </c:pt>
                <c:pt idx="13180">
                  <c:v>91.527777777777771</c:v>
                </c:pt>
                <c:pt idx="13181">
                  <c:v>91.534722222222229</c:v>
                </c:pt>
                <c:pt idx="13182">
                  <c:v>91.541666666666671</c:v>
                </c:pt>
                <c:pt idx="13183">
                  <c:v>91.5486111111111</c:v>
                </c:pt>
                <c:pt idx="13184">
                  <c:v>91.555555555555557</c:v>
                </c:pt>
                <c:pt idx="13185">
                  <c:v>91.5625</c:v>
                </c:pt>
                <c:pt idx="13186">
                  <c:v>91.569444444444443</c:v>
                </c:pt>
                <c:pt idx="13187">
                  <c:v>91.5763888888889</c:v>
                </c:pt>
                <c:pt idx="13188">
                  <c:v>91.583333333333329</c:v>
                </c:pt>
                <c:pt idx="13189">
                  <c:v>91.590277777777771</c:v>
                </c:pt>
                <c:pt idx="13190">
                  <c:v>91.597222222222229</c:v>
                </c:pt>
                <c:pt idx="13191">
                  <c:v>91.604166666666671</c:v>
                </c:pt>
                <c:pt idx="13192">
                  <c:v>91.6111111111111</c:v>
                </c:pt>
                <c:pt idx="13193">
                  <c:v>91.618055555555557</c:v>
                </c:pt>
                <c:pt idx="13194">
                  <c:v>91.625</c:v>
                </c:pt>
                <c:pt idx="13195">
                  <c:v>91.631944444444443</c:v>
                </c:pt>
                <c:pt idx="13196">
                  <c:v>91.6388888888889</c:v>
                </c:pt>
                <c:pt idx="13197">
                  <c:v>91.645833333333329</c:v>
                </c:pt>
                <c:pt idx="13198">
                  <c:v>91.652777777777771</c:v>
                </c:pt>
                <c:pt idx="13199">
                  <c:v>91.659722222222229</c:v>
                </c:pt>
                <c:pt idx="13200">
                  <c:v>91.666666666666671</c:v>
                </c:pt>
                <c:pt idx="13201">
                  <c:v>91.6736111111111</c:v>
                </c:pt>
                <c:pt idx="13202">
                  <c:v>91.680555555555557</c:v>
                </c:pt>
                <c:pt idx="13203">
                  <c:v>91.6875</c:v>
                </c:pt>
                <c:pt idx="13204">
                  <c:v>91.694444444444443</c:v>
                </c:pt>
                <c:pt idx="13205">
                  <c:v>91.7013888888889</c:v>
                </c:pt>
                <c:pt idx="13206">
                  <c:v>91.708333333333329</c:v>
                </c:pt>
                <c:pt idx="13207">
                  <c:v>91.715277777777771</c:v>
                </c:pt>
                <c:pt idx="13208">
                  <c:v>91.722222222222229</c:v>
                </c:pt>
                <c:pt idx="13209">
                  <c:v>91.729166666666671</c:v>
                </c:pt>
                <c:pt idx="13210">
                  <c:v>91.7361111111111</c:v>
                </c:pt>
                <c:pt idx="13211">
                  <c:v>91.743055555555557</c:v>
                </c:pt>
                <c:pt idx="13212">
                  <c:v>91.75</c:v>
                </c:pt>
                <c:pt idx="13213">
                  <c:v>91.756944444444443</c:v>
                </c:pt>
                <c:pt idx="13214">
                  <c:v>91.7638888888889</c:v>
                </c:pt>
                <c:pt idx="13215">
                  <c:v>91.770833333333329</c:v>
                </c:pt>
                <c:pt idx="13216">
                  <c:v>91.777777777777771</c:v>
                </c:pt>
                <c:pt idx="13217">
                  <c:v>91.784722222222229</c:v>
                </c:pt>
                <c:pt idx="13218">
                  <c:v>91.791666666666671</c:v>
                </c:pt>
                <c:pt idx="13219">
                  <c:v>91.7986111111111</c:v>
                </c:pt>
                <c:pt idx="13220">
                  <c:v>91.805555555555557</c:v>
                </c:pt>
                <c:pt idx="13221">
                  <c:v>91.8125</c:v>
                </c:pt>
                <c:pt idx="13222">
                  <c:v>91.819444444444443</c:v>
                </c:pt>
                <c:pt idx="13223">
                  <c:v>91.8263888888889</c:v>
                </c:pt>
                <c:pt idx="13224">
                  <c:v>91.833333333333329</c:v>
                </c:pt>
                <c:pt idx="13225">
                  <c:v>91.840277777777771</c:v>
                </c:pt>
                <c:pt idx="13226">
                  <c:v>91.847222222222229</c:v>
                </c:pt>
                <c:pt idx="13227">
                  <c:v>91.854166666666671</c:v>
                </c:pt>
                <c:pt idx="13228">
                  <c:v>91.8611111111111</c:v>
                </c:pt>
                <c:pt idx="13229">
                  <c:v>91.868055555555557</c:v>
                </c:pt>
                <c:pt idx="13230">
                  <c:v>91.875</c:v>
                </c:pt>
                <c:pt idx="13231">
                  <c:v>91.881944444444443</c:v>
                </c:pt>
                <c:pt idx="13232">
                  <c:v>91.8888888888889</c:v>
                </c:pt>
                <c:pt idx="13233">
                  <c:v>91.895833333333329</c:v>
                </c:pt>
                <c:pt idx="13234">
                  <c:v>91.902777777777771</c:v>
                </c:pt>
                <c:pt idx="13235">
                  <c:v>91.909722222222229</c:v>
                </c:pt>
                <c:pt idx="13236">
                  <c:v>91.916666666666671</c:v>
                </c:pt>
                <c:pt idx="13237">
                  <c:v>91.9236111111111</c:v>
                </c:pt>
                <c:pt idx="13238">
                  <c:v>91.930555555555557</c:v>
                </c:pt>
                <c:pt idx="13239">
                  <c:v>91.9375</c:v>
                </c:pt>
                <c:pt idx="13240">
                  <c:v>91.944444444444443</c:v>
                </c:pt>
                <c:pt idx="13241">
                  <c:v>91.9513888888889</c:v>
                </c:pt>
                <c:pt idx="13242">
                  <c:v>91.958333333333329</c:v>
                </c:pt>
                <c:pt idx="13243">
                  <c:v>91.965277777777771</c:v>
                </c:pt>
                <c:pt idx="13244">
                  <c:v>91.972222222222229</c:v>
                </c:pt>
                <c:pt idx="13245">
                  <c:v>91.979166666666671</c:v>
                </c:pt>
                <c:pt idx="13246">
                  <c:v>91.9861111111111</c:v>
                </c:pt>
                <c:pt idx="13247">
                  <c:v>91.993055555555557</c:v>
                </c:pt>
                <c:pt idx="13248">
                  <c:v>92</c:v>
                </c:pt>
                <c:pt idx="13249">
                  <c:v>92.006944444444443</c:v>
                </c:pt>
                <c:pt idx="13250">
                  <c:v>92.0138888888889</c:v>
                </c:pt>
                <c:pt idx="13251">
                  <c:v>92.020833333333329</c:v>
                </c:pt>
                <c:pt idx="13252">
                  <c:v>92.027777777777771</c:v>
                </c:pt>
                <c:pt idx="13253">
                  <c:v>92.034722222222229</c:v>
                </c:pt>
                <c:pt idx="13254">
                  <c:v>92.041666666666671</c:v>
                </c:pt>
                <c:pt idx="13255">
                  <c:v>92.0486111111111</c:v>
                </c:pt>
                <c:pt idx="13256">
                  <c:v>92.055555555555557</c:v>
                </c:pt>
                <c:pt idx="13257">
                  <c:v>92.0625</c:v>
                </c:pt>
                <c:pt idx="13258">
                  <c:v>92.069444444444443</c:v>
                </c:pt>
                <c:pt idx="13259">
                  <c:v>92.0763888888889</c:v>
                </c:pt>
                <c:pt idx="13260">
                  <c:v>92.083333333333329</c:v>
                </c:pt>
                <c:pt idx="13261">
                  <c:v>92.090277777777771</c:v>
                </c:pt>
                <c:pt idx="13262">
                  <c:v>92.097222222222229</c:v>
                </c:pt>
                <c:pt idx="13263">
                  <c:v>92.104166666666671</c:v>
                </c:pt>
                <c:pt idx="13264">
                  <c:v>92.1111111111111</c:v>
                </c:pt>
                <c:pt idx="13265">
                  <c:v>92.118055555555557</c:v>
                </c:pt>
                <c:pt idx="13266">
                  <c:v>92.125</c:v>
                </c:pt>
                <c:pt idx="13267">
                  <c:v>92.131944444444443</c:v>
                </c:pt>
                <c:pt idx="13268">
                  <c:v>92.1388888888889</c:v>
                </c:pt>
                <c:pt idx="13269">
                  <c:v>92.145833333333329</c:v>
                </c:pt>
                <c:pt idx="13270">
                  <c:v>92.152777777777771</c:v>
                </c:pt>
                <c:pt idx="13271">
                  <c:v>92.159722222222229</c:v>
                </c:pt>
                <c:pt idx="13272">
                  <c:v>92.166666666666671</c:v>
                </c:pt>
                <c:pt idx="13273">
                  <c:v>92.1736111111111</c:v>
                </c:pt>
                <c:pt idx="13274">
                  <c:v>92.180555555555557</c:v>
                </c:pt>
                <c:pt idx="13275">
                  <c:v>92.1875</c:v>
                </c:pt>
                <c:pt idx="13276">
                  <c:v>92.194444444444443</c:v>
                </c:pt>
                <c:pt idx="13277">
                  <c:v>92.2013888888889</c:v>
                </c:pt>
                <c:pt idx="13278">
                  <c:v>92.208333333333329</c:v>
                </c:pt>
                <c:pt idx="13279">
                  <c:v>92.215277777777771</c:v>
                </c:pt>
                <c:pt idx="13280">
                  <c:v>92.222222222222229</c:v>
                </c:pt>
                <c:pt idx="13281">
                  <c:v>92.229166666666671</c:v>
                </c:pt>
                <c:pt idx="13282">
                  <c:v>92.2361111111111</c:v>
                </c:pt>
                <c:pt idx="13283">
                  <c:v>92.243055555555557</c:v>
                </c:pt>
                <c:pt idx="13284">
                  <c:v>92.25</c:v>
                </c:pt>
                <c:pt idx="13285">
                  <c:v>92.256944444444443</c:v>
                </c:pt>
                <c:pt idx="13286">
                  <c:v>92.2638888888889</c:v>
                </c:pt>
                <c:pt idx="13287">
                  <c:v>92.270833333333329</c:v>
                </c:pt>
                <c:pt idx="13288">
                  <c:v>92.277777777777771</c:v>
                </c:pt>
                <c:pt idx="13289">
                  <c:v>92.284722222222229</c:v>
                </c:pt>
                <c:pt idx="13290">
                  <c:v>92.291666666666671</c:v>
                </c:pt>
                <c:pt idx="13291">
                  <c:v>92.2986111111111</c:v>
                </c:pt>
                <c:pt idx="13292">
                  <c:v>92.305555555555557</c:v>
                </c:pt>
                <c:pt idx="13293">
                  <c:v>92.3125</c:v>
                </c:pt>
                <c:pt idx="13294">
                  <c:v>92.319444444444443</c:v>
                </c:pt>
                <c:pt idx="13295">
                  <c:v>92.3263888888889</c:v>
                </c:pt>
                <c:pt idx="13296">
                  <c:v>92.333333333333329</c:v>
                </c:pt>
                <c:pt idx="13297">
                  <c:v>92.340277777777771</c:v>
                </c:pt>
                <c:pt idx="13298">
                  <c:v>92.347222222222229</c:v>
                </c:pt>
                <c:pt idx="13299">
                  <c:v>92.354166666666671</c:v>
                </c:pt>
                <c:pt idx="13300">
                  <c:v>92.3611111111111</c:v>
                </c:pt>
                <c:pt idx="13301">
                  <c:v>92.368055555555557</c:v>
                </c:pt>
                <c:pt idx="13302">
                  <c:v>92.375</c:v>
                </c:pt>
                <c:pt idx="13303">
                  <c:v>92.381944444444443</c:v>
                </c:pt>
                <c:pt idx="13304">
                  <c:v>92.3888888888889</c:v>
                </c:pt>
                <c:pt idx="13305">
                  <c:v>92.395833333333329</c:v>
                </c:pt>
                <c:pt idx="13306">
                  <c:v>92.402777777777771</c:v>
                </c:pt>
                <c:pt idx="13307">
                  <c:v>92.409722222222229</c:v>
                </c:pt>
                <c:pt idx="13308">
                  <c:v>92.416666666666671</c:v>
                </c:pt>
                <c:pt idx="13309">
                  <c:v>92.4236111111111</c:v>
                </c:pt>
                <c:pt idx="13310">
                  <c:v>92.430555555555557</c:v>
                </c:pt>
                <c:pt idx="13311">
                  <c:v>92.4375</c:v>
                </c:pt>
                <c:pt idx="13312">
                  <c:v>92.444444444444443</c:v>
                </c:pt>
                <c:pt idx="13313">
                  <c:v>92.4513888888889</c:v>
                </c:pt>
                <c:pt idx="13314">
                  <c:v>92.458333333333329</c:v>
                </c:pt>
                <c:pt idx="13315">
                  <c:v>92.465277777777771</c:v>
                </c:pt>
                <c:pt idx="13316">
                  <c:v>92.472222222222229</c:v>
                </c:pt>
                <c:pt idx="13317">
                  <c:v>92.479166666666671</c:v>
                </c:pt>
                <c:pt idx="13318">
                  <c:v>92.4861111111111</c:v>
                </c:pt>
                <c:pt idx="13319">
                  <c:v>92.493055555555557</c:v>
                </c:pt>
                <c:pt idx="13320">
                  <c:v>92.5</c:v>
                </c:pt>
                <c:pt idx="13321">
                  <c:v>92.506944444444443</c:v>
                </c:pt>
                <c:pt idx="13322">
                  <c:v>92.5138888888889</c:v>
                </c:pt>
                <c:pt idx="13323">
                  <c:v>92.520833333333329</c:v>
                </c:pt>
                <c:pt idx="13324">
                  <c:v>92.527777777777771</c:v>
                </c:pt>
                <c:pt idx="13325">
                  <c:v>92.534722222222229</c:v>
                </c:pt>
                <c:pt idx="13326">
                  <c:v>92.541666666666671</c:v>
                </c:pt>
                <c:pt idx="13327">
                  <c:v>92.5486111111111</c:v>
                </c:pt>
                <c:pt idx="13328">
                  <c:v>92.555555555555557</c:v>
                </c:pt>
                <c:pt idx="13329">
                  <c:v>92.5625</c:v>
                </c:pt>
                <c:pt idx="13330">
                  <c:v>92.569444444444443</c:v>
                </c:pt>
                <c:pt idx="13331">
                  <c:v>92.5763888888889</c:v>
                </c:pt>
                <c:pt idx="13332">
                  <c:v>92.583333333333329</c:v>
                </c:pt>
                <c:pt idx="13333">
                  <c:v>92.590277777777771</c:v>
                </c:pt>
                <c:pt idx="13334">
                  <c:v>92.597222222222229</c:v>
                </c:pt>
                <c:pt idx="13335">
                  <c:v>92.604166666666671</c:v>
                </c:pt>
                <c:pt idx="13336">
                  <c:v>92.6111111111111</c:v>
                </c:pt>
                <c:pt idx="13337">
                  <c:v>92.618055555555557</c:v>
                </c:pt>
                <c:pt idx="13338">
                  <c:v>92.625</c:v>
                </c:pt>
                <c:pt idx="13339">
                  <c:v>92.631944444444443</c:v>
                </c:pt>
                <c:pt idx="13340">
                  <c:v>92.6388888888889</c:v>
                </c:pt>
                <c:pt idx="13341">
                  <c:v>92.645833333333329</c:v>
                </c:pt>
                <c:pt idx="13342">
                  <c:v>92.652777777777771</c:v>
                </c:pt>
                <c:pt idx="13343">
                  <c:v>92.659722222222229</c:v>
                </c:pt>
                <c:pt idx="13344">
                  <c:v>92.666666666666671</c:v>
                </c:pt>
                <c:pt idx="13345">
                  <c:v>92.6736111111111</c:v>
                </c:pt>
                <c:pt idx="13346">
                  <c:v>92.680555555555557</c:v>
                </c:pt>
                <c:pt idx="13347">
                  <c:v>92.6875</c:v>
                </c:pt>
                <c:pt idx="13348">
                  <c:v>92.694444444444443</c:v>
                </c:pt>
                <c:pt idx="13349">
                  <c:v>92.7013888888889</c:v>
                </c:pt>
                <c:pt idx="13350">
                  <c:v>92.708333333333329</c:v>
                </c:pt>
                <c:pt idx="13351">
                  <c:v>92.715277777777771</c:v>
                </c:pt>
                <c:pt idx="13352">
                  <c:v>92.722222222222229</c:v>
                </c:pt>
                <c:pt idx="13353">
                  <c:v>92.729166666666671</c:v>
                </c:pt>
                <c:pt idx="13354">
                  <c:v>92.7361111111111</c:v>
                </c:pt>
                <c:pt idx="13355">
                  <c:v>92.743055555555557</c:v>
                </c:pt>
                <c:pt idx="13356">
                  <c:v>92.75</c:v>
                </c:pt>
                <c:pt idx="13357">
                  <c:v>92.756944444444443</c:v>
                </c:pt>
                <c:pt idx="13358">
                  <c:v>92.7638888888889</c:v>
                </c:pt>
                <c:pt idx="13359">
                  <c:v>92.770833333333329</c:v>
                </c:pt>
                <c:pt idx="13360">
                  <c:v>92.777777777777771</c:v>
                </c:pt>
                <c:pt idx="13361">
                  <c:v>92.784722222222229</c:v>
                </c:pt>
                <c:pt idx="13362">
                  <c:v>92.791666666666671</c:v>
                </c:pt>
                <c:pt idx="13363">
                  <c:v>92.7986111111111</c:v>
                </c:pt>
                <c:pt idx="13364">
                  <c:v>92.805555555555557</c:v>
                </c:pt>
                <c:pt idx="13365">
                  <c:v>92.8125</c:v>
                </c:pt>
                <c:pt idx="13366">
                  <c:v>92.819444444444443</c:v>
                </c:pt>
                <c:pt idx="13367">
                  <c:v>92.8263888888889</c:v>
                </c:pt>
                <c:pt idx="13368">
                  <c:v>92.833333333333329</c:v>
                </c:pt>
                <c:pt idx="13369">
                  <c:v>92.840277777777771</c:v>
                </c:pt>
                <c:pt idx="13370">
                  <c:v>92.847222222222229</c:v>
                </c:pt>
                <c:pt idx="13371">
                  <c:v>92.854166666666671</c:v>
                </c:pt>
                <c:pt idx="13372">
                  <c:v>92.8611111111111</c:v>
                </c:pt>
                <c:pt idx="13373">
                  <c:v>92.868055555555557</c:v>
                </c:pt>
                <c:pt idx="13374">
                  <c:v>92.875</c:v>
                </c:pt>
                <c:pt idx="13375">
                  <c:v>92.881944444444443</c:v>
                </c:pt>
                <c:pt idx="13376">
                  <c:v>92.8888888888889</c:v>
                </c:pt>
                <c:pt idx="13377">
                  <c:v>92.895833333333329</c:v>
                </c:pt>
                <c:pt idx="13378">
                  <c:v>92.902777777777771</c:v>
                </c:pt>
                <c:pt idx="13379">
                  <c:v>92.909722222222229</c:v>
                </c:pt>
                <c:pt idx="13380">
                  <c:v>92.916666666666671</c:v>
                </c:pt>
                <c:pt idx="13381">
                  <c:v>92.9236111111111</c:v>
                </c:pt>
                <c:pt idx="13382">
                  <c:v>92.930555555555557</c:v>
                </c:pt>
                <c:pt idx="13383">
                  <c:v>92.9375</c:v>
                </c:pt>
                <c:pt idx="13384">
                  <c:v>92.944444444444443</c:v>
                </c:pt>
                <c:pt idx="13385">
                  <c:v>92.9513888888889</c:v>
                </c:pt>
                <c:pt idx="13386">
                  <c:v>92.958333333333329</c:v>
                </c:pt>
                <c:pt idx="13387">
                  <c:v>92.965277777777771</c:v>
                </c:pt>
                <c:pt idx="13388">
                  <c:v>92.972222222222229</c:v>
                </c:pt>
                <c:pt idx="13389">
                  <c:v>92.979166666666671</c:v>
                </c:pt>
                <c:pt idx="13390">
                  <c:v>92.9861111111111</c:v>
                </c:pt>
                <c:pt idx="13391">
                  <c:v>92.993055555555557</c:v>
                </c:pt>
                <c:pt idx="13392">
                  <c:v>93</c:v>
                </c:pt>
                <c:pt idx="13393">
                  <c:v>93.006944444444443</c:v>
                </c:pt>
                <c:pt idx="13394">
                  <c:v>93.0138888888889</c:v>
                </c:pt>
                <c:pt idx="13395">
                  <c:v>93.020833333333329</c:v>
                </c:pt>
                <c:pt idx="13396">
                  <c:v>93.027777777777771</c:v>
                </c:pt>
                <c:pt idx="13397">
                  <c:v>93.034722222222229</c:v>
                </c:pt>
                <c:pt idx="13398">
                  <c:v>93.041666666666671</c:v>
                </c:pt>
                <c:pt idx="13399">
                  <c:v>93.0486111111111</c:v>
                </c:pt>
                <c:pt idx="13400">
                  <c:v>93.055555555555557</c:v>
                </c:pt>
                <c:pt idx="13401">
                  <c:v>93.0625</c:v>
                </c:pt>
                <c:pt idx="13402">
                  <c:v>93.069444444444443</c:v>
                </c:pt>
                <c:pt idx="13403">
                  <c:v>93.0763888888889</c:v>
                </c:pt>
                <c:pt idx="13404">
                  <c:v>93.083333333333329</c:v>
                </c:pt>
                <c:pt idx="13405">
                  <c:v>93.090277777777771</c:v>
                </c:pt>
                <c:pt idx="13406">
                  <c:v>93.097222222222229</c:v>
                </c:pt>
                <c:pt idx="13407">
                  <c:v>93.104166666666671</c:v>
                </c:pt>
                <c:pt idx="13408">
                  <c:v>93.1111111111111</c:v>
                </c:pt>
                <c:pt idx="13409">
                  <c:v>93.118055555555557</c:v>
                </c:pt>
                <c:pt idx="13410">
                  <c:v>93.125</c:v>
                </c:pt>
                <c:pt idx="13411">
                  <c:v>93.131944444444443</c:v>
                </c:pt>
                <c:pt idx="13412">
                  <c:v>93.1388888888889</c:v>
                </c:pt>
                <c:pt idx="13413">
                  <c:v>93.145833333333329</c:v>
                </c:pt>
                <c:pt idx="13414">
                  <c:v>93.152777777777771</c:v>
                </c:pt>
                <c:pt idx="13415">
                  <c:v>93.159722222222229</c:v>
                </c:pt>
                <c:pt idx="13416">
                  <c:v>93.166666666666671</c:v>
                </c:pt>
                <c:pt idx="13417">
                  <c:v>93.1736111111111</c:v>
                </c:pt>
                <c:pt idx="13418">
                  <c:v>93.180555555555557</c:v>
                </c:pt>
                <c:pt idx="13419">
                  <c:v>93.1875</c:v>
                </c:pt>
                <c:pt idx="13420">
                  <c:v>93.194444444444443</c:v>
                </c:pt>
                <c:pt idx="13421">
                  <c:v>93.2013888888889</c:v>
                </c:pt>
                <c:pt idx="13422">
                  <c:v>93.208333333333329</c:v>
                </c:pt>
                <c:pt idx="13423">
                  <c:v>93.215277777777771</c:v>
                </c:pt>
                <c:pt idx="13424">
                  <c:v>93.222222222222229</c:v>
                </c:pt>
                <c:pt idx="13425">
                  <c:v>93.229166666666671</c:v>
                </c:pt>
                <c:pt idx="13426">
                  <c:v>93.2361111111111</c:v>
                </c:pt>
                <c:pt idx="13427">
                  <c:v>93.243055555555557</c:v>
                </c:pt>
                <c:pt idx="13428">
                  <c:v>93.25</c:v>
                </c:pt>
                <c:pt idx="13429">
                  <c:v>93.256944444444443</c:v>
                </c:pt>
                <c:pt idx="13430">
                  <c:v>93.2638888888889</c:v>
                </c:pt>
                <c:pt idx="13431">
                  <c:v>93.270833333333329</c:v>
                </c:pt>
                <c:pt idx="13432">
                  <c:v>93.277777777777771</c:v>
                </c:pt>
                <c:pt idx="13433">
                  <c:v>93.284722222222229</c:v>
                </c:pt>
                <c:pt idx="13434">
                  <c:v>93.291666666666671</c:v>
                </c:pt>
                <c:pt idx="13435">
                  <c:v>93.2986111111111</c:v>
                </c:pt>
                <c:pt idx="13436">
                  <c:v>93.305555555555557</c:v>
                </c:pt>
                <c:pt idx="13437">
                  <c:v>93.3125</c:v>
                </c:pt>
                <c:pt idx="13438">
                  <c:v>93.319444444444443</c:v>
                </c:pt>
                <c:pt idx="13439">
                  <c:v>93.3263888888889</c:v>
                </c:pt>
                <c:pt idx="13440">
                  <c:v>93.333333333333329</c:v>
                </c:pt>
                <c:pt idx="13441">
                  <c:v>93.340277777777771</c:v>
                </c:pt>
                <c:pt idx="13442">
                  <c:v>93.347222222222229</c:v>
                </c:pt>
                <c:pt idx="13443">
                  <c:v>93.354166666666671</c:v>
                </c:pt>
                <c:pt idx="13444">
                  <c:v>93.3611111111111</c:v>
                </c:pt>
                <c:pt idx="13445">
                  <c:v>93.368055555555557</c:v>
                </c:pt>
                <c:pt idx="13446">
                  <c:v>93.375</c:v>
                </c:pt>
                <c:pt idx="13447">
                  <c:v>93.381944444444443</c:v>
                </c:pt>
                <c:pt idx="13448">
                  <c:v>93.3888888888889</c:v>
                </c:pt>
                <c:pt idx="13449">
                  <c:v>93.395833333333329</c:v>
                </c:pt>
                <c:pt idx="13450">
                  <c:v>93.402777777777771</c:v>
                </c:pt>
                <c:pt idx="13451">
                  <c:v>93.409722222222229</c:v>
                </c:pt>
                <c:pt idx="13452">
                  <c:v>93.416666666666671</c:v>
                </c:pt>
                <c:pt idx="13453">
                  <c:v>93.4236111111111</c:v>
                </c:pt>
                <c:pt idx="13454">
                  <c:v>93.430555555555557</c:v>
                </c:pt>
                <c:pt idx="13455">
                  <c:v>93.4375</c:v>
                </c:pt>
                <c:pt idx="13456">
                  <c:v>93.444444444444443</c:v>
                </c:pt>
                <c:pt idx="13457">
                  <c:v>93.4513888888889</c:v>
                </c:pt>
                <c:pt idx="13458">
                  <c:v>93.458333333333329</c:v>
                </c:pt>
                <c:pt idx="13459">
                  <c:v>93.465277777777771</c:v>
                </c:pt>
                <c:pt idx="13460">
                  <c:v>93.472222222222229</c:v>
                </c:pt>
                <c:pt idx="13461">
                  <c:v>93.479166666666671</c:v>
                </c:pt>
                <c:pt idx="13462">
                  <c:v>93.4861111111111</c:v>
                </c:pt>
                <c:pt idx="13463">
                  <c:v>93.493055555555557</c:v>
                </c:pt>
                <c:pt idx="13464">
                  <c:v>93.5</c:v>
                </c:pt>
                <c:pt idx="13465">
                  <c:v>93.506944444444443</c:v>
                </c:pt>
                <c:pt idx="13466">
                  <c:v>93.5138888888889</c:v>
                </c:pt>
                <c:pt idx="13467">
                  <c:v>93.520833333333329</c:v>
                </c:pt>
                <c:pt idx="13468">
                  <c:v>93.527777777777771</c:v>
                </c:pt>
                <c:pt idx="13469">
                  <c:v>93.534722222222229</c:v>
                </c:pt>
                <c:pt idx="13470">
                  <c:v>93.541666666666671</c:v>
                </c:pt>
                <c:pt idx="13471">
                  <c:v>93.5486111111111</c:v>
                </c:pt>
                <c:pt idx="13472">
                  <c:v>93.555555555555557</c:v>
                </c:pt>
                <c:pt idx="13473">
                  <c:v>93.5625</c:v>
                </c:pt>
                <c:pt idx="13474">
                  <c:v>93.569444444444443</c:v>
                </c:pt>
                <c:pt idx="13475">
                  <c:v>93.5763888888889</c:v>
                </c:pt>
                <c:pt idx="13476">
                  <c:v>93.583333333333329</c:v>
                </c:pt>
                <c:pt idx="13477">
                  <c:v>93.590277777777771</c:v>
                </c:pt>
                <c:pt idx="13478">
                  <c:v>93.597222222222229</c:v>
                </c:pt>
                <c:pt idx="13479">
                  <c:v>93.604166666666671</c:v>
                </c:pt>
                <c:pt idx="13480">
                  <c:v>93.6111111111111</c:v>
                </c:pt>
                <c:pt idx="13481">
                  <c:v>93.618055555555557</c:v>
                </c:pt>
                <c:pt idx="13482">
                  <c:v>93.625</c:v>
                </c:pt>
                <c:pt idx="13483">
                  <c:v>93.631944444444443</c:v>
                </c:pt>
                <c:pt idx="13484">
                  <c:v>93.6388888888889</c:v>
                </c:pt>
                <c:pt idx="13485">
                  <c:v>93.645833333333329</c:v>
                </c:pt>
                <c:pt idx="13486">
                  <c:v>93.652777777777771</c:v>
                </c:pt>
                <c:pt idx="13487">
                  <c:v>93.659722222222229</c:v>
                </c:pt>
                <c:pt idx="13488">
                  <c:v>93.666666666666671</c:v>
                </c:pt>
                <c:pt idx="13489">
                  <c:v>93.6736111111111</c:v>
                </c:pt>
                <c:pt idx="13490">
                  <c:v>93.680555555555557</c:v>
                </c:pt>
                <c:pt idx="13491">
                  <c:v>93.6875</c:v>
                </c:pt>
                <c:pt idx="13492">
                  <c:v>93.694444444444443</c:v>
                </c:pt>
                <c:pt idx="13493">
                  <c:v>93.7013888888889</c:v>
                </c:pt>
                <c:pt idx="13494">
                  <c:v>93.708333333333329</c:v>
                </c:pt>
                <c:pt idx="13495">
                  <c:v>93.715277777777771</c:v>
                </c:pt>
                <c:pt idx="13496">
                  <c:v>93.722222222222229</c:v>
                </c:pt>
                <c:pt idx="13497">
                  <c:v>93.729166666666671</c:v>
                </c:pt>
                <c:pt idx="13498">
                  <c:v>93.7361111111111</c:v>
                </c:pt>
                <c:pt idx="13499">
                  <c:v>93.743055555555557</c:v>
                </c:pt>
                <c:pt idx="13500">
                  <c:v>93.75</c:v>
                </c:pt>
                <c:pt idx="13501">
                  <c:v>93.756944444444443</c:v>
                </c:pt>
                <c:pt idx="13502">
                  <c:v>93.7638888888889</c:v>
                </c:pt>
                <c:pt idx="13503">
                  <c:v>93.770833333333329</c:v>
                </c:pt>
                <c:pt idx="13504">
                  <c:v>93.777777777777771</c:v>
                </c:pt>
                <c:pt idx="13505">
                  <c:v>93.784722222222229</c:v>
                </c:pt>
                <c:pt idx="13506">
                  <c:v>93.791666666666671</c:v>
                </c:pt>
                <c:pt idx="13507">
                  <c:v>93.7986111111111</c:v>
                </c:pt>
                <c:pt idx="13508">
                  <c:v>93.805555555555557</c:v>
                </c:pt>
                <c:pt idx="13509">
                  <c:v>93.8125</c:v>
                </c:pt>
                <c:pt idx="13510">
                  <c:v>93.819444444444443</c:v>
                </c:pt>
                <c:pt idx="13511">
                  <c:v>93.8263888888889</c:v>
                </c:pt>
                <c:pt idx="13512">
                  <c:v>93.833333333333329</c:v>
                </c:pt>
                <c:pt idx="13513">
                  <c:v>93.840277777777771</c:v>
                </c:pt>
                <c:pt idx="13514">
                  <c:v>93.847222222222229</c:v>
                </c:pt>
                <c:pt idx="13515">
                  <c:v>93.854166666666671</c:v>
                </c:pt>
                <c:pt idx="13516">
                  <c:v>93.8611111111111</c:v>
                </c:pt>
                <c:pt idx="13517">
                  <c:v>93.868055555555557</c:v>
                </c:pt>
                <c:pt idx="13518">
                  <c:v>93.875</c:v>
                </c:pt>
                <c:pt idx="13519">
                  <c:v>93.881944444444443</c:v>
                </c:pt>
                <c:pt idx="13520">
                  <c:v>93.8888888888889</c:v>
                </c:pt>
                <c:pt idx="13521">
                  <c:v>93.895833333333329</c:v>
                </c:pt>
                <c:pt idx="13522">
                  <c:v>93.902777777777771</c:v>
                </c:pt>
                <c:pt idx="13523">
                  <c:v>93.909722222222229</c:v>
                </c:pt>
                <c:pt idx="13524">
                  <c:v>93.916666666666671</c:v>
                </c:pt>
                <c:pt idx="13525">
                  <c:v>93.9236111111111</c:v>
                </c:pt>
                <c:pt idx="13526">
                  <c:v>93.930555555555557</c:v>
                </c:pt>
                <c:pt idx="13527">
                  <c:v>93.9375</c:v>
                </c:pt>
                <c:pt idx="13528">
                  <c:v>93.944444444444443</c:v>
                </c:pt>
                <c:pt idx="13529">
                  <c:v>93.9513888888889</c:v>
                </c:pt>
                <c:pt idx="13530">
                  <c:v>93.958333333333329</c:v>
                </c:pt>
                <c:pt idx="13531">
                  <c:v>93.965277777777771</c:v>
                </c:pt>
                <c:pt idx="13532">
                  <c:v>93.972222222222229</c:v>
                </c:pt>
                <c:pt idx="13533">
                  <c:v>93.979166666666671</c:v>
                </c:pt>
                <c:pt idx="13534">
                  <c:v>93.9861111111111</c:v>
                </c:pt>
                <c:pt idx="13535">
                  <c:v>93.993055555555557</c:v>
                </c:pt>
                <c:pt idx="13536">
                  <c:v>94</c:v>
                </c:pt>
                <c:pt idx="13537">
                  <c:v>94.006944444444443</c:v>
                </c:pt>
                <c:pt idx="13538">
                  <c:v>94.0138888888889</c:v>
                </c:pt>
                <c:pt idx="13539">
                  <c:v>94.020833333333329</c:v>
                </c:pt>
                <c:pt idx="13540">
                  <c:v>94.027777777777771</c:v>
                </c:pt>
                <c:pt idx="13541">
                  <c:v>94.034722222222229</c:v>
                </c:pt>
                <c:pt idx="13542">
                  <c:v>94.041666666666671</c:v>
                </c:pt>
                <c:pt idx="13543">
                  <c:v>94.0486111111111</c:v>
                </c:pt>
                <c:pt idx="13544">
                  <c:v>94.055555555555557</c:v>
                </c:pt>
                <c:pt idx="13545">
                  <c:v>94.0625</c:v>
                </c:pt>
                <c:pt idx="13546">
                  <c:v>94.069444444444443</c:v>
                </c:pt>
                <c:pt idx="13547">
                  <c:v>94.0763888888889</c:v>
                </c:pt>
                <c:pt idx="13548">
                  <c:v>94.083333333333329</c:v>
                </c:pt>
                <c:pt idx="13549">
                  <c:v>94.090277777777771</c:v>
                </c:pt>
                <c:pt idx="13550">
                  <c:v>94.097222222222229</c:v>
                </c:pt>
                <c:pt idx="13551">
                  <c:v>94.104166666666671</c:v>
                </c:pt>
                <c:pt idx="13552">
                  <c:v>94.1111111111111</c:v>
                </c:pt>
                <c:pt idx="13553">
                  <c:v>94.118055555555557</c:v>
                </c:pt>
                <c:pt idx="13554">
                  <c:v>94.125</c:v>
                </c:pt>
                <c:pt idx="13555">
                  <c:v>94.131944444444443</c:v>
                </c:pt>
                <c:pt idx="13556">
                  <c:v>94.1388888888889</c:v>
                </c:pt>
                <c:pt idx="13557">
                  <c:v>94.145833333333329</c:v>
                </c:pt>
                <c:pt idx="13558">
                  <c:v>94.152777777777771</c:v>
                </c:pt>
                <c:pt idx="13559">
                  <c:v>94.159722222222229</c:v>
                </c:pt>
                <c:pt idx="13560">
                  <c:v>94.166666666666671</c:v>
                </c:pt>
                <c:pt idx="13561">
                  <c:v>94.1736111111111</c:v>
                </c:pt>
                <c:pt idx="13562">
                  <c:v>94.180555555555557</c:v>
                </c:pt>
                <c:pt idx="13563">
                  <c:v>94.1875</c:v>
                </c:pt>
                <c:pt idx="13564">
                  <c:v>94.194444444444443</c:v>
                </c:pt>
                <c:pt idx="13565">
                  <c:v>94.2013888888889</c:v>
                </c:pt>
                <c:pt idx="13566">
                  <c:v>94.208333333333329</c:v>
                </c:pt>
                <c:pt idx="13567">
                  <c:v>94.215277777777771</c:v>
                </c:pt>
                <c:pt idx="13568">
                  <c:v>94.222222222222229</c:v>
                </c:pt>
                <c:pt idx="13569">
                  <c:v>94.229166666666671</c:v>
                </c:pt>
                <c:pt idx="13570">
                  <c:v>94.2361111111111</c:v>
                </c:pt>
                <c:pt idx="13571">
                  <c:v>94.243055555555557</c:v>
                </c:pt>
                <c:pt idx="13572">
                  <c:v>94.25</c:v>
                </c:pt>
                <c:pt idx="13573">
                  <c:v>94.256944444444443</c:v>
                </c:pt>
                <c:pt idx="13574">
                  <c:v>94.2638888888889</c:v>
                </c:pt>
                <c:pt idx="13575">
                  <c:v>94.270833333333329</c:v>
                </c:pt>
                <c:pt idx="13576">
                  <c:v>94.277777777777771</c:v>
                </c:pt>
                <c:pt idx="13577">
                  <c:v>94.284722222222229</c:v>
                </c:pt>
                <c:pt idx="13578">
                  <c:v>94.291666666666671</c:v>
                </c:pt>
                <c:pt idx="13579">
                  <c:v>94.2986111111111</c:v>
                </c:pt>
                <c:pt idx="13580">
                  <c:v>94.305555555555557</c:v>
                </c:pt>
                <c:pt idx="13581">
                  <c:v>94.3125</c:v>
                </c:pt>
                <c:pt idx="13582">
                  <c:v>94.319444444444443</c:v>
                </c:pt>
                <c:pt idx="13583">
                  <c:v>94.3263888888889</c:v>
                </c:pt>
                <c:pt idx="13584">
                  <c:v>94.333333333333329</c:v>
                </c:pt>
                <c:pt idx="13585">
                  <c:v>94.340277777777771</c:v>
                </c:pt>
                <c:pt idx="13586">
                  <c:v>94.347222222222229</c:v>
                </c:pt>
                <c:pt idx="13587">
                  <c:v>94.354166666666671</c:v>
                </c:pt>
                <c:pt idx="13588">
                  <c:v>94.3611111111111</c:v>
                </c:pt>
                <c:pt idx="13589">
                  <c:v>94.368055555555557</c:v>
                </c:pt>
                <c:pt idx="13590">
                  <c:v>94.375</c:v>
                </c:pt>
                <c:pt idx="13591">
                  <c:v>94.381944444444443</c:v>
                </c:pt>
                <c:pt idx="13592">
                  <c:v>94.3888888888889</c:v>
                </c:pt>
                <c:pt idx="13593">
                  <c:v>94.395833333333329</c:v>
                </c:pt>
                <c:pt idx="13594">
                  <c:v>94.402777777777771</c:v>
                </c:pt>
                <c:pt idx="13595">
                  <c:v>94.409722222222229</c:v>
                </c:pt>
                <c:pt idx="13596">
                  <c:v>94.416666666666671</c:v>
                </c:pt>
                <c:pt idx="13597">
                  <c:v>94.4236111111111</c:v>
                </c:pt>
                <c:pt idx="13598">
                  <c:v>94.430555555555557</c:v>
                </c:pt>
                <c:pt idx="13599">
                  <c:v>94.4375</c:v>
                </c:pt>
                <c:pt idx="13600">
                  <c:v>94.444444444444443</c:v>
                </c:pt>
                <c:pt idx="13601">
                  <c:v>94.4513888888889</c:v>
                </c:pt>
                <c:pt idx="13602">
                  <c:v>94.458333333333329</c:v>
                </c:pt>
                <c:pt idx="13603">
                  <c:v>94.465277777777771</c:v>
                </c:pt>
                <c:pt idx="13604">
                  <c:v>94.472222222222229</c:v>
                </c:pt>
                <c:pt idx="13605">
                  <c:v>94.479166666666671</c:v>
                </c:pt>
                <c:pt idx="13606">
                  <c:v>94.4861111111111</c:v>
                </c:pt>
                <c:pt idx="13607">
                  <c:v>94.493055555555557</c:v>
                </c:pt>
                <c:pt idx="13608">
                  <c:v>94.5</c:v>
                </c:pt>
                <c:pt idx="13609">
                  <c:v>94.506944444444443</c:v>
                </c:pt>
                <c:pt idx="13610">
                  <c:v>94.5138888888889</c:v>
                </c:pt>
                <c:pt idx="13611">
                  <c:v>94.520833333333329</c:v>
                </c:pt>
                <c:pt idx="13612">
                  <c:v>94.527777777777771</c:v>
                </c:pt>
                <c:pt idx="13613">
                  <c:v>94.534722222222229</c:v>
                </c:pt>
                <c:pt idx="13614">
                  <c:v>94.541666666666671</c:v>
                </c:pt>
                <c:pt idx="13615">
                  <c:v>94.5486111111111</c:v>
                </c:pt>
                <c:pt idx="13616">
                  <c:v>94.555555555555557</c:v>
                </c:pt>
                <c:pt idx="13617">
                  <c:v>94.5625</c:v>
                </c:pt>
                <c:pt idx="13618">
                  <c:v>94.569444444444443</c:v>
                </c:pt>
                <c:pt idx="13619">
                  <c:v>94.5763888888889</c:v>
                </c:pt>
                <c:pt idx="13620">
                  <c:v>94.583333333333329</c:v>
                </c:pt>
                <c:pt idx="13621">
                  <c:v>94.590277777777771</c:v>
                </c:pt>
                <c:pt idx="13622">
                  <c:v>94.597222222222229</c:v>
                </c:pt>
                <c:pt idx="13623">
                  <c:v>94.604166666666671</c:v>
                </c:pt>
                <c:pt idx="13624">
                  <c:v>94.6111111111111</c:v>
                </c:pt>
                <c:pt idx="13625">
                  <c:v>94.618055555555557</c:v>
                </c:pt>
                <c:pt idx="13626">
                  <c:v>94.625</c:v>
                </c:pt>
                <c:pt idx="13627">
                  <c:v>94.631944444444443</c:v>
                </c:pt>
                <c:pt idx="13628">
                  <c:v>94.6388888888889</c:v>
                </c:pt>
                <c:pt idx="13629">
                  <c:v>94.645833333333329</c:v>
                </c:pt>
                <c:pt idx="13630">
                  <c:v>94.652777777777771</c:v>
                </c:pt>
                <c:pt idx="13631">
                  <c:v>94.659722222222229</c:v>
                </c:pt>
                <c:pt idx="13632">
                  <c:v>94.666666666666671</c:v>
                </c:pt>
                <c:pt idx="13633">
                  <c:v>94.6736111111111</c:v>
                </c:pt>
                <c:pt idx="13634">
                  <c:v>94.680555555555557</c:v>
                </c:pt>
                <c:pt idx="13635">
                  <c:v>94.6875</c:v>
                </c:pt>
                <c:pt idx="13636">
                  <c:v>94.694444444444443</c:v>
                </c:pt>
                <c:pt idx="13637">
                  <c:v>94.7013888888889</c:v>
                </c:pt>
                <c:pt idx="13638">
                  <c:v>94.708333333333329</c:v>
                </c:pt>
                <c:pt idx="13639">
                  <c:v>94.715277777777771</c:v>
                </c:pt>
                <c:pt idx="13640">
                  <c:v>94.722222222222229</c:v>
                </c:pt>
                <c:pt idx="13641">
                  <c:v>94.729166666666671</c:v>
                </c:pt>
                <c:pt idx="13642">
                  <c:v>94.7361111111111</c:v>
                </c:pt>
                <c:pt idx="13643">
                  <c:v>94.743055555555557</c:v>
                </c:pt>
                <c:pt idx="13644">
                  <c:v>94.75</c:v>
                </c:pt>
                <c:pt idx="13645">
                  <c:v>94.756944444444443</c:v>
                </c:pt>
                <c:pt idx="13646">
                  <c:v>94.7638888888889</c:v>
                </c:pt>
                <c:pt idx="13647">
                  <c:v>94.770833333333329</c:v>
                </c:pt>
                <c:pt idx="13648">
                  <c:v>94.777777777777771</c:v>
                </c:pt>
                <c:pt idx="13649">
                  <c:v>94.784722222222229</c:v>
                </c:pt>
                <c:pt idx="13650">
                  <c:v>94.791666666666671</c:v>
                </c:pt>
                <c:pt idx="13651">
                  <c:v>94.7986111111111</c:v>
                </c:pt>
                <c:pt idx="13652">
                  <c:v>94.805555555555557</c:v>
                </c:pt>
                <c:pt idx="13653">
                  <c:v>94.8125</c:v>
                </c:pt>
                <c:pt idx="13654">
                  <c:v>94.819444444444443</c:v>
                </c:pt>
                <c:pt idx="13655">
                  <c:v>94.8263888888889</c:v>
                </c:pt>
                <c:pt idx="13656">
                  <c:v>94.833333333333329</c:v>
                </c:pt>
                <c:pt idx="13657">
                  <c:v>94.840277777777771</c:v>
                </c:pt>
                <c:pt idx="13658">
                  <c:v>94.847222222222229</c:v>
                </c:pt>
                <c:pt idx="13659">
                  <c:v>94.854166666666671</c:v>
                </c:pt>
              </c:numCache>
            </c:numRef>
          </c:xVal>
          <c:yVal>
            <c:numRef>
              <c:f>'El_Seibo_Res Half'!$L$4:$L$13663</c:f>
              <c:numCache>
                <c:formatCode>0</c:formatCode>
                <c:ptCount val="13660"/>
                <c:pt idx="0">
                  <c:v>214.48878928620002</c:v>
                </c:pt>
                <c:pt idx="1">
                  <c:v>213.77803642649999</c:v>
                </c:pt>
                <c:pt idx="2">
                  <c:v>213.06728356679997</c:v>
                </c:pt>
                <c:pt idx="3">
                  <c:v>212.3621940765</c:v>
                </c:pt>
                <c:pt idx="4">
                  <c:v>211.65710458620001</c:v>
                </c:pt>
                <c:pt idx="5">
                  <c:v>210.95484678060001</c:v>
                </c:pt>
                <c:pt idx="6">
                  <c:v>210.25542065970001</c:v>
                </c:pt>
                <c:pt idx="7">
                  <c:v>209.55599453879998</c:v>
                </c:pt>
                <c:pt idx="8">
                  <c:v>208.86223178729998</c:v>
                </c:pt>
                <c:pt idx="9">
                  <c:v>208.16846903579997</c:v>
                </c:pt>
                <c:pt idx="10">
                  <c:v>207.477537969</c:v>
                </c:pt>
                <c:pt idx="11">
                  <c:v>206.8857158667</c:v>
                </c:pt>
                <c:pt idx="12">
                  <c:v>206.344864089</c:v>
                </c:pt>
                <c:pt idx="13">
                  <c:v>205.806843996</c:v>
                </c:pt>
                <c:pt idx="14">
                  <c:v>205.268823903</c:v>
                </c:pt>
                <c:pt idx="15">
                  <c:v>204.73080381</c:v>
                </c:pt>
                <c:pt idx="16">
                  <c:v>204.19844708639999</c:v>
                </c:pt>
                <c:pt idx="17">
                  <c:v>203.66325867809999</c:v>
                </c:pt>
                <c:pt idx="18">
                  <c:v>203.13090195449999</c:v>
                </c:pt>
                <c:pt idx="19">
                  <c:v>202.60137691559999</c:v>
                </c:pt>
                <c:pt idx="20">
                  <c:v>202.07185187670001</c:v>
                </c:pt>
                <c:pt idx="21">
                  <c:v>201.54232683779998</c:v>
                </c:pt>
                <c:pt idx="22">
                  <c:v>201.0156334836</c:v>
                </c:pt>
                <c:pt idx="23">
                  <c:v>200.49177181409999</c:v>
                </c:pt>
                <c:pt idx="24">
                  <c:v>199.96507845989998</c:v>
                </c:pt>
                <c:pt idx="25">
                  <c:v>199.4440484751</c:v>
                </c:pt>
                <c:pt idx="26">
                  <c:v>198.9230184903</c:v>
                </c:pt>
                <c:pt idx="27">
                  <c:v>198.40198850549999</c:v>
                </c:pt>
                <c:pt idx="28">
                  <c:v>197.88379020539998</c:v>
                </c:pt>
                <c:pt idx="29">
                  <c:v>197.36842358999999</c:v>
                </c:pt>
                <c:pt idx="30">
                  <c:v>196.85305697460001</c:v>
                </c:pt>
                <c:pt idx="31">
                  <c:v>196.34052204389999</c:v>
                </c:pt>
                <c:pt idx="32">
                  <c:v>195.83081879789998</c:v>
                </c:pt>
                <c:pt idx="33">
                  <c:v>195.32394723659999</c:v>
                </c:pt>
                <c:pt idx="34">
                  <c:v>194.81707567529998</c:v>
                </c:pt>
                <c:pt idx="35">
                  <c:v>194.31586748339998</c:v>
                </c:pt>
                <c:pt idx="36">
                  <c:v>193.81749097619999</c:v>
                </c:pt>
                <c:pt idx="37">
                  <c:v>193.3219461537</c:v>
                </c:pt>
                <c:pt idx="38">
                  <c:v>192.8292330159</c:v>
                </c:pt>
                <c:pt idx="39">
                  <c:v>192.3421832475</c:v>
                </c:pt>
                <c:pt idx="40">
                  <c:v>191.8607968485</c:v>
                </c:pt>
                <c:pt idx="41">
                  <c:v>191.3822421342</c:v>
                </c:pt>
                <c:pt idx="42">
                  <c:v>190.91218247399999</c:v>
                </c:pt>
                <c:pt idx="43">
                  <c:v>190.44778618320001</c:v>
                </c:pt>
                <c:pt idx="44">
                  <c:v>189.9890532618</c:v>
                </c:pt>
                <c:pt idx="45">
                  <c:v>189.53881539450001</c:v>
                </c:pt>
                <c:pt idx="46">
                  <c:v>189.09424089660001</c:v>
                </c:pt>
                <c:pt idx="47">
                  <c:v>188.66099313749999</c:v>
                </c:pt>
                <c:pt idx="48">
                  <c:v>188.23624043249998</c:v>
                </c:pt>
                <c:pt idx="49">
                  <c:v>187.82281446629997</c:v>
                </c:pt>
                <c:pt idx="50">
                  <c:v>187.41788355420002</c:v>
                </c:pt>
                <c:pt idx="51">
                  <c:v>187.0271110656</c:v>
                </c:pt>
                <c:pt idx="52">
                  <c:v>186.6448336311</c:v>
                </c:pt>
                <c:pt idx="53">
                  <c:v>186.27954630479999</c:v>
                </c:pt>
                <c:pt idx="54">
                  <c:v>185.92841740200001</c:v>
                </c:pt>
                <c:pt idx="55">
                  <c:v>185.59144692270002</c:v>
                </c:pt>
                <c:pt idx="56">
                  <c:v>185.27146655159999</c:v>
                </c:pt>
                <c:pt idx="57">
                  <c:v>184.9684762887</c:v>
                </c:pt>
                <c:pt idx="58">
                  <c:v>184.68530781870001</c:v>
                </c:pt>
                <c:pt idx="59">
                  <c:v>184.42479282629998</c:v>
                </c:pt>
                <c:pt idx="60">
                  <c:v>184.18409962679999</c:v>
                </c:pt>
                <c:pt idx="61">
                  <c:v>183.96889158959999</c:v>
                </c:pt>
                <c:pt idx="62">
                  <c:v>183.77916871470001</c:v>
                </c:pt>
                <c:pt idx="63">
                  <c:v>183.61776268679998</c:v>
                </c:pt>
                <c:pt idx="64">
                  <c:v>183.48750519059999</c:v>
                </c:pt>
                <c:pt idx="65">
                  <c:v>183.38839622610001</c:v>
                </c:pt>
                <c:pt idx="66">
                  <c:v>183.32326747799999</c:v>
                </c:pt>
                <c:pt idx="67">
                  <c:v>183.29495063100001</c:v>
                </c:pt>
                <c:pt idx="68">
                  <c:v>183.3091090545</c:v>
                </c:pt>
                <c:pt idx="69">
                  <c:v>183.3685744332</c:v>
                </c:pt>
                <c:pt idx="70">
                  <c:v>183.4733467671</c:v>
                </c:pt>
                <c:pt idx="71">
                  <c:v>183.6375844797</c:v>
                </c:pt>
                <c:pt idx="72">
                  <c:v>183.86978262509999</c:v>
                </c:pt>
                <c:pt idx="73">
                  <c:v>184.19542636560001</c:v>
                </c:pt>
                <c:pt idx="74">
                  <c:v>184.6456642329</c:v>
                </c:pt>
                <c:pt idx="75">
                  <c:v>185.248813074</c:v>
                </c:pt>
                <c:pt idx="76">
                  <c:v>186.03318973589998</c:v>
                </c:pt>
                <c:pt idx="77">
                  <c:v>187.0186160115</c:v>
                </c:pt>
                <c:pt idx="78">
                  <c:v>188.22491369370002</c:v>
                </c:pt>
                <c:pt idx="79">
                  <c:v>189.6634095213</c:v>
                </c:pt>
                <c:pt idx="80">
                  <c:v>191.35109360249999</c:v>
                </c:pt>
                <c:pt idx="81">
                  <c:v>193.29079762199999</c:v>
                </c:pt>
                <c:pt idx="82">
                  <c:v>195.49384831859999</c:v>
                </c:pt>
                <c:pt idx="83">
                  <c:v>197.96024569229999</c:v>
                </c:pt>
                <c:pt idx="84">
                  <c:v>200.6843263737</c:v>
                </c:pt>
                <c:pt idx="85">
                  <c:v>203.66042699339999</c:v>
                </c:pt>
                <c:pt idx="86">
                  <c:v>206.86872575850001</c:v>
                </c:pt>
                <c:pt idx="87">
                  <c:v>211.10775775439998</c:v>
                </c:pt>
                <c:pt idx="88">
                  <c:v>215.69225528370001</c:v>
                </c:pt>
                <c:pt idx="89">
                  <c:v>220.48629748079998</c:v>
                </c:pt>
                <c:pt idx="90">
                  <c:v>225.45873581399999</c:v>
                </c:pt>
                <c:pt idx="91">
                  <c:v>230.57559006689999</c:v>
                </c:pt>
                <c:pt idx="92">
                  <c:v>235.79721665369999</c:v>
                </c:pt>
                <c:pt idx="93">
                  <c:v>241.08397198859998</c:v>
                </c:pt>
                <c:pt idx="94">
                  <c:v>246.3877174317</c:v>
                </c:pt>
                <c:pt idx="95">
                  <c:v>251.66880939719999</c:v>
                </c:pt>
                <c:pt idx="96">
                  <c:v>256.89893103809999</c:v>
                </c:pt>
                <c:pt idx="97">
                  <c:v>262.06392393089999</c:v>
                </c:pt>
                <c:pt idx="98">
                  <c:v>267.15529302149997</c:v>
                </c:pt>
                <c:pt idx="99">
                  <c:v>272.16454325579997</c:v>
                </c:pt>
                <c:pt idx="100">
                  <c:v>277.09167463379998</c:v>
                </c:pt>
                <c:pt idx="101">
                  <c:v>281.93102378609996</c:v>
                </c:pt>
                <c:pt idx="102">
                  <c:v>286.67975902799998</c:v>
                </c:pt>
                <c:pt idx="103">
                  <c:v>291.33788035949999</c:v>
                </c:pt>
                <c:pt idx="104">
                  <c:v>295.90255609590002</c:v>
                </c:pt>
                <c:pt idx="105">
                  <c:v>300.37378623720002</c:v>
                </c:pt>
                <c:pt idx="106">
                  <c:v>304.74873909870001</c:v>
                </c:pt>
                <c:pt idx="107">
                  <c:v>309.0274146804</c:v>
                </c:pt>
                <c:pt idx="108">
                  <c:v>313.20698129759995</c:v>
                </c:pt>
                <c:pt idx="109">
                  <c:v>317.29027063500001</c:v>
                </c:pt>
                <c:pt idx="110">
                  <c:v>321.27445100789998</c:v>
                </c:pt>
                <c:pt idx="111">
                  <c:v>325.16235410100001</c:v>
                </c:pt>
                <c:pt idx="112">
                  <c:v>328.95114822959999</c:v>
                </c:pt>
                <c:pt idx="113">
                  <c:v>332.64366507840003</c:v>
                </c:pt>
                <c:pt idx="114">
                  <c:v>336.23990464740001</c:v>
                </c:pt>
                <c:pt idx="115">
                  <c:v>339.73986693659998</c:v>
                </c:pt>
                <c:pt idx="116">
                  <c:v>343.14638363069997</c:v>
                </c:pt>
                <c:pt idx="117">
                  <c:v>346.45662304500001</c:v>
                </c:pt>
                <c:pt idx="118">
                  <c:v>349.67341686420002</c:v>
                </c:pt>
                <c:pt idx="119">
                  <c:v>352.79959677299996</c:v>
                </c:pt>
                <c:pt idx="120">
                  <c:v>355.83799445609998</c:v>
                </c:pt>
                <c:pt idx="121">
                  <c:v>358.78294654409996</c:v>
                </c:pt>
                <c:pt idx="122">
                  <c:v>361.64294809109998</c:v>
                </c:pt>
                <c:pt idx="123">
                  <c:v>364.41516741240002</c:v>
                </c:pt>
                <c:pt idx="124">
                  <c:v>367.10526787740002</c:v>
                </c:pt>
                <c:pt idx="125">
                  <c:v>369.71041780140001</c:v>
                </c:pt>
                <c:pt idx="126">
                  <c:v>372.23344886909996</c:v>
                </c:pt>
                <c:pt idx="127">
                  <c:v>374.6771927652</c:v>
                </c:pt>
                <c:pt idx="128">
                  <c:v>377.04164948969998</c:v>
                </c:pt>
                <c:pt idx="129">
                  <c:v>379.32965072729996</c:v>
                </c:pt>
                <c:pt idx="130">
                  <c:v>381.54402816269999</c:v>
                </c:pt>
                <c:pt idx="131">
                  <c:v>383.68478179589999</c:v>
                </c:pt>
                <c:pt idx="132">
                  <c:v>385.75191162689998</c:v>
                </c:pt>
                <c:pt idx="133">
                  <c:v>387.75108102509995</c:v>
                </c:pt>
                <c:pt idx="134">
                  <c:v>389.67945830579998</c:v>
                </c:pt>
                <c:pt idx="135">
                  <c:v>391.5398751537</c:v>
                </c:pt>
                <c:pt idx="136">
                  <c:v>393.33516325350001</c:v>
                </c:pt>
                <c:pt idx="137">
                  <c:v>395.06532260519998</c:v>
                </c:pt>
                <c:pt idx="138">
                  <c:v>396.73601657820001</c:v>
                </c:pt>
                <c:pt idx="139">
                  <c:v>398.34158180309998</c:v>
                </c:pt>
                <c:pt idx="140">
                  <c:v>399.88768164929996</c:v>
                </c:pt>
                <c:pt idx="141">
                  <c:v>401.3743161168</c:v>
                </c:pt>
                <c:pt idx="142">
                  <c:v>402.80148520559999</c:v>
                </c:pt>
                <c:pt idx="143">
                  <c:v>404.17485228509997</c:v>
                </c:pt>
                <c:pt idx="144">
                  <c:v>405.49158567059999</c:v>
                </c:pt>
                <c:pt idx="145">
                  <c:v>406.7545170468</c:v>
                </c:pt>
                <c:pt idx="146">
                  <c:v>407.96364641370002</c:v>
                </c:pt>
                <c:pt idx="147">
                  <c:v>409.121805456</c:v>
                </c:pt>
                <c:pt idx="148">
                  <c:v>410.22616248899999</c:v>
                </c:pt>
                <c:pt idx="149">
                  <c:v>411.27671751269997</c:v>
                </c:pt>
                <c:pt idx="150">
                  <c:v>412.27913389650001</c:v>
                </c:pt>
                <c:pt idx="151">
                  <c:v>413.227748271</c:v>
                </c:pt>
                <c:pt idx="152">
                  <c:v>414.1253923209</c:v>
                </c:pt>
                <c:pt idx="153">
                  <c:v>414.97206604619998</c:v>
                </c:pt>
                <c:pt idx="154">
                  <c:v>415.76776944689999</c:v>
                </c:pt>
                <c:pt idx="155">
                  <c:v>416.51250252299997</c:v>
                </c:pt>
                <c:pt idx="156">
                  <c:v>417.20626527449997</c:v>
                </c:pt>
                <c:pt idx="157">
                  <c:v>417.8490577014</c:v>
                </c:pt>
                <c:pt idx="158">
                  <c:v>418.43804811899997</c:v>
                </c:pt>
                <c:pt idx="159">
                  <c:v>418.9788998967</c:v>
                </c:pt>
                <c:pt idx="160">
                  <c:v>419.4687813498</c:v>
                </c:pt>
                <c:pt idx="161">
                  <c:v>419.90769247829996</c:v>
                </c:pt>
                <c:pt idx="162">
                  <c:v>420.29846496689999</c:v>
                </c:pt>
                <c:pt idx="163">
                  <c:v>420.63826713090003</c:v>
                </c:pt>
                <c:pt idx="164">
                  <c:v>420.93276233969999</c:v>
                </c:pt>
                <c:pt idx="165">
                  <c:v>421.17628722390003</c:v>
                </c:pt>
                <c:pt idx="166">
                  <c:v>421.37450515289999</c:v>
                </c:pt>
                <c:pt idx="167">
                  <c:v>421.53024781139999</c:v>
                </c:pt>
                <c:pt idx="168">
                  <c:v>421.63785182999999</c:v>
                </c:pt>
                <c:pt idx="169">
                  <c:v>421.70581226279995</c:v>
                </c:pt>
                <c:pt idx="170">
                  <c:v>421.73129742509997</c:v>
                </c:pt>
                <c:pt idx="171">
                  <c:v>421.71997068629997</c:v>
                </c:pt>
                <c:pt idx="172">
                  <c:v>421.66616867699997</c:v>
                </c:pt>
                <c:pt idx="173">
                  <c:v>421.57838645129999</c:v>
                </c:pt>
                <c:pt idx="174">
                  <c:v>421.45096063979997</c:v>
                </c:pt>
                <c:pt idx="175">
                  <c:v>421.28955461190003</c:v>
                </c:pt>
                <c:pt idx="176">
                  <c:v>421.09700005229996</c:v>
                </c:pt>
                <c:pt idx="177">
                  <c:v>420.86763359159994</c:v>
                </c:pt>
                <c:pt idx="178">
                  <c:v>420.60995028389999</c:v>
                </c:pt>
                <c:pt idx="179">
                  <c:v>420.3182867598</c:v>
                </c:pt>
                <c:pt idx="180">
                  <c:v>419.99830638869997</c:v>
                </c:pt>
                <c:pt idx="181">
                  <c:v>419.65000917059996</c:v>
                </c:pt>
                <c:pt idx="182">
                  <c:v>419.27056342079999</c:v>
                </c:pt>
                <c:pt idx="183">
                  <c:v>418.86846419340003</c:v>
                </c:pt>
                <c:pt idx="184">
                  <c:v>418.43804811899997</c:v>
                </c:pt>
                <c:pt idx="185">
                  <c:v>417.98214688229996</c:v>
                </c:pt>
                <c:pt idx="186">
                  <c:v>417.50076048329998</c:v>
                </c:pt>
                <c:pt idx="187">
                  <c:v>416.99672060670002</c:v>
                </c:pt>
                <c:pt idx="188">
                  <c:v>416.47002725249996</c:v>
                </c:pt>
                <c:pt idx="189">
                  <c:v>415.92068042070002</c:v>
                </c:pt>
                <c:pt idx="190">
                  <c:v>415.35151179600001</c:v>
                </c:pt>
                <c:pt idx="191">
                  <c:v>414.75968969370001</c:v>
                </c:pt>
                <c:pt idx="192">
                  <c:v>414.14804579849999</c:v>
                </c:pt>
                <c:pt idx="193">
                  <c:v>413.51941179509998</c:v>
                </c:pt>
                <c:pt idx="194">
                  <c:v>412.87095599879996</c:v>
                </c:pt>
                <c:pt idx="195">
                  <c:v>412.20267840959997</c:v>
                </c:pt>
                <c:pt idx="196">
                  <c:v>411.51741071219999</c:v>
                </c:pt>
                <c:pt idx="197">
                  <c:v>410.81798459129999</c:v>
                </c:pt>
                <c:pt idx="198">
                  <c:v>410.09873667749997</c:v>
                </c:pt>
                <c:pt idx="199">
                  <c:v>409.36533034019999</c:v>
                </c:pt>
                <c:pt idx="200">
                  <c:v>408.61776557939999</c:v>
                </c:pt>
                <c:pt idx="201">
                  <c:v>407.85604239509996</c:v>
                </c:pt>
                <c:pt idx="202">
                  <c:v>407.08016078729997</c:v>
                </c:pt>
                <c:pt idx="203">
                  <c:v>406.29012075599996</c:v>
                </c:pt>
                <c:pt idx="204">
                  <c:v>405.48592230119999</c:v>
                </c:pt>
                <c:pt idx="205">
                  <c:v>404.67039710759997</c:v>
                </c:pt>
                <c:pt idx="206">
                  <c:v>403.84354517520001</c:v>
                </c:pt>
                <c:pt idx="207">
                  <c:v>403.00253481929997</c:v>
                </c:pt>
                <c:pt idx="208">
                  <c:v>402.15302940929996</c:v>
                </c:pt>
                <c:pt idx="209">
                  <c:v>401.29219726049996</c:v>
                </c:pt>
                <c:pt idx="210">
                  <c:v>400.42003837290002</c:v>
                </c:pt>
                <c:pt idx="211">
                  <c:v>399.53655274649998</c:v>
                </c:pt>
                <c:pt idx="212">
                  <c:v>398.64740375069999</c:v>
                </c:pt>
                <c:pt idx="213">
                  <c:v>397.74692801609996</c:v>
                </c:pt>
                <c:pt idx="214">
                  <c:v>396.83795722740001</c:v>
                </c:pt>
                <c:pt idx="215">
                  <c:v>395.92049138459998</c:v>
                </c:pt>
                <c:pt idx="216">
                  <c:v>394.99453048769999</c:v>
                </c:pt>
                <c:pt idx="217">
                  <c:v>394.06007453669997</c:v>
                </c:pt>
                <c:pt idx="218">
                  <c:v>393.11995521629996</c:v>
                </c:pt>
                <c:pt idx="219">
                  <c:v>392.17134084179997</c:v>
                </c:pt>
                <c:pt idx="220">
                  <c:v>391.2170630979</c:v>
                </c:pt>
                <c:pt idx="221">
                  <c:v>390.25712198459996</c:v>
                </c:pt>
                <c:pt idx="222">
                  <c:v>389.28868581720002</c:v>
                </c:pt>
                <c:pt idx="223">
                  <c:v>388.31458628040002</c:v>
                </c:pt>
                <c:pt idx="224">
                  <c:v>387.33482337419997</c:v>
                </c:pt>
                <c:pt idx="225">
                  <c:v>386.35222878330001</c:v>
                </c:pt>
                <c:pt idx="226">
                  <c:v>385.36113913829996</c:v>
                </c:pt>
                <c:pt idx="227">
                  <c:v>384.36721780859995</c:v>
                </c:pt>
                <c:pt idx="228">
                  <c:v>383.36763310949999</c:v>
                </c:pt>
                <c:pt idx="229">
                  <c:v>382.36521672570001</c:v>
                </c:pt>
                <c:pt idx="230">
                  <c:v>381.35713697249997</c:v>
                </c:pt>
                <c:pt idx="231">
                  <c:v>380.34622553459997</c:v>
                </c:pt>
                <c:pt idx="232">
                  <c:v>379.32965072729996</c:v>
                </c:pt>
                <c:pt idx="233">
                  <c:v>378.31024423529999</c:v>
                </c:pt>
                <c:pt idx="234">
                  <c:v>377.28800605859999</c:v>
                </c:pt>
                <c:pt idx="235">
                  <c:v>376.26293619720002</c:v>
                </c:pt>
                <c:pt idx="236">
                  <c:v>375.23503465109997</c:v>
                </c:pt>
                <c:pt idx="237">
                  <c:v>374.2043014203</c:v>
                </c:pt>
                <c:pt idx="238">
                  <c:v>373.1707365048</c:v>
                </c:pt>
                <c:pt idx="239">
                  <c:v>372.13433990459998</c:v>
                </c:pt>
                <c:pt idx="240">
                  <c:v>371.09511161969999</c:v>
                </c:pt>
                <c:pt idx="241">
                  <c:v>370.05305165009997</c:v>
                </c:pt>
                <c:pt idx="242">
                  <c:v>369.01099168050001</c:v>
                </c:pt>
                <c:pt idx="243">
                  <c:v>367.96610002620002</c:v>
                </c:pt>
                <c:pt idx="244">
                  <c:v>366.92120837190004</c:v>
                </c:pt>
                <c:pt idx="245">
                  <c:v>365.87348503290002</c:v>
                </c:pt>
                <c:pt idx="246">
                  <c:v>364.82293000919998</c:v>
                </c:pt>
                <c:pt idx="247">
                  <c:v>363.77237498549999</c:v>
                </c:pt>
                <c:pt idx="248">
                  <c:v>362.72181996179995</c:v>
                </c:pt>
                <c:pt idx="249">
                  <c:v>361.6684332534</c:v>
                </c:pt>
                <c:pt idx="250">
                  <c:v>360.61504654499998</c:v>
                </c:pt>
                <c:pt idx="251">
                  <c:v>359.56165983659997</c:v>
                </c:pt>
                <c:pt idx="252">
                  <c:v>358.50827312820002</c:v>
                </c:pt>
                <c:pt idx="253">
                  <c:v>357.45205473509998</c:v>
                </c:pt>
                <c:pt idx="254">
                  <c:v>356.395836342</c:v>
                </c:pt>
                <c:pt idx="255">
                  <c:v>355.33961794890001</c:v>
                </c:pt>
                <c:pt idx="256">
                  <c:v>354.28339955579997</c:v>
                </c:pt>
                <c:pt idx="257">
                  <c:v>353.22434947799997</c:v>
                </c:pt>
                <c:pt idx="258">
                  <c:v>352.16813108489998</c:v>
                </c:pt>
                <c:pt idx="259">
                  <c:v>351.1119126918</c:v>
                </c:pt>
                <c:pt idx="260">
                  <c:v>350.05286261399999</c:v>
                </c:pt>
                <c:pt idx="261">
                  <c:v>348.99664422090001</c:v>
                </c:pt>
                <c:pt idx="262">
                  <c:v>347.94042582779997</c:v>
                </c:pt>
                <c:pt idx="263">
                  <c:v>346.88420743469999</c:v>
                </c:pt>
                <c:pt idx="264">
                  <c:v>345.82515735690004</c:v>
                </c:pt>
                <c:pt idx="265">
                  <c:v>344.7689389638</c:v>
                </c:pt>
                <c:pt idx="266">
                  <c:v>343.71272057070001</c:v>
                </c:pt>
                <c:pt idx="267">
                  <c:v>342.65650217759998</c:v>
                </c:pt>
                <c:pt idx="268">
                  <c:v>341.60311546920002</c:v>
                </c:pt>
                <c:pt idx="269">
                  <c:v>340.54689707609998</c:v>
                </c:pt>
                <c:pt idx="270">
                  <c:v>339.48784699829997</c:v>
                </c:pt>
                <c:pt idx="271">
                  <c:v>338.42879692049996</c:v>
                </c:pt>
                <c:pt idx="272">
                  <c:v>337.36125178859999</c:v>
                </c:pt>
                <c:pt idx="273">
                  <c:v>336.29087497199998</c:v>
                </c:pt>
                <c:pt idx="274">
                  <c:v>335.22049815540004</c:v>
                </c:pt>
                <c:pt idx="275">
                  <c:v>334.15012133879998</c:v>
                </c:pt>
                <c:pt idx="276">
                  <c:v>333.07974452219997</c:v>
                </c:pt>
                <c:pt idx="277">
                  <c:v>332.0121993903</c:v>
                </c:pt>
                <c:pt idx="278">
                  <c:v>330.94465425840002</c:v>
                </c:pt>
                <c:pt idx="279">
                  <c:v>329.87994081120002</c:v>
                </c:pt>
                <c:pt idx="280">
                  <c:v>328.81805904869998</c:v>
                </c:pt>
                <c:pt idx="281">
                  <c:v>327.75900897090003</c:v>
                </c:pt>
                <c:pt idx="282">
                  <c:v>326.69995889309996</c:v>
                </c:pt>
                <c:pt idx="283">
                  <c:v>325.64374049999998</c:v>
                </c:pt>
                <c:pt idx="284">
                  <c:v>324.5875221069</c:v>
                </c:pt>
                <c:pt idx="285">
                  <c:v>323.53696708320001</c:v>
                </c:pt>
                <c:pt idx="286">
                  <c:v>322.48641205949997</c:v>
                </c:pt>
                <c:pt idx="287">
                  <c:v>321.43868872050001</c:v>
                </c:pt>
                <c:pt idx="288">
                  <c:v>320.39379706620002</c:v>
                </c:pt>
                <c:pt idx="289">
                  <c:v>319.35173709659995</c:v>
                </c:pt>
                <c:pt idx="290">
                  <c:v>318.31250881170001</c:v>
                </c:pt>
                <c:pt idx="291">
                  <c:v>317.27328052679997</c:v>
                </c:pt>
                <c:pt idx="292">
                  <c:v>316.23971561129997</c:v>
                </c:pt>
                <c:pt idx="293">
                  <c:v>315.20615069579998</c:v>
                </c:pt>
                <c:pt idx="294">
                  <c:v>314.17541746500001</c:v>
                </c:pt>
                <c:pt idx="295">
                  <c:v>313.15034760359998</c:v>
                </c:pt>
                <c:pt idx="296">
                  <c:v>312.12527774220001</c:v>
                </c:pt>
                <c:pt idx="297">
                  <c:v>311.10303956550001</c:v>
                </c:pt>
                <c:pt idx="298">
                  <c:v>310.08363307349998</c:v>
                </c:pt>
                <c:pt idx="299">
                  <c:v>309.06705826619998</c:v>
                </c:pt>
                <c:pt idx="300">
                  <c:v>308.05331514359995</c:v>
                </c:pt>
                <c:pt idx="301">
                  <c:v>307.0424037057</c:v>
                </c:pt>
                <c:pt idx="302">
                  <c:v>306.03432395250002</c:v>
                </c:pt>
                <c:pt idx="303">
                  <c:v>305.02907588400001</c:v>
                </c:pt>
                <c:pt idx="304">
                  <c:v>304.02665950020003</c:v>
                </c:pt>
                <c:pt idx="305">
                  <c:v>303.02707480109996</c:v>
                </c:pt>
                <c:pt idx="306">
                  <c:v>302.03032178670003</c:v>
                </c:pt>
                <c:pt idx="307">
                  <c:v>301.03640045700001</c:v>
                </c:pt>
                <c:pt idx="308">
                  <c:v>300.04531081199997</c:v>
                </c:pt>
                <c:pt idx="309">
                  <c:v>299.05705285170001</c:v>
                </c:pt>
                <c:pt idx="310">
                  <c:v>298.07162657609996</c:v>
                </c:pt>
                <c:pt idx="311">
                  <c:v>297.08903198519999</c:v>
                </c:pt>
                <c:pt idx="312">
                  <c:v>296.109269079</c:v>
                </c:pt>
                <c:pt idx="313">
                  <c:v>295.1351695422</c:v>
                </c:pt>
                <c:pt idx="314">
                  <c:v>294.16107000540001</c:v>
                </c:pt>
                <c:pt idx="315">
                  <c:v>293.18980215329998</c:v>
                </c:pt>
                <c:pt idx="316">
                  <c:v>292.22136598590004</c:v>
                </c:pt>
                <c:pt idx="317">
                  <c:v>291.25576150320001</c:v>
                </c:pt>
                <c:pt idx="318">
                  <c:v>290.29582038990003</c:v>
                </c:pt>
                <c:pt idx="319">
                  <c:v>289.3358792766</c:v>
                </c:pt>
                <c:pt idx="320">
                  <c:v>288.37876984799999</c:v>
                </c:pt>
                <c:pt idx="321">
                  <c:v>287.42732378879998</c:v>
                </c:pt>
                <c:pt idx="322">
                  <c:v>286.47587772959997</c:v>
                </c:pt>
                <c:pt idx="323">
                  <c:v>285.53009503979996</c:v>
                </c:pt>
                <c:pt idx="324">
                  <c:v>284.58431235</c:v>
                </c:pt>
                <c:pt idx="325">
                  <c:v>283.64419302959999</c:v>
                </c:pt>
                <c:pt idx="326">
                  <c:v>282.70407370919997</c:v>
                </c:pt>
                <c:pt idx="327">
                  <c:v>281.76961775820001</c:v>
                </c:pt>
                <c:pt idx="328">
                  <c:v>280.8351618072</c:v>
                </c:pt>
                <c:pt idx="329">
                  <c:v>279.90636922559997</c:v>
                </c:pt>
                <c:pt idx="330">
                  <c:v>278.97757664400001</c:v>
                </c:pt>
                <c:pt idx="331">
                  <c:v>278.05444743179999</c:v>
                </c:pt>
                <c:pt idx="332">
                  <c:v>277.13414990429999</c:v>
                </c:pt>
                <c:pt idx="333">
                  <c:v>276.21385237679999</c:v>
                </c:pt>
                <c:pt idx="334">
                  <c:v>275.29921821869999</c:v>
                </c:pt>
                <c:pt idx="335">
                  <c:v>274.38741574529996</c:v>
                </c:pt>
                <c:pt idx="336">
                  <c:v>273.47844495659996</c:v>
                </c:pt>
                <c:pt idx="337">
                  <c:v>272.56947416790001</c:v>
                </c:pt>
                <c:pt idx="338">
                  <c:v>271.66616674859995</c:v>
                </c:pt>
                <c:pt idx="339">
                  <c:v>270.76569101399997</c:v>
                </c:pt>
                <c:pt idx="340">
                  <c:v>269.86804696409996</c:v>
                </c:pt>
                <c:pt idx="341">
                  <c:v>268.97323459890004</c:v>
                </c:pt>
                <c:pt idx="342">
                  <c:v>268.0784222337</c:v>
                </c:pt>
                <c:pt idx="343">
                  <c:v>267.18927323790001</c:v>
                </c:pt>
                <c:pt idx="344">
                  <c:v>266.3029559268</c:v>
                </c:pt>
                <c:pt idx="345">
                  <c:v>265.41947030040001</c:v>
                </c:pt>
                <c:pt idx="346">
                  <c:v>264.53881635869999</c:v>
                </c:pt>
                <c:pt idx="347">
                  <c:v>263.6609941017</c:v>
                </c:pt>
                <c:pt idx="348">
                  <c:v>262.78600352940003</c:v>
                </c:pt>
                <c:pt idx="349">
                  <c:v>261.91384464179998</c:v>
                </c:pt>
                <c:pt idx="350">
                  <c:v>261.04451743890002</c:v>
                </c:pt>
                <c:pt idx="351">
                  <c:v>260.17802192070002</c:v>
                </c:pt>
                <c:pt idx="352">
                  <c:v>259.31435808719999</c:v>
                </c:pt>
                <c:pt idx="353">
                  <c:v>258.45352593839999</c:v>
                </c:pt>
                <c:pt idx="354">
                  <c:v>257.59552547429996</c:v>
                </c:pt>
                <c:pt idx="355">
                  <c:v>256.74318837959999</c:v>
                </c:pt>
                <c:pt idx="356">
                  <c:v>255.89085128490001</c:v>
                </c:pt>
                <c:pt idx="357">
                  <c:v>255.0413458749</c:v>
                </c:pt>
                <c:pt idx="358">
                  <c:v>254.19467214959997</c:v>
                </c:pt>
                <c:pt idx="359">
                  <c:v>253.35083010899999</c:v>
                </c:pt>
                <c:pt idx="360">
                  <c:v>252.50981975309998</c:v>
                </c:pt>
                <c:pt idx="361">
                  <c:v>251.67164108190002</c:v>
                </c:pt>
                <c:pt idx="362">
                  <c:v>250.83629409540001</c:v>
                </c:pt>
                <c:pt idx="363">
                  <c:v>250.00377879359996</c:v>
                </c:pt>
                <c:pt idx="364">
                  <c:v>249.1740951765</c:v>
                </c:pt>
                <c:pt idx="365">
                  <c:v>248.34724324409999</c:v>
                </c:pt>
                <c:pt idx="366">
                  <c:v>247.52322299640002</c:v>
                </c:pt>
                <c:pt idx="367">
                  <c:v>246.7020344334</c:v>
                </c:pt>
                <c:pt idx="368">
                  <c:v>245.88367755509998</c:v>
                </c:pt>
                <c:pt idx="369">
                  <c:v>245.06815236149998</c:v>
                </c:pt>
                <c:pt idx="370">
                  <c:v>244.25545885259999</c:v>
                </c:pt>
                <c:pt idx="371">
                  <c:v>243.44276534369999</c:v>
                </c:pt>
                <c:pt idx="372">
                  <c:v>242.63573520420002</c:v>
                </c:pt>
                <c:pt idx="373">
                  <c:v>241.83153674940002</c:v>
                </c:pt>
                <c:pt idx="374">
                  <c:v>241.02733829459999</c:v>
                </c:pt>
                <c:pt idx="375">
                  <c:v>240.22880320920001</c:v>
                </c:pt>
                <c:pt idx="376">
                  <c:v>239.43026812379998</c:v>
                </c:pt>
                <c:pt idx="377">
                  <c:v>238.63739640779997</c:v>
                </c:pt>
                <c:pt idx="378">
                  <c:v>237.84452469179999</c:v>
                </c:pt>
                <c:pt idx="379">
                  <c:v>237.05448466049998</c:v>
                </c:pt>
                <c:pt idx="380">
                  <c:v>236.27010799859997</c:v>
                </c:pt>
                <c:pt idx="381">
                  <c:v>235.48573133670001</c:v>
                </c:pt>
                <c:pt idx="382">
                  <c:v>234.7041863595</c:v>
                </c:pt>
                <c:pt idx="383">
                  <c:v>233.92547306699998</c:v>
                </c:pt>
                <c:pt idx="384">
                  <c:v>233.1467597745</c:v>
                </c:pt>
                <c:pt idx="385">
                  <c:v>232.37370985140001</c:v>
                </c:pt>
                <c:pt idx="386">
                  <c:v>231.60349161299999</c:v>
                </c:pt>
                <c:pt idx="387">
                  <c:v>230.8332733746</c:v>
                </c:pt>
                <c:pt idx="388">
                  <c:v>230.0687185056</c:v>
                </c:pt>
                <c:pt idx="389">
                  <c:v>229.30416363660001</c:v>
                </c:pt>
                <c:pt idx="390">
                  <c:v>228.54527213699998</c:v>
                </c:pt>
                <c:pt idx="391">
                  <c:v>227.78638063739999</c:v>
                </c:pt>
                <c:pt idx="392">
                  <c:v>227.03032082249999</c:v>
                </c:pt>
                <c:pt idx="393">
                  <c:v>226.27709269229999</c:v>
                </c:pt>
                <c:pt idx="394">
                  <c:v>225.52669624679999</c:v>
                </c:pt>
                <c:pt idx="395">
                  <c:v>224.77629980129998</c:v>
                </c:pt>
                <c:pt idx="396">
                  <c:v>224.03156672520001</c:v>
                </c:pt>
                <c:pt idx="397">
                  <c:v>223.2868336491</c:v>
                </c:pt>
                <c:pt idx="398">
                  <c:v>222.5477639424</c:v>
                </c:pt>
                <c:pt idx="399">
                  <c:v>221.80869423570002</c:v>
                </c:pt>
                <c:pt idx="400">
                  <c:v>221.07245621370001</c:v>
                </c:pt>
                <c:pt idx="401">
                  <c:v>220.3390498764</c:v>
                </c:pt>
                <c:pt idx="402">
                  <c:v>219.60847522379999</c:v>
                </c:pt>
                <c:pt idx="403">
                  <c:v>218.8779005712</c:v>
                </c:pt>
                <c:pt idx="404">
                  <c:v>218.15298928799999</c:v>
                </c:pt>
                <c:pt idx="405">
                  <c:v>217.42807800479997</c:v>
                </c:pt>
                <c:pt idx="406">
                  <c:v>216.70599840629998</c:v>
                </c:pt>
                <c:pt idx="407">
                  <c:v>215.98675049249999</c:v>
                </c:pt>
                <c:pt idx="408">
                  <c:v>215.2703342634</c:v>
                </c:pt>
                <c:pt idx="409">
                  <c:v>214.55674971899998</c:v>
                </c:pt>
                <c:pt idx="410">
                  <c:v>213.84316517459999</c:v>
                </c:pt>
                <c:pt idx="411">
                  <c:v>213.13524399959999</c:v>
                </c:pt>
                <c:pt idx="412">
                  <c:v>212.4273228246</c:v>
                </c:pt>
                <c:pt idx="413">
                  <c:v>211.72223333429997</c:v>
                </c:pt>
                <c:pt idx="414">
                  <c:v>211.0199755287</c:v>
                </c:pt>
                <c:pt idx="415">
                  <c:v>210.32054940779997</c:v>
                </c:pt>
                <c:pt idx="416">
                  <c:v>209.6211232869</c:v>
                </c:pt>
                <c:pt idx="417">
                  <c:v>208.9245288507</c:v>
                </c:pt>
                <c:pt idx="418">
                  <c:v>208.2335977839</c:v>
                </c:pt>
                <c:pt idx="419">
                  <c:v>207.54266671709999</c:v>
                </c:pt>
                <c:pt idx="420">
                  <c:v>206.93668619129997</c:v>
                </c:pt>
                <c:pt idx="421">
                  <c:v>206.3958344136</c:v>
                </c:pt>
                <c:pt idx="422">
                  <c:v>205.8578143206</c:v>
                </c:pt>
                <c:pt idx="423">
                  <c:v>205.3197942276</c:v>
                </c:pt>
                <c:pt idx="424">
                  <c:v>204.7817741346</c:v>
                </c:pt>
                <c:pt idx="425">
                  <c:v>204.2465857263</c:v>
                </c:pt>
                <c:pt idx="426">
                  <c:v>203.71422900269999</c:v>
                </c:pt>
                <c:pt idx="427">
                  <c:v>203.18187227909999</c:v>
                </c:pt>
                <c:pt idx="428">
                  <c:v>202.64951555549999</c:v>
                </c:pt>
                <c:pt idx="429">
                  <c:v>202.11999051660001</c:v>
                </c:pt>
                <c:pt idx="430">
                  <c:v>201.59329716239998</c:v>
                </c:pt>
                <c:pt idx="431">
                  <c:v>201.0637721235</c:v>
                </c:pt>
                <c:pt idx="432">
                  <c:v>200.53991045399999</c:v>
                </c:pt>
                <c:pt idx="433">
                  <c:v>200.01604878449999</c:v>
                </c:pt>
                <c:pt idx="434">
                  <c:v>199.49218711500001</c:v>
                </c:pt>
                <c:pt idx="435">
                  <c:v>198.9711571302</c:v>
                </c:pt>
                <c:pt idx="436">
                  <c:v>198.45012714539999</c:v>
                </c:pt>
                <c:pt idx="437">
                  <c:v>197.93192884529998</c:v>
                </c:pt>
                <c:pt idx="438">
                  <c:v>197.41656222989999</c:v>
                </c:pt>
                <c:pt idx="439">
                  <c:v>196.89836392979998</c:v>
                </c:pt>
                <c:pt idx="440">
                  <c:v>196.3858289991</c:v>
                </c:pt>
                <c:pt idx="441">
                  <c:v>195.87046238370002</c:v>
                </c:pt>
                <c:pt idx="442">
                  <c:v>195.3607591377</c:v>
                </c:pt>
                <c:pt idx="443">
                  <c:v>194.84822420699999</c:v>
                </c:pt>
                <c:pt idx="444">
                  <c:v>194.338520961</c:v>
                </c:pt>
                <c:pt idx="445">
                  <c:v>193.83164939970001</c:v>
                </c:pt>
                <c:pt idx="446">
                  <c:v>193.3247778384</c:v>
                </c:pt>
                <c:pt idx="447">
                  <c:v>192.82073796179998</c:v>
                </c:pt>
                <c:pt idx="448">
                  <c:v>192.31669808520002</c:v>
                </c:pt>
                <c:pt idx="449">
                  <c:v>191.8126582086</c:v>
                </c:pt>
                <c:pt idx="450">
                  <c:v>191.31145001670001</c:v>
                </c:pt>
                <c:pt idx="451">
                  <c:v>190.81307350949999</c:v>
                </c:pt>
                <c:pt idx="452">
                  <c:v>190.3118653176</c:v>
                </c:pt>
                <c:pt idx="453">
                  <c:v>189.8163204951</c:v>
                </c:pt>
                <c:pt idx="454">
                  <c:v>189.32077567260001</c:v>
                </c:pt>
                <c:pt idx="455">
                  <c:v>188.82523085010001</c:v>
                </c:pt>
                <c:pt idx="456">
                  <c:v>188.33251771229999</c:v>
                </c:pt>
                <c:pt idx="457">
                  <c:v>187.83980457449999</c:v>
                </c:pt>
                <c:pt idx="458">
                  <c:v>187.3470914367</c:v>
                </c:pt>
                <c:pt idx="459">
                  <c:v>186.8572099836</c:v>
                </c:pt>
                <c:pt idx="460">
                  <c:v>186.3701602152</c:v>
                </c:pt>
                <c:pt idx="461">
                  <c:v>185.88311044679998</c:v>
                </c:pt>
                <c:pt idx="462">
                  <c:v>185.39606067839998</c:v>
                </c:pt>
                <c:pt idx="463">
                  <c:v>184.9118425947</c:v>
                </c:pt>
                <c:pt idx="464">
                  <c:v>184.4304561957</c:v>
                </c:pt>
                <c:pt idx="465">
                  <c:v>183.946238112</c:v>
                </c:pt>
                <c:pt idx="466">
                  <c:v>183.4676833977</c:v>
                </c:pt>
                <c:pt idx="467">
                  <c:v>182.9862969987</c:v>
                </c:pt>
                <c:pt idx="468">
                  <c:v>182.5077422844</c:v>
                </c:pt>
                <c:pt idx="469">
                  <c:v>182.03201925479999</c:v>
                </c:pt>
                <c:pt idx="470">
                  <c:v>181.55629622520001</c:v>
                </c:pt>
                <c:pt idx="471">
                  <c:v>181.08057319560001</c:v>
                </c:pt>
                <c:pt idx="472">
                  <c:v>180.6076818507</c:v>
                </c:pt>
                <c:pt idx="473">
                  <c:v>180.1347905058</c:v>
                </c:pt>
                <c:pt idx="474">
                  <c:v>179.66473084559999</c:v>
                </c:pt>
                <c:pt idx="475">
                  <c:v>179.19467118539998</c:v>
                </c:pt>
                <c:pt idx="476">
                  <c:v>178.7274432099</c:v>
                </c:pt>
                <c:pt idx="477">
                  <c:v>178.26021523439999</c:v>
                </c:pt>
                <c:pt idx="478">
                  <c:v>177.79298725889998</c:v>
                </c:pt>
                <c:pt idx="479">
                  <c:v>177.3285909681</c:v>
                </c:pt>
                <c:pt idx="480">
                  <c:v>176.86702636199999</c:v>
                </c:pt>
                <c:pt idx="481">
                  <c:v>176.40263007120001</c:v>
                </c:pt>
                <c:pt idx="482">
                  <c:v>175.94389714979999</c:v>
                </c:pt>
                <c:pt idx="483">
                  <c:v>175.48233254370001</c:v>
                </c:pt>
                <c:pt idx="484">
                  <c:v>175.0235996223</c:v>
                </c:pt>
                <c:pt idx="485">
                  <c:v>174.56769838560001</c:v>
                </c:pt>
                <c:pt idx="486">
                  <c:v>174.1117971489</c:v>
                </c:pt>
                <c:pt idx="487">
                  <c:v>173.65589591220001</c:v>
                </c:pt>
                <c:pt idx="488">
                  <c:v>173.20282636019999</c:v>
                </c:pt>
                <c:pt idx="489">
                  <c:v>172.7497568082</c:v>
                </c:pt>
                <c:pt idx="490">
                  <c:v>172.29668725620002</c:v>
                </c:pt>
                <c:pt idx="491">
                  <c:v>171.8464493889</c:v>
                </c:pt>
                <c:pt idx="492">
                  <c:v>171.39904320629998</c:v>
                </c:pt>
                <c:pt idx="493">
                  <c:v>170.94880533899999</c:v>
                </c:pt>
                <c:pt idx="494">
                  <c:v>170.5042308411</c:v>
                </c:pt>
                <c:pt idx="495">
                  <c:v>170.05682465850001</c:v>
                </c:pt>
                <c:pt idx="496">
                  <c:v>169.61225016060001</c:v>
                </c:pt>
                <c:pt idx="497">
                  <c:v>169.17050734739999</c:v>
                </c:pt>
                <c:pt idx="498">
                  <c:v>168.7287645342</c:v>
                </c:pt>
                <c:pt idx="499">
                  <c:v>168.287021721</c:v>
                </c:pt>
                <c:pt idx="500">
                  <c:v>167.84527890779998</c:v>
                </c:pt>
                <c:pt idx="501">
                  <c:v>167.40919946399998</c:v>
                </c:pt>
                <c:pt idx="502">
                  <c:v>166.97028833549999</c:v>
                </c:pt>
                <c:pt idx="503">
                  <c:v>166.53420889170002</c:v>
                </c:pt>
                <c:pt idx="504">
                  <c:v>166.09812944789999</c:v>
                </c:pt>
                <c:pt idx="505">
                  <c:v>165.66488168879999</c:v>
                </c:pt>
                <c:pt idx="506">
                  <c:v>165.2316339297</c:v>
                </c:pt>
                <c:pt idx="507">
                  <c:v>164.7983861706</c:v>
                </c:pt>
                <c:pt idx="508">
                  <c:v>164.3679700962</c:v>
                </c:pt>
                <c:pt idx="509">
                  <c:v>163.9403857065</c:v>
                </c:pt>
                <c:pt idx="510">
                  <c:v>163.5099696321</c:v>
                </c:pt>
                <c:pt idx="511">
                  <c:v>163.08238524239999</c:v>
                </c:pt>
                <c:pt idx="512">
                  <c:v>162.65763253739999</c:v>
                </c:pt>
                <c:pt idx="513">
                  <c:v>162.23287983239999</c:v>
                </c:pt>
                <c:pt idx="514">
                  <c:v>161.80812712739998</c:v>
                </c:pt>
                <c:pt idx="515">
                  <c:v>161.38620610710001</c:v>
                </c:pt>
                <c:pt idx="516">
                  <c:v>160.96428508679998</c:v>
                </c:pt>
                <c:pt idx="517">
                  <c:v>160.5423640665</c:v>
                </c:pt>
                <c:pt idx="518">
                  <c:v>160.12327473089999</c:v>
                </c:pt>
                <c:pt idx="519">
                  <c:v>159.70418539529999</c:v>
                </c:pt>
                <c:pt idx="520">
                  <c:v>159.28792774439998</c:v>
                </c:pt>
                <c:pt idx="521">
                  <c:v>158.8716700935</c:v>
                </c:pt>
                <c:pt idx="522">
                  <c:v>158.45541244259999</c:v>
                </c:pt>
                <c:pt idx="523">
                  <c:v>158.04198647639998</c:v>
                </c:pt>
                <c:pt idx="524">
                  <c:v>157.6285605102</c:v>
                </c:pt>
                <c:pt idx="525">
                  <c:v>157.21513454399999</c:v>
                </c:pt>
                <c:pt idx="526">
                  <c:v>156.80454026249998</c:v>
                </c:pt>
                <c:pt idx="527">
                  <c:v>156.3967776657</c:v>
                </c:pt>
                <c:pt idx="528">
                  <c:v>155.98618338420002</c:v>
                </c:pt>
                <c:pt idx="529">
                  <c:v>155.57842078739998</c:v>
                </c:pt>
                <c:pt idx="530">
                  <c:v>155.17348987529999</c:v>
                </c:pt>
                <c:pt idx="531">
                  <c:v>154.76572727850001</c:v>
                </c:pt>
                <c:pt idx="532">
                  <c:v>154.36362805109999</c:v>
                </c:pt>
                <c:pt idx="533">
                  <c:v>153.95869713900001</c:v>
                </c:pt>
                <c:pt idx="534">
                  <c:v>153.55659791159999</c:v>
                </c:pt>
                <c:pt idx="535">
                  <c:v>153.15449868420001</c:v>
                </c:pt>
                <c:pt idx="536">
                  <c:v>152.75523114149999</c:v>
                </c:pt>
                <c:pt idx="537">
                  <c:v>152.35596359879997</c:v>
                </c:pt>
                <c:pt idx="538">
                  <c:v>151.95669605610001</c:v>
                </c:pt>
                <c:pt idx="539">
                  <c:v>151.5602601981</c:v>
                </c:pt>
                <c:pt idx="540">
                  <c:v>151.16382434010001</c:v>
                </c:pt>
                <c:pt idx="541">
                  <c:v>150.77022016679999</c:v>
                </c:pt>
                <c:pt idx="542">
                  <c:v>150.3766159935</c:v>
                </c:pt>
                <c:pt idx="543">
                  <c:v>149.98301182020001</c:v>
                </c:pt>
                <c:pt idx="544">
                  <c:v>149.58940764689999</c:v>
                </c:pt>
                <c:pt idx="545">
                  <c:v>149.19863515829999</c:v>
                </c:pt>
                <c:pt idx="546">
                  <c:v>148.8078626697</c:v>
                </c:pt>
                <c:pt idx="547">
                  <c:v>148.41992186579998</c:v>
                </c:pt>
                <c:pt idx="548">
                  <c:v>148.03198106189998</c:v>
                </c:pt>
                <c:pt idx="549">
                  <c:v>147.64687194270002</c:v>
                </c:pt>
                <c:pt idx="550">
                  <c:v>147.25893113879999</c:v>
                </c:pt>
                <c:pt idx="551">
                  <c:v>146.8738220196</c:v>
                </c:pt>
                <c:pt idx="552">
                  <c:v>146.4915445851</c:v>
                </c:pt>
                <c:pt idx="553">
                  <c:v>146.1092671506</c:v>
                </c:pt>
                <c:pt idx="554">
                  <c:v>145.72698971610001</c:v>
                </c:pt>
                <c:pt idx="555">
                  <c:v>145.34471228160001</c:v>
                </c:pt>
                <c:pt idx="556">
                  <c:v>144.96526653179998</c:v>
                </c:pt>
                <c:pt idx="557">
                  <c:v>144.58582078199998</c:v>
                </c:pt>
                <c:pt idx="558">
                  <c:v>144.20920671689998</c:v>
                </c:pt>
                <c:pt idx="559">
                  <c:v>143.83259265179998</c:v>
                </c:pt>
                <c:pt idx="560">
                  <c:v>143.45597858670001</c:v>
                </c:pt>
                <c:pt idx="561">
                  <c:v>143.07936452160001</c:v>
                </c:pt>
                <c:pt idx="562">
                  <c:v>142.70558214120001</c:v>
                </c:pt>
                <c:pt idx="563">
                  <c:v>142.33463144550001</c:v>
                </c:pt>
                <c:pt idx="564">
                  <c:v>141.96084906510001</c:v>
                </c:pt>
                <c:pt idx="565">
                  <c:v>141.5898983694</c:v>
                </c:pt>
                <c:pt idx="566">
                  <c:v>141.2217793584</c:v>
                </c:pt>
                <c:pt idx="567">
                  <c:v>140.8508286627</c:v>
                </c:pt>
                <c:pt idx="568">
                  <c:v>140.48270965170002</c:v>
                </c:pt>
                <c:pt idx="569">
                  <c:v>140.11742232539999</c:v>
                </c:pt>
                <c:pt idx="570">
                  <c:v>139.74930331439998</c:v>
                </c:pt>
                <c:pt idx="571">
                  <c:v>139.3840159881</c:v>
                </c:pt>
                <c:pt idx="572">
                  <c:v>139.0215603465</c:v>
                </c:pt>
                <c:pt idx="573">
                  <c:v>138.65627302020002</c:v>
                </c:pt>
                <c:pt idx="574">
                  <c:v>138.29381737860001</c:v>
                </c:pt>
                <c:pt idx="575">
                  <c:v>137.9341934217</c:v>
                </c:pt>
                <c:pt idx="576">
                  <c:v>137.57173778009999</c:v>
                </c:pt>
                <c:pt idx="577">
                  <c:v>137.21211382320001</c:v>
                </c:pt>
                <c:pt idx="578">
                  <c:v>136.855321551</c:v>
                </c:pt>
                <c:pt idx="579">
                  <c:v>136.49569759409999</c:v>
                </c:pt>
                <c:pt idx="580">
                  <c:v>136.13890532189998</c:v>
                </c:pt>
                <c:pt idx="581">
                  <c:v>135.7849447344</c:v>
                </c:pt>
                <c:pt idx="582">
                  <c:v>135.42815246220002</c:v>
                </c:pt>
                <c:pt idx="583">
                  <c:v>135.07419187470001</c:v>
                </c:pt>
                <c:pt idx="584">
                  <c:v>134.72306297189999</c:v>
                </c:pt>
                <c:pt idx="585">
                  <c:v>134.36910238439998</c:v>
                </c:pt>
                <c:pt idx="586">
                  <c:v>134.0179734816</c:v>
                </c:pt>
                <c:pt idx="587">
                  <c:v>133.66967626350001</c:v>
                </c:pt>
                <c:pt idx="588">
                  <c:v>133.31854736069999</c:v>
                </c:pt>
                <c:pt idx="589">
                  <c:v>132.97025014260001</c:v>
                </c:pt>
                <c:pt idx="590">
                  <c:v>132.62478460920002</c:v>
                </c:pt>
                <c:pt idx="591">
                  <c:v>132.27648739110001</c:v>
                </c:pt>
                <c:pt idx="592">
                  <c:v>131.93102185770002</c:v>
                </c:pt>
                <c:pt idx="593">
                  <c:v>131.58555632429997</c:v>
                </c:pt>
                <c:pt idx="594">
                  <c:v>131.24292247560001</c:v>
                </c:pt>
                <c:pt idx="595">
                  <c:v>130.90028862689999</c:v>
                </c:pt>
                <c:pt idx="596">
                  <c:v>130.5576547782</c:v>
                </c:pt>
                <c:pt idx="597">
                  <c:v>130.21502092949999</c:v>
                </c:pt>
                <c:pt idx="598">
                  <c:v>129.87521876549999</c:v>
                </c:pt>
                <c:pt idx="599">
                  <c:v>129.5354166015</c:v>
                </c:pt>
                <c:pt idx="600">
                  <c:v>129.19844612220001</c:v>
                </c:pt>
                <c:pt idx="601">
                  <c:v>128.85864395820002</c:v>
                </c:pt>
                <c:pt idx="602">
                  <c:v>128.5245051636</c:v>
                </c:pt>
                <c:pt idx="603">
                  <c:v>128.18753468429998</c:v>
                </c:pt>
                <c:pt idx="604">
                  <c:v>127.85339588970001</c:v>
                </c:pt>
                <c:pt idx="605">
                  <c:v>127.5192570951</c:v>
                </c:pt>
                <c:pt idx="606">
                  <c:v>127.18511830049999</c:v>
                </c:pt>
                <c:pt idx="607">
                  <c:v>126.85097950589999</c:v>
                </c:pt>
                <c:pt idx="608">
                  <c:v>126.51967239599999</c:v>
                </c:pt>
                <c:pt idx="609">
                  <c:v>126.19119697079999</c:v>
                </c:pt>
                <c:pt idx="610">
                  <c:v>125.8598898609</c:v>
                </c:pt>
                <c:pt idx="611">
                  <c:v>125.5314144357</c:v>
                </c:pt>
                <c:pt idx="612">
                  <c:v>125.2029390105</c:v>
                </c:pt>
                <c:pt idx="613">
                  <c:v>124.87729526999999</c:v>
                </c:pt>
                <c:pt idx="614">
                  <c:v>124.54881984479998</c:v>
                </c:pt>
                <c:pt idx="615">
                  <c:v>124.22317610429998</c:v>
                </c:pt>
                <c:pt idx="616">
                  <c:v>123.90036404849999</c:v>
                </c:pt>
                <c:pt idx="617">
                  <c:v>123.574720308</c:v>
                </c:pt>
                <c:pt idx="618">
                  <c:v>123.25190825220001</c:v>
                </c:pt>
                <c:pt idx="619">
                  <c:v>122.9290961964</c:v>
                </c:pt>
                <c:pt idx="620">
                  <c:v>122.60911582529998</c:v>
                </c:pt>
                <c:pt idx="621">
                  <c:v>122.28913545420001</c:v>
                </c:pt>
                <c:pt idx="622">
                  <c:v>121.96915508310001</c:v>
                </c:pt>
                <c:pt idx="623">
                  <c:v>121.64917471199999</c:v>
                </c:pt>
                <c:pt idx="624">
                  <c:v>121.3320260256</c:v>
                </c:pt>
                <c:pt idx="625">
                  <c:v>121.01487733920001</c:v>
                </c:pt>
                <c:pt idx="626">
                  <c:v>120.69772865279998</c:v>
                </c:pt>
                <c:pt idx="627">
                  <c:v>120.3834116511</c:v>
                </c:pt>
                <c:pt idx="628">
                  <c:v>120.06909464939999</c:v>
                </c:pt>
                <c:pt idx="629">
                  <c:v>119.75477764770001</c:v>
                </c:pt>
                <c:pt idx="630">
                  <c:v>119.4432923307</c:v>
                </c:pt>
                <c:pt idx="631">
                  <c:v>119.128975329</c:v>
                </c:pt>
                <c:pt idx="632">
                  <c:v>118.81749001199999</c:v>
                </c:pt>
                <c:pt idx="633">
                  <c:v>118.5088363797</c:v>
                </c:pt>
                <c:pt idx="634">
                  <c:v>118.19735106270001</c:v>
                </c:pt>
                <c:pt idx="635">
                  <c:v>117.88869743039999</c:v>
                </c:pt>
                <c:pt idx="636">
                  <c:v>117.58004379810001</c:v>
                </c:pt>
                <c:pt idx="637">
                  <c:v>117.2742218505</c:v>
                </c:pt>
                <c:pt idx="638">
                  <c:v>116.96839990289999</c:v>
                </c:pt>
                <c:pt idx="639">
                  <c:v>116.66257795529998</c:v>
                </c:pt>
                <c:pt idx="640">
                  <c:v>116.35675600770001</c:v>
                </c:pt>
                <c:pt idx="641">
                  <c:v>116.05376574479999</c:v>
                </c:pt>
                <c:pt idx="642">
                  <c:v>115.74794379719999</c:v>
                </c:pt>
                <c:pt idx="643">
                  <c:v>115.447785219</c:v>
                </c:pt>
                <c:pt idx="644">
                  <c:v>115.1447949561</c:v>
                </c:pt>
                <c:pt idx="645">
                  <c:v>114.84463637789999</c:v>
                </c:pt>
                <c:pt idx="646">
                  <c:v>114.54447779969999</c:v>
                </c:pt>
                <c:pt idx="647">
                  <c:v>114.24431922149999</c:v>
                </c:pt>
                <c:pt idx="648">
                  <c:v>113.94699232799999</c:v>
                </c:pt>
                <c:pt idx="649">
                  <c:v>113.6468337498</c:v>
                </c:pt>
                <c:pt idx="650">
                  <c:v>113.35233854099999</c:v>
                </c:pt>
                <c:pt idx="651">
                  <c:v>113.0550116475</c:v>
                </c:pt>
                <c:pt idx="652">
                  <c:v>112.76051643869999</c:v>
                </c:pt>
                <c:pt idx="653">
                  <c:v>112.4631895452</c:v>
                </c:pt>
                <c:pt idx="654">
                  <c:v>112.17152602110001</c:v>
                </c:pt>
                <c:pt idx="655">
                  <c:v>111.87703081230001</c:v>
                </c:pt>
                <c:pt idx="656">
                  <c:v>111.58536728819999</c:v>
                </c:pt>
                <c:pt idx="657">
                  <c:v>111.2937037641</c:v>
                </c:pt>
                <c:pt idx="658">
                  <c:v>111.00204024</c:v>
                </c:pt>
                <c:pt idx="659">
                  <c:v>110.7132084006</c:v>
                </c:pt>
                <c:pt idx="660">
                  <c:v>110.42437656119999</c:v>
                </c:pt>
                <c:pt idx="661">
                  <c:v>110.1355447218</c:v>
                </c:pt>
                <c:pt idx="662">
                  <c:v>109.8467128824</c:v>
                </c:pt>
                <c:pt idx="663">
                  <c:v>109.56071272769999</c:v>
                </c:pt>
                <c:pt idx="664">
                  <c:v>109.2718808883</c:v>
                </c:pt>
                <c:pt idx="665">
                  <c:v>108.9887124183</c:v>
                </c:pt>
                <c:pt idx="666">
                  <c:v>108.70271226360001</c:v>
                </c:pt>
                <c:pt idx="667">
                  <c:v>108.4195437936</c:v>
                </c:pt>
                <c:pt idx="668">
                  <c:v>108.13637532360001</c:v>
                </c:pt>
                <c:pt idx="669">
                  <c:v>107.8532068536</c:v>
                </c:pt>
                <c:pt idx="670">
                  <c:v>107.57003838360001</c:v>
                </c:pt>
                <c:pt idx="671">
                  <c:v>107.2897015983</c:v>
                </c:pt>
                <c:pt idx="672">
                  <c:v>107.00936481299999</c:v>
                </c:pt>
                <c:pt idx="673">
                  <c:v>106.7290280277</c:v>
                </c:pt>
                <c:pt idx="674">
                  <c:v>106.4515229271</c:v>
                </c:pt>
                <c:pt idx="675">
                  <c:v>106.17118614179999</c:v>
                </c:pt>
                <c:pt idx="676">
                  <c:v>105.8936810412</c:v>
                </c:pt>
                <c:pt idx="677">
                  <c:v>105.6190076253</c:v>
                </c:pt>
                <c:pt idx="678">
                  <c:v>105.34150252469999</c:v>
                </c:pt>
                <c:pt idx="679">
                  <c:v>105.06682910879999</c:v>
                </c:pt>
                <c:pt idx="680">
                  <c:v>104.7921556929</c:v>
                </c:pt>
                <c:pt idx="681">
                  <c:v>104.517482277</c:v>
                </c:pt>
                <c:pt idx="682">
                  <c:v>104.2456405458</c:v>
                </c:pt>
                <c:pt idx="683">
                  <c:v>103.9737988146</c:v>
                </c:pt>
                <c:pt idx="684">
                  <c:v>103.70195708339999</c:v>
                </c:pt>
                <c:pt idx="685">
                  <c:v>103.43011535219999</c:v>
                </c:pt>
                <c:pt idx="686">
                  <c:v>103.15827362099999</c:v>
                </c:pt>
                <c:pt idx="687">
                  <c:v>102.88926357449999</c:v>
                </c:pt>
                <c:pt idx="688">
                  <c:v>102.62025352799999</c:v>
                </c:pt>
                <c:pt idx="689">
                  <c:v>102.35124348149999</c:v>
                </c:pt>
                <c:pt idx="690">
                  <c:v>102.08506511969999</c:v>
                </c:pt>
                <c:pt idx="691">
                  <c:v>101.81888675789999</c:v>
                </c:pt>
                <c:pt idx="692">
                  <c:v>101.5527083961</c:v>
                </c:pt>
                <c:pt idx="693">
                  <c:v>101.2865300343</c:v>
                </c:pt>
                <c:pt idx="694">
                  <c:v>101.0231833572</c:v>
                </c:pt>
                <c:pt idx="695">
                  <c:v>100.7570049954</c:v>
                </c:pt>
                <c:pt idx="696">
                  <c:v>100.49365831829999</c:v>
                </c:pt>
                <c:pt idx="697">
                  <c:v>100.23314332589999</c:v>
                </c:pt>
                <c:pt idx="698">
                  <c:v>99.969796648799999</c:v>
                </c:pt>
                <c:pt idx="699">
                  <c:v>99.709281656399995</c:v>
                </c:pt>
                <c:pt idx="700">
                  <c:v>99.44876666399999</c:v>
                </c:pt>
                <c:pt idx="701">
                  <c:v>99.1882516716</c:v>
                </c:pt>
                <c:pt idx="702">
                  <c:v>98.927736679199995</c:v>
                </c:pt>
                <c:pt idx="703">
                  <c:v>98.670053371500003</c:v>
                </c:pt>
                <c:pt idx="704">
                  <c:v>98.412370063799997</c:v>
                </c:pt>
                <c:pt idx="705">
                  <c:v>98.154686756100006</c:v>
                </c:pt>
                <c:pt idx="706">
                  <c:v>97.899835133099998</c:v>
                </c:pt>
                <c:pt idx="707">
                  <c:v>97.642151825399992</c:v>
                </c:pt>
                <c:pt idx="708">
                  <c:v>97.387300202399999</c:v>
                </c:pt>
                <c:pt idx="709">
                  <c:v>97.132448579399991</c:v>
                </c:pt>
                <c:pt idx="710">
                  <c:v>96.880428641099996</c:v>
                </c:pt>
                <c:pt idx="711">
                  <c:v>96.625577018100003</c:v>
                </c:pt>
                <c:pt idx="712">
                  <c:v>96.373557079799994</c:v>
                </c:pt>
                <c:pt idx="713">
                  <c:v>96.121537141499999</c:v>
                </c:pt>
                <c:pt idx="714">
                  <c:v>95.86951720319999</c:v>
                </c:pt>
                <c:pt idx="715">
                  <c:v>95.620328949600008</c:v>
                </c:pt>
                <c:pt idx="716">
                  <c:v>95.371140695999998</c:v>
                </c:pt>
                <c:pt idx="717">
                  <c:v>95.121952442399987</c:v>
                </c:pt>
                <c:pt idx="718">
                  <c:v>94.872764188800005</c:v>
                </c:pt>
                <c:pt idx="719">
                  <c:v>94.623575935199995</c:v>
                </c:pt>
                <c:pt idx="720">
                  <c:v>94.377219366299997</c:v>
                </c:pt>
                <c:pt idx="721">
                  <c:v>94.130862797399999</c:v>
                </c:pt>
                <c:pt idx="722">
                  <c:v>93.884506228500001</c:v>
                </c:pt>
                <c:pt idx="723">
                  <c:v>93.638149659600003</c:v>
                </c:pt>
                <c:pt idx="724">
                  <c:v>93.39462477539999</c:v>
                </c:pt>
                <c:pt idx="725">
                  <c:v>93.151099891199991</c:v>
                </c:pt>
                <c:pt idx="726">
                  <c:v>92.907575006999991</c:v>
                </c:pt>
                <c:pt idx="727">
                  <c:v>92.664050122800006</c:v>
                </c:pt>
                <c:pt idx="728">
                  <c:v>92.420525238600007</c:v>
                </c:pt>
                <c:pt idx="729">
                  <c:v>92.179832039100006</c:v>
                </c:pt>
                <c:pt idx="730">
                  <c:v>91.939138839600005</c:v>
                </c:pt>
                <c:pt idx="731">
                  <c:v>91.698445640100005</c:v>
                </c:pt>
                <c:pt idx="732">
                  <c:v>91.457752440600004</c:v>
                </c:pt>
                <c:pt idx="733">
                  <c:v>91.219890925800001</c:v>
                </c:pt>
                <c:pt idx="734">
                  <c:v>90.982029410999999</c:v>
                </c:pt>
                <c:pt idx="735">
                  <c:v>90.744167896199997</c:v>
                </c:pt>
                <c:pt idx="736">
                  <c:v>90.506306381399995</c:v>
                </c:pt>
                <c:pt idx="737">
                  <c:v>90.271276551300005</c:v>
                </c:pt>
                <c:pt idx="738">
                  <c:v>90.033415036500003</c:v>
                </c:pt>
                <c:pt idx="739">
                  <c:v>89.798385206399999</c:v>
                </c:pt>
                <c:pt idx="740">
                  <c:v>89.563355376299995</c:v>
                </c:pt>
                <c:pt idx="741">
                  <c:v>89.33115723089999</c:v>
                </c:pt>
                <c:pt idx="742">
                  <c:v>89.0961274008</c:v>
                </c:pt>
                <c:pt idx="743">
                  <c:v>88.863929255399995</c:v>
                </c:pt>
                <c:pt idx="744">
                  <c:v>88.631731110000004</c:v>
                </c:pt>
                <c:pt idx="745">
                  <c:v>88.399532964599999</c:v>
                </c:pt>
                <c:pt idx="746">
                  <c:v>88.167334819199993</c:v>
                </c:pt>
                <c:pt idx="747">
                  <c:v>87.937968358500001</c:v>
                </c:pt>
                <c:pt idx="748">
                  <c:v>87.708601897799994</c:v>
                </c:pt>
                <c:pt idx="749">
                  <c:v>87.479235437100002</c:v>
                </c:pt>
                <c:pt idx="750">
                  <c:v>87.249868976399995</c:v>
                </c:pt>
                <c:pt idx="751">
                  <c:v>87.023334200399987</c:v>
                </c:pt>
                <c:pt idx="752">
                  <c:v>86.793967739699994</c:v>
                </c:pt>
                <c:pt idx="753">
                  <c:v>86.5674329637</c:v>
                </c:pt>
                <c:pt idx="754">
                  <c:v>86.340898187699992</c:v>
                </c:pt>
                <c:pt idx="755">
                  <c:v>86.117195096399996</c:v>
                </c:pt>
                <c:pt idx="756">
                  <c:v>85.890660320399988</c:v>
                </c:pt>
                <c:pt idx="757">
                  <c:v>85.666957229100007</c:v>
                </c:pt>
                <c:pt idx="758">
                  <c:v>85.443254137799997</c:v>
                </c:pt>
                <c:pt idx="759">
                  <c:v>85.219551046500001</c:v>
                </c:pt>
                <c:pt idx="760">
                  <c:v>84.995847955199991</c:v>
                </c:pt>
                <c:pt idx="761">
                  <c:v>84.774976548600009</c:v>
                </c:pt>
                <c:pt idx="762">
                  <c:v>84.554105141999997</c:v>
                </c:pt>
                <c:pt idx="763">
                  <c:v>84.333233735399986</c:v>
                </c:pt>
                <c:pt idx="764">
                  <c:v>84.112362328800003</c:v>
                </c:pt>
                <c:pt idx="765">
                  <c:v>83.891490922199992</c:v>
                </c:pt>
                <c:pt idx="766">
                  <c:v>83.673451200299994</c:v>
                </c:pt>
                <c:pt idx="767">
                  <c:v>83.452579793699996</c:v>
                </c:pt>
                <c:pt idx="768">
                  <c:v>83.234540071799998</c:v>
                </c:pt>
                <c:pt idx="769">
                  <c:v>83.019332034599998</c:v>
                </c:pt>
                <c:pt idx="770">
                  <c:v>82.801292312699999</c:v>
                </c:pt>
                <c:pt idx="771">
                  <c:v>82.583252590800001</c:v>
                </c:pt>
                <c:pt idx="772">
                  <c:v>82.368044553600001</c:v>
                </c:pt>
                <c:pt idx="773">
                  <c:v>82.152836516399987</c:v>
                </c:pt>
                <c:pt idx="774">
                  <c:v>81.937628479200001</c:v>
                </c:pt>
                <c:pt idx="775">
                  <c:v>81.725252126699999</c:v>
                </c:pt>
                <c:pt idx="776">
                  <c:v>81.510044089499999</c:v>
                </c:pt>
                <c:pt idx="777">
                  <c:v>81.297667736999998</c:v>
                </c:pt>
                <c:pt idx="778">
                  <c:v>81.085291384499996</c:v>
                </c:pt>
                <c:pt idx="779">
                  <c:v>80.872915031999995</c:v>
                </c:pt>
                <c:pt idx="780">
                  <c:v>80.663370364199992</c:v>
                </c:pt>
                <c:pt idx="781">
                  <c:v>80.45099401169999</c:v>
                </c:pt>
                <c:pt idx="782">
                  <c:v>80.241449343899987</c:v>
                </c:pt>
                <c:pt idx="783">
                  <c:v>80.031904676099998</c:v>
                </c:pt>
                <c:pt idx="784">
                  <c:v>79.822360008299995</c:v>
                </c:pt>
                <c:pt idx="785">
                  <c:v>79.612815340499992</c:v>
                </c:pt>
                <c:pt idx="786">
                  <c:v>79.406102357399988</c:v>
                </c:pt>
                <c:pt idx="787">
                  <c:v>79.199389374299997</c:v>
                </c:pt>
                <c:pt idx="788">
                  <c:v>78.989844706499994</c:v>
                </c:pt>
                <c:pt idx="789">
                  <c:v>78.78313172339999</c:v>
                </c:pt>
                <c:pt idx="790">
                  <c:v>78.579250424999998</c:v>
                </c:pt>
                <c:pt idx="791">
                  <c:v>78.372537441899993</c:v>
                </c:pt>
                <c:pt idx="792">
                  <c:v>78.168656143500002</c:v>
                </c:pt>
                <c:pt idx="793">
                  <c:v>77.96477484510001</c:v>
                </c:pt>
                <c:pt idx="794">
                  <c:v>77.76089354669999</c:v>
                </c:pt>
                <c:pt idx="795">
                  <c:v>77.557012248299998</c:v>
                </c:pt>
                <c:pt idx="796">
                  <c:v>77.353130949899992</c:v>
                </c:pt>
                <c:pt idx="797">
                  <c:v>77.152081336199998</c:v>
                </c:pt>
                <c:pt idx="798">
                  <c:v>76.951031722499991</c:v>
                </c:pt>
                <c:pt idx="799">
                  <c:v>76.749982108799998</c:v>
                </c:pt>
                <c:pt idx="800">
                  <c:v>76.548932495100004</c:v>
                </c:pt>
                <c:pt idx="801">
                  <c:v>76.347882881399997</c:v>
                </c:pt>
                <c:pt idx="802">
                  <c:v>76.149664952399988</c:v>
                </c:pt>
                <c:pt idx="803">
                  <c:v>75.951447023399993</c:v>
                </c:pt>
                <c:pt idx="804">
                  <c:v>75.7503974097</c:v>
                </c:pt>
                <c:pt idx="805">
                  <c:v>75.555011165399989</c:v>
                </c:pt>
                <c:pt idx="806">
                  <c:v>75.356793236399994</c:v>
                </c:pt>
                <c:pt idx="807">
                  <c:v>75.1585753074</c:v>
                </c:pt>
                <c:pt idx="808">
                  <c:v>74.963189063100003</c:v>
                </c:pt>
                <c:pt idx="809">
                  <c:v>74.767802818800007</c:v>
                </c:pt>
                <c:pt idx="810">
                  <c:v>74.572416574499996</c:v>
                </c:pt>
                <c:pt idx="811">
                  <c:v>74.3770303302</c:v>
                </c:pt>
                <c:pt idx="812">
                  <c:v>74.18164408589999</c:v>
                </c:pt>
                <c:pt idx="813">
                  <c:v>73.989089526300006</c:v>
                </c:pt>
                <c:pt idx="814">
                  <c:v>73.793703281999996</c:v>
                </c:pt>
                <c:pt idx="815">
                  <c:v>73.601148722399998</c:v>
                </c:pt>
                <c:pt idx="816">
                  <c:v>73.4085941628</c:v>
                </c:pt>
                <c:pt idx="817">
                  <c:v>73.218871287899987</c:v>
                </c:pt>
                <c:pt idx="818">
                  <c:v>73.026316728300003</c:v>
                </c:pt>
                <c:pt idx="819">
                  <c:v>72.836593853399989</c:v>
                </c:pt>
                <c:pt idx="820">
                  <c:v>72.644039293800006</c:v>
                </c:pt>
                <c:pt idx="821">
                  <c:v>72.454316418899992</c:v>
                </c:pt>
                <c:pt idx="822">
                  <c:v>72.264593543999993</c:v>
                </c:pt>
                <c:pt idx="823">
                  <c:v>72.077702353800007</c:v>
                </c:pt>
                <c:pt idx="824">
                  <c:v>71.887979478899993</c:v>
                </c:pt>
                <c:pt idx="825">
                  <c:v>71.701088288699992</c:v>
                </c:pt>
                <c:pt idx="826">
                  <c:v>71.514197098499992</c:v>
                </c:pt>
                <c:pt idx="827">
                  <c:v>71.327305908300005</c:v>
                </c:pt>
                <c:pt idx="828">
                  <c:v>71.140414718100004</c:v>
                </c:pt>
                <c:pt idx="829">
                  <c:v>70.953523527899989</c:v>
                </c:pt>
                <c:pt idx="830">
                  <c:v>70.769464022399987</c:v>
                </c:pt>
                <c:pt idx="831">
                  <c:v>70.5825728322</c:v>
                </c:pt>
                <c:pt idx="832">
                  <c:v>70.398513326699998</c:v>
                </c:pt>
                <c:pt idx="833">
                  <c:v>70.214453821199996</c:v>
                </c:pt>
                <c:pt idx="834">
                  <c:v>70.030394315699994</c:v>
                </c:pt>
                <c:pt idx="835">
                  <c:v>69.84916649489999</c:v>
                </c:pt>
                <c:pt idx="836">
                  <c:v>69.665106989399987</c:v>
                </c:pt>
                <c:pt idx="837">
                  <c:v>69.483879168599998</c:v>
                </c:pt>
                <c:pt idx="838">
                  <c:v>69.302651347799994</c:v>
                </c:pt>
                <c:pt idx="839">
                  <c:v>69.121423527000005</c:v>
                </c:pt>
                <c:pt idx="840">
                  <c:v>68.940195706200001</c:v>
                </c:pt>
                <c:pt idx="841">
                  <c:v>68.76179957010001</c:v>
                </c:pt>
                <c:pt idx="842">
                  <c:v>68.580571749300006</c:v>
                </c:pt>
                <c:pt idx="843">
                  <c:v>68.402175613200001</c:v>
                </c:pt>
                <c:pt idx="844">
                  <c:v>68.22377947710001</c:v>
                </c:pt>
                <c:pt idx="845">
                  <c:v>68.045383341000004</c:v>
                </c:pt>
                <c:pt idx="846">
                  <c:v>67.866987204899999</c:v>
                </c:pt>
                <c:pt idx="847">
                  <c:v>67.688591068799994</c:v>
                </c:pt>
                <c:pt idx="848">
                  <c:v>67.513026617399987</c:v>
                </c:pt>
                <c:pt idx="849">
                  <c:v>67.334630481299996</c:v>
                </c:pt>
                <c:pt idx="850">
                  <c:v>67.159066029899989</c:v>
                </c:pt>
                <c:pt idx="851">
                  <c:v>66.983501578499997</c:v>
                </c:pt>
                <c:pt idx="852">
                  <c:v>66.807937127100004</c:v>
                </c:pt>
                <c:pt idx="853">
                  <c:v>66.635204360399996</c:v>
                </c:pt>
                <c:pt idx="854">
                  <c:v>66.459639909000003</c:v>
                </c:pt>
                <c:pt idx="855">
                  <c:v>66.286907142299995</c:v>
                </c:pt>
                <c:pt idx="856">
                  <c:v>66.114174375600001</c:v>
                </c:pt>
                <c:pt idx="857">
                  <c:v>65.941441608899993</c:v>
                </c:pt>
                <c:pt idx="858">
                  <c:v>65.768708842199999</c:v>
                </c:pt>
                <c:pt idx="859">
                  <c:v>65.595976075500005</c:v>
                </c:pt>
                <c:pt idx="860">
                  <c:v>65.426074993499995</c:v>
                </c:pt>
                <c:pt idx="861">
                  <c:v>65.253342226800001</c:v>
                </c:pt>
                <c:pt idx="862">
                  <c:v>65.083441144800005</c:v>
                </c:pt>
                <c:pt idx="863">
                  <c:v>64.913540062799996</c:v>
                </c:pt>
                <c:pt idx="864">
                  <c:v>64.7436389808</c:v>
                </c:pt>
                <c:pt idx="865">
                  <c:v>64.573737898800005</c:v>
                </c:pt>
                <c:pt idx="866">
                  <c:v>64.406668501499993</c:v>
                </c:pt>
                <c:pt idx="867">
                  <c:v>64.236767419499998</c:v>
                </c:pt>
                <c:pt idx="868">
                  <c:v>64.069698022200001</c:v>
                </c:pt>
                <c:pt idx="869">
                  <c:v>63.90262862489999</c:v>
                </c:pt>
                <c:pt idx="870">
                  <c:v>63.735559227600007</c:v>
                </c:pt>
                <c:pt idx="871">
                  <c:v>63.568489830300003</c:v>
                </c:pt>
                <c:pt idx="872">
                  <c:v>63.401420432999998</c:v>
                </c:pt>
                <c:pt idx="873">
                  <c:v>63.237182720399993</c:v>
                </c:pt>
                <c:pt idx="874">
                  <c:v>63.070113323100003</c:v>
                </c:pt>
                <c:pt idx="875">
                  <c:v>62.905875610499997</c:v>
                </c:pt>
                <c:pt idx="876">
                  <c:v>62.741637897899992</c:v>
                </c:pt>
                <c:pt idx="877">
                  <c:v>62.5774001853</c:v>
                </c:pt>
                <c:pt idx="878">
                  <c:v>62.413162472699995</c:v>
                </c:pt>
                <c:pt idx="879">
                  <c:v>62.251756444800002</c:v>
                </c:pt>
                <c:pt idx="880">
                  <c:v>62.087518732199996</c:v>
                </c:pt>
                <c:pt idx="881">
                  <c:v>61.926112704300003</c:v>
                </c:pt>
                <c:pt idx="882">
                  <c:v>61.764706676399996</c:v>
                </c:pt>
                <c:pt idx="883">
                  <c:v>61.603300648499996</c:v>
                </c:pt>
                <c:pt idx="884">
                  <c:v>61.441894620600003</c:v>
                </c:pt>
                <c:pt idx="885">
                  <c:v>61.280488592699996</c:v>
                </c:pt>
                <c:pt idx="886">
                  <c:v>61.121914249500001</c:v>
                </c:pt>
                <c:pt idx="887">
                  <c:v>60.960508221600001</c:v>
                </c:pt>
                <c:pt idx="888">
                  <c:v>60.801933878399993</c:v>
                </c:pt>
                <c:pt idx="889">
                  <c:v>60.643359535199998</c:v>
                </c:pt>
                <c:pt idx="890">
                  <c:v>60.484785191999997</c:v>
                </c:pt>
                <c:pt idx="891">
                  <c:v>60.326210848800002</c:v>
                </c:pt>
                <c:pt idx="892">
                  <c:v>60.170468190299999</c:v>
                </c:pt>
                <c:pt idx="893">
                  <c:v>60.011893847100005</c:v>
                </c:pt>
                <c:pt idx="894">
                  <c:v>59.856151188600002</c:v>
                </c:pt>
                <c:pt idx="895">
                  <c:v>59.697576845399993</c:v>
                </c:pt>
                <c:pt idx="896">
                  <c:v>59.54183418689999</c:v>
                </c:pt>
                <c:pt idx="897">
                  <c:v>59.386091528399994</c:v>
                </c:pt>
                <c:pt idx="898">
                  <c:v>59.230348869899991</c:v>
                </c:pt>
                <c:pt idx="899">
                  <c:v>59.077437896100001</c:v>
                </c:pt>
                <c:pt idx="900">
                  <c:v>58.921695237600005</c:v>
                </c:pt>
                <c:pt idx="901">
                  <c:v>58.768784263800001</c:v>
                </c:pt>
                <c:pt idx="902">
                  <c:v>58.615873289999996</c:v>
                </c:pt>
                <c:pt idx="903">
                  <c:v>58.462962316199999</c:v>
                </c:pt>
                <c:pt idx="904">
                  <c:v>58.310051342399994</c:v>
                </c:pt>
                <c:pt idx="905">
                  <c:v>58.157140368600004</c:v>
                </c:pt>
                <c:pt idx="906">
                  <c:v>58.004229394799999</c:v>
                </c:pt>
                <c:pt idx="907">
                  <c:v>57.854150105699993</c:v>
                </c:pt>
                <c:pt idx="908">
                  <c:v>57.701239131900003</c:v>
                </c:pt>
                <c:pt idx="909">
                  <c:v>57.551159842800004</c:v>
                </c:pt>
                <c:pt idx="910">
                  <c:v>57.401080553699998</c:v>
                </c:pt>
                <c:pt idx="911">
                  <c:v>57.251001264599999</c:v>
                </c:pt>
                <c:pt idx="912">
                  <c:v>57.1009219755</c:v>
                </c:pt>
                <c:pt idx="913">
                  <c:v>56.950842686400001</c:v>
                </c:pt>
                <c:pt idx="914">
                  <c:v>56.803595082000001</c:v>
                </c:pt>
                <c:pt idx="915">
                  <c:v>56.653515792900002</c:v>
                </c:pt>
                <c:pt idx="916">
                  <c:v>56.506268188500002</c:v>
                </c:pt>
                <c:pt idx="917">
                  <c:v>56.359020584099994</c:v>
                </c:pt>
                <c:pt idx="918">
                  <c:v>56.211772979699994</c:v>
                </c:pt>
                <c:pt idx="919">
                  <c:v>56.064525375300001</c:v>
                </c:pt>
                <c:pt idx="920">
                  <c:v>55.9172777709</c:v>
                </c:pt>
                <c:pt idx="921">
                  <c:v>55.772861851199998</c:v>
                </c:pt>
                <c:pt idx="922">
                  <c:v>55.625614246799998</c:v>
                </c:pt>
                <c:pt idx="923">
                  <c:v>55.481198327099996</c:v>
                </c:pt>
                <c:pt idx="924">
                  <c:v>55.333950722699996</c:v>
                </c:pt>
                <c:pt idx="925">
                  <c:v>55.189534803000001</c:v>
                </c:pt>
                <c:pt idx="926">
                  <c:v>55.045118883299999</c:v>
                </c:pt>
                <c:pt idx="927">
                  <c:v>54.903534648300003</c:v>
                </c:pt>
                <c:pt idx="928">
                  <c:v>54.759118728599994</c:v>
                </c:pt>
                <c:pt idx="929">
                  <c:v>54.614702808899999</c:v>
                </c:pt>
                <c:pt idx="930">
                  <c:v>54.473118573900003</c:v>
                </c:pt>
                <c:pt idx="931">
                  <c:v>54.331534338899999</c:v>
                </c:pt>
                <c:pt idx="932">
                  <c:v>54.189950103900003</c:v>
                </c:pt>
                <c:pt idx="933">
                  <c:v>54.048365868899999</c:v>
                </c:pt>
                <c:pt idx="934">
                  <c:v>53.906781633900003</c:v>
                </c:pt>
                <c:pt idx="935">
                  <c:v>53.7651973989</c:v>
                </c:pt>
                <c:pt idx="936">
                  <c:v>53.623613163899996</c:v>
                </c:pt>
                <c:pt idx="937">
                  <c:v>53.484860613599999</c:v>
                </c:pt>
                <c:pt idx="938">
                  <c:v>53.343276378599995</c:v>
                </c:pt>
                <c:pt idx="939">
                  <c:v>53.204523828299997</c:v>
                </c:pt>
                <c:pt idx="940">
                  <c:v>53.065771278</c:v>
                </c:pt>
                <c:pt idx="941">
                  <c:v>52.927018727699995</c:v>
                </c:pt>
                <c:pt idx="942">
                  <c:v>52.788266177399997</c:v>
                </c:pt>
                <c:pt idx="943">
                  <c:v>52.652345311799998</c:v>
                </c:pt>
                <c:pt idx="944">
                  <c:v>52.5135927615</c:v>
                </c:pt>
                <c:pt idx="945">
                  <c:v>52.377671895900001</c:v>
                </c:pt>
                <c:pt idx="946">
                  <c:v>52.238919345599996</c:v>
                </c:pt>
                <c:pt idx="947">
                  <c:v>52.102998479999997</c:v>
                </c:pt>
                <c:pt idx="948">
                  <c:v>51.967077614399997</c:v>
                </c:pt>
                <c:pt idx="949">
                  <c:v>51.831156748799998</c:v>
                </c:pt>
                <c:pt idx="950">
                  <c:v>51.695235883199999</c:v>
                </c:pt>
                <c:pt idx="951">
                  <c:v>51.559315017599999</c:v>
                </c:pt>
                <c:pt idx="952">
                  <c:v>51.426225836699999</c:v>
                </c:pt>
                <c:pt idx="953">
                  <c:v>51.290304971099999</c:v>
                </c:pt>
                <c:pt idx="954">
                  <c:v>51.157215790199999</c:v>
                </c:pt>
                <c:pt idx="955">
                  <c:v>51.024126609299998</c:v>
                </c:pt>
                <c:pt idx="956">
                  <c:v>50.891037428399997</c:v>
                </c:pt>
                <c:pt idx="957">
                  <c:v>50.757948247499996</c:v>
                </c:pt>
                <c:pt idx="958">
                  <c:v>50.624859066599996</c:v>
                </c:pt>
                <c:pt idx="959">
                  <c:v>50.491769885699995</c:v>
                </c:pt>
                <c:pt idx="960">
                  <c:v>50.358680704800001</c:v>
                </c:pt>
                <c:pt idx="961">
                  <c:v>50.228423208599999</c:v>
                </c:pt>
                <c:pt idx="962">
                  <c:v>50.098165712399997</c:v>
                </c:pt>
                <c:pt idx="963">
                  <c:v>49.965076531499996</c:v>
                </c:pt>
                <c:pt idx="964">
                  <c:v>49.834819035300001</c:v>
                </c:pt>
                <c:pt idx="965">
                  <c:v>49.704561539099998</c:v>
                </c:pt>
                <c:pt idx="966">
                  <c:v>49.574304042900003</c:v>
                </c:pt>
                <c:pt idx="967">
                  <c:v>49.446878231399999</c:v>
                </c:pt>
                <c:pt idx="968">
                  <c:v>49.316620735199997</c:v>
                </c:pt>
                <c:pt idx="969">
                  <c:v>49.186363239000002</c:v>
                </c:pt>
                <c:pt idx="970">
                  <c:v>49.058937427499998</c:v>
                </c:pt>
                <c:pt idx="971">
                  <c:v>48.931511616000002</c:v>
                </c:pt>
                <c:pt idx="972">
                  <c:v>48.852224444400001</c:v>
                </c:pt>
                <c:pt idx="973">
                  <c:v>48.818244227999998</c:v>
                </c:pt>
                <c:pt idx="974">
                  <c:v>48.784264011599994</c:v>
                </c:pt>
                <c:pt idx="975">
                  <c:v>48.750283795199998</c:v>
                </c:pt>
                <c:pt idx="976">
                  <c:v>48.716303578800002</c:v>
                </c:pt>
                <c:pt idx="977">
                  <c:v>48.679491677699993</c:v>
                </c:pt>
                <c:pt idx="978">
                  <c:v>48.645511461300003</c:v>
                </c:pt>
                <c:pt idx="979">
                  <c:v>48.6115312449</c:v>
                </c:pt>
                <c:pt idx="980">
                  <c:v>48.577551028499997</c:v>
                </c:pt>
                <c:pt idx="981">
                  <c:v>48.5435708121</c:v>
                </c:pt>
                <c:pt idx="982">
                  <c:v>48.509590595699997</c:v>
                </c:pt>
                <c:pt idx="983">
                  <c:v>48.475610379300001</c:v>
                </c:pt>
                <c:pt idx="984">
                  <c:v>48.441630162899997</c:v>
                </c:pt>
                <c:pt idx="985">
                  <c:v>48.410481631199993</c:v>
                </c:pt>
                <c:pt idx="986">
                  <c:v>48.376501414800003</c:v>
                </c:pt>
                <c:pt idx="987">
                  <c:v>48.3425211984</c:v>
                </c:pt>
                <c:pt idx="988">
                  <c:v>48.308540981999997</c:v>
                </c:pt>
                <c:pt idx="989">
                  <c:v>48.2745607656</c:v>
                </c:pt>
                <c:pt idx="990">
                  <c:v>48.240580549199997</c:v>
                </c:pt>
                <c:pt idx="991">
                  <c:v>48.206600332800001</c:v>
                </c:pt>
                <c:pt idx="992">
                  <c:v>48.172620116399997</c:v>
                </c:pt>
                <c:pt idx="993">
                  <c:v>48.138639900000001</c:v>
                </c:pt>
                <c:pt idx="994">
                  <c:v>48.104659683599998</c:v>
                </c:pt>
                <c:pt idx="995">
                  <c:v>48.070679467199994</c:v>
                </c:pt>
                <c:pt idx="996">
                  <c:v>48.036699250799998</c:v>
                </c:pt>
                <c:pt idx="997">
                  <c:v>48.0055507191</c:v>
                </c:pt>
                <c:pt idx="998">
                  <c:v>47.971570502699997</c:v>
                </c:pt>
                <c:pt idx="999">
                  <c:v>47.937590286300001</c:v>
                </c:pt>
                <c:pt idx="1000">
                  <c:v>47.903610069899997</c:v>
                </c:pt>
                <c:pt idx="1001">
                  <c:v>47.869629853500001</c:v>
                </c:pt>
                <c:pt idx="1002">
                  <c:v>47.835649637099998</c:v>
                </c:pt>
                <c:pt idx="1003">
                  <c:v>47.8045011054</c:v>
                </c:pt>
                <c:pt idx="1004">
                  <c:v>47.770520888999997</c:v>
                </c:pt>
                <c:pt idx="1005">
                  <c:v>47.7365406726</c:v>
                </c:pt>
                <c:pt idx="1006">
                  <c:v>47.702560456199997</c:v>
                </c:pt>
                <c:pt idx="1007">
                  <c:v>47.668580239800001</c:v>
                </c:pt>
                <c:pt idx="1008">
                  <c:v>47.637431708099996</c:v>
                </c:pt>
                <c:pt idx="1009">
                  <c:v>47.603451491699992</c:v>
                </c:pt>
                <c:pt idx="1010">
                  <c:v>47.569471275300003</c:v>
                </c:pt>
                <c:pt idx="1011">
                  <c:v>47.5354910589</c:v>
                </c:pt>
                <c:pt idx="1012">
                  <c:v>47.504342527199995</c:v>
                </c:pt>
                <c:pt idx="1013">
                  <c:v>47.470362310799999</c:v>
                </c:pt>
                <c:pt idx="1014">
                  <c:v>47.436382094400003</c:v>
                </c:pt>
                <c:pt idx="1015">
                  <c:v>47.402401877999999</c:v>
                </c:pt>
                <c:pt idx="1016">
                  <c:v>47.371253346300001</c:v>
                </c:pt>
                <c:pt idx="1017">
                  <c:v>47.337273129899998</c:v>
                </c:pt>
                <c:pt idx="1018">
                  <c:v>47.303292913500002</c:v>
                </c:pt>
                <c:pt idx="1019">
                  <c:v>47.272144381800004</c:v>
                </c:pt>
                <c:pt idx="1020">
                  <c:v>47.238164165400001</c:v>
                </c:pt>
                <c:pt idx="1021">
                  <c:v>47.204183948999997</c:v>
                </c:pt>
                <c:pt idx="1022">
                  <c:v>47.173035417299999</c:v>
                </c:pt>
                <c:pt idx="1023">
                  <c:v>47.139055200900003</c:v>
                </c:pt>
                <c:pt idx="1024">
                  <c:v>47.1050749845</c:v>
                </c:pt>
                <c:pt idx="1025">
                  <c:v>47.073926452800002</c:v>
                </c:pt>
                <c:pt idx="1026">
                  <c:v>47.039946236399999</c:v>
                </c:pt>
                <c:pt idx="1027">
                  <c:v>47.005966019999995</c:v>
                </c:pt>
                <c:pt idx="1028">
                  <c:v>46.974817488300005</c:v>
                </c:pt>
                <c:pt idx="1029">
                  <c:v>46.940837271900001</c:v>
                </c:pt>
                <c:pt idx="1030">
                  <c:v>46.909688740199996</c:v>
                </c:pt>
                <c:pt idx="1031">
                  <c:v>46.8757085238</c:v>
                </c:pt>
                <c:pt idx="1032">
                  <c:v>46.841728307399997</c:v>
                </c:pt>
                <c:pt idx="1033">
                  <c:v>46.810579775699999</c:v>
                </c:pt>
                <c:pt idx="1034">
                  <c:v>46.776599559300003</c:v>
                </c:pt>
                <c:pt idx="1035">
                  <c:v>46.745451027599998</c:v>
                </c:pt>
                <c:pt idx="1036">
                  <c:v>46.711470811199995</c:v>
                </c:pt>
                <c:pt idx="1037">
                  <c:v>46.680322279499997</c:v>
                </c:pt>
                <c:pt idx="1038">
                  <c:v>46.646342063100001</c:v>
                </c:pt>
                <c:pt idx="1039">
                  <c:v>46.615193531400003</c:v>
                </c:pt>
                <c:pt idx="1040">
                  <c:v>46.581213314999999</c:v>
                </c:pt>
                <c:pt idx="1041">
                  <c:v>46.550064783300002</c:v>
                </c:pt>
                <c:pt idx="1042">
                  <c:v>46.516084566899998</c:v>
                </c:pt>
                <c:pt idx="1043">
                  <c:v>46.484936035199993</c:v>
                </c:pt>
                <c:pt idx="1044">
                  <c:v>46.450955818800004</c:v>
                </c:pt>
                <c:pt idx="1045">
                  <c:v>46.419807287099999</c:v>
                </c:pt>
                <c:pt idx="1046">
                  <c:v>46.385827070699996</c:v>
                </c:pt>
                <c:pt idx="1047">
                  <c:v>46.354678538999998</c:v>
                </c:pt>
                <c:pt idx="1048">
                  <c:v>46.320698322599995</c:v>
                </c:pt>
                <c:pt idx="1049">
                  <c:v>46.289549790899997</c:v>
                </c:pt>
                <c:pt idx="1050">
                  <c:v>46.255569574500001</c:v>
                </c:pt>
                <c:pt idx="1051">
                  <c:v>46.224421042800003</c:v>
                </c:pt>
                <c:pt idx="1052">
                  <c:v>46.193272511099998</c:v>
                </c:pt>
                <c:pt idx="1053">
                  <c:v>46.159292294699995</c:v>
                </c:pt>
                <c:pt idx="1054">
                  <c:v>46.128143762999997</c:v>
                </c:pt>
                <c:pt idx="1055">
                  <c:v>46.094163546600001</c:v>
                </c:pt>
                <c:pt idx="1056">
                  <c:v>46.063015014900003</c:v>
                </c:pt>
                <c:pt idx="1057">
                  <c:v>46.031866483199998</c:v>
                </c:pt>
                <c:pt idx="1058">
                  <c:v>45.997886266800002</c:v>
                </c:pt>
                <c:pt idx="1059">
                  <c:v>45.966737735099997</c:v>
                </c:pt>
                <c:pt idx="1060">
                  <c:v>45.935589203399999</c:v>
                </c:pt>
                <c:pt idx="1061">
                  <c:v>45.901608986999996</c:v>
                </c:pt>
                <c:pt idx="1062">
                  <c:v>45.870460455299998</c:v>
                </c:pt>
                <c:pt idx="1063">
                  <c:v>45.8393119236</c:v>
                </c:pt>
                <c:pt idx="1064">
                  <c:v>45.805331707199997</c:v>
                </c:pt>
                <c:pt idx="1065">
                  <c:v>45.774183175499999</c:v>
                </c:pt>
                <c:pt idx="1066">
                  <c:v>45.743034643800002</c:v>
                </c:pt>
                <c:pt idx="1067">
                  <c:v>45.709054427399998</c:v>
                </c:pt>
                <c:pt idx="1068">
                  <c:v>45.677905895699993</c:v>
                </c:pt>
                <c:pt idx="1069">
                  <c:v>45.646757363999996</c:v>
                </c:pt>
                <c:pt idx="1070">
                  <c:v>45.612777147599999</c:v>
                </c:pt>
                <c:pt idx="1071">
                  <c:v>45.581628615900001</c:v>
                </c:pt>
                <c:pt idx="1072">
                  <c:v>45.550480084199997</c:v>
                </c:pt>
                <c:pt idx="1073">
                  <c:v>45.519331552499999</c:v>
                </c:pt>
                <c:pt idx="1074">
                  <c:v>45.485351336099995</c:v>
                </c:pt>
                <c:pt idx="1075">
                  <c:v>45.454202804399998</c:v>
                </c:pt>
                <c:pt idx="1076">
                  <c:v>45.423054272699993</c:v>
                </c:pt>
                <c:pt idx="1077">
                  <c:v>45.391905741000002</c:v>
                </c:pt>
                <c:pt idx="1078">
                  <c:v>45.360757209300004</c:v>
                </c:pt>
                <c:pt idx="1079">
                  <c:v>45.326776992900001</c:v>
                </c:pt>
                <c:pt idx="1080">
                  <c:v>45.295628461199996</c:v>
                </c:pt>
                <c:pt idx="1081">
                  <c:v>45.264479929499998</c:v>
                </c:pt>
                <c:pt idx="1082">
                  <c:v>45.233331397800001</c:v>
                </c:pt>
                <c:pt idx="1083">
                  <c:v>45.202182866099996</c:v>
                </c:pt>
                <c:pt idx="1084">
                  <c:v>45.1682026497</c:v>
                </c:pt>
                <c:pt idx="1085">
                  <c:v>45.137054118000002</c:v>
                </c:pt>
                <c:pt idx="1086">
                  <c:v>45.105905586300004</c:v>
                </c:pt>
                <c:pt idx="1087">
                  <c:v>45.074757054599999</c:v>
                </c:pt>
                <c:pt idx="1088">
                  <c:v>45.043608522900001</c:v>
                </c:pt>
                <c:pt idx="1089">
                  <c:v>45.012459991199997</c:v>
                </c:pt>
                <c:pt idx="1090">
                  <c:v>44.981311459499999</c:v>
                </c:pt>
                <c:pt idx="1091">
                  <c:v>44.947331243099995</c:v>
                </c:pt>
                <c:pt idx="1092">
                  <c:v>44.916182711399998</c:v>
                </c:pt>
                <c:pt idx="1093">
                  <c:v>44.885034179699993</c:v>
                </c:pt>
                <c:pt idx="1094">
                  <c:v>44.853885648000002</c:v>
                </c:pt>
                <c:pt idx="1095">
                  <c:v>44.822737116300004</c:v>
                </c:pt>
                <c:pt idx="1096">
                  <c:v>44.791588584599999</c:v>
                </c:pt>
                <c:pt idx="1097">
                  <c:v>44.760440052900002</c:v>
                </c:pt>
                <c:pt idx="1098">
                  <c:v>44.729291521199997</c:v>
                </c:pt>
                <c:pt idx="1099">
                  <c:v>44.698142989499999</c:v>
                </c:pt>
                <c:pt idx="1100">
                  <c:v>44.666994457800001</c:v>
                </c:pt>
                <c:pt idx="1101">
                  <c:v>44.635845926099996</c:v>
                </c:pt>
                <c:pt idx="1102">
                  <c:v>44.604697394399999</c:v>
                </c:pt>
                <c:pt idx="1103">
                  <c:v>44.573548862699994</c:v>
                </c:pt>
                <c:pt idx="1104">
                  <c:v>44.542400330999996</c:v>
                </c:pt>
                <c:pt idx="1105">
                  <c:v>44.511251799299998</c:v>
                </c:pt>
                <c:pt idx="1106">
                  <c:v>44.480103267600001</c:v>
                </c:pt>
                <c:pt idx="1107">
                  <c:v>44.448954735900003</c:v>
                </c:pt>
                <c:pt idx="1108">
                  <c:v>44.417806204199998</c:v>
                </c:pt>
                <c:pt idx="1109">
                  <c:v>44.3866576725</c:v>
                </c:pt>
                <c:pt idx="1110">
                  <c:v>44.355509140800002</c:v>
                </c:pt>
                <c:pt idx="1111">
                  <c:v>44.324360609099998</c:v>
                </c:pt>
                <c:pt idx="1112">
                  <c:v>44.2932120774</c:v>
                </c:pt>
                <c:pt idx="1113">
                  <c:v>44.262063545699995</c:v>
                </c:pt>
                <c:pt idx="1114">
                  <c:v>44.230915013999997</c:v>
                </c:pt>
                <c:pt idx="1115">
                  <c:v>44.199766482299999</c:v>
                </c:pt>
                <c:pt idx="1116">
                  <c:v>44.168617950599995</c:v>
                </c:pt>
                <c:pt idx="1117">
                  <c:v>44.137469418899997</c:v>
                </c:pt>
                <c:pt idx="1118">
                  <c:v>44.106320887199999</c:v>
                </c:pt>
                <c:pt idx="1119">
                  <c:v>44.078004040199993</c:v>
                </c:pt>
                <c:pt idx="1120">
                  <c:v>44.046855508500002</c:v>
                </c:pt>
                <c:pt idx="1121">
                  <c:v>44.015706976800004</c:v>
                </c:pt>
                <c:pt idx="1122">
                  <c:v>43.984558445099999</c:v>
                </c:pt>
                <c:pt idx="1123">
                  <c:v>43.953409913400002</c:v>
                </c:pt>
                <c:pt idx="1124">
                  <c:v>43.922261381699997</c:v>
                </c:pt>
                <c:pt idx="1125">
                  <c:v>43.891112849999999</c:v>
                </c:pt>
                <c:pt idx="1126">
                  <c:v>43.859964318300001</c:v>
                </c:pt>
                <c:pt idx="1127">
                  <c:v>43.831647471300002</c:v>
                </c:pt>
                <c:pt idx="1128">
                  <c:v>43.800498939599997</c:v>
                </c:pt>
                <c:pt idx="1129">
                  <c:v>43.769350407899999</c:v>
                </c:pt>
                <c:pt idx="1130">
                  <c:v>43.738201876199994</c:v>
                </c:pt>
                <c:pt idx="1131">
                  <c:v>43.707053344499997</c:v>
                </c:pt>
                <c:pt idx="1132">
                  <c:v>43.678736497499997</c:v>
                </c:pt>
                <c:pt idx="1133">
                  <c:v>43.6475879658</c:v>
                </c:pt>
                <c:pt idx="1134">
                  <c:v>43.616439434099995</c:v>
                </c:pt>
                <c:pt idx="1135">
                  <c:v>43.585290902399997</c:v>
                </c:pt>
                <c:pt idx="1136">
                  <c:v>43.554142370699999</c:v>
                </c:pt>
                <c:pt idx="1137">
                  <c:v>43.525825523699993</c:v>
                </c:pt>
                <c:pt idx="1138">
                  <c:v>43.494676991999995</c:v>
                </c:pt>
                <c:pt idx="1139">
                  <c:v>43.463528460300004</c:v>
                </c:pt>
                <c:pt idx="1140">
                  <c:v>43.4323799286</c:v>
                </c:pt>
                <c:pt idx="1141">
                  <c:v>43.4040630816</c:v>
                </c:pt>
                <c:pt idx="1142">
                  <c:v>43.372914549900003</c:v>
                </c:pt>
                <c:pt idx="1143">
                  <c:v>43.341766018199998</c:v>
                </c:pt>
                <c:pt idx="1144">
                  <c:v>43.313449171199998</c:v>
                </c:pt>
                <c:pt idx="1145">
                  <c:v>43.282300639500001</c:v>
                </c:pt>
                <c:pt idx="1146">
                  <c:v>43.251152107800003</c:v>
                </c:pt>
                <c:pt idx="1147">
                  <c:v>43.222835260800004</c:v>
                </c:pt>
                <c:pt idx="1148">
                  <c:v>43.191686729099999</c:v>
                </c:pt>
                <c:pt idx="1149">
                  <c:v>43.160538197400001</c:v>
                </c:pt>
                <c:pt idx="1150">
                  <c:v>43.132221350400002</c:v>
                </c:pt>
                <c:pt idx="1151">
                  <c:v>43.101072818699997</c:v>
                </c:pt>
                <c:pt idx="1152">
                  <c:v>43.069924286999999</c:v>
                </c:pt>
                <c:pt idx="1153">
                  <c:v>43.04160744</c:v>
                </c:pt>
                <c:pt idx="1154">
                  <c:v>43.010458908300002</c:v>
                </c:pt>
                <c:pt idx="1155">
                  <c:v>42.979310376599997</c:v>
                </c:pt>
                <c:pt idx="1156">
                  <c:v>42.950993529599998</c:v>
                </c:pt>
                <c:pt idx="1157">
                  <c:v>42.9198449979</c:v>
                </c:pt>
                <c:pt idx="1158">
                  <c:v>42.888696466199995</c:v>
                </c:pt>
                <c:pt idx="1159">
                  <c:v>42.860379619199996</c:v>
                </c:pt>
                <c:pt idx="1160">
                  <c:v>42.829231087499998</c:v>
                </c:pt>
                <c:pt idx="1161">
                  <c:v>42.800914240499999</c:v>
                </c:pt>
                <c:pt idx="1162">
                  <c:v>42.769765708800001</c:v>
                </c:pt>
                <c:pt idx="1163">
                  <c:v>42.741448861800002</c:v>
                </c:pt>
                <c:pt idx="1164">
                  <c:v>42.710300330099997</c:v>
                </c:pt>
                <c:pt idx="1165">
                  <c:v>42.6791517984</c:v>
                </c:pt>
                <c:pt idx="1166">
                  <c:v>42.6508349514</c:v>
                </c:pt>
                <c:pt idx="1167">
                  <c:v>42.619686419699995</c:v>
                </c:pt>
                <c:pt idx="1168">
                  <c:v>42.591369572699996</c:v>
                </c:pt>
                <c:pt idx="1169">
                  <c:v>42.560221040999998</c:v>
                </c:pt>
                <c:pt idx="1170">
                  <c:v>42.531904193999999</c:v>
                </c:pt>
                <c:pt idx="1171">
                  <c:v>42.500755662300001</c:v>
                </c:pt>
                <c:pt idx="1172">
                  <c:v>42.472438815300002</c:v>
                </c:pt>
                <c:pt idx="1173">
                  <c:v>42.441290283599997</c:v>
                </c:pt>
                <c:pt idx="1174">
                  <c:v>42.412973436599998</c:v>
                </c:pt>
                <c:pt idx="1175">
                  <c:v>42.3818249049</c:v>
                </c:pt>
                <c:pt idx="1176">
                  <c:v>42.353508057900001</c:v>
                </c:pt>
                <c:pt idx="1177">
                  <c:v>42.322359526199996</c:v>
                </c:pt>
                <c:pt idx="1178">
                  <c:v>42.294042679199997</c:v>
                </c:pt>
                <c:pt idx="1179">
                  <c:v>42.265725832199998</c:v>
                </c:pt>
                <c:pt idx="1180">
                  <c:v>42.2345773005</c:v>
                </c:pt>
                <c:pt idx="1181">
                  <c:v>42.206260453500001</c:v>
                </c:pt>
                <c:pt idx="1182">
                  <c:v>42.175111921800003</c:v>
                </c:pt>
                <c:pt idx="1183">
                  <c:v>42.146795074800004</c:v>
                </c:pt>
                <c:pt idx="1184">
                  <c:v>42.115646543099999</c:v>
                </c:pt>
                <c:pt idx="1185">
                  <c:v>42.087329696099999</c:v>
                </c:pt>
                <c:pt idx="1186">
                  <c:v>42.0590128491</c:v>
                </c:pt>
                <c:pt idx="1187">
                  <c:v>42.027864317400002</c:v>
                </c:pt>
                <c:pt idx="1188">
                  <c:v>41.999547470400003</c:v>
                </c:pt>
                <c:pt idx="1189">
                  <c:v>41.968398938699998</c:v>
                </c:pt>
                <c:pt idx="1190">
                  <c:v>41.940082091699999</c:v>
                </c:pt>
                <c:pt idx="1191">
                  <c:v>41.911765244699993</c:v>
                </c:pt>
                <c:pt idx="1192">
                  <c:v>41.880616713000002</c:v>
                </c:pt>
                <c:pt idx="1193">
                  <c:v>41.852299865999996</c:v>
                </c:pt>
                <c:pt idx="1194">
                  <c:v>41.823983018999996</c:v>
                </c:pt>
                <c:pt idx="1195">
                  <c:v>41.792834487299999</c:v>
                </c:pt>
                <c:pt idx="1196">
                  <c:v>41.764517640299999</c:v>
                </c:pt>
                <c:pt idx="1197">
                  <c:v>41.7362007933</c:v>
                </c:pt>
                <c:pt idx="1198">
                  <c:v>41.705052261599995</c:v>
                </c:pt>
                <c:pt idx="1199">
                  <c:v>41.676735414599996</c:v>
                </c:pt>
                <c:pt idx="1200">
                  <c:v>41.648418567599997</c:v>
                </c:pt>
                <c:pt idx="1201">
                  <c:v>41.620101720599997</c:v>
                </c:pt>
                <c:pt idx="1202">
                  <c:v>41.5889531889</c:v>
                </c:pt>
                <c:pt idx="1203">
                  <c:v>41.5606363419</c:v>
                </c:pt>
                <c:pt idx="1204">
                  <c:v>41.532319494900001</c:v>
                </c:pt>
                <c:pt idx="1205">
                  <c:v>41.501170963199996</c:v>
                </c:pt>
                <c:pt idx="1206">
                  <c:v>41.472854116199997</c:v>
                </c:pt>
                <c:pt idx="1207">
                  <c:v>41.444537269199998</c:v>
                </c:pt>
                <c:pt idx="1208">
                  <c:v>41.416220422199999</c:v>
                </c:pt>
                <c:pt idx="1209">
                  <c:v>41.387903575199999</c:v>
                </c:pt>
                <c:pt idx="1210">
                  <c:v>41.356755043500002</c:v>
                </c:pt>
                <c:pt idx="1211">
                  <c:v>41.328438196500002</c:v>
                </c:pt>
                <c:pt idx="1212">
                  <c:v>41.300121349499996</c:v>
                </c:pt>
                <c:pt idx="1213">
                  <c:v>41.271804502499997</c:v>
                </c:pt>
                <c:pt idx="1214">
                  <c:v>41.240655970799999</c:v>
                </c:pt>
                <c:pt idx="1215">
                  <c:v>41.2123391238</c:v>
                </c:pt>
                <c:pt idx="1216">
                  <c:v>41.1840222768</c:v>
                </c:pt>
                <c:pt idx="1217">
                  <c:v>41.155705429800001</c:v>
                </c:pt>
                <c:pt idx="1218">
                  <c:v>41.127388582800002</c:v>
                </c:pt>
                <c:pt idx="1219">
                  <c:v>41.099071735800003</c:v>
                </c:pt>
                <c:pt idx="1220">
                  <c:v>41.067923204099998</c:v>
                </c:pt>
                <c:pt idx="1221">
                  <c:v>41.039606357099998</c:v>
                </c:pt>
                <c:pt idx="1222">
                  <c:v>41.011289510099999</c:v>
                </c:pt>
                <c:pt idx="1223">
                  <c:v>40.9829726631</c:v>
                </c:pt>
                <c:pt idx="1224">
                  <c:v>40.954655816100001</c:v>
                </c:pt>
                <c:pt idx="1225">
                  <c:v>40.926338969099994</c:v>
                </c:pt>
                <c:pt idx="1226">
                  <c:v>40.898022122099995</c:v>
                </c:pt>
                <c:pt idx="1227">
                  <c:v>40.869705275099996</c:v>
                </c:pt>
                <c:pt idx="1228">
                  <c:v>40.841388428099997</c:v>
                </c:pt>
                <c:pt idx="1229">
                  <c:v>40.810239896399999</c:v>
                </c:pt>
                <c:pt idx="1230">
                  <c:v>40.7819230494</c:v>
                </c:pt>
                <c:pt idx="1231">
                  <c:v>40.7536062024</c:v>
                </c:pt>
                <c:pt idx="1232">
                  <c:v>40.725289355400001</c:v>
                </c:pt>
                <c:pt idx="1233">
                  <c:v>40.696972508400002</c:v>
                </c:pt>
                <c:pt idx="1234">
                  <c:v>40.668655661400003</c:v>
                </c:pt>
                <c:pt idx="1235">
                  <c:v>40.640338814400003</c:v>
                </c:pt>
                <c:pt idx="1236">
                  <c:v>40.612021967399997</c:v>
                </c:pt>
                <c:pt idx="1237">
                  <c:v>40.583705120399998</c:v>
                </c:pt>
                <c:pt idx="1238">
                  <c:v>40.555388273399998</c:v>
                </c:pt>
                <c:pt idx="1239">
                  <c:v>40.527071426399999</c:v>
                </c:pt>
                <c:pt idx="1240">
                  <c:v>40.4987545794</c:v>
                </c:pt>
                <c:pt idx="1241">
                  <c:v>40.470437732400001</c:v>
                </c:pt>
                <c:pt idx="1242">
                  <c:v>40.442120885400001</c:v>
                </c:pt>
                <c:pt idx="1243">
                  <c:v>40.413804038400002</c:v>
                </c:pt>
                <c:pt idx="1244">
                  <c:v>40.385487191400003</c:v>
                </c:pt>
                <c:pt idx="1245">
                  <c:v>40.357170344400004</c:v>
                </c:pt>
                <c:pt idx="1246">
                  <c:v>40.328853497399997</c:v>
                </c:pt>
                <c:pt idx="1247">
                  <c:v>40.300536650399998</c:v>
                </c:pt>
                <c:pt idx="1248">
                  <c:v>40.272219803399999</c:v>
                </c:pt>
                <c:pt idx="1249">
                  <c:v>40.243902956399999</c:v>
                </c:pt>
                <c:pt idx="1250">
                  <c:v>40.2155861094</c:v>
                </c:pt>
                <c:pt idx="1251">
                  <c:v>40.187269262400001</c:v>
                </c:pt>
                <c:pt idx="1252">
                  <c:v>40.158952415400002</c:v>
                </c:pt>
                <c:pt idx="1253">
                  <c:v>40.130635568400002</c:v>
                </c:pt>
                <c:pt idx="1254">
                  <c:v>40.105150406099995</c:v>
                </c:pt>
                <c:pt idx="1255">
                  <c:v>40.076833559099995</c:v>
                </c:pt>
                <c:pt idx="1256">
                  <c:v>40.048516712099996</c:v>
                </c:pt>
                <c:pt idx="1257">
                  <c:v>40.020199865099997</c:v>
                </c:pt>
                <c:pt idx="1258">
                  <c:v>39.991883018099998</c:v>
                </c:pt>
                <c:pt idx="1259">
                  <c:v>39.963566171099998</c:v>
                </c:pt>
                <c:pt idx="1260">
                  <c:v>39.935249324099999</c:v>
                </c:pt>
                <c:pt idx="1261">
                  <c:v>39.9069324771</c:v>
                </c:pt>
                <c:pt idx="1262">
                  <c:v>39.878615630100001</c:v>
                </c:pt>
                <c:pt idx="1263">
                  <c:v>39.8531304678</c:v>
                </c:pt>
                <c:pt idx="1264">
                  <c:v>39.824813620800001</c:v>
                </c:pt>
                <c:pt idx="1265">
                  <c:v>39.796496773800001</c:v>
                </c:pt>
                <c:pt idx="1266">
                  <c:v>39.768179926800002</c:v>
                </c:pt>
                <c:pt idx="1267">
                  <c:v>39.739863079800003</c:v>
                </c:pt>
                <c:pt idx="1268">
                  <c:v>39.711546232800004</c:v>
                </c:pt>
                <c:pt idx="1269">
                  <c:v>39.686061070499996</c:v>
                </c:pt>
                <c:pt idx="1270">
                  <c:v>39.657744223499996</c:v>
                </c:pt>
                <c:pt idx="1271">
                  <c:v>39.629427376499997</c:v>
                </c:pt>
                <c:pt idx="1272">
                  <c:v>39.601110529499998</c:v>
                </c:pt>
                <c:pt idx="1273">
                  <c:v>39.572793682499999</c:v>
                </c:pt>
                <c:pt idx="1274">
                  <c:v>39.547308520199998</c:v>
                </c:pt>
                <c:pt idx="1275">
                  <c:v>39.518991673199999</c:v>
                </c:pt>
                <c:pt idx="1276">
                  <c:v>39.490674826199999</c:v>
                </c:pt>
                <c:pt idx="1277">
                  <c:v>39.462357979199993</c:v>
                </c:pt>
                <c:pt idx="1278">
                  <c:v>39.436872816899999</c:v>
                </c:pt>
                <c:pt idx="1279">
                  <c:v>39.4085559699</c:v>
                </c:pt>
                <c:pt idx="1280">
                  <c:v>39.380239122900001</c:v>
                </c:pt>
                <c:pt idx="1281">
                  <c:v>39.351922275900002</c:v>
                </c:pt>
                <c:pt idx="1282">
                  <c:v>39.326437113600001</c:v>
                </c:pt>
                <c:pt idx="1283">
                  <c:v>39.298120266599994</c:v>
                </c:pt>
                <c:pt idx="1284">
                  <c:v>39.269803419599995</c:v>
                </c:pt>
                <c:pt idx="1285">
                  <c:v>39.244318257300002</c:v>
                </c:pt>
                <c:pt idx="1286">
                  <c:v>39.216001410300002</c:v>
                </c:pt>
                <c:pt idx="1287">
                  <c:v>39.187684563300003</c:v>
                </c:pt>
                <c:pt idx="1288">
                  <c:v>39.162199401000002</c:v>
                </c:pt>
                <c:pt idx="1289">
                  <c:v>39.133882553999996</c:v>
                </c:pt>
                <c:pt idx="1290">
                  <c:v>39.105565706999997</c:v>
                </c:pt>
                <c:pt idx="1291">
                  <c:v>39.080080544699996</c:v>
                </c:pt>
                <c:pt idx="1292">
                  <c:v>39.051763697699997</c:v>
                </c:pt>
                <c:pt idx="1293">
                  <c:v>39.023446850699997</c:v>
                </c:pt>
                <c:pt idx="1294">
                  <c:v>38.997961688399997</c:v>
                </c:pt>
                <c:pt idx="1295">
                  <c:v>38.969644841399997</c:v>
                </c:pt>
                <c:pt idx="1296">
                  <c:v>38.941327994399998</c:v>
                </c:pt>
                <c:pt idx="1297">
                  <c:v>38.915842832099997</c:v>
                </c:pt>
                <c:pt idx="1298">
                  <c:v>38.887525985099998</c:v>
                </c:pt>
                <c:pt idx="1299">
                  <c:v>38.862040822800004</c:v>
                </c:pt>
                <c:pt idx="1300">
                  <c:v>38.833723975799998</c:v>
                </c:pt>
                <c:pt idx="1301">
                  <c:v>38.805407128799999</c:v>
                </c:pt>
                <c:pt idx="1302">
                  <c:v>38.779921966499998</c:v>
                </c:pt>
                <c:pt idx="1303">
                  <c:v>38.751605119499999</c:v>
                </c:pt>
                <c:pt idx="1304">
                  <c:v>38.726119957199998</c:v>
                </c:pt>
                <c:pt idx="1305">
                  <c:v>38.697803110199999</c:v>
                </c:pt>
                <c:pt idx="1306">
                  <c:v>38.6694862632</c:v>
                </c:pt>
                <c:pt idx="1307">
                  <c:v>38.644001100899999</c:v>
                </c:pt>
                <c:pt idx="1308">
                  <c:v>38.6156842539</c:v>
                </c:pt>
                <c:pt idx="1309">
                  <c:v>38.590199091599999</c:v>
                </c:pt>
                <c:pt idx="1310">
                  <c:v>38.5618822446</c:v>
                </c:pt>
                <c:pt idx="1311">
                  <c:v>38.536397082299999</c:v>
                </c:pt>
                <c:pt idx="1312">
                  <c:v>38.5080802353</c:v>
                </c:pt>
                <c:pt idx="1313">
                  <c:v>38.482595072999999</c:v>
                </c:pt>
                <c:pt idx="1314">
                  <c:v>38.454278226</c:v>
                </c:pt>
                <c:pt idx="1315">
                  <c:v>38.428793063699999</c:v>
                </c:pt>
                <c:pt idx="1316">
                  <c:v>38.4004762167</c:v>
                </c:pt>
                <c:pt idx="1317">
                  <c:v>38.374991054399999</c:v>
                </c:pt>
                <c:pt idx="1318">
                  <c:v>38.3466742074</c:v>
                </c:pt>
                <c:pt idx="1319">
                  <c:v>38.321189045099999</c:v>
                </c:pt>
                <c:pt idx="1320">
                  <c:v>38.2928721981</c:v>
                </c:pt>
                <c:pt idx="1321">
                  <c:v>38.267387035799999</c:v>
                </c:pt>
                <c:pt idx="1322">
                  <c:v>38.2390701888</c:v>
                </c:pt>
                <c:pt idx="1323">
                  <c:v>38.213585026499999</c:v>
                </c:pt>
                <c:pt idx="1324">
                  <c:v>38.188099864199998</c:v>
                </c:pt>
                <c:pt idx="1325">
                  <c:v>38.159783017199999</c:v>
                </c:pt>
                <c:pt idx="1326">
                  <c:v>38.134297854899998</c:v>
                </c:pt>
                <c:pt idx="1327">
                  <c:v>38.105981007899999</c:v>
                </c:pt>
                <c:pt idx="1328">
                  <c:v>38.080495845599998</c:v>
                </c:pt>
                <c:pt idx="1329">
                  <c:v>38.052178998599999</c:v>
                </c:pt>
                <c:pt idx="1330">
                  <c:v>38.026693836299998</c:v>
                </c:pt>
                <c:pt idx="1331">
                  <c:v>38.001208673999997</c:v>
                </c:pt>
                <c:pt idx="1332">
                  <c:v>37.972891826999998</c:v>
                </c:pt>
                <c:pt idx="1333">
                  <c:v>37.947406664699997</c:v>
                </c:pt>
                <c:pt idx="1334">
                  <c:v>37.921921502400004</c:v>
                </c:pt>
                <c:pt idx="1335">
                  <c:v>37.893604655399997</c:v>
                </c:pt>
                <c:pt idx="1336">
                  <c:v>37.868119493099996</c:v>
                </c:pt>
                <c:pt idx="1337">
                  <c:v>37.839802646099997</c:v>
                </c:pt>
                <c:pt idx="1338">
                  <c:v>37.814317483800004</c:v>
                </c:pt>
                <c:pt idx="1339">
                  <c:v>37.788832321499996</c:v>
                </c:pt>
                <c:pt idx="1340">
                  <c:v>37.760515474499996</c:v>
                </c:pt>
                <c:pt idx="1341">
                  <c:v>37.735030312199996</c:v>
                </c:pt>
                <c:pt idx="1342">
                  <c:v>37.709545149900002</c:v>
                </c:pt>
                <c:pt idx="1343">
                  <c:v>37.681228302900003</c:v>
                </c:pt>
                <c:pt idx="1344">
                  <c:v>37.655743140599995</c:v>
                </c:pt>
                <c:pt idx="1345">
                  <c:v>37.630257978300001</c:v>
                </c:pt>
                <c:pt idx="1346">
                  <c:v>37.604772816000001</c:v>
                </c:pt>
                <c:pt idx="1347">
                  <c:v>37.576455969000001</c:v>
                </c:pt>
                <c:pt idx="1348">
                  <c:v>37.550970806699993</c:v>
                </c:pt>
                <c:pt idx="1349">
                  <c:v>37.5254856444</c:v>
                </c:pt>
                <c:pt idx="1350">
                  <c:v>37.497168797400001</c:v>
                </c:pt>
                <c:pt idx="1351">
                  <c:v>37.4716836351</c:v>
                </c:pt>
                <c:pt idx="1352">
                  <c:v>37.446198472799999</c:v>
                </c:pt>
                <c:pt idx="1353">
                  <c:v>37.420713310499998</c:v>
                </c:pt>
                <c:pt idx="1354">
                  <c:v>37.392396463499999</c:v>
                </c:pt>
                <c:pt idx="1355">
                  <c:v>37.366911301199998</c:v>
                </c:pt>
                <c:pt idx="1356">
                  <c:v>37.341426138899998</c:v>
                </c:pt>
                <c:pt idx="1357">
                  <c:v>37.315940976599997</c:v>
                </c:pt>
                <c:pt idx="1358">
                  <c:v>37.290455814300003</c:v>
                </c:pt>
                <c:pt idx="1359">
                  <c:v>37.262138967300004</c:v>
                </c:pt>
                <c:pt idx="1360">
                  <c:v>37.236653804999996</c:v>
                </c:pt>
                <c:pt idx="1361">
                  <c:v>37.211168642699995</c:v>
                </c:pt>
                <c:pt idx="1362">
                  <c:v>37.185683480400002</c:v>
                </c:pt>
                <c:pt idx="1363">
                  <c:v>37.160198318100001</c:v>
                </c:pt>
                <c:pt idx="1364">
                  <c:v>37.131881471099994</c:v>
                </c:pt>
                <c:pt idx="1365">
                  <c:v>37.106396308800001</c:v>
                </c:pt>
                <c:pt idx="1366">
                  <c:v>37.0809111465</c:v>
                </c:pt>
                <c:pt idx="1367">
                  <c:v>37.055425984199999</c:v>
                </c:pt>
                <c:pt idx="1368">
                  <c:v>37.029940821899999</c:v>
                </c:pt>
                <c:pt idx="1369">
                  <c:v>37.004455659599998</c:v>
                </c:pt>
                <c:pt idx="1370">
                  <c:v>36.976138812599999</c:v>
                </c:pt>
                <c:pt idx="1371">
                  <c:v>36.950653650300005</c:v>
                </c:pt>
                <c:pt idx="1372">
                  <c:v>36.925168487999997</c:v>
                </c:pt>
                <c:pt idx="1373">
                  <c:v>36.899683325699996</c:v>
                </c:pt>
                <c:pt idx="1374">
                  <c:v>36.874198163400003</c:v>
                </c:pt>
                <c:pt idx="1375">
                  <c:v>36.848713001099995</c:v>
                </c:pt>
                <c:pt idx="1376">
                  <c:v>36.823227838800001</c:v>
                </c:pt>
                <c:pt idx="1377">
                  <c:v>36.7977426765</c:v>
                </c:pt>
                <c:pt idx="1378">
                  <c:v>36.7722575142</c:v>
                </c:pt>
                <c:pt idx="1379">
                  <c:v>36.743940667199993</c:v>
                </c:pt>
                <c:pt idx="1380">
                  <c:v>36.7184555049</c:v>
                </c:pt>
                <c:pt idx="1381">
                  <c:v>36.692970342599999</c:v>
                </c:pt>
                <c:pt idx="1382">
                  <c:v>36.667485180299998</c:v>
                </c:pt>
                <c:pt idx="1383">
                  <c:v>36.642000017999997</c:v>
                </c:pt>
                <c:pt idx="1384">
                  <c:v>36.616514855699997</c:v>
                </c:pt>
                <c:pt idx="1385">
                  <c:v>36.591029693400003</c:v>
                </c:pt>
                <c:pt idx="1386">
                  <c:v>36.565544531099995</c:v>
                </c:pt>
                <c:pt idx="1387">
                  <c:v>36.540059368800001</c:v>
                </c:pt>
                <c:pt idx="1388">
                  <c:v>36.514574206500001</c:v>
                </c:pt>
                <c:pt idx="1389">
                  <c:v>36.489089044199993</c:v>
                </c:pt>
                <c:pt idx="1390">
                  <c:v>36.463603881899999</c:v>
                </c:pt>
                <c:pt idx="1391">
                  <c:v>36.438118719599998</c:v>
                </c:pt>
                <c:pt idx="1392">
                  <c:v>36.412633557300005</c:v>
                </c:pt>
                <c:pt idx="1393">
                  <c:v>36.387148394999997</c:v>
                </c:pt>
                <c:pt idx="1394">
                  <c:v>36.361663232699996</c:v>
                </c:pt>
                <c:pt idx="1395">
                  <c:v>36.336178070400003</c:v>
                </c:pt>
                <c:pt idx="1396">
                  <c:v>36.310692908099995</c:v>
                </c:pt>
                <c:pt idx="1397">
                  <c:v>36.285207745800001</c:v>
                </c:pt>
                <c:pt idx="1398">
                  <c:v>36.2597225835</c:v>
                </c:pt>
                <c:pt idx="1399">
                  <c:v>36.2342374212</c:v>
                </c:pt>
                <c:pt idx="1400">
                  <c:v>36.208752258899999</c:v>
                </c:pt>
                <c:pt idx="1401">
                  <c:v>36.183267096599998</c:v>
                </c:pt>
                <c:pt idx="1402">
                  <c:v>36.157781934300004</c:v>
                </c:pt>
                <c:pt idx="1403">
                  <c:v>36.132296771999997</c:v>
                </c:pt>
                <c:pt idx="1404">
                  <c:v>36.106811609699996</c:v>
                </c:pt>
                <c:pt idx="1405">
                  <c:v>36.081326447400002</c:v>
                </c:pt>
                <c:pt idx="1406">
                  <c:v>36.0586729698</c:v>
                </c:pt>
                <c:pt idx="1407">
                  <c:v>36.033187807499999</c:v>
                </c:pt>
                <c:pt idx="1408">
                  <c:v>36.007702645199998</c:v>
                </c:pt>
                <c:pt idx="1409">
                  <c:v>35.982217482899998</c:v>
                </c:pt>
                <c:pt idx="1410">
                  <c:v>35.956732320599997</c:v>
                </c:pt>
                <c:pt idx="1411">
                  <c:v>35.931247158300003</c:v>
                </c:pt>
                <c:pt idx="1412">
                  <c:v>35.905761995999995</c:v>
                </c:pt>
                <c:pt idx="1413">
                  <c:v>35.880276833699995</c:v>
                </c:pt>
                <c:pt idx="1414">
                  <c:v>35.8576233561</c:v>
                </c:pt>
                <c:pt idx="1415">
                  <c:v>35.832138193799999</c:v>
                </c:pt>
                <c:pt idx="1416">
                  <c:v>35.806653031499998</c:v>
                </c:pt>
                <c:pt idx="1417">
                  <c:v>35.781167869199997</c:v>
                </c:pt>
                <c:pt idx="1418">
                  <c:v>35.755682706900004</c:v>
                </c:pt>
                <c:pt idx="1419">
                  <c:v>35.730197544599996</c:v>
                </c:pt>
                <c:pt idx="1420">
                  <c:v>35.704712382300002</c:v>
                </c:pt>
                <c:pt idx="1421">
                  <c:v>35.6820589047</c:v>
                </c:pt>
                <c:pt idx="1422">
                  <c:v>35.656573742399999</c:v>
                </c:pt>
                <c:pt idx="1423">
                  <c:v>35.631088580099998</c:v>
                </c:pt>
                <c:pt idx="1424">
                  <c:v>35.605603417800005</c:v>
                </c:pt>
                <c:pt idx="1425">
                  <c:v>35.580118255499997</c:v>
                </c:pt>
                <c:pt idx="1426">
                  <c:v>35.557464777900002</c:v>
                </c:pt>
                <c:pt idx="1427">
                  <c:v>35.531979615600001</c:v>
                </c:pt>
                <c:pt idx="1428">
                  <c:v>35.5064944533</c:v>
                </c:pt>
                <c:pt idx="1429">
                  <c:v>35.481009290999999</c:v>
                </c:pt>
                <c:pt idx="1430">
                  <c:v>35.458355813399997</c:v>
                </c:pt>
                <c:pt idx="1431">
                  <c:v>35.432870651099996</c:v>
                </c:pt>
                <c:pt idx="1432">
                  <c:v>35.407385488800003</c:v>
                </c:pt>
                <c:pt idx="1433">
                  <c:v>35.381900326500002</c:v>
                </c:pt>
                <c:pt idx="1434">
                  <c:v>35.3592468489</c:v>
                </c:pt>
                <c:pt idx="1435">
                  <c:v>35.333761686599999</c:v>
                </c:pt>
                <c:pt idx="1436">
                  <c:v>35.308276524299998</c:v>
                </c:pt>
                <c:pt idx="1437">
                  <c:v>35.282791361999998</c:v>
                </c:pt>
                <c:pt idx="1438">
                  <c:v>35.260137884400002</c:v>
                </c:pt>
                <c:pt idx="1439">
                  <c:v>35.234652722099995</c:v>
                </c:pt>
                <c:pt idx="1440">
                  <c:v>35.209167559800001</c:v>
                </c:pt>
                <c:pt idx="1441">
                  <c:v>35.186514082199999</c:v>
                </c:pt>
                <c:pt idx="1442">
                  <c:v>35.161028919899998</c:v>
                </c:pt>
                <c:pt idx="1443">
                  <c:v>35.135543757599997</c:v>
                </c:pt>
                <c:pt idx="1444">
                  <c:v>35.110058595300004</c:v>
                </c:pt>
                <c:pt idx="1445">
                  <c:v>35.087405117699994</c:v>
                </c:pt>
                <c:pt idx="1446">
                  <c:v>35.061919955400001</c:v>
                </c:pt>
                <c:pt idx="1447">
                  <c:v>35.0364347931</c:v>
                </c:pt>
                <c:pt idx="1448">
                  <c:v>35.013781315499998</c:v>
                </c:pt>
                <c:pt idx="1449">
                  <c:v>34.988296153199997</c:v>
                </c:pt>
                <c:pt idx="1450">
                  <c:v>34.965642675599995</c:v>
                </c:pt>
                <c:pt idx="1451">
                  <c:v>34.940157513300001</c:v>
                </c:pt>
                <c:pt idx="1452">
                  <c:v>34.914672351</c:v>
                </c:pt>
                <c:pt idx="1453">
                  <c:v>34.892018873399998</c:v>
                </c:pt>
                <c:pt idx="1454">
                  <c:v>34.866533711099997</c:v>
                </c:pt>
                <c:pt idx="1455">
                  <c:v>34.841048548800003</c:v>
                </c:pt>
                <c:pt idx="1456">
                  <c:v>34.818395071199994</c:v>
                </c:pt>
                <c:pt idx="1457">
                  <c:v>34.7929099089</c:v>
                </c:pt>
                <c:pt idx="1458">
                  <c:v>34.770256431299998</c:v>
                </c:pt>
                <c:pt idx="1459">
                  <c:v>34.744771268999997</c:v>
                </c:pt>
                <c:pt idx="1460">
                  <c:v>34.719286106699997</c:v>
                </c:pt>
                <c:pt idx="1461">
                  <c:v>34.696632629099994</c:v>
                </c:pt>
                <c:pt idx="1462">
                  <c:v>34.671147466800001</c:v>
                </c:pt>
                <c:pt idx="1463">
                  <c:v>34.648493989199999</c:v>
                </c:pt>
                <c:pt idx="1464">
                  <c:v>34.623008826899998</c:v>
                </c:pt>
                <c:pt idx="1465">
                  <c:v>34.600355349300003</c:v>
                </c:pt>
                <c:pt idx="1466">
                  <c:v>34.574870187000002</c:v>
                </c:pt>
                <c:pt idx="1467">
                  <c:v>34.5522167094</c:v>
                </c:pt>
                <c:pt idx="1468">
                  <c:v>34.526731547099999</c:v>
                </c:pt>
                <c:pt idx="1469">
                  <c:v>34.501246384799998</c:v>
                </c:pt>
                <c:pt idx="1470">
                  <c:v>34.478592907199996</c:v>
                </c:pt>
                <c:pt idx="1471">
                  <c:v>34.453107744900002</c:v>
                </c:pt>
                <c:pt idx="1472">
                  <c:v>34.4304542673</c:v>
                </c:pt>
                <c:pt idx="1473">
                  <c:v>34.404969104999999</c:v>
                </c:pt>
                <c:pt idx="1474">
                  <c:v>34.382315627399997</c:v>
                </c:pt>
                <c:pt idx="1475">
                  <c:v>34.356830465099996</c:v>
                </c:pt>
                <c:pt idx="1476">
                  <c:v>34.334176987500001</c:v>
                </c:pt>
                <c:pt idx="1477">
                  <c:v>34.308691825199993</c:v>
                </c:pt>
                <c:pt idx="1478">
                  <c:v>34.286038347599998</c:v>
                </c:pt>
                <c:pt idx="1479">
                  <c:v>34.263384869999996</c:v>
                </c:pt>
                <c:pt idx="1480">
                  <c:v>34.237899707699995</c:v>
                </c:pt>
                <c:pt idx="1481">
                  <c:v>34.2152462301</c:v>
                </c:pt>
                <c:pt idx="1482">
                  <c:v>34.189761067799999</c:v>
                </c:pt>
                <c:pt idx="1483">
                  <c:v>34.167107590199997</c:v>
                </c:pt>
                <c:pt idx="1484">
                  <c:v>34.141622427900003</c:v>
                </c:pt>
                <c:pt idx="1485">
                  <c:v>34.118968950300001</c:v>
                </c:pt>
                <c:pt idx="1486">
                  <c:v>34.093483788</c:v>
                </c:pt>
                <c:pt idx="1487">
                  <c:v>34.070830310399998</c:v>
                </c:pt>
                <c:pt idx="1488">
                  <c:v>34.048176832800003</c:v>
                </c:pt>
                <c:pt idx="1489">
                  <c:v>34.022691670500002</c:v>
                </c:pt>
                <c:pt idx="1490">
                  <c:v>34.0000381929</c:v>
                </c:pt>
                <c:pt idx="1491">
                  <c:v>33.974553030599999</c:v>
                </c:pt>
                <c:pt idx="1492">
                  <c:v>33.951899552999997</c:v>
                </c:pt>
                <c:pt idx="1493">
                  <c:v>33.929246075400002</c:v>
                </c:pt>
                <c:pt idx="1494">
                  <c:v>33.903760913100001</c:v>
                </c:pt>
                <c:pt idx="1495">
                  <c:v>33.881107435499999</c:v>
                </c:pt>
                <c:pt idx="1496">
                  <c:v>33.855622273199998</c:v>
                </c:pt>
                <c:pt idx="1497">
                  <c:v>33.832968795599996</c:v>
                </c:pt>
                <c:pt idx="1498">
                  <c:v>33.810315318000001</c:v>
                </c:pt>
                <c:pt idx="1499">
                  <c:v>33.7848301557</c:v>
                </c:pt>
                <c:pt idx="1500">
                  <c:v>33.762176678099998</c:v>
                </c:pt>
                <c:pt idx="1501">
                  <c:v>33.739523200500003</c:v>
                </c:pt>
                <c:pt idx="1502">
                  <c:v>33.714038038199995</c:v>
                </c:pt>
                <c:pt idx="1503">
                  <c:v>33.6913845606</c:v>
                </c:pt>
                <c:pt idx="1504">
                  <c:v>33.668731082999997</c:v>
                </c:pt>
                <c:pt idx="1505">
                  <c:v>33.643245920699997</c:v>
                </c:pt>
                <c:pt idx="1506">
                  <c:v>33.620592443099994</c:v>
                </c:pt>
                <c:pt idx="1507">
                  <c:v>33.597938965499999</c:v>
                </c:pt>
                <c:pt idx="1508">
                  <c:v>33.572453803199998</c:v>
                </c:pt>
                <c:pt idx="1509">
                  <c:v>33.549800325599996</c:v>
                </c:pt>
                <c:pt idx="1510">
                  <c:v>33.527146848000001</c:v>
                </c:pt>
                <c:pt idx="1511">
                  <c:v>33.504493370399999</c:v>
                </c:pt>
                <c:pt idx="1512">
                  <c:v>33.479008208099998</c:v>
                </c:pt>
                <c:pt idx="1513">
                  <c:v>33.456354730499996</c:v>
                </c:pt>
                <c:pt idx="1514">
                  <c:v>33.433701252900001</c:v>
                </c:pt>
                <c:pt idx="1515">
                  <c:v>33.411047775299998</c:v>
                </c:pt>
                <c:pt idx="1516">
                  <c:v>33.385562612999998</c:v>
                </c:pt>
                <c:pt idx="1517">
                  <c:v>33.362909135400002</c:v>
                </c:pt>
                <c:pt idx="1518">
                  <c:v>33.3402556578</c:v>
                </c:pt>
                <c:pt idx="1519">
                  <c:v>33.317602180199998</c:v>
                </c:pt>
                <c:pt idx="1520">
                  <c:v>33.292117017899997</c:v>
                </c:pt>
                <c:pt idx="1521">
                  <c:v>33.269463540300002</c:v>
                </c:pt>
                <c:pt idx="1522">
                  <c:v>33.2468100627</c:v>
                </c:pt>
                <c:pt idx="1523">
                  <c:v>33.224156585099998</c:v>
                </c:pt>
                <c:pt idx="1524">
                  <c:v>33.198671422800004</c:v>
                </c:pt>
                <c:pt idx="1525">
                  <c:v>33.176017945199995</c:v>
                </c:pt>
                <c:pt idx="1526">
                  <c:v>33.153364467599999</c:v>
                </c:pt>
                <c:pt idx="1527">
                  <c:v>33.130710989999997</c:v>
                </c:pt>
                <c:pt idx="1528">
                  <c:v>33.108057512400002</c:v>
                </c:pt>
                <c:pt idx="1529">
                  <c:v>33.0854040348</c:v>
                </c:pt>
                <c:pt idx="1530">
                  <c:v>33.059918872499999</c:v>
                </c:pt>
                <c:pt idx="1531">
                  <c:v>33.037265394899997</c:v>
                </c:pt>
                <c:pt idx="1532">
                  <c:v>33.014611917300002</c:v>
                </c:pt>
                <c:pt idx="1533">
                  <c:v>32.991958439699999</c:v>
                </c:pt>
                <c:pt idx="1534">
                  <c:v>32.969304962099997</c:v>
                </c:pt>
                <c:pt idx="1535">
                  <c:v>32.946651484500002</c:v>
                </c:pt>
                <c:pt idx="1536">
                  <c:v>32.921166322199994</c:v>
                </c:pt>
                <c:pt idx="1537">
                  <c:v>32.898512844599999</c:v>
                </c:pt>
                <c:pt idx="1538">
                  <c:v>32.875859366999997</c:v>
                </c:pt>
                <c:pt idx="1539">
                  <c:v>32.853205889400002</c:v>
                </c:pt>
                <c:pt idx="1540">
                  <c:v>32.830552411799999</c:v>
                </c:pt>
                <c:pt idx="1541">
                  <c:v>32.807898934199997</c:v>
                </c:pt>
                <c:pt idx="1542">
                  <c:v>32.785245456599995</c:v>
                </c:pt>
                <c:pt idx="1543">
                  <c:v>32.762591979</c:v>
                </c:pt>
                <c:pt idx="1544">
                  <c:v>32.739938501399998</c:v>
                </c:pt>
                <c:pt idx="1545">
                  <c:v>32.714453339099997</c:v>
                </c:pt>
                <c:pt idx="1546">
                  <c:v>32.691799861500002</c:v>
                </c:pt>
                <c:pt idx="1547">
                  <c:v>32.669146383899999</c:v>
                </c:pt>
                <c:pt idx="1548">
                  <c:v>32.646492906300004</c:v>
                </c:pt>
                <c:pt idx="1549">
                  <c:v>32.623839428699995</c:v>
                </c:pt>
                <c:pt idx="1550">
                  <c:v>32.6011859511</c:v>
                </c:pt>
                <c:pt idx="1551">
                  <c:v>32.578532473499997</c:v>
                </c:pt>
                <c:pt idx="1552">
                  <c:v>32.555878995900002</c:v>
                </c:pt>
                <c:pt idx="1553">
                  <c:v>32.5332255183</c:v>
                </c:pt>
                <c:pt idx="1554">
                  <c:v>32.510572040699998</c:v>
                </c:pt>
                <c:pt idx="1555">
                  <c:v>32.487918563099996</c:v>
                </c:pt>
                <c:pt idx="1556">
                  <c:v>32.4652650855</c:v>
                </c:pt>
                <c:pt idx="1557">
                  <c:v>32.442611607899998</c:v>
                </c:pt>
                <c:pt idx="1558">
                  <c:v>32.419958130300003</c:v>
                </c:pt>
                <c:pt idx="1559">
                  <c:v>32.397304652699994</c:v>
                </c:pt>
                <c:pt idx="1560">
                  <c:v>32.374651175099999</c:v>
                </c:pt>
                <c:pt idx="1561">
                  <c:v>32.351997697499996</c:v>
                </c:pt>
                <c:pt idx="1562">
                  <c:v>32.329344219900001</c:v>
                </c:pt>
                <c:pt idx="1563">
                  <c:v>32.306690742299999</c:v>
                </c:pt>
                <c:pt idx="1564">
                  <c:v>32.284037264699997</c:v>
                </c:pt>
                <c:pt idx="1565">
                  <c:v>32.261383787099994</c:v>
                </c:pt>
                <c:pt idx="1566">
                  <c:v>32.238730309499999</c:v>
                </c:pt>
                <c:pt idx="1567">
                  <c:v>32.216076831899997</c:v>
                </c:pt>
                <c:pt idx="1568">
                  <c:v>32.193423354300002</c:v>
                </c:pt>
                <c:pt idx="1569">
                  <c:v>32.1707698767</c:v>
                </c:pt>
                <c:pt idx="1570">
                  <c:v>32.148116399099997</c:v>
                </c:pt>
                <c:pt idx="1571">
                  <c:v>32.125462921500002</c:v>
                </c:pt>
                <c:pt idx="1572">
                  <c:v>32.1028094439</c:v>
                </c:pt>
                <c:pt idx="1573">
                  <c:v>32.080155966300005</c:v>
                </c:pt>
                <c:pt idx="1574">
                  <c:v>32.057502488699996</c:v>
                </c:pt>
                <c:pt idx="1575">
                  <c:v>32.0348490111</c:v>
                </c:pt>
                <c:pt idx="1576">
                  <c:v>32.015027218199997</c:v>
                </c:pt>
                <c:pt idx="1577">
                  <c:v>31.992373740599998</c:v>
                </c:pt>
                <c:pt idx="1578">
                  <c:v>31.969720262999999</c:v>
                </c:pt>
                <c:pt idx="1579">
                  <c:v>31.947066785400001</c:v>
                </c:pt>
                <c:pt idx="1580">
                  <c:v>31.924413307800002</c:v>
                </c:pt>
                <c:pt idx="1581">
                  <c:v>31.901759830199996</c:v>
                </c:pt>
                <c:pt idx="1582">
                  <c:v>31.879106352599997</c:v>
                </c:pt>
                <c:pt idx="1583">
                  <c:v>31.856452874999999</c:v>
                </c:pt>
                <c:pt idx="1584">
                  <c:v>31.8337993974</c:v>
                </c:pt>
                <c:pt idx="1585">
                  <c:v>31.8139776045</c:v>
                </c:pt>
                <c:pt idx="1586">
                  <c:v>31.791324126900001</c:v>
                </c:pt>
                <c:pt idx="1587">
                  <c:v>31.768670649300002</c:v>
                </c:pt>
                <c:pt idx="1588">
                  <c:v>31.746017171699997</c:v>
                </c:pt>
                <c:pt idx="1589">
                  <c:v>31.723363694099998</c:v>
                </c:pt>
                <c:pt idx="1590">
                  <c:v>31.700710216499999</c:v>
                </c:pt>
                <c:pt idx="1591">
                  <c:v>31.680888423599999</c:v>
                </c:pt>
                <c:pt idx="1592">
                  <c:v>31.658234946</c:v>
                </c:pt>
                <c:pt idx="1593">
                  <c:v>31.635581468400002</c:v>
                </c:pt>
                <c:pt idx="1594">
                  <c:v>31.612927990800003</c:v>
                </c:pt>
                <c:pt idx="1595">
                  <c:v>31.590274513199997</c:v>
                </c:pt>
                <c:pt idx="1596">
                  <c:v>31.567621035599998</c:v>
                </c:pt>
                <c:pt idx="1597">
                  <c:v>31.547799242699998</c:v>
                </c:pt>
                <c:pt idx="1598">
                  <c:v>31.5251457651</c:v>
                </c:pt>
                <c:pt idx="1599">
                  <c:v>31.502492287499997</c:v>
                </c:pt>
                <c:pt idx="1600">
                  <c:v>31.479838809899999</c:v>
                </c:pt>
                <c:pt idx="1601">
                  <c:v>31.460017016999998</c:v>
                </c:pt>
                <c:pt idx="1602">
                  <c:v>31.4373635394</c:v>
                </c:pt>
                <c:pt idx="1603">
                  <c:v>31.414710061800001</c:v>
                </c:pt>
                <c:pt idx="1604">
                  <c:v>31.392056584199995</c:v>
                </c:pt>
                <c:pt idx="1605">
                  <c:v>31.369403106599997</c:v>
                </c:pt>
                <c:pt idx="1606">
                  <c:v>31.349581313699996</c:v>
                </c:pt>
                <c:pt idx="1607">
                  <c:v>31.326927836099998</c:v>
                </c:pt>
                <c:pt idx="1608">
                  <c:v>31.304274358499999</c:v>
                </c:pt>
                <c:pt idx="1609">
                  <c:v>31.2816208809</c:v>
                </c:pt>
                <c:pt idx="1610">
                  <c:v>31.261799088</c:v>
                </c:pt>
                <c:pt idx="1611">
                  <c:v>31.239145610400001</c:v>
                </c:pt>
                <c:pt idx="1612">
                  <c:v>31.216492132800003</c:v>
                </c:pt>
                <c:pt idx="1613">
                  <c:v>31.196670339899999</c:v>
                </c:pt>
                <c:pt idx="1614">
                  <c:v>31.1740168623</c:v>
                </c:pt>
                <c:pt idx="1615">
                  <c:v>31.151363384699998</c:v>
                </c:pt>
                <c:pt idx="1616">
                  <c:v>31.131541591800001</c:v>
                </c:pt>
                <c:pt idx="1617">
                  <c:v>31.108888114199996</c:v>
                </c:pt>
                <c:pt idx="1618">
                  <c:v>31.086234636599997</c:v>
                </c:pt>
                <c:pt idx="1619">
                  <c:v>31.063581158999998</c:v>
                </c:pt>
                <c:pt idx="1620">
                  <c:v>31.043759366099998</c:v>
                </c:pt>
                <c:pt idx="1621">
                  <c:v>31.021105888499999</c:v>
                </c:pt>
                <c:pt idx="1622">
                  <c:v>30.998452410900001</c:v>
                </c:pt>
                <c:pt idx="1623">
                  <c:v>30.978630618</c:v>
                </c:pt>
                <c:pt idx="1624">
                  <c:v>30.955977140400002</c:v>
                </c:pt>
                <c:pt idx="1625">
                  <c:v>30.936155347499998</c:v>
                </c:pt>
                <c:pt idx="1626">
                  <c:v>30.913501869899999</c:v>
                </c:pt>
                <c:pt idx="1627">
                  <c:v>30.890848392300001</c:v>
                </c:pt>
                <c:pt idx="1628">
                  <c:v>30.8710265994</c:v>
                </c:pt>
                <c:pt idx="1629">
                  <c:v>30.848373121800002</c:v>
                </c:pt>
                <c:pt idx="1630">
                  <c:v>30.825719644199996</c:v>
                </c:pt>
                <c:pt idx="1631">
                  <c:v>30.805897851300003</c:v>
                </c:pt>
                <c:pt idx="1632">
                  <c:v>30.783244373699997</c:v>
                </c:pt>
                <c:pt idx="1633">
                  <c:v>30.7634225808</c:v>
                </c:pt>
                <c:pt idx="1634">
                  <c:v>30.740769103199998</c:v>
                </c:pt>
                <c:pt idx="1635">
                  <c:v>30.718115625599999</c:v>
                </c:pt>
                <c:pt idx="1636">
                  <c:v>30.698293832699996</c:v>
                </c:pt>
                <c:pt idx="1637">
                  <c:v>30.675640355099997</c:v>
                </c:pt>
                <c:pt idx="1638">
                  <c:v>30.655818562199997</c:v>
                </c:pt>
                <c:pt idx="1639">
                  <c:v>30.633165084599998</c:v>
                </c:pt>
                <c:pt idx="1640">
                  <c:v>30.610511606999999</c:v>
                </c:pt>
                <c:pt idx="1641">
                  <c:v>30.590689814099999</c:v>
                </c:pt>
                <c:pt idx="1642">
                  <c:v>30.568036336500001</c:v>
                </c:pt>
                <c:pt idx="1643">
                  <c:v>30.548214543599997</c:v>
                </c:pt>
                <c:pt idx="1644">
                  <c:v>30.525561065999998</c:v>
                </c:pt>
                <c:pt idx="1645">
                  <c:v>30.505739273099998</c:v>
                </c:pt>
                <c:pt idx="1646">
                  <c:v>30.483085795499999</c:v>
                </c:pt>
                <c:pt idx="1647">
                  <c:v>30.463264002599999</c:v>
                </c:pt>
                <c:pt idx="1648">
                  <c:v>30.440610525</c:v>
                </c:pt>
                <c:pt idx="1649">
                  <c:v>30.420788732099997</c:v>
                </c:pt>
                <c:pt idx="1650">
                  <c:v>30.398135254499998</c:v>
                </c:pt>
                <c:pt idx="1651">
                  <c:v>30.378313461599998</c:v>
                </c:pt>
                <c:pt idx="1652">
                  <c:v>30.355659983999999</c:v>
                </c:pt>
                <c:pt idx="1653">
                  <c:v>30.335838191099999</c:v>
                </c:pt>
                <c:pt idx="1654">
                  <c:v>30.3131847135</c:v>
                </c:pt>
                <c:pt idx="1655">
                  <c:v>30.293362920599996</c:v>
                </c:pt>
                <c:pt idx="1656">
                  <c:v>30.270709442999998</c:v>
                </c:pt>
                <c:pt idx="1657">
                  <c:v>30.250887650099997</c:v>
                </c:pt>
                <c:pt idx="1658">
                  <c:v>30.228234172499999</c:v>
                </c:pt>
                <c:pt idx="1659">
                  <c:v>30.208412379599999</c:v>
                </c:pt>
                <c:pt idx="1660">
                  <c:v>30.185758902</c:v>
                </c:pt>
                <c:pt idx="1661">
                  <c:v>30.165937109099996</c:v>
                </c:pt>
                <c:pt idx="1662">
                  <c:v>30.143283631499997</c:v>
                </c:pt>
                <c:pt idx="1663">
                  <c:v>30.123461838599997</c:v>
                </c:pt>
                <c:pt idx="1664">
                  <c:v>30.100808360999999</c:v>
                </c:pt>
                <c:pt idx="1665">
                  <c:v>30.080986568099998</c:v>
                </c:pt>
                <c:pt idx="1666">
                  <c:v>30.061164775199998</c:v>
                </c:pt>
                <c:pt idx="1667">
                  <c:v>30.038511297599999</c:v>
                </c:pt>
                <c:pt idx="1668">
                  <c:v>30.018689504699996</c:v>
                </c:pt>
                <c:pt idx="1669">
                  <c:v>29.996036027099997</c:v>
                </c:pt>
                <c:pt idx="1670">
                  <c:v>29.976214234199997</c:v>
                </c:pt>
                <c:pt idx="1671">
                  <c:v>29.953560756599998</c:v>
                </c:pt>
                <c:pt idx="1672">
                  <c:v>29.933738963699998</c:v>
                </c:pt>
                <c:pt idx="1673">
                  <c:v>29.913917170800001</c:v>
                </c:pt>
                <c:pt idx="1674">
                  <c:v>29.891263693199996</c:v>
                </c:pt>
                <c:pt idx="1675">
                  <c:v>29.871441900300002</c:v>
                </c:pt>
                <c:pt idx="1676">
                  <c:v>29.851620107399999</c:v>
                </c:pt>
                <c:pt idx="1677">
                  <c:v>29.8289666298</c:v>
                </c:pt>
                <c:pt idx="1678">
                  <c:v>29.8091448369</c:v>
                </c:pt>
                <c:pt idx="1679">
                  <c:v>29.786491359300001</c:v>
                </c:pt>
                <c:pt idx="1680">
                  <c:v>29.766669566400001</c:v>
                </c:pt>
                <c:pt idx="1681">
                  <c:v>29.746847773500001</c:v>
                </c:pt>
                <c:pt idx="1682">
                  <c:v>29.724194295900002</c:v>
                </c:pt>
                <c:pt idx="1683">
                  <c:v>29.704372502999998</c:v>
                </c:pt>
                <c:pt idx="1684">
                  <c:v>29.684550710099998</c:v>
                </c:pt>
                <c:pt idx="1685">
                  <c:v>29.661897232499999</c:v>
                </c:pt>
                <c:pt idx="1686">
                  <c:v>29.642075439599999</c:v>
                </c:pt>
                <c:pt idx="1687">
                  <c:v>29.622253646699995</c:v>
                </c:pt>
                <c:pt idx="1688">
                  <c:v>29.599600169099997</c:v>
                </c:pt>
                <c:pt idx="1689">
                  <c:v>29.579778376199997</c:v>
                </c:pt>
                <c:pt idx="1690">
                  <c:v>29.5599565833</c:v>
                </c:pt>
                <c:pt idx="1691">
                  <c:v>29.537303105699998</c:v>
                </c:pt>
                <c:pt idx="1692">
                  <c:v>29.517481312800001</c:v>
                </c:pt>
                <c:pt idx="1693">
                  <c:v>29.497659519900001</c:v>
                </c:pt>
                <c:pt idx="1694">
                  <c:v>29.477837727000001</c:v>
                </c:pt>
                <c:pt idx="1695">
                  <c:v>29.455184249400002</c:v>
                </c:pt>
                <c:pt idx="1696">
                  <c:v>29.435362456499998</c:v>
                </c:pt>
                <c:pt idx="1697">
                  <c:v>29.415540663599998</c:v>
                </c:pt>
                <c:pt idx="1698">
                  <c:v>29.395718870699998</c:v>
                </c:pt>
                <c:pt idx="1699">
                  <c:v>29.373065393099999</c:v>
                </c:pt>
                <c:pt idx="1700">
                  <c:v>29.353243600199995</c:v>
                </c:pt>
                <c:pt idx="1701">
                  <c:v>29.333421807300002</c:v>
                </c:pt>
                <c:pt idx="1702">
                  <c:v>29.313600014400002</c:v>
                </c:pt>
                <c:pt idx="1703">
                  <c:v>29.2909465368</c:v>
                </c:pt>
                <c:pt idx="1704">
                  <c:v>29.2711247439</c:v>
                </c:pt>
                <c:pt idx="1705">
                  <c:v>29.251302951</c:v>
                </c:pt>
                <c:pt idx="1706">
                  <c:v>29.231481158099999</c:v>
                </c:pt>
                <c:pt idx="1707">
                  <c:v>29.208827680500001</c:v>
                </c:pt>
                <c:pt idx="1708">
                  <c:v>29.189005887599997</c:v>
                </c:pt>
                <c:pt idx="1709">
                  <c:v>29.169184094699997</c:v>
                </c:pt>
                <c:pt idx="1710">
                  <c:v>29.1493623018</c:v>
                </c:pt>
                <c:pt idx="1711">
                  <c:v>29.1295405089</c:v>
                </c:pt>
                <c:pt idx="1712">
                  <c:v>29.106887031300001</c:v>
                </c:pt>
                <c:pt idx="1713">
                  <c:v>29.087065238400001</c:v>
                </c:pt>
                <c:pt idx="1714">
                  <c:v>29.067243445500001</c:v>
                </c:pt>
                <c:pt idx="1715">
                  <c:v>29.047421652599997</c:v>
                </c:pt>
                <c:pt idx="1716">
                  <c:v>29.027599859699997</c:v>
                </c:pt>
                <c:pt idx="1717">
                  <c:v>29.004946382099998</c:v>
                </c:pt>
                <c:pt idx="1718">
                  <c:v>28.985124589199998</c:v>
                </c:pt>
                <c:pt idx="1719">
                  <c:v>28.965302796299998</c:v>
                </c:pt>
                <c:pt idx="1720">
                  <c:v>28.945481003400001</c:v>
                </c:pt>
                <c:pt idx="1721">
                  <c:v>28.925659210499997</c:v>
                </c:pt>
                <c:pt idx="1722">
                  <c:v>28.905837417599997</c:v>
                </c:pt>
                <c:pt idx="1723">
                  <c:v>28.886015624700001</c:v>
                </c:pt>
                <c:pt idx="1724">
                  <c:v>28.863362147099998</c:v>
                </c:pt>
                <c:pt idx="1725">
                  <c:v>28.843540354199998</c:v>
                </c:pt>
                <c:pt idx="1726">
                  <c:v>28.823718561299998</c:v>
                </c:pt>
                <c:pt idx="1727">
                  <c:v>28.803896768400001</c:v>
                </c:pt>
                <c:pt idx="1728">
                  <c:v>28.784074975499998</c:v>
                </c:pt>
                <c:pt idx="1729">
                  <c:v>28.764253182599997</c:v>
                </c:pt>
                <c:pt idx="1730">
                  <c:v>28.744431389700001</c:v>
                </c:pt>
                <c:pt idx="1731">
                  <c:v>28.724609596799997</c:v>
                </c:pt>
                <c:pt idx="1732">
                  <c:v>28.701956119199998</c:v>
                </c:pt>
                <c:pt idx="1733">
                  <c:v>28.682134326299998</c:v>
                </c:pt>
                <c:pt idx="1734">
                  <c:v>28.662312533400002</c:v>
                </c:pt>
                <c:pt idx="1735">
                  <c:v>28.642490740499998</c:v>
                </c:pt>
                <c:pt idx="1736">
                  <c:v>28.622668947599998</c:v>
                </c:pt>
                <c:pt idx="1737">
                  <c:v>28.602847154700001</c:v>
                </c:pt>
                <c:pt idx="1738">
                  <c:v>28.583025361799997</c:v>
                </c:pt>
                <c:pt idx="1739">
                  <c:v>28.563203568900001</c:v>
                </c:pt>
                <c:pt idx="1740">
                  <c:v>28.543381776</c:v>
                </c:pt>
                <c:pt idx="1741">
                  <c:v>28.523559983099997</c:v>
                </c:pt>
                <c:pt idx="1742">
                  <c:v>28.5037381902</c:v>
                </c:pt>
                <c:pt idx="1743">
                  <c:v>28.4839163973</c:v>
                </c:pt>
                <c:pt idx="1744">
                  <c:v>28.4640946044</c:v>
                </c:pt>
                <c:pt idx="1745">
                  <c:v>28.444272811499999</c:v>
                </c:pt>
                <c:pt idx="1746">
                  <c:v>28.424451018599999</c:v>
                </c:pt>
                <c:pt idx="1747">
                  <c:v>28.404629225699999</c:v>
                </c:pt>
                <c:pt idx="1748">
                  <c:v>28.384807432799999</c:v>
                </c:pt>
                <c:pt idx="1749">
                  <c:v>28.364985639900002</c:v>
                </c:pt>
                <c:pt idx="1750">
                  <c:v>28.345163846999998</c:v>
                </c:pt>
                <c:pt idx="1751">
                  <c:v>28.325342054099998</c:v>
                </c:pt>
                <c:pt idx="1752">
                  <c:v>28.305520261199998</c:v>
                </c:pt>
                <c:pt idx="1753">
                  <c:v>28.285698468299998</c:v>
                </c:pt>
                <c:pt idx="1754">
                  <c:v>28.265876675400001</c:v>
                </c:pt>
                <c:pt idx="1755">
                  <c:v>28.246054882499998</c:v>
                </c:pt>
                <c:pt idx="1756">
                  <c:v>28.226233089599997</c:v>
                </c:pt>
                <c:pt idx="1757">
                  <c:v>28.206411296700001</c:v>
                </c:pt>
                <c:pt idx="1758">
                  <c:v>28.186589503799997</c:v>
                </c:pt>
                <c:pt idx="1759">
                  <c:v>28.1667677109</c:v>
                </c:pt>
                <c:pt idx="1760">
                  <c:v>28.146945918</c:v>
                </c:pt>
                <c:pt idx="1761">
                  <c:v>28.127124125099996</c:v>
                </c:pt>
                <c:pt idx="1762">
                  <c:v>28.1073023322</c:v>
                </c:pt>
                <c:pt idx="1763">
                  <c:v>28.0874805393</c:v>
                </c:pt>
                <c:pt idx="1764">
                  <c:v>28.067658746399999</c:v>
                </c:pt>
                <c:pt idx="1765">
                  <c:v>28.047836953499999</c:v>
                </c:pt>
                <c:pt idx="1766">
                  <c:v>28.028015160599999</c:v>
                </c:pt>
                <c:pt idx="1767">
                  <c:v>28.008193367699999</c:v>
                </c:pt>
                <c:pt idx="1768">
                  <c:v>27.988371574799999</c:v>
                </c:pt>
                <c:pt idx="1769">
                  <c:v>27.968549781900002</c:v>
                </c:pt>
                <c:pt idx="1770">
                  <c:v>27.9515596737</c:v>
                </c:pt>
                <c:pt idx="1771">
                  <c:v>27.9317378808</c:v>
                </c:pt>
                <c:pt idx="1772">
                  <c:v>27.9119160879</c:v>
                </c:pt>
                <c:pt idx="1773">
                  <c:v>27.892094295</c:v>
                </c:pt>
                <c:pt idx="1774">
                  <c:v>27.8722725021</c:v>
                </c:pt>
                <c:pt idx="1775">
                  <c:v>27.852450709199999</c:v>
                </c:pt>
                <c:pt idx="1776">
                  <c:v>27.832628916299999</c:v>
                </c:pt>
                <c:pt idx="1777">
                  <c:v>27.812807123399999</c:v>
                </c:pt>
                <c:pt idx="1778">
                  <c:v>27.792985330499999</c:v>
                </c:pt>
                <c:pt idx="1779">
                  <c:v>27.775995222299997</c:v>
                </c:pt>
                <c:pt idx="1780">
                  <c:v>27.7561734294</c:v>
                </c:pt>
                <c:pt idx="1781">
                  <c:v>27.7363516365</c:v>
                </c:pt>
                <c:pt idx="1782">
                  <c:v>27.716529843599996</c:v>
                </c:pt>
                <c:pt idx="1783">
                  <c:v>27.6967080507</c:v>
                </c:pt>
                <c:pt idx="1784">
                  <c:v>27.6768862578</c:v>
                </c:pt>
                <c:pt idx="1785">
                  <c:v>27.657064464899999</c:v>
                </c:pt>
                <c:pt idx="1786">
                  <c:v>27.640074356700001</c:v>
                </c:pt>
                <c:pt idx="1787">
                  <c:v>27.620252563799998</c:v>
                </c:pt>
                <c:pt idx="1788">
                  <c:v>27.600430770900001</c:v>
                </c:pt>
                <c:pt idx="1789">
                  <c:v>27.580608978000001</c:v>
                </c:pt>
                <c:pt idx="1790">
                  <c:v>27.560787185099997</c:v>
                </c:pt>
                <c:pt idx="1791">
                  <c:v>27.543797076899999</c:v>
                </c:pt>
                <c:pt idx="1792">
                  <c:v>27.523975283999999</c:v>
                </c:pt>
                <c:pt idx="1793">
                  <c:v>27.504153491099999</c:v>
                </c:pt>
                <c:pt idx="1794">
                  <c:v>27.484331698199998</c:v>
                </c:pt>
                <c:pt idx="1795">
                  <c:v>27.464509905299998</c:v>
                </c:pt>
                <c:pt idx="1796">
                  <c:v>27.447519797099996</c:v>
                </c:pt>
                <c:pt idx="1797">
                  <c:v>27.4276980042</c:v>
                </c:pt>
                <c:pt idx="1798">
                  <c:v>27.4078762113</c:v>
                </c:pt>
                <c:pt idx="1799">
                  <c:v>27.388054418399999</c:v>
                </c:pt>
                <c:pt idx="1800">
                  <c:v>27.368232625499999</c:v>
                </c:pt>
                <c:pt idx="1801">
                  <c:v>27.351242517299998</c:v>
                </c:pt>
                <c:pt idx="1802">
                  <c:v>27.331420724400001</c:v>
                </c:pt>
                <c:pt idx="1803">
                  <c:v>27.311598931500001</c:v>
                </c:pt>
                <c:pt idx="1804">
                  <c:v>27.291777138599997</c:v>
                </c:pt>
                <c:pt idx="1805">
                  <c:v>27.274787030399999</c:v>
                </c:pt>
                <c:pt idx="1806">
                  <c:v>27.254965237499999</c:v>
                </c:pt>
                <c:pt idx="1807">
                  <c:v>27.235143444599998</c:v>
                </c:pt>
                <c:pt idx="1808">
                  <c:v>27.2181533364</c:v>
                </c:pt>
                <c:pt idx="1809">
                  <c:v>27.1983315435</c:v>
                </c:pt>
                <c:pt idx="1810">
                  <c:v>27.178509750599996</c:v>
                </c:pt>
                <c:pt idx="1811">
                  <c:v>27.1586879577</c:v>
                </c:pt>
                <c:pt idx="1812">
                  <c:v>27.141697849499998</c:v>
                </c:pt>
                <c:pt idx="1813">
                  <c:v>27.121876056599998</c:v>
                </c:pt>
                <c:pt idx="1814">
                  <c:v>27.102054263700001</c:v>
                </c:pt>
                <c:pt idx="1815">
                  <c:v>27.0850641555</c:v>
                </c:pt>
                <c:pt idx="1816">
                  <c:v>27.065242362599999</c:v>
                </c:pt>
                <c:pt idx="1817">
                  <c:v>27.045420569699999</c:v>
                </c:pt>
                <c:pt idx="1818">
                  <c:v>27.028430461499998</c:v>
                </c:pt>
                <c:pt idx="1819">
                  <c:v>27.008608668599997</c:v>
                </c:pt>
                <c:pt idx="1820">
                  <c:v>26.988786875700001</c:v>
                </c:pt>
                <c:pt idx="1821">
                  <c:v>26.968965082799997</c:v>
                </c:pt>
                <c:pt idx="1822">
                  <c:v>26.951974974599999</c:v>
                </c:pt>
                <c:pt idx="1823">
                  <c:v>26.932153181699999</c:v>
                </c:pt>
                <c:pt idx="1824">
                  <c:v>26.9151630735</c:v>
                </c:pt>
                <c:pt idx="1825">
                  <c:v>26.895341280599997</c:v>
                </c:pt>
                <c:pt idx="1826">
                  <c:v>26.8755194877</c:v>
                </c:pt>
                <c:pt idx="1827">
                  <c:v>26.858529379499998</c:v>
                </c:pt>
                <c:pt idx="1828">
                  <c:v>26.838707586599998</c:v>
                </c:pt>
                <c:pt idx="1829">
                  <c:v>26.818885793700002</c:v>
                </c:pt>
                <c:pt idx="1830">
                  <c:v>26.8018956855</c:v>
                </c:pt>
                <c:pt idx="1831">
                  <c:v>26.782073892599996</c:v>
                </c:pt>
                <c:pt idx="1832">
                  <c:v>26.7622520997</c:v>
                </c:pt>
                <c:pt idx="1833">
                  <c:v>26.745261991499998</c:v>
                </c:pt>
                <c:pt idx="1834">
                  <c:v>26.725440198599998</c:v>
                </c:pt>
                <c:pt idx="1835">
                  <c:v>26.7084500904</c:v>
                </c:pt>
                <c:pt idx="1836">
                  <c:v>26.688628297499999</c:v>
                </c:pt>
                <c:pt idx="1837">
                  <c:v>26.668806504599999</c:v>
                </c:pt>
                <c:pt idx="1838">
                  <c:v>26.651816396400001</c:v>
                </c:pt>
                <c:pt idx="1839">
                  <c:v>26.631994603500001</c:v>
                </c:pt>
                <c:pt idx="1840">
                  <c:v>26.615004495299999</c:v>
                </c:pt>
                <c:pt idx="1841">
                  <c:v>26.595182702399999</c:v>
                </c:pt>
                <c:pt idx="1842">
                  <c:v>26.578192594200001</c:v>
                </c:pt>
                <c:pt idx="1843">
                  <c:v>26.558370801299997</c:v>
                </c:pt>
                <c:pt idx="1844">
                  <c:v>26.5385490084</c:v>
                </c:pt>
                <c:pt idx="1845">
                  <c:v>26.521558900199999</c:v>
                </c:pt>
                <c:pt idx="1846">
                  <c:v>26.501737107299999</c:v>
                </c:pt>
                <c:pt idx="1847">
                  <c:v>26.484746999099997</c:v>
                </c:pt>
                <c:pt idx="1848">
                  <c:v>26.4649252062</c:v>
                </c:pt>
                <c:pt idx="1849">
                  <c:v>26.447935097999999</c:v>
                </c:pt>
                <c:pt idx="1850">
                  <c:v>26.428113305099998</c:v>
                </c:pt>
                <c:pt idx="1851">
                  <c:v>26.4111231969</c:v>
                </c:pt>
                <c:pt idx="1852">
                  <c:v>26.391301404</c:v>
                </c:pt>
                <c:pt idx="1853">
                  <c:v>26.374311295799998</c:v>
                </c:pt>
                <c:pt idx="1854">
                  <c:v>26.354489502900002</c:v>
                </c:pt>
                <c:pt idx="1855">
                  <c:v>26.3374993947</c:v>
                </c:pt>
                <c:pt idx="1856">
                  <c:v>26.3176776018</c:v>
                </c:pt>
                <c:pt idx="1857">
                  <c:v>26.300687493599998</c:v>
                </c:pt>
                <c:pt idx="1858">
                  <c:v>26.280865700700001</c:v>
                </c:pt>
                <c:pt idx="1859">
                  <c:v>26.2638755925</c:v>
                </c:pt>
                <c:pt idx="1860">
                  <c:v>26.2440537996</c:v>
                </c:pt>
                <c:pt idx="1861">
                  <c:v>26.227063691400001</c:v>
                </c:pt>
                <c:pt idx="1862">
                  <c:v>26.207241898499998</c:v>
                </c:pt>
                <c:pt idx="1863">
                  <c:v>26.1902517903</c:v>
                </c:pt>
                <c:pt idx="1864">
                  <c:v>26.170429997399999</c:v>
                </c:pt>
                <c:pt idx="1865">
                  <c:v>26.153439889200001</c:v>
                </c:pt>
                <c:pt idx="1866">
                  <c:v>26.133618096299998</c:v>
                </c:pt>
                <c:pt idx="1867">
                  <c:v>26.116627988099999</c:v>
                </c:pt>
                <c:pt idx="1868">
                  <c:v>26.096806195199999</c:v>
                </c:pt>
                <c:pt idx="1869">
                  <c:v>26.079816086999998</c:v>
                </c:pt>
                <c:pt idx="1870">
                  <c:v>26.059994294099997</c:v>
                </c:pt>
                <c:pt idx="1871">
                  <c:v>26.043004185899999</c:v>
                </c:pt>
                <c:pt idx="1872">
                  <c:v>26.026014077700001</c:v>
                </c:pt>
                <c:pt idx="1873">
                  <c:v>26.006192284799997</c:v>
                </c:pt>
                <c:pt idx="1874">
                  <c:v>25.989202176599999</c:v>
                </c:pt>
                <c:pt idx="1875">
                  <c:v>25.969380383699999</c:v>
                </c:pt>
                <c:pt idx="1876">
                  <c:v>25.952390275500001</c:v>
                </c:pt>
                <c:pt idx="1877">
                  <c:v>25.935400167299999</c:v>
                </c:pt>
                <c:pt idx="1878">
                  <c:v>25.915578374399999</c:v>
                </c:pt>
                <c:pt idx="1879">
                  <c:v>25.898588266200001</c:v>
                </c:pt>
                <c:pt idx="1880">
                  <c:v>25.878766473299997</c:v>
                </c:pt>
                <c:pt idx="1881">
                  <c:v>25.861776365099999</c:v>
                </c:pt>
                <c:pt idx="1882">
                  <c:v>25.844786256900001</c:v>
                </c:pt>
                <c:pt idx="1883">
                  <c:v>25.824964464000001</c:v>
                </c:pt>
                <c:pt idx="1884">
                  <c:v>25.807974355799999</c:v>
                </c:pt>
                <c:pt idx="1885">
                  <c:v>25.788152562899999</c:v>
                </c:pt>
                <c:pt idx="1886">
                  <c:v>25.771162454700001</c:v>
                </c:pt>
                <c:pt idx="1887">
                  <c:v>25.754172346499999</c:v>
                </c:pt>
                <c:pt idx="1888">
                  <c:v>25.734350553599999</c:v>
                </c:pt>
                <c:pt idx="1889">
                  <c:v>25.717360445400001</c:v>
                </c:pt>
                <c:pt idx="1890">
                  <c:v>25.700370337199999</c:v>
                </c:pt>
                <c:pt idx="1891">
                  <c:v>25.680548544299999</c:v>
                </c:pt>
                <c:pt idx="1892">
                  <c:v>25.663558436099997</c:v>
                </c:pt>
                <c:pt idx="1893">
                  <c:v>25.646568327899999</c:v>
                </c:pt>
                <c:pt idx="1894">
                  <c:v>25.626746534999999</c:v>
                </c:pt>
                <c:pt idx="1895">
                  <c:v>25.609756426799997</c:v>
                </c:pt>
                <c:pt idx="1896">
                  <c:v>25.592766318599999</c:v>
                </c:pt>
                <c:pt idx="1897">
                  <c:v>25.572944525699999</c:v>
                </c:pt>
                <c:pt idx="1898">
                  <c:v>25.555954417500001</c:v>
                </c:pt>
                <c:pt idx="1899">
                  <c:v>25.538964309299999</c:v>
                </c:pt>
                <c:pt idx="1900">
                  <c:v>25.519142516399999</c:v>
                </c:pt>
                <c:pt idx="1901">
                  <c:v>25.502152408200001</c:v>
                </c:pt>
                <c:pt idx="1902">
                  <c:v>25.485162299999999</c:v>
                </c:pt>
                <c:pt idx="1903">
                  <c:v>25.465340507099999</c:v>
                </c:pt>
                <c:pt idx="1904">
                  <c:v>25.448350398900001</c:v>
                </c:pt>
                <c:pt idx="1905">
                  <c:v>25.431360290699999</c:v>
                </c:pt>
                <c:pt idx="1906">
                  <c:v>25.414370182500001</c:v>
                </c:pt>
                <c:pt idx="1907">
                  <c:v>25.394548389599997</c:v>
                </c:pt>
                <c:pt idx="1908">
                  <c:v>25.377558281399999</c:v>
                </c:pt>
                <c:pt idx="1909">
                  <c:v>25.360568173200001</c:v>
                </c:pt>
                <c:pt idx="1910">
                  <c:v>25.340746380299997</c:v>
                </c:pt>
                <c:pt idx="1911">
                  <c:v>25.323756272099999</c:v>
                </c:pt>
                <c:pt idx="1912">
                  <c:v>25.306766163900001</c:v>
                </c:pt>
                <c:pt idx="1913">
                  <c:v>25.289776055699999</c:v>
                </c:pt>
                <c:pt idx="1914">
                  <c:v>25.269954262799999</c:v>
                </c:pt>
                <c:pt idx="1915">
                  <c:v>25.252964154599997</c:v>
                </c:pt>
                <c:pt idx="1916">
                  <c:v>25.235974046399999</c:v>
                </c:pt>
                <c:pt idx="1917">
                  <c:v>25.218983938200001</c:v>
                </c:pt>
                <c:pt idx="1918">
                  <c:v>25.201993829999999</c:v>
                </c:pt>
                <c:pt idx="1919">
                  <c:v>25.182172037099999</c:v>
                </c:pt>
                <c:pt idx="1920">
                  <c:v>25.165181928900001</c:v>
                </c:pt>
                <c:pt idx="1921">
                  <c:v>25.148191820699999</c:v>
                </c:pt>
                <c:pt idx="1922">
                  <c:v>25.131201712499998</c:v>
                </c:pt>
                <c:pt idx="1923">
                  <c:v>25.111379919599997</c:v>
                </c:pt>
                <c:pt idx="1924">
                  <c:v>25.094389811399999</c:v>
                </c:pt>
                <c:pt idx="1925">
                  <c:v>25.077399703200001</c:v>
                </c:pt>
                <c:pt idx="1926">
                  <c:v>25.060409594999999</c:v>
                </c:pt>
                <c:pt idx="1927">
                  <c:v>25.043419486799998</c:v>
                </c:pt>
                <c:pt idx="1928">
                  <c:v>25.023597693900001</c:v>
                </c:pt>
                <c:pt idx="1929">
                  <c:v>25.006607585699999</c:v>
                </c:pt>
                <c:pt idx="1930">
                  <c:v>24.989617477499998</c:v>
                </c:pt>
                <c:pt idx="1931">
                  <c:v>24.9726273693</c:v>
                </c:pt>
                <c:pt idx="1932">
                  <c:v>24.955637261099998</c:v>
                </c:pt>
                <c:pt idx="1933">
                  <c:v>24.9386471529</c:v>
                </c:pt>
                <c:pt idx="1934">
                  <c:v>24.91882536</c:v>
                </c:pt>
                <c:pt idx="1935">
                  <c:v>24.901835251799998</c:v>
                </c:pt>
                <c:pt idx="1936">
                  <c:v>24.884845143599996</c:v>
                </c:pt>
                <c:pt idx="1937">
                  <c:v>24.867855035400002</c:v>
                </c:pt>
                <c:pt idx="1938">
                  <c:v>24.8508649272</c:v>
                </c:pt>
                <c:pt idx="1939">
                  <c:v>24.833874818999998</c:v>
                </c:pt>
                <c:pt idx="1940">
                  <c:v>24.8168847108</c:v>
                </c:pt>
                <c:pt idx="1941">
                  <c:v>24.7970629179</c:v>
                </c:pt>
                <c:pt idx="1942">
                  <c:v>24.780072809699998</c:v>
                </c:pt>
                <c:pt idx="1943">
                  <c:v>24.7630827015</c:v>
                </c:pt>
                <c:pt idx="1944">
                  <c:v>24.746092593299998</c:v>
                </c:pt>
                <c:pt idx="1945">
                  <c:v>24.729102485099997</c:v>
                </c:pt>
                <c:pt idx="1946">
                  <c:v>24.712112376900002</c:v>
                </c:pt>
                <c:pt idx="1947">
                  <c:v>24.6951222687</c:v>
                </c:pt>
                <c:pt idx="1948">
                  <c:v>24.678132160499999</c:v>
                </c:pt>
                <c:pt idx="1949">
                  <c:v>24.661142052299997</c:v>
                </c:pt>
                <c:pt idx="1950">
                  <c:v>24.6413202594</c:v>
                </c:pt>
                <c:pt idx="1951">
                  <c:v>24.624330151199999</c:v>
                </c:pt>
                <c:pt idx="1952">
                  <c:v>24.607340043000001</c:v>
                </c:pt>
                <c:pt idx="1953">
                  <c:v>24.590349934799999</c:v>
                </c:pt>
                <c:pt idx="1954">
                  <c:v>24.573359826599997</c:v>
                </c:pt>
                <c:pt idx="1955">
                  <c:v>24.556369718399999</c:v>
                </c:pt>
                <c:pt idx="1956">
                  <c:v>24.539379610200001</c:v>
                </c:pt>
                <c:pt idx="1957">
                  <c:v>24.522389501999999</c:v>
                </c:pt>
                <c:pt idx="1958">
                  <c:v>24.505399393799998</c:v>
                </c:pt>
                <c:pt idx="1959">
                  <c:v>24.4884092856</c:v>
                </c:pt>
                <c:pt idx="1960">
                  <c:v>24.471419177400001</c:v>
                </c:pt>
                <c:pt idx="1961">
                  <c:v>24.4544290692</c:v>
                </c:pt>
                <c:pt idx="1962">
                  <c:v>24.437438960999998</c:v>
                </c:pt>
                <c:pt idx="1963">
                  <c:v>24.4204488528</c:v>
                </c:pt>
                <c:pt idx="1964">
                  <c:v>24.403458744599998</c:v>
                </c:pt>
                <c:pt idx="1965">
                  <c:v>24.3864686364</c:v>
                </c:pt>
                <c:pt idx="1966">
                  <c:v>24.369478528199998</c:v>
                </c:pt>
                <c:pt idx="1967">
                  <c:v>24.35248842</c:v>
                </c:pt>
                <c:pt idx="1968">
                  <c:v>24.335498311799999</c:v>
                </c:pt>
                <c:pt idx="1969">
                  <c:v>24.318508203599997</c:v>
                </c:pt>
                <c:pt idx="1970">
                  <c:v>24.301518095400002</c:v>
                </c:pt>
                <c:pt idx="1971">
                  <c:v>24.284527987200001</c:v>
                </c:pt>
                <c:pt idx="1972">
                  <c:v>24.267537878999999</c:v>
                </c:pt>
                <c:pt idx="1973">
                  <c:v>24.250547770799997</c:v>
                </c:pt>
                <c:pt idx="1974">
                  <c:v>24.233557662599999</c:v>
                </c:pt>
                <c:pt idx="1975">
                  <c:v>24.216567554400001</c:v>
                </c:pt>
                <c:pt idx="1976">
                  <c:v>24.199577446199999</c:v>
                </c:pt>
                <c:pt idx="1977">
                  <c:v>24.182587337999998</c:v>
                </c:pt>
                <c:pt idx="1978">
                  <c:v>24.165597229799999</c:v>
                </c:pt>
                <c:pt idx="1979">
                  <c:v>24.148607121599998</c:v>
                </c:pt>
                <c:pt idx="1980">
                  <c:v>24.1316170134</c:v>
                </c:pt>
                <c:pt idx="1981">
                  <c:v>24.114626905200002</c:v>
                </c:pt>
                <c:pt idx="1982">
                  <c:v>24.097636797</c:v>
                </c:pt>
                <c:pt idx="1983">
                  <c:v>24.080646688799998</c:v>
                </c:pt>
                <c:pt idx="1984">
                  <c:v>24.063656580599996</c:v>
                </c:pt>
                <c:pt idx="1985">
                  <c:v>24.046666472400002</c:v>
                </c:pt>
                <c:pt idx="1986">
                  <c:v>24.0296763642</c:v>
                </c:pt>
                <c:pt idx="1987">
                  <c:v>24.012686255999999</c:v>
                </c:pt>
                <c:pt idx="1988">
                  <c:v>23.9956961478</c:v>
                </c:pt>
                <c:pt idx="1989">
                  <c:v>23.978706039599999</c:v>
                </c:pt>
                <c:pt idx="1990">
                  <c:v>23.961715931400001</c:v>
                </c:pt>
                <c:pt idx="1991">
                  <c:v>23.944725823199999</c:v>
                </c:pt>
                <c:pt idx="1992">
                  <c:v>23.927735715000001</c:v>
                </c:pt>
                <c:pt idx="1993">
                  <c:v>23.913577291499998</c:v>
                </c:pt>
                <c:pt idx="1994">
                  <c:v>23.896587183299999</c:v>
                </c:pt>
                <c:pt idx="1995">
                  <c:v>23.879597075099998</c:v>
                </c:pt>
                <c:pt idx="1996">
                  <c:v>23.8626069669</c:v>
                </c:pt>
                <c:pt idx="1997">
                  <c:v>23.845616858700001</c:v>
                </c:pt>
                <c:pt idx="1998">
                  <c:v>23.8286267505</c:v>
                </c:pt>
                <c:pt idx="1999">
                  <c:v>23.811636642299998</c:v>
                </c:pt>
                <c:pt idx="2000">
                  <c:v>23.794646534099996</c:v>
                </c:pt>
                <c:pt idx="2001">
                  <c:v>23.777656425900002</c:v>
                </c:pt>
                <c:pt idx="2002">
                  <c:v>23.763498002400002</c:v>
                </c:pt>
                <c:pt idx="2003">
                  <c:v>23.746507894200001</c:v>
                </c:pt>
                <c:pt idx="2004">
                  <c:v>23.729517785999999</c:v>
                </c:pt>
                <c:pt idx="2005">
                  <c:v>23.712527677799997</c:v>
                </c:pt>
                <c:pt idx="2006">
                  <c:v>23.695537569599999</c:v>
                </c:pt>
                <c:pt idx="2007">
                  <c:v>23.678547461400001</c:v>
                </c:pt>
                <c:pt idx="2008">
                  <c:v>23.661557353199999</c:v>
                </c:pt>
                <c:pt idx="2009">
                  <c:v>23.6473989297</c:v>
                </c:pt>
                <c:pt idx="2010">
                  <c:v>23.630408821499998</c:v>
                </c:pt>
                <c:pt idx="2011">
                  <c:v>23.6134187133</c:v>
                </c:pt>
                <c:pt idx="2012">
                  <c:v>23.596428605099998</c:v>
                </c:pt>
                <c:pt idx="2013">
                  <c:v>23.5794384969</c:v>
                </c:pt>
                <c:pt idx="2014">
                  <c:v>23.562448388699998</c:v>
                </c:pt>
                <c:pt idx="2015">
                  <c:v>23.548289965199999</c:v>
                </c:pt>
                <c:pt idx="2016">
                  <c:v>23.531299857</c:v>
                </c:pt>
                <c:pt idx="2017">
                  <c:v>23.514309748799999</c:v>
                </c:pt>
                <c:pt idx="2018">
                  <c:v>23.497319640599997</c:v>
                </c:pt>
                <c:pt idx="2019">
                  <c:v>23.480329532399999</c:v>
                </c:pt>
                <c:pt idx="2020">
                  <c:v>23.463339424200001</c:v>
                </c:pt>
                <c:pt idx="2021">
                  <c:v>23.449181000700001</c:v>
                </c:pt>
                <c:pt idx="2022">
                  <c:v>23.4321908925</c:v>
                </c:pt>
                <c:pt idx="2023">
                  <c:v>23.415200784299998</c:v>
                </c:pt>
                <c:pt idx="2024">
                  <c:v>23.3982106761</c:v>
                </c:pt>
                <c:pt idx="2025">
                  <c:v>23.384052252599997</c:v>
                </c:pt>
                <c:pt idx="2026">
                  <c:v>23.367062144400002</c:v>
                </c:pt>
                <c:pt idx="2027">
                  <c:v>23.3500720362</c:v>
                </c:pt>
                <c:pt idx="2028">
                  <c:v>23.333081927999999</c:v>
                </c:pt>
                <c:pt idx="2029">
                  <c:v>23.316091819799997</c:v>
                </c:pt>
                <c:pt idx="2030">
                  <c:v>23.301933396299997</c:v>
                </c:pt>
                <c:pt idx="2031">
                  <c:v>23.284943288099999</c:v>
                </c:pt>
                <c:pt idx="2032">
                  <c:v>23.267953179900001</c:v>
                </c:pt>
                <c:pt idx="2033">
                  <c:v>23.250963071699999</c:v>
                </c:pt>
                <c:pt idx="2034">
                  <c:v>23.2368046482</c:v>
                </c:pt>
                <c:pt idx="2035">
                  <c:v>23.219814539999998</c:v>
                </c:pt>
                <c:pt idx="2036">
                  <c:v>23.2028244318</c:v>
                </c:pt>
                <c:pt idx="2037">
                  <c:v>23.1886660083</c:v>
                </c:pt>
                <c:pt idx="2038">
                  <c:v>23.171675900099999</c:v>
                </c:pt>
                <c:pt idx="2039">
                  <c:v>23.1546857919</c:v>
                </c:pt>
                <c:pt idx="2040">
                  <c:v>23.137695683699999</c:v>
                </c:pt>
                <c:pt idx="2041">
                  <c:v>23.123537260199999</c:v>
                </c:pt>
                <c:pt idx="2042">
                  <c:v>23.106547152000001</c:v>
                </c:pt>
                <c:pt idx="2043">
                  <c:v>23.089557043799999</c:v>
                </c:pt>
                <c:pt idx="2044">
                  <c:v>23.072566935599998</c:v>
                </c:pt>
                <c:pt idx="2045">
                  <c:v>23.058408512099998</c:v>
                </c:pt>
                <c:pt idx="2046">
                  <c:v>23.0414184039</c:v>
                </c:pt>
                <c:pt idx="2047">
                  <c:v>23.024428295700002</c:v>
                </c:pt>
                <c:pt idx="2048">
                  <c:v>23.010269872199999</c:v>
                </c:pt>
                <c:pt idx="2049">
                  <c:v>22.993279764</c:v>
                </c:pt>
                <c:pt idx="2050">
                  <c:v>22.976289655799999</c:v>
                </c:pt>
                <c:pt idx="2051">
                  <c:v>22.962131232299999</c:v>
                </c:pt>
                <c:pt idx="2052">
                  <c:v>22.945141124099997</c:v>
                </c:pt>
                <c:pt idx="2053">
                  <c:v>22.928151015899999</c:v>
                </c:pt>
                <c:pt idx="2054">
                  <c:v>22.9139925924</c:v>
                </c:pt>
                <c:pt idx="2055">
                  <c:v>22.897002484200002</c:v>
                </c:pt>
                <c:pt idx="2056">
                  <c:v>22.880012376</c:v>
                </c:pt>
                <c:pt idx="2057">
                  <c:v>22.8658539525</c:v>
                </c:pt>
                <c:pt idx="2058">
                  <c:v>22.848863844299999</c:v>
                </c:pt>
                <c:pt idx="2059">
                  <c:v>22.831873736099997</c:v>
                </c:pt>
                <c:pt idx="2060">
                  <c:v>22.817715312599997</c:v>
                </c:pt>
                <c:pt idx="2061">
                  <c:v>22.800725204399999</c:v>
                </c:pt>
                <c:pt idx="2062">
                  <c:v>22.786566780899999</c:v>
                </c:pt>
                <c:pt idx="2063">
                  <c:v>22.769576672700001</c:v>
                </c:pt>
                <c:pt idx="2064">
                  <c:v>22.7525865645</c:v>
                </c:pt>
                <c:pt idx="2065">
                  <c:v>22.738428141</c:v>
                </c:pt>
                <c:pt idx="2066">
                  <c:v>22.721438032799998</c:v>
                </c:pt>
                <c:pt idx="2067">
                  <c:v>22.704447924599997</c:v>
                </c:pt>
                <c:pt idx="2068">
                  <c:v>22.690289501099997</c:v>
                </c:pt>
                <c:pt idx="2069">
                  <c:v>22.673299392899999</c:v>
                </c:pt>
                <c:pt idx="2070">
                  <c:v>22.659140969399999</c:v>
                </c:pt>
                <c:pt idx="2071">
                  <c:v>22.642150861200001</c:v>
                </c:pt>
                <c:pt idx="2072">
                  <c:v>22.625160752999999</c:v>
                </c:pt>
                <c:pt idx="2073">
                  <c:v>22.6110023295</c:v>
                </c:pt>
                <c:pt idx="2074">
                  <c:v>22.594012221299998</c:v>
                </c:pt>
                <c:pt idx="2075">
                  <c:v>22.579853797799998</c:v>
                </c:pt>
                <c:pt idx="2076">
                  <c:v>22.562863689599997</c:v>
                </c:pt>
                <c:pt idx="2077">
                  <c:v>22.548705266099997</c:v>
                </c:pt>
                <c:pt idx="2078">
                  <c:v>22.531715157899999</c:v>
                </c:pt>
                <c:pt idx="2079">
                  <c:v>22.514725049700001</c:v>
                </c:pt>
                <c:pt idx="2080">
                  <c:v>22.500566626200001</c:v>
                </c:pt>
                <c:pt idx="2081">
                  <c:v>22.483576518</c:v>
                </c:pt>
                <c:pt idx="2082">
                  <c:v>22.4694180945</c:v>
                </c:pt>
                <c:pt idx="2083">
                  <c:v>22.452427986299998</c:v>
                </c:pt>
                <c:pt idx="2084">
                  <c:v>22.438269562799999</c:v>
                </c:pt>
                <c:pt idx="2085">
                  <c:v>22.421279454599997</c:v>
                </c:pt>
                <c:pt idx="2086">
                  <c:v>22.407121031099997</c:v>
                </c:pt>
                <c:pt idx="2087">
                  <c:v>22.390130922899999</c:v>
                </c:pt>
                <c:pt idx="2088">
                  <c:v>22.373140814700001</c:v>
                </c:pt>
                <c:pt idx="2089">
                  <c:v>22.358982391200001</c:v>
                </c:pt>
                <c:pt idx="2090">
                  <c:v>22.341992283</c:v>
                </c:pt>
                <c:pt idx="2091">
                  <c:v>22.3278338595</c:v>
                </c:pt>
                <c:pt idx="2092">
                  <c:v>22.310843751299998</c:v>
                </c:pt>
                <c:pt idx="2093">
                  <c:v>22.296685327799999</c:v>
                </c:pt>
                <c:pt idx="2094">
                  <c:v>22.279695219599997</c:v>
                </c:pt>
                <c:pt idx="2095">
                  <c:v>22.265536796099997</c:v>
                </c:pt>
                <c:pt idx="2096">
                  <c:v>22.248546687899999</c:v>
                </c:pt>
                <c:pt idx="2097">
                  <c:v>22.2343882644</c:v>
                </c:pt>
                <c:pt idx="2098">
                  <c:v>22.217398156200002</c:v>
                </c:pt>
                <c:pt idx="2099">
                  <c:v>22.203239732699998</c:v>
                </c:pt>
                <c:pt idx="2100">
                  <c:v>22.1862496245</c:v>
                </c:pt>
                <c:pt idx="2101">
                  <c:v>22.172091201000001</c:v>
                </c:pt>
                <c:pt idx="2102">
                  <c:v>22.155101092799999</c:v>
                </c:pt>
                <c:pt idx="2103">
                  <c:v>22.140942669299999</c:v>
                </c:pt>
                <c:pt idx="2104">
                  <c:v>22.123952561099998</c:v>
                </c:pt>
                <c:pt idx="2105">
                  <c:v>22.109794137599998</c:v>
                </c:pt>
                <c:pt idx="2106">
                  <c:v>22.095635714099998</c:v>
                </c:pt>
                <c:pt idx="2107">
                  <c:v>22.0786456059</c:v>
                </c:pt>
                <c:pt idx="2108">
                  <c:v>22.064487182400001</c:v>
                </c:pt>
                <c:pt idx="2109">
                  <c:v>22.047497074199999</c:v>
                </c:pt>
                <c:pt idx="2110">
                  <c:v>22.033338650699999</c:v>
                </c:pt>
                <c:pt idx="2111">
                  <c:v>22.016348542499998</c:v>
                </c:pt>
                <c:pt idx="2112">
                  <c:v>22.002190118999998</c:v>
                </c:pt>
                <c:pt idx="2113">
                  <c:v>21.9852000108</c:v>
                </c:pt>
                <c:pt idx="2114">
                  <c:v>21.9710415873</c:v>
                </c:pt>
                <c:pt idx="2115">
                  <c:v>21.956883163799997</c:v>
                </c:pt>
                <c:pt idx="2116">
                  <c:v>21.939893055599999</c:v>
                </c:pt>
                <c:pt idx="2117">
                  <c:v>21.925734632099999</c:v>
                </c:pt>
                <c:pt idx="2118">
                  <c:v>21.908744523900001</c:v>
                </c:pt>
                <c:pt idx="2119">
                  <c:v>21.894586100400002</c:v>
                </c:pt>
                <c:pt idx="2120">
                  <c:v>21.880427676900002</c:v>
                </c:pt>
                <c:pt idx="2121">
                  <c:v>21.8634375687</c:v>
                </c:pt>
                <c:pt idx="2122">
                  <c:v>21.849279145200001</c:v>
                </c:pt>
                <c:pt idx="2123">
                  <c:v>21.832289036999999</c:v>
                </c:pt>
                <c:pt idx="2124">
                  <c:v>21.818130613499999</c:v>
                </c:pt>
                <c:pt idx="2125">
                  <c:v>21.80397219</c:v>
                </c:pt>
                <c:pt idx="2126">
                  <c:v>21.786982081799998</c:v>
                </c:pt>
                <c:pt idx="2127">
                  <c:v>21.772823658299998</c:v>
                </c:pt>
                <c:pt idx="2128">
                  <c:v>21.755833550099997</c:v>
                </c:pt>
                <c:pt idx="2129">
                  <c:v>21.741675126599997</c:v>
                </c:pt>
                <c:pt idx="2130">
                  <c:v>21.727516703099997</c:v>
                </c:pt>
                <c:pt idx="2131">
                  <c:v>21.710526594899999</c:v>
                </c:pt>
                <c:pt idx="2132">
                  <c:v>21.6963681714</c:v>
                </c:pt>
                <c:pt idx="2133">
                  <c:v>21.6822097479</c:v>
                </c:pt>
                <c:pt idx="2134">
                  <c:v>21.665219639699998</c:v>
                </c:pt>
                <c:pt idx="2135">
                  <c:v>21.651061216199999</c:v>
                </c:pt>
                <c:pt idx="2136">
                  <c:v>21.634071108000001</c:v>
                </c:pt>
                <c:pt idx="2137">
                  <c:v>21.619912684500001</c:v>
                </c:pt>
                <c:pt idx="2138">
                  <c:v>21.605754260999998</c:v>
                </c:pt>
                <c:pt idx="2139">
                  <c:v>21.5887641528</c:v>
                </c:pt>
                <c:pt idx="2140">
                  <c:v>21.5746057293</c:v>
                </c:pt>
                <c:pt idx="2141">
                  <c:v>21.5604473058</c:v>
                </c:pt>
                <c:pt idx="2142">
                  <c:v>21.543457197599999</c:v>
                </c:pt>
                <c:pt idx="2143">
                  <c:v>21.529298774099999</c:v>
                </c:pt>
                <c:pt idx="2144">
                  <c:v>21.515140350599999</c:v>
                </c:pt>
                <c:pt idx="2145">
                  <c:v>21.5009819271</c:v>
                </c:pt>
                <c:pt idx="2146">
                  <c:v>21.483991818900002</c:v>
                </c:pt>
                <c:pt idx="2147">
                  <c:v>21.469833395400002</c:v>
                </c:pt>
                <c:pt idx="2148">
                  <c:v>21.455674971900002</c:v>
                </c:pt>
                <c:pt idx="2149">
                  <c:v>21.438684863700001</c:v>
                </c:pt>
                <c:pt idx="2150">
                  <c:v>21.424526440200001</c:v>
                </c:pt>
                <c:pt idx="2151">
                  <c:v>21.410368016700001</c:v>
                </c:pt>
                <c:pt idx="2152">
                  <c:v>21.3933779085</c:v>
                </c:pt>
                <c:pt idx="2153">
                  <c:v>21.379219485</c:v>
                </c:pt>
                <c:pt idx="2154">
                  <c:v>21.365061061500001</c:v>
                </c:pt>
                <c:pt idx="2155">
                  <c:v>21.350902638000001</c:v>
                </c:pt>
                <c:pt idx="2156">
                  <c:v>21.333912529799999</c:v>
                </c:pt>
                <c:pt idx="2157">
                  <c:v>21.3197541063</c:v>
                </c:pt>
                <c:pt idx="2158">
                  <c:v>21.3055956828</c:v>
                </c:pt>
                <c:pt idx="2159">
                  <c:v>21.2914372593</c:v>
                </c:pt>
                <c:pt idx="2160">
                  <c:v>21.274447151099999</c:v>
                </c:pt>
                <c:pt idx="2161">
                  <c:v>21.260288727599999</c:v>
                </c:pt>
                <c:pt idx="2162">
                  <c:v>21.246130304099999</c:v>
                </c:pt>
                <c:pt idx="2163">
                  <c:v>21.229140195900001</c:v>
                </c:pt>
                <c:pt idx="2164">
                  <c:v>21.214981772400002</c:v>
                </c:pt>
                <c:pt idx="2165">
                  <c:v>21.200823348900002</c:v>
                </c:pt>
                <c:pt idx="2166">
                  <c:v>21.186664925400002</c:v>
                </c:pt>
                <c:pt idx="2167">
                  <c:v>21.172506501899999</c:v>
                </c:pt>
                <c:pt idx="2168">
                  <c:v>21.155516393700001</c:v>
                </c:pt>
                <c:pt idx="2169">
                  <c:v>21.141357970200001</c:v>
                </c:pt>
                <c:pt idx="2170">
                  <c:v>21.127199546700002</c:v>
                </c:pt>
                <c:pt idx="2171">
                  <c:v>21.113041123199999</c:v>
                </c:pt>
                <c:pt idx="2172">
                  <c:v>21.096051015</c:v>
                </c:pt>
                <c:pt idx="2173">
                  <c:v>21.081892591500001</c:v>
                </c:pt>
                <c:pt idx="2174">
                  <c:v>21.067734167999998</c:v>
                </c:pt>
                <c:pt idx="2175">
                  <c:v>21.053575744499998</c:v>
                </c:pt>
                <c:pt idx="2176">
                  <c:v>21.039417320999998</c:v>
                </c:pt>
                <c:pt idx="2177">
                  <c:v>21.0224272128</c:v>
                </c:pt>
                <c:pt idx="2178">
                  <c:v>21.008268789299997</c:v>
                </c:pt>
                <c:pt idx="2179">
                  <c:v>20.994110365799997</c:v>
                </c:pt>
                <c:pt idx="2180">
                  <c:v>20.979951942299998</c:v>
                </c:pt>
                <c:pt idx="2181">
                  <c:v>20.965793518799998</c:v>
                </c:pt>
                <c:pt idx="2182">
                  <c:v>20.948803410599997</c:v>
                </c:pt>
                <c:pt idx="2183">
                  <c:v>20.934644987099997</c:v>
                </c:pt>
                <c:pt idx="2184">
                  <c:v>20.920486563599997</c:v>
                </c:pt>
                <c:pt idx="2185">
                  <c:v>20.906328140099998</c:v>
                </c:pt>
                <c:pt idx="2186">
                  <c:v>20.892169716599998</c:v>
                </c:pt>
                <c:pt idx="2187">
                  <c:v>20.878011293099998</c:v>
                </c:pt>
                <c:pt idx="2188">
                  <c:v>20.8610211849</c:v>
                </c:pt>
                <c:pt idx="2189">
                  <c:v>20.846862761400001</c:v>
                </c:pt>
                <c:pt idx="2190">
                  <c:v>20.832704337900001</c:v>
                </c:pt>
                <c:pt idx="2191">
                  <c:v>20.818545914400001</c:v>
                </c:pt>
                <c:pt idx="2192">
                  <c:v>20.804387490900002</c:v>
                </c:pt>
                <c:pt idx="2193">
                  <c:v>20.790229067400002</c:v>
                </c:pt>
                <c:pt idx="2194">
                  <c:v>20.776070643899999</c:v>
                </c:pt>
                <c:pt idx="2195">
                  <c:v>20.759080535700001</c:v>
                </c:pt>
                <c:pt idx="2196">
                  <c:v>20.744922112200001</c:v>
                </c:pt>
                <c:pt idx="2197">
                  <c:v>20.730763688700002</c:v>
                </c:pt>
                <c:pt idx="2198">
                  <c:v>20.716605265199998</c:v>
                </c:pt>
                <c:pt idx="2199">
                  <c:v>20.702446841699999</c:v>
                </c:pt>
                <c:pt idx="2200">
                  <c:v>20.688288418199999</c:v>
                </c:pt>
                <c:pt idx="2201">
                  <c:v>20.674129994699999</c:v>
                </c:pt>
                <c:pt idx="2202">
                  <c:v>20.6599715712</c:v>
                </c:pt>
                <c:pt idx="2203">
                  <c:v>20.6458131477</c:v>
                </c:pt>
                <c:pt idx="2204">
                  <c:v>20.628823039499999</c:v>
                </c:pt>
                <c:pt idx="2205">
                  <c:v>20.614664615999999</c:v>
                </c:pt>
                <c:pt idx="2206">
                  <c:v>20.600506192499999</c:v>
                </c:pt>
                <c:pt idx="2207">
                  <c:v>20.586347769</c:v>
                </c:pt>
                <c:pt idx="2208">
                  <c:v>20.5721893455</c:v>
                </c:pt>
                <c:pt idx="2209">
                  <c:v>20.558030922</c:v>
                </c:pt>
                <c:pt idx="2210">
                  <c:v>20.543872498500001</c:v>
                </c:pt>
                <c:pt idx="2211">
                  <c:v>20.529714075000001</c:v>
                </c:pt>
                <c:pt idx="2212">
                  <c:v>20.515555651499998</c:v>
                </c:pt>
                <c:pt idx="2213">
                  <c:v>20.501397227999998</c:v>
                </c:pt>
                <c:pt idx="2214">
                  <c:v>20.487238804499999</c:v>
                </c:pt>
                <c:pt idx="2215">
                  <c:v>20.473080380999999</c:v>
                </c:pt>
                <c:pt idx="2216">
                  <c:v>20.458921957499999</c:v>
                </c:pt>
                <c:pt idx="2217">
                  <c:v>20.441931849299998</c:v>
                </c:pt>
                <c:pt idx="2218">
                  <c:v>20.427773425799998</c:v>
                </c:pt>
                <c:pt idx="2219">
                  <c:v>20.413615002299998</c:v>
                </c:pt>
                <c:pt idx="2220">
                  <c:v>20.399456578799999</c:v>
                </c:pt>
                <c:pt idx="2221">
                  <c:v>20.385298155299999</c:v>
                </c:pt>
                <c:pt idx="2222">
                  <c:v>20.3711397318</c:v>
                </c:pt>
                <c:pt idx="2223">
                  <c:v>20.3569813083</c:v>
                </c:pt>
                <c:pt idx="2224">
                  <c:v>20.3428228848</c:v>
                </c:pt>
                <c:pt idx="2225">
                  <c:v>20.328664461299997</c:v>
                </c:pt>
                <c:pt idx="2226">
                  <c:v>20.314506037799998</c:v>
                </c:pt>
                <c:pt idx="2227">
                  <c:v>20.300347614299998</c:v>
                </c:pt>
                <c:pt idx="2228">
                  <c:v>20.286189190799998</c:v>
                </c:pt>
                <c:pt idx="2229">
                  <c:v>20.272030767299999</c:v>
                </c:pt>
                <c:pt idx="2230">
                  <c:v>20.257872343799999</c:v>
                </c:pt>
                <c:pt idx="2231">
                  <c:v>20.243713920299999</c:v>
                </c:pt>
                <c:pt idx="2232">
                  <c:v>20.2295554968</c:v>
                </c:pt>
                <c:pt idx="2233">
                  <c:v>20.2153970733</c:v>
                </c:pt>
                <c:pt idx="2234">
                  <c:v>20.201238649800001</c:v>
                </c:pt>
                <c:pt idx="2235">
                  <c:v>20.187080226299997</c:v>
                </c:pt>
                <c:pt idx="2236">
                  <c:v>20.172921802799998</c:v>
                </c:pt>
                <c:pt idx="2237">
                  <c:v>20.158763379299998</c:v>
                </c:pt>
                <c:pt idx="2238">
                  <c:v>20.144604955799998</c:v>
                </c:pt>
                <c:pt idx="2239">
                  <c:v>20.130446532299999</c:v>
                </c:pt>
                <c:pt idx="2240">
                  <c:v>20.116288108799999</c:v>
                </c:pt>
                <c:pt idx="2241">
                  <c:v>20.1021296853</c:v>
                </c:pt>
                <c:pt idx="2242">
                  <c:v>20.0879712618</c:v>
                </c:pt>
                <c:pt idx="2243">
                  <c:v>20.0738128383</c:v>
                </c:pt>
                <c:pt idx="2244">
                  <c:v>20.059654414799997</c:v>
                </c:pt>
                <c:pt idx="2245">
                  <c:v>20.045495991299997</c:v>
                </c:pt>
                <c:pt idx="2246">
                  <c:v>20.031337567799998</c:v>
                </c:pt>
                <c:pt idx="2247">
                  <c:v>20.020010829</c:v>
                </c:pt>
                <c:pt idx="2248">
                  <c:v>20.005852405500001</c:v>
                </c:pt>
                <c:pt idx="2249">
                  <c:v>19.991693982000001</c:v>
                </c:pt>
                <c:pt idx="2250">
                  <c:v>19.977535558499998</c:v>
                </c:pt>
                <c:pt idx="2251">
                  <c:v>19.963377134999998</c:v>
                </c:pt>
                <c:pt idx="2252">
                  <c:v>19.949218711499999</c:v>
                </c:pt>
                <c:pt idx="2253">
                  <c:v>19.935060287999999</c:v>
                </c:pt>
                <c:pt idx="2254">
                  <c:v>19.920901864499999</c:v>
                </c:pt>
                <c:pt idx="2255">
                  <c:v>19.906743441</c:v>
                </c:pt>
                <c:pt idx="2256">
                  <c:v>19.8925850175</c:v>
                </c:pt>
                <c:pt idx="2257">
                  <c:v>19.878426594</c:v>
                </c:pt>
                <c:pt idx="2258">
                  <c:v>19.864268170500001</c:v>
                </c:pt>
                <c:pt idx="2259">
                  <c:v>19.850109746999998</c:v>
                </c:pt>
                <c:pt idx="2260">
                  <c:v>19.8387830082</c:v>
                </c:pt>
                <c:pt idx="2261">
                  <c:v>19.8246245847</c:v>
                </c:pt>
                <c:pt idx="2262">
                  <c:v>19.810466161200001</c:v>
                </c:pt>
                <c:pt idx="2263">
                  <c:v>19.796307737700001</c:v>
                </c:pt>
                <c:pt idx="2264">
                  <c:v>19.782149314200002</c:v>
                </c:pt>
                <c:pt idx="2265">
                  <c:v>19.767990890699998</c:v>
                </c:pt>
                <c:pt idx="2266">
                  <c:v>19.753832467199999</c:v>
                </c:pt>
                <c:pt idx="2267">
                  <c:v>19.739674043699999</c:v>
                </c:pt>
                <c:pt idx="2268">
                  <c:v>19.725515620199999</c:v>
                </c:pt>
                <c:pt idx="2269">
                  <c:v>19.714188881400002</c:v>
                </c:pt>
                <c:pt idx="2270">
                  <c:v>19.700030457900002</c:v>
                </c:pt>
                <c:pt idx="2271">
                  <c:v>19.685872034399999</c:v>
                </c:pt>
                <c:pt idx="2272">
                  <c:v>19.671713610899999</c:v>
                </c:pt>
                <c:pt idx="2273">
                  <c:v>19.6575551874</c:v>
                </c:pt>
                <c:pt idx="2274">
                  <c:v>19.6433967639</c:v>
                </c:pt>
                <c:pt idx="2275">
                  <c:v>19.629238340400001</c:v>
                </c:pt>
                <c:pt idx="2276">
                  <c:v>19.617911601599999</c:v>
                </c:pt>
                <c:pt idx="2277">
                  <c:v>19.6037531781</c:v>
                </c:pt>
                <c:pt idx="2278">
                  <c:v>19.589594754599997</c:v>
                </c:pt>
                <c:pt idx="2279">
                  <c:v>19.575436331099997</c:v>
                </c:pt>
                <c:pt idx="2280">
                  <c:v>19.561277907599997</c:v>
                </c:pt>
                <c:pt idx="2281">
                  <c:v>19.547119484099998</c:v>
                </c:pt>
                <c:pt idx="2282">
                  <c:v>19.5357927453</c:v>
                </c:pt>
                <c:pt idx="2283">
                  <c:v>19.521634321799997</c:v>
                </c:pt>
                <c:pt idx="2284">
                  <c:v>19.507475898299997</c:v>
                </c:pt>
                <c:pt idx="2285">
                  <c:v>19.493317474799998</c:v>
                </c:pt>
                <c:pt idx="2286">
                  <c:v>19.479159051299998</c:v>
                </c:pt>
                <c:pt idx="2287">
                  <c:v>19.465000627799999</c:v>
                </c:pt>
                <c:pt idx="2288">
                  <c:v>19.453673889000001</c:v>
                </c:pt>
                <c:pt idx="2289">
                  <c:v>19.439515465499998</c:v>
                </c:pt>
                <c:pt idx="2290">
                  <c:v>19.425357041999998</c:v>
                </c:pt>
                <c:pt idx="2291">
                  <c:v>19.411198618499999</c:v>
                </c:pt>
                <c:pt idx="2292">
                  <c:v>19.397040194999999</c:v>
                </c:pt>
                <c:pt idx="2293">
                  <c:v>19.385713456200001</c:v>
                </c:pt>
                <c:pt idx="2294">
                  <c:v>19.371555032700002</c:v>
                </c:pt>
                <c:pt idx="2295">
                  <c:v>19.357396609199998</c:v>
                </c:pt>
                <c:pt idx="2296">
                  <c:v>19.343238185699999</c:v>
                </c:pt>
                <c:pt idx="2297">
                  <c:v>19.329079762199999</c:v>
                </c:pt>
                <c:pt idx="2298">
                  <c:v>19.317753023400002</c:v>
                </c:pt>
                <c:pt idx="2299">
                  <c:v>19.303594599900002</c:v>
                </c:pt>
                <c:pt idx="2300">
                  <c:v>19.289436176400002</c:v>
                </c:pt>
                <c:pt idx="2301">
                  <c:v>19.275277752899999</c:v>
                </c:pt>
                <c:pt idx="2302">
                  <c:v>19.263951014099998</c:v>
                </c:pt>
                <c:pt idx="2303">
                  <c:v>19.249792590599998</c:v>
                </c:pt>
                <c:pt idx="2304">
                  <c:v>19.235634167099999</c:v>
                </c:pt>
                <c:pt idx="2305">
                  <c:v>19.221475743599999</c:v>
                </c:pt>
                <c:pt idx="2306">
                  <c:v>19.210149004799998</c:v>
                </c:pt>
                <c:pt idx="2307">
                  <c:v>19.195990581299998</c:v>
                </c:pt>
                <c:pt idx="2308">
                  <c:v>19.181832157799999</c:v>
                </c:pt>
                <c:pt idx="2309">
                  <c:v>19.167673734299999</c:v>
                </c:pt>
                <c:pt idx="2310">
                  <c:v>19.156346995499998</c:v>
                </c:pt>
                <c:pt idx="2311">
                  <c:v>19.142188571999998</c:v>
                </c:pt>
                <c:pt idx="2312">
                  <c:v>19.128030148499999</c:v>
                </c:pt>
                <c:pt idx="2313">
                  <c:v>19.113871724999999</c:v>
                </c:pt>
                <c:pt idx="2314">
                  <c:v>19.102544986200002</c:v>
                </c:pt>
                <c:pt idx="2315">
                  <c:v>19.088386562699998</c:v>
                </c:pt>
                <c:pt idx="2316">
                  <c:v>19.074228139199999</c:v>
                </c:pt>
                <c:pt idx="2317">
                  <c:v>19.062901400400001</c:v>
                </c:pt>
                <c:pt idx="2318">
                  <c:v>19.048742976900002</c:v>
                </c:pt>
                <c:pt idx="2319">
                  <c:v>19.034584553400002</c:v>
                </c:pt>
                <c:pt idx="2320">
                  <c:v>19.023257814599997</c:v>
                </c:pt>
                <c:pt idx="2321">
                  <c:v>19.009099391099998</c:v>
                </c:pt>
                <c:pt idx="2322">
                  <c:v>18.994940967599998</c:v>
                </c:pt>
                <c:pt idx="2323">
                  <c:v>18.980782544099998</c:v>
                </c:pt>
                <c:pt idx="2324">
                  <c:v>18.969455805299997</c:v>
                </c:pt>
                <c:pt idx="2325">
                  <c:v>18.955297381799998</c:v>
                </c:pt>
                <c:pt idx="2326">
                  <c:v>18.941138958299998</c:v>
                </c:pt>
                <c:pt idx="2327">
                  <c:v>18.9298122195</c:v>
                </c:pt>
                <c:pt idx="2328">
                  <c:v>18.915653796000001</c:v>
                </c:pt>
                <c:pt idx="2329">
                  <c:v>18.901495372499998</c:v>
                </c:pt>
                <c:pt idx="2330">
                  <c:v>18.8901686337</c:v>
                </c:pt>
                <c:pt idx="2331">
                  <c:v>18.8760102102</c:v>
                </c:pt>
                <c:pt idx="2332">
                  <c:v>18.861851786700001</c:v>
                </c:pt>
                <c:pt idx="2333">
                  <c:v>18.8505250479</c:v>
                </c:pt>
                <c:pt idx="2334">
                  <c:v>18.8363666244</c:v>
                </c:pt>
                <c:pt idx="2335">
                  <c:v>18.8222082009</c:v>
                </c:pt>
                <c:pt idx="2336">
                  <c:v>18.810881462099999</c:v>
                </c:pt>
                <c:pt idx="2337">
                  <c:v>18.7967230386</c:v>
                </c:pt>
                <c:pt idx="2338">
                  <c:v>18.782564615099997</c:v>
                </c:pt>
                <c:pt idx="2339">
                  <c:v>18.771237876299999</c:v>
                </c:pt>
                <c:pt idx="2340">
                  <c:v>18.757079452799999</c:v>
                </c:pt>
                <c:pt idx="2341">
                  <c:v>18.745752713999998</c:v>
                </c:pt>
                <c:pt idx="2342">
                  <c:v>18.731594290499999</c:v>
                </c:pt>
                <c:pt idx="2343">
                  <c:v>18.717435866999999</c:v>
                </c:pt>
                <c:pt idx="2344">
                  <c:v>18.706109128200001</c:v>
                </c:pt>
                <c:pt idx="2345">
                  <c:v>18.691950704700002</c:v>
                </c:pt>
                <c:pt idx="2346">
                  <c:v>18.677792281199999</c:v>
                </c:pt>
                <c:pt idx="2347">
                  <c:v>18.666465542400001</c:v>
                </c:pt>
                <c:pt idx="2348">
                  <c:v>18.652307118900001</c:v>
                </c:pt>
                <c:pt idx="2349">
                  <c:v>18.640980380099997</c:v>
                </c:pt>
                <c:pt idx="2350">
                  <c:v>18.626821956599997</c:v>
                </c:pt>
                <c:pt idx="2351">
                  <c:v>18.612663533099997</c:v>
                </c:pt>
                <c:pt idx="2352">
                  <c:v>18.6013367943</c:v>
                </c:pt>
                <c:pt idx="2353">
                  <c:v>18.5871783708</c:v>
                </c:pt>
                <c:pt idx="2354">
                  <c:v>18.575851631999999</c:v>
                </c:pt>
                <c:pt idx="2355">
                  <c:v>18.561693208499999</c:v>
                </c:pt>
                <c:pt idx="2356">
                  <c:v>18.547534785</c:v>
                </c:pt>
                <c:pt idx="2357">
                  <c:v>18.536208046199999</c:v>
                </c:pt>
                <c:pt idx="2358">
                  <c:v>18.522049622699999</c:v>
                </c:pt>
                <c:pt idx="2359">
                  <c:v>18.510722883900002</c:v>
                </c:pt>
                <c:pt idx="2360">
                  <c:v>18.496564460400002</c:v>
                </c:pt>
                <c:pt idx="2361">
                  <c:v>18.485237721599997</c:v>
                </c:pt>
                <c:pt idx="2362">
                  <c:v>18.471079298099998</c:v>
                </c:pt>
                <c:pt idx="2363">
                  <c:v>18.456920874599998</c:v>
                </c:pt>
                <c:pt idx="2364">
                  <c:v>18.4455941358</c:v>
                </c:pt>
                <c:pt idx="2365">
                  <c:v>18.431435712299997</c:v>
                </c:pt>
                <c:pt idx="2366">
                  <c:v>18.4201089735</c:v>
                </c:pt>
                <c:pt idx="2367">
                  <c:v>18.40595055</c:v>
                </c:pt>
                <c:pt idx="2368">
                  <c:v>18.394623811199999</c:v>
                </c:pt>
                <c:pt idx="2369">
                  <c:v>18.380465387699999</c:v>
                </c:pt>
                <c:pt idx="2370">
                  <c:v>18.369138648900002</c:v>
                </c:pt>
                <c:pt idx="2371">
                  <c:v>18.354980225400002</c:v>
                </c:pt>
                <c:pt idx="2372">
                  <c:v>18.340821801900002</c:v>
                </c:pt>
                <c:pt idx="2373">
                  <c:v>18.329495063099998</c:v>
                </c:pt>
                <c:pt idx="2374">
                  <c:v>18.315336639599998</c:v>
                </c:pt>
                <c:pt idx="2375">
                  <c:v>18.304009900800001</c:v>
                </c:pt>
                <c:pt idx="2376">
                  <c:v>18.289851477299997</c:v>
                </c:pt>
                <c:pt idx="2377">
                  <c:v>18.2785247385</c:v>
                </c:pt>
                <c:pt idx="2378">
                  <c:v>18.264366315</c:v>
                </c:pt>
                <c:pt idx="2379">
                  <c:v>18.253039576199999</c:v>
                </c:pt>
                <c:pt idx="2380">
                  <c:v>18.238881152699999</c:v>
                </c:pt>
                <c:pt idx="2381">
                  <c:v>18.227554413900002</c:v>
                </c:pt>
                <c:pt idx="2382">
                  <c:v>18.213395990400002</c:v>
                </c:pt>
                <c:pt idx="2383">
                  <c:v>18.202069251599998</c:v>
                </c:pt>
                <c:pt idx="2384">
                  <c:v>18.187910828099998</c:v>
                </c:pt>
                <c:pt idx="2385">
                  <c:v>18.1765840893</c:v>
                </c:pt>
                <c:pt idx="2386">
                  <c:v>18.162425665799997</c:v>
                </c:pt>
                <c:pt idx="2387">
                  <c:v>18.151098927</c:v>
                </c:pt>
                <c:pt idx="2388">
                  <c:v>18.1369405035</c:v>
                </c:pt>
                <c:pt idx="2389">
                  <c:v>18.125613764699999</c:v>
                </c:pt>
                <c:pt idx="2390">
                  <c:v>18.111455341199999</c:v>
                </c:pt>
                <c:pt idx="2391">
                  <c:v>18.100128602400002</c:v>
                </c:pt>
                <c:pt idx="2392">
                  <c:v>18.085970178900002</c:v>
                </c:pt>
                <c:pt idx="2393">
                  <c:v>18.074643440099997</c:v>
                </c:pt>
                <c:pt idx="2394">
                  <c:v>18.0633167013</c:v>
                </c:pt>
                <c:pt idx="2395">
                  <c:v>18.0491582778</c:v>
                </c:pt>
                <c:pt idx="2396">
                  <c:v>18.037831538999999</c:v>
                </c:pt>
                <c:pt idx="2397">
                  <c:v>18.023673115499999</c:v>
                </c:pt>
                <c:pt idx="2398">
                  <c:v>18.012346376700002</c:v>
                </c:pt>
                <c:pt idx="2399">
                  <c:v>17.998187953199999</c:v>
                </c:pt>
                <c:pt idx="2400">
                  <c:v>17.986861214400001</c:v>
                </c:pt>
                <c:pt idx="2401">
                  <c:v>17.972702790900001</c:v>
                </c:pt>
                <c:pt idx="2402">
                  <c:v>17.961376052099997</c:v>
                </c:pt>
                <c:pt idx="2403">
                  <c:v>17.947217628599997</c:v>
                </c:pt>
                <c:pt idx="2404">
                  <c:v>17.9358908898</c:v>
                </c:pt>
                <c:pt idx="2405">
                  <c:v>17.924564150999998</c:v>
                </c:pt>
                <c:pt idx="2406">
                  <c:v>17.910405727499999</c:v>
                </c:pt>
                <c:pt idx="2407">
                  <c:v>17.899078988700001</c:v>
                </c:pt>
                <c:pt idx="2408">
                  <c:v>17.884920565200002</c:v>
                </c:pt>
                <c:pt idx="2409">
                  <c:v>17.8735938264</c:v>
                </c:pt>
                <c:pt idx="2410">
                  <c:v>17.862267087599999</c:v>
                </c:pt>
                <c:pt idx="2411">
                  <c:v>17.8481086641</c:v>
                </c:pt>
                <c:pt idx="2412">
                  <c:v>17.836781925299999</c:v>
                </c:pt>
                <c:pt idx="2413">
                  <c:v>17.822623501799999</c:v>
                </c:pt>
                <c:pt idx="2414">
                  <c:v>17.811296762999998</c:v>
                </c:pt>
                <c:pt idx="2415">
                  <c:v>17.797138339499998</c:v>
                </c:pt>
                <c:pt idx="2416">
                  <c:v>17.785811600700001</c:v>
                </c:pt>
                <c:pt idx="2417">
                  <c:v>17.7744848619</c:v>
                </c:pt>
                <c:pt idx="2418">
                  <c:v>17.7603264384</c:v>
                </c:pt>
                <c:pt idx="2419">
                  <c:v>17.748999699599999</c:v>
                </c:pt>
                <c:pt idx="2420">
                  <c:v>17.737672960799998</c:v>
                </c:pt>
                <c:pt idx="2421">
                  <c:v>17.723514537299998</c:v>
                </c:pt>
                <c:pt idx="2422">
                  <c:v>17.7121877985</c:v>
                </c:pt>
                <c:pt idx="2423">
                  <c:v>17.698029375000001</c:v>
                </c:pt>
                <c:pt idx="2424">
                  <c:v>17.6867026362</c:v>
                </c:pt>
                <c:pt idx="2425">
                  <c:v>17.675375897400002</c:v>
                </c:pt>
                <c:pt idx="2426">
                  <c:v>17.661217473900003</c:v>
                </c:pt>
                <c:pt idx="2427">
                  <c:v>17.649890735099998</c:v>
                </c:pt>
                <c:pt idx="2428">
                  <c:v>17.6385639963</c:v>
                </c:pt>
                <c:pt idx="2429">
                  <c:v>17.624405572799997</c:v>
                </c:pt>
                <c:pt idx="2430">
                  <c:v>17.613078834</c:v>
                </c:pt>
                <c:pt idx="2431">
                  <c:v>17.601752095199998</c:v>
                </c:pt>
                <c:pt idx="2432">
                  <c:v>17.587593671699999</c:v>
                </c:pt>
                <c:pt idx="2433">
                  <c:v>17.576266932900001</c:v>
                </c:pt>
                <c:pt idx="2434">
                  <c:v>17.562108509400002</c:v>
                </c:pt>
                <c:pt idx="2435">
                  <c:v>17.550781770599997</c:v>
                </c:pt>
                <c:pt idx="2436">
                  <c:v>17.539455031799999</c:v>
                </c:pt>
                <c:pt idx="2437">
                  <c:v>17.5252966083</c:v>
                </c:pt>
                <c:pt idx="2438">
                  <c:v>17.513969869499999</c:v>
                </c:pt>
                <c:pt idx="2439">
                  <c:v>17.502643130700001</c:v>
                </c:pt>
                <c:pt idx="2440">
                  <c:v>17.4913163919</c:v>
                </c:pt>
                <c:pt idx="2441">
                  <c:v>17.4771579684</c:v>
                </c:pt>
                <c:pt idx="2442">
                  <c:v>17.465831229599999</c:v>
                </c:pt>
                <c:pt idx="2443">
                  <c:v>17.454504490799998</c:v>
                </c:pt>
                <c:pt idx="2444">
                  <c:v>17.440346067299998</c:v>
                </c:pt>
                <c:pt idx="2445">
                  <c:v>17.429019328500001</c:v>
                </c:pt>
                <c:pt idx="2446">
                  <c:v>17.4176925897</c:v>
                </c:pt>
                <c:pt idx="2447">
                  <c:v>17.4035341662</c:v>
                </c:pt>
                <c:pt idx="2448">
                  <c:v>17.392207427400002</c:v>
                </c:pt>
                <c:pt idx="2449">
                  <c:v>17.380880688599998</c:v>
                </c:pt>
                <c:pt idx="2450">
                  <c:v>17.366722265099998</c:v>
                </c:pt>
                <c:pt idx="2451">
                  <c:v>17.355395526300001</c:v>
                </c:pt>
                <c:pt idx="2452">
                  <c:v>17.344068787499999</c:v>
                </c:pt>
                <c:pt idx="2453">
                  <c:v>17.332742048700002</c:v>
                </c:pt>
                <c:pt idx="2454">
                  <c:v>17.318583625199999</c:v>
                </c:pt>
                <c:pt idx="2455">
                  <c:v>17.307256886400001</c:v>
                </c:pt>
                <c:pt idx="2456">
                  <c:v>17.295930147599996</c:v>
                </c:pt>
                <c:pt idx="2457">
                  <c:v>17.281771724099997</c:v>
                </c:pt>
                <c:pt idx="2458">
                  <c:v>17.270444985299999</c:v>
                </c:pt>
                <c:pt idx="2459">
                  <c:v>17.259118246499998</c:v>
                </c:pt>
                <c:pt idx="2460">
                  <c:v>17.247791507700001</c:v>
                </c:pt>
                <c:pt idx="2461">
                  <c:v>17.233633084200001</c:v>
                </c:pt>
                <c:pt idx="2462">
                  <c:v>17.2223063454</c:v>
                </c:pt>
                <c:pt idx="2463">
                  <c:v>17.210979606599999</c:v>
                </c:pt>
                <c:pt idx="2464">
                  <c:v>17.199652867799998</c:v>
                </c:pt>
                <c:pt idx="2465">
                  <c:v>17.185494444299998</c:v>
                </c:pt>
                <c:pt idx="2466">
                  <c:v>17.1741677055</c:v>
                </c:pt>
                <c:pt idx="2467">
                  <c:v>17.162840966699999</c:v>
                </c:pt>
                <c:pt idx="2468">
                  <c:v>17.151514227900002</c:v>
                </c:pt>
                <c:pt idx="2469">
                  <c:v>17.137355804400002</c:v>
                </c:pt>
                <c:pt idx="2470">
                  <c:v>17.126029065599997</c:v>
                </c:pt>
                <c:pt idx="2471">
                  <c:v>17.1147023268</c:v>
                </c:pt>
                <c:pt idx="2472">
                  <c:v>17.103375587999999</c:v>
                </c:pt>
                <c:pt idx="2473">
                  <c:v>17.092048849200001</c:v>
                </c:pt>
                <c:pt idx="2474">
                  <c:v>17.077890425700001</c:v>
                </c:pt>
                <c:pt idx="2475">
                  <c:v>17.0665636869</c:v>
                </c:pt>
                <c:pt idx="2476">
                  <c:v>17.055236948099999</c:v>
                </c:pt>
                <c:pt idx="2477">
                  <c:v>17.043910209299998</c:v>
                </c:pt>
                <c:pt idx="2478">
                  <c:v>17.029751785799998</c:v>
                </c:pt>
                <c:pt idx="2479">
                  <c:v>17.018425047000001</c:v>
                </c:pt>
                <c:pt idx="2480">
                  <c:v>17.0070983082</c:v>
                </c:pt>
                <c:pt idx="2481">
                  <c:v>16.995771569400002</c:v>
                </c:pt>
                <c:pt idx="2482">
                  <c:v>16.984444830599998</c:v>
                </c:pt>
                <c:pt idx="2483">
                  <c:v>16.970286407099998</c:v>
                </c:pt>
                <c:pt idx="2484">
                  <c:v>16.9589596683</c:v>
                </c:pt>
                <c:pt idx="2485">
                  <c:v>16.947632929499999</c:v>
                </c:pt>
                <c:pt idx="2486">
                  <c:v>16.936306190700002</c:v>
                </c:pt>
                <c:pt idx="2487">
                  <c:v>16.924979451900001</c:v>
                </c:pt>
                <c:pt idx="2488">
                  <c:v>16.913652713099999</c:v>
                </c:pt>
                <c:pt idx="2489">
                  <c:v>16.8994942896</c:v>
                </c:pt>
                <c:pt idx="2490">
                  <c:v>16.888167550799999</c:v>
                </c:pt>
                <c:pt idx="2491">
                  <c:v>16.876840812000001</c:v>
                </c:pt>
                <c:pt idx="2492">
                  <c:v>16.8655140732</c:v>
                </c:pt>
                <c:pt idx="2493">
                  <c:v>16.854187334400002</c:v>
                </c:pt>
                <c:pt idx="2494">
                  <c:v>16.840028910899999</c:v>
                </c:pt>
                <c:pt idx="2495">
                  <c:v>16.828702172099998</c:v>
                </c:pt>
                <c:pt idx="2496">
                  <c:v>16.817375433300001</c:v>
                </c:pt>
                <c:pt idx="2497">
                  <c:v>16.806048694499999</c:v>
                </c:pt>
                <c:pt idx="2498">
                  <c:v>16.794721955700002</c:v>
                </c:pt>
                <c:pt idx="2499">
                  <c:v>16.783395216900001</c:v>
                </c:pt>
                <c:pt idx="2500">
                  <c:v>16.7720684781</c:v>
                </c:pt>
                <c:pt idx="2501">
                  <c:v>16.7579100546</c:v>
                </c:pt>
                <c:pt idx="2502">
                  <c:v>16.746583315799999</c:v>
                </c:pt>
                <c:pt idx="2503">
                  <c:v>16.735256577000001</c:v>
                </c:pt>
                <c:pt idx="2504">
                  <c:v>16.7239298382</c:v>
                </c:pt>
                <c:pt idx="2505">
                  <c:v>16.712603099400003</c:v>
                </c:pt>
                <c:pt idx="2506">
                  <c:v>16.701276360599998</c:v>
                </c:pt>
                <c:pt idx="2507">
                  <c:v>16.6899496218</c:v>
                </c:pt>
                <c:pt idx="2508">
                  <c:v>16.678622882999999</c:v>
                </c:pt>
                <c:pt idx="2509">
                  <c:v>16.6644644595</c:v>
                </c:pt>
                <c:pt idx="2510">
                  <c:v>16.653137720699998</c:v>
                </c:pt>
                <c:pt idx="2511">
                  <c:v>16.641810981900001</c:v>
                </c:pt>
                <c:pt idx="2512">
                  <c:v>16.6304842431</c:v>
                </c:pt>
                <c:pt idx="2513">
                  <c:v>16.619157504299999</c:v>
                </c:pt>
                <c:pt idx="2514">
                  <c:v>16.607830765500001</c:v>
                </c:pt>
                <c:pt idx="2515">
                  <c:v>16.5965040267</c:v>
                </c:pt>
                <c:pt idx="2516">
                  <c:v>16.585177287900002</c:v>
                </c:pt>
                <c:pt idx="2517">
                  <c:v>16.573850549099998</c:v>
                </c:pt>
                <c:pt idx="2518">
                  <c:v>16.559692125599998</c:v>
                </c:pt>
                <c:pt idx="2519">
                  <c:v>16.5483653868</c:v>
                </c:pt>
                <c:pt idx="2520">
                  <c:v>16.537038647999999</c:v>
                </c:pt>
                <c:pt idx="2521">
                  <c:v>16.525711909200002</c:v>
                </c:pt>
                <c:pt idx="2522">
                  <c:v>16.514385170400001</c:v>
                </c:pt>
                <c:pt idx="2523">
                  <c:v>16.5030584316</c:v>
                </c:pt>
                <c:pt idx="2524">
                  <c:v>16.491731692799998</c:v>
                </c:pt>
                <c:pt idx="2525">
                  <c:v>16.480404954000001</c:v>
                </c:pt>
                <c:pt idx="2526">
                  <c:v>16.4690782152</c:v>
                </c:pt>
                <c:pt idx="2527">
                  <c:v>16.457751476400002</c:v>
                </c:pt>
                <c:pt idx="2528">
                  <c:v>16.446424737599997</c:v>
                </c:pt>
                <c:pt idx="2529">
                  <c:v>16.4350979988</c:v>
                </c:pt>
                <c:pt idx="2530">
                  <c:v>16.423771259999999</c:v>
                </c:pt>
                <c:pt idx="2531">
                  <c:v>16.409612836499999</c:v>
                </c:pt>
                <c:pt idx="2532">
                  <c:v>16.398286097700002</c:v>
                </c:pt>
                <c:pt idx="2533">
                  <c:v>16.3869593589</c:v>
                </c:pt>
                <c:pt idx="2534">
                  <c:v>16.375632620099999</c:v>
                </c:pt>
                <c:pt idx="2535">
                  <c:v>16.364305881299998</c:v>
                </c:pt>
                <c:pt idx="2536">
                  <c:v>16.352979142500001</c:v>
                </c:pt>
                <c:pt idx="2537">
                  <c:v>16.341652403699999</c:v>
                </c:pt>
                <c:pt idx="2538">
                  <c:v>16.330325664900002</c:v>
                </c:pt>
                <c:pt idx="2539">
                  <c:v>16.318998926099997</c:v>
                </c:pt>
                <c:pt idx="2540">
                  <c:v>16.3076721873</c:v>
                </c:pt>
                <c:pt idx="2541">
                  <c:v>16.296345448499999</c:v>
                </c:pt>
                <c:pt idx="2542">
                  <c:v>16.285018709700001</c:v>
                </c:pt>
                <c:pt idx="2543">
                  <c:v>16.2736919709</c:v>
                </c:pt>
                <c:pt idx="2544">
                  <c:v>16.262365232099999</c:v>
                </c:pt>
                <c:pt idx="2545">
                  <c:v>16.251038493299998</c:v>
                </c:pt>
                <c:pt idx="2546">
                  <c:v>16.2397117545</c:v>
                </c:pt>
                <c:pt idx="2547">
                  <c:v>16.228385015699999</c:v>
                </c:pt>
                <c:pt idx="2548">
                  <c:v>16.217058276900001</c:v>
                </c:pt>
                <c:pt idx="2549">
                  <c:v>16.205731538099997</c:v>
                </c:pt>
                <c:pt idx="2550">
                  <c:v>16.194404799299999</c:v>
                </c:pt>
                <c:pt idx="2551">
                  <c:v>16.183078060499998</c:v>
                </c:pt>
                <c:pt idx="2552">
                  <c:v>16.1717513217</c:v>
                </c:pt>
                <c:pt idx="2553">
                  <c:v>16.160424582899999</c:v>
                </c:pt>
                <c:pt idx="2554">
                  <c:v>16.149097844099998</c:v>
                </c:pt>
                <c:pt idx="2555">
                  <c:v>16.137771105300001</c:v>
                </c:pt>
                <c:pt idx="2556">
                  <c:v>16.126444366499999</c:v>
                </c:pt>
                <c:pt idx="2557">
                  <c:v>16.115117627700002</c:v>
                </c:pt>
                <c:pt idx="2558">
                  <c:v>16.103790888900001</c:v>
                </c:pt>
                <c:pt idx="2559">
                  <c:v>16.0924641501</c:v>
                </c:pt>
                <c:pt idx="2560">
                  <c:v>16.081137411299999</c:v>
                </c:pt>
                <c:pt idx="2561">
                  <c:v>16.069810672500001</c:v>
                </c:pt>
                <c:pt idx="2562">
                  <c:v>16.0584839337</c:v>
                </c:pt>
                <c:pt idx="2563">
                  <c:v>16.047157194900002</c:v>
                </c:pt>
                <c:pt idx="2564">
                  <c:v>16.035830456099998</c:v>
                </c:pt>
                <c:pt idx="2565">
                  <c:v>16.0245037173</c:v>
                </c:pt>
                <c:pt idx="2566">
                  <c:v>16.013176978499999</c:v>
                </c:pt>
                <c:pt idx="2567">
                  <c:v>16.001850239700001</c:v>
                </c:pt>
                <c:pt idx="2568">
                  <c:v>15.9905235009</c:v>
                </c:pt>
                <c:pt idx="2569">
                  <c:v>15.979196762099999</c:v>
                </c:pt>
                <c:pt idx="2570">
                  <c:v>15.9678700233</c:v>
                </c:pt>
                <c:pt idx="2571">
                  <c:v>15.959374969200001</c:v>
                </c:pt>
                <c:pt idx="2572">
                  <c:v>15.948048230400001</c:v>
                </c:pt>
                <c:pt idx="2573">
                  <c:v>15.936721491599998</c:v>
                </c:pt>
                <c:pt idx="2574">
                  <c:v>15.925394752799999</c:v>
                </c:pt>
                <c:pt idx="2575">
                  <c:v>15.914068014</c:v>
                </c:pt>
                <c:pt idx="2576">
                  <c:v>15.9027412752</c:v>
                </c:pt>
                <c:pt idx="2577">
                  <c:v>15.891414536400001</c:v>
                </c:pt>
                <c:pt idx="2578">
                  <c:v>15.880087797599998</c:v>
                </c:pt>
                <c:pt idx="2579">
                  <c:v>15.868761058799999</c:v>
                </c:pt>
                <c:pt idx="2580">
                  <c:v>15.857434319999999</c:v>
                </c:pt>
                <c:pt idx="2581">
                  <c:v>15.8461075812</c:v>
                </c:pt>
                <c:pt idx="2582">
                  <c:v>15.834780842400001</c:v>
                </c:pt>
                <c:pt idx="2583">
                  <c:v>15.823454103599998</c:v>
                </c:pt>
                <c:pt idx="2584">
                  <c:v>15.814959049499999</c:v>
                </c:pt>
                <c:pt idx="2585">
                  <c:v>15.803632310699999</c:v>
                </c:pt>
                <c:pt idx="2586">
                  <c:v>15.7923055719</c:v>
                </c:pt>
                <c:pt idx="2587">
                  <c:v>15.780978833099999</c:v>
                </c:pt>
                <c:pt idx="2588">
                  <c:v>15.7696520943</c:v>
                </c:pt>
                <c:pt idx="2589">
                  <c:v>15.7583253555</c:v>
                </c:pt>
                <c:pt idx="2590">
                  <c:v>15.746998616700001</c:v>
                </c:pt>
                <c:pt idx="2591">
                  <c:v>15.735671877900002</c:v>
                </c:pt>
                <c:pt idx="2592">
                  <c:v>15.724345139099999</c:v>
                </c:pt>
                <c:pt idx="2593">
                  <c:v>15.713018400299999</c:v>
                </c:pt>
                <c:pt idx="2594">
                  <c:v>15.7045233462</c:v>
                </c:pt>
                <c:pt idx="2595">
                  <c:v>15.693196607400001</c:v>
                </c:pt>
                <c:pt idx="2596">
                  <c:v>15.681869868599998</c:v>
                </c:pt>
                <c:pt idx="2597">
                  <c:v>15.670543129799999</c:v>
                </c:pt>
                <c:pt idx="2598">
                  <c:v>15.659216390999999</c:v>
                </c:pt>
                <c:pt idx="2599">
                  <c:v>15.6478896522</c:v>
                </c:pt>
                <c:pt idx="2600">
                  <c:v>15.636562913400001</c:v>
                </c:pt>
                <c:pt idx="2601">
                  <c:v>15.625236174599998</c:v>
                </c:pt>
                <c:pt idx="2602">
                  <c:v>15.6167411205</c:v>
                </c:pt>
                <c:pt idx="2603">
                  <c:v>15.605414381700001</c:v>
                </c:pt>
                <c:pt idx="2604">
                  <c:v>15.594087642900002</c:v>
                </c:pt>
                <c:pt idx="2605">
                  <c:v>15.582760904099999</c:v>
                </c:pt>
                <c:pt idx="2606">
                  <c:v>15.571434165299999</c:v>
                </c:pt>
                <c:pt idx="2607">
                  <c:v>15.5601074265</c:v>
                </c:pt>
                <c:pt idx="2608">
                  <c:v>15.551612372400001</c:v>
                </c:pt>
                <c:pt idx="2609">
                  <c:v>15.540285633599998</c:v>
                </c:pt>
                <c:pt idx="2610">
                  <c:v>15.528958894799999</c:v>
                </c:pt>
                <c:pt idx="2611">
                  <c:v>15.517632155999999</c:v>
                </c:pt>
                <c:pt idx="2612">
                  <c:v>15.5063054172</c:v>
                </c:pt>
                <c:pt idx="2613">
                  <c:v>15.494978678400001</c:v>
                </c:pt>
                <c:pt idx="2614">
                  <c:v>15.483651939599998</c:v>
                </c:pt>
                <c:pt idx="2615">
                  <c:v>15.475156885499999</c:v>
                </c:pt>
                <c:pt idx="2616">
                  <c:v>15.463830146699999</c:v>
                </c:pt>
                <c:pt idx="2617">
                  <c:v>15.4525034079</c:v>
                </c:pt>
                <c:pt idx="2618">
                  <c:v>15.441176669099999</c:v>
                </c:pt>
                <c:pt idx="2619">
                  <c:v>15.4298499303</c:v>
                </c:pt>
                <c:pt idx="2620">
                  <c:v>15.421354876200001</c:v>
                </c:pt>
                <c:pt idx="2621">
                  <c:v>15.410028137400001</c:v>
                </c:pt>
                <c:pt idx="2622">
                  <c:v>15.398701398599998</c:v>
                </c:pt>
                <c:pt idx="2623">
                  <c:v>15.387374659799999</c:v>
                </c:pt>
                <c:pt idx="2624">
                  <c:v>15.376047921</c:v>
                </c:pt>
                <c:pt idx="2625">
                  <c:v>15.367552866900001</c:v>
                </c:pt>
                <c:pt idx="2626">
                  <c:v>15.356226128099998</c:v>
                </c:pt>
                <c:pt idx="2627">
                  <c:v>15.344899389299998</c:v>
                </c:pt>
                <c:pt idx="2628">
                  <c:v>15.333572650499999</c:v>
                </c:pt>
                <c:pt idx="2629">
                  <c:v>15.3222459117</c:v>
                </c:pt>
                <c:pt idx="2630">
                  <c:v>15.313750857599999</c:v>
                </c:pt>
                <c:pt idx="2631">
                  <c:v>15.302424118799999</c:v>
                </c:pt>
                <c:pt idx="2632">
                  <c:v>15.29109738</c:v>
                </c:pt>
                <c:pt idx="2633">
                  <c:v>15.279770641200001</c:v>
                </c:pt>
                <c:pt idx="2634">
                  <c:v>15.271275587099998</c:v>
                </c:pt>
                <c:pt idx="2635">
                  <c:v>15.259948848299999</c:v>
                </c:pt>
                <c:pt idx="2636">
                  <c:v>15.248622109499999</c:v>
                </c:pt>
                <c:pt idx="2637">
                  <c:v>15.2372953707</c:v>
                </c:pt>
                <c:pt idx="2638">
                  <c:v>15.225968631900001</c:v>
                </c:pt>
                <c:pt idx="2639">
                  <c:v>15.217473577799998</c:v>
                </c:pt>
                <c:pt idx="2640">
                  <c:v>15.206146838999999</c:v>
                </c:pt>
                <c:pt idx="2641">
                  <c:v>15.194820100199999</c:v>
                </c:pt>
                <c:pt idx="2642">
                  <c:v>15.1834933614</c:v>
                </c:pt>
                <c:pt idx="2643">
                  <c:v>15.174998307299999</c:v>
                </c:pt>
                <c:pt idx="2644">
                  <c:v>15.1636715685</c:v>
                </c:pt>
                <c:pt idx="2645">
                  <c:v>15.152344829700001</c:v>
                </c:pt>
                <c:pt idx="2646">
                  <c:v>15.141018090900001</c:v>
                </c:pt>
                <c:pt idx="2647">
                  <c:v>15.132523036799999</c:v>
                </c:pt>
                <c:pt idx="2648">
                  <c:v>15.121196297999999</c:v>
                </c:pt>
                <c:pt idx="2649">
                  <c:v>15.1098695592</c:v>
                </c:pt>
                <c:pt idx="2650">
                  <c:v>15.098542820400001</c:v>
                </c:pt>
                <c:pt idx="2651">
                  <c:v>15.0900477663</c:v>
                </c:pt>
                <c:pt idx="2652">
                  <c:v>15.0787210275</c:v>
                </c:pt>
                <c:pt idx="2653">
                  <c:v>15.067394288700001</c:v>
                </c:pt>
                <c:pt idx="2654">
                  <c:v>15.058899234599998</c:v>
                </c:pt>
                <c:pt idx="2655">
                  <c:v>15.047572495799999</c:v>
                </c:pt>
                <c:pt idx="2656">
                  <c:v>15.036245757</c:v>
                </c:pt>
                <c:pt idx="2657">
                  <c:v>15.0249190182</c:v>
                </c:pt>
                <c:pt idx="2658">
                  <c:v>15.016423964099998</c:v>
                </c:pt>
                <c:pt idx="2659">
                  <c:v>15.005097225299998</c:v>
                </c:pt>
                <c:pt idx="2660">
                  <c:v>14.993770486499999</c:v>
                </c:pt>
                <c:pt idx="2661">
                  <c:v>14.985275432400002</c:v>
                </c:pt>
                <c:pt idx="2662">
                  <c:v>14.973948693599999</c:v>
                </c:pt>
                <c:pt idx="2663">
                  <c:v>14.962621954799999</c:v>
                </c:pt>
                <c:pt idx="2664">
                  <c:v>14.951295216</c:v>
                </c:pt>
                <c:pt idx="2665">
                  <c:v>14.942800161900001</c:v>
                </c:pt>
                <c:pt idx="2666">
                  <c:v>14.931473423099998</c:v>
                </c:pt>
                <c:pt idx="2667">
                  <c:v>14.920146684299999</c:v>
                </c:pt>
                <c:pt idx="2668">
                  <c:v>14.9116516302</c:v>
                </c:pt>
                <c:pt idx="2669">
                  <c:v>14.9003248914</c:v>
                </c:pt>
                <c:pt idx="2670">
                  <c:v>14.888998152599997</c:v>
                </c:pt>
                <c:pt idx="2671">
                  <c:v>14.8805030985</c:v>
                </c:pt>
                <c:pt idx="2672">
                  <c:v>14.869176359700001</c:v>
                </c:pt>
                <c:pt idx="2673">
                  <c:v>14.857849620900001</c:v>
                </c:pt>
                <c:pt idx="2674">
                  <c:v>14.849354566799999</c:v>
                </c:pt>
                <c:pt idx="2675">
                  <c:v>14.838027828</c:v>
                </c:pt>
                <c:pt idx="2676">
                  <c:v>14.8267010892</c:v>
                </c:pt>
                <c:pt idx="2677">
                  <c:v>14.818206035099998</c:v>
                </c:pt>
                <c:pt idx="2678">
                  <c:v>14.806879296299998</c:v>
                </c:pt>
                <c:pt idx="2679">
                  <c:v>14.795552557499999</c:v>
                </c:pt>
                <c:pt idx="2680">
                  <c:v>14.787057503400002</c:v>
                </c:pt>
                <c:pt idx="2681">
                  <c:v>14.775730764599999</c:v>
                </c:pt>
                <c:pt idx="2682">
                  <c:v>14.764404025799999</c:v>
                </c:pt>
                <c:pt idx="2683">
                  <c:v>14.7559089717</c:v>
                </c:pt>
                <c:pt idx="2684">
                  <c:v>14.744582232900001</c:v>
                </c:pt>
                <c:pt idx="2685">
                  <c:v>14.733255494099998</c:v>
                </c:pt>
                <c:pt idx="2686">
                  <c:v>14.724760439999999</c:v>
                </c:pt>
                <c:pt idx="2687">
                  <c:v>14.7134337012</c:v>
                </c:pt>
                <c:pt idx="2688">
                  <c:v>14.704938647099999</c:v>
                </c:pt>
                <c:pt idx="2689">
                  <c:v>14.693611908299999</c:v>
                </c:pt>
                <c:pt idx="2690">
                  <c:v>14.6822851695</c:v>
                </c:pt>
                <c:pt idx="2691">
                  <c:v>14.673790115400001</c:v>
                </c:pt>
                <c:pt idx="2692">
                  <c:v>14.662463376599998</c:v>
                </c:pt>
                <c:pt idx="2693">
                  <c:v>14.651136637799999</c:v>
                </c:pt>
                <c:pt idx="2694">
                  <c:v>14.6426415837</c:v>
                </c:pt>
                <c:pt idx="2695">
                  <c:v>14.6313148449</c:v>
                </c:pt>
                <c:pt idx="2696">
                  <c:v>14.622819790799999</c:v>
                </c:pt>
                <c:pt idx="2697">
                  <c:v>14.611493052</c:v>
                </c:pt>
                <c:pt idx="2698">
                  <c:v>14.600166313200001</c:v>
                </c:pt>
                <c:pt idx="2699">
                  <c:v>14.591671259099998</c:v>
                </c:pt>
                <c:pt idx="2700">
                  <c:v>14.580344520299999</c:v>
                </c:pt>
                <c:pt idx="2701">
                  <c:v>14.5718494662</c:v>
                </c:pt>
                <c:pt idx="2702">
                  <c:v>14.5605227274</c:v>
                </c:pt>
                <c:pt idx="2703">
                  <c:v>14.549195988599998</c:v>
                </c:pt>
                <c:pt idx="2704">
                  <c:v>14.5407009345</c:v>
                </c:pt>
                <c:pt idx="2705">
                  <c:v>14.529374195700001</c:v>
                </c:pt>
                <c:pt idx="2706">
                  <c:v>14.520879141599998</c:v>
                </c:pt>
                <c:pt idx="2707">
                  <c:v>14.509552402799999</c:v>
                </c:pt>
                <c:pt idx="2708">
                  <c:v>14.498225664</c:v>
                </c:pt>
                <c:pt idx="2709">
                  <c:v>14.489730609899999</c:v>
                </c:pt>
                <c:pt idx="2710">
                  <c:v>14.478403871099999</c:v>
                </c:pt>
                <c:pt idx="2711">
                  <c:v>14.469908817</c:v>
                </c:pt>
                <c:pt idx="2712">
                  <c:v>14.458582078200001</c:v>
                </c:pt>
                <c:pt idx="2713">
                  <c:v>14.4500870241</c:v>
                </c:pt>
                <c:pt idx="2714">
                  <c:v>14.438760285299999</c:v>
                </c:pt>
                <c:pt idx="2715">
                  <c:v>14.4274335465</c:v>
                </c:pt>
                <c:pt idx="2716">
                  <c:v>14.418938492399999</c:v>
                </c:pt>
                <c:pt idx="2717">
                  <c:v>14.407611753599999</c:v>
                </c:pt>
                <c:pt idx="2718">
                  <c:v>14.3991166995</c:v>
                </c:pt>
                <c:pt idx="2719">
                  <c:v>14.387789960700001</c:v>
                </c:pt>
                <c:pt idx="2720">
                  <c:v>14.3792949066</c:v>
                </c:pt>
                <c:pt idx="2721">
                  <c:v>14.367968167799999</c:v>
                </c:pt>
                <c:pt idx="2722">
                  <c:v>14.356641429</c:v>
                </c:pt>
                <c:pt idx="2723">
                  <c:v>14.348146374899999</c:v>
                </c:pt>
                <c:pt idx="2724">
                  <c:v>14.3368196361</c:v>
                </c:pt>
                <c:pt idx="2725">
                  <c:v>14.328324581999999</c:v>
                </c:pt>
                <c:pt idx="2726">
                  <c:v>14.316997843199999</c:v>
                </c:pt>
                <c:pt idx="2727">
                  <c:v>14.3085027891</c:v>
                </c:pt>
                <c:pt idx="2728">
                  <c:v>14.297176050299999</c:v>
                </c:pt>
                <c:pt idx="2729">
                  <c:v>14.2886809962</c:v>
                </c:pt>
                <c:pt idx="2730">
                  <c:v>14.277354257399999</c:v>
                </c:pt>
                <c:pt idx="2731">
                  <c:v>14.268859203299998</c:v>
                </c:pt>
                <c:pt idx="2732">
                  <c:v>14.257532464499999</c:v>
                </c:pt>
                <c:pt idx="2733">
                  <c:v>14.2490374104</c:v>
                </c:pt>
                <c:pt idx="2734">
                  <c:v>14.2377106716</c:v>
                </c:pt>
                <c:pt idx="2735">
                  <c:v>14.2292156175</c:v>
                </c:pt>
                <c:pt idx="2736">
                  <c:v>14.2178888787</c:v>
                </c:pt>
                <c:pt idx="2737">
                  <c:v>14.209393824599999</c:v>
                </c:pt>
                <c:pt idx="2738">
                  <c:v>14.198067085799998</c:v>
                </c:pt>
                <c:pt idx="2739">
                  <c:v>14.189572031700001</c:v>
                </c:pt>
                <c:pt idx="2740">
                  <c:v>14.1782452929</c:v>
                </c:pt>
                <c:pt idx="2741">
                  <c:v>14.169750238799999</c:v>
                </c:pt>
                <c:pt idx="2742">
                  <c:v>14.1584235</c:v>
                </c:pt>
                <c:pt idx="2743">
                  <c:v>14.149928445899999</c:v>
                </c:pt>
                <c:pt idx="2744">
                  <c:v>14.138601707099999</c:v>
                </c:pt>
                <c:pt idx="2745">
                  <c:v>14.130106653</c:v>
                </c:pt>
                <c:pt idx="2746">
                  <c:v>14.118779914200001</c:v>
                </c:pt>
                <c:pt idx="2747">
                  <c:v>14.1102848601</c:v>
                </c:pt>
                <c:pt idx="2748">
                  <c:v>14.098958121299999</c:v>
                </c:pt>
                <c:pt idx="2749">
                  <c:v>14.0904630672</c:v>
                </c:pt>
                <c:pt idx="2750">
                  <c:v>14.079136328399999</c:v>
                </c:pt>
                <c:pt idx="2751">
                  <c:v>14.0706412743</c:v>
                </c:pt>
                <c:pt idx="2752">
                  <c:v>14.0593145355</c:v>
                </c:pt>
                <c:pt idx="2753">
                  <c:v>14.0508194814</c:v>
                </c:pt>
                <c:pt idx="2754">
                  <c:v>14.0394927426</c:v>
                </c:pt>
                <c:pt idx="2755">
                  <c:v>14.030997688499999</c:v>
                </c:pt>
                <c:pt idx="2756">
                  <c:v>14.0196709497</c:v>
                </c:pt>
                <c:pt idx="2757">
                  <c:v>14.011175895599999</c:v>
                </c:pt>
                <c:pt idx="2758">
                  <c:v>13.999849156799998</c:v>
                </c:pt>
                <c:pt idx="2759">
                  <c:v>13.991354102700001</c:v>
                </c:pt>
                <c:pt idx="2760">
                  <c:v>13.9800273639</c:v>
                </c:pt>
                <c:pt idx="2761">
                  <c:v>13.971532309799999</c:v>
                </c:pt>
                <c:pt idx="2762">
                  <c:v>13.9630372557</c:v>
                </c:pt>
                <c:pt idx="2763">
                  <c:v>13.951710516899999</c:v>
                </c:pt>
                <c:pt idx="2764">
                  <c:v>13.9432154628</c:v>
                </c:pt>
                <c:pt idx="2765">
                  <c:v>13.931888724</c:v>
                </c:pt>
                <c:pt idx="2766">
                  <c:v>13.923393669899999</c:v>
                </c:pt>
                <c:pt idx="2767">
                  <c:v>13.9120669311</c:v>
                </c:pt>
                <c:pt idx="2768">
                  <c:v>13.903571876999999</c:v>
                </c:pt>
                <c:pt idx="2769">
                  <c:v>13.8922451382</c:v>
                </c:pt>
                <c:pt idx="2770">
                  <c:v>13.883750084100001</c:v>
                </c:pt>
                <c:pt idx="2771">
                  <c:v>13.87525503</c:v>
                </c:pt>
                <c:pt idx="2772">
                  <c:v>13.863928291200001</c:v>
                </c:pt>
                <c:pt idx="2773">
                  <c:v>13.8554332371</c:v>
                </c:pt>
                <c:pt idx="2774">
                  <c:v>13.844106498299999</c:v>
                </c:pt>
                <c:pt idx="2775">
                  <c:v>13.8356114442</c:v>
                </c:pt>
                <c:pt idx="2776">
                  <c:v>13.824284705399998</c:v>
                </c:pt>
                <c:pt idx="2777">
                  <c:v>13.815789651299999</c:v>
                </c:pt>
                <c:pt idx="2778">
                  <c:v>13.8072945972</c:v>
                </c:pt>
                <c:pt idx="2779">
                  <c:v>13.795967858399999</c:v>
                </c:pt>
                <c:pt idx="2780">
                  <c:v>13.787472804299998</c:v>
                </c:pt>
                <c:pt idx="2781">
                  <c:v>13.776146065499999</c:v>
                </c:pt>
                <c:pt idx="2782">
                  <c:v>13.7676510114</c:v>
                </c:pt>
                <c:pt idx="2783">
                  <c:v>13.759155957299999</c:v>
                </c:pt>
                <c:pt idx="2784">
                  <c:v>13.7478292185</c:v>
                </c:pt>
                <c:pt idx="2785">
                  <c:v>13.739334164399999</c:v>
                </c:pt>
                <c:pt idx="2786">
                  <c:v>13.7280074256</c:v>
                </c:pt>
                <c:pt idx="2787">
                  <c:v>13.7195123715</c:v>
                </c:pt>
                <c:pt idx="2788">
                  <c:v>13.7110173174</c:v>
                </c:pt>
                <c:pt idx="2789">
                  <c:v>13.6996905786</c:v>
                </c:pt>
                <c:pt idx="2790">
                  <c:v>13.691195524499999</c:v>
                </c:pt>
                <c:pt idx="2791">
                  <c:v>13.682700470399999</c:v>
                </c:pt>
                <c:pt idx="2792">
                  <c:v>13.671373731599999</c:v>
                </c:pt>
                <c:pt idx="2793">
                  <c:v>13.6628786775</c:v>
                </c:pt>
                <c:pt idx="2794">
                  <c:v>13.651551938700001</c:v>
                </c:pt>
                <c:pt idx="2795">
                  <c:v>13.6430568846</c:v>
                </c:pt>
                <c:pt idx="2796">
                  <c:v>13.634561830499999</c:v>
                </c:pt>
                <c:pt idx="2797">
                  <c:v>13.6232350917</c:v>
                </c:pt>
                <c:pt idx="2798">
                  <c:v>13.614740037600001</c:v>
                </c:pt>
                <c:pt idx="2799">
                  <c:v>13.6062449835</c:v>
                </c:pt>
                <c:pt idx="2800">
                  <c:v>13.594918244700001</c:v>
                </c:pt>
                <c:pt idx="2801">
                  <c:v>13.5864231906</c:v>
                </c:pt>
                <c:pt idx="2802">
                  <c:v>13.575096451799999</c:v>
                </c:pt>
                <c:pt idx="2803">
                  <c:v>13.5666013977</c:v>
                </c:pt>
                <c:pt idx="2804">
                  <c:v>13.5581063436</c:v>
                </c:pt>
                <c:pt idx="2805">
                  <c:v>13.546779604799999</c:v>
                </c:pt>
                <c:pt idx="2806">
                  <c:v>13.5382845507</c:v>
                </c:pt>
                <c:pt idx="2807">
                  <c:v>13.529789496599999</c:v>
                </c:pt>
                <c:pt idx="2808">
                  <c:v>13.518462757799998</c:v>
                </c:pt>
                <c:pt idx="2809">
                  <c:v>13.509967703700001</c:v>
                </c:pt>
                <c:pt idx="2810">
                  <c:v>13.5014726496</c:v>
                </c:pt>
                <c:pt idx="2811">
                  <c:v>13.490145910799999</c:v>
                </c:pt>
                <c:pt idx="2812">
                  <c:v>13.4816508567</c:v>
                </c:pt>
                <c:pt idx="2813">
                  <c:v>13.473155802599999</c:v>
                </c:pt>
                <c:pt idx="2814">
                  <c:v>13.4618290638</c:v>
                </c:pt>
                <c:pt idx="2815">
                  <c:v>13.453334009700001</c:v>
                </c:pt>
                <c:pt idx="2816">
                  <c:v>13.4448389556</c:v>
                </c:pt>
                <c:pt idx="2817">
                  <c:v>13.433512216799999</c:v>
                </c:pt>
                <c:pt idx="2818">
                  <c:v>13.4250171627</c:v>
                </c:pt>
                <c:pt idx="2819">
                  <c:v>13.416522108600001</c:v>
                </c:pt>
                <c:pt idx="2820">
                  <c:v>13.405195369799999</c:v>
                </c:pt>
                <c:pt idx="2821">
                  <c:v>13.3967003157</c:v>
                </c:pt>
                <c:pt idx="2822">
                  <c:v>13.3882052616</c:v>
                </c:pt>
                <c:pt idx="2823">
                  <c:v>13.379710207499999</c:v>
                </c:pt>
                <c:pt idx="2824">
                  <c:v>13.368383468699999</c:v>
                </c:pt>
                <c:pt idx="2825">
                  <c:v>13.3598884146</c:v>
                </c:pt>
                <c:pt idx="2826">
                  <c:v>13.351393360499999</c:v>
                </c:pt>
                <c:pt idx="2827">
                  <c:v>13.3400666217</c:v>
                </c:pt>
                <c:pt idx="2828">
                  <c:v>13.331571567599999</c:v>
                </c:pt>
                <c:pt idx="2829">
                  <c:v>13.3230765135</c:v>
                </c:pt>
                <c:pt idx="2830">
                  <c:v>13.311749774700001</c:v>
                </c:pt>
                <c:pt idx="2831">
                  <c:v>13.3032547206</c:v>
                </c:pt>
                <c:pt idx="2832">
                  <c:v>13.294759666499999</c:v>
                </c:pt>
                <c:pt idx="2833">
                  <c:v>13.2862646124</c:v>
                </c:pt>
                <c:pt idx="2834">
                  <c:v>13.274937873600001</c:v>
                </c:pt>
                <c:pt idx="2835">
                  <c:v>13.2664428195</c:v>
                </c:pt>
                <c:pt idx="2836">
                  <c:v>13.257947765399999</c:v>
                </c:pt>
                <c:pt idx="2837">
                  <c:v>13.2466210266</c:v>
                </c:pt>
                <c:pt idx="2838">
                  <c:v>13.238125972499999</c:v>
                </c:pt>
                <c:pt idx="2839">
                  <c:v>13.2296309184</c:v>
                </c:pt>
                <c:pt idx="2840">
                  <c:v>13.221135864299999</c:v>
                </c:pt>
                <c:pt idx="2841">
                  <c:v>13.2098091255</c:v>
                </c:pt>
                <c:pt idx="2842">
                  <c:v>13.201314071399999</c:v>
                </c:pt>
                <c:pt idx="2843">
                  <c:v>13.1928190173</c:v>
                </c:pt>
                <c:pt idx="2844">
                  <c:v>13.184323963200001</c:v>
                </c:pt>
                <c:pt idx="2845">
                  <c:v>13.1729972244</c:v>
                </c:pt>
                <c:pt idx="2846">
                  <c:v>13.164502170299999</c:v>
                </c:pt>
                <c:pt idx="2847">
                  <c:v>13.1560071162</c:v>
                </c:pt>
                <c:pt idx="2848">
                  <c:v>13.147512062100001</c:v>
                </c:pt>
                <c:pt idx="2849">
                  <c:v>13.136185323299999</c:v>
                </c:pt>
                <c:pt idx="2850">
                  <c:v>13.1276902692</c:v>
                </c:pt>
                <c:pt idx="2851">
                  <c:v>13.1191952151</c:v>
                </c:pt>
                <c:pt idx="2852">
                  <c:v>13.110700161</c:v>
                </c:pt>
                <c:pt idx="2853">
                  <c:v>13.099373422200001</c:v>
                </c:pt>
                <c:pt idx="2854">
                  <c:v>13.0908783681</c:v>
                </c:pt>
                <c:pt idx="2855">
                  <c:v>13.082383313999999</c:v>
                </c:pt>
                <c:pt idx="2856">
                  <c:v>13.073888259899999</c:v>
                </c:pt>
                <c:pt idx="2857">
                  <c:v>13.062561521099999</c:v>
                </c:pt>
                <c:pt idx="2858">
                  <c:v>13.054066467</c:v>
                </c:pt>
                <c:pt idx="2859">
                  <c:v>13.045571412899999</c:v>
                </c:pt>
                <c:pt idx="2860">
                  <c:v>13.037076358799998</c:v>
                </c:pt>
                <c:pt idx="2861">
                  <c:v>13.028581304699999</c:v>
                </c:pt>
                <c:pt idx="2862">
                  <c:v>13.0172545659</c:v>
                </c:pt>
                <c:pt idx="2863">
                  <c:v>13.008759511799999</c:v>
                </c:pt>
                <c:pt idx="2864">
                  <c:v>13.0002644577</c:v>
                </c:pt>
                <c:pt idx="2865">
                  <c:v>12.991769403599999</c:v>
                </c:pt>
                <c:pt idx="2866">
                  <c:v>12.980442664799998</c:v>
                </c:pt>
                <c:pt idx="2867">
                  <c:v>12.971947610700001</c:v>
                </c:pt>
                <c:pt idx="2868">
                  <c:v>12.9634525566</c:v>
                </c:pt>
                <c:pt idx="2869">
                  <c:v>12.954957502499999</c:v>
                </c:pt>
                <c:pt idx="2870">
                  <c:v>12.9464624484</c:v>
                </c:pt>
                <c:pt idx="2871">
                  <c:v>12.935135709600001</c:v>
                </c:pt>
                <c:pt idx="2872">
                  <c:v>12.9266406555</c:v>
                </c:pt>
                <c:pt idx="2873">
                  <c:v>12.918145601399999</c:v>
                </c:pt>
                <c:pt idx="2874">
                  <c:v>12.909650547299998</c:v>
                </c:pt>
                <c:pt idx="2875">
                  <c:v>12.901155493200001</c:v>
                </c:pt>
                <c:pt idx="2876">
                  <c:v>12.8926604391</c:v>
                </c:pt>
                <c:pt idx="2877">
                  <c:v>12.881333700299999</c:v>
                </c:pt>
                <c:pt idx="2878">
                  <c:v>12.8728386462</c:v>
                </c:pt>
                <c:pt idx="2879">
                  <c:v>12.864343592099999</c:v>
                </c:pt>
                <c:pt idx="2880">
                  <c:v>12.855848538</c:v>
                </c:pt>
                <c:pt idx="2881">
                  <c:v>12.847353483899999</c:v>
                </c:pt>
                <c:pt idx="2882">
                  <c:v>12.8360267451</c:v>
                </c:pt>
                <c:pt idx="2883">
                  <c:v>12.827531690999999</c:v>
                </c:pt>
                <c:pt idx="2884">
                  <c:v>12.8190366369</c:v>
                </c:pt>
                <c:pt idx="2885">
                  <c:v>12.810541582799999</c:v>
                </c:pt>
                <c:pt idx="2886">
                  <c:v>12.8020465287</c:v>
                </c:pt>
                <c:pt idx="2887">
                  <c:v>12.793551474599999</c:v>
                </c:pt>
                <c:pt idx="2888">
                  <c:v>12.7822247358</c:v>
                </c:pt>
                <c:pt idx="2889">
                  <c:v>12.773729681700001</c:v>
                </c:pt>
                <c:pt idx="2890">
                  <c:v>12.7652346276</c:v>
                </c:pt>
                <c:pt idx="2891">
                  <c:v>12.756739573499999</c:v>
                </c:pt>
                <c:pt idx="2892">
                  <c:v>12.7482445194</c:v>
                </c:pt>
                <c:pt idx="2893">
                  <c:v>12.739749465299999</c:v>
                </c:pt>
                <c:pt idx="2894">
                  <c:v>12.7312544112</c:v>
                </c:pt>
                <c:pt idx="2895">
                  <c:v>12.719927672399999</c:v>
                </c:pt>
                <c:pt idx="2896">
                  <c:v>12.711432618299998</c:v>
                </c:pt>
                <c:pt idx="2897">
                  <c:v>12.702937564200001</c:v>
                </c:pt>
                <c:pt idx="2898">
                  <c:v>12.6944425101</c:v>
                </c:pt>
                <c:pt idx="2899">
                  <c:v>12.685947455999999</c:v>
                </c:pt>
                <c:pt idx="2900">
                  <c:v>12.6774524019</c:v>
                </c:pt>
                <c:pt idx="2901">
                  <c:v>12.668957347799999</c:v>
                </c:pt>
                <c:pt idx="2902">
                  <c:v>12.657630609</c:v>
                </c:pt>
                <c:pt idx="2903">
                  <c:v>12.649135554899999</c:v>
                </c:pt>
                <c:pt idx="2904">
                  <c:v>12.640640500799998</c:v>
                </c:pt>
                <c:pt idx="2905">
                  <c:v>12.632145446700001</c:v>
                </c:pt>
                <c:pt idx="2906">
                  <c:v>12.6236503926</c:v>
                </c:pt>
                <c:pt idx="2907">
                  <c:v>12.615155338499999</c:v>
                </c:pt>
                <c:pt idx="2908">
                  <c:v>12.606660284399998</c:v>
                </c:pt>
                <c:pt idx="2909">
                  <c:v>12.598165230299999</c:v>
                </c:pt>
                <c:pt idx="2910">
                  <c:v>12.5896701762</c:v>
                </c:pt>
                <c:pt idx="2911">
                  <c:v>12.578343437399999</c:v>
                </c:pt>
                <c:pt idx="2912">
                  <c:v>12.569848383299998</c:v>
                </c:pt>
                <c:pt idx="2913">
                  <c:v>12.561353329200001</c:v>
                </c:pt>
                <c:pt idx="2914">
                  <c:v>12.5528582751</c:v>
                </c:pt>
                <c:pt idx="2915">
                  <c:v>12.544363220999999</c:v>
                </c:pt>
                <c:pt idx="2916">
                  <c:v>12.535868166899998</c:v>
                </c:pt>
                <c:pt idx="2917">
                  <c:v>12.527373112799999</c:v>
                </c:pt>
                <c:pt idx="2918">
                  <c:v>12.5188780587</c:v>
                </c:pt>
                <c:pt idx="2919">
                  <c:v>12.5103830046</c:v>
                </c:pt>
                <c:pt idx="2920">
                  <c:v>12.5018879505</c:v>
                </c:pt>
                <c:pt idx="2921">
                  <c:v>12.490561211700001</c:v>
                </c:pt>
                <c:pt idx="2922">
                  <c:v>12.4820661576</c:v>
                </c:pt>
                <c:pt idx="2923">
                  <c:v>12.473571103499999</c:v>
                </c:pt>
                <c:pt idx="2924">
                  <c:v>12.465076049399999</c:v>
                </c:pt>
                <c:pt idx="2925">
                  <c:v>12.4565809953</c:v>
                </c:pt>
                <c:pt idx="2926">
                  <c:v>12.4480859412</c:v>
                </c:pt>
                <c:pt idx="2927">
                  <c:v>12.4395908871</c:v>
                </c:pt>
                <c:pt idx="2928">
                  <c:v>12.431095832999999</c:v>
                </c:pt>
                <c:pt idx="2929">
                  <c:v>12.4226007789</c:v>
                </c:pt>
                <c:pt idx="2930">
                  <c:v>12.414105724799999</c:v>
                </c:pt>
                <c:pt idx="2931">
                  <c:v>12.4056106707</c:v>
                </c:pt>
                <c:pt idx="2932">
                  <c:v>12.397115616600001</c:v>
                </c:pt>
                <c:pt idx="2933">
                  <c:v>12.3886205625</c:v>
                </c:pt>
                <c:pt idx="2934">
                  <c:v>12.377293823700001</c:v>
                </c:pt>
                <c:pt idx="2935">
                  <c:v>12.3687987696</c:v>
                </c:pt>
                <c:pt idx="2936">
                  <c:v>12.360303715499999</c:v>
                </c:pt>
                <c:pt idx="2937">
                  <c:v>12.3518086614</c:v>
                </c:pt>
                <c:pt idx="2938">
                  <c:v>12.343313607299999</c:v>
                </c:pt>
                <c:pt idx="2939">
                  <c:v>12.3348185532</c:v>
                </c:pt>
                <c:pt idx="2940">
                  <c:v>12.326323499100001</c:v>
                </c:pt>
                <c:pt idx="2941">
                  <c:v>12.317828445</c:v>
                </c:pt>
                <c:pt idx="2942">
                  <c:v>12.309333390899999</c:v>
                </c:pt>
                <c:pt idx="2943">
                  <c:v>12.300838336799998</c:v>
                </c:pt>
                <c:pt idx="2944">
                  <c:v>12.292343282700001</c:v>
                </c:pt>
                <c:pt idx="2945">
                  <c:v>12.2838482286</c:v>
                </c:pt>
                <c:pt idx="2946">
                  <c:v>12.275353174499999</c:v>
                </c:pt>
                <c:pt idx="2947">
                  <c:v>12.266858120399998</c:v>
                </c:pt>
                <c:pt idx="2948">
                  <c:v>12.258363066299999</c:v>
                </c:pt>
                <c:pt idx="2949">
                  <c:v>12.2498680122</c:v>
                </c:pt>
                <c:pt idx="2950">
                  <c:v>12.241372958099999</c:v>
                </c:pt>
                <c:pt idx="2951">
                  <c:v>12.232877904</c:v>
                </c:pt>
                <c:pt idx="2952">
                  <c:v>12.2243828499</c:v>
                </c:pt>
                <c:pt idx="2953">
                  <c:v>12.215887795799999</c:v>
                </c:pt>
                <c:pt idx="2954">
                  <c:v>12.2073927417</c:v>
                </c:pt>
                <c:pt idx="2955">
                  <c:v>12.198897687600001</c:v>
                </c:pt>
                <c:pt idx="2956">
                  <c:v>12.1904026335</c:v>
                </c:pt>
                <c:pt idx="2957">
                  <c:v>12.181907579399999</c:v>
                </c:pt>
                <c:pt idx="2958">
                  <c:v>12.1734125253</c:v>
                </c:pt>
                <c:pt idx="2959">
                  <c:v>12.164917471200001</c:v>
                </c:pt>
                <c:pt idx="2960">
                  <c:v>12.1564224171</c:v>
                </c:pt>
                <c:pt idx="2961">
                  <c:v>12.147927362999999</c:v>
                </c:pt>
                <c:pt idx="2962">
                  <c:v>12.1394323089</c:v>
                </c:pt>
                <c:pt idx="2963">
                  <c:v>12.130937254799999</c:v>
                </c:pt>
                <c:pt idx="2964">
                  <c:v>12.1224422007</c:v>
                </c:pt>
                <c:pt idx="2965">
                  <c:v>12.113947146599999</c:v>
                </c:pt>
                <c:pt idx="2966">
                  <c:v>12.1054520925</c:v>
                </c:pt>
                <c:pt idx="2967">
                  <c:v>12.096957038399999</c:v>
                </c:pt>
                <c:pt idx="2968">
                  <c:v>12.088461984299999</c:v>
                </c:pt>
                <c:pt idx="2969">
                  <c:v>12.079966930199999</c:v>
                </c:pt>
                <c:pt idx="2970">
                  <c:v>12.0714718761</c:v>
                </c:pt>
                <c:pt idx="2971">
                  <c:v>12.062976822</c:v>
                </c:pt>
                <c:pt idx="2972">
                  <c:v>12.054481767899999</c:v>
                </c:pt>
                <c:pt idx="2973">
                  <c:v>12.0459867138</c:v>
                </c:pt>
                <c:pt idx="2974">
                  <c:v>12.037491659700001</c:v>
                </c:pt>
                <c:pt idx="2975">
                  <c:v>12.0289966056</c:v>
                </c:pt>
                <c:pt idx="2976">
                  <c:v>12.020501551499999</c:v>
                </c:pt>
                <c:pt idx="2977">
                  <c:v>12.0120064974</c:v>
                </c:pt>
                <c:pt idx="2978">
                  <c:v>12.003511443299999</c:v>
                </c:pt>
                <c:pt idx="2979">
                  <c:v>11.9950163892</c:v>
                </c:pt>
                <c:pt idx="2980">
                  <c:v>11.986521335100001</c:v>
                </c:pt>
                <c:pt idx="2981">
                  <c:v>11.978026281</c:v>
                </c:pt>
                <c:pt idx="2982">
                  <c:v>11.969531226899999</c:v>
                </c:pt>
                <c:pt idx="2983">
                  <c:v>11.961036172799998</c:v>
                </c:pt>
                <c:pt idx="2984">
                  <c:v>11.952541118700001</c:v>
                </c:pt>
                <c:pt idx="2985">
                  <c:v>11.9440460646</c:v>
                </c:pt>
                <c:pt idx="2986">
                  <c:v>11.935551010499999</c:v>
                </c:pt>
                <c:pt idx="2987">
                  <c:v>11.927055956399998</c:v>
                </c:pt>
                <c:pt idx="2988">
                  <c:v>11.918560902299999</c:v>
                </c:pt>
                <c:pt idx="2989">
                  <c:v>11.9100658482</c:v>
                </c:pt>
                <c:pt idx="2990">
                  <c:v>11.9015707941</c:v>
                </c:pt>
                <c:pt idx="2991">
                  <c:v>11.895907424700001</c:v>
                </c:pt>
                <c:pt idx="2992">
                  <c:v>11.8874123706</c:v>
                </c:pt>
                <c:pt idx="2993">
                  <c:v>11.878917316499999</c:v>
                </c:pt>
                <c:pt idx="2994">
                  <c:v>11.8704222624</c:v>
                </c:pt>
                <c:pt idx="2995">
                  <c:v>11.861927208299999</c:v>
                </c:pt>
                <c:pt idx="2996">
                  <c:v>11.8534321542</c:v>
                </c:pt>
                <c:pt idx="2997">
                  <c:v>11.844937100099999</c:v>
                </c:pt>
                <c:pt idx="2998">
                  <c:v>11.836442046</c:v>
                </c:pt>
                <c:pt idx="2999">
                  <c:v>11.827946991899999</c:v>
                </c:pt>
                <c:pt idx="3000">
                  <c:v>11.819451937799998</c:v>
                </c:pt>
                <c:pt idx="3001">
                  <c:v>11.810956883699999</c:v>
                </c:pt>
                <c:pt idx="3002">
                  <c:v>11.8024618296</c:v>
                </c:pt>
                <c:pt idx="3003">
                  <c:v>11.793966775499999</c:v>
                </c:pt>
                <c:pt idx="3004">
                  <c:v>11.788303406100001</c:v>
                </c:pt>
                <c:pt idx="3005">
                  <c:v>11.779808352</c:v>
                </c:pt>
                <c:pt idx="3006">
                  <c:v>11.771313297899999</c:v>
                </c:pt>
                <c:pt idx="3007">
                  <c:v>11.762818243799998</c:v>
                </c:pt>
                <c:pt idx="3008">
                  <c:v>11.754323189700001</c:v>
                </c:pt>
                <c:pt idx="3009">
                  <c:v>11.748659820299999</c:v>
                </c:pt>
                <c:pt idx="3010">
                  <c:v>11.748659820299999</c:v>
                </c:pt>
                <c:pt idx="3011">
                  <c:v>11.748659820299999</c:v>
                </c:pt>
                <c:pt idx="3012">
                  <c:v>11.748659820299999</c:v>
                </c:pt>
                <c:pt idx="3013">
                  <c:v>11.748659820299999</c:v>
                </c:pt>
                <c:pt idx="3014">
                  <c:v>11.748659820299999</c:v>
                </c:pt>
                <c:pt idx="3015">
                  <c:v>11.748659820299999</c:v>
                </c:pt>
                <c:pt idx="3016">
                  <c:v>11.748659820299999</c:v>
                </c:pt>
                <c:pt idx="3017">
                  <c:v>11.748659820299999</c:v>
                </c:pt>
                <c:pt idx="3018">
                  <c:v>11.748659820299999</c:v>
                </c:pt>
                <c:pt idx="3019">
                  <c:v>11.748659820299999</c:v>
                </c:pt>
                <c:pt idx="3020">
                  <c:v>11.748659820299999</c:v>
                </c:pt>
                <c:pt idx="3021">
                  <c:v>11.748659820299999</c:v>
                </c:pt>
                <c:pt idx="3022">
                  <c:v>11.748659820299999</c:v>
                </c:pt>
                <c:pt idx="3023">
                  <c:v>11.748659820299999</c:v>
                </c:pt>
                <c:pt idx="3024">
                  <c:v>11.748659820299999</c:v>
                </c:pt>
                <c:pt idx="3025">
                  <c:v>11.748659820299999</c:v>
                </c:pt>
                <c:pt idx="3026">
                  <c:v>11.748659820299999</c:v>
                </c:pt>
                <c:pt idx="3027">
                  <c:v>11.748659820299999</c:v>
                </c:pt>
                <c:pt idx="3028">
                  <c:v>11.748659820299999</c:v>
                </c:pt>
                <c:pt idx="3029">
                  <c:v>11.748659820299999</c:v>
                </c:pt>
                <c:pt idx="3030">
                  <c:v>11.748659820299999</c:v>
                </c:pt>
                <c:pt idx="3031">
                  <c:v>11.7458281356</c:v>
                </c:pt>
                <c:pt idx="3032">
                  <c:v>11.7458281356</c:v>
                </c:pt>
                <c:pt idx="3033">
                  <c:v>11.7458281356</c:v>
                </c:pt>
                <c:pt idx="3034">
                  <c:v>11.7458281356</c:v>
                </c:pt>
                <c:pt idx="3035">
                  <c:v>11.7458281356</c:v>
                </c:pt>
                <c:pt idx="3036">
                  <c:v>11.7458281356</c:v>
                </c:pt>
                <c:pt idx="3037">
                  <c:v>11.7458281356</c:v>
                </c:pt>
                <c:pt idx="3038">
                  <c:v>11.7458281356</c:v>
                </c:pt>
                <c:pt idx="3039">
                  <c:v>11.7458281356</c:v>
                </c:pt>
                <c:pt idx="3040">
                  <c:v>11.7458281356</c:v>
                </c:pt>
                <c:pt idx="3041">
                  <c:v>11.7458281356</c:v>
                </c:pt>
                <c:pt idx="3042">
                  <c:v>11.7458281356</c:v>
                </c:pt>
                <c:pt idx="3043">
                  <c:v>11.7458281356</c:v>
                </c:pt>
                <c:pt idx="3044">
                  <c:v>11.7458281356</c:v>
                </c:pt>
                <c:pt idx="3045">
                  <c:v>11.7458281356</c:v>
                </c:pt>
                <c:pt idx="3046">
                  <c:v>11.7458281356</c:v>
                </c:pt>
                <c:pt idx="3047">
                  <c:v>11.7458281356</c:v>
                </c:pt>
                <c:pt idx="3048">
                  <c:v>11.7458281356</c:v>
                </c:pt>
                <c:pt idx="3049">
                  <c:v>11.7458281356</c:v>
                </c:pt>
                <c:pt idx="3050">
                  <c:v>11.7458281356</c:v>
                </c:pt>
                <c:pt idx="3051">
                  <c:v>11.7458281356</c:v>
                </c:pt>
                <c:pt idx="3052">
                  <c:v>11.7458281356</c:v>
                </c:pt>
                <c:pt idx="3053">
                  <c:v>11.7458281356</c:v>
                </c:pt>
                <c:pt idx="3054">
                  <c:v>11.7429964509</c:v>
                </c:pt>
                <c:pt idx="3055">
                  <c:v>11.7429964509</c:v>
                </c:pt>
                <c:pt idx="3056">
                  <c:v>11.7429964509</c:v>
                </c:pt>
                <c:pt idx="3057">
                  <c:v>11.7429964509</c:v>
                </c:pt>
                <c:pt idx="3058">
                  <c:v>11.7429964509</c:v>
                </c:pt>
                <c:pt idx="3059">
                  <c:v>11.7429964509</c:v>
                </c:pt>
                <c:pt idx="3060">
                  <c:v>11.7429964509</c:v>
                </c:pt>
                <c:pt idx="3061">
                  <c:v>11.7429964509</c:v>
                </c:pt>
                <c:pt idx="3062">
                  <c:v>11.7429964509</c:v>
                </c:pt>
                <c:pt idx="3063">
                  <c:v>11.7429964509</c:v>
                </c:pt>
                <c:pt idx="3064">
                  <c:v>11.7429964509</c:v>
                </c:pt>
                <c:pt idx="3065">
                  <c:v>11.7429964509</c:v>
                </c:pt>
                <c:pt idx="3066">
                  <c:v>11.7429964509</c:v>
                </c:pt>
                <c:pt idx="3067">
                  <c:v>11.7429964509</c:v>
                </c:pt>
                <c:pt idx="3068">
                  <c:v>11.7429964509</c:v>
                </c:pt>
                <c:pt idx="3069">
                  <c:v>11.7429964509</c:v>
                </c:pt>
                <c:pt idx="3070">
                  <c:v>11.7429964509</c:v>
                </c:pt>
                <c:pt idx="3071">
                  <c:v>11.7429964509</c:v>
                </c:pt>
                <c:pt idx="3072">
                  <c:v>11.7429964509</c:v>
                </c:pt>
                <c:pt idx="3073">
                  <c:v>11.7429964509</c:v>
                </c:pt>
                <c:pt idx="3074">
                  <c:v>11.7429964509</c:v>
                </c:pt>
                <c:pt idx="3075">
                  <c:v>11.7429964509</c:v>
                </c:pt>
                <c:pt idx="3076">
                  <c:v>11.740164766199999</c:v>
                </c:pt>
                <c:pt idx="3077">
                  <c:v>11.740164766199999</c:v>
                </c:pt>
                <c:pt idx="3078">
                  <c:v>11.740164766199999</c:v>
                </c:pt>
                <c:pt idx="3079">
                  <c:v>11.740164766199999</c:v>
                </c:pt>
                <c:pt idx="3080">
                  <c:v>11.740164766199999</c:v>
                </c:pt>
                <c:pt idx="3081">
                  <c:v>11.740164766199999</c:v>
                </c:pt>
                <c:pt idx="3082">
                  <c:v>11.740164766199999</c:v>
                </c:pt>
                <c:pt idx="3083">
                  <c:v>11.740164766199999</c:v>
                </c:pt>
                <c:pt idx="3084">
                  <c:v>11.740164766199999</c:v>
                </c:pt>
                <c:pt idx="3085">
                  <c:v>11.740164766199999</c:v>
                </c:pt>
                <c:pt idx="3086">
                  <c:v>11.740164766199999</c:v>
                </c:pt>
                <c:pt idx="3087">
                  <c:v>11.740164766199999</c:v>
                </c:pt>
                <c:pt idx="3088">
                  <c:v>11.740164766199999</c:v>
                </c:pt>
                <c:pt idx="3089">
                  <c:v>11.740164766199999</c:v>
                </c:pt>
                <c:pt idx="3090">
                  <c:v>11.740164766199999</c:v>
                </c:pt>
                <c:pt idx="3091">
                  <c:v>11.740164766199999</c:v>
                </c:pt>
                <c:pt idx="3092">
                  <c:v>11.740164766199999</c:v>
                </c:pt>
                <c:pt idx="3093">
                  <c:v>11.740164766199999</c:v>
                </c:pt>
                <c:pt idx="3094">
                  <c:v>11.740164766199999</c:v>
                </c:pt>
                <c:pt idx="3095">
                  <c:v>11.740164766199999</c:v>
                </c:pt>
                <c:pt idx="3096">
                  <c:v>11.740164766199999</c:v>
                </c:pt>
                <c:pt idx="3097">
                  <c:v>11.740164766199999</c:v>
                </c:pt>
                <c:pt idx="3098">
                  <c:v>11.737333081499999</c:v>
                </c:pt>
                <c:pt idx="3099">
                  <c:v>11.737333081499999</c:v>
                </c:pt>
                <c:pt idx="3100">
                  <c:v>11.737333081499999</c:v>
                </c:pt>
                <c:pt idx="3101">
                  <c:v>11.737333081499999</c:v>
                </c:pt>
                <c:pt idx="3102">
                  <c:v>11.737333081499999</c:v>
                </c:pt>
                <c:pt idx="3103">
                  <c:v>11.737333081499999</c:v>
                </c:pt>
                <c:pt idx="3104">
                  <c:v>11.737333081499999</c:v>
                </c:pt>
                <c:pt idx="3105">
                  <c:v>11.737333081499999</c:v>
                </c:pt>
                <c:pt idx="3106">
                  <c:v>11.737333081499999</c:v>
                </c:pt>
                <c:pt idx="3107">
                  <c:v>11.737333081499999</c:v>
                </c:pt>
                <c:pt idx="3108">
                  <c:v>11.737333081499999</c:v>
                </c:pt>
                <c:pt idx="3109">
                  <c:v>11.737333081499999</c:v>
                </c:pt>
                <c:pt idx="3110">
                  <c:v>11.737333081499999</c:v>
                </c:pt>
                <c:pt idx="3111">
                  <c:v>11.737333081499999</c:v>
                </c:pt>
                <c:pt idx="3112">
                  <c:v>11.737333081499999</c:v>
                </c:pt>
                <c:pt idx="3113">
                  <c:v>11.737333081499999</c:v>
                </c:pt>
                <c:pt idx="3114">
                  <c:v>11.737333081499999</c:v>
                </c:pt>
                <c:pt idx="3115">
                  <c:v>11.737333081499999</c:v>
                </c:pt>
                <c:pt idx="3116">
                  <c:v>11.737333081499999</c:v>
                </c:pt>
                <c:pt idx="3117">
                  <c:v>11.737333081499999</c:v>
                </c:pt>
                <c:pt idx="3118">
                  <c:v>11.737333081499999</c:v>
                </c:pt>
                <c:pt idx="3119">
                  <c:v>11.737333081499999</c:v>
                </c:pt>
                <c:pt idx="3120">
                  <c:v>11.737333081499999</c:v>
                </c:pt>
                <c:pt idx="3121">
                  <c:v>11.734501396799999</c:v>
                </c:pt>
                <c:pt idx="3122">
                  <c:v>11.734501396799999</c:v>
                </c:pt>
                <c:pt idx="3123">
                  <c:v>11.734501396799999</c:v>
                </c:pt>
                <c:pt idx="3124">
                  <c:v>11.734501396799999</c:v>
                </c:pt>
                <c:pt idx="3125">
                  <c:v>11.734501396799999</c:v>
                </c:pt>
                <c:pt idx="3126">
                  <c:v>11.734501396799999</c:v>
                </c:pt>
                <c:pt idx="3127">
                  <c:v>11.734501396799999</c:v>
                </c:pt>
                <c:pt idx="3128">
                  <c:v>11.734501396799999</c:v>
                </c:pt>
                <c:pt idx="3129">
                  <c:v>11.734501396799999</c:v>
                </c:pt>
                <c:pt idx="3130">
                  <c:v>11.734501396799999</c:v>
                </c:pt>
                <c:pt idx="3131">
                  <c:v>11.734501396799999</c:v>
                </c:pt>
                <c:pt idx="3132">
                  <c:v>11.734501396799999</c:v>
                </c:pt>
                <c:pt idx="3133">
                  <c:v>11.734501396799999</c:v>
                </c:pt>
                <c:pt idx="3134">
                  <c:v>11.734501396799999</c:v>
                </c:pt>
                <c:pt idx="3135">
                  <c:v>11.734501396799999</c:v>
                </c:pt>
                <c:pt idx="3136">
                  <c:v>11.734501396799999</c:v>
                </c:pt>
                <c:pt idx="3137">
                  <c:v>11.734501396799999</c:v>
                </c:pt>
                <c:pt idx="3138">
                  <c:v>11.734501396799999</c:v>
                </c:pt>
                <c:pt idx="3139">
                  <c:v>11.734501396799999</c:v>
                </c:pt>
                <c:pt idx="3140">
                  <c:v>11.734501396799999</c:v>
                </c:pt>
                <c:pt idx="3141">
                  <c:v>11.734501396799999</c:v>
                </c:pt>
                <c:pt idx="3142">
                  <c:v>11.734501396799999</c:v>
                </c:pt>
                <c:pt idx="3143">
                  <c:v>11.7316697121</c:v>
                </c:pt>
                <c:pt idx="3144">
                  <c:v>11.7316697121</c:v>
                </c:pt>
                <c:pt idx="3145">
                  <c:v>11.7316697121</c:v>
                </c:pt>
                <c:pt idx="3146">
                  <c:v>11.7316697121</c:v>
                </c:pt>
                <c:pt idx="3147">
                  <c:v>11.7316697121</c:v>
                </c:pt>
                <c:pt idx="3148">
                  <c:v>11.7316697121</c:v>
                </c:pt>
                <c:pt idx="3149">
                  <c:v>11.7316697121</c:v>
                </c:pt>
                <c:pt idx="3150">
                  <c:v>11.7316697121</c:v>
                </c:pt>
                <c:pt idx="3151">
                  <c:v>11.7316697121</c:v>
                </c:pt>
                <c:pt idx="3152">
                  <c:v>11.7316697121</c:v>
                </c:pt>
                <c:pt idx="3153">
                  <c:v>11.7316697121</c:v>
                </c:pt>
                <c:pt idx="3154">
                  <c:v>11.7316697121</c:v>
                </c:pt>
                <c:pt idx="3155">
                  <c:v>11.7316697121</c:v>
                </c:pt>
                <c:pt idx="3156">
                  <c:v>11.7316697121</c:v>
                </c:pt>
                <c:pt idx="3157">
                  <c:v>11.7316697121</c:v>
                </c:pt>
                <c:pt idx="3158">
                  <c:v>11.7316697121</c:v>
                </c:pt>
                <c:pt idx="3159">
                  <c:v>11.7316697121</c:v>
                </c:pt>
                <c:pt idx="3160">
                  <c:v>11.7316697121</c:v>
                </c:pt>
                <c:pt idx="3161">
                  <c:v>11.7316697121</c:v>
                </c:pt>
                <c:pt idx="3162">
                  <c:v>11.7316697121</c:v>
                </c:pt>
                <c:pt idx="3163">
                  <c:v>11.7316697121</c:v>
                </c:pt>
                <c:pt idx="3164">
                  <c:v>11.7316697121</c:v>
                </c:pt>
                <c:pt idx="3165">
                  <c:v>11.7288380274</c:v>
                </c:pt>
                <c:pt idx="3166">
                  <c:v>11.7288380274</c:v>
                </c:pt>
                <c:pt idx="3167">
                  <c:v>11.7288380274</c:v>
                </c:pt>
                <c:pt idx="3168">
                  <c:v>11.7288380274</c:v>
                </c:pt>
                <c:pt idx="3169">
                  <c:v>11.7288380274</c:v>
                </c:pt>
                <c:pt idx="3170">
                  <c:v>11.7288380274</c:v>
                </c:pt>
                <c:pt idx="3171">
                  <c:v>11.7288380274</c:v>
                </c:pt>
                <c:pt idx="3172">
                  <c:v>11.7288380274</c:v>
                </c:pt>
                <c:pt idx="3173">
                  <c:v>11.7288380274</c:v>
                </c:pt>
                <c:pt idx="3174">
                  <c:v>11.7288380274</c:v>
                </c:pt>
                <c:pt idx="3175">
                  <c:v>11.7288380274</c:v>
                </c:pt>
                <c:pt idx="3176">
                  <c:v>11.7288380274</c:v>
                </c:pt>
                <c:pt idx="3177">
                  <c:v>11.7288380274</c:v>
                </c:pt>
                <c:pt idx="3178">
                  <c:v>11.7288380274</c:v>
                </c:pt>
                <c:pt idx="3179">
                  <c:v>11.7288380274</c:v>
                </c:pt>
                <c:pt idx="3180">
                  <c:v>11.7288380274</c:v>
                </c:pt>
                <c:pt idx="3181">
                  <c:v>11.7288380274</c:v>
                </c:pt>
                <c:pt idx="3182">
                  <c:v>11.7288380274</c:v>
                </c:pt>
                <c:pt idx="3183">
                  <c:v>11.7288380274</c:v>
                </c:pt>
                <c:pt idx="3184">
                  <c:v>11.7288380274</c:v>
                </c:pt>
                <c:pt idx="3185">
                  <c:v>11.7288380274</c:v>
                </c:pt>
                <c:pt idx="3186">
                  <c:v>11.7288380274</c:v>
                </c:pt>
                <c:pt idx="3187">
                  <c:v>11.7288380274</c:v>
                </c:pt>
                <c:pt idx="3188">
                  <c:v>11.7260063427</c:v>
                </c:pt>
                <c:pt idx="3189">
                  <c:v>11.7260063427</c:v>
                </c:pt>
                <c:pt idx="3190">
                  <c:v>11.7260063427</c:v>
                </c:pt>
                <c:pt idx="3191">
                  <c:v>11.7260063427</c:v>
                </c:pt>
                <c:pt idx="3192">
                  <c:v>11.7260063427</c:v>
                </c:pt>
                <c:pt idx="3193">
                  <c:v>11.7260063427</c:v>
                </c:pt>
                <c:pt idx="3194">
                  <c:v>11.7260063427</c:v>
                </c:pt>
                <c:pt idx="3195">
                  <c:v>11.7260063427</c:v>
                </c:pt>
                <c:pt idx="3196">
                  <c:v>11.7260063427</c:v>
                </c:pt>
                <c:pt idx="3197">
                  <c:v>11.7260063427</c:v>
                </c:pt>
                <c:pt idx="3198">
                  <c:v>11.7260063427</c:v>
                </c:pt>
                <c:pt idx="3199">
                  <c:v>11.7260063427</c:v>
                </c:pt>
                <c:pt idx="3200">
                  <c:v>11.7260063427</c:v>
                </c:pt>
                <c:pt idx="3201">
                  <c:v>11.7260063427</c:v>
                </c:pt>
                <c:pt idx="3202">
                  <c:v>11.7260063427</c:v>
                </c:pt>
                <c:pt idx="3203">
                  <c:v>11.7260063427</c:v>
                </c:pt>
                <c:pt idx="3204">
                  <c:v>11.7260063427</c:v>
                </c:pt>
                <c:pt idx="3205">
                  <c:v>11.7260063427</c:v>
                </c:pt>
                <c:pt idx="3206">
                  <c:v>11.7260063427</c:v>
                </c:pt>
                <c:pt idx="3207">
                  <c:v>11.7260063427</c:v>
                </c:pt>
                <c:pt idx="3208">
                  <c:v>11.7260063427</c:v>
                </c:pt>
                <c:pt idx="3209">
                  <c:v>11.7260063427</c:v>
                </c:pt>
                <c:pt idx="3210">
                  <c:v>11.723174658</c:v>
                </c:pt>
                <c:pt idx="3211">
                  <c:v>11.723174658</c:v>
                </c:pt>
                <c:pt idx="3212">
                  <c:v>11.723174658</c:v>
                </c:pt>
                <c:pt idx="3213">
                  <c:v>11.723174658</c:v>
                </c:pt>
                <c:pt idx="3214">
                  <c:v>11.723174658</c:v>
                </c:pt>
                <c:pt idx="3215">
                  <c:v>11.723174658</c:v>
                </c:pt>
                <c:pt idx="3216">
                  <c:v>11.723174658</c:v>
                </c:pt>
                <c:pt idx="3217">
                  <c:v>11.723174658</c:v>
                </c:pt>
                <c:pt idx="3218">
                  <c:v>11.723174658</c:v>
                </c:pt>
                <c:pt idx="3219">
                  <c:v>11.723174658</c:v>
                </c:pt>
                <c:pt idx="3220">
                  <c:v>11.723174658</c:v>
                </c:pt>
                <c:pt idx="3221">
                  <c:v>11.723174658</c:v>
                </c:pt>
                <c:pt idx="3222">
                  <c:v>11.723174658</c:v>
                </c:pt>
                <c:pt idx="3223">
                  <c:v>11.723174658</c:v>
                </c:pt>
                <c:pt idx="3224">
                  <c:v>11.723174658</c:v>
                </c:pt>
                <c:pt idx="3225">
                  <c:v>11.723174658</c:v>
                </c:pt>
                <c:pt idx="3226">
                  <c:v>11.723174658</c:v>
                </c:pt>
                <c:pt idx="3227">
                  <c:v>11.723174658</c:v>
                </c:pt>
                <c:pt idx="3228">
                  <c:v>11.723174658</c:v>
                </c:pt>
                <c:pt idx="3229">
                  <c:v>11.723174658</c:v>
                </c:pt>
                <c:pt idx="3230">
                  <c:v>11.723174658</c:v>
                </c:pt>
                <c:pt idx="3231">
                  <c:v>11.723174658</c:v>
                </c:pt>
                <c:pt idx="3232">
                  <c:v>11.720342973299999</c:v>
                </c:pt>
                <c:pt idx="3233">
                  <c:v>11.720342973299999</c:v>
                </c:pt>
                <c:pt idx="3234">
                  <c:v>11.720342973299999</c:v>
                </c:pt>
                <c:pt idx="3235">
                  <c:v>11.720342973299999</c:v>
                </c:pt>
                <c:pt idx="3236">
                  <c:v>11.720342973299999</c:v>
                </c:pt>
                <c:pt idx="3237">
                  <c:v>11.720342973299999</c:v>
                </c:pt>
                <c:pt idx="3238">
                  <c:v>11.720342973299999</c:v>
                </c:pt>
                <c:pt idx="3239">
                  <c:v>11.720342973299999</c:v>
                </c:pt>
                <c:pt idx="3240">
                  <c:v>11.720342973299999</c:v>
                </c:pt>
                <c:pt idx="3241">
                  <c:v>11.720342973299999</c:v>
                </c:pt>
                <c:pt idx="3242">
                  <c:v>11.720342973299999</c:v>
                </c:pt>
                <c:pt idx="3243">
                  <c:v>11.720342973299999</c:v>
                </c:pt>
                <c:pt idx="3244">
                  <c:v>11.720342973299999</c:v>
                </c:pt>
                <c:pt idx="3245">
                  <c:v>11.720342973299999</c:v>
                </c:pt>
                <c:pt idx="3246">
                  <c:v>11.720342973299999</c:v>
                </c:pt>
                <c:pt idx="3247">
                  <c:v>11.720342973299999</c:v>
                </c:pt>
                <c:pt idx="3248">
                  <c:v>11.720342973299999</c:v>
                </c:pt>
                <c:pt idx="3249">
                  <c:v>11.720342973299999</c:v>
                </c:pt>
                <c:pt idx="3250">
                  <c:v>11.720342973299999</c:v>
                </c:pt>
                <c:pt idx="3251">
                  <c:v>11.720342973299999</c:v>
                </c:pt>
                <c:pt idx="3252">
                  <c:v>11.720342973299999</c:v>
                </c:pt>
                <c:pt idx="3253">
                  <c:v>11.720342973299999</c:v>
                </c:pt>
                <c:pt idx="3254">
                  <c:v>11.720342973299999</c:v>
                </c:pt>
                <c:pt idx="3255">
                  <c:v>11.717511288600001</c:v>
                </c:pt>
                <c:pt idx="3256">
                  <c:v>11.717511288600001</c:v>
                </c:pt>
                <c:pt idx="3257">
                  <c:v>11.717511288600001</c:v>
                </c:pt>
                <c:pt idx="3258">
                  <c:v>11.717511288600001</c:v>
                </c:pt>
                <c:pt idx="3259">
                  <c:v>11.717511288600001</c:v>
                </c:pt>
                <c:pt idx="3260">
                  <c:v>11.717511288600001</c:v>
                </c:pt>
                <c:pt idx="3261">
                  <c:v>11.717511288600001</c:v>
                </c:pt>
                <c:pt idx="3262">
                  <c:v>11.717511288600001</c:v>
                </c:pt>
                <c:pt idx="3263">
                  <c:v>11.717511288600001</c:v>
                </c:pt>
                <c:pt idx="3264">
                  <c:v>11.717511288600001</c:v>
                </c:pt>
                <c:pt idx="3265">
                  <c:v>11.717511288600001</c:v>
                </c:pt>
                <c:pt idx="3266">
                  <c:v>11.717511288600001</c:v>
                </c:pt>
                <c:pt idx="3267">
                  <c:v>11.717511288600001</c:v>
                </c:pt>
                <c:pt idx="3268">
                  <c:v>11.717511288600001</c:v>
                </c:pt>
                <c:pt idx="3269">
                  <c:v>11.717511288600001</c:v>
                </c:pt>
                <c:pt idx="3270">
                  <c:v>11.717511288600001</c:v>
                </c:pt>
                <c:pt idx="3271">
                  <c:v>11.717511288600001</c:v>
                </c:pt>
                <c:pt idx="3272">
                  <c:v>11.717511288600001</c:v>
                </c:pt>
                <c:pt idx="3273">
                  <c:v>11.717511288600001</c:v>
                </c:pt>
                <c:pt idx="3274">
                  <c:v>11.717511288600001</c:v>
                </c:pt>
                <c:pt idx="3275">
                  <c:v>11.717511288600001</c:v>
                </c:pt>
                <c:pt idx="3276">
                  <c:v>11.717511288600001</c:v>
                </c:pt>
                <c:pt idx="3277">
                  <c:v>11.714679603899999</c:v>
                </c:pt>
                <c:pt idx="3278">
                  <c:v>11.714679603899999</c:v>
                </c:pt>
                <c:pt idx="3279">
                  <c:v>11.714679603899999</c:v>
                </c:pt>
                <c:pt idx="3280">
                  <c:v>11.714679603899999</c:v>
                </c:pt>
                <c:pt idx="3281">
                  <c:v>11.714679603899999</c:v>
                </c:pt>
                <c:pt idx="3282">
                  <c:v>11.714679603899999</c:v>
                </c:pt>
                <c:pt idx="3283">
                  <c:v>11.714679603899999</c:v>
                </c:pt>
                <c:pt idx="3284">
                  <c:v>11.714679603899999</c:v>
                </c:pt>
                <c:pt idx="3285">
                  <c:v>11.714679603899999</c:v>
                </c:pt>
                <c:pt idx="3286">
                  <c:v>11.714679603899999</c:v>
                </c:pt>
                <c:pt idx="3287">
                  <c:v>11.714679603899999</c:v>
                </c:pt>
                <c:pt idx="3288">
                  <c:v>11.714679603899999</c:v>
                </c:pt>
                <c:pt idx="3289">
                  <c:v>11.714679603899999</c:v>
                </c:pt>
                <c:pt idx="3290">
                  <c:v>11.714679603899999</c:v>
                </c:pt>
                <c:pt idx="3291">
                  <c:v>11.714679603899999</c:v>
                </c:pt>
                <c:pt idx="3292">
                  <c:v>11.714679603899999</c:v>
                </c:pt>
                <c:pt idx="3293">
                  <c:v>11.714679603899999</c:v>
                </c:pt>
                <c:pt idx="3294">
                  <c:v>11.714679603899999</c:v>
                </c:pt>
                <c:pt idx="3295">
                  <c:v>11.714679603899999</c:v>
                </c:pt>
                <c:pt idx="3296">
                  <c:v>11.714679603899999</c:v>
                </c:pt>
                <c:pt idx="3297">
                  <c:v>11.714679603899999</c:v>
                </c:pt>
                <c:pt idx="3298">
                  <c:v>11.714679603899999</c:v>
                </c:pt>
                <c:pt idx="3299">
                  <c:v>11.714679603899999</c:v>
                </c:pt>
                <c:pt idx="3300">
                  <c:v>11.7118479192</c:v>
                </c:pt>
                <c:pt idx="3301">
                  <c:v>11.7118479192</c:v>
                </c:pt>
                <c:pt idx="3302">
                  <c:v>11.7118479192</c:v>
                </c:pt>
                <c:pt idx="3303">
                  <c:v>11.7118479192</c:v>
                </c:pt>
                <c:pt idx="3304">
                  <c:v>11.7118479192</c:v>
                </c:pt>
                <c:pt idx="3305">
                  <c:v>11.7118479192</c:v>
                </c:pt>
                <c:pt idx="3306">
                  <c:v>11.7118479192</c:v>
                </c:pt>
                <c:pt idx="3307">
                  <c:v>11.7118479192</c:v>
                </c:pt>
                <c:pt idx="3308">
                  <c:v>11.7118479192</c:v>
                </c:pt>
                <c:pt idx="3309">
                  <c:v>11.7118479192</c:v>
                </c:pt>
                <c:pt idx="3310">
                  <c:v>11.7118479192</c:v>
                </c:pt>
                <c:pt idx="3311">
                  <c:v>11.7118479192</c:v>
                </c:pt>
                <c:pt idx="3312">
                  <c:v>11.7118479192</c:v>
                </c:pt>
                <c:pt idx="3313">
                  <c:v>11.7118479192</c:v>
                </c:pt>
                <c:pt idx="3314">
                  <c:v>11.7118479192</c:v>
                </c:pt>
                <c:pt idx="3315">
                  <c:v>11.7118479192</c:v>
                </c:pt>
                <c:pt idx="3316">
                  <c:v>11.7118479192</c:v>
                </c:pt>
                <c:pt idx="3317">
                  <c:v>11.7118479192</c:v>
                </c:pt>
                <c:pt idx="3318">
                  <c:v>11.7118479192</c:v>
                </c:pt>
                <c:pt idx="3319">
                  <c:v>11.7118479192</c:v>
                </c:pt>
                <c:pt idx="3320">
                  <c:v>11.7118479192</c:v>
                </c:pt>
                <c:pt idx="3321">
                  <c:v>11.7118479192</c:v>
                </c:pt>
                <c:pt idx="3322">
                  <c:v>11.7090162345</c:v>
                </c:pt>
                <c:pt idx="3323">
                  <c:v>11.7090162345</c:v>
                </c:pt>
                <c:pt idx="3324">
                  <c:v>11.7090162345</c:v>
                </c:pt>
                <c:pt idx="3325">
                  <c:v>11.7090162345</c:v>
                </c:pt>
                <c:pt idx="3326">
                  <c:v>11.7090162345</c:v>
                </c:pt>
                <c:pt idx="3327">
                  <c:v>11.7090162345</c:v>
                </c:pt>
                <c:pt idx="3328">
                  <c:v>11.7090162345</c:v>
                </c:pt>
                <c:pt idx="3329">
                  <c:v>11.7090162345</c:v>
                </c:pt>
                <c:pt idx="3330">
                  <c:v>11.7090162345</c:v>
                </c:pt>
                <c:pt idx="3331">
                  <c:v>11.7090162345</c:v>
                </c:pt>
                <c:pt idx="3332">
                  <c:v>11.7090162345</c:v>
                </c:pt>
                <c:pt idx="3333">
                  <c:v>11.7090162345</c:v>
                </c:pt>
                <c:pt idx="3334">
                  <c:v>11.7090162345</c:v>
                </c:pt>
                <c:pt idx="3335">
                  <c:v>11.7090162345</c:v>
                </c:pt>
                <c:pt idx="3336">
                  <c:v>11.7090162345</c:v>
                </c:pt>
                <c:pt idx="3337">
                  <c:v>11.7090162345</c:v>
                </c:pt>
                <c:pt idx="3338">
                  <c:v>11.7090162345</c:v>
                </c:pt>
                <c:pt idx="3339">
                  <c:v>11.7090162345</c:v>
                </c:pt>
                <c:pt idx="3340">
                  <c:v>11.7090162345</c:v>
                </c:pt>
                <c:pt idx="3341">
                  <c:v>11.7090162345</c:v>
                </c:pt>
                <c:pt idx="3342">
                  <c:v>11.7090162345</c:v>
                </c:pt>
                <c:pt idx="3343">
                  <c:v>11.7090162345</c:v>
                </c:pt>
                <c:pt idx="3344">
                  <c:v>11.7061845498</c:v>
                </c:pt>
                <c:pt idx="3345">
                  <c:v>11.7061845498</c:v>
                </c:pt>
                <c:pt idx="3346">
                  <c:v>11.7061845498</c:v>
                </c:pt>
                <c:pt idx="3347">
                  <c:v>11.7061845498</c:v>
                </c:pt>
                <c:pt idx="3348">
                  <c:v>11.7061845498</c:v>
                </c:pt>
                <c:pt idx="3349">
                  <c:v>11.7061845498</c:v>
                </c:pt>
                <c:pt idx="3350">
                  <c:v>11.7061845498</c:v>
                </c:pt>
                <c:pt idx="3351">
                  <c:v>11.7061845498</c:v>
                </c:pt>
                <c:pt idx="3352">
                  <c:v>11.7061845498</c:v>
                </c:pt>
                <c:pt idx="3353">
                  <c:v>11.7061845498</c:v>
                </c:pt>
                <c:pt idx="3354">
                  <c:v>11.7061845498</c:v>
                </c:pt>
                <c:pt idx="3355">
                  <c:v>11.7061845498</c:v>
                </c:pt>
                <c:pt idx="3356">
                  <c:v>11.7061845498</c:v>
                </c:pt>
                <c:pt idx="3357">
                  <c:v>11.7061845498</c:v>
                </c:pt>
                <c:pt idx="3358">
                  <c:v>11.7061845498</c:v>
                </c:pt>
                <c:pt idx="3359">
                  <c:v>11.7061845498</c:v>
                </c:pt>
                <c:pt idx="3360">
                  <c:v>11.7061845498</c:v>
                </c:pt>
                <c:pt idx="3361">
                  <c:v>11.7061845498</c:v>
                </c:pt>
                <c:pt idx="3362">
                  <c:v>11.7061845498</c:v>
                </c:pt>
                <c:pt idx="3363">
                  <c:v>11.7061845498</c:v>
                </c:pt>
                <c:pt idx="3364">
                  <c:v>11.7061845498</c:v>
                </c:pt>
                <c:pt idx="3365">
                  <c:v>11.7061845498</c:v>
                </c:pt>
                <c:pt idx="3366">
                  <c:v>11.7061845498</c:v>
                </c:pt>
                <c:pt idx="3367">
                  <c:v>11.703352865099999</c:v>
                </c:pt>
                <c:pt idx="3368">
                  <c:v>11.703352865099999</c:v>
                </c:pt>
                <c:pt idx="3369">
                  <c:v>11.703352865099999</c:v>
                </c:pt>
                <c:pt idx="3370">
                  <c:v>11.703352865099999</c:v>
                </c:pt>
                <c:pt idx="3371">
                  <c:v>11.703352865099999</c:v>
                </c:pt>
                <c:pt idx="3372">
                  <c:v>11.703352865099999</c:v>
                </c:pt>
                <c:pt idx="3373">
                  <c:v>11.703352865099999</c:v>
                </c:pt>
                <c:pt idx="3374">
                  <c:v>11.703352865099999</c:v>
                </c:pt>
                <c:pt idx="3375">
                  <c:v>11.703352865099999</c:v>
                </c:pt>
                <c:pt idx="3376">
                  <c:v>11.703352865099999</c:v>
                </c:pt>
                <c:pt idx="3377">
                  <c:v>11.703352865099999</c:v>
                </c:pt>
                <c:pt idx="3378">
                  <c:v>11.703352865099999</c:v>
                </c:pt>
                <c:pt idx="3379">
                  <c:v>11.703352865099999</c:v>
                </c:pt>
                <c:pt idx="3380">
                  <c:v>11.703352865099999</c:v>
                </c:pt>
                <c:pt idx="3381">
                  <c:v>11.703352865099999</c:v>
                </c:pt>
                <c:pt idx="3382">
                  <c:v>11.703352865099999</c:v>
                </c:pt>
                <c:pt idx="3383">
                  <c:v>11.703352865099999</c:v>
                </c:pt>
                <c:pt idx="3384">
                  <c:v>11.703352865099999</c:v>
                </c:pt>
                <c:pt idx="3385">
                  <c:v>11.703352865099999</c:v>
                </c:pt>
                <c:pt idx="3386">
                  <c:v>11.703352865099999</c:v>
                </c:pt>
                <c:pt idx="3387">
                  <c:v>11.703352865099999</c:v>
                </c:pt>
                <c:pt idx="3388">
                  <c:v>11.703352865099999</c:v>
                </c:pt>
                <c:pt idx="3389">
                  <c:v>11.700521180399999</c:v>
                </c:pt>
                <c:pt idx="3390">
                  <c:v>11.700521180399999</c:v>
                </c:pt>
                <c:pt idx="3391">
                  <c:v>11.700521180399999</c:v>
                </c:pt>
                <c:pt idx="3392">
                  <c:v>11.700521180399999</c:v>
                </c:pt>
                <c:pt idx="3393">
                  <c:v>11.700521180399999</c:v>
                </c:pt>
                <c:pt idx="3394">
                  <c:v>11.700521180399999</c:v>
                </c:pt>
                <c:pt idx="3395">
                  <c:v>11.700521180399999</c:v>
                </c:pt>
                <c:pt idx="3396">
                  <c:v>11.700521180399999</c:v>
                </c:pt>
                <c:pt idx="3397">
                  <c:v>11.700521180399999</c:v>
                </c:pt>
                <c:pt idx="3398">
                  <c:v>11.700521180399999</c:v>
                </c:pt>
                <c:pt idx="3399">
                  <c:v>11.700521180399999</c:v>
                </c:pt>
                <c:pt idx="3400">
                  <c:v>11.700521180399999</c:v>
                </c:pt>
                <c:pt idx="3401">
                  <c:v>11.700521180399999</c:v>
                </c:pt>
                <c:pt idx="3402">
                  <c:v>11.700521180399999</c:v>
                </c:pt>
                <c:pt idx="3403">
                  <c:v>11.700521180399999</c:v>
                </c:pt>
                <c:pt idx="3404">
                  <c:v>11.700521180399999</c:v>
                </c:pt>
                <c:pt idx="3405">
                  <c:v>11.700521180399999</c:v>
                </c:pt>
                <c:pt idx="3406">
                  <c:v>11.700521180399999</c:v>
                </c:pt>
                <c:pt idx="3407">
                  <c:v>11.700521180399999</c:v>
                </c:pt>
                <c:pt idx="3408">
                  <c:v>11.700521180399999</c:v>
                </c:pt>
                <c:pt idx="3409">
                  <c:v>11.700521180399999</c:v>
                </c:pt>
                <c:pt idx="3410">
                  <c:v>11.700521180399999</c:v>
                </c:pt>
                <c:pt idx="3411">
                  <c:v>11.700521180399999</c:v>
                </c:pt>
                <c:pt idx="3412">
                  <c:v>11.697689495700001</c:v>
                </c:pt>
                <c:pt idx="3413">
                  <c:v>11.697689495700001</c:v>
                </c:pt>
                <c:pt idx="3414">
                  <c:v>11.697689495700001</c:v>
                </c:pt>
                <c:pt idx="3415">
                  <c:v>11.697689495700001</c:v>
                </c:pt>
                <c:pt idx="3416">
                  <c:v>11.697689495700001</c:v>
                </c:pt>
                <c:pt idx="3417">
                  <c:v>11.697689495700001</c:v>
                </c:pt>
                <c:pt idx="3418">
                  <c:v>11.697689495700001</c:v>
                </c:pt>
                <c:pt idx="3419">
                  <c:v>11.697689495700001</c:v>
                </c:pt>
                <c:pt idx="3420">
                  <c:v>11.697689495700001</c:v>
                </c:pt>
                <c:pt idx="3421">
                  <c:v>11.697689495700001</c:v>
                </c:pt>
                <c:pt idx="3422">
                  <c:v>11.697689495700001</c:v>
                </c:pt>
                <c:pt idx="3423">
                  <c:v>11.697689495700001</c:v>
                </c:pt>
                <c:pt idx="3424">
                  <c:v>11.697689495700001</c:v>
                </c:pt>
                <c:pt idx="3425">
                  <c:v>11.697689495700001</c:v>
                </c:pt>
                <c:pt idx="3426">
                  <c:v>11.697689495700001</c:v>
                </c:pt>
                <c:pt idx="3427">
                  <c:v>11.697689495700001</c:v>
                </c:pt>
                <c:pt idx="3428">
                  <c:v>11.697689495700001</c:v>
                </c:pt>
                <c:pt idx="3429">
                  <c:v>11.697689495700001</c:v>
                </c:pt>
                <c:pt idx="3430">
                  <c:v>11.697689495700001</c:v>
                </c:pt>
                <c:pt idx="3431">
                  <c:v>11.697689495700001</c:v>
                </c:pt>
                <c:pt idx="3432">
                  <c:v>11.697689495700001</c:v>
                </c:pt>
                <c:pt idx="3433">
                  <c:v>11.697689495700001</c:v>
                </c:pt>
                <c:pt idx="3434">
                  <c:v>11.694857811</c:v>
                </c:pt>
                <c:pt idx="3435">
                  <c:v>11.694857811</c:v>
                </c:pt>
                <c:pt idx="3436">
                  <c:v>11.694857811</c:v>
                </c:pt>
                <c:pt idx="3437">
                  <c:v>11.694857811</c:v>
                </c:pt>
                <c:pt idx="3438">
                  <c:v>11.694857811</c:v>
                </c:pt>
                <c:pt idx="3439">
                  <c:v>11.694857811</c:v>
                </c:pt>
                <c:pt idx="3440">
                  <c:v>11.694857811</c:v>
                </c:pt>
                <c:pt idx="3441">
                  <c:v>11.694857811</c:v>
                </c:pt>
                <c:pt idx="3442">
                  <c:v>11.694857811</c:v>
                </c:pt>
                <c:pt idx="3443">
                  <c:v>11.694857811</c:v>
                </c:pt>
                <c:pt idx="3444">
                  <c:v>11.694857811</c:v>
                </c:pt>
                <c:pt idx="3445">
                  <c:v>11.694857811</c:v>
                </c:pt>
                <c:pt idx="3446">
                  <c:v>11.694857811</c:v>
                </c:pt>
                <c:pt idx="3447">
                  <c:v>11.694857811</c:v>
                </c:pt>
                <c:pt idx="3448">
                  <c:v>11.694857811</c:v>
                </c:pt>
                <c:pt idx="3449">
                  <c:v>11.694857811</c:v>
                </c:pt>
                <c:pt idx="3450">
                  <c:v>11.694857811</c:v>
                </c:pt>
                <c:pt idx="3451">
                  <c:v>11.694857811</c:v>
                </c:pt>
                <c:pt idx="3452">
                  <c:v>11.694857811</c:v>
                </c:pt>
                <c:pt idx="3453">
                  <c:v>11.694857811</c:v>
                </c:pt>
                <c:pt idx="3454">
                  <c:v>11.694857811</c:v>
                </c:pt>
                <c:pt idx="3455">
                  <c:v>11.694857811</c:v>
                </c:pt>
                <c:pt idx="3456">
                  <c:v>11.694857811</c:v>
                </c:pt>
                <c:pt idx="3457">
                  <c:v>11.692026126299998</c:v>
                </c:pt>
                <c:pt idx="3458">
                  <c:v>11.692026126299998</c:v>
                </c:pt>
                <c:pt idx="3459">
                  <c:v>11.692026126299998</c:v>
                </c:pt>
                <c:pt idx="3460">
                  <c:v>11.692026126299998</c:v>
                </c:pt>
                <c:pt idx="3461">
                  <c:v>11.692026126299998</c:v>
                </c:pt>
                <c:pt idx="3462">
                  <c:v>11.692026126299998</c:v>
                </c:pt>
                <c:pt idx="3463">
                  <c:v>11.692026126299998</c:v>
                </c:pt>
                <c:pt idx="3464">
                  <c:v>11.692026126299998</c:v>
                </c:pt>
                <c:pt idx="3465">
                  <c:v>11.692026126299998</c:v>
                </c:pt>
                <c:pt idx="3466">
                  <c:v>11.692026126299998</c:v>
                </c:pt>
                <c:pt idx="3467">
                  <c:v>11.692026126299998</c:v>
                </c:pt>
                <c:pt idx="3468">
                  <c:v>11.692026126299998</c:v>
                </c:pt>
                <c:pt idx="3469">
                  <c:v>11.692026126299998</c:v>
                </c:pt>
                <c:pt idx="3470">
                  <c:v>11.692026126299998</c:v>
                </c:pt>
                <c:pt idx="3471">
                  <c:v>11.692026126299998</c:v>
                </c:pt>
                <c:pt idx="3472">
                  <c:v>11.692026126299998</c:v>
                </c:pt>
                <c:pt idx="3473">
                  <c:v>11.692026126299998</c:v>
                </c:pt>
                <c:pt idx="3474">
                  <c:v>11.692026126299998</c:v>
                </c:pt>
                <c:pt idx="3475">
                  <c:v>11.692026126299998</c:v>
                </c:pt>
                <c:pt idx="3476">
                  <c:v>11.692026126299998</c:v>
                </c:pt>
                <c:pt idx="3477">
                  <c:v>11.692026126299998</c:v>
                </c:pt>
                <c:pt idx="3478">
                  <c:v>11.692026126299998</c:v>
                </c:pt>
                <c:pt idx="3479">
                  <c:v>11.6891944416</c:v>
                </c:pt>
                <c:pt idx="3480">
                  <c:v>11.6891944416</c:v>
                </c:pt>
                <c:pt idx="3481">
                  <c:v>11.6891944416</c:v>
                </c:pt>
                <c:pt idx="3482">
                  <c:v>11.6891944416</c:v>
                </c:pt>
                <c:pt idx="3483">
                  <c:v>11.6891944416</c:v>
                </c:pt>
                <c:pt idx="3484">
                  <c:v>11.6891944416</c:v>
                </c:pt>
                <c:pt idx="3485">
                  <c:v>11.6891944416</c:v>
                </c:pt>
                <c:pt idx="3486">
                  <c:v>11.6891944416</c:v>
                </c:pt>
                <c:pt idx="3487">
                  <c:v>11.6891944416</c:v>
                </c:pt>
                <c:pt idx="3488">
                  <c:v>11.6891944416</c:v>
                </c:pt>
                <c:pt idx="3489">
                  <c:v>11.6891944416</c:v>
                </c:pt>
                <c:pt idx="3490">
                  <c:v>11.6891944416</c:v>
                </c:pt>
                <c:pt idx="3491">
                  <c:v>11.6891944416</c:v>
                </c:pt>
                <c:pt idx="3492">
                  <c:v>11.6891944416</c:v>
                </c:pt>
                <c:pt idx="3493">
                  <c:v>11.6891944416</c:v>
                </c:pt>
                <c:pt idx="3494">
                  <c:v>11.6891944416</c:v>
                </c:pt>
                <c:pt idx="3495">
                  <c:v>11.6891944416</c:v>
                </c:pt>
                <c:pt idx="3496">
                  <c:v>11.6891944416</c:v>
                </c:pt>
                <c:pt idx="3497">
                  <c:v>11.6891944416</c:v>
                </c:pt>
                <c:pt idx="3498">
                  <c:v>11.6891944416</c:v>
                </c:pt>
                <c:pt idx="3499">
                  <c:v>11.6891944416</c:v>
                </c:pt>
                <c:pt idx="3500">
                  <c:v>11.6891944416</c:v>
                </c:pt>
                <c:pt idx="3501">
                  <c:v>11.686362756899999</c:v>
                </c:pt>
                <c:pt idx="3502">
                  <c:v>11.686362756899999</c:v>
                </c:pt>
                <c:pt idx="3503">
                  <c:v>11.686362756899999</c:v>
                </c:pt>
                <c:pt idx="3504">
                  <c:v>11.686362756899999</c:v>
                </c:pt>
                <c:pt idx="3505">
                  <c:v>11.686362756899999</c:v>
                </c:pt>
                <c:pt idx="3506">
                  <c:v>11.686362756899999</c:v>
                </c:pt>
                <c:pt idx="3507">
                  <c:v>11.686362756899999</c:v>
                </c:pt>
                <c:pt idx="3508">
                  <c:v>11.686362756899999</c:v>
                </c:pt>
                <c:pt idx="3509">
                  <c:v>11.686362756899999</c:v>
                </c:pt>
                <c:pt idx="3510">
                  <c:v>11.686362756899999</c:v>
                </c:pt>
                <c:pt idx="3511">
                  <c:v>11.686362756899999</c:v>
                </c:pt>
                <c:pt idx="3512">
                  <c:v>11.686362756899999</c:v>
                </c:pt>
                <c:pt idx="3513">
                  <c:v>11.686362756899999</c:v>
                </c:pt>
                <c:pt idx="3514">
                  <c:v>11.686362756899999</c:v>
                </c:pt>
                <c:pt idx="3515">
                  <c:v>11.686362756899999</c:v>
                </c:pt>
                <c:pt idx="3516">
                  <c:v>11.686362756899999</c:v>
                </c:pt>
                <c:pt idx="3517">
                  <c:v>11.686362756899999</c:v>
                </c:pt>
                <c:pt idx="3518">
                  <c:v>11.686362756899999</c:v>
                </c:pt>
                <c:pt idx="3519">
                  <c:v>11.686362756899999</c:v>
                </c:pt>
                <c:pt idx="3520">
                  <c:v>11.686362756899999</c:v>
                </c:pt>
                <c:pt idx="3521">
                  <c:v>11.686362756899999</c:v>
                </c:pt>
                <c:pt idx="3522">
                  <c:v>11.686362756899999</c:v>
                </c:pt>
                <c:pt idx="3523">
                  <c:v>11.686362756899999</c:v>
                </c:pt>
                <c:pt idx="3524">
                  <c:v>11.683531072200001</c:v>
                </c:pt>
                <c:pt idx="3525">
                  <c:v>11.683531072200001</c:v>
                </c:pt>
                <c:pt idx="3526">
                  <c:v>11.683531072200001</c:v>
                </c:pt>
                <c:pt idx="3527">
                  <c:v>11.683531072200001</c:v>
                </c:pt>
                <c:pt idx="3528">
                  <c:v>11.683531072200001</c:v>
                </c:pt>
                <c:pt idx="3529">
                  <c:v>11.683531072200001</c:v>
                </c:pt>
                <c:pt idx="3530">
                  <c:v>11.683531072200001</c:v>
                </c:pt>
                <c:pt idx="3531">
                  <c:v>11.683531072200001</c:v>
                </c:pt>
                <c:pt idx="3532">
                  <c:v>11.683531072200001</c:v>
                </c:pt>
                <c:pt idx="3533">
                  <c:v>11.683531072200001</c:v>
                </c:pt>
                <c:pt idx="3534">
                  <c:v>11.683531072200001</c:v>
                </c:pt>
                <c:pt idx="3535">
                  <c:v>11.683531072200001</c:v>
                </c:pt>
                <c:pt idx="3536">
                  <c:v>11.683531072200001</c:v>
                </c:pt>
                <c:pt idx="3537">
                  <c:v>11.683531072200001</c:v>
                </c:pt>
                <c:pt idx="3538">
                  <c:v>11.683531072200001</c:v>
                </c:pt>
                <c:pt idx="3539">
                  <c:v>11.683531072200001</c:v>
                </c:pt>
                <c:pt idx="3540">
                  <c:v>11.683531072200001</c:v>
                </c:pt>
                <c:pt idx="3541">
                  <c:v>11.683531072200001</c:v>
                </c:pt>
                <c:pt idx="3542">
                  <c:v>11.683531072200001</c:v>
                </c:pt>
                <c:pt idx="3543">
                  <c:v>11.683531072200001</c:v>
                </c:pt>
                <c:pt idx="3544">
                  <c:v>11.683531072200001</c:v>
                </c:pt>
                <c:pt idx="3545">
                  <c:v>11.683531072200001</c:v>
                </c:pt>
                <c:pt idx="3546">
                  <c:v>11.680699387499999</c:v>
                </c:pt>
                <c:pt idx="3547">
                  <c:v>11.680699387499999</c:v>
                </c:pt>
                <c:pt idx="3548">
                  <c:v>11.680699387499999</c:v>
                </c:pt>
                <c:pt idx="3549">
                  <c:v>11.680699387499999</c:v>
                </c:pt>
                <c:pt idx="3550">
                  <c:v>11.680699387499999</c:v>
                </c:pt>
                <c:pt idx="3551">
                  <c:v>11.680699387499999</c:v>
                </c:pt>
                <c:pt idx="3552">
                  <c:v>11.680699387499999</c:v>
                </c:pt>
                <c:pt idx="3553">
                  <c:v>11.680699387499999</c:v>
                </c:pt>
                <c:pt idx="3554">
                  <c:v>11.680699387499999</c:v>
                </c:pt>
                <c:pt idx="3555">
                  <c:v>11.680699387499999</c:v>
                </c:pt>
                <c:pt idx="3556">
                  <c:v>11.680699387499999</c:v>
                </c:pt>
                <c:pt idx="3557">
                  <c:v>11.680699387499999</c:v>
                </c:pt>
                <c:pt idx="3558">
                  <c:v>11.680699387499999</c:v>
                </c:pt>
                <c:pt idx="3559">
                  <c:v>11.680699387499999</c:v>
                </c:pt>
                <c:pt idx="3560">
                  <c:v>11.680699387499999</c:v>
                </c:pt>
                <c:pt idx="3561">
                  <c:v>11.680699387499999</c:v>
                </c:pt>
                <c:pt idx="3562">
                  <c:v>11.680699387499999</c:v>
                </c:pt>
                <c:pt idx="3563">
                  <c:v>11.680699387499999</c:v>
                </c:pt>
                <c:pt idx="3564">
                  <c:v>11.680699387499999</c:v>
                </c:pt>
                <c:pt idx="3565">
                  <c:v>11.680699387499999</c:v>
                </c:pt>
                <c:pt idx="3566">
                  <c:v>11.680699387499999</c:v>
                </c:pt>
                <c:pt idx="3567">
                  <c:v>11.680699387499999</c:v>
                </c:pt>
                <c:pt idx="3568">
                  <c:v>11.680699387499999</c:v>
                </c:pt>
                <c:pt idx="3569">
                  <c:v>11.677867702799999</c:v>
                </c:pt>
                <c:pt idx="3570">
                  <c:v>11.677867702799999</c:v>
                </c:pt>
                <c:pt idx="3571">
                  <c:v>11.677867702799999</c:v>
                </c:pt>
                <c:pt idx="3572">
                  <c:v>11.677867702799999</c:v>
                </c:pt>
                <c:pt idx="3573">
                  <c:v>11.677867702799999</c:v>
                </c:pt>
                <c:pt idx="3574">
                  <c:v>11.677867702799999</c:v>
                </c:pt>
                <c:pt idx="3575">
                  <c:v>11.677867702799999</c:v>
                </c:pt>
                <c:pt idx="3576">
                  <c:v>11.677867702799999</c:v>
                </c:pt>
                <c:pt idx="3577">
                  <c:v>11.677867702799999</c:v>
                </c:pt>
                <c:pt idx="3578">
                  <c:v>11.677867702799999</c:v>
                </c:pt>
                <c:pt idx="3579">
                  <c:v>11.677867702799999</c:v>
                </c:pt>
                <c:pt idx="3580">
                  <c:v>11.677867702799999</c:v>
                </c:pt>
                <c:pt idx="3581">
                  <c:v>11.677867702799999</c:v>
                </c:pt>
                <c:pt idx="3582">
                  <c:v>11.677867702799999</c:v>
                </c:pt>
                <c:pt idx="3583">
                  <c:v>11.677867702799999</c:v>
                </c:pt>
                <c:pt idx="3584">
                  <c:v>11.677867702799999</c:v>
                </c:pt>
                <c:pt idx="3585">
                  <c:v>11.677867702799999</c:v>
                </c:pt>
                <c:pt idx="3586">
                  <c:v>11.677867702799999</c:v>
                </c:pt>
                <c:pt idx="3587">
                  <c:v>11.677867702799999</c:v>
                </c:pt>
                <c:pt idx="3588">
                  <c:v>11.677867702799999</c:v>
                </c:pt>
                <c:pt idx="3589">
                  <c:v>11.677867702799999</c:v>
                </c:pt>
                <c:pt idx="3590">
                  <c:v>11.677867702799999</c:v>
                </c:pt>
                <c:pt idx="3591">
                  <c:v>11.6750360181</c:v>
                </c:pt>
                <c:pt idx="3592">
                  <c:v>11.6750360181</c:v>
                </c:pt>
                <c:pt idx="3593">
                  <c:v>11.6750360181</c:v>
                </c:pt>
                <c:pt idx="3594">
                  <c:v>11.6750360181</c:v>
                </c:pt>
                <c:pt idx="3595">
                  <c:v>11.6750360181</c:v>
                </c:pt>
                <c:pt idx="3596">
                  <c:v>11.6750360181</c:v>
                </c:pt>
                <c:pt idx="3597">
                  <c:v>11.6750360181</c:v>
                </c:pt>
                <c:pt idx="3598">
                  <c:v>11.6750360181</c:v>
                </c:pt>
                <c:pt idx="3599">
                  <c:v>11.6750360181</c:v>
                </c:pt>
                <c:pt idx="3600">
                  <c:v>11.6750360181</c:v>
                </c:pt>
                <c:pt idx="3601">
                  <c:v>11.6750360181</c:v>
                </c:pt>
                <c:pt idx="3602">
                  <c:v>11.6750360181</c:v>
                </c:pt>
                <c:pt idx="3603">
                  <c:v>11.6750360181</c:v>
                </c:pt>
                <c:pt idx="3604">
                  <c:v>11.6750360181</c:v>
                </c:pt>
                <c:pt idx="3605">
                  <c:v>11.6750360181</c:v>
                </c:pt>
                <c:pt idx="3606">
                  <c:v>11.6750360181</c:v>
                </c:pt>
                <c:pt idx="3607">
                  <c:v>11.6750360181</c:v>
                </c:pt>
                <c:pt idx="3608">
                  <c:v>11.6750360181</c:v>
                </c:pt>
                <c:pt idx="3609">
                  <c:v>11.6750360181</c:v>
                </c:pt>
                <c:pt idx="3610">
                  <c:v>11.6750360181</c:v>
                </c:pt>
                <c:pt idx="3611">
                  <c:v>11.6750360181</c:v>
                </c:pt>
                <c:pt idx="3612">
                  <c:v>11.6750360181</c:v>
                </c:pt>
                <c:pt idx="3613">
                  <c:v>11.6750360181</c:v>
                </c:pt>
                <c:pt idx="3614">
                  <c:v>11.6722043334</c:v>
                </c:pt>
                <c:pt idx="3615">
                  <c:v>11.6722043334</c:v>
                </c:pt>
                <c:pt idx="3616">
                  <c:v>11.6722043334</c:v>
                </c:pt>
                <c:pt idx="3617">
                  <c:v>11.6722043334</c:v>
                </c:pt>
                <c:pt idx="3618">
                  <c:v>11.6722043334</c:v>
                </c:pt>
                <c:pt idx="3619">
                  <c:v>11.6722043334</c:v>
                </c:pt>
                <c:pt idx="3620">
                  <c:v>11.6722043334</c:v>
                </c:pt>
                <c:pt idx="3621">
                  <c:v>11.6722043334</c:v>
                </c:pt>
                <c:pt idx="3622">
                  <c:v>11.6722043334</c:v>
                </c:pt>
                <c:pt idx="3623">
                  <c:v>11.6722043334</c:v>
                </c:pt>
                <c:pt idx="3624">
                  <c:v>11.6722043334</c:v>
                </c:pt>
                <c:pt idx="3625">
                  <c:v>11.6722043334</c:v>
                </c:pt>
                <c:pt idx="3626">
                  <c:v>11.6722043334</c:v>
                </c:pt>
                <c:pt idx="3627">
                  <c:v>11.6722043334</c:v>
                </c:pt>
                <c:pt idx="3628">
                  <c:v>11.6722043334</c:v>
                </c:pt>
                <c:pt idx="3629">
                  <c:v>11.6722043334</c:v>
                </c:pt>
                <c:pt idx="3630">
                  <c:v>11.6722043334</c:v>
                </c:pt>
                <c:pt idx="3631">
                  <c:v>11.6722043334</c:v>
                </c:pt>
                <c:pt idx="3632">
                  <c:v>11.6722043334</c:v>
                </c:pt>
                <c:pt idx="3633">
                  <c:v>11.6722043334</c:v>
                </c:pt>
                <c:pt idx="3634">
                  <c:v>11.6722043334</c:v>
                </c:pt>
                <c:pt idx="3635">
                  <c:v>11.6722043334</c:v>
                </c:pt>
                <c:pt idx="3636">
                  <c:v>11.6693726487</c:v>
                </c:pt>
                <c:pt idx="3637">
                  <c:v>11.6693726487</c:v>
                </c:pt>
                <c:pt idx="3638">
                  <c:v>11.6693726487</c:v>
                </c:pt>
                <c:pt idx="3639">
                  <c:v>11.6693726487</c:v>
                </c:pt>
                <c:pt idx="3640">
                  <c:v>11.6693726487</c:v>
                </c:pt>
                <c:pt idx="3641">
                  <c:v>11.6693726487</c:v>
                </c:pt>
                <c:pt idx="3642">
                  <c:v>11.6693726487</c:v>
                </c:pt>
                <c:pt idx="3643">
                  <c:v>11.6693726487</c:v>
                </c:pt>
                <c:pt idx="3644">
                  <c:v>11.6693726487</c:v>
                </c:pt>
                <c:pt idx="3645">
                  <c:v>11.6693726487</c:v>
                </c:pt>
                <c:pt idx="3646">
                  <c:v>11.6693726487</c:v>
                </c:pt>
                <c:pt idx="3647">
                  <c:v>11.6693726487</c:v>
                </c:pt>
                <c:pt idx="3648">
                  <c:v>11.6693726487</c:v>
                </c:pt>
                <c:pt idx="3649">
                  <c:v>11.6693726487</c:v>
                </c:pt>
                <c:pt idx="3650">
                  <c:v>11.6693726487</c:v>
                </c:pt>
                <c:pt idx="3651">
                  <c:v>11.6693726487</c:v>
                </c:pt>
                <c:pt idx="3652">
                  <c:v>11.6693726487</c:v>
                </c:pt>
                <c:pt idx="3653">
                  <c:v>11.6693726487</c:v>
                </c:pt>
                <c:pt idx="3654">
                  <c:v>11.6693726487</c:v>
                </c:pt>
                <c:pt idx="3655">
                  <c:v>11.6693726487</c:v>
                </c:pt>
                <c:pt idx="3656">
                  <c:v>11.6693726487</c:v>
                </c:pt>
                <c:pt idx="3657">
                  <c:v>11.6693726487</c:v>
                </c:pt>
                <c:pt idx="3658">
                  <c:v>11.6693726487</c:v>
                </c:pt>
                <c:pt idx="3659">
                  <c:v>11.666540963999999</c:v>
                </c:pt>
                <c:pt idx="3660">
                  <c:v>11.666540963999999</c:v>
                </c:pt>
                <c:pt idx="3661">
                  <c:v>11.666540963999999</c:v>
                </c:pt>
                <c:pt idx="3662">
                  <c:v>11.666540963999999</c:v>
                </c:pt>
                <c:pt idx="3663">
                  <c:v>11.666540963999999</c:v>
                </c:pt>
                <c:pt idx="3664">
                  <c:v>11.666540963999999</c:v>
                </c:pt>
                <c:pt idx="3665">
                  <c:v>11.666540963999999</c:v>
                </c:pt>
                <c:pt idx="3666">
                  <c:v>11.666540963999999</c:v>
                </c:pt>
                <c:pt idx="3667">
                  <c:v>11.666540963999999</c:v>
                </c:pt>
                <c:pt idx="3668">
                  <c:v>11.666540963999999</c:v>
                </c:pt>
                <c:pt idx="3669">
                  <c:v>11.666540963999999</c:v>
                </c:pt>
                <c:pt idx="3670">
                  <c:v>11.666540963999999</c:v>
                </c:pt>
                <c:pt idx="3671">
                  <c:v>11.666540963999999</c:v>
                </c:pt>
                <c:pt idx="3672">
                  <c:v>11.666540963999999</c:v>
                </c:pt>
                <c:pt idx="3673">
                  <c:v>11.666540963999999</c:v>
                </c:pt>
                <c:pt idx="3674">
                  <c:v>11.666540963999999</c:v>
                </c:pt>
                <c:pt idx="3675">
                  <c:v>11.666540963999999</c:v>
                </c:pt>
                <c:pt idx="3676">
                  <c:v>11.666540963999999</c:v>
                </c:pt>
                <c:pt idx="3677">
                  <c:v>11.666540963999999</c:v>
                </c:pt>
                <c:pt idx="3678">
                  <c:v>11.666540963999999</c:v>
                </c:pt>
                <c:pt idx="3679">
                  <c:v>11.666540963999999</c:v>
                </c:pt>
                <c:pt idx="3680">
                  <c:v>11.666540963999999</c:v>
                </c:pt>
                <c:pt idx="3681">
                  <c:v>11.663709279299999</c:v>
                </c:pt>
                <c:pt idx="3682">
                  <c:v>11.663709279299999</c:v>
                </c:pt>
                <c:pt idx="3683">
                  <c:v>11.663709279299999</c:v>
                </c:pt>
                <c:pt idx="3684">
                  <c:v>11.663709279299999</c:v>
                </c:pt>
                <c:pt idx="3685">
                  <c:v>11.663709279299999</c:v>
                </c:pt>
                <c:pt idx="3686">
                  <c:v>11.663709279299999</c:v>
                </c:pt>
                <c:pt idx="3687">
                  <c:v>11.663709279299999</c:v>
                </c:pt>
                <c:pt idx="3688">
                  <c:v>11.663709279299999</c:v>
                </c:pt>
                <c:pt idx="3689">
                  <c:v>11.663709279299999</c:v>
                </c:pt>
                <c:pt idx="3690">
                  <c:v>11.663709279299999</c:v>
                </c:pt>
                <c:pt idx="3691">
                  <c:v>11.663709279299999</c:v>
                </c:pt>
                <c:pt idx="3692">
                  <c:v>11.663709279299999</c:v>
                </c:pt>
                <c:pt idx="3693">
                  <c:v>11.663709279299999</c:v>
                </c:pt>
                <c:pt idx="3694">
                  <c:v>11.663709279299999</c:v>
                </c:pt>
                <c:pt idx="3695">
                  <c:v>11.663709279299999</c:v>
                </c:pt>
                <c:pt idx="3696">
                  <c:v>11.663709279299999</c:v>
                </c:pt>
                <c:pt idx="3697">
                  <c:v>11.663709279299999</c:v>
                </c:pt>
                <c:pt idx="3698">
                  <c:v>11.663709279299999</c:v>
                </c:pt>
                <c:pt idx="3699">
                  <c:v>11.663709279299999</c:v>
                </c:pt>
                <c:pt idx="3700">
                  <c:v>11.663709279299999</c:v>
                </c:pt>
                <c:pt idx="3701">
                  <c:v>11.663709279299999</c:v>
                </c:pt>
                <c:pt idx="3702">
                  <c:v>11.663709279299999</c:v>
                </c:pt>
                <c:pt idx="3703">
                  <c:v>11.663709279299999</c:v>
                </c:pt>
                <c:pt idx="3704">
                  <c:v>11.660877594600001</c:v>
                </c:pt>
                <c:pt idx="3705">
                  <c:v>11.660877594600001</c:v>
                </c:pt>
                <c:pt idx="3706">
                  <c:v>11.660877594600001</c:v>
                </c:pt>
                <c:pt idx="3707">
                  <c:v>11.660877594600001</c:v>
                </c:pt>
                <c:pt idx="3708">
                  <c:v>11.660877594600001</c:v>
                </c:pt>
                <c:pt idx="3709">
                  <c:v>11.660877594600001</c:v>
                </c:pt>
                <c:pt idx="3710">
                  <c:v>11.660877594600001</c:v>
                </c:pt>
                <c:pt idx="3711">
                  <c:v>11.660877594600001</c:v>
                </c:pt>
                <c:pt idx="3712">
                  <c:v>11.660877594600001</c:v>
                </c:pt>
                <c:pt idx="3713">
                  <c:v>11.660877594600001</c:v>
                </c:pt>
                <c:pt idx="3714">
                  <c:v>11.660877594600001</c:v>
                </c:pt>
                <c:pt idx="3715">
                  <c:v>11.660877594600001</c:v>
                </c:pt>
                <c:pt idx="3716">
                  <c:v>11.660877594600001</c:v>
                </c:pt>
                <c:pt idx="3717">
                  <c:v>11.660877594600001</c:v>
                </c:pt>
                <c:pt idx="3718">
                  <c:v>11.660877594600001</c:v>
                </c:pt>
                <c:pt idx="3719">
                  <c:v>11.660877594600001</c:v>
                </c:pt>
                <c:pt idx="3720">
                  <c:v>11.660877594600001</c:v>
                </c:pt>
                <c:pt idx="3721">
                  <c:v>11.660877594600001</c:v>
                </c:pt>
                <c:pt idx="3722">
                  <c:v>11.660877594600001</c:v>
                </c:pt>
                <c:pt idx="3723">
                  <c:v>11.660877594600001</c:v>
                </c:pt>
                <c:pt idx="3724">
                  <c:v>11.660877594600001</c:v>
                </c:pt>
                <c:pt idx="3725">
                  <c:v>11.660877594600001</c:v>
                </c:pt>
                <c:pt idx="3726">
                  <c:v>11.658045909899998</c:v>
                </c:pt>
                <c:pt idx="3727">
                  <c:v>11.658045909899998</c:v>
                </c:pt>
                <c:pt idx="3728">
                  <c:v>11.658045909899998</c:v>
                </c:pt>
                <c:pt idx="3729">
                  <c:v>11.658045909899998</c:v>
                </c:pt>
                <c:pt idx="3730">
                  <c:v>11.658045909899998</c:v>
                </c:pt>
                <c:pt idx="3731">
                  <c:v>11.658045909899998</c:v>
                </c:pt>
                <c:pt idx="3732">
                  <c:v>11.658045909899998</c:v>
                </c:pt>
                <c:pt idx="3733">
                  <c:v>11.658045909899998</c:v>
                </c:pt>
                <c:pt idx="3734">
                  <c:v>11.658045909899998</c:v>
                </c:pt>
                <c:pt idx="3735">
                  <c:v>11.658045909899998</c:v>
                </c:pt>
                <c:pt idx="3736">
                  <c:v>11.658045909899998</c:v>
                </c:pt>
                <c:pt idx="3737">
                  <c:v>11.658045909899998</c:v>
                </c:pt>
                <c:pt idx="3738">
                  <c:v>11.658045909899998</c:v>
                </c:pt>
                <c:pt idx="3739">
                  <c:v>11.658045909899998</c:v>
                </c:pt>
                <c:pt idx="3740">
                  <c:v>11.658045909899998</c:v>
                </c:pt>
                <c:pt idx="3741">
                  <c:v>11.658045909899998</c:v>
                </c:pt>
                <c:pt idx="3742">
                  <c:v>11.658045909899998</c:v>
                </c:pt>
                <c:pt idx="3743">
                  <c:v>11.658045909899998</c:v>
                </c:pt>
                <c:pt idx="3744">
                  <c:v>11.658045909899998</c:v>
                </c:pt>
                <c:pt idx="3745">
                  <c:v>11.658045909899998</c:v>
                </c:pt>
                <c:pt idx="3746">
                  <c:v>11.658045909899998</c:v>
                </c:pt>
                <c:pt idx="3747">
                  <c:v>11.658045909899998</c:v>
                </c:pt>
                <c:pt idx="3748">
                  <c:v>11.658045909899998</c:v>
                </c:pt>
                <c:pt idx="3749">
                  <c:v>11.6552142252</c:v>
                </c:pt>
                <c:pt idx="3750">
                  <c:v>11.6552142252</c:v>
                </c:pt>
                <c:pt idx="3751">
                  <c:v>11.6552142252</c:v>
                </c:pt>
                <c:pt idx="3752">
                  <c:v>11.6552142252</c:v>
                </c:pt>
                <c:pt idx="3753">
                  <c:v>11.6552142252</c:v>
                </c:pt>
                <c:pt idx="3754">
                  <c:v>11.6552142252</c:v>
                </c:pt>
                <c:pt idx="3755">
                  <c:v>11.6552142252</c:v>
                </c:pt>
                <c:pt idx="3756">
                  <c:v>11.6552142252</c:v>
                </c:pt>
                <c:pt idx="3757">
                  <c:v>11.6552142252</c:v>
                </c:pt>
                <c:pt idx="3758">
                  <c:v>11.6552142252</c:v>
                </c:pt>
                <c:pt idx="3759">
                  <c:v>11.6552142252</c:v>
                </c:pt>
                <c:pt idx="3760">
                  <c:v>11.6552142252</c:v>
                </c:pt>
                <c:pt idx="3761">
                  <c:v>11.6552142252</c:v>
                </c:pt>
                <c:pt idx="3762">
                  <c:v>11.6552142252</c:v>
                </c:pt>
                <c:pt idx="3763">
                  <c:v>11.6552142252</c:v>
                </c:pt>
                <c:pt idx="3764">
                  <c:v>11.6552142252</c:v>
                </c:pt>
                <c:pt idx="3765">
                  <c:v>11.6552142252</c:v>
                </c:pt>
                <c:pt idx="3766">
                  <c:v>11.6552142252</c:v>
                </c:pt>
                <c:pt idx="3767">
                  <c:v>11.6552142252</c:v>
                </c:pt>
                <c:pt idx="3768">
                  <c:v>11.6552142252</c:v>
                </c:pt>
                <c:pt idx="3769">
                  <c:v>11.6552142252</c:v>
                </c:pt>
                <c:pt idx="3770">
                  <c:v>11.6552142252</c:v>
                </c:pt>
                <c:pt idx="3771">
                  <c:v>11.6523825405</c:v>
                </c:pt>
                <c:pt idx="3772">
                  <c:v>11.6523825405</c:v>
                </c:pt>
                <c:pt idx="3773">
                  <c:v>11.6523825405</c:v>
                </c:pt>
                <c:pt idx="3774">
                  <c:v>11.6523825405</c:v>
                </c:pt>
                <c:pt idx="3775">
                  <c:v>11.6523825405</c:v>
                </c:pt>
                <c:pt idx="3776">
                  <c:v>11.6523825405</c:v>
                </c:pt>
                <c:pt idx="3777">
                  <c:v>11.6523825405</c:v>
                </c:pt>
                <c:pt idx="3778">
                  <c:v>11.6523825405</c:v>
                </c:pt>
                <c:pt idx="3779">
                  <c:v>11.6523825405</c:v>
                </c:pt>
                <c:pt idx="3780">
                  <c:v>11.6523825405</c:v>
                </c:pt>
                <c:pt idx="3781">
                  <c:v>11.6523825405</c:v>
                </c:pt>
                <c:pt idx="3782">
                  <c:v>11.6523825405</c:v>
                </c:pt>
                <c:pt idx="3783">
                  <c:v>11.6523825405</c:v>
                </c:pt>
                <c:pt idx="3784">
                  <c:v>11.6523825405</c:v>
                </c:pt>
                <c:pt idx="3785">
                  <c:v>11.6523825405</c:v>
                </c:pt>
                <c:pt idx="3786">
                  <c:v>11.6523825405</c:v>
                </c:pt>
                <c:pt idx="3787">
                  <c:v>11.6523825405</c:v>
                </c:pt>
                <c:pt idx="3788">
                  <c:v>11.6523825405</c:v>
                </c:pt>
                <c:pt idx="3789">
                  <c:v>11.6523825405</c:v>
                </c:pt>
                <c:pt idx="3790">
                  <c:v>11.6523825405</c:v>
                </c:pt>
                <c:pt idx="3791">
                  <c:v>11.6523825405</c:v>
                </c:pt>
                <c:pt idx="3792">
                  <c:v>11.6523825405</c:v>
                </c:pt>
                <c:pt idx="3793">
                  <c:v>11.6523825405</c:v>
                </c:pt>
                <c:pt idx="3794">
                  <c:v>11.649550855799999</c:v>
                </c:pt>
                <c:pt idx="3795">
                  <c:v>11.649550855799999</c:v>
                </c:pt>
                <c:pt idx="3796">
                  <c:v>11.649550855799999</c:v>
                </c:pt>
                <c:pt idx="3797">
                  <c:v>11.649550855799999</c:v>
                </c:pt>
                <c:pt idx="3798">
                  <c:v>11.649550855799999</c:v>
                </c:pt>
                <c:pt idx="3799">
                  <c:v>11.649550855799999</c:v>
                </c:pt>
                <c:pt idx="3800">
                  <c:v>11.649550855799999</c:v>
                </c:pt>
                <c:pt idx="3801">
                  <c:v>11.649550855799999</c:v>
                </c:pt>
                <c:pt idx="3802">
                  <c:v>11.649550855799999</c:v>
                </c:pt>
                <c:pt idx="3803">
                  <c:v>11.649550855799999</c:v>
                </c:pt>
                <c:pt idx="3804">
                  <c:v>11.649550855799999</c:v>
                </c:pt>
                <c:pt idx="3805">
                  <c:v>11.649550855799999</c:v>
                </c:pt>
                <c:pt idx="3806">
                  <c:v>11.649550855799999</c:v>
                </c:pt>
                <c:pt idx="3807">
                  <c:v>11.649550855799999</c:v>
                </c:pt>
                <c:pt idx="3808">
                  <c:v>11.649550855799999</c:v>
                </c:pt>
                <c:pt idx="3809">
                  <c:v>11.649550855799999</c:v>
                </c:pt>
                <c:pt idx="3810">
                  <c:v>11.649550855799999</c:v>
                </c:pt>
                <c:pt idx="3811">
                  <c:v>11.649550855799999</c:v>
                </c:pt>
                <c:pt idx="3812">
                  <c:v>11.649550855799999</c:v>
                </c:pt>
                <c:pt idx="3813">
                  <c:v>11.649550855799999</c:v>
                </c:pt>
                <c:pt idx="3814">
                  <c:v>11.649550855799999</c:v>
                </c:pt>
                <c:pt idx="3815">
                  <c:v>11.649550855799999</c:v>
                </c:pt>
                <c:pt idx="3816">
                  <c:v>11.646719171099999</c:v>
                </c:pt>
                <c:pt idx="3817">
                  <c:v>11.646719171099999</c:v>
                </c:pt>
                <c:pt idx="3818">
                  <c:v>11.646719171099999</c:v>
                </c:pt>
                <c:pt idx="3819">
                  <c:v>11.646719171099999</c:v>
                </c:pt>
                <c:pt idx="3820">
                  <c:v>11.646719171099999</c:v>
                </c:pt>
                <c:pt idx="3821">
                  <c:v>11.646719171099999</c:v>
                </c:pt>
                <c:pt idx="3822">
                  <c:v>11.646719171099999</c:v>
                </c:pt>
                <c:pt idx="3823">
                  <c:v>11.646719171099999</c:v>
                </c:pt>
                <c:pt idx="3824">
                  <c:v>11.646719171099999</c:v>
                </c:pt>
                <c:pt idx="3825">
                  <c:v>11.646719171099999</c:v>
                </c:pt>
                <c:pt idx="3826">
                  <c:v>11.646719171099999</c:v>
                </c:pt>
                <c:pt idx="3827">
                  <c:v>11.646719171099999</c:v>
                </c:pt>
                <c:pt idx="3828">
                  <c:v>11.646719171099999</c:v>
                </c:pt>
                <c:pt idx="3829">
                  <c:v>11.646719171099999</c:v>
                </c:pt>
                <c:pt idx="3830">
                  <c:v>11.646719171099999</c:v>
                </c:pt>
                <c:pt idx="3831">
                  <c:v>11.646719171099999</c:v>
                </c:pt>
                <c:pt idx="3832">
                  <c:v>11.646719171099999</c:v>
                </c:pt>
                <c:pt idx="3833">
                  <c:v>11.646719171099999</c:v>
                </c:pt>
                <c:pt idx="3834">
                  <c:v>11.646719171099999</c:v>
                </c:pt>
                <c:pt idx="3835">
                  <c:v>11.646719171099999</c:v>
                </c:pt>
                <c:pt idx="3836">
                  <c:v>11.646719171099999</c:v>
                </c:pt>
                <c:pt idx="3837">
                  <c:v>11.646719171099999</c:v>
                </c:pt>
                <c:pt idx="3838">
                  <c:v>11.646719171099999</c:v>
                </c:pt>
                <c:pt idx="3839">
                  <c:v>11.643887486399999</c:v>
                </c:pt>
                <c:pt idx="3840">
                  <c:v>11.643887486399999</c:v>
                </c:pt>
                <c:pt idx="3841">
                  <c:v>11.643887486399999</c:v>
                </c:pt>
                <c:pt idx="3842">
                  <c:v>11.643887486399999</c:v>
                </c:pt>
                <c:pt idx="3843">
                  <c:v>11.643887486399999</c:v>
                </c:pt>
                <c:pt idx="3844">
                  <c:v>11.643887486399999</c:v>
                </c:pt>
                <c:pt idx="3845">
                  <c:v>11.643887486399999</c:v>
                </c:pt>
                <c:pt idx="3846">
                  <c:v>11.643887486399999</c:v>
                </c:pt>
                <c:pt idx="3847">
                  <c:v>11.643887486399999</c:v>
                </c:pt>
                <c:pt idx="3848">
                  <c:v>11.643887486399999</c:v>
                </c:pt>
                <c:pt idx="3849">
                  <c:v>11.643887486399999</c:v>
                </c:pt>
                <c:pt idx="3850">
                  <c:v>11.643887486399999</c:v>
                </c:pt>
                <c:pt idx="3851">
                  <c:v>11.643887486399999</c:v>
                </c:pt>
                <c:pt idx="3852">
                  <c:v>11.643887486399999</c:v>
                </c:pt>
                <c:pt idx="3853">
                  <c:v>11.643887486399999</c:v>
                </c:pt>
                <c:pt idx="3854">
                  <c:v>11.643887486399999</c:v>
                </c:pt>
                <c:pt idx="3855">
                  <c:v>11.643887486399999</c:v>
                </c:pt>
                <c:pt idx="3856">
                  <c:v>11.643887486399999</c:v>
                </c:pt>
                <c:pt idx="3857">
                  <c:v>11.643887486399999</c:v>
                </c:pt>
                <c:pt idx="3858">
                  <c:v>11.643887486399999</c:v>
                </c:pt>
                <c:pt idx="3859">
                  <c:v>11.643887486399999</c:v>
                </c:pt>
                <c:pt idx="3860">
                  <c:v>11.643887486399999</c:v>
                </c:pt>
                <c:pt idx="3861">
                  <c:v>11.6410558017</c:v>
                </c:pt>
                <c:pt idx="3862">
                  <c:v>11.6410558017</c:v>
                </c:pt>
                <c:pt idx="3863">
                  <c:v>11.6410558017</c:v>
                </c:pt>
                <c:pt idx="3864">
                  <c:v>11.6410558017</c:v>
                </c:pt>
                <c:pt idx="3865">
                  <c:v>11.6410558017</c:v>
                </c:pt>
                <c:pt idx="3866">
                  <c:v>11.6410558017</c:v>
                </c:pt>
                <c:pt idx="3867">
                  <c:v>11.6410558017</c:v>
                </c:pt>
                <c:pt idx="3868">
                  <c:v>11.6410558017</c:v>
                </c:pt>
                <c:pt idx="3869">
                  <c:v>11.6410558017</c:v>
                </c:pt>
                <c:pt idx="3870">
                  <c:v>11.6410558017</c:v>
                </c:pt>
                <c:pt idx="3871">
                  <c:v>11.6410558017</c:v>
                </c:pt>
                <c:pt idx="3872">
                  <c:v>11.6410558017</c:v>
                </c:pt>
                <c:pt idx="3873">
                  <c:v>11.6410558017</c:v>
                </c:pt>
                <c:pt idx="3874">
                  <c:v>11.6410558017</c:v>
                </c:pt>
                <c:pt idx="3875">
                  <c:v>11.6410558017</c:v>
                </c:pt>
                <c:pt idx="3876">
                  <c:v>11.6410558017</c:v>
                </c:pt>
                <c:pt idx="3877">
                  <c:v>11.6410558017</c:v>
                </c:pt>
                <c:pt idx="3878">
                  <c:v>11.6410558017</c:v>
                </c:pt>
                <c:pt idx="3879">
                  <c:v>11.6410558017</c:v>
                </c:pt>
                <c:pt idx="3880">
                  <c:v>11.6410558017</c:v>
                </c:pt>
                <c:pt idx="3881">
                  <c:v>11.6410558017</c:v>
                </c:pt>
                <c:pt idx="3882">
                  <c:v>11.6410558017</c:v>
                </c:pt>
                <c:pt idx="3883">
                  <c:v>11.6410558017</c:v>
                </c:pt>
                <c:pt idx="3884">
                  <c:v>11.638224117</c:v>
                </c:pt>
                <c:pt idx="3885">
                  <c:v>11.638224117</c:v>
                </c:pt>
                <c:pt idx="3886">
                  <c:v>11.638224117</c:v>
                </c:pt>
                <c:pt idx="3887">
                  <c:v>11.638224117</c:v>
                </c:pt>
                <c:pt idx="3888">
                  <c:v>11.638224117</c:v>
                </c:pt>
                <c:pt idx="3889">
                  <c:v>11.638224117</c:v>
                </c:pt>
                <c:pt idx="3890">
                  <c:v>11.638224117</c:v>
                </c:pt>
                <c:pt idx="3891">
                  <c:v>11.638224117</c:v>
                </c:pt>
                <c:pt idx="3892">
                  <c:v>11.638224117</c:v>
                </c:pt>
                <c:pt idx="3893">
                  <c:v>11.638224117</c:v>
                </c:pt>
                <c:pt idx="3894">
                  <c:v>11.638224117</c:v>
                </c:pt>
                <c:pt idx="3895">
                  <c:v>11.638224117</c:v>
                </c:pt>
                <c:pt idx="3896">
                  <c:v>11.638224117</c:v>
                </c:pt>
                <c:pt idx="3897">
                  <c:v>11.638224117</c:v>
                </c:pt>
                <c:pt idx="3898">
                  <c:v>11.638224117</c:v>
                </c:pt>
                <c:pt idx="3899">
                  <c:v>11.638224117</c:v>
                </c:pt>
                <c:pt idx="3900">
                  <c:v>11.638224117</c:v>
                </c:pt>
                <c:pt idx="3901">
                  <c:v>11.638224117</c:v>
                </c:pt>
                <c:pt idx="3902">
                  <c:v>11.638224117</c:v>
                </c:pt>
                <c:pt idx="3903">
                  <c:v>11.638224117</c:v>
                </c:pt>
                <c:pt idx="3904">
                  <c:v>11.638224117</c:v>
                </c:pt>
                <c:pt idx="3905">
                  <c:v>11.638224117</c:v>
                </c:pt>
                <c:pt idx="3906">
                  <c:v>11.6353924323</c:v>
                </c:pt>
                <c:pt idx="3907">
                  <c:v>11.6353924323</c:v>
                </c:pt>
                <c:pt idx="3908">
                  <c:v>11.6353924323</c:v>
                </c:pt>
                <c:pt idx="3909">
                  <c:v>11.6353924323</c:v>
                </c:pt>
                <c:pt idx="3910">
                  <c:v>11.6353924323</c:v>
                </c:pt>
                <c:pt idx="3911">
                  <c:v>11.6353924323</c:v>
                </c:pt>
                <c:pt idx="3912">
                  <c:v>11.6353924323</c:v>
                </c:pt>
                <c:pt idx="3913">
                  <c:v>11.6353924323</c:v>
                </c:pt>
                <c:pt idx="3914">
                  <c:v>11.6353924323</c:v>
                </c:pt>
                <c:pt idx="3915">
                  <c:v>11.6353924323</c:v>
                </c:pt>
                <c:pt idx="3916">
                  <c:v>11.6353924323</c:v>
                </c:pt>
                <c:pt idx="3917">
                  <c:v>11.6353924323</c:v>
                </c:pt>
                <c:pt idx="3918">
                  <c:v>11.6353924323</c:v>
                </c:pt>
                <c:pt idx="3919">
                  <c:v>11.6353924323</c:v>
                </c:pt>
                <c:pt idx="3920">
                  <c:v>11.6353924323</c:v>
                </c:pt>
                <c:pt idx="3921">
                  <c:v>11.6353924323</c:v>
                </c:pt>
                <c:pt idx="3922">
                  <c:v>11.6353924323</c:v>
                </c:pt>
                <c:pt idx="3923">
                  <c:v>11.6353924323</c:v>
                </c:pt>
                <c:pt idx="3924">
                  <c:v>11.6353924323</c:v>
                </c:pt>
                <c:pt idx="3925">
                  <c:v>11.6353924323</c:v>
                </c:pt>
                <c:pt idx="3926">
                  <c:v>11.6353924323</c:v>
                </c:pt>
                <c:pt idx="3927">
                  <c:v>11.6353924323</c:v>
                </c:pt>
                <c:pt idx="3928">
                  <c:v>11.6353924323</c:v>
                </c:pt>
                <c:pt idx="3929">
                  <c:v>11.632560747599999</c:v>
                </c:pt>
                <c:pt idx="3930">
                  <c:v>11.632560747599999</c:v>
                </c:pt>
                <c:pt idx="3931">
                  <c:v>11.632560747599999</c:v>
                </c:pt>
                <c:pt idx="3932">
                  <c:v>11.632560747599999</c:v>
                </c:pt>
                <c:pt idx="3933">
                  <c:v>11.632560747599999</c:v>
                </c:pt>
                <c:pt idx="3934">
                  <c:v>11.632560747599999</c:v>
                </c:pt>
                <c:pt idx="3935">
                  <c:v>11.632560747599999</c:v>
                </c:pt>
                <c:pt idx="3936">
                  <c:v>11.632560747599999</c:v>
                </c:pt>
                <c:pt idx="3937">
                  <c:v>11.632560747599999</c:v>
                </c:pt>
                <c:pt idx="3938">
                  <c:v>11.632560747599999</c:v>
                </c:pt>
                <c:pt idx="3939">
                  <c:v>11.632560747599999</c:v>
                </c:pt>
                <c:pt idx="3940">
                  <c:v>11.632560747599999</c:v>
                </c:pt>
                <c:pt idx="3941">
                  <c:v>11.632560747599999</c:v>
                </c:pt>
                <c:pt idx="3942">
                  <c:v>11.632560747599999</c:v>
                </c:pt>
                <c:pt idx="3943">
                  <c:v>11.632560747599999</c:v>
                </c:pt>
                <c:pt idx="3944">
                  <c:v>11.632560747599999</c:v>
                </c:pt>
                <c:pt idx="3945">
                  <c:v>11.632560747599999</c:v>
                </c:pt>
                <c:pt idx="3946">
                  <c:v>11.632560747599999</c:v>
                </c:pt>
                <c:pt idx="3947">
                  <c:v>11.632560747599999</c:v>
                </c:pt>
                <c:pt idx="3948">
                  <c:v>11.632560747599999</c:v>
                </c:pt>
                <c:pt idx="3949">
                  <c:v>11.632560747599999</c:v>
                </c:pt>
                <c:pt idx="3950">
                  <c:v>11.632560747599999</c:v>
                </c:pt>
                <c:pt idx="3951">
                  <c:v>11.629729062899999</c:v>
                </c:pt>
                <c:pt idx="3952">
                  <c:v>11.629729062899999</c:v>
                </c:pt>
                <c:pt idx="3953">
                  <c:v>11.629729062899999</c:v>
                </c:pt>
                <c:pt idx="3954">
                  <c:v>11.629729062899999</c:v>
                </c:pt>
                <c:pt idx="3955">
                  <c:v>11.629729062899999</c:v>
                </c:pt>
                <c:pt idx="3956">
                  <c:v>11.629729062899999</c:v>
                </c:pt>
                <c:pt idx="3957">
                  <c:v>11.629729062899999</c:v>
                </c:pt>
                <c:pt idx="3958">
                  <c:v>11.629729062899999</c:v>
                </c:pt>
                <c:pt idx="3959">
                  <c:v>11.629729062899999</c:v>
                </c:pt>
                <c:pt idx="3960">
                  <c:v>11.629729062899999</c:v>
                </c:pt>
                <c:pt idx="3961">
                  <c:v>11.629729062899999</c:v>
                </c:pt>
                <c:pt idx="3962">
                  <c:v>11.629729062899999</c:v>
                </c:pt>
                <c:pt idx="3963">
                  <c:v>11.629729062899999</c:v>
                </c:pt>
                <c:pt idx="3964">
                  <c:v>11.629729062899999</c:v>
                </c:pt>
                <c:pt idx="3965">
                  <c:v>11.629729062899999</c:v>
                </c:pt>
                <c:pt idx="3966">
                  <c:v>11.629729062899999</c:v>
                </c:pt>
                <c:pt idx="3967">
                  <c:v>11.629729062899999</c:v>
                </c:pt>
                <c:pt idx="3968">
                  <c:v>11.629729062899999</c:v>
                </c:pt>
                <c:pt idx="3969">
                  <c:v>11.629729062899999</c:v>
                </c:pt>
                <c:pt idx="3970">
                  <c:v>11.629729062899999</c:v>
                </c:pt>
                <c:pt idx="3971">
                  <c:v>11.629729062899999</c:v>
                </c:pt>
                <c:pt idx="3972">
                  <c:v>11.629729062899999</c:v>
                </c:pt>
                <c:pt idx="3973">
                  <c:v>11.629729062899999</c:v>
                </c:pt>
                <c:pt idx="3974">
                  <c:v>11.626897378200001</c:v>
                </c:pt>
                <c:pt idx="3975">
                  <c:v>11.626897378200001</c:v>
                </c:pt>
                <c:pt idx="3976">
                  <c:v>11.626897378200001</c:v>
                </c:pt>
                <c:pt idx="3977">
                  <c:v>11.626897378200001</c:v>
                </c:pt>
                <c:pt idx="3978">
                  <c:v>11.626897378200001</c:v>
                </c:pt>
                <c:pt idx="3979">
                  <c:v>11.626897378200001</c:v>
                </c:pt>
                <c:pt idx="3980">
                  <c:v>11.626897378200001</c:v>
                </c:pt>
                <c:pt idx="3981">
                  <c:v>11.626897378200001</c:v>
                </c:pt>
                <c:pt idx="3982">
                  <c:v>11.626897378200001</c:v>
                </c:pt>
                <c:pt idx="3983">
                  <c:v>11.626897378200001</c:v>
                </c:pt>
                <c:pt idx="3984">
                  <c:v>11.626897378200001</c:v>
                </c:pt>
                <c:pt idx="3985">
                  <c:v>11.626897378200001</c:v>
                </c:pt>
                <c:pt idx="3986">
                  <c:v>11.626897378200001</c:v>
                </c:pt>
                <c:pt idx="3987">
                  <c:v>11.626897378200001</c:v>
                </c:pt>
                <c:pt idx="3988">
                  <c:v>11.626897378200001</c:v>
                </c:pt>
                <c:pt idx="3989">
                  <c:v>11.626897378200001</c:v>
                </c:pt>
                <c:pt idx="3990">
                  <c:v>11.626897378200001</c:v>
                </c:pt>
                <c:pt idx="3991">
                  <c:v>11.626897378200001</c:v>
                </c:pt>
                <c:pt idx="3992">
                  <c:v>11.626897378200001</c:v>
                </c:pt>
                <c:pt idx="3993">
                  <c:v>11.626897378200001</c:v>
                </c:pt>
                <c:pt idx="3994">
                  <c:v>11.626897378200001</c:v>
                </c:pt>
                <c:pt idx="3995">
                  <c:v>11.626897378200001</c:v>
                </c:pt>
                <c:pt idx="3996">
                  <c:v>11.626897378200001</c:v>
                </c:pt>
                <c:pt idx="3997">
                  <c:v>11.6240656935</c:v>
                </c:pt>
                <c:pt idx="3998">
                  <c:v>11.6240656935</c:v>
                </c:pt>
                <c:pt idx="3999">
                  <c:v>11.6240656935</c:v>
                </c:pt>
                <c:pt idx="4000">
                  <c:v>11.6240656935</c:v>
                </c:pt>
                <c:pt idx="4001">
                  <c:v>11.6240656935</c:v>
                </c:pt>
                <c:pt idx="4002">
                  <c:v>11.6240656935</c:v>
                </c:pt>
                <c:pt idx="4003">
                  <c:v>11.6240656935</c:v>
                </c:pt>
                <c:pt idx="4004">
                  <c:v>11.6240656935</c:v>
                </c:pt>
                <c:pt idx="4005">
                  <c:v>11.6240656935</c:v>
                </c:pt>
                <c:pt idx="4006">
                  <c:v>11.6240656935</c:v>
                </c:pt>
                <c:pt idx="4007">
                  <c:v>11.6240656935</c:v>
                </c:pt>
                <c:pt idx="4008">
                  <c:v>11.6240656935</c:v>
                </c:pt>
                <c:pt idx="4009">
                  <c:v>11.6240656935</c:v>
                </c:pt>
                <c:pt idx="4010">
                  <c:v>11.6240656935</c:v>
                </c:pt>
                <c:pt idx="4011">
                  <c:v>11.6240656935</c:v>
                </c:pt>
                <c:pt idx="4012">
                  <c:v>11.6240656935</c:v>
                </c:pt>
                <c:pt idx="4013">
                  <c:v>11.6240656935</c:v>
                </c:pt>
                <c:pt idx="4014">
                  <c:v>11.6240656935</c:v>
                </c:pt>
                <c:pt idx="4015">
                  <c:v>11.6240656935</c:v>
                </c:pt>
                <c:pt idx="4016">
                  <c:v>11.6240656935</c:v>
                </c:pt>
                <c:pt idx="4017">
                  <c:v>11.6240656935</c:v>
                </c:pt>
                <c:pt idx="4018">
                  <c:v>11.6240656935</c:v>
                </c:pt>
                <c:pt idx="4019">
                  <c:v>11.621234008799998</c:v>
                </c:pt>
                <c:pt idx="4020">
                  <c:v>11.621234008799998</c:v>
                </c:pt>
                <c:pt idx="4021">
                  <c:v>11.621234008799998</c:v>
                </c:pt>
                <c:pt idx="4022">
                  <c:v>11.621234008799998</c:v>
                </c:pt>
                <c:pt idx="4023">
                  <c:v>11.621234008799998</c:v>
                </c:pt>
                <c:pt idx="4024">
                  <c:v>11.621234008799998</c:v>
                </c:pt>
                <c:pt idx="4025">
                  <c:v>11.621234008799998</c:v>
                </c:pt>
                <c:pt idx="4026">
                  <c:v>11.621234008799998</c:v>
                </c:pt>
                <c:pt idx="4027">
                  <c:v>11.621234008799998</c:v>
                </c:pt>
                <c:pt idx="4028">
                  <c:v>11.621234008799998</c:v>
                </c:pt>
                <c:pt idx="4029">
                  <c:v>11.621234008799998</c:v>
                </c:pt>
                <c:pt idx="4030">
                  <c:v>11.621234008799998</c:v>
                </c:pt>
                <c:pt idx="4031">
                  <c:v>11.621234008799998</c:v>
                </c:pt>
                <c:pt idx="4032">
                  <c:v>11.621234008799998</c:v>
                </c:pt>
                <c:pt idx="4033">
                  <c:v>11.621234008799998</c:v>
                </c:pt>
                <c:pt idx="4034">
                  <c:v>11.621234008799998</c:v>
                </c:pt>
                <c:pt idx="4035">
                  <c:v>11.621234008799998</c:v>
                </c:pt>
                <c:pt idx="4036">
                  <c:v>11.621234008799998</c:v>
                </c:pt>
                <c:pt idx="4037">
                  <c:v>11.621234008799998</c:v>
                </c:pt>
                <c:pt idx="4038">
                  <c:v>11.621234008799998</c:v>
                </c:pt>
                <c:pt idx="4039">
                  <c:v>11.621234008799998</c:v>
                </c:pt>
                <c:pt idx="4040">
                  <c:v>11.621234008799998</c:v>
                </c:pt>
                <c:pt idx="4041">
                  <c:v>11.621234008799998</c:v>
                </c:pt>
                <c:pt idx="4042">
                  <c:v>11.6184023241</c:v>
                </c:pt>
                <c:pt idx="4043">
                  <c:v>11.6184023241</c:v>
                </c:pt>
                <c:pt idx="4044">
                  <c:v>11.6184023241</c:v>
                </c:pt>
                <c:pt idx="4045">
                  <c:v>11.6184023241</c:v>
                </c:pt>
                <c:pt idx="4046">
                  <c:v>11.6184023241</c:v>
                </c:pt>
                <c:pt idx="4047">
                  <c:v>11.6184023241</c:v>
                </c:pt>
                <c:pt idx="4048">
                  <c:v>11.6184023241</c:v>
                </c:pt>
                <c:pt idx="4049">
                  <c:v>11.6184023241</c:v>
                </c:pt>
                <c:pt idx="4050">
                  <c:v>11.6184023241</c:v>
                </c:pt>
                <c:pt idx="4051">
                  <c:v>11.6184023241</c:v>
                </c:pt>
                <c:pt idx="4052">
                  <c:v>11.6184023241</c:v>
                </c:pt>
                <c:pt idx="4053">
                  <c:v>11.6184023241</c:v>
                </c:pt>
                <c:pt idx="4054">
                  <c:v>11.6184023241</c:v>
                </c:pt>
                <c:pt idx="4055">
                  <c:v>11.6184023241</c:v>
                </c:pt>
                <c:pt idx="4056">
                  <c:v>11.6184023241</c:v>
                </c:pt>
                <c:pt idx="4057">
                  <c:v>11.6184023241</c:v>
                </c:pt>
                <c:pt idx="4058">
                  <c:v>11.6184023241</c:v>
                </c:pt>
                <c:pt idx="4059">
                  <c:v>11.6184023241</c:v>
                </c:pt>
                <c:pt idx="4060">
                  <c:v>11.6184023241</c:v>
                </c:pt>
                <c:pt idx="4061">
                  <c:v>11.6184023241</c:v>
                </c:pt>
                <c:pt idx="4062">
                  <c:v>11.6184023241</c:v>
                </c:pt>
                <c:pt idx="4063">
                  <c:v>11.6184023241</c:v>
                </c:pt>
                <c:pt idx="4064">
                  <c:v>11.6155706394</c:v>
                </c:pt>
                <c:pt idx="4065">
                  <c:v>11.6155706394</c:v>
                </c:pt>
                <c:pt idx="4066">
                  <c:v>11.6155706394</c:v>
                </c:pt>
                <c:pt idx="4067">
                  <c:v>11.6155706394</c:v>
                </c:pt>
                <c:pt idx="4068">
                  <c:v>11.6155706394</c:v>
                </c:pt>
                <c:pt idx="4069">
                  <c:v>11.6155706394</c:v>
                </c:pt>
                <c:pt idx="4070">
                  <c:v>11.6155706394</c:v>
                </c:pt>
                <c:pt idx="4071">
                  <c:v>11.6155706394</c:v>
                </c:pt>
                <c:pt idx="4072">
                  <c:v>11.6155706394</c:v>
                </c:pt>
                <c:pt idx="4073">
                  <c:v>11.6155706394</c:v>
                </c:pt>
                <c:pt idx="4074">
                  <c:v>11.6155706394</c:v>
                </c:pt>
                <c:pt idx="4075">
                  <c:v>11.6155706394</c:v>
                </c:pt>
                <c:pt idx="4076">
                  <c:v>11.6155706394</c:v>
                </c:pt>
                <c:pt idx="4077">
                  <c:v>11.6155706394</c:v>
                </c:pt>
                <c:pt idx="4078">
                  <c:v>11.6155706394</c:v>
                </c:pt>
                <c:pt idx="4079">
                  <c:v>11.6155706394</c:v>
                </c:pt>
                <c:pt idx="4080">
                  <c:v>11.6155706394</c:v>
                </c:pt>
                <c:pt idx="4081">
                  <c:v>11.6155706394</c:v>
                </c:pt>
                <c:pt idx="4082">
                  <c:v>11.6155706394</c:v>
                </c:pt>
                <c:pt idx="4083">
                  <c:v>11.6155706394</c:v>
                </c:pt>
                <c:pt idx="4084">
                  <c:v>11.6155706394</c:v>
                </c:pt>
                <c:pt idx="4085">
                  <c:v>11.6155706394</c:v>
                </c:pt>
                <c:pt idx="4086">
                  <c:v>11.6155706394</c:v>
                </c:pt>
                <c:pt idx="4087">
                  <c:v>11.612738954700001</c:v>
                </c:pt>
                <c:pt idx="4088">
                  <c:v>11.612738954700001</c:v>
                </c:pt>
                <c:pt idx="4089">
                  <c:v>11.612738954700001</c:v>
                </c:pt>
                <c:pt idx="4090">
                  <c:v>11.612738954700001</c:v>
                </c:pt>
                <c:pt idx="4091">
                  <c:v>11.612738954700001</c:v>
                </c:pt>
                <c:pt idx="4092">
                  <c:v>11.612738954700001</c:v>
                </c:pt>
                <c:pt idx="4093">
                  <c:v>11.612738954700001</c:v>
                </c:pt>
                <c:pt idx="4094">
                  <c:v>11.612738954700001</c:v>
                </c:pt>
                <c:pt idx="4095">
                  <c:v>11.612738954700001</c:v>
                </c:pt>
                <c:pt idx="4096">
                  <c:v>11.612738954700001</c:v>
                </c:pt>
                <c:pt idx="4097">
                  <c:v>11.612738954700001</c:v>
                </c:pt>
                <c:pt idx="4098">
                  <c:v>11.612738954700001</c:v>
                </c:pt>
                <c:pt idx="4099">
                  <c:v>11.612738954700001</c:v>
                </c:pt>
                <c:pt idx="4100">
                  <c:v>11.612738954700001</c:v>
                </c:pt>
                <c:pt idx="4101">
                  <c:v>11.612738954700001</c:v>
                </c:pt>
                <c:pt idx="4102">
                  <c:v>11.612738954700001</c:v>
                </c:pt>
                <c:pt idx="4103">
                  <c:v>11.612738954700001</c:v>
                </c:pt>
                <c:pt idx="4104">
                  <c:v>11.612738954700001</c:v>
                </c:pt>
                <c:pt idx="4105">
                  <c:v>11.612738954700001</c:v>
                </c:pt>
                <c:pt idx="4106">
                  <c:v>11.612738954700001</c:v>
                </c:pt>
                <c:pt idx="4107">
                  <c:v>11.612738954700001</c:v>
                </c:pt>
                <c:pt idx="4108">
                  <c:v>11.612738954700001</c:v>
                </c:pt>
                <c:pt idx="4109">
                  <c:v>11.609907269999999</c:v>
                </c:pt>
                <c:pt idx="4110">
                  <c:v>11.609907269999999</c:v>
                </c:pt>
                <c:pt idx="4111">
                  <c:v>11.609907269999999</c:v>
                </c:pt>
                <c:pt idx="4112">
                  <c:v>11.609907269999999</c:v>
                </c:pt>
                <c:pt idx="4113">
                  <c:v>11.609907269999999</c:v>
                </c:pt>
                <c:pt idx="4114">
                  <c:v>11.609907269999999</c:v>
                </c:pt>
                <c:pt idx="4115">
                  <c:v>11.609907269999999</c:v>
                </c:pt>
                <c:pt idx="4116">
                  <c:v>11.609907269999999</c:v>
                </c:pt>
                <c:pt idx="4117">
                  <c:v>11.609907269999999</c:v>
                </c:pt>
                <c:pt idx="4118">
                  <c:v>11.609907269999999</c:v>
                </c:pt>
                <c:pt idx="4119">
                  <c:v>11.609907269999999</c:v>
                </c:pt>
                <c:pt idx="4120">
                  <c:v>11.609907269999999</c:v>
                </c:pt>
                <c:pt idx="4121">
                  <c:v>11.609907269999999</c:v>
                </c:pt>
                <c:pt idx="4122">
                  <c:v>11.609907269999999</c:v>
                </c:pt>
                <c:pt idx="4123">
                  <c:v>11.609907269999999</c:v>
                </c:pt>
                <c:pt idx="4124">
                  <c:v>11.609907269999999</c:v>
                </c:pt>
                <c:pt idx="4125">
                  <c:v>11.609907269999999</c:v>
                </c:pt>
                <c:pt idx="4126">
                  <c:v>11.609907269999999</c:v>
                </c:pt>
                <c:pt idx="4127">
                  <c:v>11.609907269999999</c:v>
                </c:pt>
                <c:pt idx="4128">
                  <c:v>11.609907269999999</c:v>
                </c:pt>
                <c:pt idx="4129">
                  <c:v>11.609907269999999</c:v>
                </c:pt>
                <c:pt idx="4130">
                  <c:v>11.609907269999999</c:v>
                </c:pt>
                <c:pt idx="4131">
                  <c:v>11.609907269999999</c:v>
                </c:pt>
                <c:pt idx="4132">
                  <c:v>11.607075585299999</c:v>
                </c:pt>
                <c:pt idx="4133">
                  <c:v>11.607075585299999</c:v>
                </c:pt>
                <c:pt idx="4134">
                  <c:v>11.607075585299999</c:v>
                </c:pt>
                <c:pt idx="4135">
                  <c:v>11.607075585299999</c:v>
                </c:pt>
                <c:pt idx="4136">
                  <c:v>11.607075585299999</c:v>
                </c:pt>
                <c:pt idx="4137">
                  <c:v>11.607075585299999</c:v>
                </c:pt>
                <c:pt idx="4138">
                  <c:v>11.607075585299999</c:v>
                </c:pt>
                <c:pt idx="4139">
                  <c:v>11.607075585299999</c:v>
                </c:pt>
                <c:pt idx="4140">
                  <c:v>11.607075585299999</c:v>
                </c:pt>
                <c:pt idx="4141">
                  <c:v>11.607075585299999</c:v>
                </c:pt>
                <c:pt idx="4142">
                  <c:v>11.607075585299999</c:v>
                </c:pt>
                <c:pt idx="4143">
                  <c:v>11.607075585299999</c:v>
                </c:pt>
                <c:pt idx="4144">
                  <c:v>11.607075585299999</c:v>
                </c:pt>
                <c:pt idx="4145">
                  <c:v>11.607075585299999</c:v>
                </c:pt>
                <c:pt idx="4146">
                  <c:v>11.607075585299999</c:v>
                </c:pt>
                <c:pt idx="4147">
                  <c:v>11.607075585299999</c:v>
                </c:pt>
                <c:pt idx="4148">
                  <c:v>11.607075585299999</c:v>
                </c:pt>
                <c:pt idx="4149">
                  <c:v>11.607075585299999</c:v>
                </c:pt>
                <c:pt idx="4150">
                  <c:v>11.607075585299999</c:v>
                </c:pt>
                <c:pt idx="4151">
                  <c:v>11.607075585299999</c:v>
                </c:pt>
                <c:pt idx="4152">
                  <c:v>11.607075585299999</c:v>
                </c:pt>
                <c:pt idx="4153">
                  <c:v>11.607075585299999</c:v>
                </c:pt>
                <c:pt idx="4154">
                  <c:v>11.607075585299999</c:v>
                </c:pt>
                <c:pt idx="4155">
                  <c:v>11.6042439006</c:v>
                </c:pt>
                <c:pt idx="4156">
                  <c:v>11.6042439006</c:v>
                </c:pt>
                <c:pt idx="4157">
                  <c:v>11.6042439006</c:v>
                </c:pt>
                <c:pt idx="4158">
                  <c:v>11.6042439006</c:v>
                </c:pt>
                <c:pt idx="4159">
                  <c:v>11.6042439006</c:v>
                </c:pt>
                <c:pt idx="4160">
                  <c:v>11.6042439006</c:v>
                </c:pt>
                <c:pt idx="4161">
                  <c:v>11.6042439006</c:v>
                </c:pt>
                <c:pt idx="4162">
                  <c:v>11.6042439006</c:v>
                </c:pt>
                <c:pt idx="4163">
                  <c:v>11.6042439006</c:v>
                </c:pt>
                <c:pt idx="4164">
                  <c:v>11.6042439006</c:v>
                </c:pt>
                <c:pt idx="4165">
                  <c:v>11.6042439006</c:v>
                </c:pt>
                <c:pt idx="4166">
                  <c:v>11.6042439006</c:v>
                </c:pt>
                <c:pt idx="4167">
                  <c:v>11.6042439006</c:v>
                </c:pt>
                <c:pt idx="4168">
                  <c:v>11.6042439006</c:v>
                </c:pt>
                <c:pt idx="4169">
                  <c:v>11.6042439006</c:v>
                </c:pt>
                <c:pt idx="4170">
                  <c:v>11.6042439006</c:v>
                </c:pt>
                <c:pt idx="4171">
                  <c:v>11.6042439006</c:v>
                </c:pt>
                <c:pt idx="4172">
                  <c:v>11.6042439006</c:v>
                </c:pt>
                <c:pt idx="4173">
                  <c:v>11.6042439006</c:v>
                </c:pt>
                <c:pt idx="4174">
                  <c:v>11.6042439006</c:v>
                </c:pt>
                <c:pt idx="4175">
                  <c:v>11.6042439006</c:v>
                </c:pt>
                <c:pt idx="4176">
                  <c:v>11.6042439006</c:v>
                </c:pt>
                <c:pt idx="4177">
                  <c:v>11.6014122159</c:v>
                </c:pt>
                <c:pt idx="4178">
                  <c:v>11.6014122159</c:v>
                </c:pt>
                <c:pt idx="4179">
                  <c:v>11.6014122159</c:v>
                </c:pt>
                <c:pt idx="4180">
                  <c:v>11.6014122159</c:v>
                </c:pt>
                <c:pt idx="4181">
                  <c:v>11.6014122159</c:v>
                </c:pt>
                <c:pt idx="4182">
                  <c:v>11.6014122159</c:v>
                </c:pt>
                <c:pt idx="4183">
                  <c:v>11.6014122159</c:v>
                </c:pt>
                <c:pt idx="4184">
                  <c:v>11.6014122159</c:v>
                </c:pt>
                <c:pt idx="4185">
                  <c:v>11.6014122159</c:v>
                </c:pt>
                <c:pt idx="4186">
                  <c:v>11.6014122159</c:v>
                </c:pt>
                <c:pt idx="4187">
                  <c:v>11.6014122159</c:v>
                </c:pt>
                <c:pt idx="4188">
                  <c:v>11.6014122159</c:v>
                </c:pt>
                <c:pt idx="4189">
                  <c:v>11.6014122159</c:v>
                </c:pt>
                <c:pt idx="4190">
                  <c:v>11.6014122159</c:v>
                </c:pt>
                <c:pt idx="4191">
                  <c:v>11.6014122159</c:v>
                </c:pt>
                <c:pt idx="4192">
                  <c:v>11.6014122159</c:v>
                </c:pt>
                <c:pt idx="4193">
                  <c:v>11.6014122159</c:v>
                </c:pt>
                <c:pt idx="4194">
                  <c:v>11.6014122159</c:v>
                </c:pt>
                <c:pt idx="4195">
                  <c:v>11.6014122159</c:v>
                </c:pt>
                <c:pt idx="4196">
                  <c:v>11.6014122159</c:v>
                </c:pt>
                <c:pt idx="4197">
                  <c:v>11.6014122159</c:v>
                </c:pt>
                <c:pt idx="4198">
                  <c:v>11.6014122159</c:v>
                </c:pt>
                <c:pt idx="4199">
                  <c:v>11.6014122159</c:v>
                </c:pt>
                <c:pt idx="4200">
                  <c:v>11.5985805312</c:v>
                </c:pt>
                <c:pt idx="4201">
                  <c:v>11.5985805312</c:v>
                </c:pt>
                <c:pt idx="4202">
                  <c:v>11.5985805312</c:v>
                </c:pt>
                <c:pt idx="4203">
                  <c:v>11.5985805312</c:v>
                </c:pt>
                <c:pt idx="4204">
                  <c:v>11.5985805312</c:v>
                </c:pt>
                <c:pt idx="4205">
                  <c:v>11.5985805312</c:v>
                </c:pt>
                <c:pt idx="4206">
                  <c:v>11.5985805312</c:v>
                </c:pt>
                <c:pt idx="4207">
                  <c:v>11.5985805312</c:v>
                </c:pt>
                <c:pt idx="4208">
                  <c:v>11.5985805312</c:v>
                </c:pt>
                <c:pt idx="4209">
                  <c:v>11.5985805312</c:v>
                </c:pt>
                <c:pt idx="4210">
                  <c:v>11.5985805312</c:v>
                </c:pt>
                <c:pt idx="4211">
                  <c:v>11.5985805312</c:v>
                </c:pt>
                <c:pt idx="4212">
                  <c:v>11.5985805312</c:v>
                </c:pt>
                <c:pt idx="4213">
                  <c:v>11.5985805312</c:v>
                </c:pt>
                <c:pt idx="4214">
                  <c:v>11.5985805312</c:v>
                </c:pt>
                <c:pt idx="4215">
                  <c:v>11.5985805312</c:v>
                </c:pt>
                <c:pt idx="4216">
                  <c:v>11.5985805312</c:v>
                </c:pt>
                <c:pt idx="4217">
                  <c:v>11.5985805312</c:v>
                </c:pt>
                <c:pt idx="4218">
                  <c:v>11.5985805312</c:v>
                </c:pt>
                <c:pt idx="4219">
                  <c:v>11.5985805312</c:v>
                </c:pt>
                <c:pt idx="4220">
                  <c:v>11.5985805312</c:v>
                </c:pt>
                <c:pt idx="4221">
                  <c:v>11.5985805312</c:v>
                </c:pt>
                <c:pt idx="4222">
                  <c:v>11.595748846499999</c:v>
                </c:pt>
                <c:pt idx="4223">
                  <c:v>11.595748846499999</c:v>
                </c:pt>
                <c:pt idx="4224">
                  <c:v>11.595748846499999</c:v>
                </c:pt>
                <c:pt idx="4225">
                  <c:v>11.595748846499999</c:v>
                </c:pt>
                <c:pt idx="4226">
                  <c:v>11.595748846499999</c:v>
                </c:pt>
                <c:pt idx="4227">
                  <c:v>11.595748846499999</c:v>
                </c:pt>
                <c:pt idx="4228">
                  <c:v>11.595748846499999</c:v>
                </c:pt>
                <c:pt idx="4229">
                  <c:v>11.595748846499999</c:v>
                </c:pt>
                <c:pt idx="4230">
                  <c:v>11.595748846499999</c:v>
                </c:pt>
                <c:pt idx="4231">
                  <c:v>11.595748846499999</c:v>
                </c:pt>
                <c:pt idx="4232">
                  <c:v>11.595748846499999</c:v>
                </c:pt>
                <c:pt idx="4233">
                  <c:v>11.595748846499999</c:v>
                </c:pt>
                <c:pt idx="4234">
                  <c:v>11.595748846499999</c:v>
                </c:pt>
                <c:pt idx="4235">
                  <c:v>11.595748846499999</c:v>
                </c:pt>
                <c:pt idx="4236">
                  <c:v>11.595748846499999</c:v>
                </c:pt>
                <c:pt idx="4237">
                  <c:v>11.595748846499999</c:v>
                </c:pt>
                <c:pt idx="4238">
                  <c:v>11.595748846499999</c:v>
                </c:pt>
                <c:pt idx="4239">
                  <c:v>11.595748846499999</c:v>
                </c:pt>
                <c:pt idx="4240">
                  <c:v>11.595748846499999</c:v>
                </c:pt>
                <c:pt idx="4241">
                  <c:v>11.595748846499999</c:v>
                </c:pt>
                <c:pt idx="4242">
                  <c:v>11.595748846499999</c:v>
                </c:pt>
                <c:pt idx="4243">
                  <c:v>11.595748846499999</c:v>
                </c:pt>
                <c:pt idx="4244">
                  <c:v>11.595748846499999</c:v>
                </c:pt>
                <c:pt idx="4245">
                  <c:v>11.592917161799999</c:v>
                </c:pt>
                <c:pt idx="4246">
                  <c:v>11.592917161799999</c:v>
                </c:pt>
                <c:pt idx="4247">
                  <c:v>11.592917161799999</c:v>
                </c:pt>
                <c:pt idx="4248">
                  <c:v>11.592917161799999</c:v>
                </c:pt>
                <c:pt idx="4249">
                  <c:v>11.592917161799999</c:v>
                </c:pt>
                <c:pt idx="4250">
                  <c:v>11.592917161799999</c:v>
                </c:pt>
                <c:pt idx="4251">
                  <c:v>11.592917161799999</c:v>
                </c:pt>
                <c:pt idx="4252">
                  <c:v>11.592917161799999</c:v>
                </c:pt>
                <c:pt idx="4253">
                  <c:v>11.592917161799999</c:v>
                </c:pt>
                <c:pt idx="4254">
                  <c:v>11.592917161799999</c:v>
                </c:pt>
                <c:pt idx="4255">
                  <c:v>11.592917161799999</c:v>
                </c:pt>
                <c:pt idx="4256">
                  <c:v>11.592917161799999</c:v>
                </c:pt>
                <c:pt idx="4257">
                  <c:v>11.592917161799999</c:v>
                </c:pt>
                <c:pt idx="4258">
                  <c:v>11.592917161799999</c:v>
                </c:pt>
                <c:pt idx="4259">
                  <c:v>11.592917161799999</c:v>
                </c:pt>
                <c:pt idx="4260">
                  <c:v>11.592917161799999</c:v>
                </c:pt>
                <c:pt idx="4261">
                  <c:v>11.592917161799999</c:v>
                </c:pt>
                <c:pt idx="4262">
                  <c:v>11.592917161799999</c:v>
                </c:pt>
                <c:pt idx="4263">
                  <c:v>11.592917161799999</c:v>
                </c:pt>
                <c:pt idx="4264">
                  <c:v>11.592917161799999</c:v>
                </c:pt>
                <c:pt idx="4265">
                  <c:v>11.592917161799999</c:v>
                </c:pt>
                <c:pt idx="4266">
                  <c:v>11.592917161799999</c:v>
                </c:pt>
                <c:pt idx="4267">
                  <c:v>11.592917161799999</c:v>
                </c:pt>
                <c:pt idx="4268">
                  <c:v>11.590085477100001</c:v>
                </c:pt>
                <c:pt idx="4269">
                  <c:v>11.590085477100001</c:v>
                </c:pt>
                <c:pt idx="4270">
                  <c:v>11.590085477100001</c:v>
                </c:pt>
                <c:pt idx="4271">
                  <c:v>11.590085477100001</c:v>
                </c:pt>
                <c:pt idx="4272">
                  <c:v>11.590085477100001</c:v>
                </c:pt>
                <c:pt idx="4273">
                  <c:v>11.590085477100001</c:v>
                </c:pt>
                <c:pt idx="4274">
                  <c:v>11.590085477100001</c:v>
                </c:pt>
                <c:pt idx="4275">
                  <c:v>11.590085477100001</c:v>
                </c:pt>
                <c:pt idx="4276">
                  <c:v>11.590085477100001</c:v>
                </c:pt>
                <c:pt idx="4277">
                  <c:v>11.590085477100001</c:v>
                </c:pt>
                <c:pt idx="4278">
                  <c:v>11.590085477100001</c:v>
                </c:pt>
                <c:pt idx="4279">
                  <c:v>11.590085477100001</c:v>
                </c:pt>
                <c:pt idx="4280">
                  <c:v>11.590085477100001</c:v>
                </c:pt>
                <c:pt idx="4281">
                  <c:v>11.590085477100001</c:v>
                </c:pt>
                <c:pt idx="4282">
                  <c:v>11.590085477100001</c:v>
                </c:pt>
                <c:pt idx="4283">
                  <c:v>11.590085477100001</c:v>
                </c:pt>
                <c:pt idx="4284">
                  <c:v>11.590085477100001</c:v>
                </c:pt>
                <c:pt idx="4285">
                  <c:v>11.590085477100001</c:v>
                </c:pt>
                <c:pt idx="4286">
                  <c:v>11.590085477100001</c:v>
                </c:pt>
                <c:pt idx="4287">
                  <c:v>11.590085477100001</c:v>
                </c:pt>
                <c:pt idx="4288">
                  <c:v>11.590085477100001</c:v>
                </c:pt>
                <c:pt idx="4289">
                  <c:v>11.590085477100001</c:v>
                </c:pt>
                <c:pt idx="4290">
                  <c:v>11.587253792399999</c:v>
                </c:pt>
                <c:pt idx="4291">
                  <c:v>11.587253792399999</c:v>
                </c:pt>
                <c:pt idx="4292">
                  <c:v>11.587253792399999</c:v>
                </c:pt>
                <c:pt idx="4293">
                  <c:v>11.587253792399999</c:v>
                </c:pt>
                <c:pt idx="4294">
                  <c:v>11.587253792399999</c:v>
                </c:pt>
                <c:pt idx="4295">
                  <c:v>11.587253792399999</c:v>
                </c:pt>
                <c:pt idx="4296">
                  <c:v>11.587253792399999</c:v>
                </c:pt>
                <c:pt idx="4297">
                  <c:v>11.587253792399999</c:v>
                </c:pt>
                <c:pt idx="4298">
                  <c:v>11.587253792399999</c:v>
                </c:pt>
                <c:pt idx="4299">
                  <c:v>11.587253792399999</c:v>
                </c:pt>
                <c:pt idx="4300">
                  <c:v>11.587253792399999</c:v>
                </c:pt>
                <c:pt idx="4301">
                  <c:v>11.587253792399999</c:v>
                </c:pt>
                <c:pt idx="4302">
                  <c:v>11.587253792399999</c:v>
                </c:pt>
                <c:pt idx="4303">
                  <c:v>11.587253792399999</c:v>
                </c:pt>
                <c:pt idx="4304">
                  <c:v>11.587253792399999</c:v>
                </c:pt>
                <c:pt idx="4305">
                  <c:v>11.587253792399999</c:v>
                </c:pt>
                <c:pt idx="4306">
                  <c:v>11.587253792399999</c:v>
                </c:pt>
                <c:pt idx="4307">
                  <c:v>11.587253792399999</c:v>
                </c:pt>
                <c:pt idx="4308">
                  <c:v>11.587253792399999</c:v>
                </c:pt>
                <c:pt idx="4309">
                  <c:v>11.587253792399999</c:v>
                </c:pt>
                <c:pt idx="4310">
                  <c:v>11.587253792399999</c:v>
                </c:pt>
                <c:pt idx="4311">
                  <c:v>11.587253792399999</c:v>
                </c:pt>
                <c:pt idx="4312">
                  <c:v>11.587253792399999</c:v>
                </c:pt>
                <c:pt idx="4313">
                  <c:v>11.5844221077</c:v>
                </c:pt>
                <c:pt idx="4314">
                  <c:v>11.5844221077</c:v>
                </c:pt>
                <c:pt idx="4315">
                  <c:v>11.5844221077</c:v>
                </c:pt>
                <c:pt idx="4316">
                  <c:v>11.5844221077</c:v>
                </c:pt>
                <c:pt idx="4317">
                  <c:v>11.5844221077</c:v>
                </c:pt>
                <c:pt idx="4318">
                  <c:v>11.5844221077</c:v>
                </c:pt>
                <c:pt idx="4319">
                  <c:v>11.5844221077</c:v>
                </c:pt>
                <c:pt idx="4320">
                  <c:v>11.5844221077</c:v>
                </c:pt>
                <c:pt idx="4321">
                  <c:v>11.5844221077</c:v>
                </c:pt>
                <c:pt idx="4322">
                  <c:v>11.5844221077</c:v>
                </c:pt>
                <c:pt idx="4323">
                  <c:v>11.5844221077</c:v>
                </c:pt>
                <c:pt idx="4324">
                  <c:v>11.5844221077</c:v>
                </c:pt>
                <c:pt idx="4325">
                  <c:v>11.5844221077</c:v>
                </c:pt>
                <c:pt idx="4326">
                  <c:v>11.5844221077</c:v>
                </c:pt>
                <c:pt idx="4327">
                  <c:v>11.5844221077</c:v>
                </c:pt>
                <c:pt idx="4328">
                  <c:v>11.5844221077</c:v>
                </c:pt>
                <c:pt idx="4329">
                  <c:v>11.5844221077</c:v>
                </c:pt>
                <c:pt idx="4330">
                  <c:v>11.5844221077</c:v>
                </c:pt>
                <c:pt idx="4331">
                  <c:v>11.5844221077</c:v>
                </c:pt>
                <c:pt idx="4332">
                  <c:v>11.5844221077</c:v>
                </c:pt>
                <c:pt idx="4333">
                  <c:v>11.5844221077</c:v>
                </c:pt>
                <c:pt idx="4334">
                  <c:v>11.5844221077</c:v>
                </c:pt>
                <c:pt idx="4335">
                  <c:v>11.5844221077</c:v>
                </c:pt>
                <c:pt idx="4336">
                  <c:v>11.581590423</c:v>
                </c:pt>
                <c:pt idx="4337">
                  <c:v>11.581590423</c:v>
                </c:pt>
                <c:pt idx="4338">
                  <c:v>11.581590423</c:v>
                </c:pt>
                <c:pt idx="4339">
                  <c:v>11.581590423</c:v>
                </c:pt>
                <c:pt idx="4340">
                  <c:v>11.581590423</c:v>
                </c:pt>
                <c:pt idx="4341">
                  <c:v>11.581590423</c:v>
                </c:pt>
                <c:pt idx="4342">
                  <c:v>11.581590423</c:v>
                </c:pt>
                <c:pt idx="4343">
                  <c:v>11.581590423</c:v>
                </c:pt>
                <c:pt idx="4344">
                  <c:v>11.581590423</c:v>
                </c:pt>
                <c:pt idx="4345">
                  <c:v>11.581590423</c:v>
                </c:pt>
                <c:pt idx="4346">
                  <c:v>11.581590423</c:v>
                </c:pt>
                <c:pt idx="4347">
                  <c:v>11.581590423</c:v>
                </c:pt>
                <c:pt idx="4348">
                  <c:v>11.581590423</c:v>
                </c:pt>
                <c:pt idx="4349">
                  <c:v>11.581590423</c:v>
                </c:pt>
                <c:pt idx="4350">
                  <c:v>11.581590423</c:v>
                </c:pt>
                <c:pt idx="4351">
                  <c:v>11.581590423</c:v>
                </c:pt>
                <c:pt idx="4352">
                  <c:v>11.581590423</c:v>
                </c:pt>
                <c:pt idx="4353">
                  <c:v>11.581590423</c:v>
                </c:pt>
                <c:pt idx="4354">
                  <c:v>11.581590423</c:v>
                </c:pt>
                <c:pt idx="4355">
                  <c:v>11.581590423</c:v>
                </c:pt>
                <c:pt idx="4356">
                  <c:v>11.581590423</c:v>
                </c:pt>
                <c:pt idx="4357">
                  <c:v>11.581590423</c:v>
                </c:pt>
                <c:pt idx="4358">
                  <c:v>11.578758738299999</c:v>
                </c:pt>
                <c:pt idx="4359">
                  <c:v>11.578758738299999</c:v>
                </c:pt>
                <c:pt idx="4360">
                  <c:v>11.578758738299999</c:v>
                </c:pt>
                <c:pt idx="4361">
                  <c:v>11.578758738299999</c:v>
                </c:pt>
                <c:pt idx="4362">
                  <c:v>11.578758738299999</c:v>
                </c:pt>
                <c:pt idx="4363">
                  <c:v>11.578758738299999</c:v>
                </c:pt>
                <c:pt idx="4364">
                  <c:v>11.578758738299999</c:v>
                </c:pt>
                <c:pt idx="4365">
                  <c:v>11.578758738299999</c:v>
                </c:pt>
                <c:pt idx="4366">
                  <c:v>11.578758738299999</c:v>
                </c:pt>
                <c:pt idx="4367">
                  <c:v>11.578758738299999</c:v>
                </c:pt>
                <c:pt idx="4368">
                  <c:v>11.578758738299999</c:v>
                </c:pt>
                <c:pt idx="4369">
                  <c:v>11.578758738299999</c:v>
                </c:pt>
                <c:pt idx="4370">
                  <c:v>11.578758738299999</c:v>
                </c:pt>
                <c:pt idx="4371">
                  <c:v>11.578758738299999</c:v>
                </c:pt>
                <c:pt idx="4372">
                  <c:v>11.578758738299999</c:v>
                </c:pt>
                <c:pt idx="4373">
                  <c:v>11.578758738299999</c:v>
                </c:pt>
                <c:pt idx="4374">
                  <c:v>11.578758738299999</c:v>
                </c:pt>
                <c:pt idx="4375">
                  <c:v>11.578758738299999</c:v>
                </c:pt>
                <c:pt idx="4376">
                  <c:v>11.578758738299999</c:v>
                </c:pt>
                <c:pt idx="4377">
                  <c:v>11.578758738299999</c:v>
                </c:pt>
                <c:pt idx="4378">
                  <c:v>11.578758738299999</c:v>
                </c:pt>
                <c:pt idx="4379">
                  <c:v>11.578758738299999</c:v>
                </c:pt>
                <c:pt idx="4380">
                  <c:v>11.578758738299999</c:v>
                </c:pt>
                <c:pt idx="4381">
                  <c:v>11.575927053599999</c:v>
                </c:pt>
                <c:pt idx="4382">
                  <c:v>11.575927053599999</c:v>
                </c:pt>
                <c:pt idx="4383">
                  <c:v>11.575927053599999</c:v>
                </c:pt>
                <c:pt idx="4384">
                  <c:v>11.575927053599999</c:v>
                </c:pt>
                <c:pt idx="4385">
                  <c:v>11.575927053599999</c:v>
                </c:pt>
                <c:pt idx="4386">
                  <c:v>11.575927053599999</c:v>
                </c:pt>
                <c:pt idx="4387">
                  <c:v>11.575927053599999</c:v>
                </c:pt>
                <c:pt idx="4388">
                  <c:v>11.575927053599999</c:v>
                </c:pt>
                <c:pt idx="4389">
                  <c:v>11.575927053599999</c:v>
                </c:pt>
                <c:pt idx="4390">
                  <c:v>11.575927053599999</c:v>
                </c:pt>
                <c:pt idx="4391">
                  <c:v>11.575927053599999</c:v>
                </c:pt>
                <c:pt idx="4392">
                  <c:v>11.575927053599999</c:v>
                </c:pt>
                <c:pt idx="4393">
                  <c:v>11.575927053599999</c:v>
                </c:pt>
                <c:pt idx="4394">
                  <c:v>11.575927053599999</c:v>
                </c:pt>
                <c:pt idx="4395">
                  <c:v>11.575927053599999</c:v>
                </c:pt>
                <c:pt idx="4396">
                  <c:v>11.575927053599999</c:v>
                </c:pt>
                <c:pt idx="4397">
                  <c:v>11.575927053599999</c:v>
                </c:pt>
                <c:pt idx="4398">
                  <c:v>11.575927053599999</c:v>
                </c:pt>
                <c:pt idx="4399">
                  <c:v>11.575927053599999</c:v>
                </c:pt>
                <c:pt idx="4400">
                  <c:v>11.575927053599999</c:v>
                </c:pt>
                <c:pt idx="4401">
                  <c:v>11.575927053599999</c:v>
                </c:pt>
                <c:pt idx="4402">
                  <c:v>11.575927053599999</c:v>
                </c:pt>
                <c:pt idx="4403">
                  <c:v>11.575927053599999</c:v>
                </c:pt>
                <c:pt idx="4404">
                  <c:v>11.573095368899999</c:v>
                </c:pt>
                <c:pt idx="4405">
                  <c:v>11.573095368899999</c:v>
                </c:pt>
                <c:pt idx="4406">
                  <c:v>11.573095368899999</c:v>
                </c:pt>
                <c:pt idx="4407">
                  <c:v>11.573095368899999</c:v>
                </c:pt>
                <c:pt idx="4408">
                  <c:v>11.573095368899999</c:v>
                </c:pt>
                <c:pt idx="4409">
                  <c:v>11.573095368899999</c:v>
                </c:pt>
                <c:pt idx="4410">
                  <c:v>11.573095368899999</c:v>
                </c:pt>
                <c:pt idx="4411">
                  <c:v>11.573095368899999</c:v>
                </c:pt>
                <c:pt idx="4412">
                  <c:v>11.573095368899999</c:v>
                </c:pt>
                <c:pt idx="4413">
                  <c:v>11.573095368899999</c:v>
                </c:pt>
                <c:pt idx="4414">
                  <c:v>11.573095368899999</c:v>
                </c:pt>
                <c:pt idx="4415">
                  <c:v>11.573095368899999</c:v>
                </c:pt>
                <c:pt idx="4416">
                  <c:v>11.573095368899999</c:v>
                </c:pt>
                <c:pt idx="4417">
                  <c:v>11.573095368899999</c:v>
                </c:pt>
                <c:pt idx="4418">
                  <c:v>11.573095368899999</c:v>
                </c:pt>
                <c:pt idx="4419">
                  <c:v>11.573095368899999</c:v>
                </c:pt>
                <c:pt idx="4420">
                  <c:v>11.573095368899999</c:v>
                </c:pt>
                <c:pt idx="4421">
                  <c:v>11.573095368899999</c:v>
                </c:pt>
                <c:pt idx="4422">
                  <c:v>11.573095368899999</c:v>
                </c:pt>
                <c:pt idx="4423">
                  <c:v>11.573095368899999</c:v>
                </c:pt>
                <c:pt idx="4424">
                  <c:v>11.573095368899999</c:v>
                </c:pt>
                <c:pt idx="4425">
                  <c:v>11.573095368899999</c:v>
                </c:pt>
                <c:pt idx="4426">
                  <c:v>11.5702636842</c:v>
                </c:pt>
                <c:pt idx="4427">
                  <c:v>11.5702636842</c:v>
                </c:pt>
                <c:pt idx="4428">
                  <c:v>11.5702636842</c:v>
                </c:pt>
                <c:pt idx="4429">
                  <c:v>11.5702636842</c:v>
                </c:pt>
                <c:pt idx="4430">
                  <c:v>11.5702636842</c:v>
                </c:pt>
                <c:pt idx="4431">
                  <c:v>11.5702636842</c:v>
                </c:pt>
                <c:pt idx="4432">
                  <c:v>11.5702636842</c:v>
                </c:pt>
                <c:pt idx="4433">
                  <c:v>11.5702636842</c:v>
                </c:pt>
                <c:pt idx="4434">
                  <c:v>11.5702636842</c:v>
                </c:pt>
                <c:pt idx="4435">
                  <c:v>11.5702636842</c:v>
                </c:pt>
                <c:pt idx="4436">
                  <c:v>11.5702636842</c:v>
                </c:pt>
                <c:pt idx="4437">
                  <c:v>11.5702636842</c:v>
                </c:pt>
                <c:pt idx="4438">
                  <c:v>11.5702636842</c:v>
                </c:pt>
                <c:pt idx="4439">
                  <c:v>11.5702636842</c:v>
                </c:pt>
                <c:pt idx="4440">
                  <c:v>11.5702636842</c:v>
                </c:pt>
                <c:pt idx="4441">
                  <c:v>11.5702636842</c:v>
                </c:pt>
                <c:pt idx="4442">
                  <c:v>11.5702636842</c:v>
                </c:pt>
                <c:pt idx="4443">
                  <c:v>11.5702636842</c:v>
                </c:pt>
                <c:pt idx="4444">
                  <c:v>11.5702636842</c:v>
                </c:pt>
                <c:pt idx="4445">
                  <c:v>11.5702636842</c:v>
                </c:pt>
                <c:pt idx="4446">
                  <c:v>11.5702636842</c:v>
                </c:pt>
                <c:pt idx="4447">
                  <c:v>11.5702636842</c:v>
                </c:pt>
                <c:pt idx="4448">
                  <c:v>11.5702636842</c:v>
                </c:pt>
                <c:pt idx="4449">
                  <c:v>11.5674319995</c:v>
                </c:pt>
                <c:pt idx="4450">
                  <c:v>11.5674319995</c:v>
                </c:pt>
                <c:pt idx="4451">
                  <c:v>11.5674319995</c:v>
                </c:pt>
                <c:pt idx="4452">
                  <c:v>11.5674319995</c:v>
                </c:pt>
                <c:pt idx="4453">
                  <c:v>11.5674319995</c:v>
                </c:pt>
                <c:pt idx="4454">
                  <c:v>11.5674319995</c:v>
                </c:pt>
                <c:pt idx="4455">
                  <c:v>11.5674319995</c:v>
                </c:pt>
                <c:pt idx="4456">
                  <c:v>11.5674319995</c:v>
                </c:pt>
                <c:pt idx="4457">
                  <c:v>11.5674319995</c:v>
                </c:pt>
                <c:pt idx="4458">
                  <c:v>11.5674319995</c:v>
                </c:pt>
                <c:pt idx="4459">
                  <c:v>11.5674319995</c:v>
                </c:pt>
                <c:pt idx="4460">
                  <c:v>11.5674319995</c:v>
                </c:pt>
                <c:pt idx="4461">
                  <c:v>11.5674319995</c:v>
                </c:pt>
                <c:pt idx="4462">
                  <c:v>11.5674319995</c:v>
                </c:pt>
                <c:pt idx="4463">
                  <c:v>11.5674319995</c:v>
                </c:pt>
                <c:pt idx="4464">
                  <c:v>11.5674319995</c:v>
                </c:pt>
                <c:pt idx="4465">
                  <c:v>11.5674319995</c:v>
                </c:pt>
                <c:pt idx="4466">
                  <c:v>11.5674319995</c:v>
                </c:pt>
                <c:pt idx="4467">
                  <c:v>11.5674319995</c:v>
                </c:pt>
                <c:pt idx="4468">
                  <c:v>11.5674319995</c:v>
                </c:pt>
                <c:pt idx="4469">
                  <c:v>11.5674319995</c:v>
                </c:pt>
                <c:pt idx="4470">
                  <c:v>11.5674319995</c:v>
                </c:pt>
                <c:pt idx="4471">
                  <c:v>11.5674319995</c:v>
                </c:pt>
                <c:pt idx="4472">
                  <c:v>11.5646003148</c:v>
                </c:pt>
                <c:pt idx="4473">
                  <c:v>11.5646003148</c:v>
                </c:pt>
                <c:pt idx="4474">
                  <c:v>11.5646003148</c:v>
                </c:pt>
                <c:pt idx="4475">
                  <c:v>11.5646003148</c:v>
                </c:pt>
                <c:pt idx="4476">
                  <c:v>11.5646003148</c:v>
                </c:pt>
                <c:pt idx="4477">
                  <c:v>11.5646003148</c:v>
                </c:pt>
                <c:pt idx="4478">
                  <c:v>11.5646003148</c:v>
                </c:pt>
                <c:pt idx="4479">
                  <c:v>11.5646003148</c:v>
                </c:pt>
                <c:pt idx="4480">
                  <c:v>11.5646003148</c:v>
                </c:pt>
                <c:pt idx="4481">
                  <c:v>11.5646003148</c:v>
                </c:pt>
                <c:pt idx="4482">
                  <c:v>11.5646003148</c:v>
                </c:pt>
                <c:pt idx="4483">
                  <c:v>11.5646003148</c:v>
                </c:pt>
                <c:pt idx="4484">
                  <c:v>11.5646003148</c:v>
                </c:pt>
                <c:pt idx="4485">
                  <c:v>11.5646003148</c:v>
                </c:pt>
                <c:pt idx="4486">
                  <c:v>11.5646003148</c:v>
                </c:pt>
                <c:pt idx="4487">
                  <c:v>11.5646003148</c:v>
                </c:pt>
                <c:pt idx="4488">
                  <c:v>11.5646003148</c:v>
                </c:pt>
                <c:pt idx="4489">
                  <c:v>11.5646003148</c:v>
                </c:pt>
                <c:pt idx="4490">
                  <c:v>11.5646003148</c:v>
                </c:pt>
                <c:pt idx="4491">
                  <c:v>11.5646003148</c:v>
                </c:pt>
                <c:pt idx="4492">
                  <c:v>11.5646003148</c:v>
                </c:pt>
                <c:pt idx="4493">
                  <c:v>11.5646003148</c:v>
                </c:pt>
                <c:pt idx="4494">
                  <c:v>11.5617686301</c:v>
                </c:pt>
                <c:pt idx="4495">
                  <c:v>11.5617686301</c:v>
                </c:pt>
                <c:pt idx="4496">
                  <c:v>11.5617686301</c:v>
                </c:pt>
                <c:pt idx="4497">
                  <c:v>11.5617686301</c:v>
                </c:pt>
                <c:pt idx="4498">
                  <c:v>11.5617686301</c:v>
                </c:pt>
                <c:pt idx="4499">
                  <c:v>11.5617686301</c:v>
                </c:pt>
                <c:pt idx="4500">
                  <c:v>11.5617686301</c:v>
                </c:pt>
                <c:pt idx="4501">
                  <c:v>11.5617686301</c:v>
                </c:pt>
                <c:pt idx="4502">
                  <c:v>11.5617686301</c:v>
                </c:pt>
                <c:pt idx="4503">
                  <c:v>11.5617686301</c:v>
                </c:pt>
                <c:pt idx="4504">
                  <c:v>11.5617686301</c:v>
                </c:pt>
                <c:pt idx="4505">
                  <c:v>11.5617686301</c:v>
                </c:pt>
                <c:pt idx="4506">
                  <c:v>11.5617686301</c:v>
                </c:pt>
                <c:pt idx="4507">
                  <c:v>11.5617686301</c:v>
                </c:pt>
                <c:pt idx="4508">
                  <c:v>11.5617686301</c:v>
                </c:pt>
                <c:pt idx="4509">
                  <c:v>11.5617686301</c:v>
                </c:pt>
                <c:pt idx="4510">
                  <c:v>11.5617686301</c:v>
                </c:pt>
                <c:pt idx="4511">
                  <c:v>11.5617686301</c:v>
                </c:pt>
                <c:pt idx="4512">
                  <c:v>11.5617686301</c:v>
                </c:pt>
                <c:pt idx="4513">
                  <c:v>11.5617686301</c:v>
                </c:pt>
                <c:pt idx="4514">
                  <c:v>11.5617686301</c:v>
                </c:pt>
                <c:pt idx="4515">
                  <c:v>11.5617686301</c:v>
                </c:pt>
                <c:pt idx="4516">
                  <c:v>11.5617686301</c:v>
                </c:pt>
                <c:pt idx="4517">
                  <c:v>11.558936945399999</c:v>
                </c:pt>
                <c:pt idx="4518">
                  <c:v>11.558936945399999</c:v>
                </c:pt>
                <c:pt idx="4519">
                  <c:v>11.558936945399999</c:v>
                </c:pt>
                <c:pt idx="4520">
                  <c:v>11.558936945399999</c:v>
                </c:pt>
                <c:pt idx="4521">
                  <c:v>11.558936945399999</c:v>
                </c:pt>
                <c:pt idx="4522">
                  <c:v>11.558936945399999</c:v>
                </c:pt>
                <c:pt idx="4523">
                  <c:v>11.558936945399999</c:v>
                </c:pt>
                <c:pt idx="4524">
                  <c:v>11.558936945399999</c:v>
                </c:pt>
                <c:pt idx="4525">
                  <c:v>11.558936945399999</c:v>
                </c:pt>
                <c:pt idx="4526">
                  <c:v>11.558936945399999</c:v>
                </c:pt>
                <c:pt idx="4527">
                  <c:v>11.558936945399999</c:v>
                </c:pt>
                <c:pt idx="4528">
                  <c:v>11.558936945399999</c:v>
                </c:pt>
                <c:pt idx="4529">
                  <c:v>11.558936945399999</c:v>
                </c:pt>
                <c:pt idx="4530">
                  <c:v>11.558936945399999</c:v>
                </c:pt>
                <c:pt idx="4531">
                  <c:v>11.558936945399999</c:v>
                </c:pt>
                <c:pt idx="4532">
                  <c:v>11.558936945399999</c:v>
                </c:pt>
                <c:pt idx="4533">
                  <c:v>11.558936945399999</c:v>
                </c:pt>
                <c:pt idx="4534">
                  <c:v>11.558936945399999</c:v>
                </c:pt>
                <c:pt idx="4535">
                  <c:v>11.558936945399999</c:v>
                </c:pt>
                <c:pt idx="4536">
                  <c:v>11.558936945399999</c:v>
                </c:pt>
                <c:pt idx="4537">
                  <c:v>11.558936945399999</c:v>
                </c:pt>
                <c:pt idx="4538">
                  <c:v>11.558936945399999</c:v>
                </c:pt>
                <c:pt idx="4539">
                  <c:v>11.558936945399999</c:v>
                </c:pt>
                <c:pt idx="4540">
                  <c:v>11.556105260700001</c:v>
                </c:pt>
                <c:pt idx="4541">
                  <c:v>11.556105260700001</c:v>
                </c:pt>
                <c:pt idx="4542">
                  <c:v>11.556105260700001</c:v>
                </c:pt>
                <c:pt idx="4543">
                  <c:v>11.556105260700001</c:v>
                </c:pt>
                <c:pt idx="4544">
                  <c:v>11.556105260700001</c:v>
                </c:pt>
                <c:pt idx="4545">
                  <c:v>11.556105260700001</c:v>
                </c:pt>
                <c:pt idx="4546">
                  <c:v>11.556105260700001</c:v>
                </c:pt>
                <c:pt idx="4547">
                  <c:v>11.556105260700001</c:v>
                </c:pt>
                <c:pt idx="4548">
                  <c:v>11.556105260700001</c:v>
                </c:pt>
                <c:pt idx="4549">
                  <c:v>11.556105260700001</c:v>
                </c:pt>
                <c:pt idx="4550">
                  <c:v>11.556105260700001</c:v>
                </c:pt>
                <c:pt idx="4551">
                  <c:v>11.556105260700001</c:v>
                </c:pt>
                <c:pt idx="4552">
                  <c:v>11.556105260700001</c:v>
                </c:pt>
                <c:pt idx="4553">
                  <c:v>11.556105260700001</c:v>
                </c:pt>
                <c:pt idx="4554">
                  <c:v>11.556105260700001</c:v>
                </c:pt>
                <c:pt idx="4555">
                  <c:v>11.556105260700001</c:v>
                </c:pt>
                <c:pt idx="4556">
                  <c:v>11.556105260700001</c:v>
                </c:pt>
                <c:pt idx="4557">
                  <c:v>11.556105260700001</c:v>
                </c:pt>
                <c:pt idx="4558">
                  <c:v>11.556105260700001</c:v>
                </c:pt>
                <c:pt idx="4559">
                  <c:v>11.556105260700001</c:v>
                </c:pt>
                <c:pt idx="4560">
                  <c:v>11.556105260700001</c:v>
                </c:pt>
                <c:pt idx="4561">
                  <c:v>11.556105260700001</c:v>
                </c:pt>
                <c:pt idx="4562">
                  <c:v>11.553273576</c:v>
                </c:pt>
                <c:pt idx="4563">
                  <c:v>11.553273576</c:v>
                </c:pt>
                <c:pt idx="4564">
                  <c:v>11.553273576</c:v>
                </c:pt>
                <c:pt idx="4565">
                  <c:v>11.553273576</c:v>
                </c:pt>
                <c:pt idx="4566">
                  <c:v>11.553273576</c:v>
                </c:pt>
                <c:pt idx="4567">
                  <c:v>11.553273576</c:v>
                </c:pt>
                <c:pt idx="4568">
                  <c:v>11.553273576</c:v>
                </c:pt>
                <c:pt idx="4569">
                  <c:v>11.553273576</c:v>
                </c:pt>
                <c:pt idx="4570">
                  <c:v>11.553273576</c:v>
                </c:pt>
                <c:pt idx="4571">
                  <c:v>11.553273576</c:v>
                </c:pt>
                <c:pt idx="4572">
                  <c:v>11.553273576</c:v>
                </c:pt>
                <c:pt idx="4573">
                  <c:v>11.553273576</c:v>
                </c:pt>
                <c:pt idx="4574">
                  <c:v>11.553273576</c:v>
                </c:pt>
                <c:pt idx="4575">
                  <c:v>11.553273576</c:v>
                </c:pt>
                <c:pt idx="4576">
                  <c:v>11.553273576</c:v>
                </c:pt>
                <c:pt idx="4577">
                  <c:v>11.553273576</c:v>
                </c:pt>
                <c:pt idx="4578">
                  <c:v>11.553273576</c:v>
                </c:pt>
                <c:pt idx="4579">
                  <c:v>11.553273576</c:v>
                </c:pt>
                <c:pt idx="4580">
                  <c:v>11.553273576</c:v>
                </c:pt>
                <c:pt idx="4581">
                  <c:v>11.553273576</c:v>
                </c:pt>
                <c:pt idx="4582">
                  <c:v>11.553273576</c:v>
                </c:pt>
                <c:pt idx="4583">
                  <c:v>11.553273576</c:v>
                </c:pt>
                <c:pt idx="4584">
                  <c:v>11.553273576</c:v>
                </c:pt>
                <c:pt idx="4585">
                  <c:v>11.550441891299998</c:v>
                </c:pt>
                <c:pt idx="4586">
                  <c:v>11.550441891299998</c:v>
                </c:pt>
                <c:pt idx="4587">
                  <c:v>11.550441891299998</c:v>
                </c:pt>
                <c:pt idx="4588">
                  <c:v>11.550441891299998</c:v>
                </c:pt>
                <c:pt idx="4589">
                  <c:v>11.550441891299998</c:v>
                </c:pt>
                <c:pt idx="4590">
                  <c:v>11.550441891299998</c:v>
                </c:pt>
                <c:pt idx="4591">
                  <c:v>11.550441891299998</c:v>
                </c:pt>
                <c:pt idx="4592">
                  <c:v>11.550441891299998</c:v>
                </c:pt>
                <c:pt idx="4593">
                  <c:v>11.550441891299998</c:v>
                </c:pt>
                <c:pt idx="4594">
                  <c:v>11.550441891299998</c:v>
                </c:pt>
                <c:pt idx="4595">
                  <c:v>11.550441891299998</c:v>
                </c:pt>
                <c:pt idx="4596">
                  <c:v>11.550441891299998</c:v>
                </c:pt>
                <c:pt idx="4597">
                  <c:v>11.550441891299998</c:v>
                </c:pt>
                <c:pt idx="4598">
                  <c:v>11.550441891299998</c:v>
                </c:pt>
                <c:pt idx="4599">
                  <c:v>11.550441891299998</c:v>
                </c:pt>
                <c:pt idx="4600">
                  <c:v>11.550441891299998</c:v>
                </c:pt>
                <c:pt idx="4601">
                  <c:v>11.550441891299998</c:v>
                </c:pt>
                <c:pt idx="4602">
                  <c:v>11.550441891299998</c:v>
                </c:pt>
                <c:pt idx="4603">
                  <c:v>11.550441891299998</c:v>
                </c:pt>
                <c:pt idx="4604">
                  <c:v>11.550441891299998</c:v>
                </c:pt>
                <c:pt idx="4605">
                  <c:v>11.550441891299998</c:v>
                </c:pt>
                <c:pt idx="4606">
                  <c:v>11.550441891299998</c:v>
                </c:pt>
                <c:pt idx="4607">
                  <c:v>11.550441891299998</c:v>
                </c:pt>
                <c:pt idx="4608">
                  <c:v>11.5476102066</c:v>
                </c:pt>
                <c:pt idx="4609">
                  <c:v>11.5476102066</c:v>
                </c:pt>
                <c:pt idx="4610">
                  <c:v>11.5476102066</c:v>
                </c:pt>
                <c:pt idx="4611">
                  <c:v>11.5476102066</c:v>
                </c:pt>
                <c:pt idx="4612">
                  <c:v>11.5476102066</c:v>
                </c:pt>
                <c:pt idx="4613">
                  <c:v>11.5476102066</c:v>
                </c:pt>
                <c:pt idx="4614">
                  <c:v>11.5476102066</c:v>
                </c:pt>
                <c:pt idx="4615">
                  <c:v>11.5476102066</c:v>
                </c:pt>
                <c:pt idx="4616">
                  <c:v>11.5476102066</c:v>
                </c:pt>
                <c:pt idx="4617">
                  <c:v>11.5476102066</c:v>
                </c:pt>
                <c:pt idx="4618">
                  <c:v>11.5476102066</c:v>
                </c:pt>
                <c:pt idx="4619">
                  <c:v>11.5476102066</c:v>
                </c:pt>
                <c:pt idx="4620">
                  <c:v>11.5476102066</c:v>
                </c:pt>
                <c:pt idx="4621">
                  <c:v>11.5476102066</c:v>
                </c:pt>
                <c:pt idx="4622">
                  <c:v>11.5476102066</c:v>
                </c:pt>
                <c:pt idx="4623">
                  <c:v>11.5476102066</c:v>
                </c:pt>
                <c:pt idx="4624">
                  <c:v>11.5476102066</c:v>
                </c:pt>
                <c:pt idx="4625">
                  <c:v>11.5476102066</c:v>
                </c:pt>
                <c:pt idx="4626">
                  <c:v>11.5476102066</c:v>
                </c:pt>
                <c:pt idx="4627">
                  <c:v>11.5476102066</c:v>
                </c:pt>
                <c:pt idx="4628">
                  <c:v>11.5476102066</c:v>
                </c:pt>
                <c:pt idx="4629">
                  <c:v>11.5476102066</c:v>
                </c:pt>
                <c:pt idx="4630">
                  <c:v>11.5447785219</c:v>
                </c:pt>
                <c:pt idx="4631">
                  <c:v>11.5447785219</c:v>
                </c:pt>
                <c:pt idx="4632">
                  <c:v>11.5447785219</c:v>
                </c:pt>
                <c:pt idx="4633">
                  <c:v>11.5447785219</c:v>
                </c:pt>
                <c:pt idx="4634">
                  <c:v>11.5447785219</c:v>
                </c:pt>
                <c:pt idx="4635">
                  <c:v>11.5447785219</c:v>
                </c:pt>
                <c:pt idx="4636">
                  <c:v>11.5447785219</c:v>
                </c:pt>
                <c:pt idx="4637">
                  <c:v>11.5447785219</c:v>
                </c:pt>
                <c:pt idx="4638">
                  <c:v>11.5447785219</c:v>
                </c:pt>
                <c:pt idx="4639">
                  <c:v>11.5447785219</c:v>
                </c:pt>
                <c:pt idx="4640">
                  <c:v>11.5447785219</c:v>
                </c:pt>
                <c:pt idx="4641">
                  <c:v>11.5447785219</c:v>
                </c:pt>
                <c:pt idx="4642">
                  <c:v>11.5447785219</c:v>
                </c:pt>
                <c:pt idx="4643">
                  <c:v>11.5447785219</c:v>
                </c:pt>
                <c:pt idx="4644">
                  <c:v>11.5447785219</c:v>
                </c:pt>
                <c:pt idx="4645">
                  <c:v>11.5447785219</c:v>
                </c:pt>
                <c:pt idx="4646">
                  <c:v>11.5447785219</c:v>
                </c:pt>
                <c:pt idx="4647">
                  <c:v>11.5447785219</c:v>
                </c:pt>
                <c:pt idx="4648">
                  <c:v>11.5447785219</c:v>
                </c:pt>
                <c:pt idx="4649">
                  <c:v>11.5447785219</c:v>
                </c:pt>
                <c:pt idx="4650">
                  <c:v>11.5447785219</c:v>
                </c:pt>
                <c:pt idx="4651">
                  <c:v>11.5447785219</c:v>
                </c:pt>
                <c:pt idx="4652">
                  <c:v>11.5447785219</c:v>
                </c:pt>
                <c:pt idx="4653">
                  <c:v>11.541946837200001</c:v>
                </c:pt>
                <c:pt idx="4654">
                  <c:v>11.541946837200001</c:v>
                </c:pt>
                <c:pt idx="4655">
                  <c:v>11.541946837200001</c:v>
                </c:pt>
                <c:pt idx="4656">
                  <c:v>11.541946837200001</c:v>
                </c:pt>
                <c:pt idx="4657">
                  <c:v>11.541946837200001</c:v>
                </c:pt>
                <c:pt idx="4658">
                  <c:v>11.541946837200001</c:v>
                </c:pt>
                <c:pt idx="4659">
                  <c:v>11.541946837200001</c:v>
                </c:pt>
                <c:pt idx="4660">
                  <c:v>11.541946837200001</c:v>
                </c:pt>
                <c:pt idx="4661">
                  <c:v>11.541946837200001</c:v>
                </c:pt>
                <c:pt idx="4662">
                  <c:v>11.541946837200001</c:v>
                </c:pt>
                <c:pt idx="4663">
                  <c:v>11.541946837200001</c:v>
                </c:pt>
                <c:pt idx="4664">
                  <c:v>11.541946837200001</c:v>
                </c:pt>
                <c:pt idx="4665">
                  <c:v>11.541946837200001</c:v>
                </c:pt>
                <c:pt idx="4666">
                  <c:v>11.541946837200001</c:v>
                </c:pt>
                <c:pt idx="4667">
                  <c:v>11.541946837200001</c:v>
                </c:pt>
                <c:pt idx="4668">
                  <c:v>11.541946837200001</c:v>
                </c:pt>
                <c:pt idx="4669">
                  <c:v>11.541946837200001</c:v>
                </c:pt>
                <c:pt idx="4670">
                  <c:v>11.541946837200001</c:v>
                </c:pt>
                <c:pt idx="4671">
                  <c:v>11.541946837200001</c:v>
                </c:pt>
                <c:pt idx="4672">
                  <c:v>11.541946837200001</c:v>
                </c:pt>
                <c:pt idx="4673">
                  <c:v>11.541946837200001</c:v>
                </c:pt>
                <c:pt idx="4674">
                  <c:v>11.541946837200001</c:v>
                </c:pt>
                <c:pt idx="4675">
                  <c:v>11.541946837200001</c:v>
                </c:pt>
                <c:pt idx="4676">
                  <c:v>11.539115152499999</c:v>
                </c:pt>
                <c:pt idx="4677">
                  <c:v>11.539115152499999</c:v>
                </c:pt>
                <c:pt idx="4678">
                  <c:v>11.539115152499999</c:v>
                </c:pt>
                <c:pt idx="4679">
                  <c:v>11.539115152499999</c:v>
                </c:pt>
                <c:pt idx="4680">
                  <c:v>11.539115152499999</c:v>
                </c:pt>
                <c:pt idx="4681">
                  <c:v>11.539115152499999</c:v>
                </c:pt>
                <c:pt idx="4682">
                  <c:v>11.539115152499999</c:v>
                </c:pt>
                <c:pt idx="4683">
                  <c:v>11.539115152499999</c:v>
                </c:pt>
                <c:pt idx="4684">
                  <c:v>11.539115152499999</c:v>
                </c:pt>
                <c:pt idx="4685">
                  <c:v>11.539115152499999</c:v>
                </c:pt>
                <c:pt idx="4686">
                  <c:v>11.539115152499999</c:v>
                </c:pt>
                <c:pt idx="4687">
                  <c:v>11.539115152499999</c:v>
                </c:pt>
                <c:pt idx="4688">
                  <c:v>11.539115152499999</c:v>
                </c:pt>
                <c:pt idx="4689">
                  <c:v>11.539115152499999</c:v>
                </c:pt>
                <c:pt idx="4690">
                  <c:v>11.539115152499999</c:v>
                </c:pt>
                <c:pt idx="4691">
                  <c:v>11.539115152499999</c:v>
                </c:pt>
                <c:pt idx="4692">
                  <c:v>11.539115152499999</c:v>
                </c:pt>
                <c:pt idx="4693">
                  <c:v>11.539115152499999</c:v>
                </c:pt>
                <c:pt idx="4694">
                  <c:v>11.539115152499999</c:v>
                </c:pt>
                <c:pt idx="4695">
                  <c:v>11.539115152499999</c:v>
                </c:pt>
                <c:pt idx="4696">
                  <c:v>11.539115152499999</c:v>
                </c:pt>
                <c:pt idx="4697">
                  <c:v>11.539115152499999</c:v>
                </c:pt>
                <c:pt idx="4698">
                  <c:v>11.539115152499999</c:v>
                </c:pt>
                <c:pt idx="4699">
                  <c:v>11.536283467799999</c:v>
                </c:pt>
                <c:pt idx="4700">
                  <c:v>11.536283467799999</c:v>
                </c:pt>
                <c:pt idx="4701">
                  <c:v>11.536283467799999</c:v>
                </c:pt>
                <c:pt idx="4702">
                  <c:v>11.536283467799999</c:v>
                </c:pt>
                <c:pt idx="4703">
                  <c:v>11.536283467799999</c:v>
                </c:pt>
                <c:pt idx="4704">
                  <c:v>11.536283467799999</c:v>
                </c:pt>
                <c:pt idx="4705">
                  <c:v>11.536283467799999</c:v>
                </c:pt>
                <c:pt idx="4706">
                  <c:v>11.536283467799999</c:v>
                </c:pt>
                <c:pt idx="4707">
                  <c:v>11.536283467799999</c:v>
                </c:pt>
                <c:pt idx="4708">
                  <c:v>11.536283467799999</c:v>
                </c:pt>
                <c:pt idx="4709">
                  <c:v>11.536283467799999</c:v>
                </c:pt>
                <c:pt idx="4710">
                  <c:v>11.536283467799999</c:v>
                </c:pt>
                <c:pt idx="4711">
                  <c:v>11.536283467799999</c:v>
                </c:pt>
                <c:pt idx="4712">
                  <c:v>11.536283467799999</c:v>
                </c:pt>
                <c:pt idx="4713">
                  <c:v>11.536283467799999</c:v>
                </c:pt>
                <c:pt idx="4714">
                  <c:v>11.536283467799999</c:v>
                </c:pt>
                <c:pt idx="4715">
                  <c:v>11.536283467799999</c:v>
                </c:pt>
                <c:pt idx="4716">
                  <c:v>11.536283467799999</c:v>
                </c:pt>
                <c:pt idx="4717">
                  <c:v>11.536283467799999</c:v>
                </c:pt>
                <c:pt idx="4718">
                  <c:v>11.536283467799999</c:v>
                </c:pt>
                <c:pt idx="4719">
                  <c:v>11.536283467799999</c:v>
                </c:pt>
                <c:pt idx="4720">
                  <c:v>11.536283467799999</c:v>
                </c:pt>
                <c:pt idx="4721">
                  <c:v>11.5334517831</c:v>
                </c:pt>
                <c:pt idx="4722">
                  <c:v>11.5334517831</c:v>
                </c:pt>
                <c:pt idx="4723">
                  <c:v>11.5334517831</c:v>
                </c:pt>
                <c:pt idx="4724">
                  <c:v>11.5334517831</c:v>
                </c:pt>
                <c:pt idx="4725">
                  <c:v>11.5334517831</c:v>
                </c:pt>
                <c:pt idx="4726">
                  <c:v>11.5334517831</c:v>
                </c:pt>
                <c:pt idx="4727">
                  <c:v>11.5334517831</c:v>
                </c:pt>
                <c:pt idx="4728">
                  <c:v>11.5334517831</c:v>
                </c:pt>
                <c:pt idx="4729">
                  <c:v>11.5334517831</c:v>
                </c:pt>
                <c:pt idx="4730">
                  <c:v>11.5334517831</c:v>
                </c:pt>
                <c:pt idx="4731">
                  <c:v>11.5334517831</c:v>
                </c:pt>
                <c:pt idx="4732">
                  <c:v>11.5334517831</c:v>
                </c:pt>
                <c:pt idx="4733">
                  <c:v>11.5334517831</c:v>
                </c:pt>
                <c:pt idx="4734">
                  <c:v>11.5334517831</c:v>
                </c:pt>
                <c:pt idx="4735">
                  <c:v>11.5334517831</c:v>
                </c:pt>
                <c:pt idx="4736">
                  <c:v>11.5334517831</c:v>
                </c:pt>
                <c:pt idx="4737">
                  <c:v>11.5334517831</c:v>
                </c:pt>
                <c:pt idx="4738">
                  <c:v>11.5334517831</c:v>
                </c:pt>
                <c:pt idx="4739">
                  <c:v>11.5334517831</c:v>
                </c:pt>
                <c:pt idx="4740">
                  <c:v>11.5334517831</c:v>
                </c:pt>
                <c:pt idx="4741">
                  <c:v>11.5334517831</c:v>
                </c:pt>
                <c:pt idx="4742">
                  <c:v>11.5334517831</c:v>
                </c:pt>
                <c:pt idx="4743">
                  <c:v>11.5334517831</c:v>
                </c:pt>
                <c:pt idx="4744">
                  <c:v>11.5306200984</c:v>
                </c:pt>
                <c:pt idx="4745">
                  <c:v>11.5306200984</c:v>
                </c:pt>
                <c:pt idx="4746">
                  <c:v>11.5306200984</c:v>
                </c:pt>
                <c:pt idx="4747">
                  <c:v>11.5306200984</c:v>
                </c:pt>
                <c:pt idx="4748">
                  <c:v>11.5306200984</c:v>
                </c:pt>
                <c:pt idx="4749">
                  <c:v>11.5306200984</c:v>
                </c:pt>
                <c:pt idx="4750">
                  <c:v>11.5306200984</c:v>
                </c:pt>
                <c:pt idx="4751">
                  <c:v>11.5306200984</c:v>
                </c:pt>
                <c:pt idx="4752">
                  <c:v>11.5306200984</c:v>
                </c:pt>
                <c:pt idx="4753">
                  <c:v>11.5306200984</c:v>
                </c:pt>
                <c:pt idx="4754">
                  <c:v>11.5306200984</c:v>
                </c:pt>
                <c:pt idx="4755">
                  <c:v>11.5306200984</c:v>
                </c:pt>
                <c:pt idx="4756">
                  <c:v>11.5306200984</c:v>
                </c:pt>
                <c:pt idx="4757">
                  <c:v>11.5306200984</c:v>
                </c:pt>
                <c:pt idx="4758">
                  <c:v>11.5306200984</c:v>
                </c:pt>
                <c:pt idx="4759">
                  <c:v>11.5306200984</c:v>
                </c:pt>
                <c:pt idx="4760">
                  <c:v>11.5306200984</c:v>
                </c:pt>
                <c:pt idx="4761">
                  <c:v>11.5306200984</c:v>
                </c:pt>
                <c:pt idx="4762">
                  <c:v>11.5306200984</c:v>
                </c:pt>
                <c:pt idx="4763">
                  <c:v>11.5306200984</c:v>
                </c:pt>
                <c:pt idx="4764">
                  <c:v>11.5306200984</c:v>
                </c:pt>
                <c:pt idx="4765">
                  <c:v>11.5306200984</c:v>
                </c:pt>
                <c:pt idx="4766">
                  <c:v>11.5306200984</c:v>
                </c:pt>
                <c:pt idx="4767">
                  <c:v>11.5277884137</c:v>
                </c:pt>
                <c:pt idx="4768">
                  <c:v>11.5277884137</c:v>
                </c:pt>
                <c:pt idx="4769">
                  <c:v>11.5277884137</c:v>
                </c:pt>
                <c:pt idx="4770">
                  <c:v>11.5277884137</c:v>
                </c:pt>
                <c:pt idx="4771">
                  <c:v>11.5277884137</c:v>
                </c:pt>
                <c:pt idx="4772">
                  <c:v>11.5277884137</c:v>
                </c:pt>
                <c:pt idx="4773">
                  <c:v>11.5277884137</c:v>
                </c:pt>
                <c:pt idx="4774">
                  <c:v>11.5277884137</c:v>
                </c:pt>
                <c:pt idx="4775">
                  <c:v>11.5277884137</c:v>
                </c:pt>
                <c:pt idx="4776">
                  <c:v>11.5277884137</c:v>
                </c:pt>
                <c:pt idx="4777">
                  <c:v>11.5277884137</c:v>
                </c:pt>
                <c:pt idx="4778">
                  <c:v>11.5277884137</c:v>
                </c:pt>
                <c:pt idx="4779">
                  <c:v>11.5277884137</c:v>
                </c:pt>
                <c:pt idx="4780">
                  <c:v>11.5277884137</c:v>
                </c:pt>
                <c:pt idx="4781">
                  <c:v>11.5277884137</c:v>
                </c:pt>
                <c:pt idx="4782">
                  <c:v>11.5277884137</c:v>
                </c:pt>
                <c:pt idx="4783">
                  <c:v>11.5277884137</c:v>
                </c:pt>
                <c:pt idx="4784">
                  <c:v>11.5277884137</c:v>
                </c:pt>
                <c:pt idx="4785">
                  <c:v>11.5277884137</c:v>
                </c:pt>
                <c:pt idx="4786">
                  <c:v>11.5277884137</c:v>
                </c:pt>
                <c:pt idx="4787">
                  <c:v>11.5277884137</c:v>
                </c:pt>
                <c:pt idx="4788">
                  <c:v>11.5277884137</c:v>
                </c:pt>
                <c:pt idx="4789">
                  <c:v>11.5277884137</c:v>
                </c:pt>
                <c:pt idx="4790">
                  <c:v>11.524956728999999</c:v>
                </c:pt>
                <c:pt idx="4791">
                  <c:v>11.524956728999999</c:v>
                </c:pt>
                <c:pt idx="4792">
                  <c:v>11.524956728999999</c:v>
                </c:pt>
                <c:pt idx="4793">
                  <c:v>11.524956728999999</c:v>
                </c:pt>
                <c:pt idx="4794">
                  <c:v>11.524956728999999</c:v>
                </c:pt>
                <c:pt idx="4795">
                  <c:v>11.524956728999999</c:v>
                </c:pt>
                <c:pt idx="4796">
                  <c:v>11.524956728999999</c:v>
                </c:pt>
                <c:pt idx="4797">
                  <c:v>11.524956728999999</c:v>
                </c:pt>
                <c:pt idx="4798">
                  <c:v>11.524956728999999</c:v>
                </c:pt>
                <c:pt idx="4799">
                  <c:v>11.524956728999999</c:v>
                </c:pt>
                <c:pt idx="4800">
                  <c:v>11.524956728999999</c:v>
                </c:pt>
                <c:pt idx="4801">
                  <c:v>11.524956728999999</c:v>
                </c:pt>
                <c:pt idx="4802">
                  <c:v>11.524956728999999</c:v>
                </c:pt>
                <c:pt idx="4803">
                  <c:v>11.524956728999999</c:v>
                </c:pt>
                <c:pt idx="4804">
                  <c:v>11.524956728999999</c:v>
                </c:pt>
                <c:pt idx="4805">
                  <c:v>11.524956728999999</c:v>
                </c:pt>
                <c:pt idx="4806">
                  <c:v>11.524956728999999</c:v>
                </c:pt>
                <c:pt idx="4807">
                  <c:v>11.524956728999999</c:v>
                </c:pt>
                <c:pt idx="4808">
                  <c:v>11.524956728999999</c:v>
                </c:pt>
                <c:pt idx="4809">
                  <c:v>11.524956728999999</c:v>
                </c:pt>
                <c:pt idx="4810">
                  <c:v>11.524956728999999</c:v>
                </c:pt>
                <c:pt idx="4811">
                  <c:v>11.524956728999999</c:v>
                </c:pt>
                <c:pt idx="4812">
                  <c:v>11.522125044299999</c:v>
                </c:pt>
                <c:pt idx="4813">
                  <c:v>11.522125044299999</c:v>
                </c:pt>
                <c:pt idx="4814">
                  <c:v>11.522125044299999</c:v>
                </c:pt>
                <c:pt idx="4815">
                  <c:v>11.522125044299999</c:v>
                </c:pt>
                <c:pt idx="4816">
                  <c:v>11.522125044299999</c:v>
                </c:pt>
                <c:pt idx="4817">
                  <c:v>11.522125044299999</c:v>
                </c:pt>
                <c:pt idx="4818">
                  <c:v>11.522125044299999</c:v>
                </c:pt>
                <c:pt idx="4819">
                  <c:v>11.522125044299999</c:v>
                </c:pt>
                <c:pt idx="4820">
                  <c:v>11.522125044299999</c:v>
                </c:pt>
                <c:pt idx="4821">
                  <c:v>11.522125044299999</c:v>
                </c:pt>
                <c:pt idx="4822">
                  <c:v>11.522125044299999</c:v>
                </c:pt>
                <c:pt idx="4823">
                  <c:v>11.522125044299999</c:v>
                </c:pt>
                <c:pt idx="4824">
                  <c:v>11.522125044299999</c:v>
                </c:pt>
                <c:pt idx="4825">
                  <c:v>11.522125044299999</c:v>
                </c:pt>
                <c:pt idx="4826">
                  <c:v>11.522125044299999</c:v>
                </c:pt>
                <c:pt idx="4827">
                  <c:v>11.522125044299999</c:v>
                </c:pt>
                <c:pt idx="4828">
                  <c:v>11.522125044299999</c:v>
                </c:pt>
                <c:pt idx="4829">
                  <c:v>11.522125044299999</c:v>
                </c:pt>
                <c:pt idx="4830">
                  <c:v>11.522125044299999</c:v>
                </c:pt>
                <c:pt idx="4831">
                  <c:v>11.522125044299999</c:v>
                </c:pt>
                <c:pt idx="4832">
                  <c:v>11.522125044299999</c:v>
                </c:pt>
                <c:pt idx="4833">
                  <c:v>11.522125044299999</c:v>
                </c:pt>
                <c:pt idx="4834">
                  <c:v>11.522125044299999</c:v>
                </c:pt>
                <c:pt idx="4835">
                  <c:v>11.519293359600001</c:v>
                </c:pt>
                <c:pt idx="4836">
                  <c:v>11.519293359600001</c:v>
                </c:pt>
                <c:pt idx="4837">
                  <c:v>11.519293359600001</c:v>
                </c:pt>
                <c:pt idx="4838">
                  <c:v>11.519293359600001</c:v>
                </c:pt>
                <c:pt idx="4839">
                  <c:v>11.519293359600001</c:v>
                </c:pt>
                <c:pt idx="4840">
                  <c:v>11.519293359600001</c:v>
                </c:pt>
                <c:pt idx="4841">
                  <c:v>11.519293359600001</c:v>
                </c:pt>
                <c:pt idx="4842">
                  <c:v>11.519293359600001</c:v>
                </c:pt>
                <c:pt idx="4843">
                  <c:v>11.519293359600001</c:v>
                </c:pt>
                <c:pt idx="4844">
                  <c:v>11.519293359600001</c:v>
                </c:pt>
                <c:pt idx="4845">
                  <c:v>11.519293359600001</c:v>
                </c:pt>
                <c:pt idx="4846">
                  <c:v>11.519293359600001</c:v>
                </c:pt>
                <c:pt idx="4847">
                  <c:v>11.519293359600001</c:v>
                </c:pt>
                <c:pt idx="4848">
                  <c:v>11.519293359600001</c:v>
                </c:pt>
                <c:pt idx="4849">
                  <c:v>11.519293359600001</c:v>
                </c:pt>
                <c:pt idx="4850">
                  <c:v>11.519293359600001</c:v>
                </c:pt>
                <c:pt idx="4851">
                  <c:v>11.519293359600001</c:v>
                </c:pt>
                <c:pt idx="4852">
                  <c:v>11.519293359600001</c:v>
                </c:pt>
                <c:pt idx="4853">
                  <c:v>11.519293359600001</c:v>
                </c:pt>
                <c:pt idx="4854">
                  <c:v>11.519293359600001</c:v>
                </c:pt>
                <c:pt idx="4855">
                  <c:v>11.519293359600001</c:v>
                </c:pt>
                <c:pt idx="4856">
                  <c:v>11.519293359600001</c:v>
                </c:pt>
                <c:pt idx="4857">
                  <c:v>11.519293359600001</c:v>
                </c:pt>
                <c:pt idx="4858">
                  <c:v>11.516461674899999</c:v>
                </c:pt>
                <c:pt idx="4859">
                  <c:v>11.516461674899999</c:v>
                </c:pt>
                <c:pt idx="4860">
                  <c:v>11.516461674899999</c:v>
                </c:pt>
                <c:pt idx="4861">
                  <c:v>11.516461674899999</c:v>
                </c:pt>
                <c:pt idx="4862">
                  <c:v>11.516461674899999</c:v>
                </c:pt>
                <c:pt idx="4863">
                  <c:v>11.516461674899999</c:v>
                </c:pt>
                <c:pt idx="4864">
                  <c:v>11.516461674899999</c:v>
                </c:pt>
                <c:pt idx="4865">
                  <c:v>11.516461674899999</c:v>
                </c:pt>
                <c:pt idx="4866">
                  <c:v>11.516461674899999</c:v>
                </c:pt>
                <c:pt idx="4867">
                  <c:v>11.516461674899999</c:v>
                </c:pt>
                <c:pt idx="4868">
                  <c:v>11.516461674899999</c:v>
                </c:pt>
                <c:pt idx="4869">
                  <c:v>11.516461674899999</c:v>
                </c:pt>
                <c:pt idx="4870">
                  <c:v>11.516461674899999</c:v>
                </c:pt>
                <c:pt idx="4871">
                  <c:v>11.516461674899999</c:v>
                </c:pt>
                <c:pt idx="4872">
                  <c:v>11.516461674899999</c:v>
                </c:pt>
                <c:pt idx="4873">
                  <c:v>11.516461674899999</c:v>
                </c:pt>
                <c:pt idx="4874">
                  <c:v>11.516461674899999</c:v>
                </c:pt>
                <c:pt idx="4875">
                  <c:v>11.516461674899999</c:v>
                </c:pt>
                <c:pt idx="4876">
                  <c:v>11.516461674899999</c:v>
                </c:pt>
                <c:pt idx="4877">
                  <c:v>11.516461674899999</c:v>
                </c:pt>
                <c:pt idx="4878">
                  <c:v>11.516461674899999</c:v>
                </c:pt>
                <c:pt idx="4879">
                  <c:v>11.516461674899999</c:v>
                </c:pt>
                <c:pt idx="4880">
                  <c:v>11.516461674899999</c:v>
                </c:pt>
                <c:pt idx="4881">
                  <c:v>11.5136299902</c:v>
                </c:pt>
                <c:pt idx="4882">
                  <c:v>11.5136299902</c:v>
                </c:pt>
                <c:pt idx="4883">
                  <c:v>11.5136299902</c:v>
                </c:pt>
                <c:pt idx="4884">
                  <c:v>11.5136299902</c:v>
                </c:pt>
                <c:pt idx="4885">
                  <c:v>11.5136299902</c:v>
                </c:pt>
                <c:pt idx="4886">
                  <c:v>11.5136299902</c:v>
                </c:pt>
                <c:pt idx="4887">
                  <c:v>11.5136299902</c:v>
                </c:pt>
                <c:pt idx="4888">
                  <c:v>11.5136299902</c:v>
                </c:pt>
                <c:pt idx="4889">
                  <c:v>11.5136299902</c:v>
                </c:pt>
                <c:pt idx="4890">
                  <c:v>11.5136299902</c:v>
                </c:pt>
                <c:pt idx="4891">
                  <c:v>11.5136299902</c:v>
                </c:pt>
                <c:pt idx="4892">
                  <c:v>11.5136299902</c:v>
                </c:pt>
                <c:pt idx="4893">
                  <c:v>11.5136299902</c:v>
                </c:pt>
                <c:pt idx="4894">
                  <c:v>11.5136299902</c:v>
                </c:pt>
                <c:pt idx="4895">
                  <c:v>11.5136299902</c:v>
                </c:pt>
                <c:pt idx="4896">
                  <c:v>11.5136299902</c:v>
                </c:pt>
                <c:pt idx="4897">
                  <c:v>11.5136299902</c:v>
                </c:pt>
                <c:pt idx="4898">
                  <c:v>11.5136299902</c:v>
                </c:pt>
                <c:pt idx="4899">
                  <c:v>11.5136299902</c:v>
                </c:pt>
                <c:pt idx="4900">
                  <c:v>11.5136299902</c:v>
                </c:pt>
                <c:pt idx="4901">
                  <c:v>11.5136299902</c:v>
                </c:pt>
                <c:pt idx="4902">
                  <c:v>11.5136299902</c:v>
                </c:pt>
                <c:pt idx="4903">
                  <c:v>11.5107983055</c:v>
                </c:pt>
                <c:pt idx="4904">
                  <c:v>11.5107983055</c:v>
                </c:pt>
                <c:pt idx="4905">
                  <c:v>11.5107983055</c:v>
                </c:pt>
                <c:pt idx="4906">
                  <c:v>11.5107983055</c:v>
                </c:pt>
                <c:pt idx="4907">
                  <c:v>11.5107983055</c:v>
                </c:pt>
                <c:pt idx="4908">
                  <c:v>11.5107983055</c:v>
                </c:pt>
                <c:pt idx="4909">
                  <c:v>11.5107983055</c:v>
                </c:pt>
                <c:pt idx="4910">
                  <c:v>11.5107983055</c:v>
                </c:pt>
                <c:pt idx="4911">
                  <c:v>11.5107983055</c:v>
                </c:pt>
                <c:pt idx="4912">
                  <c:v>11.5107983055</c:v>
                </c:pt>
                <c:pt idx="4913">
                  <c:v>11.5107983055</c:v>
                </c:pt>
                <c:pt idx="4914">
                  <c:v>11.5107983055</c:v>
                </c:pt>
                <c:pt idx="4915">
                  <c:v>11.5107983055</c:v>
                </c:pt>
                <c:pt idx="4916">
                  <c:v>11.5107983055</c:v>
                </c:pt>
                <c:pt idx="4917">
                  <c:v>11.5107983055</c:v>
                </c:pt>
                <c:pt idx="4918">
                  <c:v>11.5107983055</c:v>
                </c:pt>
                <c:pt idx="4919">
                  <c:v>11.5107983055</c:v>
                </c:pt>
                <c:pt idx="4920">
                  <c:v>11.5107983055</c:v>
                </c:pt>
                <c:pt idx="4921">
                  <c:v>11.5107983055</c:v>
                </c:pt>
                <c:pt idx="4922">
                  <c:v>11.5107983055</c:v>
                </c:pt>
                <c:pt idx="4923">
                  <c:v>11.5107983055</c:v>
                </c:pt>
                <c:pt idx="4924">
                  <c:v>11.5107983055</c:v>
                </c:pt>
                <c:pt idx="4925">
                  <c:v>11.5107983055</c:v>
                </c:pt>
                <c:pt idx="4926">
                  <c:v>11.5079666208</c:v>
                </c:pt>
                <c:pt idx="4927">
                  <c:v>11.5079666208</c:v>
                </c:pt>
                <c:pt idx="4928">
                  <c:v>11.5079666208</c:v>
                </c:pt>
                <c:pt idx="4929">
                  <c:v>11.5079666208</c:v>
                </c:pt>
                <c:pt idx="4930">
                  <c:v>11.5079666208</c:v>
                </c:pt>
                <c:pt idx="4931">
                  <c:v>11.5079666208</c:v>
                </c:pt>
                <c:pt idx="4932">
                  <c:v>11.5079666208</c:v>
                </c:pt>
                <c:pt idx="4933">
                  <c:v>11.5079666208</c:v>
                </c:pt>
                <c:pt idx="4934">
                  <c:v>11.5079666208</c:v>
                </c:pt>
                <c:pt idx="4935">
                  <c:v>11.5079666208</c:v>
                </c:pt>
                <c:pt idx="4936">
                  <c:v>11.5079666208</c:v>
                </c:pt>
                <c:pt idx="4937">
                  <c:v>11.5079666208</c:v>
                </c:pt>
                <c:pt idx="4938">
                  <c:v>11.5079666208</c:v>
                </c:pt>
                <c:pt idx="4939">
                  <c:v>11.5079666208</c:v>
                </c:pt>
                <c:pt idx="4940">
                  <c:v>11.5079666208</c:v>
                </c:pt>
                <c:pt idx="4941">
                  <c:v>11.5079666208</c:v>
                </c:pt>
                <c:pt idx="4942">
                  <c:v>11.5079666208</c:v>
                </c:pt>
                <c:pt idx="4943">
                  <c:v>11.5079666208</c:v>
                </c:pt>
                <c:pt idx="4944">
                  <c:v>11.5079666208</c:v>
                </c:pt>
                <c:pt idx="4945">
                  <c:v>11.5079666208</c:v>
                </c:pt>
                <c:pt idx="4946">
                  <c:v>11.5079666208</c:v>
                </c:pt>
                <c:pt idx="4947">
                  <c:v>11.5079666208</c:v>
                </c:pt>
                <c:pt idx="4948">
                  <c:v>11.5079666208</c:v>
                </c:pt>
                <c:pt idx="4949">
                  <c:v>11.505134936099999</c:v>
                </c:pt>
                <c:pt idx="4950">
                  <c:v>11.505134936099999</c:v>
                </c:pt>
                <c:pt idx="4951">
                  <c:v>11.505134936099999</c:v>
                </c:pt>
                <c:pt idx="4952">
                  <c:v>11.505134936099999</c:v>
                </c:pt>
                <c:pt idx="4953">
                  <c:v>11.505134936099999</c:v>
                </c:pt>
                <c:pt idx="4954">
                  <c:v>11.505134936099999</c:v>
                </c:pt>
                <c:pt idx="4955">
                  <c:v>11.505134936099999</c:v>
                </c:pt>
                <c:pt idx="4956">
                  <c:v>11.505134936099999</c:v>
                </c:pt>
                <c:pt idx="4957">
                  <c:v>11.505134936099999</c:v>
                </c:pt>
                <c:pt idx="4958">
                  <c:v>11.505134936099999</c:v>
                </c:pt>
                <c:pt idx="4959">
                  <c:v>11.505134936099999</c:v>
                </c:pt>
                <c:pt idx="4960">
                  <c:v>11.505134936099999</c:v>
                </c:pt>
                <c:pt idx="4961">
                  <c:v>11.505134936099999</c:v>
                </c:pt>
                <c:pt idx="4962">
                  <c:v>11.505134936099999</c:v>
                </c:pt>
                <c:pt idx="4963">
                  <c:v>11.505134936099999</c:v>
                </c:pt>
                <c:pt idx="4964">
                  <c:v>11.505134936099999</c:v>
                </c:pt>
                <c:pt idx="4965">
                  <c:v>11.505134936099999</c:v>
                </c:pt>
                <c:pt idx="4966">
                  <c:v>11.505134936099999</c:v>
                </c:pt>
                <c:pt idx="4967">
                  <c:v>11.505134936099999</c:v>
                </c:pt>
                <c:pt idx="4968">
                  <c:v>11.505134936099999</c:v>
                </c:pt>
                <c:pt idx="4969">
                  <c:v>11.505134936099999</c:v>
                </c:pt>
                <c:pt idx="4970">
                  <c:v>11.505134936099999</c:v>
                </c:pt>
                <c:pt idx="4971">
                  <c:v>11.505134936099999</c:v>
                </c:pt>
                <c:pt idx="4972">
                  <c:v>11.502303251399999</c:v>
                </c:pt>
                <c:pt idx="4973">
                  <c:v>11.502303251399999</c:v>
                </c:pt>
                <c:pt idx="4974">
                  <c:v>11.502303251399999</c:v>
                </c:pt>
                <c:pt idx="4975">
                  <c:v>11.502303251399999</c:v>
                </c:pt>
                <c:pt idx="4976">
                  <c:v>11.502303251399999</c:v>
                </c:pt>
                <c:pt idx="4977">
                  <c:v>11.502303251399999</c:v>
                </c:pt>
                <c:pt idx="4978">
                  <c:v>11.502303251399999</c:v>
                </c:pt>
                <c:pt idx="4979">
                  <c:v>11.502303251399999</c:v>
                </c:pt>
                <c:pt idx="4980">
                  <c:v>11.502303251399999</c:v>
                </c:pt>
                <c:pt idx="4981">
                  <c:v>11.502303251399999</c:v>
                </c:pt>
                <c:pt idx="4982">
                  <c:v>11.502303251399999</c:v>
                </c:pt>
                <c:pt idx="4983">
                  <c:v>11.502303251399999</c:v>
                </c:pt>
                <c:pt idx="4984">
                  <c:v>11.502303251399999</c:v>
                </c:pt>
                <c:pt idx="4985">
                  <c:v>11.502303251399999</c:v>
                </c:pt>
                <c:pt idx="4986">
                  <c:v>11.502303251399999</c:v>
                </c:pt>
                <c:pt idx="4987">
                  <c:v>11.502303251399999</c:v>
                </c:pt>
                <c:pt idx="4988">
                  <c:v>11.502303251399999</c:v>
                </c:pt>
                <c:pt idx="4989">
                  <c:v>11.502303251399999</c:v>
                </c:pt>
                <c:pt idx="4990">
                  <c:v>11.502303251399999</c:v>
                </c:pt>
                <c:pt idx="4991">
                  <c:v>11.502303251399999</c:v>
                </c:pt>
                <c:pt idx="4992">
                  <c:v>11.502303251399999</c:v>
                </c:pt>
                <c:pt idx="4993">
                  <c:v>11.502303251399999</c:v>
                </c:pt>
                <c:pt idx="4994">
                  <c:v>11.502303251399999</c:v>
                </c:pt>
                <c:pt idx="4995">
                  <c:v>11.4994715667</c:v>
                </c:pt>
                <c:pt idx="4996">
                  <c:v>11.4994715667</c:v>
                </c:pt>
                <c:pt idx="4997">
                  <c:v>11.4994715667</c:v>
                </c:pt>
                <c:pt idx="4998">
                  <c:v>11.4994715667</c:v>
                </c:pt>
                <c:pt idx="4999">
                  <c:v>11.4994715667</c:v>
                </c:pt>
                <c:pt idx="5000">
                  <c:v>11.4994715667</c:v>
                </c:pt>
                <c:pt idx="5001">
                  <c:v>11.4994715667</c:v>
                </c:pt>
                <c:pt idx="5002">
                  <c:v>11.4994715667</c:v>
                </c:pt>
                <c:pt idx="5003">
                  <c:v>11.4994715667</c:v>
                </c:pt>
                <c:pt idx="5004">
                  <c:v>11.4994715667</c:v>
                </c:pt>
                <c:pt idx="5005">
                  <c:v>11.4994715667</c:v>
                </c:pt>
                <c:pt idx="5006">
                  <c:v>11.4994715667</c:v>
                </c:pt>
                <c:pt idx="5007">
                  <c:v>11.4994715667</c:v>
                </c:pt>
                <c:pt idx="5008">
                  <c:v>11.4994715667</c:v>
                </c:pt>
                <c:pt idx="5009">
                  <c:v>11.4994715667</c:v>
                </c:pt>
                <c:pt idx="5010">
                  <c:v>11.4994715667</c:v>
                </c:pt>
                <c:pt idx="5011">
                  <c:v>11.4994715667</c:v>
                </c:pt>
                <c:pt idx="5012">
                  <c:v>11.4994715667</c:v>
                </c:pt>
                <c:pt idx="5013">
                  <c:v>11.4994715667</c:v>
                </c:pt>
                <c:pt idx="5014">
                  <c:v>11.4994715667</c:v>
                </c:pt>
                <c:pt idx="5015">
                  <c:v>11.4994715667</c:v>
                </c:pt>
                <c:pt idx="5016">
                  <c:v>11.4994715667</c:v>
                </c:pt>
                <c:pt idx="5017">
                  <c:v>11.496639882</c:v>
                </c:pt>
                <c:pt idx="5018">
                  <c:v>11.496639882</c:v>
                </c:pt>
                <c:pt idx="5019">
                  <c:v>11.496639882</c:v>
                </c:pt>
                <c:pt idx="5020">
                  <c:v>11.496639882</c:v>
                </c:pt>
                <c:pt idx="5021">
                  <c:v>11.496639882</c:v>
                </c:pt>
                <c:pt idx="5022">
                  <c:v>11.496639882</c:v>
                </c:pt>
                <c:pt idx="5023">
                  <c:v>11.496639882</c:v>
                </c:pt>
                <c:pt idx="5024">
                  <c:v>11.496639882</c:v>
                </c:pt>
                <c:pt idx="5025">
                  <c:v>11.496639882</c:v>
                </c:pt>
                <c:pt idx="5026">
                  <c:v>11.496639882</c:v>
                </c:pt>
                <c:pt idx="5027">
                  <c:v>11.496639882</c:v>
                </c:pt>
                <c:pt idx="5028">
                  <c:v>11.496639882</c:v>
                </c:pt>
                <c:pt idx="5029">
                  <c:v>11.496639882</c:v>
                </c:pt>
                <c:pt idx="5030">
                  <c:v>11.496639882</c:v>
                </c:pt>
                <c:pt idx="5031">
                  <c:v>11.496639882</c:v>
                </c:pt>
                <c:pt idx="5032">
                  <c:v>11.496639882</c:v>
                </c:pt>
                <c:pt idx="5033">
                  <c:v>11.496639882</c:v>
                </c:pt>
                <c:pt idx="5034">
                  <c:v>11.496639882</c:v>
                </c:pt>
                <c:pt idx="5035">
                  <c:v>11.496639882</c:v>
                </c:pt>
                <c:pt idx="5036">
                  <c:v>11.496639882</c:v>
                </c:pt>
                <c:pt idx="5037">
                  <c:v>11.496639882</c:v>
                </c:pt>
                <c:pt idx="5038">
                  <c:v>11.496639882</c:v>
                </c:pt>
                <c:pt idx="5039">
                  <c:v>11.496639882</c:v>
                </c:pt>
                <c:pt idx="5040">
                  <c:v>11.493808197299998</c:v>
                </c:pt>
                <c:pt idx="5041">
                  <c:v>11.493808197299998</c:v>
                </c:pt>
                <c:pt idx="5042">
                  <c:v>11.493808197299998</c:v>
                </c:pt>
                <c:pt idx="5043">
                  <c:v>11.493808197299998</c:v>
                </c:pt>
                <c:pt idx="5044">
                  <c:v>11.493808197299998</c:v>
                </c:pt>
                <c:pt idx="5045">
                  <c:v>11.493808197299998</c:v>
                </c:pt>
                <c:pt idx="5046">
                  <c:v>11.493808197299998</c:v>
                </c:pt>
                <c:pt idx="5047">
                  <c:v>11.493808197299998</c:v>
                </c:pt>
                <c:pt idx="5048">
                  <c:v>11.493808197299998</c:v>
                </c:pt>
                <c:pt idx="5049">
                  <c:v>11.493808197299998</c:v>
                </c:pt>
                <c:pt idx="5050">
                  <c:v>11.493808197299998</c:v>
                </c:pt>
                <c:pt idx="5051">
                  <c:v>11.493808197299998</c:v>
                </c:pt>
                <c:pt idx="5052">
                  <c:v>11.493808197299998</c:v>
                </c:pt>
                <c:pt idx="5053">
                  <c:v>11.493808197299998</c:v>
                </c:pt>
                <c:pt idx="5054">
                  <c:v>11.493808197299998</c:v>
                </c:pt>
                <c:pt idx="5055">
                  <c:v>11.493808197299998</c:v>
                </c:pt>
                <c:pt idx="5056">
                  <c:v>11.493808197299998</c:v>
                </c:pt>
                <c:pt idx="5057">
                  <c:v>11.493808197299998</c:v>
                </c:pt>
                <c:pt idx="5058">
                  <c:v>11.493808197299998</c:v>
                </c:pt>
                <c:pt idx="5059">
                  <c:v>11.493808197299998</c:v>
                </c:pt>
                <c:pt idx="5060">
                  <c:v>11.493808197299998</c:v>
                </c:pt>
                <c:pt idx="5061">
                  <c:v>11.493808197299998</c:v>
                </c:pt>
                <c:pt idx="5062">
                  <c:v>11.493808197299998</c:v>
                </c:pt>
                <c:pt idx="5063">
                  <c:v>11.4909765126</c:v>
                </c:pt>
                <c:pt idx="5064">
                  <c:v>11.4909765126</c:v>
                </c:pt>
                <c:pt idx="5065">
                  <c:v>11.4909765126</c:v>
                </c:pt>
                <c:pt idx="5066">
                  <c:v>11.4909765126</c:v>
                </c:pt>
                <c:pt idx="5067">
                  <c:v>11.4909765126</c:v>
                </c:pt>
                <c:pt idx="5068">
                  <c:v>11.4909765126</c:v>
                </c:pt>
                <c:pt idx="5069">
                  <c:v>11.4909765126</c:v>
                </c:pt>
                <c:pt idx="5070">
                  <c:v>11.4909765126</c:v>
                </c:pt>
                <c:pt idx="5071">
                  <c:v>11.4909765126</c:v>
                </c:pt>
                <c:pt idx="5072">
                  <c:v>11.4909765126</c:v>
                </c:pt>
                <c:pt idx="5073">
                  <c:v>11.4909765126</c:v>
                </c:pt>
                <c:pt idx="5074">
                  <c:v>11.4909765126</c:v>
                </c:pt>
                <c:pt idx="5075">
                  <c:v>11.4909765126</c:v>
                </c:pt>
                <c:pt idx="5076">
                  <c:v>11.4909765126</c:v>
                </c:pt>
                <c:pt idx="5077">
                  <c:v>11.4909765126</c:v>
                </c:pt>
                <c:pt idx="5078">
                  <c:v>11.4909765126</c:v>
                </c:pt>
                <c:pt idx="5079">
                  <c:v>11.4909765126</c:v>
                </c:pt>
                <c:pt idx="5080">
                  <c:v>11.4909765126</c:v>
                </c:pt>
                <c:pt idx="5081">
                  <c:v>11.4909765126</c:v>
                </c:pt>
                <c:pt idx="5082">
                  <c:v>11.4909765126</c:v>
                </c:pt>
                <c:pt idx="5083">
                  <c:v>11.4909765126</c:v>
                </c:pt>
                <c:pt idx="5084">
                  <c:v>11.4909765126</c:v>
                </c:pt>
                <c:pt idx="5085">
                  <c:v>11.4909765126</c:v>
                </c:pt>
                <c:pt idx="5086">
                  <c:v>11.488144827899999</c:v>
                </c:pt>
                <c:pt idx="5087">
                  <c:v>11.488144827899999</c:v>
                </c:pt>
                <c:pt idx="5088">
                  <c:v>11.488144827899999</c:v>
                </c:pt>
                <c:pt idx="5089">
                  <c:v>11.488144827899999</c:v>
                </c:pt>
                <c:pt idx="5090">
                  <c:v>11.488144827899999</c:v>
                </c:pt>
                <c:pt idx="5091">
                  <c:v>11.488144827899999</c:v>
                </c:pt>
                <c:pt idx="5092">
                  <c:v>11.488144827899999</c:v>
                </c:pt>
                <c:pt idx="5093">
                  <c:v>11.488144827899999</c:v>
                </c:pt>
                <c:pt idx="5094">
                  <c:v>11.488144827899999</c:v>
                </c:pt>
                <c:pt idx="5095">
                  <c:v>11.488144827899999</c:v>
                </c:pt>
                <c:pt idx="5096">
                  <c:v>11.488144827899999</c:v>
                </c:pt>
                <c:pt idx="5097">
                  <c:v>11.488144827899999</c:v>
                </c:pt>
                <c:pt idx="5098">
                  <c:v>11.488144827899999</c:v>
                </c:pt>
                <c:pt idx="5099">
                  <c:v>11.488144827899999</c:v>
                </c:pt>
                <c:pt idx="5100">
                  <c:v>11.488144827899999</c:v>
                </c:pt>
                <c:pt idx="5101">
                  <c:v>11.488144827899999</c:v>
                </c:pt>
                <c:pt idx="5102">
                  <c:v>11.488144827899999</c:v>
                </c:pt>
                <c:pt idx="5103">
                  <c:v>11.488144827899999</c:v>
                </c:pt>
                <c:pt idx="5104">
                  <c:v>11.488144827899999</c:v>
                </c:pt>
                <c:pt idx="5105">
                  <c:v>11.488144827899999</c:v>
                </c:pt>
                <c:pt idx="5106">
                  <c:v>11.488144827899999</c:v>
                </c:pt>
                <c:pt idx="5107">
                  <c:v>11.488144827899999</c:v>
                </c:pt>
                <c:pt idx="5108">
                  <c:v>11.488144827899999</c:v>
                </c:pt>
                <c:pt idx="5109">
                  <c:v>11.485313143200001</c:v>
                </c:pt>
                <c:pt idx="5110">
                  <c:v>11.485313143200001</c:v>
                </c:pt>
                <c:pt idx="5111">
                  <c:v>11.485313143200001</c:v>
                </c:pt>
                <c:pt idx="5112">
                  <c:v>11.485313143200001</c:v>
                </c:pt>
                <c:pt idx="5113">
                  <c:v>11.485313143200001</c:v>
                </c:pt>
                <c:pt idx="5114">
                  <c:v>11.485313143200001</c:v>
                </c:pt>
                <c:pt idx="5115">
                  <c:v>11.485313143200001</c:v>
                </c:pt>
                <c:pt idx="5116">
                  <c:v>11.485313143200001</c:v>
                </c:pt>
                <c:pt idx="5117">
                  <c:v>11.485313143200001</c:v>
                </c:pt>
                <c:pt idx="5118">
                  <c:v>11.485313143200001</c:v>
                </c:pt>
                <c:pt idx="5119">
                  <c:v>11.485313143200001</c:v>
                </c:pt>
                <c:pt idx="5120">
                  <c:v>11.485313143200001</c:v>
                </c:pt>
                <c:pt idx="5121">
                  <c:v>11.485313143200001</c:v>
                </c:pt>
                <c:pt idx="5122">
                  <c:v>11.485313143200001</c:v>
                </c:pt>
                <c:pt idx="5123">
                  <c:v>11.485313143200001</c:v>
                </c:pt>
                <c:pt idx="5124">
                  <c:v>11.485313143200001</c:v>
                </c:pt>
                <c:pt idx="5125">
                  <c:v>11.485313143200001</c:v>
                </c:pt>
                <c:pt idx="5126">
                  <c:v>11.485313143200001</c:v>
                </c:pt>
                <c:pt idx="5127">
                  <c:v>11.485313143200001</c:v>
                </c:pt>
                <c:pt idx="5128">
                  <c:v>11.485313143200001</c:v>
                </c:pt>
                <c:pt idx="5129">
                  <c:v>11.485313143200001</c:v>
                </c:pt>
                <c:pt idx="5130">
                  <c:v>11.485313143200001</c:v>
                </c:pt>
                <c:pt idx="5131">
                  <c:v>11.485313143200001</c:v>
                </c:pt>
                <c:pt idx="5132">
                  <c:v>11.482481458499999</c:v>
                </c:pt>
                <c:pt idx="5133">
                  <c:v>11.482481458499999</c:v>
                </c:pt>
                <c:pt idx="5134">
                  <c:v>11.482481458499999</c:v>
                </c:pt>
                <c:pt idx="5135">
                  <c:v>11.482481458499999</c:v>
                </c:pt>
                <c:pt idx="5136">
                  <c:v>11.482481458499999</c:v>
                </c:pt>
                <c:pt idx="5137">
                  <c:v>11.482481458499999</c:v>
                </c:pt>
                <c:pt idx="5138">
                  <c:v>11.482481458499999</c:v>
                </c:pt>
                <c:pt idx="5139">
                  <c:v>11.482481458499999</c:v>
                </c:pt>
                <c:pt idx="5140">
                  <c:v>11.482481458499999</c:v>
                </c:pt>
                <c:pt idx="5141">
                  <c:v>11.482481458499999</c:v>
                </c:pt>
                <c:pt idx="5142">
                  <c:v>11.482481458499999</c:v>
                </c:pt>
                <c:pt idx="5143">
                  <c:v>11.482481458499999</c:v>
                </c:pt>
                <c:pt idx="5144">
                  <c:v>11.482481458499999</c:v>
                </c:pt>
                <c:pt idx="5145">
                  <c:v>11.482481458499999</c:v>
                </c:pt>
                <c:pt idx="5146">
                  <c:v>11.482481458499999</c:v>
                </c:pt>
                <c:pt idx="5147">
                  <c:v>11.482481458499999</c:v>
                </c:pt>
                <c:pt idx="5148">
                  <c:v>11.482481458499999</c:v>
                </c:pt>
                <c:pt idx="5149">
                  <c:v>11.482481458499999</c:v>
                </c:pt>
                <c:pt idx="5150">
                  <c:v>11.482481458499999</c:v>
                </c:pt>
                <c:pt idx="5151">
                  <c:v>11.482481458499999</c:v>
                </c:pt>
                <c:pt idx="5152">
                  <c:v>11.482481458499999</c:v>
                </c:pt>
                <c:pt idx="5153">
                  <c:v>11.482481458499999</c:v>
                </c:pt>
                <c:pt idx="5154">
                  <c:v>11.479649773799999</c:v>
                </c:pt>
                <c:pt idx="5155">
                  <c:v>11.479649773799999</c:v>
                </c:pt>
                <c:pt idx="5156">
                  <c:v>11.479649773799999</c:v>
                </c:pt>
                <c:pt idx="5157">
                  <c:v>11.479649773799999</c:v>
                </c:pt>
                <c:pt idx="5158">
                  <c:v>11.479649773799999</c:v>
                </c:pt>
                <c:pt idx="5159">
                  <c:v>11.479649773799999</c:v>
                </c:pt>
                <c:pt idx="5160">
                  <c:v>11.479649773799999</c:v>
                </c:pt>
                <c:pt idx="5161">
                  <c:v>11.479649773799999</c:v>
                </c:pt>
                <c:pt idx="5162">
                  <c:v>11.479649773799999</c:v>
                </c:pt>
                <c:pt idx="5163">
                  <c:v>11.479649773799999</c:v>
                </c:pt>
                <c:pt idx="5164">
                  <c:v>11.479649773799999</c:v>
                </c:pt>
                <c:pt idx="5165">
                  <c:v>11.479649773799999</c:v>
                </c:pt>
                <c:pt idx="5166">
                  <c:v>11.479649773799999</c:v>
                </c:pt>
                <c:pt idx="5167">
                  <c:v>11.479649773799999</c:v>
                </c:pt>
                <c:pt idx="5168">
                  <c:v>11.479649773799999</c:v>
                </c:pt>
                <c:pt idx="5169">
                  <c:v>11.479649773799999</c:v>
                </c:pt>
                <c:pt idx="5170">
                  <c:v>11.479649773799999</c:v>
                </c:pt>
                <c:pt idx="5171">
                  <c:v>11.479649773799999</c:v>
                </c:pt>
                <c:pt idx="5172">
                  <c:v>11.479649773799999</c:v>
                </c:pt>
                <c:pt idx="5173">
                  <c:v>11.479649773799999</c:v>
                </c:pt>
                <c:pt idx="5174">
                  <c:v>11.479649773799999</c:v>
                </c:pt>
                <c:pt idx="5175">
                  <c:v>11.479649773799999</c:v>
                </c:pt>
                <c:pt idx="5176">
                  <c:v>11.479649773799999</c:v>
                </c:pt>
                <c:pt idx="5177">
                  <c:v>11.4768180891</c:v>
                </c:pt>
                <c:pt idx="5178">
                  <c:v>11.4768180891</c:v>
                </c:pt>
                <c:pt idx="5179">
                  <c:v>11.4768180891</c:v>
                </c:pt>
                <c:pt idx="5180">
                  <c:v>11.4768180891</c:v>
                </c:pt>
                <c:pt idx="5181">
                  <c:v>11.4768180891</c:v>
                </c:pt>
                <c:pt idx="5182">
                  <c:v>11.4768180891</c:v>
                </c:pt>
                <c:pt idx="5183">
                  <c:v>11.4768180891</c:v>
                </c:pt>
                <c:pt idx="5184">
                  <c:v>11.4768180891</c:v>
                </c:pt>
                <c:pt idx="5185">
                  <c:v>11.4768180891</c:v>
                </c:pt>
                <c:pt idx="5186">
                  <c:v>11.4768180891</c:v>
                </c:pt>
                <c:pt idx="5187">
                  <c:v>11.4768180891</c:v>
                </c:pt>
                <c:pt idx="5188">
                  <c:v>11.4768180891</c:v>
                </c:pt>
                <c:pt idx="5189">
                  <c:v>11.4768180891</c:v>
                </c:pt>
                <c:pt idx="5190">
                  <c:v>11.4768180891</c:v>
                </c:pt>
                <c:pt idx="5191">
                  <c:v>11.4768180891</c:v>
                </c:pt>
                <c:pt idx="5192">
                  <c:v>11.4768180891</c:v>
                </c:pt>
                <c:pt idx="5193">
                  <c:v>11.4768180891</c:v>
                </c:pt>
                <c:pt idx="5194">
                  <c:v>11.4768180891</c:v>
                </c:pt>
                <c:pt idx="5195">
                  <c:v>11.4768180891</c:v>
                </c:pt>
                <c:pt idx="5196">
                  <c:v>11.4768180891</c:v>
                </c:pt>
                <c:pt idx="5197">
                  <c:v>11.4768180891</c:v>
                </c:pt>
                <c:pt idx="5198">
                  <c:v>11.4768180891</c:v>
                </c:pt>
                <c:pt idx="5199">
                  <c:v>11.4768180891</c:v>
                </c:pt>
                <c:pt idx="5200">
                  <c:v>11.4739864044</c:v>
                </c:pt>
                <c:pt idx="5201">
                  <c:v>11.4739864044</c:v>
                </c:pt>
                <c:pt idx="5202">
                  <c:v>11.4739864044</c:v>
                </c:pt>
                <c:pt idx="5203">
                  <c:v>11.4739864044</c:v>
                </c:pt>
                <c:pt idx="5204">
                  <c:v>11.4739864044</c:v>
                </c:pt>
                <c:pt idx="5205">
                  <c:v>11.4739864044</c:v>
                </c:pt>
                <c:pt idx="5206">
                  <c:v>11.4739864044</c:v>
                </c:pt>
                <c:pt idx="5207">
                  <c:v>11.4739864044</c:v>
                </c:pt>
                <c:pt idx="5208">
                  <c:v>11.4739864044</c:v>
                </c:pt>
                <c:pt idx="5209">
                  <c:v>11.4739864044</c:v>
                </c:pt>
                <c:pt idx="5210">
                  <c:v>11.4739864044</c:v>
                </c:pt>
                <c:pt idx="5211">
                  <c:v>11.4739864044</c:v>
                </c:pt>
                <c:pt idx="5212">
                  <c:v>11.4739864044</c:v>
                </c:pt>
                <c:pt idx="5213">
                  <c:v>11.4739864044</c:v>
                </c:pt>
                <c:pt idx="5214">
                  <c:v>11.4739864044</c:v>
                </c:pt>
                <c:pt idx="5215">
                  <c:v>11.4739864044</c:v>
                </c:pt>
                <c:pt idx="5216">
                  <c:v>11.4739864044</c:v>
                </c:pt>
                <c:pt idx="5217">
                  <c:v>11.4739864044</c:v>
                </c:pt>
                <c:pt idx="5218">
                  <c:v>11.4739864044</c:v>
                </c:pt>
                <c:pt idx="5219">
                  <c:v>11.4739864044</c:v>
                </c:pt>
                <c:pt idx="5220">
                  <c:v>11.4739864044</c:v>
                </c:pt>
                <c:pt idx="5221">
                  <c:v>11.4739864044</c:v>
                </c:pt>
                <c:pt idx="5222">
                  <c:v>11.4739864044</c:v>
                </c:pt>
                <c:pt idx="5223">
                  <c:v>11.471154719699999</c:v>
                </c:pt>
                <c:pt idx="5224">
                  <c:v>11.471154719699999</c:v>
                </c:pt>
                <c:pt idx="5225">
                  <c:v>11.471154719699999</c:v>
                </c:pt>
                <c:pt idx="5226">
                  <c:v>11.471154719699999</c:v>
                </c:pt>
                <c:pt idx="5227">
                  <c:v>11.471154719699999</c:v>
                </c:pt>
                <c:pt idx="5228">
                  <c:v>11.471154719699999</c:v>
                </c:pt>
                <c:pt idx="5229">
                  <c:v>11.471154719699999</c:v>
                </c:pt>
                <c:pt idx="5230">
                  <c:v>11.471154719699999</c:v>
                </c:pt>
                <c:pt idx="5231">
                  <c:v>11.471154719699999</c:v>
                </c:pt>
                <c:pt idx="5232">
                  <c:v>11.471154719699999</c:v>
                </c:pt>
                <c:pt idx="5233">
                  <c:v>11.471154719699999</c:v>
                </c:pt>
                <c:pt idx="5234">
                  <c:v>11.471154719699999</c:v>
                </c:pt>
                <c:pt idx="5235">
                  <c:v>11.471154719699999</c:v>
                </c:pt>
                <c:pt idx="5236">
                  <c:v>11.471154719699999</c:v>
                </c:pt>
                <c:pt idx="5237">
                  <c:v>11.471154719699999</c:v>
                </c:pt>
                <c:pt idx="5238">
                  <c:v>11.471154719699999</c:v>
                </c:pt>
                <c:pt idx="5239">
                  <c:v>11.471154719699999</c:v>
                </c:pt>
                <c:pt idx="5240">
                  <c:v>11.471154719699999</c:v>
                </c:pt>
                <c:pt idx="5241">
                  <c:v>11.471154719699999</c:v>
                </c:pt>
                <c:pt idx="5242">
                  <c:v>11.471154719699999</c:v>
                </c:pt>
                <c:pt idx="5243">
                  <c:v>11.471154719699999</c:v>
                </c:pt>
                <c:pt idx="5244">
                  <c:v>11.471154719699999</c:v>
                </c:pt>
                <c:pt idx="5245">
                  <c:v>11.471154719699999</c:v>
                </c:pt>
                <c:pt idx="5246">
                  <c:v>11.468323034999999</c:v>
                </c:pt>
                <c:pt idx="5247">
                  <c:v>11.468323034999999</c:v>
                </c:pt>
                <c:pt idx="5248">
                  <c:v>11.468323034999999</c:v>
                </c:pt>
                <c:pt idx="5249">
                  <c:v>11.468323034999999</c:v>
                </c:pt>
                <c:pt idx="5250">
                  <c:v>11.468323034999999</c:v>
                </c:pt>
                <c:pt idx="5251">
                  <c:v>11.468323034999999</c:v>
                </c:pt>
                <c:pt idx="5252">
                  <c:v>11.468323034999999</c:v>
                </c:pt>
                <c:pt idx="5253">
                  <c:v>11.468323034999999</c:v>
                </c:pt>
                <c:pt idx="5254">
                  <c:v>11.468323034999999</c:v>
                </c:pt>
                <c:pt idx="5255">
                  <c:v>11.468323034999999</c:v>
                </c:pt>
                <c:pt idx="5256">
                  <c:v>11.468323034999999</c:v>
                </c:pt>
                <c:pt idx="5257">
                  <c:v>11.468323034999999</c:v>
                </c:pt>
                <c:pt idx="5258">
                  <c:v>11.468323034999999</c:v>
                </c:pt>
                <c:pt idx="5259">
                  <c:v>11.468323034999999</c:v>
                </c:pt>
                <c:pt idx="5260">
                  <c:v>11.468323034999999</c:v>
                </c:pt>
                <c:pt idx="5261">
                  <c:v>11.468323034999999</c:v>
                </c:pt>
                <c:pt idx="5262">
                  <c:v>11.468323034999999</c:v>
                </c:pt>
                <c:pt idx="5263">
                  <c:v>11.468323034999999</c:v>
                </c:pt>
                <c:pt idx="5264">
                  <c:v>11.468323034999999</c:v>
                </c:pt>
                <c:pt idx="5265">
                  <c:v>11.468323034999999</c:v>
                </c:pt>
                <c:pt idx="5266">
                  <c:v>11.468323034999999</c:v>
                </c:pt>
                <c:pt idx="5267">
                  <c:v>11.468323034999999</c:v>
                </c:pt>
                <c:pt idx="5268">
                  <c:v>11.468323034999999</c:v>
                </c:pt>
                <c:pt idx="5269">
                  <c:v>11.465491350299999</c:v>
                </c:pt>
                <c:pt idx="5270">
                  <c:v>11.465491350299999</c:v>
                </c:pt>
                <c:pt idx="5271">
                  <c:v>11.465491350299999</c:v>
                </c:pt>
                <c:pt idx="5272">
                  <c:v>11.465491350299999</c:v>
                </c:pt>
                <c:pt idx="5273">
                  <c:v>11.465491350299999</c:v>
                </c:pt>
                <c:pt idx="5274">
                  <c:v>11.465491350299999</c:v>
                </c:pt>
                <c:pt idx="5275">
                  <c:v>11.465491350299999</c:v>
                </c:pt>
                <c:pt idx="5276">
                  <c:v>11.465491350299999</c:v>
                </c:pt>
                <c:pt idx="5277">
                  <c:v>11.465491350299999</c:v>
                </c:pt>
                <c:pt idx="5278">
                  <c:v>11.465491350299999</c:v>
                </c:pt>
                <c:pt idx="5279">
                  <c:v>11.465491350299999</c:v>
                </c:pt>
                <c:pt idx="5280">
                  <c:v>11.465491350299999</c:v>
                </c:pt>
                <c:pt idx="5281">
                  <c:v>11.465491350299999</c:v>
                </c:pt>
                <c:pt idx="5282">
                  <c:v>11.465491350299999</c:v>
                </c:pt>
                <c:pt idx="5283">
                  <c:v>11.465491350299999</c:v>
                </c:pt>
                <c:pt idx="5284">
                  <c:v>11.465491350299999</c:v>
                </c:pt>
                <c:pt idx="5285">
                  <c:v>11.465491350299999</c:v>
                </c:pt>
                <c:pt idx="5286">
                  <c:v>11.465491350299999</c:v>
                </c:pt>
                <c:pt idx="5287">
                  <c:v>11.465491350299999</c:v>
                </c:pt>
                <c:pt idx="5288">
                  <c:v>11.465491350299999</c:v>
                </c:pt>
                <c:pt idx="5289">
                  <c:v>11.465491350299999</c:v>
                </c:pt>
                <c:pt idx="5290">
                  <c:v>11.465491350299999</c:v>
                </c:pt>
                <c:pt idx="5291">
                  <c:v>11.465491350299999</c:v>
                </c:pt>
                <c:pt idx="5292">
                  <c:v>11.4626596656</c:v>
                </c:pt>
                <c:pt idx="5293">
                  <c:v>11.4626596656</c:v>
                </c:pt>
                <c:pt idx="5294">
                  <c:v>11.4626596656</c:v>
                </c:pt>
                <c:pt idx="5295">
                  <c:v>11.4626596656</c:v>
                </c:pt>
                <c:pt idx="5296">
                  <c:v>11.4626596656</c:v>
                </c:pt>
                <c:pt idx="5297">
                  <c:v>11.4626596656</c:v>
                </c:pt>
                <c:pt idx="5298">
                  <c:v>11.4626596656</c:v>
                </c:pt>
                <c:pt idx="5299">
                  <c:v>11.4626596656</c:v>
                </c:pt>
                <c:pt idx="5300">
                  <c:v>11.4626596656</c:v>
                </c:pt>
                <c:pt idx="5301">
                  <c:v>11.4626596656</c:v>
                </c:pt>
                <c:pt idx="5302">
                  <c:v>11.4626596656</c:v>
                </c:pt>
                <c:pt idx="5303">
                  <c:v>11.4626596656</c:v>
                </c:pt>
                <c:pt idx="5304">
                  <c:v>11.4626596656</c:v>
                </c:pt>
                <c:pt idx="5305">
                  <c:v>11.4626596656</c:v>
                </c:pt>
                <c:pt idx="5306">
                  <c:v>11.4626596656</c:v>
                </c:pt>
                <c:pt idx="5307">
                  <c:v>11.4626596656</c:v>
                </c:pt>
                <c:pt idx="5308">
                  <c:v>11.4626596656</c:v>
                </c:pt>
                <c:pt idx="5309">
                  <c:v>11.4626596656</c:v>
                </c:pt>
                <c:pt idx="5310">
                  <c:v>11.4626596656</c:v>
                </c:pt>
                <c:pt idx="5311">
                  <c:v>11.4626596656</c:v>
                </c:pt>
                <c:pt idx="5312">
                  <c:v>11.4626596656</c:v>
                </c:pt>
                <c:pt idx="5313">
                  <c:v>11.4626596656</c:v>
                </c:pt>
                <c:pt idx="5314">
                  <c:v>11.4626596656</c:v>
                </c:pt>
                <c:pt idx="5315">
                  <c:v>11.4598279809</c:v>
                </c:pt>
                <c:pt idx="5316">
                  <c:v>11.4598279809</c:v>
                </c:pt>
                <c:pt idx="5317">
                  <c:v>11.4598279809</c:v>
                </c:pt>
                <c:pt idx="5318">
                  <c:v>11.4598279809</c:v>
                </c:pt>
                <c:pt idx="5319">
                  <c:v>11.4598279809</c:v>
                </c:pt>
                <c:pt idx="5320">
                  <c:v>11.4598279809</c:v>
                </c:pt>
                <c:pt idx="5321">
                  <c:v>11.4598279809</c:v>
                </c:pt>
                <c:pt idx="5322">
                  <c:v>11.4598279809</c:v>
                </c:pt>
                <c:pt idx="5323">
                  <c:v>11.4598279809</c:v>
                </c:pt>
                <c:pt idx="5324">
                  <c:v>11.4598279809</c:v>
                </c:pt>
                <c:pt idx="5325">
                  <c:v>11.4598279809</c:v>
                </c:pt>
                <c:pt idx="5326">
                  <c:v>11.4598279809</c:v>
                </c:pt>
                <c:pt idx="5327">
                  <c:v>11.4598279809</c:v>
                </c:pt>
                <c:pt idx="5328">
                  <c:v>11.4598279809</c:v>
                </c:pt>
                <c:pt idx="5329">
                  <c:v>11.4598279809</c:v>
                </c:pt>
                <c:pt idx="5330">
                  <c:v>11.4598279809</c:v>
                </c:pt>
                <c:pt idx="5331">
                  <c:v>11.4598279809</c:v>
                </c:pt>
                <c:pt idx="5332">
                  <c:v>11.4598279809</c:v>
                </c:pt>
                <c:pt idx="5333">
                  <c:v>11.4598279809</c:v>
                </c:pt>
                <c:pt idx="5334">
                  <c:v>11.4598279809</c:v>
                </c:pt>
                <c:pt idx="5335">
                  <c:v>11.4598279809</c:v>
                </c:pt>
                <c:pt idx="5336">
                  <c:v>11.4598279809</c:v>
                </c:pt>
                <c:pt idx="5337">
                  <c:v>11.4569962962</c:v>
                </c:pt>
                <c:pt idx="5338">
                  <c:v>11.4569962962</c:v>
                </c:pt>
                <c:pt idx="5339">
                  <c:v>11.4569962962</c:v>
                </c:pt>
                <c:pt idx="5340">
                  <c:v>11.4569962962</c:v>
                </c:pt>
                <c:pt idx="5341">
                  <c:v>11.4569962962</c:v>
                </c:pt>
                <c:pt idx="5342">
                  <c:v>11.4569962962</c:v>
                </c:pt>
                <c:pt idx="5343">
                  <c:v>11.4569962962</c:v>
                </c:pt>
                <c:pt idx="5344">
                  <c:v>11.4569962962</c:v>
                </c:pt>
                <c:pt idx="5345">
                  <c:v>11.4569962962</c:v>
                </c:pt>
                <c:pt idx="5346">
                  <c:v>11.4569962962</c:v>
                </c:pt>
                <c:pt idx="5347">
                  <c:v>11.4569962962</c:v>
                </c:pt>
                <c:pt idx="5348">
                  <c:v>11.4569962962</c:v>
                </c:pt>
                <c:pt idx="5349">
                  <c:v>11.4569962962</c:v>
                </c:pt>
                <c:pt idx="5350">
                  <c:v>11.4569962962</c:v>
                </c:pt>
                <c:pt idx="5351">
                  <c:v>11.4569962962</c:v>
                </c:pt>
                <c:pt idx="5352">
                  <c:v>11.4569962962</c:v>
                </c:pt>
                <c:pt idx="5353">
                  <c:v>11.4569962962</c:v>
                </c:pt>
                <c:pt idx="5354">
                  <c:v>11.4569962962</c:v>
                </c:pt>
                <c:pt idx="5355">
                  <c:v>11.4569962962</c:v>
                </c:pt>
                <c:pt idx="5356">
                  <c:v>11.4569962962</c:v>
                </c:pt>
                <c:pt idx="5357">
                  <c:v>11.4569962962</c:v>
                </c:pt>
                <c:pt idx="5358">
                  <c:v>11.4569962962</c:v>
                </c:pt>
                <c:pt idx="5359">
                  <c:v>11.4569962962</c:v>
                </c:pt>
                <c:pt idx="5360">
                  <c:v>11.4541646115</c:v>
                </c:pt>
                <c:pt idx="5361">
                  <c:v>11.4541646115</c:v>
                </c:pt>
                <c:pt idx="5362">
                  <c:v>11.4541646115</c:v>
                </c:pt>
                <c:pt idx="5363">
                  <c:v>11.4541646115</c:v>
                </c:pt>
                <c:pt idx="5364">
                  <c:v>11.4541646115</c:v>
                </c:pt>
                <c:pt idx="5365">
                  <c:v>11.4541646115</c:v>
                </c:pt>
                <c:pt idx="5366">
                  <c:v>11.4541646115</c:v>
                </c:pt>
                <c:pt idx="5367">
                  <c:v>11.4541646115</c:v>
                </c:pt>
                <c:pt idx="5368">
                  <c:v>11.4541646115</c:v>
                </c:pt>
                <c:pt idx="5369">
                  <c:v>11.4541646115</c:v>
                </c:pt>
                <c:pt idx="5370">
                  <c:v>11.4541646115</c:v>
                </c:pt>
                <c:pt idx="5371">
                  <c:v>11.4541646115</c:v>
                </c:pt>
                <c:pt idx="5372">
                  <c:v>11.4541646115</c:v>
                </c:pt>
                <c:pt idx="5373">
                  <c:v>11.4541646115</c:v>
                </c:pt>
                <c:pt idx="5374">
                  <c:v>11.4541646115</c:v>
                </c:pt>
                <c:pt idx="5375">
                  <c:v>11.4541646115</c:v>
                </c:pt>
                <c:pt idx="5376">
                  <c:v>11.4541646115</c:v>
                </c:pt>
                <c:pt idx="5377">
                  <c:v>11.4541646115</c:v>
                </c:pt>
                <c:pt idx="5378">
                  <c:v>11.4541646115</c:v>
                </c:pt>
                <c:pt idx="5379">
                  <c:v>11.4541646115</c:v>
                </c:pt>
                <c:pt idx="5380">
                  <c:v>11.4541646115</c:v>
                </c:pt>
                <c:pt idx="5381">
                  <c:v>11.4541646115</c:v>
                </c:pt>
                <c:pt idx="5382">
                  <c:v>11.4541646115</c:v>
                </c:pt>
                <c:pt idx="5383">
                  <c:v>11.451332926799999</c:v>
                </c:pt>
                <c:pt idx="5384">
                  <c:v>11.451332926799999</c:v>
                </c:pt>
                <c:pt idx="5385">
                  <c:v>11.451332926799999</c:v>
                </c:pt>
                <c:pt idx="5386">
                  <c:v>11.451332926799999</c:v>
                </c:pt>
                <c:pt idx="5387">
                  <c:v>11.451332926799999</c:v>
                </c:pt>
                <c:pt idx="5388">
                  <c:v>11.451332926799999</c:v>
                </c:pt>
                <c:pt idx="5389">
                  <c:v>11.451332926799999</c:v>
                </c:pt>
                <c:pt idx="5390">
                  <c:v>11.451332926799999</c:v>
                </c:pt>
                <c:pt idx="5391">
                  <c:v>11.451332926799999</c:v>
                </c:pt>
                <c:pt idx="5392">
                  <c:v>11.451332926799999</c:v>
                </c:pt>
                <c:pt idx="5393">
                  <c:v>11.451332926799999</c:v>
                </c:pt>
                <c:pt idx="5394">
                  <c:v>11.451332926799999</c:v>
                </c:pt>
                <c:pt idx="5395">
                  <c:v>11.451332926799999</c:v>
                </c:pt>
                <c:pt idx="5396">
                  <c:v>11.451332926799999</c:v>
                </c:pt>
                <c:pt idx="5397">
                  <c:v>11.451332926799999</c:v>
                </c:pt>
                <c:pt idx="5398">
                  <c:v>11.451332926799999</c:v>
                </c:pt>
                <c:pt idx="5399">
                  <c:v>11.451332926799999</c:v>
                </c:pt>
                <c:pt idx="5400">
                  <c:v>11.451332926799999</c:v>
                </c:pt>
                <c:pt idx="5401">
                  <c:v>11.451332926799999</c:v>
                </c:pt>
                <c:pt idx="5402">
                  <c:v>11.451332926799999</c:v>
                </c:pt>
                <c:pt idx="5403">
                  <c:v>11.451332926799999</c:v>
                </c:pt>
                <c:pt idx="5404">
                  <c:v>11.451332926799999</c:v>
                </c:pt>
                <c:pt idx="5405">
                  <c:v>11.451332926799999</c:v>
                </c:pt>
                <c:pt idx="5406">
                  <c:v>11.448501242100001</c:v>
                </c:pt>
                <c:pt idx="5407">
                  <c:v>11.448501242100001</c:v>
                </c:pt>
                <c:pt idx="5408">
                  <c:v>11.448501242100001</c:v>
                </c:pt>
                <c:pt idx="5409">
                  <c:v>11.448501242100001</c:v>
                </c:pt>
                <c:pt idx="5410">
                  <c:v>11.448501242100001</c:v>
                </c:pt>
                <c:pt idx="5411">
                  <c:v>11.448501242100001</c:v>
                </c:pt>
                <c:pt idx="5412">
                  <c:v>11.448501242100001</c:v>
                </c:pt>
                <c:pt idx="5413">
                  <c:v>11.448501242100001</c:v>
                </c:pt>
                <c:pt idx="5414">
                  <c:v>11.448501242100001</c:v>
                </c:pt>
                <c:pt idx="5415">
                  <c:v>11.448501242100001</c:v>
                </c:pt>
                <c:pt idx="5416">
                  <c:v>11.448501242100001</c:v>
                </c:pt>
                <c:pt idx="5417">
                  <c:v>11.448501242100001</c:v>
                </c:pt>
                <c:pt idx="5418">
                  <c:v>11.448501242100001</c:v>
                </c:pt>
                <c:pt idx="5419">
                  <c:v>11.448501242100001</c:v>
                </c:pt>
                <c:pt idx="5420">
                  <c:v>11.448501242100001</c:v>
                </c:pt>
                <c:pt idx="5421">
                  <c:v>11.448501242100001</c:v>
                </c:pt>
                <c:pt idx="5422">
                  <c:v>11.448501242100001</c:v>
                </c:pt>
                <c:pt idx="5423">
                  <c:v>11.448501242100001</c:v>
                </c:pt>
                <c:pt idx="5424">
                  <c:v>11.448501242100001</c:v>
                </c:pt>
                <c:pt idx="5425">
                  <c:v>11.448501242100001</c:v>
                </c:pt>
                <c:pt idx="5426">
                  <c:v>11.448501242100001</c:v>
                </c:pt>
                <c:pt idx="5427">
                  <c:v>11.448501242100001</c:v>
                </c:pt>
                <c:pt idx="5428">
                  <c:v>11.448501242100001</c:v>
                </c:pt>
                <c:pt idx="5429">
                  <c:v>11.445669557399999</c:v>
                </c:pt>
                <c:pt idx="5430">
                  <c:v>11.445669557399999</c:v>
                </c:pt>
                <c:pt idx="5431">
                  <c:v>11.445669557399999</c:v>
                </c:pt>
                <c:pt idx="5432">
                  <c:v>11.445669557399999</c:v>
                </c:pt>
                <c:pt idx="5433">
                  <c:v>11.445669557399999</c:v>
                </c:pt>
                <c:pt idx="5434">
                  <c:v>11.445669557399999</c:v>
                </c:pt>
                <c:pt idx="5435">
                  <c:v>11.445669557399999</c:v>
                </c:pt>
                <c:pt idx="5436">
                  <c:v>11.445669557399999</c:v>
                </c:pt>
                <c:pt idx="5437">
                  <c:v>11.445669557399999</c:v>
                </c:pt>
                <c:pt idx="5438">
                  <c:v>11.445669557399999</c:v>
                </c:pt>
                <c:pt idx="5439">
                  <c:v>11.445669557399999</c:v>
                </c:pt>
                <c:pt idx="5440">
                  <c:v>11.445669557399999</c:v>
                </c:pt>
                <c:pt idx="5441">
                  <c:v>11.445669557399999</c:v>
                </c:pt>
                <c:pt idx="5442">
                  <c:v>11.445669557399999</c:v>
                </c:pt>
                <c:pt idx="5443">
                  <c:v>11.445669557399999</c:v>
                </c:pt>
                <c:pt idx="5444">
                  <c:v>11.445669557399999</c:v>
                </c:pt>
                <c:pt idx="5445">
                  <c:v>11.445669557399999</c:v>
                </c:pt>
                <c:pt idx="5446">
                  <c:v>11.445669557399999</c:v>
                </c:pt>
                <c:pt idx="5447">
                  <c:v>11.445669557399999</c:v>
                </c:pt>
                <c:pt idx="5448">
                  <c:v>11.445669557399999</c:v>
                </c:pt>
                <c:pt idx="5449">
                  <c:v>11.445669557399999</c:v>
                </c:pt>
                <c:pt idx="5450">
                  <c:v>11.445669557399999</c:v>
                </c:pt>
                <c:pt idx="5451">
                  <c:v>11.445669557399999</c:v>
                </c:pt>
                <c:pt idx="5452">
                  <c:v>11.4428378727</c:v>
                </c:pt>
                <c:pt idx="5453">
                  <c:v>11.4428378727</c:v>
                </c:pt>
                <c:pt idx="5454">
                  <c:v>11.4428378727</c:v>
                </c:pt>
                <c:pt idx="5455">
                  <c:v>11.4428378727</c:v>
                </c:pt>
                <c:pt idx="5456">
                  <c:v>11.4428378727</c:v>
                </c:pt>
                <c:pt idx="5457">
                  <c:v>11.4428378727</c:v>
                </c:pt>
                <c:pt idx="5458">
                  <c:v>11.4428378727</c:v>
                </c:pt>
                <c:pt idx="5459">
                  <c:v>11.4428378727</c:v>
                </c:pt>
                <c:pt idx="5460">
                  <c:v>11.4428378727</c:v>
                </c:pt>
                <c:pt idx="5461">
                  <c:v>11.4428378727</c:v>
                </c:pt>
                <c:pt idx="5462">
                  <c:v>11.4428378727</c:v>
                </c:pt>
                <c:pt idx="5463">
                  <c:v>11.4428378727</c:v>
                </c:pt>
                <c:pt idx="5464">
                  <c:v>11.4428378727</c:v>
                </c:pt>
                <c:pt idx="5465">
                  <c:v>11.4428378727</c:v>
                </c:pt>
                <c:pt idx="5466">
                  <c:v>11.4428378727</c:v>
                </c:pt>
                <c:pt idx="5467">
                  <c:v>11.4428378727</c:v>
                </c:pt>
                <c:pt idx="5468">
                  <c:v>11.4428378727</c:v>
                </c:pt>
                <c:pt idx="5469">
                  <c:v>11.4428378727</c:v>
                </c:pt>
                <c:pt idx="5470">
                  <c:v>11.4428378727</c:v>
                </c:pt>
                <c:pt idx="5471">
                  <c:v>11.4428378727</c:v>
                </c:pt>
                <c:pt idx="5472">
                  <c:v>11.4428378727</c:v>
                </c:pt>
                <c:pt idx="5473">
                  <c:v>11.4428378727</c:v>
                </c:pt>
                <c:pt idx="5474">
                  <c:v>11.4428378727</c:v>
                </c:pt>
                <c:pt idx="5475">
                  <c:v>11.440006188</c:v>
                </c:pt>
                <c:pt idx="5476">
                  <c:v>11.440006188</c:v>
                </c:pt>
                <c:pt idx="5477">
                  <c:v>11.440006188</c:v>
                </c:pt>
                <c:pt idx="5478">
                  <c:v>11.440006188</c:v>
                </c:pt>
                <c:pt idx="5479">
                  <c:v>11.440006188</c:v>
                </c:pt>
                <c:pt idx="5480">
                  <c:v>11.440006188</c:v>
                </c:pt>
                <c:pt idx="5481">
                  <c:v>11.440006188</c:v>
                </c:pt>
                <c:pt idx="5482">
                  <c:v>11.440006188</c:v>
                </c:pt>
                <c:pt idx="5483">
                  <c:v>11.440006188</c:v>
                </c:pt>
                <c:pt idx="5484">
                  <c:v>11.440006188</c:v>
                </c:pt>
                <c:pt idx="5485">
                  <c:v>11.440006188</c:v>
                </c:pt>
                <c:pt idx="5486">
                  <c:v>11.440006188</c:v>
                </c:pt>
                <c:pt idx="5487">
                  <c:v>11.440006188</c:v>
                </c:pt>
                <c:pt idx="5488">
                  <c:v>11.440006188</c:v>
                </c:pt>
                <c:pt idx="5489">
                  <c:v>11.440006188</c:v>
                </c:pt>
                <c:pt idx="5490">
                  <c:v>11.440006188</c:v>
                </c:pt>
                <c:pt idx="5491">
                  <c:v>11.440006188</c:v>
                </c:pt>
                <c:pt idx="5492">
                  <c:v>11.440006188</c:v>
                </c:pt>
                <c:pt idx="5493">
                  <c:v>11.440006188</c:v>
                </c:pt>
                <c:pt idx="5494">
                  <c:v>11.440006188</c:v>
                </c:pt>
                <c:pt idx="5495">
                  <c:v>11.440006188</c:v>
                </c:pt>
                <c:pt idx="5496">
                  <c:v>11.440006188</c:v>
                </c:pt>
                <c:pt idx="5497">
                  <c:v>11.440006188</c:v>
                </c:pt>
                <c:pt idx="5498">
                  <c:v>11.4371745033</c:v>
                </c:pt>
                <c:pt idx="5499">
                  <c:v>11.4371745033</c:v>
                </c:pt>
                <c:pt idx="5500">
                  <c:v>11.4371745033</c:v>
                </c:pt>
                <c:pt idx="5501">
                  <c:v>11.4371745033</c:v>
                </c:pt>
                <c:pt idx="5502">
                  <c:v>11.4371745033</c:v>
                </c:pt>
                <c:pt idx="5503">
                  <c:v>11.4371745033</c:v>
                </c:pt>
                <c:pt idx="5504">
                  <c:v>11.4371745033</c:v>
                </c:pt>
                <c:pt idx="5505">
                  <c:v>11.4371745033</c:v>
                </c:pt>
                <c:pt idx="5506">
                  <c:v>11.4371745033</c:v>
                </c:pt>
                <c:pt idx="5507">
                  <c:v>11.4371745033</c:v>
                </c:pt>
                <c:pt idx="5508">
                  <c:v>11.4371745033</c:v>
                </c:pt>
                <c:pt idx="5509">
                  <c:v>11.4371745033</c:v>
                </c:pt>
                <c:pt idx="5510">
                  <c:v>11.4371745033</c:v>
                </c:pt>
                <c:pt idx="5511">
                  <c:v>11.4371745033</c:v>
                </c:pt>
                <c:pt idx="5512">
                  <c:v>11.4371745033</c:v>
                </c:pt>
                <c:pt idx="5513">
                  <c:v>11.4371745033</c:v>
                </c:pt>
                <c:pt idx="5514">
                  <c:v>11.4371745033</c:v>
                </c:pt>
                <c:pt idx="5515">
                  <c:v>11.4371745033</c:v>
                </c:pt>
                <c:pt idx="5516">
                  <c:v>11.4371745033</c:v>
                </c:pt>
                <c:pt idx="5517">
                  <c:v>11.4371745033</c:v>
                </c:pt>
                <c:pt idx="5518">
                  <c:v>11.4371745033</c:v>
                </c:pt>
                <c:pt idx="5519">
                  <c:v>11.4371745033</c:v>
                </c:pt>
                <c:pt idx="5520">
                  <c:v>11.4371745033</c:v>
                </c:pt>
                <c:pt idx="5521">
                  <c:v>11.434342818599999</c:v>
                </c:pt>
                <c:pt idx="5522">
                  <c:v>11.434342818599999</c:v>
                </c:pt>
                <c:pt idx="5523">
                  <c:v>11.434342818599999</c:v>
                </c:pt>
                <c:pt idx="5524">
                  <c:v>11.434342818599999</c:v>
                </c:pt>
                <c:pt idx="5525">
                  <c:v>11.434342818599999</c:v>
                </c:pt>
                <c:pt idx="5526">
                  <c:v>11.434342818599999</c:v>
                </c:pt>
                <c:pt idx="5527">
                  <c:v>11.434342818599999</c:v>
                </c:pt>
                <c:pt idx="5528">
                  <c:v>11.434342818599999</c:v>
                </c:pt>
                <c:pt idx="5529">
                  <c:v>11.434342818599999</c:v>
                </c:pt>
                <c:pt idx="5530">
                  <c:v>11.434342818599999</c:v>
                </c:pt>
                <c:pt idx="5531">
                  <c:v>11.434342818599999</c:v>
                </c:pt>
                <c:pt idx="5532">
                  <c:v>11.434342818599999</c:v>
                </c:pt>
                <c:pt idx="5533">
                  <c:v>11.434342818599999</c:v>
                </c:pt>
                <c:pt idx="5534">
                  <c:v>11.434342818599999</c:v>
                </c:pt>
                <c:pt idx="5535">
                  <c:v>11.434342818599999</c:v>
                </c:pt>
                <c:pt idx="5536">
                  <c:v>11.434342818599999</c:v>
                </c:pt>
                <c:pt idx="5537">
                  <c:v>11.434342818599999</c:v>
                </c:pt>
                <c:pt idx="5538">
                  <c:v>11.434342818599999</c:v>
                </c:pt>
                <c:pt idx="5539">
                  <c:v>11.434342818599999</c:v>
                </c:pt>
                <c:pt idx="5540">
                  <c:v>11.434342818599999</c:v>
                </c:pt>
                <c:pt idx="5541">
                  <c:v>11.434342818599999</c:v>
                </c:pt>
                <c:pt idx="5542">
                  <c:v>11.434342818599999</c:v>
                </c:pt>
                <c:pt idx="5543">
                  <c:v>11.434342818599999</c:v>
                </c:pt>
                <c:pt idx="5544">
                  <c:v>11.431511133899999</c:v>
                </c:pt>
                <c:pt idx="5545">
                  <c:v>11.431511133899999</c:v>
                </c:pt>
                <c:pt idx="5546">
                  <c:v>11.431511133899999</c:v>
                </c:pt>
                <c:pt idx="5547">
                  <c:v>11.431511133899999</c:v>
                </c:pt>
                <c:pt idx="5548">
                  <c:v>11.431511133899999</c:v>
                </c:pt>
                <c:pt idx="5549">
                  <c:v>11.431511133899999</c:v>
                </c:pt>
                <c:pt idx="5550">
                  <c:v>11.431511133899999</c:v>
                </c:pt>
                <c:pt idx="5551">
                  <c:v>11.431511133899999</c:v>
                </c:pt>
                <c:pt idx="5552">
                  <c:v>11.431511133899999</c:v>
                </c:pt>
                <c:pt idx="5553">
                  <c:v>11.431511133899999</c:v>
                </c:pt>
                <c:pt idx="5554">
                  <c:v>11.431511133899999</c:v>
                </c:pt>
                <c:pt idx="5555">
                  <c:v>11.431511133899999</c:v>
                </c:pt>
                <c:pt idx="5556">
                  <c:v>11.431511133899999</c:v>
                </c:pt>
                <c:pt idx="5557">
                  <c:v>11.431511133899999</c:v>
                </c:pt>
                <c:pt idx="5558">
                  <c:v>11.431511133899999</c:v>
                </c:pt>
                <c:pt idx="5559">
                  <c:v>11.431511133899999</c:v>
                </c:pt>
                <c:pt idx="5560">
                  <c:v>11.431511133899999</c:v>
                </c:pt>
                <c:pt idx="5561">
                  <c:v>11.431511133899999</c:v>
                </c:pt>
                <c:pt idx="5562">
                  <c:v>11.431511133899999</c:v>
                </c:pt>
                <c:pt idx="5563">
                  <c:v>11.431511133899999</c:v>
                </c:pt>
                <c:pt idx="5564">
                  <c:v>11.431511133899999</c:v>
                </c:pt>
                <c:pt idx="5565">
                  <c:v>11.431511133899999</c:v>
                </c:pt>
                <c:pt idx="5566">
                  <c:v>11.431511133899999</c:v>
                </c:pt>
                <c:pt idx="5567">
                  <c:v>11.428679449200001</c:v>
                </c:pt>
                <c:pt idx="5568">
                  <c:v>11.428679449200001</c:v>
                </c:pt>
                <c:pt idx="5569">
                  <c:v>11.428679449200001</c:v>
                </c:pt>
                <c:pt idx="5570">
                  <c:v>11.428679449200001</c:v>
                </c:pt>
                <c:pt idx="5571">
                  <c:v>11.428679449200001</c:v>
                </c:pt>
                <c:pt idx="5572">
                  <c:v>11.428679449200001</c:v>
                </c:pt>
                <c:pt idx="5573">
                  <c:v>11.428679449200001</c:v>
                </c:pt>
                <c:pt idx="5574">
                  <c:v>11.428679449200001</c:v>
                </c:pt>
                <c:pt idx="5575">
                  <c:v>11.428679449200001</c:v>
                </c:pt>
                <c:pt idx="5576">
                  <c:v>11.428679449200001</c:v>
                </c:pt>
                <c:pt idx="5577">
                  <c:v>11.428679449200001</c:v>
                </c:pt>
                <c:pt idx="5578">
                  <c:v>11.428679449200001</c:v>
                </c:pt>
                <c:pt idx="5579">
                  <c:v>11.428679449200001</c:v>
                </c:pt>
                <c:pt idx="5580">
                  <c:v>11.428679449200001</c:v>
                </c:pt>
                <c:pt idx="5581">
                  <c:v>11.428679449200001</c:v>
                </c:pt>
                <c:pt idx="5582">
                  <c:v>11.428679449200001</c:v>
                </c:pt>
                <c:pt idx="5583">
                  <c:v>11.428679449200001</c:v>
                </c:pt>
                <c:pt idx="5584">
                  <c:v>11.428679449200001</c:v>
                </c:pt>
                <c:pt idx="5585">
                  <c:v>11.428679449200001</c:v>
                </c:pt>
                <c:pt idx="5586">
                  <c:v>11.428679449200001</c:v>
                </c:pt>
                <c:pt idx="5587">
                  <c:v>11.428679449200001</c:v>
                </c:pt>
                <c:pt idx="5588">
                  <c:v>11.428679449200001</c:v>
                </c:pt>
                <c:pt idx="5589">
                  <c:v>11.428679449200001</c:v>
                </c:pt>
                <c:pt idx="5590">
                  <c:v>11.4258477645</c:v>
                </c:pt>
                <c:pt idx="5591">
                  <c:v>11.4258477645</c:v>
                </c:pt>
                <c:pt idx="5592">
                  <c:v>11.4258477645</c:v>
                </c:pt>
                <c:pt idx="5593">
                  <c:v>11.4258477645</c:v>
                </c:pt>
                <c:pt idx="5594">
                  <c:v>11.4258477645</c:v>
                </c:pt>
                <c:pt idx="5595">
                  <c:v>11.4258477645</c:v>
                </c:pt>
                <c:pt idx="5596">
                  <c:v>11.4258477645</c:v>
                </c:pt>
                <c:pt idx="5597">
                  <c:v>11.4258477645</c:v>
                </c:pt>
                <c:pt idx="5598">
                  <c:v>11.4258477645</c:v>
                </c:pt>
                <c:pt idx="5599">
                  <c:v>11.4258477645</c:v>
                </c:pt>
                <c:pt idx="5600">
                  <c:v>11.4258477645</c:v>
                </c:pt>
                <c:pt idx="5601">
                  <c:v>11.4258477645</c:v>
                </c:pt>
                <c:pt idx="5602">
                  <c:v>11.4258477645</c:v>
                </c:pt>
                <c:pt idx="5603">
                  <c:v>11.4258477645</c:v>
                </c:pt>
                <c:pt idx="5604">
                  <c:v>11.4258477645</c:v>
                </c:pt>
                <c:pt idx="5605">
                  <c:v>11.4258477645</c:v>
                </c:pt>
                <c:pt idx="5606">
                  <c:v>11.4258477645</c:v>
                </c:pt>
                <c:pt idx="5607">
                  <c:v>11.4258477645</c:v>
                </c:pt>
                <c:pt idx="5608">
                  <c:v>11.4258477645</c:v>
                </c:pt>
                <c:pt idx="5609">
                  <c:v>11.4258477645</c:v>
                </c:pt>
                <c:pt idx="5610">
                  <c:v>11.4258477645</c:v>
                </c:pt>
                <c:pt idx="5611">
                  <c:v>11.4258477645</c:v>
                </c:pt>
                <c:pt idx="5612">
                  <c:v>11.4258477645</c:v>
                </c:pt>
                <c:pt idx="5613">
                  <c:v>11.423016079799998</c:v>
                </c:pt>
                <c:pt idx="5614">
                  <c:v>11.423016079799998</c:v>
                </c:pt>
                <c:pt idx="5615">
                  <c:v>11.423016079799998</c:v>
                </c:pt>
                <c:pt idx="5616">
                  <c:v>11.423016079799998</c:v>
                </c:pt>
                <c:pt idx="5617">
                  <c:v>11.423016079799998</c:v>
                </c:pt>
                <c:pt idx="5618">
                  <c:v>11.423016079799998</c:v>
                </c:pt>
                <c:pt idx="5619">
                  <c:v>11.423016079799998</c:v>
                </c:pt>
                <c:pt idx="5620">
                  <c:v>11.423016079799998</c:v>
                </c:pt>
                <c:pt idx="5621">
                  <c:v>11.423016079799998</c:v>
                </c:pt>
                <c:pt idx="5622">
                  <c:v>11.423016079799998</c:v>
                </c:pt>
                <c:pt idx="5623">
                  <c:v>11.423016079799998</c:v>
                </c:pt>
                <c:pt idx="5624">
                  <c:v>11.423016079799998</c:v>
                </c:pt>
                <c:pt idx="5625">
                  <c:v>11.423016079799998</c:v>
                </c:pt>
                <c:pt idx="5626">
                  <c:v>11.423016079799998</c:v>
                </c:pt>
                <c:pt idx="5627">
                  <c:v>11.423016079799998</c:v>
                </c:pt>
                <c:pt idx="5628">
                  <c:v>11.423016079799998</c:v>
                </c:pt>
                <c:pt idx="5629">
                  <c:v>11.423016079799998</c:v>
                </c:pt>
                <c:pt idx="5630">
                  <c:v>11.423016079799998</c:v>
                </c:pt>
                <c:pt idx="5631">
                  <c:v>11.423016079799998</c:v>
                </c:pt>
                <c:pt idx="5632">
                  <c:v>11.423016079799998</c:v>
                </c:pt>
                <c:pt idx="5633">
                  <c:v>11.423016079799998</c:v>
                </c:pt>
                <c:pt idx="5634">
                  <c:v>11.423016079799998</c:v>
                </c:pt>
                <c:pt idx="5635">
                  <c:v>11.423016079799998</c:v>
                </c:pt>
                <c:pt idx="5636">
                  <c:v>11.4201843951</c:v>
                </c:pt>
                <c:pt idx="5637">
                  <c:v>11.4201843951</c:v>
                </c:pt>
                <c:pt idx="5638">
                  <c:v>11.4201843951</c:v>
                </c:pt>
                <c:pt idx="5639">
                  <c:v>11.4201843951</c:v>
                </c:pt>
                <c:pt idx="5640">
                  <c:v>11.4201843951</c:v>
                </c:pt>
                <c:pt idx="5641">
                  <c:v>11.4201843951</c:v>
                </c:pt>
                <c:pt idx="5642">
                  <c:v>11.4201843951</c:v>
                </c:pt>
                <c:pt idx="5643">
                  <c:v>11.4201843951</c:v>
                </c:pt>
                <c:pt idx="5644">
                  <c:v>11.4201843951</c:v>
                </c:pt>
                <c:pt idx="5645">
                  <c:v>11.4201843951</c:v>
                </c:pt>
                <c:pt idx="5646">
                  <c:v>11.4201843951</c:v>
                </c:pt>
                <c:pt idx="5647">
                  <c:v>11.4201843951</c:v>
                </c:pt>
                <c:pt idx="5648">
                  <c:v>11.4201843951</c:v>
                </c:pt>
                <c:pt idx="5649">
                  <c:v>11.4201843951</c:v>
                </c:pt>
                <c:pt idx="5650">
                  <c:v>11.4201843951</c:v>
                </c:pt>
                <c:pt idx="5651">
                  <c:v>11.4201843951</c:v>
                </c:pt>
                <c:pt idx="5652">
                  <c:v>11.4201843951</c:v>
                </c:pt>
                <c:pt idx="5653">
                  <c:v>11.4201843951</c:v>
                </c:pt>
                <c:pt idx="5654">
                  <c:v>11.4201843951</c:v>
                </c:pt>
                <c:pt idx="5655">
                  <c:v>11.4201843951</c:v>
                </c:pt>
                <c:pt idx="5656">
                  <c:v>11.4201843951</c:v>
                </c:pt>
                <c:pt idx="5657">
                  <c:v>11.4201843951</c:v>
                </c:pt>
                <c:pt idx="5658">
                  <c:v>11.417352710399999</c:v>
                </c:pt>
                <c:pt idx="5659">
                  <c:v>11.417352710399999</c:v>
                </c:pt>
                <c:pt idx="5660">
                  <c:v>11.417352710399999</c:v>
                </c:pt>
                <c:pt idx="5661">
                  <c:v>11.417352710399999</c:v>
                </c:pt>
                <c:pt idx="5662">
                  <c:v>11.417352710399999</c:v>
                </c:pt>
                <c:pt idx="5663">
                  <c:v>11.417352710399999</c:v>
                </c:pt>
                <c:pt idx="5664">
                  <c:v>11.417352710399999</c:v>
                </c:pt>
                <c:pt idx="5665">
                  <c:v>11.417352710399999</c:v>
                </c:pt>
                <c:pt idx="5666">
                  <c:v>11.417352710399999</c:v>
                </c:pt>
                <c:pt idx="5667">
                  <c:v>11.417352710399999</c:v>
                </c:pt>
                <c:pt idx="5668">
                  <c:v>11.417352710399999</c:v>
                </c:pt>
                <c:pt idx="5669">
                  <c:v>11.417352710399999</c:v>
                </c:pt>
                <c:pt idx="5670">
                  <c:v>11.417352710399999</c:v>
                </c:pt>
                <c:pt idx="5671">
                  <c:v>11.417352710399999</c:v>
                </c:pt>
                <c:pt idx="5672">
                  <c:v>11.417352710399999</c:v>
                </c:pt>
                <c:pt idx="5673">
                  <c:v>11.417352710399999</c:v>
                </c:pt>
                <c:pt idx="5674">
                  <c:v>11.417352710399999</c:v>
                </c:pt>
                <c:pt idx="5675">
                  <c:v>11.417352710399999</c:v>
                </c:pt>
                <c:pt idx="5676">
                  <c:v>11.417352710399999</c:v>
                </c:pt>
                <c:pt idx="5677">
                  <c:v>11.417352710399999</c:v>
                </c:pt>
                <c:pt idx="5678">
                  <c:v>11.417352710399999</c:v>
                </c:pt>
                <c:pt idx="5679">
                  <c:v>11.417352710399999</c:v>
                </c:pt>
                <c:pt idx="5680">
                  <c:v>11.417352710399999</c:v>
                </c:pt>
                <c:pt idx="5681">
                  <c:v>11.414521025700001</c:v>
                </c:pt>
                <c:pt idx="5682">
                  <c:v>11.414521025700001</c:v>
                </c:pt>
                <c:pt idx="5683">
                  <c:v>11.414521025700001</c:v>
                </c:pt>
                <c:pt idx="5684">
                  <c:v>11.414521025700001</c:v>
                </c:pt>
                <c:pt idx="5685">
                  <c:v>11.414521025700001</c:v>
                </c:pt>
                <c:pt idx="5686">
                  <c:v>11.414521025700001</c:v>
                </c:pt>
                <c:pt idx="5687">
                  <c:v>11.414521025700001</c:v>
                </c:pt>
                <c:pt idx="5688">
                  <c:v>11.414521025700001</c:v>
                </c:pt>
                <c:pt idx="5689">
                  <c:v>11.414521025700001</c:v>
                </c:pt>
                <c:pt idx="5690">
                  <c:v>11.414521025700001</c:v>
                </c:pt>
                <c:pt idx="5691">
                  <c:v>11.414521025700001</c:v>
                </c:pt>
                <c:pt idx="5692">
                  <c:v>11.414521025700001</c:v>
                </c:pt>
                <c:pt idx="5693">
                  <c:v>11.414521025700001</c:v>
                </c:pt>
                <c:pt idx="5694">
                  <c:v>11.414521025700001</c:v>
                </c:pt>
                <c:pt idx="5695">
                  <c:v>11.414521025700001</c:v>
                </c:pt>
                <c:pt idx="5696">
                  <c:v>11.414521025700001</c:v>
                </c:pt>
                <c:pt idx="5697">
                  <c:v>11.414521025700001</c:v>
                </c:pt>
                <c:pt idx="5698">
                  <c:v>11.414521025700001</c:v>
                </c:pt>
                <c:pt idx="5699">
                  <c:v>11.414521025700001</c:v>
                </c:pt>
                <c:pt idx="5700">
                  <c:v>11.414521025700001</c:v>
                </c:pt>
                <c:pt idx="5701">
                  <c:v>11.414521025700001</c:v>
                </c:pt>
                <c:pt idx="5702">
                  <c:v>11.414521025700001</c:v>
                </c:pt>
                <c:pt idx="5703">
                  <c:v>11.414521025700001</c:v>
                </c:pt>
                <c:pt idx="5704">
                  <c:v>11.411689340999999</c:v>
                </c:pt>
                <c:pt idx="5705">
                  <c:v>11.411689340999999</c:v>
                </c:pt>
                <c:pt idx="5706">
                  <c:v>11.411689340999999</c:v>
                </c:pt>
                <c:pt idx="5707">
                  <c:v>11.411689340999999</c:v>
                </c:pt>
                <c:pt idx="5708">
                  <c:v>11.411689340999999</c:v>
                </c:pt>
                <c:pt idx="5709">
                  <c:v>11.411689340999999</c:v>
                </c:pt>
                <c:pt idx="5710">
                  <c:v>11.411689340999999</c:v>
                </c:pt>
                <c:pt idx="5711">
                  <c:v>11.411689340999999</c:v>
                </c:pt>
                <c:pt idx="5712">
                  <c:v>11.411689340999999</c:v>
                </c:pt>
                <c:pt idx="5713">
                  <c:v>11.411689340999999</c:v>
                </c:pt>
                <c:pt idx="5714">
                  <c:v>11.411689340999999</c:v>
                </c:pt>
                <c:pt idx="5715">
                  <c:v>11.411689340999999</c:v>
                </c:pt>
                <c:pt idx="5716">
                  <c:v>11.411689340999999</c:v>
                </c:pt>
                <c:pt idx="5717">
                  <c:v>11.411689340999999</c:v>
                </c:pt>
                <c:pt idx="5718">
                  <c:v>11.411689340999999</c:v>
                </c:pt>
                <c:pt idx="5719">
                  <c:v>11.411689340999999</c:v>
                </c:pt>
                <c:pt idx="5720">
                  <c:v>11.411689340999999</c:v>
                </c:pt>
                <c:pt idx="5721">
                  <c:v>11.411689340999999</c:v>
                </c:pt>
                <c:pt idx="5722">
                  <c:v>11.411689340999999</c:v>
                </c:pt>
                <c:pt idx="5723">
                  <c:v>11.411689340999999</c:v>
                </c:pt>
                <c:pt idx="5724">
                  <c:v>11.411689340999999</c:v>
                </c:pt>
                <c:pt idx="5725">
                  <c:v>11.411689340999999</c:v>
                </c:pt>
                <c:pt idx="5726">
                  <c:v>11.411689340999999</c:v>
                </c:pt>
                <c:pt idx="5727">
                  <c:v>11.408857656299999</c:v>
                </c:pt>
                <c:pt idx="5728">
                  <c:v>11.408857656299999</c:v>
                </c:pt>
                <c:pt idx="5729">
                  <c:v>11.408857656299999</c:v>
                </c:pt>
                <c:pt idx="5730">
                  <c:v>11.408857656299999</c:v>
                </c:pt>
                <c:pt idx="5731">
                  <c:v>11.408857656299999</c:v>
                </c:pt>
                <c:pt idx="5732">
                  <c:v>11.408857656299999</c:v>
                </c:pt>
                <c:pt idx="5733">
                  <c:v>11.408857656299999</c:v>
                </c:pt>
                <c:pt idx="5734">
                  <c:v>11.408857656299999</c:v>
                </c:pt>
                <c:pt idx="5735">
                  <c:v>11.408857656299999</c:v>
                </c:pt>
                <c:pt idx="5736">
                  <c:v>11.408857656299999</c:v>
                </c:pt>
                <c:pt idx="5737">
                  <c:v>11.408857656299999</c:v>
                </c:pt>
                <c:pt idx="5738">
                  <c:v>11.408857656299999</c:v>
                </c:pt>
                <c:pt idx="5739">
                  <c:v>11.408857656299999</c:v>
                </c:pt>
                <c:pt idx="5740">
                  <c:v>11.408857656299999</c:v>
                </c:pt>
                <c:pt idx="5741">
                  <c:v>11.408857656299999</c:v>
                </c:pt>
                <c:pt idx="5742">
                  <c:v>11.408857656299999</c:v>
                </c:pt>
                <c:pt idx="5743">
                  <c:v>11.408857656299999</c:v>
                </c:pt>
                <c:pt idx="5744">
                  <c:v>11.408857656299999</c:v>
                </c:pt>
                <c:pt idx="5745">
                  <c:v>11.408857656299999</c:v>
                </c:pt>
                <c:pt idx="5746">
                  <c:v>11.408857656299999</c:v>
                </c:pt>
                <c:pt idx="5747">
                  <c:v>11.408857656299999</c:v>
                </c:pt>
                <c:pt idx="5748">
                  <c:v>11.408857656299999</c:v>
                </c:pt>
                <c:pt idx="5749">
                  <c:v>11.408857656299999</c:v>
                </c:pt>
                <c:pt idx="5750">
                  <c:v>11.4060259716</c:v>
                </c:pt>
                <c:pt idx="5751">
                  <c:v>11.4060259716</c:v>
                </c:pt>
                <c:pt idx="5752">
                  <c:v>11.4060259716</c:v>
                </c:pt>
                <c:pt idx="5753">
                  <c:v>11.4060259716</c:v>
                </c:pt>
                <c:pt idx="5754">
                  <c:v>11.4060259716</c:v>
                </c:pt>
                <c:pt idx="5755">
                  <c:v>11.4060259716</c:v>
                </c:pt>
                <c:pt idx="5756">
                  <c:v>11.4060259716</c:v>
                </c:pt>
                <c:pt idx="5757">
                  <c:v>11.4060259716</c:v>
                </c:pt>
                <c:pt idx="5758">
                  <c:v>11.4060259716</c:v>
                </c:pt>
                <c:pt idx="5759">
                  <c:v>11.4060259716</c:v>
                </c:pt>
                <c:pt idx="5760">
                  <c:v>11.4060259716</c:v>
                </c:pt>
                <c:pt idx="5761">
                  <c:v>11.4060259716</c:v>
                </c:pt>
                <c:pt idx="5762">
                  <c:v>11.4060259716</c:v>
                </c:pt>
                <c:pt idx="5763">
                  <c:v>11.4060259716</c:v>
                </c:pt>
                <c:pt idx="5764">
                  <c:v>11.4060259716</c:v>
                </c:pt>
                <c:pt idx="5765">
                  <c:v>11.4060259716</c:v>
                </c:pt>
                <c:pt idx="5766">
                  <c:v>11.4060259716</c:v>
                </c:pt>
                <c:pt idx="5767">
                  <c:v>11.4060259716</c:v>
                </c:pt>
                <c:pt idx="5768">
                  <c:v>11.4060259716</c:v>
                </c:pt>
                <c:pt idx="5769">
                  <c:v>11.4060259716</c:v>
                </c:pt>
                <c:pt idx="5770">
                  <c:v>11.4060259716</c:v>
                </c:pt>
                <c:pt idx="5771">
                  <c:v>11.4060259716</c:v>
                </c:pt>
                <c:pt idx="5772">
                  <c:v>11.4060259716</c:v>
                </c:pt>
                <c:pt idx="5773">
                  <c:v>11.4031942869</c:v>
                </c:pt>
                <c:pt idx="5774">
                  <c:v>11.4031942869</c:v>
                </c:pt>
                <c:pt idx="5775">
                  <c:v>11.4031942869</c:v>
                </c:pt>
                <c:pt idx="5776">
                  <c:v>11.4031942869</c:v>
                </c:pt>
                <c:pt idx="5777">
                  <c:v>11.4031942869</c:v>
                </c:pt>
                <c:pt idx="5778">
                  <c:v>11.4031942869</c:v>
                </c:pt>
                <c:pt idx="5779">
                  <c:v>11.4031942869</c:v>
                </c:pt>
                <c:pt idx="5780">
                  <c:v>11.4031942869</c:v>
                </c:pt>
                <c:pt idx="5781">
                  <c:v>11.4031942869</c:v>
                </c:pt>
                <c:pt idx="5782">
                  <c:v>11.4031942869</c:v>
                </c:pt>
                <c:pt idx="5783">
                  <c:v>11.4031942869</c:v>
                </c:pt>
                <c:pt idx="5784">
                  <c:v>11.4031942869</c:v>
                </c:pt>
                <c:pt idx="5785">
                  <c:v>11.4031942869</c:v>
                </c:pt>
                <c:pt idx="5786">
                  <c:v>11.4031942869</c:v>
                </c:pt>
                <c:pt idx="5787">
                  <c:v>11.4031942869</c:v>
                </c:pt>
                <c:pt idx="5788">
                  <c:v>11.4031942869</c:v>
                </c:pt>
                <c:pt idx="5789">
                  <c:v>11.4031942869</c:v>
                </c:pt>
                <c:pt idx="5790">
                  <c:v>11.4031942869</c:v>
                </c:pt>
                <c:pt idx="5791">
                  <c:v>11.4031942869</c:v>
                </c:pt>
                <c:pt idx="5792">
                  <c:v>11.4031942869</c:v>
                </c:pt>
                <c:pt idx="5793">
                  <c:v>11.4031942869</c:v>
                </c:pt>
                <c:pt idx="5794">
                  <c:v>11.4031942869</c:v>
                </c:pt>
                <c:pt idx="5795">
                  <c:v>11.4031942869</c:v>
                </c:pt>
                <c:pt idx="5796">
                  <c:v>11.4003626022</c:v>
                </c:pt>
                <c:pt idx="5797">
                  <c:v>11.4003626022</c:v>
                </c:pt>
                <c:pt idx="5798">
                  <c:v>11.4003626022</c:v>
                </c:pt>
                <c:pt idx="5799">
                  <c:v>11.4003626022</c:v>
                </c:pt>
                <c:pt idx="5800">
                  <c:v>11.4003626022</c:v>
                </c:pt>
                <c:pt idx="5801">
                  <c:v>11.4003626022</c:v>
                </c:pt>
                <c:pt idx="5802">
                  <c:v>11.4003626022</c:v>
                </c:pt>
                <c:pt idx="5803">
                  <c:v>11.4003626022</c:v>
                </c:pt>
                <c:pt idx="5804">
                  <c:v>11.4003626022</c:v>
                </c:pt>
                <c:pt idx="5805">
                  <c:v>11.4003626022</c:v>
                </c:pt>
                <c:pt idx="5806">
                  <c:v>11.4003626022</c:v>
                </c:pt>
                <c:pt idx="5807">
                  <c:v>11.4003626022</c:v>
                </c:pt>
                <c:pt idx="5808">
                  <c:v>11.4003626022</c:v>
                </c:pt>
                <c:pt idx="5809">
                  <c:v>11.4003626022</c:v>
                </c:pt>
                <c:pt idx="5810">
                  <c:v>11.4003626022</c:v>
                </c:pt>
                <c:pt idx="5811">
                  <c:v>11.4003626022</c:v>
                </c:pt>
                <c:pt idx="5812">
                  <c:v>11.4003626022</c:v>
                </c:pt>
                <c:pt idx="5813">
                  <c:v>11.4003626022</c:v>
                </c:pt>
                <c:pt idx="5814">
                  <c:v>11.4003626022</c:v>
                </c:pt>
                <c:pt idx="5815">
                  <c:v>11.4003626022</c:v>
                </c:pt>
                <c:pt idx="5816">
                  <c:v>11.4003626022</c:v>
                </c:pt>
                <c:pt idx="5817">
                  <c:v>11.4003626022</c:v>
                </c:pt>
                <c:pt idx="5818">
                  <c:v>11.4003626022</c:v>
                </c:pt>
                <c:pt idx="5819">
                  <c:v>11.397530917499999</c:v>
                </c:pt>
                <c:pt idx="5820">
                  <c:v>11.397530917499999</c:v>
                </c:pt>
                <c:pt idx="5821">
                  <c:v>11.397530917499999</c:v>
                </c:pt>
                <c:pt idx="5822">
                  <c:v>11.397530917499999</c:v>
                </c:pt>
                <c:pt idx="5823">
                  <c:v>11.397530917499999</c:v>
                </c:pt>
                <c:pt idx="5824">
                  <c:v>11.397530917499999</c:v>
                </c:pt>
                <c:pt idx="5825">
                  <c:v>11.397530917499999</c:v>
                </c:pt>
                <c:pt idx="5826">
                  <c:v>11.397530917499999</c:v>
                </c:pt>
                <c:pt idx="5827">
                  <c:v>11.397530917499999</c:v>
                </c:pt>
                <c:pt idx="5828">
                  <c:v>11.397530917499999</c:v>
                </c:pt>
                <c:pt idx="5829">
                  <c:v>11.397530917499999</c:v>
                </c:pt>
                <c:pt idx="5830">
                  <c:v>11.397530917499999</c:v>
                </c:pt>
                <c:pt idx="5831">
                  <c:v>11.397530917499999</c:v>
                </c:pt>
                <c:pt idx="5832">
                  <c:v>11.397530917499999</c:v>
                </c:pt>
                <c:pt idx="5833">
                  <c:v>11.397530917499999</c:v>
                </c:pt>
                <c:pt idx="5834">
                  <c:v>11.397530917499999</c:v>
                </c:pt>
                <c:pt idx="5835">
                  <c:v>11.397530917499999</c:v>
                </c:pt>
                <c:pt idx="5836">
                  <c:v>11.397530917499999</c:v>
                </c:pt>
                <c:pt idx="5837">
                  <c:v>11.397530917499999</c:v>
                </c:pt>
                <c:pt idx="5838">
                  <c:v>11.397530917499999</c:v>
                </c:pt>
                <c:pt idx="5839">
                  <c:v>11.397530917499999</c:v>
                </c:pt>
                <c:pt idx="5840">
                  <c:v>11.397530917499999</c:v>
                </c:pt>
                <c:pt idx="5841">
                  <c:v>11.397530917499999</c:v>
                </c:pt>
                <c:pt idx="5842">
                  <c:v>11.394699232799999</c:v>
                </c:pt>
                <c:pt idx="5843">
                  <c:v>11.394699232799999</c:v>
                </c:pt>
                <c:pt idx="5844">
                  <c:v>11.394699232799999</c:v>
                </c:pt>
                <c:pt idx="5845">
                  <c:v>11.394699232799999</c:v>
                </c:pt>
                <c:pt idx="5846">
                  <c:v>11.394699232799999</c:v>
                </c:pt>
                <c:pt idx="5847">
                  <c:v>11.394699232799999</c:v>
                </c:pt>
                <c:pt idx="5848">
                  <c:v>11.394699232799999</c:v>
                </c:pt>
                <c:pt idx="5849">
                  <c:v>11.394699232799999</c:v>
                </c:pt>
                <c:pt idx="5850">
                  <c:v>11.394699232799999</c:v>
                </c:pt>
                <c:pt idx="5851">
                  <c:v>11.394699232799999</c:v>
                </c:pt>
                <c:pt idx="5852">
                  <c:v>11.394699232799999</c:v>
                </c:pt>
                <c:pt idx="5853">
                  <c:v>11.394699232799999</c:v>
                </c:pt>
                <c:pt idx="5854">
                  <c:v>11.394699232799999</c:v>
                </c:pt>
                <c:pt idx="5855">
                  <c:v>11.394699232799999</c:v>
                </c:pt>
                <c:pt idx="5856">
                  <c:v>11.394699232799999</c:v>
                </c:pt>
                <c:pt idx="5857">
                  <c:v>11.394699232799999</c:v>
                </c:pt>
                <c:pt idx="5858">
                  <c:v>11.394699232799999</c:v>
                </c:pt>
                <c:pt idx="5859">
                  <c:v>11.394699232799999</c:v>
                </c:pt>
                <c:pt idx="5860">
                  <c:v>11.394699232799999</c:v>
                </c:pt>
                <c:pt idx="5861">
                  <c:v>11.394699232799999</c:v>
                </c:pt>
                <c:pt idx="5862">
                  <c:v>11.394699232799999</c:v>
                </c:pt>
                <c:pt idx="5863">
                  <c:v>11.394699232799999</c:v>
                </c:pt>
                <c:pt idx="5864">
                  <c:v>11.394699232799999</c:v>
                </c:pt>
                <c:pt idx="5865">
                  <c:v>11.3918675481</c:v>
                </c:pt>
                <c:pt idx="5866">
                  <c:v>11.3918675481</c:v>
                </c:pt>
                <c:pt idx="5867">
                  <c:v>11.3918675481</c:v>
                </c:pt>
                <c:pt idx="5868">
                  <c:v>11.3918675481</c:v>
                </c:pt>
                <c:pt idx="5869">
                  <c:v>11.3918675481</c:v>
                </c:pt>
                <c:pt idx="5870">
                  <c:v>11.3918675481</c:v>
                </c:pt>
                <c:pt idx="5871">
                  <c:v>11.3918675481</c:v>
                </c:pt>
                <c:pt idx="5872">
                  <c:v>11.3918675481</c:v>
                </c:pt>
                <c:pt idx="5873">
                  <c:v>11.3918675481</c:v>
                </c:pt>
                <c:pt idx="5874">
                  <c:v>11.3918675481</c:v>
                </c:pt>
                <c:pt idx="5875">
                  <c:v>11.3918675481</c:v>
                </c:pt>
                <c:pt idx="5876">
                  <c:v>11.3918675481</c:v>
                </c:pt>
                <c:pt idx="5877">
                  <c:v>11.3918675481</c:v>
                </c:pt>
                <c:pt idx="5878">
                  <c:v>11.3918675481</c:v>
                </c:pt>
                <c:pt idx="5879">
                  <c:v>11.3918675481</c:v>
                </c:pt>
                <c:pt idx="5880">
                  <c:v>11.3918675481</c:v>
                </c:pt>
                <c:pt idx="5881">
                  <c:v>11.3918675481</c:v>
                </c:pt>
                <c:pt idx="5882">
                  <c:v>11.3918675481</c:v>
                </c:pt>
                <c:pt idx="5883">
                  <c:v>11.3918675481</c:v>
                </c:pt>
                <c:pt idx="5884">
                  <c:v>11.3918675481</c:v>
                </c:pt>
                <c:pt idx="5885">
                  <c:v>11.3918675481</c:v>
                </c:pt>
                <c:pt idx="5886">
                  <c:v>11.3918675481</c:v>
                </c:pt>
                <c:pt idx="5887">
                  <c:v>11.3918675481</c:v>
                </c:pt>
                <c:pt idx="5888">
                  <c:v>11.3890358634</c:v>
                </c:pt>
                <c:pt idx="5889">
                  <c:v>11.3890358634</c:v>
                </c:pt>
                <c:pt idx="5890">
                  <c:v>11.3890358634</c:v>
                </c:pt>
                <c:pt idx="5891">
                  <c:v>11.3890358634</c:v>
                </c:pt>
                <c:pt idx="5892">
                  <c:v>11.3890358634</c:v>
                </c:pt>
                <c:pt idx="5893">
                  <c:v>11.3890358634</c:v>
                </c:pt>
                <c:pt idx="5894">
                  <c:v>11.3890358634</c:v>
                </c:pt>
                <c:pt idx="5895">
                  <c:v>11.3890358634</c:v>
                </c:pt>
                <c:pt idx="5896">
                  <c:v>11.3890358634</c:v>
                </c:pt>
                <c:pt idx="5897">
                  <c:v>11.3890358634</c:v>
                </c:pt>
                <c:pt idx="5898">
                  <c:v>11.3890358634</c:v>
                </c:pt>
                <c:pt idx="5899">
                  <c:v>11.3890358634</c:v>
                </c:pt>
                <c:pt idx="5900">
                  <c:v>11.3890358634</c:v>
                </c:pt>
                <c:pt idx="5901">
                  <c:v>11.3890358634</c:v>
                </c:pt>
                <c:pt idx="5902">
                  <c:v>11.3890358634</c:v>
                </c:pt>
                <c:pt idx="5903">
                  <c:v>11.3890358634</c:v>
                </c:pt>
                <c:pt idx="5904">
                  <c:v>11.3890358634</c:v>
                </c:pt>
                <c:pt idx="5905">
                  <c:v>11.3890358634</c:v>
                </c:pt>
                <c:pt idx="5906">
                  <c:v>11.3890358634</c:v>
                </c:pt>
                <c:pt idx="5907">
                  <c:v>11.3890358634</c:v>
                </c:pt>
                <c:pt idx="5908">
                  <c:v>11.3890358634</c:v>
                </c:pt>
                <c:pt idx="5909">
                  <c:v>11.3890358634</c:v>
                </c:pt>
                <c:pt idx="5910">
                  <c:v>11.3890358634</c:v>
                </c:pt>
                <c:pt idx="5911">
                  <c:v>11.3890358634</c:v>
                </c:pt>
                <c:pt idx="5912">
                  <c:v>11.3862041787</c:v>
                </c:pt>
                <c:pt idx="5913">
                  <c:v>11.3862041787</c:v>
                </c:pt>
                <c:pt idx="5914">
                  <c:v>11.3862041787</c:v>
                </c:pt>
                <c:pt idx="5915">
                  <c:v>11.3862041787</c:v>
                </c:pt>
                <c:pt idx="5916">
                  <c:v>11.3862041787</c:v>
                </c:pt>
                <c:pt idx="5917">
                  <c:v>11.3862041787</c:v>
                </c:pt>
                <c:pt idx="5918">
                  <c:v>11.3862041787</c:v>
                </c:pt>
                <c:pt idx="5919">
                  <c:v>11.3862041787</c:v>
                </c:pt>
                <c:pt idx="5920">
                  <c:v>11.3862041787</c:v>
                </c:pt>
                <c:pt idx="5921">
                  <c:v>11.3862041787</c:v>
                </c:pt>
                <c:pt idx="5922">
                  <c:v>11.3862041787</c:v>
                </c:pt>
                <c:pt idx="5923">
                  <c:v>11.3862041787</c:v>
                </c:pt>
                <c:pt idx="5924">
                  <c:v>11.3862041787</c:v>
                </c:pt>
                <c:pt idx="5925">
                  <c:v>11.3862041787</c:v>
                </c:pt>
                <c:pt idx="5926">
                  <c:v>11.3862041787</c:v>
                </c:pt>
                <c:pt idx="5927">
                  <c:v>11.3862041787</c:v>
                </c:pt>
                <c:pt idx="5928">
                  <c:v>11.3862041787</c:v>
                </c:pt>
                <c:pt idx="5929">
                  <c:v>11.3862041787</c:v>
                </c:pt>
                <c:pt idx="5930">
                  <c:v>11.3862041787</c:v>
                </c:pt>
                <c:pt idx="5931">
                  <c:v>11.3862041787</c:v>
                </c:pt>
                <c:pt idx="5932">
                  <c:v>11.3862041787</c:v>
                </c:pt>
                <c:pt idx="5933">
                  <c:v>11.3862041787</c:v>
                </c:pt>
                <c:pt idx="5934">
                  <c:v>11.3862041787</c:v>
                </c:pt>
                <c:pt idx="5935">
                  <c:v>11.383372494</c:v>
                </c:pt>
                <c:pt idx="5936">
                  <c:v>11.383372494</c:v>
                </c:pt>
                <c:pt idx="5937">
                  <c:v>11.383372494</c:v>
                </c:pt>
                <c:pt idx="5938">
                  <c:v>11.383372494</c:v>
                </c:pt>
                <c:pt idx="5939">
                  <c:v>11.383372494</c:v>
                </c:pt>
                <c:pt idx="5940">
                  <c:v>11.383372494</c:v>
                </c:pt>
                <c:pt idx="5941">
                  <c:v>11.383372494</c:v>
                </c:pt>
                <c:pt idx="5942">
                  <c:v>11.383372494</c:v>
                </c:pt>
                <c:pt idx="5943">
                  <c:v>11.383372494</c:v>
                </c:pt>
                <c:pt idx="5944">
                  <c:v>11.383372494</c:v>
                </c:pt>
                <c:pt idx="5945">
                  <c:v>11.383372494</c:v>
                </c:pt>
                <c:pt idx="5946">
                  <c:v>11.383372494</c:v>
                </c:pt>
                <c:pt idx="5947">
                  <c:v>11.383372494</c:v>
                </c:pt>
                <c:pt idx="5948">
                  <c:v>11.383372494</c:v>
                </c:pt>
                <c:pt idx="5949">
                  <c:v>11.383372494</c:v>
                </c:pt>
                <c:pt idx="5950">
                  <c:v>11.383372494</c:v>
                </c:pt>
                <c:pt idx="5951">
                  <c:v>11.383372494</c:v>
                </c:pt>
                <c:pt idx="5952">
                  <c:v>11.383372494</c:v>
                </c:pt>
                <c:pt idx="5953">
                  <c:v>11.383372494</c:v>
                </c:pt>
                <c:pt idx="5954">
                  <c:v>11.383372494</c:v>
                </c:pt>
                <c:pt idx="5955">
                  <c:v>11.383372494</c:v>
                </c:pt>
                <c:pt idx="5956">
                  <c:v>11.383372494</c:v>
                </c:pt>
                <c:pt idx="5957">
                  <c:v>11.383372494</c:v>
                </c:pt>
                <c:pt idx="5958">
                  <c:v>11.380540809299999</c:v>
                </c:pt>
                <c:pt idx="5959">
                  <c:v>11.380540809299999</c:v>
                </c:pt>
                <c:pt idx="5960">
                  <c:v>11.380540809299999</c:v>
                </c:pt>
                <c:pt idx="5961">
                  <c:v>11.380540809299999</c:v>
                </c:pt>
                <c:pt idx="5962">
                  <c:v>11.380540809299999</c:v>
                </c:pt>
                <c:pt idx="5963">
                  <c:v>11.380540809299999</c:v>
                </c:pt>
                <c:pt idx="5964">
                  <c:v>11.380540809299999</c:v>
                </c:pt>
                <c:pt idx="5965">
                  <c:v>11.380540809299999</c:v>
                </c:pt>
                <c:pt idx="5966">
                  <c:v>11.380540809299999</c:v>
                </c:pt>
                <c:pt idx="5967">
                  <c:v>11.380540809299999</c:v>
                </c:pt>
                <c:pt idx="5968">
                  <c:v>11.380540809299999</c:v>
                </c:pt>
                <c:pt idx="5969">
                  <c:v>11.380540809299999</c:v>
                </c:pt>
                <c:pt idx="5970">
                  <c:v>11.380540809299999</c:v>
                </c:pt>
                <c:pt idx="5971">
                  <c:v>11.380540809299999</c:v>
                </c:pt>
                <c:pt idx="5972">
                  <c:v>11.380540809299999</c:v>
                </c:pt>
                <c:pt idx="5973">
                  <c:v>11.380540809299999</c:v>
                </c:pt>
                <c:pt idx="5974">
                  <c:v>11.380540809299999</c:v>
                </c:pt>
                <c:pt idx="5975">
                  <c:v>11.380540809299999</c:v>
                </c:pt>
                <c:pt idx="5976">
                  <c:v>11.380540809299999</c:v>
                </c:pt>
                <c:pt idx="5977">
                  <c:v>11.380540809299999</c:v>
                </c:pt>
                <c:pt idx="5978">
                  <c:v>11.380540809299999</c:v>
                </c:pt>
                <c:pt idx="5979">
                  <c:v>11.380540809299999</c:v>
                </c:pt>
                <c:pt idx="5980">
                  <c:v>11.380540809299999</c:v>
                </c:pt>
                <c:pt idx="5981">
                  <c:v>11.377709124600001</c:v>
                </c:pt>
                <c:pt idx="5982">
                  <c:v>11.377709124600001</c:v>
                </c:pt>
                <c:pt idx="5983">
                  <c:v>11.377709124600001</c:v>
                </c:pt>
                <c:pt idx="5984">
                  <c:v>11.377709124600001</c:v>
                </c:pt>
                <c:pt idx="5985">
                  <c:v>11.377709124600001</c:v>
                </c:pt>
                <c:pt idx="5986">
                  <c:v>11.377709124600001</c:v>
                </c:pt>
                <c:pt idx="5987">
                  <c:v>11.377709124600001</c:v>
                </c:pt>
                <c:pt idx="5988">
                  <c:v>11.377709124600001</c:v>
                </c:pt>
                <c:pt idx="5989">
                  <c:v>11.377709124600001</c:v>
                </c:pt>
                <c:pt idx="5990">
                  <c:v>11.377709124600001</c:v>
                </c:pt>
                <c:pt idx="5991">
                  <c:v>11.377709124600001</c:v>
                </c:pt>
                <c:pt idx="5992">
                  <c:v>11.377709124600001</c:v>
                </c:pt>
                <c:pt idx="5993">
                  <c:v>11.377709124600001</c:v>
                </c:pt>
                <c:pt idx="5994">
                  <c:v>11.377709124600001</c:v>
                </c:pt>
                <c:pt idx="5995">
                  <c:v>11.377709124600001</c:v>
                </c:pt>
                <c:pt idx="5996">
                  <c:v>11.377709124600001</c:v>
                </c:pt>
                <c:pt idx="5997">
                  <c:v>11.377709124600001</c:v>
                </c:pt>
                <c:pt idx="5998">
                  <c:v>11.377709124600001</c:v>
                </c:pt>
                <c:pt idx="5999">
                  <c:v>11.377709124600001</c:v>
                </c:pt>
                <c:pt idx="6000">
                  <c:v>11.377709124600001</c:v>
                </c:pt>
                <c:pt idx="6001">
                  <c:v>11.377709124600001</c:v>
                </c:pt>
                <c:pt idx="6002">
                  <c:v>11.377709124600001</c:v>
                </c:pt>
                <c:pt idx="6003">
                  <c:v>11.377709124600001</c:v>
                </c:pt>
                <c:pt idx="6004">
                  <c:v>11.374877439899999</c:v>
                </c:pt>
                <c:pt idx="6005">
                  <c:v>11.374877439899999</c:v>
                </c:pt>
                <c:pt idx="6006">
                  <c:v>11.374877439899999</c:v>
                </c:pt>
                <c:pt idx="6007">
                  <c:v>11.374877439899999</c:v>
                </c:pt>
                <c:pt idx="6008">
                  <c:v>11.374877439899999</c:v>
                </c:pt>
                <c:pt idx="6009">
                  <c:v>11.374877439899999</c:v>
                </c:pt>
                <c:pt idx="6010">
                  <c:v>11.374877439899999</c:v>
                </c:pt>
                <c:pt idx="6011">
                  <c:v>11.374877439899999</c:v>
                </c:pt>
                <c:pt idx="6012">
                  <c:v>11.374877439899999</c:v>
                </c:pt>
                <c:pt idx="6013">
                  <c:v>11.374877439899999</c:v>
                </c:pt>
                <c:pt idx="6014">
                  <c:v>11.374877439899999</c:v>
                </c:pt>
                <c:pt idx="6015">
                  <c:v>11.374877439899999</c:v>
                </c:pt>
                <c:pt idx="6016">
                  <c:v>11.374877439899999</c:v>
                </c:pt>
                <c:pt idx="6017">
                  <c:v>11.374877439899999</c:v>
                </c:pt>
                <c:pt idx="6018">
                  <c:v>11.374877439899999</c:v>
                </c:pt>
                <c:pt idx="6019">
                  <c:v>11.374877439899999</c:v>
                </c:pt>
                <c:pt idx="6020">
                  <c:v>11.374877439899999</c:v>
                </c:pt>
                <c:pt idx="6021">
                  <c:v>11.374877439899999</c:v>
                </c:pt>
                <c:pt idx="6022">
                  <c:v>11.374877439899999</c:v>
                </c:pt>
                <c:pt idx="6023">
                  <c:v>11.374877439899999</c:v>
                </c:pt>
                <c:pt idx="6024">
                  <c:v>11.374877439899999</c:v>
                </c:pt>
                <c:pt idx="6025">
                  <c:v>11.374877439899999</c:v>
                </c:pt>
                <c:pt idx="6026">
                  <c:v>11.374877439899999</c:v>
                </c:pt>
                <c:pt idx="6027">
                  <c:v>11.3720457552</c:v>
                </c:pt>
                <c:pt idx="6028">
                  <c:v>11.3720457552</c:v>
                </c:pt>
                <c:pt idx="6029">
                  <c:v>11.3720457552</c:v>
                </c:pt>
                <c:pt idx="6030">
                  <c:v>11.3720457552</c:v>
                </c:pt>
                <c:pt idx="6031">
                  <c:v>11.3720457552</c:v>
                </c:pt>
                <c:pt idx="6032">
                  <c:v>11.3720457552</c:v>
                </c:pt>
                <c:pt idx="6033">
                  <c:v>11.3720457552</c:v>
                </c:pt>
                <c:pt idx="6034">
                  <c:v>11.3720457552</c:v>
                </c:pt>
                <c:pt idx="6035">
                  <c:v>11.3720457552</c:v>
                </c:pt>
                <c:pt idx="6036">
                  <c:v>11.3720457552</c:v>
                </c:pt>
                <c:pt idx="6037">
                  <c:v>11.3720457552</c:v>
                </c:pt>
                <c:pt idx="6038">
                  <c:v>11.3720457552</c:v>
                </c:pt>
                <c:pt idx="6039">
                  <c:v>11.3720457552</c:v>
                </c:pt>
                <c:pt idx="6040">
                  <c:v>11.3720457552</c:v>
                </c:pt>
                <c:pt idx="6041">
                  <c:v>11.3720457552</c:v>
                </c:pt>
                <c:pt idx="6042">
                  <c:v>11.3720457552</c:v>
                </c:pt>
                <c:pt idx="6043">
                  <c:v>11.3720457552</c:v>
                </c:pt>
                <c:pt idx="6044">
                  <c:v>11.3720457552</c:v>
                </c:pt>
                <c:pt idx="6045">
                  <c:v>11.3720457552</c:v>
                </c:pt>
                <c:pt idx="6046">
                  <c:v>11.3720457552</c:v>
                </c:pt>
                <c:pt idx="6047">
                  <c:v>11.3720457552</c:v>
                </c:pt>
                <c:pt idx="6048">
                  <c:v>11.3720457552</c:v>
                </c:pt>
                <c:pt idx="6049">
                  <c:v>11.3720457552</c:v>
                </c:pt>
                <c:pt idx="6050">
                  <c:v>11.3692140705</c:v>
                </c:pt>
                <c:pt idx="6051">
                  <c:v>11.3692140705</c:v>
                </c:pt>
                <c:pt idx="6052">
                  <c:v>11.3692140705</c:v>
                </c:pt>
                <c:pt idx="6053">
                  <c:v>11.3692140705</c:v>
                </c:pt>
                <c:pt idx="6054">
                  <c:v>11.3692140705</c:v>
                </c:pt>
                <c:pt idx="6055">
                  <c:v>11.3692140705</c:v>
                </c:pt>
                <c:pt idx="6056">
                  <c:v>11.3692140705</c:v>
                </c:pt>
                <c:pt idx="6057">
                  <c:v>11.3692140705</c:v>
                </c:pt>
                <c:pt idx="6058">
                  <c:v>11.3692140705</c:v>
                </c:pt>
                <c:pt idx="6059">
                  <c:v>11.3692140705</c:v>
                </c:pt>
                <c:pt idx="6060">
                  <c:v>11.3692140705</c:v>
                </c:pt>
                <c:pt idx="6061">
                  <c:v>11.3692140705</c:v>
                </c:pt>
                <c:pt idx="6062">
                  <c:v>11.3692140705</c:v>
                </c:pt>
                <c:pt idx="6063">
                  <c:v>11.3692140705</c:v>
                </c:pt>
                <c:pt idx="6064">
                  <c:v>11.3692140705</c:v>
                </c:pt>
                <c:pt idx="6065">
                  <c:v>11.3692140705</c:v>
                </c:pt>
                <c:pt idx="6066">
                  <c:v>11.3692140705</c:v>
                </c:pt>
                <c:pt idx="6067">
                  <c:v>11.3692140705</c:v>
                </c:pt>
                <c:pt idx="6068">
                  <c:v>11.3692140705</c:v>
                </c:pt>
                <c:pt idx="6069">
                  <c:v>11.3692140705</c:v>
                </c:pt>
                <c:pt idx="6070">
                  <c:v>11.3692140705</c:v>
                </c:pt>
                <c:pt idx="6071">
                  <c:v>11.3692140705</c:v>
                </c:pt>
                <c:pt idx="6072">
                  <c:v>11.3692140705</c:v>
                </c:pt>
                <c:pt idx="6073">
                  <c:v>11.3663823858</c:v>
                </c:pt>
                <c:pt idx="6074">
                  <c:v>11.3663823858</c:v>
                </c:pt>
                <c:pt idx="6075">
                  <c:v>11.3663823858</c:v>
                </c:pt>
                <c:pt idx="6076">
                  <c:v>11.3663823858</c:v>
                </c:pt>
                <c:pt idx="6077">
                  <c:v>11.3663823858</c:v>
                </c:pt>
                <c:pt idx="6078">
                  <c:v>11.3663823858</c:v>
                </c:pt>
                <c:pt idx="6079">
                  <c:v>11.3663823858</c:v>
                </c:pt>
                <c:pt idx="6080">
                  <c:v>11.3663823858</c:v>
                </c:pt>
                <c:pt idx="6081">
                  <c:v>11.3663823858</c:v>
                </c:pt>
                <c:pt idx="6082">
                  <c:v>11.3663823858</c:v>
                </c:pt>
                <c:pt idx="6083">
                  <c:v>11.3663823858</c:v>
                </c:pt>
                <c:pt idx="6084">
                  <c:v>11.3663823858</c:v>
                </c:pt>
                <c:pt idx="6085">
                  <c:v>11.3663823858</c:v>
                </c:pt>
                <c:pt idx="6086">
                  <c:v>11.3663823858</c:v>
                </c:pt>
                <c:pt idx="6087">
                  <c:v>11.3663823858</c:v>
                </c:pt>
                <c:pt idx="6088">
                  <c:v>11.3663823858</c:v>
                </c:pt>
                <c:pt idx="6089">
                  <c:v>11.3663823858</c:v>
                </c:pt>
                <c:pt idx="6090">
                  <c:v>11.3663823858</c:v>
                </c:pt>
                <c:pt idx="6091">
                  <c:v>11.3663823858</c:v>
                </c:pt>
                <c:pt idx="6092">
                  <c:v>11.3663823858</c:v>
                </c:pt>
                <c:pt idx="6093">
                  <c:v>11.3663823858</c:v>
                </c:pt>
                <c:pt idx="6094">
                  <c:v>11.3663823858</c:v>
                </c:pt>
                <c:pt idx="6095">
                  <c:v>11.3663823858</c:v>
                </c:pt>
                <c:pt idx="6096">
                  <c:v>11.363550701099999</c:v>
                </c:pt>
                <c:pt idx="6097">
                  <c:v>11.363550701099999</c:v>
                </c:pt>
                <c:pt idx="6098">
                  <c:v>11.363550701099999</c:v>
                </c:pt>
                <c:pt idx="6099">
                  <c:v>11.363550701099999</c:v>
                </c:pt>
                <c:pt idx="6100">
                  <c:v>11.363550701099999</c:v>
                </c:pt>
                <c:pt idx="6101">
                  <c:v>11.363550701099999</c:v>
                </c:pt>
                <c:pt idx="6102">
                  <c:v>11.363550701099999</c:v>
                </c:pt>
                <c:pt idx="6103">
                  <c:v>11.363550701099999</c:v>
                </c:pt>
                <c:pt idx="6104">
                  <c:v>11.363550701099999</c:v>
                </c:pt>
                <c:pt idx="6105">
                  <c:v>11.363550701099999</c:v>
                </c:pt>
                <c:pt idx="6106">
                  <c:v>11.363550701099999</c:v>
                </c:pt>
                <c:pt idx="6107">
                  <c:v>11.363550701099999</c:v>
                </c:pt>
                <c:pt idx="6108">
                  <c:v>11.363550701099999</c:v>
                </c:pt>
                <c:pt idx="6109">
                  <c:v>11.363550701099999</c:v>
                </c:pt>
                <c:pt idx="6110">
                  <c:v>11.363550701099999</c:v>
                </c:pt>
                <c:pt idx="6111">
                  <c:v>11.363550701099999</c:v>
                </c:pt>
                <c:pt idx="6112">
                  <c:v>11.363550701099999</c:v>
                </c:pt>
                <c:pt idx="6113">
                  <c:v>11.363550701099999</c:v>
                </c:pt>
                <c:pt idx="6114">
                  <c:v>11.363550701099999</c:v>
                </c:pt>
                <c:pt idx="6115">
                  <c:v>11.363550701099999</c:v>
                </c:pt>
                <c:pt idx="6116">
                  <c:v>11.363550701099999</c:v>
                </c:pt>
                <c:pt idx="6117">
                  <c:v>11.363550701099999</c:v>
                </c:pt>
                <c:pt idx="6118">
                  <c:v>11.363550701099999</c:v>
                </c:pt>
                <c:pt idx="6119">
                  <c:v>11.360719016399999</c:v>
                </c:pt>
                <c:pt idx="6120">
                  <c:v>11.360719016399999</c:v>
                </c:pt>
                <c:pt idx="6121">
                  <c:v>11.360719016399999</c:v>
                </c:pt>
                <c:pt idx="6122">
                  <c:v>11.360719016399999</c:v>
                </c:pt>
                <c:pt idx="6123">
                  <c:v>11.360719016399999</c:v>
                </c:pt>
                <c:pt idx="6124">
                  <c:v>11.360719016399999</c:v>
                </c:pt>
                <c:pt idx="6125">
                  <c:v>11.360719016399999</c:v>
                </c:pt>
                <c:pt idx="6126">
                  <c:v>11.360719016399999</c:v>
                </c:pt>
                <c:pt idx="6127">
                  <c:v>11.360719016399999</c:v>
                </c:pt>
                <c:pt idx="6128">
                  <c:v>11.360719016399999</c:v>
                </c:pt>
                <c:pt idx="6129">
                  <c:v>11.360719016399999</c:v>
                </c:pt>
                <c:pt idx="6130">
                  <c:v>11.360719016399999</c:v>
                </c:pt>
                <c:pt idx="6131">
                  <c:v>11.360719016399999</c:v>
                </c:pt>
                <c:pt idx="6132">
                  <c:v>11.360719016399999</c:v>
                </c:pt>
                <c:pt idx="6133">
                  <c:v>11.360719016399999</c:v>
                </c:pt>
                <c:pt idx="6134">
                  <c:v>11.360719016399999</c:v>
                </c:pt>
                <c:pt idx="6135">
                  <c:v>11.360719016399999</c:v>
                </c:pt>
                <c:pt idx="6136">
                  <c:v>11.360719016399999</c:v>
                </c:pt>
                <c:pt idx="6137">
                  <c:v>11.360719016399999</c:v>
                </c:pt>
                <c:pt idx="6138">
                  <c:v>11.360719016399999</c:v>
                </c:pt>
                <c:pt idx="6139">
                  <c:v>11.360719016399999</c:v>
                </c:pt>
                <c:pt idx="6140">
                  <c:v>11.360719016399999</c:v>
                </c:pt>
                <c:pt idx="6141">
                  <c:v>11.360719016399999</c:v>
                </c:pt>
                <c:pt idx="6142">
                  <c:v>11.357887331700001</c:v>
                </c:pt>
                <c:pt idx="6143">
                  <c:v>11.357887331700001</c:v>
                </c:pt>
                <c:pt idx="6144">
                  <c:v>11.357887331700001</c:v>
                </c:pt>
                <c:pt idx="6145">
                  <c:v>11.357887331700001</c:v>
                </c:pt>
                <c:pt idx="6146">
                  <c:v>11.357887331700001</c:v>
                </c:pt>
                <c:pt idx="6147">
                  <c:v>11.357887331700001</c:v>
                </c:pt>
                <c:pt idx="6148">
                  <c:v>11.357887331700001</c:v>
                </c:pt>
                <c:pt idx="6149">
                  <c:v>11.357887331700001</c:v>
                </c:pt>
                <c:pt idx="6150">
                  <c:v>11.357887331700001</c:v>
                </c:pt>
                <c:pt idx="6151">
                  <c:v>11.357887331700001</c:v>
                </c:pt>
                <c:pt idx="6152">
                  <c:v>11.357887331700001</c:v>
                </c:pt>
                <c:pt idx="6153">
                  <c:v>11.357887331700001</c:v>
                </c:pt>
                <c:pt idx="6154">
                  <c:v>11.357887331700001</c:v>
                </c:pt>
                <c:pt idx="6155">
                  <c:v>11.357887331700001</c:v>
                </c:pt>
                <c:pt idx="6156">
                  <c:v>11.357887331700001</c:v>
                </c:pt>
                <c:pt idx="6157">
                  <c:v>11.357887331700001</c:v>
                </c:pt>
                <c:pt idx="6158">
                  <c:v>11.357887331700001</c:v>
                </c:pt>
                <c:pt idx="6159">
                  <c:v>11.357887331700001</c:v>
                </c:pt>
                <c:pt idx="6160">
                  <c:v>11.357887331700001</c:v>
                </c:pt>
                <c:pt idx="6161">
                  <c:v>11.357887331700001</c:v>
                </c:pt>
                <c:pt idx="6162">
                  <c:v>11.357887331700001</c:v>
                </c:pt>
                <c:pt idx="6163">
                  <c:v>11.357887331700001</c:v>
                </c:pt>
                <c:pt idx="6164">
                  <c:v>11.357887331700001</c:v>
                </c:pt>
                <c:pt idx="6165">
                  <c:v>11.355055647</c:v>
                </c:pt>
                <c:pt idx="6166">
                  <c:v>11.355055647</c:v>
                </c:pt>
                <c:pt idx="6167">
                  <c:v>11.355055647</c:v>
                </c:pt>
                <c:pt idx="6168">
                  <c:v>11.355055647</c:v>
                </c:pt>
                <c:pt idx="6169">
                  <c:v>11.355055647</c:v>
                </c:pt>
                <c:pt idx="6170">
                  <c:v>11.355055647</c:v>
                </c:pt>
                <c:pt idx="6171">
                  <c:v>11.355055647</c:v>
                </c:pt>
                <c:pt idx="6172">
                  <c:v>11.355055647</c:v>
                </c:pt>
                <c:pt idx="6173">
                  <c:v>11.355055647</c:v>
                </c:pt>
                <c:pt idx="6174">
                  <c:v>11.355055647</c:v>
                </c:pt>
                <c:pt idx="6175">
                  <c:v>11.355055647</c:v>
                </c:pt>
                <c:pt idx="6176">
                  <c:v>11.355055647</c:v>
                </c:pt>
                <c:pt idx="6177">
                  <c:v>11.355055647</c:v>
                </c:pt>
                <c:pt idx="6178">
                  <c:v>11.355055647</c:v>
                </c:pt>
                <c:pt idx="6179">
                  <c:v>11.355055647</c:v>
                </c:pt>
                <c:pt idx="6180">
                  <c:v>11.355055647</c:v>
                </c:pt>
                <c:pt idx="6181">
                  <c:v>11.355055647</c:v>
                </c:pt>
                <c:pt idx="6182">
                  <c:v>11.355055647</c:v>
                </c:pt>
                <c:pt idx="6183">
                  <c:v>11.355055647</c:v>
                </c:pt>
                <c:pt idx="6184">
                  <c:v>11.355055647</c:v>
                </c:pt>
                <c:pt idx="6185">
                  <c:v>11.355055647</c:v>
                </c:pt>
                <c:pt idx="6186">
                  <c:v>11.355055647</c:v>
                </c:pt>
                <c:pt idx="6187">
                  <c:v>11.355055647</c:v>
                </c:pt>
                <c:pt idx="6188">
                  <c:v>11.352223962299998</c:v>
                </c:pt>
                <c:pt idx="6189">
                  <c:v>11.352223962299998</c:v>
                </c:pt>
                <c:pt idx="6190">
                  <c:v>11.352223962299998</c:v>
                </c:pt>
                <c:pt idx="6191">
                  <c:v>11.352223962299998</c:v>
                </c:pt>
                <c:pt idx="6192">
                  <c:v>11.352223962299998</c:v>
                </c:pt>
                <c:pt idx="6193">
                  <c:v>11.352223962299998</c:v>
                </c:pt>
                <c:pt idx="6194">
                  <c:v>11.352223962299998</c:v>
                </c:pt>
                <c:pt idx="6195">
                  <c:v>11.352223962299998</c:v>
                </c:pt>
                <c:pt idx="6196">
                  <c:v>11.352223962299998</c:v>
                </c:pt>
                <c:pt idx="6197">
                  <c:v>11.352223962299998</c:v>
                </c:pt>
                <c:pt idx="6198">
                  <c:v>11.352223962299998</c:v>
                </c:pt>
                <c:pt idx="6199">
                  <c:v>11.352223962299998</c:v>
                </c:pt>
                <c:pt idx="6200">
                  <c:v>11.352223962299998</c:v>
                </c:pt>
                <c:pt idx="6201">
                  <c:v>11.352223962299998</c:v>
                </c:pt>
                <c:pt idx="6202">
                  <c:v>11.352223962299998</c:v>
                </c:pt>
                <c:pt idx="6203">
                  <c:v>11.352223962299998</c:v>
                </c:pt>
                <c:pt idx="6204">
                  <c:v>11.352223962299998</c:v>
                </c:pt>
                <c:pt idx="6205">
                  <c:v>11.352223962299998</c:v>
                </c:pt>
                <c:pt idx="6206">
                  <c:v>11.352223962299998</c:v>
                </c:pt>
                <c:pt idx="6207">
                  <c:v>11.352223962299998</c:v>
                </c:pt>
                <c:pt idx="6208">
                  <c:v>11.352223962299998</c:v>
                </c:pt>
                <c:pt idx="6209">
                  <c:v>11.352223962299998</c:v>
                </c:pt>
                <c:pt idx="6210">
                  <c:v>11.352223962299998</c:v>
                </c:pt>
                <c:pt idx="6211">
                  <c:v>11.3493922776</c:v>
                </c:pt>
                <c:pt idx="6212">
                  <c:v>11.3493922776</c:v>
                </c:pt>
                <c:pt idx="6213">
                  <c:v>11.3493922776</c:v>
                </c:pt>
                <c:pt idx="6214">
                  <c:v>11.3493922776</c:v>
                </c:pt>
                <c:pt idx="6215">
                  <c:v>11.3493922776</c:v>
                </c:pt>
                <c:pt idx="6216">
                  <c:v>11.3493922776</c:v>
                </c:pt>
                <c:pt idx="6217">
                  <c:v>11.3493922776</c:v>
                </c:pt>
                <c:pt idx="6218">
                  <c:v>11.3493922776</c:v>
                </c:pt>
                <c:pt idx="6219">
                  <c:v>11.3493922776</c:v>
                </c:pt>
                <c:pt idx="6220">
                  <c:v>11.3493922776</c:v>
                </c:pt>
                <c:pt idx="6221">
                  <c:v>11.3493922776</c:v>
                </c:pt>
                <c:pt idx="6222">
                  <c:v>11.3493922776</c:v>
                </c:pt>
                <c:pt idx="6223">
                  <c:v>11.3493922776</c:v>
                </c:pt>
                <c:pt idx="6224">
                  <c:v>11.3493922776</c:v>
                </c:pt>
                <c:pt idx="6225">
                  <c:v>11.3493922776</c:v>
                </c:pt>
                <c:pt idx="6226">
                  <c:v>11.3493922776</c:v>
                </c:pt>
                <c:pt idx="6227">
                  <c:v>11.3493922776</c:v>
                </c:pt>
                <c:pt idx="6228">
                  <c:v>11.3493922776</c:v>
                </c:pt>
                <c:pt idx="6229">
                  <c:v>11.3493922776</c:v>
                </c:pt>
                <c:pt idx="6230">
                  <c:v>11.3493922776</c:v>
                </c:pt>
                <c:pt idx="6231">
                  <c:v>11.3493922776</c:v>
                </c:pt>
                <c:pt idx="6232">
                  <c:v>11.3493922776</c:v>
                </c:pt>
                <c:pt idx="6233">
                  <c:v>11.3493922776</c:v>
                </c:pt>
                <c:pt idx="6234">
                  <c:v>11.3493922776</c:v>
                </c:pt>
                <c:pt idx="6235">
                  <c:v>11.3465605929</c:v>
                </c:pt>
                <c:pt idx="6236">
                  <c:v>11.3465605929</c:v>
                </c:pt>
                <c:pt idx="6237">
                  <c:v>11.3465605929</c:v>
                </c:pt>
                <c:pt idx="6238">
                  <c:v>11.3465605929</c:v>
                </c:pt>
                <c:pt idx="6239">
                  <c:v>11.3465605929</c:v>
                </c:pt>
                <c:pt idx="6240">
                  <c:v>11.3465605929</c:v>
                </c:pt>
                <c:pt idx="6241">
                  <c:v>11.3465605929</c:v>
                </c:pt>
                <c:pt idx="6242">
                  <c:v>11.3465605929</c:v>
                </c:pt>
                <c:pt idx="6243">
                  <c:v>11.3465605929</c:v>
                </c:pt>
                <c:pt idx="6244">
                  <c:v>11.3465605929</c:v>
                </c:pt>
                <c:pt idx="6245">
                  <c:v>11.3465605929</c:v>
                </c:pt>
                <c:pt idx="6246">
                  <c:v>11.3465605929</c:v>
                </c:pt>
                <c:pt idx="6247">
                  <c:v>11.3465605929</c:v>
                </c:pt>
                <c:pt idx="6248">
                  <c:v>11.3465605929</c:v>
                </c:pt>
                <c:pt idx="6249">
                  <c:v>11.3465605929</c:v>
                </c:pt>
                <c:pt idx="6250">
                  <c:v>11.3465605929</c:v>
                </c:pt>
                <c:pt idx="6251">
                  <c:v>11.3465605929</c:v>
                </c:pt>
                <c:pt idx="6252">
                  <c:v>11.3465605929</c:v>
                </c:pt>
                <c:pt idx="6253">
                  <c:v>11.3465605929</c:v>
                </c:pt>
                <c:pt idx="6254">
                  <c:v>11.3465605929</c:v>
                </c:pt>
                <c:pt idx="6255">
                  <c:v>11.3465605929</c:v>
                </c:pt>
                <c:pt idx="6256">
                  <c:v>11.3465605929</c:v>
                </c:pt>
                <c:pt idx="6257">
                  <c:v>11.3465605929</c:v>
                </c:pt>
                <c:pt idx="6258">
                  <c:v>11.343728908200001</c:v>
                </c:pt>
                <c:pt idx="6259">
                  <c:v>11.343728908200001</c:v>
                </c:pt>
                <c:pt idx="6260">
                  <c:v>11.343728908200001</c:v>
                </c:pt>
                <c:pt idx="6261">
                  <c:v>11.343728908200001</c:v>
                </c:pt>
                <c:pt idx="6262">
                  <c:v>11.343728908200001</c:v>
                </c:pt>
                <c:pt idx="6263">
                  <c:v>11.343728908200001</c:v>
                </c:pt>
                <c:pt idx="6264">
                  <c:v>11.343728908200001</c:v>
                </c:pt>
                <c:pt idx="6265">
                  <c:v>11.343728908200001</c:v>
                </c:pt>
                <c:pt idx="6266">
                  <c:v>11.343728908200001</c:v>
                </c:pt>
                <c:pt idx="6267">
                  <c:v>11.343728908200001</c:v>
                </c:pt>
                <c:pt idx="6268">
                  <c:v>11.343728908200001</c:v>
                </c:pt>
                <c:pt idx="6269">
                  <c:v>11.343728908200001</c:v>
                </c:pt>
                <c:pt idx="6270">
                  <c:v>11.343728908200001</c:v>
                </c:pt>
                <c:pt idx="6271">
                  <c:v>11.343728908200001</c:v>
                </c:pt>
                <c:pt idx="6272">
                  <c:v>11.343728908200001</c:v>
                </c:pt>
                <c:pt idx="6273">
                  <c:v>11.343728908200001</c:v>
                </c:pt>
                <c:pt idx="6274">
                  <c:v>11.343728908200001</c:v>
                </c:pt>
                <c:pt idx="6275">
                  <c:v>11.343728908200001</c:v>
                </c:pt>
                <c:pt idx="6276">
                  <c:v>11.343728908200001</c:v>
                </c:pt>
                <c:pt idx="6277">
                  <c:v>11.343728908200001</c:v>
                </c:pt>
                <c:pt idx="6278">
                  <c:v>11.343728908200001</c:v>
                </c:pt>
                <c:pt idx="6279">
                  <c:v>11.343728908200001</c:v>
                </c:pt>
                <c:pt idx="6280">
                  <c:v>11.343728908200001</c:v>
                </c:pt>
                <c:pt idx="6281">
                  <c:v>11.340897223499999</c:v>
                </c:pt>
                <c:pt idx="6282">
                  <c:v>11.340897223499999</c:v>
                </c:pt>
                <c:pt idx="6283">
                  <c:v>11.340897223499999</c:v>
                </c:pt>
                <c:pt idx="6284">
                  <c:v>11.340897223499999</c:v>
                </c:pt>
                <c:pt idx="6285">
                  <c:v>11.340897223499999</c:v>
                </c:pt>
                <c:pt idx="6286">
                  <c:v>11.340897223499999</c:v>
                </c:pt>
                <c:pt idx="6287">
                  <c:v>11.340897223499999</c:v>
                </c:pt>
                <c:pt idx="6288">
                  <c:v>11.340897223499999</c:v>
                </c:pt>
                <c:pt idx="6289">
                  <c:v>11.340897223499999</c:v>
                </c:pt>
                <c:pt idx="6290">
                  <c:v>11.340897223499999</c:v>
                </c:pt>
                <c:pt idx="6291">
                  <c:v>11.340897223499999</c:v>
                </c:pt>
                <c:pt idx="6292">
                  <c:v>11.340897223499999</c:v>
                </c:pt>
                <c:pt idx="6293">
                  <c:v>11.340897223499999</c:v>
                </c:pt>
                <c:pt idx="6294">
                  <c:v>11.340897223499999</c:v>
                </c:pt>
                <c:pt idx="6295">
                  <c:v>11.340897223499999</c:v>
                </c:pt>
                <c:pt idx="6296">
                  <c:v>11.340897223499999</c:v>
                </c:pt>
                <c:pt idx="6297">
                  <c:v>11.340897223499999</c:v>
                </c:pt>
                <c:pt idx="6298">
                  <c:v>11.340897223499999</c:v>
                </c:pt>
                <c:pt idx="6299">
                  <c:v>11.340897223499999</c:v>
                </c:pt>
                <c:pt idx="6300">
                  <c:v>11.340897223499999</c:v>
                </c:pt>
                <c:pt idx="6301">
                  <c:v>11.340897223499999</c:v>
                </c:pt>
                <c:pt idx="6302">
                  <c:v>11.340897223499999</c:v>
                </c:pt>
                <c:pt idx="6303">
                  <c:v>11.340897223499999</c:v>
                </c:pt>
                <c:pt idx="6304">
                  <c:v>11.338065538799999</c:v>
                </c:pt>
                <c:pt idx="6305">
                  <c:v>11.338065538799999</c:v>
                </c:pt>
                <c:pt idx="6306">
                  <c:v>11.338065538799999</c:v>
                </c:pt>
                <c:pt idx="6307">
                  <c:v>11.338065538799999</c:v>
                </c:pt>
                <c:pt idx="6308">
                  <c:v>11.338065538799999</c:v>
                </c:pt>
                <c:pt idx="6309">
                  <c:v>11.338065538799999</c:v>
                </c:pt>
                <c:pt idx="6310">
                  <c:v>11.338065538799999</c:v>
                </c:pt>
                <c:pt idx="6311">
                  <c:v>11.338065538799999</c:v>
                </c:pt>
                <c:pt idx="6312">
                  <c:v>11.338065538799999</c:v>
                </c:pt>
                <c:pt idx="6313">
                  <c:v>11.338065538799999</c:v>
                </c:pt>
                <c:pt idx="6314">
                  <c:v>11.338065538799999</c:v>
                </c:pt>
                <c:pt idx="6315">
                  <c:v>11.338065538799999</c:v>
                </c:pt>
                <c:pt idx="6316">
                  <c:v>11.338065538799999</c:v>
                </c:pt>
                <c:pt idx="6317">
                  <c:v>11.338065538799999</c:v>
                </c:pt>
                <c:pt idx="6318">
                  <c:v>11.338065538799999</c:v>
                </c:pt>
                <c:pt idx="6319">
                  <c:v>11.338065538799999</c:v>
                </c:pt>
                <c:pt idx="6320">
                  <c:v>11.338065538799999</c:v>
                </c:pt>
                <c:pt idx="6321">
                  <c:v>11.338065538799999</c:v>
                </c:pt>
                <c:pt idx="6322">
                  <c:v>11.338065538799999</c:v>
                </c:pt>
                <c:pt idx="6323">
                  <c:v>11.338065538799999</c:v>
                </c:pt>
                <c:pt idx="6324">
                  <c:v>11.338065538799999</c:v>
                </c:pt>
                <c:pt idx="6325">
                  <c:v>11.338065538799999</c:v>
                </c:pt>
                <c:pt idx="6326">
                  <c:v>11.338065538799999</c:v>
                </c:pt>
                <c:pt idx="6327">
                  <c:v>11.3352338541</c:v>
                </c:pt>
                <c:pt idx="6328">
                  <c:v>11.3352338541</c:v>
                </c:pt>
                <c:pt idx="6329">
                  <c:v>11.3352338541</c:v>
                </c:pt>
                <c:pt idx="6330">
                  <c:v>11.3352338541</c:v>
                </c:pt>
                <c:pt idx="6331">
                  <c:v>11.3352338541</c:v>
                </c:pt>
                <c:pt idx="6332">
                  <c:v>11.3352338541</c:v>
                </c:pt>
                <c:pt idx="6333">
                  <c:v>11.3352338541</c:v>
                </c:pt>
                <c:pt idx="6334">
                  <c:v>11.3352338541</c:v>
                </c:pt>
                <c:pt idx="6335">
                  <c:v>11.3352338541</c:v>
                </c:pt>
                <c:pt idx="6336">
                  <c:v>11.3352338541</c:v>
                </c:pt>
                <c:pt idx="6337">
                  <c:v>11.3352338541</c:v>
                </c:pt>
                <c:pt idx="6338">
                  <c:v>11.3352338541</c:v>
                </c:pt>
                <c:pt idx="6339">
                  <c:v>11.3352338541</c:v>
                </c:pt>
                <c:pt idx="6340">
                  <c:v>11.3352338541</c:v>
                </c:pt>
                <c:pt idx="6341">
                  <c:v>11.3352338541</c:v>
                </c:pt>
                <c:pt idx="6342">
                  <c:v>11.3352338541</c:v>
                </c:pt>
                <c:pt idx="6343">
                  <c:v>11.3352338541</c:v>
                </c:pt>
                <c:pt idx="6344">
                  <c:v>11.3352338541</c:v>
                </c:pt>
                <c:pt idx="6345">
                  <c:v>11.3352338541</c:v>
                </c:pt>
                <c:pt idx="6346">
                  <c:v>11.3352338541</c:v>
                </c:pt>
                <c:pt idx="6347">
                  <c:v>11.3352338541</c:v>
                </c:pt>
                <c:pt idx="6348">
                  <c:v>11.3352338541</c:v>
                </c:pt>
                <c:pt idx="6349">
                  <c:v>11.3352338541</c:v>
                </c:pt>
                <c:pt idx="6350">
                  <c:v>11.3324021694</c:v>
                </c:pt>
                <c:pt idx="6351">
                  <c:v>11.3324021694</c:v>
                </c:pt>
                <c:pt idx="6352">
                  <c:v>11.3324021694</c:v>
                </c:pt>
                <c:pt idx="6353">
                  <c:v>11.3324021694</c:v>
                </c:pt>
                <c:pt idx="6354">
                  <c:v>11.3324021694</c:v>
                </c:pt>
                <c:pt idx="6355">
                  <c:v>11.3324021694</c:v>
                </c:pt>
                <c:pt idx="6356">
                  <c:v>11.3324021694</c:v>
                </c:pt>
                <c:pt idx="6357">
                  <c:v>11.3324021694</c:v>
                </c:pt>
                <c:pt idx="6358">
                  <c:v>11.3324021694</c:v>
                </c:pt>
                <c:pt idx="6359">
                  <c:v>11.3324021694</c:v>
                </c:pt>
                <c:pt idx="6360">
                  <c:v>11.3324021694</c:v>
                </c:pt>
                <c:pt idx="6361">
                  <c:v>11.3324021694</c:v>
                </c:pt>
                <c:pt idx="6362">
                  <c:v>11.3324021694</c:v>
                </c:pt>
                <c:pt idx="6363">
                  <c:v>11.3324021694</c:v>
                </c:pt>
                <c:pt idx="6364">
                  <c:v>11.3324021694</c:v>
                </c:pt>
                <c:pt idx="6365">
                  <c:v>11.3324021694</c:v>
                </c:pt>
                <c:pt idx="6366">
                  <c:v>11.3324021694</c:v>
                </c:pt>
                <c:pt idx="6367">
                  <c:v>11.3324021694</c:v>
                </c:pt>
                <c:pt idx="6368">
                  <c:v>11.3324021694</c:v>
                </c:pt>
                <c:pt idx="6369">
                  <c:v>11.3324021694</c:v>
                </c:pt>
                <c:pt idx="6370">
                  <c:v>11.3324021694</c:v>
                </c:pt>
                <c:pt idx="6371">
                  <c:v>11.3324021694</c:v>
                </c:pt>
                <c:pt idx="6372">
                  <c:v>11.3324021694</c:v>
                </c:pt>
                <c:pt idx="6373">
                  <c:v>11.3295704847</c:v>
                </c:pt>
                <c:pt idx="6374">
                  <c:v>11.3295704847</c:v>
                </c:pt>
                <c:pt idx="6375">
                  <c:v>11.3295704847</c:v>
                </c:pt>
                <c:pt idx="6376">
                  <c:v>11.3295704847</c:v>
                </c:pt>
                <c:pt idx="6377">
                  <c:v>11.3295704847</c:v>
                </c:pt>
                <c:pt idx="6378">
                  <c:v>11.3295704847</c:v>
                </c:pt>
                <c:pt idx="6379">
                  <c:v>11.3295704847</c:v>
                </c:pt>
                <c:pt idx="6380">
                  <c:v>11.3295704847</c:v>
                </c:pt>
                <c:pt idx="6381">
                  <c:v>11.3295704847</c:v>
                </c:pt>
                <c:pt idx="6382">
                  <c:v>11.3295704847</c:v>
                </c:pt>
                <c:pt idx="6383">
                  <c:v>11.3295704847</c:v>
                </c:pt>
                <c:pt idx="6384">
                  <c:v>11.3295704847</c:v>
                </c:pt>
                <c:pt idx="6385">
                  <c:v>11.3295704847</c:v>
                </c:pt>
                <c:pt idx="6386">
                  <c:v>11.3295704847</c:v>
                </c:pt>
                <c:pt idx="6387">
                  <c:v>11.3295704847</c:v>
                </c:pt>
                <c:pt idx="6388">
                  <c:v>11.3295704847</c:v>
                </c:pt>
                <c:pt idx="6389">
                  <c:v>11.3295704847</c:v>
                </c:pt>
                <c:pt idx="6390">
                  <c:v>11.3295704847</c:v>
                </c:pt>
                <c:pt idx="6391">
                  <c:v>11.3295704847</c:v>
                </c:pt>
                <c:pt idx="6392">
                  <c:v>11.3295704847</c:v>
                </c:pt>
                <c:pt idx="6393">
                  <c:v>11.3295704847</c:v>
                </c:pt>
                <c:pt idx="6394">
                  <c:v>11.3295704847</c:v>
                </c:pt>
                <c:pt idx="6395">
                  <c:v>11.3295704847</c:v>
                </c:pt>
                <c:pt idx="6396">
                  <c:v>11.3295704847</c:v>
                </c:pt>
                <c:pt idx="6397">
                  <c:v>11.326738799999999</c:v>
                </c:pt>
                <c:pt idx="6398">
                  <c:v>11.326738799999999</c:v>
                </c:pt>
                <c:pt idx="6399">
                  <c:v>11.326738799999999</c:v>
                </c:pt>
                <c:pt idx="6400">
                  <c:v>11.326738799999999</c:v>
                </c:pt>
                <c:pt idx="6401">
                  <c:v>11.326738799999999</c:v>
                </c:pt>
                <c:pt idx="6402">
                  <c:v>11.326738799999999</c:v>
                </c:pt>
                <c:pt idx="6403">
                  <c:v>11.326738799999999</c:v>
                </c:pt>
                <c:pt idx="6404">
                  <c:v>11.326738799999999</c:v>
                </c:pt>
                <c:pt idx="6405">
                  <c:v>11.326738799999999</c:v>
                </c:pt>
                <c:pt idx="6406">
                  <c:v>11.326738799999999</c:v>
                </c:pt>
                <c:pt idx="6407">
                  <c:v>11.326738799999999</c:v>
                </c:pt>
                <c:pt idx="6408">
                  <c:v>11.326738799999999</c:v>
                </c:pt>
                <c:pt idx="6409">
                  <c:v>11.326738799999999</c:v>
                </c:pt>
                <c:pt idx="6410">
                  <c:v>11.326738799999999</c:v>
                </c:pt>
                <c:pt idx="6411">
                  <c:v>11.326738799999999</c:v>
                </c:pt>
                <c:pt idx="6412">
                  <c:v>11.326738799999999</c:v>
                </c:pt>
                <c:pt idx="6413">
                  <c:v>11.326738799999999</c:v>
                </c:pt>
                <c:pt idx="6414">
                  <c:v>11.326738799999999</c:v>
                </c:pt>
                <c:pt idx="6415">
                  <c:v>11.326738799999999</c:v>
                </c:pt>
                <c:pt idx="6416">
                  <c:v>11.326738799999999</c:v>
                </c:pt>
                <c:pt idx="6417">
                  <c:v>11.326738799999999</c:v>
                </c:pt>
                <c:pt idx="6418">
                  <c:v>11.326738799999999</c:v>
                </c:pt>
                <c:pt idx="6419">
                  <c:v>11.326738799999999</c:v>
                </c:pt>
                <c:pt idx="6420">
                  <c:v>11.323907115299999</c:v>
                </c:pt>
                <c:pt idx="6421">
                  <c:v>11.323907115299999</c:v>
                </c:pt>
                <c:pt idx="6422">
                  <c:v>11.323907115299999</c:v>
                </c:pt>
                <c:pt idx="6423">
                  <c:v>11.323907115299999</c:v>
                </c:pt>
                <c:pt idx="6424">
                  <c:v>11.323907115299999</c:v>
                </c:pt>
                <c:pt idx="6425">
                  <c:v>11.323907115299999</c:v>
                </c:pt>
                <c:pt idx="6426">
                  <c:v>11.323907115299999</c:v>
                </c:pt>
                <c:pt idx="6427">
                  <c:v>11.323907115299999</c:v>
                </c:pt>
                <c:pt idx="6428">
                  <c:v>11.323907115299999</c:v>
                </c:pt>
                <c:pt idx="6429">
                  <c:v>11.323907115299999</c:v>
                </c:pt>
                <c:pt idx="6430">
                  <c:v>11.323907115299999</c:v>
                </c:pt>
                <c:pt idx="6431">
                  <c:v>11.323907115299999</c:v>
                </c:pt>
                <c:pt idx="6432">
                  <c:v>11.323907115299999</c:v>
                </c:pt>
                <c:pt idx="6433">
                  <c:v>11.323907115299999</c:v>
                </c:pt>
                <c:pt idx="6434">
                  <c:v>11.323907115299999</c:v>
                </c:pt>
                <c:pt idx="6435">
                  <c:v>11.323907115299999</c:v>
                </c:pt>
                <c:pt idx="6436">
                  <c:v>11.323907115299999</c:v>
                </c:pt>
                <c:pt idx="6437">
                  <c:v>11.323907115299999</c:v>
                </c:pt>
                <c:pt idx="6438">
                  <c:v>11.323907115299999</c:v>
                </c:pt>
                <c:pt idx="6439">
                  <c:v>11.323907115299999</c:v>
                </c:pt>
                <c:pt idx="6440">
                  <c:v>11.323907115299999</c:v>
                </c:pt>
                <c:pt idx="6441">
                  <c:v>11.323907115299999</c:v>
                </c:pt>
                <c:pt idx="6442">
                  <c:v>11.323907115299999</c:v>
                </c:pt>
                <c:pt idx="6443">
                  <c:v>11.321075430600001</c:v>
                </c:pt>
                <c:pt idx="6444">
                  <c:v>11.321075430600001</c:v>
                </c:pt>
                <c:pt idx="6445">
                  <c:v>11.321075430600001</c:v>
                </c:pt>
                <c:pt idx="6446">
                  <c:v>11.321075430600001</c:v>
                </c:pt>
                <c:pt idx="6447">
                  <c:v>11.321075430600001</c:v>
                </c:pt>
                <c:pt idx="6448">
                  <c:v>11.321075430600001</c:v>
                </c:pt>
                <c:pt idx="6449">
                  <c:v>11.321075430600001</c:v>
                </c:pt>
                <c:pt idx="6450">
                  <c:v>11.321075430600001</c:v>
                </c:pt>
                <c:pt idx="6451">
                  <c:v>11.321075430600001</c:v>
                </c:pt>
                <c:pt idx="6452">
                  <c:v>11.321075430600001</c:v>
                </c:pt>
                <c:pt idx="6453">
                  <c:v>11.321075430600001</c:v>
                </c:pt>
                <c:pt idx="6454">
                  <c:v>11.321075430600001</c:v>
                </c:pt>
                <c:pt idx="6455">
                  <c:v>11.321075430600001</c:v>
                </c:pt>
                <c:pt idx="6456">
                  <c:v>11.321075430600001</c:v>
                </c:pt>
                <c:pt idx="6457">
                  <c:v>11.321075430600001</c:v>
                </c:pt>
                <c:pt idx="6458">
                  <c:v>11.321075430600001</c:v>
                </c:pt>
                <c:pt idx="6459">
                  <c:v>11.321075430600001</c:v>
                </c:pt>
                <c:pt idx="6460">
                  <c:v>11.321075430600001</c:v>
                </c:pt>
                <c:pt idx="6461">
                  <c:v>11.321075430600001</c:v>
                </c:pt>
                <c:pt idx="6462">
                  <c:v>11.321075430600001</c:v>
                </c:pt>
                <c:pt idx="6463">
                  <c:v>11.321075430600001</c:v>
                </c:pt>
                <c:pt idx="6464">
                  <c:v>11.321075430600001</c:v>
                </c:pt>
                <c:pt idx="6465">
                  <c:v>11.321075430600001</c:v>
                </c:pt>
                <c:pt idx="6466">
                  <c:v>11.318243745899998</c:v>
                </c:pt>
                <c:pt idx="6467">
                  <c:v>11.318243745899998</c:v>
                </c:pt>
                <c:pt idx="6468">
                  <c:v>11.318243745899998</c:v>
                </c:pt>
                <c:pt idx="6469">
                  <c:v>11.318243745899998</c:v>
                </c:pt>
                <c:pt idx="6470">
                  <c:v>11.318243745899998</c:v>
                </c:pt>
                <c:pt idx="6471">
                  <c:v>11.318243745899998</c:v>
                </c:pt>
                <c:pt idx="6472">
                  <c:v>11.318243745899998</c:v>
                </c:pt>
                <c:pt idx="6473">
                  <c:v>11.318243745899998</c:v>
                </c:pt>
                <c:pt idx="6474">
                  <c:v>11.318243745899998</c:v>
                </c:pt>
                <c:pt idx="6475">
                  <c:v>11.318243745899998</c:v>
                </c:pt>
                <c:pt idx="6476">
                  <c:v>11.318243745899998</c:v>
                </c:pt>
                <c:pt idx="6477">
                  <c:v>11.318243745899998</c:v>
                </c:pt>
                <c:pt idx="6478">
                  <c:v>11.318243745899998</c:v>
                </c:pt>
                <c:pt idx="6479">
                  <c:v>11.318243745899998</c:v>
                </c:pt>
                <c:pt idx="6480">
                  <c:v>11.318243745899998</c:v>
                </c:pt>
                <c:pt idx="6481">
                  <c:v>11.318243745899998</c:v>
                </c:pt>
                <c:pt idx="6482">
                  <c:v>11.318243745899998</c:v>
                </c:pt>
                <c:pt idx="6483">
                  <c:v>11.318243745899998</c:v>
                </c:pt>
                <c:pt idx="6484">
                  <c:v>11.318243745899998</c:v>
                </c:pt>
                <c:pt idx="6485">
                  <c:v>11.318243745899998</c:v>
                </c:pt>
                <c:pt idx="6486">
                  <c:v>11.318243745899998</c:v>
                </c:pt>
                <c:pt idx="6487">
                  <c:v>11.318243745899998</c:v>
                </c:pt>
                <c:pt idx="6488">
                  <c:v>11.318243745899998</c:v>
                </c:pt>
                <c:pt idx="6489">
                  <c:v>11.3154120612</c:v>
                </c:pt>
                <c:pt idx="6490">
                  <c:v>11.3154120612</c:v>
                </c:pt>
                <c:pt idx="6491">
                  <c:v>11.3154120612</c:v>
                </c:pt>
                <c:pt idx="6492">
                  <c:v>11.3154120612</c:v>
                </c:pt>
                <c:pt idx="6493">
                  <c:v>11.3154120612</c:v>
                </c:pt>
                <c:pt idx="6494">
                  <c:v>11.3154120612</c:v>
                </c:pt>
                <c:pt idx="6495">
                  <c:v>11.3154120612</c:v>
                </c:pt>
                <c:pt idx="6496">
                  <c:v>11.3154120612</c:v>
                </c:pt>
                <c:pt idx="6497">
                  <c:v>11.3154120612</c:v>
                </c:pt>
                <c:pt idx="6498">
                  <c:v>11.3154120612</c:v>
                </c:pt>
                <c:pt idx="6499">
                  <c:v>11.3154120612</c:v>
                </c:pt>
                <c:pt idx="6500">
                  <c:v>11.3154120612</c:v>
                </c:pt>
                <c:pt idx="6501">
                  <c:v>11.3154120612</c:v>
                </c:pt>
                <c:pt idx="6502">
                  <c:v>11.3154120612</c:v>
                </c:pt>
                <c:pt idx="6503">
                  <c:v>11.3154120612</c:v>
                </c:pt>
                <c:pt idx="6504">
                  <c:v>11.3154120612</c:v>
                </c:pt>
                <c:pt idx="6505">
                  <c:v>11.3154120612</c:v>
                </c:pt>
                <c:pt idx="6506">
                  <c:v>11.3154120612</c:v>
                </c:pt>
                <c:pt idx="6507">
                  <c:v>11.3154120612</c:v>
                </c:pt>
                <c:pt idx="6508">
                  <c:v>11.3154120612</c:v>
                </c:pt>
                <c:pt idx="6509">
                  <c:v>11.3154120612</c:v>
                </c:pt>
                <c:pt idx="6510">
                  <c:v>11.3154120612</c:v>
                </c:pt>
                <c:pt idx="6511">
                  <c:v>11.3154120612</c:v>
                </c:pt>
                <c:pt idx="6512">
                  <c:v>11.3125803765</c:v>
                </c:pt>
                <c:pt idx="6513">
                  <c:v>11.3125803765</c:v>
                </c:pt>
                <c:pt idx="6514">
                  <c:v>11.3125803765</c:v>
                </c:pt>
                <c:pt idx="6515">
                  <c:v>11.3125803765</c:v>
                </c:pt>
                <c:pt idx="6516">
                  <c:v>11.3125803765</c:v>
                </c:pt>
                <c:pt idx="6517">
                  <c:v>11.3125803765</c:v>
                </c:pt>
                <c:pt idx="6518">
                  <c:v>11.3125803765</c:v>
                </c:pt>
                <c:pt idx="6519">
                  <c:v>11.3125803765</c:v>
                </c:pt>
                <c:pt idx="6520">
                  <c:v>11.3125803765</c:v>
                </c:pt>
                <c:pt idx="6521">
                  <c:v>11.3125803765</c:v>
                </c:pt>
                <c:pt idx="6522">
                  <c:v>11.3125803765</c:v>
                </c:pt>
                <c:pt idx="6523">
                  <c:v>11.3125803765</c:v>
                </c:pt>
                <c:pt idx="6524">
                  <c:v>11.3125803765</c:v>
                </c:pt>
                <c:pt idx="6525">
                  <c:v>11.3125803765</c:v>
                </c:pt>
                <c:pt idx="6526">
                  <c:v>11.3125803765</c:v>
                </c:pt>
                <c:pt idx="6527">
                  <c:v>11.3125803765</c:v>
                </c:pt>
                <c:pt idx="6528">
                  <c:v>11.3125803765</c:v>
                </c:pt>
                <c:pt idx="6529">
                  <c:v>11.3125803765</c:v>
                </c:pt>
                <c:pt idx="6530">
                  <c:v>11.3125803765</c:v>
                </c:pt>
                <c:pt idx="6531">
                  <c:v>11.3125803765</c:v>
                </c:pt>
                <c:pt idx="6532">
                  <c:v>11.3125803765</c:v>
                </c:pt>
                <c:pt idx="6533">
                  <c:v>11.3125803765</c:v>
                </c:pt>
                <c:pt idx="6534">
                  <c:v>11.3125803765</c:v>
                </c:pt>
                <c:pt idx="6535">
                  <c:v>11.3125803765</c:v>
                </c:pt>
                <c:pt idx="6536">
                  <c:v>11.309748691799999</c:v>
                </c:pt>
                <c:pt idx="6537">
                  <c:v>11.309748691799999</c:v>
                </c:pt>
                <c:pt idx="6538">
                  <c:v>11.309748691799999</c:v>
                </c:pt>
                <c:pt idx="6539">
                  <c:v>11.309748691799999</c:v>
                </c:pt>
                <c:pt idx="6540">
                  <c:v>11.309748691799999</c:v>
                </c:pt>
                <c:pt idx="6541">
                  <c:v>11.309748691799999</c:v>
                </c:pt>
                <c:pt idx="6542">
                  <c:v>11.309748691799999</c:v>
                </c:pt>
                <c:pt idx="6543">
                  <c:v>11.309748691799999</c:v>
                </c:pt>
                <c:pt idx="6544">
                  <c:v>11.309748691799999</c:v>
                </c:pt>
                <c:pt idx="6545">
                  <c:v>11.309748691799999</c:v>
                </c:pt>
                <c:pt idx="6546">
                  <c:v>11.309748691799999</c:v>
                </c:pt>
                <c:pt idx="6547">
                  <c:v>11.309748691799999</c:v>
                </c:pt>
                <c:pt idx="6548">
                  <c:v>11.309748691799999</c:v>
                </c:pt>
                <c:pt idx="6549">
                  <c:v>11.309748691799999</c:v>
                </c:pt>
                <c:pt idx="6550">
                  <c:v>11.309748691799999</c:v>
                </c:pt>
                <c:pt idx="6551">
                  <c:v>11.309748691799999</c:v>
                </c:pt>
                <c:pt idx="6552">
                  <c:v>11.309748691799999</c:v>
                </c:pt>
                <c:pt idx="6553">
                  <c:v>11.309748691799999</c:v>
                </c:pt>
                <c:pt idx="6554">
                  <c:v>11.309748691799999</c:v>
                </c:pt>
                <c:pt idx="6555">
                  <c:v>11.309748691799999</c:v>
                </c:pt>
                <c:pt idx="6556">
                  <c:v>11.309748691799999</c:v>
                </c:pt>
                <c:pt idx="6557">
                  <c:v>11.309748691799999</c:v>
                </c:pt>
                <c:pt idx="6558">
                  <c:v>11.309748691799999</c:v>
                </c:pt>
                <c:pt idx="6559">
                  <c:v>11.306917007099999</c:v>
                </c:pt>
                <c:pt idx="6560">
                  <c:v>11.306917007099999</c:v>
                </c:pt>
                <c:pt idx="6561">
                  <c:v>11.306917007099999</c:v>
                </c:pt>
                <c:pt idx="6562">
                  <c:v>11.306917007099999</c:v>
                </c:pt>
                <c:pt idx="6563">
                  <c:v>11.306917007099999</c:v>
                </c:pt>
                <c:pt idx="6564">
                  <c:v>11.306917007099999</c:v>
                </c:pt>
                <c:pt idx="6565">
                  <c:v>11.306917007099999</c:v>
                </c:pt>
                <c:pt idx="6566">
                  <c:v>11.306917007099999</c:v>
                </c:pt>
                <c:pt idx="6567">
                  <c:v>11.306917007099999</c:v>
                </c:pt>
                <c:pt idx="6568">
                  <c:v>11.306917007099999</c:v>
                </c:pt>
                <c:pt idx="6569">
                  <c:v>11.306917007099999</c:v>
                </c:pt>
                <c:pt idx="6570">
                  <c:v>11.306917007099999</c:v>
                </c:pt>
                <c:pt idx="6571">
                  <c:v>11.306917007099999</c:v>
                </c:pt>
                <c:pt idx="6572">
                  <c:v>11.306917007099999</c:v>
                </c:pt>
                <c:pt idx="6573">
                  <c:v>11.306917007099999</c:v>
                </c:pt>
                <c:pt idx="6574">
                  <c:v>11.306917007099999</c:v>
                </c:pt>
                <c:pt idx="6575">
                  <c:v>11.306917007099999</c:v>
                </c:pt>
                <c:pt idx="6576">
                  <c:v>11.306917007099999</c:v>
                </c:pt>
                <c:pt idx="6577">
                  <c:v>11.306917007099999</c:v>
                </c:pt>
                <c:pt idx="6578">
                  <c:v>11.306917007099999</c:v>
                </c:pt>
                <c:pt idx="6579">
                  <c:v>11.306917007099999</c:v>
                </c:pt>
                <c:pt idx="6580">
                  <c:v>11.306917007099999</c:v>
                </c:pt>
                <c:pt idx="6581">
                  <c:v>11.306917007099999</c:v>
                </c:pt>
                <c:pt idx="6582">
                  <c:v>11.304085322399999</c:v>
                </c:pt>
                <c:pt idx="6583">
                  <c:v>11.304085322399999</c:v>
                </c:pt>
                <c:pt idx="6584">
                  <c:v>11.304085322399999</c:v>
                </c:pt>
                <c:pt idx="6585">
                  <c:v>11.304085322399999</c:v>
                </c:pt>
                <c:pt idx="6586">
                  <c:v>11.304085322399999</c:v>
                </c:pt>
                <c:pt idx="6587">
                  <c:v>11.304085322399999</c:v>
                </c:pt>
                <c:pt idx="6588">
                  <c:v>11.304085322399999</c:v>
                </c:pt>
                <c:pt idx="6589">
                  <c:v>11.304085322399999</c:v>
                </c:pt>
                <c:pt idx="6590">
                  <c:v>11.304085322399999</c:v>
                </c:pt>
                <c:pt idx="6591">
                  <c:v>11.304085322399999</c:v>
                </c:pt>
                <c:pt idx="6592">
                  <c:v>11.304085322399999</c:v>
                </c:pt>
                <c:pt idx="6593">
                  <c:v>11.304085322399999</c:v>
                </c:pt>
                <c:pt idx="6594">
                  <c:v>11.304085322399999</c:v>
                </c:pt>
                <c:pt idx="6595">
                  <c:v>11.304085322399999</c:v>
                </c:pt>
                <c:pt idx="6596">
                  <c:v>11.304085322399999</c:v>
                </c:pt>
                <c:pt idx="6597">
                  <c:v>11.304085322399999</c:v>
                </c:pt>
                <c:pt idx="6598">
                  <c:v>11.304085322399999</c:v>
                </c:pt>
                <c:pt idx="6599">
                  <c:v>11.304085322399999</c:v>
                </c:pt>
                <c:pt idx="6600">
                  <c:v>11.304085322399999</c:v>
                </c:pt>
                <c:pt idx="6601">
                  <c:v>11.304085322399999</c:v>
                </c:pt>
                <c:pt idx="6602">
                  <c:v>11.304085322399999</c:v>
                </c:pt>
                <c:pt idx="6603">
                  <c:v>11.304085322399999</c:v>
                </c:pt>
                <c:pt idx="6604">
                  <c:v>11.304085322399999</c:v>
                </c:pt>
                <c:pt idx="6605">
                  <c:v>11.3012536377</c:v>
                </c:pt>
                <c:pt idx="6606">
                  <c:v>11.3012536377</c:v>
                </c:pt>
                <c:pt idx="6607">
                  <c:v>11.3012536377</c:v>
                </c:pt>
                <c:pt idx="6608">
                  <c:v>11.3012536377</c:v>
                </c:pt>
                <c:pt idx="6609">
                  <c:v>11.3012536377</c:v>
                </c:pt>
                <c:pt idx="6610">
                  <c:v>11.3012536377</c:v>
                </c:pt>
                <c:pt idx="6611">
                  <c:v>11.3012536377</c:v>
                </c:pt>
                <c:pt idx="6612">
                  <c:v>11.3012536377</c:v>
                </c:pt>
                <c:pt idx="6613">
                  <c:v>11.3012536377</c:v>
                </c:pt>
                <c:pt idx="6614">
                  <c:v>11.3012536377</c:v>
                </c:pt>
                <c:pt idx="6615">
                  <c:v>11.3012536377</c:v>
                </c:pt>
                <c:pt idx="6616">
                  <c:v>11.3012536377</c:v>
                </c:pt>
                <c:pt idx="6617">
                  <c:v>11.3012536377</c:v>
                </c:pt>
                <c:pt idx="6618">
                  <c:v>11.3012536377</c:v>
                </c:pt>
                <c:pt idx="6619">
                  <c:v>11.3012536377</c:v>
                </c:pt>
                <c:pt idx="6620">
                  <c:v>11.3012536377</c:v>
                </c:pt>
                <c:pt idx="6621">
                  <c:v>11.3012536377</c:v>
                </c:pt>
                <c:pt idx="6622">
                  <c:v>11.3012536377</c:v>
                </c:pt>
                <c:pt idx="6623">
                  <c:v>11.3012536377</c:v>
                </c:pt>
                <c:pt idx="6624">
                  <c:v>11.3012536377</c:v>
                </c:pt>
                <c:pt idx="6625">
                  <c:v>11.3012536377</c:v>
                </c:pt>
                <c:pt idx="6626">
                  <c:v>11.3012536377</c:v>
                </c:pt>
                <c:pt idx="6627">
                  <c:v>11.3012536377</c:v>
                </c:pt>
                <c:pt idx="6628">
                  <c:v>11.298421953</c:v>
                </c:pt>
                <c:pt idx="6629">
                  <c:v>11.298421953</c:v>
                </c:pt>
                <c:pt idx="6630">
                  <c:v>11.298421953</c:v>
                </c:pt>
                <c:pt idx="6631">
                  <c:v>11.298421953</c:v>
                </c:pt>
                <c:pt idx="6632">
                  <c:v>11.298421953</c:v>
                </c:pt>
                <c:pt idx="6633">
                  <c:v>11.298421953</c:v>
                </c:pt>
                <c:pt idx="6634">
                  <c:v>11.298421953</c:v>
                </c:pt>
                <c:pt idx="6635">
                  <c:v>11.298421953</c:v>
                </c:pt>
                <c:pt idx="6636">
                  <c:v>11.298421953</c:v>
                </c:pt>
                <c:pt idx="6637">
                  <c:v>11.298421953</c:v>
                </c:pt>
                <c:pt idx="6638">
                  <c:v>11.298421953</c:v>
                </c:pt>
                <c:pt idx="6639">
                  <c:v>11.298421953</c:v>
                </c:pt>
                <c:pt idx="6640">
                  <c:v>11.298421953</c:v>
                </c:pt>
                <c:pt idx="6641">
                  <c:v>11.298421953</c:v>
                </c:pt>
                <c:pt idx="6642">
                  <c:v>11.298421953</c:v>
                </c:pt>
                <c:pt idx="6643">
                  <c:v>11.298421953</c:v>
                </c:pt>
                <c:pt idx="6644">
                  <c:v>11.298421953</c:v>
                </c:pt>
                <c:pt idx="6645">
                  <c:v>11.298421953</c:v>
                </c:pt>
                <c:pt idx="6646">
                  <c:v>11.298421953</c:v>
                </c:pt>
                <c:pt idx="6647">
                  <c:v>11.298421953</c:v>
                </c:pt>
                <c:pt idx="6648">
                  <c:v>11.298421953</c:v>
                </c:pt>
                <c:pt idx="6649">
                  <c:v>11.298421953</c:v>
                </c:pt>
                <c:pt idx="6650">
                  <c:v>11.298421953</c:v>
                </c:pt>
                <c:pt idx="6651">
                  <c:v>11.298421953</c:v>
                </c:pt>
                <c:pt idx="6652">
                  <c:v>11.2955902683</c:v>
                </c:pt>
                <c:pt idx="6653">
                  <c:v>11.2955902683</c:v>
                </c:pt>
                <c:pt idx="6654">
                  <c:v>11.2955902683</c:v>
                </c:pt>
                <c:pt idx="6655">
                  <c:v>11.2955902683</c:v>
                </c:pt>
                <c:pt idx="6656">
                  <c:v>11.2955902683</c:v>
                </c:pt>
                <c:pt idx="6657">
                  <c:v>11.2955902683</c:v>
                </c:pt>
                <c:pt idx="6658">
                  <c:v>11.2955902683</c:v>
                </c:pt>
                <c:pt idx="6659">
                  <c:v>11.2955902683</c:v>
                </c:pt>
                <c:pt idx="6660">
                  <c:v>11.2955902683</c:v>
                </c:pt>
                <c:pt idx="6661">
                  <c:v>11.2955902683</c:v>
                </c:pt>
                <c:pt idx="6662">
                  <c:v>11.2955902683</c:v>
                </c:pt>
                <c:pt idx="6663">
                  <c:v>11.2955902683</c:v>
                </c:pt>
                <c:pt idx="6664">
                  <c:v>11.2955902683</c:v>
                </c:pt>
                <c:pt idx="6665">
                  <c:v>11.2955902683</c:v>
                </c:pt>
                <c:pt idx="6666">
                  <c:v>11.2955902683</c:v>
                </c:pt>
                <c:pt idx="6667">
                  <c:v>11.2955902683</c:v>
                </c:pt>
                <c:pt idx="6668">
                  <c:v>11.2955902683</c:v>
                </c:pt>
                <c:pt idx="6669">
                  <c:v>11.2955902683</c:v>
                </c:pt>
                <c:pt idx="6670">
                  <c:v>11.2955902683</c:v>
                </c:pt>
                <c:pt idx="6671">
                  <c:v>11.2955902683</c:v>
                </c:pt>
                <c:pt idx="6672">
                  <c:v>11.2955902683</c:v>
                </c:pt>
                <c:pt idx="6673">
                  <c:v>11.2955902683</c:v>
                </c:pt>
                <c:pt idx="6674">
                  <c:v>11.2955902683</c:v>
                </c:pt>
                <c:pt idx="6675">
                  <c:v>11.2927585836</c:v>
                </c:pt>
                <c:pt idx="6676">
                  <c:v>11.2927585836</c:v>
                </c:pt>
                <c:pt idx="6677">
                  <c:v>11.2927585836</c:v>
                </c:pt>
                <c:pt idx="6678">
                  <c:v>11.2927585836</c:v>
                </c:pt>
                <c:pt idx="6679">
                  <c:v>11.2927585836</c:v>
                </c:pt>
                <c:pt idx="6680">
                  <c:v>11.2927585836</c:v>
                </c:pt>
                <c:pt idx="6681">
                  <c:v>11.2927585836</c:v>
                </c:pt>
                <c:pt idx="6682">
                  <c:v>11.2927585836</c:v>
                </c:pt>
                <c:pt idx="6683">
                  <c:v>11.2927585836</c:v>
                </c:pt>
                <c:pt idx="6684">
                  <c:v>11.2927585836</c:v>
                </c:pt>
                <c:pt idx="6685">
                  <c:v>11.2927585836</c:v>
                </c:pt>
                <c:pt idx="6686">
                  <c:v>11.2927585836</c:v>
                </c:pt>
                <c:pt idx="6687">
                  <c:v>11.2927585836</c:v>
                </c:pt>
                <c:pt idx="6688">
                  <c:v>11.2927585836</c:v>
                </c:pt>
                <c:pt idx="6689">
                  <c:v>11.2927585836</c:v>
                </c:pt>
                <c:pt idx="6690">
                  <c:v>11.2927585836</c:v>
                </c:pt>
                <c:pt idx="6691">
                  <c:v>11.2927585836</c:v>
                </c:pt>
                <c:pt idx="6692">
                  <c:v>11.2927585836</c:v>
                </c:pt>
                <c:pt idx="6693">
                  <c:v>11.2927585836</c:v>
                </c:pt>
                <c:pt idx="6694">
                  <c:v>11.2927585836</c:v>
                </c:pt>
                <c:pt idx="6695">
                  <c:v>11.2927585836</c:v>
                </c:pt>
                <c:pt idx="6696">
                  <c:v>11.2927585836</c:v>
                </c:pt>
                <c:pt idx="6697">
                  <c:v>11.2927585836</c:v>
                </c:pt>
                <c:pt idx="6698">
                  <c:v>11.289926898899999</c:v>
                </c:pt>
                <c:pt idx="6699">
                  <c:v>11.289926898899999</c:v>
                </c:pt>
                <c:pt idx="6700">
                  <c:v>11.289926898899999</c:v>
                </c:pt>
                <c:pt idx="6701">
                  <c:v>11.289926898899999</c:v>
                </c:pt>
                <c:pt idx="6702">
                  <c:v>11.289926898899999</c:v>
                </c:pt>
                <c:pt idx="6703">
                  <c:v>11.289926898899999</c:v>
                </c:pt>
                <c:pt idx="6704">
                  <c:v>11.289926898899999</c:v>
                </c:pt>
                <c:pt idx="6705">
                  <c:v>11.289926898899999</c:v>
                </c:pt>
                <c:pt idx="6706">
                  <c:v>11.289926898899999</c:v>
                </c:pt>
                <c:pt idx="6707">
                  <c:v>11.289926898899999</c:v>
                </c:pt>
                <c:pt idx="6708">
                  <c:v>11.289926898899999</c:v>
                </c:pt>
                <c:pt idx="6709">
                  <c:v>11.289926898899999</c:v>
                </c:pt>
                <c:pt idx="6710">
                  <c:v>11.289926898899999</c:v>
                </c:pt>
                <c:pt idx="6711">
                  <c:v>11.289926898899999</c:v>
                </c:pt>
                <c:pt idx="6712">
                  <c:v>11.289926898899999</c:v>
                </c:pt>
                <c:pt idx="6713">
                  <c:v>11.289926898899999</c:v>
                </c:pt>
                <c:pt idx="6714">
                  <c:v>11.289926898899999</c:v>
                </c:pt>
                <c:pt idx="6715">
                  <c:v>11.289926898899999</c:v>
                </c:pt>
                <c:pt idx="6716">
                  <c:v>11.289926898899999</c:v>
                </c:pt>
                <c:pt idx="6717">
                  <c:v>11.289926898899999</c:v>
                </c:pt>
                <c:pt idx="6718">
                  <c:v>11.289926898899999</c:v>
                </c:pt>
                <c:pt idx="6719">
                  <c:v>11.289926898899999</c:v>
                </c:pt>
                <c:pt idx="6720">
                  <c:v>11.289926898899999</c:v>
                </c:pt>
                <c:pt idx="6721">
                  <c:v>11.287095214200001</c:v>
                </c:pt>
                <c:pt idx="6722">
                  <c:v>11.287095214200001</c:v>
                </c:pt>
                <c:pt idx="6723">
                  <c:v>11.287095214200001</c:v>
                </c:pt>
                <c:pt idx="6724">
                  <c:v>11.287095214200001</c:v>
                </c:pt>
                <c:pt idx="6725">
                  <c:v>11.287095214200001</c:v>
                </c:pt>
                <c:pt idx="6726">
                  <c:v>11.287095214200001</c:v>
                </c:pt>
                <c:pt idx="6727">
                  <c:v>11.287095214200001</c:v>
                </c:pt>
                <c:pt idx="6728">
                  <c:v>11.287095214200001</c:v>
                </c:pt>
                <c:pt idx="6729">
                  <c:v>11.287095214200001</c:v>
                </c:pt>
                <c:pt idx="6730">
                  <c:v>11.287095214200001</c:v>
                </c:pt>
                <c:pt idx="6731">
                  <c:v>11.287095214200001</c:v>
                </c:pt>
                <c:pt idx="6732">
                  <c:v>11.287095214200001</c:v>
                </c:pt>
                <c:pt idx="6733">
                  <c:v>11.287095214200001</c:v>
                </c:pt>
                <c:pt idx="6734">
                  <c:v>11.287095214200001</c:v>
                </c:pt>
                <c:pt idx="6735">
                  <c:v>11.287095214200001</c:v>
                </c:pt>
                <c:pt idx="6736">
                  <c:v>11.287095214200001</c:v>
                </c:pt>
                <c:pt idx="6737">
                  <c:v>11.287095214200001</c:v>
                </c:pt>
                <c:pt idx="6738">
                  <c:v>11.287095214200001</c:v>
                </c:pt>
                <c:pt idx="6739">
                  <c:v>11.287095214200001</c:v>
                </c:pt>
                <c:pt idx="6740">
                  <c:v>11.287095214200001</c:v>
                </c:pt>
                <c:pt idx="6741">
                  <c:v>11.287095214200001</c:v>
                </c:pt>
                <c:pt idx="6742">
                  <c:v>11.287095214200001</c:v>
                </c:pt>
                <c:pt idx="6743">
                  <c:v>11.287095214200001</c:v>
                </c:pt>
                <c:pt idx="6744">
                  <c:v>11.287095214200001</c:v>
                </c:pt>
                <c:pt idx="6745">
                  <c:v>11.2842635295</c:v>
                </c:pt>
                <c:pt idx="6746">
                  <c:v>11.2842635295</c:v>
                </c:pt>
                <c:pt idx="6747">
                  <c:v>11.2842635295</c:v>
                </c:pt>
                <c:pt idx="6748">
                  <c:v>11.2842635295</c:v>
                </c:pt>
                <c:pt idx="6749">
                  <c:v>11.2842635295</c:v>
                </c:pt>
                <c:pt idx="6750">
                  <c:v>11.2842635295</c:v>
                </c:pt>
                <c:pt idx="6751">
                  <c:v>11.2842635295</c:v>
                </c:pt>
                <c:pt idx="6752">
                  <c:v>11.2842635295</c:v>
                </c:pt>
                <c:pt idx="6753">
                  <c:v>11.2842635295</c:v>
                </c:pt>
                <c:pt idx="6754">
                  <c:v>11.2842635295</c:v>
                </c:pt>
                <c:pt idx="6755">
                  <c:v>11.2842635295</c:v>
                </c:pt>
                <c:pt idx="6756">
                  <c:v>11.2842635295</c:v>
                </c:pt>
                <c:pt idx="6757">
                  <c:v>11.2842635295</c:v>
                </c:pt>
                <c:pt idx="6758">
                  <c:v>11.2842635295</c:v>
                </c:pt>
                <c:pt idx="6759">
                  <c:v>11.2842635295</c:v>
                </c:pt>
                <c:pt idx="6760">
                  <c:v>11.2842635295</c:v>
                </c:pt>
                <c:pt idx="6761">
                  <c:v>11.2842635295</c:v>
                </c:pt>
                <c:pt idx="6762">
                  <c:v>11.2842635295</c:v>
                </c:pt>
                <c:pt idx="6763">
                  <c:v>11.2842635295</c:v>
                </c:pt>
                <c:pt idx="6764">
                  <c:v>11.2842635295</c:v>
                </c:pt>
                <c:pt idx="6765">
                  <c:v>11.2842635295</c:v>
                </c:pt>
                <c:pt idx="6766">
                  <c:v>11.2842635295</c:v>
                </c:pt>
                <c:pt idx="6767">
                  <c:v>11.2842635295</c:v>
                </c:pt>
                <c:pt idx="6768">
                  <c:v>11.281431844799998</c:v>
                </c:pt>
                <c:pt idx="6769">
                  <c:v>11.281431844799998</c:v>
                </c:pt>
                <c:pt idx="6770">
                  <c:v>11.281431844799998</c:v>
                </c:pt>
                <c:pt idx="6771">
                  <c:v>11.281431844799998</c:v>
                </c:pt>
                <c:pt idx="6772">
                  <c:v>11.281431844799998</c:v>
                </c:pt>
                <c:pt idx="6773">
                  <c:v>11.281431844799998</c:v>
                </c:pt>
                <c:pt idx="6774">
                  <c:v>11.281431844799998</c:v>
                </c:pt>
                <c:pt idx="6775">
                  <c:v>11.281431844799998</c:v>
                </c:pt>
                <c:pt idx="6776">
                  <c:v>11.281431844799998</c:v>
                </c:pt>
                <c:pt idx="6777">
                  <c:v>11.281431844799998</c:v>
                </c:pt>
                <c:pt idx="6778">
                  <c:v>11.281431844799998</c:v>
                </c:pt>
                <c:pt idx="6779">
                  <c:v>11.281431844799998</c:v>
                </c:pt>
                <c:pt idx="6780">
                  <c:v>11.281431844799998</c:v>
                </c:pt>
                <c:pt idx="6781">
                  <c:v>11.281431844799998</c:v>
                </c:pt>
                <c:pt idx="6782">
                  <c:v>11.281431844799998</c:v>
                </c:pt>
                <c:pt idx="6783">
                  <c:v>11.281431844799998</c:v>
                </c:pt>
                <c:pt idx="6784">
                  <c:v>11.281431844799998</c:v>
                </c:pt>
                <c:pt idx="6785">
                  <c:v>11.281431844799998</c:v>
                </c:pt>
                <c:pt idx="6786">
                  <c:v>11.281431844799998</c:v>
                </c:pt>
                <c:pt idx="6787">
                  <c:v>11.281431844799998</c:v>
                </c:pt>
                <c:pt idx="6788">
                  <c:v>11.281431844799998</c:v>
                </c:pt>
                <c:pt idx="6789">
                  <c:v>11.281431844799998</c:v>
                </c:pt>
                <c:pt idx="6790">
                  <c:v>11.281431844799998</c:v>
                </c:pt>
                <c:pt idx="6791">
                  <c:v>11.2786001601</c:v>
                </c:pt>
                <c:pt idx="6792">
                  <c:v>11.2786001601</c:v>
                </c:pt>
                <c:pt idx="6793">
                  <c:v>11.2786001601</c:v>
                </c:pt>
                <c:pt idx="6794">
                  <c:v>11.2786001601</c:v>
                </c:pt>
                <c:pt idx="6795">
                  <c:v>11.2786001601</c:v>
                </c:pt>
                <c:pt idx="6796">
                  <c:v>11.2786001601</c:v>
                </c:pt>
                <c:pt idx="6797">
                  <c:v>11.2786001601</c:v>
                </c:pt>
                <c:pt idx="6798">
                  <c:v>11.2786001601</c:v>
                </c:pt>
                <c:pt idx="6799">
                  <c:v>11.2786001601</c:v>
                </c:pt>
                <c:pt idx="6800">
                  <c:v>11.2786001601</c:v>
                </c:pt>
                <c:pt idx="6801">
                  <c:v>11.2786001601</c:v>
                </c:pt>
                <c:pt idx="6802">
                  <c:v>11.2786001601</c:v>
                </c:pt>
                <c:pt idx="6803">
                  <c:v>11.2786001601</c:v>
                </c:pt>
                <c:pt idx="6804">
                  <c:v>11.2786001601</c:v>
                </c:pt>
                <c:pt idx="6805">
                  <c:v>11.2786001601</c:v>
                </c:pt>
                <c:pt idx="6806">
                  <c:v>11.2786001601</c:v>
                </c:pt>
                <c:pt idx="6807">
                  <c:v>11.2786001601</c:v>
                </c:pt>
                <c:pt idx="6808">
                  <c:v>11.2786001601</c:v>
                </c:pt>
                <c:pt idx="6809">
                  <c:v>11.2786001601</c:v>
                </c:pt>
                <c:pt idx="6810">
                  <c:v>11.2786001601</c:v>
                </c:pt>
                <c:pt idx="6811">
                  <c:v>11.2786001601</c:v>
                </c:pt>
                <c:pt idx="6812">
                  <c:v>11.2786001601</c:v>
                </c:pt>
                <c:pt idx="6813">
                  <c:v>11.2786001601</c:v>
                </c:pt>
                <c:pt idx="6814">
                  <c:v>11.2757684754</c:v>
                </c:pt>
                <c:pt idx="6815">
                  <c:v>11.2757684754</c:v>
                </c:pt>
                <c:pt idx="6816">
                  <c:v>11.2757684754</c:v>
                </c:pt>
                <c:pt idx="6817">
                  <c:v>11.2757684754</c:v>
                </c:pt>
                <c:pt idx="6818">
                  <c:v>11.2757684754</c:v>
                </c:pt>
                <c:pt idx="6819">
                  <c:v>11.2757684754</c:v>
                </c:pt>
                <c:pt idx="6820">
                  <c:v>11.2757684754</c:v>
                </c:pt>
                <c:pt idx="6821">
                  <c:v>11.2757684754</c:v>
                </c:pt>
                <c:pt idx="6822">
                  <c:v>11.2757684754</c:v>
                </c:pt>
                <c:pt idx="6823">
                  <c:v>11.2757684754</c:v>
                </c:pt>
                <c:pt idx="6824">
                  <c:v>11.2757684754</c:v>
                </c:pt>
                <c:pt idx="6825">
                  <c:v>11.2757684754</c:v>
                </c:pt>
                <c:pt idx="6826">
                  <c:v>11.2757684754</c:v>
                </c:pt>
                <c:pt idx="6827">
                  <c:v>11.2757684754</c:v>
                </c:pt>
                <c:pt idx="6828">
                  <c:v>11.2757684754</c:v>
                </c:pt>
                <c:pt idx="6829">
                  <c:v>11.2757684754</c:v>
                </c:pt>
                <c:pt idx="6830">
                  <c:v>11.2757684754</c:v>
                </c:pt>
                <c:pt idx="6831">
                  <c:v>11.2757684754</c:v>
                </c:pt>
                <c:pt idx="6832">
                  <c:v>11.2757684754</c:v>
                </c:pt>
                <c:pt idx="6833">
                  <c:v>11.2757684754</c:v>
                </c:pt>
                <c:pt idx="6834">
                  <c:v>11.2757684754</c:v>
                </c:pt>
                <c:pt idx="6835">
                  <c:v>11.2757684754</c:v>
                </c:pt>
                <c:pt idx="6836">
                  <c:v>11.2757684754</c:v>
                </c:pt>
                <c:pt idx="6837">
                  <c:v>11.2757684754</c:v>
                </c:pt>
                <c:pt idx="6838">
                  <c:v>11.272936790700001</c:v>
                </c:pt>
                <c:pt idx="6839">
                  <c:v>11.272936790700001</c:v>
                </c:pt>
                <c:pt idx="6840">
                  <c:v>11.272936790700001</c:v>
                </c:pt>
                <c:pt idx="6841">
                  <c:v>11.272936790700001</c:v>
                </c:pt>
                <c:pt idx="6842">
                  <c:v>11.272936790700001</c:v>
                </c:pt>
                <c:pt idx="6843">
                  <c:v>11.272936790700001</c:v>
                </c:pt>
                <c:pt idx="6844">
                  <c:v>11.272936790700001</c:v>
                </c:pt>
                <c:pt idx="6845">
                  <c:v>11.272936790700001</c:v>
                </c:pt>
                <c:pt idx="6846">
                  <c:v>11.272936790700001</c:v>
                </c:pt>
                <c:pt idx="6847">
                  <c:v>11.272936790700001</c:v>
                </c:pt>
                <c:pt idx="6848">
                  <c:v>11.272936790700001</c:v>
                </c:pt>
                <c:pt idx="6849">
                  <c:v>11.272936790700001</c:v>
                </c:pt>
                <c:pt idx="6850">
                  <c:v>11.272936790700001</c:v>
                </c:pt>
                <c:pt idx="6851">
                  <c:v>11.272936790700001</c:v>
                </c:pt>
                <c:pt idx="6852">
                  <c:v>11.272936790700001</c:v>
                </c:pt>
                <c:pt idx="6853">
                  <c:v>11.272936790700001</c:v>
                </c:pt>
                <c:pt idx="6854">
                  <c:v>11.272936790700001</c:v>
                </c:pt>
                <c:pt idx="6855">
                  <c:v>11.272936790700001</c:v>
                </c:pt>
                <c:pt idx="6856">
                  <c:v>11.272936790700001</c:v>
                </c:pt>
                <c:pt idx="6857">
                  <c:v>11.272936790700001</c:v>
                </c:pt>
                <c:pt idx="6858">
                  <c:v>11.272936790700001</c:v>
                </c:pt>
                <c:pt idx="6859">
                  <c:v>11.272936790700001</c:v>
                </c:pt>
                <c:pt idx="6860">
                  <c:v>11.272936790700001</c:v>
                </c:pt>
                <c:pt idx="6861">
                  <c:v>11.270105105999999</c:v>
                </c:pt>
                <c:pt idx="6862">
                  <c:v>11.270105105999999</c:v>
                </c:pt>
                <c:pt idx="6863">
                  <c:v>11.270105105999999</c:v>
                </c:pt>
                <c:pt idx="6864">
                  <c:v>11.270105105999999</c:v>
                </c:pt>
                <c:pt idx="6865">
                  <c:v>11.270105105999999</c:v>
                </c:pt>
                <c:pt idx="6866">
                  <c:v>11.270105105999999</c:v>
                </c:pt>
                <c:pt idx="6867">
                  <c:v>11.270105105999999</c:v>
                </c:pt>
                <c:pt idx="6868">
                  <c:v>11.270105105999999</c:v>
                </c:pt>
                <c:pt idx="6869">
                  <c:v>11.270105105999999</c:v>
                </c:pt>
                <c:pt idx="6870">
                  <c:v>11.270105105999999</c:v>
                </c:pt>
                <c:pt idx="6871">
                  <c:v>11.270105105999999</c:v>
                </c:pt>
                <c:pt idx="6872">
                  <c:v>11.270105105999999</c:v>
                </c:pt>
                <c:pt idx="6873">
                  <c:v>11.270105105999999</c:v>
                </c:pt>
                <c:pt idx="6874">
                  <c:v>11.270105105999999</c:v>
                </c:pt>
                <c:pt idx="6875">
                  <c:v>11.270105105999999</c:v>
                </c:pt>
                <c:pt idx="6876">
                  <c:v>11.270105105999999</c:v>
                </c:pt>
                <c:pt idx="6877">
                  <c:v>11.270105105999999</c:v>
                </c:pt>
                <c:pt idx="6878">
                  <c:v>11.270105105999999</c:v>
                </c:pt>
                <c:pt idx="6879">
                  <c:v>11.270105105999999</c:v>
                </c:pt>
                <c:pt idx="6880">
                  <c:v>11.270105105999999</c:v>
                </c:pt>
                <c:pt idx="6881">
                  <c:v>11.270105105999999</c:v>
                </c:pt>
                <c:pt idx="6882">
                  <c:v>11.270105105999999</c:v>
                </c:pt>
                <c:pt idx="6883">
                  <c:v>11.270105105999999</c:v>
                </c:pt>
                <c:pt idx="6884">
                  <c:v>11.267273421299999</c:v>
                </c:pt>
                <c:pt idx="6885">
                  <c:v>11.267273421299999</c:v>
                </c:pt>
                <c:pt idx="6886">
                  <c:v>11.267273421299999</c:v>
                </c:pt>
                <c:pt idx="6887">
                  <c:v>11.267273421299999</c:v>
                </c:pt>
                <c:pt idx="6888">
                  <c:v>11.267273421299999</c:v>
                </c:pt>
                <c:pt idx="6889">
                  <c:v>11.267273421299999</c:v>
                </c:pt>
                <c:pt idx="6890">
                  <c:v>11.267273421299999</c:v>
                </c:pt>
                <c:pt idx="6891">
                  <c:v>11.267273421299999</c:v>
                </c:pt>
                <c:pt idx="6892">
                  <c:v>11.267273421299999</c:v>
                </c:pt>
                <c:pt idx="6893">
                  <c:v>11.267273421299999</c:v>
                </c:pt>
                <c:pt idx="6894">
                  <c:v>11.267273421299999</c:v>
                </c:pt>
                <c:pt idx="6895">
                  <c:v>11.267273421299999</c:v>
                </c:pt>
                <c:pt idx="6896">
                  <c:v>11.267273421299999</c:v>
                </c:pt>
                <c:pt idx="6897">
                  <c:v>11.267273421299999</c:v>
                </c:pt>
                <c:pt idx="6898">
                  <c:v>11.267273421299999</c:v>
                </c:pt>
                <c:pt idx="6899">
                  <c:v>11.267273421299999</c:v>
                </c:pt>
                <c:pt idx="6900">
                  <c:v>11.267273421299999</c:v>
                </c:pt>
                <c:pt idx="6901">
                  <c:v>11.267273421299999</c:v>
                </c:pt>
                <c:pt idx="6902">
                  <c:v>11.267273421299999</c:v>
                </c:pt>
                <c:pt idx="6903">
                  <c:v>11.267273421299999</c:v>
                </c:pt>
                <c:pt idx="6904">
                  <c:v>11.267273421299999</c:v>
                </c:pt>
                <c:pt idx="6905">
                  <c:v>11.267273421299999</c:v>
                </c:pt>
                <c:pt idx="6906">
                  <c:v>11.267273421299999</c:v>
                </c:pt>
                <c:pt idx="6907">
                  <c:v>11.2644417366</c:v>
                </c:pt>
                <c:pt idx="6908">
                  <c:v>11.2644417366</c:v>
                </c:pt>
                <c:pt idx="6909">
                  <c:v>11.2644417366</c:v>
                </c:pt>
                <c:pt idx="6910">
                  <c:v>11.2644417366</c:v>
                </c:pt>
                <c:pt idx="6911">
                  <c:v>11.2644417366</c:v>
                </c:pt>
                <c:pt idx="6912">
                  <c:v>11.2644417366</c:v>
                </c:pt>
                <c:pt idx="6913">
                  <c:v>11.2644417366</c:v>
                </c:pt>
                <c:pt idx="6914">
                  <c:v>11.2644417366</c:v>
                </c:pt>
                <c:pt idx="6915">
                  <c:v>11.2644417366</c:v>
                </c:pt>
                <c:pt idx="6916">
                  <c:v>11.2644417366</c:v>
                </c:pt>
                <c:pt idx="6917">
                  <c:v>11.2644417366</c:v>
                </c:pt>
                <c:pt idx="6918">
                  <c:v>11.2644417366</c:v>
                </c:pt>
                <c:pt idx="6919">
                  <c:v>11.2644417366</c:v>
                </c:pt>
                <c:pt idx="6920">
                  <c:v>11.2644417366</c:v>
                </c:pt>
                <c:pt idx="6921">
                  <c:v>11.2644417366</c:v>
                </c:pt>
                <c:pt idx="6922">
                  <c:v>11.2644417366</c:v>
                </c:pt>
                <c:pt idx="6923">
                  <c:v>11.2644417366</c:v>
                </c:pt>
                <c:pt idx="6924">
                  <c:v>11.2644417366</c:v>
                </c:pt>
                <c:pt idx="6925">
                  <c:v>11.2644417366</c:v>
                </c:pt>
                <c:pt idx="6926">
                  <c:v>11.2644417366</c:v>
                </c:pt>
                <c:pt idx="6927">
                  <c:v>11.2644417366</c:v>
                </c:pt>
                <c:pt idx="6928">
                  <c:v>11.2644417366</c:v>
                </c:pt>
                <c:pt idx="6929">
                  <c:v>11.2644417366</c:v>
                </c:pt>
                <c:pt idx="6930">
                  <c:v>11.2644417366</c:v>
                </c:pt>
                <c:pt idx="6931">
                  <c:v>11.2616100519</c:v>
                </c:pt>
                <c:pt idx="6932">
                  <c:v>11.2616100519</c:v>
                </c:pt>
                <c:pt idx="6933">
                  <c:v>11.2616100519</c:v>
                </c:pt>
                <c:pt idx="6934">
                  <c:v>11.2616100519</c:v>
                </c:pt>
                <c:pt idx="6935">
                  <c:v>11.2616100519</c:v>
                </c:pt>
                <c:pt idx="6936">
                  <c:v>11.2616100519</c:v>
                </c:pt>
                <c:pt idx="6937">
                  <c:v>11.2616100519</c:v>
                </c:pt>
                <c:pt idx="6938">
                  <c:v>11.2616100519</c:v>
                </c:pt>
                <c:pt idx="6939">
                  <c:v>11.2616100519</c:v>
                </c:pt>
                <c:pt idx="6940">
                  <c:v>11.2616100519</c:v>
                </c:pt>
                <c:pt idx="6941">
                  <c:v>11.2616100519</c:v>
                </c:pt>
                <c:pt idx="6942">
                  <c:v>11.2616100519</c:v>
                </c:pt>
                <c:pt idx="6943">
                  <c:v>11.2616100519</c:v>
                </c:pt>
                <c:pt idx="6944">
                  <c:v>11.2616100519</c:v>
                </c:pt>
                <c:pt idx="6945">
                  <c:v>11.2616100519</c:v>
                </c:pt>
                <c:pt idx="6946">
                  <c:v>11.2616100519</c:v>
                </c:pt>
                <c:pt idx="6947">
                  <c:v>11.2616100519</c:v>
                </c:pt>
                <c:pt idx="6948">
                  <c:v>11.2616100519</c:v>
                </c:pt>
                <c:pt idx="6949">
                  <c:v>11.2616100519</c:v>
                </c:pt>
                <c:pt idx="6950">
                  <c:v>11.2616100519</c:v>
                </c:pt>
                <c:pt idx="6951">
                  <c:v>11.2616100519</c:v>
                </c:pt>
                <c:pt idx="6952">
                  <c:v>11.2616100519</c:v>
                </c:pt>
                <c:pt idx="6953">
                  <c:v>11.2616100519</c:v>
                </c:pt>
                <c:pt idx="6954">
                  <c:v>11.2587783672</c:v>
                </c:pt>
                <c:pt idx="6955">
                  <c:v>11.2587783672</c:v>
                </c:pt>
                <c:pt idx="6956">
                  <c:v>11.2587783672</c:v>
                </c:pt>
                <c:pt idx="6957">
                  <c:v>11.2587783672</c:v>
                </c:pt>
                <c:pt idx="6958">
                  <c:v>11.2587783672</c:v>
                </c:pt>
                <c:pt idx="6959">
                  <c:v>11.2587783672</c:v>
                </c:pt>
                <c:pt idx="6960">
                  <c:v>11.2587783672</c:v>
                </c:pt>
                <c:pt idx="6961">
                  <c:v>11.2587783672</c:v>
                </c:pt>
                <c:pt idx="6962">
                  <c:v>11.2587783672</c:v>
                </c:pt>
                <c:pt idx="6963">
                  <c:v>11.2587783672</c:v>
                </c:pt>
                <c:pt idx="6964">
                  <c:v>11.2587783672</c:v>
                </c:pt>
                <c:pt idx="6965">
                  <c:v>11.2587783672</c:v>
                </c:pt>
                <c:pt idx="6966">
                  <c:v>11.2587783672</c:v>
                </c:pt>
                <c:pt idx="6967">
                  <c:v>11.2587783672</c:v>
                </c:pt>
                <c:pt idx="6968">
                  <c:v>11.2587783672</c:v>
                </c:pt>
                <c:pt idx="6969">
                  <c:v>11.2587783672</c:v>
                </c:pt>
                <c:pt idx="6970">
                  <c:v>11.2587783672</c:v>
                </c:pt>
                <c:pt idx="6971">
                  <c:v>11.2587783672</c:v>
                </c:pt>
                <c:pt idx="6972">
                  <c:v>11.2587783672</c:v>
                </c:pt>
                <c:pt idx="6973">
                  <c:v>11.255946682499999</c:v>
                </c:pt>
                <c:pt idx="6974">
                  <c:v>11.255946682499999</c:v>
                </c:pt>
                <c:pt idx="6975">
                  <c:v>11.255946682499999</c:v>
                </c:pt>
                <c:pt idx="6976">
                  <c:v>11.255946682499999</c:v>
                </c:pt>
                <c:pt idx="6977">
                  <c:v>11.255946682499999</c:v>
                </c:pt>
                <c:pt idx="6978">
                  <c:v>11.255946682499999</c:v>
                </c:pt>
                <c:pt idx="6979">
                  <c:v>11.255946682499999</c:v>
                </c:pt>
                <c:pt idx="6980">
                  <c:v>11.255946682499999</c:v>
                </c:pt>
                <c:pt idx="6981">
                  <c:v>11.255946682499999</c:v>
                </c:pt>
                <c:pt idx="6982">
                  <c:v>11.255946682499999</c:v>
                </c:pt>
                <c:pt idx="6983">
                  <c:v>11.255946682499999</c:v>
                </c:pt>
                <c:pt idx="6984">
                  <c:v>11.255946682499999</c:v>
                </c:pt>
                <c:pt idx="6985">
                  <c:v>11.255946682499999</c:v>
                </c:pt>
                <c:pt idx="6986">
                  <c:v>11.255946682499999</c:v>
                </c:pt>
                <c:pt idx="6987">
                  <c:v>11.255946682499999</c:v>
                </c:pt>
                <c:pt idx="6988">
                  <c:v>11.255946682499999</c:v>
                </c:pt>
                <c:pt idx="6989">
                  <c:v>11.255946682499999</c:v>
                </c:pt>
                <c:pt idx="6990">
                  <c:v>11.255946682499999</c:v>
                </c:pt>
                <c:pt idx="6991">
                  <c:v>11.255946682499999</c:v>
                </c:pt>
                <c:pt idx="6992">
                  <c:v>11.253114997799999</c:v>
                </c:pt>
                <c:pt idx="6993">
                  <c:v>11.253114997799999</c:v>
                </c:pt>
                <c:pt idx="6994">
                  <c:v>11.253114997799999</c:v>
                </c:pt>
                <c:pt idx="6995">
                  <c:v>11.253114997799999</c:v>
                </c:pt>
                <c:pt idx="6996">
                  <c:v>11.253114997799999</c:v>
                </c:pt>
                <c:pt idx="6997">
                  <c:v>11.253114997799999</c:v>
                </c:pt>
                <c:pt idx="6998">
                  <c:v>11.253114997799999</c:v>
                </c:pt>
                <c:pt idx="6999">
                  <c:v>11.253114997799999</c:v>
                </c:pt>
                <c:pt idx="7000">
                  <c:v>11.253114997799999</c:v>
                </c:pt>
                <c:pt idx="7001">
                  <c:v>11.253114997799999</c:v>
                </c:pt>
                <c:pt idx="7002">
                  <c:v>11.253114997799999</c:v>
                </c:pt>
                <c:pt idx="7003">
                  <c:v>11.253114997799999</c:v>
                </c:pt>
                <c:pt idx="7004">
                  <c:v>11.253114997799999</c:v>
                </c:pt>
                <c:pt idx="7005">
                  <c:v>11.253114997799999</c:v>
                </c:pt>
                <c:pt idx="7006">
                  <c:v>11.253114997799999</c:v>
                </c:pt>
                <c:pt idx="7007">
                  <c:v>11.253114997799999</c:v>
                </c:pt>
                <c:pt idx="7008">
                  <c:v>11.253114997799999</c:v>
                </c:pt>
                <c:pt idx="7009">
                  <c:v>11.253114997799999</c:v>
                </c:pt>
                <c:pt idx="7010">
                  <c:v>11.253114997799999</c:v>
                </c:pt>
                <c:pt idx="7011">
                  <c:v>11.250283313100001</c:v>
                </c:pt>
                <c:pt idx="7012">
                  <c:v>11.250283313100001</c:v>
                </c:pt>
                <c:pt idx="7013">
                  <c:v>11.250283313100001</c:v>
                </c:pt>
                <c:pt idx="7014">
                  <c:v>11.250283313100001</c:v>
                </c:pt>
                <c:pt idx="7015">
                  <c:v>11.250283313100001</c:v>
                </c:pt>
                <c:pt idx="7016">
                  <c:v>11.250283313100001</c:v>
                </c:pt>
                <c:pt idx="7017">
                  <c:v>11.250283313100001</c:v>
                </c:pt>
                <c:pt idx="7018">
                  <c:v>11.250283313100001</c:v>
                </c:pt>
                <c:pt idx="7019">
                  <c:v>11.250283313100001</c:v>
                </c:pt>
                <c:pt idx="7020">
                  <c:v>11.250283313100001</c:v>
                </c:pt>
                <c:pt idx="7021">
                  <c:v>11.250283313100001</c:v>
                </c:pt>
                <c:pt idx="7022">
                  <c:v>11.250283313100001</c:v>
                </c:pt>
                <c:pt idx="7023">
                  <c:v>11.250283313100001</c:v>
                </c:pt>
                <c:pt idx="7024">
                  <c:v>11.250283313100001</c:v>
                </c:pt>
                <c:pt idx="7025">
                  <c:v>11.250283313100001</c:v>
                </c:pt>
                <c:pt idx="7026">
                  <c:v>11.250283313100001</c:v>
                </c:pt>
                <c:pt idx="7027">
                  <c:v>11.250283313100001</c:v>
                </c:pt>
                <c:pt idx="7028">
                  <c:v>11.250283313100001</c:v>
                </c:pt>
                <c:pt idx="7029">
                  <c:v>11.247451628399999</c:v>
                </c:pt>
                <c:pt idx="7030">
                  <c:v>11.247451628399999</c:v>
                </c:pt>
                <c:pt idx="7031">
                  <c:v>11.247451628399999</c:v>
                </c:pt>
                <c:pt idx="7032">
                  <c:v>11.247451628399999</c:v>
                </c:pt>
                <c:pt idx="7033">
                  <c:v>11.247451628399999</c:v>
                </c:pt>
                <c:pt idx="7034">
                  <c:v>11.247451628399999</c:v>
                </c:pt>
                <c:pt idx="7035">
                  <c:v>11.247451628399999</c:v>
                </c:pt>
                <c:pt idx="7036">
                  <c:v>11.247451628399999</c:v>
                </c:pt>
                <c:pt idx="7037">
                  <c:v>11.247451628399999</c:v>
                </c:pt>
                <c:pt idx="7038">
                  <c:v>11.247451628399999</c:v>
                </c:pt>
                <c:pt idx="7039">
                  <c:v>11.247451628399999</c:v>
                </c:pt>
                <c:pt idx="7040">
                  <c:v>11.247451628399999</c:v>
                </c:pt>
                <c:pt idx="7041">
                  <c:v>11.247451628399999</c:v>
                </c:pt>
                <c:pt idx="7042">
                  <c:v>11.247451628399999</c:v>
                </c:pt>
                <c:pt idx="7043">
                  <c:v>11.247451628399999</c:v>
                </c:pt>
                <c:pt idx="7044">
                  <c:v>11.247451628399999</c:v>
                </c:pt>
                <c:pt idx="7045">
                  <c:v>11.247451628399999</c:v>
                </c:pt>
                <c:pt idx="7046">
                  <c:v>11.247451628399999</c:v>
                </c:pt>
                <c:pt idx="7047">
                  <c:v>11.247451628399999</c:v>
                </c:pt>
                <c:pt idx="7048">
                  <c:v>11.2446199437</c:v>
                </c:pt>
                <c:pt idx="7049">
                  <c:v>11.2446199437</c:v>
                </c:pt>
                <c:pt idx="7050">
                  <c:v>11.2446199437</c:v>
                </c:pt>
                <c:pt idx="7051">
                  <c:v>11.2446199437</c:v>
                </c:pt>
                <c:pt idx="7052">
                  <c:v>11.2446199437</c:v>
                </c:pt>
                <c:pt idx="7053">
                  <c:v>11.2446199437</c:v>
                </c:pt>
                <c:pt idx="7054">
                  <c:v>11.2446199437</c:v>
                </c:pt>
                <c:pt idx="7055">
                  <c:v>11.2446199437</c:v>
                </c:pt>
                <c:pt idx="7056">
                  <c:v>11.2446199437</c:v>
                </c:pt>
                <c:pt idx="7057">
                  <c:v>11.2446199437</c:v>
                </c:pt>
                <c:pt idx="7058">
                  <c:v>11.2446199437</c:v>
                </c:pt>
                <c:pt idx="7059">
                  <c:v>11.2446199437</c:v>
                </c:pt>
                <c:pt idx="7060">
                  <c:v>11.2446199437</c:v>
                </c:pt>
                <c:pt idx="7061">
                  <c:v>11.2446199437</c:v>
                </c:pt>
                <c:pt idx="7062">
                  <c:v>11.2446199437</c:v>
                </c:pt>
                <c:pt idx="7063">
                  <c:v>11.2446199437</c:v>
                </c:pt>
                <c:pt idx="7064">
                  <c:v>11.2446199437</c:v>
                </c:pt>
                <c:pt idx="7065">
                  <c:v>11.2446199437</c:v>
                </c:pt>
                <c:pt idx="7066">
                  <c:v>11.2446199437</c:v>
                </c:pt>
                <c:pt idx="7067">
                  <c:v>11.241788259</c:v>
                </c:pt>
                <c:pt idx="7068">
                  <c:v>11.241788259</c:v>
                </c:pt>
                <c:pt idx="7069">
                  <c:v>11.241788259</c:v>
                </c:pt>
                <c:pt idx="7070">
                  <c:v>11.241788259</c:v>
                </c:pt>
                <c:pt idx="7071">
                  <c:v>11.241788259</c:v>
                </c:pt>
                <c:pt idx="7072">
                  <c:v>11.241788259</c:v>
                </c:pt>
                <c:pt idx="7073">
                  <c:v>11.241788259</c:v>
                </c:pt>
                <c:pt idx="7074">
                  <c:v>11.241788259</c:v>
                </c:pt>
                <c:pt idx="7075">
                  <c:v>11.241788259</c:v>
                </c:pt>
                <c:pt idx="7076">
                  <c:v>11.241788259</c:v>
                </c:pt>
                <c:pt idx="7077">
                  <c:v>11.241788259</c:v>
                </c:pt>
                <c:pt idx="7078">
                  <c:v>11.241788259</c:v>
                </c:pt>
                <c:pt idx="7079">
                  <c:v>11.241788259</c:v>
                </c:pt>
                <c:pt idx="7080">
                  <c:v>11.241788259</c:v>
                </c:pt>
                <c:pt idx="7081">
                  <c:v>11.241788259</c:v>
                </c:pt>
                <c:pt idx="7082">
                  <c:v>11.241788259</c:v>
                </c:pt>
                <c:pt idx="7083">
                  <c:v>11.241788259</c:v>
                </c:pt>
                <c:pt idx="7084">
                  <c:v>11.241788259</c:v>
                </c:pt>
                <c:pt idx="7085">
                  <c:v>11.241788259</c:v>
                </c:pt>
                <c:pt idx="7086">
                  <c:v>11.2389565743</c:v>
                </c:pt>
                <c:pt idx="7087">
                  <c:v>11.2389565743</c:v>
                </c:pt>
                <c:pt idx="7088">
                  <c:v>11.2389565743</c:v>
                </c:pt>
                <c:pt idx="7089">
                  <c:v>11.2389565743</c:v>
                </c:pt>
                <c:pt idx="7090">
                  <c:v>11.2389565743</c:v>
                </c:pt>
                <c:pt idx="7091">
                  <c:v>11.2389565743</c:v>
                </c:pt>
                <c:pt idx="7092">
                  <c:v>11.2389565743</c:v>
                </c:pt>
                <c:pt idx="7093">
                  <c:v>11.2389565743</c:v>
                </c:pt>
                <c:pt idx="7094">
                  <c:v>11.2389565743</c:v>
                </c:pt>
                <c:pt idx="7095">
                  <c:v>11.2389565743</c:v>
                </c:pt>
                <c:pt idx="7096">
                  <c:v>11.2389565743</c:v>
                </c:pt>
                <c:pt idx="7097">
                  <c:v>11.2389565743</c:v>
                </c:pt>
                <c:pt idx="7098">
                  <c:v>11.2389565743</c:v>
                </c:pt>
                <c:pt idx="7099">
                  <c:v>11.2389565743</c:v>
                </c:pt>
                <c:pt idx="7100">
                  <c:v>11.2389565743</c:v>
                </c:pt>
                <c:pt idx="7101">
                  <c:v>11.2389565743</c:v>
                </c:pt>
                <c:pt idx="7102">
                  <c:v>11.2389565743</c:v>
                </c:pt>
                <c:pt idx="7103">
                  <c:v>11.2389565743</c:v>
                </c:pt>
                <c:pt idx="7104">
                  <c:v>11.2389565743</c:v>
                </c:pt>
                <c:pt idx="7105">
                  <c:v>11.236124889599999</c:v>
                </c:pt>
                <c:pt idx="7106">
                  <c:v>11.236124889599999</c:v>
                </c:pt>
                <c:pt idx="7107">
                  <c:v>11.236124889599999</c:v>
                </c:pt>
                <c:pt idx="7108">
                  <c:v>11.236124889599999</c:v>
                </c:pt>
                <c:pt idx="7109">
                  <c:v>11.236124889599999</c:v>
                </c:pt>
                <c:pt idx="7110">
                  <c:v>11.236124889599999</c:v>
                </c:pt>
                <c:pt idx="7111">
                  <c:v>11.236124889599999</c:v>
                </c:pt>
                <c:pt idx="7112">
                  <c:v>11.236124889599999</c:v>
                </c:pt>
                <c:pt idx="7113">
                  <c:v>11.236124889599999</c:v>
                </c:pt>
                <c:pt idx="7114">
                  <c:v>11.236124889599999</c:v>
                </c:pt>
                <c:pt idx="7115">
                  <c:v>11.236124889599999</c:v>
                </c:pt>
                <c:pt idx="7116">
                  <c:v>11.236124889599999</c:v>
                </c:pt>
                <c:pt idx="7117">
                  <c:v>11.236124889599999</c:v>
                </c:pt>
                <c:pt idx="7118">
                  <c:v>11.236124889599999</c:v>
                </c:pt>
                <c:pt idx="7119">
                  <c:v>11.236124889599999</c:v>
                </c:pt>
                <c:pt idx="7120">
                  <c:v>11.236124889599999</c:v>
                </c:pt>
                <c:pt idx="7121">
                  <c:v>11.236124889599999</c:v>
                </c:pt>
                <c:pt idx="7122">
                  <c:v>11.236124889599999</c:v>
                </c:pt>
                <c:pt idx="7123">
                  <c:v>11.233293204899999</c:v>
                </c:pt>
                <c:pt idx="7124">
                  <c:v>11.233293204899999</c:v>
                </c:pt>
                <c:pt idx="7125">
                  <c:v>11.233293204899999</c:v>
                </c:pt>
                <c:pt idx="7126">
                  <c:v>11.233293204899999</c:v>
                </c:pt>
                <c:pt idx="7127">
                  <c:v>11.233293204899999</c:v>
                </c:pt>
                <c:pt idx="7128">
                  <c:v>11.233293204899999</c:v>
                </c:pt>
                <c:pt idx="7129">
                  <c:v>11.233293204899999</c:v>
                </c:pt>
                <c:pt idx="7130">
                  <c:v>11.233293204899999</c:v>
                </c:pt>
                <c:pt idx="7131">
                  <c:v>11.233293204899999</c:v>
                </c:pt>
                <c:pt idx="7132">
                  <c:v>11.233293204899999</c:v>
                </c:pt>
                <c:pt idx="7133">
                  <c:v>11.233293204899999</c:v>
                </c:pt>
                <c:pt idx="7134">
                  <c:v>11.233293204899999</c:v>
                </c:pt>
                <c:pt idx="7135">
                  <c:v>11.233293204899999</c:v>
                </c:pt>
                <c:pt idx="7136">
                  <c:v>11.233293204899999</c:v>
                </c:pt>
                <c:pt idx="7137">
                  <c:v>11.233293204899999</c:v>
                </c:pt>
                <c:pt idx="7138">
                  <c:v>11.233293204899999</c:v>
                </c:pt>
                <c:pt idx="7139">
                  <c:v>11.233293204899999</c:v>
                </c:pt>
                <c:pt idx="7140">
                  <c:v>11.233293204899999</c:v>
                </c:pt>
                <c:pt idx="7141">
                  <c:v>11.233293204899999</c:v>
                </c:pt>
                <c:pt idx="7142">
                  <c:v>11.2304615202</c:v>
                </c:pt>
                <c:pt idx="7143">
                  <c:v>11.2304615202</c:v>
                </c:pt>
                <c:pt idx="7144">
                  <c:v>11.2304615202</c:v>
                </c:pt>
                <c:pt idx="7145">
                  <c:v>11.2304615202</c:v>
                </c:pt>
                <c:pt idx="7146">
                  <c:v>11.2304615202</c:v>
                </c:pt>
                <c:pt idx="7147">
                  <c:v>11.2304615202</c:v>
                </c:pt>
                <c:pt idx="7148">
                  <c:v>11.2304615202</c:v>
                </c:pt>
                <c:pt idx="7149">
                  <c:v>11.2304615202</c:v>
                </c:pt>
                <c:pt idx="7150">
                  <c:v>11.2304615202</c:v>
                </c:pt>
                <c:pt idx="7151">
                  <c:v>11.2304615202</c:v>
                </c:pt>
                <c:pt idx="7152">
                  <c:v>11.2304615202</c:v>
                </c:pt>
                <c:pt idx="7153">
                  <c:v>11.2304615202</c:v>
                </c:pt>
                <c:pt idx="7154">
                  <c:v>11.2304615202</c:v>
                </c:pt>
                <c:pt idx="7155">
                  <c:v>11.2304615202</c:v>
                </c:pt>
                <c:pt idx="7156">
                  <c:v>11.2304615202</c:v>
                </c:pt>
                <c:pt idx="7157">
                  <c:v>11.2304615202</c:v>
                </c:pt>
                <c:pt idx="7158">
                  <c:v>11.2304615202</c:v>
                </c:pt>
                <c:pt idx="7159">
                  <c:v>11.2304615202</c:v>
                </c:pt>
                <c:pt idx="7160">
                  <c:v>11.2304615202</c:v>
                </c:pt>
                <c:pt idx="7161">
                  <c:v>11.2276298355</c:v>
                </c:pt>
                <c:pt idx="7162">
                  <c:v>11.2276298355</c:v>
                </c:pt>
                <c:pt idx="7163">
                  <c:v>11.2276298355</c:v>
                </c:pt>
                <c:pt idx="7164">
                  <c:v>11.2276298355</c:v>
                </c:pt>
                <c:pt idx="7165">
                  <c:v>11.2276298355</c:v>
                </c:pt>
                <c:pt idx="7166">
                  <c:v>11.2276298355</c:v>
                </c:pt>
                <c:pt idx="7167">
                  <c:v>11.2276298355</c:v>
                </c:pt>
                <c:pt idx="7168">
                  <c:v>11.2276298355</c:v>
                </c:pt>
                <c:pt idx="7169">
                  <c:v>11.2276298355</c:v>
                </c:pt>
                <c:pt idx="7170">
                  <c:v>11.2276298355</c:v>
                </c:pt>
                <c:pt idx="7171">
                  <c:v>11.2276298355</c:v>
                </c:pt>
                <c:pt idx="7172">
                  <c:v>11.2276298355</c:v>
                </c:pt>
                <c:pt idx="7173">
                  <c:v>11.2276298355</c:v>
                </c:pt>
                <c:pt idx="7174">
                  <c:v>11.2276298355</c:v>
                </c:pt>
                <c:pt idx="7175">
                  <c:v>11.2276298355</c:v>
                </c:pt>
                <c:pt idx="7176">
                  <c:v>11.2276298355</c:v>
                </c:pt>
                <c:pt idx="7177">
                  <c:v>11.2276298355</c:v>
                </c:pt>
                <c:pt idx="7178">
                  <c:v>11.2276298355</c:v>
                </c:pt>
                <c:pt idx="7179">
                  <c:v>11.2276298355</c:v>
                </c:pt>
                <c:pt idx="7180">
                  <c:v>11.2247981508</c:v>
                </c:pt>
                <c:pt idx="7181">
                  <c:v>11.2247981508</c:v>
                </c:pt>
                <c:pt idx="7182">
                  <c:v>11.2247981508</c:v>
                </c:pt>
                <c:pt idx="7183">
                  <c:v>11.2247981508</c:v>
                </c:pt>
                <c:pt idx="7184">
                  <c:v>11.2247981508</c:v>
                </c:pt>
                <c:pt idx="7185">
                  <c:v>11.2247981508</c:v>
                </c:pt>
                <c:pt idx="7186">
                  <c:v>11.2247981508</c:v>
                </c:pt>
                <c:pt idx="7187">
                  <c:v>11.2247981508</c:v>
                </c:pt>
                <c:pt idx="7188">
                  <c:v>11.2247981508</c:v>
                </c:pt>
                <c:pt idx="7189">
                  <c:v>11.2247981508</c:v>
                </c:pt>
                <c:pt idx="7190">
                  <c:v>11.2247981508</c:v>
                </c:pt>
                <c:pt idx="7191">
                  <c:v>11.2247981508</c:v>
                </c:pt>
                <c:pt idx="7192">
                  <c:v>11.2247981508</c:v>
                </c:pt>
                <c:pt idx="7193">
                  <c:v>11.2247981508</c:v>
                </c:pt>
                <c:pt idx="7194">
                  <c:v>11.2247981508</c:v>
                </c:pt>
                <c:pt idx="7195">
                  <c:v>11.2247981508</c:v>
                </c:pt>
                <c:pt idx="7196">
                  <c:v>11.2247981508</c:v>
                </c:pt>
                <c:pt idx="7197">
                  <c:v>11.2247981508</c:v>
                </c:pt>
                <c:pt idx="7198">
                  <c:v>11.2247981508</c:v>
                </c:pt>
                <c:pt idx="7199">
                  <c:v>11.2219664661</c:v>
                </c:pt>
                <c:pt idx="7200">
                  <c:v>11.2219664661</c:v>
                </c:pt>
                <c:pt idx="7201">
                  <c:v>11.2219664661</c:v>
                </c:pt>
                <c:pt idx="7202">
                  <c:v>11.2219664661</c:v>
                </c:pt>
                <c:pt idx="7203">
                  <c:v>11.2219664661</c:v>
                </c:pt>
                <c:pt idx="7204">
                  <c:v>11.2219664661</c:v>
                </c:pt>
                <c:pt idx="7205">
                  <c:v>11.2219664661</c:v>
                </c:pt>
                <c:pt idx="7206">
                  <c:v>11.2219664661</c:v>
                </c:pt>
                <c:pt idx="7207">
                  <c:v>11.2219664661</c:v>
                </c:pt>
                <c:pt idx="7208">
                  <c:v>11.2219664661</c:v>
                </c:pt>
                <c:pt idx="7209">
                  <c:v>11.2219664661</c:v>
                </c:pt>
                <c:pt idx="7210">
                  <c:v>11.2219664661</c:v>
                </c:pt>
                <c:pt idx="7211">
                  <c:v>11.2219664661</c:v>
                </c:pt>
                <c:pt idx="7212">
                  <c:v>11.2219664661</c:v>
                </c:pt>
                <c:pt idx="7213">
                  <c:v>11.2219664661</c:v>
                </c:pt>
                <c:pt idx="7214">
                  <c:v>11.2219664661</c:v>
                </c:pt>
                <c:pt idx="7215">
                  <c:v>11.2219664661</c:v>
                </c:pt>
                <c:pt idx="7216">
                  <c:v>11.2219664661</c:v>
                </c:pt>
                <c:pt idx="7217">
                  <c:v>11.219134781399999</c:v>
                </c:pt>
                <c:pt idx="7218">
                  <c:v>11.219134781399999</c:v>
                </c:pt>
                <c:pt idx="7219">
                  <c:v>11.219134781399999</c:v>
                </c:pt>
                <c:pt idx="7220">
                  <c:v>11.219134781399999</c:v>
                </c:pt>
                <c:pt idx="7221">
                  <c:v>11.219134781399999</c:v>
                </c:pt>
                <c:pt idx="7222">
                  <c:v>11.219134781399999</c:v>
                </c:pt>
                <c:pt idx="7223">
                  <c:v>11.219134781399999</c:v>
                </c:pt>
                <c:pt idx="7224">
                  <c:v>11.219134781399999</c:v>
                </c:pt>
                <c:pt idx="7225">
                  <c:v>11.219134781399999</c:v>
                </c:pt>
                <c:pt idx="7226">
                  <c:v>11.219134781399999</c:v>
                </c:pt>
                <c:pt idx="7227">
                  <c:v>11.219134781399999</c:v>
                </c:pt>
                <c:pt idx="7228">
                  <c:v>11.219134781399999</c:v>
                </c:pt>
                <c:pt idx="7229">
                  <c:v>11.219134781399999</c:v>
                </c:pt>
                <c:pt idx="7230">
                  <c:v>11.219134781399999</c:v>
                </c:pt>
                <c:pt idx="7231">
                  <c:v>11.219134781399999</c:v>
                </c:pt>
                <c:pt idx="7232">
                  <c:v>11.219134781399999</c:v>
                </c:pt>
                <c:pt idx="7233">
                  <c:v>11.219134781399999</c:v>
                </c:pt>
                <c:pt idx="7234">
                  <c:v>11.219134781399999</c:v>
                </c:pt>
                <c:pt idx="7235">
                  <c:v>11.219134781399999</c:v>
                </c:pt>
                <c:pt idx="7236">
                  <c:v>11.216303096700001</c:v>
                </c:pt>
                <c:pt idx="7237">
                  <c:v>11.216303096700001</c:v>
                </c:pt>
                <c:pt idx="7238">
                  <c:v>11.216303096700001</c:v>
                </c:pt>
                <c:pt idx="7239">
                  <c:v>11.216303096700001</c:v>
                </c:pt>
                <c:pt idx="7240">
                  <c:v>11.216303096700001</c:v>
                </c:pt>
                <c:pt idx="7241">
                  <c:v>11.216303096700001</c:v>
                </c:pt>
                <c:pt idx="7242">
                  <c:v>11.216303096700001</c:v>
                </c:pt>
                <c:pt idx="7243">
                  <c:v>11.216303096700001</c:v>
                </c:pt>
                <c:pt idx="7244">
                  <c:v>11.216303096700001</c:v>
                </c:pt>
                <c:pt idx="7245">
                  <c:v>11.216303096700001</c:v>
                </c:pt>
                <c:pt idx="7246">
                  <c:v>11.216303096700001</c:v>
                </c:pt>
                <c:pt idx="7247">
                  <c:v>11.216303096700001</c:v>
                </c:pt>
                <c:pt idx="7248">
                  <c:v>11.216303096700001</c:v>
                </c:pt>
                <c:pt idx="7249">
                  <c:v>11.216303096700001</c:v>
                </c:pt>
                <c:pt idx="7250">
                  <c:v>11.216303096700001</c:v>
                </c:pt>
                <c:pt idx="7251">
                  <c:v>11.216303096700001</c:v>
                </c:pt>
                <c:pt idx="7252">
                  <c:v>11.216303096700001</c:v>
                </c:pt>
                <c:pt idx="7253">
                  <c:v>11.216303096700001</c:v>
                </c:pt>
                <c:pt idx="7254">
                  <c:v>11.216303096700001</c:v>
                </c:pt>
                <c:pt idx="7255">
                  <c:v>11.213471412000001</c:v>
                </c:pt>
                <c:pt idx="7256">
                  <c:v>11.213471412000001</c:v>
                </c:pt>
                <c:pt idx="7257">
                  <c:v>11.213471412000001</c:v>
                </c:pt>
                <c:pt idx="7258">
                  <c:v>11.213471412000001</c:v>
                </c:pt>
                <c:pt idx="7259">
                  <c:v>11.213471412000001</c:v>
                </c:pt>
                <c:pt idx="7260">
                  <c:v>11.213471412000001</c:v>
                </c:pt>
                <c:pt idx="7261">
                  <c:v>11.213471412000001</c:v>
                </c:pt>
                <c:pt idx="7262">
                  <c:v>11.213471412000001</c:v>
                </c:pt>
                <c:pt idx="7263">
                  <c:v>11.213471412000001</c:v>
                </c:pt>
                <c:pt idx="7264">
                  <c:v>11.213471412000001</c:v>
                </c:pt>
                <c:pt idx="7265">
                  <c:v>11.213471412000001</c:v>
                </c:pt>
                <c:pt idx="7266">
                  <c:v>11.213471412000001</c:v>
                </c:pt>
                <c:pt idx="7267">
                  <c:v>11.213471412000001</c:v>
                </c:pt>
                <c:pt idx="7268">
                  <c:v>11.213471412000001</c:v>
                </c:pt>
                <c:pt idx="7269">
                  <c:v>11.213471412000001</c:v>
                </c:pt>
                <c:pt idx="7270">
                  <c:v>11.213471412000001</c:v>
                </c:pt>
                <c:pt idx="7271">
                  <c:v>11.213471412000001</c:v>
                </c:pt>
                <c:pt idx="7272">
                  <c:v>11.213471412000001</c:v>
                </c:pt>
                <c:pt idx="7273">
                  <c:v>11.213471412000001</c:v>
                </c:pt>
                <c:pt idx="7274">
                  <c:v>11.210639727299998</c:v>
                </c:pt>
                <c:pt idx="7275">
                  <c:v>11.210639727299998</c:v>
                </c:pt>
                <c:pt idx="7276">
                  <c:v>11.210639727299998</c:v>
                </c:pt>
                <c:pt idx="7277">
                  <c:v>11.210639727299998</c:v>
                </c:pt>
                <c:pt idx="7278">
                  <c:v>11.210639727299998</c:v>
                </c:pt>
                <c:pt idx="7279">
                  <c:v>11.210639727299998</c:v>
                </c:pt>
                <c:pt idx="7280">
                  <c:v>11.210639727299998</c:v>
                </c:pt>
                <c:pt idx="7281">
                  <c:v>11.210639727299998</c:v>
                </c:pt>
                <c:pt idx="7282">
                  <c:v>11.210639727299998</c:v>
                </c:pt>
                <c:pt idx="7283">
                  <c:v>11.210639727299998</c:v>
                </c:pt>
                <c:pt idx="7284">
                  <c:v>11.210639727299998</c:v>
                </c:pt>
                <c:pt idx="7285">
                  <c:v>11.210639727299998</c:v>
                </c:pt>
                <c:pt idx="7286">
                  <c:v>11.210639727299998</c:v>
                </c:pt>
                <c:pt idx="7287">
                  <c:v>11.210639727299998</c:v>
                </c:pt>
                <c:pt idx="7288">
                  <c:v>11.210639727299998</c:v>
                </c:pt>
                <c:pt idx="7289">
                  <c:v>11.210639727299998</c:v>
                </c:pt>
                <c:pt idx="7290">
                  <c:v>11.210639727299998</c:v>
                </c:pt>
                <c:pt idx="7291">
                  <c:v>11.210639727299998</c:v>
                </c:pt>
                <c:pt idx="7292">
                  <c:v>11.210639727299998</c:v>
                </c:pt>
                <c:pt idx="7293">
                  <c:v>11.2078080426</c:v>
                </c:pt>
                <c:pt idx="7294">
                  <c:v>11.2078080426</c:v>
                </c:pt>
                <c:pt idx="7295">
                  <c:v>11.2078080426</c:v>
                </c:pt>
                <c:pt idx="7296">
                  <c:v>11.2078080426</c:v>
                </c:pt>
                <c:pt idx="7297">
                  <c:v>11.2078080426</c:v>
                </c:pt>
                <c:pt idx="7298">
                  <c:v>11.2078080426</c:v>
                </c:pt>
                <c:pt idx="7299">
                  <c:v>11.2078080426</c:v>
                </c:pt>
                <c:pt idx="7300">
                  <c:v>11.2078080426</c:v>
                </c:pt>
                <c:pt idx="7301">
                  <c:v>11.2078080426</c:v>
                </c:pt>
                <c:pt idx="7302">
                  <c:v>11.2078080426</c:v>
                </c:pt>
                <c:pt idx="7303">
                  <c:v>11.2078080426</c:v>
                </c:pt>
                <c:pt idx="7304">
                  <c:v>11.2078080426</c:v>
                </c:pt>
                <c:pt idx="7305">
                  <c:v>11.2078080426</c:v>
                </c:pt>
                <c:pt idx="7306">
                  <c:v>11.2078080426</c:v>
                </c:pt>
                <c:pt idx="7307">
                  <c:v>11.2078080426</c:v>
                </c:pt>
                <c:pt idx="7308">
                  <c:v>11.2078080426</c:v>
                </c:pt>
                <c:pt idx="7309">
                  <c:v>11.2078080426</c:v>
                </c:pt>
                <c:pt idx="7310">
                  <c:v>11.2078080426</c:v>
                </c:pt>
                <c:pt idx="7311">
                  <c:v>11.2078080426</c:v>
                </c:pt>
                <c:pt idx="7312">
                  <c:v>11.2049763579</c:v>
                </c:pt>
                <c:pt idx="7313">
                  <c:v>11.2049763579</c:v>
                </c:pt>
                <c:pt idx="7314">
                  <c:v>11.2049763579</c:v>
                </c:pt>
                <c:pt idx="7315">
                  <c:v>11.2049763579</c:v>
                </c:pt>
                <c:pt idx="7316">
                  <c:v>11.2049763579</c:v>
                </c:pt>
                <c:pt idx="7317">
                  <c:v>11.2049763579</c:v>
                </c:pt>
                <c:pt idx="7318">
                  <c:v>11.2049763579</c:v>
                </c:pt>
                <c:pt idx="7319">
                  <c:v>11.2049763579</c:v>
                </c:pt>
                <c:pt idx="7320">
                  <c:v>11.2049763579</c:v>
                </c:pt>
                <c:pt idx="7321">
                  <c:v>11.2049763579</c:v>
                </c:pt>
                <c:pt idx="7322">
                  <c:v>11.2049763579</c:v>
                </c:pt>
                <c:pt idx="7323">
                  <c:v>11.2049763579</c:v>
                </c:pt>
                <c:pt idx="7324">
                  <c:v>11.2049763579</c:v>
                </c:pt>
                <c:pt idx="7325">
                  <c:v>11.2049763579</c:v>
                </c:pt>
                <c:pt idx="7326">
                  <c:v>11.2049763579</c:v>
                </c:pt>
                <c:pt idx="7327">
                  <c:v>11.2049763579</c:v>
                </c:pt>
                <c:pt idx="7328">
                  <c:v>11.2049763579</c:v>
                </c:pt>
                <c:pt idx="7329">
                  <c:v>11.2049763579</c:v>
                </c:pt>
                <c:pt idx="7330">
                  <c:v>11.202144673200001</c:v>
                </c:pt>
                <c:pt idx="7331">
                  <c:v>11.202144673200001</c:v>
                </c:pt>
                <c:pt idx="7332">
                  <c:v>11.202144673200001</c:v>
                </c:pt>
                <c:pt idx="7333">
                  <c:v>11.202144673200001</c:v>
                </c:pt>
                <c:pt idx="7334">
                  <c:v>11.202144673200001</c:v>
                </c:pt>
                <c:pt idx="7335">
                  <c:v>11.202144673200001</c:v>
                </c:pt>
                <c:pt idx="7336">
                  <c:v>11.202144673200001</c:v>
                </c:pt>
                <c:pt idx="7337">
                  <c:v>11.202144673200001</c:v>
                </c:pt>
                <c:pt idx="7338">
                  <c:v>11.202144673200001</c:v>
                </c:pt>
                <c:pt idx="7339">
                  <c:v>11.202144673200001</c:v>
                </c:pt>
                <c:pt idx="7340">
                  <c:v>11.202144673200001</c:v>
                </c:pt>
                <c:pt idx="7341">
                  <c:v>11.202144673200001</c:v>
                </c:pt>
                <c:pt idx="7342">
                  <c:v>11.202144673200001</c:v>
                </c:pt>
                <c:pt idx="7343">
                  <c:v>11.202144673200001</c:v>
                </c:pt>
                <c:pt idx="7344">
                  <c:v>11.202144673200001</c:v>
                </c:pt>
                <c:pt idx="7345">
                  <c:v>11.202144673200001</c:v>
                </c:pt>
                <c:pt idx="7346">
                  <c:v>11.202144673200001</c:v>
                </c:pt>
                <c:pt idx="7347">
                  <c:v>11.202144673200001</c:v>
                </c:pt>
                <c:pt idx="7348">
                  <c:v>11.202144673200001</c:v>
                </c:pt>
                <c:pt idx="7349">
                  <c:v>11.199312988499999</c:v>
                </c:pt>
                <c:pt idx="7350">
                  <c:v>11.199312988499999</c:v>
                </c:pt>
                <c:pt idx="7351">
                  <c:v>11.199312988499999</c:v>
                </c:pt>
                <c:pt idx="7352">
                  <c:v>11.199312988499999</c:v>
                </c:pt>
                <c:pt idx="7353">
                  <c:v>11.199312988499999</c:v>
                </c:pt>
                <c:pt idx="7354">
                  <c:v>11.199312988499999</c:v>
                </c:pt>
                <c:pt idx="7355">
                  <c:v>11.199312988499999</c:v>
                </c:pt>
                <c:pt idx="7356">
                  <c:v>11.199312988499999</c:v>
                </c:pt>
                <c:pt idx="7357">
                  <c:v>11.199312988499999</c:v>
                </c:pt>
                <c:pt idx="7358">
                  <c:v>11.199312988499999</c:v>
                </c:pt>
                <c:pt idx="7359">
                  <c:v>11.199312988499999</c:v>
                </c:pt>
                <c:pt idx="7360">
                  <c:v>11.199312988499999</c:v>
                </c:pt>
                <c:pt idx="7361">
                  <c:v>11.199312988499999</c:v>
                </c:pt>
                <c:pt idx="7362">
                  <c:v>11.199312988499999</c:v>
                </c:pt>
                <c:pt idx="7363">
                  <c:v>11.199312988499999</c:v>
                </c:pt>
                <c:pt idx="7364">
                  <c:v>11.199312988499999</c:v>
                </c:pt>
                <c:pt idx="7365">
                  <c:v>11.199312988499999</c:v>
                </c:pt>
                <c:pt idx="7366">
                  <c:v>11.199312988499999</c:v>
                </c:pt>
                <c:pt idx="7367">
                  <c:v>11.199312988499999</c:v>
                </c:pt>
                <c:pt idx="7368">
                  <c:v>11.196481303799999</c:v>
                </c:pt>
                <c:pt idx="7369">
                  <c:v>11.196481303799999</c:v>
                </c:pt>
                <c:pt idx="7370">
                  <c:v>11.196481303799999</c:v>
                </c:pt>
                <c:pt idx="7371">
                  <c:v>11.196481303799999</c:v>
                </c:pt>
                <c:pt idx="7372">
                  <c:v>11.196481303799999</c:v>
                </c:pt>
                <c:pt idx="7373">
                  <c:v>11.196481303799999</c:v>
                </c:pt>
                <c:pt idx="7374">
                  <c:v>11.196481303799999</c:v>
                </c:pt>
                <c:pt idx="7375">
                  <c:v>11.196481303799999</c:v>
                </c:pt>
                <c:pt idx="7376">
                  <c:v>11.196481303799999</c:v>
                </c:pt>
                <c:pt idx="7377">
                  <c:v>11.196481303799999</c:v>
                </c:pt>
                <c:pt idx="7378">
                  <c:v>11.196481303799999</c:v>
                </c:pt>
                <c:pt idx="7379">
                  <c:v>11.196481303799999</c:v>
                </c:pt>
                <c:pt idx="7380">
                  <c:v>11.196481303799999</c:v>
                </c:pt>
                <c:pt idx="7381">
                  <c:v>11.196481303799999</c:v>
                </c:pt>
                <c:pt idx="7382">
                  <c:v>11.196481303799999</c:v>
                </c:pt>
                <c:pt idx="7383">
                  <c:v>11.196481303799999</c:v>
                </c:pt>
                <c:pt idx="7384">
                  <c:v>11.196481303799999</c:v>
                </c:pt>
                <c:pt idx="7385">
                  <c:v>11.196481303799999</c:v>
                </c:pt>
                <c:pt idx="7386">
                  <c:v>11.196481303799999</c:v>
                </c:pt>
                <c:pt idx="7387">
                  <c:v>11.1936496191</c:v>
                </c:pt>
                <c:pt idx="7388">
                  <c:v>11.1936496191</c:v>
                </c:pt>
                <c:pt idx="7389">
                  <c:v>11.1936496191</c:v>
                </c:pt>
                <c:pt idx="7390">
                  <c:v>11.1936496191</c:v>
                </c:pt>
                <c:pt idx="7391">
                  <c:v>11.1936496191</c:v>
                </c:pt>
                <c:pt idx="7392">
                  <c:v>11.1936496191</c:v>
                </c:pt>
                <c:pt idx="7393">
                  <c:v>11.1936496191</c:v>
                </c:pt>
                <c:pt idx="7394">
                  <c:v>11.1936496191</c:v>
                </c:pt>
                <c:pt idx="7395">
                  <c:v>11.1936496191</c:v>
                </c:pt>
                <c:pt idx="7396">
                  <c:v>11.1936496191</c:v>
                </c:pt>
                <c:pt idx="7397">
                  <c:v>11.1936496191</c:v>
                </c:pt>
                <c:pt idx="7398">
                  <c:v>11.1936496191</c:v>
                </c:pt>
                <c:pt idx="7399">
                  <c:v>11.1936496191</c:v>
                </c:pt>
                <c:pt idx="7400">
                  <c:v>11.1936496191</c:v>
                </c:pt>
                <c:pt idx="7401">
                  <c:v>11.1936496191</c:v>
                </c:pt>
                <c:pt idx="7402">
                  <c:v>11.1936496191</c:v>
                </c:pt>
                <c:pt idx="7403">
                  <c:v>11.1936496191</c:v>
                </c:pt>
                <c:pt idx="7404">
                  <c:v>11.1936496191</c:v>
                </c:pt>
                <c:pt idx="7405">
                  <c:v>11.1936496191</c:v>
                </c:pt>
                <c:pt idx="7406">
                  <c:v>11.1908179344</c:v>
                </c:pt>
                <c:pt idx="7407">
                  <c:v>11.1908179344</c:v>
                </c:pt>
                <c:pt idx="7408">
                  <c:v>11.1908179344</c:v>
                </c:pt>
                <c:pt idx="7409">
                  <c:v>11.1908179344</c:v>
                </c:pt>
                <c:pt idx="7410">
                  <c:v>11.1908179344</c:v>
                </c:pt>
                <c:pt idx="7411">
                  <c:v>11.1908179344</c:v>
                </c:pt>
                <c:pt idx="7412">
                  <c:v>11.1908179344</c:v>
                </c:pt>
                <c:pt idx="7413">
                  <c:v>11.1908179344</c:v>
                </c:pt>
                <c:pt idx="7414">
                  <c:v>11.1908179344</c:v>
                </c:pt>
                <c:pt idx="7415">
                  <c:v>11.1908179344</c:v>
                </c:pt>
                <c:pt idx="7416">
                  <c:v>11.1908179344</c:v>
                </c:pt>
                <c:pt idx="7417">
                  <c:v>11.1908179344</c:v>
                </c:pt>
                <c:pt idx="7418">
                  <c:v>11.1908179344</c:v>
                </c:pt>
                <c:pt idx="7419">
                  <c:v>11.1908179344</c:v>
                </c:pt>
                <c:pt idx="7420">
                  <c:v>11.1908179344</c:v>
                </c:pt>
                <c:pt idx="7421">
                  <c:v>11.1908179344</c:v>
                </c:pt>
                <c:pt idx="7422">
                  <c:v>11.1908179344</c:v>
                </c:pt>
                <c:pt idx="7423">
                  <c:v>11.1908179344</c:v>
                </c:pt>
                <c:pt idx="7424">
                  <c:v>11.1908179344</c:v>
                </c:pt>
                <c:pt idx="7425">
                  <c:v>11.1879862497</c:v>
                </c:pt>
                <c:pt idx="7426">
                  <c:v>11.1879862497</c:v>
                </c:pt>
                <c:pt idx="7427">
                  <c:v>11.1879862497</c:v>
                </c:pt>
                <c:pt idx="7428">
                  <c:v>11.1879862497</c:v>
                </c:pt>
                <c:pt idx="7429">
                  <c:v>11.1879862497</c:v>
                </c:pt>
                <c:pt idx="7430">
                  <c:v>11.1879862497</c:v>
                </c:pt>
                <c:pt idx="7431">
                  <c:v>11.1879862497</c:v>
                </c:pt>
                <c:pt idx="7432">
                  <c:v>11.1879862497</c:v>
                </c:pt>
                <c:pt idx="7433">
                  <c:v>11.1879862497</c:v>
                </c:pt>
                <c:pt idx="7434">
                  <c:v>11.1879862497</c:v>
                </c:pt>
                <c:pt idx="7435">
                  <c:v>11.1879862497</c:v>
                </c:pt>
                <c:pt idx="7436">
                  <c:v>11.1879862497</c:v>
                </c:pt>
                <c:pt idx="7437">
                  <c:v>11.1879862497</c:v>
                </c:pt>
                <c:pt idx="7438">
                  <c:v>11.1879862497</c:v>
                </c:pt>
                <c:pt idx="7439">
                  <c:v>11.1879862497</c:v>
                </c:pt>
                <c:pt idx="7440">
                  <c:v>11.1879862497</c:v>
                </c:pt>
                <c:pt idx="7441">
                  <c:v>11.1879862497</c:v>
                </c:pt>
                <c:pt idx="7442">
                  <c:v>11.1879862497</c:v>
                </c:pt>
                <c:pt idx="7443">
                  <c:v>11.1879862497</c:v>
                </c:pt>
                <c:pt idx="7444">
                  <c:v>11.185154564999999</c:v>
                </c:pt>
                <c:pt idx="7445">
                  <c:v>11.185154564999999</c:v>
                </c:pt>
                <c:pt idx="7446">
                  <c:v>11.185154564999999</c:v>
                </c:pt>
                <c:pt idx="7447">
                  <c:v>11.185154564999999</c:v>
                </c:pt>
                <c:pt idx="7448">
                  <c:v>11.185154564999999</c:v>
                </c:pt>
                <c:pt idx="7449">
                  <c:v>11.185154564999999</c:v>
                </c:pt>
                <c:pt idx="7450">
                  <c:v>11.185154564999999</c:v>
                </c:pt>
                <c:pt idx="7451">
                  <c:v>11.185154564999999</c:v>
                </c:pt>
                <c:pt idx="7452">
                  <c:v>11.185154564999999</c:v>
                </c:pt>
                <c:pt idx="7453">
                  <c:v>11.185154564999999</c:v>
                </c:pt>
                <c:pt idx="7454">
                  <c:v>11.185154564999999</c:v>
                </c:pt>
                <c:pt idx="7455">
                  <c:v>11.185154564999999</c:v>
                </c:pt>
                <c:pt idx="7456">
                  <c:v>11.185154564999999</c:v>
                </c:pt>
                <c:pt idx="7457">
                  <c:v>11.185154564999999</c:v>
                </c:pt>
                <c:pt idx="7458">
                  <c:v>11.185154564999999</c:v>
                </c:pt>
                <c:pt idx="7459">
                  <c:v>11.185154564999999</c:v>
                </c:pt>
                <c:pt idx="7460">
                  <c:v>11.185154564999999</c:v>
                </c:pt>
                <c:pt idx="7461">
                  <c:v>11.185154564999999</c:v>
                </c:pt>
                <c:pt idx="7462">
                  <c:v>11.182322880299999</c:v>
                </c:pt>
                <c:pt idx="7463">
                  <c:v>11.182322880299999</c:v>
                </c:pt>
                <c:pt idx="7464">
                  <c:v>11.182322880299999</c:v>
                </c:pt>
                <c:pt idx="7465">
                  <c:v>11.182322880299999</c:v>
                </c:pt>
                <c:pt idx="7466">
                  <c:v>11.182322880299999</c:v>
                </c:pt>
                <c:pt idx="7467">
                  <c:v>11.182322880299999</c:v>
                </c:pt>
                <c:pt idx="7468">
                  <c:v>11.182322880299999</c:v>
                </c:pt>
                <c:pt idx="7469">
                  <c:v>11.182322880299999</c:v>
                </c:pt>
                <c:pt idx="7470">
                  <c:v>11.182322880299999</c:v>
                </c:pt>
                <c:pt idx="7471">
                  <c:v>11.182322880299999</c:v>
                </c:pt>
                <c:pt idx="7472">
                  <c:v>11.182322880299999</c:v>
                </c:pt>
                <c:pt idx="7473">
                  <c:v>11.182322880299999</c:v>
                </c:pt>
                <c:pt idx="7474">
                  <c:v>11.182322880299999</c:v>
                </c:pt>
                <c:pt idx="7475">
                  <c:v>11.182322880299999</c:v>
                </c:pt>
                <c:pt idx="7476">
                  <c:v>11.182322880299999</c:v>
                </c:pt>
                <c:pt idx="7477">
                  <c:v>11.182322880299999</c:v>
                </c:pt>
                <c:pt idx="7478">
                  <c:v>11.182322880299999</c:v>
                </c:pt>
                <c:pt idx="7479">
                  <c:v>11.182322880299999</c:v>
                </c:pt>
                <c:pt idx="7480">
                  <c:v>11.182322880299999</c:v>
                </c:pt>
                <c:pt idx="7481">
                  <c:v>11.179491195600001</c:v>
                </c:pt>
                <c:pt idx="7482">
                  <c:v>11.179491195600001</c:v>
                </c:pt>
                <c:pt idx="7483">
                  <c:v>11.179491195600001</c:v>
                </c:pt>
                <c:pt idx="7484">
                  <c:v>11.179491195600001</c:v>
                </c:pt>
                <c:pt idx="7485">
                  <c:v>11.179491195600001</c:v>
                </c:pt>
                <c:pt idx="7486">
                  <c:v>11.179491195600001</c:v>
                </c:pt>
                <c:pt idx="7487">
                  <c:v>11.179491195600001</c:v>
                </c:pt>
                <c:pt idx="7488">
                  <c:v>11.179491195600001</c:v>
                </c:pt>
                <c:pt idx="7489">
                  <c:v>11.179491195600001</c:v>
                </c:pt>
                <c:pt idx="7490">
                  <c:v>11.179491195600001</c:v>
                </c:pt>
                <c:pt idx="7491">
                  <c:v>11.179491195600001</c:v>
                </c:pt>
                <c:pt idx="7492">
                  <c:v>11.179491195600001</c:v>
                </c:pt>
                <c:pt idx="7493">
                  <c:v>11.179491195600001</c:v>
                </c:pt>
                <c:pt idx="7494">
                  <c:v>11.179491195600001</c:v>
                </c:pt>
                <c:pt idx="7495">
                  <c:v>11.179491195600001</c:v>
                </c:pt>
                <c:pt idx="7496">
                  <c:v>11.179491195600001</c:v>
                </c:pt>
                <c:pt idx="7497">
                  <c:v>11.179491195600001</c:v>
                </c:pt>
                <c:pt idx="7498">
                  <c:v>11.179491195600001</c:v>
                </c:pt>
                <c:pt idx="7499">
                  <c:v>11.179491195600001</c:v>
                </c:pt>
                <c:pt idx="7500">
                  <c:v>11.176659510899999</c:v>
                </c:pt>
                <c:pt idx="7501">
                  <c:v>11.176659510899999</c:v>
                </c:pt>
                <c:pt idx="7502">
                  <c:v>11.176659510899999</c:v>
                </c:pt>
                <c:pt idx="7503">
                  <c:v>11.176659510899999</c:v>
                </c:pt>
                <c:pt idx="7504">
                  <c:v>11.176659510899999</c:v>
                </c:pt>
                <c:pt idx="7505">
                  <c:v>11.176659510899999</c:v>
                </c:pt>
                <c:pt idx="7506">
                  <c:v>11.176659510899999</c:v>
                </c:pt>
                <c:pt idx="7507">
                  <c:v>11.176659510899999</c:v>
                </c:pt>
                <c:pt idx="7508">
                  <c:v>11.176659510899999</c:v>
                </c:pt>
                <c:pt idx="7509">
                  <c:v>11.176659510899999</c:v>
                </c:pt>
                <c:pt idx="7510">
                  <c:v>11.176659510899999</c:v>
                </c:pt>
                <c:pt idx="7511">
                  <c:v>11.176659510899999</c:v>
                </c:pt>
                <c:pt idx="7512">
                  <c:v>11.176659510899999</c:v>
                </c:pt>
                <c:pt idx="7513">
                  <c:v>11.176659510899999</c:v>
                </c:pt>
                <c:pt idx="7514">
                  <c:v>11.176659510899999</c:v>
                </c:pt>
                <c:pt idx="7515">
                  <c:v>11.176659510899999</c:v>
                </c:pt>
                <c:pt idx="7516">
                  <c:v>11.176659510899999</c:v>
                </c:pt>
                <c:pt idx="7517">
                  <c:v>11.176659510899999</c:v>
                </c:pt>
                <c:pt idx="7518">
                  <c:v>11.176659510899999</c:v>
                </c:pt>
                <c:pt idx="7519">
                  <c:v>11.1738278262</c:v>
                </c:pt>
                <c:pt idx="7520">
                  <c:v>11.1738278262</c:v>
                </c:pt>
                <c:pt idx="7521">
                  <c:v>11.1738278262</c:v>
                </c:pt>
                <c:pt idx="7522">
                  <c:v>11.1738278262</c:v>
                </c:pt>
                <c:pt idx="7523">
                  <c:v>11.1738278262</c:v>
                </c:pt>
                <c:pt idx="7524">
                  <c:v>11.1738278262</c:v>
                </c:pt>
                <c:pt idx="7525">
                  <c:v>11.1738278262</c:v>
                </c:pt>
                <c:pt idx="7526">
                  <c:v>11.1738278262</c:v>
                </c:pt>
                <c:pt idx="7527">
                  <c:v>11.1738278262</c:v>
                </c:pt>
                <c:pt idx="7528">
                  <c:v>11.1738278262</c:v>
                </c:pt>
                <c:pt idx="7529">
                  <c:v>11.1738278262</c:v>
                </c:pt>
                <c:pt idx="7530">
                  <c:v>11.1738278262</c:v>
                </c:pt>
                <c:pt idx="7531">
                  <c:v>11.1738278262</c:v>
                </c:pt>
                <c:pt idx="7532">
                  <c:v>11.1738278262</c:v>
                </c:pt>
                <c:pt idx="7533">
                  <c:v>11.1738278262</c:v>
                </c:pt>
                <c:pt idx="7534">
                  <c:v>11.1738278262</c:v>
                </c:pt>
                <c:pt idx="7535">
                  <c:v>11.1738278262</c:v>
                </c:pt>
                <c:pt idx="7536">
                  <c:v>11.1738278262</c:v>
                </c:pt>
                <c:pt idx="7537">
                  <c:v>11.1738278262</c:v>
                </c:pt>
                <c:pt idx="7538">
                  <c:v>11.1709961415</c:v>
                </c:pt>
                <c:pt idx="7539">
                  <c:v>11.1709961415</c:v>
                </c:pt>
                <c:pt idx="7540">
                  <c:v>11.1709961415</c:v>
                </c:pt>
                <c:pt idx="7541">
                  <c:v>11.1709961415</c:v>
                </c:pt>
                <c:pt idx="7542">
                  <c:v>11.1709961415</c:v>
                </c:pt>
                <c:pt idx="7543">
                  <c:v>11.1709961415</c:v>
                </c:pt>
                <c:pt idx="7544">
                  <c:v>11.1709961415</c:v>
                </c:pt>
                <c:pt idx="7545">
                  <c:v>11.1709961415</c:v>
                </c:pt>
                <c:pt idx="7546">
                  <c:v>11.1709961415</c:v>
                </c:pt>
                <c:pt idx="7547">
                  <c:v>11.1709961415</c:v>
                </c:pt>
                <c:pt idx="7548">
                  <c:v>11.1709961415</c:v>
                </c:pt>
                <c:pt idx="7549">
                  <c:v>11.1709961415</c:v>
                </c:pt>
                <c:pt idx="7550">
                  <c:v>11.1709961415</c:v>
                </c:pt>
                <c:pt idx="7551">
                  <c:v>11.1709961415</c:v>
                </c:pt>
                <c:pt idx="7552">
                  <c:v>11.1709961415</c:v>
                </c:pt>
                <c:pt idx="7553">
                  <c:v>11.1709961415</c:v>
                </c:pt>
                <c:pt idx="7554">
                  <c:v>11.1709961415</c:v>
                </c:pt>
                <c:pt idx="7555">
                  <c:v>11.1709961415</c:v>
                </c:pt>
                <c:pt idx="7556">
                  <c:v>11.1709961415</c:v>
                </c:pt>
                <c:pt idx="7557">
                  <c:v>11.1681644568</c:v>
                </c:pt>
                <c:pt idx="7558">
                  <c:v>11.1681644568</c:v>
                </c:pt>
                <c:pt idx="7559">
                  <c:v>11.1681644568</c:v>
                </c:pt>
                <c:pt idx="7560">
                  <c:v>11.1681644568</c:v>
                </c:pt>
                <c:pt idx="7561">
                  <c:v>11.1681644568</c:v>
                </c:pt>
                <c:pt idx="7562">
                  <c:v>11.1681644568</c:v>
                </c:pt>
                <c:pt idx="7563">
                  <c:v>11.1681644568</c:v>
                </c:pt>
                <c:pt idx="7564">
                  <c:v>11.1681644568</c:v>
                </c:pt>
                <c:pt idx="7565">
                  <c:v>11.1681644568</c:v>
                </c:pt>
                <c:pt idx="7566">
                  <c:v>11.1681644568</c:v>
                </c:pt>
                <c:pt idx="7567">
                  <c:v>11.1681644568</c:v>
                </c:pt>
                <c:pt idx="7568">
                  <c:v>11.1681644568</c:v>
                </c:pt>
                <c:pt idx="7569">
                  <c:v>11.1681644568</c:v>
                </c:pt>
                <c:pt idx="7570">
                  <c:v>11.1681644568</c:v>
                </c:pt>
                <c:pt idx="7571">
                  <c:v>11.1681644568</c:v>
                </c:pt>
                <c:pt idx="7572">
                  <c:v>11.1681644568</c:v>
                </c:pt>
                <c:pt idx="7573">
                  <c:v>11.1681644568</c:v>
                </c:pt>
                <c:pt idx="7574">
                  <c:v>11.1681644568</c:v>
                </c:pt>
                <c:pt idx="7575">
                  <c:v>11.1681644568</c:v>
                </c:pt>
                <c:pt idx="7576">
                  <c:v>11.165332772099999</c:v>
                </c:pt>
                <c:pt idx="7577">
                  <c:v>11.165332772099999</c:v>
                </c:pt>
                <c:pt idx="7578">
                  <c:v>11.165332772099999</c:v>
                </c:pt>
                <c:pt idx="7579">
                  <c:v>11.165332772099999</c:v>
                </c:pt>
                <c:pt idx="7580">
                  <c:v>11.165332772099999</c:v>
                </c:pt>
                <c:pt idx="7581">
                  <c:v>11.165332772099999</c:v>
                </c:pt>
                <c:pt idx="7582">
                  <c:v>11.165332772099999</c:v>
                </c:pt>
                <c:pt idx="7583">
                  <c:v>11.165332772099999</c:v>
                </c:pt>
                <c:pt idx="7584">
                  <c:v>11.165332772099999</c:v>
                </c:pt>
                <c:pt idx="7585">
                  <c:v>11.165332772099999</c:v>
                </c:pt>
                <c:pt idx="7586">
                  <c:v>11.165332772099999</c:v>
                </c:pt>
                <c:pt idx="7587">
                  <c:v>11.165332772099999</c:v>
                </c:pt>
                <c:pt idx="7588">
                  <c:v>11.165332772099999</c:v>
                </c:pt>
                <c:pt idx="7589">
                  <c:v>11.165332772099999</c:v>
                </c:pt>
                <c:pt idx="7590">
                  <c:v>11.165332772099999</c:v>
                </c:pt>
                <c:pt idx="7591">
                  <c:v>11.165332772099999</c:v>
                </c:pt>
                <c:pt idx="7592">
                  <c:v>11.165332772099999</c:v>
                </c:pt>
                <c:pt idx="7593">
                  <c:v>11.165332772099999</c:v>
                </c:pt>
                <c:pt idx="7594">
                  <c:v>11.165332772099999</c:v>
                </c:pt>
                <c:pt idx="7595">
                  <c:v>11.162501087399999</c:v>
                </c:pt>
                <c:pt idx="7596">
                  <c:v>11.162501087399999</c:v>
                </c:pt>
                <c:pt idx="7597">
                  <c:v>11.162501087399999</c:v>
                </c:pt>
                <c:pt idx="7598">
                  <c:v>11.162501087399999</c:v>
                </c:pt>
                <c:pt idx="7599">
                  <c:v>11.162501087399999</c:v>
                </c:pt>
                <c:pt idx="7600">
                  <c:v>11.162501087399999</c:v>
                </c:pt>
                <c:pt idx="7601">
                  <c:v>11.162501087399999</c:v>
                </c:pt>
                <c:pt idx="7602">
                  <c:v>11.162501087399999</c:v>
                </c:pt>
                <c:pt idx="7603">
                  <c:v>11.162501087399999</c:v>
                </c:pt>
                <c:pt idx="7604">
                  <c:v>11.162501087399999</c:v>
                </c:pt>
                <c:pt idx="7605">
                  <c:v>11.162501087399999</c:v>
                </c:pt>
                <c:pt idx="7606">
                  <c:v>11.162501087399999</c:v>
                </c:pt>
                <c:pt idx="7607">
                  <c:v>11.162501087399999</c:v>
                </c:pt>
                <c:pt idx="7608">
                  <c:v>11.162501087399999</c:v>
                </c:pt>
                <c:pt idx="7609">
                  <c:v>11.162501087399999</c:v>
                </c:pt>
                <c:pt idx="7610">
                  <c:v>11.162501087399999</c:v>
                </c:pt>
                <c:pt idx="7611">
                  <c:v>11.162501087399999</c:v>
                </c:pt>
                <c:pt idx="7612">
                  <c:v>11.162501087399999</c:v>
                </c:pt>
                <c:pt idx="7613">
                  <c:v>11.162501087399999</c:v>
                </c:pt>
                <c:pt idx="7614">
                  <c:v>11.159669402700001</c:v>
                </c:pt>
                <c:pt idx="7615">
                  <c:v>11.159669402700001</c:v>
                </c:pt>
                <c:pt idx="7616">
                  <c:v>11.159669402700001</c:v>
                </c:pt>
                <c:pt idx="7617">
                  <c:v>11.159669402700001</c:v>
                </c:pt>
                <c:pt idx="7618">
                  <c:v>11.159669402700001</c:v>
                </c:pt>
                <c:pt idx="7619">
                  <c:v>11.159669402700001</c:v>
                </c:pt>
                <c:pt idx="7620">
                  <c:v>11.159669402700001</c:v>
                </c:pt>
                <c:pt idx="7621">
                  <c:v>11.159669402700001</c:v>
                </c:pt>
                <c:pt idx="7622">
                  <c:v>11.159669402700001</c:v>
                </c:pt>
                <c:pt idx="7623">
                  <c:v>11.159669402700001</c:v>
                </c:pt>
                <c:pt idx="7624">
                  <c:v>11.159669402700001</c:v>
                </c:pt>
                <c:pt idx="7625">
                  <c:v>11.159669402700001</c:v>
                </c:pt>
                <c:pt idx="7626">
                  <c:v>11.159669402700001</c:v>
                </c:pt>
                <c:pt idx="7627">
                  <c:v>11.159669402700001</c:v>
                </c:pt>
                <c:pt idx="7628">
                  <c:v>11.159669402700001</c:v>
                </c:pt>
                <c:pt idx="7629">
                  <c:v>11.159669402700001</c:v>
                </c:pt>
                <c:pt idx="7630">
                  <c:v>11.159669402700001</c:v>
                </c:pt>
                <c:pt idx="7631">
                  <c:v>11.159669402700001</c:v>
                </c:pt>
                <c:pt idx="7632">
                  <c:v>11.159669402700001</c:v>
                </c:pt>
                <c:pt idx="7633">
                  <c:v>11.156837718</c:v>
                </c:pt>
                <c:pt idx="7634">
                  <c:v>11.156837718</c:v>
                </c:pt>
                <c:pt idx="7635">
                  <c:v>11.156837718</c:v>
                </c:pt>
                <c:pt idx="7636">
                  <c:v>11.156837718</c:v>
                </c:pt>
                <c:pt idx="7637">
                  <c:v>11.156837718</c:v>
                </c:pt>
                <c:pt idx="7638">
                  <c:v>11.156837718</c:v>
                </c:pt>
                <c:pt idx="7639">
                  <c:v>11.156837718</c:v>
                </c:pt>
                <c:pt idx="7640">
                  <c:v>11.156837718</c:v>
                </c:pt>
                <c:pt idx="7641">
                  <c:v>11.156837718</c:v>
                </c:pt>
                <c:pt idx="7642">
                  <c:v>11.156837718</c:v>
                </c:pt>
                <c:pt idx="7643">
                  <c:v>11.156837718</c:v>
                </c:pt>
                <c:pt idx="7644">
                  <c:v>11.156837718</c:v>
                </c:pt>
                <c:pt idx="7645">
                  <c:v>11.156837718</c:v>
                </c:pt>
                <c:pt idx="7646">
                  <c:v>11.156837718</c:v>
                </c:pt>
                <c:pt idx="7647">
                  <c:v>11.156837718</c:v>
                </c:pt>
                <c:pt idx="7648">
                  <c:v>11.156837718</c:v>
                </c:pt>
                <c:pt idx="7649">
                  <c:v>11.156837718</c:v>
                </c:pt>
                <c:pt idx="7650">
                  <c:v>11.156837718</c:v>
                </c:pt>
                <c:pt idx="7651">
                  <c:v>11.154006033299998</c:v>
                </c:pt>
                <c:pt idx="7652">
                  <c:v>11.154006033299998</c:v>
                </c:pt>
                <c:pt idx="7653">
                  <c:v>11.154006033299998</c:v>
                </c:pt>
                <c:pt idx="7654">
                  <c:v>11.154006033299998</c:v>
                </c:pt>
                <c:pt idx="7655">
                  <c:v>11.154006033299998</c:v>
                </c:pt>
                <c:pt idx="7656">
                  <c:v>11.154006033299998</c:v>
                </c:pt>
                <c:pt idx="7657">
                  <c:v>11.154006033299998</c:v>
                </c:pt>
                <c:pt idx="7658">
                  <c:v>11.154006033299998</c:v>
                </c:pt>
                <c:pt idx="7659">
                  <c:v>11.154006033299998</c:v>
                </c:pt>
                <c:pt idx="7660">
                  <c:v>11.154006033299998</c:v>
                </c:pt>
                <c:pt idx="7661">
                  <c:v>11.154006033299998</c:v>
                </c:pt>
                <c:pt idx="7662">
                  <c:v>11.154006033299998</c:v>
                </c:pt>
                <c:pt idx="7663">
                  <c:v>11.154006033299998</c:v>
                </c:pt>
                <c:pt idx="7664">
                  <c:v>11.154006033299998</c:v>
                </c:pt>
                <c:pt idx="7665">
                  <c:v>11.154006033299998</c:v>
                </c:pt>
                <c:pt idx="7666">
                  <c:v>11.154006033299998</c:v>
                </c:pt>
                <c:pt idx="7667">
                  <c:v>11.154006033299998</c:v>
                </c:pt>
                <c:pt idx="7668">
                  <c:v>11.154006033299998</c:v>
                </c:pt>
                <c:pt idx="7669">
                  <c:v>11.154006033299998</c:v>
                </c:pt>
                <c:pt idx="7670">
                  <c:v>11.1511743486</c:v>
                </c:pt>
                <c:pt idx="7671">
                  <c:v>11.1511743486</c:v>
                </c:pt>
                <c:pt idx="7672">
                  <c:v>11.1511743486</c:v>
                </c:pt>
                <c:pt idx="7673">
                  <c:v>11.1511743486</c:v>
                </c:pt>
                <c:pt idx="7674">
                  <c:v>11.1511743486</c:v>
                </c:pt>
                <c:pt idx="7675">
                  <c:v>11.1511743486</c:v>
                </c:pt>
                <c:pt idx="7676">
                  <c:v>11.1511743486</c:v>
                </c:pt>
                <c:pt idx="7677">
                  <c:v>11.1511743486</c:v>
                </c:pt>
                <c:pt idx="7678">
                  <c:v>11.1511743486</c:v>
                </c:pt>
                <c:pt idx="7679">
                  <c:v>11.1511743486</c:v>
                </c:pt>
                <c:pt idx="7680">
                  <c:v>11.1511743486</c:v>
                </c:pt>
                <c:pt idx="7681">
                  <c:v>11.1511743486</c:v>
                </c:pt>
                <c:pt idx="7682">
                  <c:v>11.1511743486</c:v>
                </c:pt>
                <c:pt idx="7683">
                  <c:v>11.1511743486</c:v>
                </c:pt>
                <c:pt idx="7684">
                  <c:v>11.1511743486</c:v>
                </c:pt>
                <c:pt idx="7685">
                  <c:v>11.1511743486</c:v>
                </c:pt>
                <c:pt idx="7686">
                  <c:v>11.1511743486</c:v>
                </c:pt>
                <c:pt idx="7687">
                  <c:v>11.1511743486</c:v>
                </c:pt>
                <c:pt idx="7688">
                  <c:v>11.1511743486</c:v>
                </c:pt>
                <c:pt idx="7689">
                  <c:v>11.148342663899999</c:v>
                </c:pt>
                <c:pt idx="7690">
                  <c:v>11.148342663899999</c:v>
                </c:pt>
                <c:pt idx="7691">
                  <c:v>11.148342663899999</c:v>
                </c:pt>
                <c:pt idx="7692">
                  <c:v>11.148342663899999</c:v>
                </c:pt>
                <c:pt idx="7693">
                  <c:v>11.148342663899999</c:v>
                </c:pt>
                <c:pt idx="7694">
                  <c:v>11.148342663899999</c:v>
                </c:pt>
                <c:pt idx="7695">
                  <c:v>11.148342663899999</c:v>
                </c:pt>
                <c:pt idx="7696">
                  <c:v>11.148342663899999</c:v>
                </c:pt>
                <c:pt idx="7697">
                  <c:v>11.148342663899999</c:v>
                </c:pt>
                <c:pt idx="7698">
                  <c:v>11.148342663899999</c:v>
                </c:pt>
                <c:pt idx="7699">
                  <c:v>11.148342663899999</c:v>
                </c:pt>
                <c:pt idx="7700">
                  <c:v>11.148342663899999</c:v>
                </c:pt>
                <c:pt idx="7701">
                  <c:v>11.148342663899999</c:v>
                </c:pt>
                <c:pt idx="7702">
                  <c:v>11.148342663899999</c:v>
                </c:pt>
                <c:pt idx="7703">
                  <c:v>11.148342663899999</c:v>
                </c:pt>
                <c:pt idx="7704">
                  <c:v>11.148342663899999</c:v>
                </c:pt>
                <c:pt idx="7705">
                  <c:v>11.148342663899999</c:v>
                </c:pt>
                <c:pt idx="7706">
                  <c:v>11.148342663899999</c:v>
                </c:pt>
                <c:pt idx="7707">
                  <c:v>11.148342663899999</c:v>
                </c:pt>
                <c:pt idx="7708">
                  <c:v>11.145510979200001</c:v>
                </c:pt>
                <c:pt idx="7709">
                  <c:v>11.145510979200001</c:v>
                </c:pt>
                <c:pt idx="7710">
                  <c:v>11.145510979200001</c:v>
                </c:pt>
                <c:pt idx="7711">
                  <c:v>11.145510979200001</c:v>
                </c:pt>
                <c:pt idx="7712">
                  <c:v>11.145510979200001</c:v>
                </c:pt>
                <c:pt idx="7713">
                  <c:v>11.145510979200001</c:v>
                </c:pt>
                <c:pt idx="7714">
                  <c:v>11.145510979200001</c:v>
                </c:pt>
                <c:pt idx="7715">
                  <c:v>11.145510979200001</c:v>
                </c:pt>
                <c:pt idx="7716">
                  <c:v>11.145510979200001</c:v>
                </c:pt>
                <c:pt idx="7717">
                  <c:v>11.145510979200001</c:v>
                </c:pt>
                <c:pt idx="7718">
                  <c:v>11.145510979200001</c:v>
                </c:pt>
                <c:pt idx="7719">
                  <c:v>11.145510979200001</c:v>
                </c:pt>
                <c:pt idx="7720">
                  <c:v>11.145510979200001</c:v>
                </c:pt>
                <c:pt idx="7721">
                  <c:v>11.145510979200001</c:v>
                </c:pt>
                <c:pt idx="7722">
                  <c:v>11.145510979200001</c:v>
                </c:pt>
                <c:pt idx="7723">
                  <c:v>11.145510979200001</c:v>
                </c:pt>
                <c:pt idx="7724">
                  <c:v>11.145510979200001</c:v>
                </c:pt>
                <c:pt idx="7725">
                  <c:v>11.145510979200001</c:v>
                </c:pt>
                <c:pt idx="7726">
                  <c:v>11.145510979200001</c:v>
                </c:pt>
                <c:pt idx="7727">
                  <c:v>11.142679294499999</c:v>
                </c:pt>
                <c:pt idx="7728">
                  <c:v>11.142679294499999</c:v>
                </c:pt>
                <c:pt idx="7729">
                  <c:v>11.142679294499999</c:v>
                </c:pt>
                <c:pt idx="7730">
                  <c:v>11.142679294499999</c:v>
                </c:pt>
                <c:pt idx="7731">
                  <c:v>11.142679294499999</c:v>
                </c:pt>
                <c:pt idx="7732">
                  <c:v>11.142679294499999</c:v>
                </c:pt>
                <c:pt idx="7733">
                  <c:v>11.142679294499999</c:v>
                </c:pt>
                <c:pt idx="7734">
                  <c:v>11.142679294499999</c:v>
                </c:pt>
                <c:pt idx="7735">
                  <c:v>11.142679294499999</c:v>
                </c:pt>
                <c:pt idx="7736">
                  <c:v>11.142679294499999</c:v>
                </c:pt>
                <c:pt idx="7737">
                  <c:v>11.142679294499999</c:v>
                </c:pt>
                <c:pt idx="7738">
                  <c:v>11.142679294499999</c:v>
                </c:pt>
                <c:pt idx="7739">
                  <c:v>11.142679294499999</c:v>
                </c:pt>
                <c:pt idx="7740">
                  <c:v>11.142679294499999</c:v>
                </c:pt>
                <c:pt idx="7741">
                  <c:v>11.142679294499999</c:v>
                </c:pt>
                <c:pt idx="7742">
                  <c:v>11.142679294499999</c:v>
                </c:pt>
                <c:pt idx="7743">
                  <c:v>11.142679294499999</c:v>
                </c:pt>
                <c:pt idx="7744">
                  <c:v>11.142679294499999</c:v>
                </c:pt>
                <c:pt idx="7745">
                  <c:v>11.142679294499999</c:v>
                </c:pt>
                <c:pt idx="7746">
                  <c:v>11.139847609799999</c:v>
                </c:pt>
                <c:pt idx="7747">
                  <c:v>11.139847609799999</c:v>
                </c:pt>
                <c:pt idx="7748">
                  <c:v>11.139847609799999</c:v>
                </c:pt>
                <c:pt idx="7749">
                  <c:v>11.139847609799999</c:v>
                </c:pt>
                <c:pt idx="7750">
                  <c:v>11.139847609799999</c:v>
                </c:pt>
                <c:pt idx="7751">
                  <c:v>11.139847609799999</c:v>
                </c:pt>
                <c:pt idx="7752">
                  <c:v>11.139847609799999</c:v>
                </c:pt>
                <c:pt idx="7753">
                  <c:v>11.139847609799999</c:v>
                </c:pt>
                <c:pt idx="7754">
                  <c:v>11.139847609799999</c:v>
                </c:pt>
                <c:pt idx="7755">
                  <c:v>11.139847609799999</c:v>
                </c:pt>
                <c:pt idx="7756">
                  <c:v>11.139847609799999</c:v>
                </c:pt>
                <c:pt idx="7757">
                  <c:v>11.139847609799999</c:v>
                </c:pt>
                <c:pt idx="7758">
                  <c:v>11.139847609799999</c:v>
                </c:pt>
                <c:pt idx="7759">
                  <c:v>11.139847609799999</c:v>
                </c:pt>
                <c:pt idx="7760">
                  <c:v>11.139847609799999</c:v>
                </c:pt>
                <c:pt idx="7761">
                  <c:v>11.139847609799999</c:v>
                </c:pt>
                <c:pt idx="7762">
                  <c:v>11.139847609799999</c:v>
                </c:pt>
                <c:pt idx="7763">
                  <c:v>11.139847609799999</c:v>
                </c:pt>
                <c:pt idx="7764">
                  <c:v>11.139847609799999</c:v>
                </c:pt>
                <c:pt idx="7765">
                  <c:v>11.1370159251</c:v>
                </c:pt>
                <c:pt idx="7766">
                  <c:v>11.1370159251</c:v>
                </c:pt>
                <c:pt idx="7767">
                  <c:v>11.1370159251</c:v>
                </c:pt>
                <c:pt idx="7768">
                  <c:v>11.1370159251</c:v>
                </c:pt>
                <c:pt idx="7769">
                  <c:v>11.1370159251</c:v>
                </c:pt>
                <c:pt idx="7770">
                  <c:v>11.1370159251</c:v>
                </c:pt>
                <c:pt idx="7771">
                  <c:v>11.1370159251</c:v>
                </c:pt>
                <c:pt idx="7772">
                  <c:v>11.1370159251</c:v>
                </c:pt>
                <c:pt idx="7773">
                  <c:v>11.1370159251</c:v>
                </c:pt>
                <c:pt idx="7774">
                  <c:v>11.1370159251</c:v>
                </c:pt>
                <c:pt idx="7775">
                  <c:v>11.1370159251</c:v>
                </c:pt>
                <c:pt idx="7776">
                  <c:v>11.1370159251</c:v>
                </c:pt>
                <c:pt idx="7777">
                  <c:v>11.1370159251</c:v>
                </c:pt>
                <c:pt idx="7778">
                  <c:v>11.1370159251</c:v>
                </c:pt>
                <c:pt idx="7779">
                  <c:v>11.1370159251</c:v>
                </c:pt>
                <c:pt idx="7780">
                  <c:v>11.1370159251</c:v>
                </c:pt>
                <c:pt idx="7781">
                  <c:v>11.1370159251</c:v>
                </c:pt>
                <c:pt idx="7782">
                  <c:v>11.1370159251</c:v>
                </c:pt>
                <c:pt idx="7783">
                  <c:v>11.1370159251</c:v>
                </c:pt>
                <c:pt idx="7784">
                  <c:v>11.1341842404</c:v>
                </c:pt>
                <c:pt idx="7785">
                  <c:v>11.1341842404</c:v>
                </c:pt>
                <c:pt idx="7786">
                  <c:v>11.1341842404</c:v>
                </c:pt>
                <c:pt idx="7787">
                  <c:v>11.1341842404</c:v>
                </c:pt>
                <c:pt idx="7788">
                  <c:v>11.1341842404</c:v>
                </c:pt>
                <c:pt idx="7789">
                  <c:v>11.1341842404</c:v>
                </c:pt>
                <c:pt idx="7790">
                  <c:v>11.1341842404</c:v>
                </c:pt>
                <c:pt idx="7791">
                  <c:v>11.1341842404</c:v>
                </c:pt>
                <c:pt idx="7792">
                  <c:v>11.1341842404</c:v>
                </c:pt>
                <c:pt idx="7793">
                  <c:v>11.1341842404</c:v>
                </c:pt>
                <c:pt idx="7794">
                  <c:v>11.1341842404</c:v>
                </c:pt>
                <c:pt idx="7795">
                  <c:v>11.1341842404</c:v>
                </c:pt>
                <c:pt idx="7796">
                  <c:v>11.1341842404</c:v>
                </c:pt>
                <c:pt idx="7797">
                  <c:v>11.1341842404</c:v>
                </c:pt>
                <c:pt idx="7798">
                  <c:v>11.1341842404</c:v>
                </c:pt>
                <c:pt idx="7799">
                  <c:v>11.1341842404</c:v>
                </c:pt>
                <c:pt idx="7800">
                  <c:v>11.1341842404</c:v>
                </c:pt>
                <c:pt idx="7801">
                  <c:v>11.1341842404</c:v>
                </c:pt>
                <c:pt idx="7802">
                  <c:v>11.1341842404</c:v>
                </c:pt>
                <c:pt idx="7803">
                  <c:v>11.131352555699999</c:v>
                </c:pt>
                <c:pt idx="7804">
                  <c:v>11.131352555699999</c:v>
                </c:pt>
                <c:pt idx="7805">
                  <c:v>11.131352555699999</c:v>
                </c:pt>
                <c:pt idx="7806">
                  <c:v>11.131352555699999</c:v>
                </c:pt>
                <c:pt idx="7807">
                  <c:v>11.131352555699999</c:v>
                </c:pt>
                <c:pt idx="7808">
                  <c:v>11.131352555699999</c:v>
                </c:pt>
                <c:pt idx="7809">
                  <c:v>11.131352555699999</c:v>
                </c:pt>
                <c:pt idx="7810">
                  <c:v>11.131352555699999</c:v>
                </c:pt>
                <c:pt idx="7811">
                  <c:v>11.131352555699999</c:v>
                </c:pt>
                <c:pt idx="7812">
                  <c:v>11.131352555699999</c:v>
                </c:pt>
                <c:pt idx="7813">
                  <c:v>11.131352555699999</c:v>
                </c:pt>
                <c:pt idx="7814">
                  <c:v>11.131352555699999</c:v>
                </c:pt>
                <c:pt idx="7815">
                  <c:v>11.131352555699999</c:v>
                </c:pt>
                <c:pt idx="7816">
                  <c:v>11.131352555699999</c:v>
                </c:pt>
                <c:pt idx="7817">
                  <c:v>11.131352555699999</c:v>
                </c:pt>
                <c:pt idx="7818">
                  <c:v>11.131352555699999</c:v>
                </c:pt>
                <c:pt idx="7819">
                  <c:v>11.131352555699999</c:v>
                </c:pt>
                <c:pt idx="7820">
                  <c:v>11.131352555699999</c:v>
                </c:pt>
                <c:pt idx="7821">
                  <c:v>11.131352555699999</c:v>
                </c:pt>
                <c:pt idx="7822">
                  <c:v>11.128520870999999</c:v>
                </c:pt>
                <c:pt idx="7823">
                  <c:v>11.128520870999999</c:v>
                </c:pt>
                <c:pt idx="7824">
                  <c:v>11.128520870999999</c:v>
                </c:pt>
                <c:pt idx="7825">
                  <c:v>11.128520870999999</c:v>
                </c:pt>
                <c:pt idx="7826">
                  <c:v>11.128520870999999</c:v>
                </c:pt>
                <c:pt idx="7827">
                  <c:v>11.128520870999999</c:v>
                </c:pt>
                <c:pt idx="7828">
                  <c:v>11.128520870999999</c:v>
                </c:pt>
                <c:pt idx="7829">
                  <c:v>11.128520870999999</c:v>
                </c:pt>
                <c:pt idx="7830">
                  <c:v>11.128520870999999</c:v>
                </c:pt>
                <c:pt idx="7831">
                  <c:v>11.128520870999999</c:v>
                </c:pt>
                <c:pt idx="7832">
                  <c:v>11.128520870999999</c:v>
                </c:pt>
                <c:pt idx="7833">
                  <c:v>11.128520870999999</c:v>
                </c:pt>
                <c:pt idx="7834">
                  <c:v>11.128520870999999</c:v>
                </c:pt>
                <c:pt idx="7835">
                  <c:v>11.128520870999999</c:v>
                </c:pt>
                <c:pt idx="7836">
                  <c:v>11.128520870999999</c:v>
                </c:pt>
                <c:pt idx="7837">
                  <c:v>11.128520870999999</c:v>
                </c:pt>
                <c:pt idx="7838">
                  <c:v>11.128520870999999</c:v>
                </c:pt>
                <c:pt idx="7839">
                  <c:v>11.128520870999999</c:v>
                </c:pt>
                <c:pt idx="7840">
                  <c:v>11.128520870999999</c:v>
                </c:pt>
                <c:pt idx="7841">
                  <c:v>11.125689186299999</c:v>
                </c:pt>
                <c:pt idx="7842">
                  <c:v>11.125689186299999</c:v>
                </c:pt>
                <c:pt idx="7843">
                  <c:v>11.125689186299999</c:v>
                </c:pt>
                <c:pt idx="7844">
                  <c:v>11.125689186299999</c:v>
                </c:pt>
                <c:pt idx="7845">
                  <c:v>11.125689186299999</c:v>
                </c:pt>
                <c:pt idx="7846">
                  <c:v>11.125689186299999</c:v>
                </c:pt>
                <c:pt idx="7847">
                  <c:v>11.125689186299999</c:v>
                </c:pt>
                <c:pt idx="7848">
                  <c:v>11.125689186299999</c:v>
                </c:pt>
                <c:pt idx="7849">
                  <c:v>11.125689186299999</c:v>
                </c:pt>
                <c:pt idx="7850">
                  <c:v>11.125689186299999</c:v>
                </c:pt>
                <c:pt idx="7851">
                  <c:v>11.125689186299999</c:v>
                </c:pt>
                <c:pt idx="7852">
                  <c:v>11.125689186299999</c:v>
                </c:pt>
                <c:pt idx="7853">
                  <c:v>11.125689186299999</c:v>
                </c:pt>
                <c:pt idx="7854">
                  <c:v>11.125689186299999</c:v>
                </c:pt>
                <c:pt idx="7855">
                  <c:v>11.125689186299999</c:v>
                </c:pt>
                <c:pt idx="7856">
                  <c:v>11.125689186299999</c:v>
                </c:pt>
                <c:pt idx="7857">
                  <c:v>11.125689186299999</c:v>
                </c:pt>
                <c:pt idx="7858">
                  <c:v>11.125689186299999</c:v>
                </c:pt>
                <c:pt idx="7859">
                  <c:v>11.125689186299999</c:v>
                </c:pt>
                <c:pt idx="7860">
                  <c:v>11.1228575016</c:v>
                </c:pt>
                <c:pt idx="7861">
                  <c:v>11.1228575016</c:v>
                </c:pt>
                <c:pt idx="7862">
                  <c:v>11.1228575016</c:v>
                </c:pt>
                <c:pt idx="7863">
                  <c:v>11.1228575016</c:v>
                </c:pt>
                <c:pt idx="7864">
                  <c:v>11.1228575016</c:v>
                </c:pt>
                <c:pt idx="7865">
                  <c:v>11.1228575016</c:v>
                </c:pt>
                <c:pt idx="7866">
                  <c:v>11.1228575016</c:v>
                </c:pt>
                <c:pt idx="7867">
                  <c:v>11.1228575016</c:v>
                </c:pt>
                <c:pt idx="7868">
                  <c:v>11.1228575016</c:v>
                </c:pt>
                <c:pt idx="7869">
                  <c:v>11.1228575016</c:v>
                </c:pt>
                <c:pt idx="7870">
                  <c:v>11.1228575016</c:v>
                </c:pt>
                <c:pt idx="7871">
                  <c:v>11.1228575016</c:v>
                </c:pt>
                <c:pt idx="7872">
                  <c:v>11.1228575016</c:v>
                </c:pt>
                <c:pt idx="7873">
                  <c:v>11.1228575016</c:v>
                </c:pt>
                <c:pt idx="7874">
                  <c:v>11.1228575016</c:v>
                </c:pt>
                <c:pt idx="7875">
                  <c:v>11.1228575016</c:v>
                </c:pt>
                <c:pt idx="7876">
                  <c:v>11.1228575016</c:v>
                </c:pt>
                <c:pt idx="7877">
                  <c:v>11.1228575016</c:v>
                </c:pt>
                <c:pt idx="7878">
                  <c:v>11.1228575016</c:v>
                </c:pt>
                <c:pt idx="7879">
                  <c:v>11.1200258169</c:v>
                </c:pt>
                <c:pt idx="7880">
                  <c:v>11.1200258169</c:v>
                </c:pt>
                <c:pt idx="7881">
                  <c:v>11.1200258169</c:v>
                </c:pt>
                <c:pt idx="7882">
                  <c:v>11.1200258169</c:v>
                </c:pt>
                <c:pt idx="7883">
                  <c:v>11.1200258169</c:v>
                </c:pt>
                <c:pt idx="7884">
                  <c:v>11.1200258169</c:v>
                </c:pt>
                <c:pt idx="7885">
                  <c:v>11.1200258169</c:v>
                </c:pt>
                <c:pt idx="7886">
                  <c:v>11.1200258169</c:v>
                </c:pt>
                <c:pt idx="7887">
                  <c:v>11.1200258169</c:v>
                </c:pt>
                <c:pt idx="7888">
                  <c:v>11.1200258169</c:v>
                </c:pt>
                <c:pt idx="7889">
                  <c:v>11.1200258169</c:v>
                </c:pt>
                <c:pt idx="7890">
                  <c:v>11.1200258169</c:v>
                </c:pt>
                <c:pt idx="7891">
                  <c:v>11.1200258169</c:v>
                </c:pt>
                <c:pt idx="7892">
                  <c:v>11.1200258169</c:v>
                </c:pt>
                <c:pt idx="7893">
                  <c:v>11.1200258169</c:v>
                </c:pt>
                <c:pt idx="7894">
                  <c:v>11.1200258169</c:v>
                </c:pt>
                <c:pt idx="7895">
                  <c:v>11.1200258169</c:v>
                </c:pt>
                <c:pt idx="7896">
                  <c:v>11.1200258169</c:v>
                </c:pt>
                <c:pt idx="7897">
                  <c:v>11.1200258169</c:v>
                </c:pt>
                <c:pt idx="7898">
                  <c:v>11.1171941322</c:v>
                </c:pt>
                <c:pt idx="7899">
                  <c:v>11.1171941322</c:v>
                </c:pt>
                <c:pt idx="7900">
                  <c:v>11.1171941322</c:v>
                </c:pt>
                <c:pt idx="7901">
                  <c:v>11.1171941322</c:v>
                </c:pt>
                <c:pt idx="7902">
                  <c:v>11.1171941322</c:v>
                </c:pt>
                <c:pt idx="7903">
                  <c:v>11.1171941322</c:v>
                </c:pt>
                <c:pt idx="7904">
                  <c:v>11.1171941322</c:v>
                </c:pt>
                <c:pt idx="7905">
                  <c:v>11.1171941322</c:v>
                </c:pt>
                <c:pt idx="7906">
                  <c:v>11.1171941322</c:v>
                </c:pt>
                <c:pt idx="7907">
                  <c:v>11.1171941322</c:v>
                </c:pt>
                <c:pt idx="7908">
                  <c:v>11.1171941322</c:v>
                </c:pt>
                <c:pt idx="7909">
                  <c:v>11.1171941322</c:v>
                </c:pt>
                <c:pt idx="7910">
                  <c:v>11.1171941322</c:v>
                </c:pt>
                <c:pt idx="7911">
                  <c:v>11.1171941322</c:v>
                </c:pt>
                <c:pt idx="7912">
                  <c:v>11.1171941322</c:v>
                </c:pt>
                <c:pt idx="7913">
                  <c:v>11.1171941322</c:v>
                </c:pt>
                <c:pt idx="7914">
                  <c:v>11.1171941322</c:v>
                </c:pt>
                <c:pt idx="7915">
                  <c:v>11.1171941322</c:v>
                </c:pt>
                <c:pt idx="7916">
                  <c:v>11.1171941322</c:v>
                </c:pt>
                <c:pt idx="7917">
                  <c:v>11.1143624475</c:v>
                </c:pt>
                <c:pt idx="7918">
                  <c:v>11.1143624475</c:v>
                </c:pt>
                <c:pt idx="7919">
                  <c:v>11.1143624475</c:v>
                </c:pt>
                <c:pt idx="7920">
                  <c:v>11.1143624475</c:v>
                </c:pt>
                <c:pt idx="7921">
                  <c:v>11.1143624475</c:v>
                </c:pt>
                <c:pt idx="7922">
                  <c:v>11.1143624475</c:v>
                </c:pt>
                <c:pt idx="7923">
                  <c:v>11.1143624475</c:v>
                </c:pt>
                <c:pt idx="7924">
                  <c:v>11.1143624475</c:v>
                </c:pt>
                <c:pt idx="7925">
                  <c:v>11.1143624475</c:v>
                </c:pt>
                <c:pt idx="7926">
                  <c:v>11.1143624475</c:v>
                </c:pt>
                <c:pt idx="7927">
                  <c:v>11.1143624475</c:v>
                </c:pt>
                <c:pt idx="7928">
                  <c:v>11.1143624475</c:v>
                </c:pt>
                <c:pt idx="7929">
                  <c:v>11.1143624475</c:v>
                </c:pt>
                <c:pt idx="7930">
                  <c:v>11.1143624475</c:v>
                </c:pt>
                <c:pt idx="7931">
                  <c:v>11.1143624475</c:v>
                </c:pt>
                <c:pt idx="7932">
                  <c:v>11.1143624475</c:v>
                </c:pt>
                <c:pt idx="7933">
                  <c:v>11.1143624475</c:v>
                </c:pt>
                <c:pt idx="7934">
                  <c:v>11.1143624475</c:v>
                </c:pt>
                <c:pt idx="7935">
                  <c:v>11.1143624475</c:v>
                </c:pt>
                <c:pt idx="7936">
                  <c:v>11.111530762799999</c:v>
                </c:pt>
                <c:pt idx="7937">
                  <c:v>11.111530762799999</c:v>
                </c:pt>
                <c:pt idx="7938">
                  <c:v>11.111530762799999</c:v>
                </c:pt>
                <c:pt idx="7939">
                  <c:v>11.111530762799999</c:v>
                </c:pt>
                <c:pt idx="7940">
                  <c:v>11.111530762799999</c:v>
                </c:pt>
                <c:pt idx="7941">
                  <c:v>11.111530762799999</c:v>
                </c:pt>
                <c:pt idx="7942">
                  <c:v>11.111530762799999</c:v>
                </c:pt>
                <c:pt idx="7943">
                  <c:v>11.111530762799999</c:v>
                </c:pt>
                <c:pt idx="7944">
                  <c:v>11.111530762799999</c:v>
                </c:pt>
                <c:pt idx="7945">
                  <c:v>11.111530762799999</c:v>
                </c:pt>
                <c:pt idx="7946">
                  <c:v>11.111530762799999</c:v>
                </c:pt>
                <c:pt idx="7947">
                  <c:v>11.111530762799999</c:v>
                </c:pt>
                <c:pt idx="7948">
                  <c:v>11.111530762799999</c:v>
                </c:pt>
                <c:pt idx="7949">
                  <c:v>11.111530762799999</c:v>
                </c:pt>
                <c:pt idx="7950">
                  <c:v>11.111530762799999</c:v>
                </c:pt>
                <c:pt idx="7951">
                  <c:v>11.111530762799999</c:v>
                </c:pt>
                <c:pt idx="7952">
                  <c:v>11.111530762799999</c:v>
                </c:pt>
                <c:pt idx="7953">
                  <c:v>11.111530762799999</c:v>
                </c:pt>
                <c:pt idx="7954">
                  <c:v>11.111530762799999</c:v>
                </c:pt>
                <c:pt idx="7955">
                  <c:v>11.108699078100001</c:v>
                </c:pt>
                <c:pt idx="7956">
                  <c:v>11.108699078100001</c:v>
                </c:pt>
                <c:pt idx="7957">
                  <c:v>11.108699078100001</c:v>
                </c:pt>
                <c:pt idx="7958">
                  <c:v>11.108699078100001</c:v>
                </c:pt>
                <c:pt idx="7959">
                  <c:v>11.108699078100001</c:v>
                </c:pt>
                <c:pt idx="7960">
                  <c:v>11.108699078100001</c:v>
                </c:pt>
                <c:pt idx="7961">
                  <c:v>11.108699078100001</c:v>
                </c:pt>
                <c:pt idx="7962">
                  <c:v>11.108699078100001</c:v>
                </c:pt>
                <c:pt idx="7963">
                  <c:v>11.108699078100001</c:v>
                </c:pt>
                <c:pt idx="7964">
                  <c:v>11.108699078100001</c:v>
                </c:pt>
                <c:pt idx="7965">
                  <c:v>11.108699078100001</c:v>
                </c:pt>
                <c:pt idx="7966">
                  <c:v>11.108699078100001</c:v>
                </c:pt>
                <c:pt idx="7967">
                  <c:v>11.108699078100001</c:v>
                </c:pt>
                <c:pt idx="7968">
                  <c:v>11.108699078100001</c:v>
                </c:pt>
                <c:pt idx="7969">
                  <c:v>11.108699078100001</c:v>
                </c:pt>
                <c:pt idx="7970">
                  <c:v>11.108699078100001</c:v>
                </c:pt>
                <c:pt idx="7971">
                  <c:v>11.108699078100001</c:v>
                </c:pt>
                <c:pt idx="7972">
                  <c:v>11.108699078100001</c:v>
                </c:pt>
                <c:pt idx="7973">
                  <c:v>11.108699078100001</c:v>
                </c:pt>
                <c:pt idx="7974">
                  <c:v>11.105867393399999</c:v>
                </c:pt>
                <c:pt idx="7975">
                  <c:v>11.105867393399999</c:v>
                </c:pt>
                <c:pt idx="7976">
                  <c:v>11.105867393399999</c:v>
                </c:pt>
                <c:pt idx="7977">
                  <c:v>11.105867393399999</c:v>
                </c:pt>
                <c:pt idx="7978">
                  <c:v>11.105867393399999</c:v>
                </c:pt>
                <c:pt idx="7979">
                  <c:v>11.105867393399999</c:v>
                </c:pt>
                <c:pt idx="7980">
                  <c:v>11.105867393399999</c:v>
                </c:pt>
                <c:pt idx="7981">
                  <c:v>11.105867393399999</c:v>
                </c:pt>
                <c:pt idx="7982">
                  <c:v>11.105867393399999</c:v>
                </c:pt>
                <c:pt idx="7983">
                  <c:v>11.105867393399999</c:v>
                </c:pt>
                <c:pt idx="7984">
                  <c:v>11.105867393399999</c:v>
                </c:pt>
                <c:pt idx="7985">
                  <c:v>11.105867393399999</c:v>
                </c:pt>
                <c:pt idx="7986">
                  <c:v>11.105867393399999</c:v>
                </c:pt>
                <c:pt idx="7987">
                  <c:v>11.105867393399999</c:v>
                </c:pt>
                <c:pt idx="7988">
                  <c:v>11.105867393399999</c:v>
                </c:pt>
                <c:pt idx="7989">
                  <c:v>11.105867393399999</c:v>
                </c:pt>
                <c:pt idx="7990">
                  <c:v>11.105867393399999</c:v>
                </c:pt>
                <c:pt idx="7991">
                  <c:v>11.105867393399999</c:v>
                </c:pt>
                <c:pt idx="7992">
                  <c:v>11.105867393399999</c:v>
                </c:pt>
                <c:pt idx="7993">
                  <c:v>11.1030357087</c:v>
                </c:pt>
                <c:pt idx="7994">
                  <c:v>11.1030357087</c:v>
                </c:pt>
                <c:pt idx="7995">
                  <c:v>11.1030357087</c:v>
                </c:pt>
                <c:pt idx="7996">
                  <c:v>11.1030357087</c:v>
                </c:pt>
                <c:pt idx="7997">
                  <c:v>11.1030357087</c:v>
                </c:pt>
                <c:pt idx="7998">
                  <c:v>11.1030357087</c:v>
                </c:pt>
                <c:pt idx="7999">
                  <c:v>11.1030357087</c:v>
                </c:pt>
                <c:pt idx="8000">
                  <c:v>11.1030357087</c:v>
                </c:pt>
                <c:pt idx="8001">
                  <c:v>11.1030357087</c:v>
                </c:pt>
                <c:pt idx="8002">
                  <c:v>11.1030357087</c:v>
                </c:pt>
                <c:pt idx="8003">
                  <c:v>11.1030357087</c:v>
                </c:pt>
                <c:pt idx="8004">
                  <c:v>11.1030357087</c:v>
                </c:pt>
                <c:pt idx="8005">
                  <c:v>11.1030357087</c:v>
                </c:pt>
                <c:pt idx="8006">
                  <c:v>11.1030357087</c:v>
                </c:pt>
                <c:pt idx="8007">
                  <c:v>11.1030357087</c:v>
                </c:pt>
                <c:pt idx="8008">
                  <c:v>11.1030357087</c:v>
                </c:pt>
                <c:pt idx="8009">
                  <c:v>11.1030357087</c:v>
                </c:pt>
                <c:pt idx="8010">
                  <c:v>11.1030357087</c:v>
                </c:pt>
                <c:pt idx="8011">
                  <c:v>11.1030357087</c:v>
                </c:pt>
                <c:pt idx="8012">
                  <c:v>11.100204024</c:v>
                </c:pt>
                <c:pt idx="8013">
                  <c:v>11.100204024</c:v>
                </c:pt>
                <c:pt idx="8014">
                  <c:v>11.100204024</c:v>
                </c:pt>
                <c:pt idx="8015">
                  <c:v>11.100204024</c:v>
                </c:pt>
                <c:pt idx="8016">
                  <c:v>11.100204024</c:v>
                </c:pt>
                <c:pt idx="8017">
                  <c:v>11.100204024</c:v>
                </c:pt>
                <c:pt idx="8018">
                  <c:v>11.100204024</c:v>
                </c:pt>
                <c:pt idx="8019">
                  <c:v>11.100204024</c:v>
                </c:pt>
                <c:pt idx="8020">
                  <c:v>11.100204024</c:v>
                </c:pt>
                <c:pt idx="8021">
                  <c:v>11.100204024</c:v>
                </c:pt>
                <c:pt idx="8022">
                  <c:v>11.100204024</c:v>
                </c:pt>
                <c:pt idx="8023">
                  <c:v>11.100204024</c:v>
                </c:pt>
                <c:pt idx="8024">
                  <c:v>11.100204024</c:v>
                </c:pt>
                <c:pt idx="8025">
                  <c:v>11.100204024</c:v>
                </c:pt>
                <c:pt idx="8026">
                  <c:v>11.100204024</c:v>
                </c:pt>
                <c:pt idx="8027">
                  <c:v>11.100204024</c:v>
                </c:pt>
                <c:pt idx="8028">
                  <c:v>11.100204024</c:v>
                </c:pt>
                <c:pt idx="8029">
                  <c:v>11.100204024</c:v>
                </c:pt>
                <c:pt idx="8030">
                  <c:v>11.100204024</c:v>
                </c:pt>
                <c:pt idx="8031">
                  <c:v>11.0973723393</c:v>
                </c:pt>
                <c:pt idx="8032">
                  <c:v>11.0973723393</c:v>
                </c:pt>
                <c:pt idx="8033">
                  <c:v>11.0973723393</c:v>
                </c:pt>
                <c:pt idx="8034">
                  <c:v>11.0973723393</c:v>
                </c:pt>
                <c:pt idx="8035">
                  <c:v>11.0973723393</c:v>
                </c:pt>
                <c:pt idx="8036">
                  <c:v>11.0973723393</c:v>
                </c:pt>
                <c:pt idx="8037">
                  <c:v>11.0973723393</c:v>
                </c:pt>
                <c:pt idx="8038">
                  <c:v>11.0973723393</c:v>
                </c:pt>
                <c:pt idx="8039">
                  <c:v>11.0973723393</c:v>
                </c:pt>
                <c:pt idx="8040">
                  <c:v>11.0973723393</c:v>
                </c:pt>
                <c:pt idx="8041">
                  <c:v>11.0973723393</c:v>
                </c:pt>
                <c:pt idx="8042">
                  <c:v>11.0973723393</c:v>
                </c:pt>
                <c:pt idx="8043">
                  <c:v>11.0973723393</c:v>
                </c:pt>
                <c:pt idx="8044">
                  <c:v>11.0973723393</c:v>
                </c:pt>
                <c:pt idx="8045">
                  <c:v>11.0973723393</c:v>
                </c:pt>
                <c:pt idx="8046">
                  <c:v>11.0973723393</c:v>
                </c:pt>
                <c:pt idx="8047">
                  <c:v>11.0973723393</c:v>
                </c:pt>
                <c:pt idx="8048">
                  <c:v>11.0973723393</c:v>
                </c:pt>
                <c:pt idx="8049">
                  <c:v>11.0973723393</c:v>
                </c:pt>
                <c:pt idx="8050">
                  <c:v>11.094540654599999</c:v>
                </c:pt>
                <c:pt idx="8051">
                  <c:v>11.094540654599999</c:v>
                </c:pt>
                <c:pt idx="8052">
                  <c:v>11.094540654599999</c:v>
                </c:pt>
                <c:pt idx="8053">
                  <c:v>11.094540654599999</c:v>
                </c:pt>
                <c:pt idx="8054">
                  <c:v>11.094540654599999</c:v>
                </c:pt>
                <c:pt idx="8055">
                  <c:v>11.094540654599999</c:v>
                </c:pt>
                <c:pt idx="8056">
                  <c:v>11.094540654599999</c:v>
                </c:pt>
                <c:pt idx="8057">
                  <c:v>11.094540654599999</c:v>
                </c:pt>
                <c:pt idx="8058">
                  <c:v>11.094540654599999</c:v>
                </c:pt>
                <c:pt idx="8059">
                  <c:v>11.094540654599999</c:v>
                </c:pt>
                <c:pt idx="8060">
                  <c:v>11.094540654599999</c:v>
                </c:pt>
                <c:pt idx="8061">
                  <c:v>11.094540654599999</c:v>
                </c:pt>
                <c:pt idx="8062">
                  <c:v>11.094540654599999</c:v>
                </c:pt>
                <c:pt idx="8063">
                  <c:v>11.094540654599999</c:v>
                </c:pt>
                <c:pt idx="8064">
                  <c:v>11.094540654599999</c:v>
                </c:pt>
                <c:pt idx="8065">
                  <c:v>11.094540654599999</c:v>
                </c:pt>
                <c:pt idx="8066">
                  <c:v>11.094540654599999</c:v>
                </c:pt>
                <c:pt idx="8067">
                  <c:v>11.094540654599999</c:v>
                </c:pt>
                <c:pt idx="8068">
                  <c:v>11.094540654599999</c:v>
                </c:pt>
                <c:pt idx="8069">
                  <c:v>11.091708969899999</c:v>
                </c:pt>
                <c:pt idx="8070">
                  <c:v>11.091708969899999</c:v>
                </c:pt>
                <c:pt idx="8071">
                  <c:v>11.091708969899999</c:v>
                </c:pt>
                <c:pt idx="8072">
                  <c:v>11.091708969899999</c:v>
                </c:pt>
                <c:pt idx="8073">
                  <c:v>11.091708969899999</c:v>
                </c:pt>
                <c:pt idx="8074">
                  <c:v>11.091708969899999</c:v>
                </c:pt>
                <c:pt idx="8075">
                  <c:v>11.091708969899999</c:v>
                </c:pt>
                <c:pt idx="8076">
                  <c:v>11.091708969899999</c:v>
                </c:pt>
                <c:pt idx="8077">
                  <c:v>11.091708969899999</c:v>
                </c:pt>
                <c:pt idx="8078">
                  <c:v>11.091708969899999</c:v>
                </c:pt>
                <c:pt idx="8079">
                  <c:v>11.091708969899999</c:v>
                </c:pt>
                <c:pt idx="8080">
                  <c:v>11.091708969899999</c:v>
                </c:pt>
                <c:pt idx="8081">
                  <c:v>11.091708969899999</c:v>
                </c:pt>
                <c:pt idx="8082">
                  <c:v>11.091708969899999</c:v>
                </c:pt>
                <c:pt idx="8083">
                  <c:v>11.091708969899999</c:v>
                </c:pt>
                <c:pt idx="8084">
                  <c:v>11.091708969899999</c:v>
                </c:pt>
                <c:pt idx="8085">
                  <c:v>11.091708969899999</c:v>
                </c:pt>
                <c:pt idx="8086">
                  <c:v>11.091708969899999</c:v>
                </c:pt>
                <c:pt idx="8087">
                  <c:v>11.091708969899999</c:v>
                </c:pt>
                <c:pt idx="8088">
                  <c:v>11.088877285200001</c:v>
                </c:pt>
                <c:pt idx="8089">
                  <c:v>11.088877285200001</c:v>
                </c:pt>
                <c:pt idx="8090">
                  <c:v>11.088877285200001</c:v>
                </c:pt>
                <c:pt idx="8091">
                  <c:v>11.088877285200001</c:v>
                </c:pt>
                <c:pt idx="8092">
                  <c:v>11.088877285200001</c:v>
                </c:pt>
                <c:pt idx="8093">
                  <c:v>11.088877285200001</c:v>
                </c:pt>
                <c:pt idx="8094">
                  <c:v>11.088877285200001</c:v>
                </c:pt>
                <c:pt idx="8095">
                  <c:v>11.088877285200001</c:v>
                </c:pt>
                <c:pt idx="8096">
                  <c:v>11.088877285200001</c:v>
                </c:pt>
                <c:pt idx="8097">
                  <c:v>11.088877285200001</c:v>
                </c:pt>
                <c:pt idx="8098">
                  <c:v>11.088877285200001</c:v>
                </c:pt>
                <c:pt idx="8099">
                  <c:v>11.088877285200001</c:v>
                </c:pt>
                <c:pt idx="8100">
                  <c:v>11.088877285200001</c:v>
                </c:pt>
                <c:pt idx="8101">
                  <c:v>11.088877285200001</c:v>
                </c:pt>
                <c:pt idx="8102">
                  <c:v>11.088877285200001</c:v>
                </c:pt>
                <c:pt idx="8103">
                  <c:v>11.088877285200001</c:v>
                </c:pt>
                <c:pt idx="8104">
                  <c:v>11.088877285200001</c:v>
                </c:pt>
                <c:pt idx="8105">
                  <c:v>11.088877285200001</c:v>
                </c:pt>
                <c:pt idx="8106">
                  <c:v>11.088877285200001</c:v>
                </c:pt>
                <c:pt idx="8107">
                  <c:v>11.0860456005</c:v>
                </c:pt>
                <c:pt idx="8108">
                  <c:v>11.0860456005</c:v>
                </c:pt>
                <c:pt idx="8109">
                  <c:v>11.0860456005</c:v>
                </c:pt>
                <c:pt idx="8110">
                  <c:v>11.0860456005</c:v>
                </c:pt>
                <c:pt idx="8111">
                  <c:v>11.0860456005</c:v>
                </c:pt>
                <c:pt idx="8112">
                  <c:v>11.0860456005</c:v>
                </c:pt>
                <c:pt idx="8113">
                  <c:v>11.0860456005</c:v>
                </c:pt>
                <c:pt idx="8114">
                  <c:v>11.0860456005</c:v>
                </c:pt>
                <c:pt idx="8115">
                  <c:v>11.0860456005</c:v>
                </c:pt>
                <c:pt idx="8116">
                  <c:v>11.0860456005</c:v>
                </c:pt>
                <c:pt idx="8117">
                  <c:v>11.0860456005</c:v>
                </c:pt>
                <c:pt idx="8118">
                  <c:v>11.0860456005</c:v>
                </c:pt>
                <c:pt idx="8119">
                  <c:v>11.0860456005</c:v>
                </c:pt>
                <c:pt idx="8120">
                  <c:v>11.0860456005</c:v>
                </c:pt>
                <c:pt idx="8121">
                  <c:v>11.0860456005</c:v>
                </c:pt>
                <c:pt idx="8122">
                  <c:v>11.0860456005</c:v>
                </c:pt>
                <c:pt idx="8123">
                  <c:v>11.0860456005</c:v>
                </c:pt>
                <c:pt idx="8124">
                  <c:v>11.0860456005</c:v>
                </c:pt>
                <c:pt idx="8125">
                  <c:v>11.0860456005</c:v>
                </c:pt>
                <c:pt idx="8126">
                  <c:v>11.083213915799998</c:v>
                </c:pt>
                <c:pt idx="8127">
                  <c:v>11.083213915799998</c:v>
                </c:pt>
                <c:pt idx="8128">
                  <c:v>11.083213915799998</c:v>
                </c:pt>
                <c:pt idx="8129">
                  <c:v>11.083213915799998</c:v>
                </c:pt>
                <c:pt idx="8130">
                  <c:v>11.083213915799998</c:v>
                </c:pt>
                <c:pt idx="8131">
                  <c:v>11.083213915799998</c:v>
                </c:pt>
                <c:pt idx="8132">
                  <c:v>11.083213915799998</c:v>
                </c:pt>
                <c:pt idx="8133">
                  <c:v>11.083213915799998</c:v>
                </c:pt>
                <c:pt idx="8134">
                  <c:v>11.083213915799998</c:v>
                </c:pt>
                <c:pt idx="8135">
                  <c:v>11.083213915799998</c:v>
                </c:pt>
                <c:pt idx="8136">
                  <c:v>11.083213915799998</c:v>
                </c:pt>
                <c:pt idx="8137">
                  <c:v>11.083213915799998</c:v>
                </c:pt>
                <c:pt idx="8138">
                  <c:v>11.083213915799998</c:v>
                </c:pt>
                <c:pt idx="8139">
                  <c:v>11.083213915799998</c:v>
                </c:pt>
                <c:pt idx="8140">
                  <c:v>11.083213915799998</c:v>
                </c:pt>
                <c:pt idx="8141">
                  <c:v>11.083213915799998</c:v>
                </c:pt>
                <c:pt idx="8142">
                  <c:v>11.083213915799998</c:v>
                </c:pt>
                <c:pt idx="8143">
                  <c:v>11.083213915799998</c:v>
                </c:pt>
                <c:pt idx="8144">
                  <c:v>11.083213915799998</c:v>
                </c:pt>
                <c:pt idx="8145">
                  <c:v>11.0803822311</c:v>
                </c:pt>
                <c:pt idx="8146">
                  <c:v>11.0803822311</c:v>
                </c:pt>
                <c:pt idx="8147">
                  <c:v>11.0803822311</c:v>
                </c:pt>
                <c:pt idx="8148">
                  <c:v>11.0803822311</c:v>
                </c:pt>
                <c:pt idx="8149">
                  <c:v>11.0803822311</c:v>
                </c:pt>
                <c:pt idx="8150">
                  <c:v>11.0803822311</c:v>
                </c:pt>
                <c:pt idx="8151">
                  <c:v>11.0803822311</c:v>
                </c:pt>
                <c:pt idx="8152">
                  <c:v>11.0803822311</c:v>
                </c:pt>
                <c:pt idx="8153">
                  <c:v>11.0803822311</c:v>
                </c:pt>
                <c:pt idx="8154">
                  <c:v>11.0803822311</c:v>
                </c:pt>
                <c:pt idx="8155">
                  <c:v>11.0803822311</c:v>
                </c:pt>
                <c:pt idx="8156">
                  <c:v>11.0803822311</c:v>
                </c:pt>
                <c:pt idx="8157">
                  <c:v>11.0803822311</c:v>
                </c:pt>
                <c:pt idx="8158">
                  <c:v>11.0803822311</c:v>
                </c:pt>
                <c:pt idx="8159">
                  <c:v>11.0803822311</c:v>
                </c:pt>
                <c:pt idx="8160">
                  <c:v>11.0803822311</c:v>
                </c:pt>
                <c:pt idx="8161">
                  <c:v>11.0803822311</c:v>
                </c:pt>
                <c:pt idx="8162">
                  <c:v>11.0803822311</c:v>
                </c:pt>
                <c:pt idx="8163">
                  <c:v>11.0803822311</c:v>
                </c:pt>
                <c:pt idx="8164">
                  <c:v>11.077550546399999</c:v>
                </c:pt>
                <c:pt idx="8165">
                  <c:v>11.077550546399999</c:v>
                </c:pt>
                <c:pt idx="8166">
                  <c:v>11.077550546399999</c:v>
                </c:pt>
                <c:pt idx="8167">
                  <c:v>11.077550546399999</c:v>
                </c:pt>
                <c:pt idx="8168">
                  <c:v>11.077550546399999</c:v>
                </c:pt>
                <c:pt idx="8169">
                  <c:v>11.077550546399999</c:v>
                </c:pt>
                <c:pt idx="8170">
                  <c:v>11.077550546399999</c:v>
                </c:pt>
                <c:pt idx="8171">
                  <c:v>11.077550546399999</c:v>
                </c:pt>
                <c:pt idx="8172">
                  <c:v>11.077550546399999</c:v>
                </c:pt>
                <c:pt idx="8173">
                  <c:v>11.077550546399999</c:v>
                </c:pt>
                <c:pt idx="8174">
                  <c:v>11.077550546399999</c:v>
                </c:pt>
                <c:pt idx="8175">
                  <c:v>11.077550546399999</c:v>
                </c:pt>
                <c:pt idx="8176">
                  <c:v>11.077550546399999</c:v>
                </c:pt>
                <c:pt idx="8177">
                  <c:v>11.077550546399999</c:v>
                </c:pt>
                <c:pt idx="8178">
                  <c:v>11.077550546399999</c:v>
                </c:pt>
                <c:pt idx="8179">
                  <c:v>11.077550546399999</c:v>
                </c:pt>
                <c:pt idx="8180">
                  <c:v>11.077550546399999</c:v>
                </c:pt>
                <c:pt idx="8181">
                  <c:v>11.077550546399999</c:v>
                </c:pt>
                <c:pt idx="8182">
                  <c:v>11.077550546399999</c:v>
                </c:pt>
                <c:pt idx="8183">
                  <c:v>11.074718861700001</c:v>
                </c:pt>
                <c:pt idx="8184">
                  <c:v>11.074718861700001</c:v>
                </c:pt>
                <c:pt idx="8185">
                  <c:v>11.074718861700001</c:v>
                </c:pt>
                <c:pt idx="8186">
                  <c:v>11.074718861700001</c:v>
                </c:pt>
                <c:pt idx="8187">
                  <c:v>11.074718861700001</c:v>
                </c:pt>
                <c:pt idx="8188">
                  <c:v>11.074718861700001</c:v>
                </c:pt>
                <c:pt idx="8189">
                  <c:v>11.074718861700001</c:v>
                </c:pt>
                <c:pt idx="8190">
                  <c:v>11.074718861700001</c:v>
                </c:pt>
                <c:pt idx="8191">
                  <c:v>11.074718861700001</c:v>
                </c:pt>
                <c:pt idx="8192">
                  <c:v>11.074718861700001</c:v>
                </c:pt>
                <c:pt idx="8193">
                  <c:v>11.074718861700001</c:v>
                </c:pt>
                <c:pt idx="8194">
                  <c:v>11.074718861700001</c:v>
                </c:pt>
                <c:pt idx="8195">
                  <c:v>11.074718861700001</c:v>
                </c:pt>
                <c:pt idx="8196">
                  <c:v>11.074718861700001</c:v>
                </c:pt>
                <c:pt idx="8197">
                  <c:v>11.074718861700001</c:v>
                </c:pt>
                <c:pt idx="8198">
                  <c:v>11.074718861700001</c:v>
                </c:pt>
                <c:pt idx="8199">
                  <c:v>11.074718861700001</c:v>
                </c:pt>
                <c:pt idx="8200">
                  <c:v>11.074718861700001</c:v>
                </c:pt>
                <c:pt idx="8201">
                  <c:v>11.074718861700001</c:v>
                </c:pt>
                <c:pt idx="8202">
                  <c:v>11.071887176999999</c:v>
                </c:pt>
                <c:pt idx="8203">
                  <c:v>11.071887176999999</c:v>
                </c:pt>
                <c:pt idx="8204">
                  <c:v>11.071887176999999</c:v>
                </c:pt>
                <c:pt idx="8205">
                  <c:v>11.071887176999999</c:v>
                </c:pt>
                <c:pt idx="8206">
                  <c:v>11.071887176999999</c:v>
                </c:pt>
                <c:pt idx="8207">
                  <c:v>11.071887176999999</c:v>
                </c:pt>
                <c:pt idx="8208">
                  <c:v>11.071887176999999</c:v>
                </c:pt>
                <c:pt idx="8209">
                  <c:v>11.071887176999999</c:v>
                </c:pt>
                <c:pt idx="8210">
                  <c:v>11.071887176999999</c:v>
                </c:pt>
                <c:pt idx="8211">
                  <c:v>11.071887176999999</c:v>
                </c:pt>
                <c:pt idx="8212">
                  <c:v>11.071887176999999</c:v>
                </c:pt>
                <c:pt idx="8213">
                  <c:v>11.071887176999999</c:v>
                </c:pt>
                <c:pt idx="8214">
                  <c:v>11.071887176999999</c:v>
                </c:pt>
                <c:pt idx="8215">
                  <c:v>11.071887176999999</c:v>
                </c:pt>
                <c:pt idx="8216">
                  <c:v>11.071887176999999</c:v>
                </c:pt>
                <c:pt idx="8217">
                  <c:v>11.071887176999999</c:v>
                </c:pt>
                <c:pt idx="8218">
                  <c:v>11.071887176999999</c:v>
                </c:pt>
                <c:pt idx="8219">
                  <c:v>11.071887176999999</c:v>
                </c:pt>
                <c:pt idx="8220">
                  <c:v>11.071887176999999</c:v>
                </c:pt>
                <c:pt idx="8221">
                  <c:v>11.071887176999999</c:v>
                </c:pt>
                <c:pt idx="8222">
                  <c:v>11.069055492299999</c:v>
                </c:pt>
                <c:pt idx="8223">
                  <c:v>11.069055492299999</c:v>
                </c:pt>
                <c:pt idx="8224">
                  <c:v>11.069055492299999</c:v>
                </c:pt>
                <c:pt idx="8225">
                  <c:v>11.069055492299999</c:v>
                </c:pt>
                <c:pt idx="8226">
                  <c:v>11.069055492299999</c:v>
                </c:pt>
                <c:pt idx="8227">
                  <c:v>11.069055492299999</c:v>
                </c:pt>
                <c:pt idx="8228">
                  <c:v>11.069055492299999</c:v>
                </c:pt>
                <c:pt idx="8229">
                  <c:v>11.069055492299999</c:v>
                </c:pt>
                <c:pt idx="8230">
                  <c:v>11.069055492299999</c:v>
                </c:pt>
                <c:pt idx="8231">
                  <c:v>11.069055492299999</c:v>
                </c:pt>
                <c:pt idx="8232">
                  <c:v>11.069055492299999</c:v>
                </c:pt>
                <c:pt idx="8233">
                  <c:v>11.069055492299999</c:v>
                </c:pt>
                <c:pt idx="8234">
                  <c:v>11.069055492299999</c:v>
                </c:pt>
                <c:pt idx="8235">
                  <c:v>11.069055492299999</c:v>
                </c:pt>
                <c:pt idx="8236">
                  <c:v>11.069055492299999</c:v>
                </c:pt>
                <c:pt idx="8237">
                  <c:v>11.069055492299999</c:v>
                </c:pt>
                <c:pt idx="8238">
                  <c:v>11.069055492299999</c:v>
                </c:pt>
                <c:pt idx="8239">
                  <c:v>11.069055492299999</c:v>
                </c:pt>
                <c:pt idx="8240">
                  <c:v>11.069055492299999</c:v>
                </c:pt>
                <c:pt idx="8241">
                  <c:v>11.0662238076</c:v>
                </c:pt>
                <c:pt idx="8242">
                  <c:v>11.0662238076</c:v>
                </c:pt>
                <c:pt idx="8243">
                  <c:v>11.0662238076</c:v>
                </c:pt>
                <c:pt idx="8244">
                  <c:v>11.0662238076</c:v>
                </c:pt>
                <c:pt idx="8245">
                  <c:v>11.0662238076</c:v>
                </c:pt>
                <c:pt idx="8246">
                  <c:v>11.0662238076</c:v>
                </c:pt>
                <c:pt idx="8247">
                  <c:v>11.0662238076</c:v>
                </c:pt>
                <c:pt idx="8248">
                  <c:v>11.0662238076</c:v>
                </c:pt>
                <c:pt idx="8249">
                  <c:v>11.0662238076</c:v>
                </c:pt>
                <c:pt idx="8250">
                  <c:v>11.0662238076</c:v>
                </c:pt>
                <c:pt idx="8251">
                  <c:v>11.0662238076</c:v>
                </c:pt>
                <c:pt idx="8252">
                  <c:v>11.0662238076</c:v>
                </c:pt>
                <c:pt idx="8253">
                  <c:v>11.0662238076</c:v>
                </c:pt>
                <c:pt idx="8254">
                  <c:v>11.0662238076</c:v>
                </c:pt>
                <c:pt idx="8255">
                  <c:v>11.0662238076</c:v>
                </c:pt>
                <c:pt idx="8256">
                  <c:v>11.0662238076</c:v>
                </c:pt>
                <c:pt idx="8257">
                  <c:v>11.0662238076</c:v>
                </c:pt>
                <c:pt idx="8258">
                  <c:v>11.0662238076</c:v>
                </c:pt>
                <c:pt idx="8259">
                  <c:v>11.0662238076</c:v>
                </c:pt>
                <c:pt idx="8260">
                  <c:v>11.0633921229</c:v>
                </c:pt>
                <c:pt idx="8261">
                  <c:v>11.0633921229</c:v>
                </c:pt>
                <c:pt idx="8262">
                  <c:v>11.0633921229</c:v>
                </c:pt>
                <c:pt idx="8263">
                  <c:v>11.0633921229</c:v>
                </c:pt>
                <c:pt idx="8264">
                  <c:v>11.0633921229</c:v>
                </c:pt>
                <c:pt idx="8265">
                  <c:v>11.0633921229</c:v>
                </c:pt>
                <c:pt idx="8266">
                  <c:v>11.0633921229</c:v>
                </c:pt>
                <c:pt idx="8267">
                  <c:v>11.0633921229</c:v>
                </c:pt>
                <c:pt idx="8268">
                  <c:v>11.0633921229</c:v>
                </c:pt>
                <c:pt idx="8269">
                  <c:v>11.0633921229</c:v>
                </c:pt>
                <c:pt idx="8270">
                  <c:v>11.0633921229</c:v>
                </c:pt>
                <c:pt idx="8271">
                  <c:v>11.0633921229</c:v>
                </c:pt>
                <c:pt idx="8272">
                  <c:v>11.0633921229</c:v>
                </c:pt>
                <c:pt idx="8273">
                  <c:v>11.0633921229</c:v>
                </c:pt>
                <c:pt idx="8274">
                  <c:v>11.0633921229</c:v>
                </c:pt>
                <c:pt idx="8275">
                  <c:v>11.0633921229</c:v>
                </c:pt>
                <c:pt idx="8276">
                  <c:v>11.0633921229</c:v>
                </c:pt>
                <c:pt idx="8277">
                  <c:v>11.0633921229</c:v>
                </c:pt>
                <c:pt idx="8278">
                  <c:v>11.0633921229</c:v>
                </c:pt>
                <c:pt idx="8279">
                  <c:v>11.0605604382</c:v>
                </c:pt>
                <c:pt idx="8280">
                  <c:v>11.0605604382</c:v>
                </c:pt>
                <c:pt idx="8281">
                  <c:v>11.0605604382</c:v>
                </c:pt>
                <c:pt idx="8282">
                  <c:v>11.0605604382</c:v>
                </c:pt>
                <c:pt idx="8283">
                  <c:v>11.0605604382</c:v>
                </c:pt>
                <c:pt idx="8284">
                  <c:v>11.0605604382</c:v>
                </c:pt>
                <c:pt idx="8285">
                  <c:v>11.0605604382</c:v>
                </c:pt>
                <c:pt idx="8286">
                  <c:v>11.0605604382</c:v>
                </c:pt>
                <c:pt idx="8287">
                  <c:v>11.0605604382</c:v>
                </c:pt>
                <c:pt idx="8288">
                  <c:v>11.0605604382</c:v>
                </c:pt>
                <c:pt idx="8289">
                  <c:v>11.0605604382</c:v>
                </c:pt>
                <c:pt idx="8290">
                  <c:v>11.0605604382</c:v>
                </c:pt>
                <c:pt idx="8291">
                  <c:v>11.0605604382</c:v>
                </c:pt>
                <c:pt idx="8292">
                  <c:v>11.0605604382</c:v>
                </c:pt>
                <c:pt idx="8293">
                  <c:v>11.0605604382</c:v>
                </c:pt>
                <c:pt idx="8294">
                  <c:v>11.0605604382</c:v>
                </c:pt>
                <c:pt idx="8295">
                  <c:v>11.0605604382</c:v>
                </c:pt>
                <c:pt idx="8296">
                  <c:v>11.0605604382</c:v>
                </c:pt>
                <c:pt idx="8297">
                  <c:v>11.0605604382</c:v>
                </c:pt>
                <c:pt idx="8298">
                  <c:v>11.057728753499999</c:v>
                </c:pt>
                <c:pt idx="8299">
                  <c:v>11.057728753499999</c:v>
                </c:pt>
                <c:pt idx="8300">
                  <c:v>11.057728753499999</c:v>
                </c:pt>
                <c:pt idx="8301">
                  <c:v>11.057728753499999</c:v>
                </c:pt>
                <c:pt idx="8302">
                  <c:v>11.057728753499999</c:v>
                </c:pt>
                <c:pt idx="8303">
                  <c:v>11.057728753499999</c:v>
                </c:pt>
                <c:pt idx="8304">
                  <c:v>11.057728753499999</c:v>
                </c:pt>
                <c:pt idx="8305">
                  <c:v>11.057728753499999</c:v>
                </c:pt>
                <c:pt idx="8306">
                  <c:v>11.057728753499999</c:v>
                </c:pt>
                <c:pt idx="8307">
                  <c:v>11.057728753499999</c:v>
                </c:pt>
                <c:pt idx="8308">
                  <c:v>11.057728753499999</c:v>
                </c:pt>
                <c:pt idx="8309">
                  <c:v>11.057728753499999</c:v>
                </c:pt>
                <c:pt idx="8310">
                  <c:v>11.057728753499999</c:v>
                </c:pt>
                <c:pt idx="8311">
                  <c:v>11.057728753499999</c:v>
                </c:pt>
                <c:pt idx="8312">
                  <c:v>11.057728753499999</c:v>
                </c:pt>
                <c:pt idx="8313">
                  <c:v>11.057728753499999</c:v>
                </c:pt>
                <c:pt idx="8314">
                  <c:v>11.057728753499999</c:v>
                </c:pt>
                <c:pt idx="8315">
                  <c:v>11.057728753499999</c:v>
                </c:pt>
                <c:pt idx="8316">
                  <c:v>11.057728753499999</c:v>
                </c:pt>
                <c:pt idx="8317">
                  <c:v>11.054897068799999</c:v>
                </c:pt>
                <c:pt idx="8318">
                  <c:v>11.054897068799999</c:v>
                </c:pt>
                <c:pt idx="8319">
                  <c:v>11.054897068799999</c:v>
                </c:pt>
                <c:pt idx="8320">
                  <c:v>11.054897068799999</c:v>
                </c:pt>
                <c:pt idx="8321">
                  <c:v>11.054897068799999</c:v>
                </c:pt>
                <c:pt idx="8322">
                  <c:v>11.054897068799999</c:v>
                </c:pt>
                <c:pt idx="8323">
                  <c:v>11.054897068799999</c:v>
                </c:pt>
                <c:pt idx="8324">
                  <c:v>11.054897068799999</c:v>
                </c:pt>
                <c:pt idx="8325">
                  <c:v>11.054897068799999</c:v>
                </c:pt>
                <c:pt idx="8326">
                  <c:v>11.054897068799999</c:v>
                </c:pt>
                <c:pt idx="8327">
                  <c:v>11.054897068799999</c:v>
                </c:pt>
                <c:pt idx="8328">
                  <c:v>11.054897068799999</c:v>
                </c:pt>
                <c:pt idx="8329">
                  <c:v>11.054897068799999</c:v>
                </c:pt>
                <c:pt idx="8330">
                  <c:v>11.054897068799999</c:v>
                </c:pt>
                <c:pt idx="8331">
                  <c:v>11.054897068799999</c:v>
                </c:pt>
                <c:pt idx="8332">
                  <c:v>11.054897068799999</c:v>
                </c:pt>
                <c:pt idx="8333">
                  <c:v>11.054897068799999</c:v>
                </c:pt>
                <c:pt idx="8334">
                  <c:v>11.054897068799999</c:v>
                </c:pt>
                <c:pt idx="8335">
                  <c:v>11.054897068799999</c:v>
                </c:pt>
                <c:pt idx="8336">
                  <c:v>11.052065384100001</c:v>
                </c:pt>
                <c:pt idx="8337">
                  <c:v>11.052065384100001</c:v>
                </c:pt>
                <c:pt idx="8338">
                  <c:v>11.052065384100001</c:v>
                </c:pt>
                <c:pt idx="8339">
                  <c:v>11.052065384100001</c:v>
                </c:pt>
                <c:pt idx="8340">
                  <c:v>11.052065384100001</c:v>
                </c:pt>
                <c:pt idx="8341">
                  <c:v>11.052065384100001</c:v>
                </c:pt>
                <c:pt idx="8342">
                  <c:v>11.052065384100001</c:v>
                </c:pt>
                <c:pt idx="8343">
                  <c:v>11.052065384100001</c:v>
                </c:pt>
                <c:pt idx="8344">
                  <c:v>11.052065384100001</c:v>
                </c:pt>
                <c:pt idx="8345">
                  <c:v>11.052065384100001</c:v>
                </c:pt>
                <c:pt idx="8346">
                  <c:v>11.052065384100001</c:v>
                </c:pt>
                <c:pt idx="8347">
                  <c:v>11.052065384100001</c:v>
                </c:pt>
                <c:pt idx="8348">
                  <c:v>11.052065384100001</c:v>
                </c:pt>
                <c:pt idx="8349">
                  <c:v>11.052065384100001</c:v>
                </c:pt>
                <c:pt idx="8350">
                  <c:v>11.052065384100001</c:v>
                </c:pt>
                <c:pt idx="8351">
                  <c:v>11.052065384100001</c:v>
                </c:pt>
                <c:pt idx="8352">
                  <c:v>11.052065384100001</c:v>
                </c:pt>
                <c:pt idx="8353">
                  <c:v>11.052065384100001</c:v>
                </c:pt>
                <c:pt idx="8354">
                  <c:v>11.052065384100001</c:v>
                </c:pt>
                <c:pt idx="8355">
                  <c:v>11.0492336994</c:v>
                </c:pt>
                <c:pt idx="8356">
                  <c:v>11.0492336994</c:v>
                </c:pt>
                <c:pt idx="8357">
                  <c:v>11.0492336994</c:v>
                </c:pt>
                <c:pt idx="8358">
                  <c:v>11.0492336994</c:v>
                </c:pt>
                <c:pt idx="8359">
                  <c:v>11.0492336994</c:v>
                </c:pt>
                <c:pt idx="8360">
                  <c:v>11.0492336994</c:v>
                </c:pt>
                <c:pt idx="8361">
                  <c:v>11.0492336994</c:v>
                </c:pt>
                <c:pt idx="8362">
                  <c:v>11.0492336994</c:v>
                </c:pt>
                <c:pt idx="8363">
                  <c:v>11.0492336994</c:v>
                </c:pt>
                <c:pt idx="8364">
                  <c:v>11.0492336994</c:v>
                </c:pt>
                <c:pt idx="8365">
                  <c:v>11.0492336994</c:v>
                </c:pt>
                <c:pt idx="8366">
                  <c:v>11.0492336994</c:v>
                </c:pt>
                <c:pt idx="8367">
                  <c:v>11.0492336994</c:v>
                </c:pt>
                <c:pt idx="8368">
                  <c:v>11.0492336994</c:v>
                </c:pt>
                <c:pt idx="8369">
                  <c:v>11.0492336994</c:v>
                </c:pt>
                <c:pt idx="8370">
                  <c:v>11.0492336994</c:v>
                </c:pt>
                <c:pt idx="8371">
                  <c:v>11.0492336994</c:v>
                </c:pt>
                <c:pt idx="8372">
                  <c:v>11.0492336994</c:v>
                </c:pt>
                <c:pt idx="8373">
                  <c:v>11.0492336994</c:v>
                </c:pt>
                <c:pt idx="8374">
                  <c:v>11.0464020147</c:v>
                </c:pt>
                <c:pt idx="8375">
                  <c:v>11.0464020147</c:v>
                </c:pt>
                <c:pt idx="8376">
                  <c:v>11.0464020147</c:v>
                </c:pt>
                <c:pt idx="8377">
                  <c:v>11.0464020147</c:v>
                </c:pt>
                <c:pt idx="8378">
                  <c:v>11.0464020147</c:v>
                </c:pt>
                <c:pt idx="8379">
                  <c:v>11.0464020147</c:v>
                </c:pt>
                <c:pt idx="8380">
                  <c:v>11.0464020147</c:v>
                </c:pt>
                <c:pt idx="8381">
                  <c:v>11.0464020147</c:v>
                </c:pt>
                <c:pt idx="8382">
                  <c:v>11.0464020147</c:v>
                </c:pt>
                <c:pt idx="8383">
                  <c:v>11.0464020147</c:v>
                </c:pt>
                <c:pt idx="8384">
                  <c:v>11.0464020147</c:v>
                </c:pt>
                <c:pt idx="8385">
                  <c:v>11.0464020147</c:v>
                </c:pt>
                <c:pt idx="8386">
                  <c:v>11.0464020147</c:v>
                </c:pt>
                <c:pt idx="8387">
                  <c:v>11.0464020147</c:v>
                </c:pt>
                <c:pt idx="8388">
                  <c:v>11.0464020147</c:v>
                </c:pt>
                <c:pt idx="8389">
                  <c:v>11.0464020147</c:v>
                </c:pt>
                <c:pt idx="8390">
                  <c:v>11.0464020147</c:v>
                </c:pt>
                <c:pt idx="8391">
                  <c:v>11.0464020147</c:v>
                </c:pt>
                <c:pt idx="8392">
                  <c:v>11.0464020147</c:v>
                </c:pt>
                <c:pt idx="8393">
                  <c:v>11.04357033</c:v>
                </c:pt>
                <c:pt idx="8394">
                  <c:v>11.04357033</c:v>
                </c:pt>
                <c:pt idx="8395">
                  <c:v>11.04357033</c:v>
                </c:pt>
                <c:pt idx="8396">
                  <c:v>11.04357033</c:v>
                </c:pt>
                <c:pt idx="8397">
                  <c:v>11.04357033</c:v>
                </c:pt>
                <c:pt idx="8398">
                  <c:v>11.04357033</c:v>
                </c:pt>
                <c:pt idx="8399">
                  <c:v>11.04357033</c:v>
                </c:pt>
                <c:pt idx="8400">
                  <c:v>11.04357033</c:v>
                </c:pt>
                <c:pt idx="8401">
                  <c:v>11.04357033</c:v>
                </c:pt>
                <c:pt idx="8402">
                  <c:v>11.04357033</c:v>
                </c:pt>
                <c:pt idx="8403">
                  <c:v>11.04357033</c:v>
                </c:pt>
                <c:pt idx="8404">
                  <c:v>11.04357033</c:v>
                </c:pt>
                <c:pt idx="8405">
                  <c:v>11.04357033</c:v>
                </c:pt>
                <c:pt idx="8406">
                  <c:v>11.04357033</c:v>
                </c:pt>
                <c:pt idx="8407">
                  <c:v>11.04357033</c:v>
                </c:pt>
                <c:pt idx="8408">
                  <c:v>11.04357033</c:v>
                </c:pt>
                <c:pt idx="8409">
                  <c:v>11.04357033</c:v>
                </c:pt>
                <c:pt idx="8410">
                  <c:v>11.04357033</c:v>
                </c:pt>
                <c:pt idx="8411">
                  <c:v>11.04357033</c:v>
                </c:pt>
                <c:pt idx="8412">
                  <c:v>11.04357033</c:v>
                </c:pt>
                <c:pt idx="8413">
                  <c:v>11.040738645299999</c:v>
                </c:pt>
                <c:pt idx="8414">
                  <c:v>11.040738645299999</c:v>
                </c:pt>
                <c:pt idx="8415">
                  <c:v>11.040738645299999</c:v>
                </c:pt>
                <c:pt idx="8416">
                  <c:v>11.040738645299999</c:v>
                </c:pt>
                <c:pt idx="8417">
                  <c:v>11.040738645299999</c:v>
                </c:pt>
                <c:pt idx="8418">
                  <c:v>11.040738645299999</c:v>
                </c:pt>
                <c:pt idx="8419">
                  <c:v>11.040738645299999</c:v>
                </c:pt>
                <c:pt idx="8420">
                  <c:v>11.040738645299999</c:v>
                </c:pt>
                <c:pt idx="8421">
                  <c:v>11.040738645299999</c:v>
                </c:pt>
                <c:pt idx="8422">
                  <c:v>11.040738645299999</c:v>
                </c:pt>
                <c:pt idx="8423">
                  <c:v>11.040738645299999</c:v>
                </c:pt>
                <c:pt idx="8424">
                  <c:v>11.040738645299999</c:v>
                </c:pt>
                <c:pt idx="8425">
                  <c:v>11.040738645299999</c:v>
                </c:pt>
                <c:pt idx="8426">
                  <c:v>11.040738645299999</c:v>
                </c:pt>
                <c:pt idx="8427">
                  <c:v>11.040738645299999</c:v>
                </c:pt>
                <c:pt idx="8428">
                  <c:v>11.040738645299999</c:v>
                </c:pt>
                <c:pt idx="8429">
                  <c:v>11.040738645299999</c:v>
                </c:pt>
                <c:pt idx="8430">
                  <c:v>11.040738645299999</c:v>
                </c:pt>
                <c:pt idx="8431">
                  <c:v>11.040738645299999</c:v>
                </c:pt>
                <c:pt idx="8432">
                  <c:v>11.037906960600001</c:v>
                </c:pt>
                <c:pt idx="8433">
                  <c:v>11.037906960600001</c:v>
                </c:pt>
                <c:pt idx="8434">
                  <c:v>11.037906960600001</c:v>
                </c:pt>
                <c:pt idx="8435">
                  <c:v>11.037906960600001</c:v>
                </c:pt>
                <c:pt idx="8436">
                  <c:v>11.037906960600001</c:v>
                </c:pt>
                <c:pt idx="8437">
                  <c:v>11.037906960600001</c:v>
                </c:pt>
                <c:pt idx="8438">
                  <c:v>11.037906960600001</c:v>
                </c:pt>
                <c:pt idx="8439">
                  <c:v>11.037906960600001</c:v>
                </c:pt>
                <c:pt idx="8440">
                  <c:v>11.037906960600001</c:v>
                </c:pt>
                <c:pt idx="8441">
                  <c:v>11.037906960600001</c:v>
                </c:pt>
                <c:pt idx="8442">
                  <c:v>11.037906960600001</c:v>
                </c:pt>
                <c:pt idx="8443">
                  <c:v>11.037906960600001</c:v>
                </c:pt>
                <c:pt idx="8444">
                  <c:v>11.037906960600001</c:v>
                </c:pt>
                <c:pt idx="8445">
                  <c:v>11.037906960600001</c:v>
                </c:pt>
                <c:pt idx="8446">
                  <c:v>11.037906960600001</c:v>
                </c:pt>
                <c:pt idx="8447">
                  <c:v>11.037906960600001</c:v>
                </c:pt>
                <c:pt idx="8448">
                  <c:v>11.037906960600001</c:v>
                </c:pt>
                <c:pt idx="8449">
                  <c:v>11.037906960600001</c:v>
                </c:pt>
                <c:pt idx="8450">
                  <c:v>11.037906960600001</c:v>
                </c:pt>
                <c:pt idx="8451">
                  <c:v>11.035075275899999</c:v>
                </c:pt>
                <c:pt idx="8452">
                  <c:v>11.035075275899999</c:v>
                </c:pt>
                <c:pt idx="8453">
                  <c:v>11.035075275899999</c:v>
                </c:pt>
                <c:pt idx="8454">
                  <c:v>11.035075275899999</c:v>
                </c:pt>
                <c:pt idx="8455">
                  <c:v>11.035075275899999</c:v>
                </c:pt>
                <c:pt idx="8456">
                  <c:v>11.035075275899999</c:v>
                </c:pt>
                <c:pt idx="8457">
                  <c:v>11.035075275899999</c:v>
                </c:pt>
                <c:pt idx="8458">
                  <c:v>11.035075275899999</c:v>
                </c:pt>
                <c:pt idx="8459">
                  <c:v>11.035075275899999</c:v>
                </c:pt>
                <c:pt idx="8460">
                  <c:v>11.035075275899999</c:v>
                </c:pt>
                <c:pt idx="8461">
                  <c:v>11.035075275899999</c:v>
                </c:pt>
                <c:pt idx="8462">
                  <c:v>11.035075275899999</c:v>
                </c:pt>
                <c:pt idx="8463">
                  <c:v>11.035075275899999</c:v>
                </c:pt>
                <c:pt idx="8464">
                  <c:v>11.035075275899999</c:v>
                </c:pt>
                <c:pt idx="8465">
                  <c:v>11.035075275899999</c:v>
                </c:pt>
                <c:pt idx="8466">
                  <c:v>11.035075275899999</c:v>
                </c:pt>
                <c:pt idx="8467">
                  <c:v>11.035075275899999</c:v>
                </c:pt>
                <c:pt idx="8468">
                  <c:v>11.035075275899999</c:v>
                </c:pt>
                <c:pt idx="8469">
                  <c:v>11.035075275899999</c:v>
                </c:pt>
                <c:pt idx="8470">
                  <c:v>11.0322435912</c:v>
                </c:pt>
                <c:pt idx="8471">
                  <c:v>11.0322435912</c:v>
                </c:pt>
                <c:pt idx="8472">
                  <c:v>11.0322435912</c:v>
                </c:pt>
                <c:pt idx="8473">
                  <c:v>11.0322435912</c:v>
                </c:pt>
                <c:pt idx="8474">
                  <c:v>11.0322435912</c:v>
                </c:pt>
                <c:pt idx="8475">
                  <c:v>11.0322435912</c:v>
                </c:pt>
                <c:pt idx="8476">
                  <c:v>11.0322435912</c:v>
                </c:pt>
                <c:pt idx="8477">
                  <c:v>11.0322435912</c:v>
                </c:pt>
                <c:pt idx="8478">
                  <c:v>11.0322435912</c:v>
                </c:pt>
                <c:pt idx="8479">
                  <c:v>11.0322435912</c:v>
                </c:pt>
                <c:pt idx="8480">
                  <c:v>11.0322435912</c:v>
                </c:pt>
                <c:pt idx="8481">
                  <c:v>11.0322435912</c:v>
                </c:pt>
                <c:pt idx="8482">
                  <c:v>11.0322435912</c:v>
                </c:pt>
                <c:pt idx="8483">
                  <c:v>11.0322435912</c:v>
                </c:pt>
                <c:pt idx="8484">
                  <c:v>11.0322435912</c:v>
                </c:pt>
                <c:pt idx="8485">
                  <c:v>11.0322435912</c:v>
                </c:pt>
                <c:pt idx="8486">
                  <c:v>11.0322435912</c:v>
                </c:pt>
                <c:pt idx="8487">
                  <c:v>11.0322435912</c:v>
                </c:pt>
                <c:pt idx="8488">
                  <c:v>11.0322435912</c:v>
                </c:pt>
                <c:pt idx="8489">
                  <c:v>11.0294119065</c:v>
                </c:pt>
                <c:pt idx="8490">
                  <c:v>11.0294119065</c:v>
                </c:pt>
                <c:pt idx="8491">
                  <c:v>11.0294119065</c:v>
                </c:pt>
                <c:pt idx="8492">
                  <c:v>11.0294119065</c:v>
                </c:pt>
                <c:pt idx="8493">
                  <c:v>11.0294119065</c:v>
                </c:pt>
                <c:pt idx="8494">
                  <c:v>11.0294119065</c:v>
                </c:pt>
                <c:pt idx="8495">
                  <c:v>11.0294119065</c:v>
                </c:pt>
                <c:pt idx="8496">
                  <c:v>11.0294119065</c:v>
                </c:pt>
                <c:pt idx="8497">
                  <c:v>11.0294119065</c:v>
                </c:pt>
                <c:pt idx="8498">
                  <c:v>11.0294119065</c:v>
                </c:pt>
                <c:pt idx="8499">
                  <c:v>11.0294119065</c:v>
                </c:pt>
                <c:pt idx="8500">
                  <c:v>11.0294119065</c:v>
                </c:pt>
                <c:pt idx="8501">
                  <c:v>11.0294119065</c:v>
                </c:pt>
                <c:pt idx="8502">
                  <c:v>11.0294119065</c:v>
                </c:pt>
                <c:pt idx="8503">
                  <c:v>11.0294119065</c:v>
                </c:pt>
                <c:pt idx="8504">
                  <c:v>11.0294119065</c:v>
                </c:pt>
                <c:pt idx="8505">
                  <c:v>11.0294119065</c:v>
                </c:pt>
                <c:pt idx="8506">
                  <c:v>11.0294119065</c:v>
                </c:pt>
                <c:pt idx="8507">
                  <c:v>11.0294119065</c:v>
                </c:pt>
                <c:pt idx="8508">
                  <c:v>11.0265802218</c:v>
                </c:pt>
                <c:pt idx="8509">
                  <c:v>11.0265802218</c:v>
                </c:pt>
                <c:pt idx="8510">
                  <c:v>11.0265802218</c:v>
                </c:pt>
                <c:pt idx="8511">
                  <c:v>11.0265802218</c:v>
                </c:pt>
                <c:pt idx="8512">
                  <c:v>11.0265802218</c:v>
                </c:pt>
                <c:pt idx="8513">
                  <c:v>11.0265802218</c:v>
                </c:pt>
                <c:pt idx="8514">
                  <c:v>11.0265802218</c:v>
                </c:pt>
                <c:pt idx="8515">
                  <c:v>11.0265802218</c:v>
                </c:pt>
                <c:pt idx="8516">
                  <c:v>11.0265802218</c:v>
                </c:pt>
                <c:pt idx="8517">
                  <c:v>11.0265802218</c:v>
                </c:pt>
                <c:pt idx="8518">
                  <c:v>11.0265802218</c:v>
                </c:pt>
                <c:pt idx="8519">
                  <c:v>11.0265802218</c:v>
                </c:pt>
                <c:pt idx="8520">
                  <c:v>11.0265802218</c:v>
                </c:pt>
                <c:pt idx="8521">
                  <c:v>11.0265802218</c:v>
                </c:pt>
                <c:pt idx="8522">
                  <c:v>11.0265802218</c:v>
                </c:pt>
                <c:pt idx="8523">
                  <c:v>11.0265802218</c:v>
                </c:pt>
                <c:pt idx="8524">
                  <c:v>11.0265802218</c:v>
                </c:pt>
                <c:pt idx="8525">
                  <c:v>11.0265802218</c:v>
                </c:pt>
                <c:pt idx="8526">
                  <c:v>11.0265802218</c:v>
                </c:pt>
                <c:pt idx="8527">
                  <c:v>11.023748537099999</c:v>
                </c:pt>
                <c:pt idx="8528">
                  <c:v>11.023748537099999</c:v>
                </c:pt>
                <c:pt idx="8529">
                  <c:v>11.023748537099999</c:v>
                </c:pt>
                <c:pt idx="8530">
                  <c:v>11.023748537099999</c:v>
                </c:pt>
                <c:pt idx="8531">
                  <c:v>11.023748537099999</c:v>
                </c:pt>
                <c:pt idx="8532">
                  <c:v>11.023748537099999</c:v>
                </c:pt>
                <c:pt idx="8533">
                  <c:v>11.023748537099999</c:v>
                </c:pt>
                <c:pt idx="8534">
                  <c:v>11.023748537099999</c:v>
                </c:pt>
                <c:pt idx="8535">
                  <c:v>11.023748537099999</c:v>
                </c:pt>
                <c:pt idx="8536">
                  <c:v>11.023748537099999</c:v>
                </c:pt>
                <c:pt idx="8537">
                  <c:v>11.023748537099999</c:v>
                </c:pt>
                <c:pt idx="8538">
                  <c:v>11.023748537099999</c:v>
                </c:pt>
                <c:pt idx="8539">
                  <c:v>11.023748537099999</c:v>
                </c:pt>
                <c:pt idx="8540">
                  <c:v>11.023748537099999</c:v>
                </c:pt>
                <c:pt idx="8541">
                  <c:v>11.023748537099999</c:v>
                </c:pt>
                <c:pt idx="8542">
                  <c:v>11.023748537099999</c:v>
                </c:pt>
                <c:pt idx="8543">
                  <c:v>11.023748537099999</c:v>
                </c:pt>
                <c:pt idx="8544">
                  <c:v>11.023748537099999</c:v>
                </c:pt>
                <c:pt idx="8545">
                  <c:v>11.023748537099999</c:v>
                </c:pt>
                <c:pt idx="8546">
                  <c:v>11.023748537099999</c:v>
                </c:pt>
                <c:pt idx="8547">
                  <c:v>11.020916852399999</c:v>
                </c:pt>
                <c:pt idx="8548">
                  <c:v>11.020916852399999</c:v>
                </c:pt>
                <c:pt idx="8549">
                  <c:v>11.020916852399999</c:v>
                </c:pt>
                <c:pt idx="8550">
                  <c:v>11.020916852399999</c:v>
                </c:pt>
                <c:pt idx="8551">
                  <c:v>11.020916852399999</c:v>
                </c:pt>
                <c:pt idx="8552">
                  <c:v>11.020916852399999</c:v>
                </c:pt>
                <c:pt idx="8553">
                  <c:v>11.020916852399999</c:v>
                </c:pt>
                <c:pt idx="8554">
                  <c:v>11.020916852399999</c:v>
                </c:pt>
                <c:pt idx="8555">
                  <c:v>11.020916852399999</c:v>
                </c:pt>
                <c:pt idx="8556">
                  <c:v>11.020916852399999</c:v>
                </c:pt>
                <c:pt idx="8557">
                  <c:v>11.020916852399999</c:v>
                </c:pt>
                <c:pt idx="8558">
                  <c:v>11.020916852399999</c:v>
                </c:pt>
                <c:pt idx="8559">
                  <c:v>11.020916852399999</c:v>
                </c:pt>
                <c:pt idx="8560">
                  <c:v>11.020916852399999</c:v>
                </c:pt>
                <c:pt idx="8561">
                  <c:v>11.020916852399999</c:v>
                </c:pt>
                <c:pt idx="8562">
                  <c:v>11.020916852399999</c:v>
                </c:pt>
                <c:pt idx="8563">
                  <c:v>11.020916852399999</c:v>
                </c:pt>
                <c:pt idx="8564">
                  <c:v>11.020916852399999</c:v>
                </c:pt>
                <c:pt idx="8565">
                  <c:v>11.020916852399999</c:v>
                </c:pt>
                <c:pt idx="8566">
                  <c:v>11.018085167700001</c:v>
                </c:pt>
                <c:pt idx="8567">
                  <c:v>11.018085167700001</c:v>
                </c:pt>
                <c:pt idx="8568">
                  <c:v>11.018085167700001</c:v>
                </c:pt>
                <c:pt idx="8569">
                  <c:v>11.018085167700001</c:v>
                </c:pt>
                <c:pt idx="8570">
                  <c:v>11.018085167700001</c:v>
                </c:pt>
                <c:pt idx="8571">
                  <c:v>11.018085167700001</c:v>
                </c:pt>
                <c:pt idx="8572">
                  <c:v>11.018085167700001</c:v>
                </c:pt>
                <c:pt idx="8573">
                  <c:v>11.018085167700001</c:v>
                </c:pt>
                <c:pt idx="8574">
                  <c:v>11.018085167700001</c:v>
                </c:pt>
                <c:pt idx="8575">
                  <c:v>11.018085167700001</c:v>
                </c:pt>
                <c:pt idx="8576">
                  <c:v>11.018085167700001</c:v>
                </c:pt>
                <c:pt idx="8577">
                  <c:v>11.018085167700001</c:v>
                </c:pt>
                <c:pt idx="8578">
                  <c:v>11.018085167700001</c:v>
                </c:pt>
                <c:pt idx="8579">
                  <c:v>11.018085167700001</c:v>
                </c:pt>
                <c:pt idx="8580">
                  <c:v>11.018085167700001</c:v>
                </c:pt>
                <c:pt idx="8581">
                  <c:v>11.018085167700001</c:v>
                </c:pt>
                <c:pt idx="8582">
                  <c:v>11.018085167700001</c:v>
                </c:pt>
                <c:pt idx="8583">
                  <c:v>11.018085167700001</c:v>
                </c:pt>
                <c:pt idx="8584">
                  <c:v>11.018085167700001</c:v>
                </c:pt>
                <c:pt idx="8585">
                  <c:v>11.015253483</c:v>
                </c:pt>
                <c:pt idx="8586">
                  <c:v>11.015253483</c:v>
                </c:pt>
                <c:pt idx="8587">
                  <c:v>11.015253483</c:v>
                </c:pt>
                <c:pt idx="8588">
                  <c:v>11.015253483</c:v>
                </c:pt>
                <c:pt idx="8589">
                  <c:v>11.015253483</c:v>
                </c:pt>
                <c:pt idx="8590">
                  <c:v>11.015253483</c:v>
                </c:pt>
                <c:pt idx="8591">
                  <c:v>11.015253483</c:v>
                </c:pt>
                <c:pt idx="8592">
                  <c:v>11.015253483</c:v>
                </c:pt>
                <c:pt idx="8593">
                  <c:v>11.015253483</c:v>
                </c:pt>
                <c:pt idx="8594">
                  <c:v>11.015253483</c:v>
                </c:pt>
                <c:pt idx="8595">
                  <c:v>11.015253483</c:v>
                </c:pt>
                <c:pt idx="8596">
                  <c:v>11.015253483</c:v>
                </c:pt>
                <c:pt idx="8597">
                  <c:v>11.015253483</c:v>
                </c:pt>
                <c:pt idx="8598">
                  <c:v>11.015253483</c:v>
                </c:pt>
                <c:pt idx="8599">
                  <c:v>11.015253483</c:v>
                </c:pt>
                <c:pt idx="8600">
                  <c:v>11.015253483</c:v>
                </c:pt>
                <c:pt idx="8601">
                  <c:v>11.015253483</c:v>
                </c:pt>
                <c:pt idx="8602">
                  <c:v>11.015253483</c:v>
                </c:pt>
                <c:pt idx="8603">
                  <c:v>11.015253483</c:v>
                </c:pt>
                <c:pt idx="8604">
                  <c:v>11.012421798299998</c:v>
                </c:pt>
                <c:pt idx="8605">
                  <c:v>11.012421798299998</c:v>
                </c:pt>
                <c:pt idx="8606">
                  <c:v>11.012421798299998</c:v>
                </c:pt>
                <c:pt idx="8607">
                  <c:v>11.012421798299998</c:v>
                </c:pt>
                <c:pt idx="8608">
                  <c:v>11.012421798299998</c:v>
                </c:pt>
                <c:pt idx="8609">
                  <c:v>11.012421798299998</c:v>
                </c:pt>
                <c:pt idx="8610">
                  <c:v>11.012421798299998</c:v>
                </c:pt>
                <c:pt idx="8611">
                  <c:v>11.012421798299998</c:v>
                </c:pt>
                <c:pt idx="8612">
                  <c:v>11.012421798299998</c:v>
                </c:pt>
                <c:pt idx="8613">
                  <c:v>11.012421798299998</c:v>
                </c:pt>
                <c:pt idx="8614">
                  <c:v>11.012421798299998</c:v>
                </c:pt>
                <c:pt idx="8615">
                  <c:v>11.012421798299998</c:v>
                </c:pt>
                <c:pt idx="8616">
                  <c:v>11.012421798299998</c:v>
                </c:pt>
                <c:pt idx="8617">
                  <c:v>11.012421798299998</c:v>
                </c:pt>
                <c:pt idx="8618">
                  <c:v>11.012421798299998</c:v>
                </c:pt>
                <c:pt idx="8619">
                  <c:v>11.012421798299998</c:v>
                </c:pt>
                <c:pt idx="8620">
                  <c:v>11.012421798299998</c:v>
                </c:pt>
                <c:pt idx="8621">
                  <c:v>11.012421798299998</c:v>
                </c:pt>
                <c:pt idx="8622">
                  <c:v>11.012421798299998</c:v>
                </c:pt>
                <c:pt idx="8623">
                  <c:v>11.0095901136</c:v>
                </c:pt>
                <c:pt idx="8624">
                  <c:v>11.0095901136</c:v>
                </c:pt>
                <c:pt idx="8625">
                  <c:v>11.0095901136</c:v>
                </c:pt>
                <c:pt idx="8626">
                  <c:v>11.0095901136</c:v>
                </c:pt>
                <c:pt idx="8627">
                  <c:v>11.0095901136</c:v>
                </c:pt>
                <c:pt idx="8628">
                  <c:v>11.0095901136</c:v>
                </c:pt>
                <c:pt idx="8629">
                  <c:v>11.0095901136</c:v>
                </c:pt>
                <c:pt idx="8630">
                  <c:v>11.0095901136</c:v>
                </c:pt>
                <c:pt idx="8631">
                  <c:v>11.0095901136</c:v>
                </c:pt>
                <c:pt idx="8632">
                  <c:v>11.0095901136</c:v>
                </c:pt>
                <c:pt idx="8633">
                  <c:v>11.0095901136</c:v>
                </c:pt>
                <c:pt idx="8634">
                  <c:v>11.0095901136</c:v>
                </c:pt>
                <c:pt idx="8635">
                  <c:v>11.0095901136</c:v>
                </c:pt>
                <c:pt idx="8636">
                  <c:v>11.0095901136</c:v>
                </c:pt>
                <c:pt idx="8637">
                  <c:v>11.0095901136</c:v>
                </c:pt>
                <c:pt idx="8638">
                  <c:v>11.0095901136</c:v>
                </c:pt>
                <c:pt idx="8639">
                  <c:v>11.0095901136</c:v>
                </c:pt>
                <c:pt idx="8640">
                  <c:v>11.0095901136</c:v>
                </c:pt>
                <c:pt idx="8641">
                  <c:v>11.0095901136</c:v>
                </c:pt>
                <c:pt idx="8642">
                  <c:v>11.0067584289</c:v>
                </c:pt>
                <c:pt idx="8643">
                  <c:v>11.0067584289</c:v>
                </c:pt>
                <c:pt idx="8644">
                  <c:v>11.0067584289</c:v>
                </c:pt>
                <c:pt idx="8645">
                  <c:v>11.0067584289</c:v>
                </c:pt>
                <c:pt idx="8646">
                  <c:v>11.0067584289</c:v>
                </c:pt>
                <c:pt idx="8647">
                  <c:v>11.0067584289</c:v>
                </c:pt>
                <c:pt idx="8648">
                  <c:v>11.0067584289</c:v>
                </c:pt>
                <c:pt idx="8649">
                  <c:v>11.0067584289</c:v>
                </c:pt>
                <c:pt idx="8650">
                  <c:v>11.0067584289</c:v>
                </c:pt>
                <c:pt idx="8651">
                  <c:v>11.0067584289</c:v>
                </c:pt>
                <c:pt idx="8652">
                  <c:v>11.0067584289</c:v>
                </c:pt>
                <c:pt idx="8653">
                  <c:v>11.0067584289</c:v>
                </c:pt>
                <c:pt idx="8654">
                  <c:v>11.0067584289</c:v>
                </c:pt>
                <c:pt idx="8655">
                  <c:v>11.0067584289</c:v>
                </c:pt>
                <c:pt idx="8656">
                  <c:v>11.0067584289</c:v>
                </c:pt>
                <c:pt idx="8657">
                  <c:v>11.0067584289</c:v>
                </c:pt>
                <c:pt idx="8658">
                  <c:v>11.0067584289</c:v>
                </c:pt>
                <c:pt idx="8659">
                  <c:v>11.0067584289</c:v>
                </c:pt>
                <c:pt idx="8660">
                  <c:v>11.0067584289</c:v>
                </c:pt>
                <c:pt idx="8661">
                  <c:v>11.0067584289</c:v>
                </c:pt>
                <c:pt idx="8662">
                  <c:v>11.003926744200001</c:v>
                </c:pt>
                <c:pt idx="8663">
                  <c:v>11.003926744200001</c:v>
                </c:pt>
                <c:pt idx="8664">
                  <c:v>11.003926744200001</c:v>
                </c:pt>
                <c:pt idx="8665">
                  <c:v>11.003926744200001</c:v>
                </c:pt>
                <c:pt idx="8666">
                  <c:v>11.003926744200001</c:v>
                </c:pt>
                <c:pt idx="8667">
                  <c:v>11.003926744200001</c:v>
                </c:pt>
                <c:pt idx="8668">
                  <c:v>11.003926744200001</c:v>
                </c:pt>
                <c:pt idx="8669">
                  <c:v>11.003926744200001</c:v>
                </c:pt>
                <c:pt idx="8670">
                  <c:v>11.003926744200001</c:v>
                </c:pt>
                <c:pt idx="8671">
                  <c:v>11.003926744200001</c:v>
                </c:pt>
                <c:pt idx="8672">
                  <c:v>11.003926744200001</c:v>
                </c:pt>
                <c:pt idx="8673">
                  <c:v>11.003926744200001</c:v>
                </c:pt>
                <c:pt idx="8674">
                  <c:v>11.003926744200001</c:v>
                </c:pt>
                <c:pt idx="8675">
                  <c:v>11.003926744200001</c:v>
                </c:pt>
                <c:pt idx="8676">
                  <c:v>11.003926744200001</c:v>
                </c:pt>
                <c:pt idx="8677">
                  <c:v>11.003926744200001</c:v>
                </c:pt>
                <c:pt idx="8678">
                  <c:v>11.003926744200001</c:v>
                </c:pt>
                <c:pt idx="8679">
                  <c:v>11.003926744200001</c:v>
                </c:pt>
                <c:pt idx="8680">
                  <c:v>11.003926744200001</c:v>
                </c:pt>
                <c:pt idx="8681">
                  <c:v>11.001095059499999</c:v>
                </c:pt>
                <c:pt idx="8682">
                  <c:v>11.001095059499999</c:v>
                </c:pt>
                <c:pt idx="8683">
                  <c:v>11.001095059499999</c:v>
                </c:pt>
                <c:pt idx="8684">
                  <c:v>11.001095059499999</c:v>
                </c:pt>
                <c:pt idx="8685">
                  <c:v>11.001095059499999</c:v>
                </c:pt>
                <c:pt idx="8686">
                  <c:v>11.001095059499999</c:v>
                </c:pt>
                <c:pt idx="8687">
                  <c:v>11.001095059499999</c:v>
                </c:pt>
                <c:pt idx="8688">
                  <c:v>11.001095059499999</c:v>
                </c:pt>
                <c:pt idx="8689">
                  <c:v>11.001095059499999</c:v>
                </c:pt>
                <c:pt idx="8690">
                  <c:v>11.001095059499999</c:v>
                </c:pt>
                <c:pt idx="8691">
                  <c:v>11.001095059499999</c:v>
                </c:pt>
                <c:pt idx="8692">
                  <c:v>11.001095059499999</c:v>
                </c:pt>
                <c:pt idx="8693">
                  <c:v>11.001095059499999</c:v>
                </c:pt>
                <c:pt idx="8694">
                  <c:v>11.001095059499999</c:v>
                </c:pt>
                <c:pt idx="8695">
                  <c:v>11.001095059499999</c:v>
                </c:pt>
                <c:pt idx="8696">
                  <c:v>11.001095059499999</c:v>
                </c:pt>
                <c:pt idx="8697">
                  <c:v>11.001095059499999</c:v>
                </c:pt>
                <c:pt idx="8698">
                  <c:v>11.001095059499999</c:v>
                </c:pt>
                <c:pt idx="8699">
                  <c:v>11.001095059499999</c:v>
                </c:pt>
                <c:pt idx="8700">
                  <c:v>10.998263374799999</c:v>
                </c:pt>
                <c:pt idx="8701">
                  <c:v>10.998263374799999</c:v>
                </c:pt>
                <c:pt idx="8702">
                  <c:v>10.998263374799999</c:v>
                </c:pt>
                <c:pt idx="8703">
                  <c:v>10.998263374799999</c:v>
                </c:pt>
                <c:pt idx="8704">
                  <c:v>10.998263374799999</c:v>
                </c:pt>
                <c:pt idx="8705">
                  <c:v>10.998263374799999</c:v>
                </c:pt>
                <c:pt idx="8706">
                  <c:v>10.998263374799999</c:v>
                </c:pt>
                <c:pt idx="8707">
                  <c:v>10.998263374799999</c:v>
                </c:pt>
                <c:pt idx="8708">
                  <c:v>10.998263374799999</c:v>
                </c:pt>
                <c:pt idx="8709">
                  <c:v>10.998263374799999</c:v>
                </c:pt>
                <c:pt idx="8710">
                  <c:v>10.998263374799999</c:v>
                </c:pt>
                <c:pt idx="8711">
                  <c:v>10.998263374799999</c:v>
                </c:pt>
                <c:pt idx="8712">
                  <c:v>10.998263374799999</c:v>
                </c:pt>
                <c:pt idx="8713">
                  <c:v>10.998263374799999</c:v>
                </c:pt>
                <c:pt idx="8714">
                  <c:v>10.998263374799999</c:v>
                </c:pt>
                <c:pt idx="8715">
                  <c:v>10.998263374799999</c:v>
                </c:pt>
                <c:pt idx="8716">
                  <c:v>10.998263374799999</c:v>
                </c:pt>
                <c:pt idx="8717">
                  <c:v>10.998263374799999</c:v>
                </c:pt>
                <c:pt idx="8718">
                  <c:v>10.998263374799999</c:v>
                </c:pt>
                <c:pt idx="8719">
                  <c:v>10.9954316901</c:v>
                </c:pt>
                <c:pt idx="8720">
                  <c:v>10.9954316901</c:v>
                </c:pt>
                <c:pt idx="8721">
                  <c:v>10.9954316901</c:v>
                </c:pt>
                <c:pt idx="8722">
                  <c:v>10.9954316901</c:v>
                </c:pt>
                <c:pt idx="8723">
                  <c:v>10.9954316901</c:v>
                </c:pt>
                <c:pt idx="8724">
                  <c:v>10.9954316901</c:v>
                </c:pt>
                <c:pt idx="8725">
                  <c:v>10.9954316901</c:v>
                </c:pt>
                <c:pt idx="8726">
                  <c:v>10.9954316901</c:v>
                </c:pt>
                <c:pt idx="8727">
                  <c:v>10.9954316901</c:v>
                </c:pt>
                <c:pt idx="8728">
                  <c:v>10.9954316901</c:v>
                </c:pt>
                <c:pt idx="8729">
                  <c:v>10.9954316901</c:v>
                </c:pt>
                <c:pt idx="8730">
                  <c:v>10.9954316901</c:v>
                </c:pt>
                <c:pt idx="8731">
                  <c:v>10.9954316901</c:v>
                </c:pt>
                <c:pt idx="8732">
                  <c:v>10.9954316901</c:v>
                </c:pt>
                <c:pt idx="8733">
                  <c:v>10.9954316901</c:v>
                </c:pt>
                <c:pt idx="8734">
                  <c:v>10.9954316901</c:v>
                </c:pt>
                <c:pt idx="8735">
                  <c:v>10.9954316901</c:v>
                </c:pt>
                <c:pt idx="8736">
                  <c:v>10.9954316901</c:v>
                </c:pt>
                <c:pt idx="8737">
                  <c:v>10.9954316901</c:v>
                </c:pt>
                <c:pt idx="8738">
                  <c:v>10.9926000054</c:v>
                </c:pt>
                <c:pt idx="8739">
                  <c:v>10.9926000054</c:v>
                </c:pt>
                <c:pt idx="8740">
                  <c:v>10.9926000054</c:v>
                </c:pt>
                <c:pt idx="8741">
                  <c:v>10.9926000054</c:v>
                </c:pt>
                <c:pt idx="8742">
                  <c:v>10.9926000054</c:v>
                </c:pt>
                <c:pt idx="8743">
                  <c:v>10.9926000054</c:v>
                </c:pt>
                <c:pt idx="8744">
                  <c:v>10.9926000054</c:v>
                </c:pt>
                <c:pt idx="8745">
                  <c:v>10.9926000054</c:v>
                </c:pt>
                <c:pt idx="8746">
                  <c:v>10.9926000054</c:v>
                </c:pt>
                <c:pt idx="8747">
                  <c:v>10.9926000054</c:v>
                </c:pt>
                <c:pt idx="8748">
                  <c:v>10.9926000054</c:v>
                </c:pt>
                <c:pt idx="8749">
                  <c:v>10.9926000054</c:v>
                </c:pt>
                <c:pt idx="8750">
                  <c:v>10.9926000054</c:v>
                </c:pt>
                <c:pt idx="8751">
                  <c:v>10.9926000054</c:v>
                </c:pt>
                <c:pt idx="8752">
                  <c:v>10.9926000054</c:v>
                </c:pt>
                <c:pt idx="8753">
                  <c:v>10.9926000054</c:v>
                </c:pt>
                <c:pt idx="8754">
                  <c:v>10.9926000054</c:v>
                </c:pt>
                <c:pt idx="8755">
                  <c:v>10.9926000054</c:v>
                </c:pt>
                <c:pt idx="8756">
                  <c:v>10.9926000054</c:v>
                </c:pt>
                <c:pt idx="8757">
                  <c:v>10.9926000054</c:v>
                </c:pt>
                <c:pt idx="8758">
                  <c:v>10.9897683207</c:v>
                </c:pt>
                <c:pt idx="8759">
                  <c:v>10.9897683207</c:v>
                </c:pt>
                <c:pt idx="8760">
                  <c:v>10.9897683207</c:v>
                </c:pt>
                <c:pt idx="8761">
                  <c:v>10.9897683207</c:v>
                </c:pt>
                <c:pt idx="8762">
                  <c:v>10.9897683207</c:v>
                </c:pt>
                <c:pt idx="8763">
                  <c:v>10.9897683207</c:v>
                </c:pt>
                <c:pt idx="8764">
                  <c:v>10.9897683207</c:v>
                </c:pt>
                <c:pt idx="8765">
                  <c:v>10.9897683207</c:v>
                </c:pt>
                <c:pt idx="8766">
                  <c:v>10.9897683207</c:v>
                </c:pt>
                <c:pt idx="8767">
                  <c:v>10.9897683207</c:v>
                </c:pt>
                <c:pt idx="8768">
                  <c:v>10.9897683207</c:v>
                </c:pt>
                <c:pt idx="8769">
                  <c:v>10.9897683207</c:v>
                </c:pt>
                <c:pt idx="8770">
                  <c:v>10.9897683207</c:v>
                </c:pt>
                <c:pt idx="8771">
                  <c:v>10.9897683207</c:v>
                </c:pt>
                <c:pt idx="8772">
                  <c:v>10.9897683207</c:v>
                </c:pt>
                <c:pt idx="8773">
                  <c:v>10.9897683207</c:v>
                </c:pt>
                <c:pt idx="8774">
                  <c:v>10.9897683207</c:v>
                </c:pt>
                <c:pt idx="8775">
                  <c:v>10.9897683207</c:v>
                </c:pt>
                <c:pt idx="8776">
                  <c:v>10.9897683207</c:v>
                </c:pt>
                <c:pt idx="8777">
                  <c:v>10.986936635999999</c:v>
                </c:pt>
                <c:pt idx="8778">
                  <c:v>10.986936635999999</c:v>
                </c:pt>
                <c:pt idx="8779">
                  <c:v>10.986936635999999</c:v>
                </c:pt>
                <c:pt idx="8780">
                  <c:v>10.986936635999999</c:v>
                </c:pt>
                <c:pt idx="8781">
                  <c:v>10.986936635999999</c:v>
                </c:pt>
                <c:pt idx="8782">
                  <c:v>10.986936635999999</c:v>
                </c:pt>
                <c:pt idx="8783">
                  <c:v>10.986936635999999</c:v>
                </c:pt>
                <c:pt idx="8784">
                  <c:v>10.986936635999999</c:v>
                </c:pt>
                <c:pt idx="8785">
                  <c:v>10.986936635999999</c:v>
                </c:pt>
                <c:pt idx="8786">
                  <c:v>10.986936635999999</c:v>
                </c:pt>
                <c:pt idx="8787">
                  <c:v>10.986936635999999</c:v>
                </c:pt>
                <c:pt idx="8788">
                  <c:v>10.986936635999999</c:v>
                </c:pt>
                <c:pt idx="8789">
                  <c:v>10.986936635999999</c:v>
                </c:pt>
                <c:pt idx="8790">
                  <c:v>10.986936635999999</c:v>
                </c:pt>
                <c:pt idx="8791">
                  <c:v>10.986936635999999</c:v>
                </c:pt>
                <c:pt idx="8792">
                  <c:v>10.986936635999999</c:v>
                </c:pt>
                <c:pt idx="8793">
                  <c:v>10.986936635999999</c:v>
                </c:pt>
                <c:pt idx="8794">
                  <c:v>10.986936635999999</c:v>
                </c:pt>
                <c:pt idx="8795">
                  <c:v>10.986936635999999</c:v>
                </c:pt>
                <c:pt idx="8796">
                  <c:v>10.984104951299999</c:v>
                </c:pt>
                <c:pt idx="8797">
                  <c:v>10.984104951299999</c:v>
                </c:pt>
                <c:pt idx="8798">
                  <c:v>10.984104951299999</c:v>
                </c:pt>
                <c:pt idx="8799">
                  <c:v>10.984104951299999</c:v>
                </c:pt>
                <c:pt idx="8800">
                  <c:v>10.984104951299999</c:v>
                </c:pt>
                <c:pt idx="8801">
                  <c:v>10.984104951299999</c:v>
                </c:pt>
                <c:pt idx="8802">
                  <c:v>10.984104951299999</c:v>
                </c:pt>
                <c:pt idx="8803">
                  <c:v>10.984104951299999</c:v>
                </c:pt>
                <c:pt idx="8804">
                  <c:v>10.984104951299999</c:v>
                </c:pt>
                <c:pt idx="8805">
                  <c:v>10.984104951299999</c:v>
                </c:pt>
                <c:pt idx="8806">
                  <c:v>10.984104951299999</c:v>
                </c:pt>
                <c:pt idx="8807">
                  <c:v>10.984104951299999</c:v>
                </c:pt>
                <c:pt idx="8808">
                  <c:v>10.984104951299999</c:v>
                </c:pt>
                <c:pt idx="8809">
                  <c:v>10.984104951299999</c:v>
                </c:pt>
                <c:pt idx="8810">
                  <c:v>10.984104951299999</c:v>
                </c:pt>
                <c:pt idx="8811">
                  <c:v>10.984104951299999</c:v>
                </c:pt>
                <c:pt idx="8812">
                  <c:v>10.984104951299999</c:v>
                </c:pt>
                <c:pt idx="8813">
                  <c:v>10.984104951299999</c:v>
                </c:pt>
                <c:pt idx="8814">
                  <c:v>10.984104951299999</c:v>
                </c:pt>
                <c:pt idx="8815">
                  <c:v>10.981273266600001</c:v>
                </c:pt>
                <c:pt idx="8816">
                  <c:v>10.981273266600001</c:v>
                </c:pt>
                <c:pt idx="8817">
                  <c:v>10.981273266600001</c:v>
                </c:pt>
                <c:pt idx="8818">
                  <c:v>10.981273266600001</c:v>
                </c:pt>
                <c:pt idx="8819">
                  <c:v>10.981273266600001</c:v>
                </c:pt>
                <c:pt idx="8820">
                  <c:v>10.981273266600001</c:v>
                </c:pt>
                <c:pt idx="8821">
                  <c:v>10.981273266600001</c:v>
                </c:pt>
                <c:pt idx="8822">
                  <c:v>10.981273266600001</c:v>
                </c:pt>
                <c:pt idx="8823">
                  <c:v>10.981273266600001</c:v>
                </c:pt>
                <c:pt idx="8824">
                  <c:v>10.981273266600001</c:v>
                </c:pt>
                <c:pt idx="8825">
                  <c:v>10.981273266600001</c:v>
                </c:pt>
                <c:pt idx="8826">
                  <c:v>10.981273266600001</c:v>
                </c:pt>
                <c:pt idx="8827">
                  <c:v>10.981273266600001</c:v>
                </c:pt>
                <c:pt idx="8828">
                  <c:v>10.981273266600001</c:v>
                </c:pt>
                <c:pt idx="8829">
                  <c:v>10.981273266600001</c:v>
                </c:pt>
                <c:pt idx="8830">
                  <c:v>10.981273266600001</c:v>
                </c:pt>
                <c:pt idx="8831">
                  <c:v>10.981273266600001</c:v>
                </c:pt>
                <c:pt idx="8832">
                  <c:v>10.981273266600001</c:v>
                </c:pt>
                <c:pt idx="8833">
                  <c:v>10.981273266600001</c:v>
                </c:pt>
                <c:pt idx="8834">
                  <c:v>10.978441581899999</c:v>
                </c:pt>
                <c:pt idx="8835">
                  <c:v>10.978441581899999</c:v>
                </c:pt>
                <c:pt idx="8836">
                  <c:v>10.978441581899999</c:v>
                </c:pt>
                <c:pt idx="8837">
                  <c:v>10.978441581899999</c:v>
                </c:pt>
                <c:pt idx="8838">
                  <c:v>10.978441581899999</c:v>
                </c:pt>
                <c:pt idx="8839">
                  <c:v>10.978441581899999</c:v>
                </c:pt>
                <c:pt idx="8840">
                  <c:v>10.978441581899999</c:v>
                </c:pt>
                <c:pt idx="8841">
                  <c:v>10.978441581899999</c:v>
                </c:pt>
                <c:pt idx="8842">
                  <c:v>10.978441581899999</c:v>
                </c:pt>
                <c:pt idx="8843">
                  <c:v>10.978441581899999</c:v>
                </c:pt>
                <c:pt idx="8844">
                  <c:v>10.978441581899999</c:v>
                </c:pt>
                <c:pt idx="8845">
                  <c:v>10.978441581899999</c:v>
                </c:pt>
                <c:pt idx="8846">
                  <c:v>10.978441581899999</c:v>
                </c:pt>
                <c:pt idx="8847">
                  <c:v>10.978441581899999</c:v>
                </c:pt>
                <c:pt idx="8848">
                  <c:v>10.978441581899999</c:v>
                </c:pt>
                <c:pt idx="8849">
                  <c:v>10.978441581899999</c:v>
                </c:pt>
                <c:pt idx="8850">
                  <c:v>10.978441581899999</c:v>
                </c:pt>
                <c:pt idx="8851">
                  <c:v>10.978441581899999</c:v>
                </c:pt>
                <c:pt idx="8852">
                  <c:v>10.978441581899999</c:v>
                </c:pt>
                <c:pt idx="8853">
                  <c:v>10.978441581899999</c:v>
                </c:pt>
                <c:pt idx="8854">
                  <c:v>10.9756098972</c:v>
                </c:pt>
                <c:pt idx="8855">
                  <c:v>10.9756098972</c:v>
                </c:pt>
                <c:pt idx="8856">
                  <c:v>10.9756098972</c:v>
                </c:pt>
                <c:pt idx="8857">
                  <c:v>10.9756098972</c:v>
                </c:pt>
                <c:pt idx="8858">
                  <c:v>10.9756098972</c:v>
                </c:pt>
                <c:pt idx="8859">
                  <c:v>10.9756098972</c:v>
                </c:pt>
                <c:pt idx="8860">
                  <c:v>10.9756098972</c:v>
                </c:pt>
                <c:pt idx="8861">
                  <c:v>10.9756098972</c:v>
                </c:pt>
                <c:pt idx="8862">
                  <c:v>10.9756098972</c:v>
                </c:pt>
                <c:pt idx="8863">
                  <c:v>10.9756098972</c:v>
                </c:pt>
                <c:pt idx="8864">
                  <c:v>10.9756098972</c:v>
                </c:pt>
                <c:pt idx="8865">
                  <c:v>10.9756098972</c:v>
                </c:pt>
                <c:pt idx="8866">
                  <c:v>10.9756098972</c:v>
                </c:pt>
                <c:pt idx="8867">
                  <c:v>10.9756098972</c:v>
                </c:pt>
                <c:pt idx="8868">
                  <c:v>10.9756098972</c:v>
                </c:pt>
                <c:pt idx="8869">
                  <c:v>10.9756098972</c:v>
                </c:pt>
                <c:pt idx="8870">
                  <c:v>10.9756098972</c:v>
                </c:pt>
                <c:pt idx="8871">
                  <c:v>10.9756098972</c:v>
                </c:pt>
                <c:pt idx="8872">
                  <c:v>10.9756098972</c:v>
                </c:pt>
                <c:pt idx="8873">
                  <c:v>10.9727782125</c:v>
                </c:pt>
                <c:pt idx="8874">
                  <c:v>10.9727782125</c:v>
                </c:pt>
                <c:pt idx="8875">
                  <c:v>10.9727782125</c:v>
                </c:pt>
                <c:pt idx="8876">
                  <c:v>10.9727782125</c:v>
                </c:pt>
                <c:pt idx="8877">
                  <c:v>10.9727782125</c:v>
                </c:pt>
                <c:pt idx="8878">
                  <c:v>10.9727782125</c:v>
                </c:pt>
                <c:pt idx="8879">
                  <c:v>10.9727782125</c:v>
                </c:pt>
                <c:pt idx="8880">
                  <c:v>10.9727782125</c:v>
                </c:pt>
                <c:pt idx="8881">
                  <c:v>10.9727782125</c:v>
                </c:pt>
                <c:pt idx="8882">
                  <c:v>10.9727782125</c:v>
                </c:pt>
                <c:pt idx="8883">
                  <c:v>10.9727782125</c:v>
                </c:pt>
                <c:pt idx="8884">
                  <c:v>10.9727782125</c:v>
                </c:pt>
                <c:pt idx="8885">
                  <c:v>10.9727782125</c:v>
                </c:pt>
                <c:pt idx="8886">
                  <c:v>10.9727782125</c:v>
                </c:pt>
                <c:pt idx="8887">
                  <c:v>10.9727782125</c:v>
                </c:pt>
                <c:pt idx="8888">
                  <c:v>10.9727782125</c:v>
                </c:pt>
                <c:pt idx="8889">
                  <c:v>10.9727782125</c:v>
                </c:pt>
                <c:pt idx="8890">
                  <c:v>10.9727782125</c:v>
                </c:pt>
                <c:pt idx="8891">
                  <c:v>10.9727782125</c:v>
                </c:pt>
                <c:pt idx="8892">
                  <c:v>10.969946527799999</c:v>
                </c:pt>
                <c:pt idx="8893">
                  <c:v>10.969946527799999</c:v>
                </c:pt>
                <c:pt idx="8894">
                  <c:v>10.969946527799999</c:v>
                </c:pt>
                <c:pt idx="8895">
                  <c:v>10.969946527799999</c:v>
                </c:pt>
                <c:pt idx="8896">
                  <c:v>10.969946527799999</c:v>
                </c:pt>
                <c:pt idx="8897">
                  <c:v>10.969946527799999</c:v>
                </c:pt>
                <c:pt idx="8898">
                  <c:v>10.969946527799999</c:v>
                </c:pt>
                <c:pt idx="8899">
                  <c:v>10.969946527799999</c:v>
                </c:pt>
                <c:pt idx="8900">
                  <c:v>10.969946527799999</c:v>
                </c:pt>
                <c:pt idx="8901">
                  <c:v>10.969946527799999</c:v>
                </c:pt>
                <c:pt idx="8902">
                  <c:v>10.969946527799999</c:v>
                </c:pt>
                <c:pt idx="8903">
                  <c:v>10.969946527799999</c:v>
                </c:pt>
                <c:pt idx="8904">
                  <c:v>10.969946527799999</c:v>
                </c:pt>
                <c:pt idx="8905">
                  <c:v>10.969946527799999</c:v>
                </c:pt>
                <c:pt idx="8906">
                  <c:v>10.969946527799999</c:v>
                </c:pt>
                <c:pt idx="8907">
                  <c:v>10.969946527799999</c:v>
                </c:pt>
                <c:pt idx="8908">
                  <c:v>10.969946527799999</c:v>
                </c:pt>
                <c:pt idx="8909">
                  <c:v>10.969946527799999</c:v>
                </c:pt>
                <c:pt idx="8910">
                  <c:v>10.969946527799999</c:v>
                </c:pt>
                <c:pt idx="8911">
                  <c:v>10.967114843099999</c:v>
                </c:pt>
                <c:pt idx="8912">
                  <c:v>10.967114843099999</c:v>
                </c:pt>
                <c:pt idx="8913">
                  <c:v>10.967114843099999</c:v>
                </c:pt>
                <c:pt idx="8914">
                  <c:v>10.967114843099999</c:v>
                </c:pt>
                <c:pt idx="8915">
                  <c:v>10.967114843099999</c:v>
                </c:pt>
                <c:pt idx="8916">
                  <c:v>10.967114843099999</c:v>
                </c:pt>
                <c:pt idx="8917">
                  <c:v>10.967114843099999</c:v>
                </c:pt>
                <c:pt idx="8918">
                  <c:v>10.967114843099999</c:v>
                </c:pt>
                <c:pt idx="8919">
                  <c:v>10.967114843099999</c:v>
                </c:pt>
                <c:pt idx="8920">
                  <c:v>10.967114843099999</c:v>
                </c:pt>
                <c:pt idx="8921">
                  <c:v>10.967114843099999</c:v>
                </c:pt>
                <c:pt idx="8922">
                  <c:v>10.967114843099999</c:v>
                </c:pt>
                <c:pt idx="8923">
                  <c:v>10.967114843099999</c:v>
                </c:pt>
                <c:pt idx="8924">
                  <c:v>10.967114843099999</c:v>
                </c:pt>
                <c:pt idx="8925">
                  <c:v>10.967114843099999</c:v>
                </c:pt>
                <c:pt idx="8926">
                  <c:v>10.967114843099999</c:v>
                </c:pt>
                <c:pt idx="8927">
                  <c:v>10.967114843099999</c:v>
                </c:pt>
                <c:pt idx="8928">
                  <c:v>10.967114843099999</c:v>
                </c:pt>
                <c:pt idx="8929">
                  <c:v>10.967114843099999</c:v>
                </c:pt>
                <c:pt idx="8930">
                  <c:v>10.967114843099999</c:v>
                </c:pt>
                <c:pt idx="8931">
                  <c:v>10.964283158399999</c:v>
                </c:pt>
                <c:pt idx="8932">
                  <c:v>10.964283158399999</c:v>
                </c:pt>
                <c:pt idx="8933">
                  <c:v>10.964283158399999</c:v>
                </c:pt>
                <c:pt idx="8934">
                  <c:v>10.964283158399999</c:v>
                </c:pt>
                <c:pt idx="8935">
                  <c:v>10.964283158399999</c:v>
                </c:pt>
                <c:pt idx="8936">
                  <c:v>10.964283158399999</c:v>
                </c:pt>
                <c:pt idx="8937">
                  <c:v>10.964283158399999</c:v>
                </c:pt>
                <c:pt idx="8938">
                  <c:v>10.964283158399999</c:v>
                </c:pt>
                <c:pt idx="8939">
                  <c:v>10.964283158399999</c:v>
                </c:pt>
                <c:pt idx="8940">
                  <c:v>10.964283158399999</c:v>
                </c:pt>
                <c:pt idx="8941">
                  <c:v>10.964283158399999</c:v>
                </c:pt>
                <c:pt idx="8942">
                  <c:v>10.964283158399999</c:v>
                </c:pt>
                <c:pt idx="8943">
                  <c:v>10.964283158399999</c:v>
                </c:pt>
                <c:pt idx="8944">
                  <c:v>10.964283158399999</c:v>
                </c:pt>
                <c:pt idx="8945">
                  <c:v>10.964283158399999</c:v>
                </c:pt>
                <c:pt idx="8946">
                  <c:v>10.964283158399999</c:v>
                </c:pt>
                <c:pt idx="8947">
                  <c:v>10.964283158399999</c:v>
                </c:pt>
                <c:pt idx="8948">
                  <c:v>10.964283158399999</c:v>
                </c:pt>
                <c:pt idx="8949">
                  <c:v>10.964283158399999</c:v>
                </c:pt>
                <c:pt idx="8950">
                  <c:v>10.9614514737</c:v>
                </c:pt>
                <c:pt idx="8951">
                  <c:v>10.9614514737</c:v>
                </c:pt>
                <c:pt idx="8952">
                  <c:v>10.9614514737</c:v>
                </c:pt>
                <c:pt idx="8953">
                  <c:v>10.9614514737</c:v>
                </c:pt>
                <c:pt idx="8954">
                  <c:v>10.9614514737</c:v>
                </c:pt>
                <c:pt idx="8955">
                  <c:v>10.9614514737</c:v>
                </c:pt>
                <c:pt idx="8956">
                  <c:v>10.9614514737</c:v>
                </c:pt>
                <c:pt idx="8957">
                  <c:v>10.9614514737</c:v>
                </c:pt>
                <c:pt idx="8958">
                  <c:v>10.9614514737</c:v>
                </c:pt>
                <c:pt idx="8959">
                  <c:v>10.9614514737</c:v>
                </c:pt>
                <c:pt idx="8960">
                  <c:v>10.9614514737</c:v>
                </c:pt>
                <c:pt idx="8961">
                  <c:v>10.9614514737</c:v>
                </c:pt>
                <c:pt idx="8962">
                  <c:v>10.9614514737</c:v>
                </c:pt>
                <c:pt idx="8963">
                  <c:v>10.9614514737</c:v>
                </c:pt>
                <c:pt idx="8964">
                  <c:v>10.9614514737</c:v>
                </c:pt>
                <c:pt idx="8965">
                  <c:v>10.9614514737</c:v>
                </c:pt>
                <c:pt idx="8966">
                  <c:v>10.9614514737</c:v>
                </c:pt>
                <c:pt idx="8967">
                  <c:v>10.9614514737</c:v>
                </c:pt>
                <c:pt idx="8968">
                  <c:v>10.9614514737</c:v>
                </c:pt>
                <c:pt idx="8969">
                  <c:v>10.958619789</c:v>
                </c:pt>
                <c:pt idx="8970">
                  <c:v>10.958619789</c:v>
                </c:pt>
                <c:pt idx="8971">
                  <c:v>10.958619789</c:v>
                </c:pt>
                <c:pt idx="8972">
                  <c:v>10.958619789</c:v>
                </c:pt>
                <c:pt idx="8973">
                  <c:v>10.958619789</c:v>
                </c:pt>
                <c:pt idx="8974">
                  <c:v>10.958619789</c:v>
                </c:pt>
                <c:pt idx="8975">
                  <c:v>10.958619789</c:v>
                </c:pt>
                <c:pt idx="8976">
                  <c:v>10.958619789</c:v>
                </c:pt>
                <c:pt idx="8977">
                  <c:v>10.958619789</c:v>
                </c:pt>
                <c:pt idx="8978">
                  <c:v>10.958619789</c:v>
                </c:pt>
                <c:pt idx="8979">
                  <c:v>10.958619789</c:v>
                </c:pt>
                <c:pt idx="8980">
                  <c:v>10.958619789</c:v>
                </c:pt>
                <c:pt idx="8981">
                  <c:v>10.958619789</c:v>
                </c:pt>
                <c:pt idx="8982">
                  <c:v>10.958619789</c:v>
                </c:pt>
                <c:pt idx="8983">
                  <c:v>10.958619789</c:v>
                </c:pt>
                <c:pt idx="8984">
                  <c:v>10.958619789</c:v>
                </c:pt>
                <c:pt idx="8985">
                  <c:v>10.958619789</c:v>
                </c:pt>
                <c:pt idx="8986">
                  <c:v>10.958619789</c:v>
                </c:pt>
                <c:pt idx="8987">
                  <c:v>10.958619789</c:v>
                </c:pt>
                <c:pt idx="8988">
                  <c:v>10.9557881043</c:v>
                </c:pt>
                <c:pt idx="8989">
                  <c:v>10.9557881043</c:v>
                </c:pt>
                <c:pt idx="8990">
                  <c:v>10.9557881043</c:v>
                </c:pt>
                <c:pt idx="8991">
                  <c:v>10.9557881043</c:v>
                </c:pt>
                <c:pt idx="8992">
                  <c:v>10.9557881043</c:v>
                </c:pt>
                <c:pt idx="8993">
                  <c:v>10.9557881043</c:v>
                </c:pt>
                <c:pt idx="8994">
                  <c:v>10.9557881043</c:v>
                </c:pt>
                <c:pt idx="8995">
                  <c:v>10.9557881043</c:v>
                </c:pt>
                <c:pt idx="8996">
                  <c:v>10.9557881043</c:v>
                </c:pt>
                <c:pt idx="8997">
                  <c:v>10.9557881043</c:v>
                </c:pt>
                <c:pt idx="8998">
                  <c:v>10.9557881043</c:v>
                </c:pt>
                <c:pt idx="8999">
                  <c:v>10.9557881043</c:v>
                </c:pt>
                <c:pt idx="9000">
                  <c:v>10.9557881043</c:v>
                </c:pt>
                <c:pt idx="9001">
                  <c:v>10.9557881043</c:v>
                </c:pt>
                <c:pt idx="9002">
                  <c:v>10.9557881043</c:v>
                </c:pt>
                <c:pt idx="9003">
                  <c:v>10.9557881043</c:v>
                </c:pt>
                <c:pt idx="9004">
                  <c:v>10.9557881043</c:v>
                </c:pt>
                <c:pt idx="9005">
                  <c:v>10.9557881043</c:v>
                </c:pt>
                <c:pt idx="9006">
                  <c:v>10.9557881043</c:v>
                </c:pt>
                <c:pt idx="9007">
                  <c:v>10.9557881043</c:v>
                </c:pt>
                <c:pt idx="9008">
                  <c:v>10.9529564196</c:v>
                </c:pt>
                <c:pt idx="9009">
                  <c:v>10.9529564196</c:v>
                </c:pt>
                <c:pt idx="9010">
                  <c:v>10.9529564196</c:v>
                </c:pt>
                <c:pt idx="9011">
                  <c:v>10.9529564196</c:v>
                </c:pt>
                <c:pt idx="9012">
                  <c:v>10.9529564196</c:v>
                </c:pt>
                <c:pt idx="9013">
                  <c:v>10.9529564196</c:v>
                </c:pt>
                <c:pt idx="9014">
                  <c:v>10.9529564196</c:v>
                </c:pt>
                <c:pt idx="9015">
                  <c:v>10.9529564196</c:v>
                </c:pt>
                <c:pt idx="9016">
                  <c:v>10.9529564196</c:v>
                </c:pt>
                <c:pt idx="9017">
                  <c:v>10.9529564196</c:v>
                </c:pt>
                <c:pt idx="9018">
                  <c:v>10.9529564196</c:v>
                </c:pt>
                <c:pt idx="9019">
                  <c:v>10.9529564196</c:v>
                </c:pt>
                <c:pt idx="9020">
                  <c:v>10.9529564196</c:v>
                </c:pt>
                <c:pt idx="9021">
                  <c:v>10.9529564196</c:v>
                </c:pt>
                <c:pt idx="9022">
                  <c:v>10.9529564196</c:v>
                </c:pt>
                <c:pt idx="9023">
                  <c:v>10.9529564196</c:v>
                </c:pt>
                <c:pt idx="9024">
                  <c:v>10.9529564196</c:v>
                </c:pt>
                <c:pt idx="9025">
                  <c:v>10.9529564196</c:v>
                </c:pt>
                <c:pt idx="9026">
                  <c:v>10.9529564196</c:v>
                </c:pt>
                <c:pt idx="9027">
                  <c:v>10.950124734899999</c:v>
                </c:pt>
                <c:pt idx="9028">
                  <c:v>10.950124734899999</c:v>
                </c:pt>
                <c:pt idx="9029">
                  <c:v>10.950124734899999</c:v>
                </c:pt>
                <c:pt idx="9030">
                  <c:v>10.950124734899999</c:v>
                </c:pt>
                <c:pt idx="9031">
                  <c:v>10.950124734899999</c:v>
                </c:pt>
                <c:pt idx="9032">
                  <c:v>10.950124734899999</c:v>
                </c:pt>
                <c:pt idx="9033">
                  <c:v>10.950124734899999</c:v>
                </c:pt>
                <c:pt idx="9034">
                  <c:v>10.950124734899999</c:v>
                </c:pt>
                <c:pt idx="9035">
                  <c:v>10.950124734899999</c:v>
                </c:pt>
                <c:pt idx="9036">
                  <c:v>10.950124734899999</c:v>
                </c:pt>
                <c:pt idx="9037">
                  <c:v>10.950124734899999</c:v>
                </c:pt>
                <c:pt idx="9038">
                  <c:v>10.950124734899999</c:v>
                </c:pt>
                <c:pt idx="9039">
                  <c:v>10.950124734899999</c:v>
                </c:pt>
                <c:pt idx="9040">
                  <c:v>10.950124734899999</c:v>
                </c:pt>
                <c:pt idx="9041">
                  <c:v>10.950124734899999</c:v>
                </c:pt>
                <c:pt idx="9042">
                  <c:v>10.950124734899999</c:v>
                </c:pt>
                <c:pt idx="9043">
                  <c:v>10.950124734899999</c:v>
                </c:pt>
                <c:pt idx="9044">
                  <c:v>10.950124734899999</c:v>
                </c:pt>
                <c:pt idx="9045">
                  <c:v>10.950124734899999</c:v>
                </c:pt>
                <c:pt idx="9046">
                  <c:v>10.947293050200001</c:v>
                </c:pt>
                <c:pt idx="9047">
                  <c:v>10.947293050200001</c:v>
                </c:pt>
                <c:pt idx="9048">
                  <c:v>10.947293050200001</c:v>
                </c:pt>
                <c:pt idx="9049">
                  <c:v>10.947293050200001</c:v>
                </c:pt>
                <c:pt idx="9050">
                  <c:v>10.947293050200001</c:v>
                </c:pt>
                <c:pt idx="9051">
                  <c:v>10.947293050200001</c:v>
                </c:pt>
                <c:pt idx="9052">
                  <c:v>10.947293050200001</c:v>
                </c:pt>
                <c:pt idx="9053">
                  <c:v>10.947293050200001</c:v>
                </c:pt>
                <c:pt idx="9054">
                  <c:v>10.947293050200001</c:v>
                </c:pt>
                <c:pt idx="9055">
                  <c:v>10.947293050200001</c:v>
                </c:pt>
                <c:pt idx="9056">
                  <c:v>10.947293050200001</c:v>
                </c:pt>
                <c:pt idx="9057">
                  <c:v>10.947293050200001</c:v>
                </c:pt>
                <c:pt idx="9058">
                  <c:v>10.947293050200001</c:v>
                </c:pt>
                <c:pt idx="9059">
                  <c:v>10.947293050200001</c:v>
                </c:pt>
                <c:pt idx="9060">
                  <c:v>10.947293050200001</c:v>
                </c:pt>
                <c:pt idx="9061">
                  <c:v>10.947293050200001</c:v>
                </c:pt>
                <c:pt idx="9062">
                  <c:v>10.947293050200001</c:v>
                </c:pt>
                <c:pt idx="9063">
                  <c:v>10.947293050200001</c:v>
                </c:pt>
                <c:pt idx="9064">
                  <c:v>10.947293050200001</c:v>
                </c:pt>
                <c:pt idx="9065">
                  <c:v>10.947293050200001</c:v>
                </c:pt>
                <c:pt idx="9066">
                  <c:v>10.9444613655</c:v>
                </c:pt>
                <c:pt idx="9067">
                  <c:v>10.9444613655</c:v>
                </c:pt>
                <c:pt idx="9068">
                  <c:v>10.9444613655</c:v>
                </c:pt>
                <c:pt idx="9069">
                  <c:v>10.9444613655</c:v>
                </c:pt>
                <c:pt idx="9070">
                  <c:v>10.9444613655</c:v>
                </c:pt>
                <c:pt idx="9071">
                  <c:v>10.9444613655</c:v>
                </c:pt>
                <c:pt idx="9072">
                  <c:v>10.9444613655</c:v>
                </c:pt>
                <c:pt idx="9073">
                  <c:v>10.9444613655</c:v>
                </c:pt>
                <c:pt idx="9074">
                  <c:v>10.9444613655</c:v>
                </c:pt>
                <c:pt idx="9075">
                  <c:v>10.9444613655</c:v>
                </c:pt>
                <c:pt idx="9076">
                  <c:v>10.9444613655</c:v>
                </c:pt>
                <c:pt idx="9077">
                  <c:v>10.9444613655</c:v>
                </c:pt>
                <c:pt idx="9078">
                  <c:v>10.9444613655</c:v>
                </c:pt>
                <c:pt idx="9079">
                  <c:v>10.9444613655</c:v>
                </c:pt>
                <c:pt idx="9080">
                  <c:v>10.9444613655</c:v>
                </c:pt>
                <c:pt idx="9081">
                  <c:v>10.9444613655</c:v>
                </c:pt>
                <c:pt idx="9082">
                  <c:v>10.9444613655</c:v>
                </c:pt>
                <c:pt idx="9083">
                  <c:v>10.9444613655</c:v>
                </c:pt>
                <c:pt idx="9084">
                  <c:v>10.9444613655</c:v>
                </c:pt>
                <c:pt idx="9085">
                  <c:v>10.941629680799998</c:v>
                </c:pt>
                <c:pt idx="9086">
                  <c:v>10.941629680799998</c:v>
                </c:pt>
                <c:pt idx="9087">
                  <c:v>10.941629680799998</c:v>
                </c:pt>
                <c:pt idx="9088">
                  <c:v>10.941629680799998</c:v>
                </c:pt>
                <c:pt idx="9089">
                  <c:v>10.941629680799998</c:v>
                </c:pt>
                <c:pt idx="9090">
                  <c:v>10.941629680799998</c:v>
                </c:pt>
                <c:pt idx="9091">
                  <c:v>10.941629680799998</c:v>
                </c:pt>
                <c:pt idx="9092">
                  <c:v>10.941629680799998</c:v>
                </c:pt>
                <c:pt idx="9093">
                  <c:v>10.941629680799998</c:v>
                </c:pt>
                <c:pt idx="9094">
                  <c:v>10.941629680799998</c:v>
                </c:pt>
                <c:pt idx="9095">
                  <c:v>10.941629680799998</c:v>
                </c:pt>
                <c:pt idx="9096">
                  <c:v>10.941629680799998</c:v>
                </c:pt>
                <c:pt idx="9097">
                  <c:v>10.941629680799998</c:v>
                </c:pt>
                <c:pt idx="9098">
                  <c:v>10.941629680799998</c:v>
                </c:pt>
                <c:pt idx="9099">
                  <c:v>10.941629680799998</c:v>
                </c:pt>
                <c:pt idx="9100">
                  <c:v>10.941629680799998</c:v>
                </c:pt>
                <c:pt idx="9101">
                  <c:v>10.941629680799998</c:v>
                </c:pt>
                <c:pt idx="9102">
                  <c:v>10.941629680799998</c:v>
                </c:pt>
                <c:pt idx="9103">
                  <c:v>10.941629680799998</c:v>
                </c:pt>
                <c:pt idx="9104">
                  <c:v>10.9387979961</c:v>
                </c:pt>
                <c:pt idx="9105">
                  <c:v>10.9387979961</c:v>
                </c:pt>
                <c:pt idx="9106">
                  <c:v>10.9387979961</c:v>
                </c:pt>
                <c:pt idx="9107">
                  <c:v>10.9387979961</c:v>
                </c:pt>
                <c:pt idx="9108">
                  <c:v>10.9387979961</c:v>
                </c:pt>
                <c:pt idx="9109">
                  <c:v>10.9387979961</c:v>
                </c:pt>
                <c:pt idx="9110">
                  <c:v>10.9387979961</c:v>
                </c:pt>
                <c:pt idx="9111">
                  <c:v>10.9387979961</c:v>
                </c:pt>
                <c:pt idx="9112">
                  <c:v>10.9387979961</c:v>
                </c:pt>
                <c:pt idx="9113">
                  <c:v>10.9387979961</c:v>
                </c:pt>
                <c:pt idx="9114">
                  <c:v>10.9387979961</c:v>
                </c:pt>
                <c:pt idx="9115">
                  <c:v>10.9387979961</c:v>
                </c:pt>
                <c:pt idx="9116">
                  <c:v>10.9387979961</c:v>
                </c:pt>
                <c:pt idx="9117">
                  <c:v>10.9387979961</c:v>
                </c:pt>
                <c:pt idx="9118">
                  <c:v>10.9387979961</c:v>
                </c:pt>
                <c:pt idx="9119">
                  <c:v>10.9387979961</c:v>
                </c:pt>
                <c:pt idx="9120">
                  <c:v>10.9387979961</c:v>
                </c:pt>
                <c:pt idx="9121">
                  <c:v>10.9387979961</c:v>
                </c:pt>
                <c:pt idx="9122">
                  <c:v>10.9387979961</c:v>
                </c:pt>
                <c:pt idx="9123">
                  <c:v>10.9359663114</c:v>
                </c:pt>
                <c:pt idx="9124">
                  <c:v>10.9359663114</c:v>
                </c:pt>
                <c:pt idx="9125">
                  <c:v>10.9359663114</c:v>
                </c:pt>
                <c:pt idx="9126">
                  <c:v>10.9359663114</c:v>
                </c:pt>
                <c:pt idx="9127">
                  <c:v>10.9359663114</c:v>
                </c:pt>
                <c:pt idx="9128">
                  <c:v>10.9359663114</c:v>
                </c:pt>
                <c:pt idx="9129">
                  <c:v>10.9359663114</c:v>
                </c:pt>
                <c:pt idx="9130">
                  <c:v>10.9359663114</c:v>
                </c:pt>
                <c:pt idx="9131">
                  <c:v>10.9359663114</c:v>
                </c:pt>
                <c:pt idx="9132">
                  <c:v>10.9359663114</c:v>
                </c:pt>
                <c:pt idx="9133">
                  <c:v>10.9359663114</c:v>
                </c:pt>
                <c:pt idx="9134">
                  <c:v>10.9359663114</c:v>
                </c:pt>
                <c:pt idx="9135">
                  <c:v>10.9359663114</c:v>
                </c:pt>
                <c:pt idx="9136">
                  <c:v>10.9359663114</c:v>
                </c:pt>
                <c:pt idx="9137">
                  <c:v>10.9359663114</c:v>
                </c:pt>
                <c:pt idx="9138">
                  <c:v>10.9359663114</c:v>
                </c:pt>
                <c:pt idx="9139">
                  <c:v>10.9359663114</c:v>
                </c:pt>
                <c:pt idx="9140">
                  <c:v>10.9359663114</c:v>
                </c:pt>
                <c:pt idx="9141">
                  <c:v>10.9359663114</c:v>
                </c:pt>
                <c:pt idx="9142">
                  <c:v>10.9359663114</c:v>
                </c:pt>
                <c:pt idx="9143">
                  <c:v>10.933134626700001</c:v>
                </c:pt>
                <c:pt idx="9144">
                  <c:v>10.933134626700001</c:v>
                </c:pt>
                <c:pt idx="9145">
                  <c:v>10.933134626700001</c:v>
                </c:pt>
                <c:pt idx="9146">
                  <c:v>10.933134626700001</c:v>
                </c:pt>
                <c:pt idx="9147">
                  <c:v>10.933134626700001</c:v>
                </c:pt>
                <c:pt idx="9148">
                  <c:v>10.933134626700001</c:v>
                </c:pt>
                <c:pt idx="9149">
                  <c:v>10.933134626700001</c:v>
                </c:pt>
                <c:pt idx="9150">
                  <c:v>10.933134626700001</c:v>
                </c:pt>
                <c:pt idx="9151">
                  <c:v>10.933134626700001</c:v>
                </c:pt>
                <c:pt idx="9152">
                  <c:v>10.933134626700001</c:v>
                </c:pt>
                <c:pt idx="9153">
                  <c:v>10.933134626700001</c:v>
                </c:pt>
                <c:pt idx="9154">
                  <c:v>10.933134626700001</c:v>
                </c:pt>
                <c:pt idx="9155">
                  <c:v>10.933134626700001</c:v>
                </c:pt>
                <c:pt idx="9156">
                  <c:v>10.933134626700001</c:v>
                </c:pt>
                <c:pt idx="9157">
                  <c:v>10.933134626700001</c:v>
                </c:pt>
                <c:pt idx="9158">
                  <c:v>10.933134626700001</c:v>
                </c:pt>
                <c:pt idx="9159">
                  <c:v>10.933134626700001</c:v>
                </c:pt>
                <c:pt idx="9160">
                  <c:v>10.933134626700001</c:v>
                </c:pt>
                <c:pt idx="9161">
                  <c:v>10.933134626700001</c:v>
                </c:pt>
                <c:pt idx="9162">
                  <c:v>10.930302941999999</c:v>
                </c:pt>
                <c:pt idx="9163">
                  <c:v>10.930302941999999</c:v>
                </c:pt>
                <c:pt idx="9164">
                  <c:v>10.930302941999999</c:v>
                </c:pt>
                <c:pt idx="9165">
                  <c:v>10.930302941999999</c:v>
                </c:pt>
                <c:pt idx="9166">
                  <c:v>10.930302941999999</c:v>
                </c:pt>
                <c:pt idx="9167">
                  <c:v>10.930302941999999</c:v>
                </c:pt>
                <c:pt idx="9168">
                  <c:v>10.930302941999999</c:v>
                </c:pt>
                <c:pt idx="9169">
                  <c:v>10.930302941999999</c:v>
                </c:pt>
                <c:pt idx="9170">
                  <c:v>10.930302941999999</c:v>
                </c:pt>
                <c:pt idx="9171">
                  <c:v>10.930302941999999</c:v>
                </c:pt>
                <c:pt idx="9172">
                  <c:v>10.930302941999999</c:v>
                </c:pt>
                <c:pt idx="9173">
                  <c:v>10.930302941999999</c:v>
                </c:pt>
                <c:pt idx="9174">
                  <c:v>10.930302941999999</c:v>
                </c:pt>
                <c:pt idx="9175">
                  <c:v>10.930302941999999</c:v>
                </c:pt>
                <c:pt idx="9176">
                  <c:v>10.930302941999999</c:v>
                </c:pt>
                <c:pt idx="9177">
                  <c:v>10.930302941999999</c:v>
                </c:pt>
                <c:pt idx="9178">
                  <c:v>10.930302941999999</c:v>
                </c:pt>
                <c:pt idx="9179">
                  <c:v>10.930302941999999</c:v>
                </c:pt>
                <c:pt idx="9180">
                  <c:v>10.930302941999999</c:v>
                </c:pt>
                <c:pt idx="9181">
                  <c:v>10.927471257299999</c:v>
                </c:pt>
                <c:pt idx="9182">
                  <c:v>10.927471257299999</c:v>
                </c:pt>
                <c:pt idx="9183">
                  <c:v>10.927471257299999</c:v>
                </c:pt>
                <c:pt idx="9184">
                  <c:v>10.927471257299999</c:v>
                </c:pt>
                <c:pt idx="9185">
                  <c:v>10.927471257299999</c:v>
                </c:pt>
                <c:pt idx="9186">
                  <c:v>10.927471257299999</c:v>
                </c:pt>
                <c:pt idx="9187">
                  <c:v>10.927471257299999</c:v>
                </c:pt>
                <c:pt idx="9188">
                  <c:v>10.927471257299999</c:v>
                </c:pt>
                <c:pt idx="9189">
                  <c:v>10.927471257299999</c:v>
                </c:pt>
                <c:pt idx="9190">
                  <c:v>10.927471257299999</c:v>
                </c:pt>
                <c:pt idx="9191">
                  <c:v>10.927471257299999</c:v>
                </c:pt>
                <c:pt idx="9192">
                  <c:v>10.927471257299999</c:v>
                </c:pt>
                <c:pt idx="9193">
                  <c:v>10.927471257299999</c:v>
                </c:pt>
                <c:pt idx="9194">
                  <c:v>10.927471257299999</c:v>
                </c:pt>
                <c:pt idx="9195">
                  <c:v>10.927471257299999</c:v>
                </c:pt>
                <c:pt idx="9196">
                  <c:v>10.927471257299999</c:v>
                </c:pt>
                <c:pt idx="9197">
                  <c:v>10.927471257299999</c:v>
                </c:pt>
                <c:pt idx="9198">
                  <c:v>10.927471257299999</c:v>
                </c:pt>
                <c:pt idx="9199">
                  <c:v>10.927471257299999</c:v>
                </c:pt>
                <c:pt idx="9200">
                  <c:v>10.927471257299999</c:v>
                </c:pt>
                <c:pt idx="9201">
                  <c:v>10.9246395726</c:v>
                </c:pt>
                <c:pt idx="9202">
                  <c:v>10.9246395726</c:v>
                </c:pt>
                <c:pt idx="9203">
                  <c:v>10.9246395726</c:v>
                </c:pt>
                <c:pt idx="9204">
                  <c:v>10.9246395726</c:v>
                </c:pt>
                <c:pt idx="9205">
                  <c:v>10.9246395726</c:v>
                </c:pt>
                <c:pt idx="9206">
                  <c:v>10.9246395726</c:v>
                </c:pt>
                <c:pt idx="9207">
                  <c:v>10.9246395726</c:v>
                </c:pt>
                <c:pt idx="9208">
                  <c:v>10.9246395726</c:v>
                </c:pt>
                <c:pt idx="9209">
                  <c:v>10.9246395726</c:v>
                </c:pt>
                <c:pt idx="9210">
                  <c:v>10.9246395726</c:v>
                </c:pt>
                <c:pt idx="9211">
                  <c:v>10.9246395726</c:v>
                </c:pt>
                <c:pt idx="9212">
                  <c:v>10.9246395726</c:v>
                </c:pt>
                <c:pt idx="9213">
                  <c:v>10.9246395726</c:v>
                </c:pt>
                <c:pt idx="9214">
                  <c:v>10.9246395726</c:v>
                </c:pt>
                <c:pt idx="9215">
                  <c:v>10.9246395726</c:v>
                </c:pt>
                <c:pt idx="9216">
                  <c:v>10.9246395726</c:v>
                </c:pt>
                <c:pt idx="9217">
                  <c:v>10.9246395726</c:v>
                </c:pt>
                <c:pt idx="9218">
                  <c:v>10.9246395726</c:v>
                </c:pt>
                <c:pt idx="9219">
                  <c:v>10.9246395726</c:v>
                </c:pt>
                <c:pt idx="9220">
                  <c:v>10.9218078879</c:v>
                </c:pt>
                <c:pt idx="9221">
                  <c:v>10.9218078879</c:v>
                </c:pt>
                <c:pt idx="9222">
                  <c:v>10.9218078879</c:v>
                </c:pt>
                <c:pt idx="9223">
                  <c:v>10.9218078879</c:v>
                </c:pt>
                <c:pt idx="9224">
                  <c:v>10.9218078879</c:v>
                </c:pt>
                <c:pt idx="9225">
                  <c:v>10.9218078879</c:v>
                </c:pt>
                <c:pt idx="9226">
                  <c:v>10.9218078879</c:v>
                </c:pt>
                <c:pt idx="9227">
                  <c:v>10.9218078879</c:v>
                </c:pt>
                <c:pt idx="9228">
                  <c:v>10.9218078879</c:v>
                </c:pt>
                <c:pt idx="9229">
                  <c:v>10.9218078879</c:v>
                </c:pt>
                <c:pt idx="9230">
                  <c:v>10.9218078879</c:v>
                </c:pt>
                <c:pt idx="9231">
                  <c:v>10.9218078879</c:v>
                </c:pt>
                <c:pt idx="9232">
                  <c:v>10.9218078879</c:v>
                </c:pt>
                <c:pt idx="9233">
                  <c:v>10.9218078879</c:v>
                </c:pt>
                <c:pt idx="9234">
                  <c:v>10.9218078879</c:v>
                </c:pt>
                <c:pt idx="9235">
                  <c:v>10.9218078879</c:v>
                </c:pt>
                <c:pt idx="9236">
                  <c:v>10.9218078879</c:v>
                </c:pt>
                <c:pt idx="9237">
                  <c:v>10.9218078879</c:v>
                </c:pt>
                <c:pt idx="9238">
                  <c:v>10.9218078879</c:v>
                </c:pt>
                <c:pt idx="9239">
                  <c:v>10.9189762032</c:v>
                </c:pt>
                <c:pt idx="9240">
                  <c:v>10.9189762032</c:v>
                </c:pt>
                <c:pt idx="9241">
                  <c:v>10.9189762032</c:v>
                </c:pt>
                <c:pt idx="9242">
                  <c:v>10.9189762032</c:v>
                </c:pt>
                <c:pt idx="9243">
                  <c:v>10.9189762032</c:v>
                </c:pt>
                <c:pt idx="9244">
                  <c:v>10.9189762032</c:v>
                </c:pt>
                <c:pt idx="9245">
                  <c:v>10.9189762032</c:v>
                </c:pt>
                <c:pt idx="9246">
                  <c:v>10.9189762032</c:v>
                </c:pt>
                <c:pt idx="9247">
                  <c:v>10.9189762032</c:v>
                </c:pt>
                <c:pt idx="9248">
                  <c:v>10.9189762032</c:v>
                </c:pt>
                <c:pt idx="9249">
                  <c:v>10.9189762032</c:v>
                </c:pt>
                <c:pt idx="9250">
                  <c:v>10.9189762032</c:v>
                </c:pt>
                <c:pt idx="9251">
                  <c:v>10.9189762032</c:v>
                </c:pt>
                <c:pt idx="9252">
                  <c:v>10.9189762032</c:v>
                </c:pt>
                <c:pt idx="9253">
                  <c:v>10.9189762032</c:v>
                </c:pt>
                <c:pt idx="9254">
                  <c:v>10.9189762032</c:v>
                </c:pt>
                <c:pt idx="9255">
                  <c:v>10.9189762032</c:v>
                </c:pt>
                <c:pt idx="9256">
                  <c:v>10.9189762032</c:v>
                </c:pt>
                <c:pt idx="9257">
                  <c:v>10.9189762032</c:v>
                </c:pt>
                <c:pt idx="9258">
                  <c:v>10.9189762032</c:v>
                </c:pt>
                <c:pt idx="9259">
                  <c:v>10.916144518499999</c:v>
                </c:pt>
                <c:pt idx="9260">
                  <c:v>10.916144518499999</c:v>
                </c:pt>
                <c:pt idx="9261">
                  <c:v>10.916144518499999</c:v>
                </c:pt>
                <c:pt idx="9262">
                  <c:v>10.916144518499999</c:v>
                </c:pt>
                <c:pt idx="9263">
                  <c:v>10.916144518499999</c:v>
                </c:pt>
                <c:pt idx="9264">
                  <c:v>10.916144518499999</c:v>
                </c:pt>
                <c:pt idx="9265">
                  <c:v>10.916144518499999</c:v>
                </c:pt>
                <c:pt idx="9266">
                  <c:v>10.916144518499999</c:v>
                </c:pt>
                <c:pt idx="9267">
                  <c:v>10.916144518499999</c:v>
                </c:pt>
                <c:pt idx="9268">
                  <c:v>10.916144518499999</c:v>
                </c:pt>
                <c:pt idx="9269">
                  <c:v>10.916144518499999</c:v>
                </c:pt>
                <c:pt idx="9270">
                  <c:v>10.916144518499999</c:v>
                </c:pt>
                <c:pt idx="9271">
                  <c:v>10.916144518499999</c:v>
                </c:pt>
                <c:pt idx="9272">
                  <c:v>10.916144518499999</c:v>
                </c:pt>
                <c:pt idx="9273">
                  <c:v>10.916144518499999</c:v>
                </c:pt>
                <c:pt idx="9274">
                  <c:v>10.916144518499999</c:v>
                </c:pt>
                <c:pt idx="9275">
                  <c:v>10.916144518499999</c:v>
                </c:pt>
                <c:pt idx="9276">
                  <c:v>10.916144518499999</c:v>
                </c:pt>
                <c:pt idx="9277">
                  <c:v>10.916144518499999</c:v>
                </c:pt>
                <c:pt idx="9278">
                  <c:v>10.913312833799999</c:v>
                </c:pt>
                <c:pt idx="9279">
                  <c:v>10.913312833799999</c:v>
                </c:pt>
                <c:pt idx="9280">
                  <c:v>10.913312833799999</c:v>
                </c:pt>
                <c:pt idx="9281">
                  <c:v>10.913312833799999</c:v>
                </c:pt>
                <c:pt idx="9282">
                  <c:v>10.913312833799999</c:v>
                </c:pt>
                <c:pt idx="9283">
                  <c:v>10.913312833799999</c:v>
                </c:pt>
                <c:pt idx="9284">
                  <c:v>10.913312833799999</c:v>
                </c:pt>
                <c:pt idx="9285">
                  <c:v>10.913312833799999</c:v>
                </c:pt>
                <c:pt idx="9286">
                  <c:v>10.913312833799999</c:v>
                </c:pt>
                <c:pt idx="9287">
                  <c:v>10.913312833799999</c:v>
                </c:pt>
                <c:pt idx="9288">
                  <c:v>10.913312833799999</c:v>
                </c:pt>
                <c:pt idx="9289">
                  <c:v>10.913312833799999</c:v>
                </c:pt>
                <c:pt idx="9290">
                  <c:v>10.913312833799999</c:v>
                </c:pt>
                <c:pt idx="9291">
                  <c:v>10.913312833799999</c:v>
                </c:pt>
                <c:pt idx="9292">
                  <c:v>10.913312833799999</c:v>
                </c:pt>
                <c:pt idx="9293">
                  <c:v>10.913312833799999</c:v>
                </c:pt>
                <c:pt idx="9294">
                  <c:v>10.913312833799999</c:v>
                </c:pt>
                <c:pt idx="9295">
                  <c:v>10.913312833799999</c:v>
                </c:pt>
                <c:pt idx="9296">
                  <c:v>10.913312833799999</c:v>
                </c:pt>
                <c:pt idx="9297">
                  <c:v>10.910481149100001</c:v>
                </c:pt>
                <c:pt idx="9298">
                  <c:v>10.910481149100001</c:v>
                </c:pt>
                <c:pt idx="9299">
                  <c:v>10.910481149100001</c:v>
                </c:pt>
                <c:pt idx="9300">
                  <c:v>10.910481149100001</c:v>
                </c:pt>
                <c:pt idx="9301">
                  <c:v>10.910481149100001</c:v>
                </c:pt>
                <c:pt idx="9302">
                  <c:v>10.910481149100001</c:v>
                </c:pt>
                <c:pt idx="9303">
                  <c:v>10.910481149100001</c:v>
                </c:pt>
                <c:pt idx="9304">
                  <c:v>10.910481149100001</c:v>
                </c:pt>
                <c:pt idx="9305">
                  <c:v>10.910481149100001</c:v>
                </c:pt>
                <c:pt idx="9306">
                  <c:v>10.910481149100001</c:v>
                </c:pt>
                <c:pt idx="9307">
                  <c:v>10.910481149100001</c:v>
                </c:pt>
                <c:pt idx="9308">
                  <c:v>10.910481149100001</c:v>
                </c:pt>
                <c:pt idx="9309">
                  <c:v>10.910481149100001</c:v>
                </c:pt>
                <c:pt idx="9310">
                  <c:v>10.910481149100001</c:v>
                </c:pt>
                <c:pt idx="9311">
                  <c:v>10.910481149100001</c:v>
                </c:pt>
                <c:pt idx="9312">
                  <c:v>10.910481149100001</c:v>
                </c:pt>
                <c:pt idx="9313">
                  <c:v>10.910481149100001</c:v>
                </c:pt>
                <c:pt idx="9314">
                  <c:v>10.910481149100001</c:v>
                </c:pt>
                <c:pt idx="9315">
                  <c:v>10.910481149100001</c:v>
                </c:pt>
                <c:pt idx="9316">
                  <c:v>10.910481149100001</c:v>
                </c:pt>
                <c:pt idx="9317">
                  <c:v>10.907649464399999</c:v>
                </c:pt>
                <c:pt idx="9318">
                  <c:v>10.907649464399999</c:v>
                </c:pt>
                <c:pt idx="9319">
                  <c:v>10.907649464399999</c:v>
                </c:pt>
                <c:pt idx="9320">
                  <c:v>10.907649464399999</c:v>
                </c:pt>
                <c:pt idx="9321">
                  <c:v>10.907649464399999</c:v>
                </c:pt>
                <c:pt idx="9322">
                  <c:v>10.907649464399999</c:v>
                </c:pt>
                <c:pt idx="9323">
                  <c:v>10.907649464399999</c:v>
                </c:pt>
                <c:pt idx="9324">
                  <c:v>10.907649464399999</c:v>
                </c:pt>
                <c:pt idx="9325">
                  <c:v>10.907649464399999</c:v>
                </c:pt>
                <c:pt idx="9326">
                  <c:v>10.907649464399999</c:v>
                </c:pt>
                <c:pt idx="9327">
                  <c:v>10.907649464399999</c:v>
                </c:pt>
                <c:pt idx="9328">
                  <c:v>10.907649464399999</c:v>
                </c:pt>
                <c:pt idx="9329">
                  <c:v>10.907649464399999</c:v>
                </c:pt>
                <c:pt idx="9330">
                  <c:v>10.907649464399999</c:v>
                </c:pt>
                <c:pt idx="9331">
                  <c:v>10.907649464399999</c:v>
                </c:pt>
                <c:pt idx="9332">
                  <c:v>10.907649464399999</c:v>
                </c:pt>
                <c:pt idx="9333">
                  <c:v>10.907649464399999</c:v>
                </c:pt>
                <c:pt idx="9334">
                  <c:v>10.907649464399999</c:v>
                </c:pt>
                <c:pt idx="9335">
                  <c:v>10.907649464399999</c:v>
                </c:pt>
                <c:pt idx="9336">
                  <c:v>10.9048177797</c:v>
                </c:pt>
                <c:pt idx="9337">
                  <c:v>10.9048177797</c:v>
                </c:pt>
                <c:pt idx="9338">
                  <c:v>10.9048177797</c:v>
                </c:pt>
                <c:pt idx="9339">
                  <c:v>10.9048177797</c:v>
                </c:pt>
                <c:pt idx="9340">
                  <c:v>10.9048177797</c:v>
                </c:pt>
                <c:pt idx="9341">
                  <c:v>10.9048177797</c:v>
                </c:pt>
                <c:pt idx="9342">
                  <c:v>10.9048177797</c:v>
                </c:pt>
                <c:pt idx="9343">
                  <c:v>10.9048177797</c:v>
                </c:pt>
                <c:pt idx="9344">
                  <c:v>10.9048177797</c:v>
                </c:pt>
                <c:pt idx="9345">
                  <c:v>10.9048177797</c:v>
                </c:pt>
                <c:pt idx="9346">
                  <c:v>10.9048177797</c:v>
                </c:pt>
                <c:pt idx="9347">
                  <c:v>10.9048177797</c:v>
                </c:pt>
                <c:pt idx="9348">
                  <c:v>10.9048177797</c:v>
                </c:pt>
                <c:pt idx="9349">
                  <c:v>10.9048177797</c:v>
                </c:pt>
                <c:pt idx="9350">
                  <c:v>10.9048177797</c:v>
                </c:pt>
                <c:pt idx="9351">
                  <c:v>10.9048177797</c:v>
                </c:pt>
                <c:pt idx="9352">
                  <c:v>10.9048177797</c:v>
                </c:pt>
                <c:pt idx="9353">
                  <c:v>10.9048177797</c:v>
                </c:pt>
                <c:pt idx="9354">
                  <c:v>10.9048177797</c:v>
                </c:pt>
                <c:pt idx="9355">
                  <c:v>10.9048177797</c:v>
                </c:pt>
                <c:pt idx="9356">
                  <c:v>10.901986095</c:v>
                </c:pt>
                <c:pt idx="9357">
                  <c:v>10.901986095</c:v>
                </c:pt>
                <c:pt idx="9358">
                  <c:v>10.901986095</c:v>
                </c:pt>
                <c:pt idx="9359">
                  <c:v>10.901986095</c:v>
                </c:pt>
                <c:pt idx="9360">
                  <c:v>10.901986095</c:v>
                </c:pt>
                <c:pt idx="9361">
                  <c:v>10.901986095</c:v>
                </c:pt>
                <c:pt idx="9362">
                  <c:v>10.901986095</c:v>
                </c:pt>
                <c:pt idx="9363">
                  <c:v>10.901986095</c:v>
                </c:pt>
                <c:pt idx="9364">
                  <c:v>10.901986095</c:v>
                </c:pt>
                <c:pt idx="9365">
                  <c:v>10.901986095</c:v>
                </c:pt>
                <c:pt idx="9366">
                  <c:v>10.901986095</c:v>
                </c:pt>
                <c:pt idx="9367">
                  <c:v>10.901986095</c:v>
                </c:pt>
                <c:pt idx="9368">
                  <c:v>10.901986095</c:v>
                </c:pt>
                <c:pt idx="9369">
                  <c:v>10.901986095</c:v>
                </c:pt>
                <c:pt idx="9370">
                  <c:v>10.901986095</c:v>
                </c:pt>
                <c:pt idx="9371">
                  <c:v>10.901986095</c:v>
                </c:pt>
                <c:pt idx="9372">
                  <c:v>10.901986095</c:v>
                </c:pt>
                <c:pt idx="9373">
                  <c:v>10.901986095</c:v>
                </c:pt>
                <c:pt idx="9374">
                  <c:v>10.901986095</c:v>
                </c:pt>
                <c:pt idx="9375">
                  <c:v>10.8991544103</c:v>
                </c:pt>
                <c:pt idx="9376">
                  <c:v>10.8991544103</c:v>
                </c:pt>
                <c:pt idx="9377">
                  <c:v>10.8991544103</c:v>
                </c:pt>
                <c:pt idx="9378">
                  <c:v>10.8991544103</c:v>
                </c:pt>
                <c:pt idx="9379">
                  <c:v>10.8991544103</c:v>
                </c:pt>
                <c:pt idx="9380">
                  <c:v>10.8991544103</c:v>
                </c:pt>
                <c:pt idx="9381">
                  <c:v>10.8991544103</c:v>
                </c:pt>
                <c:pt idx="9382">
                  <c:v>10.8991544103</c:v>
                </c:pt>
                <c:pt idx="9383">
                  <c:v>10.8991544103</c:v>
                </c:pt>
                <c:pt idx="9384">
                  <c:v>10.8991544103</c:v>
                </c:pt>
                <c:pt idx="9385">
                  <c:v>10.8991544103</c:v>
                </c:pt>
                <c:pt idx="9386">
                  <c:v>10.8991544103</c:v>
                </c:pt>
                <c:pt idx="9387">
                  <c:v>10.8991544103</c:v>
                </c:pt>
                <c:pt idx="9388">
                  <c:v>10.8991544103</c:v>
                </c:pt>
                <c:pt idx="9389">
                  <c:v>10.8991544103</c:v>
                </c:pt>
                <c:pt idx="9390">
                  <c:v>10.8991544103</c:v>
                </c:pt>
                <c:pt idx="9391">
                  <c:v>10.8991544103</c:v>
                </c:pt>
                <c:pt idx="9392">
                  <c:v>10.8991544103</c:v>
                </c:pt>
                <c:pt idx="9393">
                  <c:v>10.8991544103</c:v>
                </c:pt>
                <c:pt idx="9394">
                  <c:v>10.896322725599999</c:v>
                </c:pt>
                <c:pt idx="9395">
                  <c:v>10.896322725599999</c:v>
                </c:pt>
                <c:pt idx="9396">
                  <c:v>10.896322725599999</c:v>
                </c:pt>
                <c:pt idx="9397">
                  <c:v>10.896322725599999</c:v>
                </c:pt>
                <c:pt idx="9398">
                  <c:v>10.896322725599999</c:v>
                </c:pt>
                <c:pt idx="9399">
                  <c:v>10.896322725599999</c:v>
                </c:pt>
                <c:pt idx="9400">
                  <c:v>10.896322725599999</c:v>
                </c:pt>
                <c:pt idx="9401">
                  <c:v>10.896322725599999</c:v>
                </c:pt>
                <c:pt idx="9402">
                  <c:v>10.896322725599999</c:v>
                </c:pt>
                <c:pt idx="9403">
                  <c:v>10.896322725599999</c:v>
                </c:pt>
                <c:pt idx="9404">
                  <c:v>10.896322725599999</c:v>
                </c:pt>
                <c:pt idx="9405">
                  <c:v>10.896322725599999</c:v>
                </c:pt>
                <c:pt idx="9406">
                  <c:v>10.896322725599999</c:v>
                </c:pt>
                <c:pt idx="9407">
                  <c:v>10.896322725599999</c:v>
                </c:pt>
                <c:pt idx="9408">
                  <c:v>10.896322725599999</c:v>
                </c:pt>
                <c:pt idx="9409">
                  <c:v>10.896322725599999</c:v>
                </c:pt>
                <c:pt idx="9410">
                  <c:v>10.896322725599999</c:v>
                </c:pt>
                <c:pt idx="9411">
                  <c:v>10.896322725599999</c:v>
                </c:pt>
                <c:pt idx="9412">
                  <c:v>10.896322725599999</c:v>
                </c:pt>
                <c:pt idx="9413">
                  <c:v>10.896322725599999</c:v>
                </c:pt>
                <c:pt idx="9414">
                  <c:v>10.893491040899999</c:v>
                </c:pt>
                <c:pt idx="9415">
                  <c:v>10.893491040899999</c:v>
                </c:pt>
                <c:pt idx="9416">
                  <c:v>10.893491040899999</c:v>
                </c:pt>
                <c:pt idx="9417">
                  <c:v>10.893491040899999</c:v>
                </c:pt>
                <c:pt idx="9418">
                  <c:v>10.893491040899999</c:v>
                </c:pt>
                <c:pt idx="9419">
                  <c:v>10.893491040899999</c:v>
                </c:pt>
                <c:pt idx="9420">
                  <c:v>10.893491040899999</c:v>
                </c:pt>
                <c:pt idx="9421">
                  <c:v>10.893491040899999</c:v>
                </c:pt>
                <c:pt idx="9422">
                  <c:v>10.893491040899999</c:v>
                </c:pt>
                <c:pt idx="9423">
                  <c:v>10.893491040899999</c:v>
                </c:pt>
                <c:pt idx="9424">
                  <c:v>10.893491040899999</c:v>
                </c:pt>
                <c:pt idx="9425">
                  <c:v>10.893491040899999</c:v>
                </c:pt>
                <c:pt idx="9426">
                  <c:v>10.893491040899999</c:v>
                </c:pt>
                <c:pt idx="9427">
                  <c:v>10.893491040899999</c:v>
                </c:pt>
                <c:pt idx="9428">
                  <c:v>10.893491040899999</c:v>
                </c:pt>
                <c:pt idx="9429">
                  <c:v>10.893491040899999</c:v>
                </c:pt>
                <c:pt idx="9430">
                  <c:v>10.893491040899999</c:v>
                </c:pt>
                <c:pt idx="9431">
                  <c:v>10.893491040899999</c:v>
                </c:pt>
                <c:pt idx="9432">
                  <c:v>10.893491040899999</c:v>
                </c:pt>
                <c:pt idx="9433">
                  <c:v>10.8906593562</c:v>
                </c:pt>
                <c:pt idx="9434">
                  <c:v>10.8906593562</c:v>
                </c:pt>
                <c:pt idx="9435">
                  <c:v>10.8906593562</c:v>
                </c:pt>
                <c:pt idx="9436">
                  <c:v>10.8906593562</c:v>
                </c:pt>
                <c:pt idx="9437">
                  <c:v>10.8906593562</c:v>
                </c:pt>
                <c:pt idx="9438">
                  <c:v>10.8906593562</c:v>
                </c:pt>
                <c:pt idx="9439">
                  <c:v>10.8906593562</c:v>
                </c:pt>
                <c:pt idx="9440">
                  <c:v>10.8906593562</c:v>
                </c:pt>
                <c:pt idx="9441">
                  <c:v>10.8906593562</c:v>
                </c:pt>
                <c:pt idx="9442">
                  <c:v>10.8906593562</c:v>
                </c:pt>
                <c:pt idx="9443">
                  <c:v>10.8906593562</c:v>
                </c:pt>
                <c:pt idx="9444">
                  <c:v>10.8906593562</c:v>
                </c:pt>
                <c:pt idx="9445">
                  <c:v>10.8906593562</c:v>
                </c:pt>
                <c:pt idx="9446">
                  <c:v>10.8906593562</c:v>
                </c:pt>
                <c:pt idx="9447">
                  <c:v>10.8906593562</c:v>
                </c:pt>
                <c:pt idx="9448">
                  <c:v>10.8906593562</c:v>
                </c:pt>
                <c:pt idx="9449">
                  <c:v>10.8906593562</c:v>
                </c:pt>
                <c:pt idx="9450">
                  <c:v>10.8906593562</c:v>
                </c:pt>
                <c:pt idx="9451">
                  <c:v>10.8906593562</c:v>
                </c:pt>
                <c:pt idx="9452">
                  <c:v>10.8878276715</c:v>
                </c:pt>
                <c:pt idx="9453">
                  <c:v>10.8878276715</c:v>
                </c:pt>
                <c:pt idx="9454">
                  <c:v>10.8878276715</c:v>
                </c:pt>
                <c:pt idx="9455">
                  <c:v>10.8878276715</c:v>
                </c:pt>
                <c:pt idx="9456">
                  <c:v>10.8878276715</c:v>
                </c:pt>
                <c:pt idx="9457">
                  <c:v>10.8878276715</c:v>
                </c:pt>
                <c:pt idx="9458">
                  <c:v>10.8878276715</c:v>
                </c:pt>
                <c:pt idx="9459">
                  <c:v>10.8878276715</c:v>
                </c:pt>
                <c:pt idx="9460">
                  <c:v>10.8878276715</c:v>
                </c:pt>
                <c:pt idx="9461">
                  <c:v>10.8878276715</c:v>
                </c:pt>
                <c:pt idx="9462">
                  <c:v>10.8878276715</c:v>
                </c:pt>
                <c:pt idx="9463">
                  <c:v>10.8878276715</c:v>
                </c:pt>
                <c:pt idx="9464">
                  <c:v>10.8878276715</c:v>
                </c:pt>
                <c:pt idx="9465">
                  <c:v>10.8878276715</c:v>
                </c:pt>
                <c:pt idx="9466">
                  <c:v>10.8878276715</c:v>
                </c:pt>
                <c:pt idx="9467">
                  <c:v>10.8878276715</c:v>
                </c:pt>
                <c:pt idx="9468">
                  <c:v>10.8878276715</c:v>
                </c:pt>
                <c:pt idx="9469">
                  <c:v>10.8878276715</c:v>
                </c:pt>
                <c:pt idx="9470">
                  <c:v>10.8878276715</c:v>
                </c:pt>
                <c:pt idx="9471">
                  <c:v>10.8878276715</c:v>
                </c:pt>
                <c:pt idx="9472">
                  <c:v>10.8849959868</c:v>
                </c:pt>
                <c:pt idx="9473">
                  <c:v>10.8849959868</c:v>
                </c:pt>
                <c:pt idx="9474">
                  <c:v>10.8849959868</c:v>
                </c:pt>
                <c:pt idx="9475">
                  <c:v>10.8849959868</c:v>
                </c:pt>
                <c:pt idx="9476">
                  <c:v>10.8849959868</c:v>
                </c:pt>
                <c:pt idx="9477">
                  <c:v>10.8849959868</c:v>
                </c:pt>
                <c:pt idx="9478">
                  <c:v>10.8849959868</c:v>
                </c:pt>
                <c:pt idx="9479">
                  <c:v>10.8849959868</c:v>
                </c:pt>
                <c:pt idx="9480">
                  <c:v>10.8849959868</c:v>
                </c:pt>
                <c:pt idx="9481">
                  <c:v>10.8849959868</c:v>
                </c:pt>
                <c:pt idx="9482">
                  <c:v>10.8849959868</c:v>
                </c:pt>
                <c:pt idx="9483">
                  <c:v>10.8849959868</c:v>
                </c:pt>
                <c:pt idx="9484">
                  <c:v>10.8849959868</c:v>
                </c:pt>
                <c:pt idx="9485">
                  <c:v>10.8849959868</c:v>
                </c:pt>
                <c:pt idx="9486">
                  <c:v>10.8849959868</c:v>
                </c:pt>
                <c:pt idx="9487">
                  <c:v>10.8849959868</c:v>
                </c:pt>
                <c:pt idx="9488">
                  <c:v>10.8849959868</c:v>
                </c:pt>
                <c:pt idx="9489">
                  <c:v>10.8849959868</c:v>
                </c:pt>
                <c:pt idx="9490">
                  <c:v>10.8849959868</c:v>
                </c:pt>
                <c:pt idx="9491">
                  <c:v>10.8821643021</c:v>
                </c:pt>
                <c:pt idx="9492">
                  <c:v>10.8821643021</c:v>
                </c:pt>
                <c:pt idx="9493">
                  <c:v>10.8821643021</c:v>
                </c:pt>
                <c:pt idx="9494">
                  <c:v>10.8821643021</c:v>
                </c:pt>
                <c:pt idx="9495">
                  <c:v>10.8821643021</c:v>
                </c:pt>
                <c:pt idx="9496">
                  <c:v>10.8821643021</c:v>
                </c:pt>
                <c:pt idx="9497">
                  <c:v>10.8821643021</c:v>
                </c:pt>
                <c:pt idx="9498">
                  <c:v>10.8821643021</c:v>
                </c:pt>
                <c:pt idx="9499">
                  <c:v>10.8821643021</c:v>
                </c:pt>
                <c:pt idx="9500">
                  <c:v>10.8821643021</c:v>
                </c:pt>
                <c:pt idx="9501">
                  <c:v>10.8821643021</c:v>
                </c:pt>
                <c:pt idx="9502">
                  <c:v>10.8821643021</c:v>
                </c:pt>
                <c:pt idx="9503">
                  <c:v>10.8821643021</c:v>
                </c:pt>
                <c:pt idx="9504">
                  <c:v>10.8821643021</c:v>
                </c:pt>
                <c:pt idx="9505">
                  <c:v>10.8821643021</c:v>
                </c:pt>
                <c:pt idx="9506">
                  <c:v>10.8821643021</c:v>
                </c:pt>
                <c:pt idx="9507">
                  <c:v>10.8821643021</c:v>
                </c:pt>
                <c:pt idx="9508">
                  <c:v>10.8821643021</c:v>
                </c:pt>
                <c:pt idx="9509">
                  <c:v>10.8821643021</c:v>
                </c:pt>
                <c:pt idx="9510">
                  <c:v>10.8821643021</c:v>
                </c:pt>
                <c:pt idx="9511">
                  <c:v>10.879332617399999</c:v>
                </c:pt>
                <c:pt idx="9512">
                  <c:v>10.879332617399999</c:v>
                </c:pt>
                <c:pt idx="9513">
                  <c:v>10.879332617399999</c:v>
                </c:pt>
                <c:pt idx="9514">
                  <c:v>10.879332617399999</c:v>
                </c:pt>
                <c:pt idx="9515">
                  <c:v>10.879332617399999</c:v>
                </c:pt>
                <c:pt idx="9516">
                  <c:v>10.879332617399999</c:v>
                </c:pt>
                <c:pt idx="9517">
                  <c:v>10.879332617399999</c:v>
                </c:pt>
                <c:pt idx="9518">
                  <c:v>10.879332617399999</c:v>
                </c:pt>
                <c:pt idx="9519">
                  <c:v>10.879332617399999</c:v>
                </c:pt>
                <c:pt idx="9520">
                  <c:v>10.879332617399999</c:v>
                </c:pt>
                <c:pt idx="9521">
                  <c:v>10.879332617399999</c:v>
                </c:pt>
                <c:pt idx="9522">
                  <c:v>10.879332617399999</c:v>
                </c:pt>
                <c:pt idx="9523">
                  <c:v>10.879332617399999</c:v>
                </c:pt>
                <c:pt idx="9524">
                  <c:v>10.879332617399999</c:v>
                </c:pt>
                <c:pt idx="9525">
                  <c:v>10.879332617399999</c:v>
                </c:pt>
                <c:pt idx="9526">
                  <c:v>10.879332617399999</c:v>
                </c:pt>
                <c:pt idx="9527">
                  <c:v>10.879332617399999</c:v>
                </c:pt>
                <c:pt idx="9528">
                  <c:v>10.879332617399999</c:v>
                </c:pt>
                <c:pt idx="9529">
                  <c:v>10.879332617399999</c:v>
                </c:pt>
                <c:pt idx="9530">
                  <c:v>10.876500932700001</c:v>
                </c:pt>
                <c:pt idx="9531">
                  <c:v>10.876500932700001</c:v>
                </c:pt>
                <c:pt idx="9532">
                  <c:v>10.876500932700001</c:v>
                </c:pt>
                <c:pt idx="9533">
                  <c:v>10.876500932700001</c:v>
                </c:pt>
                <c:pt idx="9534">
                  <c:v>10.876500932700001</c:v>
                </c:pt>
                <c:pt idx="9535">
                  <c:v>10.876500932700001</c:v>
                </c:pt>
                <c:pt idx="9536">
                  <c:v>10.876500932700001</c:v>
                </c:pt>
                <c:pt idx="9537">
                  <c:v>10.876500932700001</c:v>
                </c:pt>
                <c:pt idx="9538">
                  <c:v>10.876500932700001</c:v>
                </c:pt>
                <c:pt idx="9539">
                  <c:v>10.876500932700001</c:v>
                </c:pt>
                <c:pt idx="9540">
                  <c:v>10.876500932700001</c:v>
                </c:pt>
                <c:pt idx="9541">
                  <c:v>10.876500932700001</c:v>
                </c:pt>
                <c:pt idx="9542">
                  <c:v>10.876500932700001</c:v>
                </c:pt>
                <c:pt idx="9543">
                  <c:v>10.876500932700001</c:v>
                </c:pt>
                <c:pt idx="9544">
                  <c:v>10.876500932700001</c:v>
                </c:pt>
                <c:pt idx="9545">
                  <c:v>10.876500932700001</c:v>
                </c:pt>
                <c:pt idx="9546">
                  <c:v>10.876500932700001</c:v>
                </c:pt>
                <c:pt idx="9547">
                  <c:v>10.876500932700001</c:v>
                </c:pt>
                <c:pt idx="9548">
                  <c:v>10.876500932700001</c:v>
                </c:pt>
                <c:pt idx="9549">
                  <c:v>10.873669247999999</c:v>
                </c:pt>
                <c:pt idx="9550">
                  <c:v>10.873669247999999</c:v>
                </c:pt>
                <c:pt idx="9551">
                  <c:v>10.873669247999999</c:v>
                </c:pt>
                <c:pt idx="9552">
                  <c:v>10.873669247999999</c:v>
                </c:pt>
                <c:pt idx="9553">
                  <c:v>10.873669247999999</c:v>
                </c:pt>
                <c:pt idx="9554">
                  <c:v>10.873669247999999</c:v>
                </c:pt>
                <c:pt idx="9555">
                  <c:v>10.873669247999999</c:v>
                </c:pt>
                <c:pt idx="9556">
                  <c:v>10.873669247999999</c:v>
                </c:pt>
                <c:pt idx="9557">
                  <c:v>10.873669247999999</c:v>
                </c:pt>
                <c:pt idx="9558">
                  <c:v>10.873669247999999</c:v>
                </c:pt>
                <c:pt idx="9559">
                  <c:v>10.873669247999999</c:v>
                </c:pt>
                <c:pt idx="9560">
                  <c:v>10.873669247999999</c:v>
                </c:pt>
                <c:pt idx="9561">
                  <c:v>10.873669247999999</c:v>
                </c:pt>
                <c:pt idx="9562">
                  <c:v>10.873669247999999</c:v>
                </c:pt>
                <c:pt idx="9563">
                  <c:v>10.873669247999999</c:v>
                </c:pt>
                <c:pt idx="9564">
                  <c:v>10.873669247999999</c:v>
                </c:pt>
                <c:pt idx="9565">
                  <c:v>10.873669247999999</c:v>
                </c:pt>
                <c:pt idx="9566">
                  <c:v>10.873669247999999</c:v>
                </c:pt>
                <c:pt idx="9567">
                  <c:v>10.873669247999999</c:v>
                </c:pt>
                <c:pt idx="9568">
                  <c:v>10.873669247999999</c:v>
                </c:pt>
                <c:pt idx="9569">
                  <c:v>10.870837563299999</c:v>
                </c:pt>
                <c:pt idx="9570">
                  <c:v>10.870837563299999</c:v>
                </c:pt>
                <c:pt idx="9571">
                  <c:v>10.870837563299999</c:v>
                </c:pt>
                <c:pt idx="9572">
                  <c:v>10.870837563299999</c:v>
                </c:pt>
                <c:pt idx="9573">
                  <c:v>10.870837563299999</c:v>
                </c:pt>
                <c:pt idx="9574">
                  <c:v>10.870837563299999</c:v>
                </c:pt>
                <c:pt idx="9575">
                  <c:v>10.870837563299999</c:v>
                </c:pt>
                <c:pt idx="9576">
                  <c:v>10.870837563299999</c:v>
                </c:pt>
                <c:pt idx="9577">
                  <c:v>10.870837563299999</c:v>
                </c:pt>
                <c:pt idx="9578">
                  <c:v>10.870837563299999</c:v>
                </c:pt>
                <c:pt idx="9579">
                  <c:v>10.870837563299999</c:v>
                </c:pt>
                <c:pt idx="9580">
                  <c:v>10.870837563299999</c:v>
                </c:pt>
                <c:pt idx="9581">
                  <c:v>10.870837563299999</c:v>
                </c:pt>
                <c:pt idx="9582">
                  <c:v>10.870837563299999</c:v>
                </c:pt>
                <c:pt idx="9583">
                  <c:v>10.870837563299999</c:v>
                </c:pt>
                <c:pt idx="9584">
                  <c:v>10.870837563299999</c:v>
                </c:pt>
                <c:pt idx="9585">
                  <c:v>10.870837563299999</c:v>
                </c:pt>
                <c:pt idx="9586">
                  <c:v>10.870837563299999</c:v>
                </c:pt>
                <c:pt idx="9587">
                  <c:v>10.870837563299999</c:v>
                </c:pt>
                <c:pt idx="9588">
                  <c:v>10.8680058786</c:v>
                </c:pt>
                <c:pt idx="9589">
                  <c:v>10.8680058786</c:v>
                </c:pt>
                <c:pt idx="9590">
                  <c:v>10.8680058786</c:v>
                </c:pt>
                <c:pt idx="9591">
                  <c:v>10.8680058786</c:v>
                </c:pt>
                <c:pt idx="9592">
                  <c:v>10.8680058786</c:v>
                </c:pt>
                <c:pt idx="9593">
                  <c:v>10.8680058786</c:v>
                </c:pt>
                <c:pt idx="9594">
                  <c:v>10.8680058786</c:v>
                </c:pt>
                <c:pt idx="9595">
                  <c:v>10.8680058786</c:v>
                </c:pt>
                <c:pt idx="9596">
                  <c:v>10.8680058786</c:v>
                </c:pt>
                <c:pt idx="9597">
                  <c:v>10.8680058786</c:v>
                </c:pt>
                <c:pt idx="9598">
                  <c:v>10.8680058786</c:v>
                </c:pt>
                <c:pt idx="9599">
                  <c:v>10.8680058786</c:v>
                </c:pt>
                <c:pt idx="9600">
                  <c:v>10.8680058786</c:v>
                </c:pt>
                <c:pt idx="9601">
                  <c:v>10.8680058786</c:v>
                </c:pt>
                <c:pt idx="9602">
                  <c:v>10.8680058786</c:v>
                </c:pt>
                <c:pt idx="9603">
                  <c:v>10.8680058786</c:v>
                </c:pt>
                <c:pt idx="9604">
                  <c:v>10.8680058786</c:v>
                </c:pt>
                <c:pt idx="9605">
                  <c:v>10.8680058786</c:v>
                </c:pt>
                <c:pt idx="9606">
                  <c:v>10.8680058786</c:v>
                </c:pt>
                <c:pt idx="9607">
                  <c:v>10.8680058786</c:v>
                </c:pt>
                <c:pt idx="9608">
                  <c:v>10.8651741939</c:v>
                </c:pt>
                <c:pt idx="9609">
                  <c:v>10.8651741939</c:v>
                </c:pt>
                <c:pt idx="9610">
                  <c:v>10.8651741939</c:v>
                </c:pt>
                <c:pt idx="9611">
                  <c:v>10.8651741939</c:v>
                </c:pt>
                <c:pt idx="9612">
                  <c:v>10.8651741939</c:v>
                </c:pt>
                <c:pt idx="9613">
                  <c:v>10.8651741939</c:v>
                </c:pt>
                <c:pt idx="9614">
                  <c:v>10.8651741939</c:v>
                </c:pt>
                <c:pt idx="9615">
                  <c:v>10.8651741939</c:v>
                </c:pt>
                <c:pt idx="9616">
                  <c:v>10.8651741939</c:v>
                </c:pt>
                <c:pt idx="9617">
                  <c:v>10.8651741939</c:v>
                </c:pt>
                <c:pt idx="9618">
                  <c:v>10.8651741939</c:v>
                </c:pt>
                <c:pt idx="9619">
                  <c:v>10.8651741939</c:v>
                </c:pt>
                <c:pt idx="9620">
                  <c:v>10.8651741939</c:v>
                </c:pt>
                <c:pt idx="9621">
                  <c:v>10.8651741939</c:v>
                </c:pt>
                <c:pt idx="9622">
                  <c:v>10.8651741939</c:v>
                </c:pt>
                <c:pt idx="9623">
                  <c:v>10.8651741939</c:v>
                </c:pt>
                <c:pt idx="9624">
                  <c:v>10.8651741939</c:v>
                </c:pt>
                <c:pt idx="9625">
                  <c:v>10.8651741939</c:v>
                </c:pt>
                <c:pt idx="9626">
                  <c:v>10.8651741939</c:v>
                </c:pt>
                <c:pt idx="9627">
                  <c:v>10.862342509199999</c:v>
                </c:pt>
                <c:pt idx="9628">
                  <c:v>10.862342509199999</c:v>
                </c:pt>
                <c:pt idx="9629">
                  <c:v>10.862342509199999</c:v>
                </c:pt>
                <c:pt idx="9630">
                  <c:v>10.862342509199999</c:v>
                </c:pt>
                <c:pt idx="9631">
                  <c:v>10.862342509199999</c:v>
                </c:pt>
                <c:pt idx="9632">
                  <c:v>10.862342509199999</c:v>
                </c:pt>
                <c:pt idx="9633">
                  <c:v>10.862342509199999</c:v>
                </c:pt>
                <c:pt idx="9634">
                  <c:v>10.862342509199999</c:v>
                </c:pt>
                <c:pt idx="9635">
                  <c:v>10.862342509199999</c:v>
                </c:pt>
                <c:pt idx="9636">
                  <c:v>10.862342509199999</c:v>
                </c:pt>
                <c:pt idx="9637">
                  <c:v>10.862342509199999</c:v>
                </c:pt>
                <c:pt idx="9638">
                  <c:v>10.862342509199999</c:v>
                </c:pt>
                <c:pt idx="9639">
                  <c:v>10.862342509199999</c:v>
                </c:pt>
                <c:pt idx="9640">
                  <c:v>10.862342509199999</c:v>
                </c:pt>
                <c:pt idx="9641">
                  <c:v>10.862342509199999</c:v>
                </c:pt>
                <c:pt idx="9642">
                  <c:v>10.862342509199999</c:v>
                </c:pt>
                <c:pt idx="9643">
                  <c:v>10.862342509199999</c:v>
                </c:pt>
                <c:pt idx="9644">
                  <c:v>10.862342509199999</c:v>
                </c:pt>
                <c:pt idx="9645">
                  <c:v>10.862342509199999</c:v>
                </c:pt>
                <c:pt idx="9646">
                  <c:v>10.862342509199999</c:v>
                </c:pt>
                <c:pt idx="9647">
                  <c:v>10.859510824499999</c:v>
                </c:pt>
                <c:pt idx="9648">
                  <c:v>10.859510824499999</c:v>
                </c:pt>
                <c:pt idx="9649">
                  <c:v>10.859510824499999</c:v>
                </c:pt>
                <c:pt idx="9650">
                  <c:v>10.859510824499999</c:v>
                </c:pt>
                <c:pt idx="9651">
                  <c:v>10.859510824499999</c:v>
                </c:pt>
                <c:pt idx="9652">
                  <c:v>10.859510824499999</c:v>
                </c:pt>
                <c:pt idx="9653">
                  <c:v>10.859510824499999</c:v>
                </c:pt>
                <c:pt idx="9654">
                  <c:v>10.859510824499999</c:v>
                </c:pt>
                <c:pt idx="9655">
                  <c:v>10.859510824499999</c:v>
                </c:pt>
                <c:pt idx="9656">
                  <c:v>10.859510824499999</c:v>
                </c:pt>
                <c:pt idx="9657">
                  <c:v>10.859510824499999</c:v>
                </c:pt>
                <c:pt idx="9658">
                  <c:v>10.859510824499999</c:v>
                </c:pt>
                <c:pt idx="9659">
                  <c:v>10.859510824499999</c:v>
                </c:pt>
                <c:pt idx="9660">
                  <c:v>10.859510824499999</c:v>
                </c:pt>
                <c:pt idx="9661">
                  <c:v>10.859510824499999</c:v>
                </c:pt>
                <c:pt idx="9662">
                  <c:v>10.859510824499999</c:v>
                </c:pt>
                <c:pt idx="9663">
                  <c:v>10.859510824499999</c:v>
                </c:pt>
                <c:pt idx="9664">
                  <c:v>10.859510824499999</c:v>
                </c:pt>
                <c:pt idx="9665">
                  <c:v>10.859510824499999</c:v>
                </c:pt>
                <c:pt idx="9666">
                  <c:v>10.856679139799999</c:v>
                </c:pt>
                <c:pt idx="9667">
                  <c:v>10.856679139799999</c:v>
                </c:pt>
                <c:pt idx="9668">
                  <c:v>10.856679139799999</c:v>
                </c:pt>
                <c:pt idx="9669">
                  <c:v>10.856679139799999</c:v>
                </c:pt>
                <c:pt idx="9670">
                  <c:v>10.856679139799999</c:v>
                </c:pt>
                <c:pt idx="9671">
                  <c:v>10.856679139799999</c:v>
                </c:pt>
                <c:pt idx="9672">
                  <c:v>10.856679139799999</c:v>
                </c:pt>
                <c:pt idx="9673">
                  <c:v>10.856679139799999</c:v>
                </c:pt>
                <c:pt idx="9674">
                  <c:v>10.856679139799999</c:v>
                </c:pt>
                <c:pt idx="9675">
                  <c:v>10.856679139799999</c:v>
                </c:pt>
                <c:pt idx="9676">
                  <c:v>10.856679139799999</c:v>
                </c:pt>
                <c:pt idx="9677">
                  <c:v>10.856679139799999</c:v>
                </c:pt>
                <c:pt idx="9678">
                  <c:v>10.856679139799999</c:v>
                </c:pt>
                <c:pt idx="9679">
                  <c:v>10.856679139799999</c:v>
                </c:pt>
                <c:pt idx="9680">
                  <c:v>10.856679139799999</c:v>
                </c:pt>
                <c:pt idx="9681">
                  <c:v>10.856679139799999</c:v>
                </c:pt>
                <c:pt idx="9682">
                  <c:v>10.856679139799999</c:v>
                </c:pt>
                <c:pt idx="9683">
                  <c:v>10.856679139799999</c:v>
                </c:pt>
                <c:pt idx="9684">
                  <c:v>10.856679139799999</c:v>
                </c:pt>
                <c:pt idx="9685">
                  <c:v>10.8538474551</c:v>
                </c:pt>
                <c:pt idx="9686">
                  <c:v>10.8538474551</c:v>
                </c:pt>
                <c:pt idx="9687">
                  <c:v>10.8538474551</c:v>
                </c:pt>
                <c:pt idx="9688">
                  <c:v>10.8538474551</c:v>
                </c:pt>
                <c:pt idx="9689">
                  <c:v>10.8538474551</c:v>
                </c:pt>
                <c:pt idx="9690">
                  <c:v>10.8538474551</c:v>
                </c:pt>
                <c:pt idx="9691">
                  <c:v>10.8538474551</c:v>
                </c:pt>
                <c:pt idx="9692">
                  <c:v>10.8538474551</c:v>
                </c:pt>
                <c:pt idx="9693">
                  <c:v>10.8538474551</c:v>
                </c:pt>
                <c:pt idx="9694">
                  <c:v>10.8538474551</c:v>
                </c:pt>
                <c:pt idx="9695">
                  <c:v>10.8538474551</c:v>
                </c:pt>
                <c:pt idx="9696">
                  <c:v>10.8538474551</c:v>
                </c:pt>
                <c:pt idx="9697">
                  <c:v>10.8538474551</c:v>
                </c:pt>
                <c:pt idx="9698">
                  <c:v>10.8538474551</c:v>
                </c:pt>
                <c:pt idx="9699">
                  <c:v>10.8538474551</c:v>
                </c:pt>
                <c:pt idx="9700">
                  <c:v>10.8538474551</c:v>
                </c:pt>
                <c:pt idx="9701">
                  <c:v>10.8538474551</c:v>
                </c:pt>
                <c:pt idx="9702">
                  <c:v>10.8538474551</c:v>
                </c:pt>
                <c:pt idx="9703">
                  <c:v>10.8538474551</c:v>
                </c:pt>
                <c:pt idx="9704">
                  <c:v>10.8538474551</c:v>
                </c:pt>
                <c:pt idx="9705">
                  <c:v>10.8510157704</c:v>
                </c:pt>
                <c:pt idx="9706">
                  <c:v>10.8510157704</c:v>
                </c:pt>
                <c:pt idx="9707">
                  <c:v>10.8510157704</c:v>
                </c:pt>
                <c:pt idx="9708">
                  <c:v>10.8510157704</c:v>
                </c:pt>
                <c:pt idx="9709">
                  <c:v>10.8510157704</c:v>
                </c:pt>
                <c:pt idx="9710">
                  <c:v>10.8510157704</c:v>
                </c:pt>
                <c:pt idx="9711">
                  <c:v>10.8510157704</c:v>
                </c:pt>
                <c:pt idx="9712">
                  <c:v>10.8510157704</c:v>
                </c:pt>
                <c:pt idx="9713">
                  <c:v>10.8510157704</c:v>
                </c:pt>
                <c:pt idx="9714">
                  <c:v>10.8510157704</c:v>
                </c:pt>
                <c:pt idx="9715">
                  <c:v>10.8510157704</c:v>
                </c:pt>
                <c:pt idx="9716">
                  <c:v>10.8510157704</c:v>
                </c:pt>
                <c:pt idx="9717">
                  <c:v>10.8510157704</c:v>
                </c:pt>
                <c:pt idx="9718">
                  <c:v>10.8510157704</c:v>
                </c:pt>
                <c:pt idx="9719">
                  <c:v>10.8510157704</c:v>
                </c:pt>
                <c:pt idx="9720">
                  <c:v>10.8510157704</c:v>
                </c:pt>
                <c:pt idx="9721">
                  <c:v>10.8510157704</c:v>
                </c:pt>
                <c:pt idx="9722">
                  <c:v>10.8510157704</c:v>
                </c:pt>
                <c:pt idx="9723">
                  <c:v>10.8510157704</c:v>
                </c:pt>
                <c:pt idx="9724">
                  <c:v>10.8481840857</c:v>
                </c:pt>
                <c:pt idx="9725">
                  <c:v>10.8481840857</c:v>
                </c:pt>
                <c:pt idx="9726">
                  <c:v>10.8481840857</c:v>
                </c:pt>
                <c:pt idx="9727">
                  <c:v>10.8481840857</c:v>
                </c:pt>
                <c:pt idx="9728">
                  <c:v>10.8481840857</c:v>
                </c:pt>
                <c:pt idx="9729">
                  <c:v>10.8481840857</c:v>
                </c:pt>
                <c:pt idx="9730">
                  <c:v>10.8481840857</c:v>
                </c:pt>
                <c:pt idx="9731">
                  <c:v>10.8481840857</c:v>
                </c:pt>
                <c:pt idx="9732">
                  <c:v>10.8481840857</c:v>
                </c:pt>
                <c:pt idx="9733">
                  <c:v>10.8481840857</c:v>
                </c:pt>
                <c:pt idx="9734">
                  <c:v>10.8481840857</c:v>
                </c:pt>
                <c:pt idx="9735">
                  <c:v>10.8481840857</c:v>
                </c:pt>
                <c:pt idx="9736">
                  <c:v>10.8481840857</c:v>
                </c:pt>
                <c:pt idx="9737">
                  <c:v>10.8481840857</c:v>
                </c:pt>
                <c:pt idx="9738">
                  <c:v>10.8481840857</c:v>
                </c:pt>
                <c:pt idx="9739">
                  <c:v>10.8481840857</c:v>
                </c:pt>
                <c:pt idx="9740">
                  <c:v>10.8481840857</c:v>
                </c:pt>
                <c:pt idx="9741">
                  <c:v>10.8481840857</c:v>
                </c:pt>
                <c:pt idx="9742">
                  <c:v>10.8481840857</c:v>
                </c:pt>
                <c:pt idx="9743">
                  <c:v>10.8481840857</c:v>
                </c:pt>
                <c:pt idx="9744">
                  <c:v>10.845352401</c:v>
                </c:pt>
                <c:pt idx="9745">
                  <c:v>10.845352401</c:v>
                </c:pt>
                <c:pt idx="9746">
                  <c:v>10.845352401</c:v>
                </c:pt>
                <c:pt idx="9747">
                  <c:v>10.845352401</c:v>
                </c:pt>
                <c:pt idx="9748">
                  <c:v>10.845352401</c:v>
                </c:pt>
                <c:pt idx="9749">
                  <c:v>10.845352401</c:v>
                </c:pt>
                <c:pt idx="9750">
                  <c:v>10.845352401</c:v>
                </c:pt>
                <c:pt idx="9751">
                  <c:v>10.845352401</c:v>
                </c:pt>
                <c:pt idx="9752">
                  <c:v>10.845352401</c:v>
                </c:pt>
                <c:pt idx="9753">
                  <c:v>10.845352401</c:v>
                </c:pt>
                <c:pt idx="9754">
                  <c:v>10.845352401</c:v>
                </c:pt>
                <c:pt idx="9755">
                  <c:v>10.845352401</c:v>
                </c:pt>
                <c:pt idx="9756">
                  <c:v>10.845352401</c:v>
                </c:pt>
                <c:pt idx="9757">
                  <c:v>10.845352401</c:v>
                </c:pt>
                <c:pt idx="9758">
                  <c:v>10.845352401</c:v>
                </c:pt>
                <c:pt idx="9759">
                  <c:v>10.845352401</c:v>
                </c:pt>
                <c:pt idx="9760">
                  <c:v>10.845352401</c:v>
                </c:pt>
                <c:pt idx="9761">
                  <c:v>10.845352401</c:v>
                </c:pt>
                <c:pt idx="9762">
                  <c:v>10.845352401</c:v>
                </c:pt>
                <c:pt idx="9763">
                  <c:v>10.842520716299999</c:v>
                </c:pt>
                <c:pt idx="9764">
                  <c:v>10.842520716299999</c:v>
                </c:pt>
                <c:pt idx="9765">
                  <c:v>10.842520716299999</c:v>
                </c:pt>
                <c:pt idx="9766">
                  <c:v>10.842520716299999</c:v>
                </c:pt>
                <c:pt idx="9767">
                  <c:v>10.842520716299999</c:v>
                </c:pt>
                <c:pt idx="9768">
                  <c:v>10.842520716299999</c:v>
                </c:pt>
                <c:pt idx="9769">
                  <c:v>10.842520716299999</c:v>
                </c:pt>
                <c:pt idx="9770">
                  <c:v>10.842520716299999</c:v>
                </c:pt>
                <c:pt idx="9771">
                  <c:v>10.842520716299999</c:v>
                </c:pt>
                <c:pt idx="9772">
                  <c:v>10.842520716299999</c:v>
                </c:pt>
                <c:pt idx="9773">
                  <c:v>10.842520716299999</c:v>
                </c:pt>
                <c:pt idx="9774">
                  <c:v>10.842520716299999</c:v>
                </c:pt>
                <c:pt idx="9775">
                  <c:v>10.842520716299999</c:v>
                </c:pt>
                <c:pt idx="9776">
                  <c:v>10.842520716299999</c:v>
                </c:pt>
                <c:pt idx="9777">
                  <c:v>10.842520716299999</c:v>
                </c:pt>
                <c:pt idx="9778">
                  <c:v>10.842520716299999</c:v>
                </c:pt>
                <c:pt idx="9779">
                  <c:v>10.842520716299999</c:v>
                </c:pt>
                <c:pt idx="9780">
                  <c:v>10.842520716299999</c:v>
                </c:pt>
                <c:pt idx="9781">
                  <c:v>10.842520716299999</c:v>
                </c:pt>
                <c:pt idx="9782">
                  <c:v>10.842520716299999</c:v>
                </c:pt>
                <c:pt idx="9783">
                  <c:v>10.839689031600001</c:v>
                </c:pt>
                <c:pt idx="9784">
                  <c:v>10.839689031600001</c:v>
                </c:pt>
                <c:pt idx="9785">
                  <c:v>10.839689031600001</c:v>
                </c:pt>
                <c:pt idx="9786">
                  <c:v>10.839689031600001</c:v>
                </c:pt>
                <c:pt idx="9787">
                  <c:v>10.839689031600001</c:v>
                </c:pt>
                <c:pt idx="9788">
                  <c:v>10.839689031600001</c:v>
                </c:pt>
                <c:pt idx="9789">
                  <c:v>10.839689031600001</c:v>
                </c:pt>
                <c:pt idx="9790">
                  <c:v>10.839689031600001</c:v>
                </c:pt>
                <c:pt idx="9791">
                  <c:v>10.839689031600001</c:v>
                </c:pt>
                <c:pt idx="9792">
                  <c:v>10.839689031600001</c:v>
                </c:pt>
                <c:pt idx="9793">
                  <c:v>10.839689031600001</c:v>
                </c:pt>
                <c:pt idx="9794">
                  <c:v>10.839689031600001</c:v>
                </c:pt>
                <c:pt idx="9795">
                  <c:v>10.839689031600001</c:v>
                </c:pt>
                <c:pt idx="9796">
                  <c:v>10.839689031600001</c:v>
                </c:pt>
                <c:pt idx="9797">
                  <c:v>10.839689031600001</c:v>
                </c:pt>
                <c:pt idx="9798">
                  <c:v>10.839689031600001</c:v>
                </c:pt>
                <c:pt idx="9799">
                  <c:v>10.839689031600001</c:v>
                </c:pt>
                <c:pt idx="9800">
                  <c:v>10.839689031600001</c:v>
                </c:pt>
                <c:pt idx="9801">
                  <c:v>10.839689031600001</c:v>
                </c:pt>
                <c:pt idx="9802">
                  <c:v>10.836857346899999</c:v>
                </c:pt>
                <c:pt idx="9803">
                  <c:v>10.836857346899999</c:v>
                </c:pt>
                <c:pt idx="9804">
                  <c:v>10.836857346899999</c:v>
                </c:pt>
                <c:pt idx="9805">
                  <c:v>10.836857346899999</c:v>
                </c:pt>
                <c:pt idx="9806">
                  <c:v>10.836857346899999</c:v>
                </c:pt>
                <c:pt idx="9807">
                  <c:v>10.836857346899999</c:v>
                </c:pt>
                <c:pt idx="9808">
                  <c:v>10.836857346899999</c:v>
                </c:pt>
                <c:pt idx="9809">
                  <c:v>10.836857346899999</c:v>
                </c:pt>
                <c:pt idx="9810">
                  <c:v>10.836857346899999</c:v>
                </c:pt>
                <c:pt idx="9811">
                  <c:v>10.836857346899999</c:v>
                </c:pt>
                <c:pt idx="9812">
                  <c:v>10.836857346899999</c:v>
                </c:pt>
                <c:pt idx="9813">
                  <c:v>10.836857346899999</c:v>
                </c:pt>
                <c:pt idx="9814">
                  <c:v>10.836857346899999</c:v>
                </c:pt>
                <c:pt idx="9815">
                  <c:v>10.836857346899999</c:v>
                </c:pt>
                <c:pt idx="9816">
                  <c:v>10.836857346899999</c:v>
                </c:pt>
                <c:pt idx="9817">
                  <c:v>10.836857346899999</c:v>
                </c:pt>
                <c:pt idx="9818">
                  <c:v>10.836857346899999</c:v>
                </c:pt>
                <c:pt idx="9819">
                  <c:v>10.836857346899999</c:v>
                </c:pt>
                <c:pt idx="9820">
                  <c:v>10.836857346899999</c:v>
                </c:pt>
                <c:pt idx="9821">
                  <c:v>10.836857346899999</c:v>
                </c:pt>
                <c:pt idx="9822">
                  <c:v>10.8340256622</c:v>
                </c:pt>
                <c:pt idx="9823">
                  <c:v>10.8340256622</c:v>
                </c:pt>
                <c:pt idx="9824">
                  <c:v>10.8340256622</c:v>
                </c:pt>
                <c:pt idx="9825">
                  <c:v>10.8340256622</c:v>
                </c:pt>
                <c:pt idx="9826">
                  <c:v>10.8340256622</c:v>
                </c:pt>
                <c:pt idx="9827">
                  <c:v>10.8340256622</c:v>
                </c:pt>
                <c:pt idx="9828">
                  <c:v>10.8340256622</c:v>
                </c:pt>
                <c:pt idx="9829">
                  <c:v>10.8340256622</c:v>
                </c:pt>
                <c:pt idx="9830">
                  <c:v>10.8340256622</c:v>
                </c:pt>
                <c:pt idx="9831">
                  <c:v>10.8340256622</c:v>
                </c:pt>
                <c:pt idx="9832">
                  <c:v>10.8340256622</c:v>
                </c:pt>
                <c:pt idx="9833">
                  <c:v>10.8340256622</c:v>
                </c:pt>
                <c:pt idx="9834">
                  <c:v>10.8340256622</c:v>
                </c:pt>
                <c:pt idx="9835">
                  <c:v>10.8340256622</c:v>
                </c:pt>
                <c:pt idx="9836">
                  <c:v>10.8340256622</c:v>
                </c:pt>
                <c:pt idx="9837">
                  <c:v>10.8340256622</c:v>
                </c:pt>
                <c:pt idx="9838">
                  <c:v>10.8340256622</c:v>
                </c:pt>
                <c:pt idx="9839">
                  <c:v>10.8340256622</c:v>
                </c:pt>
                <c:pt idx="9840">
                  <c:v>10.8340256622</c:v>
                </c:pt>
                <c:pt idx="9841">
                  <c:v>10.8311939775</c:v>
                </c:pt>
                <c:pt idx="9842">
                  <c:v>10.8311939775</c:v>
                </c:pt>
                <c:pt idx="9843">
                  <c:v>10.8311939775</c:v>
                </c:pt>
                <c:pt idx="9844">
                  <c:v>10.8311939775</c:v>
                </c:pt>
                <c:pt idx="9845">
                  <c:v>10.8311939775</c:v>
                </c:pt>
                <c:pt idx="9846">
                  <c:v>10.8311939775</c:v>
                </c:pt>
                <c:pt idx="9847">
                  <c:v>10.8311939775</c:v>
                </c:pt>
                <c:pt idx="9848">
                  <c:v>10.8311939775</c:v>
                </c:pt>
                <c:pt idx="9849">
                  <c:v>10.8311939775</c:v>
                </c:pt>
                <c:pt idx="9850">
                  <c:v>10.8311939775</c:v>
                </c:pt>
                <c:pt idx="9851">
                  <c:v>10.8311939775</c:v>
                </c:pt>
                <c:pt idx="9852">
                  <c:v>10.8311939775</c:v>
                </c:pt>
                <c:pt idx="9853">
                  <c:v>10.8311939775</c:v>
                </c:pt>
                <c:pt idx="9854">
                  <c:v>10.8311939775</c:v>
                </c:pt>
                <c:pt idx="9855">
                  <c:v>10.8311939775</c:v>
                </c:pt>
                <c:pt idx="9856">
                  <c:v>10.8311939775</c:v>
                </c:pt>
                <c:pt idx="9857">
                  <c:v>10.8311939775</c:v>
                </c:pt>
                <c:pt idx="9858">
                  <c:v>10.8311939775</c:v>
                </c:pt>
                <c:pt idx="9859">
                  <c:v>10.8311939775</c:v>
                </c:pt>
                <c:pt idx="9860">
                  <c:v>10.8311939775</c:v>
                </c:pt>
                <c:pt idx="9861">
                  <c:v>10.8283622928</c:v>
                </c:pt>
                <c:pt idx="9862">
                  <c:v>10.8283622928</c:v>
                </c:pt>
                <c:pt idx="9863">
                  <c:v>10.8283622928</c:v>
                </c:pt>
                <c:pt idx="9864">
                  <c:v>10.8283622928</c:v>
                </c:pt>
                <c:pt idx="9865">
                  <c:v>10.8283622928</c:v>
                </c:pt>
                <c:pt idx="9866">
                  <c:v>10.8283622928</c:v>
                </c:pt>
                <c:pt idx="9867">
                  <c:v>10.8283622928</c:v>
                </c:pt>
                <c:pt idx="9868">
                  <c:v>10.8283622928</c:v>
                </c:pt>
                <c:pt idx="9869">
                  <c:v>10.8283622928</c:v>
                </c:pt>
                <c:pt idx="9870">
                  <c:v>10.8283622928</c:v>
                </c:pt>
                <c:pt idx="9871">
                  <c:v>10.8283622928</c:v>
                </c:pt>
                <c:pt idx="9872">
                  <c:v>10.8283622928</c:v>
                </c:pt>
                <c:pt idx="9873">
                  <c:v>10.8283622928</c:v>
                </c:pt>
                <c:pt idx="9874">
                  <c:v>10.8283622928</c:v>
                </c:pt>
                <c:pt idx="9875">
                  <c:v>10.8283622928</c:v>
                </c:pt>
                <c:pt idx="9876">
                  <c:v>10.8283622928</c:v>
                </c:pt>
                <c:pt idx="9877">
                  <c:v>10.8283622928</c:v>
                </c:pt>
                <c:pt idx="9878">
                  <c:v>10.8283622928</c:v>
                </c:pt>
                <c:pt idx="9879">
                  <c:v>10.8283622928</c:v>
                </c:pt>
                <c:pt idx="9880">
                  <c:v>10.825530608099999</c:v>
                </c:pt>
                <c:pt idx="9881">
                  <c:v>10.825530608099999</c:v>
                </c:pt>
                <c:pt idx="9882">
                  <c:v>10.825530608099999</c:v>
                </c:pt>
                <c:pt idx="9883">
                  <c:v>10.825530608099999</c:v>
                </c:pt>
                <c:pt idx="9884">
                  <c:v>10.825530608099999</c:v>
                </c:pt>
                <c:pt idx="9885">
                  <c:v>10.825530608099999</c:v>
                </c:pt>
                <c:pt idx="9886">
                  <c:v>10.825530608099999</c:v>
                </c:pt>
                <c:pt idx="9887">
                  <c:v>10.825530608099999</c:v>
                </c:pt>
                <c:pt idx="9888">
                  <c:v>10.825530608099999</c:v>
                </c:pt>
                <c:pt idx="9889">
                  <c:v>10.825530608099999</c:v>
                </c:pt>
                <c:pt idx="9890">
                  <c:v>10.825530608099999</c:v>
                </c:pt>
                <c:pt idx="9891">
                  <c:v>10.825530608099999</c:v>
                </c:pt>
                <c:pt idx="9892">
                  <c:v>10.825530608099999</c:v>
                </c:pt>
                <c:pt idx="9893">
                  <c:v>10.825530608099999</c:v>
                </c:pt>
                <c:pt idx="9894">
                  <c:v>10.825530608099999</c:v>
                </c:pt>
                <c:pt idx="9895">
                  <c:v>10.825530608099999</c:v>
                </c:pt>
                <c:pt idx="9896">
                  <c:v>10.825530608099999</c:v>
                </c:pt>
                <c:pt idx="9897">
                  <c:v>10.825530608099999</c:v>
                </c:pt>
                <c:pt idx="9898">
                  <c:v>10.825530608099999</c:v>
                </c:pt>
                <c:pt idx="9899">
                  <c:v>10.825530608099999</c:v>
                </c:pt>
                <c:pt idx="9900">
                  <c:v>10.822698923399999</c:v>
                </c:pt>
                <c:pt idx="9901">
                  <c:v>10.822698923399999</c:v>
                </c:pt>
                <c:pt idx="9902">
                  <c:v>10.822698923399999</c:v>
                </c:pt>
                <c:pt idx="9903">
                  <c:v>10.822698923399999</c:v>
                </c:pt>
                <c:pt idx="9904">
                  <c:v>10.822698923399999</c:v>
                </c:pt>
                <c:pt idx="9905">
                  <c:v>10.822698923399999</c:v>
                </c:pt>
                <c:pt idx="9906">
                  <c:v>10.822698923399999</c:v>
                </c:pt>
                <c:pt idx="9907">
                  <c:v>10.822698923399999</c:v>
                </c:pt>
                <c:pt idx="9908">
                  <c:v>10.822698923399999</c:v>
                </c:pt>
                <c:pt idx="9909">
                  <c:v>10.822698923399999</c:v>
                </c:pt>
                <c:pt idx="9910">
                  <c:v>10.822698923399999</c:v>
                </c:pt>
                <c:pt idx="9911">
                  <c:v>10.822698923399999</c:v>
                </c:pt>
                <c:pt idx="9912">
                  <c:v>10.822698923399999</c:v>
                </c:pt>
                <c:pt idx="9913">
                  <c:v>10.822698923399999</c:v>
                </c:pt>
                <c:pt idx="9914">
                  <c:v>10.822698923399999</c:v>
                </c:pt>
                <c:pt idx="9915">
                  <c:v>10.822698923399999</c:v>
                </c:pt>
                <c:pt idx="9916">
                  <c:v>10.822698923399999</c:v>
                </c:pt>
                <c:pt idx="9917">
                  <c:v>10.822698923399999</c:v>
                </c:pt>
                <c:pt idx="9918">
                  <c:v>10.822698923399999</c:v>
                </c:pt>
                <c:pt idx="9919">
                  <c:v>10.819867238700001</c:v>
                </c:pt>
                <c:pt idx="9920">
                  <c:v>10.819867238700001</c:v>
                </c:pt>
                <c:pt idx="9921">
                  <c:v>10.819867238700001</c:v>
                </c:pt>
                <c:pt idx="9922">
                  <c:v>10.819867238700001</c:v>
                </c:pt>
                <c:pt idx="9923">
                  <c:v>10.819867238700001</c:v>
                </c:pt>
                <c:pt idx="9924">
                  <c:v>10.819867238700001</c:v>
                </c:pt>
                <c:pt idx="9925">
                  <c:v>10.819867238700001</c:v>
                </c:pt>
                <c:pt idx="9926">
                  <c:v>10.819867238700001</c:v>
                </c:pt>
                <c:pt idx="9927">
                  <c:v>10.819867238700001</c:v>
                </c:pt>
                <c:pt idx="9928">
                  <c:v>10.819867238700001</c:v>
                </c:pt>
                <c:pt idx="9929">
                  <c:v>10.819867238700001</c:v>
                </c:pt>
                <c:pt idx="9930">
                  <c:v>10.819867238700001</c:v>
                </c:pt>
                <c:pt idx="9931">
                  <c:v>10.819867238700001</c:v>
                </c:pt>
                <c:pt idx="9932">
                  <c:v>10.819867238700001</c:v>
                </c:pt>
                <c:pt idx="9933">
                  <c:v>10.819867238700001</c:v>
                </c:pt>
                <c:pt idx="9934">
                  <c:v>10.819867238700001</c:v>
                </c:pt>
                <c:pt idx="9935">
                  <c:v>10.819867238700001</c:v>
                </c:pt>
                <c:pt idx="9936">
                  <c:v>10.819867238700001</c:v>
                </c:pt>
                <c:pt idx="9937">
                  <c:v>10.819867238700001</c:v>
                </c:pt>
                <c:pt idx="9938">
                  <c:v>10.819867238700001</c:v>
                </c:pt>
                <c:pt idx="9939">
                  <c:v>10.817035554</c:v>
                </c:pt>
                <c:pt idx="9940">
                  <c:v>10.817035554</c:v>
                </c:pt>
                <c:pt idx="9941">
                  <c:v>10.817035554</c:v>
                </c:pt>
                <c:pt idx="9942">
                  <c:v>10.817035554</c:v>
                </c:pt>
                <c:pt idx="9943">
                  <c:v>10.817035554</c:v>
                </c:pt>
                <c:pt idx="9944">
                  <c:v>10.817035554</c:v>
                </c:pt>
                <c:pt idx="9945">
                  <c:v>10.817035554</c:v>
                </c:pt>
                <c:pt idx="9946">
                  <c:v>10.817035554</c:v>
                </c:pt>
                <c:pt idx="9947">
                  <c:v>10.817035554</c:v>
                </c:pt>
                <c:pt idx="9948">
                  <c:v>10.817035554</c:v>
                </c:pt>
                <c:pt idx="9949">
                  <c:v>10.817035554</c:v>
                </c:pt>
                <c:pt idx="9950">
                  <c:v>10.817035554</c:v>
                </c:pt>
                <c:pt idx="9951">
                  <c:v>10.817035554</c:v>
                </c:pt>
                <c:pt idx="9952">
                  <c:v>10.817035554</c:v>
                </c:pt>
                <c:pt idx="9953">
                  <c:v>10.817035554</c:v>
                </c:pt>
                <c:pt idx="9954">
                  <c:v>10.817035554</c:v>
                </c:pt>
                <c:pt idx="9955">
                  <c:v>10.817035554</c:v>
                </c:pt>
                <c:pt idx="9956">
                  <c:v>10.817035554</c:v>
                </c:pt>
                <c:pt idx="9957">
                  <c:v>10.817035554</c:v>
                </c:pt>
                <c:pt idx="9958">
                  <c:v>10.814203869299998</c:v>
                </c:pt>
                <c:pt idx="9959">
                  <c:v>10.814203869299998</c:v>
                </c:pt>
                <c:pt idx="9960">
                  <c:v>10.814203869299998</c:v>
                </c:pt>
                <c:pt idx="9961">
                  <c:v>10.814203869299998</c:v>
                </c:pt>
                <c:pt idx="9962">
                  <c:v>10.814203869299998</c:v>
                </c:pt>
                <c:pt idx="9963">
                  <c:v>10.814203869299998</c:v>
                </c:pt>
                <c:pt idx="9964">
                  <c:v>10.814203869299998</c:v>
                </c:pt>
                <c:pt idx="9965">
                  <c:v>10.814203869299998</c:v>
                </c:pt>
                <c:pt idx="9966">
                  <c:v>10.814203869299998</c:v>
                </c:pt>
                <c:pt idx="9967">
                  <c:v>10.814203869299998</c:v>
                </c:pt>
                <c:pt idx="9968">
                  <c:v>10.814203869299998</c:v>
                </c:pt>
                <c:pt idx="9969">
                  <c:v>10.814203869299998</c:v>
                </c:pt>
                <c:pt idx="9970">
                  <c:v>10.814203869299998</c:v>
                </c:pt>
                <c:pt idx="9971">
                  <c:v>10.814203869299998</c:v>
                </c:pt>
                <c:pt idx="9972">
                  <c:v>10.814203869299998</c:v>
                </c:pt>
                <c:pt idx="9973">
                  <c:v>10.814203869299998</c:v>
                </c:pt>
                <c:pt idx="9974">
                  <c:v>10.814203869299998</c:v>
                </c:pt>
                <c:pt idx="9975">
                  <c:v>10.814203869299998</c:v>
                </c:pt>
                <c:pt idx="9976">
                  <c:v>10.814203869299998</c:v>
                </c:pt>
                <c:pt idx="9977">
                  <c:v>10.814203869299998</c:v>
                </c:pt>
                <c:pt idx="9978">
                  <c:v>10.8113721846</c:v>
                </c:pt>
                <c:pt idx="9979">
                  <c:v>10.8113721846</c:v>
                </c:pt>
                <c:pt idx="9980">
                  <c:v>10.8113721846</c:v>
                </c:pt>
                <c:pt idx="9981">
                  <c:v>10.8113721846</c:v>
                </c:pt>
                <c:pt idx="9982">
                  <c:v>10.8113721846</c:v>
                </c:pt>
                <c:pt idx="9983">
                  <c:v>10.8113721846</c:v>
                </c:pt>
                <c:pt idx="9984">
                  <c:v>10.8113721846</c:v>
                </c:pt>
                <c:pt idx="9985">
                  <c:v>10.8113721846</c:v>
                </c:pt>
                <c:pt idx="9986">
                  <c:v>10.8113721846</c:v>
                </c:pt>
                <c:pt idx="9987">
                  <c:v>10.8113721846</c:v>
                </c:pt>
                <c:pt idx="9988">
                  <c:v>10.8113721846</c:v>
                </c:pt>
                <c:pt idx="9989">
                  <c:v>10.8113721846</c:v>
                </c:pt>
                <c:pt idx="9990">
                  <c:v>10.8113721846</c:v>
                </c:pt>
                <c:pt idx="9991">
                  <c:v>10.8113721846</c:v>
                </c:pt>
                <c:pt idx="9992">
                  <c:v>10.8113721846</c:v>
                </c:pt>
                <c:pt idx="9993">
                  <c:v>10.8113721846</c:v>
                </c:pt>
                <c:pt idx="9994">
                  <c:v>10.8113721846</c:v>
                </c:pt>
                <c:pt idx="9995">
                  <c:v>10.8113721846</c:v>
                </c:pt>
                <c:pt idx="9996">
                  <c:v>10.8113721846</c:v>
                </c:pt>
                <c:pt idx="9997">
                  <c:v>10.808540499899999</c:v>
                </c:pt>
                <c:pt idx="9998">
                  <c:v>10.808540499899999</c:v>
                </c:pt>
                <c:pt idx="9999">
                  <c:v>10.808540499899999</c:v>
                </c:pt>
                <c:pt idx="10000">
                  <c:v>10.808540499899999</c:v>
                </c:pt>
                <c:pt idx="10001">
                  <c:v>10.808540499899999</c:v>
                </c:pt>
                <c:pt idx="10002">
                  <c:v>10.808540499899999</c:v>
                </c:pt>
                <c:pt idx="10003">
                  <c:v>10.808540499899999</c:v>
                </c:pt>
                <c:pt idx="10004">
                  <c:v>10.808540499899999</c:v>
                </c:pt>
                <c:pt idx="10005">
                  <c:v>10.808540499899999</c:v>
                </c:pt>
                <c:pt idx="10006">
                  <c:v>10.808540499899999</c:v>
                </c:pt>
                <c:pt idx="10007">
                  <c:v>10.808540499899999</c:v>
                </c:pt>
                <c:pt idx="10008">
                  <c:v>10.808540499899999</c:v>
                </c:pt>
                <c:pt idx="10009">
                  <c:v>10.808540499899999</c:v>
                </c:pt>
                <c:pt idx="10010">
                  <c:v>10.808540499899999</c:v>
                </c:pt>
                <c:pt idx="10011">
                  <c:v>10.808540499899999</c:v>
                </c:pt>
                <c:pt idx="10012">
                  <c:v>10.808540499899999</c:v>
                </c:pt>
                <c:pt idx="10013">
                  <c:v>10.808540499899999</c:v>
                </c:pt>
                <c:pt idx="10014">
                  <c:v>10.808540499899999</c:v>
                </c:pt>
                <c:pt idx="10015">
                  <c:v>10.808540499899999</c:v>
                </c:pt>
                <c:pt idx="10016">
                  <c:v>10.808540499899999</c:v>
                </c:pt>
                <c:pt idx="10017">
                  <c:v>10.805708815200001</c:v>
                </c:pt>
                <c:pt idx="10018">
                  <c:v>10.805708815200001</c:v>
                </c:pt>
                <c:pt idx="10019">
                  <c:v>10.805708815200001</c:v>
                </c:pt>
                <c:pt idx="10020">
                  <c:v>10.805708815200001</c:v>
                </c:pt>
                <c:pt idx="10021">
                  <c:v>10.805708815200001</c:v>
                </c:pt>
                <c:pt idx="10022">
                  <c:v>10.805708815200001</c:v>
                </c:pt>
                <c:pt idx="10023">
                  <c:v>10.805708815200001</c:v>
                </c:pt>
                <c:pt idx="10024">
                  <c:v>10.805708815200001</c:v>
                </c:pt>
                <c:pt idx="10025">
                  <c:v>10.805708815200001</c:v>
                </c:pt>
                <c:pt idx="10026">
                  <c:v>10.805708815200001</c:v>
                </c:pt>
                <c:pt idx="10027">
                  <c:v>10.805708815200001</c:v>
                </c:pt>
                <c:pt idx="10028">
                  <c:v>10.805708815200001</c:v>
                </c:pt>
                <c:pt idx="10029">
                  <c:v>10.805708815200001</c:v>
                </c:pt>
                <c:pt idx="10030">
                  <c:v>10.805708815200001</c:v>
                </c:pt>
                <c:pt idx="10031">
                  <c:v>10.805708815200001</c:v>
                </c:pt>
                <c:pt idx="10032">
                  <c:v>10.805708815200001</c:v>
                </c:pt>
                <c:pt idx="10033">
                  <c:v>10.805708815200001</c:v>
                </c:pt>
                <c:pt idx="10034">
                  <c:v>10.805708815200001</c:v>
                </c:pt>
                <c:pt idx="10035">
                  <c:v>10.805708815200001</c:v>
                </c:pt>
                <c:pt idx="10036">
                  <c:v>10.802877130499999</c:v>
                </c:pt>
                <c:pt idx="10037">
                  <c:v>10.802877130499999</c:v>
                </c:pt>
                <c:pt idx="10038">
                  <c:v>10.802877130499999</c:v>
                </c:pt>
                <c:pt idx="10039">
                  <c:v>10.802877130499999</c:v>
                </c:pt>
                <c:pt idx="10040">
                  <c:v>10.802877130499999</c:v>
                </c:pt>
                <c:pt idx="10041">
                  <c:v>10.802877130499999</c:v>
                </c:pt>
                <c:pt idx="10042">
                  <c:v>10.802877130499999</c:v>
                </c:pt>
                <c:pt idx="10043">
                  <c:v>10.802877130499999</c:v>
                </c:pt>
                <c:pt idx="10044">
                  <c:v>10.802877130499999</c:v>
                </c:pt>
                <c:pt idx="10045">
                  <c:v>10.802877130499999</c:v>
                </c:pt>
                <c:pt idx="10046">
                  <c:v>10.802877130499999</c:v>
                </c:pt>
                <c:pt idx="10047">
                  <c:v>10.802877130499999</c:v>
                </c:pt>
                <c:pt idx="10048">
                  <c:v>10.802877130499999</c:v>
                </c:pt>
                <c:pt idx="10049">
                  <c:v>10.802877130499999</c:v>
                </c:pt>
                <c:pt idx="10050">
                  <c:v>10.802877130499999</c:v>
                </c:pt>
                <c:pt idx="10051">
                  <c:v>10.802877130499999</c:v>
                </c:pt>
                <c:pt idx="10052">
                  <c:v>10.802877130499999</c:v>
                </c:pt>
                <c:pt idx="10053">
                  <c:v>10.802877130499999</c:v>
                </c:pt>
                <c:pt idx="10054">
                  <c:v>10.802877130499999</c:v>
                </c:pt>
                <c:pt idx="10055">
                  <c:v>10.802877130499999</c:v>
                </c:pt>
                <c:pt idx="10056">
                  <c:v>10.800045445799999</c:v>
                </c:pt>
                <c:pt idx="10057">
                  <c:v>10.800045445799999</c:v>
                </c:pt>
                <c:pt idx="10058">
                  <c:v>10.800045445799999</c:v>
                </c:pt>
                <c:pt idx="10059">
                  <c:v>10.800045445799999</c:v>
                </c:pt>
                <c:pt idx="10060">
                  <c:v>10.800045445799999</c:v>
                </c:pt>
                <c:pt idx="10061">
                  <c:v>10.800045445799999</c:v>
                </c:pt>
                <c:pt idx="10062">
                  <c:v>10.800045445799999</c:v>
                </c:pt>
                <c:pt idx="10063">
                  <c:v>10.800045445799999</c:v>
                </c:pt>
                <c:pt idx="10064">
                  <c:v>10.800045445799999</c:v>
                </c:pt>
                <c:pt idx="10065">
                  <c:v>10.800045445799999</c:v>
                </c:pt>
                <c:pt idx="10066">
                  <c:v>10.800045445799999</c:v>
                </c:pt>
                <c:pt idx="10067">
                  <c:v>10.800045445799999</c:v>
                </c:pt>
                <c:pt idx="10068">
                  <c:v>10.800045445799999</c:v>
                </c:pt>
                <c:pt idx="10069">
                  <c:v>10.800045445799999</c:v>
                </c:pt>
                <c:pt idx="10070">
                  <c:v>10.800045445799999</c:v>
                </c:pt>
                <c:pt idx="10071">
                  <c:v>10.800045445799999</c:v>
                </c:pt>
                <c:pt idx="10072">
                  <c:v>10.800045445799999</c:v>
                </c:pt>
                <c:pt idx="10073">
                  <c:v>10.800045445799999</c:v>
                </c:pt>
                <c:pt idx="10074">
                  <c:v>10.800045445799999</c:v>
                </c:pt>
                <c:pt idx="10075">
                  <c:v>10.800045445799999</c:v>
                </c:pt>
                <c:pt idx="10076">
                  <c:v>10.7972137611</c:v>
                </c:pt>
                <c:pt idx="10077">
                  <c:v>10.7972137611</c:v>
                </c:pt>
                <c:pt idx="10078">
                  <c:v>10.7972137611</c:v>
                </c:pt>
                <c:pt idx="10079">
                  <c:v>10.7972137611</c:v>
                </c:pt>
                <c:pt idx="10080">
                  <c:v>10.7972137611</c:v>
                </c:pt>
                <c:pt idx="10081">
                  <c:v>10.7972137611</c:v>
                </c:pt>
                <c:pt idx="10082">
                  <c:v>10.7972137611</c:v>
                </c:pt>
                <c:pt idx="10083">
                  <c:v>10.7972137611</c:v>
                </c:pt>
                <c:pt idx="10084">
                  <c:v>10.7972137611</c:v>
                </c:pt>
                <c:pt idx="10085">
                  <c:v>10.7972137611</c:v>
                </c:pt>
                <c:pt idx="10086">
                  <c:v>10.7972137611</c:v>
                </c:pt>
                <c:pt idx="10087">
                  <c:v>10.7972137611</c:v>
                </c:pt>
                <c:pt idx="10088">
                  <c:v>10.7972137611</c:v>
                </c:pt>
                <c:pt idx="10089">
                  <c:v>10.7972137611</c:v>
                </c:pt>
                <c:pt idx="10090">
                  <c:v>10.7972137611</c:v>
                </c:pt>
                <c:pt idx="10091">
                  <c:v>10.7972137611</c:v>
                </c:pt>
                <c:pt idx="10092">
                  <c:v>10.7972137611</c:v>
                </c:pt>
                <c:pt idx="10093">
                  <c:v>10.7972137611</c:v>
                </c:pt>
                <c:pt idx="10094">
                  <c:v>10.7972137611</c:v>
                </c:pt>
                <c:pt idx="10095">
                  <c:v>10.7943820764</c:v>
                </c:pt>
                <c:pt idx="10096">
                  <c:v>10.7943820764</c:v>
                </c:pt>
                <c:pt idx="10097">
                  <c:v>10.7943820764</c:v>
                </c:pt>
                <c:pt idx="10098">
                  <c:v>10.7943820764</c:v>
                </c:pt>
                <c:pt idx="10099">
                  <c:v>10.7943820764</c:v>
                </c:pt>
                <c:pt idx="10100">
                  <c:v>10.7943820764</c:v>
                </c:pt>
                <c:pt idx="10101">
                  <c:v>10.7943820764</c:v>
                </c:pt>
                <c:pt idx="10102">
                  <c:v>10.7943820764</c:v>
                </c:pt>
                <c:pt idx="10103">
                  <c:v>10.7943820764</c:v>
                </c:pt>
                <c:pt idx="10104">
                  <c:v>10.7943820764</c:v>
                </c:pt>
                <c:pt idx="10105">
                  <c:v>10.7943820764</c:v>
                </c:pt>
                <c:pt idx="10106">
                  <c:v>10.7943820764</c:v>
                </c:pt>
                <c:pt idx="10107">
                  <c:v>10.7943820764</c:v>
                </c:pt>
                <c:pt idx="10108">
                  <c:v>10.7943820764</c:v>
                </c:pt>
                <c:pt idx="10109">
                  <c:v>10.7943820764</c:v>
                </c:pt>
                <c:pt idx="10110">
                  <c:v>10.7943820764</c:v>
                </c:pt>
                <c:pt idx="10111">
                  <c:v>10.7943820764</c:v>
                </c:pt>
                <c:pt idx="10112">
                  <c:v>10.7943820764</c:v>
                </c:pt>
                <c:pt idx="10113">
                  <c:v>10.7943820764</c:v>
                </c:pt>
                <c:pt idx="10114">
                  <c:v>10.7943820764</c:v>
                </c:pt>
                <c:pt idx="10115">
                  <c:v>10.7915503917</c:v>
                </c:pt>
                <c:pt idx="10116">
                  <c:v>10.7915503917</c:v>
                </c:pt>
                <c:pt idx="10117">
                  <c:v>10.7915503917</c:v>
                </c:pt>
                <c:pt idx="10118">
                  <c:v>10.7915503917</c:v>
                </c:pt>
                <c:pt idx="10119">
                  <c:v>10.7915503917</c:v>
                </c:pt>
                <c:pt idx="10120">
                  <c:v>10.7915503917</c:v>
                </c:pt>
                <c:pt idx="10121">
                  <c:v>10.7915503917</c:v>
                </c:pt>
                <c:pt idx="10122">
                  <c:v>10.7915503917</c:v>
                </c:pt>
                <c:pt idx="10123">
                  <c:v>10.7915503917</c:v>
                </c:pt>
                <c:pt idx="10124">
                  <c:v>10.7915503917</c:v>
                </c:pt>
                <c:pt idx="10125">
                  <c:v>10.7915503917</c:v>
                </c:pt>
                <c:pt idx="10126">
                  <c:v>10.7915503917</c:v>
                </c:pt>
                <c:pt idx="10127">
                  <c:v>10.7915503917</c:v>
                </c:pt>
                <c:pt idx="10128">
                  <c:v>10.7915503917</c:v>
                </c:pt>
                <c:pt idx="10129">
                  <c:v>10.7915503917</c:v>
                </c:pt>
                <c:pt idx="10130">
                  <c:v>10.7915503917</c:v>
                </c:pt>
                <c:pt idx="10131">
                  <c:v>10.7915503917</c:v>
                </c:pt>
                <c:pt idx="10132">
                  <c:v>10.7915503917</c:v>
                </c:pt>
                <c:pt idx="10133">
                  <c:v>10.7915503917</c:v>
                </c:pt>
                <c:pt idx="10134">
                  <c:v>10.788718706999999</c:v>
                </c:pt>
                <c:pt idx="10135">
                  <c:v>10.788718706999999</c:v>
                </c:pt>
                <c:pt idx="10136">
                  <c:v>10.788718706999999</c:v>
                </c:pt>
                <c:pt idx="10137">
                  <c:v>10.788718706999999</c:v>
                </c:pt>
                <c:pt idx="10138">
                  <c:v>10.788718706999999</c:v>
                </c:pt>
                <c:pt idx="10139">
                  <c:v>10.788718706999999</c:v>
                </c:pt>
                <c:pt idx="10140">
                  <c:v>10.788718706999999</c:v>
                </c:pt>
                <c:pt idx="10141">
                  <c:v>10.788718706999999</c:v>
                </c:pt>
                <c:pt idx="10142">
                  <c:v>10.788718706999999</c:v>
                </c:pt>
                <c:pt idx="10143">
                  <c:v>10.788718706999999</c:v>
                </c:pt>
                <c:pt idx="10144">
                  <c:v>10.788718706999999</c:v>
                </c:pt>
                <c:pt idx="10145">
                  <c:v>10.788718706999999</c:v>
                </c:pt>
                <c:pt idx="10146">
                  <c:v>10.788718706999999</c:v>
                </c:pt>
                <c:pt idx="10147">
                  <c:v>10.788718706999999</c:v>
                </c:pt>
                <c:pt idx="10148">
                  <c:v>10.788718706999999</c:v>
                </c:pt>
                <c:pt idx="10149">
                  <c:v>10.788718706999999</c:v>
                </c:pt>
                <c:pt idx="10150">
                  <c:v>10.788718706999999</c:v>
                </c:pt>
                <c:pt idx="10151">
                  <c:v>10.788718706999999</c:v>
                </c:pt>
                <c:pt idx="10152">
                  <c:v>10.788718706999999</c:v>
                </c:pt>
                <c:pt idx="10153">
                  <c:v>10.788718706999999</c:v>
                </c:pt>
                <c:pt idx="10154">
                  <c:v>10.785887022299999</c:v>
                </c:pt>
                <c:pt idx="10155">
                  <c:v>10.785887022299999</c:v>
                </c:pt>
                <c:pt idx="10156">
                  <c:v>10.785887022299999</c:v>
                </c:pt>
                <c:pt idx="10157">
                  <c:v>10.785887022299999</c:v>
                </c:pt>
                <c:pt idx="10158">
                  <c:v>10.785887022299999</c:v>
                </c:pt>
                <c:pt idx="10159">
                  <c:v>10.785887022299999</c:v>
                </c:pt>
                <c:pt idx="10160">
                  <c:v>10.785887022299999</c:v>
                </c:pt>
                <c:pt idx="10161">
                  <c:v>10.785887022299999</c:v>
                </c:pt>
                <c:pt idx="10162">
                  <c:v>10.785887022299999</c:v>
                </c:pt>
                <c:pt idx="10163">
                  <c:v>10.785887022299999</c:v>
                </c:pt>
                <c:pt idx="10164">
                  <c:v>10.785887022299999</c:v>
                </c:pt>
                <c:pt idx="10165">
                  <c:v>10.785887022299999</c:v>
                </c:pt>
                <c:pt idx="10166">
                  <c:v>10.785887022299999</c:v>
                </c:pt>
                <c:pt idx="10167">
                  <c:v>10.785887022299999</c:v>
                </c:pt>
                <c:pt idx="10168">
                  <c:v>10.785887022299999</c:v>
                </c:pt>
                <c:pt idx="10169">
                  <c:v>10.785887022299999</c:v>
                </c:pt>
                <c:pt idx="10170">
                  <c:v>10.785887022299999</c:v>
                </c:pt>
                <c:pt idx="10171">
                  <c:v>10.785887022299999</c:v>
                </c:pt>
                <c:pt idx="10172">
                  <c:v>10.785887022299999</c:v>
                </c:pt>
                <c:pt idx="10173">
                  <c:v>10.7830553376</c:v>
                </c:pt>
                <c:pt idx="10174">
                  <c:v>10.7830553376</c:v>
                </c:pt>
                <c:pt idx="10175">
                  <c:v>10.7830553376</c:v>
                </c:pt>
                <c:pt idx="10176">
                  <c:v>10.7830553376</c:v>
                </c:pt>
                <c:pt idx="10177">
                  <c:v>10.7830553376</c:v>
                </c:pt>
                <c:pt idx="10178">
                  <c:v>10.7830553376</c:v>
                </c:pt>
                <c:pt idx="10179">
                  <c:v>10.7830553376</c:v>
                </c:pt>
                <c:pt idx="10180">
                  <c:v>10.7830553376</c:v>
                </c:pt>
                <c:pt idx="10181">
                  <c:v>10.7830553376</c:v>
                </c:pt>
                <c:pt idx="10182">
                  <c:v>10.7830553376</c:v>
                </c:pt>
                <c:pt idx="10183">
                  <c:v>10.7830553376</c:v>
                </c:pt>
                <c:pt idx="10184">
                  <c:v>10.7830553376</c:v>
                </c:pt>
                <c:pt idx="10185">
                  <c:v>10.7830553376</c:v>
                </c:pt>
                <c:pt idx="10186">
                  <c:v>10.7830553376</c:v>
                </c:pt>
                <c:pt idx="10187">
                  <c:v>10.7830553376</c:v>
                </c:pt>
                <c:pt idx="10188">
                  <c:v>10.7830553376</c:v>
                </c:pt>
                <c:pt idx="10189">
                  <c:v>10.7830553376</c:v>
                </c:pt>
                <c:pt idx="10190">
                  <c:v>10.7830553376</c:v>
                </c:pt>
                <c:pt idx="10191">
                  <c:v>10.7830553376</c:v>
                </c:pt>
                <c:pt idx="10192">
                  <c:v>10.7830553376</c:v>
                </c:pt>
                <c:pt idx="10193">
                  <c:v>10.7802236529</c:v>
                </c:pt>
                <c:pt idx="10194">
                  <c:v>10.7802236529</c:v>
                </c:pt>
                <c:pt idx="10195">
                  <c:v>10.7802236529</c:v>
                </c:pt>
                <c:pt idx="10196">
                  <c:v>10.7802236529</c:v>
                </c:pt>
                <c:pt idx="10197">
                  <c:v>10.7802236529</c:v>
                </c:pt>
                <c:pt idx="10198">
                  <c:v>10.7802236529</c:v>
                </c:pt>
                <c:pt idx="10199">
                  <c:v>10.7802236529</c:v>
                </c:pt>
                <c:pt idx="10200">
                  <c:v>10.7802236529</c:v>
                </c:pt>
                <c:pt idx="10201">
                  <c:v>10.7802236529</c:v>
                </c:pt>
                <c:pt idx="10202">
                  <c:v>10.7802236529</c:v>
                </c:pt>
                <c:pt idx="10203">
                  <c:v>10.7802236529</c:v>
                </c:pt>
                <c:pt idx="10204">
                  <c:v>10.7802236529</c:v>
                </c:pt>
                <c:pt idx="10205">
                  <c:v>10.7802236529</c:v>
                </c:pt>
                <c:pt idx="10206">
                  <c:v>10.7802236529</c:v>
                </c:pt>
                <c:pt idx="10207">
                  <c:v>10.7802236529</c:v>
                </c:pt>
                <c:pt idx="10208">
                  <c:v>10.7802236529</c:v>
                </c:pt>
                <c:pt idx="10209">
                  <c:v>10.7802236529</c:v>
                </c:pt>
                <c:pt idx="10210">
                  <c:v>10.7802236529</c:v>
                </c:pt>
                <c:pt idx="10211">
                  <c:v>10.7802236529</c:v>
                </c:pt>
                <c:pt idx="10212">
                  <c:v>10.7802236529</c:v>
                </c:pt>
                <c:pt idx="10213">
                  <c:v>10.7773919682</c:v>
                </c:pt>
                <c:pt idx="10214">
                  <c:v>10.7773919682</c:v>
                </c:pt>
                <c:pt idx="10215">
                  <c:v>10.7773919682</c:v>
                </c:pt>
                <c:pt idx="10216">
                  <c:v>10.7773919682</c:v>
                </c:pt>
                <c:pt idx="10217">
                  <c:v>10.7773919682</c:v>
                </c:pt>
                <c:pt idx="10218">
                  <c:v>10.7773919682</c:v>
                </c:pt>
                <c:pt idx="10219">
                  <c:v>10.7773919682</c:v>
                </c:pt>
                <c:pt idx="10220">
                  <c:v>10.7773919682</c:v>
                </c:pt>
                <c:pt idx="10221">
                  <c:v>10.7773919682</c:v>
                </c:pt>
                <c:pt idx="10222">
                  <c:v>10.7773919682</c:v>
                </c:pt>
                <c:pt idx="10223">
                  <c:v>10.7773919682</c:v>
                </c:pt>
                <c:pt idx="10224">
                  <c:v>10.7773919682</c:v>
                </c:pt>
                <c:pt idx="10225">
                  <c:v>10.7773919682</c:v>
                </c:pt>
                <c:pt idx="10226">
                  <c:v>10.7773919682</c:v>
                </c:pt>
                <c:pt idx="10227">
                  <c:v>10.7773919682</c:v>
                </c:pt>
                <c:pt idx="10228">
                  <c:v>10.7773919682</c:v>
                </c:pt>
                <c:pt idx="10229">
                  <c:v>10.7773919682</c:v>
                </c:pt>
                <c:pt idx="10230">
                  <c:v>10.7773919682</c:v>
                </c:pt>
                <c:pt idx="10231">
                  <c:v>10.7773919682</c:v>
                </c:pt>
                <c:pt idx="10232">
                  <c:v>10.7745602835</c:v>
                </c:pt>
                <c:pt idx="10233">
                  <c:v>10.7745602835</c:v>
                </c:pt>
                <c:pt idx="10234">
                  <c:v>10.7745602835</c:v>
                </c:pt>
                <c:pt idx="10235">
                  <c:v>10.7745602835</c:v>
                </c:pt>
                <c:pt idx="10236">
                  <c:v>10.7745602835</c:v>
                </c:pt>
                <c:pt idx="10237">
                  <c:v>10.7745602835</c:v>
                </c:pt>
                <c:pt idx="10238">
                  <c:v>10.7745602835</c:v>
                </c:pt>
                <c:pt idx="10239">
                  <c:v>10.7745602835</c:v>
                </c:pt>
                <c:pt idx="10240">
                  <c:v>10.7745602835</c:v>
                </c:pt>
                <c:pt idx="10241">
                  <c:v>10.7745602835</c:v>
                </c:pt>
                <c:pt idx="10242">
                  <c:v>10.7745602835</c:v>
                </c:pt>
                <c:pt idx="10243">
                  <c:v>10.7745602835</c:v>
                </c:pt>
                <c:pt idx="10244">
                  <c:v>10.7745602835</c:v>
                </c:pt>
                <c:pt idx="10245">
                  <c:v>10.7745602835</c:v>
                </c:pt>
                <c:pt idx="10246">
                  <c:v>10.7745602835</c:v>
                </c:pt>
                <c:pt idx="10247">
                  <c:v>10.7745602835</c:v>
                </c:pt>
                <c:pt idx="10248">
                  <c:v>10.7745602835</c:v>
                </c:pt>
                <c:pt idx="10249">
                  <c:v>10.7745602835</c:v>
                </c:pt>
                <c:pt idx="10250">
                  <c:v>10.7745602835</c:v>
                </c:pt>
                <c:pt idx="10251">
                  <c:v>10.7745602835</c:v>
                </c:pt>
                <c:pt idx="10252">
                  <c:v>10.771728598799999</c:v>
                </c:pt>
                <c:pt idx="10253">
                  <c:v>10.771728598799999</c:v>
                </c:pt>
                <c:pt idx="10254">
                  <c:v>10.771728598799999</c:v>
                </c:pt>
                <c:pt idx="10255">
                  <c:v>10.771728598799999</c:v>
                </c:pt>
                <c:pt idx="10256">
                  <c:v>10.771728598799999</c:v>
                </c:pt>
                <c:pt idx="10257">
                  <c:v>10.771728598799999</c:v>
                </c:pt>
                <c:pt idx="10258">
                  <c:v>10.771728598799999</c:v>
                </c:pt>
                <c:pt idx="10259">
                  <c:v>10.771728598799999</c:v>
                </c:pt>
                <c:pt idx="10260">
                  <c:v>10.771728598799999</c:v>
                </c:pt>
                <c:pt idx="10261">
                  <c:v>10.771728598799999</c:v>
                </c:pt>
                <c:pt idx="10262">
                  <c:v>10.771728598799999</c:v>
                </c:pt>
                <c:pt idx="10263">
                  <c:v>10.771728598799999</c:v>
                </c:pt>
                <c:pt idx="10264">
                  <c:v>10.771728598799999</c:v>
                </c:pt>
                <c:pt idx="10265">
                  <c:v>10.771728598799999</c:v>
                </c:pt>
                <c:pt idx="10266">
                  <c:v>10.771728598799999</c:v>
                </c:pt>
                <c:pt idx="10267">
                  <c:v>10.771728598799999</c:v>
                </c:pt>
                <c:pt idx="10268">
                  <c:v>10.771728598799999</c:v>
                </c:pt>
                <c:pt idx="10269">
                  <c:v>10.771728598799999</c:v>
                </c:pt>
                <c:pt idx="10270">
                  <c:v>10.771728598799999</c:v>
                </c:pt>
                <c:pt idx="10271">
                  <c:v>10.768896914100001</c:v>
                </c:pt>
                <c:pt idx="10272">
                  <c:v>10.768896914100001</c:v>
                </c:pt>
                <c:pt idx="10273">
                  <c:v>10.768896914100001</c:v>
                </c:pt>
                <c:pt idx="10274">
                  <c:v>10.768896914100001</c:v>
                </c:pt>
                <c:pt idx="10275">
                  <c:v>10.768896914100001</c:v>
                </c:pt>
                <c:pt idx="10276">
                  <c:v>10.768896914100001</c:v>
                </c:pt>
                <c:pt idx="10277">
                  <c:v>10.768896914100001</c:v>
                </c:pt>
                <c:pt idx="10278">
                  <c:v>10.768896914100001</c:v>
                </c:pt>
                <c:pt idx="10279">
                  <c:v>10.768896914100001</c:v>
                </c:pt>
                <c:pt idx="10280">
                  <c:v>10.768896914100001</c:v>
                </c:pt>
                <c:pt idx="10281">
                  <c:v>10.768896914100001</c:v>
                </c:pt>
                <c:pt idx="10282">
                  <c:v>10.768896914100001</c:v>
                </c:pt>
                <c:pt idx="10283">
                  <c:v>10.768896914100001</c:v>
                </c:pt>
                <c:pt idx="10284">
                  <c:v>10.768896914100001</c:v>
                </c:pt>
                <c:pt idx="10285">
                  <c:v>10.768896914100001</c:v>
                </c:pt>
                <c:pt idx="10286">
                  <c:v>10.768896914100001</c:v>
                </c:pt>
                <c:pt idx="10287">
                  <c:v>10.768896914100001</c:v>
                </c:pt>
                <c:pt idx="10288">
                  <c:v>10.768896914100001</c:v>
                </c:pt>
                <c:pt idx="10289">
                  <c:v>10.768896914100001</c:v>
                </c:pt>
                <c:pt idx="10290">
                  <c:v>10.768896914100001</c:v>
                </c:pt>
                <c:pt idx="10291">
                  <c:v>10.766065229399999</c:v>
                </c:pt>
                <c:pt idx="10292">
                  <c:v>10.766065229399999</c:v>
                </c:pt>
                <c:pt idx="10293">
                  <c:v>10.766065229399999</c:v>
                </c:pt>
                <c:pt idx="10294">
                  <c:v>10.766065229399999</c:v>
                </c:pt>
                <c:pt idx="10295">
                  <c:v>10.766065229399999</c:v>
                </c:pt>
                <c:pt idx="10296">
                  <c:v>10.766065229399999</c:v>
                </c:pt>
                <c:pt idx="10297">
                  <c:v>10.766065229399999</c:v>
                </c:pt>
                <c:pt idx="10298">
                  <c:v>10.766065229399999</c:v>
                </c:pt>
                <c:pt idx="10299">
                  <c:v>10.766065229399999</c:v>
                </c:pt>
                <c:pt idx="10300">
                  <c:v>10.766065229399999</c:v>
                </c:pt>
                <c:pt idx="10301">
                  <c:v>10.766065229399999</c:v>
                </c:pt>
                <c:pt idx="10302">
                  <c:v>10.766065229399999</c:v>
                </c:pt>
                <c:pt idx="10303">
                  <c:v>10.766065229399999</c:v>
                </c:pt>
                <c:pt idx="10304">
                  <c:v>10.766065229399999</c:v>
                </c:pt>
                <c:pt idx="10305">
                  <c:v>10.766065229399999</c:v>
                </c:pt>
                <c:pt idx="10306">
                  <c:v>10.766065229399999</c:v>
                </c:pt>
                <c:pt idx="10307">
                  <c:v>10.766065229399999</c:v>
                </c:pt>
                <c:pt idx="10308">
                  <c:v>10.766065229399999</c:v>
                </c:pt>
                <c:pt idx="10309">
                  <c:v>10.766065229399999</c:v>
                </c:pt>
                <c:pt idx="10310">
                  <c:v>10.766065229399999</c:v>
                </c:pt>
                <c:pt idx="10311">
                  <c:v>10.7632335447</c:v>
                </c:pt>
                <c:pt idx="10312">
                  <c:v>10.7632335447</c:v>
                </c:pt>
                <c:pt idx="10313">
                  <c:v>10.7632335447</c:v>
                </c:pt>
                <c:pt idx="10314">
                  <c:v>10.7632335447</c:v>
                </c:pt>
                <c:pt idx="10315">
                  <c:v>10.7632335447</c:v>
                </c:pt>
                <c:pt idx="10316">
                  <c:v>10.7632335447</c:v>
                </c:pt>
                <c:pt idx="10317">
                  <c:v>10.7632335447</c:v>
                </c:pt>
                <c:pt idx="10318">
                  <c:v>10.7632335447</c:v>
                </c:pt>
                <c:pt idx="10319">
                  <c:v>10.7632335447</c:v>
                </c:pt>
                <c:pt idx="10320">
                  <c:v>10.7632335447</c:v>
                </c:pt>
                <c:pt idx="10321">
                  <c:v>10.7632335447</c:v>
                </c:pt>
                <c:pt idx="10322">
                  <c:v>10.7632335447</c:v>
                </c:pt>
                <c:pt idx="10323">
                  <c:v>10.7632335447</c:v>
                </c:pt>
                <c:pt idx="10324">
                  <c:v>10.7632335447</c:v>
                </c:pt>
                <c:pt idx="10325">
                  <c:v>10.7632335447</c:v>
                </c:pt>
                <c:pt idx="10326">
                  <c:v>10.7632335447</c:v>
                </c:pt>
                <c:pt idx="10327">
                  <c:v>10.7632335447</c:v>
                </c:pt>
                <c:pt idx="10328">
                  <c:v>10.7632335447</c:v>
                </c:pt>
                <c:pt idx="10329">
                  <c:v>10.7632335447</c:v>
                </c:pt>
                <c:pt idx="10330">
                  <c:v>10.76040186</c:v>
                </c:pt>
                <c:pt idx="10331">
                  <c:v>10.76040186</c:v>
                </c:pt>
                <c:pt idx="10332">
                  <c:v>10.76040186</c:v>
                </c:pt>
                <c:pt idx="10333">
                  <c:v>10.76040186</c:v>
                </c:pt>
                <c:pt idx="10334">
                  <c:v>10.76040186</c:v>
                </c:pt>
                <c:pt idx="10335">
                  <c:v>10.76040186</c:v>
                </c:pt>
                <c:pt idx="10336">
                  <c:v>10.76040186</c:v>
                </c:pt>
                <c:pt idx="10337">
                  <c:v>10.76040186</c:v>
                </c:pt>
                <c:pt idx="10338">
                  <c:v>10.76040186</c:v>
                </c:pt>
                <c:pt idx="10339">
                  <c:v>10.76040186</c:v>
                </c:pt>
                <c:pt idx="10340">
                  <c:v>10.76040186</c:v>
                </c:pt>
                <c:pt idx="10341">
                  <c:v>10.76040186</c:v>
                </c:pt>
                <c:pt idx="10342">
                  <c:v>10.76040186</c:v>
                </c:pt>
                <c:pt idx="10343">
                  <c:v>10.76040186</c:v>
                </c:pt>
                <c:pt idx="10344">
                  <c:v>10.76040186</c:v>
                </c:pt>
                <c:pt idx="10345">
                  <c:v>10.76040186</c:v>
                </c:pt>
                <c:pt idx="10346">
                  <c:v>10.76040186</c:v>
                </c:pt>
                <c:pt idx="10347">
                  <c:v>10.76040186</c:v>
                </c:pt>
                <c:pt idx="10348">
                  <c:v>10.76040186</c:v>
                </c:pt>
                <c:pt idx="10349">
                  <c:v>10.76040186</c:v>
                </c:pt>
                <c:pt idx="10350">
                  <c:v>10.7575701753</c:v>
                </c:pt>
                <c:pt idx="10351">
                  <c:v>10.7575701753</c:v>
                </c:pt>
                <c:pt idx="10352">
                  <c:v>10.7575701753</c:v>
                </c:pt>
                <c:pt idx="10353">
                  <c:v>10.7575701753</c:v>
                </c:pt>
                <c:pt idx="10354">
                  <c:v>10.7575701753</c:v>
                </c:pt>
                <c:pt idx="10355">
                  <c:v>10.7575701753</c:v>
                </c:pt>
                <c:pt idx="10356">
                  <c:v>10.7575701753</c:v>
                </c:pt>
                <c:pt idx="10357">
                  <c:v>10.7575701753</c:v>
                </c:pt>
                <c:pt idx="10358">
                  <c:v>10.7575701753</c:v>
                </c:pt>
                <c:pt idx="10359">
                  <c:v>10.7575701753</c:v>
                </c:pt>
                <c:pt idx="10360">
                  <c:v>10.7575701753</c:v>
                </c:pt>
                <c:pt idx="10361">
                  <c:v>10.7575701753</c:v>
                </c:pt>
                <c:pt idx="10362">
                  <c:v>10.7575701753</c:v>
                </c:pt>
                <c:pt idx="10363">
                  <c:v>10.7575701753</c:v>
                </c:pt>
                <c:pt idx="10364">
                  <c:v>10.7575701753</c:v>
                </c:pt>
                <c:pt idx="10365">
                  <c:v>10.7575701753</c:v>
                </c:pt>
                <c:pt idx="10366">
                  <c:v>10.7575701753</c:v>
                </c:pt>
                <c:pt idx="10367">
                  <c:v>10.7575701753</c:v>
                </c:pt>
                <c:pt idx="10368">
                  <c:v>10.7575701753</c:v>
                </c:pt>
                <c:pt idx="10369">
                  <c:v>10.754738490599999</c:v>
                </c:pt>
                <c:pt idx="10370">
                  <c:v>10.754738490599999</c:v>
                </c:pt>
                <c:pt idx="10371">
                  <c:v>10.754738490599999</c:v>
                </c:pt>
                <c:pt idx="10372">
                  <c:v>10.754738490599999</c:v>
                </c:pt>
                <c:pt idx="10373">
                  <c:v>10.754738490599999</c:v>
                </c:pt>
                <c:pt idx="10374">
                  <c:v>10.754738490599999</c:v>
                </c:pt>
                <c:pt idx="10375">
                  <c:v>10.754738490599999</c:v>
                </c:pt>
                <c:pt idx="10376">
                  <c:v>10.754738490599999</c:v>
                </c:pt>
                <c:pt idx="10377">
                  <c:v>10.754738490599999</c:v>
                </c:pt>
                <c:pt idx="10378">
                  <c:v>10.754738490599999</c:v>
                </c:pt>
                <c:pt idx="10379">
                  <c:v>10.754738490599999</c:v>
                </c:pt>
                <c:pt idx="10380">
                  <c:v>10.754738490599999</c:v>
                </c:pt>
                <c:pt idx="10381">
                  <c:v>10.754738490599999</c:v>
                </c:pt>
                <c:pt idx="10382">
                  <c:v>10.754738490599999</c:v>
                </c:pt>
                <c:pt idx="10383">
                  <c:v>10.754738490599999</c:v>
                </c:pt>
                <c:pt idx="10384">
                  <c:v>10.754738490599999</c:v>
                </c:pt>
                <c:pt idx="10385">
                  <c:v>10.754738490599999</c:v>
                </c:pt>
                <c:pt idx="10386">
                  <c:v>10.754738490599999</c:v>
                </c:pt>
                <c:pt idx="10387">
                  <c:v>10.754738490599999</c:v>
                </c:pt>
                <c:pt idx="10388">
                  <c:v>10.754738490599999</c:v>
                </c:pt>
                <c:pt idx="10389">
                  <c:v>10.751906805899999</c:v>
                </c:pt>
                <c:pt idx="10390">
                  <c:v>10.751906805899999</c:v>
                </c:pt>
                <c:pt idx="10391">
                  <c:v>10.751906805899999</c:v>
                </c:pt>
                <c:pt idx="10392">
                  <c:v>10.751906805899999</c:v>
                </c:pt>
                <c:pt idx="10393">
                  <c:v>10.751906805899999</c:v>
                </c:pt>
                <c:pt idx="10394">
                  <c:v>10.751906805899999</c:v>
                </c:pt>
                <c:pt idx="10395">
                  <c:v>10.751906805899999</c:v>
                </c:pt>
                <c:pt idx="10396">
                  <c:v>10.751906805899999</c:v>
                </c:pt>
                <c:pt idx="10397">
                  <c:v>10.751906805899999</c:v>
                </c:pt>
                <c:pt idx="10398">
                  <c:v>10.751906805899999</c:v>
                </c:pt>
                <c:pt idx="10399">
                  <c:v>10.751906805899999</c:v>
                </c:pt>
                <c:pt idx="10400">
                  <c:v>10.751906805899999</c:v>
                </c:pt>
                <c:pt idx="10401">
                  <c:v>10.751906805899999</c:v>
                </c:pt>
                <c:pt idx="10402">
                  <c:v>10.751906805899999</c:v>
                </c:pt>
                <c:pt idx="10403">
                  <c:v>10.751906805899999</c:v>
                </c:pt>
                <c:pt idx="10404">
                  <c:v>10.751906805899999</c:v>
                </c:pt>
                <c:pt idx="10405">
                  <c:v>10.751906805899999</c:v>
                </c:pt>
                <c:pt idx="10406">
                  <c:v>10.751906805899999</c:v>
                </c:pt>
                <c:pt idx="10407">
                  <c:v>10.751906805899999</c:v>
                </c:pt>
                <c:pt idx="10408">
                  <c:v>10.751906805899999</c:v>
                </c:pt>
                <c:pt idx="10409">
                  <c:v>10.749075121200001</c:v>
                </c:pt>
                <c:pt idx="10410">
                  <c:v>10.749075121200001</c:v>
                </c:pt>
                <c:pt idx="10411">
                  <c:v>10.749075121200001</c:v>
                </c:pt>
                <c:pt idx="10412">
                  <c:v>10.749075121200001</c:v>
                </c:pt>
                <c:pt idx="10413">
                  <c:v>10.749075121200001</c:v>
                </c:pt>
                <c:pt idx="10414">
                  <c:v>10.749075121200001</c:v>
                </c:pt>
                <c:pt idx="10415">
                  <c:v>10.749075121200001</c:v>
                </c:pt>
                <c:pt idx="10416">
                  <c:v>10.749075121200001</c:v>
                </c:pt>
                <c:pt idx="10417">
                  <c:v>10.749075121200001</c:v>
                </c:pt>
                <c:pt idx="10418">
                  <c:v>10.749075121200001</c:v>
                </c:pt>
                <c:pt idx="10419">
                  <c:v>10.749075121200001</c:v>
                </c:pt>
                <c:pt idx="10420">
                  <c:v>10.749075121200001</c:v>
                </c:pt>
                <c:pt idx="10421">
                  <c:v>10.749075121200001</c:v>
                </c:pt>
                <c:pt idx="10422">
                  <c:v>10.749075121200001</c:v>
                </c:pt>
                <c:pt idx="10423">
                  <c:v>10.749075121200001</c:v>
                </c:pt>
                <c:pt idx="10424">
                  <c:v>10.749075121200001</c:v>
                </c:pt>
                <c:pt idx="10425">
                  <c:v>10.7462434365</c:v>
                </c:pt>
                <c:pt idx="10426">
                  <c:v>10.7462434365</c:v>
                </c:pt>
                <c:pt idx="10427">
                  <c:v>10.7462434365</c:v>
                </c:pt>
                <c:pt idx="10428">
                  <c:v>10.7462434365</c:v>
                </c:pt>
                <c:pt idx="10429">
                  <c:v>10.7462434365</c:v>
                </c:pt>
                <c:pt idx="10430">
                  <c:v>10.7462434365</c:v>
                </c:pt>
                <c:pt idx="10431">
                  <c:v>10.7462434365</c:v>
                </c:pt>
                <c:pt idx="10432">
                  <c:v>10.7462434365</c:v>
                </c:pt>
                <c:pt idx="10433">
                  <c:v>10.7462434365</c:v>
                </c:pt>
                <c:pt idx="10434">
                  <c:v>10.7462434365</c:v>
                </c:pt>
                <c:pt idx="10435">
                  <c:v>10.7462434365</c:v>
                </c:pt>
                <c:pt idx="10436">
                  <c:v>10.7462434365</c:v>
                </c:pt>
                <c:pt idx="10437">
                  <c:v>10.7462434365</c:v>
                </c:pt>
                <c:pt idx="10438">
                  <c:v>10.7462434365</c:v>
                </c:pt>
                <c:pt idx="10439">
                  <c:v>10.7462434365</c:v>
                </c:pt>
                <c:pt idx="10440">
                  <c:v>10.743411751799998</c:v>
                </c:pt>
                <c:pt idx="10441">
                  <c:v>10.743411751799998</c:v>
                </c:pt>
                <c:pt idx="10442">
                  <c:v>10.743411751799998</c:v>
                </c:pt>
                <c:pt idx="10443">
                  <c:v>10.743411751799998</c:v>
                </c:pt>
                <c:pt idx="10444">
                  <c:v>10.743411751799998</c:v>
                </c:pt>
                <c:pt idx="10445">
                  <c:v>10.743411751799998</c:v>
                </c:pt>
                <c:pt idx="10446">
                  <c:v>10.743411751799998</c:v>
                </c:pt>
                <c:pt idx="10447">
                  <c:v>10.743411751799998</c:v>
                </c:pt>
                <c:pt idx="10448">
                  <c:v>10.743411751799998</c:v>
                </c:pt>
                <c:pt idx="10449">
                  <c:v>10.743411751799998</c:v>
                </c:pt>
                <c:pt idx="10450">
                  <c:v>10.743411751799998</c:v>
                </c:pt>
                <c:pt idx="10451">
                  <c:v>10.743411751799998</c:v>
                </c:pt>
                <c:pt idx="10452">
                  <c:v>10.743411751799998</c:v>
                </c:pt>
                <c:pt idx="10453">
                  <c:v>10.743411751799998</c:v>
                </c:pt>
                <c:pt idx="10454">
                  <c:v>10.743411751799998</c:v>
                </c:pt>
                <c:pt idx="10455">
                  <c:v>10.743411751799998</c:v>
                </c:pt>
                <c:pt idx="10456">
                  <c:v>10.7405800671</c:v>
                </c:pt>
                <c:pt idx="10457">
                  <c:v>10.7405800671</c:v>
                </c:pt>
                <c:pt idx="10458">
                  <c:v>10.7405800671</c:v>
                </c:pt>
                <c:pt idx="10459">
                  <c:v>10.7405800671</c:v>
                </c:pt>
                <c:pt idx="10460">
                  <c:v>10.7405800671</c:v>
                </c:pt>
                <c:pt idx="10461">
                  <c:v>10.7405800671</c:v>
                </c:pt>
                <c:pt idx="10462">
                  <c:v>10.7405800671</c:v>
                </c:pt>
                <c:pt idx="10463">
                  <c:v>10.7405800671</c:v>
                </c:pt>
                <c:pt idx="10464">
                  <c:v>10.7405800671</c:v>
                </c:pt>
                <c:pt idx="10465">
                  <c:v>10.7405800671</c:v>
                </c:pt>
                <c:pt idx="10466">
                  <c:v>10.7405800671</c:v>
                </c:pt>
                <c:pt idx="10467">
                  <c:v>10.7405800671</c:v>
                </c:pt>
                <c:pt idx="10468">
                  <c:v>10.7405800671</c:v>
                </c:pt>
                <c:pt idx="10469">
                  <c:v>10.7405800671</c:v>
                </c:pt>
                <c:pt idx="10470">
                  <c:v>10.7405800671</c:v>
                </c:pt>
                <c:pt idx="10471">
                  <c:v>10.7377483824</c:v>
                </c:pt>
                <c:pt idx="10472">
                  <c:v>10.7377483824</c:v>
                </c:pt>
                <c:pt idx="10473">
                  <c:v>10.7377483824</c:v>
                </c:pt>
                <c:pt idx="10474">
                  <c:v>10.7377483824</c:v>
                </c:pt>
                <c:pt idx="10475">
                  <c:v>10.7377483824</c:v>
                </c:pt>
                <c:pt idx="10476">
                  <c:v>10.7377483824</c:v>
                </c:pt>
                <c:pt idx="10477">
                  <c:v>10.7377483824</c:v>
                </c:pt>
                <c:pt idx="10478">
                  <c:v>10.7377483824</c:v>
                </c:pt>
                <c:pt idx="10479">
                  <c:v>10.7377483824</c:v>
                </c:pt>
                <c:pt idx="10480">
                  <c:v>10.7377483824</c:v>
                </c:pt>
                <c:pt idx="10481">
                  <c:v>10.7377483824</c:v>
                </c:pt>
                <c:pt idx="10482">
                  <c:v>10.7377483824</c:v>
                </c:pt>
                <c:pt idx="10483">
                  <c:v>10.7377483824</c:v>
                </c:pt>
                <c:pt idx="10484">
                  <c:v>10.7377483824</c:v>
                </c:pt>
                <c:pt idx="10485">
                  <c:v>10.7377483824</c:v>
                </c:pt>
                <c:pt idx="10486">
                  <c:v>10.7377483824</c:v>
                </c:pt>
                <c:pt idx="10487">
                  <c:v>10.734916697700001</c:v>
                </c:pt>
                <c:pt idx="10488">
                  <c:v>10.734916697700001</c:v>
                </c:pt>
                <c:pt idx="10489">
                  <c:v>10.734916697700001</c:v>
                </c:pt>
                <c:pt idx="10490">
                  <c:v>10.734916697700001</c:v>
                </c:pt>
                <c:pt idx="10491">
                  <c:v>10.734916697700001</c:v>
                </c:pt>
                <c:pt idx="10492">
                  <c:v>10.734916697700001</c:v>
                </c:pt>
                <c:pt idx="10493">
                  <c:v>10.734916697700001</c:v>
                </c:pt>
                <c:pt idx="10494">
                  <c:v>10.734916697700001</c:v>
                </c:pt>
                <c:pt idx="10495">
                  <c:v>10.734916697700001</c:v>
                </c:pt>
                <c:pt idx="10496">
                  <c:v>10.734916697700001</c:v>
                </c:pt>
                <c:pt idx="10497">
                  <c:v>10.734916697700001</c:v>
                </c:pt>
                <c:pt idx="10498">
                  <c:v>10.734916697700001</c:v>
                </c:pt>
                <c:pt idx="10499">
                  <c:v>10.734916697700001</c:v>
                </c:pt>
                <c:pt idx="10500">
                  <c:v>10.734916697700001</c:v>
                </c:pt>
                <c:pt idx="10501">
                  <c:v>10.734916697700001</c:v>
                </c:pt>
                <c:pt idx="10502">
                  <c:v>10.732085012999999</c:v>
                </c:pt>
                <c:pt idx="10503">
                  <c:v>10.732085012999999</c:v>
                </c:pt>
                <c:pt idx="10504">
                  <c:v>10.732085012999999</c:v>
                </c:pt>
                <c:pt idx="10505">
                  <c:v>10.732085012999999</c:v>
                </c:pt>
                <c:pt idx="10506">
                  <c:v>10.732085012999999</c:v>
                </c:pt>
                <c:pt idx="10507">
                  <c:v>10.732085012999999</c:v>
                </c:pt>
                <c:pt idx="10508">
                  <c:v>10.732085012999999</c:v>
                </c:pt>
                <c:pt idx="10509">
                  <c:v>10.732085012999999</c:v>
                </c:pt>
                <c:pt idx="10510">
                  <c:v>10.732085012999999</c:v>
                </c:pt>
                <c:pt idx="10511">
                  <c:v>10.732085012999999</c:v>
                </c:pt>
                <c:pt idx="10512">
                  <c:v>10.732085012999999</c:v>
                </c:pt>
                <c:pt idx="10513">
                  <c:v>10.732085012999999</c:v>
                </c:pt>
                <c:pt idx="10514">
                  <c:v>10.732085012999999</c:v>
                </c:pt>
                <c:pt idx="10515">
                  <c:v>10.732085012999999</c:v>
                </c:pt>
                <c:pt idx="10516">
                  <c:v>10.732085012999999</c:v>
                </c:pt>
                <c:pt idx="10517">
                  <c:v>10.729253328299999</c:v>
                </c:pt>
                <c:pt idx="10518">
                  <c:v>10.729253328299999</c:v>
                </c:pt>
                <c:pt idx="10519">
                  <c:v>10.729253328299999</c:v>
                </c:pt>
                <c:pt idx="10520">
                  <c:v>10.729253328299999</c:v>
                </c:pt>
                <c:pt idx="10521">
                  <c:v>10.729253328299999</c:v>
                </c:pt>
                <c:pt idx="10522">
                  <c:v>10.729253328299999</c:v>
                </c:pt>
                <c:pt idx="10523">
                  <c:v>10.729253328299999</c:v>
                </c:pt>
                <c:pt idx="10524">
                  <c:v>10.729253328299999</c:v>
                </c:pt>
                <c:pt idx="10525">
                  <c:v>10.729253328299999</c:v>
                </c:pt>
                <c:pt idx="10526">
                  <c:v>10.729253328299999</c:v>
                </c:pt>
                <c:pt idx="10527">
                  <c:v>10.729253328299999</c:v>
                </c:pt>
                <c:pt idx="10528">
                  <c:v>10.729253328299999</c:v>
                </c:pt>
                <c:pt idx="10529">
                  <c:v>10.729253328299999</c:v>
                </c:pt>
                <c:pt idx="10530">
                  <c:v>10.729253328299999</c:v>
                </c:pt>
                <c:pt idx="10531">
                  <c:v>10.729253328299999</c:v>
                </c:pt>
                <c:pt idx="10532">
                  <c:v>10.729253328299999</c:v>
                </c:pt>
                <c:pt idx="10533">
                  <c:v>10.7264216436</c:v>
                </c:pt>
                <c:pt idx="10534">
                  <c:v>10.7264216436</c:v>
                </c:pt>
                <c:pt idx="10535">
                  <c:v>10.7264216436</c:v>
                </c:pt>
                <c:pt idx="10536">
                  <c:v>10.7264216436</c:v>
                </c:pt>
                <c:pt idx="10537">
                  <c:v>10.7264216436</c:v>
                </c:pt>
                <c:pt idx="10538">
                  <c:v>10.7264216436</c:v>
                </c:pt>
                <c:pt idx="10539">
                  <c:v>10.7264216436</c:v>
                </c:pt>
                <c:pt idx="10540">
                  <c:v>10.7264216436</c:v>
                </c:pt>
                <c:pt idx="10541">
                  <c:v>10.7264216436</c:v>
                </c:pt>
                <c:pt idx="10542">
                  <c:v>10.7264216436</c:v>
                </c:pt>
                <c:pt idx="10543">
                  <c:v>10.7264216436</c:v>
                </c:pt>
                <c:pt idx="10544">
                  <c:v>10.7264216436</c:v>
                </c:pt>
                <c:pt idx="10545">
                  <c:v>10.7264216436</c:v>
                </c:pt>
                <c:pt idx="10546">
                  <c:v>10.7264216436</c:v>
                </c:pt>
                <c:pt idx="10547">
                  <c:v>10.7264216436</c:v>
                </c:pt>
                <c:pt idx="10548">
                  <c:v>10.7235899589</c:v>
                </c:pt>
                <c:pt idx="10549">
                  <c:v>10.7235899589</c:v>
                </c:pt>
                <c:pt idx="10550">
                  <c:v>10.7235899589</c:v>
                </c:pt>
                <c:pt idx="10551">
                  <c:v>10.7235899589</c:v>
                </c:pt>
                <c:pt idx="10552">
                  <c:v>10.7235899589</c:v>
                </c:pt>
                <c:pt idx="10553">
                  <c:v>10.7235899589</c:v>
                </c:pt>
                <c:pt idx="10554">
                  <c:v>10.7235899589</c:v>
                </c:pt>
                <c:pt idx="10555">
                  <c:v>10.7235899589</c:v>
                </c:pt>
                <c:pt idx="10556">
                  <c:v>10.7235899589</c:v>
                </c:pt>
                <c:pt idx="10557">
                  <c:v>10.7235899589</c:v>
                </c:pt>
                <c:pt idx="10558">
                  <c:v>10.7235899589</c:v>
                </c:pt>
                <c:pt idx="10559">
                  <c:v>10.7235899589</c:v>
                </c:pt>
                <c:pt idx="10560">
                  <c:v>10.7235899589</c:v>
                </c:pt>
                <c:pt idx="10561">
                  <c:v>10.7235899589</c:v>
                </c:pt>
                <c:pt idx="10562">
                  <c:v>10.7235899589</c:v>
                </c:pt>
                <c:pt idx="10563">
                  <c:v>10.7235899589</c:v>
                </c:pt>
                <c:pt idx="10564">
                  <c:v>10.7207582742</c:v>
                </c:pt>
                <c:pt idx="10565">
                  <c:v>10.7207582742</c:v>
                </c:pt>
                <c:pt idx="10566">
                  <c:v>10.7207582742</c:v>
                </c:pt>
                <c:pt idx="10567">
                  <c:v>10.7207582742</c:v>
                </c:pt>
                <c:pt idx="10568">
                  <c:v>10.7207582742</c:v>
                </c:pt>
                <c:pt idx="10569">
                  <c:v>10.7207582742</c:v>
                </c:pt>
                <c:pt idx="10570">
                  <c:v>10.7207582742</c:v>
                </c:pt>
                <c:pt idx="10571">
                  <c:v>10.7207582742</c:v>
                </c:pt>
                <c:pt idx="10572">
                  <c:v>10.7207582742</c:v>
                </c:pt>
                <c:pt idx="10573">
                  <c:v>10.7207582742</c:v>
                </c:pt>
                <c:pt idx="10574">
                  <c:v>10.7207582742</c:v>
                </c:pt>
                <c:pt idx="10575">
                  <c:v>10.7207582742</c:v>
                </c:pt>
                <c:pt idx="10576">
                  <c:v>10.7207582742</c:v>
                </c:pt>
                <c:pt idx="10577">
                  <c:v>10.7207582742</c:v>
                </c:pt>
                <c:pt idx="10578">
                  <c:v>10.7207582742</c:v>
                </c:pt>
                <c:pt idx="10579">
                  <c:v>10.717926589499999</c:v>
                </c:pt>
                <c:pt idx="10580">
                  <c:v>10.717926589499999</c:v>
                </c:pt>
                <c:pt idx="10581">
                  <c:v>10.717926589499999</c:v>
                </c:pt>
                <c:pt idx="10582">
                  <c:v>10.717926589499999</c:v>
                </c:pt>
                <c:pt idx="10583">
                  <c:v>10.717926589499999</c:v>
                </c:pt>
                <c:pt idx="10584">
                  <c:v>10.717926589499999</c:v>
                </c:pt>
                <c:pt idx="10585">
                  <c:v>10.717926589499999</c:v>
                </c:pt>
                <c:pt idx="10586">
                  <c:v>10.717926589499999</c:v>
                </c:pt>
                <c:pt idx="10587">
                  <c:v>10.717926589499999</c:v>
                </c:pt>
                <c:pt idx="10588">
                  <c:v>10.717926589499999</c:v>
                </c:pt>
                <c:pt idx="10589">
                  <c:v>10.717926589499999</c:v>
                </c:pt>
                <c:pt idx="10590">
                  <c:v>10.717926589499999</c:v>
                </c:pt>
                <c:pt idx="10591">
                  <c:v>10.717926589499999</c:v>
                </c:pt>
                <c:pt idx="10592">
                  <c:v>10.717926589499999</c:v>
                </c:pt>
                <c:pt idx="10593">
                  <c:v>10.717926589499999</c:v>
                </c:pt>
                <c:pt idx="10594">
                  <c:v>10.717926589499999</c:v>
                </c:pt>
                <c:pt idx="10595">
                  <c:v>10.715094904799999</c:v>
                </c:pt>
                <c:pt idx="10596">
                  <c:v>10.715094904799999</c:v>
                </c:pt>
                <c:pt idx="10597">
                  <c:v>10.715094904799999</c:v>
                </c:pt>
                <c:pt idx="10598">
                  <c:v>10.715094904799999</c:v>
                </c:pt>
                <c:pt idx="10599">
                  <c:v>10.715094904799999</c:v>
                </c:pt>
                <c:pt idx="10600">
                  <c:v>10.715094904799999</c:v>
                </c:pt>
                <c:pt idx="10601">
                  <c:v>10.715094904799999</c:v>
                </c:pt>
                <c:pt idx="10602">
                  <c:v>10.715094904799999</c:v>
                </c:pt>
                <c:pt idx="10603">
                  <c:v>10.715094904799999</c:v>
                </c:pt>
                <c:pt idx="10604">
                  <c:v>10.715094904799999</c:v>
                </c:pt>
                <c:pt idx="10605">
                  <c:v>10.715094904799999</c:v>
                </c:pt>
                <c:pt idx="10606">
                  <c:v>10.715094904799999</c:v>
                </c:pt>
                <c:pt idx="10607">
                  <c:v>10.715094904799999</c:v>
                </c:pt>
                <c:pt idx="10608">
                  <c:v>10.715094904799999</c:v>
                </c:pt>
                <c:pt idx="10609">
                  <c:v>10.715094904799999</c:v>
                </c:pt>
                <c:pt idx="10610">
                  <c:v>10.712263220100001</c:v>
                </c:pt>
                <c:pt idx="10611">
                  <c:v>10.712263220100001</c:v>
                </c:pt>
                <c:pt idx="10612">
                  <c:v>10.712263220100001</c:v>
                </c:pt>
                <c:pt idx="10613">
                  <c:v>10.712263220100001</c:v>
                </c:pt>
                <c:pt idx="10614">
                  <c:v>10.712263220100001</c:v>
                </c:pt>
                <c:pt idx="10615">
                  <c:v>10.712263220100001</c:v>
                </c:pt>
                <c:pt idx="10616">
                  <c:v>10.712263220100001</c:v>
                </c:pt>
                <c:pt idx="10617">
                  <c:v>10.712263220100001</c:v>
                </c:pt>
                <c:pt idx="10618">
                  <c:v>10.712263220100001</c:v>
                </c:pt>
                <c:pt idx="10619">
                  <c:v>10.712263220100001</c:v>
                </c:pt>
                <c:pt idx="10620">
                  <c:v>10.712263220100001</c:v>
                </c:pt>
                <c:pt idx="10621">
                  <c:v>10.712263220100001</c:v>
                </c:pt>
                <c:pt idx="10622">
                  <c:v>10.712263220100001</c:v>
                </c:pt>
                <c:pt idx="10623">
                  <c:v>10.712263220100001</c:v>
                </c:pt>
                <c:pt idx="10624">
                  <c:v>10.712263220100001</c:v>
                </c:pt>
                <c:pt idx="10625">
                  <c:v>10.712263220100001</c:v>
                </c:pt>
                <c:pt idx="10626">
                  <c:v>10.709431535399998</c:v>
                </c:pt>
                <c:pt idx="10627">
                  <c:v>10.709431535399998</c:v>
                </c:pt>
                <c:pt idx="10628">
                  <c:v>10.709431535399998</c:v>
                </c:pt>
                <c:pt idx="10629">
                  <c:v>10.709431535399998</c:v>
                </c:pt>
                <c:pt idx="10630">
                  <c:v>10.709431535399998</c:v>
                </c:pt>
                <c:pt idx="10631">
                  <c:v>10.709431535399998</c:v>
                </c:pt>
                <c:pt idx="10632">
                  <c:v>10.709431535399998</c:v>
                </c:pt>
                <c:pt idx="10633">
                  <c:v>10.709431535399998</c:v>
                </c:pt>
                <c:pt idx="10634">
                  <c:v>10.709431535399998</c:v>
                </c:pt>
                <c:pt idx="10635">
                  <c:v>10.709431535399998</c:v>
                </c:pt>
                <c:pt idx="10636">
                  <c:v>10.709431535399998</c:v>
                </c:pt>
                <c:pt idx="10637">
                  <c:v>10.709431535399998</c:v>
                </c:pt>
                <c:pt idx="10638">
                  <c:v>10.709431535399998</c:v>
                </c:pt>
                <c:pt idx="10639">
                  <c:v>10.709431535399998</c:v>
                </c:pt>
                <c:pt idx="10640">
                  <c:v>10.709431535399998</c:v>
                </c:pt>
                <c:pt idx="10641">
                  <c:v>10.7065998507</c:v>
                </c:pt>
                <c:pt idx="10642">
                  <c:v>10.7065998507</c:v>
                </c:pt>
                <c:pt idx="10643">
                  <c:v>10.7065998507</c:v>
                </c:pt>
                <c:pt idx="10644">
                  <c:v>10.7065998507</c:v>
                </c:pt>
                <c:pt idx="10645">
                  <c:v>10.7065998507</c:v>
                </c:pt>
                <c:pt idx="10646">
                  <c:v>10.7065998507</c:v>
                </c:pt>
                <c:pt idx="10647">
                  <c:v>10.7065998507</c:v>
                </c:pt>
                <c:pt idx="10648">
                  <c:v>10.7065998507</c:v>
                </c:pt>
                <c:pt idx="10649">
                  <c:v>10.7065998507</c:v>
                </c:pt>
                <c:pt idx="10650">
                  <c:v>10.7065998507</c:v>
                </c:pt>
                <c:pt idx="10651">
                  <c:v>10.7065998507</c:v>
                </c:pt>
                <c:pt idx="10652">
                  <c:v>10.7065998507</c:v>
                </c:pt>
                <c:pt idx="10653">
                  <c:v>10.7065998507</c:v>
                </c:pt>
                <c:pt idx="10654">
                  <c:v>10.7065998507</c:v>
                </c:pt>
                <c:pt idx="10655">
                  <c:v>10.7065998507</c:v>
                </c:pt>
                <c:pt idx="10656">
                  <c:v>10.703768166</c:v>
                </c:pt>
                <c:pt idx="10657">
                  <c:v>10.703768166</c:v>
                </c:pt>
                <c:pt idx="10658">
                  <c:v>10.703768166</c:v>
                </c:pt>
                <c:pt idx="10659">
                  <c:v>10.703768166</c:v>
                </c:pt>
                <c:pt idx="10660">
                  <c:v>10.703768166</c:v>
                </c:pt>
                <c:pt idx="10661">
                  <c:v>10.703768166</c:v>
                </c:pt>
                <c:pt idx="10662">
                  <c:v>10.703768166</c:v>
                </c:pt>
                <c:pt idx="10663">
                  <c:v>10.703768166</c:v>
                </c:pt>
                <c:pt idx="10664">
                  <c:v>10.703768166</c:v>
                </c:pt>
                <c:pt idx="10665">
                  <c:v>10.703768166</c:v>
                </c:pt>
                <c:pt idx="10666">
                  <c:v>10.703768166</c:v>
                </c:pt>
                <c:pt idx="10667">
                  <c:v>10.703768166</c:v>
                </c:pt>
                <c:pt idx="10668">
                  <c:v>10.703768166</c:v>
                </c:pt>
                <c:pt idx="10669">
                  <c:v>10.703768166</c:v>
                </c:pt>
                <c:pt idx="10670">
                  <c:v>10.703768166</c:v>
                </c:pt>
                <c:pt idx="10671">
                  <c:v>10.703768166</c:v>
                </c:pt>
                <c:pt idx="10672">
                  <c:v>10.700936481299999</c:v>
                </c:pt>
                <c:pt idx="10673">
                  <c:v>10.700936481299999</c:v>
                </c:pt>
                <c:pt idx="10674">
                  <c:v>10.700936481299999</c:v>
                </c:pt>
                <c:pt idx="10675">
                  <c:v>10.700936481299999</c:v>
                </c:pt>
                <c:pt idx="10676">
                  <c:v>10.700936481299999</c:v>
                </c:pt>
                <c:pt idx="10677">
                  <c:v>10.700936481299999</c:v>
                </c:pt>
                <c:pt idx="10678">
                  <c:v>10.700936481299999</c:v>
                </c:pt>
                <c:pt idx="10679">
                  <c:v>10.700936481299999</c:v>
                </c:pt>
                <c:pt idx="10680">
                  <c:v>10.700936481299999</c:v>
                </c:pt>
                <c:pt idx="10681">
                  <c:v>10.700936481299999</c:v>
                </c:pt>
                <c:pt idx="10682">
                  <c:v>10.700936481299999</c:v>
                </c:pt>
                <c:pt idx="10683">
                  <c:v>10.700936481299999</c:v>
                </c:pt>
                <c:pt idx="10684">
                  <c:v>10.700936481299999</c:v>
                </c:pt>
                <c:pt idx="10685">
                  <c:v>10.700936481299999</c:v>
                </c:pt>
                <c:pt idx="10686">
                  <c:v>10.700936481299999</c:v>
                </c:pt>
                <c:pt idx="10687">
                  <c:v>10.698104796599999</c:v>
                </c:pt>
                <c:pt idx="10688">
                  <c:v>10.698104796599999</c:v>
                </c:pt>
                <c:pt idx="10689">
                  <c:v>10.698104796599999</c:v>
                </c:pt>
                <c:pt idx="10690">
                  <c:v>10.698104796599999</c:v>
                </c:pt>
                <c:pt idx="10691">
                  <c:v>10.698104796599999</c:v>
                </c:pt>
                <c:pt idx="10692">
                  <c:v>10.698104796599999</c:v>
                </c:pt>
                <c:pt idx="10693">
                  <c:v>10.698104796599999</c:v>
                </c:pt>
                <c:pt idx="10694">
                  <c:v>10.698104796599999</c:v>
                </c:pt>
                <c:pt idx="10695">
                  <c:v>10.698104796599999</c:v>
                </c:pt>
                <c:pt idx="10696">
                  <c:v>10.698104796599999</c:v>
                </c:pt>
                <c:pt idx="10697">
                  <c:v>10.698104796599999</c:v>
                </c:pt>
                <c:pt idx="10698">
                  <c:v>10.698104796599999</c:v>
                </c:pt>
                <c:pt idx="10699">
                  <c:v>10.698104796599999</c:v>
                </c:pt>
                <c:pt idx="10700">
                  <c:v>10.698104796599999</c:v>
                </c:pt>
                <c:pt idx="10701">
                  <c:v>10.698104796599999</c:v>
                </c:pt>
                <c:pt idx="10702">
                  <c:v>10.698104796599999</c:v>
                </c:pt>
                <c:pt idx="10703">
                  <c:v>10.695273111899999</c:v>
                </c:pt>
                <c:pt idx="10704">
                  <c:v>10.695273111899999</c:v>
                </c:pt>
                <c:pt idx="10705">
                  <c:v>10.695273111899999</c:v>
                </c:pt>
                <c:pt idx="10706">
                  <c:v>10.695273111899999</c:v>
                </c:pt>
                <c:pt idx="10707">
                  <c:v>10.695273111899999</c:v>
                </c:pt>
                <c:pt idx="10708">
                  <c:v>10.695273111899999</c:v>
                </c:pt>
                <c:pt idx="10709">
                  <c:v>10.695273111899999</c:v>
                </c:pt>
                <c:pt idx="10710">
                  <c:v>10.695273111899999</c:v>
                </c:pt>
                <c:pt idx="10711">
                  <c:v>10.695273111899999</c:v>
                </c:pt>
                <c:pt idx="10712">
                  <c:v>10.695273111899999</c:v>
                </c:pt>
                <c:pt idx="10713">
                  <c:v>10.695273111899999</c:v>
                </c:pt>
                <c:pt idx="10714">
                  <c:v>10.695273111899999</c:v>
                </c:pt>
                <c:pt idx="10715">
                  <c:v>10.695273111899999</c:v>
                </c:pt>
                <c:pt idx="10716">
                  <c:v>10.695273111899999</c:v>
                </c:pt>
                <c:pt idx="10717">
                  <c:v>10.695273111899999</c:v>
                </c:pt>
                <c:pt idx="10718">
                  <c:v>10.6924414272</c:v>
                </c:pt>
                <c:pt idx="10719">
                  <c:v>10.6924414272</c:v>
                </c:pt>
                <c:pt idx="10720">
                  <c:v>10.6924414272</c:v>
                </c:pt>
                <c:pt idx="10721">
                  <c:v>10.6924414272</c:v>
                </c:pt>
                <c:pt idx="10722">
                  <c:v>10.6924414272</c:v>
                </c:pt>
                <c:pt idx="10723">
                  <c:v>10.6924414272</c:v>
                </c:pt>
                <c:pt idx="10724">
                  <c:v>10.6924414272</c:v>
                </c:pt>
                <c:pt idx="10725">
                  <c:v>10.6924414272</c:v>
                </c:pt>
                <c:pt idx="10726">
                  <c:v>10.6924414272</c:v>
                </c:pt>
                <c:pt idx="10727">
                  <c:v>10.6924414272</c:v>
                </c:pt>
                <c:pt idx="10728">
                  <c:v>10.6924414272</c:v>
                </c:pt>
                <c:pt idx="10729">
                  <c:v>10.6924414272</c:v>
                </c:pt>
                <c:pt idx="10730">
                  <c:v>10.6924414272</c:v>
                </c:pt>
                <c:pt idx="10731">
                  <c:v>10.6924414272</c:v>
                </c:pt>
                <c:pt idx="10732">
                  <c:v>10.6924414272</c:v>
                </c:pt>
                <c:pt idx="10733">
                  <c:v>10.6924414272</c:v>
                </c:pt>
                <c:pt idx="10734">
                  <c:v>10.6896097425</c:v>
                </c:pt>
                <c:pt idx="10735">
                  <c:v>10.6896097425</c:v>
                </c:pt>
                <c:pt idx="10736">
                  <c:v>10.6896097425</c:v>
                </c:pt>
                <c:pt idx="10737">
                  <c:v>10.6896097425</c:v>
                </c:pt>
                <c:pt idx="10738">
                  <c:v>10.6896097425</c:v>
                </c:pt>
                <c:pt idx="10739">
                  <c:v>10.6896097425</c:v>
                </c:pt>
                <c:pt idx="10740">
                  <c:v>10.6896097425</c:v>
                </c:pt>
                <c:pt idx="10741">
                  <c:v>10.6896097425</c:v>
                </c:pt>
                <c:pt idx="10742">
                  <c:v>10.6896097425</c:v>
                </c:pt>
                <c:pt idx="10743">
                  <c:v>10.6896097425</c:v>
                </c:pt>
                <c:pt idx="10744">
                  <c:v>10.6896097425</c:v>
                </c:pt>
                <c:pt idx="10745">
                  <c:v>10.6896097425</c:v>
                </c:pt>
                <c:pt idx="10746">
                  <c:v>10.6896097425</c:v>
                </c:pt>
                <c:pt idx="10747">
                  <c:v>10.6896097425</c:v>
                </c:pt>
                <c:pt idx="10748">
                  <c:v>10.6896097425</c:v>
                </c:pt>
                <c:pt idx="10749">
                  <c:v>10.6867780578</c:v>
                </c:pt>
                <c:pt idx="10750">
                  <c:v>10.6867780578</c:v>
                </c:pt>
                <c:pt idx="10751">
                  <c:v>10.6867780578</c:v>
                </c:pt>
                <c:pt idx="10752">
                  <c:v>10.6867780578</c:v>
                </c:pt>
                <c:pt idx="10753">
                  <c:v>10.6867780578</c:v>
                </c:pt>
                <c:pt idx="10754">
                  <c:v>10.6867780578</c:v>
                </c:pt>
                <c:pt idx="10755">
                  <c:v>10.6867780578</c:v>
                </c:pt>
                <c:pt idx="10756">
                  <c:v>10.6867780578</c:v>
                </c:pt>
                <c:pt idx="10757">
                  <c:v>10.6867780578</c:v>
                </c:pt>
                <c:pt idx="10758">
                  <c:v>10.6867780578</c:v>
                </c:pt>
                <c:pt idx="10759">
                  <c:v>10.6867780578</c:v>
                </c:pt>
                <c:pt idx="10760">
                  <c:v>10.6867780578</c:v>
                </c:pt>
                <c:pt idx="10761">
                  <c:v>10.6867780578</c:v>
                </c:pt>
                <c:pt idx="10762">
                  <c:v>10.6867780578</c:v>
                </c:pt>
                <c:pt idx="10763">
                  <c:v>10.6867780578</c:v>
                </c:pt>
                <c:pt idx="10764">
                  <c:v>10.6867780578</c:v>
                </c:pt>
                <c:pt idx="10765">
                  <c:v>10.6839463731</c:v>
                </c:pt>
                <c:pt idx="10766">
                  <c:v>10.6839463731</c:v>
                </c:pt>
                <c:pt idx="10767">
                  <c:v>10.6839463731</c:v>
                </c:pt>
                <c:pt idx="10768">
                  <c:v>10.6839463731</c:v>
                </c:pt>
                <c:pt idx="10769">
                  <c:v>10.6839463731</c:v>
                </c:pt>
                <c:pt idx="10770">
                  <c:v>10.6839463731</c:v>
                </c:pt>
                <c:pt idx="10771">
                  <c:v>10.6839463731</c:v>
                </c:pt>
                <c:pt idx="10772">
                  <c:v>10.6839463731</c:v>
                </c:pt>
                <c:pt idx="10773">
                  <c:v>10.6839463731</c:v>
                </c:pt>
                <c:pt idx="10774">
                  <c:v>10.6839463731</c:v>
                </c:pt>
                <c:pt idx="10775">
                  <c:v>10.6839463731</c:v>
                </c:pt>
                <c:pt idx="10776">
                  <c:v>10.6839463731</c:v>
                </c:pt>
                <c:pt idx="10777">
                  <c:v>10.6839463731</c:v>
                </c:pt>
                <c:pt idx="10778">
                  <c:v>10.6839463731</c:v>
                </c:pt>
                <c:pt idx="10779">
                  <c:v>10.6839463731</c:v>
                </c:pt>
                <c:pt idx="10780">
                  <c:v>10.681114688399999</c:v>
                </c:pt>
                <c:pt idx="10781">
                  <c:v>10.681114688399999</c:v>
                </c:pt>
                <c:pt idx="10782">
                  <c:v>10.681114688399999</c:v>
                </c:pt>
                <c:pt idx="10783">
                  <c:v>10.681114688399999</c:v>
                </c:pt>
                <c:pt idx="10784">
                  <c:v>10.681114688399999</c:v>
                </c:pt>
                <c:pt idx="10785">
                  <c:v>10.681114688399999</c:v>
                </c:pt>
                <c:pt idx="10786">
                  <c:v>10.681114688399999</c:v>
                </c:pt>
                <c:pt idx="10787">
                  <c:v>10.681114688399999</c:v>
                </c:pt>
                <c:pt idx="10788">
                  <c:v>10.681114688399999</c:v>
                </c:pt>
                <c:pt idx="10789">
                  <c:v>10.681114688399999</c:v>
                </c:pt>
                <c:pt idx="10790">
                  <c:v>10.681114688399999</c:v>
                </c:pt>
                <c:pt idx="10791">
                  <c:v>10.681114688399999</c:v>
                </c:pt>
                <c:pt idx="10792">
                  <c:v>10.681114688399999</c:v>
                </c:pt>
                <c:pt idx="10793">
                  <c:v>10.681114688399999</c:v>
                </c:pt>
                <c:pt idx="10794">
                  <c:v>10.681114688399999</c:v>
                </c:pt>
                <c:pt idx="10795">
                  <c:v>10.681114688399999</c:v>
                </c:pt>
                <c:pt idx="10796">
                  <c:v>10.678283003700001</c:v>
                </c:pt>
                <c:pt idx="10797">
                  <c:v>10.678283003700001</c:v>
                </c:pt>
                <c:pt idx="10798">
                  <c:v>10.678283003700001</c:v>
                </c:pt>
                <c:pt idx="10799">
                  <c:v>10.678283003700001</c:v>
                </c:pt>
                <c:pt idx="10800">
                  <c:v>10.678283003700001</c:v>
                </c:pt>
                <c:pt idx="10801">
                  <c:v>10.678283003700001</c:v>
                </c:pt>
                <c:pt idx="10802">
                  <c:v>10.678283003700001</c:v>
                </c:pt>
                <c:pt idx="10803">
                  <c:v>10.678283003700001</c:v>
                </c:pt>
                <c:pt idx="10804">
                  <c:v>10.678283003700001</c:v>
                </c:pt>
                <c:pt idx="10805">
                  <c:v>10.678283003700001</c:v>
                </c:pt>
                <c:pt idx="10806">
                  <c:v>10.678283003700001</c:v>
                </c:pt>
                <c:pt idx="10807">
                  <c:v>10.678283003700001</c:v>
                </c:pt>
                <c:pt idx="10808">
                  <c:v>10.678283003700001</c:v>
                </c:pt>
                <c:pt idx="10809">
                  <c:v>10.678283003700001</c:v>
                </c:pt>
                <c:pt idx="10810">
                  <c:v>10.678283003700001</c:v>
                </c:pt>
                <c:pt idx="10811">
                  <c:v>10.675451319</c:v>
                </c:pt>
                <c:pt idx="10812">
                  <c:v>10.675451319</c:v>
                </c:pt>
                <c:pt idx="10813">
                  <c:v>10.675451319</c:v>
                </c:pt>
                <c:pt idx="10814">
                  <c:v>10.675451319</c:v>
                </c:pt>
                <c:pt idx="10815">
                  <c:v>10.675451319</c:v>
                </c:pt>
                <c:pt idx="10816">
                  <c:v>10.675451319</c:v>
                </c:pt>
                <c:pt idx="10817">
                  <c:v>10.675451319</c:v>
                </c:pt>
                <c:pt idx="10818">
                  <c:v>10.675451319</c:v>
                </c:pt>
                <c:pt idx="10819">
                  <c:v>10.675451319</c:v>
                </c:pt>
                <c:pt idx="10820">
                  <c:v>10.675451319</c:v>
                </c:pt>
                <c:pt idx="10821">
                  <c:v>10.675451319</c:v>
                </c:pt>
                <c:pt idx="10822">
                  <c:v>10.675451319</c:v>
                </c:pt>
                <c:pt idx="10823">
                  <c:v>10.675451319</c:v>
                </c:pt>
                <c:pt idx="10824">
                  <c:v>10.675451319</c:v>
                </c:pt>
                <c:pt idx="10825">
                  <c:v>10.675451319</c:v>
                </c:pt>
                <c:pt idx="10826">
                  <c:v>10.675451319</c:v>
                </c:pt>
                <c:pt idx="10827">
                  <c:v>10.672619634299998</c:v>
                </c:pt>
                <c:pt idx="10828">
                  <c:v>10.672619634299998</c:v>
                </c:pt>
                <c:pt idx="10829">
                  <c:v>10.672619634299998</c:v>
                </c:pt>
                <c:pt idx="10830">
                  <c:v>10.672619634299998</c:v>
                </c:pt>
                <c:pt idx="10831">
                  <c:v>10.672619634299998</c:v>
                </c:pt>
                <c:pt idx="10832">
                  <c:v>10.672619634299998</c:v>
                </c:pt>
                <c:pt idx="10833">
                  <c:v>10.672619634299998</c:v>
                </c:pt>
                <c:pt idx="10834">
                  <c:v>10.672619634299998</c:v>
                </c:pt>
                <c:pt idx="10835">
                  <c:v>10.672619634299998</c:v>
                </c:pt>
                <c:pt idx="10836">
                  <c:v>10.672619634299998</c:v>
                </c:pt>
                <c:pt idx="10837">
                  <c:v>10.672619634299998</c:v>
                </c:pt>
                <c:pt idx="10838">
                  <c:v>10.672619634299998</c:v>
                </c:pt>
                <c:pt idx="10839">
                  <c:v>10.672619634299998</c:v>
                </c:pt>
                <c:pt idx="10840">
                  <c:v>10.672619634299998</c:v>
                </c:pt>
                <c:pt idx="10841">
                  <c:v>10.672619634299998</c:v>
                </c:pt>
                <c:pt idx="10842">
                  <c:v>10.6697879496</c:v>
                </c:pt>
                <c:pt idx="10843">
                  <c:v>10.6697879496</c:v>
                </c:pt>
                <c:pt idx="10844">
                  <c:v>10.6697879496</c:v>
                </c:pt>
                <c:pt idx="10845">
                  <c:v>10.6697879496</c:v>
                </c:pt>
                <c:pt idx="10846">
                  <c:v>10.6697879496</c:v>
                </c:pt>
                <c:pt idx="10847">
                  <c:v>10.6697879496</c:v>
                </c:pt>
                <c:pt idx="10848">
                  <c:v>10.6697879496</c:v>
                </c:pt>
                <c:pt idx="10849">
                  <c:v>10.6697879496</c:v>
                </c:pt>
                <c:pt idx="10850">
                  <c:v>10.6697879496</c:v>
                </c:pt>
                <c:pt idx="10851">
                  <c:v>10.6697879496</c:v>
                </c:pt>
                <c:pt idx="10852">
                  <c:v>10.6697879496</c:v>
                </c:pt>
                <c:pt idx="10853">
                  <c:v>10.6697879496</c:v>
                </c:pt>
                <c:pt idx="10854">
                  <c:v>10.6697879496</c:v>
                </c:pt>
                <c:pt idx="10855">
                  <c:v>10.6697879496</c:v>
                </c:pt>
                <c:pt idx="10856">
                  <c:v>10.6697879496</c:v>
                </c:pt>
                <c:pt idx="10857">
                  <c:v>10.6697879496</c:v>
                </c:pt>
                <c:pt idx="10858">
                  <c:v>10.6669562649</c:v>
                </c:pt>
                <c:pt idx="10859">
                  <c:v>10.6669562649</c:v>
                </c:pt>
                <c:pt idx="10860">
                  <c:v>10.6669562649</c:v>
                </c:pt>
                <c:pt idx="10861">
                  <c:v>10.6669562649</c:v>
                </c:pt>
                <c:pt idx="10862">
                  <c:v>10.6669562649</c:v>
                </c:pt>
                <c:pt idx="10863">
                  <c:v>10.6669562649</c:v>
                </c:pt>
                <c:pt idx="10864">
                  <c:v>10.6669562649</c:v>
                </c:pt>
                <c:pt idx="10865">
                  <c:v>10.6669562649</c:v>
                </c:pt>
                <c:pt idx="10866">
                  <c:v>10.6669562649</c:v>
                </c:pt>
                <c:pt idx="10867">
                  <c:v>10.6669562649</c:v>
                </c:pt>
                <c:pt idx="10868">
                  <c:v>10.6669562649</c:v>
                </c:pt>
                <c:pt idx="10869">
                  <c:v>10.6669562649</c:v>
                </c:pt>
                <c:pt idx="10870">
                  <c:v>10.6669562649</c:v>
                </c:pt>
                <c:pt idx="10871">
                  <c:v>10.6669562649</c:v>
                </c:pt>
                <c:pt idx="10872">
                  <c:v>10.6669562649</c:v>
                </c:pt>
                <c:pt idx="10873">
                  <c:v>10.664124580200001</c:v>
                </c:pt>
                <c:pt idx="10874">
                  <c:v>10.664124580200001</c:v>
                </c:pt>
                <c:pt idx="10875">
                  <c:v>10.664124580200001</c:v>
                </c:pt>
                <c:pt idx="10876">
                  <c:v>10.664124580200001</c:v>
                </c:pt>
                <c:pt idx="10877">
                  <c:v>10.664124580200001</c:v>
                </c:pt>
                <c:pt idx="10878">
                  <c:v>10.664124580200001</c:v>
                </c:pt>
                <c:pt idx="10879">
                  <c:v>10.664124580200001</c:v>
                </c:pt>
                <c:pt idx="10880">
                  <c:v>10.664124580200001</c:v>
                </c:pt>
                <c:pt idx="10881">
                  <c:v>10.664124580200001</c:v>
                </c:pt>
                <c:pt idx="10882">
                  <c:v>10.664124580200001</c:v>
                </c:pt>
                <c:pt idx="10883">
                  <c:v>10.664124580200001</c:v>
                </c:pt>
                <c:pt idx="10884">
                  <c:v>10.664124580200001</c:v>
                </c:pt>
                <c:pt idx="10885">
                  <c:v>10.664124580200001</c:v>
                </c:pt>
                <c:pt idx="10886">
                  <c:v>10.664124580200001</c:v>
                </c:pt>
                <c:pt idx="10887">
                  <c:v>10.664124580200001</c:v>
                </c:pt>
                <c:pt idx="10888">
                  <c:v>10.664124580200001</c:v>
                </c:pt>
                <c:pt idx="10889">
                  <c:v>10.661292895499999</c:v>
                </c:pt>
                <c:pt idx="10890">
                  <c:v>10.661292895499999</c:v>
                </c:pt>
                <c:pt idx="10891">
                  <c:v>10.661292895499999</c:v>
                </c:pt>
                <c:pt idx="10892">
                  <c:v>10.661292895499999</c:v>
                </c:pt>
                <c:pt idx="10893">
                  <c:v>10.661292895499999</c:v>
                </c:pt>
                <c:pt idx="10894">
                  <c:v>10.661292895499999</c:v>
                </c:pt>
                <c:pt idx="10895">
                  <c:v>10.661292895499999</c:v>
                </c:pt>
                <c:pt idx="10896">
                  <c:v>10.661292895499999</c:v>
                </c:pt>
                <c:pt idx="10897">
                  <c:v>10.661292895499999</c:v>
                </c:pt>
                <c:pt idx="10898">
                  <c:v>10.661292895499999</c:v>
                </c:pt>
                <c:pt idx="10899">
                  <c:v>10.661292895499999</c:v>
                </c:pt>
                <c:pt idx="10900">
                  <c:v>10.661292895499999</c:v>
                </c:pt>
                <c:pt idx="10901">
                  <c:v>10.661292895499999</c:v>
                </c:pt>
                <c:pt idx="10902">
                  <c:v>10.661292895499999</c:v>
                </c:pt>
                <c:pt idx="10903">
                  <c:v>10.661292895499999</c:v>
                </c:pt>
                <c:pt idx="10904">
                  <c:v>10.658461210799999</c:v>
                </c:pt>
                <c:pt idx="10905">
                  <c:v>10.658461210799999</c:v>
                </c:pt>
                <c:pt idx="10906">
                  <c:v>10.658461210799999</c:v>
                </c:pt>
                <c:pt idx="10907">
                  <c:v>10.658461210799999</c:v>
                </c:pt>
                <c:pt idx="10908">
                  <c:v>10.658461210799999</c:v>
                </c:pt>
                <c:pt idx="10909">
                  <c:v>10.658461210799999</c:v>
                </c:pt>
                <c:pt idx="10910">
                  <c:v>10.658461210799999</c:v>
                </c:pt>
                <c:pt idx="10911">
                  <c:v>10.658461210799999</c:v>
                </c:pt>
                <c:pt idx="10912">
                  <c:v>10.658461210799999</c:v>
                </c:pt>
                <c:pt idx="10913">
                  <c:v>10.658461210799999</c:v>
                </c:pt>
                <c:pt idx="10914">
                  <c:v>10.658461210799999</c:v>
                </c:pt>
                <c:pt idx="10915">
                  <c:v>10.658461210799999</c:v>
                </c:pt>
                <c:pt idx="10916">
                  <c:v>10.658461210799999</c:v>
                </c:pt>
                <c:pt idx="10917">
                  <c:v>10.658461210799999</c:v>
                </c:pt>
                <c:pt idx="10918">
                  <c:v>10.658461210799999</c:v>
                </c:pt>
                <c:pt idx="10919">
                  <c:v>10.658461210799999</c:v>
                </c:pt>
                <c:pt idx="10920">
                  <c:v>10.6556295261</c:v>
                </c:pt>
                <c:pt idx="10921">
                  <c:v>10.6556295261</c:v>
                </c:pt>
                <c:pt idx="10922">
                  <c:v>10.6556295261</c:v>
                </c:pt>
                <c:pt idx="10923">
                  <c:v>10.6556295261</c:v>
                </c:pt>
                <c:pt idx="10924">
                  <c:v>10.6556295261</c:v>
                </c:pt>
                <c:pt idx="10925">
                  <c:v>10.6556295261</c:v>
                </c:pt>
                <c:pt idx="10926">
                  <c:v>10.6556295261</c:v>
                </c:pt>
                <c:pt idx="10927">
                  <c:v>10.6556295261</c:v>
                </c:pt>
                <c:pt idx="10928">
                  <c:v>10.6556295261</c:v>
                </c:pt>
                <c:pt idx="10929">
                  <c:v>10.6556295261</c:v>
                </c:pt>
                <c:pt idx="10930">
                  <c:v>10.6556295261</c:v>
                </c:pt>
                <c:pt idx="10931">
                  <c:v>10.6556295261</c:v>
                </c:pt>
                <c:pt idx="10932">
                  <c:v>10.6556295261</c:v>
                </c:pt>
                <c:pt idx="10933">
                  <c:v>10.6556295261</c:v>
                </c:pt>
                <c:pt idx="10934">
                  <c:v>10.6556295261</c:v>
                </c:pt>
                <c:pt idx="10935">
                  <c:v>10.6556295261</c:v>
                </c:pt>
                <c:pt idx="10936">
                  <c:v>10.6527978414</c:v>
                </c:pt>
                <c:pt idx="10937">
                  <c:v>10.6527978414</c:v>
                </c:pt>
                <c:pt idx="10938">
                  <c:v>10.6527978414</c:v>
                </c:pt>
                <c:pt idx="10939">
                  <c:v>10.6527978414</c:v>
                </c:pt>
                <c:pt idx="10940">
                  <c:v>10.6527978414</c:v>
                </c:pt>
                <c:pt idx="10941">
                  <c:v>10.6527978414</c:v>
                </c:pt>
                <c:pt idx="10942">
                  <c:v>10.6527978414</c:v>
                </c:pt>
                <c:pt idx="10943">
                  <c:v>10.6527978414</c:v>
                </c:pt>
                <c:pt idx="10944">
                  <c:v>10.6527978414</c:v>
                </c:pt>
                <c:pt idx="10945">
                  <c:v>10.6527978414</c:v>
                </c:pt>
                <c:pt idx="10946">
                  <c:v>10.6527978414</c:v>
                </c:pt>
                <c:pt idx="10947">
                  <c:v>10.6527978414</c:v>
                </c:pt>
                <c:pt idx="10948">
                  <c:v>10.6527978414</c:v>
                </c:pt>
                <c:pt idx="10949">
                  <c:v>10.6527978414</c:v>
                </c:pt>
                <c:pt idx="10950">
                  <c:v>10.6527978414</c:v>
                </c:pt>
                <c:pt idx="10951">
                  <c:v>10.6499661567</c:v>
                </c:pt>
                <c:pt idx="10952">
                  <c:v>10.6499661567</c:v>
                </c:pt>
                <c:pt idx="10953">
                  <c:v>10.6499661567</c:v>
                </c:pt>
                <c:pt idx="10954">
                  <c:v>10.6499661567</c:v>
                </c:pt>
                <c:pt idx="10955">
                  <c:v>10.6499661567</c:v>
                </c:pt>
                <c:pt idx="10956">
                  <c:v>10.6499661567</c:v>
                </c:pt>
                <c:pt idx="10957">
                  <c:v>10.6499661567</c:v>
                </c:pt>
                <c:pt idx="10958">
                  <c:v>10.6499661567</c:v>
                </c:pt>
                <c:pt idx="10959">
                  <c:v>10.6499661567</c:v>
                </c:pt>
                <c:pt idx="10960">
                  <c:v>10.6499661567</c:v>
                </c:pt>
                <c:pt idx="10961">
                  <c:v>10.6499661567</c:v>
                </c:pt>
                <c:pt idx="10962">
                  <c:v>10.6499661567</c:v>
                </c:pt>
                <c:pt idx="10963">
                  <c:v>10.6499661567</c:v>
                </c:pt>
                <c:pt idx="10964">
                  <c:v>10.6499661567</c:v>
                </c:pt>
                <c:pt idx="10965">
                  <c:v>10.6499661567</c:v>
                </c:pt>
                <c:pt idx="10966">
                  <c:v>10.6499661567</c:v>
                </c:pt>
                <c:pt idx="10967">
                  <c:v>10.647134471999999</c:v>
                </c:pt>
                <c:pt idx="10968">
                  <c:v>10.647134471999999</c:v>
                </c:pt>
                <c:pt idx="10969">
                  <c:v>10.647134471999999</c:v>
                </c:pt>
                <c:pt idx="10970">
                  <c:v>10.647134471999999</c:v>
                </c:pt>
                <c:pt idx="10971">
                  <c:v>10.647134471999999</c:v>
                </c:pt>
                <c:pt idx="10972">
                  <c:v>10.647134471999999</c:v>
                </c:pt>
                <c:pt idx="10973">
                  <c:v>10.647134471999999</c:v>
                </c:pt>
                <c:pt idx="10974">
                  <c:v>10.647134471999999</c:v>
                </c:pt>
                <c:pt idx="10975">
                  <c:v>10.647134471999999</c:v>
                </c:pt>
                <c:pt idx="10976">
                  <c:v>10.647134471999999</c:v>
                </c:pt>
                <c:pt idx="10977">
                  <c:v>10.647134471999999</c:v>
                </c:pt>
                <c:pt idx="10978">
                  <c:v>10.647134471999999</c:v>
                </c:pt>
                <c:pt idx="10979">
                  <c:v>10.647134471999999</c:v>
                </c:pt>
                <c:pt idx="10980">
                  <c:v>10.647134471999999</c:v>
                </c:pt>
                <c:pt idx="10981">
                  <c:v>10.647134471999999</c:v>
                </c:pt>
                <c:pt idx="10982">
                  <c:v>10.644302787299999</c:v>
                </c:pt>
                <c:pt idx="10983">
                  <c:v>10.644302787299999</c:v>
                </c:pt>
                <c:pt idx="10984">
                  <c:v>10.644302787299999</c:v>
                </c:pt>
                <c:pt idx="10985">
                  <c:v>10.644302787299999</c:v>
                </c:pt>
                <c:pt idx="10986">
                  <c:v>10.644302787299999</c:v>
                </c:pt>
                <c:pt idx="10987">
                  <c:v>10.644302787299999</c:v>
                </c:pt>
                <c:pt idx="10988">
                  <c:v>10.644302787299999</c:v>
                </c:pt>
                <c:pt idx="10989">
                  <c:v>10.644302787299999</c:v>
                </c:pt>
                <c:pt idx="10990">
                  <c:v>10.644302787299999</c:v>
                </c:pt>
                <c:pt idx="10991">
                  <c:v>10.644302787299999</c:v>
                </c:pt>
                <c:pt idx="10992">
                  <c:v>10.644302787299999</c:v>
                </c:pt>
                <c:pt idx="10993">
                  <c:v>10.644302787299999</c:v>
                </c:pt>
                <c:pt idx="10994">
                  <c:v>10.644302787299999</c:v>
                </c:pt>
                <c:pt idx="10995">
                  <c:v>10.644302787299999</c:v>
                </c:pt>
                <c:pt idx="10996">
                  <c:v>10.644302787299999</c:v>
                </c:pt>
                <c:pt idx="10997">
                  <c:v>10.644302787299999</c:v>
                </c:pt>
                <c:pt idx="10998">
                  <c:v>10.641471102600001</c:v>
                </c:pt>
                <c:pt idx="10999">
                  <c:v>10.641471102600001</c:v>
                </c:pt>
                <c:pt idx="11000">
                  <c:v>10.641471102600001</c:v>
                </c:pt>
                <c:pt idx="11001">
                  <c:v>10.641471102600001</c:v>
                </c:pt>
                <c:pt idx="11002">
                  <c:v>10.641471102600001</c:v>
                </c:pt>
                <c:pt idx="11003">
                  <c:v>10.641471102600001</c:v>
                </c:pt>
                <c:pt idx="11004">
                  <c:v>10.641471102600001</c:v>
                </c:pt>
                <c:pt idx="11005">
                  <c:v>10.641471102600001</c:v>
                </c:pt>
                <c:pt idx="11006">
                  <c:v>10.641471102600001</c:v>
                </c:pt>
                <c:pt idx="11007">
                  <c:v>10.641471102600001</c:v>
                </c:pt>
                <c:pt idx="11008">
                  <c:v>10.641471102600001</c:v>
                </c:pt>
                <c:pt idx="11009">
                  <c:v>10.641471102600001</c:v>
                </c:pt>
                <c:pt idx="11010">
                  <c:v>10.641471102600001</c:v>
                </c:pt>
                <c:pt idx="11011">
                  <c:v>10.641471102600001</c:v>
                </c:pt>
                <c:pt idx="11012">
                  <c:v>10.641471102600001</c:v>
                </c:pt>
                <c:pt idx="11013">
                  <c:v>10.638639417899999</c:v>
                </c:pt>
                <c:pt idx="11014">
                  <c:v>10.638639417899999</c:v>
                </c:pt>
                <c:pt idx="11015">
                  <c:v>10.638639417899999</c:v>
                </c:pt>
                <c:pt idx="11016">
                  <c:v>10.638639417899999</c:v>
                </c:pt>
                <c:pt idx="11017">
                  <c:v>10.638639417899999</c:v>
                </c:pt>
                <c:pt idx="11018">
                  <c:v>10.638639417899999</c:v>
                </c:pt>
                <c:pt idx="11019">
                  <c:v>10.638639417899999</c:v>
                </c:pt>
                <c:pt idx="11020">
                  <c:v>10.638639417899999</c:v>
                </c:pt>
                <c:pt idx="11021">
                  <c:v>10.638639417899999</c:v>
                </c:pt>
                <c:pt idx="11022">
                  <c:v>10.638639417899999</c:v>
                </c:pt>
                <c:pt idx="11023">
                  <c:v>10.638639417899999</c:v>
                </c:pt>
                <c:pt idx="11024">
                  <c:v>10.638639417899999</c:v>
                </c:pt>
                <c:pt idx="11025">
                  <c:v>10.638639417899999</c:v>
                </c:pt>
                <c:pt idx="11026">
                  <c:v>10.638639417899999</c:v>
                </c:pt>
                <c:pt idx="11027">
                  <c:v>10.638639417899999</c:v>
                </c:pt>
                <c:pt idx="11028">
                  <c:v>10.638639417899999</c:v>
                </c:pt>
                <c:pt idx="11029">
                  <c:v>10.6358077332</c:v>
                </c:pt>
                <c:pt idx="11030">
                  <c:v>10.6358077332</c:v>
                </c:pt>
                <c:pt idx="11031">
                  <c:v>10.6358077332</c:v>
                </c:pt>
                <c:pt idx="11032">
                  <c:v>10.6358077332</c:v>
                </c:pt>
                <c:pt idx="11033">
                  <c:v>10.6358077332</c:v>
                </c:pt>
                <c:pt idx="11034">
                  <c:v>10.6358077332</c:v>
                </c:pt>
                <c:pt idx="11035">
                  <c:v>10.6358077332</c:v>
                </c:pt>
                <c:pt idx="11036">
                  <c:v>10.6358077332</c:v>
                </c:pt>
                <c:pt idx="11037">
                  <c:v>10.6358077332</c:v>
                </c:pt>
                <c:pt idx="11038">
                  <c:v>10.6358077332</c:v>
                </c:pt>
                <c:pt idx="11039">
                  <c:v>10.6358077332</c:v>
                </c:pt>
                <c:pt idx="11040">
                  <c:v>10.6358077332</c:v>
                </c:pt>
                <c:pt idx="11041">
                  <c:v>10.6358077332</c:v>
                </c:pt>
                <c:pt idx="11042">
                  <c:v>10.6358077332</c:v>
                </c:pt>
                <c:pt idx="11043">
                  <c:v>10.6358077332</c:v>
                </c:pt>
                <c:pt idx="11044">
                  <c:v>10.6329760485</c:v>
                </c:pt>
                <c:pt idx="11045">
                  <c:v>10.6329760485</c:v>
                </c:pt>
                <c:pt idx="11046">
                  <c:v>10.6329760485</c:v>
                </c:pt>
                <c:pt idx="11047">
                  <c:v>10.6329760485</c:v>
                </c:pt>
                <c:pt idx="11048">
                  <c:v>10.6329760485</c:v>
                </c:pt>
                <c:pt idx="11049">
                  <c:v>10.6329760485</c:v>
                </c:pt>
                <c:pt idx="11050">
                  <c:v>10.6329760485</c:v>
                </c:pt>
                <c:pt idx="11051">
                  <c:v>10.6329760485</c:v>
                </c:pt>
                <c:pt idx="11052">
                  <c:v>10.6329760485</c:v>
                </c:pt>
                <c:pt idx="11053">
                  <c:v>10.6329760485</c:v>
                </c:pt>
                <c:pt idx="11054">
                  <c:v>10.6329760485</c:v>
                </c:pt>
                <c:pt idx="11055">
                  <c:v>10.6329760485</c:v>
                </c:pt>
                <c:pt idx="11056">
                  <c:v>10.6329760485</c:v>
                </c:pt>
                <c:pt idx="11057">
                  <c:v>10.6329760485</c:v>
                </c:pt>
                <c:pt idx="11058">
                  <c:v>10.6329760485</c:v>
                </c:pt>
                <c:pt idx="11059">
                  <c:v>10.6329760485</c:v>
                </c:pt>
                <c:pt idx="11060">
                  <c:v>10.630144363799999</c:v>
                </c:pt>
                <c:pt idx="11061">
                  <c:v>10.630144363799999</c:v>
                </c:pt>
                <c:pt idx="11062">
                  <c:v>10.630144363799999</c:v>
                </c:pt>
                <c:pt idx="11063">
                  <c:v>10.630144363799999</c:v>
                </c:pt>
                <c:pt idx="11064">
                  <c:v>10.630144363799999</c:v>
                </c:pt>
                <c:pt idx="11065">
                  <c:v>10.630144363799999</c:v>
                </c:pt>
                <c:pt idx="11066">
                  <c:v>10.630144363799999</c:v>
                </c:pt>
                <c:pt idx="11067">
                  <c:v>10.630144363799999</c:v>
                </c:pt>
                <c:pt idx="11068">
                  <c:v>10.630144363799999</c:v>
                </c:pt>
                <c:pt idx="11069">
                  <c:v>10.630144363799999</c:v>
                </c:pt>
                <c:pt idx="11070">
                  <c:v>10.630144363799999</c:v>
                </c:pt>
                <c:pt idx="11071">
                  <c:v>10.630144363799999</c:v>
                </c:pt>
                <c:pt idx="11072">
                  <c:v>10.630144363799999</c:v>
                </c:pt>
                <c:pt idx="11073">
                  <c:v>10.630144363799999</c:v>
                </c:pt>
                <c:pt idx="11074">
                  <c:v>10.630144363799999</c:v>
                </c:pt>
                <c:pt idx="11075">
                  <c:v>10.630144363799999</c:v>
                </c:pt>
                <c:pt idx="11076">
                  <c:v>10.627312679099999</c:v>
                </c:pt>
                <c:pt idx="11077">
                  <c:v>10.627312679099999</c:v>
                </c:pt>
                <c:pt idx="11078">
                  <c:v>10.627312679099999</c:v>
                </c:pt>
                <c:pt idx="11079">
                  <c:v>10.627312679099999</c:v>
                </c:pt>
                <c:pt idx="11080">
                  <c:v>10.627312679099999</c:v>
                </c:pt>
                <c:pt idx="11081">
                  <c:v>10.627312679099999</c:v>
                </c:pt>
                <c:pt idx="11082">
                  <c:v>10.627312679099999</c:v>
                </c:pt>
                <c:pt idx="11083">
                  <c:v>10.627312679099999</c:v>
                </c:pt>
                <c:pt idx="11084">
                  <c:v>10.627312679099999</c:v>
                </c:pt>
                <c:pt idx="11085">
                  <c:v>10.627312679099999</c:v>
                </c:pt>
                <c:pt idx="11086">
                  <c:v>10.627312679099999</c:v>
                </c:pt>
                <c:pt idx="11087">
                  <c:v>10.627312679099999</c:v>
                </c:pt>
                <c:pt idx="11088">
                  <c:v>10.627312679099999</c:v>
                </c:pt>
                <c:pt idx="11089">
                  <c:v>10.627312679099999</c:v>
                </c:pt>
                <c:pt idx="11090">
                  <c:v>10.627312679099999</c:v>
                </c:pt>
                <c:pt idx="11091">
                  <c:v>10.624480994399999</c:v>
                </c:pt>
                <c:pt idx="11092">
                  <c:v>10.624480994399999</c:v>
                </c:pt>
                <c:pt idx="11093">
                  <c:v>10.624480994399999</c:v>
                </c:pt>
                <c:pt idx="11094">
                  <c:v>10.624480994399999</c:v>
                </c:pt>
                <c:pt idx="11095">
                  <c:v>10.624480994399999</c:v>
                </c:pt>
                <c:pt idx="11096">
                  <c:v>10.624480994399999</c:v>
                </c:pt>
                <c:pt idx="11097">
                  <c:v>10.624480994399999</c:v>
                </c:pt>
                <c:pt idx="11098">
                  <c:v>10.624480994399999</c:v>
                </c:pt>
                <c:pt idx="11099">
                  <c:v>10.624480994399999</c:v>
                </c:pt>
                <c:pt idx="11100">
                  <c:v>10.624480994399999</c:v>
                </c:pt>
                <c:pt idx="11101">
                  <c:v>10.624480994399999</c:v>
                </c:pt>
                <c:pt idx="11102">
                  <c:v>10.624480994399999</c:v>
                </c:pt>
                <c:pt idx="11103">
                  <c:v>10.624480994399999</c:v>
                </c:pt>
                <c:pt idx="11104">
                  <c:v>10.624480994399999</c:v>
                </c:pt>
                <c:pt idx="11105">
                  <c:v>10.624480994399999</c:v>
                </c:pt>
                <c:pt idx="11106">
                  <c:v>10.624480994399999</c:v>
                </c:pt>
                <c:pt idx="11107">
                  <c:v>10.6216493097</c:v>
                </c:pt>
                <c:pt idx="11108">
                  <c:v>10.6216493097</c:v>
                </c:pt>
                <c:pt idx="11109">
                  <c:v>10.6216493097</c:v>
                </c:pt>
                <c:pt idx="11110">
                  <c:v>10.6216493097</c:v>
                </c:pt>
                <c:pt idx="11111">
                  <c:v>10.6216493097</c:v>
                </c:pt>
                <c:pt idx="11112">
                  <c:v>10.6216493097</c:v>
                </c:pt>
                <c:pt idx="11113">
                  <c:v>10.6216493097</c:v>
                </c:pt>
                <c:pt idx="11114">
                  <c:v>10.6216493097</c:v>
                </c:pt>
                <c:pt idx="11115">
                  <c:v>10.6216493097</c:v>
                </c:pt>
                <c:pt idx="11116">
                  <c:v>10.6216493097</c:v>
                </c:pt>
                <c:pt idx="11117">
                  <c:v>10.6216493097</c:v>
                </c:pt>
                <c:pt idx="11118">
                  <c:v>10.6216493097</c:v>
                </c:pt>
                <c:pt idx="11119">
                  <c:v>10.6216493097</c:v>
                </c:pt>
                <c:pt idx="11120">
                  <c:v>10.6216493097</c:v>
                </c:pt>
                <c:pt idx="11121">
                  <c:v>10.6216493097</c:v>
                </c:pt>
                <c:pt idx="11122">
                  <c:v>10.618817625</c:v>
                </c:pt>
                <c:pt idx="11123">
                  <c:v>10.618817625</c:v>
                </c:pt>
                <c:pt idx="11124">
                  <c:v>10.618817625</c:v>
                </c:pt>
                <c:pt idx="11125">
                  <c:v>10.618817625</c:v>
                </c:pt>
                <c:pt idx="11126">
                  <c:v>10.618817625</c:v>
                </c:pt>
                <c:pt idx="11127">
                  <c:v>10.618817625</c:v>
                </c:pt>
                <c:pt idx="11128">
                  <c:v>10.618817625</c:v>
                </c:pt>
                <c:pt idx="11129">
                  <c:v>10.618817625</c:v>
                </c:pt>
                <c:pt idx="11130">
                  <c:v>10.618817625</c:v>
                </c:pt>
                <c:pt idx="11131">
                  <c:v>10.618817625</c:v>
                </c:pt>
                <c:pt idx="11132">
                  <c:v>10.618817625</c:v>
                </c:pt>
                <c:pt idx="11133">
                  <c:v>10.618817625</c:v>
                </c:pt>
                <c:pt idx="11134">
                  <c:v>10.618817625</c:v>
                </c:pt>
                <c:pt idx="11135">
                  <c:v>10.618817625</c:v>
                </c:pt>
                <c:pt idx="11136">
                  <c:v>10.618817625</c:v>
                </c:pt>
                <c:pt idx="11137">
                  <c:v>10.618817625</c:v>
                </c:pt>
                <c:pt idx="11138">
                  <c:v>10.6159859403</c:v>
                </c:pt>
                <c:pt idx="11139">
                  <c:v>10.6159859403</c:v>
                </c:pt>
                <c:pt idx="11140">
                  <c:v>10.6159859403</c:v>
                </c:pt>
                <c:pt idx="11141">
                  <c:v>10.6159859403</c:v>
                </c:pt>
                <c:pt idx="11142">
                  <c:v>10.6159859403</c:v>
                </c:pt>
                <c:pt idx="11143">
                  <c:v>10.6159859403</c:v>
                </c:pt>
                <c:pt idx="11144">
                  <c:v>10.6159859403</c:v>
                </c:pt>
                <c:pt idx="11145">
                  <c:v>10.6159859403</c:v>
                </c:pt>
                <c:pt idx="11146">
                  <c:v>10.6159859403</c:v>
                </c:pt>
                <c:pt idx="11147">
                  <c:v>10.6159859403</c:v>
                </c:pt>
                <c:pt idx="11148">
                  <c:v>10.6159859403</c:v>
                </c:pt>
                <c:pt idx="11149">
                  <c:v>10.6159859403</c:v>
                </c:pt>
                <c:pt idx="11150">
                  <c:v>10.6159859403</c:v>
                </c:pt>
                <c:pt idx="11151">
                  <c:v>10.6159859403</c:v>
                </c:pt>
                <c:pt idx="11152">
                  <c:v>10.6159859403</c:v>
                </c:pt>
                <c:pt idx="11153">
                  <c:v>10.6159859403</c:v>
                </c:pt>
                <c:pt idx="11154">
                  <c:v>10.6131542556</c:v>
                </c:pt>
                <c:pt idx="11155">
                  <c:v>10.6131542556</c:v>
                </c:pt>
                <c:pt idx="11156">
                  <c:v>10.6131542556</c:v>
                </c:pt>
                <c:pt idx="11157">
                  <c:v>10.6131542556</c:v>
                </c:pt>
                <c:pt idx="11158">
                  <c:v>10.6131542556</c:v>
                </c:pt>
                <c:pt idx="11159">
                  <c:v>10.6131542556</c:v>
                </c:pt>
                <c:pt idx="11160">
                  <c:v>10.6131542556</c:v>
                </c:pt>
                <c:pt idx="11161">
                  <c:v>10.6131542556</c:v>
                </c:pt>
                <c:pt idx="11162">
                  <c:v>10.6131542556</c:v>
                </c:pt>
                <c:pt idx="11163">
                  <c:v>10.6131542556</c:v>
                </c:pt>
                <c:pt idx="11164">
                  <c:v>10.6131542556</c:v>
                </c:pt>
                <c:pt idx="11165">
                  <c:v>10.6131542556</c:v>
                </c:pt>
                <c:pt idx="11166">
                  <c:v>10.6131542556</c:v>
                </c:pt>
                <c:pt idx="11167">
                  <c:v>10.6131542556</c:v>
                </c:pt>
                <c:pt idx="11168">
                  <c:v>10.6131542556</c:v>
                </c:pt>
                <c:pt idx="11169">
                  <c:v>10.610322570899999</c:v>
                </c:pt>
                <c:pt idx="11170">
                  <c:v>10.610322570899999</c:v>
                </c:pt>
                <c:pt idx="11171">
                  <c:v>10.610322570899999</c:v>
                </c:pt>
                <c:pt idx="11172">
                  <c:v>10.610322570899999</c:v>
                </c:pt>
                <c:pt idx="11173">
                  <c:v>10.610322570899999</c:v>
                </c:pt>
                <c:pt idx="11174">
                  <c:v>10.610322570899999</c:v>
                </c:pt>
                <c:pt idx="11175">
                  <c:v>10.610322570899999</c:v>
                </c:pt>
                <c:pt idx="11176">
                  <c:v>10.610322570899999</c:v>
                </c:pt>
                <c:pt idx="11177">
                  <c:v>10.610322570899999</c:v>
                </c:pt>
                <c:pt idx="11178">
                  <c:v>10.610322570899999</c:v>
                </c:pt>
                <c:pt idx="11179">
                  <c:v>10.610322570899999</c:v>
                </c:pt>
                <c:pt idx="11180">
                  <c:v>10.610322570899999</c:v>
                </c:pt>
                <c:pt idx="11181">
                  <c:v>10.610322570899999</c:v>
                </c:pt>
                <c:pt idx="11182">
                  <c:v>10.610322570899999</c:v>
                </c:pt>
                <c:pt idx="11183">
                  <c:v>10.610322570899999</c:v>
                </c:pt>
                <c:pt idx="11184">
                  <c:v>10.610322570899999</c:v>
                </c:pt>
                <c:pt idx="11185">
                  <c:v>10.607490886200001</c:v>
                </c:pt>
                <c:pt idx="11186">
                  <c:v>10.607490886200001</c:v>
                </c:pt>
                <c:pt idx="11187">
                  <c:v>10.607490886200001</c:v>
                </c:pt>
                <c:pt idx="11188">
                  <c:v>10.607490886200001</c:v>
                </c:pt>
                <c:pt idx="11189">
                  <c:v>10.607490886200001</c:v>
                </c:pt>
                <c:pt idx="11190">
                  <c:v>10.607490886200001</c:v>
                </c:pt>
                <c:pt idx="11191">
                  <c:v>10.607490886200001</c:v>
                </c:pt>
                <c:pt idx="11192">
                  <c:v>10.607490886200001</c:v>
                </c:pt>
                <c:pt idx="11193">
                  <c:v>10.607490886200001</c:v>
                </c:pt>
                <c:pt idx="11194">
                  <c:v>10.607490886200001</c:v>
                </c:pt>
                <c:pt idx="11195">
                  <c:v>10.607490886200001</c:v>
                </c:pt>
                <c:pt idx="11196">
                  <c:v>10.607490886200001</c:v>
                </c:pt>
                <c:pt idx="11197">
                  <c:v>10.607490886200001</c:v>
                </c:pt>
                <c:pt idx="11198">
                  <c:v>10.607490886200001</c:v>
                </c:pt>
                <c:pt idx="11199">
                  <c:v>10.607490886200001</c:v>
                </c:pt>
                <c:pt idx="11200">
                  <c:v>10.604659201500001</c:v>
                </c:pt>
                <c:pt idx="11201">
                  <c:v>10.604659201500001</c:v>
                </c:pt>
                <c:pt idx="11202">
                  <c:v>10.604659201500001</c:v>
                </c:pt>
                <c:pt idx="11203">
                  <c:v>10.604659201500001</c:v>
                </c:pt>
                <c:pt idx="11204">
                  <c:v>10.604659201500001</c:v>
                </c:pt>
                <c:pt idx="11205">
                  <c:v>10.604659201500001</c:v>
                </c:pt>
                <c:pt idx="11206">
                  <c:v>10.604659201500001</c:v>
                </c:pt>
                <c:pt idx="11207">
                  <c:v>10.604659201500001</c:v>
                </c:pt>
                <c:pt idx="11208">
                  <c:v>10.604659201500001</c:v>
                </c:pt>
                <c:pt idx="11209">
                  <c:v>10.604659201500001</c:v>
                </c:pt>
                <c:pt idx="11210">
                  <c:v>10.604659201500001</c:v>
                </c:pt>
                <c:pt idx="11211">
                  <c:v>10.604659201500001</c:v>
                </c:pt>
                <c:pt idx="11212">
                  <c:v>10.604659201500001</c:v>
                </c:pt>
                <c:pt idx="11213">
                  <c:v>10.604659201500001</c:v>
                </c:pt>
                <c:pt idx="11214">
                  <c:v>10.604659201500001</c:v>
                </c:pt>
                <c:pt idx="11215">
                  <c:v>10.604659201500001</c:v>
                </c:pt>
                <c:pt idx="11216">
                  <c:v>10.601827516799998</c:v>
                </c:pt>
                <c:pt idx="11217">
                  <c:v>10.601827516799998</c:v>
                </c:pt>
                <c:pt idx="11218">
                  <c:v>10.601827516799998</c:v>
                </c:pt>
                <c:pt idx="11219">
                  <c:v>10.601827516799998</c:v>
                </c:pt>
                <c:pt idx="11220">
                  <c:v>10.601827516799998</c:v>
                </c:pt>
                <c:pt idx="11221">
                  <c:v>10.601827516799998</c:v>
                </c:pt>
                <c:pt idx="11222">
                  <c:v>10.601827516799998</c:v>
                </c:pt>
                <c:pt idx="11223">
                  <c:v>10.601827516799998</c:v>
                </c:pt>
                <c:pt idx="11224">
                  <c:v>10.601827516799998</c:v>
                </c:pt>
                <c:pt idx="11225">
                  <c:v>10.601827516799998</c:v>
                </c:pt>
                <c:pt idx="11226">
                  <c:v>10.601827516799998</c:v>
                </c:pt>
                <c:pt idx="11227">
                  <c:v>10.601827516799998</c:v>
                </c:pt>
                <c:pt idx="11228">
                  <c:v>10.601827516799998</c:v>
                </c:pt>
                <c:pt idx="11229">
                  <c:v>10.601827516799998</c:v>
                </c:pt>
                <c:pt idx="11230">
                  <c:v>10.601827516799998</c:v>
                </c:pt>
                <c:pt idx="11231">
                  <c:v>10.601827516799998</c:v>
                </c:pt>
                <c:pt idx="11232">
                  <c:v>10.5989958321</c:v>
                </c:pt>
                <c:pt idx="11233">
                  <c:v>10.5989958321</c:v>
                </c:pt>
                <c:pt idx="11234">
                  <c:v>10.5989958321</c:v>
                </c:pt>
                <c:pt idx="11235">
                  <c:v>10.5989958321</c:v>
                </c:pt>
                <c:pt idx="11236">
                  <c:v>10.5989958321</c:v>
                </c:pt>
                <c:pt idx="11237">
                  <c:v>10.5989958321</c:v>
                </c:pt>
                <c:pt idx="11238">
                  <c:v>10.5989958321</c:v>
                </c:pt>
                <c:pt idx="11239">
                  <c:v>10.5989958321</c:v>
                </c:pt>
                <c:pt idx="11240">
                  <c:v>10.5989958321</c:v>
                </c:pt>
                <c:pt idx="11241">
                  <c:v>10.5989958321</c:v>
                </c:pt>
                <c:pt idx="11242">
                  <c:v>10.5989958321</c:v>
                </c:pt>
                <c:pt idx="11243">
                  <c:v>10.5989958321</c:v>
                </c:pt>
                <c:pt idx="11244">
                  <c:v>10.5989958321</c:v>
                </c:pt>
                <c:pt idx="11245">
                  <c:v>10.5989958321</c:v>
                </c:pt>
                <c:pt idx="11246">
                  <c:v>10.5989958321</c:v>
                </c:pt>
                <c:pt idx="11247">
                  <c:v>10.5961641474</c:v>
                </c:pt>
                <c:pt idx="11248">
                  <c:v>10.5961641474</c:v>
                </c:pt>
                <c:pt idx="11249">
                  <c:v>10.5961641474</c:v>
                </c:pt>
                <c:pt idx="11250">
                  <c:v>10.5961641474</c:v>
                </c:pt>
                <c:pt idx="11251">
                  <c:v>10.5961641474</c:v>
                </c:pt>
                <c:pt idx="11252">
                  <c:v>10.5961641474</c:v>
                </c:pt>
                <c:pt idx="11253">
                  <c:v>10.5961641474</c:v>
                </c:pt>
                <c:pt idx="11254">
                  <c:v>10.5961641474</c:v>
                </c:pt>
                <c:pt idx="11255">
                  <c:v>10.5961641474</c:v>
                </c:pt>
                <c:pt idx="11256">
                  <c:v>10.5961641474</c:v>
                </c:pt>
                <c:pt idx="11257">
                  <c:v>10.5961641474</c:v>
                </c:pt>
                <c:pt idx="11258">
                  <c:v>10.5961641474</c:v>
                </c:pt>
                <c:pt idx="11259">
                  <c:v>10.5961641474</c:v>
                </c:pt>
                <c:pt idx="11260">
                  <c:v>10.5961641474</c:v>
                </c:pt>
                <c:pt idx="11261">
                  <c:v>10.5961641474</c:v>
                </c:pt>
                <c:pt idx="11262">
                  <c:v>10.5961641474</c:v>
                </c:pt>
                <c:pt idx="11263">
                  <c:v>10.593332462700001</c:v>
                </c:pt>
                <c:pt idx="11264">
                  <c:v>10.593332462700001</c:v>
                </c:pt>
                <c:pt idx="11265">
                  <c:v>10.593332462700001</c:v>
                </c:pt>
                <c:pt idx="11266">
                  <c:v>10.593332462700001</c:v>
                </c:pt>
                <c:pt idx="11267">
                  <c:v>10.593332462700001</c:v>
                </c:pt>
                <c:pt idx="11268">
                  <c:v>10.593332462700001</c:v>
                </c:pt>
                <c:pt idx="11269">
                  <c:v>10.593332462700001</c:v>
                </c:pt>
                <c:pt idx="11270">
                  <c:v>10.593332462700001</c:v>
                </c:pt>
                <c:pt idx="11271">
                  <c:v>10.593332462700001</c:v>
                </c:pt>
                <c:pt idx="11272">
                  <c:v>10.593332462700001</c:v>
                </c:pt>
                <c:pt idx="11273">
                  <c:v>10.593332462700001</c:v>
                </c:pt>
                <c:pt idx="11274">
                  <c:v>10.593332462700001</c:v>
                </c:pt>
                <c:pt idx="11275">
                  <c:v>10.593332462700001</c:v>
                </c:pt>
                <c:pt idx="11276">
                  <c:v>10.593332462700001</c:v>
                </c:pt>
                <c:pt idx="11277">
                  <c:v>10.593332462700001</c:v>
                </c:pt>
                <c:pt idx="11278">
                  <c:v>10.590500777999999</c:v>
                </c:pt>
                <c:pt idx="11279">
                  <c:v>10.590500777999999</c:v>
                </c:pt>
                <c:pt idx="11280">
                  <c:v>10.590500777999999</c:v>
                </c:pt>
                <c:pt idx="11281">
                  <c:v>10.590500777999999</c:v>
                </c:pt>
                <c:pt idx="11282">
                  <c:v>10.590500777999999</c:v>
                </c:pt>
                <c:pt idx="11283">
                  <c:v>10.590500777999999</c:v>
                </c:pt>
                <c:pt idx="11284">
                  <c:v>10.590500777999999</c:v>
                </c:pt>
                <c:pt idx="11285">
                  <c:v>10.590500777999999</c:v>
                </c:pt>
                <c:pt idx="11286">
                  <c:v>10.590500777999999</c:v>
                </c:pt>
                <c:pt idx="11287">
                  <c:v>10.590500777999999</c:v>
                </c:pt>
                <c:pt idx="11288">
                  <c:v>10.590500777999999</c:v>
                </c:pt>
                <c:pt idx="11289">
                  <c:v>10.590500777999999</c:v>
                </c:pt>
                <c:pt idx="11290">
                  <c:v>10.590500777999999</c:v>
                </c:pt>
                <c:pt idx="11291">
                  <c:v>10.590500777999999</c:v>
                </c:pt>
                <c:pt idx="11292">
                  <c:v>10.590500777999999</c:v>
                </c:pt>
                <c:pt idx="11293">
                  <c:v>10.590500777999999</c:v>
                </c:pt>
                <c:pt idx="11294">
                  <c:v>10.587669093299999</c:v>
                </c:pt>
                <c:pt idx="11295">
                  <c:v>10.587669093299999</c:v>
                </c:pt>
                <c:pt idx="11296">
                  <c:v>10.587669093299999</c:v>
                </c:pt>
                <c:pt idx="11297">
                  <c:v>10.587669093299999</c:v>
                </c:pt>
                <c:pt idx="11298">
                  <c:v>10.587669093299999</c:v>
                </c:pt>
                <c:pt idx="11299">
                  <c:v>10.587669093299999</c:v>
                </c:pt>
                <c:pt idx="11300">
                  <c:v>10.587669093299999</c:v>
                </c:pt>
                <c:pt idx="11301">
                  <c:v>10.587669093299999</c:v>
                </c:pt>
                <c:pt idx="11302">
                  <c:v>10.587669093299999</c:v>
                </c:pt>
                <c:pt idx="11303">
                  <c:v>10.587669093299999</c:v>
                </c:pt>
                <c:pt idx="11304">
                  <c:v>10.587669093299999</c:v>
                </c:pt>
                <c:pt idx="11305">
                  <c:v>10.587669093299999</c:v>
                </c:pt>
                <c:pt idx="11306">
                  <c:v>10.587669093299999</c:v>
                </c:pt>
                <c:pt idx="11307">
                  <c:v>10.587669093299999</c:v>
                </c:pt>
                <c:pt idx="11308">
                  <c:v>10.587669093299999</c:v>
                </c:pt>
                <c:pt idx="11309">
                  <c:v>10.587669093299999</c:v>
                </c:pt>
                <c:pt idx="11310">
                  <c:v>10.5848374086</c:v>
                </c:pt>
                <c:pt idx="11311">
                  <c:v>10.5848374086</c:v>
                </c:pt>
                <c:pt idx="11312">
                  <c:v>10.5848374086</c:v>
                </c:pt>
                <c:pt idx="11313">
                  <c:v>10.5848374086</c:v>
                </c:pt>
                <c:pt idx="11314">
                  <c:v>10.5848374086</c:v>
                </c:pt>
                <c:pt idx="11315">
                  <c:v>10.5848374086</c:v>
                </c:pt>
                <c:pt idx="11316">
                  <c:v>10.5848374086</c:v>
                </c:pt>
                <c:pt idx="11317">
                  <c:v>10.5848374086</c:v>
                </c:pt>
                <c:pt idx="11318">
                  <c:v>10.5848374086</c:v>
                </c:pt>
                <c:pt idx="11319">
                  <c:v>10.5848374086</c:v>
                </c:pt>
                <c:pt idx="11320">
                  <c:v>10.5848374086</c:v>
                </c:pt>
                <c:pt idx="11321">
                  <c:v>10.5848374086</c:v>
                </c:pt>
                <c:pt idx="11322">
                  <c:v>10.5848374086</c:v>
                </c:pt>
                <c:pt idx="11323">
                  <c:v>10.5848374086</c:v>
                </c:pt>
                <c:pt idx="11324">
                  <c:v>10.5848374086</c:v>
                </c:pt>
                <c:pt idx="11325">
                  <c:v>10.5820057239</c:v>
                </c:pt>
                <c:pt idx="11326">
                  <c:v>10.5820057239</c:v>
                </c:pt>
                <c:pt idx="11327">
                  <c:v>10.5820057239</c:v>
                </c:pt>
                <c:pt idx="11328">
                  <c:v>10.5820057239</c:v>
                </c:pt>
                <c:pt idx="11329">
                  <c:v>10.5820057239</c:v>
                </c:pt>
                <c:pt idx="11330">
                  <c:v>10.5820057239</c:v>
                </c:pt>
                <c:pt idx="11331">
                  <c:v>10.5820057239</c:v>
                </c:pt>
                <c:pt idx="11332">
                  <c:v>10.5820057239</c:v>
                </c:pt>
                <c:pt idx="11333">
                  <c:v>10.5820057239</c:v>
                </c:pt>
                <c:pt idx="11334">
                  <c:v>10.5820057239</c:v>
                </c:pt>
                <c:pt idx="11335">
                  <c:v>10.5820057239</c:v>
                </c:pt>
                <c:pt idx="11336">
                  <c:v>10.5820057239</c:v>
                </c:pt>
                <c:pt idx="11337">
                  <c:v>10.5820057239</c:v>
                </c:pt>
                <c:pt idx="11338">
                  <c:v>10.5820057239</c:v>
                </c:pt>
                <c:pt idx="11339">
                  <c:v>10.5820057239</c:v>
                </c:pt>
                <c:pt idx="11340">
                  <c:v>10.5820057239</c:v>
                </c:pt>
                <c:pt idx="11341">
                  <c:v>10.5791740392</c:v>
                </c:pt>
                <c:pt idx="11342">
                  <c:v>10.5791740392</c:v>
                </c:pt>
                <c:pt idx="11343">
                  <c:v>10.5791740392</c:v>
                </c:pt>
                <c:pt idx="11344">
                  <c:v>10.5791740392</c:v>
                </c:pt>
                <c:pt idx="11345">
                  <c:v>10.5791740392</c:v>
                </c:pt>
                <c:pt idx="11346">
                  <c:v>10.5791740392</c:v>
                </c:pt>
                <c:pt idx="11347">
                  <c:v>10.5791740392</c:v>
                </c:pt>
                <c:pt idx="11348">
                  <c:v>10.5791740392</c:v>
                </c:pt>
                <c:pt idx="11349">
                  <c:v>10.5791740392</c:v>
                </c:pt>
                <c:pt idx="11350">
                  <c:v>10.5791740392</c:v>
                </c:pt>
                <c:pt idx="11351">
                  <c:v>10.5791740392</c:v>
                </c:pt>
                <c:pt idx="11352">
                  <c:v>10.5791740392</c:v>
                </c:pt>
                <c:pt idx="11353">
                  <c:v>10.5791740392</c:v>
                </c:pt>
                <c:pt idx="11354">
                  <c:v>10.5791740392</c:v>
                </c:pt>
                <c:pt idx="11355">
                  <c:v>10.5791740392</c:v>
                </c:pt>
                <c:pt idx="11356">
                  <c:v>10.5791740392</c:v>
                </c:pt>
                <c:pt idx="11357">
                  <c:v>10.576342354499999</c:v>
                </c:pt>
                <c:pt idx="11358">
                  <c:v>10.576342354499999</c:v>
                </c:pt>
                <c:pt idx="11359">
                  <c:v>10.576342354499999</c:v>
                </c:pt>
                <c:pt idx="11360">
                  <c:v>10.576342354499999</c:v>
                </c:pt>
                <c:pt idx="11361">
                  <c:v>10.576342354499999</c:v>
                </c:pt>
                <c:pt idx="11362">
                  <c:v>10.576342354499999</c:v>
                </c:pt>
                <c:pt idx="11363">
                  <c:v>10.576342354499999</c:v>
                </c:pt>
                <c:pt idx="11364">
                  <c:v>10.576342354499999</c:v>
                </c:pt>
                <c:pt idx="11365">
                  <c:v>10.576342354499999</c:v>
                </c:pt>
                <c:pt idx="11366">
                  <c:v>10.576342354499999</c:v>
                </c:pt>
                <c:pt idx="11367">
                  <c:v>10.576342354499999</c:v>
                </c:pt>
                <c:pt idx="11368">
                  <c:v>10.576342354499999</c:v>
                </c:pt>
                <c:pt idx="11369">
                  <c:v>10.576342354499999</c:v>
                </c:pt>
                <c:pt idx="11370">
                  <c:v>10.576342354499999</c:v>
                </c:pt>
                <c:pt idx="11371">
                  <c:v>10.576342354499999</c:v>
                </c:pt>
                <c:pt idx="11372">
                  <c:v>10.573510669799999</c:v>
                </c:pt>
                <c:pt idx="11373">
                  <c:v>10.573510669799999</c:v>
                </c:pt>
                <c:pt idx="11374">
                  <c:v>10.573510669799999</c:v>
                </c:pt>
                <c:pt idx="11375">
                  <c:v>10.573510669799999</c:v>
                </c:pt>
                <c:pt idx="11376">
                  <c:v>10.573510669799999</c:v>
                </c:pt>
                <c:pt idx="11377">
                  <c:v>10.573510669799999</c:v>
                </c:pt>
                <c:pt idx="11378">
                  <c:v>10.573510669799999</c:v>
                </c:pt>
                <c:pt idx="11379">
                  <c:v>10.573510669799999</c:v>
                </c:pt>
                <c:pt idx="11380">
                  <c:v>10.573510669799999</c:v>
                </c:pt>
                <c:pt idx="11381">
                  <c:v>10.573510669799999</c:v>
                </c:pt>
                <c:pt idx="11382">
                  <c:v>10.573510669799999</c:v>
                </c:pt>
                <c:pt idx="11383">
                  <c:v>10.573510669799999</c:v>
                </c:pt>
                <c:pt idx="11384">
                  <c:v>10.573510669799999</c:v>
                </c:pt>
                <c:pt idx="11385">
                  <c:v>10.573510669799999</c:v>
                </c:pt>
                <c:pt idx="11386">
                  <c:v>10.573510669799999</c:v>
                </c:pt>
                <c:pt idx="11387">
                  <c:v>10.573510669799999</c:v>
                </c:pt>
                <c:pt idx="11388">
                  <c:v>10.570678985100001</c:v>
                </c:pt>
                <c:pt idx="11389">
                  <c:v>10.570678985100001</c:v>
                </c:pt>
                <c:pt idx="11390">
                  <c:v>10.570678985100001</c:v>
                </c:pt>
                <c:pt idx="11391">
                  <c:v>10.570678985100001</c:v>
                </c:pt>
                <c:pt idx="11392">
                  <c:v>10.570678985100001</c:v>
                </c:pt>
                <c:pt idx="11393">
                  <c:v>10.570678985100001</c:v>
                </c:pt>
                <c:pt idx="11394">
                  <c:v>10.570678985100001</c:v>
                </c:pt>
                <c:pt idx="11395">
                  <c:v>10.570678985100001</c:v>
                </c:pt>
                <c:pt idx="11396">
                  <c:v>10.570678985100001</c:v>
                </c:pt>
                <c:pt idx="11397">
                  <c:v>10.570678985100001</c:v>
                </c:pt>
                <c:pt idx="11398">
                  <c:v>10.570678985100001</c:v>
                </c:pt>
                <c:pt idx="11399">
                  <c:v>10.570678985100001</c:v>
                </c:pt>
                <c:pt idx="11400">
                  <c:v>10.570678985100001</c:v>
                </c:pt>
                <c:pt idx="11401">
                  <c:v>10.570678985100001</c:v>
                </c:pt>
                <c:pt idx="11402">
                  <c:v>10.570678985100001</c:v>
                </c:pt>
                <c:pt idx="11403">
                  <c:v>10.570678985100001</c:v>
                </c:pt>
                <c:pt idx="11404">
                  <c:v>10.567847300399999</c:v>
                </c:pt>
                <c:pt idx="11405">
                  <c:v>10.567847300399999</c:v>
                </c:pt>
                <c:pt idx="11406">
                  <c:v>10.567847300399999</c:v>
                </c:pt>
                <c:pt idx="11407">
                  <c:v>10.567847300399999</c:v>
                </c:pt>
                <c:pt idx="11408">
                  <c:v>10.567847300399999</c:v>
                </c:pt>
                <c:pt idx="11409">
                  <c:v>10.567847300399999</c:v>
                </c:pt>
                <c:pt idx="11410">
                  <c:v>10.567847300399999</c:v>
                </c:pt>
                <c:pt idx="11411">
                  <c:v>10.567847300399999</c:v>
                </c:pt>
                <c:pt idx="11412">
                  <c:v>10.567847300399999</c:v>
                </c:pt>
                <c:pt idx="11413">
                  <c:v>10.567847300399999</c:v>
                </c:pt>
                <c:pt idx="11414">
                  <c:v>10.567847300399999</c:v>
                </c:pt>
                <c:pt idx="11415">
                  <c:v>10.567847300399999</c:v>
                </c:pt>
                <c:pt idx="11416">
                  <c:v>10.567847300399999</c:v>
                </c:pt>
                <c:pt idx="11417">
                  <c:v>10.567847300399999</c:v>
                </c:pt>
                <c:pt idx="11418">
                  <c:v>10.567847300399999</c:v>
                </c:pt>
                <c:pt idx="11419">
                  <c:v>10.5650156157</c:v>
                </c:pt>
                <c:pt idx="11420">
                  <c:v>10.5650156157</c:v>
                </c:pt>
                <c:pt idx="11421">
                  <c:v>10.5650156157</c:v>
                </c:pt>
                <c:pt idx="11422">
                  <c:v>10.5650156157</c:v>
                </c:pt>
                <c:pt idx="11423">
                  <c:v>10.5650156157</c:v>
                </c:pt>
                <c:pt idx="11424">
                  <c:v>10.5650156157</c:v>
                </c:pt>
                <c:pt idx="11425">
                  <c:v>10.5650156157</c:v>
                </c:pt>
                <c:pt idx="11426">
                  <c:v>10.5650156157</c:v>
                </c:pt>
                <c:pt idx="11427">
                  <c:v>10.5650156157</c:v>
                </c:pt>
                <c:pt idx="11428">
                  <c:v>10.5650156157</c:v>
                </c:pt>
                <c:pt idx="11429">
                  <c:v>10.5650156157</c:v>
                </c:pt>
                <c:pt idx="11430">
                  <c:v>10.5650156157</c:v>
                </c:pt>
                <c:pt idx="11431">
                  <c:v>10.5650156157</c:v>
                </c:pt>
                <c:pt idx="11432">
                  <c:v>10.5650156157</c:v>
                </c:pt>
                <c:pt idx="11433">
                  <c:v>10.5650156157</c:v>
                </c:pt>
                <c:pt idx="11434">
                  <c:v>10.5650156157</c:v>
                </c:pt>
                <c:pt idx="11435">
                  <c:v>10.562183931</c:v>
                </c:pt>
                <c:pt idx="11436">
                  <c:v>10.562183931</c:v>
                </c:pt>
                <c:pt idx="11437">
                  <c:v>10.562183931</c:v>
                </c:pt>
                <c:pt idx="11438">
                  <c:v>10.562183931</c:v>
                </c:pt>
                <c:pt idx="11439">
                  <c:v>10.562183931</c:v>
                </c:pt>
                <c:pt idx="11440">
                  <c:v>10.562183931</c:v>
                </c:pt>
                <c:pt idx="11441">
                  <c:v>10.562183931</c:v>
                </c:pt>
                <c:pt idx="11442">
                  <c:v>10.562183931</c:v>
                </c:pt>
                <c:pt idx="11443">
                  <c:v>10.562183931</c:v>
                </c:pt>
                <c:pt idx="11444">
                  <c:v>10.562183931</c:v>
                </c:pt>
                <c:pt idx="11445">
                  <c:v>10.562183931</c:v>
                </c:pt>
                <c:pt idx="11446">
                  <c:v>10.562183931</c:v>
                </c:pt>
                <c:pt idx="11447">
                  <c:v>10.562183931</c:v>
                </c:pt>
                <c:pt idx="11448">
                  <c:v>10.562183931</c:v>
                </c:pt>
                <c:pt idx="11449">
                  <c:v>10.562183931</c:v>
                </c:pt>
                <c:pt idx="11450">
                  <c:v>10.562183931</c:v>
                </c:pt>
                <c:pt idx="11451">
                  <c:v>10.5593522463</c:v>
                </c:pt>
                <c:pt idx="11452">
                  <c:v>10.5593522463</c:v>
                </c:pt>
                <c:pt idx="11453">
                  <c:v>10.5593522463</c:v>
                </c:pt>
                <c:pt idx="11454">
                  <c:v>10.5593522463</c:v>
                </c:pt>
                <c:pt idx="11455">
                  <c:v>10.5593522463</c:v>
                </c:pt>
                <c:pt idx="11456">
                  <c:v>10.5593522463</c:v>
                </c:pt>
                <c:pt idx="11457">
                  <c:v>10.5593522463</c:v>
                </c:pt>
                <c:pt idx="11458">
                  <c:v>10.5593522463</c:v>
                </c:pt>
                <c:pt idx="11459">
                  <c:v>10.5593522463</c:v>
                </c:pt>
                <c:pt idx="11460">
                  <c:v>10.5593522463</c:v>
                </c:pt>
                <c:pt idx="11461">
                  <c:v>10.5593522463</c:v>
                </c:pt>
                <c:pt idx="11462">
                  <c:v>10.5593522463</c:v>
                </c:pt>
                <c:pt idx="11463">
                  <c:v>10.5593522463</c:v>
                </c:pt>
                <c:pt idx="11464">
                  <c:v>10.5593522463</c:v>
                </c:pt>
                <c:pt idx="11465">
                  <c:v>10.5593522463</c:v>
                </c:pt>
                <c:pt idx="11466">
                  <c:v>10.556520561599999</c:v>
                </c:pt>
                <c:pt idx="11467">
                  <c:v>10.556520561599999</c:v>
                </c:pt>
                <c:pt idx="11468">
                  <c:v>10.556520561599999</c:v>
                </c:pt>
                <c:pt idx="11469">
                  <c:v>10.556520561599999</c:v>
                </c:pt>
                <c:pt idx="11470">
                  <c:v>10.556520561599999</c:v>
                </c:pt>
                <c:pt idx="11471">
                  <c:v>10.556520561599999</c:v>
                </c:pt>
                <c:pt idx="11472">
                  <c:v>10.556520561599999</c:v>
                </c:pt>
                <c:pt idx="11473">
                  <c:v>10.556520561599999</c:v>
                </c:pt>
                <c:pt idx="11474">
                  <c:v>10.556520561599999</c:v>
                </c:pt>
                <c:pt idx="11475">
                  <c:v>10.556520561599999</c:v>
                </c:pt>
                <c:pt idx="11476">
                  <c:v>10.556520561599999</c:v>
                </c:pt>
                <c:pt idx="11477">
                  <c:v>10.556520561599999</c:v>
                </c:pt>
                <c:pt idx="11478">
                  <c:v>10.556520561599999</c:v>
                </c:pt>
                <c:pt idx="11479">
                  <c:v>10.556520561599999</c:v>
                </c:pt>
                <c:pt idx="11480">
                  <c:v>10.556520561599999</c:v>
                </c:pt>
                <c:pt idx="11481">
                  <c:v>10.556520561599999</c:v>
                </c:pt>
                <c:pt idx="11482">
                  <c:v>10.553688876899999</c:v>
                </c:pt>
                <c:pt idx="11483">
                  <c:v>10.553688876899999</c:v>
                </c:pt>
                <c:pt idx="11484">
                  <c:v>10.553688876899999</c:v>
                </c:pt>
                <c:pt idx="11485">
                  <c:v>10.553688876899999</c:v>
                </c:pt>
                <c:pt idx="11486">
                  <c:v>10.553688876899999</c:v>
                </c:pt>
                <c:pt idx="11487">
                  <c:v>10.553688876899999</c:v>
                </c:pt>
                <c:pt idx="11488">
                  <c:v>10.553688876899999</c:v>
                </c:pt>
                <c:pt idx="11489">
                  <c:v>10.553688876899999</c:v>
                </c:pt>
                <c:pt idx="11490">
                  <c:v>10.553688876899999</c:v>
                </c:pt>
                <c:pt idx="11491">
                  <c:v>10.553688876899999</c:v>
                </c:pt>
                <c:pt idx="11492">
                  <c:v>10.553688876899999</c:v>
                </c:pt>
                <c:pt idx="11493">
                  <c:v>10.553688876899999</c:v>
                </c:pt>
                <c:pt idx="11494">
                  <c:v>10.553688876899999</c:v>
                </c:pt>
                <c:pt idx="11495">
                  <c:v>10.553688876899999</c:v>
                </c:pt>
                <c:pt idx="11496">
                  <c:v>10.553688876899999</c:v>
                </c:pt>
                <c:pt idx="11497">
                  <c:v>10.553688876899999</c:v>
                </c:pt>
                <c:pt idx="11498">
                  <c:v>10.550857192200001</c:v>
                </c:pt>
                <c:pt idx="11499">
                  <c:v>10.550857192200001</c:v>
                </c:pt>
                <c:pt idx="11500">
                  <c:v>10.550857192200001</c:v>
                </c:pt>
                <c:pt idx="11501">
                  <c:v>10.550857192200001</c:v>
                </c:pt>
                <c:pt idx="11502">
                  <c:v>10.550857192200001</c:v>
                </c:pt>
                <c:pt idx="11503">
                  <c:v>10.550857192200001</c:v>
                </c:pt>
                <c:pt idx="11504">
                  <c:v>10.550857192200001</c:v>
                </c:pt>
                <c:pt idx="11505">
                  <c:v>10.550857192200001</c:v>
                </c:pt>
                <c:pt idx="11506">
                  <c:v>10.550857192200001</c:v>
                </c:pt>
                <c:pt idx="11507">
                  <c:v>10.550857192200001</c:v>
                </c:pt>
                <c:pt idx="11508">
                  <c:v>10.550857192200001</c:v>
                </c:pt>
                <c:pt idx="11509">
                  <c:v>10.550857192200001</c:v>
                </c:pt>
                <c:pt idx="11510">
                  <c:v>10.550857192200001</c:v>
                </c:pt>
                <c:pt idx="11511">
                  <c:v>10.550857192200001</c:v>
                </c:pt>
                <c:pt idx="11512">
                  <c:v>10.550857192200001</c:v>
                </c:pt>
                <c:pt idx="11513">
                  <c:v>10.5480255075</c:v>
                </c:pt>
                <c:pt idx="11514">
                  <c:v>10.5480255075</c:v>
                </c:pt>
                <c:pt idx="11515">
                  <c:v>10.5480255075</c:v>
                </c:pt>
                <c:pt idx="11516">
                  <c:v>10.5480255075</c:v>
                </c:pt>
                <c:pt idx="11517">
                  <c:v>10.5480255075</c:v>
                </c:pt>
                <c:pt idx="11518">
                  <c:v>10.5480255075</c:v>
                </c:pt>
                <c:pt idx="11519">
                  <c:v>10.5480255075</c:v>
                </c:pt>
                <c:pt idx="11520">
                  <c:v>10.5480255075</c:v>
                </c:pt>
                <c:pt idx="11521">
                  <c:v>10.5480255075</c:v>
                </c:pt>
                <c:pt idx="11522">
                  <c:v>10.5480255075</c:v>
                </c:pt>
                <c:pt idx="11523">
                  <c:v>10.5480255075</c:v>
                </c:pt>
                <c:pt idx="11524">
                  <c:v>10.5480255075</c:v>
                </c:pt>
                <c:pt idx="11525">
                  <c:v>10.5480255075</c:v>
                </c:pt>
                <c:pt idx="11526">
                  <c:v>10.5480255075</c:v>
                </c:pt>
                <c:pt idx="11527">
                  <c:v>10.5480255075</c:v>
                </c:pt>
                <c:pt idx="11528">
                  <c:v>10.5480255075</c:v>
                </c:pt>
                <c:pt idx="11529">
                  <c:v>10.545193822799998</c:v>
                </c:pt>
                <c:pt idx="11530">
                  <c:v>10.545193822799998</c:v>
                </c:pt>
                <c:pt idx="11531">
                  <c:v>10.545193822799998</c:v>
                </c:pt>
                <c:pt idx="11532">
                  <c:v>10.545193822799998</c:v>
                </c:pt>
                <c:pt idx="11533">
                  <c:v>10.545193822799998</c:v>
                </c:pt>
                <c:pt idx="11534">
                  <c:v>10.545193822799998</c:v>
                </c:pt>
                <c:pt idx="11535">
                  <c:v>10.545193822799998</c:v>
                </c:pt>
                <c:pt idx="11536">
                  <c:v>10.545193822799998</c:v>
                </c:pt>
                <c:pt idx="11537">
                  <c:v>10.545193822799998</c:v>
                </c:pt>
                <c:pt idx="11538">
                  <c:v>10.545193822799998</c:v>
                </c:pt>
                <c:pt idx="11539">
                  <c:v>10.545193822799998</c:v>
                </c:pt>
                <c:pt idx="11540">
                  <c:v>10.545193822799998</c:v>
                </c:pt>
                <c:pt idx="11541">
                  <c:v>10.545193822799998</c:v>
                </c:pt>
                <c:pt idx="11542">
                  <c:v>10.545193822799998</c:v>
                </c:pt>
                <c:pt idx="11543">
                  <c:v>10.545193822799998</c:v>
                </c:pt>
                <c:pt idx="11544">
                  <c:v>10.545193822799998</c:v>
                </c:pt>
                <c:pt idx="11545">
                  <c:v>10.5423621381</c:v>
                </c:pt>
                <c:pt idx="11546">
                  <c:v>10.5423621381</c:v>
                </c:pt>
                <c:pt idx="11547">
                  <c:v>10.5423621381</c:v>
                </c:pt>
                <c:pt idx="11548">
                  <c:v>10.5423621381</c:v>
                </c:pt>
                <c:pt idx="11549">
                  <c:v>10.5423621381</c:v>
                </c:pt>
                <c:pt idx="11550">
                  <c:v>10.5423621381</c:v>
                </c:pt>
                <c:pt idx="11551">
                  <c:v>10.5423621381</c:v>
                </c:pt>
                <c:pt idx="11552">
                  <c:v>10.5423621381</c:v>
                </c:pt>
                <c:pt idx="11553">
                  <c:v>10.5423621381</c:v>
                </c:pt>
                <c:pt idx="11554">
                  <c:v>10.5423621381</c:v>
                </c:pt>
                <c:pt idx="11555">
                  <c:v>10.5423621381</c:v>
                </c:pt>
                <c:pt idx="11556">
                  <c:v>10.5423621381</c:v>
                </c:pt>
                <c:pt idx="11557">
                  <c:v>10.5423621381</c:v>
                </c:pt>
                <c:pt idx="11558">
                  <c:v>10.5423621381</c:v>
                </c:pt>
                <c:pt idx="11559">
                  <c:v>10.5423621381</c:v>
                </c:pt>
                <c:pt idx="11560">
                  <c:v>10.5423621381</c:v>
                </c:pt>
                <c:pt idx="11561">
                  <c:v>10.539530453399999</c:v>
                </c:pt>
                <c:pt idx="11562">
                  <c:v>10.539530453399999</c:v>
                </c:pt>
                <c:pt idx="11563">
                  <c:v>10.539530453399999</c:v>
                </c:pt>
                <c:pt idx="11564">
                  <c:v>10.539530453399999</c:v>
                </c:pt>
                <c:pt idx="11565">
                  <c:v>10.539530453399999</c:v>
                </c:pt>
                <c:pt idx="11566">
                  <c:v>10.539530453399999</c:v>
                </c:pt>
                <c:pt idx="11567">
                  <c:v>10.539530453399999</c:v>
                </c:pt>
                <c:pt idx="11568">
                  <c:v>10.539530453399999</c:v>
                </c:pt>
                <c:pt idx="11569">
                  <c:v>10.539530453399999</c:v>
                </c:pt>
                <c:pt idx="11570">
                  <c:v>10.539530453399999</c:v>
                </c:pt>
                <c:pt idx="11571">
                  <c:v>10.539530453399999</c:v>
                </c:pt>
                <c:pt idx="11572">
                  <c:v>10.539530453399999</c:v>
                </c:pt>
                <c:pt idx="11573">
                  <c:v>10.539530453399999</c:v>
                </c:pt>
                <c:pt idx="11574">
                  <c:v>10.539530453399999</c:v>
                </c:pt>
                <c:pt idx="11575">
                  <c:v>10.539530453399999</c:v>
                </c:pt>
                <c:pt idx="11576">
                  <c:v>10.536698768700001</c:v>
                </c:pt>
                <c:pt idx="11577">
                  <c:v>10.536698768700001</c:v>
                </c:pt>
                <c:pt idx="11578">
                  <c:v>10.536698768700001</c:v>
                </c:pt>
                <c:pt idx="11579">
                  <c:v>10.536698768700001</c:v>
                </c:pt>
                <c:pt idx="11580">
                  <c:v>10.536698768700001</c:v>
                </c:pt>
                <c:pt idx="11581">
                  <c:v>10.536698768700001</c:v>
                </c:pt>
                <c:pt idx="11582">
                  <c:v>10.536698768700001</c:v>
                </c:pt>
                <c:pt idx="11583">
                  <c:v>10.536698768700001</c:v>
                </c:pt>
                <c:pt idx="11584">
                  <c:v>10.536698768700001</c:v>
                </c:pt>
                <c:pt idx="11585">
                  <c:v>10.536698768700001</c:v>
                </c:pt>
                <c:pt idx="11586">
                  <c:v>10.536698768700001</c:v>
                </c:pt>
                <c:pt idx="11587">
                  <c:v>10.536698768700001</c:v>
                </c:pt>
                <c:pt idx="11588">
                  <c:v>10.536698768700001</c:v>
                </c:pt>
                <c:pt idx="11589">
                  <c:v>10.536698768700001</c:v>
                </c:pt>
                <c:pt idx="11590">
                  <c:v>10.536698768700001</c:v>
                </c:pt>
                <c:pt idx="11591">
                  <c:v>10.536698768700001</c:v>
                </c:pt>
                <c:pt idx="11592">
                  <c:v>10.533867083999999</c:v>
                </c:pt>
                <c:pt idx="11593">
                  <c:v>10.533867083999999</c:v>
                </c:pt>
                <c:pt idx="11594">
                  <c:v>10.533867083999999</c:v>
                </c:pt>
                <c:pt idx="11595">
                  <c:v>10.533867083999999</c:v>
                </c:pt>
                <c:pt idx="11596">
                  <c:v>10.533867083999999</c:v>
                </c:pt>
                <c:pt idx="11597">
                  <c:v>10.533867083999999</c:v>
                </c:pt>
                <c:pt idx="11598">
                  <c:v>10.533867083999999</c:v>
                </c:pt>
                <c:pt idx="11599">
                  <c:v>10.533867083999999</c:v>
                </c:pt>
                <c:pt idx="11600">
                  <c:v>10.533867083999999</c:v>
                </c:pt>
                <c:pt idx="11601">
                  <c:v>10.533867083999999</c:v>
                </c:pt>
                <c:pt idx="11602">
                  <c:v>10.533867083999999</c:v>
                </c:pt>
                <c:pt idx="11603">
                  <c:v>10.533867083999999</c:v>
                </c:pt>
                <c:pt idx="11604">
                  <c:v>10.533867083999999</c:v>
                </c:pt>
                <c:pt idx="11605">
                  <c:v>10.533867083999999</c:v>
                </c:pt>
                <c:pt idx="11606">
                  <c:v>10.533867083999999</c:v>
                </c:pt>
                <c:pt idx="11607">
                  <c:v>10.533867083999999</c:v>
                </c:pt>
                <c:pt idx="11608">
                  <c:v>10.531035399299999</c:v>
                </c:pt>
                <c:pt idx="11609">
                  <c:v>10.531035399299999</c:v>
                </c:pt>
                <c:pt idx="11610">
                  <c:v>10.531035399299999</c:v>
                </c:pt>
                <c:pt idx="11611">
                  <c:v>10.531035399299999</c:v>
                </c:pt>
                <c:pt idx="11612">
                  <c:v>10.531035399299999</c:v>
                </c:pt>
                <c:pt idx="11613">
                  <c:v>10.531035399299999</c:v>
                </c:pt>
                <c:pt idx="11614">
                  <c:v>10.531035399299999</c:v>
                </c:pt>
                <c:pt idx="11615">
                  <c:v>10.531035399299999</c:v>
                </c:pt>
                <c:pt idx="11616">
                  <c:v>10.531035399299999</c:v>
                </c:pt>
                <c:pt idx="11617">
                  <c:v>10.531035399299999</c:v>
                </c:pt>
                <c:pt idx="11618">
                  <c:v>10.531035399299999</c:v>
                </c:pt>
                <c:pt idx="11619">
                  <c:v>10.531035399299999</c:v>
                </c:pt>
                <c:pt idx="11620">
                  <c:v>10.531035399299999</c:v>
                </c:pt>
                <c:pt idx="11621">
                  <c:v>10.531035399299999</c:v>
                </c:pt>
                <c:pt idx="11622">
                  <c:v>10.531035399299999</c:v>
                </c:pt>
                <c:pt idx="11623">
                  <c:v>10.5282037146</c:v>
                </c:pt>
                <c:pt idx="11624">
                  <c:v>10.5282037146</c:v>
                </c:pt>
                <c:pt idx="11625">
                  <c:v>10.5282037146</c:v>
                </c:pt>
                <c:pt idx="11626">
                  <c:v>10.5282037146</c:v>
                </c:pt>
                <c:pt idx="11627">
                  <c:v>10.5282037146</c:v>
                </c:pt>
                <c:pt idx="11628">
                  <c:v>10.5282037146</c:v>
                </c:pt>
                <c:pt idx="11629">
                  <c:v>10.5282037146</c:v>
                </c:pt>
                <c:pt idx="11630">
                  <c:v>10.5282037146</c:v>
                </c:pt>
                <c:pt idx="11631">
                  <c:v>10.5282037146</c:v>
                </c:pt>
                <c:pt idx="11632">
                  <c:v>10.5282037146</c:v>
                </c:pt>
                <c:pt idx="11633">
                  <c:v>10.5282037146</c:v>
                </c:pt>
                <c:pt idx="11634">
                  <c:v>10.5282037146</c:v>
                </c:pt>
                <c:pt idx="11635">
                  <c:v>10.5282037146</c:v>
                </c:pt>
                <c:pt idx="11636">
                  <c:v>10.5282037146</c:v>
                </c:pt>
                <c:pt idx="11637">
                  <c:v>10.5282037146</c:v>
                </c:pt>
                <c:pt idx="11638">
                  <c:v>10.5282037146</c:v>
                </c:pt>
                <c:pt idx="11639">
                  <c:v>10.5253720299</c:v>
                </c:pt>
                <c:pt idx="11640">
                  <c:v>10.5253720299</c:v>
                </c:pt>
                <c:pt idx="11641">
                  <c:v>10.5253720299</c:v>
                </c:pt>
                <c:pt idx="11642">
                  <c:v>10.5253720299</c:v>
                </c:pt>
                <c:pt idx="11643">
                  <c:v>10.5253720299</c:v>
                </c:pt>
                <c:pt idx="11644">
                  <c:v>10.5253720299</c:v>
                </c:pt>
                <c:pt idx="11645">
                  <c:v>10.5253720299</c:v>
                </c:pt>
                <c:pt idx="11646">
                  <c:v>10.5253720299</c:v>
                </c:pt>
                <c:pt idx="11647">
                  <c:v>10.5253720299</c:v>
                </c:pt>
                <c:pt idx="11648">
                  <c:v>10.5253720299</c:v>
                </c:pt>
                <c:pt idx="11649">
                  <c:v>10.5253720299</c:v>
                </c:pt>
                <c:pt idx="11650">
                  <c:v>10.5253720299</c:v>
                </c:pt>
                <c:pt idx="11651">
                  <c:v>10.5253720299</c:v>
                </c:pt>
                <c:pt idx="11652">
                  <c:v>10.5253720299</c:v>
                </c:pt>
                <c:pt idx="11653">
                  <c:v>10.5253720299</c:v>
                </c:pt>
                <c:pt idx="11654">
                  <c:v>10.5253720299</c:v>
                </c:pt>
                <c:pt idx="11655">
                  <c:v>10.522540345199999</c:v>
                </c:pt>
                <c:pt idx="11656">
                  <c:v>10.522540345199999</c:v>
                </c:pt>
                <c:pt idx="11657">
                  <c:v>10.522540345199999</c:v>
                </c:pt>
                <c:pt idx="11658">
                  <c:v>10.522540345199999</c:v>
                </c:pt>
                <c:pt idx="11659">
                  <c:v>10.522540345199999</c:v>
                </c:pt>
                <c:pt idx="11660">
                  <c:v>10.522540345199999</c:v>
                </c:pt>
                <c:pt idx="11661">
                  <c:v>10.522540345199999</c:v>
                </c:pt>
                <c:pt idx="11662">
                  <c:v>10.522540345199999</c:v>
                </c:pt>
                <c:pt idx="11663">
                  <c:v>10.522540345199999</c:v>
                </c:pt>
                <c:pt idx="11664">
                  <c:v>10.522540345199999</c:v>
                </c:pt>
                <c:pt idx="11665">
                  <c:v>10.522540345199999</c:v>
                </c:pt>
                <c:pt idx="11666">
                  <c:v>10.522540345199999</c:v>
                </c:pt>
                <c:pt idx="11667">
                  <c:v>10.522540345199999</c:v>
                </c:pt>
                <c:pt idx="11668">
                  <c:v>10.522540345199999</c:v>
                </c:pt>
                <c:pt idx="11669">
                  <c:v>10.522540345199999</c:v>
                </c:pt>
                <c:pt idx="11670">
                  <c:v>10.522540345199999</c:v>
                </c:pt>
                <c:pt idx="11671">
                  <c:v>10.519708660499999</c:v>
                </c:pt>
                <c:pt idx="11672">
                  <c:v>10.519708660499999</c:v>
                </c:pt>
                <c:pt idx="11673">
                  <c:v>10.519708660499999</c:v>
                </c:pt>
                <c:pt idx="11674">
                  <c:v>10.519708660499999</c:v>
                </c:pt>
                <c:pt idx="11675">
                  <c:v>10.519708660499999</c:v>
                </c:pt>
                <c:pt idx="11676">
                  <c:v>10.519708660499999</c:v>
                </c:pt>
                <c:pt idx="11677">
                  <c:v>10.519708660499999</c:v>
                </c:pt>
                <c:pt idx="11678">
                  <c:v>10.519708660499999</c:v>
                </c:pt>
                <c:pt idx="11679">
                  <c:v>10.519708660499999</c:v>
                </c:pt>
                <c:pt idx="11680">
                  <c:v>10.519708660499999</c:v>
                </c:pt>
                <c:pt idx="11681">
                  <c:v>10.519708660499999</c:v>
                </c:pt>
                <c:pt idx="11682">
                  <c:v>10.519708660499999</c:v>
                </c:pt>
                <c:pt idx="11683">
                  <c:v>10.519708660499999</c:v>
                </c:pt>
                <c:pt idx="11684">
                  <c:v>10.519708660499999</c:v>
                </c:pt>
                <c:pt idx="11685">
                  <c:v>10.519708660499999</c:v>
                </c:pt>
                <c:pt idx="11686">
                  <c:v>10.516876975799999</c:v>
                </c:pt>
                <c:pt idx="11687">
                  <c:v>10.516876975799999</c:v>
                </c:pt>
                <c:pt idx="11688">
                  <c:v>10.516876975799999</c:v>
                </c:pt>
                <c:pt idx="11689">
                  <c:v>10.516876975799999</c:v>
                </c:pt>
                <c:pt idx="11690">
                  <c:v>10.516876975799999</c:v>
                </c:pt>
                <c:pt idx="11691">
                  <c:v>10.516876975799999</c:v>
                </c:pt>
                <c:pt idx="11692">
                  <c:v>10.516876975799999</c:v>
                </c:pt>
                <c:pt idx="11693">
                  <c:v>10.516876975799999</c:v>
                </c:pt>
                <c:pt idx="11694">
                  <c:v>10.516876975799999</c:v>
                </c:pt>
                <c:pt idx="11695">
                  <c:v>10.516876975799999</c:v>
                </c:pt>
                <c:pt idx="11696">
                  <c:v>10.516876975799999</c:v>
                </c:pt>
                <c:pt idx="11697">
                  <c:v>10.516876975799999</c:v>
                </c:pt>
                <c:pt idx="11698">
                  <c:v>10.516876975799999</c:v>
                </c:pt>
                <c:pt idx="11699">
                  <c:v>10.516876975799999</c:v>
                </c:pt>
                <c:pt idx="11700">
                  <c:v>10.516876975799999</c:v>
                </c:pt>
                <c:pt idx="11701">
                  <c:v>10.516876975799999</c:v>
                </c:pt>
                <c:pt idx="11702">
                  <c:v>10.5140452911</c:v>
                </c:pt>
                <c:pt idx="11703">
                  <c:v>10.5140452911</c:v>
                </c:pt>
                <c:pt idx="11704">
                  <c:v>10.5140452911</c:v>
                </c:pt>
                <c:pt idx="11705">
                  <c:v>10.5140452911</c:v>
                </c:pt>
                <c:pt idx="11706">
                  <c:v>10.5140452911</c:v>
                </c:pt>
                <c:pt idx="11707">
                  <c:v>10.5140452911</c:v>
                </c:pt>
                <c:pt idx="11708">
                  <c:v>10.5140452911</c:v>
                </c:pt>
                <c:pt idx="11709">
                  <c:v>10.5140452911</c:v>
                </c:pt>
                <c:pt idx="11710">
                  <c:v>10.5140452911</c:v>
                </c:pt>
                <c:pt idx="11711">
                  <c:v>10.5140452911</c:v>
                </c:pt>
                <c:pt idx="11712">
                  <c:v>10.5140452911</c:v>
                </c:pt>
                <c:pt idx="11713">
                  <c:v>10.5140452911</c:v>
                </c:pt>
                <c:pt idx="11714">
                  <c:v>10.5140452911</c:v>
                </c:pt>
                <c:pt idx="11715">
                  <c:v>10.5140452911</c:v>
                </c:pt>
                <c:pt idx="11716">
                  <c:v>10.5140452911</c:v>
                </c:pt>
                <c:pt idx="11717">
                  <c:v>10.5140452911</c:v>
                </c:pt>
                <c:pt idx="11718">
                  <c:v>10.5112136064</c:v>
                </c:pt>
                <c:pt idx="11719">
                  <c:v>10.5112136064</c:v>
                </c:pt>
                <c:pt idx="11720">
                  <c:v>10.5112136064</c:v>
                </c:pt>
                <c:pt idx="11721">
                  <c:v>10.5112136064</c:v>
                </c:pt>
                <c:pt idx="11722">
                  <c:v>10.5112136064</c:v>
                </c:pt>
                <c:pt idx="11723">
                  <c:v>10.5112136064</c:v>
                </c:pt>
                <c:pt idx="11724">
                  <c:v>10.5112136064</c:v>
                </c:pt>
                <c:pt idx="11725">
                  <c:v>10.5112136064</c:v>
                </c:pt>
                <c:pt idx="11726">
                  <c:v>10.5112136064</c:v>
                </c:pt>
                <c:pt idx="11727">
                  <c:v>10.5112136064</c:v>
                </c:pt>
                <c:pt idx="11728">
                  <c:v>10.5112136064</c:v>
                </c:pt>
                <c:pt idx="11729">
                  <c:v>10.5112136064</c:v>
                </c:pt>
                <c:pt idx="11730">
                  <c:v>10.5112136064</c:v>
                </c:pt>
                <c:pt idx="11731">
                  <c:v>10.5112136064</c:v>
                </c:pt>
                <c:pt idx="11732">
                  <c:v>10.5112136064</c:v>
                </c:pt>
                <c:pt idx="11733">
                  <c:v>10.5112136064</c:v>
                </c:pt>
                <c:pt idx="11734">
                  <c:v>10.5083819217</c:v>
                </c:pt>
                <c:pt idx="11735">
                  <c:v>10.5083819217</c:v>
                </c:pt>
                <c:pt idx="11736">
                  <c:v>10.5083819217</c:v>
                </c:pt>
                <c:pt idx="11737">
                  <c:v>10.5083819217</c:v>
                </c:pt>
                <c:pt idx="11738">
                  <c:v>10.5083819217</c:v>
                </c:pt>
                <c:pt idx="11739">
                  <c:v>10.5083819217</c:v>
                </c:pt>
                <c:pt idx="11740">
                  <c:v>10.5083819217</c:v>
                </c:pt>
                <c:pt idx="11741">
                  <c:v>10.5083819217</c:v>
                </c:pt>
                <c:pt idx="11742">
                  <c:v>10.5083819217</c:v>
                </c:pt>
                <c:pt idx="11743">
                  <c:v>10.5083819217</c:v>
                </c:pt>
                <c:pt idx="11744">
                  <c:v>10.5083819217</c:v>
                </c:pt>
                <c:pt idx="11745">
                  <c:v>10.5083819217</c:v>
                </c:pt>
                <c:pt idx="11746">
                  <c:v>10.5083819217</c:v>
                </c:pt>
                <c:pt idx="11747">
                  <c:v>10.5083819217</c:v>
                </c:pt>
                <c:pt idx="11748">
                  <c:v>10.5083819217</c:v>
                </c:pt>
                <c:pt idx="11749">
                  <c:v>10.505550237</c:v>
                </c:pt>
                <c:pt idx="11750">
                  <c:v>10.505550237</c:v>
                </c:pt>
                <c:pt idx="11751">
                  <c:v>10.505550237</c:v>
                </c:pt>
                <c:pt idx="11752">
                  <c:v>10.505550237</c:v>
                </c:pt>
                <c:pt idx="11753">
                  <c:v>10.505550237</c:v>
                </c:pt>
                <c:pt idx="11754">
                  <c:v>10.505550237</c:v>
                </c:pt>
                <c:pt idx="11755">
                  <c:v>10.505550237</c:v>
                </c:pt>
                <c:pt idx="11756">
                  <c:v>10.505550237</c:v>
                </c:pt>
                <c:pt idx="11757">
                  <c:v>10.505550237</c:v>
                </c:pt>
                <c:pt idx="11758">
                  <c:v>10.505550237</c:v>
                </c:pt>
                <c:pt idx="11759">
                  <c:v>10.505550237</c:v>
                </c:pt>
                <c:pt idx="11760">
                  <c:v>10.505550237</c:v>
                </c:pt>
                <c:pt idx="11761">
                  <c:v>10.505550237</c:v>
                </c:pt>
                <c:pt idx="11762">
                  <c:v>10.505550237</c:v>
                </c:pt>
                <c:pt idx="11763">
                  <c:v>10.505550237</c:v>
                </c:pt>
                <c:pt idx="11764">
                  <c:v>10.505550237</c:v>
                </c:pt>
                <c:pt idx="11765">
                  <c:v>10.502718552299999</c:v>
                </c:pt>
                <c:pt idx="11766">
                  <c:v>10.502718552299999</c:v>
                </c:pt>
                <c:pt idx="11767">
                  <c:v>10.502718552299999</c:v>
                </c:pt>
                <c:pt idx="11768">
                  <c:v>10.502718552299999</c:v>
                </c:pt>
                <c:pt idx="11769">
                  <c:v>10.502718552299999</c:v>
                </c:pt>
                <c:pt idx="11770">
                  <c:v>10.502718552299999</c:v>
                </c:pt>
                <c:pt idx="11771">
                  <c:v>10.502718552299999</c:v>
                </c:pt>
                <c:pt idx="11772">
                  <c:v>10.502718552299999</c:v>
                </c:pt>
                <c:pt idx="11773">
                  <c:v>10.502718552299999</c:v>
                </c:pt>
                <c:pt idx="11774">
                  <c:v>10.502718552299999</c:v>
                </c:pt>
                <c:pt idx="11775">
                  <c:v>10.502718552299999</c:v>
                </c:pt>
                <c:pt idx="11776">
                  <c:v>10.502718552299999</c:v>
                </c:pt>
                <c:pt idx="11777">
                  <c:v>10.502718552299999</c:v>
                </c:pt>
                <c:pt idx="11778">
                  <c:v>10.502718552299999</c:v>
                </c:pt>
                <c:pt idx="11779">
                  <c:v>10.502718552299999</c:v>
                </c:pt>
                <c:pt idx="11780">
                  <c:v>10.502718552299999</c:v>
                </c:pt>
                <c:pt idx="11781">
                  <c:v>10.499886867600001</c:v>
                </c:pt>
                <c:pt idx="11782">
                  <c:v>10.499886867600001</c:v>
                </c:pt>
                <c:pt idx="11783">
                  <c:v>10.499886867600001</c:v>
                </c:pt>
                <c:pt idx="11784">
                  <c:v>10.499886867600001</c:v>
                </c:pt>
                <c:pt idx="11785">
                  <c:v>10.499886867600001</c:v>
                </c:pt>
                <c:pt idx="11786">
                  <c:v>10.499886867600001</c:v>
                </c:pt>
                <c:pt idx="11787">
                  <c:v>10.499886867600001</c:v>
                </c:pt>
                <c:pt idx="11788">
                  <c:v>10.499886867600001</c:v>
                </c:pt>
                <c:pt idx="11789">
                  <c:v>10.499886867600001</c:v>
                </c:pt>
                <c:pt idx="11790">
                  <c:v>10.499886867600001</c:v>
                </c:pt>
                <c:pt idx="11791">
                  <c:v>10.499886867600001</c:v>
                </c:pt>
                <c:pt idx="11792">
                  <c:v>10.499886867600001</c:v>
                </c:pt>
                <c:pt idx="11793">
                  <c:v>10.499886867600001</c:v>
                </c:pt>
                <c:pt idx="11794">
                  <c:v>10.499886867600001</c:v>
                </c:pt>
                <c:pt idx="11795">
                  <c:v>10.499886867600001</c:v>
                </c:pt>
                <c:pt idx="11796">
                  <c:v>10.499886867600001</c:v>
                </c:pt>
                <c:pt idx="11797">
                  <c:v>10.497055182899999</c:v>
                </c:pt>
                <c:pt idx="11798">
                  <c:v>10.497055182899999</c:v>
                </c:pt>
                <c:pt idx="11799">
                  <c:v>10.497055182899999</c:v>
                </c:pt>
                <c:pt idx="11800">
                  <c:v>10.497055182899999</c:v>
                </c:pt>
                <c:pt idx="11801">
                  <c:v>10.497055182899999</c:v>
                </c:pt>
                <c:pt idx="11802">
                  <c:v>10.497055182899999</c:v>
                </c:pt>
                <c:pt idx="11803">
                  <c:v>10.497055182899999</c:v>
                </c:pt>
                <c:pt idx="11804">
                  <c:v>10.497055182899999</c:v>
                </c:pt>
                <c:pt idx="11805">
                  <c:v>10.497055182899999</c:v>
                </c:pt>
                <c:pt idx="11806">
                  <c:v>10.497055182899999</c:v>
                </c:pt>
                <c:pt idx="11807">
                  <c:v>10.497055182899999</c:v>
                </c:pt>
                <c:pt idx="11808">
                  <c:v>10.497055182899999</c:v>
                </c:pt>
                <c:pt idx="11809">
                  <c:v>10.497055182899999</c:v>
                </c:pt>
                <c:pt idx="11810">
                  <c:v>10.497055182899999</c:v>
                </c:pt>
                <c:pt idx="11811">
                  <c:v>10.497055182899999</c:v>
                </c:pt>
                <c:pt idx="11812">
                  <c:v>10.4942234982</c:v>
                </c:pt>
                <c:pt idx="11813">
                  <c:v>10.4942234982</c:v>
                </c:pt>
                <c:pt idx="11814">
                  <c:v>10.4942234982</c:v>
                </c:pt>
                <c:pt idx="11815">
                  <c:v>10.4942234982</c:v>
                </c:pt>
                <c:pt idx="11816">
                  <c:v>10.4942234982</c:v>
                </c:pt>
                <c:pt idx="11817">
                  <c:v>10.4942234982</c:v>
                </c:pt>
                <c:pt idx="11818">
                  <c:v>10.4942234982</c:v>
                </c:pt>
                <c:pt idx="11819">
                  <c:v>10.4942234982</c:v>
                </c:pt>
                <c:pt idx="11820">
                  <c:v>10.4942234982</c:v>
                </c:pt>
                <c:pt idx="11821">
                  <c:v>10.4942234982</c:v>
                </c:pt>
                <c:pt idx="11822">
                  <c:v>10.4942234982</c:v>
                </c:pt>
                <c:pt idx="11823">
                  <c:v>10.4942234982</c:v>
                </c:pt>
                <c:pt idx="11824">
                  <c:v>10.4942234982</c:v>
                </c:pt>
                <c:pt idx="11825">
                  <c:v>10.4942234982</c:v>
                </c:pt>
                <c:pt idx="11826">
                  <c:v>10.4942234982</c:v>
                </c:pt>
                <c:pt idx="11827">
                  <c:v>10.4942234982</c:v>
                </c:pt>
                <c:pt idx="11828">
                  <c:v>10.4913918135</c:v>
                </c:pt>
                <c:pt idx="11829">
                  <c:v>10.4913918135</c:v>
                </c:pt>
                <c:pt idx="11830">
                  <c:v>10.4913918135</c:v>
                </c:pt>
                <c:pt idx="11831">
                  <c:v>10.4913918135</c:v>
                </c:pt>
                <c:pt idx="11832">
                  <c:v>10.4913918135</c:v>
                </c:pt>
                <c:pt idx="11833">
                  <c:v>10.4913918135</c:v>
                </c:pt>
                <c:pt idx="11834">
                  <c:v>10.4913918135</c:v>
                </c:pt>
                <c:pt idx="11835">
                  <c:v>10.4913918135</c:v>
                </c:pt>
                <c:pt idx="11836">
                  <c:v>10.4913918135</c:v>
                </c:pt>
                <c:pt idx="11837">
                  <c:v>10.4913918135</c:v>
                </c:pt>
                <c:pt idx="11838">
                  <c:v>10.4913918135</c:v>
                </c:pt>
                <c:pt idx="11839">
                  <c:v>10.4913918135</c:v>
                </c:pt>
                <c:pt idx="11840">
                  <c:v>10.4913918135</c:v>
                </c:pt>
                <c:pt idx="11841">
                  <c:v>10.4913918135</c:v>
                </c:pt>
                <c:pt idx="11842">
                  <c:v>10.4913918135</c:v>
                </c:pt>
                <c:pt idx="11843">
                  <c:v>10.4913918135</c:v>
                </c:pt>
                <c:pt idx="11844">
                  <c:v>10.4885601288</c:v>
                </c:pt>
                <c:pt idx="11845">
                  <c:v>10.4885601288</c:v>
                </c:pt>
                <c:pt idx="11846">
                  <c:v>10.4885601288</c:v>
                </c:pt>
                <c:pt idx="11847">
                  <c:v>10.4885601288</c:v>
                </c:pt>
                <c:pt idx="11848">
                  <c:v>10.4885601288</c:v>
                </c:pt>
                <c:pt idx="11849">
                  <c:v>10.4885601288</c:v>
                </c:pt>
                <c:pt idx="11850">
                  <c:v>10.4885601288</c:v>
                </c:pt>
                <c:pt idx="11851">
                  <c:v>10.4885601288</c:v>
                </c:pt>
                <c:pt idx="11852">
                  <c:v>10.4885601288</c:v>
                </c:pt>
                <c:pt idx="11853">
                  <c:v>10.4885601288</c:v>
                </c:pt>
                <c:pt idx="11854">
                  <c:v>10.4885601288</c:v>
                </c:pt>
                <c:pt idx="11855">
                  <c:v>10.4885601288</c:v>
                </c:pt>
                <c:pt idx="11856">
                  <c:v>10.4885601288</c:v>
                </c:pt>
                <c:pt idx="11857">
                  <c:v>10.4885601288</c:v>
                </c:pt>
                <c:pt idx="11858">
                  <c:v>10.4885601288</c:v>
                </c:pt>
                <c:pt idx="11859">
                  <c:v>10.4885601288</c:v>
                </c:pt>
                <c:pt idx="11860">
                  <c:v>10.485728444099999</c:v>
                </c:pt>
                <c:pt idx="11861">
                  <c:v>10.485728444099999</c:v>
                </c:pt>
                <c:pt idx="11862">
                  <c:v>10.485728444099999</c:v>
                </c:pt>
                <c:pt idx="11863">
                  <c:v>10.485728444099999</c:v>
                </c:pt>
                <c:pt idx="11864">
                  <c:v>10.485728444099999</c:v>
                </c:pt>
                <c:pt idx="11865">
                  <c:v>10.485728444099999</c:v>
                </c:pt>
                <c:pt idx="11866">
                  <c:v>10.485728444099999</c:v>
                </c:pt>
                <c:pt idx="11867">
                  <c:v>10.485728444099999</c:v>
                </c:pt>
                <c:pt idx="11868">
                  <c:v>10.485728444099999</c:v>
                </c:pt>
                <c:pt idx="11869">
                  <c:v>10.485728444099999</c:v>
                </c:pt>
                <c:pt idx="11870">
                  <c:v>10.485728444099999</c:v>
                </c:pt>
                <c:pt idx="11871">
                  <c:v>10.485728444099999</c:v>
                </c:pt>
                <c:pt idx="11872">
                  <c:v>10.485728444099999</c:v>
                </c:pt>
                <c:pt idx="11873">
                  <c:v>10.485728444099999</c:v>
                </c:pt>
                <c:pt idx="11874">
                  <c:v>10.485728444099999</c:v>
                </c:pt>
                <c:pt idx="11875">
                  <c:v>10.485728444099999</c:v>
                </c:pt>
                <c:pt idx="11876">
                  <c:v>10.482896759399999</c:v>
                </c:pt>
                <c:pt idx="11877">
                  <c:v>10.482896759399999</c:v>
                </c:pt>
                <c:pt idx="11878">
                  <c:v>10.482896759399999</c:v>
                </c:pt>
                <c:pt idx="11879">
                  <c:v>10.482896759399999</c:v>
                </c:pt>
                <c:pt idx="11880">
                  <c:v>10.482896759399999</c:v>
                </c:pt>
                <c:pt idx="11881">
                  <c:v>10.482896759399999</c:v>
                </c:pt>
                <c:pt idx="11882">
                  <c:v>10.482896759399999</c:v>
                </c:pt>
                <c:pt idx="11883">
                  <c:v>10.482896759399999</c:v>
                </c:pt>
                <c:pt idx="11884">
                  <c:v>10.482896759399999</c:v>
                </c:pt>
                <c:pt idx="11885">
                  <c:v>10.482896759399999</c:v>
                </c:pt>
                <c:pt idx="11886">
                  <c:v>10.482896759399999</c:v>
                </c:pt>
                <c:pt idx="11887">
                  <c:v>10.482896759399999</c:v>
                </c:pt>
                <c:pt idx="11888">
                  <c:v>10.482896759399999</c:v>
                </c:pt>
                <c:pt idx="11889">
                  <c:v>10.482896759399999</c:v>
                </c:pt>
                <c:pt idx="11890">
                  <c:v>10.482896759399999</c:v>
                </c:pt>
                <c:pt idx="11891">
                  <c:v>10.480065074700001</c:v>
                </c:pt>
                <c:pt idx="11892">
                  <c:v>10.480065074700001</c:v>
                </c:pt>
                <c:pt idx="11893">
                  <c:v>10.480065074700001</c:v>
                </c:pt>
                <c:pt idx="11894">
                  <c:v>10.480065074700001</c:v>
                </c:pt>
                <c:pt idx="11895">
                  <c:v>10.480065074700001</c:v>
                </c:pt>
                <c:pt idx="11896">
                  <c:v>10.480065074700001</c:v>
                </c:pt>
                <c:pt idx="11897">
                  <c:v>10.480065074700001</c:v>
                </c:pt>
                <c:pt idx="11898">
                  <c:v>10.480065074700001</c:v>
                </c:pt>
                <c:pt idx="11899">
                  <c:v>10.480065074700001</c:v>
                </c:pt>
                <c:pt idx="11900">
                  <c:v>10.480065074700001</c:v>
                </c:pt>
                <c:pt idx="11901">
                  <c:v>10.480065074700001</c:v>
                </c:pt>
                <c:pt idx="11902">
                  <c:v>10.480065074700001</c:v>
                </c:pt>
                <c:pt idx="11903">
                  <c:v>10.480065074700001</c:v>
                </c:pt>
                <c:pt idx="11904">
                  <c:v>10.480065074700001</c:v>
                </c:pt>
                <c:pt idx="11905">
                  <c:v>10.480065074700001</c:v>
                </c:pt>
                <c:pt idx="11906">
                  <c:v>10.480065074700001</c:v>
                </c:pt>
                <c:pt idx="11907">
                  <c:v>10.47723339</c:v>
                </c:pt>
                <c:pt idx="11908">
                  <c:v>10.47723339</c:v>
                </c:pt>
                <c:pt idx="11909">
                  <c:v>10.47723339</c:v>
                </c:pt>
                <c:pt idx="11910">
                  <c:v>10.47723339</c:v>
                </c:pt>
                <c:pt idx="11911">
                  <c:v>10.47723339</c:v>
                </c:pt>
                <c:pt idx="11912">
                  <c:v>10.47723339</c:v>
                </c:pt>
                <c:pt idx="11913">
                  <c:v>10.47723339</c:v>
                </c:pt>
                <c:pt idx="11914">
                  <c:v>10.47723339</c:v>
                </c:pt>
                <c:pt idx="11915">
                  <c:v>10.47723339</c:v>
                </c:pt>
                <c:pt idx="11916">
                  <c:v>10.47723339</c:v>
                </c:pt>
                <c:pt idx="11917">
                  <c:v>10.47723339</c:v>
                </c:pt>
                <c:pt idx="11918">
                  <c:v>10.47723339</c:v>
                </c:pt>
                <c:pt idx="11919">
                  <c:v>10.47723339</c:v>
                </c:pt>
                <c:pt idx="11920">
                  <c:v>10.47723339</c:v>
                </c:pt>
                <c:pt idx="11921">
                  <c:v>10.47723339</c:v>
                </c:pt>
                <c:pt idx="11922">
                  <c:v>10.47723339</c:v>
                </c:pt>
                <c:pt idx="11923">
                  <c:v>10.474401705299998</c:v>
                </c:pt>
                <c:pt idx="11924">
                  <c:v>10.474401705299998</c:v>
                </c:pt>
                <c:pt idx="11925">
                  <c:v>10.474401705299998</c:v>
                </c:pt>
                <c:pt idx="11926">
                  <c:v>10.474401705299998</c:v>
                </c:pt>
                <c:pt idx="11927">
                  <c:v>10.474401705299998</c:v>
                </c:pt>
                <c:pt idx="11928">
                  <c:v>10.474401705299998</c:v>
                </c:pt>
                <c:pt idx="11929">
                  <c:v>10.474401705299998</c:v>
                </c:pt>
                <c:pt idx="11930">
                  <c:v>10.474401705299998</c:v>
                </c:pt>
                <c:pt idx="11931">
                  <c:v>10.474401705299998</c:v>
                </c:pt>
                <c:pt idx="11932">
                  <c:v>10.474401705299998</c:v>
                </c:pt>
                <c:pt idx="11933">
                  <c:v>10.474401705299998</c:v>
                </c:pt>
                <c:pt idx="11934">
                  <c:v>10.474401705299998</c:v>
                </c:pt>
                <c:pt idx="11935">
                  <c:v>10.474401705299998</c:v>
                </c:pt>
                <c:pt idx="11936">
                  <c:v>10.474401705299998</c:v>
                </c:pt>
                <c:pt idx="11937">
                  <c:v>10.474401705299998</c:v>
                </c:pt>
                <c:pt idx="11938">
                  <c:v>10.474401705299998</c:v>
                </c:pt>
                <c:pt idx="11939">
                  <c:v>10.4715700206</c:v>
                </c:pt>
                <c:pt idx="11940">
                  <c:v>10.4715700206</c:v>
                </c:pt>
                <c:pt idx="11941">
                  <c:v>10.4715700206</c:v>
                </c:pt>
                <c:pt idx="11942">
                  <c:v>10.4715700206</c:v>
                </c:pt>
                <c:pt idx="11943">
                  <c:v>10.4715700206</c:v>
                </c:pt>
                <c:pt idx="11944">
                  <c:v>10.4715700206</c:v>
                </c:pt>
                <c:pt idx="11945">
                  <c:v>10.4715700206</c:v>
                </c:pt>
                <c:pt idx="11946">
                  <c:v>10.4715700206</c:v>
                </c:pt>
                <c:pt idx="11947">
                  <c:v>10.4715700206</c:v>
                </c:pt>
                <c:pt idx="11948">
                  <c:v>10.4715700206</c:v>
                </c:pt>
                <c:pt idx="11949">
                  <c:v>10.4715700206</c:v>
                </c:pt>
                <c:pt idx="11950">
                  <c:v>10.4715700206</c:v>
                </c:pt>
                <c:pt idx="11951">
                  <c:v>10.4715700206</c:v>
                </c:pt>
                <c:pt idx="11952">
                  <c:v>10.4715700206</c:v>
                </c:pt>
                <c:pt idx="11953">
                  <c:v>10.4715700206</c:v>
                </c:pt>
                <c:pt idx="11954">
                  <c:v>10.4715700206</c:v>
                </c:pt>
                <c:pt idx="11955">
                  <c:v>10.468738335899999</c:v>
                </c:pt>
                <c:pt idx="11956">
                  <c:v>10.468738335899999</c:v>
                </c:pt>
                <c:pt idx="11957">
                  <c:v>10.468738335899999</c:v>
                </c:pt>
                <c:pt idx="11958">
                  <c:v>10.468738335899999</c:v>
                </c:pt>
                <c:pt idx="11959">
                  <c:v>10.468738335899999</c:v>
                </c:pt>
                <c:pt idx="11960">
                  <c:v>10.468738335899999</c:v>
                </c:pt>
                <c:pt idx="11961">
                  <c:v>10.468738335899999</c:v>
                </c:pt>
                <c:pt idx="11962">
                  <c:v>10.468738335899999</c:v>
                </c:pt>
                <c:pt idx="11963">
                  <c:v>10.468738335899999</c:v>
                </c:pt>
                <c:pt idx="11964">
                  <c:v>10.468738335899999</c:v>
                </c:pt>
                <c:pt idx="11965">
                  <c:v>10.468738335899999</c:v>
                </c:pt>
                <c:pt idx="11966">
                  <c:v>10.468738335899999</c:v>
                </c:pt>
                <c:pt idx="11967">
                  <c:v>10.468738335899999</c:v>
                </c:pt>
                <c:pt idx="11968">
                  <c:v>10.468738335899999</c:v>
                </c:pt>
                <c:pt idx="11969">
                  <c:v>10.468738335899999</c:v>
                </c:pt>
                <c:pt idx="11970">
                  <c:v>10.465906651200001</c:v>
                </c:pt>
                <c:pt idx="11971">
                  <c:v>10.465906651200001</c:v>
                </c:pt>
                <c:pt idx="11972">
                  <c:v>10.465906651200001</c:v>
                </c:pt>
                <c:pt idx="11973">
                  <c:v>10.465906651200001</c:v>
                </c:pt>
                <c:pt idx="11974">
                  <c:v>10.465906651200001</c:v>
                </c:pt>
                <c:pt idx="11975">
                  <c:v>10.465906651200001</c:v>
                </c:pt>
                <c:pt idx="11976">
                  <c:v>10.465906651200001</c:v>
                </c:pt>
                <c:pt idx="11977">
                  <c:v>10.465906651200001</c:v>
                </c:pt>
                <c:pt idx="11978">
                  <c:v>10.465906651200001</c:v>
                </c:pt>
                <c:pt idx="11979">
                  <c:v>10.465906651200001</c:v>
                </c:pt>
                <c:pt idx="11980">
                  <c:v>10.465906651200001</c:v>
                </c:pt>
                <c:pt idx="11981">
                  <c:v>10.465906651200001</c:v>
                </c:pt>
                <c:pt idx="11982">
                  <c:v>10.465906651200001</c:v>
                </c:pt>
                <c:pt idx="11983">
                  <c:v>10.465906651200001</c:v>
                </c:pt>
                <c:pt idx="11984">
                  <c:v>10.465906651200001</c:v>
                </c:pt>
                <c:pt idx="11985">
                  <c:v>10.465906651200001</c:v>
                </c:pt>
                <c:pt idx="11986">
                  <c:v>10.463074966499999</c:v>
                </c:pt>
                <c:pt idx="11987">
                  <c:v>10.463074966499999</c:v>
                </c:pt>
                <c:pt idx="11988">
                  <c:v>10.463074966499999</c:v>
                </c:pt>
                <c:pt idx="11989">
                  <c:v>10.463074966499999</c:v>
                </c:pt>
                <c:pt idx="11990">
                  <c:v>10.463074966499999</c:v>
                </c:pt>
                <c:pt idx="11991">
                  <c:v>10.463074966499999</c:v>
                </c:pt>
                <c:pt idx="11992">
                  <c:v>10.463074966499999</c:v>
                </c:pt>
                <c:pt idx="11993">
                  <c:v>10.463074966499999</c:v>
                </c:pt>
                <c:pt idx="11994">
                  <c:v>10.463074966499999</c:v>
                </c:pt>
                <c:pt idx="11995">
                  <c:v>10.463074966499999</c:v>
                </c:pt>
                <c:pt idx="11996">
                  <c:v>10.463074966499999</c:v>
                </c:pt>
                <c:pt idx="11997">
                  <c:v>10.463074966499999</c:v>
                </c:pt>
                <c:pt idx="11998">
                  <c:v>10.463074966499999</c:v>
                </c:pt>
                <c:pt idx="11999">
                  <c:v>10.463074966499999</c:v>
                </c:pt>
                <c:pt idx="12000">
                  <c:v>10.463074966499999</c:v>
                </c:pt>
                <c:pt idx="12001">
                  <c:v>10.463074966499999</c:v>
                </c:pt>
                <c:pt idx="12002">
                  <c:v>10.460243281799999</c:v>
                </c:pt>
                <c:pt idx="12003">
                  <c:v>10.460243281799999</c:v>
                </c:pt>
                <c:pt idx="12004">
                  <c:v>10.460243281799999</c:v>
                </c:pt>
                <c:pt idx="12005">
                  <c:v>10.460243281799999</c:v>
                </c:pt>
                <c:pt idx="12006">
                  <c:v>10.460243281799999</c:v>
                </c:pt>
                <c:pt idx="12007">
                  <c:v>10.460243281799999</c:v>
                </c:pt>
                <c:pt idx="12008">
                  <c:v>10.460243281799999</c:v>
                </c:pt>
                <c:pt idx="12009">
                  <c:v>10.460243281799999</c:v>
                </c:pt>
                <c:pt idx="12010">
                  <c:v>10.460243281799999</c:v>
                </c:pt>
                <c:pt idx="12011">
                  <c:v>10.460243281799999</c:v>
                </c:pt>
                <c:pt idx="12012">
                  <c:v>10.460243281799999</c:v>
                </c:pt>
                <c:pt idx="12013">
                  <c:v>10.460243281799999</c:v>
                </c:pt>
                <c:pt idx="12014">
                  <c:v>10.460243281799999</c:v>
                </c:pt>
                <c:pt idx="12015">
                  <c:v>10.460243281799999</c:v>
                </c:pt>
                <c:pt idx="12016">
                  <c:v>10.460243281799999</c:v>
                </c:pt>
                <c:pt idx="12017">
                  <c:v>10.460243281799999</c:v>
                </c:pt>
                <c:pt idx="12018">
                  <c:v>10.4574115971</c:v>
                </c:pt>
                <c:pt idx="12019">
                  <c:v>10.4574115971</c:v>
                </c:pt>
                <c:pt idx="12020">
                  <c:v>10.4574115971</c:v>
                </c:pt>
                <c:pt idx="12021">
                  <c:v>10.4574115971</c:v>
                </c:pt>
                <c:pt idx="12022">
                  <c:v>10.4574115971</c:v>
                </c:pt>
                <c:pt idx="12023">
                  <c:v>10.4574115971</c:v>
                </c:pt>
                <c:pt idx="12024">
                  <c:v>10.4574115971</c:v>
                </c:pt>
                <c:pt idx="12025">
                  <c:v>10.4574115971</c:v>
                </c:pt>
                <c:pt idx="12026">
                  <c:v>10.4574115971</c:v>
                </c:pt>
                <c:pt idx="12027">
                  <c:v>10.4574115971</c:v>
                </c:pt>
                <c:pt idx="12028">
                  <c:v>10.4574115971</c:v>
                </c:pt>
                <c:pt idx="12029">
                  <c:v>10.4574115971</c:v>
                </c:pt>
                <c:pt idx="12030">
                  <c:v>10.4574115971</c:v>
                </c:pt>
                <c:pt idx="12031">
                  <c:v>10.4574115971</c:v>
                </c:pt>
                <c:pt idx="12032">
                  <c:v>10.4574115971</c:v>
                </c:pt>
                <c:pt idx="12033">
                  <c:v>10.4574115971</c:v>
                </c:pt>
                <c:pt idx="12034">
                  <c:v>10.4545799124</c:v>
                </c:pt>
                <c:pt idx="12035">
                  <c:v>10.4545799124</c:v>
                </c:pt>
                <c:pt idx="12036">
                  <c:v>10.4545799124</c:v>
                </c:pt>
                <c:pt idx="12037">
                  <c:v>10.4545799124</c:v>
                </c:pt>
                <c:pt idx="12038">
                  <c:v>10.4545799124</c:v>
                </c:pt>
                <c:pt idx="12039">
                  <c:v>10.4545799124</c:v>
                </c:pt>
                <c:pt idx="12040">
                  <c:v>10.4545799124</c:v>
                </c:pt>
                <c:pt idx="12041">
                  <c:v>10.4545799124</c:v>
                </c:pt>
                <c:pt idx="12042">
                  <c:v>10.4545799124</c:v>
                </c:pt>
                <c:pt idx="12043">
                  <c:v>10.4545799124</c:v>
                </c:pt>
                <c:pt idx="12044">
                  <c:v>10.4545799124</c:v>
                </c:pt>
                <c:pt idx="12045">
                  <c:v>10.4545799124</c:v>
                </c:pt>
                <c:pt idx="12046">
                  <c:v>10.4545799124</c:v>
                </c:pt>
                <c:pt idx="12047">
                  <c:v>10.4545799124</c:v>
                </c:pt>
                <c:pt idx="12048">
                  <c:v>10.4545799124</c:v>
                </c:pt>
                <c:pt idx="12049">
                  <c:v>10.4517482277</c:v>
                </c:pt>
                <c:pt idx="12050">
                  <c:v>10.4517482277</c:v>
                </c:pt>
                <c:pt idx="12051">
                  <c:v>10.4517482277</c:v>
                </c:pt>
                <c:pt idx="12052">
                  <c:v>10.4517482277</c:v>
                </c:pt>
                <c:pt idx="12053">
                  <c:v>10.4517482277</c:v>
                </c:pt>
                <c:pt idx="12054">
                  <c:v>10.4517482277</c:v>
                </c:pt>
                <c:pt idx="12055">
                  <c:v>10.4517482277</c:v>
                </c:pt>
                <c:pt idx="12056">
                  <c:v>10.4517482277</c:v>
                </c:pt>
                <c:pt idx="12057">
                  <c:v>10.4517482277</c:v>
                </c:pt>
                <c:pt idx="12058">
                  <c:v>10.4517482277</c:v>
                </c:pt>
                <c:pt idx="12059">
                  <c:v>10.4517482277</c:v>
                </c:pt>
                <c:pt idx="12060">
                  <c:v>10.4517482277</c:v>
                </c:pt>
                <c:pt idx="12061">
                  <c:v>10.4517482277</c:v>
                </c:pt>
                <c:pt idx="12062">
                  <c:v>10.4517482277</c:v>
                </c:pt>
                <c:pt idx="12063">
                  <c:v>10.4517482277</c:v>
                </c:pt>
                <c:pt idx="12064">
                  <c:v>10.4517482277</c:v>
                </c:pt>
                <c:pt idx="12065">
                  <c:v>10.448916542999999</c:v>
                </c:pt>
                <c:pt idx="12066">
                  <c:v>10.448916542999999</c:v>
                </c:pt>
                <c:pt idx="12067">
                  <c:v>10.448916542999999</c:v>
                </c:pt>
                <c:pt idx="12068">
                  <c:v>10.448916542999999</c:v>
                </c:pt>
                <c:pt idx="12069">
                  <c:v>10.448916542999999</c:v>
                </c:pt>
                <c:pt idx="12070">
                  <c:v>10.448916542999999</c:v>
                </c:pt>
                <c:pt idx="12071">
                  <c:v>10.448916542999999</c:v>
                </c:pt>
                <c:pt idx="12072">
                  <c:v>10.448916542999999</c:v>
                </c:pt>
                <c:pt idx="12073">
                  <c:v>10.448916542999999</c:v>
                </c:pt>
                <c:pt idx="12074">
                  <c:v>10.448916542999999</c:v>
                </c:pt>
                <c:pt idx="12075">
                  <c:v>10.448916542999999</c:v>
                </c:pt>
                <c:pt idx="12076">
                  <c:v>10.448916542999999</c:v>
                </c:pt>
                <c:pt idx="12077">
                  <c:v>10.448916542999999</c:v>
                </c:pt>
                <c:pt idx="12078">
                  <c:v>10.448916542999999</c:v>
                </c:pt>
                <c:pt idx="12079">
                  <c:v>10.448916542999999</c:v>
                </c:pt>
                <c:pt idx="12080">
                  <c:v>10.448916542999999</c:v>
                </c:pt>
                <c:pt idx="12081">
                  <c:v>10.446084858299999</c:v>
                </c:pt>
                <c:pt idx="12082">
                  <c:v>10.446084858299999</c:v>
                </c:pt>
                <c:pt idx="12083">
                  <c:v>10.446084858299999</c:v>
                </c:pt>
                <c:pt idx="12084">
                  <c:v>10.446084858299999</c:v>
                </c:pt>
                <c:pt idx="12085">
                  <c:v>10.446084858299999</c:v>
                </c:pt>
                <c:pt idx="12086">
                  <c:v>10.446084858299999</c:v>
                </c:pt>
                <c:pt idx="12087">
                  <c:v>10.446084858299999</c:v>
                </c:pt>
                <c:pt idx="12088">
                  <c:v>10.446084858299999</c:v>
                </c:pt>
                <c:pt idx="12089">
                  <c:v>10.446084858299999</c:v>
                </c:pt>
                <c:pt idx="12090">
                  <c:v>10.446084858299999</c:v>
                </c:pt>
                <c:pt idx="12091">
                  <c:v>10.446084858299999</c:v>
                </c:pt>
                <c:pt idx="12092">
                  <c:v>10.446084858299999</c:v>
                </c:pt>
                <c:pt idx="12093">
                  <c:v>10.446084858299999</c:v>
                </c:pt>
                <c:pt idx="12094">
                  <c:v>10.446084858299999</c:v>
                </c:pt>
                <c:pt idx="12095">
                  <c:v>10.446084858299999</c:v>
                </c:pt>
                <c:pt idx="12096">
                  <c:v>10.446084858299999</c:v>
                </c:pt>
                <c:pt idx="12097">
                  <c:v>10.4432531736</c:v>
                </c:pt>
                <c:pt idx="12098">
                  <c:v>10.4432531736</c:v>
                </c:pt>
                <c:pt idx="12099">
                  <c:v>10.4432531736</c:v>
                </c:pt>
                <c:pt idx="12100">
                  <c:v>10.4432531736</c:v>
                </c:pt>
                <c:pt idx="12101">
                  <c:v>10.4432531736</c:v>
                </c:pt>
                <c:pt idx="12102">
                  <c:v>10.4432531736</c:v>
                </c:pt>
                <c:pt idx="12103">
                  <c:v>10.4432531736</c:v>
                </c:pt>
                <c:pt idx="12104">
                  <c:v>10.4432531736</c:v>
                </c:pt>
                <c:pt idx="12105">
                  <c:v>10.4432531736</c:v>
                </c:pt>
                <c:pt idx="12106">
                  <c:v>10.4432531736</c:v>
                </c:pt>
                <c:pt idx="12107">
                  <c:v>10.4432531736</c:v>
                </c:pt>
                <c:pt idx="12108">
                  <c:v>10.4432531736</c:v>
                </c:pt>
                <c:pt idx="12109">
                  <c:v>10.4432531736</c:v>
                </c:pt>
                <c:pt idx="12110">
                  <c:v>10.4432531736</c:v>
                </c:pt>
                <c:pt idx="12111">
                  <c:v>10.4432531736</c:v>
                </c:pt>
                <c:pt idx="12112">
                  <c:v>10.4432531736</c:v>
                </c:pt>
                <c:pt idx="12113">
                  <c:v>10.4404214889</c:v>
                </c:pt>
                <c:pt idx="12114">
                  <c:v>10.4404214889</c:v>
                </c:pt>
                <c:pt idx="12115">
                  <c:v>10.4404214889</c:v>
                </c:pt>
                <c:pt idx="12116">
                  <c:v>10.4404214889</c:v>
                </c:pt>
                <c:pt idx="12117">
                  <c:v>10.4404214889</c:v>
                </c:pt>
                <c:pt idx="12118">
                  <c:v>10.4404214889</c:v>
                </c:pt>
                <c:pt idx="12119">
                  <c:v>10.4404214889</c:v>
                </c:pt>
                <c:pt idx="12120">
                  <c:v>10.4404214889</c:v>
                </c:pt>
                <c:pt idx="12121">
                  <c:v>10.4404214889</c:v>
                </c:pt>
                <c:pt idx="12122">
                  <c:v>10.4404214889</c:v>
                </c:pt>
                <c:pt idx="12123">
                  <c:v>10.4404214889</c:v>
                </c:pt>
                <c:pt idx="12124">
                  <c:v>10.4404214889</c:v>
                </c:pt>
                <c:pt idx="12125">
                  <c:v>10.4404214889</c:v>
                </c:pt>
                <c:pt idx="12126">
                  <c:v>10.4404214889</c:v>
                </c:pt>
                <c:pt idx="12127">
                  <c:v>10.4404214889</c:v>
                </c:pt>
                <c:pt idx="12128">
                  <c:v>10.4404214889</c:v>
                </c:pt>
                <c:pt idx="12129">
                  <c:v>10.4375898042</c:v>
                </c:pt>
                <c:pt idx="12130">
                  <c:v>10.4375898042</c:v>
                </c:pt>
                <c:pt idx="12131">
                  <c:v>10.4375898042</c:v>
                </c:pt>
                <c:pt idx="12132">
                  <c:v>10.4375898042</c:v>
                </c:pt>
                <c:pt idx="12133">
                  <c:v>10.4375898042</c:v>
                </c:pt>
                <c:pt idx="12134">
                  <c:v>10.4375898042</c:v>
                </c:pt>
                <c:pt idx="12135">
                  <c:v>10.4375898042</c:v>
                </c:pt>
                <c:pt idx="12136">
                  <c:v>10.4375898042</c:v>
                </c:pt>
                <c:pt idx="12137">
                  <c:v>10.4375898042</c:v>
                </c:pt>
                <c:pt idx="12138">
                  <c:v>10.4375898042</c:v>
                </c:pt>
                <c:pt idx="12139">
                  <c:v>10.4375898042</c:v>
                </c:pt>
                <c:pt idx="12140">
                  <c:v>10.4375898042</c:v>
                </c:pt>
                <c:pt idx="12141">
                  <c:v>10.4375898042</c:v>
                </c:pt>
                <c:pt idx="12142">
                  <c:v>10.4375898042</c:v>
                </c:pt>
                <c:pt idx="12143">
                  <c:v>10.4375898042</c:v>
                </c:pt>
                <c:pt idx="12144">
                  <c:v>10.4375898042</c:v>
                </c:pt>
                <c:pt idx="12145">
                  <c:v>10.4347581195</c:v>
                </c:pt>
                <c:pt idx="12146">
                  <c:v>10.4347581195</c:v>
                </c:pt>
                <c:pt idx="12147">
                  <c:v>10.4347581195</c:v>
                </c:pt>
                <c:pt idx="12148">
                  <c:v>10.4347581195</c:v>
                </c:pt>
                <c:pt idx="12149">
                  <c:v>10.4347581195</c:v>
                </c:pt>
                <c:pt idx="12150">
                  <c:v>10.4347581195</c:v>
                </c:pt>
                <c:pt idx="12151">
                  <c:v>10.4347581195</c:v>
                </c:pt>
                <c:pt idx="12152">
                  <c:v>10.4347581195</c:v>
                </c:pt>
                <c:pt idx="12153">
                  <c:v>10.4347581195</c:v>
                </c:pt>
                <c:pt idx="12154">
                  <c:v>10.4347581195</c:v>
                </c:pt>
                <c:pt idx="12155">
                  <c:v>10.4347581195</c:v>
                </c:pt>
                <c:pt idx="12156">
                  <c:v>10.4347581195</c:v>
                </c:pt>
                <c:pt idx="12157">
                  <c:v>10.4347581195</c:v>
                </c:pt>
                <c:pt idx="12158">
                  <c:v>10.4347581195</c:v>
                </c:pt>
                <c:pt idx="12159">
                  <c:v>10.4347581195</c:v>
                </c:pt>
                <c:pt idx="12160">
                  <c:v>10.431926434799999</c:v>
                </c:pt>
                <c:pt idx="12161">
                  <c:v>10.431926434799999</c:v>
                </c:pt>
                <c:pt idx="12162">
                  <c:v>10.431926434799999</c:v>
                </c:pt>
                <c:pt idx="12163">
                  <c:v>10.431926434799999</c:v>
                </c:pt>
                <c:pt idx="12164">
                  <c:v>10.431926434799999</c:v>
                </c:pt>
                <c:pt idx="12165">
                  <c:v>10.431926434799999</c:v>
                </c:pt>
                <c:pt idx="12166">
                  <c:v>10.431926434799999</c:v>
                </c:pt>
                <c:pt idx="12167">
                  <c:v>10.431926434799999</c:v>
                </c:pt>
                <c:pt idx="12168">
                  <c:v>10.431926434799999</c:v>
                </c:pt>
                <c:pt idx="12169">
                  <c:v>10.431926434799999</c:v>
                </c:pt>
                <c:pt idx="12170">
                  <c:v>10.431926434799999</c:v>
                </c:pt>
                <c:pt idx="12171">
                  <c:v>10.431926434799999</c:v>
                </c:pt>
                <c:pt idx="12172">
                  <c:v>10.431926434799999</c:v>
                </c:pt>
                <c:pt idx="12173">
                  <c:v>10.431926434799999</c:v>
                </c:pt>
                <c:pt idx="12174">
                  <c:v>10.431926434799999</c:v>
                </c:pt>
                <c:pt idx="12175">
                  <c:v>10.431926434799999</c:v>
                </c:pt>
                <c:pt idx="12176">
                  <c:v>10.429094750100001</c:v>
                </c:pt>
                <c:pt idx="12177">
                  <c:v>10.429094750100001</c:v>
                </c:pt>
                <c:pt idx="12178">
                  <c:v>10.429094750100001</c:v>
                </c:pt>
                <c:pt idx="12179">
                  <c:v>10.429094750100001</c:v>
                </c:pt>
                <c:pt idx="12180">
                  <c:v>10.429094750100001</c:v>
                </c:pt>
                <c:pt idx="12181">
                  <c:v>10.429094750100001</c:v>
                </c:pt>
                <c:pt idx="12182">
                  <c:v>10.429094750100001</c:v>
                </c:pt>
                <c:pt idx="12183">
                  <c:v>10.429094750100001</c:v>
                </c:pt>
                <c:pt idx="12184">
                  <c:v>10.429094750100001</c:v>
                </c:pt>
                <c:pt idx="12185">
                  <c:v>10.429094750100001</c:v>
                </c:pt>
                <c:pt idx="12186">
                  <c:v>10.429094750100001</c:v>
                </c:pt>
                <c:pt idx="12187">
                  <c:v>10.429094750100001</c:v>
                </c:pt>
                <c:pt idx="12188">
                  <c:v>10.429094750100001</c:v>
                </c:pt>
                <c:pt idx="12189">
                  <c:v>10.429094750100001</c:v>
                </c:pt>
                <c:pt idx="12190">
                  <c:v>10.429094750100001</c:v>
                </c:pt>
                <c:pt idx="12191">
                  <c:v>10.429094750100001</c:v>
                </c:pt>
                <c:pt idx="12192">
                  <c:v>10.426263065399999</c:v>
                </c:pt>
                <c:pt idx="12193">
                  <c:v>10.426263065399999</c:v>
                </c:pt>
                <c:pt idx="12194">
                  <c:v>10.426263065399999</c:v>
                </c:pt>
                <c:pt idx="12195">
                  <c:v>10.426263065399999</c:v>
                </c:pt>
                <c:pt idx="12196">
                  <c:v>10.426263065399999</c:v>
                </c:pt>
                <c:pt idx="12197">
                  <c:v>10.426263065399999</c:v>
                </c:pt>
                <c:pt idx="12198">
                  <c:v>10.426263065399999</c:v>
                </c:pt>
                <c:pt idx="12199">
                  <c:v>10.426263065399999</c:v>
                </c:pt>
                <c:pt idx="12200">
                  <c:v>10.426263065399999</c:v>
                </c:pt>
                <c:pt idx="12201">
                  <c:v>10.426263065399999</c:v>
                </c:pt>
                <c:pt idx="12202">
                  <c:v>10.426263065399999</c:v>
                </c:pt>
                <c:pt idx="12203">
                  <c:v>10.426263065399999</c:v>
                </c:pt>
                <c:pt idx="12204">
                  <c:v>10.426263065399999</c:v>
                </c:pt>
                <c:pt idx="12205">
                  <c:v>10.426263065399999</c:v>
                </c:pt>
                <c:pt idx="12206">
                  <c:v>10.426263065399999</c:v>
                </c:pt>
                <c:pt idx="12207">
                  <c:v>10.426263065399999</c:v>
                </c:pt>
                <c:pt idx="12208">
                  <c:v>10.4234313807</c:v>
                </c:pt>
                <c:pt idx="12209">
                  <c:v>10.4234313807</c:v>
                </c:pt>
                <c:pt idx="12210">
                  <c:v>10.4234313807</c:v>
                </c:pt>
                <c:pt idx="12211">
                  <c:v>10.4234313807</c:v>
                </c:pt>
                <c:pt idx="12212">
                  <c:v>10.4234313807</c:v>
                </c:pt>
                <c:pt idx="12213">
                  <c:v>10.4234313807</c:v>
                </c:pt>
                <c:pt idx="12214">
                  <c:v>10.4234313807</c:v>
                </c:pt>
                <c:pt idx="12215">
                  <c:v>10.4234313807</c:v>
                </c:pt>
                <c:pt idx="12216">
                  <c:v>10.4234313807</c:v>
                </c:pt>
                <c:pt idx="12217">
                  <c:v>10.4234313807</c:v>
                </c:pt>
                <c:pt idx="12218">
                  <c:v>10.4234313807</c:v>
                </c:pt>
                <c:pt idx="12219">
                  <c:v>10.4234313807</c:v>
                </c:pt>
                <c:pt idx="12220">
                  <c:v>10.4234313807</c:v>
                </c:pt>
                <c:pt idx="12221">
                  <c:v>10.4234313807</c:v>
                </c:pt>
                <c:pt idx="12222">
                  <c:v>10.4234313807</c:v>
                </c:pt>
                <c:pt idx="12223">
                  <c:v>10.4234313807</c:v>
                </c:pt>
                <c:pt idx="12224">
                  <c:v>10.420599696</c:v>
                </c:pt>
                <c:pt idx="12225">
                  <c:v>10.420599696</c:v>
                </c:pt>
                <c:pt idx="12226">
                  <c:v>10.420599696</c:v>
                </c:pt>
                <c:pt idx="12227">
                  <c:v>10.420599696</c:v>
                </c:pt>
                <c:pt idx="12228">
                  <c:v>10.420599696</c:v>
                </c:pt>
                <c:pt idx="12229">
                  <c:v>10.420599696</c:v>
                </c:pt>
                <c:pt idx="12230">
                  <c:v>10.420599696</c:v>
                </c:pt>
                <c:pt idx="12231">
                  <c:v>10.420599696</c:v>
                </c:pt>
                <c:pt idx="12232">
                  <c:v>10.420599696</c:v>
                </c:pt>
                <c:pt idx="12233">
                  <c:v>10.420599696</c:v>
                </c:pt>
                <c:pt idx="12234">
                  <c:v>10.420599696</c:v>
                </c:pt>
                <c:pt idx="12235">
                  <c:v>10.420599696</c:v>
                </c:pt>
                <c:pt idx="12236">
                  <c:v>10.420599696</c:v>
                </c:pt>
                <c:pt idx="12237">
                  <c:v>10.420599696</c:v>
                </c:pt>
                <c:pt idx="12238">
                  <c:v>10.420599696</c:v>
                </c:pt>
                <c:pt idx="12239">
                  <c:v>10.420599696</c:v>
                </c:pt>
                <c:pt idx="12240">
                  <c:v>10.4177680113</c:v>
                </c:pt>
                <c:pt idx="12241">
                  <c:v>10.4177680113</c:v>
                </c:pt>
                <c:pt idx="12242">
                  <c:v>10.4177680113</c:v>
                </c:pt>
                <c:pt idx="12243">
                  <c:v>10.4177680113</c:v>
                </c:pt>
                <c:pt idx="12244">
                  <c:v>10.4177680113</c:v>
                </c:pt>
                <c:pt idx="12245">
                  <c:v>10.4177680113</c:v>
                </c:pt>
                <c:pt idx="12246">
                  <c:v>10.4177680113</c:v>
                </c:pt>
                <c:pt idx="12247">
                  <c:v>10.4177680113</c:v>
                </c:pt>
                <c:pt idx="12248">
                  <c:v>10.4177680113</c:v>
                </c:pt>
                <c:pt idx="12249">
                  <c:v>10.4177680113</c:v>
                </c:pt>
                <c:pt idx="12250">
                  <c:v>10.4177680113</c:v>
                </c:pt>
                <c:pt idx="12251">
                  <c:v>10.4177680113</c:v>
                </c:pt>
                <c:pt idx="12252">
                  <c:v>10.4177680113</c:v>
                </c:pt>
                <c:pt idx="12253">
                  <c:v>10.4177680113</c:v>
                </c:pt>
                <c:pt idx="12254">
                  <c:v>10.4177680113</c:v>
                </c:pt>
                <c:pt idx="12255">
                  <c:v>10.4177680113</c:v>
                </c:pt>
                <c:pt idx="12256">
                  <c:v>10.414936326599999</c:v>
                </c:pt>
                <c:pt idx="12257">
                  <c:v>10.414936326599999</c:v>
                </c:pt>
                <c:pt idx="12258">
                  <c:v>10.414936326599999</c:v>
                </c:pt>
                <c:pt idx="12259">
                  <c:v>10.414936326599999</c:v>
                </c:pt>
                <c:pt idx="12260">
                  <c:v>10.414936326599999</c:v>
                </c:pt>
                <c:pt idx="12261">
                  <c:v>10.414936326599999</c:v>
                </c:pt>
                <c:pt idx="12262">
                  <c:v>10.414936326599999</c:v>
                </c:pt>
                <c:pt idx="12263">
                  <c:v>10.414936326599999</c:v>
                </c:pt>
                <c:pt idx="12264">
                  <c:v>10.414936326599999</c:v>
                </c:pt>
                <c:pt idx="12265">
                  <c:v>10.414936326599999</c:v>
                </c:pt>
                <c:pt idx="12266">
                  <c:v>10.414936326599999</c:v>
                </c:pt>
                <c:pt idx="12267">
                  <c:v>10.414936326599999</c:v>
                </c:pt>
                <c:pt idx="12268">
                  <c:v>10.414936326599999</c:v>
                </c:pt>
                <c:pt idx="12269">
                  <c:v>10.414936326599999</c:v>
                </c:pt>
                <c:pt idx="12270">
                  <c:v>10.414936326599999</c:v>
                </c:pt>
                <c:pt idx="12271">
                  <c:v>10.414936326599999</c:v>
                </c:pt>
                <c:pt idx="12272">
                  <c:v>10.412104641899999</c:v>
                </c:pt>
                <c:pt idx="12273">
                  <c:v>10.412104641899999</c:v>
                </c:pt>
                <c:pt idx="12274">
                  <c:v>10.412104641899999</c:v>
                </c:pt>
                <c:pt idx="12275">
                  <c:v>10.412104641899999</c:v>
                </c:pt>
                <c:pt idx="12276">
                  <c:v>10.412104641899999</c:v>
                </c:pt>
                <c:pt idx="12277">
                  <c:v>10.412104641899999</c:v>
                </c:pt>
                <c:pt idx="12278">
                  <c:v>10.412104641899999</c:v>
                </c:pt>
                <c:pt idx="12279">
                  <c:v>10.412104641899999</c:v>
                </c:pt>
                <c:pt idx="12280">
                  <c:v>10.412104641899999</c:v>
                </c:pt>
                <c:pt idx="12281">
                  <c:v>10.412104641899999</c:v>
                </c:pt>
                <c:pt idx="12282">
                  <c:v>10.412104641899999</c:v>
                </c:pt>
                <c:pt idx="12283">
                  <c:v>10.412104641899999</c:v>
                </c:pt>
                <c:pt idx="12284">
                  <c:v>10.412104641899999</c:v>
                </c:pt>
                <c:pt idx="12285">
                  <c:v>10.412104641899999</c:v>
                </c:pt>
                <c:pt idx="12286">
                  <c:v>10.412104641899999</c:v>
                </c:pt>
                <c:pt idx="12287">
                  <c:v>10.412104641899999</c:v>
                </c:pt>
                <c:pt idx="12288">
                  <c:v>10.409272957200001</c:v>
                </c:pt>
                <c:pt idx="12289">
                  <c:v>10.409272957200001</c:v>
                </c:pt>
                <c:pt idx="12290">
                  <c:v>10.409272957200001</c:v>
                </c:pt>
                <c:pt idx="12291">
                  <c:v>10.409272957200001</c:v>
                </c:pt>
                <c:pt idx="12292">
                  <c:v>10.409272957200001</c:v>
                </c:pt>
                <c:pt idx="12293">
                  <c:v>10.409272957200001</c:v>
                </c:pt>
                <c:pt idx="12294">
                  <c:v>10.409272957200001</c:v>
                </c:pt>
                <c:pt idx="12295">
                  <c:v>10.409272957200001</c:v>
                </c:pt>
                <c:pt idx="12296">
                  <c:v>10.409272957200001</c:v>
                </c:pt>
                <c:pt idx="12297">
                  <c:v>10.409272957200001</c:v>
                </c:pt>
                <c:pt idx="12298">
                  <c:v>10.409272957200001</c:v>
                </c:pt>
                <c:pt idx="12299">
                  <c:v>10.409272957200001</c:v>
                </c:pt>
                <c:pt idx="12300">
                  <c:v>10.409272957200001</c:v>
                </c:pt>
                <c:pt idx="12301">
                  <c:v>10.409272957200001</c:v>
                </c:pt>
                <c:pt idx="12302">
                  <c:v>10.409272957200001</c:v>
                </c:pt>
                <c:pt idx="12303">
                  <c:v>10.4064412725</c:v>
                </c:pt>
                <c:pt idx="12304">
                  <c:v>10.4064412725</c:v>
                </c:pt>
                <c:pt idx="12305">
                  <c:v>10.4064412725</c:v>
                </c:pt>
                <c:pt idx="12306">
                  <c:v>10.4064412725</c:v>
                </c:pt>
                <c:pt idx="12307">
                  <c:v>10.4064412725</c:v>
                </c:pt>
                <c:pt idx="12308">
                  <c:v>10.4064412725</c:v>
                </c:pt>
                <c:pt idx="12309">
                  <c:v>10.4064412725</c:v>
                </c:pt>
                <c:pt idx="12310">
                  <c:v>10.4064412725</c:v>
                </c:pt>
                <c:pt idx="12311">
                  <c:v>10.4064412725</c:v>
                </c:pt>
                <c:pt idx="12312">
                  <c:v>10.4064412725</c:v>
                </c:pt>
                <c:pt idx="12313">
                  <c:v>10.4064412725</c:v>
                </c:pt>
                <c:pt idx="12314">
                  <c:v>10.4064412725</c:v>
                </c:pt>
                <c:pt idx="12315">
                  <c:v>10.4064412725</c:v>
                </c:pt>
                <c:pt idx="12316">
                  <c:v>10.4064412725</c:v>
                </c:pt>
                <c:pt idx="12317">
                  <c:v>10.4064412725</c:v>
                </c:pt>
                <c:pt idx="12318">
                  <c:v>10.4064412725</c:v>
                </c:pt>
                <c:pt idx="12319">
                  <c:v>10.403609587799998</c:v>
                </c:pt>
                <c:pt idx="12320">
                  <c:v>10.403609587799998</c:v>
                </c:pt>
                <c:pt idx="12321">
                  <c:v>10.403609587799998</c:v>
                </c:pt>
                <c:pt idx="12322">
                  <c:v>10.403609587799998</c:v>
                </c:pt>
                <c:pt idx="12323">
                  <c:v>10.403609587799998</c:v>
                </c:pt>
                <c:pt idx="12324">
                  <c:v>10.403609587799998</c:v>
                </c:pt>
                <c:pt idx="12325">
                  <c:v>10.403609587799998</c:v>
                </c:pt>
                <c:pt idx="12326">
                  <c:v>10.403609587799998</c:v>
                </c:pt>
                <c:pt idx="12327">
                  <c:v>10.403609587799998</c:v>
                </c:pt>
                <c:pt idx="12328">
                  <c:v>10.403609587799998</c:v>
                </c:pt>
                <c:pt idx="12329">
                  <c:v>10.403609587799998</c:v>
                </c:pt>
                <c:pt idx="12330">
                  <c:v>10.403609587799998</c:v>
                </c:pt>
                <c:pt idx="12331">
                  <c:v>10.403609587799998</c:v>
                </c:pt>
                <c:pt idx="12332">
                  <c:v>10.403609587799998</c:v>
                </c:pt>
                <c:pt idx="12333">
                  <c:v>10.403609587799998</c:v>
                </c:pt>
                <c:pt idx="12334">
                  <c:v>10.403609587799998</c:v>
                </c:pt>
                <c:pt idx="12335">
                  <c:v>10.4007779031</c:v>
                </c:pt>
                <c:pt idx="12336">
                  <c:v>10.4007779031</c:v>
                </c:pt>
                <c:pt idx="12337">
                  <c:v>10.4007779031</c:v>
                </c:pt>
                <c:pt idx="12338">
                  <c:v>10.4007779031</c:v>
                </c:pt>
                <c:pt idx="12339">
                  <c:v>10.4007779031</c:v>
                </c:pt>
                <c:pt idx="12340">
                  <c:v>10.4007779031</c:v>
                </c:pt>
                <c:pt idx="12341">
                  <c:v>10.4007779031</c:v>
                </c:pt>
                <c:pt idx="12342">
                  <c:v>10.4007779031</c:v>
                </c:pt>
                <c:pt idx="12343">
                  <c:v>10.4007779031</c:v>
                </c:pt>
                <c:pt idx="12344">
                  <c:v>10.4007779031</c:v>
                </c:pt>
                <c:pt idx="12345">
                  <c:v>10.4007779031</c:v>
                </c:pt>
                <c:pt idx="12346">
                  <c:v>10.4007779031</c:v>
                </c:pt>
                <c:pt idx="12347">
                  <c:v>10.4007779031</c:v>
                </c:pt>
                <c:pt idx="12348">
                  <c:v>10.4007779031</c:v>
                </c:pt>
                <c:pt idx="12349">
                  <c:v>10.4007779031</c:v>
                </c:pt>
                <c:pt idx="12350">
                  <c:v>10.4007779031</c:v>
                </c:pt>
                <c:pt idx="12351">
                  <c:v>10.3979462184</c:v>
                </c:pt>
                <c:pt idx="12352">
                  <c:v>10.3979462184</c:v>
                </c:pt>
                <c:pt idx="12353">
                  <c:v>10.3979462184</c:v>
                </c:pt>
                <c:pt idx="12354">
                  <c:v>10.3979462184</c:v>
                </c:pt>
                <c:pt idx="12355">
                  <c:v>10.3979462184</c:v>
                </c:pt>
                <c:pt idx="12356">
                  <c:v>10.3979462184</c:v>
                </c:pt>
                <c:pt idx="12357">
                  <c:v>10.3979462184</c:v>
                </c:pt>
                <c:pt idx="12358">
                  <c:v>10.3979462184</c:v>
                </c:pt>
                <c:pt idx="12359">
                  <c:v>10.3979462184</c:v>
                </c:pt>
                <c:pt idx="12360">
                  <c:v>10.3979462184</c:v>
                </c:pt>
                <c:pt idx="12361">
                  <c:v>10.3979462184</c:v>
                </c:pt>
                <c:pt idx="12362">
                  <c:v>10.3979462184</c:v>
                </c:pt>
                <c:pt idx="12363">
                  <c:v>10.3979462184</c:v>
                </c:pt>
                <c:pt idx="12364">
                  <c:v>10.3979462184</c:v>
                </c:pt>
                <c:pt idx="12365">
                  <c:v>10.3979462184</c:v>
                </c:pt>
                <c:pt idx="12366">
                  <c:v>10.3979462184</c:v>
                </c:pt>
                <c:pt idx="12367">
                  <c:v>10.395114533700001</c:v>
                </c:pt>
                <c:pt idx="12368">
                  <c:v>10.395114533700001</c:v>
                </c:pt>
                <c:pt idx="12369">
                  <c:v>10.395114533700001</c:v>
                </c:pt>
                <c:pt idx="12370">
                  <c:v>10.395114533700001</c:v>
                </c:pt>
                <c:pt idx="12371">
                  <c:v>10.395114533700001</c:v>
                </c:pt>
                <c:pt idx="12372">
                  <c:v>10.395114533700001</c:v>
                </c:pt>
                <c:pt idx="12373">
                  <c:v>10.395114533700001</c:v>
                </c:pt>
                <c:pt idx="12374">
                  <c:v>10.395114533700001</c:v>
                </c:pt>
                <c:pt idx="12375">
                  <c:v>10.395114533700001</c:v>
                </c:pt>
                <c:pt idx="12376">
                  <c:v>10.395114533700001</c:v>
                </c:pt>
                <c:pt idx="12377">
                  <c:v>10.395114533700001</c:v>
                </c:pt>
                <c:pt idx="12378">
                  <c:v>10.395114533700001</c:v>
                </c:pt>
                <c:pt idx="12379">
                  <c:v>10.395114533700001</c:v>
                </c:pt>
                <c:pt idx="12380">
                  <c:v>10.395114533700001</c:v>
                </c:pt>
                <c:pt idx="12381">
                  <c:v>10.395114533700001</c:v>
                </c:pt>
                <c:pt idx="12382">
                  <c:v>10.395114533700001</c:v>
                </c:pt>
                <c:pt idx="12383">
                  <c:v>10.392282848999999</c:v>
                </c:pt>
                <c:pt idx="12384">
                  <c:v>10.392282848999999</c:v>
                </c:pt>
                <c:pt idx="12385">
                  <c:v>10.392282848999999</c:v>
                </c:pt>
                <c:pt idx="12386">
                  <c:v>10.392282848999999</c:v>
                </c:pt>
                <c:pt idx="12387">
                  <c:v>10.392282848999999</c:v>
                </c:pt>
                <c:pt idx="12388">
                  <c:v>10.392282848999999</c:v>
                </c:pt>
                <c:pt idx="12389">
                  <c:v>10.392282848999999</c:v>
                </c:pt>
                <c:pt idx="12390">
                  <c:v>10.392282848999999</c:v>
                </c:pt>
                <c:pt idx="12391">
                  <c:v>10.392282848999999</c:v>
                </c:pt>
                <c:pt idx="12392">
                  <c:v>10.392282848999999</c:v>
                </c:pt>
                <c:pt idx="12393">
                  <c:v>10.392282848999999</c:v>
                </c:pt>
                <c:pt idx="12394">
                  <c:v>10.392282848999999</c:v>
                </c:pt>
                <c:pt idx="12395">
                  <c:v>10.392282848999999</c:v>
                </c:pt>
                <c:pt idx="12396">
                  <c:v>10.392282848999999</c:v>
                </c:pt>
                <c:pt idx="12397">
                  <c:v>10.392282848999999</c:v>
                </c:pt>
                <c:pt idx="12398">
                  <c:v>10.392282848999999</c:v>
                </c:pt>
                <c:pt idx="12399">
                  <c:v>10.389451164299999</c:v>
                </c:pt>
                <c:pt idx="12400">
                  <c:v>10.389451164299999</c:v>
                </c:pt>
                <c:pt idx="12401">
                  <c:v>10.389451164299999</c:v>
                </c:pt>
                <c:pt idx="12402">
                  <c:v>10.389451164299999</c:v>
                </c:pt>
                <c:pt idx="12403">
                  <c:v>10.389451164299999</c:v>
                </c:pt>
                <c:pt idx="12404">
                  <c:v>10.389451164299999</c:v>
                </c:pt>
                <c:pt idx="12405">
                  <c:v>10.389451164299999</c:v>
                </c:pt>
                <c:pt idx="12406">
                  <c:v>10.389451164299999</c:v>
                </c:pt>
                <c:pt idx="12407">
                  <c:v>10.389451164299999</c:v>
                </c:pt>
                <c:pt idx="12408">
                  <c:v>10.389451164299999</c:v>
                </c:pt>
                <c:pt idx="12409">
                  <c:v>10.389451164299999</c:v>
                </c:pt>
                <c:pt idx="12410">
                  <c:v>10.389451164299999</c:v>
                </c:pt>
                <c:pt idx="12411">
                  <c:v>10.389451164299999</c:v>
                </c:pt>
                <c:pt idx="12412">
                  <c:v>10.389451164299999</c:v>
                </c:pt>
                <c:pt idx="12413">
                  <c:v>10.389451164299999</c:v>
                </c:pt>
                <c:pt idx="12414">
                  <c:v>10.389451164299999</c:v>
                </c:pt>
                <c:pt idx="12415">
                  <c:v>10.3866194796</c:v>
                </c:pt>
                <c:pt idx="12416">
                  <c:v>10.3866194796</c:v>
                </c:pt>
                <c:pt idx="12417">
                  <c:v>10.3866194796</c:v>
                </c:pt>
                <c:pt idx="12418">
                  <c:v>10.3866194796</c:v>
                </c:pt>
                <c:pt idx="12419">
                  <c:v>10.3866194796</c:v>
                </c:pt>
                <c:pt idx="12420">
                  <c:v>10.3866194796</c:v>
                </c:pt>
                <c:pt idx="12421">
                  <c:v>10.3866194796</c:v>
                </c:pt>
                <c:pt idx="12422">
                  <c:v>10.3866194796</c:v>
                </c:pt>
                <c:pt idx="12423">
                  <c:v>10.3866194796</c:v>
                </c:pt>
                <c:pt idx="12424">
                  <c:v>10.3866194796</c:v>
                </c:pt>
                <c:pt idx="12425">
                  <c:v>10.3866194796</c:v>
                </c:pt>
                <c:pt idx="12426">
                  <c:v>10.3866194796</c:v>
                </c:pt>
                <c:pt idx="12427">
                  <c:v>10.3866194796</c:v>
                </c:pt>
                <c:pt idx="12428">
                  <c:v>10.3866194796</c:v>
                </c:pt>
                <c:pt idx="12429">
                  <c:v>10.3866194796</c:v>
                </c:pt>
                <c:pt idx="12430">
                  <c:v>10.3866194796</c:v>
                </c:pt>
                <c:pt idx="12431">
                  <c:v>10.3837877949</c:v>
                </c:pt>
                <c:pt idx="12432">
                  <c:v>10.3837877949</c:v>
                </c:pt>
                <c:pt idx="12433">
                  <c:v>10.3837877949</c:v>
                </c:pt>
                <c:pt idx="12434">
                  <c:v>10.3837877949</c:v>
                </c:pt>
                <c:pt idx="12435">
                  <c:v>10.3837877949</c:v>
                </c:pt>
                <c:pt idx="12436">
                  <c:v>10.3837877949</c:v>
                </c:pt>
                <c:pt idx="12437">
                  <c:v>10.3837877949</c:v>
                </c:pt>
                <c:pt idx="12438">
                  <c:v>10.3837877949</c:v>
                </c:pt>
                <c:pt idx="12439">
                  <c:v>10.3837877949</c:v>
                </c:pt>
                <c:pt idx="12440">
                  <c:v>10.3837877949</c:v>
                </c:pt>
                <c:pt idx="12441">
                  <c:v>10.3837877949</c:v>
                </c:pt>
                <c:pt idx="12442">
                  <c:v>10.3837877949</c:v>
                </c:pt>
                <c:pt idx="12443">
                  <c:v>10.3837877949</c:v>
                </c:pt>
                <c:pt idx="12444">
                  <c:v>10.3837877949</c:v>
                </c:pt>
                <c:pt idx="12445">
                  <c:v>10.3837877949</c:v>
                </c:pt>
                <c:pt idx="12446">
                  <c:v>10.3837877949</c:v>
                </c:pt>
                <c:pt idx="12447">
                  <c:v>10.3809561102</c:v>
                </c:pt>
                <c:pt idx="12448">
                  <c:v>10.3809561102</c:v>
                </c:pt>
                <c:pt idx="12449">
                  <c:v>10.3809561102</c:v>
                </c:pt>
                <c:pt idx="12450">
                  <c:v>10.3809561102</c:v>
                </c:pt>
                <c:pt idx="12451">
                  <c:v>10.3809561102</c:v>
                </c:pt>
                <c:pt idx="12452">
                  <c:v>10.3809561102</c:v>
                </c:pt>
                <c:pt idx="12453">
                  <c:v>10.3809561102</c:v>
                </c:pt>
                <c:pt idx="12454">
                  <c:v>10.3809561102</c:v>
                </c:pt>
                <c:pt idx="12455">
                  <c:v>10.3809561102</c:v>
                </c:pt>
                <c:pt idx="12456">
                  <c:v>10.3809561102</c:v>
                </c:pt>
                <c:pt idx="12457">
                  <c:v>10.3809561102</c:v>
                </c:pt>
                <c:pt idx="12458">
                  <c:v>10.3809561102</c:v>
                </c:pt>
                <c:pt idx="12459">
                  <c:v>10.3809561102</c:v>
                </c:pt>
                <c:pt idx="12460">
                  <c:v>10.3809561102</c:v>
                </c:pt>
                <c:pt idx="12461">
                  <c:v>10.3809561102</c:v>
                </c:pt>
                <c:pt idx="12462">
                  <c:v>10.3809561102</c:v>
                </c:pt>
                <c:pt idx="12463">
                  <c:v>10.378124425499999</c:v>
                </c:pt>
                <c:pt idx="12464">
                  <c:v>10.378124425499999</c:v>
                </c:pt>
                <c:pt idx="12465">
                  <c:v>10.378124425499999</c:v>
                </c:pt>
                <c:pt idx="12466">
                  <c:v>10.378124425499999</c:v>
                </c:pt>
                <c:pt idx="12467">
                  <c:v>10.378124425499999</c:v>
                </c:pt>
                <c:pt idx="12468">
                  <c:v>10.378124425499999</c:v>
                </c:pt>
                <c:pt idx="12469">
                  <c:v>10.378124425499999</c:v>
                </c:pt>
                <c:pt idx="12470">
                  <c:v>10.378124425499999</c:v>
                </c:pt>
                <c:pt idx="12471">
                  <c:v>10.378124425499999</c:v>
                </c:pt>
                <c:pt idx="12472">
                  <c:v>10.378124425499999</c:v>
                </c:pt>
                <c:pt idx="12473">
                  <c:v>10.378124425499999</c:v>
                </c:pt>
                <c:pt idx="12474">
                  <c:v>10.378124425499999</c:v>
                </c:pt>
                <c:pt idx="12475">
                  <c:v>10.378124425499999</c:v>
                </c:pt>
                <c:pt idx="12476">
                  <c:v>10.378124425499999</c:v>
                </c:pt>
                <c:pt idx="12477">
                  <c:v>10.378124425499999</c:v>
                </c:pt>
                <c:pt idx="12478">
                  <c:v>10.378124425499999</c:v>
                </c:pt>
                <c:pt idx="12479">
                  <c:v>10.375292740799999</c:v>
                </c:pt>
                <c:pt idx="12480">
                  <c:v>10.375292740799999</c:v>
                </c:pt>
                <c:pt idx="12481">
                  <c:v>10.375292740799999</c:v>
                </c:pt>
                <c:pt idx="12482">
                  <c:v>10.375292740799999</c:v>
                </c:pt>
                <c:pt idx="12483">
                  <c:v>10.375292740799999</c:v>
                </c:pt>
                <c:pt idx="12484">
                  <c:v>10.375292740799999</c:v>
                </c:pt>
                <c:pt idx="12485">
                  <c:v>10.375292740799999</c:v>
                </c:pt>
                <c:pt idx="12486">
                  <c:v>10.375292740799999</c:v>
                </c:pt>
                <c:pt idx="12487">
                  <c:v>10.375292740799999</c:v>
                </c:pt>
                <c:pt idx="12488">
                  <c:v>10.375292740799999</c:v>
                </c:pt>
                <c:pt idx="12489">
                  <c:v>10.375292740799999</c:v>
                </c:pt>
                <c:pt idx="12490">
                  <c:v>10.375292740799999</c:v>
                </c:pt>
                <c:pt idx="12491">
                  <c:v>10.375292740799999</c:v>
                </c:pt>
                <c:pt idx="12492">
                  <c:v>10.375292740799999</c:v>
                </c:pt>
                <c:pt idx="12493">
                  <c:v>10.375292740799999</c:v>
                </c:pt>
                <c:pt idx="12494">
                  <c:v>10.375292740799999</c:v>
                </c:pt>
                <c:pt idx="12495">
                  <c:v>10.372461056100001</c:v>
                </c:pt>
                <c:pt idx="12496">
                  <c:v>10.372461056100001</c:v>
                </c:pt>
                <c:pt idx="12497">
                  <c:v>10.372461056100001</c:v>
                </c:pt>
                <c:pt idx="12498">
                  <c:v>10.372461056100001</c:v>
                </c:pt>
                <c:pt idx="12499">
                  <c:v>10.372461056100001</c:v>
                </c:pt>
                <c:pt idx="12500">
                  <c:v>10.372461056100001</c:v>
                </c:pt>
                <c:pt idx="12501">
                  <c:v>10.372461056100001</c:v>
                </c:pt>
                <c:pt idx="12502">
                  <c:v>10.372461056100001</c:v>
                </c:pt>
                <c:pt idx="12503">
                  <c:v>10.372461056100001</c:v>
                </c:pt>
                <c:pt idx="12504">
                  <c:v>10.372461056100001</c:v>
                </c:pt>
                <c:pt idx="12505">
                  <c:v>10.372461056100001</c:v>
                </c:pt>
                <c:pt idx="12506">
                  <c:v>10.372461056100001</c:v>
                </c:pt>
                <c:pt idx="12507">
                  <c:v>10.372461056100001</c:v>
                </c:pt>
                <c:pt idx="12508">
                  <c:v>10.372461056100001</c:v>
                </c:pt>
                <c:pt idx="12509">
                  <c:v>10.372461056100001</c:v>
                </c:pt>
                <c:pt idx="12510">
                  <c:v>10.372461056100001</c:v>
                </c:pt>
                <c:pt idx="12511">
                  <c:v>10.369629371399999</c:v>
                </c:pt>
                <c:pt idx="12512">
                  <c:v>10.369629371399999</c:v>
                </c:pt>
                <c:pt idx="12513">
                  <c:v>10.369629371399999</c:v>
                </c:pt>
                <c:pt idx="12514">
                  <c:v>10.369629371399999</c:v>
                </c:pt>
                <c:pt idx="12515">
                  <c:v>10.369629371399999</c:v>
                </c:pt>
                <c:pt idx="12516">
                  <c:v>10.369629371399999</c:v>
                </c:pt>
                <c:pt idx="12517">
                  <c:v>10.369629371399999</c:v>
                </c:pt>
                <c:pt idx="12518">
                  <c:v>10.369629371399999</c:v>
                </c:pt>
                <c:pt idx="12519">
                  <c:v>10.369629371399999</c:v>
                </c:pt>
                <c:pt idx="12520">
                  <c:v>10.369629371399999</c:v>
                </c:pt>
                <c:pt idx="12521">
                  <c:v>10.369629371399999</c:v>
                </c:pt>
                <c:pt idx="12522">
                  <c:v>10.369629371399999</c:v>
                </c:pt>
                <c:pt idx="12523">
                  <c:v>10.369629371399999</c:v>
                </c:pt>
                <c:pt idx="12524">
                  <c:v>10.369629371399999</c:v>
                </c:pt>
                <c:pt idx="12525">
                  <c:v>10.369629371399999</c:v>
                </c:pt>
                <c:pt idx="12526">
                  <c:v>10.369629371399999</c:v>
                </c:pt>
                <c:pt idx="12527">
                  <c:v>10.3667976867</c:v>
                </c:pt>
                <c:pt idx="12528">
                  <c:v>10.3667976867</c:v>
                </c:pt>
                <c:pt idx="12529">
                  <c:v>10.3667976867</c:v>
                </c:pt>
                <c:pt idx="12530">
                  <c:v>10.3667976867</c:v>
                </c:pt>
                <c:pt idx="12531">
                  <c:v>10.3667976867</c:v>
                </c:pt>
                <c:pt idx="12532">
                  <c:v>10.3667976867</c:v>
                </c:pt>
                <c:pt idx="12533">
                  <c:v>10.3667976867</c:v>
                </c:pt>
                <c:pt idx="12534">
                  <c:v>10.3667976867</c:v>
                </c:pt>
                <c:pt idx="12535">
                  <c:v>10.3667976867</c:v>
                </c:pt>
                <c:pt idx="12536">
                  <c:v>10.3667976867</c:v>
                </c:pt>
                <c:pt idx="12537">
                  <c:v>10.3667976867</c:v>
                </c:pt>
                <c:pt idx="12538">
                  <c:v>10.3667976867</c:v>
                </c:pt>
                <c:pt idx="12539">
                  <c:v>10.3667976867</c:v>
                </c:pt>
                <c:pt idx="12540">
                  <c:v>10.3667976867</c:v>
                </c:pt>
                <c:pt idx="12541">
                  <c:v>10.3667976867</c:v>
                </c:pt>
                <c:pt idx="12542">
                  <c:v>10.3667976867</c:v>
                </c:pt>
                <c:pt idx="12543">
                  <c:v>10.363966002</c:v>
                </c:pt>
                <c:pt idx="12544">
                  <c:v>10.363966002</c:v>
                </c:pt>
                <c:pt idx="12545">
                  <c:v>10.363966002</c:v>
                </c:pt>
                <c:pt idx="12546">
                  <c:v>10.363966002</c:v>
                </c:pt>
                <c:pt idx="12547">
                  <c:v>10.363966002</c:v>
                </c:pt>
                <c:pt idx="12548">
                  <c:v>10.363966002</c:v>
                </c:pt>
                <c:pt idx="12549">
                  <c:v>10.363966002</c:v>
                </c:pt>
                <c:pt idx="12550">
                  <c:v>10.363966002</c:v>
                </c:pt>
                <c:pt idx="12551">
                  <c:v>10.363966002</c:v>
                </c:pt>
                <c:pt idx="12552">
                  <c:v>10.363966002</c:v>
                </c:pt>
                <c:pt idx="12553">
                  <c:v>10.363966002</c:v>
                </c:pt>
                <c:pt idx="12554">
                  <c:v>10.363966002</c:v>
                </c:pt>
                <c:pt idx="12555">
                  <c:v>10.363966002</c:v>
                </c:pt>
                <c:pt idx="12556">
                  <c:v>10.363966002</c:v>
                </c:pt>
                <c:pt idx="12557">
                  <c:v>10.363966002</c:v>
                </c:pt>
                <c:pt idx="12558">
                  <c:v>10.363966002</c:v>
                </c:pt>
                <c:pt idx="12559">
                  <c:v>10.361134317299999</c:v>
                </c:pt>
                <c:pt idx="12560">
                  <c:v>10.361134317299999</c:v>
                </c:pt>
                <c:pt idx="12561">
                  <c:v>10.361134317299999</c:v>
                </c:pt>
                <c:pt idx="12562">
                  <c:v>10.361134317299999</c:v>
                </c:pt>
                <c:pt idx="12563">
                  <c:v>10.361134317299999</c:v>
                </c:pt>
                <c:pt idx="12564">
                  <c:v>10.361134317299999</c:v>
                </c:pt>
                <c:pt idx="12565">
                  <c:v>10.361134317299999</c:v>
                </c:pt>
                <c:pt idx="12566">
                  <c:v>10.361134317299999</c:v>
                </c:pt>
                <c:pt idx="12567">
                  <c:v>10.361134317299999</c:v>
                </c:pt>
                <c:pt idx="12568">
                  <c:v>10.361134317299999</c:v>
                </c:pt>
                <c:pt idx="12569">
                  <c:v>10.361134317299999</c:v>
                </c:pt>
                <c:pt idx="12570">
                  <c:v>10.361134317299999</c:v>
                </c:pt>
                <c:pt idx="12571">
                  <c:v>10.361134317299999</c:v>
                </c:pt>
                <c:pt idx="12572">
                  <c:v>10.361134317299999</c:v>
                </c:pt>
                <c:pt idx="12573">
                  <c:v>10.361134317299999</c:v>
                </c:pt>
                <c:pt idx="12574">
                  <c:v>10.361134317299999</c:v>
                </c:pt>
                <c:pt idx="12575">
                  <c:v>10.358302632599999</c:v>
                </c:pt>
                <c:pt idx="12576">
                  <c:v>10.358302632599999</c:v>
                </c:pt>
                <c:pt idx="12577">
                  <c:v>10.358302632599999</c:v>
                </c:pt>
                <c:pt idx="12578">
                  <c:v>10.358302632599999</c:v>
                </c:pt>
                <c:pt idx="12579">
                  <c:v>10.358302632599999</c:v>
                </c:pt>
                <c:pt idx="12580">
                  <c:v>10.358302632599999</c:v>
                </c:pt>
                <c:pt idx="12581">
                  <c:v>10.358302632599999</c:v>
                </c:pt>
                <c:pt idx="12582">
                  <c:v>10.358302632599999</c:v>
                </c:pt>
                <c:pt idx="12583">
                  <c:v>10.358302632599999</c:v>
                </c:pt>
                <c:pt idx="12584">
                  <c:v>10.358302632599999</c:v>
                </c:pt>
                <c:pt idx="12585">
                  <c:v>10.358302632599999</c:v>
                </c:pt>
                <c:pt idx="12586">
                  <c:v>10.358302632599999</c:v>
                </c:pt>
                <c:pt idx="12587">
                  <c:v>10.358302632599999</c:v>
                </c:pt>
                <c:pt idx="12588">
                  <c:v>10.358302632599999</c:v>
                </c:pt>
                <c:pt idx="12589">
                  <c:v>10.358302632599999</c:v>
                </c:pt>
                <c:pt idx="12590">
                  <c:v>10.358302632599999</c:v>
                </c:pt>
                <c:pt idx="12591">
                  <c:v>10.355470947899999</c:v>
                </c:pt>
                <c:pt idx="12592">
                  <c:v>10.355470947899999</c:v>
                </c:pt>
                <c:pt idx="12593">
                  <c:v>10.355470947899999</c:v>
                </c:pt>
                <c:pt idx="12594">
                  <c:v>10.355470947899999</c:v>
                </c:pt>
                <c:pt idx="12595">
                  <c:v>10.355470947899999</c:v>
                </c:pt>
                <c:pt idx="12596">
                  <c:v>10.355470947899999</c:v>
                </c:pt>
                <c:pt idx="12597">
                  <c:v>10.355470947899999</c:v>
                </c:pt>
                <c:pt idx="12598">
                  <c:v>10.355470947899999</c:v>
                </c:pt>
                <c:pt idx="12599">
                  <c:v>10.355470947899999</c:v>
                </c:pt>
                <c:pt idx="12600">
                  <c:v>10.355470947899999</c:v>
                </c:pt>
                <c:pt idx="12601">
                  <c:v>10.355470947899999</c:v>
                </c:pt>
                <c:pt idx="12602">
                  <c:v>10.355470947899999</c:v>
                </c:pt>
                <c:pt idx="12603">
                  <c:v>10.355470947899999</c:v>
                </c:pt>
                <c:pt idx="12604">
                  <c:v>10.355470947899999</c:v>
                </c:pt>
                <c:pt idx="12605">
                  <c:v>10.355470947899999</c:v>
                </c:pt>
                <c:pt idx="12606">
                  <c:v>10.355470947899999</c:v>
                </c:pt>
                <c:pt idx="12607">
                  <c:v>10.3526392632</c:v>
                </c:pt>
                <c:pt idx="12608">
                  <c:v>10.3526392632</c:v>
                </c:pt>
                <c:pt idx="12609">
                  <c:v>10.3526392632</c:v>
                </c:pt>
                <c:pt idx="12610">
                  <c:v>10.3526392632</c:v>
                </c:pt>
                <c:pt idx="12611">
                  <c:v>10.3526392632</c:v>
                </c:pt>
                <c:pt idx="12612">
                  <c:v>10.3526392632</c:v>
                </c:pt>
                <c:pt idx="12613">
                  <c:v>10.3526392632</c:v>
                </c:pt>
                <c:pt idx="12614">
                  <c:v>10.3526392632</c:v>
                </c:pt>
                <c:pt idx="12615">
                  <c:v>10.3526392632</c:v>
                </c:pt>
                <c:pt idx="12616">
                  <c:v>10.3526392632</c:v>
                </c:pt>
                <c:pt idx="12617">
                  <c:v>10.3526392632</c:v>
                </c:pt>
                <c:pt idx="12618">
                  <c:v>10.3526392632</c:v>
                </c:pt>
                <c:pt idx="12619">
                  <c:v>10.3526392632</c:v>
                </c:pt>
                <c:pt idx="12620">
                  <c:v>10.3526392632</c:v>
                </c:pt>
                <c:pt idx="12621">
                  <c:v>10.3526392632</c:v>
                </c:pt>
                <c:pt idx="12622">
                  <c:v>10.3526392632</c:v>
                </c:pt>
                <c:pt idx="12623">
                  <c:v>10.3498075785</c:v>
                </c:pt>
                <c:pt idx="12624">
                  <c:v>10.3498075785</c:v>
                </c:pt>
                <c:pt idx="12625">
                  <c:v>10.3498075785</c:v>
                </c:pt>
                <c:pt idx="12626">
                  <c:v>10.3498075785</c:v>
                </c:pt>
                <c:pt idx="12627">
                  <c:v>10.3498075785</c:v>
                </c:pt>
                <c:pt idx="12628">
                  <c:v>10.3498075785</c:v>
                </c:pt>
                <c:pt idx="12629">
                  <c:v>10.3498075785</c:v>
                </c:pt>
                <c:pt idx="12630">
                  <c:v>10.3498075785</c:v>
                </c:pt>
                <c:pt idx="12631">
                  <c:v>10.3498075785</c:v>
                </c:pt>
                <c:pt idx="12632">
                  <c:v>10.3498075785</c:v>
                </c:pt>
                <c:pt idx="12633">
                  <c:v>10.3498075785</c:v>
                </c:pt>
                <c:pt idx="12634">
                  <c:v>10.3498075785</c:v>
                </c:pt>
                <c:pt idx="12635">
                  <c:v>10.3498075785</c:v>
                </c:pt>
                <c:pt idx="12636">
                  <c:v>10.3498075785</c:v>
                </c:pt>
                <c:pt idx="12637">
                  <c:v>10.3498075785</c:v>
                </c:pt>
                <c:pt idx="12638">
                  <c:v>10.3498075785</c:v>
                </c:pt>
                <c:pt idx="12639">
                  <c:v>10.3469758938</c:v>
                </c:pt>
                <c:pt idx="12640">
                  <c:v>10.3469758938</c:v>
                </c:pt>
                <c:pt idx="12641">
                  <c:v>10.3469758938</c:v>
                </c:pt>
                <c:pt idx="12642">
                  <c:v>10.3469758938</c:v>
                </c:pt>
                <c:pt idx="12643">
                  <c:v>10.3469758938</c:v>
                </c:pt>
                <c:pt idx="12644">
                  <c:v>10.3469758938</c:v>
                </c:pt>
                <c:pt idx="12645">
                  <c:v>10.3469758938</c:v>
                </c:pt>
                <c:pt idx="12646">
                  <c:v>10.3469758938</c:v>
                </c:pt>
                <c:pt idx="12647">
                  <c:v>10.3469758938</c:v>
                </c:pt>
                <c:pt idx="12648">
                  <c:v>10.3469758938</c:v>
                </c:pt>
                <c:pt idx="12649">
                  <c:v>10.3469758938</c:v>
                </c:pt>
                <c:pt idx="12650">
                  <c:v>10.3469758938</c:v>
                </c:pt>
                <c:pt idx="12651">
                  <c:v>10.3469758938</c:v>
                </c:pt>
                <c:pt idx="12652">
                  <c:v>10.3469758938</c:v>
                </c:pt>
                <c:pt idx="12653">
                  <c:v>10.3469758938</c:v>
                </c:pt>
                <c:pt idx="12654">
                  <c:v>10.3469758938</c:v>
                </c:pt>
                <c:pt idx="12655">
                  <c:v>10.3441442091</c:v>
                </c:pt>
                <c:pt idx="12656">
                  <c:v>10.3441442091</c:v>
                </c:pt>
                <c:pt idx="12657">
                  <c:v>10.3441442091</c:v>
                </c:pt>
                <c:pt idx="12658">
                  <c:v>10.3441442091</c:v>
                </c:pt>
                <c:pt idx="12659">
                  <c:v>10.3441442091</c:v>
                </c:pt>
                <c:pt idx="12660">
                  <c:v>10.3441442091</c:v>
                </c:pt>
                <c:pt idx="12661">
                  <c:v>10.3441442091</c:v>
                </c:pt>
                <c:pt idx="12662">
                  <c:v>10.3441442091</c:v>
                </c:pt>
                <c:pt idx="12663">
                  <c:v>10.3441442091</c:v>
                </c:pt>
                <c:pt idx="12664">
                  <c:v>10.3441442091</c:v>
                </c:pt>
                <c:pt idx="12665">
                  <c:v>10.3441442091</c:v>
                </c:pt>
                <c:pt idx="12666">
                  <c:v>10.3441442091</c:v>
                </c:pt>
                <c:pt idx="12667">
                  <c:v>10.3441442091</c:v>
                </c:pt>
                <c:pt idx="12668">
                  <c:v>10.3441442091</c:v>
                </c:pt>
                <c:pt idx="12669">
                  <c:v>10.3441442091</c:v>
                </c:pt>
                <c:pt idx="12670">
                  <c:v>10.3441442091</c:v>
                </c:pt>
                <c:pt idx="12671">
                  <c:v>10.341312524399999</c:v>
                </c:pt>
                <c:pt idx="12672">
                  <c:v>10.341312524399999</c:v>
                </c:pt>
                <c:pt idx="12673">
                  <c:v>10.341312524399999</c:v>
                </c:pt>
                <c:pt idx="12674">
                  <c:v>10.341312524399999</c:v>
                </c:pt>
                <c:pt idx="12675">
                  <c:v>10.341312524399999</c:v>
                </c:pt>
                <c:pt idx="12676">
                  <c:v>10.341312524399999</c:v>
                </c:pt>
                <c:pt idx="12677">
                  <c:v>10.341312524399999</c:v>
                </c:pt>
                <c:pt idx="12678">
                  <c:v>10.341312524399999</c:v>
                </c:pt>
                <c:pt idx="12679">
                  <c:v>10.341312524399999</c:v>
                </c:pt>
                <c:pt idx="12680">
                  <c:v>10.341312524399999</c:v>
                </c:pt>
                <c:pt idx="12681">
                  <c:v>10.341312524399999</c:v>
                </c:pt>
                <c:pt idx="12682">
                  <c:v>10.341312524399999</c:v>
                </c:pt>
                <c:pt idx="12683">
                  <c:v>10.341312524399999</c:v>
                </c:pt>
                <c:pt idx="12684">
                  <c:v>10.341312524399999</c:v>
                </c:pt>
                <c:pt idx="12685">
                  <c:v>10.341312524399999</c:v>
                </c:pt>
                <c:pt idx="12686">
                  <c:v>10.341312524399999</c:v>
                </c:pt>
                <c:pt idx="12687">
                  <c:v>10.338480839700001</c:v>
                </c:pt>
                <c:pt idx="12688">
                  <c:v>10.338480839700001</c:v>
                </c:pt>
                <c:pt idx="12689">
                  <c:v>10.338480839700001</c:v>
                </c:pt>
                <c:pt idx="12690">
                  <c:v>10.338480839700001</c:v>
                </c:pt>
                <c:pt idx="12691">
                  <c:v>10.338480839700001</c:v>
                </c:pt>
                <c:pt idx="12692">
                  <c:v>10.338480839700001</c:v>
                </c:pt>
                <c:pt idx="12693">
                  <c:v>10.338480839700001</c:v>
                </c:pt>
                <c:pt idx="12694">
                  <c:v>10.338480839700001</c:v>
                </c:pt>
                <c:pt idx="12695">
                  <c:v>10.338480839700001</c:v>
                </c:pt>
                <c:pt idx="12696">
                  <c:v>10.338480839700001</c:v>
                </c:pt>
                <c:pt idx="12697">
                  <c:v>10.338480839700001</c:v>
                </c:pt>
                <c:pt idx="12698">
                  <c:v>10.338480839700001</c:v>
                </c:pt>
                <c:pt idx="12699">
                  <c:v>10.338480839700001</c:v>
                </c:pt>
                <c:pt idx="12700">
                  <c:v>10.338480839700001</c:v>
                </c:pt>
                <c:pt idx="12701">
                  <c:v>10.338480839700001</c:v>
                </c:pt>
                <c:pt idx="12702">
                  <c:v>10.338480839700001</c:v>
                </c:pt>
                <c:pt idx="12703">
                  <c:v>10.335649155</c:v>
                </c:pt>
                <c:pt idx="12704">
                  <c:v>10.335649155</c:v>
                </c:pt>
                <c:pt idx="12705">
                  <c:v>10.335649155</c:v>
                </c:pt>
                <c:pt idx="12706">
                  <c:v>10.335649155</c:v>
                </c:pt>
                <c:pt idx="12707">
                  <c:v>10.335649155</c:v>
                </c:pt>
                <c:pt idx="12708">
                  <c:v>10.335649155</c:v>
                </c:pt>
                <c:pt idx="12709">
                  <c:v>10.335649155</c:v>
                </c:pt>
                <c:pt idx="12710">
                  <c:v>10.335649155</c:v>
                </c:pt>
                <c:pt idx="12711">
                  <c:v>10.335649155</c:v>
                </c:pt>
                <c:pt idx="12712">
                  <c:v>10.335649155</c:v>
                </c:pt>
                <c:pt idx="12713">
                  <c:v>10.335649155</c:v>
                </c:pt>
                <c:pt idx="12714">
                  <c:v>10.335649155</c:v>
                </c:pt>
                <c:pt idx="12715">
                  <c:v>10.335649155</c:v>
                </c:pt>
                <c:pt idx="12716">
                  <c:v>10.335649155</c:v>
                </c:pt>
                <c:pt idx="12717">
                  <c:v>10.335649155</c:v>
                </c:pt>
                <c:pt idx="12718">
                  <c:v>10.335649155</c:v>
                </c:pt>
                <c:pt idx="12719">
                  <c:v>10.332817470299998</c:v>
                </c:pt>
                <c:pt idx="12720">
                  <c:v>10.332817470299998</c:v>
                </c:pt>
                <c:pt idx="12721">
                  <c:v>10.332817470299998</c:v>
                </c:pt>
                <c:pt idx="12722">
                  <c:v>10.332817470299998</c:v>
                </c:pt>
                <c:pt idx="12723">
                  <c:v>10.332817470299998</c:v>
                </c:pt>
                <c:pt idx="12724">
                  <c:v>10.332817470299998</c:v>
                </c:pt>
                <c:pt idx="12725">
                  <c:v>10.332817470299998</c:v>
                </c:pt>
                <c:pt idx="12726">
                  <c:v>10.332817470299998</c:v>
                </c:pt>
                <c:pt idx="12727">
                  <c:v>10.332817470299998</c:v>
                </c:pt>
                <c:pt idx="12728">
                  <c:v>10.332817470299998</c:v>
                </c:pt>
                <c:pt idx="12729">
                  <c:v>10.332817470299998</c:v>
                </c:pt>
                <c:pt idx="12730">
                  <c:v>10.332817470299998</c:v>
                </c:pt>
                <c:pt idx="12731">
                  <c:v>10.332817470299998</c:v>
                </c:pt>
                <c:pt idx="12732">
                  <c:v>10.332817470299998</c:v>
                </c:pt>
                <c:pt idx="12733">
                  <c:v>10.332817470299998</c:v>
                </c:pt>
                <c:pt idx="12734">
                  <c:v>10.332817470299998</c:v>
                </c:pt>
                <c:pt idx="12735">
                  <c:v>10.3299857856</c:v>
                </c:pt>
                <c:pt idx="12736">
                  <c:v>10.3299857856</c:v>
                </c:pt>
                <c:pt idx="12737">
                  <c:v>10.3299857856</c:v>
                </c:pt>
                <c:pt idx="12738">
                  <c:v>10.3299857856</c:v>
                </c:pt>
                <c:pt idx="12739">
                  <c:v>10.3299857856</c:v>
                </c:pt>
                <c:pt idx="12740">
                  <c:v>10.3299857856</c:v>
                </c:pt>
                <c:pt idx="12741">
                  <c:v>10.3299857856</c:v>
                </c:pt>
                <c:pt idx="12742">
                  <c:v>10.3299857856</c:v>
                </c:pt>
                <c:pt idx="12743">
                  <c:v>10.3299857856</c:v>
                </c:pt>
                <c:pt idx="12744">
                  <c:v>10.3299857856</c:v>
                </c:pt>
                <c:pt idx="12745">
                  <c:v>10.3299857856</c:v>
                </c:pt>
                <c:pt idx="12746">
                  <c:v>10.3299857856</c:v>
                </c:pt>
                <c:pt idx="12747">
                  <c:v>10.3299857856</c:v>
                </c:pt>
                <c:pt idx="12748">
                  <c:v>10.3299857856</c:v>
                </c:pt>
                <c:pt idx="12749">
                  <c:v>10.3299857856</c:v>
                </c:pt>
                <c:pt idx="12750">
                  <c:v>10.3299857856</c:v>
                </c:pt>
                <c:pt idx="12751">
                  <c:v>10.3271541009</c:v>
                </c:pt>
                <c:pt idx="12752">
                  <c:v>10.3271541009</c:v>
                </c:pt>
                <c:pt idx="12753">
                  <c:v>10.3271541009</c:v>
                </c:pt>
                <c:pt idx="12754">
                  <c:v>10.3271541009</c:v>
                </c:pt>
                <c:pt idx="12755">
                  <c:v>10.3271541009</c:v>
                </c:pt>
                <c:pt idx="12756">
                  <c:v>10.3271541009</c:v>
                </c:pt>
                <c:pt idx="12757">
                  <c:v>10.3271541009</c:v>
                </c:pt>
                <c:pt idx="12758">
                  <c:v>10.3271541009</c:v>
                </c:pt>
                <c:pt idx="12759">
                  <c:v>10.3271541009</c:v>
                </c:pt>
                <c:pt idx="12760">
                  <c:v>10.3271541009</c:v>
                </c:pt>
                <c:pt idx="12761">
                  <c:v>10.3271541009</c:v>
                </c:pt>
                <c:pt idx="12762">
                  <c:v>10.3271541009</c:v>
                </c:pt>
                <c:pt idx="12763">
                  <c:v>10.3271541009</c:v>
                </c:pt>
                <c:pt idx="12764">
                  <c:v>10.3271541009</c:v>
                </c:pt>
                <c:pt idx="12765">
                  <c:v>10.3271541009</c:v>
                </c:pt>
                <c:pt idx="12766">
                  <c:v>10.3271541009</c:v>
                </c:pt>
                <c:pt idx="12767">
                  <c:v>10.324322416200001</c:v>
                </c:pt>
                <c:pt idx="12768">
                  <c:v>10.324322416200001</c:v>
                </c:pt>
                <c:pt idx="12769">
                  <c:v>10.324322416200001</c:v>
                </c:pt>
                <c:pt idx="12770">
                  <c:v>10.324322416200001</c:v>
                </c:pt>
                <c:pt idx="12771">
                  <c:v>10.324322416200001</c:v>
                </c:pt>
                <c:pt idx="12772">
                  <c:v>10.324322416200001</c:v>
                </c:pt>
                <c:pt idx="12773">
                  <c:v>10.324322416200001</c:v>
                </c:pt>
                <c:pt idx="12774">
                  <c:v>10.324322416200001</c:v>
                </c:pt>
                <c:pt idx="12775">
                  <c:v>10.324322416200001</c:v>
                </c:pt>
                <c:pt idx="12776">
                  <c:v>10.324322416200001</c:v>
                </c:pt>
                <c:pt idx="12777">
                  <c:v>10.324322416200001</c:v>
                </c:pt>
                <c:pt idx="12778">
                  <c:v>10.324322416200001</c:v>
                </c:pt>
                <c:pt idx="12779">
                  <c:v>10.324322416200001</c:v>
                </c:pt>
                <c:pt idx="12780">
                  <c:v>10.324322416200001</c:v>
                </c:pt>
                <c:pt idx="12781">
                  <c:v>10.324322416200001</c:v>
                </c:pt>
                <c:pt idx="12782">
                  <c:v>10.324322416200001</c:v>
                </c:pt>
                <c:pt idx="12783">
                  <c:v>10.321490731499999</c:v>
                </c:pt>
                <c:pt idx="12784">
                  <c:v>10.321490731499999</c:v>
                </c:pt>
                <c:pt idx="12785">
                  <c:v>10.321490731499999</c:v>
                </c:pt>
                <c:pt idx="12786">
                  <c:v>10.321490731499999</c:v>
                </c:pt>
                <c:pt idx="12787">
                  <c:v>10.321490731499999</c:v>
                </c:pt>
                <c:pt idx="12788">
                  <c:v>10.321490731499999</c:v>
                </c:pt>
                <c:pt idx="12789">
                  <c:v>10.321490731499999</c:v>
                </c:pt>
                <c:pt idx="12790">
                  <c:v>10.321490731499999</c:v>
                </c:pt>
                <c:pt idx="12791">
                  <c:v>10.321490731499999</c:v>
                </c:pt>
                <c:pt idx="12792">
                  <c:v>10.321490731499999</c:v>
                </c:pt>
                <c:pt idx="12793">
                  <c:v>10.321490731499999</c:v>
                </c:pt>
                <c:pt idx="12794">
                  <c:v>10.321490731499999</c:v>
                </c:pt>
                <c:pt idx="12795">
                  <c:v>10.321490731499999</c:v>
                </c:pt>
                <c:pt idx="12796">
                  <c:v>10.321490731499999</c:v>
                </c:pt>
                <c:pt idx="12797">
                  <c:v>10.321490731499999</c:v>
                </c:pt>
                <c:pt idx="12798">
                  <c:v>10.321490731499999</c:v>
                </c:pt>
                <c:pt idx="12799">
                  <c:v>10.318659046799999</c:v>
                </c:pt>
                <c:pt idx="12800">
                  <c:v>10.318659046799999</c:v>
                </c:pt>
                <c:pt idx="12801">
                  <c:v>10.318659046799999</c:v>
                </c:pt>
                <c:pt idx="12802">
                  <c:v>10.318659046799999</c:v>
                </c:pt>
                <c:pt idx="12803">
                  <c:v>10.318659046799999</c:v>
                </c:pt>
                <c:pt idx="12804">
                  <c:v>10.318659046799999</c:v>
                </c:pt>
                <c:pt idx="12805">
                  <c:v>10.318659046799999</c:v>
                </c:pt>
                <c:pt idx="12806">
                  <c:v>10.318659046799999</c:v>
                </c:pt>
                <c:pt idx="12807">
                  <c:v>10.318659046799999</c:v>
                </c:pt>
                <c:pt idx="12808">
                  <c:v>10.318659046799999</c:v>
                </c:pt>
                <c:pt idx="12809">
                  <c:v>10.318659046799999</c:v>
                </c:pt>
                <c:pt idx="12810">
                  <c:v>10.318659046799999</c:v>
                </c:pt>
                <c:pt idx="12811">
                  <c:v>10.318659046799999</c:v>
                </c:pt>
                <c:pt idx="12812">
                  <c:v>10.318659046799999</c:v>
                </c:pt>
                <c:pt idx="12813">
                  <c:v>10.318659046799999</c:v>
                </c:pt>
                <c:pt idx="12814">
                  <c:v>10.318659046799999</c:v>
                </c:pt>
                <c:pt idx="12815">
                  <c:v>10.3158273621</c:v>
                </c:pt>
                <c:pt idx="12816">
                  <c:v>10.3158273621</c:v>
                </c:pt>
                <c:pt idx="12817">
                  <c:v>10.3158273621</c:v>
                </c:pt>
                <c:pt idx="12818">
                  <c:v>10.3158273621</c:v>
                </c:pt>
                <c:pt idx="12819">
                  <c:v>10.3158273621</c:v>
                </c:pt>
                <c:pt idx="12820">
                  <c:v>10.3158273621</c:v>
                </c:pt>
                <c:pt idx="12821">
                  <c:v>10.3158273621</c:v>
                </c:pt>
                <c:pt idx="12822">
                  <c:v>10.3158273621</c:v>
                </c:pt>
                <c:pt idx="12823">
                  <c:v>10.3158273621</c:v>
                </c:pt>
                <c:pt idx="12824">
                  <c:v>10.3158273621</c:v>
                </c:pt>
                <c:pt idx="12825">
                  <c:v>10.3158273621</c:v>
                </c:pt>
                <c:pt idx="12826">
                  <c:v>10.3158273621</c:v>
                </c:pt>
                <c:pt idx="12827">
                  <c:v>10.3158273621</c:v>
                </c:pt>
                <c:pt idx="12828">
                  <c:v>10.3158273621</c:v>
                </c:pt>
                <c:pt idx="12829">
                  <c:v>10.3158273621</c:v>
                </c:pt>
                <c:pt idx="12830">
                  <c:v>10.3158273621</c:v>
                </c:pt>
                <c:pt idx="12831">
                  <c:v>10.3129956774</c:v>
                </c:pt>
                <c:pt idx="12832">
                  <c:v>10.3129956774</c:v>
                </c:pt>
                <c:pt idx="12833">
                  <c:v>10.3129956774</c:v>
                </c:pt>
                <c:pt idx="12834">
                  <c:v>10.3129956774</c:v>
                </c:pt>
                <c:pt idx="12835">
                  <c:v>10.3129956774</c:v>
                </c:pt>
                <c:pt idx="12836">
                  <c:v>10.3129956774</c:v>
                </c:pt>
                <c:pt idx="12837">
                  <c:v>10.3129956774</c:v>
                </c:pt>
                <c:pt idx="12838">
                  <c:v>10.3129956774</c:v>
                </c:pt>
                <c:pt idx="12839">
                  <c:v>10.3129956774</c:v>
                </c:pt>
                <c:pt idx="12840">
                  <c:v>10.3129956774</c:v>
                </c:pt>
                <c:pt idx="12841">
                  <c:v>10.3129956774</c:v>
                </c:pt>
                <c:pt idx="12842">
                  <c:v>10.3129956774</c:v>
                </c:pt>
                <c:pt idx="12843">
                  <c:v>10.3129956774</c:v>
                </c:pt>
                <c:pt idx="12844">
                  <c:v>10.3129956774</c:v>
                </c:pt>
                <c:pt idx="12845">
                  <c:v>10.3129956774</c:v>
                </c:pt>
                <c:pt idx="12846">
                  <c:v>10.3129956774</c:v>
                </c:pt>
                <c:pt idx="12847">
                  <c:v>10.3101639927</c:v>
                </c:pt>
                <c:pt idx="12848">
                  <c:v>10.3101639927</c:v>
                </c:pt>
                <c:pt idx="12849">
                  <c:v>10.3101639927</c:v>
                </c:pt>
                <c:pt idx="12850">
                  <c:v>10.3101639927</c:v>
                </c:pt>
                <c:pt idx="12851">
                  <c:v>10.3101639927</c:v>
                </c:pt>
                <c:pt idx="12852">
                  <c:v>10.3101639927</c:v>
                </c:pt>
                <c:pt idx="12853">
                  <c:v>10.3101639927</c:v>
                </c:pt>
                <c:pt idx="12854">
                  <c:v>10.3101639927</c:v>
                </c:pt>
                <c:pt idx="12855">
                  <c:v>10.3101639927</c:v>
                </c:pt>
                <c:pt idx="12856">
                  <c:v>10.3101639927</c:v>
                </c:pt>
                <c:pt idx="12857">
                  <c:v>10.3101639927</c:v>
                </c:pt>
                <c:pt idx="12858">
                  <c:v>10.3101639927</c:v>
                </c:pt>
                <c:pt idx="12859">
                  <c:v>10.3101639927</c:v>
                </c:pt>
                <c:pt idx="12860">
                  <c:v>10.3101639927</c:v>
                </c:pt>
                <c:pt idx="12861">
                  <c:v>10.3101639927</c:v>
                </c:pt>
                <c:pt idx="12862">
                  <c:v>10.3101639927</c:v>
                </c:pt>
                <c:pt idx="12863">
                  <c:v>10.307332307999999</c:v>
                </c:pt>
                <c:pt idx="12864">
                  <c:v>10.307332307999999</c:v>
                </c:pt>
                <c:pt idx="12865">
                  <c:v>10.307332307999999</c:v>
                </c:pt>
                <c:pt idx="12866">
                  <c:v>10.307332307999999</c:v>
                </c:pt>
                <c:pt idx="12867">
                  <c:v>10.307332307999999</c:v>
                </c:pt>
                <c:pt idx="12868">
                  <c:v>10.307332307999999</c:v>
                </c:pt>
                <c:pt idx="12869">
                  <c:v>10.307332307999999</c:v>
                </c:pt>
                <c:pt idx="12870">
                  <c:v>10.307332307999999</c:v>
                </c:pt>
                <c:pt idx="12871">
                  <c:v>10.307332307999999</c:v>
                </c:pt>
                <c:pt idx="12872">
                  <c:v>10.307332307999999</c:v>
                </c:pt>
                <c:pt idx="12873">
                  <c:v>10.307332307999999</c:v>
                </c:pt>
                <c:pt idx="12874">
                  <c:v>10.307332307999999</c:v>
                </c:pt>
                <c:pt idx="12875">
                  <c:v>10.307332307999999</c:v>
                </c:pt>
                <c:pt idx="12876">
                  <c:v>10.307332307999999</c:v>
                </c:pt>
                <c:pt idx="12877">
                  <c:v>10.307332307999999</c:v>
                </c:pt>
                <c:pt idx="12878">
                  <c:v>10.307332307999999</c:v>
                </c:pt>
                <c:pt idx="12879">
                  <c:v>10.304500623299999</c:v>
                </c:pt>
                <c:pt idx="12880">
                  <c:v>10.304500623299999</c:v>
                </c:pt>
                <c:pt idx="12881">
                  <c:v>10.304500623299999</c:v>
                </c:pt>
                <c:pt idx="12882">
                  <c:v>10.304500623299999</c:v>
                </c:pt>
                <c:pt idx="12883">
                  <c:v>10.304500623299999</c:v>
                </c:pt>
                <c:pt idx="12884">
                  <c:v>10.304500623299999</c:v>
                </c:pt>
                <c:pt idx="12885">
                  <c:v>10.304500623299999</c:v>
                </c:pt>
                <c:pt idx="12886">
                  <c:v>10.304500623299999</c:v>
                </c:pt>
                <c:pt idx="12887">
                  <c:v>10.304500623299999</c:v>
                </c:pt>
                <c:pt idx="12888">
                  <c:v>10.304500623299999</c:v>
                </c:pt>
                <c:pt idx="12889">
                  <c:v>10.304500623299999</c:v>
                </c:pt>
                <c:pt idx="12890">
                  <c:v>10.304500623299999</c:v>
                </c:pt>
                <c:pt idx="12891">
                  <c:v>10.304500623299999</c:v>
                </c:pt>
                <c:pt idx="12892">
                  <c:v>10.304500623299999</c:v>
                </c:pt>
                <c:pt idx="12893">
                  <c:v>10.304500623299999</c:v>
                </c:pt>
                <c:pt idx="12894">
                  <c:v>10.304500623299999</c:v>
                </c:pt>
                <c:pt idx="12895">
                  <c:v>10.301668938600001</c:v>
                </c:pt>
                <c:pt idx="12896">
                  <c:v>10.301668938600001</c:v>
                </c:pt>
                <c:pt idx="12897">
                  <c:v>10.301668938600001</c:v>
                </c:pt>
                <c:pt idx="12898">
                  <c:v>10.301668938600001</c:v>
                </c:pt>
                <c:pt idx="12899">
                  <c:v>10.301668938600001</c:v>
                </c:pt>
                <c:pt idx="12900">
                  <c:v>10.301668938600001</c:v>
                </c:pt>
                <c:pt idx="12901">
                  <c:v>10.301668938600001</c:v>
                </c:pt>
                <c:pt idx="12902">
                  <c:v>10.301668938600001</c:v>
                </c:pt>
                <c:pt idx="12903">
                  <c:v>10.301668938600001</c:v>
                </c:pt>
                <c:pt idx="12904">
                  <c:v>10.301668938600001</c:v>
                </c:pt>
                <c:pt idx="12905">
                  <c:v>10.301668938600001</c:v>
                </c:pt>
                <c:pt idx="12906">
                  <c:v>10.301668938600001</c:v>
                </c:pt>
                <c:pt idx="12907">
                  <c:v>10.301668938600001</c:v>
                </c:pt>
                <c:pt idx="12908">
                  <c:v>10.301668938600001</c:v>
                </c:pt>
                <c:pt idx="12909">
                  <c:v>10.301668938600001</c:v>
                </c:pt>
                <c:pt idx="12910">
                  <c:v>10.301668938600001</c:v>
                </c:pt>
                <c:pt idx="12911">
                  <c:v>10.298837253899999</c:v>
                </c:pt>
                <c:pt idx="12912">
                  <c:v>10.298837253899999</c:v>
                </c:pt>
                <c:pt idx="12913">
                  <c:v>10.298837253899999</c:v>
                </c:pt>
                <c:pt idx="12914">
                  <c:v>10.298837253899999</c:v>
                </c:pt>
                <c:pt idx="12915">
                  <c:v>10.298837253899999</c:v>
                </c:pt>
                <c:pt idx="12916">
                  <c:v>10.298837253899999</c:v>
                </c:pt>
                <c:pt idx="12917">
                  <c:v>10.298837253899999</c:v>
                </c:pt>
                <c:pt idx="12918">
                  <c:v>10.298837253899999</c:v>
                </c:pt>
                <c:pt idx="12919">
                  <c:v>10.298837253899999</c:v>
                </c:pt>
                <c:pt idx="12920">
                  <c:v>10.298837253899999</c:v>
                </c:pt>
                <c:pt idx="12921">
                  <c:v>10.298837253899999</c:v>
                </c:pt>
                <c:pt idx="12922">
                  <c:v>10.298837253899999</c:v>
                </c:pt>
                <c:pt idx="12923">
                  <c:v>10.298837253899999</c:v>
                </c:pt>
                <c:pt idx="12924">
                  <c:v>10.298837253899999</c:v>
                </c:pt>
                <c:pt idx="12925">
                  <c:v>10.298837253899999</c:v>
                </c:pt>
                <c:pt idx="12926">
                  <c:v>10.298837253899999</c:v>
                </c:pt>
                <c:pt idx="12927">
                  <c:v>10.2960055692</c:v>
                </c:pt>
                <c:pt idx="12928">
                  <c:v>10.2960055692</c:v>
                </c:pt>
                <c:pt idx="12929">
                  <c:v>10.2960055692</c:v>
                </c:pt>
                <c:pt idx="12930">
                  <c:v>10.2960055692</c:v>
                </c:pt>
                <c:pt idx="12931">
                  <c:v>10.2960055692</c:v>
                </c:pt>
                <c:pt idx="12932">
                  <c:v>10.2960055692</c:v>
                </c:pt>
                <c:pt idx="12933">
                  <c:v>10.2960055692</c:v>
                </c:pt>
                <c:pt idx="12934">
                  <c:v>10.2960055692</c:v>
                </c:pt>
                <c:pt idx="12935">
                  <c:v>10.2960055692</c:v>
                </c:pt>
                <c:pt idx="12936">
                  <c:v>10.2960055692</c:v>
                </c:pt>
                <c:pt idx="12937">
                  <c:v>10.2960055692</c:v>
                </c:pt>
                <c:pt idx="12938">
                  <c:v>10.2960055692</c:v>
                </c:pt>
                <c:pt idx="12939">
                  <c:v>10.2960055692</c:v>
                </c:pt>
                <c:pt idx="12940">
                  <c:v>10.2960055692</c:v>
                </c:pt>
                <c:pt idx="12941">
                  <c:v>10.2960055692</c:v>
                </c:pt>
                <c:pt idx="12942">
                  <c:v>10.2960055692</c:v>
                </c:pt>
                <c:pt idx="12943">
                  <c:v>10.2931738845</c:v>
                </c:pt>
                <c:pt idx="12944">
                  <c:v>10.2931738845</c:v>
                </c:pt>
                <c:pt idx="12945">
                  <c:v>10.2931738845</c:v>
                </c:pt>
                <c:pt idx="12946">
                  <c:v>10.2931738845</c:v>
                </c:pt>
                <c:pt idx="12947">
                  <c:v>10.2931738845</c:v>
                </c:pt>
                <c:pt idx="12948">
                  <c:v>10.2931738845</c:v>
                </c:pt>
                <c:pt idx="12949">
                  <c:v>10.2931738845</c:v>
                </c:pt>
                <c:pt idx="12950">
                  <c:v>10.2931738845</c:v>
                </c:pt>
                <c:pt idx="12951">
                  <c:v>10.2931738845</c:v>
                </c:pt>
                <c:pt idx="12952">
                  <c:v>10.2931738845</c:v>
                </c:pt>
                <c:pt idx="12953">
                  <c:v>10.2931738845</c:v>
                </c:pt>
                <c:pt idx="12954">
                  <c:v>10.2931738845</c:v>
                </c:pt>
                <c:pt idx="12955">
                  <c:v>10.2931738845</c:v>
                </c:pt>
                <c:pt idx="12956">
                  <c:v>10.2931738845</c:v>
                </c:pt>
                <c:pt idx="12957">
                  <c:v>10.2931738845</c:v>
                </c:pt>
                <c:pt idx="12958">
                  <c:v>10.2931738845</c:v>
                </c:pt>
                <c:pt idx="12959">
                  <c:v>10.2903421998</c:v>
                </c:pt>
                <c:pt idx="12960">
                  <c:v>10.2903421998</c:v>
                </c:pt>
                <c:pt idx="12961">
                  <c:v>10.2903421998</c:v>
                </c:pt>
                <c:pt idx="12962">
                  <c:v>10.2903421998</c:v>
                </c:pt>
                <c:pt idx="12963">
                  <c:v>10.2903421998</c:v>
                </c:pt>
                <c:pt idx="12964">
                  <c:v>10.2903421998</c:v>
                </c:pt>
                <c:pt idx="12965">
                  <c:v>10.2903421998</c:v>
                </c:pt>
                <c:pt idx="12966">
                  <c:v>10.2903421998</c:v>
                </c:pt>
                <c:pt idx="12967">
                  <c:v>10.2903421998</c:v>
                </c:pt>
                <c:pt idx="12968">
                  <c:v>10.2903421998</c:v>
                </c:pt>
                <c:pt idx="12969">
                  <c:v>10.2903421998</c:v>
                </c:pt>
                <c:pt idx="12970">
                  <c:v>10.2903421998</c:v>
                </c:pt>
                <c:pt idx="12971">
                  <c:v>10.2903421998</c:v>
                </c:pt>
                <c:pt idx="12972">
                  <c:v>10.2903421998</c:v>
                </c:pt>
                <c:pt idx="12973">
                  <c:v>10.2903421998</c:v>
                </c:pt>
                <c:pt idx="12974">
                  <c:v>10.2903421998</c:v>
                </c:pt>
                <c:pt idx="12975">
                  <c:v>10.287510515099999</c:v>
                </c:pt>
                <c:pt idx="12976">
                  <c:v>10.287510515099999</c:v>
                </c:pt>
                <c:pt idx="12977">
                  <c:v>10.287510515099999</c:v>
                </c:pt>
                <c:pt idx="12978">
                  <c:v>10.287510515099999</c:v>
                </c:pt>
                <c:pt idx="12979">
                  <c:v>10.287510515099999</c:v>
                </c:pt>
                <c:pt idx="12980">
                  <c:v>10.287510515099999</c:v>
                </c:pt>
                <c:pt idx="12981">
                  <c:v>10.287510515099999</c:v>
                </c:pt>
                <c:pt idx="12982">
                  <c:v>10.287510515099999</c:v>
                </c:pt>
                <c:pt idx="12983">
                  <c:v>10.287510515099999</c:v>
                </c:pt>
                <c:pt idx="12984">
                  <c:v>10.287510515099999</c:v>
                </c:pt>
                <c:pt idx="12985">
                  <c:v>10.287510515099999</c:v>
                </c:pt>
                <c:pt idx="12986">
                  <c:v>10.287510515099999</c:v>
                </c:pt>
                <c:pt idx="12987">
                  <c:v>10.287510515099999</c:v>
                </c:pt>
                <c:pt idx="12988">
                  <c:v>10.287510515099999</c:v>
                </c:pt>
                <c:pt idx="12989">
                  <c:v>10.287510515099999</c:v>
                </c:pt>
                <c:pt idx="12990">
                  <c:v>10.287510515099999</c:v>
                </c:pt>
                <c:pt idx="12991">
                  <c:v>10.287510515099999</c:v>
                </c:pt>
                <c:pt idx="12992">
                  <c:v>10.284678830399999</c:v>
                </c:pt>
                <c:pt idx="12993">
                  <c:v>10.284678830399999</c:v>
                </c:pt>
                <c:pt idx="12994">
                  <c:v>10.284678830399999</c:v>
                </c:pt>
                <c:pt idx="12995">
                  <c:v>10.284678830399999</c:v>
                </c:pt>
                <c:pt idx="12996">
                  <c:v>10.284678830399999</c:v>
                </c:pt>
                <c:pt idx="12997">
                  <c:v>10.284678830399999</c:v>
                </c:pt>
                <c:pt idx="12998">
                  <c:v>10.284678830399999</c:v>
                </c:pt>
                <c:pt idx="12999">
                  <c:v>10.284678830399999</c:v>
                </c:pt>
                <c:pt idx="13000">
                  <c:v>10.284678830399999</c:v>
                </c:pt>
                <c:pt idx="13001">
                  <c:v>10.284678830399999</c:v>
                </c:pt>
                <c:pt idx="13002">
                  <c:v>10.284678830399999</c:v>
                </c:pt>
                <c:pt idx="13003">
                  <c:v>10.284678830399999</c:v>
                </c:pt>
                <c:pt idx="13004">
                  <c:v>10.284678830399999</c:v>
                </c:pt>
                <c:pt idx="13005">
                  <c:v>10.284678830399999</c:v>
                </c:pt>
                <c:pt idx="13006">
                  <c:v>10.284678830399999</c:v>
                </c:pt>
                <c:pt idx="13007">
                  <c:v>10.284678830399999</c:v>
                </c:pt>
                <c:pt idx="13008">
                  <c:v>10.2818471457</c:v>
                </c:pt>
                <c:pt idx="13009">
                  <c:v>10.2818471457</c:v>
                </c:pt>
                <c:pt idx="13010">
                  <c:v>10.2818471457</c:v>
                </c:pt>
                <c:pt idx="13011">
                  <c:v>10.2818471457</c:v>
                </c:pt>
                <c:pt idx="13012">
                  <c:v>10.2818471457</c:v>
                </c:pt>
                <c:pt idx="13013">
                  <c:v>10.2818471457</c:v>
                </c:pt>
                <c:pt idx="13014">
                  <c:v>10.2818471457</c:v>
                </c:pt>
                <c:pt idx="13015">
                  <c:v>10.2818471457</c:v>
                </c:pt>
                <c:pt idx="13016">
                  <c:v>10.2818471457</c:v>
                </c:pt>
                <c:pt idx="13017">
                  <c:v>10.2818471457</c:v>
                </c:pt>
                <c:pt idx="13018">
                  <c:v>10.2818471457</c:v>
                </c:pt>
                <c:pt idx="13019">
                  <c:v>10.2818471457</c:v>
                </c:pt>
                <c:pt idx="13020">
                  <c:v>10.2818471457</c:v>
                </c:pt>
                <c:pt idx="13021">
                  <c:v>10.2818471457</c:v>
                </c:pt>
                <c:pt idx="13022">
                  <c:v>10.2818471457</c:v>
                </c:pt>
                <c:pt idx="13023">
                  <c:v>10.2818471457</c:v>
                </c:pt>
                <c:pt idx="13024">
                  <c:v>10.279015461</c:v>
                </c:pt>
                <c:pt idx="13025">
                  <c:v>10.279015461</c:v>
                </c:pt>
                <c:pt idx="13026">
                  <c:v>10.279015461</c:v>
                </c:pt>
                <c:pt idx="13027">
                  <c:v>10.279015461</c:v>
                </c:pt>
                <c:pt idx="13028">
                  <c:v>10.279015461</c:v>
                </c:pt>
                <c:pt idx="13029">
                  <c:v>10.279015461</c:v>
                </c:pt>
                <c:pt idx="13030">
                  <c:v>10.279015461</c:v>
                </c:pt>
                <c:pt idx="13031">
                  <c:v>10.279015461</c:v>
                </c:pt>
                <c:pt idx="13032">
                  <c:v>10.279015461</c:v>
                </c:pt>
                <c:pt idx="13033">
                  <c:v>10.279015461</c:v>
                </c:pt>
                <c:pt idx="13034">
                  <c:v>10.279015461</c:v>
                </c:pt>
                <c:pt idx="13035">
                  <c:v>10.279015461</c:v>
                </c:pt>
                <c:pt idx="13036">
                  <c:v>10.279015461</c:v>
                </c:pt>
                <c:pt idx="13037">
                  <c:v>10.279015461</c:v>
                </c:pt>
                <c:pt idx="13038">
                  <c:v>10.279015461</c:v>
                </c:pt>
                <c:pt idx="13039">
                  <c:v>10.279015461</c:v>
                </c:pt>
                <c:pt idx="13040">
                  <c:v>10.2761837763</c:v>
                </c:pt>
                <c:pt idx="13041">
                  <c:v>10.2761837763</c:v>
                </c:pt>
                <c:pt idx="13042">
                  <c:v>10.2761837763</c:v>
                </c:pt>
                <c:pt idx="13043">
                  <c:v>10.2761837763</c:v>
                </c:pt>
                <c:pt idx="13044">
                  <c:v>10.2761837763</c:v>
                </c:pt>
                <c:pt idx="13045">
                  <c:v>10.2761837763</c:v>
                </c:pt>
                <c:pt idx="13046">
                  <c:v>10.2761837763</c:v>
                </c:pt>
                <c:pt idx="13047">
                  <c:v>10.2761837763</c:v>
                </c:pt>
                <c:pt idx="13048">
                  <c:v>10.2761837763</c:v>
                </c:pt>
                <c:pt idx="13049">
                  <c:v>10.2761837763</c:v>
                </c:pt>
                <c:pt idx="13050">
                  <c:v>10.2761837763</c:v>
                </c:pt>
                <c:pt idx="13051">
                  <c:v>10.2761837763</c:v>
                </c:pt>
                <c:pt idx="13052">
                  <c:v>10.2761837763</c:v>
                </c:pt>
                <c:pt idx="13053">
                  <c:v>10.2761837763</c:v>
                </c:pt>
                <c:pt idx="13054">
                  <c:v>10.2761837763</c:v>
                </c:pt>
                <c:pt idx="13055">
                  <c:v>10.2761837763</c:v>
                </c:pt>
                <c:pt idx="13056">
                  <c:v>10.2733520916</c:v>
                </c:pt>
                <c:pt idx="13057">
                  <c:v>10.2733520916</c:v>
                </c:pt>
                <c:pt idx="13058">
                  <c:v>10.2733520916</c:v>
                </c:pt>
                <c:pt idx="13059">
                  <c:v>10.2733520916</c:v>
                </c:pt>
                <c:pt idx="13060">
                  <c:v>10.2733520916</c:v>
                </c:pt>
                <c:pt idx="13061">
                  <c:v>10.2733520916</c:v>
                </c:pt>
                <c:pt idx="13062">
                  <c:v>10.2733520916</c:v>
                </c:pt>
                <c:pt idx="13063">
                  <c:v>10.2733520916</c:v>
                </c:pt>
                <c:pt idx="13064">
                  <c:v>10.2733520916</c:v>
                </c:pt>
                <c:pt idx="13065">
                  <c:v>10.2733520916</c:v>
                </c:pt>
                <c:pt idx="13066">
                  <c:v>10.2733520916</c:v>
                </c:pt>
                <c:pt idx="13067">
                  <c:v>10.2733520916</c:v>
                </c:pt>
                <c:pt idx="13068">
                  <c:v>10.2733520916</c:v>
                </c:pt>
                <c:pt idx="13069">
                  <c:v>10.2733520916</c:v>
                </c:pt>
                <c:pt idx="13070">
                  <c:v>10.2733520916</c:v>
                </c:pt>
                <c:pt idx="13071">
                  <c:v>10.2733520916</c:v>
                </c:pt>
                <c:pt idx="13072">
                  <c:v>10.270520406899999</c:v>
                </c:pt>
                <c:pt idx="13073">
                  <c:v>10.270520406899999</c:v>
                </c:pt>
                <c:pt idx="13074">
                  <c:v>10.270520406899999</c:v>
                </c:pt>
                <c:pt idx="13075">
                  <c:v>10.270520406899999</c:v>
                </c:pt>
                <c:pt idx="13076">
                  <c:v>10.270520406899999</c:v>
                </c:pt>
                <c:pt idx="13077">
                  <c:v>10.270520406899999</c:v>
                </c:pt>
                <c:pt idx="13078">
                  <c:v>10.270520406899999</c:v>
                </c:pt>
                <c:pt idx="13079">
                  <c:v>10.270520406899999</c:v>
                </c:pt>
                <c:pt idx="13080">
                  <c:v>10.270520406899999</c:v>
                </c:pt>
                <c:pt idx="13081">
                  <c:v>10.270520406899999</c:v>
                </c:pt>
                <c:pt idx="13082">
                  <c:v>10.270520406899999</c:v>
                </c:pt>
                <c:pt idx="13083">
                  <c:v>10.270520406899999</c:v>
                </c:pt>
                <c:pt idx="13084">
                  <c:v>10.270520406899999</c:v>
                </c:pt>
                <c:pt idx="13085">
                  <c:v>10.270520406899999</c:v>
                </c:pt>
                <c:pt idx="13086">
                  <c:v>10.270520406899999</c:v>
                </c:pt>
                <c:pt idx="13087">
                  <c:v>10.270520406899999</c:v>
                </c:pt>
                <c:pt idx="13088">
                  <c:v>10.267688722200001</c:v>
                </c:pt>
                <c:pt idx="13089">
                  <c:v>10.267688722200001</c:v>
                </c:pt>
                <c:pt idx="13090">
                  <c:v>10.267688722200001</c:v>
                </c:pt>
                <c:pt idx="13091">
                  <c:v>10.267688722200001</c:v>
                </c:pt>
                <c:pt idx="13092">
                  <c:v>10.267688722200001</c:v>
                </c:pt>
                <c:pt idx="13093">
                  <c:v>10.267688722200001</c:v>
                </c:pt>
                <c:pt idx="13094">
                  <c:v>10.267688722200001</c:v>
                </c:pt>
                <c:pt idx="13095">
                  <c:v>10.267688722200001</c:v>
                </c:pt>
                <c:pt idx="13096">
                  <c:v>10.267688722200001</c:v>
                </c:pt>
                <c:pt idx="13097">
                  <c:v>10.267688722200001</c:v>
                </c:pt>
                <c:pt idx="13098">
                  <c:v>10.267688722200001</c:v>
                </c:pt>
                <c:pt idx="13099">
                  <c:v>10.267688722200001</c:v>
                </c:pt>
                <c:pt idx="13100">
                  <c:v>10.267688722200001</c:v>
                </c:pt>
                <c:pt idx="13101">
                  <c:v>10.267688722200001</c:v>
                </c:pt>
                <c:pt idx="13102">
                  <c:v>10.267688722200001</c:v>
                </c:pt>
                <c:pt idx="13103">
                  <c:v>10.267688722200001</c:v>
                </c:pt>
                <c:pt idx="13104">
                  <c:v>10.264857037500001</c:v>
                </c:pt>
                <c:pt idx="13105">
                  <c:v>10.264857037500001</c:v>
                </c:pt>
                <c:pt idx="13106">
                  <c:v>10.264857037500001</c:v>
                </c:pt>
                <c:pt idx="13107">
                  <c:v>10.264857037500001</c:v>
                </c:pt>
                <c:pt idx="13108">
                  <c:v>10.264857037500001</c:v>
                </c:pt>
                <c:pt idx="13109">
                  <c:v>10.264857037500001</c:v>
                </c:pt>
                <c:pt idx="13110">
                  <c:v>10.264857037500001</c:v>
                </c:pt>
                <c:pt idx="13111">
                  <c:v>10.264857037500001</c:v>
                </c:pt>
                <c:pt idx="13112">
                  <c:v>10.264857037500001</c:v>
                </c:pt>
                <c:pt idx="13113">
                  <c:v>10.264857037500001</c:v>
                </c:pt>
                <c:pt idx="13114">
                  <c:v>10.264857037500001</c:v>
                </c:pt>
                <c:pt idx="13115">
                  <c:v>10.264857037500001</c:v>
                </c:pt>
                <c:pt idx="13116">
                  <c:v>10.264857037500001</c:v>
                </c:pt>
                <c:pt idx="13117">
                  <c:v>10.264857037500001</c:v>
                </c:pt>
                <c:pt idx="13118">
                  <c:v>10.264857037500001</c:v>
                </c:pt>
                <c:pt idx="13119">
                  <c:v>10.264857037500001</c:v>
                </c:pt>
                <c:pt idx="13120">
                  <c:v>10.264857037500001</c:v>
                </c:pt>
                <c:pt idx="13121">
                  <c:v>10.262025352799999</c:v>
                </c:pt>
                <c:pt idx="13122">
                  <c:v>10.262025352799999</c:v>
                </c:pt>
                <c:pt idx="13123">
                  <c:v>10.262025352799999</c:v>
                </c:pt>
                <c:pt idx="13124">
                  <c:v>10.262025352799999</c:v>
                </c:pt>
                <c:pt idx="13125">
                  <c:v>10.262025352799999</c:v>
                </c:pt>
                <c:pt idx="13126">
                  <c:v>10.262025352799999</c:v>
                </c:pt>
                <c:pt idx="13127">
                  <c:v>10.262025352799999</c:v>
                </c:pt>
                <c:pt idx="13128">
                  <c:v>10.262025352799999</c:v>
                </c:pt>
                <c:pt idx="13129">
                  <c:v>10.262025352799999</c:v>
                </c:pt>
                <c:pt idx="13130">
                  <c:v>10.262025352799999</c:v>
                </c:pt>
                <c:pt idx="13131">
                  <c:v>10.262025352799999</c:v>
                </c:pt>
                <c:pt idx="13132">
                  <c:v>10.262025352799999</c:v>
                </c:pt>
                <c:pt idx="13133">
                  <c:v>10.262025352799999</c:v>
                </c:pt>
                <c:pt idx="13134">
                  <c:v>10.262025352799999</c:v>
                </c:pt>
                <c:pt idx="13135">
                  <c:v>10.262025352799999</c:v>
                </c:pt>
                <c:pt idx="13136">
                  <c:v>10.262025352799999</c:v>
                </c:pt>
                <c:pt idx="13137">
                  <c:v>10.2591936681</c:v>
                </c:pt>
                <c:pt idx="13138">
                  <c:v>10.2591936681</c:v>
                </c:pt>
                <c:pt idx="13139">
                  <c:v>10.2591936681</c:v>
                </c:pt>
                <c:pt idx="13140">
                  <c:v>10.2591936681</c:v>
                </c:pt>
                <c:pt idx="13141">
                  <c:v>10.2591936681</c:v>
                </c:pt>
                <c:pt idx="13142">
                  <c:v>10.2591936681</c:v>
                </c:pt>
                <c:pt idx="13143">
                  <c:v>10.2591936681</c:v>
                </c:pt>
                <c:pt idx="13144">
                  <c:v>10.2591936681</c:v>
                </c:pt>
                <c:pt idx="13145">
                  <c:v>10.2591936681</c:v>
                </c:pt>
                <c:pt idx="13146">
                  <c:v>10.2591936681</c:v>
                </c:pt>
                <c:pt idx="13147">
                  <c:v>10.2591936681</c:v>
                </c:pt>
                <c:pt idx="13148">
                  <c:v>10.2591936681</c:v>
                </c:pt>
                <c:pt idx="13149">
                  <c:v>10.2591936681</c:v>
                </c:pt>
                <c:pt idx="13150">
                  <c:v>10.2591936681</c:v>
                </c:pt>
                <c:pt idx="13151">
                  <c:v>10.2591936681</c:v>
                </c:pt>
                <c:pt idx="13152">
                  <c:v>10.2591936681</c:v>
                </c:pt>
                <c:pt idx="13153">
                  <c:v>10.2563619834</c:v>
                </c:pt>
                <c:pt idx="13154">
                  <c:v>10.2563619834</c:v>
                </c:pt>
                <c:pt idx="13155">
                  <c:v>10.2563619834</c:v>
                </c:pt>
                <c:pt idx="13156">
                  <c:v>10.2563619834</c:v>
                </c:pt>
                <c:pt idx="13157">
                  <c:v>10.2563619834</c:v>
                </c:pt>
                <c:pt idx="13158">
                  <c:v>10.2563619834</c:v>
                </c:pt>
                <c:pt idx="13159">
                  <c:v>10.2563619834</c:v>
                </c:pt>
                <c:pt idx="13160">
                  <c:v>10.2563619834</c:v>
                </c:pt>
                <c:pt idx="13161">
                  <c:v>10.2563619834</c:v>
                </c:pt>
                <c:pt idx="13162">
                  <c:v>10.2563619834</c:v>
                </c:pt>
                <c:pt idx="13163">
                  <c:v>10.2563619834</c:v>
                </c:pt>
                <c:pt idx="13164">
                  <c:v>10.2563619834</c:v>
                </c:pt>
                <c:pt idx="13165">
                  <c:v>10.2563619834</c:v>
                </c:pt>
                <c:pt idx="13166">
                  <c:v>10.2563619834</c:v>
                </c:pt>
                <c:pt idx="13167">
                  <c:v>10.2563619834</c:v>
                </c:pt>
                <c:pt idx="13168">
                  <c:v>10.2563619834</c:v>
                </c:pt>
                <c:pt idx="13169">
                  <c:v>10.253530298700001</c:v>
                </c:pt>
                <c:pt idx="13170">
                  <c:v>10.253530298700001</c:v>
                </c:pt>
                <c:pt idx="13171">
                  <c:v>10.253530298700001</c:v>
                </c:pt>
                <c:pt idx="13172">
                  <c:v>10.253530298700001</c:v>
                </c:pt>
                <c:pt idx="13173">
                  <c:v>10.253530298700001</c:v>
                </c:pt>
                <c:pt idx="13174">
                  <c:v>10.253530298700001</c:v>
                </c:pt>
                <c:pt idx="13175">
                  <c:v>10.253530298700001</c:v>
                </c:pt>
                <c:pt idx="13176">
                  <c:v>10.253530298700001</c:v>
                </c:pt>
                <c:pt idx="13177">
                  <c:v>10.253530298700001</c:v>
                </c:pt>
                <c:pt idx="13178">
                  <c:v>10.253530298700001</c:v>
                </c:pt>
                <c:pt idx="13179">
                  <c:v>10.253530298700001</c:v>
                </c:pt>
                <c:pt idx="13180">
                  <c:v>10.253530298700001</c:v>
                </c:pt>
                <c:pt idx="13181">
                  <c:v>10.253530298700001</c:v>
                </c:pt>
                <c:pt idx="13182">
                  <c:v>10.253530298700001</c:v>
                </c:pt>
                <c:pt idx="13183">
                  <c:v>10.253530298700001</c:v>
                </c:pt>
                <c:pt idx="13184">
                  <c:v>10.253530298700001</c:v>
                </c:pt>
                <c:pt idx="13185">
                  <c:v>10.250698613999999</c:v>
                </c:pt>
                <c:pt idx="13186">
                  <c:v>10.250698613999999</c:v>
                </c:pt>
                <c:pt idx="13187">
                  <c:v>10.250698613999999</c:v>
                </c:pt>
                <c:pt idx="13188">
                  <c:v>10.250698613999999</c:v>
                </c:pt>
                <c:pt idx="13189">
                  <c:v>10.250698613999999</c:v>
                </c:pt>
                <c:pt idx="13190">
                  <c:v>10.250698613999999</c:v>
                </c:pt>
                <c:pt idx="13191">
                  <c:v>10.250698613999999</c:v>
                </c:pt>
                <c:pt idx="13192">
                  <c:v>10.250698613999999</c:v>
                </c:pt>
                <c:pt idx="13193">
                  <c:v>10.250698613999999</c:v>
                </c:pt>
                <c:pt idx="13194">
                  <c:v>10.250698613999999</c:v>
                </c:pt>
                <c:pt idx="13195">
                  <c:v>10.250698613999999</c:v>
                </c:pt>
                <c:pt idx="13196">
                  <c:v>10.250698613999999</c:v>
                </c:pt>
                <c:pt idx="13197">
                  <c:v>10.250698613999999</c:v>
                </c:pt>
                <c:pt idx="13198">
                  <c:v>10.250698613999999</c:v>
                </c:pt>
                <c:pt idx="13199">
                  <c:v>10.250698613999999</c:v>
                </c:pt>
                <c:pt idx="13200">
                  <c:v>10.250698613999999</c:v>
                </c:pt>
                <c:pt idx="13201">
                  <c:v>10.247866929299999</c:v>
                </c:pt>
                <c:pt idx="13202">
                  <c:v>10.247866929299999</c:v>
                </c:pt>
                <c:pt idx="13203">
                  <c:v>10.247866929299999</c:v>
                </c:pt>
                <c:pt idx="13204">
                  <c:v>10.247866929299999</c:v>
                </c:pt>
                <c:pt idx="13205">
                  <c:v>10.247866929299999</c:v>
                </c:pt>
                <c:pt idx="13206">
                  <c:v>10.247866929299999</c:v>
                </c:pt>
                <c:pt idx="13207">
                  <c:v>10.247866929299999</c:v>
                </c:pt>
                <c:pt idx="13208">
                  <c:v>10.247866929299999</c:v>
                </c:pt>
                <c:pt idx="13209">
                  <c:v>10.247866929299999</c:v>
                </c:pt>
                <c:pt idx="13210">
                  <c:v>10.247866929299999</c:v>
                </c:pt>
                <c:pt idx="13211">
                  <c:v>10.247866929299999</c:v>
                </c:pt>
                <c:pt idx="13212">
                  <c:v>10.247866929299999</c:v>
                </c:pt>
                <c:pt idx="13213">
                  <c:v>10.247866929299999</c:v>
                </c:pt>
                <c:pt idx="13214">
                  <c:v>10.247866929299999</c:v>
                </c:pt>
                <c:pt idx="13215">
                  <c:v>10.247866929299999</c:v>
                </c:pt>
                <c:pt idx="13216">
                  <c:v>10.247866929299999</c:v>
                </c:pt>
                <c:pt idx="13217">
                  <c:v>10.2450352446</c:v>
                </c:pt>
                <c:pt idx="13218">
                  <c:v>10.2450352446</c:v>
                </c:pt>
                <c:pt idx="13219">
                  <c:v>10.2450352446</c:v>
                </c:pt>
                <c:pt idx="13220">
                  <c:v>10.2450352446</c:v>
                </c:pt>
                <c:pt idx="13221">
                  <c:v>10.2450352446</c:v>
                </c:pt>
                <c:pt idx="13222">
                  <c:v>10.2450352446</c:v>
                </c:pt>
                <c:pt idx="13223">
                  <c:v>10.2450352446</c:v>
                </c:pt>
                <c:pt idx="13224">
                  <c:v>10.2450352446</c:v>
                </c:pt>
                <c:pt idx="13225">
                  <c:v>10.2450352446</c:v>
                </c:pt>
                <c:pt idx="13226">
                  <c:v>10.2450352446</c:v>
                </c:pt>
                <c:pt idx="13227">
                  <c:v>10.2450352446</c:v>
                </c:pt>
                <c:pt idx="13228">
                  <c:v>10.2450352446</c:v>
                </c:pt>
                <c:pt idx="13229">
                  <c:v>10.2450352446</c:v>
                </c:pt>
                <c:pt idx="13230">
                  <c:v>10.2450352446</c:v>
                </c:pt>
                <c:pt idx="13231">
                  <c:v>10.2450352446</c:v>
                </c:pt>
                <c:pt idx="13232">
                  <c:v>10.2450352446</c:v>
                </c:pt>
                <c:pt idx="13233">
                  <c:v>10.2450352446</c:v>
                </c:pt>
                <c:pt idx="13234">
                  <c:v>10.2422035599</c:v>
                </c:pt>
                <c:pt idx="13235">
                  <c:v>10.2422035599</c:v>
                </c:pt>
                <c:pt idx="13236">
                  <c:v>10.2422035599</c:v>
                </c:pt>
                <c:pt idx="13237">
                  <c:v>10.2422035599</c:v>
                </c:pt>
                <c:pt idx="13238">
                  <c:v>10.2422035599</c:v>
                </c:pt>
                <c:pt idx="13239">
                  <c:v>10.2422035599</c:v>
                </c:pt>
                <c:pt idx="13240">
                  <c:v>10.2422035599</c:v>
                </c:pt>
                <c:pt idx="13241">
                  <c:v>10.2422035599</c:v>
                </c:pt>
                <c:pt idx="13242">
                  <c:v>10.2422035599</c:v>
                </c:pt>
                <c:pt idx="13243">
                  <c:v>10.2422035599</c:v>
                </c:pt>
                <c:pt idx="13244">
                  <c:v>10.2422035599</c:v>
                </c:pt>
                <c:pt idx="13245">
                  <c:v>10.2422035599</c:v>
                </c:pt>
                <c:pt idx="13246">
                  <c:v>10.2422035599</c:v>
                </c:pt>
                <c:pt idx="13247">
                  <c:v>10.2422035599</c:v>
                </c:pt>
                <c:pt idx="13248">
                  <c:v>10.2422035599</c:v>
                </c:pt>
                <c:pt idx="13249">
                  <c:v>10.2422035599</c:v>
                </c:pt>
                <c:pt idx="13250">
                  <c:v>10.2393718752</c:v>
                </c:pt>
                <c:pt idx="13251">
                  <c:v>10.2393718752</c:v>
                </c:pt>
                <c:pt idx="13252">
                  <c:v>10.2393718752</c:v>
                </c:pt>
                <c:pt idx="13253">
                  <c:v>10.2393718752</c:v>
                </c:pt>
                <c:pt idx="13254">
                  <c:v>10.2393718752</c:v>
                </c:pt>
                <c:pt idx="13255">
                  <c:v>10.2393718752</c:v>
                </c:pt>
                <c:pt idx="13256">
                  <c:v>10.2393718752</c:v>
                </c:pt>
                <c:pt idx="13257">
                  <c:v>10.2393718752</c:v>
                </c:pt>
                <c:pt idx="13258">
                  <c:v>10.2393718752</c:v>
                </c:pt>
                <c:pt idx="13259">
                  <c:v>10.2393718752</c:v>
                </c:pt>
                <c:pt idx="13260">
                  <c:v>10.2393718752</c:v>
                </c:pt>
                <c:pt idx="13261">
                  <c:v>10.2393718752</c:v>
                </c:pt>
                <c:pt idx="13262">
                  <c:v>10.2393718752</c:v>
                </c:pt>
                <c:pt idx="13263">
                  <c:v>10.2393718752</c:v>
                </c:pt>
                <c:pt idx="13264">
                  <c:v>10.2393718752</c:v>
                </c:pt>
                <c:pt idx="13265">
                  <c:v>10.2393718752</c:v>
                </c:pt>
                <c:pt idx="13266">
                  <c:v>10.2365401905</c:v>
                </c:pt>
                <c:pt idx="13267">
                  <c:v>10.2365401905</c:v>
                </c:pt>
                <c:pt idx="13268">
                  <c:v>10.2365401905</c:v>
                </c:pt>
                <c:pt idx="13269">
                  <c:v>10.2365401905</c:v>
                </c:pt>
                <c:pt idx="13270">
                  <c:v>10.2365401905</c:v>
                </c:pt>
                <c:pt idx="13271">
                  <c:v>10.2365401905</c:v>
                </c:pt>
                <c:pt idx="13272">
                  <c:v>10.2365401905</c:v>
                </c:pt>
                <c:pt idx="13273">
                  <c:v>10.2365401905</c:v>
                </c:pt>
                <c:pt idx="13274">
                  <c:v>10.2365401905</c:v>
                </c:pt>
                <c:pt idx="13275">
                  <c:v>10.2365401905</c:v>
                </c:pt>
                <c:pt idx="13276">
                  <c:v>10.2365401905</c:v>
                </c:pt>
                <c:pt idx="13277">
                  <c:v>10.2365401905</c:v>
                </c:pt>
                <c:pt idx="13278">
                  <c:v>10.2365401905</c:v>
                </c:pt>
                <c:pt idx="13279">
                  <c:v>10.2365401905</c:v>
                </c:pt>
                <c:pt idx="13280">
                  <c:v>10.2365401905</c:v>
                </c:pt>
                <c:pt idx="13281">
                  <c:v>10.2365401905</c:v>
                </c:pt>
                <c:pt idx="13282">
                  <c:v>10.233708505799999</c:v>
                </c:pt>
                <c:pt idx="13283">
                  <c:v>10.233708505799999</c:v>
                </c:pt>
                <c:pt idx="13284">
                  <c:v>10.233708505799999</c:v>
                </c:pt>
                <c:pt idx="13285">
                  <c:v>10.233708505799999</c:v>
                </c:pt>
                <c:pt idx="13286">
                  <c:v>10.233708505799999</c:v>
                </c:pt>
                <c:pt idx="13287">
                  <c:v>10.233708505799999</c:v>
                </c:pt>
                <c:pt idx="13288">
                  <c:v>10.233708505799999</c:v>
                </c:pt>
                <c:pt idx="13289">
                  <c:v>10.233708505799999</c:v>
                </c:pt>
                <c:pt idx="13290">
                  <c:v>10.233708505799999</c:v>
                </c:pt>
                <c:pt idx="13291">
                  <c:v>10.233708505799999</c:v>
                </c:pt>
                <c:pt idx="13292">
                  <c:v>10.233708505799999</c:v>
                </c:pt>
                <c:pt idx="13293">
                  <c:v>10.233708505799999</c:v>
                </c:pt>
                <c:pt idx="13294">
                  <c:v>10.233708505799999</c:v>
                </c:pt>
                <c:pt idx="13295">
                  <c:v>10.233708505799999</c:v>
                </c:pt>
                <c:pt idx="13296">
                  <c:v>10.233708505799999</c:v>
                </c:pt>
                <c:pt idx="13297">
                  <c:v>10.233708505799999</c:v>
                </c:pt>
                <c:pt idx="13298">
                  <c:v>10.230876821100001</c:v>
                </c:pt>
                <c:pt idx="13299">
                  <c:v>10.230876821100001</c:v>
                </c:pt>
                <c:pt idx="13300">
                  <c:v>10.230876821100001</c:v>
                </c:pt>
                <c:pt idx="13301">
                  <c:v>10.230876821100001</c:v>
                </c:pt>
                <c:pt idx="13302">
                  <c:v>10.230876821100001</c:v>
                </c:pt>
                <c:pt idx="13303">
                  <c:v>10.230876821100001</c:v>
                </c:pt>
                <c:pt idx="13304">
                  <c:v>10.230876821100001</c:v>
                </c:pt>
                <c:pt idx="13305">
                  <c:v>10.230876821100001</c:v>
                </c:pt>
                <c:pt idx="13306">
                  <c:v>10.230876821100001</c:v>
                </c:pt>
                <c:pt idx="13307">
                  <c:v>10.230876821100001</c:v>
                </c:pt>
                <c:pt idx="13308">
                  <c:v>10.230876821100001</c:v>
                </c:pt>
                <c:pt idx="13309">
                  <c:v>10.230876821100001</c:v>
                </c:pt>
                <c:pt idx="13310">
                  <c:v>10.230876821100001</c:v>
                </c:pt>
                <c:pt idx="13311">
                  <c:v>10.230876821100001</c:v>
                </c:pt>
                <c:pt idx="13312">
                  <c:v>10.230876821100001</c:v>
                </c:pt>
                <c:pt idx="13313">
                  <c:v>10.230876821100001</c:v>
                </c:pt>
                <c:pt idx="13314">
                  <c:v>10.228045136399999</c:v>
                </c:pt>
                <c:pt idx="13315">
                  <c:v>10.228045136399999</c:v>
                </c:pt>
                <c:pt idx="13316">
                  <c:v>10.228045136399999</c:v>
                </c:pt>
                <c:pt idx="13317">
                  <c:v>10.228045136399999</c:v>
                </c:pt>
                <c:pt idx="13318">
                  <c:v>10.228045136399999</c:v>
                </c:pt>
                <c:pt idx="13319">
                  <c:v>10.228045136399999</c:v>
                </c:pt>
                <c:pt idx="13320">
                  <c:v>10.228045136399999</c:v>
                </c:pt>
                <c:pt idx="13321">
                  <c:v>10.228045136399999</c:v>
                </c:pt>
                <c:pt idx="13322">
                  <c:v>10.228045136399999</c:v>
                </c:pt>
                <c:pt idx="13323">
                  <c:v>10.228045136399999</c:v>
                </c:pt>
                <c:pt idx="13324">
                  <c:v>10.228045136399999</c:v>
                </c:pt>
                <c:pt idx="13325">
                  <c:v>10.228045136399999</c:v>
                </c:pt>
                <c:pt idx="13326">
                  <c:v>10.228045136399999</c:v>
                </c:pt>
                <c:pt idx="13327">
                  <c:v>10.228045136399999</c:v>
                </c:pt>
                <c:pt idx="13328">
                  <c:v>10.228045136399999</c:v>
                </c:pt>
                <c:pt idx="13329">
                  <c:v>10.228045136399999</c:v>
                </c:pt>
                <c:pt idx="13330">
                  <c:v>10.228045136399999</c:v>
                </c:pt>
                <c:pt idx="13331">
                  <c:v>10.2252134517</c:v>
                </c:pt>
                <c:pt idx="13332">
                  <c:v>10.2252134517</c:v>
                </c:pt>
                <c:pt idx="13333">
                  <c:v>10.2252134517</c:v>
                </c:pt>
                <c:pt idx="13334">
                  <c:v>10.2252134517</c:v>
                </c:pt>
                <c:pt idx="13335">
                  <c:v>10.2252134517</c:v>
                </c:pt>
                <c:pt idx="13336">
                  <c:v>10.2252134517</c:v>
                </c:pt>
                <c:pt idx="13337">
                  <c:v>10.2252134517</c:v>
                </c:pt>
                <c:pt idx="13338">
                  <c:v>10.2252134517</c:v>
                </c:pt>
                <c:pt idx="13339">
                  <c:v>10.2252134517</c:v>
                </c:pt>
                <c:pt idx="13340">
                  <c:v>10.2252134517</c:v>
                </c:pt>
                <c:pt idx="13341">
                  <c:v>10.2252134517</c:v>
                </c:pt>
                <c:pt idx="13342">
                  <c:v>10.2252134517</c:v>
                </c:pt>
                <c:pt idx="13343">
                  <c:v>10.2252134517</c:v>
                </c:pt>
                <c:pt idx="13344">
                  <c:v>10.2252134517</c:v>
                </c:pt>
                <c:pt idx="13345">
                  <c:v>10.2252134517</c:v>
                </c:pt>
                <c:pt idx="13346">
                  <c:v>10.2252134517</c:v>
                </c:pt>
                <c:pt idx="13347">
                  <c:v>10.222381767</c:v>
                </c:pt>
                <c:pt idx="13348">
                  <c:v>10.222381767</c:v>
                </c:pt>
                <c:pt idx="13349">
                  <c:v>10.222381767</c:v>
                </c:pt>
                <c:pt idx="13350">
                  <c:v>10.222381767</c:v>
                </c:pt>
                <c:pt idx="13351">
                  <c:v>10.222381767</c:v>
                </c:pt>
                <c:pt idx="13352">
                  <c:v>10.222381767</c:v>
                </c:pt>
                <c:pt idx="13353">
                  <c:v>10.222381767</c:v>
                </c:pt>
                <c:pt idx="13354">
                  <c:v>10.222381767</c:v>
                </c:pt>
                <c:pt idx="13355">
                  <c:v>10.222381767</c:v>
                </c:pt>
                <c:pt idx="13356">
                  <c:v>10.222381767</c:v>
                </c:pt>
                <c:pt idx="13357">
                  <c:v>10.222381767</c:v>
                </c:pt>
                <c:pt idx="13358">
                  <c:v>10.222381767</c:v>
                </c:pt>
                <c:pt idx="13359">
                  <c:v>10.222381767</c:v>
                </c:pt>
                <c:pt idx="13360">
                  <c:v>10.222381767</c:v>
                </c:pt>
                <c:pt idx="13361">
                  <c:v>10.222381767</c:v>
                </c:pt>
                <c:pt idx="13362">
                  <c:v>10.222381767</c:v>
                </c:pt>
                <c:pt idx="13363">
                  <c:v>10.2195500823</c:v>
                </c:pt>
                <c:pt idx="13364">
                  <c:v>10.2195500823</c:v>
                </c:pt>
                <c:pt idx="13365">
                  <c:v>10.2195500823</c:v>
                </c:pt>
                <c:pt idx="13366">
                  <c:v>10.2195500823</c:v>
                </c:pt>
                <c:pt idx="13367">
                  <c:v>10.2195500823</c:v>
                </c:pt>
                <c:pt idx="13368">
                  <c:v>10.2195500823</c:v>
                </c:pt>
                <c:pt idx="13369">
                  <c:v>10.2195500823</c:v>
                </c:pt>
                <c:pt idx="13370">
                  <c:v>10.2195500823</c:v>
                </c:pt>
                <c:pt idx="13371">
                  <c:v>10.2195500823</c:v>
                </c:pt>
                <c:pt idx="13372">
                  <c:v>10.2195500823</c:v>
                </c:pt>
                <c:pt idx="13373">
                  <c:v>10.2195500823</c:v>
                </c:pt>
                <c:pt idx="13374">
                  <c:v>10.2195500823</c:v>
                </c:pt>
                <c:pt idx="13375">
                  <c:v>10.2195500823</c:v>
                </c:pt>
                <c:pt idx="13376">
                  <c:v>10.2195500823</c:v>
                </c:pt>
                <c:pt idx="13377">
                  <c:v>10.2195500823</c:v>
                </c:pt>
                <c:pt idx="13378">
                  <c:v>10.2195500823</c:v>
                </c:pt>
                <c:pt idx="13379">
                  <c:v>10.216718397599999</c:v>
                </c:pt>
                <c:pt idx="13380">
                  <c:v>10.216718397599999</c:v>
                </c:pt>
                <c:pt idx="13381">
                  <c:v>10.216718397599999</c:v>
                </c:pt>
                <c:pt idx="13382">
                  <c:v>10.216718397599999</c:v>
                </c:pt>
                <c:pt idx="13383">
                  <c:v>10.216718397599999</c:v>
                </c:pt>
                <c:pt idx="13384">
                  <c:v>10.216718397599999</c:v>
                </c:pt>
                <c:pt idx="13385">
                  <c:v>10.216718397599999</c:v>
                </c:pt>
                <c:pt idx="13386">
                  <c:v>10.216718397599999</c:v>
                </c:pt>
                <c:pt idx="13387">
                  <c:v>10.216718397599999</c:v>
                </c:pt>
                <c:pt idx="13388">
                  <c:v>10.216718397599999</c:v>
                </c:pt>
                <c:pt idx="13389">
                  <c:v>10.216718397599999</c:v>
                </c:pt>
                <c:pt idx="13390">
                  <c:v>10.216718397599999</c:v>
                </c:pt>
                <c:pt idx="13391">
                  <c:v>10.216718397599999</c:v>
                </c:pt>
                <c:pt idx="13392">
                  <c:v>10.216718397599999</c:v>
                </c:pt>
                <c:pt idx="13393">
                  <c:v>10.216718397599999</c:v>
                </c:pt>
                <c:pt idx="13394">
                  <c:v>10.216718397599999</c:v>
                </c:pt>
                <c:pt idx="13395">
                  <c:v>10.213886712899999</c:v>
                </c:pt>
                <c:pt idx="13396">
                  <c:v>10.213886712899999</c:v>
                </c:pt>
                <c:pt idx="13397">
                  <c:v>10.213886712899999</c:v>
                </c:pt>
                <c:pt idx="13398">
                  <c:v>10.213886712899999</c:v>
                </c:pt>
                <c:pt idx="13399">
                  <c:v>10.213886712899999</c:v>
                </c:pt>
                <c:pt idx="13400">
                  <c:v>10.213886712899999</c:v>
                </c:pt>
                <c:pt idx="13401">
                  <c:v>10.213886712899999</c:v>
                </c:pt>
                <c:pt idx="13402">
                  <c:v>10.213886712899999</c:v>
                </c:pt>
                <c:pt idx="13403">
                  <c:v>10.213886712899999</c:v>
                </c:pt>
                <c:pt idx="13404">
                  <c:v>10.213886712899999</c:v>
                </c:pt>
                <c:pt idx="13405">
                  <c:v>10.213886712899999</c:v>
                </c:pt>
                <c:pt idx="13406">
                  <c:v>10.213886712899999</c:v>
                </c:pt>
                <c:pt idx="13407">
                  <c:v>10.213886712899999</c:v>
                </c:pt>
                <c:pt idx="13408">
                  <c:v>10.213886712899999</c:v>
                </c:pt>
                <c:pt idx="13409">
                  <c:v>10.213886712899999</c:v>
                </c:pt>
                <c:pt idx="13410">
                  <c:v>10.213886712899999</c:v>
                </c:pt>
                <c:pt idx="13411">
                  <c:v>10.213886712899999</c:v>
                </c:pt>
                <c:pt idx="13412">
                  <c:v>10.211055028200001</c:v>
                </c:pt>
                <c:pt idx="13413">
                  <c:v>10.211055028200001</c:v>
                </c:pt>
                <c:pt idx="13414">
                  <c:v>10.211055028200001</c:v>
                </c:pt>
                <c:pt idx="13415">
                  <c:v>10.211055028200001</c:v>
                </c:pt>
                <c:pt idx="13416">
                  <c:v>10.211055028200001</c:v>
                </c:pt>
                <c:pt idx="13417">
                  <c:v>10.211055028200001</c:v>
                </c:pt>
                <c:pt idx="13418">
                  <c:v>10.211055028200001</c:v>
                </c:pt>
                <c:pt idx="13419">
                  <c:v>10.211055028200001</c:v>
                </c:pt>
                <c:pt idx="13420">
                  <c:v>10.211055028200001</c:v>
                </c:pt>
                <c:pt idx="13421">
                  <c:v>10.211055028200001</c:v>
                </c:pt>
                <c:pt idx="13422">
                  <c:v>10.211055028200001</c:v>
                </c:pt>
                <c:pt idx="13423">
                  <c:v>10.211055028200001</c:v>
                </c:pt>
                <c:pt idx="13424">
                  <c:v>10.211055028200001</c:v>
                </c:pt>
                <c:pt idx="13425">
                  <c:v>10.211055028200001</c:v>
                </c:pt>
                <c:pt idx="13426">
                  <c:v>10.211055028200001</c:v>
                </c:pt>
                <c:pt idx="13427">
                  <c:v>10.2082233435</c:v>
                </c:pt>
                <c:pt idx="13428">
                  <c:v>10.2082233435</c:v>
                </c:pt>
                <c:pt idx="13429">
                  <c:v>10.2082233435</c:v>
                </c:pt>
                <c:pt idx="13430">
                  <c:v>10.2082233435</c:v>
                </c:pt>
                <c:pt idx="13431">
                  <c:v>10.2082233435</c:v>
                </c:pt>
                <c:pt idx="13432">
                  <c:v>10.2082233435</c:v>
                </c:pt>
                <c:pt idx="13433">
                  <c:v>10.2082233435</c:v>
                </c:pt>
                <c:pt idx="13434">
                  <c:v>10.2082233435</c:v>
                </c:pt>
                <c:pt idx="13435">
                  <c:v>10.2082233435</c:v>
                </c:pt>
                <c:pt idx="13436">
                  <c:v>10.2082233435</c:v>
                </c:pt>
                <c:pt idx="13437">
                  <c:v>10.2082233435</c:v>
                </c:pt>
                <c:pt idx="13438">
                  <c:v>10.2082233435</c:v>
                </c:pt>
                <c:pt idx="13439">
                  <c:v>10.2082233435</c:v>
                </c:pt>
                <c:pt idx="13440">
                  <c:v>10.205391658799998</c:v>
                </c:pt>
                <c:pt idx="13441">
                  <c:v>10.205391658799998</c:v>
                </c:pt>
                <c:pt idx="13442">
                  <c:v>10.205391658799998</c:v>
                </c:pt>
                <c:pt idx="13443">
                  <c:v>10.205391658799998</c:v>
                </c:pt>
                <c:pt idx="13444">
                  <c:v>10.205391658799998</c:v>
                </c:pt>
                <c:pt idx="13445">
                  <c:v>10.205391658799998</c:v>
                </c:pt>
                <c:pt idx="13446">
                  <c:v>10.205391658799998</c:v>
                </c:pt>
                <c:pt idx="13447">
                  <c:v>10.205391658799998</c:v>
                </c:pt>
                <c:pt idx="13448">
                  <c:v>10.205391658799998</c:v>
                </c:pt>
                <c:pt idx="13449">
                  <c:v>10.205391658799998</c:v>
                </c:pt>
                <c:pt idx="13450">
                  <c:v>10.205391658799998</c:v>
                </c:pt>
                <c:pt idx="13451">
                  <c:v>10.205391658799998</c:v>
                </c:pt>
                <c:pt idx="13452">
                  <c:v>10.2025599741</c:v>
                </c:pt>
                <c:pt idx="13453">
                  <c:v>10.2025599741</c:v>
                </c:pt>
                <c:pt idx="13454">
                  <c:v>10.2025599741</c:v>
                </c:pt>
                <c:pt idx="13455">
                  <c:v>10.2025599741</c:v>
                </c:pt>
                <c:pt idx="13456">
                  <c:v>10.2025599741</c:v>
                </c:pt>
                <c:pt idx="13457">
                  <c:v>10.2025599741</c:v>
                </c:pt>
                <c:pt idx="13458">
                  <c:v>10.2025599741</c:v>
                </c:pt>
                <c:pt idx="13459">
                  <c:v>10.2025599741</c:v>
                </c:pt>
                <c:pt idx="13460">
                  <c:v>10.2025599741</c:v>
                </c:pt>
                <c:pt idx="13461">
                  <c:v>10.2025599741</c:v>
                </c:pt>
                <c:pt idx="13462">
                  <c:v>10.2025599741</c:v>
                </c:pt>
                <c:pt idx="13463">
                  <c:v>10.2025599741</c:v>
                </c:pt>
                <c:pt idx="13464">
                  <c:v>10.2025599741</c:v>
                </c:pt>
                <c:pt idx="13465">
                  <c:v>10.199728289399999</c:v>
                </c:pt>
                <c:pt idx="13466">
                  <c:v>10.199728289399999</c:v>
                </c:pt>
                <c:pt idx="13467">
                  <c:v>10.199728289399999</c:v>
                </c:pt>
                <c:pt idx="13468">
                  <c:v>10.199728289399999</c:v>
                </c:pt>
                <c:pt idx="13469">
                  <c:v>10.199728289399999</c:v>
                </c:pt>
                <c:pt idx="13470">
                  <c:v>10.199728289399999</c:v>
                </c:pt>
                <c:pt idx="13471">
                  <c:v>10.199728289399999</c:v>
                </c:pt>
                <c:pt idx="13472">
                  <c:v>10.199728289399999</c:v>
                </c:pt>
                <c:pt idx="13473">
                  <c:v>10.199728289399999</c:v>
                </c:pt>
                <c:pt idx="13474">
                  <c:v>10.199728289399999</c:v>
                </c:pt>
                <c:pt idx="13475">
                  <c:v>10.199728289399999</c:v>
                </c:pt>
                <c:pt idx="13476">
                  <c:v>10.199728289399999</c:v>
                </c:pt>
                <c:pt idx="13477">
                  <c:v>10.196896604700001</c:v>
                </c:pt>
                <c:pt idx="13478">
                  <c:v>10.196896604700001</c:v>
                </c:pt>
                <c:pt idx="13479">
                  <c:v>10.196896604700001</c:v>
                </c:pt>
                <c:pt idx="13480">
                  <c:v>10.196896604700001</c:v>
                </c:pt>
                <c:pt idx="13481">
                  <c:v>10.196896604700001</c:v>
                </c:pt>
                <c:pt idx="13482">
                  <c:v>10.196896604700001</c:v>
                </c:pt>
                <c:pt idx="13483">
                  <c:v>10.196896604700001</c:v>
                </c:pt>
                <c:pt idx="13484">
                  <c:v>10.196896604700001</c:v>
                </c:pt>
                <c:pt idx="13485">
                  <c:v>10.196896604700001</c:v>
                </c:pt>
                <c:pt idx="13486">
                  <c:v>10.196896604700001</c:v>
                </c:pt>
                <c:pt idx="13487">
                  <c:v>10.196896604700001</c:v>
                </c:pt>
                <c:pt idx="13488">
                  <c:v>10.196896604700001</c:v>
                </c:pt>
                <c:pt idx="13489">
                  <c:v>10.194064919999999</c:v>
                </c:pt>
                <c:pt idx="13490">
                  <c:v>10.194064919999999</c:v>
                </c:pt>
                <c:pt idx="13491">
                  <c:v>10.194064919999999</c:v>
                </c:pt>
                <c:pt idx="13492">
                  <c:v>10.194064919999999</c:v>
                </c:pt>
                <c:pt idx="13493">
                  <c:v>10.194064919999999</c:v>
                </c:pt>
                <c:pt idx="13494">
                  <c:v>10.194064919999999</c:v>
                </c:pt>
                <c:pt idx="13495">
                  <c:v>10.194064919999999</c:v>
                </c:pt>
                <c:pt idx="13496">
                  <c:v>10.194064919999999</c:v>
                </c:pt>
                <c:pt idx="13497">
                  <c:v>10.194064919999999</c:v>
                </c:pt>
                <c:pt idx="13498">
                  <c:v>10.194064919999999</c:v>
                </c:pt>
                <c:pt idx="13499">
                  <c:v>10.194064919999999</c:v>
                </c:pt>
                <c:pt idx="13500">
                  <c:v>10.194064919999999</c:v>
                </c:pt>
                <c:pt idx="13501">
                  <c:v>10.194064919999999</c:v>
                </c:pt>
                <c:pt idx="13502">
                  <c:v>10.191233235299999</c:v>
                </c:pt>
                <c:pt idx="13503">
                  <c:v>10.191233235299999</c:v>
                </c:pt>
                <c:pt idx="13504">
                  <c:v>10.191233235299999</c:v>
                </c:pt>
                <c:pt idx="13505">
                  <c:v>10.191233235299999</c:v>
                </c:pt>
                <c:pt idx="13506">
                  <c:v>10.191233235299999</c:v>
                </c:pt>
                <c:pt idx="13507">
                  <c:v>10.191233235299999</c:v>
                </c:pt>
                <c:pt idx="13508">
                  <c:v>10.191233235299999</c:v>
                </c:pt>
                <c:pt idx="13509">
                  <c:v>10.191233235299999</c:v>
                </c:pt>
                <c:pt idx="13510">
                  <c:v>10.191233235299999</c:v>
                </c:pt>
                <c:pt idx="13511">
                  <c:v>10.191233235299999</c:v>
                </c:pt>
                <c:pt idx="13512">
                  <c:v>10.191233235299999</c:v>
                </c:pt>
                <c:pt idx="13513">
                  <c:v>10.191233235299999</c:v>
                </c:pt>
                <c:pt idx="13514">
                  <c:v>10.1884015506</c:v>
                </c:pt>
                <c:pt idx="13515">
                  <c:v>10.1884015506</c:v>
                </c:pt>
                <c:pt idx="13516">
                  <c:v>10.1884015506</c:v>
                </c:pt>
                <c:pt idx="13517">
                  <c:v>10.1884015506</c:v>
                </c:pt>
                <c:pt idx="13518">
                  <c:v>10.1884015506</c:v>
                </c:pt>
                <c:pt idx="13519">
                  <c:v>10.1884015506</c:v>
                </c:pt>
                <c:pt idx="13520">
                  <c:v>10.1884015506</c:v>
                </c:pt>
                <c:pt idx="13521">
                  <c:v>10.1884015506</c:v>
                </c:pt>
                <c:pt idx="13522">
                  <c:v>10.1884015506</c:v>
                </c:pt>
                <c:pt idx="13523">
                  <c:v>10.1884015506</c:v>
                </c:pt>
                <c:pt idx="13524">
                  <c:v>10.1884015506</c:v>
                </c:pt>
                <c:pt idx="13525">
                  <c:v>10.1884015506</c:v>
                </c:pt>
                <c:pt idx="13526">
                  <c:v>10.1884015506</c:v>
                </c:pt>
                <c:pt idx="13527">
                  <c:v>10.1855698659</c:v>
                </c:pt>
                <c:pt idx="13528">
                  <c:v>10.1855698659</c:v>
                </c:pt>
                <c:pt idx="13529">
                  <c:v>10.1855698659</c:v>
                </c:pt>
                <c:pt idx="13530">
                  <c:v>10.1855698659</c:v>
                </c:pt>
                <c:pt idx="13531">
                  <c:v>10.1855698659</c:v>
                </c:pt>
                <c:pt idx="13532">
                  <c:v>10.1855698659</c:v>
                </c:pt>
                <c:pt idx="13533">
                  <c:v>10.1855698659</c:v>
                </c:pt>
                <c:pt idx="13534">
                  <c:v>10.1855698659</c:v>
                </c:pt>
                <c:pt idx="13535">
                  <c:v>10.1855698659</c:v>
                </c:pt>
                <c:pt idx="13536">
                  <c:v>10.1855698659</c:v>
                </c:pt>
                <c:pt idx="13537">
                  <c:v>10.1855698659</c:v>
                </c:pt>
                <c:pt idx="13538">
                  <c:v>10.1855698659</c:v>
                </c:pt>
                <c:pt idx="13539">
                  <c:v>10.1827381812</c:v>
                </c:pt>
                <c:pt idx="13540">
                  <c:v>10.1827381812</c:v>
                </c:pt>
                <c:pt idx="13541">
                  <c:v>10.1827381812</c:v>
                </c:pt>
                <c:pt idx="13542">
                  <c:v>10.1827381812</c:v>
                </c:pt>
                <c:pt idx="13543">
                  <c:v>10.1827381812</c:v>
                </c:pt>
                <c:pt idx="13544">
                  <c:v>10.1827381812</c:v>
                </c:pt>
                <c:pt idx="13545">
                  <c:v>10.1827381812</c:v>
                </c:pt>
                <c:pt idx="13546">
                  <c:v>10.1827381812</c:v>
                </c:pt>
                <c:pt idx="13547">
                  <c:v>10.1827381812</c:v>
                </c:pt>
                <c:pt idx="13548">
                  <c:v>10.1827381812</c:v>
                </c:pt>
                <c:pt idx="13549">
                  <c:v>10.1827381812</c:v>
                </c:pt>
                <c:pt idx="13550">
                  <c:v>10.1827381812</c:v>
                </c:pt>
                <c:pt idx="13551">
                  <c:v>10.1827381812</c:v>
                </c:pt>
                <c:pt idx="13552">
                  <c:v>10.179906496499999</c:v>
                </c:pt>
                <c:pt idx="13553">
                  <c:v>10.179906496499999</c:v>
                </c:pt>
                <c:pt idx="13554">
                  <c:v>10.179906496499999</c:v>
                </c:pt>
                <c:pt idx="13555">
                  <c:v>10.179906496499999</c:v>
                </c:pt>
                <c:pt idx="13556">
                  <c:v>10.179906496499999</c:v>
                </c:pt>
                <c:pt idx="13557">
                  <c:v>10.179906496499999</c:v>
                </c:pt>
                <c:pt idx="13558">
                  <c:v>10.179906496499999</c:v>
                </c:pt>
                <c:pt idx="13559">
                  <c:v>10.179906496499999</c:v>
                </c:pt>
                <c:pt idx="13560">
                  <c:v>10.179906496499999</c:v>
                </c:pt>
                <c:pt idx="13561">
                  <c:v>10.179906496499999</c:v>
                </c:pt>
                <c:pt idx="13562">
                  <c:v>10.179906496499999</c:v>
                </c:pt>
                <c:pt idx="13563">
                  <c:v>10.179906496499999</c:v>
                </c:pt>
                <c:pt idx="13564">
                  <c:v>10.177074811799999</c:v>
                </c:pt>
                <c:pt idx="13565">
                  <c:v>10.177074811799999</c:v>
                </c:pt>
                <c:pt idx="13566">
                  <c:v>10.177074811799999</c:v>
                </c:pt>
                <c:pt idx="13567">
                  <c:v>10.177074811799999</c:v>
                </c:pt>
                <c:pt idx="13568">
                  <c:v>10.177074811799999</c:v>
                </c:pt>
                <c:pt idx="13569">
                  <c:v>10.177074811799999</c:v>
                </c:pt>
                <c:pt idx="13570">
                  <c:v>10.177074811799999</c:v>
                </c:pt>
                <c:pt idx="13571">
                  <c:v>10.177074811799999</c:v>
                </c:pt>
                <c:pt idx="13572">
                  <c:v>10.177074811799999</c:v>
                </c:pt>
                <c:pt idx="13573">
                  <c:v>10.177074811799999</c:v>
                </c:pt>
                <c:pt idx="13574">
                  <c:v>10.177074811799999</c:v>
                </c:pt>
                <c:pt idx="13575">
                  <c:v>10.177074811799999</c:v>
                </c:pt>
                <c:pt idx="13576">
                  <c:v>10.1742431271</c:v>
                </c:pt>
                <c:pt idx="13577">
                  <c:v>10.1742431271</c:v>
                </c:pt>
                <c:pt idx="13578">
                  <c:v>10.1742431271</c:v>
                </c:pt>
                <c:pt idx="13579">
                  <c:v>10.1742431271</c:v>
                </c:pt>
                <c:pt idx="13580">
                  <c:v>10.1742431271</c:v>
                </c:pt>
                <c:pt idx="13581">
                  <c:v>10.1742431271</c:v>
                </c:pt>
                <c:pt idx="13582">
                  <c:v>10.1742431271</c:v>
                </c:pt>
                <c:pt idx="13583">
                  <c:v>10.1742431271</c:v>
                </c:pt>
                <c:pt idx="13584">
                  <c:v>10.1742431271</c:v>
                </c:pt>
                <c:pt idx="13585">
                  <c:v>10.1742431271</c:v>
                </c:pt>
                <c:pt idx="13586">
                  <c:v>10.1742431271</c:v>
                </c:pt>
                <c:pt idx="13587">
                  <c:v>10.1742431271</c:v>
                </c:pt>
                <c:pt idx="13588">
                  <c:v>10.1742431271</c:v>
                </c:pt>
                <c:pt idx="13589">
                  <c:v>10.1714114424</c:v>
                </c:pt>
                <c:pt idx="13590">
                  <c:v>10.1714114424</c:v>
                </c:pt>
                <c:pt idx="13591">
                  <c:v>10.1714114424</c:v>
                </c:pt>
                <c:pt idx="13592">
                  <c:v>10.1714114424</c:v>
                </c:pt>
                <c:pt idx="13593">
                  <c:v>10.1714114424</c:v>
                </c:pt>
                <c:pt idx="13594">
                  <c:v>10.1714114424</c:v>
                </c:pt>
                <c:pt idx="13595">
                  <c:v>10.1714114424</c:v>
                </c:pt>
                <c:pt idx="13596">
                  <c:v>10.1714114424</c:v>
                </c:pt>
                <c:pt idx="13597">
                  <c:v>10.1714114424</c:v>
                </c:pt>
                <c:pt idx="13598">
                  <c:v>10.1714114424</c:v>
                </c:pt>
                <c:pt idx="13599">
                  <c:v>10.1714114424</c:v>
                </c:pt>
                <c:pt idx="13600">
                  <c:v>10.1714114424</c:v>
                </c:pt>
                <c:pt idx="13601">
                  <c:v>10.1685797577</c:v>
                </c:pt>
                <c:pt idx="13602">
                  <c:v>10.1685797577</c:v>
                </c:pt>
                <c:pt idx="13603">
                  <c:v>10.1685797577</c:v>
                </c:pt>
                <c:pt idx="13604">
                  <c:v>10.1685797577</c:v>
                </c:pt>
                <c:pt idx="13605">
                  <c:v>10.1685797577</c:v>
                </c:pt>
                <c:pt idx="13606">
                  <c:v>10.1685797577</c:v>
                </c:pt>
                <c:pt idx="13607">
                  <c:v>10.1685797577</c:v>
                </c:pt>
                <c:pt idx="13608">
                  <c:v>10.1685797577</c:v>
                </c:pt>
                <c:pt idx="13609">
                  <c:v>10.1685797577</c:v>
                </c:pt>
                <c:pt idx="13610">
                  <c:v>10.1685797577</c:v>
                </c:pt>
                <c:pt idx="13611">
                  <c:v>10.1685797577</c:v>
                </c:pt>
                <c:pt idx="13612">
                  <c:v>10.1685797577</c:v>
                </c:pt>
                <c:pt idx="13613">
                  <c:v>10.1685797577</c:v>
                </c:pt>
                <c:pt idx="13614">
                  <c:v>10.165748073</c:v>
                </c:pt>
                <c:pt idx="13615">
                  <c:v>10.165748073</c:v>
                </c:pt>
                <c:pt idx="13616">
                  <c:v>10.165748073</c:v>
                </c:pt>
                <c:pt idx="13617">
                  <c:v>10.165748073</c:v>
                </c:pt>
                <c:pt idx="13618">
                  <c:v>10.165748073</c:v>
                </c:pt>
                <c:pt idx="13619">
                  <c:v>10.165748073</c:v>
                </c:pt>
                <c:pt idx="13620">
                  <c:v>10.165748073</c:v>
                </c:pt>
                <c:pt idx="13621">
                  <c:v>10.165748073</c:v>
                </c:pt>
                <c:pt idx="13622">
                  <c:v>10.165748073</c:v>
                </c:pt>
                <c:pt idx="13623">
                  <c:v>10.165748073</c:v>
                </c:pt>
                <c:pt idx="13624">
                  <c:v>10.165748073</c:v>
                </c:pt>
                <c:pt idx="13625">
                  <c:v>10.165748073</c:v>
                </c:pt>
                <c:pt idx="13626">
                  <c:v>10.162916388299999</c:v>
                </c:pt>
                <c:pt idx="13627">
                  <c:v>10.162916388299999</c:v>
                </c:pt>
                <c:pt idx="13628">
                  <c:v>10.162916388299999</c:v>
                </c:pt>
                <c:pt idx="13629">
                  <c:v>10.162916388299999</c:v>
                </c:pt>
                <c:pt idx="13630">
                  <c:v>10.162916388299999</c:v>
                </c:pt>
                <c:pt idx="13631">
                  <c:v>10.162916388299999</c:v>
                </c:pt>
                <c:pt idx="13632">
                  <c:v>10.162916388299999</c:v>
                </c:pt>
                <c:pt idx="13633">
                  <c:v>10.162916388299999</c:v>
                </c:pt>
                <c:pt idx="13634">
                  <c:v>10.162916388299999</c:v>
                </c:pt>
                <c:pt idx="13635">
                  <c:v>10.162916388299999</c:v>
                </c:pt>
                <c:pt idx="13636">
                  <c:v>10.162916388299999</c:v>
                </c:pt>
                <c:pt idx="13637">
                  <c:v>10.162916388299999</c:v>
                </c:pt>
                <c:pt idx="13638">
                  <c:v>10.162916388299999</c:v>
                </c:pt>
                <c:pt idx="13639">
                  <c:v>10.160084703600001</c:v>
                </c:pt>
                <c:pt idx="13640">
                  <c:v>10.160084703600001</c:v>
                </c:pt>
                <c:pt idx="13641">
                  <c:v>10.160084703600001</c:v>
                </c:pt>
                <c:pt idx="13642">
                  <c:v>10.160084703600001</c:v>
                </c:pt>
                <c:pt idx="13643">
                  <c:v>10.160084703600001</c:v>
                </c:pt>
                <c:pt idx="13644">
                  <c:v>10.160084703600001</c:v>
                </c:pt>
                <c:pt idx="13645">
                  <c:v>10.160084703600001</c:v>
                </c:pt>
                <c:pt idx="13646">
                  <c:v>10.160084703600001</c:v>
                </c:pt>
                <c:pt idx="13647">
                  <c:v>10.160084703600001</c:v>
                </c:pt>
                <c:pt idx="13648">
                  <c:v>10.160084703600001</c:v>
                </c:pt>
                <c:pt idx="13649">
                  <c:v>10.160084703600001</c:v>
                </c:pt>
                <c:pt idx="13650">
                  <c:v>10.160084703600001</c:v>
                </c:pt>
                <c:pt idx="13651">
                  <c:v>10.157253018899999</c:v>
                </c:pt>
                <c:pt idx="13652">
                  <c:v>10.157253018899999</c:v>
                </c:pt>
                <c:pt idx="13653">
                  <c:v>10.157253018899999</c:v>
                </c:pt>
                <c:pt idx="13654">
                  <c:v>10.157253018899999</c:v>
                </c:pt>
                <c:pt idx="13655">
                  <c:v>10.157253018899999</c:v>
                </c:pt>
                <c:pt idx="13656">
                  <c:v>10.157253018899999</c:v>
                </c:pt>
                <c:pt idx="13657">
                  <c:v>10.157253018899999</c:v>
                </c:pt>
                <c:pt idx="13658">
                  <c:v>10.157253018899999</c:v>
                </c:pt>
                <c:pt idx="13659">
                  <c:v>10.157253018899999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970688"/>
        <c:axId val="70647808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'El_Seibo_Res Half'!$C$2:$D$2</c15:sqref>
                        </c15:formulaRef>
                      </c:ext>
                    </c:extLst>
                    <c:strCache>
                      <c:ptCount val="1"/>
                      <c:pt idx="0">
                        <c:v>10 Años</c:v>
                      </c:pt>
                    </c:strCache>
                  </c:strRef>
                </c:tx>
                <c:spPr>
                  <a:ln w="19050" cap="rnd">
                    <a:solidFill>
                      <a:schemeClr val="accent1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'El_Seibo_Res Half'!$B$4:$B$9148</c15:sqref>
                        </c15:formulaRef>
                      </c:ext>
                    </c:extLst>
                    <c:numCache>
                      <c:formatCode>0</c:formatCode>
                      <c:ptCount val="9145"/>
                      <c:pt idx="0">
                        <c:v>0</c:v>
                      </c:pt>
                      <c:pt idx="1">
                        <c:v>6.9444444444444441E-3</c:v>
                      </c:pt>
                      <c:pt idx="2">
                        <c:v>1.3888888888888888E-2</c:v>
                      </c:pt>
                      <c:pt idx="3">
                        <c:v>2.0833333333333332E-2</c:v>
                      </c:pt>
                      <c:pt idx="4">
                        <c:v>2.7777777777777776E-2</c:v>
                      </c:pt>
                      <c:pt idx="5">
                        <c:v>3.4722222222222224E-2</c:v>
                      </c:pt>
                      <c:pt idx="6">
                        <c:v>4.1666666666666664E-2</c:v>
                      </c:pt>
                      <c:pt idx="7">
                        <c:v>4.8611111111111112E-2</c:v>
                      </c:pt>
                      <c:pt idx="8">
                        <c:v>5.5555555555555552E-2</c:v>
                      </c:pt>
                      <c:pt idx="9">
                        <c:v>6.25E-2</c:v>
                      </c:pt>
                      <c:pt idx="10">
                        <c:v>6.9444444444444448E-2</c:v>
                      </c:pt>
                      <c:pt idx="11">
                        <c:v>7.6388888888888881E-2</c:v>
                      </c:pt>
                      <c:pt idx="12">
                        <c:v>8.3333333333333329E-2</c:v>
                      </c:pt>
                      <c:pt idx="13">
                        <c:v>9.0277777777777776E-2</c:v>
                      </c:pt>
                      <c:pt idx="14">
                        <c:v>9.7222222222222224E-2</c:v>
                      </c:pt>
                      <c:pt idx="15">
                        <c:v>0.10416666666666667</c:v>
                      </c:pt>
                      <c:pt idx="16">
                        <c:v>0.1111111111111111</c:v>
                      </c:pt>
                      <c:pt idx="17">
                        <c:v>0.11805555555555557</c:v>
                      </c:pt>
                      <c:pt idx="18">
                        <c:v>0.125</c:v>
                      </c:pt>
                      <c:pt idx="19">
                        <c:v>0.13194444444444445</c:v>
                      </c:pt>
                      <c:pt idx="20">
                        <c:v>0.1388888888888889</c:v>
                      </c:pt>
                      <c:pt idx="21">
                        <c:v>0.14583333333333334</c:v>
                      </c:pt>
                      <c:pt idx="22">
                        <c:v>0.15277777777777776</c:v>
                      </c:pt>
                      <c:pt idx="23">
                        <c:v>0.15972222222222224</c:v>
                      </c:pt>
                      <c:pt idx="24">
                        <c:v>0.16666666666666666</c:v>
                      </c:pt>
                      <c:pt idx="25">
                        <c:v>0.17361111111111113</c:v>
                      </c:pt>
                      <c:pt idx="26">
                        <c:v>0.18055555555555555</c:v>
                      </c:pt>
                      <c:pt idx="27">
                        <c:v>0.1875</c:v>
                      </c:pt>
                      <c:pt idx="28">
                        <c:v>0.19444444444444445</c:v>
                      </c:pt>
                      <c:pt idx="29">
                        <c:v>0.20138888888888887</c:v>
                      </c:pt>
                      <c:pt idx="30">
                        <c:v>0.20833333333333334</c:v>
                      </c:pt>
                      <c:pt idx="31">
                        <c:v>0.21527777777777779</c:v>
                      </c:pt>
                      <c:pt idx="32">
                        <c:v>0.22222222222222221</c:v>
                      </c:pt>
                      <c:pt idx="33">
                        <c:v>0.22916666666666666</c:v>
                      </c:pt>
                      <c:pt idx="34">
                        <c:v>0.23611111111111113</c:v>
                      </c:pt>
                      <c:pt idx="35">
                        <c:v>0.24305555555555555</c:v>
                      </c:pt>
                      <c:pt idx="36">
                        <c:v>0.25</c:v>
                      </c:pt>
                      <c:pt idx="37">
                        <c:v>0.25694444444444448</c:v>
                      </c:pt>
                      <c:pt idx="38">
                        <c:v>0.2638888888888889</c:v>
                      </c:pt>
                      <c:pt idx="39">
                        <c:v>0.27083333333333331</c:v>
                      </c:pt>
                      <c:pt idx="40">
                        <c:v>0.27777777777777779</c:v>
                      </c:pt>
                      <c:pt idx="41">
                        <c:v>0.28472222222222221</c:v>
                      </c:pt>
                      <c:pt idx="42">
                        <c:v>0.29166666666666669</c:v>
                      </c:pt>
                      <c:pt idx="43">
                        <c:v>0.2986111111111111</c:v>
                      </c:pt>
                      <c:pt idx="44">
                        <c:v>0.30555555555555552</c:v>
                      </c:pt>
                      <c:pt idx="45">
                        <c:v>0.3125</c:v>
                      </c:pt>
                      <c:pt idx="46">
                        <c:v>0.31944444444444448</c:v>
                      </c:pt>
                      <c:pt idx="47">
                        <c:v>0.3263888888888889</c:v>
                      </c:pt>
                      <c:pt idx="48">
                        <c:v>0.33333333333333331</c:v>
                      </c:pt>
                      <c:pt idx="49">
                        <c:v>0.34027777777777773</c:v>
                      </c:pt>
                      <c:pt idx="50">
                        <c:v>0.34722222222222227</c:v>
                      </c:pt>
                      <c:pt idx="51">
                        <c:v>0.35416666666666669</c:v>
                      </c:pt>
                      <c:pt idx="52">
                        <c:v>0.3611111111111111</c:v>
                      </c:pt>
                      <c:pt idx="53">
                        <c:v>0.36805555555555558</c:v>
                      </c:pt>
                      <c:pt idx="54">
                        <c:v>0.375</c:v>
                      </c:pt>
                      <c:pt idx="55">
                        <c:v>0.38194444444444442</c:v>
                      </c:pt>
                      <c:pt idx="56">
                        <c:v>0.3888888888888889</c:v>
                      </c:pt>
                      <c:pt idx="57">
                        <c:v>0.39583333333333331</c:v>
                      </c:pt>
                      <c:pt idx="58">
                        <c:v>0.40277777777777773</c:v>
                      </c:pt>
                      <c:pt idx="59">
                        <c:v>0.40972222222222227</c:v>
                      </c:pt>
                      <c:pt idx="60">
                        <c:v>0.41666666666666669</c:v>
                      </c:pt>
                      <c:pt idx="61">
                        <c:v>0.4236111111111111</c:v>
                      </c:pt>
                      <c:pt idx="62">
                        <c:v>0.43055555555555558</c:v>
                      </c:pt>
                      <c:pt idx="63">
                        <c:v>0.4375</c:v>
                      </c:pt>
                      <c:pt idx="64">
                        <c:v>0.44444444444444442</c:v>
                      </c:pt>
                      <c:pt idx="65">
                        <c:v>0.4513888888888889</c:v>
                      </c:pt>
                      <c:pt idx="66">
                        <c:v>0.45833333333333331</c:v>
                      </c:pt>
                      <c:pt idx="67">
                        <c:v>0.46527777777777773</c:v>
                      </c:pt>
                      <c:pt idx="68">
                        <c:v>0.47222222222222227</c:v>
                      </c:pt>
                      <c:pt idx="69">
                        <c:v>0.47916666666666669</c:v>
                      </c:pt>
                      <c:pt idx="70">
                        <c:v>0.4861111111111111</c:v>
                      </c:pt>
                      <c:pt idx="71">
                        <c:v>0.49305555555555558</c:v>
                      </c:pt>
                      <c:pt idx="72">
                        <c:v>0.5</c:v>
                      </c:pt>
                      <c:pt idx="73">
                        <c:v>0.50694444444444442</c:v>
                      </c:pt>
                      <c:pt idx="74">
                        <c:v>0.51388888888888895</c:v>
                      </c:pt>
                      <c:pt idx="75">
                        <c:v>0.52083333333333337</c:v>
                      </c:pt>
                      <c:pt idx="76">
                        <c:v>0.52777777777777779</c:v>
                      </c:pt>
                      <c:pt idx="77">
                        <c:v>0.53472222222222221</c:v>
                      </c:pt>
                      <c:pt idx="78">
                        <c:v>0.54166666666666663</c:v>
                      </c:pt>
                      <c:pt idx="79">
                        <c:v>0.54861111111111105</c:v>
                      </c:pt>
                      <c:pt idx="80">
                        <c:v>0.55555555555555558</c:v>
                      </c:pt>
                      <c:pt idx="81">
                        <c:v>0.5625</c:v>
                      </c:pt>
                      <c:pt idx="82">
                        <c:v>0.56944444444444442</c:v>
                      </c:pt>
                      <c:pt idx="83">
                        <c:v>0.57638888888888895</c:v>
                      </c:pt>
                      <c:pt idx="84">
                        <c:v>0.58333333333333337</c:v>
                      </c:pt>
                      <c:pt idx="85">
                        <c:v>0.59027777777777779</c:v>
                      </c:pt>
                      <c:pt idx="86">
                        <c:v>0.59722222222222221</c:v>
                      </c:pt>
                      <c:pt idx="87">
                        <c:v>0.60416666666666663</c:v>
                      </c:pt>
                      <c:pt idx="88">
                        <c:v>0.61111111111111105</c:v>
                      </c:pt>
                      <c:pt idx="89">
                        <c:v>0.61805555555555558</c:v>
                      </c:pt>
                      <c:pt idx="90">
                        <c:v>0.625</c:v>
                      </c:pt>
                      <c:pt idx="91">
                        <c:v>0.63194444444444442</c:v>
                      </c:pt>
                      <c:pt idx="92">
                        <c:v>0.63888888888888895</c:v>
                      </c:pt>
                      <c:pt idx="93">
                        <c:v>0.64583333333333337</c:v>
                      </c:pt>
                      <c:pt idx="94">
                        <c:v>0.65277777777777779</c:v>
                      </c:pt>
                      <c:pt idx="95">
                        <c:v>0.65972222222222221</c:v>
                      </c:pt>
                      <c:pt idx="96">
                        <c:v>0.66666666666666663</c:v>
                      </c:pt>
                      <c:pt idx="97">
                        <c:v>0.67361111111111116</c:v>
                      </c:pt>
                      <c:pt idx="98">
                        <c:v>0.68055555555555547</c:v>
                      </c:pt>
                      <c:pt idx="99">
                        <c:v>0.6875</c:v>
                      </c:pt>
                      <c:pt idx="100">
                        <c:v>0.69444444444444453</c:v>
                      </c:pt>
                      <c:pt idx="101">
                        <c:v>0.70138888888888884</c:v>
                      </c:pt>
                      <c:pt idx="102">
                        <c:v>0.70833333333333337</c:v>
                      </c:pt>
                      <c:pt idx="103">
                        <c:v>0.71527777777777779</c:v>
                      </c:pt>
                      <c:pt idx="104">
                        <c:v>0.72222222222222221</c:v>
                      </c:pt>
                      <c:pt idx="105">
                        <c:v>0.72916666666666663</c:v>
                      </c:pt>
                      <c:pt idx="106">
                        <c:v>0.73611111111111116</c:v>
                      </c:pt>
                      <c:pt idx="107">
                        <c:v>0.74305555555555547</c:v>
                      </c:pt>
                      <c:pt idx="108">
                        <c:v>0.75</c:v>
                      </c:pt>
                      <c:pt idx="109">
                        <c:v>0.75694444444444453</c:v>
                      </c:pt>
                      <c:pt idx="110">
                        <c:v>0.76388888888888884</c:v>
                      </c:pt>
                      <c:pt idx="111">
                        <c:v>0.77083333333333337</c:v>
                      </c:pt>
                      <c:pt idx="112">
                        <c:v>0.77777777777777779</c:v>
                      </c:pt>
                      <c:pt idx="113">
                        <c:v>0.78472222222222221</c:v>
                      </c:pt>
                      <c:pt idx="114">
                        <c:v>0.79166666666666663</c:v>
                      </c:pt>
                      <c:pt idx="115">
                        <c:v>0.79861111111111116</c:v>
                      </c:pt>
                      <c:pt idx="116">
                        <c:v>0.80555555555555547</c:v>
                      </c:pt>
                      <c:pt idx="117">
                        <c:v>0.8125</c:v>
                      </c:pt>
                      <c:pt idx="118">
                        <c:v>0.81944444444444453</c:v>
                      </c:pt>
                      <c:pt idx="119">
                        <c:v>0.82638888888888884</c:v>
                      </c:pt>
                      <c:pt idx="120">
                        <c:v>0.83333333333333337</c:v>
                      </c:pt>
                      <c:pt idx="121">
                        <c:v>0.84027777777777779</c:v>
                      </c:pt>
                      <c:pt idx="122">
                        <c:v>0.84722222222222221</c:v>
                      </c:pt>
                      <c:pt idx="123">
                        <c:v>0.85416666666666663</c:v>
                      </c:pt>
                      <c:pt idx="124">
                        <c:v>0.86111111111111116</c:v>
                      </c:pt>
                      <c:pt idx="125">
                        <c:v>0.86805555555555547</c:v>
                      </c:pt>
                      <c:pt idx="126">
                        <c:v>0.875</c:v>
                      </c:pt>
                      <c:pt idx="127">
                        <c:v>0.88194444444444453</c:v>
                      </c:pt>
                      <c:pt idx="128">
                        <c:v>0.88888888888888884</c:v>
                      </c:pt>
                      <c:pt idx="129">
                        <c:v>0.89583333333333337</c:v>
                      </c:pt>
                      <c:pt idx="130">
                        <c:v>0.90277777777777779</c:v>
                      </c:pt>
                      <c:pt idx="131">
                        <c:v>0.90972222222222221</c:v>
                      </c:pt>
                      <c:pt idx="132">
                        <c:v>0.91666666666666663</c:v>
                      </c:pt>
                      <c:pt idx="133">
                        <c:v>0.92361111111111116</c:v>
                      </c:pt>
                      <c:pt idx="134">
                        <c:v>0.93055555555555547</c:v>
                      </c:pt>
                      <c:pt idx="135">
                        <c:v>0.9375</c:v>
                      </c:pt>
                      <c:pt idx="136">
                        <c:v>0.94444444444444453</c:v>
                      </c:pt>
                      <c:pt idx="137">
                        <c:v>0.95138888888888884</c:v>
                      </c:pt>
                      <c:pt idx="138">
                        <c:v>0.95833333333333337</c:v>
                      </c:pt>
                      <c:pt idx="139">
                        <c:v>0.96527777777777779</c:v>
                      </c:pt>
                      <c:pt idx="140">
                        <c:v>0.97222222222222221</c:v>
                      </c:pt>
                      <c:pt idx="141">
                        <c:v>0.97916666666666663</c:v>
                      </c:pt>
                      <c:pt idx="142">
                        <c:v>0.98611111111111116</c:v>
                      </c:pt>
                      <c:pt idx="143">
                        <c:v>0.99305555555555547</c:v>
                      </c:pt>
                      <c:pt idx="144">
                        <c:v>1</c:v>
                      </c:pt>
                      <c:pt idx="145">
                        <c:v>1.0069444444444444</c:v>
                      </c:pt>
                      <c:pt idx="146">
                        <c:v>1.0138888888888888</c:v>
                      </c:pt>
                      <c:pt idx="147">
                        <c:v>1.0208333333333333</c:v>
                      </c:pt>
                      <c:pt idx="148">
                        <c:v>1.0277777777777779</c:v>
                      </c:pt>
                      <c:pt idx="149">
                        <c:v>1.0347222222222221</c:v>
                      </c:pt>
                      <c:pt idx="150">
                        <c:v>1.0416666666666667</c:v>
                      </c:pt>
                      <c:pt idx="151">
                        <c:v>1.0486111111111112</c:v>
                      </c:pt>
                      <c:pt idx="152">
                        <c:v>1.0555555555555556</c:v>
                      </c:pt>
                      <c:pt idx="153">
                        <c:v>1.0625</c:v>
                      </c:pt>
                      <c:pt idx="154">
                        <c:v>1.0694444444444444</c:v>
                      </c:pt>
                      <c:pt idx="155">
                        <c:v>1.0763888888888888</c:v>
                      </c:pt>
                      <c:pt idx="156">
                        <c:v>1.0833333333333333</c:v>
                      </c:pt>
                      <c:pt idx="157">
                        <c:v>1.0902777777777779</c:v>
                      </c:pt>
                      <c:pt idx="158">
                        <c:v>1.0972222222222221</c:v>
                      </c:pt>
                      <c:pt idx="159">
                        <c:v>1.1041666666666667</c:v>
                      </c:pt>
                      <c:pt idx="160">
                        <c:v>1.1111111111111112</c:v>
                      </c:pt>
                      <c:pt idx="161">
                        <c:v>1.1180555555555556</c:v>
                      </c:pt>
                      <c:pt idx="162">
                        <c:v>1.125</c:v>
                      </c:pt>
                      <c:pt idx="163">
                        <c:v>1.1319444444444444</c:v>
                      </c:pt>
                      <c:pt idx="164">
                        <c:v>1.1388888888888888</c:v>
                      </c:pt>
                      <c:pt idx="165">
                        <c:v>1.1458333333333333</c:v>
                      </c:pt>
                      <c:pt idx="166">
                        <c:v>1.1527777777777779</c:v>
                      </c:pt>
                      <c:pt idx="167">
                        <c:v>1.1597222222222221</c:v>
                      </c:pt>
                      <c:pt idx="168">
                        <c:v>1.1666666666666667</c:v>
                      </c:pt>
                      <c:pt idx="169">
                        <c:v>1.1736111111111112</c:v>
                      </c:pt>
                      <c:pt idx="170">
                        <c:v>1.1805555555555556</c:v>
                      </c:pt>
                      <c:pt idx="171">
                        <c:v>1.1875</c:v>
                      </c:pt>
                      <c:pt idx="172">
                        <c:v>1.1944444444444444</c:v>
                      </c:pt>
                      <c:pt idx="173">
                        <c:v>1.2013888888888888</c:v>
                      </c:pt>
                      <c:pt idx="174">
                        <c:v>1.2083333333333333</c:v>
                      </c:pt>
                      <c:pt idx="175">
                        <c:v>1.2152777777777779</c:v>
                      </c:pt>
                      <c:pt idx="176">
                        <c:v>1.2222222222222221</c:v>
                      </c:pt>
                      <c:pt idx="177">
                        <c:v>1.2291666666666667</c:v>
                      </c:pt>
                      <c:pt idx="178">
                        <c:v>1.2361111111111112</c:v>
                      </c:pt>
                      <c:pt idx="179">
                        <c:v>1.2430555555555556</c:v>
                      </c:pt>
                      <c:pt idx="180">
                        <c:v>1.25</c:v>
                      </c:pt>
                      <c:pt idx="181">
                        <c:v>1.2569444444444444</c:v>
                      </c:pt>
                      <c:pt idx="182">
                        <c:v>1.2638888888888888</c:v>
                      </c:pt>
                      <c:pt idx="183">
                        <c:v>1.2708333333333333</c:v>
                      </c:pt>
                      <c:pt idx="184">
                        <c:v>1.2777777777777779</c:v>
                      </c:pt>
                      <c:pt idx="185">
                        <c:v>1.2847222222222221</c:v>
                      </c:pt>
                      <c:pt idx="186">
                        <c:v>1.2916666666666667</c:v>
                      </c:pt>
                      <c:pt idx="187">
                        <c:v>1.2986111111111112</c:v>
                      </c:pt>
                      <c:pt idx="188">
                        <c:v>1.3055555555555556</c:v>
                      </c:pt>
                      <c:pt idx="189">
                        <c:v>1.3125</c:v>
                      </c:pt>
                      <c:pt idx="190">
                        <c:v>1.3194444444444444</c:v>
                      </c:pt>
                      <c:pt idx="191">
                        <c:v>1.3263888888888888</c:v>
                      </c:pt>
                      <c:pt idx="192">
                        <c:v>1.3333333333333333</c:v>
                      </c:pt>
                      <c:pt idx="193">
                        <c:v>1.3402777777777777</c:v>
                      </c:pt>
                      <c:pt idx="194">
                        <c:v>1.3472222222222223</c:v>
                      </c:pt>
                      <c:pt idx="195">
                        <c:v>1.3541666666666667</c:v>
                      </c:pt>
                      <c:pt idx="196">
                        <c:v>1.3611111111111109</c:v>
                      </c:pt>
                      <c:pt idx="197">
                        <c:v>1.3680555555555556</c:v>
                      </c:pt>
                      <c:pt idx="198">
                        <c:v>1.375</c:v>
                      </c:pt>
                      <c:pt idx="199">
                        <c:v>1.3819444444444444</c:v>
                      </c:pt>
                      <c:pt idx="200">
                        <c:v>1.3888888888888891</c:v>
                      </c:pt>
                      <c:pt idx="201">
                        <c:v>1.3958333333333333</c:v>
                      </c:pt>
                      <c:pt idx="202">
                        <c:v>1.4027777777777777</c:v>
                      </c:pt>
                      <c:pt idx="203">
                        <c:v>1.4097222222222223</c:v>
                      </c:pt>
                      <c:pt idx="204">
                        <c:v>1.4166666666666667</c:v>
                      </c:pt>
                      <c:pt idx="205">
                        <c:v>1.4236111111111109</c:v>
                      </c:pt>
                      <c:pt idx="206">
                        <c:v>1.4305555555555556</c:v>
                      </c:pt>
                      <c:pt idx="207">
                        <c:v>1.4375</c:v>
                      </c:pt>
                      <c:pt idx="208">
                        <c:v>1.4444444444444444</c:v>
                      </c:pt>
                      <c:pt idx="209">
                        <c:v>1.4513888888888891</c:v>
                      </c:pt>
                      <c:pt idx="210">
                        <c:v>1.4583333333333333</c:v>
                      </c:pt>
                      <c:pt idx="211">
                        <c:v>1.4652777777777777</c:v>
                      </c:pt>
                      <c:pt idx="212">
                        <c:v>1.4722222222222223</c:v>
                      </c:pt>
                      <c:pt idx="213">
                        <c:v>1.4791666666666667</c:v>
                      </c:pt>
                      <c:pt idx="214">
                        <c:v>1.4861111111111109</c:v>
                      </c:pt>
                      <c:pt idx="215">
                        <c:v>1.4930555555555556</c:v>
                      </c:pt>
                      <c:pt idx="216">
                        <c:v>1.5</c:v>
                      </c:pt>
                      <c:pt idx="217">
                        <c:v>1.5069444444444444</c:v>
                      </c:pt>
                      <c:pt idx="218">
                        <c:v>1.5138888888888891</c:v>
                      </c:pt>
                      <c:pt idx="219">
                        <c:v>1.5208333333333333</c:v>
                      </c:pt>
                      <c:pt idx="220">
                        <c:v>1.5277777777777777</c:v>
                      </c:pt>
                      <c:pt idx="221">
                        <c:v>1.5347222222222223</c:v>
                      </c:pt>
                      <c:pt idx="222">
                        <c:v>1.5416666666666667</c:v>
                      </c:pt>
                      <c:pt idx="223">
                        <c:v>1.5486111111111109</c:v>
                      </c:pt>
                      <c:pt idx="224">
                        <c:v>1.5555555555555556</c:v>
                      </c:pt>
                      <c:pt idx="225">
                        <c:v>1.5625</c:v>
                      </c:pt>
                      <c:pt idx="226">
                        <c:v>1.5694444444444444</c:v>
                      </c:pt>
                      <c:pt idx="227">
                        <c:v>1.5763888888888891</c:v>
                      </c:pt>
                      <c:pt idx="228">
                        <c:v>1.5833333333333333</c:v>
                      </c:pt>
                      <c:pt idx="229">
                        <c:v>1.5902777777777777</c:v>
                      </c:pt>
                      <c:pt idx="230">
                        <c:v>1.5972222222222223</c:v>
                      </c:pt>
                      <c:pt idx="231">
                        <c:v>1.6041666666666667</c:v>
                      </c:pt>
                      <c:pt idx="232">
                        <c:v>1.6111111111111109</c:v>
                      </c:pt>
                      <c:pt idx="233">
                        <c:v>1.6180555555555556</c:v>
                      </c:pt>
                      <c:pt idx="234">
                        <c:v>1.625</c:v>
                      </c:pt>
                      <c:pt idx="235">
                        <c:v>1.6319444444444444</c:v>
                      </c:pt>
                      <c:pt idx="236">
                        <c:v>1.6388888888888891</c:v>
                      </c:pt>
                      <c:pt idx="237">
                        <c:v>1.6458333333333333</c:v>
                      </c:pt>
                      <c:pt idx="238">
                        <c:v>1.6527777777777777</c:v>
                      </c:pt>
                      <c:pt idx="239">
                        <c:v>1.6597222222222223</c:v>
                      </c:pt>
                      <c:pt idx="240">
                        <c:v>1.6666666666666667</c:v>
                      </c:pt>
                      <c:pt idx="241">
                        <c:v>1.6736111111111109</c:v>
                      </c:pt>
                      <c:pt idx="242">
                        <c:v>1.6805555555555556</c:v>
                      </c:pt>
                      <c:pt idx="243">
                        <c:v>1.6875</c:v>
                      </c:pt>
                      <c:pt idx="244">
                        <c:v>1.6944444444444444</c:v>
                      </c:pt>
                      <c:pt idx="245">
                        <c:v>1.7013888888888891</c:v>
                      </c:pt>
                      <c:pt idx="246">
                        <c:v>1.7083333333333333</c:v>
                      </c:pt>
                      <c:pt idx="247">
                        <c:v>1.7152777777777777</c:v>
                      </c:pt>
                      <c:pt idx="248">
                        <c:v>1.7222222222222223</c:v>
                      </c:pt>
                      <c:pt idx="249">
                        <c:v>1.7291666666666667</c:v>
                      </c:pt>
                      <c:pt idx="250">
                        <c:v>1.7361111111111109</c:v>
                      </c:pt>
                      <c:pt idx="251">
                        <c:v>1.7430555555555556</c:v>
                      </c:pt>
                      <c:pt idx="252">
                        <c:v>1.75</c:v>
                      </c:pt>
                      <c:pt idx="253">
                        <c:v>1.7569444444444444</c:v>
                      </c:pt>
                      <c:pt idx="254">
                        <c:v>1.7638888888888891</c:v>
                      </c:pt>
                      <c:pt idx="255">
                        <c:v>1.7708333333333333</c:v>
                      </c:pt>
                      <c:pt idx="256">
                        <c:v>1.7777777777777777</c:v>
                      </c:pt>
                      <c:pt idx="257">
                        <c:v>1.7847222222222223</c:v>
                      </c:pt>
                      <c:pt idx="258">
                        <c:v>1.7916666666666667</c:v>
                      </c:pt>
                      <c:pt idx="259">
                        <c:v>1.7986111111111109</c:v>
                      </c:pt>
                      <c:pt idx="260">
                        <c:v>1.8055555555555556</c:v>
                      </c:pt>
                      <c:pt idx="261">
                        <c:v>1.8125</c:v>
                      </c:pt>
                      <c:pt idx="262">
                        <c:v>1.8194444444444444</c:v>
                      </c:pt>
                      <c:pt idx="263">
                        <c:v>1.8263888888888891</c:v>
                      </c:pt>
                      <c:pt idx="264">
                        <c:v>1.8333333333333333</c:v>
                      </c:pt>
                      <c:pt idx="265">
                        <c:v>1.8402777777777777</c:v>
                      </c:pt>
                      <c:pt idx="266">
                        <c:v>1.8472222222222223</c:v>
                      </c:pt>
                      <c:pt idx="267">
                        <c:v>1.8541666666666667</c:v>
                      </c:pt>
                      <c:pt idx="268">
                        <c:v>1.8611111111111109</c:v>
                      </c:pt>
                      <c:pt idx="269">
                        <c:v>1.8680555555555556</c:v>
                      </c:pt>
                      <c:pt idx="270">
                        <c:v>1.875</c:v>
                      </c:pt>
                      <c:pt idx="271">
                        <c:v>1.8819444444444444</c:v>
                      </c:pt>
                      <c:pt idx="272">
                        <c:v>1.8888888888888891</c:v>
                      </c:pt>
                      <c:pt idx="273">
                        <c:v>1.8958333333333333</c:v>
                      </c:pt>
                      <c:pt idx="274">
                        <c:v>1.9027777777777777</c:v>
                      </c:pt>
                      <c:pt idx="275">
                        <c:v>1.9097222222222223</c:v>
                      </c:pt>
                      <c:pt idx="276">
                        <c:v>1.9166666666666667</c:v>
                      </c:pt>
                      <c:pt idx="277">
                        <c:v>1.9236111111111109</c:v>
                      </c:pt>
                      <c:pt idx="278">
                        <c:v>1.9305555555555556</c:v>
                      </c:pt>
                      <c:pt idx="279">
                        <c:v>1.9375</c:v>
                      </c:pt>
                      <c:pt idx="280">
                        <c:v>1.9444444444444444</c:v>
                      </c:pt>
                      <c:pt idx="281">
                        <c:v>1.9513888888888891</c:v>
                      </c:pt>
                      <c:pt idx="282">
                        <c:v>1.9583333333333333</c:v>
                      </c:pt>
                      <c:pt idx="283">
                        <c:v>1.9652777777777777</c:v>
                      </c:pt>
                      <c:pt idx="284">
                        <c:v>1.9722222222222223</c:v>
                      </c:pt>
                      <c:pt idx="285">
                        <c:v>1.9791666666666667</c:v>
                      </c:pt>
                      <c:pt idx="286">
                        <c:v>1.9861111111111109</c:v>
                      </c:pt>
                      <c:pt idx="287">
                        <c:v>1.9930555555555556</c:v>
                      </c:pt>
                      <c:pt idx="288">
                        <c:v>2</c:v>
                      </c:pt>
                      <c:pt idx="289">
                        <c:v>2.0069444444444442</c:v>
                      </c:pt>
                      <c:pt idx="290">
                        <c:v>2.0138888888888888</c:v>
                      </c:pt>
                      <c:pt idx="291">
                        <c:v>2.0208333333333335</c:v>
                      </c:pt>
                      <c:pt idx="292">
                        <c:v>2.0277777777777777</c:v>
                      </c:pt>
                      <c:pt idx="293">
                        <c:v>2.0347222222222223</c:v>
                      </c:pt>
                      <c:pt idx="294">
                        <c:v>2.0416666666666665</c:v>
                      </c:pt>
                      <c:pt idx="295">
                        <c:v>2.0486111111111112</c:v>
                      </c:pt>
                      <c:pt idx="296">
                        <c:v>2.0555555555555558</c:v>
                      </c:pt>
                      <c:pt idx="297">
                        <c:v>2.0625</c:v>
                      </c:pt>
                      <c:pt idx="298">
                        <c:v>2.0694444444444442</c:v>
                      </c:pt>
                      <c:pt idx="299">
                        <c:v>2.0763888888888888</c:v>
                      </c:pt>
                      <c:pt idx="300">
                        <c:v>2.0833333333333335</c:v>
                      </c:pt>
                      <c:pt idx="301">
                        <c:v>2.0902777777777777</c:v>
                      </c:pt>
                      <c:pt idx="302">
                        <c:v>2.0972222222222223</c:v>
                      </c:pt>
                      <c:pt idx="303">
                        <c:v>2.1041666666666665</c:v>
                      </c:pt>
                      <c:pt idx="304">
                        <c:v>2.1111111111111112</c:v>
                      </c:pt>
                      <c:pt idx="305">
                        <c:v>2.1180555555555558</c:v>
                      </c:pt>
                      <c:pt idx="306">
                        <c:v>2.125</c:v>
                      </c:pt>
                      <c:pt idx="307">
                        <c:v>2.1319444444444442</c:v>
                      </c:pt>
                      <c:pt idx="308">
                        <c:v>2.1388888888888888</c:v>
                      </c:pt>
                      <c:pt idx="309">
                        <c:v>2.1458333333333335</c:v>
                      </c:pt>
                      <c:pt idx="310">
                        <c:v>2.1527777777777777</c:v>
                      </c:pt>
                      <c:pt idx="311">
                        <c:v>2.1597222222222223</c:v>
                      </c:pt>
                      <c:pt idx="312">
                        <c:v>2.1666666666666665</c:v>
                      </c:pt>
                      <c:pt idx="313">
                        <c:v>2.1736111111111112</c:v>
                      </c:pt>
                      <c:pt idx="314">
                        <c:v>2.1805555555555558</c:v>
                      </c:pt>
                      <c:pt idx="315">
                        <c:v>2.1875</c:v>
                      </c:pt>
                      <c:pt idx="316">
                        <c:v>2.1944444444444442</c:v>
                      </c:pt>
                      <c:pt idx="317">
                        <c:v>2.2013888888888888</c:v>
                      </c:pt>
                      <c:pt idx="318">
                        <c:v>2.2083333333333335</c:v>
                      </c:pt>
                      <c:pt idx="319">
                        <c:v>2.2152777777777777</c:v>
                      </c:pt>
                      <c:pt idx="320">
                        <c:v>2.2222222222222223</c:v>
                      </c:pt>
                      <c:pt idx="321">
                        <c:v>2.2291666666666665</c:v>
                      </c:pt>
                      <c:pt idx="322">
                        <c:v>2.2361111111111112</c:v>
                      </c:pt>
                      <c:pt idx="323">
                        <c:v>2.2430555555555558</c:v>
                      </c:pt>
                      <c:pt idx="324">
                        <c:v>2.25</c:v>
                      </c:pt>
                      <c:pt idx="325">
                        <c:v>2.2569444444444442</c:v>
                      </c:pt>
                      <c:pt idx="326">
                        <c:v>2.2638888888888888</c:v>
                      </c:pt>
                      <c:pt idx="327">
                        <c:v>2.2708333333333335</c:v>
                      </c:pt>
                      <c:pt idx="328">
                        <c:v>2.2777777777777777</c:v>
                      </c:pt>
                      <c:pt idx="329">
                        <c:v>2.2847222222222223</c:v>
                      </c:pt>
                      <c:pt idx="330">
                        <c:v>2.2916666666666665</c:v>
                      </c:pt>
                      <c:pt idx="331">
                        <c:v>2.2986111111111112</c:v>
                      </c:pt>
                      <c:pt idx="332">
                        <c:v>2.3055555555555558</c:v>
                      </c:pt>
                      <c:pt idx="333">
                        <c:v>2.3125</c:v>
                      </c:pt>
                      <c:pt idx="334">
                        <c:v>2.3194444444444442</c:v>
                      </c:pt>
                      <c:pt idx="335">
                        <c:v>2.3263888888888888</c:v>
                      </c:pt>
                      <c:pt idx="336">
                        <c:v>2.3333333333333335</c:v>
                      </c:pt>
                      <c:pt idx="337">
                        <c:v>2.3402777777777777</c:v>
                      </c:pt>
                      <c:pt idx="338">
                        <c:v>2.3472222222222223</c:v>
                      </c:pt>
                      <c:pt idx="339">
                        <c:v>2.3541666666666665</c:v>
                      </c:pt>
                      <c:pt idx="340">
                        <c:v>2.3611111111111112</c:v>
                      </c:pt>
                      <c:pt idx="341">
                        <c:v>2.3680555555555558</c:v>
                      </c:pt>
                      <c:pt idx="342">
                        <c:v>2.375</c:v>
                      </c:pt>
                      <c:pt idx="343">
                        <c:v>2.3819444444444442</c:v>
                      </c:pt>
                      <c:pt idx="344">
                        <c:v>2.3888888888888888</c:v>
                      </c:pt>
                      <c:pt idx="345">
                        <c:v>2.3958333333333335</c:v>
                      </c:pt>
                      <c:pt idx="346">
                        <c:v>2.4027777777777777</c:v>
                      </c:pt>
                      <c:pt idx="347">
                        <c:v>2.4097222222222223</c:v>
                      </c:pt>
                      <c:pt idx="348">
                        <c:v>2.4166666666666665</c:v>
                      </c:pt>
                      <c:pt idx="349">
                        <c:v>2.4236111111111112</c:v>
                      </c:pt>
                      <c:pt idx="350">
                        <c:v>2.4305555555555558</c:v>
                      </c:pt>
                      <c:pt idx="351">
                        <c:v>2.4375</c:v>
                      </c:pt>
                      <c:pt idx="352">
                        <c:v>2.4444444444444442</c:v>
                      </c:pt>
                      <c:pt idx="353">
                        <c:v>2.4513888888888888</c:v>
                      </c:pt>
                      <c:pt idx="354">
                        <c:v>2.4583333333333335</c:v>
                      </c:pt>
                      <c:pt idx="355">
                        <c:v>2.4652777777777777</c:v>
                      </c:pt>
                      <c:pt idx="356">
                        <c:v>2.4722222222222223</c:v>
                      </c:pt>
                      <c:pt idx="357">
                        <c:v>2.4791666666666665</c:v>
                      </c:pt>
                      <c:pt idx="358">
                        <c:v>2.4861111111111112</c:v>
                      </c:pt>
                      <c:pt idx="359">
                        <c:v>2.4930555555555558</c:v>
                      </c:pt>
                      <c:pt idx="360">
                        <c:v>2.5</c:v>
                      </c:pt>
                      <c:pt idx="361">
                        <c:v>2.5069444444444442</c:v>
                      </c:pt>
                      <c:pt idx="362">
                        <c:v>2.5138888888888888</c:v>
                      </c:pt>
                      <c:pt idx="363">
                        <c:v>2.5208333333333335</c:v>
                      </c:pt>
                      <c:pt idx="364">
                        <c:v>2.5277777777777777</c:v>
                      </c:pt>
                      <c:pt idx="365">
                        <c:v>2.5347222222222223</c:v>
                      </c:pt>
                      <c:pt idx="366">
                        <c:v>2.5416666666666665</c:v>
                      </c:pt>
                      <c:pt idx="367">
                        <c:v>2.5486111111111112</c:v>
                      </c:pt>
                      <c:pt idx="368">
                        <c:v>2.5555555555555558</c:v>
                      </c:pt>
                      <c:pt idx="369">
                        <c:v>2.5625</c:v>
                      </c:pt>
                      <c:pt idx="370">
                        <c:v>2.5694444444444442</c:v>
                      </c:pt>
                      <c:pt idx="371">
                        <c:v>2.5763888888888888</c:v>
                      </c:pt>
                      <c:pt idx="372">
                        <c:v>2.5833333333333335</c:v>
                      </c:pt>
                      <c:pt idx="373">
                        <c:v>2.5902777777777777</c:v>
                      </c:pt>
                      <c:pt idx="374">
                        <c:v>2.5972222222222223</c:v>
                      </c:pt>
                      <c:pt idx="375">
                        <c:v>2.6041666666666665</c:v>
                      </c:pt>
                      <c:pt idx="376">
                        <c:v>2.6111111111111112</c:v>
                      </c:pt>
                      <c:pt idx="377">
                        <c:v>2.6180555555555558</c:v>
                      </c:pt>
                      <c:pt idx="378">
                        <c:v>2.625</c:v>
                      </c:pt>
                      <c:pt idx="379">
                        <c:v>2.6319444444444442</c:v>
                      </c:pt>
                      <c:pt idx="380">
                        <c:v>2.6388888888888888</c:v>
                      </c:pt>
                      <c:pt idx="381">
                        <c:v>2.6458333333333335</c:v>
                      </c:pt>
                      <c:pt idx="382">
                        <c:v>2.6527777777777777</c:v>
                      </c:pt>
                      <c:pt idx="383">
                        <c:v>2.6597222222222223</c:v>
                      </c:pt>
                      <c:pt idx="384">
                        <c:v>2.6666666666666665</c:v>
                      </c:pt>
                      <c:pt idx="385">
                        <c:v>2.6736111111111112</c:v>
                      </c:pt>
                      <c:pt idx="386">
                        <c:v>2.6805555555555554</c:v>
                      </c:pt>
                      <c:pt idx="387">
                        <c:v>2.6875</c:v>
                      </c:pt>
                      <c:pt idx="388">
                        <c:v>2.6944444444444446</c:v>
                      </c:pt>
                      <c:pt idx="389">
                        <c:v>2.7013888888888888</c:v>
                      </c:pt>
                      <c:pt idx="390">
                        <c:v>2.7083333333333335</c:v>
                      </c:pt>
                      <c:pt idx="391">
                        <c:v>2.7152777777777781</c:v>
                      </c:pt>
                      <c:pt idx="392">
                        <c:v>2.7222222222222219</c:v>
                      </c:pt>
                      <c:pt idx="393">
                        <c:v>2.7291666666666665</c:v>
                      </c:pt>
                      <c:pt idx="394">
                        <c:v>2.7361111111111112</c:v>
                      </c:pt>
                      <c:pt idx="395">
                        <c:v>2.7430555555555554</c:v>
                      </c:pt>
                      <c:pt idx="396">
                        <c:v>2.75</c:v>
                      </c:pt>
                      <c:pt idx="397">
                        <c:v>2.7569444444444446</c:v>
                      </c:pt>
                      <c:pt idx="398">
                        <c:v>2.7638888888888888</c:v>
                      </c:pt>
                      <c:pt idx="399">
                        <c:v>2.7708333333333335</c:v>
                      </c:pt>
                      <c:pt idx="400">
                        <c:v>2.7777777777777781</c:v>
                      </c:pt>
                      <c:pt idx="401">
                        <c:v>2.7847222222222219</c:v>
                      </c:pt>
                      <c:pt idx="402">
                        <c:v>2.7916666666666665</c:v>
                      </c:pt>
                      <c:pt idx="403">
                        <c:v>2.7986111111111112</c:v>
                      </c:pt>
                      <c:pt idx="404">
                        <c:v>2.8055555555555554</c:v>
                      </c:pt>
                      <c:pt idx="405">
                        <c:v>2.8125</c:v>
                      </c:pt>
                      <c:pt idx="406">
                        <c:v>2.8194444444444446</c:v>
                      </c:pt>
                      <c:pt idx="407">
                        <c:v>2.8263888888888888</c:v>
                      </c:pt>
                      <c:pt idx="408">
                        <c:v>2.8333333333333335</c:v>
                      </c:pt>
                      <c:pt idx="409">
                        <c:v>2.8402777777777781</c:v>
                      </c:pt>
                      <c:pt idx="410">
                        <c:v>2.8472222222222219</c:v>
                      </c:pt>
                      <c:pt idx="411">
                        <c:v>2.8541666666666665</c:v>
                      </c:pt>
                      <c:pt idx="412">
                        <c:v>2.8611111111111112</c:v>
                      </c:pt>
                      <c:pt idx="413">
                        <c:v>2.8680555555555554</c:v>
                      </c:pt>
                      <c:pt idx="414">
                        <c:v>2.875</c:v>
                      </c:pt>
                      <c:pt idx="415">
                        <c:v>2.8819444444444446</c:v>
                      </c:pt>
                      <c:pt idx="416">
                        <c:v>2.8888888888888888</c:v>
                      </c:pt>
                      <c:pt idx="417">
                        <c:v>2.8958333333333335</c:v>
                      </c:pt>
                      <c:pt idx="418">
                        <c:v>2.9027777777777781</c:v>
                      </c:pt>
                      <c:pt idx="419">
                        <c:v>2.9097222222222219</c:v>
                      </c:pt>
                      <c:pt idx="420">
                        <c:v>2.9166666666666665</c:v>
                      </c:pt>
                      <c:pt idx="421">
                        <c:v>2.9236111111111112</c:v>
                      </c:pt>
                      <c:pt idx="422">
                        <c:v>2.9305555555555554</c:v>
                      </c:pt>
                      <c:pt idx="423">
                        <c:v>2.9375</c:v>
                      </c:pt>
                      <c:pt idx="424">
                        <c:v>2.9444444444444446</c:v>
                      </c:pt>
                      <c:pt idx="425">
                        <c:v>2.9513888888888888</c:v>
                      </c:pt>
                      <c:pt idx="426">
                        <c:v>2.9583333333333335</c:v>
                      </c:pt>
                      <c:pt idx="427">
                        <c:v>2.9652777777777781</c:v>
                      </c:pt>
                      <c:pt idx="428">
                        <c:v>2.9722222222222219</c:v>
                      </c:pt>
                      <c:pt idx="429">
                        <c:v>2.9791666666666665</c:v>
                      </c:pt>
                      <c:pt idx="430">
                        <c:v>2.9861111111111112</c:v>
                      </c:pt>
                      <c:pt idx="431">
                        <c:v>2.9930555555555554</c:v>
                      </c:pt>
                      <c:pt idx="432">
                        <c:v>3</c:v>
                      </c:pt>
                      <c:pt idx="433">
                        <c:v>3.0069444444444446</c:v>
                      </c:pt>
                      <c:pt idx="434">
                        <c:v>3.0138888888888888</c:v>
                      </c:pt>
                      <c:pt idx="435">
                        <c:v>3.0208333333333335</c:v>
                      </c:pt>
                      <c:pt idx="436">
                        <c:v>3.0277777777777781</c:v>
                      </c:pt>
                      <c:pt idx="437">
                        <c:v>3.0347222222222219</c:v>
                      </c:pt>
                      <c:pt idx="438">
                        <c:v>3.0416666666666665</c:v>
                      </c:pt>
                      <c:pt idx="439">
                        <c:v>3.0486111111111112</c:v>
                      </c:pt>
                      <c:pt idx="440">
                        <c:v>3.0555555555555554</c:v>
                      </c:pt>
                      <c:pt idx="441">
                        <c:v>3.0625</c:v>
                      </c:pt>
                      <c:pt idx="442">
                        <c:v>3.0694444444444446</c:v>
                      </c:pt>
                      <c:pt idx="443">
                        <c:v>3.0763888888888888</c:v>
                      </c:pt>
                      <c:pt idx="444">
                        <c:v>3.0833333333333335</c:v>
                      </c:pt>
                      <c:pt idx="445">
                        <c:v>3.0902777777777781</c:v>
                      </c:pt>
                      <c:pt idx="446">
                        <c:v>3.0972222222222219</c:v>
                      </c:pt>
                      <c:pt idx="447">
                        <c:v>3.1041666666666665</c:v>
                      </c:pt>
                      <c:pt idx="448">
                        <c:v>3.1111111111111112</c:v>
                      </c:pt>
                      <c:pt idx="449">
                        <c:v>3.1180555555555554</c:v>
                      </c:pt>
                      <c:pt idx="450">
                        <c:v>3.125</c:v>
                      </c:pt>
                      <c:pt idx="451">
                        <c:v>3.1319444444444446</c:v>
                      </c:pt>
                      <c:pt idx="452">
                        <c:v>3.1388888888888888</c:v>
                      </c:pt>
                      <c:pt idx="453">
                        <c:v>3.1458333333333335</c:v>
                      </c:pt>
                      <c:pt idx="454">
                        <c:v>3.1527777777777781</c:v>
                      </c:pt>
                      <c:pt idx="455">
                        <c:v>3.1597222222222219</c:v>
                      </c:pt>
                      <c:pt idx="456">
                        <c:v>3.1666666666666665</c:v>
                      </c:pt>
                      <c:pt idx="457">
                        <c:v>3.1736111111111112</c:v>
                      </c:pt>
                      <c:pt idx="458">
                        <c:v>3.1805555555555554</c:v>
                      </c:pt>
                      <c:pt idx="459">
                        <c:v>3.1875</c:v>
                      </c:pt>
                      <c:pt idx="460">
                        <c:v>3.1944444444444446</c:v>
                      </c:pt>
                      <c:pt idx="461">
                        <c:v>3.2013888888888888</c:v>
                      </c:pt>
                      <c:pt idx="462">
                        <c:v>3.2083333333333335</c:v>
                      </c:pt>
                      <c:pt idx="463">
                        <c:v>3.2152777777777781</c:v>
                      </c:pt>
                      <c:pt idx="464">
                        <c:v>3.2222222222222219</c:v>
                      </c:pt>
                      <c:pt idx="465">
                        <c:v>3.2291666666666665</c:v>
                      </c:pt>
                      <c:pt idx="466">
                        <c:v>3.2361111111111112</c:v>
                      </c:pt>
                      <c:pt idx="467">
                        <c:v>3.2430555555555554</c:v>
                      </c:pt>
                      <c:pt idx="468">
                        <c:v>3.25</c:v>
                      </c:pt>
                      <c:pt idx="469">
                        <c:v>3.2569444444444446</c:v>
                      </c:pt>
                      <c:pt idx="470">
                        <c:v>3.2638888888888888</c:v>
                      </c:pt>
                      <c:pt idx="471">
                        <c:v>3.2708333333333335</c:v>
                      </c:pt>
                      <c:pt idx="472">
                        <c:v>3.2777777777777781</c:v>
                      </c:pt>
                      <c:pt idx="473">
                        <c:v>3.2847222222222219</c:v>
                      </c:pt>
                      <c:pt idx="474">
                        <c:v>3.2916666666666665</c:v>
                      </c:pt>
                      <c:pt idx="475">
                        <c:v>3.2986111111111112</c:v>
                      </c:pt>
                      <c:pt idx="476">
                        <c:v>3.3055555555555554</c:v>
                      </c:pt>
                      <c:pt idx="477">
                        <c:v>3.3125</c:v>
                      </c:pt>
                      <c:pt idx="478">
                        <c:v>3.3194444444444446</c:v>
                      </c:pt>
                      <c:pt idx="479">
                        <c:v>3.3263888888888888</c:v>
                      </c:pt>
                      <c:pt idx="480">
                        <c:v>3.3333333333333335</c:v>
                      </c:pt>
                      <c:pt idx="481">
                        <c:v>3.3402777777777781</c:v>
                      </c:pt>
                      <c:pt idx="482">
                        <c:v>3.3472222222222219</c:v>
                      </c:pt>
                      <c:pt idx="483">
                        <c:v>3.3541666666666665</c:v>
                      </c:pt>
                      <c:pt idx="484">
                        <c:v>3.3611111111111112</c:v>
                      </c:pt>
                      <c:pt idx="485">
                        <c:v>3.3680555555555554</c:v>
                      </c:pt>
                      <c:pt idx="486">
                        <c:v>3.375</c:v>
                      </c:pt>
                      <c:pt idx="487">
                        <c:v>3.3819444444444446</c:v>
                      </c:pt>
                      <c:pt idx="488">
                        <c:v>3.3888888888888888</c:v>
                      </c:pt>
                      <c:pt idx="489">
                        <c:v>3.3958333333333335</c:v>
                      </c:pt>
                      <c:pt idx="490">
                        <c:v>3.4027777777777781</c:v>
                      </c:pt>
                      <c:pt idx="491">
                        <c:v>3.4097222222222219</c:v>
                      </c:pt>
                      <c:pt idx="492">
                        <c:v>3.4166666666666665</c:v>
                      </c:pt>
                      <c:pt idx="493">
                        <c:v>3.4236111111111112</c:v>
                      </c:pt>
                      <c:pt idx="494">
                        <c:v>3.4305555555555554</c:v>
                      </c:pt>
                      <c:pt idx="495">
                        <c:v>3.4375</c:v>
                      </c:pt>
                      <c:pt idx="496">
                        <c:v>3.4444444444444446</c:v>
                      </c:pt>
                      <c:pt idx="497">
                        <c:v>3.4513888888888888</c:v>
                      </c:pt>
                      <c:pt idx="498">
                        <c:v>3.4583333333333335</c:v>
                      </c:pt>
                      <c:pt idx="499">
                        <c:v>3.4652777777777781</c:v>
                      </c:pt>
                      <c:pt idx="500">
                        <c:v>3.4722222222222219</c:v>
                      </c:pt>
                      <c:pt idx="501">
                        <c:v>3.4791666666666665</c:v>
                      </c:pt>
                      <c:pt idx="502">
                        <c:v>3.4861111111111112</c:v>
                      </c:pt>
                      <c:pt idx="503">
                        <c:v>3.4930555555555554</c:v>
                      </c:pt>
                      <c:pt idx="504">
                        <c:v>3.5</c:v>
                      </c:pt>
                      <c:pt idx="505">
                        <c:v>3.5069444444444446</c:v>
                      </c:pt>
                      <c:pt idx="506">
                        <c:v>3.5138888888888888</c:v>
                      </c:pt>
                      <c:pt idx="507">
                        <c:v>3.5208333333333335</c:v>
                      </c:pt>
                      <c:pt idx="508">
                        <c:v>3.5277777777777781</c:v>
                      </c:pt>
                      <c:pt idx="509">
                        <c:v>3.5347222222222219</c:v>
                      </c:pt>
                      <c:pt idx="510">
                        <c:v>3.5416666666666665</c:v>
                      </c:pt>
                      <c:pt idx="511">
                        <c:v>3.5486111111111112</c:v>
                      </c:pt>
                      <c:pt idx="512">
                        <c:v>3.5555555555555554</c:v>
                      </c:pt>
                      <c:pt idx="513">
                        <c:v>3.5625</c:v>
                      </c:pt>
                      <c:pt idx="514">
                        <c:v>3.5694444444444446</c:v>
                      </c:pt>
                      <c:pt idx="515">
                        <c:v>3.5763888888888888</c:v>
                      </c:pt>
                      <c:pt idx="516">
                        <c:v>3.5833333333333335</c:v>
                      </c:pt>
                      <c:pt idx="517">
                        <c:v>3.5902777777777781</c:v>
                      </c:pt>
                      <c:pt idx="518">
                        <c:v>3.5972222222222219</c:v>
                      </c:pt>
                      <c:pt idx="519">
                        <c:v>3.6041666666666665</c:v>
                      </c:pt>
                      <c:pt idx="520">
                        <c:v>3.6111111111111112</c:v>
                      </c:pt>
                      <c:pt idx="521">
                        <c:v>3.6180555555555554</c:v>
                      </c:pt>
                      <c:pt idx="522">
                        <c:v>3.625</c:v>
                      </c:pt>
                      <c:pt idx="523">
                        <c:v>3.6319444444444446</c:v>
                      </c:pt>
                      <c:pt idx="524">
                        <c:v>3.6388888888888888</c:v>
                      </c:pt>
                      <c:pt idx="525">
                        <c:v>3.6458333333333335</c:v>
                      </c:pt>
                      <c:pt idx="526">
                        <c:v>3.6527777777777781</c:v>
                      </c:pt>
                      <c:pt idx="527">
                        <c:v>3.6597222222222219</c:v>
                      </c:pt>
                      <c:pt idx="528">
                        <c:v>3.6666666666666665</c:v>
                      </c:pt>
                      <c:pt idx="529">
                        <c:v>3.6736111111111112</c:v>
                      </c:pt>
                      <c:pt idx="530">
                        <c:v>3.6805555555555554</c:v>
                      </c:pt>
                      <c:pt idx="531">
                        <c:v>3.6875</c:v>
                      </c:pt>
                      <c:pt idx="532">
                        <c:v>3.6944444444444446</c:v>
                      </c:pt>
                      <c:pt idx="533">
                        <c:v>3.7013888888888888</c:v>
                      </c:pt>
                      <c:pt idx="534">
                        <c:v>3.7083333333333335</c:v>
                      </c:pt>
                      <c:pt idx="535">
                        <c:v>3.7152777777777781</c:v>
                      </c:pt>
                      <c:pt idx="536">
                        <c:v>3.7222222222222219</c:v>
                      </c:pt>
                      <c:pt idx="537">
                        <c:v>3.7291666666666665</c:v>
                      </c:pt>
                      <c:pt idx="538">
                        <c:v>3.7361111111111112</c:v>
                      </c:pt>
                      <c:pt idx="539">
                        <c:v>3.7430555555555554</c:v>
                      </c:pt>
                      <c:pt idx="540">
                        <c:v>3.75</c:v>
                      </c:pt>
                      <c:pt idx="541">
                        <c:v>3.7569444444444446</c:v>
                      </c:pt>
                      <c:pt idx="542">
                        <c:v>3.7638888888888888</c:v>
                      </c:pt>
                      <c:pt idx="543">
                        <c:v>3.7708333333333335</c:v>
                      </c:pt>
                      <c:pt idx="544">
                        <c:v>3.7777777777777781</c:v>
                      </c:pt>
                      <c:pt idx="545">
                        <c:v>3.7847222222222219</c:v>
                      </c:pt>
                      <c:pt idx="546">
                        <c:v>3.7916666666666665</c:v>
                      </c:pt>
                      <c:pt idx="547">
                        <c:v>3.7986111111111112</c:v>
                      </c:pt>
                      <c:pt idx="548">
                        <c:v>3.8055555555555554</c:v>
                      </c:pt>
                      <c:pt idx="549">
                        <c:v>3.8125</c:v>
                      </c:pt>
                      <c:pt idx="550">
                        <c:v>3.8194444444444446</c:v>
                      </c:pt>
                      <c:pt idx="551">
                        <c:v>3.8263888888888888</c:v>
                      </c:pt>
                      <c:pt idx="552">
                        <c:v>3.8333333333333335</c:v>
                      </c:pt>
                      <c:pt idx="553">
                        <c:v>3.8402777777777781</c:v>
                      </c:pt>
                      <c:pt idx="554">
                        <c:v>3.8472222222222219</c:v>
                      </c:pt>
                      <c:pt idx="555">
                        <c:v>3.8541666666666665</c:v>
                      </c:pt>
                      <c:pt idx="556">
                        <c:v>3.8611111111111112</c:v>
                      </c:pt>
                      <c:pt idx="557">
                        <c:v>3.8680555555555554</c:v>
                      </c:pt>
                      <c:pt idx="558">
                        <c:v>3.875</c:v>
                      </c:pt>
                      <c:pt idx="559">
                        <c:v>3.8819444444444446</c:v>
                      </c:pt>
                      <c:pt idx="560">
                        <c:v>3.8888888888888888</c:v>
                      </c:pt>
                      <c:pt idx="561">
                        <c:v>3.8958333333333335</c:v>
                      </c:pt>
                      <c:pt idx="562">
                        <c:v>3.9027777777777781</c:v>
                      </c:pt>
                      <c:pt idx="563">
                        <c:v>3.9097222222222219</c:v>
                      </c:pt>
                      <c:pt idx="564">
                        <c:v>3.9166666666666665</c:v>
                      </c:pt>
                      <c:pt idx="565">
                        <c:v>3.9236111111111112</c:v>
                      </c:pt>
                      <c:pt idx="566">
                        <c:v>3.9305555555555554</c:v>
                      </c:pt>
                      <c:pt idx="567">
                        <c:v>3.9375</c:v>
                      </c:pt>
                      <c:pt idx="568">
                        <c:v>3.9444444444444446</c:v>
                      </c:pt>
                      <c:pt idx="569">
                        <c:v>3.9513888888888888</c:v>
                      </c:pt>
                      <c:pt idx="570">
                        <c:v>3.9583333333333335</c:v>
                      </c:pt>
                      <c:pt idx="571">
                        <c:v>3.9652777777777781</c:v>
                      </c:pt>
                      <c:pt idx="572">
                        <c:v>3.9722222222222219</c:v>
                      </c:pt>
                      <c:pt idx="573">
                        <c:v>3.9791666666666665</c:v>
                      </c:pt>
                      <c:pt idx="574">
                        <c:v>3.9861111111111112</c:v>
                      </c:pt>
                      <c:pt idx="575">
                        <c:v>3.9930555555555554</c:v>
                      </c:pt>
                      <c:pt idx="576">
                        <c:v>4</c:v>
                      </c:pt>
                      <c:pt idx="577">
                        <c:v>4.0069444444444446</c:v>
                      </c:pt>
                      <c:pt idx="578">
                        <c:v>4.0138888888888884</c:v>
                      </c:pt>
                      <c:pt idx="579">
                        <c:v>4.020833333333333</c:v>
                      </c:pt>
                      <c:pt idx="580">
                        <c:v>4.0277777777777777</c:v>
                      </c:pt>
                      <c:pt idx="581">
                        <c:v>4.0347222222222223</c:v>
                      </c:pt>
                      <c:pt idx="582">
                        <c:v>4.041666666666667</c:v>
                      </c:pt>
                      <c:pt idx="583">
                        <c:v>4.0486111111111116</c:v>
                      </c:pt>
                      <c:pt idx="584">
                        <c:v>4.0555555555555554</c:v>
                      </c:pt>
                      <c:pt idx="585">
                        <c:v>4.0625</c:v>
                      </c:pt>
                      <c:pt idx="586">
                        <c:v>4.0694444444444446</c:v>
                      </c:pt>
                      <c:pt idx="587">
                        <c:v>4.0763888888888884</c:v>
                      </c:pt>
                      <c:pt idx="588">
                        <c:v>4.083333333333333</c:v>
                      </c:pt>
                      <c:pt idx="589">
                        <c:v>4.0902777777777777</c:v>
                      </c:pt>
                      <c:pt idx="590">
                        <c:v>4.0972222222222223</c:v>
                      </c:pt>
                      <c:pt idx="591">
                        <c:v>4.104166666666667</c:v>
                      </c:pt>
                      <c:pt idx="592">
                        <c:v>4.1111111111111116</c:v>
                      </c:pt>
                      <c:pt idx="593">
                        <c:v>4.1180555555555554</c:v>
                      </c:pt>
                      <c:pt idx="594">
                        <c:v>4.125</c:v>
                      </c:pt>
                      <c:pt idx="595">
                        <c:v>4.1319444444444446</c:v>
                      </c:pt>
                      <c:pt idx="596">
                        <c:v>4.1388888888888884</c:v>
                      </c:pt>
                      <c:pt idx="597">
                        <c:v>4.145833333333333</c:v>
                      </c:pt>
                      <c:pt idx="598">
                        <c:v>4.1527777777777777</c:v>
                      </c:pt>
                      <c:pt idx="599">
                        <c:v>4.1597222222222223</c:v>
                      </c:pt>
                      <c:pt idx="600">
                        <c:v>4.166666666666667</c:v>
                      </c:pt>
                      <c:pt idx="601">
                        <c:v>4.1736111111111116</c:v>
                      </c:pt>
                      <c:pt idx="602">
                        <c:v>4.1805555555555554</c:v>
                      </c:pt>
                      <c:pt idx="603">
                        <c:v>4.1875</c:v>
                      </c:pt>
                      <c:pt idx="604">
                        <c:v>4.1944444444444446</c:v>
                      </c:pt>
                      <c:pt idx="605">
                        <c:v>4.2013888888888884</c:v>
                      </c:pt>
                      <c:pt idx="606">
                        <c:v>4.208333333333333</c:v>
                      </c:pt>
                      <c:pt idx="607">
                        <c:v>4.2152777777777777</c:v>
                      </c:pt>
                      <c:pt idx="608">
                        <c:v>4.2222222222222223</c:v>
                      </c:pt>
                      <c:pt idx="609">
                        <c:v>4.229166666666667</c:v>
                      </c:pt>
                      <c:pt idx="610">
                        <c:v>4.2361111111111116</c:v>
                      </c:pt>
                      <c:pt idx="611">
                        <c:v>4.2430555555555554</c:v>
                      </c:pt>
                      <c:pt idx="612">
                        <c:v>4.25</c:v>
                      </c:pt>
                      <c:pt idx="613">
                        <c:v>4.2569444444444446</c:v>
                      </c:pt>
                      <c:pt idx="614">
                        <c:v>4.2638888888888884</c:v>
                      </c:pt>
                      <c:pt idx="615">
                        <c:v>4.270833333333333</c:v>
                      </c:pt>
                      <c:pt idx="616">
                        <c:v>4.2777777777777777</c:v>
                      </c:pt>
                      <c:pt idx="617">
                        <c:v>4.2847222222222223</c:v>
                      </c:pt>
                      <c:pt idx="618">
                        <c:v>4.291666666666667</c:v>
                      </c:pt>
                      <c:pt idx="619">
                        <c:v>4.2986111111111116</c:v>
                      </c:pt>
                      <c:pt idx="620">
                        <c:v>4.3055555555555554</c:v>
                      </c:pt>
                      <c:pt idx="621">
                        <c:v>4.3125</c:v>
                      </c:pt>
                      <c:pt idx="622">
                        <c:v>4.3194444444444446</c:v>
                      </c:pt>
                      <c:pt idx="623">
                        <c:v>4.3263888888888884</c:v>
                      </c:pt>
                      <c:pt idx="624">
                        <c:v>4.333333333333333</c:v>
                      </c:pt>
                      <c:pt idx="625">
                        <c:v>4.3402777777777777</c:v>
                      </c:pt>
                      <c:pt idx="626">
                        <c:v>4.3472222222222223</c:v>
                      </c:pt>
                      <c:pt idx="627">
                        <c:v>4.354166666666667</c:v>
                      </c:pt>
                      <c:pt idx="628">
                        <c:v>4.3611111111111116</c:v>
                      </c:pt>
                      <c:pt idx="629">
                        <c:v>4.3680555555555554</c:v>
                      </c:pt>
                      <c:pt idx="630">
                        <c:v>4.375</c:v>
                      </c:pt>
                      <c:pt idx="631">
                        <c:v>4.3819444444444446</c:v>
                      </c:pt>
                      <c:pt idx="632">
                        <c:v>4.3888888888888884</c:v>
                      </c:pt>
                      <c:pt idx="633">
                        <c:v>4.395833333333333</c:v>
                      </c:pt>
                      <c:pt idx="634">
                        <c:v>4.4027777777777777</c:v>
                      </c:pt>
                      <c:pt idx="635">
                        <c:v>4.4097222222222223</c:v>
                      </c:pt>
                      <c:pt idx="636">
                        <c:v>4.416666666666667</c:v>
                      </c:pt>
                      <c:pt idx="637">
                        <c:v>4.4236111111111116</c:v>
                      </c:pt>
                      <c:pt idx="638">
                        <c:v>4.4305555555555554</c:v>
                      </c:pt>
                      <c:pt idx="639">
                        <c:v>4.4375</c:v>
                      </c:pt>
                      <c:pt idx="640">
                        <c:v>4.4444444444444446</c:v>
                      </c:pt>
                      <c:pt idx="641">
                        <c:v>4.4513888888888884</c:v>
                      </c:pt>
                      <c:pt idx="642">
                        <c:v>4.458333333333333</c:v>
                      </c:pt>
                      <c:pt idx="643">
                        <c:v>4.4652777777777777</c:v>
                      </c:pt>
                      <c:pt idx="644">
                        <c:v>4.4722222222222223</c:v>
                      </c:pt>
                      <c:pt idx="645">
                        <c:v>4.479166666666667</c:v>
                      </c:pt>
                      <c:pt idx="646">
                        <c:v>4.4861111111111116</c:v>
                      </c:pt>
                      <c:pt idx="647">
                        <c:v>4.4930555555555554</c:v>
                      </c:pt>
                      <c:pt idx="648">
                        <c:v>4.5</c:v>
                      </c:pt>
                      <c:pt idx="649">
                        <c:v>4.5069444444444446</c:v>
                      </c:pt>
                      <c:pt idx="650">
                        <c:v>4.5138888888888884</c:v>
                      </c:pt>
                      <c:pt idx="651">
                        <c:v>4.520833333333333</c:v>
                      </c:pt>
                      <c:pt idx="652">
                        <c:v>4.5277777777777777</c:v>
                      </c:pt>
                      <c:pt idx="653">
                        <c:v>4.5347222222222223</c:v>
                      </c:pt>
                      <c:pt idx="654">
                        <c:v>4.541666666666667</c:v>
                      </c:pt>
                      <c:pt idx="655">
                        <c:v>4.5486111111111116</c:v>
                      </c:pt>
                      <c:pt idx="656">
                        <c:v>4.5555555555555554</c:v>
                      </c:pt>
                      <c:pt idx="657">
                        <c:v>4.5625</c:v>
                      </c:pt>
                      <c:pt idx="658">
                        <c:v>4.5694444444444446</c:v>
                      </c:pt>
                      <c:pt idx="659">
                        <c:v>4.5763888888888884</c:v>
                      </c:pt>
                      <c:pt idx="660">
                        <c:v>4.583333333333333</c:v>
                      </c:pt>
                      <c:pt idx="661">
                        <c:v>4.5902777777777777</c:v>
                      </c:pt>
                      <c:pt idx="662">
                        <c:v>4.5972222222222223</c:v>
                      </c:pt>
                      <c:pt idx="663">
                        <c:v>4.604166666666667</c:v>
                      </c:pt>
                      <c:pt idx="664">
                        <c:v>4.6111111111111116</c:v>
                      </c:pt>
                      <c:pt idx="665">
                        <c:v>4.6180555555555554</c:v>
                      </c:pt>
                      <c:pt idx="666">
                        <c:v>4.625</c:v>
                      </c:pt>
                      <c:pt idx="667">
                        <c:v>4.6319444444444446</c:v>
                      </c:pt>
                      <c:pt idx="668">
                        <c:v>4.6388888888888884</c:v>
                      </c:pt>
                      <c:pt idx="669">
                        <c:v>4.645833333333333</c:v>
                      </c:pt>
                      <c:pt idx="670">
                        <c:v>4.6527777777777777</c:v>
                      </c:pt>
                      <c:pt idx="671">
                        <c:v>4.6597222222222223</c:v>
                      </c:pt>
                      <c:pt idx="672">
                        <c:v>4.666666666666667</c:v>
                      </c:pt>
                      <c:pt idx="673">
                        <c:v>4.6736111111111116</c:v>
                      </c:pt>
                      <c:pt idx="674">
                        <c:v>4.6805555555555554</c:v>
                      </c:pt>
                      <c:pt idx="675">
                        <c:v>4.6875</c:v>
                      </c:pt>
                      <c:pt idx="676">
                        <c:v>4.6944444444444446</c:v>
                      </c:pt>
                      <c:pt idx="677">
                        <c:v>4.7013888888888884</c:v>
                      </c:pt>
                      <c:pt idx="678">
                        <c:v>4.708333333333333</c:v>
                      </c:pt>
                      <c:pt idx="679">
                        <c:v>4.7152777777777777</c:v>
                      </c:pt>
                      <c:pt idx="680">
                        <c:v>4.7222222222222223</c:v>
                      </c:pt>
                      <c:pt idx="681">
                        <c:v>4.729166666666667</c:v>
                      </c:pt>
                      <c:pt idx="682">
                        <c:v>4.7361111111111116</c:v>
                      </c:pt>
                      <c:pt idx="683">
                        <c:v>4.7430555555555554</c:v>
                      </c:pt>
                      <c:pt idx="684">
                        <c:v>4.75</c:v>
                      </c:pt>
                      <c:pt idx="685">
                        <c:v>4.7569444444444446</c:v>
                      </c:pt>
                      <c:pt idx="686">
                        <c:v>4.7638888888888884</c:v>
                      </c:pt>
                      <c:pt idx="687">
                        <c:v>4.770833333333333</c:v>
                      </c:pt>
                      <c:pt idx="688">
                        <c:v>4.7777777777777777</c:v>
                      </c:pt>
                      <c:pt idx="689">
                        <c:v>4.7847222222222223</c:v>
                      </c:pt>
                      <c:pt idx="690">
                        <c:v>4.791666666666667</c:v>
                      </c:pt>
                      <c:pt idx="691">
                        <c:v>4.7986111111111116</c:v>
                      </c:pt>
                      <c:pt idx="692">
                        <c:v>4.8055555555555554</c:v>
                      </c:pt>
                      <c:pt idx="693">
                        <c:v>4.8125</c:v>
                      </c:pt>
                      <c:pt idx="694">
                        <c:v>4.8194444444444446</c:v>
                      </c:pt>
                      <c:pt idx="695">
                        <c:v>4.8263888888888884</c:v>
                      </c:pt>
                      <c:pt idx="696">
                        <c:v>4.833333333333333</c:v>
                      </c:pt>
                      <c:pt idx="697">
                        <c:v>4.8402777777777777</c:v>
                      </c:pt>
                      <c:pt idx="698">
                        <c:v>4.8472222222222223</c:v>
                      </c:pt>
                      <c:pt idx="699">
                        <c:v>4.854166666666667</c:v>
                      </c:pt>
                      <c:pt idx="700">
                        <c:v>4.8611111111111116</c:v>
                      </c:pt>
                      <c:pt idx="701">
                        <c:v>4.8680555555555554</c:v>
                      </c:pt>
                      <c:pt idx="702">
                        <c:v>4.875</c:v>
                      </c:pt>
                      <c:pt idx="703">
                        <c:v>4.8819444444444446</c:v>
                      </c:pt>
                      <c:pt idx="704">
                        <c:v>4.8888888888888884</c:v>
                      </c:pt>
                      <c:pt idx="705">
                        <c:v>4.895833333333333</c:v>
                      </c:pt>
                      <c:pt idx="706">
                        <c:v>4.9027777777777777</c:v>
                      </c:pt>
                      <c:pt idx="707">
                        <c:v>4.9097222222222223</c:v>
                      </c:pt>
                      <c:pt idx="708">
                        <c:v>4.916666666666667</c:v>
                      </c:pt>
                      <c:pt idx="709">
                        <c:v>4.9236111111111116</c:v>
                      </c:pt>
                      <c:pt idx="710">
                        <c:v>4.9305555555555554</c:v>
                      </c:pt>
                      <c:pt idx="711">
                        <c:v>4.9375</c:v>
                      </c:pt>
                      <c:pt idx="712">
                        <c:v>4.9444444444444446</c:v>
                      </c:pt>
                      <c:pt idx="713">
                        <c:v>4.9513888888888884</c:v>
                      </c:pt>
                      <c:pt idx="714">
                        <c:v>4.958333333333333</c:v>
                      </c:pt>
                      <c:pt idx="715">
                        <c:v>4.9652777777777777</c:v>
                      </c:pt>
                      <c:pt idx="716">
                        <c:v>4.9722222222222223</c:v>
                      </c:pt>
                      <c:pt idx="717">
                        <c:v>4.979166666666667</c:v>
                      </c:pt>
                      <c:pt idx="718">
                        <c:v>4.9861111111111116</c:v>
                      </c:pt>
                      <c:pt idx="719">
                        <c:v>4.9930555555555554</c:v>
                      </c:pt>
                      <c:pt idx="720">
                        <c:v>5</c:v>
                      </c:pt>
                      <c:pt idx="721">
                        <c:v>5.0069444444444446</c:v>
                      </c:pt>
                      <c:pt idx="722">
                        <c:v>5.0138888888888884</c:v>
                      </c:pt>
                      <c:pt idx="723">
                        <c:v>5.020833333333333</c:v>
                      </c:pt>
                      <c:pt idx="724">
                        <c:v>5.0277777777777777</c:v>
                      </c:pt>
                      <c:pt idx="725">
                        <c:v>5.0347222222222223</c:v>
                      </c:pt>
                      <c:pt idx="726">
                        <c:v>5.041666666666667</c:v>
                      </c:pt>
                      <c:pt idx="727">
                        <c:v>5.0486111111111116</c:v>
                      </c:pt>
                      <c:pt idx="728">
                        <c:v>5.0555555555555554</c:v>
                      </c:pt>
                      <c:pt idx="729">
                        <c:v>5.0625</c:v>
                      </c:pt>
                      <c:pt idx="730">
                        <c:v>5.0694444444444446</c:v>
                      </c:pt>
                      <c:pt idx="731">
                        <c:v>5.0763888888888884</c:v>
                      </c:pt>
                      <c:pt idx="732">
                        <c:v>5.083333333333333</c:v>
                      </c:pt>
                      <c:pt idx="733">
                        <c:v>5.0902777777777777</c:v>
                      </c:pt>
                      <c:pt idx="734">
                        <c:v>5.0972222222222223</c:v>
                      </c:pt>
                      <c:pt idx="735">
                        <c:v>5.104166666666667</c:v>
                      </c:pt>
                      <c:pt idx="736">
                        <c:v>5.1111111111111116</c:v>
                      </c:pt>
                      <c:pt idx="737">
                        <c:v>5.1180555555555554</c:v>
                      </c:pt>
                      <c:pt idx="738">
                        <c:v>5.125</c:v>
                      </c:pt>
                      <c:pt idx="739">
                        <c:v>5.1319444444444446</c:v>
                      </c:pt>
                      <c:pt idx="740">
                        <c:v>5.1388888888888884</c:v>
                      </c:pt>
                      <c:pt idx="741">
                        <c:v>5.145833333333333</c:v>
                      </c:pt>
                      <c:pt idx="742">
                        <c:v>5.1527777777777777</c:v>
                      </c:pt>
                      <c:pt idx="743">
                        <c:v>5.1597222222222223</c:v>
                      </c:pt>
                      <c:pt idx="744">
                        <c:v>5.166666666666667</c:v>
                      </c:pt>
                      <c:pt idx="745">
                        <c:v>5.1736111111111116</c:v>
                      </c:pt>
                      <c:pt idx="746">
                        <c:v>5.1805555555555554</c:v>
                      </c:pt>
                      <c:pt idx="747">
                        <c:v>5.1875</c:v>
                      </c:pt>
                      <c:pt idx="748">
                        <c:v>5.1944444444444446</c:v>
                      </c:pt>
                      <c:pt idx="749">
                        <c:v>5.2013888888888884</c:v>
                      </c:pt>
                      <c:pt idx="750">
                        <c:v>5.208333333333333</c:v>
                      </c:pt>
                      <c:pt idx="751">
                        <c:v>5.2152777777777777</c:v>
                      </c:pt>
                      <c:pt idx="752">
                        <c:v>5.2222222222222223</c:v>
                      </c:pt>
                      <c:pt idx="753">
                        <c:v>5.229166666666667</c:v>
                      </c:pt>
                      <c:pt idx="754">
                        <c:v>5.2361111111111116</c:v>
                      </c:pt>
                      <c:pt idx="755">
                        <c:v>5.2430555555555554</c:v>
                      </c:pt>
                      <c:pt idx="756">
                        <c:v>5.25</c:v>
                      </c:pt>
                      <c:pt idx="757">
                        <c:v>5.2569444444444446</c:v>
                      </c:pt>
                      <c:pt idx="758">
                        <c:v>5.2638888888888884</c:v>
                      </c:pt>
                      <c:pt idx="759">
                        <c:v>5.270833333333333</c:v>
                      </c:pt>
                      <c:pt idx="760">
                        <c:v>5.2777777777777777</c:v>
                      </c:pt>
                      <c:pt idx="761">
                        <c:v>5.2847222222222223</c:v>
                      </c:pt>
                      <c:pt idx="762">
                        <c:v>5.291666666666667</c:v>
                      </c:pt>
                      <c:pt idx="763">
                        <c:v>5.2986111111111116</c:v>
                      </c:pt>
                      <c:pt idx="764">
                        <c:v>5.3055555555555554</c:v>
                      </c:pt>
                      <c:pt idx="765">
                        <c:v>5.3125</c:v>
                      </c:pt>
                      <c:pt idx="766">
                        <c:v>5.3194444444444446</c:v>
                      </c:pt>
                      <c:pt idx="767">
                        <c:v>5.3263888888888884</c:v>
                      </c:pt>
                      <c:pt idx="768">
                        <c:v>5.333333333333333</c:v>
                      </c:pt>
                      <c:pt idx="769">
                        <c:v>5.3402777777777777</c:v>
                      </c:pt>
                      <c:pt idx="770">
                        <c:v>5.3472222222222223</c:v>
                      </c:pt>
                      <c:pt idx="771">
                        <c:v>5.354166666666667</c:v>
                      </c:pt>
                      <c:pt idx="772">
                        <c:v>5.3611111111111107</c:v>
                      </c:pt>
                      <c:pt idx="773">
                        <c:v>5.3680555555555562</c:v>
                      </c:pt>
                      <c:pt idx="774">
                        <c:v>5.375</c:v>
                      </c:pt>
                      <c:pt idx="775">
                        <c:v>5.3819444444444438</c:v>
                      </c:pt>
                      <c:pt idx="776">
                        <c:v>5.3888888888888893</c:v>
                      </c:pt>
                      <c:pt idx="777">
                        <c:v>5.395833333333333</c:v>
                      </c:pt>
                      <c:pt idx="778">
                        <c:v>5.4027777777777777</c:v>
                      </c:pt>
                      <c:pt idx="779">
                        <c:v>5.4097222222222223</c:v>
                      </c:pt>
                      <c:pt idx="780">
                        <c:v>5.416666666666667</c:v>
                      </c:pt>
                      <c:pt idx="781">
                        <c:v>5.4236111111111107</c:v>
                      </c:pt>
                      <c:pt idx="782">
                        <c:v>5.4305555555555562</c:v>
                      </c:pt>
                      <c:pt idx="783">
                        <c:v>5.4375</c:v>
                      </c:pt>
                      <c:pt idx="784">
                        <c:v>5.4444444444444438</c:v>
                      </c:pt>
                      <c:pt idx="785">
                        <c:v>5.4513888888888893</c:v>
                      </c:pt>
                      <c:pt idx="786">
                        <c:v>5.458333333333333</c:v>
                      </c:pt>
                      <c:pt idx="787">
                        <c:v>5.4652777777777777</c:v>
                      </c:pt>
                      <c:pt idx="788">
                        <c:v>5.4722222222222223</c:v>
                      </c:pt>
                      <c:pt idx="789">
                        <c:v>5.479166666666667</c:v>
                      </c:pt>
                      <c:pt idx="790">
                        <c:v>5.4861111111111107</c:v>
                      </c:pt>
                      <c:pt idx="791">
                        <c:v>5.4930555555555562</c:v>
                      </c:pt>
                      <c:pt idx="792">
                        <c:v>5.5</c:v>
                      </c:pt>
                      <c:pt idx="793">
                        <c:v>5.5069444444444438</c:v>
                      </c:pt>
                      <c:pt idx="794">
                        <c:v>5.5138888888888893</c:v>
                      </c:pt>
                      <c:pt idx="795">
                        <c:v>5.520833333333333</c:v>
                      </c:pt>
                      <c:pt idx="796">
                        <c:v>5.5277777777777777</c:v>
                      </c:pt>
                      <c:pt idx="797">
                        <c:v>5.5347222222222223</c:v>
                      </c:pt>
                      <c:pt idx="798">
                        <c:v>5.541666666666667</c:v>
                      </c:pt>
                      <c:pt idx="799">
                        <c:v>5.5486111111111107</c:v>
                      </c:pt>
                      <c:pt idx="800">
                        <c:v>5.5555555555555562</c:v>
                      </c:pt>
                      <c:pt idx="801">
                        <c:v>5.5625</c:v>
                      </c:pt>
                      <c:pt idx="802">
                        <c:v>5.5694444444444438</c:v>
                      </c:pt>
                      <c:pt idx="803">
                        <c:v>5.5763888888888893</c:v>
                      </c:pt>
                      <c:pt idx="804">
                        <c:v>5.583333333333333</c:v>
                      </c:pt>
                      <c:pt idx="805">
                        <c:v>5.5902777777777777</c:v>
                      </c:pt>
                      <c:pt idx="806">
                        <c:v>5.5972222222222223</c:v>
                      </c:pt>
                      <c:pt idx="807">
                        <c:v>5.604166666666667</c:v>
                      </c:pt>
                      <c:pt idx="808">
                        <c:v>5.6111111111111107</c:v>
                      </c:pt>
                      <c:pt idx="809">
                        <c:v>5.6180555555555562</c:v>
                      </c:pt>
                      <c:pt idx="810">
                        <c:v>5.625</c:v>
                      </c:pt>
                      <c:pt idx="811">
                        <c:v>5.6319444444444438</c:v>
                      </c:pt>
                      <c:pt idx="812">
                        <c:v>5.6388888888888893</c:v>
                      </c:pt>
                      <c:pt idx="813">
                        <c:v>5.645833333333333</c:v>
                      </c:pt>
                      <c:pt idx="814">
                        <c:v>5.6527777777777777</c:v>
                      </c:pt>
                      <c:pt idx="815">
                        <c:v>5.6597222222222223</c:v>
                      </c:pt>
                      <c:pt idx="816">
                        <c:v>5.666666666666667</c:v>
                      </c:pt>
                      <c:pt idx="817">
                        <c:v>5.6736111111111107</c:v>
                      </c:pt>
                      <c:pt idx="818">
                        <c:v>5.6805555555555562</c:v>
                      </c:pt>
                      <c:pt idx="819">
                        <c:v>5.6875</c:v>
                      </c:pt>
                      <c:pt idx="820">
                        <c:v>5.6944444444444438</c:v>
                      </c:pt>
                      <c:pt idx="821">
                        <c:v>5.7013888888888893</c:v>
                      </c:pt>
                      <c:pt idx="822">
                        <c:v>5.708333333333333</c:v>
                      </c:pt>
                      <c:pt idx="823">
                        <c:v>5.7152777777777777</c:v>
                      </c:pt>
                      <c:pt idx="824">
                        <c:v>5.7222222222222223</c:v>
                      </c:pt>
                      <c:pt idx="825">
                        <c:v>5.729166666666667</c:v>
                      </c:pt>
                      <c:pt idx="826">
                        <c:v>5.7361111111111107</c:v>
                      </c:pt>
                      <c:pt idx="827">
                        <c:v>5.7430555555555562</c:v>
                      </c:pt>
                      <c:pt idx="828">
                        <c:v>5.75</c:v>
                      </c:pt>
                      <c:pt idx="829">
                        <c:v>5.7569444444444438</c:v>
                      </c:pt>
                      <c:pt idx="830">
                        <c:v>5.7638888888888893</c:v>
                      </c:pt>
                      <c:pt idx="831">
                        <c:v>5.770833333333333</c:v>
                      </c:pt>
                      <c:pt idx="832">
                        <c:v>5.7777777777777777</c:v>
                      </c:pt>
                      <c:pt idx="833">
                        <c:v>5.7847222222222223</c:v>
                      </c:pt>
                      <c:pt idx="834">
                        <c:v>5.791666666666667</c:v>
                      </c:pt>
                      <c:pt idx="835">
                        <c:v>5.7986111111111107</c:v>
                      </c:pt>
                      <c:pt idx="836">
                        <c:v>5.8055555555555562</c:v>
                      </c:pt>
                      <c:pt idx="837">
                        <c:v>5.8125</c:v>
                      </c:pt>
                      <c:pt idx="838">
                        <c:v>5.8194444444444438</c:v>
                      </c:pt>
                      <c:pt idx="839">
                        <c:v>5.8263888888888893</c:v>
                      </c:pt>
                      <c:pt idx="840">
                        <c:v>5.833333333333333</c:v>
                      </c:pt>
                      <c:pt idx="841">
                        <c:v>5.8402777777777777</c:v>
                      </c:pt>
                      <c:pt idx="842">
                        <c:v>5.8472222222222223</c:v>
                      </c:pt>
                      <c:pt idx="843">
                        <c:v>5.854166666666667</c:v>
                      </c:pt>
                      <c:pt idx="844">
                        <c:v>5.8611111111111107</c:v>
                      </c:pt>
                      <c:pt idx="845">
                        <c:v>5.8680555555555562</c:v>
                      </c:pt>
                      <c:pt idx="846">
                        <c:v>5.875</c:v>
                      </c:pt>
                      <c:pt idx="847">
                        <c:v>5.8819444444444438</c:v>
                      </c:pt>
                      <c:pt idx="848">
                        <c:v>5.8888888888888893</c:v>
                      </c:pt>
                      <c:pt idx="849">
                        <c:v>5.895833333333333</c:v>
                      </c:pt>
                      <c:pt idx="850">
                        <c:v>5.9027777777777777</c:v>
                      </c:pt>
                      <c:pt idx="851">
                        <c:v>5.9097222222222223</c:v>
                      </c:pt>
                      <c:pt idx="852">
                        <c:v>5.916666666666667</c:v>
                      </c:pt>
                      <c:pt idx="853">
                        <c:v>5.9236111111111107</c:v>
                      </c:pt>
                      <c:pt idx="854">
                        <c:v>5.9305555555555562</c:v>
                      </c:pt>
                      <c:pt idx="855">
                        <c:v>5.9375</c:v>
                      </c:pt>
                      <c:pt idx="856">
                        <c:v>5.9444444444444438</c:v>
                      </c:pt>
                      <c:pt idx="857">
                        <c:v>5.9513888888888893</c:v>
                      </c:pt>
                      <c:pt idx="858">
                        <c:v>5.958333333333333</c:v>
                      </c:pt>
                      <c:pt idx="859">
                        <c:v>5.9652777777777777</c:v>
                      </c:pt>
                      <c:pt idx="860">
                        <c:v>5.9722222222222223</c:v>
                      </c:pt>
                      <c:pt idx="861">
                        <c:v>5.979166666666667</c:v>
                      </c:pt>
                      <c:pt idx="862">
                        <c:v>5.9861111111111107</c:v>
                      </c:pt>
                      <c:pt idx="863">
                        <c:v>5.9930555555555562</c:v>
                      </c:pt>
                      <c:pt idx="864">
                        <c:v>6</c:v>
                      </c:pt>
                      <c:pt idx="865">
                        <c:v>6.0069444444444438</c:v>
                      </c:pt>
                      <c:pt idx="866">
                        <c:v>6.0138888888888893</c:v>
                      </c:pt>
                      <c:pt idx="867">
                        <c:v>6.020833333333333</c:v>
                      </c:pt>
                      <c:pt idx="868">
                        <c:v>6.0277777777777777</c:v>
                      </c:pt>
                      <c:pt idx="869">
                        <c:v>6.0347222222222223</c:v>
                      </c:pt>
                      <c:pt idx="870">
                        <c:v>6.041666666666667</c:v>
                      </c:pt>
                      <c:pt idx="871">
                        <c:v>6.0486111111111107</c:v>
                      </c:pt>
                      <c:pt idx="872">
                        <c:v>6.0555555555555562</c:v>
                      </c:pt>
                      <c:pt idx="873">
                        <c:v>6.0625</c:v>
                      </c:pt>
                      <c:pt idx="874">
                        <c:v>6.0694444444444438</c:v>
                      </c:pt>
                      <c:pt idx="875">
                        <c:v>6.0763888888888893</c:v>
                      </c:pt>
                      <c:pt idx="876">
                        <c:v>6.083333333333333</c:v>
                      </c:pt>
                      <c:pt idx="877">
                        <c:v>6.0902777777777777</c:v>
                      </c:pt>
                      <c:pt idx="878">
                        <c:v>6.0972222222222223</c:v>
                      </c:pt>
                      <c:pt idx="879">
                        <c:v>6.104166666666667</c:v>
                      </c:pt>
                      <c:pt idx="880">
                        <c:v>6.1111111111111107</c:v>
                      </c:pt>
                      <c:pt idx="881">
                        <c:v>6.1180555555555562</c:v>
                      </c:pt>
                      <c:pt idx="882">
                        <c:v>6.125</c:v>
                      </c:pt>
                      <c:pt idx="883">
                        <c:v>6.1319444444444438</c:v>
                      </c:pt>
                      <c:pt idx="884">
                        <c:v>6.1388888888888893</c:v>
                      </c:pt>
                      <c:pt idx="885">
                        <c:v>6.145833333333333</c:v>
                      </c:pt>
                      <c:pt idx="886">
                        <c:v>6.1527777777777777</c:v>
                      </c:pt>
                      <c:pt idx="887">
                        <c:v>6.1597222222222223</c:v>
                      </c:pt>
                      <c:pt idx="888">
                        <c:v>6.166666666666667</c:v>
                      </c:pt>
                      <c:pt idx="889">
                        <c:v>6.1736111111111107</c:v>
                      </c:pt>
                      <c:pt idx="890">
                        <c:v>6.1805555555555562</c:v>
                      </c:pt>
                      <c:pt idx="891">
                        <c:v>6.1875</c:v>
                      </c:pt>
                      <c:pt idx="892">
                        <c:v>6.1944444444444438</c:v>
                      </c:pt>
                      <c:pt idx="893">
                        <c:v>6.2013888888888893</c:v>
                      </c:pt>
                      <c:pt idx="894">
                        <c:v>6.208333333333333</c:v>
                      </c:pt>
                      <c:pt idx="895">
                        <c:v>6.2152777777777777</c:v>
                      </c:pt>
                      <c:pt idx="896">
                        <c:v>6.2222222222222223</c:v>
                      </c:pt>
                      <c:pt idx="897">
                        <c:v>6.229166666666667</c:v>
                      </c:pt>
                      <c:pt idx="898">
                        <c:v>6.2361111111111107</c:v>
                      </c:pt>
                      <c:pt idx="899">
                        <c:v>6.2430555555555562</c:v>
                      </c:pt>
                      <c:pt idx="900">
                        <c:v>6.25</c:v>
                      </c:pt>
                      <c:pt idx="901">
                        <c:v>6.2569444444444438</c:v>
                      </c:pt>
                      <c:pt idx="902">
                        <c:v>6.2638888888888893</c:v>
                      </c:pt>
                      <c:pt idx="903">
                        <c:v>6.270833333333333</c:v>
                      </c:pt>
                      <c:pt idx="904">
                        <c:v>6.2777777777777777</c:v>
                      </c:pt>
                      <c:pt idx="905">
                        <c:v>6.2847222222222223</c:v>
                      </c:pt>
                      <c:pt idx="906">
                        <c:v>6.291666666666667</c:v>
                      </c:pt>
                      <c:pt idx="907">
                        <c:v>6.2986111111111107</c:v>
                      </c:pt>
                      <c:pt idx="908">
                        <c:v>6.3055555555555562</c:v>
                      </c:pt>
                      <c:pt idx="909">
                        <c:v>6.3125</c:v>
                      </c:pt>
                      <c:pt idx="910">
                        <c:v>6.3194444444444438</c:v>
                      </c:pt>
                      <c:pt idx="911">
                        <c:v>6.3263888888888893</c:v>
                      </c:pt>
                      <c:pt idx="912">
                        <c:v>6.333333333333333</c:v>
                      </c:pt>
                      <c:pt idx="913">
                        <c:v>6.3402777777777777</c:v>
                      </c:pt>
                      <c:pt idx="914">
                        <c:v>6.3472222222222223</c:v>
                      </c:pt>
                      <c:pt idx="915">
                        <c:v>6.354166666666667</c:v>
                      </c:pt>
                      <c:pt idx="916">
                        <c:v>6.3611111111111107</c:v>
                      </c:pt>
                      <c:pt idx="917">
                        <c:v>6.3680555555555562</c:v>
                      </c:pt>
                      <c:pt idx="918">
                        <c:v>6.375</c:v>
                      </c:pt>
                      <c:pt idx="919">
                        <c:v>6.3819444444444438</c:v>
                      </c:pt>
                      <c:pt idx="920">
                        <c:v>6.3888888888888893</c:v>
                      </c:pt>
                      <c:pt idx="921">
                        <c:v>6.395833333333333</c:v>
                      </c:pt>
                      <c:pt idx="922">
                        <c:v>6.4027777777777777</c:v>
                      </c:pt>
                      <c:pt idx="923">
                        <c:v>6.4097222222222223</c:v>
                      </c:pt>
                      <c:pt idx="924">
                        <c:v>6.416666666666667</c:v>
                      </c:pt>
                      <c:pt idx="925">
                        <c:v>6.4236111111111107</c:v>
                      </c:pt>
                      <c:pt idx="926">
                        <c:v>6.4305555555555562</c:v>
                      </c:pt>
                      <c:pt idx="927">
                        <c:v>6.4375</c:v>
                      </c:pt>
                      <c:pt idx="928">
                        <c:v>6.4444444444444438</c:v>
                      </c:pt>
                      <c:pt idx="929">
                        <c:v>6.4513888888888893</c:v>
                      </c:pt>
                      <c:pt idx="930">
                        <c:v>6.458333333333333</c:v>
                      </c:pt>
                      <c:pt idx="931">
                        <c:v>6.4652777777777777</c:v>
                      </c:pt>
                      <c:pt idx="932">
                        <c:v>6.4722222222222223</c:v>
                      </c:pt>
                      <c:pt idx="933">
                        <c:v>6.479166666666667</c:v>
                      </c:pt>
                      <c:pt idx="934">
                        <c:v>6.4861111111111107</c:v>
                      </c:pt>
                      <c:pt idx="935">
                        <c:v>6.4930555555555562</c:v>
                      </c:pt>
                      <c:pt idx="936">
                        <c:v>6.5</c:v>
                      </c:pt>
                      <c:pt idx="937">
                        <c:v>6.5069444444444438</c:v>
                      </c:pt>
                      <c:pt idx="938">
                        <c:v>6.5138888888888893</c:v>
                      </c:pt>
                      <c:pt idx="939">
                        <c:v>6.520833333333333</c:v>
                      </c:pt>
                      <c:pt idx="940">
                        <c:v>6.5277777777777777</c:v>
                      </c:pt>
                      <c:pt idx="941">
                        <c:v>6.5347222222222223</c:v>
                      </c:pt>
                      <c:pt idx="942">
                        <c:v>6.541666666666667</c:v>
                      </c:pt>
                      <c:pt idx="943">
                        <c:v>6.5486111111111107</c:v>
                      </c:pt>
                      <c:pt idx="944">
                        <c:v>6.5555555555555562</c:v>
                      </c:pt>
                      <c:pt idx="945">
                        <c:v>6.5625</c:v>
                      </c:pt>
                      <c:pt idx="946">
                        <c:v>6.5694444444444438</c:v>
                      </c:pt>
                      <c:pt idx="947">
                        <c:v>6.5763888888888893</c:v>
                      </c:pt>
                      <c:pt idx="948">
                        <c:v>6.583333333333333</c:v>
                      </c:pt>
                      <c:pt idx="949">
                        <c:v>6.5902777777777777</c:v>
                      </c:pt>
                      <c:pt idx="950">
                        <c:v>6.5972222222222223</c:v>
                      </c:pt>
                      <c:pt idx="951">
                        <c:v>6.604166666666667</c:v>
                      </c:pt>
                      <c:pt idx="952">
                        <c:v>6.6111111111111107</c:v>
                      </c:pt>
                      <c:pt idx="953">
                        <c:v>6.6180555555555562</c:v>
                      </c:pt>
                      <c:pt idx="954">
                        <c:v>6.625</c:v>
                      </c:pt>
                      <c:pt idx="955">
                        <c:v>6.6319444444444438</c:v>
                      </c:pt>
                      <c:pt idx="956">
                        <c:v>6.6388888888888893</c:v>
                      </c:pt>
                      <c:pt idx="957">
                        <c:v>6.645833333333333</c:v>
                      </c:pt>
                      <c:pt idx="958">
                        <c:v>6.6527777777777777</c:v>
                      </c:pt>
                      <c:pt idx="959">
                        <c:v>6.6597222222222223</c:v>
                      </c:pt>
                      <c:pt idx="960">
                        <c:v>6.666666666666667</c:v>
                      </c:pt>
                      <c:pt idx="961">
                        <c:v>6.6736111111111107</c:v>
                      </c:pt>
                      <c:pt idx="962">
                        <c:v>6.6805555555555562</c:v>
                      </c:pt>
                      <c:pt idx="963">
                        <c:v>6.6875</c:v>
                      </c:pt>
                      <c:pt idx="964">
                        <c:v>6.6944444444444438</c:v>
                      </c:pt>
                      <c:pt idx="965">
                        <c:v>6.7013888888888893</c:v>
                      </c:pt>
                      <c:pt idx="966">
                        <c:v>6.708333333333333</c:v>
                      </c:pt>
                      <c:pt idx="967">
                        <c:v>6.7152777777777777</c:v>
                      </c:pt>
                      <c:pt idx="968">
                        <c:v>6.7222222222222223</c:v>
                      </c:pt>
                      <c:pt idx="969">
                        <c:v>6.729166666666667</c:v>
                      </c:pt>
                      <c:pt idx="970">
                        <c:v>6.7361111111111107</c:v>
                      </c:pt>
                      <c:pt idx="971">
                        <c:v>6.7430555555555562</c:v>
                      </c:pt>
                      <c:pt idx="972">
                        <c:v>6.75</c:v>
                      </c:pt>
                      <c:pt idx="973">
                        <c:v>6.7569444444444438</c:v>
                      </c:pt>
                      <c:pt idx="974">
                        <c:v>6.7638888888888893</c:v>
                      </c:pt>
                      <c:pt idx="975">
                        <c:v>6.770833333333333</c:v>
                      </c:pt>
                      <c:pt idx="976">
                        <c:v>6.7777777777777777</c:v>
                      </c:pt>
                      <c:pt idx="977">
                        <c:v>6.7847222222222223</c:v>
                      </c:pt>
                      <c:pt idx="978">
                        <c:v>6.791666666666667</c:v>
                      </c:pt>
                      <c:pt idx="979">
                        <c:v>6.7986111111111107</c:v>
                      </c:pt>
                      <c:pt idx="980">
                        <c:v>6.8055555555555562</c:v>
                      </c:pt>
                      <c:pt idx="981">
                        <c:v>6.8125</c:v>
                      </c:pt>
                      <c:pt idx="982">
                        <c:v>6.8194444444444438</c:v>
                      </c:pt>
                      <c:pt idx="983">
                        <c:v>6.8263888888888893</c:v>
                      </c:pt>
                      <c:pt idx="984">
                        <c:v>6.833333333333333</c:v>
                      </c:pt>
                      <c:pt idx="985">
                        <c:v>6.8402777777777777</c:v>
                      </c:pt>
                      <c:pt idx="986">
                        <c:v>6.8472222222222223</c:v>
                      </c:pt>
                      <c:pt idx="987">
                        <c:v>6.854166666666667</c:v>
                      </c:pt>
                      <c:pt idx="988">
                        <c:v>6.8611111111111107</c:v>
                      </c:pt>
                      <c:pt idx="989">
                        <c:v>6.8680555555555562</c:v>
                      </c:pt>
                      <c:pt idx="990">
                        <c:v>6.875</c:v>
                      </c:pt>
                      <c:pt idx="991">
                        <c:v>6.8819444444444438</c:v>
                      </c:pt>
                      <c:pt idx="992">
                        <c:v>6.8888888888888893</c:v>
                      </c:pt>
                      <c:pt idx="993">
                        <c:v>6.895833333333333</c:v>
                      </c:pt>
                      <c:pt idx="994">
                        <c:v>6.9027777777777777</c:v>
                      </c:pt>
                      <c:pt idx="995">
                        <c:v>6.9097222222222223</c:v>
                      </c:pt>
                      <c:pt idx="996">
                        <c:v>6.916666666666667</c:v>
                      </c:pt>
                      <c:pt idx="997">
                        <c:v>6.9236111111111107</c:v>
                      </c:pt>
                      <c:pt idx="998">
                        <c:v>6.9305555555555562</c:v>
                      </c:pt>
                      <c:pt idx="999">
                        <c:v>6.9375</c:v>
                      </c:pt>
                      <c:pt idx="1000">
                        <c:v>6.9444444444444438</c:v>
                      </c:pt>
                      <c:pt idx="1001">
                        <c:v>6.9513888888888893</c:v>
                      </c:pt>
                      <c:pt idx="1002">
                        <c:v>6.958333333333333</c:v>
                      </c:pt>
                      <c:pt idx="1003">
                        <c:v>6.9652777777777777</c:v>
                      </c:pt>
                      <c:pt idx="1004">
                        <c:v>6.9722222222222223</c:v>
                      </c:pt>
                      <c:pt idx="1005">
                        <c:v>6.979166666666667</c:v>
                      </c:pt>
                      <c:pt idx="1006">
                        <c:v>6.9861111111111107</c:v>
                      </c:pt>
                      <c:pt idx="1007">
                        <c:v>6.9930555555555562</c:v>
                      </c:pt>
                      <c:pt idx="1008">
                        <c:v>7</c:v>
                      </c:pt>
                      <c:pt idx="1009">
                        <c:v>7.0069444444444438</c:v>
                      </c:pt>
                      <c:pt idx="1010">
                        <c:v>7.0138888888888893</c:v>
                      </c:pt>
                      <c:pt idx="1011">
                        <c:v>7.020833333333333</c:v>
                      </c:pt>
                      <c:pt idx="1012">
                        <c:v>7.0277777777777777</c:v>
                      </c:pt>
                      <c:pt idx="1013">
                        <c:v>7.0347222222222223</c:v>
                      </c:pt>
                      <c:pt idx="1014">
                        <c:v>7.041666666666667</c:v>
                      </c:pt>
                      <c:pt idx="1015">
                        <c:v>7.0486111111111107</c:v>
                      </c:pt>
                      <c:pt idx="1016">
                        <c:v>7.0555555555555562</c:v>
                      </c:pt>
                      <c:pt idx="1017">
                        <c:v>7.0625</c:v>
                      </c:pt>
                      <c:pt idx="1018">
                        <c:v>7.0694444444444438</c:v>
                      </c:pt>
                      <c:pt idx="1019">
                        <c:v>7.0763888888888893</c:v>
                      </c:pt>
                      <c:pt idx="1020">
                        <c:v>7.083333333333333</c:v>
                      </c:pt>
                      <c:pt idx="1021">
                        <c:v>7.0902777777777777</c:v>
                      </c:pt>
                      <c:pt idx="1022">
                        <c:v>7.0972222222222223</c:v>
                      </c:pt>
                      <c:pt idx="1023">
                        <c:v>7.104166666666667</c:v>
                      </c:pt>
                      <c:pt idx="1024">
                        <c:v>7.1111111111111107</c:v>
                      </c:pt>
                      <c:pt idx="1025">
                        <c:v>7.1180555555555562</c:v>
                      </c:pt>
                      <c:pt idx="1026">
                        <c:v>7.125</c:v>
                      </c:pt>
                      <c:pt idx="1027">
                        <c:v>7.1319444444444438</c:v>
                      </c:pt>
                      <c:pt idx="1028">
                        <c:v>7.1388888888888893</c:v>
                      </c:pt>
                      <c:pt idx="1029">
                        <c:v>7.145833333333333</c:v>
                      </c:pt>
                      <c:pt idx="1030">
                        <c:v>7.1527777777777777</c:v>
                      </c:pt>
                      <c:pt idx="1031">
                        <c:v>7.1597222222222223</c:v>
                      </c:pt>
                      <c:pt idx="1032">
                        <c:v>7.166666666666667</c:v>
                      </c:pt>
                      <c:pt idx="1033">
                        <c:v>7.1736111111111107</c:v>
                      </c:pt>
                      <c:pt idx="1034">
                        <c:v>7.1805555555555562</c:v>
                      </c:pt>
                      <c:pt idx="1035">
                        <c:v>7.1875</c:v>
                      </c:pt>
                      <c:pt idx="1036">
                        <c:v>7.1944444444444438</c:v>
                      </c:pt>
                      <c:pt idx="1037">
                        <c:v>7.2013888888888893</c:v>
                      </c:pt>
                      <c:pt idx="1038">
                        <c:v>7.208333333333333</c:v>
                      </c:pt>
                      <c:pt idx="1039">
                        <c:v>7.2152777777777777</c:v>
                      </c:pt>
                      <c:pt idx="1040">
                        <c:v>7.2222222222222223</c:v>
                      </c:pt>
                      <c:pt idx="1041">
                        <c:v>7.229166666666667</c:v>
                      </c:pt>
                      <c:pt idx="1042">
                        <c:v>7.2361111111111107</c:v>
                      </c:pt>
                      <c:pt idx="1043">
                        <c:v>7.2430555555555562</c:v>
                      </c:pt>
                      <c:pt idx="1044">
                        <c:v>7.25</c:v>
                      </c:pt>
                      <c:pt idx="1045">
                        <c:v>7.2569444444444438</c:v>
                      </c:pt>
                      <c:pt idx="1046">
                        <c:v>7.2638888888888893</c:v>
                      </c:pt>
                      <c:pt idx="1047">
                        <c:v>7.270833333333333</c:v>
                      </c:pt>
                      <c:pt idx="1048">
                        <c:v>7.2777777777777777</c:v>
                      </c:pt>
                      <c:pt idx="1049">
                        <c:v>7.2847222222222223</c:v>
                      </c:pt>
                      <c:pt idx="1050">
                        <c:v>7.291666666666667</c:v>
                      </c:pt>
                      <c:pt idx="1051">
                        <c:v>7.2986111111111107</c:v>
                      </c:pt>
                      <c:pt idx="1052">
                        <c:v>7.3055555555555562</c:v>
                      </c:pt>
                      <c:pt idx="1053">
                        <c:v>7.3125</c:v>
                      </c:pt>
                      <c:pt idx="1054">
                        <c:v>7.3194444444444438</c:v>
                      </c:pt>
                      <c:pt idx="1055">
                        <c:v>7.3263888888888893</c:v>
                      </c:pt>
                      <c:pt idx="1056">
                        <c:v>7.333333333333333</c:v>
                      </c:pt>
                      <c:pt idx="1057">
                        <c:v>7.3402777777777777</c:v>
                      </c:pt>
                      <c:pt idx="1058">
                        <c:v>7.3472222222222223</c:v>
                      </c:pt>
                      <c:pt idx="1059">
                        <c:v>7.354166666666667</c:v>
                      </c:pt>
                      <c:pt idx="1060">
                        <c:v>7.3611111111111107</c:v>
                      </c:pt>
                      <c:pt idx="1061">
                        <c:v>7.3680555555555562</c:v>
                      </c:pt>
                      <c:pt idx="1062">
                        <c:v>7.375</c:v>
                      </c:pt>
                      <c:pt idx="1063">
                        <c:v>7.3819444444444438</c:v>
                      </c:pt>
                      <c:pt idx="1064">
                        <c:v>7.3888888888888893</c:v>
                      </c:pt>
                      <c:pt idx="1065">
                        <c:v>7.395833333333333</c:v>
                      </c:pt>
                      <c:pt idx="1066">
                        <c:v>7.4027777777777777</c:v>
                      </c:pt>
                      <c:pt idx="1067">
                        <c:v>7.4097222222222223</c:v>
                      </c:pt>
                      <c:pt idx="1068">
                        <c:v>7.416666666666667</c:v>
                      </c:pt>
                      <c:pt idx="1069">
                        <c:v>7.4236111111111107</c:v>
                      </c:pt>
                      <c:pt idx="1070">
                        <c:v>7.4305555555555562</c:v>
                      </c:pt>
                      <c:pt idx="1071">
                        <c:v>7.4375</c:v>
                      </c:pt>
                      <c:pt idx="1072">
                        <c:v>7.4444444444444438</c:v>
                      </c:pt>
                      <c:pt idx="1073">
                        <c:v>7.4513888888888893</c:v>
                      </c:pt>
                      <c:pt idx="1074">
                        <c:v>7.458333333333333</c:v>
                      </c:pt>
                      <c:pt idx="1075">
                        <c:v>7.4652777777777777</c:v>
                      </c:pt>
                      <c:pt idx="1076">
                        <c:v>7.4722222222222223</c:v>
                      </c:pt>
                      <c:pt idx="1077">
                        <c:v>7.479166666666667</c:v>
                      </c:pt>
                      <c:pt idx="1078">
                        <c:v>7.4861111111111107</c:v>
                      </c:pt>
                      <c:pt idx="1079">
                        <c:v>7.4930555555555562</c:v>
                      </c:pt>
                      <c:pt idx="1080">
                        <c:v>7.5</c:v>
                      </c:pt>
                      <c:pt idx="1081">
                        <c:v>7.5069444444444438</c:v>
                      </c:pt>
                      <c:pt idx="1082">
                        <c:v>7.5138888888888893</c:v>
                      </c:pt>
                      <c:pt idx="1083">
                        <c:v>7.520833333333333</c:v>
                      </c:pt>
                      <c:pt idx="1084">
                        <c:v>7.5277777777777777</c:v>
                      </c:pt>
                      <c:pt idx="1085">
                        <c:v>7.5347222222222223</c:v>
                      </c:pt>
                      <c:pt idx="1086">
                        <c:v>7.541666666666667</c:v>
                      </c:pt>
                      <c:pt idx="1087">
                        <c:v>7.5486111111111107</c:v>
                      </c:pt>
                      <c:pt idx="1088">
                        <c:v>7.5555555555555562</c:v>
                      </c:pt>
                      <c:pt idx="1089">
                        <c:v>7.5625</c:v>
                      </c:pt>
                      <c:pt idx="1090">
                        <c:v>7.5694444444444438</c:v>
                      </c:pt>
                      <c:pt idx="1091">
                        <c:v>7.5763888888888893</c:v>
                      </c:pt>
                      <c:pt idx="1092">
                        <c:v>7.583333333333333</c:v>
                      </c:pt>
                      <c:pt idx="1093">
                        <c:v>7.5902777777777777</c:v>
                      </c:pt>
                      <c:pt idx="1094">
                        <c:v>7.5972222222222223</c:v>
                      </c:pt>
                      <c:pt idx="1095">
                        <c:v>7.604166666666667</c:v>
                      </c:pt>
                      <c:pt idx="1096">
                        <c:v>7.6111111111111107</c:v>
                      </c:pt>
                      <c:pt idx="1097">
                        <c:v>7.6180555555555562</c:v>
                      </c:pt>
                      <c:pt idx="1098">
                        <c:v>7.625</c:v>
                      </c:pt>
                      <c:pt idx="1099">
                        <c:v>7.6319444444444438</c:v>
                      </c:pt>
                      <c:pt idx="1100">
                        <c:v>7.6388888888888893</c:v>
                      </c:pt>
                      <c:pt idx="1101">
                        <c:v>7.645833333333333</c:v>
                      </c:pt>
                      <c:pt idx="1102">
                        <c:v>7.6527777777777777</c:v>
                      </c:pt>
                      <c:pt idx="1103">
                        <c:v>7.6597222222222223</c:v>
                      </c:pt>
                      <c:pt idx="1104">
                        <c:v>7.666666666666667</c:v>
                      </c:pt>
                      <c:pt idx="1105">
                        <c:v>7.6736111111111107</c:v>
                      </c:pt>
                      <c:pt idx="1106">
                        <c:v>7.6805555555555562</c:v>
                      </c:pt>
                      <c:pt idx="1107">
                        <c:v>7.6875</c:v>
                      </c:pt>
                      <c:pt idx="1108">
                        <c:v>7.6944444444444438</c:v>
                      </c:pt>
                      <c:pt idx="1109">
                        <c:v>7.7013888888888893</c:v>
                      </c:pt>
                      <c:pt idx="1110">
                        <c:v>7.708333333333333</c:v>
                      </c:pt>
                      <c:pt idx="1111">
                        <c:v>7.7152777777777777</c:v>
                      </c:pt>
                      <c:pt idx="1112">
                        <c:v>7.7222222222222223</c:v>
                      </c:pt>
                      <c:pt idx="1113">
                        <c:v>7.729166666666667</c:v>
                      </c:pt>
                      <c:pt idx="1114">
                        <c:v>7.7361111111111107</c:v>
                      </c:pt>
                      <c:pt idx="1115">
                        <c:v>7.7430555555555562</c:v>
                      </c:pt>
                      <c:pt idx="1116">
                        <c:v>7.75</c:v>
                      </c:pt>
                      <c:pt idx="1117">
                        <c:v>7.7569444444444438</c:v>
                      </c:pt>
                      <c:pt idx="1118">
                        <c:v>7.7638888888888893</c:v>
                      </c:pt>
                      <c:pt idx="1119">
                        <c:v>7.770833333333333</c:v>
                      </c:pt>
                      <c:pt idx="1120">
                        <c:v>7.7777777777777777</c:v>
                      </c:pt>
                      <c:pt idx="1121">
                        <c:v>7.7847222222222223</c:v>
                      </c:pt>
                      <c:pt idx="1122">
                        <c:v>7.791666666666667</c:v>
                      </c:pt>
                      <c:pt idx="1123">
                        <c:v>7.7986111111111107</c:v>
                      </c:pt>
                      <c:pt idx="1124">
                        <c:v>7.8055555555555562</c:v>
                      </c:pt>
                      <c:pt idx="1125">
                        <c:v>7.8125</c:v>
                      </c:pt>
                      <c:pt idx="1126">
                        <c:v>7.8194444444444438</c:v>
                      </c:pt>
                      <c:pt idx="1127">
                        <c:v>7.8263888888888893</c:v>
                      </c:pt>
                      <c:pt idx="1128">
                        <c:v>7.833333333333333</c:v>
                      </c:pt>
                      <c:pt idx="1129">
                        <c:v>7.8402777777777777</c:v>
                      </c:pt>
                      <c:pt idx="1130">
                        <c:v>7.8472222222222223</c:v>
                      </c:pt>
                      <c:pt idx="1131">
                        <c:v>7.854166666666667</c:v>
                      </c:pt>
                      <c:pt idx="1132">
                        <c:v>7.8611111111111107</c:v>
                      </c:pt>
                      <c:pt idx="1133">
                        <c:v>7.8680555555555562</c:v>
                      </c:pt>
                      <c:pt idx="1134">
                        <c:v>7.875</c:v>
                      </c:pt>
                      <c:pt idx="1135">
                        <c:v>7.8819444444444438</c:v>
                      </c:pt>
                      <c:pt idx="1136">
                        <c:v>7.8888888888888893</c:v>
                      </c:pt>
                      <c:pt idx="1137">
                        <c:v>7.895833333333333</c:v>
                      </c:pt>
                      <c:pt idx="1138">
                        <c:v>7.9027777777777777</c:v>
                      </c:pt>
                      <c:pt idx="1139">
                        <c:v>7.9097222222222223</c:v>
                      </c:pt>
                      <c:pt idx="1140">
                        <c:v>7.916666666666667</c:v>
                      </c:pt>
                      <c:pt idx="1141">
                        <c:v>7.9236111111111107</c:v>
                      </c:pt>
                      <c:pt idx="1142">
                        <c:v>7.9305555555555562</c:v>
                      </c:pt>
                      <c:pt idx="1143">
                        <c:v>7.9375</c:v>
                      </c:pt>
                      <c:pt idx="1144">
                        <c:v>7.9444444444444438</c:v>
                      </c:pt>
                      <c:pt idx="1145">
                        <c:v>7.9513888888888893</c:v>
                      </c:pt>
                      <c:pt idx="1146">
                        <c:v>7.958333333333333</c:v>
                      </c:pt>
                      <c:pt idx="1147">
                        <c:v>7.9652777777777777</c:v>
                      </c:pt>
                      <c:pt idx="1148">
                        <c:v>7.9722222222222223</c:v>
                      </c:pt>
                      <c:pt idx="1149">
                        <c:v>7.979166666666667</c:v>
                      </c:pt>
                      <c:pt idx="1150">
                        <c:v>7.9861111111111107</c:v>
                      </c:pt>
                      <c:pt idx="1151">
                        <c:v>7.9930555555555562</c:v>
                      </c:pt>
                      <c:pt idx="1152">
                        <c:v>8</c:v>
                      </c:pt>
                      <c:pt idx="1153">
                        <c:v>8.0069444444444446</c:v>
                      </c:pt>
                      <c:pt idx="1154">
                        <c:v>8.0138888888888893</c:v>
                      </c:pt>
                      <c:pt idx="1155">
                        <c:v>8.0208333333333339</c:v>
                      </c:pt>
                      <c:pt idx="1156">
                        <c:v>8.0277777777777768</c:v>
                      </c:pt>
                      <c:pt idx="1157">
                        <c:v>8.0347222222222232</c:v>
                      </c:pt>
                      <c:pt idx="1158">
                        <c:v>8.0416666666666661</c:v>
                      </c:pt>
                      <c:pt idx="1159">
                        <c:v>8.0486111111111107</c:v>
                      </c:pt>
                      <c:pt idx="1160">
                        <c:v>8.0555555555555554</c:v>
                      </c:pt>
                      <c:pt idx="1161">
                        <c:v>8.0625</c:v>
                      </c:pt>
                      <c:pt idx="1162">
                        <c:v>8.0694444444444446</c:v>
                      </c:pt>
                      <c:pt idx="1163">
                        <c:v>8.0763888888888893</c:v>
                      </c:pt>
                      <c:pt idx="1164">
                        <c:v>8.0833333333333339</c:v>
                      </c:pt>
                      <c:pt idx="1165">
                        <c:v>8.0902777777777768</c:v>
                      </c:pt>
                      <c:pt idx="1166">
                        <c:v>8.0972222222222232</c:v>
                      </c:pt>
                      <c:pt idx="1167">
                        <c:v>8.1041666666666661</c:v>
                      </c:pt>
                      <c:pt idx="1168">
                        <c:v>8.1111111111111107</c:v>
                      </c:pt>
                      <c:pt idx="1169">
                        <c:v>8.1180555555555554</c:v>
                      </c:pt>
                      <c:pt idx="1170">
                        <c:v>8.125</c:v>
                      </c:pt>
                      <c:pt idx="1171">
                        <c:v>8.1319444444444446</c:v>
                      </c:pt>
                      <c:pt idx="1172">
                        <c:v>8.1388888888888893</c:v>
                      </c:pt>
                      <c:pt idx="1173">
                        <c:v>8.1458333333333339</c:v>
                      </c:pt>
                      <c:pt idx="1174">
                        <c:v>8.1527777777777768</c:v>
                      </c:pt>
                      <c:pt idx="1175">
                        <c:v>8.1597222222222232</c:v>
                      </c:pt>
                      <c:pt idx="1176">
                        <c:v>8.1666666666666661</c:v>
                      </c:pt>
                      <c:pt idx="1177">
                        <c:v>8.1736111111111107</c:v>
                      </c:pt>
                      <c:pt idx="1178">
                        <c:v>8.1805555555555554</c:v>
                      </c:pt>
                      <c:pt idx="1179">
                        <c:v>8.1875</c:v>
                      </c:pt>
                      <c:pt idx="1180">
                        <c:v>8.1944444444444446</c:v>
                      </c:pt>
                      <c:pt idx="1181">
                        <c:v>8.2013888888888893</c:v>
                      </c:pt>
                      <c:pt idx="1182">
                        <c:v>8.2083333333333339</c:v>
                      </c:pt>
                      <c:pt idx="1183">
                        <c:v>8.2152777777777768</c:v>
                      </c:pt>
                      <c:pt idx="1184">
                        <c:v>8.2222222222222232</c:v>
                      </c:pt>
                      <c:pt idx="1185">
                        <c:v>8.2291666666666661</c:v>
                      </c:pt>
                      <c:pt idx="1186">
                        <c:v>8.2361111111111107</c:v>
                      </c:pt>
                      <c:pt idx="1187">
                        <c:v>8.2430555555555554</c:v>
                      </c:pt>
                      <c:pt idx="1188">
                        <c:v>8.25</c:v>
                      </c:pt>
                      <c:pt idx="1189">
                        <c:v>8.2569444444444446</c:v>
                      </c:pt>
                      <c:pt idx="1190">
                        <c:v>8.2638888888888893</c:v>
                      </c:pt>
                      <c:pt idx="1191">
                        <c:v>8.2708333333333339</c:v>
                      </c:pt>
                      <c:pt idx="1192">
                        <c:v>8.2777777777777768</c:v>
                      </c:pt>
                      <c:pt idx="1193">
                        <c:v>8.2847222222222232</c:v>
                      </c:pt>
                      <c:pt idx="1194">
                        <c:v>8.2916666666666661</c:v>
                      </c:pt>
                      <c:pt idx="1195">
                        <c:v>8.2986111111111107</c:v>
                      </c:pt>
                      <c:pt idx="1196">
                        <c:v>8.3055555555555554</c:v>
                      </c:pt>
                      <c:pt idx="1197">
                        <c:v>8.3125</c:v>
                      </c:pt>
                      <c:pt idx="1198">
                        <c:v>8.3194444444444446</c:v>
                      </c:pt>
                      <c:pt idx="1199">
                        <c:v>8.3263888888888893</c:v>
                      </c:pt>
                      <c:pt idx="1200">
                        <c:v>8.3333333333333339</c:v>
                      </c:pt>
                      <c:pt idx="1201">
                        <c:v>8.3402777777777768</c:v>
                      </c:pt>
                      <c:pt idx="1202">
                        <c:v>8.3472222222222232</c:v>
                      </c:pt>
                      <c:pt idx="1203">
                        <c:v>8.3541666666666661</c:v>
                      </c:pt>
                      <c:pt idx="1204">
                        <c:v>8.3611111111111107</c:v>
                      </c:pt>
                      <c:pt idx="1205">
                        <c:v>8.3680555555555554</c:v>
                      </c:pt>
                      <c:pt idx="1206">
                        <c:v>8.375</c:v>
                      </c:pt>
                      <c:pt idx="1207">
                        <c:v>8.3819444444444446</c:v>
                      </c:pt>
                      <c:pt idx="1208">
                        <c:v>8.3888888888888893</c:v>
                      </c:pt>
                      <c:pt idx="1209">
                        <c:v>8.3958333333333339</c:v>
                      </c:pt>
                      <c:pt idx="1210">
                        <c:v>8.4027777777777768</c:v>
                      </c:pt>
                      <c:pt idx="1211">
                        <c:v>8.4097222222222232</c:v>
                      </c:pt>
                      <c:pt idx="1212">
                        <c:v>8.4166666666666661</c:v>
                      </c:pt>
                      <c:pt idx="1213">
                        <c:v>8.4236111111111107</c:v>
                      </c:pt>
                      <c:pt idx="1214">
                        <c:v>8.4305555555555554</c:v>
                      </c:pt>
                      <c:pt idx="1215">
                        <c:v>8.4375</c:v>
                      </c:pt>
                      <c:pt idx="1216">
                        <c:v>8.4444444444444446</c:v>
                      </c:pt>
                      <c:pt idx="1217">
                        <c:v>8.4513888888888893</c:v>
                      </c:pt>
                      <c:pt idx="1218">
                        <c:v>8.4583333333333339</c:v>
                      </c:pt>
                      <c:pt idx="1219">
                        <c:v>8.4652777777777768</c:v>
                      </c:pt>
                      <c:pt idx="1220">
                        <c:v>8.4722222222222232</c:v>
                      </c:pt>
                      <c:pt idx="1221">
                        <c:v>8.4791666666666661</c:v>
                      </c:pt>
                      <c:pt idx="1222">
                        <c:v>8.4861111111111107</c:v>
                      </c:pt>
                      <c:pt idx="1223">
                        <c:v>8.4930555555555554</c:v>
                      </c:pt>
                      <c:pt idx="1224">
                        <c:v>8.5</c:v>
                      </c:pt>
                      <c:pt idx="1225">
                        <c:v>8.5069444444444446</c:v>
                      </c:pt>
                      <c:pt idx="1226">
                        <c:v>8.5138888888888893</c:v>
                      </c:pt>
                      <c:pt idx="1227">
                        <c:v>8.5208333333333339</c:v>
                      </c:pt>
                      <c:pt idx="1228">
                        <c:v>8.5277777777777768</c:v>
                      </c:pt>
                      <c:pt idx="1229">
                        <c:v>8.5347222222222232</c:v>
                      </c:pt>
                      <c:pt idx="1230">
                        <c:v>8.5416666666666661</c:v>
                      </c:pt>
                      <c:pt idx="1231">
                        <c:v>8.5486111111111107</c:v>
                      </c:pt>
                      <c:pt idx="1232">
                        <c:v>8.5555555555555554</c:v>
                      </c:pt>
                      <c:pt idx="1233">
                        <c:v>8.5625</c:v>
                      </c:pt>
                      <c:pt idx="1234">
                        <c:v>8.5694444444444446</c:v>
                      </c:pt>
                      <c:pt idx="1235">
                        <c:v>8.5763888888888893</c:v>
                      </c:pt>
                      <c:pt idx="1236">
                        <c:v>8.5833333333333339</c:v>
                      </c:pt>
                      <c:pt idx="1237">
                        <c:v>8.5902777777777768</c:v>
                      </c:pt>
                      <c:pt idx="1238">
                        <c:v>8.5972222222222232</c:v>
                      </c:pt>
                      <c:pt idx="1239">
                        <c:v>8.6041666666666661</c:v>
                      </c:pt>
                      <c:pt idx="1240">
                        <c:v>8.6111111111111107</c:v>
                      </c:pt>
                      <c:pt idx="1241">
                        <c:v>8.6180555555555554</c:v>
                      </c:pt>
                      <c:pt idx="1242">
                        <c:v>8.625</c:v>
                      </c:pt>
                      <c:pt idx="1243">
                        <c:v>8.6319444444444446</c:v>
                      </c:pt>
                      <c:pt idx="1244">
                        <c:v>8.6388888888888893</c:v>
                      </c:pt>
                      <c:pt idx="1245">
                        <c:v>8.6458333333333339</c:v>
                      </c:pt>
                      <c:pt idx="1246">
                        <c:v>8.6527777777777768</c:v>
                      </c:pt>
                      <c:pt idx="1247">
                        <c:v>8.6597222222222232</c:v>
                      </c:pt>
                      <c:pt idx="1248">
                        <c:v>8.6666666666666661</c:v>
                      </c:pt>
                      <c:pt idx="1249">
                        <c:v>8.6736111111111107</c:v>
                      </c:pt>
                      <c:pt idx="1250">
                        <c:v>8.6805555555555554</c:v>
                      </c:pt>
                      <c:pt idx="1251">
                        <c:v>8.6875</c:v>
                      </c:pt>
                      <c:pt idx="1252">
                        <c:v>8.6944444444444446</c:v>
                      </c:pt>
                      <c:pt idx="1253">
                        <c:v>8.7013888888888893</c:v>
                      </c:pt>
                      <c:pt idx="1254">
                        <c:v>8.7083333333333339</c:v>
                      </c:pt>
                      <c:pt idx="1255">
                        <c:v>8.7152777777777768</c:v>
                      </c:pt>
                      <c:pt idx="1256">
                        <c:v>8.7222222222222232</c:v>
                      </c:pt>
                      <c:pt idx="1257">
                        <c:v>8.7291666666666661</c:v>
                      </c:pt>
                      <c:pt idx="1258">
                        <c:v>8.7361111111111107</c:v>
                      </c:pt>
                      <c:pt idx="1259">
                        <c:v>8.7430555555555554</c:v>
                      </c:pt>
                      <c:pt idx="1260">
                        <c:v>8.75</c:v>
                      </c:pt>
                      <c:pt idx="1261">
                        <c:v>8.7569444444444446</c:v>
                      </c:pt>
                      <c:pt idx="1262">
                        <c:v>8.7638888888888893</c:v>
                      </c:pt>
                      <c:pt idx="1263">
                        <c:v>8.7708333333333339</c:v>
                      </c:pt>
                      <c:pt idx="1264">
                        <c:v>8.7777777777777768</c:v>
                      </c:pt>
                      <c:pt idx="1265">
                        <c:v>8.7847222222222232</c:v>
                      </c:pt>
                      <c:pt idx="1266">
                        <c:v>8.7916666666666661</c:v>
                      </c:pt>
                      <c:pt idx="1267">
                        <c:v>8.7986111111111107</c:v>
                      </c:pt>
                      <c:pt idx="1268">
                        <c:v>8.8055555555555554</c:v>
                      </c:pt>
                      <c:pt idx="1269">
                        <c:v>8.8125</c:v>
                      </c:pt>
                      <c:pt idx="1270">
                        <c:v>8.8194444444444446</c:v>
                      </c:pt>
                      <c:pt idx="1271">
                        <c:v>8.8263888888888893</c:v>
                      </c:pt>
                      <c:pt idx="1272">
                        <c:v>8.8333333333333339</c:v>
                      </c:pt>
                      <c:pt idx="1273">
                        <c:v>8.8402777777777768</c:v>
                      </c:pt>
                      <c:pt idx="1274">
                        <c:v>8.8472222222222232</c:v>
                      </c:pt>
                      <c:pt idx="1275">
                        <c:v>8.8541666666666661</c:v>
                      </c:pt>
                      <c:pt idx="1276">
                        <c:v>8.8611111111111107</c:v>
                      </c:pt>
                      <c:pt idx="1277">
                        <c:v>8.8680555555555554</c:v>
                      </c:pt>
                      <c:pt idx="1278">
                        <c:v>8.875</c:v>
                      </c:pt>
                      <c:pt idx="1279">
                        <c:v>8.8819444444444446</c:v>
                      </c:pt>
                      <c:pt idx="1280">
                        <c:v>8.8888888888888893</c:v>
                      </c:pt>
                      <c:pt idx="1281">
                        <c:v>8.8958333333333339</c:v>
                      </c:pt>
                      <c:pt idx="1282">
                        <c:v>8.9027777777777768</c:v>
                      </c:pt>
                      <c:pt idx="1283">
                        <c:v>8.9097222222222232</c:v>
                      </c:pt>
                      <c:pt idx="1284">
                        <c:v>8.9166666666666661</c:v>
                      </c:pt>
                      <c:pt idx="1285">
                        <c:v>8.9236111111111107</c:v>
                      </c:pt>
                      <c:pt idx="1286">
                        <c:v>8.9305555555555554</c:v>
                      </c:pt>
                      <c:pt idx="1287">
                        <c:v>8.9375</c:v>
                      </c:pt>
                      <c:pt idx="1288">
                        <c:v>8.9444444444444446</c:v>
                      </c:pt>
                      <c:pt idx="1289">
                        <c:v>8.9513888888888893</c:v>
                      </c:pt>
                      <c:pt idx="1290">
                        <c:v>8.9583333333333339</c:v>
                      </c:pt>
                      <c:pt idx="1291">
                        <c:v>8.9652777777777768</c:v>
                      </c:pt>
                      <c:pt idx="1292">
                        <c:v>8.9722222222222232</c:v>
                      </c:pt>
                      <c:pt idx="1293">
                        <c:v>8.9791666666666661</c:v>
                      </c:pt>
                      <c:pt idx="1294">
                        <c:v>8.9861111111111107</c:v>
                      </c:pt>
                      <c:pt idx="1295">
                        <c:v>8.9930555555555554</c:v>
                      </c:pt>
                      <c:pt idx="1296">
                        <c:v>9</c:v>
                      </c:pt>
                      <c:pt idx="1297">
                        <c:v>9.0069444444444446</c:v>
                      </c:pt>
                      <c:pt idx="1298">
                        <c:v>9.0138888888888893</c:v>
                      </c:pt>
                      <c:pt idx="1299">
                        <c:v>9.0208333333333339</c:v>
                      </c:pt>
                      <c:pt idx="1300">
                        <c:v>9.0277777777777768</c:v>
                      </c:pt>
                      <c:pt idx="1301">
                        <c:v>9.0347222222222232</c:v>
                      </c:pt>
                      <c:pt idx="1302">
                        <c:v>9.0416666666666661</c:v>
                      </c:pt>
                      <c:pt idx="1303">
                        <c:v>9.0486111111111107</c:v>
                      </c:pt>
                      <c:pt idx="1304">
                        <c:v>9.0555555555555554</c:v>
                      </c:pt>
                      <c:pt idx="1305">
                        <c:v>9.0625</c:v>
                      </c:pt>
                      <c:pt idx="1306">
                        <c:v>9.0694444444444446</c:v>
                      </c:pt>
                      <c:pt idx="1307">
                        <c:v>9.0763888888888893</c:v>
                      </c:pt>
                      <c:pt idx="1308">
                        <c:v>9.0833333333333339</c:v>
                      </c:pt>
                      <c:pt idx="1309">
                        <c:v>9.0902777777777768</c:v>
                      </c:pt>
                      <c:pt idx="1310">
                        <c:v>9.0972222222222232</c:v>
                      </c:pt>
                      <c:pt idx="1311">
                        <c:v>9.1041666666666661</c:v>
                      </c:pt>
                      <c:pt idx="1312">
                        <c:v>9.1111111111111107</c:v>
                      </c:pt>
                      <c:pt idx="1313">
                        <c:v>9.1180555555555554</c:v>
                      </c:pt>
                      <c:pt idx="1314">
                        <c:v>9.125</c:v>
                      </c:pt>
                      <c:pt idx="1315">
                        <c:v>9.1319444444444446</c:v>
                      </c:pt>
                      <c:pt idx="1316">
                        <c:v>9.1388888888888893</c:v>
                      </c:pt>
                      <c:pt idx="1317">
                        <c:v>9.1458333333333339</c:v>
                      </c:pt>
                      <c:pt idx="1318">
                        <c:v>9.1527777777777768</c:v>
                      </c:pt>
                      <c:pt idx="1319">
                        <c:v>9.1597222222222232</c:v>
                      </c:pt>
                      <c:pt idx="1320">
                        <c:v>9.1666666666666661</c:v>
                      </c:pt>
                      <c:pt idx="1321">
                        <c:v>9.1736111111111107</c:v>
                      </c:pt>
                      <c:pt idx="1322">
                        <c:v>9.1805555555555554</c:v>
                      </c:pt>
                      <c:pt idx="1323">
                        <c:v>9.1875</c:v>
                      </c:pt>
                      <c:pt idx="1324">
                        <c:v>9.1944444444444446</c:v>
                      </c:pt>
                      <c:pt idx="1325">
                        <c:v>9.2013888888888893</c:v>
                      </c:pt>
                      <c:pt idx="1326">
                        <c:v>9.2083333333333339</c:v>
                      </c:pt>
                      <c:pt idx="1327">
                        <c:v>9.2152777777777768</c:v>
                      </c:pt>
                      <c:pt idx="1328">
                        <c:v>9.2222222222222232</c:v>
                      </c:pt>
                      <c:pt idx="1329">
                        <c:v>9.2291666666666661</c:v>
                      </c:pt>
                      <c:pt idx="1330">
                        <c:v>9.2361111111111107</c:v>
                      </c:pt>
                      <c:pt idx="1331">
                        <c:v>9.2430555555555554</c:v>
                      </c:pt>
                      <c:pt idx="1332">
                        <c:v>9.25</c:v>
                      </c:pt>
                      <c:pt idx="1333">
                        <c:v>9.2569444444444446</c:v>
                      </c:pt>
                      <c:pt idx="1334">
                        <c:v>9.2638888888888893</c:v>
                      </c:pt>
                      <c:pt idx="1335">
                        <c:v>9.2708333333333339</c:v>
                      </c:pt>
                      <c:pt idx="1336">
                        <c:v>9.2777777777777768</c:v>
                      </c:pt>
                      <c:pt idx="1337">
                        <c:v>9.2847222222222232</c:v>
                      </c:pt>
                      <c:pt idx="1338">
                        <c:v>9.2916666666666661</c:v>
                      </c:pt>
                      <c:pt idx="1339">
                        <c:v>9.2986111111111107</c:v>
                      </c:pt>
                      <c:pt idx="1340">
                        <c:v>9.3055555555555554</c:v>
                      </c:pt>
                      <c:pt idx="1341">
                        <c:v>9.3125</c:v>
                      </c:pt>
                      <c:pt idx="1342">
                        <c:v>9.3194444444444446</c:v>
                      </c:pt>
                      <c:pt idx="1343">
                        <c:v>9.3263888888888893</c:v>
                      </c:pt>
                      <c:pt idx="1344">
                        <c:v>9.3333333333333339</c:v>
                      </c:pt>
                      <c:pt idx="1345">
                        <c:v>9.3402777777777768</c:v>
                      </c:pt>
                      <c:pt idx="1346">
                        <c:v>9.3472222222222232</c:v>
                      </c:pt>
                      <c:pt idx="1347">
                        <c:v>9.3541666666666661</c:v>
                      </c:pt>
                      <c:pt idx="1348">
                        <c:v>9.3611111111111107</c:v>
                      </c:pt>
                      <c:pt idx="1349">
                        <c:v>9.3680555555555554</c:v>
                      </c:pt>
                      <c:pt idx="1350">
                        <c:v>9.375</c:v>
                      </c:pt>
                      <c:pt idx="1351">
                        <c:v>9.3819444444444446</c:v>
                      </c:pt>
                      <c:pt idx="1352">
                        <c:v>9.3888888888888893</c:v>
                      </c:pt>
                      <c:pt idx="1353">
                        <c:v>9.3958333333333339</c:v>
                      </c:pt>
                      <c:pt idx="1354">
                        <c:v>9.4027777777777768</c:v>
                      </c:pt>
                      <c:pt idx="1355">
                        <c:v>9.4097222222222232</c:v>
                      </c:pt>
                      <c:pt idx="1356">
                        <c:v>9.4166666666666661</c:v>
                      </c:pt>
                      <c:pt idx="1357">
                        <c:v>9.4236111111111107</c:v>
                      </c:pt>
                      <c:pt idx="1358">
                        <c:v>9.4305555555555554</c:v>
                      </c:pt>
                      <c:pt idx="1359">
                        <c:v>9.4375</c:v>
                      </c:pt>
                      <c:pt idx="1360">
                        <c:v>9.4444444444444446</c:v>
                      </c:pt>
                      <c:pt idx="1361">
                        <c:v>9.4513888888888893</c:v>
                      </c:pt>
                      <c:pt idx="1362">
                        <c:v>9.4583333333333339</c:v>
                      </c:pt>
                      <c:pt idx="1363">
                        <c:v>9.4652777777777768</c:v>
                      </c:pt>
                      <c:pt idx="1364">
                        <c:v>9.4722222222222232</c:v>
                      </c:pt>
                      <c:pt idx="1365">
                        <c:v>9.4791666666666661</c:v>
                      </c:pt>
                      <c:pt idx="1366">
                        <c:v>9.4861111111111107</c:v>
                      </c:pt>
                      <c:pt idx="1367">
                        <c:v>9.4930555555555554</c:v>
                      </c:pt>
                      <c:pt idx="1368">
                        <c:v>9.5</c:v>
                      </c:pt>
                      <c:pt idx="1369">
                        <c:v>9.5069444444444446</c:v>
                      </c:pt>
                      <c:pt idx="1370">
                        <c:v>9.5138888888888893</c:v>
                      </c:pt>
                      <c:pt idx="1371">
                        <c:v>9.5208333333333339</c:v>
                      </c:pt>
                      <c:pt idx="1372">
                        <c:v>9.5277777777777768</c:v>
                      </c:pt>
                      <c:pt idx="1373">
                        <c:v>9.5347222222222232</c:v>
                      </c:pt>
                      <c:pt idx="1374">
                        <c:v>9.5416666666666661</c:v>
                      </c:pt>
                      <c:pt idx="1375">
                        <c:v>9.5486111111111107</c:v>
                      </c:pt>
                      <c:pt idx="1376">
                        <c:v>9.5555555555555554</c:v>
                      </c:pt>
                      <c:pt idx="1377">
                        <c:v>9.5625</c:v>
                      </c:pt>
                      <c:pt idx="1378">
                        <c:v>9.5694444444444446</c:v>
                      </c:pt>
                      <c:pt idx="1379">
                        <c:v>9.5763888888888893</c:v>
                      </c:pt>
                      <c:pt idx="1380">
                        <c:v>9.5833333333333339</c:v>
                      </c:pt>
                      <c:pt idx="1381">
                        <c:v>9.5902777777777768</c:v>
                      </c:pt>
                      <c:pt idx="1382">
                        <c:v>9.5972222222222232</c:v>
                      </c:pt>
                      <c:pt idx="1383">
                        <c:v>9.6041666666666661</c:v>
                      </c:pt>
                      <c:pt idx="1384">
                        <c:v>9.6111111111111107</c:v>
                      </c:pt>
                      <c:pt idx="1385">
                        <c:v>9.6180555555555554</c:v>
                      </c:pt>
                      <c:pt idx="1386">
                        <c:v>9.625</c:v>
                      </c:pt>
                      <c:pt idx="1387">
                        <c:v>9.6319444444444446</c:v>
                      </c:pt>
                      <c:pt idx="1388">
                        <c:v>9.6388888888888893</c:v>
                      </c:pt>
                      <c:pt idx="1389">
                        <c:v>9.6458333333333339</c:v>
                      </c:pt>
                      <c:pt idx="1390">
                        <c:v>9.6527777777777768</c:v>
                      </c:pt>
                      <c:pt idx="1391">
                        <c:v>9.6597222222222232</c:v>
                      </c:pt>
                      <c:pt idx="1392">
                        <c:v>9.6666666666666661</c:v>
                      </c:pt>
                      <c:pt idx="1393">
                        <c:v>9.6736111111111107</c:v>
                      </c:pt>
                      <c:pt idx="1394">
                        <c:v>9.6805555555555554</c:v>
                      </c:pt>
                      <c:pt idx="1395">
                        <c:v>9.6875</c:v>
                      </c:pt>
                      <c:pt idx="1396">
                        <c:v>9.6944444444444446</c:v>
                      </c:pt>
                      <c:pt idx="1397">
                        <c:v>9.7013888888888893</c:v>
                      </c:pt>
                      <c:pt idx="1398">
                        <c:v>9.7083333333333339</c:v>
                      </c:pt>
                      <c:pt idx="1399">
                        <c:v>9.7152777777777768</c:v>
                      </c:pt>
                      <c:pt idx="1400">
                        <c:v>9.7222222222222232</c:v>
                      </c:pt>
                      <c:pt idx="1401">
                        <c:v>9.7291666666666661</c:v>
                      </c:pt>
                      <c:pt idx="1402">
                        <c:v>9.7361111111111107</c:v>
                      </c:pt>
                      <c:pt idx="1403">
                        <c:v>9.7430555555555554</c:v>
                      </c:pt>
                      <c:pt idx="1404">
                        <c:v>9.75</c:v>
                      </c:pt>
                      <c:pt idx="1405">
                        <c:v>9.7569444444444446</c:v>
                      </c:pt>
                      <c:pt idx="1406">
                        <c:v>9.7638888888888893</c:v>
                      </c:pt>
                      <c:pt idx="1407">
                        <c:v>9.7708333333333339</c:v>
                      </c:pt>
                      <c:pt idx="1408">
                        <c:v>9.7777777777777768</c:v>
                      </c:pt>
                      <c:pt idx="1409">
                        <c:v>9.7847222222222232</c:v>
                      </c:pt>
                      <c:pt idx="1410">
                        <c:v>9.7916666666666661</c:v>
                      </c:pt>
                      <c:pt idx="1411">
                        <c:v>9.7986111111111107</c:v>
                      </c:pt>
                      <c:pt idx="1412">
                        <c:v>9.8055555555555554</c:v>
                      </c:pt>
                      <c:pt idx="1413">
                        <c:v>9.8125</c:v>
                      </c:pt>
                      <c:pt idx="1414">
                        <c:v>9.8194444444444446</c:v>
                      </c:pt>
                      <c:pt idx="1415">
                        <c:v>9.8263888888888893</c:v>
                      </c:pt>
                      <c:pt idx="1416">
                        <c:v>9.8333333333333339</c:v>
                      </c:pt>
                      <c:pt idx="1417">
                        <c:v>9.8402777777777768</c:v>
                      </c:pt>
                      <c:pt idx="1418">
                        <c:v>9.8472222222222232</c:v>
                      </c:pt>
                      <c:pt idx="1419">
                        <c:v>9.8541666666666661</c:v>
                      </c:pt>
                      <c:pt idx="1420">
                        <c:v>9.8611111111111107</c:v>
                      </c:pt>
                      <c:pt idx="1421">
                        <c:v>9.8680555555555554</c:v>
                      </c:pt>
                      <c:pt idx="1422">
                        <c:v>9.875</c:v>
                      </c:pt>
                      <c:pt idx="1423">
                        <c:v>9.8819444444444446</c:v>
                      </c:pt>
                      <c:pt idx="1424">
                        <c:v>9.8888888888888893</c:v>
                      </c:pt>
                      <c:pt idx="1425">
                        <c:v>9.8958333333333339</c:v>
                      </c:pt>
                      <c:pt idx="1426">
                        <c:v>9.9027777777777768</c:v>
                      </c:pt>
                      <c:pt idx="1427">
                        <c:v>9.9097222222222232</c:v>
                      </c:pt>
                      <c:pt idx="1428">
                        <c:v>9.9166666666666661</c:v>
                      </c:pt>
                      <c:pt idx="1429">
                        <c:v>9.9236111111111107</c:v>
                      </c:pt>
                      <c:pt idx="1430">
                        <c:v>9.9305555555555554</c:v>
                      </c:pt>
                      <c:pt idx="1431">
                        <c:v>9.9375</c:v>
                      </c:pt>
                      <c:pt idx="1432">
                        <c:v>9.9444444444444446</c:v>
                      </c:pt>
                      <c:pt idx="1433">
                        <c:v>9.9513888888888893</c:v>
                      </c:pt>
                      <c:pt idx="1434">
                        <c:v>9.9583333333333339</c:v>
                      </c:pt>
                      <c:pt idx="1435">
                        <c:v>9.9652777777777768</c:v>
                      </c:pt>
                      <c:pt idx="1436">
                        <c:v>9.9722222222222232</c:v>
                      </c:pt>
                      <c:pt idx="1437">
                        <c:v>9.9791666666666661</c:v>
                      </c:pt>
                      <c:pt idx="1438">
                        <c:v>9.9861111111111107</c:v>
                      </c:pt>
                      <c:pt idx="1439">
                        <c:v>9.9930555555555554</c:v>
                      </c:pt>
                      <c:pt idx="1440">
                        <c:v>10</c:v>
                      </c:pt>
                      <c:pt idx="1441">
                        <c:v>10.006944444444445</c:v>
                      </c:pt>
                      <c:pt idx="1442">
                        <c:v>10.013888888888889</c:v>
                      </c:pt>
                      <c:pt idx="1443">
                        <c:v>10.020833333333334</c:v>
                      </c:pt>
                      <c:pt idx="1444">
                        <c:v>10.027777777777777</c:v>
                      </c:pt>
                      <c:pt idx="1445">
                        <c:v>10.034722222222223</c:v>
                      </c:pt>
                      <c:pt idx="1446">
                        <c:v>10.041666666666666</c:v>
                      </c:pt>
                      <c:pt idx="1447">
                        <c:v>10.048611111111111</c:v>
                      </c:pt>
                      <c:pt idx="1448">
                        <c:v>10.055555555555555</c:v>
                      </c:pt>
                      <c:pt idx="1449">
                        <c:v>10.0625</c:v>
                      </c:pt>
                      <c:pt idx="1450">
                        <c:v>10.069444444444445</c:v>
                      </c:pt>
                      <c:pt idx="1451">
                        <c:v>10.076388888888889</c:v>
                      </c:pt>
                      <c:pt idx="1452">
                        <c:v>10.083333333333334</c:v>
                      </c:pt>
                      <c:pt idx="1453">
                        <c:v>10.090277777777777</c:v>
                      </c:pt>
                      <c:pt idx="1454">
                        <c:v>10.097222222222223</c:v>
                      </c:pt>
                      <c:pt idx="1455">
                        <c:v>10.104166666666666</c:v>
                      </c:pt>
                      <c:pt idx="1456">
                        <c:v>10.111111111111111</c:v>
                      </c:pt>
                      <c:pt idx="1457">
                        <c:v>10.118055555555555</c:v>
                      </c:pt>
                      <c:pt idx="1458">
                        <c:v>10.125</c:v>
                      </c:pt>
                      <c:pt idx="1459">
                        <c:v>10.131944444444445</c:v>
                      </c:pt>
                      <c:pt idx="1460">
                        <c:v>10.138888888888889</c:v>
                      </c:pt>
                      <c:pt idx="1461">
                        <c:v>10.145833333333334</c:v>
                      </c:pt>
                      <c:pt idx="1462">
                        <c:v>10.152777777777777</c:v>
                      </c:pt>
                      <c:pt idx="1463">
                        <c:v>10.159722222222223</c:v>
                      </c:pt>
                      <c:pt idx="1464">
                        <c:v>10.166666666666666</c:v>
                      </c:pt>
                      <c:pt idx="1465">
                        <c:v>10.173611111111111</c:v>
                      </c:pt>
                      <c:pt idx="1466">
                        <c:v>10.180555555555555</c:v>
                      </c:pt>
                      <c:pt idx="1467">
                        <c:v>10.1875</c:v>
                      </c:pt>
                      <c:pt idx="1468">
                        <c:v>10.194444444444445</c:v>
                      </c:pt>
                      <c:pt idx="1469">
                        <c:v>10.201388888888889</c:v>
                      </c:pt>
                      <c:pt idx="1470">
                        <c:v>10.208333333333334</c:v>
                      </c:pt>
                      <c:pt idx="1471">
                        <c:v>10.215277777777777</c:v>
                      </c:pt>
                      <c:pt idx="1472">
                        <c:v>10.222222222222223</c:v>
                      </c:pt>
                      <c:pt idx="1473">
                        <c:v>10.229166666666666</c:v>
                      </c:pt>
                      <c:pt idx="1474">
                        <c:v>10.236111111111111</c:v>
                      </c:pt>
                      <c:pt idx="1475">
                        <c:v>10.243055555555555</c:v>
                      </c:pt>
                      <c:pt idx="1476">
                        <c:v>10.25</c:v>
                      </c:pt>
                      <c:pt idx="1477">
                        <c:v>10.256944444444445</c:v>
                      </c:pt>
                      <c:pt idx="1478">
                        <c:v>10.263888888888889</c:v>
                      </c:pt>
                      <c:pt idx="1479">
                        <c:v>10.270833333333334</c:v>
                      </c:pt>
                      <c:pt idx="1480">
                        <c:v>10.277777777777777</c:v>
                      </c:pt>
                      <c:pt idx="1481">
                        <c:v>10.284722222222223</c:v>
                      </c:pt>
                      <c:pt idx="1482">
                        <c:v>10.291666666666666</c:v>
                      </c:pt>
                      <c:pt idx="1483">
                        <c:v>10.298611111111111</c:v>
                      </c:pt>
                      <c:pt idx="1484">
                        <c:v>10.305555555555555</c:v>
                      </c:pt>
                      <c:pt idx="1485">
                        <c:v>10.3125</c:v>
                      </c:pt>
                      <c:pt idx="1486">
                        <c:v>10.319444444444445</c:v>
                      </c:pt>
                      <c:pt idx="1487">
                        <c:v>10.326388888888889</c:v>
                      </c:pt>
                      <c:pt idx="1488">
                        <c:v>10.333333333333334</c:v>
                      </c:pt>
                      <c:pt idx="1489">
                        <c:v>10.340277777777777</c:v>
                      </c:pt>
                      <c:pt idx="1490">
                        <c:v>10.347222222222223</c:v>
                      </c:pt>
                      <c:pt idx="1491">
                        <c:v>10.354166666666666</c:v>
                      </c:pt>
                      <c:pt idx="1492">
                        <c:v>10.361111111111111</c:v>
                      </c:pt>
                      <c:pt idx="1493">
                        <c:v>10.368055555555555</c:v>
                      </c:pt>
                      <c:pt idx="1494">
                        <c:v>10.375</c:v>
                      </c:pt>
                      <c:pt idx="1495">
                        <c:v>10.381944444444445</c:v>
                      </c:pt>
                      <c:pt idx="1496">
                        <c:v>10.388888888888889</c:v>
                      </c:pt>
                      <c:pt idx="1497">
                        <c:v>10.395833333333334</c:v>
                      </c:pt>
                      <c:pt idx="1498">
                        <c:v>10.402777777777777</c:v>
                      </c:pt>
                      <c:pt idx="1499">
                        <c:v>10.409722222222223</c:v>
                      </c:pt>
                      <c:pt idx="1500">
                        <c:v>10.416666666666666</c:v>
                      </c:pt>
                      <c:pt idx="1501">
                        <c:v>10.423611111111111</c:v>
                      </c:pt>
                      <c:pt idx="1502">
                        <c:v>10.430555555555555</c:v>
                      </c:pt>
                      <c:pt idx="1503">
                        <c:v>10.4375</c:v>
                      </c:pt>
                      <c:pt idx="1504">
                        <c:v>10.444444444444445</c:v>
                      </c:pt>
                      <c:pt idx="1505">
                        <c:v>10.451388888888889</c:v>
                      </c:pt>
                      <c:pt idx="1506">
                        <c:v>10.458333333333334</c:v>
                      </c:pt>
                      <c:pt idx="1507">
                        <c:v>10.465277777777777</c:v>
                      </c:pt>
                      <c:pt idx="1508">
                        <c:v>10.472222222222223</c:v>
                      </c:pt>
                      <c:pt idx="1509">
                        <c:v>10.479166666666666</c:v>
                      </c:pt>
                      <c:pt idx="1510">
                        <c:v>10.486111111111111</c:v>
                      </c:pt>
                      <c:pt idx="1511">
                        <c:v>10.493055555555555</c:v>
                      </c:pt>
                      <c:pt idx="1512">
                        <c:v>10.5</c:v>
                      </c:pt>
                      <c:pt idx="1513">
                        <c:v>10.506944444444445</c:v>
                      </c:pt>
                      <c:pt idx="1514">
                        <c:v>10.513888888888889</c:v>
                      </c:pt>
                      <c:pt idx="1515">
                        <c:v>10.520833333333334</c:v>
                      </c:pt>
                      <c:pt idx="1516">
                        <c:v>10.527777777777777</c:v>
                      </c:pt>
                      <c:pt idx="1517">
                        <c:v>10.534722222222223</c:v>
                      </c:pt>
                      <c:pt idx="1518">
                        <c:v>10.541666666666666</c:v>
                      </c:pt>
                      <c:pt idx="1519">
                        <c:v>10.548611111111111</c:v>
                      </c:pt>
                      <c:pt idx="1520">
                        <c:v>10.555555555555555</c:v>
                      </c:pt>
                      <c:pt idx="1521">
                        <c:v>10.5625</c:v>
                      </c:pt>
                      <c:pt idx="1522">
                        <c:v>10.569444444444445</c:v>
                      </c:pt>
                      <c:pt idx="1523">
                        <c:v>10.576388888888889</c:v>
                      </c:pt>
                      <c:pt idx="1524">
                        <c:v>10.583333333333334</c:v>
                      </c:pt>
                      <c:pt idx="1525">
                        <c:v>10.590277777777777</c:v>
                      </c:pt>
                      <c:pt idx="1526">
                        <c:v>10.597222222222223</c:v>
                      </c:pt>
                      <c:pt idx="1527">
                        <c:v>10.604166666666666</c:v>
                      </c:pt>
                      <c:pt idx="1528">
                        <c:v>10.611111111111111</c:v>
                      </c:pt>
                      <c:pt idx="1529">
                        <c:v>10.618055555555555</c:v>
                      </c:pt>
                      <c:pt idx="1530">
                        <c:v>10.625</c:v>
                      </c:pt>
                      <c:pt idx="1531">
                        <c:v>10.631944444444445</c:v>
                      </c:pt>
                      <c:pt idx="1532">
                        <c:v>10.638888888888889</c:v>
                      </c:pt>
                      <c:pt idx="1533">
                        <c:v>10.645833333333334</c:v>
                      </c:pt>
                      <c:pt idx="1534">
                        <c:v>10.652777777777777</c:v>
                      </c:pt>
                      <c:pt idx="1535">
                        <c:v>10.659722222222223</c:v>
                      </c:pt>
                      <c:pt idx="1536">
                        <c:v>10.666666666666666</c:v>
                      </c:pt>
                      <c:pt idx="1537">
                        <c:v>10.673611111111112</c:v>
                      </c:pt>
                      <c:pt idx="1538">
                        <c:v>10.680555555555555</c:v>
                      </c:pt>
                      <c:pt idx="1539">
                        <c:v>10.6875</c:v>
                      </c:pt>
                      <c:pt idx="1540">
                        <c:v>10.694444444444445</c:v>
                      </c:pt>
                      <c:pt idx="1541">
                        <c:v>10.701388888888888</c:v>
                      </c:pt>
                      <c:pt idx="1542">
                        <c:v>10.708333333333334</c:v>
                      </c:pt>
                      <c:pt idx="1543">
                        <c:v>10.715277777777779</c:v>
                      </c:pt>
                      <c:pt idx="1544">
                        <c:v>10.722222222222221</c:v>
                      </c:pt>
                      <c:pt idx="1545">
                        <c:v>10.729166666666666</c:v>
                      </c:pt>
                      <c:pt idx="1546">
                        <c:v>10.736111111111112</c:v>
                      </c:pt>
                      <c:pt idx="1547">
                        <c:v>10.743055555555555</c:v>
                      </c:pt>
                      <c:pt idx="1548">
                        <c:v>10.75</c:v>
                      </c:pt>
                      <c:pt idx="1549">
                        <c:v>10.756944444444445</c:v>
                      </c:pt>
                      <c:pt idx="1550">
                        <c:v>10.763888888888888</c:v>
                      </c:pt>
                      <c:pt idx="1551">
                        <c:v>10.770833333333334</c:v>
                      </c:pt>
                      <c:pt idx="1552">
                        <c:v>10.777777777777779</c:v>
                      </c:pt>
                      <c:pt idx="1553">
                        <c:v>10.784722222222221</c:v>
                      </c:pt>
                      <c:pt idx="1554">
                        <c:v>10.791666666666666</c:v>
                      </c:pt>
                      <c:pt idx="1555">
                        <c:v>10.798611111111112</c:v>
                      </c:pt>
                      <c:pt idx="1556">
                        <c:v>10.805555555555555</c:v>
                      </c:pt>
                      <c:pt idx="1557">
                        <c:v>10.8125</c:v>
                      </c:pt>
                      <c:pt idx="1558">
                        <c:v>10.819444444444445</c:v>
                      </c:pt>
                      <c:pt idx="1559">
                        <c:v>10.826388888888888</c:v>
                      </c:pt>
                      <c:pt idx="1560">
                        <c:v>10.833333333333334</c:v>
                      </c:pt>
                      <c:pt idx="1561">
                        <c:v>10.840277777777779</c:v>
                      </c:pt>
                      <c:pt idx="1562">
                        <c:v>10.847222222222221</c:v>
                      </c:pt>
                      <c:pt idx="1563">
                        <c:v>10.854166666666666</c:v>
                      </c:pt>
                      <c:pt idx="1564">
                        <c:v>10.861111111111112</c:v>
                      </c:pt>
                      <c:pt idx="1565">
                        <c:v>10.868055555555555</c:v>
                      </c:pt>
                      <c:pt idx="1566">
                        <c:v>10.875</c:v>
                      </c:pt>
                      <c:pt idx="1567">
                        <c:v>10.881944444444445</c:v>
                      </c:pt>
                      <c:pt idx="1568">
                        <c:v>10.888888888888888</c:v>
                      </c:pt>
                      <c:pt idx="1569">
                        <c:v>10.895833333333334</c:v>
                      </c:pt>
                      <c:pt idx="1570">
                        <c:v>10.902777777777779</c:v>
                      </c:pt>
                      <c:pt idx="1571">
                        <c:v>10.909722222222221</c:v>
                      </c:pt>
                      <c:pt idx="1572">
                        <c:v>10.916666666666666</c:v>
                      </c:pt>
                      <c:pt idx="1573">
                        <c:v>10.923611111111112</c:v>
                      </c:pt>
                      <c:pt idx="1574">
                        <c:v>10.930555555555555</c:v>
                      </c:pt>
                      <c:pt idx="1575">
                        <c:v>10.9375</c:v>
                      </c:pt>
                      <c:pt idx="1576">
                        <c:v>10.944444444444445</c:v>
                      </c:pt>
                      <c:pt idx="1577">
                        <c:v>10.951388888888888</c:v>
                      </c:pt>
                      <c:pt idx="1578">
                        <c:v>10.958333333333334</c:v>
                      </c:pt>
                      <c:pt idx="1579">
                        <c:v>10.965277777777779</c:v>
                      </c:pt>
                      <c:pt idx="1580">
                        <c:v>10.972222222222221</c:v>
                      </c:pt>
                      <c:pt idx="1581">
                        <c:v>10.979166666666666</c:v>
                      </c:pt>
                      <c:pt idx="1582">
                        <c:v>10.986111111111112</c:v>
                      </c:pt>
                      <c:pt idx="1583">
                        <c:v>10.993055555555555</c:v>
                      </c:pt>
                      <c:pt idx="1584">
                        <c:v>11</c:v>
                      </c:pt>
                      <c:pt idx="1585">
                        <c:v>11.006944444444445</c:v>
                      </c:pt>
                      <c:pt idx="1586">
                        <c:v>11.013888888888888</c:v>
                      </c:pt>
                      <c:pt idx="1587">
                        <c:v>11.020833333333334</c:v>
                      </c:pt>
                      <c:pt idx="1588">
                        <c:v>11.027777777777779</c:v>
                      </c:pt>
                      <c:pt idx="1589">
                        <c:v>11.034722222222221</c:v>
                      </c:pt>
                      <c:pt idx="1590">
                        <c:v>11.041666666666666</c:v>
                      </c:pt>
                      <c:pt idx="1591">
                        <c:v>11.048611111111112</c:v>
                      </c:pt>
                      <c:pt idx="1592">
                        <c:v>11.055555555555555</c:v>
                      </c:pt>
                      <c:pt idx="1593">
                        <c:v>11.0625</c:v>
                      </c:pt>
                      <c:pt idx="1594">
                        <c:v>11.069444444444445</c:v>
                      </c:pt>
                      <c:pt idx="1595">
                        <c:v>11.076388888888888</c:v>
                      </c:pt>
                      <c:pt idx="1596">
                        <c:v>11.083333333333334</c:v>
                      </c:pt>
                      <c:pt idx="1597">
                        <c:v>11.090277777777779</c:v>
                      </c:pt>
                      <c:pt idx="1598">
                        <c:v>11.097222222222221</c:v>
                      </c:pt>
                      <c:pt idx="1599">
                        <c:v>11.104166666666666</c:v>
                      </c:pt>
                      <c:pt idx="1600">
                        <c:v>11.111111111111112</c:v>
                      </c:pt>
                      <c:pt idx="1601">
                        <c:v>11.118055555555555</c:v>
                      </c:pt>
                      <c:pt idx="1602">
                        <c:v>11.125</c:v>
                      </c:pt>
                      <c:pt idx="1603">
                        <c:v>11.131944444444445</c:v>
                      </c:pt>
                      <c:pt idx="1604">
                        <c:v>11.138888888888888</c:v>
                      </c:pt>
                      <c:pt idx="1605">
                        <c:v>11.145833333333334</c:v>
                      </c:pt>
                      <c:pt idx="1606">
                        <c:v>11.152777777777779</c:v>
                      </c:pt>
                      <c:pt idx="1607">
                        <c:v>11.159722222222221</c:v>
                      </c:pt>
                      <c:pt idx="1608">
                        <c:v>11.166666666666666</c:v>
                      </c:pt>
                      <c:pt idx="1609">
                        <c:v>11.173611111111112</c:v>
                      </c:pt>
                      <c:pt idx="1610">
                        <c:v>11.180555555555555</c:v>
                      </c:pt>
                      <c:pt idx="1611">
                        <c:v>11.1875</c:v>
                      </c:pt>
                      <c:pt idx="1612">
                        <c:v>11.194444444444445</c:v>
                      </c:pt>
                      <c:pt idx="1613">
                        <c:v>11.201388888888888</c:v>
                      </c:pt>
                      <c:pt idx="1614">
                        <c:v>11.208333333333334</c:v>
                      </c:pt>
                      <c:pt idx="1615">
                        <c:v>11.215277777777779</c:v>
                      </c:pt>
                      <c:pt idx="1616">
                        <c:v>11.222222222222221</c:v>
                      </c:pt>
                      <c:pt idx="1617">
                        <c:v>11.229166666666666</c:v>
                      </c:pt>
                      <c:pt idx="1618">
                        <c:v>11.236111111111112</c:v>
                      </c:pt>
                      <c:pt idx="1619">
                        <c:v>11.243055555555555</c:v>
                      </c:pt>
                      <c:pt idx="1620">
                        <c:v>11.25</c:v>
                      </c:pt>
                      <c:pt idx="1621">
                        <c:v>11.256944444444445</c:v>
                      </c:pt>
                      <c:pt idx="1622">
                        <c:v>11.263888888888888</c:v>
                      </c:pt>
                      <c:pt idx="1623">
                        <c:v>11.270833333333334</c:v>
                      </c:pt>
                      <c:pt idx="1624">
                        <c:v>11.277777777777779</c:v>
                      </c:pt>
                      <c:pt idx="1625">
                        <c:v>11.284722222222221</c:v>
                      </c:pt>
                      <c:pt idx="1626">
                        <c:v>11.291666666666666</c:v>
                      </c:pt>
                      <c:pt idx="1627">
                        <c:v>11.298611111111112</c:v>
                      </c:pt>
                      <c:pt idx="1628">
                        <c:v>11.305555555555555</c:v>
                      </c:pt>
                      <c:pt idx="1629">
                        <c:v>11.3125</c:v>
                      </c:pt>
                      <c:pt idx="1630">
                        <c:v>11.319444444444445</c:v>
                      </c:pt>
                      <c:pt idx="1631">
                        <c:v>11.326388888888888</c:v>
                      </c:pt>
                      <c:pt idx="1632">
                        <c:v>11.333333333333334</c:v>
                      </c:pt>
                      <c:pt idx="1633">
                        <c:v>11.340277777777779</c:v>
                      </c:pt>
                      <c:pt idx="1634">
                        <c:v>11.347222222222221</c:v>
                      </c:pt>
                      <c:pt idx="1635">
                        <c:v>11.354166666666666</c:v>
                      </c:pt>
                      <c:pt idx="1636">
                        <c:v>11.361111111111112</c:v>
                      </c:pt>
                      <c:pt idx="1637">
                        <c:v>11.368055555555555</c:v>
                      </c:pt>
                      <c:pt idx="1638">
                        <c:v>11.375</c:v>
                      </c:pt>
                      <c:pt idx="1639">
                        <c:v>11.381944444444445</c:v>
                      </c:pt>
                      <c:pt idx="1640">
                        <c:v>11.388888888888888</c:v>
                      </c:pt>
                      <c:pt idx="1641">
                        <c:v>11.395833333333334</c:v>
                      </c:pt>
                      <c:pt idx="1642">
                        <c:v>11.402777777777779</c:v>
                      </c:pt>
                      <c:pt idx="1643">
                        <c:v>11.409722222222221</c:v>
                      </c:pt>
                      <c:pt idx="1644">
                        <c:v>11.416666666666666</c:v>
                      </c:pt>
                      <c:pt idx="1645">
                        <c:v>11.423611111111112</c:v>
                      </c:pt>
                      <c:pt idx="1646">
                        <c:v>11.430555555555555</c:v>
                      </c:pt>
                      <c:pt idx="1647">
                        <c:v>11.4375</c:v>
                      </c:pt>
                      <c:pt idx="1648">
                        <c:v>11.444444444444445</c:v>
                      </c:pt>
                      <c:pt idx="1649">
                        <c:v>11.451388888888888</c:v>
                      </c:pt>
                      <c:pt idx="1650">
                        <c:v>11.458333333333334</c:v>
                      </c:pt>
                      <c:pt idx="1651">
                        <c:v>11.465277777777779</c:v>
                      </c:pt>
                      <c:pt idx="1652">
                        <c:v>11.472222222222221</c:v>
                      </c:pt>
                      <c:pt idx="1653">
                        <c:v>11.479166666666666</c:v>
                      </c:pt>
                      <c:pt idx="1654">
                        <c:v>11.486111111111112</c:v>
                      </c:pt>
                      <c:pt idx="1655">
                        <c:v>11.493055555555555</c:v>
                      </c:pt>
                      <c:pt idx="1656">
                        <c:v>11.5</c:v>
                      </c:pt>
                      <c:pt idx="1657">
                        <c:v>11.506944444444445</c:v>
                      </c:pt>
                      <c:pt idx="1658">
                        <c:v>11.513888888888888</c:v>
                      </c:pt>
                      <c:pt idx="1659">
                        <c:v>11.520833333333334</c:v>
                      </c:pt>
                      <c:pt idx="1660">
                        <c:v>11.527777777777779</c:v>
                      </c:pt>
                      <c:pt idx="1661">
                        <c:v>11.534722222222221</c:v>
                      </c:pt>
                      <c:pt idx="1662">
                        <c:v>11.541666666666666</c:v>
                      </c:pt>
                      <c:pt idx="1663">
                        <c:v>11.548611111111112</c:v>
                      </c:pt>
                      <c:pt idx="1664">
                        <c:v>11.555555555555555</c:v>
                      </c:pt>
                      <c:pt idx="1665">
                        <c:v>11.5625</c:v>
                      </c:pt>
                      <c:pt idx="1666">
                        <c:v>11.569444444444445</c:v>
                      </c:pt>
                      <c:pt idx="1667">
                        <c:v>11.576388888888888</c:v>
                      </c:pt>
                      <c:pt idx="1668">
                        <c:v>11.583333333333334</c:v>
                      </c:pt>
                      <c:pt idx="1669">
                        <c:v>11.590277777777779</c:v>
                      </c:pt>
                      <c:pt idx="1670">
                        <c:v>11.597222222222221</c:v>
                      </c:pt>
                      <c:pt idx="1671">
                        <c:v>11.604166666666666</c:v>
                      </c:pt>
                      <c:pt idx="1672">
                        <c:v>11.611111111111112</c:v>
                      </c:pt>
                      <c:pt idx="1673">
                        <c:v>11.618055555555555</c:v>
                      </c:pt>
                      <c:pt idx="1674">
                        <c:v>11.625</c:v>
                      </c:pt>
                      <c:pt idx="1675">
                        <c:v>11.631944444444445</c:v>
                      </c:pt>
                      <c:pt idx="1676">
                        <c:v>11.638888888888888</c:v>
                      </c:pt>
                      <c:pt idx="1677">
                        <c:v>11.645833333333334</c:v>
                      </c:pt>
                      <c:pt idx="1678">
                        <c:v>11.652777777777779</c:v>
                      </c:pt>
                      <c:pt idx="1679">
                        <c:v>11.659722222222221</c:v>
                      </c:pt>
                      <c:pt idx="1680">
                        <c:v>11.666666666666666</c:v>
                      </c:pt>
                      <c:pt idx="1681">
                        <c:v>11.673611111111112</c:v>
                      </c:pt>
                      <c:pt idx="1682">
                        <c:v>11.680555555555555</c:v>
                      </c:pt>
                      <c:pt idx="1683">
                        <c:v>11.6875</c:v>
                      </c:pt>
                      <c:pt idx="1684">
                        <c:v>11.694444444444445</c:v>
                      </c:pt>
                      <c:pt idx="1685">
                        <c:v>11.701388888888888</c:v>
                      </c:pt>
                      <c:pt idx="1686">
                        <c:v>11.708333333333334</c:v>
                      </c:pt>
                      <c:pt idx="1687">
                        <c:v>11.715277777777779</c:v>
                      </c:pt>
                      <c:pt idx="1688">
                        <c:v>11.722222222222221</c:v>
                      </c:pt>
                      <c:pt idx="1689">
                        <c:v>11.729166666666666</c:v>
                      </c:pt>
                      <c:pt idx="1690">
                        <c:v>11.736111111111112</c:v>
                      </c:pt>
                      <c:pt idx="1691">
                        <c:v>11.743055555555555</c:v>
                      </c:pt>
                      <c:pt idx="1692">
                        <c:v>11.75</c:v>
                      </c:pt>
                      <c:pt idx="1693">
                        <c:v>11.756944444444445</c:v>
                      </c:pt>
                      <c:pt idx="1694">
                        <c:v>11.763888888888888</c:v>
                      </c:pt>
                      <c:pt idx="1695">
                        <c:v>11.770833333333334</c:v>
                      </c:pt>
                      <c:pt idx="1696">
                        <c:v>11.777777777777779</c:v>
                      </c:pt>
                      <c:pt idx="1697">
                        <c:v>11.784722222222221</c:v>
                      </c:pt>
                      <c:pt idx="1698">
                        <c:v>11.791666666666666</c:v>
                      </c:pt>
                      <c:pt idx="1699">
                        <c:v>11.798611111111112</c:v>
                      </c:pt>
                      <c:pt idx="1700">
                        <c:v>11.805555555555555</c:v>
                      </c:pt>
                      <c:pt idx="1701">
                        <c:v>11.8125</c:v>
                      </c:pt>
                      <c:pt idx="1702">
                        <c:v>11.819444444444445</c:v>
                      </c:pt>
                      <c:pt idx="1703">
                        <c:v>11.826388888888888</c:v>
                      </c:pt>
                      <c:pt idx="1704">
                        <c:v>11.833333333333334</c:v>
                      </c:pt>
                      <c:pt idx="1705">
                        <c:v>11.840277777777779</c:v>
                      </c:pt>
                      <c:pt idx="1706">
                        <c:v>11.847222222222221</c:v>
                      </c:pt>
                      <c:pt idx="1707">
                        <c:v>11.854166666666666</c:v>
                      </c:pt>
                      <c:pt idx="1708">
                        <c:v>11.861111111111112</c:v>
                      </c:pt>
                      <c:pt idx="1709">
                        <c:v>11.868055555555555</c:v>
                      </c:pt>
                      <c:pt idx="1710">
                        <c:v>11.875</c:v>
                      </c:pt>
                      <c:pt idx="1711">
                        <c:v>11.881944444444445</c:v>
                      </c:pt>
                      <c:pt idx="1712">
                        <c:v>11.888888888888888</c:v>
                      </c:pt>
                      <c:pt idx="1713">
                        <c:v>11.895833333333334</c:v>
                      </c:pt>
                      <c:pt idx="1714">
                        <c:v>11.902777777777779</c:v>
                      </c:pt>
                      <c:pt idx="1715">
                        <c:v>11.909722222222221</c:v>
                      </c:pt>
                      <c:pt idx="1716">
                        <c:v>11.916666666666666</c:v>
                      </c:pt>
                      <c:pt idx="1717">
                        <c:v>11.923611111111112</c:v>
                      </c:pt>
                      <c:pt idx="1718">
                        <c:v>11.930555555555555</c:v>
                      </c:pt>
                      <c:pt idx="1719">
                        <c:v>11.9375</c:v>
                      </c:pt>
                      <c:pt idx="1720">
                        <c:v>11.944444444444445</c:v>
                      </c:pt>
                      <c:pt idx="1721">
                        <c:v>11.951388888888888</c:v>
                      </c:pt>
                      <c:pt idx="1722">
                        <c:v>11.958333333333334</c:v>
                      </c:pt>
                      <c:pt idx="1723">
                        <c:v>11.965277777777779</c:v>
                      </c:pt>
                      <c:pt idx="1724">
                        <c:v>11.972222222222221</c:v>
                      </c:pt>
                      <c:pt idx="1725">
                        <c:v>11.979166666666666</c:v>
                      </c:pt>
                      <c:pt idx="1726">
                        <c:v>11.986111111111112</c:v>
                      </c:pt>
                      <c:pt idx="1727">
                        <c:v>11.993055555555555</c:v>
                      </c:pt>
                      <c:pt idx="1728">
                        <c:v>12</c:v>
                      </c:pt>
                      <c:pt idx="1729">
                        <c:v>12.006944444444445</c:v>
                      </c:pt>
                      <c:pt idx="1730">
                        <c:v>12.013888888888888</c:v>
                      </c:pt>
                      <c:pt idx="1731">
                        <c:v>12.020833333333334</c:v>
                      </c:pt>
                      <c:pt idx="1732">
                        <c:v>12.027777777777779</c:v>
                      </c:pt>
                      <c:pt idx="1733">
                        <c:v>12.034722222222221</c:v>
                      </c:pt>
                      <c:pt idx="1734">
                        <c:v>12.041666666666666</c:v>
                      </c:pt>
                      <c:pt idx="1735">
                        <c:v>12.048611111111112</c:v>
                      </c:pt>
                      <c:pt idx="1736">
                        <c:v>12.055555555555555</c:v>
                      </c:pt>
                      <c:pt idx="1737">
                        <c:v>12.0625</c:v>
                      </c:pt>
                      <c:pt idx="1738">
                        <c:v>12.069444444444445</c:v>
                      </c:pt>
                      <c:pt idx="1739">
                        <c:v>12.076388888888888</c:v>
                      </c:pt>
                      <c:pt idx="1740">
                        <c:v>12.083333333333334</c:v>
                      </c:pt>
                      <c:pt idx="1741">
                        <c:v>12.090277777777779</c:v>
                      </c:pt>
                      <c:pt idx="1742">
                        <c:v>12.097222222222221</c:v>
                      </c:pt>
                      <c:pt idx="1743">
                        <c:v>12.104166666666666</c:v>
                      </c:pt>
                      <c:pt idx="1744">
                        <c:v>12.111111111111112</c:v>
                      </c:pt>
                      <c:pt idx="1745">
                        <c:v>12.118055555555555</c:v>
                      </c:pt>
                      <c:pt idx="1746">
                        <c:v>12.125</c:v>
                      </c:pt>
                      <c:pt idx="1747">
                        <c:v>12.131944444444445</c:v>
                      </c:pt>
                      <c:pt idx="1748">
                        <c:v>12.138888888888888</c:v>
                      </c:pt>
                      <c:pt idx="1749">
                        <c:v>12.145833333333334</c:v>
                      </c:pt>
                      <c:pt idx="1750">
                        <c:v>12.152777777777779</c:v>
                      </c:pt>
                      <c:pt idx="1751">
                        <c:v>12.159722222222221</c:v>
                      </c:pt>
                      <c:pt idx="1752">
                        <c:v>12.166666666666666</c:v>
                      </c:pt>
                      <c:pt idx="1753">
                        <c:v>12.173611111111112</c:v>
                      </c:pt>
                      <c:pt idx="1754">
                        <c:v>12.180555555555555</c:v>
                      </c:pt>
                      <c:pt idx="1755">
                        <c:v>12.1875</c:v>
                      </c:pt>
                      <c:pt idx="1756">
                        <c:v>12.194444444444445</c:v>
                      </c:pt>
                      <c:pt idx="1757">
                        <c:v>12.201388888888888</c:v>
                      </c:pt>
                      <c:pt idx="1758">
                        <c:v>12.208333333333334</c:v>
                      </c:pt>
                      <c:pt idx="1759">
                        <c:v>12.215277777777779</c:v>
                      </c:pt>
                      <c:pt idx="1760">
                        <c:v>12.222222222222221</c:v>
                      </c:pt>
                      <c:pt idx="1761">
                        <c:v>12.229166666666666</c:v>
                      </c:pt>
                      <c:pt idx="1762">
                        <c:v>12.236111111111112</c:v>
                      </c:pt>
                      <c:pt idx="1763">
                        <c:v>12.243055555555555</c:v>
                      </c:pt>
                      <c:pt idx="1764">
                        <c:v>12.25</c:v>
                      </c:pt>
                      <c:pt idx="1765">
                        <c:v>12.256944444444445</c:v>
                      </c:pt>
                      <c:pt idx="1766">
                        <c:v>12.263888888888888</c:v>
                      </c:pt>
                      <c:pt idx="1767">
                        <c:v>12.270833333333334</c:v>
                      </c:pt>
                      <c:pt idx="1768">
                        <c:v>12.277777777777779</c:v>
                      </c:pt>
                      <c:pt idx="1769">
                        <c:v>12.284722222222221</c:v>
                      </c:pt>
                      <c:pt idx="1770">
                        <c:v>12.291666666666666</c:v>
                      </c:pt>
                      <c:pt idx="1771">
                        <c:v>12.298611111111112</c:v>
                      </c:pt>
                      <c:pt idx="1772">
                        <c:v>12.305555555555555</c:v>
                      </c:pt>
                      <c:pt idx="1773">
                        <c:v>12.3125</c:v>
                      </c:pt>
                      <c:pt idx="1774">
                        <c:v>12.319444444444445</c:v>
                      </c:pt>
                      <c:pt idx="1775">
                        <c:v>12.326388888888888</c:v>
                      </c:pt>
                      <c:pt idx="1776">
                        <c:v>12.333333333333334</c:v>
                      </c:pt>
                      <c:pt idx="1777">
                        <c:v>12.340277777777779</c:v>
                      </c:pt>
                      <c:pt idx="1778">
                        <c:v>12.347222222222221</c:v>
                      </c:pt>
                      <c:pt idx="1779">
                        <c:v>12.354166666666666</c:v>
                      </c:pt>
                      <c:pt idx="1780">
                        <c:v>12.361111111111112</c:v>
                      </c:pt>
                      <c:pt idx="1781">
                        <c:v>12.368055555555555</c:v>
                      </c:pt>
                      <c:pt idx="1782">
                        <c:v>12.375</c:v>
                      </c:pt>
                      <c:pt idx="1783">
                        <c:v>12.381944444444445</c:v>
                      </c:pt>
                      <c:pt idx="1784">
                        <c:v>12.388888888888888</c:v>
                      </c:pt>
                      <c:pt idx="1785">
                        <c:v>12.395833333333334</c:v>
                      </c:pt>
                      <c:pt idx="1786">
                        <c:v>12.402777777777779</c:v>
                      </c:pt>
                      <c:pt idx="1787">
                        <c:v>12.409722222222221</c:v>
                      </c:pt>
                      <c:pt idx="1788">
                        <c:v>12.416666666666666</c:v>
                      </c:pt>
                      <c:pt idx="1789">
                        <c:v>12.423611111111112</c:v>
                      </c:pt>
                      <c:pt idx="1790">
                        <c:v>12.430555555555555</c:v>
                      </c:pt>
                      <c:pt idx="1791">
                        <c:v>12.4375</c:v>
                      </c:pt>
                      <c:pt idx="1792">
                        <c:v>12.444444444444445</c:v>
                      </c:pt>
                      <c:pt idx="1793">
                        <c:v>12.451388888888888</c:v>
                      </c:pt>
                      <c:pt idx="1794">
                        <c:v>12.458333333333334</c:v>
                      </c:pt>
                      <c:pt idx="1795">
                        <c:v>12.465277777777779</c:v>
                      </c:pt>
                      <c:pt idx="1796">
                        <c:v>12.472222222222221</c:v>
                      </c:pt>
                      <c:pt idx="1797">
                        <c:v>12.479166666666666</c:v>
                      </c:pt>
                      <c:pt idx="1798">
                        <c:v>12.486111111111112</c:v>
                      </c:pt>
                      <c:pt idx="1799">
                        <c:v>12.493055555555555</c:v>
                      </c:pt>
                      <c:pt idx="1800">
                        <c:v>12.5</c:v>
                      </c:pt>
                      <c:pt idx="1801">
                        <c:v>12.506944444444445</c:v>
                      </c:pt>
                      <c:pt idx="1802">
                        <c:v>12.513888888888888</c:v>
                      </c:pt>
                      <c:pt idx="1803">
                        <c:v>12.520833333333334</c:v>
                      </c:pt>
                      <c:pt idx="1804">
                        <c:v>12.527777777777779</c:v>
                      </c:pt>
                      <c:pt idx="1805">
                        <c:v>12.534722222222221</c:v>
                      </c:pt>
                      <c:pt idx="1806">
                        <c:v>12.541666666666666</c:v>
                      </c:pt>
                      <c:pt idx="1807">
                        <c:v>12.548611111111112</c:v>
                      </c:pt>
                      <c:pt idx="1808">
                        <c:v>12.555555555555555</c:v>
                      </c:pt>
                      <c:pt idx="1809">
                        <c:v>12.5625</c:v>
                      </c:pt>
                      <c:pt idx="1810">
                        <c:v>12.569444444444445</c:v>
                      </c:pt>
                      <c:pt idx="1811">
                        <c:v>12.576388888888888</c:v>
                      </c:pt>
                      <c:pt idx="1812">
                        <c:v>12.583333333333334</c:v>
                      </c:pt>
                      <c:pt idx="1813">
                        <c:v>12.590277777777779</c:v>
                      </c:pt>
                      <c:pt idx="1814">
                        <c:v>12.597222222222221</c:v>
                      </c:pt>
                      <c:pt idx="1815">
                        <c:v>12.604166666666666</c:v>
                      </c:pt>
                      <c:pt idx="1816">
                        <c:v>12.611111111111112</c:v>
                      </c:pt>
                      <c:pt idx="1817">
                        <c:v>12.618055555555555</c:v>
                      </c:pt>
                      <c:pt idx="1818">
                        <c:v>12.625</c:v>
                      </c:pt>
                      <c:pt idx="1819">
                        <c:v>12.631944444444445</c:v>
                      </c:pt>
                      <c:pt idx="1820">
                        <c:v>12.638888888888888</c:v>
                      </c:pt>
                      <c:pt idx="1821">
                        <c:v>12.645833333333334</c:v>
                      </c:pt>
                      <c:pt idx="1822">
                        <c:v>12.652777777777779</c:v>
                      </c:pt>
                      <c:pt idx="1823">
                        <c:v>12.659722222222221</c:v>
                      </c:pt>
                      <c:pt idx="1824">
                        <c:v>12.666666666666666</c:v>
                      </c:pt>
                      <c:pt idx="1825">
                        <c:v>12.673611111111112</c:v>
                      </c:pt>
                      <c:pt idx="1826">
                        <c:v>12.680555555555555</c:v>
                      </c:pt>
                      <c:pt idx="1827">
                        <c:v>12.6875</c:v>
                      </c:pt>
                      <c:pt idx="1828">
                        <c:v>12.694444444444445</c:v>
                      </c:pt>
                      <c:pt idx="1829">
                        <c:v>12.701388888888888</c:v>
                      </c:pt>
                      <c:pt idx="1830">
                        <c:v>12.708333333333334</c:v>
                      </c:pt>
                      <c:pt idx="1831">
                        <c:v>12.715277777777779</c:v>
                      </c:pt>
                      <c:pt idx="1832">
                        <c:v>12.722222222222221</c:v>
                      </c:pt>
                      <c:pt idx="1833">
                        <c:v>12.729166666666666</c:v>
                      </c:pt>
                      <c:pt idx="1834">
                        <c:v>12.736111111111112</c:v>
                      </c:pt>
                      <c:pt idx="1835">
                        <c:v>12.743055555555555</c:v>
                      </c:pt>
                      <c:pt idx="1836">
                        <c:v>12.75</c:v>
                      </c:pt>
                      <c:pt idx="1837">
                        <c:v>12.756944444444445</c:v>
                      </c:pt>
                      <c:pt idx="1838">
                        <c:v>12.763888888888888</c:v>
                      </c:pt>
                      <c:pt idx="1839">
                        <c:v>12.770833333333334</c:v>
                      </c:pt>
                      <c:pt idx="1840">
                        <c:v>12.777777777777779</c:v>
                      </c:pt>
                      <c:pt idx="1841">
                        <c:v>12.784722222222221</c:v>
                      </c:pt>
                      <c:pt idx="1842">
                        <c:v>12.791666666666666</c:v>
                      </c:pt>
                      <c:pt idx="1843">
                        <c:v>12.798611111111112</c:v>
                      </c:pt>
                      <c:pt idx="1844">
                        <c:v>12.805555555555555</c:v>
                      </c:pt>
                      <c:pt idx="1845">
                        <c:v>12.8125</c:v>
                      </c:pt>
                      <c:pt idx="1846">
                        <c:v>12.819444444444445</c:v>
                      </c:pt>
                      <c:pt idx="1847">
                        <c:v>12.826388888888888</c:v>
                      </c:pt>
                      <c:pt idx="1848">
                        <c:v>12.833333333333334</c:v>
                      </c:pt>
                      <c:pt idx="1849">
                        <c:v>12.840277777777779</c:v>
                      </c:pt>
                      <c:pt idx="1850">
                        <c:v>12.847222222222221</c:v>
                      </c:pt>
                      <c:pt idx="1851">
                        <c:v>12.854166666666666</c:v>
                      </c:pt>
                      <c:pt idx="1852">
                        <c:v>12.861111111111112</c:v>
                      </c:pt>
                      <c:pt idx="1853">
                        <c:v>12.868055555555555</c:v>
                      </c:pt>
                      <c:pt idx="1854">
                        <c:v>12.875</c:v>
                      </c:pt>
                      <c:pt idx="1855">
                        <c:v>12.881944444444445</c:v>
                      </c:pt>
                      <c:pt idx="1856">
                        <c:v>12.888888888888888</c:v>
                      </c:pt>
                      <c:pt idx="1857">
                        <c:v>12.895833333333334</c:v>
                      </c:pt>
                      <c:pt idx="1858">
                        <c:v>12.902777777777779</c:v>
                      </c:pt>
                      <c:pt idx="1859">
                        <c:v>12.909722222222221</c:v>
                      </c:pt>
                      <c:pt idx="1860">
                        <c:v>12.916666666666666</c:v>
                      </c:pt>
                      <c:pt idx="1861">
                        <c:v>12.923611111111112</c:v>
                      </c:pt>
                      <c:pt idx="1862">
                        <c:v>12.930555555555555</c:v>
                      </c:pt>
                      <c:pt idx="1863">
                        <c:v>12.9375</c:v>
                      </c:pt>
                      <c:pt idx="1864">
                        <c:v>12.944444444444445</c:v>
                      </c:pt>
                      <c:pt idx="1865">
                        <c:v>12.951388888888888</c:v>
                      </c:pt>
                      <c:pt idx="1866">
                        <c:v>12.958333333333334</c:v>
                      </c:pt>
                      <c:pt idx="1867">
                        <c:v>12.965277777777779</c:v>
                      </c:pt>
                      <c:pt idx="1868">
                        <c:v>12.972222222222221</c:v>
                      </c:pt>
                      <c:pt idx="1869">
                        <c:v>12.979166666666666</c:v>
                      </c:pt>
                      <c:pt idx="1870">
                        <c:v>12.986111111111112</c:v>
                      </c:pt>
                      <c:pt idx="1871">
                        <c:v>12.993055555555555</c:v>
                      </c:pt>
                      <c:pt idx="1872">
                        <c:v>13</c:v>
                      </c:pt>
                      <c:pt idx="1873">
                        <c:v>13.006944444444445</c:v>
                      </c:pt>
                      <c:pt idx="1874">
                        <c:v>13.013888888888888</c:v>
                      </c:pt>
                      <c:pt idx="1875">
                        <c:v>13.020833333333334</c:v>
                      </c:pt>
                      <c:pt idx="1876">
                        <c:v>13.027777777777779</c:v>
                      </c:pt>
                      <c:pt idx="1877">
                        <c:v>13.034722222222221</c:v>
                      </c:pt>
                      <c:pt idx="1878">
                        <c:v>13.041666666666666</c:v>
                      </c:pt>
                      <c:pt idx="1879">
                        <c:v>13.048611111111112</c:v>
                      </c:pt>
                      <c:pt idx="1880">
                        <c:v>13.055555555555555</c:v>
                      </c:pt>
                      <c:pt idx="1881">
                        <c:v>13.0625</c:v>
                      </c:pt>
                      <c:pt idx="1882">
                        <c:v>13.069444444444445</c:v>
                      </c:pt>
                      <c:pt idx="1883">
                        <c:v>13.076388888888888</c:v>
                      </c:pt>
                      <c:pt idx="1884">
                        <c:v>13.083333333333334</c:v>
                      </c:pt>
                      <c:pt idx="1885">
                        <c:v>13.090277777777779</c:v>
                      </c:pt>
                      <c:pt idx="1886">
                        <c:v>13.097222222222221</c:v>
                      </c:pt>
                      <c:pt idx="1887">
                        <c:v>13.104166666666666</c:v>
                      </c:pt>
                      <c:pt idx="1888">
                        <c:v>13.111111111111112</c:v>
                      </c:pt>
                      <c:pt idx="1889">
                        <c:v>13.118055555555555</c:v>
                      </c:pt>
                      <c:pt idx="1890">
                        <c:v>13.125</c:v>
                      </c:pt>
                      <c:pt idx="1891">
                        <c:v>13.131944444444445</c:v>
                      </c:pt>
                      <c:pt idx="1892">
                        <c:v>13.138888888888888</c:v>
                      </c:pt>
                      <c:pt idx="1893">
                        <c:v>13.145833333333334</c:v>
                      </c:pt>
                      <c:pt idx="1894">
                        <c:v>13.152777777777779</c:v>
                      </c:pt>
                      <c:pt idx="1895">
                        <c:v>13.159722222222221</c:v>
                      </c:pt>
                      <c:pt idx="1896">
                        <c:v>13.166666666666666</c:v>
                      </c:pt>
                      <c:pt idx="1897">
                        <c:v>13.173611111111112</c:v>
                      </c:pt>
                      <c:pt idx="1898">
                        <c:v>13.180555555555555</c:v>
                      </c:pt>
                      <c:pt idx="1899">
                        <c:v>13.1875</c:v>
                      </c:pt>
                      <c:pt idx="1900">
                        <c:v>13.194444444444445</c:v>
                      </c:pt>
                      <c:pt idx="1901">
                        <c:v>13.201388888888888</c:v>
                      </c:pt>
                      <c:pt idx="1902">
                        <c:v>13.208333333333334</c:v>
                      </c:pt>
                      <c:pt idx="1903">
                        <c:v>13.215277777777779</c:v>
                      </c:pt>
                      <c:pt idx="1904">
                        <c:v>13.222222222222221</c:v>
                      </c:pt>
                      <c:pt idx="1905">
                        <c:v>13.229166666666666</c:v>
                      </c:pt>
                      <c:pt idx="1906">
                        <c:v>13.236111111111112</c:v>
                      </c:pt>
                      <c:pt idx="1907">
                        <c:v>13.243055555555555</c:v>
                      </c:pt>
                      <c:pt idx="1908">
                        <c:v>13.25</c:v>
                      </c:pt>
                      <c:pt idx="1909">
                        <c:v>13.256944444444445</c:v>
                      </c:pt>
                      <c:pt idx="1910">
                        <c:v>13.263888888888888</c:v>
                      </c:pt>
                      <c:pt idx="1911">
                        <c:v>13.270833333333334</c:v>
                      </c:pt>
                      <c:pt idx="1912">
                        <c:v>13.277777777777779</c:v>
                      </c:pt>
                      <c:pt idx="1913">
                        <c:v>13.284722222222221</c:v>
                      </c:pt>
                      <c:pt idx="1914">
                        <c:v>13.291666666666666</c:v>
                      </c:pt>
                      <c:pt idx="1915">
                        <c:v>13.298611111111112</c:v>
                      </c:pt>
                      <c:pt idx="1916">
                        <c:v>13.305555555555555</c:v>
                      </c:pt>
                      <c:pt idx="1917">
                        <c:v>13.3125</c:v>
                      </c:pt>
                      <c:pt idx="1918">
                        <c:v>13.319444444444445</c:v>
                      </c:pt>
                      <c:pt idx="1919">
                        <c:v>13.326388888888888</c:v>
                      </c:pt>
                      <c:pt idx="1920">
                        <c:v>13.333333333333334</c:v>
                      </c:pt>
                      <c:pt idx="1921">
                        <c:v>13.340277777777779</c:v>
                      </c:pt>
                      <c:pt idx="1922">
                        <c:v>13.347222222222221</c:v>
                      </c:pt>
                      <c:pt idx="1923">
                        <c:v>13.354166666666666</c:v>
                      </c:pt>
                      <c:pt idx="1924">
                        <c:v>13.361111111111112</c:v>
                      </c:pt>
                      <c:pt idx="1925">
                        <c:v>13.368055555555555</c:v>
                      </c:pt>
                      <c:pt idx="1926">
                        <c:v>13.375</c:v>
                      </c:pt>
                      <c:pt idx="1927">
                        <c:v>13.381944444444445</c:v>
                      </c:pt>
                      <c:pt idx="1928">
                        <c:v>13.388888888888888</c:v>
                      </c:pt>
                      <c:pt idx="1929">
                        <c:v>13.395833333333334</c:v>
                      </c:pt>
                      <c:pt idx="1930">
                        <c:v>13.402777777777779</c:v>
                      </c:pt>
                      <c:pt idx="1931">
                        <c:v>13.409722222222221</c:v>
                      </c:pt>
                      <c:pt idx="1932">
                        <c:v>13.416666666666666</c:v>
                      </c:pt>
                      <c:pt idx="1933">
                        <c:v>13.423611111111112</c:v>
                      </c:pt>
                      <c:pt idx="1934">
                        <c:v>13.430555555555555</c:v>
                      </c:pt>
                      <c:pt idx="1935">
                        <c:v>13.4375</c:v>
                      </c:pt>
                      <c:pt idx="1936">
                        <c:v>13.444444444444445</c:v>
                      </c:pt>
                      <c:pt idx="1937">
                        <c:v>13.451388888888888</c:v>
                      </c:pt>
                      <c:pt idx="1938">
                        <c:v>13.458333333333334</c:v>
                      </c:pt>
                      <c:pt idx="1939">
                        <c:v>13.465277777777779</c:v>
                      </c:pt>
                      <c:pt idx="1940">
                        <c:v>13.472222222222221</c:v>
                      </c:pt>
                      <c:pt idx="1941">
                        <c:v>13.479166666666666</c:v>
                      </c:pt>
                      <c:pt idx="1942">
                        <c:v>13.486111111111112</c:v>
                      </c:pt>
                      <c:pt idx="1943">
                        <c:v>13.493055555555555</c:v>
                      </c:pt>
                      <c:pt idx="1944">
                        <c:v>13.5</c:v>
                      </c:pt>
                      <c:pt idx="1945">
                        <c:v>13.506944444444445</c:v>
                      </c:pt>
                      <c:pt idx="1946">
                        <c:v>13.513888888888888</c:v>
                      </c:pt>
                      <c:pt idx="1947">
                        <c:v>13.520833333333334</c:v>
                      </c:pt>
                      <c:pt idx="1948">
                        <c:v>13.527777777777779</c:v>
                      </c:pt>
                      <c:pt idx="1949">
                        <c:v>13.534722222222221</c:v>
                      </c:pt>
                      <c:pt idx="1950">
                        <c:v>13.541666666666666</c:v>
                      </c:pt>
                      <c:pt idx="1951">
                        <c:v>13.548611111111112</c:v>
                      </c:pt>
                      <c:pt idx="1952">
                        <c:v>13.555555555555555</c:v>
                      </c:pt>
                      <c:pt idx="1953">
                        <c:v>13.5625</c:v>
                      </c:pt>
                      <c:pt idx="1954">
                        <c:v>13.569444444444445</c:v>
                      </c:pt>
                      <c:pt idx="1955">
                        <c:v>13.576388888888888</c:v>
                      </c:pt>
                      <c:pt idx="1956">
                        <c:v>13.583333333333334</c:v>
                      </c:pt>
                      <c:pt idx="1957">
                        <c:v>13.590277777777779</c:v>
                      </c:pt>
                      <c:pt idx="1958">
                        <c:v>13.597222222222221</c:v>
                      </c:pt>
                      <c:pt idx="1959">
                        <c:v>13.604166666666666</c:v>
                      </c:pt>
                      <c:pt idx="1960">
                        <c:v>13.611111111111112</c:v>
                      </c:pt>
                      <c:pt idx="1961">
                        <c:v>13.618055555555555</c:v>
                      </c:pt>
                      <c:pt idx="1962">
                        <c:v>13.625</c:v>
                      </c:pt>
                      <c:pt idx="1963">
                        <c:v>13.631944444444445</c:v>
                      </c:pt>
                      <c:pt idx="1964">
                        <c:v>13.638888888888888</c:v>
                      </c:pt>
                      <c:pt idx="1965">
                        <c:v>13.645833333333334</c:v>
                      </c:pt>
                      <c:pt idx="1966">
                        <c:v>13.652777777777779</c:v>
                      </c:pt>
                      <c:pt idx="1967">
                        <c:v>13.659722222222221</c:v>
                      </c:pt>
                      <c:pt idx="1968">
                        <c:v>13.666666666666666</c:v>
                      </c:pt>
                      <c:pt idx="1969">
                        <c:v>13.673611111111112</c:v>
                      </c:pt>
                      <c:pt idx="1970">
                        <c:v>13.680555555555555</c:v>
                      </c:pt>
                      <c:pt idx="1971">
                        <c:v>13.6875</c:v>
                      </c:pt>
                      <c:pt idx="1972">
                        <c:v>13.694444444444445</c:v>
                      </c:pt>
                      <c:pt idx="1973">
                        <c:v>13.701388888888888</c:v>
                      </c:pt>
                      <c:pt idx="1974">
                        <c:v>13.708333333333334</c:v>
                      </c:pt>
                      <c:pt idx="1975">
                        <c:v>13.715277777777779</c:v>
                      </c:pt>
                      <c:pt idx="1976">
                        <c:v>13.722222222222221</c:v>
                      </c:pt>
                      <c:pt idx="1977">
                        <c:v>13.729166666666666</c:v>
                      </c:pt>
                      <c:pt idx="1978">
                        <c:v>13.736111111111112</c:v>
                      </c:pt>
                      <c:pt idx="1979">
                        <c:v>13.743055555555555</c:v>
                      </c:pt>
                      <c:pt idx="1980">
                        <c:v>13.75</c:v>
                      </c:pt>
                      <c:pt idx="1981">
                        <c:v>13.756944444444445</c:v>
                      </c:pt>
                      <c:pt idx="1982">
                        <c:v>13.763888888888888</c:v>
                      </c:pt>
                      <c:pt idx="1983">
                        <c:v>13.770833333333334</c:v>
                      </c:pt>
                      <c:pt idx="1984">
                        <c:v>13.777777777777779</c:v>
                      </c:pt>
                      <c:pt idx="1985">
                        <c:v>13.784722222222221</c:v>
                      </c:pt>
                      <c:pt idx="1986">
                        <c:v>13.791666666666666</c:v>
                      </c:pt>
                      <c:pt idx="1987">
                        <c:v>13.798611111111112</c:v>
                      </c:pt>
                      <c:pt idx="1988">
                        <c:v>13.805555555555555</c:v>
                      </c:pt>
                      <c:pt idx="1989">
                        <c:v>13.8125</c:v>
                      </c:pt>
                      <c:pt idx="1990">
                        <c:v>13.819444444444445</c:v>
                      </c:pt>
                      <c:pt idx="1991">
                        <c:v>13.826388888888888</c:v>
                      </c:pt>
                      <c:pt idx="1992">
                        <c:v>13.833333333333334</c:v>
                      </c:pt>
                      <c:pt idx="1993">
                        <c:v>13.840277777777779</c:v>
                      </c:pt>
                      <c:pt idx="1994">
                        <c:v>13.847222222222221</c:v>
                      </c:pt>
                      <c:pt idx="1995">
                        <c:v>13.854166666666666</c:v>
                      </c:pt>
                      <c:pt idx="1996">
                        <c:v>13.861111111111112</c:v>
                      </c:pt>
                      <c:pt idx="1997">
                        <c:v>13.868055555555555</c:v>
                      </c:pt>
                      <c:pt idx="1998">
                        <c:v>13.875</c:v>
                      </c:pt>
                      <c:pt idx="1999">
                        <c:v>13.881944444444445</c:v>
                      </c:pt>
                      <c:pt idx="2000">
                        <c:v>13.888888888888888</c:v>
                      </c:pt>
                      <c:pt idx="2001">
                        <c:v>13.895833333333334</c:v>
                      </c:pt>
                      <c:pt idx="2002">
                        <c:v>13.902777777777779</c:v>
                      </c:pt>
                      <c:pt idx="2003">
                        <c:v>13.909722222222221</c:v>
                      </c:pt>
                      <c:pt idx="2004">
                        <c:v>13.916666666666666</c:v>
                      </c:pt>
                      <c:pt idx="2005">
                        <c:v>13.923611111111112</c:v>
                      </c:pt>
                      <c:pt idx="2006">
                        <c:v>13.930555555555555</c:v>
                      </c:pt>
                      <c:pt idx="2007">
                        <c:v>13.9375</c:v>
                      </c:pt>
                      <c:pt idx="2008">
                        <c:v>13.944444444444445</c:v>
                      </c:pt>
                      <c:pt idx="2009">
                        <c:v>13.951388888888888</c:v>
                      </c:pt>
                      <c:pt idx="2010">
                        <c:v>13.958333333333334</c:v>
                      </c:pt>
                      <c:pt idx="2011">
                        <c:v>13.965277777777779</c:v>
                      </c:pt>
                      <c:pt idx="2012">
                        <c:v>13.972222222222221</c:v>
                      </c:pt>
                      <c:pt idx="2013">
                        <c:v>13.979166666666666</c:v>
                      </c:pt>
                      <c:pt idx="2014">
                        <c:v>13.986111111111112</c:v>
                      </c:pt>
                      <c:pt idx="2015">
                        <c:v>13.993055555555555</c:v>
                      </c:pt>
                      <c:pt idx="2016">
                        <c:v>14</c:v>
                      </c:pt>
                      <c:pt idx="2017">
                        <c:v>14.006944444444445</c:v>
                      </c:pt>
                      <c:pt idx="2018">
                        <c:v>14.013888888888888</c:v>
                      </c:pt>
                      <c:pt idx="2019">
                        <c:v>14.020833333333334</c:v>
                      </c:pt>
                      <c:pt idx="2020">
                        <c:v>14.027777777777779</c:v>
                      </c:pt>
                      <c:pt idx="2021">
                        <c:v>14.034722222222221</c:v>
                      </c:pt>
                      <c:pt idx="2022">
                        <c:v>14.041666666666666</c:v>
                      </c:pt>
                      <c:pt idx="2023">
                        <c:v>14.048611111111112</c:v>
                      </c:pt>
                      <c:pt idx="2024">
                        <c:v>14.055555555555555</c:v>
                      </c:pt>
                      <c:pt idx="2025">
                        <c:v>14.0625</c:v>
                      </c:pt>
                      <c:pt idx="2026">
                        <c:v>14.069444444444445</c:v>
                      </c:pt>
                      <c:pt idx="2027">
                        <c:v>14.076388888888888</c:v>
                      </c:pt>
                      <c:pt idx="2028">
                        <c:v>14.083333333333334</c:v>
                      </c:pt>
                      <c:pt idx="2029">
                        <c:v>14.090277777777779</c:v>
                      </c:pt>
                      <c:pt idx="2030">
                        <c:v>14.097222222222221</c:v>
                      </c:pt>
                      <c:pt idx="2031">
                        <c:v>14.104166666666666</c:v>
                      </c:pt>
                      <c:pt idx="2032">
                        <c:v>14.111111111111112</c:v>
                      </c:pt>
                      <c:pt idx="2033">
                        <c:v>14.118055555555555</c:v>
                      </c:pt>
                      <c:pt idx="2034">
                        <c:v>14.125</c:v>
                      </c:pt>
                      <c:pt idx="2035">
                        <c:v>14.131944444444445</c:v>
                      </c:pt>
                      <c:pt idx="2036">
                        <c:v>14.138888888888888</c:v>
                      </c:pt>
                      <c:pt idx="2037">
                        <c:v>14.145833333333334</c:v>
                      </c:pt>
                      <c:pt idx="2038">
                        <c:v>14.152777777777779</c:v>
                      </c:pt>
                      <c:pt idx="2039">
                        <c:v>14.159722222222221</c:v>
                      </c:pt>
                      <c:pt idx="2040">
                        <c:v>14.166666666666666</c:v>
                      </c:pt>
                      <c:pt idx="2041">
                        <c:v>14.173611111111112</c:v>
                      </c:pt>
                      <c:pt idx="2042">
                        <c:v>14.180555555555555</c:v>
                      </c:pt>
                      <c:pt idx="2043">
                        <c:v>14.1875</c:v>
                      </c:pt>
                      <c:pt idx="2044">
                        <c:v>14.194444444444445</c:v>
                      </c:pt>
                      <c:pt idx="2045">
                        <c:v>14.201388888888888</c:v>
                      </c:pt>
                      <c:pt idx="2046">
                        <c:v>14.208333333333334</c:v>
                      </c:pt>
                      <c:pt idx="2047">
                        <c:v>14.215277777777779</c:v>
                      </c:pt>
                      <c:pt idx="2048">
                        <c:v>14.222222222222221</c:v>
                      </c:pt>
                      <c:pt idx="2049">
                        <c:v>14.229166666666666</c:v>
                      </c:pt>
                      <c:pt idx="2050">
                        <c:v>14.236111111111112</c:v>
                      </c:pt>
                      <c:pt idx="2051">
                        <c:v>14.243055555555555</c:v>
                      </c:pt>
                      <c:pt idx="2052">
                        <c:v>14.25</c:v>
                      </c:pt>
                      <c:pt idx="2053">
                        <c:v>14.256944444444445</c:v>
                      </c:pt>
                      <c:pt idx="2054">
                        <c:v>14.263888888888888</c:v>
                      </c:pt>
                      <c:pt idx="2055">
                        <c:v>14.270833333333334</c:v>
                      </c:pt>
                      <c:pt idx="2056">
                        <c:v>14.277777777777779</c:v>
                      </c:pt>
                      <c:pt idx="2057">
                        <c:v>14.284722222222221</c:v>
                      </c:pt>
                      <c:pt idx="2058">
                        <c:v>14.291666666666666</c:v>
                      </c:pt>
                      <c:pt idx="2059">
                        <c:v>14.298611111111112</c:v>
                      </c:pt>
                      <c:pt idx="2060">
                        <c:v>14.305555555555555</c:v>
                      </c:pt>
                      <c:pt idx="2061">
                        <c:v>14.3125</c:v>
                      </c:pt>
                      <c:pt idx="2062">
                        <c:v>14.319444444444445</c:v>
                      </c:pt>
                      <c:pt idx="2063">
                        <c:v>14.326388888888888</c:v>
                      </c:pt>
                      <c:pt idx="2064">
                        <c:v>14.333333333333334</c:v>
                      </c:pt>
                      <c:pt idx="2065">
                        <c:v>14.340277777777779</c:v>
                      </c:pt>
                      <c:pt idx="2066">
                        <c:v>14.347222222222221</c:v>
                      </c:pt>
                      <c:pt idx="2067">
                        <c:v>14.354166666666666</c:v>
                      </c:pt>
                      <c:pt idx="2068">
                        <c:v>14.361111111111112</c:v>
                      </c:pt>
                      <c:pt idx="2069">
                        <c:v>14.368055555555555</c:v>
                      </c:pt>
                      <c:pt idx="2070">
                        <c:v>14.375</c:v>
                      </c:pt>
                      <c:pt idx="2071">
                        <c:v>14.381944444444445</c:v>
                      </c:pt>
                      <c:pt idx="2072">
                        <c:v>14.388888888888888</c:v>
                      </c:pt>
                      <c:pt idx="2073">
                        <c:v>14.395833333333334</c:v>
                      </c:pt>
                      <c:pt idx="2074">
                        <c:v>14.402777777777779</c:v>
                      </c:pt>
                      <c:pt idx="2075">
                        <c:v>14.409722222222221</c:v>
                      </c:pt>
                      <c:pt idx="2076">
                        <c:v>14.416666666666666</c:v>
                      </c:pt>
                      <c:pt idx="2077">
                        <c:v>14.423611111111112</c:v>
                      </c:pt>
                      <c:pt idx="2078">
                        <c:v>14.430555555555555</c:v>
                      </c:pt>
                      <c:pt idx="2079">
                        <c:v>14.4375</c:v>
                      </c:pt>
                      <c:pt idx="2080">
                        <c:v>14.444444444444445</c:v>
                      </c:pt>
                      <c:pt idx="2081">
                        <c:v>14.451388888888888</c:v>
                      </c:pt>
                      <c:pt idx="2082">
                        <c:v>14.458333333333334</c:v>
                      </c:pt>
                      <c:pt idx="2083">
                        <c:v>14.465277777777779</c:v>
                      </c:pt>
                      <c:pt idx="2084">
                        <c:v>14.472222222222221</c:v>
                      </c:pt>
                      <c:pt idx="2085">
                        <c:v>14.479166666666666</c:v>
                      </c:pt>
                      <c:pt idx="2086">
                        <c:v>14.486111111111112</c:v>
                      </c:pt>
                      <c:pt idx="2087">
                        <c:v>14.493055555555555</c:v>
                      </c:pt>
                      <c:pt idx="2088">
                        <c:v>14.5</c:v>
                      </c:pt>
                      <c:pt idx="2089">
                        <c:v>14.506944444444445</c:v>
                      </c:pt>
                      <c:pt idx="2090">
                        <c:v>14.513888888888888</c:v>
                      </c:pt>
                      <c:pt idx="2091">
                        <c:v>14.520833333333334</c:v>
                      </c:pt>
                      <c:pt idx="2092">
                        <c:v>14.527777777777779</c:v>
                      </c:pt>
                      <c:pt idx="2093">
                        <c:v>14.534722222222221</c:v>
                      </c:pt>
                      <c:pt idx="2094">
                        <c:v>14.541666666666666</c:v>
                      </c:pt>
                      <c:pt idx="2095">
                        <c:v>14.548611111111112</c:v>
                      </c:pt>
                      <c:pt idx="2096">
                        <c:v>14.555555555555555</c:v>
                      </c:pt>
                      <c:pt idx="2097">
                        <c:v>14.5625</c:v>
                      </c:pt>
                      <c:pt idx="2098">
                        <c:v>14.569444444444445</c:v>
                      </c:pt>
                      <c:pt idx="2099">
                        <c:v>14.576388888888888</c:v>
                      </c:pt>
                      <c:pt idx="2100">
                        <c:v>14.583333333333334</c:v>
                      </c:pt>
                      <c:pt idx="2101">
                        <c:v>14.590277777777779</c:v>
                      </c:pt>
                      <c:pt idx="2102">
                        <c:v>14.597222222222221</c:v>
                      </c:pt>
                      <c:pt idx="2103">
                        <c:v>14.604166666666666</c:v>
                      </c:pt>
                      <c:pt idx="2104">
                        <c:v>14.611111111111112</c:v>
                      </c:pt>
                      <c:pt idx="2105">
                        <c:v>14.618055555555555</c:v>
                      </c:pt>
                      <c:pt idx="2106">
                        <c:v>14.625</c:v>
                      </c:pt>
                      <c:pt idx="2107">
                        <c:v>14.631944444444445</c:v>
                      </c:pt>
                      <c:pt idx="2108">
                        <c:v>14.638888888888888</c:v>
                      </c:pt>
                      <c:pt idx="2109">
                        <c:v>14.645833333333334</c:v>
                      </c:pt>
                      <c:pt idx="2110">
                        <c:v>14.652777777777779</c:v>
                      </c:pt>
                      <c:pt idx="2111">
                        <c:v>14.659722222222221</c:v>
                      </c:pt>
                      <c:pt idx="2112">
                        <c:v>14.666666666666666</c:v>
                      </c:pt>
                      <c:pt idx="2113">
                        <c:v>14.673611111111112</c:v>
                      </c:pt>
                      <c:pt idx="2114">
                        <c:v>14.680555555555555</c:v>
                      </c:pt>
                      <c:pt idx="2115">
                        <c:v>14.6875</c:v>
                      </c:pt>
                      <c:pt idx="2116">
                        <c:v>14.694444444444445</c:v>
                      </c:pt>
                      <c:pt idx="2117">
                        <c:v>14.701388888888888</c:v>
                      </c:pt>
                      <c:pt idx="2118">
                        <c:v>14.708333333333334</c:v>
                      </c:pt>
                      <c:pt idx="2119">
                        <c:v>14.715277777777779</c:v>
                      </c:pt>
                      <c:pt idx="2120">
                        <c:v>14.722222222222221</c:v>
                      </c:pt>
                      <c:pt idx="2121">
                        <c:v>14.729166666666666</c:v>
                      </c:pt>
                      <c:pt idx="2122">
                        <c:v>14.736111111111112</c:v>
                      </c:pt>
                      <c:pt idx="2123">
                        <c:v>14.743055555555555</c:v>
                      </c:pt>
                      <c:pt idx="2124">
                        <c:v>14.75</c:v>
                      </c:pt>
                      <c:pt idx="2125">
                        <c:v>14.756944444444445</c:v>
                      </c:pt>
                      <c:pt idx="2126">
                        <c:v>14.763888888888888</c:v>
                      </c:pt>
                      <c:pt idx="2127">
                        <c:v>14.770833333333334</c:v>
                      </c:pt>
                      <c:pt idx="2128">
                        <c:v>14.777777777777779</c:v>
                      </c:pt>
                      <c:pt idx="2129">
                        <c:v>14.784722222222221</c:v>
                      </c:pt>
                      <c:pt idx="2130">
                        <c:v>14.791666666666666</c:v>
                      </c:pt>
                      <c:pt idx="2131">
                        <c:v>14.798611111111112</c:v>
                      </c:pt>
                      <c:pt idx="2132">
                        <c:v>14.805555555555555</c:v>
                      </c:pt>
                      <c:pt idx="2133">
                        <c:v>14.8125</c:v>
                      </c:pt>
                      <c:pt idx="2134">
                        <c:v>14.819444444444445</c:v>
                      </c:pt>
                      <c:pt idx="2135">
                        <c:v>14.826388888888888</c:v>
                      </c:pt>
                      <c:pt idx="2136">
                        <c:v>14.833333333333334</c:v>
                      </c:pt>
                      <c:pt idx="2137">
                        <c:v>14.840277777777779</c:v>
                      </c:pt>
                      <c:pt idx="2138">
                        <c:v>14.847222222222221</c:v>
                      </c:pt>
                      <c:pt idx="2139">
                        <c:v>14.854166666666666</c:v>
                      </c:pt>
                      <c:pt idx="2140">
                        <c:v>14.861111111111112</c:v>
                      </c:pt>
                      <c:pt idx="2141">
                        <c:v>14.868055555555555</c:v>
                      </c:pt>
                      <c:pt idx="2142">
                        <c:v>14.875</c:v>
                      </c:pt>
                      <c:pt idx="2143">
                        <c:v>14.881944444444445</c:v>
                      </c:pt>
                      <c:pt idx="2144">
                        <c:v>14.888888888888888</c:v>
                      </c:pt>
                      <c:pt idx="2145">
                        <c:v>14.895833333333334</c:v>
                      </c:pt>
                      <c:pt idx="2146">
                        <c:v>14.902777777777779</c:v>
                      </c:pt>
                      <c:pt idx="2147">
                        <c:v>14.909722222222221</c:v>
                      </c:pt>
                      <c:pt idx="2148">
                        <c:v>14.916666666666666</c:v>
                      </c:pt>
                      <c:pt idx="2149">
                        <c:v>14.923611111111112</c:v>
                      </c:pt>
                      <c:pt idx="2150">
                        <c:v>14.930555555555555</c:v>
                      </c:pt>
                      <c:pt idx="2151">
                        <c:v>14.9375</c:v>
                      </c:pt>
                      <c:pt idx="2152">
                        <c:v>14.944444444444445</c:v>
                      </c:pt>
                      <c:pt idx="2153">
                        <c:v>14.951388888888888</c:v>
                      </c:pt>
                      <c:pt idx="2154">
                        <c:v>14.958333333333334</c:v>
                      </c:pt>
                      <c:pt idx="2155">
                        <c:v>14.965277777777779</c:v>
                      </c:pt>
                      <c:pt idx="2156">
                        <c:v>14.972222222222221</c:v>
                      </c:pt>
                      <c:pt idx="2157">
                        <c:v>14.979166666666666</c:v>
                      </c:pt>
                      <c:pt idx="2158">
                        <c:v>14.986111111111112</c:v>
                      </c:pt>
                      <c:pt idx="2159">
                        <c:v>14.993055555555555</c:v>
                      </c:pt>
                      <c:pt idx="2160">
                        <c:v>15</c:v>
                      </c:pt>
                      <c:pt idx="2161">
                        <c:v>15.006944444444445</c:v>
                      </c:pt>
                      <c:pt idx="2162">
                        <c:v>15.013888888888888</c:v>
                      </c:pt>
                      <c:pt idx="2163">
                        <c:v>15.020833333333334</c:v>
                      </c:pt>
                      <c:pt idx="2164">
                        <c:v>15.027777777777779</c:v>
                      </c:pt>
                      <c:pt idx="2165">
                        <c:v>15.034722222222221</c:v>
                      </c:pt>
                      <c:pt idx="2166">
                        <c:v>15.041666666666666</c:v>
                      </c:pt>
                      <c:pt idx="2167">
                        <c:v>15.048611111111112</c:v>
                      </c:pt>
                      <c:pt idx="2168">
                        <c:v>15.055555555555555</c:v>
                      </c:pt>
                      <c:pt idx="2169">
                        <c:v>15.0625</c:v>
                      </c:pt>
                      <c:pt idx="2170">
                        <c:v>15.069444444444445</c:v>
                      </c:pt>
                      <c:pt idx="2171">
                        <c:v>15.076388888888888</c:v>
                      </c:pt>
                      <c:pt idx="2172">
                        <c:v>15.083333333333334</c:v>
                      </c:pt>
                      <c:pt idx="2173">
                        <c:v>15.090277777777779</c:v>
                      </c:pt>
                      <c:pt idx="2174">
                        <c:v>15.097222222222221</c:v>
                      </c:pt>
                      <c:pt idx="2175">
                        <c:v>15.104166666666666</c:v>
                      </c:pt>
                      <c:pt idx="2176">
                        <c:v>15.111111111111112</c:v>
                      </c:pt>
                      <c:pt idx="2177">
                        <c:v>15.118055555555555</c:v>
                      </c:pt>
                      <c:pt idx="2178">
                        <c:v>15.125</c:v>
                      </c:pt>
                      <c:pt idx="2179">
                        <c:v>15.131944444444445</c:v>
                      </c:pt>
                      <c:pt idx="2180">
                        <c:v>15.138888888888888</c:v>
                      </c:pt>
                      <c:pt idx="2181">
                        <c:v>15.145833333333334</c:v>
                      </c:pt>
                      <c:pt idx="2182">
                        <c:v>15.152777777777779</c:v>
                      </c:pt>
                      <c:pt idx="2183">
                        <c:v>15.159722222222221</c:v>
                      </c:pt>
                      <c:pt idx="2184">
                        <c:v>15.166666666666666</c:v>
                      </c:pt>
                      <c:pt idx="2185">
                        <c:v>15.173611111111112</c:v>
                      </c:pt>
                      <c:pt idx="2186">
                        <c:v>15.180555555555555</c:v>
                      </c:pt>
                      <c:pt idx="2187">
                        <c:v>15.1875</c:v>
                      </c:pt>
                      <c:pt idx="2188">
                        <c:v>15.194444444444445</c:v>
                      </c:pt>
                      <c:pt idx="2189">
                        <c:v>15.201388888888888</c:v>
                      </c:pt>
                      <c:pt idx="2190">
                        <c:v>15.208333333333334</c:v>
                      </c:pt>
                      <c:pt idx="2191">
                        <c:v>15.215277777777779</c:v>
                      </c:pt>
                      <c:pt idx="2192">
                        <c:v>15.222222222222221</c:v>
                      </c:pt>
                      <c:pt idx="2193">
                        <c:v>15.229166666666666</c:v>
                      </c:pt>
                      <c:pt idx="2194">
                        <c:v>15.236111111111112</c:v>
                      </c:pt>
                      <c:pt idx="2195">
                        <c:v>15.243055555555555</c:v>
                      </c:pt>
                      <c:pt idx="2196">
                        <c:v>15.25</c:v>
                      </c:pt>
                      <c:pt idx="2197">
                        <c:v>15.256944444444445</c:v>
                      </c:pt>
                      <c:pt idx="2198">
                        <c:v>15.263888888888888</c:v>
                      </c:pt>
                      <c:pt idx="2199">
                        <c:v>15.270833333333334</c:v>
                      </c:pt>
                      <c:pt idx="2200">
                        <c:v>15.277777777777779</c:v>
                      </c:pt>
                      <c:pt idx="2201">
                        <c:v>15.284722222222221</c:v>
                      </c:pt>
                      <c:pt idx="2202">
                        <c:v>15.291666666666666</c:v>
                      </c:pt>
                      <c:pt idx="2203">
                        <c:v>15.298611111111112</c:v>
                      </c:pt>
                      <c:pt idx="2204">
                        <c:v>15.305555555555555</c:v>
                      </c:pt>
                      <c:pt idx="2205">
                        <c:v>15.3125</c:v>
                      </c:pt>
                      <c:pt idx="2206">
                        <c:v>15.319444444444445</c:v>
                      </c:pt>
                      <c:pt idx="2207">
                        <c:v>15.326388888888888</c:v>
                      </c:pt>
                      <c:pt idx="2208">
                        <c:v>15.333333333333334</c:v>
                      </c:pt>
                      <c:pt idx="2209">
                        <c:v>15.340277777777779</c:v>
                      </c:pt>
                      <c:pt idx="2210">
                        <c:v>15.347222222222221</c:v>
                      </c:pt>
                      <c:pt idx="2211">
                        <c:v>15.354166666666666</c:v>
                      </c:pt>
                      <c:pt idx="2212">
                        <c:v>15.361111111111112</c:v>
                      </c:pt>
                      <c:pt idx="2213">
                        <c:v>15.368055555555555</c:v>
                      </c:pt>
                      <c:pt idx="2214">
                        <c:v>15.375</c:v>
                      </c:pt>
                      <c:pt idx="2215">
                        <c:v>15.381944444444445</c:v>
                      </c:pt>
                      <c:pt idx="2216">
                        <c:v>15.388888888888888</c:v>
                      </c:pt>
                      <c:pt idx="2217">
                        <c:v>15.395833333333334</c:v>
                      </c:pt>
                      <c:pt idx="2218">
                        <c:v>15.402777777777779</c:v>
                      </c:pt>
                      <c:pt idx="2219">
                        <c:v>15.409722222222221</c:v>
                      </c:pt>
                      <c:pt idx="2220">
                        <c:v>15.416666666666666</c:v>
                      </c:pt>
                      <c:pt idx="2221">
                        <c:v>15.423611111111112</c:v>
                      </c:pt>
                      <c:pt idx="2222">
                        <c:v>15.430555555555555</c:v>
                      </c:pt>
                      <c:pt idx="2223">
                        <c:v>15.4375</c:v>
                      </c:pt>
                      <c:pt idx="2224">
                        <c:v>15.444444444444445</c:v>
                      </c:pt>
                      <c:pt idx="2225">
                        <c:v>15.451388888888888</c:v>
                      </c:pt>
                      <c:pt idx="2226">
                        <c:v>15.458333333333334</c:v>
                      </c:pt>
                      <c:pt idx="2227">
                        <c:v>15.465277777777779</c:v>
                      </c:pt>
                      <c:pt idx="2228">
                        <c:v>15.472222222222221</c:v>
                      </c:pt>
                      <c:pt idx="2229">
                        <c:v>15.479166666666666</c:v>
                      </c:pt>
                      <c:pt idx="2230">
                        <c:v>15.486111111111112</c:v>
                      </c:pt>
                      <c:pt idx="2231">
                        <c:v>15.493055555555555</c:v>
                      </c:pt>
                      <c:pt idx="2232">
                        <c:v>15.5</c:v>
                      </c:pt>
                      <c:pt idx="2233">
                        <c:v>15.506944444444445</c:v>
                      </c:pt>
                      <c:pt idx="2234">
                        <c:v>15.513888888888888</c:v>
                      </c:pt>
                      <c:pt idx="2235">
                        <c:v>15.520833333333334</c:v>
                      </c:pt>
                      <c:pt idx="2236">
                        <c:v>15.527777777777779</c:v>
                      </c:pt>
                      <c:pt idx="2237">
                        <c:v>15.534722222222221</c:v>
                      </c:pt>
                      <c:pt idx="2238">
                        <c:v>15.541666666666666</c:v>
                      </c:pt>
                      <c:pt idx="2239">
                        <c:v>15.548611111111112</c:v>
                      </c:pt>
                      <c:pt idx="2240">
                        <c:v>15.555555555555555</c:v>
                      </c:pt>
                      <c:pt idx="2241">
                        <c:v>15.5625</c:v>
                      </c:pt>
                      <c:pt idx="2242">
                        <c:v>15.569444444444445</c:v>
                      </c:pt>
                      <c:pt idx="2243">
                        <c:v>15.576388888888888</c:v>
                      </c:pt>
                      <c:pt idx="2244">
                        <c:v>15.583333333333334</c:v>
                      </c:pt>
                      <c:pt idx="2245">
                        <c:v>15.590277777777779</c:v>
                      </c:pt>
                      <c:pt idx="2246">
                        <c:v>15.597222222222221</c:v>
                      </c:pt>
                      <c:pt idx="2247">
                        <c:v>15.604166666666666</c:v>
                      </c:pt>
                      <c:pt idx="2248">
                        <c:v>15.611111111111112</c:v>
                      </c:pt>
                      <c:pt idx="2249">
                        <c:v>15.618055555555555</c:v>
                      </c:pt>
                      <c:pt idx="2250">
                        <c:v>15.625</c:v>
                      </c:pt>
                      <c:pt idx="2251">
                        <c:v>15.631944444444445</c:v>
                      </c:pt>
                      <c:pt idx="2252">
                        <c:v>15.638888888888888</c:v>
                      </c:pt>
                      <c:pt idx="2253">
                        <c:v>15.645833333333334</c:v>
                      </c:pt>
                      <c:pt idx="2254">
                        <c:v>15.652777777777779</c:v>
                      </c:pt>
                      <c:pt idx="2255">
                        <c:v>15.659722222222221</c:v>
                      </c:pt>
                      <c:pt idx="2256">
                        <c:v>15.666666666666666</c:v>
                      </c:pt>
                      <c:pt idx="2257">
                        <c:v>15.673611111111112</c:v>
                      </c:pt>
                      <c:pt idx="2258">
                        <c:v>15.680555555555555</c:v>
                      </c:pt>
                      <c:pt idx="2259">
                        <c:v>15.6875</c:v>
                      </c:pt>
                      <c:pt idx="2260">
                        <c:v>15.694444444444445</c:v>
                      </c:pt>
                      <c:pt idx="2261">
                        <c:v>15.701388888888888</c:v>
                      </c:pt>
                      <c:pt idx="2262">
                        <c:v>15.708333333333334</c:v>
                      </c:pt>
                      <c:pt idx="2263">
                        <c:v>15.715277777777779</c:v>
                      </c:pt>
                      <c:pt idx="2264">
                        <c:v>15.722222222222221</c:v>
                      </c:pt>
                      <c:pt idx="2265">
                        <c:v>15.729166666666666</c:v>
                      </c:pt>
                      <c:pt idx="2266">
                        <c:v>15.736111111111112</c:v>
                      </c:pt>
                      <c:pt idx="2267">
                        <c:v>15.743055555555555</c:v>
                      </c:pt>
                      <c:pt idx="2268">
                        <c:v>15.75</c:v>
                      </c:pt>
                      <c:pt idx="2269">
                        <c:v>15.756944444444445</c:v>
                      </c:pt>
                      <c:pt idx="2270">
                        <c:v>15.763888888888888</c:v>
                      </c:pt>
                      <c:pt idx="2271">
                        <c:v>15.770833333333334</c:v>
                      </c:pt>
                      <c:pt idx="2272">
                        <c:v>15.777777777777779</c:v>
                      </c:pt>
                      <c:pt idx="2273">
                        <c:v>15.784722222222221</c:v>
                      </c:pt>
                      <c:pt idx="2274">
                        <c:v>15.791666666666666</c:v>
                      </c:pt>
                      <c:pt idx="2275">
                        <c:v>15.798611111111112</c:v>
                      </c:pt>
                      <c:pt idx="2276">
                        <c:v>15.805555555555555</c:v>
                      </c:pt>
                      <c:pt idx="2277">
                        <c:v>15.8125</c:v>
                      </c:pt>
                      <c:pt idx="2278">
                        <c:v>15.819444444444445</c:v>
                      </c:pt>
                      <c:pt idx="2279">
                        <c:v>15.826388888888888</c:v>
                      </c:pt>
                      <c:pt idx="2280">
                        <c:v>15.833333333333334</c:v>
                      </c:pt>
                      <c:pt idx="2281">
                        <c:v>15.840277777777779</c:v>
                      </c:pt>
                      <c:pt idx="2282">
                        <c:v>15.847222222222221</c:v>
                      </c:pt>
                      <c:pt idx="2283">
                        <c:v>15.854166666666666</c:v>
                      </c:pt>
                      <c:pt idx="2284">
                        <c:v>15.861111111111112</c:v>
                      </c:pt>
                      <c:pt idx="2285">
                        <c:v>15.868055555555555</c:v>
                      </c:pt>
                      <c:pt idx="2286">
                        <c:v>15.875</c:v>
                      </c:pt>
                      <c:pt idx="2287">
                        <c:v>15.881944444444445</c:v>
                      </c:pt>
                      <c:pt idx="2288">
                        <c:v>15.888888888888888</c:v>
                      </c:pt>
                      <c:pt idx="2289">
                        <c:v>15.895833333333334</c:v>
                      </c:pt>
                      <c:pt idx="2290">
                        <c:v>15.902777777777779</c:v>
                      </c:pt>
                      <c:pt idx="2291">
                        <c:v>15.909722222222221</c:v>
                      </c:pt>
                      <c:pt idx="2292">
                        <c:v>15.916666666666666</c:v>
                      </c:pt>
                      <c:pt idx="2293">
                        <c:v>15.923611111111112</c:v>
                      </c:pt>
                      <c:pt idx="2294">
                        <c:v>15.930555555555555</c:v>
                      </c:pt>
                      <c:pt idx="2295">
                        <c:v>15.9375</c:v>
                      </c:pt>
                      <c:pt idx="2296">
                        <c:v>15.944444444444445</c:v>
                      </c:pt>
                      <c:pt idx="2297">
                        <c:v>15.951388888888888</c:v>
                      </c:pt>
                      <c:pt idx="2298">
                        <c:v>15.958333333333334</c:v>
                      </c:pt>
                      <c:pt idx="2299">
                        <c:v>15.965277777777779</c:v>
                      </c:pt>
                      <c:pt idx="2300">
                        <c:v>15.972222222222221</c:v>
                      </c:pt>
                      <c:pt idx="2301">
                        <c:v>15.979166666666666</c:v>
                      </c:pt>
                      <c:pt idx="2302">
                        <c:v>15.986111111111112</c:v>
                      </c:pt>
                      <c:pt idx="2303">
                        <c:v>15.993055555555555</c:v>
                      </c:pt>
                      <c:pt idx="2304">
                        <c:v>16</c:v>
                      </c:pt>
                      <c:pt idx="2305">
                        <c:v>16.006944444444446</c:v>
                      </c:pt>
                      <c:pt idx="2306">
                        <c:v>16.013888888888889</c:v>
                      </c:pt>
                      <c:pt idx="2307">
                        <c:v>16.020833333333332</c:v>
                      </c:pt>
                      <c:pt idx="2308">
                        <c:v>16.027777777777779</c:v>
                      </c:pt>
                      <c:pt idx="2309">
                        <c:v>16.034722222222221</c:v>
                      </c:pt>
                      <c:pt idx="2310">
                        <c:v>16.041666666666668</c:v>
                      </c:pt>
                      <c:pt idx="2311">
                        <c:v>16.048611111111111</c:v>
                      </c:pt>
                      <c:pt idx="2312">
                        <c:v>16.055555555555554</c:v>
                      </c:pt>
                      <c:pt idx="2313">
                        <c:v>16.0625</c:v>
                      </c:pt>
                      <c:pt idx="2314">
                        <c:v>16.069444444444446</c:v>
                      </c:pt>
                      <c:pt idx="2315">
                        <c:v>16.076388888888889</c:v>
                      </c:pt>
                      <c:pt idx="2316">
                        <c:v>16.083333333333332</c:v>
                      </c:pt>
                      <c:pt idx="2317">
                        <c:v>16.090277777777779</c:v>
                      </c:pt>
                      <c:pt idx="2318">
                        <c:v>16.097222222222221</c:v>
                      </c:pt>
                      <c:pt idx="2319">
                        <c:v>16.104166666666668</c:v>
                      </c:pt>
                      <c:pt idx="2320">
                        <c:v>16.111111111111111</c:v>
                      </c:pt>
                      <c:pt idx="2321">
                        <c:v>16.118055555555554</c:v>
                      </c:pt>
                      <c:pt idx="2322">
                        <c:v>16.125</c:v>
                      </c:pt>
                      <c:pt idx="2323">
                        <c:v>16.131944444444446</c:v>
                      </c:pt>
                      <c:pt idx="2324">
                        <c:v>16.138888888888889</c:v>
                      </c:pt>
                      <c:pt idx="2325">
                        <c:v>16.145833333333332</c:v>
                      </c:pt>
                      <c:pt idx="2326">
                        <c:v>16.152777777777779</c:v>
                      </c:pt>
                      <c:pt idx="2327">
                        <c:v>16.159722222222221</c:v>
                      </c:pt>
                      <c:pt idx="2328">
                        <c:v>16.166666666666668</c:v>
                      </c:pt>
                      <c:pt idx="2329">
                        <c:v>16.173611111111111</c:v>
                      </c:pt>
                      <c:pt idx="2330">
                        <c:v>16.180555555555554</c:v>
                      </c:pt>
                      <c:pt idx="2331">
                        <c:v>16.1875</c:v>
                      </c:pt>
                      <c:pt idx="2332">
                        <c:v>16.194444444444446</c:v>
                      </c:pt>
                      <c:pt idx="2333">
                        <c:v>16.201388888888889</c:v>
                      </c:pt>
                      <c:pt idx="2334">
                        <c:v>16.208333333333332</c:v>
                      </c:pt>
                      <c:pt idx="2335">
                        <c:v>16.215277777777779</c:v>
                      </c:pt>
                      <c:pt idx="2336">
                        <c:v>16.222222222222221</c:v>
                      </c:pt>
                      <c:pt idx="2337">
                        <c:v>16.229166666666668</c:v>
                      </c:pt>
                      <c:pt idx="2338">
                        <c:v>16.236111111111111</c:v>
                      </c:pt>
                      <c:pt idx="2339">
                        <c:v>16.243055555555554</c:v>
                      </c:pt>
                      <c:pt idx="2340">
                        <c:v>16.25</c:v>
                      </c:pt>
                      <c:pt idx="2341">
                        <c:v>16.256944444444446</c:v>
                      </c:pt>
                      <c:pt idx="2342">
                        <c:v>16.263888888888889</c:v>
                      </c:pt>
                      <c:pt idx="2343">
                        <c:v>16.270833333333332</c:v>
                      </c:pt>
                      <c:pt idx="2344">
                        <c:v>16.277777777777779</c:v>
                      </c:pt>
                      <c:pt idx="2345">
                        <c:v>16.284722222222221</c:v>
                      </c:pt>
                      <c:pt idx="2346">
                        <c:v>16.291666666666668</c:v>
                      </c:pt>
                      <c:pt idx="2347">
                        <c:v>16.298611111111111</c:v>
                      </c:pt>
                      <c:pt idx="2348">
                        <c:v>16.305555555555554</c:v>
                      </c:pt>
                      <c:pt idx="2349">
                        <c:v>16.3125</c:v>
                      </c:pt>
                      <c:pt idx="2350">
                        <c:v>16.319444444444446</c:v>
                      </c:pt>
                      <c:pt idx="2351">
                        <c:v>16.326388888888889</c:v>
                      </c:pt>
                      <c:pt idx="2352">
                        <c:v>16.333333333333332</c:v>
                      </c:pt>
                      <c:pt idx="2353">
                        <c:v>16.340277777777779</c:v>
                      </c:pt>
                      <c:pt idx="2354">
                        <c:v>16.347222222222221</c:v>
                      </c:pt>
                      <c:pt idx="2355">
                        <c:v>16.354166666666668</c:v>
                      </c:pt>
                      <c:pt idx="2356">
                        <c:v>16.361111111111111</c:v>
                      </c:pt>
                      <c:pt idx="2357">
                        <c:v>16.368055555555554</c:v>
                      </c:pt>
                      <c:pt idx="2358">
                        <c:v>16.375</c:v>
                      </c:pt>
                      <c:pt idx="2359">
                        <c:v>16.381944444444446</c:v>
                      </c:pt>
                      <c:pt idx="2360">
                        <c:v>16.388888888888889</c:v>
                      </c:pt>
                      <c:pt idx="2361">
                        <c:v>16.395833333333332</c:v>
                      </c:pt>
                      <c:pt idx="2362">
                        <c:v>16.402777777777779</c:v>
                      </c:pt>
                      <c:pt idx="2363">
                        <c:v>16.409722222222221</c:v>
                      </c:pt>
                      <c:pt idx="2364">
                        <c:v>16.416666666666668</c:v>
                      </c:pt>
                      <c:pt idx="2365">
                        <c:v>16.423611111111111</c:v>
                      </c:pt>
                      <c:pt idx="2366">
                        <c:v>16.430555555555554</c:v>
                      </c:pt>
                      <c:pt idx="2367">
                        <c:v>16.4375</c:v>
                      </c:pt>
                      <c:pt idx="2368">
                        <c:v>16.444444444444446</c:v>
                      </c:pt>
                      <c:pt idx="2369">
                        <c:v>16.451388888888889</c:v>
                      </c:pt>
                      <c:pt idx="2370">
                        <c:v>16.458333333333332</c:v>
                      </c:pt>
                      <c:pt idx="2371">
                        <c:v>16.465277777777779</c:v>
                      </c:pt>
                      <c:pt idx="2372">
                        <c:v>16.472222222222221</c:v>
                      </c:pt>
                      <c:pt idx="2373">
                        <c:v>16.479166666666668</c:v>
                      </c:pt>
                      <c:pt idx="2374">
                        <c:v>16.486111111111111</c:v>
                      </c:pt>
                      <c:pt idx="2375">
                        <c:v>16.493055555555554</c:v>
                      </c:pt>
                      <c:pt idx="2376">
                        <c:v>16.5</c:v>
                      </c:pt>
                      <c:pt idx="2377">
                        <c:v>16.506944444444446</c:v>
                      </c:pt>
                      <c:pt idx="2378">
                        <c:v>16.513888888888889</c:v>
                      </c:pt>
                      <c:pt idx="2379">
                        <c:v>16.520833333333332</c:v>
                      </c:pt>
                      <c:pt idx="2380">
                        <c:v>16.527777777777779</c:v>
                      </c:pt>
                      <c:pt idx="2381">
                        <c:v>16.534722222222221</c:v>
                      </c:pt>
                      <c:pt idx="2382">
                        <c:v>16.541666666666668</c:v>
                      </c:pt>
                      <c:pt idx="2383">
                        <c:v>16.548611111111111</c:v>
                      </c:pt>
                      <c:pt idx="2384">
                        <c:v>16.555555555555554</c:v>
                      </c:pt>
                      <c:pt idx="2385">
                        <c:v>16.5625</c:v>
                      </c:pt>
                      <c:pt idx="2386">
                        <c:v>16.569444444444446</c:v>
                      </c:pt>
                      <c:pt idx="2387">
                        <c:v>16.576388888888889</c:v>
                      </c:pt>
                      <c:pt idx="2388">
                        <c:v>16.583333333333332</c:v>
                      </c:pt>
                      <c:pt idx="2389">
                        <c:v>16.590277777777779</c:v>
                      </c:pt>
                      <c:pt idx="2390">
                        <c:v>16.597222222222221</c:v>
                      </c:pt>
                      <c:pt idx="2391">
                        <c:v>16.604166666666668</c:v>
                      </c:pt>
                      <c:pt idx="2392">
                        <c:v>16.611111111111111</c:v>
                      </c:pt>
                      <c:pt idx="2393">
                        <c:v>16.618055555555554</c:v>
                      </c:pt>
                      <c:pt idx="2394">
                        <c:v>16.625</c:v>
                      </c:pt>
                      <c:pt idx="2395">
                        <c:v>16.631944444444446</c:v>
                      </c:pt>
                      <c:pt idx="2396">
                        <c:v>16.638888888888889</c:v>
                      </c:pt>
                      <c:pt idx="2397">
                        <c:v>16.645833333333332</c:v>
                      </c:pt>
                      <c:pt idx="2398">
                        <c:v>16.652777777777779</c:v>
                      </c:pt>
                      <c:pt idx="2399">
                        <c:v>16.659722222222221</c:v>
                      </c:pt>
                      <c:pt idx="2400">
                        <c:v>16.666666666666668</c:v>
                      </c:pt>
                      <c:pt idx="2401">
                        <c:v>16.673611111111111</c:v>
                      </c:pt>
                      <c:pt idx="2402">
                        <c:v>16.680555555555554</c:v>
                      </c:pt>
                      <c:pt idx="2403">
                        <c:v>16.6875</c:v>
                      </c:pt>
                      <c:pt idx="2404">
                        <c:v>16.694444444444446</c:v>
                      </c:pt>
                      <c:pt idx="2405">
                        <c:v>16.701388888888889</c:v>
                      </c:pt>
                      <c:pt idx="2406">
                        <c:v>16.708333333333332</c:v>
                      </c:pt>
                      <c:pt idx="2407">
                        <c:v>16.715277777777779</c:v>
                      </c:pt>
                      <c:pt idx="2408">
                        <c:v>16.722222222222221</c:v>
                      </c:pt>
                      <c:pt idx="2409">
                        <c:v>16.729166666666668</c:v>
                      </c:pt>
                      <c:pt idx="2410">
                        <c:v>16.736111111111111</c:v>
                      </c:pt>
                      <c:pt idx="2411">
                        <c:v>16.743055555555554</c:v>
                      </c:pt>
                      <c:pt idx="2412">
                        <c:v>16.75</c:v>
                      </c:pt>
                      <c:pt idx="2413">
                        <c:v>16.756944444444446</c:v>
                      </c:pt>
                      <c:pt idx="2414">
                        <c:v>16.763888888888889</c:v>
                      </c:pt>
                      <c:pt idx="2415">
                        <c:v>16.770833333333332</c:v>
                      </c:pt>
                      <c:pt idx="2416">
                        <c:v>16.777777777777779</c:v>
                      </c:pt>
                      <c:pt idx="2417">
                        <c:v>16.784722222222221</c:v>
                      </c:pt>
                      <c:pt idx="2418">
                        <c:v>16.791666666666668</c:v>
                      </c:pt>
                      <c:pt idx="2419">
                        <c:v>16.798611111111111</c:v>
                      </c:pt>
                      <c:pt idx="2420">
                        <c:v>16.805555555555554</c:v>
                      </c:pt>
                      <c:pt idx="2421">
                        <c:v>16.8125</c:v>
                      </c:pt>
                      <c:pt idx="2422">
                        <c:v>16.819444444444446</c:v>
                      </c:pt>
                      <c:pt idx="2423">
                        <c:v>16.826388888888889</c:v>
                      </c:pt>
                      <c:pt idx="2424">
                        <c:v>16.833333333333332</c:v>
                      </c:pt>
                      <c:pt idx="2425">
                        <c:v>16.840277777777779</c:v>
                      </c:pt>
                      <c:pt idx="2426">
                        <c:v>16.847222222222221</c:v>
                      </c:pt>
                      <c:pt idx="2427">
                        <c:v>16.854166666666668</c:v>
                      </c:pt>
                      <c:pt idx="2428">
                        <c:v>16.861111111111111</c:v>
                      </c:pt>
                      <c:pt idx="2429">
                        <c:v>16.868055555555554</c:v>
                      </c:pt>
                      <c:pt idx="2430">
                        <c:v>16.875</c:v>
                      </c:pt>
                      <c:pt idx="2431">
                        <c:v>16.881944444444446</c:v>
                      </c:pt>
                      <c:pt idx="2432">
                        <c:v>16.888888888888889</c:v>
                      </c:pt>
                      <c:pt idx="2433">
                        <c:v>16.895833333333332</c:v>
                      </c:pt>
                      <c:pt idx="2434">
                        <c:v>16.902777777777779</c:v>
                      </c:pt>
                      <c:pt idx="2435">
                        <c:v>16.909722222222221</c:v>
                      </c:pt>
                      <c:pt idx="2436">
                        <c:v>16.916666666666668</c:v>
                      </c:pt>
                      <c:pt idx="2437">
                        <c:v>16.923611111111111</c:v>
                      </c:pt>
                      <c:pt idx="2438">
                        <c:v>16.930555555555554</c:v>
                      </c:pt>
                      <c:pt idx="2439">
                        <c:v>16.9375</c:v>
                      </c:pt>
                      <c:pt idx="2440">
                        <c:v>16.944444444444446</c:v>
                      </c:pt>
                      <c:pt idx="2441">
                        <c:v>16.951388888888889</c:v>
                      </c:pt>
                      <c:pt idx="2442">
                        <c:v>16.958333333333332</c:v>
                      </c:pt>
                      <c:pt idx="2443">
                        <c:v>16.965277777777779</c:v>
                      </c:pt>
                      <c:pt idx="2444">
                        <c:v>16.972222222222221</c:v>
                      </c:pt>
                      <c:pt idx="2445">
                        <c:v>16.979166666666668</c:v>
                      </c:pt>
                      <c:pt idx="2446">
                        <c:v>16.986111111111111</c:v>
                      </c:pt>
                      <c:pt idx="2447">
                        <c:v>16.993055555555554</c:v>
                      </c:pt>
                      <c:pt idx="2448">
                        <c:v>17</c:v>
                      </c:pt>
                      <c:pt idx="2449">
                        <c:v>17.006944444444446</c:v>
                      </c:pt>
                      <c:pt idx="2450">
                        <c:v>17.013888888888889</c:v>
                      </c:pt>
                      <c:pt idx="2451">
                        <c:v>17.020833333333332</c:v>
                      </c:pt>
                      <c:pt idx="2452">
                        <c:v>17.027777777777779</c:v>
                      </c:pt>
                      <c:pt idx="2453">
                        <c:v>17.034722222222221</c:v>
                      </c:pt>
                      <c:pt idx="2454">
                        <c:v>17.041666666666668</c:v>
                      </c:pt>
                      <c:pt idx="2455">
                        <c:v>17.048611111111111</c:v>
                      </c:pt>
                      <c:pt idx="2456">
                        <c:v>17.055555555555554</c:v>
                      </c:pt>
                      <c:pt idx="2457">
                        <c:v>17.0625</c:v>
                      </c:pt>
                      <c:pt idx="2458">
                        <c:v>17.069444444444446</c:v>
                      </c:pt>
                      <c:pt idx="2459">
                        <c:v>17.076388888888889</c:v>
                      </c:pt>
                      <c:pt idx="2460">
                        <c:v>17.083333333333332</c:v>
                      </c:pt>
                      <c:pt idx="2461">
                        <c:v>17.090277777777779</c:v>
                      </c:pt>
                      <c:pt idx="2462">
                        <c:v>17.097222222222221</c:v>
                      </c:pt>
                      <c:pt idx="2463">
                        <c:v>17.104166666666668</c:v>
                      </c:pt>
                      <c:pt idx="2464">
                        <c:v>17.111111111111111</c:v>
                      </c:pt>
                      <c:pt idx="2465">
                        <c:v>17.118055555555554</c:v>
                      </c:pt>
                      <c:pt idx="2466">
                        <c:v>17.125</c:v>
                      </c:pt>
                      <c:pt idx="2467">
                        <c:v>17.131944444444446</c:v>
                      </c:pt>
                      <c:pt idx="2468">
                        <c:v>17.138888888888889</c:v>
                      </c:pt>
                      <c:pt idx="2469">
                        <c:v>17.145833333333332</c:v>
                      </c:pt>
                      <c:pt idx="2470">
                        <c:v>17.152777777777779</c:v>
                      </c:pt>
                      <c:pt idx="2471">
                        <c:v>17.159722222222221</c:v>
                      </c:pt>
                      <c:pt idx="2472">
                        <c:v>17.166666666666668</c:v>
                      </c:pt>
                      <c:pt idx="2473">
                        <c:v>17.173611111111111</c:v>
                      </c:pt>
                      <c:pt idx="2474">
                        <c:v>17.180555555555554</c:v>
                      </c:pt>
                      <c:pt idx="2475">
                        <c:v>17.1875</c:v>
                      </c:pt>
                      <c:pt idx="2476">
                        <c:v>17.194444444444446</c:v>
                      </c:pt>
                      <c:pt idx="2477">
                        <c:v>17.201388888888889</c:v>
                      </c:pt>
                      <c:pt idx="2478">
                        <c:v>17.208333333333332</c:v>
                      </c:pt>
                      <c:pt idx="2479">
                        <c:v>17.215277777777779</c:v>
                      </c:pt>
                      <c:pt idx="2480">
                        <c:v>17.222222222222221</c:v>
                      </c:pt>
                      <c:pt idx="2481">
                        <c:v>17.229166666666668</c:v>
                      </c:pt>
                      <c:pt idx="2482">
                        <c:v>17.236111111111111</c:v>
                      </c:pt>
                      <c:pt idx="2483">
                        <c:v>17.243055555555554</c:v>
                      </c:pt>
                      <c:pt idx="2484">
                        <c:v>17.25</c:v>
                      </c:pt>
                      <c:pt idx="2485">
                        <c:v>17.256944444444446</c:v>
                      </c:pt>
                      <c:pt idx="2486">
                        <c:v>17.263888888888889</c:v>
                      </c:pt>
                      <c:pt idx="2487">
                        <c:v>17.270833333333332</c:v>
                      </c:pt>
                      <c:pt idx="2488">
                        <c:v>17.277777777777779</c:v>
                      </c:pt>
                      <c:pt idx="2489">
                        <c:v>17.284722222222221</c:v>
                      </c:pt>
                      <c:pt idx="2490">
                        <c:v>17.291666666666668</c:v>
                      </c:pt>
                      <c:pt idx="2491">
                        <c:v>17.298611111111111</c:v>
                      </c:pt>
                      <c:pt idx="2492">
                        <c:v>17.305555555555554</c:v>
                      </c:pt>
                      <c:pt idx="2493">
                        <c:v>17.3125</c:v>
                      </c:pt>
                      <c:pt idx="2494">
                        <c:v>17.319444444444446</c:v>
                      </c:pt>
                      <c:pt idx="2495">
                        <c:v>17.326388888888889</c:v>
                      </c:pt>
                      <c:pt idx="2496">
                        <c:v>17.333333333333332</c:v>
                      </c:pt>
                      <c:pt idx="2497">
                        <c:v>17.340277777777779</c:v>
                      </c:pt>
                      <c:pt idx="2498">
                        <c:v>17.347222222222221</c:v>
                      </c:pt>
                      <c:pt idx="2499">
                        <c:v>17.354166666666668</c:v>
                      </c:pt>
                      <c:pt idx="2500">
                        <c:v>17.361111111111111</c:v>
                      </c:pt>
                      <c:pt idx="2501">
                        <c:v>17.368055555555554</c:v>
                      </c:pt>
                      <c:pt idx="2502">
                        <c:v>17.375</c:v>
                      </c:pt>
                      <c:pt idx="2503">
                        <c:v>17.381944444444446</c:v>
                      </c:pt>
                      <c:pt idx="2504">
                        <c:v>17.388888888888889</c:v>
                      </c:pt>
                      <c:pt idx="2505">
                        <c:v>17.395833333333332</c:v>
                      </c:pt>
                      <c:pt idx="2506">
                        <c:v>17.402777777777779</c:v>
                      </c:pt>
                      <c:pt idx="2507">
                        <c:v>17.409722222222221</c:v>
                      </c:pt>
                      <c:pt idx="2508">
                        <c:v>17.416666666666668</c:v>
                      </c:pt>
                      <c:pt idx="2509">
                        <c:v>17.423611111111111</c:v>
                      </c:pt>
                      <c:pt idx="2510">
                        <c:v>17.430555555555554</c:v>
                      </c:pt>
                      <c:pt idx="2511">
                        <c:v>17.4375</c:v>
                      </c:pt>
                      <c:pt idx="2512">
                        <c:v>17.444444444444446</c:v>
                      </c:pt>
                      <c:pt idx="2513">
                        <c:v>17.451388888888889</c:v>
                      </c:pt>
                      <c:pt idx="2514">
                        <c:v>17.458333333333332</c:v>
                      </c:pt>
                      <c:pt idx="2515">
                        <c:v>17.465277777777779</c:v>
                      </c:pt>
                      <c:pt idx="2516">
                        <c:v>17.472222222222221</c:v>
                      </c:pt>
                      <c:pt idx="2517">
                        <c:v>17.479166666666668</c:v>
                      </c:pt>
                      <c:pt idx="2518">
                        <c:v>17.486111111111111</c:v>
                      </c:pt>
                      <c:pt idx="2519">
                        <c:v>17.493055555555554</c:v>
                      </c:pt>
                      <c:pt idx="2520">
                        <c:v>17.5</c:v>
                      </c:pt>
                      <c:pt idx="2521">
                        <c:v>17.506944444444446</c:v>
                      </c:pt>
                      <c:pt idx="2522">
                        <c:v>17.513888888888889</c:v>
                      </c:pt>
                      <c:pt idx="2523">
                        <c:v>17.520833333333332</c:v>
                      </c:pt>
                      <c:pt idx="2524">
                        <c:v>17.527777777777779</c:v>
                      </c:pt>
                      <c:pt idx="2525">
                        <c:v>17.534722222222221</c:v>
                      </c:pt>
                      <c:pt idx="2526">
                        <c:v>17.541666666666668</c:v>
                      </c:pt>
                      <c:pt idx="2527">
                        <c:v>17.548611111111111</c:v>
                      </c:pt>
                      <c:pt idx="2528">
                        <c:v>17.555555555555554</c:v>
                      </c:pt>
                      <c:pt idx="2529">
                        <c:v>17.5625</c:v>
                      </c:pt>
                      <c:pt idx="2530">
                        <c:v>17.569444444444446</c:v>
                      </c:pt>
                      <c:pt idx="2531">
                        <c:v>17.576388888888889</c:v>
                      </c:pt>
                      <c:pt idx="2532">
                        <c:v>17.583333333333332</c:v>
                      </c:pt>
                      <c:pt idx="2533">
                        <c:v>17.590277777777779</c:v>
                      </c:pt>
                      <c:pt idx="2534">
                        <c:v>17.597222222222221</c:v>
                      </c:pt>
                      <c:pt idx="2535">
                        <c:v>17.604166666666668</c:v>
                      </c:pt>
                      <c:pt idx="2536">
                        <c:v>17.611111111111111</c:v>
                      </c:pt>
                      <c:pt idx="2537">
                        <c:v>17.618055555555554</c:v>
                      </c:pt>
                      <c:pt idx="2538">
                        <c:v>17.625</c:v>
                      </c:pt>
                      <c:pt idx="2539">
                        <c:v>17.631944444444446</c:v>
                      </c:pt>
                      <c:pt idx="2540">
                        <c:v>17.638888888888889</c:v>
                      </c:pt>
                      <c:pt idx="2541">
                        <c:v>17.645833333333332</c:v>
                      </c:pt>
                      <c:pt idx="2542">
                        <c:v>17.652777777777779</c:v>
                      </c:pt>
                      <c:pt idx="2543">
                        <c:v>17.659722222222221</c:v>
                      </c:pt>
                      <c:pt idx="2544">
                        <c:v>17.666666666666668</c:v>
                      </c:pt>
                      <c:pt idx="2545">
                        <c:v>17.673611111111111</c:v>
                      </c:pt>
                      <c:pt idx="2546">
                        <c:v>17.680555555555554</c:v>
                      </c:pt>
                      <c:pt idx="2547">
                        <c:v>17.6875</c:v>
                      </c:pt>
                      <c:pt idx="2548">
                        <c:v>17.694444444444446</c:v>
                      </c:pt>
                      <c:pt idx="2549">
                        <c:v>17.701388888888889</c:v>
                      </c:pt>
                      <c:pt idx="2550">
                        <c:v>17.708333333333332</c:v>
                      </c:pt>
                      <c:pt idx="2551">
                        <c:v>17.715277777777779</c:v>
                      </c:pt>
                      <c:pt idx="2552">
                        <c:v>17.722222222222221</c:v>
                      </c:pt>
                      <c:pt idx="2553">
                        <c:v>17.729166666666668</c:v>
                      </c:pt>
                      <c:pt idx="2554">
                        <c:v>17.736111111111111</c:v>
                      </c:pt>
                      <c:pt idx="2555">
                        <c:v>17.743055555555554</c:v>
                      </c:pt>
                      <c:pt idx="2556">
                        <c:v>17.75</c:v>
                      </c:pt>
                      <c:pt idx="2557">
                        <c:v>17.756944444444446</c:v>
                      </c:pt>
                      <c:pt idx="2558">
                        <c:v>17.763888888888889</c:v>
                      </c:pt>
                      <c:pt idx="2559">
                        <c:v>17.770833333333332</c:v>
                      </c:pt>
                      <c:pt idx="2560">
                        <c:v>17.777777777777779</c:v>
                      </c:pt>
                      <c:pt idx="2561">
                        <c:v>17.784722222222221</c:v>
                      </c:pt>
                      <c:pt idx="2562">
                        <c:v>17.791666666666668</c:v>
                      </c:pt>
                      <c:pt idx="2563">
                        <c:v>17.798611111111111</c:v>
                      </c:pt>
                      <c:pt idx="2564">
                        <c:v>17.805555555555554</c:v>
                      </c:pt>
                      <c:pt idx="2565">
                        <c:v>17.8125</c:v>
                      </c:pt>
                      <c:pt idx="2566">
                        <c:v>17.819444444444446</c:v>
                      </c:pt>
                      <c:pt idx="2567">
                        <c:v>17.826388888888889</c:v>
                      </c:pt>
                      <c:pt idx="2568">
                        <c:v>17.833333333333332</c:v>
                      </c:pt>
                      <c:pt idx="2569">
                        <c:v>17.840277777777779</c:v>
                      </c:pt>
                      <c:pt idx="2570">
                        <c:v>17.847222222222221</c:v>
                      </c:pt>
                      <c:pt idx="2571">
                        <c:v>17.854166666666668</c:v>
                      </c:pt>
                      <c:pt idx="2572">
                        <c:v>17.861111111111111</c:v>
                      </c:pt>
                      <c:pt idx="2573">
                        <c:v>17.868055555555554</c:v>
                      </c:pt>
                      <c:pt idx="2574">
                        <c:v>17.875</c:v>
                      </c:pt>
                      <c:pt idx="2575">
                        <c:v>17.881944444444446</c:v>
                      </c:pt>
                      <c:pt idx="2576">
                        <c:v>17.888888888888889</c:v>
                      </c:pt>
                      <c:pt idx="2577">
                        <c:v>17.895833333333332</c:v>
                      </c:pt>
                      <c:pt idx="2578">
                        <c:v>17.902777777777779</c:v>
                      </c:pt>
                      <c:pt idx="2579">
                        <c:v>17.909722222222221</c:v>
                      </c:pt>
                      <c:pt idx="2580">
                        <c:v>17.916666666666668</c:v>
                      </c:pt>
                      <c:pt idx="2581">
                        <c:v>17.923611111111111</c:v>
                      </c:pt>
                      <c:pt idx="2582">
                        <c:v>17.930555555555554</c:v>
                      </c:pt>
                      <c:pt idx="2583">
                        <c:v>17.9375</c:v>
                      </c:pt>
                      <c:pt idx="2584">
                        <c:v>17.944444444444446</c:v>
                      </c:pt>
                      <c:pt idx="2585">
                        <c:v>17.951388888888889</c:v>
                      </c:pt>
                      <c:pt idx="2586">
                        <c:v>17.958333333333332</c:v>
                      </c:pt>
                      <c:pt idx="2587">
                        <c:v>17.965277777777779</c:v>
                      </c:pt>
                      <c:pt idx="2588">
                        <c:v>17.972222222222221</c:v>
                      </c:pt>
                      <c:pt idx="2589">
                        <c:v>17.979166666666668</c:v>
                      </c:pt>
                      <c:pt idx="2590">
                        <c:v>17.986111111111111</c:v>
                      </c:pt>
                      <c:pt idx="2591">
                        <c:v>17.993055555555554</c:v>
                      </c:pt>
                      <c:pt idx="2592">
                        <c:v>18</c:v>
                      </c:pt>
                      <c:pt idx="2593">
                        <c:v>18.006944444444446</c:v>
                      </c:pt>
                      <c:pt idx="2594">
                        <c:v>18.013888888888889</c:v>
                      </c:pt>
                      <c:pt idx="2595">
                        <c:v>18.020833333333332</c:v>
                      </c:pt>
                      <c:pt idx="2596">
                        <c:v>18.027777777777779</c:v>
                      </c:pt>
                      <c:pt idx="2597">
                        <c:v>18.034722222222221</c:v>
                      </c:pt>
                      <c:pt idx="2598">
                        <c:v>18.041666666666668</c:v>
                      </c:pt>
                      <c:pt idx="2599">
                        <c:v>18.048611111111111</c:v>
                      </c:pt>
                      <c:pt idx="2600">
                        <c:v>18.055555555555554</c:v>
                      </c:pt>
                      <c:pt idx="2601">
                        <c:v>18.0625</c:v>
                      </c:pt>
                      <c:pt idx="2602">
                        <c:v>18.069444444444446</c:v>
                      </c:pt>
                      <c:pt idx="2603">
                        <c:v>18.076388888888889</c:v>
                      </c:pt>
                      <c:pt idx="2604">
                        <c:v>18.083333333333332</c:v>
                      </c:pt>
                      <c:pt idx="2605">
                        <c:v>18.090277777777779</c:v>
                      </c:pt>
                      <c:pt idx="2606">
                        <c:v>18.097222222222221</c:v>
                      </c:pt>
                      <c:pt idx="2607">
                        <c:v>18.104166666666668</c:v>
                      </c:pt>
                      <c:pt idx="2608">
                        <c:v>18.111111111111111</c:v>
                      </c:pt>
                      <c:pt idx="2609">
                        <c:v>18.118055555555554</c:v>
                      </c:pt>
                      <c:pt idx="2610">
                        <c:v>18.125</c:v>
                      </c:pt>
                      <c:pt idx="2611">
                        <c:v>18.131944444444446</c:v>
                      </c:pt>
                      <c:pt idx="2612">
                        <c:v>18.138888888888889</c:v>
                      </c:pt>
                      <c:pt idx="2613">
                        <c:v>18.145833333333332</c:v>
                      </c:pt>
                      <c:pt idx="2614">
                        <c:v>18.152777777777779</c:v>
                      </c:pt>
                      <c:pt idx="2615">
                        <c:v>18.159722222222221</c:v>
                      </c:pt>
                      <c:pt idx="2616">
                        <c:v>18.166666666666668</c:v>
                      </c:pt>
                      <c:pt idx="2617">
                        <c:v>18.173611111111111</c:v>
                      </c:pt>
                      <c:pt idx="2618">
                        <c:v>18.180555555555554</c:v>
                      </c:pt>
                      <c:pt idx="2619">
                        <c:v>18.1875</c:v>
                      </c:pt>
                      <c:pt idx="2620">
                        <c:v>18.194444444444446</c:v>
                      </c:pt>
                      <c:pt idx="2621">
                        <c:v>18.201388888888889</c:v>
                      </c:pt>
                      <c:pt idx="2622">
                        <c:v>18.208333333333332</c:v>
                      </c:pt>
                      <c:pt idx="2623">
                        <c:v>18.215277777777779</c:v>
                      </c:pt>
                      <c:pt idx="2624">
                        <c:v>18.222222222222221</c:v>
                      </c:pt>
                      <c:pt idx="2625">
                        <c:v>18.229166666666668</c:v>
                      </c:pt>
                      <c:pt idx="2626">
                        <c:v>18.236111111111111</c:v>
                      </c:pt>
                      <c:pt idx="2627">
                        <c:v>18.243055555555554</c:v>
                      </c:pt>
                      <c:pt idx="2628">
                        <c:v>18.25</c:v>
                      </c:pt>
                      <c:pt idx="2629">
                        <c:v>18.256944444444446</c:v>
                      </c:pt>
                      <c:pt idx="2630">
                        <c:v>18.263888888888889</c:v>
                      </c:pt>
                      <c:pt idx="2631">
                        <c:v>18.270833333333332</c:v>
                      </c:pt>
                      <c:pt idx="2632">
                        <c:v>18.277777777777779</c:v>
                      </c:pt>
                      <c:pt idx="2633">
                        <c:v>18.284722222222221</c:v>
                      </c:pt>
                      <c:pt idx="2634">
                        <c:v>18.291666666666668</c:v>
                      </c:pt>
                      <c:pt idx="2635">
                        <c:v>18.298611111111111</c:v>
                      </c:pt>
                      <c:pt idx="2636">
                        <c:v>18.305555555555554</c:v>
                      </c:pt>
                      <c:pt idx="2637">
                        <c:v>18.3125</c:v>
                      </c:pt>
                      <c:pt idx="2638">
                        <c:v>18.319444444444446</c:v>
                      </c:pt>
                      <c:pt idx="2639">
                        <c:v>18.326388888888889</c:v>
                      </c:pt>
                      <c:pt idx="2640">
                        <c:v>18.333333333333332</c:v>
                      </c:pt>
                      <c:pt idx="2641">
                        <c:v>18.340277777777779</c:v>
                      </c:pt>
                      <c:pt idx="2642">
                        <c:v>18.347222222222221</c:v>
                      </c:pt>
                      <c:pt idx="2643">
                        <c:v>18.354166666666668</c:v>
                      </c:pt>
                      <c:pt idx="2644">
                        <c:v>18.361111111111111</c:v>
                      </c:pt>
                      <c:pt idx="2645">
                        <c:v>18.368055555555554</c:v>
                      </c:pt>
                      <c:pt idx="2646">
                        <c:v>18.375</c:v>
                      </c:pt>
                      <c:pt idx="2647">
                        <c:v>18.381944444444446</c:v>
                      </c:pt>
                      <c:pt idx="2648">
                        <c:v>18.388888888888889</c:v>
                      </c:pt>
                      <c:pt idx="2649">
                        <c:v>18.395833333333332</c:v>
                      </c:pt>
                      <c:pt idx="2650">
                        <c:v>18.402777777777779</c:v>
                      </c:pt>
                      <c:pt idx="2651">
                        <c:v>18.409722222222221</c:v>
                      </c:pt>
                      <c:pt idx="2652">
                        <c:v>18.416666666666668</c:v>
                      </c:pt>
                      <c:pt idx="2653">
                        <c:v>18.423611111111111</c:v>
                      </c:pt>
                      <c:pt idx="2654">
                        <c:v>18.430555555555554</c:v>
                      </c:pt>
                      <c:pt idx="2655">
                        <c:v>18.4375</c:v>
                      </c:pt>
                      <c:pt idx="2656">
                        <c:v>18.444444444444446</c:v>
                      </c:pt>
                      <c:pt idx="2657">
                        <c:v>18.451388888888889</c:v>
                      </c:pt>
                      <c:pt idx="2658">
                        <c:v>18.458333333333332</c:v>
                      </c:pt>
                      <c:pt idx="2659">
                        <c:v>18.465277777777779</c:v>
                      </c:pt>
                      <c:pt idx="2660">
                        <c:v>18.472222222222221</c:v>
                      </c:pt>
                      <c:pt idx="2661">
                        <c:v>18.479166666666668</c:v>
                      </c:pt>
                      <c:pt idx="2662">
                        <c:v>18.486111111111111</c:v>
                      </c:pt>
                      <c:pt idx="2663">
                        <c:v>18.493055555555554</c:v>
                      </c:pt>
                      <c:pt idx="2664">
                        <c:v>18.5</c:v>
                      </c:pt>
                      <c:pt idx="2665">
                        <c:v>18.506944444444446</c:v>
                      </c:pt>
                      <c:pt idx="2666">
                        <c:v>18.513888888888889</c:v>
                      </c:pt>
                      <c:pt idx="2667">
                        <c:v>18.520833333333332</c:v>
                      </c:pt>
                      <c:pt idx="2668">
                        <c:v>18.527777777777779</c:v>
                      </c:pt>
                      <c:pt idx="2669">
                        <c:v>18.534722222222221</c:v>
                      </c:pt>
                      <c:pt idx="2670">
                        <c:v>18.541666666666668</c:v>
                      </c:pt>
                      <c:pt idx="2671">
                        <c:v>18.548611111111111</c:v>
                      </c:pt>
                      <c:pt idx="2672">
                        <c:v>18.555555555555554</c:v>
                      </c:pt>
                      <c:pt idx="2673">
                        <c:v>18.5625</c:v>
                      </c:pt>
                      <c:pt idx="2674">
                        <c:v>18.569444444444446</c:v>
                      </c:pt>
                      <c:pt idx="2675">
                        <c:v>18.576388888888889</c:v>
                      </c:pt>
                      <c:pt idx="2676">
                        <c:v>18.583333333333332</c:v>
                      </c:pt>
                      <c:pt idx="2677">
                        <c:v>18.590277777777779</c:v>
                      </c:pt>
                      <c:pt idx="2678">
                        <c:v>18.597222222222221</c:v>
                      </c:pt>
                      <c:pt idx="2679">
                        <c:v>18.604166666666668</c:v>
                      </c:pt>
                      <c:pt idx="2680">
                        <c:v>18.611111111111111</c:v>
                      </c:pt>
                      <c:pt idx="2681">
                        <c:v>18.618055555555554</c:v>
                      </c:pt>
                      <c:pt idx="2682">
                        <c:v>18.625</c:v>
                      </c:pt>
                      <c:pt idx="2683">
                        <c:v>18.631944444444446</c:v>
                      </c:pt>
                      <c:pt idx="2684">
                        <c:v>18.638888888888889</c:v>
                      </c:pt>
                      <c:pt idx="2685">
                        <c:v>18.645833333333332</c:v>
                      </c:pt>
                      <c:pt idx="2686">
                        <c:v>18.652777777777779</c:v>
                      </c:pt>
                      <c:pt idx="2687">
                        <c:v>18.659722222222221</c:v>
                      </c:pt>
                      <c:pt idx="2688">
                        <c:v>18.666666666666668</c:v>
                      </c:pt>
                      <c:pt idx="2689">
                        <c:v>18.673611111111111</c:v>
                      </c:pt>
                      <c:pt idx="2690">
                        <c:v>18.680555555555554</c:v>
                      </c:pt>
                      <c:pt idx="2691">
                        <c:v>18.6875</c:v>
                      </c:pt>
                      <c:pt idx="2692">
                        <c:v>18.694444444444446</c:v>
                      </c:pt>
                      <c:pt idx="2693">
                        <c:v>18.701388888888889</c:v>
                      </c:pt>
                      <c:pt idx="2694">
                        <c:v>18.708333333333332</c:v>
                      </c:pt>
                      <c:pt idx="2695">
                        <c:v>18.715277777777779</c:v>
                      </c:pt>
                      <c:pt idx="2696">
                        <c:v>18.722222222222221</c:v>
                      </c:pt>
                      <c:pt idx="2697">
                        <c:v>18.729166666666668</c:v>
                      </c:pt>
                      <c:pt idx="2698">
                        <c:v>18.736111111111111</c:v>
                      </c:pt>
                      <c:pt idx="2699">
                        <c:v>18.743055555555554</c:v>
                      </c:pt>
                      <c:pt idx="2700">
                        <c:v>18.75</c:v>
                      </c:pt>
                      <c:pt idx="2701">
                        <c:v>18.756944444444446</c:v>
                      </c:pt>
                      <c:pt idx="2702">
                        <c:v>18.763888888888889</c:v>
                      </c:pt>
                      <c:pt idx="2703">
                        <c:v>18.770833333333332</c:v>
                      </c:pt>
                      <c:pt idx="2704">
                        <c:v>18.777777777777779</c:v>
                      </c:pt>
                      <c:pt idx="2705">
                        <c:v>18.784722222222221</c:v>
                      </c:pt>
                      <c:pt idx="2706">
                        <c:v>18.791666666666668</c:v>
                      </c:pt>
                      <c:pt idx="2707">
                        <c:v>18.798611111111111</c:v>
                      </c:pt>
                      <c:pt idx="2708">
                        <c:v>18.805555555555554</c:v>
                      </c:pt>
                      <c:pt idx="2709">
                        <c:v>18.8125</c:v>
                      </c:pt>
                      <c:pt idx="2710">
                        <c:v>18.819444444444446</c:v>
                      </c:pt>
                      <c:pt idx="2711">
                        <c:v>18.826388888888889</c:v>
                      </c:pt>
                      <c:pt idx="2712">
                        <c:v>18.833333333333332</c:v>
                      </c:pt>
                      <c:pt idx="2713">
                        <c:v>18.840277777777779</c:v>
                      </c:pt>
                      <c:pt idx="2714">
                        <c:v>18.847222222222221</c:v>
                      </c:pt>
                      <c:pt idx="2715">
                        <c:v>18.854166666666668</c:v>
                      </c:pt>
                      <c:pt idx="2716">
                        <c:v>18.861111111111111</c:v>
                      </c:pt>
                      <c:pt idx="2717">
                        <c:v>18.868055555555554</c:v>
                      </c:pt>
                      <c:pt idx="2718">
                        <c:v>18.875</c:v>
                      </c:pt>
                      <c:pt idx="2719">
                        <c:v>18.881944444444446</c:v>
                      </c:pt>
                      <c:pt idx="2720">
                        <c:v>18.888888888888889</c:v>
                      </c:pt>
                      <c:pt idx="2721">
                        <c:v>18.895833333333332</c:v>
                      </c:pt>
                      <c:pt idx="2722">
                        <c:v>18.902777777777779</c:v>
                      </c:pt>
                      <c:pt idx="2723">
                        <c:v>18.909722222222221</c:v>
                      </c:pt>
                      <c:pt idx="2724">
                        <c:v>18.916666666666668</c:v>
                      </c:pt>
                      <c:pt idx="2725">
                        <c:v>18.923611111111111</c:v>
                      </c:pt>
                      <c:pt idx="2726">
                        <c:v>18.930555555555554</c:v>
                      </c:pt>
                      <c:pt idx="2727">
                        <c:v>18.9375</c:v>
                      </c:pt>
                      <c:pt idx="2728">
                        <c:v>18.944444444444446</c:v>
                      </c:pt>
                      <c:pt idx="2729">
                        <c:v>18.951388888888889</c:v>
                      </c:pt>
                      <c:pt idx="2730">
                        <c:v>18.958333333333332</c:v>
                      </c:pt>
                      <c:pt idx="2731">
                        <c:v>18.965277777777779</c:v>
                      </c:pt>
                      <c:pt idx="2732">
                        <c:v>18.972222222222221</c:v>
                      </c:pt>
                      <c:pt idx="2733">
                        <c:v>18.979166666666668</c:v>
                      </c:pt>
                      <c:pt idx="2734">
                        <c:v>18.986111111111111</c:v>
                      </c:pt>
                      <c:pt idx="2735">
                        <c:v>18.993055555555554</c:v>
                      </c:pt>
                      <c:pt idx="2736">
                        <c:v>19</c:v>
                      </c:pt>
                      <c:pt idx="2737">
                        <c:v>19.006944444444446</c:v>
                      </c:pt>
                      <c:pt idx="2738">
                        <c:v>19.013888888888889</c:v>
                      </c:pt>
                      <c:pt idx="2739">
                        <c:v>19.020833333333332</c:v>
                      </c:pt>
                      <c:pt idx="2740">
                        <c:v>19.027777777777779</c:v>
                      </c:pt>
                      <c:pt idx="2741">
                        <c:v>19.034722222222221</c:v>
                      </c:pt>
                      <c:pt idx="2742">
                        <c:v>19.041666666666668</c:v>
                      </c:pt>
                      <c:pt idx="2743">
                        <c:v>19.048611111111111</c:v>
                      </c:pt>
                      <c:pt idx="2744">
                        <c:v>19.055555555555554</c:v>
                      </c:pt>
                      <c:pt idx="2745">
                        <c:v>19.0625</c:v>
                      </c:pt>
                      <c:pt idx="2746">
                        <c:v>19.069444444444446</c:v>
                      </c:pt>
                      <c:pt idx="2747">
                        <c:v>19.076388888888889</c:v>
                      </c:pt>
                      <c:pt idx="2748">
                        <c:v>19.083333333333332</c:v>
                      </c:pt>
                      <c:pt idx="2749">
                        <c:v>19.090277777777779</c:v>
                      </c:pt>
                      <c:pt idx="2750">
                        <c:v>19.097222222222221</c:v>
                      </c:pt>
                      <c:pt idx="2751">
                        <c:v>19.104166666666668</c:v>
                      </c:pt>
                      <c:pt idx="2752">
                        <c:v>19.111111111111111</c:v>
                      </c:pt>
                      <c:pt idx="2753">
                        <c:v>19.118055555555554</c:v>
                      </c:pt>
                      <c:pt idx="2754">
                        <c:v>19.125</c:v>
                      </c:pt>
                      <c:pt idx="2755">
                        <c:v>19.131944444444446</c:v>
                      </c:pt>
                      <c:pt idx="2756">
                        <c:v>19.138888888888889</c:v>
                      </c:pt>
                      <c:pt idx="2757">
                        <c:v>19.145833333333332</c:v>
                      </c:pt>
                      <c:pt idx="2758">
                        <c:v>19.152777777777779</c:v>
                      </c:pt>
                      <c:pt idx="2759">
                        <c:v>19.159722222222221</c:v>
                      </c:pt>
                      <c:pt idx="2760">
                        <c:v>19.166666666666668</c:v>
                      </c:pt>
                      <c:pt idx="2761">
                        <c:v>19.173611111111111</c:v>
                      </c:pt>
                      <c:pt idx="2762">
                        <c:v>19.180555555555554</c:v>
                      </c:pt>
                      <c:pt idx="2763">
                        <c:v>19.1875</c:v>
                      </c:pt>
                      <c:pt idx="2764">
                        <c:v>19.194444444444446</c:v>
                      </c:pt>
                      <c:pt idx="2765">
                        <c:v>19.201388888888889</c:v>
                      </c:pt>
                      <c:pt idx="2766">
                        <c:v>19.208333333333332</c:v>
                      </c:pt>
                      <c:pt idx="2767">
                        <c:v>19.215277777777779</c:v>
                      </c:pt>
                      <c:pt idx="2768">
                        <c:v>19.222222222222221</c:v>
                      </c:pt>
                      <c:pt idx="2769">
                        <c:v>19.229166666666668</c:v>
                      </c:pt>
                      <c:pt idx="2770">
                        <c:v>19.236111111111111</c:v>
                      </c:pt>
                      <c:pt idx="2771">
                        <c:v>19.243055555555554</c:v>
                      </c:pt>
                      <c:pt idx="2772">
                        <c:v>19.25</c:v>
                      </c:pt>
                      <c:pt idx="2773">
                        <c:v>19.256944444444446</c:v>
                      </c:pt>
                      <c:pt idx="2774">
                        <c:v>19.263888888888889</c:v>
                      </c:pt>
                      <c:pt idx="2775">
                        <c:v>19.270833333333332</c:v>
                      </c:pt>
                      <c:pt idx="2776">
                        <c:v>19.277777777777779</c:v>
                      </c:pt>
                      <c:pt idx="2777">
                        <c:v>19.284722222222221</c:v>
                      </c:pt>
                      <c:pt idx="2778">
                        <c:v>19.291666666666668</c:v>
                      </c:pt>
                      <c:pt idx="2779">
                        <c:v>19.298611111111111</c:v>
                      </c:pt>
                      <c:pt idx="2780">
                        <c:v>19.305555555555554</c:v>
                      </c:pt>
                      <c:pt idx="2781">
                        <c:v>19.3125</c:v>
                      </c:pt>
                      <c:pt idx="2782">
                        <c:v>19.319444444444446</c:v>
                      </c:pt>
                      <c:pt idx="2783">
                        <c:v>19.326388888888889</c:v>
                      </c:pt>
                      <c:pt idx="2784">
                        <c:v>19.333333333333332</c:v>
                      </c:pt>
                      <c:pt idx="2785">
                        <c:v>19.340277777777779</c:v>
                      </c:pt>
                      <c:pt idx="2786">
                        <c:v>19.347222222222221</c:v>
                      </c:pt>
                      <c:pt idx="2787">
                        <c:v>19.354166666666668</c:v>
                      </c:pt>
                      <c:pt idx="2788">
                        <c:v>19.361111111111111</c:v>
                      </c:pt>
                      <c:pt idx="2789">
                        <c:v>19.368055555555554</c:v>
                      </c:pt>
                      <c:pt idx="2790">
                        <c:v>19.375</c:v>
                      </c:pt>
                      <c:pt idx="2791">
                        <c:v>19.381944444444446</c:v>
                      </c:pt>
                      <c:pt idx="2792">
                        <c:v>19.388888888888889</c:v>
                      </c:pt>
                      <c:pt idx="2793">
                        <c:v>19.395833333333332</c:v>
                      </c:pt>
                      <c:pt idx="2794">
                        <c:v>19.402777777777779</c:v>
                      </c:pt>
                      <c:pt idx="2795">
                        <c:v>19.409722222222221</c:v>
                      </c:pt>
                      <c:pt idx="2796">
                        <c:v>19.416666666666668</c:v>
                      </c:pt>
                      <c:pt idx="2797">
                        <c:v>19.423611111111111</c:v>
                      </c:pt>
                      <c:pt idx="2798">
                        <c:v>19.430555555555554</c:v>
                      </c:pt>
                      <c:pt idx="2799">
                        <c:v>19.4375</c:v>
                      </c:pt>
                      <c:pt idx="2800">
                        <c:v>19.444444444444446</c:v>
                      </c:pt>
                      <c:pt idx="2801">
                        <c:v>19.451388888888889</c:v>
                      </c:pt>
                      <c:pt idx="2802">
                        <c:v>19.458333333333332</c:v>
                      </c:pt>
                      <c:pt idx="2803">
                        <c:v>19.465277777777779</c:v>
                      </c:pt>
                      <c:pt idx="2804">
                        <c:v>19.472222222222221</c:v>
                      </c:pt>
                      <c:pt idx="2805">
                        <c:v>19.479166666666668</c:v>
                      </c:pt>
                      <c:pt idx="2806">
                        <c:v>19.486111111111111</c:v>
                      </c:pt>
                      <c:pt idx="2807">
                        <c:v>19.493055555555554</c:v>
                      </c:pt>
                      <c:pt idx="2808">
                        <c:v>19.5</c:v>
                      </c:pt>
                      <c:pt idx="2809">
                        <c:v>19.506944444444446</c:v>
                      </c:pt>
                      <c:pt idx="2810">
                        <c:v>19.513888888888889</c:v>
                      </c:pt>
                      <c:pt idx="2811">
                        <c:v>19.520833333333332</c:v>
                      </c:pt>
                      <c:pt idx="2812">
                        <c:v>19.527777777777779</c:v>
                      </c:pt>
                      <c:pt idx="2813">
                        <c:v>19.534722222222221</c:v>
                      </c:pt>
                      <c:pt idx="2814">
                        <c:v>19.541666666666668</c:v>
                      </c:pt>
                      <c:pt idx="2815">
                        <c:v>19.548611111111111</c:v>
                      </c:pt>
                      <c:pt idx="2816">
                        <c:v>19.555555555555554</c:v>
                      </c:pt>
                      <c:pt idx="2817">
                        <c:v>19.5625</c:v>
                      </c:pt>
                      <c:pt idx="2818">
                        <c:v>19.569444444444446</c:v>
                      </c:pt>
                      <c:pt idx="2819">
                        <c:v>19.576388888888889</c:v>
                      </c:pt>
                      <c:pt idx="2820">
                        <c:v>19.583333333333332</c:v>
                      </c:pt>
                      <c:pt idx="2821">
                        <c:v>19.590277777777779</c:v>
                      </c:pt>
                      <c:pt idx="2822">
                        <c:v>19.597222222222221</c:v>
                      </c:pt>
                      <c:pt idx="2823">
                        <c:v>19.604166666666668</c:v>
                      </c:pt>
                      <c:pt idx="2824">
                        <c:v>19.611111111111111</c:v>
                      </c:pt>
                      <c:pt idx="2825">
                        <c:v>19.618055555555554</c:v>
                      </c:pt>
                      <c:pt idx="2826">
                        <c:v>19.625</c:v>
                      </c:pt>
                      <c:pt idx="2827">
                        <c:v>19.631944444444446</c:v>
                      </c:pt>
                      <c:pt idx="2828">
                        <c:v>19.638888888888889</c:v>
                      </c:pt>
                      <c:pt idx="2829">
                        <c:v>19.645833333333332</c:v>
                      </c:pt>
                      <c:pt idx="2830">
                        <c:v>19.652777777777779</c:v>
                      </c:pt>
                      <c:pt idx="2831">
                        <c:v>19.659722222222221</c:v>
                      </c:pt>
                      <c:pt idx="2832">
                        <c:v>19.666666666666668</c:v>
                      </c:pt>
                      <c:pt idx="2833">
                        <c:v>19.673611111111111</c:v>
                      </c:pt>
                      <c:pt idx="2834">
                        <c:v>19.680555555555554</c:v>
                      </c:pt>
                      <c:pt idx="2835">
                        <c:v>19.6875</c:v>
                      </c:pt>
                      <c:pt idx="2836">
                        <c:v>19.694444444444446</c:v>
                      </c:pt>
                      <c:pt idx="2837">
                        <c:v>19.701388888888889</c:v>
                      </c:pt>
                      <c:pt idx="2838">
                        <c:v>19.708333333333332</c:v>
                      </c:pt>
                      <c:pt idx="2839">
                        <c:v>19.715277777777779</c:v>
                      </c:pt>
                      <c:pt idx="2840">
                        <c:v>19.722222222222221</c:v>
                      </c:pt>
                      <c:pt idx="2841">
                        <c:v>19.729166666666668</c:v>
                      </c:pt>
                      <c:pt idx="2842">
                        <c:v>19.736111111111111</c:v>
                      </c:pt>
                      <c:pt idx="2843">
                        <c:v>19.743055555555554</c:v>
                      </c:pt>
                      <c:pt idx="2844">
                        <c:v>19.75</c:v>
                      </c:pt>
                      <c:pt idx="2845">
                        <c:v>19.756944444444446</c:v>
                      </c:pt>
                      <c:pt idx="2846">
                        <c:v>19.763888888888889</c:v>
                      </c:pt>
                      <c:pt idx="2847">
                        <c:v>19.770833333333332</c:v>
                      </c:pt>
                      <c:pt idx="2848">
                        <c:v>19.777777777777779</c:v>
                      </c:pt>
                      <c:pt idx="2849">
                        <c:v>19.784722222222221</c:v>
                      </c:pt>
                      <c:pt idx="2850">
                        <c:v>19.791666666666668</c:v>
                      </c:pt>
                      <c:pt idx="2851">
                        <c:v>19.798611111111111</c:v>
                      </c:pt>
                      <c:pt idx="2852">
                        <c:v>19.805555555555554</c:v>
                      </c:pt>
                      <c:pt idx="2853">
                        <c:v>19.8125</c:v>
                      </c:pt>
                      <c:pt idx="2854">
                        <c:v>19.819444444444446</c:v>
                      </c:pt>
                      <c:pt idx="2855">
                        <c:v>19.826388888888889</c:v>
                      </c:pt>
                      <c:pt idx="2856">
                        <c:v>19.833333333333332</c:v>
                      </c:pt>
                      <c:pt idx="2857">
                        <c:v>19.840277777777779</c:v>
                      </c:pt>
                      <c:pt idx="2858">
                        <c:v>19.847222222222221</c:v>
                      </c:pt>
                      <c:pt idx="2859">
                        <c:v>19.854166666666668</c:v>
                      </c:pt>
                      <c:pt idx="2860">
                        <c:v>19.861111111111111</c:v>
                      </c:pt>
                      <c:pt idx="2861">
                        <c:v>19.868055555555554</c:v>
                      </c:pt>
                      <c:pt idx="2862">
                        <c:v>19.875</c:v>
                      </c:pt>
                      <c:pt idx="2863">
                        <c:v>19.881944444444446</c:v>
                      </c:pt>
                      <c:pt idx="2864">
                        <c:v>19.888888888888889</c:v>
                      </c:pt>
                      <c:pt idx="2865">
                        <c:v>19.895833333333332</c:v>
                      </c:pt>
                      <c:pt idx="2866">
                        <c:v>19.902777777777779</c:v>
                      </c:pt>
                      <c:pt idx="2867">
                        <c:v>19.909722222222221</c:v>
                      </c:pt>
                      <c:pt idx="2868">
                        <c:v>19.916666666666668</c:v>
                      </c:pt>
                      <c:pt idx="2869">
                        <c:v>19.923611111111111</c:v>
                      </c:pt>
                      <c:pt idx="2870">
                        <c:v>19.930555555555554</c:v>
                      </c:pt>
                      <c:pt idx="2871">
                        <c:v>19.9375</c:v>
                      </c:pt>
                      <c:pt idx="2872">
                        <c:v>19.944444444444446</c:v>
                      </c:pt>
                      <c:pt idx="2873">
                        <c:v>19.951388888888889</c:v>
                      </c:pt>
                      <c:pt idx="2874">
                        <c:v>19.958333333333332</c:v>
                      </c:pt>
                      <c:pt idx="2875">
                        <c:v>19.965277777777779</c:v>
                      </c:pt>
                      <c:pt idx="2876">
                        <c:v>19.972222222222221</c:v>
                      </c:pt>
                      <c:pt idx="2877">
                        <c:v>19.979166666666668</c:v>
                      </c:pt>
                      <c:pt idx="2878">
                        <c:v>19.986111111111111</c:v>
                      </c:pt>
                      <c:pt idx="2879">
                        <c:v>19.993055555555554</c:v>
                      </c:pt>
                      <c:pt idx="2880">
                        <c:v>20</c:v>
                      </c:pt>
                      <c:pt idx="2881">
                        <c:v>20.006944444444446</c:v>
                      </c:pt>
                      <c:pt idx="2882">
                        <c:v>20.013888888888889</c:v>
                      </c:pt>
                      <c:pt idx="2883">
                        <c:v>20.020833333333332</c:v>
                      </c:pt>
                      <c:pt idx="2884">
                        <c:v>20.027777777777779</c:v>
                      </c:pt>
                      <c:pt idx="2885">
                        <c:v>20.034722222222221</c:v>
                      </c:pt>
                      <c:pt idx="2886">
                        <c:v>20.041666666666668</c:v>
                      </c:pt>
                      <c:pt idx="2887">
                        <c:v>20.048611111111111</c:v>
                      </c:pt>
                      <c:pt idx="2888">
                        <c:v>20.055555555555554</c:v>
                      </c:pt>
                      <c:pt idx="2889">
                        <c:v>20.0625</c:v>
                      </c:pt>
                      <c:pt idx="2890">
                        <c:v>20.069444444444446</c:v>
                      </c:pt>
                      <c:pt idx="2891">
                        <c:v>20.076388888888889</c:v>
                      </c:pt>
                      <c:pt idx="2892">
                        <c:v>20.083333333333332</c:v>
                      </c:pt>
                      <c:pt idx="2893">
                        <c:v>20.090277777777779</c:v>
                      </c:pt>
                      <c:pt idx="2894">
                        <c:v>20.097222222222221</c:v>
                      </c:pt>
                      <c:pt idx="2895">
                        <c:v>20.104166666666668</c:v>
                      </c:pt>
                      <c:pt idx="2896">
                        <c:v>20.111111111111111</c:v>
                      </c:pt>
                      <c:pt idx="2897">
                        <c:v>20.118055555555554</c:v>
                      </c:pt>
                      <c:pt idx="2898">
                        <c:v>20.125</c:v>
                      </c:pt>
                      <c:pt idx="2899">
                        <c:v>20.131944444444446</c:v>
                      </c:pt>
                      <c:pt idx="2900">
                        <c:v>20.138888888888889</c:v>
                      </c:pt>
                      <c:pt idx="2901">
                        <c:v>20.145833333333332</c:v>
                      </c:pt>
                      <c:pt idx="2902">
                        <c:v>20.152777777777779</c:v>
                      </c:pt>
                      <c:pt idx="2903">
                        <c:v>20.159722222222221</c:v>
                      </c:pt>
                      <c:pt idx="2904">
                        <c:v>20.166666666666668</c:v>
                      </c:pt>
                      <c:pt idx="2905">
                        <c:v>20.173611111111111</c:v>
                      </c:pt>
                      <c:pt idx="2906">
                        <c:v>20.180555555555554</c:v>
                      </c:pt>
                      <c:pt idx="2907">
                        <c:v>20.1875</c:v>
                      </c:pt>
                      <c:pt idx="2908">
                        <c:v>20.194444444444446</c:v>
                      </c:pt>
                      <c:pt idx="2909">
                        <c:v>20.201388888888889</c:v>
                      </c:pt>
                      <c:pt idx="2910">
                        <c:v>20.208333333333332</c:v>
                      </c:pt>
                      <c:pt idx="2911">
                        <c:v>20.215277777777779</c:v>
                      </c:pt>
                      <c:pt idx="2912">
                        <c:v>20.222222222222221</c:v>
                      </c:pt>
                      <c:pt idx="2913">
                        <c:v>20.229166666666668</c:v>
                      </c:pt>
                      <c:pt idx="2914">
                        <c:v>20.236111111111111</c:v>
                      </c:pt>
                      <c:pt idx="2915">
                        <c:v>20.243055555555554</c:v>
                      </c:pt>
                      <c:pt idx="2916">
                        <c:v>20.25</c:v>
                      </c:pt>
                      <c:pt idx="2917">
                        <c:v>20.256944444444446</c:v>
                      </c:pt>
                      <c:pt idx="2918">
                        <c:v>20.263888888888889</c:v>
                      </c:pt>
                      <c:pt idx="2919">
                        <c:v>20.270833333333332</c:v>
                      </c:pt>
                      <c:pt idx="2920">
                        <c:v>20.277777777777779</c:v>
                      </c:pt>
                      <c:pt idx="2921">
                        <c:v>20.284722222222221</c:v>
                      </c:pt>
                      <c:pt idx="2922">
                        <c:v>20.291666666666668</c:v>
                      </c:pt>
                      <c:pt idx="2923">
                        <c:v>20.298611111111111</c:v>
                      </c:pt>
                      <c:pt idx="2924">
                        <c:v>20.305555555555554</c:v>
                      </c:pt>
                      <c:pt idx="2925">
                        <c:v>20.3125</c:v>
                      </c:pt>
                      <c:pt idx="2926">
                        <c:v>20.319444444444446</c:v>
                      </c:pt>
                      <c:pt idx="2927">
                        <c:v>20.326388888888889</c:v>
                      </c:pt>
                      <c:pt idx="2928">
                        <c:v>20.333333333333332</c:v>
                      </c:pt>
                      <c:pt idx="2929">
                        <c:v>20.340277777777779</c:v>
                      </c:pt>
                      <c:pt idx="2930">
                        <c:v>20.347222222222221</c:v>
                      </c:pt>
                      <c:pt idx="2931">
                        <c:v>20.354166666666668</c:v>
                      </c:pt>
                      <c:pt idx="2932">
                        <c:v>20.361111111111111</c:v>
                      </c:pt>
                      <c:pt idx="2933">
                        <c:v>20.368055555555554</c:v>
                      </c:pt>
                      <c:pt idx="2934">
                        <c:v>20.375</c:v>
                      </c:pt>
                      <c:pt idx="2935">
                        <c:v>20.381944444444446</c:v>
                      </c:pt>
                      <c:pt idx="2936">
                        <c:v>20.388888888888889</c:v>
                      </c:pt>
                      <c:pt idx="2937">
                        <c:v>20.395833333333332</c:v>
                      </c:pt>
                      <c:pt idx="2938">
                        <c:v>20.402777777777779</c:v>
                      </c:pt>
                      <c:pt idx="2939">
                        <c:v>20.409722222222221</c:v>
                      </c:pt>
                      <c:pt idx="2940">
                        <c:v>20.416666666666668</c:v>
                      </c:pt>
                      <c:pt idx="2941">
                        <c:v>20.423611111111111</c:v>
                      </c:pt>
                      <c:pt idx="2942">
                        <c:v>20.430555555555554</c:v>
                      </c:pt>
                      <c:pt idx="2943">
                        <c:v>20.4375</c:v>
                      </c:pt>
                      <c:pt idx="2944">
                        <c:v>20.444444444444446</c:v>
                      </c:pt>
                      <c:pt idx="2945">
                        <c:v>20.451388888888889</c:v>
                      </c:pt>
                      <c:pt idx="2946">
                        <c:v>20.458333333333332</c:v>
                      </c:pt>
                      <c:pt idx="2947">
                        <c:v>20.465277777777779</c:v>
                      </c:pt>
                      <c:pt idx="2948">
                        <c:v>20.472222222222221</c:v>
                      </c:pt>
                      <c:pt idx="2949">
                        <c:v>20.479166666666668</c:v>
                      </c:pt>
                      <c:pt idx="2950">
                        <c:v>20.486111111111111</c:v>
                      </c:pt>
                      <c:pt idx="2951">
                        <c:v>20.493055555555554</c:v>
                      </c:pt>
                      <c:pt idx="2952">
                        <c:v>20.5</c:v>
                      </c:pt>
                      <c:pt idx="2953">
                        <c:v>20.506944444444446</c:v>
                      </c:pt>
                      <c:pt idx="2954">
                        <c:v>20.513888888888889</c:v>
                      </c:pt>
                      <c:pt idx="2955">
                        <c:v>20.520833333333332</c:v>
                      </c:pt>
                      <c:pt idx="2956">
                        <c:v>20.527777777777779</c:v>
                      </c:pt>
                      <c:pt idx="2957">
                        <c:v>20.534722222222221</c:v>
                      </c:pt>
                      <c:pt idx="2958">
                        <c:v>20.541666666666668</c:v>
                      </c:pt>
                      <c:pt idx="2959">
                        <c:v>20.548611111111111</c:v>
                      </c:pt>
                      <c:pt idx="2960">
                        <c:v>20.555555555555554</c:v>
                      </c:pt>
                      <c:pt idx="2961">
                        <c:v>20.5625</c:v>
                      </c:pt>
                      <c:pt idx="2962">
                        <c:v>20.569444444444446</c:v>
                      </c:pt>
                      <c:pt idx="2963">
                        <c:v>20.576388888888889</c:v>
                      </c:pt>
                      <c:pt idx="2964">
                        <c:v>20.583333333333332</c:v>
                      </c:pt>
                      <c:pt idx="2965">
                        <c:v>20.590277777777779</c:v>
                      </c:pt>
                      <c:pt idx="2966">
                        <c:v>20.597222222222221</c:v>
                      </c:pt>
                      <c:pt idx="2967">
                        <c:v>20.604166666666668</c:v>
                      </c:pt>
                      <c:pt idx="2968">
                        <c:v>20.611111111111111</c:v>
                      </c:pt>
                      <c:pt idx="2969">
                        <c:v>20.618055555555554</c:v>
                      </c:pt>
                      <c:pt idx="2970">
                        <c:v>20.625</c:v>
                      </c:pt>
                      <c:pt idx="2971">
                        <c:v>20.631944444444446</c:v>
                      </c:pt>
                      <c:pt idx="2972">
                        <c:v>20.638888888888889</c:v>
                      </c:pt>
                      <c:pt idx="2973">
                        <c:v>20.645833333333332</c:v>
                      </c:pt>
                      <c:pt idx="2974">
                        <c:v>20.652777777777779</c:v>
                      </c:pt>
                      <c:pt idx="2975">
                        <c:v>20.659722222222221</c:v>
                      </c:pt>
                      <c:pt idx="2976">
                        <c:v>20.666666666666668</c:v>
                      </c:pt>
                      <c:pt idx="2977">
                        <c:v>20.673611111111111</c:v>
                      </c:pt>
                      <c:pt idx="2978">
                        <c:v>20.680555555555554</c:v>
                      </c:pt>
                      <c:pt idx="2979">
                        <c:v>20.6875</c:v>
                      </c:pt>
                      <c:pt idx="2980">
                        <c:v>20.694444444444446</c:v>
                      </c:pt>
                      <c:pt idx="2981">
                        <c:v>20.701388888888889</c:v>
                      </c:pt>
                      <c:pt idx="2982">
                        <c:v>20.708333333333332</c:v>
                      </c:pt>
                      <c:pt idx="2983">
                        <c:v>20.715277777777779</c:v>
                      </c:pt>
                      <c:pt idx="2984">
                        <c:v>20.722222222222221</c:v>
                      </c:pt>
                      <c:pt idx="2985">
                        <c:v>20.729166666666668</c:v>
                      </c:pt>
                      <c:pt idx="2986">
                        <c:v>20.736111111111111</c:v>
                      </c:pt>
                      <c:pt idx="2987">
                        <c:v>20.743055555555554</c:v>
                      </c:pt>
                      <c:pt idx="2988">
                        <c:v>20.75</c:v>
                      </c:pt>
                      <c:pt idx="2989">
                        <c:v>20.756944444444446</c:v>
                      </c:pt>
                      <c:pt idx="2990">
                        <c:v>20.763888888888889</c:v>
                      </c:pt>
                      <c:pt idx="2991">
                        <c:v>20.770833333333332</c:v>
                      </c:pt>
                      <c:pt idx="2992">
                        <c:v>20.777777777777779</c:v>
                      </c:pt>
                      <c:pt idx="2993">
                        <c:v>20.784722222222221</c:v>
                      </c:pt>
                      <c:pt idx="2994">
                        <c:v>20.791666666666668</c:v>
                      </c:pt>
                      <c:pt idx="2995">
                        <c:v>20.798611111111111</c:v>
                      </c:pt>
                      <c:pt idx="2996">
                        <c:v>20.805555555555554</c:v>
                      </c:pt>
                      <c:pt idx="2997">
                        <c:v>20.8125</c:v>
                      </c:pt>
                      <c:pt idx="2998">
                        <c:v>20.819444444444446</c:v>
                      </c:pt>
                      <c:pt idx="2999">
                        <c:v>20.826388888888889</c:v>
                      </c:pt>
                      <c:pt idx="3000">
                        <c:v>20.833333333333332</c:v>
                      </c:pt>
                      <c:pt idx="3001">
                        <c:v>20.840277777777779</c:v>
                      </c:pt>
                      <c:pt idx="3002">
                        <c:v>20.847222222222221</c:v>
                      </c:pt>
                      <c:pt idx="3003">
                        <c:v>20.854166666666668</c:v>
                      </c:pt>
                      <c:pt idx="3004">
                        <c:v>20.861111111111111</c:v>
                      </c:pt>
                      <c:pt idx="3005">
                        <c:v>20.868055555555554</c:v>
                      </c:pt>
                      <c:pt idx="3006">
                        <c:v>20.875</c:v>
                      </c:pt>
                      <c:pt idx="3007">
                        <c:v>20.881944444444446</c:v>
                      </c:pt>
                      <c:pt idx="3008">
                        <c:v>20.888888888888889</c:v>
                      </c:pt>
                      <c:pt idx="3009">
                        <c:v>20.895833333333332</c:v>
                      </c:pt>
                      <c:pt idx="3010">
                        <c:v>20.902777777777779</c:v>
                      </c:pt>
                      <c:pt idx="3011">
                        <c:v>20.909722222222221</c:v>
                      </c:pt>
                      <c:pt idx="3012">
                        <c:v>20.916666666666668</c:v>
                      </c:pt>
                      <c:pt idx="3013">
                        <c:v>20.923611111111111</c:v>
                      </c:pt>
                      <c:pt idx="3014">
                        <c:v>20.930555555555554</c:v>
                      </c:pt>
                      <c:pt idx="3015">
                        <c:v>20.9375</c:v>
                      </c:pt>
                      <c:pt idx="3016">
                        <c:v>20.944444444444446</c:v>
                      </c:pt>
                      <c:pt idx="3017">
                        <c:v>20.951388888888889</c:v>
                      </c:pt>
                      <c:pt idx="3018">
                        <c:v>20.958333333333332</c:v>
                      </c:pt>
                      <c:pt idx="3019">
                        <c:v>20.965277777777779</c:v>
                      </c:pt>
                      <c:pt idx="3020">
                        <c:v>20.972222222222221</c:v>
                      </c:pt>
                      <c:pt idx="3021">
                        <c:v>20.979166666666668</c:v>
                      </c:pt>
                      <c:pt idx="3022">
                        <c:v>20.986111111111111</c:v>
                      </c:pt>
                      <c:pt idx="3023">
                        <c:v>20.993055555555554</c:v>
                      </c:pt>
                      <c:pt idx="3024">
                        <c:v>21</c:v>
                      </c:pt>
                      <c:pt idx="3025">
                        <c:v>21.006944444444446</c:v>
                      </c:pt>
                      <c:pt idx="3026">
                        <c:v>21.013888888888889</c:v>
                      </c:pt>
                      <c:pt idx="3027">
                        <c:v>21.020833333333332</c:v>
                      </c:pt>
                      <c:pt idx="3028">
                        <c:v>21.027777777777779</c:v>
                      </c:pt>
                      <c:pt idx="3029">
                        <c:v>21.034722222222221</c:v>
                      </c:pt>
                      <c:pt idx="3030">
                        <c:v>21.041666666666668</c:v>
                      </c:pt>
                      <c:pt idx="3031">
                        <c:v>21.048611111111111</c:v>
                      </c:pt>
                      <c:pt idx="3032">
                        <c:v>21.055555555555554</c:v>
                      </c:pt>
                      <c:pt idx="3033">
                        <c:v>21.0625</c:v>
                      </c:pt>
                      <c:pt idx="3034">
                        <c:v>21.069444444444446</c:v>
                      </c:pt>
                      <c:pt idx="3035">
                        <c:v>21.076388888888889</c:v>
                      </c:pt>
                      <c:pt idx="3036">
                        <c:v>21.083333333333332</c:v>
                      </c:pt>
                      <c:pt idx="3037">
                        <c:v>21.090277777777779</c:v>
                      </c:pt>
                      <c:pt idx="3038">
                        <c:v>21.097222222222221</c:v>
                      </c:pt>
                      <c:pt idx="3039">
                        <c:v>21.104166666666668</c:v>
                      </c:pt>
                      <c:pt idx="3040">
                        <c:v>21.111111111111111</c:v>
                      </c:pt>
                      <c:pt idx="3041">
                        <c:v>21.118055555555554</c:v>
                      </c:pt>
                      <c:pt idx="3042">
                        <c:v>21.125</c:v>
                      </c:pt>
                      <c:pt idx="3043">
                        <c:v>21.131944444444446</c:v>
                      </c:pt>
                      <c:pt idx="3044">
                        <c:v>21.138888888888889</c:v>
                      </c:pt>
                      <c:pt idx="3045">
                        <c:v>21.145833333333332</c:v>
                      </c:pt>
                      <c:pt idx="3046">
                        <c:v>21.152777777777779</c:v>
                      </c:pt>
                      <c:pt idx="3047">
                        <c:v>21.159722222222221</c:v>
                      </c:pt>
                      <c:pt idx="3048">
                        <c:v>21.166666666666668</c:v>
                      </c:pt>
                      <c:pt idx="3049">
                        <c:v>21.173611111111111</c:v>
                      </c:pt>
                      <c:pt idx="3050">
                        <c:v>21.180555555555554</c:v>
                      </c:pt>
                      <c:pt idx="3051">
                        <c:v>21.1875</c:v>
                      </c:pt>
                      <c:pt idx="3052">
                        <c:v>21.194444444444446</c:v>
                      </c:pt>
                      <c:pt idx="3053">
                        <c:v>21.201388888888889</c:v>
                      </c:pt>
                      <c:pt idx="3054">
                        <c:v>21.208333333333332</c:v>
                      </c:pt>
                      <c:pt idx="3055">
                        <c:v>21.215277777777779</c:v>
                      </c:pt>
                      <c:pt idx="3056">
                        <c:v>21.222222222222221</c:v>
                      </c:pt>
                      <c:pt idx="3057">
                        <c:v>21.229166666666668</c:v>
                      </c:pt>
                      <c:pt idx="3058">
                        <c:v>21.236111111111111</c:v>
                      </c:pt>
                      <c:pt idx="3059">
                        <c:v>21.243055555555554</c:v>
                      </c:pt>
                      <c:pt idx="3060">
                        <c:v>21.25</c:v>
                      </c:pt>
                      <c:pt idx="3061">
                        <c:v>21.256944444444446</c:v>
                      </c:pt>
                      <c:pt idx="3062">
                        <c:v>21.263888888888889</c:v>
                      </c:pt>
                      <c:pt idx="3063">
                        <c:v>21.270833333333332</c:v>
                      </c:pt>
                      <c:pt idx="3064">
                        <c:v>21.277777777777779</c:v>
                      </c:pt>
                      <c:pt idx="3065">
                        <c:v>21.284722222222221</c:v>
                      </c:pt>
                      <c:pt idx="3066">
                        <c:v>21.291666666666668</c:v>
                      </c:pt>
                      <c:pt idx="3067">
                        <c:v>21.298611111111111</c:v>
                      </c:pt>
                      <c:pt idx="3068">
                        <c:v>21.305555555555554</c:v>
                      </c:pt>
                      <c:pt idx="3069">
                        <c:v>21.3125</c:v>
                      </c:pt>
                      <c:pt idx="3070">
                        <c:v>21.319444444444446</c:v>
                      </c:pt>
                      <c:pt idx="3071">
                        <c:v>21.326388888888889</c:v>
                      </c:pt>
                      <c:pt idx="3072">
                        <c:v>21.333333333333332</c:v>
                      </c:pt>
                      <c:pt idx="3073">
                        <c:v>21.340277777777775</c:v>
                      </c:pt>
                      <c:pt idx="3074">
                        <c:v>21.347222222222225</c:v>
                      </c:pt>
                      <c:pt idx="3075">
                        <c:v>21.354166666666668</c:v>
                      </c:pt>
                      <c:pt idx="3076">
                        <c:v>21.361111111111111</c:v>
                      </c:pt>
                      <c:pt idx="3077">
                        <c:v>21.368055555555557</c:v>
                      </c:pt>
                      <c:pt idx="3078">
                        <c:v>21.375</c:v>
                      </c:pt>
                      <c:pt idx="3079">
                        <c:v>21.381944444444443</c:v>
                      </c:pt>
                      <c:pt idx="3080">
                        <c:v>21.388888888888889</c:v>
                      </c:pt>
                      <c:pt idx="3081">
                        <c:v>21.395833333333332</c:v>
                      </c:pt>
                      <c:pt idx="3082">
                        <c:v>21.402777777777775</c:v>
                      </c:pt>
                      <c:pt idx="3083">
                        <c:v>21.409722222222225</c:v>
                      </c:pt>
                      <c:pt idx="3084">
                        <c:v>21.416666666666668</c:v>
                      </c:pt>
                      <c:pt idx="3085">
                        <c:v>21.423611111111111</c:v>
                      </c:pt>
                      <c:pt idx="3086">
                        <c:v>21.430555555555557</c:v>
                      </c:pt>
                      <c:pt idx="3087">
                        <c:v>21.4375</c:v>
                      </c:pt>
                      <c:pt idx="3088">
                        <c:v>21.444444444444443</c:v>
                      </c:pt>
                      <c:pt idx="3089">
                        <c:v>21.451388888888889</c:v>
                      </c:pt>
                      <c:pt idx="3090">
                        <c:v>21.458333333333332</c:v>
                      </c:pt>
                      <c:pt idx="3091">
                        <c:v>21.465277777777775</c:v>
                      </c:pt>
                      <c:pt idx="3092">
                        <c:v>21.472222222222225</c:v>
                      </c:pt>
                      <c:pt idx="3093">
                        <c:v>21.479166666666668</c:v>
                      </c:pt>
                      <c:pt idx="3094">
                        <c:v>21.486111111111111</c:v>
                      </c:pt>
                      <c:pt idx="3095">
                        <c:v>21.493055555555557</c:v>
                      </c:pt>
                      <c:pt idx="3096">
                        <c:v>21.5</c:v>
                      </c:pt>
                      <c:pt idx="3097">
                        <c:v>21.506944444444443</c:v>
                      </c:pt>
                      <c:pt idx="3098">
                        <c:v>21.513888888888889</c:v>
                      </c:pt>
                      <c:pt idx="3099">
                        <c:v>21.520833333333332</c:v>
                      </c:pt>
                      <c:pt idx="3100">
                        <c:v>21.527777777777775</c:v>
                      </c:pt>
                      <c:pt idx="3101">
                        <c:v>21.534722222222225</c:v>
                      </c:pt>
                      <c:pt idx="3102">
                        <c:v>21.541666666666668</c:v>
                      </c:pt>
                      <c:pt idx="3103">
                        <c:v>21.548611111111111</c:v>
                      </c:pt>
                      <c:pt idx="3104">
                        <c:v>21.555555555555557</c:v>
                      </c:pt>
                      <c:pt idx="3105">
                        <c:v>21.5625</c:v>
                      </c:pt>
                      <c:pt idx="3106">
                        <c:v>21.569444444444443</c:v>
                      </c:pt>
                      <c:pt idx="3107">
                        <c:v>21.576388888888889</c:v>
                      </c:pt>
                      <c:pt idx="3108">
                        <c:v>21.583333333333332</c:v>
                      </c:pt>
                      <c:pt idx="3109">
                        <c:v>21.590277777777775</c:v>
                      </c:pt>
                      <c:pt idx="3110">
                        <c:v>21.597222222222225</c:v>
                      </c:pt>
                      <c:pt idx="3111">
                        <c:v>21.604166666666668</c:v>
                      </c:pt>
                      <c:pt idx="3112">
                        <c:v>21.611111111111111</c:v>
                      </c:pt>
                      <c:pt idx="3113">
                        <c:v>21.618055555555557</c:v>
                      </c:pt>
                      <c:pt idx="3114">
                        <c:v>21.625</c:v>
                      </c:pt>
                      <c:pt idx="3115">
                        <c:v>21.631944444444443</c:v>
                      </c:pt>
                      <c:pt idx="3116">
                        <c:v>21.638888888888889</c:v>
                      </c:pt>
                      <c:pt idx="3117">
                        <c:v>21.645833333333332</c:v>
                      </c:pt>
                      <c:pt idx="3118">
                        <c:v>21.652777777777775</c:v>
                      </c:pt>
                      <c:pt idx="3119">
                        <c:v>21.659722222222225</c:v>
                      </c:pt>
                      <c:pt idx="3120">
                        <c:v>21.666666666666668</c:v>
                      </c:pt>
                      <c:pt idx="3121">
                        <c:v>21.673611111111111</c:v>
                      </c:pt>
                      <c:pt idx="3122">
                        <c:v>21.680555555555557</c:v>
                      </c:pt>
                      <c:pt idx="3123">
                        <c:v>21.6875</c:v>
                      </c:pt>
                      <c:pt idx="3124">
                        <c:v>21.694444444444443</c:v>
                      </c:pt>
                      <c:pt idx="3125">
                        <c:v>21.701388888888889</c:v>
                      </c:pt>
                      <c:pt idx="3126">
                        <c:v>21.708333333333332</c:v>
                      </c:pt>
                      <c:pt idx="3127">
                        <c:v>21.715277777777775</c:v>
                      </c:pt>
                      <c:pt idx="3128">
                        <c:v>21.722222222222225</c:v>
                      </c:pt>
                      <c:pt idx="3129">
                        <c:v>21.729166666666668</c:v>
                      </c:pt>
                      <c:pt idx="3130">
                        <c:v>21.736111111111111</c:v>
                      </c:pt>
                      <c:pt idx="3131">
                        <c:v>21.743055555555557</c:v>
                      </c:pt>
                      <c:pt idx="3132">
                        <c:v>21.75</c:v>
                      </c:pt>
                      <c:pt idx="3133">
                        <c:v>21.756944444444443</c:v>
                      </c:pt>
                      <c:pt idx="3134">
                        <c:v>21.763888888888889</c:v>
                      </c:pt>
                      <c:pt idx="3135">
                        <c:v>21.770833333333332</c:v>
                      </c:pt>
                      <c:pt idx="3136">
                        <c:v>21.777777777777775</c:v>
                      </c:pt>
                      <c:pt idx="3137">
                        <c:v>21.784722222222225</c:v>
                      </c:pt>
                      <c:pt idx="3138">
                        <c:v>21.791666666666668</c:v>
                      </c:pt>
                      <c:pt idx="3139">
                        <c:v>21.798611111111111</c:v>
                      </c:pt>
                      <c:pt idx="3140">
                        <c:v>21.805555555555557</c:v>
                      </c:pt>
                      <c:pt idx="3141">
                        <c:v>21.8125</c:v>
                      </c:pt>
                      <c:pt idx="3142">
                        <c:v>21.819444444444443</c:v>
                      </c:pt>
                      <c:pt idx="3143">
                        <c:v>21.826388888888889</c:v>
                      </c:pt>
                      <c:pt idx="3144">
                        <c:v>21.833333333333332</c:v>
                      </c:pt>
                      <c:pt idx="3145">
                        <c:v>21.840277777777775</c:v>
                      </c:pt>
                      <c:pt idx="3146">
                        <c:v>21.847222222222225</c:v>
                      </c:pt>
                      <c:pt idx="3147">
                        <c:v>21.854166666666668</c:v>
                      </c:pt>
                      <c:pt idx="3148">
                        <c:v>21.861111111111111</c:v>
                      </c:pt>
                      <c:pt idx="3149">
                        <c:v>21.868055555555557</c:v>
                      </c:pt>
                      <c:pt idx="3150">
                        <c:v>21.875</c:v>
                      </c:pt>
                      <c:pt idx="3151">
                        <c:v>21.881944444444443</c:v>
                      </c:pt>
                      <c:pt idx="3152">
                        <c:v>21.888888888888889</c:v>
                      </c:pt>
                      <c:pt idx="3153">
                        <c:v>21.895833333333332</c:v>
                      </c:pt>
                      <c:pt idx="3154">
                        <c:v>21.902777777777775</c:v>
                      </c:pt>
                      <c:pt idx="3155">
                        <c:v>21.909722222222225</c:v>
                      </c:pt>
                      <c:pt idx="3156">
                        <c:v>21.916666666666668</c:v>
                      </c:pt>
                      <c:pt idx="3157">
                        <c:v>21.923611111111111</c:v>
                      </c:pt>
                      <c:pt idx="3158">
                        <c:v>21.930555555555557</c:v>
                      </c:pt>
                      <c:pt idx="3159">
                        <c:v>21.9375</c:v>
                      </c:pt>
                      <c:pt idx="3160">
                        <c:v>21.944444444444443</c:v>
                      </c:pt>
                      <c:pt idx="3161">
                        <c:v>21.951388888888889</c:v>
                      </c:pt>
                      <c:pt idx="3162">
                        <c:v>21.958333333333332</c:v>
                      </c:pt>
                      <c:pt idx="3163">
                        <c:v>21.965277777777775</c:v>
                      </c:pt>
                      <c:pt idx="3164">
                        <c:v>21.972222222222225</c:v>
                      </c:pt>
                      <c:pt idx="3165">
                        <c:v>21.979166666666668</c:v>
                      </c:pt>
                      <c:pt idx="3166">
                        <c:v>21.986111111111111</c:v>
                      </c:pt>
                      <c:pt idx="3167">
                        <c:v>21.993055555555557</c:v>
                      </c:pt>
                      <c:pt idx="3168">
                        <c:v>22</c:v>
                      </c:pt>
                      <c:pt idx="3169">
                        <c:v>22.006944444444443</c:v>
                      </c:pt>
                      <c:pt idx="3170">
                        <c:v>22.013888888888889</c:v>
                      </c:pt>
                      <c:pt idx="3171">
                        <c:v>22.020833333333332</c:v>
                      </c:pt>
                      <c:pt idx="3172">
                        <c:v>22.027777777777775</c:v>
                      </c:pt>
                      <c:pt idx="3173">
                        <c:v>22.034722222222225</c:v>
                      </c:pt>
                      <c:pt idx="3174">
                        <c:v>22.041666666666668</c:v>
                      </c:pt>
                      <c:pt idx="3175">
                        <c:v>22.048611111111111</c:v>
                      </c:pt>
                      <c:pt idx="3176">
                        <c:v>22.055555555555557</c:v>
                      </c:pt>
                      <c:pt idx="3177">
                        <c:v>22.0625</c:v>
                      </c:pt>
                      <c:pt idx="3178">
                        <c:v>22.069444444444443</c:v>
                      </c:pt>
                      <c:pt idx="3179">
                        <c:v>22.076388888888889</c:v>
                      </c:pt>
                      <c:pt idx="3180">
                        <c:v>22.083333333333332</c:v>
                      </c:pt>
                      <c:pt idx="3181">
                        <c:v>22.090277777777775</c:v>
                      </c:pt>
                      <c:pt idx="3182">
                        <c:v>22.097222222222225</c:v>
                      </c:pt>
                      <c:pt idx="3183">
                        <c:v>22.104166666666668</c:v>
                      </c:pt>
                      <c:pt idx="3184">
                        <c:v>22.111111111111111</c:v>
                      </c:pt>
                      <c:pt idx="3185">
                        <c:v>22.118055555555557</c:v>
                      </c:pt>
                      <c:pt idx="3186">
                        <c:v>22.125</c:v>
                      </c:pt>
                      <c:pt idx="3187">
                        <c:v>22.131944444444443</c:v>
                      </c:pt>
                      <c:pt idx="3188">
                        <c:v>22.138888888888889</c:v>
                      </c:pt>
                      <c:pt idx="3189">
                        <c:v>22.145833333333332</c:v>
                      </c:pt>
                      <c:pt idx="3190">
                        <c:v>22.152777777777775</c:v>
                      </c:pt>
                      <c:pt idx="3191">
                        <c:v>22.159722222222225</c:v>
                      </c:pt>
                      <c:pt idx="3192">
                        <c:v>22.166666666666668</c:v>
                      </c:pt>
                      <c:pt idx="3193">
                        <c:v>22.173611111111111</c:v>
                      </c:pt>
                      <c:pt idx="3194">
                        <c:v>22.180555555555557</c:v>
                      </c:pt>
                      <c:pt idx="3195">
                        <c:v>22.1875</c:v>
                      </c:pt>
                      <c:pt idx="3196">
                        <c:v>22.194444444444443</c:v>
                      </c:pt>
                      <c:pt idx="3197">
                        <c:v>22.201388888888889</c:v>
                      </c:pt>
                      <c:pt idx="3198">
                        <c:v>22.208333333333332</c:v>
                      </c:pt>
                      <c:pt idx="3199">
                        <c:v>22.215277777777775</c:v>
                      </c:pt>
                      <c:pt idx="3200">
                        <c:v>22.222222222222225</c:v>
                      </c:pt>
                      <c:pt idx="3201">
                        <c:v>22.229166666666668</c:v>
                      </c:pt>
                      <c:pt idx="3202">
                        <c:v>22.236111111111111</c:v>
                      </c:pt>
                      <c:pt idx="3203">
                        <c:v>22.243055555555557</c:v>
                      </c:pt>
                      <c:pt idx="3204">
                        <c:v>22.25</c:v>
                      </c:pt>
                      <c:pt idx="3205">
                        <c:v>22.256944444444443</c:v>
                      </c:pt>
                      <c:pt idx="3206">
                        <c:v>22.263888888888889</c:v>
                      </c:pt>
                      <c:pt idx="3207">
                        <c:v>22.270833333333332</c:v>
                      </c:pt>
                      <c:pt idx="3208">
                        <c:v>22.277777777777775</c:v>
                      </c:pt>
                      <c:pt idx="3209">
                        <c:v>22.284722222222225</c:v>
                      </c:pt>
                      <c:pt idx="3210">
                        <c:v>22.291666666666668</c:v>
                      </c:pt>
                      <c:pt idx="3211">
                        <c:v>22.298611111111111</c:v>
                      </c:pt>
                      <c:pt idx="3212">
                        <c:v>22.305555555555557</c:v>
                      </c:pt>
                      <c:pt idx="3213">
                        <c:v>22.3125</c:v>
                      </c:pt>
                      <c:pt idx="3214">
                        <c:v>22.319444444444443</c:v>
                      </c:pt>
                      <c:pt idx="3215">
                        <c:v>22.326388888888889</c:v>
                      </c:pt>
                      <c:pt idx="3216">
                        <c:v>22.333333333333332</c:v>
                      </c:pt>
                      <c:pt idx="3217">
                        <c:v>22.340277777777775</c:v>
                      </c:pt>
                      <c:pt idx="3218">
                        <c:v>22.347222222222225</c:v>
                      </c:pt>
                      <c:pt idx="3219">
                        <c:v>22.354166666666668</c:v>
                      </c:pt>
                      <c:pt idx="3220">
                        <c:v>22.361111111111111</c:v>
                      </c:pt>
                      <c:pt idx="3221">
                        <c:v>22.368055555555557</c:v>
                      </c:pt>
                      <c:pt idx="3222">
                        <c:v>22.375</c:v>
                      </c:pt>
                      <c:pt idx="3223">
                        <c:v>22.381944444444443</c:v>
                      </c:pt>
                      <c:pt idx="3224">
                        <c:v>22.388888888888889</c:v>
                      </c:pt>
                      <c:pt idx="3225">
                        <c:v>22.395833333333332</c:v>
                      </c:pt>
                      <c:pt idx="3226">
                        <c:v>22.402777777777775</c:v>
                      </c:pt>
                      <c:pt idx="3227">
                        <c:v>22.409722222222225</c:v>
                      </c:pt>
                      <c:pt idx="3228">
                        <c:v>22.416666666666668</c:v>
                      </c:pt>
                      <c:pt idx="3229">
                        <c:v>22.423611111111111</c:v>
                      </c:pt>
                      <c:pt idx="3230">
                        <c:v>22.430555555555557</c:v>
                      </c:pt>
                      <c:pt idx="3231">
                        <c:v>22.4375</c:v>
                      </c:pt>
                      <c:pt idx="3232">
                        <c:v>22.444444444444443</c:v>
                      </c:pt>
                      <c:pt idx="3233">
                        <c:v>22.451388888888889</c:v>
                      </c:pt>
                      <c:pt idx="3234">
                        <c:v>22.458333333333332</c:v>
                      </c:pt>
                      <c:pt idx="3235">
                        <c:v>22.465277777777775</c:v>
                      </c:pt>
                      <c:pt idx="3236">
                        <c:v>22.472222222222225</c:v>
                      </c:pt>
                      <c:pt idx="3237">
                        <c:v>22.479166666666668</c:v>
                      </c:pt>
                      <c:pt idx="3238">
                        <c:v>22.486111111111111</c:v>
                      </c:pt>
                      <c:pt idx="3239">
                        <c:v>22.493055555555557</c:v>
                      </c:pt>
                      <c:pt idx="3240">
                        <c:v>22.5</c:v>
                      </c:pt>
                      <c:pt idx="3241">
                        <c:v>22.506944444444443</c:v>
                      </c:pt>
                      <c:pt idx="3242">
                        <c:v>22.513888888888889</c:v>
                      </c:pt>
                      <c:pt idx="3243">
                        <c:v>22.520833333333332</c:v>
                      </c:pt>
                      <c:pt idx="3244">
                        <c:v>22.527777777777775</c:v>
                      </c:pt>
                      <c:pt idx="3245">
                        <c:v>22.534722222222225</c:v>
                      </c:pt>
                      <c:pt idx="3246">
                        <c:v>22.541666666666668</c:v>
                      </c:pt>
                      <c:pt idx="3247">
                        <c:v>22.548611111111111</c:v>
                      </c:pt>
                      <c:pt idx="3248">
                        <c:v>22.555555555555557</c:v>
                      </c:pt>
                      <c:pt idx="3249">
                        <c:v>22.5625</c:v>
                      </c:pt>
                      <c:pt idx="3250">
                        <c:v>22.569444444444443</c:v>
                      </c:pt>
                      <c:pt idx="3251">
                        <c:v>22.576388888888889</c:v>
                      </c:pt>
                      <c:pt idx="3252">
                        <c:v>22.583333333333332</c:v>
                      </c:pt>
                      <c:pt idx="3253">
                        <c:v>22.590277777777775</c:v>
                      </c:pt>
                      <c:pt idx="3254">
                        <c:v>22.597222222222225</c:v>
                      </c:pt>
                      <c:pt idx="3255">
                        <c:v>22.604166666666668</c:v>
                      </c:pt>
                      <c:pt idx="3256">
                        <c:v>22.611111111111111</c:v>
                      </c:pt>
                      <c:pt idx="3257">
                        <c:v>22.618055555555557</c:v>
                      </c:pt>
                      <c:pt idx="3258">
                        <c:v>22.625</c:v>
                      </c:pt>
                      <c:pt idx="3259">
                        <c:v>22.631944444444443</c:v>
                      </c:pt>
                      <c:pt idx="3260">
                        <c:v>22.638888888888889</c:v>
                      </c:pt>
                      <c:pt idx="3261">
                        <c:v>22.645833333333332</c:v>
                      </c:pt>
                      <c:pt idx="3262">
                        <c:v>22.652777777777775</c:v>
                      </c:pt>
                      <c:pt idx="3263">
                        <c:v>22.659722222222225</c:v>
                      </c:pt>
                      <c:pt idx="3264">
                        <c:v>22.666666666666668</c:v>
                      </c:pt>
                      <c:pt idx="3265">
                        <c:v>22.673611111111111</c:v>
                      </c:pt>
                      <c:pt idx="3266">
                        <c:v>22.680555555555557</c:v>
                      </c:pt>
                      <c:pt idx="3267">
                        <c:v>22.6875</c:v>
                      </c:pt>
                      <c:pt idx="3268">
                        <c:v>22.694444444444443</c:v>
                      </c:pt>
                      <c:pt idx="3269">
                        <c:v>22.701388888888889</c:v>
                      </c:pt>
                      <c:pt idx="3270">
                        <c:v>22.708333333333332</c:v>
                      </c:pt>
                      <c:pt idx="3271">
                        <c:v>22.715277777777775</c:v>
                      </c:pt>
                      <c:pt idx="3272">
                        <c:v>22.722222222222225</c:v>
                      </c:pt>
                      <c:pt idx="3273">
                        <c:v>22.729166666666668</c:v>
                      </c:pt>
                      <c:pt idx="3274">
                        <c:v>22.736111111111111</c:v>
                      </c:pt>
                      <c:pt idx="3275">
                        <c:v>22.743055555555557</c:v>
                      </c:pt>
                      <c:pt idx="3276">
                        <c:v>22.75</c:v>
                      </c:pt>
                      <c:pt idx="3277">
                        <c:v>22.756944444444443</c:v>
                      </c:pt>
                      <c:pt idx="3278">
                        <c:v>22.763888888888889</c:v>
                      </c:pt>
                      <c:pt idx="3279">
                        <c:v>22.770833333333332</c:v>
                      </c:pt>
                      <c:pt idx="3280">
                        <c:v>22.777777777777775</c:v>
                      </c:pt>
                      <c:pt idx="3281">
                        <c:v>22.784722222222225</c:v>
                      </c:pt>
                      <c:pt idx="3282">
                        <c:v>22.791666666666668</c:v>
                      </c:pt>
                      <c:pt idx="3283">
                        <c:v>22.798611111111111</c:v>
                      </c:pt>
                      <c:pt idx="3284">
                        <c:v>22.805555555555557</c:v>
                      </c:pt>
                      <c:pt idx="3285">
                        <c:v>22.8125</c:v>
                      </c:pt>
                      <c:pt idx="3286">
                        <c:v>22.819444444444443</c:v>
                      </c:pt>
                      <c:pt idx="3287">
                        <c:v>22.826388888888889</c:v>
                      </c:pt>
                      <c:pt idx="3288">
                        <c:v>22.833333333333332</c:v>
                      </c:pt>
                      <c:pt idx="3289">
                        <c:v>22.840277777777775</c:v>
                      </c:pt>
                      <c:pt idx="3290">
                        <c:v>22.847222222222225</c:v>
                      </c:pt>
                      <c:pt idx="3291">
                        <c:v>22.854166666666668</c:v>
                      </c:pt>
                      <c:pt idx="3292">
                        <c:v>22.861111111111111</c:v>
                      </c:pt>
                      <c:pt idx="3293">
                        <c:v>22.868055555555557</c:v>
                      </c:pt>
                      <c:pt idx="3294">
                        <c:v>22.875</c:v>
                      </c:pt>
                      <c:pt idx="3295">
                        <c:v>22.881944444444443</c:v>
                      </c:pt>
                      <c:pt idx="3296">
                        <c:v>22.888888888888889</c:v>
                      </c:pt>
                      <c:pt idx="3297">
                        <c:v>22.895833333333332</c:v>
                      </c:pt>
                      <c:pt idx="3298">
                        <c:v>22.902777777777775</c:v>
                      </c:pt>
                      <c:pt idx="3299">
                        <c:v>22.909722222222225</c:v>
                      </c:pt>
                      <c:pt idx="3300">
                        <c:v>22.916666666666668</c:v>
                      </c:pt>
                      <c:pt idx="3301">
                        <c:v>22.923611111111111</c:v>
                      </c:pt>
                      <c:pt idx="3302">
                        <c:v>22.930555555555557</c:v>
                      </c:pt>
                      <c:pt idx="3303">
                        <c:v>22.9375</c:v>
                      </c:pt>
                      <c:pt idx="3304">
                        <c:v>22.944444444444443</c:v>
                      </c:pt>
                      <c:pt idx="3305">
                        <c:v>22.951388888888889</c:v>
                      </c:pt>
                      <c:pt idx="3306">
                        <c:v>22.958333333333332</c:v>
                      </c:pt>
                      <c:pt idx="3307">
                        <c:v>22.965277777777775</c:v>
                      </c:pt>
                      <c:pt idx="3308">
                        <c:v>22.972222222222225</c:v>
                      </c:pt>
                      <c:pt idx="3309">
                        <c:v>22.979166666666668</c:v>
                      </c:pt>
                      <c:pt idx="3310">
                        <c:v>22.986111111111111</c:v>
                      </c:pt>
                      <c:pt idx="3311">
                        <c:v>22.993055555555557</c:v>
                      </c:pt>
                      <c:pt idx="3312">
                        <c:v>23</c:v>
                      </c:pt>
                      <c:pt idx="3313">
                        <c:v>23.006944444444443</c:v>
                      </c:pt>
                      <c:pt idx="3314">
                        <c:v>23.013888888888889</c:v>
                      </c:pt>
                      <c:pt idx="3315">
                        <c:v>23.020833333333332</c:v>
                      </c:pt>
                      <c:pt idx="3316">
                        <c:v>23.027777777777775</c:v>
                      </c:pt>
                      <c:pt idx="3317">
                        <c:v>23.034722222222225</c:v>
                      </c:pt>
                      <c:pt idx="3318">
                        <c:v>23.041666666666668</c:v>
                      </c:pt>
                      <c:pt idx="3319">
                        <c:v>23.048611111111111</c:v>
                      </c:pt>
                      <c:pt idx="3320">
                        <c:v>23.055555555555557</c:v>
                      </c:pt>
                      <c:pt idx="3321">
                        <c:v>23.0625</c:v>
                      </c:pt>
                      <c:pt idx="3322">
                        <c:v>23.069444444444443</c:v>
                      </c:pt>
                      <c:pt idx="3323">
                        <c:v>23.076388888888889</c:v>
                      </c:pt>
                      <c:pt idx="3324">
                        <c:v>23.083333333333332</c:v>
                      </c:pt>
                      <c:pt idx="3325">
                        <c:v>23.090277777777775</c:v>
                      </c:pt>
                      <c:pt idx="3326">
                        <c:v>23.097222222222225</c:v>
                      </c:pt>
                      <c:pt idx="3327">
                        <c:v>23.104166666666668</c:v>
                      </c:pt>
                      <c:pt idx="3328">
                        <c:v>23.111111111111111</c:v>
                      </c:pt>
                      <c:pt idx="3329">
                        <c:v>23.118055555555557</c:v>
                      </c:pt>
                      <c:pt idx="3330">
                        <c:v>23.125</c:v>
                      </c:pt>
                      <c:pt idx="3331">
                        <c:v>23.131944444444443</c:v>
                      </c:pt>
                      <c:pt idx="3332">
                        <c:v>23.138888888888889</c:v>
                      </c:pt>
                      <c:pt idx="3333">
                        <c:v>23.145833333333332</c:v>
                      </c:pt>
                      <c:pt idx="3334">
                        <c:v>23.152777777777775</c:v>
                      </c:pt>
                      <c:pt idx="3335">
                        <c:v>23.159722222222225</c:v>
                      </c:pt>
                      <c:pt idx="3336">
                        <c:v>23.166666666666668</c:v>
                      </c:pt>
                      <c:pt idx="3337">
                        <c:v>23.173611111111111</c:v>
                      </c:pt>
                      <c:pt idx="3338">
                        <c:v>23.180555555555557</c:v>
                      </c:pt>
                      <c:pt idx="3339">
                        <c:v>23.1875</c:v>
                      </c:pt>
                      <c:pt idx="3340">
                        <c:v>23.194444444444443</c:v>
                      </c:pt>
                      <c:pt idx="3341">
                        <c:v>23.201388888888889</c:v>
                      </c:pt>
                      <c:pt idx="3342">
                        <c:v>23.208333333333332</c:v>
                      </c:pt>
                      <c:pt idx="3343">
                        <c:v>23.215277777777775</c:v>
                      </c:pt>
                      <c:pt idx="3344">
                        <c:v>23.222222222222225</c:v>
                      </c:pt>
                      <c:pt idx="3345">
                        <c:v>23.229166666666668</c:v>
                      </c:pt>
                      <c:pt idx="3346">
                        <c:v>23.236111111111111</c:v>
                      </c:pt>
                      <c:pt idx="3347">
                        <c:v>23.243055555555557</c:v>
                      </c:pt>
                      <c:pt idx="3348">
                        <c:v>23.25</c:v>
                      </c:pt>
                      <c:pt idx="3349">
                        <c:v>23.256944444444443</c:v>
                      </c:pt>
                      <c:pt idx="3350">
                        <c:v>23.263888888888889</c:v>
                      </c:pt>
                      <c:pt idx="3351">
                        <c:v>23.270833333333332</c:v>
                      </c:pt>
                      <c:pt idx="3352">
                        <c:v>23.277777777777775</c:v>
                      </c:pt>
                      <c:pt idx="3353">
                        <c:v>23.284722222222225</c:v>
                      </c:pt>
                      <c:pt idx="3354">
                        <c:v>23.291666666666668</c:v>
                      </c:pt>
                      <c:pt idx="3355">
                        <c:v>23.298611111111111</c:v>
                      </c:pt>
                      <c:pt idx="3356">
                        <c:v>23.305555555555557</c:v>
                      </c:pt>
                      <c:pt idx="3357">
                        <c:v>23.3125</c:v>
                      </c:pt>
                      <c:pt idx="3358">
                        <c:v>23.319444444444443</c:v>
                      </c:pt>
                      <c:pt idx="3359">
                        <c:v>23.326388888888889</c:v>
                      </c:pt>
                      <c:pt idx="3360">
                        <c:v>23.333333333333332</c:v>
                      </c:pt>
                      <c:pt idx="3361">
                        <c:v>23.340277777777775</c:v>
                      </c:pt>
                      <c:pt idx="3362">
                        <c:v>23.347222222222225</c:v>
                      </c:pt>
                      <c:pt idx="3363">
                        <c:v>23.354166666666668</c:v>
                      </c:pt>
                      <c:pt idx="3364">
                        <c:v>23.361111111111111</c:v>
                      </c:pt>
                      <c:pt idx="3365">
                        <c:v>23.368055555555557</c:v>
                      </c:pt>
                      <c:pt idx="3366">
                        <c:v>23.375</c:v>
                      </c:pt>
                      <c:pt idx="3367">
                        <c:v>23.381944444444443</c:v>
                      </c:pt>
                      <c:pt idx="3368">
                        <c:v>23.388888888888889</c:v>
                      </c:pt>
                      <c:pt idx="3369">
                        <c:v>23.395833333333332</c:v>
                      </c:pt>
                      <c:pt idx="3370">
                        <c:v>23.402777777777775</c:v>
                      </c:pt>
                      <c:pt idx="3371">
                        <c:v>23.409722222222225</c:v>
                      </c:pt>
                      <c:pt idx="3372">
                        <c:v>23.416666666666668</c:v>
                      </c:pt>
                      <c:pt idx="3373">
                        <c:v>23.423611111111111</c:v>
                      </c:pt>
                      <c:pt idx="3374">
                        <c:v>23.430555555555557</c:v>
                      </c:pt>
                      <c:pt idx="3375">
                        <c:v>23.4375</c:v>
                      </c:pt>
                      <c:pt idx="3376">
                        <c:v>23.444444444444443</c:v>
                      </c:pt>
                      <c:pt idx="3377">
                        <c:v>23.451388888888889</c:v>
                      </c:pt>
                      <c:pt idx="3378">
                        <c:v>23.458333333333332</c:v>
                      </c:pt>
                      <c:pt idx="3379">
                        <c:v>23.465277777777775</c:v>
                      </c:pt>
                      <c:pt idx="3380">
                        <c:v>23.472222222222225</c:v>
                      </c:pt>
                      <c:pt idx="3381">
                        <c:v>23.479166666666668</c:v>
                      </c:pt>
                      <c:pt idx="3382">
                        <c:v>23.486111111111111</c:v>
                      </c:pt>
                      <c:pt idx="3383">
                        <c:v>23.493055555555557</c:v>
                      </c:pt>
                      <c:pt idx="3384">
                        <c:v>23.5</c:v>
                      </c:pt>
                      <c:pt idx="3385">
                        <c:v>23.506944444444443</c:v>
                      </c:pt>
                      <c:pt idx="3386">
                        <c:v>23.513888888888889</c:v>
                      </c:pt>
                      <c:pt idx="3387">
                        <c:v>23.520833333333332</c:v>
                      </c:pt>
                      <c:pt idx="3388">
                        <c:v>23.527777777777775</c:v>
                      </c:pt>
                      <c:pt idx="3389">
                        <c:v>23.534722222222225</c:v>
                      </c:pt>
                      <c:pt idx="3390">
                        <c:v>23.541666666666668</c:v>
                      </c:pt>
                      <c:pt idx="3391">
                        <c:v>23.548611111111111</c:v>
                      </c:pt>
                      <c:pt idx="3392">
                        <c:v>23.555555555555557</c:v>
                      </c:pt>
                      <c:pt idx="3393">
                        <c:v>23.5625</c:v>
                      </c:pt>
                      <c:pt idx="3394">
                        <c:v>23.569444444444443</c:v>
                      </c:pt>
                      <c:pt idx="3395">
                        <c:v>23.576388888888889</c:v>
                      </c:pt>
                      <c:pt idx="3396">
                        <c:v>23.583333333333332</c:v>
                      </c:pt>
                      <c:pt idx="3397">
                        <c:v>23.590277777777775</c:v>
                      </c:pt>
                      <c:pt idx="3398">
                        <c:v>23.597222222222225</c:v>
                      </c:pt>
                      <c:pt idx="3399">
                        <c:v>23.604166666666668</c:v>
                      </c:pt>
                      <c:pt idx="3400">
                        <c:v>23.611111111111111</c:v>
                      </c:pt>
                      <c:pt idx="3401">
                        <c:v>23.618055555555557</c:v>
                      </c:pt>
                      <c:pt idx="3402">
                        <c:v>23.625</c:v>
                      </c:pt>
                      <c:pt idx="3403">
                        <c:v>23.631944444444443</c:v>
                      </c:pt>
                      <c:pt idx="3404">
                        <c:v>23.638888888888889</c:v>
                      </c:pt>
                      <c:pt idx="3405">
                        <c:v>23.645833333333332</c:v>
                      </c:pt>
                      <c:pt idx="3406">
                        <c:v>23.652777777777775</c:v>
                      </c:pt>
                      <c:pt idx="3407">
                        <c:v>23.659722222222225</c:v>
                      </c:pt>
                      <c:pt idx="3408">
                        <c:v>23.666666666666668</c:v>
                      </c:pt>
                      <c:pt idx="3409">
                        <c:v>23.673611111111111</c:v>
                      </c:pt>
                      <c:pt idx="3410">
                        <c:v>23.680555555555557</c:v>
                      </c:pt>
                      <c:pt idx="3411">
                        <c:v>23.6875</c:v>
                      </c:pt>
                      <c:pt idx="3412">
                        <c:v>23.694444444444443</c:v>
                      </c:pt>
                      <c:pt idx="3413">
                        <c:v>23.701388888888889</c:v>
                      </c:pt>
                      <c:pt idx="3414">
                        <c:v>23.708333333333332</c:v>
                      </c:pt>
                      <c:pt idx="3415">
                        <c:v>23.715277777777775</c:v>
                      </c:pt>
                      <c:pt idx="3416">
                        <c:v>23.722222222222225</c:v>
                      </c:pt>
                      <c:pt idx="3417">
                        <c:v>23.729166666666668</c:v>
                      </c:pt>
                      <c:pt idx="3418">
                        <c:v>23.736111111111111</c:v>
                      </c:pt>
                      <c:pt idx="3419">
                        <c:v>23.743055555555557</c:v>
                      </c:pt>
                      <c:pt idx="3420">
                        <c:v>23.75</c:v>
                      </c:pt>
                      <c:pt idx="3421">
                        <c:v>23.756944444444443</c:v>
                      </c:pt>
                      <c:pt idx="3422">
                        <c:v>23.763888888888889</c:v>
                      </c:pt>
                      <c:pt idx="3423">
                        <c:v>23.770833333333332</c:v>
                      </c:pt>
                      <c:pt idx="3424">
                        <c:v>23.777777777777775</c:v>
                      </c:pt>
                      <c:pt idx="3425">
                        <c:v>23.784722222222225</c:v>
                      </c:pt>
                      <c:pt idx="3426">
                        <c:v>23.791666666666668</c:v>
                      </c:pt>
                      <c:pt idx="3427">
                        <c:v>23.798611111111111</c:v>
                      </c:pt>
                      <c:pt idx="3428">
                        <c:v>23.805555555555557</c:v>
                      </c:pt>
                      <c:pt idx="3429">
                        <c:v>23.8125</c:v>
                      </c:pt>
                      <c:pt idx="3430">
                        <c:v>23.819444444444443</c:v>
                      </c:pt>
                      <c:pt idx="3431">
                        <c:v>23.826388888888889</c:v>
                      </c:pt>
                      <c:pt idx="3432">
                        <c:v>23.833333333333332</c:v>
                      </c:pt>
                      <c:pt idx="3433">
                        <c:v>23.840277777777775</c:v>
                      </c:pt>
                      <c:pt idx="3434">
                        <c:v>23.847222222222225</c:v>
                      </c:pt>
                      <c:pt idx="3435">
                        <c:v>23.854166666666668</c:v>
                      </c:pt>
                      <c:pt idx="3436">
                        <c:v>23.861111111111111</c:v>
                      </c:pt>
                      <c:pt idx="3437">
                        <c:v>23.868055555555557</c:v>
                      </c:pt>
                      <c:pt idx="3438">
                        <c:v>23.875</c:v>
                      </c:pt>
                      <c:pt idx="3439">
                        <c:v>23.881944444444443</c:v>
                      </c:pt>
                      <c:pt idx="3440">
                        <c:v>23.888888888888889</c:v>
                      </c:pt>
                      <c:pt idx="3441">
                        <c:v>23.895833333333332</c:v>
                      </c:pt>
                      <c:pt idx="3442">
                        <c:v>23.902777777777775</c:v>
                      </c:pt>
                      <c:pt idx="3443">
                        <c:v>23.909722222222225</c:v>
                      </c:pt>
                      <c:pt idx="3444">
                        <c:v>23.916666666666668</c:v>
                      </c:pt>
                      <c:pt idx="3445">
                        <c:v>23.923611111111111</c:v>
                      </c:pt>
                      <c:pt idx="3446">
                        <c:v>23.930555555555557</c:v>
                      </c:pt>
                      <c:pt idx="3447">
                        <c:v>23.9375</c:v>
                      </c:pt>
                      <c:pt idx="3448">
                        <c:v>23.944444444444443</c:v>
                      </c:pt>
                      <c:pt idx="3449">
                        <c:v>23.951388888888889</c:v>
                      </c:pt>
                      <c:pt idx="3450">
                        <c:v>23.958333333333332</c:v>
                      </c:pt>
                      <c:pt idx="3451">
                        <c:v>23.965277777777775</c:v>
                      </c:pt>
                      <c:pt idx="3452">
                        <c:v>23.972222222222225</c:v>
                      </c:pt>
                      <c:pt idx="3453">
                        <c:v>23.979166666666668</c:v>
                      </c:pt>
                      <c:pt idx="3454">
                        <c:v>23.986111111111111</c:v>
                      </c:pt>
                      <c:pt idx="3455">
                        <c:v>23.993055555555557</c:v>
                      </c:pt>
                      <c:pt idx="3456">
                        <c:v>24</c:v>
                      </c:pt>
                      <c:pt idx="3457">
                        <c:v>24.006944444444443</c:v>
                      </c:pt>
                      <c:pt idx="3458">
                        <c:v>24.013888888888889</c:v>
                      </c:pt>
                      <c:pt idx="3459">
                        <c:v>24.020833333333332</c:v>
                      </c:pt>
                      <c:pt idx="3460">
                        <c:v>24.027777777777775</c:v>
                      </c:pt>
                      <c:pt idx="3461">
                        <c:v>24.034722222222225</c:v>
                      </c:pt>
                      <c:pt idx="3462">
                        <c:v>24.041666666666668</c:v>
                      </c:pt>
                      <c:pt idx="3463">
                        <c:v>24.048611111111111</c:v>
                      </c:pt>
                      <c:pt idx="3464">
                        <c:v>24.055555555555557</c:v>
                      </c:pt>
                      <c:pt idx="3465">
                        <c:v>24.0625</c:v>
                      </c:pt>
                      <c:pt idx="3466">
                        <c:v>24.069444444444443</c:v>
                      </c:pt>
                      <c:pt idx="3467">
                        <c:v>24.076388888888889</c:v>
                      </c:pt>
                      <c:pt idx="3468">
                        <c:v>24.083333333333332</c:v>
                      </c:pt>
                      <c:pt idx="3469">
                        <c:v>24.090277777777775</c:v>
                      </c:pt>
                      <c:pt idx="3470">
                        <c:v>24.097222222222225</c:v>
                      </c:pt>
                      <c:pt idx="3471">
                        <c:v>24.104166666666668</c:v>
                      </c:pt>
                      <c:pt idx="3472">
                        <c:v>24.111111111111111</c:v>
                      </c:pt>
                      <c:pt idx="3473">
                        <c:v>24.118055555555557</c:v>
                      </c:pt>
                      <c:pt idx="3474">
                        <c:v>24.125</c:v>
                      </c:pt>
                      <c:pt idx="3475">
                        <c:v>24.131944444444443</c:v>
                      </c:pt>
                      <c:pt idx="3476">
                        <c:v>24.138888888888889</c:v>
                      </c:pt>
                      <c:pt idx="3477">
                        <c:v>24.145833333333332</c:v>
                      </c:pt>
                      <c:pt idx="3478">
                        <c:v>24.152777777777775</c:v>
                      </c:pt>
                      <c:pt idx="3479">
                        <c:v>24.159722222222225</c:v>
                      </c:pt>
                      <c:pt idx="3480">
                        <c:v>24.166666666666668</c:v>
                      </c:pt>
                      <c:pt idx="3481">
                        <c:v>24.173611111111111</c:v>
                      </c:pt>
                      <c:pt idx="3482">
                        <c:v>24.180555555555557</c:v>
                      </c:pt>
                      <c:pt idx="3483">
                        <c:v>24.1875</c:v>
                      </c:pt>
                      <c:pt idx="3484">
                        <c:v>24.194444444444443</c:v>
                      </c:pt>
                      <c:pt idx="3485">
                        <c:v>24.201388888888889</c:v>
                      </c:pt>
                      <c:pt idx="3486">
                        <c:v>24.208333333333332</c:v>
                      </c:pt>
                      <c:pt idx="3487">
                        <c:v>24.215277777777775</c:v>
                      </c:pt>
                      <c:pt idx="3488">
                        <c:v>24.222222222222225</c:v>
                      </c:pt>
                      <c:pt idx="3489">
                        <c:v>24.229166666666668</c:v>
                      </c:pt>
                      <c:pt idx="3490">
                        <c:v>24.236111111111111</c:v>
                      </c:pt>
                      <c:pt idx="3491">
                        <c:v>24.243055555555557</c:v>
                      </c:pt>
                      <c:pt idx="3492">
                        <c:v>24.25</c:v>
                      </c:pt>
                      <c:pt idx="3493">
                        <c:v>24.256944444444443</c:v>
                      </c:pt>
                      <c:pt idx="3494">
                        <c:v>24.263888888888889</c:v>
                      </c:pt>
                      <c:pt idx="3495">
                        <c:v>24.270833333333332</c:v>
                      </c:pt>
                      <c:pt idx="3496">
                        <c:v>24.277777777777775</c:v>
                      </c:pt>
                      <c:pt idx="3497">
                        <c:v>24.284722222222225</c:v>
                      </c:pt>
                      <c:pt idx="3498">
                        <c:v>24.291666666666668</c:v>
                      </c:pt>
                      <c:pt idx="3499">
                        <c:v>24.298611111111111</c:v>
                      </c:pt>
                      <c:pt idx="3500">
                        <c:v>24.305555555555557</c:v>
                      </c:pt>
                      <c:pt idx="3501">
                        <c:v>24.3125</c:v>
                      </c:pt>
                      <c:pt idx="3502">
                        <c:v>24.319444444444443</c:v>
                      </c:pt>
                      <c:pt idx="3503">
                        <c:v>24.326388888888889</c:v>
                      </c:pt>
                      <c:pt idx="3504">
                        <c:v>24.333333333333332</c:v>
                      </c:pt>
                      <c:pt idx="3505">
                        <c:v>24.340277777777775</c:v>
                      </c:pt>
                      <c:pt idx="3506">
                        <c:v>24.347222222222225</c:v>
                      </c:pt>
                      <c:pt idx="3507">
                        <c:v>24.354166666666668</c:v>
                      </c:pt>
                      <c:pt idx="3508">
                        <c:v>24.361111111111111</c:v>
                      </c:pt>
                      <c:pt idx="3509">
                        <c:v>24.368055555555557</c:v>
                      </c:pt>
                      <c:pt idx="3510">
                        <c:v>24.375</c:v>
                      </c:pt>
                      <c:pt idx="3511">
                        <c:v>24.381944444444443</c:v>
                      </c:pt>
                      <c:pt idx="3512">
                        <c:v>24.388888888888889</c:v>
                      </c:pt>
                      <c:pt idx="3513">
                        <c:v>24.395833333333332</c:v>
                      </c:pt>
                      <c:pt idx="3514">
                        <c:v>24.402777777777775</c:v>
                      </c:pt>
                      <c:pt idx="3515">
                        <c:v>24.409722222222225</c:v>
                      </c:pt>
                      <c:pt idx="3516">
                        <c:v>24.416666666666668</c:v>
                      </c:pt>
                      <c:pt idx="3517">
                        <c:v>24.423611111111111</c:v>
                      </c:pt>
                      <c:pt idx="3518">
                        <c:v>24.430555555555557</c:v>
                      </c:pt>
                      <c:pt idx="3519">
                        <c:v>24.4375</c:v>
                      </c:pt>
                      <c:pt idx="3520">
                        <c:v>24.444444444444443</c:v>
                      </c:pt>
                      <c:pt idx="3521">
                        <c:v>24.451388888888889</c:v>
                      </c:pt>
                      <c:pt idx="3522">
                        <c:v>24.458333333333332</c:v>
                      </c:pt>
                      <c:pt idx="3523">
                        <c:v>24.465277777777775</c:v>
                      </c:pt>
                      <c:pt idx="3524">
                        <c:v>24.472222222222225</c:v>
                      </c:pt>
                      <c:pt idx="3525">
                        <c:v>24.479166666666668</c:v>
                      </c:pt>
                      <c:pt idx="3526">
                        <c:v>24.486111111111111</c:v>
                      </c:pt>
                      <c:pt idx="3527">
                        <c:v>24.493055555555557</c:v>
                      </c:pt>
                      <c:pt idx="3528">
                        <c:v>24.5</c:v>
                      </c:pt>
                      <c:pt idx="3529">
                        <c:v>24.506944444444443</c:v>
                      </c:pt>
                      <c:pt idx="3530">
                        <c:v>24.513888888888889</c:v>
                      </c:pt>
                      <c:pt idx="3531">
                        <c:v>24.520833333333332</c:v>
                      </c:pt>
                      <c:pt idx="3532">
                        <c:v>24.527777777777775</c:v>
                      </c:pt>
                      <c:pt idx="3533">
                        <c:v>24.534722222222225</c:v>
                      </c:pt>
                      <c:pt idx="3534">
                        <c:v>24.541666666666668</c:v>
                      </c:pt>
                      <c:pt idx="3535">
                        <c:v>24.548611111111111</c:v>
                      </c:pt>
                      <c:pt idx="3536">
                        <c:v>24.555555555555557</c:v>
                      </c:pt>
                      <c:pt idx="3537">
                        <c:v>24.5625</c:v>
                      </c:pt>
                      <c:pt idx="3538">
                        <c:v>24.569444444444443</c:v>
                      </c:pt>
                      <c:pt idx="3539">
                        <c:v>24.576388888888889</c:v>
                      </c:pt>
                      <c:pt idx="3540">
                        <c:v>24.583333333333332</c:v>
                      </c:pt>
                      <c:pt idx="3541">
                        <c:v>24.590277777777775</c:v>
                      </c:pt>
                      <c:pt idx="3542">
                        <c:v>24.597222222222225</c:v>
                      </c:pt>
                      <c:pt idx="3543">
                        <c:v>24.604166666666668</c:v>
                      </c:pt>
                      <c:pt idx="3544">
                        <c:v>24.611111111111111</c:v>
                      </c:pt>
                      <c:pt idx="3545">
                        <c:v>24.618055555555557</c:v>
                      </c:pt>
                      <c:pt idx="3546">
                        <c:v>24.625</c:v>
                      </c:pt>
                      <c:pt idx="3547">
                        <c:v>24.631944444444443</c:v>
                      </c:pt>
                      <c:pt idx="3548">
                        <c:v>24.638888888888889</c:v>
                      </c:pt>
                      <c:pt idx="3549">
                        <c:v>24.645833333333332</c:v>
                      </c:pt>
                      <c:pt idx="3550">
                        <c:v>24.652777777777775</c:v>
                      </c:pt>
                      <c:pt idx="3551">
                        <c:v>24.659722222222225</c:v>
                      </c:pt>
                      <c:pt idx="3552">
                        <c:v>24.666666666666668</c:v>
                      </c:pt>
                      <c:pt idx="3553">
                        <c:v>24.673611111111111</c:v>
                      </c:pt>
                      <c:pt idx="3554">
                        <c:v>24.680555555555557</c:v>
                      </c:pt>
                      <c:pt idx="3555">
                        <c:v>24.6875</c:v>
                      </c:pt>
                      <c:pt idx="3556">
                        <c:v>24.694444444444443</c:v>
                      </c:pt>
                      <c:pt idx="3557">
                        <c:v>24.701388888888889</c:v>
                      </c:pt>
                      <c:pt idx="3558">
                        <c:v>24.708333333333332</c:v>
                      </c:pt>
                      <c:pt idx="3559">
                        <c:v>24.715277777777775</c:v>
                      </c:pt>
                      <c:pt idx="3560">
                        <c:v>24.722222222222225</c:v>
                      </c:pt>
                      <c:pt idx="3561">
                        <c:v>24.729166666666668</c:v>
                      </c:pt>
                      <c:pt idx="3562">
                        <c:v>24.736111111111111</c:v>
                      </c:pt>
                      <c:pt idx="3563">
                        <c:v>24.743055555555557</c:v>
                      </c:pt>
                      <c:pt idx="3564">
                        <c:v>24.75</c:v>
                      </c:pt>
                      <c:pt idx="3565">
                        <c:v>24.756944444444443</c:v>
                      </c:pt>
                      <c:pt idx="3566">
                        <c:v>24.763888888888889</c:v>
                      </c:pt>
                      <c:pt idx="3567">
                        <c:v>24.770833333333332</c:v>
                      </c:pt>
                      <c:pt idx="3568">
                        <c:v>24.777777777777775</c:v>
                      </c:pt>
                      <c:pt idx="3569">
                        <c:v>24.784722222222225</c:v>
                      </c:pt>
                      <c:pt idx="3570">
                        <c:v>24.791666666666668</c:v>
                      </c:pt>
                      <c:pt idx="3571">
                        <c:v>24.798611111111111</c:v>
                      </c:pt>
                      <c:pt idx="3572">
                        <c:v>24.805555555555557</c:v>
                      </c:pt>
                      <c:pt idx="3573">
                        <c:v>24.8125</c:v>
                      </c:pt>
                      <c:pt idx="3574">
                        <c:v>24.819444444444443</c:v>
                      </c:pt>
                      <c:pt idx="3575">
                        <c:v>24.826388888888889</c:v>
                      </c:pt>
                      <c:pt idx="3576">
                        <c:v>24.833333333333332</c:v>
                      </c:pt>
                      <c:pt idx="3577">
                        <c:v>24.840277777777775</c:v>
                      </c:pt>
                      <c:pt idx="3578">
                        <c:v>24.847222222222225</c:v>
                      </c:pt>
                      <c:pt idx="3579">
                        <c:v>24.854166666666668</c:v>
                      </c:pt>
                      <c:pt idx="3580">
                        <c:v>24.861111111111111</c:v>
                      </c:pt>
                      <c:pt idx="3581">
                        <c:v>24.868055555555557</c:v>
                      </c:pt>
                      <c:pt idx="3582">
                        <c:v>24.875</c:v>
                      </c:pt>
                      <c:pt idx="3583">
                        <c:v>24.881944444444443</c:v>
                      </c:pt>
                      <c:pt idx="3584">
                        <c:v>24.888888888888889</c:v>
                      </c:pt>
                      <c:pt idx="3585">
                        <c:v>24.895833333333332</c:v>
                      </c:pt>
                      <c:pt idx="3586">
                        <c:v>24.902777777777775</c:v>
                      </c:pt>
                      <c:pt idx="3587">
                        <c:v>24.909722222222225</c:v>
                      </c:pt>
                      <c:pt idx="3588">
                        <c:v>24.916666666666668</c:v>
                      </c:pt>
                      <c:pt idx="3589">
                        <c:v>24.923611111111111</c:v>
                      </c:pt>
                      <c:pt idx="3590">
                        <c:v>24.930555555555557</c:v>
                      </c:pt>
                      <c:pt idx="3591">
                        <c:v>24.9375</c:v>
                      </c:pt>
                      <c:pt idx="3592">
                        <c:v>24.944444444444443</c:v>
                      </c:pt>
                      <c:pt idx="3593">
                        <c:v>24.951388888888889</c:v>
                      </c:pt>
                      <c:pt idx="3594">
                        <c:v>24.958333333333332</c:v>
                      </c:pt>
                      <c:pt idx="3595">
                        <c:v>24.965277777777775</c:v>
                      </c:pt>
                      <c:pt idx="3596">
                        <c:v>24.972222222222225</c:v>
                      </c:pt>
                      <c:pt idx="3597">
                        <c:v>24.979166666666668</c:v>
                      </c:pt>
                      <c:pt idx="3598">
                        <c:v>24.986111111111111</c:v>
                      </c:pt>
                      <c:pt idx="3599">
                        <c:v>24.993055555555557</c:v>
                      </c:pt>
                      <c:pt idx="3600">
                        <c:v>25</c:v>
                      </c:pt>
                      <c:pt idx="3601">
                        <c:v>25.006944444444443</c:v>
                      </c:pt>
                      <c:pt idx="3602">
                        <c:v>25.013888888888889</c:v>
                      </c:pt>
                      <c:pt idx="3603">
                        <c:v>25.020833333333332</c:v>
                      </c:pt>
                      <c:pt idx="3604">
                        <c:v>25.027777777777775</c:v>
                      </c:pt>
                      <c:pt idx="3605">
                        <c:v>25.034722222222225</c:v>
                      </c:pt>
                      <c:pt idx="3606">
                        <c:v>25.041666666666668</c:v>
                      </c:pt>
                      <c:pt idx="3607">
                        <c:v>25.048611111111111</c:v>
                      </c:pt>
                      <c:pt idx="3608">
                        <c:v>25.055555555555557</c:v>
                      </c:pt>
                      <c:pt idx="3609">
                        <c:v>25.0625</c:v>
                      </c:pt>
                      <c:pt idx="3610">
                        <c:v>25.069444444444443</c:v>
                      </c:pt>
                      <c:pt idx="3611">
                        <c:v>25.076388888888889</c:v>
                      </c:pt>
                      <c:pt idx="3612">
                        <c:v>25.083333333333332</c:v>
                      </c:pt>
                      <c:pt idx="3613">
                        <c:v>25.090277777777775</c:v>
                      </c:pt>
                      <c:pt idx="3614">
                        <c:v>25.097222222222225</c:v>
                      </c:pt>
                      <c:pt idx="3615">
                        <c:v>25.104166666666668</c:v>
                      </c:pt>
                      <c:pt idx="3616">
                        <c:v>25.111111111111111</c:v>
                      </c:pt>
                      <c:pt idx="3617">
                        <c:v>25.118055555555557</c:v>
                      </c:pt>
                      <c:pt idx="3618">
                        <c:v>25.125</c:v>
                      </c:pt>
                      <c:pt idx="3619">
                        <c:v>25.131944444444443</c:v>
                      </c:pt>
                      <c:pt idx="3620">
                        <c:v>25.138888888888889</c:v>
                      </c:pt>
                      <c:pt idx="3621">
                        <c:v>25.145833333333332</c:v>
                      </c:pt>
                      <c:pt idx="3622">
                        <c:v>25.152777777777775</c:v>
                      </c:pt>
                      <c:pt idx="3623">
                        <c:v>25.159722222222225</c:v>
                      </c:pt>
                      <c:pt idx="3624">
                        <c:v>25.166666666666668</c:v>
                      </c:pt>
                      <c:pt idx="3625">
                        <c:v>25.173611111111111</c:v>
                      </c:pt>
                      <c:pt idx="3626">
                        <c:v>25.180555555555557</c:v>
                      </c:pt>
                      <c:pt idx="3627">
                        <c:v>25.1875</c:v>
                      </c:pt>
                      <c:pt idx="3628">
                        <c:v>25.194444444444443</c:v>
                      </c:pt>
                      <c:pt idx="3629">
                        <c:v>25.201388888888889</c:v>
                      </c:pt>
                      <c:pt idx="3630">
                        <c:v>25.208333333333332</c:v>
                      </c:pt>
                      <c:pt idx="3631">
                        <c:v>25.215277777777775</c:v>
                      </c:pt>
                      <c:pt idx="3632">
                        <c:v>25.222222222222225</c:v>
                      </c:pt>
                      <c:pt idx="3633">
                        <c:v>25.229166666666668</c:v>
                      </c:pt>
                      <c:pt idx="3634">
                        <c:v>25.236111111111111</c:v>
                      </c:pt>
                      <c:pt idx="3635">
                        <c:v>25.243055555555557</c:v>
                      </c:pt>
                      <c:pt idx="3636">
                        <c:v>25.25</c:v>
                      </c:pt>
                      <c:pt idx="3637">
                        <c:v>25.256944444444443</c:v>
                      </c:pt>
                      <c:pt idx="3638">
                        <c:v>25.263888888888889</c:v>
                      </c:pt>
                      <c:pt idx="3639">
                        <c:v>25.270833333333332</c:v>
                      </c:pt>
                      <c:pt idx="3640">
                        <c:v>25.277777777777775</c:v>
                      </c:pt>
                      <c:pt idx="3641">
                        <c:v>25.284722222222225</c:v>
                      </c:pt>
                      <c:pt idx="3642">
                        <c:v>25.291666666666668</c:v>
                      </c:pt>
                      <c:pt idx="3643">
                        <c:v>25.298611111111111</c:v>
                      </c:pt>
                      <c:pt idx="3644">
                        <c:v>25.305555555555557</c:v>
                      </c:pt>
                      <c:pt idx="3645">
                        <c:v>25.3125</c:v>
                      </c:pt>
                      <c:pt idx="3646">
                        <c:v>25.319444444444443</c:v>
                      </c:pt>
                      <c:pt idx="3647">
                        <c:v>25.326388888888889</c:v>
                      </c:pt>
                      <c:pt idx="3648">
                        <c:v>25.333333333333332</c:v>
                      </c:pt>
                      <c:pt idx="3649">
                        <c:v>25.340277777777775</c:v>
                      </c:pt>
                      <c:pt idx="3650">
                        <c:v>25.347222222222225</c:v>
                      </c:pt>
                      <c:pt idx="3651">
                        <c:v>25.354166666666668</c:v>
                      </c:pt>
                      <c:pt idx="3652">
                        <c:v>25.361111111111111</c:v>
                      </c:pt>
                      <c:pt idx="3653">
                        <c:v>25.368055555555557</c:v>
                      </c:pt>
                      <c:pt idx="3654">
                        <c:v>25.375</c:v>
                      </c:pt>
                      <c:pt idx="3655">
                        <c:v>25.381944444444443</c:v>
                      </c:pt>
                      <c:pt idx="3656">
                        <c:v>25.388888888888889</c:v>
                      </c:pt>
                      <c:pt idx="3657">
                        <c:v>25.395833333333332</c:v>
                      </c:pt>
                      <c:pt idx="3658">
                        <c:v>25.402777777777775</c:v>
                      </c:pt>
                      <c:pt idx="3659">
                        <c:v>25.409722222222225</c:v>
                      </c:pt>
                      <c:pt idx="3660">
                        <c:v>25.416666666666668</c:v>
                      </c:pt>
                      <c:pt idx="3661">
                        <c:v>25.423611111111111</c:v>
                      </c:pt>
                      <c:pt idx="3662">
                        <c:v>25.430555555555557</c:v>
                      </c:pt>
                      <c:pt idx="3663">
                        <c:v>25.4375</c:v>
                      </c:pt>
                      <c:pt idx="3664">
                        <c:v>25.444444444444443</c:v>
                      </c:pt>
                      <c:pt idx="3665">
                        <c:v>25.451388888888889</c:v>
                      </c:pt>
                      <c:pt idx="3666">
                        <c:v>25.458333333333332</c:v>
                      </c:pt>
                      <c:pt idx="3667">
                        <c:v>25.465277777777775</c:v>
                      </c:pt>
                      <c:pt idx="3668">
                        <c:v>25.472222222222225</c:v>
                      </c:pt>
                      <c:pt idx="3669">
                        <c:v>25.479166666666668</c:v>
                      </c:pt>
                      <c:pt idx="3670">
                        <c:v>25.486111111111111</c:v>
                      </c:pt>
                      <c:pt idx="3671">
                        <c:v>25.493055555555557</c:v>
                      </c:pt>
                      <c:pt idx="3672">
                        <c:v>25.5</c:v>
                      </c:pt>
                      <c:pt idx="3673">
                        <c:v>25.506944444444443</c:v>
                      </c:pt>
                      <c:pt idx="3674">
                        <c:v>25.513888888888889</c:v>
                      </c:pt>
                      <c:pt idx="3675">
                        <c:v>25.520833333333332</c:v>
                      </c:pt>
                      <c:pt idx="3676">
                        <c:v>25.527777777777775</c:v>
                      </c:pt>
                      <c:pt idx="3677">
                        <c:v>25.534722222222225</c:v>
                      </c:pt>
                      <c:pt idx="3678">
                        <c:v>25.541666666666668</c:v>
                      </c:pt>
                      <c:pt idx="3679">
                        <c:v>25.548611111111111</c:v>
                      </c:pt>
                      <c:pt idx="3680">
                        <c:v>25.555555555555557</c:v>
                      </c:pt>
                      <c:pt idx="3681">
                        <c:v>25.5625</c:v>
                      </c:pt>
                      <c:pt idx="3682">
                        <c:v>25.569444444444443</c:v>
                      </c:pt>
                      <c:pt idx="3683">
                        <c:v>25.576388888888889</c:v>
                      </c:pt>
                      <c:pt idx="3684">
                        <c:v>25.583333333333332</c:v>
                      </c:pt>
                      <c:pt idx="3685">
                        <c:v>25.590277777777775</c:v>
                      </c:pt>
                      <c:pt idx="3686">
                        <c:v>25.597222222222225</c:v>
                      </c:pt>
                      <c:pt idx="3687">
                        <c:v>25.604166666666668</c:v>
                      </c:pt>
                      <c:pt idx="3688">
                        <c:v>25.611111111111111</c:v>
                      </c:pt>
                      <c:pt idx="3689">
                        <c:v>25.618055555555557</c:v>
                      </c:pt>
                      <c:pt idx="3690">
                        <c:v>25.625</c:v>
                      </c:pt>
                      <c:pt idx="3691">
                        <c:v>25.631944444444443</c:v>
                      </c:pt>
                      <c:pt idx="3692">
                        <c:v>25.638888888888889</c:v>
                      </c:pt>
                      <c:pt idx="3693">
                        <c:v>25.645833333333332</c:v>
                      </c:pt>
                      <c:pt idx="3694">
                        <c:v>25.652777777777775</c:v>
                      </c:pt>
                      <c:pt idx="3695">
                        <c:v>25.659722222222225</c:v>
                      </c:pt>
                      <c:pt idx="3696">
                        <c:v>25.666666666666668</c:v>
                      </c:pt>
                      <c:pt idx="3697">
                        <c:v>25.673611111111111</c:v>
                      </c:pt>
                      <c:pt idx="3698">
                        <c:v>25.680555555555557</c:v>
                      </c:pt>
                      <c:pt idx="3699">
                        <c:v>25.6875</c:v>
                      </c:pt>
                      <c:pt idx="3700">
                        <c:v>25.694444444444443</c:v>
                      </c:pt>
                      <c:pt idx="3701">
                        <c:v>25.701388888888889</c:v>
                      </c:pt>
                      <c:pt idx="3702">
                        <c:v>25.708333333333332</c:v>
                      </c:pt>
                      <c:pt idx="3703">
                        <c:v>25.715277777777775</c:v>
                      </c:pt>
                      <c:pt idx="3704">
                        <c:v>25.722222222222225</c:v>
                      </c:pt>
                      <c:pt idx="3705">
                        <c:v>25.729166666666668</c:v>
                      </c:pt>
                      <c:pt idx="3706">
                        <c:v>25.736111111111111</c:v>
                      </c:pt>
                      <c:pt idx="3707">
                        <c:v>25.743055555555557</c:v>
                      </c:pt>
                      <c:pt idx="3708">
                        <c:v>25.75</c:v>
                      </c:pt>
                      <c:pt idx="3709">
                        <c:v>25.756944444444443</c:v>
                      </c:pt>
                      <c:pt idx="3710">
                        <c:v>25.763888888888889</c:v>
                      </c:pt>
                      <c:pt idx="3711">
                        <c:v>25.770833333333332</c:v>
                      </c:pt>
                      <c:pt idx="3712">
                        <c:v>25.777777777777775</c:v>
                      </c:pt>
                      <c:pt idx="3713">
                        <c:v>25.784722222222225</c:v>
                      </c:pt>
                      <c:pt idx="3714">
                        <c:v>25.791666666666668</c:v>
                      </c:pt>
                      <c:pt idx="3715">
                        <c:v>25.798611111111111</c:v>
                      </c:pt>
                      <c:pt idx="3716">
                        <c:v>25.805555555555557</c:v>
                      </c:pt>
                      <c:pt idx="3717">
                        <c:v>25.8125</c:v>
                      </c:pt>
                      <c:pt idx="3718">
                        <c:v>25.819444444444443</c:v>
                      </c:pt>
                      <c:pt idx="3719">
                        <c:v>25.826388888888889</c:v>
                      </c:pt>
                      <c:pt idx="3720">
                        <c:v>25.833333333333332</c:v>
                      </c:pt>
                      <c:pt idx="3721">
                        <c:v>25.840277777777775</c:v>
                      </c:pt>
                      <c:pt idx="3722">
                        <c:v>25.847222222222225</c:v>
                      </c:pt>
                      <c:pt idx="3723">
                        <c:v>25.854166666666668</c:v>
                      </c:pt>
                      <c:pt idx="3724">
                        <c:v>25.861111111111111</c:v>
                      </c:pt>
                      <c:pt idx="3725">
                        <c:v>25.868055555555557</c:v>
                      </c:pt>
                      <c:pt idx="3726">
                        <c:v>25.875</c:v>
                      </c:pt>
                      <c:pt idx="3727">
                        <c:v>25.881944444444443</c:v>
                      </c:pt>
                      <c:pt idx="3728">
                        <c:v>25.888888888888889</c:v>
                      </c:pt>
                      <c:pt idx="3729">
                        <c:v>25.895833333333332</c:v>
                      </c:pt>
                      <c:pt idx="3730">
                        <c:v>25.902777777777775</c:v>
                      </c:pt>
                      <c:pt idx="3731">
                        <c:v>25.909722222222225</c:v>
                      </c:pt>
                      <c:pt idx="3732">
                        <c:v>25.916666666666668</c:v>
                      </c:pt>
                      <c:pt idx="3733">
                        <c:v>25.923611111111111</c:v>
                      </c:pt>
                      <c:pt idx="3734">
                        <c:v>25.930555555555557</c:v>
                      </c:pt>
                      <c:pt idx="3735">
                        <c:v>25.9375</c:v>
                      </c:pt>
                      <c:pt idx="3736">
                        <c:v>25.944444444444443</c:v>
                      </c:pt>
                      <c:pt idx="3737">
                        <c:v>25.951388888888889</c:v>
                      </c:pt>
                      <c:pt idx="3738">
                        <c:v>25.958333333333332</c:v>
                      </c:pt>
                      <c:pt idx="3739">
                        <c:v>25.965277777777775</c:v>
                      </c:pt>
                      <c:pt idx="3740">
                        <c:v>25.972222222222225</c:v>
                      </c:pt>
                      <c:pt idx="3741">
                        <c:v>25.979166666666668</c:v>
                      </c:pt>
                      <c:pt idx="3742">
                        <c:v>25.986111111111111</c:v>
                      </c:pt>
                      <c:pt idx="3743">
                        <c:v>25.993055555555557</c:v>
                      </c:pt>
                      <c:pt idx="3744">
                        <c:v>26</c:v>
                      </c:pt>
                      <c:pt idx="3745">
                        <c:v>26.006944444444443</c:v>
                      </c:pt>
                      <c:pt idx="3746">
                        <c:v>26.013888888888889</c:v>
                      </c:pt>
                      <c:pt idx="3747">
                        <c:v>26.020833333333332</c:v>
                      </c:pt>
                      <c:pt idx="3748">
                        <c:v>26.027777777777775</c:v>
                      </c:pt>
                      <c:pt idx="3749">
                        <c:v>26.034722222222225</c:v>
                      </c:pt>
                      <c:pt idx="3750">
                        <c:v>26.041666666666668</c:v>
                      </c:pt>
                      <c:pt idx="3751">
                        <c:v>26.048611111111111</c:v>
                      </c:pt>
                      <c:pt idx="3752">
                        <c:v>26.055555555555557</c:v>
                      </c:pt>
                      <c:pt idx="3753">
                        <c:v>26.0625</c:v>
                      </c:pt>
                      <c:pt idx="3754">
                        <c:v>26.069444444444443</c:v>
                      </c:pt>
                      <c:pt idx="3755">
                        <c:v>26.076388888888889</c:v>
                      </c:pt>
                      <c:pt idx="3756">
                        <c:v>26.083333333333332</c:v>
                      </c:pt>
                      <c:pt idx="3757">
                        <c:v>26.090277777777775</c:v>
                      </c:pt>
                      <c:pt idx="3758">
                        <c:v>26.097222222222225</c:v>
                      </c:pt>
                      <c:pt idx="3759">
                        <c:v>26.104166666666668</c:v>
                      </c:pt>
                      <c:pt idx="3760">
                        <c:v>26.111111111111111</c:v>
                      </c:pt>
                      <c:pt idx="3761">
                        <c:v>26.118055555555557</c:v>
                      </c:pt>
                      <c:pt idx="3762">
                        <c:v>26.125</c:v>
                      </c:pt>
                      <c:pt idx="3763">
                        <c:v>26.131944444444443</c:v>
                      </c:pt>
                      <c:pt idx="3764">
                        <c:v>26.138888888888889</c:v>
                      </c:pt>
                      <c:pt idx="3765">
                        <c:v>26.145833333333332</c:v>
                      </c:pt>
                      <c:pt idx="3766">
                        <c:v>26.152777777777775</c:v>
                      </c:pt>
                      <c:pt idx="3767">
                        <c:v>26.159722222222225</c:v>
                      </c:pt>
                      <c:pt idx="3768">
                        <c:v>26.166666666666668</c:v>
                      </c:pt>
                      <c:pt idx="3769">
                        <c:v>26.173611111111111</c:v>
                      </c:pt>
                      <c:pt idx="3770">
                        <c:v>26.180555555555557</c:v>
                      </c:pt>
                      <c:pt idx="3771">
                        <c:v>26.1875</c:v>
                      </c:pt>
                      <c:pt idx="3772">
                        <c:v>26.194444444444443</c:v>
                      </c:pt>
                      <c:pt idx="3773">
                        <c:v>26.201388888888889</c:v>
                      </c:pt>
                      <c:pt idx="3774">
                        <c:v>26.208333333333332</c:v>
                      </c:pt>
                      <c:pt idx="3775">
                        <c:v>26.215277777777775</c:v>
                      </c:pt>
                      <c:pt idx="3776">
                        <c:v>26.222222222222225</c:v>
                      </c:pt>
                      <c:pt idx="3777">
                        <c:v>26.229166666666668</c:v>
                      </c:pt>
                      <c:pt idx="3778">
                        <c:v>26.236111111111111</c:v>
                      </c:pt>
                      <c:pt idx="3779">
                        <c:v>26.243055555555557</c:v>
                      </c:pt>
                      <c:pt idx="3780">
                        <c:v>26.25</c:v>
                      </c:pt>
                      <c:pt idx="3781">
                        <c:v>26.256944444444443</c:v>
                      </c:pt>
                      <c:pt idx="3782">
                        <c:v>26.263888888888889</c:v>
                      </c:pt>
                      <c:pt idx="3783">
                        <c:v>26.270833333333332</c:v>
                      </c:pt>
                      <c:pt idx="3784">
                        <c:v>26.277777777777775</c:v>
                      </c:pt>
                      <c:pt idx="3785">
                        <c:v>26.284722222222225</c:v>
                      </c:pt>
                      <c:pt idx="3786">
                        <c:v>26.291666666666668</c:v>
                      </c:pt>
                      <c:pt idx="3787">
                        <c:v>26.298611111111111</c:v>
                      </c:pt>
                      <c:pt idx="3788">
                        <c:v>26.305555555555557</c:v>
                      </c:pt>
                      <c:pt idx="3789">
                        <c:v>26.3125</c:v>
                      </c:pt>
                      <c:pt idx="3790">
                        <c:v>26.319444444444443</c:v>
                      </c:pt>
                      <c:pt idx="3791">
                        <c:v>26.326388888888889</c:v>
                      </c:pt>
                      <c:pt idx="3792">
                        <c:v>26.333333333333332</c:v>
                      </c:pt>
                      <c:pt idx="3793">
                        <c:v>26.340277777777775</c:v>
                      </c:pt>
                      <c:pt idx="3794">
                        <c:v>26.347222222222225</c:v>
                      </c:pt>
                      <c:pt idx="3795">
                        <c:v>26.354166666666668</c:v>
                      </c:pt>
                      <c:pt idx="3796">
                        <c:v>26.361111111111111</c:v>
                      </c:pt>
                      <c:pt idx="3797">
                        <c:v>26.368055555555557</c:v>
                      </c:pt>
                      <c:pt idx="3798">
                        <c:v>26.375</c:v>
                      </c:pt>
                      <c:pt idx="3799">
                        <c:v>26.381944444444443</c:v>
                      </c:pt>
                      <c:pt idx="3800">
                        <c:v>26.388888888888889</c:v>
                      </c:pt>
                      <c:pt idx="3801">
                        <c:v>26.395833333333332</c:v>
                      </c:pt>
                      <c:pt idx="3802">
                        <c:v>26.402777777777775</c:v>
                      </c:pt>
                      <c:pt idx="3803">
                        <c:v>26.409722222222225</c:v>
                      </c:pt>
                      <c:pt idx="3804">
                        <c:v>26.416666666666668</c:v>
                      </c:pt>
                      <c:pt idx="3805">
                        <c:v>26.423611111111111</c:v>
                      </c:pt>
                      <c:pt idx="3806">
                        <c:v>26.430555555555557</c:v>
                      </c:pt>
                      <c:pt idx="3807">
                        <c:v>26.4375</c:v>
                      </c:pt>
                      <c:pt idx="3808">
                        <c:v>26.444444444444443</c:v>
                      </c:pt>
                      <c:pt idx="3809">
                        <c:v>26.451388888888889</c:v>
                      </c:pt>
                      <c:pt idx="3810">
                        <c:v>26.458333333333332</c:v>
                      </c:pt>
                      <c:pt idx="3811">
                        <c:v>26.465277777777775</c:v>
                      </c:pt>
                      <c:pt idx="3812">
                        <c:v>26.472222222222225</c:v>
                      </c:pt>
                      <c:pt idx="3813">
                        <c:v>26.479166666666668</c:v>
                      </c:pt>
                      <c:pt idx="3814">
                        <c:v>26.486111111111111</c:v>
                      </c:pt>
                      <c:pt idx="3815">
                        <c:v>26.493055555555557</c:v>
                      </c:pt>
                      <c:pt idx="3816">
                        <c:v>26.5</c:v>
                      </c:pt>
                      <c:pt idx="3817">
                        <c:v>26.506944444444443</c:v>
                      </c:pt>
                      <c:pt idx="3818">
                        <c:v>26.513888888888889</c:v>
                      </c:pt>
                      <c:pt idx="3819">
                        <c:v>26.520833333333332</c:v>
                      </c:pt>
                      <c:pt idx="3820">
                        <c:v>26.527777777777775</c:v>
                      </c:pt>
                      <c:pt idx="3821">
                        <c:v>26.534722222222225</c:v>
                      </c:pt>
                      <c:pt idx="3822">
                        <c:v>26.541666666666668</c:v>
                      </c:pt>
                      <c:pt idx="3823">
                        <c:v>26.548611111111111</c:v>
                      </c:pt>
                      <c:pt idx="3824">
                        <c:v>26.555555555555557</c:v>
                      </c:pt>
                      <c:pt idx="3825">
                        <c:v>26.5625</c:v>
                      </c:pt>
                      <c:pt idx="3826">
                        <c:v>26.569444444444443</c:v>
                      </c:pt>
                      <c:pt idx="3827">
                        <c:v>26.576388888888889</c:v>
                      </c:pt>
                      <c:pt idx="3828">
                        <c:v>26.583333333333332</c:v>
                      </c:pt>
                      <c:pt idx="3829">
                        <c:v>26.590277777777775</c:v>
                      </c:pt>
                      <c:pt idx="3830">
                        <c:v>26.597222222222225</c:v>
                      </c:pt>
                      <c:pt idx="3831">
                        <c:v>26.604166666666668</c:v>
                      </c:pt>
                      <c:pt idx="3832">
                        <c:v>26.611111111111111</c:v>
                      </c:pt>
                      <c:pt idx="3833">
                        <c:v>26.618055555555557</c:v>
                      </c:pt>
                      <c:pt idx="3834">
                        <c:v>26.625</c:v>
                      </c:pt>
                      <c:pt idx="3835">
                        <c:v>26.631944444444443</c:v>
                      </c:pt>
                      <c:pt idx="3836">
                        <c:v>26.638888888888889</c:v>
                      </c:pt>
                      <c:pt idx="3837">
                        <c:v>26.645833333333332</c:v>
                      </c:pt>
                      <c:pt idx="3838">
                        <c:v>26.652777777777775</c:v>
                      </c:pt>
                      <c:pt idx="3839">
                        <c:v>26.659722222222225</c:v>
                      </c:pt>
                      <c:pt idx="3840">
                        <c:v>26.666666666666668</c:v>
                      </c:pt>
                      <c:pt idx="3841">
                        <c:v>26.673611111111111</c:v>
                      </c:pt>
                      <c:pt idx="3842">
                        <c:v>26.680555555555557</c:v>
                      </c:pt>
                      <c:pt idx="3843">
                        <c:v>26.6875</c:v>
                      </c:pt>
                      <c:pt idx="3844">
                        <c:v>26.694444444444443</c:v>
                      </c:pt>
                      <c:pt idx="3845">
                        <c:v>26.701388888888889</c:v>
                      </c:pt>
                      <c:pt idx="3846">
                        <c:v>26.708333333333332</c:v>
                      </c:pt>
                      <c:pt idx="3847">
                        <c:v>26.715277777777775</c:v>
                      </c:pt>
                      <c:pt idx="3848">
                        <c:v>26.722222222222225</c:v>
                      </c:pt>
                      <c:pt idx="3849">
                        <c:v>26.729166666666668</c:v>
                      </c:pt>
                      <c:pt idx="3850">
                        <c:v>26.736111111111111</c:v>
                      </c:pt>
                      <c:pt idx="3851">
                        <c:v>26.743055555555557</c:v>
                      </c:pt>
                      <c:pt idx="3852">
                        <c:v>26.75</c:v>
                      </c:pt>
                      <c:pt idx="3853">
                        <c:v>26.756944444444443</c:v>
                      </c:pt>
                      <c:pt idx="3854">
                        <c:v>26.763888888888889</c:v>
                      </c:pt>
                      <c:pt idx="3855">
                        <c:v>26.770833333333332</c:v>
                      </c:pt>
                      <c:pt idx="3856">
                        <c:v>26.777777777777775</c:v>
                      </c:pt>
                      <c:pt idx="3857">
                        <c:v>26.784722222222225</c:v>
                      </c:pt>
                      <c:pt idx="3858">
                        <c:v>26.791666666666668</c:v>
                      </c:pt>
                      <c:pt idx="3859">
                        <c:v>26.798611111111111</c:v>
                      </c:pt>
                      <c:pt idx="3860">
                        <c:v>26.805555555555557</c:v>
                      </c:pt>
                      <c:pt idx="3861">
                        <c:v>26.8125</c:v>
                      </c:pt>
                      <c:pt idx="3862">
                        <c:v>26.819444444444443</c:v>
                      </c:pt>
                      <c:pt idx="3863">
                        <c:v>26.826388888888889</c:v>
                      </c:pt>
                      <c:pt idx="3864">
                        <c:v>26.833333333333332</c:v>
                      </c:pt>
                      <c:pt idx="3865">
                        <c:v>26.840277777777775</c:v>
                      </c:pt>
                      <c:pt idx="3866">
                        <c:v>26.847222222222225</c:v>
                      </c:pt>
                      <c:pt idx="3867">
                        <c:v>26.854166666666668</c:v>
                      </c:pt>
                      <c:pt idx="3868">
                        <c:v>26.861111111111111</c:v>
                      </c:pt>
                      <c:pt idx="3869">
                        <c:v>26.868055555555557</c:v>
                      </c:pt>
                      <c:pt idx="3870">
                        <c:v>26.875</c:v>
                      </c:pt>
                      <c:pt idx="3871">
                        <c:v>26.881944444444443</c:v>
                      </c:pt>
                      <c:pt idx="3872">
                        <c:v>26.888888888888889</c:v>
                      </c:pt>
                      <c:pt idx="3873">
                        <c:v>26.895833333333332</c:v>
                      </c:pt>
                      <c:pt idx="3874">
                        <c:v>26.902777777777775</c:v>
                      </c:pt>
                      <c:pt idx="3875">
                        <c:v>26.909722222222225</c:v>
                      </c:pt>
                      <c:pt idx="3876">
                        <c:v>26.916666666666668</c:v>
                      </c:pt>
                      <c:pt idx="3877">
                        <c:v>26.923611111111111</c:v>
                      </c:pt>
                      <c:pt idx="3878">
                        <c:v>26.930555555555557</c:v>
                      </c:pt>
                      <c:pt idx="3879">
                        <c:v>26.9375</c:v>
                      </c:pt>
                      <c:pt idx="3880">
                        <c:v>26.944444444444443</c:v>
                      </c:pt>
                      <c:pt idx="3881">
                        <c:v>26.951388888888889</c:v>
                      </c:pt>
                      <c:pt idx="3882">
                        <c:v>26.958333333333332</c:v>
                      </c:pt>
                      <c:pt idx="3883">
                        <c:v>26.965277777777775</c:v>
                      </c:pt>
                      <c:pt idx="3884">
                        <c:v>26.972222222222225</c:v>
                      </c:pt>
                      <c:pt idx="3885">
                        <c:v>26.979166666666668</c:v>
                      </c:pt>
                      <c:pt idx="3886">
                        <c:v>26.986111111111111</c:v>
                      </c:pt>
                      <c:pt idx="3887">
                        <c:v>26.993055555555557</c:v>
                      </c:pt>
                      <c:pt idx="3888">
                        <c:v>27</c:v>
                      </c:pt>
                      <c:pt idx="3889">
                        <c:v>27.006944444444443</c:v>
                      </c:pt>
                      <c:pt idx="3890">
                        <c:v>27.013888888888889</c:v>
                      </c:pt>
                      <c:pt idx="3891">
                        <c:v>27.020833333333332</c:v>
                      </c:pt>
                      <c:pt idx="3892">
                        <c:v>27.027777777777775</c:v>
                      </c:pt>
                      <c:pt idx="3893">
                        <c:v>27.034722222222225</c:v>
                      </c:pt>
                      <c:pt idx="3894">
                        <c:v>27.041666666666668</c:v>
                      </c:pt>
                      <c:pt idx="3895">
                        <c:v>27.048611111111111</c:v>
                      </c:pt>
                      <c:pt idx="3896">
                        <c:v>27.055555555555557</c:v>
                      </c:pt>
                      <c:pt idx="3897">
                        <c:v>27.0625</c:v>
                      </c:pt>
                      <c:pt idx="3898">
                        <c:v>27.069444444444443</c:v>
                      </c:pt>
                      <c:pt idx="3899">
                        <c:v>27.076388888888889</c:v>
                      </c:pt>
                      <c:pt idx="3900">
                        <c:v>27.083333333333332</c:v>
                      </c:pt>
                      <c:pt idx="3901">
                        <c:v>27.090277777777775</c:v>
                      </c:pt>
                      <c:pt idx="3902">
                        <c:v>27.097222222222225</c:v>
                      </c:pt>
                      <c:pt idx="3903">
                        <c:v>27.104166666666668</c:v>
                      </c:pt>
                      <c:pt idx="3904">
                        <c:v>27.111111111111111</c:v>
                      </c:pt>
                      <c:pt idx="3905">
                        <c:v>27.118055555555557</c:v>
                      </c:pt>
                      <c:pt idx="3906">
                        <c:v>27.125</c:v>
                      </c:pt>
                      <c:pt idx="3907">
                        <c:v>27.131944444444443</c:v>
                      </c:pt>
                      <c:pt idx="3908">
                        <c:v>27.138888888888889</c:v>
                      </c:pt>
                      <c:pt idx="3909">
                        <c:v>27.145833333333332</c:v>
                      </c:pt>
                      <c:pt idx="3910">
                        <c:v>27.152777777777775</c:v>
                      </c:pt>
                      <c:pt idx="3911">
                        <c:v>27.159722222222225</c:v>
                      </c:pt>
                      <c:pt idx="3912">
                        <c:v>27.166666666666668</c:v>
                      </c:pt>
                      <c:pt idx="3913">
                        <c:v>27.173611111111111</c:v>
                      </c:pt>
                      <c:pt idx="3914">
                        <c:v>27.180555555555557</c:v>
                      </c:pt>
                      <c:pt idx="3915">
                        <c:v>27.1875</c:v>
                      </c:pt>
                      <c:pt idx="3916">
                        <c:v>27.194444444444443</c:v>
                      </c:pt>
                      <c:pt idx="3917">
                        <c:v>27.201388888888889</c:v>
                      </c:pt>
                      <c:pt idx="3918">
                        <c:v>27.208333333333332</c:v>
                      </c:pt>
                      <c:pt idx="3919">
                        <c:v>27.215277777777775</c:v>
                      </c:pt>
                      <c:pt idx="3920">
                        <c:v>27.222222222222225</c:v>
                      </c:pt>
                      <c:pt idx="3921">
                        <c:v>27.229166666666668</c:v>
                      </c:pt>
                      <c:pt idx="3922">
                        <c:v>27.236111111111111</c:v>
                      </c:pt>
                      <c:pt idx="3923">
                        <c:v>27.243055555555557</c:v>
                      </c:pt>
                      <c:pt idx="3924">
                        <c:v>27.25</c:v>
                      </c:pt>
                      <c:pt idx="3925">
                        <c:v>27.256944444444443</c:v>
                      </c:pt>
                      <c:pt idx="3926">
                        <c:v>27.263888888888889</c:v>
                      </c:pt>
                      <c:pt idx="3927">
                        <c:v>27.270833333333332</c:v>
                      </c:pt>
                      <c:pt idx="3928">
                        <c:v>27.277777777777775</c:v>
                      </c:pt>
                      <c:pt idx="3929">
                        <c:v>27.284722222222225</c:v>
                      </c:pt>
                      <c:pt idx="3930">
                        <c:v>27.291666666666668</c:v>
                      </c:pt>
                      <c:pt idx="3931">
                        <c:v>27.298611111111111</c:v>
                      </c:pt>
                      <c:pt idx="3932">
                        <c:v>27.305555555555557</c:v>
                      </c:pt>
                      <c:pt idx="3933">
                        <c:v>27.3125</c:v>
                      </c:pt>
                      <c:pt idx="3934">
                        <c:v>27.319444444444443</c:v>
                      </c:pt>
                      <c:pt idx="3935">
                        <c:v>27.326388888888889</c:v>
                      </c:pt>
                      <c:pt idx="3936">
                        <c:v>27.333333333333332</c:v>
                      </c:pt>
                      <c:pt idx="3937">
                        <c:v>27.340277777777775</c:v>
                      </c:pt>
                      <c:pt idx="3938">
                        <c:v>27.347222222222225</c:v>
                      </c:pt>
                      <c:pt idx="3939">
                        <c:v>27.354166666666668</c:v>
                      </c:pt>
                      <c:pt idx="3940">
                        <c:v>27.361111111111111</c:v>
                      </c:pt>
                      <c:pt idx="3941">
                        <c:v>27.368055555555557</c:v>
                      </c:pt>
                      <c:pt idx="3942">
                        <c:v>27.375</c:v>
                      </c:pt>
                      <c:pt idx="3943">
                        <c:v>27.381944444444443</c:v>
                      </c:pt>
                      <c:pt idx="3944">
                        <c:v>27.388888888888889</c:v>
                      </c:pt>
                      <c:pt idx="3945">
                        <c:v>27.395833333333332</c:v>
                      </c:pt>
                      <c:pt idx="3946">
                        <c:v>27.402777777777775</c:v>
                      </c:pt>
                      <c:pt idx="3947">
                        <c:v>27.409722222222225</c:v>
                      </c:pt>
                      <c:pt idx="3948">
                        <c:v>27.416666666666668</c:v>
                      </c:pt>
                      <c:pt idx="3949">
                        <c:v>27.423611111111111</c:v>
                      </c:pt>
                      <c:pt idx="3950">
                        <c:v>27.430555555555557</c:v>
                      </c:pt>
                      <c:pt idx="3951">
                        <c:v>27.4375</c:v>
                      </c:pt>
                      <c:pt idx="3952">
                        <c:v>27.444444444444443</c:v>
                      </c:pt>
                      <c:pt idx="3953">
                        <c:v>27.451388888888889</c:v>
                      </c:pt>
                      <c:pt idx="3954">
                        <c:v>27.458333333333332</c:v>
                      </c:pt>
                      <c:pt idx="3955">
                        <c:v>27.465277777777775</c:v>
                      </c:pt>
                      <c:pt idx="3956">
                        <c:v>27.472222222222225</c:v>
                      </c:pt>
                      <c:pt idx="3957">
                        <c:v>27.479166666666668</c:v>
                      </c:pt>
                      <c:pt idx="3958">
                        <c:v>27.486111111111111</c:v>
                      </c:pt>
                      <c:pt idx="3959">
                        <c:v>27.493055555555557</c:v>
                      </c:pt>
                      <c:pt idx="3960">
                        <c:v>27.5</c:v>
                      </c:pt>
                      <c:pt idx="3961">
                        <c:v>27.506944444444443</c:v>
                      </c:pt>
                      <c:pt idx="3962">
                        <c:v>27.513888888888889</c:v>
                      </c:pt>
                      <c:pt idx="3963">
                        <c:v>27.520833333333332</c:v>
                      </c:pt>
                      <c:pt idx="3964">
                        <c:v>27.527777777777775</c:v>
                      </c:pt>
                      <c:pt idx="3965">
                        <c:v>27.534722222222225</c:v>
                      </c:pt>
                      <c:pt idx="3966">
                        <c:v>27.541666666666668</c:v>
                      </c:pt>
                      <c:pt idx="3967">
                        <c:v>27.548611111111111</c:v>
                      </c:pt>
                      <c:pt idx="3968">
                        <c:v>27.555555555555557</c:v>
                      </c:pt>
                      <c:pt idx="3969">
                        <c:v>27.5625</c:v>
                      </c:pt>
                      <c:pt idx="3970">
                        <c:v>27.569444444444443</c:v>
                      </c:pt>
                      <c:pt idx="3971">
                        <c:v>27.576388888888889</c:v>
                      </c:pt>
                      <c:pt idx="3972">
                        <c:v>27.583333333333332</c:v>
                      </c:pt>
                      <c:pt idx="3973">
                        <c:v>27.590277777777775</c:v>
                      </c:pt>
                      <c:pt idx="3974">
                        <c:v>27.597222222222225</c:v>
                      </c:pt>
                      <c:pt idx="3975">
                        <c:v>27.604166666666668</c:v>
                      </c:pt>
                      <c:pt idx="3976">
                        <c:v>27.611111111111111</c:v>
                      </c:pt>
                      <c:pt idx="3977">
                        <c:v>27.618055555555557</c:v>
                      </c:pt>
                      <c:pt idx="3978">
                        <c:v>27.625</c:v>
                      </c:pt>
                      <c:pt idx="3979">
                        <c:v>27.631944444444443</c:v>
                      </c:pt>
                      <c:pt idx="3980">
                        <c:v>27.638888888888889</c:v>
                      </c:pt>
                      <c:pt idx="3981">
                        <c:v>27.645833333333332</c:v>
                      </c:pt>
                      <c:pt idx="3982">
                        <c:v>27.652777777777775</c:v>
                      </c:pt>
                      <c:pt idx="3983">
                        <c:v>27.659722222222225</c:v>
                      </c:pt>
                      <c:pt idx="3984">
                        <c:v>27.666666666666668</c:v>
                      </c:pt>
                      <c:pt idx="3985">
                        <c:v>27.673611111111111</c:v>
                      </c:pt>
                      <c:pt idx="3986">
                        <c:v>27.680555555555557</c:v>
                      </c:pt>
                      <c:pt idx="3987">
                        <c:v>27.6875</c:v>
                      </c:pt>
                      <c:pt idx="3988">
                        <c:v>27.694444444444443</c:v>
                      </c:pt>
                      <c:pt idx="3989">
                        <c:v>27.701388888888889</c:v>
                      </c:pt>
                      <c:pt idx="3990">
                        <c:v>27.708333333333332</c:v>
                      </c:pt>
                      <c:pt idx="3991">
                        <c:v>27.715277777777775</c:v>
                      </c:pt>
                      <c:pt idx="3992">
                        <c:v>27.722222222222225</c:v>
                      </c:pt>
                      <c:pt idx="3993">
                        <c:v>27.729166666666668</c:v>
                      </c:pt>
                      <c:pt idx="3994">
                        <c:v>27.736111111111111</c:v>
                      </c:pt>
                      <c:pt idx="3995">
                        <c:v>27.743055555555557</c:v>
                      </c:pt>
                      <c:pt idx="3996">
                        <c:v>27.75</c:v>
                      </c:pt>
                      <c:pt idx="3997">
                        <c:v>27.756944444444443</c:v>
                      </c:pt>
                      <c:pt idx="3998">
                        <c:v>27.763888888888889</c:v>
                      </c:pt>
                      <c:pt idx="3999">
                        <c:v>27.770833333333332</c:v>
                      </c:pt>
                      <c:pt idx="4000">
                        <c:v>27.777777777777775</c:v>
                      </c:pt>
                      <c:pt idx="4001">
                        <c:v>27.784722222222225</c:v>
                      </c:pt>
                      <c:pt idx="4002">
                        <c:v>27.791666666666668</c:v>
                      </c:pt>
                      <c:pt idx="4003">
                        <c:v>27.798611111111111</c:v>
                      </c:pt>
                      <c:pt idx="4004">
                        <c:v>27.805555555555557</c:v>
                      </c:pt>
                      <c:pt idx="4005">
                        <c:v>27.8125</c:v>
                      </c:pt>
                      <c:pt idx="4006">
                        <c:v>27.819444444444443</c:v>
                      </c:pt>
                      <c:pt idx="4007">
                        <c:v>27.826388888888889</c:v>
                      </c:pt>
                      <c:pt idx="4008">
                        <c:v>27.833333333333332</c:v>
                      </c:pt>
                      <c:pt idx="4009">
                        <c:v>27.840277777777775</c:v>
                      </c:pt>
                      <c:pt idx="4010">
                        <c:v>27.847222222222225</c:v>
                      </c:pt>
                      <c:pt idx="4011">
                        <c:v>27.854166666666668</c:v>
                      </c:pt>
                      <c:pt idx="4012">
                        <c:v>27.861111111111111</c:v>
                      </c:pt>
                      <c:pt idx="4013">
                        <c:v>27.868055555555557</c:v>
                      </c:pt>
                      <c:pt idx="4014">
                        <c:v>27.875</c:v>
                      </c:pt>
                      <c:pt idx="4015">
                        <c:v>27.881944444444443</c:v>
                      </c:pt>
                      <c:pt idx="4016">
                        <c:v>27.888888888888889</c:v>
                      </c:pt>
                      <c:pt idx="4017">
                        <c:v>27.895833333333332</c:v>
                      </c:pt>
                      <c:pt idx="4018">
                        <c:v>27.902777777777775</c:v>
                      </c:pt>
                      <c:pt idx="4019">
                        <c:v>27.909722222222225</c:v>
                      </c:pt>
                      <c:pt idx="4020">
                        <c:v>27.916666666666668</c:v>
                      </c:pt>
                      <c:pt idx="4021">
                        <c:v>27.923611111111111</c:v>
                      </c:pt>
                      <c:pt idx="4022">
                        <c:v>27.930555555555557</c:v>
                      </c:pt>
                      <c:pt idx="4023">
                        <c:v>27.9375</c:v>
                      </c:pt>
                      <c:pt idx="4024">
                        <c:v>27.944444444444443</c:v>
                      </c:pt>
                      <c:pt idx="4025">
                        <c:v>27.951388888888889</c:v>
                      </c:pt>
                      <c:pt idx="4026">
                        <c:v>27.958333333333332</c:v>
                      </c:pt>
                      <c:pt idx="4027">
                        <c:v>27.965277777777775</c:v>
                      </c:pt>
                      <c:pt idx="4028">
                        <c:v>27.972222222222225</c:v>
                      </c:pt>
                      <c:pt idx="4029">
                        <c:v>27.979166666666668</c:v>
                      </c:pt>
                      <c:pt idx="4030">
                        <c:v>27.986111111111111</c:v>
                      </c:pt>
                      <c:pt idx="4031">
                        <c:v>27.993055555555557</c:v>
                      </c:pt>
                      <c:pt idx="4032">
                        <c:v>28</c:v>
                      </c:pt>
                      <c:pt idx="4033">
                        <c:v>28.006944444444443</c:v>
                      </c:pt>
                      <c:pt idx="4034">
                        <c:v>28.013888888888889</c:v>
                      </c:pt>
                      <c:pt idx="4035">
                        <c:v>28.020833333333332</c:v>
                      </c:pt>
                      <c:pt idx="4036">
                        <c:v>28.027777777777775</c:v>
                      </c:pt>
                      <c:pt idx="4037">
                        <c:v>28.034722222222225</c:v>
                      </c:pt>
                      <c:pt idx="4038">
                        <c:v>28.041666666666668</c:v>
                      </c:pt>
                      <c:pt idx="4039">
                        <c:v>28.048611111111111</c:v>
                      </c:pt>
                      <c:pt idx="4040">
                        <c:v>28.055555555555557</c:v>
                      </c:pt>
                      <c:pt idx="4041">
                        <c:v>28.0625</c:v>
                      </c:pt>
                      <c:pt idx="4042">
                        <c:v>28.069444444444443</c:v>
                      </c:pt>
                      <c:pt idx="4043">
                        <c:v>28.076388888888889</c:v>
                      </c:pt>
                      <c:pt idx="4044">
                        <c:v>28.083333333333332</c:v>
                      </c:pt>
                      <c:pt idx="4045">
                        <c:v>28.090277777777775</c:v>
                      </c:pt>
                      <c:pt idx="4046">
                        <c:v>28.097222222222225</c:v>
                      </c:pt>
                      <c:pt idx="4047">
                        <c:v>28.104166666666668</c:v>
                      </c:pt>
                      <c:pt idx="4048">
                        <c:v>28.111111111111111</c:v>
                      </c:pt>
                      <c:pt idx="4049">
                        <c:v>28.118055555555557</c:v>
                      </c:pt>
                      <c:pt idx="4050">
                        <c:v>28.125</c:v>
                      </c:pt>
                      <c:pt idx="4051">
                        <c:v>28.131944444444443</c:v>
                      </c:pt>
                      <c:pt idx="4052">
                        <c:v>28.138888888888889</c:v>
                      </c:pt>
                      <c:pt idx="4053">
                        <c:v>28.145833333333332</c:v>
                      </c:pt>
                      <c:pt idx="4054">
                        <c:v>28.152777777777775</c:v>
                      </c:pt>
                      <c:pt idx="4055">
                        <c:v>28.159722222222225</c:v>
                      </c:pt>
                      <c:pt idx="4056">
                        <c:v>28.166666666666668</c:v>
                      </c:pt>
                      <c:pt idx="4057">
                        <c:v>28.173611111111111</c:v>
                      </c:pt>
                      <c:pt idx="4058">
                        <c:v>28.180555555555557</c:v>
                      </c:pt>
                      <c:pt idx="4059">
                        <c:v>28.1875</c:v>
                      </c:pt>
                      <c:pt idx="4060">
                        <c:v>28.194444444444443</c:v>
                      </c:pt>
                      <c:pt idx="4061">
                        <c:v>28.201388888888889</c:v>
                      </c:pt>
                      <c:pt idx="4062">
                        <c:v>28.208333333333332</c:v>
                      </c:pt>
                      <c:pt idx="4063">
                        <c:v>28.215277777777775</c:v>
                      </c:pt>
                      <c:pt idx="4064">
                        <c:v>28.222222222222225</c:v>
                      </c:pt>
                      <c:pt idx="4065">
                        <c:v>28.229166666666668</c:v>
                      </c:pt>
                      <c:pt idx="4066">
                        <c:v>28.236111111111111</c:v>
                      </c:pt>
                      <c:pt idx="4067">
                        <c:v>28.243055555555557</c:v>
                      </c:pt>
                      <c:pt idx="4068">
                        <c:v>28.25</c:v>
                      </c:pt>
                      <c:pt idx="4069">
                        <c:v>28.256944444444443</c:v>
                      </c:pt>
                      <c:pt idx="4070">
                        <c:v>28.263888888888889</c:v>
                      </c:pt>
                      <c:pt idx="4071">
                        <c:v>28.270833333333332</c:v>
                      </c:pt>
                      <c:pt idx="4072">
                        <c:v>28.277777777777775</c:v>
                      </c:pt>
                      <c:pt idx="4073">
                        <c:v>28.284722222222225</c:v>
                      </c:pt>
                      <c:pt idx="4074">
                        <c:v>28.291666666666668</c:v>
                      </c:pt>
                      <c:pt idx="4075">
                        <c:v>28.298611111111111</c:v>
                      </c:pt>
                      <c:pt idx="4076">
                        <c:v>28.305555555555557</c:v>
                      </c:pt>
                      <c:pt idx="4077">
                        <c:v>28.3125</c:v>
                      </c:pt>
                      <c:pt idx="4078">
                        <c:v>28.319444444444443</c:v>
                      </c:pt>
                      <c:pt idx="4079">
                        <c:v>28.326388888888889</c:v>
                      </c:pt>
                      <c:pt idx="4080">
                        <c:v>28.333333333333332</c:v>
                      </c:pt>
                      <c:pt idx="4081">
                        <c:v>28.340277777777775</c:v>
                      </c:pt>
                      <c:pt idx="4082">
                        <c:v>28.347222222222225</c:v>
                      </c:pt>
                      <c:pt idx="4083">
                        <c:v>28.354166666666668</c:v>
                      </c:pt>
                      <c:pt idx="4084">
                        <c:v>28.361111111111111</c:v>
                      </c:pt>
                      <c:pt idx="4085">
                        <c:v>28.368055555555557</c:v>
                      </c:pt>
                      <c:pt idx="4086">
                        <c:v>28.375</c:v>
                      </c:pt>
                      <c:pt idx="4087">
                        <c:v>28.381944444444443</c:v>
                      </c:pt>
                      <c:pt idx="4088">
                        <c:v>28.388888888888889</c:v>
                      </c:pt>
                      <c:pt idx="4089">
                        <c:v>28.395833333333332</c:v>
                      </c:pt>
                      <c:pt idx="4090">
                        <c:v>28.402777777777775</c:v>
                      </c:pt>
                      <c:pt idx="4091">
                        <c:v>28.409722222222225</c:v>
                      </c:pt>
                      <c:pt idx="4092">
                        <c:v>28.416666666666668</c:v>
                      </c:pt>
                      <c:pt idx="4093">
                        <c:v>28.423611111111111</c:v>
                      </c:pt>
                      <c:pt idx="4094">
                        <c:v>28.430555555555557</c:v>
                      </c:pt>
                      <c:pt idx="4095">
                        <c:v>28.4375</c:v>
                      </c:pt>
                      <c:pt idx="4096">
                        <c:v>28.444444444444443</c:v>
                      </c:pt>
                      <c:pt idx="4097">
                        <c:v>28.451388888888889</c:v>
                      </c:pt>
                      <c:pt idx="4098">
                        <c:v>28.458333333333332</c:v>
                      </c:pt>
                      <c:pt idx="4099">
                        <c:v>28.465277777777775</c:v>
                      </c:pt>
                      <c:pt idx="4100">
                        <c:v>28.472222222222225</c:v>
                      </c:pt>
                      <c:pt idx="4101">
                        <c:v>28.479166666666668</c:v>
                      </c:pt>
                      <c:pt idx="4102">
                        <c:v>28.486111111111111</c:v>
                      </c:pt>
                      <c:pt idx="4103">
                        <c:v>28.493055555555557</c:v>
                      </c:pt>
                      <c:pt idx="4104">
                        <c:v>28.5</c:v>
                      </c:pt>
                      <c:pt idx="4105">
                        <c:v>28.506944444444443</c:v>
                      </c:pt>
                      <c:pt idx="4106">
                        <c:v>28.513888888888889</c:v>
                      </c:pt>
                      <c:pt idx="4107">
                        <c:v>28.520833333333332</c:v>
                      </c:pt>
                      <c:pt idx="4108">
                        <c:v>28.527777777777775</c:v>
                      </c:pt>
                      <c:pt idx="4109">
                        <c:v>28.534722222222225</c:v>
                      </c:pt>
                      <c:pt idx="4110">
                        <c:v>28.541666666666668</c:v>
                      </c:pt>
                      <c:pt idx="4111">
                        <c:v>28.548611111111111</c:v>
                      </c:pt>
                      <c:pt idx="4112">
                        <c:v>28.555555555555557</c:v>
                      </c:pt>
                      <c:pt idx="4113">
                        <c:v>28.5625</c:v>
                      </c:pt>
                      <c:pt idx="4114">
                        <c:v>28.569444444444443</c:v>
                      </c:pt>
                      <c:pt idx="4115">
                        <c:v>28.576388888888889</c:v>
                      </c:pt>
                      <c:pt idx="4116">
                        <c:v>28.583333333333332</c:v>
                      </c:pt>
                      <c:pt idx="4117">
                        <c:v>28.590277777777775</c:v>
                      </c:pt>
                      <c:pt idx="4118">
                        <c:v>28.597222222222225</c:v>
                      </c:pt>
                      <c:pt idx="4119">
                        <c:v>28.604166666666668</c:v>
                      </c:pt>
                      <c:pt idx="4120">
                        <c:v>28.611111111111111</c:v>
                      </c:pt>
                      <c:pt idx="4121">
                        <c:v>28.618055555555557</c:v>
                      </c:pt>
                      <c:pt idx="4122">
                        <c:v>28.625</c:v>
                      </c:pt>
                      <c:pt idx="4123">
                        <c:v>28.631944444444443</c:v>
                      </c:pt>
                      <c:pt idx="4124">
                        <c:v>28.638888888888889</c:v>
                      </c:pt>
                      <c:pt idx="4125">
                        <c:v>28.645833333333332</c:v>
                      </c:pt>
                      <c:pt idx="4126">
                        <c:v>28.652777777777775</c:v>
                      </c:pt>
                      <c:pt idx="4127">
                        <c:v>28.659722222222225</c:v>
                      </c:pt>
                      <c:pt idx="4128">
                        <c:v>28.666666666666668</c:v>
                      </c:pt>
                      <c:pt idx="4129">
                        <c:v>28.673611111111111</c:v>
                      </c:pt>
                      <c:pt idx="4130">
                        <c:v>28.680555555555557</c:v>
                      </c:pt>
                      <c:pt idx="4131">
                        <c:v>28.6875</c:v>
                      </c:pt>
                      <c:pt idx="4132">
                        <c:v>28.694444444444443</c:v>
                      </c:pt>
                      <c:pt idx="4133">
                        <c:v>28.701388888888889</c:v>
                      </c:pt>
                      <c:pt idx="4134">
                        <c:v>28.708333333333332</c:v>
                      </c:pt>
                      <c:pt idx="4135">
                        <c:v>28.715277777777775</c:v>
                      </c:pt>
                      <c:pt idx="4136">
                        <c:v>28.722222222222225</c:v>
                      </c:pt>
                      <c:pt idx="4137">
                        <c:v>28.729166666666668</c:v>
                      </c:pt>
                      <c:pt idx="4138">
                        <c:v>28.736111111111111</c:v>
                      </c:pt>
                      <c:pt idx="4139">
                        <c:v>28.743055555555557</c:v>
                      </c:pt>
                      <c:pt idx="4140">
                        <c:v>28.75</c:v>
                      </c:pt>
                      <c:pt idx="4141">
                        <c:v>28.756944444444443</c:v>
                      </c:pt>
                      <c:pt idx="4142">
                        <c:v>28.763888888888889</c:v>
                      </c:pt>
                      <c:pt idx="4143">
                        <c:v>28.770833333333332</c:v>
                      </c:pt>
                      <c:pt idx="4144">
                        <c:v>28.777777777777775</c:v>
                      </c:pt>
                      <c:pt idx="4145">
                        <c:v>28.784722222222225</c:v>
                      </c:pt>
                      <c:pt idx="4146">
                        <c:v>28.791666666666668</c:v>
                      </c:pt>
                      <c:pt idx="4147">
                        <c:v>28.798611111111111</c:v>
                      </c:pt>
                      <c:pt idx="4148">
                        <c:v>28.805555555555557</c:v>
                      </c:pt>
                      <c:pt idx="4149">
                        <c:v>28.8125</c:v>
                      </c:pt>
                      <c:pt idx="4150">
                        <c:v>28.819444444444443</c:v>
                      </c:pt>
                      <c:pt idx="4151">
                        <c:v>28.826388888888889</c:v>
                      </c:pt>
                      <c:pt idx="4152">
                        <c:v>28.833333333333332</c:v>
                      </c:pt>
                      <c:pt idx="4153">
                        <c:v>28.840277777777775</c:v>
                      </c:pt>
                      <c:pt idx="4154">
                        <c:v>28.847222222222225</c:v>
                      </c:pt>
                      <c:pt idx="4155">
                        <c:v>28.854166666666668</c:v>
                      </c:pt>
                      <c:pt idx="4156">
                        <c:v>28.861111111111111</c:v>
                      </c:pt>
                      <c:pt idx="4157">
                        <c:v>28.868055555555557</c:v>
                      </c:pt>
                      <c:pt idx="4158">
                        <c:v>28.875</c:v>
                      </c:pt>
                      <c:pt idx="4159">
                        <c:v>28.881944444444443</c:v>
                      </c:pt>
                      <c:pt idx="4160">
                        <c:v>28.888888888888889</c:v>
                      </c:pt>
                      <c:pt idx="4161">
                        <c:v>28.895833333333332</c:v>
                      </c:pt>
                      <c:pt idx="4162">
                        <c:v>28.902777777777775</c:v>
                      </c:pt>
                      <c:pt idx="4163">
                        <c:v>28.909722222222225</c:v>
                      </c:pt>
                      <c:pt idx="4164">
                        <c:v>28.916666666666668</c:v>
                      </c:pt>
                      <c:pt idx="4165">
                        <c:v>28.923611111111111</c:v>
                      </c:pt>
                      <c:pt idx="4166">
                        <c:v>28.930555555555557</c:v>
                      </c:pt>
                      <c:pt idx="4167">
                        <c:v>28.9375</c:v>
                      </c:pt>
                      <c:pt idx="4168">
                        <c:v>28.944444444444443</c:v>
                      </c:pt>
                      <c:pt idx="4169">
                        <c:v>28.951388888888889</c:v>
                      </c:pt>
                      <c:pt idx="4170">
                        <c:v>28.958333333333332</c:v>
                      </c:pt>
                      <c:pt idx="4171">
                        <c:v>28.965277777777775</c:v>
                      </c:pt>
                      <c:pt idx="4172">
                        <c:v>28.972222222222225</c:v>
                      </c:pt>
                      <c:pt idx="4173">
                        <c:v>28.979166666666668</c:v>
                      </c:pt>
                      <c:pt idx="4174">
                        <c:v>28.986111111111111</c:v>
                      </c:pt>
                      <c:pt idx="4175">
                        <c:v>28.993055555555557</c:v>
                      </c:pt>
                      <c:pt idx="4176">
                        <c:v>29</c:v>
                      </c:pt>
                      <c:pt idx="4177">
                        <c:v>29.006944444444443</c:v>
                      </c:pt>
                      <c:pt idx="4178">
                        <c:v>29.013888888888889</c:v>
                      </c:pt>
                      <c:pt idx="4179">
                        <c:v>29.020833333333332</c:v>
                      </c:pt>
                      <c:pt idx="4180">
                        <c:v>29.027777777777775</c:v>
                      </c:pt>
                      <c:pt idx="4181">
                        <c:v>29.034722222222225</c:v>
                      </c:pt>
                      <c:pt idx="4182">
                        <c:v>29.041666666666668</c:v>
                      </c:pt>
                      <c:pt idx="4183">
                        <c:v>29.048611111111111</c:v>
                      </c:pt>
                      <c:pt idx="4184">
                        <c:v>29.055555555555557</c:v>
                      </c:pt>
                      <c:pt idx="4185">
                        <c:v>29.0625</c:v>
                      </c:pt>
                      <c:pt idx="4186">
                        <c:v>29.069444444444443</c:v>
                      </c:pt>
                      <c:pt idx="4187">
                        <c:v>29.076388888888889</c:v>
                      </c:pt>
                      <c:pt idx="4188">
                        <c:v>29.083333333333332</c:v>
                      </c:pt>
                      <c:pt idx="4189">
                        <c:v>29.090277777777775</c:v>
                      </c:pt>
                      <c:pt idx="4190">
                        <c:v>29.097222222222225</c:v>
                      </c:pt>
                      <c:pt idx="4191">
                        <c:v>29.104166666666668</c:v>
                      </c:pt>
                      <c:pt idx="4192">
                        <c:v>29.111111111111111</c:v>
                      </c:pt>
                      <c:pt idx="4193">
                        <c:v>29.118055555555557</c:v>
                      </c:pt>
                      <c:pt idx="4194">
                        <c:v>29.125</c:v>
                      </c:pt>
                      <c:pt idx="4195">
                        <c:v>29.131944444444443</c:v>
                      </c:pt>
                      <c:pt idx="4196">
                        <c:v>29.138888888888889</c:v>
                      </c:pt>
                      <c:pt idx="4197">
                        <c:v>29.145833333333332</c:v>
                      </c:pt>
                      <c:pt idx="4198">
                        <c:v>29.152777777777775</c:v>
                      </c:pt>
                      <c:pt idx="4199">
                        <c:v>29.159722222222225</c:v>
                      </c:pt>
                      <c:pt idx="4200">
                        <c:v>29.166666666666668</c:v>
                      </c:pt>
                      <c:pt idx="4201">
                        <c:v>29.173611111111111</c:v>
                      </c:pt>
                      <c:pt idx="4202">
                        <c:v>29.180555555555557</c:v>
                      </c:pt>
                      <c:pt idx="4203">
                        <c:v>29.1875</c:v>
                      </c:pt>
                      <c:pt idx="4204">
                        <c:v>29.194444444444443</c:v>
                      </c:pt>
                      <c:pt idx="4205">
                        <c:v>29.201388888888889</c:v>
                      </c:pt>
                      <c:pt idx="4206">
                        <c:v>29.208333333333332</c:v>
                      </c:pt>
                      <c:pt idx="4207">
                        <c:v>29.215277777777775</c:v>
                      </c:pt>
                      <c:pt idx="4208">
                        <c:v>29.222222222222225</c:v>
                      </c:pt>
                      <c:pt idx="4209">
                        <c:v>29.229166666666668</c:v>
                      </c:pt>
                      <c:pt idx="4210">
                        <c:v>29.236111111111111</c:v>
                      </c:pt>
                      <c:pt idx="4211">
                        <c:v>29.243055555555557</c:v>
                      </c:pt>
                      <c:pt idx="4212">
                        <c:v>29.25</c:v>
                      </c:pt>
                      <c:pt idx="4213">
                        <c:v>29.256944444444443</c:v>
                      </c:pt>
                      <c:pt idx="4214">
                        <c:v>29.263888888888889</c:v>
                      </c:pt>
                      <c:pt idx="4215">
                        <c:v>29.270833333333332</c:v>
                      </c:pt>
                      <c:pt idx="4216">
                        <c:v>29.277777777777775</c:v>
                      </c:pt>
                      <c:pt idx="4217">
                        <c:v>29.284722222222225</c:v>
                      </c:pt>
                      <c:pt idx="4218">
                        <c:v>29.291666666666668</c:v>
                      </c:pt>
                      <c:pt idx="4219">
                        <c:v>29.298611111111111</c:v>
                      </c:pt>
                      <c:pt idx="4220">
                        <c:v>29.305555555555557</c:v>
                      </c:pt>
                      <c:pt idx="4221">
                        <c:v>29.3125</c:v>
                      </c:pt>
                      <c:pt idx="4222">
                        <c:v>29.319444444444443</c:v>
                      </c:pt>
                      <c:pt idx="4223">
                        <c:v>29.326388888888889</c:v>
                      </c:pt>
                      <c:pt idx="4224">
                        <c:v>29.333333333333332</c:v>
                      </c:pt>
                      <c:pt idx="4225">
                        <c:v>29.340277777777775</c:v>
                      </c:pt>
                      <c:pt idx="4226">
                        <c:v>29.347222222222225</c:v>
                      </c:pt>
                      <c:pt idx="4227">
                        <c:v>29.354166666666668</c:v>
                      </c:pt>
                      <c:pt idx="4228">
                        <c:v>29.361111111111111</c:v>
                      </c:pt>
                      <c:pt idx="4229">
                        <c:v>29.368055555555557</c:v>
                      </c:pt>
                      <c:pt idx="4230">
                        <c:v>29.375</c:v>
                      </c:pt>
                      <c:pt idx="4231">
                        <c:v>29.381944444444443</c:v>
                      </c:pt>
                      <c:pt idx="4232">
                        <c:v>29.388888888888889</c:v>
                      </c:pt>
                      <c:pt idx="4233">
                        <c:v>29.395833333333332</c:v>
                      </c:pt>
                      <c:pt idx="4234">
                        <c:v>29.402777777777775</c:v>
                      </c:pt>
                      <c:pt idx="4235">
                        <c:v>29.409722222222225</c:v>
                      </c:pt>
                      <c:pt idx="4236">
                        <c:v>29.416666666666668</c:v>
                      </c:pt>
                      <c:pt idx="4237">
                        <c:v>29.423611111111111</c:v>
                      </c:pt>
                      <c:pt idx="4238">
                        <c:v>29.430555555555557</c:v>
                      </c:pt>
                      <c:pt idx="4239">
                        <c:v>29.4375</c:v>
                      </c:pt>
                      <c:pt idx="4240">
                        <c:v>29.444444444444443</c:v>
                      </c:pt>
                      <c:pt idx="4241">
                        <c:v>29.451388888888889</c:v>
                      </c:pt>
                      <c:pt idx="4242">
                        <c:v>29.458333333333332</c:v>
                      </c:pt>
                      <c:pt idx="4243">
                        <c:v>29.465277777777775</c:v>
                      </c:pt>
                      <c:pt idx="4244">
                        <c:v>29.472222222222225</c:v>
                      </c:pt>
                      <c:pt idx="4245">
                        <c:v>29.479166666666668</c:v>
                      </c:pt>
                      <c:pt idx="4246">
                        <c:v>29.486111111111111</c:v>
                      </c:pt>
                      <c:pt idx="4247">
                        <c:v>29.493055555555557</c:v>
                      </c:pt>
                      <c:pt idx="4248">
                        <c:v>29.5</c:v>
                      </c:pt>
                      <c:pt idx="4249">
                        <c:v>29.506944444444443</c:v>
                      </c:pt>
                      <c:pt idx="4250">
                        <c:v>29.513888888888889</c:v>
                      </c:pt>
                      <c:pt idx="4251">
                        <c:v>29.520833333333332</c:v>
                      </c:pt>
                      <c:pt idx="4252">
                        <c:v>29.527777777777775</c:v>
                      </c:pt>
                      <c:pt idx="4253">
                        <c:v>29.534722222222225</c:v>
                      </c:pt>
                      <c:pt idx="4254">
                        <c:v>29.541666666666668</c:v>
                      </c:pt>
                      <c:pt idx="4255">
                        <c:v>29.548611111111111</c:v>
                      </c:pt>
                      <c:pt idx="4256">
                        <c:v>29.555555555555557</c:v>
                      </c:pt>
                      <c:pt idx="4257">
                        <c:v>29.5625</c:v>
                      </c:pt>
                      <c:pt idx="4258">
                        <c:v>29.569444444444443</c:v>
                      </c:pt>
                      <c:pt idx="4259">
                        <c:v>29.576388888888889</c:v>
                      </c:pt>
                      <c:pt idx="4260">
                        <c:v>29.583333333333332</c:v>
                      </c:pt>
                      <c:pt idx="4261">
                        <c:v>29.590277777777775</c:v>
                      </c:pt>
                      <c:pt idx="4262">
                        <c:v>29.597222222222225</c:v>
                      </c:pt>
                      <c:pt idx="4263">
                        <c:v>29.604166666666668</c:v>
                      </c:pt>
                      <c:pt idx="4264">
                        <c:v>29.611111111111111</c:v>
                      </c:pt>
                      <c:pt idx="4265">
                        <c:v>29.618055555555557</c:v>
                      </c:pt>
                      <c:pt idx="4266">
                        <c:v>29.625</c:v>
                      </c:pt>
                      <c:pt idx="4267">
                        <c:v>29.631944444444443</c:v>
                      </c:pt>
                      <c:pt idx="4268">
                        <c:v>29.638888888888889</c:v>
                      </c:pt>
                      <c:pt idx="4269">
                        <c:v>29.645833333333332</c:v>
                      </c:pt>
                      <c:pt idx="4270">
                        <c:v>29.652777777777775</c:v>
                      </c:pt>
                      <c:pt idx="4271">
                        <c:v>29.659722222222225</c:v>
                      </c:pt>
                      <c:pt idx="4272">
                        <c:v>29.666666666666668</c:v>
                      </c:pt>
                      <c:pt idx="4273">
                        <c:v>29.673611111111111</c:v>
                      </c:pt>
                      <c:pt idx="4274">
                        <c:v>29.680555555555557</c:v>
                      </c:pt>
                      <c:pt idx="4275">
                        <c:v>29.6875</c:v>
                      </c:pt>
                      <c:pt idx="4276">
                        <c:v>29.694444444444443</c:v>
                      </c:pt>
                      <c:pt idx="4277">
                        <c:v>29.701388888888889</c:v>
                      </c:pt>
                      <c:pt idx="4278">
                        <c:v>29.708333333333332</c:v>
                      </c:pt>
                      <c:pt idx="4279">
                        <c:v>29.715277777777775</c:v>
                      </c:pt>
                      <c:pt idx="4280">
                        <c:v>29.722222222222225</c:v>
                      </c:pt>
                      <c:pt idx="4281">
                        <c:v>29.729166666666668</c:v>
                      </c:pt>
                      <c:pt idx="4282">
                        <c:v>29.736111111111111</c:v>
                      </c:pt>
                      <c:pt idx="4283">
                        <c:v>29.743055555555557</c:v>
                      </c:pt>
                      <c:pt idx="4284">
                        <c:v>29.75</c:v>
                      </c:pt>
                      <c:pt idx="4285">
                        <c:v>29.756944444444443</c:v>
                      </c:pt>
                      <c:pt idx="4286">
                        <c:v>29.763888888888889</c:v>
                      </c:pt>
                      <c:pt idx="4287">
                        <c:v>29.770833333333332</c:v>
                      </c:pt>
                      <c:pt idx="4288">
                        <c:v>29.777777777777775</c:v>
                      </c:pt>
                      <c:pt idx="4289">
                        <c:v>29.784722222222225</c:v>
                      </c:pt>
                      <c:pt idx="4290">
                        <c:v>29.791666666666668</c:v>
                      </c:pt>
                      <c:pt idx="4291">
                        <c:v>29.798611111111111</c:v>
                      </c:pt>
                      <c:pt idx="4292">
                        <c:v>29.805555555555557</c:v>
                      </c:pt>
                      <c:pt idx="4293">
                        <c:v>29.8125</c:v>
                      </c:pt>
                      <c:pt idx="4294">
                        <c:v>29.819444444444443</c:v>
                      </c:pt>
                      <c:pt idx="4295">
                        <c:v>29.826388888888889</c:v>
                      </c:pt>
                      <c:pt idx="4296">
                        <c:v>29.833333333333332</c:v>
                      </c:pt>
                      <c:pt idx="4297">
                        <c:v>29.840277777777775</c:v>
                      </c:pt>
                      <c:pt idx="4298">
                        <c:v>29.847222222222225</c:v>
                      </c:pt>
                      <c:pt idx="4299">
                        <c:v>29.854166666666668</c:v>
                      </c:pt>
                      <c:pt idx="4300">
                        <c:v>29.861111111111111</c:v>
                      </c:pt>
                      <c:pt idx="4301">
                        <c:v>29.868055555555557</c:v>
                      </c:pt>
                      <c:pt idx="4302">
                        <c:v>29.875</c:v>
                      </c:pt>
                      <c:pt idx="4303">
                        <c:v>29.881944444444443</c:v>
                      </c:pt>
                      <c:pt idx="4304">
                        <c:v>29.888888888888889</c:v>
                      </c:pt>
                      <c:pt idx="4305">
                        <c:v>29.895833333333332</c:v>
                      </c:pt>
                      <c:pt idx="4306">
                        <c:v>29.902777777777775</c:v>
                      </c:pt>
                      <c:pt idx="4307">
                        <c:v>29.909722222222225</c:v>
                      </c:pt>
                      <c:pt idx="4308">
                        <c:v>29.916666666666668</c:v>
                      </c:pt>
                      <c:pt idx="4309">
                        <c:v>29.923611111111111</c:v>
                      </c:pt>
                      <c:pt idx="4310">
                        <c:v>29.930555555555557</c:v>
                      </c:pt>
                      <c:pt idx="4311">
                        <c:v>29.9375</c:v>
                      </c:pt>
                      <c:pt idx="4312">
                        <c:v>29.944444444444443</c:v>
                      </c:pt>
                      <c:pt idx="4313">
                        <c:v>29.951388888888889</c:v>
                      </c:pt>
                      <c:pt idx="4314">
                        <c:v>29.958333333333332</c:v>
                      </c:pt>
                      <c:pt idx="4315">
                        <c:v>29.965277777777775</c:v>
                      </c:pt>
                      <c:pt idx="4316">
                        <c:v>29.972222222222225</c:v>
                      </c:pt>
                      <c:pt idx="4317">
                        <c:v>29.979166666666668</c:v>
                      </c:pt>
                      <c:pt idx="4318">
                        <c:v>29.986111111111111</c:v>
                      </c:pt>
                      <c:pt idx="4319">
                        <c:v>29.993055555555557</c:v>
                      </c:pt>
                      <c:pt idx="4320">
                        <c:v>30</c:v>
                      </c:pt>
                      <c:pt idx="4321">
                        <c:v>30.006944444444443</c:v>
                      </c:pt>
                      <c:pt idx="4322">
                        <c:v>30.013888888888889</c:v>
                      </c:pt>
                      <c:pt idx="4323">
                        <c:v>30.020833333333332</c:v>
                      </c:pt>
                      <c:pt idx="4324">
                        <c:v>30.027777777777775</c:v>
                      </c:pt>
                      <c:pt idx="4325">
                        <c:v>30.034722222222225</c:v>
                      </c:pt>
                      <c:pt idx="4326">
                        <c:v>30.041666666666668</c:v>
                      </c:pt>
                      <c:pt idx="4327">
                        <c:v>30.048611111111111</c:v>
                      </c:pt>
                      <c:pt idx="4328">
                        <c:v>30.055555555555557</c:v>
                      </c:pt>
                      <c:pt idx="4329">
                        <c:v>30.0625</c:v>
                      </c:pt>
                      <c:pt idx="4330">
                        <c:v>30.069444444444443</c:v>
                      </c:pt>
                      <c:pt idx="4331">
                        <c:v>30.076388888888889</c:v>
                      </c:pt>
                      <c:pt idx="4332">
                        <c:v>30.083333333333332</c:v>
                      </c:pt>
                      <c:pt idx="4333">
                        <c:v>30.090277777777775</c:v>
                      </c:pt>
                      <c:pt idx="4334">
                        <c:v>30.097222222222225</c:v>
                      </c:pt>
                      <c:pt idx="4335">
                        <c:v>30.104166666666668</c:v>
                      </c:pt>
                      <c:pt idx="4336">
                        <c:v>30.111111111111111</c:v>
                      </c:pt>
                      <c:pt idx="4337">
                        <c:v>30.118055555555557</c:v>
                      </c:pt>
                      <c:pt idx="4338">
                        <c:v>30.125</c:v>
                      </c:pt>
                      <c:pt idx="4339">
                        <c:v>30.131944444444443</c:v>
                      </c:pt>
                      <c:pt idx="4340">
                        <c:v>30.138888888888889</c:v>
                      </c:pt>
                      <c:pt idx="4341">
                        <c:v>30.145833333333332</c:v>
                      </c:pt>
                      <c:pt idx="4342">
                        <c:v>30.152777777777775</c:v>
                      </c:pt>
                      <c:pt idx="4343">
                        <c:v>30.159722222222225</c:v>
                      </c:pt>
                      <c:pt idx="4344">
                        <c:v>30.166666666666668</c:v>
                      </c:pt>
                      <c:pt idx="4345">
                        <c:v>30.173611111111111</c:v>
                      </c:pt>
                      <c:pt idx="4346">
                        <c:v>30.180555555555557</c:v>
                      </c:pt>
                      <c:pt idx="4347">
                        <c:v>30.1875</c:v>
                      </c:pt>
                      <c:pt idx="4348">
                        <c:v>30.194444444444443</c:v>
                      </c:pt>
                      <c:pt idx="4349">
                        <c:v>30.201388888888889</c:v>
                      </c:pt>
                      <c:pt idx="4350">
                        <c:v>30.208333333333332</c:v>
                      </c:pt>
                      <c:pt idx="4351">
                        <c:v>30.215277777777775</c:v>
                      </c:pt>
                      <c:pt idx="4352">
                        <c:v>30.222222222222225</c:v>
                      </c:pt>
                      <c:pt idx="4353">
                        <c:v>30.229166666666668</c:v>
                      </c:pt>
                      <c:pt idx="4354">
                        <c:v>30.236111111111111</c:v>
                      </c:pt>
                      <c:pt idx="4355">
                        <c:v>30.243055555555557</c:v>
                      </c:pt>
                      <c:pt idx="4356">
                        <c:v>30.25</c:v>
                      </c:pt>
                      <c:pt idx="4357">
                        <c:v>30.256944444444443</c:v>
                      </c:pt>
                      <c:pt idx="4358">
                        <c:v>30.263888888888889</c:v>
                      </c:pt>
                      <c:pt idx="4359">
                        <c:v>30.270833333333332</c:v>
                      </c:pt>
                      <c:pt idx="4360">
                        <c:v>30.277777777777775</c:v>
                      </c:pt>
                      <c:pt idx="4361">
                        <c:v>30.284722222222225</c:v>
                      </c:pt>
                      <c:pt idx="4362">
                        <c:v>30.291666666666668</c:v>
                      </c:pt>
                      <c:pt idx="4363">
                        <c:v>30.298611111111111</c:v>
                      </c:pt>
                      <c:pt idx="4364">
                        <c:v>30.305555555555557</c:v>
                      </c:pt>
                      <c:pt idx="4365">
                        <c:v>30.3125</c:v>
                      </c:pt>
                      <c:pt idx="4366">
                        <c:v>30.319444444444443</c:v>
                      </c:pt>
                      <c:pt idx="4367">
                        <c:v>30.326388888888889</c:v>
                      </c:pt>
                      <c:pt idx="4368">
                        <c:v>30.333333333333332</c:v>
                      </c:pt>
                      <c:pt idx="4369">
                        <c:v>30.340277777777775</c:v>
                      </c:pt>
                      <c:pt idx="4370">
                        <c:v>30.347222222222225</c:v>
                      </c:pt>
                      <c:pt idx="4371">
                        <c:v>30.354166666666668</c:v>
                      </c:pt>
                      <c:pt idx="4372">
                        <c:v>30.361111111111111</c:v>
                      </c:pt>
                      <c:pt idx="4373">
                        <c:v>30.368055555555557</c:v>
                      </c:pt>
                      <c:pt idx="4374">
                        <c:v>30.375</c:v>
                      </c:pt>
                      <c:pt idx="4375">
                        <c:v>30.381944444444443</c:v>
                      </c:pt>
                      <c:pt idx="4376">
                        <c:v>30.388888888888889</c:v>
                      </c:pt>
                      <c:pt idx="4377">
                        <c:v>30.395833333333332</c:v>
                      </c:pt>
                      <c:pt idx="4378">
                        <c:v>30.402777777777775</c:v>
                      </c:pt>
                      <c:pt idx="4379">
                        <c:v>30.409722222222225</c:v>
                      </c:pt>
                      <c:pt idx="4380">
                        <c:v>30.416666666666668</c:v>
                      </c:pt>
                      <c:pt idx="4381">
                        <c:v>30.423611111111111</c:v>
                      </c:pt>
                      <c:pt idx="4382">
                        <c:v>30.430555555555557</c:v>
                      </c:pt>
                      <c:pt idx="4383">
                        <c:v>30.4375</c:v>
                      </c:pt>
                      <c:pt idx="4384">
                        <c:v>30.444444444444443</c:v>
                      </c:pt>
                      <c:pt idx="4385">
                        <c:v>30.451388888888889</c:v>
                      </c:pt>
                      <c:pt idx="4386">
                        <c:v>30.458333333333332</c:v>
                      </c:pt>
                      <c:pt idx="4387">
                        <c:v>30.465277777777775</c:v>
                      </c:pt>
                      <c:pt idx="4388">
                        <c:v>30.472222222222225</c:v>
                      </c:pt>
                      <c:pt idx="4389">
                        <c:v>30.479166666666668</c:v>
                      </c:pt>
                      <c:pt idx="4390">
                        <c:v>30.486111111111111</c:v>
                      </c:pt>
                      <c:pt idx="4391">
                        <c:v>30.493055555555557</c:v>
                      </c:pt>
                      <c:pt idx="4392">
                        <c:v>30.5</c:v>
                      </c:pt>
                      <c:pt idx="4393">
                        <c:v>30.506944444444443</c:v>
                      </c:pt>
                      <c:pt idx="4394">
                        <c:v>30.513888888888889</c:v>
                      </c:pt>
                      <c:pt idx="4395">
                        <c:v>30.520833333333332</c:v>
                      </c:pt>
                      <c:pt idx="4396">
                        <c:v>30.527777777777775</c:v>
                      </c:pt>
                      <c:pt idx="4397">
                        <c:v>30.534722222222225</c:v>
                      </c:pt>
                      <c:pt idx="4398">
                        <c:v>30.541666666666668</c:v>
                      </c:pt>
                      <c:pt idx="4399">
                        <c:v>30.548611111111111</c:v>
                      </c:pt>
                      <c:pt idx="4400">
                        <c:v>30.555555555555557</c:v>
                      </c:pt>
                      <c:pt idx="4401">
                        <c:v>30.5625</c:v>
                      </c:pt>
                      <c:pt idx="4402">
                        <c:v>30.569444444444443</c:v>
                      </c:pt>
                      <c:pt idx="4403">
                        <c:v>30.576388888888889</c:v>
                      </c:pt>
                      <c:pt idx="4404">
                        <c:v>30.583333333333332</c:v>
                      </c:pt>
                      <c:pt idx="4405">
                        <c:v>30.590277777777775</c:v>
                      </c:pt>
                      <c:pt idx="4406">
                        <c:v>30.597222222222225</c:v>
                      </c:pt>
                      <c:pt idx="4407">
                        <c:v>30.604166666666668</c:v>
                      </c:pt>
                      <c:pt idx="4408">
                        <c:v>30.611111111111111</c:v>
                      </c:pt>
                      <c:pt idx="4409">
                        <c:v>30.618055555555557</c:v>
                      </c:pt>
                      <c:pt idx="4410">
                        <c:v>30.625</c:v>
                      </c:pt>
                      <c:pt idx="4411">
                        <c:v>30.631944444444443</c:v>
                      </c:pt>
                      <c:pt idx="4412">
                        <c:v>30.638888888888889</c:v>
                      </c:pt>
                      <c:pt idx="4413">
                        <c:v>30.645833333333332</c:v>
                      </c:pt>
                      <c:pt idx="4414">
                        <c:v>30.652777777777775</c:v>
                      </c:pt>
                      <c:pt idx="4415">
                        <c:v>30.659722222222225</c:v>
                      </c:pt>
                      <c:pt idx="4416">
                        <c:v>30.666666666666668</c:v>
                      </c:pt>
                      <c:pt idx="4417">
                        <c:v>30.673611111111111</c:v>
                      </c:pt>
                      <c:pt idx="4418">
                        <c:v>30.680555555555557</c:v>
                      </c:pt>
                      <c:pt idx="4419">
                        <c:v>30.6875</c:v>
                      </c:pt>
                      <c:pt idx="4420">
                        <c:v>30.694444444444443</c:v>
                      </c:pt>
                      <c:pt idx="4421">
                        <c:v>30.701388888888889</c:v>
                      </c:pt>
                      <c:pt idx="4422">
                        <c:v>30.708333333333332</c:v>
                      </c:pt>
                      <c:pt idx="4423">
                        <c:v>30.715277777777775</c:v>
                      </c:pt>
                      <c:pt idx="4424">
                        <c:v>30.722222222222225</c:v>
                      </c:pt>
                      <c:pt idx="4425">
                        <c:v>30.729166666666668</c:v>
                      </c:pt>
                      <c:pt idx="4426">
                        <c:v>30.736111111111111</c:v>
                      </c:pt>
                      <c:pt idx="4427">
                        <c:v>30.743055555555557</c:v>
                      </c:pt>
                      <c:pt idx="4428">
                        <c:v>30.75</c:v>
                      </c:pt>
                      <c:pt idx="4429">
                        <c:v>30.756944444444443</c:v>
                      </c:pt>
                      <c:pt idx="4430">
                        <c:v>30.763888888888889</c:v>
                      </c:pt>
                      <c:pt idx="4431">
                        <c:v>30.770833333333332</c:v>
                      </c:pt>
                      <c:pt idx="4432">
                        <c:v>30.777777777777775</c:v>
                      </c:pt>
                      <c:pt idx="4433">
                        <c:v>30.784722222222225</c:v>
                      </c:pt>
                      <c:pt idx="4434">
                        <c:v>30.791666666666668</c:v>
                      </c:pt>
                      <c:pt idx="4435">
                        <c:v>30.798611111111111</c:v>
                      </c:pt>
                      <c:pt idx="4436">
                        <c:v>30.805555555555557</c:v>
                      </c:pt>
                      <c:pt idx="4437">
                        <c:v>30.8125</c:v>
                      </c:pt>
                      <c:pt idx="4438">
                        <c:v>30.819444444444443</c:v>
                      </c:pt>
                      <c:pt idx="4439">
                        <c:v>30.826388888888889</c:v>
                      </c:pt>
                      <c:pt idx="4440">
                        <c:v>30.833333333333332</c:v>
                      </c:pt>
                      <c:pt idx="4441">
                        <c:v>30.840277777777775</c:v>
                      </c:pt>
                      <c:pt idx="4442">
                        <c:v>30.847222222222225</c:v>
                      </c:pt>
                      <c:pt idx="4443">
                        <c:v>30.854166666666668</c:v>
                      </c:pt>
                      <c:pt idx="4444">
                        <c:v>30.861111111111111</c:v>
                      </c:pt>
                      <c:pt idx="4445">
                        <c:v>30.868055555555557</c:v>
                      </c:pt>
                      <c:pt idx="4446">
                        <c:v>30.875</c:v>
                      </c:pt>
                      <c:pt idx="4447">
                        <c:v>30.881944444444443</c:v>
                      </c:pt>
                      <c:pt idx="4448">
                        <c:v>30.888888888888889</c:v>
                      </c:pt>
                      <c:pt idx="4449">
                        <c:v>30.895833333333332</c:v>
                      </c:pt>
                      <c:pt idx="4450">
                        <c:v>30.902777777777775</c:v>
                      </c:pt>
                      <c:pt idx="4451">
                        <c:v>30.909722222222225</c:v>
                      </c:pt>
                      <c:pt idx="4452">
                        <c:v>30.916666666666668</c:v>
                      </c:pt>
                      <c:pt idx="4453">
                        <c:v>30.923611111111111</c:v>
                      </c:pt>
                      <c:pt idx="4454">
                        <c:v>30.930555555555557</c:v>
                      </c:pt>
                      <c:pt idx="4455">
                        <c:v>30.9375</c:v>
                      </c:pt>
                      <c:pt idx="4456">
                        <c:v>30.944444444444443</c:v>
                      </c:pt>
                      <c:pt idx="4457">
                        <c:v>30.951388888888889</c:v>
                      </c:pt>
                      <c:pt idx="4458">
                        <c:v>30.958333333333332</c:v>
                      </c:pt>
                      <c:pt idx="4459">
                        <c:v>30.965277777777775</c:v>
                      </c:pt>
                      <c:pt idx="4460">
                        <c:v>30.972222222222225</c:v>
                      </c:pt>
                      <c:pt idx="4461">
                        <c:v>30.979166666666668</c:v>
                      </c:pt>
                      <c:pt idx="4462">
                        <c:v>30.986111111111111</c:v>
                      </c:pt>
                      <c:pt idx="4463">
                        <c:v>30.993055555555557</c:v>
                      </c:pt>
                      <c:pt idx="4464">
                        <c:v>31</c:v>
                      </c:pt>
                      <c:pt idx="4465">
                        <c:v>31.006944444444443</c:v>
                      </c:pt>
                      <c:pt idx="4466">
                        <c:v>31.013888888888889</c:v>
                      </c:pt>
                      <c:pt idx="4467">
                        <c:v>31.020833333333332</c:v>
                      </c:pt>
                      <c:pt idx="4468">
                        <c:v>31.027777777777775</c:v>
                      </c:pt>
                      <c:pt idx="4469">
                        <c:v>31.034722222222225</c:v>
                      </c:pt>
                      <c:pt idx="4470">
                        <c:v>31.041666666666668</c:v>
                      </c:pt>
                      <c:pt idx="4471">
                        <c:v>31.048611111111111</c:v>
                      </c:pt>
                      <c:pt idx="4472">
                        <c:v>31.055555555555557</c:v>
                      </c:pt>
                      <c:pt idx="4473">
                        <c:v>31.0625</c:v>
                      </c:pt>
                      <c:pt idx="4474">
                        <c:v>31.069444444444443</c:v>
                      </c:pt>
                      <c:pt idx="4475">
                        <c:v>31.076388888888889</c:v>
                      </c:pt>
                      <c:pt idx="4476">
                        <c:v>31.083333333333332</c:v>
                      </c:pt>
                      <c:pt idx="4477">
                        <c:v>31.090277777777775</c:v>
                      </c:pt>
                      <c:pt idx="4478">
                        <c:v>31.097222222222225</c:v>
                      </c:pt>
                      <c:pt idx="4479">
                        <c:v>31.104166666666668</c:v>
                      </c:pt>
                      <c:pt idx="4480">
                        <c:v>31.111111111111111</c:v>
                      </c:pt>
                      <c:pt idx="4481">
                        <c:v>31.118055555555557</c:v>
                      </c:pt>
                      <c:pt idx="4482">
                        <c:v>31.125</c:v>
                      </c:pt>
                      <c:pt idx="4483">
                        <c:v>31.131944444444443</c:v>
                      </c:pt>
                      <c:pt idx="4484">
                        <c:v>31.138888888888889</c:v>
                      </c:pt>
                      <c:pt idx="4485">
                        <c:v>31.145833333333332</c:v>
                      </c:pt>
                      <c:pt idx="4486">
                        <c:v>31.152777777777775</c:v>
                      </c:pt>
                      <c:pt idx="4487">
                        <c:v>31.159722222222225</c:v>
                      </c:pt>
                      <c:pt idx="4488">
                        <c:v>31.166666666666668</c:v>
                      </c:pt>
                      <c:pt idx="4489">
                        <c:v>31.173611111111111</c:v>
                      </c:pt>
                      <c:pt idx="4490">
                        <c:v>31.180555555555557</c:v>
                      </c:pt>
                      <c:pt idx="4491">
                        <c:v>31.1875</c:v>
                      </c:pt>
                      <c:pt idx="4492">
                        <c:v>31.194444444444443</c:v>
                      </c:pt>
                      <c:pt idx="4493">
                        <c:v>31.201388888888889</c:v>
                      </c:pt>
                      <c:pt idx="4494">
                        <c:v>31.208333333333332</c:v>
                      </c:pt>
                      <c:pt idx="4495">
                        <c:v>31.215277777777775</c:v>
                      </c:pt>
                      <c:pt idx="4496">
                        <c:v>31.222222222222225</c:v>
                      </c:pt>
                      <c:pt idx="4497">
                        <c:v>31.229166666666668</c:v>
                      </c:pt>
                      <c:pt idx="4498">
                        <c:v>31.236111111111111</c:v>
                      </c:pt>
                      <c:pt idx="4499">
                        <c:v>31.243055555555557</c:v>
                      </c:pt>
                      <c:pt idx="4500">
                        <c:v>31.25</c:v>
                      </c:pt>
                      <c:pt idx="4501">
                        <c:v>31.256944444444443</c:v>
                      </c:pt>
                      <c:pt idx="4502">
                        <c:v>31.263888888888889</c:v>
                      </c:pt>
                      <c:pt idx="4503">
                        <c:v>31.270833333333332</c:v>
                      </c:pt>
                      <c:pt idx="4504">
                        <c:v>31.277777777777775</c:v>
                      </c:pt>
                      <c:pt idx="4505">
                        <c:v>31.284722222222225</c:v>
                      </c:pt>
                      <c:pt idx="4506">
                        <c:v>31.291666666666668</c:v>
                      </c:pt>
                      <c:pt idx="4507">
                        <c:v>31.298611111111111</c:v>
                      </c:pt>
                      <c:pt idx="4508">
                        <c:v>31.305555555555557</c:v>
                      </c:pt>
                      <c:pt idx="4509">
                        <c:v>31.3125</c:v>
                      </c:pt>
                      <c:pt idx="4510">
                        <c:v>31.319444444444443</c:v>
                      </c:pt>
                      <c:pt idx="4511">
                        <c:v>31.326388888888889</c:v>
                      </c:pt>
                      <c:pt idx="4512">
                        <c:v>31.333333333333332</c:v>
                      </c:pt>
                      <c:pt idx="4513">
                        <c:v>31.340277777777775</c:v>
                      </c:pt>
                      <c:pt idx="4514">
                        <c:v>31.347222222222225</c:v>
                      </c:pt>
                      <c:pt idx="4515">
                        <c:v>31.354166666666668</c:v>
                      </c:pt>
                      <c:pt idx="4516">
                        <c:v>31.361111111111111</c:v>
                      </c:pt>
                      <c:pt idx="4517">
                        <c:v>31.368055555555557</c:v>
                      </c:pt>
                      <c:pt idx="4518">
                        <c:v>31.375</c:v>
                      </c:pt>
                      <c:pt idx="4519">
                        <c:v>31.381944444444443</c:v>
                      </c:pt>
                      <c:pt idx="4520">
                        <c:v>31.388888888888889</c:v>
                      </c:pt>
                      <c:pt idx="4521">
                        <c:v>31.395833333333332</c:v>
                      </c:pt>
                      <c:pt idx="4522">
                        <c:v>31.402777777777775</c:v>
                      </c:pt>
                      <c:pt idx="4523">
                        <c:v>31.409722222222225</c:v>
                      </c:pt>
                      <c:pt idx="4524">
                        <c:v>31.416666666666668</c:v>
                      </c:pt>
                      <c:pt idx="4525">
                        <c:v>31.423611111111111</c:v>
                      </c:pt>
                      <c:pt idx="4526">
                        <c:v>31.430555555555557</c:v>
                      </c:pt>
                      <c:pt idx="4527">
                        <c:v>31.4375</c:v>
                      </c:pt>
                      <c:pt idx="4528">
                        <c:v>31.444444444444443</c:v>
                      </c:pt>
                      <c:pt idx="4529">
                        <c:v>31.451388888888889</c:v>
                      </c:pt>
                      <c:pt idx="4530">
                        <c:v>31.458333333333332</c:v>
                      </c:pt>
                      <c:pt idx="4531">
                        <c:v>31.465277777777775</c:v>
                      </c:pt>
                      <c:pt idx="4532">
                        <c:v>31.472222222222225</c:v>
                      </c:pt>
                      <c:pt idx="4533">
                        <c:v>31.479166666666668</c:v>
                      </c:pt>
                      <c:pt idx="4534">
                        <c:v>31.486111111111111</c:v>
                      </c:pt>
                      <c:pt idx="4535">
                        <c:v>31.493055555555557</c:v>
                      </c:pt>
                      <c:pt idx="4536">
                        <c:v>31.5</c:v>
                      </c:pt>
                      <c:pt idx="4537">
                        <c:v>31.506944444444443</c:v>
                      </c:pt>
                      <c:pt idx="4538">
                        <c:v>31.513888888888889</c:v>
                      </c:pt>
                      <c:pt idx="4539">
                        <c:v>31.520833333333332</c:v>
                      </c:pt>
                      <c:pt idx="4540">
                        <c:v>31.527777777777775</c:v>
                      </c:pt>
                      <c:pt idx="4541">
                        <c:v>31.534722222222225</c:v>
                      </c:pt>
                      <c:pt idx="4542">
                        <c:v>31.541666666666668</c:v>
                      </c:pt>
                      <c:pt idx="4543">
                        <c:v>31.548611111111111</c:v>
                      </c:pt>
                      <c:pt idx="4544">
                        <c:v>31.555555555555557</c:v>
                      </c:pt>
                      <c:pt idx="4545">
                        <c:v>31.5625</c:v>
                      </c:pt>
                      <c:pt idx="4546">
                        <c:v>31.569444444444443</c:v>
                      </c:pt>
                      <c:pt idx="4547">
                        <c:v>31.576388888888889</c:v>
                      </c:pt>
                      <c:pt idx="4548">
                        <c:v>31.583333333333332</c:v>
                      </c:pt>
                      <c:pt idx="4549">
                        <c:v>31.590277777777775</c:v>
                      </c:pt>
                      <c:pt idx="4550">
                        <c:v>31.597222222222225</c:v>
                      </c:pt>
                      <c:pt idx="4551">
                        <c:v>31.604166666666668</c:v>
                      </c:pt>
                      <c:pt idx="4552">
                        <c:v>31.611111111111111</c:v>
                      </c:pt>
                      <c:pt idx="4553">
                        <c:v>31.618055555555557</c:v>
                      </c:pt>
                      <c:pt idx="4554">
                        <c:v>31.625</c:v>
                      </c:pt>
                      <c:pt idx="4555">
                        <c:v>31.631944444444443</c:v>
                      </c:pt>
                      <c:pt idx="4556">
                        <c:v>31.638888888888889</c:v>
                      </c:pt>
                      <c:pt idx="4557">
                        <c:v>31.645833333333332</c:v>
                      </c:pt>
                      <c:pt idx="4558">
                        <c:v>31.652777777777775</c:v>
                      </c:pt>
                      <c:pt idx="4559">
                        <c:v>31.659722222222225</c:v>
                      </c:pt>
                      <c:pt idx="4560">
                        <c:v>31.666666666666668</c:v>
                      </c:pt>
                      <c:pt idx="4561">
                        <c:v>31.673611111111111</c:v>
                      </c:pt>
                      <c:pt idx="4562">
                        <c:v>31.680555555555557</c:v>
                      </c:pt>
                      <c:pt idx="4563">
                        <c:v>31.6875</c:v>
                      </c:pt>
                      <c:pt idx="4564">
                        <c:v>31.694444444444443</c:v>
                      </c:pt>
                      <c:pt idx="4565">
                        <c:v>31.701388888888889</c:v>
                      </c:pt>
                      <c:pt idx="4566">
                        <c:v>31.708333333333332</c:v>
                      </c:pt>
                      <c:pt idx="4567">
                        <c:v>31.715277777777775</c:v>
                      </c:pt>
                      <c:pt idx="4568">
                        <c:v>31.722222222222225</c:v>
                      </c:pt>
                      <c:pt idx="4569">
                        <c:v>31.729166666666668</c:v>
                      </c:pt>
                      <c:pt idx="4570">
                        <c:v>31.736111111111111</c:v>
                      </c:pt>
                      <c:pt idx="4571">
                        <c:v>31.743055555555557</c:v>
                      </c:pt>
                      <c:pt idx="4572">
                        <c:v>31.75</c:v>
                      </c:pt>
                      <c:pt idx="4573">
                        <c:v>31.756944444444443</c:v>
                      </c:pt>
                      <c:pt idx="4574">
                        <c:v>31.763888888888889</c:v>
                      </c:pt>
                      <c:pt idx="4575">
                        <c:v>31.770833333333332</c:v>
                      </c:pt>
                      <c:pt idx="4576">
                        <c:v>31.777777777777775</c:v>
                      </c:pt>
                      <c:pt idx="4577">
                        <c:v>31.784722222222225</c:v>
                      </c:pt>
                      <c:pt idx="4578">
                        <c:v>31.791666666666668</c:v>
                      </c:pt>
                      <c:pt idx="4579">
                        <c:v>31.798611111111111</c:v>
                      </c:pt>
                      <c:pt idx="4580">
                        <c:v>31.805555555555557</c:v>
                      </c:pt>
                      <c:pt idx="4581">
                        <c:v>31.8125</c:v>
                      </c:pt>
                      <c:pt idx="4582">
                        <c:v>31.819444444444443</c:v>
                      </c:pt>
                      <c:pt idx="4583">
                        <c:v>31.826388888888889</c:v>
                      </c:pt>
                      <c:pt idx="4584">
                        <c:v>31.833333333333332</c:v>
                      </c:pt>
                      <c:pt idx="4585">
                        <c:v>31.840277777777775</c:v>
                      </c:pt>
                      <c:pt idx="4586">
                        <c:v>31.847222222222225</c:v>
                      </c:pt>
                      <c:pt idx="4587">
                        <c:v>31.854166666666668</c:v>
                      </c:pt>
                      <c:pt idx="4588">
                        <c:v>31.861111111111111</c:v>
                      </c:pt>
                      <c:pt idx="4589">
                        <c:v>31.868055555555557</c:v>
                      </c:pt>
                      <c:pt idx="4590">
                        <c:v>31.875</c:v>
                      </c:pt>
                      <c:pt idx="4591">
                        <c:v>31.881944444444443</c:v>
                      </c:pt>
                      <c:pt idx="4592">
                        <c:v>31.888888888888889</c:v>
                      </c:pt>
                      <c:pt idx="4593">
                        <c:v>31.895833333333332</c:v>
                      </c:pt>
                      <c:pt idx="4594">
                        <c:v>31.902777777777775</c:v>
                      </c:pt>
                      <c:pt idx="4595">
                        <c:v>31.909722222222225</c:v>
                      </c:pt>
                      <c:pt idx="4596">
                        <c:v>31.916666666666668</c:v>
                      </c:pt>
                      <c:pt idx="4597">
                        <c:v>31.923611111111111</c:v>
                      </c:pt>
                      <c:pt idx="4598">
                        <c:v>31.930555555555557</c:v>
                      </c:pt>
                      <c:pt idx="4599">
                        <c:v>31.9375</c:v>
                      </c:pt>
                      <c:pt idx="4600">
                        <c:v>31.944444444444443</c:v>
                      </c:pt>
                      <c:pt idx="4601">
                        <c:v>31.951388888888889</c:v>
                      </c:pt>
                      <c:pt idx="4602">
                        <c:v>31.958333333333332</c:v>
                      </c:pt>
                      <c:pt idx="4603">
                        <c:v>31.965277777777775</c:v>
                      </c:pt>
                      <c:pt idx="4604">
                        <c:v>31.972222222222225</c:v>
                      </c:pt>
                      <c:pt idx="4605">
                        <c:v>31.979166666666668</c:v>
                      </c:pt>
                      <c:pt idx="4606">
                        <c:v>31.986111111111111</c:v>
                      </c:pt>
                      <c:pt idx="4607">
                        <c:v>31.993055555555557</c:v>
                      </c:pt>
                      <c:pt idx="4608">
                        <c:v>32</c:v>
                      </c:pt>
                      <c:pt idx="4609">
                        <c:v>32.006944444444443</c:v>
                      </c:pt>
                      <c:pt idx="4610">
                        <c:v>32.013888888888893</c:v>
                      </c:pt>
                      <c:pt idx="4611">
                        <c:v>32.020833333333336</c:v>
                      </c:pt>
                      <c:pt idx="4612">
                        <c:v>32.027777777777779</c:v>
                      </c:pt>
                      <c:pt idx="4613">
                        <c:v>32.034722222222221</c:v>
                      </c:pt>
                      <c:pt idx="4614">
                        <c:v>32.041666666666664</c:v>
                      </c:pt>
                      <c:pt idx="4615">
                        <c:v>32.048611111111107</c:v>
                      </c:pt>
                      <c:pt idx="4616">
                        <c:v>32.055555555555557</c:v>
                      </c:pt>
                      <c:pt idx="4617">
                        <c:v>32.0625</c:v>
                      </c:pt>
                      <c:pt idx="4618">
                        <c:v>32.069444444444443</c:v>
                      </c:pt>
                      <c:pt idx="4619">
                        <c:v>32.076388888888893</c:v>
                      </c:pt>
                      <c:pt idx="4620">
                        <c:v>32.083333333333336</c:v>
                      </c:pt>
                      <c:pt idx="4621">
                        <c:v>32.090277777777779</c:v>
                      </c:pt>
                      <c:pt idx="4622">
                        <c:v>32.097222222222221</c:v>
                      </c:pt>
                      <c:pt idx="4623">
                        <c:v>32.104166666666664</c:v>
                      </c:pt>
                      <c:pt idx="4624">
                        <c:v>32.111111111111107</c:v>
                      </c:pt>
                      <c:pt idx="4625">
                        <c:v>32.118055555555557</c:v>
                      </c:pt>
                      <c:pt idx="4626">
                        <c:v>32.125</c:v>
                      </c:pt>
                      <c:pt idx="4627">
                        <c:v>32.131944444444443</c:v>
                      </c:pt>
                      <c:pt idx="4628">
                        <c:v>32.138888888888893</c:v>
                      </c:pt>
                      <c:pt idx="4629">
                        <c:v>32.145833333333336</c:v>
                      </c:pt>
                      <c:pt idx="4630">
                        <c:v>32.152777777777779</c:v>
                      </c:pt>
                      <c:pt idx="4631">
                        <c:v>32.159722222222221</c:v>
                      </c:pt>
                      <c:pt idx="4632">
                        <c:v>32.166666666666664</c:v>
                      </c:pt>
                      <c:pt idx="4633">
                        <c:v>32.173611111111107</c:v>
                      </c:pt>
                      <c:pt idx="4634">
                        <c:v>32.180555555555557</c:v>
                      </c:pt>
                      <c:pt idx="4635">
                        <c:v>32.1875</c:v>
                      </c:pt>
                      <c:pt idx="4636">
                        <c:v>32.194444444444443</c:v>
                      </c:pt>
                      <c:pt idx="4637">
                        <c:v>32.201388888888893</c:v>
                      </c:pt>
                      <c:pt idx="4638">
                        <c:v>32.208333333333336</c:v>
                      </c:pt>
                      <c:pt idx="4639">
                        <c:v>32.215277777777779</c:v>
                      </c:pt>
                      <c:pt idx="4640">
                        <c:v>32.222222222222221</c:v>
                      </c:pt>
                      <c:pt idx="4641">
                        <c:v>32.229166666666664</c:v>
                      </c:pt>
                      <c:pt idx="4642">
                        <c:v>32.236111111111107</c:v>
                      </c:pt>
                      <c:pt idx="4643">
                        <c:v>32.243055555555557</c:v>
                      </c:pt>
                      <c:pt idx="4644">
                        <c:v>32.25</c:v>
                      </c:pt>
                      <c:pt idx="4645">
                        <c:v>32.256944444444443</c:v>
                      </c:pt>
                      <c:pt idx="4646">
                        <c:v>32.263888888888893</c:v>
                      </c:pt>
                      <c:pt idx="4647">
                        <c:v>32.270833333333336</c:v>
                      </c:pt>
                      <c:pt idx="4648">
                        <c:v>32.277777777777779</c:v>
                      </c:pt>
                      <c:pt idx="4649">
                        <c:v>32.284722222222221</c:v>
                      </c:pt>
                      <c:pt idx="4650">
                        <c:v>32.291666666666664</c:v>
                      </c:pt>
                      <c:pt idx="4651">
                        <c:v>32.298611111111107</c:v>
                      </c:pt>
                      <c:pt idx="4652">
                        <c:v>32.305555555555557</c:v>
                      </c:pt>
                      <c:pt idx="4653">
                        <c:v>32.3125</c:v>
                      </c:pt>
                      <c:pt idx="4654">
                        <c:v>32.319444444444443</c:v>
                      </c:pt>
                      <c:pt idx="4655">
                        <c:v>32.326388888888893</c:v>
                      </c:pt>
                      <c:pt idx="4656">
                        <c:v>32.333333333333336</c:v>
                      </c:pt>
                      <c:pt idx="4657">
                        <c:v>32.340277777777779</c:v>
                      </c:pt>
                      <c:pt idx="4658">
                        <c:v>32.347222222222221</c:v>
                      </c:pt>
                      <c:pt idx="4659">
                        <c:v>32.354166666666664</c:v>
                      </c:pt>
                      <c:pt idx="4660">
                        <c:v>32.361111111111107</c:v>
                      </c:pt>
                      <c:pt idx="4661">
                        <c:v>32.368055555555557</c:v>
                      </c:pt>
                      <c:pt idx="4662">
                        <c:v>32.375</c:v>
                      </c:pt>
                      <c:pt idx="4663">
                        <c:v>32.381944444444443</c:v>
                      </c:pt>
                      <c:pt idx="4664">
                        <c:v>32.388888888888893</c:v>
                      </c:pt>
                      <c:pt idx="4665">
                        <c:v>32.395833333333336</c:v>
                      </c:pt>
                      <c:pt idx="4666">
                        <c:v>32.402777777777779</c:v>
                      </c:pt>
                      <c:pt idx="4667">
                        <c:v>32.409722222222221</c:v>
                      </c:pt>
                      <c:pt idx="4668">
                        <c:v>32.416666666666664</c:v>
                      </c:pt>
                      <c:pt idx="4669">
                        <c:v>32.423611111111107</c:v>
                      </c:pt>
                      <c:pt idx="4670">
                        <c:v>32.430555555555557</c:v>
                      </c:pt>
                      <c:pt idx="4671">
                        <c:v>32.4375</c:v>
                      </c:pt>
                      <c:pt idx="4672">
                        <c:v>32.444444444444443</c:v>
                      </c:pt>
                      <c:pt idx="4673">
                        <c:v>32.451388888888893</c:v>
                      </c:pt>
                      <c:pt idx="4674">
                        <c:v>32.458333333333336</c:v>
                      </c:pt>
                      <c:pt idx="4675">
                        <c:v>32.465277777777779</c:v>
                      </c:pt>
                      <c:pt idx="4676">
                        <c:v>32.472222222222221</c:v>
                      </c:pt>
                      <c:pt idx="4677">
                        <c:v>32.479166666666664</c:v>
                      </c:pt>
                      <c:pt idx="4678">
                        <c:v>32.486111111111107</c:v>
                      </c:pt>
                      <c:pt idx="4679">
                        <c:v>32.493055555555557</c:v>
                      </c:pt>
                      <c:pt idx="4680">
                        <c:v>32.5</c:v>
                      </c:pt>
                      <c:pt idx="4681">
                        <c:v>32.506944444444443</c:v>
                      </c:pt>
                      <c:pt idx="4682">
                        <c:v>32.513888888888893</c:v>
                      </c:pt>
                      <c:pt idx="4683">
                        <c:v>32.520833333333336</c:v>
                      </c:pt>
                      <c:pt idx="4684">
                        <c:v>32.527777777777779</c:v>
                      </c:pt>
                      <c:pt idx="4685">
                        <c:v>32.534722222222221</c:v>
                      </c:pt>
                      <c:pt idx="4686">
                        <c:v>32.541666666666664</c:v>
                      </c:pt>
                      <c:pt idx="4687">
                        <c:v>32.548611111111107</c:v>
                      </c:pt>
                      <c:pt idx="4688">
                        <c:v>32.555555555555557</c:v>
                      </c:pt>
                      <c:pt idx="4689">
                        <c:v>32.5625</c:v>
                      </c:pt>
                      <c:pt idx="4690">
                        <c:v>32.569444444444443</c:v>
                      </c:pt>
                      <c:pt idx="4691">
                        <c:v>32.576388888888893</c:v>
                      </c:pt>
                      <c:pt idx="4692">
                        <c:v>32.583333333333336</c:v>
                      </c:pt>
                      <c:pt idx="4693">
                        <c:v>32.590277777777779</c:v>
                      </c:pt>
                      <c:pt idx="4694">
                        <c:v>32.597222222222221</c:v>
                      </c:pt>
                      <c:pt idx="4695">
                        <c:v>32.604166666666664</c:v>
                      </c:pt>
                      <c:pt idx="4696">
                        <c:v>32.611111111111107</c:v>
                      </c:pt>
                      <c:pt idx="4697">
                        <c:v>32.618055555555557</c:v>
                      </c:pt>
                      <c:pt idx="4698">
                        <c:v>32.625</c:v>
                      </c:pt>
                      <c:pt idx="4699">
                        <c:v>32.631944444444443</c:v>
                      </c:pt>
                      <c:pt idx="4700">
                        <c:v>32.638888888888893</c:v>
                      </c:pt>
                      <c:pt idx="4701">
                        <c:v>32.645833333333336</c:v>
                      </c:pt>
                      <c:pt idx="4702">
                        <c:v>32.652777777777779</c:v>
                      </c:pt>
                      <c:pt idx="4703">
                        <c:v>32.659722222222221</c:v>
                      </c:pt>
                      <c:pt idx="4704">
                        <c:v>32.666666666666664</c:v>
                      </c:pt>
                      <c:pt idx="4705">
                        <c:v>32.673611111111107</c:v>
                      </c:pt>
                      <c:pt idx="4706">
                        <c:v>32.680555555555557</c:v>
                      </c:pt>
                      <c:pt idx="4707">
                        <c:v>32.6875</c:v>
                      </c:pt>
                      <c:pt idx="4708">
                        <c:v>32.694444444444443</c:v>
                      </c:pt>
                      <c:pt idx="4709">
                        <c:v>32.701388888888893</c:v>
                      </c:pt>
                      <c:pt idx="4710">
                        <c:v>32.708333333333336</c:v>
                      </c:pt>
                      <c:pt idx="4711">
                        <c:v>32.715277777777779</c:v>
                      </c:pt>
                      <c:pt idx="4712">
                        <c:v>32.722222222222221</c:v>
                      </c:pt>
                      <c:pt idx="4713">
                        <c:v>32.729166666666664</c:v>
                      </c:pt>
                      <c:pt idx="4714">
                        <c:v>32.736111111111107</c:v>
                      </c:pt>
                      <c:pt idx="4715">
                        <c:v>32.743055555555557</c:v>
                      </c:pt>
                      <c:pt idx="4716">
                        <c:v>32.75</c:v>
                      </c:pt>
                      <c:pt idx="4717">
                        <c:v>32.756944444444443</c:v>
                      </c:pt>
                      <c:pt idx="4718">
                        <c:v>32.763888888888893</c:v>
                      </c:pt>
                      <c:pt idx="4719">
                        <c:v>32.770833333333336</c:v>
                      </c:pt>
                      <c:pt idx="4720">
                        <c:v>32.777777777777779</c:v>
                      </c:pt>
                      <c:pt idx="4721">
                        <c:v>32.784722222222221</c:v>
                      </c:pt>
                      <c:pt idx="4722">
                        <c:v>32.791666666666664</c:v>
                      </c:pt>
                      <c:pt idx="4723">
                        <c:v>32.798611111111107</c:v>
                      </c:pt>
                      <c:pt idx="4724">
                        <c:v>32.805555555555557</c:v>
                      </c:pt>
                      <c:pt idx="4725">
                        <c:v>32.8125</c:v>
                      </c:pt>
                      <c:pt idx="4726">
                        <c:v>32.819444444444443</c:v>
                      </c:pt>
                      <c:pt idx="4727">
                        <c:v>32.826388888888893</c:v>
                      </c:pt>
                      <c:pt idx="4728">
                        <c:v>32.833333333333336</c:v>
                      </c:pt>
                      <c:pt idx="4729">
                        <c:v>32.840277777777779</c:v>
                      </c:pt>
                      <c:pt idx="4730">
                        <c:v>32.847222222222221</c:v>
                      </c:pt>
                      <c:pt idx="4731">
                        <c:v>32.854166666666664</c:v>
                      </c:pt>
                      <c:pt idx="4732">
                        <c:v>32.861111111111107</c:v>
                      </c:pt>
                      <c:pt idx="4733">
                        <c:v>32.868055555555557</c:v>
                      </c:pt>
                      <c:pt idx="4734">
                        <c:v>32.875</c:v>
                      </c:pt>
                      <c:pt idx="4735">
                        <c:v>32.881944444444443</c:v>
                      </c:pt>
                      <c:pt idx="4736">
                        <c:v>32.888888888888893</c:v>
                      </c:pt>
                      <c:pt idx="4737">
                        <c:v>32.895833333333336</c:v>
                      </c:pt>
                      <c:pt idx="4738">
                        <c:v>32.902777777777779</c:v>
                      </c:pt>
                      <c:pt idx="4739">
                        <c:v>32.909722222222221</c:v>
                      </c:pt>
                      <c:pt idx="4740">
                        <c:v>32.916666666666664</c:v>
                      </c:pt>
                      <c:pt idx="4741">
                        <c:v>32.923611111111107</c:v>
                      </c:pt>
                      <c:pt idx="4742">
                        <c:v>32.930555555555557</c:v>
                      </c:pt>
                      <c:pt idx="4743">
                        <c:v>32.9375</c:v>
                      </c:pt>
                      <c:pt idx="4744">
                        <c:v>32.944444444444443</c:v>
                      </c:pt>
                      <c:pt idx="4745">
                        <c:v>32.951388888888893</c:v>
                      </c:pt>
                      <c:pt idx="4746">
                        <c:v>32.958333333333336</c:v>
                      </c:pt>
                      <c:pt idx="4747">
                        <c:v>32.965277777777779</c:v>
                      </c:pt>
                      <c:pt idx="4748">
                        <c:v>32.972222222222221</c:v>
                      </c:pt>
                      <c:pt idx="4749">
                        <c:v>32.979166666666664</c:v>
                      </c:pt>
                      <c:pt idx="4750">
                        <c:v>32.986111111111107</c:v>
                      </c:pt>
                      <c:pt idx="4751">
                        <c:v>32.993055555555557</c:v>
                      </c:pt>
                      <c:pt idx="4752">
                        <c:v>33</c:v>
                      </c:pt>
                      <c:pt idx="4753">
                        <c:v>33.006944444444443</c:v>
                      </c:pt>
                      <c:pt idx="4754">
                        <c:v>33.013888888888893</c:v>
                      </c:pt>
                      <c:pt idx="4755">
                        <c:v>33.020833333333336</c:v>
                      </c:pt>
                      <c:pt idx="4756">
                        <c:v>33.027777777777779</c:v>
                      </c:pt>
                      <c:pt idx="4757">
                        <c:v>33.034722222222221</c:v>
                      </c:pt>
                      <c:pt idx="4758">
                        <c:v>33.041666666666664</c:v>
                      </c:pt>
                      <c:pt idx="4759">
                        <c:v>33.048611111111107</c:v>
                      </c:pt>
                      <c:pt idx="4760">
                        <c:v>33.055555555555557</c:v>
                      </c:pt>
                      <c:pt idx="4761">
                        <c:v>33.0625</c:v>
                      </c:pt>
                      <c:pt idx="4762">
                        <c:v>33.069444444444443</c:v>
                      </c:pt>
                      <c:pt idx="4763">
                        <c:v>33.076388888888893</c:v>
                      </c:pt>
                      <c:pt idx="4764">
                        <c:v>33.083333333333336</c:v>
                      </c:pt>
                      <c:pt idx="4765">
                        <c:v>33.090277777777779</c:v>
                      </c:pt>
                      <c:pt idx="4766">
                        <c:v>33.097222222222221</c:v>
                      </c:pt>
                      <c:pt idx="4767">
                        <c:v>33.104166666666664</c:v>
                      </c:pt>
                      <c:pt idx="4768">
                        <c:v>33.111111111111107</c:v>
                      </c:pt>
                      <c:pt idx="4769">
                        <c:v>33.118055555555557</c:v>
                      </c:pt>
                      <c:pt idx="4770">
                        <c:v>33.125</c:v>
                      </c:pt>
                      <c:pt idx="4771">
                        <c:v>33.131944444444443</c:v>
                      </c:pt>
                      <c:pt idx="4772">
                        <c:v>33.138888888888893</c:v>
                      </c:pt>
                      <c:pt idx="4773">
                        <c:v>33.145833333333336</c:v>
                      </c:pt>
                      <c:pt idx="4774">
                        <c:v>33.152777777777779</c:v>
                      </c:pt>
                      <c:pt idx="4775">
                        <c:v>33.159722222222221</c:v>
                      </c:pt>
                      <c:pt idx="4776">
                        <c:v>33.166666666666664</c:v>
                      </c:pt>
                      <c:pt idx="4777">
                        <c:v>33.173611111111107</c:v>
                      </c:pt>
                      <c:pt idx="4778">
                        <c:v>33.180555555555557</c:v>
                      </c:pt>
                      <c:pt idx="4779">
                        <c:v>33.1875</c:v>
                      </c:pt>
                      <c:pt idx="4780">
                        <c:v>33.194444444444443</c:v>
                      </c:pt>
                      <c:pt idx="4781">
                        <c:v>33.201388888888893</c:v>
                      </c:pt>
                      <c:pt idx="4782">
                        <c:v>33.208333333333336</c:v>
                      </c:pt>
                      <c:pt idx="4783">
                        <c:v>33.215277777777779</c:v>
                      </c:pt>
                      <c:pt idx="4784">
                        <c:v>33.222222222222221</c:v>
                      </c:pt>
                      <c:pt idx="4785">
                        <c:v>33.229166666666664</c:v>
                      </c:pt>
                      <c:pt idx="4786">
                        <c:v>33.236111111111107</c:v>
                      </c:pt>
                      <c:pt idx="4787">
                        <c:v>33.243055555555557</c:v>
                      </c:pt>
                      <c:pt idx="4788">
                        <c:v>33.25</c:v>
                      </c:pt>
                      <c:pt idx="4789">
                        <c:v>33.256944444444443</c:v>
                      </c:pt>
                      <c:pt idx="4790">
                        <c:v>33.263888888888893</c:v>
                      </c:pt>
                      <c:pt idx="4791">
                        <c:v>33.270833333333336</c:v>
                      </c:pt>
                      <c:pt idx="4792">
                        <c:v>33.277777777777779</c:v>
                      </c:pt>
                      <c:pt idx="4793">
                        <c:v>33.284722222222221</c:v>
                      </c:pt>
                      <c:pt idx="4794">
                        <c:v>33.291666666666664</c:v>
                      </c:pt>
                      <c:pt idx="4795">
                        <c:v>33.298611111111107</c:v>
                      </c:pt>
                      <c:pt idx="4796">
                        <c:v>33.305555555555557</c:v>
                      </c:pt>
                      <c:pt idx="4797">
                        <c:v>33.3125</c:v>
                      </c:pt>
                      <c:pt idx="4798">
                        <c:v>33.319444444444443</c:v>
                      </c:pt>
                      <c:pt idx="4799">
                        <c:v>33.326388888888893</c:v>
                      </c:pt>
                      <c:pt idx="4800">
                        <c:v>33.333333333333336</c:v>
                      </c:pt>
                      <c:pt idx="4801">
                        <c:v>33.340277777777779</c:v>
                      </c:pt>
                      <c:pt idx="4802">
                        <c:v>33.347222222222221</c:v>
                      </c:pt>
                      <c:pt idx="4803">
                        <c:v>33.354166666666664</c:v>
                      </c:pt>
                      <c:pt idx="4804">
                        <c:v>33.361111111111107</c:v>
                      </c:pt>
                      <c:pt idx="4805">
                        <c:v>33.368055555555557</c:v>
                      </c:pt>
                      <c:pt idx="4806">
                        <c:v>33.375</c:v>
                      </c:pt>
                      <c:pt idx="4807">
                        <c:v>33.381944444444443</c:v>
                      </c:pt>
                      <c:pt idx="4808">
                        <c:v>33.388888888888893</c:v>
                      </c:pt>
                      <c:pt idx="4809">
                        <c:v>33.395833333333336</c:v>
                      </c:pt>
                      <c:pt idx="4810">
                        <c:v>33.402777777777779</c:v>
                      </c:pt>
                      <c:pt idx="4811">
                        <c:v>33.409722222222221</c:v>
                      </c:pt>
                      <c:pt idx="4812">
                        <c:v>33.416666666666664</c:v>
                      </c:pt>
                      <c:pt idx="4813">
                        <c:v>33.423611111111107</c:v>
                      </c:pt>
                      <c:pt idx="4814">
                        <c:v>33.430555555555557</c:v>
                      </c:pt>
                      <c:pt idx="4815">
                        <c:v>33.4375</c:v>
                      </c:pt>
                      <c:pt idx="4816">
                        <c:v>33.444444444444443</c:v>
                      </c:pt>
                      <c:pt idx="4817">
                        <c:v>33.451388888888893</c:v>
                      </c:pt>
                      <c:pt idx="4818">
                        <c:v>33.458333333333336</c:v>
                      </c:pt>
                      <c:pt idx="4819">
                        <c:v>33.465277777777779</c:v>
                      </c:pt>
                      <c:pt idx="4820">
                        <c:v>33.472222222222221</c:v>
                      </c:pt>
                      <c:pt idx="4821">
                        <c:v>33.479166666666664</c:v>
                      </c:pt>
                      <c:pt idx="4822">
                        <c:v>33.486111111111107</c:v>
                      </c:pt>
                      <c:pt idx="4823">
                        <c:v>33.493055555555557</c:v>
                      </c:pt>
                      <c:pt idx="4824">
                        <c:v>33.5</c:v>
                      </c:pt>
                      <c:pt idx="4825">
                        <c:v>33.506944444444443</c:v>
                      </c:pt>
                      <c:pt idx="4826">
                        <c:v>33.513888888888893</c:v>
                      </c:pt>
                      <c:pt idx="4827">
                        <c:v>33.520833333333336</c:v>
                      </c:pt>
                      <c:pt idx="4828">
                        <c:v>33.527777777777779</c:v>
                      </c:pt>
                      <c:pt idx="4829">
                        <c:v>33.534722222222221</c:v>
                      </c:pt>
                      <c:pt idx="4830">
                        <c:v>33.541666666666664</c:v>
                      </c:pt>
                      <c:pt idx="4831">
                        <c:v>33.548611111111107</c:v>
                      </c:pt>
                      <c:pt idx="4832">
                        <c:v>33.555555555555557</c:v>
                      </c:pt>
                      <c:pt idx="4833">
                        <c:v>33.5625</c:v>
                      </c:pt>
                      <c:pt idx="4834">
                        <c:v>33.569444444444443</c:v>
                      </c:pt>
                      <c:pt idx="4835">
                        <c:v>33.576388888888893</c:v>
                      </c:pt>
                      <c:pt idx="4836">
                        <c:v>33.583333333333336</c:v>
                      </c:pt>
                      <c:pt idx="4837">
                        <c:v>33.590277777777779</c:v>
                      </c:pt>
                      <c:pt idx="4838">
                        <c:v>33.597222222222221</c:v>
                      </c:pt>
                      <c:pt idx="4839">
                        <c:v>33.604166666666664</c:v>
                      </c:pt>
                      <c:pt idx="4840">
                        <c:v>33.611111111111107</c:v>
                      </c:pt>
                      <c:pt idx="4841">
                        <c:v>33.618055555555557</c:v>
                      </c:pt>
                      <c:pt idx="4842">
                        <c:v>33.625</c:v>
                      </c:pt>
                      <c:pt idx="4843">
                        <c:v>33.631944444444443</c:v>
                      </c:pt>
                      <c:pt idx="4844">
                        <c:v>33.638888888888893</c:v>
                      </c:pt>
                      <c:pt idx="4845">
                        <c:v>33.645833333333336</c:v>
                      </c:pt>
                      <c:pt idx="4846">
                        <c:v>33.652777777777779</c:v>
                      </c:pt>
                      <c:pt idx="4847">
                        <c:v>33.659722222222221</c:v>
                      </c:pt>
                      <c:pt idx="4848">
                        <c:v>33.666666666666664</c:v>
                      </c:pt>
                      <c:pt idx="4849">
                        <c:v>33.673611111111107</c:v>
                      </c:pt>
                      <c:pt idx="4850">
                        <c:v>33.680555555555557</c:v>
                      </c:pt>
                      <c:pt idx="4851">
                        <c:v>33.6875</c:v>
                      </c:pt>
                      <c:pt idx="4852">
                        <c:v>33.694444444444443</c:v>
                      </c:pt>
                      <c:pt idx="4853">
                        <c:v>33.701388888888893</c:v>
                      </c:pt>
                      <c:pt idx="4854">
                        <c:v>33.708333333333336</c:v>
                      </c:pt>
                      <c:pt idx="4855">
                        <c:v>33.715277777777779</c:v>
                      </c:pt>
                      <c:pt idx="4856">
                        <c:v>33.722222222222221</c:v>
                      </c:pt>
                      <c:pt idx="4857">
                        <c:v>33.729166666666664</c:v>
                      </c:pt>
                      <c:pt idx="4858">
                        <c:v>33.736111111111107</c:v>
                      </c:pt>
                      <c:pt idx="4859">
                        <c:v>33.743055555555557</c:v>
                      </c:pt>
                      <c:pt idx="4860">
                        <c:v>33.75</c:v>
                      </c:pt>
                      <c:pt idx="4861">
                        <c:v>33.756944444444443</c:v>
                      </c:pt>
                      <c:pt idx="4862">
                        <c:v>33.763888888888893</c:v>
                      </c:pt>
                      <c:pt idx="4863">
                        <c:v>33.770833333333336</c:v>
                      </c:pt>
                      <c:pt idx="4864">
                        <c:v>33.777777777777779</c:v>
                      </c:pt>
                      <c:pt idx="4865">
                        <c:v>33.784722222222221</c:v>
                      </c:pt>
                      <c:pt idx="4866">
                        <c:v>33.791666666666664</c:v>
                      </c:pt>
                      <c:pt idx="4867">
                        <c:v>33.798611111111107</c:v>
                      </c:pt>
                      <c:pt idx="4868">
                        <c:v>33.805555555555557</c:v>
                      </c:pt>
                      <c:pt idx="4869">
                        <c:v>33.8125</c:v>
                      </c:pt>
                      <c:pt idx="4870">
                        <c:v>33.819444444444443</c:v>
                      </c:pt>
                      <c:pt idx="4871">
                        <c:v>33.826388888888893</c:v>
                      </c:pt>
                      <c:pt idx="4872">
                        <c:v>33.833333333333336</c:v>
                      </c:pt>
                      <c:pt idx="4873">
                        <c:v>33.840277777777779</c:v>
                      </c:pt>
                      <c:pt idx="4874">
                        <c:v>33.847222222222221</c:v>
                      </c:pt>
                      <c:pt idx="4875">
                        <c:v>33.854166666666664</c:v>
                      </c:pt>
                      <c:pt idx="4876">
                        <c:v>33.861111111111107</c:v>
                      </c:pt>
                      <c:pt idx="4877">
                        <c:v>33.868055555555557</c:v>
                      </c:pt>
                      <c:pt idx="4878">
                        <c:v>33.875</c:v>
                      </c:pt>
                      <c:pt idx="4879">
                        <c:v>33.881944444444443</c:v>
                      </c:pt>
                      <c:pt idx="4880">
                        <c:v>33.888888888888893</c:v>
                      </c:pt>
                      <c:pt idx="4881">
                        <c:v>33.895833333333336</c:v>
                      </c:pt>
                      <c:pt idx="4882">
                        <c:v>33.902777777777779</c:v>
                      </c:pt>
                      <c:pt idx="4883">
                        <c:v>33.909722222222221</c:v>
                      </c:pt>
                      <c:pt idx="4884">
                        <c:v>33.916666666666664</c:v>
                      </c:pt>
                      <c:pt idx="4885">
                        <c:v>33.923611111111107</c:v>
                      </c:pt>
                      <c:pt idx="4886">
                        <c:v>33.930555555555557</c:v>
                      </c:pt>
                      <c:pt idx="4887">
                        <c:v>33.9375</c:v>
                      </c:pt>
                      <c:pt idx="4888">
                        <c:v>33.944444444444443</c:v>
                      </c:pt>
                      <c:pt idx="4889">
                        <c:v>33.951388888888893</c:v>
                      </c:pt>
                      <c:pt idx="4890">
                        <c:v>33.958333333333336</c:v>
                      </c:pt>
                      <c:pt idx="4891">
                        <c:v>33.965277777777779</c:v>
                      </c:pt>
                      <c:pt idx="4892">
                        <c:v>33.972222222222221</c:v>
                      </c:pt>
                      <c:pt idx="4893">
                        <c:v>33.979166666666664</c:v>
                      </c:pt>
                      <c:pt idx="4894">
                        <c:v>33.986111111111107</c:v>
                      </c:pt>
                      <c:pt idx="4895">
                        <c:v>33.993055555555557</c:v>
                      </c:pt>
                      <c:pt idx="4896">
                        <c:v>34</c:v>
                      </c:pt>
                      <c:pt idx="4897">
                        <c:v>34.006944444444443</c:v>
                      </c:pt>
                      <c:pt idx="4898">
                        <c:v>34.013888888888893</c:v>
                      </c:pt>
                      <c:pt idx="4899">
                        <c:v>34.020833333333336</c:v>
                      </c:pt>
                      <c:pt idx="4900">
                        <c:v>34.027777777777779</c:v>
                      </c:pt>
                      <c:pt idx="4901">
                        <c:v>34.034722222222221</c:v>
                      </c:pt>
                      <c:pt idx="4902">
                        <c:v>34.041666666666664</c:v>
                      </c:pt>
                      <c:pt idx="4903">
                        <c:v>34.048611111111107</c:v>
                      </c:pt>
                      <c:pt idx="4904">
                        <c:v>34.055555555555557</c:v>
                      </c:pt>
                      <c:pt idx="4905">
                        <c:v>34.0625</c:v>
                      </c:pt>
                      <c:pt idx="4906">
                        <c:v>34.069444444444443</c:v>
                      </c:pt>
                      <c:pt idx="4907">
                        <c:v>34.076388888888893</c:v>
                      </c:pt>
                      <c:pt idx="4908">
                        <c:v>34.083333333333336</c:v>
                      </c:pt>
                      <c:pt idx="4909">
                        <c:v>34.090277777777779</c:v>
                      </c:pt>
                      <c:pt idx="4910">
                        <c:v>34.097222222222221</c:v>
                      </c:pt>
                      <c:pt idx="4911">
                        <c:v>34.104166666666664</c:v>
                      </c:pt>
                      <c:pt idx="4912">
                        <c:v>34.111111111111107</c:v>
                      </c:pt>
                      <c:pt idx="4913">
                        <c:v>34.118055555555557</c:v>
                      </c:pt>
                      <c:pt idx="4914">
                        <c:v>34.125</c:v>
                      </c:pt>
                      <c:pt idx="4915">
                        <c:v>34.131944444444443</c:v>
                      </c:pt>
                      <c:pt idx="4916">
                        <c:v>34.138888888888893</c:v>
                      </c:pt>
                      <c:pt idx="4917">
                        <c:v>34.145833333333336</c:v>
                      </c:pt>
                      <c:pt idx="4918">
                        <c:v>34.152777777777779</c:v>
                      </c:pt>
                      <c:pt idx="4919">
                        <c:v>34.159722222222221</c:v>
                      </c:pt>
                      <c:pt idx="4920">
                        <c:v>34.166666666666664</c:v>
                      </c:pt>
                      <c:pt idx="4921">
                        <c:v>34.173611111111107</c:v>
                      </c:pt>
                      <c:pt idx="4922">
                        <c:v>34.180555555555557</c:v>
                      </c:pt>
                      <c:pt idx="4923">
                        <c:v>34.1875</c:v>
                      </c:pt>
                      <c:pt idx="4924">
                        <c:v>34.194444444444443</c:v>
                      </c:pt>
                      <c:pt idx="4925">
                        <c:v>34.201388888888893</c:v>
                      </c:pt>
                      <c:pt idx="4926">
                        <c:v>34.208333333333336</c:v>
                      </c:pt>
                      <c:pt idx="4927">
                        <c:v>34.215277777777779</c:v>
                      </c:pt>
                      <c:pt idx="4928">
                        <c:v>34.222222222222221</c:v>
                      </c:pt>
                      <c:pt idx="4929">
                        <c:v>34.229166666666664</c:v>
                      </c:pt>
                      <c:pt idx="4930">
                        <c:v>34.236111111111107</c:v>
                      </c:pt>
                      <c:pt idx="4931">
                        <c:v>34.243055555555557</c:v>
                      </c:pt>
                      <c:pt idx="4932">
                        <c:v>34.25</c:v>
                      </c:pt>
                      <c:pt idx="4933">
                        <c:v>34.256944444444443</c:v>
                      </c:pt>
                      <c:pt idx="4934">
                        <c:v>34.263888888888893</c:v>
                      </c:pt>
                      <c:pt idx="4935">
                        <c:v>34.270833333333336</c:v>
                      </c:pt>
                      <c:pt idx="4936">
                        <c:v>34.277777777777779</c:v>
                      </c:pt>
                      <c:pt idx="4937">
                        <c:v>34.284722222222221</c:v>
                      </c:pt>
                      <c:pt idx="4938">
                        <c:v>34.291666666666664</c:v>
                      </c:pt>
                      <c:pt idx="4939">
                        <c:v>34.298611111111107</c:v>
                      </c:pt>
                      <c:pt idx="4940">
                        <c:v>34.305555555555557</c:v>
                      </c:pt>
                      <c:pt idx="4941">
                        <c:v>34.3125</c:v>
                      </c:pt>
                      <c:pt idx="4942">
                        <c:v>34.319444444444443</c:v>
                      </c:pt>
                      <c:pt idx="4943">
                        <c:v>34.326388888888893</c:v>
                      </c:pt>
                      <c:pt idx="4944">
                        <c:v>34.333333333333336</c:v>
                      </c:pt>
                      <c:pt idx="4945">
                        <c:v>34.340277777777779</c:v>
                      </c:pt>
                      <c:pt idx="4946">
                        <c:v>34.347222222222221</c:v>
                      </c:pt>
                      <c:pt idx="4947">
                        <c:v>34.354166666666664</c:v>
                      </c:pt>
                      <c:pt idx="4948">
                        <c:v>34.361111111111107</c:v>
                      </c:pt>
                      <c:pt idx="4949">
                        <c:v>34.368055555555557</c:v>
                      </c:pt>
                      <c:pt idx="4950">
                        <c:v>34.375</c:v>
                      </c:pt>
                      <c:pt idx="4951">
                        <c:v>34.381944444444443</c:v>
                      </c:pt>
                      <c:pt idx="4952">
                        <c:v>34.388888888888893</c:v>
                      </c:pt>
                      <c:pt idx="4953">
                        <c:v>34.395833333333336</c:v>
                      </c:pt>
                      <c:pt idx="4954">
                        <c:v>34.402777777777779</c:v>
                      </c:pt>
                      <c:pt idx="4955">
                        <c:v>34.409722222222221</c:v>
                      </c:pt>
                      <c:pt idx="4956">
                        <c:v>34.416666666666664</c:v>
                      </c:pt>
                      <c:pt idx="4957">
                        <c:v>34.423611111111107</c:v>
                      </c:pt>
                      <c:pt idx="4958">
                        <c:v>34.430555555555557</c:v>
                      </c:pt>
                      <c:pt idx="4959">
                        <c:v>34.4375</c:v>
                      </c:pt>
                      <c:pt idx="4960">
                        <c:v>34.444444444444443</c:v>
                      </c:pt>
                      <c:pt idx="4961">
                        <c:v>34.451388888888893</c:v>
                      </c:pt>
                      <c:pt idx="4962">
                        <c:v>34.458333333333336</c:v>
                      </c:pt>
                      <c:pt idx="4963">
                        <c:v>34.465277777777779</c:v>
                      </c:pt>
                      <c:pt idx="4964">
                        <c:v>34.472222222222221</c:v>
                      </c:pt>
                      <c:pt idx="4965">
                        <c:v>34.479166666666664</c:v>
                      </c:pt>
                      <c:pt idx="4966">
                        <c:v>34.486111111111107</c:v>
                      </c:pt>
                      <c:pt idx="4967">
                        <c:v>34.493055555555557</c:v>
                      </c:pt>
                      <c:pt idx="4968">
                        <c:v>34.5</c:v>
                      </c:pt>
                      <c:pt idx="4969">
                        <c:v>34.506944444444443</c:v>
                      </c:pt>
                      <c:pt idx="4970">
                        <c:v>34.513888888888893</c:v>
                      </c:pt>
                      <c:pt idx="4971">
                        <c:v>34.520833333333336</c:v>
                      </c:pt>
                      <c:pt idx="4972">
                        <c:v>34.527777777777779</c:v>
                      </c:pt>
                      <c:pt idx="4973">
                        <c:v>34.534722222222221</c:v>
                      </c:pt>
                      <c:pt idx="4974">
                        <c:v>34.541666666666664</c:v>
                      </c:pt>
                      <c:pt idx="4975">
                        <c:v>34.548611111111107</c:v>
                      </c:pt>
                      <c:pt idx="4976">
                        <c:v>34.555555555555557</c:v>
                      </c:pt>
                      <c:pt idx="4977">
                        <c:v>34.5625</c:v>
                      </c:pt>
                      <c:pt idx="4978">
                        <c:v>34.569444444444443</c:v>
                      </c:pt>
                      <c:pt idx="4979">
                        <c:v>34.576388888888893</c:v>
                      </c:pt>
                      <c:pt idx="4980">
                        <c:v>34.583333333333336</c:v>
                      </c:pt>
                      <c:pt idx="4981">
                        <c:v>34.590277777777779</c:v>
                      </c:pt>
                      <c:pt idx="4982">
                        <c:v>34.597222222222221</c:v>
                      </c:pt>
                      <c:pt idx="4983">
                        <c:v>34.604166666666664</c:v>
                      </c:pt>
                      <c:pt idx="4984">
                        <c:v>34.611111111111107</c:v>
                      </c:pt>
                      <c:pt idx="4985">
                        <c:v>34.618055555555557</c:v>
                      </c:pt>
                      <c:pt idx="4986">
                        <c:v>34.625</c:v>
                      </c:pt>
                      <c:pt idx="4987">
                        <c:v>34.631944444444443</c:v>
                      </c:pt>
                      <c:pt idx="4988">
                        <c:v>34.638888888888893</c:v>
                      </c:pt>
                      <c:pt idx="4989">
                        <c:v>34.645833333333336</c:v>
                      </c:pt>
                      <c:pt idx="4990">
                        <c:v>34.652777777777779</c:v>
                      </c:pt>
                      <c:pt idx="4991">
                        <c:v>34.659722222222221</c:v>
                      </c:pt>
                      <c:pt idx="4992">
                        <c:v>34.666666666666664</c:v>
                      </c:pt>
                      <c:pt idx="4993">
                        <c:v>34.673611111111107</c:v>
                      </c:pt>
                      <c:pt idx="4994">
                        <c:v>34.680555555555557</c:v>
                      </c:pt>
                      <c:pt idx="4995">
                        <c:v>34.6875</c:v>
                      </c:pt>
                      <c:pt idx="4996">
                        <c:v>34.694444444444443</c:v>
                      </c:pt>
                      <c:pt idx="4997">
                        <c:v>34.701388888888893</c:v>
                      </c:pt>
                      <c:pt idx="4998">
                        <c:v>34.708333333333336</c:v>
                      </c:pt>
                      <c:pt idx="4999">
                        <c:v>34.715277777777779</c:v>
                      </c:pt>
                      <c:pt idx="5000">
                        <c:v>34.722222222222221</c:v>
                      </c:pt>
                      <c:pt idx="5001">
                        <c:v>34.729166666666664</c:v>
                      </c:pt>
                      <c:pt idx="5002">
                        <c:v>34.736111111111107</c:v>
                      </c:pt>
                      <c:pt idx="5003">
                        <c:v>34.743055555555557</c:v>
                      </c:pt>
                      <c:pt idx="5004">
                        <c:v>34.75</c:v>
                      </c:pt>
                      <c:pt idx="5005">
                        <c:v>34.756944444444443</c:v>
                      </c:pt>
                      <c:pt idx="5006">
                        <c:v>34.763888888888893</c:v>
                      </c:pt>
                      <c:pt idx="5007">
                        <c:v>34.770833333333336</c:v>
                      </c:pt>
                      <c:pt idx="5008">
                        <c:v>34.777777777777779</c:v>
                      </c:pt>
                      <c:pt idx="5009">
                        <c:v>34.784722222222221</c:v>
                      </c:pt>
                      <c:pt idx="5010">
                        <c:v>34.791666666666664</c:v>
                      </c:pt>
                      <c:pt idx="5011">
                        <c:v>34.798611111111107</c:v>
                      </c:pt>
                      <c:pt idx="5012">
                        <c:v>34.805555555555557</c:v>
                      </c:pt>
                      <c:pt idx="5013">
                        <c:v>34.8125</c:v>
                      </c:pt>
                      <c:pt idx="5014">
                        <c:v>34.819444444444443</c:v>
                      </c:pt>
                      <c:pt idx="5015">
                        <c:v>34.826388888888893</c:v>
                      </c:pt>
                      <c:pt idx="5016">
                        <c:v>34.833333333333336</c:v>
                      </c:pt>
                      <c:pt idx="5017">
                        <c:v>34.840277777777779</c:v>
                      </c:pt>
                      <c:pt idx="5018">
                        <c:v>34.847222222222221</c:v>
                      </c:pt>
                      <c:pt idx="5019">
                        <c:v>34.854166666666664</c:v>
                      </c:pt>
                      <c:pt idx="5020">
                        <c:v>34.861111111111107</c:v>
                      </c:pt>
                      <c:pt idx="5021">
                        <c:v>34.868055555555557</c:v>
                      </c:pt>
                      <c:pt idx="5022">
                        <c:v>34.875</c:v>
                      </c:pt>
                      <c:pt idx="5023">
                        <c:v>34.881944444444443</c:v>
                      </c:pt>
                      <c:pt idx="5024">
                        <c:v>34.888888888888893</c:v>
                      </c:pt>
                      <c:pt idx="5025">
                        <c:v>34.895833333333336</c:v>
                      </c:pt>
                      <c:pt idx="5026">
                        <c:v>34.902777777777779</c:v>
                      </c:pt>
                      <c:pt idx="5027">
                        <c:v>34.909722222222221</c:v>
                      </c:pt>
                      <c:pt idx="5028">
                        <c:v>34.916666666666664</c:v>
                      </c:pt>
                      <c:pt idx="5029">
                        <c:v>34.923611111111107</c:v>
                      </c:pt>
                      <c:pt idx="5030">
                        <c:v>34.930555555555557</c:v>
                      </c:pt>
                      <c:pt idx="5031">
                        <c:v>34.9375</c:v>
                      </c:pt>
                      <c:pt idx="5032">
                        <c:v>34.944444444444443</c:v>
                      </c:pt>
                      <c:pt idx="5033">
                        <c:v>34.951388888888893</c:v>
                      </c:pt>
                      <c:pt idx="5034">
                        <c:v>34.958333333333336</c:v>
                      </c:pt>
                      <c:pt idx="5035">
                        <c:v>34.965277777777779</c:v>
                      </c:pt>
                      <c:pt idx="5036">
                        <c:v>34.972222222222221</c:v>
                      </c:pt>
                      <c:pt idx="5037">
                        <c:v>34.979166666666664</c:v>
                      </c:pt>
                      <c:pt idx="5038">
                        <c:v>34.986111111111107</c:v>
                      </c:pt>
                      <c:pt idx="5039">
                        <c:v>34.993055555555557</c:v>
                      </c:pt>
                      <c:pt idx="5040">
                        <c:v>35</c:v>
                      </c:pt>
                      <c:pt idx="5041">
                        <c:v>35.006944444444443</c:v>
                      </c:pt>
                      <c:pt idx="5042">
                        <c:v>35.013888888888893</c:v>
                      </c:pt>
                      <c:pt idx="5043">
                        <c:v>35.020833333333336</c:v>
                      </c:pt>
                      <c:pt idx="5044">
                        <c:v>35.027777777777779</c:v>
                      </c:pt>
                      <c:pt idx="5045">
                        <c:v>35.034722222222221</c:v>
                      </c:pt>
                      <c:pt idx="5046">
                        <c:v>35.041666666666664</c:v>
                      </c:pt>
                      <c:pt idx="5047">
                        <c:v>35.048611111111107</c:v>
                      </c:pt>
                      <c:pt idx="5048">
                        <c:v>35.055555555555557</c:v>
                      </c:pt>
                      <c:pt idx="5049">
                        <c:v>35.0625</c:v>
                      </c:pt>
                      <c:pt idx="5050">
                        <c:v>35.069444444444443</c:v>
                      </c:pt>
                      <c:pt idx="5051">
                        <c:v>35.076388888888893</c:v>
                      </c:pt>
                      <c:pt idx="5052">
                        <c:v>35.083333333333336</c:v>
                      </c:pt>
                      <c:pt idx="5053">
                        <c:v>35.090277777777779</c:v>
                      </c:pt>
                      <c:pt idx="5054">
                        <c:v>35.097222222222221</c:v>
                      </c:pt>
                      <c:pt idx="5055">
                        <c:v>35.104166666666664</c:v>
                      </c:pt>
                      <c:pt idx="5056">
                        <c:v>35.111111111111107</c:v>
                      </c:pt>
                      <c:pt idx="5057">
                        <c:v>35.118055555555557</c:v>
                      </c:pt>
                      <c:pt idx="5058">
                        <c:v>35.125</c:v>
                      </c:pt>
                      <c:pt idx="5059">
                        <c:v>35.131944444444443</c:v>
                      </c:pt>
                      <c:pt idx="5060">
                        <c:v>35.138888888888893</c:v>
                      </c:pt>
                      <c:pt idx="5061">
                        <c:v>35.145833333333336</c:v>
                      </c:pt>
                      <c:pt idx="5062">
                        <c:v>35.152777777777779</c:v>
                      </c:pt>
                      <c:pt idx="5063">
                        <c:v>35.159722222222221</c:v>
                      </c:pt>
                      <c:pt idx="5064">
                        <c:v>35.166666666666664</c:v>
                      </c:pt>
                      <c:pt idx="5065">
                        <c:v>35.173611111111107</c:v>
                      </c:pt>
                      <c:pt idx="5066">
                        <c:v>35.180555555555557</c:v>
                      </c:pt>
                      <c:pt idx="5067">
                        <c:v>35.1875</c:v>
                      </c:pt>
                      <c:pt idx="5068">
                        <c:v>35.194444444444443</c:v>
                      </c:pt>
                      <c:pt idx="5069">
                        <c:v>35.201388888888893</c:v>
                      </c:pt>
                      <c:pt idx="5070">
                        <c:v>35.208333333333336</c:v>
                      </c:pt>
                      <c:pt idx="5071">
                        <c:v>35.215277777777779</c:v>
                      </c:pt>
                      <c:pt idx="5072">
                        <c:v>35.222222222222221</c:v>
                      </c:pt>
                      <c:pt idx="5073">
                        <c:v>35.229166666666664</c:v>
                      </c:pt>
                      <c:pt idx="5074">
                        <c:v>35.236111111111107</c:v>
                      </c:pt>
                      <c:pt idx="5075">
                        <c:v>35.243055555555557</c:v>
                      </c:pt>
                      <c:pt idx="5076">
                        <c:v>35.25</c:v>
                      </c:pt>
                      <c:pt idx="5077">
                        <c:v>35.256944444444443</c:v>
                      </c:pt>
                      <c:pt idx="5078">
                        <c:v>35.263888888888893</c:v>
                      </c:pt>
                      <c:pt idx="5079">
                        <c:v>35.270833333333336</c:v>
                      </c:pt>
                      <c:pt idx="5080">
                        <c:v>35.277777777777779</c:v>
                      </c:pt>
                      <c:pt idx="5081">
                        <c:v>35.284722222222221</c:v>
                      </c:pt>
                      <c:pt idx="5082">
                        <c:v>35.291666666666664</c:v>
                      </c:pt>
                      <c:pt idx="5083">
                        <c:v>35.298611111111107</c:v>
                      </c:pt>
                      <c:pt idx="5084">
                        <c:v>35.305555555555557</c:v>
                      </c:pt>
                      <c:pt idx="5085">
                        <c:v>35.3125</c:v>
                      </c:pt>
                      <c:pt idx="5086">
                        <c:v>35.319444444444443</c:v>
                      </c:pt>
                      <c:pt idx="5087">
                        <c:v>35.326388888888893</c:v>
                      </c:pt>
                      <c:pt idx="5088">
                        <c:v>35.333333333333336</c:v>
                      </c:pt>
                      <c:pt idx="5089">
                        <c:v>35.340277777777779</c:v>
                      </c:pt>
                      <c:pt idx="5090">
                        <c:v>35.347222222222221</c:v>
                      </c:pt>
                      <c:pt idx="5091">
                        <c:v>35.354166666666664</c:v>
                      </c:pt>
                      <c:pt idx="5092">
                        <c:v>35.361111111111107</c:v>
                      </c:pt>
                      <c:pt idx="5093">
                        <c:v>35.368055555555557</c:v>
                      </c:pt>
                      <c:pt idx="5094">
                        <c:v>35.375</c:v>
                      </c:pt>
                      <c:pt idx="5095">
                        <c:v>35.381944444444443</c:v>
                      </c:pt>
                      <c:pt idx="5096">
                        <c:v>35.388888888888893</c:v>
                      </c:pt>
                      <c:pt idx="5097">
                        <c:v>35.395833333333336</c:v>
                      </c:pt>
                      <c:pt idx="5098">
                        <c:v>35.402777777777779</c:v>
                      </c:pt>
                      <c:pt idx="5099">
                        <c:v>35.409722222222221</c:v>
                      </c:pt>
                      <c:pt idx="5100">
                        <c:v>35.416666666666664</c:v>
                      </c:pt>
                      <c:pt idx="5101">
                        <c:v>35.423611111111107</c:v>
                      </c:pt>
                      <c:pt idx="5102">
                        <c:v>35.430555555555557</c:v>
                      </c:pt>
                      <c:pt idx="5103">
                        <c:v>35.4375</c:v>
                      </c:pt>
                      <c:pt idx="5104">
                        <c:v>35.444444444444443</c:v>
                      </c:pt>
                      <c:pt idx="5105">
                        <c:v>35.451388888888893</c:v>
                      </c:pt>
                      <c:pt idx="5106">
                        <c:v>35.458333333333336</c:v>
                      </c:pt>
                      <c:pt idx="5107">
                        <c:v>35.465277777777779</c:v>
                      </c:pt>
                      <c:pt idx="5108">
                        <c:v>35.472222222222221</c:v>
                      </c:pt>
                      <c:pt idx="5109">
                        <c:v>35.479166666666664</c:v>
                      </c:pt>
                      <c:pt idx="5110">
                        <c:v>35.486111111111107</c:v>
                      </c:pt>
                      <c:pt idx="5111">
                        <c:v>35.493055555555557</c:v>
                      </c:pt>
                      <c:pt idx="5112">
                        <c:v>35.5</c:v>
                      </c:pt>
                      <c:pt idx="5113">
                        <c:v>35.506944444444443</c:v>
                      </c:pt>
                      <c:pt idx="5114">
                        <c:v>35.513888888888893</c:v>
                      </c:pt>
                      <c:pt idx="5115">
                        <c:v>35.520833333333336</c:v>
                      </c:pt>
                      <c:pt idx="5116">
                        <c:v>35.527777777777779</c:v>
                      </c:pt>
                      <c:pt idx="5117">
                        <c:v>35.534722222222221</c:v>
                      </c:pt>
                      <c:pt idx="5118">
                        <c:v>35.541666666666664</c:v>
                      </c:pt>
                      <c:pt idx="5119">
                        <c:v>35.548611111111107</c:v>
                      </c:pt>
                      <c:pt idx="5120">
                        <c:v>35.555555555555557</c:v>
                      </c:pt>
                      <c:pt idx="5121">
                        <c:v>35.5625</c:v>
                      </c:pt>
                      <c:pt idx="5122">
                        <c:v>35.569444444444443</c:v>
                      </c:pt>
                      <c:pt idx="5123">
                        <c:v>35.576388888888893</c:v>
                      </c:pt>
                      <c:pt idx="5124">
                        <c:v>35.583333333333336</c:v>
                      </c:pt>
                      <c:pt idx="5125">
                        <c:v>35.590277777777779</c:v>
                      </c:pt>
                      <c:pt idx="5126">
                        <c:v>35.597222222222221</c:v>
                      </c:pt>
                      <c:pt idx="5127">
                        <c:v>35.604166666666664</c:v>
                      </c:pt>
                      <c:pt idx="5128">
                        <c:v>35.611111111111107</c:v>
                      </c:pt>
                      <c:pt idx="5129">
                        <c:v>35.618055555555557</c:v>
                      </c:pt>
                      <c:pt idx="5130">
                        <c:v>35.625</c:v>
                      </c:pt>
                      <c:pt idx="5131">
                        <c:v>35.631944444444443</c:v>
                      </c:pt>
                      <c:pt idx="5132">
                        <c:v>35.638888888888893</c:v>
                      </c:pt>
                      <c:pt idx="5133">
                        <c:v>35.645833333333336</c:v>
                      </c:pt>
                      <c:pt idx="5134">
                        <c:v>35.652777777777779</c:v>
                      </c:pt>
                      <c:pt idx="5135">
                        <c:v>35.659722222222221</c:v>
                      </c:pt>
                      <c:pt idx="5136">
                        <c:v>35.666666666666664</c:v>
                      </c:pt>
                      <c:pt idx="5137">
                        <c:v>35.673611111111107</c:v>
                      </c:pt>
                      <c:pt idx="5138">
                        <c:v>35.680555555555557</c:v>
                      </c:pt>
                      <c:pt idx="5139">
                        <c:v>35.6875</c:v>
                      </c:pt>
                      <c:pt idx="5140">
                        <c:v>35.694444444444443</c:v>
                      </c:pt>
                      <c:pt idx="5141">
                        <c:v>35.701388888888893</c:v>
                      </c:pt>
                      <c:pt idx="5142">
                        <c:v>35.708333333333336</c:v>
                      </c:pt>
                      <c:pt idx="5143">
                        <c:v>35.715277777777779</c:v>
                      </c:pt>
                      <c:pt idx="5144">
                        <c:v>35.722222222222221</c:v>
                      </c:pt>
                      <c:pt idx="5145">
                        <c:v>35.729166666666664</c:v>
                      </c:pt>
                      <c:pt idx="5146">
                        <c:v>35.736111111111107</c:v>
                      </c:pt>
                      <c:pt idx="5147">
                        <c:v>35.743055555555557</c:v>
                      </c:pt>
                      <c:pt idx="5148">
                        <c:v>35.75</c:v>
                      </c:pt>
                      <c:pt idx="5149">
                        <c:v>35.756944444444443</c:v>
                      </c:pt>
                      <c:pt idx="5150">
                        <c:v>35.763888888888893</c:v>
                      </c:pt>
                      <c:pt idx="5151">
                        <c:v>35.770833333333336</c:v>
                      </c:pt>
                      <c:pt idx="5152">
                        <c:v>35.777777777777779</c:v>
                      </c:pt>
                      <c:pt idx="5153">
                        <c:v>35.784722222222221</c:v>
                      </c:pt>
                      <c:pt idx="5154">
                        <c:v>35.791666666666664</c:v>
                      </c:pt>
                      <c:pt idx="5155">
                        <c:v>35.798611111111107</c:v>
                      </c:pt>
                      <c:pt idx="5156">
                        <c:v>35.805555555555557</c:v>
                      </c:pt>
                      <c:pt idx="5157">
                        <c:v>35.8125</c:v>
                      </c:pt>
                      <c:pt idx="5158">
                        <c:v>35.819444444444443</c:v>
                      </c:pt>
                      <c:pt idx="5159">
                        <c:v>35.826388888888893</c:v>
                      </c:pt>
                      <c:pt idx="5160">
                        <c:v>35.833333333333336</c:v>
                      </c:pt>
                      <c:pt idx="5161">
                        <c:v>35.840277777777779</c:v>
                      </c:pt>
                      <c:pt idx="5162">
                        <c:v>35.847222222222221</c:v>
                      </c:pt>
                      <c:pt idx="5163">
                        <c:v>35.854166666666664</c:v>
                      </c:pt>
                      <c:pt idx="5164">
                        <c:v>35.861111111111107</c:v>
                      </c:pt>
                      <c:pt idx="5165">
                        <c:v>35.868055555555557</c:v>
                      </c:pt>
                      <c:pt idx="5166">
                        <c:v>35.875</c:v>
                      </c:pt>
                      <c:pt idx="5167">
                        <c:v>35.881944444444443</c:v>
                      </c:pt>
                      <c:pt idx="5168">
                        <c:v>35.888888888888893</c:v>
                      </c:pt>
                      <c:pt idx="5169">
                        <c:v>35.895833333333336</c:v>
                      </c:pt>
                      <c:pt idx="5170">
                        <c:v>35.902777777777779</c:v>
                      </c:pt>
                      <c:pt idx="5171">
                        <c:v>35.909722222222221</c:v>
                      </c:pt>
                      <c:pt idx="5172">
                        <c:v>35.916666666666664</c:v>
                      </c:pt>
                      <c:pt idx="5173">
                        <c:v>35.923611111111107</c:v>
                      </c:pt>
                      <c:pt idx="5174">
                        <c:v>35.930555555555557</c:v>
                      </c:pt>
                      <c:pt idx="5175">
                        <c:v>35.9375</c:v>
                      </c:pt>
                      <c:pt idx="5176">
                        <c:v>35.944444444444443</c:v>
                      </c:pt>
                      <c:pt idx="5177">
                        <c:v>35.951388888888893</c:v>
                      </c:pt>
                      <c:pt idx="5178">
                        <c:v>35.958333333333336</c:v>
                      </c:pt>
                      <c:pt idx="5179">
                        <c:v>35.965277777777779</c:v>
                      </c:pt>
                      <c:pt idx="5180">
                        <c:v>35.972222222222221</c:v>
                      </c:pt>
                      <c:pt idx="5181">
                        <c:v>35.979166666666664</c:v>
                      </c:pt>
                      <c:pt idx="5182">
                        <c:v>35.986111111111107</c:v>
                      </c:pt>
                      <c:pt idx="5183">
                        <c:v>35.993055555555557</c:v>
                      </c:pt>
                      <c:pt idx="5184">
                        <c:v>36</c:v>
                      </c:pt>
                      <c:pt idx="5185">
                        <c:v>36.006944444444443</c:v>
                      </c:pt>
                      <c:pt idx="5186">
                        <c:v>36.013888888888893</c:v>
                      </c:pt>
                      <c:pt idx="5187">
                        <c:v>36.020833333333336</c:v>
                      </c:pt>
                      <c:pt idx="5188">
                        <c:v>36.027777777777779</c:v>
                      </c:pt>
                      <c:pt idx="5189">
                        <c:v>36.034722222222221</c:v>
                      </c:pt>
                      <c:pt idx="5190">
                        <c:v>36.041666666666664</c:v>
                      </c:pt>
                      <c:pt idx="5191">
                        <c:v>36.048611111111107</c:v>
                      </c:pt>
                      <c:pt idx="5192">
                        <c:v>36.055555555555557</c:v>
                      </c:pt>
                      <c:pt idx="5193">
                        <c:v>36.0625</c:v>
                      </c:pt>
                      <c:pt idx="5194">
                        <c:v>36.069444444444443</c:v>
                      </c:pt>
                      <c:pt idx="5195">
                        <c:v>36.076388888888893</c:v>
                      </c:pt>
                      <c:pt idx="5196">
                        <c:v>36.083333333333336</c:v>
                      </c:pt>
                      <c:pt idx="5197">
                        <c:v>36.090277777777779</c:v>
                      </c:pt>
                      <c:pt idx="5198">
                        <c:v>36.097222222222221</c:v>
                      </c:pt>
                      <c:pt idx="5199">
                        <c:v>36.104166666666664</c:v>
                      </c:pt>
                      <c:pt idx="5200">
                        <c:v>36.111111111111107</c:v>
                      </c:pt>
                      <c:pt idx="5201">
                        <c:v>36.118055555555557</c:v>
                      </c:pt>
                      <c:pt idx="5202">
                        <c:v>36.125</c:v>
                      </c:pt>
                      <c:pt idx="5203">
                        <c:v>36.131944444444443</c:v>
                      </c:pt>
                      <c:pt idx="5204">
                        <c:v>36.138888888888893</c:v>
                      </c:pt>
                      <c:pt idx="5205">
                        <c:v>36.145833333333336</c:v>
                      </c:pt>
                      <c:pt idx="5206">
                        <c:v>36.152777777777779</c:v>
                      </c:pt>
                      <c:pt idx="5207">
                        <c:v>36.159722222222221</c:v>
                      </c:pt>
                      <c:pt idx="5208">
                        <c:v>36.166666666666664</c:v>
                      </c:pt>
                      <c:pt idx="5209">
                        <c:v>36.173611111111107</c:v>
                      </c:pt>
                      <c:pt idx="5210">
                        <c:v>36.180555555555557</c:v>
                      </c:pt>
                      <c:pt idx="5211">
                        <c:v>36.1875</c:v>
                      </c:pt>
                      <c:pt idx="5212">
                        <c:v>36.194444444444443</c:v>
                      </c:pt>
                      <c:pt idx="5213">
                        <c:v>36.201388888888893</c:v>
                      </c:pt>
                      <c:pt idx="5214">
                        <c:v>36.208333333333336</c:v>
                      </c:pt>
                      <c:pt idx="5215">
                        <c:v>36.215277777777779</c:v>
                      </c:pt>
                      <c:pt idx="5216">
                        <c:v>36.222222222222221</c:v>
                      </c:pt>
                      <c:pt idx="5217">
                        <c:v>36.229166666666664</c:v>
                      </c:pt>
                      <c:pt idx="5218">
                        <c:v>36.236111111111107</c:v>
                      </c:pt>
                      <c:pt idx="5219">
                        <c:v>36.243055555555557</c:v>
                      </c:pt>
                      <c:pt idx="5220">
                        <c:v>36.25</c:v>
                      </c:pt>
                      <c:pt idx="5221">
                        <c:v>36.256944444444443</c:v>
                      </c:pt>
                      <c:pt idx="5222">
                        <c:v>36.263888888888893</c:v>
                      </c:pt>
                      <c:pt idx="5223">
                        <c:v>36.270833333333336</c:v>
                      </c:pt>
                      <c:pt idx="5224">
                        <c:v>36.277777777777779</c:v>
                      </c:pt>
                      <c:pt idx="5225">
                        <c:v>36.284722222222221</c:v>
                      </c:pt>
                      <c:pt idx="5226">
                        <c:v>36.291666666666664</c:v>
                      </c:pt>
                      <c:pt idx="5227">
                        <c:v>36.298611111111107</c:v>
                      </c:pt>
                      <c:pt idx="5228">
                        <c:v>36.305555555555557</c:v>
                      </c:pt>
                      <c:pt idx="5229">
                        <c:v>36.3125</c:v>
                      </c:pt>
                      <c:pt idx="5230">
                        <c:v>36.319444444444443</c:v>
                      </c:pt>
                      <c:pt idx="5231">
                        <c:v>36.326388888888893</c:v>
                      </c:pt>
                      <c:pt idx="5232">
                        <c:v>36.333333333333336</c:v>
                      </c:pt>
                      <c:pt idx="5233">
                        <c:v>36.340277777777779</c:v>
                      </c:pt>
                      <c:pt idx="5234">
                        <c:v>36.347222222222221</c:v>
                      </c:pt>
                      <c:pt idx="5235">
                        <c:v>36.354166666666664</c:v>
                      </c:pt>
                      <c:pt idx="5236">
                        <c:v>36.361111111111107</c:v>
                      </c:pt>
                      <c:pt idx="5237">
                        <c:v>36.368055555555557</c:v>
                      </c:pt>
                      <c:pt idx="5238">
                        <c:v>36.375</c:v>
                      </c:pt>
                      <c:pt idx="5239">
                        <c:v>36.381944444444443</c:v>
                      </c:pt>
                      <c:pt idx="5240">
                        <c:v>36.388888888888893</c:v>
                      </c:pt>
                      <c:pt idx="5241">
                        <c:v>36.395833333333336</c:v>
                      </c:pt>
                      <c:pt idx="5242">
                        <c:v>36.402777777777779</c:v>
                      </c:pt>
                      <c:pt idx="5243">
                        <c:v>36.409722222222221</c:v>
                      </c:pt>
                      <c:pt idx="5244">
                        <c:v>36.416666666666664</c:v>
                      </c:pt>
                      <c:pt idx="5245">
                        <c:v>36.423611111111107</c:v>
                      </c:pt>
                      <c:pt idx="5246">
                        <c:v>36.430555555555557</c:v>
                      </c:pt>
                      <c:pt idx="5247">
                        <c:v>36.4375</c:v>
                      </c:pt>
                      <c:pt idx="5248">
                        <c:v>36.444444444444443</c:v>
                      </c:pt>
                      <c:pt idx="5249">
                        <c:v>36.451388888888893</c:v>
                      </c:pt>
                      <c:pt idx="5250">
                        <c:v>36.458333333333336</c:v>
                      </c:pt>
                      <c:pt idx="5251">
                        <c:v>36.465277777777779</c:v>
                      </c:pt>
                      <c:pt idx="5252">
                        <c:v>36.472222222222221</c:v>
                      </c:pt>
                      <c:pt idx="5253">
                        <c:v>36.479166666666664</c:v>
                      </c:pt>
                      <c:pt idx="5254">
                        <c:v>36.486111111111107</c:v>
                      </c:pt>
                      <c:pt idx="5255">
                        <c:v>36.493055555555557</c:v>
                      </c:pt>
                      <c:pt idx="5256">
                        <c:v>36.5</c:v>
                      </c:pt>
                      <c:pt idx="5257">
                        <c:v>36.506944444444443</c:v>
                      </c:pt>
                      <c:pt idx="5258">
                        <c:v>36.513888888888893</c:v>
                      </c:pt>
                      <c:pt idx="5259">
                        <c:v>36.520833333333336</c:v>
                      </c:pt>
                      <c:pt idx="5260">
                        <c:v>36.527777777777779</c:v>
                      </c:pt>
                      <c:pt idx="5261">
                        <c:v>36.534722222222221</c:v>
                      </c:pt>
                      <c:pt idx="5262">
                        <c:v>36.541666666666664</c:v>
                      </c:pt>
                      <c:pt idx="5263">
                        <c:v>36.548611111111107</c:v>
                      </c:pt>
                      <c:pt idx="5264">
                        <c:v>36.555555555555557</c:v>
                      </c:pt>
                      <c:pt idx="5265">
                        <c:v>36.5625</c:v>
                      </c:pt>
                      <c:pt idx="5266">
                        <c:v>36.569444444444443</c:v>
                      </c:pt>
                      <c:pt idx="5267">
                        <c:v>36.576388888888893</c:v>
                      </c:pt>
                      <c:pt idx="5268">
                        <c:v>36.583333333333336</c:v>
                      </c:pt>
                      <c:pt idx="5269">
                        <c:v>36.590277777777779</c:v>
                      </c:pt>
                      <c:pt idx="5270">
                        <c:v>36.597222222222221</c:v>
                      </c:pt>
                      <c:pt idx="5271">
                        <c:v>36.604166666666664</c:v>
                      </c:pt>
                      <c:pt idx="5272">
                        <c:v>36.611111111111107</c:v>
                      </c:pt>
                      <c:pt idx="5273">
                        <c:v>36.618055555555557</c:v>
                      </c:pt>
                      <c:pt idx="5274">
                        <c:v>36.625</c:v>
                      </c:pt>
                      <c:pt idx="5275">
                        <c:v>36.631944444444443</c:v>
                      </c:pt>
                      <c:pt idx="5276">
                        <c:v>36.638888888888893</c:v>
                      </c:pt>
                      <c:pt idx="5277">
                        <c:v>36.645833333333336</c:v>
                      </c:pt>
                      <c:pt idx="5278">
                        <c:v>36.652777777777779</c:v>
                      </c:pt>
                      <c:pt idx="5279">
                        <c:v>36.659722222222221</c:v>
                      </c:pt>
                      <c:pt idx="5280">
                        <c:v>36.666666666666664</c:v>
                      </c:pt>
                      <c:pt idx="5281">
                        <c:v>36.673611111111107</c:v>
                      </c:pt>
                      <c:pt idx="5282">
                        <c:v>36.680555555555557</c:v>
                      </c:pt>
                      <c:pt idx="5283">
                        <c:v>36.6875</c:v>
                      </c:pt>
                      <c:pt idx="5284">
                        <c:v>36.694444444444443</c:v>
                      </c:pt>
                      <c:pt idx="5285">
                        <c:v>36.701388888888893</c:v>
                      </c:pt>
                      <c:pt idx="5286">
                        <c:v>36.708333333333336</c:v>
                      </c:pt>
                      <c:pt idx="5287">
                        <c:v>36.715277777777779</c:v>
                      </c:pt>
                      <c:pt idx="5288">
                        <c:v>36.722222222222221</c:v>
                      </c:pt>
                      <c:pt idx="5289">
                        <c:v>36.729166666666664</c:v>
                      </c:pt>
                      <c:pt idx="5290">
                        <c:v>36.736111111111107</c:v>
                      </c:pt>
                      <c:pt idx="5291">
                        <c:v>36.743055555555557</c:v>
                      </c:pt>
                      <c:pt idx="5292">
                        <c:v>36.75</c:v>
                      </c:pt>
                      <c:pt idx="5293">
                        <c:v>36.756944444444443</c:v>
                      </c:pt>
                      <c:pt idx="5294">
                        <c:v>36.763888888888893</c:v>
                      </c:pt>
                      <c:pt idx="5295">
                        <c:v>36.770833333333336</c:v>
                      </c:pt>
                      <c:pt idx="5296">
                        <c:v>36.777777777777779</c:v>
                      </c:pt>
                      <c:pt idx="5297">
                        <c:v>36.784722222222221</c:v>
                      </c:pt>
                      <c:pt idx="5298">
                        <c:v>36.791666666666664</c:v>
                      </c:pt>
                      <c:pt idx="5299">
                        <c:v>36.798611111111107</c:v>
                      </c:pt>
                      <c:pt idx="5300">
                        <c:v>36.805555555555557</c:v>
                      </c:pt>
                      <c:pt idx="5301">
                        <c:v>36.8125</c:v>
                      </c:pt>
                      <c:pt idx="5302">
                        <c:v>36.819444444444443</c:v>
                      </c:pt>
                      <c:pt idx="5303">
                        <c:v>36.826388888888893</c:v>
                      </c:pt>
                      <c:pt idx="5304">
                        <c:v>36.833333333333336</c:v>
                      </c:pt>
                      <c:pt idx="5305">
                        <c:v>36.840277777777779</c:v>
                      </c:pt>
                      <c:pt idx="5306">
                        <c:v>36.847222222222221</c:v>
                      </c:pt>
                      <c:pt idx="5307">
                        <c:v>36.854166666666664</c:v>
                      </c:pt>
                      <c:pt idx="5308">
                        <c:v>36.861111111111107</c:v>
                      </c:pt>
                      <c:pt idx="5309">
                        <c:v>36.868055555555557</c:v>
                      </c:pt>
                      <c:pt idx="5310">
                        <c:v>36.875</c:v>
                      </c:pt>
                      <c:pt idx="5311">
                        <c:v>36.881944444444443</c:v>
                      </c:pt>
                      <c:pt idx="5312">
                        <c:v>36.888888888888893</c:v>
                      </c:pt>
                      <c:pt idx="5313">
                        <c:v>36.895833333333336</c:v>
                      </c:pt>
                      <c:pt idx="5314">
                        <c:v>36.902777777777779</c:v>
                      </c:pt>
                      <c:pt idx="5315">
                        <c:v>36.909722222222221</c:v>
                      </c:pt>
                      <c:pt idx="5316">
                        <c:v>36.916666666666664</c:v>
                      </c:pt>
                      <c:pt idx="5317">
                        <c:v>36.923611111111107</c:v>
                      </c:pt>
                      <c:pt idx="5318">
                        <c:v>36.930555555555557</c:v>
                      </c:pt>
                      <c:pt idx="5319">
                        <c:v>36.9375</c:v>
                      </c:pt>
                      <c:pt idx="5320">
                        <c:v>36.944444444444443</c:v>
                      </c:pt>
                      <c:pt idx="5321">
                        <c:v>36.951388888888893</c:v>
                      </c:pt>
                      <c:pt idx="5322">
                        <c:v>36.958333333333336</c:v>
                      </c:pt>
                      <c:pt idx="5323">
                        <c:v>36.965277777777779</c:v>
                      </c:pt>
                      <c:pt idx="5324">
                        <c:v>36.972222222222221</c:v>
                      </c:pt>
                      <c:pt idx="5325">
                        <c:v>36.979166666666664</c:v>
                      </c:pt>
                      <c:pt idx="5326">
                        <c:v>36.986111111111107</c:v>
                      </c:pt>
                      <c:pt idx="5327">
                        <c:v>36.993055555555557</c:v>
                      </c:pt>
                      <c:pt idx="5328">
                        <c:v>37</c:v>
                      </c:pt>
                      <c:pt idx="5329">
                        <c:v>37.006944444444443</c:v>
                      </c:pt>
                      <c:pt idx="5330">
                        <c:v>37.013888888888893</c:v>
                      </c:pt>
                      <c:pt idx="5331">
                        <c:v>37.020833333333336</c:v>
                      </c:pt>
                      <c:pt idx="5332">
                        <c:v>37.027777777777779</c:v>
                      </c:pt>
                      <c:pt idx="5333">
                        <c:v>37.034722222222221</c:v>
                      </c:pt>
                      <c:pt idx="5334">
                        <c:v>37.041666666666664</c:v>
                      </c:pt>
                      <c:pt idx="5335">
                        <c:v>37.048611111111107</c:v>
                      </c:pt>
                      <c:pt idx="5336">
                        <c:v>37.055555555555557</c:v>
                      </c:pt>
                      <c:pt idx="5337">
                        <c:v>37.0625</c:v>
                      </c:pt>
                      <c:pt idx="5338">
                        <c:v>37.069444444444443</c:v>
                      </c:pt>
                      <c:pt idx="5339">
                        <c:v>37.076388888888893</c:v>
                      </c:pt>
                      <c:pt idx="5340">
                        <c:v>37.083333333333336</c:v>
                      </c:pt>
                      <c:pt idx="5341">
                        <c:v>37.090277777777779</c:v>
                      </c:pt>
                      <c:pt idx="5342">
                        <c:v>37.097222222222221</c:v>
                      </c:pt>
                      <c:pt idx="5343">
                        <c:v>37.104166666666664</c:v>
                      </c:pt>
                      <c:pt idx="5344">
                        <c:v>37.111111111111107</c:v>
                      </c:pt>
                      <c:pt idx="5345">
                        <c:v>37.118055555555557</c:v>
                      </c:pt>
                      <c:pt idx="5346">
                        <c:v>37.125</c:v>
                      </c:pt>
                      <c:pt idx="5347">
                        <c:v>37.131944444444443</c:v>
                      </c:pt>
                      <c:pt idx="5348">
                        <c:v>37.138888888888893</c:v>
                      </c:pt>
                      <c:pt idx="5349">
                        <c:v>37.145833333333336</c:v>
                      </c:pt>
                      <c:pt idx="5350">
                        <c:v>37.152777777777779</c:v>
                      </c:pt>
                      <c:pt idx="5351">
                        <c:v>37.159722222222221</c:v>
                      </c:pt>
                      <c:pt idx="5352">
                        <c:v>37.166666666666664</c:v>
                      </c:pt>
                      <c:pt idx="5353">
                        <c:v>37.173611111111107</c:v>
                      </c:pt>
                      <c:pt idx="5354">
                        <c:v>37.180555555555557</c:v>
                      </c:pt>
                      <c:pt idx="5355">
                        <c:v>37.1875</c:v>
                      </c:pt>
                      <c:pt idx="5356">
                        <c:v>37.194444444444443</c:v>
                      </c:pt>
                      <c:pt idx="5357">
                        <c:v>37.201388888888893</c:v>
                      </c:pt>
                      <c:pt idx="5358">
                        <c:v>37.208333333333336</c:v>
                      </c:pt>
                      <c:pt idx="5359">
                        <c:v>37.215277777777779</c:v>
                      </c:pt>
                      <c:pt idx="5360">
                        <c:v>37.222222222222221</c:v>
                      </c:pt>
                      <c:pt idx="5361">
                        <c:v>37.229166666666664</c:v>
                      </c:pt>
                      <c:pt idx="5362">
                        <c:v>37.236111111111107</c:v>
                      </c:pt>
                      <c:pt idx="5363">
                        <c:v>37.243055555555557</c:v>
                      </c:pt>
                      <c:pt idx="5364">
                        <c:v>37.25</c:v>
                      </c:pt>
                      <c:pt idx="5365">
                        <c:v>37.256944444444443</c:v>
                      </c:pt>
                      <c:pt idx="5366">
                        <c:v>37.263888888888893</c:v>
                      </c:pt>
                      <c:pt idx="5367">
                        <c:v>37.270833333333336</c:v>
                      </c:pt>
                      <c:pt idx="5368">
                        <c:v>37.277777777777779</c:v>
                      </c:pt>
                      <c:pt idx="5369">
                        <c:v>37.284722222222221</c:v>
                      </c:pt>
                      <c:pt idx="5370">
                        <c:v>37.291666666666664</c:v>
                      </c:pt>
                      <c:pt idx="5371">
                        <c:v>37.298611111111107</c:v>
                      </c:pt>
                      <c:pt idx="5372">
                        <c:v>37.305555555555557</c:v>
                      </c:pt>
                      <c:pt idx="5373">
                        <c:v>37.3125</c:v>
                      </c:pt>
                      <c:pt idx="5374">
                        <c:v>37.319444444444443</c:v>
                      </c:pt>
                      <c:pt idx="5375">
                        <c:v>37.326388888888893</c:v>
                      </c:pt>
                      <c:pt idx="5376">
                        <c:v>37.333333333333336</c:v>
                      </c:pt>
                      <c:pt idx="5377">
                        <c:v>37.340277777777779</c:v>
                      </c:pt>
                      <c:pt idx="5378">
                        <c:v>37.347222222222221</c:v>
                      </c:pt>
                      <c:pt idx="5379">
                        <c:v>37.354166666666664</c:v>
                      </c:pt>
                      <c:pt idx="5380">
                        <c:v>37.361111111111107</c:v>
                      </c:pt>
                      <c:pt idx="5381">
                        <c:v>37.368055555555557</c:v>
                      </c:pt>
                      <c:pt idx="5382">
                        <c:v>37.375</c:v>
                      </c:pt>
                      <c:pt idx="5383">
                        <c:v>37.381944444444443</c:v>
                      </c:pt>
                      <c:pt idx="5384">
                        <c:v>37.388888888888893</c:v>
                      </c:pt>
                      <c:pt idx="5385">
                        <c:v>37.395833333333336</c:v>
                      </c:pt>
                      <c:pt idx="5386">
                        <c:v>37.402777777777779</c:v>
                      </c:pt>
                      <c:pt idx="5387">
                        <c:v>37.409722222222221</c:v>
                      </c:pt>
                      <c:pt idx="5388">
                        <c:v>37.416666666666664</c:v>
                      </c:pt>
                      <c:pt idx="5389">
                        <c:v>37.423611111111107</c:v>
                      </c:pt>
                      <c:pt idx="5390">
                        <c:v>37.430555555555557</c:v>
                      </c:pt>
                      <c:pt idx="5391">
                        <c:v>37.4375</c:v>
                      </c:pt>
                      <c:pt idx="5392">
                        <c:v>37.444444444444443</c:v>
                      </c:pt>
                      <c:pt idx="5393">
                        <c:v>37.451388888888893</c:v>
                      </c:pt>
                      <c:pt idx="5394">
                        <c:v>37.458333333333336</c:v>
                      </c:pt>
                      <c:pt idx="5395">
                        <c:v>37.465277777777779</c:v>
                      </c:pt>
                      <c:pt idx="5396">
                        <c:v>37.472222222222221</c:v>
                      </c:pt>
                      <c:pt idx="5397">
                        <c:v>37.479166666666664</c:v>
                      </c:pt>
                      <c:pt idx="5398">
                        <c:v>37.486111111111107</c:v>
                      </c:pt>
                      <c:pt idx="5399">
                        <c:v>37.493055555555557</c:v>
                      </c:pt>
                      <c:pt idx="5400">
                        <c:v>37.5</c:v>
                      </c:pt>
                      <c:pt idx="5401">
                        <c:v>37.506944444444443</c:v>
                      </c:pt>
                      <c:pt idx="5402">
                        <c:v>37.513888888888893</c:v>
                      </c:pt>
                      <c:pt idx="5403">
                        <c:v>37.520833333333336</c:v>
                      </c:pt>
                      <c:pt idx="5404">
                        <c:v>37.527777777777779</c:v>
                      </c:pt>
                      <c:pt idx="5405">
                        <c:v>37.534722222222221</c:v>
                      </c:pt>
                      <c:pt idx="5406">
                        <c:v>37.541666666666664</c:v>
                      </c:pt>
                      <c:pt idx="5407">
                        <c:v>37.548611111111107</c:v>
                      </c:pt>
                      <c:pt idx="5408">
                        <c:v>37.555555555555557</c:v>
                      </c:pt>
                      <c:pt idx="5409">
                        <c:v>37.5625</c:v>
                      </c:pt>
                      <c:pt idx="5410">
                        <c:v>37.569444444444443</c:v>
                      </c:pt>
                      <c:pt idx="5411">
                        <c:v>37.576388888888893</c:v>
                      </c:pt>
                      <c:pt idx="5412">
                        <c:v>37.583333333333336</c:v>
                      </c:pt>
                      <c:pt idx="5413">
                        <c:v>37.590277777777779</c:v>
                      </c:pt>
                      <c:pt idx="5414">
                        <c:v>37.597222222222221</c:v>
                      </c:pt>
                      <c:pt idx="5415">
                        <c:v>37.604166666666664</c:v>
                      </c:pt>
                      <c:pt idx="5416">
                        <c:v>37.611111111111107</c:v>
                      </c:pt>
                      <c:pt idx="5417">
                        <c:v>37.618055555555557</c:v>
                      </c:pt>
                      <c:pt idx="5418">
                        <c:v>37.625</c:v>
                      </c:pt>
                      <c:pt idx="5419">
                        <c:v>37.631944444444443</c:v>
                      </c:pt>
                      <c:pt idx="5420">
                        <c:v>37.638888888888893</c:v>
                      </c:pt>
                      <c:pt idx="5421">
                        <c:v>37.645833333333336</c:v>
                      </c:pt>
                      <c:pt idx="5422">
                        <c:v>37.652777777777779</c:v>
                      </c:pt>
                      <c:pt idx="5423">
                        <c:v>37.659722222222221</c:v>
                      </c:pt>
                      <c:pt idx="5424">
                        <c:v>37.666666666666664</c:v>
                      </c:pt>
                      <c:pt idx="5425">
                        <c:v>37.673611111111107</c:v>
                      </c:pt>
                      <c:pt idx="5426">
                        <c:v>37.680555555555557</c:v>
                      </c:pt>
                      <c:pt idx="5427">
                        <c:v>37.6875</c:v>
                      </c:pt>
                      <c:pt idx="5428">
                        <c:v>37.694444444444443</c:v>
                      </c:pt>
                      <c:pt idx="5429">
                        <c:v>37.701388888888893</c:v>
                      </c:pt>
                      <c:pt idx="5430">
                        <c:v>37.708333333333336</c:v>
                      </c:pt>
                      <c:pt idx="5431">
                        <c:v>37.715277777777779</c:v>
                      </c:pt>
                      <c:pt idx="5432">
                        <c:v>37.722222222222221</c:v>
                      </c:pt>
                      <c:pt idx="5433">
                        <c:v>37.729166666666664</c:v>
                      </c:pt>
                      <c:pt idx="5434">
                        <c:v>37.736111111111107</c:v>
                      </c:pt>
                      <c:pt idx="5435">
                        <c:v>37.743055555555557</c:v>
                      </c:pt>
                      <c:pt idx="5436">
                        <c:v>37.75</c:v>
                      </c:pt>
                      <c:pt idx="5437">
                        <c:v>37.756944444444443</c:v>
                      </c:pt>
                      <c:pt idx="5438">
                        <c:v>37.763888888888893</c:v>
                      </c:pt>
                      <c:pt idx="5439">
                        <c:v>37.770833333333336</c:v>
                      </c:pt>
                      <c:pt idx="5440">
                        <c:v>37.777777777777779</c:v>
                      </c:pt>
                      <c:pt idx="5441">
                        <c:v>37.784722222222221</c:v>
                      </c:pt>
                      <c:pt idx="5442">
                        <c:v>37.791666666666664</c:v>
                      </c:pt>
                      <c:pt idx="5443">
                        <c:v>37.798611111111107</c:v>
                      </c:pt>
                      <c:pt idx="5444">
                        <c:v>37.805555555555557</c:v>
                      </c:pt>
                      <c:pt idx="5445">
                        <c:v>37.8125</c:v>
                      </c:pt>
                      <c:pt idx="5446">
                        <c:v>37.819444444444443</c:v>
                      </c:pt>
                      <c:pt idx="5447">
                        <c:v>37.826388888888893</c:v>
                      </c:pt>
                      <c:pt idx="5448">
                        <c:v>37.833333333333336</c:v>
                      </c:pt>
                      <c:pt idx="5449">
                        <c:v>37.840277777777779</c:v>
                      </c:pt>
                      <c:pt idx="5450">
                        <c:v>37.847222222222221</c:v>
                      </c:pt>
                      <c:pt idx="5451">
                        <c:v>37.854166666666664</c:v>
                      </c:pt>
                      <c:pt idx="5452">
                        <c:v>37.861111111111107</c:v>
                      </c:pt>
                      <c:pt idx="5453">
                        <c:v>37.868055555555557</c:v>
                      </c:pt>
                      <c:pt idx="5454">
                        <c:v>37.875</c:v>
                      </c:pt>
                      <c:pt idx="5455">
                        <c:v>37.881944444444443</c:v>
                      </c:pt>
                      <c:pt idx="5456">
                        <c:v>37.888888888888893</c:v>
                      </c:pt>
                      <c:pt idx="5457">
                        <c:v>37.895833333333336</c:v>
                      </c:pt>
                      <c:pt idx="5458">
                        <c:v>37.902777777777779</c:v>
                      </c:pt>
                      <c:pt idx="5459">
                        <c:v>37.909722222222221</c:v>
                      </c:pt>
                      <c:pt idx="5460">
                        <c:v>37.916666666666664</c:v>
                      </c:pt>
                      <c:pt idx="5461">
                        <c:v>37.923611111111107</c:v>
                      </c:pt>
                      <c:pt idx="5462">
                        <c:v>37.930555555555557</c:v>
                      </c:pt>
                      <c:pt idx="5463">
                        <c:v>37.9375</c:v>
                      </c:pt>
                      <c:pt idx="5464">
                        <c:v>37.944444444444443</c:v>
                      </c:pt>
                      <c:pt idx="5465">
                        <c:v>37.951388888888893</c:v>
                      </c:pt>
                      <c:pt idx="5466">
                        <c:v>37.958333333333336</c:v>
                      </c:pt>
                      <c:pt idx="5467">
                        <c:v>37.965277777777779</c:v>
                      </c:pt>
                      <c:pt idx="5468">
                        <c:v>37.972222222222221</c:v>
                      </c:pt>
                      <c:pt idx="5469">
                        <c:v>37.979166666666664</c:v>
                      </c:pt>
                      <c:pt idx="5470">
                        <c:v>37.986111111111107</c:v>
                      </c:pt>
                      <c:pt idx="5471">
                        <c:v>37.993055555555557</c:v>
                      </c:pt>
                      <c:pt idx="5472">
                        <c:v>38</c:v>
                      </c:pt>
                      <c:pt idx="5473">
                        <c:v>38.006944444444443</c:v>
                      </c:pt>
                      <c:pt idx="5474">
                        <c:v>38.013888888888893</c:v>
                      </c:pt>
                      <c:pt idx="5475">
                        <c:v>38.020833333333336</c:v>
                      </c:pt>
                      <c:pt idx="5476">
                        <c:v>38.027777777777779</c:v>
                      </c:pt>
                      <c:pt idx="5477">
                        <c:v>38.034722222222221</c:v>
                      </c:pt>
                      <c:pt idx="5478">
                        <c:v>38.041666666666664</c:v>
                      </c:pt>
                      <c:pt idx="5479">
                        <c:v>38.048611111111107</c:v>
                      </c:pt>
                      <c:pt idx="5480">
                        <c:v>38.055555555555557</c:v>
                      </c:pt>
                      <c:pt idx="5481">
                        <c:v>38.0625</c:v>
                      </c:pt>
                      <c:pt idx="5482">
                        <c:v>38.069444444444443</c:v>
                      </c:pt>
                      <c:pt idx="5483">
                        <c:v>38.076388888888893</c:v>
                      </c:pt>
                      <c:pt idx="5484">
                        <c:v>38.083333333333336</c:v>
                      </c:pt>
                      <c:pt idx="5485">
                        <c:v>38.090277777777779</c:v>
                      </c:pt>
                      <c:pt idx="5486">
                        <c:v>38.097222222222221</c:v>
                      </c:pt>
                      <c:pt idx="5487">
                        <c:v>38.104166666666664</c:v>
                      </c:pt>
                      <c:pt idx="5488">
                        <c:v>38.111111111111107</c:v>
                      </c:pt>
                      <c:pt idx="5489">
                        <c:v>38.118055555555557</c:v>
                      </c:pt>
                      <c:pt idx="5490">
                        <c:v>38.125</c:v>
                      </c:pt>
                      <c:pt idx="5491">
                        <c:v>38.131944444444443</c:v>
                      </c:pt>
                      <c:pt idx="5492">
                        <c:v>38.138888888888893</c:v>
                      </c:pt>
                      <c:pt idx="5493">
                        <c:v>38.145833333333336</c:v>
                      </c:pt>
                      <c:pt idx="5494">
                        <c:v>38.152777777777779</c:v>
                      </c:pt>
                      <c:pt idx="5495">
                        <c:v>38.159722222222221</c:v>
                      </c:pt>
                      <c:pt idx="5496">
                        <c:v>38.166666666666664</c:v>
                      </c:pt>
                      <c:pt idx="5497">
                        <c:v>38.173611111111107</c:v>
                      </c:pt>
                      <c:pt idx="5498">
                        <c:v>38.180555555555557</c:v>
                      </c:pt>
                      <c:pt idx="5499">
                        <c:v>38.1875</c:v>
                      </c:pt>
                      <c:pt idx="5500">
                        <c:v>38.194444444444443</c:v>
                      </c:pt>
                      <c:pt idx="5501">
                        <c:v>38.201388888888893</c:v>
                      </c:pt>
                      <c:pt idx="5502">
                        <c:v>38.208333333333336</c:v>
                      </c:pt>
                      <c:pt idx="5503">
                        <c:v>38.215277777777779</c:v>
                      </c:pt>
                      <c:pt idx="5504">
                        <c:v>38.222222222222221</c:v>
                      </c:pt>
                      <c:pt idx="5505">
                        <c:v>38.229166666666664</c:v>
                      </c:pt>
                      <c:pt idx="5506">
                        <c:v>38.236111111111107</c:v>
                      </c:pt>
                      <c:pt idx="5507">
                        <c:v>38.243055555555557</c:v>
                      </c:pt>
                      <c:pt idx="5508">
                        <c:v>38.25</c:v>
                      </c:pt>
                      <c:pt idx="5509">
                        <c:v>38.256944444444443</c:v>
                      </c:pt>
                      <c:pt idx="5510">
                        <c:v>38.263888888888893</c:v>
                      </c:pt>
                      <c:pt idx="5511">
                        <c:v>38.270833333333336</c:v>
                      </c:pt>
                      <c:pt idx="5512">
                        <c:v>38.277777777777779</c:v>
                      </c:pt>
                      <c:pt idx="5513">
                        <c:v>38.284722222222221</c:v>
                      </c:pt>
                      <c:pt idx="5514">
                        <c:v>38.291666666666664</c:v>
                      </c:pt>
                      <c:pt idx="5515">
                        <c:v>38.298611111111107</c:v>
                      </c:pt>
                      <c:pt idx="5516">
                        <c:v>38.305555555555557</c:v>
                      </c:pt>
                      <c:pt idx="5517">
                        <c:v>38.3125</c:v>
                      </c:pt>
                      <c:pt idx="5518">
                        <c:v>38.319444444444443</c:v>
                      </c:pt>
                      <c:pt idx="5519">
                        <c:v>38.326388888888893</c:v>
                      </c:pt>
                      <c:pt idx="5520">
                        <c:v>38.333333333333336</c:v>
                      </c:pt>
                      <c:pt idx="5521">
                        <c:v>38.340277777777779</c:v>
                      </c:pt>
                      <c:pt idx="5522">
                        <c:v>38.347222222222221</c:v>
                      </c:pt>
                      <c:pt idx="5523">
                        <c:v>38.354166666666664</c:v>
                      </c:pt>
                      <c:pt idx="5524">
                        <c:v>38.361111111111107</c:v>
                      </c:pt>
                      <c:pt idx="5525">
                        <c:v>38.368055555555557</c:v>
                      </c:pt>
                      <c:pt idx="5526">
                        <c:v>38.375</c:v>
                      </c:pt>
                      <c:pt idx="5527">
                        <c:v>38.381944444444443</c:v>
                      </c:pt>
                      <c:pt idx="5528">
                        <c:v>38.388888888888893</c:v>
                      </c:pt>
                      <c:pt idx="5529">
                        <c:v>38.395833333333336</c:v>
                      </c:pt>
                      <c:pt idx="5530">
                        <c:v>38.402777777777779</c:v>
                      </c:pt>
                      <c:pt idx="5531">
                        <c:v>38.409722222222221</c:v>
                      </c:pt>
                      <c:pt idx="5532">
                        <c:v>38.416666666666664</c:v>
                      </c:pt>
                      <c:pt idx="5533">
                        <c:v>38.423611111111107</c:v>
                      </c:pt>
                      <c:pt idx="5534">
                        <c:v>38.430555555555557</c:v>
                      </c:pt>
                      <c:pt idx="5535">
                        <c:v>38.4375</c:v>
                      </c:pt>
                      <c:pt idx="5536">
                        <c:v>38.444444444444443</c:v>
                      </c:pt>
                      <c:pt idx="5537">
                        <c:v>38.451388888888893</c:v>
                      </c:pt>
                      <c:pt idx="5538">
                        <c:v>38.458333333333336</c:v>
                      </c:pt>
                      <c:pt idx="5539">
                        <c:v>38.465277777777779</c:v>
                      </c:pt>
                      <c:pt idx="5540">
                        <c:v>38.472222222222221</c:v>
                      </c:pt>
                      <c:pt idx="5541">
                        <c:v>38.479166666666664</c:v>
                      </c:pt>
                      <c:pt idx="5542">
                        <c:v>38.486111111111107</c:v>
                      </c:pt>
                      <c:pt idx="5543">
                        <c:v>38.493055555555557</c:v>
                      </c:pt>
                      <c:pt idx="5544">
                        <c:v>38.5</c:v>
                      </c:pt>
                      <c:pt idx="5545">
                        <c:v>38.506944444444443</c:v>
                      </c:pt>
                      <c:pt idx="5546">
                        <c:v>38.513888888888893</c:v>
                      </c:pt>
                      <c:pt idx="5547">
                        <c:v>38.520833333333336</c:v>
                      </c:pt>
                      <c:pt idx="5548">
                        <c:v>38.527777777777779</c:v>
                      </c:pt>
                      <c:pt idx="5549">
                        <c:v>38.534722222222221</c:v>
                      </c:pt>
                      <c:pt idx="5550">
                        <c:v>38.541666666666664</c:v>
                      </c:pt>
                      <c:pt idx="5551">
                        <c:v>38.548611111111107</c:v>
                      </c:pt>
                      <c:pt idx="5552">
                        <c:v>38.555555555555557</c:v>
                      </c:pt>
                      <c:pt idx="5553">
                        <c:v>38.5625</c:v>
                      </c:pt>
                      <c:pt idx="5554">
                        <c:v>38.569444444444443</c:v>
                      </c:pt>
                      <c:pt idx="5555">
                        <c:v>38.576388888888893</c:v>
                      </c:pt>
                      <c:pt idx="5556">
                        <c:v>38.583333333333336</c:v>
                      </c:pt>
                      <c:pt idx="5557">
                        <c:v>38.590277777777779</c:v>
                      </c:pt>
                      <c:pt idx="5558">
                        <c:v>38.597222222222221</c:v>
                      </c:pt>
                      <c:pt idx="5559">
                        <c:v>38.604166666666664</c:v>
                      </c:pt>
                      <c:pt idx="5560">
                        <c:v>38.611111111111107</c:v>
                      </c:pt>
                      <c:pt idx="5561">
                        <c:v>38.618055555555557</c:v>
                      </c:pt>
                      <c:pt idx="5562">
                        <c:v>38.625</c:v>
                      </c:pt>
                      <c:pt idx="5563">
                        <c:v>38.631944444444443</c:v>
                      </c:pt>
                      <c:pt idx="5564">
                        <c:v>38.638888888888893</c:v>
                      </c:pt>
                      <c:pt idx="5565">
                        <c:v>38.645833333333336</c:v>
                      </c:pt>
                      <c:pt idx="5566">
                        <c:v>38.652777777777779</c:v>
                      </c:pt>
                      <c:pt idx="5567">
                        <c:v>38.659722222222221</c:v>
                      </c:pt>
                      <c:pt idx="5568">
                        <c:v>38.666666666666664</c:v>
                      </c:pt>
                      <c:pt idx="5569">
                        <c:v>38.673611111111107</c:v>
                      </c:pt>
                      <c:pt idx="5570">
                        <c:v>38.680555555555557</c:v>
                      </c:pt>
                      <c:pt idx="5571">
                        <c:v>38.6875</c:v>
                      </c:pt>
                      <c:pt idx="5572">
                        <c:v>38.694444444444443</c:v>
                      </c:pt>
                      <c:pt idx="5573">
                        <c:v>38.701388888888893</c:v>
                      </c:pt>
                      <c:pt idx="5574">
                        <c:v>38.708333333333336</c:v>
                      </c:pt>
                      <c:pt idx="5575">
                        <c:v>38.715277777777779</c:v>
                      </c:pt>
                      <c:pt idx="5576">
                        <c:v>38.722222222222221</c:v>
                      </c:pt>
                      <c:pt idx="5577">
                        <c:v>38.729166666666664</c:v>
                      </c:pt>
                      <c:pt idx="5578">
                        <c:v>38.736111111111107</c:v>
                      </c:pt>
                      <c:pt idx="5579">
                        <c:v>38.743055555555557</c:v>
                      </c:pt>
                      <c:pt idx="5580">
                        <c:v>38.75</c:v>
                      </c:pt>
                      <c:pt idx="5581">
                        <c:v>38.756944444444443</c:v>
                      </c:pt>
                      <c:pt idx="5582">
                        <c:v>38.763888888888893</c:v>
                      </c:pt>
                      <c:pt idx="5583">
                        <c:v>38.770833333333336</c:v>
                      </c:pt>
                      <c:pt idx="5584">
                        <c:v>38.777777777777779</c:v>
                      </c:pt>
                      <c:pt idx="5585">
                        <c:v>38.784722222222221</c:v>
                      </c:pt>
                      <c:pt idx="5586">
                        <c:v>38.791666666666664</c:v>
                      </c:pt>
                      <c:pt idx="5587">
                        <c:v>38.798611111111107</c:v>
                      </c:pt>
                      <c:pt idx="5588">
                        <c:v>38.805555555555557</c:v>
                      </c:pt>
                      <c:pt idx="5589">
                        <c:v>38.8125</c:v>
                      </c:pt>
                      <c:pt idx="5590">
                        <c:v>38.819444444444443</c:v>
                      </c:pt>
                      <c:pt idx="5591">
                        <c:v>38.826388888888893</c:v>
                      </c:pt>
                      <c:pt idx="5592">
                        <c:v>38.833333333333336</c:v>
                      </c:pt>
                      <c:pt idx="5593">
                        <c:v>38.840277777777779</c:v>
                      </c:pt>
                      <c:pt idx="5594">
                        <c:v>38.847222222222221</c:v>
                      </c:pt>
                      <c:pt idx="5595">
                        <c:v>38.854166666666664</c:v>
                      </c:pt>
                      <c:pt idx="5596">
                        <c:v>38.861111111111107</c:v>
                      </c:pt>
                      <c:pt idx="5597">
                        <c:v>38.868055555555557</c:v>
                      </c:pt>
                      <c:pt idx="5598">
                        <c:v>38.875</c:v>
                      </c:pt>
                      <c:pt idx="5599">
                        <c:v>38.881944444444443</c:v>
                      </c:pt>
                      <c:pt idx="5600">
                        <c:v>38.888888888888893</c:v>
                      </c:pt>
                      <c:pt idx="5601">
                        <c:v>38.895833333333336</c:v>
                      </c:pt>
                      <c:pt idx="5602">
                        <c:v>38.902777777777779</c:v>
                      </c:pt>
                      <c:pt idx="5603">
                        <c:v>38.909722222222221</c:v>
                      </c:pt>
                      <c:pt idx="5604">
                        <c:v>38.916666666666664</c:v>
                      </c:pt>
                      <c:pt idx="5605">
                        <c:v>38.923611111111107</c:v>
                      </c:pt>
                      <c:pt idx="5606">
                        <c:v>38.930555555555557</c:v>
                      </c:pt>
                      <c:pt idx="5607">
                        <c:v>38.9375</c:v>
                      </c:pt>
                      <c:pt idx="5608">
                        <c:v>38.944444444444443</c:v>
                      </c:pt>
                      <c:pt idx="5609">
                        <c:v>38.951388888888893</c:v>
                      </c:pt>
                      <c:pt idx="5610">
                        <c:v>38.958333333333336</c:v>
                      </c:pt>
                      <c:pt idx="5611">
                        <c:v>38.965277777777779</c:v>
                      </c:pt>
                      <c:pt idx="5612">
                        <c:v>38.972222222222221</c:v>
                      </c:pt>
                      <c:pt idx="5613">
                        <c:v>38.979166666666664</c:v>
                      </c:pt>
                      <c:pt idx="5614">
                        <c:v>38.986111111111107</c:v>
                      </c:pt>
                      <c:pt idx="5615">
                        <c:v>38.993055555555557</c:v>
                      </c:pt>
                      <c:pt idx="5616">
                        <c:v>39</c:v>
                      </c:pt>
                      <c:pt idx="5617">
                        <c:v>39.006944444444443</c:v>
                      </c:pt>
                      <c:pt idx="5618">
                        <c:v>39.013888888888893</c:v>
                      </c:pt>
                      <c:pt idx="5619">
                        <c:v>39.020833333333336</c:v>
                      </c:pt>
                      <c:pt idx="5620">
                        <c:v>39.027777777777779</c:v>
                      </c:pt>
                      <c:pt idx="5621">
                        <c:v>39.034722222222221</c:v>
                      </c:pt>
                      <c:pt idx="5622">
                        <c:v>39.041666666666664</c:v>
                      </c:pt>
                      <c:pt idx="5623">
                        <c:v>39.048611111111107</c:v>
                      </c:pt>
                      <c:pt idx="5624">
                        <c:v>39.055555555555557</c:v>
                      </c:pt>
                      <c:pt idx="5625">
                        <c:v>39.0625</c:v>
                      </c:pt>
                      <c:pt idx="5626">
                        <c:v>39.069444444444443</c:v>
                      </c:pt>
                      <c:pt idx="5627">
                        <c:v>39.076388888888893</c:v>
                      </c:pt>
                      <c:pt idx="5628">
                        <c:v>39.083333333333336</c:v>
                      </c:pt>
                      <c:pt idx="5629">
                        <c:v>39.090277777777779</c:v>
                      </c:pt>
                      <c:pt idx="5630">
                        <c:v>39.097222222222221</c:v>
                      </c:pt>
                      <c:pt idx="5631">
                        <c:v>39.104166666666664</c:v>
                      </c:pt>
                      <c:pt idx="5632">
                        <c:v>39.111111111111107</c:v>
                      </c:pt>
                      <c:pt idx="5633">
                        <c:v>39.118055555555557</c:v>
                      </c:pt>
                      <c:pt idx="5634">
                        <c:v>39.125</c:v>
                      </c:pt>
                      <c:pt idx="5635">
                        <c:v>39.131944444444443</c:v>
                      </c:pt>
                      <c:pt idx="5636">
                        <c:v>39.138888888888893</c:v>
                      </c:pt>
                      <c:pt idx="5637">
                        <c:v>39.145833333333336</c:v>
                      </c:pt>
                      <c:pt idx="5638">
                        <c:v>39.152777777777779</c:v>
                      </c:pt>
                      <c:pt idx="5639">
                        <c:v>39.159722222222221</c:v>
                      </c:pt>
                      <c:pt idx="5640">
                        <c:v>39.166666666666664</c:v>
                      </c:pt>
                      <c:pt idx="5641">
                        <c:v>39.173611111111107</c:v>
                      </c:pt>
                      <c:pt idx="5642">
                        <c:v>39.180555555555557</c:v>
                      </c:pt>
                      <c:pt idx="5643">
                        <c:v>39.1875</c:v>
                      </c:pt>
                      <c:pt idx="5644">
                        <c:v>39.194444444444443</c:v>
                      </c:pt>
                      <c:pt idx="5645">
                        <c:v>39.201388888888893</c:v>
                      </c:pt>
                      <c:pt idx="5646">
                        <c:v>39.208333333333336</c:v>
                      </c:pt>
                      <c:pt idx="5647">
                        <c:v>39.215277777777779</c:v>
                      </c:pt>
                      <c:pt idx="5648">
                        <c:v>39.222222222222221</c:v>
                      </c:pt>
                      <c:pt idx="5649">
                        <c:v>39.229166666666664</c:v>
                      </c:pt>
                      <c:pt idx="5650">
                        <c:v>39.236111111111107</c:v>
                      </c:pt>
                      <c:pt idx="5651">
                        <c:v>39.243055555555557</c:v>
                      </c:pt>
                      <c:pt idx="5652">
                        <c:v>39.25</c:v>
                      </c:pt>
                      <c:pt idx="5653">
                        <c:v>39.256944444444443</c:v>
                      </c:pt>
                      <c:pt idx="5654">
                        <c:v>39.263888888888893</c:v>
                      </c:pt>
                      <c:pt idx="5655">
                        <c:v>39.270833333333336</c:v>
                      </c:pt>
                      <c:pt idx="5656">
                        <c:v>39.277777777777779</c:v>
                      </c:pt>
                      <c:pt idx="5657">
                        <c:v>39.284722222222221</c:v>
                      </c:pt>
                      <c:pt idx="5658">
                        <c:v>39.291666666666664</c:v>
                      </c:pt>
                      <c:pt idx="5659">
                        <c:v>39.298611111111107</c:v>
                      </c:pt>
                      <c:pt idx="5660">
                        <c:v>39.305555555555557</c:v>
                      </c:pt>
                      <c:pt idx="5661">
                        <c:v>39.3125</c:v>
                      </c:pt>
                      <c:pt idx="5662">
                        <c:v>39.319444444444443</c:v>
                      </c:pt>
                      <c:pt idx="5663">
                        <c:v>39.326388888888893</c:v>
                      </c:pt>
                      <c:pt idx="5664">
                        <c:v>39.333333333333336</c:v>
                      </c:pt>
                      <c:pt idx="5665">
                        <c:v>39.340277777777779</c:v>
                      </c:pt>
                      <c:pt idx="5666">
                        <c:v>39.347222222222221</c:v>
                      </c:pt>
                      <c:pt idx="5667">
                        <c:v>39.354166666666664</c:v>
                      </c:pt>
                      <c:pt idx="5668">
                        <c:v>39.361111111111107</c:v>
                      </c:pt>
                      <c:pt idx="5669">
                        <c:v>39.368055555555557</c:v>
                      </c:pt>
                      <c:pt idx="5670">
                        <c:v>39.375</c:v>
                      </c:pt>
                      <c:pt idx="5671">
                        <c:v>39.381944444444443</c:v>
                      </c:pt>
                      <c:pt idx="5672">
                        <c:v>39.388888888888893</c:v>
                      </c:pt>
                      <c:pt idx="5673">
                        <c:v>39.395833333333336</c:v>
                      </c:pt>
                      <c:pt idx="5674">
                        <c:v>39.402777777777779</c:v>
                      </c:pt>
                      <c:pt idx="5675">
                        <c:v>39.409722222222221</c:v>
                      </c:pt>
                      <c:pt idx="5676">
                        <c:v>39.416666666666664</c:v>
                      </c:pt>
                      <c:pt idx="5677">
                        <c:v>39.423611111111107</c:v>
                      </c:pt>
                      <c:pt idx="5678">
                        <c:v>39.430555555555557</c:v>
                      </c:pt>
                      <c:pt idx="5679">
                        <c:v>39.4375</c:v>
                      </c:pt>
                      <c:pt idx="5680">
                        <c:v>39.444444444444443</c:v>
                      </c:pt>
                      <c:pt idx="5681">
                        <c:v>39.451388888888893</c:v>
                      </c:pt>
                      <c:pt idx="5682">
                        <c:v>39.458333333333336</c:v>
                      </c:pt>
                      <c:pt idx="5683">
                        <c:v>39.465277777777779</c:v>
                      </c:pt>
                      <c:pt idx="5684">
                        <c:v>39.472222222222221</c:v>
                      </c:pt>
                      <c:pt idx="5685">
                        <c:v>39.479166666666664</c:v>
                      </c:pt>
                      <c:pt idx="5686">
                        <c:v>39.486111111111107</c:v>
                      </c:pt>
                      <c:pt idx="5687">
                        <c:v>39.493055555555557</c:v>
                      </c:pt>
                      <c:pt idx="5688">
                        <c:v>39.5</c:v>
                      </c:pt>
                      <c:pt idx="5689">
                        <c:v>39.506944444444443</c:v>
                      </c:pt>
                      <c:pt idx="5690">
                        <c:v>39.513888888888893</c:v>
                      </c:pt>
                      <c:pt idx="5691">
                        <c:v>39.520833333333336</c:v>
                      </c:pt>
                      <c:pt idx="5692">
                        <c:v>39.527777777777779</c:v>
                      </c:pt>
                      <c:pt idx="5693">
                        <c:v>39.534722222222221</c:v>
                      </c:pt>
                      <c:pt idx="5694">
                        <c:v>39.541666666666664</c:v>
                      </c:pt>
                      <c:pt idx="5695">
                        <c:v>39.548611111111107</c:v>
                      </c:pt>
                      <c:pt idx="5696">
                        <c:v>39.555555555555557</c:v>
                      </c:pt>
                      <c:pt idx="5697">
                        <c:v>39.5625</c:v>
                      </c:pt>
                      <c:pt idx="5698">
                        <c:v>39.569444444444443</c:v>
                      </c:pt>
                      <c:pt idx="5699">
                        <c:v>39.576388888888893</c:v>
                      </c:pt>
                      <c:pt idx="5700">
                        <c:v>39.583333333333336</c:v>
                      </c:pt>
                      <c:pt idx="5701">
                        <c:v>39.590277777777779</c:v>
                      </c:pt>
                      <c:pt idx="5702">
                        <c:v>39.597222222222221</c:v>
                      </c:pt>
                      <c:pt idx="5703">
                        <c:v>39.604166666666664</c:v>
                      </c:pt>
                      <c:pt idx="5704">
                        <c:v>39.611111111111107</c:v>
                      </c:pt>
                      <c:pt idx="5705">
                        <c:v>39.618055555555557</c:v>
                      </c:pt>
                      <c:pt idx="5706">
                        <c:v>39.625</c:v>
                      </c:pt>
                      <c:pt idx="5707">
                        <c:v>39.631944444444443</c:v>
                      </c:pt>
                      <c:pt idx="5708">
                        <c:v>39.638888888888893</c:v>
                      </c:pt>
                      <c:pt idx="5709">
                        <c:v>39.645833333333336</c:v>
                      </c:pt>
                      <c:pt idx="5710">
                        <c:v>39.652777777777779</c:v>
                      </c:pt>
                      <c:pt idx="5711">
                        <c:v>39.659722222222221</c:v>
                      </c:pt>
                      <c:pt idx="5712">
                        <c:v>39.666666666666664</c:v>
                      </c:pt>
                      <c:pt idx="5713">
                        <c:v>39.673611111111107</c:v>
                      </c:pt>
                      <c:pt idx="5714">
                        <c:v>39.680555555555557</c:v>
                      </c:pt>
                      <c:pt idx="5715">
                        <c:v>39.6875</c:v>
                      </c:pt>
                      <c:pt idx="5716">
                        <c:v>39.694444444444443</c:v>
                      </c:pt>
                      <c:pt idx="5717">
                        <c:v>39.701388888888893</c:v>
                      </c:pt>
                      <c:pt idx="5718">
                        <c:v>39.708333333333336</c:v>
                      </c:pt>
                      <c:pt idx="5719">
                        <c:v>39.715277777777779</c:v>
                      </c:pt>
                      <c:pt idx="5720">
                        <c:v>39.722222222222221</c:v>
                      </c:pt>
                      <c:pt idx="5721">
                        <c:v>39.729166666666664</c:v>
                      </c:pt>
                      <c:pt idx="5722">
                        <c:v>39.736111111111107</c:v>
                      </c:pt>
                      <c:pt idx="5723">
                        <c:v>39.743055555555557</c:v>
                      </c:pt>
                      <c:pt idx="5724">
                        <c:v>39.75</c:v>
                      </c:pt>
                      <c:pt idx="5725">
                        <c:v>39.756944444444443</c:v>
                      </c:pt>
                      <c:pt idx="5726">
                        <c:v>39.763888888888893</c:v>
                      </c:pt>
                      <c:pt idx="5727">
                        <c:v>39.770833333333336</c:v>
                      </c:pt>
                      <c:pt idx="5728">
                        <c:v>39.777777777777779</c:v>
                      </c:pt>
                      <c:pt idx="5729">
                        <c:v>39.784722222222221</c:v>
                      </c:pt>
                      <c:pt idx="5730">
                        <c:v>39.791666666666664</c:v>
                      </c:pt>
                      <c:pt idx="5731">
                        <c:v>39.798611111111107</c:v>
                      </c:pt>
                      <c:pt idx="5732">
                        <c:v>39.805555555555557</c:v>
                      </c:pt>
                      <c:pt idx="5733">
                        <c:v>39.8125</c:v>
                      </c:pt>
                      <c:pt idx="5734">
                        <c:v>39.819444444444443</c:v>
                      </c:pt>
                      <c:pt idx="5735">
                        <c:v>39.826388888888893</c:v>
                      </c:pt>
                      <c:pt idx="5736">
                        <c:v>39.833333333333336</c:v>
                      </c:pt>
                      <c:pt idx="5737">
                        <c:v>39.840277777777779</c:v>
                      </c:pt>
                      <c:pt idx="5738">
                        <c:v>39.847222222222221</c:v>
                      </c:pt>
                      <c:pt idx="5739">
                        <c:v>39.854166666666664</c:v>
                      </c:pt>
                      <c:pt idx="5740">
                        <c:v>39.861111111111107</c:v>
                      </c:pt>
                      <c:pt idx="5741">
                        <c:v>39.868055555555557</c:v>
                      </c:pt>
                      <c:pt idx="5742">
                        <c:v>39.875</c:v>
                      </c:pt>
                      <c:pt idx="5743">
                        <c:v>39.881944444444443</c:v>
                      </c:pt>
                      <c:pt idx="5744">
                        <c:v>39.888888888888893</c:v>
                      </c:pt>
                      <c:pt idx="5745">
                        <c:v>39.895833333333336</c:v>
                      </c:pt>
                      <c:pt idx="5746">
                        <c:v>39.902777777777779</c:v>
                      </c:pt>
                      <c:pt idx="5747">
                        <c:v>39.909722222222221</c:v>
                      </c:pt>
                      <c:pt idx="5748">
                        <c:v>39.916666666666664</c:v>
                      </c:pt>
                      <c:pt idx="5749">
                        <c:v>39.923611111111107</c:v>
                      </c:pt>
                      <c:pt idx="5750">
                        <c:v>39.930555555555557</c:v>
                      </c:pt>
                      <c:pt idx="5751">
                        <c:v>39.9375</c:v>
                      </c:pt>
                      <c:pt idx="5752">
                        <c:v>39.944444444444443</c:v>
                      </c:pt>
                      <c:pt idx="5753">
                        <c:v>39.951388888888893</c:v>
                      </c:pt>
                      <c:pt idx="5754">
                        <c:v>39.958333333333336</c:v>
                      </c:pt>
                      <c:pt idx="5755">
                        <c:v>39.965277777777779</c:v>
                      </c:pt>
                      <c:pt idx="5756">
                        <c:v>39.972222222222221</c:v>
                      </c:pt>
                      <c:pt idx="5757">
                        <c:v>39.979166666666664</c:v>
                      </c:pt>
                      <c:pt idx="5758">
                        <c:v>39.986111111111107</c:v>
                      </c:pt>
                      <c:pt idx="5759">
                        <c:v>39.993055555555557</c:v>
                      </c:pt>
                      <c:pt idx="5760">
                        <c:v>40</c:v>
                      </c:pt>
                      <c:pt idx="5761">
                        <c:v>40.006944444444443</c:v>
                      </c:pt>
                      <c:pt idx="5762">
                        <c:v>40.013888888888893</c:v>
                      </c:pt>
                      <c:pt idx="5763">
                        <c:v>40.020833333333336</c:v>
                      </c:pt>
                      <c:pt idx="5764">
                        <c:v>40.027777777777779</c:v>
                      </c:pt>
                      <c:pt idx="5765">
                        <c:v>40.034722222222221</c:v>
                      </c:pt>
                      <c:pt idx="5766">
                        <c:v>40.041666666666664</c:v>
                      </c:pt>
                      <c:pt idx="5767">
                        <c:v>40.048611111111107</c:v>
                      </c:pt>
                      <c:pt idx="5768">
                        <c:v>40.055555555555557</c:v>
                      </c:pt>
                      <c:pt idx="5769">
                        <c:v>40.0625</c:v>
                      </c:pt>
                      <c:pt idx="5770">
                        <c:v>40.069444444444443</c:v>
                      </c:pt>
                      <c:pt idx="5771">
                        <c:v>40.076388888888893</c:v>
                      </c:pt>
                      <c:pt idx="5772">
                        <c:v>40.083333333333336</c:v>
                      </c:pt>
                      <c:pt idx="5773">
                        <c:v>40.090277777777779</c:v>
                      </c:pt>
                      <c:pt idx="5774">
                        <c:v>40.097222222222221</c:v>
                      </c:pt>
                      <c:pt idx="5775">
                        <c:v>40.104166666666664</c:v>
                      </c:pt>
                      <c:pt idx="5776">
                        <c:v>40.111111111111107</c:v>
                      </c:pt>
                      <c:pt idx="5777">
                        <c:v>40.118055555555557</c:v>
                      </c:pt>
                      <c:pt idx="5778">
                        <c:v>40.125</c:v>
                      </c:pt>
                      <c:pt idx="5779">
                        <c:v>40.131944444444443</c:v>
                      </c:pt>
                      <c:pt idx="5780">
                        <c:v>40.138888888888893</c:v>
                      </c:pt>
                      <c:pt idx="5781">
                        <c:v>40.145833333333336</c:v>
                      </c:pt>
                      <c:pt idx="5782">
                        <c:v>40.152777777777779</c:v>
                      </c:pt>
                      <c:pt idx="5783">
                        <c:v>40.159722222222221</c:v>
                      </c:pt>
                      <c:pt idx="5784">
                        <c:v>40.166666666666664</c:v>
                      </c:pt>
                      <c:pt idx="5785">
                        <c:v>40.173611111111107</c:v>
                      </c:pt>
                      <c:pt idx="5786">
                        <c:v>40.180555555555557</c:v>
                      </c:pt>
                      <c:pt idx="5787">
                        <c:v>40.1875</c:v>
                      </c:pt>
                      <c:pt idx="5788">
                        <c:v>40.194444444444443</c:v>
                      </c:pt>
                      <c:pt idx="5789">
                        <c:v>40.201388888888893</c:v>
                      </c:pt>
                      <c:pt idx="5790">
                        <c:v>40.208333333333336</c:v>
                      </c:pt>
                      <c:pt idx="5791">
                        <c:v>40.215277777777779</c:v>
                      </c:pt>
                      <c:pt idx="5792">
                        <c:v>40.222222222222221</c:v>
                      </c:pt>
                      <c:pt idx="5793">
                        <c:v>40.229166666666664</c:v>
                      </c:pt>
                      <c:pt idx="5794">
                        <c:v>40.236111111111107</c:v>
                      </c:pt>
                      <c:pt idx="5795">
                        <c:v>40.243055555555557</c:v>
                      </c:pt>
                      <c:pt idx="5796">
                        <c:v>40.25</c:v>
                      </c:pt>
                      <c:pt idx="5797">
                        <c:v>40.256944444444443</c:v>
                      </c:pt>
                      <c:pt idx="5798">
                        <c:v>40.263888888888893</c:v>
                      </c:pt>
                      <c:pt idx="5799">
                        <c:v>40.270833333333336</c:v>
                      </c:pt>
                      <c:pt idx="5800">
                        <c:v>40.277777777777779</c:v>
                      </c:pt>
                      <c:pt idx="5801">
                        <c:v>40.284722222222221</c:v>
                      </c:pt>
                      <c:pt idx="5802">
                        <c:v>40.291666666666664</c:v>
                      </c:pt>
                      <c:pt idx="5803">
                        <c:v>40.298611111111107</c:v>
                      </c:pt>
                      <c:pt idx="5804">
                        <c:v>40.305555555555557</c:v>
                      </c:pt>
                      <c:pt idx="5805">
                        <c:v>40.3125</c:v>
                      </c:pt>
                      <c:pt idx="5806">
                        <c:v>40.319444444444443</c:v>
                      </c:pt>
                      <c:pt idx="5807">
                        <c:v>40.326388888888893</c:v>
                      </c:pt>
                      <c:pt idx="5808">
                        <c:v>40.333333333333336</c:v>
                      </c:pt>
                      <c:pt idx="5809">
                        <c:v>40.340277777777779</c:v>
                      </c:pt>
                      <c:pt idx="5810">
                        <c:v>40.347222222222221</c:v>
                      </c:pt>
                      <c:pt idx="5811">
                        <c:v>40.354166666666664</c:v>
                      </c:pt>
                      <c:pt idx="5812">
                        <c:v>40.361111111111107</c:v>
                      </c:pt>
                      <c:pt idx="5813">
                        <c:v>40.368055555555557</c:v>
                      </c:pt>
                      <c:pt idx="5814">
                        <c:v>40.375</c:v>
                      </c:pt>
                      <c:pt idx="5815">
                        <c:v>40.381944444444443</c:v>
                      </c:pt>
                      <c:pt idx="5816">
                        <c:v>40.388888888888893</c:v>
                      </c:pt>
                      <c:pt idx="5817">
                        <c:v>40.395833333333336</c:v>
                      </c:pt>
                      <c:pt idx="5818">
                        <c:v>40.402777777777779</c:v>
                      </c:pt>
                      <c:pt idx="5819">
                        <c:v>40.409722222222221</c:v>
                      </c:pt>
                      <c:pt idx="5820">
                        <c:v>40.416666666666664</c:v>
                      </c:pt>
                      <c:pt idx="5821">
                        <c:v>40.423611111111107</c:v>
                      </c:pt>
                      <c:pt idx="5822">
                        <c:v>40.430555555555557</c:v>
                      </c:pt>
                      <c:pt idx="5823">
                        <c:v>40.4375</c:v>
                      </c:pt>
                      <c:pt idx="5824">
                        <c:v>40.444444444444443</c:v>
                      </c:pt>
                      <c:pt idx="5825">
                        <c:v>40.451388888888893</c:v>
                      </c:pt>
                      <c:pt idx="5826">
                        <c:v>40.458333333333336</c:v>
                      </c:pt>
                      <c:pt idx="5827">
                        <c:v>40.465277777777779</c:v>
                      </c:pt>
                      <c:pt idx="5828">
                        <c:v>40.472222222222221</c:v>
                      </c:pt>
                      <c:pt idx="5829">
                        <c:v>40.479166666666664</c:v>
                      </c:pt>
                      <c:pt idx="5830">
                        <c:v>40.486111111111107</c:v>
                      </c:pt>
                      <c:pt idx="5831">
                        <c:v>40.493055555555557</c:v>
                      </c:pt>
                      <c:pt idx="5832">
                        <c:v>40.5</c:v>
                      </c:pt>
                      <c:pt idx="5833">
                        <c:v>40.506944444444443</c:v>
                      </c:pt>
                      <c:pt idx="5834">
                        <c:v>40.513888888888893</c:v>
                      </c:pt>
                      <c:pt idx="5835">
                        <c:v>40.520833333333336</c:v>
                      </c:pt>
                      <c:pt idx="5836">
                        <c:v>40.527777777777779</c:v>
                      </c:pt>
                      <c:pt idx="5837">
                        <c:v>40.534722222222221</c:v>
                      </c:pt>
                      <c:pt idx="5838">
                        <c:v>40.541666666666664</c:v>
                      </c:pt>
                      <c:pt idx="5839">
                        <c:v>40.548611111111107</c:v>
                      </c:pt>
                      <c:pt idx="5840">
                        <c:v>40.555555555555557</c:v>
                      </c:pt>
                      <c:pt idx="5841">
                        <c:v>40.5625</c:v>
                      </c:pt>
                      <c:pt idx="5842">
                        <c:v>40.569444444444443</c:v>
                      </c:pt>
                      <c:pt idx="5843">
                        <c:v>40.576388888888893</c:v>
                      </c:pt>
                      <c:pt idx="5844">
                        <c:v>40.583333333333336</c:v>
                      </c:pt>
                      <c:pt idx="5845">
                        <c:v>40.590277777777779</c:v>
                      </c:pt>
                      <c:pt idx="5846">
                        <c:v>40.597222222222221</c:v>
                      </c:pt>
                      <c:pt idx="5847">
                        <c:v>40.604166666666664</c:v>
                      </c:pt>
                      <c:pt idx="5848">
                        <c:v>40.611111111111107</c:v>
                      </c:pt>
                      <c:pt idx="5849">
                        <c:v>40.618055555555557</c:v>
                      </c:pt>
                      <c:pt idx="5850">
                        <c:v>40.625</c:v>
                      </c:pt>
                      <c:pt idx="5851">
                        <c:v>40.631944444444443</c:v>
                      </c:pt>
                      <c:pt idx="5852">
                        <c:v>40.638888888888893</c:v>
                      </c:pt>
                      <c:pt idx="5853">
                        <c:v>40.645833333333336</c:v>
                      </c:pt>
                      <c:pt idx="5854">
                        <c:v>40.652777777777779</c:v>
                      </c:pt>
                      <c:pt idx="5855">
                        <c:v>40.659722222222221</c:v>
                      </c:pt>
                      <c:pt idx="5856">
                        <c:v>40.666666666666664</c:v>
                      </c:pt>
                      <c:pt idx="5857">
                        <c:v>40.673611111111107</c:v>
                      </c:pt>
                      <c:pt idx="5858">
                        <c:v>40.680555555555557</c:v>
                      </c:pt>
                      <c:pt idx="5859">
                        <c:v>40.6875</c:v>
                      </c:pt>
                      <c:pt idx="5860">
                        <c:v>40.694444444444443</c:v>
                      </c:pt>
                      <c:pt idx="5861">
                        <c:v>40.701388888888893</c:v>
                      </c:pt>
                      <c:pt idx="5862">
                        <c:v>40.708333333333336</c:v>
                      </c:pt>
                      <c:pt idx="5863">
                        <c:v>40.715277777777779</c:v>
                      </c:pt>
                      <c:pt idx="5864">
                        <c:v>40.722222222222221</c:v>
                      </c:pt>
                      <c:pt idx="5865">
                        <c:v>40.729166666666664</c:v>
                      </c:pt>
                      <c:pt idx="5866">
                        <c:v>40.736111111111107</c:v>
                      </c:pt>
                      <c:pt idx="5867">
                        <c:v>40.743055555555557</c:v>
                      </c:pt>
                      <c:pt idx="5868">
                        <c:v>40.75</c:v>
                      </c:pt>
                      <c:pt idx="5869">
                        <c:v>40.756944444444443</c:v>
                      </c:pt>
                      <c:pt idx="5870">
                        <c:v>40.763888888888893</c:v>
                      </c:pt>
                      <c:pt idx="5871">
                        <c:v>40.770833333333336</c:v>
                      </c:pt>
                      <c:pt idx="5872">
                        <c:v>40.777777777777779</c:v>
                      </c:pt>
                      <c:pt idx="5873">
                        <c:v>40.784722222222221</c:v>
                      </c:pt>
                      <c:pt idx="5874">
                        <c:v>40.791666666666664</c:v>
                      </c:pt>
                      <c:pt idx="5875">
                        <c:v>40.798611111111107</c:v>
                      </c:pt>
                      <c:pt idx="5876">
                        <c:v>40.805555555555557</c:v>
                      </c:pt>
                      <c:pt idx="5877">
                        <c:v>40.8125</c:v>
                      </c:pt>
                      <c:pt idx="5878">
                        <c:v>40.819444444444443</c:v>
                      </c:pt>
                      <c:pt idx="5879">
                        <c:v>40.826388888888893</c:v>
                      </c:pt>
                      <c:pt idx="5880">
                        <c:v>40.833333333333336</c:v>
                      </c:pt>
                      <c:pt idx="5881">
                        <c:v>40.840277777777779</c:v>
                      </c:pt>
                      <c:pt idx="5882">
                        <c:v>40.847222222222221</c:v>
                      </c:pt>
                      <c:pt idx="5883">
                        <c:v>40.854166666666664</c:v>
                      </c:pt>
                      <c:pt idx="5884">
                        <c:v>40.861111111111107</c:v>
                      </c:pt>
                      <c:pt idx="5885">
                        <c:v>40.868055555555557</c:v>
                      </c:pt>
                      <c:pt idx="5886">
                        <c:v>40.875</c:v>
                      </c:pt>
                      <c:pt idx="5887">
                        <c:v>40.881944444444443</c:v>
                      </c:pt>
                      <c:pt idx="5888">
                        <c:v>40.888888888888893</c:v>
                      </c:pt>
                      <c:pt idx="5889">
                        <c:v>40.895833333333336</c:v>
                      </c:pt>
                      <c:pt idx="5890">
                        <c:v>40.902777777777779</c:v>
                      </c:pt>
                      <c:pt idx="5891">
                        <c:v>40.909722222222221</c:v>
                      </c:pt>
                      <c:pt idx="5892">
                        <c:v>40.916666666666664</c:v>
                      </c:pt>
                      <c:pt idx="5893">
                        <c:v>40.923611111111107</c:v>
                      </c:pt>
                      <c:pt idx="5894">
                        <c:v>40.930555555555557</c:v>
                      </c:pt>
                      <c:pt idx="5895">
                        <c:v>40.9375</c:v>
                      </c:pt>
                      <c:pt idx="5896">
                        <c:v>40.944444444444443</c:v>
                      </c:pt>
                      <c:pt idx="5897">
                        <c:v>40.951388888888893</c:v>
                      </c:pt>
                      <c:pt idx="5898">
                        <c:v>40.958333333333336</c:v>
                      </c:pt>
                      <c:pt idx="5899">
                        <c:v>40.965277777777779</c:v>
                      </c:pt>
                      <c:pt idx="5900">
                        <c:v>40.972222222222221</c:v>
                      </c:pt>
                      <c:pt idx="5901">
                        <c:v>40.979166666666664</c:v>
                      </c:pt>
                      <c:pt idx="5902">
                        <c:v>40.986111111111107</c:v>
                      </c:pt>
                      <c:pt idx="5903">
                        <c:v>40.993055555555557</c:v>
                      </c:pt>
                      <c:pt idx="5904">
                        <c:v>41</c:v>
                      </c:pt>
                      <c:pt idx="5905">
                        <c:v>41.006944444444443</c:v>
                      </c:pt>
                      <c:pt idx="5906">
                        <c:v>41.013888888888893</c:v>
                      </c:pt>
                      <c:pt idx="5907">
                        <c:v>41.020833333333336</c:v>
                      </c:pt>
                      <c:pt idx="5908">
                        <c:v>41.027777777777779</c:v>
                      </c:pt>
                      <c:pt idx="5909">
                        <c:v>41.034722222222221</c:v>
                      </c:pt>
                      <c:pt idx="5910">
                        <c:v>41.041666666666664</c:v>
                      </c:pt>
                      <c:pt idx="5911">
                        <c:v>41.048611111111107</c:v>
                      </c:pt>
                      <c:pt idx="5912">
                        <c:v>41.055555555555557</c:v>
                      </c:pt>
                      <c:pt idx="5913">
                        <c:v>41.0625</c:v>
                      </c:pt>
                      <c:pt idx="5914">
                        <c:v>41.069444444444443</c:v>
                      </c:pt>
                      <c:pt idx="5915">
                        <c:v>41.076388888888893</c:v>
                      </c:pt>
                      <c:pt idx="5916">
                        <c:v>41.083333333333336</c:v>
                      </c:pt>
                      <c:pt idx="5917">
                        <c:v>41.090277777777779</c:v>
                      </c:pt>
                      <c:pt idx="5918">
                        <c:v>41.097222222222221</c:v>
                      </c:pt>
                      <c:pt idx="5919">
                        <c:v>41.104166666666664</c:v>
                      </c:pt>
                      <c:pt idx="5920">
                        <c:v>41.111111111111107</c:v>
                      </c:pt>
                      <c:pt idx="5921">
                        <c:v>41.118055555555557</c:v>
                      </c:pt>
                      <c:pt idx="5922">
                        <c:v>41.125</c:v>
                      </c:pt>
                      <c:pt idx="5923">
                        <c:v>41.131944444444443</c:v>
                      </c:pt>
                      <c:pt idx="5924">
                        <c:v>41.138888888888893</c:v>
                      </c:pt>
                      <c:pt idx="5925">
                        <c:v>41.145833333333336</c:v>
                      </c:pt>
                      <c:pt idx="5926">
                        <c:v>41.152777777777779</c:v>
                      </c:pt>
                      <c:pt idx="5927">
                        <c:v>41.159722222222221</c:v>
                      </c:pt>
                      <c:pt idx="5928">
                        <c:v>41.166666666666664</c:v>
                      </c:pt>
                      <c:pt idx="5929">
                        <c:v>41.173611111111107</c:v>
                      </c:pt>
                      <c:pt idx="5930">
                        <c:v>41.180555555555557</c:v>
                      </c:pt>
                      <c:pt idx="5931">
                        <c:v>41.1875</c:v>
                      </c:pt>
                      <c:pt idx="5932">
                        <c:v>41.194444444444443</c:v>
                      </c:pt>
                      <c:pt idx="5933">
                        <c:v>41.201388888888893</c:v>
                      </c:pt>
                      <c:pt idx="5934">
                        <c:v>41.208333333333336</c:v>
                      </c:pt>
                      <c:pt idx="5935">
                        <c:v>41.215277777777779</c:v>
                      </c:pt>
                      <c:pt idx="5936">
                        <c:v>41.222222222222221</c:v>
                      </c:pt>
                      <c:pt idx="5937">
                        <c:v>41.229166666666664</c:v>
                      </c:pt>
                      <c:pt idx="5938">
                        <c:v>41.236111111111107</c:v>
                      </c:pt>
                      <c:pt idx="5939">
                        <c:v>41.243055555555557</c:v>
                      </c:pt>
                      <c:pt idx="5940">
                        <c:v>41.25</c:v>
                      </c:pt>
                      <c:pt idx="5941">
                        <c:v>41.256944444444443</c:v>
                      </c:pt>
                      <c:pt idx="5942">
                        <c:v>41.263888888888893</c:v>
                      </c:pt>
                      <c:pt idx="5943">
                        <c:v>41.270833333333336</c:v>
                      </c:pt>
                      <c:pt idx="5944">
                        <c:v>41.277777777777779</c:v>
                      </c:pt>
                      <c:pt idx="5945">
                        <c:v>41.284722222222221</c:v>
                      </c:pt>
                      <c:pt idx="5946">
                        <c:v>41.291666666666664</c:v>
                      </c:pt>
                      <c:pt idx="5947">
                        <c:v>41.298611111111107</c:v>
                      </c:pt>
                      <c:pt idx="5948">
                        <c:v>41.305555555555557</c:v>
                      </c:pt>
                      <c:pt idx="5949">
                        <c:v>41.3125</c:v>
                      </c:pt>
                      <c:pt idx="5950">
                        <c:v>41.319444444444443</c:v>
                      </c:pt>
                      <c:pt idx="5951">
                        <c:v>41.326388888888893</c:v>
                      </c:pt>
                      <c:pt idx="5952">
                        <c:v>41.333333333333336</c:v>
                      </c:pt>
                      <c:pt idx="5953">
                        <c:v>41.340277777777779</c:v>
                      </c:pt>
                      <c:pt idx="5954">
                        <c:v>41.347222222222221</c:v>
                      </c:pt>
                      <c:pt idx="5955">
                        <c:v>41.354166666666664</c:v>
                      </c:pt>
                      <c:pt idx="5956">
                        <c:v>41.361111111111107</c:v>
                      </c:pt>
                      <c:pt idx="5957">
                        <c:v>41.368055555555557</c:v>
                      </c:pt>
                      <c:pt idx="5958">
                        <c:v>41.375</c:v>
                      </c:pt>
                      <c:pt idx="5959">
                        <c:v>41.381944444444443</c:v>
                      </c:pt>
                      <c:pt idx="5960">
                        <c:v>41.388888888888893</c:v>
                      </c:pt>
                      <c:pt idx="5961">
                        <c:v>41.395833333333336</c:v>
                      </c:pt>
                      <c:pt idx="5962">
                        <c:v>41.402777777777779</c:v>
                      </c:pt>
                      <c:pt idx="5963">
                        <c:v>41.409722222222221</c:v>
                      </c:pt>
                      <c:pt idx="5964">
                        <c:v>41.416666666666664</c:v>
                      </c:pt>
                      <c:pt idx="5965">
                        <c:v>41.423611111111107</c:v>
                      </c:pt>
                      <c:pt idx="5966">
                        <c:v>41.430555555555557</c:v>
                      </c:pt>
                      <c:pt idx="5967">
                        <c:v>41.4375</c:v>
                      </c:pt>
                      <c:pt idx="5968">
                        <c:v>41.444444444444443</c:v>
                      </c:pt>
                      <c:pt idx="5969">
                        <c:v>41.451388888888893</c:v>
                      </c:pt>
                      <c:pt idx="5970">
                        <c:v>41.458333333333336</c:v>
                      </c:pt>
                      <c:pt idx="5971">
                        <c:v>41.465277777777779</c:v>
                      </c:pt>
                      <c:pt idx="5972">
                        <c:v>41.472222222222221</c:v>
                      </c:pt>
                      <c:pt idx="5973">
                        <c:v>41.479166666666664</c:v>
                      </c:pt>
                      <c:pt idx="5974">
                        <c:v>41.486111111111107</c:v>
                      </c:pt>
                      <c:pt idx="5975">
                        <c:v>41.493055555555557</c:v>
                      </c:pt>
                      <c:pt idx="5976">
                        <c:v>41.5</c:v>
                      </c:pt>
                      <c:pt idx="5977">
                        <c:v>41.506944444444443</c:v>
                      </c:pt>
                      <c:pt idx="5978">
                        <c:v>41.513888888888893</c:v>
                      </c:pt>
                      <c:pt idx="5979">
                        <c:v>41.520833333333336</c:v>
                      </c:pt>
                      <c:pt idx="5980">
                        <c:v>41.527777777777779</c:v>
                      </c:pt>
                      <c:pt idx="5981">
                        <c:v>41.534722222222221</c:v>
                      </c:pt>
                      <c:pt idx="5982">
                        <c:v>41.541666666666664</c:v>
                      </c:pt>
                      <c:pt idx="5983">
                        <c:v>41.548611111111107</c:v>
                      </c:pt>
                      <c:pt idx="5984">
                        <c:v>41.555555555555557</c:v>
                      </c:pt>
                      <c:pt idx="5985">
                        <c:v>41.5625</c:v>
                      </c:pt>
                      <c:pt idx="5986">
                        <c:v>41.569444444444443</c:v>
                      </c:pt>
                      <c:pt idx="5987">
                        <c:v>41.576388888888893</c:v>
                      </c:pt>
                      <c:pt idx="5988">
                        <c:v>41.583333333333336</c:v>
                      </c:pt>
                      <c:pt idx="5989">
                        <c:v>41.590277777777779</c:v>
                      </c:pt>
                      <c:pt idx="5990">
                        <c:v>41.597222222222221</c:v>
                      </c:pt>
                      <c:pt idx="5991">
                        <c:v>41.604166666666664</c:v>
                      </c:pt>
                      <c:pt idx="5992">
                        <c:v>41.611111111111107</c:v>
                      </c:pt>
                      <c:pt idx="5993">
                        <c:v>41.618055555555557</c:v>
                      </c:pt>
                      <c:pt idx="5994">
                        <c:v>41.625</c:v>
                      </c:pt>
                      <c:pt idx="5995">
                        <c:v>41.631944444444443</c:v>
                      </c:pt>
                      <c:pt idx="5996">
                        <c:v>41.638888888888893</c:v>
                      </c:pt>
                      <c:pt idx="5997">
                        <c:v>41.645833333333336</c:v>
                      </c:pt>
                      <c:pt idx="5998">
                        <c:v>41.652777777777779</c:v>
                      </c:pt>
                      <c:pt idx="5999">
                        <c:v>41.659722222222221</c:v>
                      </c:pt>
                      <c:pt idx="6000">
                        <c:v>41.666666666666664</c:v>
                      </c:pt>
                      <c:pt idx="6001">
                        <c:v>41.673611111111107</c:v>
                      </c:pt>
                      <c:pt idx="6002">
                        <c:v>41.680555555555557</c:v>
                      </c:pt>
                      <c:pt idx="6003">
                        <c:v>41.6875</c:v>
                      </c:pt>
                      <c:pt idx="6004">
                        <c:v>41.694444444444443</c:v>
                      </c:pt>
                      <c:pt idx="6005">
                        <c:v>41.701388888888893</c:v>
                      </c:pt>
                      <c:pt idx="6006">
                        <c:v>41.708333333333336</c:v>
                      </c:pt>
                      <c:pt idx="6007">
                        <c:v>41.715277777777779</c:v>
                      </c:pt>
                      <c:pt idx="6008">
                        <c:v>41.722222222222221</c:v>
                      </c:pt>
                      <c:pt idx="6009">
                        <c:v>41.729166666666664</c:v>
                      </c:pt>
                      <c:pt idx="6010">
                        <c:v>41.736111111111107</c:v>
                      </c:pt>
                      <c:pt idx="6011">
                        <c:v>41.743055555555557</c:v>
                      </c:pt>
                      <c:pt idx="6012">
                        <c:v>41.75</c:v>
                      </c:pt>
                      <c:pt idx="6013">
                        <c:v>41.756944444444443</c:v>
                      </c:pt>
                      <c:pt idx="6014">
                        <c:v>41.763888888888893</c:v>
                      </c:pt>
                      <c:pt idx="6015">
                        <c:v>41.770833333333336</c:v>
                      </c:pt>
                      <c:pt idx="6016">
                        <c:v>41.777777777777779</c:v>
                      </c:pt>
                      <c:pt idx="6017">
                        <c:v>41.784722222222221</c:v>
                      </c:pt>
                      <c:pt idx="6018">
                        <c:v>41.791666666666664</c:v>
                      </c:pt>
                      <c:pt idx="6019">
                        <c:v>41.798611111111107</c:v>
                      </c:pt>
                      <c:pt idx="6020">
                        <c:v>41.805555555555557</c:v>
                      </c:pt>
                      <c:pt idx="6021">
                        <c:v>41.8125</c:v>
                      </c:pt>
                      <c:pt idx="6022">
                        <c:v>41.819444444444443</c:v>
                      </c:pt>
                      <c:pt idx="6023">
                        <c:v>41.826388888888893</c:v>
                      </c:pt>
                      <c:pt idx="6024">
                        <c:v>41.833333333333336</c:v>
                      </c:pt>
                      <c:pt idx="6025">
                        <c:v>41.840277777777779</c:v>
                      </c:pt>
                      <c:pt idx="6026">
                        <c:v>41.847222222222221</c:v>
                      </c:pt>
                      <c:pt idx="6027">
                        <c:v>41.854166666666664</c:v>
                      </c:pt>
                      <c:pt idx="6028">
                        <c:v>41.861111111111107</c:v>
                      </c:pt>
                      <c:pt idx="6029">
                        <c:v>41.868055555555557</c:v>
                      </c:pt>
                      <c:pt idx="6030">
                        <c:v>41.875</c:v>
                      </c:pt>
                      <c:pt idx="6031">
                        <c:v>41.881944444444443</c:v>
                      </c:pt>
                      <c:pt idx="6032">
                        <c:v>41.888888888888893</c:v>
                      </c:pt>
                      <c:pt idx="6033">
                        <c:v>41.895833333333336</c:v>
                      </c:pt>
                      <c:pt idx="6034">
                        <c:v>41.902777777777779</c:v>
                      </c:pt>
                      <c:pt idx="6035">
                        <c:v>41.909722222222221</c:v>
                      </c:pt>
                      <c:pt idx="6036">
                        <c:v>41.916666666666664</c:v>
                      </c:pt>
                      <c:pt idx="6037">
                        <c:v>41.923611111111107</c:v>
                      </c:pt>
                      <c:pt idx="6038">
                        <c:v>41.930555555555557</c:v>
                      </c:pt>
                      <c:pt idx="6039">
                        <c:v>41.9375</c:v>
                      </c:pt>
                      <c:pt idx="6040">
                        <c:v>41.944444444444443</c:v>
                      </c:pt>
                      <c:pt idx="6041">
                        <c:v>41.951388888888893</c:v>
                      </c:pt>
                      <c:pt idx="6042">
                        <c:v>41.958333333333336</c:v>
                      </c:pt>
                      <c:pt idx="6043">
                        <c:v>41.965277777777779</c:v>
                      </c:pt>
                      <c:pt idx="6044">
                        <c:v>41.972222222222221</c:v>
                      </c:pt>
                      <c:pt idx="6045">
                        <c:v>41.979166666666664</c:v>
                      </c:pt>
                      <c:pt idx="6046">
                        <c:v>41.986111111111107</c:v>
                      </c:pt>
                      <c:pt idx="6047">
                        <c:v>41.993055555555557</c:v>
                      </c:pt>
                      <c:pt idx="6048">
                        <c:v>42</c:v>
                      </c:pt>
                      <c:pt idx="6049">
                        <c:v>42.006944444444443</c:v>
                      </c:pt>
                      <c:pt idx="6050">
                        <c:v>42.013888888888893</c:v>
                      </c:pt>
                      <c:pt idx="6051">
                        <c:v>42.020833333333336</c:v>
                      </c:pt>
                      <c:pt idx="6052">
                        <c:v>42.027777777777779</c:v>
                      </c:pt>
                      <c:pt idx="6053">
                        <c:v>42.034722222222221</c:v>
                      </c:pt>
                      <c:pt idx="6054">
                        <c:v>42.041666666666664</c:v>
                      </c:pt>
                      <c:pt idx="6055">
                        <c:v>42.048611111111107</c:v>
                      </c:pt>
                      <c:pt idx="6056">
                        <c:v>42.055555555555557</c:v>
                      </c:pt>
                      <c:pt idx="6057">
                        <c:v>42.0625</c:v>
                      </c:pt>
                      <c:pt idx="6058">
                        <c:v>42.069444444444443</c:v>
                      </c:pt>
                      <c:pt idx="6059">
                        <c:v>42.076388888888893</c:v>
                      </c:pt>
                      <c:pt idx="6060">
                        <c:v>42.083333333333336</c:v>
                      </c:pt>
                      <c:pt idx="6061">
                        <c:v>42.090277777777779</c:v>
                      </c:pt>
                      <c:pt idx="6062">
                        <c:v>42.097222222222221</c:v>
                      </c:pt>
                      <c:pt idx="6063">
                        <c:v>42.104166666666664</c:v>
                      </c:pt>
                      <c:pt idx="6064">
                        <c:v>42.111111111111107</c:v>
                      </c:pt>
                      <c:pt idx="6065">
                        <c:v>42.118055555555557</c:v>
                      </c:pt>
                      <c:pt idx="6066">
                        <c:v>42.125</c:v>
                      </c:pt>
                      <c:pt idx="6067">
                        <c:v>42.131944444444443</c:v>
                      </c:pt>
                      <c:pt idx="6068">
                        <c:v>42.138888888888893</c:v>
                      </c:pt>
                      <c:pt idx="6069">
                        <c:v>42.145833333333336</c:v>
                      </c:pt>
                      <c:pt idx="6070">
                        <c:v>42.152777777777779</c:v>
                      </c:pt>
                      <c:pt idx="6071">
                        <c:v>42.159722222222221</c:v>
                      </c:pt>
                      <c:pt idx="6072">
                        <c:v>42.166666666666664</c:v>
                      </c:pt>
                      <c:pt idx="6073">
                        <c:v>42.173611111111107</c:v>
                      </c:pt>
                      <c:pt idx="6074">
                        <c:v>42.180555555555557</c:v>
                      </c:pt>
                      <c:pt idx="6075">
                        <c:v>42.1875</c:v>
                      </c:pt>
                      <c:pt idx="6076">
                        <c:v>42.194444444444443</c:v>
                      </c:pt>
                      <c:pt idx="6077">
                        <c:v>42.201388888888893</c:v>
                      </c:pt>
                      <c:pt idx="6078">
                        <c:v>42.208333333333336</c:v>
                      </c:pt>
                      <c:pt idx="6079">
                        <c:v>42.215277777777779</c:v>
                      </c:pt>
                      <c:pt idx="6080">
                        <c:v>42.222222222222221</c:v>
                      </c:pt>
                      <c:pt idx="6081">
                        <c:v>42.229166666666664</c:v>
                      </c:pt>
                      <c:pt idx="6082">
                        <c:v>42.236111111111107</c:v>
                      </c:pt>
                      <c:pt idx="6083">
                        <c:v>42.243055555555557</c:v>
                      </c:pt>
                      <c:pt idx="6084">
                        <c:v>42.25</c:v>
                      </c:pt>
                      <c:pt idx="6085">
                        <c:v>42.256944444444443</c:v>
                      </c:pt>
                      <c:pt idx="6086">
                        <c:v>42.263888888888893</c:v>
                      </c:pt>
                      <c:pt idx="6087">
                        <c:v>42.270833333333336</c:v>
                      </c:pt>
                      <c:pt idx="6088">
                        <c:v>42.277777777777779</c:v>
                      </c:pt>
                      <c:pt idx="6089">
                        <c:v>42.284722222222221</c:v>
                      </c:pt>
                      <c:pt idx="6090">
                        <c:v>42.291666666666664</c:v>
                      </c:pt>
                      <c:pt idx="6091">
                        <c:v>42.298611111111107</c:v>
                      </c:pt>
                      <c:pt idx="6092">
                        <c:v>42.305555555555557</c:v>
                      </c:pt>
                      <c:pt idx="6093">
                        <c:v>42.3125</c:v>
                      </c:pt>
                      <c:pt idx="6094">
                        <c:v>42.319444444444443</c:v>
                      </c:pt>
                      <c:pt idx="6095">
                        <c:v>42.326388888888893</c:v>
                      </c:pt>
                      <c:pt idx="6096">
                        <c:v>42.333333333333336</c:v>
                      </c:pt>
                      <c:pt idx="6097">
                        <c:v>42.340277777777779</c:v>
                      </c:pt>
                      <c:pt idx="6098">
                        <c:v>42.347222222222221</c:v>
                      </c:pt>
                      <c:pt idx="6099">
                        <c:v>42.354166666666664</c:v>
                      </c:pt>
                      <c:pt idx="6100">
                        <c:v>42.361111111111107</c:v>
                      </c:pt>
                      <c:pt idx="6101">
                        <c:v>42.368055555555557</c:v>
                      </c:pt>
                      <c:pt idx="6102">
                        <c:v>42.375</c:v>
                      </c:pt>
                      <c:pt idx="6103">
                        <c:v>42.381944444444443</c:v>
                      </c:pt>
                      <c:pt idx="6104">
                        <c:v>42.388888888888893</c:v>
                      </c:pt>
                      <c:pt idx="6105">
                        <c:v>42.395833333333336</c:v>
                      </c:pt>
                      <c:pt idx="6106">
                        <c:v>42.402777777777779</c:v>
                      </c:pt>
                      <c:pt idx="6107">
                        <c:v>42.409722222222221</c:v>
                      </c:pt>
                      <c:pt idx="6108">
                        <c:v>42.416666666666664</c:v>
                      </c:pt>
                      <c:pt idx="6109">
                        <c:v>42.423611111111107</c:v>
                      </c:pt>
                      <c:pt idx="6110">
                        <c:v>42.430555555555557</c:v>
                      </c:pt>
                      <c:pt idx="6111">
                        <c:v>42.4375</c:v>
                      </c:pt>
                      <c:pt idx="6112">
                        <c:v>42.444444444444443</c:v>
                      </c:pt>
                      <c:pt idx="6113">
                        <c:v>42.451388888888893</c:v>
                      </c:pt>
                      <c:pt idx="6114">
                        <c:v>42.458333333333336</c:v>
                      </c:pt>
                      <c:pt idx="6115">
                        <c:v>42.465277777777779</c:v>
                      </c:pt>
                      <c:pt idx="6116">
                        <c:v>42.472222222222221</c:v>
                      </c:pt>
                      <c:pt idx="6117">
                        <c:v>42.479166666666664</c:v>
                      </c:pt>
                      <c:pt idx="6118">
                        <c:v>42.486111111111107</c:v>
                      </c:pt>
                      <c:pt idx="6119">
                        <c:v>42.493055555555557</c:v>
                      </c:pt>
                      <c:pt idx="6120">
                        <c:v>42.5</c:v>
                      </c:pt>
                      <c:pt idx="6121">
                        <c:v>42.506944444444443</c:v>
                      </c:pt>
                      <c:pt idx="6122">
                        <c:v>42.513888888888893</c:v>
                      </c:pt>
                      <c:pt idx="6123">
                        <c:v>42.520833333333336</c:v>
                      </c:pt>
                      <c:pt idx="6124">
                        <c:v>42.527777777777779</c:v>
                      </c:pt>
                      <c:pt idx="6125">
                        <c:v>42.534722222222221</c:v>
                      </c:pt>
                      <c:pt idx="6126">
                        <c:v>42.541666666666664</c:v>
                      </c:pt>
                      <c:pt idx="6127">
                        <c:v>42.548611111111107</c:v>
                      </c:pt>
                      <c:pt idx="6128">
                        <c:v>42.555555555555557</c:v>
                      </c:pt>
                      <c:pt idx="6129">
                        <c:v>42.5625</c:v>
                      </c:pt>
                      <c:pt idx="6130">
                        <c:v>42.569444444444443</c:v>
                      </c:pt>
                      <c:pt idx="6131">
                        <c:v>42.576388888888893</c:v>
                      </c:pt>
                      <c:pt idx="6132">
                        <c:v>42.583333333333336</c:v>
                      </c:pt>
                      <c:pt idx="6133">
                        <c:v>42.590277777777779</c:v>
                      </c:pt>
                      <c:pt idx="6134">
                        <c:v>42.597222222222221</c:v>
                      </c:pt>
                      <c:pt idx="6135">
                        <c:v>42.604166666666664</c:v>
                      </c:pt>
                      <c:pt idx="6136">
                        <c:v>42.611111111111107</c:v>
                      </c:pt>
                      <c:pt idx="6137">
                        <c:v>42.618055555555557</c:v>
                      </c:pt>
                      <c:pt idx="6138">
                        <c:v>42.625</c:v>
                      </c:pt>
                      <c:pt idx="6139">
                        <c:v>42.631944444444443</c:v>
                      </c:pt>
                      <c:pt idx="6140">
                        <c:v>42.638888888888893</c:v>
                      </c:pt>
                      <c:pt idx="6141">
                        <c:v>42.645833333333336</c:v>
                      </c:pt>
                      <c:pt idx="6142">
                        <c:v>42.652777777777779</c:v>
                      </c:pt>
                      <c:pt idx="6143">
                        <c:v>42.659722222222221</c:v>
                      </c:pt>
                      <c:pt idx="6144">
                        <c:v>42.666666666666664</c:v>
                      </c:pt>
                      <c:pt idx="6145">
                        <c:v>42.673611111111114</c:v>
                      </c:pt>
                      <c:pt idx="6146">
                        <c:v>42.68055555555555</c:v>
                      </c:pt>
                      <c:pt idx="6147">
                        <c:v>42.6875</c:v>
                      </c:pt>
                      <c:pt idx="6148">
                        <c:v>42.69444444444445</c:v>
                      </c:pt>
                      <c:pt idx="6149">
                        <c:v>42.701388888888886</c:v>
                      </c:pt>
                      <c:pt idx="6150">
                        <c:v>42.708333333333336</c:v>
                      </c:pt>
                      <c:pt idx="6151">
                        <c:v>42.715277777777779</c:v>
                      </c:pt>
                      <c:pt idx="6152">
                        <c:v>42.722222222222221</c:v>
                      </c:pt>
                      <c:pt idx="6153">
                        <c:v>42.729166666666664</c:v>
                      </c:pt>
                      <c:pt idx="6154">
                        <c:v>42.736111111111114</c:v>
                      </c:pt>
                      <c:pt idx="6155">
                        <c:v>42.74305555555555</c:v>
                      </c:pt>
                      <c:pt idx="6156">
                        <c:v>42.75</c:v>
                      </c:pt>
                      <c:pt idx="6157">
                        <c:v>42.75694444444445</c:v>
                      </c:pt>
                      <c:pt idx="6158">
                        <c:v>42.763888888888886</c:v>
                      </c:pt>
                      <c:pt idx="6159">
                        <c:v>42.770833333333336</c:v>
                      </c:pt>
                      <c:pt idx="6160">
                        <c:v>42.777777777777779</c:v>
                      </c:pt>
                      <c:pt idx="6161">
                        <c:v>42.784722222222221</c:v>
                      </c:pt>
                      <c:pt idx="6162">
                        <c:v>42.791666666666664</c:v>
                      </c:pt>
                      <c:pt idx="6163">
                        <c:v>42.798611111111114</c:v>
                      </c:pt>
                      <c:pt idx="6164">
                        <c:v>42.80555555555555</c:v>
                      </c:pt>
                      <c:pt idx="6165">
                        <c:v>42.8125</c:v>
                      </c:pt>
                      <c:pt idx="6166">
                        <c:v>42.81944444444445</c:v>
                      </c:pt>
                      <c:pt idx="6167">
                        <c:v>42.826388888888886</c:v>
                      </c:pt>
                      <c:pt idx="6168">
                        <c:v>42.833333333333336</c:v>
                      </c:pt>
                      <c:pt idx="6169">
                        <c:v>42.840277777777779</c:v>
                      </c:pt>
                      <c:pt idx="6170">
                        <c:v>42.847222222222221</c:v>
                      </c:pt>
                      <c:pt idx="6171">
                        <c:v>42.854166666666664</c:v>
                      </c:pt>
                      <c:pt idx="6172">
                        <c:v>42.861111111111114</c:v>
                      </c:pt>
                      <c:pt idx="6173">
                        <c:v>42.86805555555555</c:v>
                      </c:pt>
                      <c:pt idx="6174">
                        <c:v>42.875</c:v>
                      </c:pt>
                      <c:pt idx="6175">
                        <c:v>42.88194444444445</c:v>
                      </c:pt>
                      <c:pt idx="6176">
                        <c:v>42.888888888888886</c:v>
                      </c:pt>
                      <c:pt idx="6177">
                        <c:v>42.895833333333336</c:v>
                      </c:pt>
                      <c:pt idx="6178">
                        <c:v>42.902777777777779</c:v>
                      </c:pt>
                      <c:pt idx="6179">
                        <c:v>42.909722222222221</c:v>
                      </c:pt>
                      <c:pt idx="6180">
                        <c:v>42.916666666666664</c:v>
                      </c:pt>
                      <c:pt idx="6181">
                        <c:v>42.923611111111114</c:v>
                      </c:pt>
                      <c:pt idx="6182">
                        <c:v>42.93055555555555</c:v>
                      </c:pt>
                      <c:pt idx="6183">
                        <c:v>42.9375</c:v>
                      </c:pt>
                      <c:pt idx="6184">
                        <c:v>42.94444444444445</c:v>
                      </c:pt>
                      <c:pt idx="6185">
                        <c:v>42.951388888888886</c:v>
                      </c:pt>
                      <c:pt idx="6186">
                        <c:v>42.958333333333336</c:v>
                      </c:pt>
                      <c:pt idx="6187">
                        <c:v>42.965277777777779</c:v>
                      </c:pt>
                      <c:pt idx="6188">
                        <c:v>42.972222222222221</c:v>
                      </c:pt>
                      <c:pt idx="6189">
                        <c:v>42.979166666666664</c:v>
                      </c:pt>
                      <c:pt idx="6190">
                        <c:v>42.986111111111114</c:v>
                      </c:pt>
                      <c:pt idx="6191">
                        <c:v>42.99305555555555</c:v>
                      </c:pt>
                      <c:pt idx="6192">
                        <c:v>43</c:v>
                      </c:pt>
                      <c:pt idx="6193">
                        <c:v>43.00694444444445</c:v>
                      </c:pt>
                      <c:pt idx="6194">
                        <c:v>43.013888888888886</c:v>
                      </c:pt>
                      <c:pt idx="6195">
                        <c:v>43.020833333333336</c:v>
                      </c:pt>
                      <c:pt idx="6196">
                        <c:v>43.027777777777779</c:v>
                      </c:pt>
                      <c:pt idx="6197">
                        <c:v>43.034722222222221</c:v>
                      </c:pt>
                      <c:pt idx="6198">
                        <c:v>43.041666666666664</c:v>
                      </c:pt>
                      <c:pt idx="6199">
                        <c:v>43.048611111111114</c:v>
                      </c:pt>
                      <c:pt idx="6200">
                        <c:v>43.05555555555555</c:v>
                      </c:pt>
                      <c:pt idx="6201">
                        <c:v>43.0625</c:v>
                      </c:pt>
                      <c:pt idx="6202">
                        <c:v>43.06944444444445</c:v>
                      </c:pt>
                      <c:pt idx="6203">
                        <c:v>43.076388888888886</c:v>
                      </c:pt>
                      <c:pt idx="6204">
                        <c:v>43.083333333333336</c:v>
                      </c:pt>
                      <c:pt idx="6205">
                        <c:v>43.090277777777779</c:v>
                      </c:pt>
                      <c:pt idx="6206">
                        <c:v>43.097222222222221</c:v>
                      </c:pt>
                      <c:pt idx="6207">
                        <c:v>43.104166666666664</c:v>
                      </c:pt>
                      <c:pt idx="6208">
                        <c:v>43.111111111111114</c:v>
                      </c:pt>
                      <c:pt idx="6209">
                        <c:v>43.11805555555555</c:v>
                      </c:pt>
                      <c:pt idx="6210">
                        <c:v>43.125</c:v>
                      </c:pt>
                      <c:pt idx="6211">
                        <c:v>43.13194444444445</c:v>
                      </c:pt>
                      <c:pt idx="6212">
                        <c:v>43.138888888888886</c:v>
                      </c:pt>
                      <c:pt idx="6213">
                        <c:v>43.145833333333336</c:v>
                      </c:pt>
                      <c:pt idx="6214">
                        <c:v>43.152777777777779</c:v>
                      </c:pt>
                      <c:pt idx="6215">
                        <c:v>43.159722222222221</c:v>
                      </c:pt>
                      <c:pt idx="6216">
                        <c:v>43.166666666666664</c:v>
                      </c:pt>
                      <c:pt idx="6217">
                        <c:v>43.173611111111114</c:v>
                      </c:pt>
                      <c:pt idx="6218">
                        <c:v>43.18055555555555</c:v>
                      </c:pt>
                      <c:pt idx="6219">
                        <c:v>43.1875</c:v>
                      </c:pt>
                      <c:pt idx="6220">
                        <c:v>43.19444444444445</c:v>
                      </c:pt>
                      <c:pt idx="6221">
                        <c:v>43.201388888888886</c:v>
                      </c:pt>
                      <c:pt idx="6222">
                        <c:v>43.208333333333336</c:v>
                      </c:pt>
                      <c:pt idx="6223">
                        <c:v>43.215277777777779</c:v>
                      </c:pt>
                      <c:pt idx="6224">
                        <c:v>43.222222222222221</c:v>
                      </c:pt>
                      <c:pt idx="6225">
                        <c:v>43.229166666666664</c:v>
                      </c:pt>
                      <c:pt idx="6226">
                        <c:v>43.236111111111114</c:v>
                      </c:pt>
                      <c:pt idx="6227">
                        <c:v>43.24305555555555</c:v>
                      </c:pt>
                      <c:pt idx="6228">
                        <c:v>43.25</c:v>
                      </c:pt>
                      <c:pt idx="6229">
                        <c:v>43.25694444444445</c:v>
                      </c:pt>
                      <c:pt idx="6230">
                        <c:v>43.263888888888886</c:v>
                      </c:pt>
                      <c:pt idx="6231">
                        <c:v>43.270833333333336</c:v>
                      </c:pt>
                      <c:pt idx="6232">
                        <c:v>43.277777777777779</c:v>
                      </c:pt>
                      <c:pt idx="6233">
                        <c:v>43.284722222222221</c:v>
                      </c:pt>
                      <c:pt idx="6234">
                        <c:v>43.291666666666664</c:v>
                      </c:pt>
                      <c:pt idx="6235">
                        <c:v>43.298611111111114</c:v>
                      </c:pt>
                      <c:pt idx="6236">
                        <c:v>43.30555555555555</c:v>
                      </c:pt>
                      <c:pt idx="6237">
                        <c:v>43.3125</c:v>
                      </c:pt>
                      <c:pt idx="6238">
                        <c:v>43.31944444444445</c:v>
                      </c:pt>
                      <c:pt idx="6239">
                        <c:v>43.326388888888886</c:v>
                      </c:pt>
                      <c:pt idx="6240">
                        <c:v>43.333333333333336</c:v>
                      </c:pt>
                      <c:pt idx="6241">
                        <c:v>43.340277777777779</c:v>
                      </c:pt>
                      <c:pt idx="6242">
                        <c:v>43.347222222222221</c:v>
                      </c:pt>
                      <c:pt idx="6243">
                        <c:v>43.354166666666664</c:v>
                      </c:pt>
                      <c:pt idx="6244">
                        <c:v>43.361111111111114</c:v>
                      </c:pt>
                      <c:pt idx="6245">
                        <c:v>43.36805555555555</c:v>
                      </c:pt>
                      <c:pt idx="6246">
                        <c:v>43.375</c:v>
                      </c:pt>
                      <c:pt idx="6247">
                        <c:v>43.38194444444445</c:v>
                      </c:pt>
                      <c:pt idx="6248">
                        <c:v>43.388888888888886</c:v>
                      </c:pt>
                      <c:pt idx="6249">
                        <c:v>43.395833333333336</c:v>
                      </c:pt>
                      <c:pt idx="6250">
                        <c:v>43.402777777777779</c:v>
                      </c:pt>
                      <c:pt idx="6251">
                        <c:v>43.409722222222221</c:v>
                      </c:pt>
                      <c:pt idx="6252">
                        <c:v>43.416666666666664</c:v>
                      </c:pt>
                      <c:pt idx="6253">
                        <c:v>43.423611111111114</c:v>
                      </c:pt>
                      <c:pt idx="6254">
                        <c:v>43.43055555555555</c:v>
                      </c:pt>
                      <c:pt idx="6255">
                        <c:v>43.4375</c:v>
                      </c:pt>
                      <c:pt idx="6256">
                        <c:v>43.44444444444445</c:v>
                      </c:pt>
                      <c:pt idx="6257">
                        <c:v>43.451388888888886</c:v>
                      </c:pt>
                      <c:pt idx="6258">
                        <c:v>43.458333333333336</c:v>
                      </c:pt>
                      <c:pt idx="6259">
                        <c:v>43.465277777777779</c:v>
                      </c:pt>
                      <c:pt idx="6260">
                        <c:v>43.472222222222221</c:v>
                      </c:pt>
                      <c:pt idx="6261">
                        <c:v>43.479166666666664</c:v>
                      </c:pt>
                      <c:pt idx="6262">
                        <c:v>43.486111111111114</c:v>
                      </c:pt>
                      <c:pt idx="6263">
                        <c:v>43.49305555555555</c:v>
                      </c:pt>
                      <c:pt idx="6264">
                        <c:v>43.5</c:v>
                      </c:pt>
                      <c:pt idx="6265">
                        <c:v>43.50694444444445</c:v>
                      </c:pt>
                      <c:pt idx="6266">
                        <c:v>43.513888888888886</c:v>
                      </c:pt>
                      <c:pt idx="6267">
                        <c:v>43.520833333333336</c:v>
                      </c:pt>
                      <c:pt idx="6268">
                        <c:v>43.527777777777779</c:v>
                      </c:pt>
                      <c:pt idx="6269">
                        <c:v>43.534722222222221</c:v>
                      </c:pt>
                      <c:pt idx="6270">
                        <c:v>43.541666666666664</c:v>
                      </c:pt>
                      <c:pt idx="6271">
                        <c:v>43.548611111111114</c:v>
                      </c:pt>
                      <c:pt idx="6272">
                        <c:v>43.55555555555555</c:v>
                      </c:pt>
                      <c:pt idx="6273">
                        <c:v>43.5625</c:v>
                      </c:pt>
                      <c:pt idx="6274">
                        <c:v>43.56944444444445</c:v>
                      </c:pt>
                      <c:pt idx="6275">
                        <c:v>43.576388888888886</c:v>
                      </c:pt>
                      <c:pt idx="6276">
                        <c:v>43.583333333333336</c:v>
                      </c:pt>
                      <c:pt idx="6277">
                        <c:v>43.590277777777779</c:v>
                      </c:pt>
                      <c:pt idx="6278">
                        <c:v>43.597222222222221</c:v>
                      </c:pt>
                      <c:pt idx="6279">
                        <c:v>43.604166666666664</c:v>
                      </c:pt>
                      <c:pt idx="6280">
                        <c:v>43.611111111111114</c:v>
                      </c:pt>
                      <c:pt idx="6281">
                        <c:v>43.61805555555555</c:v>
                      </c:pt>
                      <c:pt idx="6282">
                        <c:v>43.625</c:v>
                      </c:pt>
                      <c:pt idx="6283">
                        <c:v>43.63194444444445</c:v>
                      </c:pt>
                      <c:pt idx="6284">
                        <c:v>43.638888888888886</c:v>
                      </c:pt>
                      <c:pt idx="6285">
                        <c:v>43.645833333333336</c:v>
                      </c:pt>
                      <c:pt idx="6286">
                        <c:v>43.652777777777779</c:v>
                      </c:pt>
                      <c:pt idx="6287">
                        <c:v>43.659722222222221</c:v>
                      </c:pt>
                      <c:pt idx="6288">
                        <c:v>43.666666666666664</c:v>
                      </c:pt>
                      <c:pt idx="6289">
                        <c:v>43.673611111111114</c:v>
                      </c:pt>
                      <c:pt idx="6290">
                        <c:v>43.68055555555555</c:v>
                      </c:pt>
                      <c:pt idx="6291">
                        <c:v>43.6875</c:v>
                      </c:pt>
                      <c:pt idx="6292">
                        <c:v>43.69444444444445</c:v>
                      </c:pt>
                      <c:pt idx="6293">
                        <c:v>43.701388888888886</c:v>
                      </c:pt>
                      <c:pt idx="6294">
                        <c:v>43.708333333333336</c:v>
                      </c:pt>
                      <c:pt idx="6295">
                        <c:v>43.715277777777779</c:v>
                      </c:pt>
                      <c:pt idx="6296">
                        <c:v>43.722222222222221</c:v>
                      </c:pt>
                      <c:pt idx="6297">
                        <c:v>43.729166666666664</c:v>
                      </c:pt>
                      <c:pt idx="6298">
                        <c:v>43.736111111111114</c:v>
                      </c:pt>
                      <c:pt idx="6299">
                        <c:v>43.74305555555555</c:v>
                      </c:pt>
                      <c:pt idx="6300">
                        <c:v>43.75</c:v>
                      </c:pt>
                      <c:pt idx="6301">
                        <c:v>43.75694444444445</c:v>
                      </c:pt>
                      <c:pt idx="6302">
                        <c:v>43.763888888888886</c:v>
                      </c:pt>
                      <c:pt idx="6303">
                        <c:v>43.770833333333336</c:v>
                      </c:pt>
                      <c:pt idx="6304">
                        <c:v>43.777777777777779</c:v>
                      </c:pt>
                      <c:pt idx="6305">
                        <c:v>43.784722222222221</c:v>
                      </c:pt>
                      <c:pt idx="6306">
                        <c:v>43.791666666666664</c:v>
                      </c:pt>
                      <c:pt idx="6307">
                        <c:v>43.798611111111114</c:v>
                      </c:pt>
                      <c:pt idx="6308">
                        <c:v>43.80555555555555</c:v>
                      </c:pt>
                      <c:pt idx="6309">
                        <c:v>43.8125</c:v>
                      </c:pt>
                      <c:pt idx="6310">
                        <c:v>43.81944444444445</c:v>
                      </c:pt>
                      <c:pt idx="6311">
                        <c:v>43.826388888888886</c:v>
                      </c:pt>
                      <c:pt idx="6312">
                        <c:v>43.833333333333336</c:v>
                      </c:pt>
                      <c:pt idx="6313">
                        <c:v>43.840277777777779</c:v>
                      </c:pt>
                      <c:pt idx="6314">
                        <c:v>43.847222222222221</c:v>
                      </c:pt>
                      <c:pt idx="6315">
                        <c:v>43.854166666666664</c:v>
                      </c:pt>
                      <c:pt idx="6316">
                        <c:v>43.861111111111114</c:v>
                      </c:pt>
                      <c:pt idx="6317">
                        <c:v>43.86805555555555</c:v>
                      </c:pt>
                      <c:pt idx="6318">
                        <c:v>43.875</c:v>
                      </c:pt>
                      <c:pt idx="6319">
                        <c:v>43.88194444444445</c:v>
                      </c:pt>
                      <c:pt idx="6320">
                        <c:v>43.888888888888886</c:v>
                      </c:pt>
                      <c:pt idx="6321">
                        <c:v>43.895833333333336</c:v>
                      </c:pt>
                      <c:pt idx="6322">
                        <c:v>43.902777777777779</c:v>
                      </c:pt>
                      <c:pt idx="6323">
                        <c:v>43.909722222222221</c:v>
                      </c:pt>
                      <c:pt idx="6324">
                        <c:v>43.916666666666664</c:v>
                      </c:pt>
                      <c:pt idx="6325">
                        <c:v>43.923611111111114</c:v>
                      </c:pt>
                      <c:pt idx="6326">
                        <c:v>43.93055555555555</c:v>
                      </c:pt>
                      <c:pt idx="6327">
                        <c:v>43.9375</c:v>
                      </c:pt>
                      <c:pt idx="6328">
                        <c:v>43.94444444444445</c:v>
                      </c:pt>
                      <c:pt idx="6329">
                        <c:v>43.951388888888886</c:v>
                      </c:pt>
                      <c:pt idx="6330">
                        <c:v>43.958333333333336</c:v>
                      </c:pt>
                      <c:pt idx="6331">
                        <c:v>43.965277777777779</c:v>
                      </c:pt>
                      <c:pt idx="6332">
                        <c:v>43.972222222222221</c:v>
                      </c:pt>
                      <c:pt idx="6333">
                        <c:v>43.979166666666664</c:v>
                      </c:pt>
                      <c:pt idx="6334">
                        <c:v>43.986111111111114</c:v>
                      </c:pt>
                      <c:pt idx="6335">
                        <c:v>43.99305555555555</c:v>
                      </c:pt>
                      <c:pt idx="6336">
                        <c:v>44</c:v>
                      </c:pt>
                      <c:pt idx="6337">
                        <c:v>44.00694444444445</c:v>
                      </c:pt>
                      <c:pt idx="6338">
                        <c:v>44.013888888888886</c:v>
                      </c:pt>
                      <c:pt idx="6339">
                        <c:v>44.020833333333336</c:v>
                      </c:pt>
                      <c:pt idx="6340">
                        <c:v>44.027777777777779</c:v>
                      </c:pt>
                      <c:pt idx="6341">
                        <c:v>44.034722222222221</c:v>
                      </c:pt>
                      <c:pt idx="6342">
                        <c:v>44.041666666666664</c:v>
                      </c:pt>
                      <c:pt idx="6343">
                        <c:v>44.048611111111114</c:v>
                      </c:pt>
                      <c:pt idx="6344">
                        <c:v>44.05555555555555</c:v>
                      </c:pt>
                      <c:pt idx="6345">
                        <c:v>44.0625</c:v>
                      </c:pt>
                      <c:pt idx="6346">
                        <c:v>44.06944444444445</c:v>
                      </c:pt>
                      <c:pt idx="6347">
                        <c:v>44.076388888888886</c:v>
                      </c:pt>
                      <c:pt idx="6348">
                        <c:v>44.083333333333336</c:v>
                      </c:pt>
                      <c:pt idx="6349">
                        <c:v>44.090277777777779</c:v>
                      </c:pt>
                      <c:pt idx="6350">
                        <c:v>44.097222222222221</c:v>
                      </c:pt>
                      <c:pt idx="6351">
                        <c:v>44.104166666666664</c:v>
                      </c:pt>
                      <c:pt idx="6352">
                        <c:v>44.111111111111114</c:v>
                      </c:pt>
                      <c:pt idx="6353">
                        <c:v>44.11805555555555</c:v>
                      </c:pt>
                      <c:pt idx="6354">
                        <c:v>44.125</c:v>
                      </c:pt>
                      <c:pt idx="6355">
                        <c:v>44.13194444444445</c:v>
                      </c:pt>
                      <c:pt idx="6356">
                        <c:v>44.138888888888886</c:v>
                      </c:pt>
                      <c:pt idx="6357">
                        <c:v>44.145833333333336</c:v>
                      </c:pt>
                      <c:pt idx="6358">
                        <c:v>44.152777777777779</c:v>
                      </c:pt>
                      <c:pt idx="6359">
                        <c:v>44.159722222222221</c:v>
                      </c:pt>
                      <c:pt idx="6360">
                        <c:v>44.166666666666664</c:v>
                      </c:pt>
                      <c:pt idx="6361">
                        <c:v>44.173611111111114</c:v>
                      </c:pt>
                      <c:pt idx="6362">
                        <c:v>44.18055555555555</c:v>
                      </c:pt>
                      <c:pt idx="6363">
                        <c:v>44.1875</c:v>
                      </c:pt>
                      <c:pt idx="6364">
                        <c:v>44.19444444444445</c:v>
                      </c:pt>
                      <c:pt idx="6365">
                        <c:v>44.201388888888886</c:v>
                      </c:pt>
                      <c:pt idx="6366">
                        <c:v>44.208333333333336</c:v>
                      </c:pt>
                      <c:pt idx="6367">
                        <c:v>44.215277777777779</c:v>
                      </c:pt>
                      <c:pt idx="6368">
                        <c:v>44.222222222222221</c:v>
                      </c:pt>
                      <c:pt idx="6369">
                        <c:v>44.229166666666664</c:v>
                      </c:pt>
                      <c:pt idx="6370">
                        <c:v>44.236111111111114</c:v>
                      </c:pt>
                      <c:pt idx="6371">
                        <c:v>44.24305555555555</c:v>
                      </c:pt>
                      <c:pt idx="6372">
                        <c:v>44.25</c:v>
                      </c:pt>
                      <c:pt idx="6373">
                        <c:v>44.25694444444445</c:v>
                      </c:pt>
                      <c:pt idx="6374">
                        <c:v>44.263888888888886</c:v>
                      </c:pt>
                      <c:pt idx="6375">
                        <c:v>44.270833333333336</c:v>
                      </c:pt>
                      <c:pt idx="6376">
                        <c:v>44.277777777777779</c:v>
                      </c:pt>
                      <c:pt idx="6377">
                        <c:v>44.284722222222221</c:v>
                      </c:pt>
                      <c:pt idx="6378">
                        <c:v>44.291666666666664</c:v>
                      </c:pt>
                      <c:pt idx="6379">
                        <c:v>44.298611111111114</c:v>
                      </c:pt>
                      <c:pt idx="6380">
                        <c:v>44.30555555555555</c:v>
                      </c:pt>
                      <c:pt idx="6381">
                        <c:v>44.3125</c:v>
                      </c:pt>
                      <c:pt idx="6382">
                        <c:v>44.31944444444445</c:v>
                      </c:pt>
                      <c:pt idx="6383">
                        <c:v>44.326388888888886</c:v>
                      </c:pt>
                      <c:pt idx="6384">
                        <c:v>44.333333333333336</c:v>
                      </c:pt>
                      <c:pt idx="6385">
                        <c:v>44.340277777777779</c:v>
                      </c:pt>
                      <c:pt idx="6386">
                        <c:v>44.347222222222221</c:v>
                      </c:pt>
                      <c:pt idx="6387">
                        <c:v>44.354166666666664</c:v>
                      </c:pt>
                      <c:pt idx="6388">
                        <c:v>44.361111111111114</c:v>
                      </c:pt>
                      <c:pt idx="6389">
                        <c:v>44.36805555555555</c:v>
                      </c:pt>
                      <c:pt idx="6390">
                        <c:v>44.375</c:v>
                      </c:pt>
                      <c:pt idx="6391">
                        <c:v>44.38194444444445</c:v>
                      </c:pt>
                      <c:pt idx="6392">
                        <c:v>44.388888888888886</c:v>
                      </c:pt>
                      <c:pt idx="6393">
                        <c:v>44.395833333333336</c:v>
                      </c:pt>
                      <c:pt idx="6394">
                        <c:v>44.402777777777779</c:v>
                      </c:pt>
                      <c:pt idx="6395">
                        <c:v>44.409722222222221</c:v>
                      </c:pt>
                      <c:pt idx="6396">
                        <c:v>44.416666666666664</c:v>
                      </c:pt>
                      <c:pt idx="6397">
                        <c:v>44.423611111111114</c:v>
                      </c:pt>
                      <c:pt idx="6398">
                        <c:v>44.43055555555555</c:v>
                      </c:pt>
                      <c:pt idx="6399">
                        <c:v>44.4375</c:v>
                      </c:pt>
                      <c:pt idx="6400">
                        <c:v>44.44444444444445</c:v>
                      </c:pt>
                      <c:pt idx="6401">
                        <c:v>44.451388888888886</c:v>
                      </c:pt>
                      <c:pt idx="6402">
                        <c:v>44.458333333333336</c:v>
                      </c:pt>
                      <c:pt idx="6403">
                        <c:v>44.465277777777779</c:v>
                      </c:pt>
                      <c:pt idx="6404">
                        <c:v>44.472222222222221</c:v>
                      </c:pt>
                      <c:pt idx="6405">
                        <c:v>44.479166666666664</c:v>
                      </c:pt>
                      <c:pt idx="6406">
                        <c:v>44.486111111111114</c:v>
                      </c:pt>
                      <c:pt idx="6407">
                        <c:v>44.49305555555555</c:v>
                      </c:pt>
                      <c:pt idx="6408">
                        <c:v>44.5</c:v>
                      </c:pt>
                      <c:pt idx="6409">
                        <c:v>44.50694444444445</c:v>
                      </c:pt>
                      <c:pt idx="6410">
                        <c:v>44.513888888888886</c:v>
                      </c:pt>
                      <c:pt idx="6411">
                        <c:v>44.520833333333336</c:v>
                      </c:pt>
                      <c:pt idx="6412">
                        <c:v>44.527777777777779</c:v>
                      </c:pt>
                      <c:pt idx="6413">
                        <c:v>44.534722222222221</c:v>
                      </c:pt>
                      <c:pt idx="6414">
                        <c:v>44.541666666666664</c:v>
                      </c:pt>
                      <c:pt idx="6415">
                        <c:v>44.548611111111114</c:v>
                      </c:pt>
                      <c:pt idx="6416">
                        <c:v>44.55555555555555</c:v>
                      </c:pt>
                      <c:pt idx="6417">
                        <c:v>44.5625</c:v>
                      </c:pt>
                      <c:pt idx="6418">
                        <c:v>44.56944444444445</c:v>
                      </c:pt>
                      <c:pt idx="6419">
                        <c:v>44.576388888888886</c:v>
                      </c:pt>
                      <c:pt idx="6420">
                        <c:v>44.583333333333336</c:v>
                      </c:pt>
                      <c:pt idx="6421">
                        <c:v>44.590277777777779</c:v>
                      </c:pt>
                      <c:pt idx="6422">
                        <c:v>44.597222222222221</c:v>
                      </c:pt>
                      <c:pt idx="6423">
                        <c:v>44.604166666666664</c:v>
                      </c:pt>
                      <c:pt idx="6424">
                        <c:v>44.611111111111114</c:v>
                      </c:pt>
                      <c:pt idx="6425">
                        <c:v>44.61805555555555</c:v>
                      </c:pt>
                      <c:pt idx="6426">
                        <c:v>44.625</c:v>
                      </c:pt>
                      <c:pt idx="6427">
                        <c:v>44.63194444444445</c:v>
                      </c:pt>
                      <c:pt idx="6428">
                        <c:v>44.638888888888886</c:v>
                      </c:pt>
                      <c:pt idx="6429">
                        <c:v>44.645833333333336</c:v>
                      </c:pt>
                      <c:pt idx="6430">
                        <c:v>44.652777777777779</c:v>
                      </c:pt>
                      <c:pt idx="6431">
                        <c:v>44.659722222222221</c:v>
                      </c:pt>
                      <c:pt idx="6432">
                        <c:v>44.666666666666664</c:v>
                      </c:pt>
                      <c:pt idx="6433">
                        <c:v>44.673611111111114</c:v>
                      </c:pt>
                      <c:pt idx="6434">
                        <c:v>44.68055555555555</c:v>
                      </c:pt>
                      <c:pt idx="6435">
                        <c:v>44.6875</c:v>
                      </c:pt>
                      <c:pt idx="6436">
                        <c:v>44.69444444444445</c:v>
                      </c:pt>
                      <c:pt idx="6437">
                        <c:v>44.701388888888886</c:v>
                      </c:pt>
                      <c:pt idx="6438">
                        <c:v>44.708333333333336</c:v>
                      </c:pt>
                      <c:pt idx="6439">
                        <c:v>44.715277777777779</c:v>
                      </c:pt>
                      <c:pt idx="6440">
                        <c:v>44.722222222222221</c:v>
                      </c:pt>
                      <c:pt idx="6441">
                        <c:v>44.729166666666664</c:v>
                      </c:pt>
                      <c:pt idx="6442">
                        <c:v>44.736111111111114</c:v>
                      </c:pt>
                      <c:pt idx="6443">
                        <c:v>44.74305555555555</c:v>
                      </c:pt>
                      <c:pt idx="6444">
                        <c:v>44.75</c:v>
                      </c:pt>
                      <c:pt idx="6445">
                        <c:v>44.75694444444445</c:v>
                      </c:pt>
                      <c:pt idx="6446">
                        <c:v>44.763888888888886</c:v>
                      </c:pt>
                      <c:pt idx="6447">
                        <c:v>44.770833333333336</c:v>
                      </c:pt>
                      <c:pt idx="6448">
                        <c:v>44.777777777777779</c:v>
                      </c:pt>
                      <c:pt idx="6449">
                        <c:v>44.784722222222221</c:v>
                      </c:pt>
                      <c:pt idx="6450">
                        <c:v>44.791666666666664</c:v>
                      </c:pt>
                      <c:pt idx="6451">
                        <c:v>44.798611111111114</c:v>
                      </c:pt>
                      <c:pt idx="6452">
                        <c:v>44.80555555555555</c:v>
                      </c:pt>
                      <c:pt idx="6453">
                        <c:v>44.8125</c:v>
                      </c:pt>
                      <c:pt idx="6454">
                        <c:v>44.81944444444445</c:v>
                      </c:pt>
                      <c:pt idx="6455">
                        <c:v>44.826388888888886</c:v>
                      </c:pt>
                      <c:pt idx="6456">
                        <c:v>44.833333333333336</c:v>
                      </c:pt>
                      <c:pt idx="6457">
                        <c:v>44.840277777777779</c:v>
                      </c:pt>
                      <c:pt idx="6458">
                        <c:v>44.847222222222221</c:v>
                      </c:pt>
                      <c:pt idx="6459">
                        <c:v>44.854166666666664</c:v>
                      </c:pt>
                      <c:pt idx="6460">
                        <c:v>44.861111111111114</c:v>
                      </c:pt>
                      <c:pt idx="6461">
                        <c:v>44.86805555555555</c:v>
                      </c:pt>
                      <c:pt idx="6462">
                        <c:v>44.875</c:v>
                      </c:pt>
                      <c:pt idx="6463">
                        <c:v>44.88194444444445</c:v>
                      </c:pt>
                      <c:pt idx="6464">
                        <c:v>44.888888888888886</c:v>
                      </c:pt>
                      <c:pt idx="6465">
                        <c:v>44.895833333333336</c:v>
                      </c:pt>
                      <c:pt idx="6466">
                        <c:v>44.902777777777779</c:v>
                      </c:pt>
                      <c:pt idx="6467">
                        <c:v>44.909722222222221</c:v>
                      </c:pt>
                      <c:pt idx="6468">
                        <c:v>44.916666666666664</c:v>
                      </c:pt>
                      <c:pt idx="6469">
                        <c:v>44.923611111111114</c:v>
                      </c:pt>
                      <c:pt idx="6470">
                        <c:v>44.93055555555555</c:v>
                      </c:pt>
                      <c:pt idx="6471">
                        <c:v>44.9375</c:v>
                      </c:pt>
                      <c:pt idx="6472">
                        <c:v>44.94444444444445</c:v>
                      </c:pt>
                      <c:pt idx="6473">
                        <c:v>44.951388888888886</c:v>
                      </c:pt>
                      <c:pt idx="6474">
                        <c:v>44.958333333333336</c:v>
                      </c:pt>
                      <c:pt idx="6475">
                        <c:v>44.965277777777779</c:v>
                      </c:pt>
                      <c:pt idx="6476">
                        <c:v>44.972222222222221</c:v>
                      </c:pt>
                      <c:pt idx="6477">
                        <c:v>44.979166666666664</c:v>
                      </c:pt>
                      <c:pt idx="6478">
                        <c:v>44.986111111111114</c:v>
                      </c:pt>
                      <c:pt idx="6479">
                        <c:v>44.99305555555555</c:v>
                      </c:pt>
                      <c:pt idx="6480">
                        <c:v>45</c:v>
                      </c:pt>
                      <c:pt idx="6481">
                        <c:v>45.00694444444445</c:v>
                      </c:pt>
                      <c:pt idx="6482">
                        <c:v>45.013888888888886</c:v>
                      </c:pt>
                      <c:pt idx="6483">
                        <c:v>45.020833333333336</c:v>
                      </c:pt>
                      <c:pt idx="6484">
                        <c:v>45.027777777777779</c:v>
                      </c:pt>
                      <c:pt idx="6485">
                        <c:v>45.034722222222221</c:v>
                      </c:pt>
                      <c:pt idx="6486">
                        <c:v>45.041666666666664</c:v>
                      </c:pt>
                      <c:pt idx="6487">
                        <c:v>45.048611111111114</c:v>
                      </c:pt>
                      <c:pt idx="6488">
                        <c:v>45.05555555555555</c:v>
                      </c:pt>
                      <c:pt idx="6489">
                        <c:v>45.0625</c:v>
                      </c:pt>
                      <c:pt idx="6490">
                        <c:v>45.06944444444445</c:v>
                      </c:pt>
                      <c:pt idx="6491">
                        <c:v>45.076388888888886</c:v>
                      </c:pt>
                      <c:pt idx="6492">
                        <c:v>45.083333333333336</c:v>
                      </c:pt>
                      <c:pt idx="6493">
                        <c:v>45.090277777777779</c:v>
                      </c:pt>
                      <c:pt idx="6494">
                        <c:v>45.097222222222221</c:v>
                      </c:pt>
                      <c:pt idx="6495">
                        <c:v>45.104166666666664</c:v>
                      </c:pt>
                      <c:pt idx="6496">
                        <c:v>45.111111111111114</c:v>
                      </c:pt>
                      <c:pt idx="6497">
                        <c:v>45.11805555555555</c:v>
                      </c:pt>
                      <c:pt idx="6498">
                        <c:v>45.125</c:v>
                      </c:pt>
                      <c:pt idx="6499">
                        <c:v>45.13194444444445</c:v>
                      </c:pt>
                      <c:pt idx="6500">
                        <c:v>45.138888888888886</c:v>
                      </c:pt>
                      <c:pt idx="6501">
                        <c:v>45.145833333333336</c:v>
                      </c:pt>
                      <c:pt idx="6502">
                        <c:v>45.152777777777779</c:v>
                      </c:pt>
                      <c:pt idx="6503">
                        <c:v>45.159722222222221</c:v>
                      </c:pt>
                      <c:pt idx="6504">
                        <c:v>45.166666666666664</c:v>
                      </c:pt>
                      <c:pt idx="6505">
                        <c:v>45.173611111111114</c:v>
                      </c:pt>
                      <c:pt idx="6506">
                        <c:v>45.18055555555555</c:v>
                      </c:pt>
                      <c:pt idx="6507">
                        <c:v>45.1875</c:v>
                      </c:pt>
                      <c:pt idx="6508">
                        <c:v>45.19444444444445</c:v>
                      </c:pt>
                      <c:pt idx="6509">
                        <c:v>45.201388888888886</c:v>
                      </c:pt>
                      <c:pt idx="6510">
                        <c:v>45.208333333333336</c:v>
                      </c:pt>
                      <c:pt idx="6511">
                        <c:v>45.215277777777779</c:v>
                      </c:pt>
                      <c:pt idx="6512">
                        <c:v>45.222222222222221</c:v>
                      </c:pt>
                      <c:pt idx="6513">
                        <c:v>45.229166666666664</c:v>
                      </c:pt>
                      <c:pt idx="6514">
                        <c:v>45.236111111111114</c:v>
                      </c:pt>
                      <c:pt idx="6515">
                        <c:v>45.24305555555555</c:v>
                      </c:pt>
                      <c:pt idx="6516">
                        <c:v>45.25</c:v>
                      </c:pt>
                      <c:pt idx="6517">
                        <c:v>45.25694444444445</c:v>
                      </c:pt>
                      <c:pt idx="6518">
                        <c:v>45.263888888888886</c:v>
                      </c:pt>
                      <c:pt idx="6519">
                        <c:v>45.270833333333336</c:v>
                      </c:pt>
                      <c:pt idx="6520">
                        <c:v>45.277777777777779</c:v>
                      </c:pt>
                      <c:pt idx="6521">
                        <c:v>45.284722222222221</c:v>
                      </c:pt>
                      <c:pt idx="6522">
                        <c:v>45.291666666666664</c:v>
                      </c:pt>
                      <c:pt idx="6523">
                        <c:v>45.298611111111114</c:v>
                      </c:pt>
                      <c:pt idx="6524">
                        <c:v>45.30555555555555</c:v>
                      </c:pt>
                      <c:pt idx="6525">
                        <c:v>45.3125</c:v>
                      </c:pt>
                      <c:pt idx="6526">
                        <c:v>45.31944444444445</c:v>
                      </c:pt>
                      <c:pt idx="6527">
                        <c:v>45.326388888888886</c:v>
                      </c:pt>
                      <c:pt idx="6528">
                        <c:v>45.333333333333336</c:v>
                      </c:pt>
                      <c:pt idx="6529">
                        <c:v>45.340277777777779</c:v>
                      </c:pt>
                      <c:pt idx="6530">
                        <c:v>45.347222222222221</c:v>
                      </c:pt>
                      <c:pt idx="6531">
                        <c:v>45.354166666666664</c:v>
                      </c:pt>
                      <c:pt idx="6532">
                        <c:v>45.361111111111114</c:v>
                      </c:pt>
                      <c:pt idx="6533">
                        <c:v>45.36805555555555</c:v>
                      </c:pt>
                      <c:pt idx="6534">
                        <c:v>45.375</c:v>
                      </c:pt>
                      <c:pt idx="6535">
                        <c:v>45.38194444444445</c:v>
                      </c:pt>
                      <c:pt idx="6536">
                        <c:v>45.388888888888886</c:v>
                      </c:pt>
                      <c:pt idx="6537">
                        <c:v>45.395833333333336</c:v>
                      </c:pt>
                      <c:pt idx="6538">
                        <c:v>45.402777777777779</c:v>
                      </c:pt>
                      <c:pt idx="6539">
                        <c:v>45.409722222222221</c:v>
                      </c:pt>
                      <c:pt idx="6540">
                        <c:v>45.416666666666664</c:v>
                      </c:pt>
                      <c:pt idx="6541">
                        <c:v>45.423611111111114</c:v>
                      </c:pt>
                      <c:pt idx="6542">
                        <c:v>45.43055555555555</c:v>
                      </c:pt>
                      <c:pt idx="6543">
                        <c:v>45.4375</c:v>
                      </c:pt>
                      <c:pt idx="6544">
                        <c:v>45.44444444444445</c:v>
                      </c:pt>
                      <c:pt idx="6545">
                        <c:v>45.451388888888886</c:v>
                      </c:pt>
                      <c:pt idx="6546">
                        <c:v>45.458333333333336</c:v>
                      </c:pt>
                      <c:pt idx="6547">
                        <c:v>45.465277777777779</c:v>
                      </c:pt>
                      <c:pt idx="6548">
                        <c:v>45.472222222222221</c:v>
                      </c:pt>
                      <c:pt idx="6549">
                        <c:v>45.479166666666664</c:v>
                      </c:pt>
                      <c:pt idx="6550">
                        <c:v>45.486111111111114</c:v>
                      </c:pt>
                      <c:pt idx="6551">
                        <c:v>45.49305555555555</c:v>
                      </c:pt>
                      <c:pt idx="6552">
                        <c:v>45.5</c:v>
                      </c:pt>
                      <c:pt idx="6553">
                        <c:v>45.50694444444445</c:v>
                      </c:pt>
                      <c:pt idx="6554">
                        <c:v>45.513888888888886</c:v>
                      </c:pt>
                      <c:pt idx="6555">
                        <c:v>45.520833333333336</c:v>
                      </c:pt>
                      <c:pt idx="6556">
                        <c:v>45.527777777777779</c:v>
                      </c:pt>
                      <c:pt idx="6557">
                        <c:v>45.534722222222221</c:v>
                      </c:pt>
                      <c:pt idx="6558">
                        <c:v>45.541666666666664</c:v>
                      </c:pt>
                      <c:pt idx="6559">
                        <c:v>45.548611111111114</c:v>
                      </c:pt>
                      <c:pt idx="6560">
                        <c:v>45.55555555555555</c:v>
                      </c:pt>
                      <c:pt idx="6561">
                        <c:v>45.5625</c:v>
                      </c:pt>
                      <c:pt idx="6562">
                        <c:v>45.56944444444445</c:v>
                      </c:pt>
                      <c:pt idx="6563">
                        <c:v>45.576388888888886</c:v>
                      </c:pt>
                      <c:pt idx="6564">
                        <c:v>45.583333333333336</c:v>
                      </c:pt>
                      <c:pt idx="6565">
                        <c:v>45.590277777777779</c:v>
                      </c:pt>
                      <c:pt idx="6566">
                        <c:v>45.597222222222221</c:v>
                      </c:pt>
                      <c:pt idx="6567">
                        <c:v>45.604166666666664</c:v>
                      </c:pt>
                      <c:pt idx="6568">
                        <c:v>45.611111111111114</c:v>
                      </c:pt>
                      <c:pt idx="6569">
                        <c:v>45.61805555555555</c:v>
                      </c:pt>
                      <c:pt idx="6570">
                        <c:v>45.625</c:v>
                      </c:pt>
                      <c:pt idx="6571">
                        <c:v>45.63194444444445</c:v>
                      </c:pt>
                      <c:pt idx="6572">
                        <c:v>45.638888888888886</c:v>
                      </c:pt>
                      <c:pt idx="6573">
                        <c:v>45.645833333333336</c:v>
                      </c:pt>
                      <c:pt idx="6574">
                        <c:v>45.652777777777779</c:v>
                      </c:pt>
                      <c:pt idx="6575">
                        <c:v>45.659722222222221</c:v>
                      </c:pt>
                      <c:pt idx="6576">
                        <c:v>45.666666666666664</c:v>
                      </c:pt>
                      <c:pt idx="6577">
                        <c:v>45.673611111111114</c:v>
                      </c:pt>
                      <c:pt idx="6578">
                        <c:v>45.68055555555555</c:v>
                      </c:pt>
                      <c:pt idx="6579">
                        <c:v>45.6875</c:v>
                      </c:pt>
                      <c:pt idx="6580">
                        <c:v>45.69444444444445</c:v>
                      </c:pt>
                      <c:pt idx="6581">
                        <c:v>45.701388888888886</c:v>
                      </c:pt>
                      <c:pt idx="6582">
                        <c:v>45.708333333333336</c:v>
                      </c:pt>
                      <c:pt idx="6583">
                        <c:v>45.715277777777779</c:v>
                      </c:pt>
                      <c:pt idx="6584">
                        <c:v>45.722222222222221</c:v>
                      </c:pt>
                      <c:pt idx="6585">
                        <c:v>45.729166666666664</c:v>
                      </c:pt>
                      <c:pt idx="6586">
                        <c:v>45.736111111111114</c:v>
                      </c:pt>
                      <c:pt idx="6587">
                        <c:v>45.74305555555555</c:v>
                      </c:pt>
                      <c:pt idx="6588">
                        <c:v>45.75</c:v>
                      </c:pt>
                      <c:pt idx="6589">
                        <c:v>45.75694444444445</c:v>
                      </c:pt>
                      <c:pt idx="6590">
                        <c:v>45.763888888888886</c:v>
                      </c:pt>
                      <c:pt idx="6591">
                        <c:v>45.770833333333336</c:v>
                      </c:pt>
                      <c:pt idx="6592">
                        <c:v>45.777777777777779</c:v>
                      </c:pt>
                      <c:pt idx="6593">
                        <c:v>45.784722222222221</c:v>
                      </c:pt>
                      <c:pt idx="6594">
                        <c:v>45.791666666666664</c:v>
                      </c:pt>
                      <c:pt idx="6595">
                        <c:v>45.798611111111114</c:v>
                      </c:pt>
                      <c:pt idx="6596">
                        <c:v>45.80555555555555</c:v>
                      </c:pt>
                      <c:pt idx="6597">
                        <c:v>45.8125</c:v>
                      </c:pt>
                      <c:pt idx="6598">
                        <c:v>45.81944444444445</c:v>
                      </c:pt>
                      <c:pt idx="6599">
                        <c:v>45.826388888888886</c:v>
                      </c:pt>
                      <c:pt idx="6600">
                        <c:v>45.833333333333336</c:v>
                      </c:pt>
                      <c:pt idx="6601">
                        <c:v>45.840277777777779</c:v>
                      </c:pt>
                      <c:pt idx="6602">
                        <c:v>45.847222222222221</c:v>
                      </c:pt>
                      <c:pt idx="6603">
                        <c:v>45.854166666666664</c:v>
                      </c:pt>
                      <c:pt idx="6604">
                        <c:v>45.861111111111114</c:v>
                      </c:pt>
                      <c:pt idx="6605">
                        <c:v>45.86805555555555</c:v>
                      </c:pt>
                      <c:pt idx="6606">
                        <c:v>45.875</c:v>
                      </c:pt>
                      <c:pt idx="6607">
                        <c:v>45.88194444444445</c:v>
                      </c:pt>
                      <c:pt idx="6608">
                        <c:v>45.888888888888886</c:v>
                      </c:pt>
                      <c:pt idx="6609">
                        <c:v>45.895833333333336</c:v>
                      </c:pt>
                      <c:pt idx="6610">
                        <c:v>45.902777777777779</c:v>
                      </c:pt>
                      <c:pt idx="6611">
                        <c:v>45.909722222222221</c:v>
                      </c:pt>
                      <c:pt idx="6612">
                        <c:v>45.916666666666664</c:v>
                      </c:pt>
                      <c:pt idx="6613">
                        <c:v>45.923611111111114</c:v>
                      </c:pt>
                      <c:pt idx="6614">
                        <c:v>45.93055555555555</c:v>
                      </c:pt>
                      <c:pt idx="6615">
                        <c:v>45.9375</c:v>
                      </c:pt>
                      <c:pt idx="6616">
                        <c:v>45.94444444444445</c:v>
                      </c:pt>
                      <c:pt idx="6617">
                        <c:v>45.951388888888886</c:v>
                      </c:pt>
                      <c:pt idx="6618">
                        <c:v>45.958333333333336</c:v>
                      </c:pt>
                      <c:pt idx="6619">
                        <c:v>45.965277777777779</c:v>
                      </c:pt>
                      <c:pt idx="6620">
                        <c:v>45.972222222222221</c:v>
                      </c:pt>
                      <c:pt idx="6621">
                        <c:v>45.979166666666664</c:v>
                      </c:pt>
                      <c:pt idx="6622">
                        <c:v>45.986111111111114</c:v>
                      </c:pt>
                      <c:pt idx="6623">
                        <c:v>45.99305555555555</c:v>
                      </c:pt>
                      <c:pt idx="6624">
                        <c:v>46</c:v>
                      </c:pt>
                      <c:pt idx="6625">
                        <c:v>46.00694444444445</c:v>
                      </c:pt>
                      <c:pt idx="6626">
                        <c:v>46.013888888888886</c:v>
                      </c:pt>
                      <c:pt idx="6627">
                        <c:v>46.020833333333336</c:v>
                      </c:pt>
                      <c:pt idx="6628">
                        <c:v>46.027777777777779</c:v>
                      </c:pt>
                      <c:pt idx="6629">
                        <c:v>46.034722222222221</c:v>
                      </c:pt>
                      <c:pt idx="6630">
                        <c:v>46.041666666666664</c:v>
                      </c:pt>
                      <c:pt idx="6631">
                        <c:v>46.048611111111114</c:v>
                      </c:pt>
                      <c:pt idx="6632">
                        <c:v>46.05555555555555</c:v>
                      </c:pt>
                      <c:pt idx="6633">
                        <c:v>46.0625</c:v>
                      </c:pt>
                      <c:pt idx="6634">
                        <c:v>46.06944444444445</c:v>
                      </c:pt>
                      <c:pt idx="6635">
                        <c:v>46.076388888888886</c:v>
                      </c:pt>
                      <c:pt idx="6636">
                        <c:v>46.083333333333336</c:v>
                      </c:pt>
                      <c:pt idx="6637">
                        <c:v>46.090277777777779</c:v>
                      </c:pt>
                      <c:pt idx="6638">
                        <c:v>46.097222222222221</c:v>
                      </c:pt>
                      <c:pt idx="6639">
                        <c:v>46.104166666666664</c:v>
                      </c:pt>
                      <c:pt idx="6640">
                        <c:v>46.111111111111114</c:v>
                      </c:pt>
                      <c:pt idx="6641">
                        <c:v>46.11805555555555</c:v>
                      </c:pt>
                      <c:pt idx="6642">
                        <c:v>46.125</c:v>
                      </c:pt>
                      <c:pt idx="6643">
                        <c:v>46.13194444444445</c:v>
                      </c:pt>
                      <c:pt idx="6644">
                        <c:v>46.138888888888886</c:v>
                      </c:pt>
                      <c:pt idx="6645">
                        <c:v>46.145833333333336</c:v>
                      </c:pt>
                      <c:pt idx="6646">
                        <c:v>46.152777777777779</c:v>
                      </c:pt>
                      <c:pt idx="6647">
                        <c:v>46.159722222222221</c:v>
                      </c:pt>
                      <c:pt idx="6648">
                        <c:v>46.166666666666664</c:v>
                      </c:pt>
                      <c:pt idx="6649">
                        <c:v>46.173611111111114</c:v>
                      </c:pt>
                      <c:pt idx="6650">
                        <c:v>46.18055555555555</c:v>
                      </c:pt>
                      <c:pt idx="6651">
                        <c:v>46.1875</c:v>
                      </c:pt>
                      <c:pt idx="6652">
                        <c:v>46.19444444444445</c:v>
                      </c:pt>
                      <c:pt idx="6653">
                        <c:v>46.201388888888886</c:v>
                      </c:pt>
                      <c:pt idx="6654">
                        <c:v>46.208333333333336</c:v>
                      </c:pt>
                      <c:pt idx="6655">
                        <c:v>46.215277777777779</c:v>
                      </c:pt>
                      <c:pt idx="6656">
                        <c:v>46.222222222222221</c:v>
                      </c:pt>
                      <c:pt idx="6657">
                        <c:v>46.229166666666664</c:v>
                      </c:pt>
                      <c:pt idx="6658">
                        <c:v>46.236111111111114</c:v>
                      </c:pt>
                      <c:pt idx="6659">
                        <c:v>46.24305555555555</c:v>
                      </c:pt>
                      <c:pt idx="6660">
                        <c:v>46.25</c:v>
                      </c:pt>
                      <c:pt idx="6661">
                        <c:v>46.25694444444445</c:v>
                      </c:pt>
                      <c:pt idx="6662">
                        <c:v>46.263888888888886</c:v>
                      </c:pt>
                      <c:pt idx="6663">
                        <c:v>46.270833333333336</c:v>
                      </c:pt>
                      <c:pt idx="6664">
                        <c:v>46.277777777777779</c:v>
                      </c:pt>
                      <c:pt idx="6665">
                        <c:v>46.284722222222221</c:v>
                      </c:pt>
                      <c:pt idx="6666">
                        <c:v>46.291666666666664</c:v>
                      </c:pt>
                      <c:pt idx="6667">
                        <c:v>46.298611111111114</c:v>
                      </c:pt>
                      <c:pt idx="6668">
                        <c:v>46.30555555555555</c:v>
                      </c:pt>
                      <c:pt idx="6669">
                        <c:v>46.3125</c:v>
                      </c:pt>
                      <c:pt idx="6670">
                        <c:v>46.31944444444445</c:v>
                      </c:pt>
                      <c:pt idx="6671">
                        <c:v>46.326388888888886</c:v>
                      </c:pt>
                      <c:pt idx="6672">
                        <c:v>46.333333333333336</c:v>
                      </c:pt>
                      <c:pt idx="6673">
                        <c:v>46.340277777777779</c:v>
                      </c:pt>
                      <c:pt idx="6674">
                        <c:v>46.347222222222221</c:v>
                      </c:pt>
                      <c:pt idx="6675">
                        <c:v>46.354166666666664</c:v>
                      </c:pt>
                      <c:pt idx="6676">
                        <c:v>46.361111111111114</c:v>
                      </c:pt>
                      <c:pt idx="6677">
                        <c:v>46.36805555555555</c:v>
                      </c:pt>
                      <c:pt idx="6678">
                        <c:v>46.375</c:v>
                      </c:pt>
                      <c:pt idx="6679">
                        <c:v>46.38194444444445</c:v>
                      </c:pt>
                      <c:pt idx="6680">
                        <c:v>46.388888888888886</c:v>
                      </c:pt>
                      <c:pt idx="6681">
                        <c:v>46.395833333333336</c:v>
                      </c:pt>
                      <c:pt idx="6682">
                        <c:v>46.402777777777779</c:v>
                      </c:pt>
                      <c:pt idx="6683">
                        <c:v>46.409722222222221</c:v>
                      </c:pt>
                      <c:pt idx="6684">
                        <c:v>46.416666666666664</c:v>
                      </c:pt>
                      <c:pt idx="6685">
                        <c:v>46.423611111111114</c:v>
                      </c:pt>
                      <c:pt idx="6686">
                        <c:v>46.43055555555555</c:v>
                      </c:pt>
                      <c:pt idx="6687">
                        <c:v>46.4375</c:v>
                      </c:pt>
                      <c:pt idx="6688">
                        <c:v>46.44444444444445</c:v>
                      </c:pt>
                      <c:pt idx="6689">
                        <c:v>46.451388888888886</c:v>
                      </c:pt>
                      <c:pt idx="6690">
                        <c:v>46.458333333333336</c:v>
                      </c:pt>
                      <c:pt idx="6691">
                        <c:v>46.465277777777779</c:v>
                      </c:pt>
                      <c:pt idx="6692">
                        <c:v>46.472222222222221</c:v>
                      </c:pt>
                      <c:pt idx="6693">
                        <c:v>46.479166666666664</c:v>
                      </c:pt>
                      <c:pt idx="6694">
                        <c:v>46.486111111111114</c:v>
                      </c:pt>
                      <c:pt idx="6695">
                        <c:v>46.49305555555555</c:v>
                      </c:pt>
                      <c:pt idx="6696">
                        <c:v>46.5</c:v>
                      </c:pt>
                      <c:pt idx="6697">
                        <c:v>46.50694444444445</c:v>
                      </c:pt>
                      <c:pt idx="6698">
                        <c:v>46.513888888888886</c:v>
                      </c:pt>
                      <c:pt idx="6699">
                        <c:v>46.520833333333336</c:v>
                      </c:pt>
                      <c:pt idx="6700">
                        <c:v>46.527777777777779</c:v>
                      </c:pt>
                      <c:pt idx="6701">
                        <c:v>46.534722222222221</c:v>
                      </c:pt>
                      <c:pt idx="6702">
                        <c:v>46.541666666666664</c:v>
                      </c:pt>
                      <c:pt idx="6703">
                        <c:v>46.548611111111114</c:v>
                      </c:pt>
                      <c:pt idx="6704">
                        <c:v>46.55555555555555</c:v>
                      </c:pt>
                      <c:pt idx="6705">
                        <c:v>46.5625</c:v>
                      </c:pt>
                      <c:pt idx="6706">
                        <c:v>46.56944444444445</c:v>
                      </c:pt>
                      <c:pt idx="6707">
                        <c:v>46.576388888888886</c:v>
                      </c:pt>
                      <c:pt idx="6708">
                        <c:v>46.583333333333336</c:v>
                      </c:pt>
                      <c:pt idx="6709">
                        <c:v>46.590277777777779</c:v>
                      </c:pt>
                      <c:pt idx="6710">
                        <c:v>46.597222222222221</c:v>
                      </c:pt>
                      <c:pt idx="6711">
                        <c:v>46.604166666666664</c:v>
                      </c:pt>
                      <c:pt idx="6712">
                        <c:v>46.611111111111114</c:v>
                      </c:pt>
                      <c:pt idx="6713">
                        <c:v>46.61805555555555</c:v>
                      </c:pt>
                      <c:pt idx="6714">
                        <c:v>46.625</c:v>
                      </c:pt>
                      <c:pt idx="6715">
                        <c:v>46.63194444444445</c:v>
                      </c:pt>
                      <c:pt idx="6716">
                        <c:v>46.638888888888886</c:v>
                      </c:pt>
                      <c:pt idx="6717">
                        <c:v>46.645833333333336</c:v>
                      </c:pt>
                      <c:pt idx="6718">
                        <c:v>46.652777777777779</c:v>
                      </c:pt>
                      <c:pt idx="6719">
                        <c:v>46.659722222222221</c:v>
                      </c:pt>
                      <c:pt idx="6720">
                        <c:v>46.666666666666664</c:v>
                      </c:pt>
                      <c:pt idx="6721">
                        <c:v>46.673611111111114</c:v>
                      </c:pt>
                      <c:pt idx="6722">
                        <c:v>46.68055555555555</c:v>
                      </c:pt>
                      <c:pt idx="6723">
                        <c:v>46.6875</c:v>
                      </c:pt>
                      <c:pt idx="6724">
                        <c:v>46.69444444444445</c:v>
                      </c:pt>
                      <c:pt idx="6725">
                        <c:v>46.701388888888886</c:v>
                      </c:pt>
                      <c:pt idx="6726">
                        <c:v>46.708333333333336</c:v>
                      </c:pt>
                      <c:pt idx="6727">
                        <c:v>46.715277777777779</c:v>
                      </c:pt>
                      <c:pt idx="6728">
                        <c:v>46.722222222222221</c:v>
                      </c:pt>
                      <c:pt idx="6729">
                        <c:v>46.729166666666664</c:v>
                      </c:pt>
                      <c:pt idx="6730">
                        <c:v>46.736111111111114</c:v>
                      </c:pt>
                      <c:pt idx="6731">
                        <c:v>46.74305555555555</c:v>
                      </c:pt>
                      <c:pt idx="6732">
                        <c:v>46.75</c:v>
                      </c:pt>
                      <c:pt idx="6733">
                        <c:v>46.75694444444445</c:v>
                      </c:pt>
                      <c:pt idx="6734">
                        <c:v>46.763888888888886</c:v>
                      </c:pt>
                      <c:pt idx="6735">
                        <c:v>46.770833333333336</c:v>
                      </c:pt>
                      <c:pt idx="6736">
                        <c:v>46.777777777777779</c:v>
                      </c:pt>
                      <c:pt idx="6737">
                        <c:v>46.784722222222221</c:v>
                      </c:pt>
                      <c:pt idx="6738">
                        <c:v>46.791666666666664</c:v>
                      </c:pt>
                      <c:pt idx="6739">
                        <c:v>46.798611111111114</c:v>
                      </c:pt>
                      <c:pt idx="6740">
                        <c:v>46.80555555555555</c:v>
                      </c:pt>
                      <c:pt idx="6741">
                        <c:v>46.8125</c:v>
                      </c:pt>
                      <c:pt idx="6742">
                        <c:v>46.81944444444445</c:v>
                      </c:pt>
                      <c:pt idx="6743">
                        <c:v>46.826388888888886</c:v>
                      </c:pt>
                      <c:pt idx="6744">
                        <c:v>46.833333333333336</c:v>
                      </c:pt>
                      <c:pt idx="6745">
                        <c:v>46.840277777777779</c:v>
                      </c:pt>
                      <c:pt idx="6746">
                        <c:v>46.847222222222221</c:v>
                      </c:pt>
                      <c:pt idx="6747">
                        <c:v>46.854166666666664</c:v>
                      </c:pt>
                      <c:pt idx="6748">
                        <c:v>46.861111111111114</c:v>
                      </c:pt>
                      <c:pt idx="6749">
                        <c:v>46.86805555555555</c:v>
                      </c:pt>
                      <c:pt idx="6750">
                        <c:v>46.875</c:v>
                      </c:pt>
                      <c:pt idx="6751">
                        <c:v>46.88194444444445</c:v>
                      </c:pt>
                      <c:pt idx="6752">
                        <c:v>46.888888888888886</c:v>
                      </c:pt>
                      <c:pt idx="6753">
                        <c:v>46.895833333333336</c:v>
                      </c:pt>
                      <c:pt idx="6754">
                        <c:v>46.902777777777779</c:v>
                      </c:pt>
                      <c:pt idx="6755">
                        <c:v>46.909722222222221</c:v>
                      </c:pt>
                      <c:pt idx="6756">
                        <c:v>46.916666666666664</c:v>
                      </c:pt>
                      <c:pt idx="6757">
                        <c:v>46.923611111111114</c:v>
                      </c:pt>
                      <c:pt idx="6758">
                        <c:v>46.93055555555555</c:v>
                      </c:pt>
                      <c:pt idx="6759">
                        <c:v>46.9375</c:v>
                      </c:pt>
                      <c:pt idx="6760">
                        <c:v>46.94444444444445</c:v>
                      </c:pt>
                      <c:pt idx="6761">
                        <c:v>46.951388888888886</c:v>
                      </c:pt>
                      <c:pt idx="6762">
                        <c:v>46.958333333333336</c:v>
                      </c:pt>
                      <c:pt idx="6763">
                        <c:v>46.965277777777779</c:v>
                      </c:pt>
                      <c:pt idx="6764">
                        <c:v>46.972222222222221</c:v>
                      </c:pt>
                      <c:pt idx="6765">
                        <c:v>46.979166666666664</c:v>
                      </c:pt>
                      <c:pt idx="6766">
                        <c:v>46.986111111111114</c:v>
                      </c:pt>
                      <c:pt idx="6767">
                        <c:v>46.99305555555555</c:v>
                      </c:pt>
                      <c:pt idx="6768">
                        <c:v>47</c:v>
                      </c:pt>
                      <c:pt idx="6769">
                        <c:v>47.00694444444445</c:v>
                      </c:pt>
                      <c:pt idx="6770">
                        <c:v>47.013888888888886</c:v>
                      </c:pt>
                      <c:pt idx="6771">
                        <c:v>47.020833333333336</c:v>
                      </c:pt>
                      <c:pt idx="6772">
                        <c:v>47.027777777777779</c:v>
                      </c:pt>
                      <c:pt idx="6773">
                        <c:v>47.034722222222221</c:v>
                      </c:pt>
                      <c:pt idx="6774">
                        <c:v>47.041666666666664</c:v>
                      </c:pt>
                      <c:pt idx="6775">
                        <c:v>47.048611111111114</c:v>
                      </c:pt>
                      <c:pt idx="6776">
                        <c:v>47.05555555555555</c:v>
                      </c:pt>
                      <c:pt idx="6777">
                        <c:v>47.0625</c:v>
                      </c:pt>
                      <c:pt idx="6778">
                        <c:v>47.06944444444445</c:v>
                      </c:pt>
                      <c:pt idx="6779">
                        <c:v>47.076388888888886</c:v>
                      </c:pt>
                      <c:pt idx="6780">
                        <c:v>47.083333333333336</c:v>
                      </c:pt>
                      <c:pt idx="6781">
                        <c:v>47.090277777777779</c:v>
                      </c:pt>
                      <c:pt idx="6782">
                        <c:v>47.097222222222221</c:v>
                      </c:pt>
                      <c:pt idx="6783">
                        <c:v>47.104166666666664</c:v>
                      </c:pt>
                      <c:pt idx="6784">
                        <c:v>47.111111111111114</c:v>
                      </c:pt>
                      <c:pt idx="6785">
                        <c:v>47.11805555555555</c:v>
                      </c:pt>
                      <c:pt idx="6786">
                        <c:v>47.125</c:v>
                      </c:pt>
                      <c:pt idx="6787">
                        <c:v>47.13194444444445</c:v>
                      </c:pt>
                      <c:pt idx="6788">
                        <c:v>47.138888888888886</c:v>
                      </c:pt>
                      <c:pt idx="6789">
                        <c:v>47.145833333333336</c:v>
                      </c:pt>
                      <c:pt idx="6790">
                        <c:v>47.152777777777779</c:v>
                      </c:pt>
                      <c:pt idx="6791">
                        <c:v>47.159722222222221</c:v>
                      </c:pt>
                      <c:pt idx="6792">
                        <c:v>47.166666666666664</c:v>
                      </c:pt>
                      <c:pt idx="6793">
                        <c:v>47.173611111111114</c:v>
                      </c:pt>
                      <c:pt idx="6794">
                        <c:v>47.18055555555555</c:v>
                      </c:pt>
                      <c:pt idx="6795">
                        <c:v>47.1875</c:v>
                      </c:pt>
                      <c:pt idx="6796">
                        <c:v>47.19444444444445</c:v>
                      </c:pt>
                      <c:pt idx="6797">
                        <c:v>47.201388888888886</c:v>
                      </c:pt>
                      <c:pt idx="6798">
                        <c:v>47.208333333333336</c:v>
                      </c:pt>
                      <c:pt idx="6799">
                        <c:v>47.215277777777779</c:v>
                      </c:pt>
                      <c:pt idx="6800">
                        <c:v>47.222222222222221</c:v>
                      </c:pt>
                      <c:pt idx="6801">
                        <c:v>47.229166666666664</c:v>
                      </c:pt>
                      <c:pt idx="6802">
                        <c:v>47.236111111111114</c:v>
                      </c:pt>
                      <c:pt idx="6803">
                        <c:v>47.24305555555555</c:v>
                      </c:pt>
                      <c:pt idx="6804">
                        <c:v>47.25</c:v>
                      </c:pt>
                      <c:pt idx="6805">
                        <c:v>47.25694444444445</c:v>
                      </c:pt>
                      <c:pt idx="6806">
                        <c:v>47.263888888888886</c:v>
                      </c:pt>
                      <c:pt idx="6807">
                        <c:v>47.270833333333336</c:v>
                      </c:pt>
                      <c:pt idx="6808">
                        <c:v>47.277777777777779</c:v>
                      </c:pt>
                      <c:pt idx="6809">
                        <c:v>47.284722222222221</c:v>
                      </c:pt>
                      <c:pt idx="6810">
                        <c:v>47.291666666666664</c:v>
                      </c:pt>
                      <c:pt idx="6811">
                        <c:v>47.298611111111114</c:v>
                      </c:pt>
                      <c:pt idx="6812">
                        <c:v>47.30555555555555</c:v>
                      </c:pt>
                      <c:pt idx="6813">
                        <c:v>47.3125</c:v>
                      </c:pt>
                      <c:pt idx="6814">
                        <c:v>47.31944444444445</c:v>
                      </c:pt>
                      <c:pt idx="6815">
                        <c:v>47.326388888888886</c:v>
                      </c:pt>
                      <c:pt idx="6816">
                        <c:v>47.333333333333336</c:v>
                      </c:pt>
                      <c:pt idx="6817">
                        <c:v>47.340277777777779</c:v>
                      </c:pt>
                      <c:pt idx="6818">
                        <c:v>47.347222222222221</c:v>
                      </c:pt>
                      <c:pt idx="6819">
                        <c:v>47.354166666666664</c:v>
                      </c:pt>
                      <c:pt idx="6820">
                        <c:v>47.361111111111114</c:v>
                      </c:pt>
                      <c:pt idx="6821">
                        <c:v>47.36805555555555</c:v>
                      </c:pt>
                      <c:pt idx="6822">
                        <c:v>47.375</c:v>
                      </c:pt>
                      <c:pt idx="6823">
                        <c:v>47.38194444444445</c:v>
                      </c:pt>
                      <c:pt idx="6824">
                        <c:v>47.388888888888886</c:v>
                      </c:pt>
                      <c:pt idx="6825">
                        <c:v>47.395833333333336</c:v>
                      </c:pt>
                      <c:pt idx="6826">
                        <c:v>47.402777777777779</c:v>
                      </c:pt>
                      <c:pt idx="6827">
                        <c:v>47.409722222222221</c:v>
                      </c:pt>
                      <c:pt idx="6828">
                        <c:v>47.416666666666664</c:v>
                      </c:pt>
                      <c:pt idx="6829">
                        <c:v>47.423611111111114</c:v>
                      </c:pt>
                      <c:pt idx="6830">
                        <c:v>47.43055555555555</c:v>
                      </c:pt>
                      <c:pt idx="6831">
                        <c:v>47.4375</c:v>
                      </c:pt>
                      <c:pt idx="6832">
                        <c:v>47.44444444444445</c:v>
                      </c:pt>
                      <c:pt idx="6833">
                        <c:v>47.451388888888886</c:v>
                      </c:pt>
                      <c:pt idx="6834">
                        <c:v>47.458333333333336</c:v>
                      </c:pt>
                      <c:pt idx="6835">
                        <c:v>47.465277777777779</c:v>
                      </c:pt>
                      <c:pt idx="6836">
                        <c:v>47.472222222222221</c:v>
                      </c:pt>
                      <c:pt idx="6837">
                        <c:v>47.479166666666664</c:v>
                      </c:pt>
                      <c:pt idx="6838">
                        <c:v>47.486111111111114</c:v>
                      </c:pt>
                      <c:pt idx="6839">
                        <c:v>47.49305555555555</c:v>
                      </c:pt>
                      <c:pt idx="6840">
                        <c:v>47.5</c:v>
                      </c:pt>
                      <c:pt idx="6841">
                        <c:v>47.50694444444445</c:v>
                      </c:pt>
                      <c:pt idx="6842">
                        <c:v>47.513888888888886</c:v>
                      </c:pt>
                      <c:pt idx="6843">
                        <c:v>47.520833333333336</c:v>
                      </c:pt>
                      <c:pt idx="6844">
                        <c:v>47.527777777777779</c:v>
                      </c:pt>
                      <c:pt idx="6845">
                        <c:v>47.534722222222221</c:v>
                      </c:pt>
                      <c:pt idx="6846">
                        <c:v>47.541666666666664</c:v>
                      </c:pt>
                      <c:pt idx="6847">
                        <c:v>47.548611111111114</c:v>
                      </c:pt>
                      <c:pt idx="6848">
                        <c:v>47.55555555555555</c:v>
                      </c:pt>
                      <c:pt idx="6849">
                        <c:v>47.5625</c:v>
                      </c:pt>
                      <c:pt idx="6850">
                        <c:v>47.56944444444445</c:v>
                      </c:pt>
                      <c:pt idx="6851">
                        <c:v>47.576388888888886</c:v>
                      </c:pt>
                      <c:pt idx="6852">
                        <c:v>47.583333333333336</c:v>
                      </c:pt>
                      <c:pt idx="6853">
                        <c:v>47.590277777777779</c:v>
                      </c:pt>
                      <c:pt idx="6854">
                        <c:v>47.597222222222221</c:v>
                      </c:pt>
                      <c:pt idx="6855">
                        <c:v>47.604166666666664</c:v>
                      </c:pt>
                      <c:pt idx="6856">
                        <c:v>47.611111111111114</c:v>
                      </c:pt>
                      <c:pt idx="6857">
                        <c:v>47.61805555555555</c:v>
                      </c:pt>
                      <c:pt idx="6858">
                        <c:v>47.625</c:v>
                      </c:pt>
                      <c:pt idx="6859">
                        <c:v>47.63194444444445</c:v>
                      </c:pt>
                      <c:pt idx="6860">
                        <c:v>47.638888888888886</c:v>
                      </c:pt>
                      <c:pt idx="6861">
                        <c:v>47.645833333333336</c:v>
                      </c:pt>
                      <c:pt idx="6862">
                        <c:v>47.652777777777779</c:v>
                      </c:pt>
                      <c:pt idx="6863">
                        <c:v>47.659722222222221</c:v>
                      </c:pt>
                      <c:pt idx="6864">
                        <c:v>47.666666666666664</c:v>
                      </c:pt>
                      <c:pt idx="6865">
                        <c:v>47.673611111111114</c:v>
                      </c:pt>
                      <c:pt idx="6866">
                        <c:v>47.68055555555555</c:v>
                      </c:pt>
                      <c:pt idx="6867">
                        <c:v>47.6875</c:v>
                      </c:pt>
                      <c:pt idx="6868">
                        <c:v>47.69444444444445</c:v>
                      </c:pt>
                      <c:pt idx="6869">
                        <c:v>47.701388888888886</c:v>
                      </c:pt>
                      <c:pt idx="6870">
                        <c:v>47.708333333333336</c:v>
                      </c:pt>
                      <c:pt idx="6871">
                        <c:v>47.715277777777779</c:v>
                      </c:pt>
                      <c:pt idx="6872">
                        <c:v>47.722222222222221</c:v>
                      </c:pt>
                      <c:pt idx="6873">
                        <c:v>47.729166666666664</c:v>
                      </c:pt>
                      <c:pt idx="6874">
                        <c:v>47.736111111111114</c:v>
                      </c:pt>
                      <c:pt idx="6875">
                        <c:v>47.74305555555555</c:v>
                      </c:pt>
                      <c:pt idx="6876">
                        <c:v>47.75</c:v>
                      </c:pt>
                      <c:pt idx="6877">
                        <c:v>47.75694444444445</c:v>
                      </c:pt>
                      <c:pt idx="6878">
                        <c:v>47.763888888888886</c:v>
                      </c:pt>
                      <c:pt idx="6879">
                        <c:v>47.770833333333336</c:v>
                      </c:pt>
                      <c:pt idx="6880">
                        <c:v>47.777777777777779</c:v>
                      </c:pt>
                      <c:pt idx="6881">
                        <c:v>47.784722222222221</c:v>
                      </c:pt>
                      <c:pt idx="6882">
                        <c:v>47.791666666666664</c:v>
                      </c:pt>
                      <c:pt idx="6883">
                        <c:v>47.798611111111114</c:v>
                      </c:pt>
                      <c:pt idx="6884">
                        <c:v>47.80555555555555</c:v>
                      </c:pt>
                      <c:pt idx="6885">
                        <c:v>47.8125</c:v>
                      </c:pt>
                      <c:pt idx="6886">
                        <c:v>47.81944444444445</c:v>
                      </c:pt>
                      <c:pt idx="6887">
                        <c:v>47.826388888888886</c:v>
                      </c:pt>
                      <c:pt idx="6888">
                        <c:v>47.833333333333336</c:v>
                      </c:pt>
                      <c:pt idx="6889">
                        <c:v>47.840277777777779</c:v>
                      </c:pt>
                      <c:pt idx="6890">
                        <c:v>47.847222222222221</c:v>
                      </c:pt>
                      <c:pt idx="6891">
                        <c:v>47.854166666666664</c:v>
                      </c:pt>
                      <c:pt idx="6892">
                        <c:v>47.861111111111114</c:v>
                      </c:pt>
                      <c:pt idx="6893">
                        <c:v>47.86805555555555</c:v>
                      </c:pt>
                      <c:pt idx="6894">
                        <c:v>47.875</c:v>
                      </c:pt>
                      <c:pt idx="6895">
                        <c:v>47.88194444444445</c:v>
                      </c:pt>
                      <c:pt idx="6896">
                        <c:v>47.888888888888886</c:v>
                      </c:pt>
                      <c:pt idx="6897">
                        <c:v>47.895833333333336</c:v>
                      </c:pt>
                      <c:pt idx="6898">
                        <c:v>47.902777777777779</c:v>
                      </c:pt>
                      <c:pt idx="6899">
                        <c:v>47.909722222222221</c:v>
                      </c:pt>
                      <c:pt idx="6900">
                        <c:v>47.916666666666664</c:v>
                      </c:pt>
                      <c:pt idx="6901">
                        <c:v>47.923611111111114</c:v>
                      </c:pt>
                      <c:pt idx="6902">
                        <c:v>47.93055555555555</c:v>
                      </c:pt>
                      <c:pt idx="6903">
                        <c:v>47.9375</c:v>
                      </c:pt>
                      <c:pt idx="6904">
                        <c:v>47.94444444444445</c:v>
                      </c:pt>
                      <c:pt idx="6905">
                        <c:v>47.951388888888886</c:v>
                      </c:pt>
                      <c:pt idx="6906">
                        <c:v>47.958333333333336</c:v>
                      </c:pt>
                      <c:pt idx="6907">
                        <c:v>47.965277777777779</c:v>
                      </c:pt>
                      <c:pt idx="6908">
                        <c:v>47.972222222222221</c:v>
                      </c:pt>
                      <c:pt idx="6909">
                        <c:v>47.979166666666664</c:v>
                      </c:pt>
                      <c:pt idx="6910">
                        <c:v>47.986111111111114</c:v>
                      </c:pt>
                      <c:pt idx="6911">
                        <c:v>47.99305555555555</c:v>
                      </c:pt>
                      <c:pt idx="6912">
                        <c:v>48</c:v>
                      </c:pt>
                      <c:pt idx="6913">
                        <c:v>48.00694444444445</c:v>
                      </c:pt>
                      <c:pt idx="6914">
                        <c:v>48.013888888888886</c:v>
                      </c:pt>
                      <c:pt idx="6915">
                        <c:v>48.020833333333336</c:v>
                      </c:pt>
                      <c:pt idx="6916">
                        <c:v>48.027777777777779</c:v>
                      </c:pt>
                      <c:pt idx="6917">
                        <c:v>48.034722222222221</c:v>
                      </c:pt>
                      <c:pt idx="6918">
                        <c:v>48.041666666666664</c:v>
                      </c:pt>
                      <c:pt idx="6919">
                        <c:v>48.048611111111114</c:v>
                      </c:pt>
                      <c:pt idx="6920">
                        <c:v>48.05555555555555</c:v>
                      </c:pt>
                      <c:pt idx="6921">
                        <c:v>48.0625</c:v>
                      </c:pt>
                      <c:pt idx="6922">
                        <c:v>48.06944444444445</c:v>
                      </c:pt>
                      <c:pt idx="6923">
                        <c:v>48.076388888888886</c:v>
                      </c:pt>
                      <c:pt idx="6924">
                        <c:v>48.083333333333336</c:v>
                      </c:pt>
                      <c:pt idx="6925">
                        <c:v>48.090277777777779</c:v>
                      </c:pt>
                      <c:pt idx="6926">
                        <c:v>48.097222222222221</c:v>
                      </c:pt>
                      <c:pt idx="6927">
                        <c:v>48.104166666666664</c:v>
                      </c:pt>
                      <c:pt idx="6928">
                        <c:v>48.111111111111114</c:v>
                      </c:pt>
                      <c:pt idx="6929">
                        <c:v>48.11805555555555</c:v>
                      </c:pt>
                      <c:pt idx="6930">
                        <c:v>48.125</c:v>
                      </c:pt>
                      <c:pt idx="6931">
                        <c:v>48.13194444444445</c:v>
                      </c:pt>
                      <c:pt idx="6932">
                        <c:v>48.138888888888886</c:v>
                      </c:pt>
                      <c:pt idx="6933">
                        <c:v>48.145833333333336</c:v>
                      </c:pt>
                      <c:pt idx="6934">
                        <c:v>48.152777777777779</c:v>
                      </c:pt>
                      <c:pt idx="6935">
                        <c:v>48.159722222222221</c:v>
                      </c:pt>
                      <c:pt idx="6936">
                        <c:v>48.166666666666664</c:v>
                      </c:pt>
                      <c:pt idx="6937">
                        <c:v>48.173611111111114</c:v>
                      </c:pt>
                      <c:pt idx="6938">
                        <c:v>48.18055555555555</c:v>
                      </c:pt>
                      <c:pt idx="6939">
                        <c:v>48.1875</c:v>
                      </c:pt>
                      <c:pt idx="6940">
                        <c:v>48.19444444444445</c:v>
                      </c:pt>
                      <c:pt idx="6941">
                        <c:v>48.201388888888886</c:v>
                      </c:pt>
                      <c:pt idx="6942">
                        <c:v>48.208333333333336</c:v>
                      </c:pt>
                      <c:pt idx="6943">
                        <c:v>48.215277777777779</c:v>
                      </c:pt>
                      <c:pt idx="6944">
                        <c:v>48.222222222222221</c:v>
                      </c:pt>
                      <c:pt idx="6945">
                        <c:v>48.229166666666664</c:v>
                      </c:pt>
                      <c:pt idx="6946">
                        <c:v>48.236111111111114</c:v>
                      </c:pt>
                      <c:pt idx="6947">
                        <c:v>48.24305555555555</c:v>
                      </c:pt>
                      <c:pt idx="6948">
                        <c:v>48.25</c:v>
                      </c:pt>
                      <c:pt idx="6949">
                        <c:v>48.25694444444445</c:v>
                      </c:pt>
                      <c:pt idx="6950">
                        <c:v>48.263888888888886</c:v>
                      </c:pt>
                      <c:pt idx="6951">
                        <c:v>48.270833333333336</c:v>
                      </c:pt>
                      <c:pt idx="6952">
                        <c:v>48.277777777777779</c:v>
                      </c:pt>
                      <c:pt idx="6953">
                        <c:v>48.284722222222221</c:v>
                      </c:pt>
                      <c:pt idx="6954">
                        <c:v>48.291666666666664</c:v>
                      </c:pt>
                      <c:pt idx="6955">
                        <c:v>48.298611111111114</c:v>
                      </c:pt>
                      <c:pt idx="6956">
                        <c:v>48.30555555555555</c:v>
                      </c:pt>
                      <c:pt idx="6957">
                        <c:v>48.3125</c:v>
                      </c:pt>
                      <c:pt idx="6958">
                        <c:v>48.31944444444445</c:v>
                      </c:pt>
                      <c:pt idx="6959">
                        <c:v>48.326388888888886</c:v>
                      </c:pt>
                      <c:pt idx="6960">
                        <c:v>48.333333333333336</c:v>
                      </c:pt>
                      <c:pt idx="6961">
                        <c:v>48.340277777777779</c:v>
                      </c:pt>
                      <c:pt idx="6962">
                        <c:v>48.347222222222221</c:v>
                      </c:pt>
                      <c:pt idx="6963">
                        <c:v>48.354166666666664</c:v>
                      </c:pt>
                      <c:pt idx="6964">
                        <c:v>48.361111111111114</c:v>
                      </c:pt>
                      <c:pt idx="6965">
                        <c:v>48.36805555555555</c:v>
                      </c:pt>
                      <c:pt idx="6966">
                        <c:v>48.375</c:v>
                      </c:pt>
                      <c:pt idx="6967">
                        <c:v>48.38194444444445</c:v>
                      </c:pt>
                      <c:pt idx="6968">
                        <c:v>48.388888888888886</c:v>
                      </c:pt>
                      <c:pt idx="6969">
                        <c:v>48.395833333333336</c:v>
                      </c:pt>
                      <c:pt idx="6970">
                        <c:v>48.402777777777779</c:v>
                      </c:pt>
                      <c:pt idx="6971">
                        <c:v>48.409722222222221</c:v>
                      </c:pt>
                      <c:pt idx="6972">
                        <c:v>48.416666666666664</c:v>
                      </c:pt>
                      <c:pt idx="6973">
                        <c:v>48.423611111111114</c:v>
                      </c:pt>
                      <c:pt idx="6974">
                        <c:v>48.43055555555555</c:v>
                      </c:pt>
                      <c:pt idx="6975">
                        <c:v>48.4375</c:v>
                      </c:pt>
                      <c:pt idx="6976">
                        <c:v>48.44444444444445</c:v>
                      </c:pt>
                      <c:pt idx="6977">
                        <c:v>48.451388888888886</c:v>
                      </c:pt>
                      <c:pt idx="6978">
                        <c:v>48.458333333333336</c:v>
                      </c:pt>
                      <c:pt idx="6979">
                        <c:v>48.465277777777779</c:v>
                      </c:pt>
                      <c:pt idx="6980">
                        <c:v>48.472222222222221</c:v>
                      </c:pt>
                      <c:pt idx="6981">
                        <c:v>48.479166666666664</c:v>
                      </c:pt>
                      <c:pt idx="6982">
                        <c:v>48.486111111111114</c:v>
                      </c:pt>
                      <c:pt idx="6983">
                        <c:v>48.49305555555555</c:v>
                      </c:pt>
                      <c:pt idx="6984">
                        <c:v>48.5</c:v>
                      </c:pt>
                      <c:pt idx="6985">
                        <c:v>48.50694444444445</c:v>
                      </c:pt>
                      <c:pt idx="6986">
                        <c:v>48.513888888888886</c:v>
                      </c:pt>
                      <c:pt idx="6987">
                        <c:v>48.520833333333336</c:v>
                      </c:pt>
                      <c:pt idx="6988">
                        <c:v>48.527777777777779</c:v>
                      </c:pt>
                      <c:pt idx="6989">
                        <c:v>48.534722222222221</c:v>
                      </c:pt>
                      <c:pt idx="6990">
                        <c:v>48.541666666666664</c:v>
                      </c:pt>
                      <c:pt idx="6991">
                        <c:v>48.548611111111114</c:v>
                      </c:pt>
                      <c:pt idx="6992">
                        <c:v>48.55555555555555</c:v>
                      </c:pt>
                      <c:pt idx="6993">
                        <c:v>48.5625</c:v>
                      </c:pt>
                      <c:pt idx="6994">
                        <c:v>48.56944444444445</c:v>
                      </c:pt>
                      <c:pt idx="6995">
                        <c:v>48.576388888888886</c:v>
                      </c:pt>
                      <c:pt idx="6996">
                        <c:v>48.583333333333336</c:v>
                      </c:pt>
                      <c:pt idx="6997">
                        <c:v>48.590277777777779</c:v>
                      </c:pt>
                      <c:pt idx="6998">
                        <c:v>48.597222222222221</c:v>
                      </c:pt>
                      <c:pt idx="6999">
                        <c:v>48.604166666666664</c:v>
                      </c:pt>
                      <c:pt idx="7000">
                        <c:v>48.611111111111114</c:v>
                      </c:pt>
                      <c:pt idx="7001">
                        <c:v>48.61805555555555</c:v>
                      </c:pt>
                      <c:pt idx="7002">
                        <c:v>48.625</c:v>
                      </c:pt>
                      <c:pt idx="7003">
                        <c:v>48.63194444444445</c:v>
                      </c:pt>
                      <c:pt idx="7004">
                        <c:v>48.638888888888886</c:v>
                      </c:pt>
                      <c:pt idx="7005">
                        <c:v>48.645833333333336</c:v>
                      </c:pt>
                      <c:pt idx="7006">
                        <c:v>48.652777777777779</c:v>
                      </c:pt>
                      <c:pt idx="7007">
                        <c:v>48.659722222222221</c:v>
                      </c:pt>
                      <c:pt idx="7008">
                        <c:v>48.666666666666664</c:v>
                      </c:pt>
                      <c:pt idx="7009">
                        <c:v>48.673611111111114</c:v>
                      </c:pt>
                      <c:pt idx="7010">
                        <c:v>48.68055555555555</c:v>
                      </c:pt>
                      <c:pt idx="7011">
                        <c:v>48.6875</c:v>
                      </c:pt>
                      <c:pt idx="7012">
                        <c:v>48.69444444444445</c:v>
                      </c:pt>
                      <c:pt idx="7013">
                        <c:v>48.701388888888886</c:v>
                      </c:pt>
                      <c:pt idx="7014">
                        <c:v>48.708333333333336</c:v>
                      </c:pt>
                      <c:pt idx="7015">
                        <c:v>48.715277777777779</c:v>
                      </c:pt>
                      <c:pt idx="7016">
                        <c:v>48.722222222222221</c:v>
                      </c:pt>
                      <c:pt idx="7017">
                        <c:v>48.729166666666664</c:v>
                      </c:pt>
                      <c:pt idx="7018">
                        <c:v>48.736111111111114</c:v>
                      </c:pt>
                      <c:pt idx="7019">
                        <c:v>48.74305555555555</c:v>
                      </c:pt>
                      <c:pt idx="7020">
                        <c:v>48.75</c:v>
                      </c:pt>
                      <c:pt idx="7021">
                        <c:v>48.75694444444445</c:v>
                      </c:pt>
                      <c:pt idx="7022">
                        <c:v>48.763888888888886</c:v>
                      </c:pt>
                      <c:pt idx="7023">
                        <c:v>48.770833333333336</c:v>
                      </c:pt>
                      <c:pt idx="7024">
                        <c:v>48.777777777777779</c:v>
                      </c:pt>
                      <c:pt idx="7025">
                        <c:v>48.784722222222221</c:v>
                      </c:pt>
                      <c:pt idx="7026">
                        <c:v>48.791666666666664</c:v>
                      </c:pt>
                      <c:pt idx="7027">
                        <c:v>48.798611111111114</c:v>
                      </c:pt>
                      <c:pt idx="7028">
                        <c:v>48.80555555555555</c:v>
                      </c:pt>
                      <c:pt idx="7029">
                        <c:v>48.8125</c:v>
                      </c:pt>
                      <c:pt idx="7030">
                        <c:v>48.81944444444445</c:v>
                      </c:pt>
                      <c:pt idx="7031">
                        <c:v>48.826388888888886</c:v>
                      </c:pt>
                      <c:pt idx="7032">
                        <c:v>48.833333333333336</c:v>
                      </c:pt>
                      <c:pt idx="7033">
                        <c:v>48.840277777777779</c:v>
                      </c:pt>
                      <c:pt idx="7034">
                        <c:v>48.847222222222221</c:v>
                      </c:pt>
                      <c:pt idx="7035">
                        <c:v>48.854166666666664</c:v>
                      </c:pt>
                      <c:pt idx="7036">
                        <c:v>48.861111111111114</c:v>
                      </c:pt>
                      <c:pt idx="7037">
                        <c:v>48.86805555555555</c:v>
                      </c:pt>
                      <c:pt idx="7038">
                        <c:v>48.875</c:v>
                      </c:pt>
                      <c:pt idx="7039">
                        <c:v>48.88194444444445</c:v>
                      </c:pt>
                      <c:pt idx="7040">
                        <c:v>48.888888888888886</c:v>
                      </c:pt>
                      <c:pt idx="7041">
                        <c:v>48.895833333333336</c:v>
                      </c:pt>
                      <c:pt idx="7042">
                        <c:v>48.902777777777779</c:v>
                      </c:pt>
                      <c:pt idx="7043">
                        <c:v>48.909722222222221</c:v>
                      </c:pt>
                      <c:pt idx="7044">
                        <c:v>48.916666666666664</c:v>
                      </c:pt>
                      <c:pt idx="7045">
                        <c:v>48.923611111111114</c:v>
                      </c:pt>
                      <c:pt idx="7046">
                        <c:v>48.93055555555555</c:v>
                      </c:pt>
                      <c:pt idx="7047">
                        <c:v>48.9375</c:v>
                      </c:pt>
                      <c:pt idx="7048">
                        <c:v>48.94444444444445</c:v>
                      </c:pt>
                      <c:pt idx="7049">
                        <c:v>48.951388888888886</c:v>
                      </c:pt>
                      <c:pt idx="7050">
                        <c:v>48.958333333333336</c:v>
                      </c:pt>
                      <c:pt idx="7051">
                        <c:v>48.965277777777779</c:v>
                      </c:pt>
                      <c:pt idx="7052">
                        <c:v>48.972222222222221</c:v>
                      </c:pt>
                      <c:pt idx="7053">
                        <c:v>48.979166666666664</c:v>
                      </c:pt>
                      <c:pt idx="7054">
                        <c:v>48.986111111111114</c:v>
                      </c:pt>
                      <c:pt idx="7055">
                        <c:v>48.99305555555555</c:v>
                      </c:pt>
                      <c:pt idx="7056">
                        <c:v>49</c:v>
                      </c:pt>
                      <c:pt idx="7057">
                        <c:v>49.00694444444445</c:v>
                      </c:pt>
                      <c:pt idx="7058">
                        <c:v>49.013888888888886</c:v>
                      </c:pt>
                      <c:pt idx="7059">
                        <c:v>49.020833333333336</c:v>
                      </c:pt>
                      <c:pt idx="7060">
                        <c:v>49.027777777777779</c:v>
                      </c:pt>
                      <c:pt idx="7061">
                        <c:v>49.034722222222221</c:v>
                      </c:pt>
                      <c:pt idx="7062">
                        <c:v>49.041666666666664</c:v>
                      </c:pt>
                      <c:pt idx="7063">
                        <c:v>49.048611111111114</c:v>
                      </c:pt>
                      <c:pt idx="7064">
                        <c:v>49.05555555555555</c:v>
                      </c:pt>
                      <c:pt idx="7065">
                        <c:v>49.0625</c:v>
                      </c:pt>
                      <c:pt idx="7066">
                        <c:v>49.06944444444445</c:v>
                      </c:pt>
                      <c:pt idx="7067">
                        <c:v>49.076388888888886</c:v>
                      </c:pt>
                      <c:pt idx="7068">
                        <c:v>49.083333333333336</c:v>
                      </c:pt>
                      <c:pt idx="7069">
                        <c:v>49.090277777777779</c:v>
                      </c:pt>
                      <c:pt idx="7070">
                        <c:v>49.097222222222221</c:v>
                      </c:pt>
                      <c:pt idx="7071">
                        <c:v>49.104166666666664</c:v>
                      </c:pt>
                      <c:pt idx="7072">
                        <c:v>49.111111111111114</c:v>
                      </c:pt>
                      <c:pt idx="7073">
                        <c:v>49.11805555555555</c:v>
                      </c:pt>
                      <c:pt idx="7074">
                        <c:v>49.125</c:v>
                      </c:pt>
                      <c:pt idx="7075">
                        <c:v>49.13194444444445</c:v>
                      </c:pt>
                      <c:pt idx="7076">
                        <c:v>49.138888888888886</c:v>
                      </c:pt>
                      <c:pt idx="7077">
                        <c:v>49.145833333333336</c:v>
                      </c:pt>
                      <c:pt idx="7078">
                        <c:v>49.152777777777779</c:v>
                      </c:pt>
                      <c:pt idx="7079">
                        <c:v>49.159722222222221</c:v>
                      </c:pt>
                      <c:pt idx="7080">
                        <c:v>49.166666666666664</c:v>
                      </c:pt>
                      <c:pt idx="7081">
                        <c:v>49.173611111111114</c:v>
                      </c:pt>
                      <c:pt idx="7082">
                        <c:v>49.18055555555555</c:v>
                      </c:pt>
                      <c:pt idx="7083">
                        <c:v>49.1875</c:v>
                      </c:pt>
                      <c:pt idx="7084">
                        <c:v>49.19444444444445</c:v>
                      </c:pt>
                      <c:pt idx="7085">
                        <c:v>49.201388888888886</c:v>
                      </c:pt>
                      <c:pt idx="7086">
                        <c:v>49.208333333333336</c:v>
                      </c:pt>
                      <c:pt idx="7087">
                        <c:v>49.215277777777779</c:v>
                      </c:pt>
                      <c:pt idx="7088">
                        <c:v>49.222222222222221</c:v>
                      </c:pt>
                      <c:pt idx="7089">
                        <c:v>49.229166666666664</c:v>
                      </c:pt>
                      <c:pt idx="7090">
                        <c:v>49.236111111111114</c:v>
                      </c:pt>
                      <c:pt idx="7091">
                        <c:v>49.24305555555555</c:v>
                      </c:pt>
                      <c:pt idx="7092">
                        <c:v>49.25</c:v>
                      </c:pt>
                      <c:pt idx="7093">
                        <c:v>49.25694444444445</c:v>
                      </c:pt>
                      <c:pt idx="7094">
                        <c:v>49.263888888888886</c:v>
                      </c:pt>
                      <c:pt idx="7095">
                        <c:v>49.270833333333336</c:v>
                      </c:pt>
                      <c:pt idx="7096">
                        <c:v>49.277777777777779</c:v>
                      </c:pt>
                      <c:pt idx="7097">
                        <c:v>49.284722222222221</c:v>
                      </c:pt>
                      <c:pt idx="7098">
                        <c:v>49.291666666666664</c:v>
                      </c:pt>
                      <c:pt idx="7099">
                        <c:v>49.298611111111114</c:v>
                      </c:pt>
                      <c:pt idx="7100">
                        <c:v>49.30555555555555</c:v>
                      </c:pt>
                      <c:pt idx="7101">
                        <c:v>49.3125</c:v>
                      </c:pt>
                      <c:pt idx="7102">
                        <c:v>49.31944444444445</c:v>
                      </c:pt>
                      <c:pt idx="7103">
                        <c:v>49.326388888888886</c:v>
                      </c:pt>
                      <c:pt idx="7104">
                        <c:v>49.333333333333336</c:v>
                      </c:pt>
                      <c:pt idx="7105">
                        <c:v>49.340277777777779</c:v>
                      </c:pt>
                      <c:pt idx="7106">
                        <c:v>49.347222222222221</c:v>
                      </c:pt>
                      <c:pt idx="7107">
                        <c:v>49.354166666666664</c:v>
                      </c:pt>
                      <c:pt idx="7108">
                        <c:v>49.361111111111114</c:v>
                      </c:pt>
                      <c:pt idx="7109">
                        <c:v>49.36805555555555</c:v>
                      </c:pt>
                      <c:pt idx="7110">
                        <c:v>49.375</c:v>
                      </c:pt>
                      <c:pt idx="7111">
                        <c:v>49.38194444444445</c:v>
                      </c:pt>
                      <c:pt idx="7112">
                        <c:v>49.388888888888886</c:v>
                      </c:pt>
                      <c:pt idx="7113">
                        <c:v>49.395833333333336</c:v>
                      </c:pt>
                      <c:pt idx="7114">
                        <c:v>49.402777777777779</c:v>
                      </c:pt>
                      <c:pt idx="7115">
                        <c:v>49.409722222222221</c:v>
                      </c:pt>
                      <c:pt idx="7116">
                        <c:v>49.416666666666664</c:v>
                      </c:pt>
                      <c:pt idx="7117">
                        <c:v>49.423611111111114</c:v>
                      </c:pt>
                      <c:pt idx="7118">
                        <c:v>49.43055555555555</c:v>
                      </c:pt>
                      <c:pt idx="7119">
                        <c:v>49.4375</c:v>
                      </c:pt>
                      <c:pt idx="7120">
                        <c:v>49.44444444444445</c:v>
                      </c:pt>
                      <c:pt idx="7121">
                        <c:v>49.451388888888886</c:v>
                      </c:pt>
                      <c:pt idx="7122">
                        <c:v>49.458333333333336</c:v>
                      </c:pt>
                      <c:pt idx="7123">
                        <c:v>49.465277777777779</c:v>
                      </c:pt>
                      <c:pt idx="7124">
                        <c:v>49.472222222222221</c:v>
                      </c:pt>
                      <c:pt idx="7125">
                        <c:v>49.479166666666664</c:v>
                      </c:pt>
                      <c:pt idx="7126">
                        <c:v>49.486111111111114</c:v>
                      </c:pt>
                      <c:pt idx="7127">
                        <c:v>49.49305555555555</c:v>
                      </c:pt>
                      <c:pt idx="7128">
                        <c:v>49.5</c:v>
                      </c:pt>
                      <c:pt idx="7129">
                        <c:v>49.50694444444445</c:v>
                      </c:pt>
                      <c:pt idx="7130">
                        <c:v>49.513888888888886</c:v>
                      </c:pt>
                      <c:pt idx="7131">
                        <c:v>49.520833333333336</c:v>
                      </c:pt>
                      <c:pt idx="7132">
                        <c:v>49.527777777777779</c:v>
                      </c:pt>
                      <c:pt idx="7133">
                        <c:v>49.534722222222221</c:v>
                      </c:pt>
                      <c:pt idx="7134">
                        <c:v>49.541666666666664</c:v>
                      </c:pt>
                      <c:pt idx="7135">
                        <c:v>49.548611111111114</c:v>
                      </c:pt>
                      <c:pt idx="7136">
                        <c:v>49.55555555555555</c:v>
                      </c:pt>
                      <c:pt idx="7137">
                        <c:v>49.5625</c:v>
                      </c:pt>
                      <c:pt idx="7138">
                        <c:v>49.56944444444445</c:v>
                      </c:pt>
                      <c:pt idx="7139">
                        <c:v>49.576388888888886</c:v>
                      </c:pt>
                      <c:pt idx="7140">
                        <c:v>49.583333333333336</c:v>
                      </c:pt>
                      <c:pt idx="7141">
                        <c:v>49.590277777777779</c:v>
                      </c:pt>
                      <c:pt idx="7142">
                        <c:v>49.597222222222221</c:v>
                      </c:pt>
                      <c:pt idx="7143">
                        <c:v>49.604166666666664</c:v>
                      </c:pt>
                      <c:pt idx="7144">
                        <c:v>49.611111111111114</c:v>
                      </c:pt>
                      <c:pt idx="7145">
                        <c:v>49.61805555555555</c:v>
                      </c:pt>
                      <c:pt idx="7146">
                        <c:v>49.625</c:v>
                      </c:pt>
                      <c:pt idx="7147">
                        <c:v>49.63194444444445</c:v>
                      </c:pt>
                      <c:pt idx="7148">
                        <c:v>49.638888888888886</c:v>
                      </c:pt>
                      <c:pt idx="7149">
                        <c:v>49.645833333333336</c:v>
                      </c:pt>
                      <c:pt idx="7150">
                        <c:v>49.652777777777779</c:v>
                      </c:pt>
                      <c:pt idx="7151">
                        <c:v>49.659722222222221</c:v>
                      </c:pt>
                      <c:pt idx="7152">
                        <c:v>49.666666666666664</c:v>
                      </c:pt>
                      <c:pt idx="7153">
                        <c:v>49.673611111111114</c:v>
                      </c:pt>
                      <c:pt idx="7154">
                        <c:v>49.68055555555555</c:v>
                      </c:pt>
                      <c:pt idx="7155">
                        <c:v>49.6875</c:v>
                      </c:pt>
                      <c:pt idx="7156">
                        <c:v>49.69444444444445</c:v>
                      </c:pt>
                      <c:pt idx="7157">
                        <c:v>49.701388888888886</c:v>
                      </c:pt>
                      <c:pt idx="7158">
                        <c:v>49.708333333333336</c:v>
                      </c:pt>
                      <c:pt idx="7159">
                        <c:v>49.715277777777779</c:v>
                      </c:pt>
                      <c:pt idx="7160">
                        <c:v>49.722222222222221</c:v>
                      </c:pt>
                      <c:pt idx="7161">
                        <c:v>49.729166666666664</c:v>
                      </c:pt>
                      <c:pt idx="7162">
                        <c:v>49.736111111111114</c:v>
                      </c:pt>
                      <c:pt idx="7163">
                        <c:v>49.74305555555555</c:v>
                      </c:pt>
                      <c:pt idx="7164">
                        <c:v>49.75</c:v>
                      </c:pt>
                      <c:pt idx="7165">
                        <c:v>49.75694444444445</c:v>
                      </c:pt>
                      <c:pt idx="7166">
                        <c:v>49.763888888888886</c:v>
                      </c:pt>
                      <c:pt idx="7167">
                        <c:v>49.770833333333336</c:v>
                      </c:pt>
                      <c:pt idx="7168">
                        <c:v>49.777777777777779</c:v>
                      </c:pt>
                      <c:pt idx="7169">
                        <c:v>49.784722222222221</c:v>
                      </c:pt>
                      <c:pt idx="7170">
                        <c:v>49.791666666666664</c:v>
                      </c:pt>
                      <c:pt idx="7171">
                        <c:v>49.798611111111114</c:v>
                      </c:pt>
                      <c:pt idx="7172">
                        <c:v>49.80555555555555</c:v>
                      </c:pt>
                      <c:pt idx="7173">
                        <c:v>49.8125</c:v>
                      </c:pt>
                      <c:pt idx="7174">
                        <c:v>49.81944444444445</c:v>
                      </c:pt>
                      <c:pt idx="7175">
                        <c:v>49.826388888888886</c:v>
                      </c:pt>
                      <c:pt idx="7176">
                        <c:v>49.833333333333336</c:v>
                      </c:pt>
                      <c:pt idx="7177">
                        <c:v>49.840277777777779</c:v>
                      </c:pt>
                      <c:pt idx="7178">
                        <c:v>49.847222222222221</c:v>
                      </c:pt>
                      <c:pt idx="7179">
                        <c:v>49.854166666666664</c:v>
                      </c:pt>
                      <c:pt idx="7180">
                        <c:v>49.861111111111114</c:v>
                      </c:pt>
                      <c:pt idx="7181">
                        <c:v>49.86805555555555</c:v>
                      </c:pt>
                      <c:pt idx="7182">
                        <c:v>49.875</c:v>
                      </c:pt>
                      <c:pt idx="7183">
                        <c:v>49.88194444444445</c:v>
                      </c:pt>
                      <c:pt idx="7184">
                        <c:v>49.888888888888886</c:v>
                      </c:pt>
                      <c:pt idx="7185">
                        <c:v>49.895833333333336</c:v>
                      </c:pt>
                      <c:pt idx="7186">
                        <c:v>49.902777777777779</c:v>
                      </c:pt>
                      <c:pt idx="7187">
                        <c:v>49.909722222222221</c:v>
                      </c:pt>
                      <c:pt idx="7188">
                        <c:v>49.916666666666664</c:v>
                      </c:pt>
                      <c:pt idx="7189">
                        <c:v>49.923611111111114</c:v>
                      </c:pt>
                      <c:pt idx="7190">
                        <c:v>49.93055555555555</c:v>
                      </c:pt>
                      <c:pt idx="7191">
                        <c:v>49.9375</c:v>
                      </c:pt>
                      <c:pt idx="7192">
                        <c:v>49.94444444444445</c:v>
                      </c:pt>
                      <c:pt idx="7193">
                        <c:v>49.951388888888886</c:v>
                      </c:pt>
                      <c:pt idx="7194">
                        <c:v>49.958333333333336</c:v>
                      </c:pt>
                      <c:pt idx="7195">
                        <c:v>49.965277777777779</c:v>
                      </c:pt>
                      <c:pt idx="7196">
                        <c:v>49.972222222222221</c:v>
                      </c:pt>
                      <c:pt idx="7197">
                        <c:v>49.979166666666664</c:v>
                      </c:pt>
                      <c:pt idx="7198">
                        <c:v>49.986111111111114</c:v>
                      </c:pt>
                      <c:pt idx="7199">
                        <c:v>49.99305555555555</c:v>
                      </c:pt>
                      <c:pt idx="7200">
                        <c:v>50</c:v>
                      </c:pt>
                      <c:pt idx="7201">
                        <c:v>50.00694444444445</c:v>
                      </c:pt>
                      <c:pt idx="7202">
                        <c:v>50.013888888888886</c:v>
                      </c:pt>
                      <c:pt idx="7203">
                        <c:v>50.020833333333336</c:v>
                      </c:pt>
                      <c:pt idx="7204">
                        <c:v>50.027777777777779</c:v>
                      </c:pt>
                      <c:pt idx="7205">
                        <c:v>50.034722222222221</c:v>
                      </c:pt>
                      <c:pt idx="7206">
                        <c:v>50.041666666666664</c:v>
                      </c:pt>
                      <c:pt idx="7207">
                        <c:v>50.048611111111114</c:v>
                      </c:pt>
                      <c:pt idx="7208">
                        <c:v>50.05555555555555</c:v>
                      </c:pt>
                      <c:pt idx="7209">
                        <c:v>50.0625</c:v>
                      </c:pt>
                      <c:pt idx="7210">
                        <c:v>50.06944444444445</c:v>
                      </c:pt>
                      <c:pt idx="7211">
                        <c:v>50.076388888888886</c:v>
                      </c:pt>
                      <c:pt idx="7212">
                        <c:v>50.083333333333336</c:v>
                      </c:pt>
                      <c:pt idx="7213">
                        <c:v>50.090277777777779</c:v>
                      </c:pt>
                      <c:pt idx="7214">
                        <c:v>50.097222222222221</c:v>
                      </c:pt>
                      <c:pt idx="7215">
                        <c:v>50.104166666666664</c:v>
                      </c:pt>
                      <c:pt idx="7216">
                        <c:v>50.111111111111114</c:v>
                      </c:pt>
                      <c:pt idx="7217">
                        <c:v>50.11805555555555</c:v>
                      </c:pt>
                      <c:pt idx="7218">
                        <c:v>50.125</c:v>
                      </c:pt>
                      <c:pt idx="7219">
                        <c:v>50.13194444444445</c:v>
                      </c:pt>
                      <c:pt idx="7220">
                        <c:v>50.138888888888886</c:v>
                      </c:pt>
                      <c:pt idx="7221">
                        <c:v>50.145833333333336</c:v>
                      </c:pt>
                      <c:pt idx="7222">
                        <c:v>50.152777777777779</c:v>
                      </c:pt>
                      <c:pt idx="7223">
                        <c:v>50.159722222222221</c:v>
                      </c:pt>
                      <c:pt idx="7224">
                        <c:v>50.166666666666664</c:v>
                      </c:pt>
                      <c:pt idx="7225">
                        <c:v>50.173611111111114</c:v>
                      </c:pt>
                      <c:pt idx="7226">
                        <c:v>50.18055555555555</c:v>
                      </c:pt>
                      <c:pt idx="7227">
                        <c:v>50.1875</c:v>
                      </c:pt>
                      <c:pt idx="7228">
                        <c:v>50.19444444444445</c:v>
                      </c:pt>
                      <c:pt idx="7229">
                        <c:v>50.201388888888886</c:v>
                      </c:pt>
                      <c:pt idx="7230">
                        <c:v>50.208333333333336</c:v>
                      </c:pt>
                      <c:pt idx="7231">
                        <c:v>50.215277777777779</c:v>
                      </c:pt>
                      <c:pt idx="7232">
                        <c:v>50.222222222222221</c:v>
                      </c:pt>
                      <c:pt idx="7233">
                        <c:v>50.229166666666664</c:v>
                      </c:pt>
                      <c:pt idx="7234">
                        <c:v>50.236111111111114</c:v>
                      </c:pt>
                      <c:pt idx="7235">
                        <c:v>50.24305555555555</c:v>
                      </c:pt>
                      <c:pt idx="7236">
                        <c:v>50.25</c:v>
                      </c:pt>
                      <c:pt idx="7237">
                        <c:v>50.25694444444445</c:v>
                      </c:pt>
                      <c:pt idx="7238">
                        <c:v>50.263888888888886</c:v>
                      </c:pt>
                      <c:pt idx="7239">
                        <c:v>50.270833333333336</c:v>
                      </c:pt>
                      <c:pt idx="7240">
                        <c:v>50.277777777777779</c:v>
                      </c:pt>
                      <c:pt idx="7241">
                        <c:v>50.284722222222221</c:v>
                      </c:pt>
                      <c:pt idx="7242">
                        <c:v>50.291666666666664</c:v>
                      </c:pt>
                      <c:pt idx="7243">
                        <c:v>50.298611111111114</c:v>
                      </c:pt>
                      <c:pt idx="7244">
                        <c:v>50.30555555555555</c:v>
                      </c:pt>
                      <c:pt idx="7245">
                        <c:v>50.3125</c:v>
                      </c:pt>
                      <c:pt idx="7246">
                        <c:v>50.31944444444445</c:v>
                      </c:pt>
                      <c:pt idx="7247">
                        <c:v>50.326388888888886</c:v>
                      </c:pt>
                      <c:pt idx="7248">
                        <c:v>50.333333333333336</c:v>
                      </c:pt>
                      <c:pt idx="7249">
                        <c:v>50.340277777777779</c:v>
                      </c:pt>
                      <c:pt idx="7250">
                        <c:v>50.347222222222221</c:v>
                      </c:pt>
                      <c:pt idx="7251">
                        <c:v>50.354166666666664</c:v>
                      </c:pt>
                      <c:pt idx="7252">
                        <c:v>50.361111111111114</c:v>
                      </c:pt>
                      <c:pt idx="7253">
                        <c:v>50.36805555555555</c:v>
                      </c:pt>
                      <c:pt idx="7254">
                        <c:v>50.375</c:v>
                      </c:pt>
                      <c:pt idx="7255">
                        <c:v>50.38194444444445</c:v>
                      </c:pt>
                      <c:pt idx="7256">
                        <c:v>50.388888888888886</c:v>
                      </c:pt>
                      <c:pt idx="7257">
                        <c:v>50.395833333333336</c:v>
                      </c:pt>
                      <c:pt idx="7258">
                        <c:v>50.402777777777779</c:v>
                      </c:pt>
                      <c:pt idx="7259">
                        <c:v>50.409722222222221</c:v>
                      </c:pt>
                      <c:pt idx="7260">
                        <c:v>50.416666666666664</c:v>
                      </c:pt>
                      <c:pt idx="7261">
                        <c:v>50.423611111111114</c:v>
                      </c:pt>
                      <c:pt idx="7262">
                        <c:v>50.43055555555555</c:v>
                      </c:pt>
                      <c:pt idx="7263">
                        <c:v>50.4375</c:v>
                      </c:pt>
                      <c:pt idx="7264">
                        <c:v>50.44444444444445</c:v>
                      </c:pt>
                      <c:pt idx="7265">
                        <c:v>50.451388888888886</c:v>
                      </c:pt>
                      <c:pt idx="7266">
                        <c:v>50.458333333333336</c:v>
                      </c:pt>
                      <c:pt idx="7267">
                        <c:v>50.465277777777779</c:v>
                      </c:pt>
                      <c:pt idx="7268">
                        <c:v>50.472222222222221</c:v>
                      </c:pt>
                      <c:pt idx="7269">
                        <c:v>50.479166666666664</c:v>
                      </c:pt>
                      <c:pt idx="7270">
                        <c:v>50.486111111111114</c:v>
                      </c:pt>
                      <c:pt idx="7271">
                        <c:v>50.49305555555555</c:v>
                      </c:pt>
                      <c:pt idx="7272">
                        <c:v>50.5</c:v>
                      </c:pt>
                      <c:pt idx="7273">
                        <c:v>50.50694444444445</c:v>
                      </c:pt>
                      <c:pt idx="7274">
                        <c:v>50.513888888888886</c:v>
                      </c:pt>
                      <c:pt idx="7275">
                        <c:v>50.520833333333336</c:v>
                      </c:pt>
                      <c:pt idx="7276">
                        <c:v>50.527777777777779</c:v>
                      </c:pt>
                      <c:pt idx="7277">
                        <c:v>50.534722222222221</c:v>
                      </c:pt>
                      <c:pt idx="7278">
                        <c:v>50.541666666666664</c:v>
                      </c:pt>
                      <c:pt idx="7279">
                        <c:v>50.548611111111114</c:v>
                      </c:pt>
                      <c:pt idx="7280">
                        <c:v>50.55555555555555</c:v>
                      </c:pt>
                      <c:pt idx="7281">
                        <c:v>50.5625</c:v>
                      </c:pt>
                      <c:pt idx="7282">
                        <c:v>50.56944444444445</c:v>
                      </c:pt>
                      <c:pt idx="7283">
                        <c:v>50.576388888888886</c:v>
                      </c:pt>
                      <c:pt idx="7284">
                        <c:v>50.583333333333336</c:v>
                      </c:pt>
                      <c:pt idx="7285">
                        <c:v>50.590277777777779</c:v>
                      </c:pt>
                      <c:pt idx="7286">
                        <c:v>50.597222222222221</c:v>
                      </c:pt>
                      <c:pt idx="7287">
                        <c:v>50.604166666666664</c:v>
                      </c:pt>
                      <c:pt idx="7288">
                        <c:v>50.611111111111114</c:v>
                      </c:pt>
                      <c:pt idx="7289">
                        <c:v>50.61805555555555</c:v>
                      </c:pt>
                      <c:pt idx="7290">
                        <c:v>50.625</c:v>
                      </c:pt>
                      <c:pt idx="7291">
                        <c:v>50.63194444444445</c:v>
                      </c:pt>
                      <c:pt idx="7292">
                        <c:v>50.638888888888886</c:v>
                      </c:pt>
                      <c:pt idx="7293">
                        <c:v>50.645833333333336</c:v>
                      </c:pt>
                      <c:pt idx="7294">
                        <c:v>50.652777777777779</c:v>
                      </c:pt>
                      <c:pt idx="7295">
                        <c:v>50.659722222222221</c:v>
                      </c:pt>
                      <c:pt idx="7296">
                        <c:v>50.666666666666664</c:v>
                      </c:pt>
                      <c:pt idx="7297">
                        <c:v>50.673611111111114</c:v>
                      </c:pt>
                      <c:pt idx="7298">
                        <c:v>50.68055555555555</c:v>
                      </c:pt>
                      <c:pt idx="7299">
                        <c:v>50.6875</c:v>
                      </c:pt>
                      <c:pt idx="7300">
                        <c:v>50.69444444444445</c:v>
                      </c:pt>
                      <c:pt idx="7301">
                        <c:v>50.701388888888886</c:v>
                      </c:pt>
                      <c:pt idx="7302">
                        <c:v>50.708333333333336</c:v>
                      </c:pt>
                      <c:pt idx="7303">
                        <c:v>50.715277777777779</c:v>
                      </c:pt>
                      <c:pt idx="7304">
                        <c:v>50.722222222222221</c:v>
                      </c:pt>
                      <c:pt idx="7305">
                        <c:v>50.729166666666664</c:v>
                      </c:pt>
                      <c:pt idx="7306">
                        <c:v>50.736111111111114</c:v>
                      </c:pt>
                      <c:pt idx="7307">
                        <c:v>50.74305555555555</c:v>
                      </c:pt>
                      <c:pt idx="7308">
                        <c:v>50.75</c:v>
                      </c:pt>
                      <c:pt idx="7309">
                        <c:v>50.75694444444445</c:v>
                      </c:pt>
                      <c:pt idx="7310">
                        <c:v>50.763888888888886</c:v>
                      </c:pt>
                      <c:pt idx="7311">
                        <c:v>50.770833333333336</c:v>
                      </c:pt>
                      <c:pt idx="7312">
                        <c:v>50.777777777777779</c:v>
                      </c:pt>
                      <c:pt idx="7313">
                        <c:v>50.784722222222221</c:v>
                      </c:pt>
                      <c:pt idx="7314">
                        <c:v>50.791666666666664</c:v>
                      </c:pt>
                      <c:pt idx="7315">
                        <c:v>50.798611111111114</c:v>
                      </c:pt>
                      <c:pt idx="7316">
                        <c:v>50.80555555555555</c:v>
                      </c:pt>
                      <c:pt idx="7317">
                        <c:v>50.8125</c:v>
                      </c:pt>
                      <c:pt idx="7318">
                        <c:v>50.81944444444445</c:v>
                      </c:pt>
                      <c:pt idx="7319">
                        <c:v>50.826388888888886</c:v>
                      </c:pt>
                      <c:pt idx="7320">
                        <c:v>50.833333333333336</c:v>
                      </c:pt>
                      <c:pt idx="7321">
                        <c:v>50.840277777777779</c:v>
                      </c:pt>
                      <c:pt idx="7322">
                        <c:v>50.847222222222221</c:v>
                      </c:pt>
                      <c:pt idx="7323">
                        <c:v>50.854166666666664</c:v>
                      </c:pt>
                      <c:pt idx="7324">
                        <c:v>50.861111111111114</c:v>
                      </c:pt>
                      <c:pt idx="7325">
                        <c:v>50.86805555555555</c:v>
                      </c:pt>
                      <c:pt idx="7326">
                        <c:v>50.875</c:v>
                      </c:pt>
                      <c:pt idx="7327">
                        <c:v>50.88194444444445</c:v>
                      </c:pt>
                      <c:pt idx="7328">
                        <c:v>50.888888888888886</c:v>
                      </c:pt>
                      <c:pt idx="7329">
                        <c:v>50.895833333333336</c:v>
                      </c:pt>
                      <c:pt idx="7330">
                        <c:v>50.902777777777779</c:v>
                      </c:pt>
                      <c:pt idx="7331">
                        <c:v>50.909722222222221</c:v>
                      </c:pt>
                      <c:pt idx="7332">
                        <c:v>50.916666666666664</c:v>
                      </c:pt>
                      <c:pt idx="7333">
                        <c:v>50.923611111111114</c:v>
                      </c:pt>
                      <c:pt idx="7334">
                        <c:v>50.93055555555555</c:v>
                      </c:pt>
                      <c:pt idx="7335">
                        <c:v>50.9375</c:v>
                      </c:pt>
                      <c:pt idx="7336">
                        <c:v>50.94444444444445</c:v>
                      </c:pt>
                      <c:pt idx="7337">
                        <c:v>50.951388888888886</c:v>
                      </c:pt>
                      <c:pt idx="7338">
                        <c:v>50.958333333333336</c:v>
                      </c:pt>
                      <c:pt idx="7339">
                        <c:v>50.965277777777779</c:v>
                      </c:pt>
                      <c:pt idx="7340">
                        <c:v>50.972222222222221</c:v>
                      </c:pt>
                      <c:pt idx="7341">
                        <c:v>50.979166666666664</c:v>
                      </c:pt>
                      <c:pt idx="7342">
                        <c:v>50.986111111111114</c:v>
                      </c:pt>
                      <c:pt idx="7343">
                        <c:v>50.99305555555555</c:v>
                      </c:pt>
                      <c:pt idx="7344">
                        <c:v>51</c:v>
                      </c:pt>
                      <c:pt idx="7345">
                        <c:v>51.00694444444445</c:v>
                      </c:pt>
                      <c:pt idx="7346">
                        <c:v>51.013888888888886</c:v>
                      </c:pt>
                      <c:pt idx="7347">
                        <c:v>51.020833333333336</c:v>
                      </c:pt>
                      <c:pt idx="7348">
                        <c:v>51.027777777777779</c:v>
                      </c:pt>
                      <c:pt idx="7349">
                        <c:v>51.034722222222221</c:v>
                      </c:pt>
                      <c:pt idx="7350">
                        <c:v>51.041666666666664</c:v>
                      </c:pt>
                      <c:pt idx="7351">
                        <c:v>51.048611111111114</c:v>
                      </c:pt>
                      <c:pt idx="7352">
                        <c:v>51.05555555555555</c:v>
                      </c:pt>
                      <c:pt idx="7353">
                        <c:v>51.0625</c:v>
                      </c:pt>
                      <c:pt idx="7354">
                        <c:v>51.06944444444445</c:v>
                      </c:pt>
                      <c:pt idx="7355">
                        <c:v>51.076388888888886</c:v>
                      </c:pt>
                      <c:pt idx="7356">
                        <c:v>51.083333333333336</c:v>
                      </c:pt>
                      <c:pt idx="7357">
                        <c:v>51.090277777777779</c:v>
                      </c:pt>
                      <c:pt idx="7358">
                        <c:v>51.097222222222221</c:v>
                      </c:pt>
                      <c:pt idx="7359">
                        <c:v>51.104166666666664</c:v>
                      </c:pt>
                      <c:pt idx="7360">
                        <c:v>51.111111111111114</c:v>
                      </c:pt>
                      <c:pt idx="7361">
                        <c:v>51.11805555555555</c:v>
                      </c:pt>
                      <c:pt idx="7362">
                        <c:v>51.125</c:v>
                      </c:pt>
                      <c:pt idx="7363">
                        <c:v>51.13194444444445</c:v>
                      </c:pt>
                      <c:pt idx="7364">
                        <c:v>51.138888888888886</c:v>
                      </c:pt>
                      <c:pt idx="7365">
                        <c:v>51.145833333333336</c:v>
                      </c:pt>
                      <c:pt idx="7366">
                        <c:v>51.152777777777779</c:v>
                      </c:pt>
                      <c:pt idx="7367">
                        <c:v>51.159722222222221</c:v>
                      </c:pt>
                      <c:pt idx="7368">
                        <c:v>51.166666666666664</c:v>
                      </c:pt>
                      <c:pt idx="7369">
                        <c:v>51.173611111111114</c:v>
                      </c:pt>
                      <c:pt idx="7370">
                        <c:v>51.18055555555555</c:v>
                      </c:pt>
                      <c:pt idx="7371">
                        <c:v>51.1875</c:v>
                      </c:pt>
                      <c:pt idx="7372">
                        <c:v>51.19444444444445</c:v>
                      </c:pt>
                      <c:pt idx="7373">
                        <c:v>51.201388888888886</c:v>
                      </c:pt>
                      <c:pt idx="7374">
                        <c:v>51.208333333333336</c:v>
                      </c:pt>
                      <c:pt idx="7375">
                        <c:v>51.215277777777779</c:v>
                      </c:pt>
                      <c:pt idx="7376">
                        <c:v>51.222222222222221</c:v>
                      </c:pt>
                      <c:pt idx="7377">
                        <c:v>51.229166666666664</c:v>
                      </c:pt>
                      <c:pt idx="7378">
                        <c:v>51.236111111111114</c:v>
                      </c:pt>
                      <c:pt idx="7379">
                        <c:v>51.24305555555555</c:v>
                      </c:pt>
                      <c:pt idx="7380">
                        <c:v>51.25</c:v>
                      </c:pt>
                      <c:pt idx="7381">
                        <c:v>51.25694444444445</c:v>
                      </c:pt>
                      <c:pt idx="7382">
                        <c:v>51.263888888888886</c:v>
                      </c:pt>
                      <c:pt idx="7383">
                        <c:v>51.270833333333336</c:v>
                      </c:pt>
                      <c:pt idx="7384">
                        <c:v>51.277777777777779</c:v>
                      </c:pt>
                      <c:pt idx="7385">
                        <c:v>51.284722222222221</c:v>
                      </c:pt>
                      <c:pt idx="7386">
                        <c:v>51.291666666666664</c:v>
                      </c:pt>
                      <c:pt idx="7387">
                        <c:v>51.298611111111114</c:v>
                      </c:pt>
                      <c:pt idx="7388">
                        <c:v>51.30555555555555</c:v>
                      </c:pt>
                      <c:pt idx="7389">
                        <c:v>51.3125</c:v>
                      </c:pt>
                      <c:pt idx="7390">
                        <c:v>51.31944444444445</c:v>
                      </c:pt>
                      <c:pt idx="7391">
                        <c:v>51.326388888888886</c:v>
                      </c:pt>
                      <c:pt idx="7392">
                        <c:v>51.333333333333336</c:v>
                      </c:pt>
                      <c:pt idx="7393">
                        <c:v>51.340277777777779</c:v>
                      </c:pt>
                      <c:pt idx="7394">
                        <c:v>51.347222222222221</c:v>
                      </c:pt>
                      <c:pt idx="7395">
                        <c:v>51.354166666666664</c:v>
                      </c:pt>
                      <c:pt idx="7396">
                        <c:v>51.361111111111114</c:v>
                      </c:pt>
                      <c:pt idx="7397">
                        <c:v>51.36805555555555</c:v>
                      </c:pt>
                      <c:pt idx="7398">
                        <c:v>51.375</c:v>
                      </c:pt>
                      <c:pt idx="7399">
                        <c:v>51.38194444444445</c:v>
                      </c:pt>
                      <c:pt idx="7400">
                        <c:v>51.388888888888886</c:v>
                      </c:pt>
                      <c:pt idx="7401">
                        <c:v>51.395833333333336</c:v>
                      </c:pt>
                      <c:pt idx="7402">
                        <c:v>51.402777777777779</c:v>
                      </c:pt>
                      <c:pt idx="7403">
                        <c:v>51.409722222222221</c:v>
                      </c:pt>
                      <c:pt idx="7404">
                        <c:v>51.416666666666664</c:v>
                      </c:pt>
                      <c:pt idx="7405">
                        <c:v>51.423611111111114</c:v>
                      </c:pt>
                      <c:pt idx="7406">
                        <c:v>51.43055555555555</c:v>
                      </c:pt>
                      <c:pt idx="7407">
                        <c:v>51.4375</c:v>
                      </c:pt>
                      <c:pt idx="7408">
                        <c:v>51.44444444444445</c:v>
                      </c:pt>
                      <c:pt idx="7409">
                        <c:v>51.451388888888886</c:v>
                      </c:pt>
                      <c:pt idx="7410">
                        <c:v>51.458333333333336</c:v>
                      </c:pt>
                      <c:pt idx="7411">
                        <c:v>51.465277777777779</c:v>
                      </c:pt>
                      <c:pt idx="7412">
                        <c:v>51.472222222222221</c:v>
                      </c:pt>
                      <c:pt idx="7413">
                        <c:v>51.479166666666664</c:v>
                      </c:pt>
                      <c:pt idx="7414">
                        <c:v>51.486111111111114</c:v>
                      </c:pt>
                      <c:pt idx="7415">
                        <c:v>51.49305555555555</c:v>
                      </c:pt>
                      <c:pt idx="7416">
                        <c:v>51.5</c:v>
                      </c:pt>
                      <c:pt idx="7417">
                        <c:v>51.50694444444445</c:v>
                      </c:pt>
                      <c:pt idx="7418">
                        <c:v>51.513888888888886</c:v>
                      </c:pt>
                      <c:pt idx="7419">
                        <c:v>51.520833333333336</c:v>
                      </c:pt>
                      <c:pt idx="7420">
                        <c:v>51.527777777777779</c:v>
                      </c:pt>
                      <c:pt idx="7421">
                        <c:v>51.534722222222221</c:v>
                      </c:pt>
                      <c:pt idx="7422">
                        <c:v>51.541666666666664</c:v>
                      </c:pt>
                      <c:pt idx="7423">
                        <c:v>51.548611111111114</c:v>
                      </c:pt>
                      <c:pt idx="7424">
                        <c:v>51.55555555555555</c:v>
                      </c:pt>
                      <c:pt idx="7425">
                        <c:v>51.5625</c:v>
                      </c:pt>
                      <c:pt idx="7426">
                        <c:v>51.56944444444445</c:v>
                      </c:pt>
                      <c:pt idx="7427">
                        <c:v>51.576388888888886</c:v>
                      </c:pt>
                      <c:pt idx="7428">
                        <c:v>51.583333333333336</c:v>
                      </c:pt>
                      <c:pt idx="7429">
                        <c:v>51.590277777777779</c:v>
                      </c:pt>
                      <c:pt idx="7430">
                        <c:v>51.597222222222221</c:v>
                      </c:pt>
                      <c:pt idx="7431">
                        <c:v>51.604166666666664</c:v>
                      </c:pt>
                      <c:pt idx="7432">
                        <c:v>51.611111111111114</c:v>
                      </c:pt>
                      <c:pt idx="7433">
                        <c:v>51.61805555555555</c:v>
                      </c:pt>
                      <c:pt idx="7434">
                        <c:v>51.625</c:v>
                      </c:pt>
                      <c:pt idx="7435">
                        <c:v>51.63194444444445</c:v>
                      </c:pt>
                      <c:pt idx="7436">
                        <c:v>51.638888888888886</c:v>
                      </c:pt>
                      <c:pt idx="7437">
                        <c:v>51.645833333333336</c:v>
                      </c:pt>
                      <c:pt idx="7438">
                        <c:v>51.652777777777779</c:v>
                      </c:pt>
                      <c:pt idx="7439">
                        <c:v>51.659722222222221</c:v>
                      </c:pt>
                      <c:pt idx="7440">
                        <c:v>51.666666666666664</c:v>
                      </c:pt>
                      <c:pt idx="7441">
                        <c:v>51.673611111111114</c:v>
                      </c:pt>
                      <c:pt idx="7442">
                        <c:v>51.68055555555555</c:v>
                      </c:pt>
                      <c:pt idx="7443">
                        <c:v>51.6875</c:v>
                      </c:pt>
                      <c:pt idx="7444">
                        <c:v>51.69444444444445</c:v>
                      </c:pt>
                      <c:pt idx="7445">
                        <c:v>51.701388888888886</c:v>
                      </c:pt>
                      <c:pt idx="7446">
                        <c:v>51.708333333333336</c:v>
                      </c:pt>
                      <c:pt idx="7447">
                        <c:v>51.715277777777779</c:v>
                      </c:pt>
                      <c:pt idx="7448">
                        <c:v>51.722222222222221</c:v>
                      </c:pt>
                      <c:pt idx="7449">
                        <c:v>51.729166666666664</c:v>
                      </c:pt>
                      <c:pt idx="7450">
                        <c:v>51.736111111111114</c:v>
                      </c:pt>
                      <c:pt idx="7451">
                        <c:v>51.74305555555555</c:v>
                      </c:pt>
                      <c:pt idx="7452">
                        <c:v>51.75</c:v>
                      </c:pt>
                      <c:pt idx="7453">
                        <c:v>51.75694444444445</c:v>
                      </c:pt>
                      <c:pt idx="7454">
                        <c:v>51.763888888888886</c:v>
                      </c:pt>
                      <c:pt idx="7455">
                        <c:v>51.770833333333336</c:v>
                      </c:pt>
                      <c:pt idx="7456">
                        <c:v>51.777777777777779</c:v>
                      </c:pt>
                      <c:pt idx="7457">
                        <c:v>51.784722222222221</c:v>
                      </c:pt>
                      <c:pt idx="7458">
                        <c:v>51.791666666666664</c:v>
                      </c:pt>
                      <c:pt idx="7459">
                        <c:v>51.798611111111114</c:v>
                      </c:pt>
                      <c:pt idx="7460">
                        <c:v>51.80555555555555</c:v>
                      </c:pt>
                      <c:pt idx="7461">
                        <c:v>51.8125</c:v>
                      </c:pt>
                      <c:pt idx="7462">
                        <c:v>51.81944444444445</c:v>
                      </c:pt>
                      <c:pt idx="7463">
                        <c:v>51.826388888888886</c:v>
                      </c:pt>
                      <c:pt idx="7464">
                        <c:v>51.833333333333336</c:v>
                      </c:pt>
                      <c:pt idx="7465">
                        <c:v>51.840277777777779</c:v>
                      </c:pt>
                      <c:pt idx="7466">
                        <c:v>51.847222222222221</c:v>
                      </c:pt>
                      <c:pt idx="7467">
                        <c:v>51.854166666666664</c:v>
                      </c:pt>
                      <c:pt idx="7468">
                        <c:v>51.861111111111114</c:v>
                      </c:pt>
                      <c:pt idx="7469">
                        <c:v>51.86805555555555</c:v>
                      </c:pt>
                      <c:pt idx="7470">
                        <c:v>51.875</c:v>
                      </c:pt>
                      <c:pt idx="7471">
                        <c:v>51.88194444444445</c:v>
                      </c:pt>
                      <c:pt idx="7472">
                        <c:v>51.888888888888886</c:v>
                      </c:pt>
                      <c:pt idx="7473">
                        <c:v>51.895833333333336</c:v>
                      </c:pt>
                      <c:pt idx="7474">
                        <c:v>51.902777777777779</c:v>
                      </c:pt>
                      <c:pt idx="7475">
                        <c:v>51.909722222222221</c:v>
                      </c:pt>
                      <c:pt idx="7476">
                        <c:v>51.916666666666664</c:v>
                      </c:pt>
                      <c:pt idx="7477">
                        <c:v>51.923611111111114</c:v>
                      </c:pt>
                      <c:pt idx="7478">
                        <c:v>51.93055555555555</c:v>
                      </c:pt>
                      <c:pt idx="7479">
                        <c:v>51.9375</c:v>
                      </c:pt>
                      <c:pt idx="7480">
                        <c:v>51.94444444444445</c:v>
                      </c:pt>
                      <c:pt idx="7481">
                        <c:v>51.951388888888886</c:v>
                      </c:pt>
                      <c:pt idx="7482">
                        <c:v>51.958333333333336</c:v>
                      </c:pt>
                      <c:pt idx="7483">
                        <c:v>51.965277777777779</c:v>
                      </c:pt>
                      <c:pt idx="7484">
                        <c:v>51.972222222222221</c:v>
                      </c:pt>
                      <c:pt idx="7485">
                        <c:v>51.979166666666664</c:v>
                      </c:pt>
                      <c:pt idx="7486">
                        <c:v>51.986111111111114</c:v>
                      </c:pt>
                      <c:pt idx="7487">
                        <c:v>51.99305555555555</c:v>
                      </c:pt>
                      <c:pt idx="7488">
                        <c:v>52</c:v>
                      </c:pt>
                      <c:pt idx="7489">
                        <c:v>52.00694444444445</c:v>
                      </c:pt>
                      <c:pt idx="7490">
                        <c:v>52.013888888888886</c:v>
                      </c:pt>
                      <c:pt idx="7491">
                        <c:v>52.020833333333336</c:v>
                      </c:pt>
                      <c:pt idx="7492">
                        <c:v>52.027777777777779</c:v>
                      </c:pt>
                      <c:pt idx="7493">
                        <c:v>52.034722222222221</c:v>
                      </c:pt>
                      <c:pt idx="7494">
                        <c:v>52.041666666666664</c:v>
                      </c:pt>
                      <c:pt idx="7495">
                        <c:v>52.048611111111114</c:v>
                      </c:pt>
                      <c:pt idx="7496">
                        <c:v>52.05555555555555</c:v>
                      </c:pt>
                      <c:pt idx="7497">
                        <c:v>52.0625</c:v>
                      </c:pt>
                      <c:pt idx="7498">
                        <c:v>52.06944444444445</c:v>
                      </c:pt>
                      <c:pt idx="7499">
                        <c:v>52.076388888888886</c:v>
                      </c:pt>
                      <c:pt idx="7500">
                        <c:v>52.083333333333336</c:v>
                      </c:pt>
                      <c:pt idx="7501">
                        <c:v>52.090277777777779</c:v>
                      </c:pt>
                      <c:pt idx="7502">
                        <c:v>52.097222222222221</c:v>
                      </c:pt>
                      <c:pt idx="7503">
                        <c:v>52.104166666666664</c:v>
                      </c:pt>
                      <c:pt idx="7504">
                        <c:v>52.111111111111114</c:v>
                      </c:pt>
                      <c:pt idx="7505">
                        <c:v>52.11805555555555</c:v>
                      </c:pt>
                      <c:pt idx="7506">
                        <c:v>52.125</c:v>
                      </c:pt>
                      <c:pt idx="7507">
                        <c:v>52.13194444444445</c:v>
                      </c:pt>
                      <c:pt idx="7508">
                        <c:v>52.138888888888886</c:v>
                      </c:pt>
                      <c:pt idx="7509">
                        <c:v>52.145833333333336</c:v>
                      </c:pt>
                      <c:pt idx="7510">
                        <c:v>52.152777777777779</c:v>
                      </c:pt>
                      <c:pt idx="7511">
                        <c:v>52.159722222222221</c:v>
                      </c:pt>
                      <c:pt idx="7512">
                        <c:v>52.166666666666664</c:v>
                      </c:pt>
                      <c:pt idx="7513">
                        <c:v>52.173611111111114</c:v>
                      </c:pt>
                      <c:pt idx="7514">
                        <c:v>52.18055555555555</c:v>
                      </c:pt>
                      <c:pt idx="7515">
                        <c:v>52.1875</c:v>
                      </c:pt>
                      <c:pt idx="7516">
                        <c:v>52.19444444444445</c:v>
                      </c:pt>
                      <c:pt idx="7517">
                        <c:v>52.201388888888886</c:v>
                      </c:pt>
                      <c:pt idx="7518">
                        <c:v>52.208333333333336</c:v>
                      </c:pt>
                      <c:pt idx="7519">
                        <c:v>52.215277777777779</c:v>
                      </c:pt>
                      <c:pt idx="7520">
                        <c:v>52.222222222222221</c:v>
                      </c:pt>
                      <c:pt idx="7521">
                        <c:v>52.229166666666664</c:v>
                      </c:pt>
                      <c:pt idx="7522">
                        <c:v>52.236111111111114</c:v>
                      </c:pt>
                      <c:pt idx="7523">
                        <c:v>52.24305555555555</c:v>
                      </c:pt>
                      <c:pt idx="7524">
                        <c:v>52.25</c:v>
                      </c:pt>
                      <c:pt idx="7525">
                        <c:v>52.25694444444445</c:v>
                      </c:pt>
                      <c:pt idx="7526">
                        <c:v>52.263888888888886</c:v>
                      </c:pt>
                      <c:pt idx="7527">
                        <c:v>52.270833333333336</c:v>
                      </c:pt>
                      <c:pt idx="7528">
                        <c:v>52.277777777777779</c:v>
                      </c:pt>
                      <c:pt idx="7529">
                        <c:v>52.284722222222221</c:v>
                      </c:pt>
                      <c:pt idx="7530">
                        <c:v>52.291666666666664</c:v>
                      </c:pt>
                      <c:pt idx="7531">
                        <c:v>52.298611111111114</c:v>
                      </c:pt>
                      <c:pt idx="7532">
                        <c:v>52.30555555555555</c:v>
                      </c:pt>
                      <c:pt idx="7533">
                        <c:v>52.3125</c:v>
                      </c:pt>
                      <c:pt idx="7534">
                        <c:v>52.31944444444445</c:v>
                      </c:pt>
                      <c:pt idx="7535">
                        <c:v>52.326388888888886</c:v>
                      </c:pt>
                      <c:pt idx="7536">
                        <c:v>52.333333333333336</c:v>
                      </c:pt>
                      <c:pt idx="7537">
                        <c:v>52.340277777777779</c:v>
                      </c:pt>
                      <c:pt idx="7538">
                        <c:v>52.347222222222221</c:v>
                      </c:pt>
                      <c:pt idx="7539">
                        <c:v>52.354166666666664</c:v>
                      </c:pt>
                      <c:pt idx="7540">
                        <c:v>52.361111111111114</c:v>
                      </c:pt>
                      <c:pt idx="7541">
                        <c:v>52.36805555555555</c:v>
                      </c:pt>
                      <c:pt idx="7542">
                        <c:v>52.375</c:v>
                      </c:pt>
                      <c:pt idx="7543">
                        <c:v>52.38194444444445</c:v>
                      </c:pt>
                      <c:pt idx="7544">
                        <c:v>52.388888888888886</c:v>
                      </c:pt>
                      <c:pt idx="7545">
                        <c:v>52.395833333333336</c:v>
                      </c:pt>
                      <c:pt idx="7546">
                        <c:v>52.402777777777779</c:v>
                      </c:pt>
                      <c:pt idx="7547">
                        <c:v>52.409722222222221</c:v>
                      </c:pt>
                      <c:pt idx="7548">
                        <c:v>52.416666666666664</c:v>
                      </c:pt>
                      <c:pt idx="7549">
                        <c:v>52.423611111111114</c:v>
                      </c:pt>
                      <c:pt idx="7550">
                        <c:v>52.43055555555555</c:v>
                      </c:pt>
                      <c:pt idx="7551">
                        <c:v>52.4375</c:v>
                      </c:pt>
                      <c:pt idx="7552">
                        <c:v>52.44444444444445</c:v>
                      </c:pt>
                      <c:pt idx="7553">
                        <c:v>52.451388888888886</c:v>
                      </c:pt>
                      <c:pt idx="7554">
                        <c:v>52.458333333333336</c:v>
                      </c:pt>
                      <c:pt idx="7555">
                        <c:v>52.465277777777779</c:v>
                      </c:pt>
                      <c:pt idx="7556">
                        <c:v>52.472222222222221</c:v>
                      </c:pt>
                      <c:pt idx="7557">
                        <c:v>52.479166666666664</c:v>
                      </c:pt>
                      <c:pt idx="7558">
                        <c:v>52.486111111111114</c:v>
                      </c:pt>
                      <c:pt idx="7559">
                        <c:v>52.49305555555555</c:v>
                      </c:pt>
                      <c:pt idx="7560">
                        <c:v>52.5</c:v>
                      </c:pt>
                      <c:pt idx="7561">
                        <c:v>52.50694444444445</c:v>
                      </c:pt>
                      <c:pt idx="7562">
                        <c:v>52.513888888888886</c:v>
                      </c:pt>
                      <c:pt idx="7563">
                        <c:v>52.520833333333336</c:v>
                      </c:pt>
                      <c:pt idx="7564">
                        <c:v>52.527777777777779</c:v>
                      </c:pt>
                      <c:pt idx="7565">
                        <c:v>52.534722222222221</c:v>
                      </c:pt>
                      <c:pt idx="7566">
                        <c:v>52.541666666666664</c:v>
                      </c:pt>
                      <c:pt idx="7567">
                        <c:v>52.548611111111114</c:v>
                      </c:pt>
                      <c:pt idx="7568">
                        <c:v>52.55555555555555</c:v>
                      </c:pt>
                      <c:pt idx="7569">
                        <c:v>52.5625</c:v>
                      </c:pt>
                      <c:pt idx="7570">
                        <c:v>52.56944444444445</c:v>
                      </c:pt>
                      <c:pt idx="7571">
                        <c:v>52.576388888888886</c:v>
                      </c:pt>
                      <c:pt idx="7572">
                        <c:v>52.583333333333336</c:v>
                      </c:pt>
                      <c:pt idx="7573">
                        <c:v>52.590277777777779</c:v>
                      </c:pt>
                      <c:pt idx="7574">
                        <c:v>52.597222222222221</c:v>
                      </c:pt>
                      <c:pt idx="7575">
                        <c:v>52.604166666666664</c:v>
                      </c:pt>
                      <c:pt idx="7576">
                        <c:v>52.611111111111114</c:v>
                      </c:pt>
                      <c:pt idx="7577">
                        <c:v>52.61805555555555</c:v>
                      </c:pt>
                      <c:pt idx="7578">
                        <c:v>52.625</c:v>
                      </c:pt>
                      <c:pt idx="7579">
                        <c:v>52.63194444444445</c:v>
                      </c:pt>
                      <c:pt idx="7580">
                        <c:v>52.638888888888886</c:v>
                      </c:pt>
                      <c:pt idx="7581">
                        <c:v>52.645833333333336</c:v>
                      </c:pt>
                      <c:pt idx="7582">
                        <c:v>52.652777777777779</c:v>
                      </c:pt>
                      <c:pt idx="7583">
                        <c:v>52.659722222222221</c:v>
                      </c:pt>
                      <c:pt idx="7584">
                        <c:v>52.666666666666664</c:v>
                      </c:pt>
                      <c:pt idx="7585">
                        <c:v>52.673611111111114</c:v>
                      </c:pt>
                      <c:pt idx="7586">
                        <c:v>52.68055555555555</c:v>
                      </c:pt>
                      <c:pt idx="7587">
                        <c:v>52.6875</c:v>
                      </c:pt>
                      <c:pt idx="7588">
                        <c:v>52.69444444444445</c:v>
                      </c:pt>
                      <c:pt idx="7589">
                        <c:v>52.701388888888886</c:v>
                      </c:pt>
                      <c:pt idx="7590">
                        <c:v>52.708333333333336</c:v>
                      </c:pt>
                      <c:pt idx="7591">
                        <c:v>52.715277777777779</c:v>
                      </c:pt>
                      <c:pt idx="7592">
                        <c:v>52.722222222222221</c:v>
                      </c:pt>
                      <c:pt idx="7593">
                        <c:v>52.729166666666664</c:v>
                      </c:pt>
                      <c:pt idx="7594">
                        <c:v>52.736111111111114</c:v>
                      </c:pt>
                      <c:pt idx="7595">
                        <c:v>52.74305555555555</c:v>
                      </c:pt>
                      <c:pt idx="7596">
                        <c:v>52.75</c:v>
                      </c:pt>
                      <c:pt idx="7597">
                        <c:v>52.75694444444445</c:v>
                      </c:pt>
                      <c:pt idx="7598">
                        <c:v>52.763888888888886</c:v>
                      </c:pt>
                      <c:pt idx="7599">
                        <c:v>52.770833333333336</c:v>
                      </c:pt>
                      <c:pt idx="7600">
                        <c:v>52.777777777777779</c:v>
                      </c:pt>
                      <c:pt idx="7601">
                        <c:v>52.784722222222221</c:v>
                      </c:pt>
                      <c:pt idx="7602">
                        <c:v>52.791666666666664</c:v>
                      </c:pt>
                      <c:pt idx="7603">
                        <c:v>52.798611111111114</c:v>
                      </c:pt>
                      <c:pt idx="7604">
                        <c:v>52.80555555555555</c:v>
                      </c:pt>
                      <c:pt idx="7605">
                        <c:v>52.8125</c:v>
                      </c:pt>
                      <c:pt idx="7606">
                        <c:v>52.81944444444445</c:v>
                      </c:pt>
                      <c:pt idx="7607">
                        <c:v>52.826388888888886</c:v>
                      </c:pt>
                      <c:pt idx="7608">
                        <c:v>52.833333333333336</c:v>
                      </c:pt>
                      <c:pt idx="7609">
                        <c:v>52.840277777777779</c:v>
                      </c:pt>
                      <c:pt idx="7610">
                        <c:v>52.847222222222221</c:v>
                      </c:pt>
                      <c:pt idx="7611">
                        <c:v>52.854166666666664</c:v>
                      </c:pt>
                      <c:pt idx="7612">
                        <c:v>52.861111111111114</c:v>
                      </c:pt>
                      <c:pt idx="7613">
                        <c:v>52.86805555555555</c:v>
                      </c:pt>
                      <c:pt idx="7614">
                        <c:v>52.875</c:v>
                      </c:pt>
                      <c:pt idx="7615">
                        <c:v>52.88194444444445</c:v>
                      </c:pt>
                      <c:pt idx="7616">
                        <c:v>52.888888888888886</c:v>
                      </c:pt>
                      <c:pt idx="7617">
                        <c:v>52.895833333333336</c:v>
                      </c:pt>
                      <c:pt idx="7618">
                        <c:v>52.902777777777779</c:v>
                      </c:pt>
                      <c:pt idx="7619">
                        <c:v>52.909722222222221</c:v>
                      </c:pt>
                      <c:pt idx="7620">
                        <c:v>52.916666666666664</c:v>
                      </c:pt>
                      <c:pt idx="7621">
                        <c:v>52.923611111111114</c:v>
                      </c:pt>
                      <c:pt idx="7622">
                        <c:v>52.93055555555555</c:v>
                      </c:pt>
                      <c:pt idx="7623">
                        <c:v>52.9375</c:v>
                      </c:pt>
                      <c:pt idx="7624">
                        <c:v>52.94444444444445</c:v>
                      </c:pt>
                      <c:pt idx="7625">
                        <c:v>52.951388888888886</c:v>
                      </c:pt>
                      <c:pt idx="7626">
                        <c:v>52.958333333333336</c:v>
                      </c:pt>
                      <c:pt idx="7627">
                        <c:v>52.965277777777779</c:v>
                      </c:pt>
                      <c:pt idx="7628">
                        <c:v>52.972222222222221</c:v>
                      </c:pt>
                      <c:pt idx="7629">
                        <c:v>52.979166666666664</c:v>
                      </c:pt>
                      <c:pt idx="7630">
                        <c:v>52.986111111111114</c:v>
                      </c:pt>
                      <c:pt idx="7631">
                        <c:v>52.99305555555555</c:v>
                      </c:pt>
                      <c:pt idx="7632">
                        <c:v>53</c:v>
                      </c:pt>
                      <c:pt idx="7633">
                        <c:v>53.00694444444445</c:v>
                      </c:pt>
                      <c:pt idx="7634">
                        <c:v>53.013888888888886</c:v>
                      </c:pt>
                      <c:pt idx="7635">
                        <c:v>53.020833333333336</c:v>
                      </c:pt>
                      <c:pt idx="7636">
                        <c:v>53.027777777777779</c:v>
                      </c:pt>
                      <c:pt idx="7637">
                        <c:v>53.034722222222221</c:v>
                      </c:pt>
                      <c:pt idx="7638">
                        <c:v>53.041666666666664</c:v>
                      </c:pt>
                      <c:pt idx="7639">
                        <c:v>53.048611111111114</c:v>
                      </c:pt>
                      <c:pt idx="7640">
                        <c:v>53.05555555555555</c:v>
                      </c:pt>
                      <c:pt idx="7641">
                        <c:v>53.0625</c:v>
                      </c:pt>
                      <c:pt idx="7642">
                        <c:v>53.06944444444445</c:v>
                      </c:pt>
                      <c:pt idx="7643">
                        <c:v>53.076388888888886</c:v>
                      </c:pt>
                      <c:pt idx="7644">
                        <c:v>53.083333333333336</c:v>
                      </c:pt>
                      <c:pt idx="7645">
                        <c:v>53.090277777777779</c:v>
                      </c:pt>
                      <c:pt idx="7646">
                        <c:v>53.097222222222221</c:v>
                      </c:pt>
                      <c:pt idx="7647">
                        <c:v>53.104166666666664</c:v>
                      </c:pt>
                      <c:pt idx="7648">
                        <c:v>53.111111111111114</c:v>
                      </c:pt>
                      <c:pt idx="7649">
                        <c:v>53.11805555555555</c:v>
                      </c:pt>
                      <c:pt idx="7650">
                        <c:v>53.125</c:v>
                      </c:pt>
                      <c:pt idx="7651">
                        <c:v>53.13194444444445</c:v>
                      </c:pt>
                      <c:pt idx="7652">
                        <c:v>53.138888888888886</c:v>
                      </c:pt>
                      <c:pt idx="7653">
                        <c:v>53.145833333333336</c:v>
                      </c:pt>
                      <c:pt idx="7654">
                        <c:v>53.152777777777779</c:v>
                      </c:pt>
                      <c:pt idx="7655">
                        <c:v>53.159722222222221</c:v>
                      </c:pt>
                      <c:pt idx="7656">
                        <c:v>53.166666666666664</c:v>
                      </c:pt>
                      <c:pt idx="7657">
                        <c:v>53.173611111111114</c:v>
                      </c:pt>
                      <c:pt idx="7658">
                        <c:v>53.18055555555555</c:v>
                      </c:pt>
                      <c:pt idx="7659">
                        <c:v>53.1875</c:v>
                      </c:pt>
                      <c:pt idx="7660">
                        <c:v>53.19444444444445</c:v>
                      </c:pt>
                      <c:pt idx="7661">
                        <c:v>53.201388888888886</c:v>
                      </c:pt>
                      <c:pt idx="7662">
                        <c:v>53.208333333333336</c:v>
                      </c:pt>
                      <c:pt idx="7663">
                        <c:v>53.215277777777779</c:v>
                      </c:pt>
                      <c:pt idx="7664">
                        <c:v>53.222222222222221</c:v>
                      </c:pt>
                      <c:pt idx="7665">
                        <c:v>53.229166666666664</c:v>
                      </c:pt>
                      <c:pt idx="7666">
                        <c:v>53.236111111111114</c:v>
                      </c:pt>
                      <c:pt idx="7667">
                        <c:v>53.24305555555555</c:v>
                      </c:pt>
                      <c:pt idx="7668">
                        <c:v>53.25</c:v>
                      </c:pt>
                      <c:pt idx="7669">
                        <c:v>53.25694444444445</c:v>
                      </c:pt>
                      <c:pt idx="7670">
                        <c:v>53.263888888888886</c:v>
                      </c:pt>
                      <c:pt idx="7671">
                        <c:v>53.270833333333336</c:v>
                      </c:pt>
                      <c:pt idx="7672">
                        <c:v>53.277777777777779</c:v>
                      </c:pt>
                      <c:pt idx="7673">
                        <c:v>53.284722222222221</c:v>
                      </c:pt>
                      <c:pt idx="7674">
                        <c:v>53.291666666666664</c:v>
                      </c:pt>
                      <c:pt idx="7675">
                        <c:v>53.298611111111114</c:v>
                      </c:pt>
                      <c:pt idx="7676">
                        <c:v>53.30555555555555</c:v>
                      </c:pt>
                      <c:pt idx="7677">
                        <c:v>53.3125</c:v>
                      </c:pt>
                      <c:pt idx="7678">
                        <c:v>53.31944444444445</c:v>
                      </c:pt>
                      <c:pt idx="7679">
                        <c:v>53.326388888888886</c:v>
                      </c:pt>
                      <c:pt idx="7680">
                        <c:v>53.333333333333336</c:v>
                      </c:pt>
                      <c:pt idx="7681">
                        <c:v>53.340277777777779</c:v>
                      </c:pt>
                      <c:pt idx="7682">
                        <c:v>53.347222222222221</c:v>
                      </c:pt>
                      <c:pt idx="7683">
                        <c:v>53.354166666666664</c:v>
                      </c:pt>
                      <c:pt idx="7684">
                        <c:v>53.361111111111114</c:v>
                      </c:pt>
                      <c:pt idx="7685">
                        <c:v>53.36805555555555</c:v>
                      </c:pt>
                      <c:pt idx="7686">
                        <c:v>53.375</c:v>
                      </c:pt>
                      <c:pt idx="7687">
                        <c:v>53.38194444444445</c:v>
                      </c:pt>
                      <c:pt idx="7688">
                        <c:v>53.388888888888886</c:v>
                      </c:pt>
                      <c:pt idx="7689">
                        <c:v>53.395833333333336</c:v>
                      </c:pt>
                      <c:pt idx="7690">
                        <c:v>53.402777777777779</c:v>
                      </c:pt>
                      <c:pt idx="7691">
                        <c:v>53.409722222222221</c:v>
                      </c:pt>
                      <c:pt idx="7692">
                        <c:v>53.416666666666664</c:v>
                      </c:pt>
                      <c:pt idx="7693">
                        <c:v>53.423611111111114</c:v>
                      </c:pt>
                      <c:pt idx="7694">
                        <c:v>53.43055555555555</c:v>
                      </c:pt>
                      <c:pt idx="7695">
                        <c:v>53.4375</c:v>
                      </c:pt>
                      <c:pt idx="7696">
                        <c:v>53.44444444444445</c:v>
                      </c:pt>
                      <c:pt idx="7697">
                        <c:v>53.451388888888886</c:v>
                      </c:pt>
                      <c:pt idx="7698">
                        <c:v>53.458333333333336</c:v>
                      </c:pt>
                      <c:pt idx="7699">
                        <c:v>53.465277777777779</c:v>
                      </c:pt>
                      <c:pt idx="7700">
                        <c:v>53.472222222222221</c:v>
                      </c:pt>
                      <c:pt idx="7701">
                        <c:v>53.479166666666664</c:v>
                      </c:pt>
                      <c:pt idx="7702">
                        <c:v>53.486111111111114</c:v>
                      </c:pt>
                      <c:pt idx="7703">
                        <c:v>53.49305555555555</c:v>
                      </c:pt>
                      <c:pt idx="7704">
                        <c:v>53.5</c:v>
                      </c:pt>
                      <c:pt idx="7705">
                        <c:v>53.50694444444445</c:v>
                      </c:pt>
                      <c:pt idx="7706">
                        <c:v>53.513888888888886</c:v>
                      </c:pt>
                      <c:pt idx="7707">
                        <c:v>53.520833333333336</c:v>
                      </c:pt>
                      <c:pt idx="7708">
                        <c:v>53.527777777777779</c:v>
                      </c:pt>
                      <c:pt idx="7709">
                        <c:v>53.534722222222221</c:v>
                      </c:pt>
                      <c:pt idx="7710">
                        <c:v>53.541666666666664</c:v>
                      </c:pt>
                      <c:pt idx="7711">
                        <c:v>53.548611111111114</c:v>
                      </c:pt>
                      <c:pt idx="7712">
                        <c:v>53.55555555555555</c:v>
                      </c:pt>
                      <c:pt idx="7713">
                        <c:v>53.5625</c:v>
                      </c:pt>
                      <c:pt idx="7714">
                        <c:v>53.56944444444445</c:v>
                      </c:pt>
                      <c:pt idx="7715">
                        <c:v>53.576388888888886</c:v>
                      </c:pt>
                      <c:pt idx="7716">
                        <c:v>53.583333333333336</c:v>
                      </c:pt>
                      <c:pt idx="7717">
                        <c:v>53.590277777777779</c:v>
                      </c:pt>
                      <c:pt idx="7718">
                        <c:v>53.597222222222221</c:v>
                      </c:pt>
                      <c:pt idx="7719">
                        <c:v>53.604166666666664</c:v>
                      </c:pt>
                      <c:pt idx="7720">
                        <c:v>53.611111111111114</c:v>
                      </c:pt>
                      <c:pt idx="7721">
                        <c:v>53.61805555555555</c:v>
                      </c:pt>
                      <c:pt idx="7722">
                        <c:v>53.625</c:v>
                      </c:pt>
                      <c:pt idx="7723">
                        <c:v>53.63194444444445</c:v>
                      </c:pt>
                      <c:pt idx="7724">
                        <c:v>53.638888888888886</c:v>
                      </c:pt>
                      <c:pt idx="7725">
                        <c:v>53.645833333333336</c:v>
                      </c:pt>
                      <c:pt idx="7726">
                        <c:v>53.652777777777779</c:v>
                      </c:pt>
                      <c:pt idx="7727">
                        <c:v>53.659722222222221</c:v>
                      </c:pt>
                      <c:pt idx="7728">
                        <c:v>53.666666666666664</c:v>
                      </c:pt>
                      <c:pt idx="7729">
                        <c:v>53.673611111111114</c:v>
                      </c:pt>
                      <c:pt idx="7730">
                        <c:v>53.68055555555555</c:v>
                      </c:pt>
                      <c:pt idx="7731">
                        <c:v>53.6875</c:v>
                      </c:pt>
                      <c:pt idx="7732">
                        <c:v>53.69444444444445</c:v>
                      </c:pt>
                      <c:pt idx="7733">
                        <c:v>53.701388888888886</c:v>
                      </c:pt>
                      <c:pt idx="7734">
                        <c:v>53.708333333333336</c:v>
                      </c:pt>
                      <c:pt idx="7735">
                        <c:v>53.715277777777779</c:v>
                      </c:pt>
                      <c:pt idx="7736">
                        <c:v>53.722222222222221</c:v>
                      </c:pt>
                      <c:pt idx="7737">
                        <c:v>53.729166666666664</c:v>
                      </c:pt>
                      <c:pt idx="7738">
                        <c:v>53.736111111111114</c:v>
                      </c:pt>
                      <c:pt idx="7739">
                        <c:v>53.74305555555555</c:v>
                      </c:pt>
                      <c:pt idx="7740">
                        <c:v>53.75</c:v>
                      </c:pt>
                      <c:pt idx="7741">
                        <c:v>53.75694444444445</c:v>
                      </c:pt>
                      <c:pt idx="7742">
                        <c:v>53.763888888888886</c:v>
                      </c:pt>
                      <c:pt idx="7743">
                        <c:v>53.770833333333336</c:v>
                      </c:pt>
                      <c:pt idx="7744">
                        <c:v>53.777777777777779</c:v>
                      </c:pt>
                      <c:pt idx="7745">
                        <c:v>53.784722222222221</c:v>
                      </c:pt>
                      <c:pt idx="7746">
                        <c:v>53.791666666666664</c:v>
                      </c:pt>
                      <c:pt idx="7747">
                        <c:v>53.798611111111114</c:v>
                      </c:pt>
                      <c:pt idx="7748">
                        <c:v>53.80555555555555</c:v>
                      </c:pt>
                      <c:pt idx="7749">
                        <c:v>53.8125</c:v>
                      </c:pt>
                      <c:pt idx="7750">
                        <c:v>53.81944444444445</c:v>
                      </c:pt>
                      <c:pt idx="7751">
                        <c:v>53.826388888888886</c:v>
                      </c:pt>
                      <c:pt idx="7752">
                        <c:v>53.833333333333336</c:v>
                      </c:pt>
                      <c:pt idx="7753">
                        <c:v>53.840277777777779</c:v>
                      </c:pt>
                      <c:pt idx="7754">
                        <c:v>53.847222222222221</c:v>
                      </c:pt>
                      <c:pt idx="7755">
                        <c:v>53.854166666666664</c:v>
                      </c:pt>
                      <c:pt idx="7756">
                        <c:v>53.861111111111114</c:v>
                      </c:pt>
                      <c:pt idx="7757">
                        <c:v>53.86805555555555</c:v>
                      </c:pt>
                      <c:pt idx="7758">
                        <c:v>53.875</c:v>
                      </c:pt>
                      <c:pt idx="7759">
                        <c:v>53.88194444444445</c:v>
                      </c:pt>
                      <c:pt idx="7760">
                        <c:v>53.888888888888886</c:v>
                      </c:pt>
                      <c:pt idx="7761">
                        <c:v>53.895833333333336</c:v>
                      </c:pt>
                      <c:pt idx="7762">
                        <c:v>53.902777777777779</c:v>
                      </c:pt>
                      <c:pt idx="7763">
                        <c:v>53.909722222222221</c:v>
                      </c:pt>
                      <c:pt idx="7764">
                        <c:v>53.916666666666664</c:v>
                      </c:pt>
                      <c:pt idx="7765">
                        <c:v>53.923611111111114</c:v>
                      </c:pt>
                      <c:pt idx="7766">
                        <c:v>53.93055555555555</c:v>
                      </c:pt>
                      <c:pt idx="7767">
                        <c:v>53.9375</c:v>
                      </c:pt>
                      <c:pt idx="7768">
                        <c:v>53.94444444444445</c:v>
                      </c:pt>
                      <c:pt idx="7769">
                        <c:v>53.951388888888886</c:v>
                      </c:pt>
                      <c:pt idx="7770">
                        <c:v>53.958333333333336</c:v>
                      </c:pt>
                      <c:pt idx="7771">
                        <c:v>53.965277777777779</c:v>
                      </c:pt>
                      <c:pt idx="7772">
                        <c:v>53.972222222222221</c:v>
                      </c:pt>
                      <c:pt idx="7773">
                        <c:v>53.979166666666664</c:v>
                      </c:pt>
                      <c:pt idx="7774">
                        <c:v>53.986111111111114</c:v>
                      </c:pt>
                      <c:pt idx="7775">
                        <c:v>53.99305555555555</c:v>
                      </c:pt>
                      <c:pt idx="7776">
                        <c:v>54</c:v>
                      </c:pt>
                      <c:pt idx="7777">
                        <c:v>54.00694444444445</c:v>
                      </c:pt>
                      <c:pt idx="7778">
                        <c:v>54.013888888888886</c:v>
                      </c:pt>
                      <c:pt idx="7779">
                        <c:v>54.020833333333336</c:v>
                      </c:pt>
                      <c:pt idx="7780">
                        <c:v>54.027777777777779</c:v>
                      </c:pt>
                      <c:pt idx="7781">
                        <c:v>54.034722222222221</c:v>
                      </c:pt>
                      <c:pt idx="7782">
                        <c:v>54.041666666666664</c:v>
                      </c:pt>
                      <c:pt idx="7783">
                        <c:v>54.048611111111114</c:v>
                      </c:pt>
                      <c:pt idx="7784">
                        <c:v>54.05555555555555</c:v>
                      </c:pt>
                      <c:pt idx="7785">
                        <c:v>54.0625</c:v>
                      </c:pt>
                      <c:pt idx="7786">
                        <c:v>54.06944444444445</c:v>
                      </c:pt>
                      <c:pt idx="7787">
                        <c:v>54.076388888888886</c:v>
                      </c:pt>
                      <c:pt idx="7788">
                        <c:v>54.083333333333336</c:v>
                      </c:pt>
                      <c:pt idx="7789">
                        <c:v>54.090277777777779</c:v>
                      </c:pt>
                      <c:pt idx="7790">
                        <c:v>54.097222222222221</c:v>
                      </c:pt>
                      <c:pt idx="7791">
                        <c:v>54.104166666666664</c:v>
                      </c:pt>
                      <c:pt idx="7792">
                        <c:v>54.111111111111114</c:v>
                      </c:pt>
                      <c:pt idx="7793">
                        <c:v>54.11805555555555</c:v>
                      </c:pt>
                      <c:pt idx="7794">
                        <c:v>54.125</c:v>
                      </c:pt>
                      <c:pt idx="7795">
                        <c:v>54.13194444444445</c:v>
                      </c:pt>
                      <c:pt idx="7796">
                        <c:v>54.138888888888886</c:v>
                      </c:pt>
                      <c:pt idx="7797">
                        <c:v>54.145833333333336</c:v>
                      </c:pt>
                      <c:pt idx="7798">
                        <c:v>54.152777777777779</c:v>
                      </c:pt>
                      <c:pt idx="7799">
                        <c:v>54.159722222222221</c:v>
                      </c:pt>
                      <c:pt idx="7800">
                        <c:v>54.166666666666664</c:v>
                      </c:pt>
                      <c:pt idx="7801">
                        <c:v>54.173611111111114</c:v>
                      </c:pt>
                      <c:pt idx="7802">
                        <c:v>54.18055555555555</c:v>
                      </c:pt>
                      <c:pt idx="7803">
                        <c:v>54.1875</c:v>
                      </c:pt>
                      <c:pt idx="7804">
                        <c:v>54.19444444444445</c:v>
                      </c:pt>
                      <c:pt idx="7805">
                        <c:v>54.201388888888886</c:v>
                      </c:pt>
                      <c:pt idx="7806">
                        <c:v>54.208333333333336</c:v>
                      </c:pt>
                      <c:pt idx="7807">
                        <c:v>54.215277777777779</c:v>
                      </c:pt>
                      <c:pt idx="7808">
                        <c:v>54.222222222222221</c:v>
                      </c:pt>
                      <c:pt idx="7809">
                        <c:v>54.229166666666664</c:v>
                      </c:pt>
                      <c:pt idx="7810">
                        <c:v>54.236111111111114</c:v>
                      </c:pt>
                      <c:pt idx="7811">
                        <c:v>54.24305555555555</c:v>
                      </c:pt>
                      <c:pt idx="7812">
                        <c:v>54.25</c:v>
                      </c:pt>
                      <c:pt idx="7813">
                        <c:v>54.25694444444445</c:v>
                      </c:pt>
                      <c:pt idx="7814">
                        <c:v>54.263888888888886</c:v>
                      </c:pt>
                      <c:pt idx="7815">
                        <c:v>54.270833333333336</c:v>
                      </c:pt>
                      <c:pt idx="7816">
                        <c:v>54.277777777777779</c:v>
                      </c:pt>
                      <c:pt idx="7817">
                        <c:v>54.284722222222221</c:v>
                      </c:pt>
                      <c:pt idx="7818">
                        <c:v>54.291666666666664</c:v>
                      </c:pt>
                      <c:pt idx="7819">
                        <c:v>54.298611111111114</c:v>
                      </c:pt>
                      <c:pt idx="7820">
                        <c:v>54.30555555555555</c:v>
                      </c:pt>
                      <c:pt idx="7821">
                        <c:v>54.3125</c:v>
                      </c:pt>
                      <c:pt idx="7822">
                        <c:v>54.31944444444445</c:v>
                      </c:pt>
                      <c:pt idx="7823">
                        <c:v>54.326388888888886</c:v>
                      </c:pt>
                      <c:pt idx="7824">
                        <c:v>54.333333333333336</c:v>
                      </c:pt>
                      <c:pt idx="7825">
                        <c:v>54.340277777777779</c:v>
                      </c:pt>
                      <c:pt idx="7826">
                        <c:v>54.347222222222221</c:v>
                      </c:pt>
                      <c:pt idx="7827">
                        <c:v>54.354166666666664</c:v>
                      </c:pt>
                      <c:pt idx="7828">
                        <c:v>54.361111111111114</c:v>
                      </c:pt>
                      <c:pt idx="7829">
                        <c:v>54.36805555555555</c:v>
                      </c:pt>
                      <c:pt idx="7830">
                        <c:v>54.375</c:v>
                      </c:pt>
                      <c:pt idx="7831">
                        <c:v>54.38194444444445</c:v>
                      </c:pt>
                      <c:pt idx="7832">
                        <c:v>54.388888888888886</c:v>
                      </c:pt>
                      <c:pt idx="7833">
                        <c:v>54.395833333333336</c:v>
                      </c:pt>
                      <c:pt idx="7834">
                        <c:v>54.402777777777779</c:v>
                      </c:pt>
                      <c:pt idx="7835">
                        <c:v>54.409722222222221</c:v>
                      </c:pt>
                      <c:pt idx="7836">
                        <c:v>54.416666666666664</c:v>
                      </c:pt>
                      <c:pt idx="7837">
                        <c:v>54.423611111111114</c:v>
                      </c:pt>
                      <c:pt idx="7838">
                        <c:v>54.43055555555555</c:v>
                      </c:pt>
                      <c:pt idx="7839">
                        <c:v>54.4375</c:v>
                      </c:pt>
                      <c:pt idx="7840">
                        <c:v>54.44444444444445</c:v>
                      </c:pt>
                      <c:pt idx="7841">
                        <c:v>54.451388888888886</c:v>
                      </c:pt>
                      <c:pt idx="7842">
                        <c:v>54.458333333333336</c:v>
                      </c:pt>
                      <c:pt idx="7843">
                        <c:v>54.465277777777779</c:v>
                      </c:pt>
                      <c:pt idx="7844">
                        <c:v>54.472222222222221</c:v>
                      </c:pt>
                      <c:pt idx="7845">
                        <c:v>54.479166666666664</c:v>
                      </c:pt>
                      <c:pt idx="7846">
                        <c:v>54.486111111111114</c:v>
                      </c:pt>
                      <c:pt idx="7847">
                        <c:v>54.49305555555555</c:v>
                      </c:pt>
                      <c:pt idx="7848">
                        <c:v>54.5</c:v>
                      </c:pt>
                      <c:pt idx="7849">
                        <c:v>54.50694444444445</c:v>
                      </c:pt>
                      <c:pt idx="7850">
                        <c:v>54.513888888888886</c:v>
                      </c:pt>
                      <c:pt idx="7851">
                        <c:v>54.520833333333336</c:v>
                      </c:pt>
                      <c:pt idx="7852">
                        <c:v>54.527777777777779</c:v>
                      </c:pt>
                      <c:pt idx="7853">
                        <c:v>54.534722222222221</c:v>
                      </c:pt>
                      <c:pt idx="7854">
                        <c:v>54.541666666666664</c:v>
                      </c:pt>
                      <c:pt idx="7855">
                        <c:v>54.548611111111114</c:v>
                      </c:pt>
                      <c:pt idx="7856">
                        <c:v>54.55555555555555</c:v>
                      </c:pt>
                      <c:pt idx="7857">
                        <c:v>54.5625</c:v>
                      </c:pt>
                      <c:pt idx="7858">
                        <c:v>54.56944444444445</c:v>
                      </c:pt>
                      <c:pt idx="7859">
                        <c:v>54.576388888888886</c:v>
                      </c:pt>
                      <c:pt idx="7860">
                        <c:v>54.583333333333336</c:v>
                      </c:pt>
                      <c:pt idx="7861">
                        <c:v>54.590277777777779</c:v>
                      </c:pt>
                      <c:pt idx="7862">
                        <c:v>54.597222222222221</c:v>
                      </c:pt>
                      <c:pt idx="7863">
                        <c:v>54.604166666666664</c:v>
                      </c:pt>
                      <c:pt idx="7864">
                        <c:v>54.611111111111114</c:v>
                      </c:pt>
                      <c:pt idx="7865">
                        <c:v>54.61805555555555</c:v>
                      </c:pt>
                      <c:pt idx="7866">
                        <c:v>54.625</c:v>
                      </c:pt>
                      <c:pt idx="7867">
                        <c:v>54.63194444444445</c:v>
                      </c:pt>
                      <c:pt idx="7868">
                        <c:v>54.638888888888886</c:v>
                      </c:pt>
                      <c:pt idx="7869">
                        <c:v>54.645833333333336</c:v>
                      </c:pt>
                      <c:pt idx="7870">
                        <c:v>54.652777777777779</c:v>
                      </c:pt>
                      <c:pt idx="7871">
                        <c:v>54.659722222222221</c:v>
                      </c:pt>
                      <c:pt idx="7872">
                        <c:v>54.666666666666664</c:v>
                      </c:pt>
                      <c:pt idx="7873">
                        <c:v>54.673611111111114</c:v>
                      </c:pt>
                      <c:pt idx="7874">
                        <c:v>54.68055555555555</c:v>
                      </c:pt>
                      <c:pt idx="7875">
                        <c:v>54.6875</c:v>
                      </c:pt>
                      <c:pt idx="7876">
                        <c:v>54.69444444444445</c:v>
                      </c:pt>
                      <c:pt idx="7877">
                        <c:v>54.701388888888886</c:v>
                      </c:pt>
                      <c:pt idx="7878">
                        <c:v>54.708333333333336</c:v>
                      </c:pt>
                      <c:pt idx="7879">
                        <c:v>54.715277777777779</c:v>
                      </c:pt>
                      <c:pt idx="7880">
                        <c:v>54.722222222222221</c:v>
                      </c:pt>
                      <c:pt idx="7881">
                        <c:v>54.729166666666664</c:v>
                      </c:pt>
                      <c:pt idx="7882">
                        <c:v>54.736111111111114</c:v>
                      </c:pt>
                      <c:pt idx="7883">
                        <c:v>54.74305555555555</c:v>
                      </c:pt>
                      <c:pt idx="7884">
                        <c:v>54.75</c:v>
                      </c:pt>
                      <c:pt idx="7885">
                        <c:v>54.75694444444445</c:v>
                      </c:pt>
                      <c:pt idx="7886">
                        <c:v>54.763888888888886</c:v>
                      </c:pt>
                      <c:pt idx="7887">
                        <c:v>54.770833333333336</c:v>
                      </c:pt>
                      <c:pt idx="7888">
                        <c:v>54.777777777777779</c:v>
                      </c:pt>
                      <c:pt idx="7889">
                        <c:v>54.784722222222221</c:v>
                      </c:pt>
                      <c:pt idx="7890">
                        <c:v>54.791666666666664</c:v>
                      </c:pt>
                      <c:pt idx="7891">
                        <c:v>54.798611111111114</c:v>
                      </c:pt>
                      <c:pt idx="7892">
                        <c:v>54.80555555555555</c:v>
                      </c:pt>
                      <c:pt idx="7893">
                        <c:v>54.8125</c:v>
                      </c:pt>
                      <c:pt idx="7894">
                        <c:v>54.81944444444445</c:v>
                      </c:pt>
                      <c:pt idx="7895">
                        <c:v>54.826388888888886</c:v>
                      </c:pt>
                      <c:pt idx="7896">
                        <c:v>54.833333333333336</c:v>
                      </c:pt>
                      <c:pt idx="7897">
                        <c:v>54.840277777777779</c:v>
                      </c:pt>
                      <c:pt idx="7898">
                        <c:v>54.847222222222221</c:v>
                      </c:pt>
                      <c:pt idx="7899">
                        <c:v>54.854166666666664</c:v>
                      </c:pt>
                      <c:pt idx="7900">
                        <c:v>54.861111111111114</c:v>
                      </c:pt>
                      <c:pt idx="7901">
                        <c:v>54.86805555555555</c:v>
                      </c:pt>
                      <c:pt idx="7902">
                        <c:v>54.875</c:v>
                      </c:pt>
                      <c:pt idx="7903">
                        <c:v>54.88194444444445</c:v>
                      </c:pt>
                      <c:pt idx="7904">
                        <c:v>54.888888888888886</c:v>
                      </c:pt>
                      <c:pt idx="7905">
                        <c:v>54.895833333333336</c:v>
                      </c:pt>
                      <c:pt idx="7906">
                        <c:v>54.902777777777779</c:v>
                      </c:pt>
                      <c:pt idx="7907">
                        <c:v>54.909722222222221</c:v>
                      </c:pt>
                      <c:pt idx="7908">
                        <c:v>54.916666666666664</c:v>
                      </c:pt>
                      <c:pt idx="7909">
                        <c:v>54.923611111111114</c:v>
                      </c:pt>
                      <c:pt idx="7910">
                        <c:v>54.93055555555555</c:v>
                      </c:pt>
                      <c:pt idx="7911">
                        <c:v>54.9375</c:v>
                      </c:pt>
                      <c:pt idx="7912">
                        <c:v>54.94444444444445</c:v>
                      </c:pt>
                      <c:pt idx="7913">
                        <c:v>54.951388888888886</c:v>
                      </c:pt>
                      <c:pt idx="7914">
                        <c:v>54.958333333333336</c:v>
                      </c:pt>
                      <c:pt idx="7915">
                        <c:v>54.965277777777779</c:v>
                      </c:pt>
                      <c:pt idx="7916">
                        <c:v>54.972222222222221</c:v>
                      </c:pt>
                      <c:pt idx="7917">
                        <c:v>54.979166666666664</c:v>
                      </c:pt>
                      <c:pt idx="7918">
                        <c:v>54.986111111111114</c:v>
                      </c:pt>
                      <c:pt idx="7919">
                        <c:v>54.99305555555555</c:v>
                      </c:pt>
                      <c:pt idx="7920">
                        <c:v>55</c:v>
                      </c:pt>
                      <c:pt idx="7921">
                        <c:v>55.00694444444445</c:v>
                      </c:pt>
                      <c:pt idx="7922">
                        <c:v>55.013888888888886</c:v>
                      </c:pt>
                      <c:pt idx="7923">
                        <c:v>55.020833333333336</c:v>
                      </c:pt>
                      <c:pt idx="7924">
                        <c:v>55.027777777777779</c:v>
                      </c:pt>
                      <c:pt idx="7925">
                        <c:v>55.034722222222221</c:v>
                      </c:pt>
                      <c:pt idx="7926">
                        <c:v>55.041666666666664</c:v>
                      </c:pt>
                      <c:pt idx="7927">
                        <c:v>55.048611111111114</c:v>
                      </c:pt>
                      <c:pt idx="7928">
                        <c:v>55.05555555555555</c:v>
                      </c:pt>
                      <c:pt idx="7929">
                        <c:v>55.0625</c:v>
                      </c:pt>
                      <c:pt idx="7930">
                        <c:v>55.06944444444445</c:v>
                      </c:pt>
                      <c:pt idx="7931">
                        <c:v>55.076388888888886</c:v>
                      </c:pt>
                      <c:pt idx="7932">
                        <c:v>55.083333333333336</c:v>
                      </c:pt>
                      <c:pt idx="7933">
                        <c:v>55.090277777777779</c:v>
                      </c:pt>
                      <c:pt idx="7934">
                        <c:v>55.097222222222221</c:v>
                      </c:pt>
                      <c:pt idx="7935">
                        <c:v>55.104166666666664</c:v>
                      </c:pt>
                      <c:pt idx="7936">
                        <c:v>55.111111111111114</c:v>
                      </c:pt>
                      <c:pt idx="7937">
                        <c:v>55.11805555555555</c:v>
                      </c:pt>
                      <c:pt idx="7938">
                        <c:v>55.125</c:v>
                      </c:pt>
                      <c:pt idx="7939">
                        <c:v>55.13194444444445</c:v>
                      </c:pt>
                      <c:pt idx="7940">
                        <c:v>55.138888888888886</c:v>
                      </c:pt>
                      <c:pt idx="7941">
                        <c:v>55.145833333333336</c:v>
                      </c:pt>
                      <c:pt idx="7942">
                        <c:v>55.152777777777779</c:v>
                      </c:pt>
                      <c:pt idx="7943">
                        <c:v>55.159722222222221</c:v>
                      </c:pt>
                      <c:pt idx="7944">
                        <c:v>55.166666666666664</c:v>
                      </c:pt>
                      <c:pt idx="7945">
                        <c:v>55.173611111111114</c:v>
                      </c:pt>
                      <c:pt idx="7946">
                        <c:v>55.18055555555555</c:v>
                      </c:pt>
                      <c:pt idx="7947">
                        <c:v>55.1875</c:v>
                      </c:pt>
                      <c:pt idx="7948">
                        <c:v>55.19444444444445</c:v>
                      </c:pt>
                      <c:pt idx="7949">
                        <c:v>55.201388888888886</c:v>
                      </c:pt>
                      <c:pt idx="7950">
                        <c:v>55.208333333333336</c:v>
                      </c:pt>
                      <c:pt idx="7951">
                        <c:v>55.215277777777779</c:v>
                      </c:pt>
                      <c:pt idx="7952">
                        <c:v>55.222222222222221</c:v>
                      </c:pt>
                      <c:pt idx="7953">
                        <c:v>55.229166666666664</c:v>
                      </c:pt>
                      <c:pt idx="7954">
                        <c:v>55.236111111111114</c:v>
                      </c:pt>
                      <c:pt idx="7955">
                        <c:v>55.24305555555555</c:v>
                      </c:pt>
                      <c:pt idx="7956">
                        <c:v>55.25</c:v>
                      </c:pt>
                      <c:pt idx="7957">
                        <c:v>55.25694444444445</c:v>
                      </c:pt>
                      <c:pt idx="7958">
                        <c:v>55.263888888888886</c:v>
                      </c:pt>
                      <c:pt idx="7959">
                        <c:v>55.270833333333336</c:v>
                      </c:pt>
                      <c:pt idx="7960">
                        <c:v>55.277777777777779</c:v>
                      </c:pt>
                      <c:pt idx="7961">
                        <c:v>55.284722222222221</c:v>
                      </c:pt>
                      <c:pt idx="7962">
                        <c:v>55.291666666666664</c:v>
                      </c:pt>
                      <c:pt idx="7963">
                        <c:v>55.298611111111114</c:v>
                      </c:pt>
                      <c:pt idx="7964">
                        <c:v>55.30555555555555</c:v>
                      </c:pt>
                      <c:pt idx="7965">
                        <c:v>55.3125</c:v>
                      </c:pt>
                      <c:pt idx="7966">
                        <c:v>55.31944444444445</c:v>
                      </c:pt>
                      <c:pt idx="7967">
                        <c:v>55.326388888888886</c:v>
                      </c:pt>
                      <c:pt idx="7968">
                        <c:v>55.333333333333336</c:v>
                      </c:pt>
                      <c:pt idx="7969">
                        <c:v>55.340277777777779</c:v>
                      </c:pt>
                      <c:pt idx="7970">
                        <c:v>55.347222222222221</c:v>
                      </c:pt>
                      <c:pt idx="7971">
                        <c:v>55.354166666666664</c:v>
                      </c:pt>
                      <c:pt idx="7972">
                        <c:v>55.361111111111114</c:v>
                      </c:pt>
                      <c:pt idx="7973">
                        <c:v>55.36805555555555</c:v>
                      </c:pt>
                      <c:pt idx="7974">
                        <c:v>55.375</c:v>
                      </c:pt>
                      <c:pt idx="7975">
                        <c:v>55.38194444444445</c:v>
                      </c:pt>
                      <c:pt idx="7976">
                        <c:v>55.388888888888886</c:v>
                      </c:pt>
                      <c:pt idx="7977">
                        <c:v>55.395833333333336</c:v>
                      </c:pt>
                      <c:pt idx="7978">
                        <c:v>55.402777777777779</c:v>
                      </c:pt>
                      <c:pt idx="7979">
                        <c:v>55.409722222222221</c:v>
                      </c:pt>
                      <c:pt idx="7980">
                        <c:v>55.416666666666664</c:v>
                      </c:pt>
                      <c:pt idx="7981">
                        <c:v>55.423611111111114</c:v>
                      </c:pt>
                      <c:pt idx="7982">
                        <c:v>55.43055555555555</c:v>
                      </c:pt>
                      <c:pt idx="7983">
                        <c:v>55.4375</c:v>
                      </c:pt>
                      <c:pt idx="7984">
                        <c:v>55.44444444444445</c:v>
                      </c:pt>
                      <c:pt idx="7985">
                        <c:v>55.451388888888886</c:v>
                      </c:pt>
                      <c:pt idx="7986">
                        <c:v>55.458333333333336</c:v>
                      </c:pt>
                      <c:pt idx="7987">
                        <c:v>55.465277777777779</c:v>
                      </c:pt>
                      <c:pt idx="7988">
                        <c:v>55.472222222222221</c:v>
                      </c:pt>
                      <c:pt idx="7989">
                        <c:v>55.479166666666664</c:v>
                      </c:pt>
                      <c:pt idx="7990">
                        <c:v>55.486111111111114</c:v>
                      </c:pt>
                      <c:pt idx="7991">
                        <c:v>55.49305555555555</c:v>
                      </c:pt>
                      <c:pt idx="7992">
                        <c:v>55.5</c:v>
                      </c:pt>
                      <c:pt idx="7993">
                        <c:v>55.50694444444445</c:v>
                      </c:pt>
                      <c:pt idx="7994">
                        <c:v>55.513888888888886</c:v>
                      </c:pt>
                      <c:pt idx="7995">
                        <c:v>55.520833333333336</c:v>
                      </c:pt>
                      <c:pt idx="7996">
                        <c:v>55.527777777777779</c:v>
                      </c:pt>
                      <c:pt idx="7997">
                        <c:v>55.534722222222221</c:v>
                      </c:pt>
                      <c:pt idx="7998">
                        <c:v>55.541666666666664</c:v>
                      </c:pt>
                      <c:pt idx="7999">
                        <c:v>55.548611111111114</c:v>
                      </c:pt>
                      <c:pt idx="8000">
                        <c:v>55.55555555555555</c:v>
                      </c:pt>
                      <c:pt idx="8001">
                        <c:v>55.5625</c:v>
                      </c:pt>
                      <c:pt idx="8002">
                        <c:v>55.56944444444445</c:v>
                      </c:pt>
                      <c:pt idx="8003">
                        <c:v>55.576388888888886</c:v>
                      </c:pt>
                      <c:pt idx="8004">
                        <c:v>55.583333333333336</c:v>
                      </c:pt>
                      <c:pt idx="8005">
                        <c:v>55.590277777777779</c:v>
                      </c:pt>
                      <c:pt idx="8006">
                        <c:v>55.597222222222221</c:v>
                      </c:pt>
                      <c:pt idx="8007">
                        <c:v>55.604166666666664</c:v>
                      </c:pt>
                      <c:pt idx="8008">
                        <c:v>55.611111111111114</c:v>
                      </c:pt>
                      <c:pt idx="8009">
                        <c:v>55.61805555555555</c:v>
                      </c:pt>
                      <c:pt idx="8010">
                        <c:v>55.625</c:v>
                      </c:pt>
                      <c:pt idx="8011">
                        <c:v>55.63194444444445</c:v>
                      </c:pt>
                      <c:pt idx="8012">
                        <c:v>55.638888888888886</c:v>
                      </c:pt>
                      <c:pt idx="8013">
                        <c:v>55.645833333333336</c:v>
                      </c:pt>
                      <c:pt idx="8014">
                        <c:v>55.652777777777779</c:v>
                      </c:pt>
                      <c:pt idx="8015">
                        <c:v>55.659722222222221</c:v>
                      </c:pt>
                      <c:pt idx="8016">
                        <c:v>55.666666666666664</c:v>
                      </c:pt>
                      <c:pt idx="8017">
                        <c:v>55.673611111111114</c:v>
                      </c:pt>
                      <c:pt idx="8018">
                        <c:v>55.68055555555555</c:v>
                      </c:pt>
                      <c:pt idx="8019">
                        <c:v>55.6875</c:v>
                      </c:pt>
                      <c:pt idx="8020">
                        <c:v>55.69444444444445</c:v>
                      </c:pt>
                      <c:pt idx="8021">
                        <c:v>55.701388888888886</c:v>
                      </c:pt>
                      <c:pt idx="8022">
                        <c:v>55.708333333333336</c:v>
                      </c:pt>
                      <c:pt idx="8023">
                        <c:v>55.715277777777779</c:v>
                      </c:pt>
                      <c:pt idx="8024">
                        <c:v>55.722222222222221</c:v>
                      </c:pt>
                      <c:pt idx="8025">
                        <c:v>55.729166666666664</c:v>
                      </c:pt>
                      <c:pt idx="8026">
                        <c:v>55.736111111111114</c:v>
                      </c:pt>
                      <c:pt idx="8027">
                        <c:v>55.74305555555555</c:v>
                      </c:pt>
                      <c:pt idx="8028">
                        <c:v>55.75</c:v>
                      </c:pt>
                      <c:pt idx="8029">
                        <c:v>55.75694444444445</c:v>
                      </c:pt>
                      <c:pt idx="8030">
                        <c:v>55.763888888888886</c:v>
                      </c:pt>
                      <c:pt idx="8031">
                        <c:v>55.770833333333336</c:v>
                      </c:pt>
                      <c:pt idx="8032">
                        <c:v>55.777777777777779</c:v>
                      </c:pt>
                      <c:pt idx="8033">
                        <c:v>55.784722222222221</c:v>
                      </c:pt>
                      <c:pt idx="8034">
                        <c:v>55.791666666666664</c:v>
                      </c:pt>
                      <c:pt idx="8035">
                        <c:v>55.798611111111114</c:v>
                      </c:pt>
                      <c:pt idx="8036">
                        <c:v>55.80555555555555</c:v>
                      </c:pt>
                      <c:pt idx="8037">
                        <c:v>55.8125</c:v>
                      </c:pt>
                      <c:pt idx="8038">
                        <c:v>55.81944444444445</c:v>
                      </c:pt>
                      <c:pt idx="8039">
                        <c:v>55.826388888888886</c:v>
                      </c:pt>
                      <c:pt idx="8040">
                        <c:v>55.833333333333336</c:v>
                      </c:pt>
                      <c:pt idx="8041">
                        <c:v>55.840277777777779</c:v>
                      </c:pt>
                      <c:pt idx="8042">
                        <c:v>55.847222222222221</c:v>
                      </c:pt>
                      <c:pt idx="8043">
                        <c:v>55.854166666666664</c:v>
                      </c:pt>
                      <c:pt idx="8044">
                        <c:v>55.861111111111114</c:v>
                      </c:pt>
                      <c:pt idx="8045">
                        <c:v>55.86805555555555</c:v>
                      </c:pt>
                      <c:pt idx="8046">
                        <c:v>55.875</c:v>
                      </c:pt>
                      <c:pt idx="8047">
                        <c:v>55.88194444444445</c:v>
                      </c:pt>
                      <c:pt idx="8048">
                        <c:v>55.888888888888886</c:v>
                      </c:pt>
                      <c:pt idx="8049">
                        <c:v>55.895833333333336</c:v>
                      </c:pt>
                      <c:pt idx="8050">
                        <c:v>55.902777777777779</c:v>
                      </c:pt>
                      <c:pt idx="8051">
                        <c:v>55.909722222222221</c:v>
                      </c:pt>
                      <c:pt idx="8052">
                        <c:v>55.916666666666664</c:v>
                      </c:pt>
                      <c:pt idx="8053">
                        <c:v>55.923611111111114</c:v>
                      </c:pt>
                      <c:pt idx="8054">
                        <c:v>55.93055555555555</c:v>
                      </c:pt>
                      <c:pt idx="8055">
                        <c:v>55.9375</c:v>
                      </c:pt>
                      <c:pt idx="8056">
                        <c:v>55.94444444444445</c:v>
                      </c:pt>
                      <c:pt idx="8057">
                        <c:v>55.951388888888886</c:v>
                      </c:pt>
                      <c:pt idx="8058">
                        <c:v>55.958333333333336</c:v>
                      </c:pt>
                      <c:pt idx="8059">
                        <c:v>55.965277777777779</c:v>
                      </c:pt>
                      <c:pt idx="8060">
                        <c:v>55.972222222222221</c:v>
                      </c:pt>
                      <c:pt idx="8061">
                        <c:v>55.979166666666664</c:v>
                      </c:pt>
                      <c:pt idx="8062">
                        <c:v>55.986111111111114</c:v>
                      </c:pt>
                      <c:pt idx="8063">
                        <c:v>55.99305555555555</c:v>
                      </c:pt>
                      <c:pt idx="8064">
                        <c:v>56</c:v>
                      </c:pt>
                      <c:pt idx="8065">
                        <c:v>56.00694444444445</c:v>
                      </c:pt>
                      <c:pt idx="8066">
                        <c:v>56.013888888888886</c:v>
                      </c:pt>
                      <c:pt idx="8067">
                        <c:v>56.020833333333336</c:v>
                      </c:pt>
                      <c:pt idx="8068">
                        <c:v>56.027777777777779</c:v>
                      </c:pt>
                      <c:pt idx="8069">
                        <c:v>56.034722222222221</c:v>
                      </c:pt>
                      <c:pt idx="8070">
                        <c:v>56.041666666666664</c:v>
                      </c:pt>
                      <c:pt idx="8071">
                        <c:v>56.048611111111114</c:v>
                      </c:pt>
                      <c:pt idx="8072">
                        <c:v>56.05555555555555</c:v>
                      </c:pt>
                      <c:pt idx="8073">
                        <c:v>56.0625</c:v>
                      </c:pt>
                      <c:pt idx="8074">
                        <c:v>56.06944444444445</c:v>
                      </c:pt>
                      <c:pt idx="8075">
                        <c:v>56.076388888888886</c:v>
                      </c:pt>
                      <c:pt idx="8076">
                        <c:v>56.083333333333336</c:v>
                      </c:pt>
                      <c:pt idx="8077">
                        <c:v>56.090277777777779</c:v>
                      </c:pt>
                      <c:pt idx="8078">
                        <c:v>56.097222222222221</c:v>
                      </c:pt>
                      <c:pt idx="8079">
                        <c:v>56.104166666666664</c:v>
                      </c:pt>
                      <c:pt idx="8080">
                        <c:v>56.111111111111114</c:v>
                      </c:pt>
                      <c:pt idx="8081">
                        <c:v>56.11805555555555</c:v>
                      </c:pt>
                      <c:pt idx="8082">
                        <c:v>56.125</c:v>
                      </c:pt>
                      <c:pt idx="8083">
                        <c:v>56.13194444444445</c:v>
                      </c:pt>
                      <c:pt idx="8084">
                        <c:v>56.138888888888886</c:v>
                      </c:pt>
                      <c:pt idx="8085">
                        <c:v>56.145833333333336</c:v>
                      </c:pt>
                      <c:pt idx="8086">
                        <c:v>56.152777777777779</c:v>
                      </c:pt>
                      <c:pt idx="8087">
                        <c:v>56.159722222222221</c:v>
                      </c:pt>
                      <c:pt idx="8088">
                        <c:v>56.166666666666664</c:v>
                      </c:pt>
                      <c:pt idx="8089">
                        <c:v>56.173611111111114</c:v>
                      </c:pt>
                      <c:pt idx="8090">
                        <c:v>56.18055555555555</c:v>
                      </c:pt>
                      <c:pt idx="8091">
                        <c:v>56.1875</c:v>
                      </c:pt>
                      <c:pt idx="8092">
                        <c:v>56.19444444444445</c:v>
                      </c:pt>
                      <c:pt idx="8093">
                        <c:v>56.201388888888886</c:v>
                      </c:pt>
                      <c:pt idx="8094">
                        <c:v>56.208333333333336</c:v>
                      </c:pt>
                      <c:pt idx="8095">
                        <c:v>56.215277777777779</c:v>
                      </c:pt>
                      <c:pt idx="8096">
                        <c:v>56.222222222222221</c:v>
                      </c:pt>
                      <c:pt idx="8097">
                        <c:v>56.229166666666664</c:v>
                      </c:pt>
                      <c:pt idx="8098">
                        <c:v>56.236111111111114</c:v>
                      </c:pt>
                      <c:pt idx="8099">
                        <c:v>56.24305555555555</c:v>
                      </c:pt>
                      <c:pt idx="8100">
                        <c:v>56.25</c:v>
                      </c:pt>
                      <c:pt idx="8101">
                        <c:v>56.25694444444445</c:v>
                      </c:pt>
                      <c:pt idx="8102">
                        <c:v>56.263888888888886</c:v>
                      </c:pt>
                      <c:pt idx="8103">
                        <c:v>56.270833333333336</c:v>
                      </c:pt>
                      <c:pt idx="8104">
                        <c:v>56.277777777777779</c:v>
                      </c:pt>
                      <c:pt idx="8105">
                        <c:v>56.284722222222221</c:v>
                      </c:pt>
                      <c:pt idx="8106">
                        <c:v>56.291666666666664</c:v>
                      </c:pt>
                      <c:pt idx="8107">
                        <c:v>56.298611111111114</c:v>
                      </c:pt>
                      <c:pt idx="8108">
                        <c:v>56.30555555555555</c:v>
                      </c:pt>
                      <c:pt idx="8109">
                        <c:v>56.3125</c:v>
                      </c:pt>
                      <c:pt idx="8110">
                        <c:v>56.31944444444445</c:v>
                      </c:pt>
                      <c:pt idx="8111">
                        <c:v>56.326388888888886</c:v>
                      </c:pt>
                      <c:pt idx="8112">
                        <c:v>56.333333333333336</c:v>
                      </c:pt>
                      <c:pt idx="8113">
                        <c:v>56.340277777777779</c:v>
                      </c:pt>
                      <c:pt idx="8114">
                        <c:v>56.347222222222221</c:v>
                      </c:pt>
                      <c:pt idx="8115">
                        <c:v>56.354166666666664</c:v>
                      </c:pt>
                      <c:pt idx="8116">
                        <c:v>56.361111111111114</c:v>
                      </c:pt>
                      <c:pt idx="8117">
                        <c:v>56.36805555555555</c:v>
                      </c:pt>
                      <c:pt idx="8118">
                        <c:v>56.375</c:v>
                      </c:pt>
                      <c:pt idx="8119">
                        <c:v>56.38194444444445</c:v>
                      </c:pt>
                      <c:pt idx="8120">
                        <c:v>56.388888888888886</c:v>
                      </c:pt>
                      <c:pt idx="8121">
                        <c:v>56.395833333333336</c:v>
                      </c:pt>
                      <c:pt idx="8122">
                        <c:v>56.402777777777779</c:v>
                      </c:pt>
                      <c:pt idx="8123">
                        <c:v>56.409722222222221</c:v>
                      </c:pt>
                      <c:pt idx="8124">
                        <c:v>56.416666666666664</c:v>
                      </c:pt>
                      <c:pt idx="8125">
                        <c:v>56.423611111111114</c:v>
                      </c:pt>
                      <c:pt idx="8126">
                        <c:v>56.43055555555555</c:v>
                      </c:pt>
                      <c:pt idx="8127">
                        <c:v>56.4375</c:v>
                      </c:pt>
                      <c:pt idx="8128">
                        <c:v>56.44444444444445</c:v>
                      </c:pt>
                      <c:pt idx="8129">
                        <c:v>56.451388888888886</c:v>
                      </c:pt>
                      <c:pt idx="8130">
                        <c:v>56.458333333333336</c:v>
                      </c:pt>
                      <c:pt idx="8131">
                        <c:v>56.465277777777779</c:v>
                      </c:pt>
                      <c:pt idx="8132">
                        <c:v>56.472222222222221</c:v>
                      </c:pt>
                      <c:pt idx="8133">
                        <c:v>56.479166666666664</c:v>
                      </c:pt>
                      <c:pt idx="8134">
                        <c:v>56.486111111111114</c:v>
                      </c:pt>
                      <c:pt idx="8135">
                        <c:v>56.49305555555555</c:v>
                      </c:pt>
                      <c:pt idx="8136">
                        <c:v>56.5</c:v>
                      </c:pt>
                      <c:pt idx="8137">
                        <c:v>56.50694444444445</c:v>
                      </c:pt>
                      <c:pt idx="8138">
                        <c:v>56.513888888888886</c:v>
                      </c:pt>
                      <c:pt idx="8139">
                        <c:v>56.520833333333336</c:v>
                      </c:pt>
                      <c:pt idx="8140">
                        <c:v>56.527777777777779</c:v>
                      </c:pt>
                      <c:pt idx="8141">
                        <c:v>56.534722222222221</c:v>
                      </c:pt>
                      <c:pt idx="8142">
                        <c:v>56.541666666666664</c:v>
                      </c:pt>
                      <c:pt idx="8143">
                        <c:v>56.548611111111114</c:v>
                      </c:pt>
                      <c:pt idx="8144">
                        <c:v>56.55555555555555</c:v>
                      </c:pt>
                      <c:pt idx="8145">
                        <c:v>56.5625</c:v>
                      </c:pt>
                      <c:pt idx="8146">
                        <c:v>56.56944444444445</c:v>
                      </c:pt>
                      <c:pt idx="8147">
                        <c:v>56.576388888888886</c:v>
                      </c:pt>
                      <c:pt idx="8148">
                        <c:v>56.583333333333336</c:v>
                      </c:pt>
                      <c:pt idx="8149">
                        <c:v>56.590277777777779</c:v>
                      </c:pt>
                      <c:pt idx="8150">
                        <c:v>56.597222222222221</c:v>
                      </c:pt>
                      <c:pt idx="8151">
                        <c:v>56.604166666666664</c:v>
                      </c:pt>
                      <c:pt idx="8152">
                        <c:v>56.611111111111114</c:v>
                      </c:pt>
                      <c:pt idx="8153">
                        <c:v>56.61805555555555</c:v>
                      </c:pt>
                      <c:pt idx="8154">
                        <c:v>56.625</c:v>
                      </c:pt>
                      <c:pt idx="8155">
                        <c:v>56.63194444444445</c:v>
                      </c:pt>
                      <c:pt idx="8156">
                        <c:v>56.638888888888886</c:v>
                      </c:pt>
                      <c:pt idx="8157">
                        <c:v>56.645833333333336</c:v>
                      </c:pt>
                      <c:pt idx="8158">
                        <c:v>56.652777777777779</c:v>
                      </c:pt>
                      <c:pt idx="8159">
                        <c:v>56.659722222222221</c:v>
                      </c:pt>
                      <c:pt idx="8160">
                        <c:v>56.666666666666664</c:v>
                      </c:pt>
                      <c:pt idx="8161">
                        <c:v>56.673611111111114</c:v>
                      </c:pt>
                      <c:pt idx="8162">
                        <c:v>56.68055555555555</c:v>
                      </c:pt>
                      <c:pt idx="8163">
                        <c:v>56.6875</c:v>
                      </c:pt>
                      <c:pt idx="8164">
                        <c:v>56.69444444444445</c:v>
                      </c:pt>
                      <c:pt idx="8165">
                        <c:v>56.701388888888886</c:v>
                      </c:pt>
                      <c:pt idx="8166">
                        <c:v>56.708333333333336</c:v>
                      </c:pt>
                      <c:pt idx="8167">
                        <c:v>56.715277777777779</c:v>
                      </c:pt>
                      <c:pt idx="8168">
                        <c:v>56.722222222222221</c:v>
                      </c:pt>
                      <c:pt idx="8169">
                        <c:v>56.729166666666664</c:v>
                      </c:pt>
                      <c:pt idx="8170">
                        <c:v>56.736111111111114</c:v>
                      </c:pt>
                      <c:pt idx="8171">
                        <c:v>56.74305555555555</c:v>
                      </c:pt>
                      <c:pt idx="8172">
                        <c:v>56.75</c:v>
                      </c:pt>
                      <c:pt idx="8173">
                        <c:v>56.75694444444445</c:v>
                      </c:pt>
                      <c:pt idx="8174">
                        <c:v>56.763888888888886</c:v>
                      </c:pt>
                      <c:pt idx="8175">
                        <c:v>56.770833333333336</c:v>
                      </c:pt>
                      <c:pt idx="8176">
                        <c:v>56.777777777777779</c:v>
                      </c:pt>
                      <c:pt idx="8177">
                        <c:v>56.784722222222221</c:v>
                      </c:pt>
                      <c:pt idx="8178">
                        <c:v>56.791666666666664</c:v>
                      </c:pt>
                      <c:pt idx="8179">
                        <c:v>56.798611111111114</c:v>
                      </c:pt>
                      <c:pt idx="8180">
                        <c:v>56.80555555555555</c:v>
                      </c:pt>
                      <c:pt idx="8181">
                        <c:v>56.8125</c:v>
                      </c:pt>
                      <c:pt idx="8182">
                        <c:v>56.81944444444445</c:v>
                      </c:pt>
                      <c:pt idx="8183">
                        <c:v>56.826388888888886</c:v>
                      </c:pt>
                      <c:pt idx="8184">
                        <c:v>56.833333333333336</c:v>
                      </c:pt>
                      <c:pt idx="8185">
                        <c:v>56.840277777777779</c:v>
                      </c:pt>
                      <c:pt idx="8186">
                        <c:v>56.847222222222221</c:v>
                      </c:pt>
                      <c:pt idx="8187">
                        <c:v>56.854166666666664</c:v>
                      </c:pt>
                      <c:pt idx="8188">
                        <c:v>56.861111111111114</c:v>
                      </c:pt>
                      <c:pt idx="8189">
                        <c:v>56.86805555555555</c:v>
                      </c:pt>
                      <c:pt idx="8190">
                        <c:v>56.875</c:v>
                      </c:pt>
                      <c:pt idx="8191">
                        <c:v>56.88194444444445</c:v>
                      </c:pt>
                      <c:pt idx="8192">
                        <c:v>56.888888888888886</c:v>
                      </c:pt>
                      <c:pt idx="8193">
                        <c:v>56.895833333333336</c:v>
                      </c:pt>
                      <c:pt idx="8194">
                        <c:v>56.902777777777779</c:v>
                      </c:pt>
                      <c:pt idx="8195">
                        <c:v>56.909722222222221</c:v>
                      </c:pt>
                      <c:pt idx="8196">
                        <c:v>56.916666666666664</c:v>
                      </c:pt>
                      <c:pt idx="8197">
                        <c:v>56.923611111111114</c:v>
                      </c:pt>
                      <c:pt idx="8198">
                        <c:v>56.93055555555555</c:v>
                      </c:pt>
                      <c:pt idx="8199">
                        <c:v>56.9375</c:v>
                      </c:pt>
                      <c:pt idx="8200">
                        <c:v>56.94444444444445</c:v>
                      </c:pt>
                      <c:pt idx="8201">
                        <c:v>56.951388888888886</c:v>
                      </c:pt>
                      <c:pt idx="8202">
                        <c:v>56.958333333333336</c:v>
                      </c:pt>
                      <c:pt idx="8203">
                        <c:v>56.965277777777779</c:v>
                      </c:pt>
                      <c:pt idx="8204">
                        <c:v>56.972222222222221</c:v>
                      </c:pt>
                      <c:pt idx="8205">
                        <c:v>56.979166666666664</c:v>
                      </c:pt>
                      <c:pt idx="8206">
                        <c:v>56.986111111111114</c:v>
                      </c:pt>
                      <c:pt idx="8207">
                        <c:v>56.99305555555555</c:v>
                      </c:pt>
                      <c:pt idx="8208">
                        <c:v>57</c:v>
                      </c:pt>
                      <c:pt idx="8209">
                        <c:v>57.00694444444445</c:v>
                      </c:pt>
                      <c:pt idx="8210">
                        <c:v>57.013888888888886</c:v>
                      </c:pt>
                      <c:pt idx="8211">
                        <c:v>57.020833333333336</c:v>
                      </c:pt>
                      <c:pt idx="8212">
                        <c:v>57.027777777777779</c:v>
                      </c:pt>
                      <c:pt idx="8213">
                        <c:v>57.034722222222221</c:v>
                      </c:pt>
                      <c:pt idx="8214">
                        <c:v>57.041666666666664</c:v>
                      </c:pt>
                      <c:pt idx="8215">
                        <c:v>57.048611111111114</c:v>
                      </c:pt>
                      <c:pt idx="8216">
                        <c:v>57.05555555555555</c:v>
                      </c:pt>
                      <c:pt idx="8217">
                        <c:v>57.0625</c:v>
                      </c:pt>
                      <c:pt idx="8218">
                        <c:v>57.06944444444445</c:v>
                      </c:pt>
                      <c:pt idx="8219">
                        <c:v>57.076388888888886</c:v>
                      </c:pt>
                      <c:pt idx="8220">
                        <c:v>57.083333333333336</c:v>
                      </c:pt>
                      <c:pt idx="8221">
                        <c:v>57.090277777777779</c:v>
                      </c:pt>
                      <c:pt idx="8222">
                        <c:v>57.097222222222221</c:v>
                      </c:pt>
                      <c:pt idx="8223">
                        <c:v>57.104166666666664</c:v>
                      </c:pt>
                      <c:pt idx="8224">
                        <c:v>57.111111111111114</c:v>
                      </c:pt>
                      <c:pt idx="8225">
                        <c:v>57.11805555555555</c:v>
                      </c:pt>
                      <c:pt idx="8226">
                        <c:v>57.125</c:v>
                      </c:pt>
                      <c:pt idx="8227">
                        <c:v>57.13194444444445</c:v>
                      </c:pt>
                      <c:pt idx="8228">
                        <c:v>57.138888888888886</c:v>
                      </c:pt>
                      <c:pt idx="8229">
                        <c:v>57.145833333333336</c:v>
                      </c:pt>
                      <c:pt idx="8230">
                        <c:v>57.152777777777779</c:v>
                      </c:pt>
                      <c:pt idx="8231">
                        <c:v>57.159722222222221</c:v>
                      </c:pt>
                      <c:pt idx="8232">
                        <c:v>57.166666666666664</c:v>
                      </c:pt>
                      <c:pt idx="8233">
                        <c:v>57.173611111111114</c:v>
                      </c:pt>
                      <c:pt idx="8234">
                        <c:v>57.18055555555555</c:v>
                      </c:pt>
                      <c:pt idx="8235">
                        <c:v>57.1875</c:v>
                      </c:pt>
                      <c:pt idx="8236">
                        <c:v>57.19444444444445</c:v>
                      </c:pt>
                      <c:pt idx="8237">
                        <c:v>57.201388888888886</c:v>
                      </c:pt>
                      <c:pt idx="8238">
                        <c:v>57.208333333333336</c:v>
                      </c:pt>
                      <c:pt idx="8239">
                        <c:v>57.215277777777779</c:v>
                      </c:pt>
                      <c:pt idx="8240">
                        <c:v>57.222222222222221</c:v>
                      </c:pt>
                      <c:pt idx="8241">
                        <c:v>57.229166666666664</c:v>
                      </c:pt>
                      <c:pt idx="8242">
                        <c:v>57.236111111111114</c:v>
                      </c:pt>
                      <c:pt idx="8243">
                        <c:v>57.24305555555555</c:v>
                      </c:pt>
                      <c:pt idx="8244">
                        <c:v>57.25</c:v>
                      </c:pt>
                      <c:pt idx="8245">
                        <c:v>57.25694444444445</c:v>
                      </c:pt>
                      <c:pt idx="8246">
                        <c:v>57.263888888888886</c:v>
                      </c:pt>
                      <c:pt idx="8247">
                        <c:v>57.270833333333336</c:v>
                      </c:pt>
                      <c:pt idx="8248">
                        <c:v>57.277777777777779</c:v>
                      </c:pt>
                      <c:pt idx="8249">
                        <c:v>57.284722222222221</c:v>
                      </c:pt>
                      <c:pt idx="8250">
                        <c:v>57.291666666666664</c:v>
                      </c:pt>
                      <c:pt idx="8251">
                        <c:v>57.298611111111114</c:v>
                      </c:pt>
                      <c:pt idx="8252">
                        <c:v>57.30555555555555</c:v>
                      </c:pt>
                      <c:pt idx="8253">
                        <c:v>57.3125</c:v>
                      </c:pt>
                      <c:pt idx="8254">
                        <c:v>57.31944444444445</c:v>
                      </c:pt>
                      <c:pt idx="8255">
                        <c:v>57.326388888888886</c:v>
                      </c:pt>
                      <c:pt idx="8256">
                        <c:v>57.333333333333336</c:v>
                      </c:pt>
                      <c:pt idx="8257">
                        <c:v>57.340277777777779</c:v>
                      </c:pt>
                      <c:pt idx="8258">
                        <c:v>57.347222222222221</c:v>
                      </c:pt>
                      <c:pt idx="8259">
                        <c:v>57.354166666666664</c:v>
                      </c:pt>
                      <c:pt idx="8260">
                        <c:v>57.361111111111114</c:v>
                      </c:pt>
                      <c:pt idx="8261">
                        <c:v>57.36805555555555</c:v>
                      </c:pt>
                      <c:pt idx="8262">
                        <c:v>57.375</c:v>
                      </c:pt>
                      <c:pt idx="8263">
                        <c:v>57.38194444444445</c:v>
                      </c:pt>
                      <c:pt idx="8264">
                        <c:v>57.388888888888886</c:v>
                      </c:pt>
                      <c:pt idx="8265">
                        <c:v>57.395833333333336</c:v>
                      </c:pt>
                      <c:pt idx="8266">
                        <c:v>57.402777777777779</c:v>
                      </c:pt>
                      <c:pt idx="8267">
                        <c:v>57.409722222222221</c:v>
                      </c:pt>
                      <c:pt idx="8268">
                        <c:v>57.416666666666664</c:v>
                      </c:pt>
                      <c:pt idx="8269">
                        <c:v>57.423611111111114</c:v>
                      </c:pt>
                      <c:pt idx="8270">
                        <c:v>57.43055555555555</c:v>
                      </c:pt>
                      <c:pt idx="8271">
                        <c:v>57.4375</c:v>
                      </c:pt>
                      <c:pt idx="8272">
                        <c:v>57.44444444444445</c:v>
                      </c:pt>
                      <c:pt idx="8273">
                        <c:v>57.451388888888886</c:v>
                      </c:pt>
                      <c:pt idx="8274">
                        <c:v>57.458333333333336</c:v>
                      </c:pt>
                      <c:pt idx="8275">
                        <c:v>57.465277777777779</c:v>
                      </c:pt>
                      <c:pt idx="8276">
                        <c:v>57.472222222222221</c:v>
                      </c:pt>
                      <c:pt idx="8277">
                        <c:v>57.479166666666664</c:v>
                      </c:pt>
                      <c:pt idx="8278">
                        <c:v>57.486111111111114</c:v>
                      </c:pt>
                      <c:pt idx="8279">
                        <c:v>57.49305555555555</c:v>
                      </c:pt>
                      <c:pt idx="8280">
                        <c:v>57.5</c:v>
                      </c:pt>
                      <c:pt idx="8281">
                        <c:v>57.50694444444445</c:v>
                      </c:pt>
                      <c:pt idx="8282">
                        <c:v>57.513888888888886</c:v>
                      </c:pt>
                      <c:pt idx="8283">
                        <c:v>57.520833333333336</c:v>
                      </c:pt>
                      <c:pt idx="8284">
                        <c:v>57.527777777777779</c:v>
                      </c:pt>
                      <c:pt idx="8285">
                        <c:v>57.534722222222221</c:v>
                      </c:pt>
                      <c:pt idx="8286">
                        <c:v>57.541666666666664</c:v>
                      </c:pt>
                      <c:pt idx="8287">
                        <c:v>57.548611111111114</c:v>
                      </c:pt>
                      <c:pt idx="8288">
                        <c:v>57.55555555555555</c:v>
                      </c:pt>
                      <c:pt idx="8289">
                        <c:v>57.5625</c:v>
                      </c:pt>
                      <c:pt idx="8290">
                        <c:v>57.56944444444445</c:v>
                      </c:pt>
                      <c:pt idx="8291">
                        <c:v>57.576388888888886</c:v>
                      </c:pt>
                      <c:pt idx="8292">
                        <c:v>57.583333333333336</c:v>
                      </c:pt>
                      <c:pt idx="8293">
                        <c:v>57.590277777777779</c:v>
                      </c:pt>
                      <c:pt idx="8294">
                        <c:v>57.597222222222221</c:v>
                      </c:pt>
                      <c:pt idx="8295">
                        <c:v>57.604166666666664</c:v>
                      </c:pt>
                      <c:pt idx="8296">
                        <c:v>57.611111111111114</c:v>
                      </c:pt>
                      <c:pt idx="8297">
                        <c:v>57.61805555555555</c:v>
                      </c:pt>
                      <c:pt idx="8298">
                        <c:v>57.625</c:v>
                      </c:pt>
                      <c:pt idx="8299">
                        <c:v>57.63194444444445</c:v>
                      </c:pt>
                      <c:pt idx="8300">
                        <c:v>57.638888888888886</c:v>
                      </c:pt>
                      <c:pt idx="8301">
                        <c:v>57.645833333333336</c:v>
                      </c:pt>
                      <c:pt idx="8302">
                        <c:v>57.652777777777779</c:v>
                      </c:pt>
                      <c:pt idx="8303">
                        <c:v>57.659722222222221</c:v>
                      </c:pt>
                      <c:pt idx="8304">
                        <c:v>57.666666666666664</c:v>
                      </c:pt>
                      <c:pt idx="8305">
                        <c:v>57.673611111111114</c:v>
                      </c:pt>
                      <c:pt idx="8306">
                        <c:v>57.68055555555555</c:v>
                      </c:pt>
                      <c:pt idx="8307">
                        <c:v>57.6875</c:v>
                      </c:pt>
                      <c:pt idx="8308">
                        <c:v>57.69444444444445</c:v>
                      </c:pt>
                      <c:pt idx="8309">
                        <c:v>57.701388888888886</c:v>
                      </c:pt>
                      <c:pt idx="8310">
                        <c:v>57.708333333333336</c:v>
                      </c:pt>
                      <c:pt idx="8311">
                        <c:v>57.715277777777779</c:v>
                      </c:pt>
                      <c:pt idx="8312">
                        <c:v>57.722222222222221</c:v>
                      </c:pt>
                      <c:pt idx="8313">
                        <c:v>57.729166666666664</c:v>
                      </c:pt>
                      <c:pt idx="8314">
                        <c:v>57.736111111111114</c:v>
                      </c:pt>
                      <c:pt idx="8315">
                        <c:v>57.74305555555555</c:v>
                      </c:pt>
                      <c:pt idx="8316">
                        <c:v>57.75</c:v>
                      </c:pt>
                      <c:pt idx="8317">
                        <c:v>57.75694444444445</c:v>
                      </c:pt>
                      <c:pt idx="8318">
                        <c:v>57.763888888888886</c:v>
                      </c:pt>
                      <c:pt idx="8319">
                        <c:v>57.770833333333336</c:v>
                      </c:pt>
                      <c:pt idx="8320">
                        <c:v>57.777777777777779</c:v>
                      </c:pt>
                      <c:pt idx="8321">
                        <c:v>57.784722222222221</c:v>
                      </c:pt>
                      <c:pt idx="8322">
                        <c:v>57.791666666666664</c:v>
                      </c:pt>
                      <c:pt idx="8323">
                        <c:v>57.798611111111114</c:v>
                      </c:pt>
                      <c:pt idx="8324">
                        <c:v>57.80555555555555</c:v>
                      </c:pt>
                      <c:pt idx="8325">
                        <c:v>57.8125</c:v>
                      </c:pt>
                      <c:pt idx="8326">
                        <c:v>57.81944444444445</c:v>
                      </c:pt>
                      <c:pt idx="8327">
                        <c:v>57.826388888888886</c:v>
                      </c:pt>
                      <c:pt idx="8328">
                        <c:v>57.833333333333336</c:v>
                      </c:pt>
                      <c:pt idx="8329">
                        <c:v>57.840277777777779</c:v>
                      </c:pt>
                      <c:pt idx="8330">
                        <c:v>57.847222222222221</c:v>
                      </c:pt>
                      <c:pt idx="8331">
                        <c:v>57.854166666666664</c:v>
                      </c:pt>
                      <c:pt idx="8332">
                        <c:v>57.861111111111114</c:v>
                      </c:pt>
                      <c:pt idx="8333">
                        <c:v>57.86805555555555</c:v>
                      </c:pt>
                      <c:pt idx="8334">
                        <c:v>57.875</c:v>
                      </c:pt>
                      <c:pt idx="8335">
                        <c:v>57.88194444444445</c:v>
                      </c:pt>
                      <c:pt idx="8336">
                        <c:v>57.888888888888886</c:v>
                      </c:pt>
                      <c:pt idx="8337">
                        <c:v>57.895833333333336</c:v>
                      </c:pt>
                      <c:pt idx="8338">
                        <c:v>57.902777777777779</c:v>
                      </c:pt>
                      <c:pt idx="8339">
                        <c:v>57.909722222222221</c:v>
                      </c:pt>
                      <c:pt idx="8340">
                        <c:v>57.916666666666664</c:v>
                      </c:pt>
                      <c:pt idx="8341">
                        <c:v>57.923611111111114</c:v>
                      </c:pt>
                      <c:pt idx="8342">
                        <c:v>57.93055555555555</c:v>
                      </c:pt>
                      <c:pt idx="8343">
                        <c:v>57.9375</c:v>
                      </c:pt>
                      <c:pt idx="8344">
                        <c:v>57.94444444444445</c:v>
                      </c:pt>
                      <c:pt idx="8345">
                        <c:v>57.951388888888886</c:v>
                      </c:pt>
                      <c:pt idx="8346">
                        <c:v>57.958333333333336</c:v>
                      </c:pt>
                      <c:pt idx="8347">
                        <c:v>57.965277777777779</c:v>
                      </c:pt>
                      <c:pt idx="8348">
                        <c:v>57.972222222222221</c:v>
                      </c:pt>
                      <c:pt idx="8349">
                        <c:v>57.979166666666664</c:v>
                      </c:pt>
                      <c:pt idx="8350">
                        <c:v>57.986111111111114</c:v>
                      </c:pt>
                      <c:pt idx="8351">
                        <c:v>57.99305555555555</c:v>
                      </c:pt>
                      <c:pt idx="8352">
                        <c:v>58</c:v>
                      </c:pt>
                      <c:pt idx="8353">
                        <c:v>58.00694444444445</c:v>
                      </c:pt>
                      <c:pt idx="8354">
                        <c:v>58.013888888888886</c:v>
                      </c:pt>
                      <c:pt idx="8355">
                        <c:v>58.020833333333336</c:v>
                      </c:pt>
                      <c:pt idx="8356">
                        <c:v>58.027777777777779</c:v>
                      </c:pt>
                      <c:pt idx="8357">
                        <c:v>58.034722222222221</c:v>
                      </c:pt>
                      <c:pt idx="8358">
                        <c:v>58.041666666666664</c:v>
                      </c:pt>
                      <c:pt idx="8359">
                        <c:v>58.048611111111114</c:v>
                      </c:pt>
                      <c:pt idx="8360">
                        <c:v>58.05555555555555</c:v>
                      </c:pt>
                      <c:pt idx="8361">
                        <c:v>58.0625</c:v>
                      </c:pt>
                      <c:pt idx="8362">
                        <c:v>58.06944444444445</c:v>
                      </c:pt>
                      <c:pt idx="8363">
                        <c:v>58.076388888888886</c:v>
                      </c:pt>
                      <c:pt idx="8364">
                        <c:v>58.083333333333336</c:v>
                      </c:pt>
                      <c:pt idx="8365">
                        <c:v>58.090277777777779</c:v>
                      </c:pt>
                      <c:pt idx="8366">
                        <c:v>58.097222222222221</c:v>
                      </c:pt>
                      <c:pt idx="8367">
                        <c:v>58.104166666666664</c:v>
                      </c:pt>
                      <c:pt idx="8368">
                        <c:v>58.111111111111114</c:v>
                      </c:pt>
                      <c:pt idx="8369">
                        <c:v>58.11805555555555</c:v>
                      </c:pt>
                      <c:pt idx="8370">
                        <c:v>58.125</c:v>
                      </c:pt>
                      <c:pt idx="8371">
                        <c:v>58.13194444444445</c:v>
                      </c:pt>
                      <c:pt idx="8372">
                        <c:v>58.138888888888886</c:v>
                      </c:pt>
                      <c:pt idx="8373">
                        <c:v>58.145833333333336</c:v>
                      </c:pt>
                      <c:pt idx="8374">
                        <c:v>58.152777777777779</c:v>
                      </c:pt>
                      <c:pt idx="8375">
                        <c:v>58.159722222222221</c:v>
                      </c:pt>
                      <c:pt idx="8376">
                        <c:v>58.166666666666664</c:v>
                      </c:pt>
                      <c:pt idx="8377">
                        <c:v>58.173611111111114</c:v>
                      </c:pt>
                      <c:pt idx="8378">
                        <c:v>58.18055555555555</c:v>
                      </c:pt>
                      <c:pt idx="8379">
                        <c:v>58.1875</c:v>
                      </c:pt>
                      <c:pt idx="8380">
                        <c:v>58.19444444444445</c:v>
                      </c:pt>
                      <c:pt idx="8381">
                        <c:v>58.201388888888886</c:v>
                      </c:pt>
                      <c:pt idx="8382">
                        <c:v>58.208333333333336</c:v>
                      </c:pt>
                      <c:pt idx="8383">
                        <c:v>58.215277777777779</c:v>
                      </c:pt>
                      <c:pt idx="8384">
                        <c:v>58.222222222222221</c:v>
                      </c:pt>
                      <c:pt idx="8385">
                        <c:v>58.229166666666664</c:v>
                      </c:pt>
                      <c:pt idx="8386">
                        <c:v>58.236111111111114</c:v>
                      </c:pt>
                      <c:pt idx="8387">
                        <c:v>58.24305555555555</c:v>
                      </c:pt>
                      <c:pt idx="8388">
                        <c:v>58.25</c:v>
                      </c:pt>
                      <c:pt idx="8389">
                        <c:v>58.25694444444445</c:v>
                      </c:pt>
                      <c:pt idx="8390">
                        <c:v>58.263888888888886</c:v>
                      </c:pt>
                      <c:pt idx="8391">
                        <c:v>58.270833333333336</c:v>
                      </c:pt>
                      <c:pt idx="8392">
                        <c:v>58.277777777777779</c:v>
                      </c:pt>
                      <c:pt idx="8393">
                        <c:v>58.284722222222221</c:v>
                      </c:pt>
                      <c:pt idx="8394">
                        <c:v>58.291666666666664</c:v>
                      </c:pt>
                      <c:pt idx="8395">
                        <c:v>58.298611111111114</c:v>
                      </c:pt>
                      <c:pt idx="8396">
                        <c:v>58.30555555555555</c:v>
                      </c:pt>
                      <c:pt idx="8397">
                        <c:v>58.3125</c:v>
                      </c:pt>
                      <c:pt idx="8398">
                        <c:v>58.31944444444445</c:v>
                      </c:pt>
                      <c:pt idx="8399">
                        <c:v>58.326388888888886</c:v>
                      </c:pt>
                      <c:pt idx="8400">
                        <c:v>58.333333333333336</c:v>
                      </c:pt>
                      <c:pt idx="8401">
                        <c:v>58.340277777777779</c:v>
                      </c:pt>
                      <c:pt idx="8402">
                        <c:v>58.347222222222221</c:v>
                      </c:pt>
                      <c:pt idx="8403">
                        <c:v>58.354166666666664</c:v>
                      </c:pt>
                      <c:pt idx="8404">
                        <c:v>58.361111111111114</c:v>
                      </c:pt>
                      <c:pt idx="8405">
                        <c:v>58.36805555555555</c:v>
                      </c:pt>
                      <c:pt idx="8406">
                        <c:v>58.375</c:v>
                      </c:pt>
                      <c:pt idx="8407">
                        <c:v>58.38194444444445</c:v>
                      </c:pt>
                      <c:pt idx="8408">
                        <c:v>58.388888888888886</c:v>
                      </c:pt>
                      <c:pt idx="8409">
                        <c:v>58.395833333333336</c:v>
                      </c:pt>
                      <c:pt idx="8410">
                        <c:v>58.402777777777779</c:v>
                      </c:pt>
                      <c:pt idx="8411">
                        <c:v>58.409722222222221</c:v>
                      </c:pt>
                      <c:pt idx="8412">
                        <c:v>58.416666666666664</c:v>
                      </c:pt>
                      <c:pt idx="8413">
                        <c:v>58.423611111111114</c:v>
                      </c:pt>
                      <c:pt idx="8414">
                        <c:v>58.43055555555555</c:v>
                      </c:pt>
                      <c:pt idx="8415">
                        <c:v>58.4375</c:v>
                      </c:pt>
                      <c:pt idx="8416">
                        <c:v>58.44444444444445</c:v>
                      </c:pt>
                      <c:pt idx="8417">
                        <c:v>58.451388888888886</c:v>
                      </c:pt>
                      <c:pt idx="8418">
                        <c:v>58.458333333333336</c:v>
                      </c:pt>
                      <c:pt idx="8419">
                        <c:v>58.465277777777779</c:v>
                      </c:pt>
                      <c:pt idx="8420">
                        <c:v>58.472222222222221</c:v>
                      </c:pt>
                      <c:pt idx="8421">
                        <c:v>58.479166666666664</c:v>
                      </c:pt>
                      <c:pt idx="8422">
                        <c:v>58.486111111111114</c:v>
                      </c:pt>
                      <c:pt idx="8423">
                        <c:v>58.49305555555555</c:v>
                      </c:pt>
                      <c:pt idx="8424">
                        <c:v>58.5</c:v>
                      </c:pt>
                      <c:pt idx="8425">
                        <c:v>58.50694444444445</c:v>
                      </c:pt>
                      <c:pt idx="8426">
                        <c:v>58.513888888888886</c:v>
                      </c:pt>
                      <c:pt idx="8427">
                        <c:v>58.520833333333336</c:v>
                      </c:pt>
                      <c:pt idx="8428">
                        <c:v>58.527777777777779</c:v>
                      </c:pt>
                      <c:pt idx="8429">
                        <c:v>58.534722222222221</c:v>
                      </c:pt>
                      <c:pt idx="8430">
                        <c:v>58.541666666666664</c:v>
                      </c:pt>
                      <c:pt idx="8431">
                        <c:v>58.548611111111114</c:v>
                      </c:pt>
                      <c:pt idx="8432">
                        <c:v>58.55555555555555</c:v>
                      </c:pt>
                      <c:pt idx="8433">
                        <c:v>58.5625</c:v>
                      </c:pt>
                      <c:pt idx="8434">
                        <c:v>58.56944444444445</c:v>
                      </c:pt>
                      <c:pt idx="8435">
                        <c:v>58.576388888888886</c:v>
                      </c:pt>
                      <c:pt idx="8436">
                        <c:v>58.583333333333336</c:v>
                      </c:pt>
                      <c:pt idx="8437">
                        <c:v>58.590277777777779</c:v>
                      </c:pt>
                      <c:pt idx="8438">
                        <c:v>58.597222222222221</c:v>
                      </c:pt>
                      <c:pt idx="8439">
                        <c:v>58.604166666666664</c:v>
                      </c:pt>
                      <c:pt idx="8440">
                        <c:v>58.611111111111114</c:v>
                      </c:pt>
                      <c:pt idx="8441">
                        <c:v>58.61805555555555</c:v>
                      </c:pt>
                      <c:pt idx="8442">
                        <c:v>58.625</c:v>
                      </c:pt>
                      <c:pt idx="8443">
                        <c:v>58.63194444444445</c:v>
                      </c:pt>
                      <c:pt idx="8444">
                        <c:v>58.638888888888886</c:v>
                      </c:pt>
                      <c:pt idx="8445">
                        <c:v>58.645833333333336</c:v>
                      </c:pt>
                      <c:pt idx="8446">
                        <c:v>58.652777777777779</c:v>
                      </c:pt>
                      <c:pt idx="8447">
                        <c:v>58.659722222222221</c:v>
                      </c:pt>
                      <c:pt idx="8448">
                        <c:v>58.666666666666664</c:v>
                      </c:pt>
                      <c:pt idx="8449">
                        <c:v>58.673611111111114</c:v>
                      </c:pt>
                      <c:pt idx="8450">
                        <c:v>58.68055555555555</c:v>
                      </c:pt>
                      <c:pt idx="8451">
                        <c:v>58.6875</c:v>
                      </c:pt>
                      <c:pt idx="8452">
                        <c:v>58.69444444444445</c:v>
                      </c:pt>
                      <c:pt idx="8453">
                        <c:v>58.701388888888886</c:v>
                      </c:pt>
                      <c:pt idx="8454">
                        <c:v>58.708333333333336</c:v>
                      </c:pt>
                      <c:pt idx="8455">
                        <c:v>58.715277777777779</c:v>
                      </c:pt>
                      <c:pt idx="8456">
                        <c:v>58.722222222222221</c:v>
                      </c:pt>
                      <c:pt idx="8457">
                        <c:v>58.729166666666664</c:v>
                      </c:pt>
                      <c:pt idx="8458">
                        <c:v>58.736111111111114</c:v>
                      </c:pt>
                      <c:pt idx="8459">
                        <c:v>58.74305555555555</c:v>
                      </c:pt>
                      <c:pt idx="8460">
                        <c:v>58.75</c:v>
                      </c:pt>
                      <c:pt idx="8461">
                        <c:v>58.75694444444445</c:v>
                      </c:pt>
                      <c:pt idx="8462">
                        <c:v>58.763888888888886</c:v>
                      </c:pt>
                      <c:pt idx="8463">
                        <c:v>58.770833333333336</c:v>
                      </c:pt>
                      <c:pt idx="8464">
                        <c:v>58.777777777777779</c:v>
                      </c:pt>
                      <c:pt idx="8465">
                        <c:v>58.784722222222221</c:v>
                      </c:pt>
                      <c:pt idx="8466">
                        <c:v>58.791666666666664</c:v>
                      </c:pt>
                      <c:pt idx="8467">
                        <c:v>58.798611111111114</c:v>
                      </c:pt>
                      <c:pt idx="8468">
                        <c:v>58.80555555555555</c:v>
                      </c:pt>
                      <c:pt idx="8469">
                        <c:v>58.8125</c:v>
                      </c:pt>
                      <c:pt idx="8470">
                        <c:v>58.81944444444445</c:v>
                      </c:pt>
                      <c:pt idx="8471">
                        <c:v>58.826388888888886</c:v>
                      </c:pt>
                      <c:pt idx="8472">
                        <c:v>58.833333333333336</c:v>
                      </c:pt>
                      <c:pt idx="8473">
                        <c:v>58.840277777777779</c:v>
                      </c:pt>
                      <c:pt idx="8474">
                        <c:v>58.847222222222221</c:v>
                      </c:pt>
                      <c:pt idx="8475">
                        <c:v>58.854166666666664</c:v>
                      </c:pt>
                      <c:pt idx="8476">
                        <c:v>58.861111111111114</c:v>
                      </c:pt>
                      <c:pt idx="8477">
                        <c:v>58.86805555555555</c:v>
                      </c:pt>
                      <c:pt idx="8478">
                        <c:v>58.875</c:v>
                      </c:pt>
                      <c:pt idx="8479">
                        <c:v>58.88194444444445</c:v>
                      </c:pt>
                      <c:pt idx="8480">
                        <c:v>58.888888888888886</c:v>
                      </c:pt>
                      <c:pt idx="8481">
                        <c:v>58.895833333333336</c:v>
                      </c:pt>
                      <c:pt idx="8482">
                        <c:v>58.902777777777779</c:v>
                      </c:pt>
                      <c:pt idx="8483">
                        <c:v>58.909722222222221</c:v>
                      </c:pt>
                      <c:pt idx="8484">
                        <c:v>58.916666666666664</c:v>
                      </c:pt>
                      <c:pt idx="8485">
                        <c:v>58.923611111111114</c:v>
                      </c:pt>
                      <c:pt idx="8486">
                        <c:v>58.93055555555555</c:v>
                      </c:pt>
                      <c:pt idx="8487">
                        <c:v>58.9375</c:v>
                      </c:pt>
                      <c:pt idx="8488">
                        <c:v>58.94444444444445</c:v>
                      </c:pt>
                      <c:pt idx="8489">
                        <c:v>58.951388888888886</c:v>
                      </c:pt>
                      <c:pt idx="8490">
                        <c:v>58.958333333333336</c:v>
                      </c:pt>
                      <c:pt idx="8491">
                        <c:v>58.965277777777779</c:v>
                      </c:pt>
                      <c:pt idx="8492">
                        <c:v>58.972222222222221</c:v>
                      </c:pt>
                      <c:pt idx="8493">
                        <c:v>58.979166666666664</c:v>
                      </c:pt>
                      <c:pt idx="8494">
                        <c:v>58.986111111111114</c:v>
                      </c:pt>
                      <c:pt idx="8495">
                        <c:v>58.99305555555555</c:v>
                      </c:pt>
                      <c:pt idx="8496">
                        <c:v>59</c:v>
                      </c:pt>
                      <c:pt idx="8497">
                        <c:v>59.00694444444445</c:v>
                      </c:pt>
                      <c:pt idx="8498">
                        <c:v>59.013888888888886</c:v>
                      </c:pt>
                      <c:pt idx="8499">
                        <c:v>59.020833333333336</c:v>
                      </c:pt>
                      <c:pt idx="8500">
                        <c:v>59.027777777777779</c:v>
                      </c:pt>
                      <c:pt idx="8501">
                        <c:v>59.034722222222221</c:v>
                      </c:pt>
                      <c:pt idx="8502">
                        <c:v>59.041666666666664</c:v>
                      </c:pt>
                      <c:pt idx="8503">
                        <c:v>59.048611111111114</c:v>
                      </c:pt>
                      <c:pt idx="8504">
                        <c:v>59.05555555555555</c:v>
                      </c:pt>
                      <c:pt idx="8505">
                        <c:v>59.0625</c:v>
                      </c:pt>
                      <c:pt idx="8506">
                        <c:v>59.06944444444445</c:v>
                      </c:pt>
                      <c:pt idx="8507">
                        <c:v>59.076388888888886</c:v>
                      </c:pt>
                      <c:pt idx="8508">
                        <c:v>59.083333333333336</c:v>
                      </c:pt>
                      <c:pt idx="8509">
                        <c:v>59.090277777777779</c:v>
                      </c:pt>
                      <c:pt idx="8510">
                        <c:v>59.097222222222221</c:v>
                      </c:pt>
                      <c:pt idx="8511">
                        <c:v>59.104166666666664</c:v>
                      </c:pt>
                      <c:pt idx="8512">
                        <c:v>59.111111111111114</c:v>
                      </c:pt>
                      <c:pt idx="8513">
                        <c:v>59.11805555555555</c:v>
                      </c:pt>
                      <c:pt idx="8514">
                        <c:v>59.125</c:v>
                      </c:pt>
                      <c:pt idx="8515">
                        <c:v>59.13194444444445</c:v>
                      </c:pt>
                      <c:pt idx="8516">
                        <c:v>59.138888888888886</c:v>
                      </c:pt>
                      <c:pt idx="8517">
                        <c:v>59.145833333333336</c:v>
                      </c:pt>
                      <c:pt idx="8518">
                        <c:v>59.152777777777779</c:v>
                      </c:pt>
                      <c:pt idx="8519">
                        <c:v>59.159722222222221</c:v>
                      </c:pt>
                      <c:pt idx="8520">
                        <c:v>59.166666666666664</c:v>
                      </c:pt>
                      <c:pt idx="8521">
                        <c:v>59.173611111111114</c:v>
                      </c:pt>
                      <c:pt idx="8522">
                        <c:v>59.18055555555555</c:v>
                      </c:pt>
                      <c:pt idx="8523">
                        <c:v>59.1875</c:v>
                      </c:pt>
                      <c:pt idx="8524">
                        <c:v>59.19444444444445</c:v>
                      </c:pt>
                      <c:pt idx="8525">
                        <c:v>59.201388888888886</c:v>
                      </c:pt>
                      <c:pt idx="8526">
                        <c:v>59.208333333333336</c:v>
                      </c:pt>
                      <c:pt idx="8527">
                        <c:v>59.215277777777779</c:v>
                      </c:pt>
                      <c:pt idx="8528">
                        <c:v>59.222222222222221</c:v>
                      </c:pt>
                      <c:pt idx="8529">
                        <c:v>59.229166666666664</c:v>
                      </c:pt>
                      <c:pt idx="8530">
                        <c:v>59.236111111111114</c:v>
                      </c:pt>
                      <c:pt idx="8531">
                        <c:v>59.24305555555555</c:v>
                      </c:pt>
                      <c:pt idx="8532">
                        <c:v>59.25</c:v>
                      </c:pt>
                      <c:pt idx="8533">
                        <c:v>59.25694444444445</c:v>
                      </c:pt>
                      <c:pt idx="8534">
                        <c:v>59.263888888888886</c:v>
                      </c:pt>
                      <c:pt idx="8535">
                        <c:v>59.270833333333336</c:v>
                      </c:pt>
                      <c:pt idx="8536">
                        <c:v>59.277777777777779</c:v>
                      </c:pt>
                      <c:pt idx="8537">
                        <c:v>59.284722222222221</c:v>
                      </c:pt>
                      <c:pt idx="8538">
                        <c:v>59.291666666666664</c:v>
                      </c:pt>
                      <c:pt idx="8539">
                        <c:v>59.298611111111114</c:v>
                      </c:pt>
                      <c:pt idx="8540">
                        <c:v>59.30555555555555</c:v>
                      </c:pt>
                      <c:pt idx="8541">
                        <c:v>59.3125</c:v>
                      </c:pt>
                      <c:pt idx="8542">
                        <c:v>59.31944444444445</c:v>
                      </c:pt>
                      <c:pt idx="8543">
                        <c:v>59.326388888888886</c:v>
                      </c:pt>
                      <c:pt idx="8544">
                        <c:v>59.333333333333336</c:v>
                      </c:pt>
                      <c:pt idx="8545">
                        <c:v>59.340277777777779</c:v>
                      </c:pt>
                      <c:pt idx="8546">
                        <c:v>59.347222222222221</c:v>
                      </c:pt>
                      <c:pt idx="8547">
                        <c:v>59.354166666666664</c:v>
                      </c:pt>
                      <c:pt idx="8548">
                        <c:v>59.361111111111114</c:v>
                      </c:pt>
                      <c:pt idx="8549">
                        <c:v>59.36805555555555</c:v>
                      </c:pt>
                      <c:pt idx="8550">
                        <c:v>59.375</c:v>
                      </c:pt>
                      <c:pt idx="8551">
                        <c:v>59.38194444444445</c:v>
                      </c:pt>
                      <c:pt idx="8552">
                        <c:v>59.388888888888886</c:v>
                      </c:pt>
                      <c:pt idx="8553">
                        <c:v>59.395833333333336</c:v>
                      </c:pt>
                      <c:pt idx="8554">
                        <c:v>59.402777777777779</c:v>
                      </c:pt>
                      <c:pt idx="8555">
                        <c:v>59.409722222222221</c:v>
                      </c:pt>
                      <c:pt idx="8556">
                        <c:v>59.416666666666664</c:v>
                      </c:pt>
                      <c:pt idx="8557">
                        <c:v>59.423611111111114</c:v>
                      </c:pt>
                      <c:pt idx="8558">
                        <c:v>59.43055555555555</c:v>
                      </c:pt>
                      <c:pt idx="8559">
                        <c:v>59.4375</c:v>
                      </c:pt>
                      <c:pt idx="8560">
                        <c:v>59.44444444444445</c:v>
                      </c:pt>
                      <c:pt idx="8561">
                        <c:v>59.451388888888886</c:v>
                      </c:pt>
                      <c:pt idx="8562">
                        <c:v>59.458333333333336</c:v>
                      </c:pt>
                      <c:pt idx="8563">
                        <c:v>59.465277777777779</c:v>
                      </c:pt>
                      <c:pt idx="8564">
                        <c:v>59.472222222222221</c:v>
                      </c:pt>
                      <c:pt idx="8565">
                        <c:v>59.479166666666664</c:v>
                      </c:pt>
                      <c:pt idx="8566">
                        <c:v>59.486111111111114</c:v>
                      </c:pt>
                      <c:pt idx="8567">
                        <c:v>59.49305555555555</c:v>
                      </c:pt>
                      <c:pt idx="8568">
                        <c:v>59.5</c:v>
                      </c:pt>
                      <c:pt idx="8569">
                        <c:v>59.50694444444445</c:v>
                      </c:pt>
                      <c:pt idx="8570">
                        <c:v>59.513888888888886</c:v>
                      </c:pt>
                      <c:pt idx="8571">
                        <c:v>59.520833333333336</c:v>
                      </c:pt>
                      <c:pt idx="8572">
                        <c:v>59.527777777777779</c:v>
                      </c:pt>
                      <c:pt idx="8573">
                        <c:v>59.534722222222221</c:v>
                      </c:pt>
                      <c:pt idx="8574">
                        <c:v>59.541666666666664</c:v>
                      </c:pt>
                      <c:pt idx="8575">
                        <c:v>59.548611111111114</c:v>
                      </c:pt>
                      <c:pt idx="8576">
                        <c:v>59.55555555555555</c:v>
                      </c:pt>
                      <c:pt idx="8577">
                        <c:v>59.5625</c:v>
                      </c:pt>
                      <c:pt idx="8578">
                        <c:v>59.56944444444445</c:v>
                      </c:pt>
                      <c:pt idx="8579">
                        <c:v>59.576388888888886</c:v>
                      </c:pt>
                      <c:pt idx="8580">
                        <c:v>59.583333333333336</c:v>
                      </c:pt>
                      <c:pt idx="8581">
                        <c:v>59.590277777777779</c:v>
                      </c:pt>
                      <c:pt idx="8582">
                        <c:v>59.597222222222221</c:v>
                      </c:pt>
                      <c:pt idx="8583">
                        <c:v>59.604166666666664</c:v>
                      </c:pt>
                      <c:pt idx="8584">
                        <c:v>59.611111111111114</c:v>
                      </c:pt>
                      <c:pt idx="8585">
                        <c:v>59.61805555555555</c:v>
                      </c:pt>
                      <c:pt idx="8586">
                        <c:v>59.625</c:v>
                      </c:pt>
                      <c:pt idx="8587">
                        <c:v>59.63194444444445</c:v>
                      </c:pt>
                      <c:pt idx="8588">
                        <c:v>59.638888888888886</c:v>
                      </c:pt>
                      <c:pt idx="8589">
                        <c:v>59.645833333333336</c:v>
                      </c:pt>
                      <c:pt idx="8590">
                        <c:v>59.652777777777779</c:v>
                      </c:pt>
                      <c:pt idx="8591">
                        <c:v>59.659722222222221</c:v>
                      </c:pt>
                      <c:pt idx="8592">
                        <c:v>59.666666666666664</c:v>
                      </c:pt>
                      <c:pt idx="8593">
                        <c:v>59.673611111111114</c:v>
                      </c:pt>
                      <c:pt idx="8594">
                        <c:v>59.68055555555555</c:v>
                      </c:pt>
                      <c:pt idx="8595">
                        <c:v>59.6875</c:v>
                      </c:pt>
                      <c:pt idx="8596">
                        <c:v>59.69444444444445</c:v>
                      </c:pt>
                      <c:pt idx="8597">
                        <c:v>59.701388888888886</c:v>
                      </c:pt>
                      <c:pt idx="8598">
                        <c:v>59.708333333333336</c:v>
                      </c:pt>
                      <c:pt idx="8599">
                        <c:v>59.715277777777779</c:v>
                      </c:pt>
                      <c:pt idx="8600">
                        <c:v>59.722222222222221</c:v>
                      </c:pt>
                      <c:pt idx="8601">
                        <c:v>59.729166666666664</c:v>
                      </c:pt>
                      <c:pt idx="8602">
                        <c:v>59.736111111111114</c:v>
                      </c:pt>
                      <c:pt idx="8603">
                        <c:v>59.74305555555555</c:v>
                      </c:pt>
                      <c:pt idx="8604">
                        <c:v>59.75</c:v>
                      </c:pt>
                      <c:pt idx="8605">
                        <c:v>59.75694444444445</c:v>
                      </c:pt>
                      <c:pt idx="8606">
                        <c:v>59.763888888888886</c:v>
                      </c:pt>
                      <c:pt idx="8607">
                        <c:v>59.770833333333336</c:v>
                      </c:pt>
                      <c:pt idx="8608">
                        <c:v>59.777777777777779</c:v>
                      </c:pt>
                      <c:pt idx="8609">
                        <c:v>59.784722222222221</c:v>
                      </c:pt>
                      <c:pt idx="8610">
                        <c:v>59.791666666666664</c:v>
                      </c:pt>
                      <c:pt idx="8611">
                        <c:v>59.798611111111114</c:v>
                      </c:pt>
                      <c:pt idx="8612">
                        <c:v>59.80555555555555</c:v>
                      </c:pt>
                      <c:pt idx="8613">
                        <c:v>59.8125</c:v>
                      </c:pt>
                      <c:pt idx="8614">
                        <c:v>59.81944444444445</c:v>
                      </c:pt>
                      <c:pt idx="8615">
                        <c:v>59.826388888888886</c:v>
                      </c:pt>
                      <c:pt idx="8616">
                        <c:v>59.833333333333336</c:v>
                      </c:pt>
                      <c:pt idx="8617">
                        <c:v>59.840277777777779</c:v>
                      </c:pt>
                      <c:pt idx="8618">
                        <c:v>59.847222222222221</c:v>
                      </c:pt>
                      <c:pt idx="8619">
                        <c:v>59.854166666666664</c:v>
                      </c:pt>
                      <c:pt idx="8620">
                        <c:v>59.861111111111114</c:v>
                      </c:pt>
                      <c:pt idx="8621">
                        <c:v>59.86805555555555</c:v>
                      </c:pt>
                      <c:pt idx="8622">
                        <c:v>59.875</c:v>
                      </c:pt>
                      <c:pt idx="8623">
                        <c:v>59.88194444444445</c:v>
                      </c:pt>
                      <c:pt idx="8624">
                        <c:v>59.888888888888886</c:v>
                      </c:pt>
                      <c:pt idx="8625">
                        <c:v>59.895833333333336</c:v>
                      </c:pt>
                      <c:pt idx="8626">
                        <c:v>59.902777777777779</c:v>
                      </c:pt>
                      <c:pt idx="8627">
                        <c:v>59.909722222222221</c:v>
                      </c:pt>
                      <c:pt idx="8628">
                        <c:v>59.916666666666664</c:v>
                      </c:pt>
                      <c:pt idx="8629">
                        <c:v>59.923611111111114</c:v>
                      </c:pt>
                      <c:pt idx="8630">
                        <c:v>59.93055555555555</c:v>
                      </c:pt>
                      <c:pt idx="8631">
                        <c:v>59.9375</c:v>
                      </c:pt>
                      <c:pt idx="8632">
                        <c:v>59.94444444444445</c:v>
                      </c:pt>
                      <c:pt idx="8633">
                        <c:v>59.951388888888886</c:v>
                      </c:pt>
                      <c:pt idx="8634">
                        <c:v>59.958333333333336</c:v>
                      </c:pt>
                      <c:pt idx="8635">
                        <c:v>59.965277777777779</c:v>
                      </c:pt>
                      <c:pt idx="8636">
                        <c:v>59.972222222222221</c:v>
                      </c:pt>
                      <c:pt idx="8637">
                        <c:v>59.979166666666664</c:v>
                      </c:pt>
                      <c:pt idx="8638">
                        <c:v>59.986111111111114</c:v>
                      </c:pt>
                      <c:pt idx="8639">
                        <c:v>59.99305555555555</c:v>
                      </c:pt>
                      <c:pt idx="8640">
                        <c:v>60</c:v>
                      </c:pt>
                      <c:pt idx="8641">
                        <c:v>60.00694444444445</c:v>
                      </c:pt>
                      <c:pt idx="8642">
                        <c:v>60.013888888888886</c:v>
                      </c:pt>
                      <c:pt idx="8643">
                        <c:v>60.020833333333336</c:v>
                      </c:pt>
                      <c:pt idx="8644">
                        <c:v>60.027777777777779</c:v>
                      </c:pt>
                      <c:pt idx="8645">
                        <c:v>60.034722222222221</c:v>
                      </c:pt>
                      <c:pt idx="8646">
                        <c:v>60.041666666666664</c:v>
                      </c:pt>
                      <c:pt idx="8647">
                        <c:v>60.048611111111114</c:v>
                      </c:pt>
                      <c:pt idx="8648">
                        <c:v>60.05555555555555</c:v>
                      </c:pt>
                      <c:pt idx="8649">
                        <c:v>60.0625</c:v>
                      </c:pt>
                      <c:pt idx="8650">
                        <c:v>60.06944444444445</c:v>
                      </c:pt>
                      <c:pt idx="8651">
                        <c:v>60.076388888888886</c:v>
                      </c:pt>
                      <c:pt idx="8652">
                        <c:v>60.083333333333336</c:v>
                      </c:pt>
                      <c:pt idx="8653">
                        <c:v>60.090277777777779</c:v>
                      </c:pt>
                      <c:pt idx="8654">
                        <c:v>60.097222222222221</c:v>
                      </c:pt>
                      <c:pt idx="8655">
                        <c:v>60.104166666666664</c:v>
                      </c:pt>
                      <c:pt idx="8656">
                        <c:v>60.111111111111114</c:v>
                      </c:pt>
                      <c:pt idx="8657">
                        <c:v>60.11805555555555</c:v>
                      </c:pt>
                      <c:pt idx="8658">
                        <c:v>60.125</c:v>
                      </c:pt>
                      <c:pt idx="8659">
                        <c:v>60.13194444444445</c:v>
                      </c:pt>
                      <c:pt idx="8660">
                        <c:v>60.138888888888886</c:v>
                      </c:pt>
                      <c:pt idx="8661">
                        <c:v>60.145833333333336</c:v>
                      </c:pt>
                      <c:pt idx="8662">
                        <c:v>60.152777777777779</c:v>
                      </c:pt>
                      <c:pt idx="8663">
                        <c:v>60.159722222222221</c:v>
                      </c:pt>
                      <c:pt idx="8664">
                        <c:v>60.166666666666664</c:v>
                      </c:pt>
                      <c:pt idx="8665">
                        <c:v>60.173611111111114</c:v>
                      </c:pt>
                      <c:pt idx="8666">
                        <c:v>60.18055555555555</c:v>
                      </c:pt>
                      <c:pt idx="8667">
                        <c:v>60.1875</c:v>
                      </c:pt>
                      <c:pt idx="8668">
                        <c:v>60.19444444444445</c:v>
                      </c:pt>
                      <c:pt idx="8669">
                        <c:v>60.201388888888886</c:v>
                      </c:pt>
                      <c:pt idx="8670">
                        <c:v>60.208333333333336</c:v>
                      </c:pt>
                      <c:pt idx="8671">
                        <c:v>60.215277777777779</c:v>
                      </c:pt>
                      <c:pt idx="8672">
                        <c:v>60.222222222222221</c:v>
                      </c:pt>
                      <c:pt idx="8673">
                        <c:v>60.229166666666664</c:v>
                      </c:pt>
                      <c:pt idx="8674">
                        <c:v>60.236111111111114</c:v>
                      </c:pt>
                      <c:pt idx="8675">
                        <c:v>60.24305555555555</c:v>
                      </c:pt>
                      <c:pt idx="8676">
                        <c:v>60.25</c:v>
                      </c:pt>
                      <c:pt idx="8677">
                        <c:v>60.25694444444445</c:v>
                      </c:pt>
                      <c:pt idx="8678">
                        <c:v>60.263888888888886</c:v>
                      </c:pt>
                      <c:pt idx="8679">
                        <c:v>60.270833333333336</c:v>
                      </c:pt>
                      <c:pt idx="8680">
                        <c:v>60.277777777777779</c:v>
                      </c:pt>
                      <c:pt idx="8681">
                        <c:v>60.284722222222221</c:v>
                      </c:pt>
                      <c:pt idx="8682">
                        <c:v>60.291666666666664</c:v>
                      </c:pt>
                      <c:pt idx="8683">
                        <c:v>60.298611111111114</c:v>
                      </c:pt>
                      <c:pt idx="8684">
                        <c:v>60.30555555555555</c:v>
                      </c:pt>
                      <c:pt idx="8685">
                        <c:v>60.3125</c:v>
                      </c:pt>
                      <c:pt idx="8686">
                        <c:v>60.31944444444445</c:v>
                      </c:pt>
                      <c:pt idx="8687">
                        <c:v>60.326388888888886</c:v>
                      </c:pt>
                      <c:pt idx="8688">
                        <c:v>60.333333333333336</c:v>
                      </c:pt>
                      <c:pt idx="8689">
                        <c:v>60.340277777777779</c:v>
                      </c:pt>
                      <c:pt idx="8690">
                        <c:v>60.347222222222221</c:v>
                      </c:pt>
                      <c:pt idx="8691">
                        <c:v>60.354166666666664</c:v>
                      </c:pt>
                      <c:pt idx="8692">
                        <c:v>60.361111111111114</c:v>
                      </c:pt>
                      <c:pt idx="8693">
                        <c:v>60.36805555555555</c:v>
                      </c:pt>
                      <c:pt idx="8694">
                        <c:v>60.375</c:v>
                      </c:pt>
                      <c:pt idx="8695">
                        <c:v>60.38194444444445</c:v>
                      </c:pt>
                      <c:pt idx="8696">
                        <c:v>60.388888888888886</c:v>
                      </c:pt>
                      <c:pt idx="8697">
                        <c:v>60.395833333333336</c:v>
                      </c:pt>
                      <c:pt idx="8698">
                        <c:v>60.402777777777779</c:v>
                      </c:pt>
                      <c:pt idx="8699">
                        <c:v>60.409722222222221</c:v>
                      </c:pt>
                      <c:pt idx="8700">
                        <c:v>60.416666666666664</c:v>
                      </c:pt>
                      <c:pt idx="8701">
                        <c:v>60.423611111111114</c:v>
                      </c:pt>
                      <c:pt idx="8702">
                        <c:v>60.43055555555555</c:v>
                      </c:pt>
                      <c:pt idx="8703">
                        <c:v>60.4375</c:v>
                      </c:pt>
                      <c:pt idx="8704">
                        <c:v>60.44444444444445</c:v>
                      </c:pt>
                      <c:pt idx="8705">
                        <c:v>60.451388888888886</c:v>
                      </c:pt>
                      <c:pt idx="8706">
                        <c:v>60.458333333333336</c:v>
                      </c:pt>
                      <c:pt idx="8707">
                        <c:v>60.465277777777779</c:v>
                      </c:pt>
                      <c:pt idx="8708">
                        <c:v>60.472222222222221</c:v>
                      </c:pt>
                      <c:pt idx="8709">
                        <c:v>60.479166666666664</c:v>
                      </c:pt>
                      <c:pt idx="8710">
                        <c:v>60.486111111111114</c:v>
                      </c:pt>
                      <c:pt idx="8711">
                        <c:v>60.49305555555555</c:v>
                      </c:pt>
                      <c:pt idx="8712">
                        <c:v>60.5</c:v>
                      </c:pt>
                      <c:pt idx="8713">
                        <c:v>60.50694444444445</c:v>
                      </c:pt>
                      <c:pt idx="8714">
                        <c:v>60.513888888888886</c:v>
                      </c:pt>
                      <c:pt idx="8715">
                        <c:v>60.520833333333336</c:v>
                      </c:pt>
                      <c:pt idx="8716">
                        <c:v>60.527777777777779</c:v>
                      </c:pt>
                      <c:pt idx="8717">
                        <c:v>60.534722222222221</c:v>
                      </c:pt>
                      <c:pt idx="8718">
                        <c:v>60.541666666666664</c:v>
                      </c:pt>
                      <c:pt idx="8719">
                        <c:v>60.548611111111114</c:v>
                      </c:pt>
                      <c:pt idx="8720">
                        <c:v>60.55555555555555</c:v>
                      </c:pt>
                      <c:pt idx="8721">
                        <c:v>60.5625</c:v>
                      </c:pt>
                      <c:pt idx="8722">
                        <c:v>60.56944444444445</c:v>
                      </c:pt>
                      <c:pt idx="8723">
                        <c:v>60.576388888888886</c:v>
                      </c:pt>
                      <c:pt idx="8724">
                        <c:v>60.583333333333336</c:v>
                      </c:pt>
                      <c:pt idx="8725">
                        <c:v>60.590277777777779</c:v>
                      </c:pt>
                      <c:pt idx="8726">
                        <c:v>60.597222222222221</c:v>
                      </c:pt>
                      <c:pt idx="8727">
                        <c:v>60.604166666666664</c:v>
                      </c:pt>
                      <c:pt idx="8728">
                        <c:v>60.611111111111114</c:v>
                      </c:pt>
                      <c:pt idx="8729">
                        <c:v>60.61805555555555</c:v>
                      </c:pt>
                      <c:pt idx="8730">
                        <c:v>60.625</c:v>
                      </c:pt>
                      <c:pt idx="8731">
                        <c:v>60.63194444444445</c:v>
                      </c:pt>
                      <c:pt idx="8732">
                        <c:v>60.638888888888886</c:v>
                      </c:pt>
                      <c:pt idx="8733">
                        <c:v>60.645833333333336</c:v>
                      </c:pt>
                      <c:pt idx="8734">
                        <c:v>60.652777777777779</c:v>
                      </c:pt>
                      <c:pt idx="8735">
                        <c:v>60.659722222222221</c:v>
                      </c:pt>
                      <c:pt idx="8736">
                        <c:v>60.666666666666664</c:v>
                      </c:pt>
                      <c:pt idx="8737">
                        <c:v>60.673611111111114</c:v>
                      </c:pt>
                      <c:pt idx="8738">
                        <c:v>60.68055555555555</c:v>
                      </c:pt>
                      <c:pt idx="8739">
                        <c:v>60.6875</c:v>
                      </c:pt>
                      <c:pt idx="8740">
                        <c:v>60.69444444444445</c:v>
                      </c:pt>
                      <c:pt idx="8741">
                        <c:v>60.701388888888886</c:v>
                      </c:pt>
                      <c:pt idx="8742">
                        <c:v>60.708333333333336</c:v>
                      </c:pt>
                      <c:pt idx="8743">
                        <c:v>60.715277777777779</c:v>
                      </c:pt>
                      <c:pt idx="8744">
                        <c:v>60.722222222222221</c:v>
                      </c:pt>
                      <c:pt idx="8745">
                        <c:v>60.729166666666664</c:v>
                      </c:pt>
                      <c:pt idx="8746">
                        <c:v>60.736111111111114</c:v>
                      </c:pt>
                      <c:pt idx="8747">
                        <c:v>60.74305555555555</c:v>
                      </c:pt>
                      <c:pt idx="8748">
                        <c:v>60.75</c:v>
                      </c:pt>
                      <c:pt idx="8749">
                        <c:v>60.75694444444445</c:v>
                      </c:pt>
                      <c:pt idx="8750">
                        <c:v>60.763888888888886</c:v>
                      </c:pt>
                      <c:pt idx="8751">
                        <c:v>60.770833333333336</c:v>
                      </c:pt>
                      <c:pt idx="8752">
                        <c:v>60.777777777777779</c:v>
                      </c:pt>
                      <c:pt idx="8753">
                        <c:v>60.784722222222221</c:v>
                      </c:pt>
                      <c:pt idx="8754">
                        <c:v>60.791666666666664</c:v>
                      </c:pt>
                      <c:pt idx="8755">
                        <c:v>60.798611111111114</c:v>
                      </c:pt>
                      <c:pt idx="8756">
                        <c:v>60.80555555555555</c:v>
                      </c:pt>
                      <c:pt idx="8757">
                        <c:v>60.8125</c:v>
                      </c:pt>
                      <c:pt idx="8758">
                        <c:v>60.81944444444445</c:v>
                      </c:pt>
                      <c:pt idx="8759">
                        <c:v>60.826388888888886</c:v>
                      </c:pt>
                      <c:pt idx="8760">
                        <c:v>60.833333333333336</c:v>
                      </c:pt>
                      <c:pt idx="8761">
                        <c:v>60.840277777777779</c:v>
                      </c:pt>
                      <c:pt idx="8762">
                        <c:v>60.847222222222221</c:v>
                      </c:pt>
                      <c:pt idx="8763">
                        <c:v>60.854166666666664</c:v>
                      </c:pt>
                      <c:pt idx="8764">
                        <c:v>60.861111111111114</c:v>
                      </c:pt>
                      <c:pt idx="8765">
                        <c:v>60.86805555555555</c:v>
                      </c:pt>
                      <c:pt idx="8766">
                        <c:v>60.875</c:v>
                      </c:pt>
                      <c:pt idx="8767">
                        <c:v>60.88194444444445</c:v>
                      </c:pt>
                      <c:pt idx="8768">
                        <c:v>60.888888888888886</c:v>
                      </c:pt>
                      <c:pt idx="8769">
                        <c:v>60.895833333333336</c:v>
                      </c:pt>
                      <c:pt idx="8770">
                        <c:v>60.902777777777779</c:v>
                      </c:pt>
                      <c:pt idx="8771">
                        <c:v>60.909722222222221</c:v>
                      </c:pt>
                      <c:pt idx="8772">
                        <c:v>60.916666666666664</c:v>
                      </c:pt>
                      <c:pt idx="8773">
                        <c:v>60.923611111111114</c:v>
                      </c:pt>
                      <c:pt idx="8774">
                        <c:v>60.93055555555555</c:v>
                      </c:pt>
                      <c:pt idx="8775">
                        <c:v>60.9375</c:v>
                      </c:pt>
                      <c:pt idx="8776">
                        <c:v>60.94444444444445</c:v>
                      </c:pt>
                      <c:pt idx="8777">
                        <c:v>60.951388888888886</c:v>
                      </c:pt>
                      <c:pt idx="8778">
                        <c:v>60.958333333333336</c:v>
                      </c:pt>
                      <c:pt idx="8779">
                        <c:v>60.965277777777779</c:v>
                      </c:pt>
                      <c:pt idx="8780">
                        <c:v>60.972222222222221</c:v>
                      </c:pt>
                      <c:pt idx="8781">
                        <c:v>60.979166666666664</c:v>
                      </c:pt>
                      <c:pt idx="8782">
                        <c:v>60.986111111111114</c:v>
                      </c:pt>
                      <c:pt idx="8783">
                        <c:v>60.99305555555555</c:v>
                      </c:pt>
                      <c:pt idx="8784">
                        <c:v>61</c:v>
                      </c:pt>
                      <c:pt idx="8785">
                        <c:v>61.00694444444445</c:v>
                      </c:pt>
                      <c:pt idx="8786">
                        <c:v>61.013888888888886</c:v>
                      </c:pt>
                      <c:pt idx="8787">
                        <c:v>61.020833333333336</c:v>
                      </c:pt>
                      <c:pt idx="8788">
                        <c:v>61.027777777777779</c:v>
                      </c:pt>
                      <c:pt idx="8789">
                        <c:v>61.034722222222221</c:v>
                      </c:pt>
                      <c:pt idx="8790">
                        <c:v>61.041666666666664</c:v>
                      </c:pt>
                      <c:pt idx="8791">
                        <c:v>61.048611111111114</c:v>
                      </c:pt>
                      <c:pt idx="8792">
                        <c:v>61.05555555555555</c:v>
                      </c:pt>
                      <c:pt idx="8793">
                        <c:v>61.0625</c:v>
                      </c:pt>
                      <c:pt idx="8794">
                        <c:v>61.06944444444445</c:v>
                      </c:pt>
                      <c:pt idx="8795">
                        <c:v>61.076388888888886</c:v>
                      </c:pt>
                      <c:pt idx="8796">
                        <c:v>61.083333333333336</c:v>
                      </c:pt>
                      <c:pt idx="8797">
                        <c:v>61.090277777777779</c:v>
                      </c:pt>
                      <c:pt idx="8798">
                        <c:v>61.097222222222221</c:v>
                      </c:pt>
                      <c:pt idx="8799">
                        <c:v>61.104166666666664</c:v>
                      </c:pt>
                      <c:pt idx="8800">
                        <c:v>61.111111111111114</c:v>
                      </c:pt>
                      <c:pt idx="8801">
                        <c:v>61.11805555555555</c:v>
                      </c:pt>
                      <c:pt idx="8802">
                        <c:v>61.125</c:v>
                      </c:pt>
                      <c:pt idx="8803">
                        <c:v>61.13194444444445</c:v>
                      </c:pt>
                      <c:pt idx="8804">
                        <c:v>61.138888888888886</c:v>
                      </c:pt>
                      <c:pt idx="8805">
                        <c:v>61.145833333333336</c:v>
                      </c:pt>
                      <c:pt idx="8806">
                        <c:v>61.152777777777779</c:v>
                      </c:pt>
                      <c:pt idx="8807">
                        <c:v>61.159722222222221</c:v>
                      </c:pt>
                      <c:pt idx="8808">
                        <c:v>61.166666666666664</c:v>
                      </c:pt>
                      <c:pt idx="8809">
                        <c:v>61.173611111111114</c:v>
                      </c:pt>
                      <c:pt idx="8810">
                        <c:v>61.18055555555555</c:v>
                      </c:pt>
                      <c:pt idx="8811">
                        <c:v>61.1875</c:v>
                      </c:pt>
                      <c:pt idx="8812">
                        <c:v>61.19444444444445</c:v>
                      </c:pt>
                      <c:pt idx="8813">
                        <c:v>61.201388888888886</c:v>
                      </c:pt>
                      <c:pt idx="8814">
                        <c:v>61.208333333333336</c:v>
                      </c:pt>
                      <c:pt idx="8815">
                        <c:v>61.215277777777779</c:v>
                      </c:pt>
                      <c:pt idx="8816">
                        <c:v>61.222222222222221</c:v>
                      </c:pt>
                      <c:pt idx="8817">
                        <c:v>61.229166666666664</c:v>
                      </c:pt>
                      <c:pt idx="8818">
                        <c:v>61.236111111111114</c:v>
                      </c:pt>
                      <c:pt idx="8819">
                        <c:v>61.24305555555555</c:v>
                      </c:pt>
                      <c:pt idx="8820">
                        <c:v>61.25</c:v>
                      </c:pt>
                      <c:pt idx="8821">
                        <c:v>61.25694444444445</c:v>
                      </c:pt>
                      <c:pt idx="8822">
                        <c:v>61.263888888888886</c:v>
                      </c:pt>
                      <c:pt idx="8823">
                        <c:v>61.270833333333336</c:v>
                      </c:pt>
                      <c:pt idx="8824">
                        <c:v>61.277777777777779</c:v>
                      </c:pt>
                      <c:pt idx="8825">
                        <c:v>61.284722222222221</c:v>
                      </c:pt>
                      <c:pt idx="8826">
                        <c:v>61.291666666666664</c:v>
                      </c:pt>
                      <c:pt idx="8827">
                        <c:v>61.298611111111114</c:v>
                      </c:pt>
                      <c:pt idx="8828">
                        <c:v>61.30555555555555</c:v>
                      </c:pt>
                      <c:pt idx="8829">
                        <c:v>61.3125</c:v>
                      </c:pt>
                      <c:pt idx="8830">
                        <c:v>61.31944444444445</c:v>
                      </c:pt>
                      <c:pt idx="8831">
                        <c:v>61.326388888888886</c:v>
                      </c:pt>
                      <c:pt idx="8832">
                        <c:v>61.333333333333336</c:v>
                      </c:pt>
                      <c:pt idx="8833">
                        <c:v>61.340277777777779</c:v>
                      </c:pt>
                      <c:pt idx="8834">
                        <c:v>61.347222222222221</c:v>
                      </c:pt>
                      <c:pt idx="8835">
                        <c:v>61.354166666666664</c:v>
                      </c:pt>
                      <c:pt idx="8836">
                        <c:v>61.361111111111114</c:v>
                      </c:pt>
                      <c:pt idx="8837">
                        <c:v>61.36805555555555</c:v>
                      </c:pt>
                      <c:pt idx="8838">
                        <c:v>61.375</c:v>
                      </c:pt>
                      <c:pt idx="8839">
                        <c:v>61.38194444444445</c:v>
                      </c:pt>
                      <c:pt idx="8840">
                        <c:v>61.388888888888886</c:v>
                      </c:pt>
                      <c:pt idx="8841">
                        <c:v>61.395833333333336</c:v>
                      </c:pt>
                      <c:pt idx="8842">
                        <c:v>61.402777777777779</c:v>
                      </c:pt>
                      <c:pt idx="8843">
                        <c:v>61.409722222222221</c:v>
                      </c:pt>
                      <c:pt idx="8844">
                        <c:v>61.416666666666664</c:v>
                      </c:pt>
                      <c:pt idx="8845">
                        <c:v>61.423611111111114</c:v>
                      </c:pt>
                      <c:pt idx="8846">
                        <c:v>61.43055555555555</c:v>
                      </c:pt>
                      <c:pt idx="8847">
                        <c:v>61.4375</c:v>
                      </c:pt>
                      <c:pt idx="8848">
                        <c:v>61.44444444444445</c:v>
                      </c:pt>
                      <c:pt idx="8849">
                        <c:v>61.451388888888886</c:v>
                      </c:pt>
                      <c:pt idx="8850">
                        <c:v>61.458333333333336</c:v>
                      </c:pt>
                      <c:pt idx="8851">
                        <c:v>61.465277777777779</c:v>
                      </c:pt>
                      <c:pt idx="8852">
                        <c:v>61.472222222222221</c:v>
                      </c:pt>
                      <c:pt idx="8853">
                        <c:v>61.479166666666664</c:v>
                      </c:pt>
                      <c:pt idx="8854">
                        <c:v>61.486111111111114</c:v>
                      </c:pt>
                      <c:pt idx="8855">
                        <c:v>61.49305555555555</c:v>
                      </c:pt>
                      <c:pt idx="8856">
                        <c:v>61.5</c:v>
                      </c:pt>
                      <c:pt idx="8857">
                        <c:v>61.50694444444445</c:v>
                      </c:pt>
                      <c:pt idx="8858">
                        <c:v>61.513888888888886</c:v>
                      </c:pt>
                      <c:pt idx="8859">
                        <c:v>61.520833333333336</c:v>
                      </c:pt>
                      <c:pt idx="8860">
                        <c:v>61.527777777777779</c:v>
                      </c:pt>
                      <c:pt idx="8861">
                        <c:v>61.534722222222221</c:v>
                      </c:pt>
                      <c:pt idx="8862">
                        <c:v>61.541666666666664</c:v>
                      </c:pt>
                      <c:pt idx="8863">
                        <c:v>61.548611111111114</c:v>
                      </c:pt>
                      <c:pt idx="8864">
                        <c:v>61.55555555555555</c:v>
                      </c:pt>
                      <c:pt idx="8865">
                        <c:v>61.5625</c:v>
                      </c:pt>
                      <c:pt idx="8866">
                        <c:v>61.56944444444445</c:v>
                      </c:pt>
                      <c:pt idx="8867">
                        <c:v>61.576388888888886</c:v>
                      </c:pt>
                      <c:pt idx="8868">
                        <c:v>61.583333333333336</c:v>
                      </c:pt>
                      <c:pt idx="8869">
                        <c:v>61.590277777777779</c:v>
                      </c:pt>
                      <c:pt idx="8870">
                        <c:v>61.597222222222221</c:v>
                      </c:pt>
                      <c:pt idx="8871">
                        <c:v>61.604166666666664</c:v>
                      </c:pt>
                      <c:pt idx="8872">
                        <c:v>61.611111111111114</c:v>
                      </c:pt>
                      <c:pt idx="8873">
                        <c:v>61.61805555555555</c:v>
                      </c:pt>
                      <c:pt idx="8874">
                        <c:v>61.625</c:v>
                      </c:pt>
                      <c:pt idx="8875">
                        <c:v>61.63194444444445</c:v>
                      </c:pt>
                      <c:pt idx="8876">
                        <c:v>61.638888888888886</c:v>
                      </c:pt>
                      <c:pt idx="8877">
                        <c:v>61.645833333333336</c:v>
                      </c:pt>
                      <c:pt idx="8878">
                        <c:v>61.652777777777779</c:v>
                      </c:pt>
                      <c:pt idx="8879">
                        <c:v>61.659722222222221</c:v>
                      </c:pt>
                      <c:pt idx="8880">
                        <c:v>61.666666666666664</c:v>
                      </c:pt>
                      <c:pt idx="8881">
                        <c:v>61.673611111111114</c:v>
                      </c:pt>
                      <c:pt idx="8882">
                        <c:v>61.68055555555555</c:v>
                      </c:pt>
                      <c:pt idx="8883">
                        <c:v>61.6875</c:v>
                      </c:pt>
                      <c:pt idx="8884">
                        <c:v>61.69444444444445</c:v>
                      </c:pt>
                      <c:pt idx="8885">
                        <c:v>61.701388888888886</c:v>
                      </c:pt>
                      <c:pt idx="8886">
                        <c:v>61.708333333333336</c:v>
                      </c:pt>
                      <c:pt idx="8887">
                        <c:v>61.715277777777779</c:v>
                      </c:pt>
                      <c:pt idx="8888">
                        <c:v>61.722222222222221</c:v>
                      </c:pt>
                      <c:pt idx="8889">
                        <c:v>61.729166666666664</c:v>
                      </c:pt>
                      <c:pt idx="8890">
                        <c:v>61.736111111111114</c:v>
                      </c:pt>
                      <c:pt idx="8891">
                        <c:v>61.74305555555555</c:v>
                      </c:pt>
                      <c:pt idx="8892">
                        <c:v>61.75</c:v>
                      </c:pt>
                      <c:pt idx="8893">
                        <c:v>61.75694444444445</c:v>
                      </c:pt>
                      <c:pt idx="8894">
                        <c:v>61.763888888888886</c:v>
                      </c:pt>
                      <c:pt idx="8895">
                        <c:v>61.770833333333336</c:v>
                      </c:pt>
                      <c:pt idx="8896">
                        <c:v>61.777777777777779</c:v>
                      </c:pt>
                      <c:pt idx="8897">
                        <c:v>61.784722222222221</c:v>
                      </c:pt>
                      <c:pt idx="8898">
                        <c:v>61.791666666666664</c:v>
                      </c:pt>
                      <c:pt idx="8899">
                        <c:v>61.798611111111114</c:v>
                      </c:pt>
                      <c:pt idx="8900">
                        <c:v>61.80555555555555</c:v>
                      </c:pt>
                      <c:pt idx="8901">
                        <c:v>61.8125</c:v>
                      </c:pt>
                      <c:pt idx="8902">
                        <c:v>61.81944444444445</c:v>
                      </c:pt>
                      <c:pt idx="8903">
                        <c:v>61.826388888888886</c:v>
                      </c:pt>
                      <c:pt idx="8904">
                        <c:v>61.833333333333336</c:v>
                      </c:pt>
                      <c:pt idx="8905">
                        <c:v>61.840277777777779</c:v>
                      </c:pt>
                      <c:pt idx="8906">
                        <c:v>61.847222222222221</c:v>
                      </c:pt>
                      <c:pt idx="8907">
                        <c:v>61.854166666666664</c:v>
                      </c:pt>
                      <c:pt idx="8908">
                        <c:v>61.861111111111114</c:v>
                      </c:pt>
                      <c:pt idx="8909">
                        <c:v>61.86805555555555</c:v>
                      </c:pt>
                      <c:pt idx="8910">
                        <c:v>61.875</c:v>
                      </c:pt>
                      <c:pt idx="8911">
                        <c:v>61.88194444444445</c:v>
                      </c:pt>
                      <c:pt idx="8912">
                        <c:v>61.888888888888886</c:v>
                      </c:pt>
                      <c:pt idx="8913">
                        <c:v>61.895833333333336</c:v>
                      </c:pt>
                      <c:pt idx="8914">
                        <c:v>61.902777777777779</c:v>
                      </c:pt>
                      <c:pt idx="8915">
                        <c:v>61.909722222222221</c:v>
                      </c:pt>
                      <c:pt idx="8916">
                        <c:v>61.916666666666664</c:v>
                      </c:pt>
                      <c:pt idx="8917">
                        <c:v>61.923611111111114</c:v>
                      </c:pt>
                      <c:pt idx="8918">
                        <c:v>61.93055555555555</c:v>
                      </c:pt>
                      <c:pt idx="8919">
                        <c:v>61.9375</c:v>
                      </c:pt>
                      <c:pt idx="8920">
                        <c:v>61.94444444444445</c:v>
                      </c:pt>
                      <c:pt idx="8921">
                        <c:v>61.951388888888886</c:v>
                      </c:pt>
                      <c:pt idx="8922">
                        <c:v>61.958333333333336</c:v>
                      </c:pt>
                      <c:pt idx="8923">
                        <c:v>61.965277777777779</c:v>
                      </c:pt>
                      <c:pt idx="8924">
                        <c:v>61.972222222222221</c:v>
                      </c:pt>
                      <c:pt idx="8925">
                        <c:v>61.979166666666664</c:v>
                      </c:pt>
                      <c:pt idx="8926">
                        <c:v>61.986111111111114</c:v>
                      </c:pt>
                      <c:pt idx="8927">
                        <c:v>61.99305555555555</c:v>
                      </c:pt>
                      <c:pt idx="8928">
                        <c:v>62</c:v>
                      </c:pt>
                      <c:pt idx="8929">
                        <c:v>62.00694444444445</c:v>
                      </c:pt>
                      <c:pt idx="8930">
                        <c:v>62.013888888888886</c:v>
                      </c:pt>
                      <c:pt idx="8931">
                        <c:v>62.020833333333336</c:v>
                      </c:pt>
                      <c:pt idx="8932">
                        <c:v>62.027777777777779</c:v>
                      </c:pt>
                      <c:pt idx="8933">
                        <c:v>62.034722222222221</c:v>
                      </c:pt>
                      <c:pt idx="8934">
                        <c:v>62.041666666666664</c:v>
                      </c:pt>
                      <c:pt idx="8935">
                        <c:v>62.048611111111114</c:v>
                      </c:pt>
                      <c:pt idx="8936">
                        <c:v>62.05555555555555</c:v>
                      </c:pt>
                      <c:pt idx="8937">
                        <c:v>62.0625</c:v>
                      </c:pt>
                      <c:pt idx="8938">
                        <c:v>62.06944444444445</c:v>
                      </c:pt>
                      <c:pt idx="8939">
                        <c:v>62.076388888888886</c:v>
                      </c:pt>
                      <c:pt idx="8940">
                        <c:v>62.083333333333336</c:v>
                      </c:pt>
                      <c:pt idx="8941">
                        <c:v>62.090277777777779</c:v>
                      </c:pt>
                      <c:pt idx="8942">
                        <c:v>62.097222222222221</c:v>
                      </c:pt>
                      <c:pt idx="8943">
                        <c:v>62.104166666666664</c:v>
                      </c:pt>
                      <c:pt idx="8944">
                        <c:v>62.111111111111114</c:v>
                      </c:pt>
                      <c:pt idx="8945">
                        <c:v>62.11805555555555</c:v>
                      </c:pt>
                      <c:pt idx="8946">
                        <c:v>62.125</c:v>
                      </c:pt>
                      <c:pt idx="8947">
                        <c:v>62.13194444444445</c:v>
                      </c:pt>
                      <c:pt idx="8948">
                        <c:v>62.138888888888886</c:v>
                      </c:pt>
                      <c:pt idx="8949">
                        <c:v>62.145833333333336</c:v>
                      </c:pt>
                      <c:pt idx="8950">
                        <c:v>62.152777777777779</c:v>
                      </c:pt>
                      <c:pt idx="8951">
                        <c:v>62.159722222222221</c:v>
                      </c:pt>
                      <c:pt idx="8952">
                        <c:v>62.166666666666664</c:v>
                      </c:pt>
                      <c:pt idx="8953">
                        <c:v>62.173611111111114</c:v>
                      </c:pt>
                      <c:pt idx="8954">
                        <c:v>62.18055555555555</c:v>
                      </c:pt>
                      <c:pt idx="8955">
                        <c:v>62.1875</c:v>
                      </c:pt>
                      <c:pt idx="8956">
                        <c:v>62.19444444444445</c:v>
                      </c:pt>
                      <c:pt idx="8957">
                        <c:v>62.201388888888886</c:v>
                      </c:pt>
                      <c:pt idx="8958">
                        <c:v>62.208333333333336</c:v>
                      </c:pt>
                      <c:pt idx="8959">
                        <c:v>62.215277777777779</c:v>
                      </c:pt>
                      <c:pt idx="8960">
                        <c:v>62.222222222222221</c:v>
                      </c:pt>
                      <c:pt idx="8961">
                        <c:v>62.229166666666664</c:v>
                      </c:pt>
                      <c:pt idx="8962">
                        <c:v>62.236111111111114</c:v>
                      </c:pt>
                      <c:pt idx="8963">
                        <c:v>62.24305555555555</c:v>
                      </c:pt>
                      <c:pt idx="8964">
                        <c:v>62.25</c:v>
                      </c:pt>
                      <c:pt idx="8965">
                        <c:v>62.25694444444445</c:v>
                      </c:pt>
                      <c:pt idx="8966">
                        <c:v>62.263888888888886</c:v>
                      </c:pt>
                      <c:pt idx="8967">
                        <c:v>62.270833333333336</c:v>
                      </c:pt>
                      <c:pt idx="8968">
                        <c:v>62.277777777777779</c:v>
                      </c:pt>
                      <c:pt idx="8969">
                        <c:v>62.284722222222221</c:v>
                      </c:pt>
                      <c:pt idx="8970">
                        <c:v>62.291666666666664</c:v>
                      </c:pt>
                      <c:pt idx="8971">
                        <c:v>62.298611111111114</c:v>
                      </c:pt>
                      <c:pt idx="8972">
                        <c:v>62.30555555555555</c:v>
                      </c:pt>
                      <c:pt idx="8973">
                        <c:v>62.3125</c:v>
                      </c:pt>
                      <c:pt idx="8974">
                        <c:v>62.31944444444445</c:v>
                      </c:pt>
                      <c:pt idx="8975">
                        <c:v>62.326388888888886</c:v>
                      </c:pt>
                      <c:pt idx="8976">
                        <c:v>62.333333333333336</c:v>
                      </c:pt>
                      <c:pt idx="8977">
                        <c:v>62.340277777777779</c:v>
                      </c:pt>
                      <c:pt idx="8978">
                        <c:v>62.347222222222221</c:v>
                      </c:pt>
                      <c:pt idx="8979">
                        <c:v>62.354166666666664</c:v>
                      </c:pt>
                      <c:pt idx="8980">
                        <c:v>62.361111111111114</c:v>
                      </c:pt>
                      <c:pt idx="8981">
                        <c:v>62.36805555555555</c:v>
                      </c:pt>
                      <c:pt idx="8982">
                        <c:v>62.375</c:v>
                      </c:pt>
                      <c:pt idx="8983">
                        <c:v>62.38194444444445</c:v>
                      </c:pt>
                      <c:pt idx="8984">
                        <c:v>62.388888888888886</c:v>
                      </c:pt>
                      <c:pt idx="8985">
                        <c:v>62.395833333333336</c:v>
                      </c:pt>
                      <c:pt idx="8986">
                        <c:v>62.402777777777779</c:v>
                      </c:pt>
                      <c:pt idx="8987">
                        <c:v>62.409722222222221</c:v>
                      </c:pt>
                      <c:pt idx="8988">
                        <c:v>62.416666666666664</c:v>
                      </c:pt>
                      <c:pt idx="8989">
                        <c:v>62.423611111111114</c:v>
                      </c:pt>
                      <c:pt idx="8990">
                        <c:v>62.43055555555555</c:v>
                      </c:pt>
                      <c:pt idx="8991">
                        <c:v>62.4375</c:v>
                      </c:pt>
                      <c:pt idx="8992">
                        <c:v>62.44444444444445</c:v>
                      </c:pt>
                      <c:pt idx="8993">
                        <c:v>62.451388888888886</c:v>
                      </c:pt>
                      <c:pt idx="8994">
                        <c:v>62.458333333333336</c:v>
                      </c:pt>
                      <c:pt idx="8995">
                        <c:v>62.465277777777779</c:v>
                      </c:pt>
                      <c:pt idx="8996">
                        <c:v>62.472222222222221</c:v>
                      </c:pt>
                      <c:pt idx="8997">
                        <c:v>62.479166666666664</c:v>
                      </c:pt>
                      <c:pt idx="8998">
                        <c:v>62.486111111111114</c:v>
                      </c:pt>
                      <c:pt idx="8999">
                        <c:v>62.49305555555555</c:v>
                      </c:pt>
                      <c:pt idx="9000">
                        <c:v>62.5</c:v>
                      </c:pt>
                      <c:pt idx="9001">
                        <c:v>62.50694444444445</c:v>
                      </c:pt>
                      <c:pt idx="9002">
                        <c:v>62.513888888888886</c:v>
                      </c:pt>
                      <c:pt idx="9003">
                        <c:v>62.520833333333336</c:v>
                      </c:pt>
                      <c:pt idx="9004">
                        <c:v>62.527777777777779</c:v>
                      </c:pt>
                      <c:pt idx="9005">
                        <c:v>62.534722222222221</c:v>
                      </c:pt>
                      <c:pt idx="9006">
                        <c:v>62.541666666666664</c:v>
                      </c:pt>
                      <c:pt idx="9007">
                        <c:v>62.548611111111114</c:v>
                      </c:pt>
                      <c:pt idx="9008">
                        <c:v>62.55555555555555</c:v>
                      </c:pt>
                      <c:pt idx="9009">
                        <c:v>62.5625</c:v>
                      </c:pt>
                      <c:pt idx="9010">
                        <c:v>62.56944444444445</c:v>
                      </c:pt>
                      <c:pt idx="9011">
                        <c:v>62.576388888888886</c:v>
                      </c:pt>
                      <c:pt idx="9012">
                        <c:v>62.583333333333336</c:v>
                      </c:pt>
                      <c:pt idx="9013">
                        <c:v>62.590277777777779</c:v>
                      </c:pt>
                      <c:pt idx="9014">
                        <c:v>62.597222222222221</c:v>
                      </c:pt>
                      <c:pt idx="9015">
                        <c:v>62.604166666666664</c:v>
                      </c:pt>
                      <c:pt idx="9016">
                        <c:v>62.611111111111114</c:v>
                      </c:pt>
                      <c:pt idx="9017">
                        <c:v>62.61805555555555</c:v>
                      </c:pt>
                      <c:pt idx="9018">
                        <c:v>62.625</c:v>
                      </c:pt>
                      <c:pt idx="9019">
                        <c:v>62.63194444444445</c:v>
                      </c:pt>
                      <c:pt idx="9020">
                        <c:v>62.638888888888886</c:v>
                      </c:pt>
                      <c:pt idx="9021">
                        <c:v>62.645833333333336</c:v>
                      </c:pt>
                      <c:pt idx="9022">
                        <c:v>62.652777777777779</c:v>
                      </c:pt>
                      <c:pt idx="9023">
                        <c:v>62.659722222222221</c:v>
                      </c:pt>
                      <c:pt idx="9024">
                        <c:v>62.666666666666664</c:v>
                      </c:pt>
                      <c:pt idx="9025">
                        <c:v>62.673611111111114</c:v>
                      </c:pt>
                      <c:pt idx="9026">
                        <c:v>62.68055555555555</c:v>
                      </c:pt>
                      <c:pt idx="9027">
                        <c:v>62.6875</c:v>
                      </c:pt>
                      <c:pt idx="9028">
                        <c:v>62.69444444444445</c:v>
                      </c:pt>
                      <c:pt idx="9029">
                        <c:v>62.701388888888886</c:v>
                      </c:pt>
                      <c:pt idx="9030">
                        <c:v>62.708333333333336</c:v>
                      </c:pt>
                      <c:pt idx="9031">
                        <c:v>62.715277777777779</c:v>
                      </c:pt>
                      <c:pt idx="9032">
                        <c:v>62.722222222222221</c:v>
                      </c:pt>
                      <c:pt idx="9033">
                        <c:v>62.729166666666664</c:v>
                      </c:pt>
                      <c:pt idx="9034">
                        <c:v>62.736111111111114</c:v>
                      </c:pt>
                      <c:pt idx="9035">
                        <c:v>62.74305555555555</c:v>
                      </c:pt>
                      <c:pt idx="9036">
                        <c:v>62.75</c:v>
                      </c:pt>
                      <c:pt idx="9037">
                        <c:v>62.75694444444445</c:v>
                      </c:pt>
                      <c:pt idx="9038">
                        <c:v>62.763888888888886</c:v>
                      </c:pt>
                      <c:pt idx="9039">
                        <c:v>62.770833333333336</c:v>
                      </c:pt>
                      <c:pt idx="9040">
                        <c:v>62.777777777777779</c:v>
                      </c:pt>
                      <c:pt idx="9041">
                        <c:v>62.784722222222221</c:v>
                      </c:pt>
                      <c:pt idx="9042">
                        <c:v>62.791666666666664</c:v>
                      </c:pt>
                      <c:pt idx="9043">
                        <c:v>62.798611111111114</c:v>
                      </c:pt>
                      <c:pt idx="9044">
                        <c:v>62.80555555555555</c:v>
                      </c:pt>
                      <c:pt idx="9045">
                        <c:v>62.8125</c:v>
                      </c:pt>
                      <c:pt idx="9046">
                        <c:v>62.81944444444445</c:v>
                      </c:pt>
                      <c:pt idx="9047">
                        <c:v>62.826388888888886</c:v>
                      </c:pt>
                      <c:pt idx="9048">
                        <c:v>62.833333333333336</c:v>
                      </c:pt>
                      <c:pt idx="9049">
                        <c:v>62.840277777777779</c:v>
                      </c:pt>
                      <c:pt idx="9050">
                        <c:v>62.847222222222221</c:v>
                      </c:pt>
                      <c:pt idx="9051">
                        <c:v>62.854166666666664</c:v>
                      </c:pt>
                      <c:pt idx="9052">
                        <c:v>62.861111111111114</c:v>
                      </c:pt>
                      <c:pt idx="9053">
                        <c:v>62.86805555555555</c:v>
                      </c:pt>
                      <c:pt idx="9054">
                        <c:v>62.875</c:v>
                      </c:pt>
                      <c:pt idx="9055">
                        <c:v>62.88194444444445</c:v>
                      </c:pt>
                      <c:pt idx="9056">
                        <c:v>62.888888888888886</c:v>
                      </c:pt>
                      <c:pt idx="9057">
                        <c:v>62.895833333333336</c:v>
                      </c:pt>
                      <c:pt idx="9058">
                        <c:v>62.902777777777779</c:v>
                      </c:pt>
                      <c:pt idx="9059">
                        <c:v>62.909722222222221</c:v>
                      </c:pt>
                      <c:pt idx="9060">
                        <c:v>62.916666666666664</c:v>
                      </c:pt>
                      <c:pt idx="9061">
                        <c:v>62.923611111111114</c:v>
                      </c:pt>
                      <c:pt idx="9062">
                        <c:v>62.93055555555555</c:v>
                      </c:pt>
                      <c:pt idx="9063">
                        <c:v>62.9375</c:v>
                      </c:pt>
                      <c:pt idx="9064">
                        <c:v>62.94444444444445</c:v>
                      </c:pt>
                      <c:pt idx="9065">
                        <c:v>62.951388888888886</c:v>
                      </c:pt>
                      <c:pt idx="9066">
                        <c:v>62.958333333333336</c:v>
                      </c:pt>
                      <c:pt idx="9067">
                        <c:v>62.965277777777779</c:v>
                      </c:pt>
                      <c:pt idx="9068">
                        <c:v>62.972222222222221</c:v>
                      </c:pt>
                      <c:pt idx="9069">
                        <c:v>62.979166666666664</c:v>
                      </c:pt>
                      <c:pt idx="9070">
                        <c:v>62.986111111111114</c:v>
                      </c:pt>
                      <c:pt idx="9071">
                        <c:v>62.99305555555555</c:v>
                      </c:pt>
                      <c:pt idx="9072">
                        <c:v>63</c:v>
                      </c:pt>
                      <c:pt idx="9073">
                        <c:v>63.00694444444445</c:v>
                      </c:pt>
                      <c:pt idx="9074">
                        <c:v>63.013888888888886</c:v>
                      </c:pt>
                      <c:pt idx="9075">
                        <c:v>63.020833333333336</c:v>
                      </c:pt>
                      <c:pt idx="9076">
                        <c:v>63.027777777777779</c:v>
                      </c:pt>
                      <c:pt idx="9077">
                        <c:v>63.034722222222221</c:v>
                      </c:pt>
                      <c:pt idx="9078">
                        <c:v>63.041666666666664</c:v>
                      </c:pt>
                      <c:pt idx="9079">
                        <c:v>63.048611111111114</c:v>
                      </c:pt>
                      <c:pt idx="9080">
                        <c:v>63.05555555555555</c:v>
                      </c:pt>
                      <c:pt idx="9081">
                        <c:v>63.0625</c:v>
                      </c:pt>
                      <c:pt idx="9082">
                        <c:v>63.06944444444445</c:v>
                      </c:pt>
                      <c:pt idx="9083">
                        <c:v>63.076388888888886</c:v>
                      </c:pt>
                      <c:pt idx="9084">
                        <c:v>63.083333333333336</c:v>
                      </c:pt>
                      <c:pt idx="9085">
                        <c:v>63.090277777777779</c:v>
                      </c:pt>
                      <c:pt idx="9086">
                        <c:v>63.097222222222221</c:v>
                      </c:pt>
                      <c:pt idx="9087">
                        <c:v>63.104166666666664</c:v>
                      </c:pt>
                      <c:pt idx="9088">
                        <c:v>63.111111111111114</c:v>
                      </c:pt>
                      <c:pt idx="9089">
                        <c:v>63.11805555555555</c:v>
                      </c:pt>
                      <c:pt idx="9090">
                        <c:v>63.125</c:v>
                      </c:pt>
                      <c:pt idx="9091">
                        <c:v>63.13194444444445</c:v>
                      </c:pt>
                      <c:pt idx="9092">
                        <c:v>63.138888888888886</c:v>
                      </c:pt>
                      <c:pt idx="9093">
                        <c:v>63.145833333333336</c:v>
                      </c:pt>
                      <c:pt idx="9094">
                        <c:v>63.152777777777779</c:v>
                      </c:pt>
                      <c:pt idx="9095">
                        <c:v>63.159722222222221</c:v>
                      </c:pt>
                      <c:pt idx="9096">
                        <c:v>63.166666666666664</c:v>
                      </c:pt>
                      <c:pt idx="9097">
                        <c:v>63.173611111111114</c:v>
                      </c:pt>
                      <c:pt idx="9098">
                        <c:v>63.18055555555555</c:v>
                      </c:pt>
                      <c:pt idx="9099">
                        <c:v>63.1875</c:v>
                      </c:pt>
                      <c:pt idx="9100">
                        <c:v>63.19444444444445</c:v>
                      </c:pt>
                      <c:pt idx="9101">
                        <c:v>63.201388888888886</c:v>
                      </c:pt>
                      <c:pt idx="9102">
                        <c:v>63.208333333333336</c:v>
                      </c:pt>
                      <c:pt idx="9103">
                        <c:v>63.215277777777779</c:v>
                      </c:pt>
                      <c:pt idx="9104">
                        <c:v>63.222222222222221</c:v>
                      </c:pt>
                      <c:pt idx="9105">
                        <c:v>63.229166666666664</c:v>
                      </c:pt>
                      <c:pt idx="9106">
                        <c:v>63.236111111111114</c:v>
                      </c:pt>
                      <c:pt idx="9107">
                        <c:v>63.24305555555555</c:v>
                      </c:pt>
                      <c:pt idx="9108">
                        <c:v>63.25</c:v>
                      </c:pt>
                      <c:pt idx="9109">
                        <c:v>63.25694444444445</c:v>
                      </c:pt>
                      <c:pt idx="9110">
                        <c:v>63.263888888888886</c:v>
                      </c:pt>
                      <c:pt idx="9111">
                        <c:v>63.270833333333336</c:v>
                      </c:pt>
                      <c:pt idx="9112">
                        <c:v>63.277777777777779</c:v>
                      </c:pt>
                      <c:pt idx="9113">
                        <c:v>63.284722222222221</c:v>
                      </c:pt>
                      <c:pt idx="9114">
                        <c:v>63.291666666666664</c:v>
                      </c:pt>
                      <c:pt idx="9115">
                        <c:v>63.298611111111114</c:v>
                      </c:pt>
                      <c:pt idx="9116">
                        <c:v>63.30555555555555</c:v>
                      </c:pt>
                      <c:pt idx="9117">
                        <c:v>63.3125</c:v>
                      </c:pt>
                      <c:pt idx="9118">
                        <c:v>63.31944444444445</c:v>
                      </c:pt>
                      <c:pt idx="9119">
                        <c:v>63.326388888888886</c:v>
                      </c:pt>
                      <c:pt idx="9120">
                        <c:v>63.333333333333336</c:v>
                      </c:pt>
                      <c:pt idx="9121">
                        <c:v>63.340277777777779</c:v>
                      </c:pt>
                      <c:pt idx="9122">
                        <c:v>63.347222222222221</c:v>
                      </c:pt>
                      <c:pt idx="9123">
                        <c:v>63.354166666666664</c:v>
                      </c:pt>
                      <c:pt idx="9124">
                        <c:v>63.361111111111114</c:v>
                      </c:pt>
                      <c:pt idx="9125">
                        <c:v>63.36805555555555</c:v>
                      </c:pt>
                      <c:pt idx="9126">
                        <c:v>63.375</c:v>
                      </c:pt>
                      <c:pt idx="9127">
                        <c:v>63.38194444444445</c:v>
                      </c:pt>
                      <c:pt idx="9128">
                        <c:v>63.388888888888886</c:v>
                      </c:pt>
                      <c:pt idx="9129">
                        <c:v>63.395833333333336</c:v>
                      </c:pt>
                      <c:pt idx="9130">
                        <c:v>63.402777777777779</c:v>
                      </c:pt>
                      <c:pt idx="9131">
                        <c:v>63.409722222222221</c:v>
                      </c:pt>
                      <c:pt idx="9132">
                        <c:v>63.416666666666664</c:v>
                      </c:pt>
                      <c:pt idx="9133">
                        <c:v>63.423611111111114</c:v>
                      </c:pt>
                      <c:pt idx="9134">
                        <c:v>63.43055555555555</c:v>
                      </c:pt>
                      <c:pt idx="9135">
                        <c:v>63.4375</c:v>
                      </c:pt>
                      <c:pt idx="9136">
                        <c:v>63.44444444444445</c:v>
                      </c:pt>
                      <c:pt idx="9137">
                        <c:v>63.451388888888886</c:v>
                      </c:pt>
                      <c:pt idx="9138">
                        <c:v>63.458333333333336</c:v>
                      </c:pt>
                      <c:pt idx="9139">
                        <c:v>63.465277777777779</c:v>
                      </c:pt>
                      <c:pt idx="9140">
                        <c:v>63.472222222222221</c:v>
                      </c:pt>
                      <c:pt idx="9141">
                        <c:v>63.479166666666664</c:v>
                      </c:pt>
                      <c:pt idx="9142">
                        <c:v>63.486111111111114</c:v>
                      </c:pt>
                      <c:pt idx="9143">
                        <c:v>63.49305555555555</c:v>
                      </c:pt>
                      <c:pt idx="9144">
                        <c:v>63.5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'El_Seibo_Res Half'!$D$4:$D$9148</c15:sqref>
                        </c15:formulaRef>
                      </c:ext>
                    </c:extLst>
                    <c:numCache>
                      <c:formatCode>0</c:formatCode>
                      <c:ptCount val="9145"/>
                      <c:pt idx="0">
                        <c:v>214.48878928620002</c:v>
                      </c:pt>
                      <c:pt idx="1">
                        <c:v>213.77803642649999</c:v>
                      </c:pt>
                      <c:pt idx="2">
                        <c:v>213.06728356679997</c:v>
                      </c:pt>
                      <c:pt idx="3">
                        <c:v>212.3621940765</c:v>
                      </c:pt>
                      <c:pt idx="4">
                        <c:v>211.65710458620001</c:v>
                      </c:pt>
                      <c:pt idx="5">
                        <c:v>210.95484678060001</c:v>
                      </c:pt>
                      <c:pt idx="6">
                        <c:v>210.25542065970001</c:v>
                      </c:pt>
                      <c:pt idx="7">
                        <c:v>209.55599453879998</c:v>
                      </c:pt>
                      <c:pt idx="8">
                        <c:v>208.86223178729998</c:v>
                      </c:pt>
                      <c:pt idx="9">
                        <c:v>208.16846903579997</c:v>
                      </c:pt>
                      <c:pt idx="10">
                        <c:v>207.477537969</c:v>
                      </c:pt>
                      <c:pt idx="11">
                        <c:v>206.8857158667</c:v>
                      </c:pt>
                      <c:pt idx="12">
                        <c:v>206.344864089</c:v>
                      </c:pt>
                      <c:pt idx="13">
                        <c:v>205.806843996</c:v>
                      </c:pt>
                      <c:pt idx="14">
                        <c:v>205.268823903</c:v>
                      </c:pt>
                      <c:pt idx="15">
                        <c:v>204.73080381</c:v>
                      </c:pt>
                      <c:pt idx="16">
                        <c:v>204.19844708639999</c:v>
                      </c:pt>
                      <c:pt idx="17">
                        <c:v>203.66325867809999</c:v>
                      </c:pt>
                      <c:pt idx="18">
                        <c:v>203.13090195449999</c:v>
                      </c:pt>
                      <c:pt idx="19">
                        <c:v>202.60137691559999</c:v>
                      </c:pt>
                      <c:pt idx="20">
                        <c:v>202.07185187670001</c:v>
                      </c:pt>
                      <c:pt idx="21">
                        <c:v>201.54232683779998</c:v>
                      </c:pt>
                      <c:pt idx="22">
                        <c:v>201.0156334836</c:v>
                      </c:pt>
                      <c:pt idx="23">
                        <c:v>200.49177181409999</c:v>
                      </c:pt>
                      <c:pt idx="24">
                        <c:v>199.96507845989998</c:v>
                      </c:pt>
                      <c:pt idx="25">
                        <c:v>199.4440484751</c:v>
                      </c:pt>
                      <c:pt idx="26">
                        <c:v>198.9230184903</c:v>
                      </c:pt>
                      <c:pt idx="27">
                        <c:v>198.40198850549999</c:v>
                      </c:pt>
                      <c:pt idx="28">
                        <c:v>197.88379020539998</c:v>
                      </c:pt>
                      <c:pt idx="29">
                        <c:v>197.36559190529999</c:v>
                      </c:pt>
                      <c:pt idx="30">
                        <c:v>196.85022528989998</c:v>
                      </c:pt>
                      <c:pt idx="31">
                        <c:v>196.3376903592</c:v>
                      </c:pt>
                      <c:pt idx="32">
                        <c:v>195.82232374379998</c:v>
                      </c:pt>
                      <c:pt idx="33">
                        <c:v>195.3126204978</c:v>
                      </c:pt>
                      <c:pt idx="34">
                        <c:v>194.80008556710001</c:v>
                      </c:pt>
                      <c:pt idx="35">
                        <c:v>194.2932140058</c:v>
                      </c:pt>
                      <c:pt idx="36">
                        <c:v>193.78351075979998</c:v>
                      </c:pt>
                      <c:pt idx="37">
                        <c:v>193.27663919849999</c:v>
                      </c:pt>
                      <c:pt idx="38">
                        <c:v>192.7725993219</c:v>
                      </c:pt>
                      <c:pt idx="39">
                        <c:v>192.26855944529999</c:v>
                      </c:pt>
                      <c:pt idx="40">
                        <c:v>191.76735125339999</c:v>
                      </c:pt>
                      <c:pt idx="41">
                        <c:v>191.2661430615</c:v>
                      </c:pt>
                      <c:pt idx="42">
                        <c:v>190.76493486960001</c:v>
                      </c:pt>
                      <c:pt idx="43">
                        <c:v>190.26655836239999</c:v>
                      </c:pt>
                      <c:pt idx="44">
                        <c:v>189.7681818552</c:v>
                      </c:pt>
                      <c:pt idx="45">
                        <c:v>189.2726370327</c:v>
                      </c:pt>
                      <c:pt idx="46">
                        <c:v>188.77709221020001</c:v>
                      </c:pt>
                      <c:pt idx="47">
                        <c:v>188.28437907239999</c:v>
                      </c:pt>
                      <c:pt idx="48">
                        <c:v>187.79166593459999</c:v>
                      </c:pt>
                      <c:pt idx="49">
                        <c:v>187.30178448149999</c:v>
                      </c:pt>
                      <c:pt idx="50">
                        <c:v>186.8119030284</c:v>
                      </c:pt>
                      <c:pt idx="51">
                        <c:v>186.32485326</c:v>
                      </c:pt>
                      <c:pt idx="52">
                        <c:v>185.8378034916</c:v>
                      </c:pt>
                      <c:pt idx="53">
                        <c:v>185.3507537232</c:v>
                      </c:pt>
                      <c:pt idx="54">
                        <c:v>184.8665356395</c:v>
                      </c:pt>
                      <c:pt idx="55">
                        <c:v>184.3851492405</c:v>
                      </c:pt>
                      <c:pt idx="56">
                        <c:v>183.90093115679997</c:v>
                      </c:pt>
                      <c:pt idx="57">
                        <c:v>183.4223764425</c:v>
                      </c:pt>
                      <c:pt idx="58">
                        <c:v>182.94099004349999</c:v>
                      </c:pt>
                      <c:pt idx="59">
                        <c:v>182.46243532919999</c:v>
                      </c:pt>
                      <c:pt idx="60">
                        <c:v>181.98671229959999</c:v>
                      </c:pt>
                      <c:pt idx="61">
                        <c:v>181.51098926999998</c:v>
                      </c:pt>
                      <c:pt idx="62">
                        <c:v>181.0380979251</c:v>
                      </c:pt>
                      <c:pt idx="63">
                        <c:v>180.5652065802</c:v>
                      </c:pt>
                      <c:pt idx="64">
                        <c:v>180.09231523529999</c:v>
                      </c:pt>
                      <c:pt idx="65">
                        <c:v>179.62225557510001</c:v>
                      </c:pt>
                      <c:pt idx="66">
                        <c:v>179.1550275996</c:v>
                      </c:pt>
                      <c:pt idx="67">
                        <c:v>178.68779962409999</c:v>
                      </c:pt>
                      <c:pt idx="68">
                        <c:v>178.22340333329998</c:v>
                      </c:pt>
                      <c:pt idx="69">
                        <c:v>177.7618387272</c:v>
                      </c:pt>
                      <c:pt idx="70">
                        <c:v>177.30027412109999</c:v>
                      </c:pt>
                      <c:pt idx="71">
                        <c:v>176.8443728844</c:v>
                      </c:pt>
                      <c:pt idx="72">
                        <c:v>176.39130333239999</c:v>
                      </c:pt>
                      <c:pt idx="73">
                        <c:v>175.94672883449999</c:v>
                      </c:pt>
                      <c:pt idx="74">
                        <c:v>175.51348107539999</c:v>
                      </c:pt>
                      <c:pt idx="75">
                        <c:v>175.09439173979999</c:v>
                      </c:pt>
                      <c:pt idx="76">
                        <c:v>174.6951241971</c:v>
                      </c:pt>
                      <c:pt idx="77">
                        <c:v>174.31567844729997</c:v>
                      </c:pt>
                      <c:pt idx="78">
                        <c:v>173.96171785979999</c:v>
                      </c:pt>
                      <c:pt idx="79">
                        <c:v>173.63324243459999</c:v>
                      </c:pt>
                      <c:pt idx="80">
                        <c:v>173.33308385639998</c:v>
                      </c:pt>
                      <c:pt idx="81">
                        <c:v>173.06407380989998</c:v>
                      </c:pt>
                      <c:pt idx="82">
                        <c:v>172.82904397979999</c:v>
                      </c:pt>
                      <c:pt idx="83">
                        <c:v>172.62516268139998</c:v>
                      </c:pt>
                      <c:pt idx="84">
                        <c:v>172.45526159939999</c:v>
                      </c:pt>
                      <c:pt idx="85">
                        <c:v>172.31934073379998</c:v>
                      </c:pt>
                      <c:pt idx="86">
                        <c:v>172.2145683999</c:v>
                      </c:pt>
                      <c:pt idx="87">
                        <c:v>172.13811291299999</c:v>
                      </c:pt>
                      <c:pt idx="88">
                        <c:v>172.09280595779998</c:v>
                      </c:pt>
                      <c:pt idx="89">
                        <c:v>172.07298416489999</c:v>
                      </c:pt>
                      <c:pt idx="90">
                        <c:v>172.07581584959999</c:v>
                      </c:pt>
                      <c:pt idx="91">
                        <c:v>172.09846932720001</c:v>
                      </c:pt>
                      <c:pt idx="92">
                        <c:v>172.13811291299999</c:v>
                      </c:pt>
                      <c:pt idx="93">
                        <c:v>172.19474660699998</c:v>
                      </c:pt>
                      <c:pt idx="94">
                        <c:v>172.25704367039998</c:v>
                      </c:pt>
                      <c:pt idx="95">
                        <c:v>172.3250041032</c:v>
                      </c:pt>
                      <c:pt idx="96">
                        <c:v>172.39579622069999</c:v>
                      </c:pt>
                      <c:pt idx="97">
                        <c:v>172.46658833820001</c:v>
                      </c:pt>
                      <c:pt idx="98">
                        <c:v>172.5373804557</c:v>
                      </c:pt>
                      <c:pt idx="99">
                        <c:v>172.6053408885</c:v>
                      </c:pt>
                      <c:pt idx="100">
                        <c:v>172.67046963659999</c:v>
                      </c:pt>
                      <c:pt idx="101">
                        <c:v>172.73276669999998</c:v>
                      </c:pt>
                      <c:pt idx="102">
                        <c:v>172.78940039399998</c:v>
                      </c:pt>
                      <c:pt idx="103">
                        <c:v>172.84603408799998</c:v>
                      </c:pt>
                      <c:pt idx="104">
                        <c:v>172.89700441260001</c:v>
                      </c:pt>
                      <c:pt idx="105">
                        <c:v>172.94231136779999</c:v>
                      </c:pt>
                      <c:pt idx="106">
                        <c:v>172.98478663829999</c:v>
                      </c:pt>
                      <c:pt idx="107">
                        <c:v>173.0187668547</c:v>
                      </c:pt>
                      <c:pt idx="108">
                        <c:v>173.04991538639999</c:v>
                      </c:pt>
                      <c:pt idx="109">
                        <c:v>173.0754005487</c:v>
                      </c:pt>
                      <c:pt idx="110">
                        <c:v>173.09522234159999</c:v>
                      </c:pt>
                      <c:pt idx="111">
                        <c:v>173.10938076510001</c:v>
                      </c:pt>
                      <c:pt idx="112">
                        <c:v>173.11504413449998</c:v>
                      </c:pt>
                      <c:pt idx="113">
                        <c:v>173.11787581920001</c:v>
                      </c:pt>
                      <c:pt idx="114">
                        <c:v>173.11221244979998</c:v>
                      </c:pt>
                      <c:pt idx="115">
                        <c:v>173.10088571099999</c:v>
                      </c:pt>
                      <c:pt idx="116">
                        <c:v>173.0810639181</c:v>
                      </c:pt>
                      <c:pt idx="117">
                        <c:v>173.05841044049998</c:v>
                      </c:pt>
                      <c:pt idx="118">
                        <c:v>173.02726190879997</c:v>
                      </c:pt>
                      <c:pt idx="119">
                        <c:v>172.99045000770002</c:v>
                      </c:pt>
                      <c:pt idx="120">
                        <c:v>172.94797473720001</c:v>
                      </c:pt>
                      <c:pt idx="121">
                        <c:v>172.89700441260001</c:v>
                      </c:pt>
                      <c:pt idx="122">
                        <c:v>172.84037071860001</c:v>
                      </c:pt>
                      <c:pt idx="123">
                        <c:v>172.78090533989999</c:v>
                      </c:pt>
                      <c:pt idx="124">
                        <c:v>172.7129449071</c:v>
                      </c:pt>
                      <c:pt idx="125">
                        <c:v>172.63932110489998</c:v>
                      </c:pt>
                      <c:pt idx="126">
                        <c:v>172.56003393329999</c:v>
                      </c:pt>
                      <c:pt idx="127">
                        <c:v>172.47225170760001</c:v>
                      </c:pt>
                      <c:pt idx="128">
                        <c:v>172.3816377972</c:v>
                      </c:pt>
                      <c:pt idx="129">
                        <c:v>172.28536051739999</c:v>
                      </c:pt>
                      <c:pt idx="130">
                        <c:v>172.18341986820002</c:v>
                      </c:pt>
                      <c:pt idx="131">
                        <c:v>172.07581584959999</c:v>
                      </c:pt>
                      <c:pt idx="132">
                        <c:v>171.96254846159999</c:v>
                      </c:pt>
                      <c:pt idx="133">
                        <c:v>171.8436177042</c:v>
                      </c:pt>
                      <c:pt idx="134">
                        <c:v>171.72185526210001</c:v>
                      </c:pt>
                      <c:pt idx="135">
                        <c:v>171.59442945059999</c:v>
                      </c:pt>
                      <c:pt idx="136">
                        <c:v>171.4613402697</c:v>
                      </c:pt>
                      <c:pt idx="137">
                        <c:v>171.32258771939999</c:v>
                      </c:pt>
                      <c:pt idx="138">
                        <c:v>171.18100348439998</c:v>
                      </c:pt>
                      <c:pt idx="139">
                        <c:v>171.03375588</c:v>
                      </c:pt>
                      <c:pt idx="140">
                        <c:v>170.8836765909</c:v>
                      </c:pt>
                      <c:pt idx="141">
                        <c:v>170.72793393239999</c:v>
                      </c:pt>
                      <c:pt idx="142">
                        <c:v>170.56935958920002</c:v>
                      </c:pt>
                      <c:pt idx="143">
                        <c:v>170.40512187659999</c:v>
                      </c:pt>
                      <c:pt idx="144">
                        <c:v>170.2352207946</c:v>
                      </c:pt>
                      <c:pt idx="145">
                        <c:v>170.0653197126</c:v>
                      </c:pt>
                      <c:pt idx="146">
                        <c:v>169.88692357649998</c:v>
                      </c:pt>
                      <c:pt idx="147">
                        <c:v>169.70852744039999</c:v>
                      </c:pt>
                      <c:pt idx="148">
                        <c:v>169.5244679349</c:v>
                      </c:pt>
                      <c:pt idx="149">
                        <c:v>169.33474505999999</c:v>
                      </c:pt>
                      <c:pt idx="150">
                        <c:v>169.1450221851</c:v>
                      </c:pt>
                      <c:pt idx="151">
                        <c:v>168.94680425609999</c:v>
                      </c:pt>
                      <c:pt idx="152">
                        <c:v>168.74575464239999</c:v>
                      </c:pt>
                      <c:pt idx="153">
                        <c:v>168.54187334399998</c:v>
                      </c:pt>
                      <c:pt idx="154">
                        <c:v>168.33516036089998</c:v>
                      </c:pt>
                      <c:pt idx="155">
                        <c:v>168.11995232370001</c:v>
                      </c:pt>
                      <c:pt idx="156">
                        <c:v>167.90474428650001</c:v>
                      </c:pt>
                      <c:pt idx="157">
                        <c:v>167.68104119520001</c:v>
                      </c:pt>
                      <c:pt idx="158">
                        <c:v>167.45450641920002</c:v>
                      </c:pt>
                      <c:pt idx="159">
                        <c:v>167.22513995849999</c:v>
                      </c:pt>
                      <c:pt idx="160">
                        <c:v>166.99011012839998</c:v>
                      </c:pt>
                      <c:pt idx="161">
                        <c:v>166.74941692889999</c:v>
                      </c:pt>
                      <c:pt idx="162">
                        <c:v>166.5058920447</c:v>
                      </c:pt>
                      <c:pt idx="163">
                        <c:v>166.25670379109999</c:v>
                      </c:pt>
                      <c:pt idx="164">
                        <c:v>166.00468385279999</c:v>
                      </c:pt>
                      <c:pt idx="165">
                        <c:v>165.74700054510001</c:v>
                      </c:pt>
                      <c:pt idx="166">
                        <c:v>165.4864855527</c:v>
                      </c:pt>
                      <c:pt idx="167">
                        <c:v>165.2203071909</c:v>
                      </c:pt>
                      <c:pt idx="168">
                        <c:v>164.9512971444</c:v>
                      </c:pt>
                      <c:pt idx="169">
                        <c:v>164.6766237285</c:v>
                      </c:pt>
                      <c:pt idx="170">
                        <c:v>164.39911862789998</c:v>
                      </c:pt>
                      <c:pt idx="171">
                        <c:v>164.11878184259999</c:v>
                      </c:pt>
                      <c:pt idx="172">
                        <c:v>163.83561337259999</c:v>
                      </c:pt>
                      <c:pt idx="173">
                        <c:v>163.5467815332</c:v>
                      </c:pt>
                      <c:pt idx="174">
                        <c:v>163.25794969379999</c:v>
                      </c:pt>
                      <c:pt idx="175">
                        <c:v>162.963454485</c:v>
                      </c:pt>
                      <c:pt idx="176">
                        <c:v>162.66612759149999</c:v>
                      </c:pt>
                      <c:pt idx="177">
                        <c:v>162.368800698</c:v>
                      </c:pt>
                      <c:pt idx="178">
                        <c:v>162.06581043509999</c:v>
                      </c:pt>
                      <c:pt idx="179">
                        <c:v>161.75998848749998</c:v>
                      </c:pt>
                      <c:pt idx="180">
                        <c:v>161.4541665399</c:v>
                      </c:pt>
                      <c:pt idx="181">
                        <c:v>161.14268122289999</c:v>
                      </c:pt>
                      <c:pt idx="182">
                        <c:v>160.83119590589999</c:v>
                      </c:pt>
                      <c:pt idx="183">
                        <c:v>160.51687890420001</c:v>
                      </c:pt>
                      <c:pt idx="184">
                        <c:v>160.20256190250001</c:v>
                      </c:pt>
                      <c:pt idx="185">
                        <c:v>159.88258153139998</c:v>
                      </c:pt>
                      <c:pt idx="186">
                        <c:v>159.56260116029998</c:v>
                      </c:pt>
                      <c:pt idx="187">
                        <c:v>159.23978910450001</c:v>
                      </c:pt>
                      <c:pt idx="188">
                        <c:v>158.91697704870001</c:v>
                      </c:pt>
                      <c:pt idx="189">
                        <c:v>158.59133330820001</c:v>
                      </c:pt>
                      <c:pt idx="190">
                        <c:v>158.26285788300001</c:v>
                      </c:pt>
                      <c:pt idx="191">
                        <c:v>157.93438245779998</c:v>
                      </c:pt>
                      <c:pt idx="192">
                        <c:v>157.60307534789999</c:v>
                      </c:pt>
                      <c:pt idx="193">
                        <c:v>157.27176823799999</c:v>
                      </c:pt>
                      <c:pt idx="194">
                        <c:v>156.9376294434</c:v>
                      </c:pt>
                      <c:pt idx="195">
                        <c:v>156.60349064879998</c:v>
                      </c:pt>
                      <c:pt idx="196">
                        <c:v>156.26935185420001</c:v>
                      </c:pt>
                      <c:pt idx="197">
                        <c:v>155.93238137489999</c:v>
                      </c:pt>
                      <c:pt idx="198">
                        <c:v>155.5925792109</c:v>
                      </c:pt>
                      <c:pt idx="199">
                        <c:v>155.25277704689998</c:v>
                      </c:pt>
                      <c:pt idx="200">
                        <c:v>154.91297488289999</c:v>
                      </c:pt>
                      <c:pt idx="201">
                        <c:v>154.5731727189</c:v>
                      </c:pt>
                      <c:pt idx="202">
                        <c:v>154.23053887020001</c:v>
                      </c:pt>
                      <c:pt idx="203">
                        <c:v>153.88790502149999</c:v>
                      </c:pt>
                      <c:pt idx="204">
                        <c:v>153.54527117279997</c:v>
                      </c:pt>
                      <c:pt idx="205">
                        <c:v>153.19980563939998</c:v>
                      </c:pt>
                      <c:pt idx="206">
                        <c:v>152.854340106</c:v>
                      </c:pt>
                      <c:pt idx="207">
                        <c:v>152.50887457260001</c:v>
                      </c:pt>
                      <c:pt idx="208">
                        <c:v>152.16340903920002</c:v>
                      </c:pt>
                      <c:pt idx="209">
                        <c:v>151.8151118211</c:v>
                      </c:pt>
                      <c:pt idx="210">
                        <c:v>151.46964628770002</c:v>
                      </c:pt>
                      <c:pt idx="211">
                        <c:v>151.1213490696</c:v>
                      </c:pt>
                      <c:pt idx="212">
                        <c:v>150.77305185149999</c:v>
                      </c:pt>
                      <c:pt idx="213">
                        <c:v>150.4247546334</c:v>
                      </c:pt>
                      <c:pt idx="214">
                        <c:v>150.07645741529998</c:v>
                      </c:pt>
                      <c:pt idx="215">
                        <c:v>149.7253285125</c:v>
                      </c:pt>
                      <c:pt idx="216">
                        <c:v>149.37703129439998</c:v>
                      </c:pt>
                      <c:pt idx="217">
                        <c:v>149.0259023916</c:v>
                      </c:pt>
                      <c:pt idx="218">
                        <c:v>148.67760517349998</c:v>
                      </c:pt>
                      <c:pt idx="219">
                        <c:v>148.3264762707</c:v>
                      </c:pt>
                      <c:pt idx="220">
                        <c:v>147.97534736789999</c:v>
                      </c:pt>
                      <c:pt idx="221">
                        <c:v>147.6270501498</c:v>
                      </c:pt>
                      <c:pt idx="222">
                        <c:v>147.27592124699999</c:v>
                      </c:pt>
                      <c:pt idx="223">
                        <c:v>146.9247923442</c:v>
                      </c:pt>
                      <c:pt idx="224">
                        <c:v>146.57366344139999</c:v>
                      </c:pt>
                      <c:pt idx="225">
                        <c:v>146.2225345386</c:v>
                      </c:pt>
                      <c:pt idx="226">
                        <c:v>145.87140563579999</c:v>
                      </c:pt>
                      <c:pt idx="227">
                        <c:v>145.520276733</c:v>
                      </c:pt>
                      <c:pt idx="228">
                        <c:v>145.17197951489999</c:v>
                      </c:pt>
                      <c:pt idx="229">
                        <c:v>144.8208506121</c:v>
                      </c:pt>
                      <c:pt idx="230">
                        <c:v>144.46972170929999</c:v>
                      </c:pt>
                      <c:pt idx="231">
                        <c:v>144.1185928065</c:v>
                      </c:pt>
                      <c:pt idx="232">
                        <c:v>143.77029558839999</c:v>
                      </c:pt>
                      <c:pt idx="233">
                        <c:v>143.4191666856</c:v>
                      </c:pt>
                      <c:pt idx="234">
                        <c:v>143.07086946749999</c:v>
                      </c:pt>
                      <c:pt idx="235">
                        <c:v>142.7197405647</c:v>
                      </c:pt>
                      <c:pt idx="236">
                        <c:v>142.37144334659999</c:v>
                      </c:pt>
                      <c:pt idx="237">
                        <c:v>142.0231461285</c:v>
                      </c:pt>
                      <c:pt idx="238">
                        <c:v>141.67201722570002</c:v>
                      </c:pt>
                      <c:pt idx="239">
                        <c:v>141.3237200076</c:v>
                      </c:pt>
                      <c:pt idx="240">
                        <c:v>140.97542278949999</c:v>
                      </c:pt>
                      <c:pt idx="241">
                        <c:v>140.6299572561</c:v>
                      </c:pt>
                      <c:pt idx="242">
                        <c:v>140.28166003799998</c:v>
                      </c:pt>
                      <c:pt idx="243">
                        <c:v>139.9333628199</c:v>
                      </c:pt>
                      <c:pt idx="244">
                        <c:v>139.58789728650001</c:v>
                      </c:pt>
                      <c:pt idx="245">
                        <c:v>139.23960006839999</c:v>
                      </c:pt>
                      <c:pt idx="246">
                        <c:v>138.89413453500001</c:v>
                      </c:pt>
                      <c:pt idx="247">
                        <c:v>138.54866900159999</c:v>
                      </c:pt>
                      <c:pt idx="248">
                        <c:v>138.2032034682</c:v>
                      </c:pt>
                      <c:pt idx="249">
                        <c:v>137.85773793479999</c:v>
                      </c:pt>
                      <c:pt idx="250">
                        <c:v>137.5151040861</c:v>
                      </c:pt>
                      <c:pt idx="251">
                        <c:v>137.16963855270001</c:v>
                      </c:pt>
                      <c:pt idx="252">
                        <c:v>136.82700470399999</c:v>
                      </c:pt>
                      <c:pt idx="253">
                        <c:v>136.48437085529997</c:v>
                      </c:pt>
                      <c:pt idx="254">
                        <c:v>136.14173700660001</c:v>
                      </c:pt>
                      <c:pt idx="255">
                        <c:v>135.79910315789999</c:v>
                      </c:pt>
                      <c:pt idx="256">
                        <c:v>135.4593009939</c:v>
                      </c:pt>
                      <c:pt idx="257">
                        <c:v>135.11666714520001</c:v>
                      </c:pt>
                      <c:pt idx="258">
                        <c:v>134.77686498119999</c:v>
                      </c:pt>
                      <c:pt idx="259">
                        <c:v>134.4370628172</c:v>
                      </c:pt>
                      <c:pt idx="260">
                        <c:v>134.09726065320001</c:v>
                      </c:pt>
                      <c:pt idx="261">
                        <c:v>133.76029017389999</c:v>
                      </c:pt>
                      <c:pt idx="262">
                        <c:v>133.4204880099</c:v>
                      </c:pt>
                      <c:pt idx="263">
                        <c:v>133.08351753060001</c:v>
                      </c:pt>
                      <c:pt idx="264">
                        <c:v>132.74654705129998</c:v>
                      </c:pt>
                      <c:pt idx="265">
                        <c:v>132.40957657199999</c:v>
                      </c:pt>
                      <c:pt idx="266">
                        <c:v>132.0726060927</c:v>
                      </c:pt>
                      <c:pt idx="267">
                        <c:v>131.73846729810001</c:v>
                      </c:pt>
                      <c:pt idx="268">
                        <c:v>131.40432850349998</c:v>
                      </c:pt>
                      <c:pt idx="269">
                        <c:v>131.06735802420002</c:v>
                      </c:pt>
                      <c:pt idx="270">
                        <c:v>130.73605091429999</c:v>
                      </c:pt>
                      <c:pt idx="271">
                        <c:v>130.4019121197</c:v>
                      </c:pt>
                      <c:pt idx="272">
                        <c:v>130.06777332510001</c:v>
                      </c:pt>
                      <c:pt idx="273">
                        <c:v>129.73363453049998</c:v>
                      </c:pt>
                      <c:pt idx="274">
                        <c:v>129.39949573589999</c:v>
                      </c:pt>
                      <c:pt idx="275">
                        <c:v>129.06818862599999</c:v>
                      </c:pt>
                      <c:pt idx="276">
                        <c:v>128.7340498314</c:v>
                      </c:pt>
                      <c:pt idx="277">
                        <c:v>128.4027427215</c:v>
                      </c:pt>
                      <c:pt idx="278">
                        <c:v>128.07426729629998</c:v>
                      </c:pt>
                      <c:pt idx="279">
                        <c:v>127.7429601864</c:v>
                      </c:pt>
                      <c:pt idx="280">
                        <c:v>127.4116530765</c:v>
                      </c:pt>
                      <c:pt idx="281">
                        <c:v>127.08317765129999</c:v>
                      </c:pt>
                      <c:pt idx="282">
                        <c:v>126.75470222610001</c:v>
                      </c:pt>
                      <c:pt idx="283">
                        <c:v>126.4290584856</c:v>
                      </c:pt>
                      <c:pt idx="284">
                        <c:v>126.1005830604</c:v>
                      </c:pt>
                      <c:pt idx="285">
                        <c:v>125.77493931989999</c:v>
                      </c:pt>
                      <c:pt idx="286">
                        <c:v>125.44929557939999</c:v>
                      </c:pt>
                      <c:pt idx="287">
                        <c:v>125.12365183889999</c:v>
                      </c:pt>
                      <c:pt idx="288">
                        <c:v>124.8008397831</c:v>
                      </c:pt>
                      <c:pt idx="289">
                        <c:v>124.47802772729999</c:v>
                      </c:pt>
                      <c:pt idx="290">
                        <c:v>124.1552156715</c:v>
                      </c:pt>
                      <c:pt idx="291">
                        <c:v>123.8324036157</c:v>
                      </c:pt>
                      <c:pt idx="292">
                        <c:v>123.50959155989999</c:v>
                      </c:pt>
                      <c:pt idx="293">
                        <c:v>123.18961118879999</c:v>
                      </c:pt>
                      <c:pt idx="294">
                        <c:v>122.86963081770001</c:v>
                      </c:pt>
                      <c:pt idx="295">
                        <c:v>122.55248213129998</c:v>
                      </c:pt>
                      <c:pt idx="296">
                        <c:v>122.23250176020001</c:v>
                      </c:pt>
                      <c:pt idx="297">
                        <c:v>121.91535307379999</c:v>
                      </c:pt>
                      <c:pt idx="298">
                        <c:v>121.59820438739999</c:v>
                      </c:pt>
                      <c:pt idx="299">
                        <c:v>121.281055701</c:v>
                      </c:pt>
                      <c:pt idx="300">
                        <c:v>120.96673869929998</c:v>
                      </c:pt>
                      <c:pt idx="301">
                        <c:v>120.6524216976</c:v>
                      </c:pt>
                      <c:pt idx="302">
                        <c:v>120.33810469589999</c:v>
                      </c:pt>
                      <c:pt idx="303">
                        <c:v>120.02378769420001</c:v>
                      </c:pt>
                      <c:pt idx="304">
                        <c:v>119.7123023772</c:v>
                      </c:pt>
                      <c:pt idx="305">
                        <c:v>119.40081706020001</c:v>
                      </c:pt>
                      <c:pt idx="306">
                        <c:v>119.08933174320001</c:v>
                      </c:pt>
                      <c:pt idx="307">
                        <c:v>118.78067811089998</c:v>
                      </c:pt>
                      <c:pt idx="308">
                        <c:v>118.47202447860001</c:v>
                      </c:pt>
                      <c:pt idx="309">
                        <c:v>118.16337084629998</c:v>
                      </c:pt>
                      <c:pt idx="310">
                        <c:v>117.85471721399999</c:v>
                      </c:pt>
                      <c:pt idx="311">
                        <c:v>117.54606358170001</c:v>
                      </c:pt>
                      <c:pt idx="312">
                        <c:v>117.2402416341</c:v>
                      </c:pt>
                      <c:pt idx="313">
                        <c:v>116.93441968649999</c:v>
                      </c:pt>
                      <c:pt idx="314">
                        <c:v>116.6314294236</c:v>
                      </c:pt>
                      <c:pt idx="315">
                        <c:v>116.325607476</c:v>
                      </c:pt>
                      <c:pt idx="316">
                        <c:v>116.02261721310001</c:v>
                      </c:pt>
                      <c:pt idx="317">
                        <c:v>115.7196269502</c:v>
                      </c:pt>
                      <c:pt idx="318">
                        <c:v>115.419468372</c:v>
                      </c:pt>
                      <c:pt idx="319">
                        <c:v>115.1164781091</c:v>
                      </c:pt>
                      <c:pt idx="320">
                        <c:v>114.81631953089999</c:v>
                      </c:pt>
                      <c:pt idx="321">
                        <c:v>114.51616095269999</c:v>
                      </c:pt>
                      <c:pt idx="322">
                        <c:v>114.21883405919999</c:v>
                      </c:pt>
                      <c:pt idx="323">
                        <c:v>113.92150716569999</c:v>
                      </c:pt>
                      <c:pt idx="324">
                        <c:v>113.62418027219999</c:v>
                      </c:pt>
                      <c:pt idx="325">
                        <c:v>113.32685337869999</c:v>
                      </c:pt>
                      <c:pt idx="326">
                        <c:v>113.02952648519999</c:v>
                      </c:pt>
                      <c:pt idx="327">
                        <c:v>112.73503127639999</c:v>
                      </c:pt>
                      <c:pt idx="328">
                        <c:v>112.44053606760001</c:v>
                      </c:pt>
                      <c:pt idx="329">
                        <c:v>112.14887254349999</c:v>
                      </c:pt>
                      <c:pt idx="330">
                        <c:v>111.85437733469999</c:v>
                      </c:pt>
                      <c:pt idx="331">
                        <c:v>111.5627138106</c:v>
                      </c:pt>
                      <c:pt idx="332">
                        <c:v>111.2710502865</c:v>
                      </c:pt>
                      <c:pt idx="333">
                        <c:v>110.9793867624</c:v>
                      </c:pt>
                      <c:pt idx="334">
                        <c:v>110.69055492299999</c:v>
                      </c:pt>
                      <c:pt idx="335">
                        <c:v>110.4017230836</c:v>
                      </c:pt>
                      <c:pt idx="336">
                        <c:v>110.1128912442</c:v>
                      </c:pt>
                      <c:pt idx="337">
                        <c:v>109.8240594048</c:v>
                      </c:pt>
                      <c:pt idx="338">
                        <c:v>109.53805925010001</c:v>
                      </c:pt>
                      <c:pt idx="339">
                        <c:v>109.25205909539999</c:v>
                      </c:pt>
                      <c:pt idx="340">
                        <c:v>108.96605894069999</c:v>
                      </c:pt>
                      <c:pt idx="341">
                        <c:v>108.68289047069999</c:v>
                      </c:pt>
                      <c:pt idx="342">
                        <c:v>108.396890316</c:v>
                      </c:pt>
                      <c:pt idx="343">
                        <c:v>108.11372184599999</c:v>
                      </c:pt>
                      <c:pt idx="344">
                        <c:v>107.8333850607</c:v>
                      </c:pt>
                      <c:pt idx="345">
                        <c:v>107.55021659069999</c:v>
                      </c:pt>
                      <c:pt idx="346">
                        <c:v>107.2698798054</c:v>
                      </c:pt>
                      <c:pt idx="347">
                        <c:v>106.9895430201</c:v>
                      </c:pt>
                      <c:pt idx="348">
                        <c:v>106.70920623479999</c:v>
                      </c:pt>
                      <c:pt idx="349">
                        <c:v>106.4288694495</c:v>
                      </c:pt>
                      <c:pt idx="350">
                        <c:v>106.15136434889999</c:v>
                      </c:pt>
                      <c:pt idx="351">
                        <c:v>105.87385924829999</c:v>
                      </c:pt>
                      <c:pt idx="352">
                        <c:v>105.5991858324</c:v>
                      </c:pt>
                      <c:pt idx="353">
                        <c:v>105.3216807318</c:v>
                      </c:pt>
                      <c:pt idx="354">
                        <c:v>105.04700731589999</c:v>
                      </c:pt>
                      <c:pt idx="355">
                        <c:v>104.77233389999999</c:v>
                      </c:pt>
                      <c:pt idx="356">
                        <c:v>104.4976604841</c:v>
                      </c:pt>
                      <c:pt idx="357">
                        <c:v>104.2258187529</c:v>
                      </c:pt>
                      <c:pt idx="358">
                        <c:v>103.9539770217</c:v>
                      </c:pt>
                      <c:pt idx="359">
                        <c:v>103.6821352905</c:v>
                      </c:pt>
                      <c:pt idx="360">
                        <c:v>103.4102935593</c:v>
                      </c:pt>
                      <c:pt idx="361">
                        <c:v>103.1384518281</c:v>
                      </c:pt>
                      <c:pt idx="362">
                        <c:v>102.8694417816</c:v>
                      </c:pt>
                      <c:pt idx="363">
                        <c:v>102.6004317351</c:v>
                      </c:pt>
                      <c:pt idx="364">
                        <c:v>102.3342533733</c:v>
                      </c:pt>
                      <c:pt idx="365">
                        <c:v>102.0652433268</c:v>
                      </c:pt>
                      <c:pt idx="366">
                        <c:v>101.799064965</c:v>
                      </c:pt>
                      <c:pt idx="367">
                        <c:v>101.5328866032</c:v>
                      </c:pt>
                      <c:pt idx="368">
                        <c:v>101.2667082414</c:v>
                      </c:pt>
                      <c:pt idx="369">
                        <c:v>101.00336156429999</c:v>
                      </c:pt>
                      <c:pt idx="370">
                        <c:v>100.74001488719999</c:v>
                      </c:pt>
                      <c:pt idx="371">
                        <c:v>100.4766682101</c:v>
                      </c:pt>
                      <c:pt idx="372">
                        <c:v>100.213321533</c:v>
                      </c:pt>
                      <c:pt idx="373">
                        <c:v>99.949974855899995</c:v>
                      </c:pt>
                      <c:pt idx="374">
                        <c:v>99.689459863499991</c:v>
                      </c:pt>
                      <c:pt idx="375">
                        <c:v>99.428944871100001</c:v>
                      </c:pt>
                      <c:pt idx="376">
                        <c:v>99.168429878699996</c:v>
                      </c:pt>
                      <c:pt idx="377">
                        <c:v>98.91074657099999</c:v>
                      </c:pt>
                      <c:pt idx="378">
                        <c:v>98.6502315786</c:v>
                      </c:pt>
                      <c:pt idx="379">
                        <c:v>98.392548270899994</c:v>
                      </c:pt>
                      <c:pt idx="380">
                        <c:v>98.137696647899986</c:v>
                      </c:pt>
                      <c:pt idx="381">
                        <c:v>97.880013340199994</c:v>
                      </c:pt>
                      <c:pt idx="382">
                        <c:v>97.625161717200001</c:v>
                      </c:pt>
                      <c:pt idx="383">
                        <c:v>97.370310094199994</c:v>
                      </c:pt>
                      <c:pt idx="384">
                        <c:v>97.1154584712</c:v>
                      </c:pt>
                      <c:pt idx="385">
                        <c:v>96.860606848199993</c:v>
                      </c:pt>
                      <c:pt idx="386">
                        <c:v>96.608586909899998</c:v>
                      </c:pt>
                      <c:pt idx="387">
                        <c:v>96.35373528689999</c:v>
                      </c:pt>
                      <c:pt idx="388">
                        <c:v>96.104547033299994</c:v>
                      </c:pt>
                      <c:pt idx="389">
                        <c:v>95.852527094999999</c:v>
                      </c:pt>
                      <c:pt idx="390">
                        <c:v>95.60050715669999</c:v>
                      </c:pt>
                      <c:pt idx="391">
                        <c:v>95.351318903100008</c:v>
                      </c:pt>
                      <c:pt idx="392">
                        <c:v>95.102130649499998</c:v>
                      </c:pt>
                      <c:pt idx="393">
                        <c:v>94.852942395899987</c:v>
                      </c:pt>
                      <c:pt idx="394">
                        <c:v>94.606585827000004</c:v>
                      </c:pt>
                      <c:pt idx="395">
                        <c:v>94.357397573399993</c:v>
                      </c:pt>
                      <c:pt idx="396">
                        <c:v>94.111041004499995</c:v>
                      </c:pt>
                      <c:pt idx="397">
                        <c:v>93.867516120299996</c:v>
                      </c:pt>
                      <c:pt idx="398">
                        <c:v>93.621159551399998</c:v>
                      </c:pt>
                      <c:pt idx="399">
                        <c:v>93.3748029825</c:v>
                      </c:pt>
                      <c:pt idx="400">
                        <c:v>93.131278098300001</c:v>
                      </c:pt>
                      <c:pt idx="401">
                        <c:v>92.887753214100002</c:v>
                      </c:pt>
                      <c:pt idx="402">
                        <c:v>92.647060014600001</c:v>
                      </c:pt>
                      <c:pt idx="403">
                        <c:v>92.403535130399987</c:v>
                      </c:pt>
                      <c:pt idx="404">
                        <c:v>92.162841930899987</c:v>
                      </c:pt>
                      <c:pt idx="405">
                        <c:v>91.922148731399986</c:v>
                      </c:pt>
                      <c:pt idx="406">
                        <c:v>91.681455531899985</c:v>
                      </c:pt>
                      <c:pt idx="407">
                        <c:v>91.440762332399999</c:v>
                      </c:pt>
                      <c:pt idx="408">
                        <c:v>91.202900817599996</c:v>
                      </c:pt>
                      <c:pt idx="409">
                        <c:v>90.965039302799994</c:v>
                      </c:pt>
                      <c:pt idx="410">
                        <c:v>90.727177787999992</c:v>
                      </c:pt>
                      <c:pt idx="411">
                        <c:v>90.489316273199989</c:v>
                      </c:pt>
                      <c:pt idx="412">
                        <c:v>90.251454758399987</c:v>
                      </c:pt>
                      <c:pt idx="413">
                        <c:v>90.016424928299998</c:v>
                      </c:pt>
                      <c:pt idx="414">
                        <c:v>89.781395098199994</c:v>
                      </c:pt>
                      <c:pt idx="415">
                        <c:v>89.546365268100004</c:v>
                      </c:pt>
                      <c:pt idx="416">
                        <c:v>89.314167122699999</c:v>
                      </c:pt>
                      <c:pt idx="417">
                        <c:v>89.079137292600009</c:v>
                      </c:pt>
                      <c:pt idx="418">
                        <c:v>88.84693914719999</c:v>
                      </c:pt>
                      <c:pt idx="419">
                        <c:v>88.614741001799999</c:v>
                      </c:pt>
                      <c:pt idx="420">
                        <c:v>88.382542856399994</c:v>
                      </c:pt>
                      <c:pt idx="421">
                        <c:v>88.153176395700001</c:v>
                      </c:pt>
                      <c:pt idx="422">
                        <c:v>87.920978250299996</c:v>
                      </c:pt>
                      <c:pt idx="423">
                        <c:v>87.691611789600003</c:v>
                      </c:pt>
                      <c:pt idx="424">
                        <c:v>87.462245328899996</c:v>
                      </c:pt>
                      <c:pt idx="425">
                        <c:v>87.23287886819999</c:v>
                      </c:pt>
                      <c:pt idx="426">
                        <c:v>87.006344092199996</c:v>
                      </c:pt>
                      <c:pt idx="427">
                        <c:v>86.779809316200001</c:v>
                      </c:pt>
                      <c:pt idx="428">
                        <c:v>86.550442855499995</c:v>
                      </c:pt>
                      <c:pt idx="429">
                        <c:v>86.326739764199999</c:v>
                      </c:pt>
                      <c:pt idx="430">
                        <c:v>86.100204988199991</c:v>
                      </c:pt>
                      <c:pt idx="431">
                        <c:v>85.873670212199997</c:v>
                      </c:pt>
                      <c:pt idx="432">
                        <c:v>85.649967120899987</c:v>
                      </c:pt>
                      <c:pt idx="433">
                        <c:v>85.426264029600006</c:v>
                      </c:pt>
                      <c:pt idx="434">
                        <c:v>85.202560938299996</c:v>
                      </c:pt>
                      <c:pt idx="435">
                        <c:v>84.981689531699999</c:v>
                      </c:pt>
                      <c:pt idx="436">
                        <c:v>84.757986440399989</c:v>
                      </c:pt>
                      <c:pt idx="437">
                        <c:v>84.537115033800006</c:v>
                      </c:pt>
                      <c:pt idx="438">
                        <c:v>84.316243627199995</c:v>
                      </c:pt>
                      <c:pt idx="439">
                        <c:v>84.095372220599998</c:v>
                      </c:pt>
                      <c:pt idx="440">
                        <c:v>83.874500814000001</c:v>
                      </c:pt>
                      <c:pt idx="441">
                        <c:v>83.656461092100002</c:v>
                      </c:pt>
                      <c:pt idx="442">
                        <c:v>83.43842137019999</c:v>
                      </c:pt>
                      <c:pt idx="443">
                        <c:v>83.220381648300005</c:v>
                      </c:pt>
                      <c:pt idx="444">
                        <c:v>83.002341926399993</c:v>
                      </c:pt>
                      <c:pt idx="445">
                        <c:v>82.784302204499994</c:v>
                      </c:pt>
                      <c:pt idx="446">
                        <c:v>82.569094167299994</c:v>
                      </c:pt>
                      <c:pt idx="447">
                        <c:v>82.353886130100008</c:v>
                      </c:pt>
                      <c:pt idx="448">
                        <c:v>82.138678092899994</c:v>
                      </c:pt>
                      <c:pt idx="449">
                        <c:v>81.923470055699994</c:v>
                      </c:pt>
                      <c:pt idx="450">
                        <c:v>81.708262018499994</c:v>
                      </c:pt>
                      <c:pt idx="451">
                        <c:v>81.495885665999992</c:v>
                      </c:pt>
                      <c:pt idx="452">
                        <c:v>81.283509313499991</c:v>
                      </c:pt>
                      <c:pt idx="453">
                        <c:v>81.071132961000004</c:v>
                      </c:pt>
                      <c:pt idx="454">
                        <c:v>80.858756608500002</c:v>
                      </c:pt>
                      <c:pt idx="455">
                        <c:v>80.646380256</c:v>
                      </c:pt>
                      <c:pt idx="456">
                        <c:v>80.436835588199997</c:v>
                      </c:pt>
                      <c:pt idx="457">
                        <c:v>80.224459235699996</c:v>
                      </c:pt>
                      <c:pt idx="458">
                        <c:v>80.014914567899993</c:v>
                      </c:pt>
                      <c:pt idx="459">
                        <c:v>79.808201584800003</c:v>
                      </c:pt>
                      <c:pt idx="460">
                        <c:v>79.598656917</c:v>
                      </c:pt>
                      <c:pt idx="461">
                        <c:v>79.389112249199997</c:v>
                      </c:pt>
                      <c:pt idx="462">
                        <c:v>79.182399266100006</c:v>
                      </c:pt>
                      <c:pt idx="463">
                        <c:v>78.975686283000002</c:v>
                      </c:pt>
                      <c:pt idx="464">
                        <c:v>78.768973299899997</c:v>
                      </c:pt>
                      <c:pt idx="465">
                        <c:v>78.562260316800007</c:v>
                      </c:pt>
                      <c:pt idx="466">
                        <c:v>78.358379018399987</c:v>
                      </c:pt>
                      <c:pt idx="467">
                        <c:v>78.154497719999995</c:v>
                      </c:pt>
                      <c:pt idx="468">
                        <c:v>77.950616421600003</c:v>
                      </c:pt>
                      <c:pt idx="469">
                        <c:v>77.746735123199997</c:v>
                      </c:pt>
                      <c:pt idx="470">
                        <c:v>77.542853824800005</c:v>
                      </c:pt>
                      <c:pt idx="471">
                        <c:v>77.338972526399999</c:v>
                      </c:pt>
                      <c:pt idx="472">
                        <c:v>77.137922912699992</c:v>
                      </c:pt>
                      <c:pt idx="473">
                        <c:v>76.936873298999998</c:v>
                      </c:pt>
                      <c:pt idx="474">
                        <c:v>76.735823685300005</c:v>
                      </c:pt>
                      <c:pt idx="475">
                        <c:v>76.534774071599998</c:v>
                      </c:pt>
                      <c:pt idx="476">
                        <c:v>76.33372445789999</c:v>
                      </c:pt>
                      <c:pt idx="477">
                        <c:v>76.135506528899995</c:v>
                      </c:pt>
                      <c:pt idx="478">
                        <c:v>75.934456915200002</c:v>
                      </c:pt>
                      <c:pt idx="479">
                        <c:v>75.736238986199993</c:v>
                      </c:pt>
                      <c:pt idx="480">
                        <c:v>75.538021057199998</c:v>
                      </c:pt>
                      <c:pt idx="481">
                        <c:v>75.342634812899988</c:v>
                      </c:pt>
                      <c:pt idx="482">
                        <c:v>75.144416883899993</c:v>
                      </c:pt>
                      <c:pt idx="483">
                        <c:v>74.949030639599997</c:v>
                      </c:pt>
                      <c:pt idx="484">
                        <c:v>74.7536443953</c:v>
                      </c:pt>
                      <c:pt idx="485">
                        <c:v>74.558258151000004</c:v>
                      </c:pt>
                      <c:pt idx="486">
                        <c:v>74.362871906699993</c:v>
                      </c:pt>
                      <c:pt idx="487">
                        <c:v>74.167485662399997</c:v>
                      </c:pt>
                      <c:pt idx="488">
                        <c:v>73.974931102799999</c:v>
                      </c:pt>
                      <c:pt idx="489">
                        <c:v>73.779544858500003</c:v>
                      </c:pt>
                      <c:pt idx="490">
                        <c:v>73.586990298899991</c:v>
                      </c:pt>
                      <c:pt idx="491">
                        <c:v>73.394435739299993</c:v>
                      </c:pt>
                      <c:pt idx="492">
                        <c:v>73.204712864399994</c:v>
                      </c:pt>
                      <c:pt idx="493">
                        <c:v>73.012158304799996</c:v>
                      </c:pt>
                      <c:pt idx="494">
                        <c:v>72.822435429899997</c:v>
                      </c:pt>
                      <c:pt idx="495">
                        <c:v>72.632712554999998</c:v>
                      </c:pt>
                      <c:pt idx="496">
                        <c:v>72.440157995399986</c:v>
                      </c:pt>
                      <c:pt idx="497">
                        <c:v>72.253266805199999</c:v>
                      </c:pt>
                      <c:pt idx="498">
                        <c:v>72.0635439303</c:v>
                      </c:pt>
                      <c:pt idx="499">
                        <c:v>71.873821055399986</c:v>
                      </c:pt>
                      <c:pt idx="500">
                        <c:v>71.6869298652</c:v>
                      </c:pt>
                      <c:pt idx="501">
                        <c:v>71.500038674999999</c:v>
                      </c:pt>
                      <c:pt idx="502">
                        <c:v>71.313147484799998</c:v>
                      </c:pt>
                      <c:pt idx="503">
                        <c:v>71.126256294599997</c:v>
                      </c:pt>
                      <c:pt idx="504">
                        <c:v>70.939365104399997</c:v>
                      </c:pt>
                      <c:pt idx="505">
                        <c:v>70.755305598899994</c:v>
                      </c:pt>
                      <c:pt idx="506">
                        <c:v>70.571246093399992</c:v>
                      </c:pt>
                      <c:pt idx="507">
                        <c:v>70.38718658789999</c:v>
                      </c:pt>
                      <c:pt idx="508">
                        <c:v>70.203127082399988</c:v>
                      </c:pt>
                      <c:pt idx="509">
                        <c:v>70.019067576899999</c:v>
                      </c:pt>
                      <c:pt idx="510">
                        <c:v>69.835008071399997</c:v>
                      </c:pt>
                      <c:pt idx="511">
                        <c:v>69.653780250600008</c:v>
                      </c:pt>
                      <c:pt idx="512">
                        <c:v>69.469720745100005</c:v>
                      </c:pt>
                      <c:pt idx="513">
                        <c:v>69.288492924300002</c:v>
                      </c:pt>
                      <c:pt idx="514">
                        <c:v>69.107265103499998</c:v>
                      </c:pt>
                      <c:pt idx="515">
                        <c:v>68.928868967399993</c:v>
                      </c:pt>
                      <c:pt idx="516">
                        <c:v>68.747641146600003</c:v>
                      </c:pt>
                      <c:pt idx="517">
                        <c:v>68.566413325799999</c:v>
                      </c:pt>
                      <c:pt idx="518">
                        <c:v>68.388017189699994</c:v>
                      </c:pt>
                      <c:pt idx="519">
                        <c:v>68.209621053600003</c:v>
                      </c:pt>
                      <c:pt idx="520">
                        <c:v>68.031224917499998</c:v>
                      </c:pt>
                      <c:pt idx="521">
                        <c:v>67.852828781399992</c:v>
                      </c:pt>
                      <c:pt idx="522">
                        <c:v>67.67726433</c:v>
                      </c:pt>
                      <c:pt idx="523">
                        <c:v>67.498868193899995</c:v>
                      </c:pt>
                      <c:pt idx="524">
                        <c:v>67.323303742500002</c:v>
                      </c:pt>
                      <c:pt idx="525">
                        <c:v>67.147739291100009</c:v>
                      </c:pt>
                      <c:pt idx="526">
                        <c:v>66.972174839699989</c:v>
                      </c:pt>
                      <c:pt idx="527">
                        <c:v>66.796610388299996</c:v>
                      </c:pt>
                      <c:pt idx="528">
                        <c:v>66.621045936899989</c:v>
                      </c:pt>
                      <c:pt idx="529">
                        <c:v>66.448313170199995</c:v>
                      </c:pt>
                      <c:pt idx="530">
                        <c:v>66.272748718800003</c:v>
                      </c:pt>
                      <c:pt idx="531">
                        <c:v>66.100015952100009</c:v>
                      </c:pt>
                      <c:pt idx="532">
                        <c:v>65.927283185399986</c:v>
                      </c:pt>
                      <c:pt idx="533">
                        <c:v>65.754550418699992</c:v>
                      </c:pt>
                      <c:pt idx="534">
                        <c:v>65.584649336699997</c:v>
                      </c:pt>
                      <c:pt idx="535">
                        <c:v>65.411916570000002</c:v>
                      </c:pt>
                      <c:pt idx="536">
                        <c:v>65.242015487999993</c:v>
                      </c:pt>
                      <c:pt idx="537">
                        <c:v>65.072114405999997</c:v>
                      </c:pt>
                      <c:pt idx="538">
                        <c:v>64.902213324000002</c:v>
                      </c:pt>
                      <c:pt idx="539">
                        <c:v>64.732312241999992</c:v>
                      </c:pt>
                      <c:pt idx="540">
                        <c:v>64.562411159999996</c:v>
                      </c:pt>
                      <c:pt idx="541">
                        <c:v>64.392510078000001</c:v>
                      </c:pt>
                      <c:pt idx="542">
                        <c:v>64.22544068069999</c:v>
                      </c:pt>
                      <c:pt idx="543">
                        <c:v>64.058371283399993</c:v>
                      </c:pt>
                      <c:pt idx="544">
                        <c:v>63.88847020139999</c:v>
                      </c:pt>
                      <c:pt idx="545">
                        <c:v>63.724232488799998</c:v>
                      </c:pt>
                      <c:pt idx="546">
                        <c:v>63.557163091500001</c:v>
                      </c:pt>
                      <c:pt idx="547">
                        <c:v>63.390093694199997</c:v>
                      </c:pt>
                      <c:pt idx="548">
                        <c:v>63.225855981600006</c:v>
                      </c:pt>
                      <c:pt idx="549">
                        <c:v>63.058786584300002</c:v>
                      </c:pt>
                      <c:pt idx="550">
                        <c:v>62.894548871699996</c:v>
                      </c:pt>
                      <c:pt idx="551">
                        <c:v>62.730311159100005</c:v>
                      </c:pt>
                      <c:pt idx="552">
                        <c:v>62.566073446499999</c:v>
                      </c:pt>
                      <c:pt idx="553">
                        <c:v>62.401835733899993</c:v>
                      </c:pt>
                      <c:pt idx="554">
                        <c:v>62.240429706</c:v>
                      </c:pt>
                      <c:pt idx="555">
                        <c:v>62.076191993399995</c:v>
                      </c:pt>
                      <c:pt idx="556">
                        <c:v>61.914785965499995</c:v>
                      </c:pt>
                      <c:pt idx="557">
                        <c:v>61.753379937600002</c:v>
                      </c:pt>
                      <c:pt idx="558">
                        <c:v>61.591973909699995</c:v>
                      </c:pt>
                      <c:pt idx="559">
                        <c:v>61.430567881800002</c:v>
                      </c:pt>
                      <c:pt idx="560">
                        <c:v>61.269161853899995</c:v>
                      </c:pt>
                      <c:pt idx="561">
                        <c:v>61.110587510699993</c:v>
                      </c:pt>
                      <c:pt idx="562">
                        <c:v>60.9491814828</c:v>
                      </c:pt>
                      <c:pt idx="563">
                        <c:v>60.790607139600006</c:v>
                      </c:pt>
                      <c:pt idx="564">
                        <c:v>60.63203279639999</c:v>
                      </c:pt>
                      <c:pt idx="565">
                        <c:v>60.473458453199996</c:v>
                      </c:pt>
                      <c:pt idx="566">
                        <c:v>60.314884110000001</c:v>
                      </c:pt>
                      <c:pt idx="567">
                        <c:v>60.1563097668</c:v>
                      </c:pt>
                      <c:pt idx="568">
                        <c:v>60.000567108300004</c:v>
                      </c:pt>
                      <c:pt idx="569">
                        <c:v>59.844824449800001</c:v>
                      </c:pt>
                      <c:pt idx="570">
                        <c:v>59.686250106600006</c:v>
                      </c:pt>
                      <c:pt idx="571">
                        <c:v>59.530507448100003</c:v>
                      </c:pt>
                      <c:pt idx="572">
                        <c:v>59.3747647896</c:v>
                      </c:pt>
                      <c:pt idx="573">
                        <c:v>59.219022131100004</c:v>
                      </c:pt>
                      <c:pt idx="574">
                        <c:v>59.0661111573</c:v>
                      </c:pt>
                      <c:pt idx="575">
                        <c:v>58.910368498800004</c:v>
                      </c:pt>
                      <c:pt idx="576">
                        <c:v>58.757457525</c:v>
                      </c:pt>
                      <c:pt idx="577">
                        <c:v>58.604546551199995</c:v>
                      </c:pt>
                      <c:pt idx="578">
                        <c:v>58.45163557739999</c:v>
                      </c:pt>
                      <c:pt idx="579">
                        <c:v>58.2987246036</c:v>
                      </c:pt>
                      <c:pt idx="580">
                        <c:v>58.145813629800003</c:v>
                      </c:pt>
                      <c:pt idx="581">
                        <c:v>57.992902655999998</c:v>
                      </c:pt>
                      <c:pt idx="582">
                        <c:v>57.842823366899999</c:v>
                      </c:pt>
                      <c:pt idx="583">
                        <c:v>57.689912393099995</c:v>
                      </c:pt>
                      <c:pt idx="584">
                        <c:v>57.539833103999996</c:v>
                      </c:pt>
                      <c:pt idx="585">
                        <c:v>57.389753814899997</c:v>
                      </c:pt>
                      <c:pt idx="586">
                        <c:v>57.239674525799998</c:v>
                      </c:pt>
                      <c:pt idx="587">
                        <c:v>57.089595236699999</c:v>
                      </c:pt>
                      <c:pt idx="588">
                        <c:v>56.9395159476</c:v>
                      </c:pt>
                      <c:pt idx="589">
                        <c:v>56.792268343199993</c:v>
                      </c:pt>
                      <c:pt idx="590">
                        <c:v>56.642189054099994</c:v>
                      </c:pt>
                      <c:pt idx="591">
                        <c:v>56.494941449699994</c:v>
                      </c:pt>
                      <c:pt idx="592">
                        <c:v>56.3476938453</c:v>
                      </c:pt>
                      <c:pt idx="593">
                        <c:v>56.2004462409</c:v>
                      </c:pt>
                      <c:pt idx="594">
                        <c:v>56.053198636499999</c:v>
                      </c:pt>
                      <c:pt idx="595">
                        <c:v>55.905951032099999</c:v>
                      </c:pt>
                      <c:pt idx="596">
                        <c:v>55.761535112399997</c:v>
                      </c:pt>
                      <c:pt idx="597">
                        <c:v>55.614287507999997</c:v>
                      </c:pt>
                      <c:pt idx="598">
                        <c:v>55.469871588300002</c:v>
                      </c:pt>
                      <c:pt idx="599">
                        <c:v>55.3254556686</c:v>
                      </c:pt>
                      <c:pt idx="600">
                        <c:v>55.181039748899998</c:v>
                      </c:pt>
                      <c:pt idx="601">
                        <c:v>55.036623829199996</c:v>
                      </c:pt>
                      <c:pt idx="602">
                        <c:v>54.892207909500002</c:v>
                      </c:pt>
                      <c:pt idx="603">
                        <c:v>54.7477919898</c:v>
                      </c:pt>
                      <c:pt idx="604">
                        <c:v>54.606207754800003</c:v>
                      </c:pt>
                      <c:pt idx="605">
                        <c:v>54.461791835099994</c:v>
                      </c:pt>
                      <c:pt idx="606">
                        <c:v>54.320207600099998</c:v>
                      </c:pt>
                      <c:pt idx="607">
                        <c:v>54.178623365099995</c:v>
                      </c:pt>
                      <c:pt idx="608">
                        <c:v>54.037039130099998</c:v>
                      </c:pt>
                      <c:pt idx="609">
                        <c:v>53.895454895099995</c:v>
                      </c:pt>
                      <c:pt idx="610">
                        <c:v>53.753870660099999</c:v>
                      </c:pt>
                      <c:pt idx="611">
                        <c:v>53.615118109800001</c:v>
                      </c:pt>
                      <c:pt idx="612">
                        <c:v>53.473533874799998</c:v>
                      </c:pt>
                      <c:pt idx="613">
                        <c:v>53.3347813245</c:v>
                      </c:pt>
                      <c:pt idx="614">
                        <c:v>53.196028774199995</c:v>
                      </c:pt>
                      <c:pt idx="615">
                        <c:v>53.057276223899997</c:v>
                      </c:pt>
                      <c:pt idx="616">
                        <c:v>52.918523673599999</c:v>
                      </c:pt>
                      <c:pt idx="617">
                        <c:v>52.779771123300002</c:v>
                      </c:pt>
                      <c:pt idx="618">
                        <c:v>52.641018572999997</c:v>
                      </c:pt>
                      <c:pt idx="619">
                        <c:v>52.502266022699999</c:v>
                      </c:pt>
                      <c:pt idx="620">
                        <c:v>52.3663451571</c:v>
                      </c:pt>
                      <c:pt idx="621">
                        <c:v>52.2304242915</c:v>
                      </c:pt>
                      <c:pt idx="622">
                        <c:v>52.091671741199995</c:v>
                      </c:pt>
                      <c:pt idx="623">
                        <c:v>51.955750875599996</c:v>
                      </c:pt>
                      <c:pt idx="624">
                        <c:v>51.819830009999997</c:v>
                      </c:pt>
                      <c:pt idx="625">
                        <c:v>51.686740829099996</c:v>
                      </c:pt>
                      <c:pt idx="626">
                        <c:v>51.550819963499997</c:v>
                      </c:pt>
                      <c:pt idx="627">
                        <c:v>51.414899097899998</c:v>
                      </c:pt>
                      <c:pt idx="628">
                        <c:v>51.281809916999997</c:v>
                      </c:pt>
                      <c:pt idx="629">
                        <c:v>51.145889051399998</c:v>
                      </c:pt>
                      <c:pt idx="630">
                        <c:v>51.012799870499997</c:v>
                      </c:pt>
                      <c:pt idx="631">
                        <c:v>50.879710689599996</c:v>
                      </c:pt>
                      <c:pt idx="632">
                        <c:v>50.746621508699995</c:v>
                      </c:pt>
                      <c:pt idx="633">
                        <c:v>50.613532327800002</c:v>
                      </c:pt>
                      <c:pt idx="634">
                        <c:v>50.483274831599999</c:v>
                      </c:pt>
                      <c:pt idx="635">
                        <c:v>50.350185650699999</c:v>
                      </c:pt>
                      <c:pt idx="636">
                        <c:v>50.219928154499996</c:v>
                      </c:pt>
                      <c:pt idx="637">
                        <c:v>50.086838973599995</c:v>
                      </c:pt>
                      <c:pt idx="638">
                        <c:v>49.9565814774</c:v>
                      </c:pt>
                      <c:pt idx="639">
                        <c:v>49.826323981199998</c:v>
                      </c:pt>
                      <c:pt idx="640">
                        <c:v>49.696066484999996</c:v>
                      </c:pt>
                      <c:pt idx="641">
                        <c:v>49.565808988800001</c:v>
                      </c:pt>
                      <c:pt idx="642">
                        <c:v>49.435551492599998</c:v>
                      </c:pt>
                      <c:pt idx="643">
                        <c:v>49.308125681099995</c:v>
                      </c:pt>
                      <c:pt idx="644">
                        <c:v>49.177868184899999</c:v>
                      </c:pt>
                      <c:pt idx="645">
                        <c:v>49.050442373400003</c:v>
                      </c:pt>
                      <c:pt idx="646">
                        <c:v>48.920184877199993</c:v>
                      </c:pt>
                      <c:pt idx="647">
                        <c:v>48.849392759699995</c:v>
                      </c:pt>
                      <c:pt idx="648">
                        <c:v>48.815412543299999</c:v>
                      </c:pt>
                      <c:pt idx="649">
                        <c:v>48.781432326900003</c:v>
                      </c:pt>
                      <c:pt idx="650">
                        <c:v>48.747452110499999</c:v>
                      </c:pt>
                      <c:pt idx="651">
                        <c:v>48.713471894099996</c:v>
                      </c:pt>
                      <c:pt idx="652">
                        <c:v>48.679491677699993</c:v>
                      </c:pt>
                      <c:pt idx="653">
                        <c:v>48.645511461300003</c:v>
                      </c:pt>
                      <c:pt idx="654">
                        <c:v>48.6115312449</c:v>
                      </c:pt>
                      <c:pt idx="655">
                        <c:v>48.577551028499997</c:v>
                      </c:pt>
                      <c:pt idx="656">
                        <c:v>48.5435708121</c:v>
                      </c:pt>
                      <c:pt idx="657">
                        <c:v>48.509590595699997</c:v>
                      </c:pt>
                      <c:pt idx="658">
                        <c:v>48.475610379300001</c:v>
                      </c:pt>
                      <c:pt idx="659">
                        <c:v>48.441630162899997</c:v>
                      </c:pt>
                      <c:pt idx="660">
                        <c:v>48.407649946500001</c:v>
                      </c:pt>
                      <c:pt idx="661">
                        <c:v>48.373669730099998</c:v>
                      </c:pt>
                      <c:pt idx="662">
                        <c:v>48.339689513699994</c:v>
                      </c:pt>
                      <c:pt idx="663">
                        <c:v>48.305709297299998</c:v>
                      </c:pt>
                      <c:pt idx="664">
                        <c:v>48.271729080900002</c:v>
                      </c:pt>
                      <c:pt idx="665">
                        <c:v>48.237748864499999</c:v>
                      </c:pt>
                      <c:pt idx="666">
                        <c:v>48.203768648099995</c:v>
                      </c:pt>
                      <c:pt idx="667">
                        <c:v>48.169788431699999</c:v>
                      </c:pt>
                      <c:pt idx="668">
                        <c:v>48.135808215300003</c:v>
                      </c:pt>
                      <c:pt idx="669">
                        <c:v>48.101827998899999</c:v>
                      </c:pt>
                      <c:pt idx="670">
                        <c:v>48.067847782499996</c:v>
                      </c:pt>
                      <c:pt idx="671">
                        <c:v>48.036699250799998</c:v>
                      </c:pt>
                      <c:pt idx="672">
                        <c:v>48.002719034400002</c:v>
                      </c:pt>
                      <c:pt idx="673">
                        <c:v>47.968738817999999</c:v>
                      </c:pt>
                      <c:pt idx="674">
                        <c:v>47.934758601599995</c:v>
                      </c:pt>
                      <c:pt idx="675">
                        <c:v>47.900778385199999</c:v>
                      </c:pt>
                      <c:pt idx="676">
                        <c:v>47.866798168800003</c:v>
                      </c:pt>
                      <c:pt idx="677">
                        <c:v>47.835649637099998</c:v>
                      </c:pt>
                      <c:pt idx="678">
                        <c:v>47.801669420699994</c:v>
                      </c:pt>
                      <c:pt idx="679">
                        <c:v>47.767689204299998</c:v>
                      </c:pt>
                      <c:pt idx="680">
                        <c:v>47.733708987900002</c:v>
                      </c:pt>
                      <c:pt idx="681">
                        <c:v>47.699728771499998</c:v>
                      </c:pt>
                      <c:pt idx="682">
                        <c:v>47.668580239800001</c:v>
                      </c:pt>
                      <c:pt idx="683">
                        <c:v>47.634600023399997</c:v>
                      </c:pt>
                      <c:pt idx="684">
                        <c:v>47.600619807000001</c:v>
                      </c:pt>
                      <c:pt idx="685">
                        <c:v>47.566639590599998</c:v>
                      </c:pt>
                      <c:pt idx="686">
                        <c:v>47.532659374199994</c:v>
                      </c:pt>
                      <c:pt idx="687">
                        <c:v>47.501510842499997</c:v>
                      </c:pt>
                      <c:pt idx="688">
                        <c:v>47.4675306261</c:v>
                      </c:pt>
                      <c:pt idx="689">
                        <c:v>47.433550409699997</c:v>
                      </c:pt>
                      <c:pt idx="690">
                        <c:v>47.402401877999999</c:v>
                      </c:pt>
                      <c:pt idx="691">
                        <c:v>47.368421661599996</c:v>
                      </c:pt>
                      <c:pt idx="692">
                        <c:v>47.3344414452</c:v>
                      </c:pt>
                      <c:pt idx="693">
                        <c:v>47.300461228800003</c:v>
                      </c:pt>
                      <c:pt idx="694">
                        <c:v>47.269312697099998</c:v>
                      </c:pt>
                      <c:pt idx="695">
                        <c:v>47.235332480699995</c:v>
                      </c:pt>
                      <c:pt idx="696">
                        <c:v>47.201352264299999</c:v>
                      </c:pt>
                      <c:pt idx="697">
                        <c:v>47.170203732599994</c:v>
                      </c:pt>
                      <c:pt idx="698">
                        <c:v>47.136223516199998</c:v>
                      </c:pt>
                      <c:pt idx="699">
                        <c:v>47.102243299800001</c:v>
                      </c:pt>
                      <c:pt idx="700">
                        <c:v>47.071094768099996</c:v>
                      </c:pt>
                      <c:pt idx="701">
                        <c:v>47.037114551699993</c:v>
                      </c:pt>
                      <c:pt idx="702">
                        <c:v>47.005966019999995</c:v>
                      </c:pt>
                      <c:pt idx="703">
                        <c:v>46.971985803599999</c:v>
                      </c:pt>
                      <c:pt idx="704">
                        <c:v>46.938005587199996</c:v>
                      </c:pt>
                      <c:pt idx="705">
                        <c:v>46.906857055499998</c:v>
                      </c:pt>
                      <c:pt idx="706">
                        <c:v>46.872876839099995</c:v>
                      </c:pt>
                      <c:pt idx="707">
                        <c:v>46.841728307399997</c:v>
                      </c:pt>
                      <c:pt idx="708">
                        <c:v>46.807748091000001</c:v>
                      </c:pt>
                      <c:pt idx="709">
                        <c:v>46.773767874599997</c:v>
                      </c:pt>
                      <c:pt idx="710">
                        <c:v>46.742619342899999</c:v>
                      </c:pt>
                      <c:pt idx="711">
                        <c:v>46.708639126499996</c:v>
                      </c:pt>
                      <c:pt idx="712">
                        <c:v>46.677490594799998</c:v>
                      </c:pt>
                      <c:pt idx="713">
                        <c:v>46.643510378400002</c:v>
                      </c:pt>
                      <c:pt idx="714">
                        <c:v>46.612361846699997</c:v>
                      </c:pt>
                      <c:pt idx="715">
                        <c:v>46.578381630300001</c:v>
                      </c:pt>
                      <c:pt idx="716">
                        <c:v>46.547233098599996</c:v>
                      </c:pt>
                      <c:pt idx="717">
                        <c:v>46.513252882199993</c:v>
                      </c:pt>
                      <c:pt idx="718">
                        <c:v>46.482104350500002</c:v>
                      </c:pt>
                      <c:pt idx="719">
                        <c:v>46.448124134099999</c:v>
                      </c:pt>
                      <c:pt idx="720">
                        <c:v>46.416975602400001</c:v>
                      </c:pt>
                      <c:pt idx="721">
                        <c:v>46.382995385999997</c:v>
                      </c:pt>
                      <c:pt idx="722">
                        <c:v>46.3518468543</c:v>
                      </c:pt>
                      <c:pt idx="723">
                        <c:v>46.317866637899996</c:v>
                      </c:pt>
                      <c:pt idx="724">
                        <c:v>46.286718106199999</c:v>
                      </c:pt>
                      <c:pt idx="725">
                        <c:v>46.255569574500001</c:v>
                      </c:pt>
                      <c:pt idx="726">
                        <c:v>46.221589358099997</c:v>
                      </c:pt>
                      <c:pt idx="727">
                        <c:v>46.1904408264</c:v>
                      </c:pt>
                      <c:pt idx="728">
                        <c:v>46.156460609999996</c:v>
                      </c:pt>
                      <c:pt idx="729">
                        <c:v>46.125312078299999</c:v>
                      </c:pt>
                      <c:pt idx="730">
                        <c:v>46.094163546600001</c:v>
                      </c:pt>
                      <c:pt idx="731">
                        <c:v>46.060183330199997</c:v>
                      </c:pt>
                      <c:pt idx="732">
                        <c:v>46.0290347985</c:v>
                      </c:pt>
                      <c:pt idx="733">
                        <c:v>45.995054582099996</c:v>
                      </c:pt>
                      <c:pt idx="734">
                        <c:v>45.963906050399999</c:v>
                      </c:pt>
                      <c:pt idx="735">
                        <c:v>45.932757518699994</c:v>
                      </c:pt>
                      <c:pt idx="736">
                        <c:v>45.898777302300005</c:v>
                      </c:pt>
                      <c:pt idx="737">
                        <c:v>45.8676287706</c:v>
                      </c:pt>
                      <c:pt idx="738">
                        <c:v>45.836480238900002</c:v>
                      </c:pt>
                      <c:pt idx="739">
                        <c:v>45.802500022499999</c:v>
                      </c:pt>
                      <c:pt idx="740">
                        <c:v>45.771351490800001</c:v>
                      </c:pt>
                      <c:pt idx="741">
                        <c:v>45.740202959099996</c:v>
                      </c:pt>
                      <c:pt idx="742">
                        <c:v>45.706222742699993</c:v>
                      </c:pt>
                      <c:pt idx="743">
                        <c:v>45.675074211000002</c:v>
                      </c:pt>
                      <c:pt idx="744">
                        <c:v>45.643925679300004</c:v>
                      </c:pt>
                      <c:pt idx="745">
                        <c:v>45.612777147599999</c:v>
                      </c:pt>
                      <c:pt idx="746">
                        <c:v>45.578796931199996</c:v>
                      </c:pt>
                      <c:pt idx="747">
                        <c:v>45.547648399499998</c:v>
                      </c:pt>
                      <c:pt idx="748">
                        <c:v>45.5164998678</c:v>
                      </c:pt>
                      <c:pt idx="749">
                        <c:v>45.485351336099995</c:v>
                      </c:pt>
                      <c:pt idx="750">
                        <c:v>45.451371119699999</c:v>
                      </c:pt>
                      <c:pt idx="751">
                        <c:v>45.420222588000001</c:v>
                      </c:pt>
                      <c:pt idx="752">
                        <c:v>45.389074056300004</c:v>
                      </c:pt>
                      <c:pt idx="753">
                        <c:v>45.357925524599999</c:v>
                      </c:pt>
                      <c:pt idx="754">
                        <c:v>45.323945308199995</c:v>
                      </c:pt>
                      <c:pt idx="755">
                        <c:v>45.292796776499998</c:v>
                      </c:pt>
                      <c:pt idx="756">
                        <c:v>45.2616482448</c:v>
                      </c:pt>
                      <c:pt idx="757">
                        <c:v>45.230499713099995</c:v>
                      </c:pt>
                      <c:pt idx="758">
                        <c:v>45.199351181399997</c:v>
                      </c:pt>
                      <c:pt idx="759">
                        <c:v>45.1682026497</c:v>
                      </c:pt>
                      <c:pt idx="760">
                        <c:v>45.134222433300003</c:v>
                      </c:pt>
                      <c:pt idx="761">
                        <c:v>45.103073901599998</c:v>
                      </c:pt>
                      <c:pt idx="762">
                        <c:v>45.071925369900001</c:v>
                      </c:pt>
                      <c:pt idx="763">
                        <c:v>45.040776838199996</c:v>
                      </c:pt>
                      <c:pt idx="764">
                        <c:v>45.009628306499998</c:v>
                      </c:pt>
                      <c:pt idx="765">
                        <c:v>44.9784797748</c:v>
                      </c:pt>
                      <c:pt idx="766">
                        <c:v>44.947331243099995</c:v>
                      </c:pt>
                      <c:pt idx="767">
                        <c:v>44.916182711399998</c:v>
                      </c:pt>
                      <c:pt idx="768">
                        <c:v>44.882202495000001</c:v>
                      </c:pt>
                      <c:pt idx="769">
                        <c:v>44.851053963300004</c:v>
                      </c:pt>
                      <c:pt idx="770">
                        <c:v>44.819905431599999</c:v>
                      </c:pt>
                      <c:pt idx="771">
                        <c:v>44.788756899900001</c:v>
                      </c:pt>
                      <c:pt idx="772">
                        <c:v>44.757608368199996</c:v>
                      </c:pt>
                      <c:pt idx="773">
                        <c:v>44.726459836499998</c:v>
                      </c:pt>
                      <c:pt idx="774">
                        <c:v>44.695311304800001</c:v>
                      </c:pt>
                      <c:pt idx="775">
                        <c:v>44.664162773099996</c:v>
                      </c:pt>
                      <c:pt idx="776">
                        <c:v>44.633014241399998</c:v>
                      </c:pt>
                      <c:pt idx="777">
                        <c:v>44.601865709699993</c:v>
                      </c:pt>
                      <c:pt idx="778">
                        <c:v>44.570717177999995</c:v>
                      </c:pt>
                      <c:pt idx="779">
                        <c:v>44.539568646300005</c:v>
                      </c:pt>
                      <c:pt idx="780">
                        <c:v>44.5084201146</c:v>
                      </c:pt>
                      <c:pt idx="781">
                        <c:v>44.477271582900002</c:v>
                      </c:pt>
                      <c:pt idx="782">
                        <c:v>44.446123051199997</c:v>
                      </c:pt>
                      <c:pt idx="783">
                        <c:v>44.414974519499999</c:v>
                      </c:pt>
                      <c:pt idx="784">
                        <c:v>44.383825987800002</c:v>
                      </c:pt>
                      <c:pt idx="785">
                        <c:v>44.352677456099997</c:v>
                      </c:pt>
                      <c:pt idx="786">
                        <c:v>44.321528924399999</c:v>
                      </c:pt>
                      <c:pt idx="787">
                        <c:v>44.290380392699994</c:v>
                      </c:pt>
                      <c:pt idx="788">
                        <c:v>44.259231860999996</c:v>
                      </c:pt>
                      <c:pt idx="789">
                        <c:v>44.228083329299999</c:v>
                      </c:pt>
                      <c:pt idx="790">
                        <c:v>44.196934797600001</c:v>
                      </c:pt>
                      <c:pt idx="791">
                        <c:v>44.165786265900003</c:v>
                      </c:pt>
                      <c:pt idx="792">
                        <c:v>44.137469418899997</c:v>
                      </c:pt>
                      <c:pt idx="793">
                        <c:v>44.106320887199999</c:v>
                      </c:pt>
                      <c:pt idx="794">
                        <c:v>44.075172355500001</c:v>
                      </c:pt>
                      <c:pt idx="795">
                        <c:v>44.044023823800003</c:v>
                      </c:pt>
                      <c:pt idx="796">
                        <c:v>44.012875292099999</c:v>
                      </c:pt>
                      <c:pt idx="797">
                        <c:v>43.981726760400001</c:v>
                      </c:pt>
                      <c:pt idx="798">
                        <c:v>43.950578228699996</c:v>
                      </c:pt>
                      <c:pt idx="799">
                        <c:v>43.919429696999998</c:v>
                      </c:pt>
                      <c:pt idx="800">
                        <c:v>43.891112849999999</c:v>
                      </c:pt>
                      <c:pt idx="801">
                        <c:v>43.859964318300001</c:v>
                      </c:pt>
                      <c:pt idx="802">
                        <c:v>43.828815786599996</c:v>
                      </c:pt>
                      <c:pt idx="803">
                        <c:v>43.797667254899999</c:v>
                      </c:pt>
                      <c:pt idx="804">
                        <c:v>43.766518723199994</c:v>
                      </c:pt>
                      <c:pt idx="805">
                        <c:v>43.735370191499996</c:v>
                      </c:pt>
                      <c:pt idx="806">
                        <c:v>43.707053344499997</c:v>
                      </c:pt>
                      <c:pt idx="807">
                        <c:v>43.675904812799999</c:v>
                      </c:pt>
                      <c:pt idx="808">
                        <c:v>43.644756281099994</c:v>
                      </c:pt>
                      <c:pt idx="809">
                        <c:v>43.613607749400003</c:v>
                      </c:pt>
                      <c:pt idx="810">
                        <c:v>43.582459217699999</c:v>
                      </c:pt>
                      <c:pt idx="811">
                        <c:v>43.554142370699999</c:v>
                      </c:pt>
                      <c:pt idx="812">
                        <c:v>43.522993839000002</c:v>
                      </c:pt>
                      <c:pt idx="813">
                        <c:v>43.491845307300004</c:v>
                      </c:pt>
                      <c:pt idx="814">
                        <c:v>43.460696775599999</c:v>
                      </c:pt>
                      <c:pt idx="815">
                        <c:v>43.4323799286</c:v>
                      </c:pt>
                      <c:pt idx="816">
                        <c:v>43.401231396900002</c:v>
                      </c:pt>
                      <c:pt idx="817">
                        <c:v>43.370082865199997</c:v>
                      </c:pt>
                      <c:pt idx="818">
                        <c:v>43.341766018199998</c:v>
                      </c:pt>
                      <c:pt idx="819">
                        <c:v>43.3106174865</c:v>
                      </c:pt>
                      <c:pt idx="820">
                        <c:v>43.279468954800002</c:v>
                      </c:pt>
                      <c:pt idx="821">
                        <c:v>43.248320423099997</c:v>
                      </c:pt>
                      <c:pt idx="822">
                        <c:v>43.220003576099998</c:v>
                      </c:pt>
                      <c:pt idx="823">
                        <c:v>43.1888550444</c:v>
                      </c:pt>
                      <c:pt idx="824">
                        <c:v>43.157706512699995</c:v>
                      </c:pt>
                      <c:pt idx="825">
                        <c:v>43.129389665699996</c:v>
                      </c:pt>
                      <c:pt idx="826">
                        <c:v>43.098241133999998</c:v>
                      </c:pt>
                      <c:pt idx="827">
                        <c:v>43.067092602300001</c:v>
                      </c:pt>
                      <c:pt idx="828">
                        <c:v>43.038775755300001</c:v>
                      </c:pt>
                      <c:pt idx="829">
                        <c:v>43.007627223599997</c:v>
                      </c:pt>
                      <c:pt idx="830">
                        <c:v>42.979310376599997</c:v>
                      </c:pt>
                      <c:pt idx="831">
                        <c:v>42.9481618449</c:v>
                      </c:pt>
                      <c:pt idx="832">
                        <c:v>42.917013313199995</c:v>
                      </c:pt>
                      <c:pt idx="833">
                        <c:v>42.888696466199995</c:v>
                      </c:pt>
                      <c:pt idx="834">
                        <c:v>42.857547934499998</c:v>
                      </c:pt>
                      <c:pt idx="835">
                        <c:v>42.829231087499998</c:v>
                      </c:pt>
                      <c:pt idx="836">
                        <c:v>42.798082555800001</c:v>
                      </c:pt>
                      <c:pt idx="837">
                        <c:v>42.766934024099996</c:v>
                      </c:pt>
                      <c:pt idx="838">
                        <c:v>42.738617177099997</c:v>
                      </c:pt>
                      <c:pt idx="839">
                        <c:v>42.707468645399999</c:v>
                      </c:pt>
                      <c:pt idx="840">
                        <c:v>42.6791517984</c:v>
                      </c:pt>
                      <c:pt idx="841">
                        <c:v>42.648003266699995</c:v>
                      </c:pt>
                      <c:pt idx="842">
                        <c:v>42.619686419699995</c:v>
                      </c:pt>
                      <c:pt idx="843">
                        <c:v>42.588537887999998</c:v>
                      </c:pt>
                      <c:pt idx="844">
                        <c:v>42.560221040999998</c:v>
                      </c:pt>
                      <c:pt idx="845">
                        <c:v>42.529072509300001</c:v>
                      </c:pt>
                      <c:pt idx="846">
                        <c:v>42.500755662300001</c:v>
                      </c:pt>
                      <c:pt idx="847">
                        <c:v>42.469607130599996</c:v>
                      </c:pt>
                      <c:pt idx="848">
                        <c:v>42.441290283599997</c:v>
                      </c:pt>
                      <c:pt idx="849">
                        <c:v>42.410141751899999</c:v>
                      </c:pt>
                      <c:pt idx="850">
                        <c:v>42.3818249049</c:v>
                      </c:pt>
                      <c:pt idx="851">
                        <c:v>42.350676373199995</c:v>
                      </c:pt>
                      <c:pt idx="852">
                        <c:v>42.322359526199996</c:v>
                      </c:pt>
                      <c:pt idx="853">
                        <c:v>42.291210994499998</c:v>
                      </c:pt>
                      <c:pt idx="854">
                        <c:v>42.262894147499999</c:v>
                      </c:pt>
                      <c:pt idx="855">
                        <c:v>42.231745615800001</c:v>
                      </c:pt>
                      <c:pt idx="856">
                        <c:v>42.203428768800002</c:v>
                      </c:pt>
                      <c:pt idx="857">
                        <c:v>42.175111921800003</c:v>
                      </c:pt>
                      <c:pt idx="858">
                        <c:v>42.143963390099998</c:v>
                      </c:pt>
                      <c:pt idx="859">
                        <c:v>42.115646543099999</c:v>
                      </c:pt>
                      <c:pt idx="860">
                        <c:v>42.084498011400001</c:v>
                      </c:pt>
                      <c:pt idx="861">
                        <c:v>42.056181164400002</c:v>
                      </c:pt>
                      <c:pt idx="862">
                        <c:v>42.025032632699997</c:v>
                      </c:pt>
                      <c:pt idx="863">
                        <c:v>41.996715785699998</c:v>
                      </c:pt>
                      <c:pt idx="864">
                        <c:v>41.968398938699998</c:v>
                      </c:pt>
                      <c:pt idx="865">
                        <c:v>41.937250407000001</c:v>
                      </c:pt>
                      <c:pt idx="866">
                        <c:v>41.908933560000001</c:v>
                      </c:pt>
                      <c:pt idx="867">
                        <c:v>41.880616713000002</c:v>
                      </c:pt>
                      <c:pt idx="868">
                        <c:v>41.849468181300004</c:v>
                      </c:pt>
                      <c:pt idx="869">
                        <c:v>41.821151334299998</c:v>
                      </c:pt>
                      <c:pt idx="870">
                        <c:v>41.792834487299999</c:v>
                      </c:pt>
                      <c:pt idx="871">
                        <c:v>41.761685955600001</c:v>
                      </c:pt>
                      <c:pt idx="872">
                        <c:v>41.733369108599994</c:v>
                      </c:pt>
                      <c:pt idx="873">
                        <c:v>41.705052261599995</c:v>
                      </c:pt>
                      <c:pt idx="874">
                        <c:v>41.673903729899997</c:v>
                      </c:pt>
                      <c:pt idx="875">
                        <c:v>41.645586882899998</c:v>
                      </c:pt>
                      <c:pt idx="876">
                        <c:v>41.617270035899999</c:v>
                      </c:pt>
                      <c:pt idx="877">
                        <c:v>41.5889531889</c:v>
                      </c:pt>
                      <c:pt idx="878">
                        <c:v>41.557804657199995</c:v>
                      </c:pt>
                      <c:pt idx="879">
                        <c:v>41.529487810199996</c:v>
                      </c:pt>
                      <c:pt idx="880">
                        <c:v>41.501170963199996</c:v>
                      </c:pt>
                      <c:pt idx="881">
                        <c:v>41.470022431499999</c:v>
                      </c:pt>
                      <c:pt idx="882">
                        <c:v>41.441705584499999</c:v>
                      </c:pt>
                      <c:pt idx="883">
                        <c:v>41.4133887375</c:v>
                      </c:pt>
                      <c:pt idx="884">
                        <c:v>41.385071890500001</c:v>
                      </c:pt>
                      <c:pt idx="885">
                        <c:v>41.356755043500002</c:v>
                      </c:pt>
                      <c:pt idx="886">
                        <c:v>41.325606511800004</c:v>
                      </c:pt>
                      <c:pt idx="887">
                        <c:v>41.297289664800005</c:v>
                      </c:pt>
                      <c:pt idx="888">
                        <c:v>41.268972817799998</c:v>
                      </c:pt>
                      <c:pt idx="889">
                        <c:v>41.240655970799999</c:v>
                      </c:pt>
                      <c:pt idx="890">
                        <c:v>41.2123391238</c:v>
                      </c:pt>
                      <c:pt idx="891">
                        <c:v>41.181190592099995</c:v>
                      </c:pt>
                      <c:pt idx="892">
                        <c:v>41.152873745099996</c:v>
                      </c:pt>
                      <c:pt idx="893">
                        <c:v>41.124556898099996</c:v>
                      </c:pt>
                      <c:pt idx="894">
                        <c:v>41.096240051099997</c:v>
                      </c:pt>
                      <c:pt idx="895">
                        <c:v>41.067923204099998</c:v>
                      </c:pt>
                      <c:pt idx="896">
                        <c:v>41.039606357099998</c:v>
                      </c:pt>
                      <c:pt idx="897">
                        <c:v>41.008457825400001</c:v>
                      </c:pt>
                      <c:pt idx="898">
                        <c:v>40.980140978400001</c:v>
                      </c:pt>
                      <c:pt idx="899">
                        <c:v>40.951824131400002</c:v>
                      </c:pt>
                      <c:pt idx="900">
                        <c:v>40.923507284400003</c:v>
                      </c:pt>
                      <c:pt idx="901">
                        <c:v>40.895190437399997</c:v>
                      </c:pt>
                      <c:pt idx="902">
                        <c:v>40.866873590399997</c:v>
                      </c:pt>
                      <c:pt idx="903">
                        <c:v>40.838556743399998</c:v>
                      </c:pt>
                      <c:pt idx="904">
                        <c:v>40.810239896399999</c:v>
                      </c:pt>
                      <c:pt idx="905">
                        <c:v>40.7819230494</c:v>
                      </c:pt>
                      <c:pt idx="906">
                        <c:v>40.7536062024</c:v>
                      </c:pt>
                      <c:pt idx="907">
                        <c:v>40.722457670699995</c:v>
                      </c:pt>
                      <c:pt idx="908">
                        <c:v>40.694140823699996</c:v>
                      </c:pt>
                      <c:pt idx="909">
                        <c:v>40.665823976699997</c:v>
                      </c:pt>
                      <c:pt idx="910">
                        <c:v>40.637507129699998</c:v>
                      </c:pt>
                      <c:pt idx="911">
                        <c:v>40.609190282699998</c:v>
                      </c:pt>
                      <c:pt idx="912">
                        <c:v>40.580873435699999</c:v>
                      </c:pt>
                      <c:pt idx="913">
                        <c:v>40.552556588699993</c:v>
                      </c:pt>
                      <c:pt idx="914">
                        <c:v>40.524239741699994</c:v>
                      </c:pt>
                      <c:pt idx="915">
                        <c:v>40.495922894699994</c:v>
                      </c:pt>
                      <c:pt idx="916">
                        <c:v>40.467606047699995</c:v>
                      </c:pt>
                      <c:pt idx="917">
                        <c:v>40.439289200699996</c:v>
                      </c:pt>
                      <c:pt idx="918">
                        <c:v>40.410972353699997</c:v>
                      </c:pt>
                      <c:pt idx="919">
                        <c:v>40.382655506699997</c:v>
                      </c:pt>
                      <c:pt idx="920">
                        <c:v>40.354338659699998</c:v>
                      </c:pt>
                      <c:pt idx="921">
                        <c:v>40.326021812699999</c:v>
                      </c:pt>
                      <c:pt idx="922">
                        <c:v>40.297704965699999</c:v>
                      </c:pt>
                      <c:pt idx="923">
                        <c:v>40.269388118699993</c:v>
                      </c:pt>
                      <c:pt idx="924">
                        <c:v>40.241071271699994</c:v>
                      </c:pt>
                      <c:pt idx="925">
                        <c:v>40.212754424699995</c:v>
                      </c:pt>
                      <c:pt idx="926">
                        <c:v>40.187269262400001</c:v>
                      </c:pt>
                      <c:pt idx="927">
                        <c:v>40.158952415400002</c:v>
                      </c:pt>
                      <c:pt idx="928">
                        <c:v>40.130635568400002</c:v>
                      </c:pt>
                      <c:pt idx="929">
                        <c:v>40.102318721400003</c:v>
                      </c:pt>
                      <c:pt idx="930">
                        <c:v>40.074001874399997</c:v>
                      </c:pt>
                      <c:pt idx="931">
                        <c:v>40.045685027399998</c:v>
                      </c:pt>
                      <c:pt idx="932">
                        <c:v>40.017368180399998</c:v>
                      </c:pt>
                      <c:pt idx="933">
                        <c:v>39.989051333399999</c:v>
                      </c:pt>
                      <c:pt idx="934">
                        <c:v>39.9607344864</c:v>
                      </c:pt>
                      <c:pt idx="935">
                        <c:v>39.932417639400001</c:v>
                      </c:pt>
                      <c:pt idx="936">
                        <c:v>39.9069324771</c:v>
                      </c:pt>
                      <c:pt idx="937">
                        <c:v>39.878615630100001</c:v>
                      </c:pt>
                      <c:pt idx="938">
                        <c:v>39.850298783099994</c:v>
                      </c:pt>
                      <c:pt idx="939">
                        <c:v>39.821981936099995</c:v>
                      </c:pt>
                      <c:pt idx="940">
                        <c:v>39.793665089099996</c:v>
                      </c:pt>
                      <c:pt idx="941">
                        <c:v>39.765348242099996</c:v>
                      </c:pt>
                      <c:pt idx="942">
                        <c:v>39.739863079800003</c:v>
                      </c:pt>
                      <c:pt idx="943">
                        <c:v>39.711546232800004</c:v>
                      </c:pt>
                      <c:pt idx="944">
                        <c:v>39.683229385800004</c:v>
                      </c:pt>
                      <c:pt idx="945">
                        <c:v>39.654912538799998</c:v>
                      </c:pt>
                      <c:pt idx="946">
                        <c:v>39.626595691799999</c:v>
                      </c:pt>
                      <c:pt idx="947">
                        <c:v>39.601110529499998</c:v>
                      </c:pt>
                      <c:pt idx="948">
                        <c:v>39.572793682499999</c:v>
                      </c:pt>
                      <c:pt idx="949">
                        <c:v>39.544476835499999</c:v>
                      </c:pt>
                      <c:pt idx="950">
                        <c:v>39.5161599885</c:v>
                      </c:pt>
                      <c:pt idx="951">
                        <c:v>39.487843141500001</c:v>
                      </c:pt>
                      <c:pt idx="952">
                        <c:v>39.462357979199993</c:v>
                      </c:pt>
                      <c:pt idx="953">
                        <c:v>39.434041132199994</c:v>
                      </c:pt>
                      <c:pt idx="954">
                        <c:v>39.405724285199994</c:v>
                      </c:pt>
                      <c:pt idx="955">
                        <c:v>39.377407438199995</c:v>
                      </c:pt>
                      <c:pt idx="956">
                        <c:v>39.351922275900002</c:v>
                      </c:pt>
                      <c:pt idx="957">
                        <c:v>39.323605428900002</c:v>
                      </c:pt>
                      <c:pt idx="958">
                        <c:v>39.295288581900003</c:v>
                      </c:pt>
                      <c:pt idx="959">
                        <c:v>39.269803419599995</c:v>
                      </c:pt>
                      <c:pt idx="960">
                        <c:v>39.241486572599996</c:v>
                      </c:pt>
                      <c:pt idx="961">
                        <c:v>39.213169725599997</c:v>
                      </c:pt>
                      <c:pt idx="962">
                        <c:v>39.187684563300003</c:v>
                      </c:pt>
                      <c:pt idx="963">
                        <c:v>39.159367716300004</c:v>
                      </c:pt>
                      <c:pt idx="964">
                        <c:v>39.131050869300005</c:v>
                      </c:pt>
                      <c:pt idx="965">
                        <c:v>39.105565706999997</c:v>
                      </c:pt>
                      <c:pt idx="966">
                        <c:v>39.077248859999997</c:v>
                      </c:pt>
                      <c:pt idx="967">
                        <c:v>39.048932012999998</c:v>
                      </c:pt>
                      <c:pt idx="968">
                        <c:v>39.023446850699997</c:v>
                      </c:pt>
                      <c:pt idx="969">
                        <c:v>38.995130003699998</c:v>
                      </c:pt>
                      <c:pt idx="970">
                        <c:v>38.966813156699999</c:v>
                      </c:pt>
                      <c:pt idx="971">
                        <c:v>38.941327994399998</c:v>
                      </c:pt>
                      <c:pt idx="972">
                        <c:v>38.913011147399999</c:v>
                      </c:pt>
                      <c:pt idx="973">
                        <c:v>38.8846943004</c:v>
                      </c:pt>
                      <c:pt idx="974">
                        <c:v>38.859209138099999</c:v>
                      </c:pt>
                      <c:pt idx="975">
                        <c:v>38.8308922911</c:v>
                      </c:pt>
                      <c:pt idx="976">
                        <c:v>38.805407128799999</c:v>
                      </c:pt>
                      <c:pt idx="977">
                        <c:v>38.7770902818</c:v>
                      </c:pt>
                      <c:pt idx="978">
                        <c:v>38.7487734348</c:v>
                      </c:pt>
                      <c:pt idx="979">
                        <c:v>38.7232882725</c:v>
                      </c:pt>
                      <c:pt idx="980">
                        <c:v>38.6949714255</c:v>
                      </c:pt>
                      <c:pt idx="981">
                        <c:v>38.6694862632</c:v>
                      </c:pt>
                      <c:pt idx="982">
                        <c:v>38.641169416199993</c:v>
                      </c:pt>
                      <c:pt idx="983">
                        <c:v>38.6156842539</c:v>
                      </c:pt>
                      <c:pt idx="984">
                        <c:v>38.5873674069</c:v>
                      </c:pt>
                      <c:pt idx="985">
                        <c:v>38.5618822446</c:v>
                      </c:pt>
                      <c:pt idx="986">
                        <c:v>38.5335653976</c:v>
                      </c:pt>
                      <c:pt idx="987">
                        <c:v>38.5080802353</c:v>
                      </c:pt>
                      <c:pt idx="988">
                        <c:v>38.4797633883</c:v>
                      </c:pt>
                      <c:pt idx="989">
                        <c:v>38.454278226</c:v>
                      </c:pt>
                      <c:pt idx="990">
                        <c:v>38.425961379</c:v>
                      </c:pt>
                      <c:pt idx="991">
                        <c:v>38.4004762167</c:v>
                      </c:pt>
                      <c:pt idx="992">
                        <c:v>38.372159369699993</c:v>
                      </c:pt>
                      <c:pt idx="993">
                        <c:v>38.3466742074</c:v>
                      </c:pt>
                      <c:pt idx="994">
                        <c:v>38.3183573604</c:v>
                      </c:pt>
                      <c:pt idx="995">
                        <c:v>38.2928721981</c:v>
                      </c:pt>
                      <c:pt idx="996">
                        <c:v>38.2645553511</c:v>
                      </c:pt>
                      <c:pt idx="997">
                        <c:v>38.2390701888</c:v>
                      </c:pt>
                      <c:pt idx="998">
                        <c:v>38.2107533418</c:v>
                      </c:pt>
                      <c:pt idx="999">
                        <c:v>38.1852681795</c:v>
                      </c:pt>
                      <c:pt idx="1000">
                        <c:v>38.1569513325</c:v>
                      </c:pt>
                      <c:pt idx="1001">
                        <c:v>38.1314661702</c:v>
                      </c:pt>
                      <c:pt idx="1002">
                        <c:v>38.105981007899999</c:v>
                      </c:pt>
                      <c:pt idx="1003">
                        <c:v>38.0776641609</c:v>
                      </c:pt>
                      <c:pt idx="1004">
                        <c:v>38.052178998599999</c:v>
                      </c:pt>
                      <c:pt idx="1005">
                        <c:v>38.023862151599999</c:v>
                      </c:pt>
                      <c:pt idx="1006">
                        <c:v>37.998376989299999</c:v>
                      </c:pt>
                      <c:pt idx="1007">
                        <c:v>37.972891826999998</c:v>
                      </c:pt>
                      <c:pt idx="1008">
                        <c:v>37.944574979999999</c:v>
                      </c:pt>
                      <c:pt idx="1009">
                        <c:v>37.919089817699998</c:v>
                      </c:pt>
                      <c:pt idx="1010">
                        <c:v>37.890772970699999</c:v>
                      </c:pt>
                      <c:pt idx="1011">
                        <c:v>37.865287808399998</c:v>
                      </c:pt>
                      <c:pt idx="1012">
                        <c:v>37.839802646099997</c:v>
                      </c:pt>
                      <c:pt idx="1013">
                        <c:v>37.811485799099998</c:v>
                      </c:pt>
                      <c:pt idx="1014">
                        <c:v>37.786000636800004</c:v>
                      </c:pt>
                      <c:pt idx="1015">
                        <c:v>37.760515474499996</c:v>
                      </c:pt>
                      <c:pt idx="1016">
                        <c:v>37.732198627499997</c:v>
                      </c:pt>
                      <c:pt idx="1017">
                        <c:v>37.706713465199996</c:v>
                      </c:pt>
                      <c:pt idx="1018">
                        <c:v>37.681228302900003</c:v>
                      </c:pt>
                      <c:pt idx="1019">
                        <c:v>37.652911455900004</c:v>
                      </c:pt>
                      <c:pt idx="1020">
                        <c:v>37.627426293599996</c:v>
                      </c:pt>
                      <c:pt idx="1021">
                        <c:v>37.601941131300002</c:v>
                      </c:pt>
                      <c:pt idx="1022">
                        <c:v>37.576455969000001</c:v>
                      </c:pt>
                      <c:pt idx="1023">
                        <c:v>37.548139122000002</c:v>
                      </c:pt>
                      <c:pt idx="1024">
                        <c:v>37.522653959699994</c:v>
                      </c:pt>
                      <c:pt idx="1025">
                        <c:v>37.497168797400001</c:v>
                      </c:pt>
                      <c:pt idx="1026">
                        <c:v>37.468851950400001</c:v>
                      </c:pt>
                      <c:pt idx="1027">
                        <c:v>37.443366788100001</c:v>
                      </c:pt>
                      <c:pt idx="1028">
                        <c:v>37.4178816258</c:v>
                      </c:pt>
                      <c:pt idx="1029">
                        <c:v>37.392396463499999</c:v>
                      </c:pt>
                      <c:pt idx="1030">
                        <c:v>37.366911301199998</c:v>
                      </c:pt>
                      <c:pt idx="1031">
                        <c:v>37.338594454199999</c:v>
                      </c:pt>
                      <c:pt idx="1032">
                        <c:v>37.313109291899998</c:v>
                      </c:pt>
                      <c:pt idx="1033">
                        <c:v>37.287624129599998</c:v>
                      </c:pt>
                      <c:pt idx="1034">
                        <c:v>37.262138967300004</c:v>
                      </c:pt>
                      <c:pt idx="1035">
                        <c:v>37.233822120300005</c:v>
                      </c:pt>
                      <c:pt idx="1036">
                        <c:v>37.208336957999997</c:v>
                      </c:pt>
                      <c:pt idx="1037">
                        <c:v>37.182851795699996</c:v>
                      </c:pt>
                      <c:pt idx="1038">
                        <c:v>37.157366633400002</c:v>
                      </c:pt>
                      <c:pt idx="1039">
                        <c:v>37.131881471099994</c:v>
                      </c:pt>
                      <c:pt idx="1040">
                        <c:v>37.106396308800001</c:v>
                      </c:pt>
                      <c:pt idx="1041">
                        <c:v>37.078079461800002</c:v>
                      </c:pt>
                      <c:pt idx="1042">
                        <c:v>37.052594299500001</c:v>
                      </c:pt>
                      <c:pt idx="1043">
                        <c:v>37.027109137199993</c:v>
                      </c:pt>
                      <c:pt idx="1044">
                        <c:v>37.001623974899999</c:v>
                      </c:pt>
                      <c:pt idx="1045">
                        <c:v>36.976138812599999</c:v>
                      </c:pt>
                      <c:pt idx="1046">
                        <c:v>36.950653650300005</c:v>
                      </c:pt>
                      <c:pt idx="1047">
                        <c:v>36.922336803299999</c:v>
                      </c:pt>
                      <c:pt idx="1048">
                        <c:v>36.896851640999998</c:v>
                      </c:pt>
                      <c:pt idx="1049">
                        <c:v>36.871366478699997</c:v>
                      </c:pt>
                      <c:pt idx="1050">
                        <c:v>36.845881316400003</c:v>
                      </c:pt>
                      <c:pt idx="1051">
                        <c:v>36.820396154099996</c:v>
                      </c:pt>
                      <c:pt idx="1052">
                        <c:v>36.794910991800002</c:v>
                      </c:pt>
                      <c:pt idx="1053">
                        <c:v>36.769425829500001</c:v>
                      </c:pt>
                      <c:pt idx="1054">
                        <c:v>36.743940667199993</c:v>
                      </c:pt>
                      <c:pt idx="1055">
                        <c:v>36.7184555049</c:v>
                      </c:pt>
                      <c:pt idx="1056">
                        <c:v>36.692970342599999</c:v>
                      </c:pt>
                      <c:pt idx="1057">
                        <c:v>36.667485180299998</c:v>
                      </c:pt>
                      <c:pt idx="1058">
                        <c:v>36.642000017999997</c:v>
                      </c:pt>
                      <c:pt idx="1059">
                        <c:v>36.613683170999998</c:v>
                      </c:pt>
                      <c:pt idx="1060">
                        <c:v>36.588198008699997</c:v>
                      </c:pt>
                      <c:pt idx="1061">
                        <c:v>36.562712846400004</c:v>
                      </c:pt>
                      <c:pt idx="1062">
                        <c:v>36.537227684099996</c:v>
                      </c:pt>
                      <c:pt idx="1063">
                        <c:v>36.511742521800002</c:v>
                      </c:pt>
                      <c:pt idx="1064">
                        <c:v>36.486257359500001</c:v>
                      </c:pt>
                      <c:pt idx="1065">
                        <c:v>36.460772197199994</c:v>
                      </c:pt>
                      <c:pt idx="1066">
                        <c:v>36.4352870349</c:v>
                      </c:pt>
                      <c:pt idx="1067">
                        <c:v>36.409801872599999</c:v>
                      </c:pt>
                      <c:pt idx="1068">
                        <c:v>36.384316710299998</c:v>
                      </c:pt>
                      <c:pt idx="1069">
                        <c:v>36.358831547999998</c:v>
                      </c:pt>
                      <c:pt idx="1070">
                        <c:v>36.333346385699997</c:v>
                      </c:pt>
                      <c:pt idx="1071">
                        <c:v>36.307861223400003</c:v>
                      </c:pt>
                      <c:pt idx="1072">
                        <c:v>36.282376061099995</c:v>
                      </c:pt>
                      <c:pt idx="1073">
                        <c:v>36.256890898800002</c:v>
                      </c:pt>
                      <c:pt idx="1074">
                        <c:v>36.231405736500001</c:v>
                      </c:pt>
                      <c:pt idx="1075">
                        <c:v>36.208752258899999</c:v>
                      </c:pt>
                      <c:pt idx="1076">
                        <c:v>36.183267096599998</c:v>
                      </c:pt>
                      <c:pt idx="1077">
                        <c:v>36.157781934300004</c:v>
                      </c:pt>
                      <c:pt idx="1078">
                        <c:v>36.132296771999997</c:v>
                      </c:pt>
                      <c:pt idx="1079">
                        <c:v>36.106811609699996</c:v>
                      </c:pt>
                      <c:pt idx="1080">
                        <c:v>36.081326447400002</c:v>
                      </c:pt>
                      <c:pt idx="1081">
                        <c:v>36.055841285099994</c:v>
                      </c:pt>
                      <c:pt idx="1082">
                        <c:v>36.030356122800001</c:v>
                      </c:pt>
                      <c:pt idx="1083">
                        <c:v>36.0048709605</c:v>
                      </c:pt>
                      <c:pt idx="1084">
                        <c:v>35.979385798199999</c:v>
                      </c:pt>
                      <c:pt idx="1085">
                        <c:v>35.953900635899998</c:v>
                      </c:pt>
                      <c:pt idx="1086">
                        <c:v>35.928415473599998</c:v>
                      </c:pt>
                      <c:pt idx="1087">
                        <c:v>35.905761995999995</c:v>
                      </c:pt>
                      <c:pt idx="1088">
                        <c:v>35.880276833699995</c:v>
                      </c:pt>
                      <c:pt idx="1089">
                        <c:v>35.854791671400001</c:v>
                      </c:pt>
                      <c:pt idx="1090">
                        <c:v>35.8293065091</c:v>
                      </c:pt>
                      <c:pt idx="1091">
                        <c:v>35.8038213468</c:v>
                      </c:pt>
                      <c:pt idx="1092">
                        <c:v>35.778336184499999</c:v>
                      </c:pt>
                      <c:pt idx="1093">
                        <c:v>35.752851022199998</c:v>
                      </c:pt>
                      <c:pt idx="1094">
                        <c:v>35.730197544599996</c:v>
                      </c:pt>
                      <c:pt idx="1095">
                        <c:v>35.704712382300002</c:v>
                      </c:pt>
                      <c:pt idx="1096">
                        <c:v>35.679227220000001</c:v>
                      </c:pt>
                      <c:pt idx="1097">
                        <c:v>35.653742057699993</c:v>
                      </c:pt>
                      <c:pt idx="1098">
                        <c:v>35.6282568954</c:v>
                      </c:pt>
                      <c:pt idx="1099">
                        <c:v>35.605603417800005</c:v>
                      </c:pt>
                      <c:pt idx="1100">
                        <c:v>35.580118255499997</c:v>
                      </c:pt>
                      <c:pt idx="1101">
                        <c:v>35.554633093199996</c:v>
                      </c:pt>
                      <c:pt idx="1102">
                        <c:v>35.529147930900002</c:v>
                      </c:pt>
                      <c:pt idx="1103">
                        <c:v>35.503662768599995</c:v>
                      </c:pt>
                      <c:pt idx="1104">
                        <c:v>35.481009290999999</c:v>
                      </c:pt>
                      <c:pt idx="1105">
                        <c:v>35.455524128699999</c:v>
                      </c:pt>
                      <c:pt idx="1106">
                        <c:v>35.430038966399998</c:v>
                      </c:pt>
                      <c:pt idx="1107">
                        <c:v>35.404553804099997</c:v>
                      </c:pt>
                      <c:pt idx="1108">
                        <c:v>35.381900326500002</c:v>
                      </c:pt>
                      <c:pt idx="1109">
                        <c:v>35.356415164199994</c:v>
                      </c:pt>
                      <c:pt idx="1110">
                        <c:v>35.330930001900001</c:v>
                      </c:pt>
                      <c:pt idx="1111">
                        <c:v>35.3054448396</c:v>
                      </c:pt>
                      <c:pt idx="1112">
                        <c:v>35.282791361999998</c:v>
                      </c:pt>
                      <c:pt idx="1113">
                        <c:v>35.257306199699997</c:v>
                      </c:pt>
                      <c:pt idx="1114">
                        <c:v>35.231821037400003</c:v>
                      </c:pt>
                      <c:pt idx="1115">
                        <c:v>35.209167559800001</c:v>
                      </c:pt>
                      <c:pt idx="1116">
                        <c:v>35.1836823975</c:v>
                      </c:pt>
                      <c:pt idx="1117">
                        <c:v>35.158197235199999</c:v>
                      </c:pt>
                      <c:pt idx="1118">
                        <c:v>35.135543757599997</c:v>
                      </c:pt>
                      <c:pt idx="1119">
                        <c:v>35.110058595300004</c:v>
                      </c:pt>
                      <c:pt idx="1120">
                        <c:v>35.084573432999996</c:v>
                      </c:pt>
                      <c:pt idx="1121">
                        <c:v>35.061919955400001</c:v>
                      </c:pt>
                      <c:pt idx="1122">
                        <c:v>35.0364347931</c:v>
                      </c:pt>
                      <c:pt idx="1123">
                        <c:v>35.010949630799999</c:v>
                      </c:pt>
                      <c:pt idx="1124">
                        <c:v>34.988296153199997</c:v>
                      </c:pt>
                      <c:pt idx="1125">
                        <c:v>34.962810990900003</c:v>
                      </c:pt>
                      <c:pt idx="1126">
                        <c:v>34.937325828599995</c:v>
                      </c:pt>
                      <c:pt idx="1127">
                        <c:v>34.914672351</c:v>
                      </c:pt>
                      <c:pt idx="1128">
                        <c:v>34.889187188699999</c:v>
                      </c:pt>
                      <c:pt idx="1129">
                        <c:v>34.863702026399999</c:v>
                      </c:pt>
                      <c:pt idx="1130">
                        <c:v>34.841048548800003</c:v>
                      </c:pt>
                      <c:pt idx="1131">
                        <c:v>34.815563386499996</c:v>
                      </c:pt>
                      <c:pt idx="1132">
                        <c:v>34.7929099089</c:v>
                      </c:pt>
                      <c:pt idx="1133">
                        <c:v>34.7674247466</c:v>
                      </c:pt>
                      <c:pt idx="1134">
                        <c:v>34.741939584299999</c:v>
                      </c:pt>
                      <c:pt idx="1135">
                        <c:v>34.719286106699997</c:v>
                      </c:pt>
                      <c:pt idx="1136">
                        <c:v>34.693800944400003</c:v>
                      </c:pt>
                      <c:pt idx="1137">
                        <c:v>34.671147466800001</c:v>
                      </c:pt>
                      <c:pt idx="1138">
                        <c:v>34.6456623045</c:v>
                      </c:pt>
                      <c:pt idx="1139">
                        <c:v>34.623008826899998</c:v>
                      </c:pt>
                      <c:pt idx="1140">
                        <c:v>34.597523664599997</c:v>
                      </c:pt>
                      <c:pt idx="1141">
                        <c:v>34.572038502300003</c:v>
                      </c:pt>
                      <c:pt idx="1142">
                        <c:v>34.549385024699994</c:v>
                      </c:pt>
                      <c:pt idx="1143">
                        <c:v>34.5238998624</c:v>
                      </c:pt>
                      <c:pt idx="1144">
                        <c:v>34.501246384799998</c:v>
                      </c:pt>
                      <c:pt idx="1145">
                        <c:v>34.475761222499997</c:v>
                      </c:pt>
                      <c:pt idx="1146">
                        <c:v>34.453107744900002</c:v>
                      </c:pt>
                      <c:pt idx="1147">
                        <c:v>34.427622582599994</c:v>
                      </c:pt>
                      <c:pt idx="1148">
                        <c:v>34.404969104999999</c:v>
                      </c:pt>
                      <c:pt idx="1149">
                        <c:v>34.379483942699999</c:v>
                      </c:pt>
                      <c:pt idx="1150">
                        <c:v>34.356830465099996</c:v>
                      </c:pt>
                      <c:pt idx="1151">
                        <c:v>34.331345302800003</c:v>
                      </c:pt>
                      <c:pt idx="1152">
                        <c:v>34.308691825199993</c:v>
                      </c:pt>
                      <c:pt idx="1153">
                        <c:v>34.2832066629</c:v>
                      </c:pt>
                      <c:pt idx="1154">
                        <c:v>34.260553185300004</c:v>
                      </c:pt>
                      <c:pt idx="1155">
                        <c:v>34.235068022999997</c:v>
                      </c:pt>
                      <c:pt idx="1156">
                        <c:v>34.212414545400001</c:v>
                      </c:pt>
                      <c:pt idx="1157">
                        <c:v>34.189761067799999</c:v>
                      </c:pt>
                      <c:pt idx="1158">
                        <c:v>34.164275905499998</c:v>
                      </c:pt>
                      <c:pt idx="1159">
                        <c:v>34.141622427900003</c:v>
                      </c:pt>
                      <c:pt idx="1160">
                        <c:v>34.116137265599995</c:v>
                      </c:pt>
                      <c:pt idx="1161">
                        <c:v>34.093483788</c:v>
                      </c:pt>
                      <c:pt idx="1162">
                        <c:v>34.0679986257</c:v>
                      </c:pt>
                      <c:pt idx="1163">
                        <c:v>34.045345148099997</c:v>
                      </c:pt>
                      <c:pt idx="1164">
                        <c:v>34.022691670500002</c:v>
                      </c:pt>
                      <c:pt idx="1165">
                        <c:v>33.997206508199994</c:v>
                      </c:pt>
                      <c:pt idx="1166">
                        <c:v>33.974553030599999</c:v>
                      </c:pt>
                      <c:pt idx="1167">
                        <c:v>33.949067868299998</c:v>
                      </c:pt>
                      <c:pt idx="1168">
                        <c:v>33.926414390699996</c:v>
                      </c:pt>
                      <c:pt idx="1169">
                        <c:v>33.903760913100001</c:v>
                      </c:pt>
                      <c:pt idx="1170">
                        <c:v>33.8782757508</c:v>
                      </c:pt>
                      <c:pt idx="1171">
                        <c:v>33.855622273199998</c:v>
                      </c:pt>
                      <c:pt idx="1172">
                        <c:v>33.830137110899997</c:v>
                      </c:pt>
                      <c:pt idx="1173">
                        <c:v>33.807483633300002</c:v>
                      </c:pt>
                      <c:pt idx="1174">
                        <c:v>33.7848301557</c:v>
                      </c:pt>
                      <c:pt idx="1175">
                        <c:v>33.759344993399999</c:v>
                      </c:pt>
                      <c:pt idx="1176">
                        <c:v>33.736691515800004</c:v>
                      </c:pt>
                      <c:pt idx="1177">
                        <c:v>33.714038038199995</c:v>
                      </c:pt>
                      <c:pt idx="1178">
                        <c:v>33.688552875900001</c:v>
                      </c:pt>
                      <c:pt idx="1179">
                        <c:v>33.665899398299999</c:v>
                      </c:pt>
                      <c:pt idx="1180">
                        <c:v>33.643245920699997</c:v>
                      </c:pt>
                      <c:pt idx="1181">
                        <c:v>33.617760758400003</c:v>
                      </c:pt>
                      <c:pt idx="1182">
                        <c:v>33.595107280800001</c:v>
                      </c:pt>
                      <c:pt idx="1183">
                        <c:v>33.572453803199998</c:v>
                      </c:pt>
                      <c:pt idx="1184">
                        <c:v>33.549800325599996</c:v>
                      </c:pt>
                      <c:pt idx="1185">
                        <c:v>33.524315163300002</c:v>
                      </c:pt>
                      <c:pt idx="1186">
                        <c:v>33.501661685699993</c:v>
                      </c:pt>
                      <c:pt idx="1187">
                        <c:v>33.479008208099998</c:v>
                      </c:pt>
                      <c:pt idx="1188">
                        <c:v>33.453523045800004</c:v>
                      </c:pt>
                      <c:pt idx="1189">
                        <c:v>33.430869568199995</c:v>
                      </c:pt>
                      <c:pt idx="1190">
                        <c:v>33.4082160906</c:v>
                      </c:pt>
                      <c:pt idx="1191">
                        <c:v>33.385562612999998</c:v>
                      </c:pt>
                      <c:pt idx="1192">
                        <c:v>33.360077450699997</c:v>
                      </c:pt>
                      <c:pt idx="1193">
                        <c:v>33.337423973099995</c:v>
                      </c:pt>
                      <c:pt idx="1194">
                        <c:v>33.314770495499999</c:v>
                      </c:pt>
                      <c:pt idx="1195">
                        <c:v>33.292117017899997</c:v>
                      </c:pt>
                      <c:pt idx="1196">
                        <c:v>33.269463540300002</c:v>
                      </c:pt>
                      <c:pt idx="1197">
                        <c:v>33.243978378000001</c:v>
                      </c:pt>
                      <c:pt idx="1198">
                        <c:v>33.221324900399999</c:v>
                      </c:pt>
                      <c:pt idx="1199">
                        <c:v>33.198671422800004</c:v>
                      </c:pt>
                      <c:pt idx="1200">
                        <c:v>33.176017945199995</c:v>
                      </c:pt>
                      <c:pt idx="1201">
                        <c:v>33.150532782900001</c:v>
                      </c:pt>
                      <c:pt idx="1202">
                        <c:v>33.127879305299999</c:v>
                      </c:pt>
                      <c:pt idx="1203">
                        <c:v>33.105225827699996</c:v>
                      </c:pt>
                      <c:pt idx="1204">
                        <c:v>33.082572350099994</c:v>
                      </c:pt>
                      <c:pt idx="1205">
                        <c:v>33.059918872499999</c:v>
                      </c:pt>
                      <c:pt idx="1206">
                        <c:v>33.037265394899997</c:v>
                      </c:pt>
                      <c:pt idx="1207">
                        <c:v>33.011780232599996</c:v>
                      </c:pt>
                      <c:pt idx="1208">
                        <c:v>32.989126755000001</c:v>
                      </c:pt>
                      <c:pt idx="1209">
                        <c:v>32.966473277399999</c:v>
                      </c:pt>
                      <c:pt idx="1210">
                        <c:v>32.943819799800004</c:v>
                      </c:pt>
                      <c:pt idx="1211">
                        <c:v>32.921166322199994</c:v>
                      </c:pt>
                      <c:pt idx="1212">
                        <c:v>32.898512844599999</c:v>
                      </c:pt>
                      <c:pt idx="1213">
                        <c:v>32.875859366999997</c:v>
                      </c:pt>
                      <c:pt idx="1214">
                        <c:v>32.850374204699996</c:v>
                      </c:pt>
                      <c:pt idx="1215">
                        <c:v>32.827720727100001</c:v>
                      </c:pt>
                      <c:pt idx="1216">
                        <c:v>32.805067249499999</c:v>
                      </c:pt>
                      <c:pt idx="1217">
                        <c:v>32.782413771900003</c:v>
                      </c:pt>
                      <c:pt idx="1218">
                        <c:v>32.759760294300001</c:v>
                      </c:pt>
                      <c:pt idx="1219">
                        <c:v>32.737106816699999</c:v>
                      </c:pt>
                      <c:pt idx="1220">
                        <c:v>32.714453339099997</c:v>
                      </c:pt>
                      <c:pt idx="1221">
                        <c:v>32.691799861500002</c:v>
                      </c:pt>
                      <c:pt idx="1222">
                        <c:v>32.669146383899999</c:v>
                      </c:pt>
                      <c:pt idx="1223">
                        <c:v>32.646492906300004</c:v>
                      </c:pt>
                      <c:pt idx="1224">
                        <c:v>32.623839428699995</c:v>
                      </c:pt>
                      <c:pt idx="1225">
                        <c:v>32.6011859511</c:v>
                      </c:pt>
                      <c:pt idx="1226">
                        <c:v>32.575700788799999</c:v>
                      </c:pt>
                      <c:pt idx="1227">
                        <c:v>32.553047311199997</c:v>
                      </c:pt>
                      <c:pt idx="1228">
                        <c:v>32.530393833599994</c:v>
                      </c:pt>
                      <c:pt idx="1229">
                        <c:v>32.507740355999999</c:v>
                      </c:pt>
                      <c:pt idx="1230">
                        <c:v>32.485086878399997</c:v>
                      </c:pt>
                      <c:pt idx="1231">
                        <c:v>32.462433400800002</c:v>
                      </c:pt>
                      <c:pt idx="1232">
                        <c:v>32.4397799232</c:v>
                      </c:pt>
                      <c:pt idx="1233">
                        <c:v>32.417126445599997</c:v>
                      </c:pt>
                      <c:pt idx="1234">
                        <c:v>32.394472968000002</c:v>
                      </c:pt>
                      <c:pt idx="1235">
                        <c:v>32.3718194904</c:v>
                      </c:pt>
                      <c:pt idx="1236">
                        <c:v>32.349166012800005</c:v>
                      </c:pt>
                      <c:pt idx="1237">
                        <c:v>32.326512535199996</c:v>
                      </c:pt>
                      <c:pt idx="1238">
                        <c:v>32.3038590576</c:v>
                      </c:pt>
                      <c:pt idx="1239">
                        <c:v>32.281205579999998</c:v>
                      </c:pt>
                      <c:pt idx="1240">
                        <c:v>32.258552102400003</c:v>
                      </c:pt>
                      <c:pt idx="1241">
                        <c:v>32.235898624800001</c:v>
                      </c:pt>
                      <c:pt idx="1242">
                        <c:v>32.213245147199999</c:v>
                      </c:pt>
                      <c:pt idx="1243">
                        <c:v>32.190591669599996</c:v>
                      </c:pt>
                      <c:pt idx="1244">
                        <c:v>32.167938192000001</c:v>
                      </c:pt>
                      <c:pt idx="1245">
                        <c:v>32.148116399099997</c:v>
                      </c:pt>
                      <c:pt idx="1246">
                        <c:v>32.125462921500002</c:v>
                      </c:pt>
                      <c:pt idx="1247">
                        <c:v>32.1028094439</c:v>
                      </c:pt>
                      <c:pt idx="1248">
                        <c:v>32.080155966300005</c:v>
                      </c:pt>
                      <c:pt idx="1249">
                        <c:v>32.057502488699996</c:v>
                      </c:pt>
                      <c:pt idx="1250">
                        <c:v>32.0348490111</c:v>
                      </c:pt>
                      <c:pt idx="1251">
                        <c:v>32.012195533499998</c:v>
                      </c:pt>
                      <c:pt idx="1252">
                        <c:v>31.989542055899999</c:v>
                      </c:pt>
                      <c:pt idx="1253">
                        <c:v>31.966888578300001</c:v>
                      </c:pt>
                      <c:pt idx="1254">
                        <c:v>31.944235100699995</c:v>
                      </c:pt>
                      <c:pt idx="1255">
                        <c:v>31.921581623099996</c:v>
                      </c:pt>
                      <c:pt idx="1256">
                        <c:v>31.898928145499998</c:v>
                      </c:pt>
                      <c:pt idx="1257">
                        <c:v>31.879106352599997</c:v>
                      </c:pt>
                      <c:pt idx="1258">
                        <c:v>31.856452874999999</c:v>
                      </c:pt>
                      <c:pt idx="1259">
                        <c:v>31.8337993974</c:v>
                      </c:pt>
                      <c:pt idx="1260">
                        <c:v>31.811145919800001</c:v>
                      </c:pt>
                      <c:pt idx="1261">
                        <c:v>31.788492442199995</c:v>
                      </c:pt>
                      <c:pt idx="1262">
                        <c:v>31.765838964599997</c:v>
                      </c:pt>
                      <c:pt idx="1263">
                        <c:v>31.743185486999998</c:v>
                      </c:pt>
                      <c:pt idx="1264">
                        <c:v>31.723363694099998</c:v>
                      </c:pt>
                      <c:pt idx="1265">
                        <c:v>31.700710216499999</c:v>
                      </c:pt>
                      <c:pt idx="1266">
                        <c:v>31.678056738900001</c:v>
                      </c:pt>
                      <c:pt idx="1267">
                        <c:v>31.655403261300002</c:v>
                      </c:pt>
                      <c:pt idx="1268">
                        <c:v>31.632749783699996</c:v>
                      </c:pt>
                      <c:pt idx="1269">
                        <c:v>31.610096306099997</c:v>
                      </c:pt>
                      <c:pt idx="1270">
                        <c:v>31.590274513199997</c:v>
                      </c:pt>
                      <c:pt idx="1271">
                        <c:v>31.567621035599998</c:v>
                      </c:pt>
                      <c:pt idx="1272">
                        <c:v>31.544967558</c:v>
                      </c:pt>
                      <c:pt idx="1273">
                        <c:v>31.522314080400001</c:v>
                      </c:pt>
                      <c:pt idx="1274">
                        <c:v>31.499660602800002</c:v>
                      </c:pt>
                      <c:pt idx="1275">
                        <c:v>31.479838809899999</c:v>
                      </c:pt>
                      <c:pt idx="1276">
                        <c:v>31.4571853323</c:v>
                      </c:pt>
                      <c:pt idx="1277">
                        <c:v>31.434531854699998</c:v>
                      </c:pt>
                      <c:pt idx="1278">
                        <c:v>31.411878377099999</c:v>
                      </c:pt>
                      <c:pt idx="1279">
                        <c:v>31.392056584199995</c:v>
                      </c:pt>
                      <c:pt idx="1280">
                        <c:v>31.369403106599997</c:v>
                      </c:pt>
                      <c:pt idx="1281">
                        <c:v>31.346749628999998</c:v>
                      </c:pt>
                      <c:pt idx="1282">
                        <c:v>31.324096151399999</c:v>
                      </c:pt>
                      <c:pt idx="1283">
                        <c:v>31.304274358499999</c:v>
                      </c:pt>
                      <c:pt idx="1284">
                        <c:v>31.2816208809</c:v>
                      </c:pt>
                      <c:pt idx="1285">
                        <c:v>31.258967403300002</c:v>
                      </c:pt>
                      <c:pt idx="1286">
                        <c:v>31.236313925699996</c:v>
                      </c:pt>
                      <c:pt idx="1287">
                        <c:v>31.216492132800003</c:v>
                      </c:pt>
                      <c:pt idx="1288">
                        <c:v>31.193838655199997</c:v>
                      </c:pt>
                      <c:pt idx="1289">
                        <c:v>31.171185177599998</c:v>
                      </c:pt>
                      <c:pt idx="1290">
                        <c:v>31.151363384699998</c:v>
                      </c:pt>
                      <c:pt idx="1291">
                        <c:v>31.128709907099999</c:v>
                      </c:pt>
                      <c:pt idx="1292">
                        <c:v>31.106056429500001</c:v>
                      </c:pt>
                      <c:pt idx="1293">
                        <c:v>31.086234636599997</c:v>
                      </c:pt>
                      <c:pt idx="1294">
                        <c:v>31.063581158999998</c:v>
                      </c:pt>
                      <c:pt idx="1295">
                        <c:v>31.040927681399999</c:v>
                      </c:pt>
                      <c:pt idx="1296">
                        <c:v>31.021105888499999</c:v>
                      </c:pt>
                      <c:pt idx="1297">
                        <c:v>30.998452410900001</c:v>
                      </c:pt>
                      <c:pt idx="1298">
                        <c:v>30.975798933300002</c:v>
                      </c:pt>
                      <c:pt idx="1299">
                        <c:v>30.955977140400002</c:v>
                      </c:pt>
                      <c:pt idx="1300">
                        <c:v>30.933323662800003</c:v>
                      </c:pt>
                      <c:pt idx="1301">
                        <c:v>30.910670185199997</c:v>
                      </c:pt>
                      <c:pt idx="1302">
                        <c:v>30.890848392300001</c:v>
                      </c:pt>
                      <c:pt idx="1303">
                        <c:v>30.868194914699995</c:v>
                      </c:pt>
                      <c:pt idx="1304">
                        <c:v>30.845541437099996</c:v>
                      </c:pt>
                      <c:pt idx="1305">
                        <c:v>30.825719644199996</c:v>
                      </c:pt>
                      <c:pt idx="1306">
                        <c:v>30.803066166599997</c:v>
                      </c:pt>
                      <c:pt idx="1307">
                        <c:v>30.783244373699997</c:v>
                      </c:pt>
                      <c:pt idx="1308">
                        <c:v>30.760590896099998</c:v>
                      </c:pt>
                      <c:pt idx="1309">
                        <c:v>30.7379374185</c:v>
                      </c:pt>
                      <c:pt idx="1310">
                        <c:v>30.718115625599999</c:v>
                      </c:pt>
                      <c:pt idx="1311">
                        <c:v>30.695462148000001</c:v>
                      </c:pt>
                      <c:pt idx="1312">
                        <c:v>30.675640355099997</c:v>
                      </c:pt>
                      <c:pt idx="1313">
                        <c:v>30.652986877499998</c:v>
                      </c:pt>
                      <c:pt idx="1314">
                        <c:v>30.6303333999</c:v>
                      </c:pt>
                      <c:pt idx="1315">
                        <c:v>30.610511606999999</c:v>
                      </c:pt>
                      <c:pt idx="1316">
                        <c:v>30.587858129400001</c:v>
                      </c:pt>
                      <c:pt idx="1317">
                        <c:v>30.568036336500001</c:v>
                      </c:pt>
                      <c:pt idx="1318">
                        <c:v>30.545382858900002</c:v>
                      </c:pt>
                      <c:pt idx="1319">
                        <c:v>30.525561065999998</c:v>
                      </c:pt>
                      <c:pt idx="1320">
                        <c:v>30.502907588399999</c:v>
                      </c:pt>
                      <c:pt idx="1321">
                        <c:v>30.483085795499999</c:v>
                      </c:pt>
                      <c:pt idx="1322">
                        <c:v>30.4604323179</c:v>
                      </c:pt>
                      <c:pt idx="1323">
                        <c:v>30.440610525</c:v>
                      </c:pt>
                      <c:pt idx="1324">
                        <c:v>30.417957047400002</c:v>
                      </c:pt>
                      <c:pt idx="1325">
                        <c:v>30.398135254499998</c:v>
                      </c:pt>
                      <c:pt idx="1326">
                        <c:v>30.375481776899999</c:v>
                      </c:pt>
                      <c:pt idx="1327">
                        <c:v>30.355659983999999</c:v>
                      </c:pt>
                      <c:pt idx="1328">
                        <c:v>30.3330065064</c:v>
                      </c:pt>
                      <c:pt idx="1329">
                        <c:v>30.3131847135</c:v>
                      </c:pt>
                      <c:pt idx="1330">
                        <c:v>30.290531235900001</c:v>
                      </c:pt>
                      <c:pt idx="1331">
                        <c:v>30.270709442999998</c:v>
                      </c:pt>
                      <c:pt idx="1332">
                        <c:v>30.248055965399999</c:v>
                      </c:pt>
                      <c:pt idx="1333">
                        <c:v>30.228234172499999</c:v>
                      </c:pt>
                      <c:pt idx="1334">
                        <c:v>30.2055806949</c:v>
                      </c:pt>
                      <c:pt idx="1335">
                        <c:v>30.185758902</c:v>
                      </c:pt>
                      <c:pt idx="1336">
                        <c:v>30.163105424400001</c:v>
                      </c:pt>
                      <c:pt idx="1337">
                        <c:v>30.143283631499997</c:v>
                      </c:pt>
                      <c:pt idx="1338">
                        <c:v>30.120630153899999</c:v>
                      </c:pt>
                      <c:pt idx="1339">
                        <c:v>30.100808360999999</c:v>
                      </c:pt>
                      <c:pt idx="1340">
                        <c:v>30.0781548834</c:v>
                      </c:pt>
                      <c:pt idx="1341">
                        <c:v>30.0583330905</c:v>
                      </c:pt>
                      <c:pt idx="1342">
                        <c:v>30.038511297599999</c:v>
                      </c:pt>
                      <c:pt idx="1343">
                        <c:v>30.015857820000001</c:v>
                      </c:pt>
                      <c:pt idx="1344">
                        <c:v>29.996036027099997</c:v>
                      </c:pt>
                      <c:pt idx="1345">
                        <c:v>29.973382549499998</c:v>
                      </c:pt>
                      <c:pt idx="1346">
                        <c:v>29.953560756599998</c:v>
                      </c:pt>
                      <c:pt idx="1347">
                        <c:v>29.933738963699998</c:v>
                      </c:pt>
                      <c:pt idx="1348">
                        <c:v>29.911085486099999</c:v>
                      </c:pt>
                      <c:pt idx="1349">
                        <c:v>29.891263693199996</c:v>
                      </c:pt>
                      <c:pt idx="1350">
                        <c:v>29.868610215599997</c:v>
                      </c:pt>
                      <c:pt idx="1351">
                        <c:v>29.848788422699997</c:v>
                      </c:pt>
                      <c:pt idx="1352">
                        <c:v>29.8289666298</c:v>
                      </c:pt>
                      <c:pt idx="1353">
                        <c:v>29.806313152199998</c:v>
                      </c:pt>
                      <c:pt idx="1354">
                        <c:v>29.786491359300001</c:v>
                      </c:pt>
                      <c:pt idx="1355">
                        <c:v>29.766669566400001</c:v>
                      </c:pt>
                      <c:pt idx="1356">
                        <c:v>29.744016088800002</c:v>
                      </c:pt>
                      <c:pt idx="1357">
                        <c:v>29.724194295900002</c:v>
                      </c:pt>
                      <c:pt idx="1358">
                        <c:v>29.704372502999998</c:v>
                      </c:pt>
                      <c:pt idx="1359">
                        <c:v>29.6817190254</c:v>
                      </c:pt>
                      <c:pt idx="1360">
                        <c:v>29.661897232499999</c:v>
                      </c:pt>
                      <c:pt idx="1361">
                        <c:v>29.642075439599999</c:v>
                      </c:pt>
                      <c:pt idx="1362">
                        <c:v>29.619421962000001</c:v>
                      </c:pt>
                      <c:pt idx="1363">
                        <c:v>29.599600169099997</c:v>
                      </c:pt>
                      <c:pt idx="1364">
                        <c:v>29.579778376199997</c:v>
                      </c:pt>
                      <c:pt idx="1365">
                        <c:v>29.557124898599998</c:v>
                      </c:pt>
                      <c:pt idx="1366">
                        <c:v>29.537303105699998</c:v>
                      </c:pt>
                      <c:pt idx="1367">
                        <c:v>29.517481312800001</c:v>
                      </c:pt>
                      <c:pt idx="1368">
                        <c:v>29.494827835199995</c:v>
                      </c:pt>
                      <c:pt idx="1369">
                        <c:v>29.475006042300002</c:v>
                      </c:pt>
                      <c:pt idx="1370">
                        <c:v>29.455184249400002</c:v>
                      </c:pt>
                      <c:pt idx="1371">
                        <c:v>29.435362456499998</c:v>
                      </c:pt>
                      <c:pt idx="1372">
                        <c:v>29.4127089789</c:v>
                      </c:pt>
                      <c:pt idx="1373">
                        <c:v>29.392887185999999</c:v>
                      </c:pt>
                      <c:pt idx="1374">
                        <c:v>29.373065393099999</c:v>
                      </c:pt>
                      <c:pt idx="1375">
                        <c:v>29.350411915500001</c:v>
                      </c:pt>
                      <c:pt idx="1376">
                        <c:v>29.330590122599997</c:v>
                      </c:pt>
                      <c:pt idx="1377">
                        <c:v>29.310768329699997</c:v>
                      </c:pt>
                      <c:pt idx="1378">
                        <c:v>29.2909465368</c:v>
                      </c:pt>
                      <c:pt idx="1379">
                        <c:v>29.268293059199998</c:v>
                      </c:pt>
                      <c:pt idx="1380">
                        <c:v>29.248471266300001</c:v>
                      </c:pt>
                      <c:pt idx="1381">
                        <c:v>29.228649473400001</c:v>
                      </c:pt>
                      <c:pt idx="1382">
                        <c:v>29.208827680500001</c:v>
                      </c:pt>
                      <c:pt idx="1383">
                        <c:v>29.189005887599997</c:v>
                      </c:pt>
                      <c:pt idx="1384">
                        <c:v>29.166352409999998</c:v>
                      </c:pt>
                      <c:pt idx="1385">
                        <c:v>29.146530617099998</c:v>
                      </c:pt>
                      <c:pt idx="1386">
                        <c:v>29.126708824199998</c:v>
                      </c:pt>
                      <c:pt idx="1387">
                        <c:v>29.106887031300001</c:v>
                      </c:pt>
                      <c:pt idx="1388">
                        <c:v>29.087065238400001</c:v>
                      </c:pt>
                      <c:pt idx="1389">
                        <c:v>29.064411760800002</c:v>
                      </c:pt>
                      <c:pt idx="1390">
                        <c:v>29.044589967900002</c:v>
                      </c:pt>
                      <c:pt idx="1391">
                        <c:v>29.024768174999998</c:v>
                      </c:pt>
                      <c:pt idx="1392">
                        <c:v>29.004946382099998</c:v>
                      </c:pt>
                      <c:pt idx="1393">
                        <c:v>28.985124589199998</c:v>
                      </c:pt>
                      <c:pt idx="1394">
                        <c:v>28.965302796299998</c:v>
                      </c:pt>
                      <c:pt idx="1395">
                        <c:v>28.942649318699999</c:v>
                      </c:pt>
                      <c:pt idx="1396">
                        <c:v>28.922827525799999</c:v>
                      </c:pt>
                      <c:pt idx="1397">
                        <c:v>28.903005732899999</c:v>
                      </c:pt>
                      <c:pt idx="1398">
                        <c:v>28.883183939999999</c:v>
                      </c:pt>
                      <c:pt idx="1399">
                        <c:v>28.863362147099998</c:v>
                      </c:pt>
                      <c:pt idx="1400">
                        <c:v>28.843540354199998</c:v>
                      </c:pt>
                      <c:pt idx="1401">
                        <c:v>28.823718561299998</c:v>
                      </c:pt>
                      <c:pt idx="1402">
                        <c:v>28.801065083699999</c:v>
                      </c:pt>
                      <c:pt idx="1403">
                        <c:v>28.781243290799999</c:v>
                      </c:pt>
                      <c:pt idx="1404">
                        <c:v>28.761421497899999</c:v>
                      </c:pt>
                      <c:pt idx="1405">
                        <c:v>28.741599704999999</c:v>
                      </c:pt>
                      <c:pt idx="1406">
                        <c:v>28.721777912099999</c:v>
                      </c:pt>
                      <c:pt idx="1407">
                        <c:v>28.701956119199998</c:v>
                      </c:pt>
                      <c:pt idx="1408">
                        <c:v>28.682134326299998</c:v>
                      </c:pt>
                      <c:pt idx="1409">
                        <c:v>28.662312533400002</c:v>
                      </c:pt>
                      <c:pt idx="1410">
                        <c:v>28.642490740499998</c:v>
                      </c:pt>
                      <c:pt idx="1411">
                        <c:v>28.622668947599998</c:v>
                      </c:pt>
                      <c:pt idx="1412">
                        <c:v>28.602847154700001</c:v>
                      </c:pt>
                      <c:pt idx="1413">
                        <c:v>28.580193677099999</c:v>
                      </c:pt>
                      <c:pt idx="1414">
                        <c:v>28.560371884199999</c:v>
                      </c:pt>
                      <c:pt idx="1415">
                        <c:v>28.540550091299998</c:v>
                      </c:pt>
                      <c:pt idx="1416">
                        <c:v>28.520728298400002</c:v>
                      </c:pt>
                      <c:pt idx="1417">
                        <c:v>28.500906505499998</c:v>
                      </c:pt>
                      <c:pt idx="1418">
                        <c:v>28.481084712599998</c:v>
                      </c:pt>
                      <c:pt idx="1419">
                        <c:v>28.461262919700001</c:v>
                      </c:pt>
                      <c:pt idx="1420">
                        <c:v>28.441441126799997</c:v>
                      </c:pt>
                      <c:pt idx="1421">
                        <c:v>28.421619333900001</c:v>
                      </c:pt>
                      <c:pt idx="1422">
                        <c:v>28.401797541000001</c:v>
                      </c:pt>
                      <c:pt idx="1423">
                        <c:v>28.381975748099997</c:v>
                      </c:pt>
                      <c:pt idx="1424">
                        <c:v>28.3621539552</c:v>
                      </c:pt>
                      <c:pt idx="1425">
                        <c:v>28.3423321623</c:v>
                      </c:pt>
                      <c:pt idx="1426">
                        <c:v>28.3225103694</c:v>
                      </c:pt>
                      <c:pt idx="1427">
                        <c:v>28.3026885765</c:v>
                      </c:pt>
                      <c:pt idx="1428">
                        <c:v>28.282866783599999</c:v>
                      </c:pt>
                      <c:pt idx="1429">
                        <c:v>28.263044990699999</c:v>
                      </c:pt>
                      <c:pt idx="1430">
                        <c:v>28.243223197799999</c:v>
                      </c:pt>
                      <c:pt idx="1431">
                        <c:v>28.223401404899999</c:v>
                      </c:pt>
                      <c:pt idx="1432">
                        <c:v>28.203579611999999</c:v>
                      </c:pt>
                      <c:pt idx="1433">
                        <c:v>28.183757819099998</c:v>
                      </c:pt>
                      <c:pt idx="1434">
                        <c:v>28.163936026199998</c:v>
                      </c:pt>
                      <c:pt idx="1435">
                        <c:v>28.144114233299998</c:v>
                      </c:pt>
                      <c:pt idx="1436">
                        <c:v>28.124292440400001</c:v>
                      </c:pt>
                      <c:pt idx="1437">
                        <c:v>28.104470647499998</c:v>
                      </c:pt>
                      <c:pt idx="1438">
                        <c:v>28.084648854599997</c:v>
                      </c:pt>
                      <c:pt idx="1439">
                        <c:v>28.067658746399999</c:v>
                      </c:pt>
                      <c:pt idx="1440">
                        <c:v>28.047836953499999</c:v>
                      </c:pt>
                      <c:pt idx="1441">
                        <c:v>28.028015160599999</c:v>
                      </c:pt>
                      <c:pt idx="1442">
                        <c:v>28.008193367699999</c:v>
                      </c:pt>
                      <c:pt idx="1443">
                        <c:v>27.988371574799999</c:v>
                      </c:pt>
                      <c:pt idx="1444">
                        <c:v>27.968549781900002</c:v>
                      </c:pt>
                      <c:pt idx="1445">
                        <c:v>27.948727988999998</c:v>
                      </c:pt>
                      <c:pt idx="1446">
                        <c:v>27.928906196099998</c:v>
                      </c:pt>
                      <c:pt idx="1447">
                        <c:v>27.909084403200001</c:v>
                      </c:pt>
                      <c:pt idx="1448">
                        <c:v>27.889262610299998</c:v>
                      </c:pt>
                      <c:pt idx="1449">
                        <c:v>27.869440817400001</c:v>
                      </c:pt>
                      <c:pt idx="1450">
                        <c:v>27.852450709199999</c:v>
                      </c:pt>
                      <c:pt idx="1451">
                        <c:v>27.832628916299999</c:v>
                      </c:pt>
                      <c:pt idx="1452">
                        <c:v>27.812807123399999</c:v>
                      </c:pt>
                      <c:pt idx="1453">
                        <c:v>27.792985330499999</c:v>
                      </c:pt>
                      <c:pt idx="1454">
                        <c:v>27.773163537599999</c:v>
                      </c:pt>
                      <c:pt idx="1455">
                        <c:v>27.753341744699998</c:v>
                      </c:pt>
                      <c:pt idx="1456">
                        <c:v>27.733519951799998</c:v>
                      </c:pt>
                      <c:pt idx="1457">
                        <c:v>27.713698158900002</c:v>
                      </c:pt>
                      <c:pt idx="1458">
                        <c:v>27.6967080507</c:v>
                      </c:pt>
                      <c:pt idx="1459">
                        <c:v>27.6768862578</c:v>
                      </c:pt>
                      <c:pt idx="1460">
                        <c:v>27.657064464899999</c:v>
                      </c:pt>
                      <c:pt idx="1461">
                        <c:v>27.637242671999999</c:v>
                      </c:pt>
                      <c:pt idx="1462">
                        <c:v>27.617420879099999</c:v>
                      </c:pt>
                      <c:pt idx="1463">
                        <c:v>27.597599086199999</c:v>
                      </c:pt>
                      <c:pt idx="1464">
                        <c:v>27.580608978000001</c:v>
                      </c:pt>
                      <c:pt idx="1465">
                        <c:v>27.560787185099997</c:v>
                      </c:pt>
                      <c:pt idx="1466">
                        <c:v>27.5409653922</c:v>
                      </c:pt>
                      <c:pt idx="1467">
                        <c:v>27.5211435993</c:v>
                      </c:pt>
                      <c:pt idx="1468">
                        <c:v>27.5013218064</c:v>
                      </c:pt>
                      <c:pt idx="1469">
                        <c:v>27.484331698199998</c:v>
                      </c:pt>
                      <c:pt idx="1470">
                        <c:v>27.464509905299998</c:v>
                      </c:pt>
                      <c:pt idx="1471">
                        <c:v>27.444688112400002</c:v>
                      </c:pt>
                      <c:pt idx="1472">
                        <c:v>27.424866319499998</c:v>
                      </c:pt>
                      <c:pt idx="1473">
                        <c:v>27.4078762113</c:v>
                      </c:pt>
                      <c:pt idx="1474">
                        <c:v>27.388054418399999</c:v>
                      </c:pt>
                      <c:pt idx="1475">
                        <c:v>27.368232625499999</c:v>
                      </c:pt>
                      <c:pt idx="1476">
                        <c:v>27.348410832599999</c:v>
                      </c:pt>
                      <c:pt idx="1477">
                        <c:v>27.328589039699999</c:v>
                      </c:pt>
                      <c:pt idx="1478">
                        <c:v>27.311598931500001</c:v>
                      </c:pt>
                      <c:pt idx="1479">
                        <c:v>27.291777138599997</c:v>
                      </c:pt>
                      <c:pt idx="1480">
                        <c:v>27.2719553457</c:v>
                      </c:pt>
                      <c:pt idx="1481">
                        <c:v>27.2521335528</c:v>
                      </c:pt>
                      <c:pt idx="1482">
                        <c:v>27.235143444599998</c:v>
                      </c:pt>
                      <c:pt idx="1483">
                        <c:v>27.215321651699998</c:v>
                      </c:pt>
                      <c:pt idx="1484">
                        <c:v>27.195499858799998</c:v>
                      </c:pt>
                      <c:pt idx="1485">
                        <c:v>27.178509750599996</c:v>
                      </c:pt>
                      <c:pt idx="1486">
                        <c:v>27.1586879577</c:v>
                      </c:pt>
                      <c:pt idx="1487">
                        <c:v>27.1388661648</c:v>
                      </c:pt>
                      <c:pt idx="1488">
                        <c:v>27.119044371899999</c:v>
                      </c:pt>
                      <c:pt idx="1489">
                        <c:v>27.102054263700001</c:v>
                      </c:pt>
                      <c:pt idx="1490">
                        <c:v>27.082232470799998</c:v>
                      </c:pt>
                      <c:pt idx="1491">
                        <c:v>27.062410677900001</c:v>
                      </c:pt>
                      <c:pt idx="1492">
                        <c:v>27.045420569699999</c:v>
                      </c:pt>
                      <c:pt idx="1493">
                        <c:v>27.025598776799999</c:v>
                      </c:pt>
                      <c:pt idx="1494">
                        <c:v>27.005776983899999</c:v>
                      </c:pt>
                      <c:pt idx="1495">
                        <c:v>26.988786875700001</c:v>
                      </c:pt>
                      <c:pt idx="1496">
                        <c:v>26.968965082799997</c:v>
                      </c:pt>
                      <c:pt idx="1497">
                        <c:v>26.9491432899</c:v>
                      </c:pt>
                      <c:pt idx="1498">
                        <c:v>26.932153181699999</c:v>
                      </c:pt>
                      <c:pt idx="1499">
                        <c:v>26.912331388799998</c:v>
                      </c:pt>
                      <c:pt idx="1500">
                        <c:v>26.892509595900002</c:v>
                      </c:pt>
                      <c:pt idx="1501">
                        <c:v>26.8755194877</c:v>
                      </c:pt>
                      <c:pt idx="1502">
                        <c:v>26.8556976948</c:v>
                      </c:pt>
                      <c:pt idx="1503">
                        <c:v>26.8358759019</c:v>
                      </c:pt>
                      <c:pt idx="1504">
                        <c:v>26.818885793700002</c:v>
                      </c:pt>
                      <c:pt idx="1505">
                        <c:v>26.799064000799998</c:v>
                      </c:pt>
                      <c:pt idx="1506">
                        <c:v>26.782073892599996</c:v>
                      </c:pt>
                      <c:pt idx="1507">
                        <c:v>26.7622520997</c:v>
                      </c:pt>
                      <c:pt idx="1508">
                        <c:v>26.742430306799999</c:v>
                      </c:pt>
                      <c:pt idx="1509">
                        <c:v>26.725440198599998</c:v>
                      </c:pt>
                      <c:pt idx="1510">
                        <c:v>26.705618405700001</c:v>
                      </c:pt>
                      <c:pt idx="1511">
                        <c:v>26.688628297499999</c:v>
                      </c:pt>
                      <c:pt idx="1512">
                        <c:v>26.668806504599999</c:v>
                      </c:pt>
                      <c:pt idx="1513">
                        <c:v>26.648984711699999</c:v>
                      </c:pt>
                      <c:pt idx="1514">
                        <c:v>26.631994603500001</c:v>
                      </c:pt>
                      <c:pt idx="1515">
                        <c:v>26.612172810599997</c:v>
                      </c:pt>
                      <c:pt idx="1516">
                        <c:v>26.595182702399999</c:v>
                      </c:pt>
                      <c:pt idx="1517">
                        <c:v>26.575360909499999</c:v>
                      </c:pt>
                      <c:pt idx="1518">
                        <c:v>26.558370801299997</c:v>
                      </c:pt>
                      <c:pt idx="1519">
                        <c:v>26.5385490084</c:v>
                      </c:pt>
                      <c:pt idx="1520">
                        <c:v>26.5187272155</c:v>
                      </c:pt>
                      <c:pt idx="1521">
                        <c:v>26.501737107299999</c:v>
                      </c:pt>
                      <c:pt idx="1522">
                        <c:v>26.481915314400002</c:v>
                      </c:pt>
                      <c:pt idx="1523">
                        <c:v>26.4649252062</c:v>
                      </c:pt>
                      <c:pt idx="1524">
                        <c:v>26.4451034133</c:v>
                      </c:pt>
                      <c:pt idx="1525">
                        <c:v>26.428113305099998</c:v>
                      </c:pt>
                      <c:pt idx="1526">
                        <c:v>26.408291512199998</c:v>
                      </c:pt>
                      <c:pt idx="1527">
                        <c:v>26.391301404</c:v>
                      </c:pt>
                      <c:pt idx="1528">
                        <c:v>26.371479611099996</c:v>
                      </c:pt>
                      <c:pt idx="1529">
                        <c:v>26.354489502900002</c:v>
                      </c:pt>
                      <c:pt idx="1530">
                        <c:v>26.334667709999998</c:v>
                      </c:pt>
                      <c:pt idx="1531">
                        <c:v>26.3176776018</c:v>
                      </c:pt>
                      <c:pt idx="1532">
                        <c:v>26.2978558089</c:v>
                      </c:pt>
                      <c:pt idx="1533">
                        <c:v>26.280865700700001</c:v>
                      </c:pt>
                      <c:pt idx="1534">
                        <c:v>26.261043907799998</c:v>
                      </c:pt>
                      <c:pt idx="1535">
                        <c:v>26.2440537996</c:v>
                      </c:pt>
                      <c:pt idx="1536">
                        <c:v>26.224232006699999</c:v>
                      </c:pt>
                      <c:pt idx="1537">
                        <c:v>26.207241898499998</c:v>
                      </c:pt>
                      <c:pt idx="1538">
                        <c:v>26.187420105599998</c:v>
                      </c:pt>
                      <c:pt idx="1539">
                        <c:v>26.170429997399999</c:v>
                      </c:pt>
                      <c:pt idx="1540">
                        <c:v>26.150608204499999</c:v>
                      </c:pt>
                      <c:pt idx="1541">
                        <c:v>26.133618096299998</c:v>
                      </c:pt>
                      <c:pt idx="1542">
                        <c:v>26.113796303400001</c:v>
                      </c:pt>
                      <c:pt idx="1543">
                        <c:v>26.096806195199999</c:v>
                      </c:pt>
                      <c:pt idx="1544">
                        <c:v>26.076984402299999</c:v>
                      </c:pt>
                      <c:pt idx="1545">
                        <c:v>26.059994294099997</c:v>
                      </c:pt>
                      <c:pt idx="1546">
                        <c:v>26.043004185899999</c:v>
                      </c:pt>
                      <c:pt idx="1547">
                        <c:v>26.023182392999999</c:v>
                      </c:pt>
                      <c:pt idx="1548">
                        <c:v>26.006192284799997</c:v>
                      </c:pt>
                      <c:pt idx="1549">
                        <c:v>25.986370491900001</c:v>
                      </c:pt>
                      <c:pt idx="1550">
                        <c:v>25.969380383699999</c:v>
                      </c:pt>
                      <c:pt idx="1551">
                        <c:v>25.949558590799999</c:v>
                      </c:pt>
                      <c:pt idx="1552">
                        <c:v>25.932568482599997</c:v>
                      </c:pt>
                      <c:pt idx="1553">
                        <c:v>25.915578374399999</c:v>
                      </c:pt>
                      <c:pt idx="1554">
                        <c:v>25.895756581499999</c:v>
                      </c:pt>
                      <c:pt idx="1555">
                        <c:v>25.878766473299997</c:v>
                      </c:pt>
                      <c:pt idx="1556">
                        <c:v>25.8589446804</c:v>
                      </c:pt>
                      <c:pt idx="1557">
                        <c:v>25.841954572199999</c:v>
                      </c:pt>
                      <c:pt idx="1558">
                        <c:v>25.824964464000001</c:v>
                      </c:pt>
                      <c:pt idx="1559">
                        <c:v>25.805142671099997</c:v>
                      </c:pt>
                      <c:pt idx="1560">
                        <c:v>25.788152562899999</c:v>
                      </c:pt>
                      <c:pt idx="1561">
                        <c:v>25.771162454700001</c:v>
                      </c:pt>
                      <c:pt idx="1562">
                        <c:v>25.751340661799997</c:v>
                      </c:pt>
                      <c:pt idx="1563">
                        <c:v>25.734350553599999</c:v>
                      </c:pt>
                      <c:pt idx="1564">
                        <c:v>25.714528760699999</c:v>
                      </c:pt>
                      <c:pt idx="1565">
                        <c:v>25.6975386525</c:v>
                      </c:pt>
                      <c:pt idx="1566">
                        <c:v>25.680548544299999</c:v>
                      </c:pt>
                      <c:pt idx="1567">
                        <c:v>25.660726751400002</c:v>
                      </c:pt>
                      <c:pt idx="1568">
                        <c:v>25.6437366432</c:v>
                      </c:pt>
                      <c:pt idx="1569">
                        <c:v>25.626746534999999</c:v>
                      </c:pt>
                      <c:pt idx="1570">
                        <c:v>25.606924742099999</c:v>
                      </c:pt>
                      <c:pt idx="1571">
                        <c:v>25.5899346339</c:v>
                      </c:pt>
                      <c:pt idx="1572">
                        <c:v>25.572944525699999</c:v>
                      </c:pt>
                      <c:pt idx="1573">
                        <c:v>25.553122732799999</c:v>
                      </c:pt>
                      <c:pt idx="1574">
                        <c:v>25.536132624599997</c:v>
                      </c:pt>
                      <c:pt idx="1575">
                        <c:v>25.519142516399999</c:v>
                      </c:pt>
                      <c:pt idx="1576">
                        <c:v>25.502152408200001</c:v>
                      </c:pt>
                      <c:pt idx="1577">
                        <c:v>25.482330615299997</c:v>
                      </c:pt>
                      <c:pt idx="1578">
                        <c:v>25.465340507099999</c:v>
                      </c:pt>
                      <c:pt idx="1579">
                        <c:v>25.448350398900001</c:v>
                      </c:pt>
                      <c:pt idx="1580">
                        <c:v>25.428528606</c:v>
                      </c:pt>
                      <c:pt idx="1581">
                        <c:v>25.411538497799999</c:v>
                      </c:pt>
                      <c:pt idx="1582">
                        <c:v>25.394548389599997</c:v>
                      </c:pt>
                      <c:pt idx="1583">
                        <c:v>25.377558281399999</c:v>
                      </c:pt>
                      <c:pt idx="1584">
                        <c:v>25.357736488499999</c:v>
                      </c:pt>
                      <c:pt idx="1585">
                        <c:v>25.340746380299997</c:v>
                      </c:pt>
                      <c:pt idx="1586">
                        <c:v>25.323756272099999</c:v>
                      </c:pt>
                      <c:pt idx="1587">
                        <c:v>25.303934479199999</c:v>
                      </c:pt>
                      <c:pt idx="1588">
                        <c:v>25.286944371000001</c:v>
                      </c:pt>
                      <c:pt idx="1589">
                        <c:v>25.269954262799999</c:v>
                      </c:pt>
                      <c:pt idx="1590">
                        <c:v>25.252964154599997</c:v>
                      </c:pt>
                      <c:pt idx="1591">
                        <c:v>25.235974046399999</c:v>
                      </c:pt>
                      <c:pt idx="1592">
                        <c:v>25.216152253499999</c:v>
                      </c:pt>
                      <c:pt idx="1593">
                        <c:v>25.199162145299997</c:v>
                      </c:pt>
                      <c:pt idx="1594">
                        <c:v>25.182172037099999</c:v>
                      </c:pt>
                      <c:pt idx="1595">
                        <c:v>25.165181928900001</c:v>
                      </c:pt>
                      <c:pt idx="1596">
                        <c:v>25.145360136000001</c:v>
                      </c:pt>
                      <c:pt idx="1597">
                        <c:v>25.128370027799999</c:v>
                      </c:pt>
                      <c:pt idx="1598">
                        <c:v>25.111379919599997</c:v>
                      </c:pt>
                      <c:pt idx="1599">
                        <c:v>25.094389811399999</c:v>
                      </c:pt>
                      <c:pt idx="1600">
                        <c:v>25.077399703200001</c:v>
                      </c:pt>
                      <c:pt idx="1601">
                        <c:v>25.057577910299997</c:v>
                      </c:pt>
                      <c:pt idx="1602">
                        <c:v>25.040587802099999</c:v>
                      </c:pt>
                      <c:pt idx="1603">
                        <c:v>25.023597693900001</c:v>
                      </c:pt>
                      <c:pt idx="1604">
                        <c:v>25.006607585699999</c:v>
                      </c:pt>
                      <c:pt idx="1605">
                        <c:v>24.989617477499998</c:v>
                      </c:pt>
                      <c:pt idx="1606">
                        <c:v>24.969795684599998</c:v>
                      </c:pt>
                      <c:pt idx="1607">
                        <c:v>24.952805576399999</c:v>
                      </c:pt>
                      <c:pt idx="1608">
                        <c:v>24.935815468200001</c:v>
                      </c:pt>
                      <c:pt idx="1609">
                        <c:v>24.91882536</c:v>
                      </c:pt>
                      <c:pt idx="1610">
                        <c:v>24.901835251799998</c:v>
                      </c:pt>
                      <c:pt idx="1611">
                        <c:v>24.884845143599996</c:v>
                      </c:pt>
                      <c:pt idx="1612">
                        <c:v>24.867855035400002</c:v>
                      </c:pt>
                      <c:pt idx="1613">
                        <c:v>24.848033242499998</c:v>
                      </c:pt>
                      <c:pt idx="1614">
                        <c:v>24.8310431343</c:v>
                      </c:pt>
                      <c:pt idx="1615">
                        <c:v>24.814053026099998</c:v>
                      </c:pt>
                      <c:pt idx="1616">
                        <c:v>24.7970629179</c:v>
                      </c:pt>
                      <c:pt idx="1617">
                        <c:v>24.780072809699998</c:v>
                      </c:pt>
                      <c:pt idx="1618">
                        <c:v>24.7630827015</c:v>
                      </c:pt>
                      <c:pt idx="1619">
                        <c:v>24.746092593299998</c:v>
                      </c:pt>
                      <c:pt idx="1620">
                        <c:v>24.729102485099997</c:v>
                      </c:pt>
                      <c:pt idx="1621">
                        <c:v>24.7092806922</c:v>
                      </c:pt>
                      <c:pt idx="1622">
                        <c:v>24.692290583999998</c:v>
                      </c:pt>
                      <c:pt idx="1623">
                        <c:v>24.6753004758</c:v>
                      </c:pt>
                      <c:pt idx="1624">
                        <c:v>24.658310367599999</c:v>
                      </c:pt>
                      <c:pt idx="1625">
                        <c:v>24.6413202594</c:v>
                      </c:pt>
                      <c:pt idx="1626">
                        <c:v>24.624330151199999</c:v>
                      </c:pt>
                      <c:pt idx="1627">
                        <c:v>24.607340043000001</c:v>
                      </c:pt>
                      <c:pt idx="1628">
                        <c:v>24.590349934799999</c:v>
                      </c:pt>
                      <c:pt idx="1629">
                        <c:v>24.573359826599997</c:v>
                      </c:pt>
                      <c:pt idx="1630">
                        <c:v>24.556369718399999</c:v>
                      </c:pt>
                      <c:pt idx="1631">
                        <c:v>24.539379610200001</c:v>
                      </c:pt>
                      <c:pt idx="1632">
                        <c:v>24.519557817299997</c:v>
                      </c:pt>
                      <c:pt idx="1633">
                        <c:v>24.502567709099999</c:v>
                      </c:pt>
                      <c:pt idx="1634">
                        <c:v>24.485577600900001</c:v>
                      </c:pt>
                      <c:pt idx="1635">
                        <c:v>24.468587492699999</c:v>
                      </c:pt>
                      <c:pt idx="1636">
                        <c:v>24.451597384499998</c:v>
                      </c:pt>
                      <c:pt idx="1637">
                        <c:v>24.4346072763</c:v>
                      </c:pt>
                      <c:pt idx="1638">
                        <c:v>24.417617168099998</c:v>
                      </c:pt>
                      <c:pt idx="1639">
                        <c:v>24.4006270599</c:v>
                      </c:pt>
                      <c:pt idx="1640">
                        <c:v>24.383636951700002</c:v>
                      </c:pt>
                      <c:pt idx="1641">
                        <c:v>24.3666468435</c:v>
                      </c:pt>
                      <c:pt idx="1642">
                        <c:v>24.349656735299998</c:v>
                      </c:pt>
                      <c:pt idx="1643">
                        <c:v>24.332666627099997</c:v>
                      </c:pt>
                      <c:pt idx="1644">
                        <c:v>24.315676518900002</c:v>
                      </c:pt>
                      <c:pt idx="1645">
                        <c:v>24.2986864107</c:v>
                      </c:pt>
                      <c:pt idx="1646">
                        <c:v>24.281696302499999</c:v>
                      </c:pt>
                      <c:pt idx="1647">
                        <c:v>24.264706194299997</c:v>
                      </c:pt>
                      <c:pt idx="1648">
                        <c:v>24.247716086099999</c:v>
                      </c:pt>
                      <c:pt idx="1649">
                        <c:v>24.230725977900001</c:v>
                      </c:pt>
                      <c:pt idx="1650">
                        <c:v>24.213735869699999</c:v>
                      </c:pt>
                      <c:pt idx="1651">
                        <c:v>24.196745761500001</c:v>
                      </c:pt>
                      <c:pt idx="1652">
                        <c:v>24.179755653299999</c:v>
                      </c:pt>
                      <c:pt idx="1653">
                        <c:v>24.162765545099997</c:v>
                      </c:pt>
                      <c:pt idx="1654">
                        <c:v>24.145775436899999</c:v>
                      </c:pt>
                      <c:pt idx="1655">
                        <c:v>24.128785328700001</c:v>
                      </c:pt>
                      <c:pt idx="1656">
                        <c:v>24.111795220499999</c:v>
                      </c:pt>
                      <c:pt idx="1657">
                        <c:v>24.094805112299998</c:v>
                      </c:pt>
                      <c:pt idx="1658">
                        <c:v>24.0778150041</c:v>
                      </c:pt>
                      <c:pt idx="1659">
                        <c:v>24.060824895900002</c:v>
                      </c:pt>
                      <c:pt idx="1660">
                        <c:v>24.0438347877</c:v>
                      </c:pt>
                      <c:pt idx="1661">
                        <c:v>24.0296763642</c:v>
                      </c:pt>
                      <c:pt idx="1662">
                        <c:v>24.012686255999999</c:v>
                      </c:pt>
                      <c:pt idx="1663">
                        <c:v>23.9956961478</c:v>
                      </c:pt>
                      <c:pt idx="1664">
                        <c:v>23.978706039599999</c:v>
                      </c:pt>
                      <c:pt idx="1665">
                        <c:v>23.961715931400001</c:v>
                      </c:pt>
                      <c:pt idx="1666">
                        <c:v>23.944725823199999</c:v>
                      </c:pt>
                      <c:pt idx="1667">
                        <c:v>23.927735715000001</c:v>
                      </c:pt>
                      <c:pt idx="1668">
                        <c:v>23.910745606799999</c:v>
                      </c:pt>
                      <c:pt idx="1669">
                        <c:v>23.893755498599997</c:v>
                      </c:pt>
                      <c:pt idx="1670">
                        <c:v>23.876765390399999</c:v>
                      </c:pt>
                      <c:pt idx="1671">
                        <c:v>23.859775282200001</c:v>
                      </c:pt>
                      <c:pt idx="1672">
                        <c:v>23.842785173999999</c:v>
                      </c:pt>
                      <c:pt idx="1673">
                        <c:v>23.8286267505</c:v>
                      </c:pt>
                      <c:pt idx="1674">
                        <c:v>23.811636642299998</c:v>
                      </c:pt>
                      <c:pt idx="1675">
                        <c:v>23.794646534099996</c:v>
                      </c:pt>
                      <c:pt idx="1676">
                        <c:v>23.777656425900002</c:v>
                      </c:pt>
                      <c:pt idx="1677">
                        <c:v>23.7606663177</c:v>
                      </c:pt>
                      <c:pt idx="1678">
                        <c:v>23.743676209499998</c:v>
                      </c:pt>
                      <c:pt idx="1679">
                        <c:v>23.7266861013</c:v>
                      </c:pt>
                      <c:pt idx="1680">
                        <c:v>23.709695993099999</c:v>
                      </c:pt>
                      <c:pt idx="1681">
                        <c:v>23.695537569599999</c:v>
                      </c:pt>
                      <c:pt idx="1682">
                        <c:v>23.678547461400001</c:v>
                      </c:pt>
                      <c:pt idx="1683">
                        <c:v>23.661557353199999</c:v>
                      </c:pt>
                      <c:pt idx="1684">
                        <c:v>23.644567245000001</c:v>
                      </c:pt>
                      <c:pt idx="1685">
                        <c:v>23.627577136799999</c:v>
                      </c:pt>
                      <c:pt idx="1686">
                        <c:v>23.610587028599998</c:v>
                      </c:pt>
                      <c:pt idx="1687">
                        <c:v>23.596428605099998</c:v>
                      </c:pt>
                      <c:pt idx="1688">
                        <c:v>23.5794384969</c:v>
                      </c:pt>
                      <c:pt idx="1689">
                        <c:v>23.562448388699998</c:v>
                      </c:pt>
                      <c:pt idx="1690">
                        <c:v>23.5454582805</c:v>
                      </c:pt>
                      <c:pt idx="1691">
                        <c:v>23.528468172299998</c:v>
                      </c:pt>
                      <c:pt idx="1692">
                        <c:v>23.511478064099997</c:v>
                      </c:pt>
                      <c:pt idx="1693">
                        <c:v>23.497319640599997</c:v>
                      </c:pt>
                      <c:pt idx="1694">
                        <c:v>23.480329532399999</c:v>
                      </c:pt>
                      <c:pt idx="1695">
                        <c:v>23.463339424200001</c:v>
                      </c:pt>
                      <c:pt idx="1696">
                        <c:v>23.446349315999999</c:v>
                      </c:pt>
                      <c:pt idx="1697">
                        <c:v>23.429359207799997</c:v>
                      </c:pt>
                      <c:pt idx="1698">
                        <c:v>23.415200784299998</c:v>
                      </c:pt>
                      <c:pt idx="1699">
                        <c:v>23.3982106761</c:v>
                      </c:pt>
                      <c:pt idx="1700">
                        <c:v>23.381220567900002</c:v>
                      </c:pt>
                      <c:pt idx="1701">
                        <c:v>23.3642304597</c:v>
                      </c:pt>
                      <c:pt idx="1702">
                        <c:v>23.3500720362</c:v>
                      </c:pt>
                      <c:pt idx="1703">
                        <c:v>23.333081927999999</c:v>
                      </c:pt>
                      <c:pt idx="1704">
                        <c:v>23.316091819799997</c:v>
                      </c:pt>
                      <c:pt idx="1705">
                        <c:v>23.299101711599999</c:v>
                      </c:pt>
                      <c:pt idx="1706">
                        <c:v>23.284943288099999</c:v>
                      </c:pt>
                      <c:pt idx="1707">
                        <c:v>23.267953179900001</c:v>
                      </c:pt>
                      <c:pt idx="1708">
                        <c:v>23.250963071699999</c:v>
                      </c:pt>
                      <c:pt idx="1709">
                        <c:v>23.233972963499998</c:v>
                      </c:pt>
                      <c:pt idx="1710">
                        <c:v>23.219814539999998</c:v>
                      </c:pt>
                      <c:pt idx="1711">
                        <c:v>23.2028244318</c:v>
                      </c:pt>
                      <c:pt idx="1712">
                        <c:v>23.185834323599998</c:v>
                      </c:pt>
                      <c:pt idx="1713">
                        <c:v>23.1688442154</c:v>
                      </c:pt>
                      <c:pt idx="1714">
                        <c:v>23.1546857919</c:v>
                      </c:pt>
                      <c:pt idx="1715">
                        <c:v>23.137695683699999</c:v>
                      </c:pt>
                      <c:pt idx="1716">
                        <c:v>23.120705575500001</c:v>
                      </c:pt>
                      <c:pt idx="1717">
                        <c:v>23.103715467299999</c:v>
                      </c:pt>
                      <c:pt idx="1718">
                        <c:v>23.089557043799999</c:v>
                      </c:pt>
                      <c:pt idx="1719">
                        <c:v>23.072566935599998</c:v>
                      </c:pt>
                      <c:pt idx="1720">
                        <c:v>23.055576827399999</c:v>
                      </c:pt>
                      <c:pt idx="1721">
                        <c:v>23.0414184039</c:v>
                      </c:pt>
                      <c:pt idx="1722">
                        <c:v>23.024428295700002</c:v>
                      </c:pt>
                      <c:pt idx="1723">
                        <c:v>23.0074381875</c:v>
                      </c:pt>
                      <c:pt idx="1724">
                        <c:v>22.993279764</c:v>
                      </c:pt>
                      <c:pt idx="1725">
                        <c:v>22.976289655799999</c:v>
                      </c:pt>
                      <c:pt idx="1726">
                        <c:v>22.959299547599997</c:v>
                      </c:pt>
                      <c:pt idx="1727">
                        <c:v>22.945141124099997</c:v>
                      </c:pt>
                      <c:pt idx="1728">
                        <c:v>22.928151015899999</c:v>
                      </c:pt>
                      <c:pt idx="1729">
                        <c:v>22.911160907700001</c:v>
                      </c:pt>
                      <c:pt idx="1730">
                        <c:v>22.897002484200002</c:v>
                      </c:pt>
                      <c:pt idx="1731">
                        <c:v>22.880012376</c:v>
                      </c:pt>
                      <c:pt idx="1732">
                        <c:v>22.863022267799998</c:v>
                      </c:pt>
                      <c:pt idx="1733">
                        <c:v>22.848863844299999</c:v>
                      </c:pt>
                      <c:pt idx="1734">
                        <c:v>22.831873736099997</c:v>
                      </c:pt>
                      <c:pt idx="1735">
                        <c:v>22.814883627900002</c:v>
                      </c:pt>
                      <c:pt idx="1736">
                        <c:v>22.800725204399999</c:v>
                      </c:pt>
                      <c:pt idx="1737">
                        <c:v>22.783735096200001</c:v>
                      </c:pt>
                      <c:pt idx="1738">
                        <c:v>22.766744987999999</c:v>
                      </c:pt>
                      <c:pt idx="1739">
                        <c:v>22.7525865645</c:v>
                      </c:pt>
                      <c:pt idx="1740">
                        <c:v>22.735596456299998</c:v>
                      </c:pt>
                      <c:pt idx="1741">
                        <c:v>22.721438032799998</c:v>
                      </c:pt>
                      <c:pt idx="1742">
                        <c:v>22.704447924599997</c:v>
                      </c:pt>
                      <c:pt idx="1743">
                        <c:v>22.687457816400002</c:v>
                      </c:pt>
                      <c:pt idx="1744">
                        <c:v>22.673299392899999</c:v>
                      </c:pt>
                      <c:pt idx="1745">
                        <c:v>22.656309284700001</c:v>
                      </c:pt>
                      <c:pt idx="1746">
                        <c:v>22.642150861200001</c:v>
                      </c:pt>
                      <c:pt idx="1747">
                        <c:v>22.625160752999999</c:v>
                      </c:pt>
                      <c:pt idx="1748">
                        <c:v>22.608170644799998</c:v>
                      </c:pt>
                      <c:pt idx="1749">
                        <c:v>22.594012221299998</c:v>
                      </c:pt>
                      <c:pt idx="1750">
                        <c:v>22.577022113099996</c:v>
                      </c:pt>
                      <c:pt idx="1751">
                        <c:v>22.562863689599997</c:v>
                      </c:pt>
                      <c:pt idx="1752">
                        <c:v>22.545873581400002</c:v>
                      </c:pt>
                      <c:pt idx="1753">
                        <c:v>22.531715157899999</c:v>
                      </c:pt>
                      <c:pt idx="1754">
                        <c:v>22.514725049700001</c:v>
                      </c:pt>
                      <c:pt idx="1755">
                        <c:v>22.497734941499999</c:v>
                      </c:pt>
                      <c:pt idx="1756">
                        <c:v>22.483576518</c:v>
                      </c:pt>
                      <c:pt idx="1757">
                        <c:v>22.466586409799998</c:v>
                      </c:pt>
                      <c:pt idx="1758">
                        <c:v>22.452427986299998</c:v>
                      </c:pt>
                      <c:pt idx="1759">
                        <c:v>22.435437878099997</c:v>
                      </c:pt>
                      <c:pt idx="1760">
                        <c:v>22.421279454599997</c:v>
                      </c:pt>
                      <c:pt idx="1761">
                        <c:v>22.404289346400002</c:v>
                      </c:pt>
                      <c:pt idx="1762">
                        <c:v>22.390130922899999</c:v>
                      </c:pt>
                      <c:pt idx="1763">
                        <c:v>22.373140814700001</c:v>
                      </c:pt>
                      <c:pt idx="1764">
                        <c:v>22.358982391200001</c:v>
                      </c:pt>
                      <c:pt idx="1765">
                        <c:v>22.341992283</c:v>
                      </c:pt>
                      <c:pt idx="1766">
                        <c:v>22.325002174799998</c:v>
                      </c:pt>
                      <c:pt idx="1767">
                        <c:v>22.310843751299998</c:v>
                      </c:pt>
                      <c:pt idx="1768">
                        <c:v>22.293853643099997</c:v>
                      </c:pt>
                      <c:pt idx="1769">
                        <c:v>22.279695219599997</c:v>
                      </c:pt>
                      <c:pt idx="1770">
                        <c:v>22.262705111399999</c:v>
                      </c:pt>
                      <c:pt idx="1771">
                        <c:v>22.248546687899999</c:v>
                      </c:pt>
                      <c:pt idx="1772">
                        <c:v>22.231556579700001</c:v>
                      </c:pt>
                      <c:pt idx="1773">
                        <c:v>22.217398156200002</c:v>
                      </c:pt>
                      <c:pt idx="1774">
                        <c:v>22.200408048</c:v>
                      </c:pt>
                      <c:pt idx="1775">
                        <c:v>22.1862496245</c:v>
                      </c:pt>
                      <c:pt idx="1776">
                        <c:v>22.172091201000001</c:v>
                      </c:pt>
                      <c:pt idx="1777">
                        <c:v>22.155101092799999</c:v>
                      </c:pt>
                      <c:pt idx="1778">
                        <c:v>22.140942669299999</c:v>
                      </c:pt>
                      <c:pt idx="1779">
                        <c:v>22.123952561099998</c:v>
                      </c:pt>
                      <c:pt idx="1780">
                        <c:v>22.109794137599998</c:v>
                      </c:pt>
                      <c:pt idx="1781">
                        <c:v>22.0928040294</c:v>
                      </c:pt>
                      <c:pt idx="1782">
                        <c:v>22.0786456059</c:v>
                      </c:pt>
                      <c:pt idx="1783">
                        <c:v>22.061655497699999</c:v>
                      </c:pt>
                      <c:pt idx="1784">
                        <c:v>22.047497074199999</c:v>
                      </c:pt>
                      <c:pt idx="1785">
                        <c:v>22.030506966000001</c:v>
                      </c:pt>
                      <c:pt idx="1786">
                        <c:v>22.016348542499998</c:v>
                      </c:pt>
                      <c:pt idx="1787">
                        <c:v>21.999358434299999</c:v>
                      </c:pt>
                      <c:pt idx="1788">
                        <c:v>21.9852000108</c:v>
                      </c:pt>
                      <c:pt idx="1789">
                        <c:v>21.9710415873</c:v>
                      </c:pt>
                      <c:pt idx="1790">
                        <c:v>21.954051479099999</c:v>
                      </c:pt>
                      <c:pt idx="1791">
                        <c:v>21.939893055599999</c:v>
                      </c:pt>
                      <c:pt idx="1792">
                        <c:v>21.922902947400001</c:v>
                      </c:pt>
                      <c:pt idx="1793">
                        <c:v>21.908744523900001</c:v>
                      </c:pt>
                      <c:pt idx="1794">
                        <c:v>21.894586100400002</c:v>
                      </c:pt>
                      <c:pt idx="1795">
                        <c:v>21.8775959922</c:v>
                      </c:pt>
                      <c:pt idx="1796">
                        <c:v>21.8634375687</c:v>
                      </c:pt>
                      <c:pt idx="1797">
                        <c:v>21.846447460499999</c:v>
                      </c:pt>
                      <c:pt idx="1798">
                        <c:v>21.832289036999999</c:v>
                      </c:pt>
                      <c:pt idx="1799">
                        <c:v>21.818130613499999</c:v>
                      </c:pt>
                      <c:pt idx="1800">
                        <c:v>21.801140505299998</c:v>
                      </c:pt>
                      <c:pt idx="1801">
                        <c:v>21.786982081799998</c:v>
                      </c:pt>
                      <c:pt idx="1802">
                        <c:v>21.7699919736</c:v>
                      </c:pt>
                      <c:pt idx="1803">
                        <c:v>21.755833550099997</c:v>
                      </c:pt>
                      <c:pt idx="1804">
                        <c:v>21.741675126599997</c:v>
                      </c:pt>
                      <c:pt idx="1805">
                        <c:v>21.724685018399999</c:v>
                      </c:pt>
                      <c:pt idx="1806">
                        <c:v>21.710526594899999</c:v>
                      </c:pt>
                      <c:pt idx="1807">
                        <c:v>21.6963681714</c:v>
                      </c:pt>
                      <c:pt idx="1808">
                        <c:v>21.679378063200001</c:v>
                      </c:pt>
                      <c:pt idx="1809">
                        <c:v>21.665219639699998</c:v>
                      </c:pt>
                      <c:pt idx="1810">
                        <c:v>21.6482295315</c:v>
                      </c:pt>
                      <c:pt idx="1811">
                        <c:v>21.634071108000001</c:v>
                      </c:pt>
                      <c:pt idx="1812">
                        <c:v>21.619912684500001</c:v>
                      </c:pt>
                      <c:pt idx="1813">
                        <c:v>21.602922576299999</c:v>
                      </c:pt>
                      <c:pt idx="1814">
                        <c:v>21.5887641528</c:v>
                      </c:pt>
                      <c:pt idx="1815">
                        <c:v>21.5746057293</c:v>
                      </c:pt>
                      <c:pt idx="1816">
                        <c:v>21.557615621099998</c:v>
                      </c:pt>
                      <c:pt idx="1817">
                        <c:v>21.543457197599999</c:v>
                      </c:pt>
                      <c:pt idx="1818">
                        <c:v>21.529298774099999</c:v>
                      </c:pt>
                      <c:pt idx="1819">
                        <c:v>21.512308665900001</c:v>
                      </c:pt>
                      <c:pt idx="1820">
                        <c:v>21.498150242400001</c:v>
                      </c:pt>
                      <c:pt idx="1821">
                        <c:v>21.483991818900002</c:v>
                      </c:pt>
                      <c:pt idx="1822">
                        <c:v>21.469833395400002</c:v>
                      </c:pt>
                      <c:pt idx="1823">
                        <c:v>21.4528432872</c:v>
                      </c:pt>
                      <c:pt idx="1824">
                        <c:v>21.438684863700001</c:v>
                      </c:pt>
                      <c:pt idx="1825">
                        <c:v>21.424526440200001</c:v>
                      </c:pt>
                      <c:pt idx="1826">
                        <c:v>21.407536331999999</c:v>
                      </c:pt>
                      <c:pt idx="1827">
                        <c:v>21.3933779085</c:v>
                      </c:pt>
                      <c:pt idx="1828">
                        <c:v>21.379219485</c:v>
                      </c:pt>
                      <c:pt idx="1829">
                        <c:v>21.362229376799998</c:v>
                      </c:pt>
                      <c:pt idx="1830">
                        <c:v>21.348070953299999</c:v>
                      </c:pt>
                      <c:pt idx="1831">
                        <c:v>21.333912529799999</c:v>
                      </c:pt>
                      <c:pt idx="1832">
                        <c:v>21.3197541063</c:v>
                      </c:pt>
                      <c:pt idx="1833">
                        <c:v>21.302763998099998</c:v>
                      </c:pt>
                      <c:pt idx="1834">
                        <c:v>21.288605574599998</c:v>
                      </c:pt>
                      <c:pt idx="1835">
                        <c:v>21.274447151099999</c:v>
                      </c:pt>
                      <c:pt idx="1836">
                        <c:v>21.260288727599999</c:v>
                      </c:pt>
                      <c:pt idx="1837">
                        <c:v>21.243298619400001</c:v>
                      </c:pt>
                      <c:pt idx="1838">
                        <c:v>21.229140195900001</c:v>
                      </c:pt>
                      <c:pt idx="1839">
                        <c:v>21.214981772400002</c:v>
                      </c:pt>
                      <c:pt idx="1840">
                        <c:v>21.200823348900002</c:v>
                      </c:pt>
                      <c:pt idx="1841">
                        <c:v>21.1838332407</c:v>
                      </c:pt>
                      <c:pt idx="1842">
                        <c:v>21.169674817200001</c:v>
                      </c:pt>
                      <c:pt idx="1843">
                        <c:v>21.155516393700001</c:v>
                      </c:pt>
                      <c:pt idx="1844">
                        <c:v>21.141357970200001</c:v>
                      </c:pt>
                      <c:pt idx="1845">
                        <c:v>21.124367862</c:v>
                      </c:pt>
                      <c:pt idx="1846">
                        <c:v>21.1102094385</c:v>
                      </c:pt>
                      <c:pt idx="1847">
                        <c:v>21.096051015</c:v>
                      </c:pt>
                      <c:pt idx="1848">
                        <c:v>21.081892591500001</c:v>
                      </c:pt>
                      <c:pt idx="1849">
                        <c:v>21.067734167999998</c:v>
                      </c:pt>
                      <c:pt idx="1850">
                        <c:v>21.0507440598</c:v>
                      </c:pt>
                      <c:pt idx="1851">
                        <c:v>21.0365856363</c:v>
                      </c:pt>
                      <c:pt idx="1852">
                        <c:v>21.0224272128</c:v>
                      </c:pt>
                      <c:pt idx="1853">
                        <c:v>21.008268789299997</c:v>
                      </c:pt>
                      <c:pt idx="1854">
                        <c:v>20.994110365799997</c:v>
                      </c:pt>
                      <c:pt idx="1855">
                        <c:v>20.977120257599999</c:v>
                      </c:pt>
                      <c:pt idx="1856">
                        <c:v>20.9629618341</c:v>
                      </c:pt>
                      <c:pt idx="1857">
                        <c:v>20.948803410599997</c:v>
                      </c:pt>
                      <c:pt idx="1858">
                        <c:v>20.934644987099997</c:v>
                      </c:pt>
                      <c:pt idx="1859">
                        <c:v>20.920486563599997</c:v>
                      </c:pt>
                      <c:pt idx="1860">
                        <c:v>20.906328140099998</c:v>
                      </c:pt>
                      <c:pt idx="1861">
                        <c:v>20.889338031899999</c:v>
                      </c:pt>
                      <c:pt idx="1862">
                        <c:v>20.8751796084</c:v>
                      </c:pt>
                      <c:pt idx="1863">
                        <c:v>20.8610211849</c:v>
                      </c:pt>
                      <c:pt idx="1864">
                        <c:v>20.846862761400001</c:v>
                      </c:pt>
                      <c:pt idx="1865">
                        <c:v>20.832704337900001</c:v>
                      </c:pt>
                      <c:pt idx="1866">
                        <c:v>20.818545914400001</c:v>
                      </c:pt>
                      <c:pt idx="1867">
                        <c:v>20.804387490900002</c:v>
                      </c:pt>
                      <c:pt idx="1868">
                        <c:v>20.7873973827</c:v>
                      </c:pt>
                      <c:pt idx="1869">
                        <c:v>20.7732389592</c:v>
                      </c:pt>
                      <c:pt idx="1870">
                        <c:v>20.759080535700001</c:v>
                      </c:pt>
                      <c:pt idx="1871">
                        <c:v>20.744922112200001</c:v>
                      </c:pt>
                      <c:pt idx="1872">
                        <c:v>20.730763688700002</c:v>
                      </c:pt>
                      <c:pt idx="1873">
                        <c:v>20.716605265199998</c:v>
                      </c:pt>
                      <c:pt idx="1874">
                        <c:v>20.702446841699999</c:v>
                      </c:pt>
                      <c:pt idx="1875">
                        <c:v>20.688288418199999</c:v>
                      </c:pt>
                      <c:pt idx="1876">
                        <c:v>20.671298310000001</c:v>
                      </c:pt>
                      <c:pt idx="1877">
                        <c:v>20.657139886499998</c:v>
                      </c:pt>
                      <c:pt idx="1878">
                        <c:v>20.642981462999998</c:v>
                      </c:pt>
                      <c:pt idx="1879">
                        <c:v>20.628823039499999</c:v>
                      </c:pt>
                      <c:pt idx="1880">
                        <c:v>20.614664615999999</c:v>
                      </c:pt>
                      <c:pt idx="1881">
                        <c:v>20.600506192499999</c:v>
                      </c:pt>
                      <c:pt idx="1882">
                        <c:v>20.586347769</c:v>
                      </c:pt>
                      <c:pt idx="1883">
                        <c:v>20.5721893455</c:v>
                      </c:pt>
                      <c:pt idx="1884">
                        <c:v>20.558030922</c:v>
                      </c:pt>
                      <c:pt idx="1885">
                        <c:v>20.543872498500001</c:v>
                      </c:pt>
                      <c:pt idx="1886">
                        <c:v>20.529714075000001</c:v>
                      </c:pt>
                      <c:pt idx="1887">
                        <c:v>20.512723966799999</c:v>
                      </c:pt>
                      <c:pt idx="1888">
                        <c:v>20.4985655433</c:v>
                      </c:pt>
                      <c:pt idx="1889">
                        <c:v>20.4844071198</c:v>
                      </c:pt>
                      <c:pt idx="1890">
                        <c:v>20.470248696299997</c:v>
                      </c:pt>
                      <c:pt idx="1891">
                        <c:v>20.456090272799997</c:v>
                      </c:pt>
                      <c:pt idx="1892">
                        <c:v>20.441931849299998</c:v>
                      </c:pt>
                      <c:pt idx="1893">
                        <c:v>20.427773425799998</c:v>
                      </c:pt>
                      <c:pt idx="1894">
                        <c:v>20.413615002299998</c:v>
                      </c:pt>
                      <c:pt idx="1895">
                        <c:v>20.399456578799999</c:v>
                      </c:pt>
                      <c:pt idx="1896">
                        <c:v>20.385298155299999</c:v>
                      </c:pt>
                      <c:pt idx="1897">
                        <c:v>20.3711397318</c:v>
                      </c:pt>
                      <c:pt idx="1898">
                        <c:v>20.3569813083</c:v>
                      </c:pt>
                      <c:pt idx="1899">
                        <c:v>20.3428228848</c:v>
                      </c:pt>
                      <c:pt idx="1900">
                        <c:v>20.328664461299997</c:v>
                      </c:pt>
                      <c:pt idx="1901">
                        <c:v>20.314506037799998</c:v>
                      </c:pt>
                      <c:pt idx="1902">
                        <c:v>20.300347614299998</c:v>
                      </c:pt>
                      <c:pt idx="1903">
                        <c:v>20.286189190799998</c:v>
                      </c:pt>
                      <c:pt idx="1904">
                        <c:v>20.272030767299999</c:v>
                      </c:pt>
                      <c:pt idx="1905">
                        <c:v>20.257872343799999</c:v>
                      </c:pt>
                      <c:pt idx="1906">
                        <c:v>20.243713920299999</c:v>
                      </c:pt>
                      <c:pt idx="1907">
                        <c:v>20.2295554968</c:v>
                      </c:pt>
                      <c:pt idx="1908">
                        <c:v>20.2153970733</c:v>
                      </c:pt>
                      <c:pt idx="1909">
                        <c:v>20.201238649800001</c:v>
                      </c:pt>
                      <c:pt idx="1910">
                        <c:v>20.187080226299997</c:v>
                      </c:pt>
                      <c:pt idx="1911">
                        <c:v>20.172921802799998</c:v>
                      </c:pt>
                      <c:pt idx="1912">
                        <c:v>20.158763379299998</c:v>
                      </c:pt>
                      <c:pt idx="1913">
                        <c:v>20.144604955799998</c:v>
                      </c:pt>
                      <c:pt idx="1914">
                        <c:v>20.130446532299999</c:v>
                      </c:pt>
                      <c:pt idx="1915">
                        <c:v>20.116288108799999</c:v>
                      </c:pt>
                      <c:pt idx="1916">
                        <c:v>20.1021296853</c:v>
                      </c:pt>
                      <c:pt idx="1917">
                        <c:v>20.0879712618</c:v>
                      </c:pt>
                      <c:pt idx="1918">
                        <c:v>20.0738128383</c:v>
                      </c:pt>
                      <c:pt idx="1919">
                        <c:v>20.059654414799997</c:v>
                      </c:pt>
                      <c:pt idx="1920">
                        <c:v>20.045495991299997</c:v>
                      </c:pt>
                      <c:pt idx="1921">
                        <c:v>20.031337567799998</c:v>
                      </c:pt>
                      <c:pt idx="1922">
                        <c:v>20.017179144299998</c:v>
                      </c:pt>
                      <c:pt idx="1923">
                        <c:v>20.003020720799999</c:v>
                      </c:pt>
                      <c:pt idx="1924">
                        <c:v>19.988862297299999</c:v>
                      </c:pt>
                      <c:pt idx="1925">
                        <c:v>19.974703873799999</c:v>
                      </c:pt>
                      <c:pt idx="1926">
                        <c:v>19.9605454503</c:v>
                      </c:pt>
                      <c:pt idx="1927">
                        <c:v>19.9463870268</c:v>
                      </c:pt>
                      <c:pt idx="1928">
                        <c:v>19.935060287999999</c:v>
                      </c:pt>
                      <c:pt idx="1929">
                        <c:v>19.920901864499999</c:v>
                      </c:pt>
                      <c:pt idx="1930">
                        <c:v>19.906743441</c:v>
                      </c:pt>
                      <c:pt idx="1931">
                        <c:v>19.8925850175</c:v>
                      </c:pt>
                      <c:pt idx="1932">
                        <c:v>19.878426594</c:v>
                      </c:pt>
                      <c:pt idx="1933">
                        <c:v>19.864268170500001</c:v>
                      </c:pt>
                      <c:pt idx="1934">
                        <c:v>19.850109746999998</c:v>
                      </c:pt>
                      <c:pt idx="1935">
                        <c:v>19.835951323499998</c:v>
                      </c:pt>
                      <c:pt idx="1936">
                        <c:v>19.821792899999998</c:v>
                      </c:pt>
                      <c:pt idx="1937">
                        <c:v>19.807634476499999</c:v>
                      </c:pt>
                      <c:pt idx="1938">
                        <c:v>19.793476052999999</c:v>
                      </c:pt>
                      <c:pt idx="1939">
                        <c:v>19.782149314200002</c:v>
                      </c:pt>
                      <c:pt idx="1940">
                        <c:v>19.767990890699998</c:v>
                      </c:pt>
                      <c:pt idx="1941">
                        <c:v>19.753832467199999</c:v>
                      </c:pt>
                      <c:pt idx="1942">
                        <c:v>19.739674043699999</c:v>
                      </c:pt>
                      <c:pt idx="1943">
                        <c:v>19.725515620199999</c:v>
                      </c:pt>
                      <c:pt idx="1944">
                        <c:v>19.7113571967</c:v>
                      </c:pt>
                      <c:pt idx="1945">
                        <c:v>19.6971987732</c:v>
                      </c:pt>
                      <c:pt idx="1946">
                        <c:v>19.683040349700001</c:v>
                      </c:pt>
                      <c:pt idx="1947">
                        <c:v>19.671713610899999</c:v>
                      </c:pt>
                      <c:pt idx="1948">
                        <c:v>19.6575551874</c:v>
                      </c:pt>
                      <c:pt idx="1949">
                        <c:v>19.6433967639</c:v>
                      </c:pt>
                      <c:pt idx="1950">
                        <c:v>19.629238340400001</c:v>
                      </c:pt>
                      <c:pt idx="1951">
                        <c:v>19.615079916900001</c:v>
                      </c:pt>
                      <c:pt idx="1952">
                        <c:v>19.600921493400001</c:v>
                      </c:pt>
                      <c:pt idx="1953">
                        <c:v>19.586763069900002</c:v>
                      </c:pt>
                      <c:pt idx="1954">
                        <c:v>19.575436331099997</c:v>
                      </c:pt>
                      <c:pt idx="1955">
                        <c:v>19.561277907599997</c:v>
                      </c:pt>
                      <c:pt idx="1956">
                        <c:v>19.547119484099998</c:v>
                      </c:pt>
                      <c:pt idx="1957">
                        <c:v>19.532961060599998</c:v>
                      </c:pt>
                      <c:pt idx="1958">
                        <c:v>19.518802637099999</c:v>
                      </c:pt>
                      <c:pt idx="1959">
                        <c:v>19.507475898299997</c:v>
                      </c:pt>
                      <c:pt idx="1960">
                        <c:v>19.493317474799998</c:v>
                      </c:pt>
                      <c:pt idx="1961">
                        <c:v>19.479159051299998</c:v>
                      </c:pt>
                      <c:pt idx="1962">
                        <c:v>19.465000627799999</c:v>
                      </c:pt>
                      <c:pt idx="1963">
                        <c:v>19.450842204299999</c:v>
                      </c:pt>
                      <c:pt idx="1964">
                        <c:v>19.436683780799999</c:v>
                      </c:pt>
                      <c:pt idx="1965">
                        <c:v>19.425357041999998</c:v>
                      </c:pt>
                      <c:pt idx="1966">
                        <c:v>19.411198618499999</c:v>
                      </c:pt>
                      <c:pt idx="1967">
                        <c:v>19.397040194999999</c:v>
                      </c:pt>
                      <c:pt idx="1968">
                        <c:v>19.382881771499999</c:v>
                      </c:pt>
                      <c:pt idx="1969">
                        <c:v>19.368723348</c:v>
                      </c:pt>
                      <c:pt idx="1970">
                        <c:v>19.357396609199998</c:v>
                      </c:pt>
                      <c:pt idx="1971">
                        <c:v>19.343238185699999</c:v>
                      </c:pt>
                      <c:pt idx="1972">
                        <c:v>19.329079762199999</c:v>
                      </c:pt>
                      <c:pt idx="1973">
                        <c:v>19.3149213387</c:v>
                      </c:pt>
                      <c:pt idx="1974">
                        <c:v>19.303594599900002</c:v>
                      </c:pt>
                      <c:pt idx="1975">
                        <c:v>19.289436176400002</c:v>
                      </c:pt>
                      <c:pt idx="1976">
                        <c:v>19.275277752899999</c:v>
                      </c:pt>
                      <c:pt idx="1977">
                        <c:v>19.2611193294</c:v>
                      </c:pt>
                      <c:pt idx="1978">
                        <c:v>19.249792590599998</c:v>
                      </c:pt>
                      <c:pt idx="1979">
                        <c:v>19.235634167099999</c:v>
                      </c:pt>
                      <c:pt idx="1980">
                        <c:v>19.221475743599999</c:v>
                      </c:pt>
                      <c:pt idx="1981">
                        <c:v>19.2073173201</c:v>
                      </c:pt>
                      <c:pt idx="1982">
                        <c:v>19.195990581299998</c:v>
                      </c:pt>
                      <c:pt idx="1983">
                        <c:v>19.181832157799999</c:v>
                      </c:pt>
                      <c:pt idx="1984">
                        <c:v>19.167673734299999</c:v>
                      </c:pt>
                      <c:pt idx="1985">
                        <c:v>19.1535153108</c:v>
                      </c:pt>
                      <c:pt idx="1986">
                        <c:v>19.142188571999998</c:v>
                      </c:pt>
                      <c:pt idx="1987">
                        <c:v>19.128030148499999</c:v>
                      </c:pt>
                      <c:pt idx="1988">
                        <c:v>19.113871724999999</c:v>
                      </c:pt>
                      <c:pt idx="1989">
                        <c:v>19.0997133015</c:v>
                      </c:pt>
                      <c:pt idx="1990">
                        <c:v>19.088386562699998</c:v>
                      </c:pt>
                      <c:pt idx="1991">
                        <c:v>19.074228139199999</c:v>
                      </c:pt>
                      <c:pt idx="1992">
                        <c:v>19.060069715699999</c:v>
                      </c:pt>
                      <c:pt idx="1993">
                        <c:v>19.048742976900002</c:v>
                      </c:pt>
                      <c:pt idx="1994">
                        <c:v>19.034584553400002</c:v>
                      </c:pt>
                      <c:pt idx="1995">
                        <c:v>19.020426129900002</c:v>
                      </c:pt>
                      <c:pt idx="1996">
                        <c:v>19.006267706399999</c:v>
                      </c:pt>
                      <c:pt idx="1997">
                        <c:v>18.994940967599998</c:v>
                      </c:pt>
                      <c:pt idx="1998">
                        <c:v>18.980782544099998</c:v>
                      </c:pt>
                      <c:pt idx="1999">
                        <c:v>18.966624120599999</c:v>
                      </c:pt>
                      <c:pt idx="2000">
                        <c:v>18.955297381799998</c:v>
                      </c:pt>
                      <c:pt idx="2001">
                        <c:v>18.941138958299998</c:v>
                      </c:pt>
                      <c:pt idx="2002">
                        <c:v>18.926980534799998</c:v>
                      </c:pt>
                      <c:pt idx="2003">
                        <c:v>18.915653796000001</c:v>
                      </c:pt>
                      <c:pt idx="2004">
                        <c:v>18.901495372499998</c:v>
                      </c:pt>
                      <c:pt idx="2005">
                        <c:v>18.887336948999998</c:v>
                      </c:pt>
                      <c:pt idx="2006">
                        <c:v>18.8760102102</c:v>
                      </c:pt>
                      <c:pt idx="2007">
                        <c:v>18.861851786700001</c:v>
                      </c:pt>
                      <c:pt idx="2008">
                        <c:v>18.847693363200001</c:v>
                      </c:pt>
                      <c:pt idx="2009">
                        <c:v>18.8363666244</c:v>
                      </c:pt>
                      <c:pt idx="2010">
                        <c:v>18.8222082009</c:v>
                      </c:pt>
                      <c:pt idx="2011">
                        <c:v>18.808049777400001</c:v>
                      </c:pt>
                      <c:pt idx="2012">
                        <c:v>18.7967230386</c:v>
                      </c:pt>
                      <c:pt idx="2013">
                        <c:v>18.782564615099997</c:v>
                      </c:pt>
                      <c:pt idx="2014">
                        <c:v>18.768406191599997</c:v>
                      </c:pt>
                      <c:pt idx="2015">
                        <c:v>18.757079452799999</c:v>
                      </c:pt>
                      <c:pt idx="2016">
                        <c:v>18.7429210293</c:v>
                      </c:pt>
                      <c:pt idx="2017">
                        <c:v>18.731594290499999</c:v>
                      </c:pt>
                      <c:pt idx="2018">
                        <c:v>18.717435866999999</c:v>
                      </c:pt>
                      <c:pt idx="2019">
                        <c:v>18.703277443499999</c:v>
                      </c:pt>
                      <c:pt idx="2020">
                        <c:v>18.691950704700002</c:v>
                      </c:pt>
                      <c:pt idx="2021">
                        <c:v>18.677792281199999</c:v>
                      </c:pt>
                      <c:pt idx="2022">
                        <c:v>18.663633857699999</c:v>
                      </c:pt>
                      <c:pt idx="2023">
                        <c:v>18.652307118900001</c:v>
                      </c:pt>
                      <c:pt idx="2024">
                        <c:v>18.638148695400002</c:v>
                      </c:pt>
                      <c:pt idx="2025">
                        <c:v>18.626821956599997</c:v>
                      </c:pt>
                      <c:pt idx="2026">
                        <c:v>18.612663533099997</c:v>
                      </c:pt>
                      <c:pt idx="2027">
                        <c:v>18.598505109599998</c:v>
                      </c:pt>
                      <c:pt idx="2028">
                        <c:v>18.5871783708</c:v>
                      </c:pt>
                      <c:pt idx="2029">
                        <c:v>18.573019947299997</c:v>
                      </c:pt>
                      <c:pt idx="2030">
                        <c:v>18.561693208499999</c:v>
                      </c:pt>
                      <c:pt idx="2031">
                        <c:v>18.547534785</c:v>
                      </c:pt>
                      <c:pt idx="2032">
                        <c:v>18.5333763615</c:v>
                      </c:pt>
                      <c:pt idx="2033">
                        <c:v>18.522049622699999</c:v>
                      </c:pt>
                      <c:pt idx="2034">
                        <c:v>18.507891199199999</c:v>
                      </c:pt>
                      <c:pt idx="2035">
                        <c:v>18.496564460400002</c:v>
                      </c:pt>
                      <c:pt idx="2036">
                        <c:v>18.482406036900002</c:v>
                      </c:pt>
                      <c:pt idx="2037">
                        <c:v>18.471079298099998</c:v>
                      </c:pt>
                      <c:pt idx="2038">
                        <c:v>18.456920874599998</c:v>
                      </c:pt>
                      <c:pt idx="2039">
                        <c:v>18.4455941358</c:v>
                      </c:pt>
                      <c:pt idx="2040">
                        <c:v>18.431435712299997</c:v>
                      </c:pt>
                      <c:pt idx="2041">
                        <c:v>18.417277288799998</c:v>
                      </c:pt>
                      <c:pt idx="2042">
                        <c:v>18.40595055</c:v>
                      </c:pt>
                      <c:pt idx="2043">
                        <c:v>18.3917921265</c:v>
                      </c:pt>
                      <c:pt idx="2044">
                        <c:v>18.380465387699999</c:v>
                      </c:pt>
                      <c:pt idx="2045">
                        <c:v>18.3663069642</c:v>
                      </c:pt>
                      <c:pt idx="2046">
                        <c:v>18.354980225400002</c:v>
                      </c:pt>
                      <c:pt idx="2047">
                        <c:v>18.340821801900002</c:v>
                      </c:pt>
                      <c:pt idx="2048">
                        <c:v>18.329495063099998</c:v>
                      </c:pt>
                      <c:pt idx="2049">
                        <c:v>18.315336639599998</c:v>
                      </c:pt>
                      <c:pt idx="2050">
                        <c:v>18.304009900800001</c:v>
                      </c:pt>
                      <c:pt idx="2051">
                        <c:v>18.289851477299997</c:v>
                      </c:pt>
                      <c:pt idx="2052">
                        <c:v>18.2785247385</c:v>
                      </c:pt>
                      <c:pt idx="2053">
                        <c:v>18.264366315</c:v>
                      </c:pt>
                      <c:pt idx="2054">
                        <c:v>18.253039576199999</c:v>
                      </c:pt>
                      <c:pt idx="2055">
                        <c:v>18.238881152699999</c:v>
                      </c:pt>
                      <c:pt idx="2056">
                        <c:v>18.2247227292</c:v>
                      </c:pt>
                      <c:pt idx="2057">
                        <c:v>18.213395990400002</c:v>
                      </c:pt>
                      <c:pt idx="2058">
                        <c:v>18.199237566899999</c:v>
                      </c:pt>
                      <c:pt idx="2059">
                        <c:v>18.187910828099998</c:v>
                      </c:pt>
                      <c:pt idx="2060">
                        <c:v>18.1765840893</c:v>
                      </c:pt>
                      <c:pt idx="2061">
                        <c:v>18.162425665799997</c:v>
                      </c:pt>
                      <c:pt idx="2062">
                        <c:v>18.151098927</c:v>
                      </c:pt>
                      <c:pt idx="2063">
                        <c:v>18.1369405035</c:v>
                      </c:pt>
                      <c:pt idx="2064">
                        <c:v>18.125613764699999</c:v>
                      </c:pt>
                      <c:pt idx="2065">
                        <c:v>18.111455341199999</c:v>
                      </c:pt>
                      <c:pt idx="2066">
                        <c:v>18.100128602400002</c:v>
                      </c:pt>
                      <c:pt idx="2067">
                        <c:v>18.085970178900002</c:v>
                      </c:pt>
                      <c:pt idx="2068">
                        <c:v>18.074643440099997</c:v>
                      </c:pt>
                      <c:pt idx="2069">
                        <c:v>18.060485016599998</c:v>
                      </c:pt>
                      <c:pt idx="2070">
                        <c:v>18.0491582778</c:v>
                      </c:pt>
                      <c:pt idx="2071">
                        <c:v>18.034999854300001</c:v>
                      </c:pt>
                      <c:pt idx="2072">
                        <c:v>18.023673115499999</c:v>
                      </c:pt>
                      <c:pt idx="2073">
                        <c:v>18.009514692</c:v>
                      </c:pt>
                      <c:pt idx="2074">
                        <c:v>17.998187953199999</c:v>
                      </c:pt>
                      <c:pt idx="2075">
                        <c:v>17.984029529699999</c:v>
                      </c:pt>
                      <c:pt idx="2076">
                        <c:v>17.972702790900001</c:v>
                      </c:pt>
                      <c:pt idx="2077">
                        <c:v>17.961376052099997</c:v>
                      </c:pt>
                      <c:pt idx="2078">
                        <c:v>17.947217628599997</c:v>
                      </c:pt>
                      <c:pt idx="2079">
                        <c:v>17.9358908898</c:v>
                      </c:pt>
                      <c:pt idx="2080">
                        <c:v>17.9217324663</c:v>
                      </c:pt>
                      <c:pt idx="2081">
                        <c:v>17.910405727499999</c:v>
                      </c:pt>
                      <c:pt idx="2082">
                        <c:v>17.896247303999999</c:v>
                      </c:pt>
                      <c:pt idx="2083">
                        <c:v>17.884920565200002</c:v>
                      </c:pt>
                      <c:pt idx="2084">
                        <c:v>17.8735938264</c:v>
                      </c:pt>
                      <c:pt idx="2085">
                        <c:v>17.859435402900001</c:v>
                      </c:pt>
                      <c:pt idx="2086">
                        <c:v>17.8481086641</c:v>
                      </c:pt>
                      <c:pt idx="2087">
                        <c:v>17.833950240599997</c:v>
                      </c:pt>
                      <c:pt idx="2088">
                        <c:v>17.822623501799999</c:v>
                      </c:pt>
                      <c:pt idx="2089">
                        <c:v>17.811296762999998</c:v>
                      </c:pt>
                      <c:pt idx="2090">
                        <c:v>17.797138339499998</c:v>
                      </c:pt>
                      <c:pt idx="2091">
                        <c:v>17.785811600700001</c:v>
                      </c:pt>
                      <c:pt idx="2092">
                        <c:v>17.771653177200001</c:v>
                      </c:pt>
                      <c:pt idx="2093">
                        <c:v>17.7603264384</c:v>
                      </c:pt>
                      <c:pt idx="2094">
                        <c:v>17.748999699599999</c:v>
                      </c:pt>
                      <c:pt idx="2095">
                        <c:v>17.734841276099999</c:v>
                      </c:pt>
                      <c:pt idx="2096">
                        <c:v>17.723514537299998</c:v>
                      </c:pt>
                      <c:pt idx="2097">
                        <c:v>17.709356113799998</c:v>
                      </c:pt>
                      <c:pt idx="2098">
                        <c:v>17.698029375000001</c:v>
                      </c:pt>
                      <c:pt idx="2099">
                        <c:v>17.6867026362</c:v>
                      </c:pt>
                      <c:pt idx="2100">
                        <c:v>17.6725442127</c:v>
                      </c:pt>
                      <c:pt idx="2101">
                        <c:v>17.661217473900003</c:v>
                      </c:pt>
                      <c:pt idx="2102">
                        <c:v>17.649890735099998</c:v>
                      </c:pt>
                      <c:pt idx="2103">
                        <c:v>17.635732311599998</c:v>
                      </c:pt>
                      <c:pt idx="2104">
                        <c:v>17.624405572799997</c:v>
                      </c:pt>
                      <c:pt idx="2105">
                        <c:v>17.613078834</c:v>
                      </c:pt>
                      <c:pt idx="2106">
                        <c:v>17.5989204105</c:v>
                      </c:pt>
                      <c:pt idx="2107">
                        <c:v>17.587593671699999</c:v>
                      </c:pt>
                      <c:pt idx="2108">
                        <c:v>17.576266932900001</c:v>
                      </c:pt>
                      <c:pt idx="2109">
                        <c:v>17.562108509400002</c:v>
                      </c:pt>
                      <c:pt idx="2110">
                        <c:v>17.550781770599997</c:v>
                      </c:pt>
                      <c:pt idx="2111">
                        <c:v>17.536623347099997</c:v>
                      </c:pt>
                      <c:pt idx="2112">
                        <c:v>17.5252966083</c:v>
                      </c:pt>
                      <c:pt idx="2113">
                        <c:v>17.513969869499999</c:v>
                      </c:pt>
                      <c:pt idx="2114">
                        <c:v>17.502643130700001</c:v>
                      </c:pt>
                      <c:pt idx="2115">
                        <c:v>17.488484707200001</c:v>
                      </c:pt>
                      <c:pt idx="2116">
                        <c:v>17.4771579684</c:v>
                      </c:pt>
                      <c:pt idx="2117">
                        <c:v>17.465831229599999</c:v>
                      </c:pt>
                      <c:pt idx="2118">
                        <c:v>17.451672806099999</c:v>
                      </c:pt>
                      <c:pt idx="2119">
                        <c:v>17.440346067299998</c:v>
                      </c:pt>
                      <c:pt idx="2120">
                        <c:v>17.429019328500001</c:v>
                      </c:pt>
                      <c:pt idx="2121">
                        <c:v>17.414860905000001</c:v>
                      </c:pt>
                      <c:pt idx="2122">
                        <c:v>17.4035341662</c:v>
                      </c:pt>
                      <c:pt idx="2123">
                        <c:v>17.392207427400002</c:v>
                      </c:pt>
                      <c:pt idx="2124">
                        <c:v>17.378049003899999</c:v>
                      </c:pt>
                      <c:pt idx="2125">
                        <c:v>17.366722265099998</c:v>
                      </c:pt>
                      <c:pt idx="2126">
                        <c:v>17.355395526300001</c:v>
                      </c:pt>
                      <c:pt idx="2127">
                        <c:v>17.344068787499999</c:v>
                      </c:pt>
                      <c:pt idx="2128">
                        <c:v>17.329910364</c:v>
                      </c:pt>
                      <c:pt idx="2129">
                        <c:v>17.318583625199999</c:v>
                      </c:pt>
                      <c:pt idx="2130">
                        <c:v>17.307256886400001</c:v>
                      </c:pt>
                      <c:pt idx="2131">
                        <c:v>17.293098462900002</c:v>
                      </c:pt>
                      <c:pt idx="2132">
                        <c:v>17.281771724099997</c:v>
                      </c:pt>
                      <c:pt idx="2133">
                        <c:v>17.270444985299999</c:v>
                      </c:pt>
                      <c:pt idx="2134">
                        <c:v>17.259118246499998</c:v>
                      </c:pt>
                      <c:pt idx="2135">
                        <c:v>17.244959822999999</c:v>
                      </c:pt>
                      <c:pt idx="2136">
                        <c:v>17.233633084200001</c:v>
                      </c:pt>
                      <c:pt idx="2137">
                        <c:v>17.2223063454</c:v>
                      </c:pt>
                      <c:pt idx="2138">
                        <c:v>17.210979606599999</c:v>
                      </c:pt>
                      <c:pt idx="2139">
                        <c:v>17.196821183099999</c:v>
                      </c:pt>
                      <c:pt idx="2140">
                        <c:v>17.185494444299998</c:v>
                      </c:pt>
                      <c:pt idx="2141">
                        <c:v>17.1741677055</c:v>
                      </c:pt>
                      <c:pt idx="2142">
                        <c:v>17.162840966699999</c:v>
                      </c:pt>
                      <c:pt idx="2143">
                        <c:v>17.1486825432</c:v>
                      </c:pt>
                      <c:pt idx="2144">
                        <c:v>17.137355804400002</c:v>
                      </c:pt>
                      <c:pt idx="2145">
                        <c:v>17.126029065599997</c:v>
                      </c:pt>
                      <c:pt idx="2146">
                        <c:v>17.1147023268</c:v>
                      </c:pt>
                      <c:pt idx="2147">
                        <c:v>17.1005439033</c:v>
                      </c:pt>
                      <c:pt idx="2148">
                        <c:v>17.089217164499999</c:v>
                      </c:pt>
                      <c:pt idx="2149">
                        <c:v>17.077890425700001</c:v>
                      </c:pt>
                      <c:pt idx="2150">
                        <c:v>17.0665636869</c:v>
                      </c:pt>
                      <c:pt idx="2151">
                        <c:v>17.055236948099999</c:v>
                      </c:pt>
                      <c:pt idx="2152">
                        <c:v>17.0410785246</c:v>
                      </c:pt>
                      <c:pt idx="2153">
                        <c:v>17.029751785799998</c:v>
                      </c:pt>
                      <c:pt idx="2154">
                        <c:v>17.018425047000001</c:v>
                      </c:pt>
                      <c:pt idx="2155">
                        <c:v>17.0070983082</c:v>
                      </c:pt>
                      <c:pt idx="2156">
                        <c:v>16.995771569400002</c:v>
                      </c:pt>
                      <c:pt idx="2157">
                        <c:v>16.981613145899999</c:v>
                      </c:pt>
                      <c:pt idx="2158">
                        <c:v>16.970286407099998</c:v>
                      </c:pt>
                      <c:pt idx="2159">
                        <c:v>16.9589596683</c:v>
                      </c:pt>
                      <c:pt idx="2160">
                        <c:v>16.947632929499999</c:v>
                      </c:pt>
                      <c:pt idx="2161">
                        <c:v>16.936306190700002</c:v>
                      </c:pt>
                      <c:pt idx="2162">
                        <c:v>16.922147767199998</c:v>
                      </c:pt>
                      <c:pt idx="2163">
                        <c:v>16.910821028400001</c:v>
                      </c:pt>
                      <c:pt idx="2164">
                        <c:v>16.8994942896</c:v>
                      </c:pt>
                      <c:pt idx="2165">
                        <c:v>16.888167550799999</c:v>
                      </c:pt>
                      <c:pt idx="2166">
                        <c:v>16.876840812000001</c:v>
                      </c:pt>
                      <c:pt idx="2167">
                        <c:v>16.8655140732</c:v>
                      </c:pt>
                      <c:pt idx="2168">
                        <c:v>16.8513556497</c:v>
                      </c:pt>
                      <c:pt idx="2169">
                        <c:v>16.840028910899999</c:v>
                      </c:pt>
                      <c:pt idx="2170">
                        <c:v>16.828702172099998</c:v>
                      </c:pt>
                      <c:pt idx="2171">
                        <c:v>16.817375433300001</c:v>
                      </c:pt>
                      <c:pt idx="2172">
                        <c:v>16.806048694499999</c:v>
                      </c:pt>
                      <c:pt idx="2173">
                        <c:v>16.794721955700002</c:v>
                      </c:pt>
                      <c:pt idx="2174">
                        <c:v>16.780563532199999</c:v>
                      </c:pt>
                      <c:pt idx="2175">
                        <c:v>16.769236793400001</c:v>
                      </c:pt>
                      <c:pt idx="2176">
                        <c:v>16.7579100546</c:v>
                      </c:pt>
                      <c:pt idx="2177">
                        <c:v>16.746583315799999</c:v>
                      </c:pt>
                      <c:pt idx="2178">
                        <c:v>16.735256577000001</c:v>
                      </c:pt>
                      <c:pt idx="2179">
                        <c:v>16.7239298382</c:v>
                      </c:pt>
                      <c:pt idx="2180">
                        <c:v>16.712603099400003</c:v>
                      </c:pt>
                      <c:pt idx="2181">
                        <c:v>16.698444675899999</c:v>
                      </c:pt>
                      <c:pt idx="2182">
                        <c:v>16.687117937099998</c:v>
                      </c:pt>
                      <c:pt idx="2183">
                        <c:v>16.675791198299997</c:v>
                      </c:pt>
                      <c:pt idx="2184">
                        <c:v>16.6644644595</c:v>
                      </c:pt>
                      <c:pt idx="2185">
                        <c:v>16.653137720699998</c:v>
                      </c:pt>
                      <c:pt idx="2186">
                        <c:v>16.641810981900001</c:v>
                      </c:pt>
                      <c:pt idx="2187">
                        <c:v>16.6304842431</c:v>
                      </c:pt>
                      <c:pt idx="2188">
                        <c:v>16.619157504299999</c:v>
                      </c:pt>
                      <c:pt idx="2189">
                        <c:v>16.607830765500001</c:v>
                      </c:pt>
                      <c:pt idx="2190">
                        <c:v>16.593672341999998</c:v>
                      </c:pt>
                      <c:pt idx="2191">
                        <c:v>16.5823456032</c:v>
                      </c:pt>
                      <c:pt idx="2192">
                        <c:v>16.571018864399999</c:v>
                      </c:pt>
                      <c:pt idx="2193">
                        <c:v>16.559692125599998</c:v>
                      </c:pt>
                      <c:pt idx="2194">
                        <c:v>16.5483653868</c:v>
                      </c:pt>
                      <c:pt idx="2195">
                        <c:v>16.537038647999999</c:v>
                      </c:pt>
                      <c:pt idx="2196">
                        <c:v>16.525711909200002</c:v>
                      </c:pt>
                      <c:pt idx="2197">
                        <c:v>16.514385170400001</c:v>
                      </c:pt>
                      <c:pt idx="2198">
                        <c:v>16.5030584316</c:v>
                      </c:pt>
                      <c:pt idx="2199">
                        <c:v>16.491731692799998</c:v>
                      </c:pt>
                      <c:pt idx="2200">
                        <c:v>16.480404954000001</c:v>
                      </c:pt>
                      <c:pt idx="2201">
                        <c:v>16.4690782152</c:v>
                      </c:pt>
                      <c:pt idx="2202">
                        <c:v>16.4549197917</c:v>
                      </c:pt>
                      <c:pt idx="2203">
                        <c:v>16.443593052900003</c:v>
                      </c:pt>
                      <c:pt idx="2204">
                        <c:v>16.432266314099998</c:v>
                      </c:pt>
                      <c:pt idx="2205">
                        <c:v>16.4209395753</c:v>
                      </c:pt>
                      <c:pt idx="2206">
                        <c:v>16.409612836499999</c:v>
                      </c:pt>
                      <c:pt idx="2207">
                        <c:v>16.398286097700002</c:v>
                      </c:pt>
                      <c:pt idx="2208">
                        <c:v>16.3869593589</c:v>
                      </c:pt>
                      <c:pt idx="2209">
                        <c:v>16.375632620099999</c:v>
                      </c:pt>
                      <c:pt idx="2210">
                        <c:v>16.364305881299998</c:v>
                      </c:pt>
                      <c:pt idx="2211">
                        <c:v>16.352979142500001</c:v>
                      </c:pt>
                      <c:pt idx="2212">
                        <c:v>16.341652403699999</c:v>
                      </c:pt>
                      <c:pt idx="2213">
                        <c:v>16.330325664900002</c:v>
                      </c:pt>
                      <c:pt idx="2214">
                        <c:v>16.318998926099997</c:v>
                      </c:pt>
                      <c:pt idx="2215">
                        <c:v>16.3076721873</c:v>
                      </c:pt>
                      <c:pt idx="2216">
                        <c:v>16.296345448499999</c:v>
                      </c:pt>
                      <c:pt idx="2217">
                        <c:v>16.285018709700001</c:v>
                      </c:pt>
                      <c:pt idx="2218">
                        <c:v>16.2736919709</c:v>
                      </c:pt>
                      <c:pt idx="2219">
                        <c:v>16.262365232099999</c:v>
                      </c:pt>
                      <c:pt idx="2220">
                        <c:v>16.251038493299998</c:v>
                      </c:pt>
                      <c:pt idx="2221">
                        <c:v>16.2397117545</c:v>
                      </c:pt>
                      <c:pt idx="2222">
                        <c:v>16.228385015699999</c:v>
                      </c:pt>
                      <c:pt idx="2223">
                        <c:v>16.217058276900001</c:v>
                      </c:pt>
                      <c:pt idx="2224">
                        <c:v>16.205731538099997</c:v>
                      </c:pt>
                      <c:pt idx="2225">
                        <c:v>16.194404799299999</c:v>
                      </c:pt>
                      <c:pt idx="2226">
                        <c:v>16.183078060499998</c:v>
                      </c:pt>
                      <c:pt idx="2227">
                        <c:v>16.1717513217</c:v>
                      </c:pt>
                      <c:pt idx="2228">
                        <c:v>16.160424582899999</c:v>
                      </c:pt>
                      <c:pt idx="2229">
                        <c:v>16.149097844099998</c:v>
                      </c:pt>
                      <c:pt idx="2230">
                        <c:v>16.137771105300001</c:v>
                      </c:pt>
                      <c:pt idx="2231">
                        <c:v>16.126444366499999</c:v>
                      </c:pt>
                      <c:pt idx="2232">
                        <c:v>16.115117627700002</c:v>
                      </c:pt>
                      <c:pt idx="2233">
                        <c:v>16.103790888900001</c:v>
                      </c:pt>
                      <c:pt idx="2234">
                        <c:v>16.0924641501</c:v>
                      </c:pt>
                      <c:pt idx="2235">
                        <c:v>16.081137411299999</c:v>
                      </c:pt>
                      <c:pt idx="2236">
                        <c:v>16.069810672500001</c:v>
                      </c:pt>
                      <c:pt idx="2237">
                        <c:v>16.0584839337</c:v>
                      </c:pt>
                      <c:pt idx="2238">
                        <c:v>16.047157194900002</c:v>
                      </c:pt>
                      <c:pt idx="2239">
                        <c:v>16.035830456099998</c:v>
                      </c:pt>
                      <c:pt idx="2240">
                        <c:v>16.0245037173</c:v>
                      </c:pt>
                      <c:pt idx="2241">
                        <c:v>16.013176978499999</c:v>
                      </c:pt>
                      <c:pt idx="2242">
                        <c:v>16.001850239700001</c:v>
                      </c:pt>
                      <c:pt idx="2243">
                        <c:v>15.9905235009</c:v>
                      </c:pt>
                      <c:pt idx="2244">
                        <c:v>15.979196762099999</c:v>
                      </c:pt>
                      <c:pt idx="2245">
                        <c:v>15.9678700233</c:v>
                      </c:pt>
                      <c:pt idx="2246">
                        <c:v>15.9565432845</c:v>
                      </c:pt>
                      <c:pt idx="2247">
                        <c:v>15.945216545700001</c:v>
                      </c:pt>
                      <c:pt idx="2248">
                        <c:v>15.933889806900002</c:v>
                      </c:pt>
                      <c:pt idx="2249">
                        <c:v>15.922563068099999</c:v>
                      </c:pt>
                      <c:pt idx="2250">
                        <c:v>15.911236329299999</c:v>
                      </c:pt>
                      <c:pt idx="2251">
                        <c:v>15.9027412752</c:v>
                      </c:pt>
                      <c:pt idx="2252">
                        <c:v>15.891414536400001</c:v>
                      </c:pt>
                      <c:pt idx="2253">
                        <c:v>15.880087797599998</c:v>
                      </c:pt>
                      <c:pt idx="2254">
                        <c:v>15.868761058799999</c:v>
                      </c:pt>
                      <c:pt idx="2255">
                        <c:v>15.857434319999999</c:v>
                      </c:pt>
                      <c:pt idx="2256">
                        <c:v>15.8461075812</c:v>
                      </c:pt>
                      <c:pt idx="2257">
                        <c:v>15.834780842400001</c:v>
                      </c:pt>
                      <c:pt idx="2258">
                        <c:v>15.823454103599998</c:v>
                      </c:pt>
                      <c:pt idx="2259">
                        <c:v>15.812127364799998</c:v>
                      </c:pt>
                      <c:pt idx="2260">
                        <c:v>15.800800625999999</c:v>
                      </c:pt>
                      <c:pt idx="2261">
                        <c:v>15.7894738872</c:v>
                      </c:pt>
                      <c:pt idx="2262">
                        <c:v>15.780978833099999</c:v>
                      </c:pt>
                      <c:pt idx="2263">
                        <c:v>15.7696520943</c:v>
                      </c:pt>
                      <c:pt idx="2264">
                        <c:v>15.7583253555</c:v>
                      </c:pt>
                      <c:pt idx="2265">
                        <c:v>15.746998616700001</c:v>
                      </c:pt>
                      <c:pt idx="2266">
                        <c:v>15.735671877900002</c:v>
                      </c:pt>
                      <c:pt idx="2267">
                        <c:v>15.724345139099999</c:v>
                      </c:pt>
                      <c:pt idx="2268">
                        <c:v>15.713018400299999</c:v>
                      </c:pt>
                      <c:pt idx="2269">
                        <c:v>15.7016916615</c:v>
                      </c:pt>
                      <c:pt idx="2270">
                        <c:v>15.690364922700001</c:v>
                      </c:pt>
                      <c:pt idx="2271">
                        <c:v>15.681869868599998</c:v>
                      </c:pt>
                      <c:pt idx="2272">
                        <c:v>15.670543129799999</c:v>
                      </c:pt>
                      <c:pt idx="2273">
                        <c:v>15.659216390999999</c:v>
                      </c:pt>
                      <c:pt idx="2274">
                        <c:v>15.6478896522</c:v>
                      </c:pt>
                      <c:pt idx="2275">
                        <c:v>15.636562913400001</c:v>
                      </c:pt>
                      <c:pt idx="2276">
                        <c:v>15.625236174599998</c:v>
                      </c:pt>
                      <c:pt idx="2277">
                        <c:v>15.613909435799998</c:v>
                      </c:pt>
                      <c:pt idx="2278">
                        <c:v>15.602582696999999</c:v>
                      </c:pt>
                      <c:pt idx="2279">
                        <c:v>15.594087642900002</c:v>
                      </c:pt>
                      <c:pt idx="2280">
                        <c:v>15.582760904099999</c:v>
                      </c:pt>
                      <c:pt idx="2281">
                        <c:v>15.571434165299999</c:v>
                      </c:pt>
                      <c:pt idx="2282">
                        <c:v>15.5601074265</c:v>
                      </c:pt>
                      <c:pt idx="2283">
                        <c:v>15.548780687700001</c:v>
                      </c:pt>
                      <c:pt idx="2284">
                        <c:v>15.537453948900001</c:v>
                      </c:pt>
                      <c:pt idx="2285">
                        <c:v>15.528958894799999</c:v>
                      </c:pt>
                      <c:pt idx="2286">
                        <c:v>15.517632155999999</c:v>
                      </c:pt>
                      <c:pt idx="2287">
                        <c:v>15.5063054172</c:v>
                      </c:pt>
                      <c:pt idx="2288">
                        <c:v>15.494978678400001</c:v>
                      </c:pt>
                      <c:pt idx="2289">
                        <c:v>15.483651939599998</c:v>
                      </c:pt>
                      <c:pt idx="2290">
                        <c:v>15.472325200799999</c:v>
                      </c:pt>
                      <c:pt idx="2291">
                        <c:v>15.463830146699999</c:v>
                      </c:pt>
                      <c:pt idx="2292">
                        <c:v>15.4525034079</c:v>
                      </c:pt>
                      <c:pt idx="2293">
                        <c:v>15.441176669099999</c:v>
                      </c:pt>
                      <c:pt idx="2294">
                        <c:v>15.4298499303</c:v>
                      </c:pt>
                      <c:pt idx="2295">
                        <c:v>15.4185231915</c:v>
                      </c:pt>
                      <c:pt idx="2296">
                        <c:v>15.410028137400001</c:v>
                      </c:pt>
                      <c:pt idx="2297">
                        <c:v>15.398701398599998</c:v>
                      </c:pt>
                      <c:pt idx="2298">
                        <c:v>15.387374659799999</c:v>
                      </c:pt>
                      <c:pt idx="2299">
                        <c:v>15.376047921</c:v>
                      </c:pt>
                      <c:pt idx="2300">
                        <c:v>15.3647211822</c:v>
                      </c:pt>
                      <c:pt idx="2301">
                        <c:v>15.353394443400001</c:v>
                      </c:pt>
                      <c:pt idx="2302">
                        <c:v>15.344899389299998</c:v>
                      </c:pt>
                      <c:pt idx="2303">
                        <c:v>15.333572650499999</c:v>
                      </c:pt>
                      <c:pt idx="2304">
                        <c:v>15.3222459117</c:v>
                      </c:pt>
                      <c:pt idx="2305">
                        <c:v>15.3109191729</c:v>
                      </c:pt>
                      <c:pt idx="2306">
                        <c:v>15.302424118799999</c:v>
                      </c:pt>
                      <c:pt idx="2307">
                        <c:v>15.29109738</c:v>
                      </c:pt>
                      <c:pt idx="2308">
                        <c:v>15.279770641200001</c:v>
                      </c:pt>
                      <c:pt idx="2309">
                        <c:v>15.268443902400001</c:v>
                      </c:pt>
                      <c:pt idx="2310">
                        <c:v>15.257117163599998</c:v>
                      </c:pt>
                      <c:pt idx="2311">
                        <c:v>15.248622109499999</c:v>
                      </c:pt>
                      <c:pt idx="2312">
                        <c:v>15.2372953707</c:v>
                      </c:pt>
                      <c:pt idx="2313">
                        <c:v>15.225968631900001</c:v>
                      </c:pt>
                      <c:pt idx="2314">
                        <c:v>15.214641893099998</c:v>
                      </c:pt>
                      <c:pt idx="2315">
                        <c:v>15.206146838999999</c:v>
                      </c:pt>
                      <c:pt idx="2316">
                        <c:v>15.194820100199999</c:v>
                      </c:pt>
                      <c:pt idx="2317">
                        <c:v>15.1834933614</c:v>
                      </c:pt>
                      <c:pt idx="2318">
                        <c:v>15.172166622599999</c:v>
                      </c:pt>
                      <c:pt idx="2319">
                        <c:v>15.1636715685</c:v>
                      </c:pt>
                      <c:pt idx="2320">
                        <c:v>15.152344829700001</c:v>
                      </c:pt>
                      <c:pt idx="2321">
                        <c:v>15.141018090900001</c:v>
                      </c:pt>
                      <c:pt idx="2322">
                        <c:v>15.129691352099998</c:v>
                      </c:pt>
                      <c:pt idx="2323">
                        <c:v>15.121196297999999</c:v>
                      </c:pt>
                      <c:pt idx="2324">
                        <c:v>15.1098695592</c:v>
                      </c:pt>
                      <c:pt idx="2325">
                        <c:v>15.098542820400001</c:v>
                      </c:pt>
                      <c:pt idx="2326">
                        <c:v>15.087216081599998</c:v>
                      </c:pt>
                      <c:pt idx="2327">
                        <c:v>15.0787210275</c:v>
                      </c:pt>
                      <c:pt idx="2328">
                        <c:v>15.067394288700001</c:v>
                      </c:pt>
                      <c:pt idx="2329">
                        <c:v>15.056067549900002</c:v>
                      </c:pt>
                      <c:pt idx="2330">
                        <c:v>15.047572495799999</c:v>
                      </c:pt>
                      <c:pt idx="2331">
                        <c:v>15.036245757</c:v>
                      </c:pt>
                      <c:pt idx="2332">
                        <c:v>15.0249190182</c:v>
                      </c:pt>
                      <c:pt idx="2333">
                        <c:v>15.013592279400001</c:v>
                      </c:pt>
                      <c:pt idx="2334">
                        <c:v>15.005097225299998</c:v>
                      </c:pt>
                      <c:pt idx="2335">
                        <c:v>14.993770486499999</c:v>
                      </c:pt>
                      <c:pt idx="2336">
                        <c:v>14.9824437477</c:v>
                      </c:pt>
                      <c:pt idx="2337">
                        <c:v>14.973948693599999</c:v>
                      </c:pt>
                      <c:pt idx="2338">
                        <c:v>14.962621954799999</c:v>
                      </c:pt>
                      <c:pt idx="2339">
                        <c:v>14.951295216</c:v>
                      </c:pt>
                      <c:pt idx="2340">
                        <c:v>14.942800161900001</c:v>
                      </c:pt>
                      <c:pt idx="2341">
                        <c:v>14.931473423099998</c:v>
                      </c:pt>
                      <c:pt idx="2342">
                        <c:v>14.920146684299999</c:v>
                      </c:pt>
                      <c:pt idx="2343">
                        <c:v>14.908819945499999</c:v>
                      </c:pt>
                      <c:pt idx="2344">
                        <c:v>14.9003248914</c:v>
                      </c:pt>
                      <c:pt idx="2345">
                        <c:v>14.888998152599997</c:v>
                      </c:pt>
                      <c:pt idx="2346">
                        <c:v>14.877671413799998</c:v>
                      </c:pt>
                      <c:pt idx="2347">
                        <c:v>14.869176359700001</c:v>
                      </c:pt>
                      <c:pt idx="2348">
                        <c:v>14.857849620900001</c:v>
                      </c:pt>
                      <c:pt idx="2349">
                        <c:v>14.846522882099999</c:v>
                      </c:pt>
                      <c:pt idx="2350">
                        <c:v>14.838027828</c:v>
                      </c:pt>
                      <c:pt idx="2351">
                        <c:v>14.8267010892</c:v>
                      </c:pt>
                      <c:pt idx="2352">
                        <c:v>14.815374350400001</c:v>
                      </c:pt>
                      <c:pt idx="2353">
                        <c:v>14.806879296299998</c:v>
                      </c:pt>
                      <c:pt idx="2354">
                        <c:v>14.795552557499999</c:v>
                      </c:pt>
                      <c:pt idx="2355">
                        <c:v>14.7842258187</c:v>
                      </c:pt>
                      <c:pt idx="2356">
                        <c:v>14.775730764599999</c:v>
                      </c:pt>
                      <c:pt idx="2357">
                        <c:v>14.764404025799999</c:v>
                      </c:pt>
                      <c:pt idx="2358">
                        <c:v>14.753077287</c:v>
                      </c:pt>
                      <c:pt idx="2359">
                        <c:v>14.744582232900001</c:v>
                      </c:pt>
                      <c:pt idx="2360">
                        <c:v>14.733255494099998</c:v>
                      </c:pt>
                      <c:pt idx="2361">
                        <c:v>14.724760439999999</c:v>
                      </c:pt>
                      <c:pt idx="2362">
                        <c:v>14.7134337012</c:v>
                      </c:pt>
                      <c:pt idx="2363">
                        <c:v>14.7021069624</c:v>
                      </c:pt>
                      <c:pt idx="2364">
                        <c:v>14.693611908299999</c:v>
                      </c:pt>
                      <c:pt idx="2365">
                        <c:v>14.6822851695</c:v>
                      </c:pt>
                      <c:pt idx="2366">
                        <c:v>14.670958430700001</c:v>
                      </c:pt>
                      <c:pt idx="2367">
                        <c:v>14.662463376599998</c:v>
                      </c:pt>
                      <c:pt idx="2368">
                        <c:v>14.651136637799999</c:v>
                      </c:pt>
                      <c:pt idx="2369">
                        <c:v>14.6426415837</c:v>
                      </c:pt>
                      <c:pt idx="2370">
                        <c:v>14.6313148449</c:v>
                      </c:pt>
                      <c:pt idx="2371">
                        <c:v>14.619988106099997</c:v>
                      </c:pt>
                      <c:pt idx="2372">
                        <c:v>14.611493052</c:v>
                      </c:pt>
                      <c:pt idx="2373">
                        <c:v>14.600166313200001</c:v>
                      </c:pt>
                      <c:pt idx="2374">
                        <c:v>14.588839574400001</c:v>
                      </c:pt>
                      <c:pt idx="2375">
                        <c:v>14.580344520299999</c:v>
                      </c:pt>
                      <c:pt idx="2376">
                        <c:v>14.569017781499999</c:v>
                      </c:pt>
                      <c:pt idx="2377">
                        <c:v>14.5605227274</c:v>
                      </c:pt>
                      <c:pt idx="2378">
                        <c:v>14.549195988599998</c:v>
                      </c:pt>
                      <c:pt idx="2379">
                        <c:v>14.537869249799998</c:v>
                      </c:pt>
                      <c:pt idx="2380">
                        <c:v>14.529374195700001</c:v>
                      </c:pt>
                      <c:pt idx="2381">
                        <c:v>14.518047456900002</c:v>
                      </c:pt>
                      <c:pt idx="2382">
                        <c:v>14.509552402799999</c:v>
                      </c:pt>
                      <c:pt idx="2383">
                        <c:v>14.498225664</c:v>
                      </c:pt>
                      <c:pt idx="2384">
                        <c:v>14.489730609899999</c:v>
                      </c:pt>
                      <c:pt idx="2385">
                        <c:v>14.478403871099999</c:v>
                      </c:pt>
                      <c:pt idx="2386">
                        <c:v>14.467077132299998</c:v>
                      </c:pt>
                      <c:pt idx="2387">
                        <c:v>14.458582078200001</c:v>
                      </c:pt>
                      <c:pt idx="2388">
                        <c:v>14.4472553394</c:v>
                      </c:pt>
                      <c:pt idx="2389">
                        <c:v>14.438760285299999</c:v>
                      </c:pt>
                      <c:pt idx="2390">
                        <c:v>14.4274335465</c:v>
                      </c:pt>
                      <c:pt idx="2391">
                        <c:v>14.418938492399999</c:v>
                      </c:pt>
                      <c:pt idx="2392">
                        <c:v>14.407611753599999</c:v>
                      </c:pt>
                      <c:pt idx="2393">
                        <c:v>14.396285014799998</c:v>
                      </c:pt>
                      <c:pt idx="2394">
                        <c:v>14.387789960700001</c:v>
                      </c:pt>
                      <c:pt idx="2395">
                        <c:v>14.3764632219</c:v>
                      </c:pt>
                      <c:pt idx="2396">
                        <c:v>14.367968167799999</c:v>
                      </c:pt>
                      <c:pt idx="2397">
                        <c:v>14.356641429</c:v>
                      </c:pt>
                      <c:pt idx="2398">
                        <c:v>14.348146374899999</c:v>
                      </c:pt>
                      <c:pt idx="2399">
                        <c:v>14.3368196361</c:v>
                      </c:pt>
                      <c:pt idx="2400">
                        <c:v>14.328324581999999</c:v>
                      </c:pt>
                      <c:pt idx="2401">
                        <c:v>14.316997843199999</c:v>
                      </c:pt>
                      <c:pt idx="2402">
                        <c:v>14.3085027891</c:v>
                      </c:pt>
                      <c:pt idx="2403">
                        <c:v>14.297176050299999</c:v>
                      </c:pt>
                      <c:pt idx="2404">
                        <c:v>14.2858493115</c:v>
                      </c:pt>
                      <c:pt idx="2405">
                        <c:v>14.277354257399999</c:v>
                      </c:pt>
                      <c:pt idx="2406">
                        <c:v>14.2660275186</c:v>
                      </c:pt>
                      <c:pt idx="2407">
                        <c:v>14.257532464499999</c:v>
                      </c:pt>
                      <c:pt idx="2408">
                        <c:v>14.246205725699999</c:v>
                      </c:pt>
                      <c:pt idx="2409">
                        <c:v>14.2377106716</c:v>
                      </c:pt>
                      <c:pt idx="2410">
                        <c:v>14.226383932799999</c:v>
                      </c:pt>
                      <c:pt idx="2411">
                        <c:v>14.2178888787</c:v>
                      </c:pt>
                      <c:pt idx="2412">
                        <c:v>14.206562139899999</c:v>
                      </c:pt>
                      <c:pt idx="2413">
                        <c:v>14.198067085799998</c:v>
                      </c:pt>
                      <c:pt idx="2414">
                        <c:v>14.186740346999999</c:v>
                      </c:pt>
                      <c:pt idx="2415">
                        <c:v>14.1782452929</c:v>
                      </c:pt>
                      <c:pt idx="2416">
                        <c:v>14.1669185541</c:v>
                      </c:pt>
                      <c:pt idx="2417">
                        <c:v>14.1584235</c:v>
                      </c:pt>
                      <c:pt idx="2418">
                        <c:v>14.1470967612</c:v>
                      </c:pt>
                      <c:pt idx="2419">
                        <c:v>14.138601707099999</c:v>
                      </c:pt>
                      <c:pt idx="2420">
                        <c:v>14.127274968299998</c:v>
                      </c:pt>
                      <c:pt idx="2421">
                        <c:v>14.118779914200001</c:v>
                      </c:pt>
                      <c:pt idx="2422">
                        <c:v>14.1074531754</c:v>
                      </c:pt>
                      <c:pt idx="2423">
                        <c:v>14.098958121299999</c:v>
                      </c:pt>
                      <c:pt idx="2424">
                        <c:v>14.0876313825</c:v>
                      </c:pt>
                      <c:pt idx="2425">
                        <c:v>14.079136328399999</c:v>
                      </c:pt>
                      <c:pt idx="2426">
                        <c:v>14.067809589599999</c:v>
                      </c:pt>
                      <c:pt idx="2427">
                        <c:v>14.0593145355</c:v>
                      </c:pt>
                      <c:pt idx="2428">
                        <c:v>14.047987796700001</c:v>
                      </c:pt>
                      <c:pt idx="2429">
                        <c:v>14.0394927426</c:v>
                      </c:pt>
                      <c:pt idx="2430">
                        <c:v>14.028166003799999</c:v>
                      </c:pt>
                      <c:pt idx="2431">
                        <c:v>14.0196709497</c:v>
                      </c:pt>
                      <c:pt idx="2432">
                        <c:v>14.011175895599999</c:v>
                      </c:pt>
                      <c:pt idx="2433">
                        <c:v>13.999849156799998</c:v>
                      </c:pt>
                      <c:pt idx="2434">
                        <c:v>13.991354102700001</c:v>
                      </c:pt>
                      <c:pt idx="2435">
                        <c:v>13.9800273639</c:v>
                      </c:pt>
                      <c:pt idx="2436">
                        <c:v>13.971532309799999</c:v>
                      </c:pt>
                      <c:pt idx="2437">
                        <c:v>13.960205570999999</c:v>
                      </c:pt>
                      <c:pt idx="2438">
                        <c:v>13.951710516899999</c:v>
                      </c:pt>
                      <c:pt idx="2439">
                        <c:v>13.940383778099999</c:v>
                      </c:pt>
                      <c:pt idx="2440">
                        <c:v>13.931888724</c:v>
                      </c:pt>
                      <c:pt idx="2441">
                        <c:v>13.923393669899999</c:v>
                      </c:pt>
                      <c:pt idx="2442">
                        <c:v>13.9120669311</c:v>
                      </c:pt>
                      <c:pt idx="2443">
                        <c:v>13.903571876999999</c:v>
                      </c:pt>
                      <c:pt idx="2444">
                        <c:v>13.8922451382</c:v>
                      </c:pt>
                      <c:pt idx="2445">
                        <c:v>13.883750084100001</c:v>
                      </c:pt>
                      <c:pt idx="2446">
                        <c:v>13.8724233453</c:v>
                      </c:pt>
                      <c:pt idx="2447">
                        <c:v>13.863928291200001</c:v>
                      </c:pt>
                      <c:pt idx="2448">
                        <c:v>13.852601552399999</c:v>
                      </c:pt>
                      <c:pt idx="2449">
                        <c:v>13.844106498299999</c:v>
                      </c:pt>
                      <c:pt idx="2450">
                        <c:v>13.8356114442</c:v>
                      </c:pt>
                      <c:pt idx="2451">
                        <c:v>13.824284705399998</c:v>
                      </c:pt>
                      <c:pt idx="2452">
                        <c:v>13.815789651299999</c:v>
                      </c:pt>
                      <c:pt idx="2453">
                        <c:v>13.8044629125</c:v>
                      </c:pt>
                      <c:pt idx="2454">
                        <c:v>13.795967858399999</c:v>
                      </c:pt>
                      <c:pt idx="2455">
                        <c:v>13.787472804299998</c:v>
                      </c:pt>
                      <c:pt idx="2456">
                        <c:v>13.776146065499999</c:v>
                      </c:pt>
                      <c:pt idx="2457">
                        <c:v>13.7676510114</c:v>
                      </c:pt>
                      <c:pt idx="2458">
                        <c:v>13.756324272600001</c:v>
                      </c:pt>
                      <c:pt idx="2459">
                        <c:v>13.7478292185</c:v>
                      </c:pt>
                      <c:pt idx="2460">
                        <c:v>13.739334164399999</c:v>
                      </c:pt>
                      <c:pt idx="2461">
                        <c:v>13.7280074256</c:v>
                      </c:pt>
                      <c:pt idx="2462">
                        <c:v>13.7195123715</c:v>
                      </c:pt>
                      <c:pt idx="2463">
                        <c:v>13.708185632700001</c:v>
                      </c:pt>
                      <c:pt idx="2464">
                        <c:v>13.6996905786</c:v>
                      </c:pt>
                      <c:pt idx="2465">
                        <c:v>13.691195524499999</c:v>
                      </c:pt>
                      <c:pt idx="2466">
                        <c:v>13.6798687857</c:v>
                      </c:pt>
                      <c:pt idx="2467">
                        <c:v>13.671373731599999</c:v>
                      </c:pt>
                      <c:pt idx="2468">
                        <c:v>13.660046992799998</c:v>
                      </c:pt>
                      <c:pt idx="2469">
                        <c:v>13.651551938700001</c:v>
                      </c:pt>
                      <c:pt idx="2470">
                        <c:v>13.6430568846</c:v>
                      </c:pt>
                      <c:pt idx="2471">
                        <c:v>13.631730145799999</c:v>
                      </c:pt>
                      <c:pt idx="2472">
                        <c:v>13.6232350917</c:v>
                      </c:pt>
                      <c:pt idx="2473">
                        <c:v>13.614740037600001</c:v>
                      </c:pt>
                      <c:pt idx="2474">
                        <c:v>13.6034132988</c:v>
                      </c:pt>
                      <c:pt idx="2475">
                        <c:v>13.594918244700001</c:v>
                      </c:pt>
                      <c:pt idx="2476">
                        <c:v>13.5864231906</c:v>
                      </c:pt>
                      <c:pt idx="2477">
                        <c:v>13.575096451799999</c:v>
                      </c:pt>
                      <c:pt idx="2478">
                        <c:v>13.5666013977</c:v>
                      </c:pt>
                      <c:pt idx="2479">
                        <c:v>13.5581063436</c:v>
                      </c:pt>
                      <c:pt idx="2480">
                        <c:v>13.546779604799999</c:v>
                      </c:pt>
                      <c:pt idx="2481">
                        <c:v>13.5382845507</c:v>
                      </c:pt>
                      <c:pt idx="2482">
                        <c:v>13.526957811899999</c:v>
                      </c:pt>
                      <c:pt idx="2483">
                        <c:v>13.518462757799998</c:v>
                      </c:pt>
                      <c:pt idx="2484">
                        <c:v>13.509967703700001</c:v>
                      </c:pt>
                      <c:pt idx="2485">
                        <c:v>13.4986409649</c:v>
                      </c:pt>
                      <c:pt idx="2486">
                        <c:v>13.490145910799999</c:v>
                      </c:pt>
                      <c:pt idx="2487">
                        <c:v>13.4816508567</c:v>
                      </c:pt>
                      <c:pt idx="2488">
                        <c:v>13.470324117899999</c:v>
                      </c:pt>
                      <c:pt idx="2489">
                        <c:v>13.4618290638</c:v>
                      </c:pt>
                      <c:pt idx="2490">
                        <c:v>13.453334009700001</c:v>
                      </c:pt>
                      <c:pt idx="2491">
                        <c:v>13.4420072709</c:v>
                      </c:pt>
                      <c:pt idx="2492">
                        <c:v>13.433512216799999</c:v>
                      </c:pt>
                      <c:pt idx="2493">
                        <c:v>13.4250171627</c:v>
                      </c:pt>
                      <c:pt idx="2494">
                        <c:v>13.416522108600001</c:v>
                      </c:pt>
                      <c:pt idx="2495">
                        <c:v>13.405195369799999</c:v>
                      </c:pt>
                      <c:pt idx="2496">
                        <c:v>13.3967003157</c:v>
                      </c:pt>
                      <c:pt idx="2497">
                        <c:v>13.3882052616</c:v>
                      </c:pt>
                      <c:pt idx="2498">
                        <c:v>13.376878522799998</c:v>
                      </c:pt>
                      <c:pt idx="2499">
                        <c:v>13.368383468699999</c:v>
                      </c:pt>
                      <c:pt idx="2500">
                        <c:v>13.3598884146</c:v>
                      </c:pt>
                      <c:pt idx="2501">
                        <c:v>13.348561675799999</c:v>
                      </c:pt>
                      <c:pt idx="2502">
                        <c:v>13.3400666217</c:v>
                      </c:pt>
                      <c:pt idx="2503">
                        <c:v>13.331571567599999</c:v>
                      </c:pt>
                      <c:pt idx="2504">
                        <c:v>13.320244828799998</c:v>
                      </c:pt>
                      <c:pt idx="2505">
                        <c:v>13.311749774700001</c:v>
                      </c:pt>
                      <c:pt idx="2506">
                        <c:v>13.3032547206</c:v>
                      </c:pt>
                      <c:pt idx="2507">
                        <c:v>13.294759666499999</c:v>
                      </c:pt>
                      <c:pt idx="2508">
                        <c:v>13.2834329277</c:v>
                      </c:pt>
                      <c:pt idx="2509">
                        <c:v>13.274937873600001</c:v>
                      </c:pt>
                      <c:pt idx="2510">
                        <c:v>13.2664428195</c:v>
                      </c:pt>
                      <c:pt idx="2511">
                        <c:v>13.257947765399999</c:v>
                      </c:pt>
                      <c:pt idx="2512">
                        <c:v>13.2466210266</c:v>
                      </c:pt>
                      <c:pt idx="2513">
                        <c:v>13.238125972499999</c:v>
                      </c:pt>
                      <c:pt idx="2514">
                        <c:v>13.2296309184</c:v>
                      </c:pt>
                      <c:pt idx="2515">
                        <c:v>13.2183041796</c:v>
                      </c:pt>
                      <c:pt idx="2516">
                        <c:v>13.2098091255</c:v>
                      </c:pt>
                      <c:pt idx="2517">
                        <c:v>13.201314071399999</c:v>
                      </c:pt>
                      <c:pt idx="2518">
                        <c:v>13.1928190173</c:v>
                      </c:pt>
                      <c:pt idx="2519">
                        <c:v>13.1814922785</c:v>
                      </c:pt>
                      <c:pt idx="2520">
                        <c:v>13.1729972244</c:v>
                      </c:pt>
                      <c:pt idx="2521">
                        <c:v>13.164502170299999</c:v>
                      </c:pt>
                      <c:pt idx="2522">
                        <c:v>13.1560071162</c:v>
                      </c:pt>
                      <c:pt idx="2523">
                        <c:v>13.144680377399999</c:v>
                      </c:pt>
                      <c:pt idx="2524">
                        <c:v>13.136185323299999</c:v>
                      </c:pt>
                      <c:pt idx="2525">
                        <c:v>13.1276902692</c:v>
                      </c:pt>
                      <c:pt idx="2526">
                        <c:v>13.1191952151</c:v>
                      </c:pt>
                      <c:pt idx="2527">
                        <c:v>13.107868476299998</c:v>
                      </c:pt>
                      <c:pt idx="2528">
                        <c:v>13.099373422200001</c:v>
                      </c:pt>
                      <c:pt idx="2529">
                        <c:v>13.0908783681</c:v>
                      </c:pt>
                      <c:pt idx="2530">
                        <c:v>13.082383313999999</c:v>
                      </c:pt>
                      <c:pt idx="2531">
                        <c:v>13.0710565752</c:v>
                      </c:pt>
                      <c:pt idx="2532">
                        <c:v>13.062561521099999</c:v>
                      </c:pt>
                      <c:pt idx="2533">
                        <c:v>13.054066467</c:v>
                      </c:pt>
                      <c:pt idx="2534">
                        <c:v>13.045571412899999</c:v>
                      </c:pt>
                      <c:pt idx="2535">
                        <c:v>13.037076358799998</c:v>
                      </c:pt>
                      <c:pt idx="2536">
                        <c:v>13.025749619999999</c:v>
                      </c:pt>
                      <c:pt idx="2537">
                        <c:v>13.0172545659</c:v>
                      </c:pt>
                      <c:pt idx="2538">
                        <c:v>13.008759511799999</c:v>
                      </c:pt>
                      <c:pt idx="2539">
                        <c:v>13.0002644577</c:v>
                      </c:pt>
                      <c:pt idx="2540">
                        <c:v>12.988937718899999</c:v>
                      </c:pt>
                      <c:pt idx="2541">
                        <c:v>12.980442664799998</c:v>
                      </c:pt>
                      <c:pt idx="2542">
                        <c:v>12.971947610700001</c:v>
                      </c:pt>
                      <c:pt idx="2543">
                        <c:v>12.9634525566</c:v>
                      </c:pt>
                      <c:pt idx="2544">
                        <c:v>12.954957502499999</c:v>
                      </c:pt>
                      <c:pt idx="2545">
                        <c:v>12.9436307637</c:v>
                      </c:pt>
                      <c:pt idx="2546">
                        <c:v>12.935135709600001</c:v>
                      </c:pt>
                      <c:pt idx="2547">
                        <c:v>12.9266406555</c:v>
                      </c:pt>
                      <c:pt idx="2548">
                        <c:v>12.918145601399999</c:v>
                      </c:pt>
                      <c:pt idx="2549">
                        <c:v>12.909650547299998</c:v>
                      </c:pt>
                      <c:pt idx="2550">
                        <c:v>12.898323808499999</c:v>
                      </c:pt>
                      <c:pt idx="2551">
                        <c:v>12.8898287544</c:v>
                      </c:pt>
                      <c:pt idx="2552">
                        <c:v>12.881333700299999</c:v>
                      </c:pt>
                      <c:pt idx="2553">
                        <c:v>12.8728386462</c:v>
                      </c:pt>
                      <c:pt idx="2554">
                        <c:v>12.864343592099999</c:v>
                      </c:pt>
                      <c:pt idx="2555">
                        <c:v>12.855848538</c:v>
                      </c:pt>
                      <c:pt idx="2556">
                        <c:v>12.844521799200001</c:v>
                      </c:pt>
                      <c:pt idx="2557">
                        <c:v>12.8360267451</c:v>
                      </c:pt>
                      <c:pt idx="2558">
                        <c:v>12.827531690999999</c:v>
                      </c:pt>
                      <c:pt idx="2559">
                        <c:v>12.8190366369</c:v>
                      </c:pt>
                      <c:pt idx="2560">
                        <c:v>12.810541582799999</c:v>
                      </c:pt>
                      <c:pt idx="2561">
                        <c:v>12.8020465287</c:v>
                      </c:pt>
                      <c:pt idx="2562">
                        <c:v>12.790719789899999</c:v>
                      </c:pt>
                      <c:pt idx="2563">
                        <c:v>12.7822247358</c:v>
                      </c:pt>
                      <c:pt idx="2564">
                        <c:v>12.773729681700001</c:v>
                      </c:pt>
                      <c:pt idx="2565">
                        <c:v>12.7652346276</c:v>
                      </c:pt>
                      <c:pt idx="2566">
                        <c:v>12.756739573499999</c:v>
                      </c:pt>
                      <c:pt idx="2567">
                        <c:v>12.7482445194</c:v>
                      </c:pt>
                      <c:pt idx="2568">
                        <c:v>12.736917780600001</c:v>
                      </c:pt>
                      <c:pt idx="2569">
                        <c:v>12.7284227265</c:v>
                      </c:pt>
                      <c:pt idx="2570">
                        <c:v>12.719927672399999</c:v>
                      </c:pt>
                      <c:pt idx="2571">
                        <c:v>12.711432618299998</c:v>
                      </c:pt>
                      <c:pt idx="2572">
                        <c:v>12.702937564200001</c:v>
                      </c:pt>
                      <c:pt idx="2573">
                        <c:v>12.6944425101</c:v>
                      </c:pt>
                      <c:pt idx="2574">
                        <c:v>12.685947455999999</c:v>
                      </c:pt>
                      <c:pt idx="2575">
                        <c:v>12.6746207172</c:v>
                      </c:pt>
                      <c:pt idx="2576">
                        <c:v>12.666125663100001</c:v>
                      </c:pt>
                      <c:pt idx="2577">
                        <c:v>12.657630609</c:v>
                      </c:pt>
                      <c:pt idx="2578">
                        <c:v>12.649135554899999</c:v>
                      </c:pt>
                      <c:pt idx="2579">
                        <c:v>12.640640500799998</c:v>
                      </c:pt>
                      <c:pt idx="2580">
                        <c:v>12.632145446700001</c:v>
                      </c:pt>
                      <c:pt idx="2581">
                        <c:v>12.6236503926</c:v>
                      </c:pt>
                      <c:pt idx="2582">
                        <c:v>12.615155338499999</c:v>
                      </c:pt>
                      <c:pt idx="2583">
                        <c:v>12.6038285997</c:v>
                      </c:pt>
                      <c:pt idx="2584">
                        <c:v>12.595333545599999</c:v>
                      </c:pt>
                      <c:pt idx="2585">
                        <c:v>12.5868384915</c:v>
                      </c:pt>
                      <c:pt idx="2586">
                        <c:v>12.578343437399999</c:v>
                      </c:pt>
                      <c:pt idx="2587">
                        <c:v>12.569848383299998</c:v>
                      </c:pt>
                      <c:pt idx="2588">
                        <c:v>12.561353329200001</c:v>
                      </c:pt>
                      <c:pt idx="2589">
                        <c:v>12.5528582751</c:v>
                      </c:pt>
                      <c:pt idx="2590">
                        <c:v>12.544363220999999</c:v>
                      </c:pt>
                      <c:pt idx="2591">
                        <c:v>12.535868166899998</c:v>
                      </c:pt>
                      <c:pt idx="2592">
                        <c:v>12.527373112799999</c:v>
                      </c:pt>
                      <c:pt idx="2593">
                        <c:v>12.516046374</c:v>
                      </c:pt>
                      <c:pt idx="2594">
                        <c:v>12.507551319899999</c:v>
                      </c:pt>
                      <c:pt idx="2595">
                        <c:v>12.499056265799998</c:v>
                      </c:pt>
                      <c:pt idx="2596">
                        <c:v>12.490561211700001</c:v>
                      </c:pt>
                      <c:pt idx="2597">
                        <c:v>12.4820661576</c:v>
                      </c:pt>
                      <c:pt idx="2598">
                        <c:v>12.473571103499999</c:v>
                      </c:pt>
                      <c:pt idx="2599">
                        <c:v>12.465076049399999</c:v>
                      </c:pt>
                      <c:pt idx="2600">
                        <c:v>12.4565809953</c:v>
                      </c:pt>
                      <c:pt idx="2601">
                        <c:v>12.4480859412</c:v>
                      </c:pt>
                      <c:pt idx="2602">
                        <c:v>12.4395908871</c:v>
                      </c:pt>
                      <c:pt idx="2603">
                        <c:v>12.431095832999999</c:v>
                      </c:pt>
                      <c:pt idx="2604">
                        <c:v>12.4226007789</c:v>
                      </c:pt>
                      <c:pt idx="2605">
                        <c:v>12.414105724799999</c:v>
                      </c:pt>
                      <c:pt idx="2606">
                        <c:v>12.402778986</c:v>
                      </c:pt>
                      <c:pt idx="2607">
                        <c:v>12.394283931899999</c:v>
                      </c:pt>
                      <c:pt idx="2608">
                        <c:v>12.3857888778</c:v>
                      </c:pt>
                      <c:pt idx="2609">
                        <c:v>12.377293823700001</c:v>
                      </c:pt>
                      <c:pt idx="2610">
                        <c:v>12.3687987696</c:v>
                      </c:pt>
                      <c:pt idx="2611">
                        <c:v>12.360303715499999</c:v>
                      </c:pt>
                      <c:pt idx="2612">
                        <c:v>12.3518086614</c:v>
                      </c:pt>
                      <c:pt idx="2613">
                        <c:v>12.343313607299999</c:v>
                      </c:pt>
                      <c:pt idx="2614">
                        <c:v>12.3348185532</c:v>
                      </c:pt>
                      <c:pt idx="2615">
                        <c:v>12.326323499100001</c:v>
                      </c:pt>
                      <c:pt idx="2616">
                        <c:v>12.317828445</c:v>
                      </c:pt>
                      <c:pt idx="2617">
                        <c:v>12.309333390899999</c:v>
                      </c:pt>
                      <c:pt idx="2618">
                        <c:v>12.300838336799998</c:v>
                      </c:pt>
                      <c:pt idx="2619">
                        <c:v>12.292343282700001</c:v>
                      </c:pt>
                      <c:pt idx="2620">
                        <c:v>12.2838482286</c:v>
                      </c:pt>
                      <c:pt idx="2621">
                        <c:v>12.275353174499999</c:v>
                      </c:pt>
                      <c:pt idx="2622">
                        <c:v>12.266858120399998</c:v>
                      </c:pt>
                      <c:pt idx="2623">
                        <c:v>12.258363066299999</c:v>
                      </c:pt>
                      <c:pt idx="2624">
                        <c:v>12.2498680122</c:v>
                      </c:pt>
                      <c:pt idx="2625">
                        <c:v>12.241372958099999</c:v>
                      </c:pt>
                      <c:pt idx="2626">
                        <c:v>12.232877904</c:v>
                      </c:pt>
                      <c:pt idx="2627">
                        <c:v>12.2243828499</c:v>
                      </c:pt>
                      <c:pt idx="2628">
                        <c:v>12.215887795799999</c:v>
                      </c:pt>
                      <c:pt idx="2629">
                        <c:v>12.2073927417</c:v>
                      </c:pt>
                      <c:pt idx="2630">
                        <c:v>12.196066002899999</c:v>
                      </c:pt>
                      <c:pt idx="2631">
                        <c:v>12.187570948799999</c:v>
                      </c:pt>
                      <c:pt idx="2632">
                        <c:v>12.1790758947</c:v>
                      </c:pt>
                      <c:pt idx="2633">
                        <c:v>12.1705808406</c:v>
                      </c:pt>
                      <c:pt idx="2634">
                        <c:v>12.1620857865</c:v>
                      </c:pt>
                      <c:pt idx="2635">
                        <c:v>12.1535907324</c:v>
                      </c:pt>
                      <c:pt idx="2636">
                        <c:v>12.145095678299999</c:v>
                      </c:pt>
                      <c:pt idx="2637">
                        <c:v>12.1366006242</c:v>
                      </c:pt>
                      <c:pt idx="2638">
                        <c:v>12.128105570100001</c:v>
                      </c:pt>
                      <c:pt idx="2639">
                        <c:v>12.119610516</c:v>
                      </c:pt>
                      <c:pt idx="2640">
                        <c:v>12.111115461899999</c:v>
                      </c:pt>
                      <c:pt idx="2641">
                        <c:v>12.102620407799998</c:v>
                      </c:pt>
                      <c:pt idx="2642">
                        <c:v>12.094125353700001</c:v>
                      </c:pt>
                      <c:pt idx="2643">
                        <c:v>12.0856302996</c:v>
                      </c:pt>
                      <c:pt idx="2644">
                        <c:v>12.077135245499999</c:v>
                      </c:pt>
                      <c:pt idx="2645">
                        <c:v>12.0714718761</c:v>
                      </c:pt>
                      <c:pt idx="2646">
                        <c:v>12.062976822</c:v>
                      </c:pt>
                      <c:pt idx="2647">
                        <c:v>12.054481767899999</c:v>
                      </c:pt>
                      <c:pt idx="2648">
                        <c:v>12.0459867138</c:v>
                      </c:pt>
                      <c:pt idx="2649">
                        <c:v>12.037491659700001</c:v>
                      </c:pt>
                      <c:pt idx="2650">
                        <c:v>12.0289966056</c:v>
                      </c:pt>
                      <c:pt idx="2651">
                        <c:v>12.020501551499999</c:v>
                      </c:pt>
                      <c:pt idx="2652">
                        <c:v>12.0120064974</c:v>
                      </c:pt>
                      <c:pt idx="2653">
                        <c:v>12.003511443299999</c:v>
                      </c:pt>
                      <c:pt idx="2654">
                        <c:v>11.9950163892</c:v>
                      </c:pt>
                      <c:pt idx="2655">
                        <c:v>11.986521335100001</c:v>
                      </c:pt>
                      <c:pt idx="2656">
                        <c:v>11.978026281</c:v>
                      </c:pt>
                      <c:pt idx="2657">
                        <c:v>11.969531226899999</c:v>
                      </c:pt>
                      <c:pt idx="2658">
                        <c:v>11.961036172799998</c:v>
                      </c:pt>
                      <c:pt idx="2659">
                        <c:v>11.952541118700001</c:v>
                      </c:pt>
                      <c:pt idx="2660">
                        <c:v>11.9440460646</c:v>
                      </c:pt>
                      <c:pt idx="2661">
                        <c:v>11.935551010499999</c:v>
                      </c:pt>
                      <c:pt idx="2662">
                        <c:v>11.927055956399998</c:v>
                      </c:pt>
                      <c:pt idx="2663">
                        <c:v>11.918560902299999</c:v>
                      </c:pt>
                      <c:pt idx="2664">
                        <c:v>11.9100658482</c:v>
                      </c:pt>
                      <c:pt idx="2665">
                        <c:v>11.9015707941</c:v>
                      </c:pt>
                      <c:pt idx="2666">
                        <c:v>11.89307574</c:v>
                      </c:pt>
                      <c:pt idx="2667">
                        <c:v>11.8845806859</c:v>
                      </c:pt>
                      <c:pt idx="2668">
                        <c:v>11.876085631799999</c:v>
                      </c:pt>
                      <c:pt idx="2669">
                        <c:v>11.8704222624</c:v>
                      </c:pt>
                      <c:pt idx="2670">
                        <c:v>11.861927208299999</c:v>
                      </c:pt>
                      <c:pt idx="2671">
                        <c:v>11.8534321542</c:v>
                      </c:pt>
                      <c:pt idx="2672">
                        <c:v>11.844937100099999</c:v>
                      </c:pt>
                      <c:pt idx="2673">
                        <c:v>11.836442046</c:v>
                      </c:pt>
                      <c:pt idx="2674">
                        <c:v>11.827946991899999</c:v>
                      </c:pt>
                      <c:pt idx="2675">
                        <c:v>11.819451937799998</c:v>
                      </c:pt>
                      <c:pt idx="2676">
                        <c:v>11.810956883699999</c:v>
                      </c:pt>
                      <c:pt idx="2677">
                        <c:v>11.8024618296</c:v>
                      </c:pt>
                      <c:pt idx="2678">
                        <c:v>11.793966775499999</c:v>
                      </c:pt>
                      <c:pt idx="2679">
                        <c:v>11.785471721399999</c:v>
                      </c:pt>
                      <c:pt idx="2680">
                        <c:v>11.7769766673</c:v>
                      </c:pt>
                      <c:pt idx="2681">
                        <c:v>11.768481613200001</c:v>
                      </c:pt>
                      <c:pt idx="2682">
                        <c:v>11.762818243799998</c:v>
                      </c:pt>
                      <c:pt idx="2683">
                        <c:v>11.754323189700001</c:v>
                      </c:pt>
                      <c:pt idx="2684">
                        <c:v>11.748659820299999</c:v>
                      </c:pt>
                      <c:pt idx="2685">
                        <c:v>11.748659820299999</c:v>
                      </c:pt>
                      <c:pt idx="2686">
                        <c:v>11.748659820299999</c:v>
                      </c:pt>
                      <c:pt idx="2687">
                        <c:v>11.748659820299999</c:v>
                      </c:pt>
                      <c:pt idx="2688">
                        <c:v>11.748659820299999</c:v>
                      </c:pt>
                      <c:pt idx="2689">
                        <c:v>11.748659820299999</c:v>
                      </c:pt>
                      <c:pt idx="2690">
                        <c:v>11.748659820299999</c:v>
                      </c:pt>
                      <c:pt idx="2691">
                        <c:v>11.748659820299999</c:v>
                      </c:pt>
                      <c:pt idx="2692">
                        <c:v>11.748659820299999</c:v>
                      </c:pt>
                      <c:pt idx="2693">
                        <c:v>11.748659820299999</c:v>
                      </c:pt>
                      <c:pt idx="2694">
                        <c:v>11.748659820299999</c:v>
                      </c:pt>
                      <c:pt idx="2695">
                        <c:v>11.748659820299999</c:v>
                      </c:pt>
                      <c:pt idx="2696">
                        <c:v>11.748659820299999</c:v>
                      </c:pt>
                      <c:pt idx="2697">
                        <c:v>11.748659820299999</c:v>
                      </c:pt>
                      <c:pt idx="2698">
                        <c:v>11.748659820299999</c:v>
                      </c:pt>
                      <c:pt idx="2699">
                        <c:v>11.748659820299999</c:v>
                      </c:pt>
                      <c:pt idx="2700">
                        <c:v>11.748659820299999</c:v>
                      </c:pt>
                      <c:pt idx="2701">
                        <c:v>11.748659820299999</c:v>
                      </c:pt>
                      <c:pt idx="2702">
                        <c:v>11.748659820299999</c:v>
                      </c:pt>
                      <c:pt idx="2703">
                        <c:v>11.748659820299999</c:v>
                      </c:pt>
                      <c:pt idx="2704">
                        <c:v>11.748659820299999</c:v>
                      </c:pt>
                      <c:pt idx="2705">
                        <c:v>11.748659820299999</c:v>
                      </c:pt>
                      <c:pt idx="2706">
                        <c:v>11.7458281356</c:v>
                      </c:pt>
                      <c:pt idx="2707">
                        <c:v>11.7458281356</c:v>
                      </c:pt>
                      <c:pt idx="2708">
                        <c:v>11.7458281356</c:v>
                      </c:pt>
                      <c:pt idx="2709">
                        <c:v>11.7458281356</c:v>
                      </c:pt>
                      <c:pt idx="2710">
                        <c:v>11.7458281356</c:v>
                      </c:pt>
                      <c:pt idx="2711">
                        <c:v>11.7458281356</c:v>
                      </c:pt>
                      <c:pt idx="2712">
                        <c:v>11.7458281356</c:v>
                      </c:pt>
                      <c:pt idx="2713">
                        <c:v>11.7458281356</c:v>
                      </c:pt>
                      <c:pt idx="2714">
                        <c:v>11.7458281356</c:v>
                      </c:pt>
                      <c:pt idx="2715">
                        <c:v>11.7458281356</c:v>
                      </c:pt>
                      <c:pt idx="2716">
                        <c:v>11.7458281356</c:v>
                      </c:pt>
                      <c:pt idx="2717">
                        <c:v>11.7458281356</c:v>
                      </c:pt>
                      <c:pt idx="2718">
                        <c:v>11.7458281356</c:v>
                      </c:pt>
                      <c:pt idx="2719">
                        <c:v>11.7458281356</c:v>
                      </c:pt>
                      <c:pt idx="2720">
                        <c:v>11.7458281356</c:v>
                      </c:pt>
                      <c:pt idx="2721">
                        <c:v>11.7458281356</c:v>
                      </c:pt>
                      <c:pt idx="2722">
                        <c:v>11.7458281356</c:v>
                      </c:pt>
                      <c:pt idx="2723">
                        <c:v>11.7458281356</c:v>
                      </c:pt>
                      <c:pt idx="2724">
                        <c:v>11.7458281356</c:v>
                      </c:pt>
                      <c:pt idx="2725">
                        <c:v>11.7458281356</c:v>
                      </c:pt>
                      <c:pt idx="2726">
                        <c:v>11.7458281356</c:v>
                      </c:pt>
                      <c:pt idx="2727">
                        <c:v>11.7458281356</c:v>
                      </c:pt>
                      <c:pt idx="2728">
                        <c:v>11.7458281356</c:v>
                      </c:pt>
                      <c:pt idx="2729">
                        <c:v>11.7429964509</c:v>
                      </c:pt>
                      <c:pt idx="2730">
                        <c:v>11.7429964509</c:v>
                      </c:pt>
                      <c:pt idx="2731">
                        <c:v>11.7429964509</c:v>
                      </c:pt>
                      <c:pt idx="2732">
                        <c:v>11.7429964509</c:v>
                      </c:pt>
                      <c:pt idx="2733">
                        <c:v>11.7429964509</c:v>
                      </c:pt>
                      <c:pt idx="2734">
                        <c:v>11.7429964509</c:v>
                      </c:pt>
                      <c:pt idx="2735">
                        <c:v>11.7429964509</c:v>
                      </c:pt>
                      <c:pt idx="2736">
                        <c:v>11.7429964509</c:v>
                      </c:pt>
                      <c:pt idx="2737">
                        <c:v>11.7429964509</c:v>
                      </c:pt>
                      <c:pt idx="2738">
                        <c:v>11.7429964509</c:v>
                      </c:pt>
                      <c:pt idx="2739">
                        <c:v>11.7429964509</c:v>
                      </c:pt>
                      <c:pt idx="2740">
                        <c:v>11.7429964509</c:v>
                      </c:pt>
                      <c:pt idx="2741">
                        <c:v>11.7429964509</c:v>
                      </c:pt>
                      <c:pt idx="2742">
                        <c:v>11.7429964509</c:v>
                      </c:pt>
                      <c:pt idx="2743">
                        <c:v>11.7429964509</c:v>
                      </c:pt>
                      <c:pt idx="2744">
                        <c:v>11.7429964509</c:v>
                      </c:pt>
                      <c:pt idx="2745">
                        <c:v>11.7429964509</c:v>
                      </c:pt>
                      <c:pt idx="2746">
                        <c:v>11.7429964509</c:v>
                      </c:pt>
                      <c:pt idx="2747">
                        <c:v>11.7429964509</c:v>
                      </c:pt>
                      <c:pt idx="2748">
                        <c:v>11.7429964509</c:v>
                      </c:pt>
                      <c:pt idx="2749">
                        <c:v>11.7429964509</c:v>
                      </c:pt>
                      <c:pt idx="2750">
                        <c:v>11.7429964509</c:v>
                      </c:pt>
                      <c:pt idx="2751">
                        <c:v>11.740164766199999</c:v>
                      </c:pt>
                      <c:pt idx="2752">
                        <c:v>11.740164766199999</c:v>
                      </c:pt>
                      <c:pt idx="2753">
                        <c:v>11.740164766199999</c:v>
                      </c:pt>
                      <c:pt idx="2754">
                        <c:v>11.740164766199999</c:v>
                      </c:pt>
                      <c:pt idx="2755">
                        <c:v>11.740164766199999</c:v>
                      </c:pt>
                      <c:pt idx="2756">
                        <c:v>11.740164766199999</c:v>
                      </c:pt>
                      <c:pt idx="2757">
                        <c:v>11.740164766199999</c:v>
                      </c:pt>
                      <c:pt idx="2758">
                        <c:v>11.740164766199999</c:v>
                      </c:pt>
                      <c:pt idx="2759">
                        <c:v>11.740164766199999</c:v>
                      </c:pt>
                      <c:pt idx="2760">
                        <c:v>11.740164766199999</c:v>
                      </c:pt>
                      <c:pt idx="2761">
                        <c:v>11.740164766199999</c:v>
                      </c:pt>
                      <c:pt idx="2762">
                        <c:v>11.740164766199999</c:v>
                      </c:pt>
                      <c:pt idx="2763">
                        <c:v>11.740164766199999</c:v>
                      </c:pt>
                      <c:pt idx="2764">
                        <c:v>11.740164766199999</c:v>
                      </c:pt>
                      <c:pt idx="2765">
                        <c:v>11.740164766199999</c:v>
                      </c:pt>
                      <c:pt idx="2766">
                        <c:v>11.740164766199999</c:v>
                      </c:pt>
                      <c:pt idx="2767">
                        <c:v>11.740164766199999</c:v>
                      </c:pt>
                      <c:pt idx="2768">
                        <c:v>11.740164766199999</c:v>
                      </c:pt>
                      <c:pt idx="2769">
                        <c:v>11.740164766199999</c:v>
                      </c:pt>
                      <c:pt idx="2770">
                        <c:v>11.740164766199999</c:v>
                      </c:pt>
                      <c:pt idx="2771">
                        <c:v>11.740164766199999</c:v>
                      </c:pt>
                      <c:pt idx="2772">
                        <c:v>11.740164766199999</c:v>
                      </c:pt>
                      <c:pt idx="2773">
                        <c:v>11.737333081499999</c:v>
                      </c:pt>
                      <c:pt idx="2774">
                        <c:v>11.737333081499999</c:v>
                      </c:pt>
                      <c:pt idx="2775">
                        <c:v>11.737333081499999</c:v>
                      </c:pt>
                      <c:pt idx="2776">
                        <c:v>11.737333081499999</c:v>
                      </c:pt>
                      <c:pt idx="2777">
                        <c:v>11.737333081499999</c:v>
                      </c:pt>
                      <c:pt idx="2778">
                        <c:v>11.737333081499999</c:v>
                      </c:pt>
                      <c:pt idx="2779">
                        <c:v>11.737333081499999</c:v>
                      </c:pt>
                      <c:pt idx="2780">
                        <c:v>11.737333081499999</c:v>
                      </c:pt>
                      <c:pt idx="2781">
                        <c:v>11.737333081499999</c:v>
                      </c:pt>
                      <c:pt idx="2782">
                        <c:v>11.737333081499999</c:v>
                      </c:pt>
                      <c:pt idx="2783">
                        <c:v>11.737333081499999</c:v>
                      </c:pt>
                      <c:pt idx="2784">
                        <c:v>11.737333081499999</c:v>
                      </c:pt>
                      <c:pt idx="2785">
                        <c:v>11.737333081499999</c:v>
                      </c:pt>
                      <c:pt idx="2786">
                        <c:v>11.737333081499999</c:v>
                      </c:pt>
                      <c:pt idx="2787">
                        <c:v>11.737333081499999</c:v>
                      </c:pt>
                      <c:pt idx="2788">
                        <c:v>11.737333081499999</c:v>
                      </c:pt>
                      <c:pt idx="2789">
                        <c:v>11.737333081499999</c:v>
                      </c:pt>
                      <c:pt idx="2790">
                        <c:v>11.737333081499999</c:v>
                      </c:pt>
                      <c:pt idx="2791">
                        <c:v>11.737333081499999</c:v>
                      </c:pt>
                      <c:pt idx="2792">
                        <c:v>11.737333081499999</c:v>
                      </c:pt>
                      <c:pt idx="2793">
                        <c:v>11.737333081499999</c:v>
                      </c:pt>
                      <c:pt idx="2794">
                        <c:v>11.737333081499999</c:v>
                      </c:pt>
                      <c:pt idx="2795">
                        <c:v>11.737333081499999</c:v>
                      </c:pt>
                      <c:pt idx="2796">
                        <c:v>11.734501396799999</c:v>
                      </c:pt>
                      <c:pt idx="2797">
                        <c:v>11.734501396799999</c:v>
                      </c:pt>
                      <c:pt idx="2798">
                        <c:v>11.734501396799999</c:v>
                      </c:pt>
                      <c:pt idx="2799">
                        <c:v>11.734501396799999</c:v>
                      </c:pt>
                      <c:pt idx="2800">
                        <c:v>11.734501396799999</c:v>
                      </c:pt>
                      <c:pt idx="2801">
                        <c:v>11.734501396799999</c:v>
                      </c:pt>
                      <c:pt idx="2802">
                        <c:v>11.734501396799999</c:v>
                      </c:pt>
                      <c:pt idx="2803">
                        <c:v>11.734501396799999</c:v>
                      </c:pt>
                      <c:pt idx="2804">
                        <c:v>11.734501396799999</c:v>
                      </c:pt>
                      <c:pt idx="2805">
                        <c:v>11.734501396799999</c:v>
                      </c:pt>
                      <c:pt idx="2806">
                        <c:v>11.734501396799999</c:v>
                      </c:pt>
                      <c:pt idx="2807">
                        <c:v>11.734501396799999</c:v>
                      </c:pt>
                      <c:pt idx="2808">
                        <c:v>11.734501396799999</c:v>
                      </c:pt>
                      <c:pt idx="2809">
                        <c:v>11.734501396799999</c:v>
                      </c:pt>
                      <c:pt idx="2810">
                        <c:v>11.734501396799999</c:v>
                      </c:pt>
                      <c:pt idx="2811">
                        <c:v>11.734501396799999</c:v>
                      </c:pt>
                      <c:pt idx="2812">
                        <c:v>11.734501396799999</c:v>
                      </c:pt>
                      <c:pt idx="2813">
                        <c:v>11.734501396799999</c:v>
                      </c:pt>
                      <c:pt idx="2814">
                        <c:v>11.734501396799999</c:v>
                      </c:pt>
                      <c:pt idx="2815">
                        <c:v>11.734501396799999</c:v>
                      </c:pt>
                      <c:pt idx="2816">
                        <c:v>11.734501396799999</c:v>
                      </c:pt>
                      <c:pt idx="2817">
                        <c:v>11.734501396799999</c:v>
                      </c:pt>
                      <c:pt idx="2818">
                        <c:v>11.7316697121</c:v>
                      </c:pt>
                      <c:pt idx="2819">
                        <c:v>11.7316697121</c:v>
                      </c:pt>
                      <c:pt idx="2820">
                        <c:v>11.7316697121</c:v>
                      </c:pt>
                      <c:pt idx="2821">
                        <c:v>11.7316697121</c:v>
                      </c:pt>
                      <c:pt idx="2822">
                        <c:v>11.7316697121</c:v>
                      </c:pt>
                      <c:pt idx="2823">
                        <c:v>11.7316697121</c:v>
                      </c:pt>
                      <c:pt idx="2824">
                        <c:v>11.7316697121</c:v>
                      </c:pt>
                      <c:pt idx="2825">
                        <c:v>11.7316697121</c:v>
                      </c:pt>
                      <c:pt idx="2826">
                        <c:v>11.7316697121</c:v>
                      </c:pt>
                      <c:pt idx="2827">
                        <c:v>11.7316697121</c:v>
                      </c:pt>
                      <c:pt idx="2828">
                        <c:v>11.7316697121</c:v>
                      </c:pt>
                      <c:pt idx="2829">
                        <c:v>11.7316697121</c:v>
                      </c:pt>
                      <c:pt idx="2830">
                        <c:v>11.7316697121</c:v>
                      </c:pt>
                      <c:pt idx="2831">
                        <c:v>11.7316697121</c:v>
                      </c:pt>
                      <c:pt idx="2832">
                        <c:v>11.7316697121</c:v>
                      </c:pt>
                      <c:pt idx="2833">
                        <c:v>11.7316697121</c:v>
                      </c:pt>
                      <c:pt idx="2834">
                        <c:v>11.7316697121</c:v>
                      </c:pt>
                      <c:pt idx="2835">
                        <c:v>11.7316697121</c:v>
                      </c:pt>
                      <c:pt idx="2836">
                        <c:v>11.7316697121</c:v>
                      </c:pt>
                      <c:pt idx="2837">
                        <c:v>11.7316697121</c:v>
                      </c:pt>
                      <c:pt idx="2838">
                        <c:v>11.7316697121</c:v>
                      </c:pt>
                      <c:pt idx="2839">
                        <c:v>11.7316697121</c:v>
                      </c:pt>
                      <c:pt idx="2840">
                        <c:v>11.7288380274</c:v>
                      </c:pt>
                      <c:pt idx="2841">
                        <c:v>11.7288380274</c:v>
                      </c:pt>
                      <c:pt idx="2842">
                        <c:v>11.7288380274</c:v>
                      </c:pt>
                      <c:pt idx="2843">
                        <c:v>11.7288380274</c:v>
                      </c:pt>
                      <c:pt idx="2844">
                        <c:v>11.7288380274</c:v>
                      </c:pt>
                      <c:pt idx="2845">
                        <c:v>11.7288380274</c:v>
                      </c:pt>
                      <c:pt idx="2846">
                        <c:v>11.7288380274</c:v>
                      </c:pt>
                      <c:pt idx="2847">
                        <c:v>11.7288380274</c:v>
                      </c:pt>
                      <c:pt idx="2848">
                        <c:v>11.7288380274</c:v>
                      </c:pt>
                      <c:pt idx="2849">
                        <c:v>11.7288380274</c:v>
                      </c:pt>
                      <c:pt idx="2850">
                        <c:v>11.7288380274</c:v>
                      </c:pt>
                      <c:pt idx="2851">
                        <c:v>11.7288380274</c:v>
                      </c:pt>
                      <c:pt idx="2852">
                        <c:v>11.7288380274</c:v>
                      </c:pt>
                      <c:pt idx="2853">
                        <c:v>11.7288380274</c:v>
                      </c:pt>
                      <c:pt idx="2854">
                        <c:v>11.7288380274</c:v>
                      </c:pt>
                      <c:pt idx="2855">
                        <c:v>11.7288380274</c:v>
                      </c:pt>
                      <c:pt idx="2856">
                        <c:v>11.7288380274</c:v>
                      </c:pt>
                      <c:pt idx="2857">
                        <c:v>11.7288380274</c:v>
                      </c:pt>
                      <c:pt idx="2858">
                        <c:v>11.7288380274</c:v>
                      </c:pt>
                      <c:pt idx="2859">
                        <c:v>11.7288380274</c:v>
                      </c:pt>
                      <c:pt idx="2860">
                        <c:v>11.7288380274</c:v>
                      </c:pt>
                      <c:pt idx="2861">
                        <c:v>11.7288380274</c:v>
                      </c:pt>
                      <c:pt idx="2862">
                        <c:v>11.7288380274</c:v>
                      </c:pt>
                      <c:pt idx="2863">
                        <c:v>11.7260063427</c:v>
                      </c:pt>
                      <c:pt idx="2864">
                        <c:v>11.7260063427</c:v>
                      </c:pt>
                      <c:pt idx="2865">
                        <c:v>11.7260063427</c:v>
                      </c:pt>
                      <c:pt idx="2866">
                        <c:v>11.7260063427</c:v>
                      </c:pt>
                      <c:pt idx="2867">
                        <c:v>11.7260063427</c:v>
                      </c:pt>
                      <c:pt idx="2868">
                        <c:v>11.7260063427</c:v>
                      </c:pt>
                      <c:pt idx="2869">
                        <c:v>11.7260063427</c:v>
                      </c:pt>
                      <c:pt idx="2870">
                        <c:v>11.7260063427</c:v>
                      </c:pt>
                      <c:pt idx="2871">
                        <c:v>11.7260063427</c:v>
                      </c:pt>
                      <c:pt idx="2872">
                        <c:v>11.7260063427</c:v>
                      </c:pt>
                      <c:pt idx="2873">
                        <c:v>11.7260063427</c:v>
                      </c:pt>
                      <c:pt idx="2874">
                        <c:v>11.7260063427</c:v>
                      </c:pt>
                      <c:pt idx="2875">
                        <c:v>11.7260063427</c:v>
                      </c:pt>
                      <c:pt idx="2876">
                        <c:v>11.7260063427</c:v>
                      </c:pt>
                      <c:pt idx="2877">
                        <c:v>11.7260063427</c:v>
                      </c:pt>
                      <c:pt idx="2878">
                        <c:v>11.7260063427</c:v>
                      </c:pt>
                      <c:pt idx="2879">
                        <c:v>11.7260063427</c:v>
                      </c:pt>
                      <c:pt idx="2880">
                        <c:v>11.7260063427</c:v>
                      </c:pt>
                      <c:pt idx="2881">
                        <c:v>11.7260063427</c:v>
                      </c:pt>
                      <c:pt idx="2882">
                        <c:v>11.7260063427</c:v>
                      </c:pt>
                      <c:pt idx="2883">
                        <c:v>11.7260063427</c:v>
                      </c:pt>
                      <c:pt idx="2884">
                        <c:v>11.7260063427</c:v>
                      </c:pt>
                      <c:pt idx="2885">
                        <c:v>11.723174658</c:v>
                      </c:pt>
                      <c:pt idx="2886">
                        <c:v>11.723174658</c:v>
                      </c:pt>
                      <c:pt idx="2887">
                        <c:v>11.723174658</c:v>
                      </c:pt>
                      <c:pt idx="2888">
                        <c:v>11.723174658</c:v>
                      </c:pt>
                      <c:pt idx="2889">
                        <c:v>11.723174658</c:v>
                      </c:pt>
                      <c:pt idx="2890">
                        <c:v>11.723174658</c:v>
                      </c:pt>
                      <c:pt idx="2891">
                        <c:v>11.723174658</c:v>
                      </c:pt>
                      <c:pt idx="2892">
                        <c:v>11.723174658</c:v>
                      </c:pt>
                      <c:pt idx="2893">
                        <c:v>11.723174658</c:v>
                      </c:pt>
                      <c:pt idx="2894">
                        <c:v>11.723174658</c:v>
                      </c:pt>
                      <c:pt idx="2895">
                        <c:v>11.723174658</c:v>
                      </c:pt>
                      <c:pt idx="2896">
                        <c:v>11.723174658</c:v>
                      </c:pt>
                      <c:pt idx="2897">
                        <c:v>11.723174658</c:v>
                      </c:pt>
                      <c:pt idx="2898">
                        <c:v>11.723174658</c:v>
                      </c:pt>
                      <c:pt idx="2899">
                        <c:v>11.723174658</c:v>
                      </c:pt>
                      <c:pt idx="2900">
                        <c:v>11.723174658</c:v>
                      </c:pt>
                      <c:pt idx="2901">
                        <c:v>11.723174658</c:v>
                      </c:pt>
                      <c:pt idx="2902">
                        <c:v>11.723174658</c:v>
                      </c:pt>
                      <c:pt idx="2903">
                        <c:v>11.723174658</c:v>
                      </c:pt>
                      <c:pt idx="2904">
                        <c:v>11.723174658</c:v>
                      </c:pt>
                      <c:pt idx="2905">
                        <c:v>11.723174658</c:v>
                      </c:pt>
                      <c:pt idx="2906">
                        <c:v>11.723174658</c:v>
                      </c:pt>
                      <c:pt idx="2907">
                        <c:v>11.720342973299999</c:v>
                      </c:pt>
                      <c:pt idx="2908">
                        <c:v>11.720342973299999</c:v>
                      </c:pt>
                      <c:pt idx="2909">
                        <c:v>11.720342973299999</c:v>
                      </c:pt>
                      <c:pt idx="2910">
                        <c:v>11.720342973299999</c:v>
                      </c:pt>
                      <c:pt idx="2911">
                        <c:v>11.720342973299999</c:v>
                      </c:pt>
                      <c:pt idx="2912">
                        <c:v>11.720342973299999</c:v>
                      </c:pt>
                      <c:pt idx="2913">
                        <c:v>11.720342973299999</c:v>
                      </c:pt>
                      <c:pt idx="2914">
                        <c:v>11.720342973299999</c:v>
                      </c:pt>
                      <c:pt idx="2915">
                        <c:v>11.720342973299999</c:v>
                      </c:pt>
                      <c:pt idx="2916">
                        <c:v>11.720342973299999</c:v>
                      </c:pt>
                      <c:pt idx="2917">
                        <c:v>11.720342973299999</c:v>
                      </c:pt>
                      <c:pt idx="2918">
                        <c:v>11.720342973299999</c:v>
                      </c:pt>
                      <c:pt idx="2919">
                        <c:v>11.720342973299999</c:v>
                      </c:pt>
                      <c:pt idx="2920">
                        <c:v>11.720342973299999</c:v>
                      </c:pt>
                      <c:pt idx="2921">
                        <c:v>11.720342973299999</c:v>
                      </c:pt>
                      <c:pt idx="2922">
                        <c:v>11.720342973299999</c:v>
                      </c:pt>
                      <c:pt idx="2923">
                        <c:v>11.720342973299999</c:v>
                      </c:pt>
                      <c:pt idx="2924">
                        <c:v>11.720342973299999</c:v>
                      </c:pt>
                      <c:pt idx="2925">
                        <c:v>11.720342973299999</c:v>
                      </c:pt>
                      <c:pt idx="2926">
                        <c:v>11.720342973299999</c:v>
                      </c:pt>
                      <c:pt idx="2927">
                        <c:v>11.720342973299999</c:v>
                      </c:pt>
                      <c:pt idx="2928">
                        <c:v>11.720342973299999</c:v>
                      </c:pt>
                      <c:pt idx="2929">
                        <c:v>11.720342973299999</c:v>
                      </c:pt>
                      <c:pt idx="2930">
                        <c:v>11.717511288600001</c:v>
                      </c:pt>
                      <c:pt idx="2931">
                        <c:v>11.717511288600001</c:v>
                      </c:pt>
                      <c:pt idx="2932">
                        <c:v>11.717511288600001</c:v>
                      </c:pt>
                      <c:pt idx="2933">
                        <c:v>11.717511288600001</c:v>
                      </c:pt>
                      <c:pt idx="2934">
                        <c:v>11.717511288600001</c:v>
                      </c:pt>
                      <c:pt idx="2935">
                        <c:v>11.717511288600001</c:v>
                      </c:pt>
                      <c:pt idx="2936">
                        <c:v>11.717511288600001</c:v>
                      </c:pt>
                      <c:pt idx="2937">
                        <c:v>11.717511288600001</c:v>
                      </c:pt>
                      <c:pt idx="2938">
                        <c:v>11.717511288600001</c:v>
                      </c:pt>
                      <c:pt idx="2939">
                        <c:v>11.717511288600001</c:v>
                      </c:pt>
                      <c:pt idx="2940">
                        <c:v>11.717511288600001</c:v>
                      </c:pt>
                      <c:pt idx="2941">
                        <c:v>11.717511288600001</c:v>
                      </c:pt>
                      <c:pt idx="2942">
                        <c:v>11.717511288600001</c:v>
                      </c:pt>
                      <c:pt idx="2943">
                        <c:v>11.717511288600001</c:v>
                      </c:pt>
                      <c:pt idx="2944">
                        <c:v>11.717511288600001</c:v>
                      </c:pt>
                      <c:pt idx="2945">
                        <c:v>11.717511288600001</c:v>
                      </c:pt>
                      <c:pt idx="2946">
                        <c:v>11.717511288600001</c:v>
                      </c:pt>
                      <c:pt idx="2947">
                        <c:v>11.717511288600001</c:v>
                      </c:pt>
                      <c:pt idx="2948">
                        <c:v>11.717511288600001</c:v>
                      </c:pt>
                      <c:pt idx="2949">
                        <c:v>11.717511288600001</c:v>
                      </c:pt>
                      <c:pt idx="2950">
                        <c:v>11.717511288600001</c:v>
                      </c:pt>
                      <c:pt idx="2951">
                        <c:v>11.717511288600001</c:v>
                      </c:pt>
                      <c:pt idx="2952">
                        <c:v>11.714679603899999</c:v>
                      </c:pt>
                      <c:pt idx="2953">
                        <c:v>11.714679603899999</c:v>
                      </c:pt>
                      <c:pt idx="2954">
                        <c:v>11.714679603899999</c:v>
                      </c:pt>
                      <c:pt idx="2955">
                        <c:v>11.714679603899999</c:v>
                      </c:pt>
                      <c:pt idx="2956">
                        <c:v>11.714679603899999</c:v>
                      </c:pt>
                      <c:pt idx="2957">
                        <c:v>11.714679603899999</c:v>
                      </c:pt>
                      <c:pt idx="2958">
                        <c:v>11.714679603899999</c:v>
                      </c:pt>
                      <c:pt idx="2959">
                        <c:v>11.714679603899999</c:v>
                      </c:pt>
                      <c:pt idx="2960">
                        <c:v>11.714679603899999</c:v>
                      </c:pt>
                      <c:pt idx="2961">
                        <c:v>11.714679603899999</c:v>
                      </c:pt>
                      <c:pt idx="2962">
                        <c:v>11.714679603899999</c:v>
                      </c:pt>
                      <c:pt idx="2963">
                        <c:v>11.714679603899999</c:v>
                      </c:pt>
                      <c:pt idx="2964">
                        <c:v>11.714679603899999</c:v>
                      </c:pt>
                      <c:pt idx="2965">
                        <c:v>11.714679603899999</c:v>
                      </c:pt>
                      <c:pt idx="2966">
                        <c:v>11.714679603899999</c:v>
                      </c:pt>
                      <c:pt idx="2967">
                        <c:v>11.714679603899999</c:v>
                      </c:pt>
                      <c:pt idx="2968">
                        <c:v>11.714679603899999</c:v>
                      </c:pt>
                      <c:pt idx="2969">
                        <c:v>11.714679603899999</c:v>
                      </c:pt>
                      <c:pt idx="2970">
                        <c:v>11.714679603899999</c:v>
                      </c:pt>
                      <c:pt idx="2971">
                        <c:v>11.714679603899999</c:v>
                      </c:pt>
                      <c:pt idx="2972">
                        <c:v>11.714679603899999</c:v>
                      </c:pt>
                      <c:pt idx="2973">
                        <c:v>11.714679603899999</c:v>
                      </c:pt>
                      <c:pt idx="2974">
                        <c:v>11.714679603899999</c:v>
                      </c:pt>
                      <c:pt idx="2975">
                        <c:v>11.7118479192</c:v>
                      </c:pt>
                      <c:pt idx="2976">
                        <c:v>11.7118479192</c:v>
                      </c:pt>
                      <c:pt idx="2977">
                        <c:v>11.7118479192</c:v>
                      </c:pt>
                      <c:pt idx="2978">
                        <c:v>11.7118479192</c:v>
                      </c:pt>
                      <c:pt idx="2979">
                        <c:v>11.7118479192</c:v>
                      </c:pt>
                      <c:pt idx="2980">
                        <c:v>11.7118479192</c:v>
                      </c:pt>
                      <c:pt idx="2981">
                        <c:v>11.7118479192</c:v>
                      </c:pt>
                      <c:pt idx="2982">
                        <c:v>11.7118479192</c:v>
                      </c:pt>
                      <c:pt idx="2983">
                        <c:v>11.7118479192</c:v>
                      </c:pt>
                      <c:pt idx="2984">
                        <c:v>11.7118479192</c:v>
                      </c:pt>
                      <c:pt idx="2985">
                        <c:v>11.7118479192</c:v>
                      </c:pt>
                      <c:pt idx="2986">
                        <c:v>11.7118479192</c:v>
                      </c:pt>
                      <c:pt idx="2987">
                        <c:v>11.7118479192</c:v>
                      </c:pt>
                      <c:pt idx="2988">
                        <c:v>11.7118479192</c:v>
                      </c:pt>
                      <c:pt idx="2989">
                        <c:v>11.7118479192</c:v>
                      </c:pt>
                      <c:pt idx="2990">
                        <c:v>11.7118479192</c:v>
                      </c:pt>
                      <c:pt idx="2991">
                        <c:v>11.7118479192</c:v>
                      </c:pt>
                      <c:pt idx="2992">
                        <c:v>11.7118479192</c:v>
                      </c:pt>
                      <c:pt idx="2993">
                        <c:v>11.7118479192</c:v>
                      </c:pt>
                      <c:pt idx="2994">
                        <c:v>11.7118479192</c:v>
                      </c:pt>
                      <c:pt idx="2995">
                        <c:v>11.7118479192</c:v>
                      </c:pt>
                      <c:pt idx="2996">
                        <c:v>11.7118479192</c:v>
                      </c:pt>
                      <c:pt idx="2997">
                        <c:v>11.7090162345</c:v>
                      </c:pt>
                      <c:pt idx="2998">
                        <c:v>11.7090162345</c:v>
                      </c:pt>
                      <c:pt idx="2999">
                        <c:v>11.7090162345</c:v>
                      </c:pt>
                      <c:pt idx="3000">
                        <c:v>11.7090162345</c:v>
                      </c:pt>
                      <c:pt idx="3001">
                        <c:v>11.7090162345</c:v>
                      </c:pt>
                      <c:pt idx="3002">
                        <c:v>11.7090162345</c:v>
                      </c:pt>
                      <c:pt idx="3003">
                        <c:v>11.7090162345</c:v>
                      </c:pt>
                      <c:pt idx="3004">
                        <c:v>11.7090162345</c:v>
                      </c:pt>
                      <c:pt idx="3005">
                        <c:v>11.7090162345</c:v>
                      </c:pt>
                      <c:pt idx="3006">
                        <c:v>11.7090162345</c:v>
                      </c:pt>
                      <c:pt idx="3007">
                        <c:v>11.7090162345</c:v>
                      </c:pt>
                      <c:pt idx="3008">
                        <c:v>11.7090162345</c:v>
                      </c:pt>
                      <c:pt idx="3009">
                        <c:v>11.7090162345</c:v>
                      </c:pt>
                      <c:pt idx="3010">
                        <c:v>11.7090162345</c:v>
                      </c:pt>
                      <c:pt idx="3011">
                        <c:v>11.7090162345</c:v>
                      </c:pt>
                      <c:pt idx="3012">
                        <c:v>11.7090162345</c:v>
                      </c:pt>
                      <c:pt idx="3013">
                        <c:v>11.7090162345</c:v>
                      </c:pt>
                      <c:pt idx="3014">
                        <c:v>11.7090162345</c:v>
                      </c:pt>
                      <c:pt idx="3015">
                        <c:v>11.7090162345</c:v>
                      </c:pt>
                      <c:pt idx="3016">
                        <c:v>11.7090162345</c:v>
                      </c:pt>
                      <c:pt idx="3017">
                        <c:v>11.7090162345</c:v>
                      </c:pt>
                      <c:pt idx="3018">
                        <c:v>11.7090162345</c:v>
                      </c:pt>
                      <c:pt idx="3019">
                        <c:v>11.7061845498</c:v>
                      </c:pt>
                      <c:pt idx="3020">
                        <c:v>11.7061845498</c:v>
                      </c:pt>
                      <c:pt idx="3021">
                        <c:v>11.7061845498</c:v>
                      </c:pt>
                      <c:pt idx="3022">
                        <c:v>11.7061845498</c:v>
                      </c:pt>
                      <c:pt idx="3023">
                        <c:v>11.7061845498</c:v>
                      </c:pt>
                      <c:pt idx="3024">
                        <c:v>11.7061845498</c:v>
                      </c:pt>
                      <c:pt idx="3025">
                        <c:v>11.7061845498</c:v>
                      </c:pt>
                      <c:pt idx="3026">
                        <c:v>11.7061845498</c:v>
                      </c:pt>
                      <c:pt idx="3027">
                        <c:v>11.7061845498</c:v>
                      </c:pt>
                      <c:pt idx="3028">
                        <c:v>11.7061845498</c:v>
                      </c:pt>
                      <c:pt idx="3029">
                        <c:v>11.7061845498</c:v>
                      </c:pt>
                      <c:pt idx="3030">
                        <c:v>11.7061845498</c:v>
                      </c:pt>
                      <c:pt idx="3031">
                        <c:v>11.7061845498</c:v>
                      </c:pt>
                      <c:pt idx="3032">
                        <c:v>11.7061845498</c:v>
                      </c:pt>
                      <c:pt idx="3033">
                        <c:v>11.7061845498</c:v>
                      </c:pt>
                      <c:pt idx="3034">
                        <c:v>11.7061845498</c:v>
                      </c:pt>
                      <c:pt idx="3035">
                        <c:v>11.7061845498</c:v>
                      </c:pt>
                      <c:pt idx="3036">
                        <c:v>11.7061845498</c:v>
                      </c:pt>
                      <c:pt idx="3037">
                        <c:v>11.7061845498</c:v>
                      </c:pt>
                      <c:pt idx="3038">
                        <c:v>11.7061845498</c:v>
                      </c:pt>
                      <c:pt idx="3039">
                        <c:v>11.7061845498</c:v>
                      </c:pt>
                      <c:pt idx="3040">
                        <c:v>11.7061845498</c:v>
                      </c:pt>
                      <c:pt idx="3041">
                        <c:v>11.7061845498</c:v>
                      </c:pt>
                      <c:pt idx="3042">
                        <c:v>11.703352865099999</c:v>
                      </c:pt>
                      <c:pt idx="3043">
                        <c:v>11.703352865099999</c:v>
                      </c:pt>
                      <c:pt idx="3044">
                        <c:v>11.703352865099999</c:v>
                      </c:pt>
                      <c:pt idx="3045">
                        <c:v>11.703352865099999</c:v>
                      </c:pt>
                      <c:pt idx="3046">
                        <c:v>11.703352865099999</c:v>
                      </c:pt>
                      <c:pt idx="3047">
                        <c:v>11.703352865099999</c:v>
                      </c:pt>
                      <c:pt idx="3048">
                        <c:v>11.703352865099999</c:v>
                      </c:pt>
                      <c:pt idx="3049">
                        <c:v>11.703352865099999</c:v>
                      </c:pt>
                      <c:pt idx="3050">
                        <c:v>11.703352865099999</c:v>
                      </c:pt>
                      <c:pt idx="3051">
                        <c:v>11.703352865099999</c:v>
                      </c:pt>
                      <c:pt idx="3052">
                        <c:v>11.703352865099999</c:v>
                      </c:pt>
                      <c:pt idx="3053">
                        <c:v>11.703352865099999</c:v>
                      </c:pt>
                      <c:pt idx="3054">
                        <c:v>11.703352865099999</c:v>
                      </c:pt>
                      <c:pt idx="3055">
                        <c:v>11.703352865099999</c:v>
                      </c:pt>
                      <c:pt idx="3056">
                        <c:v>11.703352865099999</c:v>
                      </c:pt>
                      <c:pt idx="3057">
                        <c:v>11.703352865099999</c:v>
                      </c:pt>
                      <c:pt idx="3058">
                        <c:v>11.703352865099999</c:v>
                      </c:pt>
                      <c:pt idx="3059">
                        <c:v>11.703352865099999</c:v>
                      </c:pt>
                      <c:pt idx="3060">
                        <c:v>11.703352865099999</c:v>
                      </c:pt>
                      <c:pt idx="3061">
                        <c:v>11.703352865099999</c:v>
                      </c:pt>
                      <c:pt idx="3062">
                        <c:v>11.703352865099999</c:v>
                      </c:pt>
                      <c:pt idx="3063">
                        <c:v>11.703352865099999</c:v>
                      </c:pt>
                      <c:pt idx="3064">
                        <c:v>11.700521180399999</c:v>
                      </c:pt>
                      <c:pt idx="3065">
                        <c:v>11.700521180399999</c:v>
                      </c:pt>
                      <c:pt idx="3066">
                        <c:v>11.700521180399999</c:v>
                      </c:pt>
                      <c:pt idx="3067">
                        <c:v>11.700521180399999</c:v>
                      </c:pt>
                      <c:pt idx="3068">
                        <c:v>11.700521180399999</c:v>
                      </c:pt>
                      <c:pt idx="3069">
                        <c:v>11.700521180399999</c:v>
                      </c:pt>
                      <c:pt idx="3070">
                        <c:v>11.700521180399999</c:v>
                      </c:pt>
                      <c:pt idx="3071">
                        <c:v>11.700521180399999</c:v>
                      </c:pt>
                      <c:pt idx="3072">
                        <c:v>11.700521180399999</c:v>
                      </c:pt>
                      <c:pt idx="3073">
                        <c:v>11.700521180399999</c:v>
                      </c:pt>
                      <c:pt idx="3074">
                        <c:v>11.700521180399999</c:v>
                      </c:pt>
                      <c:pt idx="3075">
                        <c:v>11.700521180399999</c:v>
                      </c:pt>
                      <c:pt idx="3076">
                        <c:v>11.700521180399999</c:v>
                      </c:pt>
                      <c:pt idx="3077">
                        <c:v>11.700521180399999</c:v>
                      </c:pt>
                      <c:pt idx="3078">
                        <c:v>11.700521180399999</c:v>
                      </c:pt>
                      <c:pt idx="3079">
                        <c:v>11.700521180399999</c:v>
                      </c:pt>
                      <c:pt idx="3080">
                        <c:v>11.700521180399999</c:v>
                      </c:pt>
                      <c:pt idx="3081">
                        <c:v>11.700521180399999</c:v>
                      </c:pt>
                      <c:pt idx="3082">
                        <c:v>11.700521180399999</c:v>
                      </c:pt>
                      <c:pt idx="3083">
                        <c:v>11.700521180399999</c:v>
                      </c:pt>
                      <c:pt idx="3084">
                        <c:v>11.700521180399999</c:v>
                      </c:pt>
                      <c:pt idx="3085">
                        <c:v>11.700521180399999</c:v>
                      </c:pt>
                      <c:pt idx="3086">
                        <c:v>11.700521180399999</c:v>
                      </c:pt>
                      <c:pt idx="3087">
                        <c:v>11.697689495700001</c:v>
                      </c:pt>
                      <c:pt idx="3088">
                        <c:v>11.697689495700001</c:v>
                      </c:pt>
                      <c:pt idx="3089">
                        <c:v>11.697689495700001</c:v>
                      </c:pt>
                      <c:pt idx="3090">
                        <c:v>11.697689495700001</c:v>
                      </c:pt>
                      <c:pt idx="3091">
                        <c:v>11.697689495700001</c:v>
                      </c:pt>
                      <c:pt idx="3092">
                        <c:v>11.697689495700001</c:v>
                      </c:pt>
                      <c:pt idx="3093">
                        <c:v>11.697689495700001</c:v>
                      </c:pt>
                      <c:pt idx="3094">
                        <c:v>11.697689495700001</c:v>
                      </c:pt>
                      <c:pt idx="3095">
                        <c:v>11.697689495700001</c:v>
                      </c:pt>
                      <c:pt idx="3096">
                        <c:v>11.697689495700001</c:v>
                      </c:pt>
                      <c:pt idx="3097">
                        <c:v>11.697689495700001</c:v>
                      </c:pt>
                      <c:pt idx="3098">
                        <c:v>11.697689495700001</c:v>
                      </c:pt>
                      <c:pt idx="3099">
                        <c:v>11.697689495700001</c:v>
                      </c:pt>
                      <c:pt idx="3100">
                        <c:v>11.697689495700001</c:v>
                      </c:pt>
                      <c:pt idx="3101">
                        <c:v>11.697689495700001</c:v>
                      </c:pt>
                      <c:pt idx="3102">
                        <c:v>11.697689495700001</c:v>
                      </c:pt>
                      <c:pt idx="3103">
                        <c:v>11.697689495700001</c:v>
                      </c:pt>
                      <c:pt idx="3104">
                        <c:v>11.697689495700001</c:v>
                      </c:pt>
                      <c:pt idx="3105">
                        <c:v>11.697689495700001</c:v>
                      </c:pt>
                      <c:pt idx="3106">
                        <c:v>11.697689495700001</c:v>
                      </c:pt>
                      <c:pt idx="3107">
                        <c:v>11.697689495700001</c:v>
                      </c:pt>
                      <c:pt idx="3108">
                        <c:v>11.697689495700001</c:v>
                      </c:pt>
                      <c:pt idx="3109">
                        <c:v>11.694857811</c:v>
                      </c:pt>
                      <c:pt idx="3110">
                        <c:v>11.694857811</c:v>
                      </c:pt>
                      <c:pt idx="3111">
                        <c:v>11.694857811</c:v>
                      </c:pt>
                      <c:pt idx="3112">
                        <c:v>11.694857811</c:v>
                      </c:pt>
                      <c:pt idx="3113">
                        <c:v>11.694857811</c:v>
                      </c:pt>
                      <c:pt idx="3114">
                        <c:v>11.694857811</c:v>
                      </c:pt>
                      <c:pt idx="3115">
                        <c:v>11.694857811</c:v>
                      </c:pt>
                      <c:pt idx="3116">
                        <c:v>11.694857811</c:v>
                      </c:pt>
                      <c:pt idx="3117">
                        <c:v>11.694857811</c:v>
                      </c:pt>
                      <c:pt idx="3118">
                        <c:v>11.694857811</c:v>
                      </c:pt>
                      <c:pt idx="3119">
                        <c:v>11.694857811</c:v>
                      </c:pt>
                      <c:pt idx="3120">
                        <c:v>11.694857811</c:v>
                      </c:pt>
                      <c:pt idx="3121">
                        <c:v>11.694857811</c:v>
                      </c:pt>
                      <c:pt idx="3122">
                        <c:v>11.694857811</c:v>
                      </c:pt>
                      <c:pt idx="3123">
                        <c:v>11.694857811</c:v>
                      </c:pt>
                      <c:pt idx="3124">
                        <c:v>11.694857811</c:v>
                      </c:pt>
                      <c:pt idx="3125">
                        <c:v>11.694857811</c:v>
                      </c:pt>
                      <c:pt idx="3126">
                        <c:v>11.694857811</c:v>
                      </c:pt>
                      <c:pt idx="3127">
                        <c:v>11.694857811</c:v>
                      </c:pt>
                      <c:pt idx="3128">
                        <c:v>11.694857811</c:v>
                      </c:pt>
                      <c:pt idx="3129">
                        <c:v>11.694857811</c:v>
                      </c:pt>
                      <c:pt idx="3130">
                        <c:v>11.694857811</c:v>
                      </c:pt>
                      <c:pt idx="3131">
                        <c:v>11.692026126299998</c:v>
                      </c:pt>
                      <c:pt idx="3132">
                        <c:v>11.692026126299998</c:v>
                      </c:pt>
                      <c:pt idx="3133">
                        <c:v>11.692026126299998</c:v>
                      </c:pt>
                      <c:pt idx="3134">
                        <c:v>11.692026126299998</c:v>
                      </c:pt>
                      <c:pt idx="3135">
                        <c:v>11.692026126299998</c:v>
                      </c:pt>
                      <c:pt idx="3136">
                        <c:v>11.692026126299998</c:v>
                      </c:pt>
                      <c:pt idx="3137">
                        <c:v>11.692026126299998</c:v>
                      </c:pt>
                      <c:pt idx="3138">
                        <c:v>11.692026126299998</c:v>
                      </c:pt>
                      <c:pt idx="3139">
                        <c:v>11.692026126299998</c:v>
                      </c:pt>
                      <c:pt idx="3140">
                        <c:v>11.692026126299998</c:v>
                      </c:pt>
                      <c:pt idx="3141">
                        <c:v>11.692026126299998</c:v>
                      </c:pt>
                      <c:pt idx="3142">
                        <c:v>11.692026126299998</c:v>
                      </c:pt>
                      <c:pt idx="3143">
                        <c:v>11.692026126299998</c:v>
                      </c:pt>
                      <c:pt idx="3144">
                        <c:v>11.692026126299998</c:v>
                      </c:pt>
                      <c:pt idx="3145">
                        <c:v>11.692026126299998</c:v>
                      </c:pt>
                      <c:pt idx="3146">
                        <c:v>11.692026126299998</c:v>
                      </c:pt>
                      <c:pt idx="3147">
                        <c:v>11.692026126299998</c:v>
                      </c:pt>
                      <c:pt idx="3148">
                        <c:v>11.692026126299998</c:v>
                      </c:pt>
                      <c:pt idx="3149">
                        <c:v>11.692026126299998</c:v>
                      </c:pt>
                      <c:pt idx="3150">
                        <c:v>11.692026126299998</c:v>
                      </c:pt>
                      <c:pt idx="3151">
                        <c:v>11.692026126299998</c:v>
                      </c:pt>
                      <c:pt idx="3152">
                        <c:v>11.692026126299998</c:v>
                      </c:pt>
                      <c:pt idx="3153">
                        <c:v>11.692026126299998</c:v>
                      </c:pt>
                      <c:pt idx="3154">
                        <c:v>11.6891944416</c:v>
                      </c:pt>
                      <c:pt idx="3155">
                        <c:v>11.6891944416</c:v>
                      </c:pt>
                      <c:pt idx="3156">
                        <c:v>11.6891944416</c:v>
                      </c:pt>
                      <c:pt idx="3157">
                        <c:v>11.6891944416</c:v>
                      </c:pt>
                      <c:pt idx="3158">
                        <c:v>11.6891944416</c:v>
                      </c:pt>
                      <c:pt idx="3159">
                        <c:v>11.6891944416</c:v>
                      </c:pt>
                      <c:pt idx="3160">
                        <c:v>11.6891944416</c:v>
                      </c:pt>
                      <c:pt idx="3161">
                        <c:v>11.6891944416</c:v>
                      </c:pt>
                      <c:pt idx="3162">
                        <c:v>11.6891944416</c:v>
                      </c:pt>
                      <c:pt idx="3163">
                        <c:v>11.6891944416</c:v>
                      </c:pt>
                      <c:pt idx="3164">
                        <c:v>11.6891944416</c:v>
                      </c:pt>
                      <c:pt idx="3165">
                        <c:v>11.6891944416</c:v>
                      </c:pt>
                      <c:pt idx="3166">
                        <c:v>11.6891944416</c:v>
                      </c:pt>
                      <c:pt idx="3167">
                        <c:v>11.6891944416</c:v>
                      </c:pt>
                      <c:pt idx="3168">
                        <c:v>11.6891944416</c:v>
                      </c:pt>
                      <c:pt idx="3169">
                        <c:v>11.6891944416</c:v>
                      </c:pt>
                      <c:pt idx="3170">
                        <c:v>11.6891944416</c:v>
                      </c:pt>
                      <c:pt idx="3171">
                        <c:v>11.6891944416</c:v>
                      </c:pt>
                      <c:pt idx="3172">
                        <c:v>11.6891944416</c:v>
                      </c:pt>
                      <c:pt idx="3173">
                        <c:v>11.6891944416</c:v>
                      </c:pt>
                      <c:pt idx="3174">
                        <c:v>11.6891944416</c:v>
                      </c:pt>
                      <c:pt idx="3175">
                        <c:v>11.6891944416</c:v>
                      </c:pt>
                      <c:pt idx="3176">
                        <c:v>11.686362756899999</c:v>
                      </c:pt>
                      <c:pt idx="3177">
                        <c:v>11.686362756899999</c:v>
                      </c:pt>
                      <c:pt idx="3178">
                        <c:v>11.686362756899999</c:v>
                      </c:pt>
                      <c:pt idx="3179">
                        <c:v>11.686362756899999</c:v>
                      </c:pt>
                      <c:pt idx="3180">
                        <c:v>11.686362756899999</c:v>
                      </c:pt>
                      <c:pt idx="3181">
                        <c:v>11.686362756899999</c:v>
                      </c:pt>
                      <c:pt idx="3182">
                        <c:v>11.686362756899999</c:v>
                      </c:pt>
                      <c:pt idx="3183">
                        <c:v>11.686362756899999</c:v>
                      </c:pt>
                      <c:pt idx="3184">
                        <c:v>11.686362756899999</c:v>
                      </c:pt>
                      <c:pt idx="3185">
                        <c:v>11.686362756899999</c:v>
                      </c:pt>
                      <c:pt idx="3186">
                        <c:v>11.686362756899999</c:v>
                      </c:pt>
                      <c:pt idx="3187">
                        <c:v>11.686362756899999</c:v>
                      </c:pt>
                      <c:pt idx="3188">
                        <c:v>11.686362756899999</c:v>
                      </c:pt>
                      <c:pt idx="3189">
                        <c:v>11.686362756899999</c:v>
                      </c:pt>
                      <c:pt idx="3190">
                        <c:v>11.686362756899999</c:v>
                      </c:pt>
                      <c:pt idx="3191">
                        <c:v>11.686362756899999</c:v>
                      </c:pt>
                      <c:pt idx="3192">
                        <c:v>11.686362756899999</c:v>
                      </c:pt>
                      <c:pt idx="3193">
                        <c:v>11.686362756899999</c:v>
                      </c:pt>
                      <c:pt idx="3194">
                        <c:v>11.686362756899999</c:v>
                      </c:pt>
                      <c:pt idx="3195">
                        <c:v>11.686362756899999</c:v>
                      </c:pt>
                      <c:pt idx="3196">
                        <c:v>11.686362756899999</c:v>
                      </c:pt>
                      <c:pt idx="3197">
                        <c:v>11.686362756899999</c:v>
                      </c:pt>
                      <c:pt idx="3198">
                        <c:v>11.686362756899999</c:v>
                      </c:pt>
                      <c:pt idx="3199">
                        <c:v>11.683531072200001</c:v>
                      </c:pt>
                      <c:pt idx="3200">
                        <c:v>11.683531072200001</c:v>
                      </c:pt>
                      <c:pt idx="3201">
                        <c:v>11.683531072200001</c:v>
                      </c:pt>
                      <c:pt idx="3202">
                        <c:v>11.683531072200001</c:v>
                      </c:pt>
                      <c:pt idx="3203">
                        <c:v>11.683531072200001</c:v>
                      </c:pt>
                      <c:pt idx="3204">
                        <c:v>11.683531072200001</c:v>
                      </c:pt>
                      <c:pt idx="3205">
                        <c:v>11.683531072200001</c:v>
                      </c:pt>
                      <c:pt idx="3206">
                        <c:v>11.683531072200001</c:v>
                      </c:pt>
                      <c:pt idx="3207">
                        <c:v>11.683531072200001</c:v>
                      </c:pt>
                      <c:pt idx="3208">
                        <c:v>11.683531072200001</c:v>
                      </c:pt>
                      <c:pt idx="3209">
                        <c:v>11.683531072200001</c:v>
                      </c:pt>
                      <c:pt idx="3210">
                        <c:v>11.683531072200001</c:v>
                      </c:pt>
                      <c:pt idx="3211">
                        <c:v>11.683531072200001</c:v>
                      </c:pt>
                      <c:pt idx="3212">
                        <c:v>11.683531072200001</c:v>
                      </c:pt>
                      <c:pt idx="3213">
                        <c:v>11.683531072200001</c:v>
                      </c:pt>
                      <c:pt idx="3214">
                        <c:v>11.683531072200001</c:v>
                      </c:pt>
                      <c:pt idx="3215">
                        <c:v>11.683531072200001</c:v>
                      </c:pt>
                      <c:pt idx="3216">
                        <c:v>11.683531072200001</c:v>
                      </c:pt>
                      <c:pt idx="3217">
                        <c:v>11.683531072200001</c:v>
                      </c:pt>
                      <c:pt idx="3218">
                        <c:v>11.683531072200001</c:v>
                      </c:pt>
                      <c:pt idx="3219">
                        <c:v>11.683531072200001</c:v>
                      </c:pt>
                      <c:pt idx="3220">
                        <c:v>11.683531072200001</c:v>
                      </c:pt>
                      <c:pt idx="3221">
                        <c:v>11.680699387499999</c:v>
                      </c:pt>
                      <c:pt idx="3222">
                        <c:v>11.680699387499999</c:v>
                      </c:pt>
                      <c:pt idx="3223">
                        <c:v>11.680699387499999</c:v>
                      </c:pt>
                      <c:pt idx="3224">
                        <c:v>11.680699387499999</c:v>
                      </c:pt>
                      <c:pt idx="3225">
                        <c:v>11.680699387499999</c:v>
                      </c:pt>
                      <c:pt idx="3226">
                        <c:v>11.680699387499999</c:v>
                      </c:pt>
                      <c:pt idx="3227">
                        <c:v>11.680699387499999</c:v>
                      </c:pt>
                      <c:pt idx="3228">
                        <c:v>11.680699387499999</c:v>
                      </c:pt>
                      <c:pt idx="3229">
                        <c:v>11.680699387499999</c:v>
                      </c:pt>
                      <c:pt idx="3230">
                        <c:v>11.680699387499999</c:v>
                      </c:pt>
                      <c:pt idx="3231">
                        <c:v>11.680699387499999</c:v>
                      </c:pt>
                      <c:pt idx="3232">
                        <c:v>11.680699387499999</c:v>
                      </c:pt>
                      <c:pt idx="3233">
                        <c:v>11.680699387499999</c:v>
                      </c:pt>
                      <c:pt idx="3234">
                        <c:v>11.680699387499999</c:v>
                      </c:pt>
                      <c:pt idx="3235">
                        <c:v>11.680699387499999</c:v>
                      </c:pt>
                      <c:pt idx="3236">
                        <c:v>11.680699387499999</c:v>
                      </c:pt>
                      <c:pt idx="3237">
                        <c:v>11.680699387499999</c:v>
                      </c:pt>
                      <c:pt idx="3238">
                        <c:v>11.680699387499999</c:v>
                      </c:pt>
                      <c:pt idx="3239">
                        <c:v>11.680699387499999</c:v>
                      </c:pt>
                      <c:pt idx="3240">
                        <c:v>11.680699387499999</c:v>
                      </c:pt>
                      <c:pt idx="3241">
                        <c:v>11.680699387499999</c:v>
                      </c:pt>
                      <c:pt idx="3242">
                        <c:v>11.680699387499999</c:v>
                      </c:pt>
                      <c:pt idx="3243">
                        <c:v>11.680699387499999</c:v>
                      </c:pt>
                      <c:pt idx="3244">
                        <c:v>11.677867702799999</c:v>
                      </c:pt>
                      <c:pt idx="3245">
                        <c:v>11.677867702799999</c:v>
                      </c:pt>
                      <c:pt idx="3246">
                        <c:v>11.677867702799999</c:v>
                      </c:pt>
                      <c:pt idx="3247">
                        <c:v>11.677867702799999</c:v>
                      </c:pt>
                      <c:pt idx="3248">
                        <c:v>11.677867702799999</c:v>
                      </c:pt>
                      <c:pt idx="3249">
                        <c:v>11.677867702799999</c:v>
                      </c:pt>
                      <c:pt idx="3250">
                        <c:v>11.677867702799999</c:v>
                      </c:pt>
                      <c:pt idx="3251">
                        <c:v>11.677867702799999</c:v>
                      </c:pt>
                      <c:pt idx="3252">
                        <c:v>11.677867702799999</c:v>
                      </c:pt>
                      <c:pt idx="3253">
                        <c:v>11.677867702799999</c:v>
                      </c:pt>
                      <c:pt idx="3254">
                        <c:v>11.677867702799999</c:v>
                      </c:pt>
                      <c:pt idx="3255">
                        <c:v>11.677867702799999</c:v>
                      </c:pt>
                      <c:pt idx="3256">
                        <c:v>11.677867702799999</c:v>
                      </c:pt>
                      <c:pt idx="3257">
                        <c:v>11.677867702799999</c:v>
                      </c:pt>
                      <c:pt idx="3258">
                        <c:v>11.677867702799999</c:v>
                      </c:pt>
                      <c:pt idx="3259">
                        <c:v>11.677867702799999</c:v>
                      </c:pt>
                      <c:pt idx="3260">
                        <c:v>11.677867702799999</c:v>
                      </c:pt>
                      <c:pt idx="3261">
                        <c:v>11.677867702799999</c:v>
                      </c:pt>
                      <c:pt idx="3262">
                        <c:v>11.677867702799999</c:v>
                      </c:pt>
                      <c:pt idx="3263">
                        <c:v>11.677867702799999</c:v>
                      </c:pt>
                      <c:pt idx="3264">
                        <c:v>11.677867702799999</c:v>
                      </c:pt>
                      <c:pt idx="3265">
                        <c:v>11.677867702799999</c:v>
                      </c:pt>
                      <c:pt idx="3266">
                        <c:v>11.6750360181</c:v>
                      </c:pt>
                      <c:pt idx="3267">
                        <c:v>11.6750360181</c:v>
                      </c:pt>
                      <c:pt idx="3268">
                        <c:v>11.6750360181</c:v>
                      </c:pt>
                      <c:pt idx="3269">
                        <c:v>11.6750360181</c:v>
                      </c:pt>
                      <c:pt idx="3270">
                        <c:v>11.6750360181</c:v>
                      </c:pt>
                      <c:pt idx="3271">
                        <c:v>11.6750360181</c:v>
                      </c:pt>
                      <c:pt idx="3272">
                        <c:v>11.6750360181</c:v>
                      </c:pt>
                      <c:pt idx="3273">
                        <c:v>11.6750360181</c:v>
                      </c:pt>
                      <c:pt idx="3274">
                        <c:v>11.6750360181</c:v>
                      </c:pt>
                      <c:pt idx="3275">
                        <c:v>11.6750360181</c:v>
                      </c:pt>
                      <c:pt idx="3276">
                        <c:v>11.6750360181</c:v>
                      </c:pt>
                      <c:pt idx="3277">
                        <c:v>11.6750360181</c:v>
                      </c:pt>
                      <c:pt idx="3278">
                        <c:v>11.6750360181</c:v>
                      </c:pt>
                      <c:pt idx="3279">
                        <c:v>11.6750360181</c:v>
                      </c:pt>
                      <c:pt idx="3280">
                        <c:v>11.6750360181</c:v>
                      </c:pt>
                      <c:pt idx="3281">
                        <c:v>11.6750360181</c:v>
                      </c:pt>
                      <c:pt idx="3282">
                        <c:v>11.6750360181</c:v>
                      </c:pt>
                      <c:pt idx="3283">
                        <c:v>11.6750360181</c:v>
                      </c:pt>
                      <c:pt idx="3284">
                        <c:v>11.6750360181</c:v>
                      </c:pt>
                      <c:pt idx="3285">
                        <c:v>11.6750360181</c:v>
                      </c:pt>
                      <c:pt idx="3286">
                        <c:v>11.6750360181</c:v>
                      </c:pt>
                      <c:pt idx="3287">
                        <c:v>11.6750360181</c:v>
                      </c:pt>
                      <c:pt idx="3288">
                        <c:v>11.6750360181</c:v>
                      </c:pt>
                      <c:pt idx="3289">
                        <c:v>11.6722043334</c:v>
                      </c:pt>
                      <c:pt idx="3290">
                        <c:v>11.6722043334</c:v>
                      </c:pt>
                      <c:pt idx="3291">
                        <c:v>11.6722043334</c:v>
                      </c:pt>
                      <c:pt idx="3292">
                        <c:v>11.6722043334</c:v>
                      </c:pt>
                      <c:pt idx="3293">
                        <c:v>11.6722043334</c:v>
                      </c:pt>
                      <c:pt idx="3294">
                        <c:v>11.6722043334</c:v>
                      </c:pt>
                      <c:pt idx="3295">
                        <c:v>11.6722043334</c:v>
                      </c:pt>
                      <c:pt idx="3296">
                        <c:v>11.6722043334</c:v>
                      </c:pt>
                      <c:pt idx="3297">
                        <c:v>11.6722043334</c:v>
                      </c:pt>
                      <c:pt idx="3298">
                        <c:v>11.6722043334</c:v>
                      </c:pt>
                      <c:pt idx="3299">
                        <c:v>11.6722043334</c:v>
                      </c:pt>
                      <c:pt idx="3300">
                        <c:v>11.6722043334</c:v>
                      </c:pt>
                      <c:pt idx="3301">
                        <c:v>11.6722043334</c:v>
                      </c:pt>
                      <c:pt idx="3302">
                        <c:v>11.6722043334</c:v>
                      </c:pt>
                      <c:pt idx="3303">
                        <c:v>11.6722043334</c:v>
                      </c:pt>
                      <c:pt idx="3304">
                        <c:v>11.6722043334</c:v>
                      </c:pt>
                      <c:pt idx="3305">
                        <c:v>11.6722043334</c:v>
                      </c:pt>
                      <c:pt idx="3306">
                        <c:v>11.6722043334</c:v>
                      </c:pt>
                      <c:pt idx="3307">
                        <c:v>11.6722043334</c:v>
                      </c:pt>
                      <c:pt idx="3308">
                        <c:v>11.6722043334</c:v>
                      </c:pt>
                      <c:pt idx="3309">
                        <c:v>11.6722043334</c:v>
                      </c:pt>
                      <c:pt idx="3310">
                        <c:v>11.6722043334</c:v>
                      </c:pt>
                      <c:pt idx="3311">
                        <c:v>11.6693726487</c:v>
                      </c:pt>
                      <c:pt idx="3312">
                        <c:v>11.6693726487</c:v>
                      </c:pt>
                      <c:pt idx="3313">
                        <c:v>11.6693726487</c:v>
                      </c:pt>
                      <c:pt idx="3314">
                        <c:v>11.6693726487</c:v>
                      </c:pt>
                      <c:pt idx="3315">
                        <c:v>11.6693726487</c:v>
                      </c:pt>
                      <c:pt idx="3316">
                        <c:v>11.6693726487</c:v>
                      </c:pt>
                      <c:pt idx="3317">
                        <c:v>11.6693726487</c:v>
                      </c:pt>
                      <c:pt idx="3318">
                        <c:v>11.6693726487</c:v>
                      </c:pt>
                      <c:pt idx="3319">
                        <c:v>11.6693726487</c:v>
                      </c:pt>
                      <c:pt idx="3320">
                        <c:v>11.6693726487</c:v>
                      </c:pt>
                      <c:pt idx="3321">
                        <c:v>11.6693726487</c:v>
                      </c:pt>
                      <c:pt idx="3322">
                        <c:v>11.6693726487</c:v>
                      </c:pt>
                      <c:pt idx="3323">
                        <c:v>11.6693726487</c:v>
                      </c:pt>
                      <c:pt idx="3324">
                        <c:v>11.6693726487</c:v>
                      </c:pt>
                      <c:pt idx="3325">
                        <c:v>11.6693726487</c:v>
                      </c:pt>
                      <c:pt idx="3326">
                        <c:v>11.6693726487</c:v>
                      </c:pt>
                      <c:pt idx="3327">
                        <c:v>11.6693726487</c:v>
                      </c:pt>
                      <c:pt idx="3328">
                        <c:v>11.6693726487</c:v>
                      </c:pt>
                      <c:pt idx="3329">
                        <c:v>11.6693726487</c:v>
                      </c:pt>
                      <c:pt idx="3330">
                        <c:v>11.6693726487</c:v>
                      </c:pt>
                      <c:pt idx="3331">
                        <c:v>11.6693726487</c:v>
                      </c:pt>
                      <c:pt idx="3332">
                        <c:v>11.6693726487</c:v>
                      </c:pt>
                      <c:pt idx="3333">
                        <c:v>11.6693726487</c:v>
                      </c:pt>
                      <c:pt idx="3334">
                        <c:v>11.666540963999999</c:v>
                      </c:pt>
                      <c:pt idx="3335">
                        <c:v>11.666540963999999</c:v>
                      </c:pt>
                      <c:pt idx="3336">
                        <c:v>11.666540963999999</c:v>
                      </c:pt>
                      <c:pt idx="3337">
                        <c:v>11.666540963999999</c:v>
                      </c:pt>
                      <c:pt idx="3338">
                        <c:v>11.666540963999999</c:v>
                      </c:pt>
                      <c:pt idx="3339">
                        <c:v>11.666540963999999</c:v>
                      </c:pt>
                      <c:pt idx="3340">
                        <c:v>11.666540963999999</c:v>
                      </c:pt>
                      <c:pt idx="3341">
                        <c:v>11.666540963999999</c:v>
                      </c:pt>
                      <c:pt idx="3342">
                        <c:v>11.666540963999999</c:v>
                      </c:pt>
                      <c:pt idx="3343">
                        <c:v>11.666540963999999</c:v>
                      </c:pt>
                      <c:pt idx="3344">
                        <c:v>11.666540963999999</c:v>
                      </c:pt>
                      <c:pt idx="3345">
                        <c:v>11.666540963999999</c:v>
                      </c:pt>
                      <c:pt idx="3346">
                        <c:v>11.666540963999999</c:v>
                      </c:pt>
                      <c:pt idx="3347">
                        <c:v>11.666540963999999</c:v>
                      </c:pt>
                      <c:pt idx="3348">
                        <c:v>11.666540963999999</c:v>
                      </c:pt>
                      <c:pt idx="3349">
                        <c:v>11.666540963999999</c:v>
                      </c:pt>
                      <c:pt idx="3350">
                        <c:v>11.666540963999999</c:v>
                      </c:pt>
                      <c:pt idx="3351">
                        <c:v>11.666540963999999</c:v>
                      </c:pt>
                      <c:pt idx="3352">
                        <c:v>11.666540963999999</c:v>
                      </c:pt>
                      <c:pt idx="3353">
                        <c:v>11.666540963999999</c:v>
                      </c:pt>
                      <c:pt idx="3354">
                        <c:v>11.666540963999999</c:v>
                      </c:pt>
                      <c:pt idx="3355">
                        <c:v>11.666540963999999</c:v>
                      </c:pt>
                      <c:pt idx="3356">
                        <c:v>11.663709279299999</c:v>
                      </c:pt>
                      <c:pt idx="3357">
                        <c:v>11.663709279299999</c:v>
                      </c:pt>
                      <c:pt idx="3358">
                        <c:v>11.663709279299999</c:v>
                      </c:pt>
                      <c:pt idx="3359">
                        <c:v>11.663709279299999</c:v>
                      </c:pt>
                      <c:pt idx="3360">
                        <c:v>11.663709279299999</c:v>
                      </c:pt>
                      <c:pt idx="3361">
                        <c:v>11.663709279299999</c:v>
                      </c:pt>
                      <c:pt idx="3362">
                        <c:v>11.663709279299999</c:v>
                      </c:pt>
                      <c:pt idx="3363">
                        <c:v>11.663709279299999</c:v>
                      </c:pt>
                      <c:pt idx="3364">
                        <c:v>11.663709279299999</c:v>
                      </c:pt>
                      <c:pt idx="3365">
                        <c:v>11.663709279299999</c:v>
                      </c:pt>
                      <c:pt idx="3366">
                        <c:v>11.663709279299999</c:v>
                      </c:pt>
                      <c:pt idx="3367">
                        <c:v>11.663709279299999</c:v>
                      </c:pt>
                      <c:pt idx="3368">
                        <c:v>11.663709279299999</c:v>
                      </c:pt>
                      <c:pt idx="3369">
                        <c:v>11.663709279299999</c:v>
                      </c:pt>
                      <c:pt idx="3370">
                        <c:v>11.663709279299999</c:v>
                      </c:pt>
                      <c:pt idx="3371">
                        <c:v>11.663709279299999</c:v>
                      </c:pt>
                      <c:pt idx="3372">
                        <c:v>11.663709279299999</c:v>
                      </c:pt>
                      <c:pt idx="3373">
                        <c:v>11.663709279299999</c:v>
                      </c:pt>
                      <c:pt idx="3374">
                        <c:v>11.663709279299999</c:v>
                      </c:pt>
                      <c:pt idx="3375">
                        <c:v>11.663709279299999</c:v>
                      </c:pt>
                      <c:pt idx="3376">
                        <c:v>11.663709279299999</c:v>
                      </c:pt>
                      <c:pt idx="3377">
                        <c:v>11.663709279299999</c:v>
                      </c:pt>
                      <c:pt idx="3378">
                        <c:v>11.663709279299999</c:v>
                      </c:pt>
                      <c:pt idx="3379">
                        <c:v>11.660877594600001</c:v>
                      </c:pt>
                      <c:pt idx="3380">
                        <c:v>11.660877594600001</c:v>
                      </c:pt>
                      <c:pt idx="3381">
                        <c:v>11.660877594600001</c:v>
                      </c:pt>
                      <c:pt idx="3382">
                        <c:v>11.660877594600001</c:v>
                      </c:pt>
                      <c:pt idx="3383">
                        <c:v>11.660877594600001</c:v>
                      </c:pt>
                      <c:pt idx="3384">
                        <c:v>11.660877594600001</c:v>
                      </c:pt>
                      <c:pt idx="3385">
                        <c:v>11.660877594600001</c:v>
                      </c:pt>
                      <c:pt idx="3386">
                        <c:v>11.660877594600001</c:v>
                      </c:pt>
                      <c:pt idx="3387">
                        <c:v>11.660877594600001</c:v>
                      </c:pt>
                      <c:pt idx="3388">
                        <c:v>11.660877594600001</c:v>
                      </c:pt>
                      <c:pt idx="3389">
                        <c:v>11.660877594600001</c:v>
                      </c:pt>
                      <c:pt idx="3390">
                        <c:v>11.660877594600001</c:v>
                      </c:pt>
                      <c:pt idx="3391">
                        <c:v>11.660877594600001</c:v>
                      </c:pt>
                      <c:pt idx="3392">
                        <c:v>11.660877594600001</c:v>
                      </c:pt>
                      <c:pt idx="3393">
                        <c:v>11.660877594600001</c:v>
                      </c:pt>
                      <c:pt idx="3394">
                        <c:v>11.660877594600001</c:v>
                      </c:pt>
                      <c:pt idx="3395">
                        <c:v>11.660877594600001</c:v>
                      </c:pt>
                      <c:pt idx="3396">
                        <c:v>11.660877594600001</c:v>
                      </c:pt>
                      <c:pt idx="3397">
                        <c:v>11.660877594600001</c:v>
                      </c:pt>
                      <c:pt idx="3398">
                        <c:v>11.660877594600001</c:v>
                      </c:pt>
                      <c:pt idx="3399">
                        <c:v>11.660877594600001</c:v>
                      </c:pt>
                      <c:pt idx="3400">
                        <c:v>11.660877594600001</c:v>
                      </c:pt>
                      <c:pt idx="3401">
                        <c:v>11.658045909899998</c:v>
                      </c:pt>
                      <c:pt idx="3402">
                        <c:v>11.658045909899998</c:v>
                      </c:pt>
                      <c:pt idx="3403">
                        <c:v>11.658045909899998</c:v>
                      </c:pt>
                      <c:pt idx="3404">
                        <c:v>11.658045909899998</c:v>
                      </c:pt>
                      <c:pt idx="3405">
                        <c:v>11.658045909899998</c:v>
                      </c:pt>
                      <c:pt idx="3406">
                        <c:v>11.658045909899998</c:v>
                      </c:pt>
                      <c:pt idx="3407">
                        <c:v>11.658045909899998</c:v>
                      </c:pt>
                      <c:pt idx="3408">
                        <c:v>11.658045909899998</c:v>
                      </c:pt>
                      <c:pt idx="3409">
                        <c:v>11.658045909899998</c:v>
                      </c:pt>
                      <c:pt idx="3410">
                        <c:v>11.658045909899998</c:v>
                      </c:pt>
                      <c:pt idx="3411">
                        <c:v>11.658045909899998</c:v>
                      </c:pt>
                      <c:pt idx="3412">
                        <c:v>11.658045909899998</c:v>
                      </c:pt>
                      <c:pt idx="3413">
                        <c:v>11.658045909899998</c:v>
                      </c:pt>
                      <c:pt idx="3414">
                        <c:v>11.658045909899998</c:v>
                      </c:pt>
                      <c:pt idx="3415">
                        <c:v>11.658045909899998</c:v>
                      </c:pt>
                      <c:pt idx="3416">
                        <c:v>11.658045909899998</c:v>
                      </c:pt>
                      <c:pt idx="3417">
                        <c:v>11.658045909899998</c:v>
                      </c:pt>
                      <c:pt idx="3418">
                        <c:v>11.658045909899998</c:v>
                      </c:pt>
                      <c:pt idx="3419">
                        <c:v>11.658045909899998</c:v>
                      </c:pt>
                      <c:pt idx="3420">
                        <c:v>11.658045909899998</c:v>
                      </c:pt>
                      <c:pt idx="3421">
                        <c:v>11.658045909899998</c:v>
                      </c:pt>
                      <c:pt idx="3422">
                        <c:v>11.658045909899998</c:v>
                      </c:pt>
                      <c:pt idx="3423">
                        <c:v>11.658045909899998</c:v>
                      </c:pt>
                      <c:pt idx="3424">
                        <c:v>11.6552142252</c:v>
                      </c:pt>
                      <c:pt idx="3425">
                        <c:v>11.6552142252</c:v>
                      </c:pt>
                      <c:pt idx="3426">
                        <c:v>11.6552142252</c:v>
                      </c:pt>
                      <c:pt idx="3427">
                        <c:v>11.6552142252</c:v>
                      </c:pt>
                      <c:pt idx="3428">
                        <c:v>11.6552142252</c:v>
                      </c:pt>
                      <c:pt idx="3429">
                        <c:v>11.6552142252</c:v>
                      </c:pt>
                      <c:pt idx="3430">
                        <c:v>11.6552142252</c:v>
                      </c:pt>
                      <c:pt idx="3431">
                        <c:v>11.6552142252</c:v>
                      </c:pt>
                      <c:pt idx="3432">
                        <c:v>11.6552142252</c:v>
                      </c:pt>
                      <c:pt idx="3433">
                        <c:v>11.6552142252</c:v>
                      </c:pt>
                      <c:pt idx="3434">
                        <c:v>11.6552142252</c:v>
                      </c:pt>
                      <c:pt idx="3435">
                        <c:v>11.6552142252</c:v>
                      </c:pt>
                      <c:pt idx="3436">
                        <c:v>11.6552142252</c:v>
                      </c:pt>
                      <c:pt idx="3437">
                        <c:v>11.6552142252</c:v>
                      </c:pt>
                      <c:pt idx="3438">
                        <c:v>11.6552142252</c:v>
                      </c:pt>
                      <c:pt idx="3439">
                        <c:v>11.6552142252</c:v>
                      </c:pt>
                      <c:pt idx="3440">
                        <c:v>11.6552142252</c:v>
                      </c:pt>
                      <c:pt idx="3441">
                        <c:v>11.6552142252</c:v>
                      </c:pt>
                      <c:pt idx="3442">
                        <c:v>11.6552142252</c:v>
                      </c:pt>
                      <c:pt idx="3443">
                        <c:v>11.6552142252</c:v>
                      </c:pt>
                      <c:pt idx="3444">
                        <c:v>11.6552142252</c:v>
                      </c:pt>
                      <c:pt idx="3445">
                        <c:v>11.6552142252</c:v>
                      </c:pt>
                      <c:pt idx="3446">
                        <c:v>11.6523825405</c:v>
                      </c:pt>
                      <c:pt idx="3447">
                        <c:v>11.6523825405</c:v>
                      </c:pt>
                      <c:pt idx="3448">
                        <c:v>11.6523825405</c:v>
                      </c:pt>
                      <c:pt idx="3449">
                        <c:v>11.6523825405</c:v>
                      </c:pt>
                      <c:pt idx="3450">
                        <c:v>11.6523825405</c:v>
                      </c:pt>
                      <c:pt idx="3451">
                        <c:v>11.6523825405</c:v>
                      </c:pt>
                      <c:pt idx="3452">
                        <c:v>11.6523825405</c:v>
                      </c:pt>
                      <c:pt idx="3453">
                        <c:v>11.6523825405</c:v>
                      </c:pt>
                      <c:pt idx="3454">
                        <c:v>11.6523825405</c:v>
                      </c:pt>
                      <c:pt idx="3455">
                        <c:v>11.6523825405</c:v>
                      </c:pt>
                      <c:pt idx="3456">
                        <c:v>11.6523825405</c:v>
                      </c:pt>
                      <c:pt idx="3457">
                        <c:v>11.6523825405</c:v>
                      </c:pt>
                      <c:pt idx="3458">
                        <c:v>11.6523825405</c:v>
                      </c:pt>
                      <c:pt idx="3459">
                        <c:v>11.6523825405</c:v>
                      </c:pt>
                      <c:pt idx="3460">
                        <c:v>11.6523825405</c:v>
                      </c:pt>
                      <c:pt idx="3461">
                        <c:v>11.6523825405</c:v>
                      </c:pt>
                      <c:pt idx="3462">
                        <c:v>11.6523825405</c:v>
                      </c:pt>
                      <c:pt idx="3463">
                        <c:v>11.6523825405</c:v>
                      </c:pt>
                      <c:pt idx="3464">
                        <c:v>11.6523825405</c:v>
                      </c:pt>
                      <c:pt idx="3465">
                        <c:v>11.6523825405</c:v>
                      </c:pt>
                      <c:pt idx="3466">
                        <c:v>11.6523825405</c:v>
                      </c:pt>
                      <c:pt idx="3467">
                        <c:v>11.6523825405</c:v>
                      </c:pt>
                      <c:pt idx="3468">
                        <c:v>11.6523825405</c:v>
                      </c:pt>
                      <c:pt idx="3469">
                        <c:v>11.649550855799999</c:v>
                      </c:pt>
                      <c:pt idx="3470">
                        <c:v>11.649550855799999</c:v>
                      </c:pt>
                      <c:pt idx="3471">
                        <c:v>11.649550855799999</c:v>
                      </c:pt>
                      <c:pt idx="3472">
                        <c:v>11.649550855799999</c:v>
                      </c:pt>
                      <c:pt idx="3473">
                        <c:v>11.649550855799999</c:v>
                      </c:pt>
                      <c:pt idx="3474">
                        <c:v>11.649550855799999</c:v>
                      </c:pt>
                      <c:pt idx="3475">
                        <c:v>11.649550855799999</c:v>
                      </c:pt>
                      <c:pt idx="3476">
                        <c:v>11.649550855799999</c:v>
                      </c:pt>
                      <c:pt idx="3477">
                        <c:v>11.649550855799999</c:v>
                      </c:pt>
                      <c:pt idx="3478">
                        <c:v>11.649550855799999</c:v>
                      </c:pt>
                      <c:pt idx="3479">
                        <c:v>11.649550855799999</c:v>
                      </c:pt>
                      <c:pt idx="3480">
                        <c:v>11.649550855799999</c:v>
                      </c:pt>
                      <c:pt idx="3481">
                        <c:v>11.649550855799999</c:v>
                      </c:pt>
                      <c:pt idx="3482">
                        <c:v>11.649550855799999</c:v>
                      </c:pt>
                      <c:pt idx="3483">
                        <c:v>11.649550855799999</c:v>
                      </c:pt>
                      <c:pt idx="3484">
                        <c:v>11.649550855799999</c:v>
                      </c:pt>
                      <c:pt idx="3485">
                        <c:v>11.649550855799999</c:v>
                      </c:pt>
                      <c:pt idx="3486">
                        <c:v>11.649550855799999</c:v>
                      </c:pt>
                      <c:pt idx="3487">
                        <c:v>11.649550855799999</c:v>
                      </c:pt>
                      <c:pt idx="3488">
                        <c:v>11.649550855799999</c:v>
                      </c:pt>
                      <c:pt idx="3489">
                        <c:v>11.649550855799999</c:v>
                      </c:pt>
                      <c:pt idx="3490">
                        <c:v>11.649550855799999</c:v>
                      </c:pt>
                      <c:pt idx="3491">
                        <c:v>11.646719171099999</c:v>
                      </c:pt>
                      <c:pt idx="3492">
                        <c:v>11.646719171099999</c:v>
                      </c:pt>
                      <c:pt idx="3493">
                        <c:v>11.646719171099999</c:v>
                      </c:pt>
                      <c:pt idx="3494">
                        <c:v>11.646719171099999</c:v>
                      </c:pt>
                      <c:pt idx="3495">
                        <c:v>11.646719171099999</c:v>
                      </c:pt>
                      <c:pt idx="3496">
                        <c:v>11.646719171099999</c:v>
                      </c:pt>
                      <c:pt idx="3497">
                        <c:v>11.646719171099999</c:v>
                      </c:pt>
                      <c:pt idx="3498">
                        <c:v>11.646719171099999</c:v>
                      </c:pt>
                      <c:pt idx="3499">
                        <c:v>11.646719171099999</c:v>
                      </c:pt>
                      <c:pt idx="3500">
                        <c:v>11.646719171099999</c:v>
                      </c:pt>
                      <c:pt idx="3501">
                        <c:v>11.646719171099999</c:v>
                      </c:pt>
                      <c:pt idx="3502">
                        <c:v>11.646719171099999</c:v>
                      </c:pt>
                      <c:pt idx="3503">
                        <c:v>11.646719171099999</c:v>
                      </c:pt>
                      <c:pt idx="3504">
                        <c:v>11.646719171099999</c:v>
                      </c:pt>
                      <c:pt idx="3505">
                        <c:v>11.646719171099999</c:v>
                      </c:pt>
                      <c:pt idx="3506">
                        <c:v>11.646719171099999</c:v>
                      </c:pt>
                      <c:pt idx="3507">
                        <c:v>11.646719171099999</c:v>
                      </c:pt>
                      <c:pt idx="3508">
                        <c:v>11.646719171099999</c:v>
                      </c:pt>
                      <c:pt idx="3509">
                        <c:v>11.646719171099999</c:v>
                      </c:pt>
                      <c:pt idx="3510">
                        <c:v>11.646719171099999</c:v>
                      </c:pt>
                      <c:pt idx="3511">
                        <c:v>11.646719171099999</c:v>
                      </c:pt>
                      <c:pt idx="3512">
                        <c:v>11.646719171099999</c:v>
                      </c:pt>
                      <c:pt idx="3513">
                        <c:v>11.646719171099999</c:v>
                      </c:pt>
                      <c:pt idx="3514">
                        <c:v>11.643887486399999</c:v>
                      </c:pt>
                      <c:pt idx="3515">
                        <c:v>11.643887486399999</c:v>
                      </c:pt>
                      <c:pt idx="3516">
                        <c:v>11.643887486399999</c:v>
                      </c:pt>
                      <c:pt idx="3517">
                        <c:v>11.643887486399999</c:v>
                      </c:pt>
                      <c:pt idx="3518">
                        <c:v>11.643887486399999</c:v>
                      </c:pt>
                      <c:pt idx="3519">
                        <c:v>11.643887486399999</c:v>
                      </c:pt>
                      <c:pt idx="3520">
                        <c:v>11.643887486399999</c:v>
                      </c:pt>
                      <c:pt idx="3521">
                        <c:v>11.643887486399999</c:v>
                      </c:pt>
                      <c:pt idx="3522">
                        <c:v>11.643887486399999</c:v>
                      </c:pt>
                      <c:pt idx="3523">
                        <c:v>11.643887486399999</c:v>
                      </c:pt>
                      <c:pt idx="3524">
                        <c:v>11.643887486399999</c:v>
                      </c:pt>
                      <c:pt idx="3525">
                        <c:v>11.643887486399999</c:v>
                      </c:pt>
                      <c:pt idx="3526">
                        <c:v>11.643887486399999</c:v>
                      </c:pt>
                      <c:pt idx="3527">
                        <c:v>11.643887486399999</c:v>
                      </c:pt>
                      <c:pt idx="3528">
                        <c:v>11.643887486399999</c:v>
                      </c:pt>
                      <c:pt idx="3529">
                        <c:v>11.643887486399999</c:v>
                      </c:pt>
                      <c:pt idx="3530">
                        <c:v>11.643887486399999</c:v>
                      </c:pt>
                      <c:pt idx="3531">
                        <c:v>11.643887486399999</c:v>
                      </c:pt>
                      <c:pt idx="3532">
                        <c:v>11.643887486399999</c:v>
                      </c:pt>
                      <c:pt idx="3533">
                        <c:v>11.643887486399999</c:v>
                      </c:pt>
                      <c:pt idx="3534">
                        <c:v>11.643887486399999</c:v>
                      </c:pt>
                      <c:pt idx="3535">
                        <c:v>11.643887486399999</c:v>
                      </c:pt>
                      <c:pt idx="3536">
                        <c:v>11.6410558017</c:v>
                      </c:pt>
                      <c:pt idx="3537">
                        <c:v>11.6410558017</c:v>
                      </c:pt>
                      <c:pt idx="3538">
                        <c:v>11.6410558017</c:v>
                      </c:pt>
                      <c:pt idx="3539">
                        <c:v>11.6410558017</c:v>
                      </c:pt>
                      <c:pt idx="3540">
                        <c:v>11.6410558017</c:v>
                      </c:pt>
                      <c:pt idx="3541">
                        <c:v>11.6410558017</c:v>
                      </c:pt>
                      <c:pt idx="3542">
                        <c:v>11.6410558017</c:v>
                      </c:pt>
                      <c:pt idx="3543">
                        <c:v>11.6410558017</c:v>
                      </c:pt>
                      <c:pt idx="3544">
                        <c:v>11.6410558017</c:v>
                      </c:pt>
                      <c:pt idx="3545">
                        <c:v>11.6410558017</c:v>
                      </c:pt>
                      <c:pt idx="3546">
                        <c:v>11.6410558017</c:v>
                      </c:pt>
                      <c:pt idx="3547">
                        <c:v>11.6410558017</c:v>
                      </c:pt>
                      <c:pt idx="3548">
                        <c:v>11.6410558017</c:v>
                      </c:pt>
                      <c:pt idx="3549">
                        <c:v>11.6410558017</c:v>
                      </c:pt>
                      <c:pt idx="3550">
                        <c:v>11.6410558017</c:v>
                      </c:pt>
                      <c:pt idx="3551">
                        <c:v>11.6410558017</c:v>
                      </c:pt>
                      <c:pt idx="3552">
                        <c:v>11.6410558017</c:v>
                      </c:pt>
                      <c:pt idx="3553">
                        <c:v>11.6410558017</c:v>
                      </c:pt>
                      <c:pt idx="3554">
                        <c:v>11.6410558017</c:v>
                      </c:pt>
                      <c:pt idx="3555">
                        <c:v>11.6410558017</c:v>
                      </c:pt>
                      <c:pt idx="3556">
                        <c:v>11.6410558017</c:v>
                      </c:pt>
                      <c:pt idx="3557">
                        <c:v>11.6410558017</c:v>
                      </c:pt>
                      <c:pt idx="3558">
                        <c:v>11.6410558017</c:v>
                      </c:pt>
                      <c:pt idx="3559">
                        <c:v>11.638224117</c:v>
                      </c:pt>
                      <c:pt idx="3560">
                        <c:v>11.638224117</c:v>
                      </c:pt>
                      <c:pt idx="3561">
                        <c:v>11.638224117</c:v>
                      </c:pt>
                      <c:pt idx="3562">
                        <c:v>11.638224117</c:v>
                      </c:pt>
                      <c:pt idx="3563">
                        <c:v>11.638224117</c:v>
                      </c:pt>
                      <c:pt idx="3564">
                        <c:v>11.638224117</c:v>
                      </c:pt>
                      <c:pt idx="3565">
                        <c:v>11.638224117</c:v>
                      </c:pt>
                      <c:pt idx="3566">
                        <c:v>11.638224117</c:v>
                      </c:pt>
                      <c:pt idx="3567">
                        <c:v>11.638224117</c:v>
                      </c:pt>
                      <c:pt idx="3568">
                        <c:v>11.638224117</c:v>
                      </c:pt>
                      <c:pt idx="3569">
                        <c:v>11.638224117</c:v>
                      </c:pt>
                      <c:pt idx="3570">
                        <c:v>11.638224117</c:v>
                      </c:pt>
                      <c:pt idx="3571">
                        <c:v>11.638224117</c:v>
                      </c:pt>
                      <c:pt idx="3572">
                        <c:v>11.638224117</c:v>
                      </c:pt>
                      <c:pt idx="3573">
                        <c:v>11.638224117</c:v>
                      </c:pt>
                      <c:pt idx="3574">
                        <c:v>11.638224117</c:v>
                      </c:pt>
                      <c:pt idx="3575">
                        <c:v>11.638224117</c:v>
                      </c:pt>
                      <c:pt idx="3576">
                        <c:v>11.638224117</c:v>
                      </c:pt>
                      <c:pt idx="3577">
                        <c:v>11.638224117</c:v>
                      </c:pt>
                      <c:pt idx="3578">
                        <c:v>11.638224117</c:v>
                      </c:pt>
                      <c:pt idx="3579">
                        <c:v>11.638224117</c:v>
                      </c:pt>
                      <c:pt idx="3580">
                        <c:v>11.638224117</c:v>
                      </c:pt>
                      <c:pt idx="3581">
                        <c:v>11.6353924323</c:v>
                      </c:pt>
                      <c:pt idx="3582">
                        <c:v>11.6353924323</c:v>
                      </c:pt>
                      <c:pt idx="3583">
                        <c:v>11.6353924323</c:v>
                      </c:pt>
                      <c:pt idx="3584">
                        <c:v>11.6353924323</c:v>
                      </c:pt>
                      <c:pt idx="3585">
                        <c:v>11.6353924323</c:v>
                      </c:pt>
                      <c:pt idx="3586">
                        <c:v>11.6353924323</c:v>
                      </c:pt>
                      <c:pt idx="3587">
                        <c:v>11.6353924323</c:v>
                      </c:pt>
                      <c:pt idx="3588">
                        <c:v>11.6353924323</c:v>
                      </c:pt>
                      <c:pt idx="3589">
                        <c:v>11.6353924323</c:v>
                      </c:pt>
                      <c:pt idx="3590">
                        <c:v>11.6353924323</c:v>
                      </c:pt>
                      <c:pt idx="3591">
                        <c:v>11.6353924323</c:v>
                      </c:pt>
                      <c:pt idx="3592">
                        <c:v>11.6353924323</c:v>
                      </c:pt>
                      <c:pt idx="3593">
                        <c:v>11.6353924323</c:v>
                      </c:pt>
                      <c:pt idx="3594">
                        <c:v>11.6353924323</c:v>
                      </c:pt>
                      <c:pt idx="3595">
                        <c:v>11.6353924323</c:v>
                      </c:pt>
                      <c:pt idx="3596">
                        <c:v>11.6353924323</c:v>
                      </c:pt>
                      <c:pt idx="3597">
                        <c:v>11.6353924323</c:v>
                      </c:pt>
                      <c:pt idx="3598">
                        <c:v>11.6353924323</c:v>
                      </c:pt>
                      <c:pt idx="3599">
                        <c:v>11.6353924323</c:v>
                      </c:pt>
                      <c:pt idx="3600">
                        <c:v>11.6353924323</c:v>
                      </c:pt>
                      <c:pt idx="3601">
                        <c:v>11.6353924323</c:v>
                      </c:pt>
                      <c:pt idx="3602">
                        <c:v>11.6353924323</c:v>
                      </c:pt>
                      <c:pt idx="3603">
                        <c:v>11.6353924323</c:v>
                      </c:pt>
                      <c:pt idx="3604">
                        <c:v>11.632560747599999</c:v>
                      </c:pt>
                      <c:pt idx="3605">
                        <c:v>11.632560747599999</c:v>
                      </c:pt>
                      <c:pt idx="3606">
                        <c:v>11.632560747599999</c:v>
                      </c:pt>
                      <c:pt idx="3607">
                        <c:v>11.632560747599999</c:v>
                      </c:pt>
                      <c:pt idx="3608">
                        <c:v>11.632560747599999</c:v>
                      </c:pt>
                      <c:pt idx="3609">
                        <c:v>11.632560747599999</c:v>
                      </c:pt>
                      <c:pt idx="3610">
                        <c:v>11.632560747599999</c:v>
                      </c:pt>
                      <c:pt idx="3611">
                        <c:v>11.632560747599999</c:v>
                      </c:pt>
                      <c:pt idx="3612">
                        <c:v>11.632560747599999</c:v>
                      </c:pt>
                      <c:pt idx="3613">
                        <c:v>11.632560747599999</c:v>
                      </c:pt>
                      <c:pt idx="3614">
                        <c:v>11.632560747599999</c:v>
                      </c:pt>
                      <c:pt idx="3615">
                        <c:v>11.632560747599999</c:v>
                      </c:pt>
                      <c:pt idx="3616">
                        <c:v>11.632560747599999</c:v>
                      </c:pt>
                      <c:pt idx="3617">
                        <c:v>11.632560747599999</c:v>
                      </c:pt>
                      <c:pt idx="3618">
                        <c:v>11.632560747599999</c:v>
                      </c:pt>
                      <c:pt idx="3619">
                        <c:v>11.632560747599999</c:v>
                      </c:pt>
                      <c:pt idx="3620">
                        <c:v>11.632560747599999</c:v>
                      </c:pt>
                      <c:pt idx="3621">
                        <c:v>11.632560747599999</c:v>
                      </c:pt>
                      <c:pt idx="3622">
                        <c:v>11.632560747599999</c:v>
                      </c:pt>
                      <c:pt idx="3623">
                        <c:v>11.632560747599999</c:v>
                      </c:pt>
                      <c:pt idx="3624">
                        <c:v>11.632560747599999</c:v>
                      </c:pt>
                      <c:pt idx="3625">
                        <c:v>11.632560747599999</c:v>
                      </c:pt>
                      <c:pt idx="3626">
                        <c:v>11.629729062899999</c:v>
                      </c:pt>
                      <c:pt idx="3627">
                        <c:v>11.629729062899999</c:v>
                      </c:pt>
                      <c:pt idx="3628">
                        <c:v>11.629729062899999</c:v>
                      </c:pt>
                      <c:pt idx="3629">
                        <c:v>11.629729062899999</c:v>
                      </c:pt>
                      <c:pt idx="3630">
                        <c:v>11.629729062899999</c:v>
                      </c:pt>
                      <c:pt idx="3631">
                        <c:v>11.629729062899999</c:v>
                      </c:pt>
                      <c:pt idx="3632">
                        <c:v>11.629729062899999</c:v>
                      </c:pt>
                      <c:pt idx="3633">
                        <c:v>11.629729062899999</c:v>
                      </c:pt>
                      <c:pt idx="3634">
                        <c:v>11.629729062899999</c:v>
                      </c:pt>
                      <c:pt idx="3635">
                        <c:v>11.629729062899999</c:v>
                      </c:pt>
                      <c:pt idx="3636">
                        <c:v>11.629729062899999</c:v>
                      </c:pt>
                      <c:pt idx="3637">
                        <c:v>11.629729062899999</c:v>
                      </c:pt>
                      <c:pt idx="3638">
                        <c:v>11.629729062899999</c:v>
                      </c:pt>
                      <c:pt idx="3639">
                        <c:v>11.629729062899999</c:v>
                      </c:pt>
                      <c:pt idx="3640">
                        <c:v>11.629729062899999</c:v>
                      </c:pt>
                      <c:pt idx="3641">
                        <c:v>11.629729062899999</c:v>
                      </c:pt>
                      <c:pt idx="3642">
                        <c:v>11.629729062899999</c:v>
                      </c:pt>
                      <c:pt idx="3643">
                        <c:v>11.629729062899999</c:v>
                      </c:pt>
                      <c:pt idx="3644">
                        <c:v>11.629729062899999</c:v>
                      </c:pt>
                      <c:pt idx="3645">
                        <c:v>11.629729062899999</c:v>
                      </c:pt>
                      <c:pt idx="3646">
                        <c:v>11.629729062899999</c:v>
                      </c:pt>
                      <c:pt idx="3647">
                        <c:v>11.629729062899999</c:v>
                      </c:pt>
                      <c:pt idx="3648">
                        <c:v>11.629729062899999</c:v>
                      </c:pt>
                      <c:pt idx="3649">
                        <c:v>11.626897378200001</c:v>
                      </c:pt>
                      <c:pt idx="3650">
                        <c:v>11.626897378200001</c:v>
                      </c:pt>
                      <c:pt idx="3651">
                        <c:v>11.626897378200001</c:v>
                      </c:pt>
                      <c:pt idx="3652">
                        <c:v>11.626897378200001</c:v>
                      </c:pt>
                      <c:pt idx="3653">
                        <c:v>11.626897378200001</c:v>
                      </c:pt>
                      <c:pt idx="3654">
                        <c:v>11.626897378200001</c:v>
                      </c:pt>
                      <c:pt idx="3655">
                        <c:v>11.626897378200001</c:v>
                      </c:pt>
                      <c:pt idx="3656">
                        <c:v>11.626897378200001</c:v>
                      </c:pt>
                      <c:pt idx="3657">
                        <c:v>11.626897378200001</c:v>
                      </c:pt>
                      <c:pt idx="3658">
                        <c:v>11.626897378200001</c:v>
                      </c:pt>
                      <c:pt idx="3659">
                        <c:v>11.626897378200001</c:v>
                      </c:pt>
                      <c:pt idx="3660">
                        <c:v>11.626897378200001</c:v>
                      </c:pt>
                      <c:pt idx="3661">
                        <c:v>11.626897378200001</c:v>
                      </c:pt>
                      <c:pt idx="3662">
                        <c:v>11.626897378200001</c:v>
                      </c:pt>
                      <c:pt idx="3663">
                        <c:v>11.626897378200001</c:v>
                      </c:pt>
                      <c:pt idx="3664">
                        <c:v>11.626897378200001</c:v>
                      </c:pt>
                      <c:pt idx="3665">
                        <c:v>11.626897378200001</c:v>
                      </c:pt>
                      <c:pt idx="3666">
                        <c:v>11.626897378200001</c:v>
                      </c:pt>
                      <c:pt idx="3667">
                        <c:v>11.626897378200001</c:v>
                      </c:pt>
                      <c:pt idx="3668">
                        <c:v>11.626897378200001</c:v>
                      </c:pt>
                      <c:pt idx="3669">
                        <c:v>11.626897378200001</c:v>
                      </c:pt>
                      <c:pt idx="3670">
                        <c:v>11.626897378200001</c:v>
                      </c:pt>
                      <c:pt idx="3671">
                        <c:v>11.6240656935</c:v>
                      </c:pt>
                      <c:pt idx="3672">
                        <c:v>11.6240656935</c:v>
                      </c:pt>
                      <c:pt idx="3673">
                        <c:v>11.6240656935</c:v>
                      </c:pt>
                      <c:pt idx="3674">
                        <c:v>11.6240656935</c:v>
                      </c:pt>
                      <c:pt idx="3675">
                        <c:v>11.6240656935</c:v>
                      </c:pt>
                      <c:pt idx="3676">
                        <c:v>11.6240656935</c:v>
                      </c:pt>
                      <c:pt idx="3677">
                        <c:v>11.6240656935</c:v>
                      </c:pt>
                      <c:pt idx="3678">
                        <c:v>11.6240656935</c:v>
                      </c:pt>
                      <c:pt idx="3679">
                        <c:v>11.6240656935</c:v>
                      </c:pt>
                      <c:pt idx="3680">
                        <c:v>11.6240656935</c:v>
                      </c:pt>
                      <c:pt idx="3681">
                        <c:v>11.6240656935</c:v>
                      </c:pt>
                      <c:pt idx="3682">
                        <c:v>11.6240656935</c:v>
                      </c:pt>
                      <c:pt idx="3683">
                        <c:v>11.6240656935</c:v>
                      </c:pt>
                      <c:pt idx="3684">
                        <c:v>11.6240656935</c:v>
                      </c:pt>
                      <c:pt idx="3685">
                        <c:v>11.6240656935</c:v>
                      </c:pt>
                      <c:pt idx="3686">
                        <c:v>11.6240656935</c:v>
                      </c:pt>
                      <c:pt idx="3687">
                        <c:v>11.6240656935</c:v>
                      </c:pt>
                      <c:pt idx="3688">
                        <c:v>11.6240656935</c:v>
                      </c:pt>
                      <c:pt idx="3689">
                        <c:v>11.6240656935</c:v>
                      </c:pt>
                      <c:pt idx="3690">
                        <c:v>11.6240656935</c:v>
                      </c:pt>
                      <c:pt idx="3691">
                        <c:v>11.6240656935</c:v>
                      </c:pt>
                      <c:pt idx="3692">
                        <c:v>11.6240656935</c:v>
                      </c:pt>
                      <c:pt idx="3693">
                        <c:v>11.6240656935</c:v>
                      </c:pt>
                      <c:pt idx="3694">
                        <c:v>11.621234008799998</c:v>
                      </c:pt>
                      <c:pt idx="3695">
                        <c:v>11.621234008799998</c:v>
                      </c:pt>
                      <c:pt idx="3696">
                        <c:v>11.621234008799998</c:v>
                      </c:pt>
                      <c:pt idx="3697">
                        <c:v>11.621234008799998</c:v>
                      </c:pt>
                      <c:pt idx="3698">
                        <c:v>11.621234008799998</c:v>
                      </c:pt>
                      <c:pt idx="3699">
                        <c:v>11.621234008799998</c:v>
                      </c:pt>
                      <c:pt idx="3700">
                        <c:v>11.621234008799998</c:v>
                      </c:pt>
                      <c:pt idx="3701">
                        <c:v>11.621234008799998</c:v>
                      </c:pt>
                      <c:pt idx="3702">
                        <c:v>11.621234008799998</c:v>
                      </c:pt>
                      <c:pt idx="3703">
                        <c:v>11.621234008799998</c:v>
                      </c:pt>
                      <c:pt idx="3704">
                        <c:v>11.621234008799998</c:v>
                      </c:pt>
                      <c:pt idx="3705">
                        <c:v>11.621234008799998</c:v>
                      </c:pt>
                      <c:pt idx="3706">
                        <c:v>11.621234008799998</c:v>
                      </c:pt>
                      <c:pt idx="3707">
                        <c:v>11.621234008799998</c:v>
                      </c:pt>
                      <c:pt idx="3708">
                        <c:v>11.621234008799998</c:v>
                      </c:pt>
                      <c:pt idx="3709">
                        <c:v>11.621234008799998</c:v>
                      </c:pt>
                      <c:pt idx="3710">
                        <c:v>11.621234008799998</c:v>
                      </c:pt>
                      <c:pt idx="3711">
                        <c:v>11.621234008799998</c:v>
                      </c:pt>
                      <c:pt idx="3712">
                        <c:v>11.621234008799998</c:v>
                      </c:pt>
                      <c:pt idx="3713">
                        <c:v>11.621234008799998</c:v>
                      </c:pt>
                      <c:pt idx="3714">
                        <c:v>11.621234008799998</c:v>
                      </c:pt>
                      <c:pt idx="3715">
                        <c:v>11.621234008799998</c:v>
                      </c:pt>
                      <c:pt idx="3716">
                        <c:v>11.621234008799998</c:v>
                      </c:pt>
                      <c:pt idx="3717">
                        <c:v>11.6184023241</c:v>
                      </c:pt>
                      <c:pt idx="3718">
                        <c:v>11.6184023241</c:v>
                      </c:pt>
                      <c:pt idx="3719">
                        <c:v>11.6184023241</c:v>
                      </c:pt>
                      <c:pt idx="3720">
                        <c:v>11.6184023241</c:v>
                      </c:pt>
                      <c:pt idx="3721">
                        <c:v>11.6184023241</c:v>
                      </c:pt>
                      <c:pt idx="3722">
                        <c:v>11.6184023241</c:v>
                      </c:pt>
                      <c:pt idx="3723">
                        <c:v>11.6184023241</c:v>
                      </c:pt>
                      <c:pt idx="3724">
                        <c:v>11.6184023241</c:v>
                      </c:pt>
                      <c:pt idx="3725">
                        <c:v>11.6184023241</c:v>
                      </c:pt>
                      <c:pt idx="3726">
                        <c:v>11.6184023241</c:v>
                      </c:pt>
                      <c:pt idx="3727">
                        <c:v>11.6184023241</c:v>
                      </c:pt>
                      <c:pt idx="3728">
                        <c:v>11.6184023241</c:v>
                      </c:pt>
                      <c:pt idx="3729">
                        <c:v>11.6184023241</c:v>
                      </c:pt>
                      <c:pt idx="3730">
                        <c:v>11.6184023241</c:v>
                      </c:pt>
                      <c:pt idx="3731">
                        <c:v>11.6184023241</c:v>
                      </c:pt>
                      <c:pt idx="3732">
                        <c:v>11.6184023241</c:v>
                      </c:pt>
                      <c:pt idx="3733">
                        <c:v>11.6184023241</c:v>
                      </c:pt>
                      <c:pt idx="3734">
                        <c:v>11.6184023241</c:v>
                      </c:pt>
                      <c:pt idx="3735">
                        <c:v>11.6184023241</c:v>
                      </c:pt>
                      <c:pt idx="3736">
                        <c:v>11.6184023241</c:v>
                      </c:pt>
                      <c:pt idx="3737">
                        <c:v>11.6184023241</c:v>
                      </c:pt>
                      <c:pt idx="3738">
                        <c:v>11.6184023241</c:v>
                      </c:pt>
                      <c:pt idx="3739">
                        <c:v>11.6155706394</c:v>
                      </c:pt>
                      <c:pt idx="3740">
                        <c:v>11.6155706394</c:v>
                      </c:pt>
                      <c:pt idx="3741">
                        <c:v>11.6155706394</c:v>
                      </c:pt>
                      <c:pt idx="3742">
                        <c:v>11.6155706394</c:v>
                      </c:pt>
                      <c:pt idx="3743">
                        <c:v>11.6155706394</c:v>
                      </c:pt>
                      <c:pt idx="3744">
                        <c:v>11.6155706394</c:v>
                      </c:pt>
                      <c:pt idx="3745">
                        <c:v>11.6155706394</c:v>
                      </c:pt>
                      <c:pt idx="3746">
                        <c:v>11.6155706394</c:v>
                      </c:pt>
                      <c:pt idx="3747">
                        <c:v>11.6155706394</c:v>
                      </c:pt>
                      <c:pt idx="3748">
                        <c:v>11.6155706394</c:v>
                      </c:pt>
                      <c:pt idx="3749">
                        <c:v>11.6155706394</c:v>
                      </c:pt>
                      <c:pt idx="3750">
                        <c:v>11.6155706394</c:v>
                      </c:pt>
                      <c:pt idx="3751">
                        <c:v>11.6155706394</c:v>
                      </c:pt>
                      <c:pt idx="3752">
                        <c:v>11.6155706394</c:v>
                      </c:pt>
                      <c:pt idx="3753">
                        <c:v>11.6155706394</c:v>
                      </c:pt>
                      <c:pt idx="3754">
                        <c:v>11.6155706394</c:v>
                      </c:pt>
                      <c:pt idx="3755">
                        <c:v>11.6155706394</c:v>
                      </c:pt>
                      <c:pt idx="3756">
                        <c:v>11.6155706394</c:v>
                      </c:pt>
                      <c:pt idx="3757">
                        <c:v>11.6155706394</c:v>
                      </c:pt>
                      <c:pt idx="3758">
                        <c:v>11.6155706394</c:v>
                      </c:pt>
                      <c:pt idx="3759">
                        <c:v>11.6155706394</c:v>
                      </c:pt>
                      <c:pt idx="3760">
                        <c:v>11.6155706394</c:v>
                      </c:pt>
                      <c:pt idx="3761">
                        <c:v>11.6155706394</c:v>
                      </c:pt>
                      <c:pt idx="3762">
                        <c:v>11.612738954700001</c:v>
                      </c:pt>
                      <c:pt idx="3763">
                        <c:v>11.612738954700001</c:v>
                      </c:pt>
                      <c:pt idx="3764">
                        <c:v>11.612738954700001</c:v>
                      </c:pt>
                      <c:pt idx="3765">
                        <c:v>11.612738954700001</c:v>
                      </c:pt>
                      <c:pt idx="3766">
                        <c:v>11.612738954700001</c:v>
                      </c:pt>
                      <c:pt idx="3767">
                        <c:v>11.612738954700001</c:v>
                      </c:pt>
                      <c:pt idx="3768">
                        <c:v>11.612738954700001</c:v>
                      </c:pt>
                      <c:pt idx="3769">
                        <c:v>11.612738954700001</c:v>
                      </c:pt>
                      <c:pt idx="3770">
                        <c:v>11.612738954700001</c:v>
                      </c:pt>
                      <c:pt idx="3771">
                        <c:v>11.612738954700001</c:v>
                      </c:pt>
                      <c:pt idx="3772">
                        <c:v>11.612738954700001</c:v>
                      </c:pt>
                      <c:pt idx="3773">
                        <c:v>11.612738954700001</c:v>
                      </c:pt>
                      <c:pt idx="3774">
                        <c:v>11.612738954700001</c:v>
                      </c:pt>
                      <c:pt idx="3775">
                        <c:v>11.612738954700001</c:v>
                      </c:pt>
                      <c:pt idx="3776">
                        <c:v>11.612738954700001</c:v>
                      </c:pt>
                      <c:pt idx="3777">
                        <c:v>11.612738954700001</c:v>
                      </c:pt>
                      <c:pt idx="3778">
                        <c:v>11.612738954700001</c:v>
                      </c:pt>
                      <c:pt idx="3779">
                        <c:v>11.612738954700001</c:v>
                      </c:pt>
                      <c:pt idx="3780">
                        <c:v>11.612738954700001</c:v>
                      </c:pt>
                      <c:pt idx="3781">
                        <c:v>11.612738954700001</c:v>
                      </c:pt>
                      <c:pt idx="3782">
                        <c:v>11.612738954700001</c:v>
                      </c:pt>
                      <c:pt idx="3783">
                        <c:v>11.612738954700001</c:v>
                      </c:pt>
                      <c:pt idx="3784">
                        <c:v>11.609907269999999</c:v>
                      </c:pt>
                      <c:pt idx="3785">
                        <c:v>11.609907269999999</c:v>
                      </c:pt>
                      <c:pt idx="3786">
                        <c:v>11.609907269999999</c:v>
                      </c:pt>
                      <c:pt idx="3787">
                        <c:v>11.609907269999999</c:v>
                      </c:pt>
                      <c:pt idx="3788">
                        <c:v>11.609907269999999</c:v>
                      </c:pt>
                      <c:pt idx="3789">
                        <c:v>11.609907269999999</c:v>
                      </c:pt>
                      <c:pt idx="3790">
                        <c:v>11.609907269999999</c:v>
                      </c:pt>
                      <c:pt idx="3791">
                        <c:v>11.609907269999999</c:v>
                      </c:pt>
                      <c:pt idx="3792">
                        <c:v>11.609907269999999</c:v>
                      </c:pt>
                      <c:pt idx="3793">
                        <c:v>11.609907269999999</c:v>
                      </c:pt>
                      <c:pt idx="3794">
                        <c:v>11.609907269999999</c:v>
                      </c:pt>
                      <c:pt idx="3795">
                        <c:v>11.609907269999999</c:v>
                      </c:pt>
                      <c:pt idx="3796">
                        <c:v>11.609907269999999</c:v>
                      </c:pt>
                      <c:pt idx="3797">
                        <c:v>11.609907269999999</c:v>
                      </c:pt>
                      <c:pt idx="3798">
                        <c:v>11.609907269999999</c:v>
                      </c:pt>
                      <c:pt idx="3799">
                        <c:v>11.609907269999999</c:v>
                      </c:pt>
                      <c:pt idx="3800">
                        <c:v>11.609907269999999</c:v>
                      </c:pt>
                      <c:pt idx="3801">
                        <c:v>11.609907269999999</c:v>
                      </c:pt>
                      <c:pt idx="3802">
                        <c:v>11.609907269999999</c:v>
                      </c:pt>
                      <c:pt idx="3803">
                        <c:v>11.609907269999999</c:v>
                      </c:pt>
                      <c:pt idx="3804">
                        <c:v>11.609907269999999</c:v>
                      </c:pt>
                      <c:pt idx="3805">
                        <c:v>11.609907269999999</c:v>
                      </c:pt>
                      <c:pt idx="3806">
                        <c:v>11.609907269999999</c:v>
                      </c:pt>
                      <c:pt idx="3807">
                        <c:v>11.607075585299999</c:v>
                      </c:pt>
                      <c:pt idx="3808">
                        <c:v>11.607075585299999</c:v>
                      </c:pt>
                      <c:pt idx="3809">
                        <c:v>11.607075585299999</c:v>
                      </c:pt>
                      <c:pt idx="3810">
                        <c:v>11.607075585299999</c:v>
                      </c:pt>
                      <c:pt idx="3811">
                        <c:v>11.607075585299999</c:v>
                      </c:pt>
                      <c:pt idx="3812">
                        <c:v>11.607075585299999</c:v>
                      </c:pt>
                      <c:pt idx="3813">
                        <c:v>11.607075585299999</c:v>
                      </c:pt>
                      <c:pt idx="3814">
                        <c:v>11.607075585299999</c:v>
                      </c:pt>
                      <c:pt idx="3815">
                        <c:v>11.607075585299999</c:v>
                      </c:pt>
                      <c:pt idx="3816">
                        <c:v>11.607075585299999</c:v>
                      </c:pt>
                      <c:pt idx="3817">
                        <c:v>11.607075585299999</c:v>
                      </c:pt>
                      <c:pt idx="3818">
                        <c:v>11.607075585299999</c:v>
                      </c:pt>
                      <c:pt idx="3819">
                        <c:v>11.607075585299999</c:v>
                      </c:pt>
                      <c:pt idx="3820">
                        <c:v>11.607075585299999</c:v>
                      </c:pt>
                      <c:pt idx="3821">
                        <c:v>11.607075585299999</c:v>
                      </c:pt>
                      <c:pt idx="3822">
                        <c:v>11.607075585299999</c:v>
                      </c:pt>
                      <c:pt idx="3823">
                        <c:v>11.607075585299999</c:v>
                      </c:pt>
                      <c:pt idx="3824">
                        <c:v>11.607075585299999</c:v>
                      </c:pt>
                      <c:pt idx="3825">
                        <c:v>11.607075585299999</c:v>
                      </c:pt>
                      <c:pt idx="3826">
                        <c:v>11.607075585299999</c:v>
                      </c:pt>
                      <c:pt idx="3827">
                        <c:v>11.607075585299999</c:v>
                      </c:pt>
                      <c:pt idx="3828">
                        <c:v>11.607075585299999</c:v>
                      </c:pt>
                      <c:pt idx="3829">
                        <c:v>11.607075585299999</c:v>
                      </c:pt>
                      <c:pt idx="3830">
                        <c:v>11.6042439006</c:v>
                      </c:pt>
                      <c:pt idx="3831">
                        <c:v>11.6042439006</c:v>
                      </c:pt>
                      <c:pt idx="3832">
                        <c:v>11.6042439006</c:v>
                      </c:pt>
                      <c:pt idx="3833">
                        <c:v>11.6042439006</c:v>
                      </c:pt>
                      <c:pt idx="3834">
                        <c:v>11.6042439006</c:v>
                      </c:pt>
                      <c:pt idx="3835">
                        <c:v>11.6042439006</c:v>
                      </c:pt>
                      <c:pt idx="3836">
                        <c:v>11.6042439006</c:v>
                      </c:pt>
                      <c:pt idx="3837">
                        <c:v>11.6042439006</c:v>
                      </c:pt>
                      <c:pt idx="3838">
                        <c:v>11.6042439006</c:v>
                      </c:pt>
                      <c:pt idx="3839">
                        <c:v>11.6042439006</c:v>
                      </c:pt>
                      <c:pt idx="3840">
                        <c:v>11.6042439006</c:v>
                      </c:pt>
                      <c:pt idx="3841">
                        <c:v>11.6042439006</c:v>
                      </c:pt>
                      <c:pt idx="3842">
                        <c:v>11.6042439006</c:v>
                      </c:pt>
                      <c:pt idx="3843">
                        <c:v>11.6042439006</c:v>
                      </c:pt>
                      <c:pt idx="3844">
                        <c:v>11.6042439006</c:v>
                      </c:pt>
                      <c:pt idx="3845">
                        <c:v>11.6042439006</c:v>
                      </c:pt>
                      <c:pt idx="3846">
                        <c:v>11.6042439006</c:v>
                      </c:pt>
                      <c:pt idx="3847">
                        <c:v>11.6042439006</c:v>
                      </c:pt>
                      <c:pt idx="3848">
                        <c:v>11.6042439006</c:v>
                      </c:pt>
                      <c:pt idx="3849">
                        <c:v>11.6042439006</c:v>
                      </c:pt>
                      <c:pt idx="3850">
                        <c:v>11.6042439006</c:v>
                      </c:pt>
                      <c:pt idx="3851">
                        <c:v>11.6042439006</c:v>
                      </c:pt>
                      <c:pt idx="3852">
                        <c:v>11.6014122159</c:v>
                      </c:pt>
                      <c:pt idx="3853">
                        <c:v>11.6014122159</c:v>
                      </c:pt>
                      <c:pt idx="3854">
                        <c:v>11.6014122159</c:v>
                      </c:pt>
                      <c:pt idx="3855">
                        <c:v>11.6014122159</c:v>
                      </c:pt>
                      <c:pt idx="3856">
                        <c:v>11.6014122159</c:v>
                      </c:pt>
                      <c:pt idx="3857">
                        <c:v>11.6014122159</c:v>
                      </c:pt>
                      <c:pt idx="3858">
                        <c:v>11.6014122159</c:v>
                      </c:pt>
                      <c:pt idx="3859">
                        <c:v>11.6014122159</c:v>
                      </c:pt>
                      <c:pt idx="3860">
                        <c:v>11.6014122159</c:v>
                      </c:pt>
                      <c:pt idx="3861">
                        <c:v>11.6014122159</c:v>
                      </c:pt>
                      <c:pt idx="3862">
                        <c:v>11.6014122159</c:v>
                      </c:pt>
                      <c:pt idx="3863">
                        <c:v>11.6014122159</c:v>
                      </c:pt>
                      <c:pt idx="3864">
                        <c:v>11.6014122159</c:v>
                      </c:pt>
                      <c:pt idx="3865">
                        <c:v>11.6014122159</c:v>
                      </c:pt>
                      <c:pt idx="3866">
                        <c:v>11.6014122159</c:v>
                      </c:pt>
                      <c:pt idx="3867">
                        <c:v>11.6014122159</c:v>
                      </c:pt>
                      <c:pt idx="3868">
                        <c:v>11.6014122159</c:v>
                      </c:pt>
                      <c:pt idx="3869">
                        <c:v>11.6014122159</c:v>
                      </c:pt>
                      <c:pt idx="3870">
                        <c:v>11.6014122159</c:v>
                      </c:pt>
                      <c:pt idx="3871">
                        <c:v>11.6014122159</c:v>
                      </c:pt>
                      <c:pt idx="3872">
                        <c:v>11.6014122159</c:v>
                      </c:pt>
                      <c:pt idx="3873">
                        <c:v>11.6014122159</c:v>
                      </c:pt>
                      <c:pt idx="3874">
                        <c:v>11.6014122159</c:v>
                      </c:pt>
                      <c:pt idx="3875">
                        <c:v>11.5985805312</c:v>
                      </c:pt>
                      <c:pt idx="3876">
                        <c:v>11.5985805312</c:v>
                      </c:pt>
                      <c:pt idx="3877">
                        <c:v>11.5985805312</c:v>
                      </c:pt>
                      <c:pt idx="3878">
                        <c:v>11.5985805312</c:v>
                      </c:pt>
                      <c:pt idx="3879">
                        <c:v>11.5985805312</c:v>
                      </c:pt>
                      <c:pt idx="3880">
                        <c:v>11.5985805312</c:v>
                      </c:pt>
                      <c:pt idx="3881">
                        <c:v>11.5985805312</c:v>
                      </c:pt>
                      <c:pt idx="3882">
                        <c:v>11.5985805312</c:v>
                      </c:pt>
                      <c:pt idx="3883">
                        <c:v>11.5985805312</c:v>
                      </c:pt>
                      <c:pt idx="3884">
                        <c:v>11.5985805312</c:v>
                      </c:pt>
                      <c:pt idx="3885">
                        <c:v>11.5985805312</c:v>
                      </c:pt>
                      <c:pt idx="3886">
                        <c:v>11.5985805312</c:v>
                      </c:pt>
                      <c:pt idx="3887">
                        <c:v>11.5985805312</c:v>
                      </c:pt>
                      <c:pt idx="3888">
                        <c:v>11.5985805312</c:v>
                      </c:pt>
                      <c:pt idx="3889">
                        <c:v>11.5985805312</c:v>
                      </c:pt>
                      <c:pt idx="3890">
                        <c:v>11.5985805312</c:v>
                      </c:pt>
                      <c:pt idx="3891">
                        <c:v>11.5985805312</c:v>
                      </c:pt>
                      <c:pt idx="3892">
                        <c:v>11.5985805312</c:v>
                      </c:pt>
                      <c:pt idx="3893">
                        <c:v>11.5985805312</c:v>
                      </c:pt>
                      <c:pt idx="3894">
                        <c:v>11.5985805312</c:v>
                      </c:pt>
                      <c:pt idx="3895">
                        <c:v>11.5985805312</c:v>
                      </c:pt>
                      <c:pt idx="3896">
                        <c:v>11.5985805312</c:v>
                      </c:pt>
                      <c:pt idx="3897">
                        <c:v>11.595748846499999</c:v>
                      </c:pt>
                      <c:pt idx="3898">
                        <c:v>11.595748846499999</c:v>
                      </c:pt>
                      <c:pt idx="3899">
                        <c:v>11.595748846499999</c:v>
                      </c:pt>
                      <c:pt idx="3900">
                        <c:v>11.595748846499999</c:v>
                      </c:pt>
                      <c:pt idx="3901">
                        <c:v>11.595748846499999</c:v>
                      </c:pt>
                      <c:pt idx="3902">
                        <c:v>11.595748846499999</c:v>
                      </c:pt>
                      <c:pt idx="3903">
                        <c:v>11.595748846499999</c:v>
                      </c:pt>
                      <c:pt idx="3904">
                        <c:v>11.595748846499999</c:v>
                      </c:pt>
                      <c:pt idx="3905">
                        <c:v>11.595748846499999</c:v>
                      </c:pt>
                      <c:pt idx="3906">
                        <c:v>11.595748846499999</c:v>
                      </c:pt>
                      <c:pt idx="3907">
                        <c:v>11.595748846499999</c:v>
                      </c:pt>
                      <c:pt idx="3908">
                        <c:v>11.595748846499999</c:v>
                      </c:pt>
                      <c:pt idx="3909">
                        <c:v>11.595748846499999</c:v>
                      </c:pt>
                      <c:pt idx="3910">
                        <c:v>11.595748846499999</c:v>
                      </c:pt>
                      <c:pt idx="3911">
                        <c:v>11.595748846499999</c:v>
                      </c:pt>
                      <c:pt idx="3912">
                        <c:v>11.595748846499999</c:v>
                      </c:pt>
                      <c:pt idx="3913">
                        <c:v>11.595748846499999</c:v>
                      </c:pt>
                      <c:pt idx="3914">
                        <c:v>11.595748846499999</c:v>
                      </c:pt>
                      <c:pt idx="3915">
                        <c:v>11.595748846499999</c:v>
                      </c:pt>
                      <c:pt idx="3916">
                        <c:v>11.595748846499999</c:v>
                      </c:pt>
                      <c:pt idx="3917">
                        <c:v>11.595748846499999</c:v>
                      </c:pt>
                      <c:pt idx="3918">
                        <c:v>11.595748846499999</c:v>
                      </c:pt>
                      <c:pt idx="3919">
                        <c:v>11.595748846499999</c:v>
                      </c:pt>
                      <c:pt idx="3920">
                        <c:v>11.592917161799999</c:v>
                      </c:pt>
                      <c:pt idx="3921">
                        <c:v>11.592917161799999</c:v>
                      </c:pt>
                      <c:pt idx="3922">
                        <c:v>11.592917161799999</c:v>
                      </c:pt>
                      <c:pt idx="3923">
                        <c:v>11.592917161799999</c:v>
                      </c:pt>
                      <c:pt idx="3924">
                        <c:v>11.592917161799999</c:v>
                      </c:pt>
                      <c:pt idx="3925">
                        <c:v>11.592917161799999</c:v>
                      </c:pt>
                      <c:pt idx="3926">
                        <c:v>11.592917161799999</c:v>
                      </c:pt>
                      <c:pt idx="3927">
                        <c:v>11.592917161799999</c:v>
                      </c:pt>
                      <c:pt idx="3928">
                        <c:v>11.592917161799999</c:v>
                      </c:pt>
                      <c:pt idx="3929">
                        <c:v>11.592917161799999</c:v>
                      </c:pt>
                      <c:pt idx="3930">
                        <c:v>11.592917161799999</c:v>
                      </c:pt>
                      <c:pt idx="3931">
                        <c:v>11.592917161799999</c:v>
                      </c:pt>
                      <c:pt idx="3932">
                        <c:v>11.592917161799999</c:v>
                      </c:pt>
                      <c:pt idx="3933">
                        <c:v>11.592917161799999</c:v>
                      </c:pt>
                      <c:pt idx="3934">
                        <c:v>11.592917161799999</c:v>
                      </c:pt>
                      <c:pt idx="3935">
                        <c:v>11.592917161799999</c:v>
                      </c:pt>
                      <c:pt idx="3936">
                        <c:v>11.592917161799999</c:v>
                      </c:pt>
                      <c:pt idx="3937">
                        <c:v>11.592917161799999</c:v>
                      </c:pt>
                      <c:pt idx="3938">
                        <c:v>11.592917161799999</c:v>
                      </c:pt>
                      <c:pt idx="3939">
                        <c:v>11.592917161799999</c:v>
                      </c:pt>
                      <c:pt idx="3940">
                        <c:v>11.592917161799999</c:v>
                      </c:pt>
                      <c:pt idx="3941">
                        <c:v>11.592917161799999</c:v>
                      </c:pt>
                      <c:pt idx="3942">
                        <c:v>11.592917161799999</c:v>
                      </c:pt>
                      <c:pt idx="3943">
                        <c:v>11.590085477100001</c:v>
                      </c:pt>
                      <c:pt idx="3944">
                        <c:v>11.590085477100001</c:v>
                      </c:pt>
                      <c:pt idx="3945">
                        <c:v>11.590085477100001</c:v>
                      </c:pt>
                      <c:pt idx="3946">
                        <c:v>11.590085477100001</c:v>
                      </c:pt>
                      <c:pt idx="3947">
                        <c:v>11.590085477100001</c:v>
                      </c:pt>
                      <c:pt idx="3948">
                        <c:v>11.590085477100001</c:v>
                      </c:pt>
                      <c:pt idx="3949">
                        <c:v>11.590085477100001</c:v>
                      </c:pt>
                      <c:pt idx="3950">
                        <c:v>11.590085477100001</c:v>
                      </c:pt>
                      <c:pt idx="3951">
                        <c:v>11.590085477100001</c:v>
                      </c:pt>
                      <c:pt idx="3952">
                        <c:v>11.590085477100001</c:v>
                      </c:pt>
                      <c:pt idx="3953">
                        <c:v>11.590085477100001</c:v>
                      </c:pt>
                      <c:pt idx="3954">
                        <c:v>11.590085477100001</c:v>
                      </c:pt>
                      <c:pt idx="3955">
                        <c:v>11.590085477100001</c:v>
                      </c:pt>
                      <c:pt idx="3956">
                        <c:v>11.590085477100001</c:v>
                      </c:pt>
                      <c:pt idx="3957">
                        <c:v>11.590085477100001</c:v>
                      </c:pt>
                      <c:pt idx="3958">
                        <c:v>11.590085477100001</c:v>
                      </c:pt>
                      <c:pt idx="3959">
                        <c:v>11.590085477100001</c:v>
                      </c:pt>
                      <c:pt idx="3960">
                        <c:v>11.590085477100001</c:v>
                      </c:pt>
                      <c:pt idx="3961">
                        <c:v>11.590085477100001</c:v>
                      </c:pt>
                      <c:pt idx="3962">
                        <c:v>11.590085477100001</c:v>
                      </c:pt>
                      <c:pt idx="3963">
                        <c:v>11.590085477100001</c:v>
                      </c:pt>
                      <c:pt idx="3964">
                        <c:v>11.590085477100001</c:v>
                      </c:pt>
                      <c:pt idx="3965">
                        <c:v>11.587253792399999</c:v>
                      </c:pt>
                      <c:pt idx="3966">
                        <c:v>11.587253792399999</c:v>
                      </c:pt>
                      <c:pt idx="3967">
                        <c:v>11.587253792399999</c:v>
                      </c:pt>
                      <c:pt idx="3968">
                        <c:v>11.587253792399999</c:v>
                      </c:pt>
                      <c:pt idx="3969">
                        <c:v>11.587253792399999</c:v>
                      </c:pt>
                      <c:pt idx="3970">
                        <c:v>11.587253792399999</c:v>
                      </c:pt>
                      <c:pt idx="3971">
                        <c:v>11.587253792399999</c:v>
                      </c:pt>
                      <c:pt idx="3972">
                        <c:v>11.587253792399999</c:v>
                      </c:pt>
                      <c:pt idx="3973">
                        <c:v>11.587253792399999</c:v>
                      </c:pt>
                      <c:pt idx="3974">
                        <c:v>11.587253792399999</c:v>
                      </c:pt>
                      <c:pt idx="3975">
                        <c:v>11.587253792399999</c:v>
                      </c:pt>
                      <c:pt idx="3976">
                        <c:v>11.587253792399999</c:v>
                      </c:pt>
                      <c:pt idx="3977">
                        <c:v>11.587253792399999</c:v>
                      </c:pt>
                      <c:pt idx="3978">
                        <c:v>11.587253792399999</c:v>
                      </c:pt>
                      <c:pt idx="3979">
                        <c:v>11.587253792399999</c:v>
                      </c:pt>
                      <c:pt idx="3980">
                        <c:v>11.587253792399999</c:v>
                      </c:pt>
                      <c:pt idx="3981">
                        <c:v>11.587253792399999</c:v>
                      </c:pt>
                      <c:pt idx="3982">
                        <c:v>11.587253792399999</c:v>
                      </c:pt>
                      <c:pt idx="3983">
                        <c:v>11.587253792399999</c:v>
                      </c:pt>
                      <c:pt idx="3984">
                        <c:v>11.587253792399999</c:v>
                      </c:pt>
                      <c:pt idx="3985">
                        <c:v>11.587253792399999</c:v>
                      </c:pt>
                      <c:pt idx="3986">
                        <c:v>11.587253792399999</c:v>
                      </c:pt>
                      <c:pt idx="3987">
                        <c:v>11.587253792399999</c:v>
                      </c:pt>
                      <c:pt idx="3988">
                        <c:v>11.5844221077</c:v>
                      </c:pt>
                      <c:pt idx="3989">
                        <c:v>11.5844221077</c:v>
                      </c:pt>
                      <c:pt idx="3990">
                        <c:v>11.5844221077</c:v>
                      </c:pt>
                      <c:pt idx="3991">
                        <c:v>11.5844221077</c:v>
                      </c:pt>
                      <c:pt idx="3992">
                        <c:v>11.5844221077</c:v>
                      </c:pt>
                      <c:pt idx="3993">
                        <c:v>11.5844221077</c:v>
                      </c:pt>
                      <c:pt idx="3994">
                        <c:v>11.5844221077</c:v>
                      </c:pt>
                      <c:pt idx="3995">
                        <c:v>11.5844221077</c:v>
                      </c:pt>
                      <c:pt idx="3996">
                        <c:v>11.5844221077</c:v>
                      </c:pt>
                      <c:pt idx="3997">
                        <c:v>11.5844221077</c:v>
                      </c:pt>
                      <c:pt idx="3998">
                        <c:v>11.5844221077</c:v>
                      </c:pt>
                      <c:pt idx="3999">
                        <c:v>11.5844221077</c:v>
                      </c:pt>
                      <c:pt idx="4000">
                        <c:v>11.5844221077</c:v>
                      </c:pt>
                      <c:pt idx="4001">
                        <c:v>11.5844221077</c:v>
                      </c:pt>
                      <c:pt idx="4002">
                        <c:v>11.5844221077</c:v>
                      </c:pt>
                      <c:pt idx="4003">
                        <c:v>11.5844221077</c:v>
                      </c:pt>
                      <c:pt idx="4004">
                        <c:v>11.5844221077</c:v>
                      </c:pt>
                      <c:pt idx="4005">
                        <c:v>11.5844221077</c:v>
                      </c:pt>
                      <c:pt idx="4006">
                        <c:v>11.5844221077</c:v>
                      </c:pt>
                      <c:pt idx="4007">
                        <c:v>11.5844221077</c:v>
                      </c:pt>
                      <c:pt idx="4008">
                        <c:v>11.5844221077</c:v>
                      </c:pt>
                      <c:pt idx="4009">
                        <c:v>11.5844221077</c:v>
                      </c:pt>
                      <c:pt idx="4010">
                        <c:v>11.5844221077</c:v>
                      </c:pt>
                      <c:pt idx="4011">
                        <c:v>11.581590423</c:v>
                      </c:pt>
                      <c:pt idx="4012">
                        <c:v>11.581590423</c:v>
                      </c:pt>
                      <c:pt idx="4013">
                        <c:v>11.581590423</c:v>
                      </c:pt>
                      <c:pt idx="4014">
                        <c:v>11.581590423</c:v>
                      </c:pt>
                      <c:pt idx="4015">
                        <c:v>11.581590423</c:v>
                      </c:pt>
                      <c:pt idx="4016">
                        <c:v>11.581590423</c:v>
                      </c:pt>
                      <c:pt idx="4017">
                        <c:v>11.581590423</c:v>
                      </c:pt>
                      <c:pt idx="4018">
                        <c:v>11.581590423</c:v>
                      </c:pt>
                      <c:pt idx="4019">
                        <c:v>11.581590423</c:v>
                      </c:pt>
                      <c:pt idx="4020">
                        <c:v>11.581590423</c:v>
                      </c:pt>
                      <c:pt idx="4021">
                        <c:v>11.581590423</c:v>
                      </c:pt>
                      <c:pt idx="4022">
                        <c:v>11.581590423</c:v>
                      </c:pt>
                      <c:pt idx="4023">
                        <c:v>11.581590423</c:v>
                      </c:pt>
                      <c:pt idx="4024">
                        <c:v>11.581590423</c:v>
                      </c:pt>
                      <c:pt idx="4025">
                        <c:v>11.581590423</c:v>
                      </c:pt>
                      <c:pt idx="4026">
                        <c:v>11.581590423</c:v>
                      </c:pt>
                      <c:pt idx="4027">
                        <c:v>11.581590423</c:v>
                      </c:pt>
                      <c:pt idx="4028">
                        <c:v>11.581590423</c:v>
                      </c:pt>
                      <c:pt idx="4029">
                        <c:v>11.581590423</c:v>
                      </c:pt>
                      <c:pt idx="4030">
                        <c:v>11.581590423</c:v>
                      </c:pt>
                      <c:pt idx="4031">
                        <c:v>11.581590423</c:v>
                      </c:pt>
                      <c:pt idx="4032">
                        <c:v>11.581590423</c:v>
                      </c:pt>
                      <c:pt idx="4033">
                        <c:v>11.578758738299999</c:v>
                      </c:pt>
                      <c:pt idx="4034">
                        <c:v>11.578758738299999</c:v>
                      </c:pt>
                      <c:pt idx="4035">
                        <c:v>11.578758738299999</c:v>
                      </c:pt>
                      <c:pt idx="4036">
                        <c:v>11.578758738299999</c:v>
                      </c:pt>
                      <c:pt idx="4037">
                        <c:v>11.578758738299999</c:v>
                      </c:pt>
                      <c:pt idx="4038">
                        <c:v>11.578758738299999</c:v>
                      </c:pt>
                      <c:pt idx="4039">
                        <c:v>11.578758738299999</c:v>
                      </c:pt>
                      <c:pt idx="4040">
                        <c:v>11.578758738299999</c:v>
                      </c:pt>
                      <c:pt idx="4041">
                        <c:v>11.578758738299999</c:v>
                      </c:pt>
                      <c:pt idx="4042">
                        <c:v>11.578758738299999</c:v>
                      </c:pt>
                      <c:pt idx="4043">
                        <c:v>11.578758738299999</c:v>
                      </c:pt>
                      <c:pt idx="4044">
                        <c:v>11.578758738299999</c:v>
                      </c:pt>
                      <c:pt idx="4045">
                        <c:v>11.578758738299999</c:v>
                      </c:pt>
                      <c:pt idx="4046">
                        <c:v>11.578758738299999</c:v>
                      </c:pt>
                      <c:pt idx="4047">
                        <c:v>11.578758738299999</c:v>
                      </c:pt>
                      <c:pt idx="4048">
                        <c:v>11.578758738299999</c:v>
                      </c:pt>
                      <c:pt idx="4049">
                        <c:v>11.578758738299999</c:v>
                      </c:pt>
                      <c:pt idx="4050">
                        <c:v>11.578758738299999</c:v>
                      </c:pt>
                      <c:pt idx="4051">
                        <c:v>11.578758738299999</c:v>
                      </c:pt>
                      <c:pt idx="4052">
                        <c:v>11.578758738299999</c:v>
                      </c:pt>
                      <c:pt idx="4053">
                        <c:v>11.578758738299999</c:v>
                      </c:pt>
                      <c:pt idx="4054">
                        <c:v>11.578758738299999</c:v>
                      </c:pt>
                      <c:pt idx="4055">
                        <c:v>11.578758738299999</c:v>
                      </c:pt>
                      <c:pt idx="4056">
                        <c:v>11.575927053599999</c:v>
                      </c:pt>
                      <c:pt idx="4057">
                        <c:v>11.575927053599999</c:v>
                      </c:pt>
                      <c:pt idx="4058">
                        <c:v>11.575927053599999</c:v>
                      </c:pt>
                      <c:pt idx="4059">
                        <c:v>11.575927053599999</c:v>
                      </c:pt>
                      <c:pt idx="4060">
                        <c:v>11.575927053599999</c:v>
                      </c:pt>
                      <c:pt idx="4061">
                        <c:v>11.575927053599999</c:v>
                      </c:pt>
                      <c:pt idx="4062">
                        <c:v>11.575927053599999</c:v>
                      </c:pt>
                      <c:pt idx="4063">
                        <c:v>11.575927053599999</c:v>
                      </c:pt>
                      <c:pt idx="4064">
                        <c:v>11.575927053599999</c:v>
                      </c:pt>
                      <c:pt idx="4065">
                        <c:v>11.575927053599999</c:v>
                      </c:pt>
                      <c:pt idx="4066">
                        <c:v>11.575927053599999</c:v>
                      </c:pt>
                      <c:pt idx="4067">
                        <c:v>11.575927053599999</c:v>
                      </c:pt>
                      <c:pt idx="4068">
                        <c:v>11.575927053599999</c:v>
                      </c:pt>
                      <c:pt idx="4069">
                        <c:v>11.575927053599999</c:v>
                      </c:pt>
                      <c:pt idx="4070">
                        <c:v>11.575927053599999</c:v>
                      </c:pt>
                      <c:pt idx="4071">
                        <c:v>11.575927053599999</c:v>
                      </c:pt>
                      <c:pt idx="4072">
                        <c:v>11.575927053599999</c:v>
                      </c:pt>
                      <c:pt idx="4073">
                        <c:v>11.575927053599999</c:v>
                      </c:pt>
                      <c:pt idx="4074">
                        <c:v>11.575927053599999</c:v>
                      </c:pt>
                      <c:pt idx="4075">
                        <c:v>11.575927053599999</c:v>
                      </c:pt>
                      <c:pt idx="4076">
                        <c:v>11.575927053599999</c:v>
                      </c:pt>
                      <c:pt idx="4077">
                        <c:v>11.575927053599999</c:v>
                      </c:pt>
                      <c:pt idx="4078">
                        <c:v>11.573095368899999</c:v>
                      </c:pt>
                      <c:pt idx="4079">
                        <c:v>11.573095368899999</c:v>
                      </c:pt>
                      <c:pt idx="4080">
                        <c:v>11.573095368899999</c:v>
                      </c:pt>
                      <c:pt idx="4081">
                        <c:v>11.573095368899999</c:v>
                      </c:pt>
                      <c:pt idx="4082">
                        <c:v>11.573095368899999</c:v>
                      </c:pt>
                      <c:pt idx="4083">
                        <c:v>11.573095368899999</c:v>
                      </c:pt>
                      <c:pt idx="4084">
                        <c:v>11.573095368899999</c:v>
                      </c:pt>
                      <c:pt idx="4085">
                        <c:v>11.573095368899999</c:v>
                      </c:pt>
                      <c:pt idx="4086">
                        <c:v>11.573095368899999</c:v>
                      </c:pt>
                      <c:pt idx="4087">
                        <c:v>11.573095368899999</c:v>
                      </c:pt>
                      <c:pt idx="4088">
                        <c:v>11.573095368899999</c:v>
                      </c:pt>
                      <c:pt idx="4089">
                        <c:v>11.573095368899999</c:v>
                      </c:pt>
                      <c:pt idx="4090">
                        <c:v>11.573095368899999</c:v>
                      </c:pt>
                      <c:pt idx="4091">
                        <c:v>11.573095368899999</c:v>
                      </c:pt>
                      <c:pt idx="4092">
                        <c:v>11.573095368899999</c:v>
                      </c:pt>
                      <c:pt idx="4093">
                        <c:v>11.573095368899999</c:v>
                      </c:pt>
                      <c:pt idx="4094">
                        <c:v>11.573095368899999</c:v>
                      </c:pt>
                      <c:pt idx="4095">
                        <c:v>11.573095368899999</c:v>
                      </c:pt>
                      <c:pt idx="4096">
                        <c:v>11.573095368899999</c:v>
                      </c:pt>
                      <c:pt idx="4097">
                        <c:v>11.573095368899999</c:v>
                      </c:pt>
                      <c:pt idx="4098">
                        <c:v>11.573095368899999</c:v>
                      </c:pt>
                      <c:pt idx="4099">
                        <c:v>11.573095368899999</c:v>
                      </c:pt>
                      <c:pt idx="4100">
                        <c:v>11.573095368899999</c:v>
                      </c:pt>
                      <c:pt idx="4101">
                        <c:v>11.5702636842</c:v>
                      </c:pt>
                      <c:pt idx="4102">
                        <c:v>11.5702636842</c:v>
                      </c:pt>
                      <c:pt idx="4103">
                        <c:v>11.5702636842</c:v>
                      </c:pt>
                      <c:pt idx="4104">
                        <c:v>11.5702636842</c:v>
                      </c:pt>
                      <c:pt idx="4105">
                        <c:v>11.5702636842</c:v>
                      </c:pt>
                      <c:pt idx="4106">
                        <c:v>11.5702636842</c:v>
                      </c:pt>
                      <c:pt idx="4107">
                        <c:v>11.5702636842</c:v>
                      </c:pt>
                      <c:pt idx="4108">
                        <c:v>11.5702636842</c:v>
                      </c:pt>
                      <c:pt idx="4109">
                        <c:v>11.5702636842</c:v>
                      </c:pt>
                      <c:pt idx="4110">
                        <c:v>11.5702636842</c:v>
                      </c:pt>
                      <c:pt idx="4111">
                        <c:v>11.5702636842</c:v>
                      </c:pt>
                      <c:pt idx="4112">
                        <c:v>11.5702636842</c:v>
                      </c:pt>
                      <c:pt idx="4113">
                        <c:v>11.5702636842</c:v>
                      </c:pt>
                      <c:pt idx="4114">
                        <c:v>11.5702636842</c:v>
                      </c:pt>
                      <c:pt idx="4115">
                        <c:v>11.5702636842</c:v>
                      </c:pt>
                      <c:pt idx="4116">
                        <c:v>11.5702636842</c:v>
                      </c:pt>
                      <c:pt idx="4117">
                        <c:v>11.5702636842</c:v>
                      </c:pt>
                      <c:pt idx="4118">
                        <c:v>11.5702636842</c:v>
                      </c:pt>
                      <c:pt idx="4119">
                        <c:v>11.5702636842</c:v>
                      </c:pt>
                      <c:pt idx="4120">
                        <c:v>11.5702636842</c:v>
                      </c:pt>
                      <c:pt idx="4121">
                        <c:v>11.5702636842</c:v>
                      </c:pt>
                      <c:pt idx="4122">
                        <c:v>11.5702636842</c:v>
                      </c:pt>
                      <c:pt idx="4123">
                        <c:v>11.5702636842</c:v>
                      </c:pt>
                      <c:pt idx="4124">
                        <c:v>11.5674319995</c:v>
                      </c:pt>
                      <c:pt idx="4125">
                        <c:v>11.5674319995</c:v>
                      </c:pt>
                      <c:pt idx="4126">
                        <c:v>11.5674319995</c:v>
                      </c:pt>
                      <c:pt idx="4127">
                        <c:v>11.5674319995</c:v>
                      </c:pt>
                      <c:pt idx="4128">
                        <c:v>11.5674319995</c:v>
                      </c:pt>
                      <c:pt idx="4129">
                        <c:v>11.5674319995</c:v>
                      </c:pt>
                      <c:pt idx="4130">
                        <c:v>11.5674319995</c:v>
                      </c:pt>
                      <c:pt idx="4131">
                        <c:v>11.5674319995</c:v>
                      </c:pt>
                      <c:pt idx="4132">
                        <c:v>11.5674319995</c:v>
                      </c:pt>
                      <c:pt idx="4133">
                        <c:v>11.5674319995</c:v>
                      </c:pt>
                      <c:pt idx="4134">
                        <c:v>11.5674319995</c:v>
                      </c:pt>
                      <c:pt idx="4135">
                        <c:v>11.5674319995</c:v>
                      </c:pt>
                      <c:pt idx="4136">
                        <c:v>11.5674319995</c:v>
                      </c:pt>
                      <c:pt idx="4137">
                        <c:v>11.5674319995</c:v>
                      </c:pt>
                      <c:pt idx="4138">
                        <c:v>11.5674319995</c:v>
                      </c:pt>
                      <c:pt idx="4139">
                        <c:v>11.5674319995</c:v>
                      </c:pt>
                      <c:pt idx="4140">
                        <c:v>11.5674319995</c:v>
                      </c:pt>
                      <c:pt idx="4141">
                        <c:v>11.5674319995</c:v>
                      </c:pt>
                      <c:pt idx="4142">
                        <c:v>11.5674319995</c:v>
                      </c:pt>
                      <c:pt idx="4143">
                        <c:v>11.5674319995</c:v>
                      </c:pt>
                      <c:pt idx="4144">
                        <c:v>11.5674319995</c:v>
                      </c:pt>
                      <c:pt idx="4145">
                        <c:v>11.5674319995</c:v>
                      </c:pt>
                      <c:pt idx="4146">
                        <c:v>11.5646003148</c:v>
                      </c:pt>
                      <c:pt idx="4147">
                        <c:v>11.5646003148</c:v>
                      </c:pt>
                      <c:pt idx="4148">
                        <c:v>11.5646003148</c:v>
                      </c:pt>
                      <c:pt idx="4149">
                        <c:v>11.5646003148</c:v>
                      </c:pt>
                      <c:pt idx="4150">
                        <c:v>11.5646003148</c:v>
                      </c:pt>
                      <c:pt idx="4151">
                        <c:v>11.5646003148</c:v>
                      </c:pt>
                      <c:pt idx="4152">
                        <c:v>11.5646003148</c:v>
                      </c:pt>
                      <c:pt idx="4153">
                        <c:v>11.5646003148</c:v>
                      </c:pt>
                      <c:pt idx="4154">
                        <c:v>11.5646003148</c:v>
                      </c:pt>
                      <c:pt idx="4155">
                        <c:v>11.5646003148</c:v>
                      </c:pt>
                      <c:pt idx="4156">
                        <c:v>11.5646003148</c:v>
                      </c:pt>
                      <c:pt idx="4157">
                        <c:v>11.5646003148</c:v>
                      </c:pt>
                      <c:pt idx="4158">
                        <c:v>11.5646003148</c:v>
                      </c:pt>
                      <c:pt idx="4159">
                        <c:v>11.5646003148</c:v>
                      </c:pt>
                      <c:pt idx="4160">
                        <c:v>11.5646003148</c:v>
                      </c:pt>
                      <c:pt idx="4161">
                        <c:v>11.5646003148</c:v>
                      </c:pt>
                      <c:pt idx="4162">
                        <c:v>11.5646003148</c:v>
                      </c:pt>
                      <c:pt idx="4163">
                        <c:v>11.5646003148</c:v>
                      </c:pt>
                      <c:pt idx="4164">
                        <c:v>11.5646003148</c:v>
                      </c:pt>
                      <c:pt idx="4165">
                        <c:v>11.5646003148</c:v>
                      </c:pt>
                      <c:pt idx="4166">
                        <c:v>11.5646003148</c:v>
                      </c:pt>
                      <c:pt idx="4167">
                        <c:v>11.5646003148</c:v>
                      </c:pt>
                      <c:pt idx="4168">
                        <c:v>11.5646003148</c:v>
                      </c:pt>
                      <c:pt idx="4169">
                        <c:v>11.5617686301</c:v>
                      </c:pt>
                      <c:pt idx="4170">
                        <c:v>11.5617686301</c:v>
                      </c:pt>
                      <c:pt idx="4171">
                        <c:v>11.5617686301</c:v>
                      </c:pt>
                      <c:pt idx="4172">
                        <c:v>11.5617686301</c:v>
                      </c:pt>
                      <c:pt idx="4173">
                        <c:v>11.5617686301</c:v>
                      </c:pt>
                      <c:pt idx="4174">
                        <c:v>11.5617686301</c:v>
                      </c:pt>
                      <c:pt idx="4175">
                        <c:v>11.5617686301</c:v>
                      </c:pt>
                      <c:pt idx="4176">
                        <c:v>11.5617686301</c:v>
                      </c:pt>
                      <c:pt idx="4177">
                        <c:v>11.5617686301</c:v>
                      </c:pt>
                      <c:pt idx="4178">
                        <c:v>11.5617686301</c:v>
                      </c:pt>
                      <c:pt idx="4179">
                        <c:v>11.5617686301</c:v>
                      </c:pt>
                      <c:pt idx="4180">
                        <c:v>11.5617686301</c:v>
                      </c:pt>
                      <c:pt idx="4181">
                        <c:v>11.5617686301</c:v>
                      </c:pt>
                      <c:pt idx="4182">
                        <c:v>11.5617686301</c:v>
                      </c:pt>
                      <c:pt idx="4183">
                        <c:v>11.5617686301</c:v>
                      </c:pt>
                      <c:pt idx="4184">
                        <c:v>11.5617686301</c:v>
                      </c:pt>
                      <c:pt idx="4185">
                        <c:v>11.5617686301</c:v>
                      </c:pt>
                      <c:pt idx="4186">
                        <c:v>11.5617686301</c:v>
                      </c:pt>
                      <c:pt idx="4187">
                        <c:v>11.5617686301</c:v>
                      </c:pt>
                      <c:pt idx="4188">
                        <c:v>11.5617686301</c:v>
                      </c:pt>
                      <c:pt idx="4189">
                        <c:v>11.5617686301</c:v>
                      </c:pt>
                      <c:pt idx="4190">
                        <c:v>11.5617686301</c:v>
                      </c:pt>
                      <c:pt idx="4191">
                        <c:v>11.5617686301</c:v>
                      </c:pt>
                      <c:pt idx="4192">
                        <c:v>11.558936945399999</c:v>
                      </c:pt>
                      <c:pt idx="4193">
                        <c:v>11.558936945399999</c:v>
                      </c:pt>
                      <c:pt idx="4194">
                        <c:v>11.558936945399999</c:v>
                      </c:pt>
                      <c:pt idx="4195">
                        <c:v>11.558936945399999</c:v>
                      </c:pt>
                      <c:pt idx="4196">
                        <c:v>11.558936945399999</c:v>
                      </c:pt>
                      <c:pt idx="4197">
                        <c:v>11.558936945399999</c:v>
                      </c:pt>
                      <c:pt idx="4198">
                        <c:v>11.558936945399999</c:v>
                      </c:pt>
                      <c:pt idx="4199">
                        <c:v>11.558936945399999</c:v>
                      </c:pt>
                      <c:pt idx="4200">
                        <c:v>11.558936945399999</c:v>
                      </c:pt>
                      <c:pt idx="4201">
                        <c:v>11.558936945399999</c:v>
                      </c:pt>
                      <c:pt idx="4202">
                        <c:v>11.558936945399999</c:v>
                      </c:pt>
                      <c:pt idx="4203">
                        <c:v>11.558936945399999</c:v>
                      </c:pt>
                      <c:pt idx="4204">
                        <c:v>11.558936945399999</c:v>
                      </c:pt>
                      <c:pt idx="4205">
                        <c:v>11.558936945399999</c:v>
                      </c:pt>
                      <c:pt idx="4206">
                        <c:v>11.558936945399999</c:v>
                      </c:pt>
                      <c:pt idx="4207">
                        <c:v>11.558936945399999</c:v>
                      </c:pt>
                      <c:pt idx="4208">
                        <c:v>11.558936945399999</c:v>
                      </c:pt>
                      <c:pt idx="4209">
                        <c:v>11.558936945399999</c:v>
                      </c:pt>
                      <c:pt idx="4210">
                        <c:v>11.558936945399999</c:v>
                      </c:pt>
                      <c:pt idx="4211">
                        <c:v>11.558936945399999</c:v>
                      </c:pt>
                      <c:pt idx="4212">
                        <c:v>11.558936945399999</c:v>
                      </c:pt>
                      <c:pt idx="4213">
                        <c:v>11.558936945399999</c:v>
                      </c:pt>
                      <c:pt idx="4214">
                        <c:v>11.558936945399999</c:v>
                      </c:pt>
                      <c:pt idx="4215">
                        <c:v>11.556105260700001</c:v>
                      </c:pt>
                      <c:pt idx="4216">
                        <c:v>11.556105260700001</c:v>
                      </c:pt>
                      <c:pt idx="4217">
                        <c:v>11.556105260700001</c:v>
                      </c:pt>
                      <c:pt idx="4218">
                        <c:v>11.556105260700001</c:v>
                      </c:pt>
                      <c:pt idx="4219">
                        <c:v>11.556105260700001</c:v>
                      </c:pt>
                      <c:pt idx="4220">
                        <c:v>11.556105260700001</c:v>
                      </c:pt>
                      <c:pt idx="4221">
                        <c:v>11.556105260700001</c:v>
                      </c:pt>
                      <c:pt idx="4222">
                        <c:v>11.556105260700001</c:v>
                      </c:pt>
                      <c:pt idx="4223">
                        <c:v>11.556105260700001</c:v>
                      </c:pt>
                      <c:pt idx="4224">
                        <c:v>11.556105260700001</c:v>
                      </c:pt>
                      <c:pt idx="4225">
                        <c:v>11.556105260700001</c:v>
                      </c:pt>
                      <c:pt idx="4226">
                        <c:v>11.556105260700001</c:v>
                      </c:pt>
                      <c:pt idx="4227">
                        <c:v>11.556105260700001</c:v>
                      </c:pt>
                      <c:pt idx="4228">
                        <c:v>11.556105260700001</c:v>
                      </c:pt>
                      <c:pt idx="4229">
                        <c:v>11.556105260700001</c:v>
                      </c:pt>
                      <c:pt idx="4230">
                        <c:v>11.556105260700001</c:v>
                      </c:pt>
                      <c:pt idx="4231">
                        <c:v>11.556105260700001</c:v>
                      </c:pt>
                      <c:pt idx="4232">
                        <c:v>11.556105260700001</c:v>
                      </c:pt>
                      <c:pt idx="4233">
                        <c:v>11.556105260700001</c:v>
                      </c:pt>
                      <c:pt idx="4234">
                        <c:v>11.556105260700001</c:v>
                      </c:pt>
                      <c:pt idx="4235">
                        <c:v>11.556105260700001</c:v>
                      </c:pt>
                      <c:pt idx="4236">
                        <c:v>11.556105260700001</c:v>
                      </c:pt>
                      <c:pt idx="4237">
                        <c:v>11.553273576</c:v>
                      </c:pt>
                      <c:pt idx="4238">
                        <c:v>11.553273576</c:v>
                      </c:pt>
                      <c:pt idx="4239">
                        <c:v>11.553273576</c:v>
                      </c:pt>
                      <c:pt idx="4240">
                        <c:v>11.553273576</c:v>
                      </c:pt>
                      <c:pt idx="4241">
                        <c:v>11.553273576</c:v>
                      </c:pt>
                      <c:pt idx="4242">
                        <c:v>11.553273576</c:v>
                      </c:pt>
                      <c:pt idx="4243">
                        <c:v>11.553273576</c:v>
                      </c:pt>
                      <c:pt idx="4244">
                        <c:v>11.553273576</c:v>
                      </c:pt>
                      <c:pt idx="4245">
                        <c:v>11.553273576</c:v>
                      </c:pt>
                      <c:pt idx="4246">
                        <c:v>11.553273576</c:v>
                      </c:pt>
                      <c:pt idx="4247">
                        <c:v>11.553273576</c:v>
                      </c:pt>
                      <c:pt idx="4248">
                        <c:v>11.553273576</c:v>
                      </c:pt>
                      <c:pt idx="4249">
                        <c:v>11.553273576</c:v>
                      </c:pt>
                      <c:pt idx="4250">
                        <c:v>11.553273576</c:v>
                      </c:pt>
                      <c:pt idx="4251">
                        <c:v>11.553273576</c:v>
                      </c:pt>
                      <c:pt idx="4252">
                        <c:v>11.553273576</c:v>
                      </c:pt>
                      <c:pt idx="4253">
                        <c:v>11.553273576</c:v>
                      </c:pt>
                      <c:pt idx="4254">
                        <c:v>11.553273576</c:v>
                      </c:pt>
                      <c:pt idx="4255">
                        <c:v>11.553273576</c:v>
                      </c:pt>
                      <c:pt idx="4256">
                        <c:v>11.553273576</c:v>
                      </c:pt>
                      <c:pt idx="4257">
                        <c:v>11.553273576</c:v>
                      </c:pt>
                      <c:pt idx="4258">
                        <c:v>11.553273576</c:v>
                      </c:pt>
                      <c:pt idx="4259">
                        <c:v>11.553273576</c:v>
                      </c:pt>
                      <c:pt idx="4260">
                        <c:v>11.550441891299998</c:v>
                      </c:pt>
                      <c:pt idx="4261">
                        <c:v>11.550441891299998</c:v>
                      </c:pt>
                      <c:pt idx="4262">
                        <c:v>11.550441891299998</c:v>
                      </c:pt>
                      <c:pt idx="4263">
                        <c:v>11.550441891299998</c:v>
                      </c:pt>
                      <c:pt idx="4264">
                        <c:v>11.550441891299998</c:v>
                      </c:pt>
                      <c:pt idx="4265">
                        <c:v>11.550441891299998</c:v>
                      </c:pt>
                      <c:pt idx="4266">
                        <c:v>11.550441891299998</c:v>
                      </c:pt>
                      <c:pt idx="4267">
                        <c:v>11.550441891299998</c:v>
                      </c:pt>
                      <c:pt idx="4268">
                        <c:v>11.550441891299998</c:v>
                      </c:pt>
                      <c:pt idx="4269">
                        <c:v>11.550441891299998</c:v>
                      </c:pt>
                      <c:pt idx="4270">
                        <c:v>11.550441891299998</c:v>
                      </c:pt>
                      <c:pt idx="4271">
                        <c:v>11.550441891299998</c:v>
                      </c:pt>
                      <c:pt idx="4272">
                        <c:v>11.550441891299998</c:v>
                      </c:pt>
                      <c:pt idx="4273">
                        <c:v>11.550441891299998</c:v>
                      </c:pt>
                      <c:pt idx="4274">
                        <c:v>11.550441891299998</c:v>
                      </c:pt>
                      <c:pt idx="4275">
                        <c:v>11.550441891299998</c:v>
                      </c:pt>
                      <c:pt idx="4276">
                        <c:v>11.550441891299998</c:v>
                      </c:pt>
                      <c:pt idx="4277">
                        <c:v>11.550441891299998</c:v>
                      </c:pt>
                      <c:pt idx="4278">
                        <c:v>11.550441891299998</c:v>
                      </c:pt>
                      <c:pt idx="4279">
                        <c:v>11.550441891299998</c:v>
                      </c:pt>
                      <c:pt idx="4280">
                        <c:v>11.550441891299998</c:v>
                      </c:pt>
                      <c:pt idx="4281">
                        <c:v>11.550441891299998</c:v>
                      </c:pt>
                      <c:pt idx="4282">
                        <c:v>11.550441891299998</c:v>
                      </c:pt>
                      <c:pt idx="4283">
                        <c:v>11.5476102066</c:v>
                      </c:pt>
                      <c:pt idx="4284">
                        <c:v>11.5476102066</c:v>
                      </c:pt>
                      <c:pt idx="4285">
                        <c:v>11.5476102066</c:v>
                      </c:pt>
                      <c:pt idx="4286">
                        <c:v>11.5476102066</c:v>
                      </c:pt>
                      <c:pt idx="4287">
                        <c:v>11.5476102066</c:v>
                      </c:pt>
                      <c:pt idx="4288">
                        <c:v>11.5476102066</c:v>
                      </c:pt>
                      <c:pt idx="4289">
                        <c:v>11.5476102066</c:v>
                      </c:pt>
                      <c:pt idx="4290">
                        <c:v>11.5476102066</c:v>
                      </c:pt>
                      <c:pt idx="4291">
                        <c:v>11.5476102066</c:v>
                      </c:pt>
                      <c:pt idx="4292">
                        <c:v>11.5476102066</c:v>
                      </c:pt>
                      <c:pt idx="4293">
                        <c:v>11.5476102066</c:v>
                      </c:pt>
                      <c:pt idx="4294">
                        <c:v>11.5476102066</c:v>
                      </c:pt>
                      <c:pt idx="4295">
                        <c:v>11.5476102066</c:v>
                      </c:pt>
                      <c:pt idx="4296">
                        <c:v>11.5476102066</c:v>
                      </c:pt>
                      <c:pt idx="4297">
                        <c:v>11.5476102066</c:v>
                      </c:pt>
                      <c:pt idx="4298">
                        <c:v>11.5476102066</c:v>
                      </c:pt>
                      <c:pt idx="4299">
                        <c:v>11.5476102066</c:v>
                      </c:pt>
                      <c:pt idx="4300">
                        <c:v>11.5476102066</c:v>
                      </c:pt>
                      <c:pt idx="4301">
                        <c:v>11.5476102066</c:v>
                      </c:pt>
                      <c:pt idx="4302">
                        <c:v>11.5476102066</c:v>
                      </c:pt>
                      <c:pt idx="4303">
                        <c:v>11.5476102066</c:v>
                      </c:pt>
                      <c:pt idx="4304">
                        <c:v>11.5476102066</c:v>
                      </c:pt>
                      <c:pt idx="4305">
                        <c:v>11.5447785219</c:v>
                      </c:pt>
                      <c:pt idx="4306">
                        <c:v>11.5447785219</c:v>
                      </c:pt>
                      <c:pt idx="4307">
                        <c:v>11.5447785219</c:v>
                      </c:pt>
                      <c:pt idx="4308">
                        <c:v>11.5447785219</c:v>
                      </c:pt>
                      <c:pt idx="4309">
                        <c:v>11.5447785219</c:v>
                      </c:pt>
                      <c:pt idx="4310">
                        <c:v>11.5447785219</c:v>
                      </c:pt>
                      <c:pt idx="4311">
                        <c:v>11.5447785219</c:v>
                      </c:pt>
                      <c:pt idx="4312">
                        <c:v>11.5447785219</c:v>
                      </c:pt>
                      <c:pt idx="4313">
                        <c:v>11.5447785219</c:v>
                      </c:pt>
                      <c:pt idx="4314">
                        <c:v>11.5447785219</c:v>
                      </c:pt>
                      <c:pt idx="4315">
                        <c:v>11.5447785219</c:v>
                      </c:pt>
                      <c:pt idx="4316">
                        <c:v>11.5447785219</c:v>
                      </c:pt>
                      <c:pt idx="4317">
                        <c:v>11.5447785219</c:v>
                      </c:pt>
                      <c:pt idx="4318">
                        <c:v>11.5447785219</c:v>
                      </c:pt>
                      <c:pt idx="4319">
                        <c:v>11.5447785219</c:v>
                      </c:pt>
                      <c:pt idx="4320">
                        <c:v>11.5447785219</c:v>
                      </c:pt>
                      <c:pt idx="4321">
                        <c:v>11.5447785219</c:v>
                      </c:pt>
                      <c:pt idx="4322">
                        <c:v>11.5447785219</c:v>
                      </c:pt>
                      <c:pt idx="4323">
                        <c:v>11.5447785219</c:v>
                      </c:pt>
                      <c:pt idx="4324">
                        <c:v>11.5447785219</c:v>
                      </c:pt>
                      <c:pt idx="4325">
                        <c:v>11.5447785219</c:v>
                      </c:pt>
                      <c:pt idx="4326">
                        <c:v>11.5447785219</c:v>
                      </c:pt>
                      <c:pt idx="4327">
                        <c:v>11.5447785219</c:v>
                      </c:pt>
                      <c:pt idx="4328">
                        <c:v>11.541946837200001</c:v>
                      </c:pt>
                      <c:pt idx="4329">
                        <c:v>11.541946837200001</c:v>
                      </c:pt>
                      <c:pt idx="4330">
                        <c:v>11.541946837200001</c:v>
                      </c:pt>
                      <c:pt idx="4331">
                        <c:v>11.541946837200001</c:v>
                      </c:pt>
                      <c:pt idx="4332">
                        <c:v>11.541946837200001</c:v>
                      </c:pt>
                      <c:pt idx="4333">
                        <c:v>11.541946837200001</c:v>
                      </c:pt>
                      <c:pt idx="4334">
                        <c:v>11.541946837200001</c:v>
                      </c:pt>
                      <c:pt idx="4335">
                        <c:v>11.541946837200001</c:v>
                      </c:pt>
                      <c:pt idx="4336">
                        <c:v>11.541946837200001</c:v>
                      </c:pt>
                      <c:pt idx="4337">
                        <c:v>11.541946837200001</c:v>
                      </c:pt>
                      <c:pt idx="4338">
                        <c:v>11.541946837200001</c:v>
                      </c:pt>
                      <c:pt idx="4339">
                        <c:v>11.541946837200001</c:v>
                      </c:pt>
                      <c:pt idx="4340">
                        <c:v>11.541946837200001</c:v>
                      </c:pt>
                      <c:pt idx="4341">
                        <c:v>11.541946837200001</c:v>
                      </c:pt>
                      <c:pt idx="4342">
                        <c:v>11.541946837200001</c:v>
                      </c:pt>
                      <c:pt idx="4343">
                        <c:v>11.541946837200001</c:v>
                      </c:pt>
                      <c:pt idx="4344">
                        <c:v>11.541946837200001</c:v>
                      </c:pt>
                      <c:pt idx="4345">
                        <c:v>11.541946837200001</c:v>
                      </c:pt>
                      <c:pt idx="4346">
                        <c:v>11.541946837200001</c:v>
                      </c:pt>
                      <c:pt idx="4347">
                        <c:v>11.541946837200001</c:v>
                      </c:pt>
                      <c:pt idx="4348">
                        <c:v>11.541946837200001</c:v>
                      </c:pt>
                      <c:pt idx="4349">
                        <c:v>11.541946837200001</c:v>
                      </c:pt>
                      <c:pt idx="4350">
                        <c:v>11.541946837200001</c:v>
                      </c:pt>
                      <c:pt idx="4351">
                        <c:v>11.539115152499999</c:v>
                      </c:pt>
                      <c:pt idx="4352">
                        <c:v>11.539115152499999</c:v>
                      </c:pt>
                      <c:pt idx="4353">
                        <c:v>11.539115152499999</c:v>
                      </c:pt>
                      <c:pt idx="4354">
                        <c:v>11.539115152499999</c:v>
                      </c:pt>
                      <c:pt idx="4355">
                        <c:v>11.539115152499999</c:v>
                      </c:pt>
                      <c:pt idx="4356">
                        <c:v>11.539115152499999</c:v>
                      </c:pt>
                      <c:pt idx="4357">
                        <c:v>11.539115152499999</c:v>
                      </c:pt>
                      <c:pt idx="4358">
                        <c:v>11.539115152499999</c:v>
                      </c:pt>
                      <c:pt idx="4359">
                        <c:v>11.539115152499999</c:v>
                      </c:pt>
                      <c:pt idx="4360">
                        <c:v>11.539115152499999</c:v>
                      </c:pt>
                      <c:pt idx="4361">
                        <c:v>11.539115152499999</c:v>
                      </c:pt>
                      <c:pt idx="4362">
                        <c:v>11.539115152499999</c:v>
                      </c:pt>
                      <c:pt idx="4363">
                        <c:v>11.539115152499999</c:v>
                      </c:pt>
                      <c:pt idx="4364">
                        <c:v>11.539115152499999</c:v>
                      </c:pt>
                      <c:pt idx="4365">
                        <c:v>11.539115152499999</c:v>
                      </c:pt>
                      <c:pt idx="4366">
                        <c:v>11.539115152499999</c:v>
                      </c:pt>
                      <c:pt idx="4367">
                        <c:v>11.539115152499999</c:v>
                      </c:pt>
                      <c:pt idx="4368">
                        <c:v>11.539115152499999</c:v>
                      </c:pt>
                      <c:pt idx="4369">
                        <c:v>11.539115152499999</c:v>
                      </c:pt>
                      <c:pt idx="4370">
                        <c:v>11.539115152499999</c:v>
                      </c:pt>
                      <c:pt idx="4371">
                        <c:v>11.539115152499999</c:v>
                      </c:pt>
                      <c:pt idx="4372">
                        <c:v>11.539115152499999</c:v>
                      </c:pt>
                      <c:pt idx="4373">
                        <c:v>11.539115152499999</c:v>
                      </c:pt>
                      <c:pt idx="4374">
                        <c:v>11.536283467799999</c:v>
                      </c:pt>
                      <c:pt idx="4375">
                        <c:v>11.536283467799999</c:v>
                      </c:pt>
                      <c:pt idx="4376">
                        <c:v>11.536283467799999</c:v>
                      </c:pt>
                      <c:pt idx="4377">
                        <c:v>11.536283467799999</c:v>
                      </c:pt>
                      <c:pt idx="4378">
                        <c:v>11.536283467799999</c:v>
                      </c:pt>
                      <c:pt idx="4379">
                        <c:v>11.536283467799999</c:v>
                      </c:pt>
                      <c:pt idx="4380">
                        <c:v>11.536283467799999</c:v>
                      </c:pt>
                      <c:pt idx="4381">
                        <c:v>11.536283467799999</c:v>
                      </c:pt>
                      <c:pt idx="4382">
                        <c:v>11.536283467799999</c:v>
                      </c:pt>
                      <c:pt idx="4383">
                        <c:v>11.536283467799999</c:v>
                      </c:pt>
                      <c:pt idx="4384">
                        <c:v>11.536283467799999</c:v>
                      </c:pt>
                      <c:pt idx="4385">
                        <c:v>11.536283467799999</c:v>
                      </c:pt>
                      <c:pt idx="4386">
                        <c:v>11.536283467799999</c:v>
                      </c:pt>
                      <c:pt idx="4387">
                        <c:v>11.536283467799999</c:v>
                      </c:pt>
                      <c:pt idx="4388">
                        <c:v>11.536283467799999</c:v>
                      </c:pt>
                      <c:pt idx="4389">
                        <c:v>11.536283467799999</c:v>
                      </c:pt>
                      <c:pt idx="4390">
                        <c:v>11.536283467799999</c:v>
                      </c:pt>
                      <c:pt idx="4391">
                        <c:v>11.536283467799999</c:v>
                      </c:pt>
                      <c:pt idx="4392">
                        <c:v>11.536283467799999</c:v>
                      </c:pt>
                      <c:pt idx="4393">
                        <c:v>11.536283467799999</c:v>
                      </c:pt>
                      <c:pt idx="4394">
                        <c:v>11.536283467799999</c:v>
                      </c:pt>
                      <c:pt idx="4395">
                        <c:v>11.536283467799999</c:v>
                      </c:pt>
                      <c:pt idx="4396">
                        <c:v>11.5334517831</c:v>
                      </c:pt>
                      <c:pt idx="4397">
                        <c:v>11.5334517831</c:v>
                      </c:pt>
                      <c:pt idx="4398">
                        <c:v>11.5334517831</c:v>
                      </c:pt>
                      <c:pt idx="4399">
                        <c:v>11.5334517831</c:v>
                      </c:pt>
                      <c:pt idx="4400">
                        <c:v>11.5334517831</c:v>
                      </c:pt>
                      <c:pt idx="4401">
                        <c:v>11.5334517831</c:v>
                      </c:pt>
                      <c:pt idx="4402">
                        <c:v>11.5334517831</c:v>
                      </c:pt>
                      <c:pt idx="4403">
                        <c:v>11.5334517831</c:v>
                      </c:pt>
                      <c:pt idx="4404">
                        <c:v>11.5334517831</c:v>
                      </c:pt>
                      <c:pt idx="4405">
                        <c:v>11.5334517831</c:v>
                      </c:pt>
                      <c:pt idx="4406">
                        <c:v>11.5334517831</c:v>
                      </c:pt>
                      <c:pt idx="4407">
                        <c:v>11.5334517831</c:v>
                      </c:pt>
                      <c:pt idx="4408">
                        <c:v>11.5334517831</c:v>
                      </c:pt>
                      <c:pt idx="4409">
                        <c:v>11.5334517831</c:v>
                      </c:pt>
                      <c:pt idx="4410">
                        <c:v>11.5334517831</c:v>
                      </c:pt>
                      <c:pt idx="4411">
                        <c:v>11.5334517831</c:v>
                      </c:pt>
                      <c:pt idx="4412">
                        <c:v>11.5334517831</c:v>
                      </c:pt>
                      <c:pt idx="4413">
                        <c:v>11.5334517831</c:v>
                      </c:pt>
                      <c:pt idx="4414">
                        <c:v>11.5334517831</c:v>
                      </c:pt>
                      <c:pt idx="4415">
                        <c:v>11.5334517831</c:v>
                      </c:pt>
                      <c:pt idx="4416">
                        <c:v>11.5334517831</c:v>
                      </c:pt>
                      <c:pt idx="4417">
                        <c:v>11.5334517831</c:v>
                      </c:pt>
                      <c:pt idx="4418">
                        <c:v>11.5334517831</c:v>
                      </c:pt>
                      <c:pt idx="4419">
                        <c:v>11.5306200984</c:v>
                      </c:pt>
                      <c:pt idx="4420">
                        <c:v>11.5306200984</c:v>
                      </c:pt>
                      <c:pt idx="4421">
                        <c:v>11.5306200984</c:v>
                      </c:pt>
                      <c:pt idx="4422">
                        <c:v>11.5306200984</c:v>
                      </c:pt>
                      <c:pt idx="4423">
                        <c:v>11.5306200984</c:v>
                      </c:pt>
                      <c:pt idx="4424">
                        <c:v>11.5306200984</c:v>
                      </c:pt>
                      <c:pt idx="4425">
                        <c:v>11.5306200984</c:v>
                      </c:pt>
                      <c:pt idx="4426">
                        <c:v>11.5306200984</c:v>
                      </c:pt>
                      <c:pt idx="4427">
                        <c:v>11.5306200984</c:v>
                      </c:pt>
                      <c:pt idx="4428">
                        <c:v>11.5306200984</c:v>
                      </c:pt>
                      <c:pt idx="4429">
                        <c:v>11.5306200984</c:v>
                      </c:pt>
                      <c:pt idx="4430">
                        <c:v>11.5306200984</c:v>
                      </c:pt>
                      <c:pt idx="4431">
                        <c:v>11.5306200984</c:v>
                      </c:pt>
                      <c:pt idx="4432">
                        <c:v>11.5306200984</c:v>
                      </c:pt>
                      <c:pt idx="4433">
                        <c:v>11.5306200984</c:v>
                      </c:pt>
                      <c:pt idx="4434">
                        <c:v>11.5306200984</c:v>
                      </c:pt>
                      <c:pt idx="4435">
                        <c:v>11.5306200984</c:v>
                      </c:pt>
                      <c:pt idx="4436">
                        <c:v>11.5306200984</c:v>
                      </c:pt>
                      <c:pt idx="4437">
                        <c:v>11.5306200984</c:v>
                      </c:pt>
                      <c:pt idx="4438">
                        <c:v>11.5306200984</c:v>
                      </c:pt>
                      <c:pt idx="4439">
                        <c:v>11.5306200984</c:v>
                      </c:pt>
                      <c:pt idx="4440">
                        <c:v>11.5306200984</c:v>
                      </c:pt>
                      <c:pt idx="4441">
                        <c:v>11.5306200984</c:v>
                      </c:pt>
                      <c:pt idx="4442">
                        <c:v>11.5277884137</c:v>
                      </c:pt>
                      <c:pt idx="4443">
                        <c:v>11.5277884137</c:v>
                      </c:pt>
                      <c:pt idx="4444">
                        <c:v>11.5277884137</c:v>
                      </c:pt>
                      <c:pt idx="4445">
                        <c:v>11.5277884137</c:v>
                      </c:pt>
                      <c:pt idx="4446">
                        <c:v>11.5277884137</c:v>
                      </c:pt>
                      <c:pt idx="4447">
                        <c:v>11.5277884137</c:v>
                      </c:pt>
                      <c:pt idx="4448">
                        <c:v>11.5277884137</c:v>
                      </c:pt>
                      <c:pt idx="4449">
                        <c:v>11.5277884137</c:v>
                      </c:pt>
                      <c:pt idx="4450">
                        <c:v>11.5277884137</c:v>
                      </c:pt>
                      <c:pt idx="4451">
                        <c:v>11.5277884137</c:v>
                      </c:pt>
                      <c:pt idx="4452">
                        <c:v>11.5277884137</c:v>
                      </c:pt>
                      <c:pt idx="4453">
                        <c:v>11.5277884137</c:v>
                      </c:pt>
                      <c:pt idx="4454">
                        <c:v>11.5277884137</c:v>
                      </c:pt>
                      <c:pt idx="4455">
                        <c:v>11.5277884137</c:v>
                      </c:pt>
                      <c:pt idx="4456">
                        <c:v>11.5277884137</c:v>
                      </c:pt>
                      <c:pt idx="4457">
                        <c:v>11.5277884137</c:v>
                      </c:pt>
                      <c:pt idx="4458">
                        <c:v>11.5277884137</c:v>
                      </c:pt>
                      <c:pt idx="4459">
                        <c:v>11.5277884137</c:v>
                      </c:pt>
                      <c:pt idx="4460">
                        <c:v>11.5277884137</c:v>
                      </c:pt>
                      <c:pt idx="4461">
                        <c:v>11.5277884137</c:v>
                      </c:pt>
                      <c:pt idx="4462">
                        <c:v>11.5277884137</c:v>
                      </c:pt>
                      <c:pt idx="4463">
                        <c:v>11.5277884137</c:v>
                      </c:pt>
                      <c:pt idx="4464">
                        <c:v>11.5277884137</c:v>
                      </c:pt>
                      <c:pt idx="4465">
                        <c:v>11.524956728999999</c:v>
                      </c:pt>
                      <c:pt idx="4466">
                        <c:v>11.524956728999999</c:v>
                      </c:pt>
                      <c:pt idx="4467">
                        <c:v>11.524956728999999</c:v>
                      </c:pt>
                      <c:pt idx="4468">
                        <c:v>11.524956728999999</c:v>
                      </c:pt>
                      <c:pt idx="4469">
                        <c:v>11.524956728999999</c:v>
                      </c:pt>
                      <c:pt idx="4470">
                        <c:v>11.524956728999999</c:v>
                      </c:pt>
                      <c:pt idx="4471">
                        <c:v>11.524956728999999</c:v>
                      </c:pt>
                      <c:pt idx="4472">
                        <c:v>11.524956728999999</c:v>
                      </c:pt>
                      <c:pt idx="4473">
                        <c:v>11.524956728999999</c:v>
                      </c:pt>
                      <c:pt idx="4474">
                        <c:v>11.524956728999999</c:v>
                      </c:pt>
                      <c:pt idx="4475">
                        <c:v>11.524956728999999</c:v>
                      </c:pt>
                      <c:pt idx="4476">
                        <c:v>11.524956728999999</c:v>
                      </c:pt>
                      <c:pt idx="4477">
                        <c:v>11.524956728999999</c:v>
                      </c:pt>
                      <c:pt idx="4478">
                        <c:v>11.524956728999999</c:v>
                      </c:pt>
                      <c:pt idx="4479">
                        <c:v>11.524956728999999</c:v>
                      </c:pt>
                      <c:pt idx="4480">
                        <c:v>11.524956728999999</c:v>
                      </c:pt>
                      <c:pt idx="4481">
                        <c:v>11.524956728999999</c:v>
                      </c:pt>
                      <c:pt idx="4482">
                        <c:v>11.524956728999999</c:v>
                      </c:pt>
                      <c:pt idx="4483">
                        <c:v>11.524956728999999</c:v>
                      </c:pt>
                      <c:pt idx="4484">
                        <c:v>11.524956728999999</c:v>
                      </c:pt>
                      <c:pt idx="4485">
                        <c:v>11.524956728999999</c:v>
                      </c:pt>
                      <c:pt idx="4486">
                        <c:v>11.524956728999999</c:v>
                      </c:pt>
                      <c:pt idx="4487">
                        <c:v>11.522125044299999</c:v>
                      </c:pt>
                      <c:pt idx="4488">
                        <c:v>11.522125044299999</c:v>
                      </c:pt>
                      <c:pt idx="4489">
                        <c:v>11.522125044299999</c:v>
                      </c:pt>
                      <c:pt idx="4490">
                        <c:v>11.522125044299999</c:v>
                      </c:pt>
                      <c:pt idx="4491">
                        <c:v>11.522125044299999</c:v>
                      </c:pt>
                      <c:pt idx="4492">
                        <c:v>11.522125044299999</c:v>
                      </c:pt>
                      <c:pt idx="4493">
                        <c:v>11.522125044299999</c:v>
                      </c:pt>
                      <c:pt idx="4494">
                        <c:v>11.522125044299999</c:v>
                      </c:pt>
                      <c:pt idx="4495">
                        <c:v>11.522125044299999</c:v>
                      </c:pt>
                      <c:pt idx="4496">
                        <c:v>11.522125044299999</c:v>
                      </c:pt>
                      <c:pt idx="4497">
                        <c:v>11.522125044299999</c:v>
                      </c:pt>
                      <c:pt idx="4498">
                        <c:v>11.522125044299999</c:v>
                      </c:pt>
                      <c:pt idx="4499">
                        <c:v>11.522125044299999</c:v>
                      </c:pt>
                      <c:pt idx="4500">
                        <c:v>11.522125044299999</c:v>
                      </c:pt>
                      <c:pt idx="4501">
                        <c:v>11.522125044299999</c:v>
                      </c:pt>
                      <c:pt idx="4502">
                        <c:v>11.522125044299999</c:v>
                      </c:pt>
                      <c:pt idx="4503">
                        <c:v>11.522125044299999</c:v>
                      </c:pt>
                      <c:pt idx="4504">
                        <c:v>11.522125044299999</c:v>
                      </c:pt>
                      <c:pt idx="4505">
                        <c:v>11.522125044299999</c:v>
                      </c:pt>
                      <c:pt idx="4506">
                        <c:v>11.522125044299999</c:v>
                      </c:pt>
                      <c:pt idx="4507">
                        <c:v>11.522125044299999</c:v>
                      </c:pt>
                      <c:pt idx="4508">
                        <c:v>11.522125044299999</c:v>
                      </c:pt>
                      <c:pt idx="4509">
                        <c:v>11.522125044299999</c:v>
                      </c:pt>
                      <c:pt idx="4510">
                        <c:v>11.519293359600001</c:v>
                      </c:pt>
                      <c:pt idx="4511">
                        <c:v>11.519293359600001</c:v>
                      </c:pt>
                      <c:pt idx="4512">
                        <c:v>11.519293359600001</c:v>
                      </c:pt>
                      <c:pt idx="4513">
                        <c:v>11.519293359600001</c:v>
                      </c:pt>
                      <c:pt idx="4514">
                        <c:v>11.519293359600001</c:v>
                      </c:pt>
                      <c:pt idx="4515">
                        <c:v>11.519293359600001</c:v>
                      </c:pt>
                      <c:pt idx="4516">
                        <c:v>11.519293359600001</c:v>
                      </c:pt>
                      <c:pt idx="4517">
                        <c:v>11.519293359600001</c:v>
                      </c:pt>
                      <c:pt idx="4518">
                        <c:v>11.519293359600001</c:v>
                      </c:pt>
                      <c:pt idx="4519">
                        <c:v>11.519293359600001</c:v>
                      </c:pt>
                      <c:pt idx="4520">
                        <c:v>11.519293359600001</c:v>
                      </c:pt>
                      <c:pt idx="4521">
                        <c:v>11.519293359600001</c:v>
                      </c:pt>
                      <c:pt idx="4522">
                        <c:v>11.519293359600001</c:v>
                      </c:pt>
                      <c:pt idx="4523">
                        <c:v>11.519293359600001</c:v>
                      </c:pt>
                      <c:pt idx="4524">
                        <c:v>11.519293359600001</c:v>
                      </c:pt>
                      <c:pt idx="4525">
                        <c:v>11.519293359600001</c:v>
                      </c:pt>
                      <c:pt idx="4526">
                        <c:v>11.519293359600001</c:v>
                      </c:pt>
                      <c:pt idx="4527">
                        <c:v>11.519293359600001</c:v>
                      </c:pt>
                      <c:pt idx="4528">
                        <c:v>11.519293359600001</c:v>
                      </c:pt>
                      <c:pt idx="4529">
                        <c:v>11.519293359600001</c:v>
                      </c:pt>
                      <c:pt idx="4530">
                        <c:v>11.519293359600001</c:v>
                      </c:pt>
                      <c:pt idx="4531">
                        <c:v>11.519293359600001</c:v>
                      </c:pt>
                      <c:pt idx="4532">
                        <c:v>11.519293359600001</c:v>
                      </c:pt>
                      <c:pt idx="4533">
                        <c:v>11.516461674899999</c:v>
                      </c:pt>
                      <c:pt idx="4534">
                        <c:v>11.516461674899999</c:v>
                      </c:pt>
                      <c:pt idx="4535">
                        <c:v>11.516461674899999</c:v>
                      </c:pt>
                      <c:pt idx="4536">
                        <c:v>11.516461674899999</c:v>
                      </c:pt>
                      <c:pt idx="4537">
                        <c:v>11.516461674899999</c:v>
                      </c:pt>
                      <c:pt idx="4538">
                        <c:v>11.516461674899999</c:v>
                      </c:pt>
                      <c:pt idx="4539">
                        <c:v>11.516461674899999</c:v>
                      </c:pt>
                      <c:pt idx="4540">
                        <c:v>11.516461674899999</c:v>
                      </c:pt>
                      <c:pt idx="4541">
                        <c:v>11.516461674899999</c:v>
                      </c:pt>
                      <c:pt idx="4542">
                        <c:v>11.516461674899999</c:v>
                      </c:pt>
                      <c:pt idx="4543">
                        <c:v>11.516461674899999</c:v>
                      </c:pt>
                      <c:pt idx="4544">
                        <c:v>11.516461674899999</c:v>
                      </c:pt>
                      <c:pt idx="4545">
                        <c:v>11.516461674899999</c:v>
                      </c:pt>
                      <c:pt idx="4546">
                        <c:v>11.516461674899999</c:v>
                      </c:pt>
                      <c:pt idx="4547">
                        <c:v>11.516461674899999</c:v>
                      </c:pt>
                      <c:pt idx="4548">
                        <c:v>11.516461674899999</c:v>
                      </c:pt>
                      <c:pt idx="4549">
                        <c:v>11.516461674899999</c:v>
                      </c:pt>
                      <c:pt idx="4550">
                        <c:v>11.516461674899999</c:v>
                      </c:pt>
                      <c:pt idx="4551">
                        <c:v>11.516461674899999</c:v>
                      </c:pt>
                      <c:pt idx="4552">
                        <c:v>11.516461674899999</c:v>
                      </c:pt>
                      <c:pt idx="4553">
                        <c:v>11.516461674899999</c:v>
                      </c:pt>
                      <c:pt idx="4554">
                        <c:v>11.516461674899999</c:v>
                      </c:pt>
                      <c:pt idx="4555">
                        <c:v>11.516461674899999</c:v>
                      </c:pt>
                      <c:pt idx="4556">
                        <c:v>11.5136299902</c:v>
                      </c:pt>
                      <c:pt idx="4557">
                        <c:v>11.5136299902</c:v>
                      </c:pt>
                      <c:pt idx="4558">
                        <c:v>11.5136299902</c:v>
                      </c:pt>
                      <c:pt idx="4559">
                        <c:v>11.5136299902</c:v>
                      </c:pt>
                      <c:pt idx="4560">
                        <c:v>11.5136299902</c:v>
                      </c:pt>
                      <c:pt idx="4561">
                        <c:v>11.5136299902</c:v>
                      </c:pt>
                      <c:pt idx="4562">
                        <c:v>11.5136299902</c:v>
                      </c:pt>
                      <c:pt idx="4563">
                        <c:v>11.5136299902</c:v>
                      </c:pt>
                      <c:pt idx="4564">
                        <c:v>11.5136299902</c:v>
                      </c:pt>
                      <c:pt idx="4565">
                        <c:v>11.5136299902</c:v>
                      </c:pt>
                      <c:pt idx="4566">
                        <c:v>11.5136299902</c:v>
                      </c:pt>
                      <c:pt idx="4567">
                        <c:v>11.5136299902</c:v>
                      </c:pt>
                      <c:pt idx="4568">
                        <c:v>11.5136299902</c:v>
                      </c:pt>
                      <c:pt idx="4569">
                        <c:v>11.5136299902</c:v>
                      </c:pt>
                      <c:pt idx="4570">
                        <c:v>11.5136299902</c:v>
                      </c:pt>
                      <c:pt idx="4571">
                        <c:v>11.5136299902</c:v>
                      </c:pt>
                      <c:pt idx="4572">
                        <c:v>11.5136299902</c:v>
                      </c:pt>
                      <c:pt idx="4573">
                        <c:v>11.5136299902</c:v>
                      </c:pt>
                      <c:pt idx="4574">
                        <c:v>11.5136299902</c:v>
                      </c:pt>
                      <c:pt idx="4575">
                        <c:v>11.5136299902</c:v>
                      </c:pt>
                      <c:pt idx="4576">
                        <c:v>11.5136299902</c:v>
                      </c:pt>
                      <c:pt idx="4577">
                        <c:v>11.5136299902</c:v>
                      </c:pt>
                      <c:pt idx="4578">
                        <c:v>11.5107983055</c:v>
                      </c:pt>
                      <c:pt idx="4579">
                        <c:v>11.5107983055</c:v>
                      </c:pt>
                      <c:pt idx="4580">
                        <c:v>11.5107983055</c:v>
                      </c:pt>
                      <c:pt idx="4581">
                        <c:v>11.5107983055</c:v>
                      </c:pt>
                      <c:pt idx="4582">
                        <c:v>11.5107983055</c:v>
                      </c:pt>
                      <c:pt idx="4583">
                        <c:v>11.5107983055</c:v>
                      </c:pt>
                      <c:pt idx="4584">
                        <c:v>11.5107983055</c:v>
                      </c:pt>
                      <c:pt idx="4585">
                        <c:v>11.5107983055</c:v>
                      </c:pt>
                      <c:pt idx="4586">
                        <c:v>11.5107983055</c:v>
                      </c:pt>
                      <c:pt idx="4587">
                        <c:v>11.5107983055</c:v>
                      </c:pt>
                      <c:pt idx="4588">
                        <c:v>11.5107983055</c:v>
                      </c:pt>
                      <c:pt idx="4589">
                        <c:v>11.5107983055</c:v>
                      </c:pt>
                      <c:pt idx="4590">
                        <c:v>11.5107983055</c:v>
                      </c:pt>
                      <c:pt idx="4591">
                        <c:v>11.5107983055</c:v>
                      </c:pt>
                      <c:pt idx="4592">
                        <c:v>11.5107983055</c:v>
                      </c:pt>
                      <c:pt idx="4593">
                        <c:v>11.5107983055</c:v>
                      </c:pt>
                      <c:pt idx="4594">
                        <c:v>11.5107983055</c:v>
                      </c:pt>
                      <c:pt idx="4595">
                        <c:v>11.5107983055</c:v>
                      </c:pt>
                      <c:pt idx="4596">
                        <c:v>11.5107983055</c:v>
                      </c:pt>
                      <c:pt idx="4597">
                        <c:v>11.5107983055</c:v>
                      </c:pt>
                      <c:pt idx="4598">
                        <c:v>11.5107983055</c:v>
                      </c:pt>
                      <c:pt idx="4599">
                        <c:v>11.5107983055</c:v>
                      </c:pt>
                      <c:pt idx="4600">
                        <c:v>11.5107983055</c:v>
                      </c:pt>
                      <c:pt idx="4601">
                        <c:v>11.5079666208</c:v>
                      </c:pt>
                      <c:pt idx="4602">
                        <c:v>11.5079666208</c:v>
                      </c:pt>
                      <c:pt idx="4603">
                        <c:v>11.5079666208</c:v>
                      </c:pt>
                      <c:pt idx="4604">
                        <c:v>11.5079666208</c:v>
                      </c:pt>
                      <c:pt idx="4605">
                        <c:v>11.5079666208</c:v>
                      </c:pt>
                      <c:pt idx="4606">
                        <c:v>11.5079666208</c:v>
                      </c:pt>
                      <c:pt idx="4607">
                        <c:v>11.5079666208</c:v>
                      </c:pt>
                      <c:pt idx="4608">
                        <c:v>11.5079666208</c:v>
                      </c:pt>
                      <c:pt idx="4609">
                        <c:v>11.5079666208</c:v>
                      </c:pt>
                      <c:pt idx="4610">
                        <c:v>11.5079666208</c:v>
                      </c:pt>
                      <c:pt idx="4611">
                        <c:v>11.5079666208</c:v>
                      </c:pt>
                      <c:pt idx="4612">
                        <c:v>11.5079666208</c:v>
                      </c:pt>
                      <c:pt idx="4613">
                        <c:v>11.5079666208</c:v>
                      </c:pt>
                      <c:pt idx="4614">
                        <c:v>11.5079666208</c:v>
                      </c:pt>
                      <c:pt idx="4615">
                        <c:v>11.5079666208</c:v>
                      </c:pt>
                      <c:pt idx="4616">
                        <c:v>11.5079666208</c:v>
                      </c:pt>
                      <c:pt idx="4617">
                        <c:v>11.5079666208</c:v>
                      </c:pt>
                      <c:pt idx="4618">
                        <c:v>11.5079666208</c:v>
                      </c:pt>
                      <c:pt idx="4619">
                        <c:v>11.5079666208</c:v>
                      </c:pt>
                      <c:pt idx="4620">
                        <c:v>11.5079666208</c:v>
                      </c:pt>
                      <c:pt idx="4621">
                        <c:v>11.5079666208</c:v>
                      </c:pt>
                      <c:pt idx="4622">
                        <c:v>11.5079666208</c:v>
                      </c:pt>
                      <c:pt idx="4623">
                        <c:v>11.5079666208</c:v>
                      </c:pt>
                      <c:pt idx="4624">
                        <c:v>11.505134936099999</c:v>
                      </c:pt>
                      <c:pt idx="4625">
                        <c:v>11.505134936099999</c:v>
                      </c:pt>
                      <c:pt idx="4626">
                        <c:v>11.505134936099999</c:v>
                      </c:pt>
                      <c:pt idx="4627">
                        <c:v>11.505134936099999</c:v>
                      </c:pt>
                      <c:pt idx="4628">
                        <c:v>11.505134936099999</c:v>
                      </c:pt>
                      <c:pt idx="4629">
                        <c:v>11.505134936099999</c:v>
                      </c:pt>
                      <c:pt idx="4630">
                        <c:v>11.505134936099999</c:v>
                      </c:pt>
                      <c:pt idx="4631">
                        <c:v>11.505134936099999</c:v>
                      </c:pt>
                      <c:pt idx="4632">
                        <c:v>11.505134936099999</c:v>
                      </c:pt>
                      <c:pt idx="4633">
                        <c:v>11.505134936099999</c:v>
                      </c:pt>
                      <c:pt idx="4634">
                        <c:v>11.505134936099999</c:v>
                      </c:pt>
                      <c:pt idx="4635">
                        <c:v>11.505134936099999</c:v>
                      </c:pt>
                      <c:pt idx="4636">
                        <c:v>11.505134936099999</c:v>
                      </c:pt>
                      <c:pt idx="4637">
                        <c:v>11.505134936099999</c:v>
                      </c:pt>
                      <c:pt idx="4638">
                        <c:v>11.505134936099999</c:v>
                      </c:pt>
                      <c:pt idx="4639">
                        <c:v>11.505134936099999</c:v>
                      </c:pt>
                      <c:pt idx="4640">
                        <c:v>11.505134936099999</c:v>
                      </c:pt>
                      <c:pt idx="4641">
                        <c:v>11.505134936099999</c:v>
                      </c:pt>
                      <c:pt idx="4642">
                        <c:v>11.505134936099999</c:v>
                      </c:pt>
                      <c:pt idx="4643">
                        <c:v>11.505134936099999</c:v>
                      </c:pt>
                      <c:pt idx="4644">
                        <c:v>11.505134936099999</c:v>
                      </c:pt>
                      <c:pt idx="4645">
                        <c:v>11.505134936099999</c:v>
                      </c:pt>
                      <c:pt idx="4646">
                        <c:v>11.505134936099999</c:v>
                      </c:pt>
                      <c:pt idx="4647">
                        <c:v>11.502303251399999</c:v>
                      </c:pt>
                      <c:pt idx="4648">
                        <c:v>11.502303251399999</c:v>
                      </c:pt>
                      <c:pt idx="4649">
                        <c:v>11.502303251399999</c:v>
                      </c:pt>
                      <c:pt idx="4650">
                        <c:v>11.502303251399999</c:v>
                      </c:pt>
                      <c:pt idx="4651">
                        <c:v>11.502303251399999</c:v>
                      </c:pt>
                      <c:pt idx="4652">
                        <c:v>11.502303251399999</c:v>
                      </c:pt>
                      <c:pt idx="4653">
                        <c:v>11.502303251399999</c:v>
                      </c:pt>
                      <c:pt idx="4654">
                        <c:v>11.502303251399999</c:v>
                      </c:pt>
                      <c:pt idx="4655">
                        <c:v>11.502303251399999</c:v>
                      </c:pt>
                      <c:pt idx="4656">
                        <c:v>11.502303251399999</c:v>
                      </c:pt>
                      <c:pt idx="4657">
                        <c:v>11.502303251399999</c:v>
                      </c:pt>
                      <c:pt idx="4658">
                        <c:v>11.502303251399999</c:v>
                      </c:pt>
                      <c:pt idx="4659">
                        <c:v>11.502303251399999</c:v>
                      </c:pt>
                      <c:pt idx="4660">
                        <c:v>11.502303251399999</c:v>
                      </c:pt>
                      <c:pt idx="4661">
                        <c:v>11.502303251399999</c:v>
                      </c:pt>
                      <c:pt idx="4662">
                        <c:v>11.502303251399999</c:v>
                      </c:pt>
                      <c:pt idx="4663">
                        <c:v>11.502303251399999</c:v>
                      </c:pt>
                      <c:pt idx="4664">
                        <c:v>11.502303251399999</c:v>
                      </c:pt>
                      <c:pt idx="4665">
                        <c:v>11.502303251399999</c:v>
                      </c:pt>
                      <c:pt idx="4666">
                        <c:v>11.502303251399999</c:v>
                      </c:pt>
                      <c:pt idx="4667">
                        <c:v>11.502303251399999</c:v>
                      </c:pt>
                      <c:pt idx="4668">
                        <c:v>11.502303251399999</c:v>
                      </c:pt>
                      <c:pt idx="4669">
                        <c:v>11.502303251399999</c:v>
                      </c:pt>
                      <c:pt idx="4670">
                        <c:v>11.4994715667</c:v>
                      </c:pt>
                      <c:pt idx="4671">
                        <c:v>11.4994715667</c:v>
                      </c:pt>
                      <c:pt idx="4672">
                        <c:v>11.4994715667</c:v>
                      </c:pt>
                      <c:pt idx="4673">
                        <c:v>11.4994715667</c:v>
                      </c:pt>
                      <c:pt idx="4674">
                        <c:v>11.4994715667</c:v>
                      </c:pt>
                      <c:pt idx="4675">
                        <c:v>11.4994715667</c:v>
                      </c:pt>
                      <c:pt idx="4676">
                        <c:v>11.4994715667</c:v>
                      </c:pt>
                      <c:pt idx="4677">
                        <c:v>11.4994715667</c:v>
                      </c:pt>
                      <c:pt idx="4678">
                        <c:v>11.4994715667</c:v>
                      </c:pt>
                      <c:pt idx="4679">
                        <c:v>11.4994715667</c:v>
                      </c:pt>
                      <c:pt idx="4680">
                        <c:v>11.4994715667</c:v>
                      </c:pt>
                      <c:pt idx="4681">
                        <c:v>11.4994715667</c:v>
                      </c:pt>
                      <c:pt idx="4682">
                        <c:v>11.4994715667</c:v>
                      </c:pt>
                      <c:pt idx="4683">
                        <c:v>11.4994715667</c:v>
                      </c:pt>
                      <c:pt idx="4684">
                        <c:v>11.4994715667</c:v>
                      </c:pt>
                      <c:pt idx="4685">
                        <c:v>11.4994715667</c:v>
                      </c:pt>
                      <c:pt idx="4686">
                        <c:v>11.4994715667</c:v>
                      </c:pt>
                      <c:pt idx="4687">
                        <c:v>11.4994715667</c:v>
                      </c:pt>
                      <c:pt idx="4688">
                        <c:v>11.4994715667</c:v>
                      </c:pt>
                      <c:pt idx="4689">
                        <c:v>11.4994715667</c:v>
                      </c:pt>
                      <c:pt idx="4690">
                        <c:v>11.4994715667</c:v>
                      </c:pt>
                      <c:pt idx="4691">
                        <c:v>11.4994715667</c:v>
                      </c:pt>
                      <c:pt idx="4692">
                        <c:v>11.496639882</c:v>
                      </c:pt>
                      <c:pt idx="4693">
                        <c:v>11.496639882</c:v>
                      </c:pt>
                      <c:pt idx="4694">
                        <c:v>11.496639882</c:v>
                      </c:pt>
                      <c:pt idx="4695">
                        <c:v>11.496639882</c:v>
                      </c:pt>
                      <c:pt idx="4696">
                        <c:v>11.496639882</c:v>
                      </c:pt>
                      <c:pt idx="4697">
                        <c:v>11.496639882</c:v>
                      </c:pt>
                      <c:pt idx="4698">
                        <c:v>11.496639882</c:v>
                      </c:pt>
                      <c:pt idx="4699">
                        <c:v>11.496639882</c:v>
                      </c:pt>
                      <c:pt idx="4700">
                        <c:v>11.496639882</c:v>
                      </c:pt>
                      <c:pt idx="4701">
                        <c:v>11.496639882</c:v>
                      </c:pt>
                      <c:pt idx="4702">
                        <c:v>11.496639882</c:v>
                      </c:pt>
                      <c:pt idx="4703">
                        <c:v>11.496639882</c:v>
                      </c:pt>
                      <c:pt idx="4704">
                        <c:v>11.496639882</c:v>
                      </c:pt>
                      <c:pt idx="4705">
                        <c:v>11.496639882</c:v>
                      </c:pt>
                      <c:pt idx="4706">
                        <c:v>11.496639882</c:v>
                      </c:pt>
                      <c:pt idx="4707">
                        <c:v>11.496639882</c:v>
                      </c:pt>
                      <c:pt idx="4708">
                        <c:v>11.496639882</c:v>
                      </c:pt>
                      <c:pt idx="4709">
                        <c:v>11.496639882</c:v>
                      </c:pt>
                      <c:pt idx="4710">
                        <c:v>11.496639882</c:v>
                      </c:pt>
                      <c:pt idx="4711">
                        <c:v>11.496639882</c:v>
                      </c:pt>
                      <c:pt idx="4712">
                        <c:v>11.496639882</c:v>
                      </c:pt>
                      <c:pt idx="4713">
                        <c:v>11.496639882</c:v>
                      </c:pt>
                      <c:pt idx="4714">
                        <c:v>11.496639882</c:v>
                      </c:pt>
                      <c:pt idx="4715">
                        <c:v>11.493808197299998</c:v>
                      </c:pt>
                      <c:pt idx="4716">
                        <c:v>11.493808197299998</c:v>
                      </c:pt>
                      <c:pt idx="4717">
                        <c:v>11.493808197299998</c:v>
                      </c:pt>
                      <c:pt idx="4718">
                        <c:v>11.493808197299998</c:v>
                      </c:pt>
                      <c:pt idx="4719">
                        <c:v>11.493808197299998</c:v>
                      </c:pt>
                      <c:pt idx="4720">
                        <c:v>11.493808197299998</c:v>
                      </c:pt>
                      <c:pt idx="4721">
                        <c:v>11.493808197299998</c:v>
                      </c:pt>
                      <c:pt idx="4722">
                        <c:v>11.493808197299998</c:v>
                      </c:pt>
                      <c:pt idx="4723">
                        <c:v>11.493808197299998</c:v>
                      </c:pt>
                      <c:pt idx="4724">
                        <c:v>11.493808197299998</c:v>
                      </c:pt>
                      <c:pt idx="4725">
                        <c:v>11.493808197299998</c:v>
                      </c:pt>
                      <c:pt idx="4726">
                        <c:v>11.493808197299998</c:v>
                      </c:pt>
                      <c:pt idx="4727">
                        <c:v>11.493808197299998</c:v>
                      </c:pt>
                      <c:pt idx="4728">
                        <c:v>11.493808197299998</c:v>
                      </c:pt>
                      <c:pt idx="4729">
                        <c:v>11.493808197299998</c:v>
                      </c:pt>
                      <c:pt idx="4730">
                        <c:v>11.493808197299998</c:v>
                      </c:pt>
                      <c:pt idx="4731">
                        <c:v>11.493808197299998</c:v>
                      </c:pt>
                      <c:pt idx="4732">
                        <c:v>11.493808197299998</c:v>
                      </c:pt>
                      <c:pt idx="4733">
                        <c:v>11.493808197299998</c:v>
                      </c:pt>
                      <c:pt idx="4734">
                        <c:v>11.493808197299998</c:v>
                      </c:pt>
                      <c:pt idx="4735">
                        <c:v>11.493808197299998</c:v>
                      </c:pt>
                      <c:pt idx="4736">
                        <c:v>11.493808197299998</c:v>
                      </c:pt>
                      <c:pt idx="4737">
                        <c:v>11.493808197299998</c:v>
                      </c:pt>
                      <c:pt idx="4738">
                        <c:v>11.4909765126</c:v>
                      </c:pt>
                      <c:pt idx="4739">
                        <c:v>11.4909765126</c:v>
                      </c:pt>
                      <c:pt idx="4740">
                        <c:v>11.4909765126</c:v>
                      </c:pt>
                      <c:pt idx="4741">
                        <c:v>11.4909765126</c:v>
                      </c:pt>
                      <c:pt idx="4742">
                        <c:v>11.4909765126</c:v>
                      </c:pt>
                      <c:pt idx="4743">
                        <c:v>11.4909765126</c:v>
                      </c:pt>
                      <c:pt idx="4744">
                        <c:v>11.4909765126</c:v>
                      </c:pt>
                      <c:pt idx="4745">
                        <c:v>11.4909765126</c:v>
                      </c:pt>
                      <c:pt idx="4746">
                        <c:v>11.4909765126</c:v>
                      </c:pt>
                      <c:pt idx="4747">
                        <c:v>11.4909765126</c:v>
                      </c:pt>
                      <c:pt idx="4748">
                        <c:v>11.4909765126</c:v>
                      </c:pt>
                      <c:pt idx="4749">
                        <c:v>11.4909765126</c:v>
                      </c:pt>
                      <c:pt idx="4750">
                        <c:v>11.4909765126</c:v>
                      </c:pt>
                      <c:pt idx="4751">
                        <c:v>11.4909765126</c:v>
                      </c:pt>
                      <c:pt idx="4752">
                        <c:v>11.4909765126</c:v>
                      </c:pt>
                      <c:pt idx="4753">
                        <c:v>11.4909765126</c:v>
                      </c:pt>
                      <c:pt idx="4754">
                        <c:v>11.4909765126</c:v>
                      </c:pt>
                      <c:pt idx="4755">
                        <c:v>11.4909765126</c:v>
                      </c:pt>
                      <c:pt idx="4756">
                        <c:v>11.4909765126</c:v>
                      </c:pt>
                      <c:pt idx="4757">
                        <c:v>11.4909765126</c:v>
                      </c:pt>
                      <c:pt idx="4758">
                        <c:v>11.4909765126</c:v>
                      </c:pt>
                      <c:pt idx="4759">
                        <c:v>11.4909765126</c:v>
                      </c:pt>
                      <c:pt idx="4760">
                        <c:v>11.4909765126</c:v>
                      </c:pt>
                      <c:pt idx="4761">
                        <c:v>11.488144827899999</c:v>
                      </c:pt>
                      <c:pt idx="4762">
                        <c:v>11.488144827899999</c:v>
                      </c:pt>
                      <c:pt idx="4763">
                        <c:v>11.488144827899999</c:v>
                      </c:pt>
                      <c:pt idx="4764">
                        <c:v>11.488144827899999</c:v>
                      </c:pt>
                      <c:pt idx="4765">
                        <c:v>11.488144827899999</c:v>
                      </c:pt>
                      <c:pt idx="4766">
                        <c:v>11.488144827899999</c:v>
                      </c:pt>
                      <c:pt idx="4767">
                        <c:v>11.488144827899999</c:v>
                      </c:pt>
                      <c:pt idx="4768">
                        <c:v>11.488144827899999</c:v>
                      </c:pt>
                      <c:pt idx="4769">
                        <c:v>11.488144827899999</c:v>
                      </c:pt>
                      <c:pt idx="4770">
                        <c:v>11.488144827899999</c:v>
                      </c:pt>
                      <c:pt idx="4771">
                        <c:v>11.488144827899999</c:v>
                      </c:pt>
                      <c:pt idx="4772">
                        <c:v>11.488144827899999</c:v>
                      </c:pt>
                      <c:pt idx="4773">
                        <c:v>11.488144827899999</c:v>
                      </c:pt>
                      <c:pt idx="4774">
                        <c:v>11.488144827899999</c:v>
                      </c:pt>
                      <c:pt idx="4775">
                        <c:v>11.488144827899999</c:v>
                      </c:pt>
                      <c:pt idx="4776">
                        <c:v>11.488144827899999</c:v>
                      </c:pt>
                      <c:pt idx="4777">
                        <c:v>11.488144827899999</c:v>
                      </c:pt>
                      <c:pt idx="4778">
                        <c:v>11.488144827899999</c:v>
                      </c:pt>
                      <c:pt idx="4779">
                        <c:v>11.488144827899999</c:v>
                      </c:pt>
                      <c:pt idx="4780">
                        <c:v>11.488144827899999</c:v>
                      </c:pt>
                      <c:pt idx="4781">
                        <c:v>11.488144827899999</c:v>
                      </c:pt>
                      <c:pt idx="4782">
                        <c:v>11.488144827899999</c:v>
                      </c:pt>
                      <c:pt idx="4783">
                        <c:v>11.488144827899999</c:v>
                      </c:pt>
                      <c:pt idx="4784">
                        <c:v>11.485313143200001</c:v>
                      </c:pt>
                      <c:pt idx="4785">
                        <c:v>11.485313143200001</c:v>
                      </c:pt>
                      <c:pt idx="4786">
                        <c:v>11.485313143200001</c:v>
                      </c:pt>
                      <c:pt idx="4787">
                        <c:v>11.485313143200001</c:v>
                      </c:pt>
                      <c:pt idx="4788">
                        <c:v>11.485313143200001</c:v>
                      </c:pt>
                      <c:pt idx="4789">
                        <c:v>11.485313143200001</c:v>
                      </c:pt>
                      <c:pt idx="4790">
                        <c:v>11.485313143200001</c:v>
                      </c:pt>
                      <c:pt idx="4791">
                        <c:v>11.485313143200001</c:v>
                      </c:pt>
                      <c:pt idx="4792">
                        <c:v>11.485313143200001</c:v>
                      </c:pt>
                      <c:pt idx="4793">
                        <c:v>11.485313143200001</c:v>
                      </c:pt>
                      <c:pt idx="4794">
                        <c:v>11.485313143200001</c:v>
                      </c:pt>
                      <c:pt idx="4795">
                        <c:v>11.485313143200001</c:v>
                      </c:pt>
                      <c:pt idx="4796">
                        <c:v>11.485313143200001</c:v>
                      </c:pt>
                      <c:pt idx="4797">
                        <c:v>11.485313143200001</c:v>
                      </c:pt>
                      <c:pt idx="4798">
                        <c:v>11.485313143200001</c:v>
                      </c:pt>
                      <c:pt idx="4799">
                        <c:v>11.485313143200001</c:v>
                      </c:pt>
                      <c:pt idx="4800">
                        <c:v>11.485313143200001</c:v>
                      </c:pt>
                      <c:pt idx="4801">
                        <c:v>11.485313143200001</c:v>
                      </c:pt>
                      <c:pt idx="4802">
                        <c:v>11.485313143200001</c:v>
                      </c:pt>
                      <c:pt idx="4803">
                        <c:v>11.485313143200001</c:v>
                      </c:pt>
                      <c:pt idx="4804">
                        <c:v>11.485313143200001</c:v>
                      </c:pt>
                      <c:pt idx="4805">
                        <c:v>11.485313143200001</c:v>
                      </c:pt>
                      <c:pt idx="4806">
                        <c:v>11.485313143200001</c:v>
                      </c:pt>
                      <c:pt idx="4807">
                        <c:v>11.482481458499999</c:v>
                      </c:pt>
                      <c:pt idx="4808">
                        <c:v>11.482481458499999</c:v>
                      </c:pt>
                      <c:pt idx="4809">
                        <c:v>11.482481458499999</c:v>
                      </c:pt>
                      <c:pt idx="4810">
                        <c:v>11.482481458499999</c:v>
                      </c:pt>
                      <c:pt idx="4811">
                        <c:v>11.482481458499999</c:v>
                      </c:pt>
                      <c:pt idx="4812">
                        <c:v>11.482481458499999</c:v>
                      </c:pt>
                      <c:pt idx="4813">
                        <c:v>11.482481458499999</c:v>
                      </c:pt>
                      <c:pt idx="4814">
                        <c:v>11.482481458499999</c:v>
                      </c:pt>
                      <c:pt idx="4815">
                        <c:v>11.482481458499999</c:v>
                      </c:pt>
                      <c:pt idx="4816">
                        <c:v>11.482481458499999</c:v>
                      </c:pt>
                      <c:pt idx="4817">
                        <c:v>11.482481458499999</c:v>
                      </c:pt>
                      <c:pt idx="4818">
                        <c:v>11.482481458499999</c:v>
                      </c:pt>
                      <c:pt idx="4819">
                        <c:v>11.482481458499999</c:v>
                      </c:pt>
                      <c:pt idx="4820">
                        <c:v>11.482481458499999</c:v>
                      </c:pt>
                      <c:pt idx="4821">
                        <c:v>11.482481458499999</c:v>
                      </c:pt>
                      <c:pt idx="4822">
                        <c:v>11.482481458499999</c:v>
                      </c:pt>
                      <c:pt idx="4823">
                        <c:v>11.482481458499999</c:v>
                      </c:pt>
                      <c:pt idx="4824">
                        <c:v>11.482481458499999</c:v>
                      </c:pt>
                      <c:pt idx="4825">
                        <c:v>11.482481458499999</c:v>
                      </c:pt>
                      <c:pt idx="4826">
                        <c:v>11.482481458499999</c:v>
                      </c:pt>
                      <c:pt idx="4827">
                        <c:v>11.482481458499999</c:v>
                      </c:pt>
                      <c:pt idx="4828">
                        <c:v>11.482481458499999</c:v>
                      </c:pt>
                      <c:pt idx="4829">
                        <c:v>11.479649773799999</c:v>
                      </c:pt>
                      <c:pt idx="4830">
                        <c:v>11.479649773799999</c:v>
                      </c:pt>
                      <c:pt idx="4831">
                        <c:v>11.479649773799999</c:v>
                      </c:pt>
                      <c:pt idx="4832">
                        <c:v>11.479649773799999</c:v>
                      </c:pt>
                      <c:pt idx="4833">
                        <c:v>11.479649773799999</c:v>
                      </c:pt>
                      <c:pt idx="4834">
                        <c:v>11.479649773799999</c:v>
                      </c:pt>
                      <c:pt idx="4835">
                        <c:v>11.479649773799999</c:v>
                      </c:pt>
                      <c:pt idx="4836">
                        <c:v>11.479649773799999</c:v>
                      </c:pt>
                      <c:pt idx="4837">
                        <c:v>11.479649773799999</c:v>
                      </c:pt>
                      <c:pt idx="4838">
                        <c:v>11.479649773799999</c:v>
                      </c:pt>
                      <c:pt idx="4839">
                        <c:v>11.479649773799999</c:v>
                      </c:pt>
                      <c:pt idx="4840">
                        <c:v>11.479649773799999</c:v>
                      </c:pt>
                      <c:pt idx="4841">
                        <c:v>11.479649773799999</c:v>
                      </c:pt>
                      <c:pt idx="4842">
                        <c:v>11.479649773799999</c:v>
                      </c:pt>
                      <c:pt idx="4843">
                        <c:v>11.479649773799999</c:v>
                      </c:pt>
                      <c:pt idx="4844">
                        <c:v>11.479649773799999</c:v>
                      </c:pt>
                      <c:pt idx="4845">
                        <c:v>11.479649773799999</c:v>
                      </c:pt>
                      <c:pt idx="4846">
                        <c:v>11.479649773799999</c:v>
                      </c:pt>
                      <c:pt idx="4847">
                        <c:v>11.479649773799999</c:v>
                      </c:pt>
                      <c:pt idx="4848">
                        <c:v>11.479649773799999</c:v>
                      </c:pt>
                      <c:pt idx="4849">
                        <c:v>11.479649773799999</c:v>
                      </c:pt>
                      <c:pt idx="4850">
                        <c:v>11.479649773799999</c:v>
                      </c:pt>
                      <c:pt idx="4851">
                        <c:v>11.479649773799999</c:v>
                      </c:pt>
                      <c:pt idx="4852">
                        <c:v>11.4768180891</c:v>
                      </c:pt>
                      <c:pt idx="4853">
                        <c:v>11.4768180891</c:v>
                      </c:pt>
                      <c:pt idx="4854">
                        <c:v>11.4768180891</c:v>
                      </c:pt>
                      <c:pt idx="4855">
                        <c:v>11.4768180891</c:v>
                      </c:pt>
                      <c:pt idx="4856">
                        <c:v>11.4768180891</c:v>
                      </c:pt>
                      <c:pt idx="4857">
                        <c:v>11.4768180891</c:v>
                      </c:pt>
                      <c:pt idx="4858">
                        <c:v>11.4768180891</c:v>
                      </c:pt>
                      <c:pt idx="4859">
                        <c:v>11.4768180891</c:v>
                      </c:pt>
                      <c:pt idx="4860">
                        <c:v>11.4768180891</c:v>
                      </c:pt>
                      <c:pt idx="4861">
                        <c:v>11.4768180891</c:v>
                      </c:pt>
                      <c:pt idx="4862">
                        <c:v>11.4768180891</c:v>
                      </c:pt>
                      <c:pt idx="4863">
                        <c:v>11.4768180891</c:v>
                      </c:pt>
                      <c:pt idx="4864">
                        <c:v>11.4768180891</c:v>
                      </c:pt>
                      <c:pt idx="4865">
                        <c:v>11.4768180891</c:v>
                      </c:pt>
                      <c:pt idx="4866">
                        <c:v>11.4768180891</c:v>
                      </c:pt>
                      <c:pt idx="4867">
                        <c:v>11.4768180891</c:v>
                      </c:pt>
                      <c:pt idx="4868">
                        <c:v>11.4768180891</c:v>
                      </c:pt>
                      <c:pt idx="4869">
                        <c:v>11.4768180891</c:v>
                      </c:pt>
                      <c:pt idx="4870">
                        <c:v>11.4768180891</c:v>
                      </c:pt>
                      <c:pt idx="4871">
                        <c:v>11.4768180891</c:v>
                      </c:pt>
                      <c:pt idx="4872">
                        <c:v>11.4768180891</c:v>
                      </c:pt>
                      <c:pt idx="4873">
                        <c:v>11.4768180891</c:v>
                      </c:pt>
                      <c:pt idx="4874">
                        <c:v>11.4768180891</c:v>
                      </c:pt>
                      <c:pt idx="4875">
                        <c:v>11.4739864044</c:v>
                      </c:pt>
                      <c:pt idx="4876">
                        <c:v>11.4739864044</c:v>
                      </c:pt>
                      <c:pt idx="4877">
                        <c:v>11.4739864044</c:v>
                      </c:pt>
                      <c:pt idx="4878">
                        <c:v>11.4739864044</c:v>
                      </c:pt>
                      <c:pt idx="4879">
                        <c:v>11.4739864044</c:v>
                      </c:pt>
                      <c:pt idx="4880">
                        <c:v>11.4739864044</c:v>
                      </c:pt>
                      <c:pt idx="4881">
                        <c:v>11.4739864044</c:v>
                      </c:pt>
                      <c:pt idx="4882">
                        <c:v>11.4739864044</c:v>
                      </c:pt>
                      <c:pt idx="4883">
                        <c:v>11.4739864044</c:v>
                      </c:pt>
                      <c:pt idx="4884">
                        <c:v>11.4739864044</c:v>
                      </c:pt>
                      <c:pt idx="4885">
                        <c:v>11.4739864044</c:v>
                      </c:pt>
                      <c:pt idx="4886">
                        <c:v>11.4739864044</c:v>
                      </c:pt>
                      <c:pt idx="4887">
                        <c:v>11.4739864044</c:v>
                      </c:pt>
                      <c:pt idx="4888">
                        <c:v>11.4739864044</c:v>
                      </c:pt>
                      <c:pt idx="4889">
                        <c:v>11.4739864044</c:v>
                      </c:pt>
                      <c:pt idx="4890">
                        <c:v>11.4739864044</c:v>
                      </c:pt>
                      <c:pt idx="4891">
                        <c:v>11.4739864044</c:v>
                      </c:pt>
                      <c:pt idx="4892">
                        <c:v>11.4739864044</c:v>
                      </c:pt>
                      <c:pt idx="4893">
                        <c:v>11.4739864044</c:v>
                      </c:pt>
                      <c:pt idx="4894">
                        <c:v>11.4739864044</c:v>
                      </c:pt>
                      <c:pt idx="4895">
                        <c:v>11.4739864044</c:v>
                      </c:pt>
                      <c:pt idx="4896">
                        <c:v>11.4739864044</c:v>
                      </c:pt>
                      <c:pt idx="4897">
                        <c:v>11.4739864044</c:v>
                      </c:pt>
                      <c:pt idx="4898">
                        <c:v>11.471154719699999</c:v>
                      </c:pt>
                      <c:pt idx="4899">
                        <c:v>11.471154719699999</c:v>
                      </c:pt>
                      <c:pt idx="4900">
                        <c:v>11.471154719699999</c:v>
                      </c:pt>
                      <c:pt idx="4901">
                        <c:v>11.471154719699999</c:v>
                      </c:pt>
                      <c:pt idx="4902">
                        <c:v>11.471154719699999</c:v>
                      </c:pt>
                      <c:pt idx="4903">
                        <c:v>11.471154719699999</c:v>
                      </c:pt>
                      <c:pt idx="4904">
                        <c:v>11.471154719699999</c:v>
                      </c:pt>
                      <c:pt idx="4905">
                        <c:v>11.471154719699999</c:v>
                      </c:pt>
                      <c:pt idx="4906">
                        <c:v>11.471154719699999</c:v>
                      </c:pt>
                      <c:pt idx="4907">
                        <c:v>11.471154719699999</c:v>
                      </c:pt>
                      <c:pt idx="4908">
                        <c:v>11.471154719699999</c:v>
                      </c:pt>
                      <c:pt idx="4909">
                        <c:v>11.471154719699999</c:v>
                      </c:pt>
                      <c:pt idx="4910">
                        <c:v>11.471154719699999</c:v>
                      </c:pt>
                      <c:pt idx="4911">
                        <c:v>11.471154719699999</c:v>
                      </c:pt>
                      <c:pt idx="4912">
                        <c:v>11.471154719699999</c:v>
                      </c:pt>
                      <c:pt idx="4913">
                        <c:v>11.471154719699999</c:v>
                      </c:pt>
                      <c:pt idx="4914">
                        <c:v>11.471154719699999</c:v>
                      </c:pt>
                      <c:pt idx="4915">
                        <c:v>11.471154719699999</c:v>
                      </c:pt>
                      <c:pt idx="4916">
                        <c:v>11.471154719699999</c:v>
                      </c:pt>
                      <c:pt idx="4917">
                        <c:v>11.471154719699999</c:v>
                      </c:pt>
                      <c:pt idx="4918">
                        <c:v>11.471154719699999</c:v>
                      </c:pt>
                      <c:pt idx="4919">
                        <c:v>11.471154719699999</c:v>
                      </c:pt>
                      <c:pt idx="4920">
                        <c:v>11.471154719699999</c:v>
                      </c:pt>
                      <c:pt idx="4921">
                        <c:v>11.468323034999999</c:v>
                      </c:pt>
                      <c:pt idx="4922">
                        <c:v>11.468323034999999</c:v>
                      </c:pt>
                      <c:pt idx="4923">
                        <c:v>11.468323034999999</c:v>
                      </c:pt>
                      <c:pt idx="4924">
                        <c:v>11.468323034999999</c:v>
                      </c:pt>
                      <c:pt idx="4925">
                        <c:v>11.468323034999999</c:v>
                      </c:pt>
                      <c:pt idx="4926">
                        <c:v>11.468323034999999</c:v>
                      </c:pt>
                      <c:pt idx="4927">
                        <c:v>11.468323034999999</c:v>
                      </c:pt>
                      <c:pt idx="4928">
                        <c:v>11.468323034999999</c:v>
                      </c:pt>
                      <c:pt idx="4929">
                        <c:v>11.468323034999999</c:v>
                      </c:pt>
                      <c:pt idx="4930">
                        <c:v>11.468323034999999</c:v>
                      </c:pt>
                      <c:pt idx="4931">
                        <c:v>11.468323034999999</c:v>
                      </c:pt>
                      <c:pt idx="4932">
                        <c:v>11.468323034999999</c:v>
                      </c:pt>
                      <c:pt idx="4933">
                        <c:v>11.468323034999999</c:v>
                      </c:pt>
                      <c:pt idx="4934">
                        <c:v>11.468323034999999</c:v>
                      </c:pt>
                      <c:pt idx="4935">
                        <c:v>11.468323034999999</c:v>
                      </c:pt>
                      <c:pt idx="4936">
                        <c:v>11.468323034999999</c:v>
                      </c:pt>
                      <c:pt idx="4937">
                        <c:v>11.468323034999999</c:v>
                      </c:pt>
                      <c:pt idx="4938">
                        <c:v>11.468323034999999</c:v>
                      </c:pt>
                      <c:pt idx="4939">
                        <c:v>11.468323034999999</c:v>
                      </c:pt>
                      <c:pt idx="4940">
                        <c:v>11.468323034999999</c:v>
                      </c:pt>
                      <c:pt idx="4941">
                        <c:v>11.468323034999999</c:v>
                      </c:pt>
                      <c:pt idx="4942">
                        <c:v>11.468323034999999</c:v>
                      </c:pt>
                      <c:pt idx="4943">
                        <c:v>11.468323034999999</c:v>
                      </c:pt>
                      <c:pt idx="4944">
                        <c:v>11.465491350299999</c:v>
                      </c:pt>
                      <c:pt idx="4945">
                        <c:v>11.465491350299999</c:v>
                      </c:pt>
                      <c:pt idx="4946">
                        <c:v>11.465491350299999</c:v>
                      </c:pt>
                      <c:pt idx="4947">
                        <c:v>11.465491350299999</c:v>
                      </c:pt>
                      <c:pt idx="4948">
                        <c:v>11.465491350299999</c:v>
                      </c:pt>
                      <c:pt idx="4949">
                        <c:v>11.465491350299999</c:v>
                      </c:pt>
                      <c:pt idx="4950">
                        <c:v>11.465491350299999</c:v>
                      </c:pt>
                      <c:pt idx="4951">
                        <c:v>11.465491350299999</c:v>
                      </c:pt>
                      <c:pt idx="4952">
                        <c:v>11.465491350299999</c:v>
                      </c:pt>
                      <c:pt idx="4953">
                        <c:v>11.465491350299999</c:v>
                      </c:pt>
                      <c:pt idx="4954">
                        <c:v>11.465491350299999</c:v>
                      </c:pt>
                      <c:pt idx="4955">
                        <c:v>11.465491350299999</c:v>
                      </c:pt>
                      <c:pt idx="4956">
                        <c:v>11.465491350299999</c:v>
                      </c:pt>
                      <c:pt idx="4957">
                        <c:v>11.465491350299999</c:v>
                      </c:pt>
                      <c:pt idx="4958">
                        <c:v>11.465491350299999</c:v>
                      </c:pt>
                      <c:pt idx="4959">
                        <c:v>11.465491350299999</c:v>
                      </c:pt>
                      <c:pt idx="4960">
                        <c:v>11.465491350299999</c:v>
                      </c:pt>
                      <c:pt idx="4961">
                        <c:v>11.465491350299999</c:v>
                      </c:pt>
                      <c:pt idx="4962">
                        <c:v>11.465491350299999</c:v>
                      </c:pt>
                      <c:pt idx="4963">
                        <c:v>11.465491350299999</c:v>
                      </c:pt>
                      <c:pt idx="4964">
                        <c:v>11.465491350299999</c:v>
                      </c:pt>
                      <c:pt idx="4965">
                        <c:v>11.465491350299999</c:v>
                      </c:pt>
                      <c:pt idx="4966">
                        <c:v>11.465491350299999</c:v>
                      </c:pt>
                      <c:pt idx="4967">
                        <c:v>11.4626596656</c:v>
                      </c:pt>
                      <c:pt idx="4968">
                        <c:v>11.4626596656</c:v>
                      </c:pt>
                      <c:pt idx="4969">
                        <c:v>11.4626596656</c:v>
                      </c:pt>
                      <c:pt idx="4970">
                        <c:v>11.4626596656</c:v>
                      </c:pt>
                      <c:pt idx="4971">
                        <c:v>11.4626596656</c:v>
                      </c:pt>
                      <c:pt idx="4972">
                        <c:v>11.4626596656</c:v>
                      </c:pt>
                      <c:pt idx="4973">
                        <c:v>11.4626596656</c:v>
                      </c:pt>
                      <c:pt idx="4974">
                        <c:v>11.4626596656</c:v>
                      </c:pt>
                      <c:pt idx="4975">
                        <c:v>11.4626596656</c:v>
                      </c:pt>
                      <c:pt idx="4976">
                        <c:v>11.4626596656</c:v>
                      </c:pt>
                      <c:pt idx="4977">
                        <c:v>11.4626596656</c:v>
                      </c:pt>
                      <c:pt idx="4978">
                        <c:v>11.4626596656</c:v>
                      </c:pt>
                      <c:pt idx="4979">
                        <c:v>11.4626596656</c:v>
                      </c:pt>
                      <c:pt idx="4980">
                        <c:v>11.4626596656</c:v>
                      </c:pt>
                      <c:pt idx="4981">
                        <c:v>11.4626596656</c:v>
                      </c:pt>
                      <c:pt idx="4982">
                        <c:v>11.4626596656</c:v>
                      </c:pt>
                      <c:pt idx="4983">
                        <c:v>11.4626596656</c:v>
                      </c:pt>
                      <c:pt idx="4984">
                        <c:v>11.4626596656</c:v>
                      </c:pt>
                      <c:pt idx="4985">
                        <c:v>11.4626596656</c:v>
                      </c:pt>
                      <c:pt idx="4986">
                        <c:v>11.4626596656</c:v>
                      </c:pt>
                      <c:pt idx="4987">
                        <c:v>11.4626596656</c:v>
                      </c:pt>
                      <c:pt idx="4988">
                        <c:v>11.4626596656</c:v>
                      </c:pt>
                      <c:pt idx="4989">
                        <c:v>11.4598279809</c:v>
                      </c:pt>
                      <c:pt idx="4990">
                        <c:v>11.4598279809</c:v>
                      </c:pt>
                      <c:pt idx="4991">
                        <c:v>11.4598279809</c:v>
                      </c:pt>
                      <c:pt idx="4992">
                        <c:v>11.4598279809</c:v>
                      </c:pt>
                      <c:pt idx="4993">
                        <c:v>11.4598279809</c:v>
                      </c:pt>
                      <c:pt idx="4994">
                        <c:v>11.4598279809</c:v>
                      </c:pt>
                      <c:pt idx="4995">
                        <c:v>11.4598279809</c:v>
                      </c:pt>
                      <c:pt idx="4996">
                        <c:v>11.4598279809</c:v>
                      </c:pt>
                      <c:pt idx="4997">
                        <c:v>11.4598279809</c:v>
                      </c:pt>
                      <c:pt idx="4998">
                        <c:v>11.4598279809</c:v>
                      </c:pt>
                      <c:pt idx="4999">
                        <c:v>11.4598279809</c:v>
                      </c:pt>
                      <c:pt idx="5000">
                        <c:v>11.4598279809</c:v>
                      </c:pt>
                      <c:pt idx="5001">
                        <c:v>11.4598279809</c:v>
                      </c:pt>
                      <c:pt idx="5002">
                        <c:v>11.4598279809</c:v>
                      </c:pt>
                      <c:pt idx="5003">
                        <c:v>11.4598279809</c:v>
                      </c:pt>
                      <c:pt idx="5004">
                        <c:v>11.4598279809</c:v>
                      </c:pt>
                      <c:pt idx="5005">
                        <c:v>11.4598279809</c:v>
                      </c:pt>
                      <c:pt idx="5006">
                        <c:v>11.4598279809</c:v>
                      </c:pt>
                      <c:pt idx="5007">
                        <c:v>11.4598279809</c:v>
                      </c:pt>
                      <c:pt idx="5008">
                        <c:v>11.4598279809</c:v>
                      </c:pt>
                      <c:pt idx="5009">
                        <c:v>11.4598279809</c:v>
                      </c:pt>
                      <c:pt idx="5010">
                        <c:v>11.4598279809</c:v>
                      </c:pt>
                      <c:pt idx="5011">
                        <c:v>11.4598279809</c:v>
                      </c:pt>
                      <c:pt idx="5012">
                        <c:v>11.4569962962</c:v>
                      </c:pt>
                      <c:pt idx="5013">
                        <c:v>11.4569962962</c:v>
                      </c:pt>
                      <c:pt idx="5014">
                        <c:v>11.4569962962</c:v>
                      </c:pt>
                      <c:pt idx="5015">
                        <c:v>11.4569962962</c:v>
                      </c:pt>
                      <c:pt idx="5016">
                        <c:v>11.4569962962</c:v>
                      </c:pt>
                      <c:pt idx="5017">
                        <c:v>11.4569962962</c:v>
                      </c:pt>
                      <c:pt idx="5018">
                        <c:v>11.4569962962</c:v>
                      </c:pt>
                      <c:pt idx="5019">
                        <c:v>11.4569962962</c:v>
                      </c:pt>
                      <c:pt idx="5020">
                        <c:v>11.4569962962</c:v>
                      </c:pt>
                      <c:pt idx="5021">
                        <c:v>11.4569962962</c:v>
                      </c:pt>
                      <c:pt idx="5022">
                        <c:v>11.4569962962</c:v>
                      </c:pt>
                      <c:pt idx="5023">
                        <c:v>11.4569962962</c:v>
                      </c:pt>
                      <c:pt idx="5024">
                        <c:v>11.4569962962</c:v>
                      </c:pt>
                      <c:pt idx="5025">
                        <c:v>11.4569962962</c:v>
                      </c:pt>
                      <c:pt idx="5026">
                        <c:v>11.4569962962</c:v>
                      </c:pt>
                      <c:pt idx="5027">
                        <c:v>11.4569962962</c:v>
                      </c:pt>
                      <c:pt idx="5028">
                        <c:v>11.4569962962</c:v>
                      </c:pt>
                      <c:pt idx="5029">
                        <c:v>11.4569962962</c:v>
                      </c:pt>
                      <c:pt idx="5030">
                        <c:v>11.4569962962</c:v>
                      </c:pt>
                      <c:pt idx="5031">
                        <c:v>11.4569962962</c:v>
                      </c:pt>
                      <c:pt idx="5032">
                        <c:v>11.4569962962</c:v>
                      </c:pt>
                      <c:pt idx="5033">
                        <c:v>11.4569962962</c:v>
                      </c:pt>
                      <c:pt idx="5034">
                        <c:v>11.4569962962</c:v>
                      </c:pt>
                      <c:pt idx="5035">
                        <c:v>11.4541646115</c:v>
                      </c:pt>
                      <c:pt idx="5036">
                        <c:v>11.4541646115</c:v>
                      </c:pt>
                      <c:pt idx="5037">
                        <c:v>11.4541646115</c:v>
                      </c:pt>
                      <c:pt idx="5038">
                        <c:v>11.4541646115</c:v>
                      </c:pt>
                      <c:pt idx="5039">
                        <c:v>11.4541646115</c:v>
                      </c:pt>
                      <c:pt idx="5040">
                        <c:v>11.4541646115</c:v>
                      </c:pt>
                      <c:pt idx="5041">
                        <c:v>11.4541646115</c:v>
                      </c:pt>
                      <c:pt idx="5042">
                        <c:v>11.4541646115</c:v>
                      </c:pt>
                      <c:pt idx="5043">
                        <c:v>11.4541646115</c:v>
                      </c:pt>
                      <c:pt idx="5044">
                        <c:v>11.4541646115</c:v>
                      </c:pt>
                      <c:pt idx="5045">
                        <c:v>11.4541646115</c:v>
                      </c:pt>
                      <c:pt idx="5046">
                        <c:v>11.4541646115</c:v>
                      </c:pt>
                      <c:pt idx="5047">
                        <c:v>11.4541646115</c:v>
                      </c:pt>
                      <c:pt idx="5048">
                        <c:v>11.4541646115</c:v>
                      </c:pt>
                      <c:pt idx="5049">
                        <c:v>11.4541646115</c:v>
                      </c:pt>
                      <c:pt idx="5050">
                        <c:v>11.4541646115</c:v>
                      </c:pt>
                      <c:pt idx="5051">
                        <c:v>11.4541646115</c:v>
                      </c:pt>
                      <c:pt idx="5052">
                        <c:v>11.4541646115</c:v>
                      </c:pt>
                      <c:pt idx="5053">
                        <c:v>11.4541646115</c:v>
                      </c:pt>
                      <c:pt idx="5054">
                        <c:v>11.4541646115</c:v>
                      </c:pt>
                      <c:pt idx="5055">
                        <c:v>11.4541646115</c:v>
                      </c:pt>
                      <c:pt idx="5056">
                        <c:v>11.4541646115</c:v>
                      </c:pt>
                      <c:pt idx="5057">
                        <c:v>11.4541646115</c:v>
                      </c:pt>
                      <c:pt idx="5058">
                        <c:v>11.451332926799999</c:v>
                      </c:pt>
                      <c:pt idx="5059">
                        <c:v>11.451332926799999</c:v>
                      </c:pt>
                      <c:pt idx="5060">
                        <c:v>11.451332926799999</c:v>
                      </c:pt>
                      <c:pt idx="5061">
                        <c:v>11.451332926799999</c:v>
                      </c:pt>
                      <c:pt idx="5062">
                        <c:v>11.451332926799999</c:v>
                      </c:pt>
                      <c:pt idx="5063">
                        <c:v>11.451332926799999</c:v>
                      </c:pt>
                      <c:pt idx="5064">
                        <c:v>11.451332926799999</c:v>
                      </c:pt>
                      <c:pt idx="5065">
                        <c:v>11.451332926799999</c:v>
                      </c:pt>
                      <c:pt idx="5066">
                        <c:v>11.451332926799999</c:v>
                      </c:pt>
                      <c:pt idx="5067">
                        <c:v>11.451332926799999</c:v>
                      </c:pt>
                      <c:pt idx="5068">
                        <c:v>11.451332926799999</c:v>
                      </c:pt>
                      <c:pt idx="5069">
                        <c:v>11.451332926799999</c:v>
                      </c:pt>
                      <c:pt idx="5070">
                        <c:v>11.451332926799999</c:v>
                      </c:pt>
                      <c:pt idx="5071">
                        <c:v>11.451332926799999</c:v>
                      </c:pt>
                      <c:pt idx="5072">
                        <c:v>11.451332926799999</c:v>
                      </c:pt>
                      <c:pt idx="5073">
                        <c:v>11.451332926799999</c:v>
                      </c:pt>
                      <c:pt idx="5074">
                        <c:v>11.451332926799999</c:v>
                      </c:pt>
                      <c:pt idx="5075">
                        <c:v>11.451332926799999</c:v>
                      </c:pt>
                      <c:pt idx="5076">
                        <c:v>11.451332926799999</c:v>
                      </c:pt>
                      <c:pt idx="5077">
                        <c:v>11.451332926799999</c:v>
                      </c:pt>
                      <c:pt idx="5078">
                        <c:v>11.451332926799999</c:v>
                      </c:pt>
                      <c:pt idx="5079">
                        <c:v>11.451332926799999</c:v>
                      </c:pt>
                      <c:pt idx="5080">
                        <c:v>11.451332926799999</c:v>
                      </c:pt>
                      <c:pt idx="5081">
                        <c:v>11.448501242100001</c:v>
                      </c:pt>
                      <c:pt idx="5082">
                        <c:v>11.448501242100001</c:v>
                      </c:pt>
                      <c:pt idx="5083">
                        <c:v>11.448501242100001</c:v>
                      </c:pt>
                      <c:pt idx="5084">
                        <c:v>11.448501242100001</c:v>
                      </c:pt>
                      <c:pt idx="5085">
                        <c:v>11.448501242100001</c:v>
                      </c:pt>
                      <c:pt idx="5086">
                        <c:v>11.448501242100001</c:v>
                      </c:pt>
                      <c:pt idx="5087">
                        <c:v>11.448501242100001</c:v>
                      </c:pt>
                      <c:pt idx="5088">
                        <c:v>11.448501242100001</c:v>
                      </c:pt>
                      <c:pt idx="5089">
                        <c:v>11.448501242100001</c:v>
                      </c:pt>
                      <c:pt idx="5090">
                        <c:v>11.448501242100001</c:v>
                      </c:pt>
                      <c:pt idx="5091">
                        <c:v>11.448501242100001</c:v>
                      </c:pt>
                      <c:pt idx="5092">
                        <c:v>11.448501242100001</c:v>
                      </c:pt>
                      <c:pt idx="5093">
                        <c:v>11.448501242100001</c:v>
                      </c:pt>
                      <c:pt idx="5094">
                        <c:v>11.448501242100001</c:v>
                      </c:pt>
                      <c:pt idx="5095">
                        <c:v>11.448501242100001</c:v>
                      </c:pt>
                      <c:pt idx="5096">
                        <c:v>11.448501242100001</c:v>
                      </c:pt>
                      <c:pt idx="5097">
                        <c:v>11.448501242100001</c:v>
                      </c:pt>
                      <c:pt idx="5098">
                        <c:v>11.448501242100001</c:v>
                      </c:pt>
                      <c:pt idx="5099">
                        <c:v>11.448501242100001</c:v>
                      </c:pt>
                      <c:pt idx="5100">
                        <c:v>11.448501242100001</c:v>
                      </c:pt>
                      <c:pt idx="5101">
                        <c:v>11.448501242100001</c:v>
                      </c:pt>
                      <c:pt idx="5102">
                        <c:v>11.448501242100001</c:v>
                      </c:pt>
                      <c:pt idx="5103">
                        <c:v>11.448501242100001</c:v>
                      </c:pt>
                      <c:pt idx="5104">
                        <c:v>11.445669557399999</c:v>
                      </c:pt>
                      <c:pt idx="5105">
                        <c:v>11.445669557399999</c:v>
                      </c:pt>
                      <c:pt idx="5106">
                        <c:v>11.445669557399999</c:v>
                      </c:pt>
                      <c:pt idx="5107">
                        <c:v>11.445669557399999</c:v>
                      </c:pt>
                      <c:pt idx="5108">
                        <c:v>11.445669557399999</c:v>
                      </c:pt>
                      <c:pt idx="5109">
                        <c:v>11.445669557399999</c:v>
                      </c:pt>
                      <c:pt idx="5110">
                        <c:v>11.445669557399999</c:v>
                      </c:pt>
                      <c:pt idx="5111">
                        <c:v>11.445669557399999</c:v>
                      </c:pt>
                      <c:pt idx="5112">
                        <c:v>11.445669557399999</c:v>
                      </c:pt>
                      <c:pt idx="5113">
                        <c:v>11.445669557399999</c:v>
                      </c:pt>
                      <c:pt idx="5114">
                        <c:v>11.445669557399999</c:v>
                      </c:pt>
                      <c:pt idx="5115">
                        <c:v>11.445669557399999</c:v>
                      </c:pt>
                      <c:pt idx="5116">
                        <c:v>11.445669557399999</c:v>
                      </c:pt>
                      <c:pt idx="5117">
                        <c:v>11.445669557399999</c:v>
                      </c:pt>
                      <c:pt idx="5118">
                        <c:v>11.445669557399999</c:v>
                      </c:pt>
                      <c:pt idx="5119">
                        <c:v>11.445669557399999</c:v>
                      </c:pt>
                      <c:pt idx="5120">
                        <c:v>11.445669557399999</c:v>
                      </c:pt>
                      <c:pt idx="5121">
                        <c:v>11.445669557399999</c:v>
                      </c:pt>
                      <c:pt idx="5122">
                        <c:v>11.445669557399999</c:v>
                      </c:pt>
                      <c:pt idx="5123">
                        <c:v>11.445669557399999</c:v>
                      </c:pt>
                      <c:pt idx="5124">
                        <c:v>11.445669557399999</c:v>
                      </c:pt>
                      <c:pt idx="5125">
                        <c:v>11.445669557399999</c:v>
                      </c:pt>
                      <c:pt idx="5126">
                        <c:v>11.445669557399999</c:v>
                      </c:pt>
                      <c:pt idx="5127">
                        <c:v>11.4428378727</c:v>
                      </c:pt>
                      <c:pt idx="5128">
                        <c:v>11.4428378727</c:v>
                      </c:pt>
                      <c:pt idx="5129">
                        <c:v>11.4428378727</c:v>
                      </c:pt>
                      <c:pt idx="5130">
                        <c:v>11.4428378727</c:v>
                      </c:pt>
                      <c:pt idx="5131">
                        <c:v>11.4428378727</c:v>
                      </c:pt>
                      <c:pt idx="5132">
                        <c:v>11.4428378727</c:v>
                      </c:pt>
                      <c:pt idx="5133">
                        <c:v>11.4428378727</c:v>
                      </c:pt>
                      <c:pt idx="5134">
                        <c:v>11.4428378727</c:v>
                      </c:pt>
                      <c:pt idx="5135">
                        <c:v>11.4428378727</c:v>
                      </c:pt>
                      <c:pt idx="5136">
                        <c:v>11.4428378727</c:v>
                      </c:pt>
                      <c:pt idx="5137">
                        <c:v>11.4428378727</c:v>
                      </c:pt>
                      <c:pt idx="5138">
                        <c:v>11.4428378727</c:v>
                      </c:pt>
                      <c:pt idx="5139">
                        <c:v>11.4428378727</c:v>
                      </c:pt>
                      <c:pt idx="5140">
                        <c:v>11.4428378727</c:v>
                      </c:pt>
                      <c:pt idx="5141">
                        <c:v>11.4428378727</c:v>
                      </c:pt>
                      <c:pt idx="5142">
                        <c:v>11.4428378727</c:v>
                      </c:pt>
                      <c:pt idx="5143">
                        <c:v>11.4428378727</c:v>
                      </c:pt>
                      <c:pt idx="5144">
                        <c:v>11.4428378727</c:v>
                      </c:pt>
                      <c:pt idx="5145">
                        <c:v>11.4428378727</c:v>
                      </c:pt>
                      <c:pt idx="5146">
                        <c:v>11.4428378727</c:v>
                      </c:pt>
                      <c:pt idx="5147">
                        <c:v>11.4428378727</c:v>
                      </c:pt>
                      <c:pt idx="5148">
                        <c:v>11.4428378727</c:v>
                      </c:pt>
                      <c:pt idx="5149">
                        <c:v>11.4428378727</c:v>
                      </c:pt>
                      <c:pt idx="5150">
                        <c:v>11.440006188</c:v>
                      </c:pt>
                      <c:pt idx="5151">
                        <c:v>11.440006188</c:v>
                      </c:pt>
                      <c:pt idx="5152">
                        <c:v>11.440006188</c:v>
                      </c:pt>
                      <c:pt idx="5153">
                        <c:v>11.440006188</c:v>
                      </c:pt>
                      <c:pt idx="5154">
                        <c:v>11.440006188</c:v>
                      </c:pt>
                      <c:pt idx="5155">
                        <c:v>11.440006188</c:v>
                      </c:pt>
                      <c:pt idx="5156">
                        <c:v>11.440006188</c:v>
                      </c:pt>
                      <c:pt idx="5157">
                        <c:v>11.440006188</c:v>
                      </c:pt>
                      <c:pt idx="5158">
                        <c:v>11.440006188</c:v>
                      </c:pt>
                      <c:pt idx="5159">
                        <c:v>11.440006188</c:v>
                      </c:pt>
                      <c:pt idx="5160">
                        <c:v>11.440006188</c:v>
                      </c:pt>
                      <c:pt idx="5161">
                        <c:v>11.440006188</c:v>
                      </c:pt>
                      <c:pt idx="5162">
                        <c:v>11.440006188</c:v>
                      </c:pt>
                      <c:pt idx="5163">
                        <c:v>11.440006188</c:v>
                      </c:pt>
                      <c:pt idx="5164">
                        <c:v>11.440006188</c:v>
                      </c:pt>
                      <c:pt idx="5165">
                        <c:v>11.440006188</c:v>
                      </c:pt>
                      <c:pt idx="5166">
                        <c:v>11.440006188</c:v>
                      </c:pt>
                      <c:pt idx="5167">
                        <c:v>11.440006188</c:v>
                      </c:pt>
                      <c:pt idx="5168">
                        <c:v>11.440006188</c:v>
                      </c:pt>
                      <c:pt idx="5169">
                        <c:v>11.440006188</c:v>
                      </c:pt>
                      <c:pt idx="5170">
                        <c:v>11.440006188</c:v>
                      </c:pt>
                      <c:pt idx="5171">
                        <c:v>11.440006188</c:v>
                      </c:pt>
                      <c:pt idx="5172">
                        <c:v>11.440006188</c:v>
                      </c:pt>
                      <c:pt idx="5173">
                        <c:v>11.4371745033</c:v>
                      </c:pt>
                      <c:pt idx="5174">
                        <c:v>11.4371745033</c:v>
                      </c:pt>
                      <c:pt idx="5175">
                        <c:v>11.4371745033</c:v>
                      </c:pt>
                      <c:pt idx="5176">
                        <c:v>11.4371745033</c:v>
                      </c:pt>
                      <c:pt idx="5177">
                        <c:v>11.4371745033</c:v>
                      </c:pt>
                      <c:pt idx="5178">
                        <c:v>11.4371745033</c:v>
                      </c:pt>
                      <c:pt idx="5179">
                        <c:v>11.4371745033</c:v>
                      </c:pt>
                      <c:pt idx="5180">
                        <c:v>11.4371745033</c:v>
                      </c:pt>
                      <c:pt idx="5181">
                        <c:v>11.4371745033</c:v>
                      </c:pt>
                      <c:pt idx="5182">
                        <c:v>11.4371745033</c:v>
                      </c:pt>
                      <c:pt idx="5183">
                        <c:v>11.4371745033</c:v>
                      </c:pt>
                      <c:pt idx="5184">
                        <c:v>11.4371745033</c:v>
                      </c:pt>
                      <c:pt idx="5185">
                        <c:v>11.4371745033</c:v>
                      </c:pt>
                      <c:pt idx="5186">
                        <c:v>11.4371745033</c:v>
                      </c:pt>
                      <c:pt idx="5187">
                        <c:v>11.4371745033</c:v>
                      </c:pt>
                      <c:pt idx="5188">
                        <c:v>11.4371745033</c:v>
                      </c:pt>
                      <c:pt idx="5189">
                        <c:v>11.4371745033</c:v>
                      </c:pt>
                      <c:pt idx="5190">
                        <c:v>11.4371745033</c:v>
                      </c:pt>
                      <c:pt idx="5191">
                        <c:v>11.4371745033</c:v>
                      </c:pt>
                      <c:pt idx="5192">
                        <c:v>11.4371745033</c:v>
                      </c:pt>
                      <c:pt idx="5193">
                        <c:v>11.4371745033</c:v>
                      </c:pt>
                      <c:pt idx="5194">
                        <c:v>11.4371745033</c:v>
                      </c:pt>
                      <c:pt idx="5195">
                        <c:v>11.4371745033</c:v>
                      </c:pt>
                      <c:pt idx="5196">
                        <c:v>11.434342818599999</c:v>
                      </c:pt>
                      <c:pt idx="5197">
                        <c:v>11.434342818599999</c:v>
                      </c:pt>
                      <c:pt idx="5198">
                        <c:v>11.434342818599999</c:v>
                      </c:pt>
                      <c:pt idx="5199">
                        <c:v>11.434342818599999</c:v>
                      </c:pt>
                      <c:pt idx="5200">
                        <c:v>11.434342818599999</c:v>
                      </c:pt>
                      <c:pt idx="5201">
                        <c:v>11.434342818599999</c:v>
                      </c:pt>
                      <c:pt idx="5202">
                        <c:v>11.434342818599999</c:v>
                      </c:pt>
                      <c:pt idx="5203">
                        <c:v>11.434342818599999</c:v>
                      </c:pt>
                      <c:pt idx="5204">
                        <c:v>11.434342818599999</c:v>
                      </c:pt>
                      <c:pt idx="5205">
                        <c:v>11.434342818599999</c:v>
                      </c:pt>
                      <c:pt idx="5206">
                        <c:v>11.434342818599999</c:v>
                      </c:pt>
                      <c:pt idx="5207">
                        <c:v>11.434342818599999</c:v>
                      </c:pt>
                      <c:pt idx="5208">
                        <c:v>11.434342818599999</c:v>
                      </c:pt>
                      <c:pt idx="5209">
                        <c:v>11.434342818599999</c:v>
                      </c:pt>
                      <c:pt idx="5210">
                        <c:v>11.434342818599999</c:v>
                      </c:pt>
                      <c:pt idx="5211">
                        <c:v>11.434342818599999</c:v>
                      </c:pt>
                      <c:pt idx="5212">
                        <c:v>11.434342818599999</c:v>
                      </c:pt>
                      <c:pt idx="5213">
                        <c:v>11.434342818599999</c:v>
                      </c:pt>
                      <c:pt idx="5214">
                        <c:v>11.434342818599999</c:v>
                      </c:pt>
                      <c:pt idx="5215">
                        <c:v>11.434342818599999</c:v>
                      </c:pt>
                      <c:pt idx="5216">
                        <c:v>11.434342818599999</c:v>
                      </c:pt>
                      <c:pt idx="5217">
                        <c:v>11.434342818599999</c:v>
                      </c:pt>
                      <c:pt idx="5218">
                        <c:v>11.434342818599999</c:v>
                      </c:pt>
                      <c:pt idx="5219">
                        <c:v>11.431511133899999</c:v>
                      </c:pt>
                      <c:pt idx="5220">
                        <c:v>11.431511133899999</c:v>
                      </c:pt>
                      <c:pt idx="5221">
                        <c:v>11.431511133899999</c:v>
                      </c:pt>
                      <c:pt idx="5222">
                        <c:v>11.431511133899999</c:v>
                      </c:pt>
                      <c:pt idx="5223">
                        <c:v>11.431511133899999</c:v>
                      </c:pt>
                      <c:pt idx="5224">
                        <c:v>11.431511133899999</c:v>
                      </c:pt>
                      <c:pt idx="5225">
                        <c:v>11.431511133899999</c:v>
                      </c:pt>
                      <c:pt idx="5226">
                        <c:v>11.431511133899999</c:v>
                      </c:pt>
                      <c:pt idx="5227">
                        <c:v>11.431511133899999</c:v>
                      </c:pt>
                      <c:pt idx="5228">
                        <c:v>11.431511133899999</c:v>
                      </c:pt>
                      <c:pt idx="5229">
                        <c:v>11.431511133899999</c:v>
                      </c:pt>
                      <c:pt idx="5230">
                        <c:v>11.431511133899999</c:v>
                      </c:pt>
                      <c:pt idx="5231">
                        <c:v>11.431511133899999</c:v>
                      </c:pt>
                      <c:pt idx="5232">
                        <c:v>11.431511133899999</c:v>
                      </c:pt>
                      <c:pt idx="5233">
                        <c:v>11.431511133899999</c:v>
                      </c:pt>
                      <c:pt idx="5234">
                        <c:v>11.431511133899999</c:v>
                      </c:pt>
                      <c:pt idx="5235">
                        <c:v>11.431511133899999</c:v>
                      </c:pt>
                      <c:pt idx="5236">
                        <c:v>11.431511133899999</c:v>
                      </c:pt>
                      <c:pt idx="5237">
                        <c:v>11.431511133899999</c:v>
                      </c:pt>
                      <c:pt idx="5238">
                        <c:v>11.431511133899999</c:v>
                      </c:pt>
                      <c:pt idx="5239">
                        <c:v>11.431511133899999</c:v>
                      </c:pt>
                      <c:pt idx="5240">
                        <c:v>11.431511133899999</c:v>
                      </c:pt>
                      <c:pt idx="5241">
                        <c:v>11.431511133899999</c:v>
                      </c:pt>
                      <c:pt idx="5242">
                        <c:v>11.428679449200001</c:v>
                      </c:pt>
                      <c:pt idx="5243">
                        <c:v>11.428679449200001</c:v>
                      </c:pt>
                      <c:pt idx="5244">
                        <c:v>11.428679449200001</c:v>
                      </c:pt>
                      <c:pt idx="5245">
                        <c:v>11.428679449200001</c:v>
                      </c:pt>
                      <c:pt idx="5246">
                        <c:v>11.428679449200001</c:v>
                      </c:pt>
                      <c:pt idx="5247">
                        <c:v>11.428679449200001</c:v>
                      </c:pt>
                      <c:pt idx="5248">
                        <c:v>11.428679449200001</c:v>
                      </c:pt>
                      <c:pt idx="5249">
                        <c:v>11.428679449200001</c:v>
                      </c:pt>
                      <c:pt idx="5250">
                        <c:v>11.428679449200001</c:v>
                      </c:pt>
                      <c:pt idx="5251">
                        <c:v>11.428679449200001</c:v>
                      </c:pt>
                      <c:pt idx="5252">
                        <c:v>11.428679449200001</c:v>
                      </c:pt>
                      <c:pt idx="5253">
                        <c:v>11.428679449200001</c:v>
                      </c:pt>
                      <c:pt idx="5254">
                        <c:v>11.428679449200001</c:v>
                      </c:pt>
                      <c:pt idx="5255">
                        <c:v>11.428679449200001</c:v>
                      </c:pt>
                      <c:pt idx="5256">
                        <c:v>11.428679449200001</c:v>
                      </c:pt>
                      <c:pt idx="5257">
                        <c:v>11.428679449200001</c:v>
                      </c:pt>
                      <c:pt idx="5258">
                        <c:v>11.428679449200001</c:v>
                      </c:pt>
                      <c:pt idx="5259">
                        <c:v>11.428679449200001</c:v>
                      </c:pt>
                      <c:pt idx="5260">
                        <c:v>11.428679449200001</c:v>
                      </c:pt>
                      <c:pt idx="5261">
                        <c:v>11.428679449200001</c:v>
                      </c:pt>
                      <c:pt idx="5262">
                        <c:v>11.428679449200001</c:v>
                      </c:pt>
                      <c:pt idx="5263">
                        <c:v>11.428679449200001</c:v>
                      </c:pt>
                      <c:pt idx="5264">
                        <c:v>11.428679449200001</c:v>
                      </c:pt>
                      <c:pt idx="5265">
                        <c:v>11.4258477645</c:v>
                      </c:pt>
                      <c:pt idx="5266">
                        <c:v>11.4258477645</c:v>
                      </c:pt>
                      <c:pt idx="5267">
                        <c:v>11.4258477645</c:v>
                      </c:pt>
                      <c:pt idx="5268">
                        <c:v>11.4258477645</c:v>
                      </c:pt>
                      <c:pt idx="5269">
                        <c:v>11.4258477645</c:v>
                      </c:pt>
                      <c:pt idx="5270">
                        <c:v>11.4258477645</c:v>
                      </c:pt>
                      <c:pt idx="5271">
                        <c:v>11.4258477645</c:v>
                      </c:pt>
                      <c:pt idx="5272">
                        <c:v>11.4258477645</c:v>
                      </c:pt>
                      <c:pt idx="5273">
                        <c:v>11.4258477645</c:v>
                      </c:pt>
                      <c:pt idx="5274">
                        <c:v>11.4258477645</c:v>
                      </c:pt>
                      <c:pt idx="5275">
                        <c:v>11.4258477645</c:v>
                      </c:pt>
                      <c:pt idx="5276">
                        <c:v>11.4258477645</c:v>
                      </c:pt>
                      <c:pt idx="5277">
                        <c:v>11.4258477645</c:v>
                      </c:pt>
                      <c:pt idx="5278">
                        <c:v>11.4258477645</c:v>
                      </c:pt>
                      <c:pt idx="5279">
                        <c:v>11.4258477645</c:v>
                      </c:pt>
                      <c:pt idx="5280">
                        <c:v>11.4258477645</c:v>
                      </c:pt>
                      <c:pt idx="5281">
                        <c:v>11.4258477645</c:v>
                      </c:pt>
                      <c:pt idx="5282">
                        <c:v>11.4258477645</c:v>
                      </c:pt>
                      <c:pt idx="5283">
                        <c:v>11.4258477645</c:v>
                      </c:pt>
                      <c:pt idx="5284">
                        <c:v>11.4258477645</c:v>
                      </c:pt>
                      <c:pt idx="5285">
                        <c:v>11.4258477645</c:v>
                      </c:pt>
                      <c:pt idx="5286">
                        <c:v>11.4258477645</c:v>
                      </c:pt>
                      <c:pt idx="5287">
                        <c:v>11.423016079799998</c:v>
                      </c:pt>
                      <c:pt idx="5288">
                        <c:v>11.423016079799998</c:v>
                      </c:pt>
                      <c:pt idx="5289">
                        <c:v>11.423016079799998</c:v>
                      </c:pt>
                      <c:pt idx="5290">
                        <c:v>11.423016079799998</c:v>
                      </c:pt>
                      <c:pt idx="5291">
                        <c:v>11.423016079799998</c:v>
                      </c:pt>
                      <c:pt idx="5292">
                        <c:v>11.423016079799998</c:v>
                      </c:pt>
                      <c:pt idx="5293">
                        <c:v>11.423016079799998</c:v>
                      </c:pt>
                      <c:pt idx="5294">
                        <c:v>11.423016079799998</c:v>
                      </c:pt>
                      <c:pt idx="5295">
                        <c:v>11.423016079799998</c:v>
                      </c:pt>
                      <c:pt idx="5296">
                        <c:v>11.423016079799998</c:v>
                      </c:pt>
                      <c:pt idx="5297">
                        <c:v>11.423016079799998</c:v>
                      </c:pt>
                      <c:pt idx="5298">
                        <c:v>11.423016079799998</c:v>
                      </c:pt>
                      <c:pt idx="5299">
                        <c:v>11.423016079799998</c:v>
                      </c:pt>
                      <c:pt idx="5300">
                        <c:v>11.423016079799998</c:v>
                      </c:pt>
                      <c:pt idx="5301">
                        <c:v>11.423016079799998</c:v>
                      </c:pt>
                      <c:pt idx="5302">
                        <c:v>11.423016079799998</c:v>
                      </c:pt>
                      <c:pt idx="5303">
                        <c:v>11.423016079799998</c:v>
                      </c:pt>
                      <c:pt idx="5304">
                        <c:v>11.423016079799998</c:v>
                      </c:pt>
                      <c:pt idx="5305">
                        <c:v>11.423016079799998</c:v>
                      </c:pt>
                      <c:pt idx="5306">
                        <c:v>11.423016079799998</c:v>
                      </c:pt>
                      <c:pt idx="5307">
                        <c:v>11.423016079799998</c:v>
                      </c:pt>
                      <c:pt idx="5308">
                        <c:v>11.423016079799998</c:v>
                      </c:pt>
                      <c:pt idx="5309">
                        <c:v>11.423016079799998</c:v>
                      </c:pt>
                      <c:pt idx="5310">
                        <c:v>11.4201843951</c:v>
                      </c:pt>
                      <c:pt idx="5311">
                        <c:v>11.4201843951</c:v>
                      </c:pt>
                      <c:pt idx="5312">
                        <c:v>11.4201843951</c:v>
                      </c:pt>
                      <c:pt idx="5313">
                        <c:v>11.4201843951</c:v>
                      </c:pt>
                      <c:pt idx="5314">
                        <c:v>11.4201843951</c:v>
                      </c:pt>
                      <c:pt idx="5315">
                        <c:v>11.4201843951</c:v>
                      </c:pt>
                      <c:pt idx="5316">
                        <c:v>11.4201843951</c:v>
                      </c:pt>
                      <c:pt idx="5317">
                        <c:v>11.4201843951</c:v>
                      </c:pt>
                      <c:pt idx="5318">
                        <c:v>11.4201843951</c:v>
                      </c:pt>
                      <c:pt idx="5319">
                        <c:v>11.4201843951</c:v>
                      </c:pt>
                      <c:pt idx="5320">
                        <c:v>11.4201843951</c:v>
                      </c:pt>
                      <c:pt idx="5321">
                        <c:v>11.4201843951</c:v>
                      </c:pt>
                      <c:pt idx="5322">
                        <c:v>11.4201843951</c:v>
                      </c:pt>
                      <c:pt idx="5323">
                        <c:v>11.4201843951</c:v>
                      </c:pt>
                      <c:pt idx="5324">
                        <c:v>11.4201843951</c:v>
                      </c:pt>
                      <c:pt idx="5325">
                        <c:v>11.4201843951</c:v>
                      </c:pt>
                      <c:pt idx="5326">
                        <c:v>11.4201843951</c:v>
                      </c:pt>
                      <c:pt idx="5327">
                        <c:v>11.4201843951</c:v>
                      </c:pt>
                      <c:pt idx="5328">
                        <c:v>11.4201843951</c:v>
                      </c:pt>
                      <c:pt idx="5329">
                        <c:v>11.4201843951</c:v>
                      </c:pt>
                      <c:pt idx="5330">
                        <c:v>11.4201843951</c:v>
                      </c:pt>
                      <c:pt idx="5331">
                        <c:v>11.4201843951</c:v>
                      </c:pt>
                      <c:pt idx="5332">
                        <c:v>11.4201843951</c:v>
                      </c:pt>
                      <c:pt idx="5333">
                        <c:v>11.417352710399999</c:v>
                      </c:pt>
                      <c:pt idx="5334">
                        <c:v>11.417352710399999</c:v>
                      </c:pt>
                      <c:pt idx="5335">
                        <c:v>11.417352710399999</c:v>
                      </c:pt>
                      <c:pt idx="5336">
                        <c:v>11.417352710399999</c:v>
                      </c:pt>
                      <c:pt idx="5337">
                        <c:v>11.417352710399999</c:v>
                      </c:pt>
                      <c:pt idx="5338">
                        <c:v>11.417352710399999</c:v>
                      </c:pt>
                      <c:pt idx="5339">
                        <c:v>11.417352710399999</c:v>
                      </c:pt>
                      <c:pt idx="5340">
                        <c:v>11.417352710399999</c:v>
                      </c:pt>
                      <c:pt idx="5341">
                        <c:v>11.417352710399999</c:v>
                      </c:pt>
                      <c:pt idx="5342">
                        <c:v>11.417352710399999</c:v>
                      </c:pt>
                      <c:pt idx="5343">
                        <c:v>11.417352710399999</c:v>
                      </c:pt>
                      <c:pt idx="5344">
                        <c:v>11.417352710399999</c:v>
                      </c:pt>
                      <c:pt idx="5345">
                        <c:v>11.417352710399999</c:v>
                      </c:pt>
                      <c:pt idx="5346">
                        <c:v>11.417352710399999</c:v>
                      </c:pt>
                      <c:pt idx="5347">
                        <c:v>11.417352710399999</c:v>
                      </c:pt>
                      <c:pt idx="5348">
                        <c:v>11.417352710399999</c:v>
                      </c:pt>
                      <c:pt idx="5349">
                        <c:v>11.417352710399999</c:v>
                      </c:pt>
                      <c:pt idx="5350">
                        <c:v>11.417352710399999</c:v>
                      </c:pt>
                      <c:pt idx="5351">
                        <c:v>11.417352710399999</c:v>
                      </c:pt>
                      <c:pt idx="5352">
                        <c:v>11.417352710399999</c:v>
                      </c:pt>
                      <c:pt idx="5353">
                        <c:v>11.417352710399999</c:v>
                      </c:pt>
                      <c:pt idx="5354">
                        <c:v>11.417352710399999</c:v>
                      </c:pt>
                      <c:pt idx="5355">
                        <c:v>11.417352710399999</c:v>
                      </c:pt>
                      <c:pt idx="5356">
                        <c:v>11.414521025700001</c:v>
                      </c:pt>
                      <c:pt idx="5357">
                        <c:v>11.414521025700001</c:v>
                      </c:pt>
                      <c:pt idx="5358">
                        <c:v>11.414521025700001</c:v>
                      </c:pt>
                      <c:pt idx="5359">
                        <c:v>11.414521025700001</c:v>
                      </c:pt>
                      <c:pt idx="5360">
                        <c:v>11.414521025700001</c:v>
                      </c:pt>
                      <c:pt idx="5361">
                        <c:v>11.414521025700001</c:v>
                      </c:pt>
                      <c:pt idx="5362">
                        <c:v>11.414521025700001</c:v>
                      </c:pt>
                      <c:pt idx="5363">
                        <c:v>11.414521025700001</c:v>
                      </c:pt>
                      <c:pt idx="5364">
                        <c:v>11.414521025700001</c:v>
                      </c:pt>
                      <c:pt idx="5365">
                        <c:v>11.414521025700001</c:v>
                      </c:pt>
                      <c:pt idx="5366">
                        <c:v>11.414521025700001</c:v>
                      </c:pt>
                      <c:pt idx="5367">
                        <c:v>11.414521025700001</c:v>
                      </c:pt>
                      <c:pt idx="5368">
                        <c:v>11.414521025700001</c:v>
                      </c:pt>
                      <c:pt idx="5369">
                        <c:v>11.414521025700001</c:v>
                      </c:pt>
                      <c:pt idx="5370">
                        <c:v>11.414521025700001</c:v>
                      </c:pt>
                      <c:pt idx="5371">
                        <c:v>11.414521025700001</c:v>
                      </c:pt>
                      <c:pt idx="5372">
                        <c:v>11.414521025700001</c:v>
                      </c:pt>
                      <c:pt idx="5373">
                        <c:v>11.414521025700001</c:v>
                      </c:pt>
                      <c:pt idx="5374">
                        <c:v>11.414521025700001</c:v>
                      </c:pt>
                      <c:pt idx="5375">
                        <c:v>11.414521025700001</c:v>
                      </c:pt>
                      <c:pt idx="5376">
                        <c:v>11.414521025700001</c:v>
                      </c:pt>
                      <c:pt idx="5377">
                        <c:v>11.414521025700001</c:v>
                      </c:pt>
                      <c:pt idx="5378">
                        <c:v>11.414521025700001</c:v>
                      </c:pt>
                      <c:pt idx="5379">
                        <c:v>11.411689340999999</c:v>
                      </c:pt>
                      <c:pt idx="5380">
                        <c:v>11.411689340999999</c:v>
                      </c:pt>
                      <c:pt idx="5381">
                        <c:v>11.411689340999999</c:v>
                      </c:pt>
                      <c:pt idx="5382">
                        <c:v>11.411689340999999</c:v>
                      </c:pt>
                      <c:pt idx="5383">
                        <c:v>11.411689340999999</c:v>
                      </c:pt>
                      <c:pt idx="5384">
                        <c:v>11.411689340999999</c:v>
                      </c:pt>
                      <c:pt idx="5385">
                        <c:v>11.411689340999999</c:v>
                      </c:pt>
                      <c:pt idx="5386">
                        <c:v>11.411689340999999</c:v>
                      </c:pt>
                      <c:pt idx="5387">
                        <c:v>11.411689340999999</c:v>
                      </c:pt>
                      <c:pt idx="5388">
                        <c:v>11.411689340999999</c:v>
                      </c:pt>
                      <c:pt idx="5389">
                        <c:v>11.411689340999999</c:v>
                      </c:pt>
                      <c:pt idx="5390">
                        <c:v>11.411689340999999</c:v>
                      </c:pt>
                      <c:pt idx="5391">
                        <c:v>11.411689340999999</c:v>
                      </c:pt>
                      <c:pt idx="5392">
                        <c:v>11.411689340999999</c:v>
                      </c:pt>
                      <c:pt idx="5393">
                        <c:v>11.411689340999999</c:v>
                      </c:pt>
                      <c:pt idx="5394">
                        <c:v>11.411689340999999</c:v>
                      </c:pt>
                      <c:pt idx="5395">
                        <c:v>11.411689340999999</c:v>
                      </c:pt>
                      <c:pt idx="5396">
                        <c:v>11.411689340999999</c:v>
                      </c:pt>
                      <c:pt idx="5397">
                        <c:v>11.411689340999999</c:v>
                      </c:pt>
                      <c:pt idx="5398">
                        <c:v>11.411689340999999</c:v>
                      </c:pt>
                      <c:pt idx="5399">
                        <c:v>11.411689340999999</c:v>
                      </c:pt>
                      <c:pt idx="5400">
                        <c:v>11.411689340999999</c:v>
                      </c:pt>
                      <c:pt idx="5401">
                        <c:v>11.411689340999999</c:v>
                      </c:pt>
                      <c:pt idx="5402">
                        <c:v>11.408857656299999</c:v>
                      </c:pt>
                      <c:pt idx="5403">
                        <c:v>11.408857656299999</c:v>
                      </c:pt>
                      <c:pt idx="5404">
                        <c:v>11.408857656299999</c:v>
                      </c:pt>
                      <c:pt idx="5405">
                        <c:v>11.408857656299999</c:v>
                      </c:pt>
                      <c:pt idx="5406">
                        <c:v>11.408857656299999</c:v>
                      </c:pt>
                      <c:pt idx="5407">
                        <c:v>11.408857656299999</c:v>
                      </c:pt>
                      <c:pt idx="5408">
                        <c:v>11.408857656299999</c:v>
                      </c:pt>
                      <c:pt idx="5409">
                        <c:v>11.408857656299999</c:v>
                      </c:pt>
                      <c:pt idx="5410">
                        <c:v>11.408857656299999</c:v>
                      </c:pt>
                      <c:pt idx="5411">
                        <c:v>11.408857656299999</c:v>
                      </c:pt>
                      <c:pt idx="5412">
                        <c:v>11.408857656299999</c:v>
                      </c:pt>
                      <c:pt idx="5413">
                        <c:v>11.408857656299999</c:v>
                      </c:pt>
                      <c:pt idx="5414">
                        <c:v>11.408857656299999</c:v>
                      </c:pt>
                      <c:pt idx="5415">
                        <c:v>11.408857656299999</c:v>
                      </c:pt>
                      <c:pt idx="5416">
                        <c:v>11.408857656299999</c:v>
                      </c:pt>
                      <c:pt idx="5417">
                        <c:v>11.408857656299999</c:v>
                      </c:pt>
                      <c:pt idx="5418">
                        <c:v>11.408857656299999</c:v>
                      </c:pt>
                      <c:pt idx="5419">
                        <c:v>11.408857656299999</c:v>
                      </c:pt>
                      <c:pt idx="5420">
                        <c:v>11.408857656299999</c:v>
                      </c:pt>
                      <c:pt idx="5421">
                        <c:v>11.408857656299999</c:v>
                      </c:pt>
                      <c:pt idx="5422">
                        <c:v>11.408857656299999</c:v>
                      </c:pt>
                      <c:pt idx="5423">
                        <c:v>11.408857656299999</c:v>
                      </c:pt>
                      <c:pt idx="5424">
                        <c:v>11.408857656299999</c:v>
                      </c:pt>
                      <c:pt idx="5425">
                        <c:v>11.4060259716</c:v>
                      </c:pt>
                      <c:pt idx="5426">
                        <c:v>11.4060259716</c:v>
                      </c:pt>
                      <c:pt idx="5427">
                        <c:v>11.4060259716</c:v>
                      </c:pt>
                      <c:pt idx="5428">
                        <c:v>11.4060259716</c:v>
                      </c:pt>
                      <c:pt idx="5429">
                        <c:v>11.4060259716</c:v>
                      </c:pt>
                      <c:pt idx="5430">
                        <c:v>11.4060259716</c:v>
                      </c:pt>
                      <c:pt idx="5431">
                        <c:v>11.4060259716</c:v>
                      </c:pt>
                      <c:pt idx="5432">
                        <c:v>11.4060259716</c:v>
                      </c:pt>
                      <c:pt idx="5433">
                        <c:v>11.4060259716</c:v>
                      </c:pt>
                      <c:pt idx="5434">
                        <c:v>11.4060259716</c:v>
                      </c:pt>
                      <c:pt idx="5435">
                        <c:v>11.4060259716</c:v>
                      </c:pt>
                      <c:pt idx="5436">
                        <c:v>11.4060259716</c:v>
                      </c:pt>
                      <c:pt idx="5437">
                        <c:v>11.4060259716</c:v>
                      </c:pt>
                      <c:pt idx="5438">
                        <c:v>11.4060259716</c:v>
                      </c:pt>
                      <c:pt idx="5439">
                        <c:v>11.4060259716</c:v>
                      </c:pt>
                      <c:pt idx="5440">
                        <c:v>11.4060259716</c:v>
                      </c:pt>
                      <c:pt idx="5441">
                        <c:v>11.4060259716</c:v>
                      </c:pt>
                      <c:pt idx="5442">
                        <c:v>11.4060259716</c:v>
                      </c:pt>
                      <c:pt idx="5443">
                        <c:v>11.4060259716</c:v>
                      </c:pt>
                      <c:pt idx="5444">
                        <c:v>11.4060259716</c:v>
                      </c:pt>
                      <c:pt idx="5445">
                        <c:v>11.4060259716</c:v>
                      </c:pt>
                      <c:pt idx="5446">
                        <c:v>11.4060259716</c:v>
                      </c:pt>
                      <c:pt idx="5447">
                        <c:v>11.4060259716</c:v>
                      </c:pt>
                      <c:pt idx="5448">
                        <c:v>11.4031942869</c:v>
                      </c:pt>
                      <c:pt idx="5449">
                        <c:v>11.4031942869</c:v>
                      </c:pt>
                      <c:pt idx="5450">
                        <c:v>11.4031942869</c:v>
                      </c:pt>
                      <c:pt idx="5451">
                        <c:v>11.4031942869</c:v>
                      </c:pt>
                      <c:pt idx="5452">
                        <c:v>11.4031942869</c:v>
                      </c:pt>
                      <c:pt idx="5453">
                        <c:v>11.4031942869</c:v>
                      </c:pt>
                      <c:pt idx="5454">
                        <c:v>11.4031942869</c:v>
                      </c:pt>
                      <c:pt idx="5455">
                        <c:v>11.4031942869</c:v>
                      </c:pt>
                      <c:pt idx="5456">
                        <c:v>11.4031942869</c:v>
                      </c:pt>
                      <c:pt idx="5457">
                        <c:v>11.4031942869</c:v>
                      </c:pt>
                      <c:pt idx="5458">
                        <c:v>11.4031942869</c:v>
                      </c:pt>
                      <c:pt idx="5459">
                        <c:v>11.4031942869</c:v>
                      </c:pt>
                      <c:pt idx="5460">
                        <c:v>11.4031942869</c:v>
                      </c:pt>
                      <c:pt idx="5461">
                        <c:v>11.4031942869</c:v>
                      </c:pt>
                      <c:pt idx="5462">
                        <c:v>11.4031942869</c:v>
                      </c:pt>
                      <c:pt idx="5463">
                        <c:v>11.4031942869</c:v>
                      </c:pt>
                      <c:pt idx="5464">
                        <c:v>11.4031942869</c:v>
                      </c:pt>
                      <c:pt idx="5465">
                        <c:v>11.4031942869</c:v>
                      </c:pt>
                      <c:pt idx="5466">
                        <c:v>11.4031942869</c:v>
                      </c:pt>
                      <c:pt idx="5467">
                        <c:v>11.4031942869</c:v>
                      </c:pt>
                      <c:pt idx="5468">
                        <c:v>11.4031942869</c:v>
                      </c:pt>
                      <c:pt idx="5469">
                        <c:v>11.4031942869</c:v>
                      </c:pt>
                      <c:pt idx="5470">
                        <c:v>11.4031942869</c:v>
                      </c:pt>
                      <c:pt idx="5471">
                        <c:v>11.4003626022</c:v>
                      </c:pt>
                      <c:pt idx="5472">
                        <c:v>11.4003626022</c:v>
                      </c:pt>
                      <c:pt idx="5473">
                        <c:v>11.4003626022</c:v>
                      </c:pt>
                      <c:pt idx="5474">
                        <c:v>11.4003626022</c:v>
                      </c:pt>
                      <c:pt idx="5475">
                        <c:v>11.4003626022</c:v>
                      </c:pt>
                      <c:pt idx="5476">
                        <c:v>11.4003626022</c:v>
                      </c:pt>
                      <c:pt idx="5477">
                        <c:v>11.4003626022</c:v>
                      </c:pt>
                      <c:pt idx="5478">
                        <c:v>11.4003626022</c:v>
                      </c:pt>
                      <c:pt idx="5479">
                        <c:v>11.4003626022</c:v>
                      </c:pt>
                      <c:pt idx="5480">
                        <c:v>11.4003626022</c:v>
                      </c:pt>
                      <c:pt idx="5481">
                        <c:v>11.4003626022</c:v>
                      </c:pt>
                      <c:pt idx="5482">
                        <c:v>11.4003626022</c:v>
                      </c:pt>
                      <c:pt idx="5483">
                        <c:v>11.4003626022</c:v>
                      </c:pt>
                      <c:pt idx="5484">
                        <c:v>11.4003626022</c:v>
                      </c:pt>
                      <c:pt idx="5485">
                        <c:v>11.4003626022</c:v>
                      </c:pt>
                      <c:pt idx="5486">
                        <c:v>11.4003626022</c:v>
                      </c:pt>
                      <c:pt idx="5487">
                        <c:v>11.4003626022</c:v>
                      </c:pt>
                      <c:pt idx="5488">
                        <c:v>11.4003626022</c:v>
                      </c:pt>
                      <c:pt idx="5489">
                        <c:v>11.4003626022</c:v>
                      </c:pt>
                      <c:pt idx="5490">
                        <c:v>11.4003626022</c:v>
                      </c:pt>
                      <c:pt idx="5491">
                        <c:v>11.4003626022</c:v>
                      </c:pt>
                      <c:pt idx="5492">
                        <c:v>11.4003626022</c:v>
                      </c:pt>
                      <c:pt idx="5493">
                        <c:v>11.4003626022</c:v>
                      </c:pt>
                      <c:pt idx="5494">
                        <c:v>11.397530917499999</c:v>
                      </c:pt>
                      <c:pt idx="5495">
                        <c:v>11.397530917499999</c:v>
                      </c:pt>
                      <c:pt idx="5496">
                        <c:v>11.397530917499999</c:v>
                      </c:pt>
                      <c:pt idx="5497">
                        <c:v>11.397530917499999</c:v>
                      </c:pt>
                      <c:pt idx="5498">
                        <c:v>11.397530917499999</c:v>
                      </c:pt>
                      <c:pt idx="5499">
                        <c:v>11.397530917499999</c:v>
                      </c:pt>
                      <c:pt idx="5500">
                        <c:v>11.397530917499999</c:v>
                      </c:pt>
                      <c:pt idx="5501">
                        <c:v>11.397530917499999</c:v>
                      </c:pt>
                      <c:pt idx="5502">
                        <c:v>11.397530917499999</c:v>
                      </c:pt>
                      <c:pt idx="5503">
                        <c:v>11.397530917499999</c:v>
                      </c:pt>
                      <c:pt idx="5504">
                        <c:v>11.397530917499999</c:v>
                      </c:pt>
                      <c:pt idx="5505">
                        <c:v>11.397530917499999</c:v>
                      </c:pt>
                      <c:pt idx="5506">
                        <c:v>11.397530917499999</c:v>
                      </c:pt>
                      <c:pt idx="5507">
                        <c:v>11.397530917499999</c:v>
                      </c:pt>
                      <c:pt idx="5508">
                        <c:v>11.397530917499999</c:v>
                      </c:pt>
                      <c:pt idx="5509">
                        <c:v>11.397530917499999</c:v>
                      </c:pt>
                      <c:pt idx="5510">
                        <c:v>11.397530917499999</c:v>
                      </c:pt>
                      <c:pt idx="5511">
                        <c:v>11.397530917499999</c:v>
                      </c:pt>
                      <c:pt idx="5512">
                        <c:v>11.397530917499999</c:v>
                      </c:pt>
                      <c:pt idx="5513">
                        <c:v>11.397530917499999</c:v>
                      </c:pt>
                      <c:pt idx="5514">
                        <c:v>11.397530917499999</c:v>
                      </c:pt>
                      <c:pt idx="5515">
                        <c:v>11.397530917499999</c:v>
                      </c:pt>
                      <c:pt idx="5516">
                        <c:v>11.397530917499999</c:v>
                      </c:pt>
                      <c:pt idx="5517">
                        <c:v>11.394699232799999</c:v>
                      </c:pt>
                      <c:pt idx="5518">
                        <c:v>11.394699232799999</c:v>
                      </c:pt>
                      <c:pt idx="5519">
                        <c:v>11.394699232799999</c:v>
                      </c:pt>
                      <c:pt idx="5520">
                        <c:v>11.394699232799999</c:v>
                      </c:pt>
                      <c:pt idx="5521">
                        <c:v>11.394699232799999</c:v>
                      </c:pt>
                      <c:pt idx="5522">
                        <c:v>11.394699232799999</c:v>
                      </c:pt>
                      <c:pt idx="5523">
                        <c:v>11.394699232799999</c:v>
                      </c:pt>
                      <c:pt idx="5524">
                        <c:v>11.394699232799999</c:v>
                      </c:pt>
                      <c:pt idx="5525">
                        <c:v>11.394699232799999</c:v>
                      </c:pt>
                      <c:pt idx="5526">
                        <c:v>11.394699232799999</c:v>
                      </c:pt>
                      <c:pt idx="5527">
                        <c:v>11.394699232799999</c:v>
                      </c:pt>
                      <c:pt idx="5528">
                        <c:v>11.394699232799999</c:v>
                      </c:pt>
                      <c:pt idx="5529">
                        <c:v>11.394699232799999</c:v>
                      </c:pt>
                      <c:pt idx="5530">
                        <c:v>11.394699232799999</c:v>
                      </c:pt>
                      <c:pt idx="5531">
                        <c:v>11.394699232799999</c:v>
                      </c:pt>
                      <c:pt idx="5532">
                        <c:v>11.394699232799999</c:v>
                      </c:pt>
                      <c:pt idx="5533">
                        <c:v>11.394699232799999</c:v>
                      </c:pt>
                      <c:pt idx="5534">
                        <c:v>11.394699232799999</c:v>
                      </c:pt>
                      <c:pt idx="5535">
                        <c:v>11.394699232799999</c:v>
                      </c:pt>
                      <c:pt idx="5536">
                        <c:v>11.394699232799999</c:v>
                      </c:pt>
                      <c:pt idx="5537">
                        <c:v>11.394699232799999</c:v>
                      </c:pt>
                      <c:pt idx="5538">
                        <c:v>11.394699232799999</c:v>
                      </c:pt>
                      <c:pt idx="5539">
                        <c:v>11.394699232799999</c:v>
                      </c:pt>
                      <c:pt idx="5540">
                        <c:v>11.3918675481</c:v>
                      </c:pt>
                      <c:pt idx="5541">
                        <c:v>11.3918675481</c:v>
                      </c:pt>
                      <c:pt idx="5542">
                        <c:v>11.3918675481</c:v>
                      </c:pt>
                      <c:pt idx="5543">
                        <c:v>11.3918675481</c:v>
                      </c:pt>
                      <c:pt idx="5544">
                        <c:v>11.3918675481</c:v>
                      </c:pt>
                      <c:pt idx="5545">
                        <c:v>11.3918675481</c:v>
                      </c:pt>
                      <c:pt idx="5546">
                        <c:v>11.3918675481</c:v>
                      </c:pt>
                      <c:pt idx="5547">
                        <c:v>11.3918675481</c:v>
                      </c:pt>
                      <c:pt idx="5548">
                        <c:v>11.3918675481</c:v>
                      </c:pt>
                      <c:pt idx="5549">
                        <c:v>11.3918675481</c:v>
                      </c:pt>
                      <c:pt idx="5550">
                        <c:v>11.3918675481</c:v>
                      </c:pt>
                      <c:pt idx="5551">
                        <c:v>11.3918675481</c:v>
                      </c:pt>
                      <c:pt idx="5552">
                        <c:v>11.3918675481</c:v>
                      </c:pt>
                      <c:pt idx="5553">
                        <c:v>11.3918675481</c:v>
                      </c:pt>
                      <c:pt idx="5554">
                        <c:v>11.3918675481</c:v>
                      </c:pt>
                      <c:pt idx="5555">
                        <c:v>11.3918675481</c:v>
                      </c:pt>
                      <c:pt idx="5556">
                        <c:v>11.3918675481</c:v>
                      </c:pt>
                      <c:pt idx="5557">
                        <c:v>11.3918675481</c:v>
                      </c:pt>
                      <c:pt idx="5558">
                        <c:v>11.3918675481</c:v>
                      </c:pt>
                      <c:pt idx="5559">
                        <c:v>11.3918675481</c:v>
                      </c:pt>
                      <c:pt idx="5560">
                        <c:v>11.3918675481</c:v>
                      </c:pt>
                      <c:pt idx="5561">
                        <c:v>11.3918675481</c:v>
                      </c:pt>
                      <c:pt idx="5562">
                        <c:v>11.3918675481</c:v>
                      </c:pt>
                      <c:pt idx="5563">
                        <c:v>11.3890358634</c:v>
                      </c:pt>
                      <c:pt idx="5564">
                        <c:v>11.3890358634</c:v>
                      </c:pt>
                      <c:pt idx="5565">
                        <c:v>11.3890358634</c:v>
                      </c:pt>
                      <c:pt idx="5566">
                        <c:v>11.3890358634</c:v>
                      </c:pt>
                      <c:pt idx="5567">
                        <c:v>11.3890358634</c:v>
                      </c:pt>
                      <c:pt idx="5568">
                        <c:v>11.3890358634</c:v>
                      </c:pt>
                      <c:pt idx="5569">
                        <c:v>11.3890358634</c:v>
                      </c:pt>
                      <c:pt idx="5570">
                        <c:v>11.3890358634</c:v>
                      </c:pt>
                      <c:pt idx="5571">
                        <c:v>11.3890358634</c:v>
                      </c:pt>
                      <c:pt idx="5572">
                        <c:v>11.3890358634</c:v>
                      </c:pt>
                      <c:pt idx="5573">
                        <c:v>11.3890358634</c:v>
                      </c:pt>
                      <c:pt idx="5574">
                        <c:v>11.3890358634</c:v>
                      </c:pt>
                      <c:pt idx="5575">
                        <c:v>11.3890358634</c:v>
                      </c:pt>
                      <c:pt idx="5576">
                        <c:v>11.3890358634</c:v>
                      </c:pt>
                      <c:pt idx="5577">
                        <c:v>11.3890358634</c:v>
                      </c:pt>
                      <c:pt idx="5578">
                        <c:v>11.3890358634</c:v>
                      </c:pt>
                      <c:pt idx="5579">
                        <c:v>11.3890358634</c:v>
                      </c:pt>
                      <c:pt idx="5580">
                        <c:v>11.3890358634</c:v>
                      </c:pt>
                      <c:pt idx="5581">
                        <c:v>11.3890358634</c:v>
                      </c:pt>
                      <c:pt idx="5582">
                        <c:v>11.3890358634</c:v>
                      </c:pt>
                      <c:pt idx="5583">
                        <c:v>11.3890358634</c:v>
                      </c:pt>
                      <c:pt idx="5584">
                        <c:v>11.3890358634</c:v>
                      </c:pt>
                      <c:pt idx="5585">
                        <c:v>11.3890358634</c:v>
                      </c:pt>
                      <c:pt idx="5586">
                        <c:v>11.3862041787</c:v>
                      </c:pt>
                      <c:pt idx="5587">
                        <c:v>11.3862041787</c:v>
                      </c:pt>
                      <c:pt idx="5588">
                        <c:v>11.3862041787</c:v>
                      </c:pt>
                      <c:pt idx="5589">
                        <c:v>11.3862041787</c:v>
                      </c:pt>
                      <c:pt idx="5590">
                        <c:v>11.3862041787</c:v>
                      </c:pt>
                      <c:pt idx="5591">
                        <c:v>11.3862041787</c:v>
                      </c:pt>
                      <c:pt idx="5592">
                        <c:v>11.3862041787</c:v>
                      </c:pt>
                      <c:pt idx="5593">
                        <c:v>11.3862041787</c:v>
                      </c:pt>
                      <c:pt idx="5594">
                        <c:v>11.3862041787</c:v>
                      </c:pt>
                      <c:pt idx="5595">
                        <c:v>11.3862041787</c:v>
                      </c:pt>
                      <c:pt idx="5596">
                        <c:v>11.3862041787</c:v>
                      </c:pt>
                      <c:pt idx="5597">
                        <c:v>11.3862041787</c:v>
                      </c:pt>
                      <c:pt idx="5598">
                        <c:v>11.3862041787</c:v>
                      </c:pt>
                      <c:pt idx="5599">
                        <c:v>11.3862041787</c:v>
                      </c:pt>
                      <c:pt idx="5600">
                        <c:v>11.3862041787</c:v>
                      </c:pt>
                      <c:pt idx="5601">
                        <c:v>11.3862041787</c:v>
                      </c:pt>
                      <c:pt idx="5602">
                        <c:v>11.3862041787</c:v>
                      </c:pt>
                      <c:pt idx="5603">
                        <c:v>11.3862041787</c:v>
                      </c:pt>
                      <c:pt idx="5604">
                        <c:v>11.3862041787</c:v>
                      </c:pt>
                      <c:pt idx="5605">
                        <c:v>11.3862041787</c:v>
                      </c:pt>
                      <c:pt idx="5606">
                        <c:v>11.3862041787</c:v>
                      </c:pt>
                      <c:pt idx="5607">
                        <c:v>11.3862041787</c:v>
                      </c:pt>
                      <c:pt idx="5608">
                        <c:v>11.3862041787</c:v>
                      </c:pt>
                      <c:pt idx="5609">
                        <c:v>11.383372494</c:v>
                      </c:pt>
                      <c:pt idx="5610">
                        <c:v>11.383372494</c:v>
                      </c:pt>
                      <c:pt idx="5611">
                        <c:v>11.383372494</c:v>
                      </c:pt>
                      <c:pt idx="5612">
                        <c:v>11.383372494</c:v>
                      </c:pt>
                      <c:pt idx="5613">
                        <c:v>11.383372494</c:v>
                      </c:pt>
                      <c:pt idx="5614">
                        <c:v>11.383372494</c:v>
                      </c:pt>
                      <c:pt idx="5615">
                        <c:v>11.383372494</c:v>
                      </c:pt>
                      <c:pt idx="5616">
                        <c:v>11.383372494</c:v>
                      </c:pt>
                      <c:pt idx="5617">
                        <c:v>11.383372494</c:v>
                      </c:pt>
                      <c:pt idx="5618">
                        <c:v>11.383372494</c:v>
                      </c:pt>
                      <c:pt idx="5619">
                        <c:v>11.383372494</c:v>
                      </c:pt>
                      <c:pt idx="5620">
                        <c:v>11.383372494</c:v>
                      </c:pt>
                      <c:pt idx="5621">
                        <c:v>11.383372494</c:v>
                      </c:pt>
                      <c:pt idx="5622">
                        <c:v>11.383372494</c:v>
                      </c:pt>
                      <c:pt idx="5623">
                        <c:v>11.383372494</c:v>
                      </c:pt>
                      <c:pt idx="5624">
                        <c:v>11.383372494</c:v>
                      </c:pt>
                      <c:pt idx="5625">
                        <c:v>11.383372494</c:v>
                      </c:pt>
                      <c:pt idx="5626">
                        <c:v>11.383372494</c:v>
                      </c:pt>
                      <c:pt idx="5627">
                        <c:v>11.383372494</c:v>
                      </c:pt>
                      <c:pt idx="5628">
                        <c:v>11.383372494</c:v>
                      </c:pt>
                      <c:pt idx="5629">
                        <c:v>11.383372494</c:v>
                      </c:pt>
                      <c:pt idx="5630">
                        <c:v>11.383372494</c:v>
                      </c:pt>
                      <c:pt idx="5631">
                        <c:v>11.383372494</c:v>
                      </c:pt>
                      <c:pt idx="5632">
                        <c:v>11.383372494</c:v>
                      </c:pt>
                      <c:pt idx="5633">
                        <c:v>11.380540809299999</c:v>
                      </c:pt>
                      <c:pt idx="5634">
                        <c:v>11.380540809299999</c:v>
                      </c:pt>
                      <c:pt idx="5635">
                        <c:v>11.380540809299999</c:v>
                      </c:pt>
                      <c:pt idx="5636">
                        <c:v>11.380540809299999</c:v>
                      </c:pt>
                      <c:pt idx="5637">
                        <c:v>11.380540809299999</c:v>
                      </c:pt>
                      <c:pt idx="5638">
                        <c:v>11.380540809299999</c:v>
                      </c:pt>
                      <c:pt idx="5639">
                        <c:v>11.380540809299999</c:v>
                      </c:pt>
                      <c:pt idx="5640">
                        <c:v>11.380540809299999</c:v>
                      </c:pt>
                      <c:pt idx="5641">
                        <c:v>11.380540809299999</c:v>
                      </c:pt>
                      <c:pt idx="5642">
                        <c:v>11.380540809299999</c:v>
                      </c:pt>
                      <c:pt idx="5643">
                        <c:v>11.380540809299999</c:v>
                      </c:pt>
                      <c:pt idx="5644">
                        <c:v>11.380540809299999</c:v>
                      </c:pt>
                      <c:pt idx="5645">
                        <c:v>11.380540809299999</c:v>
                      </c:pt>
                      <c:pt idx="5646">
                        <c:v>11.380540809299999</c:v>
                      </c:pt>
                      <c:pt idx="5647">
                        <c:v>11.380540809299999</c:v>
                      </c:pt>
                      <c:pt idx="5648">
                        <c:v>11.380540809299999</c:v>
                      </c:pt>
                      <c:pt idx="5649">
                        <c:v>11.380540809299999</c:v>
                      </c:pt>
                      <c:pt idx="5650">
                        <c:v>11.380540809299999</c:v>
                      </c:pt>
                      <c:pt idx="5651">
                        <c:v>11.380540809299999</c:v>
                      </c:pt>
                      <c:pt idx="5652">
                        <c:v>11.380540809299999</c:v>
                      </c:pt>
                      <c:pt idx="5653">
                        <c:v>11.380540809299999</c:v>
                      </c:pt>
                      <c:pt idx="5654">
                        <c:v>11.380540809299999</c:v>
                      </c:pt>
                      <c:pt idx="5655">
                        <c:v>11.380540809299999</c:v>
                      </c:pt>
                      <c:pt idx="5656">
                        <c:v>11.377709124600001</c:v>
                      </c:pt>
                      <c:pt idx="5657">
                        <c:v>11.377709124600001</c:v>
                      </c:pt>
                      <c:pt idx="5658">
                        <c:v>11.377709124600001</c:v>
                      </c:pt>
                      <c:pt idx="5659">
                        <c:v>11.377709124600001</c:v>
                      </c:pt>
                      <c:pt idx="5660">
                        <c:v>11.377709124600001</c:v>
                      </c:pt>
                      <c:pt idx="5661">
                        <c:v>11.377709124600001</c:v>
                      </c:pt>
                      <c:pt idx="5662">
                        <c:v>11.377709124600001</c:v>
                      </c:pt>
                      <c:pt idx="5663">
                        <c:v>11.377709124600001</c:v>
                      </c:pt>
                      <c:pt idx="5664">
                        <c:v>11.377709124600001</c:v>
                      </c:pt>
                      <c:pt idx="5665">
                        <c:v>11.377709124600001</c:v>
                      </c:pt>
                      <c:pt idx="5666">
                        <c:v>11.377709124600001</c:v>
                      </c:pt>
                      <c:pt idx="5667">
                        <c:v>11.377709124600001</c:v>
                      </c:pt>
                      <c:pt idx="5668">
                        <c:v>11.377709124600001</c:v>
                      </c:pt>
                      <c:pt idx="5669">
                        <c:v>11.377709124600001</c:v>
                      </c:pt>
                      <c:pt idx="5670">
                        <c:v>11.377709124600001</c:v>
                      </c:pt>
                      <c:pt idx="5671">
                        <c:v>11.377709124600001</c:v>
                      </c:pt>
                      <c:pt idx="5672">
                        <c:v>11.377709124600001</c:v>
                      </c:pt>
                      <c:pt idx="5673">
                        <c:v>11.377709124600001</c:v>
                      </c:pt>
                      <c:pt idx="5674">
                        <c:v>11.377709124600001</c:v>
                      </c:pt>
                      <c:pt idx="5675">
                        <c:v>11.377709124600001</c:v>
                      </c:pt>
                      <c:pt idx="5676">
                        <c:v>11.377709124600001</c:v>
                      </c:pt>
                      <c:pt idx="5677">
                        <c:v>11.377709124600001</c:v>
                      </c:pt>
                      <c:pt idx="5678">
                        <c:v>11.377709124600001</c:v>
                      </c:pt>
                      <c:pt idx="5679">
                        <c:v>11.374877439899999</c:v>
                      </c:pt>
                      <c:pt idx="5680">
                        <c:v>11.374877439899999</c:v>
                      </c:pt>
                      <c:pt idx="5681">
                        <c:v>11.374877439899999</c:v>
                      </c:pt>
                      <c:pt idx="5682">
                        <c:v>11.374877439899999</c:v>
                      </c:pt>
                      <c:pt idx="5683">
                        <c:v>11.374877439899999</c:v>
                      </c:pt>
                      <c:pt idx="5684">
                        <c:v>11.374877439899999</c:v>
                      </c:pt>
                      <c:pt idx="5685">
                        <c:v>11.374877439899999</c:v>
                      </c:pt>
                      <c:pt idx="5686">
                        <c:v>11.374877439899999</c:v>
                      </c:pt>
                      <c:pt idx="5687">
                        <c:v>11.374877439899999</c:v>
                      </c:pt>
                      <c:pt idx="5688">
                        <c:v>11.374877439899999</c:v>
                      </c:pt>
                      <c:pt idx="5689">
                        <c:v>11.374877439899999</c:v>
                      </c:pt>
                      <c:pt idx="5690">
                        <c:v>11.374877439899999</c:v>
                      </c:pt>
                      <c:pt idx="5691">
                        <c:v>11.374877439899999</c:v>
                      </c:pt>
                      <c:pt idx="5692">
                        <c:v>11.374877439899999</c:v>
                      </c:pt>
                      <c:pt idx="5693">
                        <c:v>11.374877439899999</c:v>
                      </c:pt>
                      <c:pt idx="5694">
                        <c:v>11.374877439899999</c:v>
                      </c:pt>
                      <c:pt idx="5695">
                        <c:v>11.374877439899999</c:v>
                      </c:pt>
                      <c:pt idx="5696">
                        <c:v>11.374877439899999</c:v>
                      </c:pt>
                      <c:pt idx="5697">
                        <c:v>11.374877439899999</c:v>
                      </c:pt>
                      <c:pt idx="5698">
                        <c:v>11.374877439899999</c:v>
                      </c:pt>
                      <c:pt idx="5699">
                        <c:v>11.374877439899999</c:v>
                      </c:pt>
                      <c:pt idx="5700">
                        <c:v>11.374877439899999</c:v>
                      </c:pt>
                      <c:pt idx="5701">
                        <c:v>11.374877439899999</c:v>
                      </c:pt>
                      <c:pt idx="5702">
                        <c:v>11.3720457552</c:v>
                      </c:pt>
                      <c:pt idx="5703">
                        <c:v>11.3720457552</c:v>
                      </c:pt>
                      <c:pt idx="5704">
                        <c:v>11.3720457552</c:v>
                      </c:pt>
                      <c:pt idx="5705">
                        <c:v>11.3720457552</c:v>
                      </c:pt>
                      <c:pt idx="5706">
                        <c:v>11.3720457552</c:v>
                      </c:pt>
                      <c:pt idx="5707">
                        <c:v>11.3720457552</c:v>
                      </c:pt>
                      <c:pt idx="5708">
                        <c:v>11.3720457552</c:v>
                      </c:pt>
                      <c:pt idx="5709">
                        <c:v>11.3720457552</c:v>
                      </c:pt>
                      <c:pt idx="5710">
                        <c:v>11.3720457552</c:v>
                      </c:pt>
                      <c:pt idx="5711">
                        <c:v>11.3720457552</c:v>
                      </c:pt>
                      <c:pt idx="5712">
                        <c:v>11.3720457552</c:v>
                      </c:pt>
                      <c:pt idx="5713">
                        <c:v>11.3720457552</c:v>
                      </c:pt>
                      <c:pt idx="5714">
                        <c:v>11.3720457552</c:v>
                      </c:pt>
                      <c:pt idx="5715">
                        <c:v>11.3720457552</c:v>
                      </c:pt>
                      <c:pt idx="5716">
                        <c:v>11.3720457552</c:v>
                      </c:pt>
                      <c:pt idx="5717">
                        <c:v>11.3720457552</c:v>
                      </c:pt>
                      <c:pt idx="5718">
                        <c:v>11.3720457552</c:v>
                      </c:pt>
                      <c:pt idx="5719">
                        <c:v>11.3720457552</c:v>
                      </c:pt>
                      <c:pt idx="5720">
                        <c:v>11.3720457552</c:v>
                      </c:pt>
                      <c:pt idx="5721">
                        <c:v>11.3720457552</c:v>
                      </c:pt>
                      <c:pt idx="5722">
                        <c:v>11.3720457552</c:v>
                      </c:pt>
                      <c:pt idx="5723">
                        <c:v>11.3720457552</c:v>
                      </c:pt>
                      <c:pt idx="5724">
                        <c:v>11.3720457552</c:v>
                      </c:pt>
                      <c:pt idx="5725">
                        <c:v>11.3692140705</c:v>
                      </c:pt>
                      <c:pt idx="5726">
                        <c:v>11.3692140705</c:v>
                      </c:pt>
                      <c:pt idx="5727">
                        <c:v>11.3692140705</c:v>
                      </c:pt>
                      <c:pt idx="5728">
                        <c:v>11.3692140705</c:v>
                      </c:pt>
                      <c:pt idx="5729">
                        <c:v>11.3692140705</c:v>
                      </c:pt>
                      <c:pt idx="5730">
                        <c:v>11.3692140705</c:v>
                      </c:pt>
                      <c:pt idx="5731">
                        <c:v>11.3692140705</c:v>
                      </c:pt>
                      <c:pt idx="5732">
                        <c:v>11.3692140705</c:v>
                      </c:pt>
                      <c:pt idx="5733">
                        <c:v>11.3692140705</c:v>
                      </c:pt>
                      <c:pt idx="5734">
                        <c:v>11.3692140705</c:v>
                      </c:pt>
                      <c:pt idx="5735">
                        <c:v>11.3692140705</c:v>
                      </c:pt>
                      <c:pt idx="5736">
                        <c:v>11.3692140705</c:v>
                      </c:pt>
                      <c:pt idx="5737">
                        <c:v>11.3692140705</c:v>
                      </c:pt>
                      <c:pt idx="5738">
                        <c:v>11.3692140705</c:v>
                      </c:pt>
                      <c:pt idx="5739">
                        <c:v>11.3692140705</c:v>
                      </c:pt>
                      <c:pt idx="5740">
                        <c:v>11.3692140705</c:v>
                      </c:pt>
                      <c:pt idx="5741">
                        <c:v>11.3692140705</c:v>
                      </c:pt>
                      <c:pt idx="5742">
                        <c:v>11.3692140705</c:v>
                      </c:pt>
                      <c:pt idx="5743">
                        <c:v>11.3692140705</c:v>
                      </c:pt>
                      <c:pt idx="5744">
                        <c:v>11.3692140705</c:v>
                      </c:pt>
                      <c:pt idx="5745">
                        <c:v>11.3692140705</c:v>
                      </c:pt>
                      <c:pt idx="5746">
                        <c:v>11.3692140705</c:v>
                      </c:pt>
                      <c:pt idx="5747">
                        <c:v>11.3692140705</c:v>
                      </c:pt>
                      <c:pt idx="5748">
                        <c:v>11.3663823858</c:v>
                      </c:pt>
                      <c:pt idx="5749">
                        <c:v>11.3663823858</c:v>
                      </c:pt>
                      <c:pt idx="5750">
                        <c:v>11.3663823858</c:v>
                      </c:pt>
                      <c:pt idx="5751">
                        <c:v>11.3663823858</c:v>
                      </c:pt>
                      <c:pt idx="5752">
                        <c:v>11.3663823858</c:v>
                      </c:pt>
                      <c:pt idx="5753">
                        <c:v>11.3663823858</c:v>
                      </c:pt>
                      <c:pt idx="5754">
                        <c:v>11.3663823858</c:v>
                      </c:pt>
                      <c:pt idx="5755">
                        <c:v>11.3663823858</c:v>
                      </c:pt>
                      <c:pt idx="5756">
                        <c:v>11.3663823858</c:v>
                      </c:pt>
                      <c:pt idx="5757">
                        <c:v>11.3663823858</c:v>
                      </c:pt>
                      <c:pt idx="5758">
                        <c:v>11.3663823858</c:v>
                      </c:pt>
                      <c:pt idx="5759">
                        <c:v>11.3663823858</c:v>
                      </c:pt>
                      <c:pt idx="5760">
                        <c:v>11.3663823858</c:v>
                      </c:pt>
                      <c:pt idx="5761">
                        <c:v>11.3663823858</c:v>
                      </c:pt>
                      <c:pt idx="5762">
                        <c:v>11.3663823858</c:v>
                      </c:pt>
                      <c:pt idx="5763">
                        <c:v>11.3663823858</c:v>
                      </c:pt>
                      <c:pt idx="5764">
                        <c:v>11.3663823858</c:v>
                      </c:pt>
                      <c:pt idx="5765">
                        <c:v>11.3663823858</c:v>
                      </c:pt>
                      <c:pt idx="5766">
                        <c:v>11.3663823858</c:v>
                      </c:pt>
                      <c:pt idx="5767">
                        <c:v>11.3663823858</c:v>
                      </c:pt>
                      <c:pt idx="5768">
                        <c:v>11.3663823858</c:v>
                      </c:pt>
                      <c:pt idx="5769">
                        <c:v>11.3663823858</c:v>
                      </c:pt>
                      <c:pt idx="5770">
                        <c:v>11.3663823858</c:v>
                      </c:pt>
                      <c:pt idx="5771">
                        <c:v>11.363550701099999</c:v>
                      </c:pt>
                      <c:pt idx="5772">
                        <c:v>11.363550701099999</c:v>
                      </c:pt>
                      <c:pt idx="5773">
                        <c:v>11.363550701099999</c:v>
                      </c:pt>
                      <c:pt idx="5774">
                        <c:v>11.363550701099999</c:v>
                      </c:pt>
                      <c:pt idx="5775">
                        <c:v>11.363550701099999</c:v>
                      </c:pt>
                      <c:pt idx="5776">
                        <c:v>11.363550701099999</c:v>
                      </c:pt>
                      <c:pt idx="5777">
                        <c:v>11.363550701099999</c:v>
                      </c:pt>
                      <c:pt idx="5778">
                        <c:v>11.363550701099999</c:v>
                      </c:pt>
                      <c:pt idx="5779">
                        <c:v>11.363550701099999</c:v>
                      </c:pt>
                      <c:pt idx="5780">
                        <c:v>11.363550701099999</c:v>
                      </c:pt>
                      <c:pt idx="5781">
                        <c:v>11.363550701099999</c:v>
                      </c:pt>
                      <c:pt idx="5782">
                        <c:v>11.363550701099999</c:v>
                      </c:pt>
                      <c:pt idx="5783">
                        <c:v>11.363550701099999</c:v>
                      </c:pt>
                      <c:pt idx="5784">
                        <c:v>11.363550701099999</c:v>
                      </c:pt>
                      <c:pt idx="5785">
                        <c:v>11.363550701099999</c:v>
                      </c:pt>
                      <c:pt idx="5786">
                        <c:v>11.363550701099999</c:v>
                      </c:pt>
                      <c:pt idx="5787">
                        <c:v>11.363550701099999</c:v>
                      </c:pt>
                      <c:pt idx="5788">
                        <c:v>11.363550701099999</c:v>
                      </c:pt>
                      <c:pt idx="5789">
                        <c:v>11.363550701099999</c:v>
                      </c:pt>
                      <c:pt idx="5790">
                        <c:v>11.363550701099999</c:v>
                      </c:pt>
                      <c:pt idx="5791">
                        <c:v>11.363550701099999</c:v>
                      </c:pt>
                      <c:pt idx="5792">
                        <c:v>11.363550701099999</c:v>
                      </c:pt>
                      <c:pt idx="5793">
                        <c:v>11.363550701099999</c:v>
                      </c:pt>
                      <c:pt idx="5794">
                        <c:v>11.360719016399999</c:v>
                      </c:pt>
                      <c:pt idx="5795">
                        <c:v>11.360719016399999</c:v>
                      </c:pt>
                      <c:pt idx="5796">
                        <c:v>11.360719016399999</c:v>
                      </c:pt>
                      <c:pt idx="5797">
                        <c:v>11.360719016399999</c:v>
                      </c:pt>
                      <c:pt idx="5798">
                        <c:v>11.360719016399999</c:v>
                      </c:pt>
                      <c:pt idx="5799">
                        <c:v>11.360719016399999</c:v>
                      </c:pt>
                      <c:pt idx="5800">
                        <c:v>11.360719016399999</c:v>
                      </c:pt>
                      <c:pt idx="5801">
                        <c:v>11.360719016399999</c:v>
                      </c:pt>
                      <c:pt idx="5802">
                        <c:v>11.360719016399999</c:v>
                      </c:pt>
                      <c:pt idx="5803">
                        <c:v>11.360719016399999</c:v>
                      </c:pt>
                      <c:pt idx="5804">
                        <c:v>11.360719016399999</c:v>
                      </c:pt>
                      <c:pt idx="5805">
                        <c:v>11.360719016399999</c:v>
                      </c:pt>
                      <c:pt idx="5806">
                        <c:v>11.360719016399999</c:v>
                      </c:pt>
                      <c:pt idx="5807">
                        <c:v>11.360719016399999</c:v>
                      </c:pt>
                      <c:pt idx="5808">
                        <c:v>11.360719016399999</c:v>
                      </c:pt>
                      <c:pt idx="5809">
                        <c:v>11.360719016399999</c:v>
                      </c:pt>
                      <c:pt idx="5810">
                        <c:v>11.360719016399999</c:v>
                      </c:pt>
                      <c:pt idx="5811">
                        <c:v>11.360719016399999</c:v>
                      </c:pt>
                      <c:pt idx="5812">
                        <c:v>11.360719016399999</c:v>
                      </c:pt>
                      <c:pt idx="5813">
                        <c:v>11.360719016399999</c:v>
                      </c:pt>
                      <c:pt idx="5814">
                        <c:v>11.360719016399999</c:v>
                      </c:pt>
                      <c:pt idx="5815">
                        <c:v>11.360719016399999</c:v>
                      </c:pt>
                      <c:pt idx="5816">
                        <c:v>11.360719016399999</c:v>
                      </c:pt>
                      <c:pt idx="5817">
                        <c:v>11.357887331700001</c:v>
                      </c:pt>
                      <c:pt idx="5818">
                        <c:v>11.357887331700001</c:v>
                      </c:pt>
                      <c:pt idx="5819">
                        <c:v>11.357887331700001</c:v>
                      </c:pt>
                      <c:pt idx="5820">
                        <c:v>11.357887331700001</c:v>
                      </c:pt>
                      <c:pt idx="5821">
                        <c:v>11.357887331700001</c:v>
                      </c:pt>
                      <c:pt idx="5822">
                        <c:v>11.357887331700001</c:v>
                      </c:pt>
                      <c:pt idx="5823">
                        <c:v>11.357887331700001</c:v>
                      </c:pt>
                      <c:pt idx="5824">
                        <c:v>11.357887331700001</c:v>
                      </c:pt>
                      <c:pt idx="5825">
                        <c:v>11.357887331700001</c:v>
                      </c:pt>
                      <c:pt idx="5826">
                        <c:v>11.357887331700001</c:v>
                      </c:pt>
                      <c:pt idx="5827">
                        <c:v>11.357887331700001</c:v>
                      </c:pt>
                      <c:pt idx="5828">
                        <c:v>11.357887331700001</c:v>
                      </c:pt>
                      <c:pt idx="5829">
                        <c:v>11.357887331700001</c:v>
                      </c:pt>
                      <c:pt idx="5830">
                        <c:v>11.357887331700001</c:v>
                      </c:pt>
                      <c:pt idx="5831">
                        <c:v>11.357887331700001</c:v>
                      </c:pt>
                      <c:pt idx="5832">
                        <c:v>11.357887331700001</c:v>
                      </c:pt>
                      <c:pt idx="5833">
                        <c:v>11.357887331700001</c:v>
                      </c:pt>
                      <c:pt idx="5834">
                        <c:v>11.357887331700001</c:v>
                      </c:pt>
                      <c:pt idx="5835">
                        <c:v>11.357887331700001</c:v>
                      </c:pt>
                      <c:pt idx="5836">
                        <c:v>11.357887331700001</c:v>
                      </c:pt>
                      <c:pt idx="5837">
                        <c:v>11.357887331700001</c:v>
                      </c:pt>
                      <c:pt idx="5838">
                        <c:v>11.357887331700001</c:v>
                      </c:pt>
                      <c:pt idx="5839">
                        <c:v>11.357887331700001</c:v>
                      </c:pt>
                      <c:pt idx="5840">
                        <c:v>11.355055647</c:v>
                      </c:pt>
                      <c:pt idx="5841">
                        <c:v>11.355055647</c:v>
                      </c:pt>
                      <c:pt idx="5842">
                        <c:v>11.355055647</c:v>
                      </c:pt>
                      <c:pt idx="5843">
                        <c:v>11.355055647</c:v>
                      </c:pt>
                      <c:pt idx="5844">
                        <c:v>11.355055647</c:v>
                      </c:pt>
                      <c:pt idx="5845">
                        <c:v>11.355055647</c:v>
                      </c:pt>
                      <c:pt idx="5846">
                        <c:v>11.355055647</c:v>
                      </c:pt>
                      <c:pt idx="5847">
                        <c:v>11.355055647</c:v>
                      </c:pt>
                      <c:pt idx="5848">
                        <c:v>11.355055647</c:v>
                      </c:pt>
                      <c:pt idx="5849">
                        <c:v>11.355055647</c:v>
                      </c:pt>
                      <c:pt idx="5850">
                        <c:v>11.355055647</c:v>
                      </c:pt>
                      <c:pt idx="5851">
                        <c:v>11.355055647</c:v>
                      </c:pt>
                      <c:pt idx="5852">
                        <c:v>11.355055647</c:v>
                      </c:pt>
                      <c:pt idx="5853">
                        <c:v>11.355055647</c:v>
                      </c:pt>
                      <c:pt idx="5854">
                        <c:v>11.355055647</c:v>
                      </c:pt>
                      <c:pt idx="5855">
                        <c:v>11.355055647</c:v>
                      </c:pt>
                      <c:pt idx="5856">
                        <c:v>11.355055647</c:v>
                      </c:pt>
                      <c:pt idx="5857">
                        <c:v>11.355055647</c:v>
                      </c:pt>
                      <c:pt idx="5858">
                        <c:v>11.355055647</c:v>
                      </c:pt>
                      <c:pt idx="5859">
                        <c:v>11.355055647</c:v>
                      </c:pt>
                      <c:pt idx="5860">
                        <c:v>11.355055647</c:v>
                      </c:pt>
                      <c:pt idx="5861">
                        <c:v>11.355055647</c:v>
                      </c:pt>
                      <c:pt idx="5862">
                        <c:v>11.355055647</c:v>
                      </c:pt>
                      <c:pt idx="5863">
                        <c:v>11.352223962299998</c:v>
                      </c:pt>
                      <c:pt idx="5864">
                        <c:v>11.352223962299998</c:v>
                      </c:pt>
                      <c:pt idx="5865">
                        <c:v>11.352223962299998</c:v>
                      </c:pt>
                      <c:pt idx="5866">
                        <c:v>11.352223962299998</c:v>
                      </c:pt>
                      <c:pt idx="5867">
                        <c:v>11.352223962299998</c:v>
                      </c:pt>
                      <c:pt idx="5868">
                        <c:v>11.352223962299998</c:v>
                      </c:pt>
                      <c:pt idx="5869">
                        <c:v>11.352223962299998</c:v>
                      </c:pt>
                      <c:pt idx="5870">
                        <c:v>11.352223962299998</c:v>
                      </c:pt>
                      <c:pt idx="5871">
                        <c:v>11.352223962299998</c:v>
                      </c:pt>
                      <c:pt idx="5872">
                        <c:v>11.352223962299998</c:v>
                      </c:pt>
                      <c:pt idx="5873">
                        <c:v>11.352223962299998</c:v>
                      </c:pt>
                      <c:pt idx="5874">
                        <c:v>11.352223962299998</c:v>
                      </c:pt>
                      <c:pt idx="5875">
                        <c:v>11.352223962299998</c:v>
                      </c:pt>
                      <c:pt idx="5876">
                        <c:v>11.352223962299998</c:v>
                      </c:pt>
                      <c:pt idx="5877">
                        <c:v>11.352223962299998</c:v>
                      </c:pt>
                      <c:pt idx="5878">
                        <c:v>11.352223962299998</c:v>
                      </c:pt>
                      <c:pt idx="5879">
                        <c:v>11.352223962299998</c:v>
                      </c:pt>
                      <c:pt idx="5880">
                        <c:v>11.352223962299998</c:v>
                      </c:pt>
                      <c:pt idx="5881">
                        <c:v>11.352223962299998</c:v>
                      </c:pt>
                      <c:pt idx="5882">
                        <c:v>11.352223962299998</c:v>
                      </c:pt>
                      <c:pt idx="5883">
                        <c:v>11.352223962299998</c:v>
                      </c:pt>
                      <c:pt idx="5884">
                        <c:v>11.352223962299998</c:v>
                      </c:pt>
                      <c:pt idx="5885">
                        <c:v>11.352223962299998</c:v>
                      </c:pt>
                      <c:pt idx="5886">
                        <c:v>11.3493922776</c:v>
                      </c:pt>
                      <c:pt idx="5887">
                        <c:v>11.3493922776</c:v>
                      </c:pt>
                      <c:pt idx="5888">
                        <c:v>11.3493922776</c:v>
                      </c:pt>
                      <c:pt idx="5889">
                        <c:v>11.3493922776</c:v>
                      </c:pt>
                      <c:pt idx="5890">
                        <c:v>11.3493922776</c:v>
                      </c:pt>
                      <c:pt idx="5891">
                        <c:v>11.3493922776</c:v>
                      </c:pt>
                      <c:pt idx="5892">
                        <c:v>11.3493922776</c:v>
                      </c:pt>
                      <c:pt idx="5893">
                        <c:v>11.3493922776</c:v>
                      </c:pt>
                      <c:pt idx="5894">
                        <c:v>11.3493922776</c:v>
                      </c:pt>
                      <c:pt idx="5895">
                        <c:v>11.3493922776</c:v>
                      </c:pt>
                      <c:pt idx="5896">
                        <c:v>11.3493922776</c:v>
                      </c:pt>
                      <c:pt idx="5897">
                        <c:v>11.3493922776</c:v>
                      </c:pt>
                      <c:pt idx="5898">
                        <c:v>11.3493922776</c:v>
                      </c:pt>
                      <c:pt idx="5899">
                        <c:v>11.3493922776</c:v>
                      </c:pt>
                      <c:pt idx="5900">
                        <c:v>11.3493922776</c:v>
                      </c:pt>
                      <c:pt idx="5901">
                        <c:v>11.3493922776</c:v>
                      </c:pt>
                      <c:pt idx="5902">
                        <c:v>11.3493922776</c:v>
                      </c:pt>
                      <c:pt idx="5903">
                        <c:v>11.3493922776</c:v>
                      </c:pt>
                      <c:pt idx="5904">
                        <c:v>11.3493922776</c:v>
                      </c:pt>
                      <c:pt idx="5905">
                        <c:v>11.3493922776</c:v>
                      </c:pt>
                      <c:pt idx="5906">
                        <c:v>11.3493922776</c:v>
                      </c:pt>
                      <c:pt idx="5907">
                        <c:v>11.3493922776</c:v>
                      </c:pt>
                      <c:pt idx="5908">
                        <c:v>11.3493922776</c:v>
                      </c:pt>
                      <c:pt idx="5909">
                        <c:v>11.3465605929</c:v>
                      </c:pt>
                      <c:pt idx="5910">
                        <c:v>11.3465605929</c:v>
                      </c:pt>
                      <c:pt idx="5911">
                        <c:v>11.3465605929</c:v>
                      </c:pt>
                      <c:pt idx="5912">
                        <c:v>11.3465605929</c:v>
                      </c:pt>
                      <c:pt idx="5913">
                        <c:v>11.3465605929</c:v>
                      </c:pt>
                      <c:pt idx="5914">
                        <c:v>11.3465605929</c:v>
                      </c:pt>
                      <c:pt idx="5915">
                        <c:v>11.3465605929</c:v>
                      </c:pt>
                      <c:pt idx="5916">
                        <c:v>11.3465605929</c:v>
                      </c:pt>
                      <c:pt idx="5917">
                        <c:v>11.3465605929</c:v>
                      </c:pt>
                      <c:pt idx="5918">
                        <c:v>11.3465605929</c:v>
                      </c:pt>
                      <c:pt idx="5919">
                        <c:v>11.3465605929</c:v>
                      </c:pt>
                      <c:pt idx="5920">
                        <c:v>11.3465605929</c:v>
                      </c:pt>
                      <c:pt idx="5921">
                        <c:v>11.3465605929</c:v>
                      </c:pt>
                      <c:pt idx="5922">
                        <c:v>11.3465605929</c:v>
                      </c:pt>
                      <c:pt idx="5923">
                        <c:v>11.3465605929</c:v>
                      </c:pt>
                      <c:pt idx="5924">
                        <c:v>11.3465605929</c:v>
                      </c:pt>
                      <c:pt idx="5925">
                        <c:v>11.3465605929</c:v>
                      </c:pt>
                      <c:pt idx="5926">
                        <c:v>11.3465605929</c:v>
                      </c:pt>
                      <c:pt idx="5927">
                        <c:v>11.3465605929</c:v>
                      </c:pt>
                      <c:pt idx="5928">
                        <c:v>11.3465605929</c:v>
                      </c:pt>
                      <c:pt idx="5929">
                        <c:v>11.3465605929</c:v>
                      </c:pt>
                      <c:pt idx="5930">
                        <c:v>11.3465605929</c:v>
                      </c:pt>
                      <c:pt idx="5931">
                        <c:v>11.3465605929</c:v>
                      </c:pt>
                      <c:pt idx="5932">
                        <c:v>11.3465605929</c:v>
                      </c:pt>
                      <c:pt idx="5933">
                        <c:v>11.343728908200001</c:v>
                      </c:pt>
                      <c:pt idx="5934">
                        <c:v>11.343728908200001</c:v>
                      </c:pt>
                      <c:pt idx="5935">
                        <c:v>11.343728908200001</c:v>
                      </c:pt>
                      <c:pt idx="5936">
                        <c:v>11.343728908200001</c:v>
                      </c:pt>
                      <c:pt idx="5937">
                        <c:v>11.343728908200001</c:v>
                      </c:pt>
                      <c:pt idx="5938">
                        <c:v>11.343728908200001</c:v>
                      </c:pt>
                      <c:pt idx="5939">
                        <c:v>11.343728908200001</c:v>
                      </c:pt>
                      <c:pt idx="5940">
                        <c:v>11.343728908200001</c:v>
                      </c:pt>
                      <c:pt idx="5941">
                        <c:v>11.343728908200001</c:v>
                      </c:pt>
                      <c:pt idx="5942">
                        <c:v>11.343728908200001</c:v>
                      </c:pt>
                      <c:pt idx="5943">
                        <c:v>11.343728908200001</c:v>
                      </c:pt>
                      <c:pt idx="5944">
                        <c:v>11.343728908200001</c:v>
                      </c:pt>
                      <c:pt idx="5945">
                        <c:v>11.343728908200001</c:v>
                      </c:pt>
                      <c:pt idx="5946">
                        <c:v>11.343728908200001</c:v>
                      </c:pt>
                      <c:pt idx="5947">
                        <c:v>11.343728908200001</c:v>
                      </c:pt>
                      <c:pt idx="5948">
                        <c:v>11.343728908200001</c:v>
                      </c:pt>
                      <c:pt idx="5949">
                        <c:v>11.343728908200001</c:v>
                      </c:pt>
                      <c:pt idx="5950">
                        <c:v>11.343728908200001</c:v>
                      </c:pt>
                      <c:pt idx="5951">
                        <c:v>11.343728908200001</c:v>
                      </c:pt>
                      <c:pt idx="5952">
                        <c:v>11.343728908200001</c:v>
                      </c:pt>
                      <c:pt idx="5953">
                        <c:v>11.343728908200001</c:v>
                      </c:pt>
                      <c:pt idx="5954">
                        <c:v>11.343728908200001</c:v>
                      </c:pt>
                      <c:pt idx="5955">
                        <c:v>11.343728908200001</c:v>
                      </c:pt>
                      <c:pt idx="5956">
                        <c:v>11.340897223499999</c:v>
                      </c:pt>
                      <c:pt idx="5957">
                        <c:v>11.340897223499999</c:v>
                      </c:pt>
                      <c:pt idx="5958">
                        <c:v>11.340897223499999</c:v>
                      </c:pt>
                      <c:pt idx="5959">
                        <c:v>11.340897223499999</c:v>
                      </c:pt>
                      <c:pt idx="5960">
                        <c:v>11.340897223499999</c:v>
                      </c:pt>
                      <c:pt idx="5961">
                        <c:v>11.340897223499999</c:v>
                      </c:pt>
                      <c:pt idx="5962">
                        <c:v>11.340897223499999</c:v>
                      </c:pt>
                      <c:pt idx="5963">
                        <c:v>11.340897223499999</c:v>
                      </c:pt>
                      <c:pt idx="5964">
                        <c:v>11.340897223499999</c:v>
                      </c:pt>
                      <c:pt idx="5965">
                        <c:v>11.340897223499999</c:v>
                      </c:pt>
                      <c:pt idx="5966">
                        <c:v>11.340897223499999</c:v>
                      </c:pt>
                      <c:pt idx="5967">
                        <c:v>11.340897223499999</c:v>
                      </c:pt>
                      <c:pt idx="5968">
                        <c:v>11.340897223499999</c:v>
                      </c:pt>
                      <c:pt idx="5969">
                        <c:v>11.340897223499999</c:v>
                      </c:pt>
                      <c:pt idx="5970">
                        <c:v>11.340897223499999</c:v>
                      </c:pt>
                      <c:pt idx="5971">
                        <c:v>11.340897223499999</c:v>
                      </c:pt>
                      <c:pt idx="5972">
                        <c:v>11.340897223499999</c:v>
                      </c:pt>
                      <c:pt idx="5973">
                        <c:v>11.340897223499999</c:v>
                      </c:pt>
                      <c:pt idx="5974">
                        <c:v>11.340897223499999</c:v>
                      </c:pt>
                      <c:pt idx="5975">
                        <c:v>11.340897223499999</c:v>
                      </c:pt>
                      <c:pt idx="5976">
                        <c:v>11.340897223499999</c:v>
                      </c:pt>
                      <c:pt idx="5977">
                        <c:v>11.340897223499999</c:v>
                      </c:pt>
                      <c:pt idx="5978">
                        <c:v>11.340897223499999</c:v>
                      </c:pt>
                      <c:pt idx="5979">
                        <c:v>11.338065538799999</c:v>
                      </c:pt>
                      <c:pt idx="5980">
                        <c:v>11.338065538799999</c:v>
                      </c:pt>
                      <c:pt idx="5981">
                        <c:v>11.338065538799999</c:v>
                      </c:pt>
                      <c:pt idx="5982">
                        <c:v>11.338065538799999</c:v>
                      </c:pt>
                      <c:pt idx="5983">
                        <c:v>11.338065538799999</c:v>
                      </c:pt>
                      <c:pt idx="5984">
                        <c:v>11.338065538799999</c:v>
                      </c:pt>
                      <c:pt idx="5985">
                        <c:v>11.338065538799999</c:v>
                      </c:pt>
                      <c:pt idx="5986">
                        <c:v>11.338065538799999</c:v>
                      </c:pt>
                      <c:pt idx="5987">
                        <c:v>11.338065538799999</c:v>
                      </c:pt>
                      <c:pt idx="5988">
                        <c:v>11.338065538799999</c:v>
                      </c:pt>
                      <c:pt idx="5989">
                        <c:v>11.338065538799999</c:v>
                      </c:pt>
                      <c:pt idx="5990">
                        <c:v>11.338065538799999</c:v>
                      </c:pt>
                      <c:pt idx="5991">
                        <c:v>11.338065538799999</c:v>
                      </c:pt>
                      <c:pt idx="5992">
                        <c:v>11.338065538799999</c:v>
                      </c:pt>
                      <c:pt idx="5993">
                        <c:v>11.338065538799999</c:v>
                      </c:pt>
                      <c:pt idx="5994">
                        <c:v>11.338065538799999</c:v>
                      </c:pt>
                      <c:pt idx="5995">
                        <c:v>11.338065538799999</c:v>
                      </c:pt>
                      <c:pt idx="5996">
                        <c:v>11.338065538799999</c:v>
                      </c:pt>
                      <c:pt idx="5997">
                        <c:v>11.338065538799999</c:v>
                      </c:pt>
                      <c:pt idx="5998">
                        <c:v>11.338065538799999</c:v>
                      </c:pt>
                      <c:pt idx="5999">
                        <c:v>11.338065538799999</c:v>
                      </c:pt>
                      <c:pt idx="6000">
                        <c:v>11.338065538799999</c:v>
                      </c:pt>
                      <c:pt idx="6001">
                        <c:v>11.338065538799999</c:v>
                      </c:pt>
                      <c:pt idx="6002">
                        <c:v>11.3352338541</c:v>
                      </c:pt>
                      <c:pt idx="6003">
                        <c:v>11.3352338541</c:v>
                      </c:pt>
                      <c:pt idx="6004">
                        <c:v>11.3352338541</c:v>
                      </c:pt>
                      <c:pt idx="6005">
                        <c:v>11.3352338541</c:v>
                      </c:pt>
                      <c:pt idx="6006">
                        <c:v>11.3352338541</c:v>
                      </c:pt>
                      <c:pt idx="6007">
                        <c:v>11.3352338541</c:v>
                      </c:pt>
                      <c:pt idx="6008">
                        <c:v>11.3352338541</c:v>
                      </c:pt>
                      <c:pt idx="6009">
                        <c:v>11.3352338541</c:v>
                      </c:pt>
                      <c:pt idx="6010">
                        <c:v>11.3352338541</c:v>
                      </c:pt>
                      <c:pt idx="6011">
                        <c:v>11.3352338541</c:v>
                      </c:pt>
                      <c:pt idx="6012">
                        <c:v>11.3352338541</c:v>
                      </c:pt>
                      <c:pt idx="6013">
                        <c:v>11.3352338541</c:v>
                      </c:pt>
                      <c:pt idx="6014">
                        <c:v>11.3352338541</c:v>
                      </c:pt>
                      <c:pt idx="6015">
                        <c:v>11.3352338541</c:v>
                      </c:pt>
                      <c:pt idx="6016">
                        <c:v>11.3352338541</c:v>
                      </c:pt>
                      <c:pt idx="6017">
                        <c:v>11.3352338541</c:v>
                      </c:pt>
                      <c:pt idx="6018">
                        <c:v>11.3352338541</c:v>
                      </c:pt>
                      <c:pt idx="6019">
                        <c:v>11.3352338541</c:v>
                      </c:pt>
                      <c:pt idx="6020">
                        <c:v>11.3352338541</c:v>
                      </c:pt>
                      <c:pt idx="6021">
                        <c:v>11.3352338541</c:v>
                      </c:pt>
                      <c:pt idx="6022">
                        <c:v>11.3352338541</c:v>
                      </c:pt>
                      <c:pt idx="6023">
                        <c:v>11.3352338541</c:v>
                      </c:pt>
                      <c:pt idx="6024">
                        <c:v>11.3352338541</c:v>
                      </c:pt>
                      <c:pt idx="6025">
                        <c:v>11.3324021694</c:v>
                      </c:pt>
                      <c:pt idx="6026">
                        <c:v>11.3324021694</c:v>
                      </c:pt>
                      <c:pt idx="6027">
                        <c:v>11.3324021694</c:v>
                      </c:pt>
                      <c:pt idx="6028">
                        <c:v>11.3324021694</c:v>
                      </c:pt>
                      <c:pt idx="6029">
                        <c:v>11.3324021694</c:v>
                      </c:pt>
                      <c:pt idx="6030">
                        <c:v>11.3324021694</c:v>
                      </c:pt>
                      <c:pt idx="6031">
                        <c:v>11.3324021694</c:v>
                      </c:pt>
                      <c:pt idx="6032">
                        <c:v>11.3324021694</c:v>
                      </c:pt>
                      <c:pt idx="6033">
                        <c:v>11.3324021694</c:v>
                      </c:pt>
                      <c:pt idx="6034">
                        <c:v>11.3324021694</c:v>
                      </c:pt>
                      <c:pt idx="6035">
                        <c:v>11.3324021694</c:v>
                      </c:pt>
                      <c:pt idx="6036">
                        <c:v>11.3324021694</c:v>
                      </c:pt>
                      <c:pt idx="6037">
                        <c:v>11.3324021694</c:v>
                      </c:pt>
                      <c:pt idx="6038">
                        <c:v>11.3324021694</c:v>
                      </c:pt>
                      <c:pt idx="6039">
                        <c:v>11.3324021694</c:v>
                      </c:pt>
                      <c:pt idx="6040">
                        <c:v>11.3324021694</c:v>
                      </c:pt>
                      <c:pt idx="6041">
                        <c:v>11.3324021694</c:v>
                      </c:pt>
                      <c:pt idx="6042">
                        <c:v>11.3324021694</c:v>
                      </c:pt>
                      <c:pt idx="6043">
                        <c:v>11.3324021694</c:v>
                      </c:pt>
                      <c:pt idx="6044">
                        <c:v>11.3324021694</c:v>
                      </c:pt>
                      <c:pt idx="6045">
                        <c:v>11.3324021694</c:v>
                      </c:pt>
                      <c:pt idx="6046">
                        <c:v>11.3324021694</c:v>
                      </c:pt>
                      <c:pt idx="6047">
                        <c:v>11.3324021694</c:v>
                      </c:pt>
                      <c:pt idx="6048">
                        <c:v>11.3295704847</c:v>
                      </c:pt>
                      <c:pt idx="6049">
                        <c:v>11.3295704847</c:v>
                      </c:pt>
                      <c:pt idx="6050">
                        <c:v>11.3295704847</c:v>
                      </c:pt>
                      <c:pt idx="6051">
                        <c:v>11.3295704847</c:v>
                      </c:pt>
                      <c:pt idx="6052">
                        <c:v>11.3295704847</c:v>
                      </c:pt>
                      <c:pt idx="6053">
                        <c:v>11.3295704847</c:v>
                      </c:pt>
                      <c:pt idx="6054">
                        <c:v>11.3295704847</c:v>
                      </c:pt>
                      <c:pt idx="6055">
                        <c:v>11.3295704847</c:v>
                      </c:pt>
                      <c:pt idx="6056">
                        <c:v>11.3295704847</c:v>
                      </c:pt>
                      <c:pt idx="6057">
                        <c:v>11.3295704847</c:v>
                      </c:pt>
                      <c:pt idx="6058">
                        <c:v>11.3295704847</c:v>
                      </c:pt>
                      <c:pt idx="6059">
                        <c:v>11.3295704847</c:v>
                      </c:pt>
                      <c:pt idx="6060">
                        <c:v>11.3295704847</c:v>
                      </c:pt>
                      <c:pt idx="6061">
                        <c:v>11.3295704847</c:v>
                      </c:pt>
                      <c:pt idx="6062">
                        <c:v>11.3295704847</c:v>
                      </c:pt>
                      <c:pt idx="6063">
                        <c:v>11.3295704847</c:v>
                      </c:pt>
                      <c:pt idx="6064">
                        <c:v>11.3295704847</c:v>
                      </c:pt>
                      <c:pt idx="6065">
                        <c:v>11.3295704847</c:v>
                      </c:pt>
                      <c:pt idx="6066">
                        <c:v>11.3295704847</c:v>
                      </c:pt>
                      <c:pt idx="6067">
                        <c:v>11.3295704847</c:v>
                      </c:pt>
                      <c:pt idx="6068">
                        <c:v>11.3295704847</c:v>
                      </c:pt>
                      <c:pt idx="6069">
                        <c:v>11.3295704847</c:v>
                      </c:pt>
                      <c:pt idx="6070">
                        <c:v>11.3295704847</c:v>
                      </c:pt>
                      <c:pt idx="6071">
                        <c:v>11.326738799999999</c:v>
                      </c:pt>
                      <c:pt idx="6072">
                        <c:v>11.326738799999999</c:v>
                      </c:pt>
                      <c:pt idx="6073">
                        <c:v>11.326738799999999</c:v>
                      </c:pt>
                      <c:pt idx="6074">
                        <c:v>11.326738799999999</c:v>
                      </c:pt>
                      <c:pt idx="6075">
                        <c:v>11.326738799999999</c:v>
                      </c:pt>
                      <c:pt idx="6076">
                        <c:v>11.326738799999999</c:v>
                      </c:pt>
                      <c:pt idx="6077">
                        <c:v>11.326738799999999</c:v>
                      </c:pt>
                      <c:pt idx="6078">
                        <c:v>11.326738799999999</c:v>
                      </c:pt>
                      <c:pt idx="6079">
                        <c:v>11.326738799999999</c:v>
                      </c:pt>
                      <c:pt idx="6080">
                        <c:v>11.326738799999999</c:v>
                      </c:pt>
                      <c:pt idx="6081">
                        <c:v>11.326738799999999</c:v>
                      </c:pt>
                      <c:pt idx="6082">
                        <c:v>11.326738799999999</c:v>
                      </c:pt>
                      <c:pt idx="6083">
                        <c:v>11.326738799999999</c:v>
                      </c:pt>
                      <c:pt idx="6084">
                        <c:v>11.326738799999999</c:v>
                      </c:pt>
                      <c:pt idx="6085">
                        <c:v>11.326738799999999</c:v>
                      </c:pt>
                      <c:pt idx="6086">
                        <c:v>11.326738799999999</c:v>
                      </c:pt>
                      <c:pt idx="6087">
                        <c:v>11.326738799999999</c:v>
                      </c:pt>
                      <c:pt idx="6088">
                        <c:v>11.326738799999999</c:v>
                      </c:pt>
                      <c:pt idx="6089">
                        <c:v>11.326738799999999</c:v>
                      </c:pt>
                      <c:pt idx="6090">
                        <c:v>11.326738799999999</c:v>
                      </c:pt>
                      <c:pt idx="6091">
                        <c:v>11.326738799999999</c:v>
                      </c:pt>
                      <c:pt idx="6092">
                        <c:v>11.326738799999999</c:v>
                      </c:pt>
                      <c:pt idx="6093">
                        <c:v>11.326738799999999</c:v>
                      </c:pt>
                      <c:pt idx="6094">
                        <c:v>11.326738799999999</c:v>
                      </c:pt>
                      <c:pt idx="6095">
                        <c:v>11.323907115299999</c:v>
                      </c:pt>
                      <c:pt idx="6096">
                        <c:v>11.323907115299999</c:v>
                      </c:pt>
                      <c:pt idx="6097">
                        <c:v>11.323907115299999</c:v>
                      </c:pt>
                      <c:pt idx="6098">
                        <c:v>11.323907115299999</c:v>
                      </c:pt>
                      <c:pt idx="6099">
                        <c:v>11.323907115299999</c:v>
                      </c:pt>
                      <c:pt idx="6100">
                        <c:v>11.323907115299999</c:v>
                      </c:pt>
                      <c:pt idx="6101">
                        <c:v>11.323907115299999</c:v>
                      </c:pt>
                      <c:pt idx="6102">
                        <c:v>11.323907115299999</c:v>
                      </c:pt>
                      <c:pt idx="6103">
                        <c:v>11.323907115299999</c:v>
                      </c:pt>
                      <c:pt idx="6104">
                        <c:v>11.323907115299999</c:v>
                      </c:pt>
                      <c:pt idx="6105">
                        <c:v>11.323907115299999</c:v>
                      </c:pt>
                      <c:pt idx="6106">
                        <c:v>11.323907115299999</c:v>
                      </c:pt>
                      <c:pt idx="6107">
                        <c:v>11.323907115299999</c:v>
                      </c:pt>
                      <c:pt idx="6108">
                        <c:v>11.323907115299999</c:v>
                      </c:pt>
                      <c:pt idx="6109">
                        <c:v>11.323907115299999</c:v>
                      </c:pt>
                      <c:pt idx="6110">
                        <c:v>11.323907115299999</c:v>
                      </c:pt>
                      <c:pt idx="6111">
                        <c:v>11.323907115299999</c:v>
                      </c:pt>
                      <c:pt idx="6112">
                        <c:v>11.323907115299999</c:v>
                      </c:pt>
                      <c:pt idx="6113">
                        <c:v>11.323907115299999</c:v>
                      </c:pt>
                      <c:pt idx="6114">
                        <c:v>11.323907115299999</c:v>
                      </c:pt>
                      <c:pt idx="6115">
                        <c:v>11.323907115299999</c:v>
                      </c:pt>
                      <c:pt idx="6116">
                        <c:v>11.323907115299999</c:v>
                      </c:pt>
                      <c:pt idx="6117">
                        <c:v>11.323907115299999</c:v>
                      </c:pt>
                      <c:pt idx="6118">
                        <c:v>11.321075430600001</c:v>
                      </c:pt>
                      <c:pt idx="6119">
                        <c:v>11.321075430600001</c:v>
                      </c:pt>
                      <c:pt idx="6120">
                        <c:v>11.321075430600001</c:v>
                      </c:pt>
                      <c:pt idx="6121">
                        <c:v>11.321075430600001</c:v>
                      </c:pt>
                      <c:pt idx="6122">
                        <c:v>11.321075430600001</c:v>
                      </c:pt>
                      <c:pt idx="6123">
                        <c:v>11.321075430600001</c:v>
                      </c:pt>
                      <c:pt idx="6124">
                        <c:v>11.321075430600001</c:v>
                      </c:pt>
                      <c:pt idx="6125">
                        <c:v>11.321075430600001</c:v>
                      </c:pt>
                      <c:pt idx="6126">
                        <c:v>11.321075430600001</c:v>
                      </c:pt>
                      <c:pt idx="6127">
                        <c:v>11.321075430600001</c:v>
                      </c:pt>
                      <c:pt idx="6128">
                        <c:v>11.321075430600001</c:v>
                      </c:pt>
                      <c:pt idx="6129">
                        <c:v>11.321075430600001</c:v>
                      </c:pt>
                      <c:pt idx="6130">
                        <c:v>11.321075430600001</c:v>
                      </c:pt>
                      <c:pt idx="6131">
                        <c:v>11.321075430600001</c:v>
                      </c:pt>
                      <c:pt idx="6132">
                        <c:v>11.321075430600001</c:v>
                      </c:pt>
                      <c:pt idx="6133">
                        <c:v>11.321075430600001</c:v>
                      </c:pt>
                      <c:pt idx="6134">
                        <c:v>11.321075430600001</c:v>
                      </c:pt>
                      <c:pt idx="6135">
                        <c:v>11.321075430600001</c:v>
                      </c:pt>
                      <c:pt idx="6136">
                        <c:v>11.321075430600001</c:v>
                      </c:pt>
                      <c:pt idx="6137">
                        <c:v>11.321075430600001</c:v>
                      </c:pt>
                      <c:pt idx="6138">
                        <c:v>11.321075430600001</c:v>
                      </c:pt>
                      <c:pt idx="6139">
                        <c:v>11.321075430600001</c:v>
                      </c:pt>
                      <c:pt idx="6140">
                        <c:v>11.321075430600001</c:v>
                      </c:pt>
                      <c:pt idx="6141">
                        <c:v>11.318243745899998</c:v>
                      </c:pt>
                      <c:pt idx="6142">
                        <c:v>11.318243745899998</c:v>
                      </c:pt>
                      <c:pt idx="6143">
                        <c:v>11.318243745899998</c:v>
                      </c:pt>
                      <c:pt idx="6144">
                        <c:v>11.318243745899998</c:v>
                      </c:pt>
                      <c:pt idx="6145">
                        <c:v>11.318243745899998</c:v>
                      </c:pt>
                      <c:pt idx="6146">
                        <c:v>11.318243745899998</c:v>
                      </c:pt>
                      <c:pt idx="6147">
                        <c:v>11.318243745899998</c:v>
                      </c:pt>
                      <c:pt idx="6148">
                        <c:v>11.318243745899998</c:v>
                      </c:pt>
                      <c:pt idx="6149">
                        <c:v>11.318243745899998</c:v>
                      </c:pt>
                      <c:pt idx="6150">
                        <c:v>11.318243745899998</c:v>
                      </c:pt>
                      <c:pt idx="6151">
                        <c:v>11.318243745899998</c:v>
                      </c:pt>
                      <c:pt idx="6152">
                        <c:v>11.318243745899998</c:v>
                      </c:pt>
                      <c:pt idx="6153">
                        <c:v>11.318243745899998</c:v>
                      </c:pt>
                      <c:pt idx="6154">
                        <c:v>11.318243745899998</c:v>
                      </c:pt>
                      <c:pt idx="6155">
                        <c:v>11.318243745899998</c:v>
                      </c:pt>
                      <c:pt idx="6156">
                        <c:v>11.318243745899998</c:v>
                      </c:pt>
                      <c:pt idx="6157">
                        <c:v>11.318243745899998</c:v>
                      </c:pt>
                      <c:pt idx="6158">
                        <c:v>11.318243745899998</c:v>
                      </c:pt>
                      <c:pt idx="6159">
                        <c:v>11.318243745899998</c:v>
                      </c:pt>
                      <c:pt idx="6160">
                        <c:v>11.318243745899998</c:v>
                      </c:pt>
                      <c:pt idx="6161">
                        <c:v>11.318243745899998</c:v>
                      </c:pt>
                      <c:pt idx="6162">
                        <c:v>11.318243745899998</c:v>
                      </c:pt>
                      <c:pt idx="6163">
                        <c:v>11.318243745899998</c:v>
                      </c:pt>
                      <c:pt idx="6164">
                        <c:v>11.3154120612</c:v>
                      </c:pt>
                      <c:pt idx="6165">
                        <c:v>11.3154120612</c:v>
                      </c:pt>
                      <c:pt idx="6166">
                        <c:v>11.3154120612</c:v>
                      </c:pt>
                      <c:pt idx="6167">
                        <c:v>11.3154120612</c:v>
                      </c:pt>
                      <c:pt idx="6168">
                        <c:v>11.3154120612</c:v>
                      </c:pt>
                      <c:pt idx="6169">
                        <c:v>11.3154120612</c:v>
                      </c:pt>
                      <c:pt idx="6170">
                        <c:v>11.3154120612</c:v>
                      </c:pt>
                      <c:pt idx="6171">
                        <c:v>11.3154120612</c:v>
                      </c:pt>
                      <c:pt idx="6172">
                        <c:v>11.3154120612</c:v>
                      </c:pt>
                      <c:pt idx="6173">
                        <c:v>11.3154120612</c:v>
                      </c:pt>
                      <c:pt idx="6174">
                        <c:v>11.3154120612</c:v>
                      </c:pt>
                      <c:pt idx="6175">
                        <c:v>11.3154120612</c:v>
                      </c:pt>
                      <c:pt idx="6176">
                        <c:v>11.3154120612</c:v>
                      </c:pt>
                      <c:pt idx="6177">
                        <c:v>11.3154120612</c:v>
                      </c:pt>
                      <c:pt idx="6178">
                        <c:v>11.3154120612</c:v>
                      </c:pt>
                      <c:pt idx="6179">
                        <c:v>11.3154120612</c:v>
                      </c:pt>
                      <c:pt idx="6180">
                        <c:v>11.3154120612</c:v>
                      </c:pt>
                      <c:pt idx="6181">
                        <c:v>11.3154120612</c:v>
                      </c:pt>
                      <c:pt idx="6182">
                        <c:v>11.3154120612</c:v>
                      </c:pt>
                      <c:pt idx="6183">
                        <c:v>11.3154120612</c:v>
                      </c:pt>
                      <c:pt idx="6184">
                        <c:v>11.3154120612</c:v>
                      </c:pt>
                      <c:pt idx="6185">
                        <c:v>11.3154120612</c:v>
                      </c:pt>
                      <c:pt idx="6186">
                        <c:v>11.3154120612</c:v>
                      </c:pt>
                      <c:pt idx="6187">
                        <c:v>11.3125803765</c:v>
                      </c:pt>
                      <c:pt idx="6188">
                        <c:v>11.3125803765</c:v>
                      </c:pt>
                      <c:pt idx="6189">
                        <c:v>11.3125803765</c:v>
                      </c:pt>
                      <c:pt idx="6190">
                        <c:v>11.3125803765</c:v>
                      </c:pt>
                      <c:pt idx="6191">
                        <c:v>11.3125803765</c:v>
                      </c:pt>
                      <c:pt idx="6192">
                        <c:v>11.3125803765</c:v>
                      </c:pt>
                      <c:pt idx="6193">
                        <c:v>11.3125803765</c:v>
                      </c:pt>
                      <c:pt idx="6194">
                        <c:v>11.3125803765</c:v>
                      </c:pt>
                      <c:pt idx="6195">
                        <c:v>11.3125803765</c:v>
                      </c:pt>
                      <c:pt idx="6196">
                        <c:v>11.3125803765</c:v>
                      </c:pt>
                      <c:pt idx="6197">
                        <c:v>11.3125803765</c:v>
                      </c:pt>
                      <c:pt idx="6198">
                        <c:v>11.3125803765</c:v>
                      </c:pt>
                      <c:pt idx="6199">
                        <c:v>11.3125803765</c:v>
                      </c:pt>
                      <c:pt idx="6200">
                        <c:v>11.3125803765</c:v>
                      </c:pt>
                      <c:pt idx="6201">
                        <c:v>11.3125803765</c:v>
                      </c:pt>
                      <c:pt idx="6202">
                        <c:v>11.3125803765</c:v>
                      </c:pt>
                      <c:pt idx="6203">
                        <c:v>11.3125803765</c:v>
                      </c:pt>
                      <c:pt idx="6204">
                        <c:v>11.3125803765</c:v>
                      </c:pt>
                      <c:pt idx="6205">
                        <c:v>11.3125803765</c:v>
                      </c:pt>
                      <c:pt idx="6206">
                        <c:v>11.3125803765</c:v>
                      </c:pt>
                      <c:pt idx="6207">
                        <c:v>11.3125803765</c:v>
                      </c:pt>
                      <c:pt idx="6208">
                        <c:v>11.3125803765</c:v>
                      </c:pt>
                      <c:pt idx="6209">
                        <c:v>11.3125803765</c:v>
                      </c:pt>
                      <c:pt idx="6210">
                        <c:v>11.309748691799999</c:v>
                      </c:pt>
                      <c:pt idx="6211">
                        <c:v>11.309748691799999</c:v>
                      </c:pt>
                      <c:pt idx="6212">
                        <c:v>11.309748691799999</c:v>
                      </c:pt>
                      <c:pt idx="6213">
                        <c:v>11.309748691799999</c:v>
                      </c:pt>
                      <c:pt idx="6214">
                        <c:v>11.309748691799999</c:v>
                      </c:pt>
                      <c:pt idx="6215">
                        <c:v>11.309748691799999</c:v>
                      </c:pt>
                      <c:pt idx="6216">
                        <c:v>11.309748691799999</c:v>
                      </c:pt>
                      <c:pt idx="6217">
                        <c:v>11.309748691799999</c:v>
                      </c:pt>
                      <c:pt idx="6218">
                        <c:v>11.309748691799999</c:v>
                      </c:pt>
                      <c:pt idx="6219">
                        <c:v>11.309748691799999</c:v>
                      </c:pt>
                      <c:pt idx="6220">
                        <c:v>11.309748691799999</c:v>
                      </c:pt>
                      <c:pt idx="6221">
                        <c:v>11.309748691799999</c:v>
                      </c:pt>
                      <c:pt idx="6222">
                        <c:v>11.309748691799999</c:v>
                      </c:pt>
                      <c:pt idx="6223">
                        <c:v>11.309748691799999</c:v>
                      </c:pt>
                      <c:pt idx="6224">
                        <c:v>11.309748691799999</c:v>
                      </c:pt>
                      <c:pt idx="6225">
                        <c:v>11.309748691799999</c:v>
                      </c:pt>
                      <c:pt idx="6226">
                        <c:v>11.309748691799999</c:v>
                      </c:pt>
                      <c:pt idx="6227">
                        <c:v>11.309748691799999</c:v>
                      </c:pt>
                      <c:pt idx="6228">
                        <c:v>11.309748691799999</c:v>
                      </c:pt>
                      <c:pt idx="6229">
                        <c:v>11.309748691799999</c:v>
                      </c:pt>
                      <c:pt idx="6230">
                        <c:v>11.309748691799999</c:v>
                      </c:pt>
                      <c:pt idx="6231">
                        <c:v>11.309748691799999</c:v>
                      </c:pt>
                      <c:pt idx="6232">
                        <c:v>11.309748691799999</c:v>
                      </c:pt>
                      <c:pt idx="6233">
                        <c:v>11.309748691799999</c:v>
                      </c:pt>
                      <c:pt idx="6234">
                        <c:v>11.306917007099999</c:v>
                      </c:pt>
                      <c:pt idx="6235">
                        <c:v>11.306917007099999</c:v>
                      </c:pt>
                      <c:pt idx="6236">
                        <c:v>11.306917007099999</c:v>
                      </c:pt>
                      <c:pt idx="6237">
                        <c:v>11.306917007099999</c:v>
                      </c:pt>
                      <c:pt idx="6238">
                        <c:v>11.306917007099999</c:v>
                      </c:pt>
                      <c:pt idx="6239">
                        <c:v>11.306917007099999</c:v>
                      </c:pt>
                      <c:pt idx="6240">
                        <c:v>11.306917007099999</c:v>
                      </c:pt>
                      <c:pt idx="6241">
                        <c:v>11.306917007099999</c:v>
                      </c:pt>
                      <c:pt idx="6242">
                        <c:v>11.306917007099999</c:v>
                      </c:pt>
                      <c:pt idx="6243">
                        <c:v>11.306917007099999</c:v>
                      </c:pt>
                      <c:pt idx="6244">
                        <c:v>11.306917007099999</c:v>
                      </c:pt>
                      <c:pt idx="6245">
                        <c:v>11.306917007099999</c:v>
                      </c:pt>
                      <c:pt idx="6246">
                        <c:v>11.306917007099999</c:v>
                      </c:pt>
                      <c:pt idx="6247">
                        <c:v>11.306917007099999</c:v>
                      </c:pt>
                      <c:pt idx="6248">
                        <c:v>11.306917007099999</c:v>
                      </c:pt>
                      <c:pt idx="6249">
                        <c:v>11.306917007099999</c:v>
                      </c:pt>
                      <c:pt idx="6250">
                        <c:v>11.306917007099999</c:v>
                      </c:pt>
                      <c:pt idx="6251">
                        <c:v>11.306917007099999</c:v>
                      </c:pt>
                      <c:pt idx="6252">
                        <c:v>11.306917007099999</c:v>
                      </c:pt>
                      <c:pt idx="6253">
                        <c:v>11.306917007099999</c:v>
                      </c:pt>
                      <c:pt idx="6254">
                        <c:v>11.306917007099999</c:v>
                      </c:pt>
                      <c:pt idx="6255">
                        <c:v>11.306917007099999</c:v>
                      </c:pt>
                      <c:pt idx="6256">
                        <c:v>11.306917007099999</c:v>
                      </c:pt>
                      <c:pt idx="6257">
                        <c:v>11.304085322399999</c:v>
                      </c:pt>
                      <c:pt idx="6258">
                        <c:v>11.304085322399999</c:v>
                      </c:pt>
                      <c:pt idx="6259">
                        <c:v>11.304085322399999</c:v>
                      </c:pt>
                      <c:pt idx="6260">
                        <c:v>11.304085322399999</c:v>
                      </c:pt>
                      <c:pt idx="6261">
                        <c:v>11.304085322399999</c:v>
                      </c:pt>
                      <c:pt idx="6262">
                        <c:v>11.304085322399999</c:v>
                      </c:pt>
                      <c:pt idx="6263">
                        <c:v>11.304085322399999</c:v>
                      </c:pt>
                      <c:pt idx="6264">
                        <c:v>11.304085322399999</c:v>
                      </c:pt>
                      <c:pt idx="6265">
                        <c:v>11.304085322399999</c:v>
                      </c:pt>
                      <c:pt idx="6266">
                        <c:v>11.304085322399999</c:v>
                      </c:pt>
                      <c:pt idx="6267">
                        <c:v>11.304085322399999</c:v>
                      </c:pt>
                      <c:pt idx="6268">
                        <c:v>11.304085322399999</c:v>
                      </c:pt>
                      <c:pt idx="6269">
                        <c:v>11.304085322399999</c:v>
                      </c:pt>
                      <c:pt idx="6270">
                        <c:v>11.304085322399999</c:v>
                      </c:pt>
                      <c:pt idx="6271">
                        <c:v>11.304085322399999</c:v>
                      </c:pt>
                      <c:pt idx="6272">
                        <c:v>11.304085322399999</c:v>
                      </c:pt>
                      <c:pt idx="6273">
                        <c:v>11.304085322399999</c:v>
                      </c:pt>
                      <c:pt idx="6274">
                        <c:v>11.304085322399999</c:v>
                      </c:pt>
                      <c:pt idx="6275">
                        <c:v>11.304085322399999</c:v>
                      </c:pt>
                      <c:pt idx="6276">
                        <c:v>11.304085322399999</c:v>
                      </c:pt>
                      <c:pt idx="6277">
                        <c:v>11.304085322399999</c:v>
                      </c:pt>
                      <c:pt idx="6278">
                        <c:v>11.304085322399999</c:v>
                      </c:pt>
                      <c:pt idx="6279">
                        <c:v>11.304085322399999</c:v>
                      </c:pt>
                      <c:pt idx="6280">
                        <c:v>11.3012536377</c:v>
                      </c:pt>
                      <c:pt idx="6281">
                        <c:v>11.3012536377</c:v>
                      </c:pt>
                      <c:pt idx="6282">
                        <c:v>11.3012536377</c:v>
                      </c:pt>
                      <c:pt idx="6283">
                        <c:v>11.3012536377</c:v>
                      </c:pt>
                      <c:pt idx="6284">
                        <c:v>11.3012536377</c:v>
                      </c:pt>
                      <c:pt idx="6285">
                        <c:v>11.3012536377</c:v>
                      </c:pt>
                      <c:pt idx="6286">
                        <c:v>11.3012536377</c:v>
                      </c:pt>
                      <c:pt idx="6287">
                        <c:v>11.3012536377</c:v>
                      </c:pt>
                      <c:pt idx="6288">
                        <c:v>11.3012536377</c:v>
                      </c:pt>
                      <c:pt idx="6289">
                        <c:v>11.3012536377</c:v>
                      </c:pt>
                      <c:pt idx="6290">
                        <c:v>11.3012536377</c:v>
                      </c:pt>
                      <c:pt idx="6291">
                        <c:v>11.3012536377</c:v>
                      </c:pt>
                      <c:pt idx="6292">
                        <c:v>11.3012536377</c:v>
                      </c:pt>
                      <c:pt idx="6293">
                        <c:v>11.3012536377</c:v>
                      </c:pt>
                      <c:pt idx="6294">
                        <c:v>11.3012536377</c:v>
                      </c:pt>
                      <c:pt idx="6295">
                        <c:v>11.3012536377</c:v>
                      </c:pt>
                      <c:pt idx="6296">
                        <c:v>11.3012536377</c:v>
                      </c:pt>
                      <c:pt idx="6297">
                        <c:v>11.3012536377</c:v>
                      </c:pt>
                      <c:pt idx="6298">
                        <c:v>11.3012536377</c:v>
                      </c:pt>
                      <c:pt idx="6299">
                        <c:v>11.3012536377</c:v>
                      </c:pt>
                      <c:pt idx="6300">
                        <c:v>11.3012536377</c:v>
                      </c:pt>
                      <c:pt idx="6301">
                        <c:v>11.3012536377</c:v>
                      </c:pt>
                      <c:pt idx="6302">
                        <c:v>11.3012536377</c:v>
                      </c:pt>
                      <c:pt idx="6303">
                        <c:v>11.298421953</c:v>
                      </c:pt>
                      <c:pt idx="6304">
                        <c:v>11.298421953</c:v>
                      </c:pt>
                      <c:pt idx="6305">
                        <c:v>11.298421953</c:v>
                      </c:pt>
                      <c:pt idx="6306">
                        <c:v>11.298421953</c:v>
                      </c:pt>
                      <c:pt idx="6307">
                        <c:v>11.298421953</c:v>
                      </c:pt>
                      <c:pt idx="6308">
                        <c:v>11.298421953</c:v>
                      </c:pt>
                      <c:pt idx="6309">
                        <c:v>11.298421953</c:v>
                      </c:pt>
                      <c:pt idx="6310">
                        <c:v>11.298421953</c:v>
                      </c:pt>
                      <c:pt idx="6311">
                        <c:v>11.298421953</c:v>
                      </c:pt>
                      <c:pt idx="6312">
                        <c:v>11.298421953</c:v>
                      </c:pt>
                      <c:pt idx="6313">
                        <c:v>11.298421953</c:v>
                      </c:pt>
                      <c:pt idx="6314">
                        <c:v>11.298421953</c:v>
                      </c:pt>
                      <c:pt idx="6315">
                        <c:v>11.298421953</c:v>
                      </c:pt>
                      <c:pt idx="6316">
                        <c:v>11.298421953</c:v>
                      </c:pt>
                      <c:pt idx="6317">
                        <c:v>11.298421953</c:v>
                      </c:pt>
                      <c:pt idx="6318">
                        <c:v>11.298421953</c:v>
                      </c:pt>
                      <c:pt idx="6319">
                        <c:v>11.298421953</c:v>
                      </c:pt>
                      <c:pt idx="6320">
                        <c:v>11.298421953</c:v>
                      </c:pt>
                      <c:pt idx="6321">
                        <c:v>11.298421953</c:v>
                      </c:pt>
                      <c:pt idx="6322">
                        <c:v>11.298421953</c:v>
                      </c:pt>
                      <c:pt idx="6323">
                        <c:v>11.298421953</c:v>
                      </c:pt>
                      <c:pt idx="6324">
                        <c:v>11.298421953</c:v>
                      </c:pt>
                      <c:pt idx="6325">
                        <c:v>11.298421953</c:v>
                      </c:pt>
                      <c:pt idx="6326">
                        <c:v>11.298421953</c:v>
                      </c:pt>
                      <c:pt idx="6327">
                        <c:v>11.2955902683</c:v>
                      </c:pt>
                      <c:pt idx="6328">
                        <c:v>11.2955902683</c:v>
                      </c:pt>
                      <c:pt idx="6329">
                        <c:v>11.2955902683</c:v>
                      </c:pt>
                      <c:pt idx="6330">
                        <c:v>11.2955902683</c:v>
                      </c:pt>
                      <c:pt idx="6331">
                        <c:v>11.2955902683</c:v>
                      </c:pt>
                      <c:pt idx="6332">
                        <c:v>11.2955902683</c:v>
                      </c:pt>
                      <c:pt idx="6333">
                        <c:v>11.2955902683</c:v>
                      </c:pt>
                      <c:pt idx="6334">
                        <c:v>11.2955902683</c:v>
                      </c:pt>
                      <c:pt idx="6335">
                        <c:v>11.2955902683</c:v>
                      </c:pt>
                      <c:pt idx="6336">
                        <c:v>11.2955902683</c:v>
                      </c:pt>
                      <c:pt idx="6337">
                        <c:v>11.2955902683</c:v>
                      </c:pt>
                      <c:pt idx="6338">
                        <c:v>11.2955902683</c:v>
                      </c:pt>
                      <c:pt idx="6339">
                        <c:v>11.2955902683</c:v>
                      </c:pt>
                      <c:pt idx="6340">
                        <c:v>11.2955902683</c:v>
                      </c:pt>
                      <c:pt idx="6341">
                        <c:v>11.2955902683</c:v>
                      </c:pt>
                      <c:pt idx="6342">
                        <c:v>11.2955902683</c:v>
                      </c:pt>
                      <c:pt idx="6343">
                        <c:v>11.2955902683</c:v>
                      </c:pt>
                      <c:pt idx="6344">
                        <c:v>11.2955902683</c:v>
                      </c:pt>
                      <c:pt idx="6345">
                        <c:v>11.2955902683</c:v>
                      </c:pt>
                      <c:pt idx="6346">
                        <c:v>11.2955902683</c:v>
                      </c:pt>
                      <c:pt idx="6347">
                        <c:v>11.2955902683</c:v>
                      </c:pt>
                      <c:pt idx="6348">
                        <c:v>11.2955902683</c:v>
                      </c:pt>
                      <c:pt idx="6349">
                        <c:v>11.2955902683</c:v>
                      </c:pt>
                      <c:pt idx="6350">
                        <c:v>11.2927585836</c:v>
                      </c:pt>
                      <c:pt idx="6351">
                        <c:v>11.2927585836</c:v>
                      </c:pt>
                      <c:pt idx="6352">
                        <c:v>11.2927585836</c:v>
                      </c:pt>
                      <c:pt idx="6353">
                        <c:v>11.2927585836</c:v>
                      </c:pt>
                      <c:pt idx="6354">
                        <c:v>11.2927585836</c:v>
                      </c:pt>
                      <c:pt idx="6355">
                        <c:v>11.2927585836</c:v>
                      </c:pt>
                      <c:pt idx="6356">
                        <c:v>11.2927585836</c:v>
                      </c:pt>
                      <c:pt idx="6357">
                        <c:v>11.2927585836</c:v>
                      </c:pt>
                      <c:pt idx="6358">
                        <c:v>11.2927585836</c:v>
                      </c:pt>
                      <c:pt idx="6359">
                        <c:v>11.2927585836</c:v>
                      </c:pt>
                      <c:pt idx="6360">
                        <c:v>11.2927585836</c:v>
                      </c:pt>
                      <c:pt idx="6361">
                        <c:v>11.2927585836</c:v>
                      </c:pt>
                      <c:pt idx="6362">
                        <c:v>11.2927585836</c:v>
                      </c:pt>
                      <c:pt idx="6363">
                        <c:v>11.2927585836</c:v>
                      </c:pt>
                      <c:pt idx="6364">
                        <c:v>11.2927585836</c:v>
                      </c:pt>
                      <c:pt idx="6365">
                        <c:v>11.2927585836</c:v>
                      </c:pt>
                      <c:pt idx="6366">
                        <c:v>11.2927585836</c:v>
                      </c:pt>
                      <c:pt idx="6367">
                        <c:v>11.2927585836</c:v>
                      </c:pt>
                      <c:pt idx="6368">
                        <c:v>11.2927585836</c:v>
                      </c:pt>
                      <c:pt idx="6369">
                        <c:v>11.2927585836</c:v>
                      </c:pt>
                      <c:pt idx="6370">
                        <c:v>11.2927585836</c:v>
                      </c:pt>
                      <c:pt idx="6371">
                        <c:v>11.2927585836</c:v>
                      </c:pt>
                      <c:pt idx="6372">
                        <c:v>11.2927585836</c:v>
                      </c:pt>
                      <c:pt idx="6373">
                        <c:v>11.289926898899999</c:v>
                      </c:pt>
                      <c:pt idx="6374">
                        <c:v>11.289926898899999</c:v>
                      </c:pt>
                      <c:pt idx="6375">
                        <c:v>11.289926898899999</c:v>
                      </c:pt>
                      <c:pt idx="6376">
                        <c:v>11.289926898899999</c:v>
                      </c:pt>
                      <c:pt idx="6377">
                        <c:v>11.289926898899999</c:v>
                      </c:pt>
                      <c:pt idx="6378">
                        <c:v>11.289926898899999</c:v>
                      </c:pt>
                      <c:pt idx="6379">
                        <c:v>11.289926898899999</c:v>
                      </c:pt>
                      <c:pt idx="6380">
                        <c:v>11.289926898899999</c:v>
                      </c:pt>
                      <c:pt idx="6381">
                        <c:v>11.289926898899999</c:v>
                      </c:pt>
                      <c:pt idx="6382">
                        <c:v>11.289926898899999</c:v>
                      </c:pt>
                      <c:pt idx="6383">
                        <c:v>11.289926898899999</c:v>
                      </c:pt>
                      <c:pt idx="6384">
                        <c:v>11.289926898899999</c:v>
                      </c:pt>
                      <c:pt idx="6385">
                        <c:v>11.289926898899999</c:v>
                      </c:pt>
                      <c:pt idx="6386">
                        <c:v>11.289926898899999</c:v>
                      </c:pt>
                      <c:pt idx="6387">
                        <c:v>11.289926898899999</c:v>
                      </c:pt>
                      <c:pt idx="6388">
                        <c:v>11.289926898899999</c:v>
                      </c:pt>
                      <c:pt idx="6389">
                        <c:v>11.289926898899999</c:v>
                      </c:pt>
                      <c:pt idx="6390">
                        <c:v>11.289926898899999</c:v>
                      </c:pt>
                      <c:pt idx="6391">
                        <c:v>11.289926898899999</c:v>
                      </c:pt>
                      <c:pt idx="6392">
                        <c:v>11.289926898899999</c:v>
                      </c:pt>
                      <c:pt idx="6393">
                        <c:v>11.289926898899999</c:v>
                      </c:pt>
                      <c:pt idx="6394">
                        <c:v>11.289926898899999</c:v>
                      </c:pt>
                      <c:pt idx="6395">
                        <c:v>11.289926898899999</c:v>
                      </c:pt>
                      <c:pt idx="6396">
                        <c:v>11.287095214200001</c:v>
                      </c:pt>
                      <c:pt idx="6397">
                        <c:v>11.287095214200001</c:v>
                      </c:pt>
                      <c:pt idx="6398">
                        <c:v>11.287095214200001</c:v>
                      </c:pt>
                      <c:pt idx="6399">
                        <c:v>11.287095214200001</c:v>
                      </c:pt>
                      <c:pt idx="6400">
                        <c:v>11.287095214200001</c:v>
                      </c:pt>
                      <c:pt idx="6401">
                        <c:v>11.287095214200001</c:v>
                      </c:pt>
                      <c:pt idx="6402">
                        <c:v>11.287095214200001</c:v>
                      </c:pt>
                      <c:pt idx="6403">
                        <c:v>11.287095214200001</c:v>
                      </c:pt>
                      <c:pt idx="6404">
                        <c:v>11.287095214200001</c:v>
                      </c:pt>
                      <c:pt idx="6405">
                        <c:v>11.287095214200001</c:v>
                      </c:pt>
                      <c:pt idx="6406">
                        <c:v>11.287095214200001</c:v>
                      </c:pt>
                      <c:pt idx="6407">
                        <c:v>11.287095214200001</c:v>
                      </c:pt>
                      <c:pt idx="6408">
                        <c:v>11.287095214200001</c:v>
                      </c:pt>
                      <c:pt idx="6409">
                        <c:v>11.287095214200001</c:v>
                      </c:pt>
                      <c:pt idx="6410">
                        <c:v>11.287095214200001</c:v>
                      </c:pt>
                      <c:pt idx="6411">
                        <c:v>11.287095214200001</c:v>
                      </c:pt>
                      <c:pt idx="6412">
                        <c:v>11.287095214200001</c:v>
                      </c:pt>
                      <c:pt idx="6413">
                        <c:v>11.287095214200001</c:v>
                      </c:pt>
                      <c:pt idx="6414">
                        <c:v>11.287095214200001</c:v>
                      </c:pt>
                      <c:pt idx="6415">
                        <c:v>11.287095214200001</c:v>
                      </c:pt>
                      <c:pt idx="6416">
                        <c:v>11.287095214200001</c:v>
                      </c:pt>
                      <c:pt idx="6417">
                        <c:v>11.287095214200001</c:v>
                      </c:pt>
                      <c:pt idx="6418">
                        <c:v>11.287095214200001</c:v>
                      </c:pt>
                      <c:pt idx="6419">
                        <c:v>11.2842635295</c:v>
                      </c:pt>
                      <c:pt idx="6420">
                        <c:v>11.2842635295</c:v>
                      </c:pt>
                      <c:pt idx="6421">
                        <c:v>11.2842635295</c:v>
                      </c:pt>
                      <c:pt idx="6422">
                        <c:v>11.2842635295</c:v>
                      </c:pt>
                      <c:pt idx="6423">
                        <c:v>11.2842635295</c:v>
                      </c:pt>
                      <c:pt idx="6424">
                        <c:v>11.2842635295</c:v>
                      </c:pt>
                      <c:pt idx="6425">
                        <c:v>11.2842635295</c:v>
                      </c:pt>
                      <c:pt idx="6426">
                        <c:v>11.2842635295</c:v>
                      </c:pt>
                      <c:pt idx="6427">
                        <c:v>11.2842635295</c:v>
                      </c:pt>
                      <c:pt idx="6428">
                        <c:v>11.2842635295</c:v>
                      </c:pt>
                      <c:pt idx="6429">
                        <c:v>11.2842635295</c:v>
                      </c:pt>
                      <c:pt idx="6430">
                        <c:v>11.2842635295</c:v>
                      </c:pt>
                      <c:pt idx="6431">
                        <c:v>11.2842635295</c:v>
                      </c:pt>
                      <c:pt idx="6432">
                        <c:v>11.2842635295</c:v>
                      </c:pt>
                      <c:pt idx="6433">
                        <c:v>11.2842635295</c:v>
                      </c:pt>
                      <c:pt idx="6434">
                        <c:v>11.2842635295</c:v>
                      </c:pt>
                      <c:pt idx="6435">
                        <c:v>11.2842635295</c:v>
                      </c:pt>
                      <c:pt idx="6436">
                        <c:v>11.2842635295</c:v>
                      </c:pt>
                      <c:pt idx="6437">
                        <c:v>11.2842635295</c:v>
                      </c:pt>
                      <c:pt idx="6438">
                        <c:v>11.2842635295</c:v>
                      </c:pt>
                      <c:pt idx="6439">
                        <c:v>11.2842635295</c:v>
                      </c:pt>
                      <c:pt idx="6440">
                        <c:v>11.2842635295</c:v>
                      </c:pt>
                      <c:pt idx="6441">
                        <c:v>11.2842635295</c:v>
                      </c:pt>
                      <c:pt idx="6442">
                        <c:v>11.2842635295</c:v>
                      </c:pt>
                      <c:pt idx="6443">
                        <c:v>11.281431844799998</c:v>
                      </c:pt>
                      <c:pt idx="6444">
                        <c:v>11.281431844799998</c:v>
                      </c:pt>
                      <c:pt idx="6445">
                        <c:v>11.281431844799998</c:v>
                      </c:pt>
                      <c:pt idx="6446">
                        <c:v>11.281431844799998</c:v>
                      </c:pt>
                      <c:pt idx="6447">
                        <c:v>11.281431844799998</c:v>
                      </c:pt>
                      <c:pt idx="6448">
                        <c:v>11.281431844799998</c:v>
                      </c:pt>
                      <c:pt idx="6449">
                        <c:v>11.281431844799998</c:v>
                      </c:pt>
                      <c:pt idx="6450">
                        <c:v>11.281431844799998</c:v>
                      </c:pt>
                      <c:pt idx="6451">
                        <c:v>11.281431844799998</c:v>
                      </c:pt>
                      <c:pt idx="6452">
                        <c:v>11.281431844799998</c:v>
                      </c:pt>
                      <c:pt idx="6453">
                        <c:v>11.281431844799998</c:v>
                      </c:pt>
                      <c:pt idx="6454">
                        <c:v>11.281431844799998</c:v>
                      </c:pt>
                      <c:pt idx="6455">
                        <c:v>11.281431844799998</c:v>
                      </c:pt>
                      <c:pt idx="6456">
                        <c:v>11.281431844799998</c:v>
                      </c:pt>
                      <c:pt idx="6457">
                        <c:v>11.281431844799998</c:v>
                      </c:pt>
                      <c:pt idx="6458">
                        <c:v>11.281431844799998</c:v>
                      </c:pt>
                      <c:pt idx="6459">
                        <c:v>11.281431844799998</c:v>
                      </c:pt>
                      <c:pt idx="6460">
                        <c:v>11.281431844799998</c:v>
                      </c:pt>
                      <c:pt idx="6461">
                        <c:v>11.281431844799998</c:v>
                      </c:pt>
                      <c:pt idx="6462">
                        <c:v>11.281431844799998</c:v>
                      </c:pt>
                      <c:pt idx="6463">
                        <c:v>11.281431844799998</c:v>
                      </c:pt>
                      <c:pt idx="6464">
                        <c:v>11.281431844799998</c:v>
                      </c:pt>
                      <c:pt idx="6465">
                        <c:v>11.281431844799998</c:v>
                      </c:pt>
                      <c:pt idx="6466">
                        <c:v>11.2786001601</c:v>
                      </c:pt>
                      <c:pt idx="6467">
                        <c:v>11.2786001601</c:v>
                      </c:pt>
                      <c:pt idx="6468">
                        <c:v>11.2786001601</c:v>
                      </c:pt>
                      <c:pt idx="6469">
                        <c:v>11.2786001601</c:v>
                      </c:pt>
                      <c:pt idx="6470">
                        <c:v>11.2786001601</c:v>
                      </c:pt>
                      <c:pt idx="6471">
                        <c:v>11.2786001601</c:v>
                      </c:pt>
                      <c:pt idx="6472">
                        <c:v>11.2786001601</c:v>
                      </c:pt>
                      <c:pt idx="6473">
                        <c:v>11.2786001601</c:v>
                      </c:pt>
                      <c:pt idx="6474">
                        <c:v>11.2786001601</c:v>
                      </c:pt>
                      <c:pt idx="6475">
                        <c:v>11.2786001601</c:v>
                      </c:pt>
                      <c:pt idx="6476">
                        <c:v>11.2786001601</c:v>
                      </c:pt>
                      <c:pt idx="6477">
                        <c:v>11.2786001601</c:v>
                      </c:pt>
                      <c:pt idx="6478">
                        <c:v>11.2786001601</c:v>
                      </c:pt>
                      <c:pt idx="6479">
                        <c:v>11.2786001601</c:v>
                      </c:pt>
                      <c:pt idx="6480">
                        <c:v>11.2786001601</c:v>
                      </c:pt>
                      <c:pt idx="6481">
                        <c:v>11.2786001601</c:v>
                      </c:pt>
                      <c:pt idx="6482">
                        <c:v>11.2786001601</c:v>
                      </c:pt>
                      <c:pt idx="6483">
                        <c:v>11.2786001601</c:v>
                      </c:pt>
                      <c:pt idx="6484">
                        <c:v>11.2786001601</c:v>
                      </c:pt>
                      <c:pt idx="6485">
                        <c:v>11.2786001601</c:v>
                      </c:pt>
                      <c:pt idx="6486">
                        <c:v>11.2786001601</c:v>
                      </c:pt>
                      <c:pt idx="6487">
                        <c:v>11.2786001601</c:v>
                      </c:pt>
                      <c:pt idx="6488">
                        <c:v>11.2786001601</c:v>
                      </c:pt>
                      <c:pt idx="6489">
                        <c:v>11.2757684754</c:v>
                      </c:pt>
                      <c:pt idx="6490">
                        <c:v>11.2757684754</c:v>
                      </c:pt>
                      <c:pt idx="6491">
                        <c:v>11.2757684754</c:v>
                      </c:pt>
                      <c:pt idx="6492">
                        <c:v>11.2757684754</c:v>
                      </c:pt>
                      <c:pt idx="6493">
                        <c:v>11.2757684754</c:v>
                      </c:pt>
                      <c:pt idx="6494">
                        <c:v>11.2757684754</c:v>
                      </c:pt>
                      <c:pt idx="6495">
                        <c:v>11.2757684754</c:v>
                      </c:pt>
                      <c:pt idx="6496">
                        <c:v>11.2757684754</c:v>
                      </c:pt>
                      <c:pt idx="6497">
                        <c:v>11.2757684754</c:v>
                      </c:pt>
                      <c:pt idx="6498">
                        <c:v>11.2757684754</c:v>
                      </c:pt>
                      <c:pt idx="6499">
                        <c:v>11.2757684754</c:v>
                      </c:pt>
                      <c:pt idx="6500">
                        <c:v>11.2757684754</c:v>
                      </c:pt>
                      <c:pt idx="6501">
                        <c:v>11.2757684754</c:v>
                      </c:pt>
                      <c:pt idx="6502">
                        <c:v>11.2757684754</c:v>
                      </c:pt>
                      <c:pt idx="6503">
                        <c:v>11.2757684754</c:v>
                      </c:pt>
                      <c:pt idx="6504">
                        <c:v>11.2757684754</c:v>
                      </c:pt>
                      <c:pt idx="6505">
                        <c:v>11.2757684754</c:v>
                      </c:pt>
                      <c:pt idx="6506">
                        <c:v>11.2757684754</c:v>
                      </c:pt>
                      <c:pt idx="6507">
                        <c:v>11.2757684754</c:v>
                      </c:pt>
                      <c:pt idx="6508">
                        <c:v>11.2757684754</c:v>
                      </c:pt>
                      <c:pt idx="6509">
                        <c:v>11.2757684754</c:v>
                      </c:pt>
                      <c:pt idx="6510">
                        <c:v>11.2757684754</c:v>
                      </c:pt>
                      <c:pt idx="6511">
                        <c:v>11.2757684754</c:v>
                      </c:pt>
                      <c:pt idx="6512">
                        <c:v>11.272936790700001</c:v>
                      </c:pt>
                      <c:pt idx="6513">
                        <c:v>11.272936790700001</c:v>
                      </c:pt>
                      <c:pt idx="6514">
                        <c:v>11.272936790700001</c:v>
                      </c:pt>
                      <c:pt idx="6515">
                        <c:v>11.272936790700001</c:v>
                      </c:pt>
                      <c:pt idx="6516">
                        <c:v>11.272936790700001</c:v>
                      </c:pt>
                      <c:pt idx="6517">
                        <c:v>11.272936790700001</c:v>
                      </c:pt>
                      <c:pt idx="6518">
                        <c:v>11.272936790700001</c:v>
                      </c:pt>
                      <c:pt idx="6519">
                        <c:v>11.272936790700001</c:v>
                      </c:pt>
                      <c:pt idx="6520">
                        <c:v>11.272936790700001</c:v>
                      </c:pt>
                      <c:pt idx="6521">
                        <c:v>11.272936790700001</c:v>
                      </c:pt>
                      <c:pt idx="6522">
                        <c:v>11.272936790700001</c:v>
                      </c:pt>
                      <c:pt idx="6523">
                        <c:v>11.272936790700001</c:v>
                      </c:pt>
                      <c:pt idx="6524">
                        <c:v>11.272936790700001</c:v>
                      </c:pt>
                      <c:pt idx="6525">
                        <c:v>11.272936790700001</c:v>
                      </c:pt>
                      <c:pt idx="6526">
                        <c:v>11.272936790700001</c:v>
                      </c:pt>
                      <c:pt idx="6527">
                        <c:v>11.272936790700001</c:v>
                      </c:pt>
                      <c:pt idx="6528">
                        <c:v>11.272936790700001</c:v>
                      </c:pt>
                      <c:pt idx="6529">
                        <c:v>11.272936790700001</c:v>
                      </c:pt>
                      <c:pt idx="6530">
                        <c:v>11.272936790700001</c:v>
                      </c:pt>
                      <c:pt idx="6531">
                        <c:v>11.272936790700001</c:v>
                      </c:pt>
                      <c:pt idx="6532">
                        <c:v>11.272936790700001</c:v>
                      </c:pt>
                      <c:pt idx="6533">
                        <c:v>11.272936790700001</c:v>
                      </c:pt>
                      <c:pt idx="6534">
                        <c:v>11.272936790700001</c:v>
                      </c:pt>
                      <c:pt idx="6535">
                        <c:v>11.272936790700001</c:v>
                      </c:pt>
                      <c:pt idx="6536">
                        <c:v>11.270105105999999</c:v>
                      </c:pt>
                      <c:pt idx="6537">
                        <c:v>11.270105105999999</c:v>
                      </c:pt>
                      <c:pt idx="6538">
                        <c:v>11.270105105999999</c:v>
                      </c:pt>
                      <c:pt idx="6539">
                        <c:v>11.270105105999999</c:v>
                      </c:pt>
                      <c:pt idx="6540">
                        <c:v>11.270105105999999</c:v>
                      </c:pt>
                      <c:pt idx="6541">
                        <c:v>11.270105105999999</c:v>
                      </c:pt>
                      <c:pt idx="6542">
                        <c:v>11.270105105999999</c:v>
                      </c:pt>
                      <c:pt idx="6543">
                        <c:v>11.270105105999999</c:v>
                      </c:pt>
                      <c:pt idx="6544">
                        <c:v>11.270105105999999</c:v>
                      </c:pt>
                      <c:pt idx="6545">
                        <c:v>11.270105105999999</c:v>
                      </c:pt>
                      <c:pt idx="6546">
                        <c:v>11.270105105999999</c:v>
                      </c:pt>
                      <c:pt idx="6547">
                        <c:v>11.270105105999999</c:v>
                      </c:pt>
                      <c:pt idx="6548">
                        <c:v>11.270105105999999</c:v>
                      </c:pt>
                      <c:pt idx="6549">
                        <c:v>11.270105105999999</c:v>
                      </c:pt>
                      <c:pt idx="6550">
                        <c:v>11.270105105999999</c:v>
                      </c:pt>
                      <c:pt idx="6551">
                        <c:v>11.270105105999999</c:v>
                      </c:pt>
                      <c:pt idx="6552">
                        <c:v>11.270105105999999</c:v>
                      </c:pt>
                      <c:pt idx="6553">
                        <c:v>11.270105105999999</c:v>
                      </c:pt>
                      <c:pt idx="6554">
                        <c:v>11.270105105999999</c:v>
                      </c:pt>
                      <c:pt idx="6555">
                        <c:v>11.270105105999999</c:v>
                      </c:pt>
                      <c:pt idx="6556">
                        <c:v>11.270105105999999</c:v>
                      </c:pt>
                      <c:pt idx="6557">
                        <c:v>11.270105105999999</c:v>
                      </c:pt>
                      <c:pt idx="6558">
                        <c:v>11.270105105999999</c:v>
                      </c:pt>
                      <c:pt idx="6559">
                        <c:v>11.267273421299999</c:v>
                      </c:pt>
                      <c:pt idx="6560">
                        <c:v>11.267273421299999</c:v>
                      </c:pt>
                      <c:pt idx="6561">
                        <c:v>11.267273421299999</c:v>
                      </c:pt>
                      <c:pt idx="6562">
                        <c:v>11.267273421299999</c:v>
                      </c:pt>
                      <c:pt idx="6563">
                        <c:v>11.267273421299999</c:v>
                      </c:pt>
                      <c:pt idx="6564">
                        <c:v>11.267273421299999</c:v>
                      </c:pt>
                      <c:pt idx="6565">
                        <c:v>11.267273421299999</c:v>
                      </c:pt>
                      <c:pt idx="6566">
                        <c:v>11.267273421299999</c:v>
                      </c:pt>
                      <c:pt idx="6567">
                        <c:v>11.267273421299999</c:v>
                      </c:pt>
                      <c:pt idx="6568">
                        <c:v>11.267273421299999</c:v>
                      </c:pt>
                      <c:pt idx="6569">
                        <c:v>11.267273421299999</c:v>
                      </c:pt>
                      <c:pt idx="6570">
                        <c:v>11.267273421299999</c:v>
                      </c:pt>
                      <c:pt idx="6571">
                        <c:v>11.267273421299999</c:v>
                      </c:pt>
                      <c:pt idx="6572">
                        <c:v>11.267273421299999</c:v>
                      </c:pt>
                      <c:pt idx="6573">
                        <c:v>11.267273421299999</c:v>
                      </c:pt>
                      <c:pt idx="6574">
                        <c:v>11.267273421299999</c:v>
                      </c:pt>
                      <c:pt idx="6575">
                        <c:v>11.267273421299999</c:v>
                      </c:pt>
                      <c:pt idx="6576">
                        <c:v>11.267273421299999</c:v>
                      </c:pt>
                      <c:pt idx="6577">
                        <c:v>11.267273421299999</c:v>
                      </c:pt>
                      <c:pt idx="6578">
                        <c:v>11.267273421299999</c:v>
                      </c:pt>
                      <c:pt idx="6579">
                        <c:v>11.267273421299999</c:v>
                      </c:pt>
                      <c:pt idx="6580">
                        <c:v>11.267273421299999</c:v>
                      </c:pt>
                      <c:pt idx="6581">
                        <c:v>11.267273421299999</c:v>
                      </c:pt>
                      <c:pt idx="6582">
                        <c:v>11.2644417366</c:v>
                      </c:pt>
                      <c:pt idx="6583">
                        <c:v>11.2644417366</c:v>
                      </c:pt>
                      <c:pt idx="6584">
                        <c:v>11.2644417366</c:v>
                      </c:pt>
                      <c:pt idx="6585">
                        <c:v>11.2644417366</c:v>
                      </c:pt>
                      <c:pt idx="6586">
                        <c:v>11.2644417366</c:v>
                      </c:pt>
                      <c:pt idx="6587">
                        <c:v>11.2644417366</c:v>
                      </c:pt>
                      <c:pt idx="6588">
                        <c:v>11.2644417366</c:v>
                      </c:pt>
                      <c:pt idx="6589">
                        <c:v>11.2644417366</c:v>
                      </c:pt>
                      <c:pt idx="6590">
                        <c:v>11.2644417366</c:v>
                      </c:pt>
                      <c:pt idx="6591">
                        <c:v>11.2644417366</c:v>
                      </c:pt>
                      <c:pt idx="6592">
                        <c:v>11.2644417366</c:v>
                      </c:pt>
                      <c:pt idx="6593">
                        <c:v>11.2644417366</c:v>
                      </c:pt>
                      <c:pt idx="6594">
                        <c:v>11.2644417366</c:v>
                      </c:pt>
                      <c:pt idx="6595">
                        <c:v>11.2644417366</c:v>
                      </c:pt>
                      <c:pt idx="6596">
                        <c:v>11.2644417366</c:v>
                      </c:pt>
                      <c:pt idx="6597">
                        <c:v>11.2644417366</c:v>
                      </c:pt>
                      <c:pt idx="6598">
                        <c:v>11.2644417366</c:v>
                      </c:pt>
                      <c:pt idx="6599">
                        <c:v>11.2644417366</c:v>
                      </c:pt>
                      <c:pt idx="6600">
                        <c:v>11.2644417366</c:v>
                      </c:pt>
                      <c:pt idx="6601">
                        <c:v>11.2644417366</c:v>
                      </c:pt>
                      <c:pt idx="6602">
                        <c:v>11.2644417366</c:v>
                      </c:pt>
                      <c:pt idx="6603">
                        <c:v>11.2644417366</c:v>
                      </c:pt>
                      <c:pt idx="6604">
                        <c:v>11.2644417366</c:v>
                      </c:pt>
                      <c:pt idx="6605">
                        <c:v>11.2644417366</c:v>
                      </c:pt>
                      <c:pt idx="6606">
                        <c:v>11.2616100519</c:v>
                      </c:pt>
                      <c:pt idx="6607">
                        <c:v>11.2616100519</c:v>
                      </c:pt>
                      <c:pt idx="6608">
                        <c:v>11.2616100519</c:v>
                      </c:pt>
                      <c:pt idx="6609">
                        <c:v>11.2616100519</c:v>
                      </c:pt>
                      <c:pt idx="6610">
                        <c:v>11.2616100519</c:v>
                      </c:pt>
                      <c:pt idx="6611">
                        <c:v>11.2616100519</c:v>
                      </c:pt>
                      <c:pt idx="6612">
                        <c:v>11.2616100519</c:v>
                      </c:pt>
                      <c:pt idx="6613">
                        <c:v>11.2616100519</c:v>
                      </c:pt>
                      <c:pt idx="6614">
                        <c:v>11.2616100519</c:v>
                      </c:pt>
                      <c:pt idx="6615">
                        <c:v>11.2616100519</c:v>
                      </c:pt>
                      <c:pt idx="6616">
                        <c:v>11.2616100519</c:v>
                      </c:pt>
                      <c:pt idx="6617">
                        <c:v>11.2616100519</c:v>
                      </c:pt>
                      <c:pt idx="6618">
                        <c:v>11.2616100519</c:v>
                      </c:pt>
                      <c:pt idx="6619">
                        <c:v>11.2616100519</c:v>
                      </c:pt>
                      <c:pt idx="6620">
                        <c:v>11.2616100519</c:v>
                      </c:pt>
                      <c:pt idx="6621">
                        <c:v>11.2616100519</c:v>
                      </c:pt>
                      <c:pt idx="6622">
                        <c:v>11.2616100519</c:v>
                      </c:pt>
                      <c:pt idx="6623">
                        <c:v>11.2616100519</c:v>
                      </c:pt>
                      <c:pt idx="6624">
                        <c:v>11.2616100519</c:v>
                      </c:pt>
                      <c:pt idx="6625">
                        <c:v>11.2616100519</c:v>
                      </c:pt>
                      <c:pt idx="6626">
                        <c:v>11.2616100519</c:v>
                      </c:pt>
                      <c:pt idx="6627">
                        <c:v>11.2616100519</c:v>
                      </c:pt>
                      <c:pt idx="6628">
                        <c:v>11.2616100519</c:v>
                      </c:pt>
                      <c:pt idx="6629">
                        <c:v>11.2587783672</c:v>
                      </c:pt>
                      <c:pt idx="6630">
                        <c:v>11.2587783672</c:v>
                      </c:pt>
                      <c:pt idx="6631">
                        <c:v>11.2587783672</c:v>
                      </c:pt>
                      <c:pt idx="6632">
                        <c:v>11.2587783672</c:v>
                      </c:pt>
                      <c:pt idx="6633">
                        <c:v>11.2587783672</c:v>
                      </c:pt>
                      <c:pt idx="6634">
                        <c:v>11.2587783672</c:v>
                      </c:pt>
                      <c:pt idx="6635">
                        <c:v>11.2587783672</c:v>
                      </c:pt>
                      <c:pt idx="6636">
                        <c:v>11.2587783672</c:v>
                      </c:pt>
                      <c:pt idx="6637">
                        <c:v>11.2587783672</c:v>
                      </c:pt>
                      <c:pt idx="6638">
                        <c:v>11.2587783672</c:v>
                      </c:pt>
                      <c:pt idx="6639">
                        <c:v>11.2587783672</c:v>
                      </c:pt>
                      <c:pt idx="6640">
                        <c:v>11.2587783672</c:v>
                      </c:pt>
                      <c:pt idx="6641">
                        <c:v>11.2587783672</c:v>
                      </c:pt>
                      <c:pt idx="6642">
                        <c:v>11.2587783672</c:v>
                      </c:pt>
                      <c:pt idx="6643">
                        <c:v>11.2587783672</c:v>
                      </c:pt>
                      <c:pt idx="6644">
                        <c:v>11.2587783672</c:v>
                      </c:pt>
                      <c:pt idx="6645">
                        <c:v>11.2587783672</c:v>
                      </c:pt>
                      <c:pt idx="6646">
                        <c:v>11.2587783672</c:v>
                      </c:pt>
                      <c:pt idx="6647">
                        <c:v>11.2587783672</c:v>
                      </c:pt>
                      <c:pt idx="6648">
                        <c:v>11.255946682499999</c:v>
                      </c:pt>
                      <c:pt idx="6649">
                        <c:v>11.255946682499999</c:v>
                      </c:pt>
                      <c:pt idx="6650">
                        <c:v>11.255946682499999</c:v>
                      </c:pt>
                      <c:pt idx="6651">
                        <c:v>11.255946682499999</c:v>
                      </c:pt>
                      <c:pt idx="6652">
                        <c:v>11.255946682499999</c:v>
                      </c:pt>
                      <c:pt idx="6653">
                        <c:v>11.255946682499999</c:v>
                      </c:pt>
                      <c:pt idx="6654">
                        <c:v>11.255946682499999</c:v>
                      </c:pt>
                      <c:pt idx="6655">
                        <c:v>11.255946682499999</c:v>
                      </c:pt>
                      <c:pt idx="6656">
                        <c:v>11.255946682499999</c:v>
                      </c:pt>
                      <c:pt idx="6657">
                        <c:v>11.255946682499999</c:v>
                      </c:pt>
                      <c:pt idx="6658">
                        <c:v>11.255946682499999</c:v>
                      </c:pt>
                      <c:pt idx="6659">
                        <c:v>11.255946682499999</c:v>
                      </c:pt>
                      <c:pt idx="6660">
                        <c:v>11.255946682499999</c:v>
                      </c:pt>
                      <c:pt idx="6661">
                        <c:v>11.255946682499999</c:v>
                      </c:pt>
                      <c:pt idx="6662">
                        <c:v>11.255946682499999</c:v>
                      </c:pt>
                      <c:pt idx="6663">
                        <c:v>11.255946682499999</c:v>
                      </c:pt>
                      <c:pt idx="6664">
                        <c:v>11.255946682499999</c:v>
                      </c:pt>
                      <c:pt idx="6665">
                        <c:v>11.255946682499999</c:v>
                      </c:pt>
                      <c:pt idx="6666">
                        <c:v>11.255946682499999</c:v>
                      </c:pt>
                      <c:pt idx="6667">
                        <c:v>11.253114997799999</c:v>
                      </c:pt>
                      <c:pt idx="6668">
                        <c:v>11.253114997799999</c:v>
                      </c:pt>
                      <c:pt idx="6669">
                        <c:v>11.253114997799999</c:v>
                      </c:pt>
                      <c:pt idx="6670">
                        <c:v>11.253114997799999</c:v>
                      </c:pt>
                      <c:pt idx="6671">
                        <c:v>11.253114997799999</c:v>
                      </c:pt>
                      <c:pt idx="6672">
                        <c:v>11.253114997799999</c:v>
                      </c:pt>
                      <c:pt idx="6673">
                        <c:v>11.253114997799999</c:v>
                      </c:pt>
                      <c:pt idx="6674">
                        <c:v>11.253114997799999</c:v>
                      </c:pt>
                      <c:pt idx="6675">
                        <c:v>11.253114997799999</c:v>
                      </c:pt>
                      <c:pt idx="6676">
                        <c:v>11.253114997799999</c:v>
                      </c:pt>
                      <c:pt idx="6677">
                        <c:v>11.253114997799999</c:v>
                      </c:pt>
                      <c:pt idx="6678">
                        <c:v>11.253114997799999</c:v>
                      </c:pt>
                      <c:pt idx="6679">
                        <c:v>11.253114997799999</c:v>
                      </c:pt>
                      <c:pt idx="6680">
                        <c:v>11.253114997799999</c:v>
                      </c:pt>
                      <c:pt idx="6681">
                        <c:v>11.253114997799999</c:v>
                      </c:pt>
                      <c:pt idx="6682">
                        <c:v>11.253114997799999</c:v>
                      </c:pt>
                      <c:pt idx="6683">
                        <c:v>11.253114997799999</c:v>
                      </c:pt>
                      <c:pt idx="6684">
                        <c:v>11.253114997799999</c:v>
                      </c:pt>
                      <c:pt idx="6685">
                        <c:v>11.253114997799999</c:v>
                      </c:pt>
                      <c:pt idx="6686">
                        <c:v>11.250283313100001</c:v>
                      </c:pt>
                      <c:pt idx="6687">
                        <c:v>11.250283313100001</c:v>
                      </c:pt>
                      <c:pt idx="6688">
                        <c:v>11.250283313100001</c:v>
                      </c:pt>
                      <c:pt idx="6689">
                        <c:v>11.250283313100001</c:v>
                      </c:pt>
                      <c:pt idx="6690">
                        <c:v>11.250283313100001</c:v>
                      </c:pt>
                      <c:pt idx="6691">
                        <c:v>11.250283313100001</c:v>
                      </c:pt>
                      <c:pt idx="6692">
                        <c:v>11.250283313100001</c:v>
                      </c:pt>
                      <c:pt idx="6693">
                        <c:v>11.250283313100001</c:v>
                      </c:pt>
                      <c:pt idx="6694">
                        <c:v>11.250283313100001</c:v>
                      </c:pt>
                      <c:pt idx="6695">
                        <c:v>11.250283313100001</c:v>
                      </c:pt>
                      <c:pt idx="6696">
                        <c:v>11.250283313100001</c:v>
                      </c:pt>
                      <c:pt idx="6697">
                        <c:v>11.250283313100001</c:v>
                      </c:pt>
                      <c:pt idx="6698">
                        <c:v>11.250283313100001</c:v>
                      </c:pt>
                      <c:pt idx="6699">
                        <c:v>11.250283313100001</c:v>
                      </c:pt>
                      <c:pt idx="6700">
                        <c:v>11.250283313100001</c:v>
                      </c:pt>
                      <c:pt idx="6701">
                        <c:v>11.250283313100001</c:v>
                      </c:pt>
                      <c:pt idx="6702">
                        <c:v>11.250283313100001</c:v>
                      </c:pt>
                      <c:pt idx="6703">
                        <c:v>11.250283313100001</c:v>
                      </c:pt>
                      <c:pt idx="6704">
                        <c:v>11.247451628399999</c:v>
                      </c:pt>
                      <c:pt idx="6705">
                        <c:v>11.247451628399999</c:v>
                      </c:pt>
                      <c:pt idx="6706">
                        <c:v>11.247451628399999</c:v>
                      </c:pt>
                      <c:pt idx="6707">
                        <c:v>11.247451628399999</c:v>
                      </c:pt>
                      <c:pt idx="6708">
                        <c:v>11.247451628399999</c:v>
                      </c:pt>
                      <c:pt idx="6709">
                        <c:v>11.247451628399999</c:v>
                      </c:pt>
                      <c:pt idx="6710">
                        <c:v>11.247451628399999</c:v>
                      </c:pt>
                      <c:pt idx="6711">
                        <c:v>11.247451628399999</c:v>
                      </c:pt>
                      <c:pt idx="6712">
                        <c:v>11.247451628399999</c:v>
                      </c:pt>
                      <c:pt idx="6713">
                        <c:v>11.247451628399999</c:v>
                      </c:pt>
                      <c:pt idx="6714">
                        <c:v>11.247451628399999</c:v>
                      </c:pt>
                      <c:pt idx="6715">
                        <c:v>11.247451628399999</c:v>
                      </c:pt>
                      <c:pt idx="6716">
                        <c:v>11.247451628399999</c:v>
                      </c:pt>
                      <c:pt idx="6717">
                        <c:v>11.247451628399999</c:v>
                      </c:pt>
                      <c:pt idx="6718">
                        <c:v>11.247451628399999</c:v>
                      </c:pt>
                      <c:pt idx="6719">
                        <c:v>11.247451628399999</c:v>
                      </c:pt>
                      <c:pt idx="6720">
                        <c:v>11.247451628399999</c:v>
                      </c:pt>
                      <c:pt idx="6721">
                        <c:v>11.247451628399999</c:v>
                      </c:pt>
                      <c:pt idx="6722">
                        <c:v>11.247451628399999</c:v>
                      </c:pt>
                      <c:pt idx="6723">
                        <c:v>11.2446199437</c:v>
                      </c:pt>
                      <c:pt idx="6724">
                        <c:v>11.2446199437</c:v>
                      </c:pt>
                      <c:pt idx="6725">
                        <c:v>11.2446199437</c:v>
                      </c:pt>
                      <c:pt idx="6726">
                        <c:v>11.2446199437</c:v>
                      </c:pt>
                      <c:pt idx="6727">
                        <c:v>11.2446199437</c:v>
                      </c:pt>
                      <c:pt idx="6728">
                        <c:v>11.2446199437</c:v>
                      </c:pt>
                      <c:pt idx="6729">
                        <c:v>11.2446199437</c:v>
                      </c:pt>
                      <c:pt idx="6730">
                        <c:v>11.2446199437</c:v>
                      </c:pt>
                      <c:pt idx="6731">
                        <c:v>11.2446199437</c:v>
                      </c:pt>
                      <c:pt idx="6732">
                        <c:v>11.2446199437</c:v>
                      </c:pt>
                      <c:pt idx="6733">
                        <c:v>11.2446199437</c:v>
                      </c:pt>
                      <c:pt idx="6734">
                        <c:v>11.2446199437</c:v>
                      </c:pt>
                      <c:pt idx="6735">
                        <c:v>11.2446199437</c:v>
                      </c:pt>
                      <c:pt idx="6736">
                        <c:v>11.2446199437</c:v>
                      </c:pt>
                      <c:pt idx="6737">
                        <c:v>11.2446199437</c:v>
                      </c:pt>
                      <c:pt idx="6738">
                        <c:v>11.2446199437</c:v>
                      </c:pt>
                      <c:pt idx="6739">
                        <c:v>11.2446199437</c:v>
                      </c:pt>
                      <c:pt idx="6740">
                        <c:v>11.2446199437</c:v>
                      </c:pt>
                      <c:pt idx="6741">
                        <c:v>11.2446199437</c:v>
                      </c:pt>
                      <c:pt idx="6742">
                        <c:v>11.241788259</c:v>
                      </c:pt>
                      <c:pt idx="6743">
                        <c:v>11.241788259</c:v>
                      </c:pt>
                      <c:pt idx="6744">
                        <c:v>11.241788259</c:v>
                      </c:pt>
                      <c:pt idx="6745">
                        <c:v>11.241788259</c:v>
                      </c:pt>
                      <c:pt idx="6746">
                        <c:v>11.241788259</c:v>
                      </c:pt>
                      <c:pt idx="6747">
                        <c:v>11.241788259</c:v>
                      </c:pt>
                      <c:pt idx="6748">
                        <c:v>11.241788259</c:v>
                      </c:pt>
                      <c:pt idx="6749">
                        <c:v>11.241788259</c:v>
                      </c:pt>
                      <c:pt idx="6750">
                        <c:v>11.241788259</c:v>
                      </c:pt>
                      <c:pt idx="6751">
                        <c:v>11.241788259</c:v>
                      </c:pt>
                      <c:pt idx="6752">
                        <c:v>11.241788259</c:v>
                      </c:pt>
                      <c:pt idx="6753">
                        <c:v>11.241788259</c:v>
                      </c:pt>
                      <c:pt idx="6754">
                        <c:v>11.241788259</c:v>
                      </c:pt>
                      <c:pt idx="6755">
                        <c:v>11.241788259</c:v>
                      </c:pt>
                      <c:pt idx="6756">
                        <c:v>11.241788259</c:v>
                      </c:pt>
                      <c:pt idx="6757">
                        <c:v>11.241788259</c:v>
                      </c:pt>
                      <c:pt idx="6758">
                        <c:v>11.241788259</c:v>
                      </c:pt>
                      <c:pt idx="6759">
                        <c:v>11.241788259</c:v>
                      </c:pt>
                      <c:pt idx="6760">
                        <c:v>11.241788259</c:v>
                      </c:pt>
                      <c:pt idx="6761">
                        <c:v>11.2389565743</c:v>
                      </c:pt>
                      <c:pt idx="6762">
                        <c:v>11.2389565743</c:v>
                      </c:pt>
                      <c:pt idx="6763">
                        <c:v>11.2389565743</c:v>
                      </c:pt>
                      <c:pt idx="6764">
                        <c:v>11.2389565743</c:v>
                      </c:pt>
                      <c:pt idx="6765">
                        <c:v>11.2389565743</c:v>
                      </c:pt>
                      <c:pt idx="6766">
                        <c:v>11.2389565743</c:v>
                      </c:pt>
                      <c:pt idx="6767">
                        <c:v>11.2389565743</c:v>
                      </c:pt>
                      <c:pt idx="6768">
                        <c:v>11.2389565743</c:v>
                      </c:pt>
                      <c:pt idx="6769">
                        <c:v>11.2389565743</c:v>
                      </c:pt>
                      <c:pt idx="6770">
                        <c:v>11.2389565743</c:v>
                      </c:pt>
                      <c:pt idx="6771">
                        <c:v>11.2389565743</c:v>
                      </c:pt>
                      <c:pt idx="6772">
                        <c:v>11.2389565743</c:v>
                      </c:pt>
                      <c:pt idx="6773">
                        <c:v>11.2389565743</c:v>
                      </c:pt>
                      <c:pt idx="6774">
                        <c:v>11.2389565743</c:v>
                      </c:pt>
                      <c:pt idx="6775">
                        <c:v>11.2389565743</c:v>
                      </c:pt>
                      <c:pt idx="6776">
                        <c:v>11.2389565743</c:v>
                      </c:pt>
                      <c:pt idx="6777">
                        <c:v>11.2389565743</c:v>
                      </c:pt>
                      <c:pt idx="6778">
                        <c:v>11.2389565743</c:v>
                      </c:pt>
                      <c:pt idx="6779">
                        <c:v>11.236124889599999</c:v>
                      </c:pt>
                      <c:pt idx="6780">
                        <c:v>11.236124889599999</c:v>
                      </c:pt>
                      <c:pt idx="6781">
                        <c:v>11.236124889599999</c:v>
                      </c:pt>
                      <c:pt idx="6782">
                        <c:v>11.236124889599999</c:v>
                      </c:pt>
                      <c:pt idx="6783">
                        <c:v>11.236124889599999</c:v>
                      </c:pt>
                      <c:pt idx="6784">
                        <c:v>11.236124889599999</c:v>
                      </c:pt>
                      <c:pt idx="6785">
                        <c:v>11.236124889599999</c:v>
                      </c:pt>
                      <c:pt idx="6786">
                        <c:v>11.236124889599999</c:v>
                      </c:pt>
                      <c:pt idx="6787">
                        <c:v>11.236124889599999</c:v>
                      </c:pt>
                      <c:pt idx="6788">
                        <c:v>11.236124889599999</c:v>
                      </c:pt>
                      <c:pt idx="6789">
                        <c:v>11.236124889599999</c:v>
                      </c:pt>
                      <c:pt idx="6790">
                        <c:v>11.236124889599999</c:v>
                      </c:pt>
                      <c:pt idx="6791">
                        <c:v>11.236124889599999</c:v>
                      </c:pt>
                      <c:pt idx="6792">
                        <c:v>11.236124889599999</c:v>
                      </c:pt>
                      <c:pt idx="6793">
                        <c:v>11.236124889599999</c:v>
                      </c:pt>
                      <c:pt idx="6794">
                        <c:v>11.236124889599999</c:v>
                      </c:pt>
                      <c:pt idx="6795">
                        <c:v>11.236124889599999</c:v>
                      </c:pt>
                      <c:pt idx="6796">
                        <c:v>11.236124889599999</c:v>
                      </c:pt>
                      <c:pt idx="6797">
                        <c:v>11.236124889599999</c:v>
                      </c:pt>
                      <c:pt idx="6798">
                        <c:v>11.233293204899999</c:v>
                      </c:pt>
                      <c:pt idx="6799">
                        <c:v>11.233293204899999</c:v>
                      </c:pt>
                      <c:pt idx="6800">
                        <c:v>11.233293204899999</c:v>
                      </c:pt>
                      <c:pt idx="6801">
                        <c:v>11.233293204899999</c:v>
                      </c:pt>
                      <c:pt idx="6802">
                        <c:v>11.233293204899999</c:v>
                      </c:pt>
                      <c:pt idx="6803">
                        <c:v>11.233293204899999</c:v>
                      </c:pt>
                      <c:pt idx="6804">
                        <c:v>11.233293204899999</c:v>
                      </c:pt>
                      <c:pt idx="6805">
                        <c:v>11.233293204899999</c:v>
                      </c:pt>
                      <c:pt idx="6806">
                        <c:v>11.233293204899999</c:v>
                      </c:pt>
                      <c:pt idx="6807">
                        <c:v>11.233293204899999</c:v>
                      </c:pt>
                      <c:pt idx="6808">
                        <c:v>11.233293204899999</c:v>
                      </c:pt>
                      <c:pt idx="6809">
                        <c:v>11.233293204899999</c:v>
                      </c:pt>
                      <c:pt idx="6810">
                        <c:v>11.233293204899999</c:v>
                      </c:pt>
                      <c:pt idx="6811">
                        <c:v>11.233293204899999</c:v>
                      </c:pt>
                      <c:pt idx="6812">
                        <c:v>11.233293204899999</c:v>
                      </c:pt>
                      <c:pt idx="6813">
                        <c:v>11.233293204899999</c:v>
                      </c:pt>
                      <c:pt idx="6814">
                        <c:v>11.233293204899999</c:v>
                      </c:pt>
                      <c:pt idx="6815">
                        <c:v>11.233293204899999</c:v>
                      </c:pt>
                      <c:pt idx="6816">
                        <c:v>11.233293204899999</c:v>
                      </c:pt>
                      <c:pt idx="6817">
                        <c:v>11.2304615202</c:v>
                      </c:pt>
                      <c:pt idx="6818">
                        <c:v>11.2304615202</c:v>
                      </c:pt>
                      <c:pt idx="6819">
                        <c:v>11.2304615202</c:v>
                      </c:pt>
                      <c:pt idx="6820">
                        <c:v>11.2304615202</c:v>
                      </c:pt>
                      <c:pt idx="6821">
                        <c:v>11.2304615202</c:v>
                      </c:pt>
                      <c:pt idx="6822">
                        <c:v>11.2304615202</c:v>
                      </c:pt>
                      <c:pt idx="6823">
                        <c:v>11.2304615202</c:v>
                      </c:pt>
                      <c:pt idx="6824">
                        <c:v>11.2304615202</c:v>
                      </c:pt>
                      <c:pt idx="6825">
                        <c:v>11.2304615202</c:v>
                      </c:pt>
                      <c:pt idx="6826">
                        <c:v>11.2304615202</c:v>
                      </c:pt>
                      <c:pt idx="6827">
                        <c:v>11.2304615202</c:v>
                      </c:pt>
                      <c:pt idx="6828">
                        <c:v>11.2304615202</c:v>
                      </c:pt>
                      <c:pt idx="6829">
                        <c:v>11.2304615202</c:v>
                      </c:pt>
                      <c:pt idx="6830">
                        <c:v>11.2304615202</c:v>
                      </c:pt>
                      <c:pt idx="6831">
                        <c:v>11.2304615202</c:v>
                      </c:pt>
                      <c:pt idx="6832">
                        <c:v>11.2304615202</c:v>
                      </c:pt>
                      <c:pt idx="6833">
                        <c:v>11.2304615202</c:v>
                      </c:pt>
                      <c:pt idx="6834">
                        <c:v>11.2304615202</c:v>
                      </c:pt>
                      <c:pt idx="6835">
                        <c:v>11.2304615202</c:v>
                      </c:pt>
                      <c:pt idx="6836">
                        <c:v>11.2276298355</c:v>
                      </c:pt>
                      <c:pt idx="6837">
                        <c:v>11.2276298355</c:v>
                      </c:pt>
                      <c:pt idx="6838">
                        <c:v>11.2276298355</c:v>
                      </c:pt>
                      <c:pt idx="6839">
                        <c:v>11.2276298355</c:v>
                      </c:pt>
                      <c:pt idx="6840">
                        <c:v>11.2276298355</c:v>
                      </c:pt>
                      <c:pt idx="6841">
                        <c:v>11.2276298355</c:v>
                      </c:pt>
                      <c:pt idx="6842">
                        <c:v>11.2276298355</c:v>
                      </c:pt>
                      <c:pt idx="6843">
                        <c:v>11.2276298355</c:v>
                      </c:pt>
                      <c:pt idx="6844">
                        <c:v>11.2276298355</c:v>
                      </c:pt>
                      <c:pt idx="6845">
                        <c:v>11.2276298355</c:v>
                      </c:pt>
                      <c:pt idx="6846">
                        <c:v>11.2276298355</c:v>
                      </c:pt>
                      <c:pt idx="6847">
                        <c:v>11.2276298355</c:v>
                      </c:pt>
                      <c:pt idx="6848">
                        <c:v>11.2276298355</c:v>
                      </c:pt>
                      <c:pt idx="6849">
                        <c:v>11.2276298355</c:v>
                      </c:pt>
                      <c:pt idx="6850">
                        <c:v>11.2276298355</c:v>
                      </c:pt>
                      <c:pt idx="6851">
                        <c:v>11.2276298355</c:v>
                      </c:pt>
                      <c:pt idx="6852">
                        <c:v>11.2276298355</c:v>
                      </c:pt>
                      <c:pt idx="6853">
                        <c:v>11.2276298355</c:v>
                      </c:pt>
                      <c:pt idx="6854">
                        <c:v>11.2276298355</c:v>
                      </c:pt>
                      <c:pt idx="6855">
                        <c:v>11.2247981508</c:v>
                      </c:pt>
                      <c:pt idx="6856">
                        <c:v>11.2247981508</c:v>
                      </c:pt>
                      <c:pt idx="6857">
                        <c:v>11.2247981508</c:v>
                      </c:pt>
                      <c:pt idx="6858">
                        <c:v>11.2247981508</c:v>
                      </c:pt>
                      <c:pt idx="6859">
                        <c:v>11.2247981508</c:v>
                      </c:pt>
                      <c:pt idx="6860">
                        <c:v>11.2247981508</c:v>
                      </c:pt>
                      <c:pt idx="6861">
                        <c:v>11.2247981508</c:v>
                      </c:pt>
                      <c:pt idx="6862">
                        <c:v>11.2247981508</c:v>
                      </c:pt>
                      <c:pt idx="6863">
                        <c:v>11.2247981508</c:v>
                      </c:pt>
                      <c:pt idx="6864">
                        <c:v>11.2247981508</c:v>
                      </c:pt>
                      <c:pt idx="6865">
                        <c:v>11.2247981508</c:v>
                      </c:pt>
                      <c:pt idx="6866">
                        <c:v>11.2247981508</c:v>
                      </c:pt>
                      <c:pt idx="6867">
                        <c:v>11.2247981508</c:v>
                      </c:pt>
                      <c:pt idx="6868">
                        <c:v>11.2247981508</c:v>
                      </c:pt>
                      <c:pt idx="6869">
                        <c:v>11.2247981508</c:v>
                      </c:pt>
                      <c:pt idx="6870">
                        <c:v>11.2247981508</c:v>
                      </c:pt>
                      <c:pt idx="6871">
                        <c:v>11.2247981508</c:v>
                      </c:pt>
                      <c:pt idx="6872">
                        <c:v>11.2247981508</c:v>
                      </c:pt>
                      <c:pt idx="6873">
                        <c:v>11.2219664661</c:v>
                      </c:pt>
                      <c:pt idx="6874">
                        <c:v>11.2219664661</c:v>
                      </c:pt>
                      <c:pt idx="6875">
                        <c:v>11.2219664661</c:v>
                      </c:pt>
                      <c:pt idx="6876">
                        <c:v>11.2219664661</c:v>
                      </c:pt>
                      <c:pt idx="6877">
                        <c:v>11.2219664661</c:v>
                      </c:pt>
                      <c:pt idx="6878">
                        <c:v>11.2219664661</c:v>
                      </c:pt>
                      <c:pt idx="6879">
                        <c:v>11.2219664661</c:v>
                      </c:pt>
                      <c:pt idx="6880">
                        <c:v>11.2219664661</c:v>
                      </c:pt>
                      <c:pt idx="6881">
                        <c:v>11.2219664661</c:v>
                      </c:pt>
                      <c:pt idx="6882">
                        <c:v>11.2219664661</c:v>
                      </c:pt>
                      <c:pt idx="6883">
                        <c:v>11.2219664661</c:v>
                      </c:pt>
                      <c:pt idx="6884">
                        <c:v>11.2219664661</c:v>
                      </c:pt>
                      <c:pt idx="6885">
                        <c:v>11.2219664661</c:v>
                      </c:pt>
                      <c:pt idx="6886">
                        <c:v>11.2219664661</c:v>
                      </c:pt>
                      <c:pt idx="6887">
                        <c:v>11.2219664661</c:v>
                      </c:pt>
                      <c:pt idx="6888">
                        <c:v>11.2219664661</c:v>
                      </c:pt>
                      <c:pt idx="6889">
                        <c:v>11.2219664661</c:v>
                      </c:pt>
                      <c:pt idx="6890">
                        <c:v>11.2219664661</c:v>
                      </c:pt>
                      <c:pt idx="6891">
                        <c:v>11.2219664661</c:v>
                      </c:pt>
                      <c:pt idx="6892">
                        <c:v>11.219134781399999</c:v>
                      </c:pt>
                      <c:pt idx="6893">
                        <c:v>11.219134781399999</c:v>
                      </c:pt>
                      <c:pt idx="6894">
                        <c:v>11.219134781399999</c:v>
                      </c:pt>
                      <c:pt idx="6895">
                        <c:v>11.219134781399999</c:v>
                      </c:pt>
                      <c:pt idx="6896">
                        <c:v>11.219134781399999</c:v>
                      </c:pt>
                      <c:pt idx="6897">
                        <c:v>11.219134781399999</c:v>
                      </c:pt>
                      <c:pt idx="6898">
                        <c:v>11.219134781399999</c:v>
                      </c:pt>
                      <c:pt idx="6899">
                        <c:v>11.219134781399999</c:v>
                      </c:pt>
                      <c:pt idx="6900">
                        <c:v>11.219134781399999</c:v>
                      </c:pt>
                      <c:pt idx="6901">
                        <c:v>11.219134781399999</c:v>
                      </c:pt>
                      <c:pt idx="6902">
                        <c:v>11.219134781399999</c:v>
                      </c:pt>
                      <c:pt idx="6903">
                        <c:v>11.219134781399999</c:v>
                      </c:pt>
                      <c:pt idx="6904">
                        <c:v>11.219134781399999</c:v>
                      </c:pt>
                      <c:pt idx="6905">
                        <c:v>11.219134781399999</c:v>
                      </c:pt>
                      <c:pt idx="6906">
                        <c:v>11.219134781399999</c:v>
                      </c:pt>
                      <c:pt idx="6907">
                        <c:v>11.219134781399999</c:v>
                      </c:pt>
                      <c:pt idx="6908">
                        <c:v>11.219134781399999</c:v>
                      </c:pt>
                      <c:pt idx="6909">
                        <c:v>11.219134781399999</c:v>
                      </c:pt>
                      <c:pt idx="6910">
                        <c:v>11.219134781399999</c:v>
                      </c:pt>
                      <c:pt idx="6911">
                        <c:v>11.216303096700001</c:v>
                      </c:pt>
                      <c:pt idx="6912">
                        <c:v>11.216303096700001</c:v>
                      </c:pt>
                      <c:pt idx="6913">
                        <c:v>11.216303096700001</c:v>
                      </c:pt>
                      <c:pt idx="6914">
                        <c:v>11.216303096700001</c:v>
                      </c:pt>
                      <c:pt idx="6915">
                        <c:v>11.216303096700001</c:v>
                      </c:pt>
                      <c:pt idx="6916">
                        <c:v>11.216303096700001</c:v>
                      </c:pt>
                      <c:pt idx="6917">
                        <c:v>11.216303096700001</c:v>
                      </c:pt>
                      <c:pt idx="6918">
                        <c:v>11.216303096700001</c:v>
                      </c:pt>
                      <c:pt idx="6919">
                        <c:v>11.216303096700001</c:v>
                      </c:pt>
                      <c:pt idx="6920">
                        <c:v>11.216303096700001</c:v>
                      </c:pt>
                      <c:pt idx="6921">
                        <c:v>11.216303096700001</c:v>
                      </c:pt>
                      <c:pt idx="6922">
                        <c:v>11.216303096700001</c:v>
                      </c:pt>
                      <c:pt idx="6923">
                        <c:v>11.216303096700001</c:v>
                      </c:pt>
                      <c:pt idx="6924">
                        <c:v>11.216303096700001</c:v>
                      </c:pt>
                      <c:pt idx="6925">
                        <c:v>11.216303096700001</c:v>
                      </c:pt>
                      <c:pt idx="6926">
                        <c:v>11.216303096700001</c:v>
                      </c:pt>
                      <c:pt idx="6927">
                        <c:v>11.216303096700001</c:v>
                      </c:pt>
                      <c:pt idx="6928">
                        <c:v>11.216303096700001</c:v>
                      </c:pt>
                      <c:pt idx="6929">
                        <c:v>11.216303096700001</c:v>
                      </c:pt>
                      <c:pt idx="6930">
                        <c:v>11.213471412000001</c:v>
                      </c:pt>
                      <c:pt idx="6931">
                        <c:v>11.213471412000001</c:v>
                      </c:pt>
                      <c:pt idx="6932">
                        <c:v>11.213471412000001</c:v>
                      </c:pt>
                      <c:pt idx="6933">
                        <c:v>11.213471412000001</c:v>
                      </c:pt>
                      <c:pt idx="6934">
                        <c:v>11.213471412000001</c:v>
                      </c:pt>
                      <c:pt idx="6935">
                        <c:v>11.213471412000001</c:v>
                      </c:pt>
                      <c:pt idx="6936">
                        <c:v>11.213471412000001</c:v>
                      </c:pt>
                      <c:pt idx="6937">
                        <c:v>11.213471412000001</c:v>
                      </c:pt>
                      <c:pt idx="6938">
                        <c:v>11.213471412000001</c:v>
                      </c:pt>
                      <c:pt idx="6939">
                        <c:v>11.213471412000001</c:v>
                      </c:pt>
                      <c:pt idx="6940">
                        <c:v>11.213471412000001</c:v>
                      </c:pt>
                      <c:pt idx="6941">
                        <c:v>11.213471412000001</c:v>
                      </c:pt>
                      <c:pt idx="6942">
                        <c:v>11.213471412000001</c:v>
                      </c:pt>
                      <c:pt idx="6943">
                        <c:v>11.213471412000001</c:v>
                      </c:pt>
                      <c:pt idx="6944">
                        <c:v>11.213471412000001</c:v>
                      </c:pt>
                      <c:pt idx="6945">
                        <c:v>11.213471412000001</c:v>
                      </c:pt>
                      <c:pt idx="6946">
                        <c:v>11.213471412000001</c:v>
                      </c:pt>
                      <c:pt idx="6947">
                        <c:v>11.213471412000001</c:v>
                      </c:pt>
                      <c:pt idx="6948">
                        <c:v>11.213471412000001</c:v>
                      </c:pt>
                      <c:pt idx="6949">
                        <c:v>11.210639727299998</c:v>
                      </c:pt>
                      <c:pt idx="6950">
                        <c:v>11.210639727299998</c:v>
                      </c:pt>
                      <c:pt idx="6951">
                        <c:v>11.210639727299998</c:v>
                      </c:pt>
                      <c:pt idx="6952">
                        <c:v>11.210639727299998</c:v>
                      </c:pt>
                      <c:pt idx="6953">
                        <c:v>11.210639727299998</c:v>
                      </c:pt>
                      <c:pt idx="6954">
                        <c:v>11.210639727299998</c:v>
                      </c:pt>
                      <c:pt idx="6955">
                        <c:v>11.210639727299998</c:v>
                      </c:pt>
                      <c:pt idx="6956">
                        <c:v>11.210639727299998</c:v>
                      </c:pt>
                      <c:pt idx="6957">
                        <c:v>11.210639727299998</c:v>
                      </c:pt>
                      <c:pt idx="6958">
                        <c:v>11.210639727299998</c:v>
                      </c:pt>
                      <c:pt idx="6959">
                        <c:v>11.210639727299998</c:v>
                      </c:pt>
                      <c:pt idx="6960">
                        <c:v>11.210639727299998</c:v>
                      </c:pt>
                      <c:pt idx="6961">
                        <c:v>11.210639727299998</c:v>
                      </c:pt>
                      <c:pt idx="6962">
                        <c:v>11.210639727299998</c:v>
                      </c:pt>
                      <c:pt idx="6963">
                        <c:v>11.210639727299998</c:v>
                      </c:pt>
                      <c:pt idx="6964">
                        <c:v>11.210639727299998</c:v>
                      </c:pt>
                      <c:pt idx="6965">
                        <c:v>11.210639727299998</c:v>
                      </c:pt>
                      <c:pt idx="6966">
                        <c:v>11.210639727299998</c:v>
                      </c:pt>
                      <c:pt idx="6967">
                        <c:v>11.210639727299998</c:v>
                      </c:pt>
                      <c:pt idx="6968">
                        <c:v>11.2078080426</c:v>
                      </c:pt>
                      <c:pt idx="6969">
                        <c:v>11.2078080426</c:v>
                      </c:pt>
                      <c:pt idx="6970">
                        <c:v>11.2078080426</c:v>
                      </c:pt>
                      <c:pt idx="6971">
                        <c:v>11.2078080426</c:v>
                      </c:pt>
                      <c:pt idx="6972">
                        <c:v>11.2078080426</c:v>
                      </c:pt>
                      <c:pt idx="6973">
                        <c:v>11.2078080426</c:v>
                      </c:pt>
                      <c:pt idx="6974">
                        <c:v>11.2078080426</c:v>
                      </c:pt>
                      <c:pt idx="6975">
                        <c:v>11.2078080426</c:v>
                      </c:pt>
                      <c:pt idx="6976">
                        <c:v>11.2078080426</c:v>
                      </c:pt>
                      <c:pt idx="6977">
                        <c:v>11.2078080426</c:v>
                      </c:pt>
                      <c:pt idx="6978">
                        <c:v>11.2078080426</c:v>
                      </c:pt>
                      <c:pt idx="6979">
                        <c:v>11.2078080426</c:v>
                      </c:pt>
                      <c:pt idx="6980">
                        <c:v>11.2078080426</c:v>
                      </c:pt>
                      <c:pt idx="6981">
                        <c:v>11.2078080426</c:v>
                      </c:pt>
                      <c:pt idx="6982">
                        <c:v>11.2078080426</c:v>
                      </c:pt>
                      <c:pt idx="6983">
                        <c:v>11.2078080426</c:v>
                      </c:pt>
                      <c:pt idx="6984">
                        <c:v>11.2078080426</c:v>
                      </c:pt>
                      <c:pt idx="6985">
                        <c:v>11.2078080426</c:v>
                      </c:pt>
                      <c:pt idx="6986">
                        <c:v>11.2049763579</c:v>
                      </c:pt>
                      <c:pt idx="6987">
                        <c:v>11.2049763579</c:v>
                      </c:pt>
                      <c:pt idx="6988">
                        <c:v>11.2049763579</c:v>
                      </c:pt>
                      <c:pt idx="6989">
                        <c:v>11.2049763579</c:v>
                      </c:pt>
                      <c:pt idx="6990">
                        <c:v>11.2049763579</c:v>
                      </c:pt>
                      <c:pt idx="6991">
                        <c:v>11.2049763579</c:v>
                      </c:pt>
                      <c:pt idx="6992">
                        <c:v>11.2049763579</c:v>
                      </c:pt>
                      <c:pt idx="6993">
                        <c:v>11.2049763579</c:v>
                      </c:pt>
                      <c:pt idx="6994">
                        <c:v>11.2049763579</c:v>
                      </c:pt>
                      <c:pt idx="6995">
                        <c:v>11.2049763579</c:v>
                      </c:pt>
                      <c:pt idx="6996">
                        <c:v>11.2049763579</c:v>
                      </c:pt>
                      <c:pt idx="6997">
                        <c:v>11.2049763579</c:v>
                      </c:pt>
                      <c:pt idx="6998">
                        <c:v>11.2049763579</c:v>
                      </c:pt>
                      <c:pt idx="6999">
                        <c:v>11.2049763579</c:v>
                      </c:pt>
                      <c:pt idx="7000">
                        <c:v>11.2049763579</c:v>
                      </c:pt>
                      <c:pt idx="7001">
                        <c:v>11.2049763579</c:v>
                      </c:pt>
                      <c:pt idx="7002">
                        <c:v>11.2049763579</c:v>
                      </c:pt>
                      <c:pt idx="7003">
                        <c:v>11.2049763579</c:v>
                      </c:pt>
                      <c:pt idx="7004">
                        <c:v>11.2049763579</c:v>
                      </c:pt>
                      <c:pt idx="7005">
                        <c:v>11.202144673200001</c:v>
                      </c:pt>
                      <c:pt idx="7006">
                        <c:v>11.202144673200001</c:v>
                      </c:pt>
                      <c:pt idx="7007">
                        <c:v>11.202144673200001</c:v>
                      </c:pt>
                      <c:pt idx="7008">
                        <c:v>11.202144673200001</c:v>
                      </c:pt>
                      <c:pt idx="7009">
                        <c:v>11.202144673200001</c:v>
                      </c:pt>
                      <c:pt idx="7010">
                        <c:v>11.202144673200001</c:v>
                      </c:pt>
                      <c:pt idx="7011">
                        <c:v>11.202144673200001</c:v>
                      </c:pt>
                      <c:pt idx="7012">
                        <c:v>11.202144673200001</c:v>
                      </c:pt>
                      <c:pt idx="7013">
                        <c:v>11.202144673200001</c:v>
                      </c:pt>
                      <c:pt idx="7014">
                        <c:v>11.202144673200001</c:v>
                      </c:pt>
                      <c:pt idx="7015">
                        <c:v>11.202144673200001</c:v>
                      </c:pt>
                      <c:pt idx="7016">
                        <c:v>11.202144673200001</c:v>
                      </c:pt>
                      <c:pt idx="7017">
                        <c:v>11.202144673200001</c:v>
                      </c:pt>
                      <c:pt idx="7018">
                        <c:v>11.202144673200001</c:v>
                      </c:pt>
                      <c:pt idx="7019">
                        <c:v>11.202144673200001</c:v>
                      </c:pt>
                      <c:pt idx="7020">
                        <c:v>11.202144673200001</c:v>
                      </c:pt>
                      <c:pt idx="7021">
                        <c:v>11.202144673200001</c:v>
                      </c:pt>
                      <c:pt idx="7022">
                        <c:v>11.202144673200001</c:v>
                      </c:pt>
                      <c:pt idx="7023">
                        <c:v>11.202144673200001</c:v>
                      </c:pt>
                      <c:pt idx="7024">
                        <c:v>11.199312988499999</c:v>
                      </c:pt>
                      <c:pt idx="7025">
                        <c:v>11.199312988499999</c:v>
                      </c:pt>
                      <c:pt idx="7026">
                        <c:v>11.199312988499999</c:v>
                      </c:pt>
                      <c:pt idx="7027">
                        <c:v>11.199312988499999</c:v>
                      </c:pt>
                      <c:pt idx="7028">
                        <c:v>11.199312988499999</c:v>
                      </c:pt>
                      <c:pt idx="7029">
                        <c:v>11.199312988499999</c:v>
                      </c:pt>
                      <c:pt idx="7030">
                        <c:v>11.199312988499999</c:v>
                      </c:pt>
                      <c:pt idx="7031">
                        <c:v>11.199312988499999</c:v>
                      </c:pt>
                      <c:pt idx="7032">
                        <c:v>11.199312988499999</c:v>
                      </c:pt>
                      <c:pt idx="7033">
                        <c:v>11.199312988499999</c:v>
                      </c:pt>
                      <c:pt idx="7034">
                        <c:v>11.199312988499999</c:v>
                      </c:pt>
                      <c:pt idx="7035">
                        <c:v>11.199312988499999</c:v>
                      </c:pt>
                      <c:pt idx="7036">
                        <c:v>11.199312988499999</c:v>
                      </c:pt>
                      <c:pt idx="7037">
                        <c:v>11.199312988499999</c:v>
                      </c:pt>
                      <c:pt idx="7038">
                        <c:v>11.199312988499999</c:v>
                      </c:pt>
                      <c:pt idx="7039">
                        <c:v>11.199312988499999</c:v>
                      </c:pt>
                      <c:pt idx="7040">
                        <c:v>11.199312988499999</c:v>
                      </c:pt>
                      <c:pt idx="7041">
                        <c:v>11.199312988499999</c:v>
                      </c:pt>
                      <c:pt idx="7042">
                        <c:v>11.199312988499999</c:v>
                      </c:pt>
                      <c:pt idx="7043">
                        <c:v>11.196481303799999</c:v>
                      </c:pt>
                      <c:pt idx="7044">
                        <c:v>11.196481303799999</c:v>
                      </c:pt>
                      <c:pt idx="7045">
                        <c:v>11.196481303799999</c:v>
                      </c:pt>
                      <c:pt idx="7046">
                        <c:v>11.196481303799999</c:v>
                      </c:pt>
                      <c:pt idx="7047">
                        <c:v>11.196481303799999</c:v>
                      </c:pt>
                      <c:pt idx="7048">
                        <c:v>11.196481303799999</c:v>
                      </c:pt>
                      <c:pt idx="7049">
                        <c:v>11.196481303799999</c:v>
                      </c:pt>
                      <c:pt idx="7050">
                        <c:v>11.196481303799999</c:v>
                      </c:pt>
                      <c:pt idx="7051">
                        <c:v>11.196481303799999</c:v>
                      </c:pt>
                      <c:pt idx="7052">
                        <c:v>11.196481303799999</c:v>
                      </c:pt>
                      <c:pt idx="7053">
                        <c:v>11.196481303799999</c:v>
                      </c:pt>
                      <c:pt idx="7054">
                        <c:v>11.196481303799999</c:v>
                      </c:pt>
                      <c:pt idx="7055">
                        <c:v>11.196481303799999</c:v>
                      </c:pt>
                      <c:pt idx="7056">
                        <c:v>11.196481303799999</c:v>
                      </c:pt>
                      <c:pt idx="7057">
                        <c:v>11.196481303799999</c:v>
                      </c:pt>
                      <c:pt idx="7058">
                        <c:v>11.196481303799999</c:v>
                      </c:pt>
                      <c:pt idx="7059">
                        <c:v>11.196481303799999</c:v>
                      </c:pt>
                      <c:pt idx="7060">
                        <c:v>11.196481303799999</c:v>
                      </c:pt>
                      <c:pt idx="7061">
                        <c:v>11.196481303799999</c:v>
                      </c:pt>
                      <c:pt idx="7062">
                        <c:v>11.1936496191</c:v>
                      </c:pt>
                      <c:pt idx="7063">
                        <c:v>11.1936496191</c:v>
                      </c:pt>
                      <c:pt idx="7064">
                        <c:v>11.1936496191</c:v>
                      </c:pt>
                      <c:pt idx="7065">
                        <c:v>11.1936496191</c:v>
                      </c:pt>
                      <c:pt idx="7066">
                        <c:v>11.1936496191</c:v>
                      </c:pt>
                      <c:pt idx="7067">
                        <c:v>11.1936496191</c:v>
                      </c:pt>
                      <c:pt idx="7068">
                        <c:v>11.1936496191</c:v>
                      </c:pt>
                      <c:pt idx="7069">
                        <c:v>11.1936496191</c:v>
                      </c:pt>
                      <c:pt idx="7070">
                        <c:v>11.1936496191</c:v>
                      </c:pt>
                      <c:pt idx="7071">
                        <c:v>11.1936496191</c:v>
                      </c:pt>
                      <c:pt idx="7072">
                        <c:v>11.1936496191</c:v>
                      </c:pt>
                      <c:pt idx="7073">
                        <c:v>11.1936496191</c:v>
                      </c:pt>
                      <c:pt idx="7074">
                        <c:v>11.1936496191</c:v>
                      </c:pt>
                      <c:pt idx="7075">
                        <c:v>11.1936496191</c:v>
                      </c:pt>
                      <c:pt idx="7076">
                        <c:v>11.1936496191</c:v>
                      </c:pt>
                      <c:pt idx="7077">
                        <c:v>11.1936496191</c:v>
                      </c:pt>
                      <c:pt idx="7078">
                        <c:v>11.1936496191</c:v>
                      </c:pt>
                      <c:pt idx="7079">
                        <c:v>11.1936496191</c:v>
                      </c:pt>
                      <c:pt idx="7080">
                        <c:v>11.1936496191</c:v>
                      </c:pt>
                      <c:pt idx="7081">
                        <c:v>11.1908179344</c:v>
                      </c:pt>
                      <c:pt idx="7082">
                        <c:v>11.1908179344</c:v>
                      </c:pt>
                      <c:pt idx="7083">
                        <c:v>11.1908179344</c:v>
                      </c:pt>
                      <c:pt idx="7084">
                        <c:v>11.1908179344</c:v>
                      </c:pt>
                      <c:pt idx="7085">
                        <c:v>11.1908179344</c:v>
                      </c:pt>
                      <c:pt idx="7086">
                        <c:v>11.1908179344</c:v>
                      </c:pt>
                      <c:pt idx="7087">
                        <c:v>11.1908179344</c:v>
                      </c:pt>
                      <c:pt idx="7088">
                        <c:v>11.1908179344</c:v>
                      </c:pt>
                      <c:pt idx="7089">
                        <c:v>11.1908179344</c:v>
                      </c:pt>
                      <c:pt idx="7090">
                        <c:v>11.1908179344</c:v>
                      </c:pt>
                      <c:pt idx="7091">
                        <c:v>11.1908179344</c:v>
                      </c:pt>
                      <c:pt idx="7092">
                        <c:v>11.1908179344</c:v>
                      </c:pt>
                      <c:pt idx="7093">
                        <c:v>11.1908179344</c:v>
                      </c:pt>
                      <c:pt idx="7094">
                        <c:v>11.1908179344</c:v>
                      </c:pt>
                      <c:pt idx="7095">
                        <c:v>11.1908179344</c:v>
                      </c:pt>
                      <c:pt idx="7096">
                        <c:v>11.1908179344</c:v>
                      </c:pt>
                      <c:pt idx="7097">
                        <c:v>11.1908179344</c:v>
                      </c:pt>
                      <c:pt idx="7098">
                        <c:v>11.1908179344</c:v>
                      </c:pt>
                      <c:pt idx="7099">
                        <c:v>11.1908179344</c:v>
                      </c:pt>
                      <c:pt idx="7100">
                        <c:v>11.1879862497</c:v>
                      </c:pt>
                      <c:pt idx="7101">
                        <c:v>11.1879862497</c:v>
                      </c:pt>
                      <c:pt idx="7102">
                        <c:v>11.1879862497</c:v>
                      </c:pt>
                      <c:pt idx="7103">
                        <c:v>11.1879862497</c:v>
                      </c:pt>
                      <c:pt idx="7104">
                        <c:v>11.1879862497</c:v>
                      </c:pt>
                      <c:pt idx="7105">
                        <c:v>11.1879862497</c:v>
                      </c:pt>
                      <c:pt idx="7106">
                        <c:v>11.1879862497</c:v>
                      </c:pt>
                      <c:pt idx="7107">
                        <c:v>11.1879862497</c:v>
                      </c:pt>
                      <c:pt idx="7108">
                        <c:v>11.1879862497</c:v>
                      </c:pt>
                      <c:pt idx="7109">
                        <c:v>11.1879862497</c:v>
                      </c:pt>
                      <c:pt idx="7110">
                        <c:v>11.1879862497</c:v>
                      </c:pt>
                      <c:pt idx="7111">
                        <c:v>11.1879862497</c:v>
                      </c:pt>
                      <c:pt idx="7112">
                        <c:v>11.1879862497</c:v>
                      </c:pt>
                      <c:pt idx="7113">
                        <c:v>11.1879862497</c:v>
                      </c:pt>
                      <c:pt idx="7114">
                        <c:v>11.1879862497</c:v>
                      </c:pt>
                      <c:pt idx="7115">
                        <c:v>11.1879862497</c:v>
                      </c:pt>
                      <c:pt idx="7116">
                        <c:v>11.1879862497</c:v>
                      </c:pt>
                      <c:pt idx="7117">
                        <c:v>11.1879862497</c:v>
                      </c:pt>
                      <c:pt idx="7118">
                        <c:v>11.185154564999999</c:v>
                      </c:pt>
                      <c:pt idx="7119">
                        <c:v>11.185154564999999</c:v>
                      </c:pt>
                      <c:pt idx="7120">
                        <c:v>11.185154564999999</c:v>
                      </c:pt>
                      <c:pt idx="7121">
                        <c:v>11.185154564999999</c:v>
                      </c:pt>
                      <c:pt idx="7122">
                        <c:v>11.185154564999999</c:v>
                      </c:pt>
                      <c:pt idx="7123">
                        <c:v>11.185154564999999</c:v>
                      </c:pt>
                      <c:pt idx="7124">
                        <c:v>11.185154564999999</c:v>
                      </c:pt>
                      <c:pt idx="7125">
                        <c:v>11.185154564999999</c:v>
                      </c:pt>
                      <c:pt idx="7126">
                        <c:v>11.185154564999999</c:v>
                      </c:pt>
                      <c:pt idx="7127">
                        <c:v>11.185154564999999</c:v>
                      </c:pt>
                      <c:pt idx="7128">
                        <c:v>11.185154564999999</c:v>
                      </c:pt>
                      <c:pt idx="7129">
                        <c:v>11.185154564999999</c:v>
                      </c:pt>
                      <c:pt idx="7130">
                        <c:v>11.185154564999999</c:v>
                      </c:pt>
                      <c:pt idx="7131">
                        <c:v>11.185154564999999</c:v>
                      </c:pt>
                      <c:pt idx="7132">
                        <c:v>11.185154564999999</c:v>
                      </c:pt>
                      <c:pt idx="7133">
                        <c:v>11.185154564999999</c:v>
                      </c:pt>
                      <c:pt idx="7134">
                        <c:v>11.185154564999999</c:v>
                      </c:pt>
                      <c:pt idx="7135">
                        <c:v>11.185154564999999</c:v>
                      </c:pt>
                      <c:pt idx="7136">
                        <c:v>11.185154564999999</c:v>
                      </c:pt>
                      <c:pt idx="7137">
                        <c:v>11.182322880299999</c:v>
                      </c:pt>
                      <c:pt idx="7138">
                        <c:v>11.182322880299999</c:v>
                      </c:pt>
                      <c:pt idx="7139">
                        <c:v>11.182322880299999</c:v>
                      </c:pt>
                      <c:pt idx="7140">
                        <c:v>11.182322880299999</c:v>
                      </c:pt>
                      <c:pt idx="7141">
                        <c:v>11.182322880299999</c:v>
                      </c:pt>
                      <c:pt idx="7142">
                        <c:v>11.182322880299999</c:v>
                      </c:pt>
                      <c:pt idx="7143">
                        <c:v>11.182322880299999</c:v>
                      </c:pt>
                      <c:pt idx="7144">
                        <c:v>11.182322880299999</c:v>
                      </c:pt>
                      <c:pt idx="7145">
                        <c:v>11.182322880299999</c:v>
                      </c:pt>
                      <c:pt idx="7146">
                        <c:v>11.182322880299999</c:v>
                      </c:pt>
                      <c:pt idx="7147">
                        <c:v>11.182322880299999</c:v>
                      </c:pt>
                      <c:pt idx="7148">
                        <c:v>11.182322880299999</c:v>
                      </c:pt>
                      <c:pt idx="7149">
                        <c:v>11.182322880299999</c:v>
                      </c:pt>
                      <c:pt idx="7150">
                        <c:v>11.182322880299999</c:v>
                      </c:pt>
                      <c:pt idx="7151">
                        <c:v>11.182322880299999</c:v>
                      </c:pt>
                      <c:pt idx="7152">
                        <c:v>11.182322880299999</c:v>
                      </c:pt>
                      <c:pt idx="7153">
                        <c:v>11.182322880299999</c:v>
                      </c:pt>
                      <c:pt idx="7154">
                        <c:v>11.182322880299999</c:v>
                      </c:pt>
                      <c:pt idx="7155">
                        <c:v>11.182322880299999</c:v>
                      </c:pt>
                      <c:pt idx="7156">
                        <c:v>11.179491195600001</c:v>
                      </c:pt>
                      <c:pt idx="7157">
                        <c:v>11.179491195600001</c:v>
                      </c:pt>
                      <c:pt idx="7158">
                        <c:v>11.179491195600001</c:v>
                      </c:pt>
                      <c:pt idx="7159">
                        <c:v>11.179491195600001</c:v>
                      </c:pt>
                      <c:pt idx="7160">
                        <c:v>11.179491195600001</c:v>
                      </c:pt>
                      <c:pt idx="7161">
                        <c:v>11.179491195600001</c:v>
                      </c:pt>
                      <c:pt idx="7162">
                        <c:v>11.179491195600001</c:v>
                      </c:pt>
                      <c:pt idx="7163">
                        <c:v>11.179491195600001</c:v>
                      </c:pt>
                      <c:pt idx="7164">
                        <c:v>11.179491195600001</c:v>
                      </c:pt>
                      <c:pt idx="7165">
                        <c:v>11.179491195600001</c:v>
                      </c:pt>
                      <c:pt idx="7166">
                        <c:v>11.179491195600001</c:v>
                      </c:pt>
                      <c:pt idx="7167">
                        <c:v>11.179491195600001</c:v>
                      </c:pt>
                      <c:pt idx="7168">
                        <c:v>11.179491195600001</c:v>
                      </c:pt>
                      <c:pt idx="7169">
                        <c:v>11.179491195600001</c:v>
                      </c:pt>
                      <c:pt idx="7170">
                        <c:v>11.179491195600001</c:v>
                      </c:pt>
                      <c:pt idx="7171">
                        <c:v>11.179491195600001</c:v>
                      </c:pt>
                      <c:pt idx="7172">
                        <c:v>11.179491195600001</c:v>
                      </c:pt>
                      <c:pt idx="7173">
                        <c:v>11.179491195600001</c:v>
                      </c:pt>
                      <c:pt idx="7174">
                        <c:v>11.179491195600001</c:v>
                      </c:pt>
                      <c:pt idx="7175">
                        <c:v>11.176659510899999</c:v>
                      </c:pt>
                      <c:pt idx="7176">
                        <c:v>11.176659510899999</c:v>
                      </c:pt>
                      <c:pt idx="7177">
                        <c:v>11.176659510899999</c:v>
                      </c:pt>
                      <c:pt idx="7178">
                        <c:v>11.176659510899999</c:v>
                      </c:pt>
                      <c:pt idx="7179">
                        <c:v>11.176659510899999</c:v>
                      </c:pt>
                      <c:pt idx="7180">
                        <c:v>11.176659510899999</c:v>
                      </c:pt>
                      <c:pt idx="7181">
                        <c:v>11.176659510899999</c:v>
                      </c:pt>
                      <c:pt idx="7182">
                        <c:v>11.176659510899999</c:v>
                      </c:pt>
                      <c:pt idx="7183">
                        <c:v>11.176659510899999</c:v>
                      </c:pt>
                      <c:pt idx="7184">
                        <c:v>11.176659510899999</c:v>
                      </c:pt>
                      <c:pt idx="7185">
                        <c:v>11.176659510899999</c:v>
                      </c:pt>
                      <c:pt idx="7186">
                        <c:v>11.176659510899999</c:v>
                      </c:pt>
                      <c:pt idx="7187">
                        <c:v>11.176659510899999</c:v>
                      </c:pt>
                      <c:pt idx="7188">
                        <c:v>11.176659510899999</c:v>
                      </c:pt>
                      <c:pt idx="7189">
                        <c:v>11.176659510899999</c:v>
                      </c:pt>
                      <c:pt idx="7190">
                        <c:v>11.176659510899999</c:v>
                      </c:pt>
                      <c:pt idx="7191">
                        <c:v>11.176659510899999</c:v>
                      </c:pt>
                      <c:pt idx="7192">
                        <c:v>11.176659510899999</c:v>
                      </c:pt>
                      <c:pt idx="7193">
                        <c:v>11.176659510899999</c:v>
                      </c:pt>
                      <c:pt idx="7194">
                        <c:v>11.1738278262</c:v>
                      </c:pt>
                      <c:pt idx="7195">
                        <c:v>11.1738278262</c:v>
                      </c:pt>
                      <c:pt idx="7196">
                        <c:v>11.1738278262</c:v>
                      </c:pt>
                      <c:pt idx="7197">
                        <c:v>11.1738278262</c:v>
                      </c:pt>
                      <c:pt idx="7198">
                        <c:v>11.1738278262</c:v>
                      </c:pt>
                      <c:pt idx="7199">
                        <c:v>11.1738278262</c:v>
                      </c:pt>
                      <c:pt idx="7200">
                        <c:v>11.1738278262</c:v>
                      </c:pt>
                      <c:pt idx="7201">
                        <c:v>11.1738278262</c:v>
                      </c:pt>
                      <c:pt idx="7202">
                        <c:v>11.1738278262</c:v>
                      </c:pt>
                      <c:pt idx="7203">
                        <c:v>11.1738278262</c:v>
                      </c:pt>
                      <c:pt idx="7204">
                        <c:v>11.1738278262</c:v>
                      </c:pt>
                      <c:pt idx="7205">
                        <c:v>11.1738278262</c:v>
                      </c:pt>
                      <c:pt idx="7206">
                        <c:v>11.1738278262</c:v>
                      </c:pt>
                      <c:pt idx="7207">
                        <c:v>11.1738278262</c:v>
                      </c:pt>
                      <c:pt idx="7208">
                        <c:v>11.1738278262</c:v>
                      </c:pt>
                      <c:pt idx="7209">
                        <c:v>11.1738278262</c:v>
                      </c:pt>
                      <c:pt idx="7210">
                        <c:v>11.1738278262</c:v>
                      </c:pt>
                      <c:pt idx="7211">
                        <c:v>11.1738278262</c:v>
                      </c:pt>
                      <c:pt idx="7212">
                        <c:v>11.1738278262</c:v>
                      </c:pt>
                      <c:pt idx="7213">
                        <c:v>11.1709961415</c:v>
                      </c:pt>
                      <c:pt idx="7214">
                        <c:v>11.1709961415</c:v>
                      </c:pt>
                      <c:pt idx="7215">
                        <c:v>11.1709961415</c:v>
                      </c:pt>
                      <c:pt idx="7216">
                        <c:v>11.1709961415</c:v>
                      </c:pt>
                      <c:pt idx="7217">
                        <c:v>11.1709961415</c:v>
                      </c:pt>
                      <c:pt idx="7218">
                        <c:v>11.1709961415</c:v>
                      </c:pt>
                      <c:pt idx="7219">
                        <c:v>11.1709961415</c:v>
                      </c:pt>
                      <c:pt idx="7220">
                        <c:v>11.1709961415</c:v>
                      </c:pt>
                      <c:pt idx="7221">
                        <c:v>11.1709961415</c:v>
                      </c:pt>
                      <c:pt idx="7222">
                        <c:v>11.1709961415</c:v>
                      </c:pt>
                      <c:pt idx="7223">
                        <c:v>11.1709961415</c:v>
                      </c:pt>
                      <c:pt idx="7224">
                        <c:v>11.1709961415</c:v>
                      </c:pt>
                      <c:pt idx="7225">
                        <c:v>11.1709961415</c:v>
                      </c:pt>
                      <c:pt idx="7226">
                        <c:v>11.1709961415</c:v>
                      </c:pt>
                      <c:pt idx="7227">
                        <c:v>11.1709961415</c:v>
                      </c:pt>
                      <c:pt idx="7228">
                        <c:v>11.1709961415</c:v>
                      </c:pt>
                      <c:pt idx="7229">
                        <c:v>11.1709961415</c:v>
                      </c:pt>
                      <c:pt idx="7230">
                        <c:v>11.1709961415</c:v>
                      </c:pt>
                      <c:pt idx="7231">
                        <c:v>11.1709961415</c:v>
                      </c:pt>
                      <c:pt idx="7232">
                        <c:v>11.1681644568</c:v>
                      </c:pt>
                      <c:pt idx="7233">
                        <c:v>11.1681644568</c:v>
                      </c:pt>
                      <c:pt idx="7234">
                        <c:v>11.1681644568</c:v>
                      </c:pt>
                      <c:pt idx="7235">
                        <c:v>11.1681644568</c:v>
                      </c:pt>
                      <c:pt idx="7236">
                        <c:v>11.1681644568</c:v>
                      </c:pt>
                      <c:pt idx="7237">
                        <c:v>11.1681644568</c:v>
                      </c:pt>
                      <c:pt idx="7238">
                        <c:v>11.1681644568</c:v>
                      </c:pt>
                      <c:pt idx="7239">
                        <c:v>11.1681644568</c:v>
                      </c:pt>
                      <c:pt idx="7240">
                        <c:v>11.1681644568</c:v>
                      </c:pt>
                      <c:pt idx="7241">
                        <c:v>11.1681644568</c:v>
                      </c:pt>
                      <c:pt idx="7242">
                        <c:v>11.1681644568</c:v>
                      </c:pt>
                      <c:pt idx="7243">
                        <c:v>11.1681644568</c:v>
                      </c:pt>
                      <c:pt idx="7244">
                        <c:v>11.1681644568</c:v>
                      </c:pt>
                      <c:pt idx="7245">
                        <c:v>11.1681644568</c:v>
                      </c:pt>
                      <c:pt idx="7246">
                        <c:v>11.1681644568</c:v>
                      </c:pt>
                      <c:pt idx="7247">
                        <c:v>11.1681644568</c:v>
                      </c:pt>
                      <c:pt idx="7248">
                        <c:v>11.1681644568</c:v>
                      </c:pt>
                      <c:pt idx="7249">
                        <c:v>11.1681644568</c:v>
                      </c:pt>
                      <c:pt idx="7250">
                        <c:v>11.1681644568</c:v>
                      </c:pt>
                      <c:pt idx="7251">
                        <c:v>11.165332772099999</c:v>
                      </c:pt>
                      <c:pt idx="7252">
                        <c:v>11.165332772099999</c:v>
                      </c:pt>
                      <c:pt idx="7253">
                        <c:v>11.165332772099999</c:v>
                      </c:pt>
                      <c:pt idx="7254">
                        <c:v>11.165332772099999</c:v>
                      </c:pt>
                      <c:pt idx="7255">
                        <c:v>11.165332772099999</c:v>
                      </c:pt>
                      <c:pt idx="7256">
                        <c:v>11.165332772099999</c:v>
                      </c:pt>
                      <c:pt idx="7257">
                        <c:v>11.165332772099999</c:v>
                      </c:pt>
                      <c:pt idx="7258">
                        <c:v>11.165332772099999</c:v>
                      </c:pt>
                      <c:pt idx="7259">
                        <c:v>11.165332772099999</c:v>
                      </c:pt>
                      <c:pt idx="7260">
                        <c:v>11.165332772099999</c:v>
                      </c:pt>
                      <c:pt idx="7261">
                        <c:v>11.165332772099999</c:v>
                      </c:pt>
                      <c:pt idx="7262">
                        <c:v>11.165332772099999</c:v>
                      </c:pt>
                      <c:pt idx="7263">
                        <c:v>11.165332772099999</c:v>
                      </c:pt>
                      <c:pt idx="7264">
                        <c:v>11.165332772099999</c:v>
                      </c:pt>
                      <c:pt idx="7265">
                        <c:v>11.165332772099999</c:v>
                      </c:pt>
                      <c:pt idx="7266">
                        <c:v>11.165332772099999</c:v>
                      </c:pt>
                      <c:pt idx="7267">
                        <c:v>11.165332772099999</c:v>
                      </c:pt>
                      <c:pt idx="7268">
                        <c:v>11.165332772099999</c:v>
                      </c:pt>
                      <c:pt idx="7269">
                        <c:v>11.165332772099999</c:v>
                      </c:pt>
                      <c:pt idx="7270">
                        <c:v>11.162501087399999</c:v>
                      </c:pt>
                      <c:pt idx="7271">
                        <c:v>11.162501087399999</c:v>
                      </c:pt>
                      <c:pt idx="7272">
                        <c:v>11.162501087399999</c:v>
                      </c:pt>
                      <c:pt idx="7273">
                        <c:v>11.162501087399999</c:v>
                      </c:pt>
                      <c:pt idx="7274">
                        <c:v>11.162501087399999</c:v>
                      </c:pt>
                      <c:pt idx="7275">
                        <c:v>11.162501087399999</c:v>
                      </c:pt>
                      <c:pt idx="7276">
                        <c:v>11.162501087399999</c:v>
                      </c:pt>
                      <c:pt idx="7277">
                        <c:v>11.162501087399999</c:v>
                      </c:pt>
                      <c:pt idx="7278">
                        <c:v>11.162501087399999</c:v>
                      </c:pt>
                      <c:pt idx="7279">
                        <c:v>11.162501087399999</c:v>
                      </c:pt>
                      <c:pt idx="7280">
                        <c:v>11.162501087399999</c:v>
                      </c:pt>
                      <c:pt idx="7281">
                        <c:v>11.162501087399999</c:v>
                      </c:pt>
                      <c:pt idx="7282">
                        <c:v>11.162501087399999</c:v>
                      </c:pt>
                      <c:pt idx="7283">
                        <c:v>11.162501087399999</c:v>
                      </c:pt>
                      <c:pt idx="7284">
                        <c:v>11.162501087399999</c:v>
                      </c:pt>
                      <c:pt idx="7285">
                        <c:v>11.162501087399999</c:v>
                      </c:pt>
                      <c:pt idx="7286">
                        <c:v>11.162501087399999</c:v>
                      </c:pt>
                      <c:pt idx="7287">
                        <c:v>11.162501087399999</c:v>
                      </c:pt>
                      <c:pt idx="7288">
                        <c:v>11.162501087399999</c:v>
                      </c:pt>
                      <c:pt idx="7289">
                        <c:v>11.159669402700001</c:v>
                      </c:pt>
                      <c:pt idx="7290">
                        <c:v>11.159669402700001</c:v>
                      </c:pt>
                      <c:pt idx="7291">
                        <c:v>11.159669402700001</c:v>
                      </c:pt>
                      <c:pt idx="7292">
                        <c:v>11.159669402700001</c:v>
                      </c:pt>
                      <c:pt idx="7293">
                        <c:v>11.159669402700001</c:v>
                      </c:pt>
                      <c:pt idx="7294">
                        <c:v>11.159669402700001</c:v>
                      </c:pt>
                      <c:pt idx="7295">
                        <c:v>11.159669402700001</c:v>
                      </c:pt>
                      <c:pt idx="7296">
                        <c:v>11.159669402700001</c:v>
                      </c:pt>
                      <c:pt idx="7297">
                        <c:v>11.159669402700001</c:v>
                      </c:pt>
                      <c:pt idx="7298">
                        <c:v>11.159669402700001</c:v>
                      </c:pt>
                      <c:pt idx="7299">
                        <c:v>11.159669402700001</c:v>
                      </c:pt>
                      <c:pt idx="7300">
                        <c:v>11.159669402700001</c:v>
                      </c:pt>
                      <c:pt idx="7301">
                        <c:v>11.159669402700001</c:v>
                      </c:pt>
                      <c:pt idx="7302">
                        <c:v>11.159669402700001</c:v>
                      </c:pt>
                      <c:pt idx="7303">
                        <c:v>11.159669402700001</c:v>
                      </c:pt>
                      <c:pt idx="7304">
                        <c:v>11.159669402700001</c:v>
                      </c:pt>
                      <c:pt idx="7305">
                        <c:v>11.159669402700001</c:v>
                      </c:pt>
                      <c:pt idx="7306">
                        <c:v>11.159669402700001</c:v>
                      </c:pt>
                      <c:pt idx="7307">
                        <c:v>11.156837718</c:v>
                      </c:pt>
                      <c:pt idx="7308">
                        <c:v>11.156837718</c:v>
                      </c:pt>
                      <c:pt idx="7309">
                        <c:v>11.156837718</c:v>
                      </c:pt>
                      <c:pt idx="7310">
                        <c:v>11.156837718</c:v>
                      </c:pt>
                      <c:pt idx="7311">
                        <c:v>11.156837718</c:v>
                      </c:pt>
                      <c:pt idx="7312">
                        <c:v>11.156837718</c:v>
                      </c:pt>
                      <c:pt idx="7313">
                        <c:v>11.156837718</c:v>
                      </c:pt>
                      <c:pt idx="7314">
                        <c:v>11.156837718</c:v>
                      </c:pt>
                      <c:pt idx="7315">
                        <c:v>11.156837718</c:v>
                      </c:pt>
                      <c:pt idx="7316">
                        <c:v>11.156837718</c:v>
                      </c:pt>
                      <c:pt idx="7317">
                        <c:v>11.156837718</c:v>
                      </c:pt>
                      <c:pt idx="7318">
                        <c:v>11.156837718</c:v>
                      </c:pt>
                      <c:pt idx="7319">
                        <c:v>11.156837718</c:v>
                      </c:pt>
                      <c:pt idx="7320">
                        <c:v>11.156837718</c:v>
                      </c:pt>
                      <c:pt idx="7321">
                        <c:v>11.156837718</c:v>
                      </c:pt>
                      <c:pt idx="7322">
                        <c:v>11.156837718</c:v>
                      </c:pt>
                      <c:pt idx="7323">
                        <c:v>11.156837718</c:v>
                      </c:pt>
                      <c:pt idx="7324">
                        <c:v>11.156837718</c:v>
                      </c:pt>
                      <c:pt idx="7325">
                        <c:v>11.156837718</c:v>
                      </c:pt>
                      <c:pt idx="7326">
                        <c:v>11.154006033299998</c:v>
                      </c:pt>
                      <c:pt idx="7327">
                        <c:v>11.154006033299998</c:v>
                      </c:pt>
                      <c:pt idx="7328">
                        <c:v>11.154006033299998</c:v>
                      </c:pt>
                      <c:pt idx="7329">
                        <c:v>11.154006033299998</c:v>
                      </c:pt>
                      <c:pt idx="7330">
                        <c:v>11.154006033299998</c:v>
                      </c:pt>
                      <c:pt idx="7331">
                        <c:v>11.154006033299998</c:v>
                      </c:pt>
                      <c:pt idx="7332">
                        <c:v>11.154006033299998</c:v>
                      </c:pt>
                      <c:pt idx="7333">
                        <c:v>11.154006033299998</c:v>
                      </c:pt>
                      <c:pt idx="7334">
                        <c:v>11.154006033299998</c:v>
                      </c:pt>
                      <c:pt idx="7335">
                        <c:v>11.154006033299998</c:v>
                      </c:pt>
                      <c:pt idx="7336">
                        <c:v>11.154006033299998</c:v>
                      </c:pt>
                      <c:pt idx="7337">
                        <c:v>11.154006033299998</c:v>
                      </c:pt>
                      <c:pt idx="7338">
                        <c:v>11.154006033299998</c:v>
                      </c:pt>
                      <c:pt idx="7339">
                        <c:v>11.154006033299998</c:v>
                      </c:pt>
                      <c:pt idx="7340">
                        <c:v>11.154006033299998</c:v>
                      </c:pt>
                      <c:pt idx="7341">
                        <c:v>11.154006033299998</c:v>
                      </c:pt>
                      <c:pt idx="7342">
                        <c:v>11.154006033299998</c:v>
                      </c:pt>
                      <c:pt idx="7343">
                        <c:v>11.154006033299998</c:v>
                      </c:pt>
                      <c:pt idx="7344">
                        <c:v>11.154006033299998</c:v>
                      </c:pt>
                      <c:pt idx="7345">
                        <c:v>11.1511743486</c:v>
                      </c:pt>
                      <c:pt idx="7346">
                        <c:v>11.1511743486</c:v>
                      </c:pt>
                      <c:pt idx="7347">
                        <c:v>11.1511743486</c:v>
                      </c:pt>
                      <c:pt idx="7348">
                        <c:v>11.1511743486</c:v>
                      </c:pt>
                      <c:pt idx="7349">
                        <c:v>11.1511743486</c:v>
                      </c:pt>
                      <c:pt idx="7350">
                        <c:v>11.1511743486</c:v>
                      </c:pt>
                      <c:pt idx="7351">
                        <c:v>11.1511743486</c:v>
                      </c:pt>
                      <c:pt idx="7352">
                        <c:v>11.1511743486</c:v>
                      </c:pt>
                      <c:pt idx="7353">
                        <c:v>11.1511743486</c:v>
                      </c:pt>
                      <c:pt idx="7354">
                        <c:v>11.1511743486</c:v>
                      </c:pt>
                      <c:pt idx="7355">
                        <c:v>11.1511743486</c:v>
                      </c:pt>
                      <c:pt idx="7356">
                        <c:v>11.1511743486</c:v>
                      </c:pt>
                      <c:pt idx="7357">
                        <c:v>11.1511743486</c:v>
                      </c:pt>
                      <c:pt idx="7358">
                        <c:v>11.1511743486</c:v>
                      </c:pt>
                      <c:pt idx="7359">
                        <c:v>11.1511743486</c:v>
                      </c:pt>
                      <c:pt idx="7360">
                        <c:v>11.1511743486</c:v>
                      </c:pt>
                      <c:pt idx="7361">
                        <c:v>11.1511743486</c:v>
                      </c:pt>
                      <c:pt idx="7362">
                        <c:v>11.1511743486</c:v>
                      </c:pt>
                      <c:pt idx="7363">
                        <c:v>11.1511743486</c:v>
                      </c:pt>
                      <c:pt idx="7364">
                        <c:v>11.148342663899999</c:v>
                      </c:pt>
                      <c:pt idx="7365">
                        <c:v>11.148342663899999</c:v>
                      </c:pt>
                      <c:pt idx="7366">
                        <c:v>11.148342663899999</c:v>
                      </c:pt>
                      <c:pt idx="7367">
                        <c:v>11.148342663899999</c:v>
                      </c:pt>
                      <c:pt idx="7368">
                        <c:v>11.148342663899999</c:v>
                      </c:pt>
                      <c:pt idx="7369">
                        <c:v>11.148342663899999</c:v>
                      </c:pt>
                      <c:pt idx="7370">
                        <c:v>11.148342663899999</c:v>
                      </c:pt>
                      <c:pt idx="7371">
                        <c:v>11.148342663899999</c:v>
                      </c:pt>
                      <c:pt idx="7372">
                        <c:v>11.148342663899999</c:v>
                      </c:pt>
                      <c:pt idx="7373">
                        <c:v>11.148342663899999</c:v>
                      </c:pt>
                      <c:pt idx="7374">
                        <c:v>11.148342663899999</c:v>
                      </c:pt>
                      <c:pt idx="7375">
                        <c:v>11.148342663899999</c:v>
                      </c:pt>
                      <c:pt idx="7376">
                        <c:v>11.148342663899999</c:v>
                      </c:pt>
                      <c:pt idx="7377">
                        <c:v>11.148342663899999</c:v>
                      </c:pt>
                      <c:pt idx="7378">
                        <c:v>11.148342663899999</c:v>
                      </c:pt>
                      <c:pt idx="7379">
                        <c:v>11.148342663899999</c:v>
                      </c:pt>
                      <c:pt idx="7380">
                        <c:v>11.148342663899999</c:v>
                      </c:pt>
                      <c:pt idx="7381">
                        <c:v>11.148342663899999</c:v>
                      </c:pt>
                      <c:pt idx="7382">
                        <c:v>11.148342663899999</c:v>
                      </c:pt>
                      <c:pt idx="7383">
                        <c:v>11.145510979200001</c:v>
                      </c:pt>
                      <c:pt idx="7384">
                        <c:v>11.145510979200001</c:v>
                      </c:pt>
                      <c:pt idx="7385">
                        <c:v>11.145510979200001</c:v>
                      </c:pt>
                      <c:pt idx="7386">
                        <c:v>11.145510979200001</c:v>
                      </c:pt>
                      <c:pt idx="7387">
                        <c:v>11.145510979200001</c:v>
                      </c:pt>
                      <c:pt idx="7388">
                        <c:v>11.145510979200001</c:v>
                      </c:pt>
                      <c:pt idx="7389">
                        <c:v>11.145510979200001</c:v>
                      </c:pt>
                      <c:pt idx="7390">
                        <c:v>11.145510979200001</c:v>
                      </c:pt>
                      <c:pt idx="7391">
                        <c:v>11.145510979200001</c:v>
                      </c:pt>
                      <c:pt idx="7392">
                        <c:v>11.145510979200001</c:v>
                      </c:pt>
                      <c:pt idx="7393">
                        <c:v>11.145510979200001</c:v>
                      </c:pt>
                      <c:pt idx="7394">
                        <c:v>11.145510979200001</c:v>
                      </c:pt>
                      <c:pt idx="7395">
                        <c:v>11.145510979200001</c:v>
                      </c:pt>
                      <c:pt idx="7396">
                        <c:v>11.145510979200001</c:v>
                      </c:pt>
                      <c:pt idx="7397">
                        <c:v>11.145510979200001</c:v>
                      </c:pt>
                      <c:pt idx="7398">
                        <c:v>11.145510979200001</c:v>
                      </c:pt>
                      <c:pt idx="7399">
                        <c:v>11.145510979200001</c:v>
                      </c:pt>
                      <c:pt idx="7400">
                        <c:v>11.145510979200001</c:v>
                      </c:pt>
                      <c:pt idx="7401">
                        <c:v>11.145510979200001</c:v>
                      </c:pt>
                      <c:pt idx="7402">
                        <c:v>11.142679294499999</c:v>
                      </c:pt>
                      <c:pt idx="7403">
                        <c:v>11.142679294499999</c:v>
                      </c:pt>
                      <c:pt idx="7404">
                        <c:v>11.142679294499999</c:v>
                      </c:pt>
                      <c:pt idx="7405">
                        <c:v>11.142679294499999</c:v>
                      </c:pt>
                      <c:pt idx="7406">
                        <c:v>11.142679294499999</c:v>
                      </c:pt>
                      <c:pt idx="7407">
                        <c:v>11.142679294499999</c:v>
                      </c:pt>
                      <c:pt idx="7408">
                        <c:v>11.142679294499999</c:v>
                      </c:pt>
                      <c:pt idx="7409">
                        <c:v>11.142679294499999</c:v>
                      </c:pt>
                      <c:pt idx="7410">
                        <c:v>11.142679294499999</c:v>
                      </c:pt>
                      <c:pt idx="7411">
                        <c:v>11.142679294499999</c:v>
                      </c:pt>
                      <c:pt idx="7412">
                        <c:v>11.142679294499999</c:v>
                      </c:pt>
                      <c:pt idx="7413">
                        <c:v>11.142679294499999</c:v>
                      </c:pt>
                      <c:pt idx="7414">
                        <c:v>11.142679294499999</c:v>
                      </c:pt>
                      <c:pt idx="7415">
                        <c:v>11.142679294499999</c:v>
                      </c:pt>
                      <c:pt idx="7416">
                        <c:v>11.142679294499999</c:v>
                      </c:pt>
                      <c:pt idx="7417">
                        <c:v>11.142679294499999</c:v>
                      </c:pt>
                      <c:pt idx="7418">
                        <c:v>11.142679294499999</c:v>
                      </c:pt>
                      <c:pt idx="7419">
                        <c:v>11.142679294499999</c:v>
                      </c:pt>
                      <c:pt idx="7420">
                        <c:v>11.142679294499999</c:v>
                      </c:pt>
                      <c:pt idx="7421">
                        <c:v>11.139847609799999</c:v>
                      </c:pt>
                      <c:pt idx="7422">
                        <c:v>11.139847609799999</c:v>
                      </c:pt>
                      <c:pt idx="7423">
                        <c:v>11.139847609799999</c:v>
                      </c:pt>
                      <c:pt idx="7424">
                        <c:v>11.139847609799999</c:v>
                      </c:pt>
                      <c:pt idx="7425">
                        <c:v>11.139847609799999</c:v>
                      </c:pt>
                      <c:pt idx="7426">
                        <c:v>11.139847609799999</c:v>
                      </c:pt>
                      <c:pt idx="7427">
                        <c:v>11.139847609799999</c:v>
                      </c:pt>
                      <c:pt idx="7428">
                        <c:v>11.139847609799999</c:v>
                      </c:pt>
                      <c:pt idx="7429">
                        <c:v>11.139847609799999</c:v>
                      </c:pt>
                      <c:pt idx="7430">
                        <c:v>11.139847609799999</c:v>
                      </c:pt>
                      <c:pt idx="7431">
                        <c:v>11.139847609799999</c:v>
                      </c:pt>
                      <c:pt idx="7432">
                        <c:v>11.139847609799999</c:v>
                      </c:pt>
                      <c:pt idx="7433">
                        <c:v>11.139847609799999</c:v>
                      </c:pt>
                      <c:pt idx="7434">
                        <c:v>11.139847609799999</c:v>
                      </c:pt>
                      <c:pt idx="7435">
                        <c:v>11.139847609799999</c:v>
                      </c:pt>
                      <c:pt idx="7436">
                        <c:v>11.139847609799999</c:v>
                      </c:pt>
                      <c:pt idx="7437">
                        <c:v>11.139847609799999</c:v>
                      </c:pt>
                      <c:pt idx="7438">
                        <c:v>11.139847609799999</c:v>
                      </c:pt>
                      <c:pt idx="7439">
                        <c:v>11.139847609799999</c:v>
                      </c:pt>
                      <c:pt idx="7440">
                        <c:v>11.1370159251</c:v>
                      </c:pt>
                      <c:pt idx="7441">
                        <c:v>11.1370159251</c:v>
                      </c:pt>
                      <c:pt idx="7442">
                        <c:v>11.1370159251</c:v>
                      </c:pt>
                      <c:pt idx="7443">
                        <c:v>11.1370159251</c:v>
                      </c:pt>
                      <c:pt idx="7444">
                        <c:v>11.1370159251</c:v>
                      </c:pt>
                      <c:pt idx="7445">
                        <c:v>11.1370159251</c:v>
                      </c:pt>
                      <c:pt idx="7446">
                        <c:v>11.1370159251</c:v>
                      </c:pt>
                      <c:pt idx="7447">
                        <c:v>11.1370159251</c:v>
                      </c:pt>
                      <c:pt idx="7448">
                        <c:v>11.1370159251</c:v>
                      </c:pt>
                      <c:pt idx="7449">
                        <c:v>11.1370159251</c:v>
                      </c:pt>
                      <c:pt idx="7450">
                        <c:v>11.1370159251</c:v>
                      </c:pt>
                      <c:pt idx="7451">
                        <c:v>11.1370159251</c:v>
                      </c:pt>
                      <c:pt idx="7452">
                        <c:v>11.1370159251</c:v>
                      </c:pt>
                      <c:pt idx="7453">
                        <c:v>11.1370159251</c:v>
                      </c:pt>
                      <c:pt idx="7454">
                        <c:v>11.1370159251</c:v>
                      </c:pt>
                      <c:pt idx="7455">
                        <c:v>11.1370159251</c:v>
                      </c:pt>
                      <c:pt idx="7456">
                        <c:v>11.1370159251</c:v>
                      </c:pt>
                      <c:pt idx="7457">
                        <c:v>11.1370159251</c:v>
                      </c:pt>
                      <c:pt idx="7458">
                        <c:v>11.1370159251</c:v>
                      </c:pt>
                      <c:pt idx="7459">
                        <c:v>11.1341842404</c:v>
                      </c:pt>
                      <c:pt idx="7460">
                        <c:v>11.1341842404</c:v>
                      </c:pt>
                      <c:pt idx="7461">
                        <c:v>11.1341842404</c:v>
                      </c:pt>
                      <c:pt idx="7462">
                        <c:v>11.1341842404</c:v>
                      </c:pt>
                      <c:pt idx="7463">
                        <c:v>11.1341842404</c:v>
                      </c:pt>
                      <c:pt idx="7464">
                        <c:v>11.1341842404</c:v>
                      </c:pt>
                      <c:pt idx="7465">
                        <c:v>11.1341842404</c:v>
                      </c:pt>
                      <c:pt idx="7466">
                        <c:v>11.1341842404</c:v>
                      </c:pt>
                      <c:pt idx="7467">
                        <c:v>11.1341842404</c:v>
                      </c:pt>
                      <c:pt idx="7468">
                        <c:v>11.1341842404</c:v>
                      </c:pt>
                      <c:pt idx="7469">
                        <c:v>11.1341842404</c:v>
                      </c:pt>
                      <c:pt idx="7470">
                        <c:v>11.1341842404</c:v>
                      </c:pt>
                      <c:pt idx="7471">
                        <c:v>11.1341842404</c:v>
                      </c:pt>
                      <c:pt idx="7472">
                        <c:v>11.1341842404</c:v>
                      </c:pt>
                      <c:pt idx="7473">
                        <c:v>11.1341842404</c:v>
                      </c:pt>
                      <c:pt idx="7474">
                        <c:v>11.1341842404</c:v>
                      </c:pt>
                      <c:pt idx="7475">
                        <c:v>11.1341842404</c:v>
                      </c:pt>
                      <c:pt idx="7476">
                        <c:v>11.1341842404</c:v>
                      </c:pt>
                      <c:pt idx="7477">
                        <c:v>11.1341842404</c:v>
                      </c:pt>
                      <c:pt idx="7478">
                        <c:v>11.131352555699999</c:v>
                      </c:pt>
                      <c:pt idx="7479">
                        <c:v>11.131352555699999</c:v>
                      </c:pt>
                      <c:pt idx="7480">
                        <c:v>11.131352555699999</c:v>
                      </c:pt>
                      <c:pt idx="7481">
                        <c:v>11.131352555699999</c:v>
                      </c:pt>
                      <c:pt idx="7482">
                        <c:v>11.131352555699999</c:v>
                      </c:pt>
                      <c:pt idx="7483">
                        <c:v>11.131352555699999</c:v>
                      </c:pt>
                      <c:pt idx="7484">
                        <c:v>11.131352555699999</c:v>
                      </c:pt>
                      <c:pt idx="7485">
                        <c:v>11.131352555699999</c:v>
                      </c:pt>
                      <c:pt idx="7486">
                        <c:v>11.131352555699999</c:v>
                      </c:pt>
                      <c:pt idx="7487">
                        <c:v>11.131352555699999</c:v>
                      </c:pt>
                      <c:pt idx="7488">
                        <c:v>11.131352555699999</c:v>
                      </c:pt>
                      <c:pt idx="7489">
                        <c:v>11.131352555699999</c:v>
                      </c:pt>
                      <c:pt idx="7490">
                        <c:v>11.131352555699999</c:v>
                      </c:pt>
                      <c:pt idx="7491">
                        <c:v>11.131352555699999</c:v>
                      </c:pt>
                      <c:pt idx="7492">
                        <c:v>11.131352555699999</c:v>
                      </c:pt>
                      <c:pt idx="7493">
                        <c:v>11.131352555699999</c:v>
                      </c:pt>
                      <c:pt idx="7494">
                        <c:v>11.131352555699999</c:v>
                      </c:pt>
                      <c:pt idx="7495">
                        <c:v>11.131352555699999</c:v>
                      </c:pt>
                      <c:pt idx="7496">
                        <c:v>11.131352555699999</c:v>
                      </c:pt>
                      <c:pt idx="7497">
                        <c:v>11.128520870999999</c:v>
                      </c:pt>
                      <c:pt idx="7498">
                        <c:v>11.128520870999999</c:v>
                      </c:pt>
                      <c:pt idx="7499">
                        <c:v>11.128520870999999</c:v>
                      </c:pt>
                      <c:pt idx="7500">
                        <c:v>11.128520870999999</c:v>
                      </c:pt>
                      <c:pt idx="7501">
                        <c:v>11.128520870999999</c:v>
                      </c:pt>
                      <c:pt idx="7502">
                        <c:v>11.128520870999999</c:v>
                      </c:pt>
                      <c:pt idx="7503">
                        <c:v>11.128520870999999</c:v>
                      </c:pt>
                      <c:pt idx="7504">
                        <c:v>11.128520870999999</c:v>
                      </c:pt>
                      <c:pt idx="7505">
                        <c:v>11.128520870999999</c:v>
                      </c:pt>
                      <c:pt idx="7506">
                        <c:v>11.128520870999999</c:v>
                      </c:pt>
                      <c:pt idx="7507">
                        <c:v>11.128520870999999</c:v>
                      </c:pt>
                      <c:pt idx="7508">
                        <c:v>11.128520870999999</c:v>
                      </c:pt>
                      <c:pt idx="7509">
                        <c:v>11.128520870999999</c:v>
                      </c:pt>
                      <c:pt idx="7510">
                        <c:v>11.128520870999999</c:v>
                      </c:pt>
                      <c:pt idx="7511">
                        <c:v>11.128520870999999</c:v>
                      </c:pt>
                      <c:pt idx="7512">
                        <c:v>11.128520870999999</c:v>
                      </c:pt>
                      <c:pt idx="7513">
                        <c:v>11.128520870999999</c:v>
                      </c:pt>
                      <c:pt idx="7514">
                        <c:v>11.128520870999999</c:v>
                      </c:pt>
                      <c:pt idx="7515">
                        <c:v>11.128520870999999</c:v>
                      </c:pt>
                      <c:pt idx="7516">
                        <c:v>11.125689186299999</c:v>
                      </c:pt>
                      <c:pt idx="7517">
                        <c:v>11.125689186299999</c:v>
                      </c:pt>
                      <c:pt idx="7518">
                        <c:v>11.125689186299999</c:v>
                      </c:pt>
                      <c:pt idx="7519">
                        <c:v>11.125689186299999</c:v>
                      </c:pt>
                      <c:pt idx="7520">
                        <c:v>11.125689186299999</c:v>
                      </c:pt>
                      <c:pt idx="7521">
                        <c:v>11.125689186299999</c:v>
                      </c:pt>
                      <c:pt idx="7522">
                        <c:v>11.125689186299999</c:v>
                      </c:pt>
                      <c:pt idx="7523">
                        <c:v>11.125689186299999</c:v>
                      </c:pt>
                      <c:pt idx="7524">
                        <c:v>11.125689186299999</c:v>
                      </c:pt>
                      <c:pt idx="7525">
                        <c:v>11.125689186299999</c:v>
                      </c:pt>
                      <c:pt idx="7526">
                        <c:v>11.125689186299999</c:v>
                      </c:pt>
                      <c:pt idx="7527">
                        <c:v>11.125689186299999</c:v>
                      </c:pt>
                      <c:pt idx="7528">
                        <c:v>11.125689186299999</c:v>
                      </c:pt>
                      <c:pt idx="7529">
                        <c:v>11.125689186299999</c:v>
                      </c:pt>
                      <c:pt idx="7530">
                        <c:v>11.125689186299999</c:v>
                      </c:pt>
                      <c:pt idx="7531">
                        <c:v>11.125689186299999</c:v>
                      </c:pt>
                      <c:pt idx="7532">
                        <c:v>11.125689186299999</c:v>
                      </c:pt>
                      <c:pt idx="7533">
                        <c:v>11.125689186299999</c:v>
                      </c:pt>
                      <c:pt idx="7534">
                        <c:v>11.125689186299999</c:v>
                      </c:pt>
                      <c:pt idx="7535">
                        <c:v>11.1228575016</c:v>
                      </c:pt>
                      <c:pt idx="7536">
                        <c:v>11.1228575016</c:v>
                      </c:pt>
                      <c:pt idx="7537">
                        <c:v>11.1228575016</c:v>
                      </c:pt>
                      <c:pt idx="7538">
                        <c:v>11.1228575016</c:v>
                      </c:pt>
                      <c:pt idx="7539">
                        <c:v>11.1228575016</c:v>
                      </c:pt>
                      <c:pt idx="7540">
                        <c:v>11.1228575016</c:v>
                      </c:pt>
                      <c:pt idx="7541">
                        <c:v>11.1228575016</c:v>
                      </c:pt>
                      <c:pt idx="7542">
                        <c:v>11.1228575016</c:v>
                      </c:pt>
                      <c:pt idx="7543">
                        <c:v>11.1228575016</c:v>
                      </c:pt>
                      <c:pt idx="7544">
                        <c:v>11.1228575016</c:v>
                      </c:pt>
                      <c:pt idx="7545">
                        <c:v>11.1228575016</c:v>
                      </c:pt>
                      <c:pt idx="7546">
                        <c:v>11.1228575016</c:v>
                      </c:pt>
                      <c:pt idx="7547">
                        <c:v>11.1228575016</c:v>
                      </c:pt>
                      <c:pt idx="7548">
                        <c:v>11.1228575016</c:v>
                      </c:pt>
                      <c:pt idx="7549">
                        <c:v>11.1228575016</c:v>
                      </c:pt>
                      <c:pt idx="7550">
                        <c:v>11.1228575016</c:v>
                      </c:pt>
                      <c:pt idx="7551">
                        <c:v>11.1228575016</c:v>
                      </c:pt>
                      <c:pt idx="7552">
                        <c:v>11.1228575016</c:v>
                      </c:pt>
                      <c:pt idx="7553">
                        <c:v>11.1228575016</c:v>
                      </c:pt>
                      <c:pt idx="7554">
                        <c:v>11.1200258169</c:v>
                      </c:pt>
                      <c:pt idx="7555">
                        <c:v>11.1200258169</c:v>
                      </c:pt>
                      <c:pt idx="7556">
                        <c:v>11.1200258169</c:v>
                      </c:pt>
                      <c:pt idx="7557">
                        <c:v>11.1200258169</c:v>
                      </c:pt>
                      <c:pt idx="7558">
                        <c:v>11.1200258169</c:v>
                      </c:pt>
                      <c:pt idx="7559">
                        <c:v>11.1200258169</c:v>
                      </c:pt>
                      <c:pt idx="7560">
                        <c:v>11.1200258169</c:v>
                      </c:pt>
                      <c:pt idx="7561">
                        <c:v>11.1200258169</c:v>
                      </c:pt>
                      <c:pt idx="7562">
                        <c:v>11.1200258169</c:v>
                      </c:pt>
                      <c:pt idx="7563">
                        <c:v>11.1200258169</c:v>
                      </c:pt>
                      <c:pt idx="7564">
                        <c:v>11.1200258169</c:v>
                      </c:pt>
                      <c:pt idx="7565">
                        <c:v>11.1200258169</c:v>
                      </c:pt>
                      <c:pt idx="7566">
                        <c:v>11.1200258169</c:v>
                      </c:pt>
                      <c:pt idx="7567">
                        <c:v>11.1200258169</c:v>
                      </c:pt>
                      <c:pt idx="7568">
                        <c:v>11.1200258169</c:v>
                      </c:pt>
                      <c:pt idx="7569">
                        <c:v>11.1200258169</c:v>
                      </c:pt>
                      <c:pt idx="7570">
                        <c:v>11.1200258169</c:v>
                      </c:pt>
                      <c:pt idx="7571">
                        <c:v>11.1200258169</c:v>
                      </c:pt>
                      <c:pt idx="7572">
                        <c:v>11.1200258169</c:v>
                      </c:pt>
                      <c:pt idx="7573">
                        <c:v>11.1171941322</c:v>
                      </c:pt>
                      <c:pt idx="7574">
                        <c:v>11.1171941322</c:v>
                      </c:pt>
                      <c:pt idx="7575">
                        <c:v>11.1171941322</c:v>
                      </c:pt>
                      <c:pt idx="7576">
                        <c:v>11.1171941322</c:v>
                      </c:pt>
                      <c:pt idx="7577">
                        <c:v>11.1171941322</c:v>
                      </c:pt>
                      <c:pt idx="7578">
                        <c:v>11.1171941322</c:v>
                      </c:pt>
                      <c:pt idx="7579">
                        <c:v>11.1171941322</c:v>
                      </c:pt>
                      <c:pt idx="7580">
                        <c:v>11.1171941322</c:v>
                      </c:pt>
                      <c:pt idx="7581">
                        <c:v>11.1171941322</c:v>
                      </c:pt>
                      <c:pt idx="7582">
                        <c:v>11.1171941322</c:v>
                      </c:pt>
                      <c:pt idx="7583">
                        <c:v>11.1171941322</c:v>
                      </c:pt>
                      <c:pt idx="7584">
                        <c:v>11.1171941322</c:v>
                      </c:pt>
                      <c:pt idx="7585">
                        <c:v>11.1171941322</c:v>
                      </c:pt>
                      <c:pt idx="7586">
                        <c:v>11.1171941322</c:v>
                      </c:pt>
                      <c:pt idx="7587">
                        <c:v>11.1171941322</c:v>
                      </c:pt>
                      <c:pt idx="7588">
                        <c:v>11.1171941322</c:v>
                      </c:pt>
                      <c:pt idx="7589">
                        <c:v>11.1171941322</c:v>
                      </c:pt>
                      <c:pt idx="7590">
                        <c:v>11.1171941322</c:v>
                      </c:pt>
                      <c:pt idx="7591">
                        <c:v>11.1171941322</c:v>
                      </c:pt>
                      <c:pt idx="7592">
                        <c:v>11.1143624475</c:v>
                      </c:pt>
                      <c:pt idx="7593">
                        <c:v>11.1143624475</c:v>
                      </c:pt>
                      <c:pt idx="7594">
                        <c:v>11.1143624475</c:v>
                      </c:pt>
                      <c:pt idx="7595">
                        <c:v>11.1143624475</c:v>
                      </c:pt>
                      <c:pt idx="7596">
                        <c:v>11.1143624475</c:v>
                      </c:pt>
                      <c:pt idx="7597">
                        <c:v>11.1143624475</c:v>
                      </c:pt>
                      <c:pt idx="7598">
                        <c:v>11.1143624475</c:v>
                      </c:pt>
                      <c:pt idx="7599">
                        <c:v>11.1143624475</c:v>
                      </c:pt>
                      <c:pt idx="7600">
                        <c:v>11.1143624475</c:v>
                      </c:pt>
                      <c:pt idx="7601">
                        <c:v>11.1143624475</c:v>
                      </c:pt>
                      <c:pt idx="7602">
                        <c:v>11.1143624475</c:v>
                      </c:pt>
                      <c:pt idx="7603">
                        <c:v>11.1143624475</c:v>
                      </c:pt>
                      <c:pt idx="7604">
                        <c:v>11.1143624475</c:v>
                      </c:pt>
                      <c:pt idx="7605">
                        <c:v>11.1143624475</c:v>
                      </c:pt>
                      <c:pt idx="7606">
                        <c:v>11.1143624475</c:v>
                      </c:pt>
                      <c:pt idx="7607">
                        <c:v>11.1143624475</c:v>
                      </c:pt>
                      <c:pt idx="7608">
                        <c:v>11.1143624475</c:v>
                      </c:pt>
                      <c:pt idx="7609">
                        <c:v>11.1143624475</c:v>
                      </c:pt>
                      <c:pt idx="7610">
                        <c:v>11.1143624475</c:v>
                      </c:pt>
                      <c:pt idx="7611">
                        <c:v>11.111530762799999</c:v>
                      </c:pt>
                      <c:pt idx="7612">
                        <c:v>11.111530762799999</c:v>
                      </c:pt>
                      <c:pt idx="7613">
                        <c:v>11.111530762799999</c:v>
                      </c:pt>
                      <c:pt idx="7614">
                        <c:v>11.111530762799999</c:v>
                      </c:pt>
                      <c:pt idx="7615">
                        <c:v>11.111530762799999</c:v>
                      </c:pt>
                      <c:pt idx="7616">
                        <c:v>11.111530762799999</c:v>
                      </c:pt>
                      <c:pt idx="7617">
                        <c:v>11.111530762799999</c:v>
                      </c:pt>
                      <c:pt idx="7618">
                        <c:v>11.111530762799999</c:v>
                      </c:pt>
                      <c:pt idx="7619">
                        <c:v>11.111530762799999</c:v>
                      </c:pt>
                      <c:pt idx="7620">
                        <c:v>11.111530762799999</c:v>
                      </c:pt>
                      <c:pt idx="7621">
                        <c:v>11.111530762799999</c:v>
                      </c:pt>
                      <c:pt idx="7622">
                        <c:v>11.111530762799999</c:v>
                      </c:pt>
                      <c:pt idx="7623">
                        <c:v>11.111530762799999</c:v>
                      </c:pt>
                      <c:pt idx="7624">
                        <c:v>11.111530762799999</c:v>
                      </c:pt>
                      <c:pt idx="7625">
                        <c:v>11.111530762799999</c:v>
                      </c:pt>
                      <c:pt idx="7626">
                        <c:v>11.111530762799999</c:v>
                      </c:pt>
                      <c:pt idx="7627">
                        <c:v>11.111530762799999</c:v>
                      </c:pt>
                      <c:pt idx="7628">
                        <c:v>11.111530762799999</c:v>
                      </c:pt>
                      <c:pt idx="7629">
                        <c:v>11.111530762799999</c:v>
                      </c:pt>
                      <c:pt idx="7630">
                        <c:v>11.108699078100001</c:v>
                      </c:pt>
                      <c:pt idx="7631">
                        <c:v>11.108699078100001</c:v>
                      </c:pt>
                      <c:pt idx="7632">
                        <c:v>11.108699078100001</c:v>
                      </c:pt>
                      <c:pt idx="7633">
                        <c:v>11.108699078100001</c:v>
                      </c:pt>
                      <c:pt idx="7634">
                        <c:v>11.108699078100001</c:v>
                      </c:pt>
                      <c:pt idx="7635">
                        <c:v>11.108699078100001</c:v>
                      </c:pt>
                      <c:pt idx="7636">
                        <c:v>11.108699078100001</c:v>
                      </c:pt>
                      <c:pt idx="7637">
                        <c:v>11.108699078100001</c:v>
                      </c:pt>
                      <c:pt idx="7638">
                        <c:v>11.108699078100001</c:v>
                      </c:pt>
                      <c:pt idx="7639">
                        <c:v>11.108699078100001</c:v>
                      </c:pt>
                      <c:pt idx="7640">
                        <c:v>11.108699078100001</c:v>
                      </c:pt>
                      <c:pt idx="7641">
                        <c:v>11.108699078100001</c:v>
                      </c:pt>
                      <c:pt idx="7642">
                        <c:v>11.108699078100001</c:v>
                      </c:pt>
                      <c:pt idx="7643">
                        <c:v>11.108699078100001</c:v>
                      </c:pt>
                      <c:pt idx="7644">
                        <c:v>11.108699078100001</c:v>
                      </c:pt>
                      <c:pt idx="7645">
                        <c:v>11.108699078100001</c:v>
                      </c:pt>
                      <c:pt idx="7646">
                        <c:v>11.108699078100001</c:v>
                      </c:pt>
                      <c:pt idx="7647">
                        <c:v>11.108699078100001</c:v>
                      </c:pt>
                      <c:pt idx="7648">
                        <c:v>11.108699078100001</c:v>
                      </c:pt>
                      <c:pt idx="7649">
                        <c:v>11.105867393399999</c:v>
                      </c:pt>
                      <c:pt idx="7650">
                        <c:v>11.105867393399999</c:v>
                      </c:pt>
                      <c:pt idx="7651">
                        <c:v>11.105867393399999</c:v>
                      </c:pt>
                      <c:pt idx="7652">
                        <c:v>11.105867393399999</c:v>
                      </c:pt>
                      <c:pt idx="7653">
                        <c:v>11.105867393399999</c:v>
                      </c:pt>
                      <c:pt idx="7654">
                        <c:v>11.105867393399999</c:v>
                      </c:pt>
                      <c:pt idx="7655">
                        <c:v>11.105867393399999</c:v>
                      </c:pt>
                      <c:pt idx="7656">
                        <c:v>11.105867393399999</c:v>
                      </c:pt>
                      <c:pt idx="7657">
                        <c:v>11.105867393399999</c:v>
                      </c:pt>
                      <c:pt idx="7658">
                        <c:v>11.105867393399999</c:v>
                      </c:pt>
                      <c:pt idx="7659">
                        <c:v>11.105867393399999</c:v>
                      </c:pt>
                      <c:pt idx="7660">
                        <c:v>11.105867393399999</c:v>
                      </c:pt>
                      <c:pt idx="7661">
                        <c:v>11.105867393399999</c:v>
                      </c:pt>
                      <c:pt idx="7662">
                        <c:v>11.105867393399999</c:v>
                      </c:pt>
                      <c:pt idx="7663">
                        <c:v>11.105867393399999</c:v>
                      </c:pt>
                      <c:pt idx="7664">
                        <c:v>11.105867393399999</c:v>
                      </c:pt>
                      <c:pt idx="7665">
                        <c:v>11.105867393399999</c:v>
                      </c:pt>
                      <c:pt idx="7666">
                        <c:v>11.105867393399999</c:v>
                      </c:pt>
                      <c:pt idx="7667">
                        <c:v>11.105867393399999</c:v>
                      </c:pt>
                      <c:pt idx="7668">
                        <c:v>11.1030357087</c:v>
                      </c:pt>
                      <c:pt idx="7669">
                        <c:v>11.1030357087</c:v>
                      </c:pt>
                      <c:pt idx="7670">
                        <c:v>11.1030357087</c:v>
                      </c:pt>
                      <c:pt idx="7671">
                        <c:v>11.1030357087</c:v>
                      </c:pt>
                      <c:pt idx="7672">
                        <c:v>11.1030357087</c:v>
                      </c:pt>
                      <c:pt idx="7673">
                        <c:v>11.1030357087</c:v>
                      </c:pt>
                      <c:pt idx="7674">
                        <c:v>11.1030357087</c:v>
                      </c:pt>
                      <c:pt idx="7675">
                        <c:v>11.1030357087</c:v>
                      </c:pt>
                      <c:pt idx="7676">
                        <c:v>11.1030357087</c:v>
                      </c:pt>
                      <c:pt idx="7677">
                        <c:v>11.1030357087</c:v>
                      </c:pt>
                      <c:pt idx="7678">
                        <c:v>11.1030357087</c:v>
                      </c:pt>
                      <c:pt idx="7679">
                        <c:v>11.1030357087</c:v>
                      </c:pt>
                      <c:pt idx="7680">
                        <c:v>11.1030357087</c:v>
                      </c:pt>
                      <c:pt idx="7681">
                        <c:v>11.1030357087</c:v>
                      </c:pt>
                      <c:pt idx="7682">
                        <c:v>11.1030357087</c:v>
                      </c:pt>
                      <c:pt idx="7683">
                        <c:v>11.1030357087</c:v>
                      </c:pt>
                      <c:pt idx="7684">
                        <c:v>11.1030357087</c:v>
                      </c:pt>
                      <c:pt idx="7685">
                        <c:v>11.1030357087</c:v>
                      </c:pt>
                      <c:pt idx="7686">
                        <c:v>11.1030357087</c:v>
                      </c:pt>
                      <c:pt idx="7687">
                        <c:v>11.100204024</c:v>
                      </c:pt>
                      <c:pt idx="7688">
                        <c:v>11.100204024</c:v>
                      </c:pt>
                      <c:pt idx="7689">
                        <c:v>11.100204024</c:v>
                      </c:pt>
                      <c:pt idx="7690">
                        <c:v>11.100204024</c:v>
                      </c:pt>
                      <c:pt idx="7691">
                        <c:v>11.100204024</c:v>
                      </c:pt>
                      <c:pt idx="7692">
                        <c:v>11.100204024</c:v>
                      </c:pt>
                      <c:pt idx="7693">
                        <c:v>11.100204024</c:v>
                      </c:pt>
                      <c:pt idx="7694">
                        <c:v>11.100204024</c:v>
                      </c:pt>
                      <c:pt idx="7695">
                        <c:v>11.100204024</c:v>
                      </c:pt>
                      <c:pt idx="7696">
                        <c:v>11.100204024</c:v>
                      </c:pt>
                      <c:pt idx="7697">
                        <c:v>11.100204024</c:v>
                      </c:pt>
                      <c:pt idx="7698">
                        <c:v>11.100204024</c:v>
                      </c:pt>
                      <c:pt idx="7699">
                        <c:v>11.100204024</c:v>
                      </c:pt>
                      <c:pt idx="7700">
                        <c:v>11.100204024</c:v>
                      </c:pt>
                      <c:pt idx="7701">
                        <c:v>11.100204024</c:v>
                      </c:pt>
                      <c:pt idx="7702">
                        <c:v>11.100204024</c:v>
                      </c:pt>
                      <c:pt idx="7703">
                        <c:v>11.100204024</c:v>
                      </c:pt>
                      <c:pt idx="7704">
                        <c:v>11.100204024</c:v>
                      </c:pt>
                      <c:pt idx="7705">
                        <c:v>11.100204024</c:v>
                      </c:pt>
                      <c:pt idx="7706">
                        <c:v>11.0973723393</c:v>
                      </c:pt>
                      <c:pt idx="7707">
                        <c:v>11.0973723393</c:v>
                      </c:pt>
                      <c:pt idx="7708">
                        <c:v>11.0973723393</c:v>
                      </c:pt>
                      <c:pt idx="7709">
                        <c:v>11.0973723393</c:v>
                      </c:pt>
                      <c:pt idx="7710">
                        <c:v>11.0973723393</c:v>
                      </c:pt>
                      <c:pt idx="7711">
                        <c:v>11.0973723393</c:v>
                      </c:pt>
                      <c:pt idx="7712">
                        <c:v>11.0973723393</c:v>
                      </c:pt>
                      <c:pt idx="7713">
                        <c:v>11.0973723393</c:v>
                      </c:pt>
                      <c:pt idx="7714">
                        <c:v>11.0973723393</c:v>
                      </c:pt>
                      <c:pt idx="7715">
                        <c:v>11.0973723393</c:v>
                      </c:pt>
                      <c:pt idx="7716">
                        <c:v>11.0973723393</c:v>
                      </c:pt>
                      <c:pt idx="7717">
                        <c:v>11.0973723393</c:v>
                      </c:pt>
                      <c:pt idx="7718">
                        <c:v>11.0973723393</c:v>
                      </c:pt>
                      <c:pt idx="7719">
                        <c:v>11.0973723393</c:v>
                      </c:pt>
                      <c:pt idx="7720">
                        <c:v>11.0973723393</c:v>
                      </c:pt>
                      <c:pt idx="7721">
                        <c:v>11.0973723393</c:v>
                      </c:pt>
                      <c:pt idx="7722">
                        <c:v>11.0973723393</c:v>
                      </c:pt>
                      <c:pt idx="7723">
                        <c:v>11.0973723393</c:v>
                      </c:pt>
                      <c:pt idx="7724">
                        <c:v>11.0973723393</c:v>
                      </c:pt>
                      <c:pt idx="7725">
                        <c:v>11.094540654599999</c:v>
                      </c:pt>
                      <c:pt idx="7726">
                        <c:v>11.094540654599999</c:v>
                      </c:pt>
                      <c:pt idx="7727">
                        <c:v>11.094540654599999</c:v>
                      </c:pt>
                      <c:pt idx="7728">
                        <c:v>11.094540654599999</c:v>
                      </c:pt>
                      <c:pt idx="7729">
                        <c:v>11.094540654599999</c:v>
                      </c:pt>
                      <c:pt idx="7730">
                        <c:v>11.094540654599999</c:v>
                      </c:pt>
                      <c:pt idx="7731">
                        <c:v>11.094540654599999</c:v>
                      </c:pt>
                      <c:pt idx="7732">
                        <c:v>11.094540654599999</c:v>
                      </c:pt>
                      <c:pt idx="7733">
                        <c:v>11.094540654599999</c:v>
                      </c:pt>
                      <c:pt idx="7734">
                        <c:v>11.094540654599999</c:v>
                      </c:pt>
                      <c:pt idx="7735">
                        <c:v>11.094540654599999</c:v>
                      </c:pt>
                      <c:pt idx="7736">
                        <c:v>11.094540654599999</c:v>
                      </c:pt>
                      <c:pt idx="7737">
                        <c:v>11.094540654599999</c:v>
                      </c:pt>
                      <c:pt idx="7738">
                        <c:v>11.094540654599999</c:v>
                      </c:pt>
                      <c:pt idx="7739">
                        <c:v>11.094540654599999</c:v>
                      </c:pt>
                      <c:pt idx="7740">
                        <c:v>11.094540654599999</c:v>
                      </c:pt>
                      <c:pt idx="7741">
                        <c:v>11.094540654599999</c:v>
                      </c:pt>
                      <c:pt idx="7742">
                        <c:v>11.094540654599999</c:v>
                      </c:pt>
                      <c:pt idx="7743">
                        <c:v>11.094540654599999</c:v>
                      </c:pt>
                      <c:pt idx="7744">
                        <c:v>11.091708969899999</c:v>
                      </c:pt>
                      <c:pt idx="7745">
                        <c:v>11.091708969899999</c:v>
                      </c:pt>
                      <c:pt idx="7746">
                        <c:v>11.091708969899999</c:v>
                      </c:pt>
                      <c:pt idx="7747">
                        <c:v>11.091708969899999</c:v>
                      </c:pt>
                      <c:pt idx="7748">
                        <c:v>11.091708969899999</c:v>
                      </c:pt>
                      <c:pt idx="7749">
                        <c:v>11.091708969899999</c:v>
                      </c:pt>
                      <c:pt idx="7750">
                        <c:v>11.091708969899999</c:v>
                      </c:pt>
                      <c:pt idx="7751">
                        <c:v>11.091708969899999</c:v>
                      </c:pt>
                      <c:pt idx="7752">
                        <c:v>11.091708969899999</c:v>
                      </c:pt>
                      <c:pt idx="7753">
                        <c:v>11.091708969899999</c:v>
                      </c:pt>
                      <c:pt idx="7754">
                        <c:v>11.091708969899999</c:v>
                      </c:pt>
                      <c:pt idx="7755">
                        <c:v>11.091708969899999</c:v>
                      </c:pt>
                      <c:pt idx="7756">
                        <c:v>11.091708969899999</c:v>
                      </c:pt>
                      <c:pt idx="7757">
                        <c:v>11.091708969899999</c:v>
                      </c:pt>
                      <c:pt idx="7758">
                        <c:v>11.091708969899999</c:v>
                      </c:pt>
                      <c:pt idx="7759">
                        <c:v>11.091708969899999</c:v>
                      </c:pt>
                      <c:pt idx="7760">
                        <c:v>11.091708969899999</c:v>
                      </c:pt>
                      <c:pt idx="7761">
                        <c:v>11.091708969899999</c:v>
                      </c:pt>
                      <c:pt idx="7762">
                        <c:v>11.091708969899999</c:v>
                      </c:pt>
                      <c:pt idx="7763">
                        <c:v>11.088877285200001</c:v>
                      </c:pt>
                      <c:pt idx="7764">
                        <c:v>11.088877285200001</c:v>
                      </c:pt>
                      <c:pt idx="7765">
                        <c:v>11.088877285200001</c:v>
                      </c:pt>
                      <c:pt idx="7766">
                        <c:v>11.088877285200001</c:v>
                      </c:pt>
                      <c:pt idx="7767">
                        <c:v>11.088877285200001</c:v>
                      </c:pt>
                      <c:pt idx="7768">
                        <c:v>11.088877285200001</c:v>
                      </c:pt>
                      <c:pt idx="7769">
                        <c:v>11.088877285200001</c:v>
                      </c:pt>
                      <c:pt idx="7770">
                        <c:v>11.088877285200001</c:v>
                      </c:pt>
                      <c:pt idx="7771">
                        <c:v>11.088877285200001</c:v>
                      </c:pt>
                      <c:pt idx="7772">
                        <c:v>11.088877285200001</c:v>
                      </c:pt>
                      <c:pt idx="7773">
                        <c:v>11.088877285200001</c:v>
                      </c:pt>
                      <c:pt idx="7774">
                        <c:v>11.088877285200001</c:v>
                      </c:pt>
                      <c:pt idx="7775">
                        <c:v>11.088877285200001</c:v>
                      </c:pt>
                      <c:pt idx="7776">
                        <c:v>11.088877285200001</c:v>
                      </c:pt>
                      <c:pt idx="7777">
                        <c:v>11.088877285200001</c:v>
                      </c:pt>
                      <c:pt idx="7778">
                        <c:v>11.088877285200001</c:v>
                      </c:pt>
                      <c:pt idx="7779">
                        <c:v>11.088877285200001</c:v>
                      </c:pt>
                      <c:pt idx="7780">
                        <c:v>11.088877285200001</c:v>
                      </c:pt>
                      <c:pt idx="7781">
                        <c:v>11.088877285200001</c:v>
                      </c:pt>
                      <c:pt idx="7782">
                        <c:v>11.0860456005</c:v>
                      </c:pt>
                      <c:pt idx="7783">
                        <c:v>11.0860456005</c:v>
                      </c:pt>
                      <c:pt idx="7784">
                        <c:v>11.0860456005</c:v>
                      </c:pt>
                      <c:pt idx="7785">
                        <c:v>11.0860456005</c:v>
                      </c:pt>
                      <c:pt idx="7786">
                        <c:v>11.0860456005</c:v>
                      </c:pt>
                      <c:pt idx="7787">
                        <c:v>11.0860456005</c:v>
                      </c:pt>
                      <c:pt idx="7788">
                        <c:v>11.0860456005</c:v>
                      </c:pt>
                      <c:pt idx="7789">
                        <c:v>11.0860456005</c:v>
                      </c:pt>
                      <c:pt idx="7790">
                        <c:v>11.0860456005</c:v>
                      </c:pt>
                      <c:pt idx="7791">
                        <c:v>11.0860456005</c:v>
                      </c:pt>
                      <c:pt idx="7792">
                        <c:v>11.0860456005</c:v>
                      </c:pt>
                      <c:pt idx="7793">
                        <c:v>11.0860456005</c:v>
                      </c:pt>
                      <c:pt idx="7794">
                        <c:v>11.0860456005</c:v>
                      </c:pt>
                      <c:pt idx="7795">
                        <c:v>11.0860456005</c:v>
                      </c:pt>
                      <c:pt idx="7796">
                        <c:v>11.0860456005</c:v>
                      </c:pt>
                      <c:pt idx="7797">
                        <c:v>11.0860456005</c:v>
                      </c:pt>
                      <c:pt idx="7798">
                        <c:v>11.0860456005</c:v>
                      </c:pt>
                      <c:pt idx="7799">
                        <c:v>11.0860456005</c:v>
                      </c:pt>
                      <c:pt idx="7800">
                        <c:v>11.0860456005</c:v>
                      </c:pt>
                      <c:pt idx="7801">
                        <c:v>11.083213915799998</c:v>
                      </c:pt>
                      <c:pt idx="7802">
                        <c:v>11.083213915799998</c:v>
                      </c:pt>
                      <c:pt idx="7803">
                        <c:v>11.083213915799998</c:v>
                      </c:pt>
                      <c:pt idx="7804">
                        <c:v>11.083213915799998</c:v>
                      </c:pt>
                      <c:pt idx="7805">
                        <c:v>11.083213915799998</c:v>
                      </c:pt>
                      <c:pt idx="7806">
                        <c:v>11.083213915799998</c:v>
                      </c:pt>
                      <c:pt idx="7807">
                        <c:v>11.083213915799998</c:v>
                      </c:pt>
                      <c:pt idx="7808">
                        <c:v>11.083213915799998</c:v>
                      </c:pt>
                      <c:pt idx="7809">
                        <c:v>11.083213915799998</c:v>
                      </c:pt>
                      <c:pt idx="7810">
                        <c:v>11.083213915799998</c:v>
                      </c:pt>
                      <c:pt idx="7811">
                        <c:v>11.083213915799998</c:v>
                      </c:pt>
                      <c:pt idx="7812">
                        <c:v>11.083213915799998</c:v>
                      </c:pt>
                      <c:pt idx="7813">
                        <c:v>11.083213915799998</c:v>
                      </c:pt>
                      <c:pt idx="7814">
                        <c:v>11.083213915799998</c:v>
                      </c:pt>
                      <c:pt idx="7815">
                        <c:v>11.083213915799998</c:v>
                      </c:pt>
                      <c:pt idx="7816">
                        <c:v>11.083213915799998</c:v>
                      </c:pt>
                      <c:pt idx="7817">
                        <c:v>11.083213915799998</c:v>
                      </c:pt>
                      <c:pt idx="7818">
                        <c:v>11.083213915799998</c:v>
                      </c:pt>
                      <c:pt idx="7819">
                        <c:v>11.083213915799998</c:v>
                      </c:pt>
                      <c:pt idx="7820">
                        <c:v>11.0803822311</c:v>
                      </c:pt>
                      <c:pt idx="7821">
                        <c:v>11.0803822311</c:v>
                      </c:pt>
                      <c:pt idx="7822">
                        <c:v>11.0803822311</c:v>
                      </c:pt>
                      <c:pt idx="7823">
                        <c:v>11.0803822311</c:v>
                      </c:pt>
                      <c:pt idx="7824">
                        <c:v>11.0803822311</c:v>
                      </c:pt>
                      <c:pt idx="7825">
                        <c:v>11.0803822311</c:v>
                      </c:pt>
                      <c:pt idx="7826">
                        <c:v>11.0803822311</c:v>
                      </c:pt>
                      <c:pt idx="7827">
                        <c:v>11.0803822311</c:v>
                      </c:pt>
                      <c:pt idx="7828">
                        <c:v>11.0803822311</c:v>
                      </c:pt>
                      <c:pt idx="7829">
                        <c:v>11.0803822311</c:v>
                      </c:pt>
                      <c:pt idx="7830">
                        <c:v>11.0803822311</c:v>
                      </c:pt>
                      <c:pt idx="7831">
                        <c:v>11.0803822311</c:v>
                      </c:pt>
                      <c:pt idx="7832">
                        <c:v>11.0803822311</c:v>
                      </c:pt>
                      <c:pt idx="7833">
                        <c:v>11.0803822311</c:v>
                      </c:pt>
                      <c:pt idx="7834">
                        <c:v>11.0803822311</c:v>
                      </c:pt>
                      <c:pt idx="7835">
                        <c:v>11.0803822311</c:v>
                      </c:pt>
                      <c:pt idx="7836">
                        <c:v>11.0803822311</c:v>
                      </c:pt>
                      <c:pt idx="7837">
                        <c:v>11.0803822311</c:v>
                      </c:pt>
                      <c:pt idx="7838">
                        <c:v>11.0803822311</c:v>
                      </c:pt>
                      <c:pt idx="7839">
                        <c:v>11.077550546399999</c:v>
                      </c:pt>
                      <c:pt idx="7840">
                        <c:v>11.077550546399999</c:v>
                      </c:pt>
                      <c:pt idx="7841">
                        <c:v>11.077550546399999</c:v>
                      </c:pt>
                      <c:pt idx="7842">
                        <c:v>11.077550546399999</c:v>
                      </c:pt>
                      <c:pt idx="7843">
                        <c:v>11.077550546399999</c:v>
                      </c:pt>
                      <c:pt idx="7844">
                        <c:v>11.077550546399999</c:v>
                      </c:pt>
                      <c:pt idx="7845">
                        <c:v>11.077550546399999</c:v>
                      </c:pt>
                      <c:pt idx="7846">
                        <c:v>11.077550546399999</c:v>
                      </c:pt>
                      <c:pt idx="7847">
                        <c:v>11.077550546399999</c:v>
                      </c:pt>
                      <c:pt idx="7848">
                        <c:v>11.077550546399999</c:v>
                      </c:pt>
                      <c:pt idx="7849">
                        <c:v>11.077550546399999</c:v>
                      </c:pt>
                      <c:pt idx="7850">
                        <c:v>11.077550546399999</c:v>
                      </c:pt>
                      <c:pt idx="7851">
                        <c:v>11.077550546399999</c:v>
                      </c:pt>
                      <c:pt idx="7852">
                        <c:v>11.077550546399999</c:v>
                      </c:pt>
                      <c:pt idx="7853">
                        <c:v>11.077550546399999</c:v>
                      </c:pt>
                      <c:pt idx="7854">
                        <c:v>11.077550546399999</c:v>
                      </c:pt>
                      <c:pt idx="7855">
                        <c:v>11.077550546399999</c:v>
                      </c:pt>
                      <c:pt idx="7856">
                        <c:v>11.077550546399999</c:v>
                      </c:pt>
                      <c:pt idx="7857">
                        <c:v>11.077550546399999</c:v>
                      </c:pt>
                      <c:pt idx="7858">
                        <c:v>11.074718861700001</c:v>
                      </c:pt>
                      <c:pt idx="7859">
                        <c:v>11.074718861700001</c:v>
                      </c:pt>
                      <c:pt idx="7860">
                        <c:v>11.074718861700001</c:v>
                      </c:pt>
                      <c:pt idx="7861">
                        <c:v>11.074718861700001</c:v>
                      </c:pt>
                      <c:pt idx="7862">
                        <c:v>11.074718861700001</c:v>
                      </c:pt>
                      <c:pt idx="7863">
                        <c:v>11.074718861700001</c:v>
                      </c:pt>
                      <c:pt idx="7864">
                        <c:v>11.074718861700001</c:v>
                      </c:pt>
                      <c:pt idx="7865">
                        <c:v>11.074718861700001</c:v>
                      </c:pt>
                      <c:pt idx="7866">
                        <c:v>11.074718861700001</c:v>
                      </c:pt>
                      <c:pt idx="7867">
                        <c:v>11.074718861700001</c:v>
                      </c:pt>
                      <c:pt idx="7868">
                        <c:v>11.074718861700001</c:v>
                      </c:pt>
                      <c:pt idx="7869">
                        <c:v>11.074718861700001</c:v>
                      </c:pt>
                      <c:pt idx="7870">
                        <c:v>11.074718861700001</c:v>
                      </c:pt>
                      <c:pt idx="7871">
                        <c:v>11.074718861700001</c:v>
                      </c:pt>
                      <c:pt idx="7872">
                        <c:v>11.074718861700001</c:v>
                      </c:pt>
                      <c:pt idx="7873">
                        <c:v>11.074718861700001</c:v>
                      </c:pt>
                      <c:pt idx="7874">
                        <c:v>11.074718861700001</c:v>
                      </c:pt>
                      <c:pt idx="7875">
                        <c:v>11.074718861700001</c:v>
                      </c:pt>
                      <c:pt idx="7876">
                        <c:v>11.074718861700001</c:v>
                      </c:pt>
                      <c:pt idx="7877">
                        <c:v>11.071887176999999</c:v>
                      </c:pt>
                      <c:pt idx="7878">
                        <c:v>11.071887176999999</c:v>
                      </c:pt>
                      <c:pt idx="7879">
                        <c:v>11.071887176999999</c:v>
                      </c:pt>
                      <c:pt idx="7880">
                        <c:v>11.071887176999999</c:v>
                      </c:pt>
                      <c:pt idx="7881">
                        <c:v>11.071887176999999</c:v>
                      </c:pt>
                      <c:pt idx="7882">
                        <c:v>11.071887176999999</c:v>
                      </c:pt>
                      <c:pt idx="7883">
                        <c:v>11.071887176999999</c:v>
                      </c:pt>
                      <c:pt idx="7884">
                        <c:v>11.071887176999999</c:v>
                      </c:pt>
                      <c:pt idx="7885">
                        <c:v>11.071887176999999</c:v>
                      </c:pt>
                      <c:pt idx="7886">
                        <c:v>11.071887176999999</c:v>
                      </c:pt>
                      <c:pt idx="7887">
                        <c:v>11.071887176999999</c:v>
                      </c:pt>
                      <c:pt idx="7888">
                        <c:v>11.071887176999999</c:v>
                      </c:pt>
                      <c:pt idx="7889">
                        <c:v>11.071887176999999</c:v>
                      </c:pt>
                      <c:pt idx="7890">
                        <c:v>11.071887176999999</c:v>
                      </c:pt>
                      <c:pt idx="7891">
                        <c:v>11.071887176999999</c:v>
                      </c:pt>
                      <c:pt idx="7892">
                        <c:v>11.071887176999999</c:v>
                      </c:pt>
                      <c:pt idx="7893">
                        <c:v>11.071887176999999</c:v>
                      </c:pt>
                      <c:pt idx="7894">
                        <c:v>11.071887176999999</c:v>
                      </c:pt>
                      <c:pt idx="7895">
                        <c:v>11.071887176999999</c:v>
                      </c:pt>
                      <c:pt idx="7896">
                        <c:v>11.069055492299999</c:v>
                      </c:pt>
                      <c:pt idx="7897">
                        <c:v>11.069055492299999</c:v>
                      </c:pt>
                      <c:pt idx="7898">
                        <c:v>11.069055492299999</c:v>
                      </c:pt>
                      <c:pt idx="7899">
                        <c:v>11.069055492299999</c:v>
                      </c:pt>
                      <c:pt idx="7900">
                        <c:v>11.069055492299999</c:v>
                      </c:pt>
                      <c:pt idx="7901">
                        <c:v>11.069055492299999</c:v>
                      </c:pt>
                      <c:pt idx="7902">
                        <c:v>11.069055492299999</c:v>
                      </c:pt>
                      <c:pt idx="7903">
                        <c:v>11.069055492299999</c:v>
                      </c:pt>
                      <c:pt idx="7904">
                        <c:v>11.069055492299999</c:v>
                      </c:pt>
                      <c:pt idx="7905">
                        <c:v>11.069055492299999</c:v>
                      </c:pt>
                      <c:pt idx="7906">
                        <c:v>11.069055492299999</c:v>
                      </c:pt>
                      <c:pt idx="7907">
                        <c:v>11.069055492299999</c:v>
                      </c:pt>
                      <c:pt idx="7908">
                        <c:v>11.069055492299999</c:v>
                      </c:pt>
                      <c:pt idx="7909">
                        <c:v>11.069055492299999</c:v>
                      </c:pt>
                      <c:pt idx="7910">
                        <c:v>11.069055492299999</c:v>
                      </c:pt>
                      <c:pt idx="7911">
                        <c:v>11.069055492299999</c:v>
                      </c:pt>
                      <c:pt idx="7912">
                        <c:v>11.069055492299999</c:v>
                      </c:pt>
                      <c:pt idx="7913">
                        <c:v>11.069055492299999</c:v>
                      </c:pt>
                      <c:pt idx="7914">
                        <c:v>11.069055492299999</c:v>
                      </c:pt>
                      <c:pt idx="7915">
                        <c:v>11.069055492299999</c:v>
                      </c:pt>
                      <c:pt idx="7916">
                        <c:v>11.0662238076</c:v>
                      </c:pt>
                      <c:pt idx="7917">
                        <c:v>11.0662238076</c:v>
                      </c:pt>
                      <c:pt idx="7918">
                        <c:v>11.0662238076</c:v>
                      </c:pt>
                      <c:pt idx="7919">
                        <c:v>11.0662238076</c:v>
                      </c:pt>
                      <c:pt idx="7920">
                        <c:v>11.0662238076</c:v>
                      </c:pt>
                      <c:pt idx="7921">
                        <c:v>11.0662238076</c:v>
                      </c:pt>
                      <c:pt idx="7922">
                        <c:v>11.0662238076</c:v>
                      </c:pt>
                      <c:pt idx="7923">
                        <c:v>11.0662238076</c:v>
                      </c:pt>
                      <c:pt idx="7924">
                        <c:v>11.0662238076</c:v>
                      </c:pt>
                      <c:pt idx="7925">
                        <c:v>11.0662238076</c:v>
                      </c:pt>
                      <c:pt idx="7926">
                        <c:v>11.0662238076</c:v>
                      </c:pt>
                      <c:pt idx="7927">
                        <c:v>11.0662238076</c:v>
                      </c:pt>
                      <c:pt idx="7928">
                        <c:v>11.0662238076</c:v>
                      </c:pt>
                      <c:pt idx="7929">
                        <c:v>11.0662238076</c:v>
                      </c:pt>
                      <c:pt idx="7930">
                        <c:v>11.0662238076</c:v>
                      </c:pt>
                      <c:pt idx="7931">
                        <c:v>11.0662238076</c:v>
                      </c:pt>
                      <c:pt idx="7932">
                        <c:v>11.0662238076</c:v>
                      </c:pt>
                      <c:pt idx="7933">
                        <c:v>11.0662238076</c:v>
                      </c:pt>
                      <c:pt idx="7934">
                        <c:v>11.0662238076</c:v>
                      </c:pt>
                      <c:pt idx="7935">
                        <c:v>11.0633921229</c:v>
                      </c:pt>
                      <c:pt idx="7936">
                        <c:v>11.0633921229</c:v>
                      </c:pt>
                      <c:pt idx="7937">
                        <c:v>11.0633921229</c:v>
                      </c:pt>
                      <c:pt idx="7938">
                        <c:v>11.0633921229</c:v>
                      </c:pt>
                      <c:pt idx="7939">
                        <c:v>11.0633921229</c:v>
                      </c:pt>
                      <c:pt idx="7940">
                        <c:v>11.0633921229</c:v>
                      </c:pt>
                      <c:pt idx="7941">
                        <c:v>11.0633921229</c:v>
                      </c:pt>
                      <c:pt idx="7942">
                        <c:v>11.0633921229</c:v>
                      </c:pt>
                      <c:pt idx="7943">
                        <c:v>11.0633921229</c:v>
                      </c:pt>
                      <c:pt idx="7944">
                        <c:v>11.0633921229</c:v>
                      </c:pt>
                      <c:pt idx="7945">
                        <c:v>11.0633921229</c:v>
                      </c:pt>
                      <c:pt idx="7946">
                        <c:v>11.0633921229</c:v>
                      </c:pt>
                      <c:pt idx="7947">
                        <c:v>11.0633921229</c:v>
                      </c:pt>
                      <c:pt idx="7948">
                        <c:v>11.0633921229</c:v>
                      </c:pt>
                      <c:pt idx="7949">
                        <c:v>11.0633921229</c:v>
                      </c:pt>
                      <c:pt idx="7950">
                        <c:v>11.0633921229</c:v>
                      </c:pt>
                      <c:pt idx="7951">
                        <c:v>11.0633921229</c:v>
                      </c:pt>
                      <c:pt idx="7952">
                        <c:v>11.0633921229</c:v>
                      </c:pt>
                      <c:pt idx="7953">
                        <c:v>11.0633921229</c:v>
                      </c:pt>
                      <c:pt idx="7954">
                        <c:v>11.0605604382</c:v>
                      </c:pt>
                      <c:pt idx="7955">
                        <c:v>11.0605604382</c:v>
                      </c:pt>
                      <c:pt idx="7956">
                        <c:v>11.0605604382</c:v>
                      </c:pt>
                      <c:pt idx="7957">
                        <c:v>11.0605604382</c:v>
                      </c:pt>
                      <c:pt idx="7958">
                        <c:v>11.0605604382</c:v>
                      </c:pt>
                      <c:pt idx="7959">
                        <c:v>11.0605604382</c:v>
                      </c:pt>
                      <c:pt idx="7960">
                        <c:v>11.0605604382</c:v>
                      </c:pt>
                      <c:pt idx="7961">
                        <c:v>11.0605604382</c:v>
                      </c:pt>
                      <c:pt idx="7962">
                        <c:v>11.0605604382</c:v>
                      </c:pt>
                      <c:pt idx="7963">
                        <c:v>11.0605604382</c:v>
                      </c:pt>
                      <c:pt idx="7964">
                        <c:v>11.0605604382</c:v>
                      </c:pt>
                      <c:pt idx="7965">
                        <c:v>11.0605604382</c:v>
                      </c:pt>
                      <c:pt idx="7966">
                        <c:v>11.0605604382</c:v>
                      </c:pt>
                      <c:pt idx="7967">
                        <c:v>11.0605604382</c:v>
                      </c:pt>
                      <c:pt idx="7968">
                        <c:v>11.0605604382</c:v>
                      </c:pt>
                      <c:pt idx="7969">
                        <c:v>11.0605604382</c:v>
                      </c:pt>
                      <c:pt idx="7970">
                        <c:v>11.0605604382</c:v>
                      </c:pt>
                      <c:pt idx="7971">
                        <c:v>11.0605604382</c:v>
                      </c:pt>
                      <c:pt idx="7972">
                        <c:v>11.0605604382</c:v>
                      </c:pt>
                      <c:pt idx="7973">
                        <c:v>11.057728753499999</c:v>
                      </c:pt>
                      <c:pt idx="7974">
                        <c:v>11.057728753499999</c:v>
                      </c:pt>
                      <c:pt idx="7975">
                        <c:v>11.057728753499999</c:v>
                      </c:pt>
                      <c:pt idx="7976">
                        <c:v>11.057728753499999</c:v>
                      </c:pt>
                      <c:pt idx="7977">
                        <c:v>11.057728753499999</c:v>
                      </c:pt>
                      <c:pt idx="7978">
                        <c:v>11.057728753499999</c:v>
                      </c:pt>
                      <c:pt idx="7979">
                        <c:v>11.057728753499999</c:v>
                      </c:pt>
                      <c:pt idx="7980">
                        <c:v>11.057728753499999</c:v>
                      </c:pt>
                      <c:pt idx="7981">
                        <c:v>11.057728753499999</c:v>
                      </c:pt>
                      <c:pt idx="7982">
                        <c:v>11.057728753499999</c:v>
                      </c:pt>
                      <c:pt idx="7983">
                        <c:v>11.057728753499999</c:v>
                      </c:pt>
                      <c:pt idx="7984">
                        <c:v>11.057728753499999</c:v>
                      </c:pt>
                      <c:pt idx="7985">
                        <c:v>11.057728753499999</c:v>
                      </c:pt>
                      <c:pt idx="7986">
                        <c:v>11.057728753499999</c:v>
                      </c:pt>
                      <c:pt idx="7987">
                        <c:v>11.057728753499999</c:v>
                      </c:pt>
                      <c:pt idx="7988">
                        <c:v>11.057728753499999</c:v>
                      </c:pt>
                      <c:pt idx="7989">
                        <c:v>11.057728753499999</c:v>
                      </c:pt>
                      <c:pt idx="7990">
                        <c:v>11.057728753499999</c:v>
                      </c:pt>
                      <c:pt idx="7991">
                        <c:v>11.057728753499999</c:v>
                      </c:pt>
                      <c:pt idx="7992">
                        <c:v>11.054897068799999</c:v>
                      </c:pt>
                      <c:pt idx="7993">
                        <c:v>11.054897068799999</c:v>
                      </c:pt>
                      <c:pt idx="7994">
                        <c:v>11.054897068799999</c:v>
                      </c:pt>
                      <c:pt idx="7995">
                        <c:v>11.054897068799999</c:v>
                      </c:pt>
                      <c:pt idx="7996">
                        <c:v>11.054897068799999</c:v>
                      </c:pt>
                      <c:pt idx="7997">
                        <c:v>11.054897068799999</c:v>
                      </c:pt>
                      <c:pt idx="7998">
                        <c:v>11.054897068799999</c:v>
                      </c:pt>
                      <c:pt idx="7999">
                        <c:v>11.054897068799999</c:v>
                      </c:pt>
                      <c:pt idx="8000">
                        <c:v>11.054897068799999</c:v>
                      </c:pt>
                      <c:pt idx="8001">
                        <c:v>11.054897068799999</c:v>
                      </c:pt>
                      <c:pt idx="8002">
                        <c:v>11.054897068799999</c:v>
                      </c:pt>
                      <c:pt idx="8003">
                        <c:v>11.054897068799999</c:v>
                      </c:pt>
                      <c:pt idx="8004">
                        <c:v>11.054897068799999</c:v>
                      </c:pt>
                      <c:pt idx="8005">
                        <c:v>11.054897068799999</c:v>
                      </c:pt>
                      <c:pt idx="8006">
                        <c:v>11.054897068799999</c:v>
                      </c:pt>
                      <c:pt idx="8007">
                        <c:v>11.054897068799999</c:v>
                      </c:pt>
                      <c:pt idx="8008">
                        <c:v>11.054897068799999</c:v>
                      </c:pt>
                      <c:pt idx="8009">
                        <c:v>11.054897068799999</c:v>
                      </c:pt>
                      <c:pt idx="8010">
                        <c:v>11.054897068799999</c:v>
                      </c:pt>
                      <c:pt idx="8011">
                        <c:v>11.052065384100001</c:v>
                      </c:pt>
                      <c:pt idx="8012">
                        <c:v>11.052065384100001</c:v>
                      </c:pt>
                      <c:pt idx="8013">
                        <c:v>11.052065384100001</c:v>
                      </c:pt>
                      <c:pt idx="8014">
                        <c:v>11.052065384100001</c:v>
                      </c:pt>
                      <c:pt idx="8015">
                        <c:v>11.052065384100001</c:v>
                      </c:pt>
                      <c:pt idx="8016">
                        <c:v>11.052065384100001</c:v>
                      </c:pt>
                      <c:pt idx="8017">
                        <c:v>11.052065384100001</c:v>
                      </c:pt>
                      <c:pt idx="8018">
                        <c:v>11.052065384100001</c:v>
                      </c:pt>
                      <c:pt idx="8019">
                        <c:v>11.052065384100001</c:v>
                      </c:pt>
                      <c:pt idx="8020">
                        <c:v>11.052065384100001</c:v>
                      </c:pt>
                      <c:pt idx="8021">
                        <c:v>11.052065384100001</c:v>
                      </c:pt>
                      <c:pt idx="8022">
                        <c:v>11.052065384100001</c:v>
                      </c:pt>
                      <c:pt idx="8023">
                        <c:v>11.052065384100001</c:v>
                      </c:pt>
                      <c:pt idx="8024">
                        <c:v>11.052065384100001</c:v>
                      </c:pt>
                      <c:pt idx="8025">
                        <c:v>11.052065384100001</c:v>
                      </c:pt>
                      <c:pt idx="8026">
                        <c:v>11.052065384100001</c:v>
                      </c:pt>
                      <c:pt idx="8027">
                        <c:v>11.052065384100001</c:v>
                      </c:pt>
                      <c:pt idx="8028">
                        <c:v>11.052065384100001</c:v>
                      </c:pt>
                      <c:pt idx="8029">
                        <c:v>11.052065384100001</c:v>
                      </c:pt>
                      <c:pt idx="8030">
                        <c:v>11.0492336994</c:v>
                      </c:pt>
                      <c:pt idx="8031">
                        <c:v>11.0492336994</c:v>
                      </c:pt>
                      <c:pt idx="8032">
                        <c:v>11.0492336994</c:v>
                      </c:pt>
                      <c:pt idx="8033">
                        <c:v>11.0492336994</c:v>
                      </c:pt>
                      <c:pt idx="8034">
                        <c:v>11.0492336994</c:v>
                      </c:pt>
                      <c:pt idx="8035">
                        <c:v>11.0492336994</c:v>
                      </c:pt>
                      <c:pt idx="8036">
                        <c:v>11.0492336994</c:v>
                      </c:pt>
                      <c:pt idx="8037">
                        <c:v>11.0492336994</c:v>
                      </c:pt>
                      <c:pt idx="8038">
                        <c:v>11.0492336994</c:v>
                      </c:pt>
                      <c:pt idx="8039">
                        <c:v>11.0492336994</c:v>
                      </c:pt>
                      <c:pt idx="8040">
                        <c:v>11.0492336994</c:v>
                      </c:pt>
                      <c:pt idx="8041">
                        <c:v>11.0492336994</c:v>
                      </c:pt>
                      <c:pt idx="8042">
                        <c:v>11.0492336994</c:v>
                      </c:pt>
                      <c:pt idx="8043">
                        <c:v>11.0492336994</c:v>
                      </c:pt>
                      <c:pt idx="8044">
                        <c:v>11.0492336994</c:v>
                      </c:pt>
                      <c:pt idx="8045">
                        <c:v>11.0492336994</c:v>
                      </c:pt>
                      <c:pt idx="8046">
                        <c:v>11.0492336994</c:v>
                      </c:pt>
                      <c:pt idx="8047">
                        <c:v>11.0492336994</c:v>
                      </c:pt>
                      <c:pt idx="8048">
                        <c:v>11.0492336994</c:v>
                      </c:pt>
                      <c:pt idx="8049">
                        <c:v>11.0464020147</c:v>
                      </c:pt>
                      <c:pt idx="8050">
                        <c:v>11.0464020147</c:v>
                      </c:pt>
                      <c:pt idx="8051">
                        <c:v>11.0464020147</c:v>
                      </c:pt>
                      <c:pt idx="8052">
                        <c:v>11.0464020147</c:v>
                      </c:pt>
                      <c:pt idx="8053">
                        <c:v>11.0464020147</c:v>
                      </c:pt>
                      <c:pt idx="8054">
                        <c:v>11.0464020147</c:v>
                      </c:pt>
                      <c:pt idx="8055">
                        <c:v>11.0464020147</c:v>
                      </c:pt>
                      <c:pt idx="8056">
                        <c:v>11.0464020147</c:v>
                      </c:pt>
                      <c:pt idx="8057">
                        <c:v>11.0464020147</c:v>
                      </c:pt>
                      <c:pt idx="8058">
                        <c:v>11.0464020147</c:v>
                      </c:pt>
                      <c:pt idx="8059">
                        <c:v>11.0464020147</c:v>
                      </c:pt>
                      <c:pt idx="8060">
                        <c:v>11.0464020147</c:v>
                      </c:pt>
                      <c:pt idx="8061">
                        <c:v>11.0464020147</c:v>
                      </c:pt>
                      <c:pt idx="8062">
                        <c:v>11.0464020147</c:v>
                      </c:pt>
                      <c:pt idx="8063">
                        <c:v>11.0464020147</c:v>
                      </c:pt>
                      <c:pt idx="8064">
                        <c:v>11.0464020147</c:v>
                      </c:pt>
                      <c:pt idx="8065">
                        <c:v>11.0464020147</c:v>
                      </c:pt>
                      <c:pt idx="8066">
                        <c:v>11.0464020147</c:v>
                      </c:pt>
                      <c:pt idx="8067">
                        <c:v>11.0464020147</c:v>
                      </c:pt>
                      <c:pt idx="8068">
                        <c:v>11.04357033</c:v>
                      </c:pt>
                      <c:pt idx="8069">
                        <c:v>11.04357033</c:v>
                      </c:pt>
                      <c:pt idx="8070">
                        <c:v>11.04357033</c:v>
                      </c:pt>
                      <c:pt idx="8071">
                        <c:v>11.04357033</c:v>
                      </c:pt>
                      <c:pt idx="8072">
                        <c:v>11.04357033</c:v>
                      </c:pt>
                      <c:pt idx="8073">
                        <c:v>11.04357033</c:v>
                      </c:pt>
                      <c:pt idx="8074">
                        <c:v>11.04357033</c:v>
                      </c:pt>
                      <c:pt idx="8075">
                        <c:v>11.04357033</c:v>
                      </c:pt>
                      <c:pt idx="8076">
                        <c:v>11.04357033</c:v>
                      </c:pt>
                      <c:pt idx="8077">
                        <c:v>11.04357033</c:v>
                      </c:pt>
                      <c:pt idx="8078">
                        <c:v>11.04357033</c:v>
                      </c:pt>
                      <c:pt idx="8079">
                        <c:v>11.04357033</c:v>
                      </c:pt>
                      <c:pt idx="8080">
                        <c:v>11.04357033</c:v>
                      </c:pt>
                      <c:pt idx="8081">
                        <c:v>11.04357033</c:v>
                      </c:pt>
                      <c:pt idx="8082">
                        <c:v>11.04357033</c:v>
                      </c:pt>
                      <c:pt idx="8083">
                        <c:v>11.04357033</c:v>
                      </c:pt>
                      <c:pt idx="8084">
                        <c:v>11.04357033</c:v>
                      </c:pt>
                      <c:pt idx="8085">
                        <c:v>11.04357033</c:v>
                      </c:pt>
                      <c:pt idx="8086">
                        <c:v>11.04357033</c:v>
                      </c:pt>
                      <c:pt idx="8087">
                        <c:v>11.040738645299999</c:v>
                      </c:pt>
                      <c:pt idx="8088">
                        <c:v>11.040738645299999</c:v>
                      </c:pt>
                      <c:pt idx="8089">
                        <c:v>11.040738645299999</c:v>
                      </c:pt>
                      <c:pt idx="8090">
                        <c:v>11.040738645299999</c:v>
                      </c:pt>
                      <c:pt idx="8091">
                        <c:v>11.040738645299999</c:v>
                      </c:pt>
                      <c:pt idx="8092">
                        <c:v>11.040738645299999</c:v>
                      </c:pt>
                      <c:pt idx="8093">
                        <c:v>11.040738645299999</c:v>
                      </c:pt>
                      <c:pt idx="8094">
                        <c:v>11.040738645299999</c:v>
                      </c:pt>
                      <c:pt idx="8095">
                        <c:v>11.040738645299999</c:v>
                      </c:pt>
                      <c:pt idx="8096">
                        <c:v>11.040738645299999</c:v>
                      </c:pt>
                      <c:pt idx="8097">
                        <c:v>11.040738645299999</c:v>
                      </c:pt>
                      <c:pt idx="8098">
                        <c:v>11.040738645299999</c:v>
                      </c:pt>
                      <c:pt idx="8099">
                        <c:v>11.040738645299999</c:v>
                      </c:pt>
                      <c:pt idx="8100">
                        <c:v>11.040738645299999</c:v>
                      </c:pt>
                      <c:pt idx="8101">
                        <c:v>11.040738645299999</c:v>
                      </c:pt>
                      <c:pt idx="8102">
                        <c:v>11.040738645299999</c:v>
                      </c:pt>
                      <c:pt idx="8103">
                        <c:v>11.040738645299999</c:v>
                      </c:pt>
                      <c:pt idx="8104">
                        <c:v>11.040738645299999</c:v>
                      </c:pt>
                      <c:pt idx="8105">
                        <c:v>11.040738645299999</c:v>
                      </c:pt>
                      <c:pt idx="8106">
                        <c:v>11.040738645299999</c:v>
                      </c:pt>
                      <c:pt idx="8107">
                        <c:v>11.037906960600001</c:v>
                      </c:pt>
                      <c:pt idx="8108">
                        <c:v>11.037906960600001</c:v>
                      </c:pt>
                      <c:pt idx="8109">
                        <c:v>11.037906960600001</c:v>
                      </c:pt>
                      <c:pt idx="8110">
                        <c:v>11.037906960600001</c:v>
                      </c:pt>
                      <c:pt idx="8111">
                        <c:v>11.037906960600001</c:v>
                      </c:pt>
                      <c:pt idx="8112">
                        <c:v>11.037906960600001</c:v>
                      </c:pt>
                      <c:pt idx="8113">
                        <c:v>11.037906960600001</c:v>
                      </c:pt>
                      <c:pt idx="8114">
                        <c:v>11.037906960600001</c:v>
                      </c:pt>
                      <c:pt idx="8115">
                        <c:v>11.037906960600001</c:v>
                      </c:pt>
                      <c:pt idx="8116">
                        <c:v>11.037906960600001</c:v>
                      </c:pt>
                      <c:pt idx="8117">
                        <c:v>11.037906960600001</c:v>
                      </c:pt>
                      <c:pt idx="8118">
                        <c:v>11.037906960600001</c:v>
                      </c:pt>
                      <c:pt idx="8119">
                        <c:v>11.037906960600001</c:v>
                      </c:pt>
                      <c:pt idx="8120">
                        <c:v>11.037906960600001</c:v>
                      </c:pt>
                      <c:pt idx="8121">
                        <c:v>11.037906960600001</c:v>
                      </c:pt>
                      <c:pt idx="8122">
                        <c:v>11.037906960600001</c:v>
                      </c:pt>
                      <c:pt idx="8123">
                        <c:v>11.037906960600001</c:v>
                      </c:pt>
                      <c:pt idx="8124">
                        <c:v>11.037906960600001</c:v>
                      </c:pt>
                      <c:pt idx="8125">
                        <c:v>11.037906960600001</c:v>
                      </c:pt>
                      <c:pt idx="8126">
                        <c:v>11.035075275899999</c:v>
                      </c:pt>
                      <c:pt idx="8127">
                        <c:v>11.035075275899999</c:v>
                      </c:pt>
                      <c:pt idx="8128">
                        <c:v>11.035075275899999</c:v>
                      </c:pt>
                      <c:pt idx="8129">
                        <c:v>11.035075275899999</c:v>
                      </c:pt>
                      <c:pt idx="8130">
                        <c:v>11.035075275899999</c:v>
                      </c:pt>
                      <c:pt idx="8131">
                        <c:v>11.035075275899999</c:v>
                      </c:pt>
                      <c:pt idx="8132">
                        <c:v>11.035075275899999</c:v>
                      </c:pt>
                      <c:pt idx="8133">
                        <c:v>11.035075275899999</c:v>
                      </c:pt>
                      <c:pt idx="8134">
                        <c:v>11.035075275899999</c:v>
                      </c:pt>
                      <c:pt idx="8135">
                        <c:v>11.035075275899999</c:v>
                      </c:pt>
                      <c:pt idx="8136">
                        <c:v>11.035075275899999</c:v>
                      </c:pt>
                      <c:pt idx="8137">
                        <c:v>11.035075275899999</c:v>
                      </c:pt>
                      <c:pt idx="8138">
                        <c:v>11.035075275899999</c:v>
                      </c:pt>
                      <c:pt idx="8139">
                        <c:v>11.035075275899999</c:v>
                      </c:pt>
                      <c:pt idx="8140">
                        <c:v>11.035075275899999</c:v>
                      </c:pt>
                      <c:pt idx="8141">
                        <c:v>11.035075275899999</c:v>
                      </c:pt>
                      <c:pt idx="8142">
                        <c:v>11.035075275899999</c:v>
                      </c:pt>
                      <c:pt idx="8143">
                        <c:v>11.035075275899999</c:v>
                      </c:pt>
                      <c:pt idx="8144">
                        <c:v>11.035075275899999</c:v>
                      </c:pt>
                      <c:pt idx="8145">
                        <c:v>11.0322435912</c:v>
                      </c:pt>
                      <c:pt idx="8146">
                        <c:v>11.0322435912</c:v>
                      </c:pt>
                      <c:pt idx="8147">
                        <c:v>11.0322435912</c:v>
                      </c:pt>
                      <c:pt idx="8148">
                        <c:v>11.0322435912</c:v>
                      </c:pt>
                      <c:pt idx="8149">
                        <c:v>11.0322435912</c:v>
                      </c:pt>
                      <c:pt idx="8150">
                        <c:v>11.0322435912</c:v>
                      </c:pt>
                      <c:pt idx="8151">
                        <c:v>11.0322435912</c:v>
                      </c:pt>
                      <c:pt idx="8152">
                        <c:v>11.0322435912</c:v>
                      </c:pt>
                      <c:pt idx="8153">
                        <c:v>11.0322435912</c:v>
                      </c:pt>
                      <c:pt idx="8154">
                        <c:v>11.0322435912</c:v>
                      </c:pt>
                      <c:pt idx="8155">
                        <c:v>11.0322435912</c:v>
                      </c:pt>
                      <c:pt idx="8156">
                        <c:v>11.0322435912</c:v>
                      </c:pt>
                      <c:pt idx="8157">
                        <c:v>11.0322435912</c:v>
                      </c:pt>
                      <c:pt idx="8158">
                        <c:v>11.0322435912</c:v>
                      </c:pt>
                      <c:pt idx="8159">
                        <c:v>11.0322435912</c:v>
                      </c:pt>
                      <c:pt idx="8160">
                        <c:v>11.0322435912</c:v>
                      </c:pt>
                      <c:pt idx="8161">
                        <c:v>11.0322435912</c:v>
                      </c:pt>
                      <c:pt idx="8162">
                        <c:v>11.0322435912</c:v>
                      </c:pt>
                      <c:pt idx="8163">
                        <c:v>11.0322435912</c:v>
                      </c:pt>
                      <c:pt idx="8164">
                        <c:v>11.0294119065</c:v>
                      </c:pt>
                      <c:pt idx="8165">
                        <c:v>11.0294119065</c:v>
                      </c:pt>
                      <c:pt idx="8166">
                        <c:v>11.0294119065</c:v>
                      </c:pt>
                      <c:pt idx="8167">
                        <c:v>11.0294119065</c:v>
                      </c:pt>
                      <c:pt idx="8168">
                        <c:v>11.0294119065</c:v>
                      </c:pt>
                      <c:pt idx="8169">
                        <c:v>11.0294119065</c:v>
                      </c:pt>
                      <c:pt idx="8170">
                        <c:v>11.0294119065</c:v>
                      </c:pt>
                      <c:pt idx="8171">
                        <c:v>11.0294119065</c:v>
                      </c:pt>
                      <c:pt idx="8172">
                        <c:v>11.0294119065</c:v>
                      </c:pt>
                      <c:pt idx="8173">
                        <c:v>11.0294119065</c:v>
                      </c:pt>
                      <c:pt idx="8174">
                        <c:v>11.0294119065</c:v>
                      </c:pt>
                      <c:pt idx="8175">
                        <c:v>11.0294119065</c:v>
                      </c:pt>
                      <c:pt idx="8176">
                        <c:v>11.0294119065</c:v>
                      </c:pt>
                      <c:pt idx="8177">
                        <c:v>11.0294119065</c:v>
                      </c:pt>
                      <c:pt idx="8178">
                        <c:v>11.0294119065</c:v>
                      </c:pt>
                      <c:pt idx="8179">
                        <c:v>11.0294119065</c:v>
                      </c:pt>
                      <c:pt idx="8180">
                        <c:v>11.0294119065</c:v>
                      </c:pt>
                      <c:pt idx="8181">
                        <c:v>11.0294119065</c:v>
                      </c:pt>
                      <c:pt idx="8182">
                        <c:v>11.0294119065</c:v>
                      </c:pt>
                      <c:pt idx="8183">
                        <c:v>11.0265802218</c:v>
                      </c:pt>
                      <c:pt idx="8184">
                        <c:v>11.0265802218</c:v>
                      </c:pt>
                      <c:pt idx="8185">
                        <c:v>11.0265802218</c:v>
                      </c:pt>
                      <c:pt idx="8186">
                        <c:v>11.0265802218</c:v>
                      </c:pt>
                      <c:pt idx="8187">
                        <c:v>11.0265802218</c:v>
                      </c:pt>
                      <c:pt idx="8188">
                        <c:v>11.0265802218</c:v>
                      </c:pt>
                      <c:pt idx="8189">
                        <c:v>11.0265802218</c:v>
                      </c:pt>
                      <c:pt idx="8190">
                        <c:v>11.0265802218</c:v>
                      </c:pt>
                      <c:pt idx="8191">
                        <c:v>11.0265802218</c:v>
                      </c:pt>
                      <c:pt idx="8192">
                        <c:v>11.0265802218</c:v>
                      </c:pt>
                      <c:pt idx="8193">
                        <c:v>11.0265802218</c:v>
                      </c:pt>
                      <c:pt idx="8194">
                        <c:v>11.0265802218</c:v>
                      </c:pt>
                      <c:pt idx="8195">
                        <c:v>11.0265802218</c:v>
                      </c:pt>
                      <c:pt idx="8196">
                        <c:v>11.0265802218</c:v>
                      </c:pt>
                      <c:pt idx="8197">
                        <c:v>11.0265802218</c:v>
                      </c:pt>
                      <c:pt idx="8198">
                        <c:v>11.0265802218</c:v>
                      </c:pt>
                      <c:pt idx="8199">
                        <c:v>11.0265802218</c:v>
                      </c:pt>
                      <c:pt idx="8200">
                        <c:v>11.0265802218</c:v>
                      </c:pt>
                      <c:pt idx="8201">
                        <c:v>11.0265802218</c:v>
                      </c:pt>
                      <c:pt idx="8202">
                        <c:v>11.023748537099999</c:v>
                      </c:pt>
                      <c:pt idx="8203">
                        <c:v>11.023748537099999</c:v>
                      </c:pt>
                      <c:pt idx="8204">
                        <c:v>11.023748537099999</c:v>
                      </c:pt>
                      <c:pt idx="8205">
                        <c:v>11.023748537099999</c:v>
                      </c:pt>
                      <c:pt idx="8206">
                        <c:v>11.023748537099999</c:v>
                      </c:pt>
                      <c:pt idx="8207">
                        <c:v>11.023748537099999</c:v>
                      </c:pt>
                      <c:pt idx="8208">
                        <c:v>11.023748537099999</c:v>
                      </c:pt>
                      <c:pt idx="8209">
                        <c:v>11.023748537099999</c:v>
                      </c:pt>
                      <c:pt idx="8210">
                        <c:v>11.023748537099999</c:v>
                      </c:pt>
                      <c:pt idx="8211">
                        <c:v>11.023748537099999</c:v>
                      </c:pt>
                      <c:pt idx="8212">
                        <c:v>11.023748537099999</c:v>
                      </c:pt>
                      <c:pt idx="8213">
                        <c:v>11.023748537099999</c:v>
                      </c:pt>
                      <c:pt idx="8214">
                        <c:v>11.023748537099999</c:v>
                      </c:pt>
                      <c:pt idx="8215">
                        <c:v>11.023748537099999</c:v>
                      </c:pt>
                      <c:pt idx="8216">
                        <c:v>11.023748537099999</c:v>
                      </c:pt>
                      <c:pt idx="8217">
                        <c:v>11.023748537099999</c:v>
                      </c:pt>
                      <c:pt idx="8218">
                        <c:v>11.023748537099999</c:v>
                      </c:pt>
                      <c:pt idx="8219">
                        <c:v>11.023748537099999</c:v>
                      </c:pt>
                      <c:pt idx="8220">
                        <c:v>11.023748537099999</c:v>
                      </c:pt>
                      <c:pt idx="8221">
                        <c:v>11.020916852399999</c:v>
                      </c:pt>
                      <c:pt idx="8222">
                        <c:v>11.020916852399999</c:v>
                      </c:pt>
                      <c:pt idx="8223">
                        <c:v>11.020916852399999</c:v>
                      </c:pt>
                      <c:pt idx="8224">
                        <c:v>11.020916852399999</c:v>
                      </c:pt>
                      <c:pt idx="8225">
                        <c:v>11.020916852399999</c:v>
                      </c:pt>
                      <c:pt idx="8226">
                        <c:v>11.020916852399999</c:v>
                      </c:pt>
                      <c:pt idx="8227">
                        <c:v>11.020916852399999</c:v>
                      </c:pt>
                      <c:pt idx="8228">
                        <c:v>11.020916852399999</c:v>
                      </c:pt>
                      <c:pt idx="8229">
                        <c:v>11.020916852399999</c:v>
                      </c:pt>
                      <c:pt idx="8230">
                        <c:v>11.020916852399999</c:v>
                      </c:pt>
                      <c:pt idx="8231">
                        <c:v>11.020916852399999</c:v>
                      </c:pt>
                      <c:pt idx="8232">
                        <c:v>11.020916852399999</c:v>
                      </c:pt>
                      <c:pt idx="8233">
                        <c:v>11.020916852399999</c:v>
                      </c:pt>
                      <c:pt idx="8234">
                        <c:v>11.020916852399999</c:v>
                      </c:pt>
                      <c:pt idx="8235">
                        <c:v>11.020916852399999</c:v>
                      </c:pt>
                      <c:pt idx="8236">
                        <c:v>11.020916852399999</c:v>
                      </c:pt>
                      <c:pt idx="8237">
                        <c:v>11.020916852399999</c:v>
                      </c:pt>
                      <c:pt idx="8238">
                        <c:v>11.020916852399999</c:v>
                      </c:pt>
                      <c:pt idx="8239">
                        <c:v>11.020916852399999</c:v>
                      </c:pt>
                      <c:pt idx="8240">
                        <c:v>11.020916852399999</c:v>
                      </c:pt>
                      <c:pt idx="8241">
                        <c:v>11.018085167700001</c:v>
                      </c:pt>
                      <c:pt idx="8242">
                        <c:v>11.018085167700001</c:v>
                      </c:pt>
                      <c:pt idx="8243">
                        <c:v>11.018085167700001</c:v>
                      </c:pt>
                      <c:pt idx="8244">
                        <c:v>11.018085167700001</c:v>
                      </c:pt>
                      <c:pt idx="8245">
                        <c:v>11.018085167700001</c:v>
                      </c:pt>
                      <c:pt idx="8246">
                        <c:v>11.018085167700001</c:v>
                      </c:pt>
                      <c:pt idx="8247">
                        <c:v>11.018085167700001</c:v>
                      </c:pt>
                      <c:pt idx="8248">
                        <c:v>11.018085167700001</c:v>
                      </c:pt>
                      <c:pt idx="8249">
                        <c:v>11.018085167700001</c:v>
                      </c:pt>
                      <c:pt idx="8250">
                        <c:v>11.018085167700001</c:v>
                      </c:pt>
                      <c:pt idx="8251">
                        <c:v>11.018085167700001</c:v>
                      </c:pt>
                      <c:pt idx="8252">
                        <c:v>11.018085167700001</c:v>
                      </c:pt>
                      <c:pt idx="8253">
                        <c:v>11.018085167700001</c:v>
                      </c:pt>
                      <c:pt idx="8254">
                        <c:v>11.018085167700001</c:v>
                      </c:pt>
                      <c:pt idx="8255">
                        <c:v>11.018085167700001</c:v>
                      </c:pt>
                      <c:pt idx="8256">
                        <c:v>11.018085167700001</c:v>
                      </c:pt>
                      <c:pt idx="8257">
                        <c:v>11.018085167700001</c:v>
                      </c:pt>
                      <c:pt idx="8258">
                        <c:v>11.018085167700001</c:v>
                      </c:pt>
                      <c:pt idx="8259">
                        <c:v>11.018085167700001</c:v>
                      </c:pt>
                      <c:pt idx="8260">
                        <c:v>11.015253483</c:v>
                      </c:pt>
                      <c:pt idx="8261">
                        <c:v>11.015253483</c:v>
                      </c:pt>
                      <c:pt idx="8262">
                        <c:v>11.015253483</c:v>
                      </c:pt>
                      <c:pt idx="8263">
                        <c:v>11.015253483</c:v>
                      </c:pt>
                      <c:pt idx="8264">
                        <c:v>11.015253483</c:v>
                      </c:pt>
                      <c:pt idx="8265">
                        <c:v>11.015253483</c:v>
                      </c:pt>
                      <c:pt idx="8266">
                        <c:v>11.015253483</c:v>
                      </c:pt>
                      <c:pt idx="8267">
                        <c:v>11.015253483</c:v>
                      </c:pt>
                      <c:pt idx="8268">
                        <c:v>11.015253483</c:v>
                      </c:pt>
                      <c:pt idx="8269">
                        <c:v>11.015253483</c:v>
                      </c:pt>
                      <c:pt idx="8270">
                        <c:v>11.015253483</c:v>
                      </c:pt>
                      <c:pt idx="8271">
                        <c:v>11.015253483</c:v>
                      </c:pt>
                      <c:pt idx="8272">
                        <c:v>11.015253483</c:v>
                      </c:pt>
                      <c:pt idx="8273">
                        <c:v>11.015253483</c:v>
                      </c:pt>
                      <c:pt idx="8274">
                        <c:v>11.015253483</c:v>
                      </c:pt>
                      <c:pt idx="8275">
                        <c:v>11.015253483</c:v>
                      </c:pt>
                      <c:pt idx="8276">
                        <c:v>11.015253483</c:v>
                      </c:pt>
                      <c:pt idx="8277">
                        <c:v>11.015253483</c:v>
                      </c:pt>
                      <c:pt idx="8278">
                        <c:v>11.015253483</c:v>
                      </c:pt>
                      <c:pt idx="8279">
                        <c:v>11.012421798299998</c:v>
                      </c:pt>
                      <c:pt idx="8280">
                        <c:v>11.012421798299998</c:v>
                      </c:pt>
                      <c:pt idx="8281">
                        <c:v>11.012421798299998</c:v>
                      </c:pt>
                      <c:pt idx="8282">
                        <c:v>11.012421798299998</c:v>
                      </c:pt>
                      <c:pt idx="8283">
                        <c:v>11.012421798299998</c:v>
                      </c:pt>
                      <c:pt idx="8284">
                        <c:v>11.012421798299998</c:v>
                      </c:pt>
                      <c:pt idx="8285">
                        <c:v>11.012421798299998</c:v>
                      </c:pt>
                      <c:pt idx="8286">
                        <c:v>11.012421798299998</c:v>
                      </c:pt>
                      <c:pt idx="8287">
                        <c:v>11.012421798299998</c:v>
                      </c:pt>
                      <c:pt idx="8288">
                        <c:v>11.012421798299998</c:v>
                      </c:pt>
                      <c:pt idx="8289">
                        <c:v>11.012421798299998</c:v>
                      </c:pt>
                      <c:pt idx="8290">
                        <c:v>11.012421798299998</c:v>
                      </c:pt>
                      <c:pt idx="8291">
                        <c:v>11.012421798299998</c:v>
                      </c:pt>
                      <c:pt idx="8292">
                        <c:v>11.012421798299998</c:v>
                      </c:pt>
                      <c:pt idx="8293">
                        <c:v>11.012421798299998</c:v>
                      </c:pt>
                      <c:pt idx="8294">
                        <c:v>11.012421798299998</c:v>
                      </c:pt>
                      <c:pt idx="8295">
                        <c:v>11.012421798299998</c:v>
                      </c:pt>
                      <c:pt idx="8296">
                        <c:v>11.012421798299998</c:v>
                      </c:pt>
                      <c:pt idx="8297">
                        <c:v>11.012421798299998</c:v>
                      </c:pt>
                      <c:pt idx="8298">
                        <c:v>11.0095901136</c:v>
                      </c:pt>
                      <c:pt idx="8299">
                        <c:v>11.0095901136</c:v>
                      </c:pt>
                      <c:pt idx="8300">
                        <c:v>11.0095901136</c:v>
                      </c:pt>
                      <c:pt idx="8301">
                        <c:v>11.0095901136</c:v>
                      </c:pt>
                      <c:pt idx="8302">
                        <c:v>11.0095901136</c:v>
                      </c:pt>
                      <c:pt idx="8303">
                        <c:v>11.0095901136</c:v>
                      </c:pt>
                      <c:pt idx="8304">
                        <c:v>11.0095901136</c:v>
                      </c:pt>
                      <c:pt idx="8305">
                        <c:v>11.0095901136</c:v>
                      </c:pt>
                      <c:pt idx="8306">
                        <c:v>11.0095901136</c:v>
                      </c:pt>
                      <c:pt idx="8307">
                        <c:v>11.0095901136</c:v>
                      </c:pt>
                      <c:pt idx="8308">
                        <c:v>11.0095901136</c:v>
                      </c:pt>
                      <c:pt idx="8309">
                        <c:v>11.0095901136</c:v>
                      </c:pt>
                      <c:pt idx="8310">
                        <c:v>11.0095901136</c:v>
                      </c:pt>
                      <c:pt idx="8311">
                        <c:v>11.0095901136</c:v>
                      </c:pt>
                      <c:pt idx="8312">
                        <c:v>11.0095901136</c:v>
                      </c:pt>
                      <c:pt idx="8313">
                        <c:v>11.0095901136</c:v>
                      </c:pt>
                      <c:pt idx="8314">
                        <c:v>11.0095901136</c:v>
                      </c:pt>
                      <c:pt idx="8315">
                        <c:v>11.0095901136</c:v>
                      </c:pt>
                      <c:pt idx="8316">
                        <c:v>11.0095901136</c:v>
                      </c:pt>
                      <c:pt idx="8317">
                        <c:v>11.0067584289</c:v>
                      </c:pt>
                      <c:pt idx="8318">
                        <c:v>11.0067584289</c:v>
                      </c:pt>
                      <c:pt idx="8319">
                        <c:v>11.0067584289</c:v>
                      </c:pt>
                      <c:pt idx="8320">
                        <c:v>11.0067584289</c:v>
                      </c:pt>
                      <c:pt idx="8321">
                        <c:v>11.0067584289</c:v>
                      </c:pt>
                      <c:pt idx="8322">
                        <c:v>11.0067584289</c:v>
                      </c:pt>
                      <c:pt idx="8323">
                        <c:v>11.0067584289</c:v>
                      </c:pt>
                      <c:pt idx="8324">
                        <c:v>11.0067584289</c:v>
                      </c:pt>
                      <c:pt idx="8325">
                        <c:v>11.0067584289</c:v>
                      </c:pt>
                      <c:pt idx="8326">
                        <c:v>11.0067584289</c:v>
                      </c:pt>
                      <c:pt idx="8327">
                        <c:v>11.0067584289</c:v>
                      </c:pt>
                      <c:pt idx="8328">
                        <c:v>11.0067584289</c:v>
                      </c:pt>
                      <c:pt idx="8329">
                        <c:v>11.0067584289</c:v>
                      </c:pt>
                      <c:pt idx="8330">
                        <c:v>11.0067584289</c:v>
                      </c:pt>
                      <c:pt idx="8331">
                        <c:v>11.0067584289</c:v>
                      </c:pt>
                      <c:pt idx="8332">
                        <c:v>11.0067584289</c:v>
                      </c:pt>
                      <c:pt idx="8333">
                        <c:v>11.0067584289</c:v>
                      </c:pt>
                      <c:pt idx="8334">
                        <c:v>11.0067584289</c:v>
                      </c:pt>
                      <c:pt idx="8335">
                        <c:v>11.0067584289</c:v>
                      </c:pt>
                      <c:pt idx="8336">
                        <c:v>11.003926744200001</c:v>
                      </c:pt>
                      <c:pt idx="8337">
                        <c:v>11.003926744200001</c:v>
                      </c:pt>
                      <c:pt idx="8338">
                        <c:v>11.003926744200001</c:v>
                      </c:pt>
                      <c:pt idx="8339">
                        <c:v>11.003926744200001</c:v>
                      </c:pt>
                      <c:pt idx="8340">
                        <c:v>11.003926744200001</c:v>
                      </c:pt>
                      <c:pt idx="8341">
                        <c:v>11.003926744200001</c:v>
                      </c:pt>
                      <c:pt idx="8342">
                        <c:v>11.003926744200001</c:v>
                      </c:pt>
                      <c:pt idx="8343">
                        <c:v>11.003926744200001</c:v>
                      </c:pt>
                      <c:pt idx="8344">
                        <c:v>11.003926744200001</c:v>
                      </c:pt>
                      <c:pt idx="8345">
                        <c:v>11.003926744200001</c:v>
                      </c:pt>
                      <c:pt idx="8346">
                        <c:v>11.003926744200001</c:v>
                      </c:pt>
                      <c:pt idx="8347">
                        <c:v>11.003926744200001</c:v>
                      </c:pt>
                      <c:pt idx="8348">
                        <c:v>11.003926744200001</c:v>
                      </c:pt>
                      <c:pt idx="8349">
                        <c:v>11.003926744200001</c:v>
                      </c:pt>
                      <c:pt idx="8350">
                        <c:v>11.003926744200001</c:v>
                      </c:pt>
                      <c:pt idx="8351">
                        <c:v>11.003926744200001</c:v>
                      </c:pt>
                      <c:pt idx="8352">
                        <c:v>11.003926744200001</c:v>
                      </c:pt>
                      <c:pt idx="8353">
                        <c:v>11.003926744200001</c:v>
                      </c:pt>
                      <c:pt idx="8354">
                        <c:v>11.003926744200001</c:v>
                      </c:pt>
                      <c:pt idx="8355">
                        <c:v>11.003926744200001</c:v>
                      </c:pt>
                      <c:pt idx="8356">
                        <c:v>11.001095059499999</c:v>
                      </c:pt>
                      <c:pt idx="8357">
                        <c:v>11.001095059499999</c:v>
                      </c:pt>
                      <c:pt idx="8358">
                        <c:v>11.001095059499999</c:v>
                      </c:pt>
                      <c:pt idx="8359">
                        <c:v>11.001095059499999</c:v>
                      </c:pt>
                      <c:pt idx="8360">
                        <c:v>11.001095059499999</c:v>
                      </c:pt>
                      <c:pt idx="8361">
                        <c:v>11.001095059499999</c:v>
                      </c:pt>
                      <c:pt idx="8362">
                        <c:v>11.001095059499999</c:v>
                      </c:pt>
                      <c:pt idx="8363">
                        <c:v>11.001095059499999</c:v>
                      </c:pt>
                      <c:pt idx="8364">
                        <c:v>11.001095059499999</c:v>
                      </c:pt>
                      <c:pt idx="8365">
                        <c:v>11.001095059499999</c:v>
                      </c:pt>
                      <c:pt idx="8366">
                        <c:v>11.001095059499999</c:v>
                      </c:pt>
                      <c:pt idx="8367">
                        <c:v>11.001095059499999</c:v>
                      </c:pt>
                      <c:pt idx="8368">
                        <c:v>11.001095059499999</c:v>
                      </c:pt>
                      <c:pt idx="8369">
                        <c:v>11.001095059499999</c:v>
                      </c:pt>
                      <c:pt idx="8370">
                        <c:v>11.001095059499999</c:v>
                      </c:pt>
                      <c:pt idx="8371">
                        <c:v>11.001095059499999</c:v>
                      </c:pt>
                      <c:pt idx="8372">
                        <c:v>11.001095059499999</c:v>
                      </c:pt>
                      <c:pt idx="8373">
                        <c:v>11.001095059499999</c:v>
                      </c:pt>
                      <c:pt idx="8374">
                        <c:v>11.001095059499999</c:v>
                      </c:pt>
                      <c:pt idx="8375">
                        <c:v>10.998263374799999</c:v>
                      </c:pt>
                      <c:pt idx="8376">
                        <c:v>10.998263374799999</c:v>
                      </c:pt>
                      <c:pt idx="8377">
                        <c:v>10.998263374799999</c:v>
                      </c:pt>
                      <c:pt idx="8378">
                        <c:v>10.998263374799999</c:v>
                      </c:pt>
                      <c:pt idx="8379">
                        <c:v>10.998263374799999</c:v>
                      </c:pt>
                      <c:pt idx="8380">
                        <c:v>10.998263374799999</c:v>
                      </c:pt>
                      <c:pt idx="8381">
                        <c:v>10.998263374799999</c:v>
                      </c:pt>
                      <c:pt idx="8382">
                        <c:v>10.998263374799999</c:v>
                      </c:pt>
                      <c:pt idx="8383">
                        <c:v>10.998263374799999</c:v>
                      </c:pt>
                      <c:pt idx="8384">
                        <c:v>10.998263374799999</c:v>
                      </c:pt>
                      <c:pt idx="8385">
                        <c:v>10.998263374799999</c:v>
                      </c:pt>
                      <c:pt idx="8386">
                        <c:v>10.998263374799999</c:v>
                      </c:pt>
                      <c:pt idx="8387">
                        <c:v>10.998263374799999</c:v>
                      </c:pt>
                      <c:pt idx="8388">
                        <c:v>10.998263374799999</c:v>
                      </c:pt>
                      <c:pt idx="8389">
                        <c:v>10.998263374799999</c:v>
                      </c:pt>
                      <c:pt idx="8390">
                        <c:v>10.998263374799999</c:v>
                      </c:pt>
                      <c:pt idx="8391">
                        <c:v>10.998263374799999</c:v>
                      </c:pt>
                      <c:pt idx="8392">
                        <c:v>10.998263374799999</c:v>
                      </c:pt>
                      <c:pt idx="8393">
                        <c:v>10.998263374799999</c:v>
                      </c:pt>
                      <c:pt idx="8394">
                        <c:v>10.9954316901</c:v>
                      </c:pt>
                      <c:pt idx="8395">
                        <c:v>10.9954316901</c:v>
                      </c:pt>
                      <c:pt idx="8396">
                        <c:v>10.9954316901</c:v>
                      </c:pt>
                      <c:pt idx="8397">
                        <c:v>10.9954316901</c:v>
                      </c:pt>
                      <c:pt idx="8398">
                        <c:v>10.9954316901</c:v>
                      </c:pt>
                      <c:pt idx="8399">
                        <c:v>10.9954316901</c:v>
                      </c:pt>
                      <c:pt idx="8400">
                        <c:v>10.9954316901</c:v>
                      </c:pt>
                      <c:pt idx="8401">
                        <c:v>10.9954316901</c:v>
                      </c:pt>
                      <c:pt idx="8402">
                        <c:v>10.9954316901</c:v>
                      </c:pt>
                      <c:pt idx="8403">
                        <c:v>10.9954316901</c:v>
                      </c:pt>
                      <c:pt idx="8404">
                        <c:v>10.9954316901</c:v>
                      </c:pt>
                      <c:pt idx="8405">
                        <c:v>10.9954316901</c:v>
                      </c:pt>
                      <c:pt idx="8406">
                        <c:v>10.9954316901</c:v>
                      </c:pt>
                      <c:pt idx="8407">
                        <c:v>10.9954316901</c:v>
                      </c:pt>
                      <c:pt idx="8408">
                        <c:v>10.9954316901</c:v>
                      </c:pt>
                      <c:pt idx="8409">
                        <c:v>10.9954316901</c:v>
                      </c:pt>
                      <c:pt idx="8410">
                        <c:v>10.9954316901</c:v>
                      </c:pt>
                      <c:pt idx="8411">
                        <c:v>10.9954316901</c:v>
                      </c:pt>
                      <c:pt idx="8412">
                        <c:v>10.9954316901</c:v>
                      </c:pt>
                      <c:pt idx="8413">
                        <c:v>10.9926000054</c:v>
                      </c:pt>
                      <c:pt idx="8414">
                        <c:v>10.9926000054</c:v>
                      </c:pt>
                      <c:pt idx="8415">
                        <c:v>10.9926000054</c:v>
                      </c:pt>
                      <c:pt idx="8416">
                        <c:v>10.9926000054</c:v>
                      </c:pt>
                      <c:pt idx="8417">
                        <c:v>10.9926000054</c:v>
                      </c:pt>
                      <c:pt idx="8418">
                        <c:v>10.9926000054</c:v>
                      </c:pt>
                      <c:pt idx="8419">
                        <c:v>10.9926000054</c:v>
                      </c:pt>
                      <c:pt idx="8420">
                        <c:v>10.9926000054</c:v>
                      </c:pt>
                      <c:pt idx="8421">
                        <c:v>10.9926000054</c:v>
                      </c:pt>
                      <c:pt idx="8422">
                        <c:v>10.9926000054</c:v>
                      </c:pt>
                      <c:pt idx="8423">
                        <c:v>10.9926000054</c:v>
                      </c:pt>
                      <c:pt idx="8424">
                        <c:v>10.9926000054</c:v>
                      </c:pt>
                      <c:pt idx="8425">
                        <c:v>10.9926000054</c:v>
                      </c:pt>
                      <c:pt idx="8426">
                        <c:v>10.9926000054</c:v>
                      </c:pt>
                      <c:pt idx="8427">
                        <c:v>10.9926000054</c:v>
                      </c:pt>
                      <c:pt idx="8428">
                        <c:v>10.9926000054</c:v>
                      </c:pt>
                      <c:pt idx="8429">
                        <c:v>10.9926000054</c:v>
                      </c:pt>
                      <c:pt idx="8430">
                        <c:v>10.9926000054</c:v>
                      </c:pt>
                      <c:pt idx="8431">
                        <c:v>10.9926000054</c:v>
                      </c:pt>
                      <c:pt idx="8432">
                        <c:v>10.9897683207</c:v>
                      </c:pt>
                      <c:pt idx="8433">
                        <c:v>10.9897683207</c:v>
                      </c:pt>
                      <c:pt idx="8434">
                        <c:v>10.9897683207</c:v>
                      </c:pt>
                      <c:pt idx="8435">
                        <c:v>10.9897683207</c:v>
                      </c:pt>
                      <c:pt idx="8436">
                        <c:v>10.9897683207</c:v>
                      </c:pt>
                      <c:pt idx="8437">
                        <c:v>10.9897683207</c:v>
                      </c:pt>
                      <c:pt idx="8438">
                        <c:v>10.9897683207</c:v>
                      </c:pt>
                      <c:pt idx="8439">
                        <c:v>10.9897683207</c:v>
                      </c:pt>
                      <c:pt idx="8440">
                        <c:v>10.9897683207</c:v>
                      </c:pt>
                      <c:pt idx="8441">
                        <c:v>10.9897683207</c:v>
                      </c:pt>
                      <c:pt idx="8442">
                        <c:v>10.9897683207</c:v>
                      </c:pt>
                      <c:pt idx="8443">
                        <c:v>10.9897683207</c:v>
                      </c:pt>
                      <c:pt idx="8444">
                        <c:v>10.9897683207</c:v>
                      </c:pt>
                      <c:pt idx="8445">
                        <c:v>10.9897683207</c:v>
                      </c:pt>
                      <c:pt idx="8446">
                        <c:v>10.9897683207</c:v>
                      </c:pt>
                      <c:pt idx="8447">
                        <c:v>10.9897683207</c:v>
                      </c:pt>
                      <c:pt idx="8448">
                        <c:v>10.9897683207</c:v>
                      </c:pt>
                      <c:pt idx="8449">
                        <c:v>10.9897683207</c:v>
                      </c:pt>
                      <c:pt idx="8450">
                        <c:v>10.9897683207</c:v>
                      </c:pt>
                      <c:pt idx="8451">
                        <c:v>10.9897683207</c:v>
                      </c:pt>
                      <c:pt idx="8452">
                        <c:v>10.986936635999999</c:v>
                      </c:pt>
                      <c:pt idx="8453">
                        <c:v>10.986936635999999</c:v>
                      </c:pt>
                      <c:pt idx="8454">
                        <c:v>10.986936635999999</c:v>
                      </c:pt>
                      <c:pt idx="8455">
                        <c:v>10.986936635999999</c:v>
                      </c:pt>
                      <c:pt idx="8456">
                        <c:v>10.986936635999999</c:v>
                      </c:pt>
                      <c:pt idx="8457">
                        <c:v>10.986936635999999</c:v>
                      </c:pt>
                      <c:pt idx="8458">
                        <c:v>10.986936635999999</c:v>
                      </c:pt>
                      <c:pt idx="8459">
                        <c:v>10.986936635999999</c:v>
                      </c:pt>
                      <c:pt idx="8460">
                        <c:v>10.986936635999999</c:v>
                      </c:pt>
                      <c:pt idx="8461">
                        <c:v>10.986936635999999</c:v>
                      </c:pt>
                      <c:pt idx="8462">
                        <c:v>10.986936635999999</c:v>
                      </c:pt>
                      <c:pt idx="8463">
                        <c:v>10.986936635999999</c:v>
                      </c:pt>
                      <c:pt idx="8464">
                        <c:v>10.986936635999999</c:v>
                      </c:pt>
                      <c:pt idx="8465">
                        <c:v>10.986936635999999</c:v>
                      </c:pt>
                      <c:pt idx="8466">
                        <c:v>10.986936635999999</c:v>
                      </c:pt>
                      <c:pt idx="8467">
                        <c:v>10.986936635999999</c:v>
                      </c:pt>
                      <c:pt idx="8468">
                        <c:v>10.986936635999999</c:v>
                      </c:pt>
                      <c:pt idx="8469">
                        <c:v>10.986936635999999</c:v>
                      </c:pt>
                      <c:pt idx="8470">
                        <c:v>10.986936635999999</c:v>
                      </c:pt>
                      <c:pt idx="8471">
                        <c:v>10.984104951299999</c:v>
                      </c:pt>
                      <c:pt idx="8472">
                        <c:v>10.984104951299999</c:v>
                      </c:pt>
                      <c:pt idx="8473">
                        <c:v>10.984104951299999</c:v>
                      </c:pt>
                      <c:pt idx="8474">
                        <c:v>10.984104951299999</c:v>
                      </c:pt>
                      <c:pt idx="8475">
                        <c:v>10.984104951299999</c:v>
                      </c:pt>
                      <c:pt idx="8476">
                        <c:v>10.984104951299999</c:v>
                      </c:pt>
                      <c:pt idx="8477">
                        <c:v>10.984104951299999</c:v>
                      </c:pt>
                      <c:pt idx="8478">
                        <c:v>10.984104951299999</c:v>
                      </c:pt>
                      <c:pt idx="8479">
                        <c:v>10.984104951299999</c:v>
                      </c:pt>
                      <c:pt idx="8480">
                        <c:v>10.984104951299999</c:v>
                      </c:pt>
                      <c:pt idx="8481">
                        <c:v>10.984104951299999</c:v>
                      </c:pt>
                      <c:pt idx="8482">
                        <c:v>10.984104951299999</c:v>
                      </c:pt>
                      <c:pt idx="8483">
                        <c:v>10.984104951299999</c:v>
                      </c:pt>
                      <c:pt idx="8484">
                        <c:v>10.984104951299999</c:v>
                      </c:pt>
                      <c:pt idx="8485">
                        <c:v>10.984104951299999</c:v>
                      </c:pt>
                      <c:pt idx="8486">
                        <c:v>10.984104951299999</c:v>
                      </c:pt>
                      <c:pt idx="8487">
                        <c:v>10.984104951299999</c:v>
                      </c:pt>
                      <c:pt idx="8488">
                        <c:v>10.984104951299999</c:v>
                      </c:pt>
                      <c:pt idx="8489">
                        <c:v>10.984104951299999</c:v>
                      </c:pt>
                      <c:pt idx="8490">
                        <c:v>10.981273266600001</c:v>
                      </c:pt>
                      <c:pt idx="8491">
                        <c:v>10.981273266600001</c:v>
                      </c:pt>
                      <c:pt idx="8492">
                        <c:v>10.981273266600001</c:v>
                      </c:pt>
                      <c:pt idx="8493">
                        <c:v>10.981273266600001</c:v>
                      </c:pt>
                      <c:pt idx="8494">
                        <c:v>10.981273266600001</c:v>
                      </c:pt>
                      <c:pt idx="8495">
                        <c:v>10.981273266600001</c:v>
                      </c:pt>
                      <c:pt idx="8496">
                        <c:v>10.981273266600001</c:v>
                      </c:pt>
                      <c:pt idx="8497">
                        <c:v>10.981273266600001</c:v>
                      </c:pt>
                      <c:pt idx="8498">
                        <c:v>10.981273266600001</c:v>
                      </c:pt>
                      <c:pt idx="8499">
                        <c:v>10.981273266600001</c:v>
                      </c:pt>
                      <c:pt idx="8500">
                        <c:v>10.981273266600001</c:v>
                      </c:pt>
                      <c:pt idx="8501">
                        <c:v>10.981273266600001</c:v>
                      </c:pt>
                      <c:pt idx="8502">
                        <c:v>10.981273266600001</c:v>
                      </c:pt>
                      <c:pt idx="8503">
                        <c:v>10.981273266600001</c:v>
                      </c:pt>
                      <c:pt idx="8504">
                        <c:v>10.981273266600001</c:v>
                      </c:pt>
                      <c:pt idx="8505">
                        <c:v>10.981273266600001</c:v>
                      </c:pt>
                      <c:pt idx="8506">
                        <c:v>10.981273266600001</c:v>
                      </c:pt>
                      <c:pt idx="8507">
                        <c:v>10.981273266600001</c:v>
                      </c:pt>
                      <c:pt idx="8508">
                        <c:v>10.981273266600001</c:v>
                      </c:pt>
                      <c:pt idx="8509">
                        <c:v>10.978441581899999</c:v>
                      </c:pt>
                      <c:pt idx="8510">
                        <c:v>10.978441581899999</c:v>
                      </c:pt>
                      <c:pt idx="8511">
                        <c:v>10.978441581899999</c:v>
                      </c:pt>
                      <c:pt idx="8512">
                        <c:v>10.978441581899999</c:v>
                      </c:pt>
                      <c:pt idx="8513">
                        <c:v>10.978441581899999</c:v>
                      </c:pt>
                      <c:pt idx="8514">
                        <c:v>10.978441581899999</c:v>
                      </c:pt>
                      <c:pt idx="8515">
                        <c:v>10.978441581899999</c:v>
                      </c:pt>
                      <c:pt idx="8516">
                        <c:v>10.978441581899999</c:v>
                      </c:pt>
                      <c:pt idx="8517">
                        <c:v>10.978441581899999</c:v>
                      </c:pt>
                      <c:pt idx="8518">
                        <c:v>10.978441581899999</c:v>
                      </c:pt>
                      <c:pt idx="8519">
                        <c:v>10.978441581899999</c:v>
                      </c:pt>
                      <c:pt idx="8520">
                        <c:v>10.978441581899999</c:v>
                      </c:pt>
                      <c:pt idx="8521">
                        <c:v>10.978441581899999</c:v>
                      </c:pt>
                      <c:pt idx="8522">
                        <c:v>10.978441581899999</c:v>
                      </c:pt>
                      <c:pt idx="8523">
                        <c:v>10.978441581899999</c:v>
                      </c:pt>
                      <c:pt idx="8524">
                        <c:v>10.978441581899999</c:v>
                      </c:pt>
                      <c:pt idx="8525">
                        <c:v>10.978441581899999</c:v>
                      </c:pt>
                      <c:pt idx="8526">
                        <c:v>10.978441581899999</c:v>
                      </c:pt>
                      <c:pt idx="8527">
                        <c:v>10.978441581899999</c:v>
                      </c:pt>
                      <c:pt idx="8528">
                        <c:v>10.978441581899999</c:v>
                      </c:pt>
                      <c:pt idx="8529">
                        <c:v>10.9756098972</c:v>
                      </c:pt>
                      <c:pt idx="8530">
                        <c:v>10.9756098972</c:v>
                      </c:pt>
                      <c:pt idx="8531">
                        <c:v>10.9756098972</c:v>
                      </c:pt>
                      <c:pt idx="8532">
                        <c:v>10.9756098972</c:v>
                      </c:pt>
                      <c:pt idx="8533">
                        <c:v>10.9756098972</c:v>
                      </c:pt>
                      <c:pt idx="8534">
                        <c:v>10.9756098972</c:v>
                      </c:pt>
                      <c:pt idx="8535">
                        <c:v>10.9756098972</c:v>
                      </c:pt>
                      <c:pt idx="8536">
                        <c:v>10.9756098972</c:v>
                      </c:pt>
                      <c:pt idx="8537">
                        <c:v>10.9756098972</c:v>
                      </c:pt>
                      <c:pt idx="8538">
                        <c:v>10.9756098972</c:v>
                      </c:pt>
                      <c:pt idx="8539">
                        <c:v>10.9756098972</c:v>
                      </c:pt>
                      <c:pt idx="8540">
                        <c:v>10.9756098972</c:v>
                      </c:pt>
                      <c:pt idx="8541">
                        <c:v>10.9756098972</c:v>
                      </c:pt>
                      <c:pt idx="8542">
                        <c:v>10.9756098972</c:v>
                      </c:pt>
                      <c:pt idx="8543">
                        <c:v>10.9756098972</c:v>
                      </c:pt>
                      <c:pt idx="8544">
                        <c:v>10.9756098972</c:v>
                      </c:pt>
                      <c:pt idx="8545">
                        <c:v>10.9756098972</c:v>
                      </c:pt>
                      <c:pt idx="8546">
                        <c:v>10.9756098972</c:v>
                      </c:pt>
                      <c:pt idx="8547">
                        <c:v>10.9756098972</c:v>
                      </c:pt>
                      <c:pt idx="8548">
                        <c:v>10.9727782125</c:v>
                      </c:pt>
                      <c:pt idx="8549">
                        <c:v>10.9727782125</c:v>
                      </c:pt>
                      <c:pt idx="8550">
                        <c:v>10.9727782125</c:v>
                      </c:pt>
                      <c:pt idx="8551">
                        <c:v>10.9727782125</c:v>
                      </c:pt>
                      <c:pt idx="8552">
                        <c:v>10.9727782125</c:v>
                      </c:pt>
                      <c:pt idx="8553">
                        <c:v>10.9727782125</c:v>
                      </c:pt>
                      <c:pt idx="8554">
                        <c:v>10.9727782125</c:v>
                      </c:pt>
                      <c:pt idx="8555">
                        <c:v>10.9727782125</c:v>
                      </c:pt>
                      <c:pt idx="8556">
                        <c:v>10.9727782125</c:v>
                      </c:pt>
                      <c:pt idx="8557">
                        <c:v>10.9727782125</c:v>
                      </c:pt>
                      <c:pt idx="8558">
                        <c:v>10.9727782125</c:v>
                      </c:pt>
                      <c:pt idx="8559">
                        <c:v>10.9727782125</c:v>
                      </c:pt>
                      <c:pt idx="8560">
                        <c:v>10.9727782125</c:v>
                      </c:pt>
                      <c:pt idx="8561">
                        <c:v>10.9727782125</c:v>
                      </c:pt>
                      <c:pt idx="8562">
                        <c:v>10.9727782125</c:v>
                      </c:pt>
                      <c:pt idx="8563">
                        <c:v>10.9727782125</c:v>
                      </c:pt>
                      <c:pt idx="8564">
                        <c:v>10.9727782125</c:v>
                      </c:pt>
                      <c:pt idx="8565">
                        <c:v>10.9727782125</c:v>
                      </c:pt>
                      <c:pt idx="8566">
                        <c:v>10.9727782125</c:v>
                      </c:pt>
                      <c:pt idx="8567">
                        <c:v>10.969946527799999</c:v>
                      </c:pt>
                      <c:pt idx="8568">
                        <c:v>10.969946527799999</c:v>
                      </c:pt>
                      <c:pt idx="8569">
                        <c:v>10.969946527799999</c:v>
                      </c:pt>
                      <c:pt idx="8570">
                        <c:v>10.969946527799999</c:v>
                      </c:pt>
                      <c:pt idx="8571">
                        <c:v>10.969946527799999</c:v>
                      </c:pt>
                      <c:pt idx="8572">
                        <c:v>10.969946527799999</c:v>
                      </c:pt>
                      <c:pt idx="8573">
                        <c:v>10.969946527799999</c:v>
                      </c:pt>
                      <c:pt idx="8574">
                        <c:v>10.969946527799999</c:v>
                      </c:pt>
                      <c:pt idx="8575">
                        <c:v>10.969946527799999</c:v>
                      </c:pt>
                      <c:pt idx="8576">
                        <c:v>10.969946527799999</c:v>
                      </c:pt>
                      <c:pt idx="8577">
                        <c:v>10.969946527799999</c:v>
                      </c:pt>
                      <c:pt idx="8578">
                        <c:v>10.969946527799999</c:v>
                      </c:pt>
                      <c:pt idx="8579">
                        <c:v>10.969946527799999</c:v>
                      </c:pt>
                      <c:pt idx="8580">
                        <c:v>10.969946527799999</c:v>
                      </c:pt>
                      <c:pt idx="8581">
                        <c:v>10.969946527799999</c:v>
                      </c:pt>
                      <c:pt idx="8582">
                        <c:v>10.969946527799999</c:v>
                      </c:pt>
                      <c:pt idx="8583">
                        <c:v>10.969946527799999</c:v>
                      </c:pt>
                      <c:pt idx="8584">
                        <c:v>10.969946527799999</c:v>
                      </c:pt>
                      <c:pt idx="8585">
                        <c:v>10.969946527799999</c:v>
                      </c:pt>
                      <c:pt idx="8586">
                        <c:v>10.967114843099999</c:v>
                      </c:pt>
                      <c:pt idx="8587">
                        <c:v>10.967114843099999</c:v>
                      </c:pt>
                      <c:pt idx="8588">
                        <c:v>10.967114843099999</c:v>
                      </c:pt>
                      <c:pt idx="8589">
                        <c:v>10.967114843099999</c:v>
                      </c:pt>
                      <c:pt idx="8590">
                        <c:v>10.967114843099999</c:v>
                      </c:pt>
                      <c:pt idx="8591">
                        <c:v>10.967114843099999</c:v>
                      </c:pt>
                      <c:pt idx="8592">
                        <c:v>10.967114843099999</c:v>
                      </c:pt>
                      <c:pt idx="8593">
                        <c:v>10.967114843099999</c:v>
                      </c:pt>
                      <c:pt idx="8594">
                        <c:v>10.967114843099999</c:v>
                      </c:pt>
                      <c:pt idx="8595">
                        <c:v>10.967114843099999</c:v>
                      </c:pt>
                      <c:pt idx="8596">
                        <c:v>10.967114843099999</c:v>
                      </c:pt>
                      <c:pt idx="8597">
                        <c:v>10.967114843099999</c:v>
                      </c:pt>
                      <c:pt idx="8598">
                        <c:v>10.967114843099999</c:v>
                      </c:pt>
                      <c:pt idx="8599">
                        <c:v>10.967114843099999</c:v>
                      </c:pt>
                      <c:pt idx="8600">
                        <c:v>10.967114843099999</c:v>
                      </c:pt>
                      <c:pt idx="8601">
                        <c:v>10.967114843099999</c:v>
                      </c:pt>
                      <c:pt idx="8602">
                        <c:v>10.967114843099999</c:v>
                      </c:pt>
                      <c:pt idx="8603">
                        <c:v>10.967114843099999</c:v>
                      </c:pt>
                      <c:pt idx="8604">
                        <c:v>10.967114843099999</c:v>
                      </c:pt>
                      <c:pt idx="8605">
                        <c:v>10.967114843099999</c:v>
                      </c:pt>
                      <c:pt idx="8606">
                        <c:v>10.964283158399999</c:v>
                      </c:pt>
                      <c:pt idx="8607">
                        <c:v>10.964283158399999</c:v>
                      </c:pt>
                      <c:pt idx="8608">
                        <c:v>10.964283158399999</c:v>
                      </c:pt>
                      <c:pt idx="8609">
                        <c:v>10.964283158399999</c:v>
                      </c:pt>
                      <c:pt idx="8610">
                        <c:v>10.964283158399999</c:v>
                      </c:pt>
                      <c:pt idx="8611">
                        <c:v>10.964283158399999</c:v>
                      </c:pt>
                      <c:pt idx="8612">
                        <c:v>10.964283158399999</c:v>
                      </c:pt>
                      <c:pt idx="8613">
                        <c:v>10.964283158399999</c:v>
                      </c:pt>
                      <c:pt idx="8614">
                        <c:v>10.964283158399999</c:v>
                      </c:pt>
                      <c:pt idx="8615">
                        <c:v>10.964283158399999</c:v>
                      </c:pt>
                      <c:pt idx="8616">
                        <c:v>10.964283158399999</c:v>
                      </c:pt>
                      <c:pt idx="8617">
                        <c:v>10.964283158399999</c:v>
                      </c:pt>
                      <c:pt idx="8618">
                        <c:v>10.964283158399999</c:v>
                      </c:pt>
                      <c:pt idx="8619">
                        <c:v>10.964283158399999</c:v>
                      </c:pt>
                      <c:pt idx="8620">
                        <c:v>10.964283158399999</c:v>
                      </c:pt>
                      <c:pt idx="8621">
                        <c:v>10.964283158399999</c:v>
                      </c:pt>
                      <c:pt idx="8622">
                        <c:v>10.964283158399999</c:v>
                      </c:pt>
                      <c:pt idx="8623">
                        <c:v>10.964283158399999</c:v>
                      </c:pt>
                      <c:pt idx="8624">
                        <c:v>10.964283158399999</c:v>
                      </c:pt>
                      <c:pt idx="8625">
                        <c:v>10.9614514737</c:v>
                      </c:pt>
                      <c:pt idx="8626">
                        <c:v>10.9614514737</c:v>
                      </c:pt>
                      <c:pt idx="8627">
                        <c:v>10.9614514737</c:v>
                      </c:pt>
                      <c:pt idx="8628">
                        <c:v>10.9614514737</c:v>
                      </c:pt>
                      <c:pt idx="8629">
                        <c:v>10.9614514737</c:v>
                      </c:pt>
                      <c:pt idx="8630">
                        <c:v>10.9614514737</c:v>
                      </c:pt>
                      <c:pt idx="8631">
                        <c:v>10.9614514737</c:v>
                      </c:pt>
                      <c:pt idx="8632">
                        <c:v>10.9614514737</c:v>
                      </c:pt>
                      <c:pt idx="8633">
                        <c:v>10.9614514737</c:v>
                      </c:pt>
                      <c:pt idx="8634">
                        <c:v>10.9614514737</c:v>
                      </c:pt>
                      <c:pt idx="8635">
                        <c:v>10.9614514737</c:v>
                      </c:pt>
                      <c:pt idx="8636">
                        <c:v>10.9614514737</c:v>
                      </c:pt>
                      <c:pt idx="8637">
                        <c:v>10.9614514737</c:v>
                      </c:pt>
                      <c:pt idx="8638">
                        <c:v>10.9614514737</c:v>
                      </c:pt>
                      <c:pt idx="8639">
                        <c:v>10.9614514737</c:v>
                      </c:pt>
                      <c:pt idx="8640">
                        <c:v>10.9614514737</c:v>
                      </c:pt>
                      <c:pt idx="8641">
                        <c:v>10.9614514737</c:v>
                      </c:pt>
                      <c:pt idx="8642">
                        <c:v>10.9614514737</c:v>
                      </c:pt>
                      <c:pt idx="8643">
                        <c:v>10.9614514737</c:v>
                      </c:pt>
                      <c:pt idx="8644">
                        <c:v>10.958619789</c:v>
                      </c:pt>
                      <c:pt idx="8645">
                        <c:v>10.958619789</c:v>
                      </c:pt>
                      <c:pt idx="8646">
                        <c:v>10.958619789</c:v>
                      </c:pt>
                      <c:pt idx="8647">
                        <c:v>10.958619789</c:v>
                      </c:pt>
                      <c:pt idx="8648">
                        <c:v>10.958619789</c:v>
                      </c:pt>
                      <c:pt idx="8649">
                        <c:v>10.958619789</c:v>
                      </c:pt>
                      <c:pt idx="8650">
                        <c:v>10.958619789</c:v>
                      </c:pt>
                      <c:pt idx="8651">
                        <c:v>10.958619789</c:v>
                      </c:pt>
                      <c:pt idx="8652">
                        <c:v>10.958619789</c:v>
                      </c:pt>
                      <c:pt idx="8653">
                        <c:v>10.958619789</c:v>
                      </c:pt>
                      <c:pt idx="8654">
                        <c:v>10.958619789</c:v>
                      </c:pt>
                      <c:pt idx="8655">
                        <c:v>10.958619789</c:v>
                      </c:pt>
                      <c:pt idx="8656">
                        <c:v>10.958619789</c:v>
                      </c:pt>
                      <c:pt idx="8657">
                        <c:v>10.958619789</c:v>
                      </c:pt>
                      <c:pt idx="8658">
                        <c:v>10.958619789</c:v>
                      </c:pt>
                      <c:pt idx="8659">
                        <c:v>10.958619789</c:v>
                      </c:pt>
                      <c:pt idx="8660">
                        <c:v>10.958619789</c:v>
                      </c:pt>
                      <c:pt idx="8661">
                        <c:v>10.958619789</c:v>
                      </c:pt>
                      <c:pt idx="8662">
                        <c:v>10.958619789</c:v>
                      </c:pt>
                      <c:pt idx="8663">
                        <c:v>10.9557881043</c:v>
                      </c:pt>
                      <c:pt idx="8664">
                        <c:v>10.9557881043</c:v>
                      </c:pt>
                      <c:pt idx="8665">
                        <c:v>10.9557881043</c:v>
                      </c:pt>
                      <c:pt idx="8666">
                        <c:v>10.9557881043</c:v>
                      </c:pt>
                      <c:pt idx="8667">
                        <c:v>10.9557881043</c:v>
                      </c:pt>
                      <c:pt idx="8668">
                        <c:v>10.9557881043</c:v>
                      </c:pt>
                      <c:pt idx="8669">
                        <c:v>10.9557881043</c:v>
                      </c:pt>
                      <c:pt idx="8670">
                        <c:v>10.9557881043</c:v>
                      </c:pt>
                      <c:pt idx="8671">
                        <c:v>10.9557881043</c:v>
                      </c:pt>
                      <c:pt idx="8672">
                        <c:v>10.9557881043</c:v>
                      </c:pt>
                      <c:pt idx="8673">
                        <c:v>10.9557881043</c:v>
                      </c:pt>
                      <c:pt idx="8674">
                        <c:v>10.9557881043</c:v>
                      </c:pt>
                      <c:pt idx="8675">
                        <c:v>10.9557881043</c:v>
                      </c:pt>
                      <c:pt idx="8676">
                        <c:v>10.9557881043</c:v>
                      </c:pt>
                      <c:pt idx="8677">
                        <c:v>10.9557881043</c:v>
                      </c:pt>
                      <c:pt idx="8678">
                        <c:v>10.9557881043</c:v>
                      </c:pt>
                      <c:pt idx="8679">
                        <c:v>10.9557881043</c:v>
                      </c:pt>
                      <c:pt idx="8680">
                        <c:v>10.9557881043</c:v>
                      </c:pt>
                      <c:pt idx="8681">
                        <c:v>10.9557881043</c:v>
                      </c:pt>
                      <c:pt idx="8682">
                        <c:v>10.9557881043</c:v>
                      </c:pt>
                      <c:pt idx="8683">
                        <c:v>10.9529564196</c:v>
                      </c:pt>
                      <c:pt idx="8684">
                        <c:v>10.9529564196</c:v>
                      </c:pt>
                      <c:pt idx="8685">
                        <c:v>10.9529564196</c:v>
                      </c:pt>
                      <c:pt idx="8686">
                        <c:v>10.9529564196</c:v>
                      </c:pt>
                      <c:pt idx="8687">
                        <c:v>10.9529564196</c:v>
                      </c:pt>
                      <c:pt idx="8688">
                        <c:v>10.9529564196</c:v>
                      </c:pt>
                      <c:pt idx="8689">
                        <c:v>10.9529564196</c:v>
                      </c:pt>
                      <c:pt idx="8690">
                        <c:v>10.9529564196</c:v>
                      </c:pt>
                      <c:pt idx="8691">
                        <c:v>10.9529564196</c:v>
                      </c:pt>
                      <c:pt idx="8692">
                        <c:v>10.9529564196</c:v>
                      </c:pt>
                      <c:pt idx="8693">
                        <c:v>10.9529564196</c:v>
                      </c:pt>
                      <c:pt idx="8694">
                        <c:v>10.9529564196</c:v>
                      </c:pt>
                      <c:pt idx="8695">
                        <c:v>10.9529564196</c:v>
                      </c:pt>
                      <c:pt idx="8696">
                        <c:v>10.9529564196</c:v>
                      </c:pt>
                      <c:pt idx="8697">
                        <c:v>10.9529564196</c:v>
                      </c:pt>
                      <c:pt idx="8698">
                        <c:v>10.9529564196</c:v>
                      </c:pt>
                      <c:pt idx="8699">
                        <c:v>10.9529564196</c:v>
                      </c:pt>
                      <c:pt idx="8700">
                        <c:v>10.9529564196</c:v>
                      </c:pt>
                      <c:pt idx="8701">
                        <c:v>10.9529564196</c:v>
                      </c:pt>
                      <c:pt idx="8702">
                        <c:v>10.950124734899999</c:v>
                      </c:pt>
                      <c:pt idx="8703">
                        <c:v>10.950124734899999</c:v>
                      </c:pt>
                      <c:pt idx="8704">
                        <c:v>10.950124734899999</c:v>
                      </c:pt>
                      <c:pt idx="8705">
                        <c:v>10.950124734899999</c:v>
                      </c:pt>
                      <c:pt idx="8706">
                        <c:v>10.950124734899999</c:v>
                      </c:pt>
                      <c:pt idx="8707">
                        <c:v>10.950124734899999</c:v>
                      </c:pt>
                      <c:pt idx="8708">
                        <c:v>10.950124734899999</c:v>
                      </c:pt>
                      <c:pt idx="8709">
                        <c:v>10.950124734899999</c:v>
                      </c:pt>
                      <c:pt idx="8710">
                        <c:v>10.950124734899999</c:v>
                      </c:pt>
                      <c:pt idx="8711">
                        <c:v>10.950124734899999</c:v>
                      </c:pt>
                      <c:pt idx="8712">
                        <c:v>10.950124734899999</c:v>
                      </c:pt>
                      <c:pt idx="8713">
                        <c:v>10.950124734899999</c:v>
                      </c:pt>
                      <c:pt idx="8714">
                        <c:v>10.950124734899999</c:v>
                      </c:pt>
                      <c:pt idx="8715">
                        <c:v>10.950124734899999</c:v>
                      </c:pt>
                      <c:pt idx="8716">
                        <c:v>10.950124734899999</c:v>
                      </c:pt>
                      <c:pt idx="8717">
                        <c:v>10.950124734899999</c:v>
                      </c:pt>
                      <c:pt idx="8718">
                        <c:v>10.950124734899999</c:v>
                      </c:pt>
                      <c:pt idx="8719">
                        <c:v>10.950124734899999</c:v>
                      </c:pt>
                      <c:pt idx="8720">
                        <c:v>10.950124734899999</c:v>
                      </c:pt>
                      <c:pt idx="8721">
                        <c:v>10.947293050200001</c:v>
                      </c:pt>
                      <c:pt idx="8722">
                        <c:v>10.947293050200001</c:v>
                      </c:pt>
                      <c:pt idx="8723">
                        <c:v>10.947293050200001</c:v>
                      </c:pt>
                      <c:pt idx="8724">
                        <c:v>10.947293050200001</c:v>
                      </c:pt>
                      <c:pt idx="8725">
                        <c:v>10.947293050200001</c:v>
                      </c:pt>
                      <c:pt idx="8726">
                        <c:v>10.947293050200001</c:v>
                      </c:pt>
                      <c:pt idx="8727">
                        <c:v>10.947293050200001</c:v>
                      </c:pt>
                      <c:pt idx="8728">
                        <c:v>10.947293050200001</c:v>
                      </c:pt>
                      <c:pt idx="8729">
                        <c:v>10.947293050200001</c:v>
                      </c:pt>
                      <c:pt idx="8730">
                        <c:v>10.947293050200001</c:v>
                      </c:pt>
                      <c:pt idx="8731">
                        <c:v>10.947293050200001</c:v>
                      </c:pt>
                      <c:pt idx="8732">
                        <c:v>10.947293050200001</c:v>
                      </c:pt>
                      <c:pt idx="8733">
                        <c:v>10.947293050200001</c:v>
                      </c:pt>
                      <c:pt idx="8734">
                        <c:v>10.947293050200001</c:v>
                      </c:pt>
                      <c:pt idx="8735">
                        <c:v>10.947293050200001</c:v>
                      </c:pt>
                      <c:pt idx="8736">
                        <c:v>10.947293050200001</c:v>
                      </c:pt>
                      <c:pt idx="8737">
                        <c:v>10.947293050200001</c:v>
                      </c:pt>
                      <c:pt idx="8738">
                        <c:v>10.947293050200001</c:v>
                      </c:pt>
                      <c:pt idx="8739">
                        <c:v>10.947293050200001</c:v>
                      </c:pt>
                      <c:pt idx="8740">
                        <c:v>10.9444613655</c:v>
                      </c:pt>
                      <c:pt idx="8741">
                        <c:v>10.9444613655</c:v>
                      </c:pt>
                      <c:pt idx="8742">
                        <c:v>10.9444613655</c:v>
                      </c:pt>
                      <c:pt idx="8743">
                        <c:v>10.9444613655</c:v>
                      </c:pt>
                      <c:pt idx="8744">
                        <c:v>10.9444613655</c:v>
                      </c:pt>
                      <c:pt idx="8745">
                        <c:v>10.9444613655</c:v>
                      </c:pt>
                      <c:pt idx="8746">
                        <c:v>10.9444613655</c:v>
                      </c:pt>
                      <c:pt idx="8747">
                        <c:v>10.9444613655</c:v>
                      </c:pt>
                      <c:pt idx="8748">
                        <c:v>10.9444613655</c:v>
                      </c:pt>
                      <c:pt idx="8749">
                        <c:v>10.9444613655</c:v>
                      </c:pt>
                      <c:pt idx="8750">
                        <c:v>10.9444613655</c:v>
                      </c:pt>
                      <c:pt idx="8751">
                        <c:v>10.9444613655</c:v>
                      </c:pt>
                      <c:pt idx="8752">
                        <c:v>10.9444613655</c:v>
                      </c:pt>
                      <c:pt idx="8753">
                        <c:v>10.9444613655</c:v>
                      </c:pt>
                      <c:pt idx="8754">
                        <c:v>10.9444613655</c:v>
                      </c:pt>
                      <c:pt idx="8755">
                        <c:v>10.9444613655</c:v>
                      </c:pt>
                      <c:pt idx="8756">
                        <c:v>10.9444613655</c:v>
                      </c:pt>
                      <c:pt idx="8757">
                        <c:v>10.9444613655</c:v>
                      </c:pt>
                      <c:pt idx="8758">
                        <c:v>10.9444613655</c:v>
                      </c:pt>
                      <c:pt idx="8759">
                        <c:v>10.9444613655</c:v>
                      </c:pt>
                      <c:pt idx="8760">
                        <c:v>10.941629680799998</c:v>
                      </c:pt>
                      <c:pt idx="8761">
                        <c:v>10.941629680799998</c:v>
                      </c:pt>
                      <c:pt idx="8762">
                        <c:v>10.941629680799998</c:v>
                      </c:pt>
                      <c:pt idx="8763">
                        <c:v>10.941629680799998</c:v>
                      </c:pt>
                      <c:pt idx="8764">
                        <c:v>10.941629680799998</c:v>
                      </c:pt>
                      <c:pt idx="8765">
                        <c:v>10.941629680799998</c:v>
                      </c:pt>
                      <c:pt idx="8766">
                        <c:v>10.941629680799998</c:v>
                      </c:pt>
                      <c:pt idx="8767">
                        <c:v>10.941629680799998</c:v>
                      </c:pt>
                      <c:pt idx="8768">
                        <c:v>10.941629680799998</c:v>
                      </c:pt>
                      <c:pt idx="8769">
                        <c:v>10.941629680799998</c:v>
                      </c:pt>
                      <c:pt idx="8770">
                        <c:v>10.941629680799998</c:v>
                      </c:pt>
                      <c:pt idx="8771">
                        <c:v>10.941629680799998</c:v>
                      </c:pt>
                      <c:pt idx="8772">
                        <c:v>10.941629680799998</c:v>
                      </c:pt>
                      <c:pt idx="8773">
                        <c:v>10.941629680799998</c:v>
                      </c:pt>
                      <c:pt idx="8774">
                        <c:v>10.941629680799998</c:v>
                      </c:pt>
                      <c:pt idx="8775">
                        <c:v>10.941629680799998</c:v>
                      </c:pt>
                      <c:pt idx="8776">
                        <c:v>10.941629680799998</c:v>
                      </c:pt>
                      <c:pt idx="8777">
                        <c:v>10.941629680799998</c:v>
                      </c:pt>
                      <c:pt idx="8778">
                        <c:v>10.941629680799998</c:v>
                      </c:pt>
                      <c:pt idx="8779">
                        <c:v>10.9387979961</c:v>
                      </c:pt>
                      <c:pt idx="8780">
                        <c:v>10.9387979961</c:v>
                      </c:pt>
                      <c:pt idx="8781">
                        <c:v>10.9387979961</c:v>
                      </c:pt>
                      <c:pt idx="8782">
                        <c:v>10.9387979961</c:v>
                      </c:pt>
                      <c:pt idx="8783">
                        <c:v>10.9387979961</c:v>
                      </c:pt>
                      <c:pt idx="8784">
                        <c:v>10.9387979961</c:v>
                      </c:pt>
                      <c:pt idx="8785">
                        <c:v>10.9387979961</c:v>
                      </c:pt>
                      <c:pt idx="8786">
                        <c:v>10.9387979961</c:v>
                      </c:pt>
                      <c:pt idx="8787">
                        <c:v>10.9387979961</c:v>
                      </c:pt>
                      <c:pt idx="8788">
                        <c:v>10.9387979961</c:v>
                      </c:pt>
                      <c:pt idx="8789">
                        <c:v>10.9387979961</c:v>
                      </c:pt>
                      <c:pt idx="8790">
                        <c:v>10.9387979961</c:v>
                      </c:pt>
                      <c:pt idx="8791">
                        <c:v>10.9387979961</c:v>
                      </c:pt>
                      <c:pt idx="8792">
                        <c:v>10.9387979961</c:v>
                      </c:pt>
                      <c:pt idx="8793">
                        <c:v>10.9387979961</c:v>
                      </c:pt>
                      <c:pt idx="8794">
                        <c:v>10.9387979961</c:v>
                      </c:pt>
                      <c:pt idx="8795">
                        <c:v>10.9387979961</c:v>
                      </c:pt>
                      <c:pt idx="8796">
                        <c:v>10.9387979961</c:v>
                      </c:pt>
                      <c:pt idx="8797">
                        <c:v>10.9387979961</c:v>
                      </c:pt>
                      <c:pt idx="8798">
                        <c:v>10.9359663114</c:v>
                      </c:pt>
                      <c:pt idx="8799">
                        <c:v>10.9359663114</c:v>
                      </c:pt>
                      <c:pt idx="8800">
                        <c:v>10.9359663114</c:v>
                      </c:pt>
                      <c:pt idx="8801">
                        <c:v>10.9359663114</c:v>
                      </c:pt>
                      <c:pt idx="8802">
                        <c:v>10.9359663114</c:v>
                      </c:pt>
                      <c:pt idx="8803">
                        <c:v>10.9359663114</c:v>
                      </c:pt>
                      <c:pt idx="8804">
                        <c:v>10.9359663114</c:v>
                      </c:pt>
                      <c:pt idx="8805">
                        <c:v>10.9359663114</c:v>
                      </c:pt>
                      <c:pt idx="8806">
                        <c:v>10.9359663114</c:v>
                      </c:pt>
                      <c:pt idx="8807">
                        <c:v>10.9359663114</c:v>
                      </c:pt>
                      <c:pt idx="8808">
                        <c:v>10.9359663114</c:v>
                      </c:pt>
                      <c:pt idx="8809">
                        <c:v>10.9359663114</c:v>
                      </c:pt>
                      <c:pt idx="8810">
                        <c:v>10.9359663114</c:v>
                      </c:pt>
                      <c:pt idx="8811">
                        <c:v>10.9359663114</c:v>
                      </c:pt>
                      <c:pt idx="8812">
                        <c:v>10.9359663114</c:v>
                      </c:pt>
                      <c:pt idx="8813">
                        <c:v>10.9359663114</c:v>
                      </c:pt>
                      <c:pt idx="8814">
                        <c:v>10.9359663114</c:v>
                      </c:pt>
                      <c:pt idx="8815">
                        <c:v>10.9359663114</c:v>
                      </c:pt>
                      <c:pt idx="8816">
                        <c:v>10.9359663114</c:v>
                      </c:pt>
                      <c:pt idx="8817">
                        <c:v>10.9359663114</c:v>
                      </c:pt>
                      <c:pt idx="8818">
                        <c:v>10.933134626700001</c:v>
                      </c:pt>
                      <c:pt idx="8819">
                        <c:v>10.933134626700001</c:v>
                      </c:pt>
                      <c:pt idx="8820">
                        <c:v>10.933134626700001</c:v>
                      </c:pt>
                      <c:pt idx="8821">
                        <c:v>10.933134626700001</c:v>
                      </c:pt>
                      <c:pt idx="8822">
                        <c:v>10.933134626700001</c:v>
                      </c:pt>
                      <c:pt idx="8823">
                        <c:v>10.933134626700001</c:v>
                      </c:pt>
                      <c:pt idx="8824">
                        <c:v>10.933134626700001</c:v>
                      </c:pt>
                      <c:pt idx="8825">
                        <c:v>10.933134626700001</c:v>
                      </c:pt>
                      <c:pt idx="8826">
                        <c:v>10.933134626700001</c:v>
                      </c:pt>
                      <c:pt idx="8827">
                        <c:v>10.933134626700001</c:v>
                      </c:pt>
                      <c:pt idx="8828">
                        <c:v>10.933134626700001</c:v>
                      </c:pt>
                      <c:pt idx="8829">
                        <c:v>10.933134626700001</c:v>
                      </c:pt>
                      <c:pt idx="8830">
                        <c:v>10.933134626700001</c:v>
                      </c:pt>
                      <c:pt idx="8831">
                        <c:v>10.933134626700001</c:v>
                      </c:pt>
                      <c:pt idx="8832">
                        <c:v>10.933134626700001</c:v>
                      </c:pt>
                      <c:pt idx="8833">
                        <c:v>10.933134626700001</c:v>
                      </c:pt>
                      <c:pt idx="8834">
                        <c:v>10.933134626700001</c:v>
                      </c:pt>
                      <c:pt idx="8835">
                        <c:v>10.933134626700001</c:v>
                      </c:pt>
                      <c:pt idx="8836">
                        <c:v>10.933134626700001</c:v>
                      </c:pt>
                      <c:pt idx="8837">
                        <c:v>10.930302941999999</c:v>
                      </c:pt>
                      <c:pt idx="8838">
                        <c:v>10.930302941999999</c:v>
                      </c:pt>
                      <c:pt idx="8839">
                        <c:v>10.930302941999999</c:v>
                      </c:pt>
                      <c:pt idx="8840">
                        <c:v>10.930302941999999</c:v>
                      </c:pt>
                      <c:pt idx="8841">
                        <c:v>10.930302941999999</c:v>
                      </c:pt>
                      <c:pt idx="8842">
                        <c:v>10.930302941999999</c:v>
                      </c:pt>
                      <c:pt idx="8843">
                        <c:v>10.930302941999999</c:v>
                      </c:pt>
                      <c:pt idx="8844">
                        <c:v>10.930302941999999</c:v>
                      </c:pt>
                      <c:pt idx="8845">
                        <c:v>10.930302941999999</c:v>
                      </c:pt>
                      <c:pt idx="8846">
                        <c:v>10.930302941999999</c:v>
                      </c:pt>
                      <c:pt idx="8847">
                        <c:v>10.930302941999999</c:v>
                      </c:pt>
                      <c:pt idx="8848">
                        <c:v>10.930302941999999</c:v>
                      </c:pt>
                      <c:pt idx="8849">
                        <c:v>10.930302941999999</c:v>
                      </c:pt>
                      <c:pt idx="8850">
                        <c:v>10.930302941999999</c:v>
                      </c:pt>
                      <c:pt idx="8851">
                        <c:v>10.930302941999999</c:v>
                      </c:pt>
                      <c:pt idx="8852">
                        <c:v>10.930302941999999</c:v>
                      </c:pt>
                      <c:pt idx="8853">
                        <c:v>10.930302941999999</c:v>
                      </c:pt>
                      <c:pt idx="8854">
                        <c:v>10.930302941999999</c:v>
                      </c:pt>
                      <c:pt idx="8855">
                        <c:v>10.930302941999999</c:v>
                      </c:pt>
                      <c:pt idx="8856">
                        <c:v>10.927471257299999</c:v>
                      </c:pt>
                      <c:pt idx="8857">
                        <c:v>10.927471257299999</c:v>
                      </c:pt>
                      <c:pt idx="8858">
                        <c:v>10.927471257299999</c:v>
                      </c:pt>
                      <c:pt idx="8859">
                        <c:v>10.927471257299999</c:v>
                      </c:pt>
                      <c:pt idx="8860">
                        <c:v>10.927471257299999</c:v>
                      </c:pt>
                      <c:pt idx="8861">
                        <c:v>10.927471257299999</c:v>
                      </c:pt>
                      <c:pt idx="8862">
                        <c:v>10.927471257299999</c:v>
                      </c:pt>
                      <c:pt idx="8863">
                        <c:v>10.927471257299999</c:v>
                      </c:pt>
                      <c:pt idx="8864">
                        <c:v>10.927471257299999</c:v>
                      </c:pt>
                      <c:pt idx="8865">
                        <c:v>10.927471257299999</c:v>
                      </c:pt>
                      <c:pt idx="8866">
                        <c:v>10.927471257299999</c:v>
                      </c:pt>
                      <c:pt idx="8867">
                        <c:v>10.927471257299999</c:v>
                      </c:pt>
                      <c:pt idx="8868">
                        <c:v>10.927471257299999</c:v>
                      </c:pt>
                      <c:pt idx="8869">
                        <c:v>10.927471257299999</c:v>
                      </c:pt>
                      <c:pt idx="8870">
                        <c:v>10.927471257299999</c:v>
                      </c:pt>
                      <c:pt idx="8871">
                        <c:v>10.927471257299999</c:v>
                      </c:pt>
                      <c:pt idx="8872">
                        <c:v>10.927471257299999</c:v>
                      </c:pt>
                      <c:pt idx="8873">
                        <c:v>10.927471257299999</c:v>
                      </c:pt>
                      <c:pt idx="8874">
                        <c:v>10.927471257299999</c:v>
                      </c:pt>
                      <c:pt idx="8875">
                        <c:v>10.927471257299999</c:v>
                      </c:pt>
                      <c:pt idx="8876">
                        <c:v>10.9246395726</c:v>
                      </c:pt>
                      <c:pt idx="8877">
                        <c:v>10.9246395726</c:v>
                      </c:pt>
                      <c:pt idx="8878">
                        <c:v>10.9246395726</c:v>
                      </c:pt>
                      <c:pt idx="8879">
                        <c:v>10.9246395726</c:v>
                      </c:pt>
                      <c:pt idx="8880">
                        <c:v>10.9246395726</c:v>
                      </c:pt>
                      <c:pt idx="8881">
                        <c:v>10.9246395726</c:v>
                      </c:pt>
                      <c:pt idx="8882">
                        <c:v>10.9246395726</c:v>
                      </c:pt>
                      <c:pt idx="8883">
                        <c:v>10.9246395726</c:v>
                      </c:pt>
                      <c:pt idx="8884">
                        <c:v>10.9246395726</c:v>
                      </c:pt>
                      <c:pt idx="8885">
                        <c:v>10.9246395726</c:v>
                      </c:pt>
                      <c:pt idx="8886">
                        <c:v>10.9246395726</c:v>
                      </c:pt>
                      <c:pt idx="8887">
                        <c:v>10.9246395726</c:v>
                      </c:pt>
                      <c:pt idx="8888">
                        <c:v>10.9246395726</c:v>
                      </c:pt>
                      <c:pt idx="8889">
                        <c:v>10.9246395726</c:v>
                      </c:pt>
                      <c:pt idx="8890">
                        <c:v>10.9246395726</c:v>
                      </c:pt>
                      <c:pt idx="8891">
                        <c:v>10.9246395726</c:v>
                      </c:pt>
                      <c:pt idx="8892">
                        <c:v>10.9246395726</c:v>
                      </c:pt>
                      <c:pt idx="8893">
                        <c:v>10.9246395726</c:v>
                      </c:pt>
                      <c:pt idx="8894">
                        <c:v>10.9246395726</c:v>
                      </c:pt>
                      <c:pt idx="8895">
                        <c:v>10.9218078879</c:v>
                      </c:pt>
                      <c:pt idx="8896">
                        <c:v>10.9218078879</c:v>
                      </c:pt>
                      <c:pt idx="8897">
                        <c:v>10.9218078879</c:v>
                      </c:pt>
                      <c:pt idx="8898">
                        <c:v>10.9218078879</c:v>
                      </c:pt>
                      <c:pt idx="8899">
                        <c:v>10.9218078879</c:v>
                      </c:pt>
                      <c:pt idx="8900">
                        <c:v>10.9218078879</c:v>
                      </c:pt>
                      <c:pt idx="8901">
                        <c:v>10.9218078879</c:v>
                      </c:pt>
                      <c:pt idx="8902">
                        <c:v>10.9218078879</c:v>
                      </c:pt>
                      <c:pt idx="8903">
                        <c:v>10.9218078879</c:v>
                      </c:pt>
                      <c:pt idx="8904">
                        <c:v>10.9218078879</c:v>
                      </c:pt>
                      <c:pt idx="8905">
                        <c:v>10.9218078879</c:v>
                      </c:pt>
                      <c:pt idx="8906">
                        <c:v>10.9218078879</c:v>
                      </c:pt>
                      <c:pt idx="8907">
                        <c:v>10.9218078879</c:v>
                      </c:pt>
                      <c:pt idx="8908">
                        <c:v>10.9218078879</c:v>
                      </c:pt>
                      <c:pt idx="8909">
                        <c:v>10.9218078879</c:v>
                      </c:pt>
                      <c:pt idx="8910">
                        <c:v>10.9218078879</c:v>
                      </c:pt>
                      <c:pt idx="8911">
                        <c:v>10.9218078879</c:v>
                      </c:pt>
                      <c:pt idx="8912">
                        <c:v>10.9218078879</c:v>
                      </c:pt>
                      <c:pt idx="8913">
                        <c:v>10.9218078879</c:v>
                      </c:pt>
                      <c:pt idx="8914">
                        <c:v>10.9189762032</c:v>
                      </c:pt>
                      <c:pt idx="8915">
                        <c:v>10.9189762032</c:v>
                      </c:pt>
                      <c:pt idx="8916">
                        <c:v>10.9189762032</c:v>
                      </c:pt>
                      <c:pt idx="8917">
                        <c:v>10.9189762032</c:v>
                      </c:pt>
                      <c:pt idx="8918">
                        <c:v>10.9189762032</c:v>
                      </c:pt>
                      <c:pt idx="8919">
                        <c:v>10.9189762032</c:v>
                      </c:pt>
                      <c:pt idx="8920">
                        <c:v>10.9189762032</c:v>
                      </c:pt>
                      <c:pt idx="8921">
                        <c:v>10.9189762032</c:v>
                      </c:pt>
                      <c:pt idx="8922">
                        <c:v>10.9189762032</c:v>
                      </c:pt>
                      <c:pt idx="8923">
                        <c:v>10.9189762032</c:v>
                      </c:pt>
                      <c:pt idx="8924">
                        <c:v>10.9189762032</c:v>
                      </c:pt>
                      <c:pt idx="8925">
                        <c:v>10.9189762032</c:v>
                      </c:pt>
                      <c:pt idx="8926">
                        <c:v>10.9189762032</c:v>
                      </c:pt>
                      <c:pt idx="8927">
                        <c:v>10.9189762032</c:v>
                      </c:pt>
                      <c:pt idx="8928">
                        <c:v>10.9189762032</c:v>
                      </c:pt>
                      <c:pt idx="8929">
                        <c:v>10.9189762032</c:v>
                      </c:pt>
                      <c:pt idx="8930">
                        <c:v>10.9189762032</c:v>
                      </c:pt>
                      <c:pt idx="8931">
                        <c:v>10.9189762032</c:v>
                      </c:pt>
                      <c:pt idx="8932">
                        <c:v>10.9189762032</c:v>
                      </c:pt>
                      <c:pt idx="8933">
                        <c:v>10.9189762032</c:v>
                      </c:pt>
                      <c:pt idx="8934">
                        <c:v>10.916144518499999</c:v>
                      </c:pt>
                      <c:pt idx="8935">
                        <c:v>10.916144518499999</c:v>
                      </c:pt>
                      <c:pt idx="8936">
                        <c:v>10.916144518499999</c:v>
                      </c:pt>
                      <c:pt idx="8937">
                        <c:v>10.916144518499999</c:v>
                      </c:pt>
                      <c:pt idx="8938">
                        <c:v>10.916144518499999</c:v>
                      </c:pt>
                      <c:pt idx="8939">
                        <c:v>10.916144518499999</c:v>
                      </c:pt>
                      <c:pt idx="8940">
                        <c:v>10.916144518499999</c:v>
                      </c:pt>
                      <c:pt idx="8941">
                        <c:v>10.916144518499999</c:v>
                      </c:pt>
                      <c:pt idx="8942">
                        <c:v>10.916144518499999</c:v>
                      </c:pt>
                      <c:pt idx="8943">
                        <c:v>10.916144518499999</c:v>
                      </c:pt>
                      <c:pt idx="8944">
                        <c:v>10.916144518499999</c:v>
                      </c:pt>
                      <c:pt idx="8945">
                        <c:v>10.916144518499999</c:v>
                      </c:pt>
                      <c:pt idx="8946">
                        <c:v>10.916144518499999</c:v>
                      </c:pt>
                      <c:pt idx="8947">
                        <c:v>10.916144518499999</c:v>
                      </c:pt>
                      <c:pt idx="8948">
                        <c:v>10.916144518499999</c:v>
                      </c:pt>
                      <c:pt idx="8949">
                        <c:v>10.916144518499999</c:v>
                      </c:pt>
                      <c:pt idx="8950">
                        <c:v>10.916144518499999</c:v>
                      </c:pt>
                      <c:pt idx="8951">
                        <c:v>10.916144518499999</c:v>
                      </c:pt>
                      <c:pt idx="8952">
                        <c:v>10.916144518499999</c:v>
                      </c:pt>
                      <c:pt idx="8953">
                        <c:v>10.913312833799999</c:v>
                      </c:pt>
                      <c:pt idx="8954">
                        <c:v>10.913312833799999</c:v>
                      </c:pt>
                      <c:pt idx="8955">
                        <c:v>10.913312833799999</c:v>
                      </c:pt>
                      <c:pt idx="8956">
                        <c:v>10.913312833799999</c:v>
                      </c:pt>
                      <c:pt idx="8957">
                        <c:v>10.913312833799999</c:v>
                      </c:pt>
                      <c:pt idx="8958">
                        <c:v>10.913312833799999</c:v>
                      </c:pt>
                      <c:pt idx="8959">
                        <c:v>10.913312833799999</c:v>
                      </c:pt>
                      <c:pt idx="8960">
                        <c:v>10.913312833799999</c:v>
                      </c:pt>
                      <c:pt idx="8961">
                        <c:v>10.913312833799999</c:v>
                      </c:pt>
                      <c:pt idx="8962">
                        <c:v>10.913312833799999</c:v>
                      </c:pt>
                      <c:pt idx="8963">
                        <c:v>10.913312833799999</c:v>
                      </c:pt>
                      <c:pt idx="8964">
                        <c:v>10.913312833799999</c:v>
                      </c:pt>
                      <c:pt idx="8965">
                        <c:v>10.913312833799999</c:v>
                      </c:pt>
                      <c:pt idx="8966">
                        <c:v>10.913312833799999</c:v>
                      </c:pt>
                      <c:pt idx="8967">
                        <c:v>10.913312833799999</c:v>
                      </c:pt>
                      <c:pt idx="8968">
                        <c:v>10.913312833799999</c:v>
                      </c:pt>
                      <c:pt idx="8969">
                        <c:v>10.913312833799999</c:v>
                      </c:pt>
                      <c:pt idx="8970">
                        <c:v>10.913312833799999</c:v>
                      </c:pt>
                      <c:pt idx="8971">
                        <c:v>10.913312833799999</c:v>
                      </c:pt>
                      <c:pt idx="8972">
                        <c:v>10.910481149100001</c:v>
                      </c:pt>
                      <c:pt idx="8973">
                        <c:v>10.910481149100001</c:v>
                      </c:pt>
                      <c:pt idx="8974">
                        <c:v>10.910481149100001</c:v>
                      </c:pt>
                      <c:pt idx="8975">
                        <c:v>10.910481149100001</c:v>
                      </c:pt>
                      <c:pt idx="8976">
                        <c:v>10.910481149100001</c:v>
                      </c:pt>
                      <c:pt idx="8977">
                        <c:v>10.910481149100001</c:v>
                      </c:pt>
                      <c:pt idx="8978">
                        <c:v>10.910481149100001</c:v>
                      </c:pt>
                      <c:pt idx="8979">
                        <c:v>10.910481149100001</c:v>
                      </c:pt>
                      <c:pt idx="8980">
                        <c:v>10.910481149100001</c:v>
                      </c:pt>
                      <c:pt idx="8981">
                        <c:v>10.910481149100001</c:v>
                      </c:pt>
                      <c:pt idx="8982">
                        <c:v>10.910481149100001</c:v>
                      </c:pt>
                      <c:pt idx="8983">
                        <c:v>10.910481149100001</c:v>
                      </c:pt>
                      <c:pt idx="8984">
                        <c:v>10.910481149100001</c:v>
                      </c:pt>
                      <c:pt idx="8985">
                        <c:v>10.910481149100001</c:v>
                      </c:pt>
                      <c:pt idx="8986">
                        <c:v>10.910481149100001</c:v>
                      </c:pt>
                      <c:pt idx="8987">
                        <c:v>10.910481149100001</c:v>
                      </c:pt>
                      <c:pt idx="8988">
                        <c:v>10.910481149100001</c:v>
                      </c:pt>
                      <c:pt idx="8989">
                        <c:v>10.910481149100001</c:v>
                      </c:pt>
                      <c:pt idx="8990">
                        <c:v>10.910481149100001</c:v>
                      </c:pt>
                      <c:pt idx="8991">
                        <c:v>10.910481149100001</c:v>
                      </c:pt>
                      <c:pt idx="8992">
                        <c:v>10.907649464399999</c:v>
                      </c:pt>
                      <c:pt idx="8993">
                        <c:v>10.907649464399999</c:v>
                      </c:pt>
                      <c:pt idx="8994">
                        <c:v>10.907649464399999</c:v>
                      </c:pt>
                      <c:pt idx="8995">
                        <c:v>10.907649464399999</c:v>
                      </c:pt>
                      <c:pt idx="8996">
                        <c:v>10.907649464399999</c:v>
                      </c:pt>
                      <c:pt idx="8997">
                        <c:v>10.907649464399999</c:v>
                      </c:pt>
                      <c:pt idx="8998">
                        <c:v>10.907649464399999</c:v>
                      </c:pt>
                      <c:pt idx="8999">
                        <c:v>10.907649464399999</c:v>
                      </c:pt>
                      <c:pt idx="9000">
                        <c:v>10.907649464399999</c:v>
                      </c:pt>
                      <c:pt idx="9001">
                        <c:v>10.907649464399999</c:v>
                      </c:pt>
                      <c:pt idx="9002">
                        <c:v>10.907649464399999</c:v>
                      </c:pt>
                      <c:pt idx="9003">
                        <c:v>10.907649464399999</c:v>
                      </c:pt>
                      <c:pt idx="9004">
                        <c:v>10.907649464399999</c:v>
                      </c:pt>
                      <c:pt idx="9005">
                        <c:v>10.907649464399999</c:v>
                      </c:pt>
                      <c:pt idx="9006">
                        <c:v>10.907649464399999</c:v>
                      </c:pt>
                      <c:pt idx="9007">
                        <c:v>10.907649464399999</c:v>
                      </c:pt>
                      <c:pt idx="9008">
                        <c:v>10.907649464399999</c:v>
                      </c:pt>
                      <c:pt idx="9009">
                        <c:v>10.907649464399999</c:v>
                      </c:pt>
                      <c:pt idx="9010">
                        <c:v>10.907649464399999</c:v>
                      </c:pt>
                      <c:pt idx="9011">
                        <c:v>10.9048177797</c:v>
                      </c:pt>
                      <c:pt idx="9012">
                        <c:v>10.9048177797</c:v>
                      </c:pt>
                      <c:pt idx="9013">
                        <c:v>10.9048177797</c:v>
                      </c:pt>
                      <c:pt idx="9014">
                        <c:v>10.9048177797</c:v>
                      </c:pt>
                      <c:pt idx="9015">
                        <c:v>10.9048177797</c:v>
                      </c:pt>
                      <c:pt idx="9016">
                        <c:v>10.9048177797</c:v>
                      </c:pt>
                      <c:pt idx="9017">
                        <c:v>10.9048177797</c:v>
                      </c:pt>
                      <c:pt idx="9018">
                        <c:v>10.9048177797</c:v>
                      </c:pt>
                      <c:pt idx="9019">
                        <c:v>10.9048177797</c:v>
                      </c:pt>
                      <c:pt idx="9020">
                        <c:v>10.9048177797</c:v>
                      </c:pt>
                      <c:pt idx="9021">
                        <c:v>10.9048177797</c:v>
                      </c:pt>
                      <c:pt idx="9022">
                        <c:v>10.9048177797</c:v>
                      </c:pt>
                      <c:pt idx="9023">
                        <c:v>10.9048177797</c:v>
                      </c:pt>
                      <c:pt idx="9024">
                        <c:v>10.9048177797</c:v>
                      </c:pt>
                      <c:pt idx="9025">
                        <c:v>10.9048177797</c:v>
                      </c:pt>
                      <c:pt idx="9026">
                        <c:v>10.9048177797</c:v>
                      </c:pt>
                      <c:pt idx="9027">
                        <c:v>10.9048177797</c:v>
                      </c:pt>
                      <c:pt idx="9028">
                        <c:v>10.9048177797</c:v>
                      </c:pt>
                      <c:pt idx="9029">
                        <c:v>10.9048177797</c:v>
                      </c:pt>
                      <c:pt idx="9030">
                        <c:v>10.901986095</c:v>
                      </c:pt>
                      <c:pt idx="9031">
                        <c:v>10.901986095</c:v>
                      </c:pt>
                      <c:pt idx="9032">
                        <c:v>10.901986095</c:v>
                      </c:pt>
                      <c:pt idx="9033">
                        <c:v>10.901986095</c:v>
                      </c:pt>
                      <c:pt idx="9034">
                        <c:v>10.901986095</c:v>
                      </c:pt>
                      <c:pt idx="9035">
                        <c:v>10.901986095</c:v>
                      </c:pt>
                      <c:pt idx="9036">
                        <c:v>10.901986095</c:v>
                      </c:pt>
                      <c:pt idx="9037">
                        <c:v>10.901986095</c:v>
                      </c:pt>
                      <c:pt idx="9038">
                        <c:v>10.901986095</c:v>
                      </c:pt>
                      <c:pt idx="9039">
                        <c:v>10.901986095</c:v>
                      </c:pt>
                      <c:pt idx="9040">
                        <c:v>10.901986095</c:v>
                      </c:pt>
                      <c:pt idx="9041">
                        <c:v>10.901986095</c:v>
                      </c:pt>
                      <c:pt idx="9042">
                        <c:v>10.901986095</c:v>
                      </c:pt>
                      <c:pt idx="9043">
                        <c:v>10.901986095</c:v>
                      </c:pt>
                      <c:pt idx="9044">
                        <c:v>10.901986095</c:v>
                      </c:pt>
                      <c:pt idx="9045">
                        <c:v>10.901986095</c:v>
                      </c:pt>
                      <c:pt idx="9046">
                        <c:v>10.901986095</c:v>
                      </c:pt>
                      <c:pt idx="9047">
                        <c:v>10.901986095</c:v>
                      </c:pt>
                      <c:pt idx="9048">
                        <c:v>10.901986095</c:v>
                      </c:pt>
                      <c:pt idx="9049">
                        <c:v>10.901986095</c:v>
                      </c:pt>
                      <c:pt idx="9050">
                        <c:v>10.8991544103</c:v>
                      </c:pt>
                      <c:pt idx="9051">
                        <c:v>10.8991544103</c:v>
                      </c:pt>
                      <c:pt idx="9052">
                        <c:v>10.8991544103</c:v>
                      </c:pt>
                      <c:pt idx="9053">
                        <c:v>10.8991544103</c:v>
                      </c:pt>
                      <c:pt idx="9054">
                        <c:v>10.8991544103</c:v>
                      </c:pt>
                      <c:pt idx="9055">
                        <c:v>10.8991544103</c:v>
                      </c:pt>
                      <c:pt idx="9056">
                        <c:v>10.8991544103</c:v>
                      </c:pt>
                      <c:pt idx="9057">
                        <c:v>10.8991544103</c:v>
                      </c:pt>
                      <c:pt idx="9058">
                        <c:v>10.8991544103</c:v>
                      </c:pt>
                      <c:pt idx="9059">
                        <c:v>10.8991544103</c:v>
                      </c:pt>
                      <c:pt idx="9060">
                        <c:v>10.8991544103</c:v>
                      </c:pt>
                      <c:pt idx="9061">
                        <c:v>10.8991544103</c:v>
                      </c:pt>
                      <c:pt idx="9062">
                        <c:v>10.8991544103</c:v>
                      </c:pt>
                      <c:pt idx="9063">
                        <c:v>10.8991544103</c:v>
                      </c:pt>
                      <c:pt idx="9064">
                        <c:v>10.8991544103</c:v>
                      </c:pt>
                      <c:pt idx="9065">
                        <c:v>10.8991544103</c:v>
                      </c:pt>
                      <c:pt idx="9066">
                        <c:v>10.8991544103</c:v>
                      </c:pt>
                      <c:pt idx="9067">
                        <c:v>10.8991544103</c:v>
                      </c:pt>
                      <c:pt idx="9068">
                        <c:v>10.8991544103</c:v>
                      </c:pt>
                      <c:pt idx="9069">
                        <c:v>10.896322725599999</c:v>
                      </c:pt>
                      <c:pt idx="9070">
                        <c:v>10.896322725599999</c:v>
                      </c:pt>
                      <c:pt idx="9071">
                        <c:v>10.896322725599999</c:v>
                      </c:pt>
                      <c:pt idx="9072">
                        <c:v>10.896322725599999</c:v>
                      </c:pt>
                      <c:pt idx="9073">
                        <c:v>10.896322725599999</c:v>
                      </c:pt>
                      <c:pt idx="9074">
                        <c:v>10.896322725599999</c:v>
                      </c:pt>
                      <c:pt idx="9075">
                        <c:v>10.896322725599999</c:v>
                      </c:pt>
                      <c:pt idx="9076">
                        <c:v>10.896322725599999</c:v>
                      </c:pt>
                      <c:pt idx="9077">
                        <c:v>10.896322725599999</c:v>
                      </c:pt>
                      <c:pt idx="9078">
                        <c:v>10.896322725599999</c:v>
                      </c:pt>
                      <c:pt idx="9079">
                        <c:v>10.896322725599999</c:v>
                      </c:pt>
                      <c:pt idx="9080">
                        <c:v>10.896322725599999</c:v>
                      </c:pt>
                      <c:pt idx="9081">
                        <c:v>10.896322725599999</c:v>
                      </c:pt>
                      <c:pt idx="9082">
                        <c:v>10.896322725599999</c:v>
                      </c:pt>
                      <c:pt idx="9083">
                        <c:v>10.896322725599999</c:v>
                      </c:pt>
                      <c:pt idx="9084">
                        <c:v>10.896322725599999</c:v>
                      </c:pt>
                      <c:pt idx="9085">
                        <c:v>10.896322725599999</c:v>
                      </c:pt>
                      <c:pt idx="9086">
                        <c:v>10.896322725599999</c:v>
                      </c:pt>
                      <c:pt idx="9087">
                        <c:v>10.896322725599999</c:v>
                      </c:pt>
                      <c:pt idx="9088">
                        <c:v>10.896322725599999</c:v>
                      </c:pt>
                      <c:pt idx="9089">
                        <c:v>10.893491040899999</c:v>
                      </c:pt>
                      <c:pt idx="9090">
                        <c:v>10.893491040899999</c:v>
                      </c:pt>
                      <c:pt idx="9091">
                        <c:v>10.893491040899999</c:v>
                      </c:pt>
                      <c:pt idx="9092">
                        <c:v>10.893491040899999</c:v>
                      </c:pt>
                      <c:pt idx="9093">
                        <c:v>10.893491040899999</c:v>
                      </c:pt>
                      <c:pt idx="9094">
                        <c:v>10.893491040899999</c:v>
                      </c:pt>
                      <c:pt idx="9095">
                        <c:v>10.893491040899999</c:v>
                      </c:pt>
                      <c:pt idx="9096">
                        <c:v>10.893491040899999</c:v>
                      </c:pt>
                      <c:pt idx="9097">
                        <c:v>10.893491040899999</c:v>
                      </c:pt>
                      <c:pt idx="9098">
                        <c:v>10.893491040899999</c:v>
                      </c:pt>
                      <c:pt idx="9099">
                        <c:v>10.893491040899999</c:v>
                      </c:pt>
                      <c:pt idx="9100">
                        <c:v>10.893491040899999</c:v>
                      </c:pt>
                      <c:pt idx="9101">
                        <c:v>10.893491040899999</c:v>
                      </c:pt>
                      <c:pt idx="9102">
                        <c:v>10.893491040899999</c:v>
                      </c:pt>
                      <c:pt idx="9103">
                        <c:v>10.893491040899999</c:v>
                      </c:pt>
                      <c:pt idx="9104">
                        <c:v>10.893491040899999</c:v>
                      </c:pt>
                      <c:pt idx="9105">
                        <c:v>10.893491040899999</c:v>
                      </c:pt>
                      <c:pt idx="9106">
                        <c:v>10.893491040899999</c:v>
                      </c:pt>
                      <c:pt idx="9107">
                        <c:v>10.893491040899999</c:v>
                      </c:pt>
                      <c:pt idx="9108">
                        <c:v>10.8906593562</c:v>
                      </c:pt>
                      <c:pt idx="9109">
                        <c:v>10.8906593562</c:v>
                      </c:pt>
                      <c:pt idx="9110">
                        <c:v>10.8906593562</c:v>
                      </c:pt>
                      <c:pt idx="9111">
                        <c:v>10.8906593562</c:v>
                      </c:pt>
                      <c:pt idx="9112">
                        <c:v>10.8906593562</c:v>
                      </c:pt>
                      <c:pt idx="9113">
                        <c:v>10.8906593562</c:v>
                      </c:pt>
                      <c:pt idx="9114">
                        <c:v>10.8906593562</c:v>
                      </c:pt>
                      <c:pt idx="9115">
                        <c:v>10.8906593562</c:v>
                      </c:pt>
                      <c:pt idx="9116">
                        <c:v>10.8906593562</c:v>
                      </c:pt>
                      <c:pt idx="9117">
                        <c:v>10.8906593562</c:v>
                      </c:pt>
                      <c:pt idx="9118">
                        <c:v>10.8906593562</c:v>
                      </c:pt>
                      <c:pt idx="9119">
                        <c:v>10.8906593562</c:v>
                      </c:pt>
                      <c:pt idx="9120">
                        <c:v>10.8906593562</c:v>
                      </c:pt>
                      <c:pt idx="9121">
                        <c:v>10.8906593562</c:v>
                      </c:pt>
                      <c:pt idx="9122">
                        <c:v>10.8906593562</c:v>
                      </c:pt>
                      <c:pt idx="9123">
                        <c:v>10.8906593562</c:v>
                      </c:pt>
                      <c:pt idx="9124">
                        <c:v>10.8906593562</c:v>
                      </c:pt>
                      <c:pt idx="9125">
                        <c:v>10.8906593562</c:v>
                      </c:pt>
                      <c:pt idx="9126">
                        <c:v>10.8906593562</c:v>
                      </c:pt>
                      <c:pt idx="9127">
                        <c:v>10.8878276715</c:v>
                      </c:pt>
                      <c:pt idx="9128">
                        <c:v>10.8878276715</c:v>
                      </c:pt>
                      <c:pt idx="9129">
                        <c:v>10.8878276715</c:v>
                      </c:pt>
                      <c:pt idx="9130">
                        <c:v>10.8878276715</c:v>
                      </c:pt>
                      <c:pt idx="9131">
                        <c:v>10.8878276715</c:v>
                      </c:pt>
                      <c:pt idx="9132">
                        <c:v>10.8878276715</c:v>
                      </c:pt>
                      <c:pt idx="9133">
                        <c:v>10.8878276715</c:v>
                      </c:pt>
                      <c:pt idx="9134">
                        <c:v>10.8878276715</c:v>
                      </c:pt>
                      <c:pt idx="9135">
                        <c:v>10.8878276715</c:v>
                      </c:pt>
                      <c:pt idx="9136">
                        <c:v>10.8878276715</c:v>
                      </c:pt>
                      <c:pt idx="9137">
                        <c:v>10.8878276715</c:v>
                      </c:pt>
                      <c:pt idx="9138">
                        <c:v>10.8878276715</c:v>
                      </c:pt>
                      <c:pt idx="9139">
                        <c:v>10.8878276715</c:v>
                      </c:pt>
                      <c:pt idx="9140">
                        <c:v>10.8878276715</c:v>
                      </c:pt>
                      <c:pt idx="9141">
                        <c:v>10.8878276715</c:v>
                      </c:pt>
                      <c:pt idx="9142">
                        <c:v>10.8878276715</c:v>
                      </c:pt>
                      <c:pt idx="9143">
                        <c:v>10.8878276715</c:v>
                      </c:pt>
                      <c:pt idx="9144">
                        <c:v>10.8878276715</c:v>
                      </c:pt>
                    </c:numCache>
                  </c:numRef>
                </c:yVal>
                <c:smooth val="1"/>
              </c15:ser>
            </c15:filteredScatterSeries>
            <c15:filteredScatter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'El_Seibo_Res Half'!$E$2:$F$2</c15:sqref>
                        </c15:formulaRef>
                      </c:ext>
                    </c:extLst>
                    <c:strCache>
                      <c:ptCount val="1"/>
                      <c:pt idx="0">
                        <c:v>25 Años</c:v>
                      </c:pt>
                    </c:strCache>
                  </c:strRef>
                </c:tx>
                <c:spPr>
                  <a:ln w="19050" cap="rnd">
                    <a:solidFill>
                      <a:schemeClr val="accent2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'El_Seibo_Res Half'!$B$4:$B$9148</c15:sqref>
                        </c15:formulaRef>
                      </c:ext>
                    </c:extLst>
                    <c:numCache>
                      <c:formatCode>0</c:formatCode>
                      <c:ptCount val="9145"/>
                      <c:pt idx="0">
                        <c:v>0</c:v>
                      </c:pt>
                      <c:pt idx="1">
                        <c:v>6.9444444444444441E-3</c:v>
                      </c:pt>
                      <c:pt idx="2">
                        <c:v>1.3888888888888888E-2</c:v>
                      </c:pt>
                      <c:pt idx="3">
                        <c:v>2.0833333333333332E-2</c:v>
                      </c:pt>
                      <c:pt idx="4">
                        <c:v>2.7777777777777776E-2</c:v>
                      </c:pt>
                      <c:pt idx="5">
                        <c:v>3.4722222222222224E-2</c:v>
                      </c:pt>
                      <c:pt idx="6">
                        <c:v>4.1666666666666664E-2</c:v>
                      </c:pt>
                      <c:pt idx="7">
                        <c:v>4.8611111111111112E-2</c:v>
                      </c:pt>
                      <c:pt idx="8">
                        <c:v>5.5555555555555552E-2</c:v>
                      </c:pt>
                      <c:pt idx="9">
                        <c:v>6.25E-2</c:v>
                      </c:pt>
                      <c:pt idx="10">
                        <c:v>6.9444444444444448E-2</c:v>
                      </c:pt>
                      <c:pt idx="11">
                        <c:v>7.6388888888888881E-2</c:v>
                      </c:pt>
                      <c:pt idx="12">
                        <c:v>8.3333333333333329E-2</c:v>
                      </c:pt>
                      <c:pt idx="13">
                        <c:v>9.0277777777777776E-2</c:v>
                      </c:pt>
                      <c:pt idx="14">
                        <c:v>9.7222222222222224E-2</c:v>
                      </c:pt>
                      <c:pt idx="15">
                        <c:v>0.10416666666666667</c:v>
                      </c:pt>
                      <c:pt idx="16">
                        <c:v>0.1111111111111111</c:v>
                      </c:pt>
                      <c:pt idx="17">
                        <c:v>0.11805555555555557</c:v>
                      </c:pt>
                      <c:pt idx="18">
                        <c:v>0.125</c:v>
                      </c:pt>
                      <c:pt idx="19">
                        <c:v>0.13194444444444445</c:v>
                      </c:pt>
                      <c:pt idx="20">
                        <c:v>0.1388888888888889</c:v>
                      </c:pt>
                      <c:pt idx="21">
                        <c:v>0.14583333333333334</c:v>
                      </c:pt>
                      <c:pt idx="22">
                        <c:v>0.15277777777777776</c:v>
                      </c:pt>
                      <c:pt idx="23">
                        <c:v>0.15972222222222224</c:v>
                      </c:pt>
                      <c:pt idx="24">
                        <c:v>0.16666666666666666</c:v>
                      </c:pt>
                      <c:pt idx="25">
                        <c:v>0.17361111111111113</c:v>
                      </c:pt>
                      <c:pt idx="26">
                        <c:v>0.18055555555555555</c:v>
                      </c:pt>
                      <c:pt idx="27">
                        <c:v>0.1875</c:v>
                      </c:pt>
                      <c:pt idx="28">
                        <c:v>0.19444444444444445</c:v>
                      </c:pt>
                      <c:pt idx="29">
                        <c:v>0.20138888888888887</c:v>
                      </c:pt>
                      <c:pt idx="30">
                        <c:v>0.20833333333333334</c:v>
                      </c:pt>
                      <c:pt idx="31">
                        <c:v>0.21527777777777779</c:v>
                      </c:pt>
                      <c:pt idx="32">
                        <c:v>0.22222222222222221</c:v>
                      </c:pt>
                      <c:pt idx="33">
                        <c:v>0.22916666666666666</c:v>
                      </c:pt>
                      <c:pt idx="34">
                        <c:v>0.23611111111111113</c:v>
                      </c:pt>
                      <c:pt idx="35">
                        <c:v>0.24305555555555555</c:v>
                      </c:pt>
                      <c:pt idx="36">
                        <c:v>0.25</c:v>
                      </c:pt>
                      <c:pt idx="37">
                        <c:v>0.25694444444444448</c:v>
                      </c:pt>
                      <c:pt idx="38">
                        <c:v>0.2638888888888889</c:v>
                      </c:pt>
                      <c:pt idx="39">
                        <c:v>0.27083333333333331</c:v>
                      </c:pt>
                      <c:pt idx="40">
                        <c:v>0.27777777777777779</c:v>
                      </c:pt>
                      <c:pt idx="41">
                        <c:v>0.28472222222222221</c:v>
                      </c:pt>
                      <c:pt idx="42">
                        <c:v>0.29166666666666669</c:v>
                      </c:pt>
                      <c:pt idx="43">
                        <c:v>0.2986111111111111</c:v>
                      </c:pt>
                      <c:pt idx="44">
                        <c:v>0.30555555555555552</c:v>
                      </c:pt>
                      <c:pt idx="45">
                        <c:v>0.3125</c:v>
                      </c:pt>
                      <c:pt idx="46">
                        <c:v>0.31944444444444448</c:v>
                      </c:pt>
                      <c:pt idx="47">
                        <c:v>0.3263888888888889</c:v>
                      </c:pt>
                      <c:pt idx="48">
                        <c:v>0.33333333333333331</c:v>
                      </c:pt>
                      <c:pt idx="49">
                        <c:v>0.34027777777777773</c:v>
                      </c:pt>
                      <c:pt idx="50">
                        <c:v>0.34722222222222227</c:v>
                      </c:pt>
                      <c:pt idx="51">
                        <c:v>0.35416666666666669</c:v>
                      </c:pt>
                      <c:pt idx="52">
                        <c:v>0.3611111111111111</c:v>
                      </c:pt>
                      <c:pt idx="53">
                        <c:v>0.36805555555555558</c:v>
                      </c:pt>
                      <c:pt idx="54">
                        <c:v>0.375</c:v>
                      </c:pt>
                      <c:pt idx="55">
                        <c:v>0.38194444444444442</c:v>
                      </c:pt>
                      <c:pt idx="56">
                        <c:v>0.3888888888888889</c:v>
                      </c:pt>
                      <c:pt idx="57">
                        <c:v>0.39583333333333331</c:v>
                      </c:pt>
                      <c:pt idx="58">
                        <c:v>0.40277777777777773</c:v>
                      </c:pt>
                      <c:pt idx="59">
                        <c:v>0.40972222222222227</c:v>
                      </c:pt>
                      <c:pt idx="60">
                        <c:v>0.41666666666666669</c:v>
                      </c:pt>
                      <c:pt idx="61">
                        <c:v>0.4236111111111111</c:v>
                      </c:pt>
                      <c:pt idx="62">
                        <c:v>0.43055555555555558</c:v>
                      </c:pt>
                      <c:pt idx="63">
                        <c:v>0.4375</c:v>
                      </c:pt>
                      <c:pt idx="64">
                        <c:v>0.44444444444444442</c:v>
                      </c:pt>
                      <c:pt idx="65">
                        <c:v>0.4513888888888889</c:v>
                      </c:pt>
                      <c:pt idx="66">
                        <c:v>0.45833333333333331</c:v>
                      </c:pt>
                      <c:pt idx="67">
                        <c:v>0.46527777777777773</c:v>
                      </c:pt>
                      <c:pt idx="68">
                        <c:v>0.47222222222222227</c:v>
                      </c:pt>
                      <c:pt idx="69">
                        <c:v>0.47916666666666669</c:v>
                      </c:pt>
                      <c:pt idx="70">
                        <c:v>0.4861111111111111</c:v>
                      </c:pt>
                      <c:pt idx="71">
                        <c:v>0.49305555555555558</c:v>
                      </c:pt>
                      <c:pt idx="72">
                        <c:v>0.5</c:v>
                      </c:pt>
                      <c:pt idx="73">
                        <c:v>0.50694444444444442</c:v>
                      </c:pt>
                      <c:pt idx="74">
                        <c:v>0.51388888888888895</c:v>
                      </c:pt>
                      <c:pt idx="75">
                        <c:v>0.52083333333333337</c:v>
                      </c:pt>
                      <c:pt idx="76">
                        <c:v>0.52777777777777779</c:v>
                      </c:pt>
                      <c:pt idx="77">
                        <c:v>0.53472222222222221</c:v>
                      </c:pt>
                      <c:pt idx="78">
                        <c:v>0.54166666666666663</c:v>
                      </c:pt>
                      <c:pt idx="79">
                        <c:v>0.54861111111111105</c:v>
                      </c:pt>
                      <c:pt idx="80">
                        <c:v>0.55555555555555558</c:v>
                      </c:pt>
                      <c:pt idx="81">
                        <c:v>0.5625</c:v>
                      </c:pt>
                      <c:pt idx="82">
                        <c:v>0.56944444444444442</c:v>
                      </c:pt>
                      <c:pt idx="83">
                        <c:v>0.57638888888888895</c:v>
                      </c:pt>
                      <c:pt idx="84">
                        <c:v>0.58333333333333337</c:v>
                      </c:pt>
                      <c:pt idx="85">
                        <c:v>0.59027777777777779</c:v>
                      </c:pt>
                      <c:pt idx="86">
                        <c:v>0.59722222222222221</c:v>
                      </c:pt>
                      <c:pt idx="87">
                        <c:v>0.60416666666666663</c:v>
                      </c:pt>
                      <c:pt idx="88">
                        <c:v>0.61111111111111105</c:v>
                      </c:pt>
                      <c:pt idx="89">
                        <c:v>0.61805555555555558</c:v>
                      </c:pt>
                      <c:pt idx="90">
                        <c:v>0.625</c:v>
                      </c:pt>
                      <c:pt idx="91">
                        <c:v>0.63194444444444442</c:v>
                      </c:pt>
                      <c:pt idx="92">
                        <c:v>0.63888888888888895</c:v>
                      </c:pt>
                      <c:pt idx="93">
                        <c:v>0.64583333333333337</c:v>
                      </c:pt>
                      <c:pt idx="94">
                        <c:v>0.65277777777777779</c:v>
                      </c:pt>
                      <c:pt idx="95">
                        <c:v>0.65972222222222221</c:v>
                      </c:pt>
                      <c:pt idx="96">
                        <c:v>0.66666666666666663</c:v>
                      </c:pt>
                      <c:pt idx="97">
                        <c:v>0.67361111111111116</c:v>
                      </c:pt>
                      <c:pt idx="98">
                        <c:v>0.68055555555555547</c:v>
                      </c:pt>
                      <c:pt idx="99">
                        <c:v>0.6875</c:v>
                      </c:pt>
                      <c:pt idx="100">
                        <c:v>0.69444444444444453</c:v>
                      </c:pt>
                      <c:pt idx="101">
                        <c:v>0.70138888888888884</c:v>
                      </c:pt>
                      <c:pt idx="102">
                        <c:v>0.70833333333333337</c:v>
                      </c:pt>
                      <c:pt idx="103">
                        <c:v>0.71527777777777779</c:v>
                      </c:pt>
                      <c:pt idx="104">
                        <c:v>0.72222222222222221</c:v>
                      </c:pt>
                      <c:pt idx="105">
                        <c:v>0.72916666666666663</c:v>
                      </c:pt>
                      <c:pt idx="106">
                        <c:v>0.73611111111111116</c:v>
                      </c:pt>
                      <c:pt idx="107">
                        <c:v>0.74305555555555547</c:v>
                      </c:pt>
                      <c:pt idx="108">
                        <c:v>0.75</c:v>
                      </c:pt>
                      <c:pt idx="109">
                        <c:v>0.75694444444444453</c:v>
                      </c:pt>
                      <c:pt idx="110">
                        <c:v>0.76388888888888884</c:v>
                      </c:pt>
                      <c:pt idx="111">
                        <c:v>0.77083333333333337</c:v>
                      </c:pt>
                      <c:pt idx="112">
                        <c:v>0.77777777777777779</c:v>
                      </c:pt>
                      <c:pt idx="113">
                        <c:v>0.78472222222222221</c:v>
                      </c:pt>
                      <c:pt idx="114">
                        <c:v>0.79166666666666663</c:v>
                      </c:pt>
                      <c:pt idx="115">
                        <c:v>0.79861111111111116</c:v>
                      </c:pt>
                      <c:pt idx="116">
                        <c:v>0.80555555555555547</c:v>
                      </c:pt>
                      <c:pt idx="117">
                        <c:v>0.8125</c:v>
                      </c:pt>
                      <c:pt idx="118">
                        <c:v>0.81944444444444453</c:v>
                      </c:pt>
                      <c:pt idx="119">
                        <c:v>0.82638888888888884</c:v>
                      </c:pt>
                      <c:pt idx="120">
                        <c:v>0.83333333333333337</c:v>
                      </c:pt>
                      <c:pt idx="121">
                        <c:v>0.84027777777777779</c:v>
                      </c:pt>
                      <c:pt idx="122">
                        <c:v>0.84722222222222221</c:v>
                      </c:pt>
                      <c:pt idx="123">
                        <c:v>0.85416666666666663</c:v>
                      </c:pt>
                      <c:pt idx="124">
                        <c:v>0.86111111111111116</c:v>
                      </c:pt>
                      <c:pt idx="125">
                        <c:v>0.86805555555555547</c:v>
                      </c:pt>
                      <c:pt idx="126">
                        <c:v>0.875</c:v>
                      </c:pt>
                      <c:pt idx="127">
                        <c:v>0.88194444444444453</c:v>
                      </c:pt>
                      <c:pt idx="128">
                        <c:v>0.88888888888888884</c:v>
                      </c:pt>
                      <c:pt idx="129">
                        <c:v>0.89583333333333337</c:v>
                      </c:pt>
                      <c:pt idx="130">
                        <c:v>0.90277777777777779</c:v>
                      </c:pt>
                      <c:pt idx="131">
                        <c:v>0.90972222222222221</c:v>
                      </c:pt>
                      <c:pt idx="132">
                        <c:v>0.91666666666666663</c:v>
                      </c:pt>
                      <c:pt idx="133">
                        <c:v>0.92361111111111116</c:v>
                      </c:pt>
                      <c:pt idx="134">
                        <c:v>0.93055555555555547</c:v>
                      </c:pt>
                      <c:pt idx="135">
                        <c:v>0.9375</c:v>
                      </c:pt>
                      <c:pt idx="136">
                        <c:v>0.94444444444444453</c:v>
                      </c:pt>
                      <c:pt idx="137">
                        <c:v>0.95138888888888884</c:v>
                      </c:pt>
                      <c:pt idx="138">
                        <c:v>0.95833333333333337</c:v>
                      </c:pt>
                      <c:pt idx="139">
                        <c:v>0.96527777777777779</c:v>
                      </c:pt>
                      <c:pt idx="140">
                        <c:v>0.97222222222222221</c:v>
                      </c:pt>
                      <c:pt idx="141">
                        <c:v>0.97916666666666663</c:v>
                      </c:pt>
                      <c:pt idx="142">
                        <c:v>0.98611111111111116</c:v>
                      </c:pt>
                      <c:pt idx="143">
                        <c:v>0.99305555555555547</c:v>
                      </c:pt>
                      <c:pt idx="144">
                        <c:v>1</c:v>
                      </c:pt>
                      <c:pt idx="145">
                        <c:v>1.0069444444444444</c:v>
                      </c:pt>
                      <c:pt idx="146">
                        <c:v>1.0138888888888888</c:v>
                      </c:pt>
                      <c:pt idx="147">
                        <c:v>1.0208333333333333</c:v>
                      </c:pt>
                      <c:pt idx="148">
                        <c:v>1.0277777777777779</c:v>
                      </c:pt>
                      <c:pt idx="149">
                        <c:v>1.0347222222222221</c:v>
                      </c:pt>
                      <c:pt idx="150">
                        <c:v>1.0416666666666667</c:v>
                      </c:pt>
                      <c:pt idx="151">
                        <c:v>1.0486111111111112</c:v>
                      </c:pt>
                      <c:pt idx="152">
                        <c:v>1.0555555555555556</c:v>
                      </c:pt>
                      <c:pt idx="153">
                        <c:v>1.0625</c:v>
                      </c:pt>
                      <c:pt idx="154">
                        <c:v>1.0694444444444444</c:v>
                      </c:pt>
                      <c:pt idx="155">
                        <c:v>1.0763888888888888</c:v>
                      </c:pt>
                      <c:pt idx="156">
                        <c:v>1.0833333333333333</c:v>
                      </c:pt>
                      <c:pt idx="157">
                        <c:v>1.0902777777777779</c:v>
                      </c:pt>
                      <c:pt idx="158">
                        <c:v>1.0972222222222221</c:v>
                      </c:pt>
                      <c:pt idx="159">
                        <c:v>1.1041666666666667</c:v>
                      </c:pt>
                      <c:pt idx="160">
                        <c:v>1.1111111111111112</c:v>
                      </c:pt>
                      <c:pt idx="161">
                        <c:v>1.1180555555555556</c:v>
                      </c:pt>
                      <c:pt idx="162">
                        <c:v>1.125</c:v>
                      </c:pt>
                      <c:pt idx="163">
                        <c:v>1.1319444444444444</c:v>
                      </c:pt>
                      <c:pt idx="164">
                        <c:v>1.1388888888888888</c:v>
                      </c:pt>
                      <c:pt idx="165">
                        <c:v>1.1458333333333333</c:v>
                      </c:pt>
                      <c:pt idx="166">
                        <c:v>1.1527777777777779</c:v>
                      </c:pt>
                      <c:pt idx="167">
                        <c:v>1.1597222222222221</c:v>
                      </c:pt>
                      <c:pt idx="168">
                        <c:v>1.1666666666666667</c:v>
                      </c:pt>
                      <c:pt idx="169">
                        <c:v>1.1736111111111112</c:v>
                      </c:pt>
                      <c:pt idx="170">
                        <c:v>1.1805555555555556</c:v>
                      </c:pt>
                      <c:pt idx="171">
                        <c:v>1.1875</c:v>
                      </c:pt>
                      <c:pt idx="172">
                        <c:v>1.1944444444444444</c:v>
                      </c:pt>
                      <c:pt idx="173">
                        <c:v>1.2013888888888888</c:v>
                      </c:pt>
                      <c:pt idx="174">
                        <c:v>1.2083333333333333</c:v>
                      </c:pt>
                      <c:pt idx="175">
                        <c:v>1.2152777777777779</c:v>
                      </c:pt>
                      <c:pt idx="176">
                        <c:v>1.2222222222222221</c:v>
                      </c:pt>
                      <c:pt idx="177">
                        <c:v>1.2291666666666667</c:v>
                      </c:pt>
                      <c:pt idx="178">
                        <c:v>1.2361111111111112</c:v>
                      </c:pt>
                      <c:pt idx="179">
                        <c:v>1.2430555555555556</c:v>
                      </c:pt>
                      <c:pt idx="180">
                        <c:v>1.25</c:v>
                      </c:pt>
                      <c:pt idx="181">
                        <c:v>1.2569444444444444</c:v>
                      </c:pt>
                      <c:pt idx="182">
                        <c:v>1.2638888888888888</c:v>
                      </c:pt>
                      <c:pt idx="183">
                        <c:v>1.2708333333333333</c:v>
                      </c:pt>
                      <c:pt idx="184">
                        <c:v>1.2777777777777779</c:v>
                      </c:pt>
                      <c:pt idx="185">
                        <c:v>1.2847222222222221</c:v>
                      </c:pt>
                      <c:pt idx="186">
                        <c:v>1.2916666666666667</c:v>
                      </c:pt>
                      <c:pt idx="187">
                        <c:v>1.2986111111111112</c:v>
                      </c:pt>
                      <c:pt idx="188">
                        <c:v>1.3055555555555556</c:v>
                      </c:pt>
                      <c:pt idx="189">
                        <c:v>1.3125</c:v>
                      </c:pt>
                      <c:pt idx="190">
                        <c:v>1.3194444444444444</c:v>
                      </c:pt>
                      <c:pt idx="191">
                        <c:v>1.3263888888888888</c:v>
                      </c:pt>
                      <c:pt idx="192">
                        <c:v>1.3333333333333333</c:v>
                      </c:pt>
                      <c:pt idx="193">
                        <c:v>1.3402777777777777</c:v>
                      </c:pt>
                      <c:pt idx="194">
                        <c:v>1.3472222222222223</c:v>
                      </c:pt>
                      <c:pt idx="195">
                        <c:v>1.3541666666666667</c:v>
                      </c:pt>
                      <c:pt idx="196">
                        <c:v>1.3611111111111109</c:v>
                      </c:pt>
                      <c:pt idx="197">
                        <c:v>1.3680555555555556</c:v>
                      </c:pt>
                      <c:pt idx="198">
                        <c:v>1.375</c:v>
                      </c:pt>
                      <c:pt idx="199">
                        <c:v>1.3819444444444444</c:v>
                      </c:pt>
                      <c:pt idx="200">
                        <c:v>1.3888888888888891</c:v>
                      </c:pt>
                      <c:pt idx="201">
                        <c:v>1.3958333333333333</c:v>
                      </c:pt>
                      <c:pt idx="202">
                        <c:v>1.4027777777777777</c:v>
                      </c:pt>
                      <c:pt idx="203">
                        <c:v>1.4097222222222223</c:v>
                      </c:pt>
                      <c:pt idx="204">
                        <c:v>1.4166666666666667</c:v>
                      </c:pt>
                      <c:pt idx="205">
                        <c:v>1.4236111111111109</c:v>
                      </c:pt>
                      <c:pt idx="206">
                        <c:v>1.4305555555555556</c:v>
                      </c:pt>
                      <c:pt idx="207">
                        <c:v>1.4375</c:v>
                      </c:pt>
                      <c:pt idx="208">
                        <c:v>1.4444444444444444</c:v>
                      </c:pt>
                      <c:pt idx="209">
                        <c:v>1.4513888888888891</c:v>
                      </c:pt>
                      <c:pt idx="210">
                        <c:v>1.4583333333333333</c:v>
                      </c:pt>
                      <c:pt idx="211">
                        <c:v>1.4652777777777777</c:v>
                      </c:pt>
                      <c:pt idx="212">
                        <c:v>1.4722222222222223</c:v>
                      </c:pt>
                      <c:pt idx="213">
                        <c:v>1.4791666666666667</c:v>
                      </c:pt>
                      <c:pt idx="214">
                        <c:v>1.4861111111111109</c:v>
                      </c:pt>
                      <c:pt idx="215">
                        <c:v>1.4930555555555556</c:v>
                      </c:pt>
                      <c:pt idx="216">
                        <c:v>1.5</c:v>
                      </c:pt>
                      <c:pt idx="217">
                        <c:v>1.5069444444444444</c:v>
                      </c:pt>
                      <c:pt idx="218">
                        <c:v>1.5138888888888891</c:v>
                      </c:pt>
                      <c:pt idx="219">
                        <c:v>1.5208333333333333</c:v>
                      </c:pt>
                      <c:pt idx="220">
                        <c:v>1.5277777777777777</c:v>
                      </c:pt>
                      <c:pt idx="221">
                        <c:v>1.5347222222222223</c:v>
                      </c:pt>
                      <c:pt idx="222">
                        <c:v>1.5416666666666667</c:v>
                      </c:pt>
                      <c:pt idx="223">
                        <c:v>1.5486111111111109</c:v>
                      </c:pt>
                      <c:pt idx="224">
                        <c:v>1.5555555555555556</c:v>
                      </c:pt>
                      <c:pt idx="225">
                        <c:v>1.5625</c:v>
                      </c:pt>
                      <c:pt idx="226">
                        <c:v>1.5694444444444444</c:v>
                      </c:pt>
                      <c:pt idx="227">
                        <c:v>1.5763888888888891</c:v>
                      </c:pt>
                      <c:pt idx="228">
                        <c:v>1.5833333333333333</c:v>
                      </c:pt>
                      <c:pt idx="229">
                        <c:v>1.5902777777777777</c:v>
                      </c:pt>
                      <c:pt idx="230">
                        <c:v>1.5972222222222223</c:v>
                      </c:pt>
                      <c:pt idx="231">
                        <c:v>1.6041666666666667</c:v>
                      </c:pt>
                      <c:pt idx="232">
                        <c:v>1.6111111111111109</c:v>
                      </c:pt>
                      <c:pt idx="233">
                        <c:v>1.6180555555555556</c:v>
                      </c:pt>
                      <c:pt idx="234">
                        <c:v>1.625</c:v>
                      </c:pt>
                      <c:pt idx="235">
                        <c:v>1.6319444444444444</c:v>
                      </c:pt>
                      <c:pt idx="236">
                        <c:v>1.6388888888888891</c:v>
                      </c:pt>
                      <c:pt idx="237">
                        <c:v>1.6458333333333333</c:v>
                      </c:pt>
                      <c:pt idx="238">
                        <c:v>1.6527777777777777</c:v>
                      </c:pt>
                      <c:pt idx="239">
                        <c:v>1.6597222222222223</c:v>
                      </c:pt>
                      <c:pt idx="240">
                        <c:v>1.6666666666666667</c:v>
                      </c:pt>
                      <c:pt idx="241">
                        <c:v>1.6736111111111109</c:v>
                      </c:pt>
                      <c:pt idx="242">
                        <c:v>1.6805555555555556</c:v>
                      </c:pt>
                      <c:pt idx="243">
                        <c:v>1.6875</c:v>
                      </c:pt>
                      <c:pt idx="244">
                        <c:v>1.6944444444444444</c:v>
                      </c:pt>
                      <c:pt idx="245">
                        <c:v>1.7013888888888891</c:v>
                      </c:pt>
                      <c:pt idx="246">
                        <c:v>1.7083333333333333</c:v>
                      </c:pt>
                      <c:pt idx="247">
                        <c:v>1.7152777777777777</c:v>
                      </c:pt>
                      <c:pt idx="248">
                        <c:v>1.7222222222222223</c:v>
                      </c:pt>
                      <c:pt idx="249">
                        <c:v>1.7291666666666667</c:v>
                      </c:pt>
                      <c:pt idx="250">
                        <c:v>1.7361111111111109</c:v>
                      </c:pt>
                      <c:pt idx="251">
                        <c:v>1.7430555555555556</c:v>
                      </c:pt>
                      <c:pt idx="252">
                        <c:v>1.75</c:v>
                      </c:pt>
                      <c:pt idx="253">
                        <c:v>1.7569444444444444</c:v>
                      </c:pt>
                      <c:pt idx="254">
                        <c:v>1.7638888888888891</c:v>
                      </c:pt>
                      <c:pt idx="255">
                        <c:v>1.7708333333333333</c:v>
                      </c:pt>
                      <c:pt idx="256">
                        <c:v>1.7777777777777777</c:v>
                      </c:pt>
                      <c:pt idx="257">
                        <c:v>1.7847222222222223</c:v>
                      </c:pt>
                      <c:pt idx="258">
                        <c:v>1.7916666666666667</c:v>
                      </c:pt>
                      <c:pt idx="259">
                        <c:v>1.7986111111111109</c:v>
                      </c:pt>
                      <c:pt idx="260">
                        <c:v>1.8055555555555556</c:v>
                      </c:pt>
                      <c:pt idx="261">
                        <c:v>1.8125</c:v>
                      </c:pt>
                      <c:pt idx="262">
                        <c:v>1.8194444444444444</c:v>
                      </c:pt>
                      <c:pt idx="263">
                        <c:v>1.8263888888888891</c:v>
                      </c:pt>
                      <c:pt idx="264">
                        <c:v>1.8333333333333333</c:v>
                      </c:pt>
                      <c:pt idx="265">
                        <c:v>1.8402777777777777</c:v>
                      </c:pt>
                      <c:pt idx="266">
                        <c:v>1.8472222222222223</c:v>
                      </c:pt>
                      <c:pt idx="267">
                        <c:v>1.8541666666666667</c:v>
                      </c:pt>
                      <c:pt idx="268">
                        <c:v>1.8611111111111109</c:v>
                      </c:pt>
                      <c:pt idx="269">
                        <c:v>1.8680555555555556</c:v>
                      </c:pt>
                      <c:pt idx="270">
                        <c:v>1.875</c:v>
                      </c:pt>
                      <c:pt idx="271">
                        <c:v>1.8819444444444444</c:v>
                      </c:pt>
                      <c:pt idx="272">
                        <c:v>1.8888888888888891</c:v>
                      </c:pt>
                      <c:pt idx="273">
                        <c:v>1.8958333333333333</c:v>
                      </c:pt>
                      <c:pt idx="274">
                        <c:v>1.9027777777777777</c:v>
                      </c:pt>
                      <c:pt idx="275">
                        <c:v>1.9097222222222223</c:v>
                      </c:pt>
                      <c:pt idx="276">
                        <c:v>1.9166666666666667</c:v>
                      </c:pt>
                      <c:pt idx="277">
                        <c:v>1.9236111111111109</c:v>
                      </c:pt>
                      <c:pt idx="278">
                        <c:v>1.9305555555555556</c:v>
                      </c:pt>
                      <c:pt idx="279">
                        <c:v>1.9375</c:v>
                      </c:pt>
                      <c:pt idx="280">
                        <c:v>1.9444444444444444</c:v>
                      </c:pt>
                      <c:pt idx="281">
                        <c:v>1.9513888888888891</c:v>
                      </c:pt>
                      <c:pt idx="282">
                        <c:v>1.9583333333333333</c:v>
                      </c:pt>
                      <c:pt idx="283">
                        <c:v>1.9652777777777777</c:v>
                      </c:pt>
                      <c:pt idx="284">
                        <c:v>1.9722222222222223</c:v>
                      </c:pt>
                      <c:pt idx="285">
                        <c:v>1.9791666666666667</c:v>
                      </c:pt>
                      <c:pt idx="286">
                        <c:v>1.9861111111111109</c:v>
                      </c:pt>
                      <c:pt idx="287">
                        <c:v>1.9930555555555556</c:v>
                      </c:pt>
                      <c:pt idx="288">
                        <c:v>2</c:v>
                      </c:pt>
                      <c:pt idx="289">
                        <c:v>2.0069444444444442</c:v>
                      </c:pt>
                      <c:pt idx="290">
                        <c:v>2.0138888888888888</c:v>
                      </c:pt>
                      <c:pt idx="291">
                        <c:v>2.0208333333333335</c:v>
                      </c:pt>
                      <c:pt idx="292">
                        <c:v>2.0277777777777777</c:v>
                      </c:pt>
                      <c:pt idx="293">
                        <c:v>2.0347222222222223</c:v>
                      </c:pt>
                      <c:pt idx="294">
                        <c:v>2.0416666666666665</c:v>
                      </c:pt>
                      <c:pt idx="295">
                        <c:v>2.0486111111111112</c:v>
                      </c:pt>
                      <c:pt idx="296">
                        <c:v>2.0555555555555558</c:v>
                      </c:pt>
                      <c:pt idx="297">
                        <c:v>2.0625</c:v>
                      </c:pt>
                      <c:pt idx="298">
                        <c:v>2.0694444444444442</c:v>
                      </c:pt>
                      <c:pt idx="299">
                        <c:v>2.0763888888888888</c:v>
                      </c:pt>
                      <c:pt idx="300">
                        <c:v>2.0833333333333335</c:v>
                      </c:pt>
                      <c:pt idx="301">
                        <c:v>2.0902777777777777</c:v>
                      </c:pt>
                      <c:pt idx="302">
                        <c:v>2.0972222222222223</c:v>
                      </c:pt>
                      <c:pt idx="303">
                        <c:v>2.1041666666666665</c:v>
                      </c:pt>
                      <c:pt idx="304">
                        <c:v>2.1111111111111112</c:v>
                      </c:pt>
                      <c:pt idx="305">
                        <c:v>2.1180555555555558</c:v>
                      </c:pt>
                      <c:pt idx="306">
                        <c:v>2.125</c:v>
                      </c:pt>
                      <c:pt idx="307">
                        <c:v>2.1319444444444442</c:v>
                      </c:pt>
                      <c:pt idx="308">
                        <c:v>2.1388888888888888</c:v>
                      </c:pt>
                      <c:pt idx="309">
                        <c:v>2.1458333333333335</c:v>
                      </c:pt>
                      <c:pt idx="310">
                        <c:v>2.1527777777777777</c:v>
                      </c:pt>
                      <c:pt idx="311">
                        <c:v>2.1597222222222223</c:v>
                      </c:pt>
                      <c:pt idx="312">
                        <c:v>2.1666666666666665</c:v>
                      </c:pt>
                      <c:pt idx="313">
                        <c:v>2.1736111111111112</c:v>
                      </c:pt>
                      <c:pt idx="314">
                        <c:v>2.1805555555555558</c:v>
                      </c:pt>
                      <c:pt idx="315">
                        <c:v>2.1875</c:v>
                      </c:pt>
                      <c:pt idx="316">
                        <c:v>2.1944444444444442</c:v>
                      </c:pt>
                      <c:pt idx="317">
                        <c:v>2.2013888888888888</c:v>
                      </c:pt>
                      <c:pt idx="318">
                        <c:v>2.2083333333333335</c:v>
                      </c:pt>
                      <c:pt idx="319">
                        <c:v>2.2152777777777777</c:v>
                      </c:pt>
                      <c:pt idx="320">
                        <c:v>2.2222222222222223</c:v>
                      </c:pt>
                      <c:pt idx="321">
                        <c:v>2.2291666666666665</c:v>
                      </c:pt>
                      <c:pt idx="322">
                        <c:v>2.2361111111111112</c:v>
                      </c:pt>
                      <c:pt idx="323">
                        <c:v>2.2430555555555558</c:v>
                      </c:pt>
                      <c:pt idx="324">
                        <c:v>2.25</c:v>
                      </c:pt>
                      <c:pt idx="325">
                        <c:v>2.2569444444444442</c:v>
                      </c:pt>
                      <c:pt idx="326">
                        <c:v>2.2638888888888888</c:v>
                      </c:pt>
                      <c:pt idx="327">
                        <c:v>2.2708333333333335</c:v>
                      </c:pt>
                      <c:pt idx="328">
                        <c:v>2.2777777777777777</c:v>
                      </c:pt>
                      <c:pt idx="329">
                        <c:v>2.2847222222222223</c:v>
                      </c:pt>
                      <c:pt idx="330">
                        <c:v>2.2916666666666665</c:v>
                      </c:pt>
                      <c:pt idx="331">
                        <c:v>2.2986111111111112</c:v>
                      </c:pt>
                      <c:pt idx="332">
                        <c:v>2.3055555555555558</c:v>
                      </c:pt>
                      <c:pt idx="333">
                        <c:v>2.3125</c:v>
                      </c:pt>
                      <c:pt idx="334">
                        <c:v>2.3194444444444442</c:v>
                      </c:pt>
                      <c:pt idx="335">
                        <c:v>2.3263888888888888</c:v>
                      </c:pt>
                      <c:pt idx="336">
                        <c:v>2.3333333333333335</c:v>
                      </c:pt>
                      <c:pt idx="337">
                        <c:v>2.3402777777777777</c:v>
                      </c:pt>
                      <c:pt idx="338">
                        <c:v>2.3472222222222223</c:v>
                      </c:pt>
                      <c:pt idx="339">
                        <c:v>2.3541666666666665</c:v>
                      </c:pt>
                      <c:pt idx="340">
                        <c:v>2.3611111111111112</c:v>
                      </c:pt>
                      <c:pt idx="341">
                        <c:v>2.3680555555555558</c:v>
                      </c:pt>
                      <c:pt idx="342">
                        <c:v>2.375</c:v>
                      </c:pt>
                      <c:pt idx="343">
                        <c:v>2.3819444444444442</c:v>
                      </c:pt>
                      <c:pt idx="344">
                        <c:v>2.3888888888888888</c:v>
                      </c:pt>
                      <c:pt idx="345">
                        <c:v>2.3958333333333335</c:v>
                      </c:pt>
                      <c:pt idx="346">
                        <c:v>2.4027777777777777</c:v>
                      </c:pt>
                      <c:pt idx="347">
                        <c:v>2.4097222222222223</c:v>
                      </c:pt>
                      <c:pt idx="348">
                        <c:v>2.4166666666666665</c:v>
                      </c:pt>
                      <c:pt idx="349">
                        <c:v>2.4236111111111112</c:v>
                      </c:pt>
                      <c:pt idx="350">
                        <c:v>2.4305555555555558</c:v>
                      </c:pt>
                      <c:pt idx="351">
                        <c:v>2.4375</c:v>
                      </c:pt>
                      <c:pt idx="352">
                        <c:v>2.4444444444444442</c:v>
                      </c:pt>
                      <c:pt idx="353">
                        <c:v>2.4513888888888888</c:v>
                      </c:pt>
                      <c:pt idx="354">
                        <c:v>2.4583333333333335</c:v>
                      </c:pt>
                      <c:pt idx="355">
                        <c:v>2.4652777777777777</c:v>
                      </c:pt>
                      <c:pt idx="356">
                        <c:v>2.4722222222222223</c:v>
                      </c:pt>
                      <c:pt idx="357">
                        <c:v>2.4791666666666665</c:v>
                      </c:pt>
                      <c:pt idx="358">
                        <c:v>2.4861111111111112</c:v>
                      </c:pt>
                      <c:pt idx="359">
                        <c:v>2.4930555555555558</c:v>
                      </c:pt>
                      <c:pt idx="360">
                        <c:v>2.5</c:v>
                      </c:pt>
                      <c:pt idx="361">
                        <c:v>2.5069444444444442</c:v>
                      </c:pt>
                      <c:pt idx="362">
                        <c:v>2.5138888888888888</c:v>
                      </c:pt>
                      <c:pt idx="363">
                        <c:v>2.5208333333333335</c:v>
                      </c:pt>
                      <c:pt idx="364">
                        <c:v>2.5277777777777777</c:v>
                      </c:pt>
                      <c:pt idx="365">
                        <c:v>2.5347222222222223</c:v>
                      </c:pt>
                      <c:pt idx="366">
                        <c:v>2.5416666666666665</c:v>
                      </c:pt>
                      <c:pt idx="367">
                        <c:v>2.5486111111111112</c:v>
                      </c:pt>
                      <c:pt idx="368">
                        <c:v>2.5555555555555558</c:v>
                      </c:pt>
                      <c:pt idx="369">
                        <c:v>2.5625</c:v>
                      </c:pt>
                      <c:pt idx="370">
                        <c:v>2.5694444444444442</c:v>
                      </c:pt>
                      <c:pt idx="371">
                        <c:v>2.5763888888888888</c:v>
                      </c:pt>
                      <c:pt idx="372">
                        <c:v>2.5833333333333335</c:v>
                      </c:pt>
                      <c:pt idx="373">
                        <c:v>2.5902777777777777</c:v>
                      </c:pt>
                      <c:pt idx="374">
                        <c:v>2.5972222222222223</c:v>
                      </c:pt>
                      <c:pt idx="375">
                        <c:v>2.6041666666666665</c:v>
                      </c:pt>
                      <c:pt idx="376">
                        <c:v>2.6111111111111112</c:v>
                      </c:pt>
                      <c:pt idx="377">
                        <c:v>2.6180555555555558</c:v>
                      </c:pt>
                      <c:pt idx="378">
                        <c:v>2.625</c:v>
                      </c:pt>
                      <c:pt idx="379">
                        <c:v>2.6319444444444442</c:v>
                      </c:pt>
                      <c:pt idx="380">
                        <c:v>2.6388888888888888</c:v>
                      </c:pt>
                      <c:pt idx="381">
                        <c:v>2.6458333333333335</c:v>
                      </c:pt>
                      <c:pt idx="382">
                        <c:v>2.6527777777777777</c:v>
                      </c:pt>
                      <c:pt idx="383">
                        <c:v>2.6597222222222223</c:v>
                      </c:pt>
                      <c:pt idx="384">
                        <c:v>2.6666666666666665</c:v>
                      </c:pt>
                      <c:pt idx="385">
                        <c:v>2.6736111111111112</c:v>
                      </c:pt>
                      <c:pt idx="386">
                        <c:v>2.6805555555555554</c:v>
                      </c:pt>
                      <c:pt idx="387">
                        <c:v>2.6875</c:v>
                      </c:pt>
                      <c:pt idx="388">
                        <c:v>2.6944444444444446</c:v>
                      </c:pt>
                      <c:pt idx="389">
                        <c:v>2.7013888888888888</c:v>
                      </c:pt>
                      <c:pt idx="390">
                        <c:v>2.7083333333333335</c:v>
                      </c:pt>
                      <c:pt idx="391">
                        <c:v>2.7152777777777781</c:v>
                      </c:pt>
                      <c:pt idx="392">
                        <c:v>2.7222222222222219</c:v>
                      </c:pt>
                      <c:pt idx="393">
                        <c:v>2.7291666666666665</c:v>
                      </c:pt>
                      <c:pt idx="394">
                        <c:v>2.7361111111111112</c:v>
                      </c:pt>
                      <c:pt idx="395">
                        <c:v>2.7430555555555554</c:v>
                      </c:pt>
                      <c:pt idx="396">
                        <c:v>2.75</c:v>
                      </c:pt>
                      <c:pt idx="397">
                        <c:v>2.7569444444444446</c:v>
                      </c:pt>
                      <c:pt idx="398">
                        <c:v>2.7638888888888888</c:v>
                      </c:pt>
                      <c:pt idx="399">
                        <c:v>2.7708333333333335</c:v>
                      </c:pt>
                      <c:pt idx="400">
                        <c:v>2.7777777777777781</c:v>
                      </c:pt>
                      <c:pt idx="401">
                        <c:v>2.7847222222222219</c:v>
                      </c:pt>
                      <c:pt idx="402">
                        <c:v>2.7916666666666665</c:v>
                      </c:pt>
                      <c:pt idx="403">
                        <c:v>2.7986111111111112</c:v>
                      </c:pt>
                      <c:pt idx="404">
                        <c:v>2.8055555555555554</c:v>
                      </c:pt>
                      <c:pt idx="405">
                        <c:v>2.8125</c:v>
                      </c:pt>
                      <c:pt idx="406">
                        <c:v>2.8194444444444446</c:v>
                      </c:pt>
                      <c:pt idx="407">
                        <c:v>2.8263888888888888</c:v>
                      </c:pt>
                      <c:pt idx="408">
                        <c:v>2.8333333333333335</c:v>
                      </c:pt>
                      <c:pt idx="409">
                        <c:v>2.8402777777777781</c:v>
                      </c:pt>
                      <c:pt idx="410">
                        <c:v>2.8472222222222219</c:v>
                      </c:pt>
                      <c:pt idx="411">
                        <c:v>2.8541666666666665</c:v>
                      </c:pt>
                      <c:pt idx="412">
                        <c:v>2.8611111111111112</c:v>
                      </c:pt>
                      <c:pt idx="413">
                        <c:v>2.8680555555555554</c:v>
                      </c:pt>
                      <c:pt idx="414">
                        <c:v>2.875</c:v>
                      </c:pt>
                      <c:pt idx="415">
                        <c:v>2.8819444444444446</c:v>
                      </c:pt>
                      <c:pt idx="416">
                        <c:v>2.8888888888888888</c:v>
                      </c:pt>
                      <c:pt idx="417">
                        <c:v>2.8958333333333335</c:v>
                      </c:pt>
                      <c:pt idx="418">
                        <c:v>2.9027777777777781</c:v>
                      </c:pt>
                      <c:pt idx="419">
                        <c:v>2.9097222222222219</c:v>
                      </c:pt>
                      <c:pt idx="420">
                        <c:v>2.9166666666666665</c:v>
                      </c:pt>
                      <c:pt idx="421">
                        <c:v>2.9236111111111112</c:v>
                      </c:pt>
                      <c:pt idx="422">
                        <c:v>2.9305555555555554</c:v>
                      </c:pt>
                      <c:pt idx="423">
                        <c:v>2.9375</c:v>
                      </c:pt>
                      <c:pt idx="424">
                        <c:v>2.9444444444444446</c:v>
                      </c:pt>
                      <c:pt idx="425">
                        <c:v>2.9513888888888888</c:v>
                      </c:pt>
                      <c:pt idx="426">
                        <c:v>2.9583333333333335</c:v>
                      </c:pt>
                      <c:pt idx="427">
                        <c:v>2.9652777777777781</c:v>
                      </c:pt>
                      <c:pt idx="428">
                        <c:v>2.9722222222222219</c:v>
                      </c:pt>
                      <c:pt idx="429">
                        <c:v>2.9791666666666665</c:v>
                      </c:pt>
                      <c:pt idx="430">
                        <c:v>2.9861111111111112</c:v>
                      </c:pt>
                      <c:pt idx="431">
                        <c:v>2.9930555555555554</c:v>
                      </c:pt>
                      <c:pt idx="432">
                        <c:v>3</c:v>
                      </c:pt>
                      <c:pt idx="433">
                        <c:v>3.0069444444444446</c:v>
                      </c:pt>
                      <c:pt idx="434">
                        <c:v>3.0138888888888888</c:v>
                      </c:pt>
                      <c:pt idx="435">
                        <c:v>3.0208333333333335</c:v>
                      </c:pt>
                      <c:pt idx="436">
                        <c:v>3.0277777777777781</c:v>
                      </c:pt>
                      <c:pt idx="437">
                        <c:v>3.0347222222222219</c:v>
                      </c:pt>
                      <c:pt idx="438">
                        <c:v>3.0416666666666665</c:v>
                      </c:pt>
                      <c:pt idx="439">
                        <c:v>3.0486111111111112</c:v>
                      </c:pt>
                      <c:pt idx="440">
                        <c:v>3.0555555555555554</c:v>
                      </c:pt>
                      <c:pt idx="441">
                        <c:v>3.0625</c:v>
                      </c:pt>
                      <c:pt idx="442">
                        <c:v>3.0694444444444446</c:v>
                      </c:pt>
                      <c:pt idx="443">
                        <c:v>3.0763888888888888</c:v>
                      </c:pt>
                      <c:pt idx="444">
                        <c:v>3.0833333333333335</c:v>
                      </c:pt>
                      <c:pt idx="445">
                        <c:v>3.0902777777777781</c:v>
                      </c:pt>
                      <c:pt idx="446">
                        <c:v>3.0972222222222219</c:v>
                      </c:pt>
                      <c:pt idx="447">
                        <c:v>3.1041666666666665</c:v>
                      </c:pt>
                      <c:pt idx="448">
                        <c:v>3.1111111111111112</c:v>
                      </c:pt>
                      <c:pt idx="449">
                        <c:v>3.1180555555555554</c:v>
                      </c:pt>
                      <c:pt idx="450">
                        <c:v>3.125</c:v>
                      </c:pt>
                      <c:pt idx="451">
                        <c:v>3.1319444444444446</c:v>
                      </c:pt>
                      <c:pt idx="452">
                        <c:v>3.1388888888888888</c:v>
                      </c:pt>
                      <c:pt idx="453">
                        <c:v>3.1458333333333335</c:v>
                      </c:pt>
                      <c:pt idx="454">
                        <c:v>3.1527777777777781</c:v>
                      </c:pt>
                      <c:pt idx="455">
                        <c:v>3.1597222222222219</c:v>
                      </c:pt>
                      <c:pt idx="456">
                        <c:v>3.1666666666666665</c:v>
                      </c:pt>
                      <c:pt idx="457">
                        <c:v>3.1736111111111112</c:v>
                      </c:pt>
                      <c:pt idx="458">
                        <c:v>3.1805555555555554</c:v>
                      </c:pt>
                      <c:pt idx="459">
                        <c:v>3.1875</c:v>
                      </c:pt>
                      <c:pt idx="460">
                        <c:v>3.1944444444444446</c:v>
                      </c:pt>
                      <c:pt idx="461">
                        <c:v>3.2013888888888888</c:v>
                      </c:pt>
                      <c:pt idx="462">
                        <c:v>3.2083333333333335</c:v>
                      </c:pt>
                      <c:pt idx="463">
                        <c:v>3.2152777777777781</c:v>
                      </c:pt>
                      <c:pt idx="464">
                        <c:v>3.2222222222222219</c:v>
                      </c:pt>
                      <c:pt idx="465">
                        <c:v>3.2291666666666665</c:v>
                      </c:pt>
                      <c:pt idx="466">
                        <c:v>3.2361111111111112</c:v>
                      </c:pt>
                      <c:pt idx="467">
                        <c:v>3.2430555555555554</c:v>
                      </c:pt>
                      <c:pt idx="468">
                        <c:v>3.25</c:v>
                      </c:pt>
                      <c:pt idx="469">
                        <c:v>3.2569444444444446</c:v>
                      </c:pt>
                      <c:pt idx="470">
                        <c:v>3.2638888888888888</c:v>
                      </c:pt>
                      <c:pt idx="471">
                        <c:v>3.2708333333333335</c:v>
                      </c:pt>
                      <c:pt idx="472">
                        <c:v>3.2777777777777781</c:v>
                      </c:pt>
                      <c:pt idx="473">
                        <c:v>3.2847222222222219</c:v>
                      </c:pt>
                      <c:pt idx="474">
                        <c:v>3.2916666666666665</c:v>
                      </c:pt>
                      <c:pt idx="475">
                        <c:v>3.2986111111111112</c:v>
                      </c:pt>
                      <c:pt idx="476">
                        <c:v>3.3055555555555554</c:v>
                      </c:pt>
                      <c:pt idx="477">
                        <c:v>3.3125</c:v>
                      </c:pt>
                      <c:pt idx="478">
                        <c:v>3.3194444444444446</c:v>
                      </c:pt>
                      <c:pt idx="479">
                        <c:v>3.3263888888888888</c:v>
                      </c:pt>
                      <c:pt idx="480">
                        <c:v>3.3333333333333335</c:v>
                      </c:pt>
                      <c:pt idx="481">
                        <c:v>3.3402777777777781</c:v>
                      </c:pt>
                      <c:pt idx="482">
                        <c:v>3.3472222222222219</c:v>
                      </c:pt>
                      <c:pt idx="483">
                        <c:v>3.3541666666666665</c:v>
                      </c:pt>
                      <c:pt idx="484">
                        <c:v>3.3611111111111112</c:v>
                      </c:pt>
                      <c:pt idx="485">
                        <c:v>3.3680555555555554</c:v>
                      </c:pt>
                      <c:pt idx="486">
                        <c:v>3.375</c:v>
                      </c:pt>
                      <c:pt idx="487">
                        <c:v>3.3819444444444446</c:v>
                      </c:pt>
                      <c:pt idx="488">
                        <c:v>3.3888888888888888</c:v>
                      </c:pt>
                      <c:pt idx="489">
                        <c:v>3.3958333333333335</c:v>
                      </c:pt>
                      <c:pt idx="490">
                        <c:v>3.4027777777777781</c:v>
                      </c:pt>
                      <c:pt idx="491">
                        <c:v>3.4097222222222219</c:v>
                      </c:pt>
                      <c:pt idx="492">
                        <c:v>3.4166666666666665</c:v>
                      </c:pt>
                      <c:pt idx="493">
                        <c:v>3.4236111111111112</c:v>
                      </c:pt>
                      <c:pt idx="494">
                        <c:v>3.4305555555555554</c:v>
                      </c:pt>
                      <c:pt idx="495">
                        <c:v>3.4375</c:v>
                      </c:pt>
                      <c:pt idx="496">
                        <c:v>3.4444444444444446</c:v>
                      </c:pt>
                      <c:pt idx="497">
                        <c:v>3.4513888888888888</c:v>
                      </c:pt>
                      <c:pt idx="498">
                        <c:v>3.4583333333333335</c:v>
                      </c:pt>
                      <c:pt idx="499">
                        <c:v>3.4652777777777781</c:v>
                      </c:pt>
                      <c:pt idx="500">
                        <c:v>3.4722222222222219</c:v>
                      </c:pt>
                      <c:pt idx="501">
                        <c:v>3.4791666666666665</c:v>
                      </c:pt>
                      <c:pt idx="502">
                        <c:v>3.4861111111111112</c:v>
                      </c:pt>
                      <c:pt idx="503">
                        <c:v>3.4930555555555554</c:v>
                      </c:pt>
                      <c:pt idx="504">
                        <c:v>3.5</c:v>
                      </c:pt>
                      <c:pt idx="505">
                        <c:v>3.5069444444444446</c:v>
                      </c:pt>
                      <c:pt idx="506">
                        <c:v>3.5138888888888888</c:v>
                      </c:pt>
                      <c:pt idx="507">
                        <c:v>3.5208333333333335</c:v>
                      </c:pt>
                      <c:pt idx="508">
                        <c:v>3.5277777777777781</c:v>
                      </c:pt>
                      <c:pt idx="509">
                        <c:v>3.5347222222222219</c:v>
                      </c:pt>
                      <c:pt idx="510">
                        <c:v>3.5416666666666665</c:v>
                      </c:pt>
                      <c:pt idx="511">
                        <c:v>3.5486111111111112</c:v>
                      </c:pt>
                      <c:pt idx="512">
                        <c:v>3.5555555555555554</c:v>
                      </c:pt>
                      <c:pt idx="513">
                        <c:v>3.5625</c:v>
                      </c:pt>
                      <c:pt idx="514">
                        <c:v>3.5694444444444446</c:v>
                      </c:pt>
                      <c:pt idx="515">
                        <c:v>3.5763888888888888</c:v>
                      </c:pt>
                      <c:pt idx="516">
                        <c:v>3.5833333333333335</c:v>
                      </c:pt>
                      <c:pt idx="517">
                        <c:v>3.5902777777777781</c:v>
                      </c:pt>
                      <c:pt idx="518">
                        <c:v>3.5972222222222219</c:v>
                      </c:pt>
                      <c:pt idx="519">
                        <c:v>3.6041666666666665</c:v>
                      </c:pt>
                      <c:pt idx="520">
                        <c:v>3.6111111111111112</c:v>
                      </c:pt>
                      <c:pt idx="521">
                        <c:v>3.6180555555555554</c:v>
                      </c:pt>
                      <c:pt idx="522">
                        <c:v>3.625</c:v>
                      </c:pt>
                      <c:pt idx="523">
                        <c:v>3.6319444444444446</c:v>
                      </c:pt>
                      <c:pt idx="524">
                        <c:v>3.6388888888888888</c:v>
                      </c:pt>
                      <c:pt idx="525">
                        <c:v>3.6458333333333335</c:v>
                      </c:pt>
                      <c:pt idx="526">
                        <c:v>3.6527777777777781</c:v>
                      </c:pt>
                      <c:pt idx="527">
                        <c:v>3.6597222222222219</c:v>
                      </c:pt>
                      <c:pt idx="528">
                        <c:v>3.6666666666666665</c:v>
                      </c:pt>
                      <c:pt idx="529">
                        <c:v>3.6736111111111112</c:v>
                      </c:pt>
                      <c:pt idx="530">
                        <c:v>3.6805555555555554</c:v>
                      </c:pt>
                      <c:pt idx="531">
                        <c:v>3.6875</c:v>
                      </c:pt>
                      <c:pt idx="532">
                        <c:v>3.6944444444444446</c:v>
                      </c:pt>
                      <c:pt idx="533">
                        <c:v>3.7013888888888888</c:v>
                      </c:pt>
                      <c:pt idx="534">
                        <c:v>3.7083333333333335</c:v>
                      </c:pt>
                      <c:pt idx="535">
                        <c:v>3.7152777777777781</c:v>
                      </c:pt>
                      <c:pt idx="536">
                        <c:v>3.7222222222222219</c:v>
                      </c:pt>
                      <c:pt idx="537">
                        <c:v>3.7291666666666665</c:v>
                      </c:pt>
                      <c:pt idx="538">
                        <c:v>3.7361111111111112</c:v>
                      </c:pt>
                      <c:pt idx="539">
                        <c:v>3.7430555555555554</c:v>
                      </c:pt>
                      <c:pt idx="540">
                        <c:v>3.75</c:v>
                      </c:pt>
                      <c:pt idx="541">
                        <c:v>3.7569444444444446</c:v>
                      </c:pt>
                      <c:pt idx="542">
                        <c:v>3.7638888888888888</c:v>
                      </c:pt>
                      <c:pt idx="543">
                        <c:v>3.7708333333333335</c:v>
                      </c:pt>
                      <c:pt idx="544">
                        <c:v>3.7777777777777781</c:v>
                      </c:pt>
                      <c:pt idx="545">
                        <c:v>3.7847222222222219</c:v>
                      </c:pt>
                      <c:pt idx="546">
                        <c:v>3.7916666666666665</c:v>
                      </c:pt>
                      <c:pt idx="547">
                        <c:v>3.7986111111111112</c:v>
                      </c:pt>
                      <c:pt idx="548">
                        <c:v>3.8055555555555554</c:v>
                      </c:pt>
                      <c:pt idx="549">
                        <c:v>3.8125</c:v>
                      </c:pt>
                      <c:pt idx="550">
                        <c:v>3.8194444444444446</c:v>
                      </c:pt>
                      <c:pt idx="551">
                        <c:v>3.8263888888888888</c:v>
                      </c:pt>
                      <c:pt idx="552">
                        <c:v>3.8333333333333335</c:v>
                      </c:pt>
                      <c:pt idx="553">
                        <c:v>3.8402777777777781</c:v>
                      </c:pt>
                      <c:pt idx="554">
                        <c:v>3.8472222222222219</c:v>
                      </c:pt>
                      <c:pt idx="555">
                        <c:v>3.8541666666666665</c:v>
                      </c:pt>
                      <c:pt idx="556">
                        <c:v>3.8611111111111112</c:v>
                      </c:pt>
                      <c:pt idx="557">
                        <c:v>3.8680555555555554</c:v>
                      </c:pt>
                      <c:pt idx="558">
                        <c:v>3.875</c:v>
                      </c:pt>
                      <c:pt idx="559">
                        <c:v>3.8819444444444446</c:v>
                      </c:pt>
                      <c:pt idx="560">
                        <c:v>3.8888888888888888</c:v>
                      </c:pt>
                      <c:pt idx="561">
                        <c:v>3.8958333333333335</c:v>
                      </c:pt>
                      <c:pt idx="562">
                        <c:v>3.9027777777777781</c:v>
                      </c:pt>
                      <c:pt idx="563">
                        <c:v>3.9097222222222219</c:v>
                      </c:pt>
                      <c:pt idx="564">
                        <c:v>3.9166666666666665</c:v>
                      </c:pt>
                      <c:pt idx="565">
                        <c:v>3.9236111111111112</c:v>
                      </c:pt>
                      <c:pt idx="566">
                        <c:v>3.9305555555555554</c:v>
                      </c:pt>
                      <c:pt idx="567">
                        <c:v>3.9375</c:v>
                      </c:pt>
                      <c:pt idx="568">
                        <c:v>3.9444444444444446</c:v>
                      </c:pt>
                      <c:pt idx="569">
                        <c:v>3.9513888888888888</c:v>
                      </c:pt>
                      <c:pt idx="570">
                        <c:v>3.9583333333333335</c:v>
                      </c:pt>
                      <c:pt idx="571">
                        <c:v>3.9652777777777781</c:v>
                      </c:pt>
                      <c:pt idx="572">
                        <c:v>3.9722222222222219</c:v>
                      </c:pt>
                      <c:pt idx="573">
                        <c:v>3.9791666666666665</c:v>
                      </c:pt>
                      <c:pt idx="574">
                        <c:v>3.9861111111111112</c:v>
                      </c:pt>
                      <c:pt idx="575">
                        <c:v>3.9930555555555554</c:v>
                      </c:pt>
                      <c:pt idx="576">
                        <c:v>4</c:v>
                      </c:pt>
                      <c:pt idx="577">
                        <c:v>4.0069444444444446</c:v>
                      </c:pt>
                      <c:pt idx="578">
                        <c:v>4.0138888888888884</c:v>
                      </c:pt>
                      <c:pt idx="579">
                        <c:v>4.020833333333333</c:v>
                      </c:pt>
                      <c:pt idx="580">
                        <c:v>4.0277777777777777</c:v>
                      </c:pt>
                      <c:pt idx="581">
                        <c:v>4.0347222222222223</c:v>
                      </c:pt>
                      <c:pt idx="582">
                        <c:v>4.041666666666667</c:v>
                      </c:pt>
                      <c:pt idx="583">
                        <c:v>4.0486111111111116</c:v>
                      </c:pt>
                      <c:pt idx="584">
                        <c:v>4.0555555555555554</c:v>
                      </c:pt>
                      <c:pt idx="585">
                        <c:v>4.0625</c:v>
                      </c:pt>
                      <c:pt idx="586">
                        <c:v>4.0694444444444446</c:v>
                      </c:pt>
                      <c:pt idx="587">
                        <c:v>4.0763888888888884</c:v>
                      </c:pt>
                      <c:pt idx="588">
                        <c:v>4.083333333333333</c:v>
                      </c:pt>
                      <c:pt idx="589">
                        <c:v>4.0902777777777777</c:v>
                      </c:pt>
                      <c:pt idx="590">
                        <c:v>4.0972222222222223</c:v>
                      </c:pt>
                      <c:pt idx="591">
                        <c:v>4.104166666666667</c:v>
                      </c:pt>
                      <c:pt idx="592">
                        <c:v>4.1111111111111116</c:v>
                      </c:pt>
                      <c:pt idx="593">
                        <c:v>4.1180555555555554</c:v>
                      </c:pt>
                      <c:pt idx="594">
                        <c:v>4.125</c:v>
                      </c:pt>
                      <c:pt idx="595">
                        <c:v>4.1319444444444446</c:v>
                      </c:pt>
                      <c:pt idx="596">
                        <c:v>4.1388888888888884</c:v>
                      </c:pt>
                      <c:pt idx="597">
                        <c:v>4.145833333333333</c:v>
                      </c:pt>
                      <c:pt idx="598">
                        <c:v>4.1527777777777777</c:v>
                      </c:pt>
                      <c:pt idx="599">
                        <c:v>4.1597222222222223</c:v>
                      </c:pt>
                      <c:pt idx="600">
                        <c:v>4.166666666666667</c:v>
                      </c:pt>
                      <c:pt idx="601">
                        <c:v>4.1736111111111116</c:v>
                      </c:pt>
                      <c:pt idx="602">
                        <c:v>4.1805555555555554</c:v>
                      </c:pt>
                      <c:pt idx="603">
                        <c:v>4.1875</c:v>
                      </c:pt>
                      <c:pt idx="604">
                        <c:v>4.1944444444444446</c:v>
                      </c:pt>
                      <c:pt idx="605">
                        <c:v>4.2013888888888884</c:v>
                      </c:pt>
                      <c:pt idx="606">
                        <c:v>4.208333333333333</c:v>
                      </c:pt>
                      <c:pt idx="607">
                        <c:v>4.2152777777777777</c:v>
                      </c:pt>
                      <c:pt idx="608">
                        <c:v>4.2222222222222223</c:v>
                      </c:pt>
                      <c:pt idx="609">
                        <c:v>4.229166666666667</c:v>
                      </c:pt>
                      <c:pt idx="610">
                        <c:v>4.2361111111111116</c:v>
                      </c:pt>
                      <c:pt idx="611">
                        <c:v>4.2430555555555554</c:v>
                      </c:pt>
                      <c:pt idx="612">
                        <c:v>4.25</c:v>
                      </c:pt>
                      <c:pt idx="613">
                        <c:v>4.2569444444444446</c:v>
                      </c:pt>
                      <c:pt idx="614">
                        <c:v>4.2638888888888884</c:v>
                      </c:pt>
                      <c:pt idx="615">
                        <c:v>4.270833333333333</c:v>
                      </c:pt>
                      <c:pt idx="616">
                        <c:v>4.2777777777777777</c:v>
                      </c:pt>
                      <c:pt idx="617">
                        <c:v>4.2847222222222223</c:v>
                      </c:pt>
                      <c:pt idx="618">
                        <c:v>4.291666666666667</c:v>
                      </c:pt>
                      <c:pt idx="619">
                        <c:v>4.2986111111111116</c:v>
                      </c:pt>
                      <c:pt idx="620">
                        <c:v>4.3055555555555554</c:v>
                      </c:pt>
                      <c:pt idx="621">
                        <c:v>4.3125</c:v>
                      </c:pt>
                      <c:pt idx="622">
                        <c:v>4.3194444444444446</c:v>
                      </c:pt>
                      <c:pt idx="623">
                        <c:v>4.3263888888888884</c:v>
                      </c:pt>
                      <c:pt idx="624">
                        <c:v>4.333333333333333</c:v>
                      </c:pt>
                      <c:pt idx="625">
                        <c:v>4.3402777777777777</c:v>
                      </c:pt>
                      <c:pt idx="626">
                        <c:v>4.3472222222222223</c:v>
                      </c:pt>
                      <c:pt idx="627">
                        <c:v>4.354166666666667</c:v>
                      </c:pt>
                      <c:pt idx="628">
                        <c:v>4.3611111111111116</c:v>
                      </c:pt>
                      <c:pt idx="629">
                        <c:v>4.3680555555555554</c:v>
                      </c:pt>
                      <c:pt idx="630">
                        <c:v>4.375</c:v>
                      </c:pt>
                      <c:pt idx="631">
                        <c:v>4.3819444444444446</c:v>
                      </c:pt>
                      <c:pt idx="632">
                        <c:v>4.3888888888888884</c:v>
                      </c:pt>
                      <c:pt idx="633">
                        <c:v>4.395833333333333</c:v>
                      </c:pt>
                      <c:pt idx="634">
                        <c:v>4.4027777777777777</c:v>
                      </c:pt>
                      <c:pt idx="635">
                        <c:v>4.4097222222222223</c:v>
                      </c:pt>
                      <c:pt idx="636">
                        <c:v>4.416666666666667</c:v>
                      </c:pt>
                      <c:pt idx="637">
                        <c:v>4.4236111111111116</c:v>
                      </c:pt>
                      <c:pt idx="638">
                        <c:v>4.4305555555555554</c:v>
                      </c:pt>
                      <c:pt idx="639">
                        <c:v>4.4375</c:v>
                      </c:pt>
                      <c:pt idx="640">
                        <c:v>4.4444444444444446</c:v>
                      </c:pt>
                      <c:pt idx="641">
                        <c:v>4.4513888888888884</c:v>
                      </c:pt>
                      <c:pt idx="642">
                        <c:v>4.458333333333333</c:v>
                      </c:pt>
                      <c:pt idx="643">
                        <c:v>4.4652777777777777</c:v>
                      </c:pt>
                      <c:pt idx="644">
                        <c:v>4.4722222222222223</c:v>
                      </c:pt>
                      <c:pt idx="645">
                        <c:v>4.479166666666667</c:v>
                      </c:pt>
                      <c:pt idx="646">
                        <c:v>4.4861111111111116</c:v>
                      </c:pt>
                      <c:pt idx="647">
                        <c:v>4.4930555555555554</c:v>
                      </c:pt>
                      <c:pt idx="648">
                        <c:v>4.5</c:v>
                      </c:pt>
                      <c:pt idx="649">
                        <c:v>4.5069444444444446</c:v>
                      </c:pt>
                      <c:pt idx="650">
                        <c:v>4.5138888888888884</c:v>
                      </c:pt>
                      <c:pt idx="651">
                        <c:v>4.520833333333333</c:v>
                      </c:pt>
                      <c:pt idx="652">
                        <c:v>4.5277777777777777</c:v>
                      </c:pt>
                      <c:pt idx="653">
                        <c:v>4.5347222222222223</c:v>
                      </c:pt>
                      <c:pt idx="654">
                        <c:v>4.541666666666667</c:v>
                      </c:pt>
                      <c:pt idx="655">
                        <c:v>4.5486111111111116</c:v>
                      </c:pt>
                      <c:pt idx="656">
                        <c:v>4.5555555555555554</c:v>
                      </c:pt>
                      <c:pt idx="657">
                        <c:v>4.5625</c:v>
                      </c:pt>
                      <c:pt idx="658">
                        <c:v>4.5694444444444446</c:v>
                      </c:pt>
                      <c:pt idx="659">
                        <c:v>4.5763888888888884</c:v>
                      </c:pt>
                      <c:pt idx="660">
                        <c:v>4.583333333333333</c:v>
                      </c:pt>
                      <c:pt idx="661">
                        <c:v>4.5902777777777777</c:v>
                      </c:pt>
                      <c:pt idx="662">
                        <c:v>4.5972222222222223</c:v>
                      </c:pt>
                      <c:pt idx="663">
                        <c:v>4.604166666666667</c:v>
                      </c:pt>
                      <c:pt idx="664">
                        <c:v>4.6111111111111116</c:v>
                      </c:pt>
                      <c:pt idx="665">
                        <c:v>4.6180555555555554</c:v>
                      </c:pt>
                      <c:pt idx="666">
                        <c:v>4.625</c:v>
                      </c:pt>
                      <c:pt idx="667">
                        <c:v>4.6319444444444446</c:v>
                      </c:pt>
                      <c:pt idx="668">
                        <c:v>4.6388888888888884</c:v>
                      </c:pt>
                      <c:pt idx="669">
                        <c:v>4.645833333333333</c:v>
                      </c:pt>
                      <c:pt idx="670">
                        <c:v>4.6527777777777777</c:v>
                      </c:pt>
                      <c:pt idx="671">
                        <c:v>4.6597222222222223</c:v>
                      </c:pt>
                      <c:pt idx="672">
                        <c:v>4.666666666666667</c:v>
                      </c:pt>
                      <c:pt idx="673">
                        <c:v>4.6736111111111116</c:v>
                      </c:pt>
                      <c:pt idx="674">
                        <c:v>4.6805555555555554</c:v>
                      </c:pt>
                      <c:pt idx="675">
                        <c:v>4.6875</c:v>
                      </c:pt>
                      <c:pt idx="676">
                        <c:v>4.6944444444444446</c:v>
                      </c:pt>
                      <c:pt idx="677">
                        <c:v>4.7013888888888884</c:v>
                      </c:pt>
                      <c:pt idx="678">
                        <c:v>4.708333333333333</c:v>
                      </c:pt>
                      <c:pt idx="679">
                        <c:v>4.7152777777777777</c:v>
                      </c:pt>
                      <c:pt idx="680">
                        <c:v>4.7222222222222223</c:v>
                      </c:pt>
                      <c:pt idx="681">
                        <c:v>4.729166666666667</c:v>
                      </c:pt>
                      <c:pt idx="682">
                        <c:v>4.7361111111111116</c:v>
                      </c:pt>
                      <c:pt idx="683">
                        <c:v>4.7430555555555554</c:v>
                      </c:pt>
                      <c:pt idx="684">
                        <c:v>4.75</c:v>
                      </c:pt>
                      <c:pt idx="685">
                        <c:v>4.7569444444444446</c:v>
                      </c:pt>
                      <c:pt idx="686">
                        <c:v>4.7638888888888884</c:v>
                      </c:pt>
                      <c:pt idx="687">
                        <c:v>4.770833333333333</c:v>
                      </c:pt>
                      <c:pt idx="688">
                        <c:v>4.7777777777777777</c:v>
                      </c:pt>
                      <c:pt idx="689">
                        <c:v>4.7847222222222223</c:v>
                      </c:pt>
                      <c:pt idx="690">
                        <c:v>4.791666666666667</c:v>
                      </c:pt>
                      <c:pt idx="691">
                        <c:v>4.7986111111111116</c:v>
                      </c:pt>
                      <c:pt idx="692">
                        <c:v>4.8055555555555554</c:v>
                      </c:pt>
                      <c:pt idx="693">
                        <c:v>4.8125</c:v>
                      </c:pt>
                      <c:pt idx="694">
                        <c:v>4.8194444444444446</c:v>
                      </c:pt>
                      <c:pt idx="695">
                        <c:v>4.8263888888888884</c:v>
                      </c:pt>
                      <c:pt idx="696">
                        <c:v>4.833333333333333</c:v>
                      </c:pt>
                      <c:pt idx="697">
                        <c:v>4.8402777777777777</c:v>
                      </c:pt>
                      <c:pt idx="698">
                        <c:v>4.8472222222222223</c:v>
                      </c:pt>
                      <c:pt idx="699">
                        <c:v>4.854166666666667</c:v>
                      </c:pt>
                      <c:pt idx="700">
                        <c:v>4.8611111111111116</c:v>
                      </c:pt>
                      <c:pt idx="701">
                        <c:v>4.8680555555555554</c:v>
                      </c:pt>
                      <c:pt idx="702">
                        <c:v>4.875</c:v>
                      </c:pt>
                      <c:pt idx="703">
                        <c:v>4.8819444444444446</c:v>
                      </c:pt>
                      <c:pt idx="704">
                        <c:v>4.8888888888888884</c:v>
                      </c:pt>
                      <c:pt idx="705">
                        <c:v>4.895833333333333</c:v>
                      </c:pt>
                      <c:pt idx="706">
                        <c:v>4.9027777777777777</c:v>
                      </c:pt>
                      <c:pt idx="707">
                        <c:v>4.9097222222222223</c:v>
                      </c:pt>
                      <c:pt idx="708">
                        <c:v>4.916666666666667</c:v>
                      </c:pt>
                      <c:pt idx="709">
                        <c:v>4.9236111111111116</c:v>
                      </c:pt>
                      <c:pt idx="710">
                        <c:v>4.9305555555555554</c:v>
                      </c:pt>
                      <c:pt idx="711">
                        <c:v>4.9375</c:v>
                      </c:pt>
                      <c:pt idx="712">
                        <c:v>4.9444444444444446</c:v>
                      </c:pt>
                      <c:pt idx="713">
                        <c:v>4.9513888888888884</c:v>
                      </c:pt>
                      <c:pt idx="714">
                        <c:v>4.958333333333333</c:v>
                      </c:pt>
                      <c:pt idx="715">
                        <c:v>4.9652777777777777</c:v>
                      </c:pt>
                      <c:pt idx="716">
                        <c:v>4.9722222222222223</c:v>
                      </c:pt>
                      <c:pt idx="717">
                        <c:v>4.979166666666667</c:v>
                      </c:pt>
                      <c:pt idx="718">
                        <c:v>4.9861111111111116</c:v>
                      </c:pt>
                      <c:pt idx="719">
                        <c:v>4.9930555555555554</c:v>
                      </c:pt>
                      <c:pt idx="720">
                        <c:v>5</c:v>
                      </c:pt>
                      <c:pt idx="721">
                        <c:v>5.0069444444444446</c:v>
                      </c:pt>
                      <c:pt idx="722">
                        <c:v>5.0138888888888884</c:v>
                      </c:pt>
                      <c:pt idx="723">
                        <c:v>5.020833333333333</c:v>
                      </c:pt>
                      <c:pt idx="724">
                        <c:v>5.0277777777777777</c:v>
                      </c:pt>
                      <c:pt idx="725">
                        <c:v>5.0347222222222223</c:v>
                      </c:pt>
                      <c:pt idx="726">
                        <c:v>5.041666666666667</c:v>
                      </c:pt>
                      <c:pt idx="727">
                        <c:v>5.0486111111111116</c:v>
                      </c:pt>
                      <c:pt idx="728">
                        <c:v>5.0555555555555554</c:v>
                      </c:pt>
                      <c:pt idx="729">
                        <c:v>5.0625</c:v>
                      </c:pt>
                      <c:pt idx="730">
                        <c:v>5.0694444444444446</c:v>
                      </c:pt>
                      <c:pt idx="731">
                        <c:v>5.0763888888888884</c:v>
                      </c:pt>
                      <c:pt idx="732">
                        <c:v>5.083333333333333</c:v>
                      </c:pt>
                      <c:pt idx="733">
                        <c:v>5.0902777777777777</c:v>
                      </c:pt>
                      <c:pt idx="734">
                        <c:v>5.0972222222222223</c:v>
                      </c:pt>
                      <c:pt idx="735">
                        <c:v>5.104166666666667</c:v>
                      </c:pt>
                      <c:pt idx="736">
                        <c:v>5.1111111111111116</c:v>
                      </c:pt>
                      <c:pt idx="737">
                        <c:v>5.1180555555555554</c:v>
                      </c:pt>
                      <c:pt idx="738">
                        <c:v>5.125</c:v>
                      </c:pt>
                      <c:pt idx="739">
                        <c:v>5.1319444444444446</c:v>
                      </c:pt>
                      <c:pt idx="740">
                        <c:v>5.1388888888888884</c:v>
                      </c:pt>
                      <c:pt idx="741">
                        <c:v>5.145833333333333</c:v>
                      </c:pt>
                      <c:pt idx="742">
                        <c:v>5.1527777777777777</c:v>
                      </c:pt>
                      <c:pt idx="743">
                        <c:v>5.1597222222222223</c:v>
                      </c:pt>
                      <c:pt idx="744">
                        <c:v>5.166666666666667</c:v>
                      </c:pt>
                      <c:pt idx="745">
                        <c:v>5.1736111111111116</c:v>
                      </c:pt>
                      <c:pt idx="746">
                        <c:v>5.1805555555555554</c:v>
                      </c:pt>
                      <c:pt idx="747">
                        <c:v>5.1875</c:v>
                      </c:pt>
                      <c:pt idx="748">
                        <c:v>5.1944444444444446</c:v>
                      </c:pt>
                      <c:pt idx="749">
                        <c:v>5.2013888888888884</c:v>
                      </c:pt>
                      <c:pt idx="750">
                        <c:v>5.208333333333333</c:v>
                      </c:pt>
                      <c:pt idx="751">
                        <c:v>5.2152777777777777</c:v>
                      </c:pt>
                      <c:pt idx="752">
                        <c:v>5.2222222222222223</c:v>
                      </c:pt>
                      <c:pt idx="753">
                        <c:v>5.229166666666667</c:v>
                      </c:pt>
                      <c:pt idx="754">
                        <c:v>5.2361111111111116</c:v>
                      </c:pt>
                      <c:pt idx="755">
                        <c:v>5.2430555555555554</c:v>
                      </c:pt>
                      <c:pt idx="756">
                        <c:v>5.25</c:v>
                      </c:pt>
                      <c:pt idx="757">
                        <c:v>5.2569444444444446</c:v>
                      </c:pt>
                      <c:pt idx="758">
                        <c:v>5.2638888888888884</c:v>
                      </c:pt>
                      <c:pt idx="759">
                        <c:v>5.270833333333333</c:v>
                      </c:pt>
                      <c:pt idx="760">
                        <c:v>5.2777777777777777</c:v>
                      </c:pt>
                      <c:pt idx="761">
                        <c:v>5.2847222222222223</c:v>
                      </c:pt>
                      <c:pt idx="762">
                        <c:v>5.291666666666667</c:v>
                      </c:pt>
                      <c:pt idx="763">
                        <c:v>5.2986111111111116</c:v>
                      </c:pt>
                      <c:pt idx="764">
                        <c:v>5.3055555555555554</c:v>
                      </c:pt>
                      <c:pt idx="765">
                        <c:v>5.3125</c:v>
                      </c:pt>
                      <c:pt idx="766">
                        <c:v>5.3194444444444446</c:v>
                      </c:pt>
                      <c:pt idx="767">
                        <c:v>5.3263888888888884</c:v>
                      </c:pt>
                      <c:pt idx="768">
                        <c:v>5.333333333333333</c:v>
                      </c:pt>
                      <c:pt idx="769">
                        <c:v>5.3402777777777777</c:v>
                      </c:pt>
                      <c:pt idx="770">
                        <c:v>5.3472222222222223</c:v>
                      </c:pt>
                      <c:pt idx="771">
                        <c:v>5.354166666666667</c:v>
                      </c:pt>
                      <c:pt idx="772">
                        <c:v>5.3611111111111107</c:v>
                      </c:pt>
                      <c:pt idx="773">
                        <c:v>5.3680555555555562</c:v>
                      </c:pt>
                      <c:pt idx="774">
                        <c:v>5.375</c:v>
                      </c:pt>
                      <c:pt idx="775">
                        <c:v>5.3819444444444438</c:v>
                      </c:pt>
                      <c:pt idx="776">
                        <c:v>5.3888888888888893</c:v>
                      </c:pt>
                      <c:pt idx="777">
                        <c:v>5.395833333333333</c:v>
                      </c:pt>
                      <c:pt idx="778">
                        <c:v>5.4027777777777777</c:v>
                      </c:pt>
                      <c:pt idx="779">
                        <c:v>5.4097222222222223</c:v>
                      </c:pt>
                      <c:pt idx="780">
                        <c:v>5.416666666666667</c:v>
                      </c:pt>
                      <c:pt idx="781">
                        <c:v>5.4236111111111107</c:v>
                      </c:pt>
                      <c:pt idx="782">
                        <c:v>5.4305555555555562</c:v>
                      </c:pt>
                      <c:pt idx="783">
                        <c:v>5.4375</c:v>
                      </c:pt>
                      <c:pt idx="784">
                        <c:v>5.4444444444444438</c:v>
                      </c:pt>
                      <c:pt idx="785">
                        <c:v>5.4513888888888893</c:v>
                      </c:pt>
                      <c:pt idx="786">
                        <c:v>5.458333333333333</c:v>
                      </c:pt>
                      <c:pt idx="787">
                        <c:v>5.4652777777777777</c:v>
                      </c:pt>
                      <c:pt idx="788">
                        <c:v>5.4722222222222223</c:v>
                      </c:pt>
                      <c:pt idx="789">
                        <c:v>5.479166666666667</c:v>
                      </c:pt>
                      <c:pt idx="790">
                        <c:v>5.4861111111111107</c:v>
                      </c:pt>
                      <c:pt idx="791">
                        <c:v>5.4930555555555562</c:v>
                      </c:pt>
                      <c:pt idx="792">
                        <c:v>5.5</c:v>
                      </c:pt>
                      <c:pt idx="793">
                        <c:v>5.5069444444444438</c:v>
                      </c:pt>
                      <c:pt idx="794">
                        <c:v>5.5138888888888893</c:v>
                      </c:pt>
                      <c:pt idx="795">
                        <c:v>5.520833333333333</c:v>
                      </c:pt>
                      <c:pt idx="796">
                        <c:v>5.5277777777777777</c:v>
                      </c:pt>
                      <c:pt idx="797">
                        <c:v>5.5347222222222223</c:v>
                      </c:pt>
                      <c:pt idx="798">
                        <c:v>5.541666666666667</c:v>
                      </c:pt>
                      <c:pt idx="799">
                        <c:v>5.5486111111111107</c:v>
                      </c:pt>
                      <c:pt idx="800">
                        <c:v>5.5555555555555562</c:v>
                      </c:pt>
                      <c:pt idx="801">
                        <c:v>5.5625</c:v>
                      </c:pt>
                      <c:pt idx="802">
                        <c:v>5.5694444444444438</c:v>
                      </c:pt>
                      <c:pt idx="803">
                        <c:v>5.5763888888888893</c:v>
                      </c:pt>
                      <c:pt idx="804">
                        <c:v>5.583333333333333</c:v>
                      </c:pt>
                      <c:pt idx="805">
                        <c:v>5.5902777777777777</c:v>
                      </c:pt>
                      <c:pt idx="806">
                        <c:v>5.5972222222222223</c:v>
                      </c:pt>
                      <c:pt idx="807">
                        <c:v>5.604166666666667</c:v>
                      </c:pt>
                      <c:pt idx="808">
                        <c:v>5.6111111111111107</c:v>
                      </c:pt>
                      <c:pt idx="809">
                        <c:v>5.6180555555555562</c:v>
                      </c:pt>
                      <c:pt idx="810">
                        <c:v>5.625</c:v>
                      </c:pt>
                      <c:pt idx="811">
                        <c:v>5.6319444444444438</c:v>
                      </c:pt>
                      <c:pt idx="812">
                        <c:v>5.6388888888888893</c:v>
                      </c:pt>
                      <c:pt idx="813">
                        <c:v>5.645833333333333</c:v>
                      </c:pt>
                      <c:pt idx="814">
                        <c:v>5.6527777777777777</c:v>
                      </c:pt>
                      <c:pt idx="815">
                        <c:v>5.6597222222222223</c:v>
                      </c:pt>
                      <c:pt idx="816">
                        <c:v>5.666666666666667</c:v>
                      </c:pt>
                      <c:pt idx="817">
                        <c:v>5.6736111111111107</c:v>
                      </c:pt>
                      <c:pt idx="818">
                        <c:v>5.6805555555555562</c:v>
                      </c:pt>
                      <c:pt idx="819">
                        <c:v>5.6875</c:v>
                      </c:pt>
                      <c:pt idx="820">
                        <c:v>5.6944444444444438</c:v>
                      </c:pt>
                      <c:pt idx="821">
                        <c:v>5.7013888888888893</c:v>
                      </c:pt>
                      <c:pt idx="822">
                        <c:v>5.708333333333333</c:v>
                      </c:pt>
                      <c:pt idx="823">
                        <c:v>5.7152777777777777</c:v>
                      </c:pt>
                      <c:pt idx="824">
                        <c:v>5.7222222222222223</c:v>
                      </c:pt>
                      <c:pt idx="825">
                        <c:v>5.729166666666667</c:v>
                      </c:pt>
                      <c:pt idx="826">
                        <c:v>5.7361111111111107</c:v>
                      </c:pt>
                      <c:pt idx="827">
                        <c:v>5.7430555555555562</c:v>
                      </c:pt>
                      <c:pt idx="828">
                        <c:v>5.75</c:v>
                      </c:pt>
                      <c:pt idx="829">
                        <c:v>5.7569444444444438</c:v>
                      </c:pt>
                      <c:pt idx="830">
                        <c:v>5.7638888888888893</c:v>
                      </c:pt>
                      <c:pt idx="831">
                        <c:v>5.770833333333333</c:v>
                      </c:pt>
                      <c:pt idx="832">
                        <c:v>5.7777777777777777</c:v>
                      </c:pt>
                      <c:pt idx="833">
                        <c:v>5.7847222222222223</c:v>
                      </c:pt>
                      <c:pt idx="834">
                        <c:v>5.791666666666667</c:v>
                      </c:pt>
                      <c:pt idx="835">
                        <c:v>5.7986111111111107</c:v>
                      </c:pt>
                      <c:pt idx="836">
                        <c:v>5.8055555555555562</c:v>
                      </c:pt>
                      <c:pt idx="837">
                        <c:v>5.8125</c:v>
                      </c:pt>
                      <c:pt idx="838">
                        <c:v>5.8194444444444438</c:v>
                      </c:pt>
                      <c:pt idx="839">
                        <c:v>5.8263888888888893</c:v>
                      </c:pt>
                      <c:pt idx="840">
                        <c:v>5.833333333333333</c:v>
                      </c:pt>
                      <c:pt idx="841">
                        <c:v>5.8402777777777777</c:v>
                      </c:pt>
                      <c:pt idx="842">
                        <c:v>5.8472222222222223</c:v>
                      </c:pt>
                      <c:pt idx="843">
                        <c:v>5.854166666666667</c:v>
                      </c:pt>
                      <c:pt idx="844">
                        <c:v>5.8611111111111107</c:v>
                      </c:pt>
                      <c:pt idx="845">
                        <c:v>5.8680555555555562</c:v>
                      </c:pt>
                      <c:pt idx="846">
                        <c:v>5.875</c:v>
                      </c:pt>
                      <c:pt idx="847">
                        <c:v>5.8819444444444438</c:v>
                      </c:pt>
                      <c:pt idx="848">
                        <c:v>5.8888888888888893</c:v>
                      </c:pt>
                      <c:pt idx="849">
                        <c:v>5.895833333333333</c:v>
                      </c:pt>
                      <c:pt idx="850">
                        <c:v>5.9027777777777777</c:v>
                      </c:pt>
                      <c:pt idx="851">
                        <c:v>5.9097222222222223</c:v>
                      </c:pt>
                      <c:pt idx="852">
                        <c:v>5.916666666666667</c:v>
                      </c:pt>
                      <c:pt idx="853">
                        <c:v>5.9236111111111107</c:v>
                      </c:pt>
                      <c:pt idx="854">
                        <c:v>5.9305555555555562</c:v>
                      </c:pt>
                      <c:pt idx="855">
                        <c:v>5.9375</c:v>
                      </c:pt>
                      <c:pt idx="856">
                        <c:v>5.9444444444444438</c:v>
                      </c:pt>
                      <c:pt idx="857">
                        <c:v>5.9513888888888893</c:v>
                      </c:pt>
                      <c:pt idx="858">
                        <c:v>5.958333333333333</c:v>
                      </c:pt>
                      <c:pt idx="859">
                        <c:v>5.9652777777777777</c:v>
                      </c:pt>
                      <c:pt idx="860">
                        <c:v>5.9722222222222223</c:v>
                      </c:pt>
                      <c:pt idx="861">
                        <c:v>5.979166666666667</c:v>
                      </c:pt>
                      <c:pt idx="862">
                        <c:v>5.9861111111111107</c:v>
                      </c:pt>
                      <c:pt idx="863">
                        <c:v>5.9930555555555562</c:v>
                      </c:pt>
                      <c:pt idx="864">
                        <c:v>6</c:v>
                      </c:pt>
                      <c:pt idx="865">
                        <c:v>6.0069444444444438</c:v>
                      </c:pt>
                      <c:pt idx="866">
                        <c:v>6.0138888888888893</c:v>
                      </c:pt>
                      <c:pt idx="867">
                        <c:v>6.020833333333333</c:v>
                      </c:pt>
                      <c:pt idx="868">
                        <c:v>6.0277777777777777</c:v>
                      </c:pt>
                      <c:pt idx="869">
                        <c:v>6.0347222222222223</c:v>
                      </c:pt>
                      <c:pt idx="870">
                        <c:v>6.041666666666667</c:v>
                      </c:pt>
                      <c:pt idx="871">
                        <c:v>6.0486111111111107</c:v>
                      </c:pt>
                      <c:pt idx="872">
                        <c:v>6.0555555555555562</c:v>
                      </c:pt>
                      <c:pt idx="873">
                        <c:v>6.0625</c:v>
                      </c:pt>
                      <c:pt idx="874">
                        <c:v>6.0694444444444438</c:v>
                      </c:pt>
                      <c:pt idx="875">
                        <c:v>6.0763888888888893</c:v>
                      </c:pt>
                      <c:pt idx="876">
                        <c:v>6.083333333333333</c:v>
                      </c:pt>
                      <c:pt idx="877">
                        <c:v>6.0902777777777777</c:v>
                      </c:pt>
                      <c:pt idx="878">
                        <c:v>6.0972222222222223</c:v>
                      </c:pt>
                      <c:pt idx="879">
                        <c:v>6.104166666666667</c:v>
                      </c:pt>
                      <c:pt idx="880">
                        <c:v>6.1111111111111107</c:v>
                      </c:pt>
                      <c:pt idx="881">
                        <c:v>6.1180555555555562</c:v>
                      </c:pt>
                      <c:pt idx="882">
                        <c:v>6.125</c:v>
                      </c:pt>
                      <c:pt idx="883">
                        <c:v>6.1319444444444438</c:v>
                      </c:pt>
                      <c:pt idx="884">
                        <c:v>6.1388888888888893</c:v>
                      </c:pt>
                      <c:pt idx="885">
                        <c:v>6.145833333333333</c:v>
                      </c:pt>
                      <c:pt idx="886">
                        <c:v>6.1527777777777777</c:v>
                      </c:pt>
                      <c:pt idx="887">
                        <c:v>6.1597222222222223</c:v>
                      </c:pt>
                      <c:pt idx="888">
                        <c:v>6.166666666666667</c:v>
                      </c:pt>
                      <c:pt idx="889">
                        <c:v>6.1736111111111107</c:v>
                      </c:pt>
                      <c:pt idx="890">
                        <c:v>6.1805555555555562</c:v>
                      </c:pt>
                      <c:pt idx="891">
                        <c:v>6.1875</c:v>
                      </c:pt>
                      <c:pt idx="892">
                        <c:v>6.1944444444444438</c:v>
                      </c:pt>
                      <c:pt idx="893">
                        <c:v>6.2013888888888893</c:v>
                      </c:pt>
                      <c:pt idx="894">
                        <c:v>6.208333333333333</c:v>
                      </c:pt>
                      <c:pt idx="895">
                        <c:v>6.2152777777777777</c:v>
                      </c:pt>
                      <c:pt idx="896">
                        <c:v>6.2222222222222223</c:v>
                      </c:pt>
                      <c:pt idx="897">
                        <c:v>6.229166666666667</c:v>
                      </c:pt>
                      <c:pt idx="898">
                        <c:v>6.2361111111111107</c:v>
                      </c:pt>
                      <c:pt idx="899">
                        <c:v>6.2430555555555562</c:v>
                      </c:pt>
                      <c:pt idx="900">
                        <c:v>6.25</c:v>
                      </c:pt>
                      <c:pt idx="901">
                        <c:v>6.2569444444444438</c:v>
                      </c:pt>
                      <c:pt idx="902">
                        <c:v>6.2638888888888893</c:v>
                      </c:pt>
                      <c:pt idx="903">
                        <c:v>6.270833333333333</c:v>
                      </c:pt>
                      <c:pt idx="904">
                        <c:v>6.2777777777777777</c:v>
                      </c:pt>
                      <c:pt idx="905">
                        <c:v>6.2847222222222223</c:v>
                      </c:pt>
                      <c:pt idx="906">
                        <c:v>6.291666666666667</c:v>
                      </c:pt>
                      <c:pt idx="907">
                        <c:v>6.2986111111111107</c:v>
                      </c:pt>
                      <c:pt idx="908">
                        <c:v>6.3055555555555562</c:v>
                      </c:pt>
                      <c:pt idx="909">
                        <c:v>6.3125</c:v>
                      </c:pt>
                      <c:pt idx="910">
                        <c:v>6.3194444444444438</c:v>
                      </c:pt>
                      <c:pt idx="911">
                        <c:v>6.3263888888888893</c:v>
                      </c:pt>
                      <c:pt idx="912">
                        <c:v>6.333333333333333</c:v>
                      </c:pt>
                      <c:pt idx="913">
                        <c:v>6.3402777777777777</c:v>
                      </c:pt>
                      <c:pt idx="914">
                        <c:v>6.3472222222222223</c:v>
                      </c:pt>
                      <c:pt idx="915">
                        <c:v>6.354166666666667</c:v>
                      </c:pt>
                      <c:pt idx="916">
                        <c:v>6.3611111111111107</c:v>
                      </c:pt>
                      <c:pt idx="917">
                        <c:v>6.3680555555555562</c:v>
                      </c:pt>
                      <c:pt idx="918">
                        <c:v>6.375</c:v>
                      </c:pt>
                      <c:pt idx="919">
                        <c:v>6.3819444444444438</c:v>
                      </c:pt>
                      <c:pt idx="920">
                        <c:v>6.3888888888888893</c:v>
                      </c:pt>
                      <c:pt idx="921">
                        <c:v>6.395833333333333</c:v>
                      </c:pt>
                      <c:pt idx="922">
                        <c:v>6.4027777777777777</c:v>
                      </c:pt>
                      <c:pt idx="923">
                        <c:v>6.4097222222222223</c:v>
                      </c:pt>
                      <c:pt idx="924">
                        <c:v>6.416666666666667</c:v>
                      </c:pt>
                      <c:pt idx="925">
                        <c:v>6.4236111111111107</c:v>
                      </c:pt>
                      <c:pt idx="926">
                        <c:v>6.4305555555555562</c:v>
                      </c:pt>
                      <c:pt idx="927">
                        <c:v>6.4375</c:v>
                      </c:pt>
                      <c:pt idx="928">
                        <c:v>6.4444444444444438</c:v>
                      </c:pt>
                      <c:pt idx="929">
                        <c:v>6.4513888888888893</c:v>
                      </c:pt>
                      <c:pt idx="930">
                        <c:v>6.458333333333333</c:v>
                      </c:pt>
                      <c:pt idx="931">
                        <c:v>6.4652777777777777</c:v>
                      </c:pt>
                      <c:pt idx="932">
                        <c:v>6.4722222222222223</c:v>
                      </c:pt>
                      <c:pt idx="933">
                        <c:v>6.479166666666667</c:v>
                      </c:pt>
                      <c:pt idx="934">
                        <c:v>6.4861111111111107</c:v>
                      </c:pt>
                      <c:pt idx="935">
                        <c:v>6.4930555555555562</c:v>
                      </c:pt>
                      <c:pt idx="936">
                        <c:v>6.5</c:v>
                      </c:pt>
                      <c:pt idx="937">
                        <c:v>6.5069444444444438</c:v>
                      </c:pt>
                      <c:pt idx="938">
                        <c:v>6.5138888888888893</c:v>
                      </c:pt>
                      <c:pt idx="939">
                        <c:v>6.520833333333333</c:v>
                      </c:pt>
                      <c:pt idx="940">
                        <c:v>6.5277777777777777</c:v>
                      </c:pt>
                      <c:pt idx="941">
                        <c:v>6.5347222222222223</c:v>
                      </c:pt>
                      <c:pt idx="942">
                        <c:v>6.541666666666667</c:v>
                      </c:pt>
                      <c:pt idx="943">
                        <c:v>6.5486111111111107</c:v>
                      </c:pt>
                      <c:pt idx="944">
                        <c:v>6.5555555555555562</c:v>
                      </c:pt>
                      <c:pt idx="945">
                        <c:v>6.5625</c:v>
                      </c:pt>
                      <c:pt idx="946">
                        <c:v>6.5694444444444438</c:v>
                      </c:pt>
                      <c:pt idx="947">
                        <c:v>6.5763888888888893</c:v>
                      </c:pt>
                      <c:pt idx="948">
                        <c:v>6.583333333333333</c:v>
                      </c:pt>
                      <c:pt idx="949">
                        <c:v>6.5902777777777777</c:v>
                      </c:pt>
                      <c:pt idx="950">
                        <c:v>6.5972222222222223</c:v>
                      </c:pt>
                      <c:pt idx="951">
                        <c:v>6.604166666666667</c:v>
                      </c:pt>
                      <c:pt idx="952">
                        <c:v>6.6111111111111107</c:v>
                      </c:pt>
                      <c:pt idx="953">
                        <c:v>6.6180555555555562</c:v>
                      </c:pt>
                      <c:pt idx="954">
                        <c:v>6.625</c:v>
                      </c:pt>
                      <c:pt idx="955">
                        <c:v>6.6319444444444438</c:v>
                      </c:pt>
                      <c:pt idx="956">
                        <c:v>6.6388888888888893</c:v>
                      </c:pt>
                      <c:pt idx="957">
                        <c:v>6.645833333333333</c:v>
                      </c:pt>
                      <c:pt idx="958">
                        <c:v>6.6527777777777777</c:v>
                      </c:pt>
                      <c:pt idx="959">
                        <c:v>6.6597222222222223</c:v>
                      </c:pt>
                      <c:pt idx="960">
                        <c:v>6.666666666666667</c:v>
                      </c:pt>
                      <c:pt idx="961">
                        <c:v>6.6736111111111107</c:v>
                      </c:pt>
                      <c:pt idx="962">
                        <c:v>6.6805555555555562</c:v>
                      </c:pt>
                      <c:pt idx="963">
                        <c:v>6.6875</c:v>
                      </c:pt>
                      <c:pt idx="964">
                        <c:v>6.6944444444444438</c:v>
                      </c:pt>
                      <c:pt idx="965">
                        <c:v>6.7013888888888893</c:v>
                      </c:pt>
                      <c:pt idx="966">
                        <c:v>6.708333333333333</c:v>
                      </c:pt>
                      <c:pt idx="967">
                        <c:v>6.7152777777777777</c:v>
                      </c:pt>
                      <c:pt idx="968">
                        <c:v>6.7222222222222223</c:v>
                      </c:pt>
                      <c:pt idx="969">
                        <c:v>6.729166666666667</c:v>
                      </c:pt>
                      <c:pt idx="970">
                        <c:v>6.7361111111111107</c:v>
                      </c:pt>
                      <c:pt idx="971">
                        <c:v>6.7430555555555562</c:v>
                      </c:pt>
                      <c:pt idx="972">
                        <c:v>6.75</c:v>
                      </c:pt>
                      <c:pt idx="973">
                        <c:v>6.7569444444444438</c:v>
                      </c:pt>
                      <c:pt idx="974">
                        <c:v>6.7638888888888893</c:v>
                      </c:pt>
                      <c:pt idx="975">
                        <c:v>6.770833333333333</c:v>
                      </c:pt>
                      <c:pt idx="976">
                        <c:v>6.7777777777777777</c:v>
                      </c:pt>
                      <c:pt idx="977">
                        <c:v>6.7847222222222223</c:v>
                      </c:pt>
                      <c:pt idx="978">
                        <c:v>6.791666666666667</c:v>
                      </c:pt>
                      <c:pt idx="979">
                        <c:v>6.7986111111111107</c:v>
                      </c:pt>
                      <c:pt idx="980">
                        <c:v>6.8055555555555562</c:v>
                      </c:pt>
                      <c:pt idx="981">
                        <c:v>6.8125</c:v>
                      </c:pt>
                      <c:pt idx="982">
                        <c:v>6.8194444444444438</c:v>
                      </c:pt>
                      <c:pt idx="983">
                        <c:v>6.8263888888888893</c:v>
                      </c:pt>
                      <c:pt idx="984">
                        <c:v>6.833333333333333</c:v>
                      </c:pt>
                      <c:pt idx="985">
                        <c:v>6.8402777777777777</c:v>
                      </c:pt>
                      <c:pt idx="986">
                        <c:v>6.8472222222222223</c:v>
                      </c:pt>
                      <c:pt idx="987">
                        <c:v>6.854166666666667</c:v>
                      </c:pt>
                      <c:pt idx="988">
                        <c:v>6.8611111111111107</c:v>
                      </c:pt>
                      <c:pt idx="989">
                        <c:v>6.8680555555555562</c:v>
                      </c:pt>
                      <c:pt idx="990">
                        <c:v>6.875</c:v>
                      </c:pt>
                      <c:pt idx="991">
                        <c:v>6.8819444444444438</c:v>
                      </c:pt>
                      <c:pt idx="992">
                        <c:v>6.8888888888888893</c:v>
                      </c:pt>
                      <c:pt idx="993">
                        <c:v>6.895833333333333</c:v>
                      </c:pt>
                      <c:pt idx="994">
                        <c:v>6.9027777777777777</c:v>
                      </c:pt>
                      <c:pt idx="995">
                        <c:v>6.9097222222222223</c:v>
                      </c:pt>
                      <c:pt idx="996">
                        <c:v>6.916666666666667</c:v>
                      </c:pt>
                      <c:pt idx="997">
                        <c:v>6.9236111111111107</c:v>
                      </c:pt>
                      <c:pt idx="998">
                        <c:v>6.9305555555555562</c:v>
                      </c:pt>
                      <c:pt idx="999">
                        <c:v>6.9375</c:v>
                      </c:pt>
                      <c:pt idx="1000">
                        <c:v>6.9444444444444438</c:v>
                      </c:pt>
                      <c:pt idx="1001">
                        <c:v>6.9513888888888893</c:v>
                      </c:pt>
                      <c:pt idx="1002">
                        <c:v>6.958333333333333</c:v>
                      </c:pt>
                      <c:pt idx="1003">
                        <c:v>6.9652777777777777</c:v>
                      </c:pt>
                      <c:pt idx="1004">
                        <c:v>6.9722222222222223</c:v>
                      </c:pt>
                      <c:pt idx="1005">
                        <c:v>6.979166666666667</c:v>
                      </c:pt>
                      <c:pt idx="1006">
                        <c:v>6.9861111111111107</c:v>
                      </c:pt>
                      <c:pt idx="1007">
                        <c:v>6.9930555555555562</c:v>
                      </c:pt>
                      <c:pt idx="1008">
                        <c:v>7</c:v>
                      </c:pt>
                      <c:pt idx="1009">
                        <c:v>7.0069444444444438</c:v>
                      </c:pt>
                      <c:pt idx="1010">
                        <c:v>7.0138888888888893</c:v>
                      </c:pt>
                      <c:pt idx="1011">
                        <c:v>7.020833333333333</c:v>
                      </c:pt>
                      <c:pt idx="1012">
                        <c:v>7.0277777777777777</c:v>
                      </c:pt>
                      <c:pt idx="1013">
                        <c:v>7.0347222222222223</c:v>
                      </c:pt>
                      <c:pt idx="1014">
                        <c:v>7.041666666666667</c:v>
                      </c:pt>
                      <c:pt idx="1015">
                        <c:v>7.0486111111111107</c:v>
                      </c:pt>
                      <c:pt idx="1016">
                        <c:v>7.0555555555555562</c:v>
                      </c:pt>
                      <c:pt idx="1017">
                        <c:v>7.0625</c:v>
                      </c:pt>
                      <c:pt idx="1018">
                        <c:v>7.0694444444444438</c:v>
                      </c:pt>
                      <c:pt idx="1019">
                        <c:v>7.0763888888888893</c:v>
                      </c:pt>
                      <c:pt idx="1020">
                        <c:v>7.083333333333333</c:v>
                      </c:pt>
                      <c:pt idx="1021">
                        <c:v>7.0902777777777777</c:v>
                      </c:pt>
                      <c:pt idx="1022">
                        <c:v>7.0972222222222223</c:v>
                      </c:pt>
                      <c:pt idx="1023">
                        <c:v>7.104166666666667</c:v>
                      </c:pt>
                      <c:pt idx="1024">
                        <c:v>7.1111111111111107</c:v>
                      </c:pt>
                      <c:pt idx="1025">
                        <c:v>7.1180555555555562</c:v>
                      </c:pt>
                      <c:pt idx="1026">
                        <c:v>7.125</c:v>
                      </c:pt>
                      <c:pt idx="1027">
                        <c:v>7.1319444444444438</c:v>
                      </c:pt>
                      <c:pt idx="1028">
                        <c:v>7.1388888888888893</c:v>
                      </c:pt>
                      <c:pt idx="1029">
                        <c:v>7.145833333333333</c:v>
                      </c:pt>
                      <c:pt idx="1030">
                        <c:v>7.1527777777777777</c:v>
                      </c:pt>
                      <c:pt idx="1031">
                        <c:v>7.1597222222222223</c:v>
                      </c:pt>
                      <c:pt idx="1032">
                        <c:v>7.166666666666667</c:v>
                      </c:pt>
                      <c:pt idx="1033">
                        <c:v>7.1736111111111107</c:v>
                      </c:pt>
                      <c:pt idx="1034">
                        <c:v>7.1805555555555562</c:v>
                      </c:pt>
                      <c:pt idx="1035">
                        <c:v>7.1875</c:v>
                      </c:pt>
                      <c:pt idx="1036">
                        <c:v>7.1944444444444438</c:v>
                      </c:pt>
                      <c:pt idx="1037">
                        <c:v>7.2013888888888893</c:v>
                      </c:pt>
                      <c:pt idx="1038">
                        <c:v>7.208333333333333</c:v>
                      </c:pt>
                      <c:pt idx="1039">
                        <c:v>7.2152777777777777</c:v>
                      </c:pt>
                      <c:pt idx="1040">
                        <c:v>7.2222222222222223</c:v>
                      </c:pt>
                      <c:pt idx="1041">
                        <c:v>7.229166666666667</c:v>
                      </c:pt>
                      <c:pt idx="1042">
                        <c:v>7.2361111111111107</c:v>
                      </c:pt>
                      <c:pt idx="1043">
                        <c:v>7.2430555555555562</c:v>
                      </c:pt>
                      <c:pt idx="1044">
                        <c:v>7.25</c:v>
                      </c:pt>
                      <c:pt idx="1045">
                        <c:v>7.2569444444444438</c:v>
                      </c:pt>
                      <c:pt idx="1046">
                        <c:v>7.2638888888888893</c:v>
                      </c:pt>
                      <c:pt idx="1047">
                        <c:v>7.270833333333333</c:v>
                      </c:pt>
                      <c:pt idx="1048">
                        <c:v>7.2777777777777777</c:v>
                      </c:pt>
                      <c:pt idx="1049">
                        <c:v>7.2847222222222223</c:v>
                      </c:pt>
                      <c:pt idx="1050">
                        <c:v>7.291666666666667</c:v>
                      </c:pt>
                      <c:pt idx="1051">
                        <c:v>7.2986111111111107</c:v>
                      </c:pt>
                      <c:pt idx="1052">
                        <c:v>7.3055555555555562</c:v>
                      </c:pt>
                      <c:pt idx="1053">
                        <c:v>7.3125</c:v>
                      </c:pt>
                      <c:pt idx="1054">
                        <c:v>7.3194444444444438</c:v>
                      </c:pt>
                      <c:pt idx="1055">
                        <c:v>7.3263888888888893</c:v>
                      </c:pt>
                      <c:pt idx="1056">
                        <c:v>7.333333333333333</c:v>
                      </c:pt>
                      <c:pt idx="1057">
                        <c:v>7.3402777777777777</c:v>
                      </c:pt>
                      <c:pt idx="1058">
                        <c:v>7.3472222222222223</c:v>
                      </c:pt>
                      <c:pt idx="1059">
                        <c:v>7.354166666666667</c:v>
                      </c:pt>
                      <c:pt idx="1060">
                        <c:v>7.3611111111111107</c:v>
                      </c:pt>
                      <c:pt idx="1061">
                        <c:v>7.3680555555555562</c:v>
                      </c:pt>
                      <c:pt idx="1062">
                        <c:v>7.375</c:v>
                      </c:pt>
                      <c:pt idx="1063">
                        <c:v>7.3819444444444438</c:v>
                      </c:pt>
                      <c:pt idx="1064">
                        <c:v>7.3888888888888893</c:v>
                      </c:pt>
                      <c:pt idx="1065">
                        <c:v>7.395833333333333</c:v>
                      </c:pt>
                      <c:pt idx="1066">
                        <c:v>7.4027777777777777</c:v>
                      </c:pt>
                      <c:pt idx="1067">
                        <c:v>7.4097222222222223</c:v>
                      </c:pt>
                      <c:pt idx="1068">
                        <c:v>7.416666666666667</c:v>
                      </c:pt>
                      <c:pt idx="1069">
                        <c:v>7.4236111111111107</c:v>
                      </c:pt>
                      <c:pt idx="1070">
                        <c:v>7.4305555555555562</c:v>
                      </c:pt>
                      <c:pt idx="1071">
                        <c:v>7.4375</c:v>
                      </c:pt>
                      <c:pt idx="1072">
                        <c:v>7.4444444444444438</c:v>
                      </c:pt>
                      <c:pt idx="1073">
                        <c:v>7.4513888888888893</c:v>
                      </c:pt>
                      <c:pt idx="1074">
                        <c:v>7.458333333333333</c:v>
                      </c:pt>
                      <c:pt idx="1075">
                        <c:v>7.4652777777777777</c:v>
                      </c:pt>
                      <c:pt idx="1076">
                        <c:v>7.4722222222222223</c:v>
                      </c:pt>
                      <c:pt idx="1077">
                        <c:v>7.479166666666667</c:v>
                      </c:pt>
                      <c:pt idx="1078">
                        <c:v>7.4861111111111107</c:v>
                      </c:pt>
                      <c:pt idx="1079">
                        <c:v>7.4930555555555562</c:v>
                      </c:pt>
                      <c:pt idx="1080">
                        <c:v>7.5</c:v>
                      </c:pt>
                      <c:pt idx="1081">
                        <c:v>7.5069444444444438</c:v>
                      </c:pt>
                      <c:pt idx="1082">
                        <c:v>7.5138888888888893</c:v>
                      </c:pt>
                      <c:pt idx="1083">
                        <c:v>7.520833333333333</c:v>
                      </c:pt>
                      <c:pt idx="1084">
                        <c:v>7.5277777777777777</c:v>
                      </c:pt>
                      <c:pt idx="1085">
                        <c:v>7.5347222222222223</c:v>
                      </c:pt>
                      <c:pt idx="1086">
                        <c:v>7.541666666666667</c:v>
                      </c:pt>
                      <c:pt idx="1087">
                        <c:v>7.5486111111111107</c:v>
                      </c:pt>
                      <c:pt idx="1088">
                        <c:v>7.5555555555555562</c:v>
                      </c:pt>
                      <c:pt idx="1089">
                        <c:v>7.5625</c:v>
                      </c:pt>
                      <c:pt idx="1090">
                        <c:v>7.5694444444444438</c:v>
                      </c:pt>
                      <c:pt idx="1091">
                        <c:v>7.5763888888888893</c:v>
                      </c:pt>
                      <c:pt idx="1092">
                        <c:v>7.583333333333333</c:v>
                      </c:pt>
                      <c:pt idx="1093">
                        <c:v>7.5902777777777777</c:v>
                      </c:pt>
                      <c:pt idx="1094">
                        <c:v>7.5972222222222223</c:v>
                      </c:pt>
                      <c:pt idx="1095">
                        <c:v>7.604166666666667</c:v>
                      </c:pt>
                      <c:pt idx="1096">
                        <c:v>7.6111111111111107</c:v>
                      </c:pt>
                      <c:pt idx="1097">
                        <c:v>7.6180555555555562</c:v>
                      </c:pt>
                      <c:pt idx="1098">
                        <c:v>7.625</c:v>
                      </c:pt>
                      <c:pt idx="1099">
                        <c:v>7.6319444444444438</c:v>
                      </c:pt>
                      <c:pt idx="1100">
                        <c:v>7.6388888888888893</c:v>
                      </c:pt>
                      <c:pt idx="1101">
                        <c:v>7.645833333333333</c:v>
                      </c:pt>
                      <c:pt idx="1102">
                        <c:v>7.6527777777777777</c:v>
                      </c:pt>
                      <c:pt idx="1103">
                        <c:v>7.6597222222222223</c:v>
                      </c:pt>
                      <c:pt idx="1104">
                        <c:v>7.666666666666667</c:v>
                      </c:pt>
                      <c:pt idx="1105">
                        <c:v>7.6736111111111107</c:v>
                      </c:pt>
                      <c:pt idx="1106">
                        <c:v>7.6805555555555562</c:v>
                      </c:pt>
                      <c:pt idx="1107">
                        <c:v>7.6875</c:v>
                      </c:pt>
                      <c:pt idx="1108">
                        <c:v>7.6944444444444438</c:v>
                      </c:pt>
                      <c:pt idx="1109">
                        <c:v>7.7013888888888893</c:v>
                      </c:pt>
                      <c:pt idx="1110">
                        <c:v>7.708333333333333</c:v>
                      </c:pt>
                      <c:pt idx="1111">
                        <c:v>7.7152777777777777</c:v>
                      </c:pt>
                      <c:pt idx="1112">
                        <c:v>7.7222222222222223</c:v>
                      </c:pt>
                      <c:pt idx="1113">
                        <c:v>7.729166666666667</c:v>
                      </c:pt>
                      <c:pt idx="1114">
                        <c:v>7.7361111111111107</c:v>
                      </c:pt>
                      <c:pt idx="1115">
                        <c:v>7.7430555555555562</c:v>
                      </c:pt>
                      <c:pt idx="1116">
                        <c:v>7.75</c:v>
                      </c:pt>
                      <c:pt idx="1117">
                        <c:v>7.7569444444444438</c:v>
                      </c:pt>
                      <c:pt idx="1118">
                        <c:v>7.7638888888888893</c:v>
                      </c:pt>
                      <c:pt idx="1119">
                        <c:v>7.770833333333333</c:v>
                      </c:pt>
                      <c:pt idx="1120">
                        <c:v>7.7777777777777777</c:v>
                      </c:pt>
                      <c:pt idx="1121">
                        <c:v>7.7847222222222223</c:v>
                      </c:pt>
                      <c:pt idx="1122">
                        <c:v>7.791666666666667</c:v>
                      </c:pt>
                      <c:pt idx="1123">
                        <c:v>7.7986111111111107</c:v>
                      </c:pt>
                      <c:pt idx="1124">
                        <c:v>7.8055555555555562</c:v>
                      </c:pt>
                      <c:pt idx="1125">
                        <c:v>7.8125</c:v>
                      </c:pt>
                      <c:pt idx="1126">
                        <c:v>7.8194444444444438</c:v>
                      </c:pt>
                      <c:pt idx="1127">
                        <c:v>7.8263888888888893</c:v>
                      </c:pt>
                      <c:pt idx="1128">
                        <c:v>7.833333333333333</c:v>
                      </c:pt>
                      <c:pt idx="1129">
                        <c:v>7.8402777777777777</c:v>
                      </c:pt>
                      <c:pt idx="1130">
                        <c:v>7.8472222222222223</c:v>
                      </c:pt>
                      <c:pt idx="1131">
                        <c:v>7.854166666666667</c:v>
                      </c:pt>
                      <c:pt idx="1132">
                        <c:v>7.8611111111111107</c:v>
                      </c:pt>
                      <c:pt idx="1133">
                        <c:v>7.8680555555555562</c:v>
                      </c:pt>
                      <c:pt idx="1134">
                        <c:v>7.875</c:v>
                      </c:pt>
                      <c:pt idx="1135">
                        <c:v>7.8819444444444438</c:v>
                      </c:pt>
                      <c:pt idx="1136">
                        <c:v>7.8888888888888893</c:v>
                      </c:pt>
                      <c:pt idx="1137">
                        <c:v>7.895833333333333</c:v>
                      </c:pt>
                      <c:pt idx="1138">
                        <c:v>7.9027777777777777</c:v>
                      </c:pt>
                      <c:pt idx="1139">
                        <c:v>7.9097222222222223</c:v>
                      </c:pt>
                      <c:pt idx="1140">
                        <c:v>7.916666666666667</c:v>
                      </c:pt>
                      <c:pt idx="1141">
                        <c:v>7.9236111111111107</c:v>
                      </c:pt>
                      <c:pt idx="1142">
                        <c:v>7.9305555555555562</c:v>
                      </c:pt>
                      <c:pt idx="1143">
                        <c:v>7.9375</c:v>
                      </c:pt>
                      <c:pt idx="1144">
                        <c:v>7.9444444444444438</c:v>
                      </c:pt>
                      <c:pt idx="1145">
                        <c:v>7.9513888888888893</c:v>
                      </c:pt>
                      <c:pt idx="1146">
                        <c:v>7.958333333333333</c:v>
                      </c:pt>
                      <c:pt idx="1147">
                        <c:v>7.9652777777777777</c:v>
                      </c:pt>
                      <c:pt idx="1148">
                        <c:v>7.9722222222222223</c:v>
                      </c:pt>
                      <c:pt idx="1149">
                        <c:v>7.979166666666667</c:v>
                      </c:pt>
                      <c:pt idx="1150">
                        <c:v>7.9861111111111107</c:v>
                      </c:pt>
                      <c:pt idx="1151">
                        <c:v>7.9930555555555562</c:v>
                      </c:pt>
                      <c:pt idx="1152">
                        <c:v>8</c:v>
                      </c:pt>
                      <c:pt idx="1153">
                        <c:v>8.0069444444444446</c:v>
                      </c:pt>
                      <c:pt idx="1154">
                        <c:v>8.0138888888888893</c:v>
                      </c:pt>
                      <c:pt idx="1155">
                        <c:v>8.0208333333333339</c:v>
                      </c:pt>
                      <c:pt idx="1156">
                        <c:v>8.0277777777777768</c:v>
                      </c:pt>
                      <c:pt idx="1157">
                        <c:v>8.0347222222222232</c:v>
                      </c:pt>
                      <c:pt idx="1158">
                        <c:v>8.0416666666666661</c:v>
                      </c:pt>
                      <c:pt idx="1159">
                        <c:v>8.0486111111111107</c:v>
                      </c:pt>
                      <c:pt idx="1160">
                        <c:v>8.0555555555555554</c:v>
                      </c:pt>
                      <c:pt idx="1161">
                        <c:v>8.0625</c:v>
                      </c:pt>
                      <c:pt idx="1162">
                        <c:v>8.0694444444444446</c:v>
                      </c:pt>
                      <c:pt idx="1163">
                        <c:v>8.0763888888888893</c:v>
                      </c:pt>
                      <c:pt idx="1164">
                        <c:v>8.0833333333333339</c:v>
                      </c:pt>
                      <c:pt idx="1165">
                        <c:v>8.0902777777777768</c:v>
                      </c:pt>
                      <c:pt idx="1166">
                        <c:v>8.0972222222222232</c:v>
                      </c:pt>
                      <c:pt idx="1167">
                        <c:v>8.1041666666666661</c:v>
                      </c:pt>
                      <c:pt idx="1168">
                        <c:v>8.1111111111111107</c:v>
                      </c:pt>
                      <c:pt idx="1169">
                        <c:v>8.1180555555555554</c:v>
                      </c:pt>
                      <c:pt idx="1170">
                        <c:v>8.125</c:v>
                      </c:pt>
                      <c:pt idx="1171">
                        <c:v>8.1319444444444446</c:v>
                      </c:pt>
                      <c:pt idx="1172">
                        <c:v>8.1388888888888893</c:v>
                      </c:pt>
                      <c:pt idx="1173">
                        <c:v>8.1458333333333339</c:v>
                      </c:pt>
                      <c:pt idx="1174">
                        <c:v>8.1527777777777768</c:v>
                      </c:pt>
                      <c:pt idx="1175">
                        <c:v>8.1597222222222232</c:v>
                      </c:pt>
                      <c:pt idx="1176">
                        <c:v>8.1666666666666661</c:v>
                      </c:pt>
                      <c:pt idx="1177">
                        <c:v>8.1736111111111107</c:v>
                      </c:pt>
                      <c:pt idx="1178">
                        <c:v>8.1805555555555554</c:v>
                      </c:pt>
                      <c:pt idx="1179">
                        <c:v>8.1875</c:v>
                      </c:pt>
                      <c:pt idx="1180">
                        <c:v>8.1944444444444446</c:v>
                      </c:pt>
                      <c:pt idx="1181">
                        <c:v>8.2013888888888893</c:v>
                      </c:pt>
                      <c:pt idx="1182">
                        <c:v>8.2083333333333339</c:v>
                      </c:pt>
                      <c:pt idx="1183">
                        <c:v>8.2152777777777768</c:v>
                      </c:pt>
                      <c:pt idx="1184">
                        <c:v>8.2222222222222232</c:v>
                      </c:pt>
                      <c:pt idx="1185">
                        <c:v>8.2291666666666661</c:v>
                      </c:pt>
                      <c:pt idx="1186">
                        <c:v>8.2361111111111107</c:v>
                      </c:pt>
                      <c:pt idx="1187">
                        <c:v>8.2430555555555554</c:v>
                      </c:pt>
                      <c:pt idx="1188">
                        <c:v>8.25</c:v>
                      </c:pt>
                      <c:pt idx="1189">
                        <c:v>8.2569444444444446</c:v>
                      </c:pt>
                      <c:pt idx="1190">
                        <c:v>8.2638888888888893</c:v>
                      </c:pt>
                      <c:pt idx="1191">
                        <c:v>8.2708333333333339</c:v>
                      </c:pt>
                      <c:pt idx="1192">
                        <c:v>8.2777777777777768</c:v>
                      </c:pt>
                      <c:pt idx="1193">
                        <c:v>8.2847222222222232</c:v>
                      </c:pt>
                      <c:pt idx="1194">
                        <c:v>8.2916666666666661</c:v>
                      </c:pt>
                      <c:pt idx="1195">
                        <c:v>8.2986111111111107</c:v>
                      </c:pt>
                      <c:pt idx="1196">
                        <c:v>8.3055555555555554</c:v>
                      </c:pt>
                      <c:pt idx="1197">
                        <c:v>8.3125</c:v>
                      </c:pt>
                      <c:pt idx="1198">
                        <c:v>8.3194444444444446</c:v>
                      </c:pt>
                      <c:pt idx="1199">
                        <c:v>8.3263888888888893</c:v>
                      </c:pt>
                      <c:pt idx="1200">
                        <c:v>8.3333333333333339</c:v>
                      </c:pt>
                      <c:pt idx="1201">
                        <c:v>8.3402777777777768</c:v>
                      </c:pt>
                      <c:pt idx="1202">
                        <c:v>8.3472222222222232</c:v>
                      </c:pt>
                      <c:pt idx="1203">
                        <c:v>8.3541666666666661</c:v>
                      </c:pt>
                      <c:pt idx="1204">
                        <c:v>8.3611111111111107</c:v>
                      </c:pt>
                      <c:pt idx="1205">
                        <c:v>8.3680555555555554</c:v>
                      </c:pt>
                      <c:pt idx="1206">
                        <c:v>8.375</c:v>
                      </c:pt>
                      <c:pt idx="1207">
                        <c:v>8.3819444444444446</c:v>
                      </c:pt>
                      <c:pt idx="1208">
                        <c:v>8.3888888888888893</c:v>
                      </c:pt>
                      <c:pt idx="1209">
                        <c:v>8.3958333333333339</c:v>
                      </c:pt>
                      <c:pt idx="1210">
                        <c:v>8.4027777777777768</c:v>
                      </c:pt>
                      <c:pt idx="1211">
                        <c:v>8.4097222222222232</c:v>
                      </c:pt>
                      <c:pt idx="1212">
                        <c:v>8.4166666666666661</c:v>
                      </c:pt>
                      <c:pt idx="1213">
                        <c:v>8.4236111111111107</c:v>
                      </c:pt>
                      <c:pt idx="1214">
                        <c:v>8.4305555555555554</c:v>
                      </c:pt>
                      <c:pt idx="1215">
                        <c:v>8.4375</c:v>
                      </c:pt>
                      <c:pt idx="1216">
                        <c:v>8.4444444444444446</c:v>
                      </c:pt>
                      <c:pt idx="1217">
                        <c:v>8.4513888888888893</c:v>
                      </c:pt>
                      <c:pt idx="1218">
                        <c:v>8.4583333333333339</c:v>
                      </c:pt>
                      <c:pt idx="1219">
                        <c:v>8.4652777777777768</c:v>
                      </c:pt>
                      <c:pt idx="1220">
                        <c:v>8.4722222222222232</c:v>
                      </c:pt>
                      <c:pt idx="1221">
                        <c:v>8.4791666666666661</c:v>
                      </c:pt>
                      <c:pt idx="1222">
                        <c:v>8.4861111111111107</c:v>
                      </c:pt>
                      <c:pt idx="1223">
                        <c:v>8.4930555555555554</c:v>
                      </c:pt>
                      <c:pt idx="1224">
                        <c:v>8.5</c:v>
                      </c:pt>
                      <c:pt idx="1225">
                        <c:v>8.5069444444444446</c:v>
                      </c:pt>
                      <c:pt idx="1226">
                        <c:v>8.5138888888888893</c:v>
                      </c:pt>
                      <c:pt idx="1227">
                        <c:v>8.5208333333333339</c:v>
                      </c:pt>
                      <c:pt idx="1228">
                        <c:v>8.5277777777777768</c:v>
                      </c:pt>
                      <c:pt idx="1229">
                        <c:v>8.5347222222222232</c:v>
                      </c:pt>
                      <c:pt idx="1230">
                        <c:v>8.5416666666666661</c:v>
                      </c:pt>
                      <c:pt idx="1231">
                        <c:v>8.5486111111111107</c:v>
                      </c:pt>
                      <c:pt idx="1232">
                        <c:v>8.5555555555555554</c:v>
                      </c:pt>
                      <c:pt idx="1233">
                        <c:v>8.5625</c:v>
                      </c:pt>
                      <c:pt idx="1234">
                        <c:v>8.5694444444444446</c:v>
                      </c:pt>
                      <c:pt idx="1235">
                        <c:v>8.5763888888888893</c:v>
                      </c:pt>
                      <c:pt idx="1236">
                        <c:v>8.5833333333333339</c:v>
                      </c:pt>
                      <c:pt idx="1237">
                        <c:v>8.5902777777777768</c:v>
                      </c:pt>
                      <c:pt idx="1238">
                        <c:v>8.5972222222222232</c:v>
                      </c:pt>
                      <c:pt idx="1239">
                        <c:v>8.6041666666666661</c:v>
                      </c:pt>
                      <c:pt idx="1240">
                        <c:v>8.6111111111111107</c:v>
                      </c:pt>
                      <c:pt idx="1241">
                        <c:v>8.6180555555555554</c:v>
                      </c:pt>
                      <c:pt idx="1242">
                        <c:v>8.625</c:v>
                      </c:pt>
                      <c:pt idx="1243">
                        <c:v>8.6319444444444446</c:v>
                      </c:pt>
                      <c:pt idx="1244">
                        <c:v>8.6388888888888893</c:v>
                      </c:pt>
                      <c:pt idx="1245">
                        <c:v>8.6458333333333339</c:v>
                      </c:pt>
                      <c:pt idx="1246">
                        <c:v>8.6527777777777768</c:v>
                      </c:pt>
                      <c:pt idx="1247">
                        <c:v>8.6597222222222232</c:v>
                      </c:pt>
                      <c:pt idx="1248">
                        <c:v>8.6666666666666661</c:v>
                      </c:pt>
                      <c:pt idx="1249">
                        <c:v>8.6736111111111107</c:v>
                      </c:pt>
                      <c:pt idx="1250">
                        <c:v>8.6805555555555554</c:v>
                      </c:pt>
                      <c:pt idx="1251">
                        <c:v>8.6875</c:v>
                      </c:pt>
                      <c:pt idx="1252">
                        <c:v>8.6944444444444446</c:v>
                      </c:pt>
                      <c:pt idx="1253">
                        <c:v>8.7013888888888893</c:v>
                      </c:pt>
                      <c:pt idx="1254">
                        <c:v>8.7083333333333339</c:v>
                      </c:pt>
                      <c:pt idx="1255">
                        <c:v>8.7152777777777768</c:v>
                      </c:pt>
                      <c:pt idx="1256">
                        <c:v>8.7222222222222232</c:v>
                      </c:pt>
                      <c:pt idx="1257">
                        <c:v>8.7291666666666661</c:v>
                      </c:pt>
                      <c:pt idx="1258">
                        <c:v>8.7361111111111107</c:v>
                      </c:pt>
                      <c:pt idx="1259">
                        <c:v>8.7430555555555554</c:v>
                      </c:pt>
                      <c:pt idx="1260">
                        <c:v>8.75</c:v>
                      </c:pt>
                      <c:pt idx="1261">
                        <c:v>8.7569444444444446</c:v>
                      </c:pt>
                      <c:pt idx="1262">
                        <c:v>8.7638888888888893</c:v>
                      </c:pt>
                      <c:pt idx="1263">
                        <c:v>8.7708333333333339</c:v>
                      </c:pt>
                      <c:pt idx="1264">
                        <c:v>8.7777777777777768</c:v>
                      </c:pt>
                      <c:pt idx="1265">
                        <c:v>8.7847222222222232</c:v>
                      </c:pt>
                      <c:pt idx="1266">
                        <c:v>8.7916666666666661</c:v>
                      </c:pt>
                      <c:pt idx="1267">
                        <c:v>8.7986111111111107</c:v>
                      </c:pt>
                      <c:pt idx="1268">
                        <c:v>8.8055555555555554</c:v>
                      </c:pt>
                      <c:pt idx="1269">
                        <c:v>8.8125</c:v>
                      </c:pt>
                      <c:pt idx="1270">
                        <c:v>8.8194444444444446</c:v>
                      </c:pt>
                      <c:pt idx="1271">
                        <c:v>8.8263888888888893</c:v>
                      </c:pt>
                      <c:pt idx="1272">
                        <c:v>8.8333333333333339</c:v>
                      </c:pt>
                      <c:pt idx="1273">
                        <c:v>8.8402777777777768</c:v>
                      </c:pt>
                      <c:pt idx="1274">
                        <c:v>8.8472222222222232</c:v>
                      </c:pt>
                      <c:pt idx="1275">
                        <c:v>8.8541666666666661</c:v>
                      </c:pt>
                      <c:pt idx="1276">
                        <c:v>8.8611111111111107</c:v>
                      </c:pt>
                      <c:pt idx="1277">
                        <c:v>8.8680555555555554</c:v>
                      </c:pt>
                      <c:pt idx="1278">
                        <c:v>8.875</c:v>
                      </c:pt>
                      <c:pt idx="1279">
                        <c:v>8.8819444444444446</c:v>
                      </c:pt>
                      <c:pt idx="1280">
                        <c:v>8.8888888888888893</c:v>
                      </c:pt>
                      <c:pt idx="1281">
                        <c:v>8.8958333333333339</c:v>
                      </c:pt>
                      <c:pt idx="1282">
                        <c:v>8.9027777777777768</c:v>
                      </c:pt>
                      <c:pt idx="1283">
                        <c:v>8.9097222222222232</c:v>
                      </c:pt>
                      <c:pt idx="1284">
                        <c:v>8.9166666666666661</c:v>
                      </c:pt>
                      <c:pt idx="1285">
                        <c:v>8.9236111111111107</c:v>
                      </c:pt>
                      <c:pt idx="1286">
                        <c:v>8.9305555555555554</c:v>
                      </c:pt>
                      <c:pt idx="1287">
                        <c:v>8.9375</c:v>
                      </c:pt>
                      <c:pt idx="1288">
                        <c:v>8.9444444444444446</c:v>
                      </c:pt>
                      <c:pt idx="1289">
                        <c:v>8.9513888888888893</c:v>
                      </c:pt>
                      <c:pt idx="1290">
                        <c:v>8.9583333333333339</c:v>
                      </c:pt>
                      <c:pt idx="1291">
                        <c:v>8.9652777777777768</c:v>
                      </c:pt>
                      <c:pt idx="1292">
                        <c:v>8.9722222222222232</c:v>
                      </c:pt>
                      <c:pt idx="1293">
                        <c:v>8.9791666666666661</c:v>
                      </c:pt>
                      <c:pt idx="1294">
                        <c:v>8.9861111111111107</c:v>
                      </c:pt>
                      <c:pt idx="1295">
                        <c:v>8.9930555555555554</c:v>
                      </c:pt>
                      <c:pt idx="1296">
                        <c:v>9</c:v>
                      </c:pt>
                      <c:pt idx="1297">
                        <c:v>9.0069444444444446</c:v>
                      </c:pt>
                      <c:pt idx="1298">
                        <c:v>9.0138888888888893</c:v>
                      </c:pt>
                      <c:pt idx="1299">
                        <c:v>9.0208333333333339</c:v>
                      </c:pt>
                      <c:pt idx="1300">
                        <c:v>9.0277777777777768</c:v>
                      </c:pt>
                      <c:pt idx="1301">
                        <c:v>9.0347222222222232</c:v>
                      </c:pt>
                      <c:pt idx="1302">
                        <c:v>9.0416666666666661</c:v>
                      </c:pt>
                      <c:pt idx="1303">
                        <c:v>9.0486111111111107</c:v>
                      </c:pt>
                      <c:pt idx="1304">
                        <c:v>9.0555555555555554</c:v>
                      </c:pt>
                      <c:pt idx="1305">
                        <c:v>9.0625</c:v>
                      </c:pt>
                      <c:pt idx="1306">
                        <c:v>9.0694444444444446</c:v>
                      </c:pt>
                      <c:pt idx="1307">
                        <c:v>9.0763888888888893</c:v>
                      </c:pt>
                      <c:pt idx="1308">
                        <c:v>9.0833333333333339</c:v>
                      </c:pt>
                      <c:pt idx="1309">
                        <c:v>9.0902777777777768</c:v>
                      </c:pt>
                      <c:pt idx="1310">
                        <c:v>9.0972222222222232</c:v>
                      </c:pt>
                      <c:pt idx="1311">
                        <c:v>9.1041666666666661</c:v>
                      </c:pt>
                      <c:pt idx="1312">
                        <c:v>9.1111111111111107</c:v>
                      </c:pt>
                      <c:pt idx="1313">
                        <c:v>9.1180555555555554</c:v>
                      </c:pt>
                      <c:pt idx="1314">
                        <c:v>9.125</c:v>
                      </c:pt>
                      <c:pt idx="1315">
                        <c:v>9.1319444444444446</c:v>
                      </c:pt>
                      <c:pt idx="1316">
                        <c:v>9.1388888888888893</c:v>
                      </c:pt>
                      <c:pt idx="1317">
                        <c:v>9.1458333333333339</c:v>
                      </c:pt>
                      <c:pt idx="1318">
                        <c:v>9.1527777777777768</c:v>
                      </c:pt>
                      <c:pt idx="1319">
                        <c:v>9.1597222222222232</c:v>
                      </c:pt>
                      <c:pt idx="1320">
                        <c:v>9.1666666666666661</c:v>
                      </c:pt>
                      <c:pt idx="1321">
                        <c:v>9.1736111111111107</c:v>
                      </c:pt>
                      <c:pt idx="1322">
                        <c:v>9.1805555555555554</c:v>
                      </c:pt>
                      <c:pt idx="1323">
                        <c:v>9.1875</c:v>
                      </c:pt>
                      <c:pt idx="1324">
                        <c:v>9.1944444444444446</c:v>
                      </c:pt>
                      <c:pt idx="1325">
                        <c:v>9.2013888888888893</c:v>
                      </c:pt>
                      <c:pt idx="1326">
                        <c:v>9.2083333333333339</c:v>
                      </c:pt>
                      <c:pt idx="1327">
                        <c:v>9.2152777777777768</c:v>
                      </c:pt>
                      <c:pt idx="1328">
                        <c:v>9.2222222222222232</c:v>
                      </c:pt>
                      <c:pt idx="1329">
                        <c:v>9.2291666666666661</c:v>
                      </c:pt>
                      <c:pt idx="1330">
                        <c:v>9.2361111111111107</c:v>
                      </c:pt>
                      <c:pt idx="1331">
                        <c:v>9.2430555555555554</c:v>
                      </c:pt>
                      <c:pt idx="1332">
                        <c:v>9.25</c:v>
                      </c:pt>
                      <c:pt idx="1333">
                        <c:v>9.2569444444444446</c:v>
                      </c:pt>
                      <c:pt idx="1334">
                        <c:v>9.2638888888888893</c:v>
                      </c:pt>
                      <c:pt idx="1335">
                        <c:v>9.2708333333333339</c:v>
                      </c:pt>
                      <c:pt idx="1336">
                        <c:v>9.2777777777777768</c:v>
                      </c:pt>
                      <c:pt idx="1337">
                        <c:v>9.2847222222222232</c:v>
                      </c:pt>
                      <c:pt idx="1338">
                        <c:v>9.2916666666666661</c:v>
                      </c:pt>
                      <c:pt idx="1339">
                        <c:v>9.2986111111111107</c:v>
                      </c:pt>
                      <c:pt idx="1340">
                        <c:v>9.3055555555555554</c:v>
                      </c:pt>
                      <c:pt idx="1341">
                        <c:v>9.3125</c:v>
                      </c:pt>
                      <c:pt idx="1342">
                        <c:v>9.3194444444444446</c:v>
                      </c:pt>
                      <c:pt idx="1343">
                        <c:v>9.3263888888888893</c:v>
                      </c:pt>
                      <c:pt idx="1344">
                        <c:v>9.3333333333333339</c:v>
                      </c:pt>
                      <c:pt idx="1345">
                        <c:v>9.3402777777777768</c:v>
                      </c:pt>
                      <c:pt idx="1346">
                        <c:v>9.3472222222222232</c:v>
                      </c:pt>
                      <c:pt idx="1347">
                        <c:v>9.3541666666666661</c:v>
                      </c:pt>
                      <c:pt idx="1348">
                        <c:v>9.3611111111111107</c:v>
                      </c:pt>
                      <c:pt idx="1349">
                        <c:v>9.3680555555555554</c:v>
                      </c:pt>
                      <c:pt idx="1350">
                        <c:v>9.375</c:v>
                      </c:pt>
                      <c:pt idx="1351">
                        <c:v>9.3819444444444446</c:v>
                      </c:pt>
                      <c:pt idx="1352">
                        <c:v>9.3888888888888893</c:v>
                      </c:pt>
                      <c:pt idx="1353">
                        <c:v>9.3958333333333339</c:v>
                      </c:pt>
                      <c:pt idx="1354">
                        <c:v>9.4027777777777768</c:v>
                      </c:pt>
                      <c:pt idx="1355">
                        <c:v>9.4097222222222232</c:v>
                      </c:pt>
                      <c:pt idx="1356">
                        <c:v>9.4166666666666661</c:v>
                      </c:pt>
                      <c:pt idx="1357">
                        <c:v>9.4236111111111107</c:v>
                      </c:pt>
                      <c:pt idx="1358">
                        <c:v>9.4305555555555554</c:v>
                      </c:pt>
                      <c:pt idx="1359">
                        <c:v>9.4375</c:v>
                      </c:pt>
                      <c:pt idx="1360">
                        <c:v>9.4444444444444446</c:v>
                      </c:pt>
                      <c:pt idx="1361">
                        <c:v>9.4513888888888893</c:v>
                      </c:pt>
                      <c:pt idx="1362">
                        <c:v>9.4583333333333339</c:v>
                      </c:pt>
                      <c:pt idx="1363">
                        <c:v>9.4652777777777768</c:v>
                      </c:pt>
                      <c:pt idx="1364">
                        <c:v>9.4722222222222232</c:v>
                      </c:pt>
                      <c:pt idx="1365">
                        <c:v>9.4791666666666661</c:v>
                      </c:pt>
                      <c:pt idx="1366">
                        <c:v>9.4861111111111107</c:v>
                      </c:pt>
                      <c:pt idx="1367">
                        <c:v>9.4930555555555554</c:v>
                      </c:pt>
                      <c:pt idx="1368">
                        <c:v>9.5</c:v>
                      </c:pt>
                      <c:pt idx="1369">
                        <c:v>9.5069444444444446</c:v>
                      </c:pt>
                      <c:pt idx="1370">
                        <c:v>9.5138888888888893</c:v>
                      </c:pt>
                      <c:pt idx="1371">
                        <c:v>9.5208333333333339</c:v>
                      </c:pt>
                      <c:pt idx="1372">
                        <c:v>9.5277777777777768</c:v>
                      </c:pt>
                      <c:pt idx="1373">
                        <c:v>9.5347222222222232</c:v>
                      </c:pt>
                      <c:pt idx="1374">
                        <c:v>9.5416666666666661</c:v>
                      </c:pt>
                      <c:pt idx="1375">
                        <c:v>9.5486111111111107</c:v>
                      </c:pt>
                      <c:pt idx="1376">
                        <c:v>9.5555555555555554</c:v>
                      </c:pt>
                      <c:pt idx="1377">
                        <c:v>9.5625</c:v>
                      </c:pt>
                      <c:pt idx="1378">
                        <c:v>9.5694444444444446</c:v>
                      </c:pt>
                      <c:pt idx="1379">
                        <c:v>9.5763888888888893</c:v>
                      </c:pt>
                      <c:pt idx="1380">
                        <c:v>9.5833333333333339</c:v>
                      </c:pt>
                      <c:pt idx="1381">
                        <c:v>9.5902777777777768</c:v>
                      </c:pt>
                      <c:pt idx="1382">
                        <c:v>9.5972222222222232</c:v>
                      </c:pt>
                      <c:pt idx="1383">
                        <c:v>9.6041666666666661</c:v>
                      </c:pt>
                      <c:pt idx="1384">
                        <c:v>9.6111111111111107</c:v>
                      </c:pt>
                      <c:pt idx="1385">
                        <c:v>9.6180555555555554</c:v>
                      </c:pt>
                      <c:pt idx="1386">
                        <c:v>9.625</c:v>
                      </c:pt>
                      <c:pt idx="1387">
                        <c:v>9.6319444444444446</c:v>
                      </c:pt>
                      <c:pt idx="1388">
                        <c:v>9.6388888888888893</c:v>
                      </c:pt>
                      <c:pt idx="1389">
                        <c:v>9.6458333333333339</c:v>
                      </c:pt>
                      <c:pt idx="1390">
                        <c:v>9.6527777777777768</c:v>
                      </c:pt>
                      <c:pt idx="1391">
                        <c:v>9.6597222222222232</c:v>
                      </c:pt>
                      <c:pt idx="1392">
                        <c:v>9.6666666666666661</c:v>
                      </c:pt>
                      <c:pt idx="1393">
                        <c:v>9.6736111111111107</c:v>
                      </c:pt>
                      <c:pt idx="1394">
                        <c:v>9.6805555555555554</c:v>
                      </c:pt>
                      <c:pt idx="1395">
                        <c:v>9.6875</c:v>
                      </c:pt>
                      <c:pt idx="1396">
                        <c:v>9.6944444444444446</c:v>
                      </c:pt>
                      <c:pt idx="1397">
                        <c:v>9.7013888888888893</c:v>
                      </c:pt>
                      <c:pt idx="1398">
                        <c:v>9.7083333333333339</c:v>
                      </c:pt>
                      <c:pt idx="1399">
                        <c:v>9.7152777777777768</c:v>
                      </c:pt>
                      <c:pt idx="1400">
                        <c:v>9.7222222222222232</c:v>
                      </c:pt>
                      <c:pt idx="1401">
                        <c:v>9.7291666666666661</c:v>
                      </c:pt>
                      <c:pt idx="1402">
                        <c:v>9.7361111111111107</c:v>
                      </c:pt>
                      <c:pt idx="1403">
                        <c:v>9.7430555555555554</c:v>
                      </c:pt>
                      <c:pt idx="1404">
                        <c:v>9.75</c:v>
                      </c:pt>
                      <c:pt idx="1405">
                        <c:v>9.7569444444444446</c:v>
                      </c:pt>
                      <c:pt idx="1406">
                        <c:v>9.7638888888888893</c:v>
                      </c:pt>
                      <c:pt idx="1407">
                        <c:v>9.7708333333333339</c:v>
                      </c:pt>
                      <c:pt idx="1408">
                        <c:v>9.7777777777777768</c:v>
                      </c:pt>
                      <c:pt idx="1409">
                        <c:v>9.7847222222222232</c:v>
                      </c:pt>
                      <c:pt idx="1410">
                        <c:v>9.7916666666666661</c:v>
                      </c:pt>
                      <c:pt idx="1411">
                        <c:v>9.7986111111111107</c:v>
                      </c:pt>
                      <c:pt idx="1412">
                        <c:v>9.8055555555555554</c:v>
                      </c:pt>
                      <c:pt idx="1413">
                        <c:v>9.8125</c:v>
                      </c:pt>
                      <c:pt idx="1414">
                        <c:v>9.8194444444444446</c:v>
                      </c:pt>
                      <c:pt idx="1415">
                        <c:v>9.8263888888888893</c:v>
                      </c:pt>
                      <c:pt idx="1416">
                        <c:v>9.8333333333333339</c:v>
                      </c:pt>
                      <c:pt idx="1417">
                        <c:v>9.8402777777777768</c:v>
                      </c:pt>
                      <c:pt idx="1418">
                        <c:v>9.8472222222222232</c:v>
                      </c:pt>
                      <c:pt idx="1419">
                        <c:v>9.8541666666666661</c:v>
                      </c:pt>
                      <c:pt idx="1420">
                        <c:v>9.8611111111111107</c:v>
                      </c:pt>
                      <c:pt idx="1421">
                        <c:v>9.8680555555555554</c:v>
                      </c:pt>
                      <c:pt idx="1422">
                        <c:v>9.875</c:v>
                      </c:pt>
                      <c:pt idx="1423">
                        <c:v>9.8819444444444446</c:v>
                      </c:pt>
                      <c:pt idx="1424">
                        <c:v>9.8888888888888893</c:v>
                      </c:pt>
                      <c:pt idx="1425">
                        <c:v>9.8958333333333339</c:v>
                      </c:pt>
                      <c:pt idx="1426">
                        <c:v>9.9027777777777768</c:v>
                      </c:pt>
                      <c:pt idx="1427">
                        <c:v>9.9097222222222232</c:v>
                      </c:pt>
                      <c:pt idx="1428">
                        <c:v>9.9166666666666661</c:v>
                      </c:pt>
                      <c:pt idx="1429">
                        <c:v>9.9236111111111107</c:v>
                      </c:pt>
                      <c:pt idx="1430">
                        <c:v>9.9305555555555554</c:v>
                      </c:pt>
                      <c:pt idx="1431">
                        <c:v>9.9375</c:v>
                      </c:pt>
                      <c:pt idx="1432">
                        <c:v>9.9444444444444446</c:v>
                      </c:pt>
                      <c:pt idx="1433">
                        <c:v>9.9513888888888893</c:v>
                      </c:pt>
                      <c:pt idx="1434">
                        <c:v>9.9583333333333339</c:v>
                      </c:pt>
                      <c:pt idx="1435">
                        <c:v>9.9652777777777768</c:v>
                      </c:pt>
                      <c:pt idx="1436">
                        <c:v>9.9722222222222232</c:v>
                      </c:pt>
                      <c:pt idx="1437">
                        <c:v>9.9791666666666661</c:v>
                      </c:pt>
                      <c:pt idx="1438">
                        <c:v>9.9861111111111107</c:v>
                      </c:pt>
                      <c:pt idx="1439">
                        <c:v>9.9930555555555554</c:v>
                      </c:pt>
                      <c:pt idx="1440">
                        <c:v>10</c:v>
                      </c:pt>
                      <c:pt idx="1441">
                        <c:v>10.006944444444445</c:v>
                      </c:pt>
                      <c:pt idx="1442">
                        <c:v>10.013888888888889</c:v>
                      </c:pt>
                      <c:pt idx="1443">
                        <c:v>10.020833333333334</c:v>
                      </c:pt>
                      <c:pt idx="1444">
                        <c:v>10.027777777777777</c:v>
                      </c:pt>
                      <c:pt idx="1445">
                        <c:v>10.034722222222223</c:v>
                      </c:pt>
                      <c:pt idx="1446">
                        <c:v>10.041666666666666</c:v>
                      </c:pt>
                      <c:pt idx="1447">
                        <c:v>10.048611111111111</c:v>
                      </c:pt>
                      <c:pt idx="1448">
                        <c:v>10.055555555555555</c:v>
                      </c:pt>
                      <c:pt idx="1449">
                        <c:v>10.0625</c:v>
                      </c:pt>
                      <c:pt idx="1450">
                        <c:v>10.069444444444445</c:v>
                      </c:pt>
                      <c:pt idx="1451">
                        <c:v>10.076388888888889</c:v>
                      </c:pt>
                      <c:pt idx="1452">
                        <c:v>10.083333333333334</c:v>
                      </c:pt>
                      <c:pt idx="1453">
                        <c:v>10.090277777777777</c:v>
                      </c:pt>
                      <c:pt idx="1454">
                        <c:v>10.097222222222223</c:v>
                      </c:pt>
                      <c:pt idx="1455">
                        <c:v>10.104166666666666</c:v>
                      </c:pt>
                      <c:pt idx="1456">
                        <c:v>10.111111111111111</c:v>
                      </c:pt>
                      <c:pt idx="1457">
                        <c:v>10.118055555555555</c:v>
                      </c:pt>
                      <c:pt idx="1458">
                        <c:v>10.125</c:v>
                      </c:pt>
                      <c:pt idx="1459">
                        <c:v>10.131944444444445</c:v>
                      </c:pt>
                      <c:pt idx="1460">
                        <c:v>10.138888888888889</c:v>
                      </c:pt>
                      <c:pt idx="1461">
                        <c:v>10.145833333333334</c:v>
                      </c:pt>
                      <c:pt idx="1462">
                        <c:v>10.152777777777777</c:v>
                      </c:pt>
                      <c:pt idx="1463">
                        <c:v>10.159722222222223</c:v>
                      </c:pt>
                      <c:pt idx="1464">
                        <c:v>10.166666666666666</c:v>
                      </c:pt>
                      <c:pt idx="1465">
                        <c:v>10.173611111111111</c:v>
                      </c:pt>
                      <c:pt idx="1466">
                        <c:v>10.180555555555555</c:v>
                      </c:pt>
                      <c:pt idx="1467">
                        <c:v>10.1875</c:v>
                      </c:pt>
                      <c:pt idx="1468">
                        <c:v>10.194444444444445</c:v>
                      </c:pt>
                      <c:pt idx="1469">
                        <c:v>10.201388888888889</c:v>
                      </c:pt>
                      <c:pt idx="1470">
                        <c:v>10.208333333333334</c:v>
                      </c:pt>
                      <c:pt idx="1471">
                        <c:v>10.215277777777777</c:v>
                      </c:pt>
                      <c:pt idx="1472">
                        <c:v>10.222222222222223</c:v>
                      </c:pt>
                      <c:pt idx="1473">
                        <c:v>10.229166666666666</c:v>
                      </c:pt>
                      <c:pt idx="1474">
                        <c:v>10.236111111111111</c:v>
                      </c:pt>
                      <c:pt idx="1475">
                        <c:v>10.243055555555555</c:v>
                      </c:pt>
                      <c:pt idx="1476">
                        <c:v>10.25</c:v>
                      </c:pt>
                      <c:pt idx="1477">
                        <c:v>10.256944444444445</c:v>
                      </c:pt>
                      <c:pt idx="1478">
                        <c:v>10.263888888888889</c:v>
                      </c:pt>
                      <c:pt idx="1479">
                        <c:v>10.270833333333334</c:v>
                      </c:pt>
                      <c:pt idx="1480">
                        <c:v>10.277777777777777</c:v>
                      </c:pt>
                      <c:pt idx="1481">
                        <c:v>10.284722222222223</c:v>
                      </c:pt>
                      <c:pt idx="1482">
                        <c:v>10.291666666666666</c:v>
                      </c:pt>
                      <c:pt idx="1483">
                        <c:v>10.298611111111111</c:v>
                      </c:pt>
                      <c:pt idx="1484">
                        <c:v>10.305555555555555</c:v>
                      </c:pt>
                      <c:pt idx="1485">
                        <c:v>10.3125</c:v>
                      </c:pt>
                      <c:pt idx="1486">
                        <c:v>10.319444444444445</c:v>
                      </c:pt>
                      <c:pt idx="1487">
                        <c:v>10.326388888888889</c:v>
                      </c:pt>
                      <c:pt idx="1488">
                        <c:v>10.333333333333334</c:v>
                      </c:pt>
                      <c:pt idx="1489">
                        <c:v>10.340277777777777</c:v>
                      </c:pt>
                      <c:pt idx="1490">
                        <c:v>10.347222222222223</c:v>
                      </c:pt>
                      <c:pt idx="1491">
                        <c:v>10.354166666666666</c:v>
                      </c:pt>
                      <c:pt idx="1492">
                        <c:v>10.361111111111111</c:v>
                      </c:pt>
                      <c:pt idx="1493">
                        <c:v>10.368055555555555</c:v>
                      </c:pt>
                      <c:pt idx="1494">
                        <c:v>10.375</c:v>
                      </c:pt>
                      <c:pt idx="1495">
                        <c:v>10.381944444444445</c:v>
                      </c:pt>
                      <c:pt idx="1496">
                        <c:v>10.388888888888889</c:v>
                      </c:pt>
                      <c:pt idx="1497">
                        <c:v>10.395833333333334</c:v>
                      </c:pt>
                      <c:pt idx="1498">
                        <c:v>10.402777777777777</c:v>
                      </c:pt>
                      <c:pt idx="1499">
                        <c:v>10.409722222222223</c:v>
                      </c:pt>
                      <c:pt idx="1500">
                        <c:v>10.416666666666666</c:v>
                      </c:pt>
                      <c:pt idx="1501">
                        <c:v>10.423611111111111</c:v>
                      </c:pt>
                      <c:pt idx="1502">
                        <c:v>10.430555555555555</c:v>
                      </c:pt>
                      <c:pt idx="1503">
                        <c:v>10.4375</c:v>
                      </c:pt>
                      <c:pt idx="1504">
                        <c:v>10.444444444444445</c:v>
                      </c:pt>
                      <c:pt idx="1505">
                        <c:v>10.451388888888889</c:v>
                      </c:pt>
                      <c:pt idx="1506">
                        <c:v>10.458333333333334</c:v>
                      </c:pt>
                      <c:pt idx="1507">
                        <c:v>10.465277777777777</c:v>
                      </c:pt>
                      <c:pt idx="1508">
                        <c:v>10.472222222222223</c:v>
                      </c:pt>
                      <c:pt idx="1509">
                        <c:v>10.479166666666666</c:v>
                      </c:pt>
                      <c:pt idx="1510">
                        <c:v>10.486111111111111</c:v>
                      </c:pt>
                      <c:pt idx="1511">
                        <c:v>10.493055555555555</c:v>
                      </c:pt>
                      <c:pt idx="1512">
                        <c:v>10.5</c:v>
                      </c:pt>
                      <c:pt idx="1513">
                        <c:v>10.506944444444445</c:v>
                      </c:pt>
                      <c:pt idx="1514">
                        <c:v>10.513888888888889</c:v>
                      </c:pt>
                      <c:pt idx="1515">
                        <c:v>10.520833333333334</c:v>
                      </c:pt>
                      <c:pt idx="1516">
                        <c:v>10.527777777777777</c:v>
                      </c:pt>
                      <c:pt idx="1517">
                        <c:v>10.534722222222223</c:v>
                      </c:pt>
                      <c:pt idx="1518">
                        <c:v>10.541666666666666</c:v>
                      </c:pt>
                      <c:pt idx="1519">
                        <c:v>10.548611111111111</c:v>
                      </c:pt>
                      <c:pt idx="1520">
                        <c:v>10.555555555555555</c:v>
                      </c:pt>
                      <c:pt idx="1521">
                        <c:v>10.5625</c:v>
                      </c:pt>
                      <c:pt idx="1522">
                        <c:v>10.569444444444445</c:v>
                      </c:pt>
                      <c:pt idx="1523">
                        <c:v>10.576388888888889</c:v>
                      </c:pt>
                      <c:pt idx="1524">
                        <c:v>10.583333333333334</c:v>
                      </c:pt>
                      <c:pt idx="1525">
                        <c:v>10.590277777777777</c:v>
                      </c:pt>
                      <c:pt idx="1526">
                        <c:v>10.597222222222223</c:v>
                      </c:pt>
                      <c:pt idx="1527">
                        <c:v>10.604166666666666</c:v>
                      </c:pt>
                      <c:pt idx="1528">
                        <c:v>10.611111111111111</c:v>
                      </c:pt>
                      <c:pt idx="1529">
                        <c:v>10.618055555555555</c:v>
                      </c:pt>
                      <c:pt idx="1530">
                        <c:v>10.625</c:v>
                      </c:pt>
                      <c:pt idx="1531">
                        <c:v>10.631944444444445</c:v>
                      </c:pt>
                      <c:pt idx="1532">
                        <c:v>10.638888888888889</c:v>
                      </c:pt>
                      <c:pt idx="1533">
                        <c:v>10.645833333333334</c:v>
                      </c:pt>
                      <c:pt idx="1534">
                        <c:v>10.652777777777777</c:v>
                      </c:pt>
                      <c:pt idx="1535">
                        <c:v>10.659722222222223</c:v>
                      </c:pt>
                      <c:pt idx="1536">
                        <c:v>10.666666666666666</c:v>
                      </c:pt>
                      <c:pt idx="1537">
                        <c:v>10.673611111111112</c:v>
                      </c:pt>
                      <c:pt idx="1538">
                        <c:v>10.680555555555555</c:v>
                      </c:pt>
                      <c:pt idx="1539">
                        <c:v>10.6875</c:v>
                      </c:pt>
                      <c:pt idx="1540">
                        <c:v>10.694444444444445</c:v>
                      </c:pt>
                      <c:pt idx="1541">
                        <c:v>10.701388888888888</c:v>
                      </c:pt>
                      <c:pt idx="1542">
                        <c:v>10.708333333333334</c:v>
                      </c:pt>
                      <c:pt idx="1543">
                        <c:v>10.715277777777779</c:v>
                      </c:pt>
                      <c:pt idx="1544">
                        <c:v>10.722222222222221</c:v>
                      </c:pt>
                      <c:pt idx="1545">
                        <c:v>10.729166666666666</c:v>
                      </c:pt>
                      <c:pt idx="1546">
                        <c:v>10.736111111111112</c:v>
                      </c:pt>
                      <c:pt idx="1547">
                        <c:v>10.743055555555555</c:v>
                      </c:pt>
                      <c:pt idx="1548">
                        <c:v>10.75</c:v>
                      </c:pt>
                      <c:pt idx="1549">
                        <c:v>10.756944444444445</c:v>
                      </c:pt>
                      <c:pt idx="1550">
                        <c:v>10.763888888888888</c:v>
                      </c:pt>
                      <c:pt idx="1551">
                        <c:v>10.770833333333334</c:v>
                      </c:pt>
                      <c:pt idx="1552">
                        <c:v>10.777777777777779</c:v>
                      </c:pt>
                      <c:pt idx="1553">
                        <c:v>10.784722222222221</c:v>
                      </c:pt>
                      <c:pt idx="1554">
                        <c:v>10.791666666666666</c:v>
                      </c:pt>
                      <c:pt idx="1555">
                        <c:v>10.798611111111112</c:v>
                      </c:pt>
                      <c:pt idx="1556">
                        <c:v>10.805555555555555</c:v>
                      </c:pt>
                      <c:pt idx="1557">
                        <c:v>10.8125</c:v>
                      </c:pt>
                      <c:pt idx="1558">
                        <c:v>10.819444444444445</c:v>
                      </c:pt>
                      <c:pt idx="1559">
                        <c:v>10.826388888888888</c:v>
                      </c:pt>
                      <c:pt idx="1560">
                        <c:v>10.833333333333334</c:v>
                      </c:pt>
                      <c:pt idx="1561">
                        <c:v>10.840277777777779</c:v>
                      </c:pt>
                      <c:pt idx="1562">
                        <c:v>10.847222222222221</c:v>
                      </c:pt>
                      <c:pt idx="1563">
                        <c:v>10.854166666666666</c:v>
                      </c:pt>
                      <c:pt idx="1564">
                        <c:v>10.861111111111112</c:v>
                      </c:pt>
                      <c:pt idx="1565">
                        <c:v>10.868055555555555</c:v>
                      </c:pt>
                      <c:pt idx="1566">
                        <c:v>10.875</c:v>
                      </c:pt>
                      <c:pt idx="1567">
                        <c:v>10.881944444444445</c:v>
                      </c:pt>
                      <c:pt idx="1568">
                        <c:v>10.888888888888888</c:v>
                      </c:pt>
                      <c:pt idx="1569">
                        <c:v>10.895833333333334</c:v>
                      </c:pt>
                      <c:pt idx="1570">
                        <c:v>10.902777777777779</c:v>
                      </c:pt>
                      <c:pt idx="1571">
                        <c:v>10.909722222222221</c:v>
                      </c:pt>
                      <c:pt idx="1572">
                        <c:v>10.916666666666666</c:v>
                      </c:pt>
                      <c:pt idx="1573">
                        <c:v>10.923611111111112</c:v>
                      </c:pt>
                      <c:pt idx="1574">
                        <c:v>10.930555555555555</c:v>
                      </c:pt>
                      <c:pt idx="1575">
                        <c:v>10.9375</c:v>
                      </c:pt>
                      <c:pt idx="1576">
                        <c:v>10.944444444444445</c:v>
                      </c:pt>
                      <c:pt idx="1577">
                        <c:v>10.951388888888888</c:v>
                      </c:pt>
                      <c:pt idx="1578">
                        <c:v>10.958333333333334</c:v>
                      </c:pt>
                      <c:pt idx="1579">
                        <c:v>10.965277777777779</c:v>
                      </c:pt>
                      <c:pt idx="1580">
                        <c:v>10.972222222222221</c:v>
                      </c:pt>
                      <c:pt idx="1581">
                        <c:v>10.979166666666666</c:v>
                      </c:pt>
                      <c:pt idx="1582">
                        <c:v>10.986111111111112</c:v>
                      </c:pt>
                      <c:pt idx="1583">
                        <c:v>10.993055555555555</c:v>
                      </c:pt>
                      <c:pt idx="1584">
                        <c:v>11</c:v>
                      </c:pt>
                      <c:pt idx="1585">
                        <c:v>11.006944444444445</c:v>
                      </c:pt>
                      <c:pt idx="1586">
                        <c:v>11.013888888888888</c:v>
                      </c:pt>
                      <c:pt idx="1587">
                        <c:v>11.020833333333334</c:v>
                      </c:pt>
                      <c:pt idx="1588">
                        <c:v>11.027777777777779</c:v>
                      </c:pt>
                      <c:pt idx="1589">
                        <c:v>11.034722222222221</c:v>
                      </c:pt>
                      <c:pt idx="1590">
                        <c:v>11.041666666666666</c:v>
                      </c:pt>
                      <c:pt idx="1591">
                        <c:v>11.048611111111112</c:v>
                      </c:pt>
                      <c:pt idx="1592">
                        <c:v>11.055555555555555</c:v>
                      </c:pt>
                      <c:pt idx="1593">
                        <c:v>11.0625</c:v>
                      </c:pt>
                      <c:pt idx="1594">
                        <c:v>11.069444444444445</c:v>
                      </c:pt>
                      <c:pt idx="1595">
                        <c:v>11.076388888888888</c:v>
                      </c:pt>
                      <c:pt idx="1596">
                        <c:v>11.083333333333334</c:v>
                      </c:pt>
                      <c:pt idx="1597">
                        <c:v>11.090277777777779</c:v>
                      </c:pt>
                      <c:pt idx="1598">
                        <c:v>11.097222222222221</c:v>
                      </c:pt>
                      <c:pt idx="1599">
                        <c:v>11.104166666666666</c:v>
                      </c:pt>
                      <c:pt idx="1600">
                        <c:v>11.111111111111112</c:v>
                      </c:pt>
                      <c:pt idx="1601">
                        <c:v>11.118055555555555</c:v>
                      </c:pt>
                      <c:pt idx="1602">
                        <c:v>11.125</c:v>
                      </c:pt>
                      <c:pt idx="1603">
                        <c:v>11.131944444444445</c:v>
                      </c:pt>
                      <c:pt idx="1604">
                        <c:v>11.138888888888888</c:v>
                      </c:pt>
                      <c:pt idx="1605">
                        <c:v>11.145833333333334</c:v>
                      </c:pt>
                      <c:pt idx="1606">
                        <c:v>11.152777777777779</c:v>
                      </c:pt>
                      <c:pt idx="1607">
                        <c:v>11.159722222222221</c:v>
                      </c:pt>
                      <c:pt idx="1608">
                        <c:v>11.166666666666666</c:v>
                      </c:pt>
                      <c:pt idx="1609">
                        <c:v>11.173611111111112</c:v>
                      </c:pt>
                      <c:pt idx="1610">
                        <c:v>11.180555555555555</c:v>
                      </c:pt>
                      <c:pt idx="1611">
                        <c:v>11.1875</c:v>
                      </c:pt>
                      <c:pt idx="1612">
                        <c:v>11.194444444444445</c:v>
                      </c:pt>
                      <c:pt idx="1613">
                        <c:v>11.201388888888888</c:v>
                      </c:pt>
                      <c:pt idx="1614">
                        <c:v>11.208333333333334</c:v>
                      </c:pt>
                      <c:pt idx="1615">
                        <c:v>11.215277777777779</c:v>
                      </c:pt>
                      <c:pt idx="1616">
                        <c:v>11.222222222222221</c:v>
                      </c:pt>
                      <c:pt idx="1617">
                        <c:v>11.229166666666666</c:v>
                      </c:pt>
                      <c:pt idx="1618">
                        <c:v>11.236111111111112</c:v>
                      </c:pt>
                      <c:pt idx="1619">
                        <c:v>11.243055555555555</c:v>
                      </c:pt>
                      <c:pt idx="1620">
                        <c:v>11.25</c:v>
                      </c:pt>
                      <c:pt idx="1621">
                        <c:v>11.256944444444445</c:v>
                      </c:pt>
                      <c:pt idx="1622">
                        <c:v>11.263888888888888</c:v>
                      </c:pt>
                      <c:pt idx="1623">
                        <c:v>11.270833333333334</c:v>
                      </c:pt>
                      <c:pt idx="1624">
                        <c:v>11.277777777777779</c:v>
                      </c:pt>
                      <c:pt idx="1625">
                        <c:v>11.284722222222221</c:v>
                      </c:pt>
                      <c:pt idx="1626">
                        <c:v>11.291666666666666</c:v>
                      </c:pt>
                      <c:pt idx="1627">
                        <c:v>11.298611111111112</c:v>
                      </c:pt>
                      <c:pt idx="1628">
                        <c:v>11.305555555555555</c:v>
                      </c:pt>
                      <c:pt idx="1629">
                        <c:v>11.3125</c:v>
                      </c:pt>
                      <c:pt idx="1630">
                        <c:v>11.319444444444445</c:v>
                      </c:pt>
                      <c:pt idx="1631">
                        <c:v>11.326388888888888</c:v>
                      </c:pt>
                      <c:pt idx="1632">
                        <c:v>11.333333333333334</c:v>
                      </c:pt>
                      <c:pt idx="1633">
                        <c:v>11.340277777777779</c:v>
                      </c:pt>
                      <c:pt idx="1634">
                        <c:v>11.347222222222221</c:v>
                      </c:pt>
                      <c:pt idx="1635">
                        <c:v>11.354166666666666</c:v>
                      </c:pt>
                      <c:pt idx="1636">
                        <c:v>11.361111111111112</c:v>
                      </c:pt>
                      <c:pt idx="1637">
                        <c:v>11.368055555555555</c:v>
                      </c:pt>
                      <c:pt idx="1638">
                        <c:v>11.375</c:v>
                      </c:pt>
                      <c:pt idx="1639">
                        <c:v>11.381944444444445</c:v>
                      </c:pt>
                      <c:pt idx="1640">
                        <c:v>11.388888888888888</c:v>
                      </c:pt>
                      <c:pt idx="1641">
                        <c:v>11.395833333333334</c:v>
                      </c:pt>
                      <c:pt idx="1642">
                        <c:v>11.402777777777779</c:v>
                      </c:pt>
                      <c:pt idx="1643">
                        <c:v>11.409722222222221</c:v>
                      </c:pt>
                      <c:pt idx="1644">
                        <c:v>11.416666666666666</c:v>
                      </c:pt>
                      <c:pt idx="1645">
                        <c:v>11.423611111111112</c:v>
                      </c:pt>
                      <c:pt idx="1646">
                        <c:v>11.430555555555555</c:v>
                      </c:pt>
                      <c:pt idx="1647">
                        <c:v>11.4375</c:v>
                      </c:pt>
                      <c:pt idx="1648">
                        <c:v>11.444444444444445</c:v>
                      </c:pt>
                      <c:pt idx="1649">
                        <c:v>11.451388888888888</c:v>
                      </c:pt>
                      <c:pt idx="1650">
                        <c:v>11.458333333333334</c:v>
                      </c:pt>
                      <c:pt idx="1651">
                        <c:v>11.465277777777779</c:v>
                      </c:pt>
                      <c:pt idx="1652">
                        <c:v>11.472222222222221</c:v>
                      </c:pt>
                      <c:pt idx="1653">
                        <c:v>11.479166666666666</c:v>
                      </c:pt>
                      <c:pt idx="1654">
                        <c:v>11.486111111111112</c:v>
                      </c:pt>
                      <c:pt idx="1655">
                        <c:v>11.493055555555555</c:v>
                      </c:pt>
                      <c:pt idx="1656">
                        <c:v>11.5</c:v>
                      </c:pt>
                      <c:pt idx="1657">
                        <c:v>11.506944444444445</c:v>
                      </c:pt>
                      <c:pt idx="1658">
                        <c:v>11.513888888888888</c:v>
                      </c:pt>
                      <c:pt idx="1659">
                        <c:v>11.520833333333334</c:v>
                      </c:pt>
                      <c:pt idx="1660">
                        <c:v>11.527777777777779</c:v>
                      </c:pt>
                      <c:pt idx="1661">
                        <c:v>11.534722222222221</c:v>
                      </c:pt>
                      <c:pt idx="1662">
                        <c:v>11.541666666666666</c:v>
                      </c:pt>
                      <c:pt idx="1663">
                        <c:v>11.548611111111112</c:v>
                      </c:pt>
                      <c:pt idx="1664">
                        <c:v>11.555555555555555</c:v>
                      </c:pt>
                      <c:pt idx="1665">
                        <c:v>11.5625</c:v>
                      </c:pt>
                      <c:pt idx="1666">
                        <c:v>11.569444444444445</c:v>
                      </c:pt>
                      <c:pt idx="1667">
                        <c:v>11.576388888888888</c:v>
                      </c:pt>
                      <c:pt idx="1668">
                        <c:v>11.583333333333334</c:v>
                      </c:pt>
                      <c:pt idx="1669">
                        <c:v>11.590277777777779</c:v>
                      </c:pt>
                      <c:pt idx="1670">
                        <c:v>11.597222222222221</c:v>
                      </c:pt>
                      <c:pt idx="1671">
                        <c:v>11.604166666666666</c:v>
                      </c:pt>
                      <c:pt idx="1672">
                        <c:v>11.611111111111112</c:v>
                      </c:pt>
                      <c:pt idx="1673">
                        <c:v>11.618055555555555</c:v>
                      </c:pt>
                      <c:pt idx="1674">
                        <c:v>11.625</c:v>
                      </c:pt>
                      <c:pt idx="1675">
                        <c:v>11.631944444444445</c:v>
                      </c:pt>
                      <c:pt idx="1676">
                        <c:v>11.638888888888888</c:v>
                      </c:pt>
                      <c:pt idx="1677">
                        <c:v>11.645833333333334</c:v>
                      </c:pt>
                      <c:pt idx="1678">
                        <c:v>11.652777777777779</c:v>
                      </c:pt>
                      <c:pt idx="1679">
                        <c:v>11.659722222222221</c:v>
                      </c:pt>
                      <c:pt idx="1680">
                        <c:v>11.666666666666666</c:v>
                      </c:pt>
                      <c:pt idx="1681">
                        <c:v>11.673611111111112</c:v>
                      </c:pt>
                      <c:pt idx="1682">
                        <c:v>11.680555555555555</c:v>
                      </c:pt>
                      <c:pt idx="1683">
                        <c:v>11.6875</c:v>
                      </c:pt>
                      <c:pt idx="1684">
                        <c:v>11.694444444444445</c:v>
                      </c:pt>
                      <c:pt idx="1685">
                        <c:v>11.701388888888888</c:v>
                      </c:pt>
                      <c:pt idx="1686">
                        <c:v>11.708333333333334</c:v>
                      </c:pt>
                      <c:pt idx="1687">
                        <c:v>11.715277777777779</c:v>
                      </c:pt>
                      <c:pt idx="1688">
                        <c:v>11.722222222222221</c:v>
                      </c:pt>
                      <c:pt idx="1689">
                        <c:v>11.729166666666666</c:v>
                      </c:pt>
                      <c:pt idx="1690">
                        <c:v>11.736111111111112</c:v>
                      </c:pt>
                      <c:pt idx="1691">
                        <c:v>11.743055555555555</c:v>
                      </c:pt>
                      <c:pt idx="1692">
                        <c:v>11.75</c:v>
                      </c:pt>
                      <c:pt idx="1693">
                        <c:v>11.756944444444445</c:v>
                      </c:pt>
                      <c:pt idx="1694">
                        <c:v>11.763888888888888</c:v>
                      </c:pt>
                      <c:pt idx="1695">
                        <c:v>11.770833333333334</c:v>
                      </c:pt>
                      <c:pt idx="1696">
                        <c:v>11.777777777777779</c:v>
                      </c:pt>
                      <c:pt idx="1697">
                        <c:v>11.784722222222221</c:v>
                      </c:pt>
                      <c:pt idx="1698">
                        <c:v>11.791666666666666</c:v>
                      </c:pt>
                      <c:pt idx="1699">
                        <c:v>11.798611111111112</c:v>
                      </c:pt>
                      <c:pt idx="1700">
                        <c:v>11.805555555555555</c:v>
                      </c:pt>
                      <c:pt idx="1701">
                        <c:v>11.8125</c:v>
                      </c:pt>
                      <c:pt idx="1702">
                        <c:v>11.819444444444445</c:v>
                      </c:pt>
                      <c:pt idx="1703">
                        <c:v>11.826388888888888</c:v>
                      </c:pt>
                      <c:pt idx="1704">
                        <c:v>11.833333333333334</c:v>
                      </c:pt>
                      <c:pt idx="1705">
                        <c:v>11.840277777777779</c:v>
                      </c:pt>
                      <c:pt idx="1706">
                        <c:v>11.847222222222221</c:v>
                      </c:pt>
                      <c:pt idx="1707">
                        <c:v>11.854166666666666</c:v>
                      </c:pt>
                      <c:pt idx="1708">
                        <c:v>11.861111111111112</c:v>
                      </c:pt>
                      <c:pt idx="1709">
                        <c:v>11.868055555555555</c:v>
                      </c:pt>
                      <c:pt idx="1710">
                        <c:v>11.875</c:v>
                      </c:pt>
                      <c:pt idx="1711">
                        <c:v>11.881944444444445</c:v>
                      </c:pt>
                      <c:pt idx="1712">
                        <c:v>11.888888888888888</c:v>
                      </c:pt>
                      <c:pt idx="1713">
                        <c:v>11.895833333333334</c:v>
                      </c:pt>
                      <c:pt idx="1714">
                        <c:v>11.902777777777779</c:v>
                      </c:pt>
                      <c:pt idx="1715">
                        <c:v>11.909722222222221</c:v>
                      </c:pt>
                      <c:pt idx="1716">
                        <c:v>11.916666666666666</c:v>
                      </c:pt>
                      <c:pt idx="1717">
                        <c:v>11.923611111111112</c:v>
                      </c:pt>
                      <c:pt idx="1718">
                        <c:v>11.930555555555555</c:v>
                      </c:pt>
                      <c:pt idx="1719">
                        <c:v>11.9375</c:v>
                      </c:pt>
                      <c:pt idx="1720">
                        <c:v>11.944444444444445</c:v>
                      </c:pt>
                      <c:pt idx="1721">
                        <c:v>11.951388888888888</c:v>
                      </c:pt>
                      <c:pt idx="1722">
                        <c:v>11.958333333333334</c:v>
                      </c:pt>
                      <c:pt idx="1723">
                        <c:v>11.965277777777779</c:v>
                      </c:pt>
                      <c:pt idx="1724">
                        <c:v>11.972222222222221</c:v>
                      </c:pt>
                      <c:pt idx="1725">
                        <c:v>11.979166666666666</c:v>
                      </c:pt>
                      <c:pt idx="1726">
                        <c:v>11.986111111111112</c:v>
                      </c:pt>
                      <c:pt idx="1727">
                        <c:v>11.993055555555555</c:v>
                      </c:pt>
                      <c:pt idx="1728">
                        <c:v>12</c:v>
                      </c:pt>
                      <c:pt idx="1729">
                        <c:v>12.006944444444445</c:v>
                      </c:pt>
                      <c:pt idx="1730">
                        <c:v>12.013888888888888</c:v>
                      </c:pt>
                      <c:pt idx="1731">
                        <c:v>12.020833333333334</c:v>
                      </c:pt>
                      <c:pt idx="1732">
                        <c:v>12.027777777777779</c:v>
                      </c:pt>
                      <c:pt idx="1733">
                        <c:v>12.034722222222221</c:v>
                      </c:pt>
                      <c:pt idx="1734">
                        <c:v>12.041666666666666</c:v>
                      </c:pt>
                      <c:pt idx="1735">
                        <c:v>12.048611111111112</c:v>
                      </c:pt>
                      <c:pt idx="1736">
                        <c:v>12.055555555555555</c:v>
                      </c:pt>
                      <c:pt idx="1737">
                        <c:v>12.0625</c:v>
                      </c:pt>
                      <c:pt idx="1738">
                        <c:v>12.069444444444445</c:v>
                      </c:pt>
                      <c:pt idx="1739">
                        <c:v>12.076388888888888</c:v>
                      </c:pt>
                      <c:pt idx="1740">
                        <c:v>12.083333333333334</c:v>
                      </c:pt>
                      <c:pt idx="1741">
                        <c:v>12.090277777777779</c:v>
                      </c:pt>
                      <c:pt idx="1742">
                        <c:v>12.097222222222221</c:v>
                      </c:pt>
                      <c:pt idx="1743">
                        <c:v>12.104166666666666</c:v>
                      </c:pt>
                      <c:pt idx="1744">
                        <c:v>12.111111111111112</c:v>
                      </c:pt>
                      <c:pt idx="1745">
                        <c:v>12.118055555555555</c:v>
                      </c:pt>
                      <c:pt idx="1746">
                        <c:v>12.125</c:v>
                      </c:pt>
                      <c:pt idx="1747">
                        <c:v>12.131944444444445</c:v>
                      </c:pt>
                      <c:pt idx="1748">
                        <c:v>12.138888888888888</c:v>
                      </c:pt>
                      <c:pt idx="1749">
                        <c:v>12.145833333333334</c:v>
                      </c:pt>
                      <c:pt idx="1750">
                        <c:v>12.152777777777779</c:v>
                      </c:pt>
                      <c:pt idx="1751">
                        <c:v>12.159722222222221</c:v>
                      </c:pt>
                      <c:pt idx="1752">
                        <c:v>12.166666666666666</c:v>
                      </c:pt>
                      <c:pt idx="1753">
                        <c:v>12.173611111111112</c:v>
                      </c:pt>
                      <c:pt idx="1754">
                        <c:v>12.180555555555555</c:v>
                      </c:pt>
                      <c:pt idx="1755">
                        <c:v>12.1875</c:v>
                      </c:pt>
                      <c:pt idx="1756">
                        <c:v>12.194444444444445</c:v>
                      </c:pt>
                      <c:pt idx="1757">
                        <c:v>12.201388888888888</c:v>
                      </c:pt>
                      <c:pt idx="1758">
                        <c:v>12.208333333333334</c:v>
                      </c:pt>
                      <c:pt idx="1759">
                        <c:v>12.215277777777779</c:v>
                      </c:pt>
                      <c:pt idx="1760">
                        <c:v>12.222222222222221</c:v>
                      </c:pt>
                      <c:pt idx="1761">
                        <c:v>12.229166666666666</c:v>
                      </c:pt>
                      <c:pt idx="1762">
                        <c:v>12.236111111111112</c:v>
                      </c:pt>
                      <c:pt idx="1763">
                        <c:v>12.243055555555555</c:v>
                      </c:pt>
                      <c:pt idx="1764">
                        <c:v>12.25</c:v>
                      </c:pt>
                      <c:pt idx="1765">
                        <c:v>12.256944444444445</c:v>
                      </c:pt>
                      <c:pt idx="1766">
                        <c:v>12.263888888888888</c:v>
                      </c:pt>
                      <c:pt idx="1767">
                        <c:v>12.270833333333334</c:v>
                      </c:pt>
                      <c:pt idx="1768">
                        <c:v>12.277777777777779</c:v>
                      </c:pt>
                      <c:pt idx="1769">
                        <c:v>12.284722222222221</c:v>
                      </c:pt>
                      <c:pt idx="1770">
                        <c:v>12.291666666666666</c:v>
                      </c:pt>
                      <c:pt idx="1771">
                        <c:v>12.298611111111112</c:v>
                      </c:pt>
                      <c:pt idx="1772">
                        <c:v>12.305555555555555</c:v>
                      </c:pt>
                      <c:pt idx="1773">
                        <c:v>12.3125</c:v>
                      </c:pt>
                      <c:pt idx="1774">
                        <c:v>12.319444444444445</c:v>
                      </c:pt>
                      <c:pt idx="1775">
                        <c:v>12.326388888888888</c:v>
                      </c:pt>
                      <c:pt idx="1776">
                        <c:v>12.333333333333334</c:v>
                      </c:pt>
                      <c:pt idx="1777">
                        <c:v>12.340277777777779</c:v>
                      </c:pt>
                      <c:pt idx="1778">
                        <c:v>12.347222222222221</c:v>
                      </c:pt>
                      <c:pt idx="1779">
                        <c:v>12.354166666666666</c:v>
                      </c:pt>
                      <c:pt idx="1780">
                        <c:v>12.361111111111112</c:v>
                      </c:pt>
                      <c:pt idx="1781">
                        <c:v>12.368055555555555</c:v>
                      </c:pt>
                      <c:pt idx="1782">
                        <c:v>12.375</c:v>
                      </c:pt>
                      <c:pt idx="1783">
                        <c:v>12.381944444444445</c:v>
                      </c:pt>
                      <c:pt idx="1784">
                        <c:v>12.388888888888888</c:v>
                      </c:pt>
                      <c:pt idx="1785">
                        <c:v>12.395833333333334</c:v>
                      </c:pt>
                      <c:pt idx="1786">
                        <c:v>12.402777777777779</c:v>
                      </c:pt>
                      <c:pt idx="1787">
                        <c:v>12.409722222222221</c:v>
                      </c:pt>
                      <c:pt idx="1788">
                        <c:v>12.416666666666666</c:v>
                      </c:pt>
                      <c:pt idx="1789">
                        <c:v>12.423611111111112</c:v>
                      </c:pt>
                      <c:pt idx="1790">
                        <c:v>12.430555555555555</c:v>
                      </c:pt>
                      <c:pt idx="1791">
                        <c:v>12.4375</c:v>
                      </c:pt>
                      <c:pt idx="1792">
                        <c:v>12.444444444444445</c:v>
                      </c:pt>
                      <c:pt idx="1793">
                        <c:v>12.451388888888888</c:v>
                      </c:pt>
                      <c:pt idx="1794">
                        <c:v>12.458333333333334</c:v>
                      </c:pt>
                      <c:pt idx="1795">
                        <c:v>12.465277777777779</c:v>
                      </c:pt>
                      <c:pt idx="1796">
                        <c:v>12.472222222222221</c:v>
                      </c:pt>
                      <c:pt idx="1797">
                        <c:v>12.479166666666666</c:v>
                      </c:pt>
                      <c:pt idx="1798">
                        <c:v>12.486111111111112</c:v>
                      </c:pt>
                      <c:pt idx="1799">
                        <c:v>12.493055555555555</c:v>
                      </c:pt>
                      <c:pt idx="1800">
                        <c:v>12.5</c:v>
                      </c:pt>
                      <c:pt idx="1801">
                        <c:v>12.506944444444445</c:v>
                      </c:pt>
                      <c:pt idx="1802">
                        <c:v>12.513888888888888</c:v>
                      </c:pt>
                      <c:pt idx="1803">
                        <c:v>12.520833333333334</c:v>
                      </c:pt>
                      <c:pt idx="1804">
                        <c:v>12.527777777777779</c:v>
                      </c:pt>
                      <c:pt idx="1805">
                        <c:v>12.534722222222221</c:v>
                      </c:pt>
                      <c:pt idx="1806">
                        <c:v>12.541666666666666</c:v>
                      </c:pt>
                      <c:pt idx="1807">
                        <c:v>12.548611111111112</c:v>
                      </c:pt>
                      <c:pt idx="1808">
                        <c:v>12.555555555555555</c:v>
                      </c:pt>
                      <c:pt idx="1809">
                        <c:v>12.5625</c:v>
                      </c:pt>
                      <c:pt idx="1810">
                        <c:v>12.569444444444445</c:v>
                      </c:pt>
                      <c:pt idx="1811">
                        <c:v>12.576388888888888</c:v>
                      </c:pt>
                      <c:pt idx="1812">
                        <c:v>12.583333333333334</c:v>
                      </c:pt>
                      <c:pt idx="1813">
                        <c:v>12.590277777777779</c:v>
                      </c:pt>
                      <c:pt idx="1814">
                        <c:v>12.597222222222221</c:v>
                      </c:pt>
                      <c:pt idx="1815">
                        <c:v>12.604166666666666</c:v>
                      </c:pt>
                      <c:pt idx="1816">
                        <c:v>12.611111111111112</c:v>
                      </c:pt>
                      <c:pt idx="1817">
                        <c:v>12.618055555555555</c:v>
                      </c:pt>
                      <c:pt idx="1818">
                        <c:v>12.625</c:v>
                      </c:pt>
                      <c:pt idx="1819">
                        <c:v>12.631944444444445</c:v>
                      </c:pt>
                      <c:pt idx="1820">
                        <c:v>12.638888888888888</c:v>
                      </c:pt>
                      <c:pt idx="1821">
                        <c:v>12.645833333333334</c:v>
                      </c:pt>
                      <c:pt idx="1822">
                        <c:v>12.652777777777779</c:v>
                      </c:pt>
                      <c:pt idx="1823">
                        <c:v>12.659722222222221</c:v>
                      </c:pt>
                      <c:pt idx="1824">
                        <c:v>12.666666666666666</c:v>
                      </c:pt>
                      <c:pt idx="1825">
                        <c:v>12.673611111111112</c:v>
                      </c:pt>
                      <c:pt idx="1826">
                        <c:v>12.680555555555555</c:v>
                      </c:pt>
                      <c:pt idx="1827">
                        <c:v>12.6875</c:v>
                      </c:pt>
                      <c:pt idx="1828">
                        <c:v>12.694444444444445</c:v>
                      </c:pt>
                      <c:pt idx="1829">
                        <c:v>12.701388888888888</c:v>
                      </c:pt>
                      <c:pt idx="1830">
                        <c:v>12.708333333333334</c:v>
                      </c:pt>
                      <c:pt idx="1831">
                        <c:v>12.715277777777779</c:v>
                      </c:pt>
                      <c:pt idx="1832">
                        <c:v>12.722222222222221</c:v>
                      </c:pt>
                      <c:pt idx="1833">
                        <c:v>12.729166666666666</c:v>
                      </c:pt>
                      <c:pt idx="1834">
                        <c:v>12.736111111111112</c:v>
                      </c:pt>
                      <c:pt idx="1835">
                        <c:v>12.743055555555555</c:v>
                      </c:pt>
                      <c:pt idx="1836">
                        <c:v>12.75</c:v>
                      </c:pt>
                      <c:pt idx="1837">
                        <c:v>12.756944444444445</c:v>
                      </c:pt>
                      <c:pt idx="1838">
                        <c:v>12.763888888888888</c:v>
                      </c:pt>
                      <c:pt idx="1839">
                        <c:v>12.770833333333334</c:v>
                      </c:pt>
                      <c:pt idx="1840">
                        <c:v>12.777777777777779</c:v>
                      </c:pt>
                      <c:pt idx="1841">
                        <c:v>12.784722222222221</c:v>
                      </c:pt>
                      <c:pt idx="1842">
                        <c:v>12.791666666666666</c:v>
                      </c:pt>
                      <c:pt idx="1843">
                        <c:v>12.798611111111112</c:v>
                      </c:pt>
                      <c:pt idx="1844">
                        <c:v>12.805555555555555</c:v>
                      </c:pt>
                      <c:pt idx="1845">
                        <c:v>12.8125</c:v>
                      </c:pt>
                      <c:pt idx="1846">
                        <c:v>12.819444444444445</c:v>
                      </c:pt>
                      <c:pt idx="1847">
                        <c:v>12.826388888888888</c:v>
                      </c:pt>
                      <c:pt idx="1848">
                        <c:v>12.833333333333334</c:v>
                      </c:pt>
                      <c:pt idx="1849">
                        <c:v>12.840277777777779</c:v>
                      </c:pt>
                      <c:pt idx="1850">
                        <c:v>12.847222222222221</c:v>
                      </c:pt>
                      <c:pt idx="1851">
                        <c:v>12.854166666666666</c:v>
                      </c:pt>
                      <c:pt idx="1852">
                        <c:v>12.861111111111112</c:v>
                      </c:pt>
                      <c:pt idx="1853">
                        <c:v>12.868055555555555</c:v>
                      </c:pt>
                      <c:pt idx="1854">
                        <c:v>12.875</c:v>
                      </c:pt>
                      <c:pt idx="1855">
                        <c:v>12.881944444444445</c:v>
                      </c:pt>
                      <c:pt idx="1856">
                        <c:v>12.888888888888888</c:v>
                      </c:pt>
                      <c:pt idx="1857">
                        <c:v>12.895833333333334</c:v>
                      </c:pt>
                      <c:pt idx="1858">
                        <c:v>12.902777777777779</c:v>
                      </c:pt>
                      <c:pt idx="1859">
                        <c:v>12.909722222222221</c:v>
                      </c:pt>
                      <c:pt idx="1860">
                        <c:v>12.916666666666666</c:v>
                      </c:pt>
                      <c:pt idx="1861">
                        <c:v>12.923611111111112</c:v>
                      </c:pt>
                      <c:pt idx="1862">
                        <c:v>12.930555555555555</c:v>
                      </c:pt>
                      <c:pt idx="1863">
                        <c:v>12.9375</c:v>
                      </c:pt>
                      <c:pt idx="1864">
                        <c:v>12.944444444444445</c:v>
                      </c:pt>
                      <c:pt idx="1865">
                        <c:v>12.951388888888888</c:v>
                      </c:pt>
                      <c:pt idx="1866">
                        <c:v>12.958333333333334</c:v>
                      </c:pt>
                      <c:pt idx="1867">
                        <c:v>12.965277777777779</c:v>
                      </c:pt>
                      <c:pt idx="1868">
                        <c:v>12.972222222222221</c:v>
                      </c:pt>
                      <c:pt idx="1869">
                        <c:v>12.979166666666666</c:v>
                      </c:pt>
                      <c:pt idx="1870">
                        <c:v>12.986111111111112</c:v>
                      </c:pt>
                      <c:pt idx="1871">
                        <c:v>12.993055555555555</c:v>
                      </c:pt>
                      <c:pt idx="1872">
                        <c:v>13</c:v>
                      </c:pt>
                      <c:pt idx="1873">
                        <c:v>13.006944444444445</c:v>
                      </c:pt>
                      <c:pt idx="1874">
                        <c:v>13.013888888888888</c:v>
                      </c:pt>
                      <c:pt idx="1875">
                        <c:v>13.020833333333334</c:v>
                      </c:pt>
                      <c:pt idx="1876">
                        <c:v>13.027777777777779</c:v>
                      </c:pt>
                      <c:pt idx="1877">
                        <c:v>13.034722222222221</c:v>
                      </c:pt>
                      <c:pt idx="1878">
                        <c:v>13.041666666666666</c:v>
                      </c:pt>
                      <c:pt idx="1879">
                        <c:v>13.048611111111112</c:v>
                      </c:pt>
                      <c:pt idx="1880">
                        <c:v>13.055555555555555</c:v>
                      </c:pt>
                      <c:pt idx="1881">
                        <c:v>13.0625</c:v>
                      </c:pt>
                      <c:pt idx="1882">
                        <c:v>13.069444444444445</c:v>
                      </c:pt>
                      <c:pt idx="1883">
                        <c:v>13.076388888888888</c:v>
                      </c:pt>
                      <c:pt idx="1884">
                        <c:v>13.083333333333334</c:v>
                      </c:pt>
                      <c:pt idx="1885">
                        <c:v>13.090277777777779</c:v>
                      </c:pt>
                      <c:pt idx="1886">
                        <c:v>13.097222222222221</c:v>
                      </c:pt>
                      <c:pt idx="1887">
                        <c:v>13.104166666666666</c:v>
                      </c:pt>
                      <c:pt idx="1888">
                        <c:v>13.111111111111112</c:v>
                      </c:pt>
                      <c:pt idx="1889">
                        <c:v>13.118055555555555</c:v>
                      </c:pt>
                      <c:pt idx="1890">
                        <c:v>13.125</c:v>
                      </c:pt>
                      <c:pt idx="1891">
                        <c:v>13.131944444444445</c:v>
                      </c:pt>
                      <c:pt idx="1892">
                        <c:v>13.138888888888888</c:v>
                      </c:pt>
                      <c:pt idx="1893">
                        <c:v>13.145833333333334</c:v>
                      </c:pt>
                      <c:pt idx="1894">
                        <c:v>13.152777777777779</c:v>
                      </c:pt>
                      <c:pt idx="1895">
                        <c:v>13.159722222222221</c:v>
                      </c:pt>
                      <c:pt idx="1896">
                        <c:v>13.166666666666666</c:v>
                      </c:pt>
                      <c:pt idx="1897">
                        <c:v>13.173611111111112</c:v>
                      </c:pt>
                      <c:pt idx="1898">
                        <c:v>13.180555555555555</c:v>
                      </c:pt>
                      <c:pt idx="1899">
                        <c:v>13.1875</c:v>
                      </c:pt>
                      <c:pt idx="1900">
                        <c:v>13.194444444444445</c:v>
                      </c:pt>
                      <c:pt idx="1901">
                        <c:v>13.201388888888888</c:v>
                      </c:pt>
                      <c:pt idx="1902">
                        <c:v>13.208333333333334</c:v>
                      </c:pt>
                      <c:pt idx="1903">
                        <c:v>13.215277777777779</c:v>
                      </c:pt>
                      <c:pt idx="1904">
                        <c:v>13.222222222222221</c:v>
                      </c:pt>
                      <c:pt idx="1905">
                        <c:v>13.229166666666666</c:v>
                      </c:pt>
                      <c:pt idx="1906">
                        <c:v>13.236111111111112</c:v>
                      </c:pt>
                      <c:pt idx="1907">
                        <c:v>13.243055555555555</c:v>
                      </c:pt>
                      <c:pt idx="1908">
                        <c:v>13.25</c:v>
                      </c:pt>
                      <c:pt idx="1909">
                        <c:v>13.256944444444445</c:v>
                      </c:pt>
                      <c:pt idx="1910">
                        <c:v>13.263888888888888</c:v>
                      </c:pt>
                      <c:pt idx="1911">
                        <c:v>13.270833333333334</c:v>
                      </c:pt>
                      <c:pt idx="1912">
                        <c:v>13.277777777777779</c:v>
                      </c:pt>
                      <c:pt idx="1913">
                        <c:v>13.284722222222221</c:v>
                      </c:pt>
                      <c:pt idx="1914">
                        <c:v>13.291666666666666</c:v>
                      </c:pt>
                      <c:pt idx="1915">
                        <c:v>13.298611111111112</c:v>
                      </c:pt>
                      <c:pt idx="1916">
                        <c:v>13.305555555555555</c:v>
                      </c:pt>
                      <c:pt idx="1917">
                        <c:v>13.3125</c:v>
                      </c:pt>
                      <c:pt idx="1918">
                        <c:v>13.319444444444445</c:v>
                      </c:pt>
                      <c:pt idx="1919">
                        <c:v>13.326388888888888</c:v>
                      </c:pt>
                      <c:pt idx="1920">
                        <c:v>13.333333333333334</c:v>
                      </c:pt>
                      <c:pt idx="1921">
                        <c:v>13.340277777777779</c:v>
                      </c:pt>
                      <c:pt idx="1922">
                        <c:v>13.347222222222221</c:v>
                      </c:pt>
                      <c:pt idx="1923">
                        <c:v>13.354166666666666</c:v>
                      </c:pt>
                      <c:pt idx="1924">
                        <c:v>13.361111111111112</c:v>
                      </c:pt>
                      <c:pt idx="1925">
                        <c:v>13.368055555555555</c:v>
                      </c:pt>
                      <c:pt idx="1926">
                        <c:v>13.375</c:v>
                      </c:pt>
                      <c:pt idx="1927">
                        <c:v>13.381944444444445</c:v>
                      </c:pt>
                      <c:pt idx="1928">
                        <c:v>13.388888888888888</c:v>
                      </c:pt>
                      <c:pt idx="1929">
                        <c:v>13.395833333333334</c:v>
                      </c:pt>
                      <c:pt idx="1930">
                        <c:v>13.402777777777779</c:v>
                      </c:pt>
                      <c:pt idx="1931">
                        <c:v>13.409722222222221</c:v>
                      </c:pt>
                      <c:pt idx="1932">
                        <c:v>13.416666666666666</c:v>
                      </c:pt>
                      <c:pt idx="1933">
                        <c:v>13.423611111111112</c:v>
                      </c:pt>
                      <c:pt idx="1934">
                        <c:v>13.430555555555555</c:v>
                      </c:pt>
                      <c:pt idx="1935">
                        <c:v>13.4375</c:v>
                      </c:pt>
                      <c:pt idx="1936">
                        <c:v>13.444444444444445</c:v>
                      </c:pt>
                      <c:pt idx="1937">
                        <c:v>13.451388888888888</c:v>
                      </c:pt>
                      <c:pt idx="1938">
                        <c:v>13.458333333333334</c:v>
                      </c:pt>
                      <c:pt idx="1939">
                        <c:v>13.465277777777779</c:v>
                      </c:pt>
                      <c:pt idx="1940">
                        <c:v>13.472222222222221</c:v>
                      </c:pt>
                      <c:pt idx="1941">
                        <c:v>13.479166666666666</c:v>
                      </c:pt>
                      <c:pt idx="1942">
                        <c:v>13.486111111111112</c:v>
                      </c:pt>
                      <c:pt idx="1943">
                        <c:v>13.493055555555555</c:v>
                      </c:pt>
                      <c:pt idx="1944">
                        <c:v>13.5</c:v>
                      </c:pt>
                      <c:pt idx="1945">
                        <c:v>13.506944444444445</c:v>
                      </c:pt>
                      <c:pt idx="1946">
                        <c:v>13.513888888888888</c:v>
                      </c:pt>
                      <c:pt idx="1947">
                        <c:v>13.520833333333334</c:v>
                      </c:pt>
                      <c:pt idx="1948">
                        <c:v>13.527777777777779</c:v>
                      </c:pt>
                      <c:pt idx="1949">
                        <c:v>13.534722222222221</c:v>
                      </c:pt>
                      <c:pt idx="1950">
                        <c:v>13.541666666666666</c:v>
                      </c:pt>
                      <c:pt idx="1951">
                        <c:v>13.548611111111112</c:v>
                      </c:pt>
                      <c:pt idx="1952">
                        <c:v>13.555555555555555</c:v>
                      </c:pt>
                      <c:pt idx="1953">
                        <c:v>13.5625</c:v>
                      </c:pt>
                      <c:pt idx="1954">
                        <c:v>13.569444444444445</c:v>
                      </c:pt>
                      <c:pt idx="1955">
                        <c:v>13.576388888888888</c:v>
                      </c:pt>
                      <c:pt idx="1956">
                        <c:v>13.583333333333334</c:v>
                      </c:pt>
                      <c:pt idx="1957">
                        <c:v>13.590277777777779</c:v>
                      </c:pt>
                      <c:pt idx="1958">
                        <c:v>13.597222222222221</c:v>
                      </c:pt>
                      <c:pt idx="1959">
                        <c:v>13.604166666666666</c:v>
                      </c:pt>
                      <c:pt idx="1960">
                        <c:v>13.611111111111112</c:v>
                      </c:pt>
                      <c:pt idx="1961">
                        <c:v>13.618055555555555</c:v>
                      </c:pt>
                      <c:pt idx="1962">
                        <c:v>13.625</c:v>
                      </c:pt>
                      <c:pt idx="1963">
                        <c:v>13.631944444444445</c:v>
                      </c:pt>
                      <c:pt idx="1964">
                        <c:v>13.638888888888888</c:v>
                      </c:pt>
                      <c:pt idx="1965">
                        <c:v>13.645833333333334</c:v>
                      </c:pt>
                      <c:pt idx="1966">
                        <c:v>13.652777777777779</c:v>
                      </c:pt>
                      <c:pt idx="1967">
                        <c:v>13.659722222222221</c:v>
                      </c:pt>
                      <c:pt idx="1968">
                        <c:v>13.666666666666666</c:v>
                      </c:pt>
                      <c:pt idx="1969">
                        <c:v>13.673611111111112</c:v>
                      </c:pt>
                      <c:pt idx="1970">
                        <c:v>13.680555555555555</c:v>
                      </c:pt>
                      <c:pt idx="1971">
                        <c:v>13.6875</c:v>
                      </c:pt>
                      <c:pt idx="1972">
                        <c:v>13.694444444444445</c:v>
                      </c:pt>
                      <c:pt idx="1973">
                        <c:v>13.701388888888888</c:v>
                      </c:pt>
                      <c:pt idx="1974">
                        <c:v>13.708333333333334</c:v>
                      </c:pt>
                      <c:pt idx="1975">
                        <c:v>13.715277777777779</c:v>
                      </c:pt>
                      <c:pt idx="1976">
                        <c:v>13.722222222222221</c:v>
                      </c:pt>
                      <c:pt idx="1977">
                        <c:v>13.729166666666666</c:v>
                      </c:pt>
                      <c:pt idx="1978">
                        <c:v>13.736111111111112</c:v>
                      </c:pt>
                      <c:pt idx="1979">
                        <c:v>13.743055555555555</c:v>
                      </c:pt>
                      <c:pt idx="1980">
                        <c:v>13.75</c:v>
                      </c:pt>
                      <c:pt idx="1981">
                        <c:v>13.756944444444445</c:v>
                      </c:pt>
                      <c:pt idx="1982">
                        <c:v>13.763888888888888</c:v>
                      </c:pt>
                      <c:pt idx="1983">
                        <c:v>13.770833333333334</c:v>
                      </c:pt>
                      <c:pt idx="1984">
                        <c:v>13.777777777777779</c:v>
                      </c:pt>
                      <c:pt idx="1985">
                        <c:v>13.784722222222221</c:v>
                      </c:pt>
                      <c:pt idx="1986">
                        <c:v>13.791666666666666</c:v>
                      </c:pt>
                      <c:pt idx="1987">
                        <c:v>13.798611111111112</c:v>
                      </c:pt>
                      <c:pt idx="1988">
                        <c:v>13.805555555555555</c:v>
                      </c:pt>
                      <c:pt idx="1989">
                        <c:v>13.8125</c:v>
                      </c:pt>
                      <c:pt idx="1990">
                        <c:v>13.819444444444445</c:v>
                      </c:pt>
                      <c:pt idx="1991">
                        <c:v>13.826388888888888</c:v>
                      </c:pt>
                      <c:pt idx="1992">
                        <c:v>13.833333333333334</c:v>
                      </c:pt>
                      <c:pt idx="1993">
                        <c:v>13.840277777777779</c:v>
                      </c:pt>
                      <c:pt idx="1994">
                        <c:v>13.847222222222221</c:v>
                      </c:pt>
                      <c:pt idx="1995">
                        <c:v>13.854166666666666</c:v>
                      </c:pt>
                      <c:pt idx="1996">
                        <c:v>13.861111111111112</c:v>
                      </c:pt>
                      <c:pt idx="1997">
                        <c:v>13.868055555555555</c:v>
                      </c:pt>
                      <c:pt idx="1998">
                        <c:v>13.875</c:v>
                      </c:pt>
                      <c:pt idx="1999">
                        <c:v>13.881944444444445</c:v>
                      </c:pt>
                      <c:pt idx="2000">
                        <c:v>13.888888888888888</c:v>
                      </c:pt>
                      <c:pt idx="2001">
                        <c:v>13.895833333333334</c:v>
                      </c:pt>
                      <c:pt idx="2002">
                        <c:v>13.902777777777779</c:v>
                      </c:pt>
                      <c:pt idx="2003">
                        <c:v>13.909722222222221</c:v>
                      </c:pt>
                      <c:pt idx="2004">
                        <c:v>13.916666666666666</c:v>
                      </c:pt>
                      <c:pt idx="2005">
                        <c:v>13.923611111111112</c:v>
                      </c:pt>
                      <c:pt idx="2006">
                        <c:v>13.930555555555555</c:v>
                      </c:pt>
                      <c:pt idx="2007">
                        <c:v>13.9375</c:v>
                      </c:pt>
                      <c:pt idx="2008">
                        <c:v>13.944444444444445</c:v>
                      </c:pt>
                      <c:pt idx="2009">
                        <c:v>13.951388888888888</c:v>
                      </c:pt>
                      <c:pt idx="2010">
                        <c:v>13.958333333333334</c:v>
                      </c:pt>
                      <c:pt idx="2011">
                        <c:v>13.965277777777779</c:v>
                      </c:pt>
                      <c:pt idx="2012">
                        <c:v>13.972222222222221</c:v>
                      </c:pt>
                      <c:pt idx="2013">
                        <c:v>13.979166666666666</c:v>
                      </c:pt>
                      <c:pt idx="2014">
                        <c:v>13.986111111111112</c:v>
                      </c:pt>
                      <c:pt idx="2015">
                        <c:v>13.993055555555555</c:v>
                      </c:pt>
                      <c:pt idx="2016">
                        <c:v>14</c:v>
                      </c:pt>
                      <c:pt idx="2017">
                        <c:v>14.006944444444445</c:v>
                      </c:pt>
                      <c:pt idx="2018">
                        <c:v>14.013888888888888</c:v>
                      </c:pt>
                      <c:pt idx="2019">
                        <c:v>14.020833333333334</c:v>
                      </c:pt>
                      <c:pt idx="2020">
                        <c:v>14.027777777777779</c:v>
                      </c:pt>
                      <c:pt idx="2021">
                        <c:v>14.034722222222221</c:v>
                      </c:pt>
                      <c:pt idx="2022">
                        <c:v>14.041666666666666</c:v>
                      </c:pt>
                      <c:pt idx="2023">
                        <c:v>14.048611111111112</c:v>
                      </c:pt>
                      <c:pt idx="2024">
                        <c:v>14.055555555555555</c:v>
                      </c:pt>
                      <c:pt idx="2025">
                        <c:v>14.0625</c:v>
                      </c:pt>
                      <c:pt idx="2026">
                        <c:v>14.069444444444445</c:v>
                      </c:pt>
                      <c:pt idx="2027">
                        <c:v>14.076388888888888</c:v>
                      </c:pt>
                      <c:pt idx="2028">
                        <c:v>14.083333333333334</c:v>
                      </c:pt>
                      <c:pt idx="2029">
                        <c:v>14.090277777777779</c:v>
                      </c:pt>
                      <c:pt idx="2030">
                        <c:v>14.097222222222221</c:v>
                      </c:pt>
                      <c:pt idx="2031">
                        <c:v>14.104166666666666</c:v>
                      </c:pt>
                      <c:pt idx="2032">
                        <c:v>14.111111111111112</c:v>
                      </c:pt>
                      <c:pt idx="2033">
                        <c:v>14.118055555555555</c:v>
                      </c:pt>
                      <c:pt idx="2034">
                        <c:v>14.125</c:v>
                      </c:pt>
                      <c:pt idx="2035">
                        <c:v>14.131944444444445</c:v>
                      </c:pt>
                      <c:pt idx="2036">
                        <c:v>14.138888888888888</c:v>
                      </c:pt>
                      <c:pt idx="2037">
                        <c:v>14.145833333333334</c:v>
                      </c:pt>
                      <c:pt idx="2038">
                        <c:v>14.152777777777779</c:v>
                      </c:pt>
                      <c:pt idx="2039">
                        <c:v>14.159722222222221</c:v>
                      </c:pt>
                      <c:pt idx="2040">
                        <c:v>14.166666666666666</c:v>
                      </c:pt>
                      <c:pt idx="2041">
                        <c:v>14.173611111111112</c:v>
                      </c:pt>
                      <c:pt idx="2042">
                        <c:v>14.180555555555555</c:v>
                      </c:pt>
                      <c:pt idx="2043">
                        <c:v>14.1875</c:v>
                      </c:pt>
                      <c:pt idx="2044">
                        <c:v>14.194444444444445</c:v>
                      </c:pt>
                      <c:pt idx="2045">
                        <c:v>14.201388888888888</c:v>
                      </c:pt>
                      <c:pt idx="2046">
                        <c:v>14.208333333333334</c:v>
                      </c:pt>
                      <c:pt idx="2047">
                        <c:v>14.215277777777779</c:v>
                      </c:pt>
                      <c:pt idx="2048">
                        <c:v>14.222222222222221</c:v>
                      </c:pt>
                      <c:pt idx="2049">
                        <c:v>14.229166666666666</c:v>
                      </c:pt>
                      <c:pt idx="2050">
                        <c:v>14.236111111111112</c:v>
                      </c:pt>
                      <c:pt idx="2051">
                        <c:v>14.243055555555555</c:v>
                      </c:pt>
                      <c:pt idx="2052">
                        <c:v>14.25</c:v>
                      </c:pt>
                      <c:pt idx="2053">
                        <c:v>14.256944444444445</c:v>
                      </c:pt>
                      <c:pt idx="2054">
                        <c:v>14.263888888888888</c:v>
                      </c:pt>
                      <c:pt idx="2055">
                        <c:v>14.270833333333334</c:v>
                      </c:pt>
                      <c:pt idx="2056">
                        <c:v>14.277777777777779</c:v>
                      </c:pt>
                      <c:pt idx="2057">
                        <c:v>14.284722222222221</c:v>
                      </c:pt>
                      <c:pt idx="2058">
                        <c:v>14.291666666666666</c:v>
                      </c:pt>
                      <c:pt idx="2059">
                        <c:v>14.298611111111112</c:v>
                      </c:pt>
                      <c:pt idx="2060">
                        <c:v>14.305555555555555</c:v>
                      </c:pt>
                      <c:pt idx="2061">
                        <c:v>14.3125</c:v>
                      </c:pt>
                      <c:pt idx="2062">
                        <c:v>14.319444444444445</c:v>
                      </c:pt>
                      <c:pt idx="2063">
                        <c:v>14.326388888888888</c:v>
                      </c:pt>
                      <c:pt idx="2064">
                        <c:v>14.333333333333334</c:v>
                      </c:pt>
                      <c:pt idx="2065">
                        <c:v>14.340277777777779</c:v>
                      </c:pt>
                      <c:pt idx="2066">
                        <c:v>14.347222222222221</c:v>
                      </c:pt>
                      <c:pt idx="2067">
                        <c:v>14.354166666666666</c:v>
                      </c:pt>
                      <c:pt idx="2068">
                        <c:v>14.361111111111112</c:v>
                      </c:pt>
                      <c:pt idx="2069">
                        <c:v>14.368055555555555</c:v>
                      </c:pt>
                      <c:pt idx="2070">
                        <c:v>14.375</c:v>
                      </c:pt>
                      <c:pt idx="2071">
                        <c:v>14.381944444444445</c:v>
                      </c:pt>
                      <c:pt idx="2072">
                        <c:v>14.388888888888888</c:v>
                      </c:pt>
                      <c:pt idx="2073">
                        <c:v>14.395833333333334</c:v>
                      </c:pt>
                      <c:pt idx="2074">
                        <c:v>14.402777777777779</c:v>
                      </c:pt>
                      <c:pt idx="2075">
                        <c:v>14.409722222222221</c:v>
                      </c:pt>
                      <c:pt idx="2076">
                        <c:v>14.416666666666666</c:v>
                      </c:pt>
                      <c:pt idx="2077">
                        <c:v>14.423611111111112</c:v>
                      </c:pt>
                      <c:pt idx="2078">
                        <c:v>14.430555555555555</c:v>
                      </c:pt>
                      <c:pt idx="2079">
                        <c:v>14.4375</c:v>
                      </c:pt>
                      <c:pt idx="2080">
                        <c:v>14.444444444444445</c:v>
                      </c:pt>
                      <c:pt idx="2081">
                        <c:v>14.451388888888888</c:v>
                      </c:pt>
                      <c:pt idx="2082">
                        <c:v>14.458333333333334</c:v>
                      </c:pt>
                      <c:pt idx="2083">
                        <c:v>14.465277777777779</c:v>
                      </c:pt>
                      <c:pt idx="2084">
                        <c:v>14.472222222222221</c:v>
                      </c:pt>
                      <c:pt idx="2085">
                        <c:v>14.479166666666666</c:v>
                      </c:pt>
                      <c:pt idx="2086">
                        <c:v>14.486111111111112</c:v>
                      </c:pt>
                      <c:pt idx="2087">
                        <c:v>14.493055555555555</c:v>
                      </c:pt>
                      <c:pt idx="2088">
                        <c:v>14.5</c:v>
                      </c:pt>
                      <c:pt idx="2089">
                        <c:v>14.506944444444445</c:v>
                      </c:pt>
                      <c:pt idx="2090">
                        <c:v>14.513888888888888</c:v>
                      </c:pt>
                      <c:pt idx="2091">
                        <c:v>14.520833333333334</c:v>
                      </c:pt>
                      <c:pt idx="2092">
                        <c:v>14.527777777777779</c:v>
                      </c:pt>
                      <c:pt idx="2093">
                        <c:v>14.534722222222221</c:v>
                      </c:pt>
                      <c:pt idx="2094">
                        <c:v>14.541666666666666</c:v>
                      </c:pt>
                      <c:pt idx="2095">
                        <c:v>14.548611111111112</c:v>
                      </c:pt>
                      <c:pt idx="2096">
                        <c:v>14.555555555555555</c:v>
                      </c:pt>
                      <c:pt idx="2097">
                        <c:v>14.5625</c:v>
                      </c:pt>
                      <c:pt idx="2098">
                        <c:v>14.569444444444445</c:v>
                      </c:pt>
                      <c:pt idx="2099">
                        <c:v>14.576388888888888</c:v>
                      </c:pt>
                      <c:pt idx="2100">
                        <c:v>14.583333333333334</c:v>
                      </c:pt>
                      <c:pt idx="2101">
                        <c:v>14.590277777777779</c:v>
                      </c:pt>
                      <c:pt idx="2102">
                        <c:v>14.597222222222221</c:v>
                      </c:pt>
                      <c:pt idx="2103">
                        <c:v>14.604166666666666</c:v>
                      </c:pt>
                      <c:pt idx="2104">
                        <c:v>14.611111111111112</c:v>
                      </c:pt>
                      <c:pt idx="2105">
                        <c:v>14.618055555555555</c:v>
                      </c:pt>
                      <c:pt idx="2106">
                        <c:v>14.625</c:v>
                      </c:pt>
                      <c:pt idx="2107">
                        <c:v>14.631944444444445</c:v>
                      </c:pt>
                      <c:pt idx="2108">
                        <c:v>14.638888888888888</c:v>
                      </c:pt>
                      <c:pt idx="2109">
                        <c:v>14.645833333333334</c:v>
                      </c:pt>
                      <c:pt idx="2110">
                        <c:v>14.652777777777779</c:v>
                      </c:pt>
                      <c:pt idx="2111">
                        <c:v>14.659722222222221</c:v>
                      </c:pt>
                      <c:pt idx="2112">
                        <c:v>14.666666666666666</c:v>
                      </c:pt>
                      <c:pt idx="2113">
                        <c:v>14.673611111111112</c:v>
                      </c:pt>
                      <c:pt idx="2114">
                        <c:v>14.680555555555555</c:v>
                      </c:pt>
                      <c:pt idx="2115">
                        <c:v>14.6875</c:v>
                      </c:pt>
                      <c:pt idx="2116">
                        <c:v>14.694444444444445</c:v>
                      </c:pt>
                      <c:pt idx="2117">
                        <c:v>14.701388888888888</c:v>
                      </c:pt>
                      <c:pt idx="2118">
                        <c:v>14.708333333333334</c:v>
                      </c:pt>
                      <c:pt idx="2119">
                        <c:v>14.715277777777779</c:v>
                      </c:pt>
                      <c:pt idx="2120">
                        <c:v>14.722222222222221</c:v>
                      </c:pt>
                      <c:pt idx="2121">
                        <c:v>14.729166666666666</c:v>
                      </c:pt>
                      <c:pt idx="2122">
                        <c:v>14.736111111111112</c:v>
                      </c:pt>
                      <c:pt idx="2123">
                        <c:v>14.743055555555555</c:v>
                      </c:pt>
                      <c:pt idx="2124">
                        <c:v>14.75</c:v>
                      </c:pt>
                      <c:pt idx="2125">
                        <c:v>14.756944444444445</c:v>
                      </c:pt>
                      <c:pt idx="2126">
                        <c:v>14.763888888888888</c:v>
                      </c:pt>
                      <c:pt idx="2127">
                        <c:v>14.770833333333334</c:v>
                      </c:pt>
                      <c:pt idx="2128">
                        <c:v>14.777777777777779</c:v>
                      </c:pt>
                      <c:pt idx="2129">
                        <c:v>14.784722222222221</c:v>
                      </c:pt>
                      <c:pt idx="2130">
                        <c:v>14.791666666666666</c:v>
                      </c:pt>
                      <c:pt idx="2131">
                        <c:v>14.798611111111112</c:v>
                      </c:pt>
                      <c:pt idx="2132">
                        <c:v>14.805555555555555</c:v>
                      </c:pt>
                      <c:pt idx="2133">
                        <c:v>14.8125</c:v>
                      </c:pt>
                      <c:pt idx="2134">
                        <c:v>14.819444444444445</c:v>
                      </c:pt>
                      <c:pt idx="2135">
                        <c:v>14.826388888888888</c:v>
                      </c:pt>
                      <c:pt idx="2136">
                        <c:v>14.833333333333334</c:v>
                      </c:pt>
                      <c:pt idx="2137">
                        <c:v>14.840277777777779</c:v>
                      </c:pt>
                      <c:pt idx="2138">
                        <c:v>14.847222222222221</c:v>
                      </c:pt>
                      <c:pt idx="2139">
                        <c:v>14.854166666666666</c:v>
                      </c:pt>
                      <c:pt idx="2140">
                        <c:v>14.861111111111112</c:v>
                      </c:pt>
                      <c:pt idx="2141">
                        <c:v>14.868055555555555</c:v>
                      </c:pt>
                      <c:pt idx="2142">
                        <c:v>14.875</c:v>
                      </c:pt>
                      <c:pt idx="2143">
                        <c:v>14.881944444444445</c:v>
                      </c:pt>
                      <c:pt idx="2144">
                        <c:v>14.888888888888888</c:v>
                      </c:pt>
                      <c:pt idx="2145">
                        <c:v>14.895833333333334</c:v>
                      </c:pt>
                      <c:pt idx="2146">
                        <c:v>14.902777777777779</c:v>
                      </c:pt>
                      <c:pt idx="2147">
                        <c:v>14.909722222222221</c:v>
                      </c:pt>
                      <c:pt idx="2148">
                        <c:v>14.916666666666666</c:v>
                      </c:pt>
                      <c:pt idx="2149">
                        <c:v>14.923611111111112</c:v>
                      </c:pt>
                      <c:pt idx="2150">
                        <c:v>14.930555555555555</c:v>
                      </c:pt>
                      <c:pt idx="2151">
                        <c:v>14.9375</c:v>
                      </c:pt>
                      <c:pt idx="2152">
                        <c:v>14.944444444444445</c:v>
                      </c:pt>
                      <c:pt idx="2153">
                        <c:v>14.951388888888888</c:v>
                      </c:pt>
                      <c:pt idx="2154">
                        <c:v>14.958333333333334</c:v>
                      </c:pt>
                      <c:pt idx="2155">
                        <c:v>14.965277777777779</c:v>
                      </c:pt>
                      <c:pt idx="2156">
                        <c:v>14.972222222222221</c:v>
                      </c:pt>
                      <c:pt idx="2157">
                        <c:v>14.979166666666666</c:v>
                      </c:pt>
                      <c:pt idx="2158">
                        <c:v>14.986111111111112</c:v>
                      </c:pt>
                      <c:pt idx="2159">
                        <c:v>14.993055555555555</c:v>
                      </c:pt>
                      <c:pt idx="2160">
                        <c:v>15</c:v>
                      </c:pt>
                      <c:pt idx="2161">
                        <c:v>15.006944444444445</c:v>
                      </c:pt>
                      <c:pt idx="2162">
                        <c:v>15.013888888888888</c:v>
                      </c:pt>
                      <c:pt idx="2163">
                        <c:v>15.020833333333334</c:v>
                      </c:pt>
                      <c:pt idx="2164">
                        <c:v>15.027777777777779</c:v>
                      </c:pt>
                      <c:pt idx="2165">
                        <c:v>15.034722222222221</c:v>
                      </c:pt>
                      <c:pt idx="2166">
                        <c:v>15.041666666666666</c:v>
                      </c:pt>
                      <c:pt idx="2167">
                        <c:v>15.048611111111112</c:v>
                      </c:pt>
                      <c:pt idx="2168">
                        <c:v>15.055555555555555</c:v>
                      </c:pt>
                      <c:pt idx="2169">
                        <c:v>15.0625</c:v>
                      </c:pt>
                      <c:pt idx="2170">
                        <c:v>15.069444444444445</c:v>
                      </c:pt>
                      <c:pt idx="2171">
                        <c:v>15.076388888888888</c:v>
                      </c:pt>
                      <c:pt idx="2172">
                        <c:v>15.083333333333334</c:v>
                      </c:pt>
                      <c:pt idx="2173">
                        <c:v>15.090277777777779</c:v>
                      </c:pt>
                      <c:pt idx="2174">
                        <c:v>15.097222222222221</c:v>
                      </c:pt>
                      <c:pt idx="2175">
                        <c:v>15.104166666666666</c:v>
                      </c:pt>
                      <c:pt idx="2176">
                        <c:v>15.111111111111112</c:v>
                      </c:pt>
                      <c:pt idx="2177">
                        <c:v>15.118055555555555</c:v>
                      </c:pt>
                      <c:pt idx="2178">
                        <c:v>15.125</c:v>
                      </c:pt>
                      <c:pt idx="2179">
                        <c:v>15.131944444444445</c:v>
                      </c:pt>
                      <c:pt idx="2180">
                        <c:v>15.138888888888888</c:v>
                      </c:pt>
                      <c:pt idx="2181">
                        <c:v>15.145833333333334</c:v>
                      </c:pt>
                      <c:pt idx="2182">
                        <c:v>15.152777777777779</c:v>
                      </c:pt>
                      <c:pt idx="2183">
                        <c:v>15.159722222222221</c:v>
                      </c:pt>
                      <c:pt idx="2184">
                        <c:v>15.166666666666666</c:v>
                      </c:pt>
                      <c:pt idx="2185">
                        <c:v>15.173611111111112</c:v>
                      </c:pt>
                      <c:pt idx="2186">
                        <c:v>15.180555555555555</c:v>
                      </c:pt>
                      <c:pt idx="2187">
                        <c:v>15.1875</c:v>
                      </c:pt>
                      <c:pt idx="2188">
                        <c:v>15.194444444444445</c:v>
                      </c:pt>
                      <c:pt idx="2189">
                        <c:v>15.201388888888888</c:v>
                      </c:pt>
                      <c:pt idx="2190">
                        <c:v>15.208333333333334</c:v>
                      </c:pt>
                      <c:pt idx="2191">
                        <c:v>15.215277777777779</c:v>
                      </c:pt>
                      <c:pt idx="2192">
                        <c:v>15.222222222222221</c:v>
                      </c:pt>
                      <c:pt idx="2193">
                        <c:v>15.229166666666666</c:v>
                      </c:pt>
                      <c:pt idx="2194">
                        <c:v>15.236111111111112</c:v>
                      </c:pt>
                      <c:pt idx="2195">
                        <c:v>15.243055555555555</c:v>
                      </c:pt>
                      <c:pt idx="2196">
                        <c:v>15.25</c:v>
                      </c:pt>
                      <c:pt idx="2197">
                        <c:v>15.256944444444445</c:v>
                      </c:pt>
                      <c:pt idx="2198">
                        <c:v>15.263888888888888</c:v>
                      </c:pt>
                      <c:pt idx="2199">
                        <c:v>15.270833333333334</c:v>
                      </c:pt>
                      <c:pt idx="2200">
                        <c:v>15.277777777777779</c:v>
                      </c:pt>
                      <c:pt idx="2201">
                        <c:v>15.284722222222221</c:v>
                      </c:pt>
                      <c:pt idx="2202">
                        <c:v>15.291666666666666</c:v>
                      </c:pt>
                      <c:pt idx="2203">
                        <c:v>15.298611111111112</c:v>
                      </c:pt>
                      <c:pt idx="2204">
                        <c:v>15.305555555555555</c:v>
                      </c:pt>
                      <c:pt idx="2205">
                        <c:v>15.3125</c:v>
                      </c:pt>
                      <c:pt idx="2206">
                        <c:v>15.319444444444445</c:v>
                      </c:pt>
                      <c:pt idx="2207">
                        <c:v>15.326388888888888</c:v>
                      </c:pt>
                      <c:pt idx="2208">
                        <c:v>15.333333333333334</c:v>
                      </c:pt>
                      <c:pt idx="2209">
                        <c:v>15.340277777777779</c:v>
                      </c:pt>
                      <c:pt idx="2210">
                        <c:v>15.347222222222221</c:v>
                      </c:pt>
                      <c:pt idx="2211">
                        <c:v>15.354166666666666</c:v>
                      </c:pt>
                      <c:pt idx="2212">
                        <c:v>15.361111111111112</c:v>
                      </c:pt>
                      <c:pt idx="2213">
                        <c:v>15.368055555555555</c:v>
                      </c:pt>
                      <c:pt idx="2214">
                        <c:v>15.375</c:v>
                      </c:pt>
                      <c:pt idx="2215">
                        <c:v>15.381944444444445</c:v>
                      </c:pt>
                      <c:pt idx="2216">
                        <c:v>15.388888888888888</c:v>
                      </c:pt>
                      <c:pt idx="2217">
                        <c:v>15.395833333333334</c:v>
                      </c:pt>
                      <c:pt idx="2218">
                        <c:v>15.402777777777779</c:v>
                      </c:pt>
                      <c:pt idx="2219">
                        <c:v>15.409722222222221</c:v>
                      </c:pt>
                      <c:pt idx="2220">
                        <c:v>15.416666666666666</c:v>
                      </c:pt>
                      <c:pt idx="2221">
                        <c:v>15.423611111111112</c:v>
                      </c:pt>
                      <c:pt idx="2222">
                        <c:v>15.430555555555555</c:v>
                      </c:pt>
                      <c:pt idx="2223">
                        <c:v>15.4375</c:v>
                      </c:pt>
                      <c:pt idx="2224">
                        <c:v>15.444444444444445</c:v>
                      </c:pt>
                      <c:pt idx="2225">
                        <c:v>15.451388888888888</c:v>
                      </c:pt>
                      <c:pt idx="2226">
                        <c:v>15.458333333333334</c:v>
                      </c:pt>
                      <c:pt idx="2227">
                        <c:v>15.465277777777779</c:v>
                      </c:pt>
                      <c:pt idx="2228">
                        <c:v>15.472222222222221</c:v>
                      </c:pt>
                      <c:pt idx="2229">
                        <c:v>15.479166666666666</c:v>
                      </c:pt>
                      <c:pt idx="2230">
                        <c:v>15.486111111111112</c:v>
                      </c:pt>
                      <c:pt idx="2231">
                        <c:v>15.493055555555555</c:v>
                      </c:pt>
                      <c:pt idx="2232">
                        <c:v>15.5</c:v>
                      </c:pt>
                      <c:pt idx="2233">
                        <c:v>15.506944444444445</c:v>
                      </c:pt>
                      <c:pt idx="2234">
                        <c:v>15.513888888888888</c:v>
                      </c:pt>
                      <c:pt idx="2235">
                        <c:v>15.520833333333334</c:v>
                      </c:pt>
                      <c:pt idx="2236">
                        <c:v>15.527777777777779</c:v>
                      </c:pt>
                      <c:pt idx="2237">
                        <c:v>15.534722222222221</c:v>
                      </c:pt>
                      <c:pt idx="2238">
                        <c:v>15.541666666666666</c:v>
                      </c:pt>
                      <c:pt idx="2239">
                        <c:v>15.548611111111112</c:v>
                      </c:pt>
                      <c:pt idx="2240">
                        <c:v>15.555555555555555</c:v>
                      </c:pt>
                      <c:pt idx="2241">
                        <c:v>15.5625</c:v>
                      </c:pt>
                      <c:pt idx="2242">
                        <c:v>15.569444444444445</c:v>
                      </c:pt>
                      <c:pt idx="2243">
                        <c:v>15.576388888888888</c:v>
                      </c:pt>
                      <c:pt idx="2244">
                        <c:v>15.583333333333334</c:v>
                      </c:pt>
                      <c:pt idx="2245">
                        <c:v>15.590277777777779</c:v>
                      </c:pt>
                      <c:pt idx="2246">
                        <c:v>15.597222222222221</c:v>
                      </c:pt>
                      <c:pt idx="2247">
                        <c:v>15.604166666666666</c:v>
                      </c:pt>
                      <c:pt idx="2248">
                        <c:v>15.611111111111112</c:v>
                      </c:pt>
                      <c:pt idx="2249">
                        <c:v>15.618055555555555</c:v>
                      </c:pt>
                      <c:pt idx="2250">
                        <c:v>15.625</c:v>
                      </c:pt>
                      <c:pt idx="2251">
                        <c:v>15.631944444444445</c:v>
                      </c:pt>
                      <c:pt idx="2252">
                        <c:v>15.638888888888888</c:v>
                      </c:pt>
                      <c:pt idx="2253">
                        <c:v>15.645833333333334</c:v>
                      </c:pt>
                      <c:pt idx="2254">
                        <c:v>15.652777777777779</c:v>
                      </c:pt>
                      <c:pt idx="2255">
                        <c:v>15.659722222222221</c:v>
                      </c:pt>
                      <c:pt idx="2256">
                        <c:v>15.666666666666666</c:v>
                      </c:pt>
                      <c:pt idx="2257">
                        <c:v>15.673611111111112</c:v>
                      </c:pt>
                      <c:pt idx="2258">
                        <c:v>15.680555555555555</c:v>
                      </c:pt>
                      <c:pt idx="2259">
                        <c:v>15.6875</c:v>
                      </c:pt>
                      <c:pt idx="2260">
                        <c:v>15.694444444444445</c:v>
                      </c:pt>
                      <c:pt idx="2261">
                        <c:v>15.701388888888888</c:v>
                      </c:pt>
                      <c:pt idx="2262">
                        <c:v>15.708333333333334</c:v>
                      </c:pt>
                      <c:pt idx="2263">
                        <c:v>15.715277777777779</c:v>
                      </c:pt>
                      <c:pt idx="2264">
                        <c:v>15.722222222222221</c:v>
                      </c:pt>
                      <c:pt idx="2265">
                        <c:v>15.729166666666666</c:v>
                      </c:pt>
                      <c:pt idx="2266">
                        <c:v>15.736111111111112</c:v>
                      </c:pt>
                      <c:pt idx="2267">
                        <c:v>15.743055555555555</c:v>
                      </c:pt>
                      <c:pt idx="2268">
                        <c:v>15.75</c:v>
                      </c:pt>
                      <c:pt idx="2269">
                        <c:v>15.756944444444445</c:v>
                      </c:pt>
                      <c:pt idx="2270">
                        <c:v>15.763888888888888</c:v>
                      </c:pt>
                      <c:pt idx="2271">
                        <c:v>15.770833333333334</c:v>
                      </c:pt>
                      <c:pt idx="2272">
                        <c:v>15.777777777777779</c:v>
                      </c:pt>
                      <c:pt idx="2273">
                        <c:v>15.784722222222221</c:v>
                      </c:pt>
                      <c:pt idx="2274">
                        <c:v>15.791666666666666</c:v>
                      </c:pt>
                      <c:pt idx="2275">
                        <c:v>15.798611111111112</c:v>
                      </c:pt>
                      <c:pt idx="2276">
                        <c:v>15.805555555555555</c:v>
                      </c:pt>
                      <c:pt idx="2277">
                        <c:v>15.8125</c:v>
                      </c:pt>
                      <c:pt idx="2278">
                        <c:v>15.819444444444445</c:v>
                      </c:pt>
                      <c:pt idx="2279">
                        <c:v>15.826388888888888</c:v>
                      </c:pt>
                      <c:pt idx="2280">
                        <c:v>15.833333333333334</c:v>
                      </c:pt>
                      <c:pt idx="2281">
                        <c:v>15.840277777777779</c:v>
                      </c:pt>
                      <c:pt idx="2282">
                        <c:v>15.847222222222221</c:v>
                      </c:pt>
                      <c:pt idx="2283">
                        <c:v>15.854166666666666</c:v>
                      </c:pt>
                      <c:pt idx="2284">
                        <c:v>15.861111111111112</c:v>
                      </c:pt>
                      <c:pt idx="2285">
                        <c:v>15.868055555555555</c:v>
                      </c:pt>
                      <c:pt idx="2286">
                        <c:v>15.875</c:v>
                      </c:pt>
                      <c:pt idx="2287">
                        <c:v>15.881944444444445</c:v>
                      </c:pt>
                      <c:pt idx="2288">
                        <c:v>15.888888888888888</c:v>
                      </c:pt>
                      <c:pt idx="2289">
                        <c:v>15.895833333333334</c:v>
                      </c:pt>
                      <c:pt idx="2290">
                        <c:v>15.902777777777779</c:v>
                      </c:pt>
                      <c:pt idx="2291">
                        <c:v>15.909722222222221</c:v>
                      </c:pt>
                      <c:pt idx="2292">
                        <c:v>15.916666666666666</c:v>
                      </c:pt>
                      <c:pt idx="2293">
                        <c:v>15.923611111111112</c:v>
                      </c:pt>
                      <c:pt idx="2294">
                        <c:v>15.930555555555555</c:v>
                      </c:pt>
                      <c:pt idx="2295">
                        <c:v>15.9375</c:v>
                      </c:pt>
                      <c:pt idx="2296">
                        <c:v>15.944444444444445</c:v>
                      </c:pt>
                      <c:pt idx="2297">
                        <c:v>15.951388888888888</c:v>
                      </c:pt>
                      <c:pt idx="2298">
                        <c:v>15.958333333333334</c:v>
                      </c:pt>
                      <c:pt idx="2299">
                        <c:v>15.965277777777779</c:v>
                      </c:pt>
                      <c:pt idx="2300">
                        <c:v>15.972222222222221</c:v>
                      </c:pt>
                      <c:pt idx="2301">
                        <c:v>15.979166666666666</c:v>
                      </c:pt>
                      <c:pt idx="2302">
                        <c:v>15.986111111111112</c:v>
                      </c:pt>
                      <c:pt idx="2303">
                        <c:v>15.993055555555555</c:v>
                      </c:pt>
                      <c:pt idx="2304">
                        <c:v>16</c:v>
                      </c:pt>
                      <c:pt idx="2305">
                        <c:v>16.006944444444446</c:v>
                      </c:pt>
                      <c:pt idx="2306">
                        <c:v>16.013888888888889</c:v>
                      </c:pt>
                      <c:pt idx="2307">
                        <c:v>16.020833333333332</c:v>
                      </c:pt>
                      <c:pt idx="2308">
                        <c:v>16.027777777777779</c:v>
                      </c:pt>
                      <c:pt idx="2309">
                        <c:v>16.034722222222221</c:v>
                      </c:pt>
                      <c:pt idx="2310">
                        <c:v>16.041666666666668</c:v>
                      </c:pt>
                      <c:pt idx="2311">
                        <c:v>16.048611111111111</c:v>
                      </c:pt>
                      <c:pt idx="2312">
                        <c:v>16.055555555555554</c:v>
                      </c:pt>
                      <c:pt idx="2313">
                        <c:v>16.0625</c:v>
                      </c:pt>
                      <c:pt idx="2314">
                        <c:v>16.069444444444446</c:v>
                      </c:pt>
                      <c:pt idx="2315">
                        <c:v>16.076388888888889</c:v>
                      </c:pt>
                      <c:pt idx="2316">
                        <c:v>16.083333333333332</c:v>
                      </c:pt>
                      <c:pt idx="2317">
                        <c:v>16.090277777777779</c:v>
                      </c:pt>
                      <c:pt idx="2318">
                        <c:v>16.097222222222221</c:v>
                      </c:pt>
                      <c:pt idx="2319">
                        <c:v>16.104166666666668</c:v>
                      </c:pt>
                      <c:pt idx="2320">
                        <c:v>16.111111111111111</c:v>
                      </c:pt>
                      <c:pt idx="2321">
                        <c:v>16.118055555555554</c:v>
                      </c:pt>
                      <c:pt idx="2322">
                        <c:v>16.125</c:v>
                      </c:pt>
                      <c:pt idx="2323">
                        <c:v>16.131944444444446</c:v>
                      </c:pt>
                      <c:pt idx="2324">
                        <c:v>16.138888888888889</c:v>
                      </c:pt>
                      <c:pt idx="2325">
                        <c:v>16.145833333333332</c:v>
                      </c:pt>
                      <c:pt idx="2326">
                        <c:v>16.152777777777779</c:v>
                      </c:pt>
                      <c:pt idx="2327">
                        <c:v>16.159722222222221</c:v>
                      </c:pt>
                      <c:pt idx="2328">
                        <c:v>16.166666666666668</c:v>
                      </c:pt>
                      <c:pt idx="2329">
                        <c:v>16.173611111111111</c:v>
                      </c:pt>
                      <c:pt idx="2330">
                        <c:v>16.180555555555554</c:v>
                      </c:pt>
                      <c:pt idx="2331">
                        <c:v>16.1875</c:v>
                      </c:pt>
                      <c:pt idx="2332">
                        <c:v>16.194444444444446</c:v>
                      </c:pt>
                      <c:pt idx="2333">
                        <c:v>16.201388888888889</c:v>
                      </c:pt>
                      <c:pt idx="2334">
                        <c:v>16.208333333333332</c:v>
                      </c:pt>
                      <c:pt idx="2335">
                        <c:v>16.215277777777779</c:v>
                      </c:pt>
                      <c:pt idx="2336">
                        <c:v>16.222222222222221</c:v>
                      </c:pt>
                      <c:pt idx="2337">
                        <c:v>16.229166666666668</c:v>
                      </c:pt>
                      <c:pt idx="2338">
                        <c:v>16.236111111111111</c:v>
                      </c:pt>
                      <c:pt idx="2339">
                        <c:v>16.243055555555554</c:v>
                      </c:pt>
                      <c:pt idx="2340">
                        <c:v>16.25</c:v>
                      </c:pt>
                      <c:pt idx="2341">
                        <c:v>16.256944444444446</c:v>
                      </c:pt>
                      <c:pt idx="2342">
                        <c:v>16.263888888888889</c:v>
                      </c:pt>
                      <c:pt idx="2343">
                        <c:v>16.270833333333332</c:v>
                      </c:pt>
                      <c:pt idx="2344">
                        <c:v>16.277777777777779</c:v>
                      </c:pt>
                      <c:pt idx="2345">
                        <c:v>16.284722222222221</c:v>
                      </c:pt>
                      <c:pt idx="2346">
                        <c:v>16.291666666666668</c:v>
                      </c:pt>
                      <c:pt idx="2347">
                        <c:v>16.298611111111111</c:v>
                      </c:pt>
                      <c:pt idx="2348">
                        <c:v>16.305555555555554</c:v>
                      </c:pt>
                      <c:pt idx="2349">
                        <c:v>16.3125</c:v>
                      </c:pt>
                      <c:pt idx="2350">
                        <c:v>16.319444444444446</c:v>
                      </c:pt>
                      <c:pt idx="2351">
                        <c:v>16.326388888888889</c:v>
                      </c:pt>
                      <c:pt idx="2352">
                        <c:v>16.333333333333332</c:v>
                      </c:pt>
                      <c:pt idx="2353">
                        <c:v>16.340277777777779</c:v>
                      </c:pt>
                      <c:pt idx="2354">
                        <c:v>16.347222222222221</c:v>
                      </c:pt>
                      <c:pt idx="2355">
                        <c:v>16.354166666666668</c:v>
                      </c:pt>
                      <c:pt idx="2356">
                        <c:v>16.361111111111111</c:v>
                      </c:pt>
                      <c:pt idx="2357">
                        <c:v>16.368055555555554</c:v>
                      </c:pt>
                      <c:pt idx="2358">
                        <c:v>16.375</c:v>
                      </c:pt>
                      <c:pt idx="2359">
                        <c:v>16.381944444444446</c:v>
                      </c:pt>
                      <c:pt idx="2360">
                        <c:v>16.388888888888889</c:v>
                      </c:pt>
                      <c:pt idx="2361">
                        <c:v>16.395833333333332</c:v>
                      </c:pt>
                      <c:pt idx="2362">
                        <c:v>16.402777777777779</c:v>
                      </c:pt>
                      <c:pt idx="2363">
                        <c:v>16.409722222222221</c:v>
                      </c:pt>
                      <c:pt idx="2364">
                        <c:v>16.416666666666668</c:v>
                      </c:pt>
                      <c:pt idx="2365">
                        <c:v>16.423611111111111</c:v>
                      </c:pt>
                      <c:pt idx="2366">
                        <c:v>16.430555555555554</c:v>
                      </c:pt>
                      <c:pt idx="2367">
                        <c:v>16.4375</c:v>
                      </c:pt>
                      <c:pt idx="2368">
                        <c:v>16.444444444444446</c:v>
                      </c:pt>
                      <c:pt idx="2369">
                        <c:v>16.451388888888889</c:v>
                      </c:pt>
                      <c:pt idx="2370">
                        <c:v>16.458333333333332</c:v>
                      </c:pt>
                      <c:pt idx="2371">
                        <c:v>16.465277777777779</c:v>
                      </c:pt>
                      <c:pt idx="2372">
                        <c:v>16.472222222222221</c:v>
                      </c:pt>
                      <c:pt idx="2373">
                        <c:v>16.479166666666668</c:v>
                      </c:pt>
                      <c:pt idx="2374">
                        <c:v>16.486111111111111</c:v>
                      </c:pt>
                      <c:pt idx="2375">
                        <c:v>16.493055555555554</c:v>
                      </c:pt>
                      <c:pt idx="2376">
                        <c:v>16.5</c:v>
                      </c:pt>
                      <c:pt idx="2377">
                        <c:v>16.506944444444446</c:v>
                      </c:pt>
                      <c:pt idx="2378">
                        <c:v>16.513888888888889</c:v>
                      </c:pt>
                      <c:pt idx="2379">
                        <c:v>16.520833333333332</c:v>
                      </c:pt>
                      <c:pt idx="2380">
                        <c:v>16.527777777777779</c:v>
                      </c:pt>
                      <c:pt idx="2381">
                        <c:v>16.534722222222221</c:v>
                      </c:pt>
                      <c:pt idx="2382">
                        <c:v>16.541666666666668</c:v>
                      </c:pt>
                      <c:pt idx="2383">
                        <c:v>16.548611111111111</c:v>
                      </c:pt>
                      <c:pt idx="2384">
                        <c:v>16.555555555555554</c:v>
                      </c:pt>
                      <c:pt idx="2385">
                        <c:v>16.5625</c:v>
                      </c:pt>
                      <c:pt idx="2386">
                        <c:v>16.569444444444446</c:v>
                      </c:pt>
                      <c:pt idx="2387">
                        <c:v>16.576388888888889</c:v>
                      </c:pt>
                      <c:pt idx="2388">
                        <c:v>16.583333333333332</c:v>
                      </c:pt>
                      <c:pt idx="2389">
                        <c:v>16.590277777777779</c:v>
                      </c:pt>
                      <c:pt idx="2390">
                        <c:v>16.597222222222221</c:v>
                      </c:pt>
                      <c:pt idx="2391">
                        <c:v>16.604166666666668</c:v>
                      </c:pt>
                      <c:pt idx="2392">
                        <c:v>16.611111111111111</c:v>
                      </c:pt>
                      <c:pt idx="2393">
                        <c:v>16.618055555555554</c:v>
                      </c:pt>
                      <c:pt idx="2394">
                        <c:v>16.625</c:v>
                      </c:pt>
                      <c:pt idx="2395">
                        <c:v>16.631944444444446</c:v>
                      </c:pt>
                      <c:pt idx="2396">
                        <c:v>16.638888888888889</c:v>
                      </c:pt>
                      <c:pt idx="2397">
                        <c:v>16.645833333333332</c:v>
                      </c:pt>
                      <c:pt idx="2398">
                        <c:v>16.652777777777779</c:v>
                      </c:pt>
                      <c:pt idx="2399">
                        <c:v>16.659722222222221</c:v>
                      </c:pt>
                      <c:pt idx="2400">
                        <c:v>16.666666666666668</c:v>
                      </c:pt>
                      <c:pt idx="2401">
                        <c:v>16.673611111111111</c:v>
                      </c:pt>
                      <c:pt idx="2402">
                        <c:v>16.680555555555554</c:v>
                      </c:pt>
                      <c:pt idx="2403">
                        <c:v>16.6875</c:v>
                      </c:pt>
                      <c:pt idx="2404">
                        <c:v>16.694444444444446</c:v>
                      </c:pt>
                      <c:pt idx="2405">
                        <c:v>16.701388888888889</c:v>
                      </c:pt>
                      <c:pt idx="2406">
                        <c:v>16.708333333333332</c:v>
                      </c:pt>
                      <c:pt idx="2407">
                        <c:v>16.715277777777779</c:v>
                      </c:pt>
                      <c:pt idx="2408">
                        <c:v>16.722222222222221</c:v>
                      </c:pt>
                      <c:pt idx="2409">
                        <c:v>16.729166666666668</c:v>
                      </c:pt>
                      <c:pt idx="2410">
                        <c:v>16.736111111111111</c:v>
                      </c:pt>
                      <c:pt idx="2411">
                        <c:v>16.743055555555554</c:v>
                      </c:pt>
                      <c:pt idx="2412">
                        <c:v>16.75</c:v>
                      </c:pt>
                      <c:pt idx="2413">
                        <c:v>16.756944444444446</c:v>
                      </c:pt>
                      <c:pt idx="2414">
                        <c:v>16.763888888888889</c:v>
                      </c:pt>
                      <c:pt idx="2415">
                        <c:v>16.770833333333332</c:v>
                      </c:pt>
                      <c:pt idx="2416">
                        <c:v>16.777777777777779</c:v>
                      </c:pt>
                      <c:pt idx="2417">
                        <c:v>16.784722222222221</c:v>
                      </c:pt>
                      <c:pt idx="2418">
                        <c:v>16.791666666666668</c:v>
                      </c:pt>
                      <c:pt idx="2419">
                        <c:v>16.798611111111111</c:v>
                      </c:pt>
                      <c:pt idx="2420">
                        <c:v>16.805555555555554</c:v>
                      </c:pt>
                      <c:pt idx="2421">
                        <c:v>16.8125</c:v>
                      </c:pt>
                      <c:pt idx="2422">
                        <c:v>16.819444444444446</c:v>
                      </c:pt>
                      <c:pt idx="2423">
                        <c:v>16.826388888888889</c:v>
                      </c:pt>
                      <c:pt idx="2424">
                        <c:v>16.833333333333332</c:v>
                      </c:pt>
                      <c:pt idx="2425">
                        <c:v>16.840277777777779</c:v>
                      </c:pt>
                      <c:pt idx="2426">
                        <c:v>16.847222222222221</c:v>
                      </c:pt>
                      <c:pt idx="2427">
                        <c:v>16.854166666666668</c:v>
                      </c:pt>
                      <c:pt idx="2428">
                        <c:v>16.861111111111111</c:v>
                      </c:pt>
                      <c:pt idx="2429">
                        <c:v>16.868055555555554</c:v>
                      </c:pt>
                      <c:pt idx="2430">
                        <c:v>16.875</c:v>
                      </c:pt>
                      <c:pt idx="2431">
                        <c:v>16.881944444444446</c:v>
                      </c:pt>
                      <c:pt idx="2432">
                        <c:v>16.888888888888889</c:v>
                      </c:pt>
                      <c:pt idx="2433">
                        <c:v>16.895833333333332</c:v>
                      </c:pt>
                      <c:pt idx="2434">
                        <c:v>16.902777777777779</c:v>
                      </c:pt>
                      <c:pt idx="2435">
                        <c:v>16.909722222222221</c:v>
                      </c:pt>
                      <c:pt idx="2436">
                        <c:v>16.916666666666668</c:v>
                      </c:pt>
                      <c:pt idx="2437">
                        <c:v>16.923611111111111</c:v>
                      </c:pt>
                      <c:pt idx="2438">
                        <c:v>16.930555555555554</c:v>
                      </c:pt>
                      <c:pt idx="2439">
                        <c:v>16.9375</c:v>
                      </c:pt>
                      <c:pt idx="2440">
                        <c:v>16.944444444444446</c:v>
                      </c:pt>
                      <c:pt idx="2441">
                        <c:v>16.951388888888889</c:v>
                      </c:pt>
                      <c:pt idx="2442">
                        <c:v>16.958333333333332</c:v>
                      </c:pt>
                      <c:pt idx="2443">
                        <c:v>16.965277777777779</c:v>
                      </c:pt>
                      <c:pt idx="2444">
                        <c:v>16.972222222222221</c:v>
                      </c:pt>
                      <c:pt idx="2445">
                        <c:v>16.979166666666668</c:v>
                      </c:pt>
                      <c:pt idx="2446">
                        <c:v>16.986111111111111</c:v>
                      </c:pt>
                      <c:pt idx="2447">
                        <c:v>16.993055555555554</c:v>
                      </c:pt>
                      <c:pt idx="2448">
                        <c:v>17</c:v>
                      </c:pt>
                      <c:pt idx="2449">
                        <c:v>17.006944444444446</c:v>
                      </c:pt>
                      <c:pt idx="2450">
                        <c:v>17.013888888888889</c:v>
                      </c:pt>
                      <c:pt idx="2451">
                        <c:v>17.020833333333332</c:v>
                      </c:pt>
                      <c:pt idx="2452">
                        <c:v>17.027777777777779</c:v>
                      </c:pt>
                      <c:pt idx="2453">
                        <c:v>17.034722222222221</c:v>
                      </c:pt>
                      <c:pt idx="2454">
                        <c:v>17.041666666666668</c:v>
                      </c:pt>
                      <c:pt idx="2455">
                        <c:v>17.048611111111111</c:v>
                      </c:pt>
                      <c:pt idx="2456">
                        <c:v>17.055555555555554</c:v>
                      </c:pt>
                      <c:pt idx="2457">
                        <c:v>17.0625</c:v>
                      </c:pt>
                      <c:pt idx="2458">
                        <c:v>17.069444444444446</c:v>
                      </c:pt>
                      <c:pt idx="2459">
                        <c:v>17.076388888888889</c:v>
                      </c:pt>
                      <c:pt idx="2460">
                        <c:v>17.083333333333332</c:v>
                      </c:pt>
                      <c:pt idx="2461">
                        <c:v>17.090277777777779</c:v>
                      </c:pt>
                      <c:pt idx="2462">
                        <c:v>17.097222222222221</c:v>
                      </c:pt>
                      <c:pt idx="2463">
                        <c:v>17.104166666666668</c:v>
                      </c:pt>
                      <c:pt idx="2464">
                        <c:v>17.111111111111111</c:v>
                      </c:pt>
                      <c:pt idx="2465">
                        <c:v>17.118055555555554</c:v>
                      </c:pt>
                      <c:pt idx="2466">
                        <c:v>17.125</c:v>
                      </c:pt>
                      <c:pt idx="2467">
                        <c:v>17.131944444444446</c:v>
                      </c:pt>
                      <c:pt idx="2468">
                        <c:v>17.138888888888889</c:v>
                      </c:pt>
                      <c:pt idx="2469">
                        <c:v>17.145833333333332</c:v>
                      </c:pt>
                      <c:pt idx="2470">
                        <c:v>17.152777777777779</c:v>
                      </c:pt>
                      <c:pt idx="2471">
                        <c:v>17.159722222222221</c:v>
                      </c:pt>
                      <c:pt idx="2472">
                        <c:v>17.166666666666668</c:v>
                      </c:pt>
                      <c:pt idx="2473">
                        <c:v>17.173611111111111</c:v>
                      </c:pt>
                      <c:pt idx="2474">
                        <c:v>17.180555555555554</c:v>
                      </c:pt>
                      <c:pt idx="2475">
                        <c:v>17.1875</c:v>
                      </c:pt>
                      <c:pt idx="2476">
                        <c:v>17.194444444444446</c:v>
                      </c:pt>
                      <c:pt idx="2477">
                        <c:v>17.201388888888889</c:v>
                      </c:pt>
                      <c:pt idx="2478">
                        <c:v>17.208333333333332</c:v>
                      </c:pt>
                      <c:pt idx="2479">
                        <c:v>17.215277777777779</c:v>
                      </c:pt>
                      <c:pt idx="2480">
                        <c:v>17.222222222222221</c:v>
                      </c:pt>
                      <c:pt idx="2481">
                        <c:v>17.229166666666668</c:v>
                      </c:pt>
                      <c:pt idx="2482">
                        <c:v>17.236111111111111</c:v>
                      </c:pt>
                      <c:pt idx="2483">
                        <c:v>17.243055555555554</c:v>
                      </c:pt>
                      <c:pt idx="2484">
                        <c:v>17.25</c:v>
                      </c:pt>
                      <c:pt idx="2485">
                        <c:v>17.256944444444446</c:v>
                      </c:pt>
                      <c:pt idx="2486">
                        <c:v>17.263888888888889</c:v>
                      </c:pt>
                      <c:pt idx="2487">
                        <c:v>17.270833333333332</c:v>
                      </c:pt>
                      <c:pt idx="2488">
                        <c:v>17.277777777777779</c:v>
                      </c:pt>
                      <c:pt idx="2489">
                        <c:v>17.284722222222221</c:v>
                      </c:pt>
                      <c:pt idx="2490">
                        <c:v>17.291666666666668</c:v>
                      </c:pt>
                      <c:pt idx="2491">
                        <c:v>17.298611111111111</c:v>
                      </c:pt>
                      <c:pt idx="2492">
                        <c:v>17.305555555555554</c:v>
                      </c:pt>
                      <c:pt idx="2493">
                        <c:v>17.3125</c:v>
                      </c:pt>
                      <c:pt idx="2494">
                        <c:v>17.319444444444446</c:v>
                      </c:pt>
                      <c:pt idx="2495">
                        <c:v>17.326388888888889</c:v>
                      </c:pt>
                      <c:pt idx="2496">
                        <c:v>17.333333333333332</c:v>
                      </c:pt>
                      <c:pt idx="2497">
                        <c:v>17.340277777777779</c:v>
                      </c:pt>
                      <c:pt idx="2498">
                        <c:v>17.347222222222221</c:v>
                      </c:pt>
                      <c:pt idx="2499">
                        <c:v>17.354166666666668</c:v>
                      </c:pt>
                      <c:pt idx="2500">
                        <c:v>17.361111111111111</c:v>
                      </c:pt>
                      <c:pt idx="2501">
                        <c:v>17.368055555555554</c:v>
                      </c:pt>
                      <c:pt idx="2502">
                        <c:v>17.375</c:v>
                      </c:pt>
                      <c:pt idx="2503">
                        <c:v>17.381944444444446</c:v>
                      </c:pt>
                      <c:pt idx="2504">
                        <c:v>17.388888888888889</c:v>
                      </c:pt>
                      <c:pt idx="2505">
                        <c:v>17.395833333333332</c:v>
                      </c:pt>
                      <c:pt idx="2506">
                        <c:v>17.402777777777779</c:v>
                      </c:pt>
                      <c:pt idx="2507">
                        <c:v>17.409722222222221</c:v>
                      </c:pt>
                      <c:pt idx="2508">
                        <c:v>17.416666666666668</c:v>
                      </c:pt>
                      <c:pt idx="2509">
                        <c:v>17.423611111111111</c:v>
                      </c:pt>
                      <c:pt idx="2510">
                        <c:v>17.430555555555554</c:v>
                      </c:pt>
                      <c:pt idx="2511">
                        <c:v>17.4375</c:v>
                      </c:pt>
                      <c:pt idx="2512">
                        <c:v>17.444444444444446</c:v>
                      </c:pt>
                      <c:pt idx="2513">
                        <c:v>17.451388888888889</c:v>
                      </c:pt>
                      <c:pt idx="2514">
                        <c:v>17.458333333333332</c:v>
                      </c:pt>
                      <c:pt idx="2515">
                        <c:v>17.465277777777779</c:v>
                      </c:pt>
                      <c:pt idx="2516">
                        <c:v>17.472222222222221</c:v>
                      </c:pt>
                      <c:pt idx="2517">
                        <c:v>17.479166666666668</c:v>
                      </c:pt>
                      <c:pt idx="2518">
                        <c:v>17.486111111111111</c:v>
                      </c:pt>
                      <c:pt idx="2519">
                        <c:v>17.493055555555554</c:v>
                      </c:pt>
                      <c:pt idx="2520">
                        <c:v>17.5</c:v>
                      </c:pt>
                      <c:pt idx="2521">
                        <c:v>17.506944444444446</c:v>
                      </c:pt>
                      <c:pt idx="2522">
                        <c:v>17.513888888888889</c:v>
                      </c:pt>
                      <c:pt idx="2523">
                        <c:v>17.520833333333332</c:v>
                      </c:pt>
                      <c:pt idx="2524">
                        <c:v>17.527777777777779</c:v>
                      </c:pt>
                      <c:pt idx="2525">
                        <c:v>17.534722222222221</c:v>
                      </c:pt>
                      <c:pt idx="2526">
                        <c:v>17.541666666666668</c:v>
                      </c:pt>
                      <c:pt idx="2527">
                        <c:v>17.548611111111111</c:v>
                      </c:pt>
                      <c:pt idx="2528">
                        <c:v>17.555555555555554</c:v>
                      </c:pt>
                      <c:pt idx="2529">
                        <c:v>17.5625</c:v>
                      </c:pt>
                      <c:pt idx="2530">
                        <c:v>17.569444444444446</c:v>
                      </c:pt>
                      <c:pt idx="2531">
                        <c:v>17.576388888888889</c:v>
                      </c:pt>
                      <c:pt idx="2532">
                        <c:v>17.583333333333332</c:v>
                      </c:pt>
                      <c:pt idx="2533">
                        <c:v>17.590277777777779</c:v>
                      </c:pt>
                      <c:pt idx="2534">
                        <c:v>17.597222222222221</c:v>
                      </c:pt>
                      <c:pt idx="2535">
                        <c:v>17.604166666666668</c:v>
                      </c:pt>
                      <c:pt idx="2536">
                        <c:v>17.611111111111111</c:v>
                      </c:pt>
                      <c:pt idx="2537">
                        <c:v>17.618055555555554</c:v>
                      </c:pt>
                      <c:pt idx="2538">
                        <c:v>17.625</c:v>
                      </c:pt>
                      <c:pt idx="2539">
                        <c:v>17.631944444444446</c:v>
                      </c:pt>
                      <c:pt idx="2540">
                        <c:v>17.638888888888889</c:v>
                      </c:pt>
                      <c:pt idx="2541">
                        <c:v>17.645833333333332</c:v>
                      </c:pt>
                      <c:pt idx="2542">
                        <c:v>17.652777777777779</c:v>
                      </c:pt>
                      <c:pt idx="2543">
                        <c:v>17.659722222222221</c:v>
                      </c:pt>
                      <c:pt idx="2544">
                        <c:v>17.666666666666668</c:v>
                      </c:pt>
                      <c:pt idx="2545">
                        <c:v>17.673611111111111</c:v>
                      </c:pt>
                      <c:pt idx="2546">
                        <c:v>17.680555555555554</c:v>
                      </c:pt>
                      <c:pt idx="2547">
                        <c:v>17.6875</c:v>
                      </c:pt>
                      <c:pt idx="2548">
                        <c:v>17.694444444444446</c:v>
                      </c:pt>
                      <c:pt idx="2549">
                        <c:v>17.701388888888889</c:v>
                      </c:pt>
                      <c:pt idx="2550">
                        <c:v>17.708333333333332</c:v>
                      </c:pt>
                      <c:pt idx="2551">
                        <c:v>17.715277777777779</c:v>
                      </c:pt>
                      <c:pt idx="2552">
                        <c:v>17.722222222222221</c:v>
                      </c:pt>
                      <c:pt idx="2553">
                        <c:v>17.729166666666668</c:v>
                      </c:pt>
                      <c:pt idx="2554">
                        <c:v>17.736111111111111</c:v>
                      </c:pt>
                      <c:pt idx="2555">
                        <c:v>17.743055555555554</c:v>
                      </c:pt>
                      <c:pt idx="2556">
                        <c:v>17.75</c:v>
                      </c:pt>
                      <c:pt idx="2557">
                        <c:v>17.756944444444446</c:v>
                      </c:pt>
                      <c:pt idx="2558">
                        <c:v>17.763888888888889</c:v>
                      </c:pt>
                      <c:pt idx="2559">
                        <c:v>17.770833333333332</c:v>
                      </c:pt>
                      <c:pt idx="2560">
                        <c:v>17.777777777777779</c:v>
                      </c:pt>
                      <c:pt idx="2561">
                        <c:v>17.784722222222221</c:v>
                      </c:pt>
                      <c:pt idx="2562">
                        <c:v>17.791666666666668</c:v>
                      </c:pt>
                      <c:pt idx="2563">
                        <c:v>17.798611111111111</c:v>
                      </c:pt>
                      <c:pt idx="2564">
                        <c:v>17.805555555555554</c:v>
                      </c:pt>
                      <c:pt idx="2565">
                        <c:v>17.8125</c:v>
                      </c:pt>
                      <c:pt idx="2566">
                        <c:v>17.819444444444446</c:v>
                      </c:pt>
                      <c:pt idx="2567">
                        <c:v>17.826388888888889</c:v>
                      </c:pt>
                      <c:pt idx="2568">
                        <c:v>17.833333333333332</c:v>
                      </c:pt>
                      <c:pt idx="2569">
                        <c:v>17.840277777777779</c:v>
                      </c:pt>
                      <c:pt idx="2570">
                        <c:v>17.847222222222221</c:v>
                      </c:pt>
                      <c:pt idx="2571">
                        <c:v>17.854166666666668</c:v>
                      </c:pt>
                      <c:pt idx="2572">
                        <c:v>17.861111111111111</c:v>
                      </c:pt>
                      <c:pt idx="2573">
                        <c:v>17.868055555555554</c:v>
                      </c:pt>
                      <c:pt idx="2574">
                        <c:v>17.875</c:v>
                      </c:pt>
                      <c:pt idx="2575">
                        <c:v>17.881944444444446</c:v>
                      </c:pt>
                      <c:pt idx="2576">
                        <c:v>17.888888888888889</c:v>
                      </c:pt>
                      <c:pt idx="2577">
                        <c:v>17.895833333333332</c:v>
                      </c:pt>
                      <c:pt idx="2578">
                        <c:v>17.902777777777779</c:v>
                      </c:pt>
                      <c:pt idx="2579">
                        <c:v>17.909722222222221</c:v>
                      </c:pt>
                      <c:pt idx="2580">
                        <c:v>17.916666666666668</c:v>
                      </c:pt>
                      <c:pt idx="2581">
                        <c:v>17.923611111111111</c:v>
                      </c:pt>
                      <c:pt idx="2582">
                        <c:v>17.930555555555554</c:v>
                      </c:pt>
                      <c:pt idx="2583">
                        <c:v>17.9375</c:v>
                      </c:pt>
                      <c:pt idx="2584">
                        <c:v>17.944444444444446</c:v>
                      </c:pt>
                      <c:pt idx="2585">
                        <c:v>17.951388888888889</c:v>
                      </c:pt>
                      <c:pt idx="2586">
                        <c:v>17.958333333333332</c:v>
                      </c:pt>
                      <c:pt idx="2587">
                        <c:v>17.965277777777779</c:v>
                      </c:pt>
                      <c:pt idx="2588">
                        <c:v>17.972222222222221</c:v>
                      </c:pt>
                      <c:pt idx="2589">
                        <c:v>17.979166666666668</c:v>
                      </c:pt>
                      <c:pt idx="2590">
                        <c:v>17.986111111111111</c:v>
                      </c:pt>
                      <c:pt idx="2591">
                        <c:v>17.993055555555554</c:v>
                      </c:pt>
                      <c:pt idx="2592">
                        <c:v>18</c:v>
                      </c:pt>
                      <c:pt idx="2593">
                        <c:v>18.006944444444446</c:v>
                      </c:pt>
                      <c:pt idx="2594">
                        <c:v>18.013888888888889</c:v>
                      </c:pt>
                      <c:pt idx="2595">
                        <c:v>18.020833333333332</c:v>
                      </c:pt>
                      <c:pt idx="2596">
                        <c:v>18.027777777777779</c:v>
                      </c:pt>
                      <c:pt idx="2597">
                        <c:v>18.034722222222221</c:v>
                      </c:pt>
                      <c:pt idx="2598">
                        <c:v>18.041666666666668</c:v>
                      </c:pt>
                      <c:pt idx="2599">
                        <c:v>18.048611111111111</c:v>
                      </c:pt>
                      <c:pt idx="2600">
                        <c:v>18.055555555555554</c:v>
                      </c:pt>
                      <c:pt idx="2601">
                        <c:v>18.0625</c:v>
                      </c:pt>
                      <c:pt idx="2602">
                        <c:v>18.069444444444446</c:v>
                      </c:pt>
                      <c:pt idx="2603">
                        <c:v>18.076388888888889</c:v>
                      </c:pt>
                      <c:pt idx="2604">
                        <c:v>18.083333333333332</c:v>
                      </c:pt>
                      <c:pt idx="2605">
                        <c:v>18.090277777777779</c:v>
                      </c:pt>
                      <c:pt idx="2606">
                        <c:v>18.097222222222221</c:v>
                      </c:pt>
                      <c:pt idx="2607">
                        <c:v>18.104166666666668</c:v>
                      </c:pt>
                      <c:pt idx="2608">
                        <c:v>18.111111111111111</c:v>
                      </c:pt>
                      <c:pt idx="2609">
                        <c:v>18.118055555555554</c:v>
                      </c:pt>
                      <c:pt idx="2610">
                        <c:v>18.125</c:v>
                      </c:pt>
                      <c:pt idx="2611">
                        <c:v>18.131944444444446</c:v>
                      </c:pt>
                      <c:pt idx="2612">
                        <c:v>18.138888888888889</c:v>
                      </c:pt>
                      <c:pt idx="2613">
                        <c:v>18.145833333333332</c:v>
                      </c:pt>
                      <c:pt idx="2614">
                        <c:v>18.152777777777779</c:v>
                      </c:pt>
                      <c:pt idx="2615">
                        <c:v>18.159722222222221</c:v>
                      </c:pt>
                      <c:pt idx="2616">
                        <c:v>18.166666666666668</c:v>
                      </c:pt>
                      <c:pt idx="2617">
                        <c:v>18.173611111111111</c:v>
                      </c:pt>
                      <c:pt idx="2618">
                        <c:v>18.180555555555554</c:v>
                      </c:pt>
                      <c:pt idx="2619">
                        <c:v>18.1875</c:v>
                      </c:pt>
                      <c:pt idx="2620">
                        <c:v>18.194444444444446</c:v>
                      </c:pt>
                      <c:pt idx="2621">
                        <c:v>18.201388888888889</c:v>
                      </c:pt>
                      <c:pt idx="2622">
                        <c:v>18.208333333333332</c:v>
                      </c:pt>
                      <c:pt idx="2623">
                        <c:v>18.215277777777779</c:v>
                      </c:pt>
                      <c:pt idx="2624">
                        <c:v>18.222222222222221</c:v>
                      </c:pt>
                      <c:pt idx="2625">
                        <c:v>18.229166666666668</c:v>
                      </c:pt>
                      <c:pt idx="2626">
                        <c:v>18.236111111111111</c:v>
                      </c:pt>
                      <c:pt idx="2627">
                        <c:v>18.243055555555554</c:v>
                      </c:pt>
                      <c:pt idx="2628">
                        <c:v>18.25</c:v>
                      </c:pt>
                      <c:pt idx="2629">
                        <c:v>18.256944444444446</c:v>
                      </c:pt>
                      <c:pt idx="2630">
                        <c:v>18.263888888888889</c:v>
                      </c:pt>
                      <c:pt idx="2631">
                        <c:v>18.270833333333332</c:v>
                      </c:pt>
                      <c:pt idx="2632">
                        <c:v>18.277777777777779</c:v>
                      </c:pt>
                      <c:pt idx="2633">
                        <c:v>18.284722222222221</c:v>
                      </c:pt>
                      <c:pt idx="2634">
                        <c:v>18.291666666666668</c:v>
                      </c:pt>
                      <c:pt idx="2635">
                        <c:v>18.298611111111111</c:v>
                      </c:pt>
                      <c:pt idx="2636">
                        <c:v>18.305555555555554</c:v>
                      </c:pt>
                      <c:pt idx="2637">
                        <c:v>18.3125</c:v>
                      </c:pt>
                      <c:pt idx="2638">
                        <c:v>18.319444444444446</c:v>
                      </c:pt>
                      <c:pt idx="2639">
                        <c:v>18.326388888888889</c:v>
                      </c:pt>
                      <c:pt idx="2640">
                        <c:v>18.333333333333332</c:v>
                      </c:pt>
                      <c:pt idx="2641">
                        <c:v>18.340277777777779</c:v>
                      </c:pt>
                      <c:pt idx="2642">
                        <c:v>18.347222222222221</c:v>
                      </c:pt>
                      <c:pt idx="2643">
                        <c:v>18.354166666666668</c:v>
                      </c:pt>
                      <c:pt idx="2644">
                        <c:v>18.361111111111111</c:v>
                      </c:pt>
                      <c:pt idx="2645">
                        <c:v>18.368055555555554</c:v>
                      </c:pt>
                      <c:pt idx="2646">
                        <c:v>18.375</c:v>
                      </c:pt>
                      <c:pt idx="2647">
                        <c:v>18.381944444444446</c:v>
                      </c:pt>
                      <c:pt idx="2648">
                        <c:v>18.388888888888889</c:v>
                      </c:pt>
                      <c:pt idx="2649">
                        <c:v>18.395833333333332</c:v>
                      </c:pt>
                      <c:pt idx="2650">
                        <c:v>18.402777777777779</c:v>
                      </c:pt>
                      <c:pt idx="2651">
                        <c:v>18.409722222222221</c:v>
                      </c:pt>
                      <c:pt idx="2652">
                        <c:v>18.416666666666668</c:v>
                      </c:pt>
                      <c:pt idx="2653">
                        <c:v>18.423611111111111</c:v>
                      </c:pt>
                      <c:pt idx="2654">
                        <c:v>18.430555555555554</c:v>
                      </c:pt>
                      <c:pt idx="2655">
                        <c:v>18.4375</c:v>
                      </c:pt>
                      <c:pt idx="2656">
                        <c:v>18.444444444444446</c:v>
                      </c:pt>
                      <c:pt idx="2657">
                        <c:v>18.451388888888889</c:v>
                      </c:pt>
                      <c:pt idx="2658">
                        <c:v>18.458333333333332</c:v>
                      </c:pt>
                      <c:pt idx="2659">
                        <c:v>18.465277777777779</c:v>
                      </c:pt>
                      <c:pt idx="2660">
                        <c:v>18.472222222222221</c:v>
                      </c:pt>
                      <c:pt idx="2661">
                        <c:v>18.479166666666668</c:v>
                      </c:pt>
                      <c:pt idx="2662">
                        <c:v>18.486111111111111</c:v>
                      </c:pt>
                      <c:pt idx="2663">
                        <c:v>18.493055555555554</c:v>
                      </c:pt>
                      <c:pt idx="2664">
                        <c:v>18.5</c:v>
                      </c:pt>
                      <c:pt idx="2665">
                        <c:v>18.506944444444446</c:v>
                      </c:pt>
                      <c:pt idx="2666">
                        <c:v>18.513888888888889</c:v>
                      </c:pt>
                      <c:pt idx="2667">
                        <c:v>18.520833333333332</c:v>
                      </c:pt>
                      <c:pt idx="2668">
                        <c:v>18.527777777777779</c:v>
                      </c:pt>
                      <c:pt idx="2669">
                        <c:v>18.534722222222221</c:v>
                      </c:pt>
                      <c:pt idx="2670">
                        <c:v>18.541666666666668</c:v>
                      </c:pt>
                      <c:pt idx="2671">
                        <c:v>18.548611111111111</c:v>
                      </c:pt>
                      <c:pt idx="2672">
                        <c:v>18.555555555555554</c:v>
                      </c:pt>
                      <c:pt idx="2673">
                        <c:v>18.5625</c:v>
                      </c:pt>
                      <c:pt idx="2674">
                        <c:v>18.569444444444446</c:v>
                      </c:pt>
                      <c:pt idx="2675">
                        <c:v>18.576388888888889</c:v>
                      </c:pt>
                      <c:pt idx="2676">
                        <c:v>18.583333333333332</c:v>
                      </c:pt>
                      <c:pt idx="2677">
                        <c:v>18.590277777777779</c:v>
                      </c:pt>
                      <c:pt idx="2678">
                        <c:v>18.597222222222221</c:v>
                      </c:pt>
                      <c:pt idx="2679">
                        <c:v>18.604166666666668</c:v>
                      </c:pt>
                      <c:pt idx="2680">
                        <c:v>18.611111111111111</c:v>
                      </c:pt>
                      <c:pt idx="2681">
                        <c:v>18.618055555555554</c:v>
                      </c:pt>
                      <c:pt idx="2682">
                        <c:v>18.625</c:v>
                      </c:pt>
                      <c:pt idx="2683">
                        <c:v>18.631944444444446</c:v>
                      </c:pt>
                      <c:pt idx="2684">
                        <c:v>18.638888888888889</c:v>
                      </c:pt>
                      <c:pt idx="2685">
                        <c:v>18.645833333333332</c:v>
                      </c:pt>
                      <c:pt idx="2686">
                        <c:v>18.652777777777779</c:v>
                      </c:pt>
                      <c:pt idx="2687">
                        <c:v>18.659722222222221</c:v>
                      </c:pt>
                      <c:pt idx="2688">
                        <c:v>18.666666666666668</c:v>
                      </c:pt>
                      <c:pt idx="2689">
                        <c:v>18.673611111111111</c:v>
                      </c:pt>
                      <c:pt idx="2690">
                        <c:v>18.680555555555554</c:v>
                      </c:pt>
                      <c:pt idx="2691">
                        <c:v>18.6875</c:v>
                      </c:pt>
                      <c:pt idx="2692">
                        <c:v>18.694444444444446</c:v>
                      </c:pt>
                      <c:pt idx="2693">
                        <c:v>18.701388888888889</c:v>
                      </c:pt>
                      <c:pt idx="2694">
                        <c:v>18.708333333333332</c:v>
                      </c:pt>
                      <c:pt idx="2695">
                        <c:v>18.715277777777779</c:v>
                      </c:pt>
                      <c:pt idx="2696">
                        <c:v>18.722222222222221</c:v>
                      </c:pt>
                      <c:pt idx="2697">
                        <c:v>18.729166666666668</c:v>
                      </c:pt>
                      <c:pt idx="2698">
                        <c:v>18.736111111111111</c:v>
                      </c:pt>
                      <c:pt idx="2699">
                        <c:v>18.743055555555554</c:v>
                      </c:pt>
                      <c:pt idx="2700">
                        <c:v>18.75</c:v>
                      </c:pt>
                      <c:pt idx="2701">
                        <c:v>18.756944444444446</c:v>
                      </c:pt>
                      <c:pt idx="2702">
                        <c:v>18.763888888888889</c:v>
                      </c:pt>
                      <c:pt idx="2703">
                        <c:v>18.770833333333332</c:v>
                      </c:pt>
                      <c:pt idx="2704">
                        <c:v>18.777777777777779</c:v>
                      </c:pt>
                      <c:pt idx="2705">
                        <c:v>18.784722222222221</c:v>
                      </c:pt>
                      <c:pt idx="2706">
                        <c:v>18.791666666666668</c:v>
                      </c:pt>
                      <c:pt idx="2707">
                        <c:v>18.798611111111111</c:v>
                      </c:pt>
                      <c:pt idx="2708">
                        <c:v>18.805555555555554</c:v>
                      </c:pt>
                      <c:pt idx="2709">
                        <c:v>18.8125</c:v>
                      </c:pt>
                      <c:pt idx="2710">
                        <c:v>18.819444444444446</c:v>
                      </c:pt>
                      <c:pt idx="2711">
                        <c:v>18.826388888888889</c:v>
                      </c:pt>
                      <c:pt idx="2712">
                        <c:v>18.833333333333332</c:v>
                      </c:pt>
                      <c:pt idx="2713">
                        <c:v>18.840277777777779</c:v>
                      </c:pt>
                      <c:pt idx="2714">
                        <c:v>18.847222222222221</c:v>
                      </c:pt>
                      <c:pt idx="2715">
                        <c:v>18.854166666666668</c:v>
                      </c:pt>
                      <c:pt idx="2716">
                        <c:v>18.861111111111111</c:v>
                      </c:pt>
                      <c:pt idx="2717">
                        <c:v>18.868055555555554</c:v>
                      </c:pt>
                      <c:pt idx="2718">
                        <c:v>18.875</c:v>
                      </c:pt>
                      <c:pt idx="2719">
                        <c:v>18.881944444444446</c:v>
                      </c:pt>
                      <c:pt idx="2720">
                        <c:v>18.888888888888889</c:v>
                      </c:pt>
                      <c:pt idx="2721">
                        <c:v>18.895833333333332</c:v>
                      </c:pt>
                      <c:pt idx="2722">
                        <c:v>18.902777777777779</c:v>
                      </c:pt>
                      <c:pt idx="2723">
                        <c:v>18.909722222222221</c:v>
                      </c:pt>
                      <c:pt idx="2724">
                        <c:v>18.916666666666668</c:v>
                      </c:pt>
                      <c:pt idx="2725">
                        <c:v>18.923611111111111</c:v>
                      </c:pt>
                      <c:pt idx="2726">
                        <c:v>18.930555555555554</c:v>
                      </c:pt>
                      <c:pt idx="2727">
                        <c:v>18.9375</c:v>
                      </c:pt>
                      <c:pt idx="2728">
                        <c:v>18.944444444444446</c:v>
                      </c:pt>
                      <c:pt idx="2729">
                        <c:v>18.951388888888889</c:v>
                      </c:pt>
                      <c:pt idx="2730">
                        <c:v>18.958333333333332</c:v>
                      </c:pt>
                      <c:pt idx="2731">
                        <c:v>18.965277777777779</c:v>
                      </c:pt>
                      <c:pt idx="2732">
                        <c:v>18.972222222222221</c:v>
                      </c:pt>
                      <c:pt idx="2733">
                        <c:v>18.979166666666668</c:v>
                      </c:pt>
                      <c:pt idx="2734">
                        <c:v>18.986111111111111</c:v>
                      </c:pt>
                      <c:pt idx="2735">
                        <c:v>18.993055555555554</c:v>
                      </c:pt>
                      <c:pt idx="2736">
                        <c:v>19</c:v>
                      </c:pt>
                      <c:pt idx="2737">
                        <c:v>19.006944444444446</c:v>
                      </c:pt>
                      <c:pt idx="2738">
                        <c:v>19.013888888888889</c:v>
                      </c:pt>
                      <c:pt idx="2739">
                        <c:v>19.020833333333332</c:v>
                      </c:pt>
                      <c:pt idx="2740">
                        <c:v>19.027777777777779</c:v>
                      </c:pt>
                      <c:pt idx="2741">
                        <c:v>19.034722222222221</c:v>
                      </c:pt>
                      <c:pt idx="2742">
                        <c:v>19.041666666666668</c:v>
                      </c:pt>
                      <c:pt idx="2743">
                        <c:v>19.048611111111111</c:v>
                      </c:pt>
                      <c:pt idx="2744">
                        <c:v>19.055555555555554</c:v>
                      </c:pt>
                      <c:pt idx="2745">
                        <c:v>19.0625</c:v>
                      </c:pt>
                      <c:pt idx="2746">
                        <c:v>19.069444444444446</c:v>
                      </c:pt>
                      <c:pt idx="2747">
                        <c:v>19.076388888888889</c:v>
                      </c:pt>
                      <c:pt idx="2748">
                        <c:v>19.083333333333332</c:v>
                      </c:pt>
                      <c:pt idx="2749">
                        <c:v>19.090277777777779</c:v>
                      </c:pt>
                      <c:pt idx="2750">
                        <c:v>19.097222222222221</c:v>
                      </c:pt>
                      <c:pt idx="2751">
                        <c:v>19.104166666666668</c:v>
                      </c:pt>
                      <c:pt idx="2752">
                        <c:v>19.111111111111111</c:v>
                      </c:pt>
                      <c:pt idx="2753">
                        <c:v>19.118055555555554</c:v>
                      </c:pt>
                      <c:pt idx="2754">
                        <c:v>19.125</c:v>
                      </c:pt>
                      <c:pt idx="2755">
                        <c:v>19.131944444444446</c:v>
                      </c:pt>
                      <c:pt idx="2756">
                        <c:v>19.138888888888889</c:v>
                      </c:pt>
                      <c:pt idx="2757">
                        <c:v>19.145833333333332</c:v>
                      </c:pt>
                      <c:pt idx="2758">
                        <c:v>19.152777777777779</c:v>
                      </c:pt>
                      <c:pt idx="2759">
                        <c:v>19.159722222222221</c:v>
                      </c:pt>
                      <c:pt idx="2760">
                        <c:v>19.166666666666668</c:v>
                      </c:pt>
                      <c:pt idx="2761">
                        <c:v>19.173611111111111</c:v>
                      </c:pt>
                      <c:pt idx="2762">
                        <c:v>19.180555555555554</c:v>
                      </c:pt>
                      <c:pt idx="2763">
                        <c:v>19.1875</c:v>
                      </c:pt>
                      <c:pt idx="2764">
                        <c:v>19.194444444444446</c:v>
                      </c:pt>
                      <c:pt idx="2765">
                        <c:v>19.201388888888889</c:v>
                      </c:pt>
                      <c:pt idx="2766">
                        <c:v>19.208333333333332</c:v>
                      </c:pt>
                      <c:pt idx="2767">
                        <c:v>19.215277777777779</c:v>
                      </c:pt>
                      <c:pt idx="2768">
                        <c:v>19.222222222222221</c:v>
                      </c:pt>
                      <c:pt idx="2769">
                        <c:v>19.229166666666668</c:v>
                      </c:pt>
                      <c:pt idx="2770">
                        <c:v>19.236111111111111</c:v>
                      </c:pt>
                      <c:pt idx="2771">
                        <c:v>19.243055555555554</c:v>
                      </c:pt>
                      <c:pt idx="2772">
                        <c:v>19.25</c:v>
                      </c:pt>
                      <c:pt idx="2773">
                        <c:v>19.256944444444446</c:v>
                      </c:pt>
                      <c:pt idx="2774">
                        <c:v>19.263888888888889</c:v>
                      </c:pt>
                      <c:pt idx="2775">
                        <c:v>19.270833333333332</c:v>
                      </c:pt>
                      <c:pt idx="2776">
                        <c:v>19.277777777777779</c:v>
                      </c:pt>
                      <c:pt idx="2777">
                        <c:v>19.284722222222221</c:v>
                      </c:pt>
                      <c:pt idx="2778">
                        <c:v>19.291666666666668</c:v>
                      </c:pt>
                      <c:pt idx="2779">
                        <c:v>19.298611111111111</c:v>
                      </c:pt>
                      <c:pt idx="2780">
                        <c:v>19.305555555555554</c:v>
                      </c:pt>
                      <c:pt idx="2781">
                        <c:v>19.3125</c:v>
                      </c:pt>
                      <c:pt idx="2782">
                        <c:v>19.319444444444446</c:v>
                      </c:pt>
                      <c:pt idx="2783">
                        <c:v>19.326388888888889</c:v>
                      </c:pt>
                      <c:pt idx="2784">
                        <c:v>19.333333333333332</c:v>
                      </c:pt>
                      <c:pt idx="2785">
                        <c:v>19.340277777777779</c:v>
                      </c:pt>
                      <c:pt idx="2786">
                        <c:v>19.347222222222221</c:v>
                      </c:pt>
                      <c:pt idx="2787">
                        <c:v>19.354166666666668</c:v>
                      </c:pt>
                      <c:pt idx="2788">
                        <c:v>19.361111111111111</c:v>
                      </c:pt>
                      <c:pt idx="2789">
                        <c:v>19.368055555555554</c:v>
                      </c:pt>
                      <c:pt idx="2790">
                        <c:v>19.375</c:v>
                      </c:pt>
                      <c:pt idx="2791">
                        <c:v>19.381944444444446</c:v>
                      </c:pt>
                      <c:pt idx="2792">
                        <c:v>19.388888888888889</c:v>
                      </c:pt>
                      <c:pt idx="2793">
                        <c:v>19.395833333333332</c:v>
                      </c:pt>
                      <c:pt idx="2794">
                        <c:v>19.402777777777779</c:v>
                      </c:pt>
                      <c:pt idx="2795">
                        <c:v>19.409722222222221</c:v>
                      </c:pt>
                      <c:pt idx="2796">
                        <c:v>19.416666666666668</c:v>
                      </c:pt>
                      <c:pt idx="2797">
                        <c:v>19.423611111111111</c:v>
                      </c:pt>
                      <c:pt idx="2798">
                        <c:v>19.430555555555554</c:v>
                      </c:pt>
                      <c:pt idx="2799">
                        <c:v>19.4375</c:v>
                      </c:pt>
                      <c:pt idx="2800">
                        <c:v>19.444444444444446</c:v>
                      </c:pt>
                      <c:pt idx="2801">
                        <c:v>19.451388888888889</c:v>
                      </c:pt>
                      <c:pt idx="2802">
                        <c:v>19.458333333333332</c:v>
                      </c:pt>
                      <c:pt idx="2803">
                        <c:v>19.465277777777779</c:v>
                      </c:pt>
                      <c:pt idx="2804">
                        <c:v>19.472222222222221</c:v>
                      </c:pt>
                      <c:pt idx="2805">
                        <c:v>19.479166666666668</c:v>
                      </c:pt>
                      <c:pt idx="2806">
                        <c:v>19.486111111111111</c:v>
                      </c:pt>
                      <c:pt idx="2807">
                        <c:v>19.493055555555554</c:v>
                      </c:pt>
                      <c:pt idx="2808">
                        <c:v>19.5</c:v>
                      </c:pt>
                      <c:pt idx="2809">
                        <c:v>19.506944444444446</c:v>
                      </c:pt>
                      <c:pt idx="2810">
                        <c:v>19.513888888888889</c:v>
                      </c:pt>
                      <c:pt idx="2811">
                        <c:v>19.520833333333332</c:v>
                      </c:pt>
                      <c:pt idx="2812">
                        <c:v>19.527777777777779</c:v>
                      </c:pt>
                      <c:pt idx="2813">
                        <c:v>19.534722222222221</c:v>
                      </c:pt>
                      <c:pt idx="2814">
                        <c:v>19.541666666666668</c:v>
                      </c:pt>
                      <c:pt idx="2815">
                        <c:v>19.548611111111111</c:v>
                      </c:pt>
                      <c:pt idx="2816">
                        <c:v>19.555555555555554</c:v>
                      </c:pt>
                      <c:pt idx="2817">
                        <c:v>19.5625</c:v>
                      </c:pt>
                      <c:pt idx="2818">
                        <c:v>19.569444444444446</c:v>
                      </c:pt>
                      <c:pt idx="2819">
                        <c:v>19.576388888888889</c:v>
                      </c:pt>
                      <c:pt idx="2820">
                        <c:v>19.583333333333332</c:v>
                      </c:pt>
                      <c:pt idx="2821">
                        <c:v>19.590277777777779</c:v>
                      </c:pt>
                      <c:pt idx="2822">
                        <c:v>19.597222222222221</c:v>
                      </c:pt>
                      <c:pt idx="2823">
                        <c:v>19.604166666666668</c:v>
                      </c:pt>
                      <c:pt idx="2824">
                        <c:v>19.611111111111111</c:v>
                      </c:pt>
                      <c:pt idx="2825">
                        <c:v>19.618055555555554</c:v>
                      </c:pt>
                      <c:pt idx="2826">
                        <c:v>19.625</c:v>
                      </c:pt>
                      <c:pt idx="2827">
                        <c:v>19.631944444444446</c:v>
                      </c:pt>
                      <c:pt idx="2828">
                        <c:v>19.638888888888889</c:v>
                      </c:pt>
                      <c:pt idx="2829">
                        <c:v>19.645833333333332</c:v>
                      </c:pt>
                      <c:pt idx="2830">
                        <c:v>19.652777777777779</c:v>
                      </c:pt>
                      <c:pt idx="2831">
                        <c:v>19.659722222222221</c:v>
                      </c:pt>
                      <c:pt idx="2832">
                        <c:v>19.666666666666668</c:v>
                      </c:pt>
                      <c:pt idx="2833">
                        <c:v>19.673611111111111</c:v>
                      </c:pt>
                      <c:pt idx="2834">
                        <c:v>19.680555555555554</c:v>
                      </c:pt>
                      <c:pt idx="2835">
                        <c:v>19.6875</c:v>
                      </c:pt>
                      <c:pt idx="2836">
                        <c:v>19.694444444444446</c:v>
                      </c:pt>
                      <c:pt idx="2837">
                        <c:v>19.701388888888889</c:v>
                      </c:pt>
                      <c:pt idx="2838">
                        <c:v>19.708333333333332</c:v>
                      </c:pt>
                      <c:pt idx="2839">
                        <c:v>19.715277777777779</c:v>
                      </c:pt>
                      <c:pt idx="2840">
                        <c:v>19.722222222222221</c:v>
                      </c:pt>
                      <c:pt idx="2841">
                        <c:v>19.729166666666668</c:v>
                      </c:pt>
                      <c:pt idx="2842">
                        <c:v>19.736111111111111</c:v>
                      </c:pt>
                      <c:pt idx="2843">
                        <c:v>19.743055555555554</c:v>
                      </c:pt>
                      <c:pt idx="2844">
                        <c:v>19.75</c:v>
                      </c:pt>
                      <c:pt idx="2845">
                        <c:v>19.756944444444446</c:v>
                      </c:pt>
                      <c:pt idx="2846">
                        <c:v>19.763888888888889</c:v>
                      </c:pt>
                      <c:pt idx="2847">
                        <c:v>19.770833333333332</c:v>
                      </c:pt>
                      <c:pt idx="2848">
                        <c:v>19.777777777777779</c:v>
                      </c:pt>
                      <c:pt idx="2849">
                        <c:v>19.784722222222221</c:v>
                      </c:pt>
                      <c:pt idx="2850">
                        <c:v>19.791666666666668</c:v>
                      </c:pt>
                      <c:pt idx="2851">
                        <c:v>19.798611111111111</c:v>
                      </c:pt>
                      <c:pt idx="2852">
                        <c:v>19.805555555555554</c:v>
                      </c:pt>
                      <c:pt idx="2853">
                        <c:v>19.8125</c:v>
                      </c:pt>
                      <c:pt idx="2854">
                        <c:v>19.819444444444446</c:v>
                      </c:pt>
                      <c:pt idx="2855">
                        <c:v>19.826388888888889</c:v>
                      </c:pt>
                      <c:pt idx="2856">
                        <c:v>19.833333333333332</c:v>
                      </c:pt>
                      <c:pt idx="2857">
                        <c:v>19.840277777777779</c:v>
                      </c:pt>
                      <c:pt idx="2858">
                        <c:v>19.847222222222221</c:v>
                      </c:pt>
                      <c:pt idx="2859">
                        <c:v>19.854166666666668</c:v>
                      </c:pt>
                      <c:pt idx="2860">
                        <c:v>19.861111111111111</c:v>
                      </c:pt>
                      <c:pt idx="2861">
                        <c:v>19.868055555555554</c:v>
                      </c:pt>
                      <c:pt idx="2862">
                        <c:v>19.875</c:v>
                      </c:pt>
                      <c:pt idx="2863">
                        <c:v>19.881944444444446</c:v>
                      </c:pt>
                      <c:pt idx="2864">
                        <c:v>19.888888888888889</c:v>
                      </c:pt>
                      <c:pt idx="2865">
                        <c:v>19.895833333333332</c:v>
                      </c:pt>
                      <c:pt idx="2866">
                        <c:v>19.902777777777779</c:v>
                      </c:pt>
                      <c:pt idx="2867">
                        <c:v>19.909722222222221</c:v>
                      </c:pt>
                      <c:pt idx="2868">
                        <c:v>19.916666666666668</c:v>
                      </c:pt>
                      <c:pt idx="2869">
                        <c:v>19.923611111111111</c:v>
                      </c:pt>
                      <c:pt idx="2870">
                        <c:v>19.930555555555554</c:v>
                      </c:pt>
                      <c:pt idx="2871">
                        <c:v>19.9375</c:v>
                      </c:pt>
                      <c:pt idx="2872">
                        <c:v>19.944444444444446</c:v>
                      </c:pt>
                      <c:pt idx="2873">
                        <c:v>19.951388888888889</c:v>
                      </c:pt>
                      <c:pt idx="2874">
                        <c:v>19.958333333333332</c:v>
                      </c:pt>
                      <c:pt idx="2875">
                        <c:v>19.965277777777779</c:v>
                      </c:pt>
                      <c:pt idx="2876">
                        <c:v>19.972222222222221</c:v>
                      </c:pt>
                      <c:pt idx="2877">
                        <c:v>19.979166666666668</c:v>
                      </c:pt>
                      <c:pt idx="2878">
                        <c:v>19.986111111111111</c:v>
                      </c:pt>
                      <c:pt idx="2879">
                        <c:v>19.993055555555554</c:v>
                      </c:pt>
                      <c:pt idx="2880">
                        <c:v>20</c:v>
                      </c:pt>
                      <c:pt idx="2881">
                        <c:v>20.006944444444446</c:v>
                      </c:pt>
                      <c:pt idx="2882">
                        <c:v>20.013888888888889</c:v>
                      </c:pt>
                      <c:pt idx="2883">
                        <c:v>20.020833333333332</c:v>
                      </c:pt>
                      <c:pt idx="2884">
                        <c:v>20.027777777777779</c:v>
                      </c:pt>
                      <c:pt idx="2885">
                        <c:v>20.034722222222221</c:v>
                      </c:pt>
                      <c:pt idx="2886">
                        <c:v>20.041666666666668</c:v>
                      </c:pt>
                      <c:pt idx="2887">
                        <c:v>20.048611111111111</c:v>
                      </c:pt>
                      <c:pt idx="2888">
                        <c:v>20.055555555555554</c:v>
                      </c:pt>
                      <c:pt idx="2889">
                        <c:v>20.0625</c:v>
                      </c:pt>
                      <c:pt idx="2890">
                        <c:v>20.069444444444446</c:v>
                      </c:pt>
                      <c:pt idx="2891">
                        <c:v>20.076388888888889</c:v>
                      </c:pt>
                      <c:pt idx="2892">
                        <c:v>20.083333333333332</c:v>
                      </c:pt>
                      <c:pt idx="2893">
                        <c:v>20.090277777777779</c:v>
                      </c:pt>
                      <c:pt idx="2894">
                        <c:v>20.097222222222221</c:v>
                      </c:pt>
                      <c:pt idx="2895">
                        <c:v>20.104166666666668</c:v>
                      </c:pt>
                      <c:pt idx="2896">
                        <c:v>20.111111111111111</c:v>
                      </c:pt>
                      <c:pt idx="2897">
                        <c:v>20.118055555555554</c:v>
                      </c:pt>
                      <c:pt idx="2898">
                        <c:v>20.125</c:v>
                      </c:pt>
                      <c:pt idx="2899">
                        <c:v>20.131944444444446</c:v>
                      </c:pt>
                      <c:pt idx="2900">
                        <c:v>20.138888888888889</c:v>
                      </c:pt>
                      <c:pt idx="2901">
                        <c:v>20.145833333333332</c:v>
                      </c:pt>
                      <c:pt idx="2902">
                        <c:v>20.152777777777779</c:v>
                      </c:pt>
                      <c:pt idx="2903">
                        <c:v>20.159722222222221</c:v>
                      </c:pt>
                      <c:pt idx="2904">
                        <c:v>20.166666666666668</c:v>
                      </c:pt>
                      <c:pt idx="2905">
                        <c:v>20.173611111111111</c:v>
                      </c:pt>
                      <c:pt idx="2906">
                        <c:v>20.180555555555554</c:v>
                      </c:pt>
                      <c:pt idx="2907">
                        <c:v>20.1875</c:v>
                      </c:pt>
                      <c:pt idx="2908">
                        <c:v>20.194444444444446</c:v>
                      </c:pt>
                      <c:pt idx="2909">
                        <c:v>20.201388888888889</c:v>
                      </c:pt>
                      <c:pt idx="2910">
                        <c:v>20.208333333333332</c:v>
                      </c:pt>
                      <c:pt idx="2911">
                        <c:v>20.215277777777779</c:v>
                      </c:pt>
                      <c:pt idx="2912">
                        <c:v>20.222222222222221</c:v>
                      </c:pt>
                      <c:pt idx="2913">
                        <c:v>20.229166666666668</c:v>
                      </c:pt>
                      <c:pt idx="2914">
                        <c:v>20.236111111111111</c:v>
                      </c:pt>
                      <c:pt idx="2915">
                        <c:v>20.243055555555554</c:v>
                      </c:pt>
                      <c:pt idx="2916">
                        <c:v>20.25</c:v>
                      </c:pt>
                      <c:pt idx="2917">
                        <c:v>20.256944444444446</c:v>
                      </c:pt>
                      <c:pt idx="2918">
                        <c:v>20.263888888888889</c:v>
                      </c:pt>
                      <c:pt idx="2919">
                        <c:v>20.270833333333332</c:v>
                      </c:pt>
                      <c:pt idx="2920">
                        <c:v>20.277777777777779</c:v>
                      </c:pt>
                      <c:pt idx="2921">
                        <c:v>20.284722222222221</c:v>
                      </c:pt>
                      <c:pt idx="2922">
                        <c:v>20.291666666666668</c:v>
                      </c:pt>
                      <c:pt idx="2923">
                        <c:v>20.298611111111111</c:v>
                      </c:pt>
                      <c:pt idx="2924">
                        <c:v>20.305555555555554</c:v>
                      </c:pt>
                      <c:pt idx="2925">
                        <c:v>20.3125</c:v>
                      </c:pt>
                      <c:pt idx="2926">
                        <c:v>20.319444444444446</c:v>
                      </c:pt>
                      <c:pt idx="2927">
                        <c:v>20.326388888888889</c:v>
                      </c:pt>
                      <c:pt idx="2928">
                        <c:v>20.333333333333332</c:v>
                      </c:pt>
                      <c:pt idx="2929">
                        <c:v>20.340277777777779</c:v>
                      </c:pt>
                      <c:pt idx="2930">
                        <c:v>20.347222222222221</c:v>
                      </c:pt>
                      <c:pt idx="2931">
                        <c:v>20.354166666666668</c:v>
                      </c:pt>
                      <c:pt idx="2932">
                        <c:v>20.361111111111111</c:v>
                      </c:pt>
                      <c:pt idx="2933">
                        <c:v>20.368055555555554</c:v>
                      </c:pt>
                      <c:pt idx="2934">
                        <c:v>20.375</c:v>
                      </c:pt>
                      <c:pt idx="2935">
                        <c:v>20.381944444444446</c:v>
                      </c:pt>
                      <c:pt idx="2936">
                        <c:v>20.388888888888889</c:v>
                      </c:pt>
                      <c:pt idx="2937">
                        <c:v>20.395833333333332</c:v>
                      </c:pt>
                      <c:pt idx="2938">
                        <c:v>20.402777777777779</c:v>
                      </c:pt>
                      <c:pt idx="2939">
                        <c:v>20.409722222222221</c:v>
                      </c:pt>
                      <c:pt idx="2940">
                        <c:v>20.416666666666668</c:v>
                      </c:pt>
                      <c:pt idx="2941">
                        <c:v>20.423611111111111</c:v>
                      </c:pt>
                      <c:pt idx="2942">
                        <c:v>20.430555555555554</c:v>
                      </c:pt>
                      <c:pt idx="2943">
                        <c:v>20.4375</c:v>
                      </c:pt>
                      <c:pt idx="2944">
                        <c:v>20.444444444444446</c:v>
                      </c:pt>
                      <c:pt idx="2945">
                        <c:v>20.451388888888889</c:v>
                      </c:pt>
                      <c:pt idx="2946">
                        <c:v>20.458333333333332</c:v>
                      </c:pt>
                      <c:pt idx="2947">
                        <c:v>20.465277777777779</c:v>
                      </c:pt>
                      <c:pt idx="2948">
                        <c:v>20.472222222222221</c:v>
                      </c:pt>
                      <c:pt idx="2949">
                        <c:v>20.479166666666668</c:v>
                      </c:pt>
                      <c:pt idx="2950">
                        <c:v>20.486111111111111</c:v>
                      </c:pt>
                      <c:pt idx="2951">
                        <c:v>20.493055555555554</c:v>
                      </c:pt>
                      <c:pt idx="2952">
                        <c:v>20.5</c:v>
                      </c:pt>
                      <c:pt idx="2953">
                        <c:v>20.506944444444446</c:v>
                      </c:pt>
                      <c:pt idx="2954">
                        <c:v>20.513888888888889</c:v>
                      </c:pt>
                      <c:pt idx="2955">
                        <c:v>20.520833333333332</c:v>
                      </c:pt>
                      <c:pt idx="2956">
                        <c:v>20.527777777777779</c:v>
                      </c:pt>
                      <c:pt idx="2957">
                        <c:v>20.534722222222221</c:v>
                      </c:pt>
                      <c:pt idx="2958">
                        <c:v>20.541666666666668</c:v>
                      </c:pt>
                      <c:pt idx="2959">
                        <c:v>20.548611111111111</c:v>
                      </c:pt>
                      <c:pt idx="2960">
                        <c:v>20.555555555555554</c:v>
                      </c:pt>
                      <c:pt idx="2961">
                        <c:v>20.5625</c:v>
                      </c:pt>
                      <c:pt idx="2962">
                        <c:v>20.569444444444446</c:v>
                      </c:pt>
                      <c:pt idx="2963">
                        <c:v>20.576388888888889</c:v>
                      </c:pt>
                      <c:pt idx="2964">
                        <c:v>20.583333333333332</c:v>
                      </c:pt>
                      <c:pt idx="2965">
                        <c:v>20.590277777777779</c:v>
                      </c:pt>
                      <c:pt idx="2966">
                        <c:v>20.597222222222221</c:v>
                      </c:pt>
                      <c:pt idx="2967">
                        <c:v>20.604166666666668</c:v>
                      </c:pt>
                      <c:pt idx="2968">
                        <c:v>20.611111111111111</c:v>
                      </c:pt>
                      <c:pt idx="2969">
                        <c:v>20.618055555555554</c:v>
                      </c:pt>
                      <c:pt idx="2970">
                        <c:v>20.625</c:v>
                      </c:pt>
                      <c:pt idx="2971">
                        <c:v>20.631944444444446</c:v>
                      </c:pt>
                      <c:pt idx="2972">
                        <c:v>20.638888888888889</c:v>
                      </c:pt>
                      <c:pt idx="2973">
                        <c:v>20.645833333333332</c:v>
                      </c:pt>
                      <c:pt idx="2974">
                        <c:v>20.652777777777779</c:v>
                      </c:pt>
                      <c:pt idx="2975">
                        <c:v>20.659722222222221</c:v>
                      </c:pt>
                      <c:pt idx="2976">
                        <c:v>20.666666666666668</c:v>
                      </c:pt>
                      <c:pt idx="2977">
                        <c:v>20.673611111111111</c:v>
                      </c:pt>
                      <c:pt idx="2978">
                        <c:v>20.680555555555554</c:v>
                      </c:pt>
                      <c:pt idx="2979">
                        <c:v>20.6875</c:v>
                      </c:pt>
                      <c:pt idx="2980">
                        <c:v>20.694444444444446</c:v>
                      </c:pt>
                      <c:pt idx="2981">
                        <c:v>20.701388888888889</c:v>
                      </c:pt>
                      <c:pt idx="2982">
                        <c:v>20.708333333333332</c:v>
                      </c:pt>
                      <c:pt idx="2983">
                        <c:v>20.715277777777779</c:v>
                      </c:pt>
                      <c:pt idx="2984">
                        <c:v>20.722222222222221</c:v>
                      </c:pt>
                      <c:pt idx="2985">
                        <c:v>20.729166666666668</c:v>
                      </c:pt>
                      <c:pt idx="2986">
                        <c:v>20.736111111111111</c:v>
                      </c:pt>
                      <c:pt idx="2987">
                        <c:v>20.743055555555554</c:v>
                      </c:pt>
                      <c:pt idx="2988">
                        <c:v>20.75</c:v>
                      </c:pt>
                      <c:pt idx="2989">
                        <c:v>20.756944444444446</c:v>
                      </c:pt>
                      <c:pt idx="2990">
                        <c:v>20.763888888888889</c:v>
                      </c:pt>
                      <c:pt idx="2991">
                        <c:v>20.770833333333332</c:v>
                      </c:pt>
                      <c:pt idx="2992">
                        <c:v>20.777777777777779</c:v>
                      </c:pt>
                      <c:pt idx="2993">
                        <c:v>20.784722222222221</c:v>
                      </c:pt>
                      <c:pt idx="2994">
                        <c:v>20.791666666666668</c:v>
                      </c:pt>
                      <c:pt idx="2995">
                        <c:v>20.798611111111111</c:v>
                      </c:pt>
                      <c:pt idx="2996">
                        <c:v>20.805555555555554</c:v>
                      </c:pt>
                      <c:pt idx="2997">
                        <c:v>20.8125</c:v>
                      </c:pt>
                      <c:pt idx="2998">
                        <c:v>20.819444444444446</c:v>
                      </c:pt>
                      <c:pt idx="2999">
                        <c:v>20.826388888888889</c:v>
                      </c:pt>
                      <c:pt idx="3000">
                        <c:v>20.833333333333332</c:v>
                      </c:pt>
                      <c:pt idx="3001">
                        <c:v>20.840277777777779</c:v>
                      </c:pt>
                      <c:pt idx="3002">
                        <c:v>20.847222222222221</c:v>
                      </c:pt>
                      <c:pt idx="3003">
                        <c:v>20.854166666666668</c:v>
                      </c:pt>
                      <c:pt idx="3004">
                        <c:v>20.861111111111111</c:v>
                      </c:pt>
                      <c:pt idx="3005">
                        <c:v>20.868055555555554</c:v>
                      </c:pt>
                      <c:pt idx="3006">
                        <c:v>20.875</c:v>
                      </c:pt>
                      <c:pt idx="3007">
                        <c:v>20.881944444444446</c:v>
                      </c:pt>
                      <c:pt idx="3008">
                        <c:v>20.888888888888889</c:v>
                      </c:pt>
                      <c:pt idx="3009">
                        <c:v>20.895833333333332</c:v>
                      </c:pt>
                      <c:pt idx="3010">
                        <c:v>20.902777777777779</c:v>
                      </c:pt>
                      <c:pt idx="3011">
                        <c:v>20.909722222222221</c:v>
                      </c:pt>
                      <c:pt idx="3012">
                        <c:v>20.916666666666668</c:v>
                      </c:pt>
                      <c:pt idx="3013">
                        <c:v>20.923611111111111</c:v>
                      </c:pt>
                      <c:pt idx="3014">
                        <c:v>20.930555555555554</c:v>
                      </c:pt>
                      <c:pt idx="3015">
                        <c:v>20.9375</c:v>
                      </c:pt>
                      <c:pt idx="3016">
                        <c:v>20.944444444444446</c:v>
                      </c:pt>
                      <c:pt idx="3017">
                        <c:v>20.951388888888889</c:v>
                      </c:pt>
                      <c:pt idx="3018">
                        <c:v>20.958333333333332</c:v>
                      </c:pt>
                      <c:pt idx="3019">
                        <c:v>20.965277777777779</c:v>
                      </c:pt>
                      <c:pt idx="3020">
                        <c:v>20.972222222222221</c:v>
                      </c:pt>
                      <c:pt idx="3021">
                        <c:v>20.979166666666668</c:v>
                      </c:pt>
                      <c:pt idx="3022">
                        <c:v>20.986111111111111</c:v>
                      </c:pt>
                      <c:pt idx="3023">
                        <c:v>20.993055555555554</c:v>
                      </c:pt>
                      <c:pt idx="3024">
                        <c:v>21</c:v>
                      </c:pt>
                      <c:pt idx="3025">
                        <c:v>21.006944444444446</c:v>
                      </c:pt>
                      <c:pt idx="3026">
                        <c:v>21.013888888888889</c:v>
                      </c:pt>
                      <c:pt idx="3027">
                        <c:v>21.020833333333332</c:v>
                      </c:pt>
                      <c:pt idx="3028">
                        <c:v>21.027777777777779</c:v>
                      </c:pt>
                      <c:pt idx="3029">
                        <c:v>21.034722222222221</c:v>
                      </c:pt>
                      <c:pt idx="3030">
                        <c:v>21.041666666666668</c:v>
                      </c:pt>
                      <c:pt idx="3031">
                        <c:v>21.048611111111111</c:v>
                      </c:pt>
                      <c:pt idx="3032">
                        <c:v>21.055555555555554</c:v>
                      </c:pt>
                      <c:pt idx="3033">
                        <c:v>21.0625</c:v>
                      </c:pt>
                      <c:pt idx="3034">
                        <c:v>21.069444444444446</c:v>
                      </c:pt>
                      <c:pt idx="3035">
                        <c:v>21.076388888888889</c:v>
                      </c:pt>
                      <c:pt idx="3036">
                        <c:v>21.083333333333332</c:v>
                      </c:pt>
                      <c:pt idx="3037">
                        <c:v>21.090277777777779</c:v>
                      </c:pt>
                      <c:pt idx="3038">
                        <c:v>21.097222222222221</c:v>
                      </c:pt>
                      <c:pt idx="3039">
                        <c:v>21.104166666666668</c:v>
                      </c:pt>
                      <c:pt idx="3040">
                        <c:v>21.111111111111111</c:v>
                      </c:pt>
                      <c:pt idx="3041">
                        <c:v>21.118055555555554</c:v>
                      </c:pt>
                      <c:pt idx="3042">
                        <c:v>21.125</c:v>
                      </c:pt>
                      <c:pt idx="3043">
                        <c:v>21.131944444444446</c:v>
                      </c:pt>
                      <c:pt idx="3044">
                        <c:v>21.138888888888889</c:v>
                      </c:pt>
                      <c:pt idx="3045">
                        <c:v>21.145833333333332</c:v>
                      </c:pt>
                      <c:pt idx="3046">
                        <c:v>21.152777777777779</c:v>
                      </c:pt>
                      <c:pt idx="3047">
                        <c:v>21.159722222222221</c:v>
                      </c:pt>
                      <c:pt idx="3048">
                        <c:v>21.166666666666668</c:v>
                      </c:pt>
                      <c:pt idx="3049">
                        <c:v>21.173611111111111</c:v>
                      </c:pt>
                      <c:pt idx="3050">
                        <c:v>21.180555555555554</c:v>
                      </c:pt>
                      <c:pt idx="3051">
                        <c:v>21.1875</c:v>
                      </c:pt>
                      <c:pt idx="3052">
                        <c:v>21.194444444444446</c:v>
                      </c:pt>
                      <c:pt idx="3053">
                        <c:v>21.201388888888889</c:v>
                      </c:pt>
                      <c:pt idx="3054">
                        <c:v>21.208333333333332</c:v>
                      </c:pt>
                      <c:pt idx="3055">
                        <c:v>21.215277777777779</c:v>
                      </c:pt>
                      <c:pt idx="3056">
                        <c:v>21.222222222222221</c:v>
                      </c:pt>
                      <c:pt idx="3057">
                        <c:v>21.229166666666668</c:v>
                      </c:pt>
                      <c:pt idx="3058">
                        <c:v>21.236111111111111</c:v>
                      </c:pt>
                      <c:pt idx="3059">
                        <c:v>21.243055555555554</c:v>
                      </c:pt>
                      <c:pt idx="3060">
                        <c:v>21.25</c:v>
                      </c:pt>
                      <c:pt idx="3061">
                        <c:v>21.256944444444446</c:v>
                      </c:pt>
                      <c:pt idx="3062">
                        <c:v>21.263888888888889</c:v>
                      </c:pt>
                      <c:pt idx="3063">
                        <c:v>21.270833333333332</c:v>
                      </c:pt>
                      <c:pt idx="3064">
                        <c:v>21.277777777777779</c:v>
                      </c:pt>
                      <c:pt idx="3065">
                        <c:v>21.284722222222221</c:v>
                      </c:pt>
                      <c:pt idx="3066">
                        <c:v>21.291666666666668</c:v>
                      </c:pt>
                      <c:pt idx="3067">
                        <c:v>21.298611111111111</c:v>
                      </c:pt>
                      <c:pt idx="3068">
                        <c:v>21.305555555555554</c:v>
                      </c:pt>
                      <c:pt idx="3069">
                        <c:v>21.3125</c:v>
                      </c:pt>
                      <c:pt idx="3070">
                        <c:v>21.319444444444446</c:v>
                      </c:pt>
                      <c:pt idx="3071">
                        <c:v>21.326388888888889</c:v>
                      </c:pt>
                      <c:pt idx="3072">
                        <c:v>21.333333333333332</c:v>
                      </c:pt>
                      <c:pt idx="3073">
                        <c:v>21.340277777777775</c:v>
                      </c:pt>
                      <c:pt idx="3074">
                        <c:v>21.347222222222225</c:v>
                      </c:pt>
                      <c:pt idx="3075">
                        <c:v>21.354166666666668</c:v>
                      </c:pt>
                      <c:pt idx="3076">
                        <c:v>21.361111111111111</c:v>
                      </c:pt>
                      <c:pt idx="3077">
                        <c:v>21.368055555555557</c:v>
                      </c:pt>
                      <c:pt idx="3078">
                        <c:v>21.375</c:v>
                      </c:pt>
                      <c:pt idx="3079">
                        <c:v>21.381944444444443</c:v>
                      </c:pt>
                      <c:pt idx="3080">
                        <c:v>21.388888888888889</c:v>
                      </c:pt>
                      <c:pt idx="3081">
                        <c:v>21.395833333333332</c:v>
                      </c:pt>
                      <c:pt idx="3082">
                        <c:v>21.402777777777775</c:v>
                      </c:pt>
                      <c:pt idx="3083">
                        <c:v>21.409722222222225</c:v>
                      </c:pt>
                      <c:pt idx="3084">
                        <c:v>21.416666666666668</c:v>
                      </c:pt>
                      <c:pt idx="3085">
                        <c:v>21.423611111111111</c:v>
                      </c:pt>
                      <c:pt idx="3086">
                        <c:v>21.430555555555557</c:v>
                      </c:pt>
                      <c:pt idx="3087">
                        <c:v>21.4375</c:v>
                      </c:pt>
                      <c:pt idx="3088">
                        <c:v>21.444444444444443</c:v>
                      </c:pt>
                      <c:pt idx="3089">
                        <c:v>21.451388888888889</c:v>
                      </c:pt>
                      <c:pt idx="3090">
                        <c:v>21.458333333333332</c:v>
                      </c:pt>
                      <c:pt idx="3091">
                        <c:v>21.465277777777775</c:v>
                      </c:pt>
                      <c:pt idx="3092">
                        <c:v>21.472222222222225</c:v>
                      </c:pt>
                      <c:pt idx="3093">
                        <c:v>21.479166666666668</c:v>
                      </c:pt>
                      <c:pt idx="3094">
                        <c:v>21.486111111111111</c:v>
                      </c:pt>
                      <c:pt idx="3095">
                        <c:v>21.493055555555557</c:v>
                      </c:pt>
                      <c:pt idx="3096">
                        <c:v>21.5</c:v>
                      </c:pt>
                      <c:pt idx="3097">
                        <c:v>21.506944444444443</c:v>
                      </c:pt>
                      <c:pt idx="3098">
                        <c:v>21.513888888888889</c:v>
                      </c:pt>
                      <c:pt idx="3099">
                        <c:v>21.520833333333332</c:v>
                      </c:pt>
                      <c:pt idx="3100">
                        <c:v>21.527777777777775</c:v>
                      </c:pt>
                      <c:pt idx="3101">
                        <c:v>21.534722222222225</c:v>
                      </c:pt>
                      <c:pt idx="3102">
                        <c:v>21.541666666666668</c:v>
                      </c:pt>
                      <c:pt idx="3103">
                        <c:v>21.548611111111111</c:v>
                      </c:pt>
                      <c:pt idx="3104">
                        <c:v>21.555555555555557</c:v>
                      </c:pt>
                      <c:pt idx="3105">
                        <c:v>21.5625</c:v>
                      </c:pt>
                      <c:pt idx="3106">
                        <c:v>21.569444444444443</c:v>
                      </c:pt>
                      <c:pt idx="3107">
                        <c:v>21.576388888888889</c:v>
                      </c:pt>
                      <c:pt idx="3108">
                        <c:v>21.583333333333332</c:v>
                      </c:pt>
                      <c:pt idx="3109">
                        <c:v>21.590277777777775</c:v>
                      </c:pt>
                      <c:pt idx="3110">
                        <c:v>21.597222222222225</c:v>
                      </c:pt>
                      <c:pt idx="3111">
                        <c:v>21.604166666666668</c:v>
                      </c:pt>
                      <c:pt idx="3112">
                        <c:v>21.611111111111111</c:v>
                      </c:pt>
                      <c:pt idx="3113">
                        <c:v>21.618055555555557</c:v>
                      </c:pt>
                      <c:pt idx="3114">
                        <c:v>21.625</c:v>
                      </c:pt>
                      <c:pt idx="3115">
                        <c:v>21.631944444444443</c:v>
                      </c:pt>
                      <c:pt idx="3116">
                        <c:v>21.638888888888889</c:v>
                      </c:pt>
                      <c:pt idx="3117">
                        <c:v>21.645833333333332</c:v>
                      </c:pt>
                      <c:pt idx="3118">
                        <c:v>21.652777777777775</c:v>
                      </c:pt>
                      <c:pt idx="3119">
                        <c:v>21.659722222222225</c:v>
                      </c:pt>
                      <c:pt idx="3120">
                        <c:v>21.666666666666668</c:v>
                      </c:pt>
                      <c:pt idx="3121">
                        <c:v>21.673611111111111</c:v>
                      </c:pt>
                      <c:pt idx="3122">
                        <c:v>21.680555555555557</c:v>
                      </c:pt>
                      <c:pt idx="3123">
                        <c:v>21.6875</c:v>
                      </c:pt>
                      <c:pt idx="3124">
                        <c:v>21.694444444444443</c:v>
                      </c:pt>
                      <c:pt idx="3125">
                        <c:v>21.701388888888889</c:v>
                      </c:pt>
                      <c:pt idx="3126">
                        <c:v>21.708333333333332</c:v>
                      </c:pt>
                      <c:pt idx="3127">
                        <c:v>21.715277777777775</c:v>
                      </c:pt>
                      <c:pt idx="3128">
                        <c:v>21.722222222222225</c:v>
                      </c:pt>
                      <c:pt idx="3129">
                        <c:v>21.729166666666668</c:v>
                      </c:pt>
                      <c:pt idx="3130">
                        <c:v>21.736111111111111</c:v>
                      </c:pt>
                      <c:pt idx="3131">
                        <c:v>21.743055555555557</c:v>
                      </c:pt>
                      <c:pt idx="3132">
                        <c:v>21.75</c:v>
                      </c:pt>
                      <c:pt idx="3133">
                        <c:v>21.756944444444443</c:v>
                      </c:pt>
                      <c:pt idx="3134">
                        <c:v>21.763888888888889</c:v>
                      </c:pt>
                      <c:pt idx="3135">
                        <c:v>21.770833333333332</c:v>
                      </c:pt>
                      <c:pt idx="3136">
                        <c:v>21.777777777777775</c:v>
                      </c:pt>
                      <c:pt idx="3137">
                        <c:v>21.784722222222225</c:v>
                      </c:pt>
                      <c:pt idx="3138">
                        <c:v>21.791666666666668</c:v>
                      </c:pt>
                      <c:pt idx="3139">
                        <c:v>21.798611111111111</c:v>
                      </c:pt>
                      <c:pt idx="3140">
                        <c:v>21.805555555555557</c:v>
                      </c:pt>
                      <c:pt idx="3141">
                        <c:v>21.8125</c:v>
                      </c:pt>
                      <c:pt idx="3142">
                        <c:v>21.819444444444443</c:v>
                      </c:pt>
                      <c:pt idx="3143">
                        <c:v>21.826388888888889</c:v>
                      </c:pt>
                      <c:pt idx="3144">
                        <c:v>21.833333333333332</c:v>
                      </c:pt>
                      <c:pt idx="3145">
                        <c:v>21.840277777777775</c:v>
                      </c:pt>
                      <c:pt idx="3146">
                        <c:v>21.847222222222225</c:v>
                      </c:pt>
                      <c:pt idx="3147">
                        <c:v>21.854166666666668</c:v>
                      </c:pt>
                      <c:pt idx="3148">
                        <c:v>21.861111111111111</c:v>
                      </c:pt>
                      <c:pt idx="3149">
                        <c:v>21.868055555555557</c:v>
                      </c:pt>
                      <c:pt idx="3150">
                        <c:v>21.875</c:v>
                      </c:pt>
                      <c:pt idx="3151">
                        <c:v>21.881944444444443</c:v>
                      </c:pt>
                      <c:pt idx="3152">
                        <c:v>21.888888888888889</c:v>
                      </c:pt>
                      <c:pt idx="3153">
                        <c:v>21.895833333333332</c:v>
                      </c:pt>
                      <c:pt idx="3154">
                        <c:v>21.902777777777775</c:v>
                      </c:pt>
                      <c:pt idx="3155">
                        <c:v>21.909722222222225</c:v>
                      </c:pt>
                      <c:pt idx="3156">
                        <c:v>21.916666666666668</c:v>
                      </c:pt>
                      <c:pt idx="3157">
                        <c:v>21.923611111111111</c:v>
                      </c:pt>
                      <c:pt idx="3158">
                        <c:v>21.930555555555557</c:v>
                      </c:pt>
                      <c:pt idx="3159">
                        <c:v>21.9375</c:v>
                      </c:pt>
                      <c:pt idx="3160">
                        <c:v>21.944444444444443</c:v>
                      </c:pt>
                      <c:pt idx="3161">
                        <c:v>21.951388888888889</c:v>
                      </c:pt>
                      <c:pt idx="3162">
                        <c:v>21.958333333333332</c:v>
                      </c:pt>
                      <c:pt idx="3163">
                        <c:v>21.965277777777775</c:v>
                      </c:pt>
                      <c:pt idx="3164">
                        <c:v>21.972222222222225</c:v>
                      </c:pt>
                      <c:pt idx="3165">
                        <c:v>21.979166666666668</c:v>
                      </c:pt>
                      <c:pt idx="3166">
                        <c:v>21.986111111111111</c:v>
                      </c:pt>
                      <c:pt idx="3167">
                        <c:v>21.993055555555557</c:v>
                      </c:pt>
                      <c:pt idx="3168">
                        <c:v>22</c:v>
                      </c:pt>
                      <c:pt idx="3169">
                        <c:v>22.006944444444443</c:v>
                      </c:pt>
                      <c:pt idx="3170">
                        <c:v>22.013888888888889</c:v>
                      </c:pt>
                      <c:pt idx="3171">
                        <c:v>22.020833333333332</c:v>
                      </c:pt>
                      <c:pt idx="3172">
                        <c:v>22.027777777777775</c:v>
                      </c:pt>
                      <c:pt idx="3173">
                        <c:v>22.034722222222225</c:v>
                      </c:pt>
                      <c:pt idx="3174">
                        <c:v>22.041666666666668</c:v>
                      </c:pt>
                      <c:pt idx="3175">
                        <c:v>22.048611111111111</c:v>
                      </c:pt>
                      <c:pt idx="3176">
                        <c:v>22.055555555555557</c:v>
                      </c:pt>
                      <c:pt idx="3177">
                        <c:v>22.0625</c:v>
                      </c:pt>
                      <c:pt idx="3178">
                        <c:v>22.069444444444443</c:v>
                      </c:pt>
                      <c:pt idx="3179">
                        <c:v>22.076388888888889</c:v>
                      </c:pt>
                      <c:pt idx="3180">
                        <c:v>22.083333333333332</c:v>
                      </c:pt>
                      <c:pt idx="3181">
                        <c:v>22.090277777777775</c:v>
                      </c:pt>
                      <c:pt idx="3182">
                        <c:v>22.097222222222225</c:v>
                      </c:pt>
                      <c:pt idx="3183">
                        <c:v>22.104166666666668</c:v>
                      </c:pt>
                      <c:pt idx="3184">
                        <c:v>22.111111111111111</c:v>
                      </c:pt>
                      <c:pt idx="3185">
                        <c:v>22.118055555555557</c:v>
                      </c:pt>
                      <c:pt idx="3186">
                        <c:v>22.125</c:v>
                      </c:pt>
                      <c:pt idx="3187">
                        <c:v>22.131944444444443</c:v>
                      </c:pt>
                      <c:pt idx="3188">
                        <c:v>22.138888888888889</c:v>
                      </c:pt>
                      <c:pt idx="3189">
                        <c:v>22.145833333333332</c:v>
                      </c:pt>
                      <c:pt idx="3190">
                        <c:v>22.152777777777775</c:v>
                      </c:pt>
                      <c:pt idx="3191">
                        <c:v>22.159722222222225</c:v>
                      </c:pt>
                      <c:pt idx="3192">
                        <c:v>22.166666666666668</c:v>
                      </c:pt>
                      <c:pt idx="3193">
                        <c:v>22.173611111111111</c:v>
                      </c:pt>
                      <c:pt idx="3194">
                        <c:v>22.180555555555557</c:v>
                      </c:pt>
                      <c:pt idx="3195">
                        <c:v>22.1875</c:v>
                      </c:pt>
                      <c:pt idx="3196">
                        <c:v>22.194444444444443</c:v>
                      </c:pt>
                      <c:pt idx="3197">
                        <c:v>22.201388888888889</c:v>
                      </c:pt>
                      <c:pt idx="3198">
                        <c:v>22.208333333333332</c:v>
                      </c:pt>
                      <c:pt idx="3199">
                        <c:v>22.215277777777775</c:v>
                      </c:pt>
                      <c:pt idx="3200">
                        <c:v>22.222222222222225</c:v>
                      </c:pt>
                      <c:pt idx="3201">
                        <c:v>22.229166666666668</c:v>
                      </c:pt>
                      <c:pt idx="3202">
                        <c:v>22.236111111111111</c:v>
                      </c:pt>
                      <c:pt idx="3203">
                        <c:v>22.243055555555557</c:v>
                      </c:pt>
                      <c:pt idx="3204">
                        <c:v>22.25</c:v>
                      </c:pt>
                      <c:pt idx="3205">
                        <c:v>22.256944444444443</c:v>
                      </c:pt>
                      <c:pt idx="3206">
                        <c:v>22.263888888888889</c:v>
                      </c:pt>
                      <c:pt idx="3207">
                        <c:v>22.270833333333332</c:v>
                      </c:pt>
                      <c:pt idx="3208">
                        <c:v>22.277777777777775</c:v>
                      </c:pt>
                      <c:pt idx="3209">
                        <c:v>22.284722222222225</c:v>
                      </c:pt>
                      <c:pt idx="3210">
                        <c:v>22.291666666666668</c:v>
                      </c:pt>
                      <c:pt idx="3211">
                        <c:v>22.298611111111111</c:v>
                      </c:pt>
                      <c:pt idx="3212">
                        <c:v>22.305555555555557</c:v>
                      </c:pt>
                      <c:pt idx="3213">
                        <c:v>22.3125</c:v>
                      </c:pt>
                      <c:pt idx="3214">
                        <c:v>22.319444444444443</c:v>
                      </c:pt>
                      <c:pt idx="3215">
                        <c:v>22.326388888888889</c:v>
                      </c:pt>
                      <c:pt idx="3216">
                        <c:v>22.333333333333332</c:v>
                      </c:pt>
                      <c:pt idx="3217">
                        <c:v>22.340277777777775</c:v>
                      </c:pt>
                      <c:pt idx="3218">
                        <c:v>22.347222222222225</c:v>
                      </c:pt>
                      <c:pt idx="3219">
                        <c:v>22.354166666666668</c:v>
                      </c:pt>
                      <c:pt idx="3220">
                        <c:v>22.361111111111111</c:v>
                      </c:pt>
                      <c:pt idx="3221">
                        <c:v>22.368055555555557</c:v>
                      </c:pt>
                      <c:pt idx="3222">
                        <c:v>22.375</c:v>
                      </c:pt>
                      <c:pt idx="3223">
                        <c:v>22.381944444444443</c:v>
                      </c:pt>
                      <c:pt idx="3224">
                        <c:v>22.388888888888889</c:v>
                      </c:pt>
                      <c:pt idx="3225">
                        <c:v>22.395833333333332</c:v>
                      </c:pt>
                      <c:pt idx="3226">
                        <c:v>22.402777777777775</c:v>
                      </c:pt>
                      <c:pt idx="3227">
                        <c:v>22.409722222222225</c:v>
                      </c:pt>
                      <c:pt idx="3228">
                        <c:v>22.416666666666668</c:v>
                      </c:pt>
                      <c:pt idx="3229">
                        <c:v>22.423611111111111</c:v>
                      </c:pt>
                      <c:pt idx="3230">
                        <c:v>22.430555555555557</c:v>
                      </c:pt>
                      <c:pt idx="3231">
                        <c:v>22.4375</c:v>
                      </c:pt>
                      <c:pt idx="3232">
                        <c:v>22.444444444444443</c:v>
                      </c:pt>
                      <c:pt idx="3233">
                        <c:v>22.451388888888889</c:v>
                      </c:pt>
                      <c:pt idx="3234">
                        <c:v>22.458333333333332</c:v>
                      </c:pt>
                      <c:pt idx="3235">
                        <c:v>22.465277777777775</c:v>
                      </c:pt>
                      <c:pt idx="3236">
                        <c:v>22.472222222222225</c:v>
                      </c:pt>
                      <c:pt idx="3237">
                        <c:v>22.479166666666668</c:v>
                      </c:pt>
                      <c:pt idx="3238">
                        <c:v>22.486111111111111</c:v>
                      </c:pt>
                      <c:pt idx="3239">
                        <c:v>22.493055555555557</c:v>
                      </c:pt>
                      <c:pt idx="3240">
                        <c:v>22.5</c:v>
                      </c:pt>
                      <c:pt idx="3241">
                        <c:v>22.506944444444443</c:v>
                      </c:pt>
                      <c:pt idx="3242">
                        <c:v>22.513888888888889</c:v>
                      </c:pt>
                      <c:pt idx="3243">
                        <c:v>22.520833333333332</c:v>
                      </c:pt>
                      <c:pt idx="3244">
                        <c:v>22.527777777777775</c:v>
                      </c:pt>
                      <c:pt idx="3245">
                        <c:v>22.534722222222225</c:v>
                      </c:pt>
                      <c:pt idx="3246">
                        <c:v>22.541666666666668</c:v>
                      </c:pt>
                      <c:pt idx="3247">
                        <c:v>22.548611111111111</c:v>
                      </c:pt>
                      <c:pt idx="3248">
                        <c:v>22.555555555555557</c:v>
                      </c:pt>
                      <c:pt idx="3249">
                        <c:v>22.5625</c:v>
                      </c:pt>
                      <c:pt idx="3250">
                        <c:v>22.569444444444443</c:v>
                      </c:pt>
                      <c:pt idx="3251">
                        <c:v>22.576388888888889</c:v>
                      </c:pt>
                      <c:pt idx="3252">
                        <c:v>22.583333333333332</c:v>
                      </c:pt>
                      <c:pt idx="3253">
                        <c:v>22.590277777777775</c:v>
                      </c:pt>
                      <c:pt idx="3254">
                        <c:v>22.597222222222225</c:v>
                      </c:pt>
                      <c:pt idx="3255">
                        <c:v>22.604166666666668</c:v>
                      </c:pt>
                      <c:pt idx="3256">
                        <c:v>22.611111111111111</c:v>
                      </c:pt>
                      <c:pt idx="3257">
                        <c:v>22.618055555555557</c:v>
                      </c:pt>
                      <c:pt idx="3258">
                        <c:v>22.625</c:v>
                      </c:pt>
                      <c:pt idx="3259">
                        <c:v>22.631944444444443</c:v>
                      </c:pt>
                      <c:pt idx="3260">
                        <c:v>22.638888888888889</c:v>
                      </c:pt>
                      <c:pt idx="3261">
                        <c:v>22.645833333333332</c:v>
                      </c:pt>
                      <c:pt idx="3262">
                        <c:v>22.652777777777775</c:v>
                      </c:pt>
                      <c:pt idx="3263">
                        <c:v>22.659722222222225</c:v>
                      </c:pt>
                      <c:pt idx="3264">
                        <c:v>22.666666666666668</c:v>
                      </c:pt>
                      <c:pt idx="3265">
                        <c:v>22.673611111111111</c:v>
                      </c:pt>
                      <c:pt idx="3266">
                        <c:v>22.680555555555557</c:v>
                      </c:pt>
                      <c:pt idx="3267">
                        <c:v>22.6875</c:v>
                      </c:pt>
                      <c:pt idx="3268">
                        <c:v>22.694444444444443</c:v>
                      </c:pt>
                      <c:pt idx="3269">
                        <c:v>22.701388888888889</c:v>
                      </c:pt>
                      <c:pt idx="3270">
                        <c:v>22.708333333333332</c:v>
                      </c:pt>
                      <c:pt idx="3271">
                        <c:v>22.715277777777775</c:v>
                      </c:pt>
                      <c:pt idx="3272">
                        <c:v>22.722222222222225</c:v>
                      </c:pt>
                      <c:pt idx="3273">
                        <c:v>22.729166666666668</c:v>
                      </c:pt>
                      <c:pt idx="3274">
                        <c:v>22.736111111111111</c:v>
                      </c:pt>
                      <c:pt idx="3275">
                        <c:v>22.743055555555557</c:v>
                      </c:pt>
                      <c:pt idx="3276">
                        <c:v>22.75</c:v>
                      </c:pt>
                      <c:pt idx="3277">
                        <c:v>22.756944444444443</c:v>
                      </c:pt>
                      <c:pt idx="3278">
                        <c:v>22.763888888888889</c:v>
                      </c:pt>
                      <c:pt idx="3279">
                        <c:v>22.770833333333332</c:v>
                      </c:pt>
                      <c:pt idx="3280">
                        <c:v>22.777777777777775</c:v>
                      </c:pt>
                      <c:pt idx="3281">
                        <c:v>22.784722222222225</c:v>
                      </c:pt>
                      <c:pt idx="3282">
                        <c:v>22.791666666666668</c:v>
                      </c:pt>
                      <c:pt idx="3283">
                        <c:v>22.798611111111111</c:v>
                      </c:pt>
                      <c:pt idx="3284">
                        <c:v>22.805555555555557</c:v>
                      </c:pt>
                      <c:pt idx="3285">
                        <c:v>22.8125</c:v>
                      </c:pt>
                      <c:pt idx="3286">
                        <c:v>22.819444444444443</c:v>
                      </c:pt>
                      <c:pt idx="3287">
                        <c:v>22.826388888888889</c:v>
                      </c:pt>
                      <c:pt idx="3288">
                        <c:v>22.833333333333332</c:v>
                      </c:pt>
                      <c:pt idx="3289">
                        <c:v>22.840277777777775</c:v>
                      </c:pt>
                      <c:pt idx="3290">
                        <c:v>22.847222222222225</c:v>
                      </c:pt>
                      <c:pt idx="3291">
                        <c:v>22.854166666666668</c:v>
                      </c:pt>
                      <c:pt idx="3292">
                        <c:v>22.861111111111111</c:v>
                      </c:pt>
                      <c:pt idx="3293">
                        <c:v>22.868055555555557</c:v>
                      </c:pt>
                      <c:pt idx="3294">
                        <c:v>22.875</c:v>
                      </c:pt>
                      <c:pt idx="3295">
                        <c:v>22.881944444444443</c:v>
                      </c:pt>
                      <c:pt idx="3296">
                        <c:v>22.888888888888889</c:v>
                      </c:pt>
                      <c:pt idx="3297">
                        <c:v>22.895833333333332</c:v>
                      </c:pt>
                      <c:pt idx="3298">
                        <c:v>22.902777777777775</c:v>
                      </c:pt>
                      <c:pt idx="3299">
                        <c:v>22.909722222222225</c:v>
                      </c:pt>
                      <c:pt idx="3300">
                        <c:v>22.916666666666668</c:v>
                      </c:pt>
                      <c:pt idx="3301">
                        <c:v>22.923611111111111</c:v>
                      </c:pt>
                      <c:pt idx="3302">
                        <c:v>22.930555555555557</c:v>
                      </c:pt>
                      <c:pt idx="3303">
                        <c:v>22.9375</c:v>
                      </c:pt>
                      <c:pt idx="3304">
                        <c:v>22.944444444444443</c:v>
                      </c:pt>
                      <c:pt idx="3305">
                        <c:v>22.951388888888889</c:v>
                      </c:pt>
                      <c:pt idx="3306">
                        <c:v>22.958333333333332</c:v>
                      </c:pt>
                      <c:pt idx="3307">
                        <c:v>22.965277777777775</c:v>
                      </c:pt>
                      <c:pt idx="3308">
                        <c:v>22.972222222222225</c:v>
                      </c:pt>
                      <c:pt idx="3309">
                        <c:v>22.979166666666668</c:v>
                      </c:pt>
                      <c:pt idx="3310">
                        <c:v>22.986111111111111</c:v>
                      </c:pt>
                      <c:pt idx="3311">
                        <c:v>22.993055555555557</c:v>
                      </c:pt>
                      <c:pt idx="3312">
                        <c:v>23</c:v>
                      </c:pt>
                      <c:pt idx="3313">
                        <c:v>23.006944444444443</c:v>
                      </c:pt>
                      <c:pt idx="3314">
                        <c:v>23.013888888888889</c:v>
                      </c:pt>
                      <c:pt idx="3315">
                        <c:v>23.020833333333332</c:v>
                      </c:pt>
                      <c:pt idx="3316">
                        <c:v>23.027777777777775</c:v>
                      </c:pt>
                      <c:pt idx="3317">
                        <c:v>23.034722222222225</c:v>
                      </c:pt>
                      <c:pt idx="3318">
                        <c:v>23.041666666666668</c:v>
                      </c:pt>
                      <c:pt idx="3319">
                        <c:v>23.048611111111111</c:v>
                      </c:pt>
                      <c:pt idx="3320">
                        <c:v>23.055555555555557</c:v>
                      </c:pt>
                      <c:pt idx="3321">
                        <c:v>23.0625</c:v>
                      </c:pt>
                      <c:pt idx="3322">
                        <c:v>23.069444444444443</c:v>
                      </c:pt>
                      <c:pt idx="3323">
                        <c:v>23.076388888888889</c:v>
                      </c:pt>
                      <c:pt idx="3324">
                        <c:v>23.083333333333332</c:v>
                      </c:pt>
                      <c:pt idx="3325">
                        <c:v>23.090277777777775</c:v>
                      </c:pt>
                      <c:pt idx="3326">
                        <c:v>23.097222222222225</c:v>
                      </c:pt>
                      <c:pt idx="3327">
                        <c:v>23.104166666666668</c:v>
                      </c:pt>
                      <c:pt idx="3328">
                        <c:v>23.111111111111111</c:v>
                      </c:pt>
                      <c:pt idx="3329">
                        <c:v>23.118055555555557</c:v>
                      </c:pt>
                      <c:pt idx="3330">
                        <c:v>23.125</c:v>
                      </c:pt>
                      <c:pt idx="3331">
                        <c:v>23.131944444444443</c:v>
                      </c:pt>
                      <c:pt idx="3332">
                        <c:v>23.138888888888889</c:v>
                      </c:pt>
                      <c:pt idx="3333">
                        <c:v>23.145833333333332</c:v>
                      </c:pt>
                      <c:pt idx="3334">
                        <c:v>23.152777777777775</c:v>
                      </c:pt>
                      <c:pt idx="3335">
                        <c:v>23.159722222222225</c:v>
                      </c:pt>
                      <c:pt idx="3336">
                        <c:v>23.166666666666668</c:v>
                      </c:pt>
                      <c:pt idx="3337">
                        <c:v>23.173611111111111</c:v>
                      </c:pt>
                      <c:pt idx="3338">
                        <c:v>23.180555555555557</c:v>
                      </c:pt>
                      <c:pt idx="3339">
                        <c:v>23.1875</c:v>
                      </c:pt>
                      <c:pt idx="3340">
                        <c:v>23.194444444444443</c:v>
                      </c:pt>
                      <c:pt idx="3341">
                        <c:v>23.201388888888889</c:v>
                      </c:pt>
                      <c:pt idx="3342">
                        <c:v>23.208333333333332</c:v>
                      </c:pt>
                      <c:pt idx="3343">
                        <c:v>23.215277777777775</c:v>
                      </c:pt>
                      <c:pt idx="3344">
                        <c:v>23.222222222222225</c:v>
                      </c:pt>
                      <c:pt idx="3345">
                        <c:v>23.229166666666668</c:v>
                      </c:pt>
                      <c:pt idx="3346">
                        <c:v>23.236111111111111</c:v>
                      </c:pt>
                      <c:pt idx="3347">
                        <c:v>23.243055555555557</c:v>
                      </c:pt>
                      <c:pt idx="3348">
                        <c:v>23.25</c:v>
                      </c:pt>
                      <c:pt idx="3349">
                        <c:v>23.256944444444443</c:v>
                      </c:pt>
                      <c:pt idx="3350">
                        <c:v>23.263888888888889</c:v>
                      </c:pt>
                      <c:pt idx="3351">
                        <c:v>23.270833333333332</c:v>
                      </c:pt>
                      <c:pt idx="3352">
                        <c:v>23.277777777777775</c:v>
                      </c:pt>
                      <c:pt idx="3353">
                        <c:v>23.284722222222225</c:v>
                      </c:pt>
                      <c:pt idx="3354">
                        <c:v>23.291666666666668</c:v>
                      </c:pt>
                      <c:pt idx="3355">
                        <c:v>23.298611111111111</c:v>
                      </c:pt>
                      <c:pt idx="3356">
                        <c:v>23.305555555555557</c:v>
                      </c:pt>
                      <c:pt idx="3357">
                        <c:v>23.3125</c:v>
                      </c:pt>
                      <c:pt idx="3358">
                        <c:v>23.319444444444443</c:v>
                      </c:pt>
                      <c:pt idx="3359">
                        <c:v>23.326388888888889</c:v>
                      </c:pt>
                      <c:pt idx="3360">
                        <c:v>23.333333333333332</c:v>
                      </c:pt>
                      <c:pt idx="3361">
                        <c:v>23.340277777777775</c:v>
                      </c:pt>
                      <c:pt idx="3362">
                        <c:v>23.347222222222225</c:v>
                      </c:pt>
                      <c:pt idx="3363">
                        <c:v>23.354166666666668</c:v>
                      </c:pt>
                      <c:pt idx="3364">
                        <c:v>23.361111111111111</c:v>
                      </c:pt>
                      <c:pt idx="3365">
                        <c:v>23.368055555555557</c:v>
                      </c:pt>
                      <c:pt idx="3366">
                        <c:v>23.375</c:v>
                      </c:pt>
                      <c:pt idx="3367">
                        <c:v>23.381944444444443</c:v>
                      </c:pt>
                      <c:pt idx="3368">
                        <c:v>23.388888888888889</c:v>
                      </c:pt>
                      <c:pt idx="3369">
                        <c:v>23.395833333333332</c:v>
                      </c:pt>
                      <c:pt idx="3370">
                        <c:v>23.402777777777775</c:v>
                      </c:pt>
                      <c:pt idx="3371">
                        <c:v>23.409722222222225</c:v>
                      </c:pt>
                      <c:pt idx="3372">
                        <c:v>23.416666666666668</c:v>
                      </c:pt>
                      <c:pt idx="3373">
                        <c:v>23.423611111111111</c:v>
                      </c:pt>
                      <c:pt idx="3374">
                        <c:v>23.430555555555557</c:v>
                      </c:pt>
                      <c:pt idx="3375">
                        <c:v>23.4375</c:v>
                      </c:pt>
                      <c:pt idx="3376">
                        <c:v>23.444444444444443</c:v>
                      </c:pt>
                      <c:pt idx="3377">
                        <c:v>23.451388888888889</c:v>
                      </c:pt>
                      <c:pt idx="3378">
                        <c:v>23.458333333333332</c:v>
                      </c:pt>
                      <c:pt idx="3379">
                        <c:v>23.465277777777775</c:v>
                      </c:pt>
                      <c:pt idx="3380">
                        <c:v>23.472222222222225</c:v>
                      </c:pt>
                      <c:pt idx="3381">
                        <c:v>23.479166666666668</c:v>
                      </c:pt>
                      <c:pt idx="3382">
                        <c:v>23.486111111111111</c:v>
                      </c:pt>
                      <c:pt idx="3383">
                        <c:v>23.493055555555557</c:v>
                      </c:pt>
                      <c:pt idx="3384">
                        <c:v>23.5</c:v>
                      </c:pt>
                      <c:pt idx="3385">
                        <c:v>23.506944444444443</c:v>
                      </c:pt>
                      <c:pt idx="3386">
                        <c:v>23.513888888888889</c:v>
                      </c:pt>
                      <c:pt idx="3387">
                        <c:v>23.520833333333332</c:v>
                      </c:pt>
                      <c:pt idx="3388">
                        <c:v>23.527777777777775</c:v>
                      </c:pt>
                      <c:pt idx="3389">
                        <c:v>23.534722222222225</c:v>
                      </c:pt>
                      <c:pt idx="3390">
                        <c:v>23.541666666666668</c:v>
                      </c:pt>
                      <c:pt idx="3391">
                        <c:v>23.548611111111111</c:v>
                      </c:pt>
                      <c:pt idx="3392">
                        <c:v>23.555555555555557</c:v>
                      </c:pt>
                      <c:pt idx="3393">
                        <c:v>23.5625</c:v>
                      </c:pt>
                      <c:pt idx="3394">
                        <c:v>23.569444444444443</c:v>
                      </c:pt>
                      <c:pt idx="3395">
                        <c:v>23.576388888888889</c:v>
                      </c:pt>
                      <c:pt idx="3396">
                        <c:v>23.583333333333332</c:v>
                      </c:pt>
                      <c:pt idx="3397">
                        <c:v>23.590277777777775</c:v>
                      </c:pt>
                      <c:pt idx="3398">
                        <c:v>23.597222222222225</c:v>
                      </c:pt>
                      <c:pt idx="3399">
                        <c:v>23.604166666666668</c:v>
                      </c:pt>
                      <c:pt idx="3400">
                        <c:v>23.611111111111111</c:v>
                      </c:pt>
                      <c:pt idx="3401">
                        <c:v>23.618055555555557</c:v>
                      </c:pt>
                      <c:pt idx="3402">
                        <c:v>23.625</c:v>
                      </c:pt>
                      <c:pt idx="3403">
                        <c:v>23.631944444444443</c:v>
                      </c:pt>
                      <c:pt idx="3404">
                        <c:v>23.638888888888889</c:v>
                      </c:pt>
                      <c:pt idx="3405">
                        <c:v>23.645833333333332</c:v>
                      </c:pt>
                      <c:pt idx="3406">
                        <c:v>23.652777777777775</c:v>
                      </c:pt>
                      <c:pt idx="3407">
                        <c:v>23.659722222222225</c:v>
                      </c:pt>
                      <c:pt idx="3408">
                        <c:v>23.666666666666668</c:v>
                      </c:pt>
                      <c:pt idx="3409">
                        <c:v>23.673611111111111</c:v>
                      </c:pt>
                      <c:pt idx="3410">
                        <c:v>23.680555555555557</c:v>
                      </c:pt>
                      <c:pt idx="3411">
                        <c:v>23.6875</c:v>
                      </c:pt>
                      <c:pt idx="3412">
                        <c:v>23.694444444444443</c:v>
                      </c:pt>
                      <c:pt idx="3413">
                        <c:v>23.701388888888889</c:v>
                      </c:pt>
                      <c:pt idx="3414">
                        <c:v>23.708333333333332</c:v>
                      </c:pt>
                      <c:pt idx="3415">
                        <c:v>23.715277777777775</c:v>
                      </c:pt>
                      <c:pt idx="3416">
                        <c:v>23.722222222222225</c:v>
                      </c:pt>
                      <c:pt idx="3417">
                        <c:v>23.729166666666668</c:v>
                      </c:pt>
                      <c:pt idx="3418">
                        <c:v>23.736111111111111</c:v>
                      </c:pt>
                      <c:pt idx="3419">
                        <c:v>23.743055555555557</c:v>
                      </c:pt>
                      <c:pt idx="3420">
                        <c:v>23.75</c:v>
                      </c:pt>
                      <c:pt idx="3421">
                        <c:v>23.756944444444443</c:v>
                      </c:pt>
                      <c:pt idx="3422">
                        <c:v>23.763888888888889</c:v>
                      </c:pt>
                      <c:pt idx="3423">
                        <c:v>23.770833333333332</c:v>
                      </c:pt>
                      <c:pt idx="3424">
                        <c:v>23.777777777777775</c:v>
                      </c:pt>
                      <c:pt idx="3425">
                        <c:v>23.784722222222225</c:v>
                      </c:pt>
                      <c:pt idx="3426">
                        <c:v>23.791666666666668</c:v>
                      </c:pt>
                      <c:pt idx="3427">
                        <c:v>23.798611111111111</c:v>
                      </c:pt>
                      <c:pt idx="3428">
                        <c:v>23.805555555555557</c:v>
                      </c:pt>
                      <c:pt idx="3429">
                        <c:v>23.8125</c:v>
                      </c:pt>
                      <c:pt idx="3430">
                        <c:v>23.819444444444443</c:v>
                      </c:pt>
                      <c:pt idx="3431">
                        <c:v>23.826388888888889</c:v>
                      </c:pt>
                      <c:pt idx="3432">
                        <c:v>23.833333333333332</c:v>
                      </c:pt>
                      <c:pt idx="3433">
                        <c:v>23.840277777777775</c:v>
                      </c:pt>
                      <c:pt idx="3434">
                        <c:v>23.847222222222225</c:v>
                      </c:pt>
                      <c:pt idx="3435">
                        <c:v>23.854166666666668</c:v>
                      </c:pt>
                      <c:pt idx="3436">
                        <c:v>23.861111111111111</c:v>
                      </c:pt>
                      <c:pt idx="3437">
                        <c:v>23.868055555555557</c:v>
                      </c:pt>
                      <c:pt idx="3438">
                        <c:v>23.875</c:v>
                      </c:pt>
                      <c:pt idx="3439">
                        <c:v>23.881944444444443</c:v>
                      </c:pt>
                      <c:pt idx="3440">
                        <c:v>23.888888888888889</c:v>
                      </c:pt>
                      <c:pt idx="3441">
                        <c:v>23.895833333333332</c:v>
                      </c:pt>
                      <c:pt idx="3442">
                        <c:v>23.902777777777775</c:v>
                      </c:pt>
                      <c:pt idx="3443">
                        <c:v>23.909722222222225</c:v>
                      </c:pt>
                      <c:pt idx="3444">
                        <c:v>23.916666666666668</c:v>
                      </c:pt>
                      <c:pt idx="3445">
                        <c:v>23.923611111111111</c:v>
                      </c:pt>
                      <c:pt idx="3446">
                        <c:v>23.930555555555557</c:v>
                      </c:pt>
                      <c:pt idx="3447">
                        <c:v>23.9375</c:v>
                      </c:pt>
                      <c:pt idx="3448">
                        <c:v>23.944444444444443</c:v>
                      </c:pt>
                      <c:pt idx="3449">
                        <c:v>23.951388888888889</c:v>
                      </c:pt>
                      <c:pt idx="3450">
                        <c:v>23.958333333333332</c:v>
                      </c:pt>
                      <c:pt idx="3451">
                        <c:v>23.965277777777775</c:v>
                      </c:pt>
                      <c:pt idx="3452">
                        <c:v>23.972222222222225</c:v>
                      </c:pt>
                      <c:pt idx="3453">
                        <c:v>23.979166666666668</c:v>
                      </c:pt>
                      <c:pt idx="3454">
                        <c:v>23.986111111111111</c:v>
                      </c:pt>
                      <c:pt idx="3455">
                        <c:v>23.993055555555557</c:v>
                      </c:pt>
                      <c:pt idx="3456">
                        <c:v>24</c:v>
                      </c:pt>
                      <c:pt idx="3457">
                        <c:v>24.006944444444443</c:v>
                      </c:pt>
                      <c:pt idx="3458">
                        <c:v>24.013888888888889</c:v>
                      </c:pt>
                      <c:pt idx="3459">
                        <c:v>24.020833333333332</c:v>
                      </c:pt>
                      <c:pt idx="3460">
                        <c:v>24.027777777777775</c:v>
                      </c:pt>
                      <c:pt idx="3461">
                        <c:v>24.034722222222225</c:v>
                      </c:pt>
                      <c:pt idx="3462">
                        <c:v>24.041666666666668</c:v>
                      </c:pt>
                      <c:pt idx="3463">
                        <c:v>24.048611111111111</c:v>
                      </c:pt>
                      <c:pt idx="3464">
                        <c:v>24.055555555555557</c:v>
                      </c:pt>
                      <c:pt idx="3465">
                        <c:v>24.0625</c:v>
                      </c:pt>
                      <c:pt idx="3466">
                        <c:v>24.069444444444443</c:v>
                      </c:pt>
                      <c:pt idx="3467">
                        <c:v>24.076388888888889</c:v>
                      </c:pt>
                      <c:pt idx="3468">
                        <c:v>24.083333333333332</c:v>
                      </c:pt>
                      <c:pt idx="3469">
                        <c:v>24.090277777777775</c:v>
                      </c:pt>
                      <c:pt idx="3470">
                        <c:v>24.097222222222225</c:v>
                      </c:pt>
                      <c:pt idx="3471">
                        <c:v>24.104166666666668</c:v>
                      </c:pt>
                      <c:pt idx="3472">
                        <c:v>24.111111111111111</c:v>
                      </c:pt>
                      <c:pt idx="3473">
                        <c:v>24.118055555555557</c:v>
                      </c:pt>
                      <c:pt idx="3474">
                        <c:v>24.125</c:v>
                      </c:pt>
                      <c:pt idx="3475">
                        <c:v>24.131944444444443</c:v>
                      </c:pt>
                      <c:pt idx="3476">
                        <c:v>24.138888888888889</c:v>
                      </c:pt>
                      <c:pt idx="3477">
                        <c:v>24.145833333333332</c:v>
                      </c:pt>
                      <c:pt idx="3478">
                        <c:v>24.152777777777775</c:v>
                      </c:pt>
                      <c:pt idx="3479">
                        <c:v>24.159722222222225</c:v>
                      </c:pt>
                      <c:pt idx="3480">
                        <c:v>24.166666666666668</c:v>
                      </c:pt>
                      <c:pt idx="3481">
                        <c:v>24.173611111111111</c:v>
                      </c:pt>
                      <c:pt idx="3482">
                        <c:v>24.180555555555557</c:v>
                      </c:pt>
                      <c:pt idx="3483">
                        <c:v>24.1875</c:v>
                      </c:pt>
                      <c:pt idx="3484">
                        <c:v>24.194444444444443</c:v>
                      </c:pt>
                      <c:pt idx="3485">
                        <c:v>24.201388888888889</c:v>
                      </c:pt>
                      <c:pt idx="3486">
                        <c:v>24.208333333333332</c:v>
                      </c:pt>
                      <c:pt idx="3487">
                        <c:v>24.215277777777775</c:v>
                      </c:pt>
                      <c:pt idx="3488">
                        <c:v>24.222222222222225</c:v>
                      </c:pt>
                      <c:pt idx="3489">
                        <c:v>24.229166666666668</c:v>
                      </c:pt>
                      <c:pt idx="3490">
                        <c:v>24.236111111111111</c:v>
                      </c:pt>
                      <c:pt idx="3491">
                        <c:v>24.243055555555557</c:v>
                      </c:pt>
                      <c:pt idx="3492">
                        <c:v>24.25</c:v>
                      </c:pt>
                      <c:pt idx="3493">
                        <c:v>24.256944444444443</c:v>
                      </c:pt>
                      <c:pt idx="3494">
                        <c:v>24.263888888888889</c:v>
                      </c:pt>
                      <c:pt idx="3495">
                        <c:v>24.270833333333332</c:v>
                      </c:pt>
                      <c:pt idx="3496">
                        <c:v>24.277777777777775</c:v>
                      </c:pt>
                      <c:pt idx="3497">
                        <c:v>24.284722222222225</c:v>
                      </c:pt>
                      <c:pt idx="3498">
                        <c:v>24.291666666666668</c:v>
                      </c:pt>
                      <c:pt idx="3499">
                        <c:v>24.298611111111111</c:v>
                      </c:pt>
                      <c:pt idx="3500">
                        <c:v>24.305555555555557</c:v>
                      </c:pt>
                      <c:pt idx="3501">
                        <c:v>24.3125</c:v>
                      </c:pt>
                      <c:pt idx="3502">
                        <c:v>24.319444444444443</c:v>
                      </c:pt>
                      <c:pt idx="3503">
                        <c:v>24.326388888888889</c:v>
                      </c:pt>
                      <c:pt idx="3504">
                        <c:v>24.333333333333332</c:v>
                      </c:pt>
                      <c:pt idx="3505">
                        <c:v>24.340277777777775</c:v>
                      </c:pt>
                      <c:pt idx="3506">
                        <c:v>24.347222222222225</c:v>
                      </c:pt>
                      <c:pt idx="3507">
                        <c:v>24.354166666666668</c:v>
                      </c:pt>
                      <c:pt idx="3508">
                        <c:v>24.361111111111111</c:v>
                      </c:pt>
                      <c:pt idx="3509">
                        <c:v>24.368055555555557</c:v>
                      </c:pt>
                      <c:pt idx="3510">
                        <c:v>24.375</c:v>
                      </c:pt>
                      <c:pt idx="3511">
                        <c:v>24.381944444444443</c:v>
                      </c:pt>
                      <c:pt idx="3512">
                        <c:v>24.388888888888889</c:v>
                      </c:pt>
                      <c:pt idx="3513">
                        <c:v>24.395833333333332</c:v>
                      </c:pt>
                      <c:pt idx="3514">
                        <c:v>24.402777777777775</c:v>
                      </c:pt>
                      <c:pt idx="3515">
                        <c:v>24.409722222222225</c:v>
                      </c:pt>
                      <c:pt idx="3516">
                        <c:v>24.416666666666668</c:v>
                      </c:pt>
                      <c:pt idx="3517">
                        <c:v>24.423611111111111</c:v>
                      </c:pt>
                      <c:pt idx="3518">
                        <c:v>24.430555555555557</c:v>
                      </c:pt>
                      <c:pt idx="3519">
                        <c:v>24.4375</c:v>
                      </c:pt>
                      <c:pt idx="3520">
                        <c:v>24.444444444444443</c:v>
                      </c:pt>
                      <c:pt idx="3521">
                        <c:v>24.451388888888889</c:v>
                      </c:pt>
                      <c:pt idx="3522">
                        <c:v>24.458333333333332</c:v>
                      </c:pt>
                      <c:pt idx="3523">
                        <c:v>24.465277777777775</c:v>
                      </c:pt>
                      <c:pt idx="3524">
                        <c:v>24.472222222222225</c:v>
                      </c:pt>
                      <c:pt idx="3525">
                        <c:v>24.479166666666668</c:v>
                      </c:pt>
                      <c:pt idx="3526">
                        <c:v>24.486111111111111</c:v>
                      </c:pt>
                      <c:pt idx="3527">
                        <c:v>24.493055555555557</c:v>
                      </c:pt>
                      <c:pt idx="3528">
                        <c:v>24.5</c:v>
                      </c:pt>
                      <c:pt idx="3529">
                        <c:v>24.506944444444443</c:v>
                      </c:pt>
                      <c:pt idx="3530">
                        <c:v>24.513888888888889</c:v>
                      </c:pt>
                      <c:pt idx="3531">
                        <c:v>24.520833333333332</c:v>
                      </c:pt>
                      <c:pt idx="3532">
                        <c:v>24.527777777777775</c:v>
                      </c:pt>
                      <c:pt idx="3533">
                        <c:v>24.534722222222225</c:v>
                      </c:pt>
                      <c:pt idx="3534">
                        <c:v>24.541666666666668</c:v>
                      </c:pt>
                      <c:pt idx="3535">
                        <c:v>24.548611111111111</c:v>
                      </c:pt>
                      <c:pt idx="3536">
                        <c:v>24.555555555555557</c:v>
                      </c:pt>
                      <c:pt idx="3537">
                        <c:v>24.5625</c:v>
                      </c:pt>
                      <c:pt idx="3538">
                        <c:v>24.569444444444443</c:v>
                      </c:pt>
                      <c:pt idx="3539">
                        <c:v>24.576388888888889</c:v>
                      </c:pt>
                      <c:pt idx="3540">
                        <c:v>24.583333333333332</c:v>
                      </c:pt>
                      <c:pt idx="3541">
                        <c:v>24.590277777777775</c:v>
                      </c:pt>
                      <c:pt idx="3542">
                        <c:v>24.597222222222225</c:v>
                      </c:pt>
                      <c:pt idx="3543">
                        <c:v>24.604166666666668</c:v>
                      </c:pt>
                      <c:pt idx="3544">
                        <c:v>24.611111111111111</c:v>
                      </c:pt>
                      <c:pt idx="3545">
                        <c:v>24.618055555555557</c:v>
                      </c:pt>
                      <c:pt idx="3546">
                        <c:v>24.625</c:v>
                      </c:pt>
                      <c:pt idx="3547">
                        <c:v>24.631944444444443</c:v>
                      </c:pt>
                      <c:pt idx="3548">
                        <c:v>24.638888888888889</c:v>
                      </c:pt>
                      <c:pt idx="3549">
                        <c:v>24.645833333333332</c:v>
                      </c:pt>
                      <c:pt idx="3550">
                        <c:v>24.652777777777775</c:v>
                      </c:pt>
                      <c:pt idx="3551">
                        <c:v>24.659722222222225</c:v>
                      </c:pt>
                      <c:pt idx="3552">
                        <c:v>24.666666666666668</c:v>
                      </c:pt>
                      <c:pt idx="3553">
                        <c:v>24.673611111111111</c:v>
                      </c:pt>
                      <c:pt idx="3554">
                        <c:v>24.680555555555557</c:v>
                      </c:pt>
                      <c:pt idx="3555">
                        <c:v>24.6875</c:v>
                      </c:pt>
                      <c:pt idx="3556">
                        <c:v>24.694444444444443</c:v>
                      </c:pt>
                      <c:pt idx="3557">
                        <c:v>24.701388888888889</c:v>
                      </c:pt>
                      <c:pt idx="3558">
                        <c:v>24.708333333333332</c:v>
                      </c:pt>
                      <c:pt idx="3559">
                        <c:v>24.715277777777775</c:v>
                      </c:pt>
                      <c:pt idx="3560">
                        <c:v>24.722222222222225</c:v>
                      </c:pt>
                      <c:pt idx="3561">
                        <c:v>24.729166666666668</c:v>
                      </c:pt>
                      <c:pt idx="3562">
                        <c:v>24.736111111111111</c:v>
                      </c:pt>
                      <c:pt idx="3563">
                        <c:v>24.743055555555557</c:v>
                      </c:pt>
                      <c:pt idx="3564">
                        <c:v>24.75</c:v>
                      </c:pt>
                      <c:pt idx="3565">
                        <c:v>24.756944444444443</c:v>
                      </c:pt>
                      <c:pt idx="3566">
                        <c:v>24.763888888888889</c:v>
                      </c:pt>
                      <c:pt idx="3567">
                        <c:v>24.770833333333332</c:v>
                      </c:pt>
                      <c:pt idx="3568">
                        <c:v>24.777777777777775</c:v>
                      </c:pt>
                      <c:pt idx="3569">
                        <c:v>24.784722222222225</c:v>
                      </c:pt>
                      <c:pt idx="3570">
                        <c:v>24.791666666666668</c:v>
                      </c:pt>
                      <c:pt idx="3571">
                        <c:v>24.798611111111111</c:v>
                      </c:pt>
                      <c:pt idx="3572">
                        <c:v>24.805555555555557</c:v>
                      </c:pt>
                      <c:pt idx="3573">
                        <c:v>24.8125</c:v>
                      </c:pt>
                      <c:pt idx="3574">
                        <c:v>24.819444444444443</c:v>
                      </c:pt>
                      <c:pt idx="3575">
                        <c:v>24.826388888888889</c:v>
                      </c:pt>
                      <c:pt idx="3576">
                        <c:v>24.833333333333332</c:v>
                      </c:pt>
                      <c:pt idx="3577">
                        <c:v>24.840277777777775</c:v>
                      </c:pt>
                      <c:pt idx="3578">
                        <c:v>24.847222222222225</c:v>
                      </c:pt>
                      <c:pt idx="3579">
                        <c:v>24.854166666666668</c:v>
                      </c:pt>
                      <c:pt idx="3580">
                        <c:v>24.861111111111111</c:v>
                      </c:pt>
                      <c:pt idx="3581">
                        <c:v>24.868055555555557</c:v>
                      </c:pt>
                      <c:pt idx="3582">
                        <c:v>24.875</c:v>
                      </c:pt>
                      <c:pt idx="3583">
                        <c:v>24.881944444444443</c:v>
                      </c:pt>
                      <c:pt idx="3584">
                        <c:v>24.888888888888889</c:v>
                      </c:pt>
                      <c:pt idx="3585">
                        <c:v>24.895833333333332</c:v>
                      </c:pt>
                      <c:pt idx="3586">
                        <c:v>24.902777777777775</c:v>
                      </c:pt>
                      <c:pt idx="3587">
                        <c:v>24.909722222222225</c:v>
                      </c:pt>
                      <c:pt idx="3588">
                        <c:v>24.916666666666668</c:v>
                      </c:pt>
                      <c:pt idx="3589">
                        <c:v>24.923611111111111</c:v>
                      </c:pt>
                      <c:pt idx="3590">
                        <c:v>24.930555555555557</c:v>
                      </c:pt>
                      <c:pt idx="3591">
                        <c:v>24.9375</c:v>
                      </c:pt>
                      <c:pt idx="3592">
                        <c:v>24.944444444444443</c:v>
                      </c:pt>
                      <c:pt idx="3593">
                        <c:v>24.951388888888889</c:v>
                      </c:pt>
                      <c:pt idx="3594">
                        <c:v>24.958333333333332</c:v>
                      </c:pt>
                      <c:pt idx="3595">
                        <c:v>24.965277777777775</c:v>
                      </c:pt>
                      <c:pt idx="3596">
                        <c:v>24.972222222222225</c:v>
                      </c:pt>
                      <c:pt idx="3597">
                        <c:v>24.979166666666668</c:v>
                      </c:pt>
                      <c:pt idx="3598">
                        <c:v>24.986111111111111</c:v>
                      </c:pt>
                      <c:pt idx="3599">
                        <c:v>24.993055555555557</c:v>
                      </c:pt>
                      <c:pt idx="3600">
                        <c:v>25</c:v>
                      </c:pt>
                      <c:pt idx="3601">
                        <c:v>25.006944444444443</c:v>
                      </c:pt>
                      <c:pt idx="3602">
                        <c:v>25.013888888888889</c:v>
                      </c:pt>
                      <c:pt idx="3603">
                        <c:v>25.020833333333332</c:v>
                      </c:pt>
                      <c:pt idx="3604">
                        <c:v>25.027777777777775</c:v>
                      </c:pt>
                      <c:pt idx="3605">
                        <c:v>25.034722222222225</c:v>
                      </c:pt>
                      <c:pt idx="3606">
                        <c:v>25.041666666666668</c:v>
                      </c:pt>
                      <c:pt idx="3607">
                        <c:v>25.048611111111111</c:v>
                      </c:pt>
                      <c:pt idx="3608">
                        <c:v>25.055555555555557</c:v>
                      </c:pt>
                      <c:pt idx="3609">
                        <c:v>25.0625</c:v>
                      </c:pt>
                      <c:pt idx="3610">
                        <c:v>25.069444444444443</c:v>
                      </c:pt>
                      <c:pt idx="3611">
                        <c:v>25.076388888888889</c:v>
                      </c:pt>
                      <c:pt idx="3612">
                        <c:v>25.083333333333332</c:v>
                      </c:pt>
                      <c:pt idx="3613">
                        <c:v>25.090277777777775</c:v>
                      </c:pt>
                      <c:pt idx="3614">
                        <c:v>25.097222222222225</c:v>
                      </c:pt>
                      <c:pt idx="3615">
                        <c:v>25.104166666666668</c:v>
                      </c:pt>
                      <c:pt idx="3616">
                        <c:v>25.111111111111111</c:v>
                      </c:pt>
                      <c:pt idx="3617">
                        <c:v>25.118055555555557</c:v>
                      </c:pt>
                      <c:pt idx="3618">
                        <c:v>25.125</c:v>
                      </c:pt>
                      <c:pt idx="3619">
                        <c:v>25.131944444444443</c:v>
                      </c:pt>
                      <c:pt idx="3620">
                        <c:v>25.138888888888889</c:v>
                      </c:pt>
                      <c:pt idx="3621">
                        <c:v>25.145833333333332</c:v>
                      </c:pt>
                      <c:pt idx="3622">
                        <c:v>25.152777777777775</c:v>
                      </c:pt>
                      <c:pt idx="3623">
                        <c:v>25.159722222222225</c:v>
                      </c:pt>
                      <c:pt idx="3624">
                        <c:v>25.166666666666668</c:v>
                      </c:pt>
                      <c:pt idx="3625">
                        <c:v>25.173611111111111</c:v>
                      </c:pt>
                      <c:pt idx="3626">
                        <c:v>25.180555555555557</c:v>
                      </c:pt>
                      <c:pt idx="3627">
                        <c:v>25.1875</c:v>
                      </c:pt>
                      <c:pt idx="3628">
                        <c:v>25.194444444444443</c:v>
                      </c:pt>
                      <c:pt idx="3629">
                        <c:v>25.201388888888889</c:v>
                      </c:pt>
                      <c:pt idx="3630">
                        <c:v>25.208333333333332</c:v>
                      </c:pt>
                      <c:pt idx="3631">
                        <c:v>25.215277777777775</c:v>
                      </c:pt>
                      <c:pt idx="3632">
                        <c:v>25.222222222222225</c:v>
                      </c:pt>
                      <c:pt idx="3633">
                        <c:v>25.229166666666668</c:v>
                      </c:pt>
                      <c:pt idx="3634">
                        <c:v>25.236111111111111</c:v>
                      </c:pt>
                      <c:pt idx="3635">
                        <c:v>25.243055555555557</c:v>
                      </c:pt>
                      <c:pt idx="3636">
                        <c:v>25.25</c:v>
                      </c:pt>
                      <c:pt idx="3637">
                        <c:v>25.256944444444443</c:v>
                      </c:pt>
                      <c:pt idx="3638">
                        <c:v>25.263888888888889</c:v>
                      </c:pt>
                      <c:pt idx="3639">
                        <c:v>25.270833333333332</c:v>
                      </c:pt>
                      <c:pt idx="3640">
                        <c:v>25.277777777777775</c:v>
                      </c:pt>
                      <c:pt idx="3641">
                        <c:v>25.284722222222225</c:v>
                      </c:pt>
                      <c:pt idx="3642">
                        <c:v>25.291666666666668</c:v>
                      </c:pt>
                      <c:pt idx="3643">
                        <c:v>25.298611111111111</c:v>
                      </c:pt>
                      <c:pt idx="3644">
                        <c:v>25.305555555555557</c:v>
                      </c:pt>
                      <c:pt idx="3645">
                        <c:v>25.3125</c:v>
                      </c:pt>
                      <c:pt idx="3646">
                        <c:v>25.319444444444443</c:v>
                      </c:pt>
                      <c:pt idx="3647">
                        <c:v>25.326388888888889</c:v>
                      </c:pt>
                      <c:pt idx="3648">
                        <c:v>25.333333333333332</c:v>
                      </c:pt>
                      <c:pt idx="3649">
                        <c:v>25.340277777777775</c:v>
                      </c:pt>
                      <c:pt idx="3650">
                        <c:v>25.347222222222225</c:v>
                      </c:pt>
                      <c:pt idx="3651">
                        <c:v>25.354166666666668</c:v>
                      </c:pt>
                      <c:pt idx="3652">
                        <c:v>25.361111111111111</c:v>
                      </c:pt>
                      <c:pt idx="3653">
                        <c:v>25.368055555555557</c:v>
                      </c:pt>
                      <c:pt idx="3654">
                        <c:v>25.375</c:v>
                      </c:pt>
                      <c:pt idx="3655">
                        <c:v>25.381944444444443</c:v>
                      </c:pt>
                      <c:pt idx="3656">
                        <c:v>25.388888888888889</c:v>
                      </c:pt>
                      <c:pt idx="3657">
                        <c:v>25.395833333333332</c:v>
                      </c:pt>
                      <c:pt idx="3658">
                        <c:v>25.402777777777775</c:v>
                      </c:pt>
                      <c:pt idx="3659">
                        <c:v>25.409722222222225</c:v>
                      </c:pt>
                      <c:pt idx="3660">
                        <c:v>25.416666666666668</c:v>
                      </c:pt>
                      <c:pt idx="3661">
                        <c:v>25.423611111111111</c:v>
                      </c:pt>
                      <c:pt idx="3662">
                        <c:v>25.430555555555557</c:v>
                      </c:pt>
                      <c:pt idx="3663">
                        <c:v>25.4375</c:v>
                      </c:pt>
                      <c:pt idx="3664">
                        <c:v>25.444444444444443</c:v>
                      </c:pt>
                      <c:pt idx="3665">
                        <c:v>25.451388888888889</c:v>
                      </c:pt>
                      <c:pt idx="3666">
                        <c:v>25.458333333333332</c:v>
                      </c:pt>
                      <c:pt idx="3667">
                        <c:v>25.465277777777775</c:v>
                      </c:pt>
                      <c:pt idx="3668">
                        <c:v>25.472222222222225</c:v>
                      </c:pt>
                      <c:pt idx="3669">
                        <c:v>25.479166666666668</c:v>
                      </c:pt>
                      <c:pt idx="3670">
                        <c:v>25.486111111111111</c:v>
                      </c:pt>
                      <c:pt idx="3671">
                        <c:v>25.493055555555557</c:v>
                      </c:pt>
                      <c:pt idx="3672">
                        <c:v>25.5</c:v>
                      </c:pt>
                      <c:pt idx="3673">
                        <c:v>25.506944444444443</c:v>
                      </c:pt>
                      <c:pt idx="3674">
                        <c:v>25.513888888888889</c:v>
                      </c:pt>
                      <c:pt idx="3675">
                        <c:v>25.520833333333332</c:v>
                      </c:pt>
                      <c:pt idx="3676">
                        <c:v>25.527777777777775</c:v>
                      </c:pt>
                      <c:pt idx="3677">
                        <c:v>25.534722222222225</c:v>
                      </c:pt>
                      <c:pt idx="3678">
                        <c:v>25.541666666666668</c:v>
                      </c:pt>
                      <c:pt idx="3679">
                        <c:v>25.548611111111111</c:v>
                      </c:pt>
                      <c:pt idx="3680">
                        <c:v>25.555555555555557</c:v>
                      </c:pt>
                      <c:pt idx="3681">
                        <c:v>25.5625</c:v>
                      </c:pt>
                      <c:pt idx="3682">
                        <c:v>25.569444444444443</c:v>
                      </c:pt>
                      <c:pt idx="3683">
                        <c:v>25.576388888888889</c:v>
                      </c:pt>
                      <c:pt idx="3684">
                        <c:v>25.583333333333332</c:v>
                      </c:pt>
                      <c:pt idx="3685">
                        <c:v>25.590277777777775</c:v>
                      </c:pt>
                      <c:pt idx="3686">
                        <c:v>25.597222222222225</c:v>
                      </c:pt>
                      <c:pt idx="3687">
                        <c:v>25.604166666666668</c:v>
                      </c:pt>
                      <c:pt idx="3688">
                        <c:v>25.611111111111111</c:v>
                      </c:pt>
                      <c:pt idx="3689">
                        <c:v>25.618055555555557</c:v>
                      </c:pt>
                      <c:pt idx="3690">
                        <c:v>25.625</c:v>
                      </c:pt>
                      <c:pt idx="3691">
                        <c:v>25.631944444444443</c:v>
                      </c:pt>
                      <c:pt idx="3692">
                        <c:v>25.638888888888889</c:v>
                      </c:pt>
                      <c:pt idx="3693">
                        <c:v>25.645833333333332</c:v>
                      </c:pt>
                      <c:pt idx="3694">
                        <c:v>25.652777777777775</c:v>
                      </c:pt>
                      <c:pt idx="3695">
                        <c:v>25.659722222222225</c:v>
                      </c:pt>
                      <c:pt idx="3696">
                        <c:v>25.666666666666668</c:v>
                      </c:pt>
                      <c:pt idx="3697">
                        <c:v>25.673611111111111</c:v>
                      </c:pt>
                      <c:pt idx="3698">
                        <c:v>25.680555555555557</c:v>
                      </c:pt>
                      <c:pt idx="3699">
                        <c:v>25.6875</c:v>
                      </c:pt>
                      <c:pt idx="3700">
                        <c:v>25.694444444444443</c:v>
                      </c:pt>
                      <c:pt idx="3701">
                        <c:v>25.701388888888889</c:v>
                      </c:pt>
                      <c:pt idx="3702">
                        <c:v>25.708333333333332</c:v>
                      </c:pt>
                      <c:pt idx="3703">
                        <c:v>25.715277777777775</c:v>
                      </c:pt>
                      <c:pt idx="3704">
                        <c:v>25.722222222222225</c:v>
                      </c:pt>
                      <c:pt idx="3705">
                        <c:v>25.729166666666668</c:v>
                      </c:pt>
                      <c:pt idx="3706">
                        <c:v>25.736111111111111</c:v>
                      </c:pt>
                      <c:pt idx="3707">
                        <c:v>25.743055555555557</c:v>
                      </c:pt>
                      <c:pt idx="3708">
                        <c:v>25.75</c:v>
                      </c:pt>
                      <c:pt idx="3709">
                        <c:v>25.756944444444443</c:v>
                      </c:pt>
                      <c:pt idx="3710">
                        <c:v>25.763888888888889</c:v>
                      </c:pt>
                      <c:pt idx="3711">
                        <c:v>25.770833333333332</c:v>
                      </c:pt>
                      <c:pt idx="3712">
                        <c:v>25.777777777777775</c:v>
                      </c:pt>
                      <c:pt idx="3713">
                        <c:v>25.784722222222225</c:v>
                      </c:pt>
                      <c:pt idx="3714">
                        <c:v>25.791666666666668</c:v>
                      </c:pt>
                      <c:pt idx="3715">
                        <c:v>25.798611111111111</c:v>
                      </c:pt>
                      <c:pt idx="3716">
                        <c:v>25.805555555555557</c:v>
                      </c:pt>
                      <c:pt idx="3717">
                        <c:v>25.8125</c:v>
                      </c:pt>
                      <c:pt idx="3718">
                        <c:v>25.819444444444443</c:v>
                      </c:pt>
                      <c:pt idx="3719">
                        <c:v>25.826388888888889</c:v>
                      </c:pt>
                      <c:pt idx="3720">
                        <c:v>25.833333333333332</c:v>
                      </c:pt>
                      <c:pt idx="3721">
                        <c:v>25.840277777777775</c:v>
                      </c:pt>
                      <c:pt idx="3722">
                        <c:v>25.847222222222225</c:v>
                      </c:pt>
                      <c:pt idx="3723">
                        <c:v>25.854166666666668</c:v>
                      </c:pt>
                      <c:pt idx="3724">
                        <c:v>25.861111111111111</c:v>
                      </c:pt>
                      <c:pt idx="3725">
                        <c:v>25.868055555555557</c:v>
                      </c:pt>
                      <c:pt idx="3726">
                        <c:v>25.875</c:v>
                      </c:pt>
                      <c:pt idx="3727">
                        <c:v>25.881944444444443</c:v>
                      </c:pt>
                      <c:pt idx="3728">
                        <c:v>25.888888888888889</c:v>
                      </c:pt>
                      <c:pt idx="3729">
                        <c:v>25.895833333333332</c:v>
                      </c:pt>
                      <c:pt idx="3730">
                        <c:v>25.902777777777775</c:v>
                      </c:pt>
                      <c:pt idx="3731">
                        <c:v>25.909722222222225</c:v>
                      </c:pt>
                      <c:pt idx="3732">
                        <c:v>25.916666666666668</c:v>
                      </c:pt>
                      <c:pt idx="3733">
                        <c:v>25.923611111111111</c:v>
                      </c:pt>
                      <c:pt idx="3734">
                        <c:v>25.930555555555557</c:v>
                      </c:pt>
                      <c:pt idx="3735">
                        <c:v>25.9375</c:v>
                      </c:pt>
                      <c:pt idx="3736">
                        <c:v>25.944444444444443</c:v>
                      </c:pt>
                      <c:pt idx="3737">
                        <c:v>25.951388888888889</c:v>
                      </c:pt>
                      <c:pt idx="3738">
                        <c:v>25.958333333333332</c:v>
                      </c:pt>
                      <c:pt idx="3739">
                        <c:v>25.965277777777775</c:v>
                      </c:pt>
                      <c:pt idx="3740">
                        <c:v>25.972222222222225</c:v>
                      </c:pt>
                      <c:pt idx="3741">
                        <c:v>25.979166666666668</c:v>
                      </c:pt>
                      <c:pt idx="3742">
                        <c:v>25.986111111111111</c:v>
                      </c:pt>
                      <c:pt idx="3743">
                        <c:v>25.993055555555557</c:v>
                      </c:pt>
                      <c:pt idx="3744">
                        <c:v>26</c:v>
                      </c:pt>
                      <c:pt idx="3745">
                        <c:v>26.006944444444443</c:v>
                      </c:pt>
                      <c:pt idx="3746">
                        <c:v>26.013888888888889</c:v>
                      </c:pt>
                      <c:pt idx="3747">
                        <c:v>26.020833333333332</c:v>
                      </c:pt>
                      <c:pt idx="3748">
                        <c:v>26.027777777777775</c:v>
                      </c:pt>
                      <c:pt idx="3749">
                        <c:v>26.034722222222225</c:v>
                      </c:pt>
                      <c:pt idx="3750">
                        <c:v>26.041666666666668</c:v>
                      </c:pt>
                      <c:pt idx="3751">
                        <c:v>26.048611111111111</c:v>
                      </c:pt>
                      <c:pt idx="3752">
                        <c:v>26.055555555555557</c:v>
                      </c:pt>
                      <c:pt idx="3753">
                        <c:v>26.0625</c:v>
                      </c:pt>
                      <c:pt idx="3754">
                        <c:v>26.069444444444443</c:v>
                      </c:pt>
                      <c:pt idx="3755">
                        <c:v>26.076388888888889</c:v>
                      </c:pt>
                      <c:pt idx="3756">
                        <c:v>26.083333333333332</c:v>
                      </c:pt>
                      <c:pt idx="3757">
                        <c:v>26.090277777777775</c:v>
                      </c:pt>
                      <c:pt idx="3758">
                        <c:v>26.097222222222225</c:v>
                      </c:pt>
                      <c:pt idx="3759">
                        <c:v>26.104166666666668</c:v>
                      </c:pt>
                      <c:pt idx="3760">
                        <c:v>26.111111111111111</c:v>
                      </c:pt>
                      <c:pt idx="3761">
                        <c:v>26.118055555555557</c:v>
                      </c:pt>
                      <c:pt idx="3762">
                        <c:v>26.125</c:v>
                      </c:pt>
                      <c:pt idx="3763">
                        <c:v>26.131944444444443</c:v>
                      </c:pt>
                      <c:pt idx="3764">
                        <c:v>26.138888888888889</c:v>
                      </c:pt>
                      <c:pt idx="3765">
                        <c:v>26.145833333333332</c:v>
                      </c:pt>
                      <c:pt idx="3766">
                        <c:v>26.152777777777775</c:v>
                      </c:pt>
                      <c:pt idx="3767">
                        <c:v>26.159722222222225</c:v>
                      </c:pt>
                      <c:pt idx="3768">
                        <c:v>26.166666666666668</c:v>
                      </c:pt>
                      <c:pt idx="3769">
                        <c:v>26.173611111111111</c:v>
                      </c:pt>
                      <c:pt idx="3770">
                        <c:v>26.180555555555557</c:v>
                      </c:pt>
                      <c:pt idx="3771">
                        <c:v>26.1875</c:v>
                      </c:pt>
                      <c:pt idx="3772">
                        <c:v>26.194444444444443</c:v>
                      </c:pt>
                      <c:pt idx="3773">
                        <c:v>26.201388888888889</c:v>
                      </c:pt>
                      <c:pt idx="3774">
                        <c:v>26.208333333333332</c:v>
                      </c:pt>
                      <c:pt idx="3775">
                        <c:v>26.215277777777775</c:v>
                      </c:pt>
                      <c:pt idx="3776">
                        <c:v>26.222222222222225</c:v>
                      </c:pt>
                      <c:pt idx="3777">
                        <c:v>26.229166666666668</c:v>
                      </c:pt>
                      <c:pt idx="3778">
                        <c:v>26.236111111111111</c:v>
                      </c:pt>
                      <c:pt idx="3779">
                        <c:v>26.243055555555557</c:v>
                      </c:pt>
                      <c:pt idx="3780">
                        <c:v>26.25</c:v>
                      </c:pt>
                      <c:pt idx="3781">
                        <c:v>26.256944444444443</c:v>
                      </c:pt>
                      <c:pt idx="3782">
                        <c:v>26.263888888888889</c:v>
                      </c:pt>
                      <c:pt idx="3783">
                        <c:v>26.270833333333332</c:v>
                      </c:pt>
                      <c:pt idx="3784">
                        <c:v>26.277777777777775</c:v>
                      </c:pt>
                      <c:pt idx="3785">
                        <c:v>26.284722222222225</c:v>
                      </c:pt>
                      <c:pt idx="3786">
                        <c:v>26.291666666666668</c:v>
                      </c:pt>
                      <c:pt idx="3787">
                        <c:v>26.298611111111111</c:v>
                      </c:pt>
                      <c:pt idx="3788">
                        <c:v>26.305555555555557</c:v>
                      </c:pt>
                      <c:pt idx="3789">
                        <c:v>26.3125</c:v>
                      </c:pt>
                      <c:pt idx="3790">
                        <c:v>26.319444444444443</c:v>
                      </c:pt>
                      <c:pt idx="3791">
                        <c:v>26.326388888888889</c:v>
                      </c:pt>
                      <c:pt idx="3792">
                        <c:v>26.333333333333332</c:v>
                      </c:pt>
                      <c:pt idx="3793">
                        <c:v>26.340277777777775</c:v>
                      </c:pt>
                      <c:pt idx="3794">
                        <c:v>26.347222222222225</c:v>
                      </c:pt>
                      <c:pt idx="3795">
                        <c:v>26.354166666666668</c:v>
                      </c:pt>
                      <c:pt idx="3796">
                        <c:v>26.361111111111111</c:v>
                      </c:pt>
                      <c:pt idx="3797">
                        <c:v>26.368055555555557</c:v>
                      </c:pt>
                      <c:pt idx="3798">
                        <c:v>26.375</c:v>
                      </c:pt>
                      <c:pt idx="3799">
                        <c:v>26.381944444444443</c:v>
                      </c:pt>
                      <c:pt idx="3800">
                        <c:v>26.388888888888889</c:v>
                      </c:pt>
                      <c:pt idx="3801">
                        <c:v>26.395833333333332</c:v>
                      </c:pt>
                      <c:pt idx="3802">
                        <c:v>26.402777777777775</c:v>
                      </c:pt>
                      <c:pt idx="3803">
                        <c:v>26.409722222222225</c:v>
                      </c:pt>
                      <c:pt idx="3804">
                        <c:v>26.416666666666668</c:v>
                      </c:pt>
                      <c:pt idx="3805">
                        <c:v>26.423611111111111</c:v>
                      </c:pt>
                      <c:pt idx="3806">
                        <c:v>26.430555555555557</c:v>
                      </c:pt>
                      <c:pt idx="3807">
                        <c:v>26.4375</c:v>
                      </c:pt>
                      <c:pt idx="3808">
                        <c:v>26.444444444444443</c:v>
                      </c:pt>
                      <c:pt idx="3809">
                        <c:v>26.451388888888889</c:v>
                      </c:pt>
                      <c:pt idx="3810">
                        <c:v>26.458333333333332</c:v>
                      </c:pt>
                      <c:pt idx="3811">
                        <c:v>26.465277777777775</c:v>
                      </c:pt>
                      <c:pt idx="3812">
                        <c:v>26.472222222222225</c:v>
                      </c:pt>
                      <c:pt idx="3813">
                        <c:v>26.479166666666668</c:v>
                      </c:pt>
                      <c:pt idx="3814">
                        <c:v>26.486111111111111</c:v>
                      </c:pt>
                      <c:pt idx="3815">
                        <c:v>26.493055555555557</c:v>
                      </c:pt>
                      <c:pt idx="3816">
                        <c:v>26.5</c:v>
                      </c:pt>
                      <c:pt idx="3817">
                        <c:v>26.506944444444443</c:v>
                      </c:pt>
                      <c:pt idx="3818">
                        <c:v>26.513888888888889</c:v>
                      </c:pt>
                      <c:pt idx="3819">
                        <c:v>26.520833333333332</c:v>
                      </c:pt>
                      <c:pt idx="3820">
                        <c:v>26.527777777777775</c:v>
                      </c:pt>
                      <c:pt idx="3821">
                        <c:v>26.534722222222225</c:v>
                      </c:pt>
                      <c:pt idx="3822">
                        <c:v>26.541666666666668</c:v>
                      </c:pt>
                      <c:pt idx="3823">
                        <c:v>26.548611111111111</c:v>
                      </c:pt>
                      <c:pt idx="3824">
                        <c:v>26.555555555555557</c:v>
                      </c:pt>
                      <c:pt idx="3825">
                        <c:v>26.5625</c:v>
                      </c:pt>
                      <c:pt idx="3826">
                        <c:v>26.569444444444443</c:v>
                      </c:pt>
                      <c:pt idx="3827">
                        <c:v>26.576388888888889</c:v>
                      </c:pt>
                      <c:pt idx="3828">
                        <c:v>26.583333333333332</c:v>
                      </c:pt>
                      <c:pt idx="3829">
                        <c:v>26.590277777777775</c:v>
                      </c:pt>
                      <c:pt idx="3830">
                        <c:v>26.597222222222225</c:v>
                      </c:pt>
                      <c:pt idx="3831">
                        <c:v>26.604166666666668</c:v>
                      </c:pt>
                      <c:pt idx="3832">
                        <c:v>26.611111111111111</c:v>
                      </c:pt>
                      <c:pt idx="3833">
                        <c:v>26.618055555555557</c:v>
                      </c:pt>
                      <c:pt idx="3834">
                        <c:v>26.625</c:v>
                      </c:pt>
                      <c:pt idx="3835">
                        <c:v>26.631944444444443</c:v>
                      </c:pt>
                      <c:pt idx="3836">
                        <c:v>26.638888888888889</c:v>
                      </c:pt>
                      <c:pt idx="3837">
                        <c:v>26.645833333333332</c:v>
                      </c:pt>
                      <c:pt idx="3838">
                        <c:v>26.652777777777775</c:v>
                      </c:pt>
                      <c:pt idx="3839">
                        <c:v>26.659722222222225</c:v>
                      </c:pt>
                      <c:pt idx="3840">
                        <c:v>26.666666666666668</c:v>
                      </c:pt>
                      <c:pt idx="3841">
                        <c:v>26.673611111111111</c:v>
                      </c:pt>
                      <c:pt idx="3842">
                        <c:v>26.680555555555557</c:v>
                      </c:pt>
                      <c:pt idx="3843">
                        <c:v>26.6875</c:v>
                      </c:pt>
                      <c:pt idx="3844">
                        <c:v>26.694444444444443</c:v>
                      </c:pt>
                      <c:pt idx="3845">
                        <c:v>26.701388888888889</c:v>
                      </c:pt>
                      <c:pt idx="3846">
                        <c:v>26.708333333333332</c:v>
                      </c:pt>
                      <c:pt idx="3847">
                        <c:v>26.715277777777775</c:v>
                      </c:pt>
                      <c:pt idx="3848">
                        <c:v>26.722222222222225</c:v>
                      </c:pt>
                      <c:pt idx="3849">
                        <c:v>26.729166666666668</c:v>
                      </c:pt>
                      <c:pt idx="3850">
                        <c:v>26.736111111111111</c:v>
                      </c:pt>
                      <c:pt idx="3851">
                        <c:v>26.743055555555557</c:v>
                      </c:pt>
                      <c:pt idx="3852">
                        <c:v>26.75</c:v>
                      </c:pt>
                      <c:pt idx="3853">
                        <c:v>26.756944444444443</c:v>
                      </c:pt>
                      <c:pt idx="3854">
                        <c:v>26.763888888888889</c:v>
                      </c:pt>
                      <c:pt idx="3855">
                        <c:v>26.770833333333332</c:v>
                      </c:pt>
                      <c:pt idx="3856">
                        <c:v>26.777777777777775</c:v>
                      </c:pt>
                      <c:pt idx="3857">
                        <c:v>26.784722222222225</c:v>
                      </c:pt>
                      <c:pt idx="3858">
                        <c:v>26.791666666666668</c:v>
                      </c:pt>
                      <c:pt idx="3859">
                        <c:v>26.798611111111111</c:v>
                      </c:pt>
                      <c:pt idx="3860">
                        <c:v>26.805555555555557</c:v>
                      </c:pt>
                      <c:pt idx="3861">
                        <c:v>26.8125</c:v>
                      </c:pt>
                      <c:pt idx="3862">
                        <c:v>26.819444444444443</c:v>
                      </c:pt>
                      <c:pt idx="3863">
                        <c:v>26.826388888888889</c:v>
                      </c:pt>
                      <c:pt idx="3864">
                        <c:v>26.833333333333332</c:v>
                      </c:pt>
                      <c:pt idx="3865">
                        <c:v>26.840277777777775</c:v>
                      </c:pt>
                      <c:pt idx="3866">
                        <c:v>26.847222222222225</c:v>
                      </c:pt>
                      <c:pt idx="3867">
                        <c:v>26.854166666666668</c:v>
                      </c:pt>
                      <c:pt idx="3868">
                        <c:v>26.861111111111111</c:v>
                      </c:pt>
                      <c:pt idx="3869">
                        <c:v>26.868055555555557</c:v>
                      </c:pt>
                      <c:pt idx="3870">
                        <c:v>26.875</c:v>
                      </c:pt>
                      <c:pt idx="3871">
                        <c:v>26.881944444444443</c:v>
                      </c:pt>
                      <c:pt idx="3872">
                        <c:v>26.888888888888889</c:v>
                      </c:pt>
                      <c:pt idx="3873">
                        <c:v>26.895833333333332</c:v>
                      </c:pt>
                      <c:pt idx="3874">
                        <c:v>26.902777777777775</c:v>
                      </c:pt>
                      <c:pt idx="3875">
                        <c:v>26.909722222222225</c:v>
                      </c:pt>
                      <c:pt idx="3876">
                        <c:v>26.916666666666668</c:v>
                      </c:pt>
                      <c:pt idx="3877">
                        <c:v>26.923611111111111</c:v>
                      </c:pt>
                      <c:pt idx="3878">
                        <c:v>26.930555555555557</c:v>
                      </c:pt>
                      <c:pt idx="3879">
                        <c:v>26.9375</c:v>
                      </c:pt>
                      <c:pt idx="3880">
                        <c:v>26.944444444444443</c:v>
                      </c:pt>
                      <c:pt idx="3881">
                        <c:v>26.951388888888889</c:v>
                      </c:pt>
                      <c:pt idx="3882">
                        <c:v>26.958333333333332</c:v>
                      </c:pt>
                      <c:pt idx="3883">
                        <c:v>26.965277777777775</c:v>
                      </c:pt>
                      <c:pt idx="3884">
                        <c:v>26.972222222222225</c:v>
                      </c:pt>
                      <c:pt idx="3885">
                        <c:v>26.979166666666668</c:v>
                      </c:pt>
                      <c:pt idx="3886">
                        <c:v>26.986111111111111</c:v>
                      </c:pt>
                      <c:pt idx="3887">
                        <c:v>26.993055555555557</c:v>
                      </c:pt>
                      <c:pt idx="3888">
                        <c:v>27</c:v>
                      </c:pt>
                      <c:pt idx="3889">
                        <c:v>27.006944444444443</c:v>
                      </c:pt>
                      <c:pt idx="3890">
                        <c:v>27.013888888888889</c:v>
                      </c:pt>
                      <c:pt idx="3891">
                        <c:v>27.020833333333332</c:v>
                      </c:pt>
                      <c:pt idx="3892">
                        <c:v>27.027777777777775</c:v>
                      </c:pt>
                      <c:pt idx="3893">
                        <c:v>27.034722222222225</c:v>
                      </c:pt>
                      <c:pt idx="3894">
                        <c:v>27.041666666666668</c:v>
                      </c:pt>
                      <c:pt idx="3895">
                        <c:v>27.048611111111111</c:v>
                      </c:pt>
                      <c:pt idx="3896">
                        <c:v>27.055555555555557</c:v>
                      </c:pt>
                      <c:pt idx="3897">
                        <c:v>27.0625</c:v>
                      </c:pt>
                      <c:pt idx="3898">
                        <c:v>27.069444444444443</c:v>
                      </c:pt>
                      <c:pt idx="3899">
                        <c:v>27.076388888888889</c:v>
                      </c:pt>
                      <c:pt idx="3900">
                        <c:v>27.083333333333332</c:v>
                      </c:pt>
                      <c:pt idx="3901">
                        <c:v>27.090277777777775</c:v>
                      </c:pt>
                      <c:pt idx="3902">
                        <c:v>27.097222222222225</c:v>
                      </c:pt>
                      <c:pt idx="3903">
                        <c:v>27.104166666666668</c:v>
                      </c:pt>
                      <c:pt idx="3904">
                        <c:v>27.111111111111111</c:v>
                      </c:pt>
                      <c:pt idx="3905">
                        <c:v>27.118055555555557</c:v>
                      </c:pt>
                      <c:pt idx="3906">
                        <c:v>27.125</c:v>
                      </c:pt>
                      <c:pt idx="3907">
                        <c:v>27.131944444444443</c:v>
                      </c:pt>
                      <c:pt idx="3908">
                        <c:v>27.138888888888889</c:v>
                      </c:pt>
                      <c:pt idx="3909">
                        <c:v>27.145833333333332</c:v>
                      </c:pt>
                      <c:pt idx="3910">
                        <c:v>27.152777777777775</c:v>
                      </c:pt>
                      <c:pt idx="3911">
                        <c:v>27.159722222222225</c:v>
                      </c:pt>
                      <c:pt idx="3912">
                        <c:v>27.166666666666668</c:v>
                      </c:pt>
                      <c:pt idx="3913">
                        <c:v>27.173611111111111</c:v>
                      </c:pt>
                      <c:pt idx="3914">
                        <c:v>27.180555555555557</c:v>
                      </c:pt>
                      <c:pt idx="3915">
                        <c:v>27.1875</c:v>
                      </c:pt>
                      <c:pt idx="3916">
                        <c:v>27.194444444444443</c:v>
                      </c:pt>
                      <c:pt idx="3917">
                        <c:v>27.201388888888889</c:v>
                      </c:pt>
                      <c:pt idx="3918">
                        <c:v>27.208333333333332</c:v>
                      </c:pt>
                      <c:pt idx="3919">
                        <c:v>27.215277777777775</c:v>
                      </c:pt>
                      <c:pt idx="3920">
                        <c:v>27.222222222222225</c:v>
                      </c:pt>
                      <c:pt idx="3921">
                        <c:v>27.229166666666668</c:v>
                      </c:pt>
                      <c:pt idx="3922">
                        <c:v>27.236111111111111</c:v>
                      </c:pt>
                      <c:pt idx="3923">
                        <c:v>27.243055555555557</c:v>
                      </c:pt>
                      <c:pt idx="3924">
                        <c:v>27.25</c:v>
                      </c:pt>
                      <c:pt idx="3925">
                        <c:v>27.256944444444443</c:v>
                      </c:pt>
                      <c:pt idx="3926">
                        <c:v>27.263888888888889</c:v>
                      </c:pt>
                      <c:pt idx="3927">
                        <c:v>27.270833333333332</c:v>
                      </c:pt>
                      <c:pt idx="3928">
                        <c:v>27.277777777777775</c:v>
                      </c:pt>
                      <c:pt idx="3929">
                        <c:v>27.284722222222225</c:v>
                      </c:pt>
                      <c:pt idx="3930">
                        <c:v>27.291666666666668</c:v>
                      </c:pt>
                      <c:pt idx="3931">
                        <c:v>27.298611111111111</c:v>
                      </c:pt>
                      <c:pt idx="3932">
                        <c:v>27.305555555555557</c:v>
                      </c:pt>
                      <c:pt idx="3933">
                        <c:v>27.3125</c:v>
                      </c:pt>
                      <c:pt idx="3934">
                        <c:v>27.319444444444443</c:v>
                      </c:pt>
                      <c:pt idx="3935">
                        <c:v>27.326388888888889</c:v>
                      </c:pt>
                      <c:pt idx="3936">
                        <c:v>27.333333333333332</c:v>
                      </c:pt>
                      <c:pt idx="3937">
                        <c:v>27.340277777777775</c:v>
                      </c:pt>
                      <c:pt idx="3938">
                        <c:v>27.347222222222225</c:v>
                      </c:pt>
                      <c:pt idx="3939">
                        <c:v>27.354166666666668</c:v>
                      </c:pt>
                      <c:pt idx="3940">
                        <c:v>27.361111111111111</c:v>
                      </c:pt>
                      <c:pt idx="3941">
                        <c:v>27.368055555555557</c:v>
                      </c:pt>
                      <c:pt idx="3942">
                        <c:v>27.375</c:v>
                      </c:pt>
                      <c:pt idx="3943">
                        <c:v>27.381944444444443</c:v>
                      </c:pt>
                      <c:pt idx="3944">
                        <c:v>27.388888888888889</c:v>
                      </c:pt>
                      <c:pt idx="3945">
                        <c:v>27.395833333333332</c:v>
                      </c:pt>
                      <c:pt idx="3946">
                        <c:v>27.402777777777775</c:v>
                      </c:pt>
                      <c:pt idx="3947">
                        <c:v>27.409722222222225</c:v>
                      </c:pt>
                      <c:pt idx="3948">
                        <c:v>27.416666666666668</c:v>
                      </c:pt>
                      <c:pt idx="3949">
                        <c:v>27.423611111111111</c:v>
                      </c:pt>
                      <c:pt idx="3950">
                        <c:v>27.430555555555557</c:v>
                      </c:pt>
                      <c:pt idx="3951">
                        <c:v>27.4375</c:v>
                      </c:pt>
                      <c:pt idx="3952">
                        <c:v>27.444444444444443</c:v>
                      </c:pt>
                      <c:pt idx="3953">
                        <c:v>27.451388888888889</c:v>
                      </c:pt>
                      <c:pt idx="3954">
                        <c:v>27.458333333333332</c:v>
                      </c:pt>
                      <c:pt idx="3955">
                        <c:v>27.465277777777775</c:v>
                      </c:pt>
                      <c:pt idx="3956">
                        <c:v>27.472222222222225</c:v>
                      </c:pt>
                      <c:pt idx="3957">
                        <c:v>27.479166666666668</c:v>
                      </c:pt>
                      <c:pt idx="3958">
                        <c:v>27.486111111111111</c:v>
                      </c:pt>
                      <c:pt idx="3959">
                        <c:v>27.493055555555557</c:v>
                      </c:pt>
                      <c:pt idx="3960">
                        <c:v>27.5</c:v>
                      </c:pt>
                      <c:pt idx="3961">
                        <c:v>27.506944444444443</c:v>
                      </c:pt>
                      <c:pt idx="3962">
                        <c:v>27.513888888888889</c:v>
                      </c:pt>
                      <c:pt idx="3963">
                        <c:v>27.520833333333332</c:v>
                      </c:pt>
                      <c:pt idx="3964">
                        <c:v>27.527777777777775</c:v>
                      </c:pt>
                      <c:pt idx="3965">
                        <c:v>27.534722222222225</c:v>
                      </c:pt>
                      <c:pt idx="3966">
                        <c:v>27.541666666666668</c:v>
                      </c:pt>
                      <c:pt idx="3967">
                        <c:v>27.548611111111111</c:v>
                      </c:pt>
                      <c:pt idx="3968">
                        <c:v>27.555555555555557</c:v>
                      </c:pt>
                      <c:pt idx="3969">
                        <c:v>27.5625</c:v>
                      </c:pt>
                      <c:pt idx="3970">
                        <c:v>27.569444444444443</c:v>
                      </c:pt>
                      <c:pt idx="3971">
                        <c:v>27.576388888888889</c:v>
                      </c:pt>
                      <c:pt idx="3972">
                        <c:v>27.583333333333332</c:v>
                      </c:pt>
                      <c:pt idx="3973">
                        <c:v>27.590277777777775</c:v>
                      </c:pt>
                      <c:pt idx="3974">
                        <c:v>27.597222222222225</c:v>
                      </c:pt>
                      <c:pt idx="3975">
                        <c:v>27.604166666666668</c:v>
                      </c:pt>
                      <c:pt idx="3976">
                        <c:v>27.611111111111111</c:v>
                      </c:pt>
                      <c:pt idx="3977">
                        <c:v>27.618055555555557</c:v>
                      </c:pt>
                      <c:pt idx="3978">
                        <c:v>27.625</c:v>
                      </c:pt>
                      <c:pt idx="3979">
                        <c:v>27.631944444444443</c:v>
                      </c:pt>
                      <c:pt idx="3980">
                        <c:v>27.638888888888889</c:v>
                      </c:pt>
                      <c:pt idx="3981">
                        <c:v>27.645833333333332</c:v>
                      </c:pt>
                      <c:pt idx="3982">
                        <c:v>27.652777777777775</c:v>
                      </c:pt>
                      <c:pt idx="3983">
                        <c:v>27.659722222222225</c:v>
                      </c:pt>
                      <c:pt idx="3984">
                        <c:v>27.666666666666668</c:v>
                      </c:pt>
                      <c:pt idx="3985">
                        <c:v>27.673611111111111</c:v>
                      </c:pt>
                      <c:pt idx="3986">
                        <c:v>27.680555555555557</c:v>
                      </c:pt>
                      <c:pt idx="3987">
                        <c:v>27.6875</c:v>
                      </c:pt>
                      <c:pt idx="3988">
                        <c:v>27.694444444444443</c:v>
                      </c:pt>
                      <c:pt idx="3989">
                        <c:v>27.701388888888889</c:v>
                      </c:pt>
                      <c:pt idx="3990">
                        <c:v>27.708333333333332</c:v>
                      </c:pt>
                      <c:pt idx="3991">
                        <c:v>27.715277777777775</c:v>
                      </c:pt>
                      <c:pt idx="3992">
                        <c:v>27.722222222222225</c:v>
                      </c:pt>
                      <c:pt idx="3993">
                        <c:v>27.729166666666668</c:v>
                      </c:pt>
                      <c:pt idx="3994">
                        <c:v>27.736111111111111</c:v>
                      </c:pt>
                      <c:pt idx="3995">
                        <c:v>27.743055555555557</c:v>
                      </c:pt>
                      <c:pt idx="3996">
                        <c:v>27.75</c:v>
                      </c:pt>
                      <c:pt idx="3997">
                        <c:v>27.756944444444443</c:v>
                      </c:pt>
                      <c:pt idx="3998">
                        <c:v>27.763888888888889</c:v>
                      </c:pt>
                      <c:pt idx="3999">
                        <c:v>27.770833333333332</c:v>
                      </c:pt>
                      <c:pt idx="4000">
                        <c:v>27.777777777777775</c:v>
                      </c:pt>
                      <c:pt idx="4001">
                        <c:v>27.784722222222225</c:v>
                      </c:pt>
                      <c:pt idx="4002">
                        <c:v>27.791666666666668</c:v>
                      </c:pt>
                      <c:pt idx="4003">
                        <c:v>27.798611111111111</c:v>
                      </c:pt>
                      <c:pt idx="4004">
                        <c:v>27.805555555555557</c:v>
                      </c:pt>
                      <c:pt idx="4005">
                        <c:v>27.8125</c:v>
                      </c:pt>
                      <c:pt idx="4006">
                        <c:v>27.819444444444443</c:v>
                      </c:pt>
                      <c:pt idx="4007">
                        <c:v>27.826388888888889</c:v>
                      </c:pt>
                      <c:pt idx="4008">
                        <c:v>27.833333333333332</c:v>
                      </c:pt>
                      <c:pt idx="4009">
                        <c:v>27.840277777777775</c:v>
                      </c:pt>
                      <c:pt idx="4010">
                        <c:v>27.847222222222225</c:v>
                      </c:pt>
                      <c:pt idx="4011">
                        <c:v>27.854166666666668</c:v>
                      </c:pt>
                      <c:pt idx="4012">
                        <c:v>27.861111111111111</c:v>
                      </c:pt>
                      <c:pt idx="4013">
                        <c:v>27.868055555555557</c:v>
                      </c:pt>
                      <c:pt idx="4014">
                        <c:v>27.875</c:v>
                      </c:pt>
                      <c:pt idx="4015">
                        <c:v>27.881944444444443</c:v>
                      </c:pt>
                      <c:pt idx="4016">
                        <c:v>27.888888888888889</c:v>
                      </c:pt>
                      <c:pt idx="4017">
                        <c:v>27.895833333333332</c:v>
                      </c:pt>
                      <c:pt idx="4018">
                        <c:v>27.902777777777775</c:v>
                      </c:pt>
                      <c:pt idx="4019">
                        <c:v>27.909722222222225</c:v>
                      </c:pt>
                      <c:pt idx="4020">
                        <c:v>27.916666666666668</c:v>
                      </c:pt>
                      <c:pt idx="4021">
                        <c:v>27.923611111111111</c:v>
                      </c:pt>
                      <c:pt idx="4022">
                        <c:v>27.930555555555557</c:v>
                      </c:pt>
                      <c:pt idx="4023">
                        <c:v>27.9375</c:v>
                      </c:pt>
                      <c:pt idx="4024">
                        <c:v>27.944444444444443</c:v>
                      </c:pt>
                      <c:pt idx="4025">
                        <c:v>27.951388888888889</c:v>
                      </c:pt>
                      <c:pt idx="4026">
                        <c:v>27.958333333333332</c:v>
                      </c:pt>
                      <c:pt idx="4027">
                        <c:v>27.965277777777775</c:v>
                      </c:pt>
                      <c:pt idx="4028">
                        <c:v>27.972222222222225</c:v>
                      </c:pt>
                      <c:pt idx="4029">
                        <c:v>27.979166666666668</c:v>
                      </c:pt>
                      <c:pt idx="4030">
                        <c:v>27.986111111111111</c:v>
                      </c:pt>
                      <c:pt idx="4031">
                        <c:v>27.993055555555557</c:v>
                      </c:pt>
                      <c:pt idx="4032">
                        <c:v>28</c:v>
                      </c:pt>
                      <c:pt idx="4033">
                        <c:v>28.006944444444443</c:v>
                      </c:pt>
                      <c:pt idx="4034">
                        <c:v>28.013888888888889</c:v>
                      </c:pt>
                      <c:pt idx="4035">
                        <c:v>28.020833333333332</c:v>
                      </c:pt>
                      <c:pt idx="4036">
                        <c:v>28.027777777777775</c:v>
                      </c:pt>
                      <c:pt idx="4037">
                        <c:v>28.034722222222225</c:v>
                      </c:pt>
                      <c:pt idx="4038">
                        <c:v>28.041666666666668</c:v>
                      </c:pt>
                      <c:pt idx="4039">
                        <c:v>28.048611111111111</c:v>
                      </c:pt>
                      <c:pt idx="4040">
                        <c:v>28.055555555555557</c:v>
                      </c:pt>
                      <c:pt idx="4041">
                        <c:v>28.0625</c:v>
                      </c:pt>
                      <c:pt idx="4042">
                        <c:v>28.069444444444443</c:v>
                      </c:pt>
                      <c:pt idx="4043">
                        <c:v>28.076388888888889</c:v>
                      </c:pt>
                      <c:pt idx="4044">
                        <c:v>28.083333333333332</c:v>
                      </c:pt>
                      <c:pt idx="4045">
                        <c:v>28.090277777777775</c:v>
                      </c:pt>
                      <c:pt idx="4046">
                        <c:v>28.097222222222225</c:v>
                      </c:pt>
                      <c:pt idx="4047">
                        <c:v>28.104166666666668</c:v>
                      </c:pt>
                      <c:pt idx="4048">
                        <c:v>28.111111111111111</c:v>
                      </c:pt>
                      <c:pt idx="4049">
                        <c:v>28.118055555555557</c:v>
                      </c:pt>
                      <c:pt idx="4050">
                        <c:v>28.125</c:v>
                      </c:pt>
                      <c:pt idx="4051">
                        <c:v>28.131944444444443</c:v>
                      </c:pt>
                      <c:pt idx="4052">
                        <c:v>28.138888888888889</c:v>
                      </c:pt>
                      <c:pt idx="4053">
                        <c:v>28.145833333333332</c:v>
                      </c:pt>
                      <c:pt idx="4054">
                        <c:v>28.152777777777775</c:v>
                      </c:pt>
                      <c:pt idx="4055">
                        <c:v>28.159722222222225</c:v>
                      </c:pt>
                      <c:pt idx="4056">
                        <c:v>28.166666666666668</c:v>
                      </c:pt>
                      <c:pt idx="4057">
                        <c:v>28.173611111111111</c:v>
                      </c:pt>
                      <c:pt idx="4058">
                        <c:v>28.180555555555557</c:v>
                      </c:pt>
                      <c:pt idx="4059">
                        <c:v>28.1875</c:v>
                      </c:pt>
                      <c:pt idx="4060">
                        <c:v>28.194444444444443</c:v>
                      </c:pt>
                      <c:pt idx="4061">
                        <c:v>28.201388888888889</c:v>
                      </c:pt>
                      <c:pt idx="4062">
                        <c:v>28.208333333333332</c:v>
                      </c:pt>
                      <c:pt idx="4063">
                        <c:v>28.215277777777775</c:v>
                      </c:pt>
                      <c:pt idx="4064">
                        <c:v>28.222222222222225</c:v>
                      </c:pt>
                      <c:pt idx="4065">
                        <c:v>28.229166666666668</c:v>
                      </c:pt>
                      <c:pt idx="4066">
                        <c:v>28.236111111111111</c:v>
                      </c:pt>
                      <c:pt idx="4067">
                        <c:v>28.243055555555557</c:v>
                      </c:pt>
                      <c:pt idx="4068">
                        <c:v>28.25</c:v>
                      </c:pt>
                      <c:pt idx="4069">
                        <c:v>28.256944444444443</c:v>
                      </c:pt>
                      <c:pt idx="4070">
                        <c:v>28.263888888888889</c:v>
                      </c:pt>
                      <c:pt idx="4071">
                        <c:v>28.270833333333332</c:v>
                      </c:pt>
                      <c:pt idx="4072">
                        <c:v>28.277777777777775</c:v>
                      </c:pt>
                      <c:pt idx="4073">
                        <c:v>28.284722222222225</c:v>
                      </c:pt>
                      <c:pt idx="4074">
                        <c:v>28.291666666666668</c:v>
                      </c:pt>
                      <c:pt idx="4075">
                        <c:v>28.298611111111111</c:v>
                      </c:pt>
                      <c:pt idx="4076">
                        <c:v>28.305555555555557</c:v>
                      </c:pt>
                      <c:pt idx="4077">
                        <c:v>28.3125</c:v>
                      </c:pt>
                      <c:pt idx="4078">
                        <c:v>28.319444444444443</c:v>
                      </c:pt>
                      <c:pt idx="4079">
                        <c:v>28.326388888888889</c:v>
                      </c:pt>
                      <c:pt idx="4080">
                        <c:v>28.333333333333332</c:v>
                      </c:pt>
                      <c:pt idx="4081">
                        <c:v>28.340277777777775</c:v>
                      </c:pt>
                      <c:pt idx="4082">
                        <c:v>28.347222222222225</c:v>
                      </c:pt>
                      <c:pt idx="4083">
                        <c:v>28.354166666666668</c:v>
                      </c:pt>
                      <c:pt idx="4084">
                        <c:v>28.361111111111111</c:v>
                      </c:pt>
                      <c:pt idx="4085">
                        <c:v>28.368055555555557</c:v>
                      </c:pt>
                      <c:pt idx="4086">
                        <c:v>28.375</c:v>
                      </c:pt>
                      <c:pt idx="4087">
                        <c:v>28.381944444444443</c:v>
                      </c:pt>
                      <c:pt idx="4088">
                        <c:v>28.388888888888889</c:v>
                      </c:pt>
                      <c:pt idx="4089">
                        <c:v>28.395833333333332</c:v>
                      </c:pt>
                      <c:pt idx="4090">
                        <c:v>28.402777777777775</c:v>
                      </c:pt>
                      <c:pt idx="4091">
                        <c:v>28.409722222222225</c:v>
                      </c:pt>
                      <c:pt idx="4092">
                        <c:v>28.416666666666668</c:v>
                      </c:pt>
                      <c:pt idx="4093">
                        <c:v>28.423611111111111</c:v>
                      </c:pt>
                      <c:pt idx="4094">
                        <c:v>28.430555555555557</c:v>
                      </c:pt>
                      <c:pt idx="4095">
                        <c:v>28.4375</c:v>
                      </c:pt>
                      <c:pt idx="4096">
                        <c:v>28.444444444444443</c:v>
                      </c:pt>
                      <c:pt idx="4097">
                        <c:v>28.451388888888889</c:v>
                      </c:pt>
                      <c:pt idx="4098">
                        <c:v>28.458333333333332</c:v>
                      </c:pt>
                      <c:pt idx="4099">
                        <c:v>28.465277777777775</c:v>
                      </c:pt>
                      <c:pt idx="4100">
                        <c:v>28.472222222222225</c:v>
                      </c:pt>
                      <c:pt idx="4101">
                        <c:v>28.479166666666668</c:v>
                      </c:pt>
                      <c:pt idx="4102">
                        <c:v>28.486111111111111</c:v>
                      </c:pt>
                      <c:pt idx="4103">
                        <c:v>28.493055555555557</c:v>
                      </c:pt>
                      <c:pt idx="4104">
                        <c:v>28.5</c:v>
                      </c:pt>
                      <c:pt idx="4105">
                        <c:v>28.506944444444443</c:v>
                      </c:pt>
                      <c:pt idx="4106">
                        <c:v>28.513888888888889</c:v>
                      </c:pt>
                      <c:pt idx="4107">
                        <c:v>28.520833333333332</c:v>
                      </c:pt>
                      <c:pt idx="4108">
                        <c:v>28.527777777777775</c:v>
                      </c:pt>
                      <c:pt idx="4109">
                        <c:v>28.534722222222225</c:v>
                      </c:pt>
                      <c:pt idx="4110">
                        <c:v>28.541666666666668</c:v>
                      </c:pt>
                      <c:pt idx="4111">
                        <c:v>28.548611111111111</c:v>
                      </c:pt>
                      <c:pt idx="4112">
                        <c:v>28.555555555555557</c:v>
                      </c:pt>
                      <c:pt idx="4113">
                        <c:v>28.5625</c:v>
                      </c:pt>
                      <c:pt idx="4114">
                        <c:v>28.569444444444443</c:v>
                      </c:pt>
                      <c:pt idx="4115">
                        <c:v>28.576388888888889</c:v>
                      </c:pt>
                      <c:pt idx="4116">
                        <c:v>28.583333333333332</c:v>
                      </c:pt>
                      <c:pt idx="4117">
                        <c:v>28.590277777777775</c:v>
                      </c:pt>
                      <c:pt idx="4118">
                        <c:v>28.597222222222225</c:v>
                      </c:pt>
                      <c:pt idx="4119">
                        <c:v>28.604166666666668</c:v>
                      </c:pt>
                      <c:pt idx="4120">
                        <c:v>28.611111111111111</c:v>
                      </c:pt>
                      <c:pt idx="4121">
                        <c:v>28.618055555555557</c:v>
                      </c:pt>
                      <c:pt idx="4122">
                        <c:v>28.625</c:v>
                      </c:pt>
                      <c:pt idx="4123">
                        <c:v>28.631944444444443</c:v>
                      </c:pt>
                      <c:pt idx="4124">
                        <c:v>28.638888888888889</c:v>
                      </c:pt>
                      <c:pt idx="4125">
                        <c:v>28.645833333333332</c:v>
                      </c:pt>
                      <c:pt idx="4126">
                        <c:v>28.652777777777775</c:v>
                      </c:pt>
                      <c:pt idx="4127">
                        <c:v>28.659722222222225</c:v>
                      </c:pt>
                      <c:pt idx="4128">
                        <c:v>28.666666666666668</c:v>
                      </c:pt>
                      <c:pt idx="4129">
                        <c:v>28.673611111111111</c:v>
                      </c:pt>
                      <c:pt idx="4130">
                        <c:v>28.680555555555557</c:v>
                      </c:pt>
                      <c:pt idx="4131">
                        <c:v>28.6875</c:v>
                      </c:pt>
                      <c:pt idx="4132">
                        <c:v>28.694444444444443</c:v>
                      </c:pt>
                      <c:pt idx="4133">
                        <c:v>28.701388888888889</c:v>
                      </c:pt>
                      <c:pt idx="4134">
                        <c:v>28.708333333333332</c:v>
                      </c:pt>
                      <c:pt idx="4135">
                        <c:v>28.715277777777775</c:v>
                      </c:pt>
                      <c:pt idx="4136">
                        <c:v>28.722222222222225</c:v>
                      </c:pt>
                      <c:pt idx="4137">
                        <c:v>28.729166666666668</c:v>
                      </c:pt>
                      <c:pt idx="4138">
                        <c:v>28.736111111111111</c:v>
                      </c:pt>
                      <c:pt idx="4139">
                        <c:v>28.743055555555557</c:v>
                      </c:pt>
                      <c:pt idx="4140">
                        <c:v>28.75</c:v>
                      </c:pt>
                      <c:pt idx="4141">
                        <c:v>28.756944444444443</c:v>
                      </c:pt>
                      <c:pt idx="4142">
                        <c:v>28.763888888888889</c:v>
                      </c:pt>
                      <c:pt idx="4143">
                        <c:v>28.770833333333332</c:v>
                      </c:pt>
                      <c:pt idx="4144">
                        <c:v>28.777777777777775</c:v>
                      </c:pt>
                      <c:pt idx="4145">
                        <c:v>28.784722222222225</c:v>
                      </c:pt>
                      <c:pt idx="4146">
                        <c:v>28.791666666666668</c:v>
                      </c:pt>
                      <c:pt idx="4147">
                        <c:v>28.798611111111111</c:v>
                      </c:pt>
                      <c:pt idx="4148">
                        <c:v>28.805555555555557</c:v>
                      </c:pt>
                      <c:pt idx="4149">
                        <c:v>28.8125</c:v>
                      </c:pt>
                      <c:pt idx="4150">
                        <c:v>28.819444444444443</c:v>
                      </c:pt>
                      <c:pt idx="4151">
                        <c:v>28.826388888888889</c:v>
                      </c:pt>
                      <c:pt idx="4152">
                        <c:v>28.833333333333332</c:v>
                      </c:pt>
                      <c:pt idx="4153">
                        <c:v>28.840277777777775</c:v>
                      </c:pt>
                      <c:pt idx="4154">
                        <c:v>28.847222222222225</c:v>
                      </c:pt>
                      <c:pt idx="4155">
                        <c:v>28.854166666666668</c:v>
                      </c:pt>
                      <c:pt idx="4156">
                        <c:v>28.861111111111111</c:v>
                      </c:pt>
                      <c:pt idx="4157">
                        <c:v>28.868055555555557</c:v>
                      </c:pt>
                      <c:pt idx="4158">
                        <c:v>28.875</c:v>
                      </c:pt>
                      <c:pt idx="4159">
                        <c:v>28.881944444444443</c:v>
                      </c:pt>
                      <c:pt idx="4160">
                        <c:v>28.888888888888889</c:v>
                      </c:pt>
                      <c:pt idx="4161">
                        <c:v>28.895833333333332</c:v>
                      </c:pt>
                      <c:pt idx="4162">
                        <c:v>28.902777777777775</c:v>
                      </c:pt>
                      <c:pt idx="4163">
                        <c:v>28.909722222222225</c:v>
                      </c:pt>
                      <c:pt idx="4164">
                        <c:v>28.916666666666668</c:v>
                      </c:pt>
                      <c:pt idx="4165">
                        <c:v>28.923611111111111</c:v>
                      </c:pt>
                      <c:pt idx="4166">
                        <c:v>28.930555555555557</c:v>
                      </c:pt>
                      <c:pt idx="4167">
                        <c:v>28.9375</c:v>
                      </c:pt>
                      <c:pt idx="4168">
                        <c:v>28.944444444444443</c:v>
                      </c:pt>
                      <c:pt idx="4169">
                        <c:v>28.951388888888889</c:v>
                      </c:pt>
                      <c:pt idx="4170">
                        <c:v>28.958333333333332</c:v>
                      </c:pt>
                      <c:pt idx="4171">
                        <c:v>28.965277777777775</c:v>
                      </c:pt>
                      <c:pt idx="4172">
                        <c:v>28.972222222222225</c:v>
                      </c:pt>
                      <c:pt idx="4173">
                        <c:v>28.979166666666668</c:v>
                      </c:pt>
                      <c:pt idx="4174">
                        <c:v>28.986111111111111</c:v>
                      </c:pt>
                      <c:pt idx="4175">
                        <c:v>28.993055555555557</c:v>
                      </c:pt>
                      <c:pt idx="4176">
                        <c:v>29</c:v>
                      </c:pt>
                      <c:pt idx="4177">
                        <c:v>29.006944444444443</c:v>
                      </c:pt>
                      <c:pt idx="4178">
                        <c:v>29.013888888888889</c:v>
                      </c:pt>
                      <c:pt idx="4179">
                        <c:v>29.020833333333332</c:v>
                      </c:pt>
                      <c:pt idx="4180">
                        <c:v>29.027777777777775</c:v>
                      </c:pt>
                      <c:pt idx="4181">
                        <c:v>29.034722222222225</c:v>
                      </c:pt>
                      <c:pt idx="4182">
                        <c:v>29.041666666666668</c:v>
                      </c:pt>
                      <c:pt idx="4183">
                        <c:v>29.048611111111111</c:v>
                      </c:pt>
                      <c:pt idx="4184">
                        <c:v>29.055555555555557</c:v>
                      </c:pt>
                      <c:pt idx="4185">
                        <c:v>29.0625</c:v>
                      </c:pt>
                      <c:pt idx="4186">
                        <c:v>29.069444444444443</c:v>
                      </c:pt>
                      <c:pt idx="4187">
                        <c:v>29.076388888888889</c:v>
                      </c:pt>
                      <c:pt idx="4188">
                        <c:v>29.083333333333332</c:v>
                      </c:pt>
                      <c:pt idx="4189">
                        <c:v>29.090277777777775</c:v>
                      </c:pt>
                      <c:pt idx="4190">
                        <c:v>29.097222222222225</c:v>
                      </c:pt>
                      <c:pt idx="4191">
                        <c:v>29.104166666666668</c:v>
                      </c:pt>
                      <c:pt idx="4192">
                        <c:v>29.111111111111111</c:v>
                      </c:pt>
                      <c:pt idx="4193">
                        <c:v>29.118055555555557</c:v>
                      </c:pt>
                      <c:pt idx="4194">
                        <c:v>29.125</c:v>
                      </c:pt>
                      <c:pt idx="4195">
                        <c:v>29.131944444444443</c:v>
                      </c:pt>
                      <c:pt idx="4196">
                        <c:v>29.138888888888889</c:v>
                      </c:pt>
                      <c:pt idx="4197">
                        <c:v>29.145833333333332</c:v>
                      </c:pt>
                      <c:pt idx="4198">
                        <c:v>29.152777777777775</c:v>
                      </c:pt>
                      <c:pt idx="4199">
                        <c:v>29.159722222222225</c:v>
                      </c:pt>
                      <c:pt idx="4200">
                        <c:v>29.166666666666668</c:v>
                      </c:pt>
                      <c:pt idx="4201">
                        <c:v>29.173611111111111</c:v>
                      </c:pt>
                      <c:pt idx="4202">
                        <c:v>29.180555555555557</c:v>
                      </c:pt>
                      <c:pt idx="4203">
                        <c:v>29.1875</c:v>
                      </c:pt>
                      <c:pt idx="4204">
                        <c:v>29.194444444444443</c:v>
                      </c:pt>
                      <c:pt idx="4205">
                        <c:v>29.201388888888889</c:v>
                      </c:pt>
                      <c:pt idx="4206">
                        <c:v>29.208333333333332</c:v>
                      </c:pt>
                      <c:pt idx="4207">
                        <c:v>29.215277777777775</c:v>
                      </c:pt>
                      <c:pt idx="4208">
                        <c:v>29.222222222222225</c:v>
                      </c:pt>
                      <c:pt idx="4209">
                        <c:v>29.229166666666668</c:v>
                      </c:pt>
                      <c:pt idx="4210">
                        <c:v>29.236111111111111</c:v>
                      </c:pt>
                      <c:pt idx="4211">
                        <c:v>29.243055555555557</c:v>
                      </c:pt>
                      <c:pt idx="4212">
                        <c:v>29.25</c:v>
                      </c:pt>
                      <c:pt idx="4213">
                        <c:v>29.256944444444443</c:v>
                      </c:pt>
                      <c:pt idx="4214">
                        <c:v>29.263888888888889</c:v>
                      </c:pt>
                      <c:pt idx="4215">
                        <c:v>29.270833333333332</c:v>
                      </c:pt>
                      <c:pt idx="4216">
                        <c:v>29.277777777777775</c:v>
                      </c:pt>
                      <c:pt idx="4217">
                        <c:v>29.284722222222225</c:v>
                      </c:pt>
                      <c:pt idx="4218">
                        <c:v>29.291666666666668</c:v>
                      </c:pt>
                      <c:pt idx="4219">
                        <c:v>29.298611111111111</c:v>
                      </c:pt>
                      <c:pt idx="4220">
                        <c:v>29.305555555555557</c:v>
                      </c:pt>
                      <c:pt idx="4221">
                        <c:v>29.3125</c:v>
                      </c:pt>
                      <c:pt idx="4222">
                        <c:v>29.319444444444443</c:v>
                      </c:pt>
                      <c:pt idx="4223">
                        <c:v>29.326388888888889</c:v>
                      </c:pt>
                      <c:pt idx="4224">
                        <c:v>29.333333333333332</c:v>
                      </c:pt>
                      <c:pt idx="4225">
                        <c:v>29.340277777777775</c:v>
                      </c:pt>
                      <c:pt idx="4226">
                        <c:v>29.347222222222225</c:v>
                      </c:pt>
                      <c:pt idx="4227">
                        <c:v>29.354166666666668</c:v>
                      </c:pt>
                      <c:pt idx="4228">
                        <c:v>29.361111111111111</c:v>
                      </c:pt>
                      <c:pt idx="4229">
                        <c:v>29.368055555555557</c:v>
                      </c:pt>
                      <c:pt idx="4230">
                        <c:v>29.375</c:v>
                      </c:pt>
                      <c:pt idx="4231">
                        <c:v>29.381944444444443</c:v>
                      </c:pt>
                      <c:pt idx="4232">
                        <c:v>29.388888888888889</c:v>
                      </c:pt>
                      <c:pt idx="4233">
                        <c:v>29.395833333333332</c:v>
                      </c:pt>
                      <c:pt idx="4234">
                        <c:v>29.402777777777775</c:v>
                      </c:pt>
                      <c:pt idx="4235">
                        <c:v>29.409722222222225</c:v>
                      </c:pt>
                      <c:pt idx="4236">
                        <c:v>29.416666666666668</c:v>
                      </c:pt>
                      <c:pt idx="4237">
                        <c:v>29.423611111111111</c:v>
                      </c:pt>
                      <c:pt idx="4238">
                        <c:v>29.430555555555557</c:v>
                      </c:pt>
                      <c:pt idx="4239">
                        <c:v>29.4375</c:v>
                      </c:pt>
                      <c:pt idx="4240">
                        <c:v>29.444444444444443</c:v>
                      </c:pt>
                      <c:pt idx="4241">
                        <c:v>29.451388888888889</c:v>
                      </c:pt>
                      <c:pt idx="4242">
                        <c:v>29.458333333333332</c:v>
                      </c:pt>
                      <c:pt idx="4243">
                        <c:v>29.465277777777775</c:v>
                      </c:pt>
                      <c:pt idx="4244">
                        <c:v>29.472222222222225</c:v>
                      </c:pt>
                      <c:pt idx="4245">
                        <c:v>29.479166666666668</c:v>
                      </c:pt>
                      <c:pt idx="4246">
                        <c:v>29.486111111111111</c:v>
                      </c:pt>
                      <c:pt idx="4247">
                        <c:v>29.493055555555557</c:v>
                      </c:pt>
                      <c:pt idx="4248">
                        <c:v>29.5</c:v>
                      </c:pt>
                      <c:pt idx="4249">
                        <c:v>29.506944444444443</c:v>
                      </c:pt>
                      <c:pt idx="4250">
                        <c:v>29.513888888888889</c:v>
                      </c:pt>
                      <c:pt idx="4251">
                        <c:v>29.520833333333332</c:v>
                      </c:pt>
                      <c:pt idx="4252">
                        <c:v>29.527777777777775</c:v>
                      </c:pt>
                      <c:pt idx="4253">
                        <c:v>29.534722222222225</c:v>
                      </c:pt>
                      <c:pt idx="4254">
                        <c:v>29.541666666666668</c:v>
                      </c:pt>
                      <c:pt idx="4255">
                        <c:v>29.548611111111111</c:v>
                      </c:pt>
                      <c:pt idx="4256">
                        <c:v>29.555555555555557</c:v>
                      </c:pt>
                      <c:pt idx="4257">
                        <c:v>29.5625</c:v>
                      </c:pt>
                      <c:pt idx="4258">
                        <c:v>29.569444444444443</c:v>
                      </c:pt>
                      <c:pt idx="4259">
                        <c:v>29.576388888888889</c:v>
                      </c:pt>
                      <c:pt idx="4260">
                        <c:v>29.583333333333332</c:v>
                      </c:pt>
                      <c:pt idx="4261">
                        <c:v>29.590277777777775</c:v>
                      </c:pt>
                      <c:pt idx="4262">
                        <c:v>29.597222222222225</c:v>
                      </c:pt>
                      <c:pt idx="4263">
                        <c:v>29.604166666666668</c:v>
                      </c:pt>
                      <c:pt idx="4264">
                        <c:v>29.611111111111111</c:v>
                      </c:pt>
                      <c:pt idx="4265">
                        <c:v>29.618055555555557</c:v>
                      </c:pt>
                      <c:pt idx="4266">
                        <c:v>29.625</c:v>
                      </c:pt>
                      <c:pt idx="4267">
                        <c:v>29.631944444444443</c:v>
                      </c:pt>
                      <c:pt idx="4268">
                        <c:v>29.638888888888889</c:v>
                      </c:pt>
                      <c:pt idx="4269">
                        <c:v>29.645833333333332</c:v>
                      </c:pt>
                      <c:pt idx="4270">
                        <c:v>29.652777777777775</c:v>
                      </c:pt>
                      <c:pt idx="4271">
                        <c:v>29.659722222222225</c:v>
                      </c:pt>
                      <c:pt idx="4272">
                        <c:v>29.666666666666668</c:v>
                      </c:pt>
                      <c:pt idx="4273">
                        <c:v>29.673611111111111</c:v>
                      </c:pt>
                      <c:pt idx="4274">
                        <c:v>29.680555555555557</c:v>
                      </c:pt>
                      <c:pt idx="4275">
                        <c:v>29.6875</c:v>
                      </c:pt>
                      <c:pt idx="4276">
                        <c:v>29.694444444444443</c:v>
                      </c:pt>
                      <c:pt idx="4277">
                        <c:v>29.701388888888889</c:v>
                      </c:pt>
                      <c:pt idx="4278">
                        <c:v>29.708333333333332</c:v>
                      </c:pt>
                      <c:pt idx="4279">
                        <c:v>29.715277777777775</c:v>
                      </c:pt>
                      <c:pt idx="4280">
                        <c:v>29.722222222222225</c:v>
                      </c:pt>
                      <c:pt idx="4281">
                        <c:v>29.729166666666668</c:v>
                      </c:pt>
                      <c:pt idx="4282">
                        <c:v>29.736111111111111</c:v>
                      </c:pt>
                      <c:pt idx="4283">
                        <c:v>29.743055555555557</c:v>
                      </c:pt>
                      <c:pt idx="4284">
                        <c:v>29.75</c:v>
                      </c:pt>
                      <c:pt idx="4285">
                        <c:v>29.756944444444443</c:v>
                      </c:pt>
                      <c:pt idx="4286">
                        <c:v>29.763888888888889</c:v>
                      </c:pt>
                      <c:pt idx="4287">
                        <c:v>29.770833333333332</c:v>
                      </c:pt>
                      <c:pt idx="4288">
                        <c:v>29.777777777777775</c:v>
                      </c:pt>
                      <c:pt idx="4289">
                        <c:v>29.784722222222225</c:v>
                      </c:pt>
                      <c:pt idx="4290">
                        <c:v>29.791666666666668</c:v>
                      </c:pt>
                      <c:pt idx="4291">
                        <c:v>29.798611111111111</c:v>
                      </c:pt>
                      <c:pt idx="4292">
                        <c:v>29.805555555555557</c:v>
                      </c:pt>
                      <c:pt idx="4293">
                        <c:v>29.8125</c:v>
                      </c:pt>
                      <c:pt idx="4294">
                        <c:v>29.819444444444443</c:v>
                      </c:pt>
                      <c:pt idx="4295">
                        <c:v>29.826388888888889</c:v>
                      </c:pt>
                      <c:pt idx="4296">
                        <c:v>29.833333333333332</c:v>
                      </c:pt>
                      <c:pt idx="4297">
                        <c:v>29.840277777777775</c:v>
                      </c:pt>
                      <c:pt idx="4298">
                        <c:v>29.847222222222225</c:v>
                      </c:pt>
                      <c:pt idx="4299">
                        <c:v>29.854166666666668</c:v>
                      </c:pt>
                      <c:pt idx="4300">
                        <c:v>29.861111111111111</c:v>
                      </c:pt>
                      <c:pt idx="4301">
                        <c:v>29.868055555555557</c:v>
                      </c:pt>
                      <c:pt idx="4302">
                        <c:v>29.875</c:v>
                      </c:pt>
                      <c:pt idx="4303">
                        <c:v>29.881944444444443</c:v>
                      </c:pt>
                      <c:pt idx="4304">
                        <c:v>29.888888888888889</c:v>
                      </c:pt>
                      <c:pt idx="4305">
                        <c:v>29.895833333333332</c:v>
                      </c:pt>
                      <c:pt idx="4306">
                        <c:v>29.902777777777775</c:v>
                      </c:pt>
                      <c:pt idx="4307">
                        <c:v>29.909722222222225</c:v>
                      </c:pt>
                      <c:pt idx="4308">
                        <c:v>29.916666666666668</c:v>
                      </c:pt>
                      <c:pt idx="4309">
                        <c:v>29.923611111111111</c:v>
                      </c:pt>
                      <c:pt idx="4310">
                        <c:v>29.930555555555557</c:v>
                      </c:pt>
                      <c:pt idx="4311">
                        <c:v>29.9375</c:v>
                      </c:pt>
                      <c:pt idx="4312">
                        <c:v>29.944444444444443</c:v>
                      </c:pt>
                      <c:pt idx="4313">
                        <c:v>29.951388888888889</c:v>
                      </c:pt>
                      <c:pt idx="4314">
                        <c:v>29.958333333333332</c:v>
                      </c:pt>
                      <c:pt idx="4315">
                        <c:v>29.965277777777775</c:v>
                      </c:pt>
                      <c:pt idx="4316">
                        <c:v>29.972222222222225</c:v>
                      </c:pt>
                      <c:pt idx="4317">
                        <c:v>29.979166666666668</c:v>
                      </c:pt>
                      <c:pt idx="4318">
                        <c:v>29.986111111111111</c:v>
                      </c:pt>
                      <c:pt idx="4319">
                        <c:v>29.993055555555557</c:v>
                      </c:pt>
                      <c:pt idx="4320">
                        <c:v>30</c:v>
                      </c:pt>
                      <c:pt idx="4321">
                        <c:v>30.006944444444443</c:v>
                      </c:pt>
                      <c:pt idx="4322">
                        <c:v>30.013888888888889</c:v>
                      </c:pt>
                      <c:pt idx="4323">
                        <c:v>30.020833333333332</c:v>
                      </c:pt>
                      <c:pt idx="4324">
                        <c:v>30.027777777777775</c:v>
                      </c:pt>
                      <c:pt idx="4325">
                        <c:v>30.034722222222225</c:v>
                      </c:pt>
                      <c:pt idx="4326">
                        <c:v>30.041666666666668</c:v>
                      </c:pt>
                      <c:pt idx="4327">
                        <c:v>30.048611111111111</c:v>
                      </c:pt>
                      <c:pt idx="4328">
                        <c:v>30.055555555555557</c:v>
                      </c:pt>
                      <c:pt idx="4329">
                        <c:v>30.0625</c:v>
                      </c:pt>
                      <c:pt idx="4330">
                        <c:v>30.069444444444443</c:v>
                      </c:pt>
                      <c:pt idx="4331">
                        <c:v>30.076388888888889</c:v>
                      </c:pt>
                      <c:pt idx="4332">
                        <c:v>30.083333333333332</c:v>
                      </c:pt>
                      <c:pt idx="4333">
                        <c:v>30.090277777777775</c:v>
                      </c:pt>
                      <c:pt idx="4334">
                        <c:v>30.097222222222225</c:v>
                      </c:pt>
                      <c:pt idx="4335">
                        <c:v>30.104166666666668</c:v>
                      </c:pt>
                      <c:pt idx="4336">
                        <c:v>30.111111111111111</c:v>
                      </c:pt>
                      <c:pt idx="4337">
                        <c:v>30.118055555555557</c:v>
                      </c:pt>
                      <c:pt idx="4338">
                        <c:v>30.125</c:v>
                      </c:pt>
                      <c:pt idx="4339">
                        <c:v>30.131944444444443</c:v>
                      </c:pt>
                      <c:pt idx="4340">
                        <c:v>30.138888888888889</c:v>
                      </c:pt>
                      <c:pt idx="4341">
                        <c:v>30.145833333333332</c:v>
                      </c:pt>
                      <c:pt idx="4342">
                        <c:v>30.152777777777775</c:v>
                      </c:pt>
                      <c:pt idx="4343">
                        <c:v>30.159722222222225</c:v>
                      </c:pt>
                      <c:pt idx="4344">
                        <c:v>30.166666666666668</c:v>
                      </c:pt>
                      <c:pt idx="4345">
                        <c:v>30.173611111111111</c:v>
                      </c:pt>
                      <c:pt idx="4346">
                        <c:v>30.180555555555557</c:v>
                      </c:pt>
                      <c:pt idx="4347">
                        <c:v>30.1875</c:v>
                      </c:pt>
                      <c:pt idx="4348">
                        <c:v>30.194444444444443</c:v>
                      </c:pt>
                      <c:pt idx="4349">
                        <c:v>30.201388888888889</c:v>
                      </c:pt>
                      <c:pt idx="4350">
                        <c:v>30.208333333333332</c:v>
                      </c:pt>
                      <c:pt idx="4351">
                        <c:v>30.215277777777775</c:v>
                      </c:pt>
                      <c:pt idx="4352">
                        <c:v>30.222222222222225</c:v>
                      </c:pt>
                      <c:pt idx="4353">
                        <c:v>30.229166666666668</c:v>
                      </c:pt>
                      <c:pt idx="4354">
                        <c:v>30.236111111111111</c:v>
                      </c:pt>
                      <c:pt idx="4355">
                        <c:v>30.243055555555557</c:v>
                      </c:pt>
                      <c:pt idx="4356">
                        <c:v>30.25</c:v>
                      </c:pt>
                      <c:pt idx="4357">
                        <c:v>30.256944444444443</c:v>
                      </c:pt>
                      <c:pt idx="4358">
                        <c:v>30.263888888888889</c:v>
                      </c:pt>
                      <c:pt idx="4359">
                        <c:v>30.270833333333332</c:v>
                      </c:pt>
                      <c:pt idx="4360">
                        <c:v>30.277777777777775</c:v>
                      </c:pt>
                      <c:pt idx="4361">
                        <c:v>30.284722222222225</c:v>
                      </c:pt>
                      <c:pt idx="4362">
                        <c:v>30.291666666666668</c:v>
                      </c:pt>
                      <c:pt idx="4363">
                        <c:v>30.298611111111111</c:v>
                      </c:pt>
                      <c:pt idx="4364">
                        <c:v>30.305555555555557</c:v>
                      </c:pt>
                      <c:pt idx="4365">
                        <c:v>30.3125</c:v>
                      </c:pt>
                      <c:pt idx="4366">
                        <c:v>30.319444444444443</c:v>
                      </c:pt>
                      <c:pt idx="4367">
                        <c:v>30.326388888888889</c:v>
                      </c:pt>
                      <c:pt idx="4368">
                        <c:v>30.333333333333332</c:v>
                      </c:pt>
                      <c:pt idx="4369">
                        <c:v>30.340277777777775</c:v>
                      </c:pt>
                      <c:pt idx="4370">
                        <c:v>30.347222222222225</c:v>
                      </c:pt>
                      <c:pt idx="4371">
                        <c:v>30.354166666666668</c:v>
                      </c:pt>
                      <c:pt idx="4372">
                        <c:v>30.361111111111111</c:v>
                      </c:pt>
                      <c:pt idx="4373">
                        <c:v>30.368055555555557</c:v>
                      </c:pt>
                      <c:pt idx="4374">
                        <c:v>30.375</c:v>
                      </c:pt>
                      <c:pt idx="4375">
                        <c:v>30.381944444444443</c:v>
                      </c:pt>
                      <c:pt idx="4376">
                        <c:v>30.388888888888889</c:v>
                      </c:pt>
                      <c:pt idx="4377">
                        <c:v>30.395833333333332</c:v>
                      </c:pt>
                      <c:pt idx="4378">
                        <c:v>30.402777777777775</c:v>
                      </c:pt>
                      <c:pt idx="4379">
                        <c:v>30.409722222222225</c:v>
                      </c:pt>
                      <c:pt idx="4380">
                        <c:v>30.416666666666668</c:v>
                      </c:pt>
                      <c:pt idx="4381">
                        <c:v>30.423611111111111</c:v>
                      </c:pt>
                      <c:pt idx="4382">
                        <c:v>30.430555555555557</c:v>
                      </c:pt>
                      <c:pt idx="4383">
                        <c:v>30.4375</c:v>
                      </c:pt>
                      <c:pt idx="4384">
                        <c:v>30.444444444444443</c:v>
                      </c:pt>
                      <c:pt idx="4385">
                        <c:v>30.451388888888889</c:v>
                      </c:pt>
                      <c:pt idx="4386">
                        <c:v>30.458333333333332</c:v>
                      </c:pt>
                      <c:pt idx="4387">
                        <c:v>30.465277777777775</c:v>
                      </c:pt>
                      <c:pt idx="4388">
                        <c:v>30.472222222222225</c:v>
                      </c:pt>
                      <c:pt idx="4389">
                        <c:v>30.479166666666668</c:v>
                      </c:pt>
                      <c:pt idx="4390">
                        <c:v>30.486111111111111</c:v>
                      </c:pt>
                      <c:pt idx="4391">
                        <c:v>30.493055555555557</c:v>
                      </c:pt>
                      <c:pt idx="4392">
                        <c:v>30.5</c:v>
                      </c:pt>
                      <c:pt idx="4393">
                        <c:v>30.506944444444443</c:v>
                      </c:pt>
                      <c:pt idx="4394">
                        <c:v>30.513888888888889</c:v>
                      </c:pt>
                      <c:pt idx="4395">
                        <c:v>30.520833333333332</c:v>
                      </c:pt>
                      <c:pt idx="4396">
                        <c:v>30.527777777777775</c:v>
                      </c:pt>
                      <c:pt idx="4397">
                        <c:v>30.534722222222225</c:v>
                      </c:pt>
                      <c:pt idx="4398">
                        <c:v>30.541666666666668</c:v>
                      </c:pt>
                      <c:pt idx="4399">
                        <c:v>30.548611111111111</c:v>
                      </c:pt>
                      <c:pt idx="4400">
                        <c:v>30.555555555555557</c:v>
                      </c:pt>
                      <c:pt idx="4401">
                        <c:v>30.5625</c:v>
                      </c:pt>
                      <c:pt idx="4402">
                        <c:v>30.569444444444443</c:v>
                      </c:pt>
                      <c:pt idx="4403">
                        <c:v>30.576388888888889</c:v>
                      </c:pt>
                      <c:pt idx="4404">
                        <c:v>30.583333333333332</c:v>
                      </c:pt>
                      <c:pt idx="4405">
                        <c:v>30.590277777777775</c:v>
                      </c:pt>
                      <c:pt idx="4406">
                        <c:v>30.597222222222225</c:v>
                      </c:pt>
                      <c:pt idx="4407">
                        <c:v>30.604166666666668</c:v>
                      </c:pt>
                      <c:pt idx="4408">
                        <c:v>30.611111111111111</c:v>
                      </c:pt>
                      <c:pt idx="4409">
                        <c:v>30.618055555555557</c:v>
                      </c:pt>
                      <c:pt idx="4410">
                        <c:v>30.625</c:v>
                      </c:pt>
                      <c:pt idx="4411">
                        <c:v>30.631944444444443</c:v>
                      </c:pt>
                      <c:pt idx="4412">
                        <c:v>30.638888888888889</c:v>
                      </c:pt>
                      <c:pt idx="4413">
                        <c:v>30.645833333333332</c:v>
                      </c:pt>
                      <c:pt idx="4414">
                        <c:v>30.652777777777775</c:v>
                      </c:pt>
                      <c:pt idx="4415">
                        <c:v>30.659722222222225</c:v>
                      </c:pt>
                      <c:pt idx="4416">
                        <c:v>30.666666666666668</c:v>
                      </c:pt>
                      <c:pt idx="4417">
                        <c:v>30.673611111111111</c:v>
                      </c:pt>
                      <c:pt idx="4418">
                        <c:v>30.680555555555557</c:v>
                      </c:pt>
                      <c:pt idx="4419">
                        <c:v>30.6875</c:v>
                      </c:pt>
                      <c:pt idx="4420">
                        <c:v>30.694444444444443</c:v>
                      </c:pt>
                      <c:pt idx="4421">
                        <c:v>30.701388888888889</c:v>
                      </c:pt>
                      <c:pt idx="4422">
                        <c:v>30.708333333333332</c:v>
                      </c:pt>
                      <c:pt idx="4423">
                        <c:v>30.715277777777775</c:v>
                      </c:pt>
                      <c:pt idx="4424">
                        <c:v>30.722222222222225</c:v>
                      </c:pt>
                      <c:pt idx="4425">
                        <c:v>30.729166666666668</c:v>
                      </c:pt>
                      <c:pt idx="4426">
                        <c:v>30.736111111111111</c:v>
                      </c:pt>
                      <c:pt idx="4427">
                        <c:v>30.743055555555557</c:v>
                      </c:pt>
                      <c:pt idx="4428">
                        <c:v>30.75</c:v>
                      </c:pt>
                      <c:pt idx="4429">
                        <c:v>30.756944444444443</c:v>
                      </c:pt>
                      <c:pt idx="4430">
                        <c:v>30.763888888888889</c:v>
                      </c:pt>
                      <c:pt idx="4431">
                        <c:v>30.770833333333332</c:v>
                      </c:pt>
                      <c:pt idx="4432">
                        <c:v>30.777777777777775</c:v>
                      </c:pt>
                      <c:pt idx="4433">
                        <c:v>30.784722222222225</c:v>
                      </c:pt>
                      <c:pt idx="4434">
                        <c:v>30.791666666666668</c:v>
                      </c:pt>
                      <c:pt idx="4435">
                        <c:v>30.798611111111111</c:v>
                      </c:pt>
                      <c:pt idx="4436">
                        <c:v>30.805555555555557</c:v>
                      </c:pt>
                      <c:pt idx="4437">
                        <c:v>30.8125</c:v>
                      </c:pt>
                      <c:pt idx="4438">
                        <c:v>30.819444444444443</c:v>
                      </c:pt>
                      <c:pt idx="4439">
                        <c:v>30.826388888888889</c:v>
                      </c:pt>
                      <c:pt idx="4440">
                        <c:v>30.833333333333332</c:v>
                      </c:pt>
                      <c:pt idx="4441">
                        <c:v>30.840277777777775</c:v>
                      </c:pt>
                      <c:pt idx="4442">
                        <c:v>30.847222222222225</c:v>
                      </c:pt>
                      <c:pt idx="4443">
                        <c:v>30.854166666666668</c:v>
                      </c:pt>
                      <c:pt idx="4444">
                        <c:v>30.861111111111111</c:v>
                      </c:pt>
                      <c:pt idx="4445">
                        <c:v>30.868055555555557</c:v>
                      </c:pt>
                      <c:pt idx="4446">
                        <c:v>30.875</c:v>
                      </c:pt>
                      <c:pt idx="4447">
                        <c:v>30.881944444444443</c:v>
                      </c:pt>
                      <c:pt idx="4448">
                        <c:v>30.888888888888889</c:v>
                      </c:pt>
                      <c:pt idx="4449">
                        <c:v>30.895833333333332</c:v>
                      </c:pt>
                      <c:pt idx="4450">
                        <c:v>30.902777777777775</c:v>
                      </c:pt>
                      <c:pt idx="4451">
                        <c:v>30.909722222222225</c:v>
                      </c:pt>
                      <c:pt idx="4452">
                        <c:v>30.916666666666668</c:v>
                      </c:pt>
                      <c:pt idx="4453">
                        <c:v>30.923611111111111</c:v>
                      </c:pt>
                      <c:pt idx="4454">
                        <c:v>30.930555555555557</c:v>
                      </c:pt>
                      <c:pt idx="4455">
                        <c:v>30.9375</c:v>
                      </c:pt>
                      <c:pt idx="4456">
                        <c:v>30.944444444444443</c:v>
                      </c:pt>
                      <c:pt idx="4457">
                        <c:v>30.951388888888889</c:v>
                      </c:pt>
                      <c:pt idx="4458">
                        <c:v>30.958333333333332</c:v>
                      </c:pt>
                      <c:pt idx="4459">
                        <c:v>30.965277777777775</c:v>
                      </c:pt>
                      <c:pt idx="4460">
                        <c:v>30.972222222222225</c:v>
                      </c:pt>
                      <c:pt idx="4461">
                        <c:v>30.979166666666668</c:v>
                      </c:pt>
                      <c:pt idx="4462">
                        <c:v>30.986111111111111</c:v>
                      </c:pt>
                      <c:pt idx="4463">
                        <c:v>30.993055555555557</c:v>
                      </c:pt>
                      <c:pt idx="4464">
                        <c:v>31</c:v>
                      </c:pt>
                      <c:pt idx="4465">
                        <c:v>31.006944444444443</c:v>
                      </c:pt>
                      <c:pt idx="4466">
                        <c:v>31.013888888888889</c:v>
                      </c:pt>
                      <c:pt idx="4467">
                        <c:v>31.020833333333332</c:v>
                      </c:pt>
                      <c:pt idx="4468">
                        <c:v>31.027777777777775</c:v>
                      </c:pt>
                      <c:pt idx="4469">
                        <c:v>31.034722222222225</c:v>
                      </c:pt>
                      <c:pt idx="4470">
                        <c:v>31.041666666666668</c:v>
                      </c:pt>
                      <c:pt idx="4471">
                        <c:v>31.048611111111111</c:v>
                      </c:pt>
                      <c:pt idx="4472">
                        <c:v>31.055555555555557</c:v>
                      </c:pt>
                      <c:pt idx="4473">
                        <c:v>31.0625</c:v>
                      </c:pt>
                      <c:pt idx="4474">
                        <c:v>31.069444444444443</c:v>
                      </c:pt>
                      <c:pt idx="4475">
                        <c:v>31.076388888888889</c:v>
                      </c:pt>
                      <c:pt idx="4476">
                        <c:v>31.083333333333332</c:v>
                      </c:pt>
                      <c:pt idx="4477">
                        <c:v>31.090277777777775</c:v>
                      </c:pt>
                      <c:pt idx="4478">
                        <c:v>31.097222222222225</c:v>
                      </c:pt>
                      <c:pt idx="4479">
                        <c:v>31.104166666666668</c:v>
                      </c:pt>
                      <c:pt idx="4480">
                        <c:v>31.111111111111111</c:v>
                      </c:pt>
                      <c:pt idx="4481">
                        <c:v>31.118055555555557</c:v>
                      </c:pt>
                      <c:pt idx="4482">
                        <c:v>31.125</c:v>
                      </c:pt>
                      <c:pt idx="4483">
                        <c:v>31.131944444444443</c:v>
                      </c:pt>
                      <c:pt idx="4484">
                        <c:v>31.138888888888889</c:v>
                      </c:pt>
                      <c:pt idx="4485">
                        <c:v>31.145833333333332</c:v>
                      </c:pt>
                      <c:pt idx="4486">
                        <c:v>31.152777777777775</c:v>
                      </c:pt>
                      <c:pt idx="4487">
                        <c:v>31.159722222222225</c:v>
                      </c:pt>
                      <c:pt idx="4488">
                        <c:v>31.166666666666668</c:v>
                      </c:pt>
                      <c:pt idx="4489">
                        <c:v>31.173611111111111</c:v>
                      </c:pt>
                      <c:pt idx="4490">
                        <c:v>31.180555555555557</c:v>
                      </c:pt>
                      <c:pt idx="4491">
                        <c:v>31.1875</c:v>
                      </c:pt>
                      <c:pt idx="4492">
                        <c:v>31.194444444444443</c:v>
                      </c:pt>
                      <c:pt idx="4493">
                        <c:v>31.201388888888889</c:v>
                      </c:pt>
                      <c:pt idx="4494">
                        <c:v>31.208333333333332</c:v>
                      </c:pt>
                      <c:pt idx="4495">
                        <c:v>31.215277777777775</c:v>
                      </c:pt>
                      <c:pt idx="4496">
                        <c:v>31.222222222222225</c:v>
                      </c:pt>
                      <c:pt idx="4497">
                        <c:v>31.229166666666668</c:v>
                      </c:pt>
                      <c:pt idx="4498">
                        <c:v>31.236111111111111</c:v>
                      </c:pt>
                      <c:pt idx="4499">
                        <c:v>31.243055555555557</c:v>
                      </c:pt>
                      <c:pt idx="4500">
                        <c:v>31.25</c:v>
                      </c:pt>
                      <c:pt idx="4501">
                        <c:v>31.256944444444443</c:v>
                      </c:pt>
                      <c:pt idx="4502">
                        <c:v>31.263888888888889</c:v>
                      </c:pt>
                      <c:pt idx="4503">
                        <c:v>31.270833333333332</c:v>
                      </c:pt>
                      <c:pt idx="4504">
                        <c:v>31.277777777777775</c:v>
                      </c:pt>
                      <c:pt idx="4505">
                        <c:v>31.284722222222225</c:v>
                      </c:pt>
                      <c:pt idx="4506">
                        <c:v>31.291666666666668</c:v>
                      </c:pt>
                      <c:pt idx="4507">
                        <c:v>31.298611111111111</c:v>
                      </c:pt>
                      <c:pt idx="4508">
                        <c:v>31.305555555555557</c:v>
                      </c:pt>
                      <c:pt idx="4509">
                        <c:v>31.3125</c:v>
                      </c:pt>
                      <c:pt idx="4510">
                        <c:v>31.319444444444443</c:v>
                      </c:pt>
                      <c:pt idx="4511">
                        <c:v>31.326388888888889</c:v>
                      </c:pt>
                      <c:pt idx="4512">
                        <c:v>31.333333333333332</c:v>
                      </c:pt>
                      <c:pt idx="4513">
                        <c:v>31.340277777777775</c:v>
                      </c:pt>
                      <c:pt idx="4514">
                        <c:v>31.347222222222225</c:v>
                      </c:pt>
                      <c:pt idx="4515">
                        <c:v>31.354166666666668</c:v>
                      </c:pt>
                      <c:pt idx="4516">
                        <c:v>31.361111111111111</c:v>
                      </c:pt>
                      <c:pt idx="4517">
                        <c:v>31.368055555555557</c:v>
                      </c:pt>
                      <c:pt idx="4518">
                        <c:v>31.375</c:v>
                      </c:pt>
                      <c:pt idx="4519">
                        <c:v>31.381944444444443</c:v>
                      </c:pt>
                      <c:pt idx="4520">
                        <c:v>31.388888888888889</c:v>
                      </c:pt>
                      <c:pt idx="4521">
                        <c:v>31.395833333333332</c:v>
                      </c:pt>
                      <c:pt idx="4522">
                        <c:v>31.402777777777775</c:v>
                      </c:pt>
                      <c:pt idx="4523">
                        <c:v>31.409722222222225</c:v>
                      </c:pt>
                      <c:pt idx="4524">
                        <c:v>31.416666666666668</c:v>
                      </c:pt>
                      <c:pt idx="4525">
                        <c:v>31.423611111111111</c:v>
                      </c:pt>
                      <c:pt idx="4526">
                        <c:v>31.430555555555557</c:v>
                      </c:pt>
                      <c:pt idx="4527">
                        <c:v>31.4375</c:v>
                      </c:pt>
                      <c:pt idx="4528">
                        <c:v>31.444444444444443</c:v>
                      </c:pt>
                      <c:pt idx="4529">
                        <c:v>31.451388888888889</c:v>
                      </c:pt>
                      <c:pt idx="4530">
                        <c:v>31.458333333333332</c:v>
                      </c:pt>
                      <c:pt idx="4531">
                        <c:v>31.465277777777775</c:v>
                      </c:pt>
                      <c:pt idx="4532">
                        <c:v>31.472222222222225</c:v>
                      </c:pt>
                      <c:pt idx="4533">
                        <c:v>31.479166666666668</c:v>
                      </c:pt>
                      <c:pt idx="4534">
                        <c:v>31.486111111111111</c:v>
                      </c:pt>
                      <c:pt idx="4535">
                        <c:v>31.493055555555557</c:v>
                      </c:pt>
                      <c:pt idx="4536">
                        <c:v>31.5</c:v>
                      </c:pt>
                      <c:pt idx="4537">
                        <c:v>31.506944444444443</c:v>
                      </c:pt>
                      <c:pt idx="4538">
                        <c:v>31.513888888888889</c:v>
                      </c:pt>
                      <c:pt idx="4539">
                        <c:v>31.520833333333332</c:v>
                      </c:pt>
                      <c:pt idx="4540">
                        <c:v>31.527777777777775</c:v>
                      </c:pt>
                      <c:pt idx="4541">
                        <c:v>31.534722222222225</c:v>
                      </c:pt>
                      <c:pt idx="4542">
                        <c:v>31.541666666666668</c:v>
                      </c:pt>
                      <c:pt idx="4543">
                        <c:v>31.548611111111111</c:v>
                      </c:pt>
                      <c:pt idx="4544">
                        <c:v>31.555555555555557</c:v>
                      </c:pt>
                      <c:pt idx="4545">
                        <c:v>31.5625</c:v>
                      </c:pt>
                      <c:pt idx="4546">
                        <c:v>31.569444444444443</c:v>
                      </c:pt>
                      <c:pt idx="4547">
                        <c:v>31.576388888888889</c:v>
                      </c:pt>
                      <c:pt idx="4548">
                        <c:v>31.583333333333332</c:v>
                      </c:pt>
                      <c:pt idx="4549">
                        <c:v>31.590277777777775</c:v>
                      </c:pt>
                      <c:pt idx="4550">
                        <c:v>31.597222222222225</c:v>
                      </c:pt>
                      <c:pt idx="4551">
                        <c:v>31.604166666666668</c:v>
                      </c:pt>
                      <c:pt idx="4552">
                        <c:v>31.611111111111111</c:v>
                      </c:pt>
                      <c:pt idx="4553">
                        <c:v>31.618055555555557</c:v>
                      </c:pt>
                      <c:pt idx="4554">
                        <c:v>31.625</c:v>
                      </c:pt>
                      <c:pt idx="4555">
                        <c:v>31.631944444444443</c:v>
                      </c:pt>
                      <c:pt idx="4556">
                        <c:v>31.638888888888889</c:v>
                      </c:pt>
                      <c:pt idx="4557">
                        <c:v>31.645833333333332</c:v>
                      </c:pt>
                      <c:pt idx="4558">
                        <c:v>31.652777777777775</c:v>
                      </c:pt>
                      <c:pt idx="4559">
                        <c:v>31.659722222222225</c:v>
                      </c:pt>
                      <c:pt idx="4560">
                        <c:v>31.666666666666668</c:v>
                      </c:pt>
                      <c:pt idx="4561">
                        <c:v>31.673611111111111</c:v>
                      </c:pt>
                      <c:pt idx="4562">
                        <c:v>31.680555555555557</c:v>
                      </c:pt>
                      <c:pt idx="4563">
                        <c:v>31.6875</c:v>
                      </c:pt>
                      <c:pt idx="4564">
                        <c:v>31.694444444444443</c:v>
                      </c:pt>
                      <c:pt idx="4565">
                        <c:v>31.701388888888889</c:v>
                      </c:pt>
                      <c:pt idx="4566">
                        <c:v>31.708333333333332</c:v>
                      </c:pt>
                      <c:pt idx="4567">
                        <c:v>31.715277777777775</c:v>
                      </c:pt>
                      <c:pt idx="4568">
                        <c:v>31.722222222222225</c:v>
                      </c:pt>
                      <c:pt idx="4569">
                        <c:v>31.729166666666668</c:v>
                      </c:pt>
                      <c:pt idx="4570">
                        <c:v>31.736111111111111</c:v>
                      </c:pt>
                      <c:pt idx="4571">
                        <c:v>31.743055555555557</c:v>
                      </c:pt>
                      <c:pt idx="4572">
                        <c:v>31.75</c:v>
                      </c:pt>
                      <c:pt idx="4573">
                        <c:v>31.756944444444443</c:v>
                      </c:pt>
                      <c:pt idx="4574">
                        <c:v>31.763888888888889</c:v>
                      </c:pt>
                      <c:pt idx="4575">
                        <c:v>31.770833333333332</c:v>
                      </c:pt>
                      <c:pt idx="4576">
                        <c:v>31.777777777777775</c:v>
                      </c:pt>
                      <c:pt idx="4577">
                        <c:v>31.784722222222225</c:v>
                      </c:pt>
                      <c:pt idx="4578">
                        <c:v>31.791666666666668</c:v>
                      </c:pt>
                      <c:pt idx="4579">
                        <c:v>31.798611111111111</c:v>
                      </c:pt>
                      <c:pt idx="4580">
                        <c:v>31.805555555555557</c:v>
                      </c:pt>
                      <c:pt idx="4581">
                        <c:v>31.8125</c:v>
                      </c:pt>
                      <c:pt idx="4582">
                        <c:v>31.819444444444443</c:v>
                      </c:pt>
                      <c:pt idx="4583">
                        <c:v>31.826388888888889</c:v>
                      </c:pt>
                      <c:pt idx="4584">
                        <c:v>31.833333333333332</c:v>
                      </c:pt>
                      <c:pt idx="4585">
                        <c:v>31.840277777777775</c:v>
                      </c:pt>
                      <c:pt idx="4586">
                        <c:v>31.847222222222225</c:v>
                      </c:pt>
                      <c:pt idx="4587">
                        <c:v>31.854166666666668</c:v>
                      </c:pt>
                      <c:pt idx="4588">
                        <c:v>31.861111111111111</c:v>
                      </c:pt>
                      <c:pt idx="4589">
                        <c:v>31.868055555555557</c:v>
                      </c:pt>
                      <c:pt idx="4590">
                        <c:v>31.875</c:v>
                      </c:pt>
                      <c:pt idx="4591">
                        <c:v>31.881944444444443</c:v>
                      </c:pt>
                      <c:pt idx="4592">
                        <c:v>31.888888888888889</c:v>
                      </c:pt>
                      <c:pt idx="4593">
                        <c:v>31.895833333333332</c:v>
                      </c:pt>
                      <c:pt idx="4594">
                        <c:v>31.902777777777775</c:v>
                      </c:pt>
                      <c:pt idx="4595">
                        <c:v>31.909722222222225</c:v>
                      </c:pt>
                      <c:pt idx="4596">
                        <c:v>31.916666666666668</c:v>
                      </c:pt>
                      <c:pt idx="4597">
                        <c:v>31.923611111111111</c:v>
                      </c:pt>
                      <c:pt idx="4598">
                        <c:v>31.930555555555557</c:v>
                      </c:pt>
                      <c:pt idx="4599">
                        <c:v>31.9375</c:v>
                      </c:pt>
                      <c:pt idx="4600">
                        <c:v>31.944444444444443</c:v>
                      </c:pt>
                      <c:pt idx="4601">
                        <c:v>31.951388888888889</c:v>
                      </c:pt>
                      <c:pt idx="4602">
                        <c:v>31.958333333333332</c:v>
                      </c:pt>
                      <c:pt idx="4603">
                        <c:v>31.965277777777775</c:v>
                      </c:pt>
                      <c:pt idx="4604">
                        <c:v>31.972222222222225</c:v>
                      </c:pt>
                      <c:pt idx="4605">
                        <c:v>31.979166666666668</c:v>
                      </c:pt>
                      <c:pt idx="4606">
                        <c:v>31.986111111111111</c:v>
                      </c:pt>
                      <c:pt idx="4607">
                        <c:v>31.993055555555557</c:v>
                      </c:pt>
                      <c:pt idx="4608">
                        <c:v>32</c:v>
                      </c:pt>
                      <c:pt idx="4609">
                        <c:v>32.006944444444443</c:v>
                      </c:pt>
                      <c:pt idx="4610">
                        <c:v>32.013888888888893</c:v>
                      </c:pt>
                      <c:pt idx="4611">
                        <c:v>32.020833333333336</c:v>
                      </c:pt>
                      <c:pt idx="4612">
                        <c:v>32.027777777777779</c:v>
                      </c:pt>
                      <c:pt idx="4613">
                        <c:v>32.034722222222221</c:v>
                      </c:pt>
                      <c:pt idx="4614">
                        <c:v>32.041666666666664</c:v>
                      </c:pt>
                      <c:pt idx="4615">
                        <c:v>32.048611111111107</c:v>
                      </c:pt>
                      <c:pt idx="4616">
                        <c:v>32.055555555555557</c:v>
                      </c:pt>
                      <c:pt idx="4617">
                        <c:v>32.0625</c:v>
                      </c:pt>
                      <c:pt idx="4618">
                        <c:v>32.069444444444443</c:v>
                      </c:pt>
                      <c:pt idx="4619">
                        <c:v>32.076388888888893</c:v>
                      </c:pt>
                      <c:pt idx="4620">
                        <c:v>32.083333333333336</c:v>
                      </c:pt>
                      <c:pt idx="4621">
                        <c:v>32.090277777777779</c:v>
                      </c:pt>
                      <c:pt idx="4622">
                        <c:v>32.097222222222221</c:v>
                      </c:pt>
                      <c:pt idx="4623">
                        <c:v>32.104166666666664</c:v>
                      </c:pt>
                      <c:pt idx="4624">
                        <c:v>32.111111111111107</c:v>
                      </c:pt>
                      <c:pt idx="4625">
                        <c:v>32.118055555555557</c:v>
                      </c:pt>
                      <c:pt idx="4626">
                        <c:v>32.125</c:v>
                      </c:pt>
                      <c:pt idx="4627">
                        <c:v>32.131944444444443</c:v>
                      </c:pt>
                      <c:pt idx="4628">
                        <c:v>32.138888888888893</c:v>
                      </c:pt>
                      <c:pt idx="4629">
                        <c:v>32.145833333333336</c:v>
                      </c:pt>
                      <c:pt idx="4630">
                        <c:v>32.152777777777779</c:v>
                      </c:pt>
                      <c:pt idx="4631">
                        <c:v>32.159722222222221</c:v>
                      </c:pt>
                      <c:pt idx="4632">
                        <c:v>32.166666666666664</c:v>
                      </c:pt>
                      <c:pt idx="4633">
                        <c:v>32.173611111111107</c:v>
                      </c:pt>
                      <c:pt idx="4634">
                        <c:v>32.180555555555557</c:v>
                      </c:pt>
                      <c:pt idx="4635">
                        <c:v>32.1875</c:v>
                      </c:pt>
                      <c:pt idx="4636">
                        <c:v>32.194444444444443</c:v>
                      </c:pt>
                      <c:pt idx="4637">
                        <c:v>32.201388888888893</c:v>
                      </c:pt>
                      <c:pt idx="4638">
                        <c:v>32.208333333333336</c:v>
                      </c:pt>
                      <c:pt idx="4639">
                        <c:v>32.215277777777779</c:v>
                      </c:pt>
                      <c:pt idx="4640">
                        <c:v>32.222222222222221</c:v>
                      </c:pt>
                      <c:pt idx="4641">
                        <c:v>32.229166666666664</c:v>
                      </c:pt>
                      <c:pt idx="4642">
                        <c:v>32.236111111111107</c:v>
                      </c:pt>
                      <c:pt idx="4643">
                        <c:v>32.243055555555557</c:v>
                      </c:pt>
                      <c:pt idx="4644">
                        <c:v>32.25</c:v>
                      </c:pt>
                      <c:pt idx="4645">
                        <c:v>32.256944444444443</c:v>
                      </c:pt>
                      <c:pt idx="4646">
                        <c:v>32.263888888888893</c:v>
                      </c:pt>
                      <c:pt idx="4647">
                        <c:v>32.270833333333336</c:v>
                      </c:pt>
                      <c:pt idx="4648">
                        <c:v>32.277777777777779</c:v>
                      </c:pt>
                      <c:pt idx="4649">
                        <c:v>32.284722222222221</c:v>
                      </c:pt>
                      <c:pt idx="4650">
                        <c:v>32.291666666666664</c:v>
                      </c:pt>
                      <c:pt idx="4651">
                        <c:v>32.298611111111107</c:v>
                      </c:pt>
                      <c:pt idx="4652">
                        <c:v>32.305555555555557</c:v>
                      </c:pt>
                      <c:pt idx="4653">
                        <c:v>32.3125</c:v>
                      </c:pt>
                      <c:pt idx="4654">
                        <c:v>32.319444444444443</c:v>
                      </c:pt>
                      <c:pt idx="4655">
                        <c:v>32.326388888888893</c:v>
                      </c:pt>
                      <c:pt idx="4656">
                        <c:v>32.333333333333336</c:v>
                      </c:pt>
                      <c:pt idx="4657">
                        <c:v>32.340277777777779</c:v>
                      </c:pt>
                      <c:pt idx="4658">
                        <c:v>32.347222222222221</c:v>
                      </c:pt>
                      <c:pt idx="4659">
                        <c:v>32.354166666666664</c:v>
                      </c:pt>
                      <c:pt idx="4660">
                        <c:v>32.361111111111107</c:v>
                      </c:pt>
                      <c:pt idx="4661">
                        <c:v>32.368055555555557</c:v>
                      </c:pt>
                      <c:pt idx="4662">
                        <c:v>32.375</c:v>
                      </c:pt>
                      <c:pt idx="4663">
                        <c:v>32.381944444444443</c:v>
                      </c:pt>
                      <c:pt idx="4664">
                        <c:v>32.388888888888893</c:v>
                      </c:pt>
                      <c:pt idx="4665">
                        <c:v>32.395833333333336</c:v>
                      </c:pt>
                      <c:pt idx="4666">
                        <c:v>32.402777777777779</c:v>
                      </c:pt>
                      <c:pt idx="4667">
                        <c:v>32.409722222222221</c:v>
                      </c:pt>
                      <c:pt idx="4668">
                        <c:v>32.416666666666664</c:v>
                      </c:pt>
                      <c:pt idx="4669">
                        <c:v>32.423611111111107</c:v>
                      </c:pt>
                      <c:pt idx="4670">
                        <c:v>32.430555555555557</c:v>
                      </c:pt>
                      <c:pt idx="4671">
                        <c:v>32.4375</c:v>
                      </c:pt>
                      <c:pt idx="4672">
                        <c:v>32.444444444444443</c:v>
                      </c:pt>
                      <c:pt idx="4673">
                        <c:v>32.451388888888893</c:v>
                      </c:pt>
                      <c:pt idx="4674">
                        <c:v>32.458333333333336</c:v>
                      </c:pt>
                      <c:pt idx="4675">
                        <c:v>32.465277777777779</c:v>
                      </c:pt>
                      <c:pt idx="4676">
                        <c:v>32.472222222222221</c:v>
                      </c:pt>
                      <c:pt idx="4677">
                        <c:v>32.479166666666664</c:v>
                      </c:pt>
                      <c:pt idx="4678">
                        <c:v>32.486111111111107</c:v>
                      </c:pt>
                      <c:pt idx="4679">
                        <c:v>32.493055555555557</c:v>
                      </c:pt>
                      <c:pt idx="4680">
                        <c:v>32.5</c:v>
                      </c:pt>
                      <c:pt idx="4681">
                        <c:v>32.506944444444443</c:v>
                      </c:pt>
                      <c:pt idx="4682">
                        <c:v>32.513888888888893</c:v>
                      </c:pt>
                      <c:pt idx="4683">
                        <c:v>32.520833333333336</c:v>
                      </c:pt>
                      <c:pt idx="4684">
                        <c:v>32.527777777777779</c:v>
                      </c:pt>
                      <c:pt idx="4685">
                        <c:v>32.534722222222221</c:v>
                      </c:pt>
                      <c:pt idx="4686">
                        <c:v>32.541666666666664</c:v>
                      </c:pt>
                      <c:pt idx="4687">
                        <c:v>32.548611111111107</c:v>
                      </c:pt>
                      <c:pt idx="4688">
                        <c:v>32.555555555555557</c:v>
                      </c:pt>
                      <c:pt idx="4689">
                        <c:v>32.5625</c:v>
                      </c:pt>
                      <c:pt idx="4690">
                        <c:v>32.569444444444443</c:v>
                      </c:pt>
                      <c:pt idx="4691">
                        <c:v>32.576388888888893</c:v>
                      </c:pt>
                      <c:pt idx="4692">
                        <c:v>32.583333333333336</c:v>
                      </c:pt>
                      <c:pt idx="4693">
                        <c:v>32.590277777777779</c:v>
                      </c:pt>
                      <c:pt idx="4694">
                        <c:v>32.597222222222221</c:v>
                      </c:pt>
                      <c:pt idx="4695">
                        <c:v>32.604166666666664</c:v>
                      </c:pt>
                      <c:pt idx="4696">
                        <c:v>32.611111111111107</c:v>
                      </c:pt>
                      <c:pt idx="4697">
                        <c:v>32.618055555555557</c:v>
                      </c:pt>
                      <c:pt idx="4698">
                        <c:v>32.625</c:v>
                      </c:pt>
                      <c:pt idx="4699">
                        <c:v>32.631944444444443</c:v>
                      </c:pt>
                      <c:pt idx="4700">
                        <c:v>32.638888888888893</c:v>
                      </c:pt>
                      <c:pt idx="4701">
                        <c:v>32.645833333333336</c:v>
                      </c:pt>
                      <c:pt idx="4702">
                        <c:v>32.652777777777779</c:v>
                      </c:pt>
                      <c:pt idx="4703">
                        <c:v>32.659722222222221</c:v>
                      </c:pt>
                      <c:pt idx="4704">
                        <c:v>32.666666666666664</c:v>
                      </c:pt>
                      <c:pt idx="4705">
                        <c:v>32.673611111111107</c:v>
                      </c:pt>
                      <c:pt idx="4706">
                        <c:v>32.680555555555557</c:v>
                      </c:pt>
                      <c:pt idx="4707">
                        <c:v>32.6875</c:v>
                      </c:pt>
                      <c:pt idx="4708">
                        <c:v>32.694444444444443</c:v>
                      </c:pt>
                      <c:pt idx="4709">
                        <c:v>32.701388888888893</c:v>
                      </c:pt>
                      <c:pt idx="4710">
                        <c:v>32.708333333333336</c:v>
                      </c:pt>
                      <c:pt idx="4711">
                        <c:v>32.715277777777779</c:v>
                      </c:pt>
                      <c:pt idx="4712">
                        <c:v>32.722222222222221</c:v>
                      </c:pt>
                      <c:pt idx="4713">
                        <c:v>32.729166666666664</c:v>
                      </c:pt>
                      <c:pt idx="4714">
                        <c:v>32.736111111111107</c:v>
                      </c:pt>
                      <c:pt idx="4715">
                        <c:v>32.743055555555557</c:v>
                      </c:pt>
                      <c:pt idx="4716">
                        <c:v>32.75</c:v>
                      </c:pt>
                      <c:pt idx="4717">
                        <c:v>32.756944444444443</c:v>
                      </c:pt>
                      <c:pt idx="4718">
                        <c:v>32.763888888888893</c:v>
                      </c:pt>
                      <c:pt idx="4719">
                        <c:v>32.770833333333336</c:v>
                      </c:pt>
                      <c:pt idx="4720">
                        <c:v>32.777777777777779</c:v>
                      </c:pt>
                      <c:pt idx="4721">
                        <c:v>32.784722222222221</c:v>
                      </c:pt>
                      <c:pt idx="4722">
                        <c:v>32.791666666666664</c:v>
                      </c:pt>
                      <c:pt idx="4723">
                        <c:v>32.798611111111107</c:v>
                      </c:pt>
                      <c:pt idx="4724">
                        <c:v>32.805555555555557</c:v>
                      </c:pt>
                      <c:pt idx="4725">
                        <c:v>32.8125</c:v>
                      </c:pt>
                      <c:pt idx="4726">
                        <c:v>32.819444444444443</c:v>
                      </c:pt>
                      <c:pt idx="4727">
                        <c:v>32.826388888888893</c:v>
                      </c:pt>
                      <c:pt idx="4728">
                        <c:v>32.833333333333336</c:v>
                      </c:pt>
                      <c:pt idx="4729">
                        <c:v>32.840277777777779</c:v>
                      </c:pt>
                      <c:pt idx="4730">
                        <c:v>32.847222222222221</c:v>
                      </c:pt>
                      <c:pt idx="4731">
                        <c:v>32.854166666666664</c:v>
                      </c:pt>
                      <c:pt idx="4732">
                        <c:v>32.861111111111107</c:v>
                      </c:pt>
                      <c:pt idx="4733">
                        <c:v>32.868055555555557</c:v>
                      </c:pt>
                      <c:pt idx="4734">
                        <c:v>32.875</c:v>
                      </c:pt>
                      <c:pt idx="4735">
                        <c:v>32.881944444444443</c:v>
                      </c:pt>
                      <c:pt idx="4736">
                        <c:v>32.888888888888893</c:v>
                      </c:pt>
                      <c:pt idx="4737">
                        <c:v>32.895833333333336</c:v>
                      </c:pt>
                      <c:pt idx="4738">
                        <c:v>32.902777777777779</c:v>
                      </c:pt>
                      <c:pt idx="4739">
                        <c:v>32.909722222222221</c:v>
                      </c:pt>
                      <c:pt idx="4740">
                        <c:v>32.916666666666664</c:v>
                      </c:pt>
                      <c:pt idx="4741">
                        <c:v>32.923611111111107</c:v>
                      </c:pt>
                      <c:pt idx="4742">
                        <c:v>32.930555555555557</c:v>
                      </c:pt>
                      <c:pt idx="4743">
                        <c:v>32.9375</c:v>
                      </c:pt>
                      <c:pt idx="4744">
                        <c:v>32.944444444444443</c:v>
                      </c:pt>
                      <c:pt idx="4745">
                        <c:v>32.951388888888893</c:v>
                      </c:pt>
                      <c:pt idx="4746">
                        <c:v>32.958333333333336</c:v>
                      </c:pt>
                      <c:pt idx="4747">
                        <c:v>32.965277777777779</c:v>
                      </c:pt>
                      <c:pt idx="4748">
                        <c:v>32.972222222222221</c:v>
                      </c:pt>
                      <c:pt idx="4749">
                        <c:v>32.979166666666664</c:v>
                      </c:pt>
                      <c:pt idx="4750">
                        <c:v>32.986111111111107</c:v>
                      </c:pt>
                      <c:pt idx="4751">
                        <c:v>32.993055555555557</c:v>
                      </c:pt>
                      <c:pt idx="4752">
                        <c:v>33</c:v>
                      </c:pt>
                      <c:pt idx="4753">
                        <c:v>33.006944444444443</c:v>
                      </c:pt>
                      <c:pt idx="4754">
                        <c:v>33.013888888888893</c:v>
                      </c:pt>
                      <c:pt idx="4755">
                        <c:v>33.020833333333336</c:v>
                      </c:pt>
                      <c:pt idx="4756">
                        <c:v>33.027777777777779</c:v>
                      </c:pt>
                      <c:pt idx="4757">
                        <c:v>33.034722222222221</c:v>
                      </c:pt>
                      <c:pt idx="4758">
                        <c:v>33.041666666666664</c:v>
                      </c:pt>
                      <c:pt idx="4759">
                        <c:v>33.048611111111107</c:v>
                      </c:pt>
                      <c:pt idx="4760">
                        <c:v>33.055555555555557</c:v>
                      </c:pt>
                      <c:pt idx="4761">
                        <c:v>33.0625</c:v>
                      </c:pt>
                      <c:pt idx="4762">
                        <c:v>33.069444444444443</c:v>
                      </c:pt>
                      <c:pt idx="4763">
                        <c:v>33.076388888888893</c:v>
                      </c:pt>
                      <c:pt idx="4764">
                        <c:v>33.083333333333336</c:v>
                      </c:pt>
                      <c:pt idx="4765">
                        <c:v>33.090277777777779</c:v>
                      </c:pt>
                      <c:pt idx="4766">
                        <c:v>33.097222222222221</c:v>
                      </c:pt>
                      <c:pt idx="4767">
                        <c:v>33.104166666666664</c:v>
                      </c:pt>
                      <c:pt idx="4768">
                        <c:v>33.111111111111107</c:v>
                      </c:pt>
                      <c:pt idx="4769">
                        <c:v>33.118055555555557</c:v>
                      </c:pt>
                      <c:pt idx="4770">
                        <c:v>33.125</c:v>
                      </c:pt>
                      <c:pt idx="4771">
                        <c:v>33.131944444444443</c:v>
                      </c:pt>
                      <c:pt idx="4772">
                        <c:v>33.138888888888893</c:v>
                      </c:pt>
                      <c:pt idx="4773">
                        <c:v>33.145833333333336</c:v>
                      </c:pt>
                      <c:pt idx="4774">
                        <c:v>33.152777777777779</c:v>
                      </c:pt>
                      <c:pt idx="4775">
                        <c:v>33.159722222222221</c:v>
                      </c:pt>
                      <c:pt idx="4776">
                        <c:v>33.166666666666664</c:v>
                      </c:pt>
                      <c:pt idx="4777">
                        <c:v>33.173611111111107</c:v>
                      </c:pt>
                      <c:pt idx="4778">
                        <c:v>33.180555555555557</c:v>
                      </c:pt>
                      <c:pt idx="4779">
                        <c:v>33.1875</c:v>
                      </c:pt>
                      <c:pt idx="4780">
                        <c:v>33.194444444444443</c:v>
                      </c:pt>
                      <c:pt idx="4781">
                        <c:v>33.201388888888893</c:v>
                      </c:pt>
                      <c:pt idx="4782">
                        <c:v>33.208333333333336</c:v>
                      </c:pt>
                      <c:pt idx="4783">
                        <c:v>33.215277777777779</c:v>
                      </c:pt>
                      <c:pt idx="4784">
                        <c:v>33.222222222222221</c:v>
                      </c:pt>
                      <c:pt idx="4785">
                        <c:v>33.229166666666664</c:v>
                      </c:pt>
                      <c:pt idx="4786">
                        <c:v>33.236111111111107</c:v>
                      </c:pt>
                      <c:pt idx="4787">
                        <c:v>33.243055555555557</c:v>
                      </c:pt>
                      <c:pt idx="4788">
                        <c:v>33.25</c:v>
                      </c:pt>
                      <c:pt idx="4789">
                        <c:v>33.256944444444443</c:v>
                      </c:pt>
                      <c:pt idx="4790">
                        <c:v>33.263888888888893</c:v>
                      </c:pt>
                      <c:pt idx="4791">
                        <c:v>33.270833333333336</c:v>
                      </c:pt>
                      <c:pt idx="4792">
                        <c:v>33.277777777777779</c:v>
                      </c:pt>
                      <c:pt idx="4793">
                        <c:v>33.284722222222221</c:v>
                      </c:pt>
                      <c:pt idx="4794">
                        <c:v>33.291666666666664</c:v>
                      </c:pt>
                      <c:pt idx="4795">
                        <c:v>33.298611111111107</c:v>
                      </c:pt>
                      <c:pt idx="4796">
                        <c:v>33.305555555555557</c:v>
                      </c:pt>
                      <c:pt idx="4797">
                        <c:v>33.3125</c:v>
                      </c:pt>
                      <c:pt idx="4798">
                        <c:v>33.319444444444443</c:v>
                      </c:pt>
                      <c:pt idx="4799">
                        <c:v>33.326388888888893</c:v>
                      </c:pt>
                      <c:pt idx="4800">
                        <c:v>33.333333333333336</c:v>
                      </c:pt>
                      <c:pt idx="4801">
                        <c:v>33.340277777777779</c:v>
                      </c:pt>
                      <c:pt idx="4802">
                        <c:v>33.347222222222221</c:v>
                      </c:pt>
                      <c:pt idx="4803">
                        <c:v>33.354166666666664</c:v>
                      </c:pt>
                      <c:pt idx="4804">
                        <c:v>33.361111111111107</c:v>
                      </c:pt>
                      <c:pt idx="4805">
                        <c:v>33.368055555555557</c:v>
                      </c:pt>
                      <c:pt idx="4806">
                        <c:v>33.375</c:v>
                      </c:pt>
                      <c:pt idx="4807">
                        <c:v>33.381944444444443</c:v>
                      </c:pt>
                      <c:pt idx="4808">
                        <c:v>33.388888888888893</c:v>
                      </c:pt>
                      <c:pt idx="4809">
                        <c:v>33.395833333333336</c:v>
                      </c:pt>
                      <c:pt idx="4810">
                        <c:v>33.402777777777779</c:v>
                      </c:pt>
                      <c:pt idx="4811">
                        <c:v>33.409722222222221</c:v>
                      </c:pt>
                      <c:pt idx="4812">
                        <c:v>33.416666666666664</c:v>
                      </c:pt>
                      <c:pt idx="4813">
                        <c:v>33.423611111111107</c:v>
                      </c:pt>
                      <c:pt idx="4814">
                        <c:v>33.430555555555557</c:v>
                      </c:pt>
                      <c:pt idx="4815">
                        <c:v>33.4375</c:v>
                      </c:pt>
                      <c:pt idx="4816">
                        <c:v>33.444444444444443</c:v>
                      </c:pt>
                      <c:pt idx="4817">
                        <c:v>33.451388888888893</c:v>
                      </c:pt>
                      <c:pt idx="4818">
                        <c:v>33.458333333333336</c:v>
                      </c:pt>
                      <c:pt idx="4819">
                        <c:v>33.465277777777779</c:v>
                      </c:pt>
                      <c:pt idx="4820">
                        <c:v>33.472222222222221</c:v>
                      </c:pt>
                      <c:pt idx="4821">
                        <c:v>33.479166666666664</c:v>
                      </c:pt>
                      <c:pt idx="4822">
                        <c:v>33.486111111111107</c:v>
                      </c:pt>
                      <c:pt idx="4823">
                        <c:v>33.493055555555557</c:v>
                      </c:pt>
                      <c:pt idx="4824">
                        <c:v>33.5</c:v>
                      </c:pt>
                      <c:pt idx="4825">
                        <c:v>33.506944444444443</c:v>
                      </c:pt>
                      <c:pt idx="4826">
                        <c:v>33.513888888888893</c:v>
                      </c:pt>
                      <c:pt idx="4827">
                        <c:v>33.520833333333336</c:v>
                      </c:pt>
                      <c:pt idx="4828">
                        <c:v>33.527777777777779</c:v>
                      </c:pt>
                      <c:pt idx="4829">
                        <c:v>33.534722222222221</c:v>
                      </c:pt>
                      <c:pt idx="4830">
                        <c:v>33.541666666666664</c:v>
                      </c:pt>
                      <c:pt idx="4831">
                        <c:v>33.548611111111107</c:v>
                      </c:pt>
                      <c:pt idx="4832">
                        <c:v>33.555555555555557</c:v>
                      </c:pt>
                      <c:pt idx="4833">
                        <c:v>33.5625</c:v>
                      </c:pt>
                      <c:pt idx="4834">
                        <c:v>33.569444444444443</c:v>
                      </c:pt>
                      <c:pt idx="4835">
                        <c:v>33.576388888888893</c:v>
                      </c:pt>
                      <c:pt idx="4836">
                        <c:v>33.583333333333336</c:v>
                      </c:pt>
                      <c:pt idx="4837">
                        <c:v>33.590277777777779</c:v>
                      </c:pt>
                      <c:pt idx="4838">
                        <c:v>33.597222222222221</c:v>
                      </c:pt>
                      <c:pt idx="4839">
                        <c:v>33.604166666666664</c:v>
                      </c:pt>
                      <c:pt idx="4840">
                        <c:v>33.611111111111107</c:v>
                      </c:pt>
                      <c:pt idx="4841">
                        <c:v>33.618055555555557</c:v>
                      </c:pt>
                      <c:pt idx="4842">
                        <c:v>33.625</c:v>
                      </c:pt>
                      <c:pt idx="4843">
                        <c:v>33.631944444444443</c:v>
                      </c:pt>
                      <c:pt idx="4844">
                        <c:v>33.638888888888893</c:v>
                      </c:pt>
                      <c:pt idx="4845">
                        <c:v>33.645833333333336</c:v>
                      </c:pt>
                      <c:pt idx="4846">
                        <c:v>33.652777777777779</c:v>
                      </c:pt>
                      <c:pt idx="4847">
                        <c:v>33.659722222222221</c:v>
                      </c:pt>
                      <c:pt idx="4848">
                        <c:v>33.666666666666664</c:v>
                      </c:pt>
                      <c:pt idx="4849">
                        <c:v>33.673611111111107</c:v>
                      </c:pt>
                      <c:pt idx="4850">
                        <c:v>33.680555555555557</c:v>
                      </c:pt>
                      <c:pt idx="4851">
                        <c:v>33.6875</c:v>
                      </c:pt>
                      <c:pt idx="4852">
                        <c:v>33.694444444444443</c:v>
                      </c:pt>
                      <c:pt idx="4853">
                        <c:v>33.701388888888893</c:v>
                      </c:pt>
                      <c:pt idx="4854">
                        <c:v>33.708333333333336</c:v>
                      </c:pt>
                      <c:pt idx="4855">
                        <c:v>33.715277777777779</c:v>
                      </c:pt>
                      <c:pt idx="4856">
                        <c:v>33.722222222222221</c:v>
                      </c:pt>
                      <c:pt idx="4857">
                        <c:v>33.729166666666664</c:v>
                      </c:pt>
                      <c:pt idx="4858">
                        <c:v>33.736111111111107</c:v>
                      </c:pt>
                      <c:pt idx="4859">
                        <c:v>33.743055555555557</c:v>
                      </c:pt>
                      <c:pt idx="4860">
                        <c:v>33.75</c:v>
                      </c:pt>
                      <c:pt idx="4861">
                        <c:v>33.756944444444443</c:v>
                      </c:pt>
                      <c:pt idx="4862">
                        <c:v>33.763888888888893</c:v>
                      </c:pt>
                      <c:pt idx="4863">
                        <c:v>33.770833333333336</c:v>
                      </c:pt>
                      <c:pt idx="4864">
                        <c:v>33.777777777777779</c:v>
                      </c:pt>
                      <c:pt idx="4865">
                        <c:v>33.784722222222221</c:v>
                      </c:pt>
                      <c:pt idx="4866">
                        <c:v>33.791666666666664</c:v>
                      </c:pt>
                      <c:pt idx="4867">
                        <c:v>33.798611111111107</c:v>
                      </c:pt>
                      <c:pt idx="4868">
                        <c:v>33.805555555555557</c:v>
                      </c:pt>
                      <c:pt idx="4869">
                        <c:v>33.8125</c:v>
                      </c:pt>
                      <c:pt idx="4870">
                        <c:v>33.819444444444443</c:v>
                      </c:pt>
                      <c:pt idx="4871">
                        <c:v>33.826388888888893</c:v>
                      </c:pt>
                      <c:pt idx="4872">
                        <c:v>33.833333333333336</c:v>
                      </c:pt>
                      <c:pt idx="4873">
                        <c:v>33.840277777777779</c:v>
                      </c:pt>
                      <c:pt idx="4874">
                        <c:v>33.847222222222221</c:v>
                      </c:pt>
                      <c:pt idx="4875">
                        <c:v>33.854166666666664</c:v>
                      </c:pt>
                      <c:pt idx="4876">
                        <c:v>33.861111111111107</c:v>
                      </c:pt>
                      <c:pt idx="4877">
                        <c:v>33.868055555555557</c:v>
                      </c:pt>
                      <c:pt idx="4878">
                        <c:v>33.875</c:v>
                      </c:pt>
                      <c:pt idx="4879">
                        <c:v>33.881944444444443</c:v>
                      </c:pt>
                      <c:pt idx="4880">
                        <c:v>33.888888888888893</c:v>
                      </c:pt>
                      <c:pt idx="4881">
                        <c:v>33.895833333333336</c:v>
                      </c:pt>
                      <c:pt idx="4882">
                        <c:v>33.902777777777779</c:v>
                      </c:pt>
                      <c:pt idx="4883">
                        <c:v>33.909722222222221</c:v>
                      </c:pt>
                      <c:pt idx="4884">
                        <c:v>33.916666666666664</c:v>
                      </c:pt>
                      <c:pt idx="4885">
                        <c:v>33.923611111111107</c:v>
                      </c:pt>
                      <c:pt idx="4886">
                        <c:v>33.930555555555557</c:v>
                      </c:pt>
                      <c:pt idx="4887">
                        <c:v>33.9375</c:v>
                      </c:pt>
                      <c:pt idx="4888">
                        <c:v>33.944444444444443</c:v>
                      </c:pt>
                      <c:pt idx="4889">
                        <c:v>33.951388888888893</c:v>
                      </c:pt>
                      <c:pt idx="4890">
                        <c:v>33.958333333333336</c:v>
                      </c:pt>
                      <c:pt idx="4891">
                        <c:v>33.965277777777779</c:v>
                      </c:pt>
                      <c:pt idx="4892">
                        <c:v>33.972222222222221</c:v>
                      </c:pt>
                      <c:pt idx="4893">
                        <c:v>33.979166666666664</c:v>
                      </c:pt>
                      <c:pt idx="4894">
                        <c:v>33.986111111111107</c:v>
                      </c:pt>
                      <c:pt idx="4895">
                        <c:v>33.993055555555557</c:v>
                      </c:pt>
                      <c:pt idx="4896">
                        <c:v>34</c:v>
                      </c:pt>
                      <c:pt idx="4897">
                        <c:v>34.006944444444443</c:v>
                      </c:pt>
                      <c:pt idx="4898">
                        <c:v>34.013888888888893</c:v>
                      </c:pt>
                      <c:pt idx="4899">
                        <c:v>34.020833333333336</c:v>
                      </c:pt>
                      <c:pt idx="4900">
                        <c:v>34.027777777777779</c:v>
                      </c:pt>
                      <c:pt idx="4901">
                        <c:v>34.034722222222221</c:v>
                      </c:pt>
                      <c:pt idx="4902">
                        <c:v>34.041666666666664</c:v>
                      </c:pt>
                      <c:pt idx="4903">
                        <c:v>34.048611111111107</c:v>
                      </c:pt>
                      <c:pt idx="4904">
                        <c:v>34.055555555555557</c:v>
                      </c:pt>
                      <c:pt idx="4905">
                        <c:v>34.0625</c:v>
                      </c:pt>
                      <c:pt idx="4906">
                        <c:v>34.069444444444443</c:v>
                      </c:pt>
                      <c:pt idx="4907">
                        <c:v>34.076388888888893</c:v>
                      </c:pt>
                      <c:pt idx="4908">
                        <c:v>34.083333333333336</c:v>
                      </c:pt>
                      <c:pt idx="4909">
                        <c:v>34.090277777777779</c:v>
                      </c:pt>
                      <c:pt idx="4910">
                        <c:v>34.097222222222221</c:v>
                      </c:pt>
                      <c:pt idx="4911">
                        <c:v>34.104166666666664</c:v>
                      </c:pt>
                      <c:pt idx="4912">
                        <c:v>34.111111111111107</c:v>
                      </c:pt>
                      <c:pt idx="4913">
                        <c:v>34.118055555555557</c:v>
                      </c:pt>
                      <c:pt idx="4914">
                        <c:v>34.125</c:v>
                      </c:pt>
                      <c:pt idx="4915">
                        <c:v>34.131944444444443</c:v>
                      </c:pt>
                      <c:pt idx="4916">
                        <c:v>34.138888888888893</c:v>
                      </c:pt>
                      <c:pt idx="4917">
                        <c:v>34.145833333333336</c:v>
                      </c:pt>
                      <c:pt idx="4918">
                        <c:v>34.152777777777779</c:v>
                      </c:pt>
                      <c:pt idx="4919">
                        <c:v>34.159722222222221</c:v>
                      </c:pt>
                      <c:pt idx="4920">
                        <c:v>34.166666666666664</c:v>
                      </c:pt>
                      <c:pt idx="4921">
                        <c:v>34.173611111111107</c:v>
                      </c:pt>
                      <c:pt idx="4922">
                        <c:v>34.180555555555557</c:v>
                      </c:pt>
                      <c:pt idx="4923">
                        <c:v>34.1875</c:v>
                      </c:pt>
                      <c:pt idx="4924">
                        <c:v>34.194444444444443</c:v>
                      </c:pt>
                      <c:pt idx="4925">
                        <c:v>34.201388888888893</c:v>
                      </c:pt>
                      <c:pt idx="4926">
                        <c:v>34.208333333333336</c:v>
                      </c:pt>
                      <c:pt idx="4927">
                        <c:v>34.215277777777779</c:v>
                      </c:pt>
                      <c:pt idx="4928">
                        <c:v>34.222222222222221</c:v>
                      </c:pt>
                      <c:pt idx="4929">
                        <c:v>34.229166666666664</c:v>
                      </c:pt>
                      <c:pt idx="4930">
                        <c:v>34.236111111111107</c:v>
                      </c:pt>
                      <c:pt idx="4931">
                        <c:v>34.243055555555557</c:v>
                      </c:pt>
                      <c:pt idx="4932">
                        <c:v>34.25</c:v>
                      </c:pt>
                      <c:pt idx="4933">
                        <c:v>34.256944444444443</c:v>
                      </c:pt>
                      <c:pt idx="4934">
                        <c:v>34.263888888888893</c:v>
                      </c:pt>
                      <c:pt idx="4935">
                        <c:v>34.270833333333336</c:v>
                      </c:pt>
                      <c:pt idx="4936">
                        <c:v>34.277777777777779</c:v>
                      </c:pt>
                      <c:pt idx="4937">
                        <c:v>34.284722222222221</c:v>
                      </c:pt>
                      <c:pt idx="4938">
                        <c:v>34.291666666666664</c:v>
                      </c:pt>
                      <c:pt idx="4939">
                        <c:v>34.298611111111107</c:v>
                      </c:pt>
                      <c:pt idx="4940">
                        <c:v>34.305555555555557</c:v>
                      </c:pt>
                      <c:pt idx="4941">
                        <c:v>34.3125</c:v>
                      </c:pt>
                      <c:pt idx="4942">
                        <c:v>34.319444444444443</c:v>
                      </c:pt>
                      <c:pt idx="4943">
                        <c:v>34.326388888888893</c:v>
                      </c:pt>
                      <c:pt idx="4944">
                        <c:v>34.333333333333336</c:v>
                      </c:pt>
                      <c:pt idx="4945">
                        <c:v>34.340277777777779</c:v>
                      </c:pt>
                      <c:pt idx="4946">
                        <c:v>34.347222222222221</c:v>
                      </c:pt>
                      <c:pt idx="4947">
                        <c:v>34.354166666666664</c:v>
                      </c:pt>
                      <c:pt idx="4948">
                        <c:v>34.361111111111107</c:v>
                      </c:pt>
                      <c:pt idx="4949">
                        <c:v>34.368055555555557</c:v>
                      </c:pt>
                      <c:pt idx="4950">
                        <c:v>34.375</c:v>
                      </c:pt>
                      <c:pt idx="4951">
                        <c:v>34.381944444444443</c:v>
                      </c:pt>
                      <c:pt idx="4952">
                        <c:v>34.388888888888893</c:v>
                      </c:pt>
                      <c:pt idx="4953">
                        <c:v>34.395833333333336</c:v>
                      </c:pt>
                      <c:pt idx="4954">
                        <c:v>34.402777777777779</c:v>
                      </c:pt>
                      <c:pt idx="4955">
                        <c:v>34.409722222222221</c:v>
                      </c:pt>
                      <c:pt idx="4956">
                        <c:v>34.416666666666664</c:v>
                      </c:pt>
                      <c:pt idx="4957">
                        <c:v>34.423611111111107</c:v>
                      </c:pt>
                      <c:pt idx="4958">
                        <c:v>34.430555555555557</c:v>
                      </c:pt>
                      <c:pt idx="4959">
                        <c:v>34.4375</c:v>
                      </c:pt>
                      <c:pt idx="4960">
                        <c:v>34.444444444444443</c:v>
                      </c:pt>
                      <c:pt idx="4961">
                        <c:v>34.451388888888893</c:v>
                      </c:pt>
                      <c:pt idx="4962">
                        <c:v>34.458333333333336</c:v>
                      </c:pt>
                      <c:pt idx="4963">
                        <c:v>34.465277777777779</c:v>
                      </c:pt>
                      <c:pt idx="4964">
                        <c:v>34.472222222222221</c:v>
                      </c:pt>
                      <c:pt idx="4965">
                        <c:v>34.479166666666664</c:v>
                      </c:pt>
                      <c:pt idx="4966">
                        <c:v>34.486111111111107</c:v>
                      </c:pt>
                      <c:pt idx="4967">
                        <c:v>34.493055555555557</c:v>
                      </c:pt>
                      <c:pt idx="4968">
                        <c:v>34.5</c:v>
                      </c:pt>
                      <c:pt idx="4969">
                        <c:v>34.506944444444443</c:v>
                      </c:pt>
                      <c:pt idx="4970">
                        <c:v>34.513888888888893</c:v>
                      </c:pt>
                      <c:pt idx="4971">
                        <c:v>34.520833333333336</c:v>
                      </c:pt>
                      <c:pt idx="4972">
                        <c:v>34.527777777777779</c:v>
                      </c:pt>
                      <c:pt idx="4973">
                        <c:v>34.534722222222221</c:v>
                      </c:pt>
                      <c:pt idx="4974">
                        <c:v>34.541666666666664</c:v>
                      </c:pt>
                      <c:pt idx="4975">
                        <c:v>34.548611111111107</c:v>
                      </c:pt>
                      <c:pt idx="4976">
                        <c:v>34.555555555555557</c:v>
                      </c:pt>
                      <c:pt idx="4977">
                        <c:v>34.5625</c:v>
                      </c:pt>
                      <c:pt idx="4978">
                        <c:v>34.569444444444443</c:v>
                      </c:pt>
                      <c:pt idx="4979">
                        <c:v>34.576388888888893</c:v>
                      </c:pt>
                      <c:pt idx="4980">
                        <c:v>34.583333333333336</c:v>
                      </c:pt>
                      <c:pt idx="4981">
                        <c:v>34.590277777777779</c:v>
                      </c:pt>
                      <c:pt idx="4982">
                        <c:v>34.597222222222221</c:v>
                      </c:pt>
                      <c:pt idx="4983">
                        <c:v>34.604166666666664</c:v>
                      </c:pt>
                      <c:pt idx="4984">
                        <c:v>34.611111111111107</c:v>
                      </c:pt>
                      <c:pt idx="4985">
                        <c:v>34.618055555555557</c:v>
                      </c:pt>
                      <c:pt idx="4986">
                        <c:v>34.625</c:v>
                      </c:pt>
                      <c:pt idx="4987">
                        <c:v>34.631944444444443</c:v>
                      </c:pt>
                      <c:pt idx="4988">
                        <c:v>34.638888888888893</c:v>
                      </c:pt>
                      <c:pt idx="4989">
                        <c:v>34.645833333333336</c:v>
                      </c:pt>
                      <c:pt idx="4990">
                        <c:v>34.652777777777779</c:v>
                      </c:pt>
                      <c:pt idx="4991">
                        <c:v>34.659722222222221</c:v>
                      </c:pt>
                      <c:pt idx="4992">
                        <c:v>34.666666666666664</c:v>
                      </c:pt>
                      <c:pt idx="4993">
                        <c:v>34.673611111111107</c:v>
                      </c:pt>
                      <c:pt idx="4994">
                        <c:v>34.680555555555557</c:v>
                      </c:pt>
                      <c:pt idx="4995">
                        <c:v>34.6875</c:v>
                      </c:pt>
                      <c:pt idx="4996">
                        <c:v>34.694444444444443</c:v>
                      </c:pt>
                      <c:pt idx="4997">
                        <c:v>34.701388888888893</c:v>
                      </c:pt>
                      <c:pt idx="4998">
                        <c:v>34.708333333333336</c:v>
                      </c:pt>
                      <c:pt idx="4999">
                        <c:v>34.715277777777779</c:v>
                      </c:pt>
                      <c:pt idx="5000">
                        <c:v>34.722222222222221</c:v>
                      </c:pt>
                      <c:pt idx="5001">
                        <c:v>34.729166666666664</c:v>
                      </c:pt>
                      <c:pt idx="5002">
                        <c:v>34.736111111111107</c:v>
                      </c:pt>
                      <c:pt idx="5003">
                        <c:v>34.743055555555557</c:v>
                      </c:pt>
                      <c:pt idx="5004">
                        <c:v>34.75</c:v>
                      </c:pt>
                      <c:pt idx="5005">
                        <c:v>34.756944444444443</c:v>
                      </c:pt>
                      <c:pt idx="5006">
                        <c:v>34.763888888888893</c:v>
                      </c:pt>
                      <c:pt idx="5007">
                        <c:v>34.770833333333336</c:v>
                      </c:pt>
                      <c:pt idx="5008">
                        <c:v>34.777777777777779</c:v>
                      </c:pt>
                      <c:pt idx="5009">
                        <c:v>34.784722222222221</c:v>
                      </c:pt>
                      <c:pt idx="5010">
                        <c:v>34.791666666666664</c:v>
                      </c:pt>
                      <c:pt idx="5011">
                        <c:v>34.798611111111107</c:v>
                      </c:pt>
                      <c:pt idx="5012">
                        <c:v>34.805555555555557</c:v>
                      </c:pt>
                      <c:pt idx="5013">
                        <c:v>34.8125</c:v>
                      </c:pt>
                      <c:pt idx="5014">
                        <c:v>34.819444444444443</c:v>
                      </c:pt>
                      <c:pt idx="5015">
                        <c:v>34.826388888888893</c:v>
                      </c:pt>
                      <c:pt idx="5016">
                        <c:v>34.833333333333336</c:v>
                      </c:pt>
                      <c:pt idx="5017">
                        <c:v>34.840277777777779</c:v>
                      </c:pt>
                      <c:pt idx="5018">
                        <c:v>34.847222222222221</c:v>
                      </c:pt>
                      <c:pt idx="5019">
                        <c:v>34.854166666666664</c:v>
                      </c:pt>
                      <c:pt idx="5020">
                        <c:v>34.861111111111107</c:v>
                      </c:pt>
                      <c:pt idx="5021">
                        <c:v>34.868055555555557</c:v>
                      </c:pt>
                      <c:pt idx="5022">
                        <c:v>34.875</c:v>
                      </c:pt>
                      <c:pt idx="5023">
                        <c:v>34.881944444444443</c:v>
                      </c:pt>
                      <c:pt idx="5024">
                        <c:v>34.888888888888893</c:v>
                      </c:pt>
                      <c:pt idx="5025">
                        <c:v>34.895833333333336</c:v>
                      </c:pt>
                      <c:pt idx="5026">
                        <c:v>34.902777777777779</c:v>
                      </c:pt>
                      <c:pt idx="5027">
                        <c:v>34.909722222222221</c:v>
                      </c:pt>
                      <c:pt idx="5028">
                        <c:v>34.916666666666664</c:v>
                      </c:pt>
                      <c:pt idx="5029">
                        <c:v>34.923611111111107</c:v>
                      </c:pt>
                      <c:pt idx="5030">
                        <c:v>34.930555555555557</c:v>
                      </c:pt>
                      <c:pt idx="5031">
                        <c:v>34.9375</c:v>
                      </c:pt>
                      <c:pt idx="5032">
                        <c:v>34.944444444444443</c:v>
                      </c:pt>
                      <c:pt idx="5033">
                        <c:v>34.951388888888893</c:v>
                      </c:pt>
                      <c:pt idx="5034">
                        <c:v>34.958333333333336</c:v>
                      </c:pt>
                      <c:pt idx="5035">
                        <c:v>34.965277777777779</c:v>
                      </c:pt>
                      <c:pt idx="5036">
                        <c:v>34.972222222222221</c:v>
                      </c:pt>
                      <c:pt idx="5037">
                        <c:v>34.979166666666664</c:v>
                      </c:pt>
                      <c:pt idx="5038">
                        <c:v>34.986111111111107</c:v>
                      </c:pt>
                      <c:pt idx="5039">
                        <c:v>34.993055555555557</c:v>
                      </c:pt>
                      <c:pt idx="5040">
                        <c:v>35</c:v>
                      </c:pt>
                      <c:pt idx="5041">
                        <c:v>35.006944444444443</c:v>
                      </c:pt>
                      <c:pt idx="5042">
                        <c:v>35.013888888888893</c:v>
                      </c:pt>
                      <c:pt idx="5043">
                        <c:v>35.020833333333336</c:v>
                      </c:pt>
                      <c:pt idx="5044">
                        <c:v>35.027777777777779</c:v>
                      </c:pt>
                      <c:pt idx="5045">
                        <c:v>35.034722222222221</c:v>
                      </c:pt>
                      <c:pt idx="5046">
                        <c:v>35.041666666666664</c:v>
                      </c:pt>
                      <c:pt idx="5047">
                        <c:v>35.048611111111107</c:v>
                      </c:pt>
                      <c:pt idx="5048">
                        <c:v>35.055555555555557</c:v>
                      </c:pt>
                      <c:pt idx="5049">
                        <c:v>35.0625</c:v>
                      </c:pt>
                      <c:pt idx="5050">
                        <c:v>35.069444444444443</c:v>
                      </c:pt>
                      <c:pt idx="5051">
                        <c:v>35.076388888888893</c:v>
                      </c:pt>
                      <c:pt idx="5052">
                        <c:v>35.083333333333336</c:v>
                      </c:pt>
                      <c:pt idx="5053">
                        <c:v>35.090277777777779</c:v>
                      </c:pt>
                      <c:pt idx="5054">
                        <c:v>35.097222222222221</c:v>
                      </c:pt>
                      <c:pt idx="5055">
                        <c:v>35.104166666666664</c:v>
                      </c:pt>
                      <c:pt idx="5056">
                        <c:v>35.111111111111107</c:v>
                      </c:pt>
                      <c:pt idx="5057">
                        <c:v>35.118055555555557</c:v>
                      </c:pt>
                      <c:pt idx="5058">
                        <c:v>35.125</c:v>
                      </c:pt>
                      <c:pt idx="5059">
                        <c:v>35.131944444444443</c:v>
                      </c:pt>
                      <c:pt idx="5060">
                        <c:v>35.138888888888893</c:v>
                      </c:pt>
                      <c:pt idx="5061">
                        <c:v>35.145833333333336</c:v>
                      </c:pt>
                      <c:pt idx="5062">
                        <c:v>35.152777777777779</c:v>
                      </c:pt>
                      <c:pt idx="5063">
                        <c:v>35.159722222222221</c:v>
                      </c:pt>
                      <c:pt idx="5064">
                        <c:v>35.166666666666664</c:v>
                      </c:pt>
                      <c:pt idx="5065">
                        <c:v>35.173611111111107</c:v>
                      </c:pt>
                      <c:pt idx="5066">
                        <c:v>35.180555555555557</c:v>
                      </c:pt>
                      <c:pt idx="5067">
                        <c:v>35.1875</c:v>
                      </c:pt>
                      <c:pt idx="5068">
                        <c:v>35.194444444444443</c:v>
                      </c:pt>
                      <c:pt idx="5069">
                        <c:v>35.201388888888893</c:v>
                      </c:pt>
                      <c:pt idx="5070">
                        <c:v>35.208333333333336</c:v>
                      </c:pt>
                      <c:pt idx="5071">
                        <c:v>35.215277777777779</c:v>
                      </c:pt>
                      <c:pt idx="5072">
                        <c:v>35.222222222222221</c:v>
                      </c:pt>
                      <c:pt idx="5073">
                        <c:v>35.229166666666664</c:v>
                      </c:pt>
                      <c:pt idx="5074">
                        <c:v>35.236111111111107</c:v>
                      </c:pt>
                      <c:pt idx="5075">
                        <c:v>35.243055555555557</c:v>
                      </c:pt>
                      <c:pt idx="5076">
                        <c:v>35.25</c:v>
                      </c:pt>
                      <c:pt idx="5077">
                        <c:v>35.256944444444443</c:v>
                      </c:pt>
                      <c:pt idx="5078">
                        <c:v>35.263888888888893</c:v>
                      </c:pt>
                      <c:pt idx="5079">
                        <c:v>35.270833333333336</c:v>
                      </c:pt>
                      <c:pt idx="5080">
                        <c:v>35.277777777777779</c:v>
                      </c:pt>
                      <c:pt idx="5081">
                        <c:v>35.284722222222221</c:v>
                      </c:pt>
                      <c:pt idx="5082">
                        <c:v>35.291666666666664</c:v>
                      </c:pt>
                      <c:pt idx="5083">
                        <c:v>35.298611111111107</c:v>
                      </c:pt>
                      <c:pt idx="5084">
                        <c:v>35.305555555555557</c:v>
                      </c:pt>
                      <c:pt idx="5085">
                        <c:v>35.3125</c:v>
                      </c:pt>
                      <c:pt idx="5086">
                        <c:v>35.319444444444443</c:v>
                      </c:pt>
                      <c:pt idx="5087">
                        <c:v>35.326388888888893</c:v>
                      </c:pt>
                      <c:pt idx="5088">
                        <c:v>35.333333333333336</c:v>
                      </c:pt>
                      <c:pt idx="5089">
                        <c:v>35.340277777777779</c:v>
                      </c:pt>
                      <c:pt idx="5090">
                        <c:v>35.347222222222221</c:v>
                      </c:pt>
                      <c:pt idx="5091">
                        <c:v>35.354166666666664</c:v>
                      </c:pt>
                      <c:pt idx="5092">
                        <c:v>35.361111111111107</c:v>
                      </c:pt>
                      <c:pt idx="5093">
                        <c:v>35.368055555555557</c:v>
                      </c:pt>
                      <c:pt idx="5094">
                        <c:v>35.375</c:v>
                      </c:pt>
                      <c:pt idx="5095">
                        <c:v>35.381944444444443</c:v>
                      </c:pt>
                      <c:pt idx="5096">
                        <c:v>35.388888888888893</c:v>
                      </c:pt>
                      <c:pt idx="5097">
                        <c:v>35.395833333333336</c:v>
                      </c:pt>
                      <c:pt idx="5098">
                        <c:v>35.402777777777779</c:v>
                      </c:pt>
                      <c:pt idx="5099">
                        <c:v>35.409722222222221</c:v>
                      </c:pt>
                      <c:pt idx="5100">
                        <c:v>35.416666666666664</c:v>
                      </c:pt>
                      <c:pt idx="5101">
                        <c:v>35.423611111111107</c:v>
                      </c:pt>
                      <c:pt idx="5102">
                        <c:v>35.430555555555557</c:v>
                      </c:pt>
                      <c:pt idx="5103">
                        <c:v>35.4375</c:v>
                      </c:pt>
                      <c:pt idx="5104">
                        <c:v>35.444444444444443</c:v>
                      </c:pt>
                      <c:pt idx="5105">
                        <c:v>35.451388888888893</c:v>
                      </c:pt>
                      <c:pt idx="5106">
                        <c:v>35.458333333333336</c:v>
                      </c:pt>
                      <c:pt idx="5107">
                        <c:v>35.465277777777779</c:v>
                      </c:pt>
                      <c:pt idx="5108">
                        <c:v>35.472222222222221</c:v>
                      </c:pt>
                      <c:pt idx="5109">
                        <c:v>35.479166666666664</c:v>
                      </c:pt>
                      <c:pt idx="5110">
                        <c:v>35.486111111111107</c:v>
                      </c:pt>
                      <c:pt idx="5111">
                        <c:v>35.493055555555557</c:v>
                      </c:pt>
                      <c:pt idx="5112">
                        <c:v>35.5</c:v>
                      </c:pt>
                      <c:pt idx="5113">
                        <c:v>35.506944444444443</c:v>
                      </c:pt>
                      <c:pt idx="5114">
                        <c:v>35.513888888888893</c:v>
                      </c:pt>
                      <c:pt idx="5115">
                        <c:v>35.520833333333336</c:v>
                      </c:pt>
                      <c:pt idx="5116">
                        <c:v>35.527777777777779</c:v>
                      </c:pt>
                      <c:pt idx="5117">
                        <c:v>35.534722222222221</c:v>
                      </c:pt>
                      <c:pt idx="5118">
                        <c:v>35.541666666666664</c:v>
                      </c:pt>
                      <c:pt idx="5119">
                        <c:v>35.548611111111107</c:v>
                      </c:pt>
                      <c:pt idx="5120">
                        <c:v>35.555555555555557</c:v>
                      </c:pt>
                      <c:pt idx="5121">
                        <c:v>35.5625</c:v>
                      </c:pt>
                      <c:pt idx="5122">
                        <c:v>35.569444444444443</c:v>
                      </c:pt>
                      <c:pt idx="5123">
                        <c:v>35.576388888888893</c:v>
                      </c:pt>
                      <c:pt idx="5124">
                        <c:v>35.583333333333336</c:v>
                      </c:pt>
                      <c:pt idx="5125">
                        <c:v>35.590277777777779</c:v>
                      </c:pt>
                      <c:pt idx="5126">
                        <c:v>35.597222222222221</c:v>
                      </c:pt>
                      <c:pt idx="5127">
                        <c:v>35.604166666666664</c:v>
                      </c:pt>
                      <c:pt idx="5128">
                        <c:v>35.611111111111107</c:v>
                      </c:pt>
                      <c:pt idx="5129">
                        <c:v>35.618055555555557</c:v>
                      </c:pt>
                      <c:pt idx="5130">
                        <c:v>35.625</c:v>
                      </c:pt>
                      <c:pt idx="5131">
                        <c:v>35.631944444444443</c:v>
                      </c:pt>
                      <c:pt idx="5132">
                        <c:v>35.638888888888893</c:v>
                      </c:pt>
                      <c:pt idx="5133">
                        <c:v>35.645833333333336</c:v>
                      </c:pt>
                      <c:pt idx="5134">
                        <c:v>35.652777777777779</c:v>
                      </c:pt>
                      <c:pt idx="5135">
                        <c:v>35.659722222222221</c:v>
                      </c:pt>
                      <c:pt idx="5136">
                        <c:v>35.666666666666664</c:v>
                      </c:pt>
                      <c:pt idx="5137">
                        <c:v>35.673611111111107</c:v>
                      </c:pt>
                      <c:pt idx="5138">
                        <c:v>35.680555555555557</c:v>
                      </c:pt>
                      <c:pt idx="5139">
                        <c:v>35.6875</c:v>
                      </c:pt>
                      <c:pt idx="5140">
                        <c:v>35.694444444444443</c:v>
                      </c:pt>
                      <c:pt idx="5141">
                        <c:v>35.701388888888893</c:v>
                      </c:pt>
                      <c:pt idx="5142">
                        <c:v>35.708333333333336</c:v>
                      </c:pt>
                      <c:pt idx="5143">
                        <c:v>35.715277777777779</c:v>
                      </c:pt>
                      <c:pt idx="5144">
                        <c:v>35.722222222222221</c:v>
                      </c:pt>
                      <c:pt idx="5145">
                        <c:v>35.729166666666664</c:v>
                      </c:pt>
                      <c:pt idx="5146">
                        <c:v>35.736111111111107</c:v>
                      </c:pt>
                      <c:pt idx="5147">
                        <c:v>35.743055555555557</c:v>
                      </c:pt>
                      <c:pt idx="5148">
                        <c:v>35.75</c:v>
                      </c:pt>
                      <c:pt idx="5149">
                        <c:v>35.756944444444443</c:v>
                      </c:pt>
                      <c:pt idx="5150">
                        <c:v>35.763888888888893</c:v>
                      </c:pt>
                      <c:pt idx="5151">
                        <c:v>35.770833333333336</c:v>
                      </c:pt>
                      <c:pt idx="5152">
                        <c:v>35.777777777777779</c:v>
                      </c:pt>
                      <c:pt idx="5153">
                        <c:v>35.784722222222221</c:v>
                      </c:pt>
                      <c:pt idx="5154">
                        <c:v>35.791666666666664</c:v>
                      </c:pt>
                      <c:pt idx="5155">
                        <c:v>35.798611111111107</c:v>
                      </c:pt>
                      <c:pt idx="5156">
                        <c:v>35.805555555555557</c:v>
                      </c:pt>
                      <c:pt idx="5157">
                        <c:v>35.8125</c:v>
                      </c:pt>
                      <c:pt idx="5158">
                        <c:v>35.819444444444443</c:v>
                      </c:pt>
                      <c:pt idx="5159">
                        <c:v>35.826388888888893</c:v>
                      </c:pt>
                      <c:pt idx="5160">
                        <c:v>35.833333333333336</c:v>
                      </c:pt>
                      <c:pt idx="5161">
                        <c:v>35.840277777777779</c:v>
                      </c:pt>
                      <c:pt idx="5162">
                        <c:v>35.847222222222221</c:v>
                      </c:pt>
                      <c:pt idx="5163">
                        <c:v>35.854166666666664</c:v>
                      </c:pt>
                      <c:pt idx="5164">
                        <c:v>35.861111111111107</c:v>
                      </c:pt>
                      <c:pt idx="5165">
                        <c:v>35.868055555555557</c:v>
                      </c:pt>
                      <c:pt idx="5166">
                        <c:v>35.875</c:v>
                      </c:pt>
                      <c:pt idx="5167">
                        <c:v>35.881944444444443</c:v>
                      </c:pt>
                      <c:pt idx="5168">
                        <c:v>35.888888888888893</c:v>
                      </c:pt>
                      <c:pt idx="5169">
                        <c:v>35.895833333333336</c:v>
                      </c:pt>
                      <c:pt idx="5170">
                        <c:v>35.902777777777779</c:v>
                      </c:pt>
                      <c:pt idx="5171">
                        <c:v>35.909722222222221</c:v>
                      </c:pt>
                      <c:pt idx="5172">
                        <c:v>35.916666666666664</c:v>
                      </c:pt>
                      <c:pt idx="5173">
                        <c:v>35.923611111111107</c:v>
                      </c:pt>
                      <c:pt idx="5174">
                        <c:v>35.930555555555557</c:v>
                      </c:pt>
                      <c:pt idx="5175">
                        <c:v>35.9375</c:v>
                      </c:pt>
                      <c:pt idx="5176">
                        <c:v>35.944444444444443</c:v>
                      </c:pt>
                      <c:pt idx="5177">
                        <c:v>35.951388888888893</c:v>
                      </c:pt>
                      <c:pt idx="5178">
                        <c:v>35.958333333333336</c:v>
                      </c:pt>
                      <c:pt idx="5179">
                        <c:v>35.965277777777779</c:v>
                      </c:pt>
                      <c:pt idx="5180">
                        <c:v>35.972222222222221</c:v>
                      </c:pt>
                      <c:pt idx="5181">
                        <c:v>35.979166666666664</c:v>
                      </c:pt>
                      <c:pt idx="5182">
                        <c:v>35.986111111111107</c:v>
                      </c:pt>
                      <c:pt idx="5183">
                        <c:v>35.993055555555557</c:v>
                      </c:pt>
                      <c:pt idx="5184">
                        <c:v>36</c:v>
                      </c:pt>
                      <c:pt idx="5185">
                        <c:v>36.006944444444443</c:v>
                      </c:pt>
                      <c:pt idx="5186">
                        <c:v>36.013888888888893</c:v>
                      </c:pt>
                      <c:pt idx="5187">
                        <c:v>36.020833333333336</c:v>
                      </c:pt>
                      <c:pt idx="5188">
                        <c:v>36.027777777777779</c:v>
                      </c:pt>
                      <c:pt idx="5189">
                        <c:v>36.034722222222221</c:v>
                      </c:pt>
                      <c:pt idx="5190">
                        <c:v>36.041666666666664</c:v>
                      </c:pt>
                      <c:pt idx="5191">
                        <c:v>36.048611111111107</c:v>
                      </c:pt>
                      <c:pt idx="5192">
                        <c:v>36.055555555555557</c:v>
                      </c:pt>
                      <c:pt idx="5193">
                        <c:v>36.0625</c:v>
                      </c:pt>
                      <c:pt idx="5194">
                        <c:v>36.069444444444443</c:v>
                      </c:pt>
                      <c:pt idx="5195">
                        <c:v>36.076388888888893</c:v>
                      </c:pt>
                      <c:pt idx="5196">
                        <c:v>36.083333333333336</c:v>
                      </c:pt>
                      <c:pt idx="5197">
                        <c:v>36.090277777777779</c:v>
                      </c:pt>
                      <c:pt idx="5198">
                        <c:v>36.097222222222221</c:v>
                      </c:pt>
                      <c:pt idx="5199">
                        <c:v>36.104166666666664</c:v>
                      </c:pt>
                      <c:pt idx="5200">
                        <c:v>36.111111111111107</c:v>
                      </c:pt>
                      <c:pt idx="5201">
                        <c:v>36.118055555555557</c:v>
                      </c:pt>
                      <c:pt idx="5202">
                        <c:v>36.125</c:v>
                      </c:pt>
                      <c:pt idx="5203">
                        <c:v>36.131944444444443</c:v>
                      </c:pt>
                      <c:pt idx="5204">
                        <c:v>36.138888888888893</c:v>
                      </c:pt>
                      <c:pt idx="5205">
                        <c:v>36.145833333333336</c:v>
                      </c:pt>
                      <c:pt idx="5206">
                        <c:v>36.152777777777779</c:v>
                      </c:pt>
                      <c:pt idx="5207">
                        <c:v>36.159722222222221</c:v>
                      </c:pt>
                      <c:pt idx="5208">
                        <c:v>36.166666666666664</c:v>
                      </c:pt>
                      <c:pt idx="5209">
                        <c:v>36.173611111111107</c:v>
                      </c:pt>
                      <c:pt idx="5210">
                        <c:v>36.180555555555557</c:v>
                      </c:pt>
                      <c:pt idx="5211">
                        <c:v>36.1875</c:v>
                      </c:pt>
                      <c:pt idx="5212">
                        <c:v>36.194444444444443</c:v>
                      </c:pt>
                      <c:pt idx="5213">
                        <c:v>36.201388888888893</c:v>
                      </c:pt>
                      <c:pt idx="5214">
                        <c:v>36.208333333333336</c:v>
                      </c:pt>
                      <c:pt idx="5215">
                        <c:v>36.215277777777779</c:v>
                      </c:pt>
                      <c:pt idx="5216">
                        <c:v>36.222222222222221</c:v>
                      </c:pt>
                      <c:pt idx="5217">
                        <c:v>36.229166666666664</c:v>
                      </c:pt>
                      <c:pt idx="5218">
                        <c:v>36.236111111111107</c:v>
                      </c:pt>
                      <c:pt idx="5219">
                        <c:v>36.243055555555557</c:v>
                      </c:pt>
                      <c:pt idx="5220">
                        <c:v>36.25</c:v>
                      </c:pt>
                      <c:pt idx="5221">
                        <c:v>36.256944444444443</c:v>
                      </c:pt>
                      <c:pt idx="5222">
                        <c:v>36.263888888888893</c:v>
                      </c:pt>
                      <c:pt idx="5223">
                        <c:v>36.270833333333336</c:v>
                      </c:pt>
                      <c:pt idx="5224">
                        <c:v>36.277777777777779</c:v>
                      </c:pt>
                      <c:pt idx="5225">
                        <c:v>36.284722222222221</c:v>
                      </c:pt>
                      <c:pt idx="5226">
                        <c:v>36.291666666666664</c:v>
                      </c:pt>
                      <c:pt idx="5227">
                        <c:v>36.298611111111107</c:v>
                      </c:pt>
                      <c:pt idx="5228">
                        <c:v>36.305555555555557</c:v>
                      </c:pt>
                      <c:pt idx="5229">
                        <c:v>36.3125</c:v>
                      </c:pt>
                      <c:pt idx="5230">
                        <c:v>36.319444444444443</c:v>
                      </c:pt>
                      <c:pt idx="5231">
                        <c:v>36.326388888888893</c:v>
                      </c:pt>
                      <c:pt idx="5232">
                        <c:v>36.333333333333336</c:v>
                      </c:pt>
                      <c:pt idx="5233">
                        <c:v>36.340277777777779</c:v>
                      </c:pt>
                      <c:pt idx="5234">
                        <c:v>36.347222222222221</c:v>
                      </c:pt>
                      <c:pt idx="5235">
                        <c:v>36.354166666666664</c:v>
                      </c:pt>
                      <c:pt idx="5236">
                        <c:v>36.361111111111107</c:v>
                      </c:pt>
                      <c:pt idx="5237">
                        <c:v>36.368055555555557</c:v>
                      </c:pt>
                      <c:pt idx="5238">
                        <c:v>36.375</c:v>
                      </c:pt>
                      <c:pt idx="5239">
                        <c:v>36.381944444444443</c:v>
                      </c:pt>
                      <c:pt idx="5240">
                        <c:v>36.388888888888893</c:v>
                      </c:pt>
                      <c:pt idx="5241">
                        <c:v>36.395833333333336</c:v>
                      </c:pt>
                      <c:pt idx="5242">
                        <c:v>36.402777777777779</c:v>
                      </c:pt>
                      <c:pt idx="5243">
                        <c:v>36.409722222222221</c:v>
                      </c:pt>
                      <c:pt idx="5244">
                        <c:v>36.416666666666664</c:v>
                      </c:pt>
                      <c:pt idx="5245">
                        <c:v>36.423611111111107</c:v>
                      </c:pt>
                      <c:pt idx="5246">
                        <c:v>36.430555555555557</c:v>
                      </c:pt>
                      <c:pt idx="5247">
                        <c:v>36.4375</c:v>
                      </c:pt>
                      <c:pt idx="5248">
                        <c:v>36.444444444444443</c:v>
                      </c:pt>
                      <c:pt idx="5249">
                        <c:v>36.451388888888893</c:v>
                      </c:pt>
                      <c:pt idx="5250">
                        <c:v>36.458333333333336</c:v>
                      </c:pt>
                      <c:pt idx="5251">
                        <c:v>36.465277777777779</c:v>
                      </c:pt>
                      <c:pt idx="5252">
                        <c:v>36.472222222222221</c:v>
                      </c:pt>
                      <c:pt idx="5253">
                        <c:v>36.479166666666664</c:v>
                      </c:pt>
                      <c:pt idx="5254">
                        <c:v>36.486111111111107</c:v>
                      </c:pt>
                      <c:pt idx="5255">
                        <c:v>36.493055555555557</c:v>
                      </c:pt>
                      <c:pt idx="5256">
                        <c:v>36.5</c:v>
                      </c:pt>
                      <c:pt idx="5257">
                        <c:v>36.506944444444443</c:v>
                      </c:pt>
                      <c:pt idx="5258">
                        <c:v>36.513888888888893</c:v>
                      </c:pt>
                      <c:pt idx="5259">
                        <c:v>36.520833333333336</c:v>
                      </c:pt>
                      <c:pt idx="5260">
                        <c:v>36.527777777777779</c:v>
                      </c:pt>
                      <c:pt idx="5261">
                        <c:v>36.534722222222221</c:v>
                      </c:pt>
                      <c:pt idx="5262">
                        <c:v>36.541666666666664</c:v>
                      </c:pt>
                      <c:pt idx="5263">
                        <c:v>36.548611111111107</c:v>
                      </c:pt>
                      <c:pt idx="5264">
                        <c:v>36.555555555555557</c:v>
                      </c:pt>
                      <c:pt idx="5265">
                        <c:v>36.5625</c:v>
                      </c:pt>
                      <c:pt idx="5266">
                        <c:v>36.569444444444443</c:v>
                      </c:pt>
                      <c:pt idx="5267">
                        <c:v>36.576388888888893</c:v>
                      </c:pt>
                      <c:pt idx="5268">
                        <c:v>36.583333333333336</c:v>
                      </c:pt>
                      <c:pt idx="5269">
                        <c:v>36.590277777777779</c:v>
                      </c:pt>
                      <c:pt idx="5270">
                        <c:v>36.597222222222221</c:v>
                      </c:pt>
                      <c:pt idx="5271">
                        <c:v>36.604166666666664</c:v>
                      </c:pt>
                      <c:pt idx="5272">
                        <c:v>36.611111111111107</c:v>
                      </c:pt>
                      <c:pt idx="5273">
                        <c:v>36.618055555555557</c:v>
                      </c:pt>
                      <c:pt idx="5274">
                        <c:v>36.625</c:v>
                      </c:pt>
                      <c:pt idx="5275">
                        <c:v>36.631944444444443</c:v>
                      </c:pt>
                      <c:pt idx="5276">
                        <c:v>36.638888888888893</c:v>
                      </c:pt>
                      <c:pt idx="5277">
                        <c:v>36.645833333333336</c:v>
                      </c:pt>
                      <c:pt idx="5278">
                        <c:v>36.652777777777779</c:v>
                      </c:pt>
                      <c:pt idx="5279">
                        <c:v>36.659722222222221</c:v>
                      </c:pt>
                      <c:pt idx="5280">
                        <c:v>36.666666666666664</c:v>
                      </c:pt>
                      <c:pt idx="5281">
                        <c:v>36.673611111111107</c:v>
                      </c:pt>
                      <c:pt idx="5282">
                        <c:v>36.680555555555557</c:v>
                      </c:pt>
                      <c:pt idx="5283">
                        <c:v>36.6875</c:v>
                      </c:pt>
                      <c:pt idx="5284">
                        <c:v>36.694444444444443</c:v>
                      </c:pt>
                      <c:pt idx="5285">
                        <c:v>36.701388888888893</c:v>
                      </c:pt>
                      <c:pt idx="5286">
                        <c:v>36.708333333333336</c:v>
                      </c:pt>
                      <c:pt idx="5287">
                        <c:v>36.715277777777779</c:v>
                      </c:pt>
                      <c:pt idx="5288">
                        <c:v>36.722222222222221</c:v>
                      </c:pt>
                      <c:pt idx="5289">
                        <c:v>36.729166666666664</c:v>
                      </c:pt>
                      <c:pt idx="5290">
                        <c:v>36.736111111111107</c:v>
                      </c:pt>
                      <c:pt idx="5291">
                        <c:v>36.743055555555557</c:v>
                      </c:pt>
                      <c:pt idx="5292">
                        <c:v>36.75</c:v>
                      </c:pt>
                      <c:pt idx="5293">
                        <c:v>36.756944444444443</c:v>
                      </c:pt>
                      <c:pt idx="5294">
                        <c:v>36.763888888888893</c:v>
                      </c:pt>
                      <c:pt idx="5295">
                        <c:v>36.770833333333336</c:v>
                      </c:pt>
                      <c:pt idx="5296">
                        <c:v>36.777777777777779</c:v>
                      </c:pt>
                      <c:pt idx="5297">
                        <c:v>36.784722222222221</c:v>
                      </c:pt>
                      <c:pt idx="5298">
                        <c:v>36.791666666666664</c:v>
                      </c:pt>
                      <c:pt idx="5299">
                        <c:v>36.798611111111107</c:v>
                      </c:pt>
                      <c:pt idx="5300">
                        <c:v>36.805555555555557</c:v>
                      </c:pt>
                      <c:pt idx="5301">
                        <c:v>36.8125</c:v>
                      </c:pt>
                      <c:pt idx="5302">
                        <c:v>36.819444444444443</c:v>
                      </c:pt>
                      <c:pt idx="5303">
                        <c:v>36.826388888888893</c:v>
                      </c:pt>
                      <c:pt idx="5304">
                        <c:v>36.833333333333336</c:v>
                      </c:pt>
                      <c:pt idx="5305">
                        <c:v>36.840277777777779</c:v>
                      </c:pt>
                      <c:pt idx="5306">
                        <c:v>36.847222222222221</c:v>
                      </c:pt>
                      <c:pt idx="5307">
                        <c:v>36.854166666666664</c:v>
                      </c:pt>
                      <c:pt idx="5308">
                        <c:v>36.861111111111107</c:v>
                      </c:pt>
                      <c:pt idx="5309">
                        <c:v>36.868055555555557</c:v>
                      </c:pt>
                      <c:pt idx="5310">
                        <c:v>36.875</c:v>
                      </c:pt>
                      <c:pt idx="5311">
                        <c:v>36.881944444444443</c:v>
                      </c:pt>
                      <c:pt idx="5312">
                        <c:v>36.888888888888893</c:v>
                      </c:pt>
                      <c:pt idx="5313">
                        <c:v>36.895833333333336</c:v>
                      </c:pt>
                      <c:pt idx="5314">
                        <c:v>36.902777777777779</c:v>
                      </c:pt>
                      <c:pt idx="5315">
                        <c:v>36.909722222222221</c:v>
                      </c:pt>
                      <c:pt idx="5316">
                        <c:v>36.916666666666664</c:v>
                      </c:pt>
                      <c:pt idx="5317">
                        <c:v>36.923611111111107</c:v>
                      </c:pt>
                      <c:pt idx="5318">
                        <c:v>36.930555555555557</c:v>
                      </c:pt>
                      <c:pt idx="5319">
                        <c:v>36.9375</c:v>
                      </c:pt>
                      <c:pt idx="5320">
                        <c:v>36.944444444444443</c:v>
                      </c:pt>
                      <c:pt idx="5321">
                        <c:v>36.951388888888893</c:v>
                      </c:pt>
                      <c:pt idx="5322">
                        <c:v>36.958333333333336</c:v>
                      </c:pt>
                      <c:pt idx="5323">
                        <c:v>36.965277777777779</c:v>
                      </c:pt>
                      <c:pt idx="5324">
                        <c:v>36.972222222222221</c:v>
                      </c:pt>
                      <c:pt idx="5325">
                        <c:v>36.979166666666664</c:v>
                      </c:pt>
                      <c:pt idx="5326">
                        <c:v>36.986111111111107</c:v>
                      </c:pt>
                      <c:pt idx="5327">
                        <c:v>36.993055555555557</c:v>
                      </c:pt>
                      <c:pt idx="5328">
                        <c:v>37</c:v>
                      </c:pt>
                      <c:pt idx="5329">
                        <c:v>37.006944444444443</c:v>
                      </c:pt>
                      <c:pt idx="5330">
                        <c:v>37.013888888888893</c:v>
                      </c:pt>
                      <c:pt idx="5331">
                        <c:v>37.020833333333336</c:v>
                      </c:pt>
                      <c:pt idx="5332">
                        <c:v>37.027777777777779</c:v>
                      </c:pt>
                      <c:pt idx="5333">
                        <c:v>37.034722222222221</c:v>
                      </c:pt>
                      <c:pt idx="5334">
                        <c:v>37.041666666666664</c:v>
                      </c:pt>
                      <c:pt idx="5335">
                        <c:v>37.048611111111107</c:v>
                      </c:pt>
                      <c:pt idx="5336">
                        <c:v>37.055555555555557</c:v>
                      </c:pt>
                      <c:pt idx="5337">
                        <c:v>37.0625</c:v>
                      </c:pt>
                      <c:pt idx="5338">
                        <c:v>37.069444444444443</c:v>
                      </c:pt>
                      <c:pt idx="5339">
                        <c:v>37.076388888888893</c:v>
                      </c:pt>
                      <c:pt idx="5340">
                        <c:v>37.083333333333336</c:v>
                      </c:pt>
                      <c:pt idx="5341">
                        <c:v>37.090277777777779</c:v>
                      </c:pt>
                      <c:pt idx="5342">
                        <c:v>37.097222222222221</c:v>
                      </c:pt>
                      <c:pt idx="5343">
                        <c:v>37.104166666666664</c:v>
                      </c:pt>
                      <c:pt idx="5344">
                        <c:v>37.111111111111107</c:v>
                      </c:pt>
                      <c:pt idx="5345">
                        <c:v>37.118055555555557</c:v>
                      </c:pt>
                      <c:pt idx="5346">
                        <c:v>37.125</c:v>
                      </c:pt>
                      <c:pt idx="5347">
                        <c:v>37.131944444444443</c:v>
                      </c:pt>
                      <c:pt idx="5348">
                        <c:v>37.138888888888893</c:v>
                      </c:pt>
                      <c:pt idx="5349">
                        <c:v>37.145833333333336</c:v>
                      </c:pt>
                      <c:pt idx="5350">
                        <c:v>37.152777777777779</c:v>
                      </c:pt>
                      <c:pt idx="5351">
                        <c:v>37.159722222222221</c:v>
                      </c:pt>
                      <c:pt idx="5352">
                        <c:v>37.166666666666664</c:v>
                      </c:pt>
                      <c:pt idx="5353">
                        <c:v>37.173611111111107</c:v>
                      </c:pt>
                      <c:pt idx="5354">
                        <c:v>37.180555555555557</c:v>
                      </c:pt>
                      <c:pt idx="5355">
                        <c:v>37.1875</c:v>
                      </c:pt>
                      <c:pt idx="5356">
                        <c:v>37.194444444444443</c:v>
                      </c:pt>
                      <c:pt idx="5357">
                        <c:v>37.201388888888893</c:v>
                      </c:pt>
                      <c:pt idx="5358">
                        <c:v>37.208333333333336</c:v>
                      </c:pt>
                      <c:pt idx="5359">
                        <c:v>37.215277777777779</c:v>
                      </c:pt>
                      <c:pt idx="5360">
                        <c:v>37.222222222222221</c:v>
                      </c:pt>
                      <c:pt idx="5361">
                        <c:v>37.229166666666664</c:v>
                      </c:pt>
                      <c:pt idx="5362">
                        <c:v>37.236111111111107</c:v>
                      </c:pt>
                      <c:pt idx="5363">
                        <c:v>37.243055555555557</c:v>
                      </c:pt>
                      <c:pt idx="5364">
                        <c:v>37.25</c:v>
                      </c:pt>
                      <c:pt idx="5365">
                        <c:v>37.256944444444443</c:v>
                      </c:pt>
                      <c:pt idx="5366">
                        <c:v>37.263888888888893</c:v>
                      </c:pt>
                      <c:pt idx="5367">
                        <c:v>37.270833333333336</c:v>
                      </c:pt>
                      <c:pt idx="5368">
                        <c:v>37.277777777777779</c:v>
                      </c:pt>
                      <c:pt idx="5369">
                        <c:v>37.284722222222221</c:v>
                      </c:pt>
                      <c:pt idx="5370">
                        <c:v>37.291666666666664</c:v>
                      </c:pt>
                      <c:pt idx="5371">
                        <c:v>37.298611111111107</c:v>
                      </c:pt>
                      <c:pt idx="5372">
                        <c:v>37.305555555555557</c:v>
                      </c:pt>
                      <c:pt idx="5373">
                        <c:v>37.3125</c:v>
                      </c:pt>
                      <c:pt idx="5374">
                        <c:v>37.319444444444443</c:v>
                      </c:pt>
                      <c:pt idx="5375">
                        <c:v>37.326388888888893</c:v>
                      </c:pt>
                      <c:pt idx="5376">
                        <c:v>37.333333333333336</c:v>
                      </c:pt>
                      <c:pt idx="5377">
                        <c:v>37.340277777777779</c:v>
                      </c:pt>
                      <c:pt idx="5378">
                        <c:v>37.347222222222221</c:v>
                      </c:pt>
                      <c:pt idx="5379">
                        <c:v>37.354166666666664</c:v>
                      </c:pt>
                      <c:pt idx="5380">
                        <c:v>37.361111111111107</c:v>
                      </c:pt>
                      <c:pt idx="5381">
                        <c:v>37.368055555555557</c:v>
                      </c:pt>
                      <c:pt idx="5382">
                        <c:v>37.375</c:v>
                      </c:pt>
                      <c:pt idx="5383">
                        <c:v>37.381944444444443</c:v>
                      </c:pt>
                      <c:pt idx="5384">
                        <c:v>37.388888888888893</c:v>
                      </c:pt>
                      <c:pt idx="5385">
                        <c:v>37.395833333333336</c:v>
                      </c:pt>
                      <c:pt idx="5386">
                        <c:v>37.402777777777779</c:v>
                      </c:pt>
                      <c:pt idx="5387">
                        <c:v>37.409722222222221</c:v>
                      </c:pt>
                      <c:pt idx="5388">
                        <c:v>37.416666666666664</c:v>
                      </c:pt>
                      <c:pt idx="5389">
                        <c:v>37.423611111111107</c:v>
                      </c:pt>
                      <c:pt idx="5390">
                        <c:v>37.430555555555557</c:v>
                      </c:pt>
                      <c:pt idx="5391">
                        <c:v>37.4375</c:v>
                      </c:pt>
                      <c:pt idx="5392">
                        <c:v>37.444444444444443</c:v>
                      </c:pt>
                      <c:pt idx="5393">
                        <c:v>37.451388888888893</c:v>
                      </c:pt>
                      <c:pt idx="5394">
                        <c:v>37.458333333333336</c:v>
                      </c:pt>
                      <c:pt idx="5395">
                        <c:v>37.465277777777779</c:v>
                      </c:pt>
                      <c:pt idx="5396">
                        <c:v>37.472222222222221</c:v>
                      </c:pt>
                      <c:pt idx="5397">
                        <c:v>37.479166666666664</c:v>
                      </c:pt>
                      <c:pt idx="5398">
                        <c:v>37.486111111111107</c:v>
                      </c:pt>
                      <c:pt idx="5399">
                        <c:v>37.493055555555557</c:v>
                      </c:pt>
                      <c:pt idx="5400">
                        <c:v>37.5</c:v>
                      </c:pt>
                      <c:pt idx="5401">
                        <c:v>37.506944444444443</c:v>
                      </c:pt>
                      <c:pt idx="5402">
                        <c:v>37.513888888888893</c:v>
                      </c:pt>
                      <c:pt idx="5403">
                        <c:v>37.520833333333336</c:v>
                      </c:pt>
                      <c:pt idx="5404">
                        <c:v>37.527777777777779</c:v>
                      </c:pt>
                      <c:pt idx="5405">
                        <c:v>37.534722222222221</c:v>
                      </c:pt>
                      <c:pt idx="5406">
                        <c:v>37.541666666666664</c:v>
                      </c:pt>
                      <c:pt idx="5407">
                        <c:v>37.548611111111107</c:v>
                      </c:pt>
                      <c:pt idx="5408">
                        <c:v>37.555555555555557</c:v>
                      </c:pt>
                      <c:pt idx="5409">
                        <c:v>37.5625</c:v>
                      </c:pt>
                      <c:pt idx="5410">
                        <c:v>37.569444444444443</c:v>
                      </c:pt>
                      <c:pt idx="5411">
                        <c:v>37.576388888888893</c:v>
                      </c:pt>
                      <c:pt idx="5412">
                        <c:v>37.583333333333336</c:v>
                      </c:pt>
                      <c:pt idx="5413">
                        <c:v>37.590277777777779</c:v>
                      </c:pt>
                      <c:pt idx="5414">
                        <c:v>37.597222222222221</c:v>
                      </c:pt>
                      <c:pt idx="5415">
                        <c:v>37.604166666666664</c:v>
                      </c:pt>
                      <c:pt idx="5416">
                        <c:v>37.611111111111107</c:v>
                      </c:pt>
                      <c:pt idx="5417">
                        <c:v>37.618055555555557</c:v>
                      </c:pt>
                      <c:pt idx="5418">
                        <c:v>37.625</c:v>
                      </c:pt>
                      <c:pt idx="5419">
                        <c:v>37.631944444444443</c:v>
                      </c:pt>
                      <c:pt idx="5420">
                        <c:v>37.638888888888893</c:v>
                      </c:pt>
                      <c:pt idx="5421">
                        <c:v>37.645833333333336</c:v>
                      </c:pt>
                      <c:pt idx="5422">
                        <c:v>37.652777777777779</c:v>
                      </c:pt>
                      <c:pt idx="5423">
                        <c:v>37.659722222222221</c:v>
                      </c:pt>
                      <c:pt idx="5424">
                        <c:v>37.666666666666664</c:v>
                      </c:pt>
                      <c:pt idx="5425">
                        <c:v>37.673611111111107</c:v>
                      </c:pt>
                      <c:pt idx="5426">
                        <c:v>37.680555555555557</c:v>
                      </c:pt>
                      <c:pt idx="5427">
                        <c:v>37.6875</c:v>
                      </c:pt>
                      <c:pt idx="5428">
                        <c:v>37.694444444444443</c:v>
                      </c:pt>
                      <c:pt idx="5429">
                        <c:v>37.701388888888893</c:v>
                      </c:pt>
                      <c:pt idx="5430">
                        <c:v>37.708333333333336</c:v>
                      </c:pt>
                      <c:pt idx="5431">
                        <c:v>37.715277777777779</c:v>
                      </c:pt>
                      <c:pt idx="5432">
                        <c:v>37.722222222222221</c:v>
                      </c:pt>
                      <c:pt idx="5433">
                        <c:v>37.729166666666664</c:v>
                      </c:pt>
                      <c:pt idx="5434">
                        <c:v>37.736111111111107</c:v>
                      </c:pt>
                      <c:pt idx="5435">
                        <c:v>37.743055555555557</c:v>
                      </c:pt>
                      <c:pt idx="5436">
                        <c:v>37.75</c:v>
                      </c:pt>
                      <c:pt idx="5437">
                        <c:v>37.756944444444443</c:v>
                      </c:pt>
                      <c:pt idx="5438">
                        <c:v>37.763888888888893</c:v>
                      </c:pt>
                      <c:pt idx="5439">
                        <c:v>37.770833333333336</c:v>
                      </c:pt>
                      <c:pt idx="5440">
                        <c:v>37.777777777777779</c:v>
                      </c:pt>
                      <c:pt idx="5441">
                        <c:v>37.784722222222221</c:v>
                      </c:pt>
                      <c:pt idx="5442">
                        <c:v>37.791666666666664</c:v>
                      </c:pt>
                      <c:pt idx="5443">
                        <c:v>37.798611111111107</c:v>
                      </c:pt>
                      <c:pt idx="5444">
                        <c:v>37.805555555555557</c:v>
                      </c:pt>
                      <c:pt idx="5445">
                        <c:v>37.8125</c:v>
                      </c:pt>
                      <c:pt idx="5446">
                        <c:v>37.819444444444443</c:v>
                      </c:pt>
                      <c:pt idx="5447">
                        <c:v>37.826388888888893</c:v>
                      </c:pt>
                      <c:pt idx="5448">
                        <c:v>37.833333333333336</c:v>
                      </c:pt>
                      <c:pt idx="5449">
                        <c:v>37.840277777777779</c:v>
                      </c:pt>
                      <c:pt idx="5450">
                        <c:v>37.847222222222221</c:v>
                      </c:pt>
                      <c:pt idx="5451">
                        <c:v>37.854166666666664</c:v>
                      </c:pt>
                      <c:pt idx="5452">
                        <c:v>37.861111111111107</c:v>
                      </c:pt>
                      <c:pt idx="5453">
                        <c:v>37.868055555555557</c:v>
                      </c:pt>
                      <c:pt idx="5454">
                        <c:v>37.875</c:v>
                      </c:pt>
                      <c:pt idx="5455">
                        <c:v>37.881944444444443</c:v>
                      </c:pt>
                      <c:pt idx="5456">
                        <c:v>37.888888888888893</c:v>
                      </c:pt>
                      <c:pt idx="5457">
                        <c:v>37.895833333333336</c:v>
                      </c:pt>
                      <c:pt idx="5458">
                        <c:v>37.902777777777779</c:v>
                      </c:pt>
                      <c:pt idx="5459">
                        <c:v>37.909722222222221</c:v>
                      </c:pt>
                      <c:pt idx="5460">
                        <c:v>37.916666666666664</c:v>
                      </c:pt>
                      <c:pt idx="5461">
                        <c:v>37.923611111111107</c:v>
                      </c:pt>
                      <c:pt idx="5462">
                        <c:v>37.930555555555557</c:v>
                      </c:pt>
                      <c:pt idx="5463">
                        <c:v>37.9375</c:v>
                      </c:pt>
                      <c:pt idx="5464">
                        <c:v>37.944444444444443</c:v>
                      </c:pt>
                      <c:pt idx="5465">
                        <c:v>37.951388888888893</c:v>
                      </c:pt>
                      <c:pt idx="5466">
                        <c:v>37.958333333333336</c:v>
                      </c:pt>
                      <c:pt idx="5467">
                        <c:v>37.965277777777779</c:v>
                      </c:pt>
                      <c:pt idx="5468">
                        <c:v>37.972222222222221</c:v>
                      </c:pt>
                      <c:pt idx="5469">
                        <c:v>37.979166666666664</c:v>
                      </c:pt>
                      <c:pt idx="5470">
                        <c:v>37.986111111111107</c:v>
                      </c:pt>
                      <c:pt idx="5471">
                        <c:v>37.993055555555557</c:v>
                      </c:pt>
                      <c:pt idx="5472">
                        <c:v>38</c:v>
                      </c:pt>
                      <c:pt idx="5473">
                        <c:v>38.006944444444443</c:v>
                      </c:pt>
                      <c:pt idx="5474">
                        <c:v>38.013888888888893</c:v>
                      </c:pt>
                      <c:pt idx="5475">
                        <c:v>38.020833333333336</c:v>
                      </c:pt>
                      <c:pt idx="5476">
                        <c:v>38.027777777777779</c:v>
                      </c:pt>
                      <c:pt idx="5477">
                        <c:v>38.034722222222221</c:v>
                      </c:pt>
                      <c:pt idx="5478">
                        <c:v>38.041666666666664</c:v>
                      </c:pt>
                      <c:pt idx="5479">
                        <c:v>38.048611111111107</c:v>
                      </c:pt>
                      <c:pt idx="5480">
                        <c:v>38.055555555555557</c:v>
                      </c:pt>
                      <c:pt idx="5481">
                        <c:v>38.0625</c:v>
                      </c:pt>
                      <c:pt idx="5482">
                        <c:v>38.069444444444443</c:v>
                      </c:pt>
                      <c:pt idx="5483">
                        <c:v>38.076388888888893</c:v>
                      </c:pt>
                      <c:pt idx="5484">
                        <c:v>38.083333333333336</c:v>
                      </c:pt>
                      <c:pt idx="5485">
                        <c:v>38.090277777777779</c:v>
                      </c:pt>
                      <c:pt idx="5486">
                        <c:v>38.097222222222221</c:v>
                      </c:pt>
                      <c:pt idx="5487">
                        <c:v>38.104166666666664</c:v>
                      </c:pt>
                      <c:pt idx="5488">
                        <c:v>38.111111111111107</c:v>
                      </c:pt>
                      <c:pt idx="5489">
                        <c:v>38.118055555555557</c:v>
                      </c:pt>
                      <c:pt idx="5490">
                        <c:v>38.125</c:v>
                      </c:pt>
                      <c:pt idx="5491">
                        <c:v>38.131944444444443</c:v>
                      </c:pt>
                      <c:pt idx="5492">
                        <c:v>38.138888888888893</c:v>
                      </c:pt>
                      <c:pt idx="5493">
                        <c:v>38.145833333333336</c:v>
                      </c:pt>
                      <c:pt idx="5494">
                        <c:v>38.152777777777779</c:v>
                      </c:pt>
                      <c:pt idx="5495">
                        <c:v>38.159722222222221</c:v>
                      </c:pt>
                      <c:pt idx="5496">
                        <c:v>38.166666666666664</c:v>
                      </c:pt>
                      <c:pt idx="5497">
                        <c:v>38.173611111111107</c:v>
                      </c:pt>
                      <c:pt idx="5498">
                        <c:v>38.180555555555557</c:v>
                      </c:pt>
                      <c:pt idx="5499">
                        <c:v>38.1875</c:v>
                      </c:pt>
                      <c:pt idx="5500">
                        <c:v>38.194444444444443</c:v>
                      </c:pt>
                      <c:pt idx="5501">
                        <c:v>38.201388888888893</c:v>
                      </c:pt>
                      <c:pt idx="5502">
                        <c:v>38.208333333333336</c:v>
                      </c:pt>
                      <c:pt idx="5503">
                        <c:v>38.215277777777779</c:v>
                      </c:pt>
                      <c:pt idx="5504">
                        <c:v>38.222222222222221</c:v>
                      </c:pt>
                      <c:pt idx="5505">
                        <c:v>38.229166666666664</c:v>
                      </c:pt>
                      <c:pt idx="5506">
                        <c:v>38.236111111111107</c:v>
                      </c:pt>
                      <c:pt idx="5507">
                        <c:v>38.243055555555557</c:v>
                      </c:pt>
                      <c:pt idx="5508">
                        <c:v>38.25</c:v>
                      </c:pt>
                      <c:pt idx="5509">
                        <c:v>38.256944444444443</c:v>
                      </c:pt>
                      <c:pt idx="5510">
                        <c:v>38.263888888888893</c:v>
                      </c:pt>
                      <c:pt idx="5511">
                        <c:v>38.270833333333336</c:v>
                      </c:pt>
                      <c:pt idx="5512">
                        <c:v>38.277777777777779</c:v>
                      </c:pt>
                      <c:pt idx="5513">
                        <c:v>38.284722222222221</c:v>
                      </c:pt>
                      <c:pt idx="5514">
                        <c:v>38.291666666666664</c:v>
                      </c:pt>
                      <c:pt idx="5515">
                        <c:v>38.298611111111107</c:v>
                      </c:pt>
                      <c:pt idx="5516">
                        <c:v>38.305555555555557</c:v>
                      </c:pt>
                      <c:pt idx="5517">
                        <c:v>38.3125</c:v>
                      </c:pt>
                      <c:pt idx="5518">
                        <c:v>38.319444444444443</c:v>
                      </c:pt>
                      <c:pt idx="5519">
                        <c:v>38.326388888888893</c:v>
                      </c:pt>
                      <c:pt idx="5520">
                        <c:v>38.333333333333336</c:v>
                      </c:pt>
                      <c:pt idx="5521">
                        <c:v>38.340277777777779</c:v>
                      </c:pt>
                      <c:pt idx="5522">
                        <c:v>38.347222222222221</c:v>
                      </c:pt>
                      <c:pt idx="5523">
                        <c:v>38.354166666666664</c:v>
                      </c:pt>
                      <c:pt idx="5524">
                        <c:v>38.361111111111107</c:v>
                      </c:pt>
                      <c:pt idx="5525">
                        <c:v>38.368055555555557</c:v>
                      </c:pt>
                      <c:pt idx="5526">
                        <c:v>38.375</c:v>
                      </c:pt>
                      <c:pt idx="5527">
                        <c:v>38.381944444444443</c:v>
                      </c:pt>
                      <c:pt idx="5528">
                        <c:v>38.388888888888893</c:v>
                      </c:pt>
                      <c:pt idx="5529">
                        <c:v>38.395833333333336</c:v>
                      </c:pt>
                      <c:pt idx="5530">
                        <c:v>38.402777777777779</c:v>
                      </c:pt>
                      <c:pt idx="5531">
                        <c:v>38.409722222222221</c:v>
                      </c:pt>
                      <c:pt idx="5532">
                        <c:v>38.416666666666664</c:v>
                      </c:pt>
                      <c:pt idx="5533">
                        <c:v>38.423611111111107</c:v>
                      </c:pt>
                      <c:pt idx="5534">
                        <c:v>38.430555555555557</c:v>
                      </c:pt>
                      <c:pt idx="5535">
                        <c:v>38.4375</c:v>
                      </c:pt>
                      <c:pt idx="5536">
                        <c:v>38.444444444444443</c:v>
                      </c:pt>
                      <c:pt idx="5537">
                        <c:v>38.451388888888893</c:v>
                      </c:pt>
                      <c:pt idx="5538">
                        <c:v>38.458333333333336</c:v>
                      </c:pt>
                      <c:pt idx="5539">
                        <c:v>38.465277777777779</c:v>
                      </c:pt>
                      <c:pt idx="5540">
                        <c:v>38.472222222222221</c:v>
                      </c:pt>
                      <c:pt idx="5541">
                        <c:v>38.479166666666664</c:v>
                      </c:pt>
                      <c:pt idx="5542">
                        <c:v>38.486111111111107</c:v>
                      </c:pt>
                      <c:pt idx="5543">
                        <c:v>38.493055555555557</c:v>
                      </c:pt>
                      <c:pt idx="5544">
                        <c:v>38.5</c:v>
                      </c:pt>
                      <c:pt idx="5545">
                        <c:v>38.506944444444443</c:v>
                      </c:pt>
                      <c:pt idx="5546">
                        <c:v>38.513888888888893</c:v>
                      </c:pt>
                      <c:pt idx="5547">
                        <c:v>38.520833333333336</c:v>
                      </c:pt>
                      <c:pt idx="5548">
                        <c:v>38.527777777777779</c:v>
                      </c:pt>
                      <c:pt idx="5549">
                        <c:v>38.534722222222221</c:v>
                      </c:pt>
                      <c:pt idx="5550">
                        <c:v>38.541666666666664</c:v>
                      </c:pt>
                      <c:pt idx="5551">
                        <c:v>38.548611111111107</c:v>
                      </c:pt>
                      <c:pt idx="5552">
                        <c:v>38.555555555555557</c:v>
                      </c:pt>
                      <c:pt idx="5553">
                        <c:v>38.5625</c:v>
                      </c:pt>
                      <c:pt idx="5554">
                        <c:v>38.569444444444443</c:v>
                      </c:pt>
                      <c:pt idx="5555">
                        <c:v>38.576388888888893</c:v>
                      </c:pt>
                      <c:pt idx="5556">
                        <c:v>38.583333333333336</c:v>
                      </c:pt>
                      <c:pt idx="5557">
                        <c:v>38.590277777777779</c:v>
                      </c:pt>
                      <c:pt idx="5558">
                        <c:v>38.597222222222221</c:v>
                      </c:pt>
                      <c:pt idx="5559">
                        <c:v>38.604166666666664</c:v>
                      </c:pt>
                      <c:pt idx="5560">
                        <c:v>38.611111111111107</c:v>
                      </c:pt>
                      <c:pt idx="5561">
                        <c:v>38.618055555555557</c:v>
                      </c:pt>
                      <c:pt idx="5562">
                        <c:v>38.625</c:v>
                      </c:pt>
                      <c:pt idx="5563">
                        <c:v>38.631944444444443</c:v>
                      </c:pt>
                      <c:pt idx="5564">
                        <c:v>38.638888888888893</c:v>
                      </c:pt>
                      <c:pt idx="5565">
                        <c:v>38.645833333333336</c:v>
                      </c:pt>
                      <c:pt idx="5566">
                        <c:v>38.652777777777779</c:v>
                      </c:pt>
                      <c:pt idx="5567">
                        <c:v>38.659722222222221</c:v>
                      </c:pt>
                      <c:pt idx="5568">
                        <c:v>38.666666666666664</c:v>
                      </c:pt>
                      <c:pt idx="5569">
                        <c:v>38.673611111111107</c:v>
                      </c:pt>
                      <c:pt idx="5570">
                        <c:v>38.680555555555557</c:v>
                      </c:pt>
                      <c:pt idx="5571">
                        <c:v>38.6875</c:v>
                      </c:pt>
                      <c:pt idx="5572">
                        <c:v>38.694444444444443</c:v>
                      </c:pt>
                      <c:pt idx="5573">
                        <c:v>38.701388888888893</c:v>
                      </c:pt>
                      <c:pt idx="5574">
                        <c:v>38.708333333333336</c:v>
                      </c:pt>
                      <c:pt idx="5575">
                        <c:v>38.715277777777779</c:v>
                      </c:pt>
                      <c:pt idx="5576">
                        <c:v>38.722222222222221</c:v>
                      </c:pt>
                      <c:pt idx="5577">
                        <c:v>38.729166666666664</c:v>
                      </c:pt>
                      <c:pt idx="5578">
                        <c:v>38.736111111111107</c:v>
                      </c:pt>
                      <c:pt idx="5579">
                        <c:v>38.743055555555557</c:v>
                      </c:pt>
                      <c:pt idx="5580">
                        <c:v>38.75</c:v>
                      </c:pt>
                      <c:pt idx="5581">
                        <c:v>38.756944444444443</c:v>
                      </c:pt>
                      <c:pt idx="5582">
                        <c:v>38.763888888888893</c:v>
                      </c:pt>
                      <c:pt idx="5583">
                        <c:v>38.770833333333336</c:v>
                      </c:pt>
                      <c:pt idx="5584">
                        <c:v>38.777777777777779</c:v>
                      </c:pt>
                      <c:pt idx="5585">
                        <c:v>38.784722222222221</c:v>
                      </c:pt>
                      <c:pt idx="5586">
                        <c:v>38.791666666666664</c:v>
                      </c:pt>
                      <c:pt idx="5587">
                        <c:v>38.798611111111107</c:v>
                      </c:pt>
                      <c:pt idx="5588">
                        <c:v>38.805555555555557</c:v>
                      </c:pt>
                      <c:pt idx="5589">
                        <c:v>38.8125</c:v>
                      </c:pt>
                      <c:pt idx="5590">
                        <c:v>38.819444444444443</c:v>
                      </c:pt>
                      <c:pt idx="5591">
                        <c:v>38.826388888888893</c:v>
                      </c:pt>
                      <c:pt idx="5592">
                        <c:v>38.833333333333336</c:v>
                      </c:pt>
                      <c:pt idx="5593">
                        <c:v>38.840277777777779</c:v>
                      </c:pt>
                      <c:pt idx="5594">
                        <c:v>38.847222222222221</c:v>
                      </c:pt>
                      <c:pt idx="5595">
                        <c:v>38.854166666666664</c:v>
                      </c:pt>
                      <c:pt idx="5596">
                        <c:v>38.861111111111107</c:v>
                      </c:pt>
                      <c:pt idx="5597">
                        <c:v>38.868055555555557</c:v>
                      </c:pt>
                      <c:pt idx="5598">
                        <c:v>38.875</c:v>
                      </c:pt>
                      <c:pt idx="5599">
                        <c:v>38.881944444444443</c:v>
                      </c:pt>
                      <c:pt idx="5600">
                        <c:v>38.888888888888893</c:v>
                      </c:pt>
                      <c:pt idx="5601">
                        <c:v>38.895833333333336</c:v>
                      </c:pt>
                      <c:pt idx="5602">
                        <c:v>38.902777777777779</c:v>
                      </c:pt>
                      <c:pt idx="5603">
                        <c:v>38.909722222222221</c:v>
                      </c:pt>
                      <c:pt idx="5604">
                        <c:v>38.916666666666664</c:v>
                      </c:pt>
                      <c:pt idx="5605">
                        <c:v>38.923611111111107</c:v>
                      </c:pt>
                      <c:pt idx="5606">
                        <c:v>38.930555555555557</c:v>
                      </c:pt>
                      <c:pt idx="5607">
                        <c:v>38.9375</c:v>
                      </c:pt>
                      <c:pt idx="5608">
                        <c:v>38.944444444444443</c:v>
                      </c:pt>
                      <c:pt idx="5609">
                        <c:v>38.951388888888893</c:v>
                      </c:pt>
                      <c:pt idx="5610">
                        <c:v>38.958333333333336</c:v>
                      </c:pt>
                      <c:pt idx="5611">
                        <c:v>38.965277777777779</c:v>
                      </c:pt>
                      <c:pt idx="5612">
                        <c:v>38.972222222222221</c:v>
                      </c:pt>
                      <c:pt idx="5613">
                        <c:v>38.979166666666664</c:v>
                      </c:pt>
                      <c:pt idx="5614">
                        <c:v>38.986111111111107</c:v>
                      </c:pt>
                      <c:pt idx="5615">
                        <c:v>38.993055555555557</c:v>
                      </c:pt>
                      <c:pt idx="5616">
                        <c:v>39</c:v>
                      </c:pt>
                      <c:pt idx="5617">
                        <c:v>39.006944444444443</c:v>
                      </c:pt>
                      <c:pt idx="5618">
                        <c:v>39.013888888888893</c:v>
                      </c:pt>
                      <c:pt idx="5619">
                        <c:v>39.020833333333336</c:v>
                      </c:pt>
                      <c:pt idx="5620">
                        <c:v>39.027777777777779</c:v>
                      </c:pt>
                      <c:pt idx="5621">
                        <c:v>39.034722222222221</c:v>
                      </c:pt>
                      <c:pt idx="5622">
                        <c:v>39.041666666666664</c:v>
                      </c:pt>
                      <c:pt idx="5623">
                        <c:v>39.048611111111107</c:v>
                      </c:pt>
                      <c:pt idx="5624">
                        <c:v>39.055555555555557</c:v>
                      </c:pt>
                      <c:pt idx="5625">
                        <c:v>39.0625</c:v>
                      </c:pt>
                      <c:pt idx="5626">
                        <c:v>39.069444444444443</c:v>
                      </c:pt>
                      <c:pt idx="5627">
                        <c:v>39.076388888888893</c:v>
                      </c:pt>
                      <c:pt idx="5628">
                        <c:v>39.083333333333336</c:v>
                      </c:pt>
                      <c:pt idx="5629">
                        <c:v>39.090277777777779</c:v>
                      </c:pt>
                      <c:pt idx="5630">
                        <c:v>39.097222222222221</c:v>
                      </c:pt>
                      <c:pt idx="5631">
                        <c:v>39.104166666666664</c:v>
                      </c:pt>
                      <c:pt idx="5632">
                        <c:v>39.111111111111107</c:v>
                      </c:pt>
                      <c:pt idx="5633">
                        <c:v>39.118055555555557</c:v>
                      </c:pt>
                      <c:pt idx="5634">
                        <c:v>39.125</c:v>
                      </c:pt>
                      <c:pt idx="5635">
                        <c:v>39.131944444444443</c:v>
                      </c:pt>
                      <c:pt idx="5636">
                        <c:v>39.138888888888893</c:v>
                      </c:pt>
                      <c:pt idx="5637">
                        <c:v>39.145833333333336</c:v>
                      </c:pt>
                      <c:pt idx="5638">
                        <c:v>39.152777777777779</c:v>
                      </c:pt>
                      <c:pt idx="5639">
                        <c:v>39.159722222222221</c:v>
                      </c:pt>
                      <c:pt idx="5640">
                        <c:v>39.166666666666664</c:v>
                      </c:pt>
                      <c:pt idx="5641">
                        <c:v>39.173611111111107</c:v>
                      </c:pt>
                      <c:pt idx="5642">
                        <c:v>39.180555555555557</c:v>
                      </c:pt>
                      <c:pt idx="5643">
                        <c:v>39.1875</c:v>
                      </c:pt>
                      <c:pt idx="5644">
                        <c:v>39.194444444444443</c:v>
                      </c:pt>
                      <c:pt idx="5645">
                        <c:v>39.201388888888893</c:v>
                      </c:pt>
                      <c:pt idx="5646">
                        <c:v>39.208333333333336</c:v>
                      </c:pt>
                      <c:pt idx="5647">
                        <c:v>39.215277777777779</c:v>
                      </c:pt>
                      <c:pt idx="5648">
                        <c:v>39.222222222222221</c:v>
                      </c:pt>
                      <c:pt idx="5649">
                        <c:v>39.229166666666664</c:v>
                      </c:pt>
                      <c:pt idx="5650">
                        <c:v>39.236111111111107</c:v>
                      </c:pt>
                      <c:pt idx="5651">
                        <c:v>39.243055555555557</c:v>
                      </c:pt>
                      <c:pt idx="5652">
                        <c:v>39.25</c:v>
                      </c:pt>
                      <c:pt idx="5653">
                        <c:v>39.256944444444443</c:v>
                      </c:pt>
                      <c:pt idx="5654">
                        <c:v>39.263888888888893</c:v>
                      </c:pt>
                      <c:pt idx="5655">
                        <c:v>39.270833333333336</c:v>
                      </c:pt>
                      <c:pt idx="5656">
                        <c:v>39.277777777777779</c:v>
                      </c:pt>
                      <c:pt idx="5657">
                        <c:v>39.284722222222221</c:v>
                      </c:pt>
                      <c:pt idx="5658">
                        <c:v>39.291666666666664</c:v>
                      </c:pt>
                      <c:pt idx="5659">
                        <c:v>39.298611111111107</c:v>
                      </c:pt>
                      <c:pt idx="5660">
                        <c:v>39.305555555555557</c:v>
                      </c:pt>
                      <c:pt idx="5661">
                        <c:v>39.3125</c:v>
                      </c:pt>
                      <c:pt idx="5662">
                        <c:v>39.319444444444443</c:v>
                      </c:pt>
                      <c:pt idx="5663">
                        <c:v>39.326388888888893</c:v>
                      </c:pt>
                      <c:pt idx="5664">
                        <c:v>39.333333333333336</c:v>
                      </c:pt>
                      <c:pt idx="5665">
                        <c:v>39.340277777777779</c:v>
                      </c:pt>
                      <c:pt idx="5666">
                        <c:v>39.347222222222221</c:v>
                      </c:pt>
                      <c:pt idx="5667">
                        <c:v>39.354166666666664</c:v>
                      </c:pt>
                      <c:pt idx="5668">
                        <c:v>39.361111111111107</c:v>
                      </c:pt>
                      <c:pt idx="5669">
                        <c:v>39.368055555555557</c:v>
                      </c:pt>
                      <c:pt idx="5670">
                        <c:v>39.375</c:v>
                      </c:pt>
                      <c:pt idx="5671">
                        <c:v>39.381944444444443</c:v>
                      </c:pt>
                      <c:pt idx="5672">
                        <c:v>39.388888888888893</c:v>
                      </c:pt>
                      <c:pt idx="5673">
                        <c:v>39.395833333333336</c:v>
                      </c:pt>
                      <c:pt idx="5674">
                        <c:v>39.402777777777779</c:v>
                      </c:pt>
                      <c:pt idx="5675">
                        <c:v>39.409722222222221</c:v>
                      </c:pt>
                      <c:pt idx="5676">
                        <c:v>39.416666666666664</c:v>
                      </c:pt>
                      <c:pt idx="5677">
                        <c:v>39.423611111111107</c:v>
                      </c:pt>
                      <c:pt idx="5678">
                        <c:v>39.430555555555557</c:v>
                      </c:pt>
                      <c:pt idx="5679">
                        <c:v>39.4375</c:v>
                      </c:pt>
                      <c:pt idx="5680">
                        <c:v>39.444444444444443</c:v>
                      </c:pt>
                      <c:pt idx="5681">
                        <c:v>39.451388888888893</c:v>
                      </c:pt>
                      <c:pt idx="5682">
                        <c:v>39.458333333333336</c:v>
                      </c:pt>
                      <c:pt idx="5683">
                        <c:v>39.465277777777779</c:v>
                      </c:pt>
                      <c:pt idx="5684">
                        <c:v>39.472222222222221</c:v>
                      </c:pt>
                      <c:pt idx="5685">
                        <c:v>39.479166666666664</c:v>
                      </c:pt>
                      <c:pt idx="5686">
                        <c:v>39.486111111111107</c:v>
                      </c:pt>
                      <c:pt idx="5687">
                        <c:v>39.493055555555557</c:v>
                      </c:pt>
                      <c:pt idx="5688">
                        <c:v>39.5</c:v>
                      </c:pt>
                      <c:pt idx="5689">
                        <c:v>39.506944444444443</c:v>
                      </c:pt>
                      <c:pt idx="5690">
                        <c:v>39.513888888888893</c:v>
                      </c:pt>
                      <c:pt idx="5691">
                        <c:v>39.520833333333336</c:v>
                      </c:pt>
                      <c:pt idx="5692">
                        <c:v>39.527777777777779</c:v>
                      </c:pt>
                      <c:pt idx="5693">
                        <c:v>39.534722222222221</c:v>
                      </c:pt>
                      <c:pt idx="5694">
                        <c:v>39.541666666666664</c:v>
                      </c:pt>
                      <c:pt idx="5695">
                        <c:v>39.548611111111107</c:v>
                      </c:pt>
                      <c:pt idx="5696">
                        <c:v>39.555555555555557</c:v>
                      </c:pt>
                      <c:pt idx="5697">
                        <c:v>39.5625</c:v>
                      </c:pt>
                      <c:pt idx="5698">
                        <c:v>39.569444444444443</c:v>
                      </c:pt>
                      <c:pt idx="5699">
                        <c:v>39.576388888888893</c:v>
                      </c:pt>
                      <c:pt idx="5700">
                        <c:v>39.583333333333336</c:v>
                      </c:pt>
                      <c:pt idx="5701">
                        <c:v>39.590277777777779</c:v>
                      </c:pt>
                      <c:pt idx="5702">
                        <c:v>39.597222222222221</c:v>
                      </c:pt>
                      <c:pt idx="5703">
                        <c:v>39.604166666666664</c:v>
                      </c:pt>
                      <c:pt idx="5704">
                        <c:v>39.611111111111107</c:v>
                      </c:pt>
                      <c:pt idx="5705">
                        <c:v>39.618055555555557</c:v>
                      </c:pt>
                      <c:pt idx="5706">
                        <c:v>39.625</c:v>
                      </c:pt>
                      <c:pt idx="5707">
                        <c:v>39.631944444444443</c:v>
                      </c:pt>
                      <c:pt idx="5708">
                        <c:v>39.638888888888893</c:v>
                      </c:pt>
                      <c:pt idx="5709">
                        <c:v>39.645833333333336</c:v>
                      </c:pt>
                      <c:pt idx="5710">
                        <c:v>39.652777777777779</c:v>
                      </c:pt>
                      <c:pt idx="5711">
                        <c:v>39.659722222222221</c:v>
                      </c:pt>
                      <c:pt idx="5712">
                        <c:v>39.666666666666664</c:v>
                      </c:pt>
                      <c:pt idx="5713">
                        <c:v>39.673611111111107</c:v>
                      </c:pt>
                      <c:pt idx="5714">
                        <c:v>39.680555555555557</c:v>
                      </c:pt>
                      <c:pt idx="5715">
                        <c:v>39.6875</c:v>
                      </c:pt>
                      <c:pt idx="5716">
                        <c:v>39.694444444444443</c:v>
                      </c:pt>
                      <c:pt idx="5717">
                        <c:v>39.701388888888893</c:v>
                      </c:pt>
                      <c:pt idx="5718">
                        <c:v>39.708333333333336</c:v>
                      </c:pt>
                      <c:pt idx="5719">
                        <c:v>39.715277777777779</c:v>
                      </c:pt>
                      <c:pt idx="5720">
                        <c:v>39.722222222222221</c:v>
                      </c:pt>
                      <c:pt idx="5721">
                        <c:v>39.729166666666664</c:v>
                      </c:pt>
                      <c:pt idx="5722">
                        <c:v>39.736111111111107</c:v>
                      </c:pt>
                      <c:pt idx="5723">
                        <c:v>39.743055555555557</c:v>
                      </c:pt>
                      <c:pt idx="5724">
                        <c:v>39.75</c:v>
                      </c:pt>
                      <c:pt idx="5725">
                        <c:v>39.756944444444443</c:v>
                      </c:pt>
                      <c:pt idx="5726">
                        <c:v>39.763888888888893</c:v>
                      </c:pt>
                      <c:pt idx="5727">
                        <c:v>39.770833333333336</c:v>
                      </c:pt>
                      <c:pt idx="5728">
                        <c:v>39.777777777777779</c:v>
                      </c:pt>
                      <c:pt idx="5729">
                        <c:v>39.784722222222221</c:v>
                      </c:pt>
                      <c:pt idx="5730">
                        <c:v>39.791666666666664</c:v>
                      </c:pt>
                      <c:pt idx="5731">
                        <c:v>39.798611111111107</c:v>
                      </c:pt>
                      <c:pt idx="5732">
                        <c:v>39.805555555555557</c:v>
                      </c:pt>
                      <c:pt idx="5733">
                        <c:v>39.8125</c:v>
                      </c:pt>
                      <c:pt idx="5734">
                        <c:v>39.819444444444443</c:v>
                      </c:pt>
                      <c:pt idx="5735">
                        <c:v>39.826388888888893</c:v>
                      </c:pt>
                      <c:pt idx="5736">
                        <c:v>39.833333333333336</c:v>
                      </c:pt>
                      <c:pt idx="5737">
                        <c:v>39.840277777777779</c:v>
                      </c:pt>
                      <c:pt idx="5738">
                        <c:v>39.847222222222221</c:v>
                      </c:pt>
                      <c:pt idx="5739">
                        <c:v>39.854166666666664</c:v>
                      </c:pt>
                      <c:pt idx="5740">
                        <c:v>39.861111111111107</c:v>
                      </c:pt>
                      <c:pt idx="5741">
                        <c:v>39.868055555555557</c:v>
                      </c:pt>
                      <c:pt idx="5742">
                        <c:v>39.875</c:v>
                      </c:pt>
                      <c:pt idx="5743">
                        <c:v>39.881944444444443</c:v>
                      </c:pt>
                      <c:pt idx="5744">
                        <c:v>39.888888888888893</c:v>
                      </c:pt>
                      <c:pt idx="5745">
                        <c:v>39.895833333333336</c:v>
                      </c:pt>
                      <c:pt idx="5746">
                        <c:v>39.902777777777779</c:v>
                      </c:pt>
                      <c:pt idx="5747">
                        <c:v>39.909722222222221</c:v>
                      </c:pt>
                      <c:pt idx="5748">
                        <c:v>39.916666666666664</c:v>
                      </c:pt>
                      <c:pt idx="5749">
                        <c:v>39.923611111111107</c:v>
                      </c:pt>
                      <c:pt idx="5750">
                        <c:v>39.930555555555557</c:v>
                      </c:pt>
                      <c:pt idx="5751">
                        <c:v>39.9375</c:v>
                      </c:pt>
                      <c:pt idx="5752">
                        <c:v>39.944444444444443</c:v>
                      </c:pt>
                      <c:pt idx="5753">
                        <c:v>39.951388888888893</c:v>
                      </c:pt>
                      <c:pt idx="5754">
                        <c:v>39.958333333333336</c:v>
                      </c:pt>
                      <c:pt idx="5755">
                        <c:v>39.965277777777779</c:v>
                      </c:pt>
                      <c:pt idx="5756">
                        <c:v>39.972222222222221</c:v>
                      </c:pt>
                      <c:pt idx="5757">
                        <c:v>39.979166666666664</c:v>
                      </c:pt>
                      <c:pt idx="5758">
                        <c:v>39.986111111111107</c:v>
                      </c:pt>
                      <c:pt idx="5759">
                        <c:v>39.993055555555557</c:v>
                      </c:pt>
                      <c:pt idx="5760">
                        <c:v>40</c:v>
                      </c:pt>
                      <c:pt idx="5761">
                        <c:v>40.006944444444443</c:v>
                      </c:pt>
                      <c:pt idx="5762">
                        <c:v>40.013888888888893</c:v>
                      </c:pt>
                      <c:pt idx="5763">
                        <c:v>40.020833333333336</c:v>
                      </c:pt>
                      <c:pt idx="5764">
                        <c:v>40.027777777777779</c:v>
                      </c:pt>
                      <c:pt idx="5765">
                        <c:v>40.034722222222221</c:v>
                      </c:pt>
                      <c:pt idx="5766">
                        <c:v>40.041666666666664</c:v>
                      </c:pt>
                      <c:pt idx="5767">
                        <c:v>40.048611111111107</c:v>
                      </c:pt>
                      <c:pt idx="5768">
                        <c:v>40.055555555555557</c:v>
                      </c:pt>
                      <c:pt idx="5769">
                        <c:v>40.0625</c:v>
                      </c:pt>
                      <c:pt idx="5770">
                        <c:v>40.069444444444443</c:v>
                      </c:pt>
                      <c:pt idx="5771">
                        <c:v>40.076388888888893</c:v>
                      </c:pt>
                      <c:pt idx="5772">
                        <c:v>40.083333333333336</c:v>
                      </c:pt>
                      <c:pt idx="5773">
                        <c:v>40.090277777777779</c:v>
                      </c:pt>
                      <c:pt idx="5774">
                        <c:v>40.097222222222221</c:v>
                      </c:pt>
                      <c:pt idx="5775">
                        <c:v>40.104166666666664</c:v>
                      </c:pt>
                      <c:pt idx="5776">
                        <c:v>40.111111111111107</c:v>
                      </c:pt>
                      <c:pt idx="5777">
                        <c:v>40.118055555555557</c:v>
                      </c:pt>
                      <c:pt idx="5778">
                        <c:v>40.125</c:v>
                      </c:pt>
                      <c:pt idx="5779">
                        <c:v>40.131944444444443</c:v>
                      </c:pt>
                      <c:pt idx="5780">
                        <c:v>40.138888888888893</c:v>
                      </c:pt>
                      <c:pt idx="5781">
                        <c:v>40.145833333333336</c:v>
                      </c:pt>
                      <c:pt idx="5782">
                        <c:v>40.152777777777779</c:v>
                      </c:pt>
                      <c:pt idx="5783">
                        <c:v>40.159722222222221</c:v>
                      </c:pt>
                      <c:pt idx="5784">
                        <c:v>40.166666666666664</c:v>
                      </c:pt>
                      <c:pt idx="5785">
                        <c:v>40.173611111111107</c:v>
                      </c:pt>
                      <c:pt idx="5786">
                        <c:v>40.180555555555557</c:v>
                      </c:pt>
                      <c:pt idx="5787">
                        <c:v>40.1875</c:v>
                      </c:pt>
                      <c:pt idx="5788">
                        <c:v>40.194444444444443</c:v>
                      </c:pt>
                      <c:pt idx="5789">
                        <c:v>40.201388888888893</c:v>
                      </c:pt>
                      <c:pt idx="5790">
                        <c:v>40.208333333333336</c:v>
                      </c:pt>
                      <c:pt idx="5791">
                        <c:v>40.215277777777779</c:v>
                      </c:pt>
                      <c:pt idx="5792">
                        <c:v>40.222222222222221</c:v>
                      </c:pt>
                      <c:pt idx="5793">
                        <c:v>40.229166666666664</c:v>
                      </c:pt>
                      <c:pt idx="5794">
                        <c:v>40.236111111111107</c:v>
                      </c:pt>
                      <c:pt idx="5795">
                        <c:v>40.243055555555557</c:v>
                      </c:pt>
                      <c:pt idx="5796">
                        <c:v>40.25</c:v>
                      </c:pt>
                      <c:pt idx="5797">
                        <c:v>40.256944444444443</c:v>
                      </c:pt>
                      <c:pt idx="5798">
                        <c:v>40.263888888888893</c:v>
                      </c:pt>
                      <c:pt idx="5799">
                        <c:v>40.270833333333336</c:v>
                      </c:pt>
                      <c:pt idx="5800">
                        <c:v>40.277777777777779</c:v>
                      </c:pt>
                      <c:pt idx="5801">
                        <c:v>40.284722222222221</c:v>
                      </c:pt>
                      <c:pt idx="5802">
                        <c:v>40.291666666666664</c:v>
                      </c:pt>
                      <c:pt idx="5803">
                        <c:v>40.298611111111107</c:v>
                      </c:pt>
                      <c:pt idx="5804">
                        <c:v>40.305555555555557</c:v>
                      </c:pt>
                      <c:pt idx="5805">
                        <c:v>40.3125</c:v>
                      </c:pt>
                      <c:pt idx="5806">
                        <c:v>40.319444444444443</c:v>
                      </c:pt>
                      <c:pt idx="5807">
                        <c:v>40.326388888888893</c:v>
                      </c:pt>
                      <c:pt idx="5808">
                        <c:v>40.333333333333336</c:v>
                      </c:pt>
                      <c:pt idx="5809">
                        <c:v>40.340277777777779</c:v>
                      </c:pt>
                      <c:pt idx="5810">
                        <c:v>40.347222222222221</c:v>
                      </c:pt>
                      <c:pt idx="5811">
                        <c:v>40.354166666666664</c:v>
                      </c:pt>
                      <c:pt idx="5812">
                        <c:v>40.361111111111107</c:v>
                      </c:pt>
                      <c:pt idx="5813">
                        <c:v>40.368055555555557</c:v>
                      </c:pt>
                      <c:pt idx="5814">
                        <c:v>40.375</c:v>
                      </c:pt>
                      <c:pt idx="5815">
                        <c:v>40.381944444444443</c:v>
                      </c:pt>
                      <c:pt idx="5816">
                        <c:v>40.388888888888893</c:v>
                      </c:pt>
                      <c:pt idx="5817">
                        <c:v>40.395833333333336</c:v>
                      </c:pt>
                      <c:pt idx="5818">
                        <c:v>40.402777777777779</c:v>
                      </c:pt>
                      <c:pt idx="5819">
                        <c:v>40.409722222222221</c:v>
                      </c:pt>
                      <c:pt idx="5820">
                        <c:v>40.416666666666664</c:v>
                      </c:pt>
                      <c:pt idx="5821">
                        <c:v>40.423611111111107</c:v>
                      </c:pt>
                      <c:pt idx="5822">
                        <c:v>40.430555555555557</c:v>
                      </c:pt>
                      <c:pt idx="5823">
                        <c:v>40.4375</c:v>
                      </c:pt>
                      <c:pt idx="5824">
                        <c:v>40.444444444444443</c:v>
                      </c:pt>
                      <c:pt idx="5825">
                        <c:v>40.451388888888893</c:v>
                      </c:pt>
                      <c:pt idx="5826">
                        <c:v>40.458333333333336</c:v>
                      </c:pt>
                      <c:pt idx="5827">
                        <c:v>40.465277777777779</c:v>
                      </c:pt>
                      <c:pt idx="5828">
                        <c:v>40.472222222222221</c:v>
                      </c:pt>
                      <c:pt idx="5829">
                        <c:v>40.479166666666664</c:v>
                      </c:pt>
                      <c:pt idx="5830">
                        <c:v>40.486111111111107</c:v>
                      </c:pt>
                      <c:pt idx="5831">
                        <c:v>40.493055555555557</c:v>
                      </c:pt>
                      <c:pt idx="5832">
                        <c:v>40.5</c:v>
                      </c:pt>
                      <c:pt idx="5833">
                        <c:v>40.506944444444443</c:v>
                      </c:pt>
                      <c:pt idx="5834">
                        <c:v>40.513888888888893</c:v>
                      </c:pt>
                      <c:pt idx="5835">
                        <c:v>40.520833333333336</c:v>
                      </c:pt>
                      <c:pt idx="5836">
                        <c:v>40.527777777777779</c:v>
                      </c:pt>
                      <c:pt idx="5837">
                        <c:v>40.534722222222221</c:v>
                      </c:pt>
                      <c:pt idx="5838">
                        <c:v>40.541666666666664</c:v>
                      </c:pt>
                      <c:pt idx="5839">
                        <c:v>40.548611111111107</c:v>
                      </c:pt>
                      <c:pt idx="5840">
                        <c:v>40.555555555555557</c:v>
                      </c:pt>
                      <c:pt idx="5841">
                        <c:v>40.5625</c:v>
                      </c:pt>
                      <c:pt idx="5842">
                        <c:v>40.569444444444443</c:v>
                      </c:pt>
                      <c:pt idx="5843">
                        <c:v>40.576388888888893</c:v>
                      </c:pt>
                      <c:pt idx="5844">
                        <c:v>40.583333333333336</c:v>
                      </c:pt>
                      <c:pt idx="5845">
                        <c:v>40.590277777777779</c:v>
                      </c:pt>
                      <c:pt idx="5846">
                        <c:v>40.597222222222221</c:v>
                      </c:pt>
                      <c:pt idx="5847">
                        <c:v>40.604166666666664</c:v>
                      </c:pt>
                      <c:pt idx="5848">
                        <c:v>40.611111111111107</c:v>
                      </c:pt>
                      <c:pt idx="5849">
                        <c:v>40.618055555555557</c:v>
                      </c:pt>
                      <c:pt idx="5850">
                        <c:v>40.625</c:v>
                      </c:pt>
                      <c:pt idx="5851">
                        <c:v>40.631944444444443</c:v>
                      </c:pt>
                      <c:pt idx="5852">
                        <c:v>40.638888888888893</c:v>
                      </c:pt>
                      <c:pt idx="5853">
                        <c:v>40.645833333333336</c:v>
                      </c:pt>
                      <c:pt idx="5854">
                        <c:v>40.652777777777779</c:v>
                      </c:pt>
                      <c:pt idx="5855">
                        <c:v>40.659722222222221</c:v>
                      </c:pt>
                      <c:pt idx="5856">
                        <c:v>40.666666666666664</c:v>
                      </c:pt>
                      <c:pt idx="5857">
                        <c:v>40.673611111111107</c:v>
                      </c:pt>
                      <c:pt idx="5858">
                        <c:v>40.680555555555557</c:v>
                      </c:pt>
                      <c:pt idx="5859">
                        <c:v>40.6875</c:v>
                      </c:pt>
                      <c:pt idx="5860">
                        <c:v>40.694444444444443</c:v>
                      </c:pt>
                      <c:pt idx="5861">
                        <c:v>40.701388888888893</c:v>
                      </c:pt>
                      <c:pt idx="5862">
                        <c:v>40.708333333333336</c:v>
                      </c:pt>
                      <c:pt idx="5863">
                        <c:v>40.715277777777779</c:v>
                      </c:pt>
                      <c:pt idx="5864">
                        <c:v>40.722222222222221</c:v>
                      </c:pt>
                      <c:pt idx="5865">
                        <c:v>40.729166666666664</c:v>
                      </c:pt>
                      <c:pt idx="5866">
                        <c:v>40.736111111111107</c:v>
                      </c:pt>
                      <c:pt idx="5867">
                        <c:v>40.743055555555557</c:v>
                      </c:pt>
                      <c:pt idx="5868">
                        <c:v>40.75</c:v>
                      </c:pt>
                      <c:pt idx="5869">
                        <c:v>40.756944444444443</c:v>
                      </c:pt>
                      <c:pt idx="5870">
                        <c:v>40.763888888888893</c:v>
                      </c:pt>
                      <c:pt idx="5871">
                        <c:v>40.770833333333336</c:v>
                      </c:pt>
                      <c:pt idx="5872">
                        <c:v>40.777777777777779</c:v>
                      </c:pt>
                      <c:pt idx="5873">
                        <c:v>40.784722222222221</c:v>
                      </c:pt>
                      <c:pt idx="5874">
                        <c:v>40.791666666666664</c:v>
                      </c:pt>
                      <c:pt idx="5875">
                        <c:v>40.798611111111107</c:v>
                      </c:pt>
                      <c:pt idx="5876">
                        <c:v>40.805555555555557</c:v>
                      </c:pt>
                      <c:pt idx="5877">
                        <c:v>40.8125</c:v>
                      </c:pt>
                      <c:pt idx="5878">
                        <c:v>40.819444444444443</c:v>
                      </c:pt>
                      <c:pt idx="5879">
                        <c:v>40.826388888888893</c:v>
                      </c:pt>
                      <c:pt idx="5880">
                        <c:v>40.833333333333336</c:v>
                      </c:pt>
                      <c:pt idx="5881">
                        <c:v>40.840277777777779</c:v>
                      </c:pt>
                      <c:pt idx="5882">
                        <c:v>40.847222222222221</c:v>
                      </c:pt>
                      <c:pt idx="5883">
                        <c:v>40.854166666666664</c:v>
                      </c:pt>
                      <c:pt idx="5884">
                        <c:v>40.861111111111107</c:v>
                      </c:pt>
                      <c:pt idx="5885">
                        <c:v>40.868055555555557</c:v>
                      </c:pt>
                      <c:pt idx="5886">
                        <c:v>40.875</c:v>
                      </c:pt>
                      <c:pt idx="5887">
                        <c:v>40.881944444444443</c:v>
                      </c:pt>
                      <c:pt idx="5888">
                        <c:v>40.888888888888893</c:v>
                      </c:pt>
                      <c:pt idx="5889">
                        <c:v>40.895833333333336</c:v>
                      </c:pt>
                      <c:pt idx="5890">
                        <c:v>40.902777777777779</c:v>
                      </c:pt>
                      <c:pt idx="5891">
                        <c:v>40.909722222222221</c:v>
                      </c:pt>
                      <c:pt idx="5892">
                        <c:v>40.916666666666664</c:v>
                      </c:pt>
                      <c:pt idx="5893">
                        <c:v>40.923611111111107</c:v>
                      </c:pt>
                      <c:pt idx="5894">
                        <c:v>40.930555555555557</c:v>
                      </c:pt>
                      <c:pt idx="5895">
                        <c:v>40.9375</c:v>
                      </c:pt>
                      <c:pt idx="5896">
                        <c:v>40.944444444444443</c:v>
                      </c:pt>
                      <c:pt idx="5897">
                        <c:v>40.951388888888893</c:v>
                      </c:pt>
                      <c:pt idx="5898">
                        <c:v>40.958333333333336</c:v>
                      </c:pt>
                      <c:pt idx="5899">
                        <c:v>40.965277777777779</c:v>
                      </c:pt>
                      <c:pt idx="5900">
                        <c:v>40.972222222222221</c:v>
                      </c:pt>
                      <c:pt idx="5901">
                        <c:v>40.979166666666664</c:v>
                      </c:pt>
                      <c:pt idx="5902">
                        <c:v>40.986111111111107</c:v>
                      </c:pt>
                      <c:pt idx="5903">
                        <c:v>40.993055555555557</c:v>
                      </c:pt>
                      <c:pt idx="5904">
                        <c:v>41</c:v>
                      </c:pt>
                      <c:pt idx="5905">
                        <c:v>41.006944444444443</c:v>
                      </c:pt>
                      <c:pt idx="5906">
                        <c:v>41.013888888888893</c:v>
                      </c:pt>
                      <c:pt idx="5907">
                        <c:v>41.020833333333336</c:v>
                      </c:pt>
                      <c:pt idx="5908">
                        <c:v>41.027777777777779</c:v>
                      </c:pt>
                      <c:pt idx="5909">
                        <c:v>41.034722222222221</c:v>
                      </c:pt>
                      <c:pt idx="5910">
                        <c:v>41.041666666666664</c:v>
                      </c:pt>
                      <c:pt idx="5911">
                        <c:v>41.048611111111107</c:v>
                      </c:pt>
                      <c:pt idx="5912">
                        <c:v>41.055555555555557</c:v>
                      </c:pt>
                      <c:pt idx="5913">
                        <c:v>41.0625</c:v>
                      </c:pt>
                      <c:pt idx="5914">
                        <c:v>41.069444444444443</c:v>
                      </c:pt>
                      <c:pt idx="5915">
                        <c:v>41.076388888888893</c:v>
                      </c:pt>
                      <c:pt idx="5916">
                        <c:v>41.083333333333336</c:v>
                      </c:pt>
                      <c:pt idx="5917">
                        <c:v>41.090277777777779</c:v>
                      </c:pt>
                      <c:pt idx="5918">
                        <c:v>41.097222222222221</c:v>
                      </c:pt>
                      <c:pt idx="5919">
                        <c:v>41.104166666666664</c:v>
                      </c:pt>
                      <c:pt idx="5920">
                        <c:v>41.111111111111107</c:v>
                      </c:pt>
                      <c:pt idx="5921">
                        <c:v>41.118055555555557</c:v>
                      </c:pt>
                      <c:pt idx="5922">
                        <c:v>41.125</c:v>
                      </c:pt>
                      <c:pt idx="5923">
                        <c:v>41.131944444444443</c:v>
                      </c:pt>
                      <c:pt idx="5924">
                        <c:v>41.138888888888893</c:v>
                      </c:pt>
                      <c:pt idx="5925">
                        <c:v>41.145833333333336</c:v>
                      </c:pt>
                      <c:pt idx="5926">
                        <c:v>41.152777777777779</c:v>
                      </c:pt>
                      <c:pt idx="5927">
                        <c:v>41.159722222222221</c:v>
                      </c:pt>
                      <c:pt idx="5928">
                        <c:v>41.166666666666664</c:v>
                      </c:pt>
                      <c:pt idx="5929">
                        <c:v>41.173611111111107</c:v>
                      </c:pt>
                      <c:pt idx="5930">
                        <c:v>41.180555555555557</c:v>
                      </c:pt>
                      <c:pt idx="5931">
                        <c:v>41.1875</c:v>
                      </c:pt>
                      <c:pt idx="5932">
                        <c:v>41.194444444444443</c:v>
                      </c:pt>
                      <c:pt idx="5933">
                        <c:v>41.201388888888893</c:v>
                      </c:pt>
                      <c:pt idx="5934">
                        <c:v>41.208333333333336</c:v>
                      </c:pt>
                      <c:pt idx="5935">
                        <c:v>41.215277777777779</c:v>
                      </c:pt>
                      <c:pt idx="5936">
                        <c:v>41.222222222222221</c:v>
                      </c:pt>
                      <c:pt idx="5937">
                        <c:v>41.229166666666664</c:v>
                      </c:pt>
                      <c:pt idx="5938">
                        <c:v>41.236111111111107</c:v>
                      </c:pt>
                      <c:pt idx="5939">
                        <c:v>41.243055555555557</c:v>
                      </c:pt>
                      <c:pt idx="5940">
                        <c:v>41.25</c:v>
                      </c:pt>
                      <c:pt idx="5941">
                        <c:v>41.256944444444443</c:v>
                      </c:pt>
                      <c:pt idx="5942">
                        <c:v>41.263888888888893</c:v>
                      </c:pt>
                      <c:pt idx="5943">
                        <c:v>41.270833333333336</c:v>
                      </c:pt>
                      <c:pt idx="5944">
                        <c:v>41.277777777777779</c:v>
                      </c:pt>
                      <c:pt idx="5945">
                        <c:v>41.284722222222221</c:v>
                      </c:pt>
                      <c:pt idx="5946">
                        <c:v>41.291666666666664</c:v>
                      </c:pt>
                      <c:pt idx="5947">
                        <c:v>41.298611111111107</c:v>
                      </c:pt>
                      <c:pt idx="5948">
                        <c:v>41.305555555555557</c:v>
                      </c:pt>
                      <c:pt idx="5949">
                        <c:v>41.3125</c:v>
                      </c:pt>
                      <c:pt idx="5950">
                        <c:v>41.319444444444443</c:v>
                      </c:pt>
                      <c:pt idx="5951">
                        <c:v>41.326388888888893</c:v>
                      </c:pt>
                      <c:pt idx="5952">
                        <c:v>41.333333333333336</c:v>
                      </c:pt>
                      <c:pt idx="5953">
                        <c:v>41.340277777777779</c:v>
                      </c:pt>
                      <c:pt idx="5954">
                        <c:v>41.347222222222221</c:v>
                      </c:pt>
                      <c:pt idx="5955">
                        <c:v>41.354166666666664</c:v>
                      </c:pt>
                      <c:pt idx="5956">
                        <c:v>41.361111111111107</c:v>
                      </c:pt>
                      <c:pt idx="5957">
                        <c:v>41.368055555555557</c:v>
                      </c:pt>
                      <c:pt idx="5958">
                        <c:v>41.375</c:v>
                      </c:pt>
                      <c:pt idx="5959">
                        <c:v>41.381944444444443</c:v>
                      </c:pt>
                      <c:pt idx="5960">
                        <c:v>41.388888888888893</c:v>
                      </c:pt>
                      <c:pt idx="5961">
                        <c:v>41.395833333333336</c:v>
                      </c:pt>
                      <c:pt idx="5962">
                        <c:v>41.402777777777779</c:v>
                      </c:pt>
                      <c:pt idx="5963">
                        <c:v>41.409722222222221</c:v>
                      </c:pt>
                      <c:pt idx="5964">
                        <c:v>41.416666666666664</c:v>
                      </c:pt>
                      <c:pt idx="5965">
                        <c:v>41.423611111111107</c:v>
                      </c:pt>
                      <c:pt idx="5966">
                        <c:v>41.430555555555557</c:v>
                      </c:pt>
                      <c:pt idx="5967">
                        <c:v>41.4375</c:v>
                      </c:pt>
                      <c:pt idx="5968">
                        <c:v>41.444444444444443</c:v>
                      </c:pt>
                      <c:pt idx="5969">
                        <c:v>41.451388888888893</c:v>
                      </c:pt>
                      <c:pt idx="5970">
                        <c:v>41.458333333333336</c:v>
                      </c:pt>
                      <c:pt idx="5971">
                        <c:v>41.465277777777779</c:v>
                      </c:pt>
                      <c:pt idx="5972">
                        <c:v>41.472222222222221</c:v>
                      </c:pt>
                      <c:pt idx="5973">
                        <c:v>41.479166666666664</c:v>
                      </c:pt>
                      <c:pt idx="5974">
                        <c:v>41.486111111111107</c:v>
                      </c:pt>
                      <c:pt idx="5975">
                        <c:v>41.493055555555557</c:v>
                      </c:pt>
                      <c:pt idx="5976">
                        <c:v>41.5</c:v>
                      </c:pt>
                      <c:pt idx="5977">
                        <c:v>41.506944444444443</c:v>
                      </c:pt>
                      <c:pt idx="5978">
                        <c:v>41.513888888888893</c:v>
                      </c:pt>
                      <c:pt idx="5979">
                        <c:v>41.520833333333336</c:v>
                      </c:pt>
                      <c:pt idx="5980">
                        <c:v>41.527777777777779</c:v>
                      </c:pt>
                      <c:pt idx="5981">
                        <c:v>41.534722222222221</c:v>
                      </c:pt>
                      <c:pt idx="5982">
                        <c:v>41.541666666666664</c:v>
                      </c:pt>
                      <c:pt idx="5983">
                        <c:v>41.548611111111107</c:v>
                      </c:pt>
                      <c:pt idx="5984">
                        <c:v>41.555555555555557</c:v>
                      </c:pt>
                      <c:pt idx="5985">
                        <c:v>41.5625</c:v>
                      </c:pt>
                      <c:pt idx="5986">
                        <c:v>41.569444444444443</c:v>
                      </c:pt>
                      <c:pt idx="5987">
                        <c:v>41.576388888888893</c:v>
                      </c:pt>
                      <c:pt idx="5988">
                        <c:v>41.583333333333336</c:v>
                      </c:pt>
                      <c:pt idx="5989">
                        <c:v>41.590277777777779</c:v>
                      </c:pt>
                      <c:pt idx="5990">
                        <c:v>41.597222222222221</c:v>
                      </c:pt>
                      <c:pt idx="5991">
                        <c:v>41.604166666666664</c:v>
                      </c:pt>
                      <c:pt idx="5992">
                        <c:v>41.611111111111107</c:v>
                      </c:pt>
                      <c:pt idx="5993">
                        <c:v>41.618055555555557</c:v>
                      </c:pt>
                      <c:pt idx="5994">
                        <c:v>41.625</c:v>
                      </c:pt>
                      <c:pt idx="5995">
                        <c:v>41.631944444444443</c:v>
                      </c:pt>
                      <c:pt idx="5996">
                        <c:v>41.638888888888893</c:v>
                      </c:pt>
                      <c:pt idx="5997">
                        <c:v>41.645833333333336</c:v>
                      </c:pt>
                      <c:pt idx="5998">
                        <c:v>41.652777777777779</c:v>
                      </c:pt>
                      <c:pt idx="5999">
                        <c:v>41.659722222222221</c:v>
                      </c:pt>
                      <c:pt idx="6000">
                        <c:v>41.666666666666664</c:v>
                      </c:pt>
                      <c:pt idx="6001">
                        <c:v>41.673611111111107</c:v>
                      </c:pt>
                      <c:pt idx="6002">
                        <c:v>41.680555555555557</c:v>
                      </c:pt>
                      <c:pt idx="6003">
                        <c:v>41.6875</c:v>
                      </c:pt>
                      <c:pt idx="6004">
                        <c:v>41.694444444444443</c:v>
                      </c:pt>
                      <c:pt idx="6005">
                        <c:v>41.701388888888893</c:v>
                      </c:pt>
                      <c:pt idx="6006">
                        <c:v>41.708333333333336</c:v>
                      </c:pt>
                      <c:pt idx="6007">
                        <c:v>41.715277777777779</c:v>
                      </c:pt>
                      <c:pt idx="6008">
                        <c:v>41.722222222222221</c:v>
                      </c:pt>
                      <c:pt idx="6009">
                        <c:v>41.729166666666664</c:v>
                      </c:pt>
                      <c:pt idx="6010">
                        <c:v>41.736111111111107</c:v>
                      </c:pt>
                      <c:pt idx="6011">
                        <c:v>41.743055555555557</c:v>
                      </c:pt>
                      <c:pt idx="6012">
                        <c:v>41.75</c:v>
                      </c:pt>
                      <c:pt idx="6013">
                        <c:v>41.756944444444443</c:v>
                      </c:pt>
                      <c:pt idx="6014">
                        <c:v>41.763888888888893</c:v>
                      </c:pt>
                      <c:pt idx="6015">
                        <c:v>41.770833333333336</c:v>
                      </c:pt>
                      <c:pt idx="6016">
                        <c:v>41.777777777777779</c:v>
                      </c:pt>
                      <c:pt idx="6017">
                        <c:v>41.784722222222221</c:v>
                      </c:pt>
                      <c:pt idx="6018">
                        <c:v>41.791666666666664</c:v>
                      </c:pt>
                      <c:pt idx="6019">
                        <c:v>41.798611111111107</c:v>
                      </c:pt>
                      <c:pt idx="6020">
                        <c:v>41.805555555555557</c:v>
                      </c:pt>
                      <c:pt idx="6021">
                        <c:v>41.8125</c:v>
                      </c:pt>
                      <c:pt idx="6022">
                        <c:v>41.819444444444443</c:v>
                      </c:pt>
                      <c:pt idx="6023">
                        <c:v>41.826388888888893</c:v>
                      </c:pt>
                      <c:pt idx="6024">
                        <c:v>41.833333333333336</c:v>
                      </c:pt>
                      <c:pt idx="6025">
                        <c:v>41.840277777777779</c:v>
                      </c:pt>
                      <c:pt idx="6026">
                        <c:v>41.847222222222221</c:v>
                      </c:pt>
                      <c:pt idx="6027">
                        <c:v>41.854166666666664</c:v>
                      </c:pt>
                      <c:pt idx="6028">
                        <c:v>41.861111111111107</c:v>
                      </c:pt>
                      <c:pt idx="6029">
                        <c:v>41.868055555555557</c:v>
                      </c:pt>
                      <c:pt idx="6030">
                        <c:v>41.875</c:v>
                      </c:pt>
                      <c:pt idx="6031">
                        <c:v>41.881944444444443</c:v>
                      </c:pt>
                      <c:pt idx="6032">
                        <c:v>41.888888888888893</c:v>
                      </c:pt>
                      <c:pt idx="6033">
                        <c:v>41.895833333333336</c:v>
                      </c:pt>
                      <c:pt idx="6034">
                        <c:v>41.902777777777779</c:v>
                      </c:pt>
                      <c:pt idx="6035">
                        <c:v>41.909722222222221</c:v>
                      </c:pt>
                      <c:pt idx="6036">
                        <c:v>41.916666666666664</c:v>
                      </c:pt>
                      <c:pt idx="6037">
                        <c:v>41.923611111111107</c:v>
                      </c:pt>
                      <c:pt idx="6038">
                        <c:v>41.930555555555557</c:v>
                      </c:pt>
                      <c:pt idx="6039">
                        <c:v>41.9375</c:v>
                      </c:pt>
                      <c:pt idx="6040">
                        <c:v>41.944444444444443</c:v>
                      </c:pt>
                      <c:pt idx="6041">
                        <c:v>41.951388888888893</c:v>
                      </c:pt>
                      <c:pt idx="6042">
                        <c:v>41.958333333333336</c:v>
                      </c:pt>
                      <c:pt idx="6043">
                        <c:v>41.965277777777779</c:v>
                      </c:pt>
                      <c:pt idx="6044">
                        <c:v>41.972222222222221</c:v>
                      </c:pt>
                      <c:pt idx="6045">
                        <c:v>41.979166666666664</c:v>
                      </c:pt>
                      <c:pt idx="6046">
                        <c:v>41.986111111111107</c:v>
                      </c:pt>
                      <c:pt idx="6047">
                        <c:v>41.993055555555557</c:v>
                      </c:pt>
                      <c:pt idx="6048">
                        <c:v>42</c:v>
                      </c:pt>
                      <c:pt idx="6049">
                        <c:v>42.006944444444443</c:v>
                      </c:pt>
                      <c:pt idx="6050">
                        <c:v>42.013888888888893</c:v>
                      </c:pt>
                      <c:pt idx="6051">
                        <c:v>42.020833333333336</c:v>
                      </c:pt>
                      <c:pt idx="6052">
                        <c:v>42.027777777777779</c:v>
                      </c:pt>
                      <c:pt idx="6053">
                        <c:v>42.034722222222221</c:v>
                      </c:pt>
                      <c:pt idx="6054">
                        <c:v>42.041666666666664</c:v>
                      </c:pt>
                      <c:pt idx="6055">
                        <c:v>42.048611111111107</c:v>
                      </c:pt>
                      <c:pt idx="6056">
                        <c:v>42.055555555555557</c:v>
                      </c:pt>
                      <c:pt idx="6057">
                        <c:v>42.0625</c:v>
                      </c:pt>
                      <c:pt idx="6058">
                        <c:v>42.069444444444443</c:v>
                      </c:pt>
                      <c:pt idx="6059">
                        <c:v>42.076388888888893</c:v>
                      </c:pt>
                      <c:pt idx="6060">
                        <c:v>42.083333333333336</c:v>
                      </c:pt>
                      <c:pt idx="6061">
                        <c:v>42.090277777777779</c:v>
                      </c:pt>
                      <c:pt idx="6062">
                        <c:v>42.097222222222221</c:v>
                      </c:pt>
                      <c:pt idx="6063">
                        <c:v>42.104166666666664</c:v>
                      </c:pt>
                      <c:pt idx="6064">
                        <c:v>42.111111111111107</c:v>
                      </c:pt>
                      <c:pt idx="6065">
                        <c:v>42.118055555555557</c:v>
                      </c:pt>
                      <c:pt idx="6066">
                        <c:v>42.125</c:v>
                      </c:pt>
                      <c:pt idx="6067">
                        <c:v>42.131944444444443</c:v>
                      </c:pt>
                      <c:pt idx="6068">
                        <c:v>42.138888888888893</c:v>
                      </c:pt>
                      <c:pt idx="6069">
                        <c:v>42.145833333333336</c:v>
                      </c:pt>
                      <c:pt idx="6070">
                        <c:v>42.152777777777779</c:v>
                      </c:pt>
                      <c:pt idx="6071">
                        <c:v>42.159722222222221</c:v>
                      </c:pt>
                      <c:pt idx="6072">
                        <c:v>42.166666666666664</c:v>
                      </c:pt>
                      <c:pt idx="6073">
                        <c:v>42.173611111111107</c:v>
                      </c:pt>
                      <c:pt idx="6074">
                        <c:v>42.180555555555557</c:v>
                      </c:pt>
                      <c:pt idx="6075">
                        <c:v>42.1875</c:v>
                      </c:pt>
                      <c:pt idx="6076">
                        <c:v>42.194444444444443</c:v>
                      </c:pt>
                      <c:pt idx="6077">
                        <c:v>42.201388888888893</c:v>
                      </c:pt>
                      <c:pt idx="6078">
                        <c:v>42.208333333333336</c:v>
                      </c:pt>
                      <c:pt idx="6079">
                        <c:v>42.215277777777779</c:v>
                      </c:pt>
                      <c:pt idx="6080">
                        <c:v>42.222222222222221</c:v>
                      </c:pt>
                      <c:pt idx="6081">
                        <c:v>42.229166666666664</c:v>
                      </c:pt>
                      <c:pt idx="6082">
                        <c:v>42.236111111111107</c:v>
                      </c:pt>
                      <c:pt idx="6083">
                        <c:v>42.243055555555557</c:v>
                      </c:pt>
                      <c:pt idx="6084">
                        <c:v>42.25</c:v>
                      </c:pt>
                      <c:pt idx="6085">
                        <c:v>42.256944444444443</c:v>
                      </c:pt>
                      <c:pt idx="6086">
                        <c:v>42.263888888888893</c:v>
                      </c:pt>
                      <c:pt idx="6087">
                        <c:v>42.270833333333336</c:v>
                      </c:pt>
                      <c:pt idx="6088">
                        <c:v>42.277777777777779</c:v>
                      </c:pt>
                      <c:pt idx="6089">
                        <c:v>42.284722222222221</c:v>
                      </c:pt>
                      <c:pt idx="6090">
                        <c:v>42.291666666666664</c:v>
                      </c:pt>
                      <c:pt idx="6091">
                        <c:v>42.298611111111107</c:v>
                      </c:pt>
                      <c:pt idx="6092">
                        <c:v>42.305555555555557</c:v>
                      </c:pt>
                      <c:pt idx="6093">
                        <c:v>42.3125</c:v>
                      </c:pt>
                      <c:pt idx="6094">
                        <c:v>42.319444444444443</c:v>
                      </c:pt>
                      <c:pt idx="6095">
                        <c:v>42.326388888888893</c:v>
                      </c:pt>
                      <c:pt idx="6096">
                        <c:v>42.333333333333336</c:v>
                      </c:pt>
                      <c:pt idx="6097">
                        <c:v>42.340277777777779</c:v>
                      </c:pt>
                      <c:pt idx="6098">
                        <c:v>42.347222222222221</c:v>
                      </c:pt>
                      <c:pt idx="6099">
                        <c:v>42.354166666666664</c:v>
                      </c:pt>
                      <c:pt idx="6100">
                        <c:v>42.361111111111107</c:v>
                      </c:pt>
                      <c:pt idx="6101">
                        <c:v>42.368055555555557</c:v>
                      </c:pt>
                      <c:pt idx="6102">
                        <c:v>42.375</c:v>
                      </c:pt>
                      <c:pt idx="6103">
                        <c:v>42.381944444444443</c:v>
                      </c:pt>
                      <c:pt idx="6104">
                        <c:v>42.388888888888893</c:v>
                      </c:pt>
                      <c:pt idx="6105">
                        <c:v>42.395833333333336</c:v>
                      </c:pt>
                      <c:pt idx="6106">
                        <c:v>42.402777777777779</c:v>
                      </c:pt>
                      <c:pt idx="6107">
                        <c:v>42.409722222222221</c:v>
                      </c:pt>
                      <c:pt idx="6108">
                        <c:v>42.416666666666664</c:v>
                      </c:pt>
                      <c:pt idx="6109">
                        <c:v>42.423611111111107</c:v>
                      </c:pt>
                      <c:pt idx="6110">
                        <c:v>42.430555555555557</c:v>
                      </c:pt>
                      <c:pt idx="6111">
                        <c:v>42.4375</c:v>
                      </c:pt>
                      <c:pt idx="6112">
                        <c:v>42.444444444444443</c:v>
                      </c:pt>
                      <c:pt idx="6113">
                        <c:v>42.451388888888893</c:v>
                      </c:pt>
                      <c:pt idx="6114">
                        <c:v>42.458333333333336</c:v>
                      </c:pt>
                      <c:pt idx="6115">
                        <c:v>42.465277777777779</c:v>
                      </c:pt>
                      <c:pt idx="6116">
                        <c:v>42.472222222222221</c:v>
                      </c:pt>
                      <c:pt idx="6117">
                        <c:v>42.479166666666664</c:v>
                      </c:pt>
                      <c:pt idx="6118">
                        <c:v>42.486111111111107</c:v>
                      </c:pt>
                      <c:pt idx="6119">
                        <c:v>42.493055555555557</c:v>
                      </c:pt>
                      <c:pt idx="6120">
                        <c:v>42.5</c:v>
                      </c:pt>
                      <c:pt idx="6121">
                        <c:v>42.506944444444443</c:v>
                      </c:pt>
                      <c:pt idx="6122">
                        <c:v>42.513888888888893</c:v>
                      </c:pt>
                      <c:pt idx="6123">
                        <c:v>42.520833333333336</c:v>
                      </c:pt>
                      <c:pt idx="6124">
                        <c:v>42.527777777777779</c:v>
                      </c:pt>
                      <c:pt idx="6125">
                        <c:v>42.534722222222221</c:v>
                      </c:pt>
                      <c:pt idx="6126">
                        <c:v>42.541666666666664</c:v>
                      </c:pt>
                      <c:pt idx="6127">
                        <c:v>42.548611111111107</c:v>
                      </c:pt>
                      <c:pt idx="6128">
                        <c:v>42.555555555555557</c:v>
                      </c:pt>
                      <c:pt idx="6129">
                        <c:v>42.5625</c:v>
                      </c:pt>
                      <c:pt idx="6130">
                        <c:v>42.569444444444443</c:v>
                      </c:pt>
                      <c:pt idx="6131">
                        <c:v>42.576388888888893</c:v>
                      </c:pt>
                      <c:pt idx="6132">
                        <c:v>42.583333333333336</c:v>
                      </c:pt>
                      <c:pt idx="6133">
                        <c:v>42.590277777777779</c:v>
                      </c:pt>
                      <c:pt idx="6134">
                        <c:v>42.597222222222221</c:v>
                      </c:pt>
                      <c:pt idx="6135">
                        <c:v>42.604166666666664</c:v>
                      </c:pt>
                      <c:pt idx="6136">
                        <c:v>42.611111111111107</c:v>
                      </c:pt>
                      <c:pt idx="6137">
                        <c:v>42.618055555555557</c:v>
                      </c:pt>
                      <c:pt idx="6138">
                        <c:v>42.625</c:v>
                      </c:pt>
                      <c:pt idx="6139">
                        <c:v>42.631944444444443</c:v>
                      </c:pt>
                      <c:pt idx="6140">
                        <c:v>42.638888888888893</c:v>
                      </c:pt>
                      <c:pt idx="6141">
                        <c:v>42.645833333333336</c:v>
                      </c:pt>
                      <c:pt idx="6142">
                        <c:v>42.652777777777779</c:v>
                      </c:pt>
                      <c:pt idx="6143">
                        <c:v>42.659722222222221</c:v>
                      </c:pt>
                      <c:pt idx="6144">
                        <c:v>42.666666666666664</c:v>
                      </c:pt>
                      <c:pt idx="6145">
                        <c:v>42.673611111111114</c:v>
                      </c:pt>
                      <c:pt idx="6146">
                        <c:v>42.68055555555555</c:v>
                      </c:pt>
                      <c:pt idx="6147">
                        <c:v>42.6875</c:v>
                      </c:pt>
                      <c:pt idx="6148">
                        <c:v>42.69444444444445</c:v>
                      </c:pt>
                      <c:pt idx="6149">
                        <c:v>42.701388888888886</c:v>
                      </c:pt>
                      <c:pt idx="6150">
                        <c:v>42.708333333333336</c:v>
                      </c:pt>
                      <c:pt idx="6151">
                        <c:v>42.715277777777779</c:v>
                      </c:pt>
                      <c:pt idx="6152">
                        <c:v>42.722222222222221</c:v>
                      </c:pt>
                      <c:pt idx="6153">
                        <c:v>42.729166666666664</c:v>
                      </c:pt>
                      <c:pt idx="6154">
                        <c:v>42.736111111111114</c:v>
                      </c:pt>
                      <c:pt idx="6155">
                        <c:v>42.74305555555555</c:v>
                      </c:pt>
                      <c:pt idx="6156">
                        <c:v>42.75</c:v>
                      </c:pt>
                      <c:pt idx="6157">
                        <c:v>42.75694444444445</c:v>
                      </c:pt>
                      <c:pt idx="6158">
                        <c:v>42.763888888888886</c:v>
                      </c:pt>
                      <c:pt idx="6159">
                        <c:v>42.770833333333336</c:v>
                      </c:pt>
                      <c:pt idx="6160">
                        <c:v>42.777777777777779</c:v>
                      </c:pt>
                      <c:pt idx="6161">
                        <c:v>42.784722222222221</c:v>
                      </c:pt>
                      <c:pt idx="6162">
                        <c:v>42.791666666666664</c:v>
                      </c:pt>
                      <c:pt idx="6163">
                        <c:v>42.798611111111114</c:v>
                      </c:pt>
                      <c:pt idx="6164">
                        <c:v>42.80555555555555</c:v>
                      </c:pt>
                      <c:pt idx="6165">
                        <c:v>42.8125</c:v>
                      </c:pt>
                      <c:pt idx="6166">
                        <c:v>42.81944444444445</c:v>
                      </c:pt>
                      <c:pt idx="6167">
                        <c:v>42.826388888888886</c:v>
                      </c:pt>
                      <c:pt idx="6168">
                        <c:v>42.833333333333336</c:v>
                      </c:pt>
                      <c:pt idx="6169">
                        <c:v>42.840277777777779</c:v>
                      </c:pt>
                      <c:pt idx="6170">
                        <c:v>42.847222222222221</c:v>
                      </c:pt>
                      <c:pt idx="6171">
                        <c:v>42.854166666666664</c:v>
                      </c:pt>
                      <c:pt idx="6172">
                        <c:v>42.861111111111114</c:v>
                      </c:pt>
                      <c:pt idx="6173">
                        <c:v>42.86805555555555</c:v>
                      </c:pt>
                      <c:pt idx="6174">
                        <c:v>42.875</c:v>
                      </c:pt>
                      <c:pt idx="6175">
                        <c:v>42.88194444444445</c:v>
                      </c:pt>
                      <c:pt idx="6176">
                        <c:v>42.888888888888886</c:v>
                      </c:pt>
                      <c:pt idx="6177">
                        <c:v>42.895833333333336</c:v>
                      </c:pt>
                      <c:pt idx="6178">
                        <c:v>42.902777777777779</c:v>
                      </c:pt>
                      <c:pt idx="6179">
                        <c:v>42.909722222222221</c:v>
                      </c:pt>
                      <c:pt idx="6180">
                        <c:v>42.916666666666664</c:v>
                      </c:pt>
                      <c:pt idx="6181">
                        <c:v>42.923611111111114</c:v>
                      </c:pt>
                      <c:pt idx="6182">
                        <c:v>42.93055555555555</c:v>
                      </c:pt>
                      <c:pt idx="6183">
                        <c:v>42.9375</c:v>
                      </c:pt>
                      <c:pt idx="6184">
                        <c:v>42.94444444444445</c:v>
                      </c:pt>
                      <c:pt idx="6185">
                        <c:v>42.951388888888886</c:v>
                      </c:pt>
                      <c:pt idx="6186">
                        <c:v>42.958333333333336</c:v>
                      </c:pt>
                      <c:pt idx="6187">
                        <c:v>42.965277777777779</c:v>
                      </c:pt>
                      <c:pt idx="6188">
                        <c:v>42.972222222222221</c:v>
                      </c:pt>
                      <c:pt idx="6189">
                        <c:v>42.979166666666664</c:v>
                      </c:pt>
                      <c:pt idx="6190">
                        <c:v>42.986111111111114</c:v>
                      </c:pt>
                      <c:pt idx="6191">
                        <c:v>42.99305555555555</c:v>
                      </c:pt>
                      <c:pt idx="6192">
                        <c:v>43</c:v>
                      </c:pt>
                      <c:pt idx="6193">
                        <c:v>43.00694444444445</c:v>
                      </c:pt>
                      <c:pt idx="6194">
                        <c:v>43.013888888888886</c:v>
                      </c:pt>
                      <c:pt idx="6195">
                        <c:v>43.020833333333336</c:v>
                      </c:pt>
                      <c:pt idx="6196">
                        <c:v>43.027777777777779</c:v>
                      </c:pt>
                      <c:pt idx="6197">
                        <c:v>43.034722222222221</c:v>
                      </c:pt>
                      <c:pt idx="6198">
                        <c:v>43.041666666666664</c:v>
                      </c:pt>
                      <c:pt idx="6199">
                        <c:v>43.048611111111114</c:v>
                      </c:pt>
                      <c:pt idx="6200">
                        <c:v>43.05555555555555</c:v>
                      </c:pt>
                      <c:pt idx="6201">
                        <c:v>43.0625</c:v>
                      </c:pt>
                      <c:pt idx="6202">
                        <c:v>43.06944444444445</c:v>
                      </c:pt>
                      <c:pt idx="6203">
                        <c:v>43.076388888888886</c:v>
                      </c:pt>
                      <c:pt idx="6204">
                        <c:v>43.083333333333336</c:v>
                      </c:pt>
                      <c:pt idx="6205">
                        <c:v>43.090277777777779</c:v>
                      </c:pt>
                      <c:pt idx="6206">
                        <c:v>43.097222222222221</c:v>
                      </c:pt>
                      <c:pt idx="6207">
                        <c:v>43.104166666666664</c:v>
                      </c:pt>
                      <c:pt idx="6208">
                        <c:v>43.111111111111114</c:v>
                      </c:pt>
                      <c:pt idx="6209">
                        <c:v>43.11805555555555</c:v>
                      </c:pt>
                      <c:pt idx="6210">
                        <c:v>43.125</c:v>
                      </c:pt>
                      <c:pt idx="6211">
                        <c:v>43.13194444444445</c:v>
                      </c:pt>
                      <c:pt idx="6212">
                        <c:v>43.138888888888886</c:v>
                      </c:pt>
                      <c:pt idx="6213">
                        <c:v>43.145833333333336</c:v>
                      </c:pt>
                      <c:pt idx="6214">
                        <c:v>43.152777777777779</c:v>
                      </c:pt>
                      <c:pt idx="6215">
                        <c:v>43.159722222222221</c:v>
                      </c:pt>
                      <c:pt idx="6216">
                        <c:v>43.166666666666664</c:v>
                      </c:pt>
                      <c:pt idx="6217">
                        <c:v>43.173611111111114</c:v>
                      </c:pt>
                      <c:pt idx="6218">
                        <c:v>43.18055555555555</c:v>
                      </c:pt>
                      <c:pt idx="6219">
                        <c:v>43.1875</c:v>
                      </c:pt>
                      <c:pt idx="6220">
                        <c:v>43.19444444444445</c:v>
                      </c:pt>
                      <c:pt idx="6221">
                        <c:v>43.201388888888886</c:v>
                      </c:pt>
                      <c:pt idx="6222">
                        <c:v>43.208333333333336</c:v>
                      </c:pt>
                      <c:pt idx="6223">
                        <c:v>43.215277777777779</c:v>
                      </c:pt>
                      <c:pt idx="6224">
                        <c:v>43.222222222222221</c:v>
                      </c:pt>
                      <c:pt idx="6225">
                        <c:v>43.229166666666664</c:v>
                      </c:pt>
                      <c:pt idx="6226">
                        <c:v>43.236111111111114</c:v>
                      </c:pt>
                      <c:pt idx="6227">
                        <c:v>43.24305555555555</c:v>
                      </c:pt>
                      <c:pt idx="6228">
                        <c:v>43.25</c:v>
                      </c:pt>
                      <c:pt idx="6229">
                        <c:v>43.25694444444445</c:v>
                      </c:pt>
                      <c:pt idx="6230">
                        <c:v>43.263888888888886</c:v>
                      </c:pt>
                      <c:pt idx="6231">
                        <c:v>43.270833333333336</c:v>
                      </c:pt>
                      <c:pt idx="6232">
                        <c:v>43.277777777777779</c:v>
                      </c:pt>
                      <c:pt idx="6233">
                        <c:v>43.284722222222221</c:v>
                      </c:pt>
                      <c:pt idx="6234">
                        <c:v>43.291666666666664</c:v>
                      </c:pt>
                      <c:pt idx="6235">
                        <c:v>43.298611111111114</c:v>
                      </c:pt>
                      <c:pt idx="6236">
                        <c:v>43.30555555555555</c:v>
                      </c:pt>
                      <c:pt idx="6237">
                        <c:v>43.3125</c:v>
                      </c:pt>
                      <c:pt idx="6238">
                        <c:v>43.31944444444445</c:v>
                      </c:pt>
                      <c:pt idx="6239">
                        <c:v>43.326388888888886</c:v>
                      </c:pt>
                      <c:pt idx="6240">
                        <c:v>43.333333333333336</c:v>
                      </c:pt>
                      <c:pt idx="6241">
                        <c:v>43.340277777777779</c:v>
                      </c:pt>
                      <c:pt idx="6242">
                        <c:v>43.347222222222221</c:v>
                      </c:pt>
                      <c:pt idx="6243">
                        <c:v>43.354166666666664</c:v>
                      </c:pt>
                      <c:pt idx="6244">
                        <c:v>43.361111111111114</c:v>
                      </c:pt>
                      <c:pt idx="6245">
                        <c:v>43.36805555555555</c:v>
                      </c:pt>
                      <c:pt idx="6246">
                        <c:v>43.375</c:v>
                      </c:pt>
                      <c:pt idx="6247">
                        <c:v>43.38194444444445</c:v>
                      </c:pt>
                      <c:pt idx="6248">
                        <c:v>43.388888888888886</c:v>
                      </c:pt>
                      <c:pt idx="6249">
                        <c:v>43.395833333333336</c:v>
                      </c:pt>
                      <c:pt idx="6250">
                        <c:v>43.402777777777779</c:v>
                      </c:pt>
                      <c:pt idx="6251">
                        <c:v>43.409722222222221</c:v>
                      </c:pt>
                      <c:pt idx="6252">
                        <c:v>43.416666666666664</c:v>
                      </c:pt>
                      <c:pt idx="6253">
                        <c:v>43.423611111111114</c:v>
                      </c:pt>
                      <c:pt idx="6254">
                        <c:v>43.43055555555555</c:v>
                      </c:pt>
                      <c:pt idx="6255">
                        <c:v>43.4375</c:v>
                      </c:pt>
                      <c:pt idx="6256">
                        <c:v>43.44444444444445</c:v>
                      </c:pt>
                      <c:pt idx="6257">
                        <c:v>43.451388888888886</c:v>
                      </c:pt>
                      <c:pt idx="6258">
                        <c:v>43.458333333333336</c:v>
                      </c:pt>
                      <c:pt idx="6259">
                        <c:v>43.465277777777779</c:v>
                      </c:pt>
                      <c:pt idx="6260">
                        <c:v>43.472222222222221</c:v>
                      </c:pt>
                      <c:pt idx="6261">
                        <c:v>43.479166666666664</c:v>
                      </c:pt>
                      <c:pt idx="6262">
                        <c:v>43.486111111111114</c:v>
                      </c:pt>
                      <c:pt idx="6263">
                        <c:v>43.49305555555555</c:v>
                      </c:pt>
                      <c:pt idx="6264">
                        <c:v>43.5</c:v>
                      </c:pt>
                      <c:pt idx="6265">
                        <c:v>43.50694444444445</c:v>
                      </c:pt>
                      <c:pt idx="6266">
                        <c:v>43.513888888888886</c:v>
                      </c:pt>
                      <c:pt idx="6267">
                        <c:v>43.520833333333336</c:v>
                      </c:pt>
                      <c:pt idx="6268">
                        <c:v>43.527777777777779</c:v>
                      </c:pt>
                      <c:pt idx="6269">
                        <c:v>43.534722222222221</c:v>
                      </c:pt>
                      <c:pt idx="6270">
                        <c:v>43.541666666666664</c:v>
                      </c:pt>
                      <c:pt idx="6271">
                        <c:v>43.548611111111114</c:v>
                      </c:pt>
                      <c:pt idx="6272">
                        <c:v>43.55555555555555</c:v>
                      </c:pt>
                      <c:pt idx="6273">
                        <c:v>43.5625</c:v>
                      </c:pt>
                      <c:pt idx="6274">
                        <c:v>43.56944444444445</c:v>
                      </c:pt>
                      <c:pt idx="6275">
                        <c:v>43.576388888888886</c:v>
                      </c:pt>
                      <c:pt idx="6276">
                        <c:v>43.583333333333336</c:v>
                      </c:pt>
                      <c:pt idx="6277">
                        <c:v>43.590277777777779</c:v>
                      </c:pt>
                      <c:pt idx="6278">
                        <c:v>43.597222222222221</c:v>
                      </c:pt>
                      <c:pt idx="6279">
                        <c:v>43.604166666666664</c:v>
                      </c:pt>
                      <c:pt idx="6280">
                        <c:v>43.611111111111114</c:v>
                      </c:pt>
                      <c:pt idx="6281">
                        <c:v>43.61805555555555</c:v>
                      </c:pt>
                      <c:pt idx="6282">
                        <c:v>43.625</c:v>
                      </c:pt>
                      <c:pt idx="6283">
                        <c:v>43.63194444444445</c:v>
                      </c:pt>
                      <c:pt idx="6284">
                        <c:v>43.638888888888886</c:v>
                      </c:pt>
                      <c:pt idx="6285">
                        <c:v>43.645833333333336</c:v>
                      </c:pt>
                      <c:pt idx="6286">
                        <c:v>43.652777777777779</c:v>
                      </c:pt>
                      <c:pt idx="6287">
                        <c:v>43.659722222222221</c:v>
                      </c:pt>
                      <c:pt idx="6288">
                        <c:v>43.666666666666664</c:v>
                      </c:pt>
                      <c:pt idx="6289">
                        <c:v>43.673611111111114</c:v>
                      </c:pt>
                      <c:pt idx="6290">
                        <c:v>43.68055555555555</c:v>
                      </c:pt>
                      <c:pt idx="6291">
                        <c:v>43.6875</c:v>
                      </c:pt>
                      <c:pt idx="6292">
                        <c:v>43.69444444444445</c:v>
                      </c:pt>
                      <c:pt idx="6293">
                        <c:v>43.701388888888886</c:v>
                      </c:pt>
                      <c:pt idx="6294">
                        <c:v>43.708333333333336</c:v>
                      </c:pt>
                      <c:pt idx="6295">
                        <c:v>43.715277777777779</c:v>
                      </c:pt>
                      <c:pt idx="6296">
                        <c:v>43.722222222222221</c:v>
                      </c:pt>
                      <c:pt idx="6297">
                        <c:v>43.729166666666664</c:v>
                      </c:pt>
                      <c:pt idx="6298">
                        <c:v>43.736111111111114</c:v>
                      </c:pt>
                      <c:pt idx="6299">
                        <c:v>43.74305555555555</c:v>
                      </c:pt>
                      <c:pt idx="6300">
                        <c:v>43.75</c:v>
                      </c:pt>
                      <c:pt idx="6301">
                        <c:v>43.75694444444445</c:v>
                      </c:pt>
                      <c:pt idx="6302">
                        <c:v>43.763888888888886</c:v>
                      </c:pt>
                      <c:pt idx="6303">
                        <c:v>43.770833333333336</c:v>
                      </c:pt>
                      <c:pt idx="6304">
                        <c:v>43.777777777777779</c:v>
                      </c:pt>
                      <c:pt idx="6305">
                        <c:v>43.784722222222221</c:v>
                      </c:pt>
                      <c:pt idx="6306">
                        <c:v>43.791666666666664</c:v>
                      </c:pt>
                      <c:pt idx="6307">
                        <c:v>43.798611111111114</c:v>
                      </c:pt>
                      <c:pt idx="6308">
                        <c:v>43.80555555555555</c:v>
                      </c:pt>
                      <c:pt idx="6309">
                        <c:v>43.8125</c:v>
                      </c:pt>
                      <c:pt idx="6310">
                        <c:v>43.81944444444445</c:v>
                      </c:pt>
                      <c:pt idx="6311">
                        <c:v>43.826388888888886</c:v>
                      </c:pt>
                      <c:pt idx="6312">
                        <c:v>43.833333333333336</c:v>
                      </c:pt>
                      <c:pt idx="6313">
                        <c:v>43.840277777777779</c:v>
                      </c:pt>
                      <c:pt idx="6314">
                        <c:v>43.847222222222221</c:v>
                      </c:pt>
                      <c:pt idx="6315">
                        <c:v>43.854166666666664</c:v>
                      </c:pt>
                      <c:pt idx="6316">
                        <c:v>43.861111111111114</c:v>
                      </c:pt>
                      <c:pt idx="6317">
                        <c:v>43.86805555555555</c:v>
                      </c:pt>
                      <c:pt idx="6318">
                        <c:v>43.875</c:v>
                      </c:pt>
                      <c:pt idx="6319">
                        <c:v>43.88194444444445</c:v>
                      </c:pt>
                      <c:pt idx="6320">
                        <c:v>43.888888888888886</c:v>
                      </c:pt>
                      <c:pt idx="6321">
                        <c:v>43.895833333333336</c:v>
                      </c:pt>
                      <c:pt idx="6322">
                        <c:v>43.902777777777779</c:v>
                      </c:pt>
                      <c:pt idx="6323">
                        <c:v>43.909722222222221</c:v>
                      </c:pt>
                      <c:pt idx="6324">
                        <c:v>43.916666666666664</c:v>
                      </c:pt>
                      <c:pt idx="6325">
                        <c:v>43.923611111111114</c:v>
                      </c:pt>
                      <c:pt idx="6326">
                        <c:v>43.93055555555555</c:v>
                      </c:pt>
                      <c:pt idx="6327">
                        <c:v>43.9375</c:v>
                      </c:pt>
                      <c:pt idx="6328">
                        <c:v>43.94444444444445</c:v>
                      </c:pt>
                      <c:pt idx="6329">
                        <c:v>43.951388888888886</c:v>
                      </c:pt>
                      <c:pt idx="6330">
                        <c:v>43.958333333333336</c:v>
                      </c:pt>
                      <c:pt idx="6331">
                        <c:v>43.965277777777779</c:v>
                      </c:pt>
                      <c:pt idx="6332">
                        <c:v>43.972222222222221</c:v>
                      </c:pt>
                      <c:pt idx="6333">
                        <c:v>43.979166666666664</c:v>
                      </c:pt>
                      <c:pt idx="6334">
                        <c:v>43.986111111111114</c:v>
                      </c:pt>
                      <c:pt idx="6335">
                        <c:v>43.99305555555555</c:v>
                      </c:pt>
                      <c:pt idx="6336">
                        <c:v>44</c:v>
                      </c:pt>
                      <c:pt idx="6337">
                        <c:v>44.00694444444445</c:v>
                      </c:pt>
                      <c:pt idx="6338">
                        <c:v>44.013888888888886</c:v>
                      </c:pt>
                      <c:pt idx="6339">
                        <c:v>44.020833333333336</c:v>
                      </c:pt>
                      <c:pt idx="6340">
                        <c:v>44.027777777777779</c:v>
                      </c:pt>
                      <c:pt idx="6341">
                        <c:v>44.034722222222221</c:v>
                      </c:pt>
                      <c:pt idx="6342">
                        <c:v>44.041666666666664</c:v>
                      </c:pt>
                      <c:pt idx="6343">
                        <c:v>44.048611111111114</c:v>
                      </c:pt>
                      <c:pt idx="6344">
                        <c:v>44.05555555555555</c:v>
                      </c:pt>
                      <c:pt idx="6345">
                        <c:v>44.0625</c:v>
                      </c:pt>
                      <c:pt idx="6346">
                        <c:v>44.06944444444445</c:v>
                      </c:pt>
                      <c:pt idx="6347">
                        <c:v>44.076388888888886</c:v>
                      </c:pt>
                      <c:pt idx="6348">
                        <c:v>44.083333333333336</c:v>
                      </c:pt>
                      <c:pt idx="6349">
                        <c:v>44.090277777777779</c:v>
                      </c:pt>
                      <c:pt idx="6350">
                        <c:v>44.097222222222221</c:v>
                      </c:pt>
                      <c:pt idx="6351">
                        <c:v>44.104166666666664</c:v>
                      </c:pt>
                      <c:pt idx="6352">
                        <c:v>44.111111111111114</c:v>
                      </c:pt>
                      <c:pt idx="6353">
                        <c:v>44.11805555555555</c:v>
                      </c:pt>
                      <c:pt idx="6354">
                        <c:v>44.125</c:v>
                      </c:pt>
                      <c:pt idx="6355">
                        <c:v>44.13194444444445</c:v>
                      </c:pt>
                      <c:pt idx="6356">
                        <c:v>44.138888888888886</c:v>
                      </c:pt>
                      <c:pt idx="6357">
                        <c:v>44.145833333333336</c:v>
                      </c:pt>
                      <c:pt idx="6358">
                        <c:v>44.152777777777779</c:v>
                      </c:pt>
                      <c:pt idx="6359">
                        <c:v>44.159722222222221</c:v>
                      </c:pt>
                      <c:pt idx="6360">
                        <c:v>44.166666666666664</c:v>
                      </c:pt>
                      <c:pt idx="6361">
                        <c:v>44.173611111111114</c:v>
                      </c:pt>
                      <c:pt idx="6362">
                        <c:v>44.18055555555555</c:v>
                      </c:pt>
                      <c:pt idx="6363">
                        <c:v>44.1875</c:v>
                      </c:pt>
                      <c:pt idx="6364">
                        <c:v>44.19444444444445</c:v>
                      </c:pt>
                      <c:pt idx="6365">
                        <c:v>44.201388888888886</c:v>
                      </c:pt>
                      <c:pt idx="6366">
                        <c:v>44.208333333333336</c:v>
                      </c:pt>
                      <c:pt idx="6367">
                        <c:v>44.215277777777779</c:v>
                      </c:pt>
                      <c:pt idx="6368">
                        <c:v>44.222222222222221</c:v>
                      </c:pt>
                      <c:pt idx="6369">
                        <c:v>44.229166666666664</c:v>
                      </c:pt>
                      <c:pt idx="6370">
                        <c:v>44.236111111111114</c:v>
                      </c:pt>
                      <c:pt idx="6371">
                        <c:v>44.24305555555555</c:v>
                      </c:pt>
                      <c:pt idx="6372">
                        <c:v>44.25</c:v>
                      </c:pt>
                      <c:pt idx="6373">
                        <c:v>44.25694444444445</c:v>
                      </c:pt>
                      <c:pt idx="6374">
                        <c:v>44.263888888888886</c:v>
                      </c:pt>
                      <c:pt idx="6375">
                        <c:v>44.270833333333336</c:v>
                      </c:pt>
                      <c:pt idx="6376">
                        <c:v>44.277777777777779</c:v>
                      </c:pt>
                      <c:pt idx="6377">
                        <c:v>44.284722222222221</c:v>
                      </c:pt>
                      <c:pt idx="6378">
                        <c:v>44.291666666666664</c:v>
                      </c:pt>
                      <c:pt idx="6379">
                        <c:v>44.298611111111114</c:v>
                      </c:pt>
                      <c:pt idx="6380">
                        <c:v>44.30555555555555</c:v>
                      </c:pt>
                      <c:pt idx="6381">
                        <c:v>44.3125</c:v>
                      </c:pt>
                      <c:pt idx="6382">
                        <c:v>44.31944444444445</c:v>
                      </c:pt>
                      <c:pt idx="6383">
                        <c:v>44.326388888888886</c:v>
                      </c:pt>
                      <c:pt idx="6384">
                        <c:v>44.333333333333336</c:v>
                      </c:pt>
                      <c:pt idx="6385">
                        <c:v>44.340277777777779</c:v>
                      </c:pt>
                      <c:pt idx="6386">
                        <c:v>44.347222222222221</c:v>
                      </c:pt>
                      <c:pt idx="6387">
                        <c:v>44.354166666666664</c:v>
                      </c:pt>
                      <c:pt idx="6388">
                        <c:v>44.361111111111114</c:v>
                      </c:pt>
                      <c:pt idx="6389">
                        <c:v>44.36805555555555</c:v>
                      </c:pt>
                      <c:pt idx="6390">
                        <c:v>44.375</c:v>
                      </c:pt>
                      <c:pt idx="6391">
                        <c:v>44.38194444444445</c:v>
                      </c:pt>
                      <c:pt idx="6392">
                        <c:v>44.388888888888886</c:v>
                      </c:pt>
                      <c:pt idx="6393">
                        <c:v>44.395833333333336</c:v>
                      </c:pt>
                      <c:pt idx="6394">
                        <c:v>44.402777777777779</c:v>
                      </c:pt>
                      <c:pt idx="6395">
                        <c:v>44.409722222222221</c:v>
                      </c:pt>
                      <c:pt idx="6396">
                        <c:v>44.416666666666664</c:v>
                      </c:pt>
                      <c:pt idx="6397">
                        <c:v>44.423611111111114</c:v>
                      </c:pt>
                      <c:pt idx="6398">
                        <c:v>44.43055555555555</c:v>
                      </c:pt>
                      <c:pt idx="6399">
                        <c:v>44.4375</c:v>
                      </c:pt>
                      <c:pt idx="6400">
                        <c:v>44.44444444444445</c:v>
                      </c:pt>
                      <c:pt idx="6401">
                        <c:v>44.451388888888886</c:v>
                      </c:pt>
                      <c:pt idx="6402">
                        <c:v>44.458333333333336</c:v>
                      </c:pt>
                      <c:pt idx="6403">
                        <c:v>44.465277777777779</c:v>
                      </c:pt>
                      <c:pt idx="6404">
                        <c:v>44.472222222222221</c:v>
                      </c:pt>
                      <c:pt idx="6405">
                        <c:v>44.479166666666664</c:v>
                      </c:pt>
                      <c:pt idx="6406">
                        <c:v>44.486111111111114</c:v>
                      </c:pt>
                      <c:pt idx="6407">
                        <c:v>44.49305555555555</c:v>
                      </c:pt>
                      <c:pt idx="6408">
                        <c:v>44.5</c:v>
                      </c:pt>
                      <c:pt idx="6409">
                        <c:v>44.50694444444445</c:v>
                      </c:pt>
                      <c:pt idx="6410">
                        <c:v>44.513888888888886</c:v>
                      </c:pt>
                      <c:pt idx="6411">
                        <c:v>44.520833333333336</c:v>
                      </c:pt>
                      <c:pt idx="6412">
                        <c:v>44.527777777777779</c:v>
                      </c:pt>
                      <c:pt idx="6413">
                        <c:v>44.534722222222221</c:v>
                      </c:pt>
                      <c:pt idx="6414">
                        <c:v>44.541666666666664</c:v>
                      </c:pt>
                      <c:pt idx="6415">
                        <c:v>44.548611111111114</c:v>
                      </c:pt>
                      <c:pt idx="6416">
                        <c:v>44.55555555555555</c:v>
                      </c:pt>
                      <c:pt idx="6417">
                        <c:v>44.5625</c:v>
                      </c:pt>
                      <c:pt idx="6418">
                        <c:v>44.56944444444445</c:v>
                      </c:pt>
                      <c:pt idx="6419">
                        <c:v>44.576388888888886</c:v>
                      </c:pt>
                      <c:pt idx="6420">
                        <c:v>44.583333333333336</c:v>
                      </c:pt>
                      <c:pt idx="6421">
                        <c:v>44.590277777777779</c:v>
                      </c:pt>
                      <c:pt idx="6422">
                        <c:v>44.597222222222221</c:v>
                      </c:pt>
                      <c:pt idx="6423">
                        <c:v>44.604166666666664</c:v>
                      </c:pt>
                      <c:pt idx="6424">
                        <c:v>44.611111111111114</c:v>
                      </c:pt>
                      <c:pt idx="6425">
                        <c:v>44.61805555555555</c:v>
                      </c:pt>
                      <c:pt idx="6426">
                        <c:v>44.625</c:v>
                      </c:pt>
                      <c:pt idx="6427">
                        <c:v>44.63194444444445</c:v>
                      </c:pt>
                      <c:pt idx="6428">
                        <c:v>44.638888888888886</c:v>
                      </c:pt>
                      <c:pt idx="6429">
                        <c:v>44.645833333333336</c:v>
                      </c:pt>
                      <c:pt idx="6430">
                        <c:v>44.652777777777779</c:v>
                      </c:pt>
                      <c:pt idx="6431">
                        <c:v>44.659722222222221</c:v>
                      </c:pt>
                      <c:pt idx="6432">
                        <c:v>44.666666666666664</c:v>
                      </c:pt>
                      <c:pt idx="6433">
                        <c:v>44.673611111111114</c:v>
                      </c:pt>
                      <c:pt idx="6434">
                        <c:v>44.68055555555555</c:v>
                      </c:pt>
                      <c:pt idx="6435">
                        <c:v>44.6875</c:v>
                      </c:pt>
                      <c:pt idx="6436">
                        <c:v>44.69444444444445</c:v>
                      </c:pt>
                      <c:pt idx="6437">
                        <c:v>44.701388888888886</c:v>
                      </c:pt>
                      <c:pt idx="6438">
                        <c:v>44.708333333333336</c:v>
                      </c:pt>
                      <c:pt idx="6439">
                        <c:v>44.715277777777779</c:v>
                      </c:pt>
                      <c:pt idx="6440">
                        <c:v>44.722222222222221</c:v>
                      </c:pt>
                      <c:pt idx="6441">
                        <c:v>44.729166666666664</c:v>
                      </c:pt>
                      <c:pt idx="6442">
                        <c:v>44.736111111111114</c:v>
                      </c:pt>
                      <c:pt idx="6443">
                        <c:v>44.74305555555555</c:v>
                      </c:pt>
                      <c:pt idx="6444">
                        <c:v>44.75</c:v>
                      </c:pt>
                      <c:pt idx="6445">
                        <c:v>44.75694444444445</c:v>
                      </c:pt>
                      <c:pt idx="6446">
                        <c:v>44.763888888888886</c:v>
                      </c:pt>
                      <c:pt idx="6447">
                        <c:v>44.770833333333336</c:v>
                      </c:pt>
                      <c:pt idx="6448">
                        <c:v>44.777777777777779</c:v>
                      </c:pt>
                      <c:pt idx="6449">
                        <c:v>44.784722222222221</c:v>
                      </c:pt>
                      <c:pt idx="6450">
                        <c:v>44.791666666666664</c:v>
                      </c:pt>
                      <c:pt idx="6451">
                        <c:v>44.798611111111114</c:v>
                      </c:pt>
                      <c:pt idx="6452">
                        <c:v>44.80555555555555</c:v>
                      </c:pt>
                      <c:pt idx="6453">
                        <c:v>44.8125</c:v>
                      </c:pt>
                      <c:pt idx="6454">
                        <c:v>44.81944444444445</c:v>
                      </c:pt>
                      <c:pt idx="6455">
                        <c:v>44.826388888888886</c:v>
                      </c:pt>
                      <c:pt idx="6456">
                        <c:v>44.833333333333336</c:v>
                      </c:pt>
                      <c:pt idx="6457">
                        <c:v>44.840277777777779</c:v>
                      </c:pt>
                      <c:pt idx="6458">
                        <c:v>44.847222222222221</c:v>
                      </c:pt>
                      <c:pt idx="6459">
                        <c:v>44.854166666666664</c:v>
                      </c:pt>
                      <c:pt idx="6460">
                        <c:v>44.861111111111114</c:v>
                      </c:pt>
                      <c:pt idx="6461">
                        <c:v>44.86805555555555</c:v>
                      </c:pt>
                      <c:pt idx="6462">
                        <c:v>44.875</c:v>
                      </c:pt>
                      <c:pt idx="6463">
                        <c:v>44.88194444444445</c:v>
                      </c:pt>
                      <c:pt idx="6464">
                        <c:v>44.888888888888886</c:v>
                      </c:pt>
                      <c:pt idx="6465">
                        <c:v>44.895833333333336</c:v>
                      </c:pt>
                      <c:pt idx="6466">
                        <c:v>44.902777777777779</c:v>
                      </c:pt>
                      <c:pt idx="6467">
                        <c:v>44.909722222222221</c:v>
                      </c:pt>
                      <c:pt idx="6468">
                        <c:v>44.916666666666664</c:v>
                      </c:pt>
                      <c:pt idx="6469">
                        <c:v>44.923611111111114</c:v>
                      </c:pt>
                      <c:pt idx="6470">
                        <c:v>44.93055555555555</c:v>
                      </c:pt>
                      <c:pt idx="6471">
                        <c:v>44.9375</c:v>
                      </c:pt>
                      <c:pt idx="6472">
                        <c:v>44.94444444444445</c:v>
                      </c:pt>
                      <c:pt idx="6473">
                        <c:v>44.951388888888886</c:v>
                      </c:pt>
                      <c:pt idx="6474">
                        <c:v>44.958333333333336</c:v>
                      </c:pt>
                      <c:pt idx="6475">
                        <c:v>44.965277777777779</c:v>
                      </c:pt>
                      <c:pt idx="6476">
                        <c:v>44.972222222222221</c:v>
                      </c:pt>
                      <c:pt idx="6477">
                        <c:v>44.979166666666664</c:v>
                      </c:pt>
                      <c:pt idx="6478">
                        <c:v>44.986111111111114</c:v>
                      </c:pt>
                      <c:pt idx="6479">
                        <c:v>44.99305555555555</c:v>
                      </c:pt>
                      <c:pt idx="6480">
                        <c:v>45</c:v>
                      </c:pt>
                      <c:pt idx="6481">
                        <c:v>45.00694444444445</c:v>
                      </c:pt>
                      <c:pt idx="6482">
                        <c:v>45.013888888888886</c:v>
                      </c:pt>
                      <c:pt idx="6483">
                        <c:v>45.020833333333336</c:v>
                      </c:pt>
                      <c:pt idx="6484">
                        <c:v>45.027777777777779</c:v>
                      </c:pt>
                      <c:pt idx="6485">
                        <c:v>45.034722222222221</c:v>
                      </c:pt>
                      <c:pt idx="6486">
                        <c:v>45.041666666666664</c:v>
                      </c:pt>
                      <c:pt idx="6487">
                        <c:v>45.048611111111114</c:v>
                      </c:pt>
                      <c:pt idx="6488">
                        <c:v>45.05555555555555</c:v>
                      </c:pt>
                      <c:pt idx="6489">
                        <c:v>45.0625</c:v>
                      </c:pt>
                      <c:pt idx="6490">
                        <c:v>45.06944444444445</c:v>
                      </c:pt>
                      <c:pt idx="6491">
                        <c:v>45.076388888888886</c:v>
                      </c:pt>
                      <c:pt idx="6492">
                        <c:v>45.083333333333336</c:v>
                      </c:pt>
                      <c:pt idx="6493">
                        <c:v>45.090277777777779</c:v>
                      </c:pt>
                      <c:pt idx="6494">
                        <c:v>45.097222222222221</c:v>
                      </c:pt>
                      <c:pt idx="6495">
                        <c:v>45.104166666666664</c:v>
                      </c:pt>
                      <c:pt idx="6496">
                        <c:v>45.111111111111114</c:v>
                      </c:pt>
                      <c:pt idx="6497">
                        <c:v>45.11805555555555</c:v>
                      </c:pt>
                      <c:pt idx="6498">
                        <c:v>45.125</c:v>
                      </c:pt>
                      <c:pt idx="6499">
                        <c:v>45.13194444444445</c:v>
                      </c:pt>
                      <c:pt idx="6500">
                        <c:v>45.138888888888886</c:v>
                      </c:pt>
                      <c:pt idx="6501">
                        <c:v>45.145833333333336</c:v>
                      </c:pt>
                      <c:pt idx="6502">
                        <c:v>45.152777777777779</c:v>
                      </c:pt>
                      <c:pt idx="6503">
                        <c:v>45.159722222222221</c:v>
                      </c:pt>
                      <c:pt idx="6504">
                        <c:v>45.166666666666664</c:v>
                      </c:pt>
                      <c:pt idx="6505">
                        <c:v>45.173611111111114</c:v>
                      </c:pt>
                      <c:pt idx="6506">
                        <c:v>45.18055555555555</c:v>
                      </c:pt>
                      <c:pt idx="6507">
                        <c:v>45.1875</c:v>
                      </c:pt>
                      <c:pt idx="6508">
                        <c:v>45.19444444444445</c:v>
                      </c:pt>
                      <c:pt idx="6509">
                        <c:v>45.201388888888886</c:v>
                      </c:pt>
                      <c:pt idx="6510">
                        <c:v>45.208333333333336</c:v>
                      </c:pt>
                      <c:pt idx="6511">
                        <c:v>45.215277777777779</c:v>
                      </c:pt>
                      <c:pt idx="6512">
                        <c:v>45.222222222222221</c:v>
                      </c:pt>
                      <c:pt idx="6513">
                        <c:v>45.229166666666664</c:v>
                      </c:pt>
                      <c:pt idx="6514">
                        <c:v>45.236111111111114</c:v>
                      </c:pt>
                      <c:pt idx="6515">
                        <c:v>45.24305555555555</c:v>
                      </c:pt>
                      <c:pt idx="6516">
                        <c:v>45.25</c:v>
                      </c:pt>
                      <c:pt idx="6517">
                        <c:v>45.25694444444445</c:v>
                      </c:pt>
                      <c:pt idx="6518">
                        <c:v>45.263888888888886</c:v>
                      </c:pt>
                      <c:pt idx="6519">
                        <c:v>45.270833333333336</c:v>
                      </c:pt>
                      <c:pt idx="6520">
                        <c:v>45.277777777777779</c:v>
                      </c:pt>
                      <c:pt idx="6521">
                        <c:v>45.284722222222221</c:v>
                      </c:pt>
                      <c:pt idx="6522">
                        <c:v>45.291666666666664</c:v>
                      </c:pt>
                      <c:pt idx="6523">
                        <c:v>45.298611111111114</c:v>
                      </c:pt>
                      <c:pt idx="6524">
                        <c:v>45.30555555555555</c:v>
                      </c:pt>
                      <c:pt idx="6525">
                        <c:v>45.3125</c:v>
                      </c:pt>
                      <c:pt idx="6526">
                        <c:v>45.31944444444445</c:v>
                      </c:pt>
                      <c:pt idx="6527">
                        <c:v>45.326388888888886</c:v>
                      </c:pt>
                      <c:pt idx="6528">
                        <c:v>45.333333333333336</c:v>
                      </c:pt>
                      <c:pt idx="6529">
                        <c:v>45.340277777777779</c:v>
                      </c:pt>
                      <c:pt idx="6530">
                        <c:v>45.347222222222221</c:v>
                      </c:pt>
                      <c:pt idx="6531">
                        <c:v>45.354166666666664</c:v>
                      </c:pt>
                      <c:pt idx="6532">
                        <c:v>45.361111111111114</c:v>
                      </c:pt>
                      <c:pt idx="6533">
                        <c:v>45.36805555555555</c:v>
                      </c:pt>
                      <c:pt idx="6534">
                        <c:v>45.375</c:v>
                      </c:pt>
                      <c:pt idx="6535">
                        <c:v>45.38194444444445</c:v>
                      </c:pt>
                      <c:pt idx="6536">
                        <c:v>45.388888888888886</c:v>
                      </c:pt>
                      <c:pt idx="6537">
                        <c:v>45.395833333333336</c:v>
                      </c:pt>
                      <c:pt idx="6538">
                        <c:v>45.402777777777779</c:v>
                      </c:pt>
                      <c:pt idx="6539">
                        <c:v>45.409722222222221</c:v>
                      </c:pt>
                      <c:pt idx="6540">
                        <c:v>45.416666666666664</c:v>
                      </c:pt>
                      <c:pt idx="6541">
                        <c:v>45.423611111111114</c:v>
                      </c:pt>
                      <c:pt idx="6542">
                        <c:v>45.43055555555555</c:v>
                      </c:pt>
                      <c:pt idx="6543">
                        <c:v>45.4375</c:v>
                      </c:pt>
                      <c:pt idx="6544">
                        <c:v>45.44444444444445</c:v>
                      </c:pt>
                      <c:pt idx="6545">
                        <c:v>45.451388888888886</c:v>
                      </c:pt>
                      <c:pt idx="6546">
                        <c:v>45.458333333333336</c:v>
                      </c:pt>
                      <c:pt idx="6547">
                        <c:v>45.465277777777779</c:v>
                      </c:pt>
                      <c:pt idx="6548">
                        <c:v>45.472222222222221</c:v>
                      </c:pt>
                      <c:pt idx="6549">
                        <c:v>45.479166666666664</c:v>
                      </c:pt>
                      <c:pt idx="6550">
                        <c:v>45.486111111111114</c:v>
                      </c:pt>
                      <c:pt idx="6551">
                        <c:v>45.49305555555555</c:v>
                      </c:pt>
                      <c:pt idx="6552">
                        <c:v>45.5</c:v>
                      </c:pt>
                      <c:pt idx="6553">
                        <c:v>45.50694444444445</c:v>
                      </c:pt>
                      <c:pt idx="6554">
                        <c:v>45.513888888888886</c:v>
                      </c:pt>
                      <c:pt idx="6555">
                        <c:v>45.520833333333336</c:v>
                      </c:pt>
                      <c:pt idx="6556">
                        <c:v>45.527777777777779</c:v>
                      </c:pt>
                      <c:pt idx="6557">
                        <c:v>45.534722222222221</c:v>
                      </c:pt>
                      <c:pt idx="6558">
                        <c:v>45.541666666666664</c:v>
                      </c:pt>
                      <c:pt idx="6559">
                        <c:v>45.548611111111114</c:v>
                      </c:pt>
                      <c:pt idx="6560">
                        <c:v>45.55555555555555</c:v>
                      </c:pt>
                      <c:pt idx="6561">
                        <c:v>45.5625</c:v>
                      </c:pt>
                      <c:pt idx="6562">
                        <c:v>45.56944444444445</c:v>
                      </c:pt>
                      <c:pt idx="6563">
                        <c:v>45.576388888888886</c:v>
                      </c:pt>
                      <c:pt idx="6564">
                        <c:v>45.583333333333336</c:v>
                      </c:pt>
                      <c:pt idx="6565">
                        <c:v>45.590277777777779</c:v>
                      </c:pt>
                      <c:pt idx="6566">
                        <c:v>45.597222222222221</c:v>
                      </c:pt>
                      <c:pt idx="6567">
                        <c:v>45.604166666666664</c:v>
                      </c:pt>
                      <c:pt idx="6568">
                        <c:v>45.611111111111114</c:v>
                      </c:pt>
                      <c:pt idx="6569">
                        <c:v>45.61805555555555</c:v>
                      </c:pt>
                      <c:pt idx="6570">
                        <c:v>45.625</c:v>
                      </c:pt>
                      <c:pt idx="6571">
                        <c:v>45.63194444444445</c:v>
                      </c:pt>
                      <c:pt idx="6572">
                        <c:v>45.638888888888886</c:v>
                      </c:pt>
                      <c:pt idx="6573">
                        <c:v>45.645833333333336</c:v>
                      </c:pt>
                      <c:pt idx="6574">
                        <c:v>45.652777777777779</c:v>
                      </c:pt>
                      <c:pt idx="6575">
                        <c:v>45.659722222222221</c:v>
                      </c:pt>
                      <c:pt idx="6576">
                        <c:v>45.666666666666664</c:v>
                      </c:pt>
                      <c:pt idx="6577">
                        <c:v>45.673611111111114</c:v>
                      </c:pt>
                      <c:pt idx="6578">
                        <c:v>45.68055555555555</c:v>
                      </c:pt>
                      <c:pt idx="6579">
                        <c:v>45.6875</c:v>
                      </c:pt>
                      <c:pt idx="6580">
                        <c:v>45.69444444444445</c:v>
                      </c:pt>
                      <c:pt idx="6581">
                        <c:v>45.701388888888886</c:v>
                      </c:pt>
                      <c:pt idx="6582">
                        <c:v>45.708333333333336</c:v>
                      </c:pt>
                      <c:pt idx="6583">
                        <c:v>45.715277777777779</c:v>
                      </c:pt>
                      <c:pt idx="6584">
                        <c:v>45.722222222222221</c:v>
                      </c:pt>
                      <c:pt idx="6585">
                        <c:v>45.729166666666664</c:v>
                      </c:pt>
                      <c:pt idx="6586">
                        <c:v>45.736111111111114</c:v>
                      </c:pt>
                      <c:pt idx="6587">
                        <c:v>45.74305555555555</c:v>
                      </c:pt>
                      <c:pt idx="6588">
                        <c:v>45.75</c:v>
                      </c:pt>
                      <c:pt idx="6589">
                        <c:v>45.75694444444445</c:v>
                      </c:pt>
                      <c:pt idx="6590">
                        <c:v>45.763888888888886</c:v>
                      </c:pt>
                      <c:pt idx="6591">
                        <c:v>45.770833333333336</c:v>
                      </c:pt>
                      <c:pt idx="6592">
                        <c:v>45.777777777777779</c:v>
                      </c:pt>
                      <c:pt idx="6593">
                        <c:v>45.784722222222221</c:v>
                      </c:pt>
                      <c:pt idx="6594">
                        <c:v>45.791666666666664</c:v>
                      </c:pt>
                      <c:pt idx="6595">
                        <c:v>45.798611111111114</c:v>
                      </c:pt>
                      <c:pt idx="6596">
                        <c:v>45.80555555555555</c:v>
                      </c:pt>
                      <c:pt idx="6597">
                        <c:v>45.8125</c:v>
                      </c:pt>
                      <c:pt idx="6598">
                        <c:v>45.81944444444445</c:v>
                      </c:pt>
                      <c:pt idx="6599">
                        <c:v>45.826388888888886</c:v>
                      </c:pt>
                      <c:pt idx="6600">
                        <c:v>45.833333333333336</c:v>
                      </c:pt>
                      <c:pt idx="6601">
                        <c:v>45.840277777777779</c:v>
                      </c:pt>
                      <c:pt idx="6602">
                        <c:v>45.847222222222221</c:v>
                      </c:pt>
                      <c:pt idx="6603">
                        <c:v>45.854166666666664</c:v>
                      </c:pt>
                      <c:pt idx="6604">
                        <c:v>45.861111111111114</c:v>
                      </c:pt>
                      <c:pt idx="6605">
                        <c:v>45.86805555555555</c:v>
                      </c:pt>
                      <c:pt idx="6606">
                        <c:v>45.875</c:v>
                      </c:pt>
                      <c:pt idx="6607">
                        <c:v>45.88194444444445</c:v>
                      </c:pt>
                      <c:pt idx="6608">
                        <c:v>45.888888888888886</c:v>
                      </c:pt>
                      <c:pt idx="6609">
                        <c:v>45.895833333333336</c:v>
                      </c:pt>
                      <c:pt idx="6610">
                        <c:v>45.902777777777779</c:v>
                      </c:pt>
                      <c:pt idx="6611">
                        <c:v>45.909722222222221</c:v>
                      </c:pt>
                      <c:pt idx="6612">
                        <c:v>45.916666666666664</c:v>
                      </c:pt>
                      <c:pt idx="6613">
                        <c:v>45.923611111111114</c:v>
                      </c:pt>
                      <c:pt idx="6614">
                        <c:v>45.93055555555555</c:v>
                      </c:pt>
                      <c:pt idx="6615">
                        <c:v>45.9375</c:v>
                      </c:pt>
                      <c:pt idx="6616">
                        <c:v>45.94444444444445</c:v>
                      </c:pt>
                      <c:pt idx="6617">
                        <c:v>45.951388888888886</c:v>
                      </c:pt>
                      <c:pt idx="6618">
                        <c:v>45.958333333333336</c:v>
                      </c:pt>
                      <c:pt idx="6619">
                        <c:v>45.965277777777779</c:v>
                      </c:pt>
                      <c:pt idx="6620">
                        <c:v>45.972222222222221</c:v>
                      </c:pt>
                      <c:pt idx="6621">
                        <c:v>45.979166666666664</c:v>
                      </c:pt>
                      <c:pt idx="6622">
                        <c:v>45.986111111111114</c:v>
                      </c:pt>
                      <c:pt idx="6623">
                        <c:v>45.99305555555555</c:v>
                      </c:pt>
                      <c:pt idx="6624">
                        <c:v>46</c:v>
                      </c:pt>
                      <c:pt idx="6625">
                        <c:v>46.00694444444445</c:v>
                      </c:pt>
                      <c:pt idx="6626">
                        <c:v>46.013888888888886</c:v>
                      </c:pt>
                      <c:pt idx="6627">
                        <c:v>46.020833333333336</c:v>
                      </c:pt>
                      <c:pt idx="6628">
                        <c:v>46.027777777777779</c:v>
                      </c:pt>
                      <c:pt idx="6629">
                        <c:v>46.034722222222221</c:v>
                      </c:pt>
                      <c:pt idx="6630">
                        <c:v>46.041666666666664</c:v>
                      </c:pt>
                      <c:pt idx="6631">
                        <c:v>46.048611111111114</c:v>
                      </c:pt>
                      <c:pt idx="6632">
                        <c:v>46.05555555555555</c:v>
                      </c:pt>
                      <c:pt idx="6633">
                        <c:v>46.0625</c:v>
                      </c:pt>
                      <c:pt idx="6634">
                        <c:v>46.06944444444445</c:v>
                      </c:pt>
                      <c:pt idx="6635">
                        <c:v>46.076388888888886</c:v>
                      </c:pt>
                      <c:pt idx="6636">
                        <c:v>46.083333333333336</c:v>
                      </c:pt>
                      <c:pt idx="6637">
                        <c:v>46.090277777777779</c:v>
                      </c:pt>
                      <c:pt idx="6638">
                        <c:v>46.097222222222221</c:v>
                      </c:pt>
                      <c:pt idx="6639">
                        <c:v>46.104166666666664</c:v>
                      </c:pt>
                      <c:pt idx="6640">
                        <c:v>46.111111111111114</c:v>
                      </c:pt>
                      <c:pt idx="6641">
                        <c:v>46.11805555555555</c:v>
                      </c:pt>
                      <c:pt idx="6642">
                        <c:v>46.125</c:v>
                      </c:pt>
                      <c:pt idx="6643">
                        <c:v>46.13194444444445</c:v>
                      </c:pt>
                      <c:pt idx="6644">
                        <c:v>46.138888888888886</c:v>
                      </c:pt>
                      <c:pt idx="6645">
                        <c:v>46.145833333333336</c:v>
                      </c:pt>
                      <c:pt idx="6646">
                        <c:v>46.152777777777779</c:v>
                      </c:pt>
                      <c:pt idx="6647">
                        <c:v>46.159722222222221</c:v>
                      </c:pt>
                      <c:pt idx="6648">
                        <c:v>46.166666666666664</c:v>
                      </c:pt>
                      <c:pt idx="6649">
                        <c:v>46.173611111111114</c:v>
                      </c:pt>
                      <c:pt idx="6650">
                        <c:v>46.18055555555555</c:v>
                      </c:pt>
                      <c:pt idx="6651">
                        <c:v>46.1875</c:v>
                      </c:pt>
                      <c:pt idx="6652">
                        <c:v>46.19444444444445</c:v>
                      </c:pt>
                      <c:pt idx="6653">
                        <c:v>46.201388888888886</c:v>
                      </c:pt>
                      <c:pt idx="6654">
                        <c:v>46.208333333333336</c:v>
                      </c:pt>
                      <c:pt idx="6655">
                        <c:v>46.215277777777779</c:v>
                      </c:pt>
                      <c:pt idx="6656">
                        <c:v>46.222222222222221</c:v>
                      </c:pt>
                      <c:pt idx="6657">
                        <c:v>46.229166666666664</c:v>
                      </c:pt>
                      <c:pt idx="6658">
                        <c:v>46.236111111111114</c:v>
                      </c:pt>
                      <c:pt idx="6659">
                        <c:v>46.24305555555555</c:v>
                      </c:pt>
                      <c:pt idx="6660">
                        <c:v>46.25</c:v>
                      </c:pt>
                      <c:pt idx="6661">
                        <c:v>46.25694444444445</c:v>
                      </c:pt>
                      <c:pt idx="6662">
                        <c:v>46.263888888888886</c:v>
                      </c:pt>
                      <c:pt idx="6663">
                        <c:v>46.270833333333336</c:v>
                      </c:pt>
                      <c:pt idx="6664">
                        <c:v>46.277777777777779</c:v>
                      </c:pt>
                      <c:pt idx="6665">
                        <c:v>46.284722222222221</c:v>
                      </c:pt>
                      <c:pt idx="6666">
                        <c:v>46.291666666666664</c:v>
                      </c:pt>
                      <c:pt idx="6667">
                        <c:v>46.298611111111114</c:v>
                      </c:pt>
                      <c:pt idx="6668">
                        <c:v>46.30555555555555</c:v>
                      </c:pt>
                      <c:pt idx="6669">
                        <c:v>46.3125</c:v>
                      </c:pt>
                      <c:pt idx="6670">
                        <c:v>46.31944444444445</c:v>
                      </c:pt>
                      <c:pt idx="6671">
                        <c:v>46.326388888888886</c:v>
                      </c:pt>
                      <c:pt idx="6672">
                        <c:v>46.333333333333336</c:v>
                      </c:pt>
                      <c:pt idx="6673">
                        <c:v>46.340277777777779</c:v>
                      </c:pt>
                      <c:pt idx="6674">
                        <c:v>46.347222222222221</c:v>
                      </c:pt>
                      <c:pt idx="6675">
                        <c:v>46.354166666666664</c:v>
                      </c:pt>
                      <c:pt idx="6676">
                        <c:v>46.361111111111114</c:v>
                      </c:pt>
                      <c:pt idx="6677">
                        <c:v>46.36805555555555</c:v>
                      </c:pt>
                      <c:pt idx="6678">
                        <c:v>46.375</c:v>
                      </c:pt>
                      <c:pt idx="6679">
                        <c:v>46.38194444444445</c:v>
                      </c:pt>
                      <c:pt idx="6680">
                        <c:v>46.388888888888886</c:v>
                      </c:pt>
                      <c:pt idx="6681">
                        <c:v>46.395833333333336</c:v>
                      </c:pt>
                      <c:pt idx="6682">
                        <c:v>46.402777777777779</c:v>
                      </c:pt>
                      <c:pt idx="6683">
                        <c:v>46.409722222222221</c:v>
                      </c:pt>
                      <c:pt idx="6684">
                        <c:v>46.416666666666664</c:v>
                      </c:pt>
                      <c:pt idx="6685">
                        <c:v>46.423611111111114</c:v>
                      </c:pt>
                      <c:pt idx="6686">
                        <c:v>46.43055555555555</c:v>
                      </c:pt>
                      <c:pt idx="6687">
                        <c:v>46.4375</c:v>
                      </c:pt>
                      <c:pt idx="6688">
                        <c:v>46.44444444444445</c:v>
                      </c:pt>
                      <c:pt idx="6689">
                        <c:v>46.451388888888886</c:v>
                      </c:pt>
                      <c:pt idx="6690">
                        <c:v>46.458333333333336</c:v>
                      </c:pt>
                      <c:pt idx="6691">
                        <c:v>46.465277777777779</c:v>
                      </c:pt>
                      <c:pt idx="6692">
                        <c:v>46.472222222222221</c:v>
                      </c:pt>
                      <c:pt idx="6693">
                        <c:v>46.479166666666664</c:v>
                      </c:pt>
                      <c:pt idx="6694">
                        <c:v>46.486111111111114</c:v>
                      </c:pt>
                      <c:pt idx="6695">
                        <c:v>46.49305555555555</c:v>
                      </c:pt>
                      <c:pt idx="6696">
                        <c:v>46.5</c:v>
                      </c:pt>
                      <c:pt idx="6697">
                        <c:v>46.50694444444445</c:v>
                      </c:pt>
                      <c:pt idx="6698">
                        <c:v>46.513888888888886</c:v>
                      </c:pt>
                      <c:pt idx="6699">
                        <c:v>46.520833333333336</c:v>
                      </c:pt>
                      <c:pt idx="6700">
                        <c:v>46.527777777777779</c:v>
                      </c:pt>
                      <c:pt idx="6701">
                        <c:v>46.534722222222221</c:v>
                      </c:pt>
                      <c:pt idx="6702">
                        <c:v>46.541666666666664</c:v>
                      </c:pt>
                      <c:pt idx="6703">
                        <c:v>46.548611111111114</c:v>
                      </c:pt>
                      <c:pt idx="6704">
                        <c:v>46.55555555555555</c:v>
                      </c:pt>
                      <c:pt idx="6705">
                        <c:v>46.5625</c:v>
                      </c:pt>
                      <c:pt idx="6706">
                        <c:v>46.56944444444445</c:v>
                      </c:pt>
                      <c:pt idx="6707">
                        <c:v>46.576388888888886</c:v>
                      </c:pt>
                      <c:pt idx="6708">
                        <c:v>46.583333333333336</c:v>
                      </c:pt>
                      <c:pt idx="6709">
                        <c:v>46.590277777777779</c:v>
                      </c:pt>
                      <c:pt idx="6710">
                        <c:v>46.597222222222221</c:v>
                      </c:pt>
                      <c:pt idx="6711">
                        <c:v>46.604166666666664</c:v>
                      </c:pt>
                      <c:pt idx="6712">
                        <c:v>46.611111111111114</c:v>
                      </c:pt>
                      <c:pt idx="6713">
                        <c:v>46.61805555555555</c:v>
                      </c:pt>
                      <c:pt idx="6714">
                        <c:v>46.625</c:v>
                      </c:pt>
                      <c:pt idx="6715">
                        <c:v>46.63194444444445</c:v>
                      </c:pt>
                      <c:pt idx="6716">
                        <c:v>46.638888888888886</c:v>
                      </c:pt>
                      <c:pt idx="6717">
                        <c:v>46.645833333333336</c:v>
                      </c:pt>
                      <c:pt idx="6718">
                        <c:v>46.652777777777779</c:v>
                      </c:pt>
                      <c:pt idx="6719">
                        <c:v>46.659722222222221</c:v>
                      </c:pt>
                      <c:pt idx="6720">
                        <c:v>46.666666666666664</c:v>
                      </c:pt>
                      <c:pt idx="6721">
                        <c:v>46.673611111111114</c:v>
                      </c:pt>
                      <c:pt idx="6722">
                        <c:v>46.68055555555555</c:v>
                      </c:pt>
                      <c:pt idx="6723">
                        <c:v>46.6875</c:v>
                      </c:pt>
                      <c:pt idx="6724">
                        <c:v>46.69444444444445</c:v>
                      </c:pt>
                      <c:pt idx="6725">
                        <c:v>46.701388888888886</c:v>
                      </c:pt>
                      <c:pt idx="6726">
                        <c:v>46.708333333333336</c:v>
                      </c:pt>
                      <c:pt idx="6727">
                        <c:v>46.715277777777779</c:v>
                      </c:pt>
                      <c:pt idx="6728">
                        <c:v>46.722222222222221</c:v>
                      </c:pt>
                      <c:pt idx="6729">
                        <c:v>46.729166666666664</c:v>
                      </c:pt>
                      <c:pt idx="6730">
                        <c:v>46.736111111111114</c:v>
                      </c:pt>
                      <c:pt idx="6731">
                        <c:v>46.74305555555555</c:v>
                      </c:pt>
                      <c:pt idx="6732">
                        <c:v>46.75</c:v>
                      </c:pt>
                      <c:pt idx="6733">
                        <c:v>46.75694444444445</c:v>
                      </c:pt>
                      <c:pt idx="6734">
                        <c:v>46.763888888888886</c:v>
                      </c:pt>
                      <c:pt idx="6735">
                        <c:v>46.770833333333336</c:v>
                      </c:pt>
                      <c:pt idx="6736">
                        <c:v>46.777777777777779</c:v>
                      </c:pt>
                      <c:pt idx="6737">
                        <c:v>46.784722222222221</c:v>
                      </c:pt>
                      <c:pt idx="6738">
                        <c:v>46.791666666666664</c:v>
                      </c:pt>
                      <c:pt idx="6739">
                        <c:v>46.798611111111114</c:v>
                      </c:pt>
                      <c:pt idx="6740">
                        <c:v>46.80555555555555</c:v>
                      </c:pt>
                      <c:pt idx="6741">
                        <c:v>46.8125</c:v>
                      </c:pt>
                      <c:pt idx="6742">
                        <c:v>46.81944444444445</c:v>
                      </c:pt>
                      <c:pt idx="6743">
                        <c:v>46.826388888888886</c:v>
                      </c:pt>
                      <c:pt idx="6744">
                        <c:v>46.833333333333336</c:v>
                      </c:pt>
                      <c:pt idx="6745">
                        <c:v>46.840277777777779</c:v>
                      </c:pt>
                      <c:pt idx="6746">
                        <c:v>46.847222222222221</c:v>
                      </c:pt>
                      <c:pt idx="6747">
                        <c:v>46.854166666666664</c:v>
                      </c:pt>
                      <c:pt idx="6748">
                        <c:v>46.861111111111114</c:v>
                      </c:pt>
                      <c:pt idx="6749">
                        <c:v>46.86805555555555</c:v>
                      </c:pt>
                      <c:pt idx="6750">
                        <c:v>46.875</c:v>
                      </c:pt>
                      <c:pt idx="6751">
                        <c:v>46.88194444444445</c:v>
                      </c:pt>
                      <c:pt idx="6752">
                        <c:v>46.888888888888886</c:v>
                      </c:pt>
                      <c:pt idx="6753">
                        <c:v>46.895833333333336</c:v>
                      </c:pt>
                      <c:pt idx="6754">
                        <c:v>46.902777777777779</c:v>
                      </c:pt>
                      <c:pt idx="6755">
                        <c:v>46.909722222222221</c:v>
                      </c:pt>
                      <c:pt idx="6756">
                        <c:v>46.916666666666664</c:v>
                      </c:pt>
                      <c:pt idx="6757">
                        <c:v>46.923611111111114</c:v>
                      </c:pt>
                      <c:pt idx="6758">
                        <c:v>46.93055555555555</c:v>
                      </c:pt>
                      <c:pt idx="6759">
                        <c:v>46.9375</c:v>
                      </c:pt>
                      <c:pt idx="6760">
                        <c:v>46.94444444444445</c:v>
                      </c:pt>
                      <c:pt idx="6761">
                        <c:v>46.951388888888886</c:v>
                      </c:pt>
                      <c:pt idx="6762">
                        <c:v>46.958333333333336</c:v>
                      </c:pt>
                      <c:pt idx="6763">
                        <c:v>46.965277777777779</c:v>
                      </c:pt>
                      <c:pt idx="6764">
                        <c:v>46.972222222222221</c:v>
                      </c:pt>
                      <c:pt idx="6765">
                        <c:v>46.979166666666664</c:v>
                      </c:pt>
                      <c:pt idx="6766">
                        <c:v>46.986111111111114</c:v>
                      </c:pt>
                      <c:pt idx="6767">
                        <c:v>46.99305555555555</c:v>
                      </c:pt>
                      <c:pt idx="6768">
                        <c:v>47</c:v>
                      </c:pt>
                      <c:pt idx="6769">
                        <c:v>47.00694444444445</c:v>
                      </c:pt>
                      <c:pt idx="6770">
                        <c:v>47.013888888888886</c:v>
                      </c:pt>
                      <c:pt idx="6771">
                        <c:v>47.020833333333336</c:v>
                      </c:pt>
                      <c:pt idx="6772">
                        <c:v>47.027777777777779</c:v>
                      </c:pt>
                      <c:pt idx="6773">
                        <c:v>47.034722222222221</c:v>
                      </c:pt>
                      <c:pt idx="6774">
                        <c:v>47.041666666666664</c:v>
                      </c:pt>
                      <c:pt idx="6775">
                        <c:v>47.048611111111114</c:v>
                      </c:pt>
                      <c:pt idx="6776">
                        <c:v>47.05555555555555</c:v>
                      </c:pt>
                      <c:pt idx="6777">
                        <c:v>47.0625</c:v>
                      </c:pt>
                      <c:pt idx="6778">
                        <c:v>47.06944444444445</c:v>
                      </c:pt>
                      <c:pt idx="6779">
                        <c:v>47.076388888888886</c:v>
                      </c:pt>
                      <c:pt idx="6780">
                        <c:v>47.083333333333336</c:v>
                      </c:pt>
                      <c:pt idx="6781">
                        <c:v>47.090277777777779</c:v>
                      </c:pt>
                      <c:pt idx="6782">
                        <c:v>47.097222222222221</c:v>
                      </c:pt>
                      <c:pt idx="6783">
                        <c:v>47.104166666666664</c:v>
                      </c:pt>
                      <c:pt idx="6784">
                        <c:v>47.111111111111114</c:v>
                      </c:pt>
                      <c:pt idx="6785">
                        <c:v>47.11805555555555</c:v>
                      </c:pt>
                      <c:pt idx="6786">
                        <c:v>47.125</c:v>
                      </c:pt>
                      <c:pt idx="6787">
                        <c:v>47.13194444444445</c:v>
                      </c:pt>
                      <c:pt idx="6788">
                        <c:v>47.138888888888886</c:v>
                      </c:pt>
                      <c:pt idx="6789">
                        <c:v>47.145833333333336</c:v>
                      </c:pt>
                      <c:pt idx="6790">
                        <c:v>47.152777777777779</c:v>
                      </c:pt>
                      <c:pt idx="6791">
                        <c:v>47.159722222222221</c:v>
                      </c:pt>
                      <c:pt idx="6792">
                        <c:v>47.166666666666664</c:v>
                      </c:pt>
                      <c:pt idx="6793">
                        <c:v>47.173611111111114</c:v>
                      </c:pt>
                      <c:pt idx="6794">
                        <c:v>47.18055555555555</c:v>
                      </c:pt>
                      <c:pt idx="6795">
                        <c:v>47.1875</c:v>
                      </c:pt>
                      <c:pt idx="6796">
                        <c:v>47.19444444444445</c:v>
                      </c:pt>
                      <c:pt idx="6797">
                        <c:v>47.201388888888886</c:v>
                      </c:pt>
                      <c:pt idx="6798">
                        <c:v>47.208333333333336</c:v>
                      </c:pt>
                      <c:pt idx="6799">
                        <c:v>47.215277777777779</c:v>
                      </c:pt>
                      <c:pt idx="6800">
                        <c:v>47.222222222222221</c:v>
                      </c:pt>
                      <c:pt idx="6801">
                        <c:v>47.229166666666664</c:v>
                      </c:pt>
                      <c:pt idx="6802">
                        <c:v>47.236111111111114</c:v>
                      </c:pt>
                      <c:pt idx="6803">
                        <c:v>47.24305555555555</c:v>
                      </c:pt>
                      <c:pt idx="6804">
                        <c:v>47.25</c:v>
                      </c:pt>
                      <c:pt idx="6805">
                        <c:v>47.25694444444445</c:v>
                      </c:pt>
                      <c:pt idx="6806">
                        <c:v>47.263888888888886</c:v>
                      </c:pt>
                      <c:pt idx="6807">
                        <c:v>47.270833333333336</c:v>
                      </c:pt>
                      <c:pt idx="6808">
                        <c:v>47.277777777777779</c:v>
                      </c:pt>
                      <c:pt idx="6809">
                        <c:v>47.284722222222221</c:v>
                      </c:pt>
                      <c:pt idx="6810">
                        <c:v>47.291666666666664</c:v>
                      </c:pt>
                      <c:pt idx="6811">
                        <c:v>47.298611111111114</c:v>
                      </c:pt>
                      <c:pt idx="6812">
                        <c:v>47.30555555555555</c:v>
                      </c:pt>
                      <c:pt idx="6813">
                        <c:v>47.3125</c:v>
                      </c:pt>
                      <c:pt idx="6814">
                        <c:v>47.31944444444445</c:v>
                      </c:pt>
                      <c:pt idx="6815">
                        <c:v>47.326388888888886</c:v>
                      </c:pt>
                      <c:pt idx="6816">
                        <c:v>47.333333333333336</c:v>
                      </c:pt>
                      <c:pt idx="6817">
                        <c:v>47.340277777777779</c:v>
                      </c:pt>
                      <c:pt idx="6818">
                        <c:v>47.347222222222221</c:v>
                      </c:pt>
                      <c:pt idx="6819">
                        <c:v>47.354166666666664</c:v>
                      </c:pt>
                      <c:pt idx="6820">
                        <c:v>47.361111111111114</c:v>
                      </c:pt>
                      <c:pt idx="6821">
                        <c:v>47.36805555555555</c:v>
                      </c:pt>
                      <c:pt idx="6822">
                        <c:v>47.375</c:v>
                      </c:pt>
                      <c:pt idx="6823">
                        <c:v>47.38194444444445</c:v>
                      </c:pt>
                      <c:pt idx="6824">
                        <c:v>47.388888888888886</c:v>
                      </c:pt>
                      <c:pt idx="6825">
                        <c:v>47.395833333333336</c:v>
                      </c:pt>
                      <c:pt idx="6826">
                        <c:v>47.402777777777779</c:v>
                      </c:pt>
                      <c:pt idx="6827">
                        <c:v>47.409722222222221</c:v>
                      </c:pt>
                      <c:pt idx="6828">
                        <c:v>47.416666666666664</c:v>
                      </c:pt>
                      <c:pt idx="6829">
                        <c:v>47.423611111111114</c:v>
                      </c:pt>
                      <c:pt idx="6830">
                        <c:v>47.43055555555555</c:v>
                      </c:pt>
                      <c:pt idx="6831">
                        <c:v>47.4375</c:v>
                      </c:pt>
                      <c:pt idx="6832">
                        <c:v>47.44444444444445</c:v>
                      </c:pt>
                      <c:pt idx="6833">
                        <c:v>47.451388888888886</c:v>
                      </c:pt>
                      <c:pt idx="6834">
                        <c:v>47.458333333333336</c:v>
                      </c:pt>
                      <c:pt idx="6835">
                        <c:v>47.465277777777779</c:v>
                      </c:pt>
                      <c:pt idx="6836">
                        <c:v>47.472222222222221</c:v>
                      </c:pt>
                      <c:pt idx="6837">
                        <c:v>47.479166666666664</c:v>
                      </c:pt>
                      <c:pt idx="6838">
                        <c:v>47.486111111111114</c:v>
                      </c:pt>
                      <c:pt idx="6839">
                        <c:v>47.49305555555555</c:v>
                      </c:pt>
                      <c:pt idx="6840">
                        <c:v>47.5</c:v>
                      </c:pt>
                      <c:pt idx="6841">
                        <c:v>47.50694444444445</c:v>
                      </c:pt>
                      <c:pt idx="6842">
                        <c:v>47.513888888888886</c:v>
                      </c:pt>
                      <c:pt idx="6843">
                        <c:v>47.520833333333336</c:v>
                      </c:pt>
                      <c:pt idx="6844">
                        <c:v>47.527777777777779</c:v>
                      </c:pt>
                      <c:pt idx="6845">
                        <c:v>47.534722222222221</c:v>
                      </c:pt>
                      <c:pt idx="6846">
                        <c:v>47.541666666666664</c:v>
                      </c:pt>
                      <c:pt idx="6847">
                        <c:v>47.548611111111114</c:v>
                      </c:pt>
                      <c:pt idx="6848">
                        <c:v>47.55555555555555</c:v>
                      </c:pt>
                      <c:pt idx="6849">
                        <c:v>47.5625</c:v>
                      </c:pt>
                      <c:pt idx="6850">
                        <c:v>47.56944444444445</c:v>
                      </c:pt>
                      <c:pt idx="6851">
                        <c:v>47.576388888888886</c:v>
                      </c:pt>
                      <c:pt idx="6852">
                        <c:v>47.583333333333336</c:v>
                      </c:pt>
                      <c:pt idx="6853">
                        <c:v>47.590277777777779</c:v>
                      </c:pt>
                      <c:pt idx="6854">
                        <c:v>47.597222222222221</c:v>
                      </c:pt>
                      <c:pt idx="6855">
                        <c:v>47.604166666666664</c:v>
                      </c:pt>
                      <c:pt idx="6856">
                        <c:v>47.611111111111114</c:v>
                      </c:pt>
                      <c:pt idx="6857">
                        <c:v>47.61805555555555</c:v>
                      </c:pt>
                      <c:pt idx="6858">
                        <c:v>47.625</c:v>
                      </c:pt>
                      <c:pt idx="6859">
                        <c:v>47.63194444444445</c:v>
                      </c:pt>
                      <c:pt idx="6860">
                        <c:v>47.638888888888886</c:v>
                      </c:pt>
                      <c:pt idx="6861">
                        <c:v>47.645833333333336</c:v>
                      </c:pt>
                      <c:pt idx="6862">
                        <c:v>47.652777777777779</c:v>
                      </c:pt>
                      <c:pt idx="6863">
                        <c:v>47.659722222222221</c:v>
                      </c:pt>
                      <c:pt idx="6864">
                        <c:v>47.666666666666664</c:v>
                      </c:pt>
                      <c:pt idx="6865">
                        <c:v>47.673611111111114</c:v>
                      </c:pt>
                      <c:pt idx="6866">
                        <c:v>47.68055555555555</c:v>
                      </c:pt>
                      <c:pt idx="6867">
                        <c:v>47.6875</c:v>
                      </c:pt>
                      <c:pt idx="6868">
                        <c:v>47.69444444444445</c:v>
                      </c:pt>
                      <c:pt idx="6869">
                        <c:v>47.701388888888886</c:v>
                      </c:pt>
                      <c:pt idx="6870">
                        <c:v>47.708333333333336</c:v>
                      </c:pt>
                      <c:pt idx="6871">
                        <c:v>47.715277777777779</c:v>
                      </c:pt>
                      <c:pt idx="6872">
                        <c:v>47.722222222222221</c:v>
                      </c:pt>
                      <c:pt idx="6873">
                        <c:v>47.729166666666664</c:v>
                      </c:pt>
                      <c:pt idx="6874">
                        <c:v>47.736111111111114</c:v>
                      </c:pt>
                      <c:pt idx="6875">
                        <c:v>47.74305555555555</c:v>
                      </c:pt>
                      <c:pt idx="6876">
                        <c:v>47.75</c:v>
                      </c:pt>
                      <c:pt idx="6877">
                        <c:v>47.75694444444445</c:v>
                      </c:pt>
                      <c:pt idx="6878">
                        <c:v>47.763888888888886</c:v>
                      </c:pt>
                      <c:pt idx="6879">
                        <c:v>47.770833333333336</c:v>
                      </c:pt>
                      <c:pt idx="6880">
                        <c:v>47.777777777777779</c:v>
                      </c:pt>
                      <c:pt idx="6881">
                        <c:v>47.784722222222221</c:v>
                      </c:pt>
                      <c:pt idx="6882">
                        <c:v>47.791666666666664</c:v>
                      </c:pt>
                      <c:pt idx="6883">
                        <c:v>47.798611111111114</c:v>
                      </c:pt>
                      <c:pt idx="6884">
                        <c:v>47.80555555555555</c:v>
                      </c:pt>
                      <c:pt idx="6885">
                        <c:v>47.8125</c:v>
                      </c:pt>
                      <c:pt idx="6886">
                        <c:v>47.81944444444445</c:v>
                      </c:pt>
                      <c:pt idx="6887">
                        <c:v>47.826388888888886</c:v>
                      </c:pt>
                      <c:pt idx="6888">
                        <c:v>47.833333333333336</c:v>
                      </c:pt>
                      <c:pt idx="6889">
                        <c:v>47.840277777777779</c:v>
                      </c:pt>
                      <c:pt idx="6890">
                        <c:v>47.847222222222221</c:v>
                      </c:pt>
                      <c:pt idx="6891">
                        <c:v>47.854166666666664</c:v>
                      </c:pt>
                      <c:pt idx="6892">
                        <c:v>47.861111111111114</c:v>
                      </c:pt>
                      <c:pt idx="6893">
                        <c:v>47.86805555555555</c:v>
                      </c:pt>
                      <c:pt idx="6894">
                        <c:v>47.875</c:v>
                      </c:pt>
                      <c:pt idx="6895">
                        <c:v>47.88194444444445</c:v>
                      </c:pt>
                      <c:pt idx="6896">
                        <c:v>47.888888888888886</c:v>
                      </c:pt>
                      <c:pt idx="6897">
                        <c:v>47.895833333333336</c:v>
                      </c:pt>
                      <c:pt idx="6898">
                        <c:v>47.902777777777779</c:v>
                      </c:pt>
                      <c:pt idx="6899">
                        <c:v>47.909722222222221</c:v>
                      </c:pt>
                      <c:pt idx="6900">
                        <c:v>47.916666666666664</c:v>
                      </c:pt>
                      <c:pt idx="6901">
                        <c:v>47.923611111111114</c:v>
                      </c:pt>
                      <c:pt idx="6902">
                        <c:v>47.93055555555555</c:v>
                      </c:pt>
                      <c:pt idx="6903">
                        <c:v>47.9375</c:v>
                      </c:pt>
                      <c:pt idx="6904">
                        <c:v>47.94444444444445</c:v>
                      </c:pt>
                      <c:pt idx="6905">
                        <c:v>47.951388888888886</c:v>
                      </c:pt>
                      <c:pt idx="6906">
                        <c:v>47.958333333333336</c:v>
                      </c:pt>
                      <c:pt idx="6907">
                        <c:v>47.965277777777779</c:v>
                      </c:pt>
                      <c:pt idx="6908">
                        <c:v>47.972222222222221</c:v>
                      </c:pt>
                      <c:pt idx="6909">
                        <c:v>47.979166666666664</c:v>
                      </c:pt>
                      <c:pt idx="6910">
                        <c:v>47.986111111111114</c:v>
                      </c:pt>
                      <c:pt idx="6911">
                        <c:v>47.99305555555555</c:v>
                      </c:pt>
                      <c:pt idx="6912">
                        <c:v>48</c:v>
                      </c:pt>
                      <c:pt idx="6913">
                        <c:v>48.00694444444445</c:v>
                      </c:pt>
                      <c:pt idx="6914">
                        <c:v>48.013888888888886</c:v>
                      </c:pt>
                      <c:pt idx="6915">
                        <c:v>48.020833333333336</c:v>
                      </c:pt>
                      <c:pt idx="6916">
                        <c:v>48.027777777777779</c:v>
                      </c:pt>
                      <c:pt idx="6917">
                        <c:v>48.034722222222221</c:v>
                      </c:pt>
                      <c:pt idx="6918">
                        <c:v>48.041666666666664</c:v>
                      </c:pt>
                      <c:pt idx="6919">
                        <c:v>48.048611111111114</c:v>
                      </c:pt>
                      <c:pt idx="6920">
                        <c:v>48.05555555555555</c:v>
                      </c:pt>
                      <c:pt idx="6921">
                        <c:v>48.0625</c:v>
                      </c:pt>
                      <c:pt idx="6922">
                        <c:v>48.06944444444445</c:v>
                      </c:pt>
                      <c:pt idx="6923">
                        <c:v>48.076388888888886</c:v>
                      </c:pt>
                      <c:pt idx="6924">
                        <c:v>48.083333333333336</c:v>
                      </c:pt>
                      <c:pt idx="6925">
                        <c:v>48.090277777777779</c:v>
                      </c:pt>
                      <c:pt idx="6926">
                        <c:v>48.097222222222221</c:v>
                      </c:pt>
                      <c:pt idx="6927">
                        <c:v>48.104166666666664</c:v>
                      </c:pt>
                      <c:pt idx="6928">
                        <c:v>48.111111111111114</c:v>
                      </c:pt>
                      <c:pt idx="6929">
                        <c:v>48.11805555555555</c:v>
                      </c:pt>
                      <c:pt idx="6930">
                        <c:v>48.125</c:v>
                      </c:pt>
                      <c:pt idx="6931">
                        <c:v>48.13194444444445</c:v>
                      </c:pt>
                      <c:pt idx="6932">
                        <c:v>48.138888888888886</c:v>
                      </c:pt>
                      <c:pt idx="6933">
                        <c:v>48.145833333333336</c:v>
                      </c:pt>
                      <c:pt idx="6934">
                        <c:v>48.152777777777779</c:v>
                      </c:pt>
                      <c:pt idx="6935">
                        <c:v>48.159722222222221</c:v>
                      </c:pt>
                      <c:pt idx="6936">
                        <c:v>48.166666666666664</c:v>
                      </c:pt>
                      <c:pt idx="6937">
                        <c:v>48.173611111111114</c:v>
                      </c:pt>
                      <c:pt idx="6938">
                        <c:v>48.18055555555555</c:v>
                      </c:pt>
                      <c:pt idx="6939">
                        <c:v>48.1875</c:v>
                      </c:pt>
                      <c:pt idx="6940">
                        <c:v>48.19444444444445</c:v>
                      </c:pt>
                      <c:pt idx="6941">
                        <c:v>48.201388888888886</c:v>
                      </c:pt>
                      <c:pt idx="6942">
                        <c:v>48.208333333333336</c:v>
                      </c:pt>
                      <c:pt idx="6943">
                        <c:v>48.215277777777779</c:v>
                      </c:pt>
                      <c:pt idx="6944">
                        <c:v>48.222222222222221</c:v>
                      </c:pt>
                      <c:pt idx="6945">
                        <c:v>48.229166666666664</c:v>
                      </c:pt>
                      <c:pt idx="6946">
                        <c:v>48.236111111111114</c:v>
                      </c:pt>
                      <c:pt idx="6947">
                        <c:v>48.24305555555555</c:v>
                      </c:pt>
                      <c:pt idx="6948">
                        <c:v>48.25</c:v>
                      </c:pt>
                      <c:pt idx="6949">
                        <c:v>48.25694444444445</c:v>
                      </c:pt>
                      <c:pt idx="6950">
                        <c:v>48.263888888888886</c:v>
                      </c:pt>
                      <c:pt idx="6951">
                        <c:v>48.270833333333336</c:v>
                      </c:pt>
                      <c:pt idx="6952">
                        <c:v>48.277777777777779</c:v>
                      </c:pt>
                      <c:pt idx="6953">
                        <c:v>48.284722222222221</c:v>
                      </c:pt>
                      <c:pt idx="6954">
                        <c:v>48.291666666666664</c:v>
                      </c:pt>
                      <c:pt idx="6955">
                        <c:v>48.298611111111114</c:v>
                      </c:pt>
                      <c:pt idx="6956">
                        <c:v>48.30555555555555</c:v>
                      </c:pt>
                      <c:pt idx="6957">
                        <c:v>48.3125</c:v>
                      </c:pt>
                      <c:pt idx="6958">
                        <c:v>48.31944444444445</c:v>
                      </c:pt>
                      <c:pt idx="6959">
                        <c:v>48.326388888888886</c:v>
                      </c:pt>
                      <c:pt idx="6960">
                        <c:v>48.333333333333336</c:v>
                      </c:pt>
                      <c:pt idx="6961">
                        <c:v>48.340277777777779</c:v>
                      </c:pt>
                      <c:pt idx="6962">
                        <c:v>48.347222222222221</c:v>
                      </c:pt>
                      <c:pt idx="6963">
                        <c:v>48.354166666666664</c:v>
                      </c:pt>
                      <c:pt idx="6964">
                        <c:v>48.361111111111114</c:v>
                      </c:pt>
                      <c:pt idx="6965">
                        <c:v>48.36805555555555</c:v>
                      </c:pt>
                      <c:pt idx="6966">
                        <c:v>48.375</c:v>
                      </c:pt>
                      <c:pt idx="6967">
                        <c:v>48.38194444444445</c:v>
                      </c:pt>
                      <c:pt idx="6968">
                        <c:v>48.388888888888886</c:v>
                      </c:pt>
                      <c:pt idx="6969">
                        <c:v>48.395833333333336</c:v>
                      </c:pt>
                      <c:pt idx="6970">
                        <c:v>48.402777777777779</c:v>
                      </c:pt>
                      <c:pt idx="6971">
                        <c:v>48.409722222222221</c:v>
                      </c:pt>
                      <c:pt idx="6972">
                        <c:v>48.416666666666664</c:v>
                      </c:pt>
                      <c:pt idx="6973">
                        <c:v>48.423611111111114</c:v>
                      </c:pt>
                      <c:pt idx="6974">
                        <c:v>48.43055555555555</c:v>
                      </c:pt>
                      <c:pt idx="6975">
                        <c:v>48.4375</c:v>
                      </c:pt>
                      <c:pt idx="6976">
                        <c:v>48.44444444444445</c:v>
                      </c:pt>
                      <c:pt idx="6977">
                        <c:v>48.451388888888886</c:v>
                      </c:pt>
                      <c:pt idx="6978">
                        <c:v>48.458333333333336</c:v>
                      </c:pt>
                      <c:pt idx="6979">
                        <c:v>48.465277777777779</c:v>
                      </c:pt>
                      <c:pt idx="6980">
                        <c:v>48.472222222222221</c:v>
                      </c:pt>
                      <c:pt idx="6981">
                        <c:v>48.479166666666664</c:v>
                      </c:pt>
                      <c:pt idx="6982">
                        <c:v>48.486111111111114</c:v>
                      </c:pt>
                      <c:pt idx="6983">
                        <c:v>48.49305555555555</c:v>
                      </c:pt>
                      <c:pt idx="6984">
                        <c:v>48.5</c:v>
                      </c:pt>
                      <c:pt idx="6985">
                        <c:v>48.50694444444445</c:v>
                      </c:pt>
                      <c:pt idx="6986">
                        <c:v>48.513888888888886</c:v>
                      </c:pt>
                      <c:pt idx="6987">
                        <c:v>48.520833333333336</c:v>
                      </c:pt>
                      <c:pt idx="6988">
                        <c:v>48.527777777777779</c:v>
                      </c:pt>
                      <c:pt idx="6989">
                        <c:v>48.534722222222221</c:v>
                      </c:pt>
                      <c:pt idx="6990">
                        <c:v>48.541666666666664</c:v>
                      </c:pt>
                      <c:pt idx="6991">
                        <c:v>48.548611111111114</c:v>
                      </c:pt>
                      <c:pt idx="6992">
                        <c:v>48.55555555555555</c:v>
                      </c:pt>
                      <c:pt idx="6993">
                        <c:v>48.5625</c:v>
                      </c:pt>
                      <c:pt idx="6994">
                        <c:v>48.56944444444445</c:v>
                      </c:pt>
                      <c:pt idx="6995">
                        <c:v>48.576388888888886</c:v>
                      </c:pt>
                      <c:pt idx="6996">
                        <c:v>48.583333333333336</c:v>
                      </c:pt>
                      <c:pt idx="6997">
                        <c:v>48.590277777777779</c:v>
                      </c:pt>
                      <c:pt idx="6998">
                        <c:v>48.597222222222221</c:v>
                      </c:pt>
                      <c:pt idx="6999">
                        <c:v>48.604166666666664</c:v>
                      </c:pt>
                      <c:pt idx="7000">
                        <c:v>48.611111111111114</c:v>
                      </c:pt>
                      <c:pt idx="7001">
                        <c:v>48.61805555555555</c:v>
                      </c:pt>
                      <c:pt idx="7002">
                        <c:v>48.625</c:v>
                      </c:pt>
                      <c:pt idx="7003">
                        <c:v>48.63194444444445</c:v>
                      </c:pt>
                      <c:pt idx="7004">
                        <c:v>48.638888888888886</c:v>
                      </c:pt>
                      <c:pt idx="7005">
                        <c:v>48.645833333333336</c:v>
                      </c:pt>
                      <c:pt idx="7006">
                        <c:v>48.652777777777779</c:v>
                      </c:pt>
                      <c:pt idx="7007">
                        <c:v>48.659722222222221</c:v>
                      </c:pt>
                      <c:pt idx="7008">
                        <c:v>48.666666666666664</c:v>
                      </c:pt>
                      <c:pt idx="7009">
                        <c:v>48.673611111111114</c:v>
                      </c:pt>
                      <c:pt idx="7010">
                        <c:v>48.68055555555555</c:v>
                      </c:pt>
                      <c:pt idx="7011">
                        <c:v>48.6875</c:v>
                      </c:pt>
                      <c:pt idx="7012">
                        <c:v>48.69444444444445</c:v>
                      </c:pt>
                      <c:pt idx="7013">
                        <c:v>48.701388888888886</c:v>
                      </c:pt>
                      <c:pt idx="7014">
                        <c:v>48.708333333333336</c:v>
                      </c:pt>
                      <c:pt idx="7015">
                        <c:v>48.715277777777779</c:v>
                      </c:pt>
                      <c:pt idx="7016">
                        <c:v>48.722222222222221</c:v>
                      </c:pt>
                      <c:pt idx="7017">
                        <c:v>48.729166666666664</c:v>
                      </c:pt>
                      <c:pt idx="7018">
                        <c:v>48.736111111111114</c:v>
                      </c:pt>
                      <c:pt idx="7019">
                        <c:v>48.74305555555555</c:v>
                      </c:pt>
                      <c:pt idx="7020">
                        <c:v>48.75</c:v>
                      </c:pt>
                      <c:pt idx="7021">
                        <c:v>48.75694444444445</c:v>
                      </c:pt>
                      <c:pt idx="7022">
                        <c:v>48.763888888888886</c:v>
                      </c:pt>
                      <c:pt idx="7023">
                        <c:v>48.770833333333336</c:v>
                      </c:pt>
                      <c:pt idx="7024">
                        <c:v>48.777777777777779</c:v>
                      </c:pt>
                      <c:pt idx="7025">
                        <c:v>48.784722222222221</c:v>
                      </c:pt>
                      <c:pt idx="7026">
                        <c:v>48.791666666666664</c:v>
                      </c:pt>
                      <c:pt idx="7027">
                        <c:v>48.798611111111114</c:v>
                      </c:pt>
                      <c:pt idx="7028">
                        <c:v>48.80555555555555</c:v>
                      </c:pt>
                      <c:pt idx="7029">
                        <c:v>48.8125</c:v>
                      </c:pt>
                      <c:pt idx="7030">
                        <c:v>48.81944444444445</c:v>
                      </c:pt>
                      <c:pt idx="7031">
                        <c:v>48.826388888888886</c:v>
                      </c:pt>
                      <c:pt idx="7032">
                        <c:v>48.833333333333336</c:v>
                      </c:pt>
                      <c:pt idx="7033">
                        <c:v>48.840277777777779</c:v>
                      </c:pt>
                      <c:pt idx="7034">
                        <c:v>48.847222222222221</c:v>
                      </c:pt>
                      <c:pt idx="7035">
                        <c:v>48.854166666666664</c:v>
                      </c:pt>
                      <c:pt idx="7036">
                        <c:v>48.861111111111114</c:v>
                      </c:pt>
                      <c:pt idx="7037">
                        <c:v>48.86805555555555</c:v>
                      </c:pt>
                      <c:pt idx="7038">
                        <c:v>48.875</c:v>
                      </c:pt>
                      <c:pt idx="7039">
                        <c:v>48.88194444444445</c:v>
                      </c:pt>
                      <c:pt idx="7040">
                        <c:v>48.888888888888886</c:v>
                      </c:pt>
                      <c:pt idx="7041">
                        <c:v>48.895833333333336</c:v>
                      </c:pt>
                      <c:pt idx="7042">
                        <c:v>48.902777777777779</c:v>
                      </c:pt>
                      <c:pt idx="7043">
                        <c:v>48.909722222222221</c:v>
                      </c:pt>
                      <c:pt idx="7044">
                        <c:v>48.916666666666664</c:v>
                      </c:pt>
                      <c:pt idx="7045">
                        <c:v>48.923611111111114</c:v>
                      </c:pt>
                      <c:pt idx="7046">
                        <c:v>48.93055555555555</c:v>
                      </c:pt>
                      <c:pt idx="7047">
                        <c:v>48.9375</c:v>
                      </c:pt>
                      <c:pt idx="7048">
                        <c:v>48.94444444444445</c:v>
                      </c:pt>
                      <c:pt idx="7049">
                        <c:v>48.951388888888886</c:v>
                      </c:pt>
                      <c:pt idx="7050">
                        <c:v>48.958333333333336</c:v>
                      </c:pt>
                      <c:pt idx="7051">
                        <c:v>48.965277777777779</c:v>
                      </c:pt>
                      <c:pt idx="7052">
                        <c:v>48.972222222222221</c:v>
                      </c:pt>
                      <c:pt idx="7053">
                        <c:v>48.979166666666664</c:v>
                      </c:pt>
                      <c:pt idx="7054">
                        <c:v>48.986111111111114</c:v>
                      </c:pt>
                      <c:pt idx="7055">
                        <c:v>48.99305555555555</c:v>
                      </c:pt>
                      <c:pt idx="7056">
                        <c:v>49</c:v>
                      </c:pt>
                      <c:pt idx="7057">
                        <c:v>49.00694444444445</c:v>
                      </c:pt>
                      <c:pt idx="7058">
                        <c:v>49.013888888888886</c:v>
                      </c:pt>
                      <c:pt idx="7059">
                        <c:v>49.020833333333336</c:v>
                      </c:pt>
                      <c:pt idx="7060">
                        <c:v>49.027777777777779</c:v>
                      </c:pt>
                      <c:pt idx="7061">
                        <c:v>49.034722222222221</c:v>
                      </c:pt>
                      <c:pt idx="7062">
                        <c:v>49.041666666666664</c:v>
                      </c:pt>
                      <c:pt idx="7063">
                        <c:v>49.048611111111114</c:v>
                      </c:pt>
                      <c:pt idx="7064">
                        <c:v>49.05555555555555</c:v>
                      </c:pt>
                      <c:pt idx="7065">
                        <c:v>49.0625</c:v>
                      </c:pt>
                      <c:pt idx="7066">
                        <c:v>49.06944444444445</c:v>
                      </c:pt>
                      <c:pt idx="7067">
                        <c:v>49.076388888888886</c:v>
                      </c:pt>
                      <c:pt idx="7068">
                        <c:v>49.083333333333336</c:v>
                      </c:pt>
                      <c:pt idx="7069">
                        <c:v>49.090277777777779</c:v>
                      </c:pt>
                      <c:pt idx="7070">
                        <c:v>49.097222222222221</c:v>
                      </c:pt>
                      <c:pt idx="7071">
                        <c:v>49.104166666666664</c:v>
                      </c:pt>
                      <c:pt idx="7072">
                        <c:v>49.111111111111114</c:v>
                      </c:pt>
                      <c:pt idx="7073">
                        <c:v>49.11805555555555</c:v>
                      </c:pt>
                      <c:pt idx="7074">
                        <c:v>49.125</c:v>
                      </c:pt>
                      <c:pt idx="7075">
                        <c:v>49.13194444444445</c:v>
                      </c:pt>
                      <c:pt idx="7076">
                        <c:v>49.138888888888886</c:v>
                      </c:pt>
                      <c:pt idx="7077">
                        <c:v>49.145833333333336</c:v>
                      </c:pt>
                      <c:pt idx="7078">
                        <c:v>49.152777777777779</c:v>
                      </c:pt>
                      <c:pt idx="7079">
                        <c:v>49.159722222222221</c:v>
                      </c:pt>
                      <c:pt idx="7080">
                        <c:v>49.166666666666664</c:v>
                      </c:pt>
                      <c:pt idx="7081">
                        <c:v>49.173611111111114</c:v>
                      </c:pt>
                      <c:pt idx="7082">
                        <c:v>49.18055555555555</c:v>
                      </c:pt>
                      <c:pt idx="7083">
                        <c:v>49.1875</c:v>
                      </c:pt>
                      <c:pt idx="7084">
                        <c:v>49.19444444444445</c:v>
                      </c:pt>
                      <c:pt idx="7085">
                        <c:v>49.201388888888886</c:v>
                      </c:pt>
                      <c:pt idx="7086">
                        <c:v>49.208333333333336</c:v>
                      </c:pt>
                      <c:pt idx="7087">
                        <c:v>49.215277777777779</c:v>
                      </c:pt>
                      <c:pt idx="7088">
                        <c:v>49.222222222222221</c:v>
                      </c:pt>
                      <c:pt idx="7089">
                        <c:v>49.229166666666664</c:v>
                      </c:pt>
                      <c:pt idx="7090">
                        <c:v>49.236111111111114</c:v>
                      </c:pt>
                      <c:pt idx="7091">
                        <c:v>49.24305555555555</c:v>
                      </c:pt>
                      <c:pt idx="7092">
                        <c:v>49.25</c:v>
                      </c:pt>
                      <c:pt idx="7093">
                        <c:v>49.25694444444445</c:v>
                      </c:pt>
                      <c:pt idx="7094">
                        <c:v>49.263888888888886</c:v>
                      </c:pt>
                      <c:pt idx="7095">
                        <c:v>49.270833333333336</c:v>
                      </c:pt>
                      <c:pt idx="7096">
                        <c:v>49.277777777777779</c:v>
                      </c:pt>
                      <c:pt idx="7097">
                        <c:v>49.284722222222221</c:v>
                      </c:pt>
                      <c:pt idx="7098">
                        <c:v>49.291666666666664</c:v>
                      </c:pt>
                      <c:pt idx="7099">
                        <c:v>49.298611111111114</c:v>
                      </c:pt>
                      <c:pt idx="7100">
                        <c:v>49.30555555555555</c:v>
                      </c:pt>
                      <c:pt idx="7101">
                        <c:v>49.3125</c:v>
                      </c:pt>
                      <c:pt idx="7102">
                        <c:v>49.31944444444445</c:v>
                      </c:pt>
                      <c:pt idx="7103">
                        <c:v>49.326388888888886</c:v>
                      </c:pt>
                      <c:pt idx="7104">
                        <c:v>49.333333333333336</c:v>
                      </c:pt>
                      <c:pt idx="7105">
                        <c:v>49.340277777777779</c:v>
                      </c:pt>
                      <c:pt idx="7106">
                        <c:v>49.347222222222221</c:v>
                      </c:pt>
                      <c:pt idx="7107">
                        <c:v>49.354166666666664</c:v>
                      </c:pt>
                      <c:pt idx="7108">
                        <c:v>49.361111111111114</c:v>
                      </c:pt>
                      <c:pt idx="7109">
                        <c:v>49.36805555555555</c:v>
                      </c:pt>
                      <c:pt idx="7110">
                        <c:v>49.375</c:v>
                      </c:pt>
                      <c:pt idx="7111">
                        <c:v>49.38194444444445</c:v>
                      </c:pt>
                      <c:pt idx="7112">
                        <c:v>49.388888888888886</c:v>
                      </c:pt>
                      <c:pt idx="7113">
                        <c:v>49.395833333333336</c:v>
                      </c:pt>
                      <c:pt idx="7114">
                        <c:v>49.402777777777779</c:v>
                      </c:pt>
                      <c:pt idx="7115">
                        <c:v>49.409722222222221</c:v>
                      </c:pt>
                      <c:pt idx="7116">
                        <c:v>49.416666666666664</c:v>
                      </c:pt>
                      <c:pt idx="7117">
                        <c:v>49.423611111111114</c:v>
                      </c:pt>
                      <c:pt idx="7118">
                        <c:v>49.43055555555555</c:v>
                      </c:pt>
                      <c:pt idx="7119">
                        <c:v>49.4375</c:v>
                      </c:pt>
                      <c:pt idx="7120">
                        <c:v>49.44444444444445</c:v>
                      </c:pt>
                      <c:pt idx="7121">
                        <c:v>49.451388888888886</c:v>
                      </c:pt>
                      <c:pt idx="7122">
                        <c:v>49.458333333333336</c:v>
                      </c:pt>
                      <c:pt idx="7123">
                        <c:v>49.465277777777779</c:v>
                      </c:pt>
                      <c:pt idx="7124">
                        <c:v>49.472222222222221</c:v>
                      </c:pt>
                      <c:pt idx="7125">
                        <c:v>49.479166666666664</c:v>
                      </c:pt>
                      <c:pt idx="7126">
                        <c:v>49.486111111111114</c:v>
                      </c:pt>
                      <c:pt idx="7127">
                        <c:v>49.49305555555555</c:v>
                      </c:pt>
                      <c:pt idx="7128">
                        <c:v>49.5</c:v>
                      </c:pt>
                      <c:pt idx="7129">
                        <c:v>49.50694444444445</c:v>
                      </c:pt>
                      <c:pt idx="7130">
                        <c:v>49.513888888888886</c:v>
                      </c:pt>
                      <c:pt idx="7131">
                        <c:v>49.520833333333336</c:v>
                      </c:pt>
                      <c:pt idx="7132">
                        <c:v>49.527777777777779</c:v>
                      </c:pt>
                      <c:pt idx="7133">
                        <c:v>49.534722222222221</c:v>
                      </c:pt>
                      <c:pt idx="7134">
                        <c:v>49.541666666666664</c:v>
                      </c:pt>
                      <c:pt idx="7135">
                        <c:v>49.548611111111114</c:v>
                      </c:pt>
                      <c:pt idx="7136">
                        <c:v>49.55555555555555</c:v>
                      </c:pt>
                      <c:pt idx="7137">
                        <c:v>49.5625</c:v>
                      </c:pt>
                      <c:pt idx="7138">
                        <c:v>49.56944444444445</c:v>
                      </c:pt>
                      <c:pt idx="7139">
                        <c:v>49.576388888888886</c:v>
                      </c:pt>
                      <c:pt idx="7140">
                        <c:v>49.583333333333336</c:v>
                      </c:pt>
                      <c:pt idx="7141">
                        <c:v>49.590277777777779</c:v>
                      </c:pt>
                      <c:pt idx="7142">
                        <c:v>49.597222222222221</c:v>
                      </c:pt>
                      <c:pt idx="7143">
                        <c:v>49.604166666666664</c:v>
                      </c:pt>
                      <c:pt idx="7144">
                        <c:v>49.611111111111114</c:v>
                      </c:pt>
                      <c:pt idx="7145">
                        <c:v>49.61805555555555</c:v>
                      </c:pt>
                      <c:pt idx="7146">
                        <c:v>49.625</c:v>
                      </c:pt>
                      <c:pt idx="7147">
                        <c:v>49.63194444444445</c:v>
                      </c:pt>
                      <c:pt idx="7148">
                        <c:v>49.638888888888886</c:v>
                      </c:pt>
                      <c:pt idx="7149">
                        <c:v>49.645833333333336</c:v>
                      </c:pt>
                      <c:pt idx="7150">
                        <c:v>49.652777777777779</c:v>
                      </c:pt>
                      <c:pt idx="7151">
                        <c:v>49.659722222222221</c:v>
                      </c:pt>
                      <c:pt idx="7152">
                        <c:v>49.666666666666664</c:v>
                      </c:pt>
                      <c:pt idx="7153">
                        <c:v>49.673611111111114</c:v>
                      </c:pt>
                      <c:pt idx="7154">
                        <c:v>49.68055555555555</c:v>
                      </c:pt>
                      <c:pt idx="7155">
                        <c:v>49.6875</c:v>
                      </c:pt>
                      <c:pt idx="7156">
                        <c:v>49.69444444444445</c:v>
                      </c:pt>
                      <c:pt idx="7157">
                        <c:v>49.701388888888886</c:v>
                      </c:pt>
                      <c:pt idx="7158">
                        <c:v>49.708333333333336</c:v>
                      </c:pt>
                      <c:pt idx="7159">
                        <c:v>49.715277777777779</c:v>
                      </c:pt>
                      <c:pt idx="7160">
                        <c:v>49.722222222222221</c:v>
                      </c:pt>
                      <c:pt idx="7161">
                        <c:v>49.729166666666664</c:v>
                      </c:pt>
                      <c:pt idx="7162">
                        <c:v>49.736111111111114</c:v>
                      </c:pt>
                      <c:pt idx="7163">
                        <c:v>49.74305555555555</c:v>
                      </c:pt>
                      <c:pt idx="7164">
                        <c:v>49.75</c:v>
                      </c:pt>
                      <c:pt idx="7165">
                        <c:v>49.75694444444445</c:v>
                      </c:pt>
                      <c:pt idx="7166">
                        <c:v>49.763888888888886</c:v>
                      </c:pt>
                      <c:pt idx="7167">
                        <c:v>49.770833333333336</c:v>
                      </c:pt>
                      <c:pt idx="7168">
                        <c:v>49.777777777777779</c:v>
                      </c:pt>
                      <c:pt idx="7169">
                        <c:v>49.784722222222221</c:v>
                      </c:pt>
                      <c:pt idx="7170">
                        <c:v>49.791666666666664</c:v>
                      </c:pt>
                      <c:pt idx="7171">
                        <c:v>49.798611111111114</c:v>
                      </c:pt>
                      <c:pt idx="7172">
                        <c:v>49.80555555555555</c:v>
                      </c:pt>
                      <c:pt idx="7173">
                        <c:v>49.8125</c:v>
                      </c:pt>
                      <c:pt idx="7174">
                        <c:v>49.81944444444445</c:v>
                      </c:pt>
                      <c:pt idx="7175">
                        <c:v>49.826388888888886</c:v>
                      </c:pt>
                      <c:pt idx="7176">
                        <c:v>49.833333333333336</c:v>
                      </c:pt>
                      <c:pt idx="7177">
                        <c:v>49.840277777777779</c:v>
                      </c:pt>
                      <c:pt idx="7178">
                        <c:v>49.847222222222221</c:v>
                      </c:pt>
                      <c:pt idx="7179">
                        <c:v>49.854166666666664</c:v>
                      </c:pt>
                      <c:pt idx="7180">
                        <c:v>49.861111111111114</c:v>
                      </c:pt>
                      <c:pt idx="7181">
                        <c:v>49.86805555555555</c:v>
                      </c:pt>
                      <c:pt idx="7182">
                        <c:v>49.875</c:v>
                      </c:pt>
                      <c:pt idx="7183">
                        <c:v>49.88194444444445</c:v>
                      </c:pt>
                      <c:pt idx="7184">
                        <c:v>49.888888888888886</c:v>
                      </c:pt>
                      <c:pt idx="7185">
                        <c:v>49.895833333333336</c:v>
                      </c:pt>
                      <c:pt idx="7186">
                        <c:v>49.902777777777779</c:v>
                      </c:pt>
                      <c:pt idx="7187">
                        <c:v>49.909722222222221</c:v>
                      </c:pt>
                      <c:pt idx="7188">
                        <c:v>49.916666666666664</c:v>
                      </c:pt>
                      <c:pt idx="7189">
                        <c:v>49.923611111111114</c:v>
                      </c:pt>
                      <c:pt idx="7190">
                        <c:v>49.93055555555555</c:v>
                      </c:pt>
                      <c:pt idx="7191">
                        <c:v>49.9375</c:v>
                      </c:pt>
                      <c:pt idx="7192">
                        <c:v>49.94444444444445</c:v>
                      </c:pt>
                      <c:pt idx="7193">
                        <c:v>49.951388888888886</c:v>
                      </c:pt>
                      <c:pt idx="7194">
                        <c:v>49.958333333333336</c:v>
                      </c:pt>
                      <c:pt idx="7195">
                        <c:v>49.965277777777779</c:v>
                      </c:pt>
                      <c:pt idx="7196">
                        <c:v>49.972222222222221</c:v>
                      </c:pt>
                      <c:pt idx="7197">
                        <c:v>49.979166666666664</c:v>
                      </c:pt>
                      <c:pt idx="7198">
                        <c:v>49.986111111111114</c:v>
                      </c:pt>
                      <c:pt idx="7199">
                        <c:v>49.99305555555555</c:v>
                      </c:pt>
                      <c:pt idx="7200">
                        <c:v>50</c:v>
                      </c:pt>
                      <c:pt idx="7201">
                        <c:v>50.00694444444445</c:v>
                      </c:pt>
                      <c:pt idx="7202">
                        <c:v>50.013888888888886</c:v>
                      </c:pt>
                      <c:pt idx="7203">
                        <c:v>50.020833333333336</c:v>
                      </c:pt>
                      <c:pt idx="7204">
                        <c:v>50.027777777777779</c:v>
                      </c:pt>
                      <c:pt idx="7205">
                        <c:v>50.034722222222221</c:v>
                      </c:pt>
                      <c:pt idx="7206">
                        <c:v>50.041666666666664</c:v>
                      </c:pt>
                      <c:pt idx="7207">
                        <c:v>50.048611111111114</c:v>
                      </c:pt>
                      <c:pt idx="7208">
                        <c:v>50.05555555555555</c:v>
                      </c:pt>
                      <c:pt idx="7209">
                        <c:v>50.0625</c:v>
                      </c:pt>
                      <c:pt idx="7210">
                        <c:v>50.06944444444445</c:v>
                      </c:pt>
                      <c:pt idx="7211">
                        <c:v>50.076388888888886</c:v>
                      </c:pt>
                      <c:pt idx="7212">
                        <c:v>50.083333333333336</c:v>
                      </c:pt>
                      <c:pt idx="7213">
                        <c:v>50.090277777777779</c:v>
                      </c:pt>
                      <c:pt idx="7214">
                        <c:v>50.097222222222221</c:v>
                      </c:pt>
                      <c:pt idx="7215">
                        <c:v>50.104166666666664</c:v>
                      </c:pt>
                      <c:pt idx="7216">
                        <c:v>50.111111111111114</c:v>
                      </c:pt>
                      <c:pt idx="7217">
                        <c:v>50.11805555555555</c:v>
                      </c:pt>
                      <c:pt idx="7218">
                        <c:v>50.125</c:v>
                      </c:pt>
                      <c:pt idx="7219">
                        <c:v>50.13194444444445</c:v>
                      </c:pt>
                      <c:pt idx="7220">
                        <c:v>50.138888888888886</c:v>
                      </c:pt>
                      <c:pt idx="7221">
                        <c:v>50.145833333333336</c:v>
                      </c:pt>
                      <c:pt idx="7222">
                        <c:v>50.152777777777779</c:v>
                      </c:pt>
                      <c:pt idx="7223">
                        <c:v>50.159722222222221</c:v>
                      </c:pt>
                      <c:pt idx="7224">
                        <c:v>50.166666666666664</c:v>
                      </c:pt>
                      <c:pt idx="7225">
                        <c:v>50.173611111111114</c:v>
                      </c:pt>
                      <c:pt idx="7226">
                        <c:v>50.18055555555555</c:v>
                      </c:pt>
                      <c:pt idx="7227">
                        <c:v>50.1875</c:v>
                      </c:pt>
                      <c:pt idx="7228">
                        <c:v>50.19444444444445</c:v>
                      </c:pt>
                      <c:pt idx="7229">
                        <c:v>50.201388888888886</c:v>
                      </c:pt>
                      <c:pt idx="7230">
                        <c:v>50.208333333333336</c:v>
                      </c:pt>
                      <c:pt idx="7231">
                        <c:v>50.215277777777779</c:v>
                      </c:pt>
                      <c:pt idx="7232">
                        <c:v>50.222222222222221</c:v>
                      </c:pt>
                      <c:pt idx="7233">
                        <c:v>50.229166666666664</c:v>
                      </c:pt>
                      <c:pt idx="7234">
                        <c:v>50.236111111111114</c:v>
                      </c:pt>
                      <c:pt idx="7235">
                        <c:v>50.24305555555555</c:v>
                      </c:pt>
                      <c:pt idx="7236">
                        <c:v>50.25</c:v>
                      </c:pt>
                      <c:pt idx="7237">
                        <c:v>50.25694444444445</c:v>
                      </c:pt>
                      <c:pt idx="7238">
                        <c:v>50.263888888888886</c:v>
                      </c:pt>
                      <c:pt idx="7239">
                        <c:v>50.270833333333336</c:v>
                      </c:pt>
                      <c:pt idx="7240">
                        <c:v>50.277777777777779</c:v>
                      </c:pt>
                      <c:pt idx="7241">
                        <c:v>50.284722222222221</c:v>
                      </c:pt>
                      <c:pt idx="7242">
                        <c:v>50.291666666666664</c:v>
                      </c:pt>
                      <c:pt idx="7243">
                        <c:v>50.298611111111114</c:v>
                      </c:pt>
                      <c:pt idx="7244">
                        <c:v>50.30555555555555</c:v>
                      </c:pt>
                      <c:pt idx="7245">
                        <c:v>50.3125</c:v>
                      </c:pt>
                      <c:pt idx="7246">
                        <c:v>50.31944444444445</c:v>
                      </c:pt>
                      <c:pt idx="7247">
                        <c:v>50.326388888888886</c:v>
                      </c:pt>
                      <c:pt idx="7248">
                        <c:v>50.333333333333336</c:v>
                      </c:pt>
                      <c:pt idx="7249">
                        <c:v>50.340277777777779</c:v>
                      </c:pt>
                      <c:pt idx="7250">
                        <c:v>50.347222222222221</c:v>
                      </c:pt>
                      <c:pt idx="7251">
                        <c:v>50.354166666666664</c:v>
                      </c:pt>
                      <c:pt idx="7252">
                        <c:v>50.361111111111114</c:v>
                      </c:pt>
                      <c:pt idx="7253">
                        <c:v>50.36805555555555</c:v>
                      </c:pt>
                      <c:pt idx="7254">
                        <c:v>50.375</c:v>
                      </c:pt>
                      <c:pt idx="7255">
                        <c:v>50.38194444444445</c:v>
                      </c:pt>
                      <c:pt idx="7256">
                        <c:v>50.388888888888886</c:v>
                      </c:pt>
                      <c:pt idx="7257">
                        <c:v>50.395833333333336</c:v>
                      </c:pt>
                      <c:pt idx="7258">
                        <c:v>50.402777777777779</c:v>
                      </c:pt>
                      <c:pt idx="7259">
                        <c:v>50.409722222222221</c:v>
                      </c:pt>
                      <c:pt idx="7260">
                        <c:v>50.416666666666664</c:v>
                      </c:pt>
                      <c:pt idx="7261">
                        <c:v>50.423611111111114</c:v>
                      </c:pt>
                      <c:pt idx="7262">
                        <c:v>50.43055555555555</c:v>
                      </c:pt>
                      <c:pt idx="7263">
                        <c:v>50.4375</c:v>
                      </c:pt>
                      <c:pt idx="7264">
                        <c:v>50.44444444444445</c:v>
                      </c:pt>
                      <c:pt idx="7265">
                        <c:v>50.451388888888886</c:v>
                      </c:pt>
                      <c:pt idx="7266">
                        <c:v>50.458333333333336</c:v>
                      </c:pt>
                      <c:pt idx="7267">
                        <c:v>50.465277777777779</c:v>
                      </c:pt>
                      <c:pt idx="7268">
                        <c:v>50.472222222222221</c:v>
                      </c:pt>
                      <c:pt idx="7269">
                        <c:v>50.479166666666664</c:v>
                      </c:pt>
                      <c:pt idx="7270">
                        <c:v>50.486111111111114</c:v>
                      </c:pt>
                      <c:pt idx="7271">
                        <c:v>50.49305555555555</c:v>
                      </c:pt>
                      <c:pt idx="7272">
                        <c:v>50.5</c:v>
                      </c:pt>
                      <c:pt idx="7273">
                        <c:v>50.50694444444445</c:v>
                      </c:pt>
                      <c:pt idx="7274">
                        <c:v>50.513888888888886</c:v>
                      </c:pt>
                      <c:pt idx="7275">
                        <c:v>50.520833333333336</c:v>
                      </c:pt>
                      <c:pt idx="7276">
                        <c:v>50.527777777777779</c:v>
                      </c:pt>
                      <c:pt idx="7277">
                        <c:v>50.534722222222221</c:v>
                      </c:pt>
                      <c:pt idx="7278">
                        <c:v>50.541666666666664</c:v>
                      </c:pt>
                      <c:pt idx="7279">
                        <c:v>50.548611111111114</c:v>
                      </c:pt>
                      <c:pt idx="7280">
                        <c:v>50.55555555555555</c:v>
                      </c:pt>
                      <c:pt idx="7281">
                        <c:v>50.5625</c:v>
                      </c:pt>
                      <c:pt idx="7282">
                        <c:v>50.56944444444445</c:v>
                      </c:pt>
                      <c:pt idx="7283">
                        <c:v>50.576388888888886</c:v>
                      </c:pt>
                      <c:pt idx="7284">
                        <c:v>50.583333333333336</c:v>
                      </c:pt>
                      <c:pt idx="7285">
                        <c:v>50.590277777777779</c:v>
                      </c:pt>
                      <c:pt idx="7286">
                        <c:v>50.597222222222221</c:v>
                      </c:pt>
                      <c:pt idx="7287">
                        <c:v>50.604166666666664</c:v>
                      </c:pt>
                      <c:pt idx="7288">
                        <c:v>50.611111111111114</c:v>
                      </c:pt>
                      <c:pt idx="7289">
                        <c:v>50.61805555555555</c:v>
                      </c:pt>
                      <c:pt idx="7290">
                        <c:v>50.625</c:v>
                      </c:pt>
                      <c:pt idx="7291">
                        <c:v>50.63194444444445</c:v>
                      </c:pt>
                      <c:pt idx="7292">
                        <c:v>50.638888888888886</c:v>
                      </c:pt>
                      <c:pt idx="7293">
                        <c:v>50.645833333333336</c:v>
                      </c:pt>
                      <c:pt idx="7294">
                        <c:v>50.652777777777779</c:v>
                      </c:pt>
                      <c:pt idx="7295">
                        <c:v>50.659722222222221</c:v>
                      </c:pt>
                      <c:pt idx="7296">
                        <c:v>50.666666666666664</c:v>
                      </c:pt>
                      <c:pt idx="7297">
                        <c:v>50.673611111111114</c:v>
                      </c:pt>
                      <c:pt idx="7298">
                        <c:v>50.68055555555555</c:v>
                      </c:pt>
                      <c:pt idx="7299">
                        <c:v>50.6875</c:v>
                      </c:pt>
                      <c:pt idx="7300">
                        <c:v>50.69444444444445</c:v>
                      </c:pt>
                      <c:pt idx="7301">
                        <c:v>50.701388888888886</c:v>
                      </c:pt>
                      <c:pt idx="7302">
                        <c:v>50.708333333333336</c:v>
                      </c:pt>
                      <c:pt idx="7303">
                        <c:v>50.715277777777779</c:v>
                      </c:pt>
                      <c:pt idx="7304">
                        <c:v>50.722222222222221</c:v>
                      </c:pt>
                      <c:pt idx="7305">
                        <c:v>50.729166666666664</c:v>
                      </c:pt>
                      <c:pt idx="7306">
                        <c:v>50.736111111111114</c:v>
                      </c:pt>
                      <c:pt idx="7307">
                        <c:v>50.74305555555555</c:v>
                      </c:pt>
                      <c:pt idx="7308">
                        <c:v>50.75</c:v>
                      </c:pt>
                      <c:pt idx="7309">
                        <c:v>50.75694444444445</c:v>
                      </c:pt>
                      <c:pt idx="7310">
                        <c:v>50.763888888888886</c:v>
                      </c:pt>
                      <c:pt idx="7311">
                        <c:v>50.770833333333336</c:v>
                      </c:pt>
                      <c:pt idx="7312">
                        <c:v>50.777777777777779</c:v>
                      </c:pt>
                      <c:pt idx="7313">
                        <c:v>50.784722222222221</c:v>
                      </c:pt>
                      <c:pt idx="7314">
                        <c:v>50.791666666666664</c:v>
                      </c:pt>
                      <c:pt idx="7315">
                        <c:v>50.798611111111114</c:v>
                      </c:pt>
                      <c:pt idx="7316">
                        <c:v>50.80555555555555</c:v>
                      </c:pt>
                      <c:pt idx="7317">
                        <c:v>50.8125</c:v>
                      </c:pt>
                      <c:pt idx="7318">
                        <c:v>50.81944444444445</c:v>
                      </c:pt>
                      <c:pt idx="7319">
                        <c:v>50.826388888888886</c:v>
                      </c:pt>
                      <c:pt idx="7320">
                        <c:v>50.833333333333336</c:v>
                      </c:pt>
                      <c:pt idx="7321">
                        <c:v>50.840277777777779</c:v>
                      </c:pt>
                      <c:pt idx="7322">
                        <c:v>50.847222222222221</c:v>
                      </c:pt>
                      <c:pt idx="7323">
                        <c:v>50.854166666666664</c:v>
                      </c:pt>
                      <c:pt idx="7324">
                        <c:v>50.861111111111114</c:v>
                      </c:pt>
                      <c:pt idx="7325">
                        <c:v>50.86805555555555</c:v>
                      </c:pt>
                      <c:pt idx="7326">
                        <c:v>50.875</c:v>
                      </c:pt>
                      <c:pt idx="7327">
                        <c:v>50.88194444444445</c:v>
                      </c:pt>
                      <c:pt idx="7328">
                        <c:v>50.888888888888886</c:v>
                      </c:pt>
                      <c:pt idx="7329">
                        <c:v>50.895833333333336</c:v>
                      </c:pt>
                      <c:pt idx="7330">
                        <c:v>50.902777777777779</c:v>
                      </c:pt>
                      <c:pt idx="7331">
                        <c:v>50.909722222222221</c:v>
                      </c:pt>
                      <c:pt idx="7332">
                        <c:v>50.916666666666664</c:v>
                      </c:pt>
                      <c:pt idx="7333">
                        <c:v>50.923611111111114</c:v>
                      </c:pt>
                      <c:pt idx="7334">
                        <c:v>50.93055555555555</c:v>
                      </c:pt>
                      <c:pt idx="7335">
                        <c:v>50.9375</c:v>
                      </c:pt>
                      <c:pt idx="7336">
                        <c:v>50.94444444444445</c:v>
                      </c:pt>
                      <c:pt idx="7337">
                        <c:v>50.951388888888886</c:v>
                      </c:pt>
                      <c:pt idx="7338">
                        <c:v>50.958333333333336</c:v>
                      </c:pt>
                      <c:pt idx="7339">
                        <c:v>50.965277777777779</c:v>
                      </c:pt>
                      <c:pt idx="7340">
                        <c:v>50.972222222222221</c:v>
                      </c:pt>
                      <c:pt idx="7341">
                        <c:v>50.979166666666664</c:v>
                      </c:pt>
                      <c:pt idx="7342">
                        <c:v>50.986111111111114</c:v>
                      </c:pt>
                      <c:pt idx="7343">
                        <c:v>50.99305555555555</c:v>
                      </c:pt>
                      <c:pt idx="7344">
                        <c:v>51</c:v>
                      </c:pt>
                      <c:pt idx="7345">
                        <c:v>51.00694444444445</c:v>
                      </c:pt>
                      <c:pt idx="7346">
                        <c:v>51.013888888888886</c:v>
                      </c:pt>
                      <c:pt idx="7347">
                        <c:v>51.020833333333336</c:v>
                      </c:pt>
                      <c:pt idx="7348">
                        <c:v>51.027777777777779</c:v>
                      </c:pt>
                      <c:pt idx="7349">
                        <c:v>51.034722222222221</c:v>
                      </c:pt>
                      <c:pt idx="7350">
                        <c:v>51.041666666666664</c:v>
                      </c:pt>
                      <c:pt idx="7351">
                        <c:v>51.048611111111114</c:v>
                      </c:pt>
                      <c:pt idx="7352">
                        <c:v>51.05555555555555</c:v>
                      </c:pt>
                      <c:pt idx="7353">
                        <c:v>51.0625</c:v>
                      </c:pt>
                      <c:pt idx="7354">
                        <c:v>51.06944444444445</c:v>
                      </c:pt>
                      <c:pt idx="7355">
                        <c:v>51.076388888888886</c:v>
                      </c:pt>
                      <c:pt idx="7356">
                        <c:v>51.083333333333336</c:v>
                      </c:pt>
                      <c:pt idx="7357">
                        <c:v>51.090277777777779</c:v>
                      </c:pt>
                      <c:pt idx="7358">
                        <c:v>51.097222222222221</c:v>
                      </c:pt>
                      <c:pt idx="7359">
                        <c:v>51.104166666666664</c:v>
                      </c:pt>
                      <c:pt idx="7360">
                        <c:v>51.111111111111114</c:v>
                      </c:pt>
                      <c:pt idx="7361">
                        <c:v>51.11805555555555</c:v>
                      </c:pt>
                      <c:pt idx="7362">
                        <c:v>51.125</c:v>
                      </c:pt>
                      <c:pt idx="7363">
                        <c:v>51.13194444444445</c:v>
                      </c:pt>
                      <c:pt idx="7364">
                        <c:v>51.138888888888886</c:v>
                      </c:pt>
                      <c:pt idx="7365">
                        <c:v>51.145833333333336</c:v>
                      </c:pt>
                      <c:pt idx="7366">
                        <c:v>51.152777777777779</c:v>
                      </c:pt>
                      <c:pt idx="7367">
                        <c:v>51.159722222222221</c:v>
                      </c:pt>
                      <c:pt idx="7368">
                        <c:v>51.166666666666664</c:v>
                      </c:pt>
                      <c:pt idx="7369">
                        <c:v>51.173611111111114</c:v>
                      </c:pt>
                      <c:pt idx="7370">
                        <c:v>51.18055555555555</c:v>
                      </c:pt>
                      <c:pt idx="7371">
                        <c:v>51.1875</c:v>
                      </c:pt>
                      <c:pt idx="7372">
                        <c:v>51.19444444444445</c:v>
                      </c:pt>
                      <c:pt idx="7373">
                        <c:v>51.201388888888886</c:v>
                      </c:pt>
                      <c:pt idx="7374">
                        <c:v>51.208333333333336</c:v>
                      </c:pt>
                      <c:pt idx="7375">
                        <c:v>51.215277777777779</c:v>
                      </c:pt>
                      <c:pt idx="7376">
                        <c:v>51.222222222222221</c:v>
                      </c:pt>
                      <c:pt idx="7377">
                        <c:v>51.229166666666664</c:v>
                      </c:pt>
                      <c:pt idx="7378">
                        <c:v>51.236111111111114</c:v>
                      </c:pt>
                      <c:pt idx="7379">
                        <c:v>51.24305555555555</c:v>
                      </c:pt>
                      <c:pt idx="7380">
                        <c:v>51.25</c:v>
                      </c:pt>
                      <c:pt idx="7381">
                        <c:v>51.25694444444445</c:v>
                      </c:pt>
                      <c:pt idx="7382">
                        <c:v>51.263888888888886</c:v>
                      </c:pt>
                      <c:pt idx="7383">
                        <c:v>51.270833333333336</c:v>
                      </c:pt>
                      <c:pt idx="7384">
                        <c:v>51.277777777777779</c:v>
                      </c:pt>
                      <c:pt idx="7385">
                        <c:v>51.284722222222221</c:v>
                      </c:pt>
                      <c:pt idx="7386">
                        <c:v>51.291666666666664</c:v>
                      </c:pt>
                      <c:pt idx="7387">
                        <c:v>51.298611111111114</c:v>
                      </c:pt>
                      <c:pt idx="7388">
                        <c:v>51.30555555555555</c:v>
                      </c:pt>
                      <c:pt idx="7389">
                        <c:v>51.3125</c:v>
                      </c:pt>
                      <c:pt idx="7390">
                        <c:v>51.31944444444445</c:v>
                      </c:pt>
                      <c:pt idx="7391">
                        <c:v>51.326388888888886</c:v>
                      </c:pt>
                      <c:pt idx="7392">
                        <c:v>51.333333333333336</c:v>
                      </c:pt>
                      <c:pt idx="7393">
                        <c:v>51.340277777777779</c:v>
                      </c:pt>
                      <c:pt idx="7394">
                        <c:v>51.347222222222221</c:v>
                      </c:pt>
                      <c:pt idx="7395">
                        <c:v>51.354166666666664</c:v>
                      </c:pt>
                      <c:pt idx="7396">
                        <c:v>51.361111111111114</c:v>
                      </c:pt>
                      <c:pt idx="7397">
                        <c:v>51.36805555555555</c:v>
                      </c:pt>
                      <c:pt idx="7398">
                        <c:v>51.375</c:v>
                      </c:pt>
                      <c:pt idx="7399">
                        <c:v>51.38194444444445</c:v>
                      </c:pt>
                      <c:pt idx="7400">
                        <c:v>51.388888888888886</c:v>
                      </c:pt>
                      <c:pt idx="7401">
                        <c:v>51.395833333333336</c:v>
                      </c:pt>
                      <c:pt idx="7402">
                        <c:v>51.402777777777779</c:v>
                      </c:pt>
                      <c:pt idx="7403">
                        <c:v>51.409722222222221</c:v>
                      </c:pt>
                      <c:pt idx="7404">
                        <c:v>51.416666666666664</c:v>
                      </c:pt>
                      <c:pt idx="7405">
                        <c:v>51.423611111111114</c:v>
                      </c:pt>
                      <c:pt idx="7406">
                        <c:v>51.43055555555555</c:v>
                      </c:pt>
                      <c:pt idx="7407">
                        <c:v>51.4375</c:v>
                      </c:pt>
                      <c:pt idx="7408">
                        <c:v>51.44444444444445</c:v>
                      </c:pt>
                      <c:pt idx="7409">
                        <c:v>51.451388888888886</c:v>
                      </c:pt>
                      <c:pt idx="7410">
                        <c:v>51.458333333333336</c:v>
                      </c:pt>
                      <c:pt idx="7411">
                        <c:v>51.465277777777779</c:v>
                      </c:pt>
                      <c:pt idx="7412">
                        <c:v>51.472222222222221</c:v>
                      </c:pt>
                      <c:pt idx="7413">
                        <c:v>51.479166666666664</c:v>
                      </c:pt>
                      <c:pt idx="7414">
                        <c:v>51.486111111111114</c:v>
                      </c:pt>
                      <c:pt idx="7415">
                        <c:v>51.49305555555555</c:v>
                      </c:pt>
                      <c:pt idx="7416">
                        <c:v>51.5</c:v>
                      </c:pt>
                      <c:pt idx="7417">
                        <c:v>51.50694444444445</c:v>
                      </c:pt>
                      <c:pt idx="7418">
                        <c:v>51.513888888888886</c:v>
                      </c:pt>
                      <c:pt idx="7419">
                        <c:v>51.520833333333336</c:v>
                      </c:pt>
                      <c:pt idx="7420">
                        <c:v>51.527777777777779</c:v>
                      </c:pt>
                      <c:pt idx="7421">
                        <c:v>51.534722222222221</c:v>
                      </c:pt>
                      <c:pt idx="7422">
                        <c:v>51.541666666666664</c:v>
                      </c:pt>
                      <c:pt idx="7423">
                        <c:v>51.548611111111114</c:v>
                      </c:pt>
                      <c:pt idx="7424">
                        <c:v>51.55555555555555</c:v>
                      </c:pt>
                      <c:pt idx="7425">
                        <c:v>51.5625</c:v>
                      </c:pt>
                      <c:pt idx="7426">
                        <c:v>51.56944444444445</c:v>
                      </c:pt>
                      <c:pt idx="7427">
                        <c:v>51.576388888888886</c:v>
                      </c:pt>
                      <c:pt idx="7428">
                        <c:v>51.583333333333336</c:v>
                      </c:pt>
                      <c:pt idx="7429">
                        <c:v>51.590277777777779</c:v>
                      </c:pt>
                      <c:pt idx="7430">
                        <c:v>51.597222222222221</c:v>
                      </c:pt>
                      <c:pt idx="7431">
                        <c:v>51.604166666666664</c:v>
                      </c:pt>
                      <c:pt idx="7432">
                        <c:v>51.611111111111114</c:v>
                      </c:pt>
                      <c:pt idx="7433">
                        <c:v>51.61805555555555</c:v>
                      </c:pt>
                      <c:pt idx="7434">
                        <c:v>51.625</c:v>
                      </c:pt>
                      <c:pt idx="7435">
                        <c:v>51.63194444444445</c:v>
                      </c:pt>
                      <c:pt idx="7436">
                        <c:v>51.638888888888886</c:v>
                      </c:pt>
                      <c:pt idx="7437">
                        <c:v>51.645833333333336</c:v>
                      </c:pt>
                      <c:pt idx="7438">
                        <c:v>51.652777777777779</c:v>
                      </c:pt>
                      <c:pt idx="7439">
                        <c:v>51.659722222222221</c:v>
                      </c:pt>
                      <c:pt idx="7440">
                        <c:v>51.666666666666664</c:v>
                      </c:pt>
                      <c:pt idx="7441">
                        <c:v>51.673611111111114</c:v>
                      </c:pt>
                      <c:pt idx="7442">
                        <c:v>51.68055555555555</c:v>
                      </c:pt>
                      <c:pt idx="7443">
                        <c:v>51.6875</c:v>
                      </c:pt>
                      <c:pt idx="7444">
                        <c:v>51.69444444444445</c:v>
                      </c:pt>
                      <c:pt idx="7445">
                        <c:v>51.701388888888886</c:v>
                      </c:pt>
                      <c:pt idx="7446">
                        <c:v>51.708333333333336</c:v>
                      </c:pt>
                      <c:pt idx="7447">
                        <c:v>51.715277777777779</c:v>
                      </c:pt>
                      <c:pt idx="7448">
                        <c:v>51.722222222222221</c:v>
                      </c:pt>
                      <c:pt idx="7449">
                        <c:v>51.729166666666664</c:v>
                      </c:pt>
                      <c:pt idx="7450">
                        <c:v>51.736111111111114</c:v>
                      </c:pt>
                      <c:pt idx="7451">
                        <c:v>51.74305555555555</c:v>
                      </c:pt>
                      <c:pt idx="7452">
                        <c:v>51.75</c:v>
                      </c:pt>
                      <c:pt idx="7453">
                        <c:v>51.75694444444445</c:v>
                      </c:pt>
                      <c:pt idx="7454">
                        <c:v>51.763888888888886</c:v>
                      </c:pt>
                      <c:pt idx="7455">
                        <c:v>51.770833333333336</c:v>
                      </c:pt>
                      <c:pt idx="7456">
                        <c:v>51.777777777777779</c:v>
                      </c:pt>
                      <c:pt idx="7457">
                        <c:v>51.784722222222221</c:v>
                      </c:pt>
                      <c:pt idx="7458">
                        <c:v>51.791666666666664</c:v>
                      </c:pt>
                      <c:pt idx="7459">
                        <c:v>51.798611111111114</c:v>
                      </c:pt>
                      <c:pt idx="7460">
                        <c:v>51.80555555555555</c:v>
                      </c:pt>
                      <c:pt idx="7461">
                        <c:v>51.8125</c:v>
                      </c:pt>
                      <c:pt idx="7462">
                        <c:v>51.81944444444445</c:v>
                      </c:pt>
                      <c:pt idx="7463">
                        <c:v>51.826388888888886</c:v>
                      </c:pt>
                      <c:pt idx="7464">
                        <c:v>51.833333333333336</c:v>
                      </c:pt>
                      <c:pt idx="7465">
                        <c:v>51.840277777777779</c:v>
                      </c:pt>
                      <c:pt idx="7466">
                        <c:v>51.847222222222221</c:v>
                      </c:pt>
                      <c:pt idx="7467">
                        <c:v>51.854166666666664</c:v>
                      </c:pt>
                      <c:pt idx="7468">
                        <c:v>51.861111111111114</c:v>
                      </c:pt>
                      <c:pt idx="7469">
                        <c:v>51.86805555555555</c:v>
                      </c:pt>
                      <c:pt idx="7470">
                        <c:v>51.875</c:v>
                      </c:pt>
                      <c:pt idx="7471">
                        <c:v>51.88194444444445</c:v>
                      </c:pt>
                      <c:pt idx="7472">
                        <c:v>51.888888888888886</c:v>
                      </c:pt>
                      <c:pt idx="7473">
                        <c:v>51.895833333333336</c:v>
                      </c:pt>
                      <c:pt idx="7474">
                        <c:v>51.902777777777779</c:v>
                      </c:pt>
                      <c:pt idx="7475">
                        <c:v>51.909722222222221</c:v>
                      </c:pt>
                      <c:pt idx="7476">
                        <c:v>51.916666666666664</c:v>
                      </c:pt>
                      <c:pt idx="7477">
                        <c:v>51.923611111111114</c:v>
                      </c:pt>
                      <c:pt idx="7478">
                        <c:v>51.93055555555555</c:v>
                      </c:pt>
                      <c:pt idx="7479">
                        <c:v>51.9375</c:v>
                      </c:pt>
                      <c:pt idx="7480">
                        <c:v>51.94444444444445</c:v>
                      </c:pt>
                      <c:pt idx="7481">
                        <c:v>51.951388888888886</c:v>
                      </c:pt>
                      <c:pt idx="7482">
                        <c:v>51.958333333333336</c:v>
                      </c:pt>
                      <c:pt idx="7483">
                        <c:v>51.965277777777779</c:v>
                      </c:pt>
                      <c:pt idx="7484">
                        <c:v>51.972222222222221</c:v>
                      </c:pt>
                      <c:pt idx="7485">
                        <c:v>51.979166666666664</c:v>
                      </c:pt>
                      <c:pt idx="7486">
                        <c:v>51.986111111111114</c:v>
                      </c:pt>
                      <c:pt idx="7487">
                        <c:v>51.99305555555555</c:v>
                      </c:pt>
                      <c:pt idx="7488">
                        <c:v>52</c:v>
                      </c:pt>
                      <c:pt idx="7489">
                        <c:v>52.00694444444445</c:v>
                      </c:pt>
                      <c:pt idx="7490">
                        <c:v>52.013888888888886</c:v>
                      </c:pt>
                      <c:pt idx="7491">
                        <c:v>52.020833333333336</c:v>
                      </c:pt>
                      <c:pt idx="7492">
                        <c:v>52.027777777777779</c:v>
                      </c:pt>
                      <c:pt idx="7493">
                        <c:v>52.034722222222221</c:v>
                      </c:pt>
                      <c:pt idx="7494">
                        <c:v>52.041666666666664</c:v>
                      </c:pt>
                      <c:pt idx="7495">
                        <c:v>52.048611111111114</c:v>
                      </c:pt>
                      <c:pt idx="7496">
                        <c:v>52.05555555555555</c:v>
                      </c:pt>
                      <c:pt idx="7497">
                        <c:v>52.0625</c:v>
                      </c:pt>
                      <c:pt idx="7498">
                        <c:v>52.06944444444445</c:v>
                      </c:pt>
                      <c:pt idx="7499">
                        <c:v>52.076388888888886</c:v>
                      </c:pt>
                      <c:pt idx="7500">
                        <c:v>52.083333333333336</c:v>
                      </c:pt>
                      <c:pt idx="7501">
                        <c:v>52.090277777777779</c:v>
                      </c:pt>
                      <c:pt idx="7502">
                        <c:v>52.097222222222221</c:v>
                      </c:pt>
                      <c:pt idx="7503">
                        <c:v>52.104166666666664</c:v>
                      </c:pt>
                      <c:pt idx="7504">
                        <c:v>52.111111111111114</c:v>
                      </c:pt>
                      <c:pt idx="7505">
                        <c:v>52.11805555555555</c:v>
                      </c:pt>
                      <c:pt idx="7506">
                        <c:v>52.125</c:v>
                      </c:pt>
                      <c:pt idx="7507">
                        <c:v>52.13194444444445</c:v>
                      </c:pt>
                      <c:pt idx="7508">
                        <c:v>52.138888888888886</c:v>
                      </c:pt>
                      <c:pt idx="7509">
                        <c:v>52.145833333333336</c:v>
                      </c:pt>
                      <c:pt idx="7510">
                        <c:v>52.152777777777779</c:v>
                      </c:pt>
                      <c:pt idx="7511">
                        <c:v>52.159722222222221</c:v>
                      </c:pt>
                      <c:pt idx="7512">
                        <c:v>52.166666666666664</c:v>
                      </c:pt>
                      <c:pt idx="7513">
                        <c:v>52.173611111111114</c:v>
                      </c:pt>
                      <c:pt idx="7514">
                        <c:v>52.18055555555555</c:v>
                      </c:pt>
                      <c:pt idx="7515">
                        <c:v>52.1875</c:v>
                      </c:pt>
                      <c:pt idx="7516">
                        <c:v>52.19444444444445</c:v>
                      </c:pt>
                      <c:pt idx="7517">
                        <c:v>52.201388888888886</c:v>
                      </c:pt>
                      <c:pt idx="7518">
                        <c:v>52.208333333333336</c:v>
                      </c:pt>
                      <c:pt idx="7519">
                        <c:v>52.215277777777779</c:v>
                      </c:pt>
                      <c:pt idx="7520">
                        <c:v>52.222222222222221</c:v>
                      </c:pt>
                      <c:pt idx="7521">
                        <c:v>52.229166666666664</c:v>
                      </c:pt>
                      <c:pt idx="7522">
                        <c:v>52.236111111111114</c:v>
                      </c:pt>
                      <c:pt idx="7523">
                        <c:v>52.24305555555555</c:v>
                      </c:pt>
                      <c:pt idx="7524">
                        <c:v>52.25</c:v>
                      </c:pt>
                      <c:pt idx="7525">
                        <c:v>52.25694444444445</c:v>
                      </c:pt>
                      <c:pt idx="7526">
                        <c:v>52.263888888888886</c:v>
                      </c:pt>
                      <c:pt idx="7527">
                        <c:v>52.270833333333336</c:v>
                      </c:pt>
                      <c:pt idx="7528">
                        <c:v>52.277777777777779</c:v>
                      </c:pt>
                      <c:pt idx="7529">
                        <c:v>52.284722222222221</c:v>
                      </c:pt>
                      <c:pt idx="7530">
                        <c:v>52.291666666666664</c:v>
                      </c:pt>
                      <c:pt idx="7531">
                        <c:v>52.298611111111114</c:v>
                      </c:pt>
                      <c:pt idx="7532">
                        <c:v>52.30555555555555</c:v>
                      </c:pt>
                      <c:pt idx="7533">
                        <c:v>52.3125</c:v>
                      </c:pt>
                      <c:pt idx="7534">
                        <c:v>52.31944444444445</c:v>
                      </c:pt>
                      <c:pt idx="7535">
                        <c:v>52.326388888888886</c:v>
                      </c:pt>
                      <c:pt idx="7536">
                        <c:v>52.333333333333336</c:v>
                      </c:pt>
                      <c:pt idx="7537">
                        <c:v>52.340277777777779</c:v>
                      </c:pt>
                      <c:pt idx="7538">
                        <c:v>52.347222222222221</c:v>
                      </c:pt>
                      <c:pt idx="7539">
                        <c:v>52.354166666666664</c:v>
                      </c:pt>
                      <c:pt idx="7540">
                        <c:v>52.361111111111114</c:v>
                      </c:pt>
                      <c:pt idx="7541">
                        <c:v>52.36805555555555</c:v>
                      </c:pt>
                      <c:pt idx="7542">
                        <c:v>52.375</c:v>
                      </c:pt>
                      <c:pt idx="7543">
                        <c:v>52.38194444444445</c:v>
                      </c:pt>
                      <c:pt idx="7544">
                        <c:v>52.388888888888886</c:v>
                      </c:pt>
                      <c:pt idx="7545">
                        <c:v>52.395833333333336</c:v>
                      </c:pt>
                      <c:pt idx="7546">
                        <c:v>52.402777777777779</c:v>
                      </c:pt>
                      <c:pt idx="7547">
                        <c:v>52.409722222222221</c:v>
                      </c:pt>
                      <c:pt idx="7548">
                        <c:v>52.416666666666664</c:v>
                      </c:pt>
                      <c:pt idx="7549">
                        <c:v>52.423611111111114</c:v>
                      </c:pt>
                      <c:pt idx="7550">
                        <c:v>52.43055555555555</c:v>
                      </c:pt>
                      <c:pt idx="7551">
                        <c:v>52.4375</c:v>
                      </c:pt>
                      <c:pt idx="7552">
                        <c:v>52.44444444444445</c:v>
                      </c:pt>
                      <c:pt idx="7553">
                        <c:v>52.451388888888886</c:v>
                      </c:pt>
                      <c:pt idx="7554">
                        <c:v>52.458333333333336</c:v>
                      </c:pt>
                      <c:pt idx="7555">
                        <c:v>52.465277777777779</c:v>
                      </c:pt>
                      <c:pt idx="7556">
                        <c:v>52.472222222222221</c:v>
                      </c:pt>
                      <c:pt idx="7557">
                        <c:v>52.479166666666664</c:v>
                      </c:pt>
                      <c:pt idx="7558">
                        <c:v>52.486111111111114</c:v>
                      </c:pt>
                      <c:pt idx="7559">
                        <c:v>52.49305555555555</c:v>
                      </c:pt>
                      <c:pt idx="7560">
                        <c:v>52.5</c:v>
                      </c:pt>
                      <c:pt idx="7561">
                        <c:v>52.50694444444445</c:v>
                      </c:pt>
                      <c:pt idx="7562">
                        <c:v>52.513888888888886</c:v>
                      </c:pt>
                      <c:pt idx="7563">
                        <c:v>52.520833333333336</c:v>
                      </c:pt>
                      <c:pt idx="7564">
                        <c:v>52.527777777777779</c:v>
                      </c:pt>
                      <c:pt idx="7565">
                        <c:v>52.534722222222221</c:v>
                      </c:pt>
                      <c:pt idx="7566">
                        <c:v>52.541666666666664</c:v>
                      </c:pt>
                      <c:pt idx="7567">
                        <c:v>52.548611111111114</c:v>
                      </c:pt>
                      <c:pt idx="7568">
                        <c:v>52.55555555555555</c:v>
                      </c:pt>
                      <c:pt idx="7569">
                        <c:v>52.5625</c:v>
                      </c:pt>
                      <c:pt idx="7570">
                        <c:v>52.56944444444445</c:v>
                      </c:pt>
                      <c:pt idx="7571">
                        <c:v>52.576388888888886</c:v>
                      </c:pt>
                      <c:pt idx="7572">
                        <c:v>52.583333333333336</c:v>
                      </c:pt>
                      <c:pt idx="7573">
                        <c:v>52.590277777777779</c:v>
                      </c:pt>
                      <c:pt idx="7574">
                        <c:v>52.597222222222221</c:v>
                      </c:pt>
                      <c:pt idx="7575">
                        <c:v>52.604166666666664</c:v>
                      </c:pt>
                      <c:pt idx="7576">
                        <c:v>52.611111111111114</c:v>
                      </c:pt>
                      <c:pt idx="7577">
                        <c:v>52.61805555555555</c:v>
                      </c:pt>
                      <c:pt idx="7578">
                        <c:v>52.625</c:v>
                      </c:pt>
                      <c:pt idx="7579">
                        <c:v>52.63194444444445</c:v>
                      </c:pt>
                      <c:pt idx="7580">
                        <c:v>52.638888888888886</c:v>
                      </c:pt>
                      <c:pt idx="7581">
                        <c:v>52.645833333333336</c:v>
                      </c:pt>
                      <c:pt idx="7582">
                        <c:v>52.652777777777779</c:v>
                      </c:pt>
                      <c:pt idx="7583">
                        <c:v>52.659722222222221</c:v>
                      </c:pt>
                      <c:pt idx="7584">
                        <c:v>52.666666666666664</c:v>
                      </c:pt>
                      <c:pt idx="7585">
                        <c:v>52.673611111111114</c:v>
                      </c:pt>
                      <c:pt idx="7586">
                        <c:v>52.68055555555555</c:v>
                      </c:pt>
                      <c:pt idx="7587">
                        <c:v>52.6875</c:v>
                      </c:pt>
                      <c:pt idx="7588">
                        <c:v>52.69444444444445</c:v>
                      </c:pt>
                      <c:pt idx="7589">
                        <c:v>52.701388888888886</c:v>
                      </c:pt>
                      <c:pt idx="7590">
                        <c:v>52.708333333333336</c:v>
                      </c:pt>
                      <c:pt idx="7591">
                        <c:v>52.715277777777779</c:v>
                      </c:pt>
                      <c:pt idx="7592">
                        <c:v>52.722222222222221</c:v>
                      </c:pt>
                      <c:pt idx="7593">
                        <c:v>52.729166666666664</c:v>
                      </c:pt>
                      <c:pt idx="7594">
                        <c:v>52.736111111111114</c:v>
                      </c:pt>
                      <c:pt idx="7595">
                        <c:v>52.74305555555555</c:v>
                      </c:pt>
                      <c:pt idx="7596">
                        <c:v>52.75</c:v>
                      </c:pt>
                      <c:pt idx="7597">
                        <c:v>52.75694444444445</c:v>
                      </c:pt>
                      <c:pt idx="7598">
                        <c:v>52.763888888888886</c:v>
                      </c:pt>
                      <c:pt idx="7599">
                        <c:v>52.770833333333336</c:v>
                      </c:pt>
                      <c:pt idx="7600">
                        <c:v>52.777777777777779</c:v>
                      </c:pt>
                      <c:pt idx="7601">
                        <c:v>52.784722222222221</c:v>
                      </c:pt>
                      <c:pt idx="7602">
                        <c:v>52.791666666666664</c:v>
                      </c:pt>
                      <c:pt idx="7603">
                        <c:v>52.798611111111114</c:v>
                      </c:pt>
                      <c:pt idx="7604">
                        <c:v>52.80555555555555</c:v>
                      </c:pt>
                      <c:pt idx="7605">
                        <c:v>52.8125</c:v>
                      </c:pt>
                      <c:pt idx="7606">
                        <c:v>52.81944444444445</c:v>
                      </c:pt>
                      <c:pt idx="7607">
                        <c:v>52.826388888888886</c:v>
                      </c:pt>
                      <c:pt idx="7608">
                        <c:v>52.833333333333336</c:v>
                      </c:pt>
                      <c:pt idx="7609">
                        <c:v>52.840277777777779</c:v>
                      </c:pt>
                      <c:pt idx="7610">
                        <c:v>52.847222222222221</c:v>
                      </c:pt>
                      <c:pt idx="7611">
                        <c:v>52.854166666666664</c:v>
                      </c:pt>
                      <c:pt idx="7612">
                        <c:v>52.861111111111114</c:v>
                      </c:pt>
                      <c:pt idx="7613">
                        <c:v>52.86805555555555</c:v>
                      </c:pt>
                      <c:pt idx="7614">
                        <c:v>52.875</c:v>
                      </c:pt>
                      <c:pt idx="7615">
                        <c:v>52.88194444444445</c:v>
                      </c:pt>
                      <c:pt idx="7616">
                        <c:v>52.888888888888886</c:v>
                      </c:pt>
                      <c:pt idx="7617">
                        <c:v>52.895833333333336</c:v>
                      </c:pt>
                      <c:pt idx="7618">
                        <c:v>52.902777777777779</c:v>
                      </c:pt>
                      <c:pt idx="7619">
                        <c:v>52.909722222222221</c:v>
                      </c:pt>
                      <c:pt idx="7620">
                        <c:v>52.916666666666664</c:v>
                      </c:pt>
                      <c:pt idx="7621">
                        <c:v>52.923611111111114</c:v>
                      </c:pt>
                      <c:pt idx="7622">
                        <c:v>52.93055555555555</c:v>
                      </c:pt>
                      <c:pt idx="7623">
                        <c:v>52.9375</c:v>
                      </c:pt>
                      <c:pt idx="7624">
                        <c:v>52.94444444444445</c:v>
                      </c:pt>
                      <c:pt idx="7625">
                        <c:v>52.951388888888886</c:v>
                      </c:pt>
                      <c:pt idx="7626">
                        <c:v>52.958333333333336</c:v>
                      </c:pt>
                      <c:pt idx="7627">
                        <c:v>52.965277777777779</c:v>
                      </c:pt>
                      <c:pt idx="7628">
                        <c:v>52.972222222222221</c:v>
                      </c:pt>
                      <c:pt idx="7629">
                        <c:v>52.979166666666664</c:v>
                      </c:pt>
                      <c:pt idx="7630">
                        <c:v>52.986111111111114</c:v>
                      </c:pt>
                      <c:pt idx="7631">
                        <c:v>52.99305555555555</c:v>
                      </c:pt>
                      <c:pt idx="7632">
                        <c:v>53</c:v>
                      </c:pt>
                      <c:pt idx="7633">
                        <c:v>53.00694444444445</c:v>
                      </c:pt>
                      <c:pt idx="7634">
                        <c:v>53.013888888888886</c:v>
                      </c:pt>
                      <c:pt idx="7635">
                        <c:v>53.020833333333336</c:v>
                      </c:pt>
                      <c:pt idx="7636">
                        <c:v>53.027777777777779</c:v>
                      </c:pt>
                      <c:pt idx="7637">
                        <c:v>53.034722222222221</c:v>
                      </c:pt>
                      <c:pt idx="7638">
                        <c:v>53.041666666666664</c:v>
                      </c:pt>
                      <c:pt idx="7639">
                        <c:v>53.048611111111114</c:v>
                      </c:pt>
                      <c:pt idx="7640">
                        <c:v>53.05555555555555</c:v>
                      </c:pt>
                      <c:pt idx="7641">
                        <c:v>53.0625</c:v>
                      </c:pt>
                      <c:pt idx="7642">
                        <c:v>53.06944444444445</c:v>
                      </c:pt>
                      <c:pt idx="7643">
                        <c:v>53.076388888888886</c:v>
                      </c:pt>
                      <c:pt idx="7644">
                        <c:v>53.083333333333336</c:v>
                      </c:pt>
                      <c:pt idx="7645">
                        <c:v>53.090277777777779</c:v>
                      </c:pt>
                      <c:pt idx="7646">
                        <c:v>53.097222222222221</c:v>
                      </c:pt>
                      <c:pt idx="7647">
                        <c:v>53.104166666666664</c:v>
                      </c:pt>
                      <c:pt idx="7648">
                        <c:v>53.111111111111114</c:v>
                      </c:pt>
                      <c:pt idx="7649">
                        <c:v>53.11805555555555</c:v>
                      </c:pt>
                      <c:pt idx="7650">
                        <c:v>53.125</c:v>
                      </c:pt>
                      <c:pt idx="7651">
                        <c:v>53.13194444444445</c:v>
                      </c:pt>
                      <c:pt idx="7652">
                        <c:v>53.138888888888886</c:v>
                      </c:pt>
                      <c:pt idx="7653">
                        <c:v>53.145833333333336</c:v>
                      </c:pt>
                      <c:pt idx="7654">
                        <c:v>53.152777777777779</c:v>
                      </c:pt>
                      <c:pt idx="7655">
                        <c:v>53.159722222222221</c:v>
                      </c:pt>
                      <c:pt idx="7656">
                        <c:v>53.166666666666664</c:v>
                      </c:pt>
                      <c:pt idx="7657">
                        <c:v>53.173611111111114</c:v>
                      </c:pt>
                      <c:pt idx="7658">
                        <c:v>53.18055555555555</c:v>
                      </c:pt>
                      <c:pt idx="7659">
                        <c:v>53.1875</c:v>
                      </c:pt>
                      <c:pt idx="7660">
                        <c:v>53.19444444444445</c:v>
                      </c:pt>
                      <c:pt idx="7661">
                        <c:v>53.201388888888886</c:v>
                      </c:pt>
                      <c:pt idx="7662">
                        <c:v>53.208333333333336</c:v>
                      </c:pt>
                      <c:pt idx="7663">
                        <c:v>53.215277777777779</c:v>
                      </c:pt>
                      <c:pt idx="7664">
                        <c:v>53.222222222222221</c:v>
                      </c:pt>
                      <c:pt idx="7665">
                        <c:v>53.229166666666664</c:v>
                      </c:pt>
                      <c:pt idx="7666">
                        <c:v>53.236111111111114</c:v>
                      </c:pt>
                      <c:pt idx="7667">
                        <c:v>53.24305555555555</c:v>
                      </c:pt>
                      <c:pt idx="7668">
                        <c:v>53.25</c:v>
                      </c:pt>
                      <c:pt idx="7669">
                        <c:v>53.25694444444445</c:v>
                      </c:pt>
                      <c:pt idx="7670">
                        <c:v>53.263888888888886</c:v>
                      </c:pt>
                      <c:pt idx="7671">
                        <c:v>53.270833333333336</c:v>
                      </c:pt>
                      <c:pt idx="7672">
                        <c:v>53.277777777777779</c:v>
                      </c:pt>
                      <c:pt idx="7673">
                        <c:v>53.284722222222221</c:v>
                      </c:pt>
                      <c:pt idx="7674">
                        <c:v>53.291666666666664</c:v>
                      </c:pt>
                      <c:pt idx="7675">
                        <c:v>53.298611111111114</c:v>
                      </c:pt>
                      <c:pt idx="7676">
                        <c:v>53.30555555555555</c:v>
                      </c:pt>
                      <c:pt idx="7677">
                        <c:v>53.3125</c:v>
                      </c:pt>
                      <c:pt idx="7678">
                        <c:v>53.31944444444445</c:v>
                      </c:pt>
                      <c:pt idx="7679">
                        <c:v>53.326388888888886</c:v>
                      </c:pt>
                      <c:pt idx="7680">
                        <c:v>53.333333333333336</c:v>
                      </c:pt>
                      <c:pt idx="7681">
                        <c:v>53.340277777777779</c:v>
                      </c:pt>
                      <c:pt idx="7682">
                        <c:v>53.347222222222221</c:v>
                      </c:pt>
                      <c:pt idx="7683">
                        <c:v>53.354166666666664</c:v>
                      </c:pt>
                      <c:pt idx="7684">
                        <c:v>53.361111111111114</c:v>
                      </c:pt>
                      <c:pt idx="7685">
                        <c:v>53.36805555555555</c:v>
                      </c:pt>
                      <c:pt idx="7686">
                        <c:v>53.375</c:v>
                      </c:pt>
                      <c:pt idx="7687">
                        <c:v>53.38194444444445</c:v>
                      </c:pt>
                      <c:pt idx="7688">
                        <c:v>53.388888888888886</c:v>
                      </c:pt>
                      <c:pt idx="7689">
                        <c:v>53.395833333333336</c:v>
                      </c:pt>
                      <c:pt idx="7690">
                        <c:v>53.402777777777779</c:v>
                      </c:pt>
                      <c:pt idx="7691">
                        <c:v>53.409722222222221</c:v>
                      </c:pt>
                      <c:pt idx="7692">
                        <c:v>53.416666666666664</c:v>
                      </c:pt>
                      <c:pt idx="7693">
                        <c:v>53.423611111111114</c:v>
                      </c:pt>
                      <c:pt idx="7694">
                        <c:v>53.43055555555555</c:v>
                      </c:pt>
                      <c:pt idx="7695">
                        <c:v>53.4375</c:v>
                      </c:pt>
                      <c:pt idx="7696">
                        <c:v>53.44444444444445</c:v>
                      </c:pt>
                      <c:pt idx="7697">
                        <c:v>53.451388888888886</c:v>
                      </c:pt>
                      <c:pt idx="7698">
                        <c:v>53.458333333333336</c:v>
                      </c:pt>
                      <c:pt idx="7699">
                        <c:v>53.465277777777779</c:v>
                      </c:pt>
                      <c:pt idx="7700">
                        <c:v>53.472222222222221</c:v>
                      </c:pt>
                      <c:pt idx="7701">
                        <c:v>53.479166666666664</c:v>
                      </c:pt>
                      <c:pt idx="7702">
                        <c:v>53.486111111111114</c:v>
                      </c:pt>
                      <c:pt idx="7703">
                        <c:v>53.49305555555555</c:v>
                      </c:pt>
                      <c:pt idx="7704">
                        <c:v>53.5</c:v>
                      </c:pt>
                      <c:pt idx="7705">
                        <c:v>53.50694444444445</c:v>
                      </c:pt>
                      <c:pt idx="7706">
                        <c:v>53.513888888888886</c:v>
                      </c:pt>
                      <c:pt idx="7707">
                        <c:v>53.520833333333336</c:v>
                      </c:pt>
                      <c:pt idx="7708">
                        <c:v>53.527777777777779</c:v>
                      </c:pt>
                      <c:pt idx="7709">
                        <c:v>53.534722222222221</c:v>
                      </c:pt>
                      <c:pt idx="7710">
                        <c:v>53.541666666666664</c:v>
                      </c:pt>
                      <c:pt idx="7711">
                        <c:v>53.548611111111114</c:v>
                      </c:pt>
                      <c:pt idx="7712">
                        <c:v>53.55555555555555</c:v>
                      </c:pt>
                      <c:pt idx="7713">
                        <c:v>53.5625</c:v>
                      </c:pt>
                      <c:pt idx="7714">
                        <c:v>53.56944444444445</c:v>
                      </c:pt>
                      <c:pt idx="7715">
                        <c:v>53.576388888888886</c:v>
                      </c:pt>
                      <c:pt idx="7716">
                        <c:v>53.583333333333336</c:v>
                      </c:pt>
                      <c:pt idx="7717">
                        <c:v>53.590277777777779</c:v>
                      </c:pt>
                      <c:pt idx="7718">
                        <c:v>53.597222222222221</c:v>
                      </c:pt>
                      <c:pt idx="7719">
                        <c:v>53.604166666666664</c:v>
                      </c:pt>
                      <c:pt idx="7720">
                        <c:v>53.611111111111114</c:v>
                      </c:pt>
                      <c:pt idx="7721">
                        <c:v>53.61805555555555</c:v>
                      </c:pt>
                      <c:pt idx="7722">
                        <c:v>53.625</c:v>
                      </c:pt>
                      <c:pt idx="7723">
                        <c:v>53.63194444444445</c:v>
                      </c:pt>
                      <c:pt idx="7724">
                        <c:v>53.638888888888886</c:v>
                      </c:pt>
                      <c:pt idx="7725">
                        <c:v>53.645833333333336</c:v>
                      </c:pt>
                      <c:pt idx="7726">
                        <c:v>53.652777777777779</c:v>
                      </c:pt>
                      <c:pt idx="7727">
                        <c:v>53.659722222222221</c:v>
                      </c:pt>
                      <c:pt idx="7728">
                        <c:v>53.666666666666664</c:v>
                      </c:pt>
                      <c:pt idx="7729">
                        <c:v>53.673611111111114</c:v>
                      </c:pt>
                      <c:pt idx="7730">
                        <c:v>53.68055555555555</c:v>
                      </c:pt>
                      <c:pt idx="7731">
                        <c:v>53.6875</c:v>
                      </c:pt>
                      <c:pt idx="7732">
                        <c:v>53.69444444444445</c:v>
                      </c:pt>
                      <c:pt idx="7733">
                        <c:v>53.701388888888886</c:v>
                      </c:pt>
                      <c:pt idx="7734">
                        <c:v>53.708333333333336</c:v>
                      </c:pt>
                      <c:pt idx="7735">
                        <c:v>53.715277777777779</c:v>
                      </c:pt>
                      <c:pt idx="7736">
                        <c:v>53.722222222222221</c:v>
                      </c:pt>
                      <c:pt idx="7737">
                        <c:v>53.729166666666664</c:v>
                      </c:pt>
                      <c:pt idx="7738">
                        <c:v>53.736111111111114</c:v>
                      </c:pt>
                      <c:pt idx="7739">
                        <c:v>53.74305555555555</c:v>
                      </c:pt>
                      <c:pt idx="7740">
                        <c:v>53.75</c:v>
                      </c:pt>
                      <c:pt idx="7741">
                        <c:v>53.75694444444445</c:v>
                      </c:pt>
                      <c:pt idx="7742">
                        <c:v>53.763888888888886</c:v>
                      </c:pt>
                      <c:pt idx="7743">
                        <c:v>53.770833333333336</c:v>
                      </c:pt>
                      <c:pt idx="7744">
                        <c:v>53.777777777777779</c:v>
                      </c:pt>
                      <c:pt idx="7745">
                        <c:v>53.784722222222221</c:v>
                      </c:pt>
                      <c:pt idx="7746">
                        <c:v>53.791666666666664</c:v>
                      </c:pt>
                      <c:pt idx="7747">
                        <c:v>53.798611111111114</c:v>
                      </c:pt>
                      <c:pt idx="7748">
                        <c:v>53.80555555555555</c:v>
                      </c:pt>
                      <c:pt idx="7749">
                        <c:v>53.8125</c:v>
                      </c:pt>
                      <c:pt idx="7750">
                        <c:v>53.81944444444445</c:v>
                      </c:pt>
                      <c:pt idx="7751">
                        <c:v>53.826388888888886</c:v>
                      </c:pt>
                      <c:pt idx="7752">
                        <c:v>53.833333333333336</c:v>
                      </c:pt>
                      <c:pt idx="7753">
                        <c:v>53.840277777777779</c:v>
                      </c:pt>
                      <c:pt idx="7754">
                        <c:v>53.847222222222221</c:v>
                      </c:pt>
                      <c:pt idx="7755">
                        <c:v>53.854166666666664</c:v>
                      </c:pt>
                      <c:pt idx="7756">
                        <c:v>53.861111111111114</c:v>
                      </c:pt>
                      <c:pt idx="7757">
                        <c:v>53.86805555555555</c:v>
                      </c:pt>
                      <c:pt idx="7758">
                        <c:v>53.875</c:v>
                      </c:pt>
                      <c:pt idx="7759">
                        <c:v>53.88194444444445</c:v>
                      </c:pt>
                      <c:pt idx="7760">
                        <c:v>53.888888888888886</c:v>
                      </c:pt>
                      <c:pt idx="7761">
                        <c:v>53.895833333333336</c:v>
                      </c:pt>
                      <c:pt idx="7762">
                        <c:v>53.902777777777779</c:v>
                      </c:pt>
                      <c:pt idx="7763">
                        <c:v>53.909722222222221</c:v>
                      </c:pt>
                      <c:pt idx="7764">
                        <c:v>53.916666666666664</c:v>
                      </c:pt>
                      <c:pt idx="7765">
                        <c:v>53.923611111111114</c:v>
                      </c:pt>
                      <c:pt idx="7766">
                        <c:v>53.93055555555555</c:v>
                      </c:pt>
                      <c:pt idx="7767">
                        <c:v>53.9375</c:v>
                      </c:pt>
                      <c:pt idx="7768">
                        <c:v>53.94444444444445</c:v>
                      </c:pt>
                      <c:pt idx="7769">
                        <c:v>53.951388888888886</c:v>
                      </c:pt>
                      <c:pt idx="7770">
                        <c:v>53.958333333333336</c:v>
                      </c:pt>
                      <c:pt idx="7771">
                        <c:v>53.965277777777779</c:v>
                      </c:pt>
                      <c:pt idx="7772">
                        <c:v>53.972222222222221</c:v>
                      </c:pt>
                      <c:pt idx="7773">
                        <c:v>53.979166666666664</c:v>
                      </c:pt>
                      <c:pt idx="7774">
                        <c:v>53.986111111111114</c:v>
                      </c:pt>
                      <c:pt idx="7775">
                        <c:v>53.99305555555555</c:v>
                      </c:pt>
                      <c:pt idx="7776">
                        <c:v>54</c:v>
                      </c:pt>
                      <c:pt idx="7777">
                        <c:v>54.00694444444445</c:v>
                      </c:pt>
                      <c:pt idx="7778">
                        <c:v>54.013888888888886</c:v>
                      </c:pt>
                      <c:pt idx="7779">
                        <c:v>54.020833333333336</c:v>
                      </c:pt>
                      <c:pt idx="7780">
                        <c:v>54.027777777777779</c:v>
                      </c:pt>
                      <c:pt idx="7781">
                        <c:v>54.034722222222221</c:v>
                      </c:pt>
                      <c:pt idx="7782">
                        <c:v>54.041666666666664</c:v>
                      </c:pt>
                      <c:pt idx="7783">
                        <c:v>54.048611111111114</c:v>
                      </c:pt>
                      <c:pt idx="7784">
                        <c:v>54.05555555555555</c:v>
                      </c:pt>
                      <c:pt idx="7785">
                        <c:v>54.0625</c:v>
                      </c:pt>
                      <c:pt idx="7786">
                        <c:v>54.06944444444445</c:v>
                      </c:pt>
                      <c:pt idx="7787">
                        <c:v>54.076388888888886</c:v>
                      </c:pt>
                      <c:pt idx="7788">
                        <c:v>54.083333333333336</c:v>
                      </c:pt>
                      <c:pt idx="7789">
                        <c:v>54.090277777777779</c:v>
                      </c:pt>
                      <c:pt idx="7790">
                        <c:v>54.097222222222221</c:v>
                      </c:pt>
                      <c:pt idx="7791">
                        <c:v>54.104166666666664</c:v>
                      </c:pt>
                      <c:pt idx="7792">
                        <c:v>54.111111111111114</c:v>
                      </c:pt>
                      <c:pt idx="7793">
                        <c:v>54.11805555555555</c:v>
                      </c:pt>
                      <c:pt idx="7794">
                        <c:v>54.125</c:v>
                      </c:pt>
                      <c:pt idx="7795">
                        <c:v>54.13194444444445</c:v>
                      </c:pt>
                      <c:pt idx="7796">
                        <c:v>54.138888888888886</c:v>
                      </c:pt>
                      <c:pt idx="7797">
                        <c:v>54.145833333333336</c:v>
                      </c:pt>
                      <c:pt idx="7798">
                        <c:v>54.152777777777779</c:v>
                      </c:pt>
                      <c:pt idx="7799">
                        <c:v>54.159722222222221</c:v>
                      </c:pt>
                      <c:pt idx="7800">
                        <c:v>54.166666666666664</c:v>
                      </c:pt>
                      <c:pt idx="7801">
                        <c:v>54.173611111111114</c:v>
                      </c:pt>
                      <c:pt idx="7802">
                        <c:v>54.18055555555555</c:v>
                      </c:pt>
                      <c:pt idx="7803">
                        <c:v>54.1875</c:v>
                      </c:pt>
                      <c:pt idx="7804">
                        <c:v>54.19444444444445</c:v>
                      </c:pt>
                      <c:pt idx="7805">
                        <c:v>54.201388888888886</c:v>
                      </c:pt>
                      <c:pt idx="7806">
                        <c:v>54.208333333333336</c:v>
                      </c:pt>
                      <c:pt idx="7807">
                        <c:v>54.215277777777779</c:v>
                      </c:pt>
                      <c:pt idx="7808">
                        <c:v>54.222222222222221</c:v>
                      </c:pt>
                      <c:pt idx="7809">
                        <c:v>54.229166666666664</c:v>
                      </c:pt>
                      <c:pt idx="7810">
                        <c:v>54.236111111111114</c:v>
                      </c:pt>
                      <c:pt idx="7811">
                        <c:v>54.24305555555555</c:v>
                      </c:pt>
                      <c:pt idx="7812">
                        <c:v>54.25</c:v>
                      </c:pt>
                      <c:pt idx="7813">
                        <c:v>54.25694444444445</c:v>
                      </c:pt>
                      <c:pt idx="7814">
                        <c:v>54.263888888888886</c:v>
                      </c:pt>
                      <c:pt idx="7815">
                        <c:v>54.270833333333336</c:v>
                      </c:pt>
                      <c:pt idx="7816">
                        <c:v>54.277777777777779</c:v>
                      </c:pt>
                      <c:pt idx="7817">
                        <c:v>54.284722222222221</c:v>
                      </c:pt>
                      <c:pt idx="7818">
                        <c:v>54.291666666666664</c:v>
                      </c:pt>
                      <c:pt idx="7819">
                        <c:v>54.298611111111114</c:v>
                      </c:pt>
                      <c:pt idx="7820">
                        <c:v>54.30555555555555</c:v>
                      </c:pt>
                      <c:pt idx="7821">
                        <c:v>54.3125</c:v>
                      </c:pt>
                      <c:pt idx="7822">
                        <c:v>54.31944444444445</c:v>
                      </c:pt>
                      <c:pt idx="7823">
                        <c:v>54.326388888888886</c:v>
                      </c:pt>
                      <c:pt idx="7824">
                        <c:v>54.333333333333336</c:v>
                      </c:pt>
                      <c:pt idx="7825">
                        <c:v>54.340277777777779</c:v>
                      </c:pt>
                      <c:pt idx="7826">
                        <c:v>54.347222222222221</c:v>
                      </c:pt>
                      <c:pt idx="7827">
                        <c:v>54.354166666666664</c:v>
                      </c:pt>
                      <c:pt idx="7828">
                        <c:v>54.361111111111114</c:v>
                      </c:pt>
                      <c:pt idx="7829">
                        <c:v>54.36805555555555</c:v>
                      </c:pt>
                      <c:pt idx="7830">
                        <c:v>54.375</c:v>
                      </c:pt>
                      <c:pt idx="7831">
                        <c:v>54.38194444444445</c:v>
                      </c:pt>
                      <c:pt idx="7832">
                        <c:v>54.388888888888886</c:v>
                      </c:pt>
                      <c:pt idx="7833">
                        <c:v>54.395833333333336</c:v>
                      </c:pt>
                      <c:pt idx="7834">
                        <c:v>54.402777777777779</c:v>
                      </c:pt>
                      <c:pt idx="7835">
                        <c:v>54.409722222222221</c:v>
                      </c:pt>
                      <c:pt idx="7836">
                        <c:v>54.416666666666664</c:v>
                      </c:pt>
                      <c:pt idx="7837">
                        <c:v>54.423611111111114</c:v>
                      </c:pt>
                      <c:pt idx="7838">
                        <c:v>54.43055555555555</c:v>
                      </c:pt>
                      <c:pt idx="7839">
                        <c:v>54.4375</c:v>
                      </c:pt>
                      <c:pt idx="7840">
                        <c:v>54.44444444444445</c:v>
                      </c:pt>
                      <c:pt idx="7841">
                        <c:v>54.451388888888886</c:v>
                      </c:pt>
                      <c:pt idx="7842">
                        <c:v>54.458333333333336</c:v>
                      </c:pt>
                      <c:pt idx="7843">
                        <c:v>54.465277777777779</c:v>
                      </c:pt>
                      <c:pt idx="7844">
                        <c:v>54.472222222222221</c:v>
                      </c:pt>
                      <c:pt idx="7845">
                        <c:v>54.479166666666664</c:v>
                      </c:pt>
                      <c:pt idx="7846">
                        <c:v>54.486111111111114</c:v>
                      </c:pt>
                      <c:pt idx="7847">
                        <c:v>54.49305555555555</c:v>
                      </c:pt>
                      <c:pt idx="7848">
                        <c:v>54.5</c:v>
                      </c:pt>
                      <c:pt idx="7849">
                        <c:v>54.50694444444445</c:v>
                      </c:pt>
                      <c:pt idx="7850">
                        <c:v>54.513888888888886</c:v>
                      </c:pt>
                      <c:pt idx="7851">
                        <c:v>54.520833333333336</c:v>
                      </c:pt>
                      <c:pt idx="7852">
                        <c:v>54.527777777777779</c:v>
                      </c:pt>
                      <c:pt idx="7853">
                        <c:v>54.534722222222221</c:v>
                      </c:pt>
                      <c:pt idx="7854">
                        <c:v>54.541666666666664</c:v>
                      </c:pt>
                      <c:pt idx="7855">
                        <c:v>54.548611111111114</c:v>
                      </c:pt>
                      <c:pt idx="7856">
                        <c:v>54.55555555555555</c:v>
                      </c:pt>
                      <c:pt idx="7857">
                        <c:v>54.5625</c:v>
                      </c:pt>
                      <c:pt idx="7858">
                        <c:v>54.56944444444445</c:v>
                      </c:pt>
                      <c:pt idx="7859">
                        <c:v>54.576388888888886</c:v>
                      </c:pt>
                      <c:pt idx="7860">
                        <c:v>54.583333333333336</c:v>
                      </c:pt>
                      <c:pt idx="7861">
                        <c:v>54.590277777777779</c:v>
                      </c:pt>
                      <c:pt idx="7862">
                        <c:v>54.597222222222221</c:v>
                      </c:pt>
                      <c:pt idx="7863">
                        <c:v>54.604166666666664</c:v>
                      </c:pt>
                      <c:pt idx="7864">
                        <c:v>54.611111111111114</c:v>
                      </c:pt>
                      <c:pt idx="7865">
                        <c:v>54.61805555555555</c:v>
                      </c:pt>
                      <c:pt idx="7866">
                        <c:v>54.625</c:v>
                      </c:pt>
                      <c:pt idx="7867">
                        <c:v>54.63194444444445</c:v>
                      </c:pt>
                      <c:pt idx="7868">
                        <c:v>54.638888888888886</c:v>
                      </c:pt>
                      <c:pt idx="7869">
                        <c:v>54.645833333333336</c:v>
                      </c:pt>
                      <c:pt idx="7870">
                        <c:v>54.652777777777779</c:v>
                      </c:pt>
                      <c:pt idx="7871">
                        <c:v>54.659722222222221</c:v>
                      </c:pt>
                      <c:pt idx="7872">
                        <c:v>54.666666666666664</c:v>
                      </c:pt>
                      <c:pt idx="7873">
                        <c:v>54.673611111111114</c:v>
                      </c:pt>
                      <c:pt idx="7874">
                        <c:v>54.68055555555555</c:v>
                      </c:pt>
                      <c:pt idx="7875">
                        <c:v>54.6875</c:v>
                      </c:pt>
                      <c:pt idx="7876">
                        <c:v>54.69444444444445</c:v>
                      </c:pt>
                      <c:pt idx="7877">
                        <c:v>54.701388888888886</c:v>
                      </c:pt>
                      <c:pt idx="7878">
                        <c:v>54.708333333333336</c:v>
                      </c:pt>
                      <c:pt idx="7879">
                        <c:v>54.715277777777779</c:v>
                      </c:pt>
                      <c:pt idx="7880">
                        <c:v>54.722222222222221</c:v>
                      </c:pt>
                      <c:pt idx="7881">
                        <c:v>54.729166666666664</c:v>
                      </c:pt>
                      <c:pt idx="7882">
                        <c:v>54.736111111111114</c:v>
                      </c:pt>
                      <c:pt idx="7883">
                        <c:v>54.74305555555555</c:v>
                      </c:pt>
                      <c:pt idx="7884">
                        <c:v>54.75</c:v>
                      </c:pt>
                      <c:pt idx="7885">
                        <c:v>54.75694444444445</c:v>
                      </c:pt>
                      <c:pt idx="7886">
                        <c:v>54.763888888888886</c:v>
                      </c:pt>
                      <c:pt idx="7887">
                        <c:v>54.770833333333336</c:v>
                      </c:pt>
                      <c:pt idx="7888">
                        <c:v>54.777777777777779</c:v>
                      </c:pt>
                      <c:pt idx="7889">
                        <c:v>54.784722222222221</c:v>
                      </c:pt>
                      <c:pt idx="7890">
                        <c:v>54.791666666666664</c:v>
                      </c:pt>
                      <c:pt idx="7891">
                        <c:v>54.798611111111114</c:v>
                      </c:pt>
                      <c:pt idx="7892">
                        <c:v>54.80555555555555</c:v>
                      </c:pt>
                      <c:pt idx="7893">
                        <c:v>54.8125</c:v>
                      </c:pt>
                      <c:pt idx="7894">
                        <c:v>54.81944444444445</c:v>
                      </c:pt>
                      <c:pt idx="7895">
                        <c:v>54.826388888888886</c:v>
                      </c:pt>
                      <c:pt idx="7896">
                        <c:v>54.833333333333336</c:v>
                      </c:pt>
                      <c:pt idx="7897">
                        <c:v>54.840277777777779</c:v>
                      </c:pt>
                      <c:pt idx="7898">
                        <c:v>54.847222222222221</c:v>
                      </c:pt>
                      <c:pt idx="7899">
                        <c:v>54.854166666666664</c:v>
                      </c:pt>
                      <c:pt idx="7900">
                        <c:v>54.861111111111114</c:v>
                      </c:pt>
                      <c:pt idx="7901">
                        <c:v>54.86805555555555</c:v>
                      </c:pt>
                      <c:pt idx="7902">
                        <c:v>54.875</c:v>
                      </c:pt>
                      <c:pt idx="7903">
                        <c:v>54.88194444444445</c:v>
                      </c:pt>
                      <c:pt idx="7904">
                        <c:v>54.888888888888886</c:v>
                      </c:pt>
                      <c:pt idx="7905">
                        <c:v>54.895833333333336</c:v>
                      </c:pt>
                      <c:pt idx="7906">
                        <c:v>54.902777777777779</c:v>
                      </c:pt>
                      <c:pt idx="7907">
                        <c:v>54.909722222222221</c:v>
                      </c:pt>
                      <c:pt idx="7908">
                        <c:v>54.916666666666664</c:v>
                      </c:pt>
                      <c:pt idx="7909">
                        <c:v>54.923611111111114</c:v>
                      </c:pt>
                      <c:pt idx="7910">
                        <c:v>54.93055555555555</c:v>
                      </c:pt>
                      <c:pt idx="7911">
                        <c:v>54.9375</c:v>
                      </c:pt>
                      <c:pt idx="7912">
                        <c:v>54.94444444444445</c:v>
                      </c:pt>
                      <c:pt idx="7913">
                        <c:v>54.951388888888886</c:v>
                      </c:pt>
                      <c:pt idx="7914">
                        <c:v>54.958333333333336</c:v>
                      </c:pt>
                      <c:pt idx="7915">
                        <c:v>54.965277777777779</c:v>
                      </c:pt>
                      <c:pt idx="7916">
                        <c:v>54.972222222222221</c:v>
                      </c:pt>
                      <c:pt idx="7917">
                        <c:v>54.979166666666664</c:v>
                      </c:pt>
                      <c:pt idx="7918">
                        <c:v>54.986111111111114</c:v>
                      </c:pt>
                      <c:pt idx="7919">
                        <c:v>54.99305555555555</c:v>
                      </c:pt>
                      <c:pt idx="7920">
                        <c:v>55</c:v>
                      </c:pt>
                      <c:pt idx="7921">
                        <c:v>55.00694444444445</c:v>
                      </c:pt>
                      <c:pt idx="7922">
                        <c:v>55.013888888888886</c:v>
                      </c:pt>
                      <c:pt idx="7923">
                        <c:v>55.020833333333336</c:v>
                      </c:pt>
                      <c:pt idx="7924">
                        <c:v>55.027777777777779</c:v>
                      </c:pt>
                      <c:pt idx="7925">
                        <c:v>55.034722222222221</c:v>
                      </c:pt>
                      <c:pt idx="7926">
                        <c:v>55.041666666666664</c:v>
                      </c:pt>
                      <c:pt idx="7927">
                        <c:v>55.048611111111114</c:v>
                      </c:pt>
                      <c:pt idx="7928">
                        <c:v>55.05555555555555</c:v>
                      </c:pt>
                      <c:pt idx="7929">
                        <c:v>55.0625</c:v>
                      </c:pt>
                      <c:pt idx="7930">
                        <c:v>55.06944444444445</c:v>
                      </c:pt>
                      <c:pt idx="7931">
                        <c:v>55.076388888888886</c:v>
                      </c:pt>
                      <c:pt idx="7932">
                        <c:v>55.083333333333336</c:v>
                      </c:pt>
                      <c:pt idx="7933">
                        <c:v>55.090277777777779</c:v>
                      </c:pt>
                      <c:pt idx="7934">
                        <c:v>55.097222222222221</c:v>
                      </c:pt>
                      <c:pt idx="7935">
                        <c:v>55.104166666666664</c:v>
                      </c:pt>
                      <c:pt idx="7936">
                        <c:v>55.111111111111114</c:v>
                      </c:pt>
                      <c:pt idx="7937">
                        <c:v>55.11805555555555</c:v>
                      </c:pt>
                      <c:pt idx="7938">
                        <c:v>55.125</c:v>
                      </c:pt>
                      <c:pt idx="7939">
                        <c:v>55.13194444444445</c:v>
                      </c:pt>
                      <c:pt idx="7940">
                        <c:v>55.138888888888886</c:v>
                      </c:pt>
                      <c:pt idx="7941">
                        <c:v>55.145833333333336</c:v>
                      </c:pt>
                      <c:pt idx="7942">
                        <c:v>55.152777777777779</c:v>
                      </c:pt>
                      <c:pt idx="7943">
                        <c:v>55.159722222222221</c:v>
                      </c:pt>
                      <c:pt idx="7944">
                        <c:v>55.166666666666664</c:v>
                      </c:pt>
                      <c:pt idx="7945">
                        <c:v>55.173611111111114</c:v>
                      </c:pt>
                      <c:pt idx="7946">
                        <c:v>55.18055555555555</c:v>
                      </c:pt>
                      <c:pt idx="7947">
                        <c:v>55.1875</c:v>
                      </c:pt>
                      <c:pt idx="7948">
                        <c:v>55.19444444444445</c:v>
                      </c:pt>
                      <c:pt idx="7949">
                        <c:v>55.201388888888886</c:v>
                      </c:pt>
                      <c:pt idx="7950">
                        <c:v>55.208333333333336</c:v>
                      </c:pt>
                      <c:pt idx="7951">
                        <c:v>55.215277777777779</c:v>
                      </c:pt>
                      <c:pt idx="7952">
                        <c:v>55.222222222222221</c:v>
                      </c:pt>
                      <c:pt idx="7953">
                        <c:v>55.229166666666664</c:v>
                      </c:pt>
                      <c:pt idx="7954">
                        <c:v>55.236111111111114</c:v>
                      </c:pt>
                      <c:pt idx="7955">
                        <c:v>55.24305555555555</c:v>
                      </c:pt>
                      <c:pt idx="7956">
                        <c:v>55.25</c:v>
                      </c:pt>
                      <c:pt idx="7957">
                        <c:v>55.25694444444445</c:v>
                      </c:pt>
                      <c:pt idx="7958">
                        <c:v>55.263888888888886</c:v>
                      </c:pt>
                      <c:pt idx="7959">
                        <c:v>55.270833333333336</c:v>
                      </c:pt>
                      <c:pt idx="7960">
                        <c:v>55.277777777777779</c:v>
                      </c:pt>
                      <c:pt idx="7961">
                        <c:v>55.284722222222221</c:v>
                      </c:pt>
                      <c:pt idx="7962">
                        <c:v>55.291666666666664</c:v>
                      </c:pt>
                      <c:pt idx="7963">
                        <c:v>55.298611111111114</c:v>
                      </c:pt>
                      <c:pt idx="7964">
                        <c:v>55.30555555555555</c:v>
                      </c:pt>
                      <c:pt idx="7965">
                        <c:v>55.3125</c:v>
                      </c:pt>
                      <c:pt idx="7966">
                        <c:v>55.31944444444445</c:v>
                      </c:pt>
                      <c:pt idx="7967">
                        <c:v>55.326388888888886</c:v>
                      </c:pt>
                      <c:pt idx="7968">
                        <c:v>55.333333333333336</c:v>
                      </c:pt>
                      <c:pt idx="7969">
                        <c:v>55.340277777777779</c:v>
                      </c:pt>
                      <c:pt idx="7970">
                        <c:v>55.347222222222221</c:v>
                      </c:pt>
                      <c:pt idx="7971">
                        <c:v>55.354166666666664</c:v>
                      </c:pt>
                      <c:pt idx="7972">
                        <c:v>55.361111111111114</c:v>
                      </c:pt>
                      <c:pt idx="7973">
                        <c:v>55.36805555555555</c:v>
                      </c:pt>
                      <c:pt idx="7974">
                        <c:v>55.375</c:v>
                      </c:pt>
                      <c:pt idx="7975">
                        <c:v>55.38194444444445</c:v>
                      </c:pt>
                      <c:pt idx="7976">
                        <c:v>55.388888888888886</c:v>
                      </c:pt>
                      <c:pt idx="7977">
                        <c:v>55.395833333333336</c:v>
                      </c:pt>
                      <c:pt idx="7978">
                        <c:v>55.402777777777779</c:v>
                      </c:pt>
                      <c:pt idx="7979">
                        <c:v>55.409722222222221</c:v>
                      </c:pt>
                      <c:pt idx="7980">
                        <c:v>55.416666666666664</c:v>
                      </c:pt>
                      <c:pt idx="7981">
                        <c:v>55.423611111111114</c:v>
                      </c:pt>
                      <c:pt idx="7982">
                        <c:v>55.43055555555555</c:v>
                      </c:pt>
                      <c:pt idx="7983">
                        <c:v>55.4375</c:v>
                      </c:pt>
                      <c:pt idx="7984">
                        <c:v>55.44444444444445</c:v>
                      </c:pt>
                      <c:pt idx="7985">
                        <c:v>55.451388888888886</c:v>
                      </c:pt>
                      <c:pt idx="7986">
                        <c:v>55.458333333333336</c:v>
                      </c:pt>
                      <c:pt idx="7987">
                        <c:v>55.465277777777779</c:v>
                      </c:pt>
                      <c:pt idx="7988">
                        <c:v>55.472222222222221</c:v>
                      </c:pt>
                      <c:pt idx="7989">
                        <c:v>55.479166666666664</c:v>
                      </c:pt>
                      <c:pt idx="7990">
                        <c:v>55.486111111111114</c:v>
                      </c:pt>
                      <c:pt idx="7991">
                        <c:v>55.49305555555555</c:v>
                      </c:pt>
                      <c:pt idx="7992">
                        <c:v>55.5</c:v>
                      </c:pt>
                      <c:pt idx="7993">
                        <c:v>55.50694444444445</c:v>
                      </c:pt>
                      <c:pt idx="7994">
                        <c:v>55.513888888888886</c:v>
                      </c:pt>
                      <c:pt idx="7995">
                        <c:v>55.520833333333336</c:v>
                      </c:pt>
                      <c:pt idx="7996">
                        <c:v>55.527777777777779</c:v>
                      </c:pt>
                      <c:pt idx="7997">
                        <c:v>55.534722222222221</c:v>
                      </c:pt>
                      <c:pt idx="7998">
                        <c:v>55.541666666666664</c:v>
                      </c:pt>
                      <c:pt idx="7999">
                        <c:v>55.548611111111114</c:v>
                      </c:pt>
                      <c:pt idx="8000">
                        <c:v>55.55555555555555</c:v>
                      </c:pt>
                      <c:pt idx="8001">
                        <c:v>55.5625</c:v>
                      </c:pt>
                      <c:pt idx="8002">
                        <c:v>55.56944444444445</c:v>
                      </c:pt>
                      <c:pt idx="8003">
                        <c:v>55.576388888888886</c:v>
                      </c:pt>
                      <c:pt idx="8004">
                        <c:v>55.583333333333336</c:v>
                      </c:pt>
                      <c:pt idx="8005">
                        <c:v>55.590277777777779</c:v>
                      </c:pt>
                      <c:pt idx="8006">
                        <c:v>55.597222222222221</c:v>
                      </c:pt>
                      <c:pt idx="8007">
                        <c:v>55.604166666666664</c:v>
                      </c:pt>
                      <c:pt idx="8008">
                        <c:v>55.611111111111114</c:v>
                      </c:pt>
                      <c:pt idx="8009">
                        <c:v>55.61805555555555</c:v>
                      </c:pt>
                      <c:pt idx="8010">
                        <c:v>55.625</c:v>
                      </c:pt>
                      <c:pt idx="8011">
                        <c:v>55.63194444444445</c:v>
                      </c:pt>
                      <c:pt idx="8012">
                        <c:v>55.638888888888886</c:v>
                      </c:pt>
                      <c:pt idx="8013">
                        <c:v>55.645833333333336</c:v>
                      </c:pt>
                      <c:pt idx="8014">
                        <c:v>55.652777777777779</c:v>
                      </c:pt>
                      <c:pt idx="8015">
                        <c:v>55.659722222222221</c:v>
                      </c:pt>
                      <c:pt idx="8016">
                        <c:v>55.666666666666664</c:v>
                      </c:pt>
                      <c:pt idx="8017">
                        <c:v>55.673611111111114</c:v>
                      </c:pt>
                      <c:pt idx="8018">
                        <c:v>55.68055555555555</c:v>
                      </c:pt>
                      <c:pt idx="8019">
                        <c:v>55.6875</c:v>
                      </c:pt>
                      <c:pt idx="8020">
                        <c:v>55.69444444444445</c:v>
                      </c:pt>
                      <c:pt idx="8021">
                        <c:v>55.701388888888886</c:v>
                      </c:pt>
                      <c:pt idx="8022">
                        <c:v>55.708333333333336</c:v>
                      </c:pt>
                      <c:pt idx="8023">
                        <c:v>55.715277777777779</c:v>
                      </c:pt>
                      <c:pt idx="8024">
                        <c:v>55.722222222222221</c:v>
                      </c:pt>
                      <c:pt idx="8025">
                        <c:v>55.729166666666664</c:v>
                      </c:pt>
                      <c:pt idx="8026">
                        <c:v>55.736111111111114</c:v>
                      </c:pt>
                      <c:pt idx="8027">
                        <c:v>55.74305555555555</c:v>
                      </c:pt>
                      <c:pt idx="8028">
                        <c:v>55.75</c:v>
                      </c:pt>
                      <c:pt idx="8029">
                        <c:v>55.75694444444445</c:v>
                      </c:pt>
                      <c:pt idx="8030">
                        <c:v>55.763888888888886</c:v>
                      </c:pt>
                      <c:pt idx="8031">
                        <c:v>55.770833333333336</c:v>
                      </c:pt>
                      <c:pt idx="8032">
                        <c:v>55.777777777777779</c:v>
                      </c:pt>
                      <c:pt idx="8033">
                        <c:v>55.784722222222221</c:v>
                      </c:pt>
                      <c:pt idx="8034">
                        <c:v>55.791666666666664</c:v>
                      </c:pt>
                      <c:pt idx="8035">
                        <c:v>55.798611111111114</c:v>
                      </c:pt>
                      <c:pt idx="8036">
                        <c:v>55.80555555555555</c:v>
                      </c:pt>
                      <c:pt idx="8037">
                        <c:v>55.8125</c:v>
                      </c:pt>
                      <c:pt idx="8038">
                        <c:v>55.81944444444445</c:v>
                      </c:pt>
                      <c:pt idx="8039">
                        <c:v>55.826388888888886</c:v>
                      </c:pt>
                      <c:pt idx="8040">
                        <c:v>55.833333333333336</c:v>
                      </c:pt>
                      <c:pt idx="8041">
                        <c:v>55.840277777777779</c:v>
                      </c:pt>
                      <c:pt idx="8042">
                        <c:v>55.847222222222221</c:v>
                      </c:pt>
                      <c:pt idx="8043">
                        <c:v>55.854166666666664</c:v>
                      </c:pt>
                      <c:pt idx="8044">
                        <c:v>55.861111111111114</c:v>
                      </c:pt>
                      <c:pt idx="8045">
                        <c:v>55.86805555555555</c:v>
                      </c:pt>
                      <c:pt idx="8046">
                        <c:v>55.875</c:v>
                      </c:pt>
                      <c:pt idx="8047">
                        <c:v>55.88194444444445</c:v>
                      </c:pt>
                      <c:pt idx="8048">
                        <c:v>55.888888888888886</c:v>
                      </c:pt>
                      <c:pt idx="8049">
                        <c:v>55.895833333333336</c:v>
                      </c:pt>
                      <c:pt idx="8050">
                        <c:v>55.902777777777779</c:v>
                      </c:pt>
                      <c:pt idx="8051">
                        <c:v>55.909722222222221</c:v>
                      </c:pt>
                      <c:pt idx="8052">
                        <c:v>55.916666666666664</c:v>
                      </c:pt>
                      <c:pt idx="8053">
                        <c:v>55.923611111111114</c:v>
                      </c:pt>
                      <c:pt idx="8054">
                        <c:v>55.93055555555555</c:v>
                      </c:pt>
                      <c:pt idx="8055">
                        <c:v>55.9375</c:v>
                      </c:pt>
                      <c:pt idx="8056">
                        <c:v>55.94444444444445</c:v>
                      </c:pt>
                      <c:pt idx="8057">
                        <c:v>55.951388888888886</c:v>
                      </c:pt>
                      <c:pt idx="8058">
                        <c:v>55.958333333333336</c:v>
                      </c:pt>
                      <c:pt idx="8059">
                        <c:v>55.965277777777779</c:v>
                      </c:pt>
                      <c:pt idx="8060">
                        <c:v>55.972222222222221</c:v>
                      </c:pt>
                      <c:pt idx="8061">
                        <c:v>55.979166666666664</c:v>
                      </c:pt>
                      <c:pt idx="8062">
                        <c:v>55.986111111111114</c:v>
                      </c:pt>
                      <c:pt idx="8063">
                        <c:v>55.99305555555555</c:v>
                      </c:pt>
                      <c:pt idx="8064">
                        <c:v>56</c:v>
                      </c:pt>
                      <c:pt idx="8065">
                        <c:v>56.00694444444445</c:v>
                      </c:pt>
                      <c:pt idx="8066">
                        <c:v>56.013888888888886</c:v>
                      </c:pt>
                      <c:pt idx="8067">
                        <c:v>56.020833333333336</c:v>
                      </c:pt>
                      <c:pt idx="8068">
                        <c:v>56.027777777777779</c:v>
                      </c:pt>
                      <c:pt idx="8069">
                        <c:v>56.034722222222221</c:v>
                      </c:pt>
                      <c:pt idx="8070">
                        <c:v>56.041666666666664</c:v>
                      </c:pt>
                      <c:pt idx="8071">
                        <c:v>56.048611111111114</c:v>
                      </c:pt>
                      <c:pt idx="8072">
                        <c:v>56.05555555555555</c:v>
                      </c:pt>
                      <c:pt idx="8073">
                        <c:v>56.0625</c:v>
                      </c:pt>
                      <c:pt idx="8074">
                        <c:v>56.06944444444445</c:v>
                      </c:pt>
                      <c:pt idx="8075">
                        <c:v>56.076388888888886</c:v>
                      </c:pt>
                      <c:pt idx="8076">
                        <c:v>56.083333333333336</c:v>
                      </c:pt>
                      <c:pt idx="8077">
                        <c:v>56.090277777777779</c:v>
                      </c:pt>
                      <c:pt idx="8078">
                        <c:v>56.097222222222221</c:v>
                      </c:pt>
                      <c:pt idx="8079">
                        <c:v>56.104166666666664</c:v>
                      </c:pt>
                      <c:pt idx="8080">
                        <c:v>56.111111111111114</c:v>
                      </c:pt>
                      <c:pt idx="8081">
                        <c:v>56.11805555555555</c:v>
                      </c:pt>
                      <c:pt idx="8082">
                        <c:v>56.125</c:v>
                      </c:pt>
                      <c:pt idx="8083">
                        <c:v>56.13194444444445</c:v>
                      </c:pt>
                      <c:pt idx="8084">
                        <c:v>56.138888888888886</c:v>
                      </c:pt>
                      <c:pt idx="8085">
                        <c:v>56.145833333333336</c:v>
                      </c:pt>
                      <c:pt idx="8086">
                        <c:v>56.152777777777779</c:v>
                      </c:pt>
                      <c:pt idx="8087">
                        <c:v>56.159722222222221</c:v>
                      </c:pt>
                      <c:pt idx="8088">
                        <c:v>56.166666666666664</c:v>
                      </c:pt>
                      <c:pt idx="8089">
                        <c:v>56.173611111111114</c:v>
                      </c:pt>
                      <c:pt idx="8090">
                        <c:v>56.18055555555555</c:v>
                      </c:pt>
                      <c:pt idx="8091">
                        <c:v>56.1875</c:v>
                      </c:pt>
                      <c:pt idx="8092">
                        <c:v>56.19444444444445</c:v>
                      </c:pt>
                      <c:pt idx="8093">
                        <c:v>56.201388888888886</c:v>
                      </c:pt>
                      <c:pt idx="8094">
                        <c:v>56.208333333333336</c:v>
                      </c:pt>
                      <c:pt idx="8095">
                        <c:v>56.215277777777779</c:v>
                      </c:pt>
                      <c:pt idx="8096">
                        <c:v>56.222222222222221</c:v>
                      </c:pt>
                      <c:pt idx="8097">
                        <c:v>56.229166666666664</c:v>
                      </c:pt>
                      <c:pt idx="8098">
                        <c:v>56.236111111111114</c:v>
                      </c:pt>
                      <c:pt idx="8099">
                        <c:v>56.24305555555555</c:v>
                      </c:pt>
                      <c:pt idx="8100">
                        <c:v>56.25</c:v>
                      </c:pt>
                      <c:pt idx="8101">
                        <c:v>56.25694444444445</c:v>
                      </c:pt>
                      <c:pt idx="8102">
                        <c:v>56.263888888888886</c:v>
                      </c:pt>
                      <c:pt idx="8103">
                        <c:v>56.270833333333336</c:v>
                      </c:pt>
                      <c:pt idx="8104">
                        <c:v>56.277777777777779</c:v>
                      </c:pt>
                      <c:pt idx="8105">
                        <c:v>56.284722222222221</c:v>
                      </c:pt>
                      <c:pt idx="8106">
                        <c:v>56.291666666666664</c:v>
                      </c:pt>
                      <c:pt idx="8107">
                        <c:v>56.298611111111114</c:v>
                      </c:pt>
                      <c:pt idx="8108">
                        <c:v>56.30555555555555</c:v>
                      </c:pt>
                      <c:pt idx="8109">
                        <c:v>56.3125</c:v>
                      </c:pt>
                      <c:pt idx="8110">
                        <c:v>56.31944444444445</c:v>
                      </c:pt>
                      <c:pt idx="8111">
                        <c:v>56.326388888888886</c:v>
                      </c:pt>
                      <c:pt idx="8112">
                        <c:v>56.333333333333336</c:v>
                      </c:pt>
                      <c:pt idx="8113">
                        <c:v>56.340277777777779</c:v>
                      </c:pt>
                      <c:pt idx="8114">
                        <c:v>56.347222222222221</c:v>
                      </c:pt>
                      <c:pt idx="8115">
                        <c:v>56.354166666666664</c:v>
                      </c:pt>
                      <c:pt idx="8116">
                        <c:v>56.361111111111114</c:v>
                      </c:pt>
                      <c:pt idx="8117">
                        <c:v>56.36805555555555</c:v>
                      </c:pt>
                      <c:pt idx="8118">
                        <c:v>56.375</c:v>
                      </c:pt>
                      <c:pt idx="8119">
                        <c:v>56.38194444444445</c:v>
                      </c:pt>
                      <c:pt idx="8120">
                        <c:v>56.388888888888886</c:v>
                      </c:pt>
                      <c:pt idx="8121">
                        <c:v>56.395833333333336</c:v>
                      </c:pt>
                      <c:pt idx="8122">
                        <c:v>56.402777777777779</c:v>
                      </c:pt>
                      <c:pt idx="8123">
                        <c:v>56.409722222222221</c:v>
                      </c:pt>
                      <c:pt idx="8124">
                        <c:v>56.416666666666664</c:v>
                      </c:pt>
                      <c:pt idx="8125">
                        <c:v>56.423611111111114</c:v>
                      </c:pt>
                      <c:pt idx="8126">
                        <c:v>56.43055555555555</c:v>
                      </c:pt>
                      <c:pt idx="8127">
                        <c:v>56.4375</c:v>
                      </c:pt>
                      <c:pt idx="8128">
                        <c:v>56.44444444444445</c:v>
                      </c:pt>
                      <c:pt idx="8129">
                        <c:v>56.451388888888886</c:v>
                      </c:pt>
                      <c:pt idx="8130">
                        <c:v>56.458333333333336</c:v>
                      </c:pt>
                      <c:pt idx="8131">
                        <c:v>56.465277777777779</c:v>
                      </c:pt>
                      <c:pt idx="8132">
                        <c:v>56.472222222222221</c:v>
                      </c:pt>
                      <c:pt idx="8133">
                        <c:v>56.479166666666664</c:v>
                      </c:pt>
                      <c:pt idx="8134">
                        <c:v>56.486111111111114</c:v>
                      </c:pt>
                      <c:pt idx="8135">
                        <c:v>56.49305555555555</c:v>
                      </c:pt>
                      <c:pt idx="8136">
                        <c:v>56.5</c:v>
                      </c:pt>
                      <c:pt idx="8137">
                        <c:v>56.50694444444445</c:v>
                      </c:pt>
                      <c:pt idx="8138">
                        <c:v>56.513888888888886</c:v>
                      </c:pt>
                      <c:pt idx="8139">
                        <c:v>56.520833333333336</c:v>
                      </c:pt>
                      <c:pt idx="8140">
                        <c:v>56.527777777777779</c:v>
                      </c:pt>
                      <c:pt idx="8141">
                        <c:v>56.534722222222221</c:v>
                      </c:pt>
                      <c:pt idx="8142">
                        <c:v>56.541666666666664</c:v>
                      </c:pt>
                      <c:pt idx="8143">
                        <c:v>56.548611111111114</c:v>
                      </c:pt>
                      <c:pt idx="8144">
                        <c:v>56.55555555555555</c:v>
                      </c:pt>
                      <c:pt idx="8145">
                        <c:v>56.5625</c:v>
                      </c:pt>
                      <c:pt idx="8146">
                        <c:v>56.56944444444445</c:v>
                      </c:pt>
                      <c:pt idx="8147">
                        <c:v>56.576388888888886</c:v>
                      </c:pt>
                      <c:pt idx="8148">
                        <c:v>56.583333333333336</c:v>
                      </c:pt>
                      <c:pt idx="8149">
                        <c:v>56.590277777777779</c:v>
                      </c:pt>
                      <c:pt idx="8150">
                        <c:v>56.597222222222221</c:v>
                      </c:pt>
                      <c:pt idx="8151">
                        <c:v>56.604166666666664</c:v>
                      </c:pt>
                      <c:pt idx="8152">
                        <c:v>56.611111111111114</c:v>
                      </c:pt>
                      <c:pt idx="8153">
                        <c:v>56.61805555555555</c:v>
                      </c:pt>
                      <c:pt idx="8154">
                        <c:v>56.625</c:v>
                      </c:pt>
                      <c:pt idx="8155">
                        <c:v>56.63194444444445</c:v>
                      </c:pt>
                      <c:pt idx="8156">
                        <c:v>56.638888888888886</c:v>
                      </c:pt>
                      <c:pt idx="8157">
                        <c:v>56.645833333333336</c:v>
                      </c:pt>
                      <c:pt idx="8158">
                        <c:v>56.652777777777779</c:v>
                      </c:pt>
                      <c:pt idx="8159">
                        <c:v>56.659722222222221</c:v>
                      </c:pt>
                      <c:pt idx="8160">
                        <c:v>56.666666666666664</c:v>
                      </c:pt>
                      <c:pt idx="8161">
                        <c:v>56.673611111111114</c:v>
                      </c:pt>
                      <c:pt idx="8162">
                        <c:v>56.68055555555555</c:v>
                      </c:pt>
                      <c:pt idx="8163">
                        <c:v>56.6875</c:v>
                      </c:pt>
                      <c:pt idx="8164">
                        <c:v>56.69444444444445</c:v>
                      </c:pt>
                      <c:pt idx="8165">
                        <c:v>56.701388888888886</c:v>
                      </c:pt>
                      <c:pt idx="8166">
                        <c:v>56.708333333333336</c:v>
                      </c:pt>
                      <c:pt idx="8167">
                        <c:v>56.715277777777779</c:v>
                      </c:pt>
                      <c:pt idx="8168">
                        <c:v>56.722222222222221</c:v>
                      </c:pt>
                      <c:pt idx="8169">
                        <c:v>56.729166666666664</c:v>
                      </c:pt>
                      <c:pt idx="8170">
                        <c:v>56.736111111111114</c:v>
                      </c:pt>
                      <c:pt idx="8171">
                        <c:v>56.74305555555555</c:v>
                      </c:pt>
                      <c:pt idx="8172">
                        <c:v>56.75</c:v>
                      </c:pt>
                      <c:pt idx="8173">
                        <c:v>56.75694444444445</c:v>
                      </c:pt>
                      <c:pt idx="8174">
                        <c:v>56.763888888888886</c:v>
                      </c:pt>
                      <c:pt idx="8175">
                        <c:v>56.770833333333336</c:v>
                      </c:pt>
                      <c:pt idx="8176">
                        <c:v>56.777777777777779</c:v>
                      </c:pt>
                      <c:pt idx="8177">
                        <c:v>56.784722222222221</c:v>
                      </c:pt>
                      <c:pt idx="8178">
                        <c:v>56.791666666666664</c:v>
                      </c:pt>
                      <c:pt idx="8179">
                        <c:v>56.798611111111114</c:v>
                      </c:pt>
                      <c:pt idx="8180">
                        <c:v>56.80555555555555</c:v>
                      </c:pt>
                      <c:pt idx="8181">
                        <c:v>56.8125</c:v>
                      </c:pt>
                      <c:pt idx="8182">
                        <c:v>56.81944444444445</c:v>
                      </c:pt>
                      <c:pt idx="8183">
                        <c:v>56.826388888888886</c:v>
                      </c:pt>
                      <c:pt idx="8184">
                        <c:v>56.833333333333336</c:v>
                      </c:pt>
                      <c:pt idx="8185">
                        <c:v>56.840277777777779</c:v>
                      </c:pt>
                      <c:pt idx="8186">
                        <c:v>56.847222222222221</c:v>
                      </c:pt>
                      <c:pt idx="8187">
                        <c:v>56.854166666666664</c:v>
                      </c:pt>
                      <c:pt idx="8188">
                        <c:v>56.861111111111114</c:v>
                      </c:pt>
                      <c:pt idx="8189">
                        <c:v>56.86805555555555</c:v>
                      </c:pt>
                      <c:pt idx="8190">
                        <c:v>56.875</c:v>
                      </c:pt>
                      <c:pt idx="8191">
                        <c:v>56.88194444444445</c:v>
                      </c:pt>
                      <c:pt idx="8192">
                        <c:v>56.888888888888886</c:v>
                      </c:pt>
                      <c:pt idx="8193">
                        <c:v>56.895833333333336</c:v>
                      </c:pt>
                      <c:pt idx="8194">
                        <c:v>56.902777777777779</c:v>
                      </c:pt>
                      <c:pt idx="8195">
                        <c:v>56.909722222222221</c:v>
                      </c:pt>
                      <c:pt idx="8196">
                        <c:v>56.916666666666664</c:v>
                      </c:pt>
                      <c:pt idx="8197">
                        <c:v>56.923611111111114</c:v>
                      </c:pt>
                      <c:pt idx="8198">
                        <c:v>56.93055555555555</c:v>
                      </c:pt>
                      <c:pt idx="8199">
                        <c:v>56.9375</c:v>
                      </c:pt>
                      <c:pt idx="8200">
                        <c:v>56.94444444444445</c:v>
                      </c:pt>
                      <c:pt idx="8201">
                        <c:v>56.951388888888886</c:v>
                      </c:pt>
                      <c:pt idx="8202">
                        <c:v>56.958333333333336</c:v>
                      </c:pt>
                      <c:pt idx="8203">
                        <c:v>56.965277777777779</c:v>
                      </c:pt>
                      <c:pt idx="8204">
                        <c:v>56.972222222222221</c:v>
                      </c:pt>
                      <c:pt idx="8205">
                        <c:v>56.979166666666664</c:v>
                      </c:pt>
                      <c:pt idx="8206">
                        <c:v>56.986111111111114</c:v>
                      </c:pt>
                      <c:pt idx="8207">
                        <c:v>56.99305555555555</c:v>
                      </c:pt>
                      <c:pt idx="8208">
                        <c:v>57</c:v>
                      </c:pt>
                      <c:pt idx="8209">
                        <c:v>57.00694444444445</c:v>
                      </c:pt>
                      <c:pt idx="8210">
                        <c:v>57.013888888888886</c:v>
                      </c:pt>
                      <c:pt idx="8211">
                        <c:v>57.020833333333336</c:v>
                      </c:pt>
                      <c:pt idx="8212">
                        <c:v>57.027777777777779</c:v>
                      </c:pt>
                      <c:pt idx="8213">
                        <c:v>57.034722222222221</c:v>
                      </c:pt>
                      <c:pt idx="8214">
                        <c:v>57.041666666666664</c:v>
                      </c:pt>
                      <c:pt idx="8215">
                        <c:v>57.048611111111114</c:v>
                      </c:pt>
                      <c:pt idx="8216">
                        <c:v>57.05555555555555</c:v>
                      </c:pt>
                      <c:pt idx="8217">
                        <c:v>57.0625</c:v>
                      </c:pt>
                      <c:pt idx="8218">
                        <c:v>57.06944444444445</c:v>
                      </c:pt>
                      <c:pt idx="8219">
                        <c:v>57.076388888888886</c:v>
                      </c:pt>
                      <c:pt idx="8220">
                        <c:v>57.083333333333336</c:v>
                      </c:pt>
                      <c:pt idx="8221">
                        <c:v>57.090277777777779</c:v>
                      </c:pt>
                      <c:pt idx="8222">
                        <c:v>57.097222222222221</c:v>
                      </c:pt>
                      <c:pt idx="8223">
                        <c:v>57.104166666666664</c:v>
                      </c:pt>
                      <c:pt idx="8224">
                        <c:v>57.111111111111114</c:v>
                      </c:pt>
                      <c:pt idx="8225">
                        <c:v>57.11805555555555</c:v>
                      </c:pt>
                      <c:pt idx="8226">
                        <c:v>57.125</c:v>
                      </c:pt>
                      <c:pt idx="8227">
                        <c:v>57.13194444444445</c:v>
                      </c:pt>
                      <c:pt idx="8228">
                        <c:v>57.138888888888886</c:v>
                      </c:pt>
                      <c:pt idx="8229">
                        <c:v>57.145833333333336</c:v>
                      </c:pt>
                      <c:pt idx="8230">
                        <c:v>57.152777777777779</c:v>
                      </c:pt>
                      <c:pt idx="8231">
                        <c:v>57.159722222222221</c:v>
                      </c:pt>
                      <c:pt idx="8232">
                        <c:v>57.166666666666664</c:v>
                      </c:pt>
                      <c:pt idx="8233">
                        <c:v>57.173611111111114</c:v>
                      </c:pt>
                      <c:pt idx="8234">
                        <c:v>57.18055555555555</c:v>
                      </c:pt>
                      <c:pt idx="8235">
                        <c:v>57.1875</c:v>
                      </c:pt>
                      <c:pt idx="8236">
                        <c:v>57.19444444444445</c:v>
                      </c:pt>
                      <c:pt idx="8237">
                        <c:v>57.201388888888886</c:v>
                      </c:pt>
                      <c:pt idx="8238">
                        <c:v>57.208333333333336</c:v>
                      </c:pt>
                      <c:pt idx="8239">
                        <c:v>57.215277777777779</c:v>
                      </c:pt>
                      <c:pt idx="8240">
                        <c:v>57.222222222222221</c:v>
                      </c:pt>
                      <c:pt idx="8241">
                        <c:v>57.229166666666664</c:v>
                      </c:pt>
                      <c:pt idx="8242">
                        <c:v>57.236111111111114</c:v>
                      </c:pt>
                      <c:pt idx="8243">
                        <c:v>57.24305555555555</c:v>
                      </c:pt>
                      <c:pt idx="8244">
                        <c:v>57.25</c:v>
                      </c:pt>
                      <c:pt idx="8245">
                        <c:v>57.25694444444445</c:v>
                      </c:pt>
                      <c:pt idx="8246">
                        <c:v>57.263888888888886</c:v>
                      </c:pt>
                      <c:pt idx="8247">
                        <c:v>57.270833333333336</c:v>
                      </c:pt>
                      <c:pt idx="8248">
                        <c:v>57.277777777777779</c:v>
                      </c:pt>
                      <c:pt idx="8249">
                        <c:v>57.284722222222221</c:v>
                      </c:pt>
                      <c:pt idx="8250">
                        <c:v>57.291666666666664</c:v>
                      </c:pt>
                      <c:pt idx="8251">
                        <c:v>57.298611111111114</c:v>
                      </c:pt>
                      <c:pt idx="8252">
                        <c:v>57.30555555555555</c:v>
                      </c:pt>
                      <c:pt idx="8253">
                        <c:v>57.3125</c:v>
                      </c:pt>
                      <c:pt idx="8254">
                        <c:v>57.31944444444445</c:v>
                      </c:pt>
                      <c:pt idx="8255">
                        <c:v>57.326388888888886</c:v>
                      </c:pt>
                      <c:pt idx="8256">
                        <c:v>57.333333333333336</c:v>
                      </c:pt>
                      <c:pt idx="8257">
                        <c:v>57.340277777777779</c:v>
                      </c:pt>
                      <c:pt idx="8258">
                        <c:v>57.347222222222221</c:v>
                      </c:pt>
                      <c:pt idx="8259">
                        <c:v>57.354166666666664</c:v>
                      </c:pt>
                      <c:pt idx="8260">
                        <c:v>57.361111111111114</c:v>
                      </c:pt>
                      <c:pt idx="8261">
                        <c:v>57.36805555555555</c:v>
                      </c:pt>
                      <c:pt idx="8262">
                        <c:v>57.375</c:v>
                      </c:pt>
                      <c:pt idx="8263">
                        <c:v>57.38194444444445</c:v>
                      </c:pt>
                      <c:pt idx="8264">
                        <c:v>57.388888888888886</c:v>
                      </c:pt>
                      <c:pt idx="8265">
                        <c:v>57.395833333333336</c:v>
                      </c:pt>
                      <c:pt idx="8266">
                        <c:v>57.402777777777779</c:v>
                      </c:pt>
                      <c:pt idx="8267">
                        <c:v>57.409722222222221</c:v>
                      </c:pt>
                      <c:pt idx="8268">
                        <c:v>57.416666666666664</c:v>
                      </c:pt>
                      <c:pt idx="8269">
                        <c:v>57.423611111111114</c:v>
                      </c:pt>
                      <c:pt idx="8270">
                        <c:v>57.43055555555555</c:v>
                      </c:pt>
                      <c:pt idx="8271">
                        <c:v>57.4375</c:v>
                      </c:pt>
                      <c:pt idx="8272">
                        <c:v>57.44444444444445</c:v>
                      </c:pt>
                      <c:pt idx="8273">
                        <c:v>57.451388888888886</c:v>
                      </c:pt>
                      <c:pt idx="8274">
                        <c:v>57.458333333333336</c:v>
                      </c:pt>
                      <c:pt idx="8275">
                        <c:v>57.465277777777779</c:v>
                      </c:pt>
                      <c:pt idx="8276">
                        <c:v>57.472222222222221</c:v>
                      </c:pt>
                      <c:pt idx="8277">
                        <c:v>57.479166666666664</c:v>
                      </c:pt>
                      <c:pt idx="8278">
                        <c:v>57.486111111111114</c:v>
                      </c:pt>
                      <c:pt idx="8279">
                        <c:v>57.49305555555555</c:v>
                      </c:pt>
                      <c:pt idx="8280">
                        <c:v>57.5</c:v>
                      </c:pt>
                      <c:pt idx="8281">
                        <c:v>57.50694444444445</c:v>
                      </c:pt>
                      <c:pt idx="8282">
                        <c:v>57.513888888888886</c:v>
                      </c:pt>
                      <c:pt idx="8283">
                        <c:v>57.520833333333336</c:v>
                      </c:pt>
                      <c:pt idx="8284">
                        <c:v>57.527777777777779</c:v>
                      </c:pt>
                      <c:pt idx="8285">
                        <c:v>57.534722222222221</c:v>
                      </c:pt>
                      <c:pt idx="8286">
                        <c:v>57.541666666666664</c:v>
                      </c:pt>
                      <c:pt idx="8287">
                        <c:v>57.548611111111114</c:v>
                      </c:pt>
                      <c:pt idx="8288">
                        <c:v>57.55555555555555</c:v>
                      </c:pt>
                      <c:pt idx="8289">
                        <c:v>57.5625</c:v>
                      </c:pt>
                      <c:pt idx="8290">
                        <c:v>57.56944444444445</c:v>
                      </c:pt>
                      <c:pt idx="8291">
                        <c:v>57.576388888888886</c:v>
                      </c:pt>
                      <c:pt idx="8292">
                        <c:v>57.583333333333336</c:v>
                      </c:pt>
                      <c:pt idx="8293">
                        <c:v>57.590277777777779</c:v>
                      </c:pt>
                      <c:pt idx="8294">
                        <c:v>57.597222222222221</c:v>
                      </c:pt>
                      <c:pt idx="8295">
                        <c:v>57.604166666666664</c:v>
                      </c:pt>
                      <c:pt idx="8296">
                        <c:v>57.611111111111114</c:v>
                      </c:pt>
                      <c:pt idx="8297">
                        <c:v>57.61805555555555</c:v>
                      </c:pt>
                      <c:pt idx="8298">
                        <c:v>57.625</c:v>
                      </c:pt>
                      <c:pt idx="8299">
                        <c:v>57.63194444444445</c:v>
                      </c:pt>
                      <c:pt idx="8300">
                        <c:v>57.638888888888886</c:v>
                      </c:pt>
                      <c:pt idx="8301">
                        <c:v>57.645833333333336</c:v>
                      </c:pt>
                      <c:pt idx="8302">
                        <c:v>57.652777777777779</c:v>
                      </c:pt>
                      <c:pt idx="8303">
                        <c:v>57.659722222222221</c:v>
                      </c:pt>
                      <c:pt idx="8304">
                        <c:v>57.666666666666664</c:v>
                      </c:pt>
                      <c:pt idx="8305">
                        <c:v>57.673611111111114</c:v>
                      </c:pt>
                      <c:pt idx="8306">
                        <c:v>57.68055555555555</c:v>
                      </c:pt>
                      <c:pt idx="8307">
                        <c:v>57.6875</c:v>
                      </c:pt>
                      <c:pt idx="8308">
                        <c:v>57.69444444444445</c:v>
                      </c:pt>
                      <c:pt idx="8309">
                        <c:v>57.701388888888886</c:v>
                      </c:pt>
                      <c:pt idx="8310">
                        <c:v>57.708333333333336</c:v>
                      </c:pt>
                      <c:pt idx="8311">
                        <c:v>57.715277777777779</c:v>
                      </c:pt>
                      <c:pt idx="8312">
                        <c:v>57.722222222222221</c:v>
                      </c:pt>
                      <c:pt idx="8313">
                        <c:v>57.729166666666664</c:v>
                      </c:pt>
                      <c:pt idx="8314">
                        <c:v>57.736111111111114</c:v>
                      </c:pt>
                      <c:pt idx="8315">
                        <c:v>57.74305555555555</c:v>
                      </c:pt>
                      <c:pt idx="8316">
                        <c:v>57.75</c:v>
                      </c:pt>
                      <c:pt idx="8317">
                        <c:v>57.75694444444445</c:v>
                      </c:pt>
                      <c:pt idx="8318">
                        <c:v>57.763888888888886</c:v>
                      </c:pt>
                      <c:pt idx="8319">
                        <c:v>57.770833333333336</c:v>
                      </c:pt>
                      <c:pt idx="8320">
                        <c:v>57.777777777777779</c:v>
                      </c:pt>
                      <c:pt idx="8321">
                        <c:v>57.784722222222221</c:v>
                      </c:pt>
                      <c:pt idx="8322">
                        <c:v>57.791666666666664</c:v>
                      </c:pt>
                      <c:pt idx="8323">
                        <c:v>57.798611111111114</c:v>
                      </c:pt>
                      <c:pt idx="8324">
                        <c:v>57.80555555555555</c:v>
                      </c:pt>
                      <c:pt idx="8325">
                        <c:v>57.8125</c:v>
                      </c:pt>
                      <c:pt idx="8326">
                        <c:v>57.81944444444445</c:v>
                      </c:pt>
                      <c:pt idx="8327">
                        <c:v>57.826388888888886</c:v>
                      </c:pt>
                      <c:pt idx="8328">
                        <c:v>57.833333333333336</c:v>
                      </c:pt>
                      <c:pt idx="8329">
                        <c:v>57.840277777777779</c:v>
                      </c:pt>
                      <c:pt idx="8330">
                        <c:v>57.847222222222221</c:v>
                      </c:pt>
                      <c:pt idx="8331">
                        <c:v>57.854166666666664</c:v>
                      </c:pt>
                      <c:pt idx="8332">
                        <c:v>57.861111111111114</c:v>
                      </c:pt>
                      <c:pt idx="8333">
                        <c:v>57.86805555555555</c:v>
                      </c:pt>
                      <c:pt idx="8334">
                        <c:v>57.875</c:v>
                      </c:pt>
                      <c:pt idx="8335">
                        <c:v>57.88194444444445</c:v>
                      </c:pt>
                      <c:pt idx="8336">
                        <c:v>57.888888888888886</c:v>
                      </c:pt>
                      <c:pt idx="8337">
                        <c:v>57.895833333333336</c:v>
                      </c:pt>
                      <c:pt idx="8338">
                        <c:v>57.902777777777779</c:v>
                      </c:pt>
                      <c:pt idx="8339">
                        <c:v>57.909722222222221</c:v>
                      </c:pt>
                      <c:pt idx="8340">
                        <c:v>57.916666666666664</c:v>
                      </c:pt>
                      <c:pt idx="8341">
                        <c:v>57.923611111111114</c:v>
                      </c:pt>
                      <c:pt idx="8342">
                        <c:v>57.93055555555555</c:v>
                      </c:pt>
                      <c:pt idx="8343">
                        <c:v>57.9375</c:v>
                      </c:pt>
                      <c:pt idx="8344">
                        <c:v>57.94444444444445</c:v>
                      </c:pt>
                      <c:pt idx="8345">
                        <c:v>57.951388888888886</c:v>
                      </c:pt>
                      <c:pt idx="8346">
                        <c:v>57.958333333333336</c:v>
                      </c:pt>
                      <c:pt idx="8347">
                        <c:v>57.965277777777779</c:v>
                      </c:pt>
                      <c:pt idx="8348">
                        <c:v>57.972222222222221</c:v>
                      </c:pt>
                      <c:pt idx="8349">
                        <c:v>57.979166666666664</c:v>
                      </c:pt>
                      <c:pt idx="8350">
                        <c:v>57.986111111111114</c:v>
                      </c:pt>
                      <c:pt idx="8351">
                        <c:v>57.99305555555555</c:v>
                      </c:pt>
                      <c:pt idx="8352">
                        <c:v>58</c:v>
                      </c:pt>
                      <c:pt idx="8353">
                        <c:v>58.00694444444445</c:v>
                      </c:pt>
                      <c:pt idx="8354">
                        <c:v>58.013888888888886</c:v>
                      </c:pt>
                      <c:pt idx="8355">
                        <c:v>58.020833333333336</c:v>
                      </c:pt>
                      <c:pt idx="8356">
                        <c:v>58.027777777777779</c:v>
                      </c:pt>
                      <c:pt idx="8357">
                        <c:v>58.034722222222221</c:v>
                      </c:pt>
                      <c:pt idx="8358">
                        <c:v>58.041666666666664</c:v>
                      </c:pt>
                      <c:pt idx="8359">
                        <c:v>58.048611111111114</c:v>
                      </c:pt>
                      <c:pt idx="8360">
                        <c:v>58.05555555555555</c:v>
                      </c:pt>
                      <c:pt idx="8361">
                        <c:v>58.0625</c:v>
                      </c:pt>
                      <c:pt idx="8362">
                        <c:v>58.06944444444445</c:v>
                      </c:pt>
                      <c:pt idx="8363">
                        <c:v>58.076388888888886</c:v>
                      </c:pt>
                      <c:pt idx="8364">
                        <c:v>58.083333333333336</c:v>
                      </c:pt>
                      <c:pt idx="8365">
                        <c:v>58.090277777777779</c:v>
                      </c:pt>
                      <c:pt idx="8366">
                        <c:v>58.097222222222221</c:v>
                      </c:pt>
                      <c:pt idx="8367">
                        <c:v>58.104166666666664</c:v>
                      </c:pt>
                      <c:pt idx="8368">
                        <c:v>58.111111111111114</c:v>
                      </c:pt>
                      <c:pt idx="8369">
                        <c:v>58.11805555555555</c:v>
                      </c:pt>
                      <c:pt idx="8370">
                        <c:v>58.125</c:v>
                      </c:pt>
                      <c:pt idx="8371">
                        <c:v>58.13194444444445</c:v>
                      </c:pt>
                      <c:pt idx="8372">
                        <c:v>58.138888888888886</c:v>
                      </c:pt>
                      <c:pt idx="8373">
                        <c:v>58.145833333333336</c:v>
                      </c:pt>
                      <c:pt idx="8374">
                        <c:v>58.152777777777779</c:v>
                      </c:pt>
                      <c:pt idx="8375">
                        <c:v>58.159722222222221</c:v>
                      </c:pt>
                      <c:pt idx="8376">
                        <c:v>58.166666666666664</c:v>
                      </c:pt>
                      <c:pt idx="8377">
                        <c:v>58.173611111111114</c:v>
                      </c:pt>
                      <c:pt idx="8378">
                        <c:v>58.18055555555555</c:v>
                      </c:pt>
                      <c:pt idx="8379">
                        <c:v>58.1875</c:v>
                      </c:pt>
                      <c:pt idx="8380">
                        <c:v>58.19444444444445</c:v>
                      </c:pt>
                      <c:pt idx="8381">
                        <c:v>58.201388888888886</c:v>
                      </c:pt>
                      <c:pt idx="8382">
                        <c:v>58.208333333333336</c:v>
                      </c:pt>
                      <c:pt idx="8383">
                        <c:v>58.215277777777779</c:v>
                      </c:pt>
                      <c:pt idx="8384">
                        <c:v>58.222222222222221</c:v>
                      </c:pt>
                      <c:pt idx="8385">
                        <c:v>58.229166666666664</c:v>
                      </c:pt>
                      <c:pt idx="8386">
                        <c:v>58.236111111111114</c:v>
                      </c:pt>
                      <c:pt idx="8387">
                        <c:v>58.24305555555555</c:v>
                      </c:pt>
                      <c:pt idx="8388">
                        <c:v>58.25</c:v>
                      </c:pt>
                      <c:pt idx="8389">
                        <c:v>58.25694444444445</c:v>
                      </c:pt>
                      <c:pt idx="8390">
                        <c:v>58.263888888888886</c:v>
                      </c:pt>
                      <c:pt idx="8391">
                        <c:v>58.270833333333336</c:v>
                      </c:pt>
                      <c:pt idx="8392">
                        <c:v>58.277777777777779</c:v>
                      </c:pt>
                      <c:pt idx="8393">
                        <c:v>58.284722222222221</c:v>
                      </c:pt>
                      <c:pt idx="8394">
                        <c:v>58.291666666666664</c:v>
                      </c:pt>
                      <c:pt idx="8395">
                        <c:v>58.298611111111114</c:v>
                      </c:pt>
                      <c:pt idx="8396">
                        <c:v>58.30555555555555</c:v>
                      </c:pt>
                      <c:pt idx="8397">
                        <c:v>58.3125</c:v>
                      </c:pt>
                      <c:pt idx="8398">
                        <c:v>58.31944444444445</c:v>
                      </c:pt>
                      <c:pt idx="8399">
                        <c:v>58.326388888888886</c:v>
                      </c:pt>
                      <c:pt idx="8400">
                        <c:v>58.333333333333336</c:v>
                      </c:pt>
                      <c:pt idx="8401">
                        <c:v>58.340277777777779</c:v>
                      </c:pt>
                      <c:pt idx="8402">
                        <c:v>58.347222222222221</c:v>
                      </c:pt>
                      <c:pt idx="8403">
                        <c:v>58.354166666666664</c:v>
                      </c:pt>
                      <c:pt idx="8404">
                        <c:v>58.361111111111114</c:v>
                      </c:pt>
                      <c:pt idx="8405">
                        <c:v>58.36805555555555</c:v>
                      </c:pt>
                      <c:pt idx="8406">
                        <c:v>58.375</c:v>
                      </c:pt>
                      <c:pt idx="8407">
                        <c:v>58.38194444444445</c:v>
                      </c:pt>
                      <c:pt idx="8408">
                        <c:v>58.388888888888886</c:v>
                      </c:pt>
                      <c:pt idx="8409">
                        <c:v>58.395833333333336</c:v>
                      </c:pt>
                      <c:pt idx="8410">
                        <c:v>58.402777777777779</c:v>
                      </c:pt>
                      <c:pt idx="8411">
                        <c:v>58.409722222222221</c:v>
                      </c:pt>
                      <c:pt idx="8412">
                        <c:v>58.416666666666664</c:v>
                      </c:pt>
                      <c:pt idx="8413">
                        <c:v>58.423611111111114</c:v>
                      </c:pt>
                      <c:pt idx="8414">
                        <c:v>58.43055555555555</c:v>
                      </c:pt>
                      <c:pt idx="8415">
                        <c:v>58.4375</c:v>
                      </c:pt>
                      <c:pt idx="8416">
                        <c:v>58.44444444444445</c:v>
                      </c:pt>
                      <c:pt idx="8417">
                        <c:v>58.451388888888886</c:v>
                      </c:pt>
                      <c:pt idx="8418">
                        <c:v>58.458333333333336</c:v>
                      </c:pt>
                      <c:pt idx="8419">
                        <c:v>58.465277777777779</c:v>
                      </c:pt>
                      <c:pt idx="8420">
                        <c:v>58.472222222222221</c:v>
                      </c:pt>
                      <c:pt idx="8421">
                        <c:v>58.479166666666664</c:v>
                      </c:pt>
                      <c:pt idx="8422">
                        <c:v>58.486111111111114</c:v>
                      </c:pt>
                      <c:pt idx="8423">
                        <c:v>58.49305555555555</c:v>
                      </c:pt>
                      <c:pt idx="8424">
                        <c:v>58.5</c:v>
                      </c:pt>
                      <c:pt idx="8425">
                        <c:v>58.50694444444445</c:v>
                      </c:pt>
                      <c:pt idx="8426">
                        <c:v>58.513888888888886</c:v>
                      </c:pt>
                      <c:pt idx="8427">
                        <c:v>58.520833333333336</c:v>
                      </c:pt>
                      <c:pt idx="8428">
                        <c:v>58.527777777777779</c:v>
                      </c:pt>
                      <c:pt idx="8429">
                        <c:v>58.534722222222221</c:v>
                      </c:pt>
                      <c:pt idx="8430">
                        <c:v>58.541666666666664</c:v>
                      </c:pt>
                      <c:pt idx="8431">
                        <c:v>58.548611111111114</c:v>
                      </c:pt>
                      <c:pt idx="8432">
                        <c:v>58.55555555555555</c:v>
                      </c:pt>
                      <c:pt idx="8433">
                        <c:v>58.5625</c:v>
                      </c:pt>
                      <c:pt idx="8434">
                        <c:v>58.56944444444445</c:v>
                      </c:pt>
                      <c:pt idx="8435">
                        <c:v>58.576388888888886</c:v>
                      </c:pt>
                      <c:pt idx="8436">
                        <c:v>58.583333333333336</c:v>
                      </c:pt>
                      <c:pt idx="8437">
                        <c:v>58.590277777777779</c:v>
                      </c:pt>
                      <c:pt idx="8438">
                        <c:v>58.597222222222221</c:v>
                      </c:pt>
                      <c:pt idx="8439">
                        <c:v>58.604166666666664</c:v>
                      </c:pt>
                      <c:pt idx="8440">
                        <c:v>58.611111111111114</c:v>
                      </c:pt>
                      <c:pt idx="8441">
                        <c:v>58.61805555555555</c:v>
                      </c:pt>
                      <c:pt idx="8442">
                        <c:v>58.625</c:v>
                      </c:pt>
                      <c:pt idx="8443">
                        <c:v>58.63194444444445</c:v>
                      </c:pt>
                      <c:pt idx="8444">
                        <c:v>58.638888888888886</c:v>
                      </c:pt>
                      <c:pt idx="8445">
                        <c:v>58.645833333333336</c:v>
                      </c:pt>
                      <c:pt idx="8446">
                        <c:v>58.652777777777779</c:v>
                      </c:pt>
                      <c:pt idx="8447">
                        <c:v>58.659722222222221</c:v>
                      </c:pt>
                      <c:pt idx="8448">
                        <c:v>58.666666666666664</c:v>
                      </c:pt>
                      <c:pt idx="8449">
                        <c:v>58.673611111111114</c:v>
                      </c:pt>
                      <c:pt idx="8450">
                        <c:v>58.68055555555555</c:v>
                      </c:pt>
                      <c:pt idx="8451">
                        <c:v>58.6875</c:v>
                      </c:pt>
                      <c:pt idx="8452">
                        <c:v>58.69444444444445</c:v>
                      </c:pt>
                      <c:pt idx="8453">
                        <c:v>58.701388888888886</c:v>
                      </c:pt>
                      <c:pt idx="8454">
                        <c:v>58.708333333333336</c:v>
                      </c:pt>
                      <c:pt idx="8455">
                        <c:v>58.715277777777779</c:v>
                      </c:pt>
                      <c:pt idx="8456">
                        <c:v>58.722222222222221</c:v>
                      </c:pt>
                      <c:pt idx="8457">
                        <c:v>58.729166666666664</c:v>
                      </c:pt>
                      <c:pt idx="8458">
                        <c:v>58.736111111111114</c:v>
                      </c:pt>
                      <c:pt idx="8459">
                        <c:v>58.74305555555555</c:v>
                      </c:pt>
                      <c:pt idx="8460">
                        <c:v>58.75</c:v>
                      </c:pt>
                      <c:pt idx="8461">
                        <c:v>58.75694444444445</c:v>
                      </c:pt>
                      <c:pt idx="8462">
                        <c:v>58.763888888888886</c:v>
                      </c:pt>
                      <c:pt idx="8463">
                        <c:v>58.770833333333336</c:v>
                      </c:pt>
                      <c:pt idx="8464">
                        <c:v>58.777777777777779</c:v>
                      </c:pt>
                      <c:pt idx="8465">
                        <c:v>58.784722222222221</c:v>
                      </c:pt>
                      <c:pt idx="8466">
                        <c:v>58.791666666666664</c:v>
                      </c:pt>
                      <c:pt idx="8467">
                        <c:v>58.798611111111114</c:v>
                      </c:pt>
                      <c:pt idx="8468">
                        <c:v>58.80555555555555</c:v>
                      </c:pt>
                      <c:pt idx="8469">
                        <c:v>58.8125</c:v>
                      </c:pt>
                      <c:pt idx="8470">
                        <c:v>58.81944444444445</c:v>
                      </c:pt>
                      <c:pt idx="8471">
                        <c:v>58.826388888888886</c:v>
                      </c:pt>
                      <c:pt idx="8472">
                        <c:v>58.833333333333336</c:v>
                      </c:pt>
                      <c:pt idx="8473">
                        <c:v>58.840277777777779</c:v>
                      </c:pt>
                      <c:pt idx="8474">
                        <c:v>58.847222222222221</c:v>
                      </c:pt>
                      <c:pt idx="8475">
                        <c:v>58.854166666666664</c:v>
                      </c:pt>
                      <c:pt idx="8476">
                        <c:v>58.861111111111114</c:v>
                      </c:pt>
                      <c:pt idx="8477">
                        <c:v>58.86805555555555</c:v>
                      </c:pt>
                      <c:pt idx="8478">
                        <c:v>58.875</c:v>
                      </c:pt>
                      <c:pt idx="8479">
                        <c:v>58.88194444444445</c:v>
                      </c:pt>
                      <c:pt idx="8480">
                        <c:v>58.888888888888886</c:v>
                      </c:pt>
                      <c:pt idx="8481">
                        <c:v>58.895833333333336</c:v>
                      </c:pt>
                      <c:pt idx="8482">
                        <c:v>58.902777777777779</c:v>
                      </c:pt>
                      <c:pt idx="8483">
                        <c:v>58.909722222222221</c:v>
                      </c:pt>
                      <c:pt idx="8484">
                        <c:v>58.916666666666664</c:v>
                      </c:pt>
                      <c:pt idx="8485">
                        <c:v>58.923611111111114</c:v>
                      </c:pt>
                      <c:pt idx="8486">
                        <c:v>58.93055555555555</c:v>
                      </c:pt>
                      <c:pt idx="8487">
                        <c:v>58.9375</c:v>
                      </c:pt>
                      <c:pt idx="8488">
                        <c:v>58.94444444444445</c:v>
                      </c:pt>
                      <c:pt idx="8489">
                        <c:v>58.951388888888886</c:v>
                      </c:pt>
                      <c:pt idx="8490">
                        <c:v>58.958333333333336</c:v>
                      </c:pt>
                      <c:pt idx="8491">
                        <c:v>58.965277777777779</c:v>
                      </c:pt>
                      <c:pt idx="8492">
                        <c:v>58.972222222222221</c:v>
                      </c:pt>
                      <c:pt idx="8493">
                        <c:v>58.979166666666664</c:v>
                      </c:pt>
                      <c:pt idx="8494">
                        <c:v>58.986111111111114</c:v>
                      </c:pt>
                      <c:pt idx="8495">
                        <c:v>58.99305555555555</c:v>
                      </c:pt>
                      <c:pt idx="8496">
                        <c:v>59</c:v>
                      </c:pt>
                      <c:pt idx="8497">
                        <c:v>59.00694444444445</c:v>
                      </c:pt>
                      <c:pt idx="8498">
                        <c:v>59.013888888888886</c:v>
                      </c:pt>
                      <c:pt idx="8499">
                        <c:v>59.020833333333336</c:v>
                      </c:pt>
                      <c:pt idx="8500">
                        <c:v>59.027777777777779</c:v>
                      </c:pt>
                      <c:pt idx="8501">
                        <c:v>59.034722222222221</c:v>
                      </c:pt>
                      <c:pt idx="8502">
                        <c:v>59.041666666666664</c:v>
                      </c:pt>
                      <c:pt idx="8503">
                        <c:v>59.048611111111114</c:v>
                      </c:pt>
                      <c:pt idx="8504">
                        <c:v>59.05555555555555</c:v>
                      </c:pt>
                      <c:pt idx="8505">
                        <c:v>59.0625</c:v>
                      </c:pt>
                      <c:pt idx="8506">
                        <c:v>59.06944444444445</c:v>
                      </c:pt>
                      <c:pt idx="8507">
                        <c:v>59.076388888888886</c:v>
                      </c:pt>
                      <c:pt idx="8508">
                        <c:v>59.083333333333336</c:v>
                      </c:pt>
                      <c:pt idx="8509">
                        <c:v>59.090277777777779</c:v>
                      </c:pt>
                      <c:pt idx="8510">
                        <c:v>59.097222222222221</c:v>
                      </c:pt>
                      <c:pt idx="8511">
                        <c:v>59.104166666666664</c:v>
                      </c:pt>
                      <c:pt idx="8512">
                        <c:v>59.111111111111114</c:v>
                      </c:pt>
                      <c:pt idx="8513">
                        <c:v>59.11805555555555</c:v>
                      </c:pt>
                      <c:pt idx="8514">
                        <c:v>59.125</c:v>
                      </c:pt>
                      <c:pt idx="8515">
                        <c:v>59.13194444444445</c:v>
                      </c:pt>
                      <c:pt idx="8516">
                        <c:v>59.138888888888886</c:v>
                      </c:pt>
                      <c:pt idx="8517">
                        <c:v>59.145833333333336</c:v>
                      </c:pt>
                      <c:pt idx="8518">
                        <c:v>59.152777777777779</c:v>
                      </c:pt>
                      <c:pt idx="8519">
                        <c:v>59.159722222222221</c:v>
                      </c:pt>
                      <c:pt idx="8520">
                        <c:v>59.166666666666664</c:v>
                      </c:pt>
                      <c:pt idx="8521">
                        <c:v>59.173611111111114</c:v>
                      </c:pt>
                      <c:pt idx="8522">
                        <c:v>59.18055555555555</c:v>
                      </c:pt>
                      <c:pt idx="8523">
                        <c:v>59.1875</c:v>
                      </c:pt>
                      <c:pt idx="8524">
                        <c:v>59.19444444444445</c:v>
                      </c:pt>
                      <c:pt idx="8525">
                        <c:v>59.201388888888886</c:v>
                      </c:pt>
                      <c:pt idx="8526">
                        <c:v>59.208333333333336</c:v>
                      </c:pt>
                      <c:pt idx="8527">
                        <c:v>59.215277777777779</c:v>
                      </c:pt>
                      <c:pt idx="8528">
                        <c:v>59.222222222222221</c:v>
                      </c:pt>
                      <c:pt idx="8529">
                        <c:v>59.229166666666664</c:v>
                      </c:pt>
                      <c:pt idx="8530">
                        <c:v>59.236111111111114</c:v>
                      </c:pt>
                      <c:pt idx="8531">
                        <c:v>59.24305555555555</c:v>
                      </c:pt>
                      <c:pt idx="8532">
                        <c:v>59.25</c:v>
                      </c:pt>
                      <c:pt idx="8533">
                        <c:v>59.25694444444445</c:v>
                      </c:pt>
                      <c:pt idx="8534">
                        <c:v>59.263888888888886</c:v>
                      </c:pt>
                      <c:pt idx="8535">
                        <c:v>59.270833333333336</c:v>
                      </c:pt>
                      <c:pt idx="8536">
                        <c:v>59.277777777777779</c:v>
                      </c:pt>
                      <c:pt idx="8537">
                        <c:v>59.284722222222221</c:v>
                      </c:pt>
                      <c:pt idx="8538">
                        <c:v>59.291666666666664</c:v>
                      </c:pt>
                      <c:pt idx="8539">
                        <c:v>59.298611111111114</c:v>
                      </c:pt>
                      <c:pt idx="8540">
                        <c:v>59.30555555555555</c:v>
                      </c:pt>
                      <c:pt idx="8541">
                        <c:v>59.3125</c:v>
                      </c:pt>
                      <c:pt idx="8542">
                        <c:v>59.31944444444445</c:v>
                      </c:pt>
                      <c:pt idx="8543">
                        <c:v>59.326388888888886</c:v>
                      </c:pt>
                      <c:pt idx="8544">
                        <c:v>59.333333333333336</c:v>
                      </c:pt>
                      <c:pt idx="8545">
                        <c:v>59.340277777777779</c:v>
                      </c:pt>
                      <c:pt idx="8546">
                        <c:v>59.347222222222221</c:v>
                      </c:pt>
                      <c:pt idx="8547">
                        <c:v>59.354166666666664</c:v>
                      </c:pt>
                      <c:pt idx="8548">
                        <c:v>59.361111111111114</c:v>
                      </c:pt>
                      <c:pt idx="8549">
                        <c:v>59.36805555555555</c:v>
                      </c:pt>
                      <c:pt idx="8550">
                        <c:v>59.375</c:v>
                      </c:pt>
                      <c:pt idx="8551">
                        <c:v>59.38194444444445</c:v>
                      </c:pt>
                      <c:pt idx="8552">
                        <c:v>59.388888888888886</c:v>
                      </c:pt>
                      <c:pt idx="8553">
                        <c:v>59.395833333333336</c:v>
                      </c:pt>
                      <c:pt idx="8554">
                        <c:v>59.402777777777779</c:v>
                      </c:pt>
                      <c:pt idx="8555">
                        <c:v>59.409722222222221</c:v>
                      </c:pt>
                      <c:pt idx="8556">
                        <c:v>59.416666666666664</c:v>
                      </c:pt>
                      <c:pt idx="8557">
                        <c:v>59.423611111111114</c:v>
                      </c:pt>
                      <c:pt idx="8558">
                        <c:v>59.43055555555555</c:v>
                      </c:pt>
                      <c:pt idx="8559">
                        <c:v>59.4375</c:v>
                      </c:pt>
                      <c:pt idx="8560">
                        <c:v>59.44444444444445</c:v>
                      </c:pt>
                      <c:pt idx="8561">
                        <c:v>59.451388888888886</c:v>
                      </c:pt>
                      <c:pt idx="8562">
                        <c:v>59.458333333333336</c:v>
                      </c:pt>
                      <c:pt idx="8563">
                        <c:v>59.465277777777779</c:v>
                      </c:pt>
                      <c:pt idx="8564">
                        <c:v>59.472222222222221</c:v>
                      </c:pt>
                      <c:pt idx="8565">
                        <c:v>59.479166666666664</c:v>
                      </c:pt>
                      <c:pt idx="8566">
                        <c:v>59.486111111111114</c:v>
                      </c:pt>
                      <c:pt idx="8567">
                        <c:v>59.49305555555555</c:v>
                      </c:pt>
                      <c:pt idx="8568">
                        <c:v>59.5</c:v>
                      </c:pt>
                      <c:pt idx="8569">
                        <c:v>59.50694444444445</c:v>
                      </c:pt>
                      <c:pt idx="8570">
                        <c:v>59.513888888888886</c:v>
                      </c:pt>
                      <c:pt idx="8571">
                        <c:v>59.520833333333336</c:v>
                      </c:pt>
                      <c:pt idx="8572">
                        <c:v>59.527777777777779</c:v>
                      </c:pt>
                      <c:pt idx="8573">
                        <c:v>59.534722222222221</c:v>
                      </c:pt>
                      <c:pt idx="8574">
                        <c:v>59.541666666666664</c:v>
                      </c:pt>
                      <c:pt idx="8575">
                        <c:v>59.548611111111114</c:v>
                      </c:pt>
                      <c:pt idx="8576">
                        <c:v>59.55555555555555</c:v>
                      </c:pt>
                      <c:pt idx="8577">
                        <c:v>59.5625</c:v>
                      </c:pt>
                      <c:pt idx="8578">
                        <c:v>59.56944444444445</c:v>
                      </c:pt>
                      <c:pt idx="8579">
                        <c:v>59.576388888888886</c:v>
                      </c:pt>
                      <c:pt idx="8580">
                        <c:v>59.583333333333336</c:v>
                      </c:pt>
                      <c:pt idx="8581">
                        <c:v>59.590277777777779</c:v>
                      </c:pt>
                      <c:pt idx="8582">
                        <c:v>59.597222222222221</c:v>
                      </c:pt>
                      <c:pt idx="8583">
                        <c:v>59.604166666666664</c:v>
                      </c:pt>
                      <c:pt idx="8584">
                        <c:v>59.611111111111114</c:v>
                      </c:pt>
                      <c:pt idx="8585">
                        <c:v>59.61805555555555</c:v>
                      </c:pt>
                      <c:pt idx="8586">
                        <c:v>59.625</c:v>
                      </c:pt>
                      <c:pt idx="8587">
                        <c:v>59.63194444444445</c:v>
                      </c:pt>
                      <c:pt idx="8588">
                        <c:v>59.638888888888886</c:v>
                      </c:pt>
                      <c:pt idx="8589">
                        <c:v>59.645833333333336</c:v>
                      </c:pt>
                      <c:pt idx="8590">
                        <c:v>59.652777777777779</c:v>
                      </c:pt>
                      <c:pt idx="8591">
                        <c:v>59.659722222222221</c:v>
                      </c:pt>
                      <c:pt idx="8592">
                        <c:v>59.666666666666664</c:v>
                      </c:pt>
                      <c:pt idx="8593">
                        <c:v>59.673611111111114</c:v>
                      </c:pt>
                      <c:pt idx="8594">
                        <c:v>59.68055555555555</c:v>
                      </c:pt>
                      <c:pt idx="8595">
                        <c:v>59.6875</c:v>
                      </c:pt>
                      <c:pt idx="8596">
                        <c:v>59.69444444444445</c:v>
                      </c:pt>
                      <c:pt idx="8597">
                        <c:v>59.701388888888886</c:v>
                      </c:pt>
                      <c:pt idx="8598">
                        <c:v>59.708333333333336</c:v>
                      </c:pt>
                      <c:pt idx="8599">
                        <c:v>59.715277777777779</c:v>
                      </c:pt>
                      <c:pt idx="8600">
                        <c:v>59.722222222222221</c:v>
                      </c:pt>
                      <c:pt idx="8601">
                        <c:v>59.729166666666664</c:v>
                      </c:pt>
                      <c:pt idx="8602">
                        <c:v>59.736111111111114</c:v>
                      </c:pt>
                      <c:pt idx="8603">
                        <c:v>59.74305555555555</c:v>
                      </c:pt>
                      <c:pt idx="8604">
                        <c:v>59.75</c:v>
                      </c:pt>
                      <c:pt idx="8605">
                        <c:v>59.75694444444445</c:v>
                      </c:pt>
                      <c:pt idx="8606">
                        <c:v>59.763888888888886</c:v>
                      </c:pt>
                      <c:pt idx="8607">
                        <c:v>59.770833333333336</c:v>
                      </c:pt>
                      <c:pt idx="8608">
                        <c:v>59.777777777777779</c:v>
                      </c:pt>
                      <c:pt idx="8609">
                        <c:v>59.784722222222221</c:v>
                      </c:pt>
                      <c:pt idx="8610">
                        <c:v>59.791666666666664</c:v>
                      </c:pt>
                      <c:pt idx="8611">
                        <c:v>59.798611111111114</c:v>
                      </c:pt>
                      <c:pt idx="8612">
                        <c:v>59.80555555555555</c:v>
                      </c:pt>
                      <c:pt idx="8613">
                        <c:v>59.8125</c:v>
                      </c:pt>
                      <c:pt idx="8614">
                        <c:v>59.81944444444445</c:v>
                      </c:pt>
                      <c:pt idx="8615">
                        <c:v>59.826388888888886</c:v>
                      </c:pt>
                      <c:pt idx="8616">
                        <c:v>59.833333333333336</c:v>
                      </c:pt>
                      <c:pt idx="8617">
                        <c:v>59.840277777777779</c:v>
                      </c:pt>
                      <c:pt idx="8618">
                        <c:v>59.847222222222221</c:v>
                      </c:pt>
                      <c:pt idx="8619">
                        <c:v>59.854166666666664</c:v>
                      </c:pt>
                      <c:pt idx="8620">
                        <c:v>59.861111111111114</c:v>
                      </c:pt>
                      <c:pt idx="8621">
                        <c:v>59.86805555555555</c:v>
                      </c:pt>
                      <c:pt idx="8622">
                        <c:v>59.875</c:v>
                      </c:pt>
                      <c:pt idx="8623">
                        <c:v>59.88194444444445</c:v>
                      </c:pt>
                      <c:pt idx="8624">
                        <c:v>59.888888888888886</c:v>
                      </c:pt>
                      <c:pt idx="8625">
                        <c:v>59.895833333333336</c:v>
                      </c:pt>
                      <c:pt idx="8626">
                        <c:v>59.902777777777779</c:v>
                      </c:pt>
                      <c:pt idx="8627">
                        <c:v>59.909722222222221</c:v>
                      </c:pt>
                      <c:pt idx="8628">
                        <c:v>59.916666666666664</c:v>
                      </c:pt>
                      <c:pt idx="8629">
                        <c:v>59.923611111111114</c:v>
                      </c:pt>
                      <c:pt idx="8630">
                        <c:v>59.93055555555555</c:v>
                      </c:pt>
                      <c:pt idx="8631">
                        <c:v>59.9375</c:v>
                      </c:pt>
                      <c:pt idx="8632">
                        <c:v>59.94444444444445</c:v>
                      </c:pt>
                      <c:pt idx="8633">
                        <c:v>59.951388888888886</c:v>
                      </c:pt>
                      <c:pt idx="8634">
                        <c:v>59.958333333333336</c:v>
                      </c:pt>
                      <c:pt idx="8635">
                        <c:v>59.965277777777779</c:v>
                      </c:pt>
                      <c:pt idx="8636">
                        <c:v>59.972222222222221</c:v>
                      </c:pt>
                      <c:pt idx="8637">
                        <c:v>59.979166666666664</c:v>
                      </c:pt>
                      <c:pt idx="8638">
                        <c:v>59.986111111111114</c:v>
                      </c:pt>
                      <c:pt idx="8639">
                        <c:v>59.99305555555555</c:v>
                      </c:pt>
                      <c:pt idx="8640">
                        <c:v>60</c:v>
                      </c:pt>
                      <c:pt idx="8641">
                        <c:v>60.00694444444445</c:v>
                      </c:pt>
                      <c:pt idx="8642">
                        <c:v>60.013888888888886</c:v>
                      </c:pt>
                      <c:pt idx="8643">
                        <c:v>60.020833333333336</c:v>
                      </c:pt>
                      <c:pt idx="8644">
                        <c:v>60.027777777777779</c:v>
                      </c:pt>
                      <c:pt idx="8645">
                        <c:v>60.034722222222221</c:v>
                      </c:pt>
                      <c:pt idx="8646">
                        <c:v>60.041666666666664</c:v>
                      </c:pt>
                      <c:pt idx="8647">
                        <c:v>60.048611111111114</c:v>
                      </c:pt>
                      <c:pt idx="8648">
                        <c:v>60.05555555555555</c:v>
                      </c:pt>
                      <c:pt idx="8649">
                        <c:v>60.0625</c:v>
                      </c:pt>
                      <c:pt idx="8650">
                        <c:v>60.06944444444445</c:v>
                      </c:pt>
                      <c:pt idx="8651">
                        <c:v>60.076388888888886</c:v>
                      </c:pt>
                      <c:pt idx="8652">
                        <c:v>60.083333333333336</c:v>
                      </c:pt>
                      <c:pt idx="8653">
                        <c:v>60.090277777777779</c:v>
                      </c:pt>
                      <c:pt idx="8654">
                        <c:v>60.097222222222221</c:v>
                      </c:pt>
                      <c:pt idx="8655">
                        <c:v>60.104166666666664</c:v>
                      </c:pt>
                      <c:pt idx="8656">
                        <c:v>60.111111111111114</c:v>
                      </c:pt>
                      <c:pt idx="8657">
                        <c:v>60.11805555555555</c:v>
                      </c:pt>
                      <c:pt idx="8658">
                        <c:v>60.125</c:v>
                      </c:pt>
                      <c:pt idx="8659">
                        <c:v>60.13194444444445</c:v>
                      </c:pt>
                      <c:pt idx="8660">
                        <c:v>60.138888888888886</c:v>
                      </c:pt>
                      <c:pt idx="8661">
                        <c:v>60.145833333333336</c:v>
                      </c:pt>
                      <c:pt idx="8662">
                        <c:v>60.152777777777779</c:v>
                      </c:pt>
                      <c:pt idx="8663">
                        <c:v>60.159722222222221</c:v>
                      </c:pt>
                      <c:pt idx="8664">
                        <c:v>60.166666666666664</c:v>
                      </c:pt>
                      <c:pt idx="8665">
                        <c:v>60.173611111111114</c:v>
                      </c:pt>
                      <c:pt idx="8666">
                        <c:v>60.18055555555555</c:v>
                      </c:pt>
                      <c:pt idx="8667">
                        <c:v>60.1875</c:v>
                      </c:pt>
                      <c:pt idx="8668">
                        <c:v>60.19444444444445</c:v>
                      </c:pt>
                      <c:pt idx="8669">
                        <c:v>60.201388888888886</c:v>
                      </c:pt>
                      <c:pt idx="8670">
                        <c:v>60.208333333333336</c:v>
                      </c:pt>
                      <c:pt idx="8671">
                        <c:v>60.215277777777779</c:v>
                      </c:pt>
                      <c:pt idx="8672">
                        <c:v>60.222222222222221</c:v>
                      </c:pt>
                      <c:pt idx="8673">
                        <c:v>60.229166666666664</c:v>
                      </c:pt>
                      <c:pt idx="8674">
                        <c:v>60.236111111111114</c:v>
                      </c:pt>
                      <c:pt idx="8675">
                        <c:v>60.24305555555555</c:v>
                      </c:pt>
                      <c:pt idx="8676">
                        <c:v>60.25</c:v>
                      </c:pt>
                      <c:pt idx="8677">
                        <c:v>60.25694444444445</c:v>
                      </c:pt>
                      <c:pt idx="8678">
                        <c:v>60.263888888888886</c:v>
                      </c:pt>
                      <c:pt idx="8679">
                        <c:v>60.270833333333336</c:v>
                      </c:pt>
                      <c:pt idx="8680">
                        <c:v>60.277777777777779</c:v>
                      </c:pt>
                      <c:pt idx="8681">
                        <c:v>60.284722222222221</c:v>
                      </c:pt>
                      <c:pt idx="8682">
                        <c:v>60.291666666666664</c:v>
                      </c:pt>
                      <c:pt idx="8683">
                        <c:v>60.298611111111114</c:v>
                      </c:pt>
                      <c:pt idx="8684">
                        <c:v>60.30555555555555</c:v>
                      </c:pt>
                      <c:pt idx="8685">
                        <c:v>60.3125</c:v>
                      </c:pt>
                      <c:pt idx="8686">
                        <c:v>60.31944444444445</c:v>
                      </c:pt>
                      <c:pt idx="8687">
                        <c:v>60.326388888888886</c:v>
                      </c:pt>
                      <c:pt idx="8688">
                        <c:v>60.333333333333336</c:v>
                      </c:pt>
                      <c:pt idx="8689">
                        <c:v>60.340277777777779</c:v>
                      </c:pt>
                      <c:pt idx="8690">
                        <c:v>60.347222222222221</c:v>
                      </c:pt>
                      <c:pt idx="8691">
                        <c:v>60.354166666666664</c:v>
                      </c:pt>
                      <c:pt idx="8692">
                        <c:v>60.361111111111114</c:v>
                      </c:pt>
                      <c:pt idx="8693">
                        <c:v>60.36805555555555</c:v>
                      </c:pt>
                      <c:pt idx="8694">
                        <c:v>60.375</c:v>
                      </c:pt>
                      <c:pt idx="8695">
                        <c:v>60.38194444444445</c:v>
                      </c:pt>
                      <c:pt idx="8696">
                        <c:v>60.388888888888886</c:v>
                      </c:pt>
                      <c:pt idx="8697">
                        <c:v>60.395833333333336</c:v>
                      </c:pt>
                      <c:pt idx="8698">
                        <c:v>60.402777777777779</c:v>
                      </c:pt>
                      <c:pt idx="8699">
                        <c:v>60.409722222222221</c:v>
                      </c:pt>
                      <c:pt idx="8700">
                        <c:v>60.416666666666664</c:v>
                      </c:pt>
                      <c:pt idx="8701">
                        <c:v>60.423611111111114</c:v>
                      </c:pt>
                      <c:pt idx="8702">
                        <c:v>60.43055555555555</c:v>
                      </c:pt>
                      <c:pt idx="8703">
                        <c:v>60.4375</c:v>
                      </c:pt>
                      <c:pt idx="8704">
                        <c:v>60.44444444444445</c:v>
                      </c:pt>
                      <c:pt idx="8705">
                        <c:v>60.451388888888886</c:v>
                      </c:pt>
                      <c:pt idx="8706">
                        <c:v>60.458333333333336</c:v>
                      </c:pt>
                      <c:pt idx="8707">
                        <c:v>60.465277777777779</c:v>
                      </c:pt>
                      <c:pt idx="8708">
                        <c:v>60.472222222222221</c:v>
                      </c:pt>
                      <c:pt idx="8709">
                        <c:v>60.479166666666664</c:v>
                      </c:pt>
                      <c:pt idx="8710">
                        <c:v>60.486111111111114</c:v>
                      </c:pt>
                      <c:pt idx="8711">
                        <c:v>60.49305555555555</c:v>
                      </c:pt>
                      <c:pt idx="8712">
                        <c:v>60.5</c:v>
                      </c:pt>
                      <c:pt idx="8713">
                        <c:v>60.50694444444445</c:v>
                      </c:pt>
                      <c:pt idx="8714">
                        <c:v>60.513888888888886</c:v>
                      </c:pt>
                      <c:pt idx="8715">
                        <c:v>60.520833333333336</c:v>
                      </c:pt>
                      <c:pt idx="8716">
                        <c:v>60.527777777777779</c:v>
                      </c:pt>
                      <c:pt idx="8717">
                        <c:v>60.534722222222221</c:v>
                      </c:pt>
                      <c:pt idx="8718">
                        <c:v>60.541666666666664</c:v>
                      </c:pt>
                      <c:pt idx="8719">
                        <c:v>60.548611111111114</c:v>
                      </c:pt>
                      <c:pt idx="8720">
                        <c:v>60.55555555555555</c:v>
                      </c:pt>
                      <c:pt idx="8721">
                        <c:v>60.5625</c:v>
                      </c:pt>
                      <c:pt idx="8722">
                        <c:v>60.56944444444445</c:v>
                      </c:pt>
                      <c:pt idx="8723">
                        <c:v>60.576388888888886</c:v>
                      </c:pt>
                      <c:pt idx="8724">
                        <c:v>60.583333333333336</c:v>
                      </c:pt>
                      <c:pt idx="8725">
                        <c:v>60.590277777777779</c:v>
                      </c:pt>
                      <c:pt idx="8726">
                        <c:v>60.597222222222221</c:v>
                      </c:pt>
                      <c:pt idx="8727">
                        <c:v>60.604166666666664</c:v>
                      </c:pt>
                      <c:pt idx="8728">
                        <c:v>60.611111111111114</c:v>
                      </c:pt>
                      <c:pt idx="8729">
                        <c:v>60.61805555555555</c:v>
                      </c:pt>
                      <c:pt idx="8730">
                        <c:v>60.625</c:v>
                      </c:pt>
                      <c:pt idx="8731">
                        <c:v>60.63194444444445</c:v>
                      </c:pt>
                      <c:pt idx="8732">
                        <c:v>60.638888888888886</c:v>
                      </c:pt>
                      <c:pt idx="8733">
                        <c:v>60.645833333333336</c:v>
                      </c:pt>
                      <c:pt idx="8734">
                        <c:v>60.652777777777779</c:v>
                      </c:pt>
                      <c:pt idx="8735">
                        <c:v>60.659722222222221</c:v>
                      </c:pt>
                      <c:pt idx="8736">
                        <c:v>60.666666666666664</c:v>
                      </c:pt>
                      <c:pt idx="8737">
                        <c:v>60.673611111111114</c:v>
                      </c:pt>
                      <c:pt idx="8738">
                        <c:v>60.68055555555555</c:v>
                      </c:pt>
                      <c:pt idx="8739">
                        <c:v>60.6875</c:v>
                      </c:pt>
                      <c:pt idx="8740">
                        <c:v>60.69444444444445</c:v>
                      </c:pt>
                      <c:pt idx="8741">
                        <c:v>60.701388888888886</c:v>
                      </c:pt>
                      <c:pt idx="8742">
                        <c:v>60.708333333333336</c:v>
                      </c:pt>
                      <c:pt idx="8743">
                        <c:v>60.715277777777779</c:v>
                      </c:pt>
                      <c:pt idx="8744">
                        <c:v>60.722222222222221</c:v>
                      </c:pt>
                      <c:pt idx="8745">
                        <c:v>60.729166666666664</c:v>
                      </c:pt>
                      <c:pt idx="8746">
                        <c:v>60.736111111111114</c:v>
                      </c:pt>
                      <c:pt idx="8747">
                        <c:v>60.74305555555555</c:v>
                      </c:pt>
                      <c:pt idx="8748">
                        <c:v>60.75</c:v>
                      </c:pt>
                      <c:pt idx="8749">
                        <c:v>60.75694444444445</c:v>
                      </c:pt>
                      <c:pt idx="8750">
                        <c:v>60.763888888888886</c:v>
                      </c:pt>
                      <c:pt idx="8751">
                        <c:v>60.770833333333336</c:v>
                      </c:pt>
                      <c:pt idx="8752">
                        <c:v>60.777777777777779</c:v>
                      </c:pt>
                      <c:pt idx="8753">
                        <c:v>60.784722222222221</c:v>
                      </c:pt>
                      <c:pt idx="8754">
                        <c:v>60.791666666666664</c:v>
                      </c:pt>
                      <c:pt idx="8755">
                        <c:v>60.798611111111114</c:v>
                      </c:pt>
                      <c:pt idx="8756">
                        <c:v>60.80555555555555</c:v>
                      </c:pt>
                      <c:pt idx="8757">
                        <c:v>60.8125</c:v>
                      </c:pt>
                      <c:pt idx="8758">
                        <c:v>60.81944444444445</c:v>
                      </c:pt>
                      <c:pt idx="8759">
                        <c:v>60.826388888888886</c:v>
                      </c:pt>
                      <c:pt idx="8760">
                        <c:v>60.833333333333336</c:v>
                      </c:pt>
                      <c:pt idx="8761">
                        <c:v>60.840277777777779</c:v>
                      </c:pt>
                      <c:pt idx="8762">
                        <c:v>60.847222222222221</c:v>
                      </c:pt>
                      <c:pt idx="8763">
                        <c:v>60.854166666666664</c:v>
                      </c:pt>
                      <c:pt idx="8764">
                        <c:v>60.861111111111114</c:v>
                      </c:pt>
                      <c:pt idx="8765">
                        <c:v>60.86805555555555</c:v>
                      </c:pt>
                      <c:pt idx="8766">
                        <c:v>60.875</c:v>
                      </c:pt>
                      <c:pt idx="8767">
                        <c:v>60.88194444444445</c:v>
                      </c:pt>
                      <c:pt idx="8768">
                        <c:v>60.888888888888886</c:v>
                      </c:pt>
                      <c:pt idx="8769">
                        <c:v>60.895833333333336</c:v>
                      </c:pt>
                      <c:pt idx="8770">
                        <c:v>60.902777777777779</c:v>
                      </c:pt>
                      <c:pt idx="8771">
                        <c:v>60.909722222222221</c:v>
                      </c:pt>
                      <c:pt idx="8772">
                        <c:v>60.916666666666664</c:v>
                      </c:pt>
                      <c:pt idx="8773">
                        <c:v>60.923611111111114</c:v>
                      </c:pt>
                      <c:pt idx="8774">
                        <c:v>60.93055555555555</c:v>
                      </c:pt>
                      <c:pt idx="8775">
                        <c:v>60.9375</c:v>
                      </c:pt>
                      <c:pt idx="8776">
                        <c:v>60.94444444444445</c:v>
                      </c:pt>
                      <c:pt idx="8777">
                        <c:v>60.951388888888886</c:v>
                      </c:pt>
                      <c:pt idx="8778">
                        <c:v>60.958333333333336</c:v>
                      </c:pt>
                      <c:pt idx="8779">
                        <c:v>60.965277777777779</c:v>
                      </c:pt>
                      <c:pt idx="8780">
                        <c:v>60.972222222222221</c:v>
                      </c:pt>
                      <c:pt idx="8781">
                        <c:v>60.979166666666664</c:v>
                      </c:pt>
                      <c:pt idx="8782">
                        <c:v>60.986111111111114</c:v>
                      </c:pt>
                      <c:pt idx="8783">
                        <c:v>60.99305555555555</c:v>
                      </c:pt>
                      <c:pt idx="8784">
                        <c:v>61</c:v>
                      </c:pt>
                      <c:pt idx="8785">
                        <c:v>61.00694444444445</c:v>
                      </c:pt>
                      <c:pt idx="8786">
                        <c:v>61.013888888888886</c:v>
                      </c:pt>
                      <c:pt idx="8787">
                        <c:v>61.020833333333336</c:v>
                      </c:pt>
                      <c:pt idx="8788">
                        <c:v>61.027777777777779</c:v>
                      </c:pt>
                      <c:pt idx="8789">
                        <c:v>61.034722222222221</c:v>
                      </c:pt>
                      <c:pt idx="8790">
                        <c:v>61.041666666666664</c:v>
                      </c:pt>
                      <c:pt idx="8791">
                        <c:v>61.048611111111114</c:v>
                      </c:pt>
                      <c:pt idx="8792">
                        <c:v>61.05555555555555</c:v>
                      </c:pt>
                      <c:pt idx="8793">
                        <c:v>61.0625</c:v>
                      </c:pt>
                      <c:pt idx="8794">
                        <c:v>61.06944444444445</c:v>
                      </c:pt>
                      <c:pt idx="8795">
                        <c:v>61.076388888888886</c:v>
                      </c:pt>
                      <c:pt idx="8796">
                        <c:v>61.083333333333336</c:v>
                      </c:pt>
                      <c:pt idx="8797">
                        <c:v>61.090277777777779</c:v>
                      </c:pt>
                      <c:pt idx="8798">
                        <c:v>61.097222222222221</c:v>
                      </c:pt>
                      <c:pt idx="8799">
                        <c:v>61.104166666666664</c:v>
                      </c:pt>
                      <c:pt idx="8800">
                        <c:v>61.111111111111114</c:v>
                      </c:pt>
                      <c:pt idx="8801">
                        <c:v>61.11805555555555</c:v>
                      </c:pt>
                      <c:pt idx="8802">
                        <c:v>61.125</c:v>
                      </c:pt>
                      <c:pt idx="8803">
                        <c:v>61.13194444444445</c:v>
                      </c:pt>
                      <c:pt idx="8804">
                        <c:v>61.138888888888886</c:v>
                      </c:pt>
                      <c:pt idx="8805">
                        <c:v>61.145833333333336</c:v>
                      </c:pt>
                      <c:pt idx="8806">
                        <c:v>61.152777777777779</c:v>
                      </c:pt>
                      <c:pt idx="8807">
                        <c:v>61.159722222222221</c:v>
                      </c:pt>
                      <c:pt idx="8808">
                        <c:v>61.166666666666664</c:v>
                      </c:pt>
                      <c:pt idx="8809">
                        <c:v>61.173611111111114</c:v>
                      </c:pt>
                      <c:pt idx="8810">
                        <c:v>61.18055555555555</c:v>
                      </c:pt>
                      <c:pt idx="8811">
                        <c:v>61.1875</c:v>
                      </c:pt>
                      <c:pt idx="8812">
                        <c:v>61.19444444444445</c:v>
                      </c:pt>
                      <c:pt idx="8813">
                        <c:v>61.201388888888886</c:v>
                      </c:pt>
                      <c:pt idx="8814">
                        <c:v>61.208333333333336</c:v>
                      </c:pt>
                      <c:pt idx="8815">
                        <c:v>61.215277777777779</c:v>
                      </c:pt>
                      <c:pt idx="8816">
                        <c:v>61.222222222222221</c:v>
                      </c:pt>
                      <c:pt idx="8817">
                        <c:v>61.229166666666664</c:v>
                      </c:pt>
                      <c:pt idx="8818">
                        <c:v>61.236111111111114</c:v>
                      </c:pt>
                      <c:pt idx="8819">
                        <c:v>61.24305555555555</c:v>
                      </c:pt>
                      <c:pt idx="8820">
                        <c:v>61.25</c:v>
                      </c:pt>
                      <c:pt idx="8821">
                        <c:v>61.25694444444445</c:v>
                      </c:pt>
                      <c:pt idx="8822">
                        <c:v>61.263888888888886</c:v>
                      </c:pt>
                      <c:pt idx="8823">
                        <c:v>61.270833333333336</c:v>
                      </c:pt>
                      <c:pt idx="8824">
                        <c:v>61.277777777777779</c:v>
                      </c:pt>
                      <c:pt idx="8825">
                        <c:v>61.284722222222221</c:v>
                      </c:pt>
                      <c:pt idx="8826">
                        <c:v>61.291666666666664</c:v>
                      </c:pt>
                      <c:pt idx="8827">
                        <c:v>61.298611111111114</c:v>
                      </c:pt>
                      <c:pt idx="8828">
                        <c:v>61.30555555555555</c:v>
                      </c:pt>
                      <c:pt idx="8829">
                        <c:v>61.3125</c:v>
                      </c:pt>
                      <c:pt idx="8830">
                        <c:v>61.31944444444445</c:v>
                      </c:pt>
                      <c:pt idx="8831">
                        <c:v>61.326388888888886</c:v>
                      </c:pt>
                      <c:pt idx="8832">
                        <c:v>61.333333333333336</c:v>
                      </c:pt>
                      <c:pt idx="8833">
                        <c:v>61.340277777777779</c:v>
                      </c:pt>
                      <c:pt idx="8834">
                        <c:v>61.347222222222221</c:v>
                      </c:pt>
                      <c:pt idx="8835">
                        <c:v>61.354166666666664</c:v>
                      </c:pt>
                      <c:pt idx="8836">
                        <c:v>61.361111111111114</c:v>
                      </c:pt>
                      <c:pt idx="8837">
                        <c:v>61.36805555555555</c:v>
                      </c:pt>
                      <c:pt idx="8838">
                        <c:v>61.375</c:v>
                      </c:pt>
                      <c:pt idx="8839">
                        <c:v>61.38194444444445</c:v>
                      </c:pt>
                      <c:pt idx="8840">
                        <c:v>61.388888888888886</c:v>
                      </c:pt>
                      <c:pt idx="8841">
                        <c:v>61.395833333333336</c:v>
                      </c:pt>
                      <c:pt idx="8842">
                        <c:v>61.402777777777779</c:v>
                      </c:pt>
                      <c:pt idx="8843">
                        <c:v>61.409722222222221</c:v>
                      </c:pt>
                      <c:pt idx="8844">
                        <c:v>61.416666666666664</c:v>
                      </c:pt>
                      <c:pt idx="8845">
                        <c:v>61.423611111111114</c:v>
                      </c:pt>
                      <c:pt idx="8846">
                        <c:v>61.43055555555555</c:v>
                      </c:pt>
                      <c:pt idx="8847">
                        <c:v>61.4375</c:v>
                      </c:pt>
                      <c:pt idx="8848">
                        <c:v>61.44444444444445</c:v>
                      </c:pt>
                      <c:pt idx="8849">
                        <c:v>61.451388888888886</c:v>
                      </c:pt>
                      <c:pt idx="8850">
                        <c:v>61.458333333333336</c:v>
                      </c:pt>
                      <c:pt idx="8851">
                        <c:v>61.465277777777779</c:v>
                      </c:pt>
                      <c:pt idx="8852">
                        <c:v>61.472222222222221</c:v>
                      </c:pt>
                      <c:pt idx="8853">
                        <c:v>61.479166666666664</c:v>
                      </c:pt>
                      <c:pt idx="8854">
                        <c:v>61.486111111111114</c:v>
                      </c:pt>
                      <c:pt idx="8855">
                        <c:v>61.49305555555555</c:v>
                      </c:pt>
                      <c:pt idx="8856">
                        <c:v>61.5</c:v>
                      </c:pt>
                      <c:pt idx="8857">
                        <c:v>61.50694444444445</c:v>
                      </c:pt>
                      <c:pt idx="8858">
                        <c:v>61.513888888888886</c:v>
                      </c:pt>
                      <c:pt idx="8859">
                        <c:v>61.520833333333336</c:v>
                      </c:pt>
                      <c:pt idx="8860">
                        <c:v>61.527777777777779</c:v>
                      </c:pt>
                      <c:pt idx="8861">
                        <c:v>61.534722222222221</c:v>
                      </c:pt>
                      <c:pt idx="8862">
                        <c:v>61.541666666666664</c:v>
                      </c:pt>
                      <c:pt idx="8863">
                        <c:v>61.548611111111114</c:v>
                      </c:pt>
                      <c:pt idx="8864">
                        <c:v>61.55555555555555</c:v>
                      </c:pt>
                      <c:pt idx="8865">
                        <c:v>61.5625</c:v>
                      </c:pt>
                      <c:pt idx="8866">
                        <c:v>61.56944444444445</c:v>
                      </c:pt>
                      <c:pt idx="8867">
                        <c:v>61.576388888888886</c:v>
                      </c:pt>
                      <c:pt idx="8868">
                        <c:v>61.583333333333336</c:v>
                      </c:pt>
                      <c:pt idx="8869">
                        <c:v>61.590277777777779</c:v>
                      </c:pt>
                      <c:pt idx="8870">
                        <c:v>61.597222222222221</c:v>
                      </c:pt>
                      <c:pt idx="8871">
                        <c:v>61.604166666666664</c:v>
                      </c:pt>
                      <c:pt idx="8872">
                        <c:v>61.611111111111114</c:v>
                      </c:pt>
                      <c:pt idx="8873">
                        <c:v>61.61805555555555</c:v>
                      </c:pt>
                      <c:pt idx="8874">
                        <c:v>61.625</c:v>
                      </c:pt>
                      <c:pt idx="8875">
                        <c:v>61.63194444444445</c:v>
                      </c:pt>
                      <c:pt idx="8876">
                        <c:v>61.638888888888886</c:v>
                      </c:pt>
                      <c:pt idx="8877">
                        <c:v>61.645833333333336</c:v>
                      </c:pt>
                      <c:pt idx="8878">
                        <c:v>61.652777777777779</c:v>
                      </c:pt>
                      <c:pt idx="8879">
                        <c:v>61.659722222222221</c:v>
                      </c:pt>
                      <c:pt idx="8880">
                        <c:v>61.666666666666664</c:v>
                      </c:pt>
                      <c:pt idx="8881">
                        <c:v>61.673611111111114</c:v>
                      </c:pt>
                      <c:pt idx="8882">
                        <c:v>61.68055555555555</c:v>
                      </c:pt>
                      <c:pt idx="8883">
                        <c:v>61.6875</c:v>
                      </c:pt>
                      <c:pt idx="8884">
                        <c:v>61.69444444444445</c:v>
                      </c:pt>
                      <c:pt idx="8885">
                        <c:v>61.701388888888886</c:v>
                      </c:pt>
                      <c:pt idx="8886">
                        <c:v>61.708333333333336</c:v>
                      </c:pt>
                      <c:pt idx="8887">
                        <c:v>61.715277777777779</c:v>
                      </c:pt>
                      <c:pt idx="8888">
                        <c:v>61.722222222222221</c:v>
                      </c:pt>
                      <c:pt idx="8889">
                        <c:v>61.729166666666664</c:v>
                      </c:pt>
                      <c:pt idx="8890">
                        <c:v>61.736111111111114</c:v>
                      </c:pt>
                      <c:pt idx="8891">
                        <c:v>61.74305555555555</c:v>
                      </c:pt>
                      <c:pt idx="8892">
                        <c:v>61.75</c:v>
                      </c:pt>
                      <c:pt idx="8893">
                        <c:v>61.75694444444445</c:v>
                      </c:pt>
                      <c:pt idx="8894">
                        <c:v>61.763888888888886</c:v>
                      </c:pt>
                      <c:pt idx="8895">
                        <c:v>61.770833333333336</c:v>
                      </c:pt>
                      <c:pt idx="8896">
                        <c:v>61.777777777777779</c:v>
                      </c:pt>
                      <c:pt idx="8897">
                        <c:v>61.784722222222221</c:v>
                      </c:pt>
                      <c:pt idx="8898">
                        <c:v>61.791666666666664</c:v>
                      </c:pt>
                      <c:pt idx="8899">
                        <c:v>61.798611111111114</c:v>
                      </c:pt>
                      <c:pt idx="8900">
                        <c:v>61.80555555555555</c:v>
                      </c:pt>
                      <c:pt idx="8901">
                        <c:v>61.8125</c:v>
                      </c:pt>
                      <c:pt idx="8902">
                        <c:v>61.81944444444445</c:v>
                      </c:pt>
                      <c:pt idx="8903">
                        <c:v>61.826388888888886</c:v>
                      </c:pt>
                      <c:pt idx="8904">
                        <c:v>61.833333333333336</c:v>
                      </c:pt>
                      <c:pt idx="8905">
                        <c:v>61.840277777777779</c:v>
                      </c:pt>
                      <c:pt idx="8906">
                        <c:v>61.847222222222221</c:v>
                      </c:pt>
                      <c:pt idx="8907">
                        <c:v>61.854166666666664</c:v>
                      </c:pt>
                      <c:pt idx="8908">
                        <c:v>61.861111111111114</c:v>
                      </c:pt>
                      <c:pt idx="8909">
                        <c:v>61.86805555555555</c:v>
                      </c:pt>
                      <c:pt idx="8910">
                        <c:v>61.875</c:v>
                      </c:pt>
                      <c:pt idx="8911">
                        <c:v>61.88194444444445</c:v>
                      </c:pt>
                      <c:pt idx="8912">
                        <c:v>61.888888888888886</c:v>
                      </c:pt>
                      <c:pt idx="8913">
                        <c:v>61.895833333333336</c:v>
                      </c:pt>
                      <c:pt idx="8914">
                        <c:v>61.902777777777779</c:v>
                      </c:pt>
                      <c:pt idx="8915">
                        <c:v>61.909722222222221</c:v>
                      </c:pt>
                      <c:pt idx="8916">
                        <c:v>61.916666666666664</c:v>
                      </c:pt>
                      <c:pt idx="8917">
                        <c:v>61.923611111111114</c:v>
                      </c:pt>
                      <c:pt idx="8918">
                        <c:v>61.93055555555555</c:v>
                      </c:pt>
                      <c:pt idx="8919">
                        <c:v>61.9375</c:v>
                      </c:pt>
                      <c:pt idx="8920">
                        <c:v>61.94444444444445</c:v>
                      </c:pt>
                      <c:pt idx="8921">
                        <c:v>61.951388888888886</c:v>
                      </c:pt>
                      <c:pt idx="8922">
                        <c:v>61.958333333333336</c:v>
                      </c:pt>
                      <c:pt idx="8923">
                        <c:v>61.965277777777779</c:v>
                      </c:pt>
                      <c:pt idx="8924">
                        <c:v>61.972222222222221</c:v>
                      </c:pt>
                      <c:pt idx="8925">
                        <c:v>61.979166666666664</c:v>
                      </c:pt>
                      <c:pt idx="8926">
                        <c:v>61.986111111111114</c:v>
                      </c:pt>
                      <c:pt idx="8927">
                        <c:v>61.99305555555555</c:v>
                      </c:pt>
                      <c:pt idx="8928">
                        <c:v>62</c:v>
                      </c:pt>
                      <c:pt idx="8929">
                        <c:v>62.00694444444445</c:v>
                      </c:pt>
                      <c:pt idx="8930">
                        <c:v>62.013888888888886</c:v>
                      </c:pt>
                      <c:pt idx="8931">
                        <c:v>62.020833333333336</c:v>
                      </c:pt>
                      <c:pt idx="8932">
                        <c:v>62.027777777777779</c:v>
                      </c:pt>
                      <c:pt idx="8933">
                        <c:v>62.034722222222221</c:v>
                      </c:pt>
                      <c:pt idx="8934">
                        <c:v>62.041666666666664</c:v>
                      </c:pt>
                      <c:pt idx="8935">
                        <c:v>62.048611111111114</c:v>
                      </c:pt>
                      <c:pt idx="8936">
                        <c:v>62.05555555555555</c:v>
                      </c:pt>
                      <c:pt idx="8937">
                        <c:v>62.0625</c:v>
                      </c:pt>
                      <c:pt idx="8938">
                        <c:v>62.06944444444445</c:v>
                      </c:pt>
                      <c:pt idx="8939">
                        <c:v>62.076388888888886</c:v>
                      </c:pt>
                      <c:pt idx="8940">
                        <c:v>62.083333333333336</c:v>
                      </c:pt>
                      <c:pt idx="8941">
                        <c:v>62.090277777777779</c:v>
                      </c:pt>
                      <c:pt idx="8942">
                        <c:v>62.097222222222221</c:v>
                      </c:pt>
                      <c:pt idx="8943">
                        <c:v>62.104166666666664</c:v>
                      </c:pt>
                      <c:pt idx="8944">
                        <c:v>62.111111111111114</c:v>
                      </c:pt>
                      <c:pt idx="8945">
                        <c:v>62.11805555555555</c:v>
                      </c:pt>
                      <c:pt idx="8946">
                        <c:v>62.125</c:v>
                      </c:pt>
                      <c:pt idx="8947">
                        <c:v>62.13194444444445</c:v>
                      </c:pt>
                      <c:pt idx="8948">
                        <c:v>62.138888888888886</c:v>
                      </c:pt>
                      <c:pt idx="8949">
                        <c:v>62.145833333333336</c:v>
                      </c:pt>
                      <c:pt idx="8950">
                        <c:v>62.152777777777779</c:v>
                      </c:pt>
                      <c:pt idx="8951">
                        <c:v>62.159722222222221</c:v>
                      </c:pt>
                      <c:pt idx="8952">
                        <c:v>62.166666666666664</c:v>
                      </c:pt>
                      <c:pt idx="8953">
                        <c:v>62.173611111111114</c:v>
                      </c:pt>
                      <c:pt idx="8954">
                        <c:v>62.18055555555555</c:v>
                      </c:pt>
                      <c:pt idx="8955">
                        <c:v>62.1875</c:v>
                      </c:pt>
                      <c:pt idx="8956">
                        <c:v>62.19444444444445</c:v>
                      </c:pt>
                      <c:pt idx="8957">
                        <c:v>62.201388888888886</c:v>
                      </c:pt>
                      <c:pt idx="8958">
                        <c:v>62.208333333333336</c:v>
                      </c:pt>
                      <c:pt idx="8959">
                        <c:v>62.215277777777779</c:v>
                      </c:pt>
                      <c:pt idx="8960">
                        <c:v>62.222222222222221</c:v>
                      </c:pt>
                      <c:pt idx="8961">
                        <c:v>62.229166666666664</c:v>
                      </c:pt>
                      <c:pt idx="8962">
                        <c:v>62.236111111111114</c:v>
                      </c:pt>
                      <c:pt idx="8963">
                        <c:v>62.24305555555555</c:v>
                      </c:pt>
                      <c:pt idx="8964">
                        <c:v>62.25</c:v>
                      </c:pt>
                      <c:pt idx="8965">
                        <c:v>62.25694444444445</c:v>
                      </c:pt>
                      <c:pt idx="8966">
                        <c:v>62.263888888888886</c:v>
                      </c:pt>
                      <c:pt idx="8967">
                        <c:v>62.270833333333336</c:v>
                      </c:pt>
                      <c:pt idx="8968">
                        <c:v>62.277777777777779</c:v>
                      </c:pt>
                      <c:pt idx="8969">
                        <c:v>62.284722222222221</c:v>
                      </c:pt>
                      <c:pt idx="8970">
                        <c:v>62.291666666666664</c:v>
                      </c:pt>
                      <c:pt idx="8971">
                        <c:v>62.298611111111114</c:v>
                      </c:pt>
                      <c:pt idx="8972">
                        <c:v>62.30555555555555</c:v>
                      </c:pt>
                      <c:pt idx="8973">
                        <c:v>62.3125</c:v>
                      </c:pt>
                      <c:pt idx="8974">
                        <c:v>62.31944444444445</c:v>
                      </c:pt>
                      <c:pt idx="8975">
                        <c:v>62.326388888888886</c:v>
                      </c:pt>
                      <c:pt idx="8976">
                        <c:v>62.333333333333336</c:v>
                      </c:pt>
                      <c:pt idx="8977">
                        <c:v>62.340277777777779</c:v>
                      </c:pt>
                      <c:pt idx="8978">
                        <c:v>62.347222222222221</c:v>
                      </c:pt>
                      <c:pt idx="8979">
                        <c:v>62.354166666666664</c:v>
                      </c:pt>
                      <c:pt idx="8980">
                        <c:v>62.361111111111114</c:v>
                      </c:pt>
                      <c:pt idx="8981">
                        <c:v>62.36805555555555</c:v>
                      </c:pt>
                      <c:pt idx="8982">
                        <c:v>62.375</c:v>
                      </c:pt>
                      <c:pt idx="8983">
                        <c:v>62.38194444444445</c:v>
                      </c:pt>
                      <c:pt idx="8984">
                        <c:v>62.388888888888886</c:v>
                      </c:pt>
                      <c:pt idx="8985">
                        <c:v>62.395833333333336</c:v>
                      </c:pt>
                      <c:pt idx="8986">
                        <c:v>62.402777777777779</c:v>
                      </c:pt>
                      <c:pt idx="8987">
                        <c:v>62.409722222222221</c:v>
                      </c:pt>
                      <c:pt idx="8988">
                        <c:v>62.416666666666664</c:v>
                      </c:pt>
                      <c:pt idx="8989">
                        <c:v>62.423611111111114</c:v>
                      </c:pt>
                      <c:pt idx="8990">
                        <c:v>62.43055555555555</c:v>
                      </c:pt>
                      <c:pt idx="8991">
                        <c:v>62.4375</c:v>
                      </c:pt>
                      <c:pt idx="8992">
                        <c:v>62.44444444444445</c:v>
                      </c:pt>
                      <c:pt idx="8993">
                        <c:v>62.451388888888886</c:v>
                      </c:pt>
                      <c:pt idx="8994">
                        <c:v>62.458333333333336</c:v>
                      </c:pt>
                      <c:pt idx="8995">
                        <c:v>62.465277777777779</c:v>
                      </c:pt>
                      <c:pt idx="8996">
                        <c:v>62.472222222222221</c:v>
                      </c:pt>
                      <c:pt idx="8997">
                        <c:v>62.479166666666664</c:v>
                      </c:pt>
                      <c:pt idx="8998">
                        <c:v>62.486111111111114</c:v>
                      </c:pt>
                      <c:pt idx="8999">
                        <c:v>62.49305555555555</c:v>
                      </c:pt>
                      <c:pt idx="9000">
                        <c:v>62.5</c:v>
                      </c:pt>
                      <c:pt idx="9001">
                        <c:v>62.50694444444445</c:v>
                      </c:pt>
                      <c:pt idx="9002">
                        <c:v>62.513888888888886</c:v>
                      </c:pt>
                      <c:pt idx="9003">
                        <c:v>62.520833333333336</c:v>
                      </c:pt>
                      <c:pt idx="9004">
                        <c:v>62.527777777777779</c:v>
                      </c:pt>
                      <c:pt idx="9005">
                        <c:v>62.534722222222221</c:v>
                      </c:pt>
                      <c:pt idx="9006">
                        <c:v>62.541666666666664</c:v>
                      </c:pt>
                      <c:pt idx="9007">
                        <c:v>62.548611111111114</c:v>
                      </c:pt>
                      <c:pt idx="9008">
                        <c:v>62.55555555555555</c:v>
                      </c:pt>
                      <c:pt idx="9009">
                        <c:v>62.5625</c:v>
                      </c:pt>
                      <c:pt idx="9010">
                        <c:v>62.56944444444445</c:v>
                      </c:pt>
                      <c:pt idx="9011">
                        <c:v>62.576388888888886</c:v>
                      </c:pt>
                      <c:pt idx="9012">
                        <c:v>62.583333333333336</c:v>
                      </c:pt>
                      <c:pt idx="9013">
                        <c:v>62.590277777777779</c:v>
                      </c:pt>
                      <c:pt idx="9014">
                        <c:v>62.597222222222221</c:v>
                      </c:pt>
                      <c:pt idx="9015">
                        <c:v>62.604166666666664</c:v>
                      </c:pt>
                      <c:pt idx="9016">
                        <c:v>62.611111111111114</c:v>
                      </c:pt>
                      <c:pt idx="9017">
                        <c:v>62.61805555555555</c:v>
                      </c:pt>
                      <c:pt idx="9018">
                        <c:v>62.625</c:v>
                      </c:pt>
                      <c:pt idx="9019">
                        <c:v>62.63194444444445</c:v>
                      </c:pt>
                      <c:pt idx="9020">
                        <c:v>62.638888888888886</c:v>
                      </c:pt>
                      <c:pt idx="9021">
                        <c:v>62.645833333333336</c:v>
                      </c:pt>
                      <c:pt idx="9022">
                        <c:v>62.652777777777779</c:v>
                      </c:pt>
                      <c:pt idx="9023">
                        <c:v>62.659722222222221</c:v>
                      </c:pt>
                      <c:pt idx="9024">
                        <c:v>62.666666666666664</c:v>
                      </c:pt>
                      <c:pt idx="9025">
                        <c:v>62.673611111111114</c:v>
                      </c:pt>
                      <c:pt idx="9026">
                        <c:v>62.68055555555555</c:v>
                      </c:pt>
                      <c:pt idx="9027">
                        <c:v>62.6875</c:v>
                      </c:pt>
                      <c:pt idx="9028">
                        <c:v>62.69444444444445</c:v>
                      </c:pt>
                      <c:pt idx="9029">
                        <c:v>62.701388888888886</c:v>
                      </c:pt>
                      <c:pt idx="9030">
                        <c:v>62.708333333333336</c:v>
                      </c:pt>
                      <c:pt idx="9031">
                        <c:v>62.715277777777779</c:v>
                      </c:pt>
                      <c:pt idx="9032">
                        <c:v>62.722222222222221</c:v>
                      </c:pt>
                      <c:pt idx="9033">
                        <c:v>62.729166666666664</c:v>
                      </c:pt>
                      <c:pt idx="9034">
                        <c:v>62.736111111111114</c:v>
                      </c:pt>
                      <c:pt idx="9035">
                        <c:v>62.74305555555555</c:v>
                      </c:pt>
                      <c:pt idx="9036">
                        <c:v>62.75</c:v>
                      </c:pt>
                      <c:pt idx="9037">
                        <c:v>62.75694444444445</c:v>
                      </c:pt>
                      <c:pt idx="9038">
                        <c:v>62.763888888888886</c:v>
                      </c:pt>
                      <c:pt idx="9039">
                        <c:v>62.770833333333336</c:v>
                      </c:pt>
                      <c:pt idx="9040">
                        <c:v>62.777777777777779</c:v>
                      </c:pt>
                      <c:pt idx="9041">
                        <c:v>62.784722222222221</c:v>
                      </c:pt>
                      <c:pt idx="9042">
                        <c:v>62.791666666666664</c:v>
                      </c:pt>
                      <c:pt idx="9043">
                        <c:v>62.798611111111114</c:v>
                      </c:pt>
                      <c:pt idx="9044">
                        <c:v>62.80555555555555</c:v>
                      </c:pt>
                      <c:pt idx="9045">
                        <c:v>62.8125</c:v>
                      </c:pt>
                      <c:pt idx="9046">
                        <c:v>62.81944444444445</c:v>
                      </c:pt>
                      <c:pt idx="9047">
                        <c:v>62.826388888888886</c:v>
                      </c:pt>
                      <c:pt idx="9048">
                        <c:v>62.833333333333336</c:v>
                      </c:pt>
                      <c:pt idx="9049">
                        <c:v>62.840277777777779</c:v>
                      </c:pt>
                      <c:pt idx="9050">
                        <c:v>62.847222222222221</c:v>
                      </c:pt>
                      <c:pt idx="9051">
                        <c:v>62.854166666666664</c:v>
                      </c:pt>
                      <c:pt idx="9052">
                        <c:v>62.861111111111114</c:v>
                      </c:pt>
                      <c:pt idx="9053">
                        <c:v>62.86805555555555</c:v>
                      </c:pt>
                      <c:pt idx="9054">
                        <c:v>62.875</c:v>
                      </c:pt>
                      <c:pt idx="9055">
                        <c:v>62.88194444444445</c:v>
                      </c:pt>
                      <c:pt idx="9056">
                        <c:v>62.888888888888886</c:v>
                      </c:pt>
                      <c:pt idx="9057">
                        <c:v>62.895833333333336</c:v>
                      </c:pt>
                      <c:pt idx="9058">
                        <c:v>62.902777777777779</c:v>
                      </c:pt>
                      <c:pt idx="9059">
                        <c:v>62.909722222222221</c:v>
                      </c:pt>
                      <c:pt idx="9060">
                        <c:v>62.916666666666664</c:v>
                      </c:pt>
                      <c:pt idx="9061">
                        <c:v>62.923611111111114</c:v>
                      </c:pt>
                      <c:pt idx="9062">
                        <c:v>62.93055555555555</c:v>
                      </c:pt>
                      <c:pt idx="9063">
                        <c:v>62.9375</c:v>
                      </c:pt>
                      <c:pt idx="9064">
                        <c:v>62.94444444444445</c:v>
                      </c:pt>
                      <c:pt idx="9065">
                        <c:v>62.951388888888886</c:v>
                      </c:pt>
                      <c:pt idx="9066">
                        <c:v>62.958333333333336</c:v>
                      </c:pt>
                      <c:pt idx="9067">
                        <c:v>62.965277777777779</c:v>
                      </c:pt>
                      <c:pt idx="9068">
                        <c:v>62.972222222222221</c:v>
                      </c:pt>
                      <c:pt idx="9069">
                        <c:v>62.979166666666664</c:v>
                      </c:pt>
                      <c:pt idx="9070">
                        <c:v>62.986111111111114</c:v>
                      </c:pt>
                      <c:pt idx="9071">
                        <c:v>62.99305555555555</c:v>
                      </c:pt>
                      <c:pt idx="9072">
                        <c:v>63</c:v>
                      </c:pt>
                      <c:pt idx="9073">
                        <c:v>63.00694444444445</c:v>
                      </c:pt>
                      <c:pt idx="9074">
                        <c:v>63.013888888888886</c:v>
                      </c:pt>
                      <c:pt idx="9075">
                        <c:v>63.020833333333336</c:v>
                      </c:pt>
                      <c:pt idx="9076">
                        <c:v>63.027777777777779</c:v>
                      </c:pt>
                      <c:pt idx="9077">
                        <c:v>63.034722222222221</c:v>
                      </c:pt>
                      <c:pt idx="9078">
                        <c:v>63.041666666666664</c:v>
                      </c:pt>
                      <c:pt idx="9079">
                        <c:v>63.048611111111114</c:v>
                      </c:pt>
                      <c:pt idx="9080">
                        <c:v>63.05555555555555</c:v>
                      </c:pt>
                      <c:pt idx="9081">
                        <c:v>63.0625</c:v>
                      </c:pt>
                      <c:pt idx="9082">
                        <c:v>63.06944444444445</c:v>
                      </c:pt>
                      <c:pt idx="9083">
                        <c:v>63.076388888888886</c:v>
                      </c:pt>
                      <c:pt idx="9084">
                        <c:v>63.083333333333336</c:v>
                      </c:pt>
                      <c:pt idx="9085">
                        <c:v>63.090277777777779</c:v>
                      </c:pt>
                      <c:pt idx="9086">
                        <c:v>63.097222222222221</c:v>
                      </c:pt>
                      <c:pt idx="9087">
                        <c:v>63.104166666666664</c:v>
                      </c:pt>
                      <c:pt idx="9088">
                        <c:v>63.111111111111114</c:v>
                      </c:pt>
                      <c:pt idx="9089">
                        <c:v>63.11805555555555</c:v>
                      </c:pt>
                      <c:pt idx="9090">
                        <c:v>63.125</c:v>
                      </c:pt>
                      <c:pt idx="9091">
                        <c:v>63.13194444444445</c:v>
                      </c:pt>
                      <c:pt idx="9092">
                        <c:v>63.138888888888886</c:v>
                      </c:pt>
                      <c:pt idx="9093">
                        <c:v>63.145833333333336</c:v>
                      </c:pt>
                      <c:pt idx="9094">
                        <c:v>63.152777777777779</c:v>
                      </c:pt>
                      <c:pt idx="9095">
                        <c:v>63.159722222222221</c:v>
                      </c:pt>
                      <c:pt idx="9096">
                        <c:v>63.166666666666664</c:v>
                      </c:pt>
                      <c:pt idx="9097">
                        <c:v>63.173611111111114</c:v>
                      </c:pt>
                      <c:pt idx="9098">
                        <c:v>63.18055555555555</c:v>
                      </c:pt>
                      <c:pt idx="9099">
                        <c:v>63.1875</c:v>
                      </c:pt>
                      <c:pt idx="9100">
                        <c:v>63.19444444444445</c:v>
                      </c:pt>
                      <c:pt idx="9101">
                        <c:v>63.201388888888886</c:v>
                      </c:pt>
                      <c:pt idx="9102">
                        <c:v>63.208333333333336</c:v>
                      </c:pt>
                      <c:pt idx="9103">
                        <c:v>63.215277777777779</c:v>
                      </c:pt>
                      <c:pt idx="9104">
                        <c:v>63.222222222222221</c:v>
                      </c:pt>
                      <c:pt idx="9105">
                        <c:v>63.229166666666664</c:v>
                      </c:pt>
                      <c:pt idx="9106">
                        <c:v>63.236111111111114</c:v>
                      </c:pt>
                      <c:pt idx="9107">
                        <c:v>63.24305555555555</c:v>
                      </c:pt>
                      <c:pt idx="9108">
                        <c:v>63.25</c:v>
                      </c:pt>
                      <c:pt idx="9109">
                        <c:v>63.25694444444445</c:v>
                      </c:pt>
                      <c:pt idx="9110">
                        <c:v>63.263888888888886</c:v>
                      </c:pt>
                      <c:pt idx="9111">
                        <c:v>63.270833333333336</c:v>
                      </c:pt>
                      <c:pt idx="9112">
                        <c:v>63.277777777777779</c:v>
                      </c:pt>
                      <c:pt idx="9113">
                        <c:v>63.284722222222221</c:v>
                      </c:pt>
                      <c:pt idx="9114">
                        <c:v>63.291666666666664</c:v>
                      </c:pt>
                      <c:pt idx="9115">
                        <c:v>63.298611111111114</c:v>
                      </c:pt>
                      <c:pt idx="9116">
                        <c:v>63.30555555555555</c:v>
                      </c:pt>
                      <c:pt idx="9117">
                        <c:v>63.3125</c:v>
                      </c:pt>
                      <c:pt idx="9118">
                        <c:v>63.31944444444445</c:v>
                      </c:pt>
                      <c:pt idx="9119">
                        <c:v>63.326388888888886</c:v>
                      </c:pt>
                      <c:pt idx="9120">
                        <c:v>63.333333333333336</c:v>
                      </c:pt>
                      <c:pt idx="9121">
                        <c:v>63.340277777777779</c:v>
                      </c:pt>
                      <c:pt idx="9122">
                        <c:v>63.347222222222221</c:v>
                      </c:pt>
                      <c:pt idx="9123">
                        <c:v>63.354166666666664</c:v>
                      </c:pt>
                      <c:pt idx="9124">
                        <c:v>63.361111111111114</c:v>
                      </c:pt>
                      <c:pt idx="9125">
                        <c:v>63.36805555555555</c:v>
                      </c:pt>
                      <c:pt idx="9126">
                        <c:v>63.375</c:v>
                      </c:pt>
                      <c:pt idx="9127">
                        <c:v>63.38194444444445</c:v>
                      </c:pt>
                      <c:pt idx="9128">
                        <c:v>63.388888888888886</c:v>
                      </c:pt>
                      <c:pt idx="9129">
                        <c:v>63.395833333333336</c:v>
                      </c:pt>
                      <c:pt idx="9130">
                        <c:v>63.402777777777779</c:v>
                      </c:pt>
                      <c:pt idx="9131">
                        <c:v>63.409722222222221</c:v>
                      </c:pt>
                      <c:pt idx="9132">
                        <c:v>63.416666666666664</c:v>
                      </c:pt>
                      <c:pt idx="9133">
                        <c:v>63.423611111111114</c:v>
                      </c:pt>
                      <c:pt idx="9134">
                        <c:v>63.43055555555555</c:v>
                      </c:pt>
                      <c:pt idx="9135">
                        <c:v>63.4375</c:v>
                      </c:pt>
                      <c:pt idx="9136">
                        <c:v>63.44444444444445</c:v>
                      </c:pt>
                      <c:pt idx="9137">
                        <c:v>63.451388888888886</c:v>
                      </c:pt>
                      <c:pt idx="9138">
                        <c:v>63.458333333333336</c:v>
                      </c:pt>
                      <c:pt idx="9139">
                        <c:v>63.465277777777779</c:v>
                      </c:pt>
                      <c:pt idx="9140">
                        <c:v>63.472222222222221</c:v>
                      </c:pt>
                      <c:pt idx="9141">
                        <c:v>63.479166666666664</c:v>
                      </c:pt>
                      <c:pt idx="9142">
                        <c:v>63.486111111111114</c:v>
                      </c:pt>
                      <c:pt idx="9143">
                        <c:v>63.49305555555555</c:v>
                      </c:pt>
                      <c:pt idx="9144">
                        <c:v>63.5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'El_Seibo_Res Half'!$F$4:$F$9148</c15:sqref>
                        </c15:formulaRef>
                      </c:ext>
                    </c:extLst>
                    <c:numCache>
                      <c:formatCode>0</c:formatCode>
                      <c:ptCount val="9145"/>
                      <c:pt idx="0">
                        <c:v>214.48878928620002</c:v>
                      </c:pt>
                      <c:pt idx="1">
                        <c:v>213.77803642649999</c:v>
                      </c:pt>
                      <c:pt idx="2">
                        <c:v>213.06728356679997</c:v>
                      </c:pt>
                      <c:pt idx="3">
                        <c:v>212.3621940765</c:v>
                      </c:pt>
                      <c:pt idx="4">
                        <c:v>211.65710458620001</c:v>
                      </c:pt>
                      <c:pt idx="5">
                        <c:v>210.95484678060001</c:v>
                      </c:pt>
                      <c:pt idx="6">
                        <c:v>210.25542065970001</c:v>
                      </c:pt>
                      <c:pt idx="7">
                        <c:v>209.55599453879998</c:v>
                      </c:pt>
                      <c:pt idx="8">
                        <c:v>208.86223178729998</c:v>
                      </c:pt>
                      <c:pt idx="9">
                        <c:v>208.16846903579997</c:v>
                      </c:pt>
                      <c:pt idx="10">
                        <c:v>207.477537969</c:v>
                      </c:pt>
                      <c:pt idx="11">
                        <c:v>206.8857158667</c:v>
                      </c:pt>
                      <c:pt idx="12">
                        <c:v>206.344864089</c:v>
                      </c:pt>
                      <c:pt idx="13">
                        <c:v>205.806843996</c:v>
                      </c:pt>
                      <c:pt idx="14">
                        <c:v>205.268823903</c:v>
                      </c:pt>
                      <c:pt idx="15">
                        <c:v>204.73080381</c:v>
                      </c:pt>
                      <c:pt idx="16">
                        <c:v>204.19844708639999</c:v>
                      </c:pt>
                      <c:pt idx="17">
                        <c:v>203.66325867809999</c:v>
                      </c:pt>
                      <c:pt idx="18">
                        <c:v>203.13090195449999</c:v>
                      </c:pt>
                      <c:pt idx="19">
                        <c:v>202.60137691559999</c:v>
                      </c:pt>
                      <c:pt idx="20">
                        <c:v>202.07185187670001</c:v>
                      </c:pt>
                      <c:pt idx="21">
                        <c:v>201.54232683779998</c:v>
                      </c:pt>
                      <c:pt idx="22">
                        <c:v>201.0156334836</c:v>
                      </c:pt>
                      <c:pt idx="23">
                        <c:v>200.49177181409999</c:v>
                      </c:pt>
                      <c:pt idx="24">
                        <c:v>199.96507845989998</c:v>
                      </c:pt>
                      <c:pt idx="25">
                        <c:v>199.4440484751</c:v>
                      </c:pt>
                      <c:pt idx="26">
                        <c:v>198.9230184903</c:v>
                      </c:pt>
                      <c:pt idx="27">
                        <c:v>198.40198850549999</c:v>
                      </c:pt>
                      <c:pt idx="28">
                        <c:v>197.88379020539998</c:v>
                      </c:pt>
                      <c:pt idx="29">
                        <c:v>197.36559190529999</c:v>
                      </c:pt>
                      <c:pt idx="30">
                        <c:v>196.85022528989998</c:v>
                      </c:pt>
                      <c:pt idx="31">
                        <c:v>196.3376903592</c:v>
                      </c:pt>
                      <c:pt idx="32">
                        <c:v>195.82232374379998</c:v>
                      </c:pt>
                      <c:pt idx="33">
                        <c:v>195.3126204978</c:v>
                      </c:pt>
                      <c:pt idx="34">
                        <c:v>194.80008556710001</c:v>
                      </c:pt>
                      <c:pt idx="35">
                        <c:v>194.2932140058</c:v>
                      </c:pt>
                      <c:pt idx="36">
                        <c:v>193.78351075979998</c:v>
                      </c:pt>
                      <c:pt idx="37">
                        <c:v>193.27663919849999</c:v>
                      </c:pt>
                      <c:pt idx="38">
                        <c:v>192.7725993219</c:v>
                      </c:pt>
                      <c:pt idx="39">
                        <c:v>192.26855944529999</c:v>
                      </c:pt>
                      <c:pt idx="40">
                        <c:v>191.76735125339999</c:v>
                      </c:pt>
                      <c:pt idx="41">
                        <c:v>191.2661430615</c:v>
                      </c:pt>
                      <c:pt idx="42">
                        <c:v>190.76493486960001</c:v>
                      </c:pt>
                      <c:pt idx="43">
                        <c:v>190.26655836239999</c:v>
                      </c:pt>
                      <c:pt idx="44">
                        <c:v>189.7681818552</c:v>
                      </c:pt>
                      <c:pt idx="45">
                        <c:v>189.2726370327</c:v>
                      </c:pt>
                      <c:pt idx="46">
                        <c:v>188.77709221020001</c:v>
                      </c:pt>
                      <c:pt idx="47">
                        <c:v>188.28437907239999</c:v>
                      </c:pt>
                      <c:pt idx="48">
                        <c:v>187.79166593459999</c:v>
                      </c:pt>
                      <c:pt idx="49">
                        <c:v>187.30178448149999</c:v>
                      </c:pt>
                      <c:pt idx="50">
                        <c:v>186.8119030284</c:v>
                      </c:pt>
                      <c:pt idx="51">
                        <c:v>186.32485326</c:v>
                      </c:pt>
                      <c:pt idx="52">
                        <c:v>185.8378034916</c:v>
                      </c:pt>
                      <c:pt idx="53">
                        <c:v>185.3507537232</c:v>
                      </c:pt>
                      <c:pt idx="54">
                        <c:v>184.8665356395</c:v>
                      </c:pt>
                      <c:pt idx="55">
                        <c:v>184.3851492405</c:v>
                      </c:pt>
                      <c:pt idx="56">
                        <c:v>183.90093115679997</c:v>
                      </c:pt>
                      <c:pt idx="57">
                        <c:v>183.4223764425</c:v>
                      </c:pt>
                      <c:pt idx="58">
                        <c:v>182.94382172819999</c:v>
                      </c:pt>
                      <c:pt idx="59">
                        <c:v>182.46526701389999</c:v>
                      </c:pt>
                      <c:pt idx="60">
                        <c:v>181.98954398429998</c:v>
                      </c:pt>
                      <c:pt idx="61">
                        <c:v>181.51382095470001</c:v>
                      </c:pt>
                      <c:pt idx="62">
                        <c:v>181.04092960979997</c:v>
                      </c:pt>
                      <c:pt idx="63">
                        <c:v>180.5708699496</c:v>
                      </c:pt>
                      <c:pt idx="64">
                        <c:v>180.10364197409999</c:v>
                      </c:pt>
                      <c:pt idx="65">
                        <c:v>179.63641399860001</c:v>
                      </c:pt>
                      <c:pt idx="66">
                        <c:v>179.17484939249999</c:v>
                      </c:pt>
                      <c:pt idx="67">
                        <c:v>178.71328478639998</c:v>
                      </c:pt>
                      <c:pt idx="68">
                        <c:v>178.25738354969999</c:v>
                      </c:pt>
                      <c:pt idx="69">
                        <c:v>177.80431399770001</c:v>
                      </c:pt>
                      <c:pt idx="70">
                        <c:v>177.35973949979999</c:v>
                      </c:pt>
                      <c:pt idx="71">
                        <c:v>176.91799668659999</c:v>
                      </c:pt>
                      <c:pt idx="72">
                        <c:v>176.48474892749999</c:v>
                      </c:pt>
                      <c:pt idx="73">
                        <c:v>176.06565959189999</c:v>
                      </c:pt>
                      <c:pt idx="74">
                        <c:v>175.6635603645</c:v>
                      </c:pt>
                      <c:pt idx="75">
                        <c:v>175.2841146147</c:v>
                      </c:pt>
                      <c:pt idx="76">
                        <c:v>174.93581739659999</c:v>
                      </c:pt>
                      <c:pt idx="77">
                        <c:v>174.61866871020001</c:v>
                      </c:pt>
                      <c:pt idx="78">
                        <c:v>174.34116360959999</c:v>
                      </c:pt>
                      <c:pt idx="79">
                        <c:v>174.10330209479997</c:v>
                      </c:pt>
                      <c:pt idx="80">
                        <c:v>173.91074753520002</c:v>
                      </c:pt>
                      <c:pt idx="81">
                        <c:v>173.76349993079998</c:v>
                      </c:pt>
                      <c:pt idx="82">
                        <c:v>173.667222651</c:v>
                      </c:pt>
                      <c:pt idx="83">
                        <c:v>173.6190840111</c:v>
                      </c:pt>
                      <c:pt idx="84">
                        <c:v>173.6190840111</c:v>
                      </c:pt>
                      <c:pt idx="85">
                        <c:v>173.6700543357</c:v>
                      </c:pt>
                      <c:pt idx="86">
                        <c:v>173.76633161550001</c:v>
                      </c:pt>
                      <c:pt idx="87">
                        <c:v>173.90791585049999</c:v>
                      </c:pt>
                      <c:pt idx="88">
                        <c:v>174.08914367129998</c:v>
                      </c:pt>
                      <c:pt idx="89">
                        <c:v>174.30718339320001</c:v>
                      </c:pt>
                      <c:pt idx="90">
                        <c:v>174.55920333149999</c:v>
                      </c:pt>
                      <c:pt idx="91">
                        <c:v>174.83954011679998</c:v>
                      </c:pt>
                      <c:pt idx="92">
                        <c:v>175.14536206439999</c:v>
                      </c:pt>
                      <c:pt idx="93">
                        <c:v>175.46534243549999</c:v>
                      </c:pt>
                      <c:pt idx="94">
                        <c:v>175.79664954539999</c:v>
                      </c:pt>
                      <c:pt idx="95">
                        <c:v>176.13362002470001</c:v>
                      </c:pt>
                      <c:pt idx="96">
                        <c:v>176.4734221887</c:v>
                      </c:pt>
                      <c:pt idx="97">
                        <c:v>176.80756098329999</c:v>
                      </c:pt>
                      <c:pt idx="98">
                        <c:v>177.13886809320002</c:v>
                      </c:pt>
                      <c:pt idx="99">
                        <c:v>177.46451183370002</c:v>
                      </c:pt>
                      <c:pt idx="100">
                        <c:v>177.78732388949999</c:v>
                      </c:pt>
                      <c:pt idx="101">
                        <c:v>178.10164089119999</c:v>
                      </c:pt>
                      <c:pt idx="102">
                        <c:v>178.40746283879997</c:v>
                      </c:pt>
                      <c:pt idx="103">
                        <c:v>178.70762141699998</c:v>
                      </c:pt>
                      <c:pt idx="104">
                        <c:v>178.9992849411</c:v>
                      </c:pt>
                      <c:pt idx="105">
                        <c:v>179.28245341109999</c:v>
                      </c:pt>
                      <c:pt idx="106">
                        <c:v>179.55429514229999</c:v>
                      </c:pt>
                      <c:pt idx="107">
                        <c:v>179.82047350409999</c:v>
                      </c:pt>
                      <c:pt idx="108">
                        <c:v>180.0753251271</c:v>
                      </c:pt>
                      <c:pt idx="109">
                        <c:v>180.31885001129999</c:v>
                      </c:pt>
                      <c:pt idx="110">
                        <c:v>180.55387984139998</c:v>
                      </c:pt>
                      <c:pt idx="111">
                        <c:v>180.7804146174</c:v>
                      </c:pt>
                      <c:pt idx="112">
                        <c:v>180.9927909699</c:v>
                      </c:pt>
                      <c:pt idx="113">
                        <c:v>181.19667226829998</c:v>
                      </c:pt>
                      <c:pt idx="114">
                        <c:v>181.39205851259999</c:v>
                      </c:pt>
                      <c:pt idx="115">
                        <c:v>181.57328633339998</c:v>
                      </c:pt>
                      <c:pt idx="116">
                        <c:v>181.7460191001</c:v>
                      </c:pt>
                      <c:pt idx="117">
                        <c:v>181.907425128</c:v>
                      </c:pt>
                      <c:pt idx="118">
                        <c:v>182.05750441710001</c:v>
                      </c:pt>
                      <c:pt idx="119">
                        <c:v>182.19908865209999</c:v>
                      </c:pt>
                      <c:pt idx="120">
                        <c:v>182.32934614829998</c:v>
                      </c:pt>
                      <c:pt idx="121">
                        <c:v>182.4482769057</c:v>
                      </c:pt>
                      <c:pt idx="122">
                        <c:v>182.558712609</c:v>
                      </c:pt>
                      <c:pt idx="123">
                        <c:v>182.6578215735</c:v>
                      </c:pt>
                      <c:pt idx="124">
                        <c:v>182.74843548389998</c:v>
                      </c:pt>
                      <c:pt idx="125">
                        <c:v>182.8277226555</c:v>
                      </c:pt>
                      <c:pt idx="126">
                        <c:v>182.89851477299999</c:v>
                      </c:pt>
                      <c:pt idx="127">
                        <c:v>182.95798015170001</c:v>
                      </c:pt>
                      <c:pt idx="128">
                        <c:v>183.01178216099999</c:v>
                      </c:pt>
                      <c:pt idx="129">
                        <c:v>183.05425743149999</c:v>
                      </c:pt>
                      <c:pt idx="130">
                        <c:v>183.0882376479</c:v>
                      </c:pt>
                      <c:pt idx="131">
                        <c:v>183.11372281020002</c:v>
                      </c:pt>
                      <c:pt idx="132">
                        <c:v>183.12788123370001</c:v>
                      </c:pt>
                      <c:pt idx="133">
                        <c:v>183.13637628779998</c:v>
                      </c:pt>
                      <c:pt idx="134">
                        <c:v>183.13637628779998</c:v>
                      </c:pt>
                      <c:pt idx="135">
                        <c:v>183.12788123370001</c:v>
                      </c:pt>
                      <c:pt idx="136">
                        <c:v>183.11089112549999</c:v>
                      </c:pt>
                      <c:pt idx="137">
                        <c:v>183.0882376479</c:v>
                      </c:pt>
                      <c:pt idx="138">
                        <c:v>183.05708911620002</c:v>
                      </c:pt>
                      <c:pt idx="139">
                        <c:v>183.01744553039998</c:v>
                      </c:pt>
                      <c:pt idx="140">
                        <c:v>182.97213857520001</c:v>
                      </c:pt>
                      <c:pt idx="141">
                        <c:v>182.91833656589998</c:v>
                      </c:pt>
                      <c:pt idx="142">
                        <c:v>182.85887118720001</c:v>
                      </c:pt>
                      <c:pt idx="143">
                        <c:v>182.79091075439999</c:v>
                      </c:pt>
                      <c:pt idx="144">
                        <c:v>182.7172869522</c:v>
                      </c:pt>
                      <c:pt idx="145">
                        <c:v>182.63516809589999</c:v>
                      </c:pt>
                      <c:pt idx="146">
                        <c:v>182.5502175549</c:v>
                      </c:pt>
                      <c:pt idx="147">
                        <c:v>182.45677195979999</c:v>
                      </c:pt>
                      <c:pt idx="148">
                        <c:v>182.35483131059999</c:v>
                      </c:pt>
                      <c:pt idx="149">
                        <c:v>182.25005897670002</c:v>
                      </c:pt>
                      <c:pt idx="150">
                        <c:v>182.13679158869999</c:v>
                      </c:pt>
                      <c:pt idx="151">
                        <c:v>182.0178608313</c:v>
                      </c:pt>
                      <c:pt idx="152">
                        <c:v>181.89043501979998</c:v>
                      </c:pt>
                      <c:pt idx="153">
                        <c:v>181.75734583889999</c:v>
                      </c:pt>
                      <c:pt idx="154">
                        <c:v>181.61859328860001</c:v>
                      </c:pt>
                      <c:pt idx="155">
                        <c:v>181.4741773689</c:v>
                      </c:pt>
                      <c:pt idx="156">
                        <c:v>181.3212663951</c:v>
                      </c:pt>
                      <c:pt idx="157">
                        <c:v>181.1598603672</c:v>
                      </c:pt>
                      <c:pt idx="158">
                        <c:v>180.9927909699</c:v>
                      </c:pt>
                      <c:pt idx="159">
                        <c:v>180.82005820320001</c:v>
                      </c:pt>
                      <c:pt idx="160">
                        <c:v>180.63883038239999</c:v>
                      </c:pt>
                      <c:pt idx="161">
                        <c:v>180.4519391922</c:v>
                      </c:pt>
                      <c:pt idx="162">
                        <c:v>180.25655294789999</c:v>
                      </c:pt>
                      <c:pt idx="163">
                        <c:v>180.05550333420001</c:v>
                      </c:pt>
                      <c:pt idx="164">
                        <c:v>179.84879035110001</c:v>
                      </c:pt>
                      <c:pt idx="165">
                        <c:v>179.63358231389998</c:v>
                      </c:pt>
                      <c:pt idx="166">
                        <c:v>179.40987922260001</c:v>
                      </c:pt>
                      <c:pt idx="167">
                        <c:v>179.18334444659999</c:v>
                      </c:pt>
                      <c:pt idx="168">
                        <c:v>178.9511463012</c:v>
                      </c:pt>
                      <c:pt idx="169">
                        <c:v>178.71045310170001</c:v>
                      </c:pt>
                      <c:pt idx="170">
                        <c:v>178.46409653279997</c:v>
                      </c:pt>
                      <c:pt idx="171">
                        <c:v>178.21490827920002</c:v>
                      </c:pt>
                      <c:pt idx="172">
                        <c:v>177.95722497149998</c:v>
                      </c:pt>
                      <c:pt idx="173">
                        <c:v>177.69670997910001</c:v>
                      </c:pt>
                      <c:pt idx="174">
                        <c:v>177.43053161729998</c:v>
                      </c:pt>
                      <c:pt idx="175">
                        <c:v>177.15868988610001</c:v>
                      </c:pt>
                      <c:pt idx="176">
                        <c:v>176.88118478549998</c:v>
                      </c:pt>
                      <c:pt idx="177">
                        <c:v>176.60084800020002</c:v>
                      </c:pt>
                      <c:pt idx="178">
                        <c:v>176.3176795302</c:v>
                      </c:pt>
                      <c:pt idx="179">
                        <c:v>176.02884769079998</c:v>
                      </c:pt>
                      <c:pt idx="180">
                        <c:v>175.73435248199999</c:v>
                      </c:pt>
                      <c:pt idx="181">
                        <c:v>175.43702558850001</c:v>
                      </c:pt>
                      <c:pt idx="182">
                        <c:v>175.13686701029999</c:v>
                      </c:pt>
                      <c:pt idx="183">
                        <c:v>174.83387674739998</c:v>
                      </c:pt>
                      <c:pt idx="184">
                        <c:v>174.5252231151</c:v>
                      </c:pt>
                      <c:pt idx="185">
                        <c:v>174.2137377981</c:v>
                      </c:pt>
                      <c:pt idx="186">
                        <c:v>173.89942079639999</c:v>
                      </c:pt>
                      <c:pt idx="187">
                        <c:v>173.58227210999999</c:v>
                      </c:pt>
                      <c:pt idx="188">
                        <c:v>173.26229173889999</c:v>
                      </c:pt>
                      <c:pt idx="189">
                        <c:v>172.93947968309999</c:v>
                      </c:pt>
                      <c:pt idx="190">
                        <c:v>172.61100425789999</c:v>
                      </c:pt>
                      <c:pt idx="191">
                        <c:v>172.2825288327</c:v>
                      </c:pt>
                      <c:pt idx="192">
                        <c:v>171.95122172279997</c:v>
                      </c:pt>
                      <c:pt idx="193">
                        <c:v>171.61991461289998</c:v>
                      </c:pt>
                      <c:pt idx="194">
                        <c:v>171.28294413360001</c:v>
                      </c:pt>
                      <c:pt idx="195">
                        <c:v>170.94314196959999</c:v>
                      </c:pt>
                      <c:pt idx="196">
                        <c:v>170.6033398056</c:v>
                      </c:pt>
                      <c:pt idx="197">
                        <c:v>170.26070595689998</c:v>
                      </c:pt>
                      <c:pt idx="198">
                        <c:v>169.91524042349999</c:v>
                      </c:pt>
                      <c:pt idx="199">
                        <c:v>169.56977489010001</c:v>
                      </c:pt>
                      <c:pt idx="200">
                        <c:v>169.22147767199999</c:v>
                      </c:pt>
                      <c:pt idx="201">
                        <c:v>168.87034876920001</c:v>
                      </c:pt>
                      <c:pt idx="202">
                        <c:v>168.51921986639999</c:v>
                      </c:pt>
                      <c:pt idx="203">
                        <c:v>168.16525927889998</c:v>
                      </c:pt>
                      <c:pt idx="204">
                        <c:v>167.8112986914</c:v>
                      </c:pt>
                      <c:pt idx="205">
                        <c:v>167.45450641920002</c:v>
                      </c:pt>
                      <c:pt idx="206">
                        <c:v>167.097714147</c:v>
                      </c:pt>
                      <c:pt idx="207">
                        <c:v>166.7380901901</c:v>
                      </c:pt>
                      <c:pt idx="208">
                        <c:v>166.37846623320002</c:v>
                      </c:pt>
                      <c:pt idx="209">
                        <c:v>166.01884227629998</c:v>
                      </c:pt>
                      <c:pt idx="210">
                        <c:v>165.6563866347</c:v>
                      </c:pt>
                      <c:pt idx="211">
                        <c:v>165.29109930839999</c:v>
                      </c:pt>
                      <c:pt idx="212">
                        <c:v>164.92864366679999</c:v>
                      </c:pt>
                      <c:pt idx="213">
                        <c:v>164.56335634050001</c:v>
                      </c:pt>
                      <c:pt idx="214">
                        <c:v>164.1952373295</c:v>
                      </c:pt>
                      <c:pt idx="215">
                        <c:v>163.8299500032</c:v>
                      </c:pt>
                      <c:pt idx="216">
                        <c:v>163.46183099219999</c:v>
                      </c:pt>
                      <c:pt idx="217">
                        <c:v>163.09088029649999</c:v>
                      </c:pt>
                      <c:pt idx="218">
                        <c:v>162.72276128549998</c:v>
                      </c:pt>
                      <c:pt idx="219">
                        <c:v>162.35181058979998</c:v>
                      </c:pt>
                      <c:pt idx="220">
                        <c:v>161.98369157879998</c:v>
                      </c:pt>
                      <c:pt idx="221">
                        <c:v>161.6127408831</c:v>
                      </c:pt>
                      <c:pt idx="222">
                        <c:v>161.2389585027</c:v>
                      </c:pt>
                      <c:pt idx="223">
                        <c:v>160.868007807</c:v>
                      </c:pt>
                      <c:pt idx="224">
                        <c:v>160.49705711129999</c:v>
                      </c:pt>
                      <c:pt idx="225">
                        <c:v>160.12327473089999</c:v>
                      </c:pt>
                      <c:pt idx="226">
                        <c:v>159.74949235049999</c:v>
                      </c:pt>
                      <c:pt idx="227">
                        <c:v>159.37570997009999</c:v>
                      </c:pt>
                      <c:pt idx="228">
                        <c:v>159.00475927439999</c:v>
                      </c:pt>
                      <c:pt idx="229">
                        <c:v>158.63097689399999</c:v>
                      </c:pt>
                      <c:pt idx="230">
                        <c:v>158.25436282889999</c:v>
                      </c:pt>
                      <c:pt idx="231">
                        <c:v>157.88058044849998</c:v>
                      </c:pt>
                      <c:pt idx="232">
                        <c:v>157.50679806810001</c:v>
                      </c:pt>
                      <c:pt idx="233">
                        <c:v>157.13301568770001</c:v>
                      </c:pt>
                      <c:pt idx="234">
                        <c:v>156.75923330729998</c:v>
                      </c:pt>
                      <c:pt idx="235">
                        <c:v>156.38545092689998</c:v>
                      </c:pt>
                      <c:pt idx="236">
                        <c:v>156.00883686179998</c:v>
                      </c:pt>
                      <c:pt idx="237">
                        <c:v>155.63505448139998</c:v>
                      </c:pt>
                      <c:pt idx="238">
                        <c:v>155.261272101</c:v>
                      </c:pt>
                      <c:pt idx="239">
                        <c:v>154.8874897206</c:v>
                      </c:pt>
                      <c:pt idx="240">
                        <c:v>154.5137073402</c:v>
                      </c:pt>
                      <c:pt idx="241">
                        <c:v>154.1370932751</c:v>
                      </c:pt>
                      <c:pt idx="242">
                        <c:v>153.7633108947</c:v>
                      </c:pt>
                      <c:pt idx="243">
                        <c:v>153.3895285143</c:v>
                      </c:pt>
                      <c:pt idx="244">
                        <c:v>153.0157461339</c:v>
                      </c:pt>
                      <c:pt idx="245">
                        <c:v>152.64479543819999</c:v>
                      </c:pt>
                      <c:pt idx="246">
                        <c:v>152.27101305779999</c:v>
                      </c:pt>
                      <c:pt idx="247">
                        <c:v>151.89723067739999</c:v>
                      </c:pt>
                      <c:pt idx="248">
                        <c:v>151.52627998170001</c:v>
                      </c:pt>
                      <c:pt idx="249">
                        <c:v>151.15249760129998</c:v>
                      </c:pt>
                      <c:pt idx="250">
                        <c:v>150.78154690560001</c:v>
                      </c:pt>
                      <c:pt idx="251">
                        <c:v>150.40776452520001</c:v>
                      </c:pt>
                      <c:pt idx="252">
                        <c:v>150.03681382950001</c:v>
                      </c:pt>
                      <c:pt idx="253">
                        <c:v>149.66586313379997</c:v>
                      </c:pt>
                      <c:pt idx="254">
                        <c:v>149.2949124381</c:v>
                      </c:pt>
                      <c:pt idx="255">
                        <c:v>148.92679342709999</c:v>
                      </c:pt>
                      <c:pt idx="256">
                        <c:v>148.55584273139999</c:v>
                      </c:pt>
                      <c:pt idx="257">
                        <c:v>148.18772372039999</c:v>
                      </c:pt>
                      <c:pt idx="258">
                        <c:v>147.81677302470001</c:v>
                      </c:pt>
                      <c:pt idx="259">
                        <c:v>147.44865401370001</c:v>
                      </c:pt>
                      <c:pt idx="260">
                        <c:v>147.0805350027</c:v>
                      </c:pt>
                      <c:pt idx="261">
                        <c:v>146.7152476764</c:v>
                      </c:pt>
                      <c:pt idx="262">
                        <c:v>146.34712866539999</c:v>
                      </c:pt>
                      <c:pt idx="263">
                        <c:v>145.97900965439999</c:v>
                      </c:pt>
                      <c:pt idx="264">
                        <c:v>145.61372232810001</c:v>
                      </c:pt>
                      <c:pt idx="265">
                        <c:v>145.24843500179998</c:v>
                      </c:pt>
                      <c:pt idx="266">
                        <c:v>144.8831476755</c:v>
                      </c:pt>
                      <c:pt idx="267">
                        <c:v>144.51786034919999</c:v>
                      </c:pt>
                      <c:pt idx="268">
                        <c:v>144.15257302289999</c:v>
                      </c:pt>
                      <c:pt idx="269">
                        <c:v>143.79011738129998</c:v>
                      </c:pt>
                      <c:pt idx="270">
                        <c:v>143.4276617397</c:v>
                      </c:pt>
                      <c:pt idx="271">
                        <c:v>143.06237441339999</c:v>
                      </c:pt>
                      <c:pt idx="272">
                        <c:v>142.69991877179999</c:v>
                      </c:pt>
                      <c:pt idx="273">
                        <c:v>142.33463144550001</c:v>
                      </c:pt>
                      <c:pt idx="274">
                        <c:v>141.9693441192</c:v>
                      </c:pt>
                      <c:pt idx="275">
                        <c:v>141.60688847759999</c:v>
                      </c:pt>
                      <c:pt idx="276">
                        <c:v>141.24443283599999</c:v>
                      </c:pt>
                      <c:pt idx="277">
                        <c:v>140.88197719439998</c:v>
                      </c:pt>
                      <c:pt idx="278">
                        <c:v>140.51952155279997</c:v>
                      </c:pt>
                      <c:pt idx="279">
                        <c:v>140.15989759589999</c:v>
                      </c:pt>
                      <c:pt idx="280">
                        <c:v>139.79744195429998</c:v>
                      </c:pt>
                      <c:pt idx="281">
                        <c:v>139.4378179974</c:v>
                      </c:pt>
                      <c:pt idx="282">
                        <c:v>139.07819404049999</c:v>
                      </c:pt>
                      <c:pt idx="283">
                        <c:v>138.72140176829998</c:v>
                      </c:pt>
                      <c:pt idx="284">
                        <c:v>138.3646094961</c:v>
                      </c:pt>
                      <c:pt idx="285">
                        <c:v>138.00498553919999</c:v>
                      </c:pt>
                      <c:pt idx="286">
                        <c:v>137.65102495170001</c:v>
                      </c:pt>
                      <c:pt idx="287">
                        <c:v>137.2942326795</c:v>
                      </c:pt>
                      <c:pt idx="288">
                        <c:v>136.94027209199999</c:v>
                      </c:pt>
                      <c:pt idx="289">
                        <c:v>136.5863115045</c:v>
                      </c:pt>
                      <c:pt idx="290">
                        <c:v>136.23235091699999</c:v>
                      </c:pt>
                      <c:pt idx="291">
                        <c:v>135.87839032950001</c:v>
                      </c:pt>
                      <c:pt idx="292">
                        <c:v>135.52726142669999</c:v>
                      </c:pt>
                      <c:pt idx="293">
                        <c:v>135.17613252389998</c:v>
                      </c:pt>
                      <c:pt idx="294">
                        <c:v>134.8250036211</c:v>
                      </c:pt>
                      <c:pt idx="295">
                        <c:v>134.47670640300001</c:v>
                      </c:pt>
                      <c:pt idx="296">
                        <c:v>134.12840918489999</c:v>
                      </c:pt>
                      <c:pt idx="297">
                        <c:v>133.78011196679998</c:v>
                      </c:pt>
                      <c:pt idx="298">
                        <c:v>133.43181474870002</c:v>
                      </c:pt>
                      <c:pt idx="299">
                        <c:v>133.08634921529998</c:v>
                      </c:pt>
                      <c:pt idx="300">
                        <c:v>132.74088368189999</c:v>
                      </c:pt>
                      <c:pt idx="301">
                        <c:v>132.3954181485</c:v>
                      </c:pt>
                      <c:pt idx="302">
                        <c:v>132.04995261510001</c:v>
                      </c:pt>
                      <c:pt idx="303">
                        <c:v>131.70731876639999</c:v>
                      </c:pt>
                      <c:pt idx="304">
                        <c:v>131.3646849177</c:v>
                      </c:pt>
                      <c:pt idx="305">
                        <c:v>131.02488275370001</c:v>
                      </c:pt>
                      <c:pt idx="306">
                        <c:v>130.68224890499999</c:v>
                      </c:pt>
                      <c:pt idx="307">
                        <c:v>130.342446741</c:v>
                      </c:pt>
                      <c:pt idx="308">
                        <c:v>130.00264457699998</c:v>
                      </c:pt>
                      <c:pt idx="309">
                        <c:v>129.66567409770002</c:v>
                      </c:pt>
                      <c:pt idx="310">
                        <c:v>129.3287036184</c:v>
                      </c:pt>
                      <c:pt idx="311">
                        <c:v>128.99173313910001</c:v>
                      </c:pt>
                      <c:pt idx="312">
                        <c:v>128.65476265979999</c:v>
                      </c:pt>
                      <c:pt idx="313">
                        <c:v>128.32062386520002</c:v>
                      </c:pt>
                      <c:pt idx="314">
                        <c:v>127.9864850706</c:v>
                      </c:pt>
                      <c:pt idx="315">
                        <c:v>127.652346276</c:v>
                      </c:pt>
                      <c:pt idx="316">
                        <c:v>127.32103916610001</c:v>
                      </c:pt>
                      <c:pt idx="317">
                        <c:v>126.9869003715</c:v>
                      </c:pt>
                      <c:pt idx="318">
                        <c:v>126.6555932616</c:v>
                      </c:pt>
                      <c:pt idx="319">
                        <c:v>126.32711783639999</c:v>
                      </c:pt>
                      <c:pt idx="320">
                        <c:v>125.9958107265</c:v>
                      </c:pt>
                      <c:pt idx="321">
                        <c:v>125.66733530129999</c:v>
                      </c:pt>
                      <c:pt idx="322">
                        <c:v>125.34169156079999</c:v>
                      </c:pt>
                      <c:pt idx="323">
                        <c:v>125.0132161356</c:v>
                      </c:pt>
                      <c:pt idx="324">
                        <c:v>124.68757239510001</c:v>
                      </c:pt>
                      <c:pt idx="325">
                        <c:v>124.36192865460001</c:v>
                      </c:pt>
                      <c:pt idx="326">
                        <c:v>124.03628491410001</c:v>
                      </c:pt>
                      <c:pt idx="327">
                        <c:v>123.71347285829998</c:v>
                      </c:pt>
                      <c:pt idx="328">
                        <c:v>123.39066080249999</c:v>
                      </c:pt>
                      <c:pt idx="329">
                        <c:v>123.06784874670001</c:v>
                      </c:pt>
                      <c:pt idx="330">
                        <c:v>122.74786837560001</c:v>
                      </c:pt>
                      <c:pt idx="331">
                        <c:v>122.42788800449999</c:v>
                      </c:pt>
                      <c:pt idx="332">
                        <c:v>122.10790763339999</c:v>
                      </c:pt>
                      <c:pt idx="333">
                        <c:v>121.78792726229999</c:v>
                      </c:pt>
                      <c:pt idx="334">
                        <c:v>121.47077857589998</c:v>
                      </c:pt>
                      <c:pt idx="335">
                        <c:v>121.1536298895</c:v>
                      </c:pt>
                      <c:pt idx="336">
                        <c:v>120.83648120310001</c:v>
                      </c:pt>
                      <c:pt idx="337">
                        <c:v>120.52216420139999</c:v>
                      </c:pt>
                      <c:pt idx="338">
                        <c:v>120.205015515</c:v>
                      </c:pt>
                      <c:pt idx="339">
                        <c:v>119.89069851329998</c:v>
                      </c:pt>
                      <c:pt idx="340">
                        <c:v>119.57921319629999</c:v>
                      </c:pt>
                      <c:pt idx="341">
                        <c:v>119.2648961946</c:v>
                      </c:pt>
                      <c:pt idx="342">
                        <c:v>118.95341087760001</c:v>
                      </c:pt>
                      <c:pt idx="343">
                        <c:v>118.64475724529999</c:v>
                      </c:pt>
                      <c:pt idx="344">
                        <c:v>118.33327192829999</c:v>
                      </c:pt>
                      <c:pt idx="345">
                        <c:v>118.024618296</c:v>
                      </c:pt>
                      <c:pt idx="346">
                        <c:v>117.71596466370001</c:v>
                      </c:pt>
                      <c:pt idx="347">
                        <c:v>117.40731103139998</c:v>
                      </c:pt>
                      <c:pt idx="348">
                        <c:v>117.10148908379999</c:v>
                      </c:pt>
                      <c:pt idx="349">
                        <c:v>116.79566713620001</c:v>
                      </c:pt>
                      <c:pt idx="350">
                        <c:v>116.4898451886</c:v>
                      </c:pt>
                      <c:pt idx="351">
                        <c:v>116.18402324099999</c:v>
                      </c:pt>
                      <c:pt idx="352">
                        <c:v>115.8810329781</c:v>
                      </c:pt>
                      <c:pt idx="353">
                        <c:v>115.5780427152</c:v>
                      </c:pt>
                      <c:pt idx="354">
                        <c:v>115.277884137</c:v>
                      </c:pt>
                      <c:pt idx="355">
                        <c:v>114.9748938741</c:v>
                      </c:pt>
                      <c:pt idx="356">
                        <c:v>114.67473529589999</c:v>
                      </c:pt>
                      <c:pt idx="357">
                        <c:v>114.37457671769999</c:v>
                      </c:pt>
                      <c:pt idx="358">
                        <c:v>114.0772498242</c:v>
                      </c:pt>
                      <c:pt idx="359">
                        <c:v>113.777091246</c:v>
                      </c:pt>
                      <c:pt idx="360">
                        <c:v>113.4797643525</c:v>
                      </c:pt>
                      <c:pt idx="361">
                        <c:v>113.1852691437</c:v>
                      </c:pt>
                      <c:pt idx="362">
                        <c:v>112.8879422502</c:v>
                      </c:pt>
                      <c:pt idx="363">
                        <c:v>112.5934470414</c:v>
                      </c:pt>
                      <c:pt idx="364">
                        <c:v>112.2989518326</c:v>
                      </c:pt>
                      <c:pt idx="365">
                        <c:v>112.0044566238</c:v>
                      </c:pt>
                      <c:pt idx="366">
                        <c:v>111.71279309969999</c:v>
                      </c:pt>
                      <c:pt idx="367">
                        <c:v>111.42112957560001</c:v>
                      </c:pt>
                      <c:pt idx="368">
                        <c:v>111.1294660515</c:v>
                      </c:pt>
                      <c:pt idx="369">
                        <c:v>110.83780252739999</c:v>
                      </c:pt>
                      <c:pt idx="370">
                        <c:v>110.548970688</c:v>
                      </c:pt>
                      <c:pt idx="371">
                        <c:v>110.26013884860001</c:v>
                      </c:pt>
                      <c:pt idx="372">
                        <c:v>109.97130700919999</c:v>
                      </c:pt>
                      <c:pt idx="373">
                        <c:v>109.6853068545</c:v>
                      </c:pt>
                      <c:pt idx="374">
                        <c:v>109.39930669979999</c:v>
                      </c:pt>
                      <c:pt idx="375">
                        <c:v>109.1133065451</c:v>
                      </c:pt>
                      <c:pt idx="376">
                        <c:v>108.8273063904</c:v>
                      </c:pt>
                      <c:pt idx="377">
                        <c:v>108.54130623569999</c:v>
                      </c:pt>
                      <c:pt idx="378">
                        <c:v>108.2581377657</c:v>
                      </c:pt>
                      <c:pt idx="379">
                        <c:v>107.97496929569999</c:v>
                      </c:pt>
                      <c:pt idx="380">
                        <c:v>107.6946325104</c:v>
                      </c:pt>
                      <c:pt idx="381">
                        <c:v>107.41146404039999</c:v>
                      </c:pt>
                      <c:pt idx="382">
                        <c:v>107.1311272551</c:v>
                      </c:pt>
                      <c:pt idx="383">
                        <c:v>106.8507904698</c:v>
                      </c:pt>
                      <c:pt idx="384">
                        <c:v>106.57328536919999</c:v>
                      </c:pt>
                      <c:pt idx="385">
                        <c:v>106.29294858389999</c:v>
                      </c:pt>
                      <c:pt idx="386">
                        <c:v>106.0154434833</c:v>
                      </c:pt>
                      <c:pt idx="387">
                        <c:v>105.73793838269999</c:v>
                      </c:pt>
                      <c:pt idx="388">
                        <c:v>105.4632649668</c:v>
                      </c:pt>
                      <c:pt idx="389">
                        <c:v>105.18575986619999</c:v>
                      </c:pt>
                      <c:pt idx="390">
                        <c:v>104.9110864503</c:v>
                      </c:pt>
                      <c:pt idx="391">
                        <c:v>104.63641303439999</c:v>
                      </c:pt>
                      <c:pt idx="392">
                        <c:v>104.36457130319999</c:v>
                      </c:pt>
                      <c:pt idx="393">
                        <c:v>104.092729572</c:v>
                      </c:pt>
                      <c:pt idx="394">
                        <c:v>103.8180561561</c:v>
                      </c:pt>
                      <c:pt idx="395">
                        <c:v>103.5490461096</c:v>
                      </c:pt>
                      <c:pt idx="396">
                        <c:v>103.27720437839999</c:v>
                      </c:pt>
                      <c:pt idx="397">
                        <c:v>103.00819433189999</c:v>
                      </c:pt>
                      <c:pt idx="398">
                        <c:v>102.73918428539999</c:v>
                      </c:pt>
                      <c:pt idx="399">
                        <c:v>102.47017423889999</c:v>
                      </c:pt>
                      <c:pt idx="400">
                        <c:v>102.20116419239999</c:v>
                      </c:pt>
                      <c:pt idx="401">
                        <c:v>101.9349858306</c:v>
                      </c:pt>
                      <c:pt idx="402">
                        <c:v>101.6688074688</c:v>
                      </c:pt>
                      <c:pt idx="403">
                        <c:v>101.402629107</c:v>
                      </c:pt>
                      <c:pt idx="404">
                        <c:v>101.13645074519999</c:v>
                      </c:pt>
                      <c:pt idx="405">
                        <c:v>100.87310406810001</c:v>
                      </c:pt>
                      <c:pt idx="406">
                        <c:v>100.609757391</c:v>
                      </c:pt>
                      <c:pt idx="407">
                        <c:v>100.34641071389999</c:v>
                      </c:pt>
                      <c:pt idx="408">
                        <c:v>100.0830640368</c:v>
                      </c:pt>
                      <c:pt idx="409">
                        <c:v>99.822549044399992</c:v>
                      </c:pt>
                      <c:pt idx="410">
                        <c:v>99.562034052000001</c:v>
                      </c:pt>
                      <c:pt idx="411">
                        <c:v>99.301519059599997</c:v>
                      </c:pt>
                      <c:pt idx="412">
                        <c:v>99.041004067199992</c:v>
                      </c:pt>
                      <c:pt idx="413">
                        <c:v>98.7833207595</c:v>
                      </c:pt>
                      <c:pt idx="414">
                        <c:v>98.525637451799994</c:v>
                      </c:pt>
                      <c:pt idx="415">
                        <c:v>98.267954144100003</c:v>
                      </c:pt>
                      <c:pt idx="416">
                        <c:v>98.010270836399997</c:v>
                      </c:pt>
                      <c:pt idx="417">
                        <c:v>97.755419213399989</c:v>
                      </c:pt>
                      <c:pt idx="418">
                        <c:v>97.497735905699997</c:v>
                      </c:pt>
                      <c:pt idx="419">
                        <c:v>97.24288428269999</c:v>
                      </c:pt>
                      <c:pt idx="420">
                        <c:v>96.990864344399995</c:v>
                      </c:pt>
                      <c:pt idx="421">
                        <c:v>96.736012721399987</c:v>
                      </c:pt>
                      <c:pt idx="422">
                        <c:v>96.483992783100007</c:v>
                      </c:pt>
                      <c:pt idx="423">
                        <c:v>96.231972844799998</c:v>
                      </c:pt>
                      <c:pt idx="424">
                        <c:v>95.979952906500003</c:v>
                      </c:pt>
                      <c:pt idx="425">
                        <c:v>95.727932968199994</c:v>
                      </c:pt>
                      <c:pt idx="426">
                        <c:v>95.478744714599998</c:v>
                      </c:pt>
                      <c:pt idx="427">
                        <c:v>95.229556461000001</c:v>
                      </c:pt>
                      <c:pt idx="428">
                        <c:v>94.980368207399991</c:v>
                      </c:pt>
                      <c:pt idx="429">
                        <c:v>94.731179953799995</c:v>
                      </c:pt>
                      <c:pt idx="430">
                        <c:v>94.484823384899997</c:v>
                      </c:pt>
                      <c:pt idx="431">
                        <c:v>94.238466815999999</c:v>
                      </c:pt>
                      <c:pt idx="432">
                        <c:v>93.992110247100001</c:v>
                      </c:pt>
                      <c:pt idx="433">
                        <c:v>93.745753678199989</c:v>
                      </c:pt>
                      <c:pt idx="434">
                        <c:v>93.499397109300006</c:v>
                      </c:pt>
                      <c:pt idx="435">
                        <c:v>93.255872225100006</c:v>
                      </c:pt>
                      <c:pt idx="436">
                        <c:v>93.012347340899993</c:v>
                      </c:pt>
                      <c:pt idx="437">
                        <c:v>92.768822456699993</c:v>
                      </c:pt>
                      <c:pt idx="438">
                        <c:v>92.528129257199993</c:v>
                      </c:pt>
                      <c:pt idx="439">
                        <c:v>92.284604372999993</c:v>
                      </c:pt>
                      <c:pt idx="440">
                        <c:v>92.043911173499993</c:v>
                      </c:pt>
                      <c:pt idx="441">
                        <c:v>91.803217973999992</c:v>
                      </c:pt>
                      <c:pt idx="442">
                        <c:v>91.562524774499991</c:v>
                      </c:pt>
                      <c:pt idx="443">
                        <c:v>91.324663259699989</c:v>
                      </c:pt>
                      <c:pt idx="444">
                        <c:v>91.086801744899986</c:v>
                      </c:pt>
                      <c:pt idx="445">
                        <c:v>90.846108545399986</c:v>
                      </c:pt>
                      <c:pt idx="446">
                        <c:v>90.611078715299996</c:v>
                      </c:pt>
                      <c:pt idx="447">
                        <c:v>90.373217200499994</c:v>
                      </c:pt>
                      <c:pt idx="448">
                        <c:v>90.13818737039999</c:v>
                      </c:pt>
                      <c:pt idx="449">
                        <c:v>89.900325855600002</c:v>
                      </c:pt>
                      <c:pt idx="450">
                        <c:v>89.665296025499998</c:v>
                      </c:pt>
                      <c:pt idx="451">
                        <c:v>89.433097880100007</c:v>
                      </c:pt>
                      <c:pt idx="452">
                        <c:v>89.198068050000003</c:v>
                      </c:pt>
                      <c:pt idx="453">
                        <c:v>88.965869904599998</c:v>
                      </c:pt>
                      <c:pt idx="454">
                        <c:v>88.733671759199993</c:v>
                      </c:pt>
                      <c:pt idx="455">
                        <c:v>88.501473613800002</c:v>
                      </c:pt>
                      <c:pt idx="456">
                        <c:v>88.269275468399996</c:v>
                      </c:pt>
                      <c:pt idx="457">
                        <c:v>88.03990900769999</c:v>
                      </c:pt>
                      <c:pt idx="458">
                        <c:v>87.807710862299999</c:v>
                      </c:pt>
                      <c:pt idx="459">
                        <c:v>87.578344401600006</c:v>
                      </c:pt>
                      <c:pt idx="460">
                        <c:v>87.348977940899999</c:v>
                      </c:pt>
                      <c:pt idx="461">
                        <c:v>87.122443164899991</c:v>
                      </c:pt>
                      <c:pt idx="462">
                        <c:v>86.893076704199999</c:v>
                      </c:pt>
                      <c:pt idx="463">
                        <c:v>86.66654192819999</c:v>
                      </c:pt>
                      <c:pt idx="464">
                        <c:v>86.440007152199996</c:v>
                      </c:pt>
                      <c:pt idx="465">
                        <c:v>86.213472376199988</c:v>
                      </c:pt>
                      <c:pt idx="466">
                        <c:v>85.989769284899992</c:v>
                      </c:pt>
                      <c:pt idx="467">
                        <c:v>85.763234508899998</c:v>
                      </c:pt>
                      <c:pt idx="468">
                        <c:v>85.539531417600003</c:v>
                      </c:pt>
                      <c:pt idx="469">
                        <c:v>85.315828326299993</c:v>
                      </c:pt>
                      <c:pt idx="470">
                        <c:v>85.094956919699996</c:v>
                      </c:pt>
                      <c:pt idx="471">
                        <c:v>84.871253828399986</c:v>
                      </c:pt>
                      <c:pt idx="472">
                        <c:v>84.650382421800003</c:v>
                      </c:pt>
                      <c:pt idx="473">
                        <c:v>84.429511015199992</c:v>
                      </c:pt>
                      <c:pt idx="474">
                        <c:v>84.208639608600009</c:v>
                      </c:pt>
                      <c:pt idx="475">
                        <c:v>83.987768201999998</c:v>
                      </c:pt>
                      <c:pt idx="476">
                        <c:v>83.766896795399987</c:v>
                      </c:pt>
                      <c:pt idx="477">
                        <c:v>83.548857073500002</c:v>
                      </c:pt>
                      <c:pt idx="478">
                        <c:v>83.330817351600004</c:v>
                      </c:pt>
                      <c:pt idx="479">
                        <c:v>83.112777629699991</c:v>
                      </c:pt>
                      <c:pt idx="480">
                        <c:v>82.894737907800007</c:v>
                      </c:pt>
                      <c:pt idx="481">
                        <c:v>82.679529870600007</c:v>
                      </c:pt>
                      <c:pt idx="482">
                        <c:v>82.464321833399993</c:v>
                      </c:pt>
                      <c:pt idx="483">
                        <c:v>82.246282111499994</c:v>
                      </c:pt>
                      <c:pt idx="484">
                        <c:v>82.033905758999992</c:v>
                      </c:pt>
                      <c:pt idx="485">
                        <c:v>81.818697721800007</c:v>
                      </c:pt>
                      <c:pt idx="486">
                        <c:v>81.603489684600007</c:v>
                      </c:pt>
                      <c:pt idx="487">
                        <c:v>81.391113332100005</c:v>
                      </c:pt>
                      <c:pt idx="488">
                        <c:v>81.178736979600004</c:v>
                      </c:pt>
                      <c:pt idx="489">
                        <c:v>80.966360627100002</c:v>
                      </c:pt>
                      <c:pt idx="490">
                        <c:v>80.753984274600001</c:v>
                      </c:pt>
                      <c:pt idx="491">
                        <c:v>80.544439606799997</c:v>
                      </c:pt>
                      <c:pt idx="492">
                        <c:v>80.332063254299996</c:v>
                      </c:pt>
                      <c:pt idx="493">
                        <c:v>80.122518586499993</c:v>
                      </c:pt>
                      <c:pt idx="494">
                        <c:v>79.91297391869999</c:v>
                      </c:pt>
                      <c:pt idx="495">
                        <c:v>79.703429250899987</c:v>
                      </c:pt>
                      <c:pt idx="496">
                        <c:v>79.496716267799997</c:v>
                      </c:pt>
                      <c:pt idx="497">
                        <c:v>79.290003284699992</c:v>
                      </c:pt>
                      <c:pt idx="498">
                        <c:v>79.080458616899989</c:v>
                      </c:pt>
                      <c:pt idx="499">
                        <c:v>78.873745633799999</c:v>
                      </c:pt>
                      <c:pt idx="500">
                        <c:v>78.669864335399993</c:v>
                      </c:pt>
                      <c:pt idx="501">
                        <c:v>78.463151352300002</c:v>
                      </c:pt>
                      <c:pt idx="502">
                        <c:v>78.256438369199998</c:v>
                      </c:pt>
                      <c:pt idx="503">
                        <c:v>78.052557070800006</c:v>
                      </c:pt>
                      <c:pt idx="504">
                        <c:v>77.848675772399986</c:v>
                      </c:pt>
                      <c:pt idx="505">
                        <c:v>77.644794473999994</c:v>
                      </c:pt>
                      <c:pt idx="506">
                        <c:v>77.443744860300001</c:v>
                      </c:pt>
                      <c:pt idx="507">
                        <c:v>77.239863561899995</c:v>
                      </c:pt>
                      <c:pt idx="508">
                        <c:v>77.038813948200001</c:v>
                      </c:pt>
                      <c:pt idx="509">
                        <c:v>76.837764334499994</c:v>
                      </c:pt>
                      <c:pt idx="510">
                        <c:v>76.636714720800001</c:v>
                      </c:pt>
                      <c:pt idx="511">
                        <c:v>76.435665107100007</c:v>
                      </c:pt>
                      <c:pt idx="512">
                        <c:v>76.237447178099998</c:v>
                      </c:pt>
                      <c:pt idx="513">
                        <c:v>76.036397564399991</c:v>
                      </c:pt>
                      <c:pt idx="514">
                        <c:v>75.838179635399996</c:v>
                      </c:pt>
                      <c:pt idx="515">
                        <c:v>75.639961706399987</c:v>
                      </c:pt>
                      <c:pt idx="516">
                        <c:v>75.441743777399992</c:v>
                      </c:pt>
                      <c:pt idx="517">
                        <c:v>75.246357533099996</c:v>
                      </c:pt>
                      <c:pt idx="518">
                        <c:v>75.048139604100001</c:v>
                      </c:pt>
                      <c:pt idx="519">
                        <c:v>74.852753359800005</c:v>
                      </c:pt>
                      <c:pt idx="520">
                        <c:v>74.657367115499994</c:v>
                      </c:pt>
                      <c:pt idx="521">
                        <c:v>74.461980871199998</c:v>
                      </c:pt>
                      <c:pt idx="522">
                        <c:v>74.266594626899987</c:v>
                      </c:pt>
                      <c:pt idx="523">
                        <c:v>74.074040067300004</c:v>
                      </c:pt>
                      <c:pt idx="524">
                        <c:v>73.878653822999993</c:v>
                      </c:pt>
                      <c:pt idx="525">
                        <c:v>73.686099263399996</c:v>
                      </c:pt>
                      <c:pt idx="526">
                        <c:v>73.493544703799998</c:v>
                      </c:pt>
                      <c:pt idx="527">
                        <c:v>73.3009901442</c:v>
                      </c:pt>
                      <c:pt idx="528">
                        <c:v>73.111267269300001</c:v>
                      </c:pt>
                      <c:pt idx="529">
                        <c:v>72.918712709699989</c:v>
                      </c:pt>
                      <c:pt idx="530">
                        <c:v>72.728989834800004</c:v>
                      </c:pt>
                      <c:pt idx="531">
                        <c:v>72.53926695989999</c:v>
                      </c:pt>
                      <c:pt idx="532">
                        <c:v>72.349544084999991</c:v>
                      </c:pt>
                      <c:pt idx="533">
                        <c:v>72.159821210100006</c:v>
                      </c:pt>
                      <c:pt idx="534">
                        <c:v>71.970098335199992</c:v>
                      </c:pt>
                      <c:pt idx="535">
                        <c:v>71.783207144999992</c:v>
                      </c:pt>
                      <c:pt idx="536">
                        <c:v>71.596315954800005</c:v>
                      </c:pt>
                      <c:pt idx="537">
                        <c:v>71.409424764600004</c:v>
                      </c:pt>
                      <c:pt idx="538">
                        <c:v>71.222533574399989</c:v>
                      </c:pt>
                      <c:pt idx="539">
                        <c:v>71.035642384199988</c:v>
                      </c:pt>
                      <c:pt idx="540">
                        <c:v>70.848751194000002</c:v>
                      </c:pt>
                      <c:pt idx="541">
                        <c:v>70.6646916885</c:v>
                      </c:pt>
                      <c:pt idx="542">
                        <c:v>70.480632182999997</c:v>
                      </c:pt>
                      <c:pt idx="543">
                        <c:v>70.296572677499995</c:v>
                      </c:pt>
                      <c:pt idx="544">
                        <c:v>70.112513171999993</c:v>
                      </c:pt>
                      <c:pt idx="545">
                        <c:v>69.928453666500005</c:v>
                      </c:pt>
                      <c:pt idx="546">
                        <c:v>69.747225845700001</c:v>
                      </c:pt>
                      <c:pt idx="547">
                        <c:v>69.563166340199999</c:v>
                      </c:pt>
                      <c:pt idx="548">
                        <c:v>69.381938519399995</c:v>
                      </c:pt>
                      <c:pt idx="549">
                        <c:v>69.200710698600005</c:v>
                      </c:pt>
                      <c:pt idx="550">
                        <c:v>69.019482877800002</c:v>
                      </c:pt>
                      <c:pt idx="551">
                        <c:v>68.838255056999998</c:v>
                      </c:pt>
                      <c:pt idx="552">
                        <c:v>68.659858920899993</c:v>
                      </c:pt>
                      <c:pt idx="553">
                        <c:v>68.478631100100003</c:v>
                      </c:pt>
                      <c:pt idx="554">
                        <c:v>68.300234963999998</c:v>
                      </c:pt>
                      <c:pt idx="555">
                        <c:v>68.121838827899992</c:v>
                      </c:pt>
                      <c:pt idx="556">
                        <c:v>67.943442691800001</c:v>
                      </c:pt>
                      <c:pt idx="557">
                        <c:v>67.767878240399995</c:v>
                      </c:pt>
                      <c:pt idx="558">
                        <c:v>67.589482104300004</c:v>
                      </c:pt>
                      <c:pt idx="559">
                        <c:v>67.413917652899997</c:v>
                      </c:pt>
                      <c:pt idx="560">
                        <c:v>67.235521516800006</c:v>
                      </c:pt>
                      <c:pt idx="561">
                        <c:v>67.059957065399999</c:v>
                      </c:pt>
                      <c:pt idx="562">
                        <c:v>66.884392613999992</c:v>
                      </c:pt>
                      <c:pt idx="563">
                        <c:v>66.711659847299998</c:v>
                      </c:pt>
                      <c:pt idx="564">
                        <c:v>66.536095395899991</c:v>
                      </c:pt>
                      <c:pt idx="565">
                        <c:v>66.363362629199997</c:v>
                      </c:pt>
                      <c:pt idx="566">
                        <c:v>66.187798177800005</c:v>
                      </c:pt>
                      <c:pt idx="567">
                        <c:v>66.015065411099997</c:v>
                      </c:pt>
                      <c:pt idx="568">
                        <c:v>65.842332644399988</c:v>
                      </c:pt>
                      <c:pt idx="569">
                        <c:v>65.672431562399993</c:v>
                      </c:pt>
                      <c:pt idx="570">
                        <c:v>65.499698795699999</c:v>
                      </c:pt>
                      <c:pt idx="571">
                        <c:v>65.329797713699989</c:v>
                      </c:pt>
                      <c:pt idx="572">
                        <c:v>65.157064946999995</c:v>
                      </c:pt>
                      <c:pt idx="573">
                        <c:v>64.987163864999999</c:v>
                      </c:pt>
                      <c:pt idx="574">
                        <c:v>64.817262783000004</c:v>
                      </c:pt>
                      <c:pt idx="575">
                        <c:v>64.647361700999994</c:v>
                      </c:pt>
                      <c:pt idx="576">
                        <c:v>64.480292303699997</c:v>
                      </c:pt>
                      <c:pt idx="577">
                        <c:v>64.310391221700002</c:v>
                      </c:pt>
                      <c:pt idx="578">
                        <c:v>64.14332182439999</c:v>
                      </c:pt>
                      <c:pt idx="579">
                        <c:v>63.9762524271</c:v>
                      </c:pt>
                      <c:pt idx="580">
                        <c:v>63.809183029800003</c:v>
                      </c:pt>
                      <c:pt idx="581">
                        <c:v>63.642113632499999</c:v>
                      </c:pt>
                      <c:pt idx="582">
                        <c:v>63.475044235199995</c:v>
                      </c:pt>
                      <c:pt idx="583">
                        <c:v>63.307974837899991</c:v>
                      </c:pt>
                      <c:pt idx="584">
                        <c:v>63.143737125299999</c:v>
                      </c:pt>
                      <c:pt idx="585">
                        <c:v>62.979499412699994</c:v>
                      </c:pt>
                      <c:pt idx="586">
                        <c:v>62.81243001539999</c:v>
                      </c:pt>
                      <c:pt idx="587">
                        <c:v>62.651023987499997</c:v>
                      </c:pt>
                      <c:pt idx="588">
                        <c:v>62.486786274899991</c:v>
                      </c:pt>
                      <c:pt idx="589">
                        <c:v>62.3225485623</c:v>
                      </c:pt>
                      <c:pt idx="590">
                        <c:v>62.158310849699994</c:v>
                      </c:pt>
                      <c:pt idx="591">
                        <c:v>61.996904821800001</c:v>
                      </c:pt>
                      <c:pt idx="592">
                        <c:v>61.835498793899994</c:v>
                      </c:pt>
                      <c:pt idx="593">
                        <c:v>61.674092766000001</c:v>
                      </c:pt>
                      <c:pt idx="594">
                        <c:v>61.512686738100001</c:v>
                      </c:pt>
                      <c:pt idx="595">
                        <c:v>61.351280710199994</c:v>
                      </c:pt>
                      <c:pt idx="596">
                        <c:v>61.189874682300001</c:v>
                      </c:pt>
                      <c:pt idx="597">
                        <c:v>61.031300339100007</c:v>
                      </c:pt>
                      <c:pt idx="598">
                        <c:v>60.872725995899991</c:v>
                      </c:pt>
                      <c:pt idx="599">
                        <c:v>60.711319967999998</c:v>
                      </c:pt>
                      <c:pt idx="600">
                        <c:v>60.552745624800004</c:v>
                      </c:pt>
                      <c:pt idx="601">
                        <c:v>60.397002966300001</c:v>
                      </c:pt>
                      <c:pt idx="602">
                        <c:v>60.238428623100006</c:v>
                      </c:pt>
                      <c:pt idx="603">
                        <c:v>60.07985427989999</c:v>
                      </c:pt>
                      <c:pt idx="604">
                        <c:v>59.924111621399994</c:v>
                      </c:pt>
                      <c:pt idx="605">
                        <c:v>59.765537278199993</c:v>
                      </c:pt>
                      <c:pt idx="606">
                        <c:v>59.609794619699997</c:v>
                      </c:pt>
                      <c:pt idx="607">
                        <c:v>59.454051961199994</c:v>
                      </c:pt>
                      <c:pt idx="608">
                        <c:v>59.298309302699998</c:v>
                      </c:pt>
                      <c:pt idx="609">
                        <c:v>59.145398328899994</c:v>
                      </c:pt>
                      <c:pt idx="610">
                        <c:v>58.989655670399991</c:v>
                      </c:pt>
                      <c:pt idx="611">
                        <c:v>58.8367446966</c:v>
                      </c:pt>
                      <c:pt idx="612">
                        <c:v>58.681002038100004</c:v>
                      </c:pt>
                      <c:pt idx="613">
                        <c:v>58.5280910643</c:v>
                      </c:pt>
                      <c:pt idx="614">
                        <c:v>58.375180090499995</c:v>
                      </c:pt>
                      <c:pt idx="615">
                        <c:v>58.222269116699998</c:v>
                      </c:pt>
                      <c:pt idx="616">
                        <c:v>58.072189827600006</c:v>
                      </c:pt>
                      <c:pt idx="617">
                        <c:v>57.919278853800002</c:v>
                      </c:pt>
                      <c:pt idx="618">
                        <c:v>57.766367879999997</c:v>
                      </c:pt>
                      <c:pt idx="619">
                        <c:v>57.616288590899998</c:v>
                      </c:pt>
                      <c:pt idx="620">
                        <c:v>57.466209301799999</c:v>
                      </c:pt>
                      <c:pt idx="621">
                        <c:v>57.316130012699993</c:v>
                      </c:pt>
                      <c:pt idx="622">
                        <c:v>57.166050723599994</c:v>
                      </c:pt>
                      <c:pt idx="623">
                        <c:v>57.015971434499995</c:v>
                      </c:pt>
                      <c:pt idx="624">
                        <c:v>56.868723830099995</c:v>
                      </c:pt>
                      <c:pt idx="625">
                        <c:v>56.718644540999996</c:v>
                      </c:pt>
                      <c:pt idx="626">
                        <c:v>56.571396936599996</c:v>
                      </c:pt>
                      <c:pt idx="627">
                        <c:v>56.424149332199995</c:v>
                      </c:pt>
                      <c:pt idx="628">
                        <c:v>56.274070043099996</c:v>
                      </c:pt>
                      <c:pt idx="629">
                        <c:v>56.129654123400002</c:v>
                      </c:pt>
                      <c:pt idx="630">
                        <c:v>55.982406519000001</c:v>
                      </c:pt>
                      <c:pt idx="631">
                        <c:v>55.835158914599994</c:v>
                      </c:pt>
                      <c:pt idx="632">
                        <c:v>55.690742994899999</c:v>
                      </c:pt>
                      <c:pt idx="633">
                        <c:v>55.543495390499999</c:v>
                      </c:pt>
                      <c:pt idx="634">
                        <c:v>55.399079470800004</c:v>
                      </c:pt>
                      <c:pt idx="635">
                        <c:v>55.254663551099995</c:v>
                      </c:pt>
                      <c:pt idx="636">
                        <c:v>55.1102476314</c:v>
                      </c:pt>
                      <c:pt idx="637">
                        <c:v>54.965831711699998</c:v>
                      </c:pt>
                      <c:pt idx="638">
                        <c:v>54.821415791999996</c:v>
                      </c:pt>
                      <c:pt idx="639">
                        <c:v>54.679831557</c:v>
                      </c:pt>
                      <c:pt idx="640">
                        <c:v>54.535415637299998</c:v>
                      </c:pt>
                      <c:pt idx="641">
                        <c:v>54.393831402300002</c:v>
                      </c:pt>
                      <c:pt idx="642">
                        <c:v>54.252247167299998</c:v>
                      </c:pt>
                      <c:pt idx="643">
                        <c:v>54.107831247599997</c:v>
                      </c:pt>
                      <c:pt idx="644">
                        <c:v>53.9662470126</c:v>
                      </c:pt>
                      <c:pt idx="645">
                        <c:v>53.827494462300002</c:v>
                      </c:pt>
                      <c:pt idx="646">
                        <c:v>53.685910227299999</c:v>
                      </c:pt>
                      <c:pt idx="647">
                        <c:v>53.544325992300003</c:v>
                      </c:pt>
                      <c:pt idx="648">
                        <c:v>53.405573441999998</c:v>
                      </c:pt>
                      <c:pt idx="649">
                        <c:v>53.266820891699993</c:v>
                      </c:pt>
                      <c:pt idx="650">
                        <c:v>53.128068341400002</c:v>
                      </c:pt>
                      <c:pt idx="651">
                        <c:v>52.989315791099997</c:v>
                      </c:pt>
                      <c:pt idx="652">
                        <c:v>52.8505632408</c:v>
                      </c:pt>
                      <c:pt idx="653">
                        <c:v>52.711810690500002</c:v>
                      </c:pt>
                      <c:pt idx="654">
                        <c:v>52.573058140199997</c:v>
                      </c:pt>
                      <c:pt idx="655">
                        <c:v>52.437137274599998</c:v>
                      </c:pt>
                      <c:pt idx="656">
                        <c:v>52.2983847243</c:v>
                      </c:pt>
                      <c:pt idx="657">
                        <c:v>52.162463858699994</c:v>
                      </c:pt>
                      <c:pt idx="658">
                        <c:v>52.026542993099994</c:v>
                      </c:pt>
                      <c:pt idx="659">
                        <c:v>51.890622127499995</c:v>
                      </c:pt>
                      <c:pt idx="660">
                        <c:v>51.754701261900003</c:v>
                      </c:pt>
                      <c:pt idx="661">
                        <c:v>51.618780396300004</c:v>
                      </c:pt>
                      <c:pt idx="662">
                        <c:v>51.485691215400003</c:v>
                      </c:pt>
                      <c:pt idx="663">
                        <c:v>51.349770349800004</c:v>
                      </c:pt>
                      <c:pt idx="664">
                        <c:v>51.216681168900003</c:v>
                      </c:pt>
                      <c:pt idx="665">
                        <c:v>51.080760303300003</c:v>
                      </c:pt>
                      <c:pt idx="666">
                        <c:v>50.947671122400003</c:v>
                      </c:pt>
                      <c:pt idx="667">
                        <c:v>50.814581941500002</c:v>
                      </c:pt>
                      <c:pt idx="668">
                        <c:v>50.681492760599994</c:v>
                      </c:pt>
                      <c:pt idx="669">
                        <c:v>50.548403579699993</c:v>
                      </c:pt>
                      <c:pt idx="670">
                        <c:v>50.418146083499998</c:v>
                      </c:pt>
                      <c:pt idx="671">
                        <c:v>50.285056902599997</c:v>
                      </c:pt>
                      <c:pt idx="672">
                        <c:v>50.154799406400002</c:v>
                      </c:pt>
                      <c:pt idx="673">
                        <c:v>50.024541910199993</c:v>
                      </c:pt>
                      <c:pt idx="674">
                        <c:v>49.891452729299999</c:v>
                      </c:pt>
                      <c:pt idx="675">
                        <c:v>49.761195233099997</c:v>
                      </c:pt>
                      <c:pt idx="676">
                        <c:v>49.630937736900002</c:v>
                      </c:pt>
                      <c:pt idx="677">
                        <c:v>49.503511925399998</c:v>
                      </c:pt>
                      <c:pt idx="678">
                        <c:v>49.373254429199996</c:v>
                      </c:pt>
                      <c:pt idx="679">
                        <c:v>49.242996933000001</c:v>
                      </c:pt>
                      <c:pt idx="680">
                        <c:v>49.115571121499997</c:v>
                      </c:pt>
                      <c:pt idx="681">
                        <c:v>48.98814531</c:v>
                      </c:pt>
                      <c:pt idx="682">
                        <c:v>48.866382867900001</c:v>
                      </c:pt>
                      <c:pt idx="683">
                        <c:v>48.832402651499997</c:v>
                      </c:pt>
                      <c:pt idx="684">
                        <c:v>48.798422435099994</c:v>
                      </c:pt>
                      <c:pt idx="685">
                        <c:v>48.764442218699998</c:v>
                      </c:pt>
                      <c:pt idx="686">
                        <c:v>48.730462002300001</c:v>
                      </c:pt>
                      <c:pt idx="687">
                        <c:v>48.696481785899998</c:v>
                      </c:pt>
                      <c:pt idx="688">
                        <c:v>48.662501569500002</c:v>
                      </c:pt>
                      <c:pt idx="689">
                        <c:v>48.628521353099998</c:v>
                      </c:pt>
                      <c:pt idx="690">
                        <c:v>48.594541136699995</c:v>
                      </c:pt>
                      <c:pt idx="691">
                        <c:v>48.560560920299999</c:v>
                      </c:pt>
                      <c:pt idx="692">
                        <c:v>48.526580703900002</c:v>
                      </c:pt>
                      <c:pt idx="693">
                        <c:v>48.492600487499999</c:v>
                      </c:pt>
                      <c:pt idx="694">
                        <c:v>48.458620271099996</c:v>
                      </c:pt>
                      <c:pt idx="695">
                        <c:v>48.424640054699999</c:v>
                      </c:pt>
                      <c:pt idx="696">
                        <c:v>48.390659838300003</c:v>
                      </c:pt>
                      <c:pt idx="697">
                        <c:v>48.3566796219</c:v>
                      </c:pt>
                      <c:pt idx="698">
                        <c:v>48.322699405499996</c:v>
                      </c:pt>
                      <c:pt idx="699">
                        <c:v>48.2887191891</c:v>
                      </c:pt>
                      <c:pt idx="700">
                        <c:v>48.254738972699997</c:v>
                      </c:pt>
                      <c:pt idx="701">
                        <c:v>48.2207587563</c:v>
                      </c:pt>
                      <c:pt idx="702">
                        <c:v>48.186778539899997</c:v>
                      </c:pt>
                      <c:pt idx="703">
                        <c:v>48.152798323500001</c:v>
                      </c:pt>
                      <c:pt idx="704">
                        <c:v>48.118818107099997</c:v>
                      </c:pt>
                      <c:pt idx="705">
                        <c:v>48.0876695754</c:v>
                      </c:pt>
                      <c:pt idx="706">
                        <c:v>48.053689358999996</c:v>
                      </c:pt>
                      <c:pt idx="707">
                        <c:v>48.0197091426</c:v>
                      </c:pt>
                      <c:pt idx="708">
                        <c:v>47.985728926199997</c:v>
                      </c:pt>
                      <c:pt idx="709">
                        <c:v>47.9517487098</c:v>
                      </c:pt>
                      <c:pt idx="710">
                        <c:v>47.917768493399997</c:v>
                      </c:pt>
                      <c:pt idx="711">
                        <c:v>47.883788277000001</c:v>
                      </c:pt>
                      <c:pt idx="712">
                        <c:v>47.852639745300003</c:v>
                      </c:pt>
                      <c:pt idx="713">
                        <c:v>47.8186595289</c:v>
                      </c:pt>
                      <c:pt idx="714">
                        <c:v>47.784679312499996</c:v>
                      </c:pt>
                      <c:pt idx="715">
                        <c:v>47.7506990961</c:v>
                      </c:pt>
                      <c:pt idx="716">
                        <c:v>47.716718879699997</c:v>
                      </c:pt>
                      <c:pt idx="717">
                        <c:v>47.685570347999999</c:v>
                      </c:pt>
                      <c:pt idx="718">
                        <c:v>47.651590131599995</c:v>
                      </c:pt>
                      <c:pt idx="719">
                        <c:v>47.617609915199999</c:v>
                      </c:pt>
                      <c:pt idx="720">
                        <c:v>47.583629698800003</c:v>
                      </c:pt>
                      <c:pt idx="721">
                        <c:v>47.5496494824</c:v>
                      </c:pt>
                      <c:pt idx="722">
                        <c:v>47.518500950699995</c:v>
                      </c:pt>
                      <c:pt idx="723">
                        <c:v>47.484520734299998</c:v>
                      </c:pt>
                      <c:pt idx="724">
                        <c:v>47.450540517900002</c:v>
                      </c:pt>
                      <c:pt idx="725">
                        <c:v>47.419391986199997</c:v>
                      </c:pt>
                      <c:pt idx="726">
                        <c:v>47.385411769800001</c:v>
                      </c:pt>
                      <c:pt idx="727">
                        <c:v>47.351431553399998</c:v>
                      </c:pt>
                      <c:pt idx="728">
                        <c:v>47.317451337000001</c:v>
                      </c:pt>
                      <c:pt idx="729">
                        <c:v>47.286302805300004</c:v>
                      </c:pt>
                      <c:pt idx="730">
                        <c:v>47.2523225889</c:v>
                      </c:pt>
                      <c:pt idx="731">
                        <c:v>47.218342372499997</c:v>
                      </c:pt>
                      <c:pt idx="732">
                        <c:v>47.187193840799999</c:v>
                      </c:pt>
                      <c:pt idx="733">
                        <c:v>47.153213624400003</c:v>
                      </c:pt>
                      <c:pt idx="734">
                        <c:v>47.119233407999999</c:v>
                      </c:pt>
                      <c:pt idx="735">
                        <c:v>47.088084876300002</c:v>
                      </c:pt>
                      <c:pt idx="736">
                        <c:v>47.054104659899998</c:v>
                      </c:pt>
                      <c:pt idx="737">
                        <c:v>47.022956128199993</c:v>
                      </c:pt>
                      <c:pt idx="738">
                        <c:v>46.988975911800004</c:v>
                      </c:pt>
                      <c:pt idx="739">
                        <c:v>46.954995695400001</c:v>
                      </c:pt>
                      <c:pt idx="740">
                        <c:v>46.923847163699996</c:v>
                      </c:pt>
                      <c:pt idx="741">
                        <c:v>46.8898669473</c:v>
                      </c:pt>
                      <c:pt idx="742">
                        <c:v>46.858718415599995</c:v>
                      </c:pt>
                      <c:pt idx="743">
                        <c:v>46.824738199199999</c:v>
                      </c:pt>
                      <c:pt idx="744">
                        <c:v>46.790757982800002</c:v>
                      </c:pt>
                      <c:pt idx="745">
                        <c:v>46.759609451099998</c:v>
                      </c:pt>
                      <c:pt idx="746">
                        <c:v>46.725629234699994</c:v>
                      </c:pt>
                      <c:pt idx="747">
                        <c:v>46.694480702999996</c:v>
                      </c:pt>
                      <c:pt idx="748">
                        <c:v>46.6605004866</c:v>
                      </c:pt>
                      <c:pt idx="749">
                        <c:v>46.629351954900002</c:v>
                      </c:pt>
                      <c:pt idx="750">
                        <c:v>46.595371738499999</c:v>
                      </c:pt>
                      <c:pt idx="751">
                        <c:v>46.564223206800001</c:v>
                      </c:pt>
                      <c:pt idx="752">
                        <c:v>46.530242990399998</c:v>
                      </c:pt>
                      <c:pt idx="753">
                        <c:v>46.499094458699993</c:v>
                      </c:pt>
                      <c:pt idx="754">
                        <c:v>46.465114242300004</c:v>
                      </c:pt>
                      <c:pt idx="755">
                        <c:v>46.433965710599999</c:v>
                      </c:pt>
                      <c:pt idx="756">
                        <c:v>46.399985494199996</c:v>
                      </c:pt>
                      <c:pt idx="757">
                        <c:v>46.368836962499998</c:v>
                      </c:pt>
                      <c:pt idx="758">
                        <c:v>46.334856746099994</c:v>
                      </c:pt>
                      <c:pt idx="759">
                        <c:v>46.303708214399997</c:v>
                      </c:pt>
                      <c:pt idx="760">
                        <c:v>46.269727998</c:v>
                      </c:pt>
                      <c:pt idx="761">
                        <c:v>46.238579466300003</c:v>
                      </c:pt>
                      <c:pt idx="762">
                        <c:v>46.207430934599998</c:v>
                      </c:pt>
                      <c:pt idx="763">
                        <c:v>46.173450718199994</c:v>
                      </c:pt>
                      <c:pt idx="764">
                        <c:v>46.142302186499997</c:v>
                      </c:pt>
                      <c:pt idx="765">
                        <c:v>46.1083219701</c:v>
                      </c:pt>
                      <c:pt idx="766">
                        <c:v>46.077173438400003</c:v>
                      </c:pt>
                      <c:pt idx="767">
                        <c:v>46.046024906699998</c:v>
                      </c:pt>
                      <c:pt idx="768">
                        <c:v>46.012044690300002</c:v>
                      </c:pt>
                      <c:pt idx="769">
                        <c:v>45.980896158599997</c:v>
                      </c:pt>
                      <c:pt idx="770">
                        <c:v>45.946915942199993</c:v>
                      </c:pt>
                      <c:pt idx="771">
                        <c:v>45.915767410499996</c:v>
                      </c:pt>
                      <c:pt idx="772">
                        <c:v>45.884618878799998</c:v>
                      </c:pt>
                      <c:pt idx="773">
                        <c:v>45.850638662400002</c:v>
                      </c:pt>
                      <c:pt idx="774">
                        <c:v>45.819490130699997</c:v>
                      </c:pt>
                      <c:pt idx="775">
                        <c:v>45.788341598999999</c:v>
                      </c:pt>
                      <c:pt idx="776">
                        <c:v>45.757193067300001</c:v>
                      </c:pt>
                      <c:pt idx="777">
                        <c:v>45.723212850899998</c:v>
                      </c:pt>
                      <c:pt idx="778">
                        <c:v>45.692064319199993</c:v>
                      </c:pt>
                      <c:pt idx="779">
                        <c:v>45.660915787499995</c:v>
                      </c:pt>
                      <c:pt idx="780">
                        <c:v>45.626935571099999</c:v>
                      </c:pt>
                      <c:pt idx="781">
                        <c:v>45.595787039400001</c:v>
                      </c:pt>
                      <c:pt idx="782">
                        <c:v>45.564638507699996</c:v>
                      </c:pt>
                      <c:pt idx="783">
                        <c:v>45.533489975999998</c:v>
                      </c:pt>
                      <c:pt idx="784">
                        <c:v>45.499509759599995</c:v>
                      </c:pt>
                      <c:pt idx="785">
                        <c:v>45.468361227899997</c:v>
                      </c:pt>
                      <c:pt idx="786">
                        <c:v>45.4372126962</c:v>
                      </c:pt>
                      <c:pt idx="787">
                        <c:v>45.406064164500002</c:v>
                      </c:pt>
                      <c:pt idx="788">
                        <c:v>45.372083948099998</c:v>
                      </c:pt>
                      <c:pt idx="789">
                        <c:v>45.340935416400001</c:v>
                      </c:pt>
                      <c:pt idx="790">
                        <c:v>45.309786884699996</c:v>
                      </c:pt>
                      <c:pt idx="791">
                        <c:v>45.278638352999998</c:v>
                      </c:pt>
                      <c:pt idx="792">
                        <c:v>45.2474898213</c:v>
                      </c:pt>
                      <c:pt idx="793">
                        <c:v>45.213509604899997</c:v>
                      </c:pt>
                      <c:pt idx="794">
                        <c:v>45.182361073199999</c:v>
                      </c:pt>
                      <c:pt idx="795">
                        <c:v>45.151212541500001</c:v>
                      </c:pt>
                      <c:pt idx="796">
                        <c:v>45.120064009800004</c:v>
                      </c:pt>
                      <c:pt idx="797">
                        <c:v>45.088915478099999</c:v>
                      </c:pt>
                      <c:pt idx="798">
                        <c:v>45.057766946400001</c:v>
                      </c:pt>
                      <c:pt idx="799">
                        <c:v>45.026618414699996</c:v>
                      </c:pt>
                      <c:pt idx="800">
                        <c:v>44.9926381983</c:v>
                      </c:pt>
                      <c:pt idx="801">
                        <c:v>44.961489666599995</c:v>
                      </c:pt>
                      <c:pt idx="802">
                        <c:v>44.930341134899997</c:v>
                      </c:pt>
                      <c:pt idx="803">
                        <c:v>44.899192603199999</c:v>
                      </c:pt>
                      <c:pt idx="804">
                        <c:v>44.868044071500002</c:v>
                      </c:pt>
                      <c:pt idx="805">
                        <c:v>44.836895539800004</c:v>
                      </c:pt>
                      <c:pt idx="806">
                        <c:v>44.805747008099999</c:v>
                      </c:pt>
                      <c:pt idx="807">
                        <c:v>44.774598476400001</c:v>
                      </c:pt>
                      <c:pt idx="808">
                        <c:v>44.743449944699996</c:v>
                      </c:pt>
                      <c:pt idx="809">
                        <c:v>44.712301412999999</c:v>
                      </c:pt>
                      <c:pt idx="810">
                        <c:v>44.681152881300001</c:v>
                      </c:pt>
                      <c:pt idx="811">
                        <c:v>44.650004349599996</c:v>
                      </c:pt>
                      <c:pt idx="812">
                        <c:v>44.618855817899998</c:v>
                      </c:pt>
                      <c:pt idx="813">
                        <c:v>44.587707286199993</c:v>
                      </c:pt>
                      <c:pt idx="814">
                        <c:v>44.556558754499996</c:v>
                      </c:pt>
                      <c:pt idx="815">
                        <c:v>44.525410222799998</c:v>
                      </c:pt>
                      <c:pt idx="816">
                        <c:v>44.4942616911</c:v>
                      </c:pt>
                      <c:pt idx="817">
                        <c:v>44.463113159400002</c:v>
                      </c:pt>
                      <c:pt idx="818">
                        <c:v>44.431964627699998</c:v>
                      </c:pt>
                      <c:pt idx="819">
                        <c:v>44.400816096</c:v>
                      </c:pt>
                      <c:pt idx="820">
                        <c:v>44.369667564300002</c:v>
                      </c:pt>
                      <c:pt idx="821">
                        <c:v>44.338519032599997</c:v>
                      </c:pt>
                      <c:pt idx="822">
                        <c:v>44.307370500899999</c:v>
                      </c:pt>
                      <c:pt idx="823">
                        <c:v>44.276221969199995</c:v>
                      </c:pt>
                      <c:pt idx="824">
                        <c:v>44.245073437499997</c:v>
                      </c:pt>
                      <c:pt idx="825">
                        <c:v>44.213924905799999</c:v>
                      </c:pt>
                      <c:pt idx="826">
                        <c:v>44.182776374099994</c:v>
                      </c:pt>
                      <c:pt idx="827">
                        <c:v>44.151627842400003</c:v>
                      </c:pt>
                      <c:pt idx="828">
                        <c:v>44.120479310699999</c:v>
                      </c:pt>
                      <c:pt idx="829">
                        <c:v>44.089330779000001</c:v>
                      </c:pt>
                      <c:pt idx="830">
                        <c:v>44.058182247300003</c:v>
                      </c:pt>
                      <c:pt idx="831">
                        <c:v>44.027033715599998</c:v>
                      </c:pt>
                      <c:pt idx="832">
                        <c:v>43.998716868599999</c:v>
                      </c:pt>
                      <c:pt idx="833">
                        <c:v>43.967568336900001</c:v>
                      </c:pt>
                      <c:pt idx="834">
                        <c:v>43.936419805199996</c:v>
                      </c:pt>
                      <c:pt idx="835">
                        <c:v>43.905271273499999</c:v>
                      </c:pt>
                      <c:pt idx="836">
                        <c:v>43.874122741800001</c:v>
                      </c:pt>
                      <c:pt idx="837">
                        <c:v>43.842974210099996</c:v>
                      </c:pt>
                      <c:pt idx="838">
                        <c:v>43.814657363099997</c:v>
                      </c:pt>
                      <c:pt idx="839">
                        <c:v>43.783508831399999</c:v>
                      </c:pt>
                      <c:pt idx="840">
                        <c:v>43.752360299699994</c:v>
                      </c:pt>
                      <c:pt idx="841">
                        <c:v>43.721211767999996</c:v>
                      </c:pt>
                      <c:pt idx="842">
                        <c:v>43.690063236299999</c:v>
                      </c:pt>
                      <c:pt idx="843">
                        <c:v>43.658914704600001</c:v>
                      </c:pt>
                      <c:pt idx="844">
                        <c:v>43.630597857599994</c:v>
                      </c:pt>
                      <c:pt idx="845">
                        <c:v>43.599449325899997</c:v>
                      </c:pt>
                      <c:pt idx="846">
                        <c:v>43.568300794199999</c:v>
                      </c:pt>
                      <c:pt idx="847">
                        <c:v>43.537152262500001</c:v>
                      </c:pt>
                      <c:pt idx="848">
                        <c:v>43.508835415500002</c:v>
                      </c:pt>
                      <c:pt idx="849">
                        <c:v>43.477686883800004</c:v>
                      </c:pt>
                      <c:pt idx="850">
                        <c:v>43.446538352099999</c:v>
                      </c:pt>
                      <c:pt idx="851">
                        <c:v>43.415389820400001</c:v>
                      </c:pt>
                      <c:pt idx="852">
                        <c:v>43.387072973400002</c:v>
                      </c:pt>
                      <c:pt idx="853">
                        <c:v>43.355924441699997</c:v>
                      </c:pt>
                      <c:pt idx="854">
                        <c:v>43.32477591</c:v>
                      </c:pt>
                      <c:pt idx="855">
                        <c:v>43.296459063</c:v>
                      </c:pt>
                      <c:pt idx="856">
                        <c:v>43.265310531300003</c:v>
                      </c:pt>
                      <c:pt idx="857">
                        <c:v>43.234161999599998</c:v>
                      </c:pt>
                      <c:pt idx="858">
                        <c:v>43.205845152599998</c:v>
                      </c:pt>
                      <c:pt idx="859">
                        <c:v>43.174696620900001</c:v>
                      </c:pt>
                      <c:pt idx="860">
                        <c:v>43.143548089199996</c:v>
                      </c:pt>
                      <c:pt idx="861">
                        <c:v>43.115231242199997</c:v>
                      </c:pt>
                      <c:pt idx="862">
                        <c:v>43.084082710499999</c:v>
                      </c:pt>
                      <c:pt idx="863">
                        <c:v>43.052934178800001</c:v>
                      </c:pt>
                      <c:pt idx="864">
                        <c:v>43.024617331800002</c:v>
                      </c:pt>
                      <c:pt idx="865">
                        <c:v>42.993468800099997</c:v>
                      </c:pt>
                      <c:pt idx="866">
                        <c:v>42.962320268399999</c:v>
                      </c:pt>
                      <c:pt idx="867">
                        <c:v>42.9340034214</c:v>
                      </c:pt>
                      <c:pt idx="868">
                        <c:v>42.902854889699995</c:v>
                      </c:pt>
                      <c:pt idx="869">
                        <c:v>42.874538042699996</c:v>
                      </c:pt>
                      <c:pt idx="870">
                        <c:v>42.843389510999998</c:v>
                      </c:pt>
                      <c:pt idx="871">
                        <c:v>42.8122409793</c:v>
                      </c:pt>
                      <c:pt idx="872">
                        <c:v>42.783924132300001</c:v>
                      </c:pt>
                      <c:pt idx="873">
                        <c:v>42.752775600599996</c:v>
                      </c:pt>
                      <c:pt idx="874">
                        <c:v>42.724458753599997</c:v>
                      </c:pt>
                      <c:pt idx="875">
                        <c:v>42.693310221899999</c:v>
                      </c:pt>
                      <c:pt idx="876">
                        <c:v>42.6649933749</c:v>
                      </c:pt>
                      <c:pt idx="877">
                        <c:v>42.633844843199995</c:v>
                      </c:pt>
                      <c:pt idx="878">
                        <c:v>42.602696311499997</c:v>
                      </c:pt>
                      <c:pt idx="879">
                        <c:v>42.574379464499998</c:v>
                      </c:pt>
                      <c:pt idx="880">
                        <c:v>42.5432309328</c:v>
                      </c:pt>
                      <c:pt idx="881">
                        <c:v>42.514914085800001</c:v>
                      </c:pt>
                      <c:pt idx="882">
                        <c:v>42.483765554099996</c:v>
                      </c:pt>
                      <c:pt idx="883">
                        <c:v>42.455448707099997</c:v>
                      </c:pt>
                      <c:pt idx="884">
                        <c:v>42.424300175399999</c:v>
                      </c:pt>
                      <c:pt idx="885">
                        <c:v>42.3959833284</c:v>
                      </c:pt>
                      <c:pt idx="886">
                        <c:v>42.364834796699995</c:v>
                      </c:pt>
                      <c:pt idx="887">
                        <c:v>42.336517949699996</c:v>
                      </c:pt>
                      <c:pt idx="888">
                        <c:v>42.308201102699996</c:v>
                      </c:pt>
                      <c:pt idx="889">
                        <c:v>42.277052570999999</c:v>
                      </c:pt>
                      <c:pt idx="890">
                        <c:v>42.248735723999999</c:v>
                      </c:pt>
                      <c:pt idx="891">
                        <c:v>42.217587192300002</c:v>
                      </c:pt>
                      <c:pt idx="892">
                        <c:v>42.189270345300002</c:v>
                      </c:pt>
                      <c:pt idx="893">
                        <c:v>42.158121813599998</c:v>
                      </c:pt>
                      <c:pt idx="894">
                        <c:v>42.129804966599998</c:v>
                      </c:pt>
                      <c:pt idx="895">
                        <c:v>42.101488119599999</c:v>
                      </c:pt>
                      <c:pt idx="896">
                        <c:v>42.070339587900001</c:v>
                      </c:pt>
                      <c:pt idx="897">
                        <c:v>42.042022740900002</c:v>
                      </c:pt>
                      <c:pt idx="898">
                        <c:v>42.010874209199997</c:v>
                      </c:pt>
                      <c:pt idx="899">
                        <c:v>41.982557362199998</c:v>
                      </c:pt>
                      <c:pt idx="900">
                        <c:v>41.954240515199999</c:v>
                      </c:pt>
                      <c:pt idx="901">
                        <c:v>41.923091983500001</c:v>
                      </c:pt>
                      <c:pt idx="902">
                        <c:v>41.894775136500002</c:v>
                      </c:pt>
                      <c:pt idx="903">
                        <c:v>41.866458289499995</c:v>
                      </c:pt>
                      <c:pt idx="904">
                        <c:v>41.835309757800005</c:v>
                      </c:pt>
                      <c:pt idx="905">
                        <c:v>41.806992910799998</c:v>
                      </c:pt>
                      <c:pt idx="906">
                        <c:v>41.778676063799999</c:v>
                      </c:pt>
                      <c:pt idx="907">
                        <c:v>41.747527532099994</c:v>
                      </c:pt>
                      <c:pt idx="908">
                        <c:v>41.719210685099995</c:v>
                      </c:pt>
                      <c:pt idx="909">
                        <c:v>41.690893838099996</c:v>
                      </c:pt>
                      <c:pt idx="910">
                        <c:v>41.659745306399998</c:v>
                      </c:pt>
                      <c:pt idx="911">
                        <c:v>41.631428459399999</c:v>
                      </c:pt>
                      <c:pt idx="912">
                        <c:v>41.603111612399999</c:v>
                      </c:pt>
                      <c:pt idx="913">
                        <c:v>41.5747947654</c:v>
                      </c:pt>
                      <c:pt idx="914">
                        <c:v>41.543646233699995</c:v>
                      </c:pt>
                      <c:pt idx="915">
                        <c:v>41.515329386699996</c:v>
                      </c:pt>
                      <c:pt idx="916">
                        <c:v>41.487012539699997</c:v>
                      </c:pt>
                      <c:pt idx="917">
                        <c:v>41.455864007999999</c:v>
                      </c:pt>
                      <c:pt idx="918">
                        <c:v>41.427547161</c:v>
                      </c:pt>
                      <c:pt idx="919">
                        <c:v>41.399230314</c:v>
                      </c:pt>
                      <c:pt idx="920">
                        <c:v>41.370913467000001</c:v>
                      </c:pt>
                      <c:pt idx="921">
                        <c:v>41.342596620000002</c:v>
                      </c:pt>
                      <c:pt idx="922">
                        <c:v>41.311448088300004</c:v>
                      </c:pt>
                      <c:pt idx="923">
                        <c:v>41.283131241300005</c:v>
                      </c:pt>
                      <c:pt idx="924">
                        <c:v>41.254814394299999</c:v>
                      </c:pt>
                      <c:pt idx="925">
                        <c:v>41.226497547299999</c:v>
                      </c:pt>
                      <c:pt idx="926">
                        <c:v>41.1981807003</c:v>
                      </c:pt>
                      <c:pt idx="927">
                        <c:v>41.167032168599995</c:v>
                      </c:pt>
                      <c:pt idx="928">
                        <c:v>41.138715321599996</c:v>
                      </c:pt>
                      <c:pt idx="929">
                        <c:v>41.110398474599997</c:v>
                      </c:pt>
                      <c:pt idx="930">
                        <c:v>41.082081627599997</c:v>
                      </c:pt>
                      <c:pt idx="931">
                        <c:v>41.053764780599998</c:v>
                      </c:pt>
                      <c:pt idx="932">
                        <c:v>41.025447933599999</c:v>
                      </c:pt>
                      <c:pt idx="933">
                        <c:v>40.994299401900001</c:v>
                      </c:pt>
                      <c:pt idx="934">
                        <c:v>40.965982554900002</c:v>
                      </c:pt>
                      <c:pt idx="935">
                        <c:v>40.937665707900003</c:v>
                      </c:pt>
                      <c:pt idx="936">
                        <c:v>40.909348860900003</c:v>
                      </c:pt>
                      <c:pt idx="937">
                        <c:v>40.881032013899997</c:v>
                      </c:pt>
                      <c:pt idx="938">
                        <c:v>40.852715166899998</c:v>
                      </c:pt>
                      <c:pt idx="939">
                        <c:v>40.824398319899998</c:v>
                      </c:pt>
                      <c:pt idx="940">
                        <c:v>40.796081472899999</c:v>
                      </c:pt>
                      <c:pt idx="941">
                        <c:v>40.7677646259</c:v>
                      </c:pt>
                      <c:pt idx="942">
                        <c:v>40.739447778900001</c:v>
                      </c:pt>
                      <c:pt idx="943">
                        <c:v>40.711130931900001</c:v>
                      </c:pt>
                      <c:pt idx="944">
                        <c:v>40.679982400199997</c:v>
                      </c:pt>
                      <c:pt idx="945">
                        <c:v>40.651665553199997</c:v>
                      </c:pt>
                      <c:pt idx="946">
                        <c:v>40.623348706199998</c:v>
                      </c:pt>
                      <c:pt idx="947">
                        <c:v>40.595031859199999</c:v>
                      </c:pt>
                      <c:pt idx="948">
                        <c:v>40.5667150122</c:v>
                      </c:pt>
                      <c:pt idx="949">
                        <c:v>40.538398165199993</c:v>
                      </c:pt>
                      <c:pt idx="950">
                        <c:v>40.510081318199994</c:v>
                      </c:pt>
                      <c:pt idx="951">
                        <c:v>40.481764471199995</c:v>
                      </c:pt>
                      <c:pt idx="952">
                        <c:v>40.453447624199995</c:v>
                      </c:pt>
                      <c:pt idx="953">
                        <c:v>40.425130777199996</c:v>
                      </c:pt>
                      <c:pt idx="954">
                        <c:v>40.396813930199997</c:v>
                      </c:pt>
                      <c:pt idx="955">
                        <c:v>40.368497083199998</c:v>
                      </c:pt>
                      <c:pt idx="956">
                        <c:v>40.340180236199998</c:v>
                      </c:pt>
                      <c:pt idx="957">
                        <c:v>40.311863389199999</c:v>
                      </c:pt>
                      <c:pt idx="958">
                        <c:v>40.283546542199993</c:v>
                      </c:pt>
                      <c:pt idx="959">
                        <c:v>40.255229695199994</c:v>
                      </c:pt>
                      <c:pt idx="960">
                        <c:v>40.2297445329</c:v>
                      </c:pt>
                      <c:pt idx="961">
                        <c:v>40.201427685900001</c:v>
                      </c:pt>
                      <c:pt idx="962">
                        <c:v>40.173110838900001</c:v>
                      </c:pt>
                      <c:pt idx="963">
                        <c:v>40.144793991900002</c:v>
                      </c:pt>
                      <c:pt idx="964">
                        <c:v>40.116477144900003</c:v>
                      </c:pt>
                      <c:pt idx="965">
                        <c:v>40.088160297900004</c:v>
                      </c:pt>
                      <c:pt idx="966">
                        <c:v>40.059843450899997</c:v>
                      </c:pt>
                      <c:pt idx="967">
                        <c:v>40.031526603899998</c:v>
                      </c:pt>
                      <c:pt idx="968">
                        <c:v>40.003209756899999</c:v>
                      </c:pt>
                      <c:pt idx="969">
                        <c:v>39.974892909899999</c:v>
                      </c:pt>
                      <c:pt idx="970">
                        <c:v>39.9465760629</c:v>
                      </c:pt>
                      <c:pt idx="971">
                        <c:v>39.921090900599999</c:v>
                      </c:pt>
                      <c:pt idx="972">
                        <c:v>39.8927740536</c:v>
                      </c:pt>
                      <c:pt idx="973">
                        <c:v>39.864457206600001</c:v>
                      </c:pt>
                      <c:pt idx="974">
                        <c:v>39.836140359599995</c:v>
                      </c:pt>
                      <c:pt idx="975">
                        <c:v>39.807823512599995</c:v>
                      </c:pt>
                      <c:pt idx="976">
                        <c:v>39.779506665599996</c:v>
                      </c:pt>
                      <c:pt idx="977">
                        <c:v>39.754021503300002</c:v>
                      </c:pt>
                      <c:pt idx="978">
                        <c:v>39.725704656300003</c:v>
                      </c:pt>
                      <c:pt idx="979">
                        <c:v>39.697387809300004</c:v>
                      </c:pt>
                      <c:pt idx="980">
                        <c:v>39.669070962300005</c:v>
                      </c:pt>
                      <c:pt idx="981">
                        <c:v>39.640754115299998</c:v>
                      </c:pt>
                      <c:pt idx="982">
                        <c:v>39.615268952999998</c:v>
                      </c:pt>
                      <c:pt idx="983">
                        <c:v>39.586952105999998</c:v>
                      </c:pt>
                      <c:pt idx="984">
                        <c:v>39.558635258999999</c:v>
                      </c:pt>
                      <c:pt idx="985">
                        <c:v>39.530318412</c:v>
                      </c:pt>
                      <c:pt idx="986">
                        <c:v>39.502001565</c:v>
                      </c:pt>
                      <c:pt idx="987">
                        <c:v>39.4765164027</c:v>
                      </c:pt>
                      <c:pt idx="988">
                        <c:v>39.448199555699993</c:v>
                      </c:pt>
                      <c:pt idx="989">
                        <c:v>39.419882708699994</c:v>
                      </c:pt>
                      <c:pt idx="990">
                        <c:v>39.391565861699995</c:v>
                      </c:pt>
                      <c:pt idx="991">
                        <c:v>39.366080699400001</c:v>
                      </c:pt>
                      <c:pt idx="992">
                        <c:v>39.337763852400002</c:v>
                      </c:pt>
                      <c:pt idx="993">
                        <c:v>39.309447005400003</c:v>
                      </c:pt>
                      <c:pt idx="994">
                        <c:v>39.283961843099995</c:v>
                      </c:pt>
                      <c:pt idx="995">
                        <c:v>39.255644996099996</c:v>
                      </c:pt>
                      <c:pt idx="996">
                        <c:v>39.227328149099996</c:v>
                      </c:pt>
                      <c:pt idx="997">
                        <c:v>39.199011302099997</c:v>
                      </c:pt>
                      <c:pt idx="998">
                        <c:v>39.173526139800003</c:v>
                      </c:pt>
                      <c:pt idx="999">
                        <c:v>39.145209292800004</c:v>
                      </c:pt>
                      <c:pt idx="1000">
                        <c:v>39.116892445800005</c:v>
                      </c:pt>
                      <c:pt idx="1001">
                        <c:v>39.091407283499997</c:v>
                      </c:pt>
                      <c:pt idx="1002">
                        <c:v>39.063090436499998</c:v>
                      </c:pt>
                      <c:pt idx="1003">
                        <c:v>39.034773589499999</c:v>
                      </c:pt>
                      <c:pt idx="1004">
                        <c:v>39.009288427199998</c:v>
                      </c:pt>
                      <c:pt idx="1005">
                        <c:v>38.980971580199999</c:v>
                      </c:pt>
                      <c:pt idx="1006">
                        <c:v>38.955486417899998</c:v>
                      </c:pt>
                      <c:pt idx="1007">
                        <c:v>38.927169570899999</c:v>
                      </c:pt>
                      <c:pt idx="1008">
                        <c:v>38.898852723899999</c:v>
                      </c:pt>
                      <c:pt idx="1009">
                        <c:v>38.873367561599999</c:v>
                      </c:pt>
                      <c:pt idx="1010">
                        <c:v>38.845050714599999</c:v>
                      </c:pt>
                      <c:pt idx="1011">
                        <c:v>38.819565552299999</c:v>
                      </c:pt>
                      <c:pt idx="1012">
                        <c:v>38.791248705299999</c:v>
                      </c:pt>
                      <c:pt idx="1013">
                        <c:v>38.7629318583</c:v>
                      </c:pt>
                      <c:pt idx="1014">
                        <c:v>38.737446695999999</c:v>
                      </c:pt>
                      <c:pt idx="1015">
                        <c:v>38.709129849</c:v>
                      </c:pt>
                      <c:pt idx="1016">
                        <c:v>38.683644686699999</c:v>
                      </c:pt>
                      <c:pt idx="1017">
                        <c:v>38.655327839699993</c:v>
                      </c:pt>
                      <c:pt idx="1018">
                        <c:v>38.629842677399999</c:v>
                      </c:pt>
                      <c:pt idx="1019">
                        <c:v>38.6015258304</c:v>
                      </c:pt>
                      <c:pt idx="1020">
                        <c:v>38.573208983400001</c:v>
                      </c:pt>
                      <c:pt idx="1021">
                        <c:v>38.5477238211</c:v>
                      </c:pt>
                      <c:pt idx="1022">
                        <c:v>38.519406974100001</c:v>
                      </c:pt>
                      <c:pt idx="1023">
                        <c:v>38.4939218118</c:v>
                      </c:pt>
                      <c:pt idx="1024">
                        <c:v>38.465604964800001</c:v>
                      </c:pt>
                      <c:pt idx="1025">
                        <c:v>38.4401198025</c:v>
                      </c:pt>
                      <c:pt idx="1026">
                        <c:v>38.411802955500001</c:v>
                      </c:pt>
                      <c:pt idx="1027">
                        <c:v>38.386317793199993</c:v>
                      </c:pt>
                      <c:pt idx="1028">
                        <c:v>38.358000946199994</c:v>
                      </c:pt>
                      <c:pt idx="1029">
                        <c:v>38.3325157839</c:v>
                      </c:pt>
                      <c:pt idx="1030">
                        <c:v>38.304198936900001</c:v>
                      </c:pt>
                      <c:pt idx="1031">
                        <c:v>38.2787137746</c:v>
                      </c:pt>
                      <c:pt idx="1032">
                        <c:v>38.253228612299999</c:v>
                      </c:pt>
                      <c:pt idx="1033">
                        <c:v>38.2249117653</c:v>
                      </c:pt>
                      <c:pt idx="1034">
                        <c:v>38.199426602999999</c:v>
                      </c:pt>
                      <c:pt idx="1035">
                        <c:v>38.171109756</c:v>
                      </c:pt>
                      <c:pt idx="1036">
                        <c:v>38.145624593699999</c:v>
                      </c:pt>
                      <c:pt idx="1037">
                        <c:v>38.117307746699993</c:v>
                      </c:pt>
                      <c:pt idx="1038">
                        <c:v>38.091822584399999</c:v>
                      </c:pt>
                      <c:pt idx="1039">
                        <c:v>38.066337422099998</c:v>
                      </c:pt>
                      <c:pt idx="1040">
                        <c:v>38.038020575099999</c:v>
                      </c:pt>
                      <c:pt idx="1041">
                        <c:v>38.012535412799998</c:v>
                      </c:pt>
                      <c:pt idx="1042">
                        <c:v>37.984218565799999</c:v>
                      </c:pt>
                      <c:pt idx="1043">
                        <c:v>37.958733403499998</c:v>
                      </c:pt>
                      <c:pt idx="1044">
                        <c:v>37.933248241199998</c:v>
                      </c:pt>
                      <c:pt idx="1045">
                        <c:v>37.904931394199998</c:v>
                      </c:pt>
                      <c:pt idx="1046">
                        <c:v>37.879446231899998</c:v>
                      </c:pt>
                      <c:pt idx="1047">
                        <c:v>37.853961069599997</c:v>
                      </c:pt>
                      <c:pt idx="1048">
                        <c:v>37.825644222599998</c:v>
                      </c:pt>
                      <c:pt idx="1049">
                        <c:v>37.800159060300004</c:v>
                      </c:pt>
                      <c:pt idx="1050">
                        <c:v>37.771842213300005</c:v>
                      </c:pt>
                      <c:pt idx="1051">
                        <c:v>37.746357050999997</c:v>
                      </c:pt>
                      <c:pt idx="1052">
                        <c:v>37.720871888699996</c:v>
                      </c:pt>
                      <c:pt idx="1053">
                        <c:v>37.695386726400002</c:v>
                      </c:pt>
                      <c:pt idx="1054">
                        <c:v>37.667069879400003</c:v>
                      </c:pt>
                      <c:pt idx="1055">
                        <c:v>37.641584717099995</c:v>
                      </c:pt>
                      <c:pt idx="1056">
                        <c:v>37.616099554800002</c:v>
                      </c:pt>
                      <c:pt idx="1057">
                        <c:v>37.587782707800002</c:v>
                      </c:pt>
                      <c:pt idx="1058">
                        <c:v>37.562297545500002</c:v>
                      </c:pt>
                      <c:pt idx="1059">
                        <c:v>37.536812383199994</c:v>
                      </c:pt>
                      <c:pt idx="1060">
                        <c:v>37.508495536199995</c:v>
                      </c:pt>
                      <c:pt idx="1061">
                        <c:v>37.483010373900001</c:v>
                      </c:pt>
                      <c:pt idx="1062">
                        <c:v>37.4575252116</c:v>
                      </c:pt>
                      <c:pt idx="1063">
                        <c:v>37.432040049299999</c:v>
                      </c:pt>
                      <c:pt idx="1064">
                        <c:v>37.4037232023</c:v>
                      </c:pt>
                      <c:pt idx="1065">
                        <c:v>37.378238039999999</c:v>
                      </c:pt>
                      <c:pt idx="1066">
                        <c:v>37.352752877699999</c:v>
                      </c:pt>
                      <c:pt idx="1067">
                        <c:v>37.327267715399998</c:v>
                      </c:pt>
                      <c:pt idx="1068">
                        <c:v>37.301782553099997</c:v>
                      </c:pt>
                      <c:pt idx="1069">
                        <c:v>37.273465706099998</c:v>
                      </c:pt>
                      <c:pt idx="1070">
                        <c:v>37.247980543800004</c:v>
                      </c:pt>
                      <c:pt idx="1071">
                        <c:v>37.222495381499996</c:v>
                      </c:pt>
                      <c:pt idx="1072">
                        <c:v>37.197010219199996</c:v>
                      </c:pt>
                      <c:pt idx="1073">
                        <c:v>37.171525056900002</c:v>
                      </c:pt>
                      <c:pt idx="1074">
                        <c:v>37.143208209900003</c:v>
                      </c:pt>
                      <c:pt idx="1075">
                        <c:v>37.117723047599995</c:v>
                      </c:pt>
                      <c:pt idx="1076">
                        <c:v>37.092237885300001</c:v>
                      </c:pt>
                      <c:pt idx="1077">
                        <c:v>37.066752723</c:v>
                      </c:pt>
                      <c:pt idx="1078">
                        <c:v>37.0412675607</c:v>
                      </c:pt>
                      <c:pt idx="1079">
                        <c:v>37.015782398399999</c:v>
                      </c:pt>
                      <c:pt idx="1080">
                        <c:v>36.9874655514</c:v>
                      </c:pt>
                      <c:pt idx="1081">
                        <c:v>36.961980389099999</c:v>
                      </c:pt>
                      <c:pt idx="1082">
                        <c:v>36.936495226799998</c:v>
                      </c:pt>
                      <c:pt idx="1083">
                        <c:v>36.911010064499997</c:v>
                      </c:pt>
                      <c:pt idx="1084">
                        <c:v>36.885524902199997</c:v>
                      </c:pt>
                      <c:pt idx="1085">
                        <c:v>36.860039739900003</c:v>
                      </c:pt>
                      <c:pt idx="1086">
                        <c:v>36.834554577599995</c:v>
                      </c:pt>
                      <c:pt idx="1087">
                        <c:v>36.809069415300002</c:v>
                      </c:pt>
                      <c:pt idx="1088">
                        <c:v>36.780752568300002</c:v>
                      </c:pt>
                      <c:pt idx="1089">
                        <c:v>36.755267406000002</c:v>
                      </c:pt>
                      <c:pt idx="1090">
                        <c:v>36.729782243699994</c:v>
                      </c:pt>
                      <c:pt idx="1091">
                        <c:v>36.7042970814</c:v>
                      </c:pt>
                      <c:pt idx="1092">
                        <c:v>36.678811919099999</c:v>
                      </c:pt>
                      <c:pt idx="1093">
                        <c:v>36.653326756799999</c:v>
                      </c:pt>
                      <c:pt idx="1094">
                        <c:v>36.627841594499998</c:v>
                      </c:pt>
                      <c:pt idx="1095">
                        <c:v>36.602356432199997</c:v>
                      </c:pt>
                      <c:pt idx="1096">
                        <c:v>36.576871269900003</c:v>
                      </c:pt>
                      <c:pt idx="1097">
                        <c:v>36.551386107599996</c:v>
                      </c:pt>
                      <c:pt idx="1098">
                        <c:v>36.525900945300002</c:v>
                      </c:pt>
                      <c:pt idx="1099">
                        <c:v>36.500415783000001</c:v>
                      </c:pt>
                      <c:pt idx="1100">
                        <c:v>36.474930620699993</c:v>
                      </c:pt>
                      <c:pt idx="1101">
                        <c:v>36.4494454584</c:v>
                      </c:pt>
                      <c:pt idx="1102">
                        <c:v>36.423960296099999</c:v>
                      </c:pt>
                      <c:pt idx="1103">
                        <c:v>36.398475133799998</c:v>
                      </c:pt>
                      <c:pt idx="1104">
                        <c:v>36.372989971499997</c:v>
                      </c:pt>
                      <c:pt idx="1105">
                        <c:v>36.347504809199997</c:v>
                      </c:pt>
                      <c:pt idx="1106">
                        <c:v>36.322019646900003</c:v>
                      </c:pt>
                      <c:pt idx="1107">
                        <c:v>36.296534484599995</c:v>
                      </c:pt>
                      <c:pt idx="1108">
                        <c:v>36.271049322300001</c:v>
                      </c:pt>
                      <c:pt idx="1109">
                        <c:v>36.245564160000001</c:v>
                      </c:pt>
                      <c:pt idx="1110">
                        <c:v>36.220078997699993</c:v>
                      </c:pt>
                      <c:pt idx="1111">
                        <c:v>36.194593835399999</c:v>
                      </c:pt>
                      <c:pt idx="1112">
                        <c:v>36.169108673099998</c:v>
                      </c:pt>
                      <c:pt idx="1113">
                        <c:v>36.143623510800005</c:v>
                      </c:pt>
                      <c:pt idx="1114">
                        <c:v>36.118138348499997</c:v>
                      </c:pt>
                      <c:pt idx="1115">
                        <c:v>36.092653186199996</c:v>
                      </c:pt>
                      <c:pt idx="1116">
                        <c:v>36.067168023900003</c:v>
                      </c:pt>
                      <c:pt idx="1117">
                        <c:v>36.0445145463</c:v>
                      </c:pt>
                      <c:pt idx="1118">
                        <c:v>36.019029384</c:v>
                      </c:pt>
                      <c:pt idx="1119">
                        <c:v>35.993544221699999</c:v>
                      </c:pt>
                      <c:pt idx="1120">
                        <c:v>35.968059059399998</c:v>
                      </c:pt>
                      <c:pt idx="1121">
                        <c:v>35.942573897099997</c:v>
                      </c:pt>
                      <c:pt idx="1122">
                        <c:v>35.917088734800004</c:v>
                      </c:pt>
                      <c:pt idx="1123">
                        <c:v>35.891603572499996</c:v>
                      </c:pt>
                      <c:pt idx="1124">
                        <c:v>35.866118410199995</c:v>
                      </c:pt>
                      <c:pt idx="1125">
                        <c:v>35.8434649326</c:v>
                      </c:pt>
                      <c:pt idx="1126">
                        <c:v>35.817979770299999</c:v>
                      </c:pt>
                      <c:pt idx="1127">
                        <c:v>35.792494607999998</c:v>
                      </c:pt>
                      <c:pt idx="1128">
                        <c:v>35.767009445699998</c:v>
                      </c:pt>
                      <c:pt idx="1129">
                        <c:v>35.741524283399997</c:v>
                      </c:pt>
                      <c:pt idx="1130">
                        <c:v>35.716039121099996</c:v>
                      </c:pt>
                      <c:pt idx="1131">
                        <c:v>35.690553958800002</c:v>
                      </c:pt>
                      <c:pt idx="1132">
                        <c:v>35.667900481199993</c:v>
                      </c:pt>
                      <c:pt idx="1133">
                        <c:v>35.642415318899999</c:v>
                      </c:pt>
                      <c:pt idx="1134">
                        <c:v>35.616930156599999</c:v>
                      </c:pt>
                      <c:pt idx="1135">
                        <c:v>35.591444994299998</c:v>
                      </c:pt>
                      <c:pt idx="1136">
                        <c:v>35.565959831999997</c:v>
                      </c:pt>
                      <c:pt idx="1137">
                        <c:v>35.543306354400002</c:v>
                      </c:pt>
                      <c:pt idx="1138">
                        <c:v>35.517821192099994</c:v>
                      </c:pt>
                      <c:pt idx="1139">
                        <c:v>35.492336029800001</c:v>
                      </c:pt>
                      <c:pt idx="1140">
                        <c:v>35.4668508675</c:v>
                      </c:pt>
                      <c:pt idx="1141">
                        <c:v>35.444197389899998</c:v>
                      </c:pt>
                      <c:pt idx="1142">
                        <c:v>35.418712227599997</c:v>
                      </c:pt>
                      <c:pt idx="1143">
                        <c:v>35.393227065300003</c:v>
                      </c:pt>
                      <c:pt idx="1144">
                        <c:v>35.367741903000002</c:v>
                      </c:pt>
                      <c:pt idx="1145">
                        <c:v>35.3450884254</c:v>
                      </c:pt>
                      <c:pt idx="1146">
                        <c:v>35.319603263099999</c:v>
                      </c:pt>
                      <c:pt idx="1147">
                        <c:v>35.294118100799999</c:v>
                      </c:pt>
                      <c:pt idx="1148">
                        <c:v>35.268632938499998</c:v>
                      </c:pt>
                      <c:pt idx="1149">
                        <c:v>35.245979460900003</c:v>
                      </c:pt>
                      <c:pt idx="1150">
                        <c:v>35.220494298599995</c:v>
                      </c:pt>
                      <c:pt idx="1151">
                        <c:v>35.195009136300001</c:v>
                      </c:pt>
                      <c:pt idx="1152">
                        <c:v>35.172355658699999</c:v>
                      </c:pt>
                      <c:pt idx="1153">
                        <c:v>35.146870496399998</c:v>
                      </c:pt>
                      <c:pt idx="1154">
                        <c:v>35.121385334099998</c:v>
                      </c:pt>
                      <c:pt idx="1155">
                        <c:v>35.098731856500002</c:v>
                      </c:pt>
                      <c:pt idx="1156">
                        <c:v>35.073246694199995</c:v>
                      </c:pt>
                      <c:pt idx="1157">
                        <c:v>35.047761531900001</c:v>
                      </c:pt>
                      <c:pt idx="1158">
                        <c:v>35.025108054299999</c:v>
                      </c:pt>
                      <c:pt idx="1159">
                        <c:v>34.999622891999998</c:v>
                      </c:pt>
                      <c:pt idx="1160">
                        <c:v>34.974137729699997</c:v>
                      </c:pt>
                      <c:pt idx="1161">
                        <c:v>34.951484252099995</c:v>
                      </c:pt>
                      <c:pt idx="1162">
                        <c:v>34.925999089800001</c:v>
                      </c:pt>
                      <c:pt idx="1163">
                        <c:v>34.9005139275</c:v>
                      </c:pt>
                      <c:pt idx="1164">
                        <c:v>34.877860449899998</c:v>
                      </c:pt>
                      <c:pt idx="1165">
                        <c:v>34.852375287599997</c:v>
                      </c:pt>
                      <c:pt idx="1166">
                        <c:v>34.829721810000002</c:v>
                      </c:pt>
                      <c:pt idx="1167">
                        <c:v>34.804236647699994</c:v>
                      </c:pt>
                      <c:pt idx="1168">
                        <c:v>34.778751485400001</c:v>
                      </c:pt>
                      <c:pt idx="1169">
                        <c:v>34.756098007799999</c:v>
                      </c:pt>
                      <c:pt idx="1170">
                        <c:v>34.730612845499998</c:v>
                      </c:pt>
                      <c:pt idx="1171">
                        <c:v>34.707959367900003</c:v>
                      </c:pt>
                      <c:pt idx="1172">
                        <c:v>34.682474205599995</c:v>
                      </c:pt>
                      <c:pt idx="1173">
                        <c:v>34.656989043300001</c:v>
                      </c:pt>
                      <c:pt idx="1174">
                        <c:v>34.634335565699999</c:v>
                      </c:pt>
                      <c:pt idx="1175">
                        <c:v>34.608850403399998</c:v>
                      </c:pt>
                      <c:pt idx="1176">
                        <c:v>34.586196925800003</c:v>
                      </c:pt>
                      <c:pt idx="1177">
                        <c:v>34.560711763500002</c:v>
                      </c:pt>
                      <c:pt idx="1178">
                        <c:v>34.5380582859</c:v>
                      </c:pt>
                      <c:pt idx="1179">
                        <c:v>34.512573123599999</c:v>
                      </c:pt>
                      <c:pt idx="1180">
                        <c:v>34.489919645999997</c:v>
                      </c:pt>
                      <c:pt idx="1181">
                        <c:v>34.464434483699996</c:v>
                      </c:pt>
                      <c:pt idx="1182">
                        <c:v>34.441781006100001</c:v>
                      </c:pt>
                      <c:pt idx="1183">
                        <c:v>34.4162958438</c:v>
                      </c:pt>
                      <c:pt idx="1184">
                        <c:v>34.393642366199998</c:v>
                      </c:pt>
                      <c:pt idx="1185">
                        <c:v>34.368157203899997</c:v>
                      </c:pt>
                      <c:pt idx="1186">
                        <c:v>34.345503726300002</c:v>
                      </c:pt>
                      <c:pt idx="1187">
                        <c:v>34.320018564000002</c:v>
                      </c:pt>
                      <c:pt idx="1188">
                        <c:v>34.297365086399999</c:v>
                      </c:pt>
                      <c:pt idx="1189">
                        <c:v>34.271879924099999</c:v>
                      </c:pt>
                      <c:pt idx="1190">
                        <c:v>34.249226446499996</c:v>
                      </c:pt>
                      <c:pt idx="1191">
                        <c:v>34.223741284199996</c:v>
                      </c:pt>
                      <c:pt idx="1192">
                        <c:v>34.2010878066</c:v>
                      </c:pt>
                      <c:pt idx="1193">
                        <c:v>34.1756026443</c:v>
                      </c:pt>
                      <c:pt idx="1194">
                        <c:v>34.152949166699997</c:v>
                      </c:pt>
                      <c:pt idx="1195">
                        <c:v>34.130295689099995</c:v>
                      </c:pt>
                      <c:pt idx="1196">
                        <c:v>34.104810526800001</c:v>
                      </c:pt>
                      <c:pt idx="1197">
                        <c:v>34.082157049199999</c:v>
                      </c:pt>
                      <c:pt idx="1198">
                        <c:v>34.056671886899998</c:v>
                      </c:pt>
                      <c:pt idx="1199">
                        <c:v>34.034018409300003</c:v>
                      </c:pt>
                      <c:pt idx="1200">
                        <c:v>34.008533246999995</c:v>
                      </c:pt>
                      <c:pt idx="1201">
                        <c:v>33.9858797694</c:v>
                      </c:pt>
                      <c:pt idx="1202">
                        <c:v>33.963226291799998</c:v>
                      </c:pt>
                      <c:pt idx="1203">
                        <c:v>33.937741129499997</c:v>
                      </c:pt>
                      <c:pt idx="1204">
                        <c:v>33.915087651900002</c:v>
                      </c:pt>
                      <c:pt idx="1205">
                        <c:v>33.889602489599994</c:v>
                      </c:pt>
                      <c:pt idx="1206">
                        <c:v>33.866949011999999</c:v>
                      </c:pt>
                      <c:pt idx="1207">
                        <c:v>33.844295534399997</c:v>
                      </c:pt>
                      <c:pt idx="1208">
                        <c:v>33.818810372099996</c:v>
                      </c:pt>
                      <c:pt idx="1209">
                        <c:v>33.796156894500001</c:v>
                      </c:pt>
                      <c:pt idx="1210">
                        <c:v>33.773503416899999</c:v>
                      </c:pt>
                      <c:pt idx="1211">
                        <c:v>33.748018254599998</c:v>
                      </c:pt>
                      <c:pt idx="1212">
                        <c:v>33.725364776999996</c:v>
                      </c:pt>
                      <c:pt idx="1213">
                        <c:v>33.702711299400001</c:v>
                      </c:pt>
                      <c:pt idx="1214">
                        <c:v>33.6772261371</c:v>
                      </c:pt>
                      <c:pt idx="1215">
                        <c:v>33.654572659499998</c:v>
                      </c:pt>
                      <c:pt idx="1216">
                        <c:v>33.631919181900003</c:v>
                      </c:pt>
                      <c:pt idx="1217">
                        <c:v>33.606434019599995</c:v>
                      </c:pt>
                      <c:pt idx="1218">
                        <c:v>33.583780542</c:v>
                      </c:pt>
                      <c:pt idx="1219">
                        <c:v>33.561127064399997</c:v>
                      </c:pt>
                      <c:pt idx="1220">
                        <c:v>33.538473586800002</c:v>
                      </c:pt>
                      <c:pt idx="1221">
                        <c:v>33.512988424500001</c:v>
                      </c:pt>
                      <c:pt idx="1222">
                        <c:v>33.490334946899999</c:v>
                      </c:pt>
                      <c:pt idx="1223">
                        <c:v>33.467681469300004</c:v>
                      </c:pt>
                      <c:pt idx="1224">
                        <c:v>33.442196306999996</c:v>
                      </c:pt>
                      <c:pt idx="1225">
                        <c:v>33.419542829400001</c:v>
                      </c:pt>
                      <c:pt idx="1226">
                        <c:v>33.396889351799999</c:v>
                      </c:pt>
                      <c:pt idx="1227">
                        <c:v>33.374235874199996</c:v>
                      </c:pt>
                      <c:pt idx="1228">
                        <c:v>33.348750711900003</c:v>
                      </c:pt>
                      <c:pt idx="1229">
                        <c:v>33.326097234300001</c:v>
                      </c:pt>
                      <c:pt idx="1230">
                        <c:v>33.303443756699998</c:v>
                      </c:pt>
                      <c:pt idx="1231">
                        <c:v>33.280790279099996</c:v>
                      </c:pt>
                      <c:pt idx="1232">
                        <c:v>33.255305116800002</c:v>
                      </c:pt>
                      <c:pt idx="1233">
                        <c:v>33.232651639199993</c:v>
                      </c:pt>
                      <c:pt idx="1234">
                        <c:v>33.209998161599998</c:v>
                      </c:pt>
                      <c:pt idx="1235">
                        <c:v>33.187344683999996</c:v>
                      </c:pt>
                      <c:pt idx="1236">
                        <c:v>33.164691206400001</c:v>
                      </c:pt>
                      <c:pt idx="1237">
                        <c:v>33.1392060441</c:v>
                      </c:pt>
                      <c:pt idx="1238">
                        <c:v>33.116552566499998</c:v>
                      </c:pt>
                      <c:pt idx="1239">
                        <c:v>33.093899088900002</c:v>
                      </c:pt>
                      <c:pt idx="1240">
                        <c:v>33.0712456113</c:v>
                      </c:pt>
                      <c:pt idx="1241">
                        <c:v>33.048592133699998</c:v>
                      </c:pt>
                      <c:pt idx="1242">
                        <c:v>33.025938656099996</c:v>
                      </c:pt>
                      <c:pt idx="1243">
                        <c:v>33.000453493800002</c:v>
                      </c:pt>
                      <c:pt idx="1244">
                        <c:v>32.9778000162</c:v>
                      </c:pt>
                      <c:pt idx="1245">
                        <c:v>32.955146538599998</c:v>
                      </c:pt>
                      <c:pt idx="1246">
                        <c:v>32.932493061000002</c:v>
                      </c:pt>
                      <c:pt idx="1247">
                        <c:v>32.9098395834</c:v>
                      </c:pt>
                      <c:pt idx="1248">
                        <c:v>32.887186105800005</c:v>
                      </c:pt>
                      <c:pt idx="1249">
                        <c:v>32.864532628199996</c:v>
                      </c:pt>
                      <c:pt idx="1250">
                        <c:v>32.839047465900002</c:v>
                      </c:pt>
                      <c:pt idx="1251">
                        <c:v>32.8163939883</c:v>
                      </c:pt>
                      <c:pt idx="1252">
                        <c:v>32.793740510699998</c:v>
                      </c:pt>
                      <c:pt idx="1253">
                        <c:v>32.771087033099995</c:v>
                      </c:pt>
                      <c:pt idx="1254">
                        <c:v>32.7484335555</c:v>
                      </c:pt>
                      <c:pt idx="1255">
                        <c:v>32.725780077899998</c:v>
                      </c:pt>
                      <c:pt idx="1256">
                        <c:v>32.703126600300003</c:v>
                      </c:pt>
                      <c:pt idx="1257">
                        <c:v>32.680473122699993</c:v>
                      </c:pt>
                      <c:pt idx="1258">
                        <c:v>32.657819645099998</c:v>
                      </c:pt>
                      <c:pt idx="1259">
                        <c:v>32.635166167499996</c:v>
                      </c:pt>
                      <c:pt idx="1260">
                        <c:v>32.612512689900001</c:v>
                      </c:pt>
                      <c:pt idx="1261">
                        <c:v>32.589859212299999</c:v>
                      </c:pt>
                      <c:pt idx="1262">
                        <c:v>32.567205734699996</c:v>
                      </c:pt>
                      <c:pt idx="1263">
                        <c:v>32.541720572400003</c:v>
                      </c:pt>
                      <c:pt idx="1264">
                        <c:v>32.5190670948</c:v>
                      </c:pt>
                      <c:pt idx="1265">
                        <c:v>32.496413617199998</c:v>
                      </c:pt>
                      <c:pt idx="1266">
                        <c:v>32.473760139599996</c:v>
                      </c:pt>
                      <c:pt idx="1267">
                        <c:v>32.451106662000001</c:v>
                      </c:pt>
                      <c:pt idx="1268">
                        <c:v>32.428453184399999</c:v>
                      </c:pt>
                      <c:pt idx="1269">
                        <c:v>32.405799706800003</c:v>
                      </c:pt>
                      <c:pt idx="1270">
                        <c:v>32.383146229199994</c:v>
                      </c:pt>
                      <c:pt idx="1271">
                        <c:v>32.360492751599999</c:v>
                      </c:pt>
                      <c:pt idx="1272">
                        <c:v>32.337839273999997</c:v>
                      </c:pt>
                      <c:pt idx="1273">
                        <c:v>32.315185796400002</c:v>
                      </c:pt>
                      <c:pt idx="1274">
                        <c:v>32.292532318799999</c:v>
                      </c:pt>
                      <c:pt idx="1275">
                        <c:v>32.269878841199997</c:v>
                      </c:pt>
                      <c:pt idx="1276">
                        <c:v>32.247225363599995</c:v>
                      </c:pt>
                      <c:pt idx="1277">
                        <c:v>32.224571886</c:v>
                      </c:pt>
                      <c:pt idx="1278">
                        <c:v>32.201918408399997</c:v>
                      </c:pt>
                      <c:pt idx="1279">
                        <c:v>32.182096615500001</c:v>
                      </c:pt>
                      <c:pt idx="1280">
                        <c:v>32.159443137899999</c:v>
                      </c:pt>
                      <c:pt idx="1281">
                        <c:v>32.136789660300003</c:v>
                      </c:pt>
                      <c:pt idx="1282">
                        <c:v>32.114136182699994</c:v>
                      </c:pt>
                      <c:pt idx="1283">
                        <c:v>32.091482705099999</c:v>
                      </c:pt>
                      <c:pt idx="1284">
                        <c:v>32.068829227499997</c:v>
                      </c:pt>
                      <c:pt idx="1285">
                        <c:v>32.046175749900002</c:v>
                      </c:pt>
                      <c:pt idx="1286">
                        <c:v>32.023522272299999</c:v>
                      </c:pt>
                      <c:pt idx="1287">
                        <c:v>32.000868794699997</c:v>
                      </c:pt>
                      <c:pt idx="1288">
                        <c:v>31.978215317099998</c:v>
                      </c:pt>
                      <c:pt idx="1289">
                        <c:v>31.9555618395</c:v>
                      </c:pt>
                      <c:pt idx="1290">
                        <c:v>31.932908361900001</c:v>
                      </c:pt>
                      <c:pt idx="1291">
                        <c:v>31.913086569000001</c:v>
                      </c:pt>
                      <c:pt idx="1292">
                        <c:v>31.890433091400002</c:v>
                      </c:pt>
                      <c:pt idx="1293">
                        <c:v>31.867779613800003</c:v>
                      </c:pt>
                      <c:pt idx="1294">
                        <c:v>31.845126136199998</c:v>
                      </c:pt>
                      <c:pt idx="1295">
                        <c:v>31.822472658599999</c:v>
                      </c:pt>
                      <c:pt idx="1296">
                        <c:v>31.799819181</c:v>
                      </c:pt>
                      <c:pt idx="1297">
                        <c:v>31.777165703400001</c:v>
                      </c:pt>
                      <c:pt idx="1298">
                        <c:v>31.754512225800003</c:v>
                      </c:pt>
                      <c:pt idx="1299">
                        <c:v>31.734690432899999</c:v>
                      </c:pt>
                      <c:pt idx="1300">
                        <c:v>31.7120369553</c:v>
                      </c:pt>
                      <c:pt idx="1301">
                        <c:v>31.689383477699998</c:v>
                      </c:pt>
                      <c:pt idx="1302">
                        <c:v>31.666730000099999</c:v>
                      </c:pt>
                      <c:pt idx="1303">
                        <c:v>31.644076522500001</c:v>
                      </c:pt>
                      <c:pt idx="1304">
                        <c:v>31.621423044900002</c:v>
                      </c:pt>
                      <c:pt idx="1305">
                        <c:v>31.601601251999998</c:v>
                      </c:pt>
                      <c:pt idx="1306">
                        <c:v>31.5789477744</c:v>
                      </c:pt>
                      <c:pt idx="1307">
                        <c:v>31.556294296800001</c:v>
                      </c:pt>
                      <c:pt idx="1308">
                        <c:v>31.533640819199995</c:v>
                      </c:pt>
                      <c:pt idx="1309">
                        <c:v>31.510987341599996</c:v>
                      </c:pt>
                      <c:pt idx="1310">
                        <c:v>31.491165548699996</c:v>
                      </c:pt>
                      <c:pt idx="1311">
                        <c:v>31.468512071099997</c:v>
                      </c:pt>
                      <c:pt idx="1312">
                        <c:v>31.445858593499999</c:v>
                      </c:pt>
                      <c:pt idx="1313">
                        <c:v>31.4232051159</c:v>
                      </c:pt>
                      <c:pt idx="1314">
                        <c:v>31.403383323</c:v>
                      </c:pt>
                      <c:pt idx="1315">
                        <c:v>31.380729845400001</c:v>
                      </c:pt>
                      <c:pt idx="1316">
                        <c:v>31.358076367800003</c:v>
                      </c:pt>
                      <c:pt idx="1317">
                        <c:v>31.335422890199997</c:v>
                      </c:pt>
                      <c:pt idx="1318">
                        <c:v>31.3156010973</c:v>
                      </c:pt>
                      <c:pt idx="1319">
                        <c:v>31.292947619699998</c:v>
                      </c:pt>
                      <c:pt idx="1320">
                        <c:v>31.270294142099999</c:v>
                      </c:pt>
                      <c:pt idx="1321">
                        <c:v>31.2476406645</c:v>
                      </c:pt>
                      <c:pt idx="1322">
                        <c:v>31.227818871599997</c:v>
                      </c:pt>
                      <c:pt idx="1323">
                        <c:v>31.205165393999998</c:v>
                      </c:pt>
                      <c:pt idx="1324">
                        <c:v>31.182511916399999</c:v>
                      </c:pt>
                      <c:pt idx="1325">
                        <c:v>31.162690123499999</c:v>
                      </c:pt>
                      <c:pt idx="1326">
                        <c:v>31.1400366459</c:v>
                      </c:pt>
                      <c:pt idx="1327">
                        <c:v>31.117383168300002</c:v>
                      </c:pt>
                      <c:pt idx="1328">
                        <c:v>31.097561375400002</c:v>
                      </c:pt>
                      <c:pt idx="1329">
                        <c:v>31.074907897800003</c:v>
                      </c:pt>
                      <c:pt idx="1330">
                        <c:v>31.052254420199997</c:v>
                      </c:pt>
                      <c:pt idx="1331">
                        <c:v>31.029600942599998</c:v>
                      </c:pt>
                      <c:pt idx="1332">
                        <c:v>31.009779149699998</c:v>
                      </c:pt>
                      <c:pt idx="1333">
                        <c:v>30.987125672099999</c:v>
                      </c:pt>
                      <c:pt idx="1334">
                        <c:v>30.964472194500001</c:v>
                      </c:pt>
                      <c:pt idx="1335">
                        <c:v>30.944650401599997</c:v>
                      </c:pt>
                      <c:pt idx="1336">
                        <c:v>30.921996923999998</c:v>
                      </c:pt>
                      <c:pt idx="1337">
                        <c:v>30.902175131099998</c:v>
                      </c:pt>
                      <c:pt idx="1338">
                        <c:v>30.879521653499999</c:v>
                      </c:pt>
                      <c:pt idx="1339">
                        <c:v>30.856868175900001</c:v>
                      </c:pt>
                      <c:pt idx="1340">
                        <c:v>30.837046383000001</c:v>
                      </c:pt>
                      <c:pt idx="1341">
                        <c:v>30.814392905400002</c:v>
                      </c:pt>
                      <c:pt idx="1342">
                        <c:v>30.791739427800003</c:v>
                      </c:pt>
                      <c:pt idx="1343">
                        <c:v>30.771917634899999</c:v>
                      </c:pt>
                      <c:pt idx="1344">
                        <c:v>30.749264157300001</c:v>
                      </c:pt>
                      <c:pt idx="1345">
                        <c:v>30.729442364400001</c:v>
                      </c:pt>
                      <c:pt idx="1346">
                        <c:v>30.706788886800002</c:v>
                      </c:pt>
                      <c:pt idx="1347">
                        <c:v>30.684135409199996</c:v>
                      </c:pt>
                      <c:pt idx="1348">
                        <c:v>30.664313616300003</c:v>
                      </c:pt>
                      <c:pt idx="1349">
                        <c:v>30.641660138699997</c:v>
                      </c:pt>
                      <c:pt idx="1350">
                        <c:v>30.621838345800001</c:v>
                      </c:pt>
                      <c:pt idx="1351">
                        <c:v>30.599184868199998</c:v>
                      </c:pt>
                      <c:pt idx="1352">
                        <c:v>30.579363075300002</c:v>
                      </c:pt>
                      <c:pt idx="1353">
                        <c:v>30.556709597699996</c:v>
                      </c:pt>
                      <c:pt idx="1354">
                        <c:v>30.536887804800003</c:v>
                      </c:pt>
                      <c:pt idx="1355">
                        <c:v>30.514234327199997</c:v>
                      </c:pt>
                      <c:pt idx="1356">
                        <c:v>30.491580849599998</c:v>
                      </c:pt>
                      <c:pt idx="1357">
                        <c:v>30.471759056699998</c:v>
                      </c:pt>
                      <c:pt idx="1358">
                        <c:v>30.449105579099999</c:v>
                      </c:pt>
                      <c:pt idx="1359">
                        <c:v>30.429283786199996</c:v>
                      </c:pt>
                      <c:pt idx="1360">
                        <c:v>30.406630308599997</c:v>
                      </c:pt>
                      <c:pt idx="1361">
                        <c:v>30.386808515699997</c:v>
                      </c:pt>
                      <c:pt idx="1362">
                        <c:v>30.364155038099998</c:v>
                      </c:pt>
                      <c:pt idx="1363">
                        <c:v>30.344333245199998</c:v>
                      </c:pt>
                      <c:pt idx="1364">
                        <c:v>30.321679767599999</c:v>
                      </c:pt>
                      <c:pt idx="1365">
                        <c:v>30.301857974699995</c:v>
                      </c:pt>
                      <c:pt idx="1366">
                        <c:v>30.279204497099997</c:v>
                      </c:pt>
                      <c:pt idx="1367">
                        <c:v>30.259382704199997</c:v>
                      </c:pt>
                      <c:pt idx="1368">
                        <c:v>30.236729226599998</c:v>
                      </c:pt>
                      <c:pt idx="1369">
                        <c:v>30.216907433699998</c:v>
                      </c:pt>
                      <c:pt idx="1370">
                        <c:v>30.194253956099999</c:v>
                      </c:pt>
                      <c:pt idx="1371">
                        <c:v>30.174432163199995</c:v>
                      </c:pt>
                      <c:pt idx="1372">
                        <c:v>30.154610370300002</c:v>
                      </c:pt>
                      <c:pt idx="1373">
                        <c:v>30.131956892699996</c:v>
                      </c:pt>
                      <c:pt idx="1374">
                        <c:v>30.112135099800003</c:v>
                      </c:pt>
                      <c:pt idx="1375">
                        <c:v>30.089481622199997</c:v>
                      </c:pt>
                      <c:pt idx="1376">
                        <c:v>30.069659829300001</c:v>
                      </c:pt>
                      <c:pt idx="1377">
                        <c:v>30.047006351699995</c:v>
                      </c:pt>
                      <c:pt idx="1378">
                        <c:v>30.027184558800002</c:v>
                      </c:pt>
                      <c:pt idx="1379">
                        <c:v>30.007362765900002</c:v>
                      </c:pt>
                      <c:pt idx="1380">
                        <c:v>29.984709288300003</c:v>
                      </c:pt>
                      <c:pt idx="1381">
                        <c:v>29.964887495399999</c:v>
                      </c:pt>
                      <c:pt idx="1382">
                        <c:v>29.942234017800001</c:v>
                      </c:pt>
                      <c:pt idx="1383">
                        <c:v>29.9224122249</c:v>
                      </c:pt>
                      <c:pt idx="1384">
                        <c:v>29.902590432</c:v>
                      </c:pt>
                      <c:pt idx="1385">
                        <c:v>29.879936954400002</c:v>
                      </c:pt>
                      <c:pt idx="1386">
                        <c:v>29.860115161499998</c:v>
                      </c:pt>
                      <c:pt idx="1387">
                        <c:v>29.837461683899999</c:v>
                      </c:pt>
                      <c:pt idx="1388">
                        <c:v>29.817639890999999</c:v>
                      </c:pt>
                      <c:pt idx="1389">
                        <c:v>29.797818098099999</c:v>
                      </c:pt>
                      <c:pt idx="1390">
                        <c:v>29.7751646205</c:v>
                      </c:pt>
                      <c:pt idx="1391">
                        <c:v>29.755342827599996</c:v>
                      </c:pt>
                      <c:pt idx="1392">
                        <c:v>29.735521034699996</c:v>
                      </c:pt>
                      <c:pt idx="1393">
                        <c:v>29.712867557099997</c:v>
                      </c:pt>
                      <c:pt idx="1394">
                        <c:v>29.693045764199997</c:v>
                      </c:pt>
                      <c:pt idx="1395">
                        <c:v>29.673223971300001</c:v>
                      </c:pt>
                      <c:pt idx="1396">
                        <c:v>29.650570493699998</c:v>
                      </c:pt>
                      <c:pt idx="1397">
                        <c:v>29.630748700800002</c:v>
                      </c:pt>
                      <c:pt idx="1398">
                        <c:v>29.610926907900001</c:v>
                      </c:pt>
                      <c:pt idx="1399">
                        <c:v>29.588273430300003</c:v>
                      </c:pt>
                      <c:pt idx="1400">
                        <c:v>29.568451637399999</c:v>
                      </c:pt>
                      <c:pt idx="1401">
                        <c:v>29.548629844499999</c:v>
                      </c:pt>
                      <c:pt idx="1402">
                        <c:v>29.5259763669</c:v>
                      </c:pt>
                      <c:pt idx="1403">
                        <c:v>29.506154574</c:v>
                      </c:pt>
                      <c:pt idx="1404">
                        <c:v>29.486332781099996</c:v>
                      </c:pt>
                      <c:pt idx="1405">
                        <c:v>29.466510988199996</c:v>
                      </c:pt>
                      <c:pt idx="1406">
                        <c:v>29.443857510599997</c:v>
                      </c:pt>
                      <c:pt idx="1407">
                        <c:v>29.424035717699997</c:v>
                      </c:pt>
                      <c:pt idx="1408">
                        <c:v>29.404213924800001</c:v>
                      </c:pt>
                      <c:pt idx="1409">
                        <c:v>29.381560447199998</c:v>
                      </c:pt>
                      <c:pt idx="1410">
                        <c:v>29.361738654300002</c:v>
                      </c:pt>
                      <c:pt idx="1411">
                        <c:v>29.341916861400001</c:v>
                      </c:pt>
                      <c:pt idx="1412">
                        <c:v>29.322095068499998</c:v>
                      </c:pt>
                      <c:pt idx="1413">
                        <c:v>29.299441590899999</c:v>
                      </c:pt>
                      <c:pt idx="1414">
                        <c:v>29.279619797999999</c:v>
                      </c:pt>
                      <c:pt idx="1415">
                        <c:v>29.259798005099999</c:v>
                      </c:pt>
                      <c:pt idx="1416">
                        <c:v>29.239976212199995</c:v>
                      </c:pt>
                      <c:pt idx="1417">
                        <c:v>29.220154419300002</c:v>
                      </c:pt>
                      <c:pt idx="1418">
                        <c:v>29.197500941699996</c:v>
                      </c:pt>
                      <c:pt idx="1419">
                        <c:v>29.177679148800003</c:v>
                      </c:pt>
                      <c:pt idx="1420">
                        <c:v>29.157857355899999</c:v>
                      </c:pt>
                      <c:pt idx="1421">
                        <c:v>29.138035562999999</c:v>
                      </c:pt>
                      <c:pt idx="1422">
                        <c:v>29.1153820854</c:v>
                      </c:pt>
                      <c:pt idx="1423">
                        <c:v>29.0955602925</c:v>
                      </c:pt>
                      <c:pt idx="1424">
                        <c:v>29.075738499599996</c:v>
                      </c:pt>
                      <c:pt idx="1425">
                        <c:v>29.055916706699996</c:v>
                      </c:pt>
                      <c:pt idx="1426">
                        <c:v>29.036094913800003</c:v>
                      </c:pt>
                      <c:pt idx="1427">
                        <c:v>29.016273120899999</c:v>
                      </c:pt>
                      <c:pt idx="1428">
                        <c:v>28.993619643299997</c:v>
                      </c:pt>
                      <c:pt idx="1429">
                        <c:v>28.9737978504</c:v>
                      </c:pt>
                      <c:pt idx="1430">
                        <c:v>28.9539760575</c:v>
                      </c:pt>
                      <c:pt idx="1431">
                        <c:v>28.934154264599997</c:v>
                      </c:pt>
                      <c:pt idx="1432">
                        <c:v>28.9143324717</c:v>
                      </c:pt>
                      <c:pt idx="1433">
                        <c:v>28.8945106788</c:v>
                      </c:pt>
                      <c:pt idx="1434">
                        <c:v>28.871857201200001</c:v>
                      </c:pt>
                      <c:pt idx="1435">
                        <c:v>28.852035408299997</c:v>
                      </c:pt>
                      <c:pt idx="1436">
                        <c:v>28.832213615400001</c:v>
                      </c:pt>
                      <c:pt idx="1437">
                        <c:v>28.8123918225</c:v>
                      </c:pt>
                      <c:pt idx="1438">
                        <c:v>28.792570029599997</c:v>
                      </c:pt>
                      <c:pt idx="1439">
                        <c:v>28.7727482367</c:v>
                      </c:pt>
                      <c:pt idx="1440">
                        <c:v>28.7529264438</c:v>
                      </c:pt>
                      <c:pt idx="1441">
                        <c:v>28.7331046509</c:v>
                      </c:pt>
                      <c:pt idx="1442">
                        <c:v>28.713282857999999</c:v>
                      </c:pt>
                      <c:pt idx="1443">
                        <c:v>28.690629380400001</c:v>
                      </c:pt>
                      <c:pt idx="1444">
                        <c:v>28.670807587500001</c:v>
                      </c:pt>
                      <c:pt idx="1445">
                        <c:v>28.650985794599997</c:v>
                      </c:pt>
                      <c:pt idx="1446">
                        <c:v>28.6311640017</c:v>
                      </c:pt>
                      <c:pt idx="1447">
                        <c:v>28.6113422088</c:v>
                      </c:pt>
                      <c:pt idx="1448">
                        <c:v>28.5915204159</c:v>
                      </c:pt>
                      <c:pt idx="1449">
                        <c:v>28.571698623</c:v>
                      </c:pt>
                      <c:pt idx="1450">
                        <c:v>28.551876830099999</c:v>
                      </c:pt>
                      <c:pt idx="1451">
                        <c:v>28.532055037199999</c:v>
                      </c:pt>
                      <c:pt idx="1452">
                        <c:v>28.512233244299999</c:v>
                      </c:pt>
                      <c:pt idx="1453">
                        <c:v>28.492411451399999</c:v>
                      </c:pt>
                      <c:pt idx="1454">
                        <c:v>28.472589658499999</c:v>
                      </c:pt>
                      <c:pt idx="1455">
                        <c:v>28.452767865599998</c:v>
                      </c:pt>
                      <c:pt idx="1456">
                        <c:v>28.432946072699998</c:v>
                      </c:pt>
                      <c:pt idx="1457">
                        <c:v>28.413124279799998</c:v>
                      </c:pt>
                      <c:pt idx="1458">
                        <c:v>28.393302486900001</c:v>
                      </c:pt>
                      <c:pt idx="1459">
                        <c:v>28.373480693999998</c:v>
                      </c:pt>
                      <c:pt idx="1460">
                        <c:v>28.353658901099998</c:v>
                      </c:pt>
                      <c:pt idx="1461">
                        <c:v>28.333837108200001</c:v>
                      </c:pt>
                      <c:pt idx="1462">
                        <c:v>28.314015315299997</c:v>
                      </c:pt>
                      <c:pt idx="1463">
                        <c:v>28.294193522400001</c:v>
                      </c:pt>
                      <c:pt idx="1464">
                        <c:v>28.2743717295</c:v>
                      </c:pt>
                      <c:pt idx="1465">
                        <c:v>28.254549936599997</c:v>
                      </c:pt>
                      <c:pt idx="1466">
                        <c:v>28.2347281437</c:v>
                      </c:pt>
                      <c:pt idx="1467">
                        <c:v>28.2149063508</c:v>
                      </c:pt>
                      <c:pt idx="1468">
                        <c:v>28.1950845579</c:v>
                      </c:pt>
                      <c:pt idx="1469">
                        <c:v>28.175262764999999</c:v>
                      </c:pt>
                      <c:pt idx="1470">
                        <c:v>28.155440972099999</c:v>
                      </c:pt>
                      <c:pt idx="1471">
                        <c:v>28.135619179199999</c:v>
                      </c:pt>
                      <c:pt idx="1472">
                        <c:v>28.115797386299999</c:v>
                      </c:pt>
                      <c:pt idx="1473">
                        <c:v>28.095975593400002</c:v>
                      </c:pt>
                      <c:pt idx="1474">
                        <c:v>28.076153800499998</c:v>
                      </c:pt>
                      <c:pt idx="1475">
                        <c:v>28.056332007599998</c:v>
                      </c:pt>
                      <c:pt idx="1476">
                        <c:v>28.036510214699998</c:v>
                      </c:pt>
                      <c:pt idx="1477">
                        <c:v>28.016688421799998</c:v>
                      </c:pt>
                      <c:pt idx="1478">
                        <c:v>27.996866628900001</c:v>
                      </c:pt>
                      <c:pt idx="1479">
                        <c:v>27.977044835999997</c:v>
                      </c:pt>
                      <c:pt idx="1480">
                        <c:v>27.960054727799999</c:v>
                      </c:pt>
                      <c:pt idx="1481">
                        <c:v>27.940232934899999</c:v>
                      </c:pt>
                      <c:pt idx="1482">
                        <c:v>27.920411141999999</c:v>
                      </c:pt>
                      <c:pt idx="1483">
                        <c:v>27.900589349099999</c:v>
                      </c:pt>
                      <c:pt idx="1484">
                        <c:v>27.880767556199999</c:v>
                      </c:pt>
                      <c:pt idx="1485">
                        <c:v>27.860945763299998</c:v>
                      </c:pt>
                      <c:pt idx="1486">
                        <c:v>27.841123970400002</c:v>
                      </c:pt>
                      <c:pt idx="1487">
                        <c:v>27.821302177499998</c:v>
                      </c:pt>
                      <c:pt idx="1488">
                        <c:v>27.801480384599998</c:v>
                      </c:pt>
                      <c:pt idx="1489">
                        <c:v>27.7844902764</c:v>
                      </c:pt>
                      <c:pt idx="1490">
                        <c:v>27.764668483499999</c:v>
                      </c:pt>
                      <c:pt idx="1491">
                        <c:v>27.744846690599999</c:v>
                      </c:pt>
                      <c:pt idx="1492">
                        <c:v>27.725024897699999</c:v>
                      </c:pt>
                      <c:pt idx="1493">
                        <c:v>27.705203104799999</c:v>
                      </c:pt>
                      <c:pt idx="1494">
                        <c:v>27.685381311899999</c:v>
                      </c:pt>
                      <c:pt idx="1495">
                        <c:v>27.665559518999999</c:v>
                      </c:pt>
                      <c:pt idx="1496">
                        <c:v>27.648569410799997</c:v>
                      </c:pt>
                      <c:pt idx="1497">
                        <c:v>27.6287476179</c:v>
                      </c:pt>
                      <c:pt idx="1498">
                        <c:v>27.608925825</c:v>
                      </c:pt>
                      <c:pt idx="1499">
                        <c:v>27.589104032099996</c:v>
                      </c:pt>
                      <c:pt idx="1500">
                        <c:v>27.5692822392</c:v>
                      </c:pt>
                      <c:pt idx="1501">
                        <c:v>27.552292130999998</c:v>
                      </c:pt>
                      <c:pt idx="1502">
                        <c:v>27.532470338099998</c:v>
                      </c:pt>
                      <c:pt idx="1503">
                        <c:v>27.512648545200001</c:v>
                      </c:pt>
                      <c:pt idx="1504">
                        <c:v>27.492826752299997</c:v>
                      </c:pt>
                      <c:pt idx="1505">
                        <c:v>27.473004959400001</c:v>
                      </c:pt>
                      <c:pt idx="1506">
                        <c:v>27.456014851199999</c:v>
                      </c:pt>
                      <c:pt idx="1507">
                        <c:v>27.436193058299999</c:v>
                      </c:pt>
                      <c:pt idx="1508">
                        <c:v>27.416371265400002</c:v>
                      </c:pt>
                      <c:pt idx="1509">
                        <c:v>27.396549472499999</c:v>
                      </c:pt>
                      <c:pt idx="1510">
                        <c:v>27.376727679599998</c:v>
                      </c:pt>
                      <c:pt idx="1511">
                        <c:v>27.3597375714</c:v>
                      </c:pt>
                      <c:pt idx="1512">
                        <c:v>27.3399157785</c:v>
                      </c:pt>
                      <c:pt idx="1513">
                        <c:v>27.320093985599996</c:v>
                      </c:pt>
                      <c:pt idx="1514">
                        <c:v>27.3002721927</c:v>
                      </c:pt>
                      <c:pt idx="1515">
                        <c:v>27.283282084499998</c:v>
                      </c:pt>
                      <c:pt idx="1516">
                        <c:v>27.263460291599998</c:v>
                      </c:pt>
                      <c:pt idx="1517">
                        <c:v>27.243638498700001</c:v>
                      </c:pt>
                      <c:pt idx="1518">
                        <c:v>27.223816705799997</c:v>
                      </c:pt>
                      <c:pt idx="1519">
                        <c:v>27.206826597599999</c:v>
                      </c:pt>
                      <c:pt idx="1520">
                        <c:v>27.187004804699999</c:v>
                      </c:pt>
                      <c:pt idx="1521">
                        <c:v>27.167183011799999</c:v>
                      </c:pt>
                      <c:pt idx="1522">
                        <c:v>27.150192903599997</c:v>
                      </c:pt>
                      <c:pt idx="1523">
                        <c:v>27.130371110700001</c:v>
                      </c:pt>
                      <c:pt idx="1524">
                        <c:v>27.1105493178</c:v>
                      </c:pt>
                      <c:pt idx="1525">
                        <c:v>27.0907275249</c:v>
                      </c:pt>
                      <c:pt idx="1526">
                        <c:v>27.073737416699998</c:v>
                      </c:pt>
                      <c:pt idx="1527">
                        <c:v>27.053915623799998</c:v>
                      </c:pt>
                      <c:pt idx="1528">
                        <c:v>27.034093830900002</c:v>
                      </c:pt>
                      <c:pt idx="1529">
                        <c:v>27.0171037227</c:v>
                      </c:pt>
                      <c:pt idx="1530">
                        <c:v>26.9972819298</c:v>
                      </c:pt>
                      <c:pt idx="1531">
                        <c:v>26.9774601369</c:v>
                      </c:pt>
                      <c:pt idx="1532">
                        <c:v>26.960470028700001</c:v>
                      </c:pt>
                      <c:pt idx="1533">
                        <c:v>26.940648235799998</c:v>
                      </c:pt>
                      <c:pt idx="1534">
                        <c:v>26.920826442900001</c:v>
                      </c:pt>
                      <c:pt idx="1535">
                        <c:v>26.903836334699999</c:v>
                      </c:pt>
                      <c:pt idx="1536">
                        <c:v>26.884014541799999</c:v>
                      </c:pt>
                      <c:pt idx="1537">
                        <c:v>26.864192748899999</c:v>
                      </c:pt>
                      <c:pt idx="1538">
                        <c:v>26.847202640700001</c:v>
                      </c:pt>
                      <c:pt idx="1539">
                        <c:v>26.827380847799997</c:v>
                      </c:pt>
                      <c:pt idx="1540">
                        <c:v>26.810390739599999</c:v>
                      </c:pt>
                      <c:pt idx="1541">
                        <c:v>26.790568946699999</c:v>
                      </c:pt>
                      <c:pt idx="1542">
                        <c:v>26.770747153799999</c:v>
                      </c:pt>
                      <c:pt idx="1543">
                        <c:v>26.753757045599997</c:v>
                      </c:pt>
                      <c:pt idx="1544">
                        <c:v>26.7339352527</c:v>
                      </c:pt>
                      <c:pt idx="1545">
                        <c:v>26.716945144499999</c:v>
                      </c:pt>
                      <c:pt idx="1546">
                        <c:v>26.697123351599998</c:v>
                      </c:pt>
                      <c:pt idx="1547">
                        <c:v>26.677301558699998</c:v>
                      </c:pt>
                      <c:pt idx="1548">
                        <c:v>26.6603114505</c:v>
                      </c:pt>
                      <c:pt idx="1549">
                        <c:v>26.640489657599996</c:v>
                      </c:pt>
                      <c:pt idx="1550">
                        <c:v>26.623499549400002</c:v>
                      </c:pt>
                      <c:pt idx="1551">
                        <c:v>26.603677756499998</c:v>
                      </c:pt>
                      <c:pt idx="1552">
                        <c:v>26.583855963599998</c:v>
                      </c:pt>
                      <c:pt idx="1553">
                        <c:v>26.5668658554</c:v>
                      </c:pt>
                      <c:pt idx="1554">
                        <c:v>26.547044062499999</c:v>
                      </c:pt>
                      <c:pt idx="1555">
                        <c:v>26.530053954299998</c:v>
                      </c:pt>
                      <c:pt idx="1556">
                        <c:v>26.510232161400001</c:v>
                      </c:pt>
                      <c:pt idx="1557">
                        <c:v>26.493242053199999</c:v>
                      </c:pt>
                      <c:pt idx="1558">
                        <c:v>26.473420260299999</c:v>
                      </c:pt>
                      <c:pt idx="1559">
                        <c:v>26.456430152099998</c:v>
                      </c:pt>
                      <c:pt idx="1560">
                        <c:v>26.436608359200001</c:v>
                      </c:pt>
                      <c:pt idx="1561">
                        <c:v>26.419618250999999</c:v>
                      </c:pt>
                      <c:pt idx="1562">
                        <c:v>26.399796458099999</c:v>
                      </c:pt>
                      <c:pt idx="1563">
                        <c:v>26.379974665199999</c:v>
                      </c:pt>
                      <c:pt idx="1564">
                        <c:v>26.362984557000001</c:v>
                      </c:pt>
                      <c:pt idx="1565">
                        <c:v>26.343162764099997</c:v>
                      </c:pt>
                      <c:pt idx="1566">
                        <c:v>26.326172655899999</c:v>
                      </c:pt>
                      <c:pt idx="1567">
                        <c:v>26.306350862999999</c:v>
                      </c:pt>
                      <c:pt idx="1568">
                        <c:v>26.289360754799997</c:v>
                      </c:pt>
                      <c:pt idx="1569">
                        <c:v>26.2695389619</c:v>
                      </c:pt>
                      <c:pt idx="1570">
                        <c:v>26.252548853699999</c:v>
                      </c:pt>
                      <c:pt idx="1571">
                        <c:v>26.232727060799998</c:v>
                      </c:pt>
                      <c:pt idx="1572">
                        <c:v>26.215736952599997</c:v>
                      </c:pt>
                      <c:pt idx="1573">
                        <c:v>26.1959151597</c:v>
                      </c:pt>
                      <c:pt idx="1574">
                        <c:v>26.178925051499998</c:v>
                      </c:pt>
                      <c:pt idx="1575">
                        <c:v>26.161934943299997</c:v>
                      </c:pt>
                      <c:pt idx="1576">
                        <c:v>26.1421131504</c:v>
                      </c:pt>
                      <c:pt idx="1577">
                        <c:v>26.125123042199998</c:v>
                      </c:pt>
                      <c:pt idx="1578">
                        <c:v>26.105301249299998</c:v>
                      </c:pt>
                      <c:pt idx="1579">
                        <c:v>26.088311141099997</c:v>
                      </c:pt>
                      <c:pt idx="1580">
                        <c:v>26.0684893482</c:v>
                      </c:pt>
                      <c:pt idx="1581">
                        <c:v>26.051499239999998</c:v>
                      </c:pt>
                      <c:pt idx="1582">
                        <c:v>26.031677447099998</c:v>
                      </c:pt>
                      <c:pt idx="1583">
                        <c:v>26.0146873389</c:v>
                      </c:pt>
                      <c:pt idx="1584">
                        <c:v>25.997697230699998</c:v>
                      </c:pt>
                      <c:pt idx="1585">
                        <c:v>25.977875437799998</c:v>
                      </c:pt>
                      <c:pt idx="1586">
                        <c:v>25.960885329599996</c:v>
                      </c:pt>
                      <c:pt idx="1587">
                        <c:v>25.9410635367</c:v>
                      </c:pt>
                      <c:pt idx="1588">
                        <c:v>25.924073428499998</c:v>
                      </c:pt>
                      <c:pt idx="1589">
                        <c:v>25.9070833203</c:v>
                      </c:pt>
                      <c:pt idx="1590">
                        <c:v>25.8872615274</c:v>
                      </c:pt>
                      <c:pt idx="1591">
                        <c:v>25.870271419200002</c:v>
                      </c:pt>
                      <c:pt idx="1592">
                        <c:v>25.850449626299998</c:v>
                      </c:pt>
                      <c:pt idx="1593">
                        <c:v>25.833459518099996</c:v>
                      </c:pt>
                      <c:pt idx="1594">
                        <c:v>25.816469409900002</c:v>
                      </c:pt>
                      <c:pt idx="1595">
                        <c:v>25.796647616999998</c:v>
                      </c:pt>
                      <c:pt idx="1596">
                        <c:v>25.7796575088</c:v>
                      </c:pt>
                      <c:pt idx="1597">
                        <c:v>25.7598357159</c:v>
                      </c:pt>
                      <c:pt idx="1598">
                        <c:v>25.742845607700001</c:v>
                      </c:pt>
                      <c:pt idx="1599">
                        <c:v>25.7258554995</c:v>
                      </c:pt>
                      <c:pt idx="1600">
                        <c:v>25.7060337066</c:v>
                      </c:pt>
                      <c:pt idx="1601">
                        <c:v>25.689043598400001</c:v>
                      </c:pt>
                      <c:pt idx="1602">
                        <c:v>25.6720534902</c:v>
                      </c:pt>
                      <c:pt idx="1603">
                        <c:v>25.6522316973</c:v>
                      </c:pt>
                      <c:pt idx="1604">
                        <c:v>25.635241589099998</c:v>
                      </c:pt>
                      <c:pt idx="1605">
                        <c:v>25.6182514809</c:v>
                      </c:pt>
                      <c:pt idx="1606">
                        <c:v>25.598429688</c:v>
                      </c:pt>
                      <c:pt idx="1607">
                        <c:v>25.581439579799998</c:v>
                      </c:pt>
                      <c:pt idx="1608">
                        <c:v>25.5644494716</c:v>
                      </c:pt>
                      <c:pt idx="1609">
                        <c:v>25.5446276787</c:v>
                      </c:pt>
                      <c:pt idx="1610">
                        <c:v>25.527637570499998</c:v>
                      </c:pt>
                      <c:pt idx="1611">
                        <c:v>25.5106474623</c:v>
                      </c:pt>
                      <c:pt idx="1612">
                        <c:v>25.490825669399999</c:v>
                      </c:pt>
                      <c:pt idx="1613">
                        <c:v>25.473835561200001</c:v>
                      </c:pt>
                      <c:pt idx="1614">
                        <c:v>25.456845453</c:v>
                      </c:pt>
                      <c:pt idx="1615">
                        <c:v>25.439855344799998</c:v>
                      </c:pt>
                      <c:pt idx="1616">
                        <c:v>25.420033551900001</c:v>
                      </c:pt>
                      <c:pt idx="1617">
                        <c:v>25.4030434437</c:v>
                      </c:pt>
                      <c:pt idx="1618">
                        <c:v>25.386053335499998</c:v>
                      </c:pt>
                      <c:pt idx="1619">
                        <c:v>25.366231542599998</c:v>
                      </c:pt>
                      <c:pt idx="1620">
                        <c:v>25.3492414344</c:v>
                      </c:pt>
                      <c:pt idx="1621">
                        <c:v>25.332251326200002</c:v>
                      </c:pt>
                      <c:pt idx="1622">
                        <c:v>25.315261218</c:v>
                      </c:pt>
                      <c:pt idx="1623">
                        <c:v>25.2954394251</c:v>
                      </c:pt>
                      <c:pt idx="1624">
                        <c:v>25.278449316900002</c:v>
                      </c:pt>
                      <c:pt idx="1625">
                        <c:v>25.2614592087</c:v>
                      </c:pt>
                      <c:pt idx="1626">
                        <c:v>25.244469100499998</c:v>
                      </c:pt>
                      <c:pt idx="1627">
                        <c:v>25.224647307599998</c:v>
                      </c:pt>
                      <c:pt idx="1628">
                        <c:v>25.2076571994</c:v>
                      </c:pt>
                      <c:pt idx="1629">
                        <c:v>25.190667091199998</c:v>
                      </c:pt>
                      <c:pt idx="1630">
                        <c:v>25.173676983</c:v>
                      </c:pt>
                      <c:pt idx="1631">
                        <c:v>25.156686874799998</c:v>
                      </c:pt>
                      <c:pt idx="1632">
                        <c:v>25.136865081900002</c:v>
                      </c:pt>
                      <c:pt idx="1633">
                        <c:v>25.1198749737</c:v>
                      </c:pt>
                      <c:pt idx="1634">
                        <c:v>25.102884865499998</c:v>
                      </c:pt>
                      <c:pt idx="1635">
                        <c:v>25.0858947573</c:v>
                      </c:pt>
                      <c:pt idx="1636">
                        <c:v>25.068904649099998</c:v>
                      </c:pt>
                      <c:pt idx="1637">
                        <c:v>25.049082856199998</c:v>
                      </c:pt>
                      <c:pt idx="1638">
                        <c:v>25.032092748</c:v>
                      </c:pt>
                      <c:pt idx="1639">
                        <c:v>25.015102639799998</c:v>
                      </c:pt>
                      <c:pt idx="1640">
                        <c:v>24.998112531599997</c:v>
                      </c:pt>
                      <c:pt idx="1641">
                        <c:v>24.981122423400002</c:v>
                      </c:pt>
                      <c:pt idx="1642">
                        <c:v>24.961300630499998</c:v>
                      </c:pt>
                      <c:pt idx="1643">
                        <c:v>24.9443105223</c:v>
                      </c:pt>
                      <c:pt idx="1644">
                        <c:v>24.927320414099999</c:v>
                      </c:pt>
                      <c:pt idx="1645">
                        <c:v>24.910330305900001</c:v>
                      </c:pt>
                      <c:pt idx="1646">
                        <c:v>24.893340197699999</c:v>
                      </c:pt>
                      <c:pt idx="1647">
                        <c:v>24.876350089500001</c:v>
                      </c:pt>
                      <c:pt idx="1648">
                        <c:v>24.859359981299999</c:v>
                      </c:pt>
                      <c:pt idx="1649">
                        <c:v>24.839538188399999</c:v>
                      </c:pt>
                      <c:pt idx="1650">
                        <c:v>24.822548080200001</c:v>
                      </c:pt>
                      <c:pt idx="1651">
                        <c:v>24.805557971999999</c:v>
                      </c:pt>
                      <c:pt idx="1652">
                        <c:v>24.788567863799997</c:v>
                      </c:pt>
                      <c:pt idx="1653">
                        <c:v>24.771577755599999</c:v>
                      </c:pt>
                      <c:pt idx="1654">
                        <c:v>24.754587647400001</c:v>
                      </c:pt>
                      <c:pt idx="1655">
                        <c:v>24.737597539199999</c:v>
                      </c:pt>
                      <c:pt idx="1656">
                        <c:v>24.720607430999998</c:v>
                      </c:pt>
                      <c:pt idx="1657">
                        <c:v>24.700785638099997</c:v>
                      </c:pt>
                      <c:pt idx="1658">
                        <c:v>24.683795529899999</c:v>
                      </c:pt>
                      <c:pt idx="1659">
                        <c:v>24.666805421700001</c:v>
                      </c:pt>
                      <c:pt idx="1660">
                        <c:v>24.6498153135</c:v>
                      </c:pt>
                      <c:pt idx="1661">
                        <c:v>24.632825205299998</c:v>
                      </c:pt>
                      <c:pt idx="1662">
                        <c:v>24.6158350971</c:v>
                      </c:pt>
                      <c:pt idx="1663">
                        <c:v>24.598844988900002</c:v>
                      </c:pt>
                      <c:pt idx="1664">
                        <c:v>24.5818548807</c:v>
                      </c:pt>
                      <c:pt idx="1665">
                        <c:v>24.564864772499998</c:v>
                      </c:pt>
                      <c:pt idx="1666">
                        <c:v>24.5478746643</c:v>
                      </c:pt>
                      <c:pt idx="1667">
                        <c:v>24.530884556099998</c:v>
                      </c:pt>
                      <c:pt idx="1668">
                        <c:v>24.5138944479</c:v>
                      </c:pt>
                      <c:pt idx="1669">
                        <c:v>24.494072655</c:v>
                      </c:pt>
                      <c:pt idx="1670">
                        <c:v>24.477082546799998</c:v>
                      </c:pt>
                      <c:pt idx="1671">
                        <c:v>24.460092438599997</c:v>
                      </c:pt>
                      <c:pt idx="1672">
                        <c:v>24.443102330400002</c:v>
                      </c:pt>
                      <c:pt idx="1673">
                        <c:v>24.4261122222</c:v>
                      </c:pt>
                      <c:pt idx="1674">
                        <c:v>24.409122113999999</c:v>
                      </c:pt>
                      <c:pt idx="1675">
                        <c:v>24.392132005799997</c:v>
                      </c:pt>
                      <c:pt idx="1676">
                        <c:v>24.375141897599999</c:v>
                      </c:pt>
                      <c:pt idx="1677">
                        <c:v>24.358151789400001</c:v>
                      </c:pt>
                      <c:pt idx="1678">
                        <c:v>24.341161681199999</c:v>
                      </c:pt>
                      <c:pt idx="1679">
                        <c:v>24.324171573000001</c:v>
                      </c:pt>
                      <c:pt idx="1680">
                        <c:v>24.307181464799999</c:v>
                      </c:pt>
                      <c:pt idx="1681">
                        <c:v>24.290191356599998</c:v>
                      </c:pt>
                      <c:pt idx="1682">
                        <c:v>24.273201248399999</c:v>
                      </c:pt>
                      <c:pt idx="1683">
                        <c:v>24.256211140200001</c:v>
                      </c:pt>
                      <c:pt idx="1684">
                        <c:v>24.239221032</c:v>
                      </c:pt>
                      <c:pt idx="1685">
                        <c:v>24.222230923799998</c:v>
                      </c:pt>
                      <c:pt idx="1686">
                        <c:v>24.205240815599996</c:v>
                      </c:pt>
                      <c:pt idx="1687">
                        <c:v>24.188250707400002</c:v>
                      </c:pt>
                      <c:pt idx="1688">
                        <c:v>24.1712605992</c:v>
                      </c:pt>
                      <c:pt idx="1689">
                        <c:v>24.154270490999998</c:v>
                      </c:pt>
                      <c:pt idx="1690">
                        <c:v>24.1372803828</c:v>
                      </c:pt>
                      <c:pt idx="1691">
                        <c:v>24.120290274599999</c:v>
                      </c:pt>
                      <c:pt idx="1692">
                        <c:v>24.1033001664</c:v>
                      </c:pt>
                      <c:pt idx="1693">
                        <c:v>24.086310058199999</c:v>
                      </c:pt>
                      <c:pt idx="1694">
                        <c:v>24.069319950000001</c:v>
                      </c:pt>
                      <c:pt idx="1695">
                        <c:v>24.055161526500001</c:v>
                      </c:pt>
                      <c:pt idx="1696">
                        <c:v>24.038171418299999</c:v>
                      </c:pt>
                      <c:pt idx="1697">
                        <c:v>24.021181310099998</c:v>
                      </c:pt>
                      <c:pt idx="1698">
                        <c:v>24.004191201899999</c:v>
                      </c:pt>
                      <c:pt idx="1699">
                        <c:v>23.987201093700001</c:v>
                      </c:pt>
                      <c:pt idx="1700">
                        <c:v>23.9702109855</c:v>
                      </c:pt>
                      <c:pt idx="1701">
                        <c:v>23.953220877299998</c:v>
                      </c:pt>
                      <c:pt idx="1702">
                        <c:v>23.936230769099996</c:v>
                      </c:pt>
                      <c:pt idx="1703">
                        <c:v>23.919240660900002</c:v>
                      </c:pt>
                      <c:pt idx="1704">
                        <c:v>23.9022505527</c:v>
                      </c:pt>
                      <c:pt idx="1705">
                        <c:v>23.885260444499998</c:v>
                      </c:pt>
                      <c:pt idx="1706">
                        <c:v>23.8682703363</c:v>
                      </c:pt>
                      <c:pt idx="1707">
                        <c:v>23.854111912799997</c:v>
                      </c:pt>
                      <c:pt idx="1708">
                        <c:v>23.837121804599999</c:v>
                      </c:pt>
                      <c:pt idx="1709">
                        <c:v>23.820131696400001</c:v>
                      </c:pt>
                      <c:pt idx="1710">
                        <c:v>23.803141588199999</c:v>
                      </c:pt>
                      <c:pt idx="1711">
                        <c:v>23.786151480000001</c:v>
                      </c:pt>
                      <c:pt idx="1712">
                        <c:v>23.769161371799999</c:v>
                      </c:pt>
                      <c:pt idx="1713">
                        <c:v>23.752171263599998</c:v>
                      </c:pt>
                      <c:pt idx="1714">
                        <c:v>23.735181155399999</c:v>
                      </c:pt>
                      <c:pt idx="1715">
                        <c:v>23.718191047200001</c:v>
                      </c:pt>
                      <c:pt idx="1716">
                        <c:v>23.704032623700002</c:v>
                      </c:pt>
                      <c:pt idx="1717">
                        <c:v>23.6870425155</c:v>
                      </c:pt>
                      <c:pt idx="1718">
                        <c:v>23.670052407299998</c:v>
                      </c:pt>
                      <c:pt idx="1719">
                        <c:v>23.653062299099997</c:v>
                      </c:pt>
                      <c:pt idx="1720">
                        <c:v>23.636072190900002</c:v>
                      </c:pt>
                      <c:pt idx="1721">
                        <c:v>23.6190820827</c:v>
                      </c:pt>
                      <c:pt idx="1722">
                        <c:v>23.604923659200001</c:v>
                      </c:pt>
                      <c:pt idx="1723">
                        <c:v>23.587933550999999</c:v>
                      </c:pt>
                      <c:pt idx="1724">
                        <c:v>23.570943442799997</c:v>
                      </c:pt>
                      <c:pt idx="1725">
                        <c:v>23.553953334599999</c:v>
                      </c:pt>
                      <c:pt idx="1726">
                        <c:v>23.536963226400001</c:v>
                      </c:pt>
                      <c:pt idx="1727">
                        <c:v>23.519973118199999</c:v>
                      </c:pt>
                      <c:pt idx="1728">
                        <c:v>23.5058146947</c:v>
                      </c:pt>
                      <c:pt idx="1729">
                        <c:v>23.488824586499998</c:v>
                      </c:pt>
                      <c:pt idx="1730">
                        <c:v>23.4718344783</c:v>
                      </c:pt>
                      <c:pt idx="1731">
                        <c:v>23.454844370099998</c:v>
                      </c:pt>
                      <c:pt idx="1732">
                        <c:v>23.4378542619</c:v>
                      </c:pt>
                      <c:pt idx="1733">
                        <c:v>23.4236958384</c:v>
                      </c:pt>
                      <c:pt idx="1734">
                        <c:v>23.406705730199999</c:v>
                      </c:pt>
                      <c:pt idx="1735">
                        <c:v>23.389715622000001</c:v>
                      </c:pt>
                      <c:pt idx="1736">
                        <c:v>23.372725513799999</c:v>
                      </c:pt>
                      <c:pt idx="1737">
                        <c:v>23.358567090299999</c:v>
                      </c:pt>
                      <c:pt idx="1738">
                        <c:v>23.341576982099998</c:v>
                      </c:pt>
                      <c:pt idx="1739">
                        <c:v>23.3245868739</c:v>
                      </c:pt>
                      <c:pt idx="1740">
                        <c:v>23.307596765700001</c:v>
                      </c:pt>
                      <c:pt idx="1741">
                        <c:v>23.2906066575</c:v>
                      </c:pt>
                      <c:pt idx="1742">
                        <c:v>23.276448234</c:v>
                      </c:pt>
                      <c:pt idx="1743">
                        <c:v>23.259458125799998</c:v>
                      </c:pt>
                      <c:pt idx="1744">
                        <c:v>23.242468017599997</c:v>
                      </c:pt>
                      <c:pt idx="1745">
                        <c:v>23.225477909400002</c:v>
                      </c:pt>
                      <c:pt idx="1746">
                        <c:v>23.211319485899999</c:v>
                      </c:pt>
                      <c:pt idx="1747">
                        <c:v>23.194329377700001</c:v>
                      </c:pt>
                      <c:pt idx="1748">
                        <c:v>23.177339269499999</c:v>
                      </c:pt>
                      <c:pt idx="1749">
                        <c:v>23.163180845999999</c:v>
                      </c:pt>
                      <c:pt idx="1750">
                        <c:v>23.146190737799998</c:v>
                      </c:pt>
                      <c:pt idx="1751">
                        <c:v>23.1292006296</c:v>
                      </c:pt>
                      <c:pt idx="1752">
                        <c:v>23.112210521400002</c:v>
                      </c:pt>
                      <c:pt idx="1753">
                        <c:v>23.098052097900002</c:v>
                      </c:pt>
                      <c:pt idx="1754">
                        <c:v>23.0810619897</c:v>
                      </c:pt>
                      <c:pt idx="1755">
                        <c:v>23.064071881499999</c:v>
                      </c:pt>
                      <c:pt idx="1756">
                        <c:v>23.049913457999999</c:v>
                      </c:pt>
                      <c:pt idx="1757">
                        <c:v>23.032923349799997</c:v>
                      </c:pt>
                      <c:pt idx="1758">
                        <c:v>23.015933241599999</c:v>
                      </c:pt>
                      <c:pt idx="1759">
                        <c:v>23.001774818099999</c:v>
                      </c:pt>
                      <c:pt idx="1760">
                        <c:v>22.984784709900001</c:v>
                      </c:pt>
                      <c:pt idx="1761">
                        <c:v>22.9677946017</c:v>
                      </c:pt>
                      <c:pt idx="1762">
                        <c:v>22.950804493499998</c:v>
                      </c:pt>
                      <c:pt idx="1763">
                        <c:v>22.936646069999998</c:v>
                      </c:pt>
                      <c:pt idx="1764">
                        <c:v>22.9196559618</c:v>
                      </c:pt>
                      <c:pt idx="1765">
                        <c:v>22.902665853599999</c:v>
                      </c:pt>
                      <c:pt idx="1766">
                        <c:v>22.888507430099999</c:v>
                      </c:pt>
                      <c:pt idx="1767">
                        <c:v>22.871517321900001</c:v>
                      </c:pt>
                      <c:pt idx="1768">
                        <c:v>22.857358898400001</c:v>
                      </c:pt>
                      <c:pt idx="1769">
                        <c:v>22.840368790199999</c:v>
                      </c:pt>
                      <c:pt idx="1770">
                        <c:v>22.823378681999998</c:v>
                      </c:pt>
                      <c:pt idx="1771">
                        <c:v>22.809220258499998</c:v>
                      </c:pt>
                      <c:pt idx="1772">
                        <c:v>22.7922301503</c:v>
                      </c:pt>
                      <c:pt idx="1773">
                        <c:v>22.775240042099998</c:v>
                      </c:pt>
                      <c:pt idx="1774">
                        <c:v>22.761081618599999</c:v>
                      </c:pt>
                      <c:pt idx="1775">
                        <c:v>22.744091510400001</c:v>
                      </c:pt>
                      <c:pt idx="1776">
                        <c:v>22.727101402199999</c:v>
                      </c:pt>
                      <c:pt idx="1777">
                        <c:v>22.712942978699999</c:v>
                      </c:pt>
                      <c:pt idx="1778">
                        <c:v>22.695952870500001</c:v>
                      </c:pt>
                      <c:pt idx="1779">
                        <c:v>22.681794446999998</c:v>
                      </c:pt>
                      <c:pt idx="1780">
                        <c:v>22.6648043388</c:v>
                      </c:pt>
                      <c:pt idx="1781">
                        <c:v>22.647814230599998</c:v>
                      </c:pt>
                      <c:pt idx="1782">
                        <c:v>22.633655807099998</c:v>
                      </c:pt>
                      <c:pt idx="1783">
                        <c:v>22.6166656989</c:v>
                      </c:pt>
                      <c:pt idx="1784">
                        <c:v>22.602507275400001</c:v>
                      </c:pt>
                      <c:pt idx="1785">
                        <c:v>22.585517167199999</c:v>
                      </c:pt>
                      <c:pt idx="1786">
                        <c:v>22.571358743699999</c:v>
                      </c:pt>
                      <c:pt idx="1787">
                        <c:v>22.554368635499998</c:v>
                      </c:pt>
                      <c:pt idx="1788">
                        <c:v>22.5373785273</c:v>
                      </c:pt>
                      <c:pt idx="1789">
                        <c:v>22.5232201038</c:v>
                      </c:pt>
                      <c:pt idx="1790">
                        <c:v>22.506229995599998</c:v>
                      </c:pt>
                      <c:pt idx="1791">
                        <c:v>22.492071572099999</c:v>
                      </c:pt>
                      <c:pt idx="1792">
                        <c:v>22.475081463900001</c:v>
                      </c:pt>
                      <c:pt idx="1793">
                        <c:v>22.460923040400001</c:v>
                      </c:pt>
                      <c:pt idx="1794">
                        <c:v>22.443932932199999</c:v>
                      </c:pt>
                      <c:pt idx="1795">
                        <c:v>22.426942824000001</c:v>
                      </c:pt>
                      <c:pt idx="1796">
                        <c:v>22.412784400499998</c:v>
                      </c:pt>
                      <c:pt idx="1797">
                        <c:v>22.3957942923</c:v>
                      </c:pt>
                      <c:pt idx="1798">
                        <c:v>22.3816358688</c:v>
                      </c:pt>
                      <c:pt idx="1799">
                        <c:v>22.364645760599998</c:v>
                      </c:pt>
                      <c:pt idx="1800">
                        <c:v>22.350487337099999</c:v>
                      </c:pt>
                      <c:pt idx="1801">
                        <c:v>22.333497228900001</c:v>
                      </c:pt>
                      <c:pt idx="1802">
                        <c:v>22.319338805400001</c:v>
                      </c:pt>
                      <c:pt idx="1803">
                        <c:v>22.302348697199999</c:v>
                      </c:pt>
                      <c:pt idx="1804">
                        <c:v>22.2881902737</c:v>
                      </c:pt>
                      <c:pt idx="1805">
                        <c:v>22.271200165499998</c:v>
                      </c:pt>
                      <c:pt idx="1806">
                        <c:v>22.257041741999998</c:v>
                      </c:pt>
                      <c:pt idx="1807">
                        <c:v>22.2400516338</c:v>
                      </c:pt>
                      <c:pt idx="1808">
                        <c:v>22.225893210299997</c:v>
                      </c:pt>
                      <c:pt idx="1809">
                        <c:v>22.208903102099999</c:v>
                      </c:pt>
                      <c:pt idx="1810">
                        <c:v>22.194744678599999</c:v>
                      </c:pt>
                      <c:pt idx="1811">
                        <c:v>22.177754570400001</c:v>
                      </c:pt>
                      <c:pt idx="1812">
                        <c:v>22.163596146900002</c:v>
                      </c:pt>
                      <c:pt idx="1813">
                        <c:v>22.1466060387</c:v>
                      </c:pt>
                      <c:pt idx="1814">
                        <c:v>22.1324476152</c:v>
                      </c:pt>
                      <c:pt idx="1815">
                        <c:v>22.115457506999999</c:v>
                      </c:pt>
                      <c:pt idx="1816">
                        <c:v>22.101299083499999</c:v>
                      </c:pt>
                      <c:pt idx="1817">
                        <c:v>22.084308975299997</c:v>
                      </c:pt>
                      <c:pt idx="1818">
                        <c:v>22.070150551799998</c:v>
                      </c:pt>
                      <c:pt idx="1819">
                        <c:v>22.055992128299998</c:v>
                      </c:pt>
                      <c:pt idx="1820">
                        <c:v>22.039002020099996</c:v>
                      </c:pt>
                      <c:pt idx="1821">
                        <c:v>22.024843596599997</c:v>
                      </c:pt>
                      <c:pt idx="1822">
                        <c:v>22.007853488400002</c:v>
                      </c:pt>
                      <c:pt idx="1823">
                        <c:v>21.993695064899999</c:v>
                      </c:pt>
                      <c:pt idx="1824">
                        <c:v>21.976704956700001</c:v>
                      </c:pt>
                      <c:pt idx="1825">
                        <c:v>21.962546533200001</c:v>
                      </c:pt>
                      <c:pt idx="1826">
                        <c:v>21.948388109700002</c:v>
                      </c:pt>
                      <c:pt idx="1827">
                        <c:v>21.9313980015</c:v>
                      </c:pt>
                      <c:pt idx="1828">
                        <c:v>21.917239578</c:v>
                      </c:pt>
                      <c:pt idx="1829">
                        <c:v>21.900249469799999</c:v>
                      </c:pt>
                      <c:pt idx="1830">
                        <c:v>21.886091046299999</c:v>
                      </c:pt>
                      <c:pt idx="1831">
                        <c:v>21.869100938099997</c:v>
                      </c:pt>
                      <c:pt idx="1832">
                        <c:v>21.854942514599998</c:v>
                      </c:pt>
                      <c:pt idx="1833">
                        <c:v>21.840784091099998</c:v>
                      </c:pt>
                      <c:pt idx="1834">
                        <c:v>21.8237939829</c:v>
                      </c:pt>
                      <c:pt idx="1835">
                        <c:v>21.8096355594</c:v>
                      </c:pt>
                      <c:pt idx="1836">
                        <c:v>21.792645451199999</c:v>
                      </c:pt>
                      <c:pt idx="1837">
                        <c:v>21.778487027699999</c:v>
                      </c:pt>
                      <c:pt idx="1838">
                        <c:v>21.764328604199999</c:v>
                      </c:pt>
                      <c:pt idx="1839">
                        <c:v>21.747338495999998</c:v>
                      </c:pt>
                      <c:pt idx="1840">
                        <c:v>21.733180072499998</c:v>
                      </c:pt>
                      <c:pt idx="1841">
                        <c:v>21.719021648999998</c:v>
                      </c:pt>
                      <c:pt idx="1842">
                        <c:v>21.7020315408</c:v>
                      </c:pt>
                      <c:pt idx="1843">
                        <c:v>21.687873117299997</c:v>
                      </c:pt>
                      <c:pt idx="1844">
                        <c:v>21.673714693799997</c:v>
                      </c:pt>
                      <c:pt idx="1845">
                        <c:v>21.656724585599999</c:v>
                      </c:pt>
                      <c:pt idx="1846">
                        <c:v>21.6425661621</c:v>
                      </c:pt>
                      <c:pt idx="1847">
                        <c:v>21.625576053900001</c:v>
                      </c:pt>
                      <c:pt idx="1848">
                        <c:v>21.611417630400002</c:v>
                      </c:pt>
                      <c:pt idx="1849">
                        <c:v>21.597259206900002</c:v>
                      </c:pt>
                      <c:pt idx="1850">
                        <c:v>21.580269098700001</c:v>
                      </c:pt>
                      <c:pt idx="1851">
                        <c:v>21.566110675200001</c:v>
                      </c:pt>
                      <c:pt idx="1852">
                        <c:v>21.551952251700001</c:v>
                      </c:pt>
                      <c:pt idx="1853">
                        <c:v>21.5349621435</c:v>
                      </c:pt>
                      <c:pt idx="1854">
                        <c:v>21.52080372</c:v>
                      </c:pt>
                      <c:pt idx="1855">
                        <c:v>21.5066452965</c:v>
                      </c:pt>
                      <c:pt idx="1856">
                        <c:v>21.492486873000001</c:v>
                      </c:pt>
                      <c:pt idx="1857">
                        <c:v>21.475496764799999</c:v>
                      </c:pt>
                      <c:pt idx="1858">
                        <c:v>21.461338341299999</c:v>
                      </c:pt>
                      <c:pt idx="1859">
                        <c:v>21.4471799178</c:v>
                      </c:pt>
                      <c:pt idx="1860">
                        <c:v>21.430189809599998</c:v>
                      </c:pt>
                      <c:pt idx="1861">
                        <c:v>21.416031386099998</c:v>
                      </c:pt>
                      <c:pt idx="1862">
                        <c:v>21.401872962599999</c:v>
                      </c:pt>
                      <c:pt idx="1863">
                        <c:v>21.384882854400001</c:v>
                      </c:pt>
                      <c:pt idx="1864">
                        <c:v>21.370724430900001</c:v>
                      </c:pt>
                      <c:pt idx="1865">
                        <c:v>21.356566007400001</c:v>
                      </c:pt>
                      <c:pt idx="1866">
                        <c:v>21.342407583900002</c:v>
                      </c:pt>
                      <c:pt idx="1867">
                        <c:v>21.3254174757</c:v>
                      </c:pt>
                      <c:pt idx="1868">
                        <c:v>21.3112590522</c:v>
                      </c:pt>
                      <c:pt idx="1869">
                        <c:v>21.297100628700001</c:v>
                      </c:pt>
                      <c:pt idx="1870">
                        <c:v>21.282942205200001</c:v>
                      </c:pt>
                      <c:pt idx="1871">
                        <c:v>21.265952097</c:v>
                      </c:pt>
                      <c:pt idx="1872">
                        <c:v>21.2517936735</c:v>
                      </c:pt>
                      <c:pt idx="1873">
                        <c:v>21.23763525</c:v>
                      </c:pt>
                      <c:pt idx="1874">
                        <c:v>21.223476826500001</c:v>
                      </c:pt>
                      <c:pt idx="1875">
                        <c:v>21.206486718299999</c:v>
                      </c:pt>
                      <c:pt idx="1876">
                        <c:v>21.192328294799999</c:v>
                      </c:pt>
                      <c:pt idx="1877">
                        <c:v>21.1781698713</c:v>
                      </c:pt>
                      <c:pt idx="1878">
                        <c:v>21.1640114478</c:v>
                      </c:pt>
                      <c:pt idx="1879">
                        <c:v>21.147021339599998</c:v>
                      </c:pt>
                      <c:pt idx="1880">
                        <c:v>21.132862916099999</c:v>
                      </c:pt>
                      <c:pt idx="1881">
                        <c:v>21.118704492599999</c:v>
                      </c:pt>
                      <c:pt idx="1882">
                        <c:v>21.1045460691</c:v>
                      </c:pt>
                      <c:pt idx="1883">
                        <c:v>21.087555960900001</c:v>
                      </c:pt>
                      <c:pt idx="1884">
                        <c:v>21.073397537400002</c:v>
                      </c:pt>
                      <c:pt idx="1885">
                        <c:v>21.059239113900002</c:v>
                      </c:pt>
                      <c:pt idx="1886">
                        <c:v>21.045080690399999</c:v>
                      </c:pt>
                      <c:pt idx="1887">
                        <c:v>21.030922266899999</c:v>
                      </c:pt>
                      <c:pt idx="1888">
                        <c:v>21.013932158700001</c:v>
                      </c:pt>
                      <c:pt idx="1889">
                        <c:v>20.999773735200002</c:v>
                      </c:pt>
                      <c:pt idx="1890">
                        <c:v>20.985615311699998</c:v>
                      </c:pt>
                      <c:pt idx="1891">
                        <c:v>20.971456888199999</c:v>
                      </c:pt>
                      <c:pt idx="1892">
                        <c:v>20.957298464699999</c:v>
                      </c:pt>
                      <c:pt idx="1893">
                        <c:v>20.9431400412</c:v>
                      </c:pt>
                      <c:pt idx="1894">
                        <c:v>20.926149932999998</c:v>
                      </c:pt>
                      <c:pt idx="1895">
                        <c:v>20.911991509499998</c:v>
                      </c:pt>
                      <c:pt idx="1896">
                        <c:v>20.897833085999999</c:v>
                      </c:pt>
                      <c:pt idx="1897">
                        <c:v>20.883674662499999</c:v>
                      </c:pt>
                      <c:pt idx="1898">
                        <c:v>20.869516238999999</c:v>
                      </c:pt>
                      <c:pt idx="1899">
                        <c:v>20.8553578155</c:v>
                      </c:pt>
                      <c:pt idx="1900">
                        <c:v>20.838367707299998</c:v>
                      </c:pt>
                      <c:pt idx="1901">
                        <c:v>20.824209283799998</c:v>
                      </c:pt>
                      <c:pt idx="1902">
                        <c:v>20.810050860299999</c:v>
                      </c:pt>
                      <c:pt idx="1903">
                        <c:v>20.795892436799999</c:v>
                      </c:pt>
                      <c:pt idx="1904">
                        <c:v>20.781734013299999</c:v>
                      </c:pt>
                      <c:pt idx="1905">
                        <c:v>20.7675755898</c:v>
                      </c:pt>
                      <c:pt idx="1906">
                        <c:v>20.7534171663</c:v>
                      </c:pt>
                      <c:pt idx="1907">
                        <c:v>20.736427058099999</c:v>
                      </c:pt>
                      <c:pt idx="1908">
                        <c:v>20.722268634599999</c:v>
                      </c:pt>
                      <c:pt idx="1909">
                        <c:v>20.708110211099999</c:v>
                      </c:pt>
                      <c:pt idx="1910">
                        <c:v>20.6939517876</c:v>
                      </c:pt>
                      <c:pt idx="1911">
                        <c:v>20.679793364099996</c:v>
                      </c:pt>
                      <c:pt idx="1912">
                        <c:v>20.665634940599997</c:v>
                      </c:pt>
                      <c:pt idx="1913">
                        <c:v>20.651476517099997</c:v>
                      </c:pt>
                      <c:pt idx="1914">
                        <c:v>20.637318093599998</c:v>
                      </c:pt>
                      <c:pt idx="1915">
                        <c:v>20.623159670099998</c:v>
                      </c:pt>
                      <c:pt idx="1916">
                        <c:v>20.609001246599998</c:v>
                      </c:pt>
                      <c:pt idx="1917">
                        <c:v>20.5920111384</c:v>
                      </c:pt>
                      <c:pt idx="1918">
                        <c:v>20.577852714900001</c:v>
                      </c:pt>
                      <c:pt idx="1919">
                        <c:v>20.563694291400001</c:v>
                      </c:pt>
                      <c:pt idx="1920">
                        <c:v>20.549535867900001</c:v>
                      </c:pt>
                      <c:pt idx="1921">
                        <c:v>20.535377444400002</c:v>
                      </c:pt>
                      <c:pt idx="1922">
                        <c:v>20.521219020900002</c:v>
                      </c:pt>
                      <c:pt idx="1923">
                        <c:v>20.507060597400002</c:v>
                      </c:pt>
                      <c:pt idx="1924">
                        <c:v>20.492902173899999</c:v>
                      </c:pt>
                      <c:pt idx="1925">
                        <c:v>20.4787437504</c:v>
                      </c:pt>
                      <c:pt idx="1926">
                        <c:v>20.4645853269</c:v>
                      </c:pt>
                      <c:pt idx="1927">
                        <c:v>20.4504269034</c:v>
                      </c:pt>
                      <c:pt idx="1928">
                        <c:v>20.436268479900001</c:v>
                      </c:pt>
                      <c:pt idx="1929">
                        <c:v>20.422110056400001</c:v>
                      </c:pt>
                      <c:pt idx="1930">
                        <c:v>20.407951632900001</c:v>
                      </c:pt>
                      <c:pt idx="1931">
                        <c:v>20.393793209400002</c:v>
                      </c:pt>
                      <c:pt idx="1932">
                        <c:v>20.3768031012</c:v>
                      </c:pt>
                      <c:pt idx="1933">
                        <c:v>20.362644677700001</c:v>
                      </c:pt>
                      <c:pt idx="1934">
                        <c:v>20.348486254200001</c:v>
                      </c:pt>
                      <c:pt idx="1935">
                        <c:v>20.334327830700001</c:v>
                      </c:pt>
                      <c:pt idx="1936">
                        <c:v>20.320169407200002</c:v>
                      </c:pt>
                      <c:pt idx="1937">
                        <c:v>20.306010983699998</c:v>
                      </c:pt>
                      <c:pt idx="1938">
                        <c:v>20.291852560199999</c:v>
                      </c:pt>
                      <c:pt idx="1939">
                        <c:v>20.277694136699999</c:v>
                      </c:pt>
                      <c:pt idx="1940">
                        <c:v>20.2635357132</c:v>
                      </c:pt>
                      <c:pt idx="1941">
                        <c:v>20.2493772897</c:v>
                      </c:pt>
                      <c:pt idx="1942">
                        <c:v>20.2352188662</c:v>
                      </c:pt>
                      <c:pt idx="1943">
                        <c:v>20.221060442700001</c:v>
                      </c:pt>
                      <c:pt idx="1944">
                        <c:v>20.206902019200001</c:v>
                      </c:pt>
                      <c:pt idx="1945">
                        <c:v>20.192743595700001</c:v>
                      </c:pt>
                      <c:pt idx="1946">
                        <c:v>20.178585172200002</c:v>
                      </c:pt>
                      <c:pt idx="1947">
                        <c:v>20.164426748699999</c:v>
                      </c:pt>
                      <c:pt idx="1948">
                        <c:v>20.150268325199999</c:v>
                      </c:pt>
                      <c:pt idx="1949">
                        <c:v>20.136109901699999</c:v>
                      </c:pt>
                      <c:pt idx="1950">
                        <c:v>20.1219514782</c:v>
                      </c:pt>
                      <c:pt idx="1951">
                        <c:v>20.1077930547</c:v>
                      </c:pt>
                      <c:pt idx="1952">
                        <c:v>20.0936346312</c:v>
                      </c:pt>
                      <c:pt idx="1953">
                        <c:v>20.082307892399999</c:v>
                      </c:pt>
                      <c:pt idx="1954">
                        <c:v>20.0681494689</c:v>
                      </c:pt>
                      <c:pt idx="1955">
                        <c:v>20.0539910454</c:v>
                      </c:pt>
                      <c:pt idx="1956">
                        <c:v>20.0398326219</c:v>
                      </c:pt>
                      <c:pt idx="1957">
                        <c:v>20.025674198400001</c:v>
                      </c:pt>
                      <c:pt idx="1958">
                        <c:v>20.011515774900001</c:v>
                      </c:pt>
                      <c:pt idx="1959">
                        <c:v>19.997357351400002</c:v>
                      </c:pt>
                      <c:pt idx="1960">
                        <c:v>19.983198927900002</c:v>
                      </c:pt>
                      <c:pt idx="1961">
                        <c:v>19.969040504400002</c:v>
                      </c:pt>
                      <c:pt idx="1962">
                        <c:v>19.954882080899999</c:v>
                      </c:pt>
                      <c:pt idx="1963">
                        <c:v>19.9407236574</c:v>
                      </c:pt>
                      <c:pt idx="1964">
                        <c:v>19.9265652339</c:v>
                      </c:pt>
                      <c:pt idx="1965">
                        <c:v>19.9124068104</c:v>
                      </c:pt>
                      <c:pt idx="1966">
                        <c:v>19.898248386900001</c:v>
                      </c:pt>
                      <c:pt idx="1967">
                        <c:v>19.884089963400001</c:v>
                      </c:pt>
                      <c:pt idx="1968">
                        <c:v>19.869931539900001</c:v>
                      </c:pt>
                      <c:pt idx="1969">
                        <c:v>19.858604801099997</c:v>
                      </c:pt>
                      <c:pt idx="1970">
                        <c:v>19.844446377599997</c:v>
                      </c:pt>
                      <c:pt idx="1971">
                        <c:v>19.830287954099997</c:v>
                      </c:pt>
                      <c:pt idx="1972">
                        <c:v>19.816129530599998</c:v>
                      </c:pt>
                      <c:pt idx="1973">
                        <c:v>19.801971107099998</c:v>
                      </c:pt>
                      <c:pt idx="1974">
                        <c:v>19.787812683599999</c:v>
                      </c:pt>
                      <c:pt idx="1975">
                        <c:v>19.773654260099999</c:v>
                      </c:pt>
                      <c:pt idx="1976">
                        <c:v>19.759495836599999</c:v>
                      </c:pt>
                      <c:pt idx="1977">
                        <c:v>19.7453374131</c:v>
                      </c:pt>
                      <c:pt idx="1978">
                        <c:v>19.734010674299999</c:v>
                      </c:pt>
                      <c:pt idx="1979">
                        <c:v>19.719852250799999</c:v>
                      </c:pt>
                      <c:pt idx="1980">
                        <c:v>19.705693827299999</c:v>
                      </c:pt>
                      <c:pt idx="1981">
                        <c:v>19.6915354038</c:v>
                      </c:pt>
                      <c:pt idx="1982">
                        <c:v>19.6773769803</c:v>
                      </c:pt>
                      <c:pt idx="1983">
                        <c:v>19.6632185568</c:v>
                      </c:pt>
                      <c:pt idx="1984">
                        <c:v>19.649060133299997</c:v>
                      </c:pt>
                      <c:pt idx="1985">
                        <c:v>19.634901709799998</c:v>
                      </c:pt>
                      <c:pt idx="1986">
                        <c:v>19.623574971</c:v>
                      </c:pt>
                      <c:pt idx="1987">
                        <c:v>19.6094165475</c:v>
                      </c:pt>
                      <c:pt idx="1988">
                        <c:v>19.595258124000001</c:v>
                      </c:pt>
                      <c:pt idx="1989">
                        <c:v>19.581099700500001</c:v>
                      </c:pt>
                      <c:pt idx="1990">
                        <c:v>19.566941276999998</c:v>
                      </c:pt>
                      <c:pt idx="1991">
                        <c:v>19.552782853499998</c:v>
                      </c:pt>
                      <c:pt idx="1992">
                        <c:v>19.541456114700001</c:v>
                      </c:pt>
                      <c:pt idx="1993">
                        <c:v>19.527297691200001</c:v>
                      </c:pt>
                      <c:pt idx="1994">
                        <c:v>19.513139267700002</c:v>
                      </c:pt>
                      <c:pt idx="1995">
                        <c:v>19.498980844199998</c:v>
                      </c:pt>
                      <c:pt idx="1996">
                        <c:v>19.484822420699999</c:v>
                      </c:pt>
                      <c:pt idx="1997">
                        <c:v>19.473495681900001</c:v>
                      </c:pt>
                      <c:pt idx="1998">
                        <c:v>19.459337258400002</c:v>
                      </c:pt>
                      <c:pt idx="1999">
                        <c:v>19.445178834900002</c:v>
                      </c:pt>
                      <c:pt idx="2000">
                        <c:v>19.431020411400002</c:v>
                      </c:pt>
                      <c:pt idx="2001">
                        <c:v>19.416861987899999</c:v>
                      </c:pt>
                      <c:pt idx="2002">
                        <c:v>19.405535249099998</c:v>
                      </c:pt>
                      <c:pt idx="2003">
                        <c:v>19.391376825599998</c:v>
                      </c:pt>
                      <c:pt idx="2004">
                        <c:v>19.377218402099999</c:v>
                      </c:pt>
                      <c:pt idx="2005">
                        <c:v>19.363059978599999</c:v>
                      </c:pt>
                      <c:pt idx="2006">
                        <c:v>19.348901555099999</c:v>
                      </c:pt>
                      <c:pt idx="2007">
                        <c:v>19.337574816299998</c:v>
                      </c:pt>
                      <c:pt idx="2008">
                        <c:v>19.323416392799999</c:v>
                      </c:pt>
                      <c:pt idx="2009">
                        <c:v>19.309257969299999</c:v>
                      </c:pt>
                      <c:pt idx="2010">
                        <c:v>19.295099545799999</c:v>
                      </c:pt>
                      <c:pt idx="2011">
                        <c:v>19.2809411223</c:v>
                      </c:pt>
                      <c:pt idx="2012">
                        <c:v>19.269614383499999</c:v>
                      </c:pt>
                      <c:pt idx="2013">
                        <c:v>19.255455959999999</c:v>
                      </c:pt>
                      <c:pt idx="2014">
                        <c:v>19.241297536499999</c:v>
                      </c:pt>
                      <c:pt idx="2015">
                        <c:v>19.227139113</c:v>
                      </c:pt>
                      <c:pt idx="2016">
                        <c:v>19.215812374199999</c:v>
                      </c:pt>
                      <c:pt idx="2017">
                        <c:v>19.201653950699999</c:v>
                      </c:pt>
                      <c:pt idx="2018">
                        <c:v>19.187495527199999</c:v>
                      </c:pt>
                      <c:pt idx="2019">
                        <c:v>19.1733371037</c:v>
                      </c:pt>
                      <c:pt idx="2020">
                        <c:v>19.162010364900002</c:v>
                      </c:pt>
                      <c:pt idx="2021">
                        <c:v>19.147851941399999</c:v>
                      </c:pt>
                      <c:pt idx="2022">
                        <c:v>19.133693517899999</c:v>
                      </c:pt>
                      <c:pt idx="2023">
                        <c:v>19.122366779099998</c:v>
                      </c:pt>
                      <c:pt idx="2024">
                        <c:v>19.108208355599999</c:v>
                      </c:pt>
                      <c:pt idx="2025">
                        <c:v>19.094049932099999</c:v>
                      </c:pt>
                      <c:pt idx="2026">
                        <c:v>19.079891508599999</c:v>
                      </c:pt>
                      <c:pt idx="2027">
                        <c:v>19.068564769799998</c:v>
                      </c:pt>
                      <c:pt idx="2028">
                        <c:v>19.054406346299999</c:v>
                      </c:pt>
                      <c:pt idx="2029">
                        <c:v>19.040247922799999</c:v>
                      </c:pt>
                      <c:pt idx="2030">
                        <c:v>19.028921183999998</c:v>
                      </c:pt>
                      <c:pt idx="2031">
                        <c:v>19.014762760499998</c:v>
                      </c:pt>
                      <c:pt idx="2032">
                        <c:v>19.000604336999999</c:v>
                      </c:pt>
                      <c:pt idx="2033">
                        <c:v>18.986445913499999</c:v>
                      </c:pt>
                      <c:pt idx="2034">
                        <c:v>18.975119174700001</c:v>
                      </c:pt>
                      <c:pt idx="2035">
                        <c:v>18.960960751200002</c:v>
                      </c:pt>
                      <c:pt idx="2036">
                        <c:v>18.946802327699999</c:v>
                      </c:pt>
                      <c:pt idx="2037">
                        <c:v>18.935475588900001</c:v>
                      </c:pt>
                      <c:pt idx="2038">
                        <c:v>18.921317165400001</c:v>
                      </c:pt>
                      <c:pt idx="2039">
                        <c:v>18.907158741900002</c:v>
                      </c:pt>
                      <c:pt idx="2040">
                        <c:v>18.895832003099997</c:v>
                      </c:pt>
                      <c:pt idx="2041">
                        <c:v>18.881673579599997</c:v>
                      </c:pt>
                      <c:pt idx="2042">
                        <c:v>18.867515156099998</c:v>
                      </c:pt>
                      <c:pt idx="2043">
                        <c:v>18.8561884173</c:v>
                      </c:pt>
                      <c:pt idx="2044">
                        <c:v>18.842029993799997</c:v>
                      </c:pt>
                      <c:pt idx="2045">
                        <c:v>18.827871570299997</c:v>
                      </c:pt>
                      <c:pt idx="2046">
                        <c:v>18.8165448315</c:v>
                      </c:pt>
                      <c:pt idx="2047">
                        <c:v>18.802386408</c:v>
                      </c:pt>
                      <c:pt idx="2048">
                        <c:v>18.788227984500001</c:v>
                      </c:pt>
                      <c:pt idx="2049">
                        <c:v>18.7769012457</c:v>
                      </c:pt>
                      <c:pt idx="2050">
                        <c:v>18.7627428222</c:v>
                      </c:pt>
                      <c:pt idx="2051">
                        <c:v>18.751416083400002</c:v>
                      </c:pt>
                      <c:pt idx="2052">
                        <c:v>18.737257659899999</c:v>
                      </c:pt>
                      <c:pt idx="2053">
                        <c:v>18.7230992364</c:v>
                      </c:pt>
                      <c:pt idx="2054">
                        <c:v>18.711772497599998</c:v>
                      </c:pt>
                      <c:pt idx="2055">
                        <c:v>18.697614074099999</c:v>
                      </c:pt>
                      <c:pt idx="2056">
                        <c:v>18.683455650599999</c:v>
                      </c:pt>
                      <c:pt idx="2057">
                        <c:v>18.672128911799998</c:v>
                      </c:pt>
                      <c:pt idx="2058">
                        <c:v>18.657970488299998</c:v>
                      </c:pt>
                      <c:pt idx="2059">
                        <c:v>18.646643749500001</c:v>
                      </c:pt>
                      <c:pt idx="2060">
                        <c:v>18.632485326000001</c:v>
                      </c:pt>
                      <c:pt idx="2061">
                        <c:v>18.618326902499998</c:v>
                      </c:pt>
                      <c:pt idx="2062">
                        <c:v>18.6070001637</c:v>
                      </c:pt>
                      <c:pt idx="2063">
                        <c:v>18.592841740200001</c:v>
                      </c:pt>
                      <c:pt idx="2064">
                        <c:v>18.5815150014</c:v>
                      </c:pt>
                      <c:pt idx="2065">
                        <c:v>18.5673565779</c:v>
                      </c:pt>
                      <c:pt idx="2066">
                        <c:v>18.5531981544</c:v>
                      </c:pt>
                      <c:pt idx="2067">
                        <c:v>18.541871415599999</c:v>
                      </c:pt>
                      <c:pt idx="2068">
                        <c:v>18.5277129921</c:v>
                      </c:pt>
                      <c:pt idx="2069">
                        <c:v>18.516386253299999</c:v>
                      </c:pt>
                      <c:pt idx="2070">
                        <c:v>18.502227829799999</c:v>
                      </c:pt>
                      <c:pt idx="2071">
                        <c:v>18.490901090999998</c:v>
                      </c:pt>
                      <c:pt idx="2072">
                        <c:v>18.476742667499998</c:v>
                      </c:pt>
                      <c:pt idx="2073">
                        <c:v>18.462584243999999</c:v>
                      </c:pt>
                      <c:pt idx="2074">
                        <c:v>18.451257505200001</c:v>
                      </c:pt>
                      <c:pt idx="2075">
                        <c:v>18.437099081700001</c:v>
                      </c:pt>
                      <c:pt idx="2076">
                        <c:v>18.4257723429</c:v>
                      </c:pt>
                      <c:pt idx="2077">
                        <c:v>18.411613919400001</c:v>
                      </c:pt>
                      <c:pt idx="2078">
                        <c:v>18.400287180599999</c:v>
                      </c:pt>
                      <c:pt idx="2079">
                        <c:v>18.3861287571</c:v>
                      </c:pt>
                      <c:pt idx="2080">
                        <c:v>18.374802018299999</c:v>
                      </c:pt>
                      <c:pt idx="2081">
                        <c:v>18.360643594799999</c:v>
                      </c:pt>
                      <c:pt idx="2082">
                        <c:v>18.346485171299999</c:v>
                      </c:pt>
                      <c:pt idx="2083">
                        <c:v>18.335158432499998</c:v>
                      </c:pt>
                      <c:pt idx="2084">
                        <c:v>18.321000008999999</c:v>
                      </c:pt>
                      <c:pt idx="2085">
                        <c:v>18.309673270200001</c:v>
                      </c:pt>
                      <c:pt idx="2086">
                        <c:v>18.295514846700001</c:v>
                      </c:pt>
                      <c:pt idx="2087">
                        <c:v>18.2841881079</c:v>
                      </c:pt>
                      <c:pt idx="2088">
                        <c:v>18.270029684400001</c:v>
                      </c:pt>
                      <c:pt idx="2089">
                        <c:v>18.2587029456</c:v>
                      </c:pt>
                      <c:pt idx="2090">
                        <c:v>18.244544522099996</c:v>
                      </c:pt>
                      <c:pt idx="2091">
                        <c:v>18.233217783299999</c:v>
                      </c:pt>
                      <c:pt idx="2092">
                        <c:v>18.219059359799999</c:v>
                      </c:pt>
                      <c:pt idx="2093">
                        <c:v>18.207732620999998</c:v>
                      </c:pt>
                      <c:pt idx="2094">
                        <c:v>18.193574197499998</c:v>
                      </c:pt>
                      <c:pt idx="2095">
                        <c:v>18.182247458700001</c:v>
                      </c:pt>
                      <c:pt idx="2096">
                        <c:v>18.168089035200001</c:v>
                      </c:pt>
                      <c:pt idx="2097">
                        <c:v>18.1567622964</c:v>
                      </c:pt>
                      <c:pt idx="2098">
                        <c:v>18.142603872900001</c:v>
                      </c:pt>
                      <c:pt idx="2099">
                        <c:v>18.131277134099999</c:v>
                      </c:pt>
                      <c:pt idx="2100">
                        <c:v>18.1171187106</c:v>
                      </c:pt>
                      <c:pt idx="2101">
                        <c:v>18.105791971799999</c:v>
                      </c:pt>
                      <c:pt idx="2102">
                        <c:v>18.091633548299999</c:v>
                      </c:pt>
                      <c:pt idx="2103">
                        <c:v>18.080306809499998</c:v>
                      </c:pt>
                      <c:pt idx="2104">
                        <c:v>18.066148385999998</c:v>
                      </c:pt>
                      <c:pt idx="2105">
                        <c:v>18.054821647200001</c:v>
                      </c:pt>
                      <c:pt idx="2106">
                        <c:v>18.0434949084</c:v>
                      </c:pt>
                      <c:pt idx="2107">
                        <c:v>18.0293364849</c:v>
                      </c:pt>
                      <c:pt idx="2108">
                        <c:v>18.018009746099999</c:v>
                      </c:pt>
                      <c:pt idx="2109">
                        <c:v>18.003851322599999</c:v>
                      </c:pt>
                      <c:pt idx="2110">
                        <c:v>17.992524583799998</c:v>
                      </c:pt>
                      <c:pt idx="2111">
                        <c:v>17.978366160299998</c:v>
                      </c:pt>
                      <c:pt idx="2112">
                        <c:v>17.967039421500001</c:v>
                      </c:pt>
                      <c:pt idx="2113">
                        <c:v>17.952880997999998</c:v>
                      </c:pt>
                      <c:pt idx="2114">
                        <c:v>17.9415542592</c:v>
                      </c:pt>
                      <c:pt idx="2115">
                        <c:v>17.930227520399999</c:v>
                      </c:pt>
                      <c:pt idx="2116">
                        <c:v>17.916069096899999</c:v>
                      </c:pt>
                      <c:pt idx="2117">
                        <c:v>17.904742358099998</c:v>
                      </c:pt>
                      <c:pt idx="2118">
                        <c:v>17.890583934599999</c:v>
                      </c:pt>
                      <c:pt idx="2119">
                        <c:v>17.879257195799998</c:v>
                      </c:pt>
                      <c:pt idx="2120">
                        <c:v>17.865098772299998</c:v>
                      </c:pt>
                      <c:pt idx="2121">
                        <c:v>17.8537720335</c:v>
                      </c:pt>
                      <c:pt idx="2122">
                        <c:v>17.842445294699999</c:v>
                      </c:pt>
                      <c:pt idx="2123">
                        <c:v>17.8282868712</c:v>
                      </c:pt>
                      <c:pt idx="2124">
                        <c:v>17.816960132400002</c:v>
                      </c:pt>
                      <c:pt idx="2125">
                        <c:v>17.802801708900002</c:v>
                      </c:pt>
                      <c:pt idx="2126">
                        <c:v>17.791474970099998</c:v>
                      </c:pt>
                      <c:pt idx="2127">
                        <c:v>17.7801482313</c:v>
                      </c:pt>
                      <c:pt idx="2128">
                        <c:v>17.7659898078</c:v>
                      </c:pt>
                      <c:pt idx="2129">
                        <c:v>17.754663068999999</c:v>
                      </c:pt>
                      <c:pt idx="2130">
                        <c:v>17.7405046455</c:v>
                      </c:pt>
                      <c:pt idx="2131">
                        <c:v>17.729177906699999</c:v>
                      </c:pt>
                      <c:pt idx="2132">
                        <c:v>17.717851167900001</c:v>
                      </c:pt>
                      <c:pt idx="2133">
                        <c:v>17.703692744400001</c:v>
                      </c:pt>
                      <c:pt idx="2134">
                        <c:v>17.692366005599997</c:v>
                      </c:pt>
                      <c:pt idx="2135">
                        <c:v>17.681039266799999</c:v>
                      </c:pt>
                      <c:pt idx="2136">
                        <c:v>17.6668808433</c:v>
                      </c:pt>
                      <c:pt idx="2137">
                        <c:v>17.655554104499998</c:v>
                      </c:pt>
                      <c:pt idx="2138">
                        <c:v>17.641395680999999</c:v>
                      </c:pt>
                      <c:pt idx="2139">
                        <c:v>17.630068942200001</c:v>
                      </c:pt>
                      <c:pt idx="2140">
                        <c:v>17.6187422034</c:v>
                      </c:pt>
                      <c:pt idx="2141">
                        <c:v>17.6045837799</c:v>
                      </c:pt>
                      <c:pt idx="2142">
                        <c:v>17.593257041099999</c:v>
                      </c:pt>
                      <c:pt idx="2143">
                        <c:v>17.581930302299998</c:v>
                      </c:pt>
                      <c:pt idx="2144">
                        <c:v>17.567771878799999</c:v>
                      </c:pt>
                      <c:pt idx="2145">
                        <c:v>17.556445140000001</c:v>
                      </c:pt>
                      <c:pt idx="2146">
                        <c:v>17.5451184012</c:v>
                      </c:pt>
                      <c:pt idx="2147">
                        <c:v>17.5309599777</c:v>
                      </c:pt>
                      <c:pt idx="2148">
                        <c:v>17.519633238899999</c:v>
                      </c:pt>
                      <c:pt idx="2149">
                        <c:v>17.508306500099998</c:v>
                      </c:pt>
                      <c:pt idx="2150">
                        <c:v>17.494148076599998</c:v>
                      </c:pt>
                      <c:pt idx="2151">
                        <c:v>17.482821337799997</c:v>
                      </c:pt>
                      <c:pt idx="2152">
                        <c:v>17.471494599</c:v>
                      </c:pt>
                      <c:pt idx="2153">
                        <c:v>17.4573361755</c:v>
                      </c:pt>
                      <c:pt idx="2154">
                        <c:v>17.446009436699999</c:v>
                      </c:pt>
                      <c:pt idx="2155">
                        <c:v>17.434682697900001</c:v>
                      </c:pt>
                      <c:pt idx="2156">
                        <c:v>17.423355959099997</c:v>
                      </c:pt>
                      <c:pt idx="2157">
                        <c:v>17.409197535599997</c:v>
                      </c:pt>
                      <c:pt idx="2158">
                        <c:v>17.397870796799999</c:v>
                      </c:pt>
                      <c:pt idx="2159">
                        <c:v>17.386544057999998</c:v>
                      </c:pt>
                      <c:pt idx="2160">
                        <c:v>17.372385634499999</c:v>
                      </c:pt>
                      <c:pt idx="2161">
                        <c:v>17.361058895700001</c:v>
                      </c:pt>
                      <c:pt idx="2162">
                        <c:v>17.3497321569</c:v>
                      </c:pt>
                      <c:pt idx="2163">
                        <c:v>17.3355737334</c:v>
                      </c:pt>
                      <c:pt idx="2164">
                        <c:v>17.324246994599999</c:v>
                      </c:pt>
                      <c:pt idx="2165">
                        <c:v>17.312920255799998</c:v>
                      </c:pt>
                      <c:pt idx="2166">
                        <c:v>17.301593517000001</c:v>
                      </c:pt>
                      <c:pt idx="2167">
                        <c:v>17.287435093500001</c:v>
                      </c:pt>
                      <c:pt idx="2168">
                        <c:v>17.2761083547</c:v>
                      </c:pt>
                      <c:pt idx="2169">
                        <c:v>17.264781615900002</c:v>
                      </c:pt>
                      <c:pt idx="2170">
                        <c:v>17.253454877099998</c:v>
                      </c:pt>
                      <c:pt idx="2171">
                        <c:v>17.239296453599998</c:v>
                      </c:pt>
                      <c:pt idx="2172">
                        <c:v>17.2279697148</c:v>
                      </c:pt>
                      <c:pt idx="2173">
                        <c:v>17.216642975999999</c:v>
                      </c:pt>
                      <c:pt idx="2174">
                        <c:v>17.205316237200002</c:v>
                      </c:pt>
                      <c:pt idx="2175">
                        <c:v>17.191157813699999</c:v>
                      </c:pt>
                      <c:pt idx="2176">
                        <c:v>17.179831074900001</c:v>
                      </c:pt>
                      <c:pt idx="2177">
                        <c:v>17.1685043361</c:v>
                      </c:pt>
                      <c:pt idx="2178">
                        <c:v>17.157177597299999</c:v>
                      </c:pt>
                      <c:pt idx="2179">
                        <c:v>17.143019173799999</c:v>
                      </c:pt>
                      <c:pt idx="2180">
                        <c:v>17.131692434999998</c:v>
                      </c:pt>
                      <c:pt idx="2181">
                        <c:v>17.1203656962</c:v>
                      </c:pt>
                      <c:pt idx="2182">
                        <c:v>17.109038957399999</c:v>
                      </c:pt>
                      <c:pt idx="2183">
                        <c:v>17.0948805339</c:v>
                      </c:pt>
                      <c:pt idx="2184">
                        <c:v>17.083553795099998</c:v>
                      </c:pt>
                      <c:pt idx="2185">
                        <c:v>17.072227056299997</c:v>
                      </c:pt>
                      <c:pt idx="2186">
                        <c:v>17.0609003175</c:v>
                      </c:pt>
                      <c:pt idx="2187">
                        <c:v>17.046741894</c:v>
                      </c:pt>
                      <c:pt idx="2188">
                        <c:v>17.035415155199999</c:v>
                      </c:pt>
                      <c:pt idx="2189">
                        <c:v>17.024088416400001</c:v>
                      </c:pt>
                      <c:pt idx="2190">
                        <c:v>17.012761677599997</c:v>
                      </c:pt>
                      <c:pt idx="2191">
                        <c:v>17.001434938799999</c:v>
                      </c:pt>
                      <c:pt idx="2192">
                        <c:v>16.9872765153</c:v>
                      </c:pt>
                      <c:pt idx="2193">
                        <c:v>16.975949776499998</c:v>
                      </c:pt>
                      <c:pt idx="2194">
                        <c:v>16.964623037700001</c:v>
                      </c:pt>
                      <c:pt idx="2195">
                        <c:v>16.9532962989</c:v>
                      </c:pt>
                      <c:pt idx="2196">
                        <c:v>16.941969560099999</c:v>
                      </c:pt>
                      <c:pt idx="2197">
                        <c:v>16.930642821299998</c:v>
                      </c:pt>
                      <c:pt idx="2198">
                        <c:v>16.916484397799998</c:v>
                      </c:pt>
                      <c:pt idx="2199">
                        <c:v>16.905157659</c:v>
                      </c:pt>
                      <c:pt idx="2200">
                        <c:v>16.893830920199999</c:v>
                      </c:pt>
                      <c:pt idx="2201">
                        <c:v>16.882504181400002</c:v>
                      </c:pt>
                      <c:pt idx="2202">
                        <c:v>16.871177442599997</c:v>
                      </c:pt>
                      <c:pt idx="2203">
                        <c:v>16.857019019099997</c:v>
                      </c:pt>
                      <c:pt idx="2204">
                        <c:v>16.8456922803</c:v>
                      </c:pt>
                      <c:pt idx="2205">
                        <c:v>16.834365541499999</c:v>
                      </c:pt>
                      <c:pt idx="2206">
                        <c:v>16.823038802700001</c:v>
                      </c:pt>
                      <c:pt idx="2207">
                        <c:v>16.8117120639</c:v>
                      </c:pt>
                      <c:pt idx="2208">
                        <c:v>16.800385325099999</c:v>
                      </c:pt>
                      <c:pt idx="2209">
                        <c:v>16.789058586299998</c:v>
                      </c:pt>
                      <c:pt idx="2210">
                        <c:v>16.774900162799998</c:v>
                      </c:pt>
                      <c:pt idx="2211">
                        <c:v>16.763573424000001</c:v>
                      </c:pt>
                      <c:pt idx="2212">
                        <c:v>16.752246685199999</c:v>
                      </c:pt>
                      <c:pt idx="2213">
                        <c:v>16.740919946400002</c:v>
                      </c:pt>
                      <c:pt idx="2214">
                        <c:v>16.729593207599997</c:v>
                      </c:pt>
                      <c:pt idx="2215">
                        <c:v>16.7182664688</c:v>
                      </c:pt>
                      <c:pt idx="2216">
                        <c:v>16.706939729999998</c:v>
                      </c:pt>
                      <c:pt idx="2217">
                        <c:v>16.692781306499999</c:v>
                      </c:pt>
                      <c:pt idx="2218">
                        <c:v>16.681454567700001</c:v>
                      </c:pt>
                      <c:pt idx="2219">
                        <c:v>16.6701278289</c:v>
                      </c:pt>
                      <c:pt idx="2220">
                        <c:v>16.658801090099999</c:v>
                      </c:pt>
                      <c:pt idx="2221">
                        <c:v>16.647474351299998</c:v>
                      </c:pt>
                      <c:pt idx="2222">
                        <c:v>16.6361476125</c:v>
                      </c:pt>
                      <c:pt idx="2223">
                        <c:v>16.624820873699999</c:v>
                      </c:pt>
                      <c:pt idx="2224">
                        <c:v>16.613494134900002</c:v>
                      </c:pt>
                      <c:pt idx="2225">
                        <c:v>16.602167396099997</c:v>
                      </c:pt>
                      <c:pt idx="2226">
                        <c:v>16.588008972599997</c:v>
                      </c:pt>
                      <c:pt idx="2227">
                        <c:v>16.5766822338</c:v>
                      </c:pt>
                      <c:pt idx="2228">
                        <c:v>16.565355494999999</c:v>
                      </c:pt>
                      <c:pt idx="2229">
                        <c:v>16.554028756200001</c:v>
                      </c:pt>
                      <c:pt idx="2230">
                        <c:v>16.5427020174</c:v>
                      </c:pt>
                      <c:pt idx="2231">
                        <c:v>16.531375278599999</c:v>
                      </c:pt>
                      <c:pt idx="2232">
                        <c:v>16.520048539799998</c:v>
                      </c:pt>
                      <c:pt idx="2233">
                        <c:v>16.508721801</c:v>
                      </c:pt>
                      <c:pt idx="2234">
                        <c:v>16.497395062199999</c:v>
                      </c:pt>
                      <c:pt idx="2235">
                        <c:v>16.486068323400001</c:v>
                      </c:pt>
                      <c:pt idx="2236">
                        <c:v>16.474741584599997</c:v>
                      </c:pt>
                      <c:pt idx="2237">
                        <c:v>16.463414845799999</c:v>
                      </c:pt>
                      <c:pt idx="2238">
                        <c:v>16.4492564223</c:v>
                      </c:pt>
                      <c:pt idx="2239">
                        <c:v>16.437929683499998</c:v>
                      </c:pt>
                      <c:pt idx="2240">
                        <c:v>16.426602944700001</c:v>
                      </c:pt>
                      <c:pt idx="2241">
                        <c:v>16.4152762059</c:v>
                      </c:pt>
                      <c:pt idx="2242">
                        <c:v>16.403949467099999</c:v>
                      </c:pt>
                      <c:pt idx="2243">
                        <c:v>16.392622728299997</c:v>
                      </c:pt>
                      <c:pt idx="2244">
                        <c:v>16.3812959895</c:v>
                      </c:pt>
                      <c:pt idx="2245">
                        <c:v>16.369969250699999</c:v>
                      </c:pt>
                      <c:pt idx="2246">
                        <c:v>16.358642511900001</c:v>
                      </c:pt>
                      <c:pt idx="2247">
                        <c:v>16.347315773099997</c:v>
                      </c:pt>
                      <c:pt idx="2248">
                        <c:v>16.335989034299999</c:v>
                      </c:pt>
                      <c:pt idx="2249">
                        <c:v>16.324662295499998</c:v>
                      </c:pt>
                      <c:pt idx="2250">
                        <c:v>16.3133355567</c:v>
                      </c:pt>
                      <c:pt idx="2251">
                        <c:v>16.302008817899999</c:v>
                      </c:pt>
                      <c:pt idx="2252">
                        <c:v>16.290682079099998</c:v>
                      </c:pt>
                      <c:pt idx="2253">
                        <c:v>16.2793553403</c:v>
                      </c:pt>
                      <c:pt idx="2254">
                        <c:v>16.268028601499999</c:v>
                      </c:pt>
                      <c:pt idx="2255">
                        <c:v>16.256701862700002</c:v>
                      </c:pt>
                      <c:pt idx="2256">
                        <c:v>16.245375123900001</c:v>
                      </c:pt>
                      <c:pt idx="2257">
                        <c:v>16.234048385099999</c:v>
                      </c:pt>
                      <c:pt idx="2258">
                        <c:v>16.222721646299998</c:v>
                      </c:pt>
                      <c:pt idx="2259">
                        <c:v>16.211394907500001</c:v>
                      </c:pt>
                      <c:pt idx="2260">
                        <c:v>16.2000681687</c:v>
                      </c:pt>
                      <c:pt idx="2261">
                        <c:v>16.188741429900002</c:v>
                      </c:pt>
                      <c:pt idx="2262">
                        <c:v>16.177414691099997</c:v>
                      </c:pt>
                      <c:pt idx="2263">
                        <c:v>16.1660879523</c:v>
                      </c:pt>
                      <c:pt idx="2264">
                        <c:v>16.154761213499999</c:v>
                      </c:pt>
                      <c:pt idx="2265">
                        <c:v>16.143434474700001</c:v>
                      </c:pt>
                      <c:pt idx="2266">
                        <c:v>16.1321077359</c:v>
                      </c:pt>
                      <c:pt idx="2267">
                        <c:v>16.120780997099999</c:v>
                      </c:pt>
                      <c:pt idx="2268">
                        <c:v>16.109454258299998</c:v>
                      </c:pt>
                      <c:pt idx="2269">
                        <c:v>16.0981275195</c:v>
                      </c:pt>
                      <c:pt idx="2270">
                        <c:v>16.086800780699999</c:v>
                      </c:pt>
                      <c:pt idx="2271">
                        <c:v>16.075474041900002</c:v>
                      </c:pt>
                      <c:pt idx="2272">
                        <c:v>16.064147303099997</c:v>
                      </c:pt>
                      <c:pt idx="2273">
                        <c:v>16.052820564299999</c:v>
                      </c:pt>
                      <c:pt idx="2274">
                        <c:v>16.041493825499998</c:v>
                      </c:pt>
                      <c:pt idx="2275">
                        <c:v>16.030167086700001</c:v>
                      </c:pt>
                      <c:pt idx="2276">
                        <c:v>16.018840347899999</c:v>
                      </c:pt>
                      <c:pt idx="2277">
                        <c:v>16.007513609099998</c:v>
                      </c:pt>
                      <c:pt idx="2278">
                        <c:v>15.996186870299999</c:v>
                      </c:pt>
                      <c:pt idx="2279">
                        <c:v>15.9848601315</c:v>
                      </c:pt>
                      <c:pt idx="2280">
                        <c:v>15.9735333927</c:v>
                      </c:pt>
                      <c:pt idx="2281">
                        <c:v>15.962206653900001</c:v>
                      </c:pt>
                      <c:pt idx="2282">
                        <c:v>15.950879915099998</c:v>
                      </c:pt>
                      <c:pt idx="2283">
                        <c:v>15.939553176299999</c:v>
                      </c:pt>
                      <c:pt idx="2284">
                        <c:v>15.928226437499999</c:v>
                      </c:pt>
                      <c:pt idx="2285">
                        <c:v>15.9168996987</c:v>
                      </c:pt>
                      <c:pt idx="2286">
                        <c:v>15.908404644599997</c:v>
                      </c:pt>
                      <c:pt idx="2287">
                        <c:v>15.897077905799998</c:v>
                      </c:pt>
                      <c:pt idx="2288">
                        <c:v>15.885751166999999</c:v>
                      </c:pt>
                      <c:pt idx="2289">
                        <c:v>15.874424428199999</c:v>
                      </c:pt>
                      <c:pt idx="2290">
                        <c:v>15.8630976894</c:v>
                      </c:pt>
                      <c:pt idx="2291">
                        <c:v>15.851770950599999</c:v>
                      </c:pt>
                      <c:pt idx="2292">
                        <c:v>15.8404442118</c:v>
                      </c:pt>
                      <c:pt idx="2293">
                        <c:v>15.829117473</c:v>
                      </c:pt>
                      <c:pt idx="2294">
                        <c:v>15.817790734200001</c:v>
                      </c:pt>
                      <c:pt idx="2295">
                        <c:v>15.806463995400001</c:v>
                      </c:pt>
                      <c:pt idx="2296">
                        <c:v>15.795137256599999</c:v>
                      </c:pt>
                      <c:pt idx="2297">
                        <c:v>15.783810517799999</c:v>
                      </c:pt>
                      <c:pt idx="2298">
                        <c:v>15.7753154637</c:v>
                      </c:pt>
                      <c:pt idx="2299">
                        <c:v>15.763988724900001</c:v>
                      </c:pt>
                      <c:pt idx="2300">
                        <c:v>15.752661986099998</c:v>
                      </c:pt>
                      <c:pt idx="2301">
                        <c:v>15.741335247299999</c:v>
                      </c:pt>
                      <c:pt idx="2302">
                        <c:v>15.730008508499999</c:v>
                      </c:pt>
                      <c:pt idx="2303">
                        <c:v>15.7186817697</c:v>
                      </c:pt>
                      <c:pt idx="2304">
                        <c:v>15.707355030900001</c:v>
                      </c:pt>
                      <c:pt idx="2305">
                        <c:v>15.696028292099998</c:v>
                      </c:pt>
                      <c:pt idx="2306">
                        <c:v>15.687533238</c:v>
                      </c:pt>
                      <c:pt idx="2307">
                        <c:v>15.676206499200001</c:v>
                      </c:pt>
                      <c:pt idx="2308">
                        <c:v>15.664879760400002</c:v>
                      </c:pt>
                      <c:pt idx="2309">
                        <c:v>15.653553021599999</c:v>
                      </c:pt>
                      <c:pt idx="2310">
                        <c:v>15.642226282799999</c:v>
                      </c:pt>
                      <c:pt idx="2311">
                        <c:v>15.630899544</c:v>
                      </c:pt>
                      <c:pt idx="2312">
                        <c:v>15.619572805200001</c:v>
                      </c:pt>
                      <c:pt idx="2313">
                        <c:v>15.608246066400001</c:v>
                      </c:pt>
                      <c:pt idx="2314">
                        <c:v>15.599751012299999</c:v>
                      </c:pt>
                      <c:pt idx="2315">
                        <c:v>15.588424273499999</c:v>
                      </c:pt>
                      <c:pt idx="2316">
                        <c:v>15.5770975347</c:v>
                      </c:pt>
                      <c:pt idx="2317">
                        <c:v>15.565770795900001</c:v>
                      </c:pt>
                      <c:pt idx="2318">
                        <c:v>15.554444057099998</c:v>
                      </c:pt>
                      <c:pt idx="2319">
                        <c:v>15.543117318299998</c:v>
                      </c:pt>
                      <c:pt idx="2320">
                        <c:v>15.534622264199999</c:v>
                      </c:pt>
                      <c:pt idx="2321">
                        <c:v>15.5232955254</c:v>
                      </c:pt>
                      <c:pt idx="2322">
                        <c:v>15.511968786599999</c:v>
                      </c:pt>
                      <c:pt idx="2323">
                        <c:v>15.5006420478</c:v>
                      </c:pt>
                      <c:pt idx="2324">
                        <c:v>15.489315309</c:v>
                      </c:pt>
                      <c:pt idx="2325">
                        <c:v>15.477988570200001</c:v>
                      </c:pt>
                      <c:pt idx="2326">
                        <c:v>15.469493516099998</c:v>
                      </c:pt>
                      <c:pt idx="2327">
                        <c:v>15.458166777299999</c:v>
                      </c:pt>
                      <c:pt idx="2328">
                        <c:v>15.4468400385</c:v>
                      </c:pt>
                      <c:pt idx="2329">
                        <c:v>15.4355132997</c:v>
                      </c:pt>
                      <c:pt idx="2330">
                        <c:v>15.424186560900001</c:v>
                      </c:pt>
                      <c:pt idx="2331">
                        <c:v>15.412859822099998</c:v>
                      </c:pt>
                      <c:pt idx="2332">
                        <c:v>15.404364767999999</c:v>
                      </c:pt>
                      <c:pt idx="2333">
                        <c:v>15.3930380292</c:v>
                      </c:pt>
                      <c:pt idx="2334">
                        <c:v>15.3817112904</c:v>
                      </c:pt>
                      <c:pt idx="2335">
                        <c:v>15.370384551599999</c:v>
                      </c:pt>
                      <c:pt idx="2336">
                        <c:v>15.3590578128</c:v>
                      </c:pt>
                      <c:pt idx="2337">
                        <c:v>15.350562758700001</c:v>
                      </c:pt>
                      <c:pt idx="2338">
                        <c:v>15.339236019900001</c:v>
                      </c:pt>
                      <c:pt idx="2339">
                        <c:v>15.327909281099998</c:v>
                      </c:pt>
                      <c:pt idx="2340">
                        <c:v>15.316582542299999</c:v>
                      </c:pt>
                      <c:pt idx="2341">
                        <c:v>15.3052558035</c:v>
                      </c:pt>
                      <c:pt idx="2342">
                        <c:v>15.296760749400001</c:v>
                      </c:pt>
                      <c:pt idx="2343">
                        <c:v>15.285434010599998</c:v>
                      </c:pt>
                      <c:pt idx="2344">
                        <c:v>15.274107271799998</c:v>
                      </c:pt>
                      <c:pt idx="2345">
                        <c:v>15.262780532999999</c:v>
                      </c:pt>
                      <c:pt idx="2346">
                        <c:v>15.2542854789</c:v>
                      </c:pt>
                      <c:pt idx="2347">
                        <c:v>15.242958740099999</c:v>
                      </c:pt>
                      <c:pt idx="2348">
                        <c:v>15.2316320013</c:v>
                      </c:pt>
                      <c:pt idx="2349">
                        <c:v>15.2203052625</c:v>
                      </c:pt>
                      <c:pt idx="2350">
                        <c:v>15.211810208400001</c:v>
                      </c:pt>
                      <c:pt idx="2351">
                        <c:v>15.200483469599998</c:v>
                      </c:pt>
                      <c:pt idx="2352">
                        <c:v>15.189156730799999</c:v>
                      </c:pt>
                      <c:pt idx="2353">
                        <c:v>15.177829991999999</c:v>
                      </c:pt>
                      <c:pt idx="2354">
                        <c:v>15.1693349379</c:v>
                      </c:pt>
                      <c:pt idx="2355">
                        <c:v>15.158008199099998</c:v>
                      </c:pt>
                      <c:pt idx="2356">
                        <c:v>15.146681460299998</c:v>
                      </c:pt>
                      <c:pt idx="2357">
                        <c:v>15.135354721499999</c:v>
                      </c:pt>
                      <c:pt idx="2358">
                        <c:v>15.126859667400002</c:v>
                      </c:pt>
                      <c:pt idx="2359">
                        <c:v>15.115532928599999</c:v>
                      </c:pt>
                      <c:pt idx="2360">
                        <c:v>15.104206189799999</c:v>
                      </c:pt>
                      <c:pt idx="2361">
                        <c:v>15.092879451</c:v>
                      </c:pt>
                      <c:pt idx="2362">
                        <c:v>15.084384396900001</c:v>
                      </c:pt>
                      <c:pt idx="2363">
                        <c:v>15.073057658099998</c:v>
                      </c:pt>
                      <c:pt idx="2364">
                        <c:v>15.061730919299999</c:v>
                      </c:pt>
                      <c:pt idx="2365">
                        <c:v>15.050404180499999</c:v>
                      </c:pt>
                      <c:pt idx="2366">
                        <c:v>15.0419091264</c:v>
                      </c:pt>
                      <c:pt idx="2367">
                        <c:v>15.030582387599999</c:v>
                      </c:pt>
                      <c:pt idx="2368">
                        <c:v>15.0192556488</c:v>
                      </c:pt>
                      <c:pt idx="2369">
                        <c:v>15.010760594700001</c:v>
                      </c:pt>
                      <c:pt idx="2370">
                        <c:v>14.999433855900001</c:v>
                      </c:pt>
                      <c:pt idx="2371">
                        <c:v>14.988107117099998</c:v>
                      </c:pt>
                      <c:pt idx="2372">
                        <c:v>14.979612062999999</c:v>
                      </c:pt>
                      <c:pt idx="2373">
                        <c:v>14.9682853242</c:v>
                      </c:pt>
                      <c:pt idx="2374">
                        <c:v>14.956958585400001</c:v>
                      </c:pt>
                      <c:pt idx="2375">
                        <c:v>14.945631846599998</c:v>
                      </c:pt>
                      <c:pt idx="2376">
                        <c:v>14.937136792499999</c:v>
                      </c:pt>
                      <c:pt idx="2377">
                        <c:v>14.925810053699999</c:v>
                      </c:pt>
                      <c:pt idx="2378">
                        <c:v>14.9144833149</c:v>
                      </c:pt>
                      <c:pt idx="2379">
                        <c:v>14.905988260799999</c:v>
                      </c:pt>
                      <c:pt idx="2380">
                        <c:v>14.894661522</c:v>
                      </c:pt>
                      <c:pt idx="2381">
                        <c:v>14.8833347832</c:v>
                      </c:pt>
                      <c:pt idx="2382">
                        <c:v>14.874839729099998</c:v>
                      </c:pt>
                      <c:pt idx="2383">
                        <c:v>14.863512990299999</c:v>
                      </c:pt>
                      <c:pt idx="2384">
                        <c:v>14.852186251499999</c:v>
                      </c:pt>
                      <c:pt idx="2385">
                        <c:v>14.8436911974</c:v>
                      </c:pt>
                      <c:pt idx="2386">
                        <c:v>14.832364458599999</c:v>
                      </c:pt>
                      <c:pt idx="2387">
                        <c:v>14.8210377198</c:v>
                      </c:pt>
                      <c:pt idx="2388">
                        <c:v>14.812542665700001</c:v>
                      </c:pt>
                      <c:pt idx="2389">
                        <c:v>14.801215926900001</c:v>
                      </c:pt>
                      <c:pt idx="2390">
                        <c:v>14.789889188099998</c:v>
                      </c:pt>
                      <c:pt idx="2391">
                        <c:v>14.781394133999999</c:v>
                      </c:pt>
                      <c:pt idx="2392">
                        <c:v>14.7700673952</c:v>
                      </c:pt>
                      <c:pt idx="2393">
                        <c:v>14.758740656400001</c:v>
                      </c:pt>
                      <c:pt idx="2394">
                        <c:v>14.7502456023</c:v>
                      </c:pt>
                      <c:pt idx="2395">
                        <c:v>14.7389188635</c:v>
                      </c:pt>
                      <c:pt idx="2396">
                        <c:v>14.727592124700001</c:v>
                      </c:pt>
                      <c:pt idx="2397">
                        <c:v>14.719097070599998</c:v>
                      </c:pt>
                      <c:pt idx="2398">
                        <c:v>14.707770331799999</c:v>
                      </c:pt>
                      <c:pt idx="2399">
                        <c:v>14.6992752777</c:v>
                      </c:pt>
                      <c:pt idx="2400">
                        <c:v>14.687948538900001</c:v>
                      </c:pt>
                      <c:pt idx="2401">
                        <c:v>14.676621800099998</c:v>
                      </c:pt>
                      <c:pt idx="2402">
                        <c:v>14.668126746</c:v>
                      </c:pt>
                      <c:pt idx="2403">
                        <c:v>14.656800007200001</c:v>
                      </c:pt>
                      <c:pt idx="2404">
                        <c:v>14.6454732684</c:v>
                      </c:pt>
                      <c:pt idx="2405">
                        <c:v>14.636978214299999</c:v>
                      </c:pt>
                      <c:pt idx="2406">
                        <c:v>14.6256514755</c:v>
                      </c:pt>
                      <c:pt idx="2407">
                        <c:v>14.617156421400001</c:v>
                      </c:pt>
                      <c:pt idx="2408">
                        <c:v>14.605829682599998</c:v>
                      </c:pt>
                      <c:pt idx="2409">
                        <c:v>14.594502943799998</c:v>
                      </c:pt>
                      <c:pt idx="2410">
                        <c:v>14.586007889699999</c:v>
                      </c:pt>
                      <c:pt idx="2411">
                        <c:v>14.5746811509</c:v>
                      </c:pt>
                      <c:pt idx="2412">
                        <c:v>14.566186096799999</c:v>
                      </c:pt>
                      <c:pt idx="2413">
                        <c:v>14.554859358</c:v>
                      </c:pt>
                      <c:pt idx="2414">
                        <c:v>14.543532619200001</c:v>
                      </c:pt>
                      <c:pt idx="2415">
                        <c:v>14.535037565099998</c:v>
                      </c:pt>
                      <c:pt idx="2416">
                        <c:v>14.523710826299999</c:v>
                      </c:pt>
                      <c:pt idx="2417">
                        <c:v>14.515215772199999</c:v>
                      </c:pt>
                      <c:pt idx="2418">
                        <c:v>14.5038890334</c:v>
                      </c:pt>
                      <c:pt idx="2419">
                        <c:v>14.492562294599999</c:v>
                      </c:pt>
                      <c:pt idx="2420">
                        <c:v>14.4840672405</c:v>
                      </c:pt>
                      <c:pt idx="2421">
                        <c:v>14.472740501700001</c:v>
                      </c:pt>
                      <c:pt idx="2422">
                        <c:v>14.4642454476</c:v>
                      </c:pt>
                      <c:pt idx="2423">
                        <c:v>14.452918708799999</c:v>
                      </c:pt>
                      <c:pt idx="2424">
                        <c:v>14.4444236547</c:v>
                      </c:pt>
                      <c:pt idx="2425">
                        <c:v>14.433096915899998</c:v>
                      </c:pt>
                      <c:pt idx="2426">
                        <c:v>14.421770177099999</c:v>
                      </c:pt>
                      <c:pt idx="2427">
                        <c:v>14.413275123</c:v>
                      </c:pt>
                      <c:pt idx="2428">
                        <c:v>14.401948384200001</c:v>
                      </c:pt>
                      <c:pt idx="2429">
                        <c:v>14.3934533301</c:v>
                      </c:pt>
                      <c:pt idx="2430">
                        <c:v>14.382126591299999</c:v>
                      </c:pt>
                      <c:pt idx="2431">
                        <c:v>14.3736315372</c:v>
                      </c:pt>
                      <c:pt idx="2432">
                        <c:v>14.362304798399999</c:v>
                      </c:pt>
                      <c:pt idx="2433">
                        <c:v>14.350978059599999</c:v>
                      </c:pt>
                      <c:pt idx="2434">
                        <c:v>14.3424830055</c:v>
                      </c:pt>
                      <c:pt idx="2435">
                        <c:v>14.331156266700001</c:v>
                      </c:pt>
                      <c:pt idx="2436">
                        <c:v>14.3226612126</c:v>
                      </c:pt>
                      <c:pt idx="2437">
                        <c:v>14.311334473799999</c:v>
                      </c:pt>
                      <c:pt idx="2438">
                        <c:v>14.3028394197</c:v>
                      </c:pt>
                      <c:pt idx="2439">
                        <c:v>14.291512680899999</c:v>
                      </c:pt>
                      <c:pt idx="2440">
                        <c:v>14.2830176268</c:v>
                      </c:pt>
                      <c:pt idx="2441">
                        <c:v>14.271690888</c:v>
                      </c:pt>
                      <c:pt idx="2442">
                        <c:v>14.263195833899999</c:v>
                      </c:pt>
                      <c:pt idx="2443">
                        <c:v>14.2518690951</c:v>
                      </c:pt>
                      <c:pt idx="2444">
                        <c:v>14.243374040999999</c:v>
                      </c:pt>
                      <c:pt idx="2445">
                        <c:v>14.2320473022</c:v>
                      </c:pt>
                      <c:pt idx="2446">
                        <c:v>14.223552248100001</c:v>
                      </c:pt>
                      <c:pt idx="2447">
                        <c:v>14.2122255093</c:v>
                      </c:pt>
                      <c:pt idx="2448">
                        <c:v>14.203730455200001</c:v>
                      </c:pt>
                      <c:pt idx="2449">
                        <c:v>14.192403716399999</c:v>
                      </c:pt>
                      <c:pt idx="2450">
                        <c:v>14.183908662299999</c:v>
                      </c:pt>
                      <c:pt idx="2451">
                        <c:v>14.172581923499999</c:v>
                      </c:pt>
                      <c:pt idx="2452">
                        <c:v>14.164086869399998</c:v>
                      </c:pt>
                      <c:pt idx="2453">
                        <c:v>14.152760130599999</c:v>
                      </c:pt>
                      <c:pt idx="2454">
                        <c:v>14.1442650765</c:v>
                      </c:pt>
                      <c:pt idx="2455">
                        <c:v>14.132938337700001</c:v>
                      </c:pt>
                      <c:pt idx="2456">
                        <c:v>14.1244432836</c:v>
                      </c:pt>
                      <c:pt idx="2457">
                        <c:v>14.113116544799999</c:v>
                      </c:pt>
                      <c:pt idx="2458">
                        <c:v>14.1046214907</c:v>
                      </c:pt>
                      <c:pt idx="2459">
                        <c:v>14.093294751899998</c:v>
                      </c:pt>
                      <c:pt idx="2460">
                        <c:v>14.084799697799999</c:v>
                      </c:pt>
                      <c:pt idx="2461">
                        <c:v>14.073472959</c:v>
                      </c:pt>
                      <c:pt idx="2462">
                        <c:v>14.064977904899999</c:v>
                      </c:pt>
                      <c:pt idx="2463">
                        <c:v>14.0536511661</c:v>
                      </c:pt>
                      <c:pt idx="2464">
                        <c:v>14.045156111999999</c:v>
                      </c:pt>
                      <c:pt idx="2465">
                        <c:v>14.0338293732</c:v>
                      </c:pt>
                      <c:pt idx="2466">
                        <c:v>14.025334319100001</c:v>
                      </c:pt>
                      <c:pt idx="2467">
                        <c:v>14.014007580299999</c:v>
                      </c:pt>
                      <c:pt idx="2468">
                        <c:v>14.0055125262</c:v>
                      </c:pt>
                      <c:pt idx="2469">
                        <c:v>13.994185787399999</c:v>
                      </c:pt>
                      <c:pt idx="2470">
                        <c:v>13.985690733299998</c:v>
                      </c:pt>
                      <c:pt idx="2471">
                        <c:v>13.974363994499999</c:v>
                      </c:pt>
                      <c:pt idx="2472">
                        <c:v>13.9658689404</c:v>
                      </c:pt>
                      <c:pt idx="2473">
                        <c:v>13.957373886299999</c:v>
                      </c:pt>
                      <c:pt idx="2474">
                        <c:v>13.9460471475</c:v>
                      </c:pt>
                      <c:pt idx="2475">
                        <c:v>13.937552093399999</c:v>
                      </c:pt>
                      <c:pt idx="2476">
                        <c:v>13.9262253546</c:v>
                      </c:pt>
                      <c:pt idx="2477">
                        <c:v>13.917730300499999</c:v>
                      </c:pt>
                      <c:pt idx="2478">
                        <c:v>13.906403561699999</c:v>
                      </c:pt>
                      <c:pt idx="2479">
                        <c:v>13.8979085076</c:v>
                      </c:pt>
                      <c:pt idx="2480">
                        <c:v>13.8894134535</c:v>
                      </c:pt>
                      <c:pt idx="2481">
                        <c:v>13.8780867147</c:v>
                      </c:pt>
                      <c:pt idx="2482">
                        <c:v>13.869591660599999</c:v>
                      </c:pt>
                      <c:pt idx="2483">
                        <c:v>13.858264921799998</c:v>
                      </c:pt>
                      <c:pt idx="2484">
                        <c:v>13.849769867700001</c:v>
                      </c:pt>
                      <c:pt idx="2485">
                        <c:v>13.8384431289</c:v>
                      </c:pt>
                      <c:pt idx="2486">
                        <c:v>13.829948074799999</c:v>
                      </c:pt>
                      <c:pt idx="2487">
                        <c:v>13.8214530207</c:v>
                      </c:pt>
                      <c:pt idx="2488">
                        <c:v>13.810126281899999</c:v>
                      </c:pt>
                      <c:pt idx="2489">
                        <c:v>13.8016312278</c:v>
                      </c:pt>
                      <c:pt idx="2490">
                        <c:v>13.790304489</c:v>
                      </c:pt>
                      <c:pt idx="2491">
                        <c:v>13.7818094349</c:v>
                      </c:pt>
                      <c:pt idx="2492">
                        <c:v>13.773314380799999</c:v>
                      </c:pt>
                      <c:pt idx="2493">
                        <c:v>13.761987641999999</c:v>
                      </c:pt>
                      <c:pt idx="2494">
                        <c:v>13.753492587899999</c:v>
                      </c:pt>
                      <c:pt idx="2495">
                        <c:v>13.742165849099999</c:v>
                      </c:pt>
                      <c:pt idx="2496">
                        <c:v>13.733670795</c:v>
                      </c:pt>
                      <c:pt idx="2497">
                        <c:v>13.725175740899999</c:v>
                      </c:pt>
                      <c:pt idx="2498">
                        <c:v>13.7138490021</c:v>
                      </c:pt>
                      <c:pt idx="2499">
                        <c:v>13.705353947999999</c:v>
                      </c:pt>
                      <c:pt idx="2500">
                        <c:v>13.6940272092</c:v>
                      </c:pt>
                      <c:pt idx="2501">
                        <c:v>13.685532155100001</c:v>
                      </c:pt>
                      <c:pt idx="2502">
                        <c:v>13.677037101</c:v>
                      </c:pt>
                      <c:pt idx="2503">
                        <c:v>13.6657103622</c:v>
                      </c:pt>
                      <c:pt idx="2504">
                        <c:v>13.6572153081</c:v>
                      </c:pt>
                      <c:pt idx="2505">
                        <c:v>13.645888569299998</c:v>
                      </c:pt>
                      <c:pt idx="2506">
                        <c:v>13.637393515199999</c:v>
                      </c:pt>
                      <c:pt idx="2507">
                        <c:v>13.6288984611</c:v>
                      </c:pt>
                      <c:pt idx="2508">
                        <c:v>13.617571722299999</c:v>
                      </c:pt>
                      <c:pt idx="2509">
                        <c:v>13.6090766682</c:v>
                      </c:pt>
                      <c:pt idx="2510">
                        <c:v>13.600581614099999</c:v>
                      </c:pt>
                      <c:pt idx="2511">
                        <c:v>13.589254875299998</c:v>
                      </c:pt>
                      <c:pt idx="2512">
                        <c:v>13.580759821200001</c:v>
                      </c:pt>
                      <c:pt idx="2513">
                        <c:v>13.5722647671</c:v>
                      </c:pt>
                      <c:pt idx="2514">
                        <c:v>13.560938028299999</c:v>
                      </c:pt>
                      <c:pt idx="2515">
                        <c:v>13.5524429742</c:v>
                      </c:pt>
                      <c:pt idx="2516">
                        <c:v>13.543947920099999</c:v>
                      </c:pt>
                      <c:pt idx="2517">
                        <c:v>13.5326211813</c:v>
                      </c:pt>
                      <c:pt idx="2518">
                        <c:v>13.524126127200001</c:v>
                      </c:pt>
                      <c:pt idx="2519">
                        <c:v>13.5127993884</c:v>
                      </c:pt>
                      <c:pt idx="2520">
                        <c:v>13.504304334299999</c:v>
                      </c:pt>
                      <c:pt idx="2521">
                        <c:v>13.4958092802</c:v>
                      </c:pt>
                      <c:pt idx="2522">
                        <c:v>13.484482541399998</c:v>
                      </c:pt>
                      <c:pt idx="2523">
                        <c:v>13.475987487299999</c:v>
                      </c:pt>
                      <c:pt idx="2524">
                        <c:v>13.4674924332</c:v>
                      </c:pt>
                      <c:pt idx="2525">
                        <c:v>13.456165694399999</c:v>
                      </c:pt>
                      <c:pt idx="2526">
                        <c:v>13.447670640299998</c:v>
                      </c:pt>
                      <c:pt idx="2527">
                        <c:v>13.439175586200001</c:v>
                      </c:pt>
                      <c:pt idx="2528">
                        <c:v>13.4306805321</c:v>
                      </c:pt>
                      <c:pt idx="2529">
                        <c:v>13.419353793299999</c:v>
                      </c:pt>
                      <c:pt idx="2530">
                        <c:v>13.4108587392</c:v>
                      </c:pt>
                      <c:pt idx="2531">
                        <c:v>13.402363685099999</c:v>
                      </c:pt>
                      <c:pt idx="2532">
                        <c:v>13.391036946299998</c:v>
                      </c:pt>
                      <c:pt idx="2533">
                        <c:v>13.382541892200001</c:v>
                      </c:pt>
                      <c:pt idx="2534">
                        <c:v>13.3740468381</c:v>
                      </c:pt>
                      <c:pt idx="2535">
                        <c:v>13.362720099299999</c:v>
                      </c:pt>
                      <c:pt idx="2536">
                        <c:v>13.3542250452</c:v>
                      </c:pt>
                      <c:pt idx="2537">
                        <c:v>13.345729991100001</c:v>
                      </c:pt>
                      <c:pt idx="2538">
                        <c:v>13.3344032523</c:v>
                      </c:pt>
                      <c:pt idx="2539">
                        <c:v>13.3259081982</c:v>
                      </c:pt>
                      <c:pt idx="2540">
                        <c:v>13.3174131441</c:v>
                      </c:pt>
                      <c:pt idx="2541">
                        <c:v>13.308918089999999</c:v>
                      </c:pt>
                      <c:pt idx="2542">
                        <c:v>13.297591351199999</c:v>
                      </c:pt>
                      <c:pt idx="2543">
                        <c:v>13.2890962971</c:v>
                      </c:pt>
                      <c:pt idx="2544">
                        <c:v>13.280601243</c:v>
                      </c:pt>
                      <c:pt idx="2545">
                        <c:v>13.2692745042</c:v>
                      </c:pt>
                      <c:pt idx="2546">
                        <c:v>13.260779450099999</c:v>
                      </c:pt>
                      <c:pt idx="2547">
                        <c:v>13.252284396</c:v>
                      </c:pt>
                      <c:pt idx="2548">
                        <c:v>13.243789341899999</c:v>
                      </c:pt>
                      <c:pt idx="2549">
                        <c:v>13.2324626031</c:v>
                      </c:pt>
                      <c:pt idx="2550">
                        <c:v>13.223967548999999</c:v>
                      </c:pt>
                      <c:pt idx="2551">
                        <c:v>13.215472494899998</c:v>
                      </c:pt>
                      <c:pt idx="2552">
                        <c:v>13.206977440799999</c:v>
                      </c:pt>
                      <c:pt idx="2553">
                        <c:v>13.195650702</c:v>
                      </c:pt>
                      <c:pt idx="2554">
                        <c:v>13.187155647899999</c:v>
                      </c:pt>
                      <c:pt idx="2555">
                        <c:v>13.178660593799998</c:v>
                      </c:pt>
                      <c:pt idx="2556">
                        <c:v>13.170165539700001</c:v>
                      </c:pt>
                      <c:pt idx="2557">
                        <c:v>13.1588388009</c:v>
                      </c:pt>
                      <c:pt idx="2558">
                        <c:v>13.150343746799999</c:v>
                      </c:pt>
                      <c:pt idx="2559">
                        <c:v>13.1418486927</c:v>
                      </c:pt>
                      <c:pt idx="2560">
                        <c:v>13.133353638599999</c:v>
                      </c:pt>
                      <c:pt idx="2561">
                        <c:v>13.1220268998</c:v>
                      </c:pt>
                      <c:pt idx="2562">
                        <c:v>13.113531845700001</c:v>
                      </c:pt>
                      <c:pt idx="2563">
                        <c:v>13.1050367916</c:v>
                      </c:pt>
                      <c:pt idx="2564">
                        <c:v>13.096541737499999</c:v>
                      </c:pt>
                      <c:pt idx="2565">
                        <c:v>13.0852149987</c:v>
                      </c:pt>
                      <c:pt idx="2566">
                        <c:v>13.076719944600001</c:v>
                      </c:pt>
                      <c:pt idx="2567">
                        <c:v>13.0682248905</c:v>
                      </c:pt>
                      <c:pt idx="2568">
                        <c:v>13.059729836399999</c:v>
                      </c:pt>
                      <c:pt idx="2569">
                        <c:v>13.0484030976</c:v>
                      </c:pt>
                      <c:pt idx="2570">
                        <c:v>13.039908043499999</c:v>
                      </c:pt>
                      <c:pt idx="2571">
                        <c:v>13.0314129894</c:v>
                      </c:pt>
                      <c:pt idx="2572">
                        <c:v>13.022917935299999</c:v>
                      </c:pt>
                      <c:pt idx="2573">
                        <c:v>13.0144228812</c:v>
                      </c:pt>
                      <c:pt idx="2574">
                        <c:v>13.003096142399999</c:v>
                      </c:pt>
                      <c:pt idx="2575">
                        <c:v>12.9946010883</c:v>
                      </c:pt>
                      <c:pt idx="2576">
                        <c:v>12.986106034200001</c:v>
                      </c:pt>
                      <c:pt idx="2577">
                        <c:v>12.9776109801</c:v>
                      </c:pt>
                      <c:pt idx="2578">
                        <c:v>12.966284241299999</c:v>
                      </c:pt>
                      <c:pt idx="2579">
                        <c:v>12.9577891872</c:v>
                      </c:pt>
                      <c:pt idx="2580">
                        <c:v>12.9492941331</c:v>
                      </c:pt>
                      <c:pt idx="2581">
                        <c:v>12.940799079</c:v>
                      </c:pt>
                      <c:pt idx="2582">
                        <c:v>12.932304024899999</c:v>
                      </c:pt>
                      <c:pt idx="2583">
                        <c:v>12.920977286099999</c:v>
                      </c:pt>
                      <c:pt idx="2584">
                        <c:v>12.912482232</c:v>
                      </c:pt>
                      <c:pt idx="2585">
                        <c:v>12.903987177899999</c:v>
                      </c:pt>
                      <c:pt idx="2586">
                        <c:v>12.895492123799999</c:v>
                      </c:pt>
                      <c:pt idx="2587">
                        <c:v>12.8869970697</c:v>
                      </c:pt>
                      <c:pt idx="2588">
                        <c:v>12.878502015600001</c:v>
                      </c:pt>
                      <c:pt idx="2589">
                        <c:v>12.867175276799999</c:v>
                      </c:pt>
                      <c:pt idx="2590">
                        <c:v>12.8586802227</c:v>
                      </c:pt>
                      <c:pt idx="2591">
                        <c:v>12.850185168599999</c:v>
                      </c:pt>
                      <c:pt idx="2592">
                        <c:v>12.8416901145</c:v>
                      </c:pt>
                      <c:pt idx="2593">
                        <c:v>12.8331950604</c:v>
                      </c:pt>
                      <c:pt idx="2594">
                        <c:v>12.8218683216</c:v>
                      </c:pt>
                      <c:pt idx="2595">
                        <c:v>12.813373267499999</c:v>
                      </c:pt>
                      <c:pt idx="2596">
                        <c:v>12.804878213399999</c:v>
                      </c:pt>
                      <c:pt idx="2597">
                        <c:v>12.796383159299999</c:v>
                      </c:pt>
                      <c:pt idx="2598">
                        <c:v>12.7878881052</c:v>
                      </c:pt>
                      <c:pt idx="2599">
                        <c:v>12.7793930511</c:v>
                      </c:pt>
                      <c:pt idx="2600">
                        <c:v>12.770897997000001</c:v>
                      </c:pt>
                      <c:pt idx="2601">
                        <c:v>12.759571258199999</c:v>
                      </c:pt>
                      <c:pt idx="2602">
                        <c:v>12.7510762041</c:v>
                      </c:pt>
                      <c:pt idx="2603">
                        <c:v>12.742581149999999</c:v>
                      </c:pt>
                      <c:pt idx="2604">
                        <c:v>12.734086095899999</c:v>
                      </c:pt>
                      <c:pt idx="2605">
                        <c:v>12.7255910418</c:v>
                      </c:pt>
                      <c:pt idx="2606">
                        <c:v>12.7170959877</c:v>
                      </c:pt>
                      <c:pt idx="2607">
                        <c:v>12.705769248899999</c:v>
                      </c:pt>
                      <c:pt idx="2608">
                        <c:v>12.697274194799999</c:v>
                      </c:pt>
                      <c:pt idx="2609">
                        <c:v>12.688779140699999</c:v>
                      </c:pt>
                      <c:pt idx="2610">
                        <c:v>12.6802840866</c:v>
                      </c:pt>
                      <c:pt idx="2611">
                        <c:v>12.6717890325</c:v>
                      </c:pt>
                      <c:pt idx="2612">
                        <c:v>12.663293978399999</c:v>
                      </c:pt>
                      <c:pt idx="2613">
                        <c:v>12.6547989243</c:v>
                      </c:pt>
                      <c:pt idx="2614">
                        <c:v>12.646303870200001</c:v>
                      </c:pt>
                      <c:pt idx="2615">
                        <c:v>12.634977131399999</c:v>
                      </c:pt>
                      <c:pt idx="2616">
                        <c:v>12.626482077299999</c:v>
                      </c:pt>
                      <c:pt idx="2617">
                        <c:v>12.6179870232</c:v>
                      </c:pt>
                      <c:pt idx="2618">
                        <c:v>12.6094919691</c:v>
                      </c:pt>
                      <c:pt idx="2619">
                        <c:v>12.600996915</c:v>
                      </c:pt>
                      <c:pt idx="2620">
                        <c:v>12.592501860899999</c:v>
                      </c:pt>
                      <c:pt idx="2621">
                        <c:v>12.5840068068</c:v>
                      </c:pt>
                      <c:pt idx="2622">
                        <c:v>12.575511752700001</c:v>
                      </c:pt>
                      <c:pt idx="2623">
                        <c:v>12.5670166986</c:v>
                      </c:pt>
                      <c:pt idx="2624">
                        <c:v>12.555689959799999</c:v>
                      </c:pt>
                      <c:pt idx="2625">
                        <c:v>12.5471949057</c:v>
                      </c:pt>
                      <c:pt idx="2626">
                        <c:v>12.538699851600001</c:v>
                      </c:pt>
                      <c:pt idx="2627">
                        <c:v>12.5302047975</c:v>
                      </c:pt>
                      <c:pt idx="2628">
                        <c:v>12.521709743399999</c:v>
                      </c:pt>
                      <c:pt idx="2629">
                        <c:v>12.5132146893</c:v>
                      </c:pt>
                      <c:pt idx="2630">
                        <c:v>12.504719635200001</c:v>
                      </c:pt>
                      <c:pt idx="2631">
                        <c:v>12.4962245811</c:v>
                      </c:pt>
                      <c:pt idx="2632">
                        <c:v>12.487729526999999</c:v>
                      </c:pt>
                      <c:pt idx="2633">
                        <c:v>12.4792344729</c:v>
                      </c:pt>
                      <c:pt idx="2634">
                        <c:v>12.470739418799999</c:v>
                      </c:pt>
                      <c:pt idx="2635">
                        <c:v>12.45941268</c:v>
                      </c:pt>
                      <c:pt idx="2636">
                        <c:v>12.450917625899999</c:v>
                      </c:pt>
                      <c:pt idx="2637">
                        <c:v>12.442422571799998</c:v>
                      </c:pt>
                      <c:pt idx="2638">
                        <c:v>12.433927517700001</c:v>
                      </c:pt>
                      <c:pt idx="2639">
                        <c:v>12.4254324636</c:v>
                      </c:pt>
                      <c:pt idx="2640">
                        <c:v>12.416937409499999</c:v>
                      </c:pt>
                      <c:pt idx="2641">
                        <c:v>12.4084423554</c:v>
                      </c:pt>
                      <c:pt idx="2642">
                        <c:v>12.399947301299999</c:v>
                      </c:pt>
                      <c:pt idx="2643">
                        <c:v>12.3914522472</c:v>
                      </c:pt>
                      <c:pt idx="2644">
                        <c:v>12.382957193099999</c:v>
                      </c:pt>
                      <c:pt idx="2645">
                        <c:v>12.374462139</c:v>
                      </c:pt>
                      <c:pt idx="2646">
                        <c:v>12.365967084899999</c:v>
                      </c:pt>
                      <c:pt idx="2647">
                        <c:v>12.357472030799999</c:v>
                      </c:pt>
                      <c:pt idx="2648">
                        <c:v>12.348976976699999</c:v>
                      </c:pt>
                      <c:pt idx="2649">
                        <c:v>12.3404819226</c:v>
                      </c:pt>
                      <c:pt idx="2650">
                        <c:v>12.329155183799999</c:v>
                      </c:pt>
                      <c:pt idx="2651">
                        <c:v>12.3206601297</c:v>
                      </c:pt>
                      <c:pt idx="2652">
                        <c:v>12.312165075599999</c:v>
                      </c:pt>
                      <c:pt idx="2653">
                        <c:v>12.3036700215</c:v>
                      </c:pt>
                      <c:pt idx="2654">
                        <c:v>12.295174967399999</c:v>
                      </c:pt>
                      <c:pt idx="2655">
                        <c:v>12.286679913299999</c:v>
                      </c:pt>
                      <c:pt idx="2656">
                        <c:v>12.2781848592</c:v>
                      </c:pt>
                      <c:pt idx="2657">
                        <c:v>12.269689805100001</c:v>
                      </c:pt>
                      <c:pt idx="2658">
                        <c:v>12.261194751</c:v>
                      </c:pt>
                      <c:pt idx="2659">
                        <c:v>12.252699696899999</c:v>
                      </c:pt>
                      <c:pt idx="2660">
                        <c:v>12.2442046428</c:v>
                      </c:pt>
                      <c:pt idx="2661">
                        <c:v>12.235709588700001</c:v>
                      </c:pt>
                      <c:pt idx="2662">
                        <c:v>12.2272145346</c:v>
                      </c:pt>
                      <c:pt idx="2663">
                        <c:v>12.218719480499999</c:v>
                      </c:pt>
                      <c:pt idx="2664">
                        <c:v>12.2102244264</c:v>
                      </c:pt>
                      <c:pt idx="2665">
                        <c:v>12.201729372299999</c:v>
                      </c:pt>
                      <c:pt idx="2666">
                        <c:v>12.1932343182</c:v>
                      </c:pt>
                      <c:pt idx="2667">
                        <c:v>12.184739264099999</c:v>
                      </c:pt>
                      <c:pt idx="2668">
                        <c:v>12.17624421</c:v>
                      </c:pt>
                      <c:pt idx="2669">
                        <c:v>12.167749155899999</c:v>
                      </c:pt>
                      <c:pt idx="2670">
                        <c:v>12.159254101799998</c:v>
                      </c:pt>
                      <c:pt idx="2671">
                        <c:v>12.150759047700001</c:v>
                      </c:pt>
                      <c:pt idx="2672">
                        <c:v>12.1422639936</c:v>
                      </c:pt>
                      <c:pt idx="2673">
                        <c:v>12.133768939499999</c:v>
                      </c:pt>
                      <c:pt idx="2674">
                        <c:v>12.125273885399999</c:v>
                      </c:pt>
                      <c:pt idx="2675">
                        <c:v>12.1167788313</c:v>
                      </c:pt>
                      <c:pt idx="2676">
                        <c:v>12.1082837772</c:v>
                      </c:pt>
                      <c:pt idx="2677">
                        <c:v>12.0997887231</c:v>
                      </c:pt>
                      <c:pt idx="2678">
                        <c:v>12.091293668999999</c:v>
                      </c:pt>
                      <c:pt idx="2679">
                        <c:v>12.0827986149</c:v>
                      </c:pt>
                      <c:pt idx="2680">
                        <c:v>12.074303560799999</c:v>
                      </c:pt>
                      <c:pt idx="2681">
                        <c:v>12.0658085067</c:v>
                      </c:pt>
                      <c:pt idx="2682">
                        <c:v>12.057313452600001</c:v>
                      </c:pt>
                      <c:pt idx="2683">
                        <c:v>12.0488183985</c:v>
                      </c:pt>
                      <c:pt idx="2684">
                        <c:v>12.040323344399999</c:v>
                      </c:pt>
                      <c:pt idx="2685">
                        <c:v>12.031828290299998</c:v>
                      </c:pt>
                      <c:pt idx="2686">
                        <c:v>12.023333236200001</c:v>
                      </c:pt>
                      <c:pt idx="2687">
                        <c:v>12.0148381821</c:v>
                      </c:pt>
                      <c:pt idx="2688">
                        <c:v>12.006343127999999</c:v>
                      </c:pt>
                      <c:pt idx="2689">
                        <c:v>11.9978480739</c:v>
                      </c:pt>
                      <c:pt idx="2690">
                        <c:v>11.989353019799999</c:v>
                      </c:pt>
                      <c:pt idx="2691">
                        <c:v>11.9808579657</c:v>
                      </c:pt>
                      <c:pt idx="2692">
                        <c:v>11.972362911599999</c:v>
                      </c:pt>
                      <c:pt idx="2693">
                        <c:v>11.9638678575</c:v>
                      </c:pt>
                      <c:pt idx="2694">
                        <c:v>11.9553728034</c:v>
                      </c:pt>
                      <c:pt idx="2695">
                        <c:v>11.949709433999999</c:v>
                      </c:pt>
                      <c:pt idx="2696">
                        <c:v>11.9412143799</c:v>
                      </c:pt>
                      <c:pt idx="2697">
                        <c:v>11.932719325799999</c:v>
                      </c:pt>
                      <c:pt idx="2698">
                        <c:v>11.9242242717</c:v>
                      </c:pt>
                      <c:pt idx="2699">
                        <c:v>11.915729217599999</c:v>
                      </c:pt>
                      <c:pt idx="2700">
                        <c:v>11.9072341635</c:v>
                      </c:pt>
                      <c:pt idx="2701">
                        <c:v>11.898739109399999</c:v>
                      </c:pt>
                      <c:pt idx="2702">
                        <c:v>11.890244055299998</c:v>
                      </c:pt>
                      <c:pt idx="2703">
                        <c:v>11.881749001200001</c:v>
                      </c:pt>
                      <c:pt idx="2704">
                        <c:v>11.8732539471</c:v>
                      </c:pt>
                      <c:pt idx="2705">
                        <c:v>11.864758892999999</c:v>
                      </c:pt>
                      <c:pt idx="2706">
                        <c:v>11.856263838899999</c:v>
                      </c:pt>
                      <c:pt idx="2707">
                        <c:v>11.8477687848</c:v>
                      </c:pt>
                      <c:pt idx="2708">
                        <c:v>11.8392737307</c:v>
                      </c:pt>
                      <c:pt idx="2709">
                        <c:v>11.8307786766</c:v>
                      </c:pt>
                      <c:pt idx="2710">
                        <c:v>11.822283622500001</c:v>
                      </c:pt>
                      <c:pt idx="2711">
                        <c:v>11.8166202531</c:v>
                      </c:pt>
                      <c:pt idx="2712">
                        <c:v>11.808125198999999</c:v>
                      </c:pt>
                      <c:pt idx="2713">
                        <c:v>11.7996301449</c:v>
                      </c:pt>
                      <c:pt idx="2714">
                        <c:v>11.791135090799999</c:v>
                      </c:pt>
                      <c:pt idx="2715">
                        <c:v>11.7826400367</c:v>
                      </c:pt>
                      <c:pt idx="2716">
                        <c:v>11.774144982599999</c:v>
                      </c:pt>
                      <c:pt idx="2717">
                        <c:v>11.7656499285</c:v>
                      </c:pt>
                      <c:pt idx="2718">
                        <c:v>11.757154874399999</c:v>
                      </c:pt>
                      <c:pt idx="2719">
                        <c:v>11.748659820299999</c:v>
                      </c:pt>
                      <c:pt idx="2720">
                        <c:v>11.748659820299999</c:v>
                      </c:pt>
                      <c:pt idx="2721">
                        <c:v>11.748659820299999</c:v>
                      </c:pt>
                      <c:pt idx="2722">
                        <c:v>11.748659820299999</c:v>
                      </c:pt>
                      <c:pt idx="2723">
                        <c:v>11.748659820299999</c:v>
                      </c:pt>
                      <c:pt idx="2724">
                        <c:v>11.748659820299999</c:v>
                      </c:pt>
                      <c:pt idx="2725">
                        <c:v>11.748659820299999</c:v>
                      </c:pt>
                      <c:pt idx="2726">
                        <c:v>11.748659820299999</c:v>
                      </c:pt>
                      <c:pt idx="2727">
                        <c:v>11.748659820299999</c:v>
                      </c:pt>
                      <c:pt idx="2728">
                        <c:v>11.748659820299999</c:v>
                      </c:pt>
                      <c:pt idx="2729">
                        <c:v>11.748659820299999</c:v>
                      </c:pt>
                      <c:pt idx="2730">
                        <c:v>11.748659820299999</c:v>
                      </c:pt>
                      <c:pt idx="2731">
                        <c:v>11.748659820299999</c:v>
                      </c:pt>
                      <c:pt idx="2732">
                        <c:v>11.748659820299999</c:v>
                      </c:pt>
                      <c:pt idx="2733">
                        <c:v>11.748659820299999</c:v>
                      </c:pt>
                      <c:pt idx="2734">
                        <c:v>11.748659820299999</c:v>
                      </c:pt>
                      <c:pt idx="2735">
                        <c:v>11.748659820299999</c:v>
                      </c:pt>
                      <c:pt idx="2736">
                        <c:v>11.748659820299999</c:v>
                      </c:pt>
                      <c:pt idx="2737">
                        <c:v>11.748659820299999</c:v>
                      </c:pt>
                      <c:pt idx="2738">
                        <c:v>11.748659820299999</c:v>
                      </c:pt>
                      <c:pt idx="2739">
                        <c:v>11.748659820299999</c:v>
                      </c:pt>
                      <c:pt idx="2740">
                        <c:v>11.748659820299999</c:v>
                      </c:pt>
                      <c:pt idx="2741">
                        <c:v>11.748659820299999</c:v>
                      </c:pt>
                      <c:pt idx="2742">
                        <c:v>11.7458281356</c:v>
                      </c:pt>
                      <c:pt idx="2743">
                        <c:v>11.7458281356</c:v>
                      </c:pt>
                      <c:pt idx="2744">
                        <c:v>11.7458281356</c:v>
                      </c:pt>
                      <c:pt idx="2745">
                        <c:v>11.7458281356</c:v>
                      </c:pt>
                      <c:pt idx="2746">
                        <c:v>11.7458281356</c:v>
                      </c:pt>
                      <c:pt idx="2747">
                        <c:v>11.7458281356</c:v>
                      </c:pt>
                      <c:pt idx="2748">
                        <c:v>11.7458281356</c:v>
                      </c:pt>
                      <c:pt idx="2749">
                        <c:v>11.7458281356</c:v>
                      </c:pt>
                      <c:pt idx="2750">
                        <c:v>11.7458281356</c:v>
                      </c:pt>
                      <c:pt idx="2751">
                        <c:v>11.7458281356</c:v>
                      </c:pt>
                      <c:pt idx="2752">
                        <c:v>11.7458281356</c:v>
                      </c:pt>
                      <c:pt idx="2753">
                        <c:v>11.7458281356</c:v>
                      </c:pt>
                      <c:pt idx="2754">
                        <c:v>11.7458281356</c:v>
                      </c:pt>
                      <c:pt idx="2755">
                        <c:v>11.7458281356</c:v>
                      </c:pt>
                      <c:pt idx="2756">
                        <c:v>11.7458281356</c:v>
                      </c:pt>
                      <c:pt idx="2757">
                        <c:v>11.7458281356</c:v>
                      </c:pt>
                      <c:pt idx="2758">
                        <c:v>11.7458281356</c:v>
                      </c:pt>
                      <c:pt idx="2759">
                        <c:v>11.7458281356</c:v>
                      </c:pt>
                      <c:pt idx="2760">
                        <c:v>11.7458281356</c:v>
                      </c:pt>
                      <c:pt idx="2761">
                        <c:v>11.7458281356</c:v>
                      </c:pt>
                      <c:pt idx="2762">
                        <c:v>11.7458281356</c:v>
                      </c:pt>
                      <c:pt idx="2763">
                        <c:v>11.7458281356</c:v>
                      </c:pt>
                      <c:pt idx="2764">
                        <c:v>11.7429964509</c:v>
                      </c:pt>
                      <c:pt idx="2765">
                        <c:v>11.7429964509</c:v>
                      </c:pt>
                      <c:pt idx="2766">
                        <c:v>11.7429964509</c:v>
                      </c:pt>
                      <c:pt idx="2767">
                        <c:v>11.7429964509</c:v>
                      </c:pt>
                      <c:pt idx="2768">
                        <c:v>11.7429964509</c:v>
                      </c:pt>
                      <c:pt idx="2769">
                        <c:v>11.7429964509</c:v>
                      </c:pt>
                      <c:pt idx="2770">
                        <c:v>11.7429964509</c:v>
                      </c:pt>
                      <c:pt idx="2771">
                        <c:v>11.7429964509</c:v>
                      </c:pt>
                      <c:pt idx="2772">
                        <c:v>11.7429964509</c:v>
                      </c:pt>
                      <c:pt idx="2773">
                        <c:v>11.7429964509</c:v>
                      </c:pt>
                      <c:pt idx="2774">
                        <c:v>11.7429964509</c:v>
                      </c:pt>
                      <c:pt idx="2775">
                        <c:v>11.7429964509</c:v>
                      </c:pt>
                      <c:pt idx="2776">
                        <c:v>11.7429964509</c:v>
                      </c:pt>
                      <c:pt idx="2777">
                        <c:v>11.7429964509</c:v>
                      </c:pt>
                      <c:pt idx="2778">
                        <c:v>11.7429964509</c:v>
                      </c:pt>
                      <c:pt idx="2779">
                        <c:v>11.7429964509</c:v>
                      </c:pt>
                      <c:pt idx="2780">
                        <c:v>11.7429964509</c:v>
                      </c:pt>
                      <c:pt idx="2781">
                        <c:v>11.7429964509</c:v>
                      </c:pt>
                      <c:pt idx="2782">
                        <c:v>11.7429964509</c:v>
                      </c:pt>
                      <c:pt idx="2783">
                        <c:v>11.7429964509</c:v>
                      </c:pt>
                      <c:pt idx="2784">
                        <c:v>11.7429964509</c:v>
                      </c:pt>
                      <c:pt idx="2785">
                        <c:v>11.7429964509</c:v>
                      </c:pt>
                      <c:pt idx="2786">
                        <c:v>11.740164766199999</c:v>
                      </c:pt>
                      <c:pt idx="2787">
                        <c:v>11.740164766199999</c:v>
                      </c:pt>
                      <c:pt idx="2788">
                        <c:v>11.740164766199999</c:v>
                      </c:pt>
                      <c:pt idx="2789">
                        <c:v>11.740164766199999</c:v>
                      </c:pt>
                      <c:pt idx="2790">
                        <c:v>11.740164766199999</c:v>
                      </c:pt>
                      <c:pt idx="2791">
                        <c:v>11.740164766199999</c:v>
                      </c:pt>
                      <c:pt idx="2792">
                        <c:v>11.740164766199999</c:v>
                      </c:pt>
                      <c:pt idx="2793">
                        <c:v>11.740164766199999</c:v>
                      </c:pt>
                      <c:pt idx="2794">
                        <c:v>11.740164766199999</c:v>
                      </c:pt>
                      <c:pt idx="2795">
                        <c:v>11.740164766199999</c:v>
                      </c:pt>
                      <c:pt idx="2796">
                        <c:v>11.740164766199999</c:v>
                      </c:pt>
                      <c:pt idx="2797">
                        <c:v>11.740164766199999</c:v>
                      </c:pt>
                      <c:pt idx="2798">
                        <c:v>11.740164766199999</c:v>
                      </c:pt>
                      <c:pt idx="2799">
                        <c:v>11.740164766199999</c:v>
                      </c:pt>
                      <c:pt idx="2800">
                        <c:v>11.740164766199999</c:v>
                      </c:pt>
                      <c:pt idx="2801">
                        <c:v>11.740164766199999</c:v>
                      </c:pt>
                      <c:pt idx="2802">
                        <c:v>11.740164766199999</c:v>
                      </c:pt>
                      <c:pt idx="2803">
                        <c:v>11.740164766199999</c:v>
                      </c:pt>
                      <c:pt idx="2804">
                        <c:v>11.740164766199999</c:v>
                      </c:pt>
                      <c:pt idx="2805">
                        <c:v>11.740164766199999</c:v>
                      </c:pt>
                      <c:pt idx="2806">
                        <c:v>11.740164766199999</c:v>
                      </c:pt>
                      <c:pt idx="2807">
                        <c:v>11.740164766199999</c:v>
                      </c:pt>
                      <c:pt idx="2808">
                        <c:v>11.740164766199999</c:v>
                      </c:pt>
                      <c:pt idx="2809">
                        <c:v>11.737333081499999</c:v>
                      </c:pt>
                      <c:pt idx="2810">
                        <c:v>11.737333081499999</c:v>
                      </c:pt>
                      <c:pt idx="2811">
                        <c:v>11.737333081499999</c:v>
                      </c:pt>
                      <c:pt idx="2812">
                        <c:v>11.737333081499999</c:v>
                      </c:pt>
                      <c:pt idx="2813">
                        <c:v>11.737333081499999</c:v>
                      </c:pt>
                      <c:pt idx="2814">
                        <c:v>11.737333081499999</c:v>
                      </c:pt>
                      <c:pt idx="2815">
                        <c:v>11.737333081499999</c:v>
                      </c:pt>
                      <c:pt idx="2816">
                        <c:v>11.737333081499999</c:v>
                      </c:pt>
                      <c:pt idx="2817">
                        <c:v>11.737333081499999</c:v>
                      </c:pt>
                      <c:pt idx="2818">
                        <c:v>11.737333081499999</c:v>
                      </c:pt>
                      <c:pt idx="2819">
                        <c:v>11.737333081499999</c:v>
                      </c:pt>
                      <c:pt idx="2820">
                        <c:v>11.737333081499999</c:v>
                      </c:pt>
                      <c:pt idx="2821">
                        <c:v>11.737333081499999</c:v>
                      </c:pt>
                      <c:pt idx="2822">
                        <c:v>11.737333081499999</c:v>
                      </c:pt>
                      <c:pt idx="2823">
                        <c:v>11.737333081499999</c:v>
                      </c:pt>
                      <c:pt idx="2824">
                        <c:v>11.737333081499999</c:v>
                      </c:pt>
                      <c:pt idx="2825">
                        <c:v>11.737333081499999</c:v>
                      </c:pt>
                      <c:pt idx="2826">
                        <c:v>11.737333081499999</c:v>
                      </c:pt>
                      <c:pt idx="2827">
                        <c:v>11.737333081499999</c:v>
                      </c:pt>
                      <c:pt idx="2828">
                        <c:v>11.737333081499999</c:v>
                      </c:pt>
                      <c:pt idx="2829">
                        <c:v>11.737333081499999</c:v>
                      </c:pt>
                      <c:pt idx="2830">
                        <c:v>11.737333081499999</c:v>
                      </c:pt>
                      <c:pt idx="2831">
                        <c:v>11.734501396799999</c:v>
                      </c:pt>
                      <c:pt idx="2832">
                        <c:v>11.734501396799999</c:v>
                      </c:pt>
                      <c:pt idx="2833">
                        <c:v>11.734501396799999</c:v>
                      </c:pt>
                      <c:pt idx="2834">
                        <c:v>11.734501396799999</c:v>
                      </c:pt>
                      <c:pt idx="2835">
                        <c:v>11.734501396799999</c:v>
                      </c:pt>
                      <c:pt idx="2836">
                        <c:v>11.734501396799999</c:v>
                      </c:pt>
                      <c:pt idx="2837">
                        <c:v>11.734501396799999</c:v>
                      </c:pt>
                      <c:pt idx="2838">
                        <c:v>11.734501396799999</c:v>
                      </c:pt>
                      <c:pt idx="2839">
                        <c:v>11.734501396799999</c:v>
                      </c:pt>
                      <c:pt idx="2840">
                        <c:v>11.734501396799999</c:v>
                      </c:pt>
                      <c:pt idx="2841">
                        <c:v>11.734501396799999</c:v>
                      </c:pt>
                      <c:pt idx="2842">
                        <c:v>11.734501396799999</c:v>
                      </c:pt>
                      <c:pt idx="2843">
                        <c:v>11.734501396799999</c:v>
                      </c:pt>
                      <c:pt idx="2844">
                        <c:v>11.734501396799999</c:v>
                      </c:pt>
                      <c:pt idx="2845">
                        <c:v>11.734501396799999</c:v>
                      </c:pt>
                      <c:pt idx="2846">
                        <c:v>11.734501396799999</c:v>
                      </c:pt>
                      <c:pt idx="2847">
                        <c:v>11.734501396799999</c:v>
                      </c:pt>
                      <c:pt idx="2848">
                        <c:v>11.734501396799999</c:v>
                      </c:pt>
                      <c:pt idx="2849">
                        <c:v>11.734501396799999</c:v>
                      </c:pt>
                      <c:pt idx="2850">
                        <c:v>11.734501396799999</c:v>
                      </c:pt>
                      <c:pt idx="2851">
                        <c:v>11.734501396799999</c:v>
                      </c:pt>
                      <c:pt idx="2852">
                        <c:v>11.734501396799999</c:v>
                      </c:pt>
                      <c:pt idx="2853">
                        <c:v>11.7316697121</c:v>
                      </c:pt>
                      <c:pt idx="2854">
                        <c:v>11.7316697121</c:v>
                      </c:pt>
                      <c:pt idx="2855">
                        <c:v>11.7316697121</c:v>
                      </c:pt>
                      <c:pt idx="2856">
                        <c:v>11.7316697121</c:v>
                      </c:pt>
                      <c:pt idx="2857">
                        <c:v>11.7316697121</c:v>
                      </c:pt>
                      <c:pt idx="2858">
                        <c:v>11.7316697121</c:v>
                      </c:pt>
                      <c:pt idx="2859">
                        <c:v>11.7316697121</c:v>
                      </c:pt>
                      <c:pt idx="2860">
                        <c:v>11.7316697121</c:v>
                      </c:pt>
                      <c:pt idx="2861">
                        <c:v>11.7316697121</c:v>
                      </c:pt>
                      <c:pt idx="2862">
                        <c:v>11.7316697121</c:v>
                      </c:pt>
                      <c:pt idx="2863">
                        <c:v>11.7316697121</c:v>
                      </c:pt>
                      <c:pt idx="2864">
                        <c:v>11.7316697121</c:v>
                      </c:pt>
                      <c:pt idx="2865">
                        <c:v>11.7316697121</c:v>
                      </c:pt>
                      <c:pt idx="2866">
                        <c:v>11.7316697121</c:v>
                      </c:pt>
                      <c:pt idx="2867">
                        <c:v>11.7316697121</c:v>
                      </c:pt>
                      <c:pt idx="2868">
                        <c:v>11.7316697121</c:v>
                      </c:pt>
                      <c:pt idx="2869">
                        <c:v>11.7316697121</c:v>
                      </c:pt>
                      <c:pt idx="2870">
                        <c:v>11.7316697121</c:v>
                      </c:pt>
                      <c:pt idx="2871">
                        <c:v>11.7316697121</c:v>
                      </c:pt>
                      <c:pt idx="2872">
                        <c:v>11.7316697121</c:v>
                      </c:pt>
                      <c:pt idx="2873">
                        <c:v>11.7316697121</c:v>
                      </c:pt>
                      <c:pt idx="2874">
                        <c:v>11.7316697121</c:v>
                      </c:pt>
                      <c:pt idx="2875">
                        <c:v>11.7316697121</c:v>
                      </c:pt>
                      <c:pt idx="2876">
                        <c:v>11.7288380274</c:v>
                      </c:pt>
                      <c:pt idx="2877">
                        <c:v>11.7288380274</c:v>
                      </c:pt>
                      <c:pt idx="2878">
                        <c:v>11.7288380274</c:v>
                      </c:pt>
                      <c:pt idx="2879">
                        <c:v>11.7288380274</c:v>
                      </c:pt>
                      <c:pt idx="2880">
                        <c:v>11.7288380274</c:v>
                      </c:pt>
                      <c:pt idx="2881">
                        <c:v>11.7288380274</c:v>
                      </c:pt>
                      <c:pt idx="2882">
                        <c:v>11.7288380274</c:v>
                      </c:pt>
                      <c:pt idx="2883">
                        <c:v>11.7288380274</c:v>
                      </c:pt>
                      <c:pt idx="2884">
                        <c:v>11.7288380274</c:v>
                      </c:pt>
                      <c:pt idx="2885">
                        <c:v>11.7288380274</c:v>
                      </c:pt>
                      <c:pt idx="2886">
                        <c:v>11.7288380274</c:v>
                      </c:pt>
                      <c:pt idx="2887">
                        <c:v>11.7288380274</c:v>
                      </c:pt>
                      <c:pt idx="2888">
                        <c:v>11.7288380274</c:v>
                      </c:pt>
                      <c:pt idx="2889">
                        <c:v>11.7288380274</c:v>
                      </c:pt>
                      <c:pt idx="2890">
                        <c:v>11.7288380274</c:v>
                      </c:pt>
                      <c:pt idx="2891">
                        <c:v>11.7288380274</c:v>
                      </c:pt>
                      <c:pt idx="2892">
                        <c:v>11.7288380274</c:v>
                      </c:pt>
                      <c:pt idx="2893">
                        <c:v>11.7288380274</c:v>
                      </c:pt>
                      <c:pt idx="2894">
                        <c:v>11.7288380274</c:v>
                      </c:pt>
                      <c:pt idx="2895">
                        <c:v>11.7288380274</c:v>
                      </c:pt>
                      <c:pt idx="2896">
                        <c:v>11.7288380274</c:v>
                      </c:pt>
                      <c:pt idx="2897">
                        <c:v>11.7288380274</c:v>
                      </c:pt>
                      <c:pt idx="2898">
                        <c:v>11.7260063427</c:v>
                      </c:pt>
                      <c:pt idx="2899">
                        <c:v>11.7260063427</c:v>
                      </c:pt>
                      <c:pt idx="2900">
                        <c:v>11.7260063427</c:v>
                      </c:pt>
                      <c:pt idx="2901">
                        <c:v>11.7260063427</c:v>
                      </c:pt>
                      <c:pt idx="2902">
                        <c:v>11.7260063427</c:v>
                      </c:pt>
                      <c:pt idx="2903">
                        <c:v>11.7260063427</c:v>
                      </c:pt>
                      <c:pt idx="2904">
                        <c:v>11.7260063427</c:v>
                      </c:pt>
                      <c:pt idx="2905">
                        <c:v>11.7260063427</c:v>
                      </c:pt>
                      <c:pt idx="2906">
                        <c:v>11.7260063427</c:v>
                      </c:pt>
                      <c:pt idx="2907">
                        <c:v>11.7260063427</c:v>
                      </c:pt>
                      <c:pt idx="2908">
                        <c:v>11.7260063427</c:v>
                      </c:pt>
                      <c:pt idx="2909">
                        <c:v>11.7260063427</c:v>
                      </c:pt>
                      <c:pt idx="2910">
                        <c:v>11.7260063427</c:v>
                      </c:pt>
                      <c:pt idx="2911">
                        <c:v>11.7260063427</c:v>
                      </c:pt>
                      <c:pt idx="2912">
                        <c:v>11.7260063427</c:v>
                      </c:pt>
                      <c:pt idx="2913">
                        <c:v>11.7260063427</c:v>
                      </c:pt>
                      <c:pt idx="2914">
                        <c:v>11.7260063427</c:v>
                      </c:pt>
                      <c:pt idx="2915">
                        <c:v>11.7260063427</c:v>
                      </c:pt>
                      <c:pt idx="2916">
                        <c:v>11.7260063427</c:v>
                      </c:pt>
                      <c:pt idx="2917">
                        <c:v>11.7260063427</c:v>
                      </c:pt>
                      <c:pt idx="2918">
                        <c:v>11.7260063427</c:v>
                      </c:pt>
                      <c:pt idx="2919">
                        <c:v>11.7260063427</c:v>
                      </c:pt>
                      <c:pt idx="2920">
                        <c:v>11.7260063427</c:v>
                      </c:pt>
                      <c:pt idx="2921">
                        <c:v>11.723174658</c:v>
                      </c:pt>
                      <c:pt idx="2922">
                        <c:v>11.723174658</c:v>
                      </c:pt>
                      <c:pt idx="2923">
                        <c:v>11.723174658</c:v>
                      </c:pt>
                      <c:pt idx="2924">
                        <c:v>11.723174658</c:v>
                      </c:pt>
                      <c:pt idx="2925">
                        <c:v>11.723174658</c:v>
                      </c:pt>
                      <c:pt idx="2926">
                        <c:v>11.723174658</c:v>
                      </c:pt>
                      <c:pt idx="2927">
                        <c:v>11.723174658</c:v>
                      </c:pt>
                      <c:pt idx="2928">
                        <c:v>11.723174658</c:v>
                      </c:pt>
                      <c:pt idx="2929">
                        <c:v>11.723174658</c:v>
                      </c:pt>
                      <c:pt idx="2930">
                        <c:v>11.723174658</c:v>
                      </c:pt>
                      <c:pt idx="2931">
                        <c:v>11.723174658</c:v>
                      </c:pt>
                      <c:pt idx="2932">
                        <c:v>11.723174658</c:v>
                      </c:pt>
                      <c:pt idx="2933">
                        <c:v>11.723174658</c:v>
                      </c:pt>
                      <c:pt idx="2934">
                        <c:v>11.723174658</c:v>
                      </c:pt>
                      <c:pt idx="2935">
                        <c:v>11.723174658</c:v>
                      </c:pt>
                      <c:pt idx="2936">
                        <c:v>11.723174658</c:v>
                      </c:pt>
                      <c:pt idx="2937">
                        <c:v>11.723174658</c:v>
                      </c:pt>
                      <c:pt idx="2938">
                        <c:v>11.723174658</c:v>
                      </c:pt>
                      <c:pt idx="2939">
                        <c:v>11.723174658</c:v>
                      </c:pt>
                      <c:pt idx="2940">
                        <c:v>11.723174658</c:v>
                      </c:pt>
                      <c:pt idx="2941">
                        <c:v>11.723174658</c:v>
                      </c:pt>
                      <c:pt idx="2942">
                        <c:v>11.723174658</c:v>
                      </c:pt>
                      <c:pt idx="2943">
                        <c:v>11.720342973299999</c:v>
                      </c:pt>
                      <c:pt idx="2944">
                        <c:v>11.720342973299999</c:v>
                      </c:pt>
                      <c:pt idx="2945">
                        <c:v>11.720342973299999</c:v>
                      </c:pt>
                      <c:pt idx="2946">
                        <c:v>11.720342973299999</c:v>
                      </c:pt>
                      <c:pt idx="2947">
                        <c:v>11.720342973299999</c:v>
                      </c:pt>
                      <c:pt idx="2948">
                        <c:v>11.720342973299999</c:v>
                      </c:pt>
                      <c:pt idx="2949">
                        <c:v>11.720342973299999</c:v>
                      </c:pt>
                      <c:pt idx="2950">
                        <c:v>11.720342973299999</c:v>
                      </c:pt>
                      <c:pt idx="2951">
                        <c:v>11.720342973299999</c:v>
                      </c:pt>
                      <c:pt idx="2952">
                        <c:v>11.720342973299999</c:v>
                      </c:pt>
                      <c:pt idx="2953">
                        <c:v>11.720342973299999</c:v>
                      </c:pt>
                      <c:pt idx="2954">
                        <c:v>11.720342973299999</c:v>
                      </c:pt>
                      <c:pt idx="2955">
                        <c:v>11.720342973299999</c:v>
                      </c:pt>
                      <c:pt idx="2956">
                        <c:v>11.720342973299999</c:v>
                      </c:pt>
                      <c:pt idx="2957">
                        <c:v>11.720342973299999</c:v>
                      </c:pt>
                      <c:pt idx="2958">
                        <c:v>11.720342973299999</c:v>
                      </c:pt>
                      <c:pt idx="2959">
                        <c:v>11.720342973299999</c:v>
                      </c:pt>
                      <c:pt idx="2960">
                        <c:v>11.720342973299999</c:v>
                      </c:pt>
                      <c:pt idx="2961">
                        <c:v>11.720342973299999</c:v>
                      </c:pt>
                      <c:pt idx="2962">
                        <c:v>11.720342973299999</c:v>
                      </c:pt>
                      <c:pt idx="2963">
                        <c:v>11.720342973299999</c:v>
                      </c:pt>
                      <c:pt idx="2964">
                        <c:v>11.720342973299999</c:v>
                      </c:pt>
                      <c:pt idx="2965">
                        <c:v>11.717511288600001</c:v>
                      </c:pt>
                      <c:pt idx="2966">
                        <c:v>11.717511288600001</c:v>
                      </c:pt>
                      <c:pt idx="2967">
                        <c:v>11.717511288600001</c:v>
                      </c:pt>
                      <c:pt idx="2968">
                        <c:v>11.717511288600001</c:v>
                      </c:pt>
                      <c:pt idx="2969">
                        <c:v>11.717511288600001</c:v>
                      </c:pt>
                      <c:pt idx="2970">
                        <c:v>11.717511288600001</c:v>
                      </c:pt>
                      <c:pt idx="2971">
                        <c:v>11.717511288600001</c:v>
                      </c:pt>
                      <c:pt idx="2972">
                        <c:v>11.717511288600001</c:v>
                      </c:pt>
                      <c:pt idx="2973">
                        <c:v>11.717511288600001</c:v>
                      </c:pt>
                      <c:pt idx="2974">
                        <c:v>11.717511288600001</c:v>
                      </c:pt>
                      <c:pt idx="2975">
                        <c:v>11.717511288600001</c:v>
                      </c:pt>
                      <c:pt idx="2976">
                        <c:v>11.717511288600001</c:v>
                      </c:pt>
                      <c:pt idx="2977">
                        <c:v>11.717511288600001</c:v>
                      </c:pt>
                      <c:pt idx="2978">
                        <c:v>11.717511288600001</c:v>
                      </c:pt>
                      <c:pt idx="2979">
                        <c:v>11.717511288600001</c:v>
                      </c:pt>
                      <c:pt idx="2980">
                        <c:v>11.717511288600001</c:v>
                      </c:pt>
                      <c:pt idx="2981">
                        <c:v>11.717511288600001</c:v>
                      </c:pt>
                      <c:pt idx="2982">
                        <c:v>11.717511288600001</c:v>
                      </c:pt>
                      <c:pt idx="2983">
                        <c:v>11.717511288600001</c:v>
                      </c:pt>
                      <c:pt idx="2984">
                        <c:v>11.717511288600001</c:v>
                      </c:pt>
                      <c:pt idx="2985">
                        <c:v>11.717511288600001</c:v>
                      </c:pt>
                      <c:pt idx="2986">
                        <c:v>11.717511288600001</c:v>
                      </c:pt>
                      <c:pt idx="2987">
                        <c:v>11.717511288600001</c:v>
                      </c:pt>
                      <c:pt idx="2988">
                        <c:v>11.714679603899999</c:v>
                      </c:pt>
                      <c:pt idx="2989">
                        <c:v>11.714679603899999</c:v>
                      </c:pt>
                      <c:pt idx="2990">
                        <c:v>11.714679603899999</c:v>
                      </c:pt>
                      <c:pt idx="2991">
                        <c:v>11.714679603899999</c:v>
                      </c:pt>
                      <c:pt idx="2992">
                        <c:v>11.714679603899999</c:v>
                      </c:pt>
                      <c:pt idx="2993">
                        <c:v>11.714679603899999</c:v>
                      </c:pt>
                      <c:pt idx="2994">
                        <c:v>11.714679603899999</c:v>
                      </c:pt>
                      <c:pt idx="2995">
                        <c:v>11.714679603899999</c:v>
                      </c:pt>
                      <c:pt idx="2996">
                        <c:v>11.714679603899999</c:v>
                      </c:pt>
                      <c:pt idx="2997">
                        <c:v>11.714679603899999</c:v>
                      </c:pt>
                      <c:pt idx="2998">
                        <c:v>11.714679603899999</c:v>
                      </c:pt>
                      <c:pt idx="2999">
                        <c:v>11.714679603899999</c:v>
                      </c:pt>
                      <c:pt idx="3000">
                        <c:v>11.714679603899999</c:v>
                      </c:pt>
                      <c:pt idx="3001">
                        <c:v>11.714679603899999</c:v>
                      </c:pt>
                      <c:pt idx="3002">
                        <c:v>11.714679603899999</c:v>
                      </c:pt>
                      <c:pt idx="3003">
                        <c:v>11.714679603899999</c:v>
                      </c:pt>
                      <c:pt idx="3004">
                        <c:v>11.714679603899999</c:v>
                      </c:pt>
                      <c:pt idx="3005">
                        <c:v>11.714679603899999</c:v>
                      </c:pt>
                      <c:pt idx="3006">
                        <c:v>11.714679603899999</c:v>
                      </c:pt>
                      <c:pt idx="3007">
                        <c:v>11.714679603899999</c:v>
                      </c:pt>
                      <c:pt idx="3008">
                        <c:v>11.714679603899999</c:v>
                      </c:pt>
                      <c:pt idx="3009">
                        <c:v>11.714679603899999</c:v>
                      </c:pt>
                      <c:pt idx="3010">
                        <c:v>11.7118479192</c:v>
                      </c:pt>
                      <c:pt idx="3011">
                        <c:v>11.7118479192</c:v>
                      </c:pt>
                      <c:pt idx="3012">
                        <c:v>11.7118479192</c:v>
                      </c:pt>
                      <c:pt idx="3013">
                        <c:v>11.7118479192</c:v>
                      </c:pt>
                      <c:pt idx="3014">
                        <c:v>11.7118479192</c:v>
                      </c:pt>
                      <c:pt idx="3015">
                        <c:v>11.7118479192</c:v>
                      </c:pt>
                      <c:pt idx="3016">
                        <c:v>11.7118479192</c:v>
                      </c:pt>
                      <c:pt idx="3017">
                        <c:v>11.7118479192</c:v>
                      </c:pt>
                      <c:pt idx="3018">
                        <c:v>11.7118479192</c:v>
                      </c:pt>
                      <c:pt idx="3019">
                        <c:v>11.7118479192</c:v>
                      </c:pt>
                      <c:pt idx="3020">
                        <c:v>11.7118479192</c:v>
                      </c:pt>
                      <c:pt idx="3021">
                        <c:v>11.7118479192</c:v>
                      </c:pt>
                      <c:pt idx="3022">
                        <c:v>11.7118479192</c:v>
                      </c:pt>
                      <c:pt idx="3023">
                        <c:v>11.7118479192</c:v>
                      </c:pt>
                      <c:pt idx="3024">
                        <c:v>11.7118479192</c:v>
                      </c:pt>
                      <c:pt idx="3025">
                        <c:v>11.7118479192</c:v>
                      </c:pt>
                      <c:pt idx="3026">
                        <c:v>11.7118479192</c:v>
                      </c:pt>
                      <c:pt idx="3027">
                        <c:v>11.7118479192</c:v>
                      </c:pt>
                      <c:pt idx="3028">
                        <c:v>11.7118479192</c:v>
                      </c:pt>
                      <c:pt idx="3029">
                        <c:v>11.7118479192</c:v>
                      </c:pt>
                      <c:pt idx="3030">
                        <c:v>11.7118479192</c:v>
                      </c:pt>
                      <c:pt idx="3031">
                        <c:v>11.7118479192</c:v>
                      </c:pt>
                      <c:pt idx="3032">
                        <c:v>11.7090162345</c:v>
                      </c:pt>
                      <c:pt idx="3033">
                        <c:v>11.7090162345</c:v>
                      </c:pt>
                      <c:pt idx="3034">
                        <c:v>11.7090162345</c:v>
                      </c:pt>
                      <c:pt idx="3035">
                        <c:v>11.7090162345</c:v>
                      </c:pt>
                      <c:pt idx="3036">
                        <c:v>11.7090162345</c:v>
                      </c:pt>
                      <c:pt idx="3037">
                        <c:v>11.7090162345</c:v>
                      </c:pt>
                      <c:pt idx="3038">
                        <c:v>11.7090162345</c:v>
                      </c:pt>
                      <c:pt idx="3039">
                        <c:v>11.7090162345</c:v>
                      </c:pt>
                      <c:pt idx="3040">
                        <c:v>11.7090162345</c:v>
                      </c:pt>
                      <c:pt idx="3041">
                        <c:v>11.7090162345</c:v>
                      </c:pt>
                      <c:pt idx="3042">
                        <c:v>11.7090162345</c:v>
                      </c:pt>
                      <c:pt idx="3043">
                        <c:v>11.7090162345</c:v>
                      </c:pt>
                      <c:pt idx="3044">
                        <c:v>11.7090162345</c:v>
                      </c:pt>
                      <c:pt idx="3045">
                        <c:v>11.7090162345</c:v>
                      </c:pt>
                      <c:pt idx="3046">
                        <c:v>11.7090162345</c:v>
                      </c:pt>
                      <c:pt idx="3047">
                        <c:v>11.7090162345</c:v>
                      </c:pt>
                      <c:pt idx="3048">
                        <c:v>11.7090162345</c:v>
                      </c:pt>
                      <c:pt idx="3049">
                        <c:v>11.7090162345</c:v>
                      </c:pt>
                      <c:pt idx="3050">
                        <c:v>11.7090162345</c:v>
                      </c:pt>
                      <c:pt idx="3051">
                        <c:v>11.7090162345</c:v>
                      </c:pt>
                      <c:pt idx="3052">
                        <c:v>11.7090162345</c:v>
                      </c:pt>
                      <c:pt idx="3053">
                        <c:v>11.7090162345</c:v>
                      </c:pt>
                      <c:pt idx="3054">
                        <c:v>11.7090162345</c:v>
                      </c:pt>
                      <c:pt idx="3055">
                        <c:v>11.7061845498</c:v>
                      </c:pt>
                      <c:pt idx="3056">
                        <c:v>11.7061845498</c:v>
                      </c:pt>
                      <c:pt idx="3057">
                        <c:v>11.7061845498</c:v>
                      </c:pt>
                      <c:pt idx="3058">
                        <c:v>11.7061845498</c:v>
                      </c:pt>
                      <c:pt idx="3059">
                        <c:v>11.7061845498</c:v>
                      </c:pt>
                      <c:pt idx="3060">
                        <c:v>11.7061845498</c:v>
                      </c:pt>
                      <c:pt idx="3061">
                        <c:v>11.7061845498</c:v>
                      </c:pt>
                      <c:pt idx="3062">
                        <c:v>11.7061845498</c:v>
                      </c:pt>
                      <c:pt idx="3063">
                        <c:v>11.7061845498</c:v>
                      </c:pt>
                      <c:pt idx="3064">
                        <c:v>11.7061845498</c:v>
                      </c:pt>
                      <c:pt idx="3065">
                        <c:v>11.7061845498</c:v>
                      </c:pt>
                      <c:pt idx="3066">
                        <c:v>11.7061845498</c:v>
                      </c:pt>
                      <c:pt idx="3067">
                        <c:v>11.7061845498</c:v>
                      </c:pt>
                      <c:pt idx="3068">
                        <c:v>11.7061845498</c:v>
                      </c:pt>
                      <c:pt idx="3069">
                        <c:v>11.7061845498</c:v>
                      </c:pt>
                      <c:pt idx="3070">
                        <c:v>11.7061845498</c:v>
                      </c:pt>
                      <c:pt idx="3071">
                        <c:v>11.7061845498</c:v>
                      </c:pt>
                      <c:pt idx="3072">
                        <c:v>11.7061845498</c:v>
                      </c:pt>
                      <c:pt idx="3073">
                        <c:v>11.7061845498</c:v>
                      </c:pt>
                      <c:pt idx="3074">
                        <c:v>11.7061845498</c:v>
                      </c:pt>
                      <c:pt idx="3075">
                        <c:v>11.7061845498</c:v>
                      </c:pt>
                      <c:pt idx="3076">
                        <c:v>11.7061845498</c:v>
                      </c:pt>
                      <c:pt idx="3077">
                        <c:v>11.703352865099999</c:v>
                      </c:pt>
                      <c:pt idx="3078">
                        <c:v>11.703352865099999</c:v>
                      </c:pt>
                      <c:pt idx="3079">
                        <c:v>11.703352865099999</c:v>
                      </c:pt>
                      <c:pt idx="3080">
                        <c:v>11.703352865099999</c:v>
                      </c:pt>
                      <c:pt idx="3081">
                        <c:v>11.703352865099999</c:v>
                      </c:pt>
                      <c:pt idx="3082">
                        <c:v>11.703352865099999</c:v>
                      </c:pt>
                      <c:pt idx="3083">
                        <c:v>11.703352865099999</c:v>
                      </c:pt>
                      <c:pt idx="3084">
                        <c:v>11.703352865099999</c:v>
                      </c:pt>
                      <c:pt idx="3085">
                        <c:v>11.703352865099999</c:v>
                      </c:pt>
                      <c:pt idx="3086">
                        <c:v>11.703352865099999</c:v>
                      </c:pt>
                      <c:pt idx="3087">
                        <c:v>11.703352865099999</c:v>
                      </c:pt>
                      <c:pt idx="3088">
                        <c:v>11.703352865099999</c:v>
                      </c:pt>
                      <c:pt idx="3089">
                        <c:v>11.703352865099999</c:v>
                      </c:pt>
                      <c:pt idx="3090">
                        <c:v>11.703352865099999</c:v>
                      </c:pt>
                      <c:pt idx="3091">
                        <c:v>11.703352865099999</c:v>
                      </c:pt>
                      <c:pt idx="3092">
                        <c:v>11.703352865099999</c:v>
                      </c:pt>
                      <c:pt idx="3093">
                        <c:v>11.703352865099999</c:v>
                      </c:pt>
                      <c:pt idx="3094">
                        <c:v>11.703352865099999</c:v>
                      </c:pt>
                      <c:pt idx="3095">
                        <c:v>11.703352865099999</c:v>
                      </c:pt>
                      <c:pt idx="3096">
                        <c:v>11.703352865099999</c:v>
                      </c:pt>
                      <c:pt idx="3097">
                        <c:v>11.703352865099999</c:v>
                      </c:pt>
                      <c:pt idx="3098">
                        <c:v>11.703352865099999</c:v>
                      </c:pt>
                      <c:pt idx="3099">
                        <c:v>11.703352865099999</c:v>
                      </c:pt>
                      <c:pt idx="3100">
                        <c:v>11.700521180399999</c:v>
                      </c:pt>
                      <c:pt idx="3101">
                        <c:v>11.700521180399999</c:v>
                      </c:pt>
                      <c:pt idx="3102">
                        <c:v>11.700521180399999</c:v>
                      </c:pt>
                      <c:pt idx="3103">
                        <c:v>11.700521180399999</c:v>
                      </c:pt>
                      <c:pt idx="3104">
                        <c:v>11.700521180399999</c:v>
                      </c:pt>
                      <c:pt idx="3105">
                        <c:v>11.700521180399999</c:v>
                      </c:pt>
                      <c:pt idx="3106">
                        <c:v>11.700521180399999</c:v>
                      </c:pt>
                      <c:pt idx="3107">
                        <c:v>11.700521180399999</c:v>
                      </c:pt>
                      <c:pt idx="3108">
                        <c:v>11.700521180399999</c:v>
                      </c:pt>
                      <c:pt idx="3109">
                        <c:v>11.700521180399999</c:v>
                      </c:pt>
                      <c:pt idx="3110">
                        <c:v>11.700521180399999</c:v>
                      </c:pt>
                      <c:pt idx="3111">
                        <c:v>11.700521180399999</c:v>
                      </c:pt>
                      <c:pt idx="3112">
                        <c:v>11.700521180399999</c:v>
                      </c:pt>
                      <c:pt idx="3113">
                        <c:v>11.700521180399999</c:v>
                      </c:pt>
                      <c:pt idx="3114">
                        <c:v>11.700521180399999</c:v>
                      </c:pt>
                      <c:pt idx="3115">
                        <c:v>11.700521180399999</c:v>
                      </c:pt>
                      <c:pt idx="3116">
                        <c:v>11.700521180399999</c:v>
                      </c:pt>
                      <c:pt idx="3117">
                        <c:v>11.700521180399999</c:v>
                      </c:pt>
                      <c:pt idx="3118">
                        <c:v>11.700521180399999</c:v>
                      </c:pt>
                      <c:pt idx="3119">
                        <c:v>11.700521180399999</c:v>
                      </c:pt>
                      <c:pt idx="3120">
                        <c:v>11.700521180399999</c:v>
                      </c:pt>
                      <c:pt idx="3121">
                        <c:v>11.700521180399999</c:v>
                      </c:pt>
                      <c:pt idx="3122">
                        <c:v>11.697689495700001</c:v>
                      </c:pt>
                      <c:pt idx="3123">
                        <c:v>11.697689495700001</c:v>
                      </c:pt>
                      <c:pt idx="3124">
                        <c:v>11.697689495700001</c:v>
                      </c:pt>
                      <c:pt idx="3125">
                        <c:v>11.697689495700001</c:v>
                      </c:pt>
                      <c:pt idx="3126">
                        <c:v>11.697689495700001</c:v>
                      </c:pt>
                      <c:pt idx="3127">
                        <c:v>11.697689495700001</c:v>
                      </c:pt>
                      <c:pt idx="3128">
                        <c:v>11.697689495700001</c:v>
                      </c:pt>
                      <c:pt idx="3129">
                        <c:v>11.697689495700001</c:v>
                      </c:pt>
                      <c:pt idx="3130">
                        <c:v>11.697689495700001</c:v>
                      </c:pt>
                      <c:pt idx="3131">
                        <c:v>11.697689495700001</c:v>
                      </c:pt>
                      <c:pt idx="3132">
                        <c:v>11.697689495700001</c:v>
                      </c:pt>
                      <c:pt idx="3133">
                        <c:v>11.697689495700001</c:v>
                      </c:pt>
                      <c:pt idx="3134">
                        <c:v>11.697689495700001</c:v>
                      </c:pt>
                      <c:pt idx="3135">
                        <c:v>11.697689495700001</c:v>
                      </c:pt>
                      <c:pt idx="3136">
                        <c:v>11.697689495700001</c:v>
                      </c:pt>
                      <c:pt idx="3137">
                        <c:v>11.697689495700001</c:v>
                      </c:pt>
                      <c:pt idx="3138">
                        <c:v>11.697689495700001</c:v>
                      </c:pt>
                      <c:pt idx="3139">
                        <c:v>11.697689495700001</c:v>
                      </c:pt>
                      <c:pt idx="3140">
                        <c:v>11.697689495700001</c:v>
                      </c:pt>
                      <c:pt idx="3141">
                        <c:v>11.697689495700001</c:v>
                      </c:pt>
                      <c:pt idx="3142">
                        <c:v>11.697689495700001</c:v>
                      </c:pt>
                      <c:pt idx="3143">
                        <c:v>11.697689495700001</c:v>
                      </c:pt>
                      <c:pt idx="3144">
                        <c:v>11.697689495700001</c:v>
                      </c:pt>
                      <c:pt idx="3145">
                        <c:v>11.694857811</c:v>
                      </c:pt>
                      <c:pt idx="3146">
                        <c:v>11.694857811</c:v>
                      </c:pt>
                      <c:pt idx="3147">
                        <c:v>11.694857811</c:v>
                      </c:pt>
                      <c:pt idx="3148">
                        <c:v>11.694857811</c:v>
                      </c:pt>
                      <c:pt idx="3149">
                        <c:v>11.694857811</c:v>
                      </c:pt>
                      <c:pt idx="3150">
                        <c:v>11.694857811</c:v>
                      </c:pt>
                      <c:pt idx="3151">
                        <c:v>11.694857811</c:v>
                      </c:pt>
                      <c:pt idx="3152">
                        <c:v>11.694857811</c:v>
                      </c:pt>
                      <c:pt idx="3153">
                        <c:v>11.694857811</c:v>
                      </c:pt>
                      <c:pt idx="3154">
                        <c:v>11.694857811</c:v>
                      </c:pt>
                      <c:pt idx="3155">
                        <c:v>11.694857811</c:v>
                      </c:pt>
                      <c:pt idx="3156">
                        <c:v>11.694857811</c:v>
                      </c:pt>
                      <c:pt idx="3157">
                        <c:v>11.694857811</c:v>
                      </c:pt>
                      <c:pt idx="3158">
                        <c:v>11.694857811</c:v>
                      </c:pt>
                      <c:pt idx="3159">
                        <c:v>11.694857811</c:v>
                      </c:pt>
                      <c:pt idx="3160">
                        <c:v>11.694857811</c:v>
                      </c:pt>
                      <c:pt idx="3161">
                        <c:v>11.694857811</c:v>
                      </c:pt>
                      <c:pt idx="3162">
                        <c:v>11.694857811</c:v>
                      </c:pt>
                      <c:pt idx="3163">
                        <c:v>11.694857811</c:v>
                      </c:pt>
                      <c:pt idx="3164">
                        <c:v>11.694857811</c:v>
                      </c:pt>
                      <c:pt idx="3165">
                        <c:v>11.694857811</c:v>
                      </c:pt>
                      <c:pt idx="3166">
                        <c:v>11.694857811</c:v>
                      </c:pt>
                      <c:pt idx="3167">
                        <c:v>11.692026126299998</c:v>
                      </c:pt>
                      <c:pt idx="3168">
                        <c:v>11.692026126299998</c:v>
                      </c:pt>
                      <c:pt idx="3169">
                        <c:v>11.692026126299998</c:v>
                      </c:pt>
                      <c:pt idx="3170">
                        <c:v>11.692026126299998</c:v>
                      </c:pt>
                      <c:pt idx="3171">
                        <c:v>11.692026126299998</c:v>
                      </c:pt>
                      <c:pt idx="3172">
                        <c:v>11.692026126299998</c:v>
                      </c:pt>
                      <c:pt idx="3173">
                        <c:v>11.692026126299998</c:v>
                      </c:pt>
                      <c:pt idx="3174">
                        <c:v>11.692026126299998</c:v>
                      </c:pt>
                      <c:pt idx="3175">
                        <c:v>11.692026126299998</c:v>
                      </c:pt>
                      <c:pt idx="3176">
                        <c:v>11.692026126299998</c:v>
                      </c:pt>
                      <c:pt idx="3177">
                        <c:v>11.692026126299998</c:v>
                      </c:pt>
                      <c:pt idx="3178">
                        <c:v>11.692026126299998</c:v>
                      </c:pt>
                      <c:pt idx="3179">
                        <c:v>11.692026126299998</c:v>
                      </c:pt>
                      <c:pt idx="3180">
                        <c:v>11.692026126299998</c:v>
                      </c:pt>
                      <c:pt idx="3181">
                        <c:v>11.692026126299998</c:v>
                      </c:pt>
                      <c:pt idx="3182">
                        <c:v>11.692026126299998</c:v>
                      </c:pt>
                      <c:pt idx="3183">
                        <c:v>11.692026126299998</c:v>
                      </c:pt>
                      <c:pt idx="3184">
                        <c:v>11.692026126299998</c:v>
                      </c:pt>
                      <c:pt idx="3185">
                        <c:v>11.692026126299998</c:v>
                      </c:pt>
                      <c:pt idx="3186">
                        <c:v>11.692026126299998</c:v>
                      </c:pt>
                      <c:pt idx="3187">
                        <c:v>11.692026126299998</c:v>
                      </c:pt>
                      <c:pt idx="3188">
                        <c:v>11.692026126299998</c:v>
                      </c:pt>
                      <c:pt idx="3189">
                        <c:v>11.6891944416</c:v>
                      </c:pt>
                      <c:pt idx="3190">
                        <c:v>11.6891944416</c:v>
                      </c:pt>
                      <c:pt idx="3191">
                        <c:v>11.6891944416</c:v>
                      </c:pt>
                      <c:pt idx="3192">
                        <c:v>11.6891944416</c:v>
                      </c:pt>
                      <c:pt idx="3193">
                        <c:v>11.6891944416</c:v>
                      </c:pt>
                      <c:pt idx="3194">
                        <c:v>11.6891944416</c:v>
                      </c:pt>
                      <c:pt idx="3195">
                        <c:v>11.6891944416</c:v>
                      </c:pt>
                      <c:pt idx="3196">
                        <c:v>11.6891944416</c:v>
                      </c:pt>
                      <c:pt idx="3197">
                        <c:v>11.6891944416</c:v>
                      </c:pt>
                      <c:pt idx="3198">
                        <c:v>11.6891944416</c:v>
                      </c:pt>
                      <c:pt idx="3199">
                        <c:v>11.6891944416</c:v>
                      </c:pt>
                      <c:pt idx="3200">
                        <c:v>11.6891944416</c:v>
                      </c:pt>
                      <c:pt idx="3201">
                        <c:v>11.6891944416</c:v>
                      </c:pt>
                      <c:pt idx="3202">
                        <c:v>11.6891944416</c:v>
                      </c:pt>
                      <c:pt idx="3203">
                        <c:v>11.6891944416</c:v>
                      </c:pt>
                      <c:pt idx="3204">
                        <c:v>11.6891944416</c:v>
                      </c:pt>
                      <c:pt idx="3205">
                        <c:v>11.6891944416</c:v>
                      </c:pt>
                      <c:pt idx="3206">
                        <c:v>11.6891944416</c:v>
                      </c:pt>
                      <c:pt idx="3207">
                        <c:v>11.6891944416</c:v>
                      </c:pt>
                      <c:pt idx="3208">
                        <c:v>11.6891944416</c:v>
                      </c:pt>
                      <c:pt idx="3209">
                        <c:v>11.6891944416</c:v>
                      </c:pt>
                      <c:pt idx="3210">
                        <c:v>11.6891944416</c:v>
                      </c:pt>
                      <c:pt idx="3211">
                        <c:v>11.6891944416</c:v>
                      </c:pt>
                      <c:pt idx="3212">
                        <c:v>11.686362756899999</c:v>
                      </c:pt>
                      <c:pt idx="3213">
                        <c:v>11.686362756899999</c:v>
                      </c:pt>
                      <c:pt idx="3214">
                        <c:v>11.686362756899999</c:v>
                      </c:pt>
                      <c:pt idx="3215">
                        <c:v>11.686362756899999</c:v>
                      </c:pt>
                      <c:pt idx="3216">
                        <c:v>11.686362756899999</c:v>
                      </c:pt>
                      <c:pt idx="3217">
                        <c:v>11.686362756899999</c:v>
                      </c:pt>
                      <c:pt idx="3218">
                        <c:v>11.686362756899999</c:v>
                      </c:pt>
                      <c:pt idx="3219">
                        <c:v>11.686362756899999</c:v>
                      </c:pt>
                      <c:pt idx="3220">
                        <c:v>11.686362756899999</c:v>
                      </c:pt>
                      <c:pt idx="3221">
                        <c:v>11.686362756899999</c:v>
                      </c:pt>
                      <c:pt idx="3222">
                        <c:v>11.686362756899999</c:v>
                      </c:pt>
                      <c:pt idx="3223">
                        <c:v>11.686362756899999</c:v>
                      </c:pt>
                      <c:pt idx="3224">
                        <c:v>11.686362756899999</c:v>
                      </c:pt>
                      <c:pt idx="3225">
                        <c:v>11.686362756899999</c:v>
                      </c:pt>
                      <c:pt idx="3226">
                        <c:v>11.686362756899999</c:v>
                      </c:pt>
                      <c:pt idx="3227">
                        <c:v>11.686362756899999</c:v>
                      </c:pt>
                      <c:pt idx="3228">
                        <c:v>11.686362756899999</c:v>
                      </c:pt>
                      <c:pt idx="3229">
                        <c:v>11.686362756899999</c:v>
                      </c:pt>
                      <c:pt idx="3230">
                        <c:v>11.686362756899999</c:v>
                      </c:pt>
                      <c:pt idx="3231">
                        <c:v>11.686362756899999</c:v>
                      </c:pt>
                      <c:pt idx="3232">
                        <c:v>11.686362756899999</c:v>
                      </c:pt>
                      <c:pt idx="3233">
                        <c:v>11.686362756899999</c:v>
                      </c:pt>
                      <c:pt idx="3234">
                        <c:v>11.683531072200001</c:v>
                      </c:pt>
                      <c:pt idx="3235">
                        <c:v>11.683531072200001</c:v>
                      </c:pt>
                      <c:pt idx="3236">
                        <c:v>11.683531072200001</c:v>
                      </c:pt>
                      <c:pt idx="3237">
                        <c:v>11.683531072200001</c:v>
                      </c:pt>
                      <c:pt idx="3238">
                        <c:v>11.683531072200001</c:v>
                      </c:pt>
                      <c:pt idx="3239">
                        <c:v>11.683531072200001</c:v>
                      </c:pt>
                      <c:pt idx="3240">
                        <c:v>11.683531072200001</c:v>
                      </c:pt>
                      <c:pt idx="3241">
                        <c:v>11.683531072200001</c:v>
                      </c:pt>
                      <c:pt idx="3242">
                        <c:v>11.683531072200001</c:v>
                      </c:pt>
                      <c:pt idx="3243">
                        <c:v>11.683531072200001</c:v>
                      </c:pt>
                      <c:pt idx="3244">
                        <c:v>11.683531072200001</c:v>
                      </c:pt>
                      <c:pt idx="3245">
                        <c:v>11.683531072200001</c:v>
                      </c:pt>
                      <c:pt idx="3246">
                        <c:v>11.683531072200001</c:v>
                      </c:pt>
                      <c:pt idx="3247">
                        <c:v>11.683531072200001</c:v>
                      </c:pt>
                      <c:pt idx="3248">
                        <c:v>11.683531072200001</c:v>
                      </c:pt>
                      <c:pt idx="3249">
                        <c:v>11.683531072200001</c:v>
                      </c:pt>
                      <c:pt idx="3250">
                        <c:v>11.683531072200001</c:v>
                      </c:pt>
                      <c:pt idx="3251">
                        <c:v>11.683531072200001</c:v>
                      </c:pt>
                      <c:pt idx="3252">
                        <c:v>11.683531072200001</c:v>
                      </c:pt>
                      <c:pt idx="3253">
                        <c:v>11.683531072200001</c:v>
                      </c:pt>
                      <c:pt idx="3254">
                        <c:v>11.683531072200001</c:v>
                      </c:pt>
                      <c:pt idx="3255">
                        <c:v>11.683531072200001</c:v>
                      </c:pt>
                      <c:pt idx="3256">
                        <c:v>11.683531072200001</c:v>
                      </c:pt>
                      <c:pt idx="3257">
                        <c:v>11.680699387499999</c:v>
                      </c:pt>
                      <c:pt idx="3258">
                        <c:v>11.680699387499999</c:v>
                      </c:pt>
                      <c:pt idx="3259">
                        <c:v>11.680699387499999</c:v>
                      </c:pt>
                      <c:pt idx="3260">
                        <c:v>11.680699387499999</c:v>
                      </c:pt>
                      <c:pt idx="3261">
                        <c:v>11.680699387499999</c:v>
                      </c:pt>
                      <c:pt idx="3262">
                        <c:v>11.680699387499999</c:v>
                      </c:pt>
                      <c:pt idx="3263">
                        <c:v>11.680699387499999</c:v>
                      </c:pt>
                      <c:pt idx="3264">
                        <c:v>11.680699387499999</c:v>
                      </c:pt>
                      <c:pt idx="3265">
                        <c:v>11.680699387499999</c:v>
                      </c:pt>
                      <c:pt idx="3266">
                        <c:v>11.680699387499999</c:v>
                      </c:pt>
                      <c:pt idx="3267">
                        <c:v>11.680699387499999</c:v>
                      </c:pt>
                      <c:pt idx="3268">
                        <c:v>11.680699387499999</c:v>
                      </c:pt>
                      <c:pt idx="3269">
                        <c:v>11.680699387499999</c:v>
                      </c:pt>
                      <c:pt idx="3270">
                        <c:v>11.680699387499999</c:v>
                      </c:pt>
                      <c:pt idx="3271">
                        <c:v>11.680699387499999</c:v>
                      </c:pt>
                      <c:pt idx="3272">
                        <c:v>11.680699387499999</c:v>
                      </c:pt>
                      <c:pt idx="3273">
                        <c:v>11.680699387499999</c:v>
                      </c:pt>
                      <c:pt idx="3274">
                        <c:v>11.680699387499999</c:v>
                      </c:pt>
                      <c:pt idx="3275">
                        <c:v>11.680699387499999</c:v>
                      </c:pt>
                      <c:pt idx="3276">
                        <c:v>11.680699387499999</c:v>
                      </c:pt>
                      <c:pt idx="3277">
                        <c:v>11.680699387499999</c:v>
                      </c:pt>
                      <c:pt idx="3278">
                        <c:v>11.680699387499999</c:v>
                      </c:pt>
                      <c:pt idx="3279">
                        <c:v>11.677867702799999</c:v>
                      </c:pt>
                      <c:pt idx="3280">
                        <c:v>11.677867702799999</c:v>
                      </c:pt>
                      <c:pt idx="3281">
                        <c:v>11.677867702799999</c:v>
                      </c:pt>
                      <c:pt idx="3282">
                        <c:v>11.677867702799999</c:v>
                      </c:pt>
                      <c:pt idx="3283">
                        <c:v>11.677867702799999</c:v>
                      </c:pt>
                      <c:pt idx="3284">
                        <c:v>11.677867702799999</c:v>
                      </c:pt>
                      <c:pt idx="3285">
                        <c:v>11.677867702799999</c:v>
                      </c:pt>
                      <c:pt idx="3286">
                        <c:v>11.677867702799999</c:v>
                      </c:pt>
                      <c:pt idx="3287">
                        <c:v>11.677867702799999</c:v>
                      </c:pt>
                      <c:pt idx="3288">
                        <c:v>11.677867702799999</c:v>
                      </c:pt>
                      <c:pt idx="3289">
                        <c:v>11.677867702799999</c:v>
                      </c:pt>
                      <c:pt idx="3290">
                        <c:v>11.677867702799999</c:v>
                      </c:pt>
                      <c:pt idx="3291">
                        <c:v>11.677867702799999</c:v>
                      </c:pt>
                      <c:pt idx="3292">
                        <c:v>11.677867702799999</c:v>
                      </c:pt>
                      <c:pt idx="3293">
                        <c:v>11.677867702799999</c:v>
                      </c:pt>
                      <c:pt idx="3294">
                        <c:v>11.677867702799999</c:v>
                      </c:pt>
                      <c:pt idx="3295">
                        <c:v>11.677867702799999</c:v>
                      </c:pt>
                      <c:pt idx="3296">
                        <c:v>11.677867702799999</c:v>
                      </c:pt>
                      <c:pt idx="3297">
                        <c:v>11.677867702799999</c:v>
                      </c:pt>
                      <c:pt idx="3298">
                        <c:v>11.677867702799999</c:v>
                      </c:pt>
                      <c:pt idx="3299">
                        <c:v>11.677867702799999</c:v>
                      </c:pt>
                      <c:pt idx="3300">
                        <c:v>11.677867702799999</c:v>
                      </c:pt>
                      <c:pt idx="3301">
                        <c:v>11.677867702799999</c:v>
                      </c:pt>
                      <c:pt idx="3302">
                        <c:v>11.6750360181</c:v>
                      </c:pt>
                      <c:pt idx="3303">
                        <c:v>11.6750360181</c:v>
                      </c:pt>
                      <c:pt idx="3304">
                        <c:v>11.6750360181</c:v>
                      </c:pt>
                      <c:pt idx="3305">
                        <c:v>11.6750360181</c:v>
                      </c:pt>
                      <c:pt idx="3306">
                        <c:v>11.6750360181</c:v>
                      </c:pt>
                      <c:pt idx="3307">
                        <c:v>11.6750360181</c:v>
                      </c:pt>
                      <c:pt idx="3308">
                        <c:v>11.6750360181</c:v>
                      </c:pt>
                      <c:pt idx="3309">
                        <c:v>11.6750360181</c:v>
                      </c:pt>
                      <c:pt idx="3310">
                        <c:v>11.6750360181</c:v>
                      </c:pt>
                      <c:pt idx="3311">
                        <c:v>11.6750360181</c:v>
                      </c:pt>
                      <c:pt idx="3312">
                        <c:v>11.6750360181</c:v>
                      </c:pt>
                      <c:pt idx="3313">
                        <c:v>11.6750360181</c:v>
                      </c:pt>
                      <c:pt idx="3314">
                        <c:v>11.6750360181</c:v>
                      </c:pt>
                      <c:pt idx="3315">
                        <c:v>11.6750360181</c:v>
                      </c:pt>
                      <c:pt idx="3316">
                        <c:v>11.6750360181</c:v>
                      </c:pt>
                      <c:pt idx="3317">
                        <c:v>11.6750360181</c:v>
                      </c:pt>
                      <c:pt idx="3318">
                        <c:v>11.6750360181</c:v>
                      </c:pt>
                      <c:pt idx="3319">
                        <c:v>11.6750360181</c:v>
                      </c:pt>
                      <c:pt idx="3320">
                        <c:v>11.6750360181</c:v>
                      </c:pt>
                      <c:pt idx="3321">
                        <c:v>11.6750360181</c:v>
                      </c:pt>
                      <c:pt idx="3322">
                        <c:v>11.6750360181</c:v>
                      </c:pt>
                      <c:pt idx="3323">
                        <c:v>11.6750360181</c:v>
                      </c:pt>
                      <c:pt idx="3324">
                        <c:v>11.6722043334</c:v>
                      </c:pt>
                      <c:pt idx="3325">
                        <c:v>11.6722043334</c:v>
                      </c:pt>
                      <c:pt idx="3326">
                        <c:v>11.6722043334</c:v>
                      </c:pt>
                      <c:pt idx="3327">
                        <c:v>11.6722043334</c:v>
                      </c:pt>
                      <c:pt idx="3328">
                        <c:v>11.6722043334</c:v>
                      </c:pt>
                      <c:pt idx="3329">
                        <c:v>11.6722043334</c:v>
                      </c:pt>
                      <c:pt idx="3330">
                        <c:v>11.6722043334</c:v>
                      </c:pt>
                      <c:pt idx="3331">
                        <c:v>11.6722043334</c:v>
                      </c:pt>
                      <c:pt idx="3332">
                        <c:v>11.6722043334</c:v>
                      </c:pt>
                      <c:pt idx="3333">
                        <c:v>11.6722043334</c:v>
                      </c:pt>
                      <c:pt idx="3334">
                        <c:v>11.6722043334</c:v>
                      </c:pt>
                      <c:pt idx="3335">
                        <c:v>11.6722043334</c:v>
                      </c:pt>
                      <c:pt idx="3336">
                        <c:v>11.6722043334</c:v>
                      </c:pt>
                      <c:pt idx="3337">
                        <c:v>11.6722043334</c:v>
                      </c:pt>
                      <c:pt idx="3338">
                        <c:v>11.6722043334</c:v>
                      </c:pt>
                      <c:pt idx="3339">
                        <c:v>11.6722043334</c:v>
                      </c:pt>
                      <c:pt idx="3340">
                        <c:v>11.6722043334</c:v>
                      </c:pt>
                      <c:pt idx="3341">
                        <c:v>11.6722043334</c:v>
                      </c:pt>
                      <c:pt idx="3342">
                        <c:v>11.6722043334</c:v>
                      </c:pt>
                      <c:pt idx="3343">
                        <c:v>11.6722043334</c:v>
                      </c:pt>
                      <c:pt idx="3344">
                        <c:v>11.6722043334</c:v>
                      </c:pt>
                      <c:pt idx="3345">
                        <c:v>11.6722043334</c:v>
                      </c:pt>
                      <c:pt idx="3346">
                        <c:v>11.6722043334</c:v>
                      </c:pt>
                      <c:pt idx="3347">
                        <c:v>11.6693726487</c:v>
                      </c:pt>
                      <c:pt idx="3348">
                        <c:v>11.6693726487</c:v>
                      </c:pt>
                      <c:pt idx="3349">
                        <c:v>11.6693726487</c:v>
                      </c:pt>
                      <c:pt idx="3350">
                        <c:v>11.6693726487</c:v>
                      </c:pt>
                      <c:pt idx="3351">
                        <c:v>11.6693726487</c:v>
                      </c:pt>
                      <c:pt idx="3352">
                        <c:v>11.6693726487</c:v>
                      </c:pt>
                      <c:pt idx="3353">
                        <c:v>11.6693726487</c:v>
                      </c:pt>
                      <c:pt idx="3354">
                        <c:v>11.6693726487</c:v>
                      </c:pt>
                      <c:pt idx="3355">
                        <c:v>11.6693726487</c:v>
                      </c:pt>
                      <c:pt idx="3356">
                        <c:v>11.6693726487</c:v>
                      </c:pt>
                      <c:pt idx="3357">
                        <c:v>11.6693726487</c:v>
                      </c:pt>
                      <c:pt idx="3358">
                        <c:v>11.6693726487</c:v>
                      </c:pt>
                      <c:pt idx="3359">
                        <c:v>11.6693726487</c:v>
                      </c:pt>
                      <c:pt idx="3360">
                        <c:v>11.6693726487</c:v>
                      </c:pt>
                      <c:pt idx="3361">
                        <c:v>11.6693726487</c:v>
                      </c:pt>
                      <c:pt idx="3362">
                        <c:v>11.6693726487</c:v>
                      </c:pt>
                      <c:pt idx="3363">
                        <c:v>11.6693726487</c:v>
                      </c:pt>
                      <c:pt idx="3364">
                        <c:v>11.6693726487</c:v>
                      </c:pt>
                      <c:pt idx="3365">
                        <c:v>11.6693726487</c:v>
                      </c:pt>
                      <c:pt idx="3366">
                        <c:v>11.6693726487</c:v>
                      </c:pt>
                      <c:pt idx="3367">
                        <c:v>11.6693726487</c:v>
                      </c:pt>
                      <c:pt idx="3368">
                        <c:v>11.6693726487</c:v>
                      </c:pt>
                      <c:pt idx="3369">
                        <c:v>11.666540963999999</c:v>
                      </c:pt>
                      <c:pt idx="3370">
                        <c:v>11.666540963999999</c:v>
                      </c:pt>
                      <c:pt idx="3371">
                        <c:v>11.666540963999999</c:v>
                      </c:pt>
                      <c:pt idx="3372">
                        <c:v>11.666540963999999</c:v>
                      </c:pt>
                      <c:pt idx="3373">
                        <c:v>11.666540963999999</c:v>
                      </c:pt>
                      <c:pt idx="3374">
                        <c:v>11.666540963999999</c:v>
                      </c:pt>
                      <c:pt idx="3375">
                        <c:v>11.666540963999999</c:v>
                      </c:pt>
                      <c:pt idx="3376">
                        <c:v>11.666540963999999</c:v>
                      </c:pt>
                      <c:pt idx="3377">
                        <c:v>11.666540963999999</c:v>
                      </c:pt>
                      <c:pt idx="3378">
                        <c:v>11.666540963999999</c:v>
                      </c:pt>
                      <c:pt idx="3379">
                        <c:v>11.666540963999999</c:v>
                      </c:pt>
                      <c:pt idx="3380">
                        <c:v>11.666540963999999</c:v>
                      </c:pt>
                      <c:pt idx="3381">
                        <c:v>11.666540963999999</c:v>
                      </c:pt>
                      <c:pt idx="3382">
                        <c:v>11.666540963999999</c:v>
                      </c:pt>
                      <c:pt idx="3383">
                        <c:v>11.666540963999999</c:v>
                      </c:pt>
                      <c:pt idx="3384">
                        <c:v>11.666540963999999</c:v>
                      </c:pt>
                      <c:pt idx="3385">
                        <c:v>11.666540963999999</c:v>
                      </c:pt>
                      <c:pt idx="3386">
                        <c:v>11.666540963999999</c:v>
                      </c:pt>
                      <c:pt idx="3387">
                        <c:v>11.666540963999999</c:v>
                      </c:pt>
                      <c:pt idx="3388">
                        <c:v>11.666540963999999</c:v>
                      </c:pt>
                      <c:pt idx="3389">
                        <c:v>11.666540963999999</c:v>
                      </c:pt>
                      <c:pt idx="3390">
                        <c:v>11.666540963999999</c:v>
                      </c:pt>
                      <c:pt idx="3391">
                        <c:v>11.666540963999999</c:v>
                      </c:pt>
                      <c:pt idx="3392">
                        <c:v>11.663709279299999</c:v>
                      </c:pt>
                      <c:pt idx="3393">
                        <c:v>11.663709279299999</c:v>
                      </c:pt>
                      <c:pt idx="3394">
                        <c:v>11.663709279299999</c:v>
                      </c:pt>
                      <c:pt idx="3395">
                        <c:v>11.663709279299999</c:v>
                      </c:pt>
                      <c:pt idx="3396">
                        <c:v>11.663709279299999</c:v>
                      </c:pt>
                      <c:pt idx="3397">
                        <c:v>11.663709279299999</c:v>
                      </c:pt>
                      <c:pt idx="3398">
                        <c:v>11.663709279299999</c:v>
                      </c:pt>
                      <c:pt idx="3399">
                        <c:v>11.663709279299999</c:v>
                      </c:pt>
                      <c:pt idx="3400">
                        <c:v>11.663709279299999</c:v>
                      </c:pt>
                      <c:pt idx="3401">
                        <c:v>11.663709279299999</c:v>
                      </c:pt>
                      <c:pt idx="3402">
                        <c:v>11.663709279299999</c:v>
                      </c:pt>
                      <c:pt idx="3403">
                        <c:v>11.663709279299999</c:v>
                      </c:pt>
                      <c:pt idx="3404">
                        <c:v>11.663709279299999</c:v>
                      </c:pt>
                      <c:pt idx="3405">
                        <c:v>11.663709279299999</c:v>
                      </c:pt>
                      <c:pt idx="3406">
                        <c:v>11.663709279299999</c:v>
                      </c:pt>
                      <c:pt idx="3407">
                        <c:v>11.663709279299999</c:v>
                      </c:pt>
                      <c:pt idx="3408">
                        <c:v>11.663709279299999</c:v>
                      </c:pt>
                      <c:pt idx="3409">
                        <c:v>11.663709279299999</c:v>
                      </c:pt>
                      <c:pt idx="3410">
                        <c:v>11.663709279299999</c:v>
                      </c:pt>
                      <c:pt idx="3411">
                        <c:v>11.663709279299999</c:v>
                      </c:pt>
                      <c:pt idx="3412">
                        <c:v>11.663709279299999</c:v>
                      </c:pt>
                      <c:pt idx="3413">
                        <c:v>11.663709279299999</c:v>
                      </c:pt>
                      <c:pt idx="3414">
                        <c:v>11.660877594600001</c:v>
                      </c:pt>
                      <c:pt idx="3415">
                        <c:v>11.660877594600001</c:v>
                      </c:pt>
                      <c:pt idx="3416">
                        <c:v>11.660877594600001</c:v>
                      </c:pt>
                      <c:pt idx="3417">
                        <c:v>11.660877594600001</c:v>
                      </c:pt>
                      <c:pt idx="3418">
                        <c:v>11.660877594600001</c:v>
                      </c:pt>
                      <c:pt idx="3419">
                        <c:v>11.660877594600001</c:v>
                      </c:pt>
                      <c:pt idx="3420">
                        <c:v>11.660877594600001</c:v>
                      </c:pt>
                      <c:pt idx="3421">
                        <c:v>11.660877594600001</c:v>
                      </c:pt>
                      <c:pt idx="3422">
                        <c:v>11.660877594600001</c:v>
                      </c:pt>
                      <c:pt idx="3423">
                        <c:v>11.660877594600001</c:v>
                      </c:pt>
                      <c:pt idx="3424">
                        <c:v>11.660877594600001</c:v>
                      </c:pt>
                      <c:pt idx="3425">
                        <c:v>11.660877594600001</c:v>
                      </c:pt>
                      <c:pt idx="3426">
                        <c:v>11.660877594600001</c:v>
                      </c:pt>
                      <c:pt idx="3427">
                        <c:v>11.660877594600001</c:v>
                      </c:pt>
                      <c:pt idx="3428">
                        <c:v>11.660877594600001</c:v>
                      </c:pt>
                      <c:pt idx="3429">
                        <c:v>11.660877594600001</c:v>
                      </c:pt>
                      <c:pt idx="3430">
                        <c:v>11.660877594600001</c:v>
                      </c:pt>
                      <c:pt idx="3431">
                        <c:v>11.660877594600001</c:v>
                      </c:pt>
                      <c:pt idx="3432">
                        <c:v>11.660877594600001</c:v>
                      </c:pt>
                      <c:pt idx="3433">
                        <c:v>11.660877594600001</c:v>
                      </c:pt>
                      <c:pt idx="3434">
                        <c:v>11.660877594600001</c:v>
                      </c:pt>
                      <c:pt idx="3435">
                        <c:v>11.660877594600001</c:v>
                      </c:pt>
                      <c:pt idx="3436">
                        <c:v>11.660877594600001</c:v>
                      </c:pt>
                      <c:pt idx="3437">
                        <c:v>11.658045909899998</c:v>
                      </c:pt>
                      <c:pt idx="3438">
                        <c:v>11.658045909899998</c:v>
                      </c:pt>
                      <c:pt idx="3439">
                        <c:v>11.658045909899998</c:v>
                      </c:pt>
                      <c:pt idx="3440">
                        <c:v>11.658045909899998</c:v>
                      </c:pt>
                      <c:pt idx="3441">
                        <c:v>11.658045909899998</c:v>
                      </c:pt>
                      <c:pt idx="3442">
                        <c:v>11.658045909899998</c:v>
                      </c:pt>
                      <c:pt idx="3443">
                        <c:v>11.658045909899998</c:v>
                      </c:pt>
                      <c:pt idx="3444">
                        <c:v>11.658045909899998</c:v>
                      </c:pt>
                      <c:pt idx="3445">
                        <c:v>11.658045909899998</c:v>
                      </c:pt>
                      <c:pt idx="3446">
                        <c:v>11.658045909899998</c:v>
                      </c:pt>
                      <c:pt idx="3447">
                        <c:v>11.658045909899998</c:v>
                      </c:pt>
                      <c:pt idx="3448">
                        <c:v>11.658045909899998</c:v>
                      </c:pt>
                      <c:pt idx="3449">
                        <c:v>11.658045909899998</c:v>
                      </c:pt>
                      <c:pt idx="3450">
                        <c:v>11.658045909899998</c:v>
                      </c:pt>
                      <c:pt idx="3451">
                        <c:v>11.658045909899998</c:v>
                      </c:pt>
                      <c:pt idx="3452">
                        <c:v>11.658045909899998</c:v>
                      </c:pt>
                      <c:pt idx="3453">
                        <c:v>11.658045909899998</c:v>
                      </c:pt>
                      <c:pt idx="3454">
                        <c:v>11.658045909899998</c:v>
                      </c:pt>
                      <c:pt idx="3455">
                        <c:v>11.658045909899998</c:v>
                      </c:pt>
                      <c:pt idx="3456">
                        <c:v>11.658045909899998</c:v>
                      </c:pt>
                      <c:pt idx="3457">
                        <c:v>11.658045909899998</c:v>
                      </c:pt>
                      <c:pt idx="3458">
                        <c:v>11.658045909899998</c:v>
                      </c:pt>
                      <c:pt idx="3459">
                        <c:v>11.6552142252</c:v>
                      </c:pt>
                      <c:pt idx="3460">
                        <c:v>11.6552142252</c:v>
                      </c:pt>
                      <c:pt idx="3461">
                        <c:v>11.6552142252</c:v>
                      </c:pt>
                      <c:pt idx="3462">
                        <c:v>11.6552142252</c:v>
                      </c:pt>
                      <c:pt idx="3463">
                        <c:v>11.6552142252</c:v>
                      </c:pt>
                      <c:pt idx="3464">
                        <c:v>11.6552142252</c:v>
                      </c:pt>
                      <c:pt idx="3465">
                        <c:v>11.6552142252</c:v>
                      </c:pt>
                      <c:pt idx="3466">
                        <c:v>11.6552142252</c:v>
                      </c:pt>
                      <c:pt idx="3467">
                        <c:v>11.6552142252</c:v>
                      </c:pt>
                      <c:pt idx="3468">
                        <c:v>11.6552142252</c:v>
                      </c:pt>
                      <c:pt idx="3469">
                        <c:v>11.6552142252</c:v>
                      </c:pt>
                      <c:pt idx="3470">
                        <c:v>11.6552142252</c:v>
                      </c:pt>
                      <c:pt idx="3471">
                        <c:v>11.6552142252</c:v>
                      </c:pt>
                      <c:pt idx="3472">
                        <c:v>11.6552142252</c:v>
                      </c:pt>
                      <c:pt idx="3473">
                        <c:v>11.6552142252</c:v>
                      </c:pt>
                      <c:pt idx="3474">
                        <c:v>11.6552142252</c:v>
                      </c:pt>
                      <c:pt idx="3475">
                        <c:v>11.6552142252</c:v>
                      </c:pt>
                      <c:pt idx="3476">
                        <c:v>11.6552142252</c:v>
                      </c:pt>
                      <c:pt idx="3477">
                        <c:v>11.6552142252</c:v>
                      </c:pt>
                      <c:pt idx="3478">
                        <c:v>11.6552142252</c:v>
                      </c:pt>
                      <c:pt idx="3479">
                        <c:v>11.6552142252</c:v>
                      </c:pt>
                      <c:pt idx="3480">
                        <c:v>11.6552142252</c:v>
                      </c:pt>
                      <c:pt idx="3481">
                        <c:v>11.6552142252</c:v>
                      </c:pt>
                      <c:pt idx="3482">
                        <c:v>11.6523825405</c:v>
                      </c:pt>
                      <c:pt idx="3483">
                        <c:v>11.6523825405</c:v>
                      </c:pt>
                      <c:pt idx="3484">
                        <c:v>11.6523825405</c:v>
                      </c:pt>
                      <c:pt idx="3485">
                        <c:v>11.6523825405</c:v>
                      </c:pt>
                      <c:pt idx="3486">
                        <c:v>11.6523825405</c:v>
                      </c:pt>
                      <c:pt idx="3487">
                        <c:v>11.6523825405</c:v>
                      </c:pt>
                      <c:pt idx="3488">
                        <c:v>11.6523825405</c:v>
                      </c:pt>
                      <c:pt idx="3489">
                        <c:v>11.6523825405</c:v>
                      </c:pt>
                      <c:pt idx="3490">
                        <c:v>11.6523825405</c:v>
                      </c:pt>
                      <c:pt idx="3491">
                        <c:v>11.6523825405</c:v>
                      </c:pt>
                      <c:pt idx="3492">
                        <c:v>11.6523825405</c:v>
                      </c:pt>
                      <c:pt idx="3493">
                        <c:v>11.6523825405</c:v>
                      </c:pt>
                      <c:pt idx="3494">
                        <c:v>11.6523825405</c:v>
                      </c:pt>
                      <c:pt idx="3495">
                        <c:v>11.6523825405</c:v>
                      </c:pt>
                      <c:pt idx="3496">
                        <c:v>11.6523825405</c:v>
                      </c:pt>
                      <c:pt idx="3497">
                        <c:v>11.6523825405</c:v>
                      </c:pt>
                      <c:pt idx="3498">
                        <c:v>11.6523825405</c:v>
                      </c:pt>
                      <c:pt idx="3499">
                        <c:v>11.6523825405</c:v>
                      </c:pt>
                      <c:pt idx="3500">
                        <c:v>11.6523825405</c:v>
                      </c:pt>
                      <c:pt idx="3501">
                        <c:v>11.6523825405</c:v>
                      </c:pt>
                      <c:pt idx="3502">
                        <c:v>11.6523825405</c:v>
                      </c:pt>
                      <c:pt idx="3503">
                        <c:v>11.6523825405</c:v>
                      </c:pt>
                      <c:pt idx="3504">
                        <c:v>11.649550855799999</c:v>
                      </c:pt>
                      <c:pt idx="3505">
                        <c:v>11.649550855799999</c:v>
                      </c:pt>
                      <c:pt idx="3506">
                        <c:v>11.649550855799999</c:v>
                      </c:pt>
                      <c:pt idx="3507">
                        <c:v>11.649550855799999</c:v>
                      </c:pt>
                      <c:pt idx="3508">
                        <c:v>11.649550855799999</c:v>
                      </c:pt>
                      <c:pt idx="3509">
                        <c:v>11.649550855799999</c:v>
                      </c:pt>
                      <c:pt idx="3510">
                        <c:v>11.649550855799999</c:v>
                      </c:pt>
                      <c:pt idx="3511">
                        <c:v>11.649550855799999</c:v>
                      </c:pt>
                      <c:pt idx="3512">
                        <c:v>11.649550855799999</c:v>
                      </c:pt>
                      <c:pt idx="3513">
                        <c:v>11.649550855799999</c:v>
                      </c:pt>
                      <c:pt idx="3514">
                        <c:v>11.649550855799999</c:v>
                      </c:pt>
                      <c:pt idx="3515">
                        <c:v>11.649550855799999</c:v>
                      </c:pt>
                      <c:pt idx="3516">
                        <c:v>11.649550855799999</c:v>
                      </c:pt>
                      <c:pt idx="3517">
                        <c:v>11.649550855799999</c:v>
                      </c:pt>
                      <c:pt idx="3518">
                        <c:v>11.649550855799999</c:v>
                      </c:pt>
                      <c:pt idx="3519">
                        <c:v>11.649550855799999</c:v>
                      </c:pt>
                      <c:pt idx="3520">
                        <c:v>11.649550855799999</c:v>
                      </c:pt>
                      <c:pt idx="3521">
                        <c:v>11.649550855799999</c:v>
                      </c:pt>
                      <c:pt idx="3522">
                        <c:v>11.649550855799999</c:v>
                      </c:pt>
                      <c:pt idx="3523">
                        <c:v>11.649550855799999</c:v>
                      </c:pt>
                      <c:pt idx="3524">
                        <c:v>11.649550855799999</c:v>
                      </c:pt>
                      <c:pt idx="3525">
                        <c:v>11.649550855799999</c:v>
                      </c:pt>
                      <c:pt idx="3526">
                        <c:v>11.649550855799999</c:v>
                      </c:pt>
                      <c:pt idx="3527">
                        <c:v>11.646719171099999</c:v>
                      </c:pt>
                      <c:pt idx="3528">
                        <c:v>11.646719171099999</c:v>
                      </c:pt>
                      <c:pt idx="3529">
                        <c:v>11.646719171099999</c:v>
                      </c:pt>
                      <c:pt idx="3530">
                        <c:v>11.646719171099999</c:v>
                      </c:pt>
                      <c:pt idx="3531">
                        <c:v>11.646719171099999</c:v>
                      </c:pt>
                      <c:pt idx="3532">
                        <c:v>11.646719171099999</c:v>
                      </c:pt>
                      <c:pt idx="3533">
                        <c:v>11.646719171099999</c:v>
                      </c:pt>
                      <c:pt idx="3534">
                        <c:v>11.646719171099999</c:v>
                      </c:pt>
                      <c:pt idx="3535">
                        <c:v>11.646719171099999</c:v>
                      </c:pt>
                      <c:pt idx="3536">
                        <c:v>11.646719171099999</c:v>
                      </c:pt>
                      <c:pt idx="3537">
                        <c:v>11.646719171099999</c:v>
                      </c:pt>
                      <c:pt idx="3538">
                        <c:v>11.646719171099999</c:v>
                      </c:pt>
                      <c:pt idx="3539">
                        <c:v>11.646719171099999</c:v>
                      </c:pt>
                      <c:pt idx="3540">
                        <c:v>11.646719171099999</c:v>
                      </c:pt>
                      <c:pt idx="3541">
                        <c:v>11.646719171099999</c:v>
                      </c:pt>
                      <c:pt idx="3542">
                        <c:v>11.646719171099999</c:v>
                      </c:pt>
                      <c:pt idx="3543">
                        <c:v>11.646719171099999</c:v>
                      </c:pt>
                      <c:pt idx="3544">
                        <c:v>11.646719171099999</c:v>
                      </c:pt>
                      <c:pt idx="3545">
                        <c:v>11.646719171099999</c:v>
                      </c:pt>
                      <c:pt idx="3546">
                        <c:v>11.646719171099999</c:v>
                      </c:pt>
                      <c:pt idx="3547">
                        <c:v>11.646719171099999</c:v>
                      </c:pt>
                      <c:pt idx="3548">
                        <c:v>11.646719171099999</c:v>
                      </c:pt>
                      <c:pt idx="3549">
                        <c:v>11.643887486399999</c:v>
                      </c:pt>
                      <c:pt idx="3550">
                        <c:v>11.643887486399999</c:v>
                      </c:pt>
                      <c:pt idx="3551">
                        <c:v>11.643887486399999</c:v>
                      </c:pt>
                      <c:pt idx="3552">
                        <c:v>11.643887486399999</c:v>
                      </c:pt>
                      <c:pt idx="3553">
                        <c:v>11.643887486399999</c:v>
                      </c:pt>
                      <c:pt idx="3554">
                        <c:v>11.643887486399999</c:v>
                      </c:pt>
                      <c:pt idx="3555">
                        <c:v>11.643887486399999</c:v>
                      </c:pt>
                      <c:pt idx="3556">
                        <c:v>11.643887486399999</c:v>
                      </c:pt>
                      <c:pt idx="3557">
                        <c:v>11.643887486399999</c:v>
                      </c:pt>
                      <c:pt idx="3558">
                        <c:v>11.643887486399999</c:v>
                      </c:pt>
                      <c:pt idx="3559">
                        <c:v>11.643887486399999</c:v>
                      </c:pt>
                      <c:pt idx="3560">
                        <c:v>11.643887486399999</c:v>
                      </c:pt>
                      <c:pt idx="3561">
                        <c:v>11.643887486399999</c:v>
                      </c:pt>
                      <c:pt idx="3562">
                        <c:v>11.643887486399999</c:v>
                      </c:pt>
                      <c:pt idx="3563">
                        <c:v>11.643887486399999</c:v>
                      </c:pt>
                      <c:pt idx="3564">
                        <c:v>11.643887486399999</c:v>
                      </c:pt>
                      <c:pt idx="3565">
                        <c:v>11.643887486399999</c:v>
                      </c:pt>
                      <c:pt idx="3566">
                        <c:v>11.643887486399999</c:v>
                      </c:pt>
                      <c:pt idx="3567">
                        <c:v>11.643887486399999</c:v>
                      </c:pt>
                      <c:pt idx="3568">
                        <c:v>11.643887486399999</c:v>
                      </c:pt>
                      <c:pt idx="3569">
                        <c:v>11.643887486399999</c:v>
                      </c:pt>
                      <c:pt idx="3570">
                        <c:v>11.643887486399999</c:v>
                      </c:pt>
                      <c:pt idx="3571">
                        <c:v>11.643887486399999</c:v>
                      </c:pt>
                      <c:pt idx="3572">
                        <c:v>11.6410558017</c:v>
                      </c:pt>
                      <c:pt idx="3573">
                        <c:v>11.6410558017</c:v>
                      </c:pt>
                      <c:pt idx="3574">
                        <c:v>11.6410558017</c:v>
                      </c:pt>
                      <c:pt idx="3575">
                        <c:v>11.6410558017</c:v>
                      </c:pt>
                      <c:pt idx="3576">
                        <c:v>11.6410558017</c:v>
                      </c:pt>
                      <c:pt idx="3577">
                        <c:v>11.6410558017</c:v>
                      </c:pt>
                      <c:pt idx="3578">
                        <c:v>11.6410558017</c:v>
                      </c:pt>
                      <c:pt idx="3579">
                        <c:v>11.6410558017</c:v>
                      </c:pt>
                      <c:pt idx="3580">
                        <c:v>11.6410558017</c:v>
                      </c:pt>
                      <c:pt idx="3581">
                        <c:v>11.6410558017</c:v>
                      </c:pt>
                      <c:pt idx="3582">
                        <c:v>11.6410558017</c:v>
                      </c:pt>
                      <c:pt idx="3583">
                        <c:v>11.6410558017</c:v>
                      </c:pt>
                      <c:pt idx="3584">
                        <c:v>11.6410558017</c:v>
                      </c:pt>
                      <c:pt idx="3585">
                        <c:v>11.6410558017</c:v>
                      </c:pt>
                      <c:pt idx="3586">
                        <c:v>11.6410558017</c:v>
                      </c:pt>
                      <c:pt idx="3587">
                        <c:v>11.6410558017</c:v>
                      </c:pt>
                      <c:pt idx="3588">
                        <c:v>11.6410558017</c:v>
                      </c:pt>
                      <c:pt idx="3589">
                        <c:v>11.6410558017</c:v>
                      </c:pt>
                      <c:pt idx="3590">
                        <c:v>11.6410558017</c:v>
                      </c:pt>
                      <c:pt idx="3591">
                        <c:v>11.6410558017</c:v>
                      </c:pt>
                      <c:pt idx="3592">
                        <c:v>11.6410558017</c:v>
                      </c:pt>
                      <c:pt idx="3593">
                        <c:v>11.6410558017</c:v>
                      </c:pt>
                      <c:pt idx="3594">
                        <c:v>11.638224117</c:v>
                      </c:pt>
                      <c:pt idx="3595">
                        <c:v>11.638224117</c:v>
                      </c:pt>
                      <c:pt idx="3596">
                        <c:v>11.638224117</c:v>
                      </c:pt>
                      <c:pt idx="3597">
                        <c:v>11.638224117</c:v>
                      </c:pt>
                      <c:pt idx="3598">
                        <c:v>11.638224117</c:v>
                      </c:pt>
                      <c:pt idx="3599">
                        <c:v>11.638224117</c:v>
                      </c:pt>
                      <c:pt idx="3600">
                        <c:v>11.638224117</c:v>
                      </c:pt>
                      <c:pt idx="3601">
                        <c:v>11.638224117</c:v>
                      </c:pt>
                      <c:pt idx="3602">
                        <c:v>11.638224117</c:v>
                      </c:pt>
                      <c:pt idx="3603">
                        <c:v>11.638224117</c:v>
                      </c:pt>
                      <c:pt idx="3604">
                        <c:v>11.638224117</c:v>
                      </c:pt>
                      <c:pt idx="3605">
                        <c:v>11.638224117</c:v>
                      </c:pt>
                      <c:pt idx="3606">
                        <c:v>11.638224117</c:v>
                      </c:pt>
                      <c:pt idx="3607">
                        <c:v>11.638224117</c:v>
                      </c:pt>
                      <c:pt idx="3608">
                        <c:v>11.638224117</c:v>
                      </c:pt>
                      <c:pt idx="3609">
                        <c:v>11.638224117</c:v>
                      </c:pt>
                      <c:pt idx="3610">
                        <c:v>11.638224117</c:v>
                      </c:pt>
                      <c:pt idx="3611">
                        <c:v>11.638224117</c:v>
                      </c:pt>
                      <c:pt idx="3612">
                        <c:v>11.638224117</c:v>
                      </c:pt>
                      <c:pt idx="3613">
                        <c:v>11.638224117</c:v>
                      </c:pt>
                      <c:pt idx="3614">
                        <c:v>11.638224117</c:v>
                      </c:pt>
                      <c:pt idx="3615">
                        <c:v>11.638224117</c:v>
                      </c:pt>
                      <c:pt idx="3616">
                        <c:v>11.638224117</c:v>
                      </c:pt>
                      <c:pt idx="3617">
                        <c:v>11.6353924323</c:v>
                      </c:pt>
                      <c:pt idx="3618">
                        <c:v>11.6353924323</c:v>
                      </c:pt>
                      <c:pt idx="3619">
                        <c:v>11.6353924323</c:v>
                      </c:pt>
                      <c:pt idx="3620">
                        <c:v>11.6353924323</c:v>
                      </c:pt>
                      <c:pt idx="3621">
                        <c:v>11.6353924323</c:v>
                      </c:pt>
                      <c:pt idx="3622">
                        <c:v>11.6353924323</c:v>
                      </c:pt>
                      <c:pt idx="3623">
                        <c:v>11.6353924323</c:v>
                      </c:pt>
                      <c:pt idx="3624">
                        <c:v>11.6353924323</c:v>
                      </c:pt>
                      <c:pt idx="3625">
                        <c:v>11.6353924323</c:v>
                      </c:pt>
                      <c:pt idx="3626">
                        <c:v>11.6353924323</c:v>
                      </c:pt>
                      <c:pt idx="3627">
                        <c:v>11.6353924323</c:v>
                      </c:pt>
                      <c:pt idx="3628">
                        <c:v>11.6353924323</c:v>
                      </c:pt>
                      <c:pt idx="3629">
                        <c:v>11.6353924323</c:v>
                      </c:pt>
                      <c:pt idx="3630">
                        <c:v>11.6353924323</c:v>
                      </c:pt>
                      <c:pt idx="3631">
                        <c:v>11.6353924323</c:v>
                      </c:pt>
                      <c:pt idx="3632">
                        <c:v>11.6353924323</c:v>
                      </c:pt>
                      <c:pt idx="3633">
                        <c:v>11.6353924323</c:v>
                      </c:pt>
                      <c:pt idx="3634">
                        <c:v>11.6353924323</c:v>
                      </c:pt>
                      <c:pt idx="3635">
                        <c:v>11.6353924323</c:v>
                      </c:pt>
                      <c:pt idx="3636">
                        <c:v>11.6353924323</c:v>
                      </c:pt>
                      <c:pt idx="3637">
                        <c:v>11.6353924323</c:v>
                      </c:pt>
                      <c:pt idx="3638">
                        <c:v>11.6353924323</c:v>
                      </c:pt>
                      <c:pt idx="3639">
                        <c:v>11.632560747599999</c:v>
                      </c:pt>
                      <c:pt idx="3640">
                        <c:v>11.632560747599999</c:v>
                      </c:pt>
                      <c:pt idx="3641">
                        <c:v>11.632560747599999</c:v>
                      </c:pt>
                      <c:pt idx="3642">
                        <c:v>11.632560747599999</c:v>
                      </c:pt>
                      <c:pt idx="3643">
                        <c:v>11.632560747599999</c:v>
                      </c:pt>
                      <c:pt idx="3644">
                        <c:v>11.632560747599999</c:v>
                      </c:pt>
                      <c:pt idx="3645">
                        <c:v>11.632560747599999</c:v>
                      </c:pt>
                      <c:pt idx="3646">
                        <c:v>11.632560747599999</c:v>
                      </c:pt>
                      <c:pt idx="3647">
                        <c:v>11.632560747599999</c:v>
                      </c:pt>
                      <c:pt idx="3648">
                        <c:v>11.632560747599999</c:v>
                      </c:pt>
                      <c:pt idx="3649">
                        <c:v>11.632560747599999</c:v>
                      </c:pt>
                      <c:pt idx="3650">
                        <c:v>11.632560747599999</c:v>
                      </c:pt>
                      <c:pt idx="3651">
                        <c:v>11.632560747599999</c:v>
                      </c:pt>
                      <c:pt idx="3652">
                        <c:v>11.632560747599999</c:v>
                      </c:pt>
                      <c:pt idx="3653">
                        <c:v>11.632560747599999</c:v>
                      </c:pt>
                      <c:pt idx="3654">
                        <c:v>11.632560747599999</c:v>
                      </c:pt>
                      <c:pt idx="3655">
                        <c:v>11.632560747599999</c:v>
                      </c:pt>
                      <c:pt idx="3656">
                        <c:v>11.632560747599999</c:v>
                      </c:pt>
                      <c:pt idx="3657">
                        <c:v>11.632560747599999</c:v>
                      </c:pt>
                      <c:pt idx="3658">
                        <c:v>11.632560747599999</c:v>
                      </c:pt>
                      <c:pt idx="3659">
                        <c:v>11.632560747599999</c:v>
                      </c:pt>
                      <c:pt idx="3660">
                        <c:v>11.632560747599999</c:v>
                      </c:pt>
                      <c:pt idx="3661">
                        <c:v>11.632560747599999</c:v>
                      </c:pt>
                      <c:pt idx="3662">
                        <c:v>11.629729062899999</c:v>
                      </c:pt>
                      <c:pt idx="3663">
                        <c:v>11.629729062899999</c:v>
                      </c:pt>
                      <c:pt idx="3664">
                        <c:v>11.629729062899999</c:v>
                      </c:pt>
                      <c:pt idx="3665">
                        <c:v>11.629729062899999</c:v>
                      </c:pt>
                      <c:pt idx="3666">
                        <c:v>11.629729062899999</c:v>
                      </c:pt>
                      <c:pt idx="3667">
                        <c:v>11.629729062899999</c:v>
                      </c:pt>
                      <c:pt idx="3668">
                        <c:v>11.629729062899999</c:v>
                      </c:pt>
                      <c:pt idx="3669">
                        <c:v>11.629729062899999</c:v>
                      </c:pt>
                      <c:pt idx="3670">
                        <c:v>11.629729062899999</c:v>
                      </c:pt>
                      <c:pt idx="3671">
                        <c:v>11.629729062899999</c:v>
                      </c:pt>
                      <c:pt idx="3672">
                        <c:v>11.629729062899999</c:v>
                      </c:pt>
                      <c:pt idx="3673">
                        <c:v>11.629729062899999</c:v>
                      </c:pt>
                      <c:pt idx="3674">
                        <c:v>11.629729062899999</c:v>
                      </c:pt>
                      <c:pt idx="3675">
                        <c:v>11.629729062899999</c:v>
                      </c:pt>
                      <c:pt idx="3676">
                        <c:v>11.629729062899999</c:v>
                      </c:pt>
                      <c:pt idx="3677">
                        <c:v>11.629729062899999</c:v>
                      </c:pt>
                      <c:pt idx="3678">
                        <c:v>11.629729062899999</c:v>
                      </c:pt>
                      <c:pt idx="3679">
                        <c:v>11.629729062899999</c:v>
                      </c:pt>
                      <c:pt idx="3680">
                        <c:v>11.629729062899999</c:v>
                      </c:pt>
                      <c:pt idx="3681">
                        <c:v>11.629729062899999</c:v>
                      </c:pt>
                      <c:pt idx="3682">
                        <c:v>11.629729062899999</c:v>
                      </c:pt>
                      <c:pt idx="3683">
                        <c:v>11.629729062899999</c:v>
                      </c:pt>
                      <c:pt idx="3684">
                        <c:v>11.626897378200001</c:v>
                      </c:pt>
                      <c:pt idx="3685">
                        <c:v>11.626897378200001</c:v>
                      </c:pt>
                      <c:pt idx="3686">
                        <c:v>11.626897378200001</c:v>
                      </c:pt>
                      <c:pt idx="3687">
                        <c:v>11.626897378200001</c:v>
                      </c:pt>
                      <c:pt idx="3688">
                        <c:v>11.626897378200001</c:v>
                      </c:pt>
                      <c:pt idx="3689">
                        <c:v>11.626897378200001</c:v>
                      </c:pt>
                      <c:pt idx="3690">
                        <c:v>11.626897378200001</c:v>
                      </c:pt>
                      <c:pt idx="3691">
                        <c:v>11.626897378200001</c:v>
                      </c:pt>
                      <c:pt idx="3692">
                        <c:v>11.626897378200001</c:v>
                      </c:pt>
                      <c:pt idx="3693">
                        <c:v>11.626897378200001</c:v>
                      </c:pt>
                      <c:pt idx="3694">
                        <c:v>11.626897378200001</c:v>
                      </c:pt>
                      <c:pt idx="3695">
                        <c:v>11.626897378200001</c:v>
                      </c:pt>
                      <c:pt idx="3696">
                        <c:v>11.626897378200001</c:v>
                      </c:pt>
                      <c:pt idx="3697">
                        <c:v>11.626897378200001</c:v>
                      </c:pt>
                      <c:pt idx="3698">
                        <c:v>11.626897378200001</c:v>
                      </c:pt>
                      <c:pt idx="3699">
                        <c:v>11.626897378200001</c:v>
                      </c:pt>
                      <c:pt idx="3700">
                        <c:v>11.626897378200001</c:v>
                      </c:pt>
                      <c:pt idx="3701">
                        <c:v>11.626897378200001</c:v>
                      </c:pt>
                      <c:pt idx="3702">
                        <c:v>11.626897378200001</c:v>
                      </c:pt>
                      <c:pt idx="3703">
                        <c:v>11.626897378200001</c:v>
                      </c:pt>
                      <c:pt idx="3704">
                        <c:v>11.626897378200001</c:v>
                      </c:pt>
                      <c:pt idx="3705">
                        <c:v>11.626897378200001</c:v>
                      </c:pt>
                      <c:pt idx="3706">
                        <c:v>11.626897378200001</c:v>
                      </c:pt>
                      <c:pt idx="3707">
                        <c:v>11.6240656935</c:v>
                      </c:pt>
                      <c:pt idx="3708">
                        <c:v>11.6240656935</c:v>
                      </c:pt>
                      <c:pt idx="3709">
                        <c:v>11.6240656935</c:v>
                      </c:pt>
                      <c:pt idx="3710">
                        <c:v>11.6240656935</c:v>
                      </c:pt>
                      <c:pt idx="3711">
                        <c:v>11.6240656935</c:v>
                      </c:pt>
                      <c:pt idx="3712">
                        <c:v>11.6240656935</c:v>
                      </c:pt>
                      <c:pt idx="3713">
                        <c:v>11.6240656935</c:v>
                      </c:pt>
                      <c:pt idx="3714">
                        <c:v>11.6240656935</c:v>
                      </c:pt>
                      <c:pt idx="3715">
                        <c:v>11.6240656935</c:v>
                      </c:pt>
                      <c:pt idx="3716">
                        <c:v>11.6240656935</c:v>
                      </c:pt>
                      <c:pt idx="3717">
                        <c:v>11.6240656935</c:v>
                      </c:pt>
                      <c:pt idx="3718">
                        <c:v>11.6240656935</c:v>
                      </c:pt>
                      <c:pt idx="3719">
                        <c:v>11.6240656935</c:v>
                      </c:pt>
                      <c:pt idx="3720">
                        <c:v>11.6240656935</c:v>
                      </c:pt>
                      <c:pt idx="3721">
                        <c:v>11.6240656935</c:v>
                      </c:pt>
                      <c:pt idx="3722">
                        <c:v>11.6240656935</c:v>
                      </c:pt>
                      <c:pt idx="3723">
                        <c:v>11.6240656935</c:v>
                      </c:pt>
                      <c:pt idx="3724">
                        <c:v>11.6240656935</c:v>
                      </c:pt>
                      <c:pt idx="3725">
                        <c:v>11.6240656935</c:v>
                      </c:pt>
                      <c:pt idx="3726">
                        <c:v>11.6240656935</c:v>
                      </c:pt>
                      <c:pt idx="3727">
                        <c:v>11.6240656935</c:v>
                      </c:pt>
                      <c:pt idx="3728">
                        <c:v>11.6240656935</c:v>
                      </c:pt>
                      <c:pt idx="3729">
                        <c:v>11.6240656935</c:v>
                      </c:pt>
                      <c:pt idx="3730">
                        <c:v>11.621234008799998</c:v>
                      </c:pt>
                      <c:pt idx="3731">
                        <c:v>11.621234008799998</c:v>
                      </c:pt>
                      <c:pt idx="3732">
                        <c:v>11.621234008799998</c:v>
                      </c:pt>
                      <c:pt idx="3733">
                        <c:v>11.621234008799998</c:v>
                      </c:pt>
                      <c:pt idx="3734">
                        <c:v>11.621234008799998</c:v>
                      </c:pt>
                      <c:pt idx="3735">
                        <c:v>11.621234008799998</c:v>
                      </c:pt>
                      <c:pt idx="3736">
                        <c:v>11.621234008799998</c:v>
                      </c:pt>
                      <c:pt idx="3737">
                        <c:v>11.621234008799998</c:v>
                      </c:pt>
                      <c:pt idx="3738">
                        <c:v>11.621234008799998</c:v>
                      </c:pt>
                      <c:pt idx="3739">
                        <c:v>11.621234008799998</c:v>
                      </c:pt>
                      <c:pt idx="3740">
                        <c:v>11.621234008799998</c:v>
                      </c:pt>
                      <c:pt idx="3741">
                        <c:v>11.621234008799998</c:v>
                      </c:pt>
                      <c:pt idx="3742">
                        <c:v>11.621234008799998</c:v>
                      </c:pt>
                      <c:pt idx="3743">
                        <c:v>11.621234008799998</c:v>
                      </c:pt>
                      <c:pt idx="3744">
                        <c:v>11.621234008799998</c:v>
                      </c:pt>
                      <c:pt idx="3745">
                        <c:v>11.621234008799998</c:v>
                      </c:pt>
                      <c:pt idx="3746">
                        <c:v>11.621234008799998</c:v>
                      </c:pt>
                      <c:pt idx="3747">
                        <c:v>11.621234008799998</c:v>
                      </c:pt>
                      <c:pt idx="3748">
                        <c:v>11.621234008799998</c:v>
                      </c:pt>
                      <c:pt idx="3749">
                        <c:v>11.621234008799998</c:v>
                      </c:pt>
                      <c:pt idx="3750">
                        <c:v>11.621234008799998</c:v>
                      </c:pt>
                      <c:pt idx="3751">
                        <c:v>11.621234008799998</c:v>
                      </c:pt>
                      <c:pt idx="3752">
                        <c:v>11.6184023241</c:v>
                      </c:pt>
                      <c:pt idx="3753">
                        <c:v>11.6184023241</c:v>
                      </c:pt>
                      <c:pt idx="3754">
                        <c:v>11.6184023241</c:v>
                      </c:pt>
                      <c:pt idx="3755">
                        <c:v>11.6184023241</c:v>
                      </c:pt>
                      <c:pt idx="3756">
                        <c:v>11.6184023241</c:v>
                      </c:pt>
                      <c:pt idx="3757">
                        <c:v>11.6184023241</c:v>
                      </c:pt>
                      <c:pt idx="3758">
                        <c:v>11.6184023241</c:v>
                      </c:pt>
                      <c:pt idx="3759">
                        <c:v>11.6184023241</c:v>
                      </c:pt>
                      <c:pt idx="3760">
                        <c:v>11.6184023241</c:v>
                      </c:pt>
                      <c:pt idx="3761">
                        <c:v>11.6184023241</c:v>
                      </c:pt>
                      <c:pt idx="3762">
                        <c:v>11.6184023241</c:v>
                      </c:pt>
                      <c:pt idx="3763">
                        <c:v>11.6184023241</c:v>
                      </c:pt>
                      <c:pt idx="3764">
                        <c:v>11.6184023241</c:v>
                      </c:pt>
                      <c:pt idx="3765">
                        <c:v>11.6184023241</c:v>
                      </c:pt>
                      <c:pt idx="3766">
                        <c:v>11.6184023241</c:v>
                      </c:pt>
                      <c:pt idx="3767">
                        <c:v>11.6184023241</c:v>
                      </c:pt>
                      <c:pt idx="3768">
                        <c:v>11.6184023241</c:v>
                      </c:pt>
                      <c:pt idx="3769">
                        <c:v>11.6184023241</c:v>
                      </c:pt>
                      <c:pt idx="3770">
                        <c:v>11.6184023241</c:v>
                      </c:pt>
                      <c:pt idx="3771">
                        <c:v>11.6184023241</c:v>
                      </c:pt>
                      <c:pt idx="3772">
                        <c:v>11.6184023241</c:v>
                      </c:pt>
                      <c:pt idx="3773">
                        <c:v>11.6184023241</c:v>
                      </c:pt>
                      <c:pt idx="3774">
                        <c:v>11.6184023241</c:v>
                      </c:pt>
                      <c:pt idx="3775">
                        <c:v>11.6155706394</c:v>
                      </c:pt>
                      <c:pt idx="3776">
                        <c:v>11.6155706394</c:v>
                      </c:pt>
                      <c:pt idx="3777">
                        <c:v>11.6155706394</c:v>
                      </c:pt>
                      <c:pt idx="3778">
                        <c:v>11.6155706394</c:v>
                      </c:pt>
                      <c:pt idx="3779">
                        <c:v>11.6155706394</c:v>
                      </c:pt>
                      <c:pt idx="3780">
                        <c:v>11.6155706394</c:v>
                      </c:pt>
                      <c:pt idx="3781">
                        <c:v>11.6155706394</c:v>
                      </c:pt>
                      <c:pt idx="3782">
                        <c:v>11.6155706394</c:v>
                      </c:pt>
                      <c:pt idx="3783">
                        <c:v>11.6155706394</c:v>
                      </c:pt>
                      <c:pt idx="3784">
                        <c:v>11.6155706394</c:v>
                      </c:pt>
                      <c:pt idx="3785">
                        <c:v>11.6155706394</c:v>
                      </c:pt>
                      <c:pt idx="3786">
                        <c:v>11.6155706394</c:v>
                      </c:pt>
                      <c:pt idx="3787">
                        <c:v>11.6155706394</c:v>
                      </c:pt>
                      <c:pt idx="3788">
                        <c:v>11.6155706394</c:v>
                      </c:pt>
                      <c:pt idx="3789">
                        <c:v>11.6155706394</c:v>
                      </c:pt>
                      <c:pt idx="3790">
                        <c:v>11.6155706394</c:v>
                      </c:pt>
                      <c:pt idx="3791">
                        <c:v>11.6155706394</c:v>
                      </c:pt>
                      <c:pt idx="3792">
                        <c:v>11.6155706394</c:v>
                      </c:pt>
                      <c:pt idx="3793">
                        <c:v>11.6155706394</c:v>
                      </c:pt>
                      <c:pt idx="3794">
                        <c:v>11.6155706394</c:v>
                      </c:pt>
                      <c:pt idx="3795">
                        <c:v>11.6155706394</c:v>
                      </c:pt>
                      <c:pt idx="3796">
                        <c:v>11.6155706394</c:v>
                      </c:pt>
                      <c:pt idx="3797">
                        <c:v>11.612738954700001</c:v>
                      </c:pt>
                      <c:pt idx="3798">
                        <c:v>11.612738954700001</c:v>
                      </c:pt>
                      <c:pt idx="3799">
                        <c:v>11.612738954700001</c:v>
                      </c:pt>
                      <c:pt idx="3800">
                        <c:v>11.612738954700001</c:v>
                      </c:pt>
                      <c:pt idx="3801">
                        <c:v>11.612738954700001</c:v>
                      </c:pt>
                      <c:pt idx="3802">
                        <c:v>11.612738954700001</c:v>
                      </c:pt>
                      <c:pt idx="3803">
                        <c:v>11.612738954700001</c:v>
                      </c:pt>
                      <c:pt idx="3804">
                        <c:v>11.612738954700001</c:v>
                      </c:pt>
                      <c:pt idx="3805">
                        <c:v>11.612738954700001</c:v>
                      </c:pt>
                      <c:pt idx="3806">
                        <c:v>11.612738954700001</c:v>
                      </c:pt>
                      <c:pt idx="3807">
                        <c:v>11.612738954700001</c:v>
                      </c:pt>
                      <c:pt idx="3808">
                        <c:v>11.612738954700001</c:v>
                      </c:pt>
                      <c:pt idx="3809">
                        <c:v>11.612738954700001</c:v>
                      </c:pt>
                      <c:pt idx="3810">
                        <c:v>11.612738954700001</c:v>
                      </c:pt>
                      <c:pt idx="3811">
                        <c:v>11.612738954700001</c:v>
                      </c:pt>
                      <c:pt idx="3812">
                        <c:v>11.612738954700001</c:v>
                      </c:pt>
                      <c:pt idx="3813">
                        <c:v>11.612738954700001</c:v>
                      </c:pt>
                      <c:pt idx="3814">
                        <c:v>11.612738954700001</c:v>
                      </c:pt>
                      <c:pt idx="3815">
                        <c:v>11.612738954700001</c:v>
                      </c:pt>
                      <c:pt idx="3816">
                        <c:v>11.612738954700001</c:v>
                      </c:pt>
                      <c:pt idx="3817">
                        <c:v>11.612738954700001</c:v>
                      </c:pt>
                      <c:pt idx="3818">
                        <c:v>11.612738954700001</c:v>
                      </c:pt>
                      <c:pt idx="3819">
                        <c:v>11.612738954700001</c:v>
                      </c:pt>
                      <c:pt idx="3820">
                        <c:v>11.609907269999999</c:v>
                      </c:pt>
                      <c:pt idx="3821">
                        <c:v>11.609907269999999</c:v>
                      </c:pt>
                      <c:pt idx="3822">
                        <c:v>11.609907269999999</c:v>
                      </c:pt>
                      <c:pt idx="3823">
                        <c:v>11.609907269999999</c:v>
                      </c:pt>
                      <c:pt idx="3824">
                        <c:v>11.609907269999999</c:v>
                      </c:pt>
                      <c:pt idx="3825">
                        <c:v>11.609907269999999</c:v>
                      </c:pt>
                      <c:pt idx="3826">
                        <c:v>11.609907269999999</c:v>
                      </c:pt>
                      <c:pt idx="3827">
                        <c:v>11.609907269999999</c:v>
                      </c:pt>
                      <c:pt idx="3828">
                        <c:v>11.609907269999999</c:v>
                      </c:pt>
                      <c:pt idx="3829">
                        <c:v>11.609907269999999</c:v>
                      </c:pt>
                      <c:pt idx="3830">
                        <c:v>11.609907269999999</c:v>
                      </c:pt>
                      <c:pt idx="3831">
                        <c:v>11.609907269999999</c:v>
                      </c:pt>
                      <c:pt idx="3832">
                        <c:v>11.609907269999999</c:v>
                      </c:pt>
                      <c:pt idx="3833">
                        <c:v>11.609907269999999</c:v>
                      </c:pt>
                      <c:pt idx="3834">
                        <c:v>11.609907269999999</c:v>
                      </c:pt>
                      <c:pt idx="3835">
                        <c:v>11.609907269999999</c:v>
                      </c:pt>
                      <c:pt idx="3836">
                        <c:v>11.609907269999999</c:v>
                      </c:pt>
                      <c:pt idx="3837">
                        <c:v>11.609907269999999</c:v>
                      </c:pt>
                      <c:pt idx="3838">
                        <c:v>11.609907269999999</c:v>
                      </c:pt>
                      <c:pt idx="3839">
                        <c:v>11.609907269999999</c:v>
                      </c:pt>
                      <c:pt idx="3840">
                        <c:v>11.609907269999999</c:v>
                      </c:pt>
                      <c:pt idx="3841">
                        <c:v>11.609907269999999</c:v>
                      </c:pt>
                      <c:pt idx="3842">
                        <c:v>11.607075585299999</c:v>
                      </c:pt>
                      <c:pt idx="3843">
                        <c:v>11.607075585299999</c:v>
                      </c:pt>
                      <c:pt idx="3844">
                        <c:v>11.607075585299999</c:v>
                      </c:pt>
                      <c:pt idx="3845">
                        <c:v>11.607075585299999</c:v>
                      </c:pt>
                      <c:pt idx="3846">
                        <c:v>11.607075585299999</c:v>
                      </c:pt>
                      <c:pt idx="3847">
                        <c:v>11.607075585299999</c:v>
                      </c:pt>
                      <c:pt idx="3848">
                        <c:v>11.607075585299999</c:v>
                      </c:pt>
                      <c:pt idx="3849">
                        <c:v>11.607075585299999</c:v>
                      </c:pt>
                      <c:pt idx="3850">
                        <c:v>11.607075585299999</c:v>
                      </c:pt>
                      <c:pt idx="3851">
                        <c:v>11.607075585299999</c:v>
                      </c:pt>
                      <c:pt idx="3852">
                        <c:v>11.607075585299999</c:v>
                      </c:pt>
                      <c:pt idx="3853">
                        <c:v>11.607075585299999</c:v>
                      </c:pt>
                      <c:pt idx="3854">
                        <c:v>11.607075585299999</c:v>
                      </c:pt>
                      <c:pt idx="3855">
                        <c:v>11.607075585299999</c:v>
                      </c:pt>
                      <c:pt idx="3856">
                        <c:v>11.607075585299999</c:v>
                      </c:pt>
                      <c:pt idx="3857">
                        <c:v>11.607075585299999</c:v>
                      </c:pt>
                      <c:pt idx="3858">
                        <c:v>11.607075585299999</c:v>
                      </c:pt>
                      <c:pt idx="3859">
                        <c:v>11.607075585299999</c:v>
                      </c:pt>
                      <c:pt idx="3860">
                        <c:v>11.607075585299999</c:v>
                      </c:pt>
                      <c:pt idx="3861">
                        <c:v>11.607075585299999</c:v>
                      </c:pt>
                      <c:pt idx="3862">
                        <c:v>11.607075585299999</c:v>
                      </c:pt>
                      <c:pt idx="3863">
                        <c:v>11.607075585299999</c:v>
                      </c:pt>
                      <c:pt idx="3864">
                        <c:v>11.607075585299999</c:v>
                      </c:pt>
                      <c:pt idx="3865">
                        <c:v>11.6042439006</c:v>
                      </c:pt>
                      <c:pt idx="3866">
                        <c:v>11.6042439006</c:v>
                      </c:pt>
                      <c:pt idx="3867">
                        <c:v>11.6042439006</c:v>
                      </c:pt>
                      <c:pt idx="3868">
                        <c:v>11.6042439006</c:v>
                      </c:pt>
                      <c:pt idx="3869">
                        <c:v>11.6042439006</c:v>
                      </c:pt>
                      <c:pt idx="3870">
                        <c:v>11.6042439006</c:v>
                      </c:pt>
                      <c:pt idx="3871">
                        <c:v>11.6042439006</c:v>
                      </c:pt>
                      <c:pt idx="3872">
                        <c:v>11.6042439006</c:v>
                      </c:pt>
                      <c:pt idx="3873">
                        <c:v>11.6042439006</c:v>
                      </c:pt>
                      <c:pt idx="3874">
                        <c:v>11.6042439006</c:v>
                      </c:pt>
                      <c:pt idx="3875">
                        <c:v>11.6042439006</c:v>
                      </c:pt>
                      <c:pt idx="3876">
                        <c:v>11.6042439006</c:v>
                      </c:pt>
                      <c:pt idx="3877">
                        <c:v>11.6042439006</c:v>
                      </c:pt>
                      <c:pt idx="3878">
                        <c:v>11.6042439006</c:v>
                      </c:pt>
                      <c:pt idx="3879">
                        <c:v>11.6042439006</c:v>
                      </c:pt>
                      <c:pt idx="3880">
                        <c:v>11.6042439006</c:v>
                      </c:pt>
                      <c:pt idx="3881">
                        <c:v>11.6042439006</c:v>
                      </c:pt>
                      <c:pt idx="3882">
                        <c:v>11.6042439006</c:v>
                      </c:pt>
                      <c:pt idx="3883">
                        <c:v>11.6042439006</c:v>
                      </c:pt>
                      <c:pt idx="3884">
                        <c:v>11.6042439006</c:v>
                      </c:pt>
                      <c:pt idx="3885">
                        <c:v>11.6042439006</c:v>
                      </c:pt>
                      <c:pt idx="3886">
                        <c:v>11.6042439006</c:v>
                      </c:pt>
                      <c:pt idx="3887">
                        <c:v>11.6042439006</c:v>
                      </c:pt>
                      <c:pt idx="3888">
                        <c:v>11.6014122159</c:v>
                      </c:pt>
                      <c:pt idx="3889">
                        <c:v>11.6014122159</c:v>
                      </c:pt>
                      <c:pt idx="3890">
                        <c:v>11.6014122159</c:v>
                      </c:pt>
                      <c:pt idx="3891">
                        <c:v>11.6014122159</c:v>
                      </c:pt>
                      <c:pt idx="3892">
                        <c:v>11.6014122159</c:v>
                      </c:pt>
                      <c:pt idx="3893">
                        <c:v>11.6014122159</c:v>
                      </c:pt>
                      <c:pt idx="3894">
                        <c:v>11.6014122159</c:v>
                      </c:pt>
                      <c:pt idx="3895">
                        <c:v>11.6014122159</c:v>
                      </c:pt>
                      <c:pt idx="3896">
                        <c:v>11.6014122159</c:v>
                      </c:pt>
                      <c:pt idx="3897">
                        <c:v>11.6014122159</c:v>
                      </c:pt>
                      <c:pt idx="3898">
                        <c:v>11.6014122159</c:v>
                      </c:pt>
                      <c:pt idx="3899">
                        <c:v>11.6014122159</c:v>
                      </c:pt>
                      <c:pt idx="3900">
                        <c:v>11.6014122159</c:v>
                      </c:pt>
                      <c:pt idx="3901">
                        <c:v>11.6014122159</c:v>
                      </c:pt>
                      <c:pt idx="3902">
                        <c:v>11.6014122159</c:v>
                      </c:pt>
                      <c:pt idx="3903">
                        <c:v>11.6014122159</c:v>
                      </c:pt>
                      <c:pt idx="3904">
                        <c:v>11.6014122159</c:v>
                      </c:pt>
                      <c:pt idx="3905">
                        <c:v>11.6014122159</c:v>
                      </c:pt>
                      <c:pt idx="3906">
                        <c:v>11.6014122159</c:v>
                      </c:pt>
                      <c:pt idx="3907">
                        <c:v>11.6014122159</c:v>
                      </c:pt>
                      <c:pt idx="3908">
                        <c:v>11.6014122159</c:v>
                      </c:pt>
                      <c:pt idx="3909">
                        <c:v>11.6014122159</c:v>
                      </c:pt>
                      <c:pt idx="3910">
                        <c:v>11.5985805312</c:v>
                      </c:pt>
                      <c:pt idx="3911">
                        <c:v>11.5985805312</c:v>
                      </c:pt>
                      <c:pt idx="3912">
                        <c:v>11.5985805312</c:v>
                      </c:pt>
                      <c:pt idx="3913">
                        <c:v>11.5985805312</c:v>
                      </c:pt>
                      <c:pt idx="3914">
                        <c:v>11.5985805312</c:v>
                      </c:pt>
                      <c:pt idx="3915">
                        <c:v>11.5985805312</c:v>
                      </c:pt>
                      <c:pt idx="3916">
                        <c:v>11.5985805312</c:v>
                      </c:pt>
                      <c:pt idx="3917">
                        <c:v>11.5985805312</c:v>
                      </c:pt>
                      <c:pt idx="3918">
                        <c:v>11.5985805312</c:v>
                      </c:pt>
                      <c:pt idx="3919">
                        <c:v>11.5985805312</c:v>
                      </c:pt>
                      <c:pt idx="3920">
                        <c:v>11.5985805312</c:v>
                      </c:pt>
                      <c:pt idx="3921">
                        <c:v>11.5985805312</c:v>
                      </c:pt>
                      <c:pt idx="3922">
                        <c:v>11.5985805312</c:v>
                      </c:pt>
                      <c:pt idx="3923">
                        <c:v>11.5985805312</c:v>
                      </c:pt>
                      <c:pt idx="3924">
                        <c:v>11.5985805312</c:v>
                      </c:pt>
                      <c:pt idx="3925">
                        <c:v>11.5985805312</c:v>
                      </c:pt>
                      <c:pt idx="3926">
                        <c:v>11.5985805312</c:v>
                      </c:pt>
                      <c:pt idx="3927">
                        <c:v>11.5985805312</c:v>
                      </c:pt>
                      <c:pt idx="3928">
                        <c:v>11.5985805312</c:v>
                      </c:pt>
                      <c:pt idx="3929">
                        <c:v>11.5985805312</c:v>
                      </c:pt>
                      <c:pt idx="3930">
                        <c:v>11.5985805312</c:v>
                      </c:pt>
                      <c:pt idx="3931">
                        <c:v>11.5985805312</c:v>
                      </c:pt>
                      <c:pt idx="3932">
                        <c:v>11.5985805312</c:v>
                      </c:pt>
                      <c:pt idx="3933">
                        <c:v>11.595748846499999</c:v>
                      </c:pt>
                      <c:pt idx="3934">
                        <c:v>11.595748846499999</c:v>
                      </c:pt>
                      <c:pt idx="3935">
                        <c:v>11.595748846499999</c:v>
                      </c:pt>
                      <c:pt idx="3936">
                        <c:v>11.595748846499999</c:v>
                      </c:pt>
                      <c:pt idx="3937">
                        <c:v>11.595748846499999</c:v>
                      </c:pt>
                      <c:pt idx="3938">
                        <c:v>11.595748846499999</c:v>
                      </c:pt>
                      <c:pt idx="3939">
                        <c:v>11.595748846499999</c:v>
                      </c:pt>
                      <c:pt idx="3940">
                        <c:v>11.595748846499999</c:v>
                      </c:pt>
                      <c:pt idx="3941">
                        <c:v>11.595748846499999</c:v>
                      </c:pt>
                      <c:pt idx="3942">
                        <c:v>11.595748846499999</c:v>
                      </c:pt>
                      <c:pt idx="3943">
                        <c:v>11.595748846499999</c:v>
                      </c:pt>
                      <c:pt idx="3944">
                        <c:v>11.595748846499999</c:v>
                      </c:pt>
                      <c:pt idx="3945">
                        <c:v>11.595748846499999</c:v>
                      </c:pt>
                      <c:pt idx="3946">
                        <c:v>11.595748846499999</c:v>
                      </c:pt>
                      <c:pt idx="3947">
                        <c:v>11.595748846499999</c:v>
                      </c:pt>
                      <c:pt idx="3948">
                        <c:v>11.595748846499999</c:v>
                      </c:pt>
                      <c:pt idx="3949">
                        <c:v>11.595748846499999</c:v>
                      </c:pt>
                      <c:pt idx="3950">
                        <c:v>11.595748846499999</c:v>
                      </c:pt>
                      <c:pt idx="3951">
                        <c:v>11.595748846499999</c:v>
                      </c:pt>
                      <c:pt idx="3952">
                        <c:v>11.595748846499999</c:v>
                      </c:pt>
                      <c:pt idx="3953">
                        <c:v>11.595748846499999</c:v>
                      </c:pt>
                      <c:pt idx="3954">
                        <c:v>11.595748846499999</c:v>
                      </c:pt>
                      <c:pt idx="3955">
                        <c:v>11.592917161799999</c:v>
                      </c:pt>
                      <c:pt idx="3956">
                        <c:v>11.592917161799999</c:v>
                      </c:pt>
                      <c:pt idx="3957">
                        <c:v>11.592917161799999</c:v>
                      </c:pt>
                      <c:pt idx="3958">
                        <c:v>11.592917161799999</c:v>
                      </c:pt>
                      <c:pt idx="3959">
                        <c:v>11.592917161799999</c:v>
                      </c:pt>
                      <c:pt idx="3960">
                        <c:v>11.592917161799999</c:v>
                      </c:pt>
                      <c:pt idx="3961">
                        <c:v>11.592917161799999</c:v>
                      </c:pt>
                      <c:pt idx="3962">
                        <c:v>11.592917161799999</c:v>
                      </c:pt>
                      <c:pt idx="3963">
                        <c:v>11.592917161799999</c:v>
                      </c:pt>
                      <c:pt idx="3964">
                        <c:v>11.592917161799999</c:v>
                      </c:pt>
                      <c:pt idx="3965">
                        <c:v>11.592917161799999</c:v>
                      </c:pt>
                      <c:pt idx="3966">
                        <c:v>11.592917161799999</c:v>
                      </c:pt>
                      <c:pt idx="3967">
                        <c:v>11.592917161799999</c:v>
                      </c:pt>
                      <c:pt idx="3968">
                        <c:v>11.592917161799999</c:v>
                      </c:pt>
                      <c:pt idx="3969">
                        <c:v>11.592917161799999</c:v>
                      </c:pt>
                      <c:pt idx="3970">
                        <c:v>11.592917161799999</c:v>
                      </c:pt>
                      <c:pt idx="3971">
                        <c:v>11.592917161799999</c:v>
                      </c:pt>
                      <c:pt idx="3972">
                        <c:v>11.592917161799999</c:v>
                      </c:pt>
                      <c:pt idx="3973">
                        <c:v>11.592917161799999</c:v>
                      </c:pt>
                      <c:pt idx="3974">
                        <c:v>11.592917161799999</c:v>
                      </c:pt>
                      <c:pt idx="3975">
                        <c:v>11.592917161799999</c:v>
                      </c:pt>
                      <c:pt idx="3976">
                        <c:v>11.592917161799999</c:v>
                      </c:pt>
                      <c:pt idx="3977">
                        <c:v>11.592917161799999</c:v>
                      </c:pt>
                      <c:pt idx="3978">
                        <c:v>11.590085477100001</c:v>
                      </c:pt>
                      <c:pt idx="3979">
                        <c:v>11.590085477100001</c:v>
                      </c:pt>
                      <c:pt idx="3980">
                        <c:v>11.590085477100001</c:v>
                      </c:pt>
                      <c:pt idx="3981">
                        <c:v>11.590085477100001</c:v>
                      </c:pt>
                      <c:pt idx="3982">
                        <c:v>11.590085477100001</c:v>
                      </c:pt>
                      <c:pt idx="3983">
                        <c:v>11.590085477100001</c:v>
                      </c:pt>
                      <c:pt idx="3984">
                        <c:v>11.590085477100001</c:v>
                      </c:pt>
                      <c:pt idx="3985">
                        <c:v>11.590085477100001</c:v>
                      </c:pt>
                      <c:pt idx="3986">
                        <c:v>11.590085477100001</c:v>
                      </c:pt>
                      <c:pt idx="3987">
                        <c:v>11.590085477100001</c:v>
                      </c:pt>
                      <c:pt idx="3988">
                        <c:v>11.590085477100001</c:v>
                      </c:pt>
                      <c:pt idx="3989">
                        <c:v>11.590085477100001</c:v>
                      </c:pt>
                      <c:pt idx="3990">
                        <c:v>11.590085477100001</c:v>
                      </c:pt>
                      <c:pt idx="3991">
                        <c:v>11.590085477100001</c:v>
                      </c:pt>
                      <c:pt idx="3992">
                        <c:v>11.590085477100001</c:v>
                      </c:pt>
                      <c:pt idx="3993">
                        <c:v>11.590085477100001</c:v>
                      </c:pt>
                      <c:pt idx="3994">
                        <c:v>11.590085477100001</c:v>
                      </c:pt>
                      <c:pt idx="3995">
                        <c:v>11.590085477100001</c:v>
                      </c:pt>
                      <c:pt idx="3996">
                        <c:v>11.590085477100001</c:v>
                      </c:pt>
                      <c:pt idx="3997">
                        <c:v>11.590085477100001</c:v>
                      </c:pt>
                      <c:pt idx="3998">
                        <c:v>11.590085477100001</c:v>
                      </c:pt>
                      <c:pt idx="3999">
                        <c:v>11.590085477100001</c:v>
                      </c:pt>
                      <c:pt idx="4000">
                        <c:v>11.590085477100001</c:v>
                      </c:pt>
                      <c:pt idx="4001">
                        <c:v>11.587253792399999</c:v>
                      </c:pt>
                      <c:pt idx="4002">
                        <c:v>11.587253792399999</c:v>
                      </c:pt>
                      <c:pt idx="4003">
                        <c:v>11.587253792399999</c:v>
                      </c:pt>
                      <c:pt idx="4004">
                        <c:v>11.587253792399999</c:v>
                      </c:pt>
                      <c:pt idx="4005">
                        <c:v>11.587253792399999</c:v>
                      </c:pt>
                      <c:pt idx="4006">
                        <c:v>11.587253792399999</c:v>
                      </c:pt>
                      <c:pt idx="4007">
                        <c:v>11.587253792399999</c:v>
                      </c:pt>
                      <c:pt idx="4008">
                        <c:v>11.587253792399999</c:v>
                      </c:pt>
                      <c:pt idx="4009">
                        <c:v>11.587253792399999</c:v>
                      </c:pt>
                      <c:pt idx="4010">
                        <c:v>11.587253792399999</c:v>
                      </c:pt>
                      <c:pt idx="4011">
                        <c:v>11.587253792399999</c:v>
                      </c:pt>
                      <c:pt idx="4012">
                        <c:v>11.587253792399999</c:v>
                      </c:pt>
                      <c:pt idx="4013">
                        <c:v>11.587253792399999</c:v>
                      </c:pt>
                      <c:pt idx="4014">
                        <c:v>11.587253792399999</c:v>
                      </c:pt>
                      <c:pt idx="4015">
                        <c:v>11.587253792399999</c:v>
                      </c:pt>
                      <c:pt idx="4016">
                        <c:v>11.587253792399999</c:v>
                      </c:pt>
                      <c:pt idx="4017">
                        <c:v>11.587253792399999</c:v>
                      </c:pt>
                      <c:pt idx="4018">
                        <c:v>11.587253792399999</c:v>
                      </c:pt>
                      <c:pt idx="4019">
                        <c:v>11.587253792399999</c:v>
                      </c:pt>
                      <c:pt idx="4020">
                        <c:v>11.587253792399999</c:v>
                      </c:pt>
                      <c:pt idx="4021">
                        <c:v>11.587253792399999</c:v>
                      </c:pt>
                      <c:pt idx="4022">
                        <c:v>11.587253792399999</c:v>
                      </c:pt>
                      <c:pt idx="4023">
                        <c:v>11.5844221077</c:v>
                      </c:pt>
                      <c:pt idx="4024">
                        <c:v>11.5844221077</c:v>
                      </c:pt>
                      <c:pt idx="4025">
                        <c:v>11.5844221077</c:v>
                      </c:pt>
                      <c:pt idx="4026">
                        <c:v>11.5844221077</c:v>
                      </c:pt>
                      <c:pt idx="4027">
                        <c:v>11.5844221077</c:v>
                      </c:pt>
                      <c:pt idx="4028">
                        <c:v>11.5844221077</c:v>
                      </c:pt>
                      <c:pt idx="4029">
                        <c:v>11.5844221077</c:v>
                      </c:pt>
                      <c:pt idx="4030">
                        <c:v>11.5844221077</c:v>
                      </c:pt>
                      <c:pt idx="4031">
                        <c:v>11.5844221077</c:v>
                      </c:pt>
                      <c:pt idx="4032">
                        <c:v>11.5844221077</c:v>
                      </c:pt>
                      <c:pt idx="4033">
                        <c:v>11.5844221077</c:v>
                      </c:pt>
                      <c:pt idx="4034">
                        <c:v>11.5844221077</c:v>
                      </c:pt>
                      <c:pt idx="4035">
                        <c:v>11.5844221077</c:v>
                      </c:pt>
                      <c:pt idx="4036">
                        <c:v>11.5844221077</c:v>
                      </c:pt>
                      <c:pt idx="4037">
                        <c:v>11.5844221077</c:v>
                      </c:pt>
                      <c:pt idx="4038">
                        <c:v>11.5844221077</c:v>
                      </c:pt>
                      <c:pt idx="4039">
                        <c:v>11.5844221077</c:v>
                      </c:pt>
                      <c:pt idx="4040">
                        <c:v>11.5844221077</c:v>
                      </c:pt>
                      <c:pt idx="4041">
                        <c:v>11.5844221077</c:v>
                      </c:pt>
                      <c:pt idx="4042">
                        <c:v>11.5844221077</c:v>
                      </c:pt>
                      <c:pt idx="4043">
                        <c:v>11.5844221077</c:v>
                      </c:pt>
                      <c:pt idx="4044">
                        <c:v>11.5844221077</c:v>
                      </c:pt>
                      <c:pt idx="4045">
                        <c:v>11.5844221077</c:v>
                      </c:pt>
                      <c:pt idx="4046">
                        <c:v>11.581590423</c:v>
                      </c:pt>
                      <c:pt idx="4047">
                        <c:v>11.581590423</c:v>
                      </c:pt>
                      <c:pt idx="4048">
                        <c:v>11.581590423</c:v>
                      </c:pt>
                      <c:pt idx="4049">
                        <c:v>11.581590423</c:v>
                      </c:pt>
                      <c:pt idx="4050">
                        <c:v>11.581590423</c:v>
                      </c:pt>
                      <c:pt idx="4051">
                        <c:v>11.581590423</c:v>
                      </c:pt>
                      <c:pt idx="4052">
                        <c:v>11.581590423</c:v>
                      </c:pt>
                      <c:pt idx="4053">
                        <c:v>11.581590423</c:v>
                      </c:pt>
                      <c:pt idx="4054">
                        <c:v>11.581590423</c:v>
                      </c:pt>
                      <c:pt idx="4055">
                        <c:v>11.581590423</c:v>
                      </c:pt>
                      <c:pt idx="4056">
                        <c:v>11.581590423</c:v>
                      </c:pt>
                      <c:pt idx="4057">
                        <c:v>11.581590423</c:v>
                      </c:pt>
                      <c:pt idx="4058">
                        <c:v>11.581590423</c:v>
                      </c:pt>
                      <c:pt idx="4059">
                        <c:v>11.581590423</c:v>
                      </c:pt>
                      <c:pt idx="4060">
                        <c:v>11.581590423</c:v>
                      </c:pt>
                      <c:pt idx="4061">
                        <c:v>11.581590423</c:v>
                      </c:pt>
                      <c:pt idx="4062">
                        <c:v>11.581590423</c:v>
                      </c:pt>
                      <c:pt idx="4063">
                        <c:v>11.581590423</c:v>
                      </c:pt>
                      <c:pt idx="4064">
                        <c:v>11.581590423</c:v>
                      </c:pt>
                      <c:pt idx="4065">
                        <c:v>11.581590423</c:v>
                      </c:pt>
                      <c:pt idx="4066">
                        <c:v>11.581590423</c:v>
                      </c:pt>
                      <c:pt idx="4067">
                        <c:v>11.581590423</c:v>
                      </c:pt>
                      <c:pt idx="4068">
                        <c:v>11.581590423</c:v>
                      </c:pt>
                      <c:pt idx="4069">
                        <c:v>11.578758738299999</c:v>
                      </c:pt>
                      <c:pt idx="4070">
                        <c:v>11.578758738299999</c:v>
                      </c:pt>
                      <c:pt idx="4071">
                        <c:v>11.578758738299999</c:v>
                      </c:pt>
                      <c:pt idx="4072">
                        <c:v>11.578758738299999</c:v>
                      </c:pt>
                      <c:pt idx="4073">
                        <c:v>11.578758738299999</c:v>
                      </c:pt>
                      <c:pt idx="4074">
                        <c:v>11.578758738299999</c:v>
                      </c:pt>
                      <c:pt idx="4075">
                        <c:v>11.578758738299999</c:v>
                      </c:pt>
                      <c:pt idx="4076">
                        <c:v>11.578758738299999</c:v>
                      </c:pt>
                      <c:pt idx="4077">
                        <c:v>11.578758738299999</c:v>
                      </c:pt>
                      <c:pt idx="4078">
                        <c:v>11.578758738299999</c:v>
                      </c:pt>
                      <c:pt idx="4079">
                        <c:v>11.578758738299999</c:v>
                      </c:pt>
                      <c:pt idx="4080">
                        <c:v>11.578758738299999</c:v>
                      </c:pt>
                      <c:pt idx="4081">
                        <c:v>11.578758738299999</c:v>
                      </c:pt>
                      <c:pt idx="4082">
                        <c:v>11.578758738299999</c:v>
                      </c:pt>
                      <c:pt idx="4083">
                        <c:v>11.578758738299999</c:v>
                      </c:pt>
                      <c:pt idx="4084">
                        <c:v>11.578758738299999</c:v>
                      </c:pt>
                      <c:pt idx="4085">
                        <c:v>11.578758738299999</c:v>
                      </c:pt>
                      <c:pt idx="4086">
                        <c:v>11.578758738299999</c:v>
                      </c:pt>
                      <c:pt idx="4087">
                        <c:v>11.578758738299999</c:v>
                      </c:pt>
                      <c:pt idx="4088">
                        <c:v>11.578758738299999</c:v>
                      </c:pt>
                      <c:pt idx="4089">
                        <c:v>11.578758738299999</c:v>
                      </c:pt>
                      <c:pt idx="4090">
                        <c:v>11.578758738299999</c:v>
                      </c:pt>
                      <c:pt idx="4091">
                        <c:v>11.575927053599999</c:v>
                      </c:pt>
                      <c:pt idx="4092">
                        <c:v>11.575927053599999</c:v>
                      </c:pt>
                      <c:pt idx="4093">
                        <c:v>11.575927053599999</c:v>
                      </c:pt>
                      <c:pt idx="4094">
                        <c:v>11.575927053599999</c:v>
                      </c:pt>
                      <c:pt idx="4095">
                        <c:v>11.575927053599999</c:v>
                      </c:pt>
                      <c:pt idx="4096">
                        <c:v>11.575927053599999</c:v>
                      </c:pt>
                      <c:pt idx="4097">
                        <c:v>11.575927053599999</c:v>
                      </c:pt>
                      <c:pt idx="4098">
                        <c:v>11.575927053599999</c:v>
                      </c:pt>
                      <c:pt idx="4099">
                        <c:v>11.575927053599999</c:v>
                      </c:pt>
                      <c:pt idx="4100">
                        <c:v>11.575927053599999</c:v>
                      </c:pt>
                      <c:pt idx="4101">
                        <c:v>11.575927053599999</c:v>
                      </c:pt>
                      <c:pt idx="4102">
                        <c:v>11.575927053599999</c:v>
                      </c:pt>
                      <c:pt idx="4103">
                        <c:v>11.575927053599999</c:v>
                      </c:pt>
                      <c:pt idx="4104">
                        <c:v>11.575927053599999</c:v>
                      </c:pt>
                      <c:pt idx="4105">
                        <c:v>11.575927053599999</c:v>
                      </c:pt>
                      <c:pt idx="4106">
                        <c:v>11.575927053599999</c:v>
                      </c:pt>
                      <c:pt idx="4107">
                        <c:v>11.575927053599999</c:v>
                      </c:pt>
                      <c:pt idx="4108">
                        <c:v>11.575927053599999</c:v>
                      </c:pt>
                      <c:pt idx="4109">
                        <c:v>11.575927053599999</c:v>
                      </c:pt>
                      <c:pt idx="4110">
                        <c:v>11.575927053599999</c:v>
                      </c:pt>
                      <c:pt idx="4111">
                        <c:v>11.575927053599999</c:v>
                      </c:pt>
                      <c:pt idx="4112">
                        <c:v>11.575927053599999</c:v>
                      </c:pt>
                      <c:pt idx="4113">
                        <c:v>11.575927053599999</c:v>
                      </c:pt>
                      <c:pt idx="4114">
                        <c:v>11.573095368899999</c:v>
                      </c:pt>
                      <c:pt idx="4115">
                        <c:v>11.573095368899999</c:v>
                      </c:pt>
                      <c:pt idx="4116">
                        <c:v>11.573095368899999</c:v>
                      </c:pt>
                      <c:pt idx="4117">
                        <c:v>11.573095368899999</c:v>
                      </c:pt>
                      <c:pt idx="4118">
                        <c:v>11.573095368899999</c:v>
                      </c:pt>
                      <c:pt idx="4119">
                        <c:v>11.573095368899999</c:v>
                      </c:pt>
                      <c:pt idx="4120">
                        <c:v>11.573095368899999</c:v>
                      </c:pt>
                      <c:pt idx="4121">
                        <c:v>11.573095368899999</c:v>
                      </c:pt>
                      <c:pt idx="4122">
                        <c:v>11.573095368899999</c:v>
                      </c:pt>
                      <c:pt idx="4123">
                        <c:v>11.573095368899999</c:v>
                      </c:pt>
                      <c:pt idx="4124">
                        <c:v>11.573095368899999</c:v>
                      </c:pt>
                      <c:pt idx="4125">
                        <c:v>11.573095368899999</c:v>
                      </c:pt>
                      <c:pt idx="4126">
                        <c:v>11.573095368899999</c:v>
                      </c:pt>
                      <c:pt idx="4127">
                        <c:v>11.573095368899999</c:v>
                      </c:pt>
                      <c:pt idx="4128">
                        <c:v>11.573095368899999</c:v>
                      </c:pt>
                      <c:pt idx="4129">
                        <c:v>11.573095368899999</c:v>
                      </c:pt>
                      <c:pt idx="4130">
                        <c:v>11.573095368899999</c:v>
                      </c:pt>
                      <c:pt idx="4131">
                        <c:v>11.573095368899999</c:v>
                      </c:pt>
                      <c:pt idx="4132">
                        <c:v>11.573095368899999</c:v>
                      </c:pt>
                      <c:pt idx="4133">
                        <c:v>11.573095368899999</c:v>
                      </c:pt>
                      <c:pt idx="4134">
                        <c:v>11.573095368899999</c:v>
                      </c:pt>
                      <c:pt idx="4135">
                        <c:v>11.573095368899999</c:v>
                      </c:pt>
                      <c:pt idx="4136">
                        <c:v>11.573095368899999</c:v>
                      </c:pt>
                      <c:pt idx="4137">
                        <c:v>11.5702636842</c:v>
                      </c:pt>
                      <c:pt idx="4138">
                        <c:v>11.5702636842</c:v>
                      </c:pt>
                      <c:pt idx="4139">
                        <c:v>11.5702636842</c:v>
                      </c:pt>
                      <c:pt idx="4140">
                        <c:v>11.5702636842</c:v>
                      </c:pt>
                      <c:pt idx="4141">
                        <c:v>11.5702636842</c:v>
                      </c:pt>
                      <c:pt idx="4142">
                        <c:v>11.5702636842</c:v>
                      </c:pt>
                      <c:pt idx="4143">
                        <c:v>11.5702636842</c:v>
                      </c:pt>
                      <c:pt idx="4144">
                        <c:v>11.5702636842</c:v>
                      </c:pt>
                      <c:pt idx="4145">
                        <c:v>11.5702636842</c:v>
                      </c:pt>
                      <c:pt idx="4146">
                        <c:v>11.5702636842</c:v>
                      </c:pt>
                      <c:pt idx="4147">
                        <c:v>11.5702636842</c:v>
                      </c:pt>
                      <c:pt idx="4148">
                        <c:v>11.5702636842</c:v>
                      </c:pt>
                      <c:pt idx="4149">
                        <c:v>11.5702636842</c:v>
                      </c:pt>
                      <c:pt idx="4150">
                        <c:v>11.5702636842</c:v>
                      </c:pt>
                      <c:pt idx="4151">
                        <c:v>11.5702636842</c:v>
                      </c:pt>
                      <c:pt idx="4152">
                        <c:v>11.5702636842</c:v>
                      </c:pt>
                      <c:pt idx="4153">
                        <c:v>11.5702636842</c:v>
                      </c:pt>
                      <c:pt idx="4154">
                        <c:v>11.5702636842</c:v>
                      </c:pt>
                      <c:pt idx="4155">
                        <c:v>11.5702636842</c:v>
                      </c:pt>
                      <c:pt idx="4156">
                        <c:v>11.5702636842</c:v>
                      </c:pt>
                      <c:pt idx="4157">
                        <c:v>11.5702636842</c:v>
                      </c:pt>
                      <c:pt idx="4158">
                        <c:v>11.5702636842</c:v>
                      </c:pt>
                      <c:pt idx="4159">
                        <c:v>11.5674319995</c:v>
                      </c:pt>
                      <c:pt idx="4160">
                        <c:v>11.5674319995</c:v>
                      </c:pt>
                      <c:pt idx="4161">
                        <c:v>11.5674319995</c:v>
                      </c:pt>
                      <c:pt idx="4162">
                        <c:v>11.5674319995</c:v>
                      </c:pt>
                      <c:pt idx="4163">
                        <c:v>11.5674319995</c:v>
                      </c:pt>
                      <c:pt idx="4164">
                        <c:v>11.5674319995</c:v>
                      </c:pt>
                      <c:pt idx="4165">
                        <c:v>11.5674319995</c:v>
                      </c:pt>
                      <c:pt idx="4166">
                        <c:v>11.5674319995</c:v>
                      </c:pt>
                      <c:pt idx="4167">
                        <c:v>11.5674319995</c:v>
                      </c:pt>
                      <c:pt idx="4168">
                        <c:v>11.5674319995</c:v>
                      </c:pt>
                      <c:pt idx="4169">
                        <c:v>11.5674319995</c:v>
                      </c:pt>
                      <c:pt idx="4170">
                        <c:v>11.5674319995</c:v>
                      </c:pt>
                      <c:pt idx="4171">
                        <c:v>11.5674319995</c:v>
                      </c:pt>
                      <c:pt idx="4172">
                        <c:v>11.5674319995</c:v>
                      </c:pt>
                      <c:pt idx="4173">
                        <c:v>11.5674319995</c:v>
                      </c:pt>
                      <c:pt idx="4174">
                        <c:v>11.5674319995</c:v>
                      </c:pt>
                      <c:pt idx="4175">
                        <c:v>11.5674319995</c:v>
                      </c:pt>
                      <c:pt idx="4176">
                        <c:v>11.5674319995</c:v>
                      </c:pt>
                      <c:pt idx="4177">
                        <c:v>11.5674319995</c:v>
                      </c:pt>
                      <c:pt idx="4178">
                        <c:v>11.5674319995</c:v>
                      </c:pt>
                      <c:pt idx="4179">
                        <c:v>11.5674319995</c:v>
                      </c:pt>
                      <c:pt idx="4180">
                        <c:v>11.5674319995</c:v>
                      </c:pt>
                      <c:pt idx="4181">
                        <c:v>11.5674319995</c:v>
                      </c:pt>
                      <c:pt idx="4182">
                        <c:v>11.5646003148</c:v>
                      </c:pt>
                      <c:pt idx="4183">
                        <c:v>11.5646003148</c:v>
                      </c:pt>
                      <c:pt idx="4184">
                        <c:v>11.5646003148</c:v>
                      </c:pt>
                      <c:pt idx="4185">
                        <c:v>11.5646003148</c:v>
                      </c:pt>
                      <c:pt idx="4186">
                        <c:v>11.5646003148</c:v>
                      </c:pt>
                      <c:pt idx="4187">
                        <c:v>11.5646003148</c:v>
                      </c:pt>
                      <c:pt idx="4188">
                        <c:v>11.5646003148</c:v>
                      </c:pt>
                      <c:pt idx="4189">
                        <c:v>11.5646003148</c:v>
                      </c:pt>
                      <c:pt idx="4190">
                        <c:v>11.5646003148</c:v>
                      </c:pt>
                      <c:pt idx="4191">
                        <c:v>11.5646003148</c:v>
                      </c:pt>
                      <c:pt idx="4192">
                        <c:v>11.5646003148</c:v>
                      </c:pt>
                      <c:pt idx="4193">
                        <c:v>11.5646003148</c:v>
                      </c:pt>
                      <c:pt idx="4194">
                        <c:v>11.5646003148</c:v>
                      </c:pt>
                      <c:pt idx="4195">
                        <c:v>11.5646003148</c:v>
                      </c:pt>
                      <c:pt idx="4196">
                        <c:v>11.5646003148</c:v>
                      </c:pt>
                      <c:pt idx="4197">
                        <c:v>11.5646003148</c:v>
                      </c:pt>
                      <c:pt idx="4198">
                        <c:v>11.5646003148</c:v>
                      </c:pt>
                      <c:pt idx="4199">
                        <c:v>11.5646003148</c:v>
                      </c:pt>
                      <c:pt idx="4200">
                        <c:v>11.5646003148</c:v>
                      </c:pt>
                      <c:pt idx="4201">
                        <c:v>11.5646003148</c:v>
                      </c:pt>
                      <c:pt idx="4202">
                        <c:v>11.5646003148</c:v>
                      </c:pt>
                      <c:pt idx="4203">
                        <c:v>11.5646003148</c:v>
                      </c:pt>
                      <c:pt idx="4204">
                        <c:v>11.5646003148</c:v>
                      </c:pt>
                      <c:pt idx="4205">
                        <c:v>11.5617686301</c:v>
                      </c:pt>
                      <c:pt idx="4206">
                        <c:v>11.5617686301</c:v>
                      </c:pt>
                      <c:pt idx="4207">
                        <c:v>11.5617686301</c:v>
                      </c:pt>
                      <c:pt idx="4208">
                        <c:v>11.5617686301</c:v>
                      </c:pt>
                      <c:pt idx="4209">
                        <c:v>11.5617686301</c:v>
                      </c:pt>
                      <c:pt idx="4210">
                        <c:v>11.5617686301</c:v>
                      </c:pt>
                      <c:pt idx="4211">
                        <c:v>11.5617686301</c:v>
                      </c:pt>
                      <c:pt idx="4212">
                        <c:v>11.5617686301</c:v>
                      </c:pt>
                      <c:pt idx="4213">
                        <c:v>11.5617686301</c:v>
                      </c:pt>
                      <c:pt idx="4214">
                        <c:v>11.5617686301</c:v>
                      </c:pt>
                      <c:pt idx="4215">
                        <c:v>11.5617686301</c:v>
                      </c:pt>
                      <c:pt idx="4216">
                        <c:v>11.5617686301</c:v>
                      </c:pt>
                      <c:pt idx="4217">
                        <c:v>11.5617686301</c:v>
                      </c:pt>
                      <c:pt idx="4218">
                        <c:v>11.5617686301</c:v>
                      </c:pt>
                      <c:pt idx="4219">
                        <c:v>11.5617686301</c:v>
                      </c:pt>
                      <c:pt idx="4220">
                        <c:v>11.5617686301</c:v>
                      </c:pt>
                      <c:pt idx="4221">
                        <c:v>11.5617686301</c:v>
                      </c:pt>
                      <c:pt idx="4222">
                        <c:v>11.5617686301</c:v>
                      </c:pt>
                      <c:pt idx="4223">
                        <c:v>11.5617686301</c:v>
                      </c:pt>
                      <c:pt idx="4224">
                        <c:v>11.5617686301</c:v>
                      </c:pt>
                      <c:pt idx="4225">
                        <c:v>11.5617686301</c:v>
                      </c:pt>
                      <c:pt idx="4226">
                        <c:v>11.5617686301</c:v>
                      </c:pt>
                      <c:pt idx="4227">
                        <c:v>11.558936945399999</c:v>
                      </c:pt>
                      <c:pt idx="4228">
                        <c:v>11.558936945399999</c:v>
                      </c:pt>
                      <c:pt idx="4229">
                        <c:v>11.558936945399999</c:v>
                      </c:pt>
                      <c:pt idx="4230">
                        <c:v>11.558936945399999</c:v>
                      </c:pt>
                      <c:pt idx="4231">
                        <c:v>11.558936945399999</c:v>
                      </c:pt>
                      <c:pt idx="4232">
                        <c:v>11.558936945399999</c:v>
                      </c:pt>
                      <c:pt idx="4233">
                        <c:v>11.558936945399999</c:v>
                      </c:pt>
                      <c:pt idx="4234">
                        <c:v>11.558936945399999</c:v>
                      </c:pt>
                      <c:pt idx="4235">
                        <c:v>11.558936945399999</c:v>
                      </c:pt>
                      <c:pt idx="4236">
                        <c:v>11.558936945399999</c:v>
                      </c:pt>
                      <c:pt idx="4237">
                        <c:v>11.558936945399999</c:v>
                      </c:pt>
                      <c:pt idx="4238">
                        <c:v>11.558936945399999</c:v>
                      </c:pt>
                      <c:pt idx="4239">
                        <c:v>11.558936945399999</c:v>
                      </c:pt>
                      <c:pt idx="4240">
                        <c:v>11.558936945399999</c:v>
                      </c:pt>
                      <c:pt idx="4241">
                        <c:v>11.558936945399999</c:v>
                      </c:pt>
                      <c:pt idx="4242">
                        <c:v>11.558936945399999</c:v>
                      </c:pt>
                      <c:pt idx="4243">
                        <c:v>11.558936945399999</c:v>
                      </c:pt>
                      <c:pt idx="4244">
                        <c:v>11.558936945399999</c:v>
                      </c:pt>
                      <c:pt idx="4245">
                        <c:v>11.558936945399999</c:v>
                      </c:pt>
                      <c:pt idx="4246">
                        <c:v>11.558936945399999</c:v>
                      </c:pt>
                      <c:pt idx="4247">
                        <c:v>11.558936945399999</c:v>
                      </c:pt>
                      <c:pt idx="4248">
                        <c:v>11.558936945399999</c:v>
                      </c:pt>
                      <c:pt idx="4249">
                        <c:v>11.558936945399999</c:v>
                      </c:pt>
                      <c:pt idx="4250">
                        <c:v>11.556105260700001</c:v>
                      </c:pt>
                      <c:pt idx="4251">
                        <c:v>11.556105260700001</c:v>
                      </c:pt>
                      <c:pt idx="4252">
                        <c:v>11.556105260700001</c:v>
                      </c:pt>
                      <c:pt idx="4253">
                        <c:v>11.556105260700001</c:v>
                      </c:pt>
                      <c:pt idx="4254">
                        <c:v>11.556105260700001</c:v>
                      </c:pt>
                      <c:pt idx="4255">
                        <c:v>11.556105260700001</c:v>
                      </c:pt>
                      <c:pt idx="4256">
                        <c:v>11.556105260700001</c:v>
                      </c:pt>
                      <c:pt idx="4257">
                        <c:v>11.556105260700001</c:v>
                      </c:pt>
                      <c:pt idx="4258">
                        <c:v>11.556105260700001</c:v>
                      </c:pt>
                      <c:pt idx="4259">
                        <c:v>11.556105260700001</c:v>
                      </c:pt>
                      <c:pt idx="4260">
                        <c:v>11.556105260700001</c:v>
                      </c:pt>
                      <c:pt idx="4261">
                        <c:v>11.556105260700001</c:v>
                      </c:pt>
                      <c:pt idx="4262">
                        <c:v>11.556105260700001</c:v>
                      </c:pt>
                      <c:pt idx="4263">
                        <c:v>11.556105260700001</c:v>
                      </c:pt>
                      <c:pt idx="4264">
                        <c:v>11.556105260700001</c:v>
                      </c:pt>
                      <c:pt idx="4265">
                        <c:v>11.556105260700001</c:v>
                      </c:pt>
                      <c:pt idx="4266">
                        <c:v>11.556105260700001</c:v>
                      </c:pt>
                      <c:pt idx="4267">
                        <c:v>11.556105260700001</c:v>
                      </c:pt>
                      <c:pt idx="4268">
                        <c:v>11.556105260700001</c:v>
                      </c:pt>
                      <c:pt idx="4269">
                        <c:v>11.556105260700001</c:v>
                      </c:pt>
                      <c:pt idx="4270">
                        <c:v>11.556105260700001</c:v>
                      </c:pt>
                      <c:pt idx="4271">
                        <c:v>11.556105260700001</c:v>
                      </c:pt>
                      <c:pt idx="4272">
                        <c:v>11.556105260700001</c:v>
                      </c:pt>
                      <c:pt idx="4273">
                        <c:v>11.553273576</c:v>
                      </c:pt>
                      <c:pt idx="4274">
                        <c:v>11.553273576</c:v>
                      </c:pt>
                      <c:pt idx="4275">
                        <c:v>11.553273576</c:v>
                      </c:pt>
                      <c:pt idx="4276">
                        <c:v>11.553273576</c:v>
                      </c:pt>
                      <c:pt idx="4277">
                        <c:v>11.553273576</c:v>
                      </c:pt>
                      <c:pt idx="4278">
                        <c:v>11.553273576</c:v>
                      </c:pt>
                      <c:pt idx="4279">
                        <c:v>11.553273576</c:v>
                      </c:pt>
                      <c:pt idx="4280">
                        <c:v>11.553273576</c:v>
                      </c:pt>
                      <c:pt idx="4281">
                        <c:v>11.553273576</c:v>
                      </c:pt>
                      <c:pt idx="4282">
                        <c:v>11.553273576</c:v>
                      </c:pt>
                      <c:pt idx="4283">
                        <c:v>11.553273576</c:v>
                      </c:pt>
                      <c:pt idx="4284">
                        <c:v>11.553273576</c:v>
                      </c:pt>
                      <c:pt idx="4285">
                        <c:v>11.553273576</c:v>
                      </c:pt>
                      <c:pt idx="4286">
                        <c:v>11.553273576</c:v>
                      </c:pt>
                      <c:pt idx="4287">
                        <c:v>11.553273576</c:v>
                      </c:pt>
                      <c:pt idx="4288">
                        <c:v>11.553273576</c:v>
                      </c:pt>
                      <c:pt idx="4289">
                        <c:v>11.553273576</c:v>
                      </c:pt>
                      <c:pt idx="4290">
                        <c:v>11.553273576</c:v>
                      </c:pt>
                      <c:pt idx="4291">
                        <c:v>11.553273576</c:v>
                      </c:pt>
                      <c:pt idx="4292">
                        <c:v>11.553273576</c:v>
                      </c:pt>
                      <c:pt idx="4293">
                        <c:v>11.553273576</c:v>
                      </c:pt>
                      <c:pt idx="4294">
                        <c:v>11.553273576</c:v>
                      </c:pt>
                      <c:pt idx="4295">
                        <c:v>11.550441891299998</c:v>
                      </c:pt>
                      <c:pt idx="4296">
                        <c:v>11.550441891299998</c:v>
                      </c:pt>
                      <c:pt idx="4297">
                        <c:v>11.550441891299998</c:v>
                      </c:pt>
                      <c:pt idx="4298">
                        <c:v>11.550441891299998</c:v>
                      </c:pt>
                      <c:pt idx="4299">
                        <c:v>11.550441891299998</c:v>
                      </c:pt>
                      <c:pt idx="4300">
                        <c:v>11.550441891299998</c:v>
                      </c:pt>
                      <c:pt idx="4301">
                        <c:v>11.550441891299998</c:v>
                      </c:pt>
                      <c:pt idx="4302">
                        <c:v>11.550441891299998</c:v>
                      </c:pt>
                      <c:pt idx="4303">
                        <c:v>11.550441891299998</c:v>
                      </c:pt>
                      <c:pt idx="4304">
                        <c:v>11.550441891299998</c:v>
                      </c:pt>
                      <c:pt idx="4305">
                        <c:v>11.550441891299998</c:v>
                      </c:pt>
                      <c:pt idx="4306">
                        <c:v>11.550441891299998</c:v>
                      </c:pt>
                      <c:pt idx="4307">
                        <c:v>11.550441891299998</c:v>
                      </c:pt>
                      <c:pt idx="4308">
                        <c:v>11.550441891299998</c:v>
                      </c:pt>
                      <c:pt idx="4309">
                        <c:v>11.550441891299998</c:v>
                      </c:pt>
                      <c:pt idx="4310">
                        <c:v>11.550441891299998</c:v>
                      </c:pt>
                      <c:pt idx="4311">
                        <c:v>11.550441891299998</c:v>
                      </c:pt>
                      <c:pt idx="4312">
                        <c:v>11.550441891299998</c:v>
                      </c:pt>
                      <c:pt idx="4313">
                        <c:v>11.550441891299998</c:v>
                      </c:pt>
                      <c:pt idx="4314">
                        <c:v>11.550441891299998</c:v>
                      </c:pt>
                      <c:pt idx="4315">
                        <c:v>11.550441891299998</c:v>
                      </c:pt>
                      <c:pt idx="4316">
                        <c:v>11.550441891299998</c:v>
                      </c:pt>
                      <c:pt idx="4317">
                        <c:v>11.550441891299998</c:v>
                      </c:pt>
                      <c:pt idx="4318">
                        <c:v>11.5476102066</c:v>
                      </c:pt>
                      <c:pt idx="4319">
                        <c:v>11.5476102066</c:v>
                      </c:pt>
                      <c:pt idx="4320">
                        <c:v>11.5476102066</c:v>
                      </c:pt>
                      <c:pt idx="4321">
                        <c:v>11.5476102066</c:v>
                      </c:pt>
                      <c:pt idx="4322">
                        <c:v>11.5476102066</c:v>
                      </c:pt>
                      <c:pt idx="4323">
                        <c:v>11.5476102066</c:v>
                      </c:pt>
                      <c:pt idx="4324">
                        <c:v>11.5476102066</c:v>
                      </c:pt>
                      <c:pt idx="4325">
                        <c:v>11.5476102066</c:v>
                      </c:pt>
                      <c:pt idx="4326">
                        <c:v>11.5476102066</c:v>
                      </c:pt>
                      <c:pt idx="4327">
                        <c:v>11.5476102066</c:v>
                      </c:pt>
                      <c:pt idx="4328">
                        <c:v>11.5476102066</c:v>
                      </c:pt>
                      <c:pt idx="4329">
                        <c:v>11.5476102066</c:v>
                      </c:pt>
                      <c:pt idx="4330">
                        <c:v>11.5476102066</c:v>
                      </c:pt>
                      <c:pt idx="4331">
                        <c:v>11.5476102066</c:v>
                      </c:pt>
                      <c:pt idx="4332">
                        <c:v>11.5476102066</c:v>
                      </c:pt>
                      <c:pt idx="4333">
                        <c:v>11.5476102066</c:v>
                      </c:pt>
                      <c:pt idx="4334">
                        <c:v>11.5476102066</c:v>
                      </c:pt>
                      <c:pt idx="4335">
                        <c:v>11.5476102066</c:v>
                      </c:pt>
                      <c:pt idx="4336">
                        <c:v>11.5476102066</c:v>
                      </c:pt>
                      <c:pt idx="4337">
                        <c:v>11.5476102066</c:v>
                      </c:pt>
                      <c:pt idx="4338">
                        <c:v>11.5476102066</c:v>
                      </c:pt>
                      <c:pt idx="4339">
                        <c:v>11.5476102066</c:v>
                      </c:pt>
                      <c:pt idx="4340">
                        <c:v>11.5476102066</c:v>
                      </c:pt>
                      <c:pt idx="4341">
                        <c:v>11.5447785219</c:v>
                      </c:pt>
                      <c:pt idx="4342">
                        <c:v>11.5447785219</c:v>
                      </c:pt>
                      <c:pt idx="4343">
                        <c:v>11.5447785219</c:v>
                      </c:pt>
                      <c:pt idx="4344">
                        <c:v>11.5447785219</c:v>
                      </c:pt>
                      <c:pt idx="4345">
                        <c:v>11.5447785219</c:v>
                      </c:pt>
                      <c:pt idx="4346">
                        <c:v>11.5447785219</c:v>
                      </c:pt>
                      <c:pt idx="4347">
                        <c:v>11.5447785219</c:v>
                      </c:pt>
                      <c:pt idx="4348">
                        <c:v>11.5447785219</c:v>
                      </c:pt>
                      <c:pt idx="4349">
                        <c:v>11.5447785219</c:v>
                      </c:pt>
                      <c:pt idx="4350">
                        <c:v>11.5447785219</c:v>
                      </c:pt>
                      <c:pt idx="4351">
                        <c:v>11.5447785219</c:v>
                      </c:pt>
                      <c:pt idx="4352">
                        <c:v>11.5447785219</c:v>
                      </c:pt>
                      <c:pt idx="4353">
                        <c:v>11.5447785219</c:v>
                      </c:pt>
                      <c:pt idx="4354">
                        <c:v>11.5447785219</c:v>
                      </c:pt>
                      <c:pt idx="4355">
                        <c:v>11.5447785219</c:v>
                      </c:pt>
                      <c:pt idx="4356">
                        <c:v>11.5447785219</c:v>
                      </c:pt>
                      <c:pt idx="4357">
                        <c:v>11.5447785219</c:v>
                      </c:pt>
                      <c:pt idx="4358">
                        <c:v>11.5447785219</c:v>
                      </c:pt>
                      <c:pt idx="4359">
                        <c:v>11.5447785219</c:v>
                      </c:pt>
                      <c:pt idx="4360">
                        <c:v>11.5447785219</c:v>
                      </c:pt>
                      <c:pt idx="4361">
                        <c:v>11.5447785219</c:v>
                      </c:pt>
                      <c:pt idx="4362">
                        <c:v>11.5447785219</c:v>
                      </c:pt>
                      <c:pt idx="4363">
                        <c:v>11.5447785219</c:v>
                      </c:pt>
                      <c:pt idx="4364">
                        <c:v>11.541946837200001</c:v>
                      </c:pt>
                      <c:pt idx="4365">
                        <c:v>11.541946837200001</c:v>
                      </c:pt>
                      <c:pt idx="4366">
                        <c:v>11.541946837200001</c:v>
                      </c:pt>
                      <c:pt idx="4367">
                        <c:v>11.541946837200001</c:v>
                      </c:pt>
                      <c:pt idx="4368">
                        <c:v>11.541946837200001</c:v>
                      </c:pt>
                      <c:pt idx="4369">
                        <c:v>11.541946837200001</c:v>
                      </c:pt>
                      <c:pt idx="4370">
                        <c:v>11.541946837200001</c:v>
                      </c:pt>
                      <c:pt idx="4371">
                        <c:v>11.541946837200001</c:v>
                      </c:pt>
                      <c:pt idx="4372">
                        <c:v>11.541946837200001</c:v>
                      </c:pt>
                      <c:pt idx="4373">
                        <c:v>11.541946837200001</c:v>
                      </c:pt>
                      <c:pt idx="4374">
                        <c:v>11.541946837200001</c:v>
                      </c:pt>
                      <c:pt idx="4375">
                        <c:v>11.541946837200001</c:v>
                      </c:pt>
                      <c:pt idx="4376">
                        <c:v>11.541946837200001</c:v>
                      </c:pt>
                      <c:pt idx="4377">
                        <c:v>11.541946837200001</c:v>
                      </c:pt>
                      <c:pt idx="4378">
                        <c:v>11.541946837200001</c:v>
                      </c:pt>
                      <c:pt idx="4379">
                        <c:v>11.541946837200001</c:v>
                      </c:pt>
                      <c:pt idx="4380">
                        <c:v>11.541946837200001</c:v>
                      </c:pt>
                      <c:pt idx="4381">
                        <c:v>11.541946837200001</c:v>
                      </c:pt>
                      <c:pt idx="4382">
                        <c:v>11.541946837200001</c:v>
                      </c:pt>
                      <c:pt idx="4383">
                        <c:v>11.541946837200001</c:v>
                      </c:pt>
                      <c:pt idx="4384">
                        <c:v>11.541946837200001</c:v>
                      </c:pt>
                      <c:pt idx="4385">
                        <c:v>11.541946837200001</c:v>
                      </c:pt>
                      <c:pt idx="4386">
                        <c:v>11.539115152499999</c:v>
                      </c:pt>
                      <c:pt idx="4387">
                        <c:v>11.539115152499999</c:v>
                      </c:pt>
                      <c:pt idx="4388">
                        <c:v>11.539115152499999</c:v>
                      </c:pt>
                      <c:pt idx="4389">
                        <c:v>11.539115152499999</c:v>
                      </c:pt>
                      <c:pt idx="4390">
                        <c:v>11.539115152499999</c:v>
                      </c:pt>
                      <c:pt idx="4391">
                        <c:v>11.539115152499999</c:v>
                      </c:pt>
                      <c:pt idx="4392">
                        <c:v>11.539115152499999</c:v>
                      </c:pt>
                      <c:pt idx="4393">
                        <c:v>11.539115152499999</c:v>
                      </c:pt>
                      <c:pt idx="4394">
                        <c:v>11.539115152499999</c:v>
                      </c:pt>
                      <c:pt idx="4395">
                        <c:v>11.539115152499999</c:v>
                      </c:pt>
                      <c:pt idx="4396">
                        <c:v>11.539115152499999</c:v>
                      </c:pt>
                      <c:pt idx="4397">
                        <c:v>11.539115152499999</c:v>
                      </c:pt>
                      <c:pt idx="4398">
                        <c:v>11.539115152499999</c:v>
                      </c:pt>
                      <c:pt idx="4399">
                        <c:v>11.539115152499999</c:v>
                      </c:pt>
                      <c:pt idx="4400">
                        <c:v>11.539115152499999</c:v>
                      </c:pt>
                      <c:pt idx="4401">
                        <c:v>11.539115152499999</c:v>
                      </c:pt>
                      <c:pt idx="4402">
                        <c:v>11.539115152499999</c:v>
                      </c:pt>
                      <c:pt idx="4403">
                        <c:v>11.539115152499999</c:v>
                      </c:pt>
                      <c:pt idx="4404">
                        <c:v>11.539115152499999</c:v>
                      </c:pt>
                      <c:pt idx="4405">
                        <c:v>11.539115152499999</c:v>
                      </c:pt>
                      <c:pt idx="4406">
                        <c:v>11.539115152499999</c:v>
                      </c:pt>
                      <c:pt idx="4407">
                        <c:v>11.539115152499999</c:v>
                      </c:pt>
                      <c:pt idx="4408">
                        <c:v>11.539115152499999</c:v>
                      </c:pt>
                      <c:pt idx="4409">
                        <c:v>11.536283467799999</c:v>
                      </c:pt>
                      <c:pt idx="4410">
                        <c:v>11.536283467799999</c:v>
                      </c:pt>
                      <c:pt idx="4411">
                        <c:v>11.536283467799999</c:v>
                      </c:pt>
                      <c:pt idx="4412">
                        <c:v>11.536283467799999</c:v>
                      </c:pt>
                      <c:pt idx="4413">
                        <c:v>11.536283467799999</c:v>
                      </c:pt>
                      <c:pt idx="4414">
                        <c:v>11.536283467799999</c:v>
                      </c:pt>
                      <c:pt idx="4415">
                        <c:v>11.536283467799999</c:v>
                      </c:pt>
                      <c:pt idx="4416">
                        <c:v>11.536283467799999</c:v>
                      </c:pt>
                      <c:pt idx="4417">
                        <c:v>11.536283467799999</c:v>
                      </c:pt>
                      <c:pt idx="4418">
                        <c:v>11.536283467799999</c:v>
                      </c:pt>
                      <c:pt idx="4419">
                        <c:v>11.536283467799999</c:v>
                      </c:pt>
                      <c:pt idx="4420">
                        <c:v>11.536283467799999</c:v>
                      </c:pt>
                      <c:pt idx="4421">
                        <c:v>11.536283467799999</c:v>
                      </c:pt>
                      <c:pt idx="4422">
                        <c:v>11.536283467799999</c:v>
                      </c:pt>
                      <c:pt idx="4423">
                        <c:v>11.536283467799999</c:v>
                      </c:pt>
                      <c:pt idx="4424">
                        <c:v>11.536283467799999</c:v>
                      </c:pt>
                      <c:pt idx="4425">
                        <c:v>11.536283467799999</c:v>
                      </c:pt>
                      <c:pt idx="4426">
                        <c:v>11.536283467799999</c:v>
                      </c:pt>
                      <c:pt idx="4427">
                        <c:v>11.536283467799999</c:v>
                      </c:pt>
                      <c:pt idx="4428">
                        <c:v>11.536283467799999</c:v>
                      </c:pt>
                      <c:pt idx="4429">
                        <c:v>11.536283467799999</c:v>
                      </c:pt>
                      <c:pt idx="4430">
                        <c:v>11.536283467799999</c:v>
                      </c:pt>
                      <c:pt idx="4431">
                        <c:v>11.536283467799999</c:v>
                      </c:pt>
                      <c:pt idx="4432">
                        <c:v>11.5334517831</c:v>
                      </c:pt>
                      <c:pt idx="4433">
                        <c:v>11.5334517831</c:v>
                      </c:pt>
                      <c:pt idx="4434">
                        <c:v>11.5334517831</c:v>
                      </c:pt>
                      <c:pt idx="4435">
                        <c:v>11.5334517831</c:v>
                      </c:pt>
                      <c:pt idx="4436">
                        <c:v>11.5334517831</c:v>
                      </c:pt>
                      <c:pt idx="4437">
                        <c:v>11.5334517831</c:v>
                      </c:pt>
                      <c:pt idx="4438">
                        <c:v>11.5334517831</c:v>
                      </c:pt>
                      <c:pt idx="4439">
                        <c:v>11.5334517831</c:v>
                      </c:pt>
                      <c:pt idx="4440">
                        <c:v>11.5334517831</c:v>
                      </c:pt>
                      <c:pt idx="4441">
                        <c:v>11.5334517831</c:v>
                      </c:pt>
                      <c:pt idx="4442">
                        <c:v>11.5334517831</c:v>
                      </c:pt>
                      <c:pt idx="4443">
                        <c:v>11.5334517831</c:v>
                      </c:pt>
                      <c:pt idx="4444">
                        <c:v>11.5334517831</c:v>
                      </c:pt>
                      <c:pt idx="4445">
                        <c:v>11.5334517831</c:v>
                      </c:pt>
                      <c:pt idx="4446">
                        <c:v>11.5334517831</c:v>
                      </c:pt>
                      <c:pt idx="4447">
                        <c:v>11.5334517831</c:v>
                      </c:pt>
                      <c:pt idx="4448">
                        <c:v>11.5334517831</c:v>
                      </c:pt>
                      <c:pt idx="4449">
                        <c:v>11.5334517831</c:v>
                      </c:pt>
                      <c:pt idx="4450">
                        <c:v>11.5334517831</c:v>
                      </c:pt>
                      <c:pt idx="4451">
                        <c:v>11.5334517831</c:v>
                      </c:pt>
                      <c:pt idx="4452">
                        <c:v>11.5334517831</c:v>
                      </c:pt>
                      <c:pt idx="4453">
                        <c:v>11.5334517831</c:v>
                      </c:pt>
                      <c:pt idx="4454">
                        <c:v>11.5334517831</c:v>
                      </c:pt>
                      <c:pt idx="4455">
                        <c:v>11.5306200984</c:v>
                      </c:pt>
                      <c:pt idx="4456">
                        <c:v>11.5306200984</c:v>
                      </c:pt>
                      <c:pt idx="4457">
                        <c:v>11.5306200984</c:v>
                      </c:pt>
                      <c:pt idx="4458">
                        <c:v>11.5306200984</c:v>
                      </c:pt>
                      <c:pt idx="4459">
                        <c:v>11.5306200984</c:v>
                      </c:pt>
                      <c:pt idx="4460">
                        <c:v>11.5306200984</c:v>
                      </c:pt>
                      <c:pt idx="4461">
                        <c:v>11.5306200984</c:v>
                      </c:pt>
                      <c:pt idx="4462">
                        <c:v>11.5306200984</c:v>
                      </c:pt>
                      <c:pt idx="4463">
                        <c:v>11.5306200984</c:v>
                      </c:pt>
                      <c:pt idx="4464">
                        <c:v>11.5306200984</c:v>
                      </c:pt>
                      <c:pt idx="4465">
                        <c:v>11.5306200984</c:v>
                      </c:pt>
                      <c:pt idx="4466">
                        <c:v>11.5306200984</c:v>
                      </c:pt>
                      <c:pt idx="4467">
                        <c:v>11.5306200984</c:v>
                      </c:pt>
                      <c:pt idx="4468">
                        <c:v>11.5306200984</c:v>
                      </c:pt>
                      <c:pt idx="4469">
                        <c:v>11.5306200984</c:v>
                      </c:pt>
                      <c:pt idx="4470">
                        <c:v>11.5306200984</c:v>
                      </c:pt>
                      <c:pt idx="4471">
                        <c:v>11.5306200984</c:v>
                      </c:pt>
                      <c:pt idx="4472">
                        <c:v>11.5306200984</c:v>
                      </c:pt>
                      <c:pt idx="4473">
                        <c:v>11.5306200984</c:v>
                      </c:pt>
                      <c:pt idx="4474">
                        <c:v>11.5306200984</c:v>
                      </c:pt>
                      <c:pt idx="4475">
                        <c:v>11.5306200984</c:v>
                      </c:pt>
                      <c:pt idx="4476">
                        <c:v>11.5306200984</c:v>
                      </c:pt>
                      <c:pt idx="4477">
                        <c:v>11.5277884137</c:v>
                      </c:pt>
                      <c:pt idx="4478">
                        <c:v>11.5277884137</c:v>
                      </c:pt>
                      <c:pt idx="4479">
                        <c:v>11.5277884137</c:v>
                      </c:pt>
                      <c:pt idx="4480">
                        <c:v>11.5277884137</c:v>
                      </c:pt>
                      <c:pt idx="4481">
                        <c:v>11.5277884137</c:v>
                      </c:pt>
                      <c:pt idx="4482">
                        <c:v>11.5277884137</c:v>
                      </c:pt>
                      <c:pt idx="4483">
                        <c:v>11.5277884137</c:v>
                      </c:pt>
                      <c:pt idx="4484">
                        <c:v>11.5277884137</c:v>
                      </c:pt>
                      <c:pt idx="4485">
                        <c:v>11.5277884137</c:v>
                      </c:pt>
                      <c:pt idx="4486">
                        <c:v>11.5277884137</c:v>
                      </c:pt>
                      <c:pt idx="4487">
                        <c:v>11.5277884137</c:v>
                      </c:pt>
                      <c:pt idx="4488">
                        <c:v>11.5277884137</c:v>
                      </c:pt>
                      <c:pt idx="4489">
                        <c:v>11.5277884137</c:v>
                      </c:pt>
                      <c:pt idx="4490">
                        <c:v>11.5277884137</c:v>
                      </c:pt>
                      <c:pt idx="4491">
                        <c:v>11.5277884137</c:v>
                      </c:pt>
                      <c:pt idx="4492">
                        <c:v>11.5277884137</c:v>
                      </c:pt>
                      <c:pt idx="4493">
                        <c:v>11.5277884137</c:v>
                      </c:pt>
                      <c:pt idx="4494">
                        <c:v>11.5277884137</c:v>
                      </c:pt>
                      <c:pt idx="4495">
                        <c:v>11.5277884137</c:v>
                      </c:pt>
                      <c:pt idx="4496">
                        <c:v>11.5277884137</c:v>
                      </c:pt>
                      <c:pt idx="4497">
                        <c:v>11.5277884137</c:v>
                      </c:pt>
                      <c:pt idx="4498">
                        <c:v>11.5277884137</c:v>
                      </c:pt>
                      <c:pt idx="4499">
                        <c:v>11.5277884137</c:v>
                      </c:pt>
                      <c:pt idx="4500">
                        <c:v>11.524956728999999</c:v>
                      </c:pt>
                      <c:pt idx="4501">
                        <c:v>11.524956728999999</c:v>
                      </c:pt>
                      <c:pt idx="4502">
                        <c:v>11.524956728999999</c:v>
                      </c:pt>
                      <c:pt idx="4503">
                        <c:v>11.524956728999999</c:v>
                      </c:pt>
                      <c:pt idx="4504">
                        <c:v>11.524956728999999</c:v>
                      </c:pt>
                      <c:pt idx="4505">
                        <c:v>11.524956728999999</c:v>
                      </c:pt>
                      <c:pt idx="4506">
                        <c:v>11.524956728999999</c:v>
                      </c:pt>
                      <c:pt idx="4507">
                        <c:v>11.524956728999999</c:v>
                      </c:pt>
                      <c:pt idx="4508">
                        <c:v>11.524956728999999</c:v>
                      </c:pt>
                      <c:pt idx="4509">
                        <c:v>11.524956728999999</c:v>
                      </c:pt>
                      <c:pt idx="4510">
                        <c:v>11.524956728999999</c:v>
                      </c:pt>
                      <c:pt idx="4511">
                        <c:v>11.524956728999999</c:v>
                      </c:pt>
                      <c:pt idx="4512">
                        <c:v>11.524956728999999</c:v>
                      </c:pt>
                      <c:pt idx="4513">
                        <c:v>11.524956728999999</c:v>
                      </c:pt>
                      <c:pt idx="4514">
                        <c:v>11.524956728999999</c:v>
                      </c:pt>
                      <c:pt idx="4515">
                        <c:v>11.524956728999999</c:v>
                      </c:pt>
                      <c:pt idx="4516">
                        <c:v>11.524956728999999</c:v>
                      </c:pt>
                      <c:pt idx="4517">
                        <c:v>11.524956728999999</c:v>
                      </c:pt>
                      <c:pt idx="4518">
                        <c:v>11.524956728999999</c:v>
                      </c:pt>
                      <c:pt idx="4519">
                        <c:v>11.524956728999999</c:v>
                      </c:pt>
                      <c:pt idx="4520">
                        <c:v>11.524956728999999</c:v>
                      </c:pt>
                      <c:pt idx="4521">
                        <c:v>11.524956728999999</c:v>
                      </c:pt>
                      <c:pt idx="4522">
                        <c:v>11.524956728999999</c:v>
                      </c:pt>
                      <c:pt idx="4523">
                        <c:v>11.522125044299999</c:v>
                      </c:pt>
                      <c:pt idx="4524">
                        <c:v>11.522125044299999</c:v>
                      </c:pt>
                      <c:pt idx="4525">
                        <c:v>11.522125044299999</c:v>
                      </c:pt>
                      <c:pt idx="4526">
                        <c:v>11.522125044299999</c:v>
                      </c:pt>
                      <c:pt idx="4527">
                        <c:v>11.522125044299999</c:v>
                      </c:pt>
                      <c:pt idx="4528">
                        <c:v>11.522125044299999</c:v>
                      </c:pt>
                      <c:pt idx="4529">
                        <c:v>11.522125044299999</c:v>
                      </c:pt>
                      <c:pt idx="4530">
                        <c:v>11.522125044299999</c:v>
                      </c:pt>
                      <c:pt idx="4531">
                        <c:v>11.522125044299999</c:v>
                      </c:pt>
                      <c:pt idx="4532">
                        <c:v>11.522125044299999</c:v>
                      </c:pt>
                      <c:pt idx="4533">
                        <c:v>11.522125044299999</c:v>
                      </c:pt>
                      <c:pt idx="4534">
                        <c:v>11.522125044299999</c:v>
                      </c:pt>
                      <c:pt idx="4535">
                        <c:v>11.522125044299999</c:v>
                      </c:pt>
                      <c:pt idx="4536">
                        <c:v>11.522125044299999</c:v>
                      </c:pt>
                      <c:pt idx="4537">
                        <c:v>11.522125044299999</c:v>
                      </c:pt>
                      <c:pt idx="4538">
                        <c:v>11.522125044299999</c:v>
                      </c:pt>
                      <c:pt idx="4539">
                        <c:v>11.522125044299999</c:v>
                      </c:pt>
                      <c:pt idx="4540">
                        <c:v>11.522125044299999</c:v>
                      </c:pt>
                      <c:pt idx="4541">
                        <c:v>11.522125044299999</c:v>
                      </c:pt>
                      <c:pt idx="4542">
                        <c:v>11.522125044299999</c:v>
                      </c:pt>
                      <c:pt idx="4543">
                        <c:v>11.522125044299999</c:v>
                      </c:pt>
                      <c:pt idx="4544">
                        <c:v>11.522125044299999</c:v>
                      </c:pt>
                      <c:pt idx="4545">
                        <c:v>11.522125044299999</c:v>
                      </c:pt>
                      <c:pt idx="4546">
                        <c:v>11.519293359600001</c:v>
                      </c:pt>
                      <c:pt idx="4547">
                        <c:v>11.519293359600001</c:v>
                      </c:pt>
                      <c:pt idx="4548">
                        <c:v>11.519293359600001</c:v>
                      </c:pt>
                      <c:pt idx="4549">
                        <c:v>11.519293359600001</c:v>
                      </c:pt>
                      <c:pt idx="4550">
                        <c:v>11.519293359600001</c:v>
                      </c:pt>
                      <c:pt idx="4551">
                        <c:v>11.519293359600001</c:v>
                      </c:pt>
                      <c:pt idx="4552">
                        <c:v>11.519293359600001</c:v>
                      </c:pt>
                      <c:pt idx="4553">
                        <c:v>11.519293359600001</c:v>
                      </c:pt>
                      <c:pt idx="4554">
                        <c:v>11.519293359600001</c:v>
                      </c:pt>
                      <c:pt idx="4555">
                        <c:v>11.519293359600001</c:v>
                      </c:pt>
                      <c:pt idx="4556">
                        <c:v>11.519293359600001</c:v>
                      </c:pt>
                      <c:pt idx="4557">
                        <c:v>11.519293359600001</c:v>
                      </c:pt>
                      <c:pt idx="4558">
                        <c:v>11.519293359600001</c:v>
                      </c:pt>
                      <c:pt idx="4559">
                        <c:v>11.519293359600001</c:v>
                      </c:pt>
                      <c:pt idx="4560">
                        <c:v>11.519293359600001</c:v>
                      </c:pt>
                      <c:pt idx="4561">
                        <c:v>11.519293359600001</c:v>
                      </c:pt>
                      <c:pt idx="4562">
                        <c:v>11.519293359600001</c:v>
                      </c:pt>
                      <c:pt idx="4563">
                        <c:v>11.519293359600001</c:v>
                      </c:pt>
                      <c:pt idx="4564">
                        <c:v>11.519293359600001</c:v>
                      </c:pt>
                      <c:pt idx="4565">
                        <c:v>11.519293359600001</c:v>
                      </c:pt>
                      <c:pt idx="4566">
                        <c:v>11.519293359600001</c:v>
                      </c:pt>
                      <c:pt idx="4567">
                        <c:v>11.519293359600001</c:v>
                      </c:pt>
                      <c:pt idx="4568">
                        <c:v>11.516461674899999</c:v>
                      </c:pt>
                      <c:pt idx="4569">
                        <c:v>11.516461674899999</c:v>
                      </c:pt>
                      <c:pt idx="4570">
                        <c:v>11.516461674899999</c:v>
                      </c:pt>
                      <c:pt idx="4571">
                        <c:v>11.516461674899999</c:v>
                      </c:pt>
                      <c:pt idx="4572">
                        <c:v>11.516461674899999</c:v>
                      </c:pt>
                      <c:pt idx="4573">
                        <c:v>11.516461674899999</c:v>
                      </c:pt>
                      <c:pt idx="4574">
                        <c:v>11.516461674899999</c:v>
                      </c:pt>
                      <c:pt idx="4575">
                        <c:v>11.516461674899999</c:v>
                      </c:pt>
                      <c:pt idx="4576">
                        <c:v>11.516461674899999</c:v>
                      </c:pt>
                      <c:pt idx="4577">
                        <c:v>11.516461674899999</c:v>
                      </c:pt>
                      <c:pt idx="4578">
                        <c:v>11.516461674899999</c:v>
                      </c:pt>
                      <c:pt idx="4579">
                        <c:v>11.516461674899999</c:v>
                      </c:pt>
                      <c:pt idx="4580">
                        <c:v>11.516461674899999</c:v>
                      </c:pt>
                      <c:pt idx="4581">
                        <c:v>11.516461674899999</c:v>
                      </c:pt>
                      <c:pt idx="4582">
                        <c:v>11.516461674899999</c:v>
                      </c:pt>
                      <c:pt idx="4583">
                        <c:v>11.516461674899999</c:v>
                      </c:pt>
                      <c:pt idx="4584">
                        <c:v>11.516461674899999</c:v>
                      </c:pt>
                      <c:pt idx="4585">
                        <c:v>11.516461674899999</c:v>
                      </c:pt>
                      <c:pt idx="4586">
                        <c:v>11.516461674899999</c:v>
                      </c:pt>
                      <c:pt idx="4587">
                        <c:v>11.516461674899999</c:v>
                      </c:pt>
                      <c:pt idx="4588">
                        <c:v>11.516461674899999</c:v>
                      </c:pt>
                      <c:pt idx="4589">
                        <c:v>11.516461674899999</c:v>
                      </c:pt>
                      <c:pt idx="4590">
                        <c:v>11.516461674899999</c:v>
                      </c:pt>
                      <c:pt idx="4591">
                        <c:v>11.5136299902</c:v>
                      </c:pt>
                      <c:pt idx="4592">
                        <c:v>11.5136299902</c:v>
                      </c:pt>
                      <c:pt idx="4593">
                        <c:v>11.5136299902</c:v>
                      </c:pt>
                      <c:pt idx="4594">
                        <c:v>11.5136299902</c:v>
                      </c:pt>
                      <c:pt idx="4595">
                        <c:v>11.5136299902</c:v>
                      </c:pt>
                      <c:pt idx="4596">
                        <c:v>11.5136299902</c:v>
                      </c:pt>
                      <c:pt idx="4597">
                        <c:v>11.5136299902</c:v>
                      </c:pt>
                      <c:pt idx="4598">
                        <c:v>11.5136299902</c:v>
                      </c:pt>
                      <c:pt idx="4599">
                        <c:v>11.5136299902</c:v>
                      </c:pt>
                      <c:pt idx="4600">
                        <c:v>11.5136299902</c:v>
                      </c:pt>
                      <c:pt idx="4601">
                        <c:v>11.5136299902</c:v>
                      </c:pt>
                      <c:pt idx="4602">
                        <c:v>11.5136299902</c:v>
                      </c:pt>
                      <c:pt idx="4603">
                        <c:v>11.5136299902</c:v>
                      </c:pt>
                      <c:pt idx="4604">
                        <c:v>11.5136299902</c:v>
                      </c:pt>
                      <c:pt idx="4605">
                        <c:v>11.5136299902</c:v>
                      </c:pt>
                      <c:pt idx="4606">
                        <c:v>11.5136299902</c:v>
                      </c:pt>
                      <c:pt idx="4607">
                        <c:v>11.5136299902</c:v>
                      </c:pt>
                      <c:pt idx="4608">
                        <c:v>11.5136299902</c:v>
                      </c:pt>
                      <c:pt idx="4609">
                        <c:v>11.5136299902</c:v>
                      </c:pt>
                      <c:pt idx="4610">
                        <c:v>11.5136299902</c:v>
                      </c:pt>
                      <c:pt idx="4611">
                        <c:v>11.5136299902</c:v>
                      </c:pt>
                      <c:pt idx="4612">
                        <c:v>11.5136299902</c:v>
                      </c:pt>
                      <c:pt idx="4613">
                        <c:v>11.5136299902</c:v>
                      </c:pt>
                      <c:pt idx="4614">
                        <c:v>11.5107983055</c:v>
                      </c:pt>
                      <c:pt idx="4615">
                        <c:v>11.5107983055</c:v>
                      </c:pt>
                      <c:pt idx="4616">
                        <c:v>11.5107983055</c:v>
                      </c:pt>
                      <c:pt idx="4617">
                        <c:v>11.5107983055</c:v>
                      </c:pt>
                      <c:pt idx="4618">
                        <c:v>11.5107983055</c:v>
                      </c:pt>
                      <c:pt idx="4619">
                        <c:v>11.5107983055</c:v>
                      </c:pt>
                      <c:pt idx="4620">
                        <c:v>11.5107983055</c:v>
                      </c:pt>
                      <c:pt idx="4621">
                        <c:v>11.5107983055</c:v>
                      </c:pt>
                      <c:pt idx="4622">
                        <c:v>11.5107983055</c:v>
                      </c:pt>
                      <c:pt idx="4623">
                        <c:v>11.5107983055</c:v>
                      </c:pt>
                      <c:pt idx="4624">
                        <c:v>11.5107983055</c:v>
                      </c:pt>
                      <c:pt idx="4625">
                        <c:v>11.5107983055</c:v>
                      </c:pt>
                      <c:pt idx="4626">
                        <c:v>11.5107983055</c:v>
                      </c:pt>
                      <c:pt idx="4627">
                        <c:v>11.5107983055</c:v>
                      </c:pt>
                      <c:pt idx="4628">
                        <c:v>11.5107983055</c:v>
                      </c:pt>
                      <c:pt idx="4629">
                        <c:v>11.5107983055</c:v>
                      </c:pt>
                      <c:pt idx="4630">
                        <c:v>11.5107983055</c:v>
                      </c:pt>
                      <c:pt idx="4631">
                        <c:v>11.5107983055</c:v>
                      </c:pt>
                      <c:pt idx="4632">
                        <c:v>11.5107983055</c:v>
                      </c:pt>
                      <c:pt idx="4633">
                        <c:v>11.5107983055</c:v>
                      </c:pt>
                      <c:pt idx="4634">
                        <c:v>11.5107983055</c:v>
                      </c:pt>
                      <c:pt idx="4635">
                        <c:v>11.5107983055</c:v>
                      </c:pt>
                      <c:pt idx="4636">
                        <c:v>11.5107983055</c:v>
                      </c:pt>
                      <c:pt idx="4637">
                        <c:v>11.5079666208</c:v>
                      </c:pt>
                      <c:pt idx="4638">
                        <c:v>11.5079666208</c:v>
                      </c:pt>
                      <c:pt idx="4639">
                        <c:v>11.5079666208</c:v>
                      </c:pt>
                      <c:pt idx="4640">
                        <c:v>11.5079666208</c:v>
                      </c:pt>
                      <c:pt idx="4641">
                        <c:v>11.5079666208</c:v>
                      </c:pt>
                      <c:pt idx="4642">
                        <c:v>11.5079666208</c:v>
                      </c:pt>
                      <c:pt idx="4643">
                        <c:v>11.5079666208</c:v>
                      </c:pt>
                      <c:pt idx="4644">
                        <c:v>11.5079666208</c:v>
                      </c:pt>
                      <c:pt idx="4645">
                        <c:v>11.5079666208</c:v>
                      </c:pt>
                      <c:pt idx="4646">
                        <c:v>11.5079666208</c:v>
                      </c:pt>
                      <c:pt idx="4647">
                        <c:v>11.5079666208</c:v>
                      </c:pt>
                      <c:pt idx="4648">
                        <c:v>11.5079666208</c:v>
                      </c:pt>
                      <c:pt idx="4649">
                        <c:v>11.5079666208</c:v>
                      </c:pt>
                      <c:pt idx="4650">
                        <c:v>11.5079666208</c:v>
                      </c:pt>
                      <c:pt idx="4651">
                        <c:v>11.5079666208</c:v>
                      </c:pt>
                      <c:pt idx="4652">
                        <c:v>11.5079666208</c:v>
                      </c:pt>
                      <c:pt idx="4653">
                        <c:v>11.5079666208</c:v>
                      </c:pt>
                      <c:pt idx="4654">
                        <c:v>11.5079666208</c:v>
                      </c:pt>
                      <c:pt idx="4655">
                        <c:v>11.5079666208</c:v>
                      </c:pt>
                      <c:pt idx="4656">
                        <c:v>11.5079666208</c:v>
                      </c:pt>
                      <c:pt idx="4657">
                        <c:v>11.5079666208</c:v>
                      </c:pt>
                      <c:pt idx="4658">
                        <c:v>11.5079666208</c:v>
                      </c:pt>
                      <c:pt idx="4659">
                        <c:v>11.505134936099999</c:v>
                      </c:pt>
                      <c:pt idx="4660">
                        <c:v>11.505134936099999</c:v>
                      </c:pt>
                      <c:pt idx="4661">
                        <c:v>11.505134936099999</c:v>
                      </c:pt>
                      <c:pt idx="4662">
                        <c:v>11.505134936099999</c:v>
                      </c:pt>
                      <c:pt idx="4663">
                        <c:v>11.505134936099999</c:v>
                      </c:pt>
                      <c:pt idx="4664">
                        <c:v>11.505134936099999</c:v>
                      </c:pt>
                      <c:pt idx="4665">
                        <c:v>11.505134936099999</c:v>
                      </c:pt>
                      <c:pt idx="4666">
                        <c:v>11.505134936099999</c:v>
                      </c:pt>
                      <c:pt idx="4667">
                        <c:v>11.505134936099999</c:v>
                      </c:pt>
                      <c:pt idx="4668">
                        <c:v>11.505134936099999</c:v>
                      </c:pt>
                      <c:pt idx="4669">
                        <c:v>11.505134936099999</c:v>
                      </c:pt>
                      <c:pt idx="4670">
                        <c:v>11.505134936099999</c:v>
                      </c:pt>
                      <c:pt idx="4671">
                        <c:v>11.505134936099999</c:v>
                      </c:pt>
                      <c:pt idx="4672">
                        <c:v>11.505134936099999</c:v>
                      </c:pt>
                      <c:pt idx="4673">
                        <c:v>11.505134936099999</c:v>
                      </c:pt>
                      <c:pt idx="4674">
                        <c:v>11.505134936099999</c:v>
                      </c:pt>
                      <c:pt idx="4675">
                        <c:v>11.505134936099999</c:v>
                      </c:pt>
                      <c:pt idx="4676">
                        <c:v>11.505134936099999</c:v>
                      </c:pt>
                      <c:pt idx="4677">
                        <c:v>11.505134936099999</c:v>
                      </c:pt>
                      <c:pt idx="4678">
                        <c:v>11.505134936099999</c:v>
                      </c:pt>
                      <c:pt idx="4679">
                        <c:v>11.505134936099999</c:v>
                      </c:pt>
                      <c:pt idx="4680">
                        <c:v>11.505134936099999</c:v>
                      </c:pt>
                      <c:pt idx="4681">
                        <c:v>11.505134936099999</c:v>
                      </c:pt>
                      <c:pt idx="4682">
                        <c:v>11.502303251399999</c:v>
                      </c:pt>
                      <c:pt idx="4683">
                        <c:v>11.502303251399999</c:v>
                      </c:pt>
                      <c:pt idx="4684">
                        <c:v>11.502303251399999</c:v>
                      </c:pt>
                      <c:pt idx="4685">
                        <c:v>11.502303251399999</c:v>
                      </c:pt>
                      <c:pt idx="4686">
                        <c:v>11.502303251399999</c:v>
                      </c:pt>
                      <c:pt idx="4687">
                        <c:v>11.502303251399999</c:v>
                      </c:pt>
                      <c:pt idx="4688">
                        <c:v>11.502303251399999</c:v>
                      </c:pt>
                      <c:pt idx="4689">
                        <c:v>11.502303251399999</c:v>
                      </c:pt>
                      <c:pt idx="4690">
                        <c:v>11.502303251399999</c:v>
                      </c:pt>
                      <c:pt idx="4691">
                        <c:v>11.502303251399999</c:v>
                      </c:pt>
                      <c:pt idx="4692">
                        <c:v>11.502303251399999</c:v>
                      </c:pt>
                      <c:pt idx="4693">
                        <c:v>11.502303251399999</c:v>
                      </c:pt>
                      <c:pt idx="4694">
                        <c:v>11.502303251399999</c:v>
                      </c:pt>
                      <c:pt idx="4695">
                        <c:v>11.502303251399999</c:v>
                      </c:pt>
                      <c:pt idx="4696">
                        <c:v>11.502303251399999</c:v>
                      </c:pt>
                      <c:pt idx="4697">
                        <c:v>11.502303251399999</c:v>
                      </c:pt>
                      <c:pt idx="4698">
                        <c:v>11.502303251399999</c:v>
                      </c:pt>
                      <c:pt idx="4699">
                        <c:v>11.502303251399999</c:v>
                      </c:pt>
                      <c:pt idx="4700">
                        <c:v>11.502303251399999</c:v>
                      </c:pt>
                      <c:pt idx="4701">
                        <c:v>11.502303251399999</c:v>
                      </c:pt>
                      <c:pt idx="4702">
                        <c:v>11.502303251399999</c:v>
                      </c:pt>
                      <c:pt idx="4703">
                        <c:v>11.502303251399999</c:v>
                      </c:pt>
                      <c:pt idx="4704">
                        <c:v>11.502303251399999</c:v>
                      </c:pt>
                      <c:pt idx="4705">
                        <c:v>11.4994715667</c:v>
                      </c:pt>
                      <c:pt idx="4706">
                        <c:v>11.4994715667</c:v>
                      </c:pt>
                      <c:pt idx="4707">
                        <c:v>11.4994715667</c:v>
                      </c:pt>
                      <c:pt idx="4708">
                        <c:v>11.4994715667</c:v>
                      </c:pt>
                      <c:pt idx="4709">
                        <c:v>11.4994715667</c:v>
                      </c:pt>
                      <c:pt idx="4710">
                        <c:v>11.4994715667</c:v>
                      </c:pt>
                      <c:pt idx="4711">
                        <c:v>11.4994715667</c:v>
                      </c:pt>
                      <c:pt idx="4712">
                        <c:v>11.4994715667</c:v>
                      </c:pt>
                      <c:pt idx="4713">
                        <c:v>11.4994715667</c:v>
                      </c:pt>
                      <c:pt idx="4714">
                        <c:v>11.4994715667</c:v>
                      </c:pt>
                      <c:pt idx="4715">
                        <c:v>11.4994715667</c:v>
                      </c:pt>
                      <c:pt idx="4716">
                        <c:v>11.4994715667</c:v>
                      </c:pt>
                      <c:pt idx="4717">
                        <c:v>11.4994715667</c:v>
                      </c:pt>
                      <c:pt idx="4718">
                        <c:v>11.4994715667</c:v>
                      </c:pt>
                      <c:pt idx="4719">
                        <c:v>11.4994715667</c:v>
                      </c:pt>
                      <c:pt idx="4720">
                        <c:v>11.4994715667</c:v>
                      </c:pt>
                      <c:pt idx="4721">
                        <c:v>11.4994715667</c:v>
                      </c:pt>
                      <c:pt idx="4722">
                        <c:v>11.4994715667</c:v>
                      </c:pt>
                      <c:pt idx="4723">
                        <c:v>11.4994715667</c:v>
                      </c:pt>
                      <c:pt idx="4724">
                        <c:v>11.4994715667</c:v>
                      </c:pt>
                      <c:pt idx="4725">
                        <c:v>11.4994715667</c:v>
                      </c:pt>
                      <c:pt idx="4726">
                        <c:v>11.4994715667</c:v>
                      </c:pt>
                      <c:pt idx="4727">
                        <c:v>11.4994715667</c:v>
                      </c:pt>
                      <c:pt idx="4728">
                        <c:v>11.496639882</c:v>
                      </c:pt>
                      <c:pt idx="4729">
                        <c:v>11.496639882</c:v>
                      </c:pt>
                      <c:pt idx="4730">
                        <c:v>11.496639882</c:v>
                      </c:pt>
                      <c:pt idx="4731">
                        <c:v>11.496639882</c:v>
                      </c:pt>
                      <c:pt idx="4732">
                        <c:v>11.496639882</c:v>
                      </c:pt>
                      <c:pt idx="4733">
                        <c:v>11.496639882</c:v>
                      </c:pt>
                      <c:pt idx="4734">
                        <c:v>11.496639882</c:v>
                      </c:pt>
                      <c:pt idx="4735">
                        <c:v>11.496639882</c:v>
                      </c:pt>
                      <c:pt idx="4736">
                        <c:v>11.496639882</c:v>
                      </c:pt>
                      <c:pt idx="4737">
                        <c:v>11.496639882</c:v>
                      </c:pt>
                      <c:pt idx="4738">
                        <c:v>11.496639882</c:v>
                      </c:pt>
                      <c:pt idx="4739">
                        <c:v>11.496639882</c:v>
                      </c:pt>
                      <c:pt idx="4740">
                        <c:v>11.496639882</c:v>
                      </c:pt>
                      <c:pt idx="4741">
                        <c:v>11.496639882</c:v>
                      </c:pt>
                      <c:pt idx="4742">
                        <c:v>11.496639882</c:v>
                      </c:pt>
                      <c:pt idx="4743">
                        <c:v>11.496639882</c:v>
                      </c:pt>
                      <c:pt idx="4744">
                        <c:v>11.496639882</c:v>
                      </c:pt>
                      <c:pt idx="4745">
                        <c:v>11.496639882</c:v>
                      </c:pt>
                      <c:pt idx="4746">
                        <c:v>11.496639882</c:v>
                      </c:pt>
                      <c:pt idx="4747">
                        <c:v>11.496639882</c:v>
                      </c:pt>
                      <c:pt idx="4748">
                        <c:v>11.496639882</c:v>
                      </c:pt>
                      <c:pt idx="4749">
                        <c:v>11.496639882</c:v>
                      </c:pt>
                      <c:pt idx="4750">
                        <c:v>11.496639882</c:v>
                      </c:pt>
                      <c:pt idx="4751">
                        <c:v>11.493808197299998</c:v>
                      </c:pt>
                      <c:pt idx="4752">
                        <c:v>11.493808197299998</c:v>
                      </c:pt>
                      <c:pt idx="4753">
                        <c:v>11.493808197299998</c:v>
                      </c:pt>
                      <c:pt idx="4754">
                        <c:v>11.493808197299998</c:v>
                      </c:pt>
                      <c:pt idx="4755">
                        <c:v>11.493808197299998</c:v>
                      </c:pt>
                      <c:pt idx="4756">
                        <c:v>11.493808197299998</c:v>
                      </c:pt>
                      <c:pt idx="4757">
                        <c:v>11.493808197299998</c:v>
                      </c:pt>
                      <c:pt idx="4758">
                        <c:v>11.493808197299998</c:v>
                      </c:pt>
                      <c:pt idx="4759">
                        <c:v>11.493808197299998</c:v>
                      </c:pt>
                      <c:pt idx="4760">
                        <c:v>11.493808197299998</c:v>
                      </c:pt>
                      <c:pt idx="4761">
                        <c:v>11.493808197299998</c:v>
                      </c:pt>
                      <c:pt idx="4762">
                        <c:v>11.493808197299998</c:v>
                      </c:pt>
                      <c:pt idx="4763">
                        <c:v>11.493808197299998</c:v>
                      </c:pt>
                      <c:pt idx="4764">
                        <c:v>11.493808197299998</c:v>
                      </c:pt>
                      <c:pt idx="4765">
                        <c:v>11.493808197299998</c:v>
                      </c:pt>
                      <c:pt idx="4766">
                        <c:v>11.493808197299998</c:v>
                      </c:pt>
                      <c:pt idx="4767">
                        <c:v>11.493808197299998</c:v>
                      </c:pt>
                      <c:pt idx="4768">
                        <c:v>11.493808197299998</c:v>
                      </c:pt>
                      <c:pt idx="4769">
                        <c:v>11.493808197299998</c:v>
                      </c:pt>
                      <c:pt idx="4770">
                        <c:v>11.493808197299998</c:v>
                      </c:pt>
                      <c:pt idx="4771">
                        <c:v>11.493808197299998</c:v>
                      </c:pt>
                      <c:pt idx="4772">
                        <c:v>11.493808197299998</c:v>
                      </c:pt>
                      <c:pt idx="4773">
                        <c:v>11.493808197299998</c:v>
                      </c:pt>
                      <c:pt idx="4774">
                        <c:v>11.4909765126</c:v>
                      </c:pt>
                      <c:pt idx="4775">
                        <c:v>11.4909765126</c:v>
                      </c:pt>
                      <c:pt idx="4776">
                        <c:v>11.4909765126</c:v>
                      </c:pt>
                      <c:pt idx="4777">
                        <c:v>11.4909765126</c:v>
                      </c:pt>
                      <c:pt idx="4778">
                        <c:v>11.4909765126</c:v>
                      </c:pt>
                      <c:pt idx="4779">
                        <c:v>11.4909765126</c:v>
                      </c:pt>
                      <c:pt idx="4780">
                        <c:v>11.4909765126</c:v>
                      </c:pt>
                      <c:pt idx="4781">
                        <c:v>11.4909765126</c:v>
                      </c:pt>
                      <c:pt idx="4782">
                        <c:v>11.4909765126</c:v>
                      </c:pt>
                      <c:pt idx="4783">
                        <c:v>11.4909765126</c:v>
                      </c:pt>
                      <c:pt idx="4784">
                        <c:v>11.4909765126</c:v>
                      </c:pt>
                      <c:pt idx="4785">
                        <c:v>11.4909765126</c:v>
                      </c:pt>
                      <c:pt idx="4786">
                        <c:v>11.4909765126</c:v>
                      </c:pt>
                      <c:pt idx="4787">
                        <c:v>11.4909765126</c:v>
                      </c:pt>
                      <c:pt idx="4788">
                        <c:v>11.4909765126</c:v>
                      </c:pt>
                      <c:pt idx="4789">
                        <c:v>11.4909765126</c:v>
                      </c:pt>
                      <c:pt idx="4790">
                        <c:v>11.4909765126</c:v>
                      </c:pt>
                      <c:pt idx="4791">
                        <c:v>11.4909765126</c:v>
                      </c:pt>
                      <c:pt idx="4792">
                        <c:v>11.4909765126</c:v>
                      </c:pt>
                      <c:pt idx="4793">
                        <c:v>11.4909765126</c:v>
                      </c:pt>
                      <c:pt idx="4794">
                        <c:v>11.4909765126</c:v>
                      </c:pt>
                      <c:pt idx="4795">
                        <c:v>11.4909765126</c:v>
                      </c:pt>
                      <c:pt idx="4796">
                        <c:v>11.488144827899999</c:v>
                      </c:pt>
                      <c:pt idx="4797">
                        <c:v>11.488144827899999</c:v>
                      </c:pt>
                      <c:pt idx="4798">
                        <c:v>11.488144827899999</c:v>
                      </c:pt>
                      <c:pt idx="4799">
                        <c:v>11.488144827899999</c:v>
                      </c:pt>
                      <c:pt idx="4800">
                        <c:v>11.488144827899999</c:v>
                      </c:pt>
                      <c:pt idx="4801">
                        <c:v>11.488144827899999</c:v>
                      </c:pt>
                      <c:pt idx="4802">
                        <c:v>11.488144827899999</c:v>
                      </c:pt>
                      <c:pt idx="4803">
                        <c:v>11.488144827899999</c:v>
                      </c:pt>
                      <c:pt idx="4804">
                        <c:v>11.488144827899999</c:v>
                      </c:pt>
                      <c:pt idx="4805">
                        <c:v>11.488144827899999</c:v>
                      </c:pt>
                      <c:pt idx="4806">
                        <c:v>11.488144827899999</c:v>
                      </c:pt>
                      <c:pt idx="4807">
                        <c:v>11.488144827899999</c:v>
                      </c:pt>
                      <c:pt idx="4808">
                        <c:v>11.488144827899999</c:v>
                      </c:pt>
                      <c:pt idx="4809">
                        <c:v>11.488144827899999</c:v>
                      </c:pt>
                      <c:pt idx="4810">
                        <c:v>11.488144827899999</c:v>
                      </c:pt>
                      <c:pt idx="4811">
                        <c:v>11.488144827899999</c:v>
                      </c:pt>
                      <c:pt idx="4812">
                        <c:v>11.488144827899999</c:v>
                      </c:pt>
                      <c:pt idx="4813">
                        <c:v>11.488144827899999</c:v>
                      </c:pt>
                      <c:pt idx="4814">
                        <c:v>11.488144827899999</c:v>
                      </c:pt>
                      <c:pt idx="4815">
                        <c:v>11.488144827899999</c:v>
                      </c:pt>
                      <c:pt idx="4816">
                        <c:v>11.488144827899999</c:v>
                      </c:pt>
                      <c:pt idx="4817">
                        <c:v>11.488144827899999</c:v>
                      </c:pt>
                      <c:pt idx="4818">
                        <c:v>11.488144827899999</c:v>
                      </c:pt>
                      <c:pt idx="4819">
                        <c:v>11.485313143200001</c:v>
                      </c:pt>
                      <c:pt idx="4820">
                        <c:v>11.485313143200001</c:v>
                      </c:pt>
                      <c:pt idx="4821">
                        <c:v>11.485313143200001</c:v>
                      </c:pt>
                      <c:pt idx="4822">
                        <c:v>11.485313143200001</c:v>
                      </c:pt>
                      <c:pt idx="4823">
                        <c:v>11.485313143200001</c:v>
                      </c:pt>
                      <c:pt idx="4824">
                        <c:v>11.485313143200001</c:v>
                      </c:pt>
                      <c:pt idx="4825">
                        <c:v>11.485313143200001</c:v>
                      </c:pt>
                      <c:pt idx="4826">
                        <c:v>11.485313143200001</c:v>
                      </c:pt>
                      <c:pt idx="4827">
                        <c:v>11.485313143200001</c:v>
                      </c:pt>
                      <c:pt idx="4828">
                        <c:v>11.485313143200001</c:v>
                      </c:pt>
                      <c:pt idx="4829">
                        <c:v>11.485313143200001</c:v>
                      </c:pt>
                      <c:pt idx="4830">
                        <c:v>11.485313143200001</c:v>
                      </c:pt>
                      <c:pt idx="4831">
                        <c:v>11.485313143200001</c:v>
                      </c:pt>
                      <c:pt idx="4832">
                        <c:v>11.485313143200001</c:v>
                      </c:pt>
                      <c:pt idx="4833">
                        <c:v>11.485313143200001</c:v>
                      </c:pt>
                      <c:pt idx="4834">
                        <c:v>11.485313143200001</c:v>
                      </c:pt>
                      <c:pt idx="4835">
                        <c:v>11.485313143200001</c:v>
                      </c:pt>
                      <c:pt idx="4836">
                        <c:v>11.485313143200001</c:v>
                      </c:pt>
                      <c:pt idx="4837">
                        <c:v>11.485313143200001</c:v>
                      </c:pt>
                      <c:pt idx="4838">
                        <c:v>11.485313143200001</c:v>
                      </c:pt>
                      <c:pt idx="4839">
                        <c:v>11.485313143200001</c:v>
                      </c:pt>
                      <c:pt idx="4840">
                        <c:v>11.485313143200001</c:v>
                      </c:pt>
                      <c:pt idx="4841">
                        <c:v>11.485313143200001</c:v>
                      </c:pt>
                      <c:pt idx="4842">
                        <c:v>11.482481458499999</c:v>
                      </c:pt>
                      <c:pt idx="4843">
                        <c:v>11.482481458499999</c:v>
                      </c:pt>
                      <c:pt idx="4844">
                        <c:v>11.482481458499999</c:v>
                      </c:pt>
                      <c:pt idx="4845">
                        <c:v>11.482481458499999</c:v>
                      </c:pt>
                      <c:pt idx="4846">
                        <c:v>11.482481458499999</c:v>
                      </c:pt>
                      <c:pt idx="4847">
                        <c:v>11.482481458499999</c:v>
                      </c:pt>
                      <c:pt idx="4848">
                        <c:v>11.482481458499999</c:v>
                      </c:pt>
                      <c:pt idx="4849">
                        <c:v>11.482481458499999</c:v>
                      </c:pt>
                      <c:pt idx="4850">
                        <c:v>11.482481458499999</c:v>
                      </c:pt>
                      <c:pt idx="4851">
                        <c:v>11.482481458499999</c:v>
                      </c:pt>
                      <c:pt idx="4852">
                        <c:v>11.482481458499999</c:v>
                      </c:pt>
                      <c:pt idx="4853">
                        <c:v>11.482481458499999</c:v>
                      </c:pt>
                      <c:pt idx="4854">
                        <c:v>11.482481458499999</c:v>
                      </c:pt>
                      <c:pt idx="4855">
                        <c:v>11.482481458499999</c:v>
                      </c:pt>
                      <c:pt idx="4856">
                        <c:v>11.482481458499999</c:v>
                      </c:pt>
                      <c:pt idx="4857">
                        <c:v>11.482481458499999</c:v>
                      </c:pt>
                      <c:pt idx="4858">
                        <c:v>11.482481458499999</c:v>
                      </c:pt>
                      <c:pt idx="4859">
                        <c:v>11.482481458499999</c:v>
                      </c:pt>
                      <c:pt idx="4860">
                        <c:v>11.482481458499999</c:v>
                      </c:pt>
                      <c:pt idx="4861">
                        <c:v>11.482481458499999</c:v>
                      </c:pt>
                      <c:pt idx="4862">
                        <c:v>11.482481458499999</c:v>
                      </c:pt>
                      <c:pt idx="4863">
                        <c:v>11.482481458499999</c:v>
                      </c:pt>
                      <c:pt idx="4864">
                        <c:v>11.482481458499999</c:v>
                      </c:pt>
                      <c:pt idx="4865">
                        <c:v>11.479649773799999</c:v>
                      </c:pt>
                      <c:pt idx="4866">
                        <c:v>11.479649773799999</c:v>
                      </c:pt>
                      <c:pt idx="4867">
                        <c:v>11.479649773799999</c:v>
                      </c:pt>
                      <c:pt idx="4868">
                        <c:v>11.479649773799999</c:v>
                      </c:pt>
                      <c:pt idx="4869">
                        <c:v>11.479649773799999</c:v>
                      </c:pt>
                      <c:pt idx="4870">
                        <c:v>11.479649773799999</c:v>
                      </c:pt>
                      <c:pt idx="4871">
                        <c:v>11.479649773799999</c:v>
                      </c:pt>
                      <c:pt idx="4872">
                        <c:v>11.479649773799999</c:v>
                      </c:pt>
                      <c:pt idx="4873">
                        <c:v>11.479649773799999</c:v>
                      </c:pt>
                      <c:pt idx="4874">
                        <c:v>11.479649773799999</c:v>
                      </c:pt>
                      <c:pt idx="4875">
                        <c:v>11.479649773799999</c:v>
                      </c:pt>
                      <c:pt idx="4876">
                        <c:v>11.479649773799999</c:v>
                      </c:pt>
                      <c:pt idx="4877">
                        <c:v>11.479649773799999</c:v>
                      </c:pt>
                      <c:pt idx="4878">
                        <c:v>11.479649773799999</c:v>
                      </c:pt>
                      <c:pt idx="4879">
                        <c:v>11.479649773799999</c:v>
                      </c:pt>
                      <c:pt idx="4880">
                        <c:v>11.479649773799999</c:v>
                      </c:pt>
                      <c:pt idx="4881">
                        <c:v>11.479649773799999</c:v>
                      </c:pt>
                      <c:pt idx="4882">
                        <c:v>11.479649773799999</c:v>
                      </c:pt>
                      <c:pt idx="4883">
                        <c:v>11.479649773799999</c:v>
                      </c:pt>
                      <c:pt idx="4884">
                        <c:v>11.479649773799999</c:v>
                      </c:pt>
                      <c:pt idx="4885">
                        <c:v>11.479649773799999</c:v>
                      </c:pt>
                      <c:pt idx="4886">
                        <c:v>11.479649773799999</c:v>
                      </c:pt>
                      <c:pt idx="4887">
                        <c:v>11.479649773799999</c:v>
                      </c:pt>
                      <c:pt idx="4888">
                        <c:v>11.4768180891</c:v>
                      </c:pt>
                      <c:pt idx="4889">
                        <c:v>11.4768180891</c:v>
                      </c:pt>
                      <c:pt idx="4890">
                        <c:v>11.4768180891</c:v>
                      </c:pt>
                      <c:pt idx="4891">
                        <c:v>11.4768180891</c:v>
                      </c:pt>
                      <c:pt idx="4892">
                        <c:v>11.4768180891</c:v>
                      </c:pt>
                      <c:pt idx="4893">
                        <c:v>11.4768180891</c:v>
                      </c:pt>
                      <c:pt idx="4894">
                        <c:v>11.4768180891</c:v>
                      </c:pt>
                      <c:pt idx="4895">
                        <c:v>11.4768180891</c:v>
                      </c:pt>
                      <c:pt idx="4896">
                        <c:v>11.4768180891</c:v>
                      </c:pt>
                      <c:pt idx="4897">
                        <c:v>11.4768180891</c:v>
                      </c:pt>
                      <c:pt idx="4898">
                        <c:v>11.4768180891</c:v>
                      </c:pt>
                      <c:pt idx="4899">
                        <c:v>11.4768180891</c:v>
                      </c:pt>
                      <c:pt idx="4900">
                        <c:v>11.4768180891</c:v>
                      </c:pt>
                      <c:pt idx="4901">
                        <c:v>11.4768180891</c:v>
                      </c:pt>
                      <c:pt idx="4902">
                        <c:v>11.4768180891</c:v>
                      </c:pt>
                      <c:pt idx="4903">
                        <c:v>11.4768180891</c:v>
                      </c:pt>
                      <c:pt idx="4904">
                        <c:v>11.4768180891</c:v>
                      </c:pt>
                      <c:pt idx="4905">
                        <c:v>11.4768180891</c:v>
                      </c:pt>
                      <c:pt idx="4906">
                        <c:v>11.4768180891</c:v>
                      </c:pt>
                      <c:pt idx="4907">
                        <c:v>11.4768180891</c:v>
                      </c:pt>
                      <c:pt idx="4908">
                        <c:v>11.4768180891</c:v>
                      </c:pt>
                      <c:pt idx="4909">
                        <c:v>11.4768180891</c:v>
                      </c:pt>
                      <c:pt idx="4910">
                        <c:v>11.4768180891</c:v>
                      </c:pt>
                      <c:pt idx="4911">
                        <c:v>11.4739864044</c:v>
                      </c:pt>
                      <c:pt idx="4912">
                        <c:v>11.4739864044</c:v>
                      </c:pt>
                      <c:pt idx="4913">
                        <c:v>11.4739864044</c:v>
                      </c:pt>
                      <c:pt idx="4914">
                        <c:v>11.4739864044</c:v>
                      </c:pt>
                      <c:pt idx="4915">
                        <c:v>11.4739864044</c:v>
                      </c:pt>
                      <c:pt idx="4916">
                        <c:v>11.4739864044</c:v>
                      </c:pt>
                      <c:pt idx="4917">
                        <c:v>11.4739864044</c:v>
                      </c:pt>
                      <c:pt idx="4918">
                        <c:v>11.4739864044</c:v>
                      </c:pt>
                      <c:pt idx="4919">
                        <c:v>11.4739864044</c:v>
                      </c:pt>
                      <c:pt idx="4920">
                        <c:v>11.4739864044</c:v>
                      </c:pt>
                      <c:pt idx="4921">
                        <c:v>11.4739864044</c:v>
                      </c:pt>
                      <c:pt idx="4922">
                        <c:v>11.4739864044</c:v>
                      </c:pt>
                      <c:pt idx="4923">
                        <c:v>11.4739864044</c:v>
                      </c:pt>
                      <c:pt idx="4924">
                        <c:v>11.4739864044</c:v>
                      </c:pt>
                      <c:pt idx="4925">
                        <c:v>11.4739864044</c:v>
                      </c:pt>
                      <c:pt idx="4926">
                        <c:v>11.4739864044</c:v>
                      </c:pt>
                      <c:pt idx="4927">
                        <c:v>11.4739864044</c:v>
                      </c:pt>
                      <c:pt idx="4928">
                        <c:v>11.4739864044</c:v>
                      </c:pt>
                      <c:pt idx="4929">
                        <c:v>11.4739864044</c:v>
                      </c:pt>
                      <c:pt idx="4930">
                        <c:v>11.4739864044</c:v>
                      </c:pt>
                      <c:pt idx="4931">
                        <c:v>11.4739864044</c:v>
                      </c:pt>
                      <c:pt idx="4932">
                        <c:v>11.4739864044</c:v>
                      </c:pt>
                      <c:pt idx="4933">
                        <c:v>11.471154719699999</c:v>
                      </c:pt>
                      <c:pt idx="4934">
                        <c:v>11.471154719699999</c:v>
                      </c:pt>
                      <c:pt idx="4935">
                        <c:v>11.471154719699999</c:v>
                      </c:pt>
                      <c:pt idx="4936">
                        <c:v>11.471154719699999</c:v>
                      </c:pt>
                      <c:pt idx="4937">
                        <c:v>11.471154719699999</c:v>
                      </c:pt>
                      <c:pt idx="4938">
                        <c:v>11.471154719699999</c:v>
                      </c:pt>
                      <c:pt idx="4939">
                        <c:v>11.471154719699999</c:v>
                      </c:pt>
                      <c:pt idx="4940">
                        <c:v>11.471154719699999</c:v>
                      </c:pt>
                      <c:pt idx="4941">
                        <c:v>11.471154719699999</c:v>
                      </c:pt>
                      <c:pt idx="4942">
                        <c:v>11.471154719699999</c:v>
                      </c:pt>
                      <c:pt idx="4943">
                        <c:v>11.471154719699999</c:v>
                      </c:pt>
                      <c:pt idx="4944">
                        <c:v>11.471154719699999</c:v>
                      </c:pt>
                      <c:pt idx="4945">
                        <c:v>11.471154719699999</c:v>
                      </c:pt>
                      <c:pt idx="4946">
                        <c:v>11.471154719699999</c:v>
                      </c:pt>
                      <c:pt idx="4947">
                        <c:v>11.471154719699999</c:v>
                      </c:pt>
                      <c:pt idx="4948">
                        <c:v>11.471154719699999</c:v>
                      </c:pt>
                      <c:pt idx="4949">
                        <c:v>11.471154719699999</c:v>
                      </c:pt>
                      <c:pt idx="4950">
                        <c:v>11.471154719699999</c:v>
                      </c:pt>
                      <c:pt idx="4951">
                        <c:v>11.471154719699999</c:v>
                      </c:pt>
                      <c:pt idx="4952">
                        <c:v>11.471154719699999</c:v>
                      </c:pt>
                      <c:pt idx="4953">
                        <c:v>11.471154719699999</c:v>
                      </c:pt>
                      <c:pt idx="4954">
                        <c:v>11.471154719699999</c:v>
                      </c:pt>
                      <c:pt idx="4955">
                        <c:v>11.471154719699999</c:v>
                      </c:pt>
                      <c:pt idx="4956">
                        <c:v>11.468323034999999</c:v>
                      </c:pt>
                      <c:pt idx="4957">
                        <c:v>11.468323034999999</c:v>
                      </c:pt>
                      <c:pt idx="4958">
                        <c:v>11.468323034999999</c:v>
                      </c:pt>
                      <c:pt idx="4959">
                        <c:v>11.468323034999999</c:v>
                      </c:pt>
                      <c:pt idx="4960">
                        <c:v>11.468323034999999</c:v>
                      </c:pt>
                      <c:pt idx="4961">
                        <c:v>11.468323034999999</c:v>
                      </c:pt>
                      <c:pt idx="4962">
                        <c:v>11.468323034999999</c:v>
                      </c:pt>
                      <c:pt idx="4963">
                        <c:v>11.468323034999999</c:v>
                      </c:pt>
                      <c:pt idx="4964">
                        <c:v>11.468323034999999</c:v>
                      </c:pt>
                      <c:pt idx="4965">
                        <c:v>11.468323034999999</c:v>
                      </c:pt>
                      <c:pt idx="4966">
                        <c:v>11.468323034999999</c:v>
                      </c:pt>
                      <c:pt idx="4967">
                        <c:v>11.468323034999999</c:v>
                      </c:pt>
                      <c:pt idx="4968">
                        <c:v>11.468323034999999</c:v>
                      </c:pt>
                      <c:pt idx="4969">
                        <c:v>11.468323034999999</c:v>
                      </c:pt>
                      <c:pt idx="4970">
                        <c:v>11.468323034999999</c:v>
                      </c:pt>
                      <c:pt idx="4971">
                        <c:v>11.468323034999999</c:v>
                      </c:pt>
                      <c:pt idx="4972">
                        <c:v>11.468323034999999</c:v>
                      </c:pt>
                      <c:pt idx="4973">
                        <c:v>11.468323034999999</c:v>
                      </c:pt>
                      <c:pt idx="4974">
                        <c:v>11.468323034999999</c:v>
                      </c:pt>
                      <c:pt idx="4975">
                        <c:v>11.468323034999999</c:v>
                      </c:pt>
                      <c:pt idx="4976">
                        <c:v>11.468323034999999</c:v>
                      </c:pt>
                      <c:pt idx="4977">
                        <c:v>11.468323034999999</c:v>
                      </c:pt>
                      <c:pt idx="4978">
                        <c:v>11.468323034999999</c:v>
                      </c:pt>
                      <c:pt idx="4979">
                        <c:v>11.465491350299999</c:v>
                      </c:pt>
                      <c:pt idx="4980">
                        <c:v>11.465491350299999</c:v>
                      </c:pt>
                      <c:pt idx="4981">
                        <c:v>11.465491350299999</c:v>
                      </c:pt>
                      <c:pt idx="4982">
                        <c:v>11.465491350299999</c:v>
                      </c:pt>
                      <c:pt idx="4983">
                        <c:v>11.465491350299999</c:v>
                      </c:pt>
                      <c:pt idx="4984">
                        <c:v>11.465491350299999</c:v>
                      </c:pt>
                      <c:pt idx="4985">
                        <c:v>11.465491350299999</c:v>
                      </c:pt>
                      <c:pt idx="4986">
                        <c:v>11.465491350299999</c:v>
                      </c:pt>
                      <c:pt idx="4987">
                        <c:v>11.465491350299999</c:v>
                      </c:pt>
                      <c:pt idx="4988">
                        <c:v>11.465491350299999</c:v>
                      </c:pt>
                      <c:pt idx="4989">
                        <c:v>11.465491350299999</c:v>
                      </c:pt>
                      <c:pt idx="4990">
                        <c:v>11.465491350299999</c:v>
                      </c:pt>
                      <c:pt idx="4991">
                        <c:v>11.465491350299999</c:v>
                      </c:pt>
                      <c:pt idx="4992">
                        <c:v>11.465491350299999</c:v>
                      </c:pt>
                      <c:pt idx="4993">
                        <c:v>11.465491350299999</c:v>
                      </c:pt>
                      <c:pt idx="4994">
                        <c:v>11.465491350299999</c:v>
                      </c:pt>
                      <c:pt idx="4995">
                        <c:v>11.465491350299999</c:v>
                      </c:pt>
                      <c:pt idx="4996">
                        <c:v>11.465491350299999</c:v>
                      </c:pt>
                      <c:pt idx="4997">
                        <c:v>11.465491350299999</c:v>
                      </c:pt>
                      <c:pt idx="4998">
                        <c:v>11.465491350299999</c:v>
                      </c:pt>
                      <c:pt idx="4999">
                        <c:v>11.465491350299999</c:v>
                      </c:pt>
                      <c:pt idx="5000">
                        <c:v>11.465491350299999</c:v>
                      </c:pt>
                      <c:pt idx="5001">
                        <c:v>11.465491350299999</c:v>
                      </c:pt>
                      <c:pt idx="5002">
                        <c:v>11.4626596656</c:v>
                      </c:pt>
                      <c:pt idx="5003">
                        <c:v>11.4626596656</c:v>
                      </c:pt>
                      <c:pt idx="5004">
                        <c:v>11.4626596656</c:v>
                      </c:pt>
                      <c:pt idx="5005">
                        <c:v>11.4626596656</c:v>
                      </c:pt>
                      <c:pt idx="5006">
                        <c:v>11.4626596656</c:v>
                      </c:pt>
                      <c:pt idx="5007">
                        <c:v>11.4626596656</c:v>
                      </c:pt>
                      <c:pt idx="5008">
                        <c:v>11.4626596656</c:v>
                      </c:pt>
                      <c:pt idx="5009">
                        <c:v>11.4626596656</c:v>
                      </c:pt>
                      <c:pt idx="5010">
                        <c:v>11.4626596656</c:v>
                      </c:pt>
                      <c:pt idx="5011">
                        <c:v>11.4626596656</c:v>
                      </c:pt>
                      <c:pt idx="5012">
                        <c:v>11.4626596656</c:v>
                      </c:pt>
                      <c:pt idx="5013">
                        <c:v>11.4626596656</c:v>
                      </c:pt>
                      <c:pt idx="5014">
                        <c:v>11.4626596656</c:v>
                      </c:pt>
                      <c:pt idx="5015">
                        <c:v>11.4626596656</c:v>
                      </c:pt>
                      <c:pt idx="5016">
                        <c:v>11.4626596656</c:v>
                      </c:pt>
                      <c:pt idx="5017">
                        <c:v>11.4626596656</c:v>
                      </c:pt>
                      <c:pt idx="5018">
                        <c:v>11.4626596656</c:v>
                      </c:pt>
                      <c:pt idx="5019">
                        <c:v>11.4626596656</c:v>
                      </c:pt>
                      <c:pt idx="5020">
                        <c:v>11.4626596656</c:v>
                      </c:pt>
                      <c:pt idx="5021">
                        <c:v>11.4626596656</c:v>
                      </c:pt>
                      <c:pt idx="5022">
                        <c:v>11.4626596656</c:v>
                      </c:pt>
                      <c:pt idx="5023">
                        <c:v>11.4626596656</c:v>
                      </c:pt>
                      <c:pt idx="5024">
                        <c:v>11.4626596656</c:v>
                      </c:pt>
                      <c:pt idx="5025">
                        <c:v>11.4598279809</c:v>
                      </c:pt>
                      <c:pt idx="5026">
                        <c:v>11.4598279809</c:v>
                      </c:pt>
                      <c:pt idx="5027">
                        <c:v>11.4598279809</c:v>
                      </c:pt>
                      <c:pt idx="5028">
                        <c:v>11.4598279809</c:v>
                      </c:pt>
                      <c:pt idx="5029">
                        <c:v>11.4598279809</c:v>
                      </c:pt>
                      <c:pt idx="5030">
                        <c:v>11.4598279809</c:v>
                      </c:pt>
                      <c:pt idx="5031">
                        <c:v>11.4598279809</c:v>
                      </c:pt>
                      <c:pt idx="5032">
                        <c:v>11.4598279809</c:v>
                      </c:pt>
                      <c:pt idx="5033">
                        <c:v>11.4598279809</c:v>
                      </c:pt>
                      <c:pt idx="5034">
                        <c:v>11.4598279809</c:v>
                      </c:pt>
                      <c:pt idx="5035">
                        <c:v>11.4598279809</c:v>
                      </c:pt>
                      <c:pt idx="5036">
                        <c:v>11.4598279809</c:v>
                      </c:pt>
                      <c:pt idx="5037">
                        <c:v>11.4598279809</c:v>
                      </c:pt>
                      <c:pt idx="5038">
                        <c:v>11.4598279809</c:v>
                      </c:pt>
                      <c:pt idx="5039">
                        <c:v>11.4598279809</c:v>
                      </c:pt>
                      <c:pt idx="5040">
                        <c:v>11.4598279809</c:v>
                      </c:pt>
                      <c:pt idx="5041">
                        <c:v>11.4598279809</c:v>
                      </c:pt>
                      <c:pt idx="5042">
                        <c:v>11.4598279809</c:v>
                      </c:pt>
                      <c:pt idx="5043">
                        <c:v>11.4598279809</c:v>
                      </c:pt>
                      <c:pt idx="5044">
                        <c:v>11.4598279809</c:v>
                      </c:pt>
                      <c:pt idx="5045">
                        <c:v>11.4598279809</c:v>
                      </c:pt>
                      <c:pt idx="5046">
                        <c:v>11.4598279809</c:v>
                      </c:pt>
                      <c:pt idx="5047">
                        <c:v>11.4598279809</c:v>
                      </c:pt>
                      <c:pt idx="5048">
                        <c:v>11.4569962962</c:v>
                      </c:pt>
                      <c:pt idx="5049">
                        <c:v>11.4569962962</c:v>
                      </c:pt>
                      <c:pt idx="5050">
                        <c:v>11.4569962962</c:v>
                      </c:pt>
                      <c:pt idx="5051">
                        <c:v>11.4569962962</c:v>
                      </c:pt>
                      <c:pt idx="5052">
                        <c:v>11.4569962962</c:v>
                      </c:pt>
                      <c:pt idx="5053">
                        <c:v>11.4569962962</c:v>
                      </c:pt>
                      <c:pt idx="5054">
                        <c:v>11.4569962962</c:v>
                      </c:pt>
                      <c:pt idx="5055">
                        <c:v>11.4569962962</c:v>
                      </c:pt>
                      <c:pt idx="5056">
                        <c:v>11.4569962962</c:v>
                      </c:pt>
                      <c:pt idx="5057">
                        <c:v>11.4569962962</c:v>
                      </c:pt>
                      <c:pt idx="5058">
                        <c:v>11.4569962962</c:v>
                      </c:pt>
                      <c:pt idx="5059">
                        <c:v>11.4569962962</c:v>
                      </c:pt>
                      <c:pt idx="5060">
                        <c:v>11.4569962962</c:v>
                      </c:pt>
                      <c:pt idx="5061">
                        <c:v>11.4569962962</c:v>
                      </c:pt>
                      <c:pt idx="5062">
                        <c:v>11.4569962962</c:v>
                      </c:pt>
                      <c:pt idx="5063">
                        <c:v>11.4569962962</c:v>
                      </c:pt>
                      <c:pt idx="5064">
                        <c:v>11.4569962962</c:v>
                      </c:pt>
                      <c:pt idx="5065">
                        <c:v>11.4569962962</c:v>
                      </c:pt>
                      <c:pt idx="5066">
                        <c:v>11.4569962962</c:v>
                      </c:pt>
                      <c:pt idx="5067">
                        <c:v>11.4569962962</c:v>
                      </c:pt>
                      <c:pt idx="5068">
                        <c:v>11.4569962962</c:v>
                      </c:pt>
                      <c:pt idx="5069">
                        <c:v>11.4569962962</c:v>
                      </c:pt>
                      <c:pt idx="5070">
                        <c:v>11.4569962962</c:v>
                      </c:pt>
                      <c:pt idx="5071">
                        <c:v>11.4541646115</c:v>
                      </c:pt>
                      <c:pt idx="5072">
                        <c:v>11.4541646115</c:v>
                      </c:pt>
                      <c:pt idx="5073">
                        <c:v>11.4541646115</c:v>
                      </c:pt>
                      <c:pt idx="5074">
                        <c:v>11.4541646115</c:v>
                      </c:pt>
                      <c:pt idx="5075">
                        <c:v>11.4541646115</c:v>
                      </c:pt>
                      <c:pt idx="5076">
                        <c:v>11.4541646115</c:v>
                      </c:pt>
                      <c:pt idx="5077">
                        <c:v>11.4541646115</c:v>
                      </c:pt>
                      <c:pt idx="5078">
                        <c:v>11.4541646115</c:v>
                      </c:pt>
                      <c:pt idx="5079">
                        <c:v>11.4541646115</c:v>
                      </c:pt>
                      <c:pt idx="5080">
                        <c:v>11.4541646115</c:v>
                      </c:pt>
                      <c:pt idx="5081">
                        <c:v>11.4541646115</c:v>
                      </c:pt>
                      <c:pt idx="5082">
                        <c:v>11.4541646115</c:v>
                      </c:pt>
                      <c:pt idx="5083">
                        <c:v>11.4541646115</c:v>
                      </c:pt>
                      <c:pt idx="5084">
                        <c:v>11.4541646115</c:v>
                      </c:pt>
                      <c:pt idx="5085">
                        <c:v>11.4541646115</c:v>
                      </c:pt>
                      <c:pt idx="5086">
                        <c:v>11.4541646115</c:v>
                      </c:pt>
                      <c:pt idx="5087">
                        <c:v>11.4541646115</c:v>
                      </c:pt>
                      <c:pt idx="5088">
                        <c:v>11.4541646115</c:v>
                      </c:pt>
                      <c:pt idx="5089">
                        <c:v>11.4541646115</c:v>
                      </c:pt>
                      <c:pt idx="5090">
                        <c:v>11.4541646115</c:v>
                      </c:pt>
                      <c:pt idx="5091">
                        <c:v>11.4541646115</c:v>
                      </c:pt>
                      <c:pt idx="5092">
                        <c:v>11.4541646115</c:v>
                      </c:pt>
                      <c:pt idx="5093">
                        <c:v>11.4541646115</c:v>
                      </c:pt>
                      <c:pt idx="5094">
                        <c:v>11.451332926799999</c:v>
                      </c:pt>
                      <c:pt idx="5095">
                        <c:v>11.451332926799999</c:v>
                      </c:pt>
                      <c:pt idx="5096">
                        <c:v>11.451332926799999</c:v>
                      </c:pt>
                      <c:pt idx="5097">
                        <c:v>11.451332926799999</c:v>
                      </c:pt>
                      <c:pt idx="5098">
                        <c:v>11.451332926799999</c:v>
                      </c:pt>
                      <c:pt idx="5099">
                        <c:v>11.451332926799999</c:v>
                      </c:pt>
                      <c:pt idx="5100">
                        <c:v>11.451332926799999</c:v>
                      </c:pt>
                      <c:pt idx="5101">
                        <c:v>11.451332926799999</c:v>
                      </c:pt>
                      <c:pt idx="5102">
                        <c:v>11.451332926799999</c:v>
                      </c:pt>
                      <c:pt idx="5103">
                        <c:v>11.451332926799999</c:v>
                      </c:pt>
                      <c:pt idx="5104">
                        <c:v>11.451332926799999</c:v>
                      </c:pt>
                      <c:pt idx="5105">
                        <c:v>11.451332926799999</c:v>
                      </c:pt>
                      <c:pt idx="5106">
                        <c:v>11.451332926799999</c:v>
                      </c:pt>
                      <c:pt idx="5107">
                        <c:v>11.451332926799999</c:v>
                      </c:pt>
                      <c:pt idx="5108">
                        <c:v>11.451332926799999</c:v>
                      </c:pt>
                      <c:pt idx="5109">
                        <c:v>11.451332926799999</c:v>
                      </c:pt>
                      <c:pt idx="5110">
                        <c:v>11.451332926799999</c:v>
                      </c:pt>
                      <c:pt idx="5111">
                        <c:v>11.451332926799999</c:v>
                      </c:pt>
                      <c:pt idx="5112">
                        <c:v>11.451332926799999</c:v>
                      </c:pt>
                      <c:pt idx="5113">
                        <c:v>11.451332926799999</c:v>
                      </c:pt>
                      <c:pt idx="5114">
                        <c:v>11.451332926799999</c:v>
                      </c:pt>
                      <c:pt idx="5115">
                        <c:v>11.451332926799999</c:v>
                      </c:pt>
                      <c:pt idx="5116">
                        <c:v>11.451332926799999</c:v>
                      </c:pt>
                      <c:pt idx="5117">
                        <c:v>11.448501242100001</c:v>
                      </c:pt>
                      <c:pt idx="5118">
                        <c:v>11.448501242100001</c:v>
                      </c:pt>
                      <c:pt idx="5119">
                        <c:v>11.448501242100001</c:v>
                      </c:pt>
                      <c:pt idx="5120">
                        <c:v>11.448501242100001</c:v>
                      </c:pt>
                      <c:pt idx="5121">
                        <c:v>11.448501242100001</c:v>
                      </c:pt>
                      <c:pt idx="5122">
                        <c:v>11.448501242100001</c:v>
                      </c:pt>
                      <c:pt idx="5123">
                        <c:v>11.448501242100001</c:v>
                      </c:pt>
                      <c:pt idx="5124">
                        <c:v>11.448501242100001</c:v>
                      </c:pt>
                      <c:pt idx="5125">
                        <c:v>11.448501242100001</c:v>
                      </c:pt>
                      <c:pt idx="5126">
                        <c:v>11.448501242100001</c:v>
                      </c:pt>
                      <c:pt idx="5127">
                        <c:v>11.448501242100001</c:v>
                      </c:pt>
                      <c:pt idx="5128">
                        <c:v>11.448501242100001</c:v>
                      </c:pt>
                      <c:pt idx="5129">
                        <c:v>11.448501242100001</c:v>
                      </c:pt>
                      <c:pt idx="5130">
                        <c:v>11.448501242100001</c:v>
                      </c:pt>
                      <c:pt idx="5131">
                        <c:v>11.448501242100001</c:v>
                      </c:pt>
                      <c:pt idx="5132">
                        <c:v>11.448501242100001</c:v>
                      </c:pt>
                      <c:pt idx="5133">
                        <c:v>11.448501242100001</c:v>
                      </c:pt>
                      <c:pt idx="5134">
                        <c:v>11.448501242100001</c:v>
                      </c:pt>
                      <c:pt idx="5135">
                        <c:v>11.448501242100001</c:v>
                      </c:pt>
                      <c:pt idx="5136">
                        <c:v>11.448501242100001</c:v>
                      </c:pt>
                      <c:pt idx="5137">
                        <c:v>11.448501242100001</c:v>
                      </c:pt>
                      <c:pt idx="5138">
                        <c:v>11.448501242100001</c:v>
                      </c:pt>
                      <c:pt idx="5139">
                        <c:v>11.445669557399999</c:v>
                      </c:pt>
                      <c:pt idx="5140">
                        <c:v>11.445669557399999</c:v>
                      </c:pt>
                      <c:pt idx="5141">
                        <c:v>11.445669557399999</c:v>
                      </c:pt>
                      <c:pt idx="5142">
                        <c:v>11.445669557399999</c:v>
                      </c:pt>
                      <c:pt idx="5143">
                        <c:v>11.445669557399999</c:v>
                      </c:pt>
                      <c:pt idx="5144">
                        <c:v>11.445669557399999</c:v>
                      </c:pt>
                      <c:pt idx="5145">
                        <c:v>11.445669557399999</c:v>
                      </c:pt>
                      <c:pt idx="5146">
                        <c:v>11.445669557399999</c:v>
                      </c:pt>
                      <c:pt idx="5147">
                        <c:v>11.445669557399999</c:v>
                      </c:pt>
                      <c:pt idx="5148">
                        <c:v>11.445669557399999</c:v>
                      </c:pt>
                      <c:pt idx="5149">
                        <c:v>11.445669557399999</c:v>
                      </c:pt>
                      <c:pt idx="5150">
                        <c:v>11.445669557399999</c:v>
                      </c:pt>
                      <c:pt idx="5151">
                        <c:v>11.445669557399999</c:v>
                      </c:pt>
                      <c:pt idx="5152">
                        <c:v>11.445669557399999</c:v>
                      </c:pt>
                      <c:pt idx="5153">
                        <c:v>11.445669557399999</c:v>
                      </c:pt>
                      <c:pt idx="5154">
                        <c:v>11.445669557399999</c:v>
                      </c:pt>
                      <c:pt idx="5155">
                        <c:v>11.445669557399999</c:v>
                      </c:pt>
                      <c:pt idx="5156">
                        <c:v>11.445669557399999</c:v>
                      </c:pt>
                      <c:pt idx="5157">
                        <c:v>11.445669557399999</c:v>
                      </c:pt>
                      <c:pt idx="5158">
                        <c:v>11.445669557399999</c:v>
                      </c:pt>
                      <c:pt idx="5159">
                        <c:v>11.445669557399999</c:v>
                      </c:pt>
                      <c:pt idx="5160">
                        <c:v>11.445669557399999</c:v>
                      </c:pt>
                      <c:pt idx="5161">
                        <c:v>11.445669557399999</c:v>
                      </c:pt>
                      <c:pt idx="5162">
                        <c:v>11.4428378727</c:v>
                      </c:pt>
                      <c:pt idx="5163">
                        <c:v>11.4428378727</c:v>
                      </c:pt>
                      <c:pt idx="5164">
                        <c:v>11.4428378727</c:v>
                      </c:pt>
                      <c:pt idx="5165">
                        <c:v>11.4428378727</c:v>
                      </c:pt>
                      <c:pt idx="5166">
                        <c:v>11.4428378727</c:v>
                      </c:pt>
                      <c:pt idx="5167">
                        <c:v>11.4428378727</c:v>
                      </c:pt>
                      <c:pt idx="5168">
                        <c:v>11.4428378727</c:v>
                      </c:pt>
                      <c:pt idx="5169">
                        <c:v>11.4428378727</c:v>
                      </c:pt>
                      <c:pt idx="5170">
                        <c:v>11.4428378727</c:v>
                      </c:pt>
                      <c:pt idx="5171">
                        <c:v>11.4428378727</c:v>
                      </c:pt>
                      <c:pt idx="5172">
                        <c:v>11.4428378727</c:v>
                      </c:pt>
                      <c:pt idx="5173">
                        <c:v>11.4428378727</c:v>
                      </c:pt>
                      <c:pt idx="5174">
                        <c:v>11.4428378727</c:v>
                      </c:pt>
                      <c:pt idx="5175">
                        <c:v>11.4428378727</c:v>
                      </c:pt>
                      <c:pt idx="5176">
                        <c:v>11.4428378727</c:v>
                      </c:pt>
                      <c:pt idx="5177">
                        <c:v>11.4428378727</c:v>
                      </c:pt>
                      <c:pt idx="5178">
                        <c:v>11.4428378727</c:v>
                      </c:pt>
                      <c:pt idx="5179">
                        <c:v>11.4428378727</c:v>
                      </c:pt>
                      <c:pt idx="5180">
                        <c:v>11.4428378727</c:v>
                      </c:pt>
                      <c:pt idx="5181">
                        <c:v>11.4428378727</c:v>
                      </c:pt>
                      <c:pt idx="5182">
                        <c:v>11.4428378727</c:v>
                      </c:pt>
                      <c:pt idx="5183">
                        <c:v>11.4428378727</c:v>
                      </c:pt>
                      <c:pt idx="5184">
                        <c:v>11.4428378727</c:v>
                      </c:pt>
                      <c:pt idx="5185">
                        <c:v>11.440006188</c:v>
                      </c:pt>
                      <c:pt idx="5186">
                        <c:v>11.440006188</c:v>
                      </c:pt>
                      <c:pt idx="5187">
                        <c:v>11.440006188</c:v>
                      </c:pt>
                      <c:pt idx="5188">
                        <c:v>11.440006188</c:v>
                      </c:pt>
                      <c:pt idx="5189">
                        <c:v>11.440006188</c:v>
                      </c:pt>
                      <c:pt idx="5190">
                        <c:v>11.440006188</c:v>
                      </c:pt>
                      <c:pt idx="5191">
                        <c:v>11.440006188</c:v>
                      </c:pt>
                      <c:pt idx="5192">
                        <c:v>11.440006188</c:v>
                      </c:pt>
                      <c:pt idx="5193">
                        <c:v>11.440006188</c:v>
                      </c:pt>
                      <c:pt idx="5194">
                        <c:v>11.440006188</c:v>
                      </c:pt>
                      <c:pt idx="5195">
                        <c:v>11.440006188</c:v>
                      </c:pt>
                      <c:pt idx="5196">
                        <c:v>11.440006188</c:v>
                      </c:pt>
                      <c:pt idx="5197">
                        <c:v>11.440006188</c:v>
                      </c:pt>
                      <c:pt idx="5198">
                        <c:v>11.440006188</c:v>
                      </c:pt>
                      <c:pt idx="5199">
                        <c:v>11.440006188</c:v>
                      </c:pt>
                      <c:pt idx="5200">
                        <c:v>11.440006188</c:v>
                      </c:pt>
                      <c:pt idx="5201">
                        <c:v>11.440006188</c:v>
                      </c:pt>
                      <c:pt idx="5202">
                        <c:v>11.440006188</c:v>
                      </c:pt>
                      <c:pt idx="5203">
                        <c:v>11.440006188</c:v>
                      </c:pt>
                      <c:pt idx="5204">
                        <c:v>11.440006188</c:v>
                      </c:pt>
                      <c:pt idx="5205">
                        <c:v>11.440006188</c:v>
                      </c:pt>
                      <c:pt idx="5206">
                        <c:v>11.440006188</c:v>
                      </c:pt>
                      <c:pt idx="5207">
                        <c:v>11.440006188</c:v>
                      </c:pt>
                      <c:pt idx="5208">
                        <c:v>11.4371745033</c:v>
                      </c:pt>
                      <c:pt idx="5209">
                        <c:v>11.4371745033</c:v>
                      </c:pt>
                      <c:pt idx="5210">
                        <c:v>11.4371745033</c:v>
                      </c:pt>
                      <c:pt idx="5211">
                        <c:v>11.4371745033</c:v>
                      </c:pt>
                      <c:pt idx="5212">
                        <c:v>11.4371745033</c:v>
                      </c:pt>
                      <c:pt idx="5213">
                        <c:v>11.4371745033</c:v>
                      </c:pt>
                      <c:pt idx="5214">
                        <c:v>11.4371745033</c:v>
                      </c:pt>
                      <c:pt idx="5215">
                        <c:v>11.4371745033</c:v>
                      </c:pt>
                      <c:pt idx="5216">
                        <c:v>11.4371745033</c:v>
                      </c:pt>
                      <c:pt idx="5217">
                        <c:v>11.4371745033</c:v>
                      </c:pt>
                      <c:pt idx="5218">
                        <c:v>11.4371745033</c:v>
                      </c:pt>
                      <c:pt idx="5219">
                        <c:v>11.4371745033</c:v>
                      </c:pt>
                      <c:pt idx="5220">
                        <c:v>11.4371745033</c:v>
                      </c:pt>
                      <c:pt idx="5221">
                        <c:v>11.4371745033</c:v>
                      </c:pt>
                      <c:pt idx="5222">
                        <c:v>11.4371745033</c:v>
                      </c:pt>
                      <c:pt idx="5223">
                        <c:v>11.4371745033</c:v>
                      </c:pt>
                      <c:pt idx="5224">
                        <c:v>11.4371745033</c:v>
                      </c:pt>
                      <c:pt idx="5225">
                        <c:v>11.4371745033</c:v>
                      </c:pt>
                      <c:pt idx="5226">
                        <c:v>11.4371745033</c:v>
                      </c:pt>
                      <c:pt idx="5227">
                        <c:v>11.4371745033</c:v>
                      </c:pt>
                      <c:pt idx="5228">
                        <c:v>11.4371745033</c:v>
                      </c:pt>
                      <c:pt idx="5229">
                        <c:v>11.4371745033</c:v>
                      </c:pt>
                      <c:pt idx="5230">
                        <c:v>11.4371745033</c:v>
                      </c:pt>
                      <c:pt idx="5231">
                        <c:v>11.434342818599999</c:v>
                      </c:pt>
                      <c:pt idx="5232">
                        <c:v>11.434342818599999</c:v>
                      </c:pt>
                      <c:pt idx="5233">
                        <c:v>11.434342818599999</c:v>
                      </c:pt>
                      <c:pt idx="5234">
                        <c:v>11.434342818599999</c:v>
                      </c:pt>
                      <c:pt idx="5235">
                        <c:v>11.434342818599999</c:v>
                      </c:pt>
                      <c:pt idx="5236">
                        <c:v>11.434342818599999</c:v>
                      </c:pt>
                      <c:pt idx="5237">
                        <c:v>11.434342818599999</c:v>
                      </c:pt>
                      <c:pt idx="5238">
                        <c:v>11.434342818599999</c:v>
                      </c:pt>
                      <c:pt idx="5239">
                        <c:v>11.434342818599999</c:v>
                      </c:pt>
                      <c:pt idx="5240">
                        <c:v>11.434342818599999</c:v>
                      </c:pt>
                      <c:pt idx="5241">
                        <c:v>11.434342818599999</c:v>
                      </c:pt>
                      <c:pt idx="5242">
                        <c:v>11.434342818599999</c:v>
                      </c:pt>
                      <c:pt idx="5243">
                        <c:v>11.434342818599999</c:v>
                      </c:pt>
                      <c:pt idx="5244">
                        <c:v>11.434342818599999</c:v>
                      </c:pt>
                      <c:pt idx="5245">
                        <c:v>11.434342818599999</c:v>
                      </c:pt>
                      <c:pt idx="5246">
                        <c:v>11.434342818599999</c:v>
                      </c:pt>
                      <c:pt idx="5247">
                        <c:v>11.434342818599999</c:v>
                      </c:pt>
                      <c:pt idx="5248">
                        <c:v>11.434342818599999</c:v>
                      </c:pt>
                      <c:pt idx="5249">
                        <c:v>11.434342818599999</c:v>
                      </c:pt>
                      <c:pt idx="5250">
                        <c:v>11.434342818599999</c:v>
                      </c:pt>
                      <c:pt idx="5251">
                        <c:v>11.434342818599999</c:v>
                      </c:pt>
                      <c:pt idx="5252">
                        <c:v>11.434342818599999</c:v>
                      </c:pt>
                      <c:pt idx="5253">
                        <c:v>11.434342818599999</c:v>
                      </c:pt>
                      <c:pt idx="5254">
                        <c:v>11.431511133899999</c:v>
                      </c:pt>
                      <c:pt idx="5255">
                        <c:v>11.431511133899999</c:v>
                      </c:pt>
                      <c:pt idx="5256">
                        <c:v>11.431511133899999</c:v>
                      </c:pt>
                      <c:pt idx="5257">
                        <c:v>11.431511133899999</c:v>
                      </c:pt>
                      <c:pt idx="5258">
                        <c:v>11.431511133899999</c:v>
                      </c:pt>
                      <c:pt idx="5259">
                        <c:v>11.431511133899999</c:v>
                      </c:pt>
                      <c:pt idx="5260">
                        <c:v>11.431511133899999</c:v>
                      </c:pt>
                      <c:pt idx="5261">
                        <c:v>11.431511133899999</c:v>
                      </c:pt>
                      <c:pt idx="5262">
                        <c:v>11.431511133899999</c:v>
                      </c:pt>
                      <c:pt idx="5263">
                        <c:v>11.431511133899999</c:v>
                      </c:pt>
                      <c:pt idx="5264">
                        <c:v>11.431511133899999</c:v>
                      </c:pt>
                      <c:pt idx="5265">
                        <c:v>11.431511133899999</c:v>
                      </c:pt>
                      <c:pt idx="5266">
                        <c:v>11.431511133899999</c:v>
                      </c:pt>
                      <c:pt idx="5267">
                        <c:v>11.431511133899999</c:v>
                      </c:pt>
                      <c:pt idx="5268">
                        <c:v>11.431511133899999</c:v>
                      </c:pt>
                      <c:pt idx="5269">
                        <c:v>11.431511133899999</c:v>
                      </c:pt>
                      <c:pt idx="5270">
                        <c:v>11.431511133899999</c:v>
                      </c:pt>
                      <c:pt idx="5271">
                        <c:v>11.431511133899999</c:v>
                      </c:pt>
                      <c:pt idx="5272">
                        <c:v>11.431511133899999</c:v>
                      </c:pt>
                      <c:pt idx="5273">
                        <c:v>11.431511133899999</c:v>
                      </c:pt>
                      <c:pt idx="5274">
                        <c:v>11.431511133899999</c:v>
                      </c:pt>
                      <c:pt idx="5275">
                        <c:v>11.431511133899999</c:v>
                      </c:pt>
                      <c:pt idx="5276">
                        <c:v>11.431511133899999</c:v>
                      </c:pt>
                      <c:pt idx="5277">
                        <c:v>11.428679449200001</c:v>
                      </c:pt>
                      <c:pt idx="5278">
                        <c:v>11.428679449200001</c:v>
                      </c:pt>
                      <c:pt idx="5279">
                        <c:v>11.428679449200001</c:v>
                      </c:pt>
                      <c:pt idx="5280">
                        <c:v>11.428679449200001</c:v>
                      </c:pt>
                      <c:pt idx="5281">
                        <c:v>11.428679449200001</c:v>
                      </c:pt>
                      <c:pt idx="5282">
                        <c:v>11.428679449200001</c:v>
                      </c:pt>
                      <c:pt idx="5283">
                        <c:v>11.428679449200001</c:v>
                      </c:pt>
                      <c:pt idx="5284">
                        <c:v>11.428679449200001</c:v>
                      </c:pt>
                      <c:pt idx="5285">
                        <c:v>11.428679449200001</c:v>
                      </c:pt>
                      <c:pt idx="5286">
                        <c:v>11.428679449200001</c:v>
                      </c:pt>
                      <c:pt idx="5287">
                        <c:v>11.428679449200001</c:v>
                      </c:pt>
                      <c:pt idx="5288">
                        <c:v>11.428679449200001</c:v>
                      </c:pt>
                      <c:pt idx="5289">
                        <c:v>11.428679449200001</c:v>
                      </c:pt>
                      <c:pt idx="5290">
                        <c:v>11.428679449200001</c:v>
                      </c:pt>
                      <c:pt idx="5291">
                        <c:v>11.428679449200001</c:v>
                      </c:pt>
                      <c:pt idx="5292">
                        <c:v>11.428679449200001</c:v>
                      </c:pt>
                      <c:pt idx="5293">
                        <c:v>11.428679449200001</c:v>
                      </c:pt>
                      <c:pt idx="5294">
                        <c:v>11.428679449200001</c:v>
                      </c:pt>
                      <c:pt idx="5295">
                        <c:v>11.428679449200001</c:v>
                      </c:pt>
                      <c:pt idx="5296">
                        <c:v>11.428679449200001</c:v>
                      </c:pt>
                      <c:pt idx="5297">
                        <c:v>11.428679449200001</c:v>
                      </c:pt>
                      <c:pt idx="5298">
                        <c:v>11.428679449200001</c:v>
                      </c:pt>
                      <c:pt idx="5299">
                        <c:v>11.428679449200001</c:v>
                      </c:pt>
                      <c:pt idx="5300">
                        <c:v>11.4258477645</c:v>
                      </c:pt>
                      <c:pt idx="5301">
                        <c:v>11.4258477645</c:v>
                      </c:pt>
                      <c:pt idx="5302">
                        <c:v>11.4258477645</c:v>
                      </c:pt>
                      <c:pt idx="5303">
                        <c:v>11.4258477645</c:v>
                      </c:pt>
                      <c:pt idx="5304">
                        <c:v>11.4258477645</c:v>
                      </c:pt>
                      <c:pt idx="5305">
                        <c:v>11.4258477645</c:v>
                      </c:pt>
                      <c:pt idx="5306">
                        <c:v>11.4258477645</c:v>
                      </c:pt>
                      <c:pt idx="5307">
                        <c:v>11.4258477645</c:v>
                      </c:pt>
                      <c:pt idx="5308">
                        <c:v>11.4258477645</c:v>
                      </c:pt>
                      <c:pt idx="5309">
                        <c:v>11.4258477645</c:v>
                      </c:pt>
                      <c:pt idx="5310">
                        <c:v>11.4258477645</c:v>
                      </c:pt>
                      <c:pt idx="5311">
                        <c:v>11.4258477645</c:v>
                      </c:pt>
                      <c:pt idx="5312">
                        <c:v>11.4258477645</c:v>
                      </c:pt>
                      <c:pt idx="5313">
                        <c:v>11.4258477645</c:v>
                      </c:pt>
                      <c:pt idx="5314">
                        <c:v>11.4258477645</c:v>
                      </c:pt>
                      <c:pt idx="5315">
                        <c:v>11.4258477645</c:v>
                      </c:pt>
                      <c:pt idx="5316">
                        <c:v>11.4258477645</c:v>
                      </c:pt>
                      <c:pt idx="5317">
                        <c:v>11.4258477645</c:v>
                      </c:pt>
                      <c:pt idx="5318">
                        <c:v>11.4258477645</c:v>
                      </c:pt>
                      <c:pt idx="5319">
                        <c:v>11.4258477645</c:v>
                      </c:pt>
                      <c:pt idx="5320">
                        <c:v>11.4258477645</c:v>
                      </c:pt>
                      <c:pt idx="5321">
                        <c:v>11.4258477645</c:v>
                      </c:pt>
                      <c:pt idx="5322">
                        <c:v>11.4258477645</c:v>
                      </c:pt>
                      <c:pt idx="5323">
                        <c:v>11.423016079799998</c:v>
                      </c:pt>
                      <c:pt idx="5324">
                        <c:v>11.423016079799998</c:v>
                      </c:pt>
                      <c:pt idx="5325">
                        <c:v>11.423016079799998</c:v>
                      </c:pt>
                      <c:pt idx="5326">
                        <c:v>11.423016079799998</c:v>
                      </c:pt>
                      <c:pt idx="5327">
                        <c:v>11.423016079799998</c:v>
                      </c:pt>
                      <c:pt idx="5328">
                        <c:v>11.423016079799998</c:v>
                      </c:pt>
                      <c:pt idx="5329">
                        <c:v>11.423016079799998</c:v>
                      </c:pt>
                      <c:pt idx="5330">
                        <c:v>11.423016079799998</c:v>
                      </c:pt>
                      <c:pt idx="5331">
                        <c:v>11.423016079799998</c:v>
                      </c:pt>
                      <c:pt idx="5332">
                        <c:v>11.423016079799998</c:v>
                      </c:pt>
                      <c:pt idx="5333">
                        <c:v>11.423016079799998</c:v>
                      </c:pt>
                      <c:pt idx="5334">
                        <c:v>11.423016079799998</c:v>
                      </c:pt>
                      <c:pt idx="5335">
                        <c:v>11.423016079799998</c:v>
                      </c:pt>
                      <c:pt idx="5336">
                        <c:v>11.423016079799998</c:v>
                      </c:pt>
                      <c:pt idx="5337">
                        <c:v>11.423016079799998</c:v>
                      </c:pt>
                      <c:pt idx="5338">
                        <c:v>11.423016079799998</c:v>
                      </c:pt>
                      <c:pt idx="5339">
                        <c:v>11.423016079799998</c:v>
                      </c:pt>
                      <c:pt idx="5340">
                        <c:v>11.423016079799998</c:v>
                      </c:pt>
                      <c:pt idx="5341">
                        <c:v>11.423016079799998</c:v>
                      </c:pt>
                      <c:pt idx="5342">
                        <c:v>11.423016079799998</c:v>
                      </c:pt>
                      <c:pt idx="5343">
                        <c:v>11.423016079799998</c:v>
                      </c:pt>
                      <c:pt idx="5344">
                        <c:v>11.423016079799998</c:v>
                      </c:pt>
                      <c:pt idx="5345">
                        <c:v>11.423016079799998</c:v>
                      </c:pt>
                      <c:pt idx="5346">
                        <c:v>11.4201843951</c:v>
                      </c:pt>
                      <c:pt idx="5347">
                        <c:v>11.4201843951</c:v>
                      </c:pt>
                      <c:pt idx="5348">
                        <c:v>11.4201843951</c:v>
                      </c:pt>
                      <c:pt idx="5349">
                        <c:v>11.4201843951</c:v>
                      </c:pt>
                      <c:pt idx="5350">
                        <c:v>11.4201843951</c:v>
                      </c:pt>
                      <c:pt idx="5351">
                        <c:v>11.4201843951</c:v>
                      </c:pt>
                      <c:pt idx="5352">
                        <c:v>11.4201843951</c:v>
                      </c:pt>
                      <c:pt idx="5353">
                        <c:v>11.4201843951</c:v>
                      </c:pt>
                      <c:pt idx="5354">
                        <c:v>11.4201843951</c:v>
                      </c:pt>
                      <c:pt idx="5355">
                        <c:v>11.4201843951</c:v>
                      </c:pt>
                      <c:pt idx="5356">
                        <c:v>11.4201843951</c:v>
                      </c:pt>
                      <c:pt idx="5357">
                        <c:v>11.4201843951</c:v>
                      </c:pt>
                      <c:pt idx="5358">
                        <c:v>11.4201843951</c:v>
                      </c:pt>
                      <c:pt idx="5359">
                        <c:v>11.4201843951</c:v>
                      </c:pt>
                      <c:pt idx="5360">
                        <c:v>11.4201843951</c:v>
                      </c:pt>
                      <c:pt idx="5361">
                        <c:v>11.4201843951</c:v>
                      </c:pt>
                      <c:pt idx="5362">
                        <c:v>11.4201843951</c:v>
                      </c:pt>
                      <c:pt idx="5363">
                        <c:v>11.4201843951</c:v>
                      </c:pt>
                      <c:pt idx="5364">
                        <c:v>11.4201843951</c:v>
                      </c:pt>
                      <c:pt idx="5365">
                        <c:v>11.4201843951</c:v>
                      </c:pt>
                      <c:pt idx="5366">
                        <c:v>11.4201843951</c:v>
                      </c:pt>
                      <c:pt idx="5367">
                        <c:v>11.4201843951</c:v>
                      </c:pt>
                      <c:pt idx="5368">
                        <c:v>11.4201843951</c:v>
                      </c:pt>
                      <c:pt idx="5369">
                        <c:v>11.417352710399999</c:v>
                      </c:pt>
                      <c:pt idx="5370">
                        <c:v>11.417352710399999</c:v>
                      </c:pt>
                      <c:pt idx="5371">
                        <c:v>11.417352710399999</c:v>
                      </c:pt>
                      <c:pt idx="5372">
                        <c:v>11.417352710399999</c:v>
                      </c:pt>
                      <c:pt idx="5373">
                        <c:v>11.417352710399999</c:v>
                      </c:pt>
                      <c:pt idx="5374">
                        <c:v>11.417352710399999</c:v>
                      </c:pt>
                      <c:pt idx="5375">
                        <c:v>11.417352710399999</c:v>
                      </c:pt>
                      <c:pt idx="5376">
                        <c:v>11.417352710399999</c:v>
                      </c:pt>
                      <c:pt idx="5377">
                        <c:v>11.417352710399999</c:v>
                      </c:pt>
                      <c:pt idx="5378">
                        <c:v>11.417352710399999</c:v>
                      </c:pt>
                      <c:pt idx="5379">
                        <c:v>11.417352710399999</c:v>
                      </c:pt>
                      <c:pt idx="5380">
                        <c:v>11.417352710399999</c:v>
                      </c:pt>
                      <c:pt idx="5381">
                        <c:v>11.417352710399999</c:v>
                      </c:pt>
                      <c:pt idx="5382">
                        <c:v>11.417352710399999</c:v>
                      </c:pt>
                      <c:pt idx="5383">
                        <c:v>11.417352710399999</c:v>
                      </c:pt>
                      <c:pt idx="5384">
                        <c:v>11.417352710399999</c:v>
                      </c:pt>
                      <c:pt idx="5385">
                        <c:v>11.417352710399999</c:v>
                      </c:pt>
                      <c:pt idx="5386">
                        <c:v>11.417352710399999</c:v>
                      </c:pt>
                      <c:pt idx="5387">
                        <c:v>11.417352710399999</c:v>
                      </c:pt>
                      <c:pt idx="5388">
                        <c:v>11.417352710399999</c:v>
                      </c:pt>
                      <c:pt idx="5389">
                        <c:v>11.417352710399999</c:v>
                      </c:pt>
                      <c:pt idx="5390">
                        <c:v>11.417352710399999</c:v>
                      </c:pt>
                      <c:pt idx="5391">
                        <c:v>11.417352710399999</c:v>
                      </c:pt>
                      <c:pt idx="5392">
                        <c:v>11.414521025700001</c:v>
                      </c:pt>
                      <c:pt idx="5393">
                        <c:v>11.414521025700001</c:v>
                      </c:pt>
                      <c:pt idx="5394">
                        <c:v>11.414521025700001</c:v>
                      </c:pt>
                      <c:pt idx="5395">
                        <c:v>11.414521025700001</c:v>
                      </c:pt>
                      <c:pt idx="5396">
                        <c:v>11.414521025700001</c:v>
                      </c:pt>
                      <c:pt idx="5397">
                        <c:v>11.414521025700001</c:v>
                      </c:pt>
                      <c:pt idx="5398">
                        <c:v>11.414521025700001</c:v>
                      </c:pt>
                      <c:pt idx="5399">
                        <c:v>11.414521025700001</c:v>
                      </c:pt>
                      <c:pt idx="5400">
                        <c:v>11.414521025700001</c:v>
                      </c:pt>
                      <c:pt idx="5401">
                        <c:v>11.414521025700001</c:v>
                      </c:pt>
                      <c:pt idx="5402">
                        <c:v>11.414521025700001</c:v>
                      </c:pt>
                      <c:pt idx="5403">
                        <c:v>11.414521025700001</c:v>
                      </c:pt>
                      <c:pt idx="5404">
                        <c:v>11.414521025700001</c:v>
                      </c:pt>
                      <c:pt idx="5405">
                        <c:v>11.414521025700001</c:v>
                      </c:pt>
                      <c:pt idx="5406">
                        <c:v>11.414521025700001</c:v>
                      </c:pt>
                      <c:pt idx="5407">
                        <c:v>11.414521025700001</c:v>
                      </c:pt>
                      <c:pt idx="5408">
                        <c:v>11.414521025700001</c:v>
                      </c:pt>
                      <c:pt idx="5409">
                        <c:v>11.414521025700001</c:v>
                      </c:pt>
                      <c:pt idx="5410">
                        <c:v>11.414521025700001</c:v>
                      </c:pt>
                      <c:pt idx="5411">
                        <c:v>11.414521025700001</c:v>
                      </c:pt>
                      <c:pt idx="5412">
                        <c:v>11.414521025700001</c:v>
                      </c:pt>
                      <c:pt idx="5413">
                        <c:v>11.414521025700001</c:v>
                      </c:pt>
                      <c:pt idx="5414">
                        <c:v>11.414521025700001</c:v>
                      </c:pt>
                      <c:pt idx="5415">
                        <c:v>11.411689340999999</c:v>
                      </c:pt>
                      <c:pt idx="5416">
                        <c:v>11.411689340999999</c:v>
                      </c:pt>
                      <c:pt idx="5417">
                        <c:v>11.411689340999999</c:v>
                      </c:pt>
                      <c:pt idx="5418">
                        <c:v>11.411689340999999</c:v>
                      </c:pt>
                      <c:pt idx="5419">
                        <c:v>11.411689340999999</c:v>
                      </c:pt>
                      <c:pt idx="5420">
                        <c:v>11.411689340999999</c:v>
                      </c:pt>
                      <c:pt idx="5421">
                        <c:v>11.411689340999999</c:v>
                      </c:pt>
                      <c:pt idx="5422">
                        <c:v>11.411689340999999</c:v>
                      </c:pt>
                      <c:pt idx="5423">
                        <c:v>11.411689340999999</c:v>
                      </c:pt>
                      <c:pt idx="5424">
                        <c:v>11.411689340999999</c:v>
                      </c:pt>
                      <c:pt idx="5425">
                        <c:v>11.411689340999999</c:v>
                      </c:pt>
                      <c:pt idx="5426">
                        <c:v>11.411689340999999</c:v>
                      </c:pt>
                      <c:pt idx="5427">
                        <c:v>11.411689340999999</c:v>
                      </c:pt>
                      <c:pt idx="5428">
                        <c:v>11.411689340999999</c:v>
                      </c:pt>
                      <c:pt idx="5429">
                        <c:v>11.411689340999999</c:v>
                      </c:pt>
                      <c:pt idx="5430">
                        <c:v>11.411689340999999</c:v>
                      </c:pt>
                      <c:pt idx="5431">
                        <c:v>11.411689340999999</c:v>
                      </c:pt>
                      <c:pt idx="5432">
                        <c:v>11.411689340999999</c:v>
                      </c:pt>
                      <c:pt idx="5433">
                        <c:v>11.411689340999999</c:v>
                      </c:pt>
                      <c:pt idx="5434">
                        <c:v>11.411689340999999</c:v>
                      </c:pt>
                      <c:pt idx="5435">
                        <c:v>11.411689340999999</c:v>
                      </c:pt>
                      <c:pt idx="5436">
                        <c:v>11.411689340999999</c:v>
                      </c:pt>
                      <c:pt idx="5437">
                        <c:v>11.411689340999999</c:v>
                      </c:pt>
                      <c:pt idx="5438">
                        <c:v>11.408857656299999</c:v>
                      </c:pt>
                      <c:pt idx="5439">
                        <c:v>11.408857656299999</c:v>
                      </c:pt>
                      <c:pt idx="5440">
                        <c:v>11.408857656299999</c:v>
                      </c:pt>
                      <c:pt idx="5441">
                        <c:v>11.408857656299999</c:v>
                      </c:pt>
                      <c:pt idx="5442">
                        <c:v>11.408857656299999</c:v>
                      </c:pt>
                      <c:pt idx="5443">
                        <c:v>11.408857656299999</c:v>
                      </c:pt>
                      <c:pt idx="5444">
                        <c:v>11.408857656299999</c:v>
                      </c:pt>
                      <c:pt idx="5445">
                        <c:v>11.408857656299999</c:v>
                      </c:pt>
                      <c:pt idx="5446">
                        <c:v>11.408857656299999</c:v>
                      </c:pt>
                      <c:pt idx="5447">
                        <c:v>11.408857656299999</c:v>
                      </c:pt>
                      <c:pt idx="5448">
                        <c:v>11.408857656299999</c:v>
                      </c:pt>
                      <c:pt idx="5449">
                        <c:v>11.408857656299999</c:v>
                      </c:pt>
                      <c:pt idx="5450">
                        <c:v>11.408857656299999</c:v>
                      </c:pt>
                      <c:pt idx="5451">
                        <c:v>11.408857656299999</c:v>
                      </c:pt>
                      <c:pt idx="5452">
                        <c:v>11.408857656299999</c:v>
                      </c:pt>
                      <c:pt idx="5453">
                        <c:v>11.408857656299999</c:v>
                      </c:pt>
                      <c:pt idx="5454">
                        <c:v>11.408857656299999</c:v>
                      </c:pt>
                      <c:pt idx="5455">
                        <c:v>11.408857656299999</c:v>
                      </c:pt>
                      <c:pt idx="5456">
                        <c:v>11.408857656299999</c:v>
                      </c:pt>
                      <c:pt idx="5457">
                        <c:v>11.408857656299999</c:v>
                      </c:pt>
                      <c:pt idx="5458">
                        <c:v>11.408857656299999</c:v>
                      </c:pt>
                      <c:pt idx="5459">
                        <c:v>11.408857656299999</c:v>
                      </c:pt>
                      <c:pt idx="5460">
                        <c:v>11.408857656299999</c:v>
                      </c:pt>
                      <c:pt idx="5461">
                        <c:v>11.4060259716</c:v>
                      </c:pt>
                      <c:pt idx="5462">
                        <c:v>11.4060259716</c:v>
                      </c:pt>
                      <c:pt idx="5463">
                        <c:v>11.4060259716</c:v>
                      </c:pt>
                      <c:pt idx="5464">
                        <c:v>11.4060259716</c:v>
                      </c:pt>
                      <c:pt idx="5465">
                        <c:v>11.4060259716</c:v>
                      </c:pt>
                      <c:pt idx="5466">
                        <c:v>11.4060259716</c:v>
                      </c:pt>
                      <c:pt idx="5467">
                        <c:v>11.4060259716</c:v>
                      </c:pt>
                      <c:pt idx="5468">
                        <c:v>11.4060259716</c:v>
                      </c:pt>
                      <c:pt idx="5469">
                        <c:v>11.4060259716</c:v>
                      </c:pt>
                      <c:pt idx="5470">
                        <c:v>11.4060259716</c:v>
                      </c:pt>
                      <c:pt idx="5471">
                        <c:v>11.4060259716</c:v>
                      </c:pt>
                      <c:pt idx="5472">
                        <c:v>11.4060259716</c:v>
                      </c:pt>
                      <c:pt idx="5473">
                        <c:v>11.4060259716</c:v>
                      </c:pt>
                      <c:pt idx="5474">
                        <c:v>11.4060259716</c:v>
                      </c:pt>
                      <c:pt idx="5475">
                        <c:v>11.4060259716</c:v>
                      </c:pt>
                      <c:pt idx="5476">
                        <c:v>11.4060259716</c:v>
                      </c:pt>
                      <c:pt idx="5477">
                        <c:v>11.4060259716</c:v>
                      </c:pt>
                      <c:pt idx="5478">
                        <c:v>11.4060259716</c:v>
                      </c:pt>
                      <c:pt idx="5479">
                        <c:v>11.4060259716</c:v>
                      </c:pt>
                      <c:pt idx="5480">
                        <c:v>11.4060259716</c:v>
                      </c:pt>
                      <c:pt idx="5481">
                        <c:v>11.4060259716</c:v>
                      </c:pt>
                      <c:pt idx="5482">
                        <c:v>11.4060259716</c:v>
                      </c:pt>
                      <c:pt idx="5483">
                        <c:v>11.4060259716</c:v>
                      </c:pt>
                      <c:pt idx="5484">
                        <c:v>11.4031942869</c:v>
                      </c:pt>
                      <c:pt idx="5485">
                        <c:v>11.4031942869</c:v>
                      </c:pt>
                      <c:pt idx="5486">
                        <c:v>11.4031942869</c:v>
                      </c:pt>
                      <c:pt idx="5487">
                        <c:v>11.4031942869</c:v>
                      </c:pt>
                      <c:pt idx="5488">
                        <c:v>11.4031942869</c:v>
                      </c:pt>
                      <c:pt idx="5489">
                        <c:v>11.4031942869</c:v>
                      </c:pt>
                      <c:pt idx="5490">
                        <c:v>11.4031942869</c:v>
                      </c:pt>
                      <c:pt idx="5491">
                        <c:v>11.4031942869</c:v>
                      </c:pt>
                      <c:pt idx="5492">
                        <c:v>11.4031942869</c:v>
                      </c:pt>
                      <c:pt idx="5493">
                        <c:v>11.4031942869</c:v>
                      </c:pt>
                      <c:pt idx="5494">
                        <c:v>11.4031942869</c:v>
                      </c:pt>
                      <c:pt idx="5495">
                        <c:v>11.4031942869</c:v>
                      </c:pt>
                      <c:pt idx="5496">
                        <c:v>11.4031942869</c:v>
                      </c:pt>
                      <c:pt idx="5497">
                        <c:v>11.4031942869</c:v>
                      </c:pt>
                      <c:pt idx="5498">
                        <c:v>11.4031942869</c:v>
                      </c:pt>
                      <c:pt idx="5499">
                        <c:v>11.4031942869</c:v>
                      </c:pt>
                      <c:pt idx="5500">
                        <c:v>11.4031942869</c:v>
                      </c:pt>
                      <c:pt idx="5501">
                        <c:v>11.4031942869</c:v>
                      </c:pt>
                      <c:pt idx="5502">
                        <c:v>11.4031942869</c:v>
                      </c:pt>
                      <c:pt idx="5503">
                        <c:v>11.4031942869</c:v>
                      </c:pt>
                      <c:pt idx="5504">
                        <c:v>11.4031942869</c:v>
                      </c:pt>
                      <c:pt idx="5505">
                        <c:v>11.4031942869</c:v>
                      </c:pt>
                      <c:pt idx="5506">
                        <c:v>11.4031942869</c:v>
                      </c:pt>
                      <c:pt idx="5507">
                        <c:v>11.4003626022</c:v>
                      </c:pt>
                      <c:pt idx="5508">
                        <c:v>11.4003626022</c:v>
                      </c:pt>
                      <c:pt idx="5509">
                        <c:v>11.4003626022</c:v>
                      </c:pt>
                      <c:pt idx="5510">
                        <c:v>11.4003626022</c:v>
                      </c:pt>
                      <c:pt idx="5511">
                        <c:v>11.4003626022</c:v>
                      </c:pt>
                      <c:pt idx="5512">
                        <c:v>11.4003626022</c:v>
                      </c:pt>
                      <c:pt idx="5513">
                        <c:v>11.4003626022</c:v>
                      </c:pt>
                      <c:pt idx="5514">
                        <c:v>11.4003626022</c:v>
                      </c:pt>
                      <c:pt idx="5515">
                        <c:v>11.4003626022</c:v>
                      </c:pt>
                      <c:pt idx="5516">
                        <c:v>11.4003626022</c:v>
                      </c:pt>
                      <c:pt idx="5517">
                        <c:v>11.4003626022</c:v>
                      </c:pt>
                      <c:pt idx="5518">
                        <c:v>11.4003626022</c:v>
                      </c:pt>
                      <c:pt idx="5519">
                        <c:v>11.4003626022</c:v>
                      </c:pt>
                      <c:pt idx="5520">
                        <c:v>11.4003626022</c:v>
                      </c:pt>
                      <c:pt idx="5521">
                        <c:v>11.4003626022</c:v>
                      </c:pt>
                      <c:pt idx="5522">
                        <c:v>11.4003626022</c:v>
                      </c:pt>
                      <c:pt idx="5523">
                        <c:v>11.4003626022</c:v>
                      </c:pt>
                      <c:pt idx="5524">
                        <c:v>11.4003626022</c:v>
                      </c:pt>
                      <c:pt idx="5525">
                        <c:v>11.4003626022</c:v>
                      </c:pt>
                      <c:pt idx="5526">
                        <c:v>11.4003626022</c:v>
                      </c:pt>
                      <c:pt idx="5527">
                        <c:v>11.4003626022</c:v>
                      </c:pt>
                      <c:pt idx="5528">
                        <c:v>11.4003626022</c:v>
                      </c:pt>
                      <c:pt idx="5529">
                        <c:v>11.4003626022</c:v>
                      </c:pt>
                      <c:pt idx="5530">
                        <c:v>11.397530917499999</c:v>
                      </c:pt>
                      <c:pt idx="5531">
                        <c:v>11.397530917499999</c:v>
                      </c:pt>
                      <c:pt idx="5532">
                        <c:v>11.397530917499999</c:v>
                      </c:pt>
                      <c:pt idx="5533">
                        <c:v>11.397530917499999</c:v>
                      </c:pt>
                      <c:pt idx="5534">
                        <c:v>11.397530917499999</c:v>
                      </c:pt>
                      <c:pt idx="5535">
                        <c:v>11.397530917499999</c:v>
                      </c:pt>
                      <c:pt idx="5536">
                        <c:v>11.397530917499999</c:v>
                      </c:pt>
                      <c:pt idx="5537">
                        <c:v>11.397530917499999</c:v>
                      </c:pt>
                      <c:pt idx="5538">
                        <c:v>11.397530917499999</c:v>
                      </c:pt>
                      <c:pt idx="5539">
                        <c:v>11.397530917499999</c:v>
                      </c:pt>
                      <c:pt idx="5540">
                        <c:v>11.397530917499999</c:v>
                      </c:pt>
                      <c:pt idx="5541">
                        <c:v>11.397530917499999</c:v>
                      </c:pt>
                      <c:pt idx="5542">
                        <c:v>11.397530917499999</c:v>
                      </c:pt>
                      <c:pt idx="5543">
                        <c:v>11.397530917499999</c:v>
                      </c:pt>
                      <c:pt idx="5544">
                        <c:v>11.397530917499999</c:v>
                      </c:pt>
                      <c:pt idx="5545">
                        <c:v>11.397530917499999</c:v>
                      </c:pt>
                      <c:pt idx="5546">
                        <c:v>11.397530917499999</c:v>
                      </c:pt>
                      <c:pt idx="5547">
                        <c:v>11.397530917499999</c:v>
                      </c:pt>
                      <c:pt idx="5548">
                        <c:v>11.397530917499999</c:v>
                      </c:pt>
                      <c:pt idx="5549">
                        <c:v>11.397530917499999</c:v>
                      </c:pt>
                      <c:pt idx="5550">
                        <c:v>11.397530917499999</c:v>
                      </c:pt>
                      <c:pt idx="5551">
                        <c:v>11.397530917499999</c:v>
                      </c:pt>
                      <c:pt idx="5552">
                        <c:v>11.397530917499999</c:v>
                      </c:pt>
                      <c:pt idx="5553">
                        <c:v>11.394699232799999</c:v>
                      </c:pt>
                      <c:pt idx="5554">
                        <c:v>11.394699232799999</c:v>
                      </c:pt>
                      <c:pt idx="5555">
                        <c:v>11.394699232799999</c:v>
                      </c:pt>
                      <c:pt idx="5556">
                        <c:v>11.394699232799999</c:v>
                      </c:pt>
                      <c:pt idx="5557">
                        <c:v>11.394699232799999</c:v>
                      </c:pt>
                      <c:pt idx="5558">
                        <c:v>11.394699232799999</c:v>
                      </c:pt>
                      <c:pt idx="5559">
                        <c:v>11.394699232799999</c:v>
                      </c:pt>
                      <c:pt idx="5560">
                        <c:v>11.394699232799999</c:v>
                      </c:pt>
                      <c:pt idx="5561">
                        <c:v>11.394699232799999</c:v>
                      </c:pt>
                      <c:pt idx="5562">
                        <c:v>11.394699232799999</c:v>
                      </c:pt>
                      <c:pt idx="5563">
                        <c:v>11.394699232799999</c:v>
                      </c:pt>
                      <c:pt idx="5564">
                        <c:v>11.394699232799999</c:v>
                      </c:pt>
                      <c:pt idx="5565">
                        <c:v>11.394699232799999</c:v>
                      </c:pt>
                      <c:pt idx="5566">
                        <c:v>11.394699232799999</c:v>
                      </c:pt>
                      <c:pt idx="5567">
                        <c:v>11.394699232799999</c:v>
                      </c:pt>
                      <c:pt idx="5568">
                        <c:v>11.394699232799999</c:v>
                      </c:pt>
                      <c:pt idx="5569">
                        <c:v>11.394699232799999</c:v>
                      </c:pt>
                      <c:pt idx="5570">
                        <c:v>11.394699232799999</c:v>
                      </c:pt>
                      <c:pt idx="5571">
                        <c:v>11.394699232799999</c:v>
                      </c:pt>
                      <c:pt idx="5572">
                        <c:v>11.394699232799999</c:v>
                      </c:pt>
                      <c:pt idx="5573">
                        <c:v>11.394699232799999</c:v>
                      </c:pt>
                      <c:pt idx="5574">
                        <c:v>11.394699232799999</c:v>
                      </c:pt>
                      <c:pt idx="5575">
                        <c:v>11.394699232799999</c:v>
                      </c:pt>
                      <c:pt idx="5576">
                        <c:v>11.3918675481</c:v>
                      </c:pt>
                      <c:pt idx="5577">
                        <c:v>11.3918675481</c:v>
                      </c:pt>
                      <c:pt idx="5578">
                        <c:v>11.3918675481</c:v>
                      </c:pt>
                      <c:pt idx="5579">
                        <c:v>11.3918675481</c:v>
                      </c:pt>
                      <c:pt idx="5580">
                        <c:v>11.3918675481</c:v>
                      </c:pt>
                      <c:pt idx="5581">
                        <c:v>11.3918675481</c:v>
                      </c:pt>
                      <c:pt idx="5582">
                        <c:v>11.3918675481</c:v>
                      </c:pt>
                      <c:pt idx="5583">
                        <c:v>11.3918675481</c:v>
                      </c:pt>
                      <c:pt idx="5584">
                        <c:v>11.3918675481</c:v>
                      </c:pt>
                      <c:pt idx="5585">
                        <c:v>11.3918675481</c:v>
                      </c:pt>
                      <c:pt idx="5586">
                        <c:v>11.3918675481</c:v>
                      </c:pt>
                      <c:pt idx="5587">
                        <c:v>11.3918675481</c:v>
                      </c:pt>
                      <c:pt idx="5588">
                        <c:v>11.3918675481</c:v>
                      </c:pt>
                      <c:pt idx="5589">
                        <c:v>11.3918675481</c:v>
                      </c:pt>
                      <c:pt idx="5590">
                        <c:v>11.3918675481</c:v>
                      </c:pt>
                      <c:pt idx="5591">
                        <c:v>11.3918675481</c:v>
                      </c:pt>
                      <c:pt idx="5592">
                        <c:v>11.3918675481</c:v>
                      </c:pt>
                      <c:pt idx="5593">
                        <c:v>11.3918675481</c:v>
                      </c:pt>
                      <c:pt idx="5594">
                        <c:v>11.3918675481</c:v>
                      </c:pt>
                      <c:pt idx="5595">
                        <c:v>11.3918675481</c:v>
                      </c:pt>
                      <c:pt idx="5596">
                        <c:v>11.3918675481</c:v>
                      </c:pt>
                      <c:pt idx="5597">
                        <c:v>11.3918675481</c:v>
                      </c:pt>
                      <c:pt idx="5598">
                        <c:v>11.3918675481</c:v>
                      </c:pt>
                      <c:pt idx="5599">
                        <c:v>11.3890358634</c:v>
                      </c:pt>
                      <c:pt idx="5600">
                        <c:v>11.3890358634</c:v>
                      </c:pt>
                      <c:pt idx="5601">
                        <c:v>11.3890358634</c:v>
                      </c:pt>
                      <c:pt idx="5602">
                        <c:v>11.3890358634</c:v>
                      </c:pt>
                      <c:pt idx="5603">
                        <c:v>11.3890358634</c:v>
                      </c:pt>
                      <c:pt idx="5604">
                        <c:v>11.3890358634</c:v>
                      </c:pt>
                      <c:pt idx="5605">
                        <c:v>11.3890358634</c:v>
                      </c:pt>
                      <c:pt idx="5606">
                        <c:v>11.3890358634</c:v>
                      </c:pt>
                      <c:pt idx="5607">
                        <c:v>11.3890358634</c:v>
                      </c:pt>
                      <c:pt idx="5608">
                        <c:v>11.3890358634</c:v>
                      </c:pt>
                      <c:pt idx="5609">
                        <c:v>11.3890358634</c:v>
                      </c:pt>
                      <c:pt idx="5610">
                        <c:v>11.3890358634</c:v>
                      </c:pt>
                      <c:pt idx="5611">
                        <c:v>11.3890358634</c:v>
                      </c:pt>
                      <c:pt idx="5612">
                        <c:v>11.3890358634</c:v>
                      </c:pt>
                      <c:pt idx="5613">
                        <c:v>11.3890358634</c:v>
                      </c:pt>
                      <c:pt idx="5614">
                        <c:v>11.3890358634</c:v>
                      </c:pt>
                      <c:pt idx="5615">
                        <c:v>11.3890358634</c:v>
                      </c:pt>
                      <c:pt idx="5616">
                        <c:v>11.3890358634</c:v>
                      </c:pt>
                      <c:pt idx="5617">
                        <c:v>11.3890358634</c:v>
                      </c:pt>
                      <c:pt idx="5618">
                        <c:v>11.3890358634</c:v>
                      </c:pt>
                      <c:pt idx="5619">
                        <c:v>11.3890358634</c:v>
                      </c:pt>
                      <c:pt idx="5620">
                        <c:v>11.3890358634</c:v>
                      </c:pt>
                      <c:pt idx="5621">
                        <c:v>11.3890358634</c:v>
                      </c:pt>
                      <c:pt idx="5622">
                        <c:v>11.3862041787</c:v>
                      </c:pt>
                      <c:pt idx="5623">
                        <c:v>11.3862041787</c:v>
                      </c:pt>
                      <c:pt idx="5624">
                        <c:v>11.3862041787</c:v>
                      </c:pt>
                      <c:pt idx="5625">
                        <c:v>11.3862041787</c:v>
                      </c:pt>
                      <c:pt idx="5626">
                        <c:v>11.3862041787</c:v>
                      </c:pt>
                      <c:pt idx="5627">
                        <c:v>11.3862041787</c:v>
                      </c:pt>
                      <c:pt idx="5628">
                        <c:v>11.3862041787</c:v>
                      </c:pt>
                      <c:pt idx="5629">
                        <c:v>11.3862041787</c:v>
                      </c:pt>
                      <c:pt idx="5630">
                        <c:v>11.3862041787</c:v>
                      </c:pt>
                      <c:pt idx="5631">
                        <c:v>11.3862041787</c:v>
                      </c:pt>
                      <c:pt idx="5632">
                        <c:v>11.3862041787</c:v>
                      </c:pt>
                      <c:pt idx="5633">
                        <c:v>11.3862041787</c:v>
                      </c:pt>
                      <c:pt idx="5634">
                        <c:v>11.3862041787</c:v>
                      </c:pt>
                      <c:pt idx="5635">
                        <c:v>11.3862041787</c:v>
                      </c:pt>
                      <c:pt idx="5636">
                        <c:v>11.3862041787</c:v>
                      </c:pt>
                      <c:pt idx="5637">
                        <c:v>11.3862041787</c:v>
                      </c:pt>
                      <c:pt idx="5638">
                        <c:v>11.3862041787</c:v>
                      </c:pt>
                      <c:pt idx="5639">
                        <c:v>11.3862041787</c:v>
                      </c:pt>
                      <c:pt idx="5640">
                        <c:v>11.3862041787</c:v>
                      </c:pt>
                      <c:pt idx="5641">
                        <c:v>11.3862041787</c:v>
                      </c:pt>
                      <c:pt idx="5642">
                        <c:v>11.3862041787</c:v>
                      </c:pt>
                      <c:pt idx="5643">
                        <c:v>11.3862041787</c:v>
                      </c:pt>
                      <c:pt idx="5644">
                        <c:v>11.3862041787</c:v>
                      </c:pt>
                      <c:pt idx="5645">
                        <c:v>11.383372494</c:v>
                      </c:pt>
                      <c:pt idx="5646">
                        <c:v>11.383372494</c:v>
                      </c:pt>
                      <c:pt idx="5647">
                        <c:v>11.383372494</c:v>
                      </c:pt>
                      <c:pt idx="5648">
                        <c:v>11.383372494</c:v>
                      </c:pt>
                      <c:pt idx="5649">
                        <c:v>11.383372494</c:v>
                      </c:pt>
                      <c:pt idx="5650">
                        <c:v>11.383372494</c:v>
                      </c:pt>
                      <c:pt idx="5651">
                        <c:v>11.383372494</c:v>
                      </c:pt>
                      <c:pt idx="5652">
                        <c:v>11.383372494</c:v>
                      </c:pt>
                      <c:pt idx="5653">
                        <c:v>11.383372494</c:v>
                      </c:pt>
                      <c:pt idx="5654">
                        <c:v>11.383372494</c:v>
                      </c:pt>
                      <c:pt idx="5655">
                        <c:v>11.383372494</c:v>
                      </c:pt>
                      <c:pt idx="5656">
                        <c:v>11.383372494</c:v>
                      </c:pt>
                      <c:pt idx="5657">
                        <c:v>11.383372494</c:v>
                      </c:pt>
                      <c:pt idx="5658">
                        <c:v>11.383372494</c:v>
                      </c:pt>
                      <c:pt idx="5659">
                        <c:v>11.383372494</c:v>
                      </c:pt>
                      <c:pt idx="5660">
                        <c:v>11.383372494</c:v>
                      </c:pt>
                      <c:pt idx="5661">
                        <c:v>11.383372494</c:v>
                      </c:pt>
                      <c:pt idx="5662">
                        <c:v>11.383372494</c:v>
                      </c:pt>
                      <c:pt idx="5663">
                        <c:v>11.383372494</c:v>
                      </c:pt>
                      <c:pt idx="5664">
                        <c:v>11.383372494</c:v>
                      </c:pt>
                      <c:pt idx="5665">
                        <c:v>11.383372494</c:v>
                      </c:pt>
                      <c:pt idx="5666">
                        <c:v>11.383372494</c:v>
                      </c:pt>
                      <c:pt idx="5667">
                        <c:v>11.383372494</c:v>
                      </c:pt>
                      <c:pt idx="5668">
                        <c:v>11.380540809299999</c:v>
                      </c:pt>
                      <c:pt idx="5669">
                        <c:v>11.380540809299999</c:v>
                      </c:pt>
                      <c:pt idx="5670">
                        <c:v>11.380540809299999</c:v>
                      </c:pt>
                      <c:pt idx="5671">
                        <c:v>11.380540809299999</c:v>
                      </c:pt>
                      <c:pt idx="5672">
                        <c:v>11.380540809299999</c:v>
                      </c:pt>
                      <c:pt idx="5673">
                        <c:v>11.380540809299999</c:v>
                      </c:pt>
                      <c:pt idx="5674">
                        <c:v>11.380540809299999</c:v>
                      </c:pt>
                      <c:pt idx="5675">
                        <c:v>11.380540809299999</c:v>
                      </c:pt>
                      <c:pt idx="5676">
                        <c:v>11.380540809299999</c:v>
                      </c:pt>
                      <c:pt idx="5677">
                        <c:v>11.380540809299999</c:v>
                      </c:pt>
                      <c:pt idx="5678">
                        <c:v>11.380540809299999</c:v>
                      </c:pt>
                      <c:pt idx="5679">
                        <c:v>11.380540809299999</c:v>
                      </c:pt>
                      <c:pt idx="5680">
                        <c:v>11.380540809299999</c:v>
                      </c:pt>
                      <c:pt idx="5681">
                        <c:v>11.380540809299999</c:v>
                      </c:pt>
                      <c:pt idx="5682">
                        <c:v>11.380540809299999</c:v>
                      </c:pt>
                      <c:pt idx="5683">
                        <c:v>11.380540809299999</c:v>
                      </c:pt>
                      <c:pt idx="5684">
                        <c:v>11.380540809299999</c:v>
                      </c:pt>
                      <c:pt idx="5685">
                        <c:v>11.380540809299999</c:v>
                      </c:pt>
                      <c:pt idx="5686">
                        <c:v>11.380540809299999</c:v>
                      </c:pt>
                      <c:pt idx="5687">
                        <c:v>11.380540809299999</c:v>
                      </c:pt>
                      <c:pt idx="5688">
                        <c:v>11.380540809299999</c:v>
                      </c:pt>
                      <c:pt idx="5689">
                        <c:v>11.380540809299999</c:v>
                      </c:pt>
                      <c:pt idx="5690">
                        <c:v>11.380540809299999</c:v>
                      </c:pt>
                      <c:pt idx="5691">
                        <c:v>11.377709124600001</c:v>
                      </c:pt>
                      <c:pt idx="5692">
                        <c:v>11.377709124600001</c:v>
                      </c:pt>
                      <c:pt idx="5693">
                        <c:v>11.377709124600001</c:v>
                      </c:pt>
                      <c:pt idx="5694">
                        <c:v>11.377709124600001</c:v>
                      </c:pt>
                      <c:pt idx="5695">
                        <c:v>11.377709124600001</c:v>
                      </c:pt>
                      <c:pt idx="5696">
                        <c:v>11.377709124600001</c:v>
                      </c:pt>
                      <c:pt idx="5697">
                        <c:v>11.377709124600001</c:v>
                      </c:pt>
                      <c:pt idx="5698">
                        <c:v>11.377709124600001</c:v>
                      </c:pt>
                      <c:pt idx="5699">
                        <c:v>11.377709124600001</c:v>
                      </c:pt>
                      <c:pt idx="5700">
                        <c:v>11.377709124600001</c:v>
                      </c:pt>
                      <c:pt idx="5701">
                        <c:v>11.377709124600001</c:v>
                      </c:pt>
                      <c:pt idx="5702">
                        <c:v>11.377709124600001</c:v>
                      </c:pt>
                      <c:pt idx="5703">
                        <c:v>11.377709124600001</c:v>
                      </c:pt>
                      <c:pt idx="5704">
                        <c:v>11.377709124600001</c:v>
                      </c:pt>
                      <c:pt idx="5705">
                        <c:v>11.377709124600001</c:v>
                      </c:pt>
                      <c:pt idx="5706">
                        <c:v>11.377709124600001</c:v>
                      </c:pt>
                      <c:pt idx="5707">
                        <c:v>11.377709124600001</c:v>
                      </c:pt>
                      <c:pt idx="5708">
                        <c:v>11.377709124600001</c:v>
                      </c:pt>
                      <c:pt idx="5709">
                        <c:v>11.377709124600001</c:v>
                      </c:pt>
                      <c:pt idx="5710">
                        <c:v>11.377709124600001</c:v>
                      </c:pt>
                      <c:pt idx="5711">
                        <c:v>11.377709124600001</c:v>
                      </c:pt>
                      <c:pt idx="5712">
                        <c:v>11.377709124600001</c:v>
                      </c:pt>
                      <c:pt idx="5713">
                        <c:v>11.377709124600001</c:v>
                      </c:pt>
                      <c:pt idx="5714">
                        <c:v>11.374877439899999</c:v>
                      </c:pt>
                      <c:pt idx="5715">
                        <c:v>11.374877439899999</c:v>
                      </c:pt>
                      <c:pt idx="5716">
                        <c:v>11.374877439899999</c:v>
                      </c:pt>
                      <c:pt idx="5717">
                        <c:v>11.374877439899999</c:v>
                      </c:pt>
                      <c:pt idx="5718">
                        <c:v>11.374877439899999</c:v>
                      </c:pt>
                      <c:pt idx="5719">
                        <c:v>11.374877439899999</c:v>
                      </c:pt>
                      <c:pt idx="5720">
                        <c:v>11.374877439899999</c:v>
                      </c:pt>
                      <c:pt idx="5721">
                        <c:v>11.374877439899999</c:v>
                      </c:pt>
                      <c:pt idx="5722">
                        <c:v>11.374877439899999</c:v>
                      </c:pt>
                      <c:pt idx="5723">
                        <c:v>11.374877439899999</c:v>
                      </c:pt>
                      <c:pt idx="5724">
                        <c:v>11.374877439899999</c:v>
                      </c:pt>
                      <c:pt idx="5725">
                        <c:v>11.374877439899999</c:v>
                      </c:pt>
                      <c:pt idx="5726">
                        <c:v>11.374877439899999</c:v>
                      </c:pt>
                      <c:pt idx="5727">
                        <c:v>11.374877439899999</c:v>
                      </c:pt>
                      <c:pt idx="5728">
                        <c:v>11.374877439899999</c:v>
                      </c:pt>
                      <c:pt idx="5729">
                        <c:v>11.374877439899999</c:v>
                      </c:pt>
                      <c:pt idx="5730">
                        <c:v>11.374877439899999</c:v>
                      </c:pt>
                      <c:pt idx="5731">
                        <c:v>11.374877439899999</c:v>
                      </c:pt>
                      <c:pt idx="5732">
                        <c:v>11.374877439899999</c:v>
                      </c:pt>
                      <c:pt idx="5733">
                        <c:v>11.374877439899999</c:v>
                      </c:pt>
                      <c:pt idx="5734">
                        <c:v>11.374877439899999</c:v>
                      </c:pt>
                      <c:pt idx="5735">
                        <c:v>11.374877439899999</c:v>
                      </c:pt>
                      <c:pt idx="5736">
                        <c:v>11.374877439899999</c:v>
                      </c:pt>
                      <c:pt idx="5737">
                        <c:v>11.3720457552</c:v>
                      </c:pt>
                      <c:pt idx="5738">
                        <c:v>11.3720457552</c:v>
                      </c:pt>
                      <c:pt idx="5739">
                        <c:v>11.3720457552</c:v>
                      </c:pt>
                      <c:pt idx="5740">
                        <c:v>11.3720457552</c:v>
                      </c:pt>
                      <c:pt idx="5741">
                        <c:v>11.3720457552</c:v>
                      </c:pt>
                      <c:pt idx="5742">
                        <c:v>11.3720457552</c:v>
                      </c:pt>
                      <c:pt idx="5743">
                        <c:v>11.3720457552</c:v>
                      </c:pt>
                      <c:pt idx="5744">
                        <c:v>11.3720457552</c:v>
                      </c:pt>
                      <c:pt idx="5745">
                        <c:v>11.3720457552</c:v>
                      </c:pt>
                      <c:pt idx="5746">
                        <c:v>11.3720457552</c:v>
                      </c:pt>
                      <c:pt idx="5747">
                        <c:v>11.3720457552</c:v>
                      </c:pt>
                      <c:pt idx="5748">
                        <c:v>11.3720457552</c:v>
                      </c:pt>
                      <c:pt idx="5749">
                        <c:v>11.3720457552</c:v>
                      </c:pt>
                      <c:pt idx="5750">
                        <c:v>11.3720457552</c:v>
                      </c:pt>
                      <c:pt idx="5751">
                        <c:v>11.3720457552</c:v>
                      </c:pt>
                      <c:pt idx="5752">
                        <c:v>11.3720457552</c:v>
                      </c:pt>
                      <c:pt idx="5753">
                        <c:v>11.3720457552</c:v>
                      </c:pt>
                      <c:pt idx="5754">
                        <c:v>11.3720457552</c:v>
                      </c:pt>
                      <c:pt idx="5755">
                        <c:v>11.3720457552</c:v>
                      </c:pt>
                      <c:pt idx="5756">
                        <c:v>11.3720457552</c:v>
                      </c:pt>
                      <c:pt idx="5757">
                        <c:v>11.3720457552</c:v>
                      </c:pt>
                      <c:pt idx="5758">
                        <c:v>11.3720457552</c:v>
                      </c:pt>
                      <c:pt idx="5759">
                        <c:v>11.3720457552</c:v>
                      </c:pt>
                      <c:pt idx="5760">
                        <c:v>11.3692140705</c:v>
                      </c:pt>
                      <c:pt idx="5761">
                        <c:v>11.3692140705</c:v>
                      </c:pt>
                      <c:pt idx="5762">
                        <c:v>11.3692140705</c:v>
                      </c:pt>
                      <c:pt idx="5763">
                        <c:v>11.3692140705</c:v>
                      </c:pt>
                      <c:pt idx="5764">
                        <c:v>11.3692140705</c:v>
                      </c:pt>
                      <c:pt idx="5765">
                        <c:v>11.3692140705</c:v>
                      </c:pt>
                      <c:pt idx="5766">
                        <c:v>11.3692140705</c:v>
                      </c:pt>
                      <c:pt idx="5767">
                        <c:v>11.3692140705</c:v>
                      </c:pt>
                      <c:pt idx="5768">
                        <c:v>11.3692140705</c:v>
                      </c:pt>
                      <c:pt idx="5769">
                        <c:v>11.3692140705</c:v>
                      </c:pt>
                      <c:pt idx="5770">
                        <c:v>11.3692140705</c:v>
                      </c:pt>
                      <c:pt idx="5771">
                        <c:v>11.3692140705</c:v>
                      </c:pt>
                      <c:pt idx="5772">
                        <c:v>11.3692140705</c:v>
                      </c:pt>
                      <c:pt idx="5773">
                        <c:v>11.3692140705</c:v>
                      </c:pt>
                      <c:pt idx="5774">
                        <c:v>11.3692140705</c:v>
                      </c:pt>
                      <c:pt idx="5775">
                        <c:v>11.3692140705</c:v>
                      </c:pt>
                      <c:pt idx="5776">
                        <c:v>11.3692140705</c:v>
                      </c:pt>
                      <c:pt idx="5777">
                        <c:v>11.3692140705</c:v>
                      </c:pt>
                      <c:pt idx="5778">
                        <c:v>11.3692140705</c:v>
                      </c:pt>
                      <c:pt idx="5779">
                        <c:v>11.3692140705</c:v>
                      </c:pt>
                      <c:pt idx="5780">
                        <c:v>11.3692140705</c:v>
                      </c:pt>
                      <c:pt idx="5781">
                        <c:v>11.3692140705</c:v>
                      </c:pt>
                      <c:pt idx="5782">
                        <c:v>11.3692140705</c:v>
                      </c:pt>
                      <c:pt idx="5783">
                        <c:v>11.3663823858</c:v>
                      </c:pt>
                      <c:pt idx="5784">
                        <c:v>11.3663823858</c:v>
                      </c:pt>
                      <c:pt idx="5785">
                        <c:v>11.3663823858</c:v>
                      </c:pt>
                      <c:pt idx="5786">
                        <c:v>11.3663823858</c:v>
                      </c:pt>
                      <c:pt idx="5787">
                        <c:v>11.3663823858</c:v>
                      </c:pt>
                      <c:pt idx="5788">
                        <c:v>11.3663823858</c:v>
                      </c:pt>
                      <c:pt idx="5789">
                        <c:v>11.3663823858</c:v>
                      </c:pt>
                      <c:pt idx="5790">
                        <c:v>11.3663823858</c:v>
                      </c:pt>
                      <c:pt idx="5791">
                        <c:v>11.3663823858</c:v>
                      </c:pt>
                      <c:pt idx="5792">
                        <c:v>11.3663823858</c:v>
                      </c:pt>
                      <c:pt idx="5793">
                        <c:v>11.3663823858</c:v>
                      </c:pt>
                      <c:pt idx="5794">
                        <c:v>11.3663823858</c:v>
                      </c:pt>
                      <c:pt idx="5795">
                        <c:v>11.3663823858</c:v>
                      </c:pt>
                      <c:pt idx="5796">
                        <c:v>11.3663823858</c:v>
                      </c:pt>
                      <c:pt idx="5797">
                        <c:v>11.3663823858</c:v>
                      </c:pt>
                      <c:pt idx="5798">
                        <c:v>11.3663823858</c:v>
                      </c:pt>
                      <c:pt idx="5799">
                        <c:v>11.3663823858</c:v>
                      </c:pt>
                      <c:pt idx="5800">
                        <c:v>11.3663823858</c:v>
                      </c:pt>
                      <c:pt idx="5801">
                        <c:v>11.3663823858</c:v>
                      </c:pt>
                      <c:pt idx="5802">
                        <c:v>11.3663823858</c:v>
                      </c:pt>
                      <c:pt idx="5803">
                        <c:v>11.3663823858</c:v>
                      </c:pt>
                      <c:pt idx="5804">
                        <c:v>11.3663823858</c:v>
                      </c:pt>
                      <c:pt idx="5805">
                        <c:v>11.3663823858</c:v>
                      </c:pt>
                      <c:pt idx="5806">
                        <c:v>11.363550701099999</c:v>
                      </c:pt>
                      <c:pt idx="5807">
                        <c:v>11.363550701099999</c:v>
                      </c:pt>
                      <c:pt idx="5808">
                        <c:v>11.363550701099999</c:v>
                      </c:pt>
                      <c:pt idx="5809">
                        <c:v>11.363550701099999</c:v>
                      </c:pt>
                      <c:pt idx="5810">
                        <c:v>11.363550701099999</c:v>
                      </c:pt>
                      <c:pt idx="5811">
                        <c:v>11.363550701099999</c:v>
                      </c:pt>
                      <c:pt idx="5812">
                        <c:v>11.363550701099999</c:v>
                      </c:pt>
                      <c:pt idx="5813">
                        <c:v>11.363550701099999</c:v>
                      </c:pt>
                      <c:pt idx="5814">
                        <c:v>11.363550701099999</c:v>
                      </c:pt>
                      <c:pt idx="5815">
                        <c:v>11.363550701099999</c:v>
                      </c:pt>
                      <c:pt idx="5816">
                        <c:v>11.363550701099999</c:v>
                      </c:pt>
                      <c:pt idx="5817">
                        <c:v>11.363550701099999</c:v>
                      </c:pt>
                      <c:pt idx="5818">
                        <c:v>11.363550701099999</c:v>
                      </c:pt>
                      <c:pt idx="5819">
                        <c:v>11.363550701099999</c:v>
                      </c:pt>
                      <c:pt idx="5820">
                        <c:v>11.363550701099999</c:v>
                      </c:pt>
                      <c:pt idx="5821">
                        <c:v>11.363550701099999</c:v>
                      </c:pt>
                      <c:pt idx="5822">
                        <c:v>11.363550701099999</c:v>
                      </c:pt>
                      <c:pt idx="5823">
                        <c:v>11.363550701099999</c:v>
                      </c:pt>
                      <c:pt idx="5824">
                        <c:v>11.363550701099999</c:v>
                      </c:pt>
                      <c:pt idx="5825">
                        <c:v>11.363550701099999</c:v>
                      </c:pt>
                      <c:pt idx="5826">
                        <c:v>11.363550701099999</c:v>
                      </c:pt>
                      <c:pt idx="5827">
                        <c:v>11.363550701099999</c:v>
                      </c:pt>
                      <c:pt idx="5828">
                        <c:v>11.363550701099999</c:v>
                      </c:pt>
                      <c:pt idx="5829">
                        <c:v>11.360719016399999</c:v>
                      </c:pt>
                      <c:pt idx="5830">
                        <c:v>11.360719016399999</c:v>
                      </c:pt>
                      <c:pt idx="5831">
                        <c:v>11.360719016399999</c:v>
                      </c:pt>
                      <c:pt idx="5832">
                        <c:v>11.360719016399999</c:v>
                      </c:pt>
                      <c:pt idx="5833">
                        <c:v>11.360719016399999</c:v>
                      </c:pt>
                      <c:pt idx="5834">
                        <c:v>11.360719016399999</c:v>
                      </c:pt>
                      <c:pt idx="5835">
                        <c:v>11.360719016399999</c:v>
                      </c:pt>
                      <c:pt idx="5836">
                        <c:v>11.360719016399999</c:v>
                      </c:pt>
                      <c:pt idx="5837">
                        <c:v>11.360719016399999</c:v>
                      </c:pt>
                      <c:pt idx="5838">
                        <c:v>11.360719016399999</c:v>
                      </c:pt>
                      <c:pt idx="5839">
                        <c:v>11.360719016399999</c:v>
                      </c:pt>
                      <c:pt idx="5840">
                        <c:v>11.360719016399999</c:v>
                      </c:pt>
                      <c:pt idx="5841">
                        <c:v>11.360719016399999</c:v>
                      </c:pt>
                      <c:pt idx="5842">
                        <c:v>11.360719016399999</c:v>
                      </c:pt>
                      <c:pt idx="5843">
                        <c:v>11.360719016399999</c:v>
                      </c:pt>
                      <c:pt idx="5844">
                        <c:v>11.360719016399999</c:v>
                      </c:pt>
                      <c:pt idx="5845">
                        <c:v>11.360719016399999</c:v>
                      </c:pt>
                      <c:pt idx="5846">
                        <c:v>11.360719016399999</c:v>
                      </c:pt>
                      <c:pt idx="5847">
                        <c:v>11.360719016399999</c:v>
                      </c:pt>
                      <c:pt idx="5848">
                        <c:v>11.360719016399999</c:v>
                      </c:pt>
                      <c:pt idx="5849">
                        <c:v>11.360719016399999</c:v>
                      </c:pt>
                      <c:pt idx="5850">
                        <c:v>11.360719016399999</c:v>
                      </c:pt>
                      <c:pt idx="5851">
                        <c:v>11.360719016399999</c:v>
                      </c:pt>
                      <c:pt idx="5852">
                        <c:v>11.360719016399999</c:v>
                      </c:pt>
                      <c:pt idx="5853">
                        <c:v>11.357887331700001</c:v>
                      </c:pt>
                      <c:pt idx="5854">
                        <c:v>11.357887331700001</c:v>
                      </c:pt>
                      <c:pt idx="5855">
                        <c:v>11.357887331700001</c:v>
                      </c:pt>
                      <c:pt idx="5856">
                        <c:v>11.357887331700001</c:v>
                      </c:pt>
                      <c:pt idx="5857">
                        <c:v>11.357887331700001</c:v>
                      </c:pt>
                      <c:pt idx="5858">
                        <c:v>11.357887331700001</c:v>
                      </c:pt>
                      <c:pt idx="5859">
                        <c:v>11.357887331700001</c:v>
                      </c:pt>
                      <c:pt idx="5860">
                        <c:v>11.357887331700001</c:v>
                      </c:pt>
                      <c:pt idx="5861">
                        <c:v>11.357887331700001</c:v>
                      </c:pt>
                      <c:pt idx="5862">
                        <c:v>11.357887331700001</c:v>
                      </c:pt>
                      <c:pt idx="5863">
                        <c:v>11.357887331700001</c:v>
                      </c:pt>
                      <c:pt idx="5864">
                        <c:v>11.357887331700001</c:v>
                      </c:pt>
                      <c:pt idx="5865">
                        <c:v>11.357887331700001</c:v>
                      </c:pt>
                      <c:pt idx="5866">
                        <c:v>11.357887331700001</c:v>
                      </c:pt>
                      <c:pt idx="5867">
                        <c:v>11.357887331700001</c:v>
                      </c:pt>
                      <c:pt idx="5868">
                        <c:v>11.357887331700001</c:v>
                      </c:pt>
                      <c:pt idx="5869">
                        <c:v>11.357887331700001</c:v>
                      </c:pt>
                      <c:pt idx="5870">
                        <c:v>11.357887331700001</c:v>
                      </c:pt>
                      <c:pt idx="5871">
                        <c:v>11.357887331700001</c:v>
                      </c:pt>
                      <c:pt idx="5872">
                        <c:v>11.357887331700001</c:v>
                      </c:pt>
                      <c:pt idx="5873">
                        <c:v>11.357887331700001</c:v>
                      </c:pt>
                      <c:pt idx="5874">
                        <c:v>11.357887331700001</c:v>
                      </c:pt>
                      <c:pt idx="5875">
                        <c:v>11.357887331700001</c:v>
                      </c:pt>
                      <c:pt idx="5876">
                        <c:v>11.355055647</c:v>
                      </c:pt>
                      <c:pt idx="5877">
                        <c:v>11.355055647</c:v>
                      </c:pt>
                      <c:pt idx="5878">
                        <c:v>11.355055647</c:v>
                      </c:pt>
                      <c:pt idx="5879">
                        <c:v>11.355055647</c:v>
                      </c:pt>
                      <c:pt idx="5880">
                        <c:v>11.355055647</c:v>
                      </c:pt>
                      <c:pt idx="5881">
                        <c:v>11.355055647</c:v>
                      </c:pt>
                      <c:pt idx="5882">
                        <c:v>11.355055647</c:v>
                      </c:pt>
                      <c:pt idx="5883">
                        <c:v>11.355055647</c:v>
                      </c:pt>
                      <c:pt idx="5884">
                        <c:v>11.355055647</c:v>
                      </c:pt>
                      <c:pt idx="5885">
                        <c:v>11.355055647</c:v>
                      </c:pt>
                      <c:pt idx="5886">
                        <c:v>11.355055647</c:v>
                      </c:pt>
                      <c:pt idx="5887">
                        <c:v>11.355055647</c:v>
                      </c:pt>
                      <c:pt idx="5888">
                        <c:v>11.355055647</c:v>
                      </c:pt>
                      <c:pt idx="5889">
                        <c:v>11.355055647</c:v>
                      </c:pt>
                      <c:pt idx="5890">
                        <c:v>11.355055647</c:v>
                      </c:pt>
                      <c:pt idx="5891">
                        <c:v>11.355055647</c:v>
                      </c:pt>
                      <c:pt idx="5892">
                        <c:v>11.355055647</c:v>
                      </c:pt>
                      <c:pt idx="5893">
                        <c:v>11.355055647</c:v>
                      </c:pt>
                      <c:pt idx="5894">
                        <c:v>11.355055647</c:v>
                      </c:pt>
                      <c:pt idx="5895">
                        <c:v>11.355055647</c:v>
                      </c:pt>
                      <c:pt idx="5896">
                        <c:v>11.355055647</c:v>
                      </c:pt>
                      <c:pt idx="5897">
                        <c:v>11.355055647</c:v>
                      </c:pt>
                      <c:pt idx="5898">
                        <c:v>11.355055647</c:v>
                      </c:pt>
                      <c:pt idx="5899">
                        <c:v>11.352223962299998</c:v>
                      </c:pt>
                      <c:pt idx="5900">
                        <c:v>11.352223962299998</c:v>
                      </c:pt>
                      <c:pt idx="5901">
                        <c:v>11.352223962299998</c:v>
                      </c:pt>
                      <c:pt idx="5902">
                        <c:v>11.352223962299998</c:v>
                      </c:pt>
                      <c:pt idx="5903">
                        <c:v>11.352223962299998</c:v>
                      </c:pt>
                      <c:pt idx="5904">
                        <c:v>11.352223962299998</c:v>
                      </c:pt>
                      <c:pt idx="5905">
                        <c:v>11.352223962299998</c:v>
                      </c:pt>
                      <c:pt idx="5906">
                        <c:v>11.352223962299998</c:v>
                      </c:pt>
                      <c:pt idx="5907">
                        <c:v>11.352223962299998</c:v>
                      </c:pt>
                      <c:pt idx="5908">
                        <c:v>11.352223962299998</c:v>
                      </c:pt>
                      <c:pt idx="5909">
                        <c:v>11.352223962299998</c:v>
                      </c:pt>
                      <c:pt idx="5910">
                        <c:v>11.352223962299998</c:v>
                      </c:pt>
                      <c:pt idx="5911">
                        <c:v>11.352223962299998</c:v>
                      </c:pt>
                      <c:pt idx="5912">
                        <c:v>11.352223962299998</c:v>
                      </c:pt>
                      <c:pt idx="5913">
                        <c:v>11.352223962299998</c:v>
                      </c:pt>
                      <c:pt idx="5914">
                        <c:v>11.352223962299998</c:v>
                      </c:pt>
                      <c:pt idx="5915">
                        <c:v>11.352223962299998</c:v>
                      </c:pt>
                      <c:pt idx="5916">
                        <c:v>11.352223962299998</c:v>
                      </c:pt>
                      <c:pt idx="5917">
                        <c:v>11.352223962299998</c:v>
                      </c:pt>
                      <c:pt idx="5918">
                        <c:v>11.352223962299998</c:v>
                      </c:pt>
                      <c:pt idx="5919">
                        <c:v>11.352223962299998</c:v>
                      </c:pt>
                      <c:pt idx="5920">
                        <c:v>11.352223962299998</c:v>
                      </c:pt>
                      <c:pt idx="5921">
                        <c:v>11.352223962299998</c:v>
                      </c:pt>
                      <c:pt idx="5922">
                        <c:v>11.3493922776</c:v>
                      </c:pt>
                      <c:pt idx="5923">
                        <c:v>11.3493922776</c:v>
                      </c:pt>
                      <c:pt idx="5924">
                        <c:v>11.3493922776</c:v>
                      </c:pt>
                      <c:pt idx="5925">
                        <c:v>11.3493922776</c:v>
                      </c:pt>
                      <c:pt idx="5926">
                        <c:v>11.3493922776</c:v>
                      </c:pt>
                      <c:pt idx="5927">
                        <c:v>11.3493922776</c:v>
                      </c:pt>
                      <c:pt idx="5928">
                        <c:v>11.3493922776</c:v>
                      </c:pt>
                      <c:pt idx="5929">
                        <c:v>11.3493922776</c:v>
                      </c:pt>
                      <c:pt idx="5930">
                        <c:v>11.3493922776</c:v>
                      </c:pt>
                      <c:pt idx="5931">
                        <c:v>11.3493922776</c:v>
                      </c:pt>
                      <c:pt idx="5932">
                        <c:v>11.3493922776</c:v>
                      </c:pt>
                      <c:pt idx="5933">
                        <c:v>11.3493922776</c:v>
                      </c:pt>
                      <c:pt idx="5934">
                        <c:v>11.3493922776</c:v>
                      </c:pt>
                      <c:pt idx="5935">
                        <c:v>11.3493922776</c:v>
                      </c:pt>
                      <c:pt idx="5936">
                        <c:v>11.3493922776</c:v>
                      </c:pt>
                      <c:pt idx="5937">
                        <c:v>11.3493922776</c:v>
                      </c:pt>
                      <c:pt idx="5938">
                        <c:v>11.3493922776</c:v>
                      </c:pt>
                      <c:pt idx="5939">
                        <c:v>11.3493922776</c:v>
                      </c:pt>
                      <c:pt idx="5940">
                        <c:v>11.3493922776</c:v>
                      </c:pt>
                      <c:pt idx="5941">
                        <c:v>11.3493922776</c:v>
                      </c:pt>
                      <c:pt idx="5942">
                        <c:v>11.3493922776</c:v>
                      </c:pt>
                      <c:pt idx="5943">
                        <c:v>11.3493922776</c:v>
                      </c:pt>
                      <c:pt idx="5944">
                        <c:v>11.3493922776</c:v>
                      </c:pt>
                      <c:pt idx="5945">
                        <c:v>11.3465605929</c:v>
                      </c:pt>
                      <c:pt idx="5946">
                        <c:v>11.3465605929</c:v>
                      </c:pt>
                      <c:pt idx="5947">
                        <c:v>11.3465605929</c:v>
                      </c:pt>
                      <c:pt idx="5948">
                        <c:v>11.3465605929</c:v>
                      </c:pt>
                      <c:pt idx="5949">
                        <c:v>11.3465605929</c:v>
                      </c:pt>
                      <c:pt idx="5950">
                        <c:v>11.3465605929</c:v>
                      </c:pt>
                      <c:pt idx="5951">
                        <c:v>11.3465605929</c:v>
                      </c:pt>
                      <c:pt idx="5952">
                        <c:v>11.3465605929</c:v>
                      </c:pt>
                      <c:pt idx="5953">
                        <c:v>11.3465605929</c:v>
                      </c:pt>
                      <c:pt idx="5954">
                        <c:v>11.3465605929</c:v>
                      </c:pt>
                      <c:pt idx="5955">
                        <c:v>11.3465605929</c:v>
                      </c:pt>
                      <c:pt idx="5956">
                        <c:v>11.3465605929</c:v>
                      </c:pt>
                      <c:pt idx="5957">
                        <c:v>11.3465605929</c:v>
                      </c:pt>
                      <c:pt idx="5958">
                        <c:v>11.3465605929</c:v>
                      </c:pt>
                      <c:pt idx="5959">
                        <c:v>11.3465605929</c:v>
                      </c:pt>
                      <c:pt idx="5960">
                        <c:v>11.3465605929</c:v>
                      </c:pt>
                      <c:pt idx="5961">
                        <c:v>11.3465605929</c:v>
                      </c:pt>
                      <c:pt idx="5962">
                        <c:v>11.3465605929</c:v>
                      </c:pt>
                      <c:pt idx="5963">
                        <c:v>11.3465605929</c:v>
                      </c:pt>
                      <c:pt idx="5964">
                        <c:v>11.3465605929</c:v>
                      </c:pt>
                      <c:pt idx="5965">
                        <c:v>11.3465605929</c:v>
                      </c:pt>
                      <c:pt idx="5966">
                        <c:v>11.3465605929</c:v>
                      </c:pt>
                      <c:pt idx="5967">
                        <c:v>11.3465605929</c:v>
                      </c:pt>
                      <c:pt idx="5968">
                        <c:v>11.343728908200001</c:v>
                      </c:pt>
                      <c:pt idx="5969">
                        <c:v>11.343728908200001</c:v>
                      </c:pt>
                      <c:pt idx="5970">
                        <c:v>11.343728908200001</c:v>
                      </c:pt>
                      <c:pt idx="5971">
                        <c:v>11.343728908200001</c:v>
                      </c:pt>
                      <c:pt idx="5972">
                        <c:v>11.343728908200001</c:v>
                      </c:pt>
                      <c:pt idx="5973">
                        <c:v>11.343728908200001</c:v>
                      </c:pt>
                      <c:pt idx="5974">
                        <c:v>11.343728908200001</c:v>
                      </c:pt>
                      <c:pt idx="5975">
                        <c:v>11.343728908200001</c:v>
                      </c:pt>
                      <c:pt idx="5976">
                        <c:v>11.343728908200001</c:v>
                      </c:pt>
                      <c:pt idx="5977">
                        <c:v>11.343728908200001</c:v>
                      </c:pt>
                      <c:pt idx="5978">
                        <c:v>11.343728908200001</c:v>
                      </c:pt>
                      <c:pt idx="5979">
                        <c:v>11.343728908200001</c:v>
                      </c:pt>
                      <c:pt idx="5980">
                        <c:v>11.343728908200001</c:v>
                      </c:pt>
                      <c:pt idx="5981">
                        <c:v>11.343728908200001</c:v>
                      </c:pt>
                      <c:pt idx="5982">
                        <c:v>11.343728908200001</c:v>
                      </c:pt>
                      <c:pt idx="5983">
                        <c:v>11.343728908200001</c:v>
                      </c:pt>
                      <c:pt idx="5984">
                        <c:v>11.343728908200001</c:v>
                      </c:pt>
                      <c:pt idx="5985">
                        <c:v>11.343728908200001</c:v>
                      </c:pt>
                      <c:pt idx="5986">
                        <c:v>11.343728908200001</c:v>
                      </c:pt>
                      <c:pt idx="5987">
                        <c:v>11.343728908200001</c:v>
                      </c:pt>
                      <c:pt idx="5988">
                        <c:v>11.343728908200001</c:v>
                      </c:pt>
                      <c:pt idx="5989">
                        <c:v>11.343728908200001</c:v>
                      </c:pt>
                      <c:pt idx="5990">
                        <c:v>11.343728908200001</c:v>
                      </c:pt>
                      <c:pt idx="5991">
                        <c:v>11.340897223499999</c:v>
                      </c:pt>
                      <c:pt idx="5992">
                        <c:v>11.340897223499999</c:v>
                      </c:pt>
                      <c:pt idx="5993">
                        <c:v>11.340897223499999</c:v>
                      </c:pt>
                      <c:pt idx="5994">
                        <c:v>11.340897223499999</c:v>
                      </c:pt>
                      <c:pt idx="5995">
                        <c:v>11.340897223499999</c:v>
                      </c:pt>
                      <c:pt idx="5996">
                        <c:v>11.340897223499999</c:v>
                      </c:pt>
                      <c:pt idx="5997">
                        <c:v>11.340897223499999</c:v>
                      </c:pt>
                      <c:pt idx="5998">
                        <c:v>11.340897223499999</c:v>
                      </c:pt>
                      <c:pt idx="5999">
                        <c:v>11.340897223499999</c:v>
                      </c:pt>
                      <c:pt idx="6000">
                        <c:v>11.340897223499999</c:v>
                      </c:pt>
                      <c:pt idx="6001">
                        <c:v>11.340897223499999</c:v>
                      </c:pt>
                      <c:pt idx="6002">
                        <c:v>11.340897223499999</c:v>
                      </c:pt>
                      <c:pt idx="6003">
                        <c:v>11.340897223499999</c:v>
                      </c:pt>
                      <c:pt idx="6004">
                        <c:v>11.340897223499999</c:v>
                      </c:pt>
                      <c:pt idx="6005">
                        <c:v>11.340897223499999</c:v>
                      </c:pt>
                      <c:pt idx="6006">
                        <c:v>11.340897223499999</c:v>
                      </c:pt>
                      <c:pt idx="6007">
                        <c:v>11.340897223499999</c:v>
                      </c:pt>
                      <c:pt idx="6008">
                        <c:v>11.340897223499999</c:v>
                      </c:pt>
                      <c:pt idx="6009">
                        <c:v>11.340897223499999</c:v>
                      </c:pt>
                      <c:pt idx="6010">
                        <c:v>11.340897223499999</c:v>
                      </c:pt>
                      <c:pt idx="6011">
                        <c:v>11.340897223499999</c:v>
                      </c:pt>
                      <c:pt idx="6012">
                        <c:v>11.340897223499999</c:v>
                      </c:pt>
                      <c:pt idx="6013">
                        <c:v>11.340897223499999</c:v>
                      </c:pt>
                      <c:pt idx="6014">
                        <c:v>11.338065538799999</c:v>
                      </c:pt>
                      <c:pt idx="6015">
                        <c:v>11.338065538799999</c:v>
                      </c:pt>
                      <c:pt idx="6016">
                        <c:v>11.338065538799999</c:v>
                      </c:pt>
                      <c:pt idx="6017">
                        <c:v>11.338065538799999</c:v>
                      </c:pt>
                      <c:pt idx="6018">
                        <c:v>11.338065538799999</c:v>
                      </c:pt>
                      <c:pt idx="6019">
                        <c:v>11.338065538799999</c:v>
                      </c:pt>
                      <c:pt idx="6020">
                        <c:v>11.338065538799999</c:v>
                      </c:pt>
                      <c:pt idx="6021">
                        <c:v>11.338065538799999</c:v>
                      </c:pt>
                      <c:pt idx="6022">
                        <c:v>11.338065538799999</c:v>
                      </c:pt>
                      <c:pt idx="6023">
                        <c:v>11.338065538799999</c:v>
                      </c:pt>
                      <c:pt idx="6024">
                        <c:v>11.338065538799999</c:v>
                      </c:pt>
                      <c:pt idx="6025">
                        <c:v>11.338065538799999</c:v>
                      </c:pt>
                      <c:pt idx="6026">
                        <c:v>11.338065538799999</c:v>
                      </c:pt>
                      <c:pt idx="6027">
                        <c:v>11.338065538799999</c:v>
                      </c:pt>
                      <c:pt idx="6028">
                        <c:v>11.338065538799999</c:v>
                      </c:pt>
                      <c:pt idx="6029">
                        <c:v>11.338065538799999</c:v>
                      </c:pt>
                      <c:pt idx="6030">
                        <c:v>11.338065538799999</c:v>
                      </c:pt>
                      <c:pt idx="6031">
                        <c:v>11.338065538799999</c:v>
                      </c:pt>
                      <c:pt idx="6032">
                        <c:v>11.338065538799999</c:v>
                      </c:pt>
                      <c:pt idx="6033">
                        <c:v>11.338065538799999</c:v>
                      </c:pt>
                      <c:pt idx="6034">
                        <c:v>11.338065538799999</c:v>
                      </c:pt>
                      <c:pt idx="6035">
                        <c:v>11.338065538799999</c:v>
                      </c:pt>
                      <c:pt idx="6036">
                        <c:v>11.338065538799999</c:v>
                      </c:pt>
                      <c:pt idx="6037">
                        <c:v>11.338065538799999</c:v>
                      </c:pt>
                      <c:pt idx="6038">
                        <c:v>11.3352338541</c:v>
                      </c:pt>
                      <c:pt idx="6039">
                        <c:v>11.3352338541</c:v>
                      </c:pt>
                      <c:pt idx="6040">
                        <c:v>11.3352338541</c:v>
                      </c:pt>
                      <c:pt idx="6041">
                        <c:v>11.3352338541</c:v>
                      </c:pt>
                      <c:pt idx="6042">
                        <c:v>11.3352338541</c:v>
                      </c:pt>
                      <c:pt idx="6043">
                        <c:v>11.3352338541</c:v>
                      </c:pt>
                      <c:pt idx="6044">
                        <c:v>11.3352338541</c:v>
                      </c:pt>
                      <c:pt idx="6045">
                        <c:v>11.3352338541</c:v>
                      </c:pt>
                      <c:pt idx="6046">
                        <c:v>11.3352338541</c:v>
                      </c:pt>
                      <c:pt idx="6047">
                        <c:v>11.3352338541</c:v>
                      </c:pt>
                      <c:pt idx="6048">
                        <c:v>11.3352338541</c:v>
                      </c:pt>
                      <c:pt idx="6049">
                        <c:v>11.3352338541</c:v>
                      </c:pt>
                      <c:pt idx="6050">
                        <c:v>11.3352338541</c:v>
                      </c:pt>
                      <c:pt idx="6051">
                        <c:v>11.3352338541</c:v>
                      </c:pt>
                      <c:pt idx="6052">
                        <c:v>11.3352338541</c:v>
                      </c:pt>
                      <c:pt idx="6053">
                        <c:v>11.3352338541</c:v>
                      </c:pt>
                      <c:pt idx="6054">
                        <c:v>11.3352338541</c:v>
                      </c:pt>
                      <c:pt idx="6055">
                        <c:v>11.3352338541</c:v>
                      </c:pt>
                      <c:pt idx="6056">
                        <c:v>11.3352338541</c:v>
                      </c:pt>
                      <c:pt idx="6057">
                        <c:v>11.3352338541</c:v>
                      </c:pt>
                      <c:pt idx="6058">
                        <c:v>11.3352338541</c:v>
                      </c:pt>
                      <c:pt idx="6059">
                        <c:v>11.3352338541</c:v>
                      </c:pt>
                      <c:pt idx="6060">
                        <c:v>11.3352338541</c:v>
                      </c:pt>
                      <c:pt idx="6061">
                        <c:v>11.3324021694</c:v>
                      </c:pt>
                      <c:pt idx="6062">
                        <c:v>11.3324021694</c:v>
                      </c:pt>
                      <c:pt idx="6063">
                        <c:v>11.3324021694</c:v>
                      </c:pt>
                      <c:pt idx="6064">
                        <c:v>11.3324021694</c:v>
                      </c:pt>
                      <c:pt idx="6065">
                        <c:v>11.3324021694</c:v>
                      </c:pt>
                      <c:pt idx="6066">
                        <c:v>11.3324021694</c:v>
                      </c:pt>
                      <c:pt idx="6067">
                        <c:v>11.3324021694</c:v>
                      </c:pt>
                      <c:pt idx="6068">
                        <c:v>11.3324021694</c:v>
                      </c:pt>
                      <c:pt idx="6069">
                        <c:v>11.3324021694</c:v>
                      </c:pt>
                      <c:pt idx="6070">
                        <c:v>11.3324021694</c:v>
                      </c:pt>
                      <c:pt idx="6071">
                        <c:v>11.3324021694</c:v>
                      </c:pt>
                      <c:pt idx="6072">
                        <c:v>11.3324021694</c:v>
                      </c:pt>
                      <c:pt idx="6073">
                        <c:v>11.3324021694</c:v>
                      </c:pt>
                      <c:pt idx="6074">
                        <c:v>11.3324021694</c:v>
                      </c:pt>
                      <c:pt idx="6075">
                        <c:v>11.3324021694</c:v>
                      </c:pt>
                      <c:pt idx="6076">
                        <c:v>11.3324021694</c:v>
                      </c:pt>
                      <c:pt idx="6077">
                        <c:v>11.3324021694</c:v>
                      </c:pt>
                      <c:pt idx="6078">
                        <c:v>11.3324021694</c:v>
                      </c:pt>
                      <c:pt idx="6079">
                        <c:v>11.3324021694</c:v>
                      </c:pt>
                      <c:pt idx="6080">
                        <c:v>11.3324021694</c:v>
                      </c:pt>
                      <c:pt idx="6081">
                        <c:v>11.3324021694</c:v>
                      </c:pt>
                      <c:pt idx="6082">
                        <c:v>11.3324021694</c:v>
                      </c:pt>
                      <c:pt idx="6083">
                        <c:v>11.3324021694</c:v>
                      </c:pt>
                      <c:pt idx="6084">
                        <c:v>11.3295704847</c:v>
                      </c:pt>
                      <c:pt idx="6085">
                        <c:v>11.3295704847</c:v>
                      </c:pt>
                      <c:pt idx="6086">
                        <c:v>11.3295704847</c:v>
                      </c:pt>
                      <c:pt idx="6087">
                        <c:v>11.3295704847</c:v>
                      </c:pt>
                      <c:pt idx="6088">
                        <c:v>11.3295704847</c:v>
                      </c:pt>
                      <c:pt idx="6089">
                        <c:v>11.3295704847</c:v>
                      </c:pt>
                      <c:pt idx="6090">
                        <c:v>11.3295704847</c:v>
                      </c:pt>
                      <c:pt idx="6091">
                        <c:v>11.3295704847</c:v>
                      </c:pt>
                      <c:pt idx="6092">
                        <c:v>11.3295704847</c:v>
                      </c:pt>
                      <c:pt idx="6093">
                        <c:v>11.3295704847</c:v>
                      </c:pt>
                      <c:pt idx="6094">
                        <c:v>11.3295704847</c:v>
                      </c:pt>
                      <c:pt idx="6095">
                        <c:v>11.3295704847</c:v>
                      </c:pt>
                      <c:pt idx="6096">
                        <c:v>11.3295704847</c:v>
                      </c:pt>
                      <c:pt idx="6097">
                        <c:v>11.3295704847</c:v>
                      </c:pt>
                      <c:pt idx="6098">
                        <c:v>11.3295704847</c:v>
                      </c:pt>
                      <c:pt idx="6099">
                        <c:v>11.3295704847</c:v>
                      </c:pt>
                      <c:pt idx="6100">
                        <c:v>11.3295704847</c:v>
                      </c:pt>
                      <c:pt idx="6101">
                        <c:v>11.3295704847</c:v>
                      </c:pt>
                      <c:pt idx="6102">
                        <c:v>11.3295704847</c:v>
                      </c:pt>
                      <c:pt idx="6103">
                        <c:v>11.3295704847</c:v>
                      </c:pt>
                      <c:pt idx="6104">
                        <c:v>11.3295704847</c:v>
                      </c:pt>
                      <c:pt idx="6105">
                        <c:v>11.3295704847</c:v>
                      </c:pt>
                      <c:pt idx="6106">
                        <c:v>11.3295704847</c:v>
                      </c:pt>
                      <c:pt idx="6107">
                        <c:v>11.326738799999999</c:v>
                      </c:pt>
                      <c:pt idx="6108">
                        <c:v>11.326738799999999</c:v>
                      </c:pt>
                      <c:pt idx="6109">
                        <c:v>11.326738799999999</c:v>
                      </c:pt>
                      <c:pt idx="6110">
                        <c:v>11.326738799999999</c:v>
                      </c:pt>
                      <c:pt idx="6111">
                        <c:v>11.326738799999999</c:v>
                      </c:pt>
                      <c:pt idx="6112">
                        <c:v>11.326738799999999</c:v>
                      </c:pt>
                      <c:pt idx="6113">
                        <c:v>11.326738799999999</c:v>
                      </c:pt>
                      <c:pt idx="6114">
                        <c:v>11.326738799999999</c:v>
                      </c:pt>
                      <c:pt idx="6115">
                        <c:v>11.326738799999999</c:v>
                      </c:pt>
                      <c:pt idx="6116">
                        <c:v>11.326738799999999</c:v>
                      </c:pt>
                      <c:pt idx="6117">
                        <c:v>11.326738799999999</c:v>
                      </c:pt>
                      <c:pt idx="6118">
                        <c:v>11.326738799999999</c:v>
                      </c:pt>
                      <c:pt idx="6119">
                        <c:v>11.326738799999999</c:v>
                      </c:pt>
                      <c:pt idx="6120">
                        <c:v>11.326738799999999</c:v>
                      </c:pt>
                      <c:pt idx="6121">
                        <c:v>11.326738799999999</c:v>
                      </c:pt>
                      <c:pt idx="6122">
                        <c:v>11.326738799999999</c:v>
                      </c:pt>
                      <c:pt idx="6123">
                        <c:v>11.326738799999999</c:v>
                      </c:pt>
                      <c:pt idx="6124">
                        <c:v>11.326738799999999</c:v>
                      </c:pt>
                      <c:pt idx="6125">
                        <c:v>11.326738799999999</c:v>
                      </c:pt>
                      <c:pt idx="6126">
                        <c:v>11.326738799999999</c:v>
                      </c:pt>
                      <c:pt idx="6127">
                        <c:v>11.326738799999999</c:v>
                      </c:pt>
                      <c:pt idx="6128">
                        <c:v>11.326738799999999</c:v>
                      </c:pt>
                      <c:pt idx="6129">
                        <c:v>11.326738799999999</c:v>
                      </c:pt>
                      <c:pt idx="6130">
                        <c:v>11.323907115299999</c:v>
                      </c:pt>
                      <c:pt idx="6131">
                        <c:v>11.323907115299999</c:v>
                      </c:pt>
                      <c:pt idx="6132">
                        <c:v>11.323907115299999</c:v>
                      </c:pt>
                      <c:pt idx="6133">
                        <c:v>11.323907115299999</c:v>
                      </c:pt>
                      <c:pt idx="6134">
                        <c:v>11.323907115299999</c:v>
                      </c:pt>
                      <c:pt idx="6135">
                        <c:v>11.323907115299999</c:v>
                      </c:pt>
                      <c:pt idx="6136">
                        <c:v>11.323907115299999</c:v>
                      </c:pt>
                      <c:pt idx="6137">
                        <c:v>11.323907115299999</c:v>
                      </c:pt>
                      <c:pt idx="6138">
                        <c:v>11.323907115299999</c:v>
                      </c:pt>
                      <c:pt idx="6139">
                        <c:v>11.323907115299999</c:v>
                      </c:pt>
                      <c:pt idx="6140">
                        <c:v>11.323907115299999</c:v>
                      </c:pt>
                      <c:pt idx="6141">
                        <c:v>11.323907115299999</c:v>
                      </c:pt>
                      <c:pt idx="6142">
                        <c:v>11.323907115299999</c:v>
                      </c:pt>
                      <c:pt idx="6143">
                        <c:v>11.323907115299999</c:v>
                      </c:pt>
                      <c:pt idx="6144">
                        <c:v>11.323907115299999</c:v>
                      </c:pt>
                      <c:pt idx="6145">
                        <c:v>11.323907115299999</c:v>
                      </c:pt>
                      <c:pt idx="6146">
                        <c:v>11.323907115299999</c:v>
                      </c:pt>
                      <c:pt idx="6147">
                        <c:v>11.323907115299999</c:v>
                      </c:pt>
                      <c:pt idx="6148">
                        <c:v>11.323907115299999</c:v>
                      </c:pt>
                      <c:pt idx="6149">
                        <c:v>11.323907115299999</c:v>
                      </c:pt>
                      <c:pt idx="6150">
                        <c:v>11.323907115299999</c:v>
                      </c:pt>
                      <c:pt idx="6151">
                        <c:v>11.323907115299999</c:v>
                      </c:pt>
                      <c:pt idx="6152">
                        <c:v>11.323907115299999</c:v>
                      </c:pt>
                      <c:pt idx="6153">
                        <c:v>11.321075430600001</c:v>
                      </c:pt>
                      <c:pt idx="6154">
                        <c:v>11.321075430600001</c:v>
                      </c:pt>
                      <c:pt idx="6155">
                        <c:v>11.321075430600001</c:v>
                      </c:pt>
                      <c:pt idx="6156">
                        <c:v>11.321075430600001</c:v>
                      </c:pt>
                      <c:pt idx="6157">
                        <c:v>11.321075430600001</c:v>
                      </c:pt>
                      <c:pt idx="6158">
                        <c:v>11.321075430600001</c:v>
                      </c:pt>
                      <c:pt idx="6159">
                        <c:v>11.321075430600001</c:v>
                      </c:pt>
                      <c:pt idx="6160">
                        <c:v>11.321075430600001</c:v>
                      </c:pt>
                      <c:pt idx="6161">
                        <c:v>11.321075430600001</c:v>
                      </c:pt>
                      <c:pt idx="6162">
                        <c:v>11.321075430600001</c:v>
                      </c:pt>
                      <c:pt idx="6163">
                        <c:v>11.321075430600001</c:v>
                      </c:pt>
                      <c:pt idx="6164">
                        <c:v>11.321075430600001</c:v>
                      </c:pt>
                      <c:pt idx="6165">
                        <c:v>11.321075430600001</c:v>
                      </c:pt>
                      <c:pt idx="6166">
                        <c:v>11.321075430600001</c:v>
                      </c:pt>
                      <c:pt idx="6167">
                        <c:v>11.321075430600001</c:v>
                      </c:pt>
                      <c:pt idx="6168">
                        <c:v>11.321075430600001</c:v>
                      </c:pt>
                      <c:pt idx="6169">
                        <c:v>11.321075430600001</c:v>
                      </c:pt>
                      <c:pt idx="6170">
                        <c:v>11.321075430600001</c:v>
                      </c:pt>
                      <c:pt idx="6171">
                        <c:v>11.321075430600001</c:v>
                      </c:pt>
                      <c:pt idx="6172">
                        <c:v>11.321075430600001</c:v>
                      </c:pt>
                      <c:pt idx="6173">
                        <c:v>11.321075430600001</c:v>
                      </c:pt>
                      <c:pt idx="6174">
                        <c:v>11.321075430600001</c:v>
                      </c:pt>
                      <c:pt idx="6175">
                        <c:v>11.321075430600001</c:v>
                      </c:pt>
                      <c:pt idx="6176">
                        <c:v>11.318243745899998</c:v>
                      </c:pt>
                      <c:pt idx="6177">
                        <c:v>11.318243745899998</c:v>
                      </c:pt>
                      <c:pt idx="6178">
                        <c:v>11.318243745899998</c:v>
                      </c:pt>
                      <c:pt idx="6179">
                        <c:v>11.318243745899998</c:v>
                      </c:pt>
                      <c:pt idx="6180">
                        <c:v>11.318243745899998</c:v>
                      </c:pt>
                      <c:pt idx="6181">
                        <c:v>11.318243745899998</c:v>
                      </c:pt>
                      <c:pt idx="6182">
                        <c:v>11.318243745899998</c:v>
                      </c:pt>
                      <c:pt idx="6183">
                        <c:v>11.318243745899998</c:v>
                      </c:pt>
                      <c:pt idx="6184">
                        <c:v>11.318243745899998</c:v>
                      </c:pt>
                      <c:pt idx="6185">
                        <c:v>11.318243745899998</c:v>
                      </c:pt>
                      <c:pt idx="6186">
                        <c:v>11.318243745899998</c:v>
                      </c:pt>
                      <c:pt idx="6187">
                        <c:v>11.318243745899998</c:v>
                      </c:pt>
                      <c:pt idx="6188">
                        <c:v>11.318243745899998</c:v>
                      </c:pt>
                      <c:pt idx="6189">
                        <c:v>11.318243745899998</c:v>
                      </c:pt>
                      <c:pt idx="6190">
                        <c:v>11.318243745899998</c:v>
                      </c:pt>
                      <c:pt idx="6191">
                        <c:v>11.318243745899998</c:v>
                      </c:pt>
                      <c:pt idx="6192">
                        <c:v>11.318243745899998</c:v>
                      </c:pt>
                      <c:pt idx="6193">
                        <c:v>11.318243745899998</c:v>
                      </c:pt>
                      <c:pt idx="6194">
                        <c:v>11.318243745899998</c:v>
                      </c:pt>
                      <c:pt idx="6195">
                        <c:v>11.318243745899998</c:v>
                      </c:pt>
                      <c:pt idx="6196">
                        <c:v>11.318243745899998</c:v>
                      </c:pt>
                      <c:pt idx="6197">
                        <c:v>11.318243745899998</c:v>
                      </c:pt>
                      <c:pt idx="6198">
                        <c:v>11.318243745899998</c:v>
                      </c:pt>
                      <c:pt idx="6199">
                        <c:v>11.318243745899998</c:v>
                      </c:pt>
                      <c:pt idx="6200">
                        <c:v>11.3154120612</c:v>
                      </c:pt>
                      <c:pt idx="6201">
                        <c:v>11.3154120612</c:v>
                      </c:pt>
                      <c:pt idx="6202">
                        <c:v>11.3154120612</c:v>
                      </c:pt>
                      <c:pt idx="6203">
                        <c:v>11.3154120612</c:v>
                      </c:pt>
                      <c:pt idx="6204">
                        <c:v>11.3154120612</c:v>
                      </c:pt>
                      <c:pt idx="6205">
                        <c:v>11.3154120612</c:v>
                      </c:pt>
                      <c:pt idx="6206">
                        <c:v>11.3154120612</c:v>
                      </c:pt>
                      <c:pt idx="6207">
                        <c:v>11.3154120612</c:v>
                      </c:pt>
                      <c:pt idx="6208">
                        <c:v>11.3154120612</c:v>
                      </c:pt>
                      <c:pt idx="6209">
                        <c:v>11.3154120612</c:v>
                      </c:pt>
                      <c:pt idx="6210">
                        <c:v>11.3154120612</c:v>
                      </c:pt>
                      <c:pt idx="6211">
                        <c:v>11.3154120612</c:v>
                      </c:pt>
                      <c:pt idx="6212">
                        <c:v>11.3154120612</c:v>
                      </c:pt>
                      <c:pt idx="6213">
                        <c:v>11.3154120612</c:v>
                      </c:pt>
                      <c:pt idx="6214">
                        <c:v>11.3154120612</c:v>
                      </c:pt>
                      <c:pt idx="6215">
                        <c:v>11.3154120612</c:v>
                      </c:pt>
                      <c:pt idx="6216">
                        <c:v>11.3154120612</c:v>
                      </c:pt>
                      <c:pt idx="6217">
                        <c:v>11.3154120612</c:v>
                      </c:pt>
                      <c:pt idx="6218">
                        <c:v>11.3154120612</c:v>
                      </c:pt>
                      <c:pt idx="6219">
                        <c:v>11.3154120612</c:v>
                      </c:pt>
                      <c:pt idx="6220">
                        <c:v>11.3154120612</c:v>
                      </c:pt>
                      <c:pt idx="6221">
                        <c:v>11.3154120612</c:v>
                      </c:pt>
                      <c:pt idx="6222">
                        <c:v>11.3154120612</c:v>
                      </c:pt>
                      <c:pt idx="6223">
                        <c:v>11.3125803765</c:v>
                      </c:pt>
                      <c:pt idx="6224">
                        <c:v>11.3125803765</c:v>
                      </c:pt>
                      <c:pt idx="6225">
                        <c:v>11.3125803765</c:v>
                      </c:pt>
                      <c:pt idx="6226">
                        <c:v>11.3125803765</c:v>
                      </c:pt>
                      <c:pt idx="6227">
                        <c:v>11.3125803765</c:v>
                      </c:pt>
                      <c:pt idx="6228">
                        <c:v>11.3125803765</c:v>
                      </c:pt>
                      <c:pt idx="6229">
                        <c:v>11.3125803765</c:v>
                      </c:pt>
                      <c:pt idx="6230">
                        <c:v>11.3125803765</c:v>
                      </c:pt>
                      <c:pt idx="6231">
                        <c:v>11.3125803765</c:v>
                      </c:pt>
                      <c:pt idx="6232">
                        <c:v>11.3125803765</c:v>
                      </c:pt>
                      <c:pt idx="6233">
                        <c:v>11.3125803765</c:v>
                      </c:pt>
                      <c:pt idx="6234">
                        <c:v>11.3125803765</c:v>
                      </c:pt>
                      <c:pt idx="6235">
                        <c:v>11.3125803765</c:v>
                      </c:pt>
                      <c:pt idx="6236">
                        <c:v>11.3125803765</c:v>
                      </c:pt>
                      <c:pt idx="6237">
                        <c:v>11.3125803765</c:v>
                      </c:pt>
                      <c:pt idx="6238">
                        <c:v>11.3125803765</c:v>
                      </c:pt>
                      <c:pt idx="6239">
                        <c:v>11.3125803765</c:v>
                      </c:pt>
                      <c:pt idx="6240">
                        <c:v>11.3125803765</c:v>
                      </c:pt>
                      <c:pt idx="6241">
                        <c:v>11.3125803765</c:v>
                      </c:pt>
                      <c:pt idx="6242">
                        <c:v>11.3125803765</c:v>
                      </c:pt>
                      <c:pt idx="6243">
                        <c:v>11.3125803765</c:v>
                      </c:pt>
                      <c:pt idx="6244">
                        <c:v>11.3125803765</c:v>
                      </c:pt>
                      <c:pt idx="6245">
                        <c:v>11.3125803765</c:v>
                      </c:pt>
                      <c:pt idx="6246">
                        <c:v>11.309748691799999</c:v>
                      </c:pt>
                      <c:pt idx="6247">
                        <c:v>11.309748691799999</c:v>
                      </c:pt>
                      <c:pt idx="6248">
                        <c:v>11.309748691799999</c:v>
                      </c:pt>
                      <c:pt idx="6249">
                        <c:v>11.309748691799999</c:v>
                      </c:pt>
                      <c:pt idx="6250">
                        <c:v>11.309748691799999</c:v>
                      </c:pt>
                      <c:pt idx="6251">
                        <c:v>11.309748691799999</c:v>
                      </c:pt>
                      <c:pt idx="6252">
                        <c:v>11.309748691799999</c:v>
                      </c:pt>
                      <c:pt idx="6253">
                        <c:v>11.309748691799999</c:v>
                      </c:pt>
                      <c:pt idx="6254">
                        <c:v>11.309748691799999</c:v>
                      </c:pt>
                      <c:pt idx="6255">
                        <c:v>11.309748691799999</c:v>
                      </c:pt>
                      <c:pt idx="6256">
                        <c:v>11.309748691799999</c:v>
                      </c:pt>
                      <c:pt idx="6257">
                        <c:v>11.309748691799999</c:v>
                      </c:pt>
                      <c:pt idx="6258">
                        <c:v>11.309748691799999</c:v>
                      </c:pt>
                      <c:pt idx="6259">
                        <c:v>11.309748691799999</c:v>
                      </c:pt>
                      <c:pt idx="6260">
                        <c:v>11.309748691799999</c:v>
                      </c:pt>
                      <c:pt idx="6261">
                        <c:v>11.309748691799999</c:v>
                      </c:pt>
                      <c:pt idx="6262">
                        <c:v>11.309748691799999</c:v>
                      </c:pt>
                      <c:pt idx="6263">
                        <c:v>11.309748691799999</c:v>
                      </c:pt>
                      <c:pt idx="6264">
                        <c:v>11.309748691799999</c:v>
                      </c:pt>
                      <c:pt idx="6265">
                        <c:v>11.309748691799999</c:v>
                      </c:pt>
                      <c:pt idx="6266">
                        <c:v>11.309748691799999</c:v>
                      </c:pt>
                      <c:pt idx="6267">
                        <c:v>11.309748691799999</c:v>
                      </c:pt>
                      <c:pt idx="6268">
                        <c:v>11.309748691799999</c:v>
                      </c:pt>
                      <c:pt idx="6269">
                        <c:v>11.306917007099999</c:v>
                      </c:pt>
                      <c:pt idx="6270">
                        <c:v>11.306917007099999</c:v>
                      </c:pt>
                      <c:pt idx="6271">
                        <c:v>11.306917007099999</c:v>
                      </c:pt>
                      <c:pt idx="6272">
                        <c:v>11.306917007099999</c:v>
                      </c:pt>
                      <c:pt idx="6273">
                        <c:v>11.306917007099999</c:v>
                      </c:pt>
                      <c:pt idx="6274">
                        <c:v>11.306917007099999</c:v>
                      </c:pt>
                      <c:pt idx="6275">
                        <c:v>11.306917007099999</c:v>
                      </c:pt>
                      <c:pt idx="6276">
                        <c:v>11.306917007099999</c:v>
                      </c:pt>
                      <c:pt idx="6277">
                        <c:v>11.306917007099999</c:v>
                      </c:pt>
                      <c:pt idx="6278">
                        <c:v>11.306917007099999</c:v>
                      </c:pt>
                      <c:pt idx="6279">
                        <c:v>11.306917007099999</c:v>
                      </c:pt>
                      <c:pt idx="6280">
                        <c:v>11.306917007099999</c:v>
                      </c:pt>
                      <c:pt idx="6281">
                        <c:v>11.306917007099999</c:v>
                      </c:pt>
                      <c:pt idx="6282">
                        <c:v>11.306917007099999</c:v>
                      </c:pt>
                      <c:pt idx="6283">
                        <c:v>11.306917007099999</c:v>
                      </c:pt>
                      <c:pt idx="6284">
                        <c:v>11.306917007099999</c:v>
                      </c:pt>
                      <c:pt idx="6285">
                        <c:v>11.306917007099999</c:v>
                      </c:pt>
                      <c:pt idx="6286">
                        <c:v>11.306917007099999</c:v>
                      </c:pt>
                      <c:pt idx="6287">
                        <c:v>11.306917007099999</c:v>
                      </c:pt>
                      <c:pt idx="6288">
                        <c:v>11.306917007099999</c:v>
                      </c:pt>
                      <c:pt idx="6289">
                        <c:v>11.306917007099999</c:v>
                      </c:pt>
                      <c:pt idx="6290">
                        <c:v>11.306917007099999</c:v>
                      </c:pt>
                      <c:pt idx="6291">
                        <c:v>11.306917007099999</c:v>
                      </c:pt>
                      <c:pt idx="6292">
                        <c:v>11.304085322399999</c:v>
                      </c:pt>
                      <c:pt idx="6293">
                        <c:v>11.304085322399999</c:v>
                      </c:pt>
                      <c:pt idx="6294">
                        <c:v>11.304085322399999</c:v>
                      </c:pt>
                      <c:pt idx="6295">
                        <c:v>11.304085322399999</c:v>
                      </c:pt>
                      <c:pt idx="6296">
                        <c:v>11.304085322399999</c:v>
                      </c:pt>
                      <c:pt idx="6297">
                        <c:v>11.304085322399999</c:v>
                      </c:pt>
                      <c:pt idx="6298">
                        <c:v>11.304085322399999</c:v>
                      </c:pt>
                      <c:pt idx="6299">
                        <c:v>11.304085322399999</c:v>
                      </c:pt>
                      <c:pt idx="6300">
                        <c:v>11.304085322399999</c:v>
                      </c:pt>
                      <c:pt idx="6301">
                        <c:v>11.304085322399999</c:v>
                      </c:pt>
                      <c:pt idx="6302">
                        <c:v>11.304085322399999</c:v>
                      </c:pt>
                      <c:pt idx="6303">
                        <c:v>11.304085322399999</c:v>
                      </c:pt>
                      <c:pt idx="6304">
                        <c:v>11.304085322399999</c:v>
                      </c:pt>
                      <c:pt idx="6305">
                        <c:v>11.304085322399999</c:v>
                      </c:pt>
                      <c:pt idx="6306">
                        <c:v>11.304085322399999</c:v>
                      </c:pt>
                      <c:pt idx="6307">
                        <c:v>11.304085322399999</c:v>
                      </c:pt>
                      <c:pt idx="6308">
                        <c:v>11.304085322399999</c:v>
                      </c:pt>
                      <c:pt idx="6309">
                        <c:v>11.304085322399999</c:v>
                      </c:pt>
                      <c:pt idx="6310">
                        <c:v>11.304085322399999</c:v>
                      </c:pt>
                      <c:pt idx="6311">
                        <c:v>11.304085322399999</c:v>
                      </c:pt>
                      <c:pt idx="6312">
                        <c:v>11.304085322399999</c:v>
                      </c:pt>
                      <c:pt idx="6313">
                        <c:v>11.304085322399999</c:v>
                      </c:pt>
                      <c:pt idx="6314">
                        <c:v>11.304085322399999</c:v>
                      </c:pt>
                      <c:pt idx="6315">
                        <c:v>11.304085322399999</c:v>
                      </c:pt>
                      <c:pt idx="6316">
                        <c:v>11.3012536377</c:v>
                      </c:pt>
                      <c:pt idx="6317">
                        <c:v>11.3012536377</c:v>
                      </c:pt>
                      <c:pt idx="6318">
                        <c:v>11.3012536377</c:v>
                      </c:pt>
                      <c:pt idx="6319">
                        <c:v>11.3012536377</c:v>
                      </c:pt>
                      <c:pt idx="6320">
                        <c:v>11.3012536377</c:v>
                      </c:pt>
                      <c:pt idx="6321">
                        <c:v>11.3012536377</c:v>
                      </c:pt>
                      <c:pt idx="6322">
                        <c:v>11.3012536377</c:v>
                      </c:pt>
                      <c:pt idx="6323">
                        <c:v>11.3012536377</c:v>
                      </c:pt>
                      <c:pt idx="6324">
                        <c:v>11.3012536377</c:v>
                      </c:pt>
                      <c:pt idx="6325">
                        <c:v>11.3012536377</c:v>
                      </c:pt>
                      <c:pt idx="6326">
                        <c:v>11.3012536377</c:v>
                      </c:pt>
                      <c:pt idx="6327">
                        <c:v>11.3012536377</c:v>
                      </c:pt>
                      <c:pt idx="6328">
                        <c:v>11.3012536377</c:v>
                      </c:pt>
                      <c:pt idx="6329">
                        <c:v>11.3012536377</c:v>
                      </c:pt>
                      <c:pt idx="6330">
                        <c:v>11.3012536377</c:v>
                      </c:pt>
                      <c:pt idx="6331">
                        <c:v>11.3012536377</c:v>
                      </c:pt>
                      <c:pt idx="6332">
                        <c:v>11.3012536377</c:v>
                      </c:pt>
                      <c:pt idx="6333">
                        <c:v>11.3012536377</c:v>
                      </c:pt>
                      <c:pt idx="6334">
                        <c:v>11.3012536377</c:v>
                      </c:pt>
                      <c:pt idx="6335">
                        <c:v>11.3012536377</c:v>
                      </c:pt>
                      <c:pt idx="6336">
                        <c:v>11.3012536377</c:v>
                      </c:pt>
                      <c:pt idx="6337">
                        <c:v>11.3012536377</c:v>
                      </c:pt>
                      <c:pt idx="6338">
                        <c:v>11.3012536377</c:v>
                      </c:pt>
                      <c:pt idx="6339">
                        <c:v>11.298421953</c:v>
                      </c:pt>
                      <c:pt idx="6340">
                        <c:v>11.298421953</c:v>
                      </c:pt>
                      <c:pt idx="6341">
                        <c:v>11.298421953</c:v>
                      </c:pt>
                      <c:pt idx="6342">
                        <c:v>11.298421953</c:v>
                      </c:pt>
                      <c:pt idx="6343">
                        <c:v>11.298421953</c:v>
                      </c:pt>
                      <c:pt idx="6344">
                        <c:v>11.298421953</c:v>
                      </c:pt>
                      <c:pt idx="6345">
                        <c:v>11.298421953</c:v>
                      </c:pt>
                      <c:pt idx="6346">
                        <c:v>11.298421953</c:v>
                      </c:pt>
                      <c:pt idx="6347">
                        <c:v>11.298421953</c:v>
                      </c:pt>
                      <c:pt idx="6348">
                        <c:v>11.298421953</c:v>
                      </c:pt>
                      <c:pt idx="6349">
                        <c:v>11.298421953</c:v>
                      </c:pt>
                      <c:pt idx="6350">
                        <c:v>11.298421953</c:v>
                      </c:pt>
                      <c:pt idx="6351">
                        <c:v>11.298421953</c:v>
                      </c:pt>
                      <c:pt idx="6352">
                        <c:v>11.298421953</c:v>
                      </c:pt>
                      <c:pt idx="6353">
                        <c:v>11.298421953</c:v>
                      </c:pt>
                      <c:pt idx="6354">
                        <c:v>11.298421953</c:v>
                      </c:pt>
                      <c:pt idx="6355">
                        <c:v>11.298421953</c:v>
                      </c:pt>
                      <c:pt idx="6356">
                        <c:v>11.298421953</c:v>
                      </c:pt>
                      <c:pt idx="6357">
                        <c:v>11.298421953</c:v>
                      </c:pt>
                      <c:pt idx="6358">
                        <c:v>11.298421953</c:v>
                      </c:pt>
                      <c:pt idx="6359">
                        <c:v>11.298421953</c:v>
                      </c:pt>
                      <c:pt idx="6360">
                        <c:v>11.298421953</c:v>
                      </c:pt>
                      <c:pt idx="6361">
                        <c:v>11.298421953</c:v>
                      </c:pt>
                      <c:pt idx="6362">
                        <c:v>11.2955902683</c:v>
                      </c:pt>
                      <c:pt idx="6363">
                        <c:v>11.2955902683</c:v>
                      </c:pt>
                      <c:pt idx="6364">
                        <c:v>11.2955902683</c:v>
                      </c:pt>
                      <c:pt idx="6365">
                        <c:v>11.2955902683</c:v>
                      </c:pt>
                      <c:pt idx="6366">
                        <c:v>11.2955902683</c:v>
                      </c:pt>
                      <c:pt idx="6367">
                        <c:v>11.2955902683</c:v>
                      </c:pt>
                      <c:pt idx="6368">
                        <c:v>11.2955902683</c:v>
                      </c:pt>
                      <c:pt idx="6369">
                        <c:v>11.2955902683</c:v>
                      </c:pt>
                      <c:pt idx="6370">
                        <c:v>11.2955902683</c:v>
                      </c:pt>
                      <c:pt idx="6371">
                        <c:v>11.2955902683</c:v>
                      </c:pt>
                      <c:pt idx="6372">
                        <c:v>11.2955902683</c:v>
                      </c:pt>
                      <c:pt idx="6373">
                        <c:v>11.2955902683</c:v>
                      </c:pt>
                      <c:pt idx="6374">
                        <c:v>11.2955902683</c:v>
                      </c:pt>
                      <c:pt idx="6375">
                        <c:v>11.2955902683</c:v>
                      </c:pt>
                      <c:pt idx="6376">
                        <c:v>11.2955902683</c:v>
                      </c:pt>
                      <c:pt idx="6377">
                        <c:v>11.2955902683</c:v>
                      </c:pt>
                      <c:pt idx="6378">
                        <c:v>11.2955902683</c:v>
                      </c:pt>
                      <c:pt idx="6379">
                        <c:v>11.2955902683</c:v>
                      </c:pt>
                      <c:pt idx="6380">
                        <c:v>11.2955902683</c:v>
                      </c:pt>
                      <c:pt idx="6381">
                        <c:v>11.2955902683</c:v>
                      </c:pt>
                      <c:pt idx="6382">
                        <c:v>11.2955902683</c:v>
                      </c:pt>
                      <c:pt idx="6383">
                        <c:v>11.2955902683</c:v>
                      </c:pt>
                      <c:pt idx="6384">
                        <c:v>11.2955902683</c:v>
                      </c:pt>
                      <c:pt idx="6385">
                        <c:v>11.2927585836</c:v>
                      </c:pt>
                      <c:pt idx="6386">
                        <c:v>11.2927585836</c:v>
                      </c:pt>
                      <c:pt idx="6387">
                        <c:v>11.2927585836</c:v>
                      </c:pt>
                      <c:pt idx="6388">
                        <c:v>11.2927585836</c:v>
                      </c:pt>
                      <c:pt idx="6389">
                        <c:v>11.2927585836</c:v>
                      </c:pt>
                      <c:pt idx="6390">
                        <c:v>11.2927585836</c:v>
                      </c:pt>
                      <c:pt idx="6391">
                        <c:v>11.2927585836</c:v>
                      </c:pt>
                      <c:pt idx="6392">
                        <c:v>11.2927585836</c:v>
                      </c:pt>
                      <c:pt idx="6393">
                        <c:v>11.2927585836</c:v>
                      </c:pt>
                      <c:pt idx="6394">
                        <c:v>11.2927585836</c:v>
                      </c:pt>
                      <c:pt idx="6395">
                        <c:v>11.2927585836</c:v>
                      </c:pt>
                      <c:pt idx="6396">
                        <c:v>11.2927585836</c:v>
                      </c:pt>
                      <c:pt idx="6397">
                        <c:v>11.2927585836</c:v>
                      </c:pt>
                      <c:pt idx="6398">
                        <c:v>11.2927585836</c:v>
                      </c:pt>
                      <c:pt idx="6399">
                        <c:v>11.2927585836</c:v>
                      </c:pt>
                      <c:pt idx="6400">
                        <c:v>11.2927585836</c:v>
                      </c:pt>
                      <c:pt idx="6401">
                        <c:v>11.2927585836</c:v>
                      </c:pt>
                      <c:pt idx="6402">
                        <c:v>11.2927585836</c:v>
                      </c:pt>
                      <c:pt idx="6403">
                        <c:v>11.2927585836</c:v>
                      </c:pt>
                      <c:pt idx="6404">
                        <c:v>11.2927585836</c:v>
                      </c:pt>
                      <c:pt idx="6405">
                        <c:v>11.2927585836</c:v>
                      </c:pt>
                      <c:pt idx="6406">
                        <c:v>11.2927585836</c:v>
                      </c:pt>
                      <c:pt idx="6407">
                        <c:v>11.2927585836</c:v>
                      </c:pt>
                      <c:pt idx="6408">
                        <c:v>11.289926898899999</c:v>
                      </c:pt>
                      <c:pt idx="6409">
                        <c:v>11.289926898899999</c:v>
                      </c:pt>
                      <c:pt idx="6410">
                        <c:v>11.289926898899999</c:v>
                      </c:pt>
                      <c:pt idx="6411">
                        <c:v>11.289926898899999</c:v>
                      </c:pt>
                      <c:pt idx="6412">
                        <c:v>11.289926898899999</c:v>
                      </c:pt>
                      <c:pt idx="6413">
                        <c:v>11.289926898899999</c:v>
                      </c:pt>
                      <c:pt idx="6414">
                        <c:v>11.289926898899999</c:v>
                      </c:pt>
                      <c:pt idx="6415">
                        <c:v>11.289926898899999</c:v>
                      </c:pt>
                      <c:pt idx="6416">
                        <c:v>11.289926898899999</c:v>
                      </c:pt>
                      <c:pt idx="6417">
                        <c:v>11.289926898899999</c:v>
                      </c:pt>
                      <c:pt idx="6418">
                        <c:v>11.289926898899999</c:v>
                      </c:pt>
                      <c:pt idx="6419">
                        <c:v>11.289926898899999</c:v>
                      </c:pt>
                      <c:pt idx="6420">
                        <c:v>11.289926898899999</c:v>
                      </c:pt>
                      <c:pt idx="6421">
                        <c:v>11.289926898899999</c:v>
                      </c:pt>
                      <c:pt idx="6422">
                        <c:v>11.289926898899999</c:v>
                      </c:pt>
                      <c:pt idx="6423">
                        <c:v>11.289926898899999</c:v>
                      </c:pt>
                      <c:pt idx="6424">
                        <c:v>11.289926898899999</c:v>
                      </c:pt>
                      <c:pt idx="6425">
                        <c:v>11.289926898899999</c:v>
                      </c:pt>
                      <c:pt idx="6426">
                        <c:v>11.289926898899999</c:v>
                      </c:pt>
                      <c:pt idx="6427">
                        <c:v>11.289926898899999</c:v>
                      </c:pt>
                      <c:pt idx="6428">
                        <c:v>11.289926898899999</c:v>
                      </c:pt>
                      <c:pt idx="6429">
                        <c:v>11.289926898899999</c:v>
                      </c:pt>
                      <c:pt idx="6430">
                        <c:v>11.289926898899999</c:v>
                      </c:pt>
                      <c:pt idx="6431">
                        <c:v>11.289926898899999</c:v>
                      </c:pt>
                      <c:pt idx="6432">
                        <c:v>11.287095214200001</c:v>
                      </c:pt>
                      <c:pt idx="6433">
                        <c:v>11.287095214200001</c:v>
                      </c:pt>
                      <c:pt idx="6434">
                        <c:v>11.287095214200001</c:v>
                      </c:pt>
                      <c:pt idx="6435">
                        <c:v>11.287095214200001</c:v>
                      </c:pt>
                      <c:pt idx="6436">
                        <c:v>11.287095214200001</c:v>
                      </c:pt>
                      <c:pt idx="6437">
                        <c:v>11.287095214200001</c:v>
                      </c:pt>
                      <c:pt idx="6438">
                        <c:v>11.287095214200001</c:v>
                      </c:pt>
                      <c:pt idx="6439">
                        <c:v>11.287095214200001</c:v>
                      </c:pt>
                      <c:pt idx="6440">
                        <c:v>11.287095214200001</c:v>
                      </c:pt>
                      <c:pt idx="6441">
                        <c:v>11.287095214200001</c:v>
                      </c:pt>
                      <c:pt idx="6442">
                        <c:v>11.287095214200001</c:v>
                      </c:pt>
                      <c:pt idx="6443">
                        <c:v>11.287095214200001</c:v>
                      </c:pt>
                      <c:pt idx="6444">
                        <c:v>11.287095214200001</c:v>
                      </c:pt>
                      <c:pt idx="6445">
                        <c:v>11.287095214200001</c:v>
                      </c:pt>
                      <c:pt idx="6446">
                        <c:v>11.287095214200001</c:v>
                      </c:pt>
                      <c:pt idx="6447">
                        <c:v>11.287095214200001</c:v>
                      </c:pt>
                      <c:pt idx="6448">
                        <c:v>11.287095214200001</c:v>
                      </c:pt>
                      <c:pt idx="6449">
                        <c:v>11.287095214200001</c:v>
                      </c:pt>
                      <c:pt idx="6450">
                        <c:v>11.287095214200001</c:v>
                      </c:pt>
                      <c:pt idx="6451">
                        <c:v>11.287095214200001</c:v>
                      </c:pt>
                      <c:pt idx="6452">
                        <c:v>11.287095214200001</c:v>
                      </c:pt>
                      <c:pt idx="6453">
                        <c:v>11.287095214200001</c:v>
                      </c:pt>
                      <c:pt idx="6454">
                        <c:v>11.287095214200001</c:v>
                      </c:pt>
                      <c:pt idx="6455">
                        <c:v>11.2842635295</c:v>
                      </c:pt>
                      <c:pt idx="6456">
                        <c:v>11.2842635295</c:v>
                      </c:pt>
                      <c:pt idx="6457">
                        <c:v>11.2842635295</c:v>
                      </c:pt>
                      <c:pt idx="6458">
                        <c:v>11.2842635295</c:v>
                      </c:pt>
                      <c:pt idx="6459">
                        <c:v>11.2842635295</c:v>
                      </c:pt>
                      <c:pt idx="6460">
                        <c:v>11.2842635295</c:v>
                      </c:pt>
                      <c:pt idx="6461">
                        <c:v>11.2842635295</c:v>
                      </c:pt>
                      <c:pt idx="6462">
                        <c:v>11.2842635295</c:v>
                      </c:pt>
                      <c:pt idx="6463">
                        <c:v>11.2842635295</c:v>
                      </c:pt>
                      <c:pt idx="6464">
                        <c:v>11.2842635295</c:v>
                      </c:pt>
                      <c:pt idx="6465">
                        <c:v>11.2842635295</c:v>
                      </c:pt>
                      <c:pt idx="6466">
                        <c:v>11.2842635295</c:v>
                      </c:pt>
                      <c:pt idx="6467">
                        <c:v>11.2842635295</c:v>
                      </c:pt>
                      <c:pt idx="6468">
                        <c:v>11.2842635295</c:v>
                      </c:pt>
                      <c:pt idx="6469">
                        <c:v>11.2842635295</c:v>
                      </c:pt>
                      <c:pt idx="6470">
                        <c:v>11.2842635295</c:v>
                      </c:pt>
                      <c:pt idx="6471">
                        <c:v>11.2842635295</c:v>
                      </c:pt>
                      <c:pt idx="6472">
                        <c:v>11.2842635295</c:v>
                      </c:pt>
                      <c:pt idx="6473">
                        <c:v>11.2842635295</c:v>
                      </c:pt>
                      <c:pt idx="6474">
                        <c:v>11.2842635295</c:v>
                      </c:pt>
                      <c:pt idx="6475">
                        <c:v>11.2842635295</c:v>
                      </c:pt>
                      <c:pt idx="6476">
                        <c:v>11.2842635295</c:v>
                      </c:pt>
                      <c:pt idx="6477">
                        <c:v>11.2842635295</c:v>
                      </c:pt>
                      <c:pt idx="6478">
                        <c:v>11.281431844799998</c:v>
                      </c:pt>
                      <c:pt idx="6479">
                        <c:v>11.281431844799998</c:v>
                      </c:pt>
                      <c:pt idx="6480">
                        <c:v>11.281431844799998</c:v>
                      </c:pt>
                      <c:pt idx="6481">
                        <c:v>11.281431844799998</c:v>
                      </c:pt>
                      <c:pt idx="6482">
                        <c:v>11.281431844799998</c:v>
                      </c:pt>
                      <c:pt idx="6483">
                        <c:v>11.281431844799998</c:v>
                      </c:pt>
                      <c:pt idx="6484">
                        <c:v>11.281431844799998</c:v>
                      </c:pt>
                      <c:pt idx="6485">
                        <c:v>11.281431844799998</c:v>
                      </c:pt>
                      <c:pt idx="6486">
                        <c:v>11.281431844799998</c:v>
                      </c:pt>
                      <c:pt idx="6487">
                        <c:v>11.281431844799998</c:v>
                      </c:pt>
                      <c:pt idx="6488">
                        <c:v>11.281431844799998</c:v>
                      </c:pt>
                      <c:pt idx="6489">
                        <c:v>11.281431844799998</c:v>
                      </c:pt>
                      <c:pt idx="6490">
                        <c:v>11.281431844799998</c:v>
                      </c:pt>
                      <c:pt idx="6491">
                        <c:v>11.281431844799998</c:v>
                      </c:pt>
                      <c:pt idx="6492">
                        <c:v>11.281431844799998</c:v>
                      </c:pt>
                      <c:pt idx="6493">
                        <c:v>11.281431844799998</c:v>
                      </c:pt>
                      <c:pt idx="6494">
                        <c:v>11.281431844799998</c:v>
                      </c:pt>
                      <c:pt idx="6495">
                        <c:v>11.281431844799998</c:v>
                      </c:pt>
                      <c:pt idx="6496">
                        <c:v>11.281431844799998</c:v>
                      </c:pt>
                      <c:pt idx="6497">
                        <c:v>11.281431844799998</c:v>
                      </c:pt>
                      <c:pt idx="6498">
                        <c:v>11.281431844799998</c:v>
                      </c:pt>
                      <c:pt idx="6499">
                        <c:v>11.281431844799998</c:v>
                      </c:pt>
                      <c:pt idx="6500">
                        <c:v>11.281431844799998</c:v>
                      </c:pt>
                      <c:pt idx="6501">
                        <c:v>11.2786001601</c:v>
                      </c:pt>
                      <c:pt idx="6502">
                        <c:v>11.2786001601</c:v>
                      </c:pt>
                      <c:pt idx="6503">
                        <c:v>11.2786001601</c:v>
                      </c:pt>
                      <c:pt idx="6504">
                        <c:v>11.2786001601</c:v>
                      </c:pt>
                      <c:pt idx="6505">
                        <c:v>11.2786001601</c:v>
                      </c:pt>
                      <c:pt idx="6506">
                        <c:v>11.2786001601</c:v>
                      </c:pt>
                      <c:pt idx="6507">
                        <c:v>11.2786001601</c:v>
                      </c:pt>
                      <c:pt idx="6508">
                        <c:v>11.2786001601</c:v>
                      </c:pt>
                      <c:pt idx="6509">
                        <c:v>11.2786001601</c:v>
                      </c:pt>
                      <c:pt idx="6510">
                        <c:v>11.2786001601</c:v>
                      </c:pt>
                      <c:pt idx="6511">
                        <c:v>11.2786001601</c:v>
                      </c:pt>
                      <c:pt idx="6512">
                        <c:v>11.2786001601</c:v>
                      </c:pt>
                      <c:pt idx="6513">
                        <c:v>11.2786001601</c:v>
                      </c:pt>
                      <c:pt idx="6514">
                        <c:v>11.2786001601</c:v>
                      </c:pt>
                      <c:pt idx="6515">
                        <c:v>11.2786001601</c:v>
                      </c:pt>
                      <c:pt idx="6516">
                        <c:v>11.2786001601</c:v>
                      </c:pt>
                      <c:pt idx="6517">
                        <c:v>11.2786001601</c:v>
                      </c:pt>
                      <c:pt idx="6518">
                        <c:v>11.2786001601</c:v>
                      </c:pt>
                      <c:pt idx="6519">
                        <c:v>11.2786001601</c:v>
                      </c:pt>
                      <c:pt idx="6520">
                        <c:v>11.2786001601</c:v>
                      </c:pt>
                      <c:pt idx="6521">
                        <c:v>11.2786001601</c:v>
                      </c:pt>
                      <c:pt idx="6522">
                        <c:v>11.2786001601</c:v>
                      </c:pt>
                      <c:pt idx="6523">
                        <c:v>11.2786001601</c:v>
                      </c:pt>
                      <c:pt idx="6524">
                        <c:v>11.2786001601</c:v>
                      </c:pt>
                      <c:pt idx="6525">
                        <c:v>11.2757684754</c:v>
                      </c:pt>
                      <c:pt idx="6526">
                        <c:v>11.2757684754</c:v>
                      </c:pt>
                      <c:pt idx="6527">
                        <c:v>11.2757684754</c:v>
                      </c:pt>
                      <c:pt idx="6528">
                        <c:v>11.2757684754</c:v>
                      </c:pt>
                      <c:pt idx="6529">
                        <c:v>11.2757684754</c:v>
                      </c:pt>
                      <c:pt idx="6530">
                        <c:v>11.2757684754</c:v>
                      </c:pt>
                      <c:pt idx="6531">
                        <c:v>11.2757684754</c:v>
                      </c:pt>
                      <c:pt idx="6532">
                        <c:v>11.2757684754</c:v>
                      </c:pt>
                      <c:pt idx="6533">
                        <c:v>11.2757684754</c:v>
                      </c:pt>
                      <c:pt idx="6534">
                        <c:v>11.2757684754</c:v>
                      </c:pt>
                      <c:pt idx="6535">
                        <c:v>11.2757684754</c:v>
                      </c:pt>
                      <c:pt idx="6536">
                        <c:v>11.2757684754</c:v>
                      </c:pt>
                      <c:pt idx="6537">
                        <c:v>11.2757684754</c:v>
                      </c:pt>
                      <c:pt idx="6538">
                        <c:v>11.2757684754</c:v>
                      </c:pt>
                      <c:pt idx="6539">
                        <c:v>11.2757684754</c:v>
                      </c:pt>
                      <c:pt idx="6540">
                        <c:v>11.2757684754</c:v>
                      </c:pt>
                      <c:pt idx="6541">
                        <c:v>11.2757684754</c:v>
                      </c:pt>
                      <c:pt idx="6542">
                        <c:v>11.2757684754</c:v>
                      </c:pt>
                      <c:pt idx="6543">
                        <c:v>11.2757684754</c:v>
                      </c:pt>
                      <c:pt idx="6544">
                        <c:v>11.2757684754</c:v>
                      </c:pt>
                      <c:pt idx="6545">
                        <c:v>11.2757684754</c:v>
                      </c:pt>
                      <c:pt idx="6546">
                        <c:v>11.2757684754</c:v>
                      </c:pt>
                      <c:pt idx="6547">
                        <c:v>11.2757684754</c:v>
                      </c:pt>
                      <c:pt idx="6548">
                        <c:v>11.272936790700001</c:v>
                      </c:pt>
                      <c:pt idx="6549">
                        <c:v>11.272936790700001</c:v>
                      </c:pt>
                      <c:pt idx="6550">
                        <c:v>11.272936790700001</c:v>
                      </c:pt>
                      <c:pt idx="6551">
                        <c:v>11.272936790700001</c:v>
                      </c:pt>
                      <c:pt idx="6552">
                        <c:v>11.272936790700001</c:v>
                      </c:pt>
                      <c:pt idx="6553">
                        <c:v>11.272936790700001</c:v>
                      </c:pt>
                      <c:pt idx="6554">
                        <c:v>11.272936790700001</c:v>
                      </c:pt>
                      <c:pt idx="6555">
                        <c:v>11.272936790700001</c:v>
                      </c:pt>
                      <c:pt idx="6556">
                        <c:v>11.272936790700001</c:v>
                      </c:pt>
                      <c:pt idx="6557">
                        <c:v>11.272936790700001</c:v>
                      </c:pt>
                      <c:pt idx="6558">
                        <c:v>11.272936790700001</c:v>
                      </c:pt>
                      <c:pt idx="6559">
                        <c:v>11.272936790700001</c:v>
                      </c:pt>
                      <c:pt idx="6560">
                        <c:v>11.272936790700001</c:v>
                      </c:pt>
                      <c:pt idx="6561">
                        <c:v>11.272936790700001</c:v>
                      </c:pt>
                      <c:pt idx="6562">
                        <c:v>11.272936790700001</c:v>
                      </c:pt>
                      <c:pt idx="6563">
                        <c:v>11.272936790700001</c:v>
                      </c:pt>
                      <c:pt idx="6564">
                        <c:v>11.272936790700001</c:v>
                      </c:pt>
                      <c:pt idx="6565">
                        <c:v>11.272936790700001</c:v>
                      </c:pt>
                      <c:pt idx="6566">
                        <c:v>11.272936790700001</c:v>
                      </c:pt>
                      <c:pt idx="6567">
                        <c:v>11.272936790700001</c:v>
                      </c:pt>
                      <c:pt idx="6568">
                        <c:v>11.272936790700001</c:v>
                      </c:pt>
                      <c:pt idx="6569">
                        <c:v>11.272936790700001</c:v>
                      </c:pt>
                      <c:pt idx="6570">
                        <c:v>11.272936790700001</c:v>
                      </c:pt>
                      <c:pt idx="6571">
                        <c:v>11.270105105999999</c:v>
                      </c:pt>
                      <c:pt idx="6572">
                        <c:v>11.270105105999999</c:v>
                      </c:pt>
                      <c:pt idx="6573">
                        <c:v>11.270105105999999</c:v>
                      </c:pt>
                      <c:pt idx="6574">
                        <c:v>11.270105105999999</c:v>
                      </c:pt>
                      <c:pt idx="6575">
                        <c:v>11.270105105999999</c:v>
                      </c:pt>
                      <c:pt idx="6576">
                        <c:v>11.270105105999999</c:v>
                      </c:pt>
                      <c:pt idx="6577">
                        <c:v>11.270105105999999</c:v>
                      </c:pt>
                      <c:pt idx="6578">
                        <c:v>11.270105105999999</c:v>
                      </c:pt>
                      <c:pt idx="6579">
                        <c:v>11.270105105999999</c:v>
                      </c:pt>
                      <c:pt idx="6580">
                        <c:v>11.270105105999999</c:v>
                      </c:pt>
                      <c:pt idx="6581">
                        <c:v>11.270105105999999</c:v>
                      </c:pt>
                      <c:pt idx="6582">
                        <c:v>11.270105105999999</c:v>
                      </c:pt>
                      <c:pt idx="6583">
                        <c:v>11.270105105999999</c:v>
                      </c:pt>
                      <c:pt idx="6584">
                        <c:v>11.270105105999999</c:v>
                      </c:pt>
                      <c:pt idx="6585">
                        <c:v>11.270105105999999</c:v>
                      </c:pt>
                      <c:pt idx="6586">
                        <c:v>11.270105105999999</c:v>
                      </c:pt>
                      <c:pt idx="6587">
                        <c:v>11.270105105999999</c:v>
                      </c:pt>
                      <c:pt idx="6588">
                        <c:v>11.270105105999999</c:v>
                      </c:pt>
                      <c:pt idx="6589">
                        <c:v>11.270105105999999</c:v>
                      </c:pt>
                      <c:pt idx="6590">
                        <c:v>11.270105105999999</c:v>
                      </c:pt>
                      <c:pt idx="6591">
                        <c:v>11.270105105999999</c:v>
                      </c:pt>
                      <c:pt idx="6592">
                        <c:v>11.270105105999999</c:v>
                      </c:pt>
                      <c:pt idx="6593">
                        <c:v>11.270105105999999</c:v>
                      </c:pt>
                      <c:pt idx="6594">
                        <c:v>11.270105105999999</c:v>
                      </c:pt>
                      <c:pt idx="6595">
                        <c:v>11.267273421299999</c:v>
                      </c:pt>
                      <c:pt idx="6596">
                        <c:v>11.267273421299999</c:v>
                      </c:pt>
                      <c:pt idx="6597">
                        <c:v>11.267273421299999</c:v>
                      </c:pt>
                      <c:pt idx="6598">
                        <c:v>11.267273421299999</c:v>
                      </c:pt>
                      <c:pt idx="6599">
                        <c:v>11.267273421299999</c:v>
                      </c:pt>
                      <c:pt idx="6600">
                        <c:v>11.267273421299999</c:v>
                      </c:pt>
                      <c:pt idx="6601">
                        <c:v>11.267273421299999</c:v>
                      </c:pt>
                      <c:pt idx="6602">
                        <c:v>11.267273421299999</c:v>
                      </c:pt>
                      <c:pt idx="6603">
                        <c:v>11.267273421299999</c:v>
                      </c:pt>
                      <c:pt idx="6604">
                        <c:v>11.267273421299999</c:v>
                      </c:pt>
                      <c:pt idx="6605">
                        <c:v>11.267273421299999</c:v>
                      </c:pt>
                      <c:pt idx="6606">
                        <c:v>11.267273421299999</c:v>
                      </c:pt>
                      <c:pt idx="6607">
                        <c:v>11.267273421299999</c:v>
                      </c:pt>
                      <c:pt idx="6608">
                        <c:v>11.267273421299999</c:v>
                      </c:pt>
                      <c:pt idx="6609">
                        <c:v>11.267273421299999</c:v>
                      </c:pt>
                      <c:pt idx="6610">
                        <c:v>11.267273421299999</c:v>
                      </c:pt>
                      <c:pt idx="6611">
                        <c:v>11.267273421299999</c:v>
                      </c:pt>
                      <c:pt idx="6612">
                        <c:v>11.267273421299999</c:v>
                      </c:pt>
                      <c:pt idx="6613">
                        <c:v>11.267273421299999</c:v>
                      </c:pt>
                      <c:pt idx="6614">
                        <c:v>11.267273421299999</c:v>
                      </c:pt>
                      <c:pt idx="6615">
                        <c:v>11.267273421299999</c:v>
                      </c:pt>
                      <c:pt idx="6616">
                        <c:v>11.267273421299999</c:v>
                      </c:pt>
                      <c:pt idx="6617">
                        <c:v>11.267273421299999</c:v>
                      </c:pt>
                      <c:pt idx="6618">
                        <c:v>11.2644417366</c:v>
                      </c:pt>
                      <c:pt idx="6619">
                        <c:v>11.2644417366</c:v>
                      </c:pt>
                      <c:pt idx="6620">
                        <c:v>11.2644417366</c:v>
                      </c:pt>
                      <c:pt idx="6621">
                        <c:v>11.2644417366</c:v>
                      </c:pt>
                      <c:pt idx="6622">
                        <c:v>11.2644417366</c:v>
                      </c:pt>
                      <c:pt idx="6623">
                        <c:v>11.2644417366</c:v>
                      </c:pt>
                      <c:pt idx="6624">
                        <c:v>11.2644417366</c:v>
                      </c:pt>
                      <c:pt idx="6625">
                        <c:v>11.2644417366</c:v>
                      </c:pt>
                      <c:pt idx="6626">
                        <c:v>11.2644417366</c:v>
                      </c:pt>
                      <c:pt idx="6627">
                        <c:v>11.2644417366</c:v>
                      </c:pt>
                      <c:pt idx="6628">
                        <c:v>11.2644417366</c:v>
                      </c:pt>
                      <c:pt idx="6629">
                        <c:v>11.2644417366</c:v>
                      </c:pt>
                      <c:pt idx="6630">
                        <c:v>11.2644417366</c:v>
                      </c:pt>
                      <c:pt idx="6631">
                        <c:v>11.2644417366</c:v>
                      </c:pt>
                      <c:pt idx="6632">
                        <c:v>11.2644417366</c:v>
                      </c:pt>
                      <c:pt idx="6633">
                        <c:v>11.2644417366</c:v>
                      </c:pt>
                      <c:pt idx="6634">
                        <c:v>11.2644417366</c:v>
                      </c:pt>
                      <c:pt idx="6635">
                        <c:v>11.2644417366</c:v>
                      </c:pt>
                      <c:pt idx="6636">
                        <c:v>11.2644417366</c:v>
                      </c:pt>
                      <c:pt idx="6637">
                        <c:v>11.2644417366</c:v>
                      </c:pt>
                      <c:pt idx="6638">
                        <c:v>11.2644417366</c:v>
                      </c:pt>
                      <c:pt idx="6639">
                        <c:v>11.2644417366</c:v>
                      </c:pt>
                      <c:pt idx="6640">
                        <c:v>11.2644417366</c:v>
                      </c:pt>
                      <c:pt idx="6641">
                        <c:v>11.2616100519</c:v>
                      </c:pt>
                      <c:pt idx="6642">
                        <c:v>11.2616100519</c:v>
                      </c:pt>
                      <c:pt idx="6643">
                        <c:v>11.2616100519</c:v>
                      </c:pt>
                      <c:pt idx="6644">
                        <c:v>11.2616100519</c:v>
                      </c:pt>
                      <c:pt idx="6645">
                        <c:v>11.2616100519</c:v>
                      </c:pt>
                      <c:pt idx="6646">
                        <c:v>11.2616100519</c:v>
                      </c:pt>
                      <c:pt idx="6647">
                        <c:v>11.2616100519</c:v>
                      </c:pt>
                      <c:pt idx="6648">
                        <c:v>11.2616100519</c:v>
                      </c:pt>
                      <c:pt idx="6649">
                        <c:v>11.2616100519</c:v>
                      </c:pt>
                      <c:pt idx="6650">
                        <c:v>11.2616100519</c:v>
                      </c:pt>
                      <c:pt idx="6651">
                        <c:v>11.2616100519</c:v>
                      </c:pt>
                      <c:pt idx="6652">
                        <c:v>11.2616100519</c:v>
                      </c:pt>
                      <c:pt idx="6653">
                        <c:v>11.2616100519</c:v>
                      </c:pt>
                      <c:pt idx="6654">
                        <c:v>11.2616100519</c:v>
                      </c:pt>
                      <c:pt idx="6655">
                        <c:v>11.2616100519</c:v>
                      </c:pt>
                      <c:pt idx="6656">
                        <c:v>11.2616100519</c:v>
                      </c:pt>
                      <c:pt idx="6657">
                        <c:v>11.2616100519</c:v>
                      </c:pt>
                      <c:pt idx="6658">
                        <c:v>11.2616100519</c:v>
                      </c:pt>
                      <c:pt idx="6659">
                        <c:v>11.2616100519</c:v>
                      </c:pt>
                      <c:pt idx="6660">
                        <c:v>11.2616100519</c:v>
                      </c:pt>
                      <c:pt idx="6661">
                        <c:v>11.2616100519</c:v>
                      </c:pt>
                      <c:pt idx="6662">
                        <c:v>11.2616100519</c:v>
                      </c:pt>
                      <c:pt idx="6663">
                        <c:v>11.2616100519</c:v>
                      </c:pt>
                      <c:pt idx="6664">
                        <c:v>11.2587783672</c:v>
                      </c:pt>
                      <c:pt idx="6665">
                        <c:v>11.2587783672</c:v>
                      </c:pt>
                      <c:pt idx="6666">
                        <c:v>11.2587783672</c:v>
                      </c:pt>
                      <c:pt idx="6667">
                        <c:v>11.2587783672</c:v>
                      </c:pt>
                      <c:pt idx="6668">
                        <c:v>11.2587783672</c:v>
                      </c:pt>
                      <c:pt idx="6669">
                        <c:v>11.2587783672</c:v>
                      </c:pt>
                      <c:pt idx="6670">
                        <c:v>11.2587783672</c:v>
                      </c:pt>
                      <c:pt idx="6671">
                        <c:v>11.2587783672</c:v>
                      </c:pt>
                      <c:pt idx="6672">
                        <c:v>11.2587783672</c:v>
                      </c:pt>
                      <c:pt idx="6673">
                        <c:v>11.2587783672</c:v>
                      </c:pt>
                      <c:pt idx="6674">
                        <c:v>11.2587783672</c:v>
                      </c:pt>
                      <c:pt idx="6675">
                        <c:v>11.2587783672</c:v>
                      </c:pt>
                      <c:pt idx="6676">
                        <c:v>11.2587783672</c:v>
                      </c:pt>
                      <c:pt idx="6677">
                        <c:v>11.2587783672</c:v>
                      </c:pt>
                      <c:pt idx="6678">
                        <c:v>11.2587783672</c:v>
                      </c:pt>
                      <c:pt idx="6679">
                        <c:v>11.2587783672</c:v>
                      </c:pt>
                      <c:pt idx="6680">
                        <c:v>11.2587783672</c:v>
                      </c:pt>
                      <c:pt idx="6681">
                        <c:v>11.2587783672</c:v>
                      </c:pt>
                      <c:pt idx="6682">
                        <c:v>11.2587783672</c:v>
                      </c:pt>
                      <c:pt idx="6683">
                        <c:v>11.2587783672</c:v>
                      </c:pt>
                      <c:pt idx="6684">
                        <c:v>11.255946682499999</c:v>
                      </c:pt>
                      <c:pt idx="6685">
                        <c:v>11.255946682499999</c:v>
                      </c:pt>
                      <c:pt idx="6686">
                        <c:v>11.255946682499999</c:v>
                      </c:pt>
                      <c:pt idx="6687">
                        <c:v>11.255946682499999</c:v>
                      </c:pt>
                      <c:pt idx="6688">
                        <c:v>11.255946682499999</c:v>
                      </c:pt>
                      <c:pt idx="6689">
                        <c:v>11.255946682499999</c:v>
                      </c:pt>
                      <c:pt idx="6690">
                        <c:v>11.255946682499999</c:v>
                      </c:pt>
                      <c:pt idx="6691">
                        <c:v>11.255946682499999</c:v>
                      </c:pt>
                      <c:pt idx="6692">
                        <c:v>11.255946682499999</c:v>
                      </c:pt>
                      <c:pt idx="6693">
                        <c:v>11.255946682499999</c:v>
                      </c:pt>
                      <c:pt idx="6694">
                        <c:v>11.255946682499999</c:v>
                      </c:pt>
                      <c:pt idx="6695">
                        <c:v>11.255946682499999</c:v>
                      </c:pt>
                      <c:pt idx="6696">
                        <c:v>11.255946682499999</c:v>
                      </c:pt>
                      <c:pt idx="6697">
                        <c:v>11.255946682499999</c:v>
                      </c:pt>
                      <c:pt idx="6698">
                        <c:v>11.255946682499999</c:v>
                      </c:pt>
                      <c:pt idx="6699">
                        <c:v>11.255946682499999</c:v>
                      </c:pt>
                      <c:pt idx="6700">
                        <c:v>11.255946682499999</c:v>
                      </c:pt>
                      <c:pt idx="6701">
                        <c:v>11.255946682499999</c:v>
                      </c:pt>
                      <c:pt idx="6702">
                        <c:v>11.253114997799999</c:v>
                      </c:pt>
                      <c:pt idx="6703">
                        <c:v>11.253114997799999</c:v>
                      </c:pt>
                      <c:pt idx="6704">
                        <c:v>11.253114997799999</c:v>
                      </c:pt>
                      <c:pt idx="6705">
                        <c:v>11.253114997799999</c:v>
                      </c:pt>
                      <c:pt idx="6706">
                        <c:v>11.253114997799999</c:v>
                      </c:pt>
                      <c:pt idx="6707">
                        <c:v>11.253114997799999</c:v>
                      </c:pt>
                      <c:pt idx="6708">
                        <c:v>11.253114997799999</c:v>
                      </c:pt>
                      <c:pt idx="6709">
                        <c:v>11.253114997799999</c:v>
                      </c:pt>
                      <c:pt idx="6710">
                        <c:v>11.253114997799999</c:v>
                      </c:pt>
                      <c:pt idx="6711">
                        <c:v>11.253114997799999</c:v>
                      </c:pt>
                      <c:pt idx="6712">
                        <c:v>11.253114997799999</c:v>
                      </c:pt>
                      <c:pt idx="6713">
                        <c:v>11.253114997799999</c:v>
                      </c:pt>
                      <c:pt idx="6714">
                        <c:v>11.253114997799999</c:v>
                      </c:pt>
                      <c:pt idx="6715">
                        <c:v>11.253114997799999</c:v>
                      </c:pt>
                      <c:pt idx="6716">
                        <c:v>11.253114997799999</c:v>
                      </c:pt>
                      <c:pt idx="6717">
                        <c:v>11.253114997799999</c:v>
                      </c:pt>
                      <c:pt idx="6718">
                        <c:v>11.253114997799999</c:v>
                      </c:pt>
                      <c:pt idx="6719">
                        <c:v>11.253114997799999</c:v>
                      </c:pt>
                      <c:pt idx="6720">
                        <c:v>11.253114997799999</c:v>
                      </c:pt>
                      <c:pt idx="6721">
                        <c:v>11.250283313100001</c:v>
                      </c:pt>
                      <c:pt idx="6722">
                        <c:v>11.250283313100001</c:v>
                      </c:pt>
                      <c:pt idx="6723">
                        <c:v>11.250283313100001</c:v>
                      </c:pt>
                      <c:pt idx="6724">
                        <c:v>11.250283313100001</c:v>
                      </c:pt>
                      <c:pt idx="6725">
                        <c:v>11.250283313100001</c:v>
                      </c:pt>
                      <c:pt idx="6726">
                        <c:v>11.250283313100001</c:v>
                      </c:pt>
                      <c:pt idx="6727">
                        <c:v>11.250283313100001</c:v>
                      </c:pt>
                      <c:pt idx="6728">
                        <c:v>11.250283313100001</c:v>
                      </c:pt>
                      <c:pt idx="6729">
                        <c:v>11.250283313100001</c:v>
                      </c:pt>
                      <c:pt idx="6730">
                        <c:v>11.250283313100001</c:v>
                      </c:pt>
                      <c:pt idx="6731">
                        <c:v>11.250283313100001</c:v>
                      </c:pt>
                      <c:pt idx="6732">
                        <c:v>11.250283313100001</c:v>
                      </c:pt>
                      <c:pt idx="6733">
                        <c:v>11.250283313100001</c:v>
                      </c:pt>
                      <c:pt idx="6734">
                        <c:v>11.250283313100001</c:v>
                      </c:pt>
                      <c:pt idx="6735">
                        <c:v>11.250283313100001</c:v>
                      </c:pt>
                      <c:pt idx="6736">
                        <c:v>11.250283313100001</c:v>
                      </c:pt>
                      <c:pt idx="6737">
                        <c:v>11.250283313100001</c:v>
                      </c:pt>
                      <c:pt idx="6738">
                        <c:v>11.250283313100001</c:v>
                      </c:pt>
                      <c:pt idx="6739">
                        <c:v>11.250283313100001</c:v>
                      </c:pt>
                      <c:pt idx="6740">
                        <c:v>11.247451628399999</c:v>
                      </c:pt>
                      <c:pt idx="6741">
                        <c:v>11.247451628399999</c:v>
                      </c:pt>
                      <c:pt idx="6742">
                        <c:v>11.247451628399999</c:v>
                      </c:pt>
                      <c:pt idx="6743">
                        <c:v>11.247451628399999</c:v>
                      </c:pt>
                      <c:pt idx="6744">
                        <c:v>11.247451628399999</c:v>
                      </c:pt>
                      <c:pt idx="6745">
                        <c:v>11.247451628399999</c:v>
                      </c:pt>
                      <c:pt idx="6746">
                        <c:v>11.247451628399999</c:v>
                      </c:pt>
                      <c:pt idx="6747">
                        <c:v>11.247451628399999</c:v>
                      </c:pt>
                      <c:pt idx="6748">
                        <c:v>11.247451628399999</c:v>
                      </c:pt>
                      <c:pt idx="6749">
                        <c:v>11.247451628399999</c:v>
                      </c:pt>
                      <c:pt idx="6750">
                        <c:v>11.247451628399999</c:v>
                      </c:pt>
                      <c:pt idx="6751">
                        <c:v>11.247451628399999</c:v>
                      </c:pt>
                      <c:pt idx="6752">
                        <c:v>11.247451628399999</c:v>
                      </c:pt>
                      <c:pt idx="6753">
                        <c:v>11.247451628399999</c:v>
                      </c:pt>
                      <c:pt idx="6754">
                        <c:v>11.247451628399999</c:v>
                      </c:pt>
                      <c:pt idx="6755">
                        <c:v>11.247451628399999</c:v>
                      </c:pt>
                      <c:pt idx="6756">
                        <c:v>11.247451628399999</c:v>
                      </c:pt>
                      <c:pt idx="6757">
                        <c:v>11.247451628399999</c:v>
                      </c:pt>
                      <c:pt idx="6758">
                        <c:v>11.247451628399999</c:v>
                      </c:pt>
                      <c:pt idx="6759">
                        <c:v>11.2446199437</c:v>
                      </c:pt>
                      <c:pt idx="6760">
                        <c:v>11.2446199437</c:v>
                      </c:pt>
                      <c:pt idx="6761">
                        <c:v>11.2446199437</c:v>
                      </c:pt>
                      <c:pt idx="6762">
                        <c:v>11.2446199437</c:v>
                      </c:pt>
                      <c:pt idx="6763">
                        <c:v>11.2446199437</c:v>
                      </c:pt>
                      <c:pt idx="6764">
                        <c:v>11.2446199437</c:v>
                      </c:pt>
                      <c:pt idx="6765">
                        <c:v>11.2446199437</c:v>
                      </c:pt>
                      <c:pt idx="6766">
                        <c:v>11.2446199437</c:v>
                      </c:pt>
                      <c:pt idx="6767">
                        <c:v>11.2446199437</c:v>
                      </c:pt>
                      <c:pt idx="6768">
                        <c:v>11.2446199437</c:v>
                      </c:pt>
                      <c:pt idx="6769">
                        <c:v>11.2446199437</c:v>
                      </c:pt>
                      <c:pt idx="6770">
                        <c:v>11.2446199437</c:v>
                      </c:pt>
                      <c:pt idx="6771">
                        <c:v>11.2446199437</c:v>
                      </c:pt>
                      <c:pt idx="6772">
                        <c:v>11.2446199437</c:v>
                      </c:pt>
                      <c:pt idx="6773">
                        <c:v>11.2446199437</c:v>
                      </c:pt>
                      <c:pt idx="6774">
                        <c:v>11.2446199437</c:v>
                      </c:pt>
                      <c:pt idx="6775">
                        <c:v>11.2446199437</c:v>
                      </c:pt>
                      <c:pt idx="6776">
                        <c:v>11.2446199437</c:v>
                      </c:pt>
                      <c:pt idx="6777">
                        <c:v>11.241788259</c:v>
                      </c:pt>
                      <c:pt idx="6778">
                        <c:v>11.241788259</c:v>
                      </c:pt>
                      <c:pt idx="6779">
                        <c:v>11.241788259</c:v>
                      </c:pt>
                      <c:pt idx="6780">
                        <c:v>11.241788259</c:v>
                      </c:pt>
                      <c:pt idx="6781">
                        <c:v>11.241788259</c:v>
                      </c:pt>
                      <c:pt idx="6782">
                        <c:v>11.241788259</c:v>
                      </c:pt>
                      <c:pt idx="6783">
                        <c:v>11.241788259</c:v>
                      </c:pt>
                      <c:pt idx="6784">
                        <c:v>11.241788259</c:v>
                      </c:pt>
                      <c:pt idx="6785">
                        <c:v>11.241788259</c:v>
                      </c:pt>
                      <c:pt idx="6786">
                        <c:v>11.241788259</c:v>
                      </c:pt>
                      <c:pt idx="6787">
                        <c:v>11.241788259</c:v>
                      </c:pt>
                      <c:pt idx="6788">
                        <c:v>11.241788259</c:v>
                      </c:pt>
                      <c:pt idx="6789">
                        <c:v>11.241788259</c:v>
                      </c:pt>
                      <c:pt idx="6790">
                        <c:v>11.241788259</c:v>
                      </c:pt>
                      <c:pt idx="6791">
                        <c:v>11.241788259</c:v>
                      </c:pt>
                      <c:pt idx="6792">
                        <c:v>11.241788259</c:v>
                      </c:pt>
                      <c:pt idx="6793">
                        <c:v>11.241788259</c:v>
                      </c:pt>
                      <c:pt idx="6794">
                        <c:v>11.241788259</c:v>
                      </c:pt>
                      <c:pt idx="6795">
                        <c:v>11.241788259</c:v>
                      </c:pt>
                      <c:pt idx="6796">
                        <c:v>11.2389565743</c:v>
                      </c:pt>
                      <c:pt idx="6797">
                        <c:v>11.2389565743</c:v>
                      </c:pt>
                      <c:pt idx="6798">
                        <c:v>11.2389565743</c:v>
                      </c:pt>
                      <c:pt idx="6799">
                        <c:v>11.2389565743</c:v>
                      </c:pt>
                      <c:pt idx="6800">
                        <c:v>11.2389565743</c:v>
                      </c:pt>
                      <c:pt idx="6801">
                        <c:v>11.2389565743</c:v>
                      </c:pt>
                      <c:pt idx="6802">
                        <c:v>11.2389565743</c:v>
                      </c:pt>
                      <c:pt idx="6803">
                        <c:v>11.2389565743</c:v>
                      </c:pt>
                      <c:pt idx="6804">
                        <c:v>11.2389565743</c:v>
                      </c:pt>
                      <c:pt idx="6805">
                        <c:v>11.2389565743</c:v>
                      </c:pt>
                      <c:pt idx="6806">
                        <c:v>11.2389565743</c:v>
                      </c:pt>
                      <c:pt idx="6807">
                        <c:v>11.2389565743</c:v>
                      </c:pt>
                      <c:pt idx="6808">
                        <c:v>11.2389565743</c:v>
                      </c:pt>
                      <c:pt idx="6809">
                        <c:v>11.2389565743</c:v>
                      </c:pt>
                      <c:pt idx="6810">
                        <c:v>11.2389565743</c:v>
                      </c:pt>
                      <c:pt idx="6811">
                        <c:v>11.2389565743</c:v>
                      </c:pt>
                      <c:pt idx="6812">
                        <c:v>11.2389565743</c:v>
                      </c:pt>
                      <c:pt idx="6813">
                        <c:v>11.2389565743</c:v>
                      </c:pt>
                      <c:pt idx="6814">
                        <c:v>11.2389565743</c:v>
                      </c:pt>
                      <c:pt idx="6815">
                        <c:v>11.236124889599999</c:v>
                      </c:pt>
                      <c:pt idx="6816">
                        <c:v>11.236124889599999</c:v>
                      </c:pt>
                      <c:pt idx="6817">
                        <c:v>11.236124889599999</c:v>
                      </c:pt>
                      <c:pt idx="6818">
                        <c:v>11.236124889599999</c:v>
                      </c:pt>
                      <c:pt idx="6819">
                        <c:v>11.236124889599999</c:v>
                      </c:pt>
                      <c:pt idx="6820">
                        <c:v>11.236124889599999</c:v>
                      </c:pt>
                      <c:pt idx="6821">
                        <c:v>11.236124889599999</c:v>
                      </c:pt>
                      <c:pt idx="6822">
                        <c:v>11.236124889599999</c:v>
                      </c:pt>
                      <c:pt idx="6823">
                        <c:v>11.236124889599999</c:v>
                      </c:pt>
                      <c:pt idx="6824">
                        <c:v>11.236124889599999</c:v>
                      </c:pt>
                      <c:pt idx="6825">
                        <c:v>11.236124889599999</c:v>
                      </c:pt>
                      <c:pt idx="6826">
                        <c:v>11.236124889599999</c:v>
                      </c:pt>
                      <c:pt idx="6827">
                        <c:v>11.236124889599999</c:v>
                      </c:pt>
                      <c:pt idx="6828">
                        <c:v>11.236124889599999</c:v>
                      </c:pt>
                      <c:pt idx="6829">
                        <c:v>11.236124889599999</c:v>
                      </c:pt>
                      <c:pt idx="6830">
                        <c:v>11.236124889599999</c:v>
                      </c:pt>
                      <c:pt idx="6831">
                        <c:v>11.236124889599999</c:v>
                      </c:pt>
                      <c:pt idx="6832">
                        <c:v>11.236124889599999</c:v>
                      </c:pt>
                      <c:pt idx="6833">
                        <c:v>11.236124889599999</c:v>
                      </c:pt>
                      <c:pt idx="6834">
                        <c:v>11.233293204899999</c:v>
                      </c:pt>
                      <c:pt idx="6835">
                        <c:v>11.233293204899999</c:v>
                      </c:pt>
                      <c:pt idx="6836">
                        <c:v>11.233293204899999</c:v>
                      </c:pt>
                      <c:pt idx="6837">
                        <c:v>11.233293204899999</c:v>
                      </c:pt>
                      <c:pt idx="6838">
                        <c:v>11.233293204899999</c:v>
                      </c:pt>
                      <c:pt idx="6839">
                        <c:v>11.233293204899999</c:v>
                      </c:pt>
                      <c:pt idx="6840">
                        <c:v>11.233293204899999</c:v>
                      </c:pt>
                      <c:pt idx="6841">
                        <c:v>11.233293204899999</c:v>
                      </c:pt>
                      <c:pt idx="6842">
                        <c:v>11.233293204899999</c:v>
                      </c:pt>
                      <c:pt idx="6843">
                        <c:v>11.233293204899999</c:v>
                      </c:pt>
                      <c:pt idx="6844">
                        <c:v>11.233293204899999</c:v>
                      </c:pt>
                      <c:pt idx="6845">
                        <c:v>11.233293204899999</c:v>
                      </c:pt>
                      <c:pt idx="6846">
                        <c:v>11.233293204899999</c:v>
                      </c:pt>
                      <c:pt idx="6847">
                        <c:v>11.233293204899999</c:v>
                      </c:pt>
                      <c:pt idx="6848">
                        <c:v>11.233293204899999</c:v>
                      </c:pt>
                      <c:pt idx="6849">
                        <c:v>11.233293204899999</c:v>
                      </c:pt>
                      <c:pt idx="6850">
                        <c:v>11.233293204899999</c:v>
                      </c:pt>
                      <c:pt idx="6851">
                        <c:v>11.233293204899999</c:v>
                      </c:pt>
                      <c:pt idx="6852">
                        <c:v>11.233293204899999</c:v>
                      </c:pt>
                      <c:pt idx="6853">
                        <c:v>11.2304615202</c:v>
                      </c:pt>
                      <c:pt idx="6854">
                        <c:v>11.2304615202</c:v>
                      </c:pt>
                      <c:pt idx="6855">
                        <c:v>11.2304615202</c:v>
                      </c:pt>
                      <c:pt idx="6856">
                        <c:v>11.2304615202</c:v>
                      </c:pt>
                      <c:pt idx="6857">
                        <c:v>11.2304615202</c:v>
                      </c:pt>
                      <c:pt idx="6858">
                        <c:v>11.2304615202</c:v>
                      </c:pt>
                      <c:pt idx="6859">
                        <c:v>11.2304615202</c:v>
                      </c:pt>
                      <c:pt idx="6860">
                        <c:v>11.2304615202</c:v>
                      </c:pt>
                      <c:pt idx="6861">
                        <c:v>11.2304615202</c:v>
                      </c:pt>
                      <c:pt idx="6862">
                        <c:v>11.2304615202</c:v>
                      </c:pt>
                      <c:pt idx="6863">
                        <c:v>11.2304615202</c:v>
                      </c:pt>
                      <c:pt idx="6864">
                        <c:v>11.2304615202</c:v>
                      </c:pt>
                      <c:pt idx="6865">
                        <c:v>11.2304615202</c:v>
                      </c:pt>
                      <c:pt idx="6866">
                        <c:v>11.2304615202</c:v>
                      </c:pt>
                      <c:pt idx="6867">
                        <c:v>11.2304615202</c:v>
                      </c:pt>
                      <c:pt idx="6868">
                        <c:v>11.2304615202</c:v>
                      </c:pt>
                      <c:pt idx="6869">
                        <c:v>11.2304615202</c:v>
                      </c:pt>
                      <c:pt idx="6870">
                        <c:v>11.2304615202</c:v>
                      </c:pt>
                      <c:pt idx="6871">
                        <c:v>11.2276298355</c:v>
                      </c:pt>
                      <c:pt idx="6872">
                        <c:v>11.2276298355</c:v>
                      </c:pt>
                      <c:pt idx="6873">
                        <c:v>11.2276298355</c:v>
                      </c:pt>
                      <c:pt idx="6874">
                        <c:v>11.2276298355</c:v>
                      </c:pt>
                      <c:pt idx="6875">
                        <c:v>11.2276298355</c:v>
                      </c:pt>
                      <c:pt idx="6876">
                        <c:v>11.2276298355</c:v>
                      </c:pt>
                      <c:pt idx="6877">
                        <c:v>11.2276298355</c:v>
                      </c:pt>
                      <c:pt idx="6878">
                        <c:v>11.2276298355</c:v>
                      </c:pt>
                      <c:pt idx="6879">
                        <c:v>11.2276298355</c:v>
                      </c:pt>
                      <c:pt idx="6880">
                        <c:v>11.2276298355</c:v>
                      </c:pt>
                      <c:pt idx="6881">
                        <c:v>11.2276298355</c:v>
                      </c:pt>
                      <c:pt idx="6882">
                        <c:v>11.2276298355</c:v>
                      </c:pt>
                      <c:pt idx="6883">
                        <c:v>11.2276298355</c:v>
                      </c:pt>
                      <c:pt idx="6884">
                        <c:v>11.2276298355</c:v>
                      </c:pt>
                      <c:pt idx="6885">
                        <c:v>11.2276298355</c:v>
                      </c:pt>
                      <c:pt idx="6886">
                        <c:v>11.2276298355</c:v>
                      </c:pt>
                      <c:pt idx="6887">
                        <c:v>11.2276298355</c:v>
                      </c:pt>
                      <c:pt idx="6888">
                        <c:v>11.2276298355</c:v>
                      </c:pt>
                      <c:pt idx="6889">
                        <c:v>11.2276298355</c:v>
                      </c:pt>
                      <c:pt idx="6890">
                        <c:v>11.2247981508</c:v>
                      </c:pt>
                      <c:pt idx="6891">
                        <c:v>11.2247981508</c:v>
                      </c:pt>
                      <c:pt idx="6892">
                        <c:v>11.2247981508</c:v>
                      </c:pt>
                      <c:pt idx="6893">
                        <c:v>11.2247981508</c:v>
                      </c:pt>
                      <c:pt idx="6894">
                        <c:v>11.2247981508</c:v>
                      </c:pt>
                      <c:pt idx="6895">
                        <c:v>11.2247981508</c:v>
                      </c:pt>
                      <c:pt idx="6896">
                        <c:v>11.2247981508</c:v>
                      </c:pt>
                      <c:pt idx="6897">
                        <c:v>11.2247981508</c:v>
                      </c:pt>
                      <c:pt idx="6898">
                        <c:v>11.2247981508</c:v>
                      </c:pt>
                      <c:pt idx="6899">
                        <c:v>11.2247981508</c:v>
                      </c:pt>
                      <c:pt idx="6900">
                        <c:v>11.2247981508</c:v>
                      </c:pt>
                      <c:pt idx="6901">
                        <c:v>11.2247981508</c:v>
                      </c:pt>
                      <c:pt idx="6902">
                        <c:v>11.2247981508</c:v>
                      </c:pt>
                      <c:pt idx="6903">
                        <c:v>11.2247981508</c:v>
                      </c:pt>
                      <c:pt idx="6904">
                        <c:v>11.2247981508</c:v>
                      </c:pt>
                      <c:pt idx="6905">
                        <c:v>11.2247981508</c:v>
                      </c:pt>
                      <c:pt idx="6906">
                        <c:v>11.2247981508</c:v>
                      </c:pt>
                      <c:pt idx="6907">
                        <c:v>11.2247981508</c:v>
                      </c:pt>
                      <c:pt idx="6908">
                        <c:v>11.2247981508</c:v>
                      </c:pt>
                      <c:pt idx="6909">
                        <c:v>11.2219664661</c:v>
                      </c:pt>
                      <c:pt idx="6910">
                        <c:v>11.2219664661</c:v>
                      </c:pt>
                      <c:pt idx="6911">
                        <c:v>11.2219664661</c:v>
                      </c:pt>
                      <c:pt idx="6912">
                        <c:v>11.2219664661</c:v>
                      </c:pt>
                      <c:pt idx="6913">
                        <c:v>11.2219664661</c:v>
                      </c:pt>
                      <c:pt idx="6914">
                        <c:v>11.2219664661</c:v>
                      </c:pt>
                      <c:pt idx="6915">
                        <c:v>11.2219664661</c:v>
                      </c:pt>
                      <c:pt idx="6916">
                        <c:v>11.2219664661</c:v>
                      </c:pt>
                      <c:pt idx="6917">
                        <c:v>11.2219664661</c:v>
                      </c:pt>
                      <c:pt idx="6918">
                        <c:v>11.2219664661</c:v>
                      </c:pt>
                      <c:pt idx="6919">
                        <c:v>11.2219664661</c:v>
                      </c:pt>
                      <c:pt idx="6920">
                        <c:v>11.2219664661</c:v>
                      </c:pt>
                      <c:pt idx="6921">
                        <c:v>11.2219664661</c:v>
                      </c:pt>
                      <c:pt idx="6922">
                        <c:v>11.2219664661</c:v>
                      </c:pt>
                      <c:pt idx="6923">
                        <c:v>11.2219664661</c:v>
                      </c:pt>
                      <c:pt idx="6924">
                        <c:v>11.2219664661</c:v>
                      </c:pt>
                      <c:pt idx="6925">
                        <c:v>11.2219664661</c:v>
                      </c:pt>
                      <c:pt idx="6926">
                        <c:v>11.2219664661</c:v>
                      </c:pt>
                      <c:pt idx="6927">
                        <c:v>11.2219664661</c:v>
                      </c:pt>
                      <c:pt idx="6928">
                        <c:v>11.219134781399999</c:v>
                      </c:pt>
                      <c:pt idx="6929">
                        <c:v>11.219134781399999</c:v>
                      </c:pt>
                      <c:pt idx="6930">
                        <c:v>11.219134781399999</c:v>
                      </c:pt>
                      <c:pt idx="6931">
                        <c:v>11.219134781399999</c:v>
                      </c:pt>
                      <c:pt idx="6932">
                        <c:v>11.219134781399999</c:v>
                      </c:pt>
                      <c:pt idx="6933">
                        <c:v>11.219134781399999</c:v>
                      </c:pt>
                      <c:pt idx="6934">
                        <c:v>11.219134781399999</c:v>
                      </c:pt>
                      <c:pt idx="6935">
                        <c:v>11.219134781399999</c:v>
                      </c:pt>
                      <c:pt idx="6936">
                        <c:v>11.219134781399999</c:v>
                      </c:pt>
                      <c:pt idx="6937">
                        <c:v>11.219134781399999</c:v>
                      </c:pt>
                      <c:pt idx="6938">
                        <c:v>11.219134781399999</c:v>
                      </c:pt>
                      <c:pt idx="6939">
                        <c:v>11.219134781399999</c:v>
                      </c:pt>
                      <c:pt idx="6940">
                        <c:v>11.219134781399999</c:v>
                      </c:pt>
                      <c:pt idx="6941">
                        <c:v>11.219134781399999</c:v>
                      </c:pt>
                      <c:pt idx="6942">
                        <c:v>11.219134781399999</c:v>
                      </c:pt>
                      <c:pt idx="6943">
                        <c:v>11.219134781399999</c:v>
                      </c:pt>
                      <c:pt idx="6944">
                        <c:v>11.219134781399999</c:v>
                      </c:pt>
                      <c:pt idx="6945">
                        <c:v>11.219134781399999</c:v>
                      </c:pt>
                      <c:pt idx="6946">
                        <c:v>11.219134781399999</c:v>
                      </c:pt>
                      <c:pt idx="6947">
                        <c:v>11.216303096700001</c:v>
                      </c:pt>
                      <c:pt idx="6948">
                        <c:v>11.216303096700001</c:v>
                      </c:pt>
                      <c:pt idx="6949">
                        <c:v>11.216303096700001</c:v>
                      </c:pt>
                      <c:pt idx="6950">
                        <c:v>11.216303096700001</c:v>
                      </c:pt>
                      <c:pt idx="6951">
                        <c:v>11.216303096700001</c:v>
                      </c:pt>
                      <c:pt idx="6952">
                        <c:v>11.216303096700001</c:v>
                      </c:pt>
                      <c:pt idx="6953">
                        <c:v>11.216303096700001</c:v>
                      </c:pt>
                      <c:pt idx="6954">
                        <c:v>11.216303096700001</c:v>
                      </c:pt>
                      <c:pt idx="6955">
                        <c:v>11.216303096700001</c:v>
                      </c:pt>
                      <c:pt idx="6956">
                        <c:v>11.216303096700001</c:v>
                      </c:pt>
                      <c:pt idx="6957">
                        <c:v>11.216303096700001</c:v>
                      </c:pt>
                      <c:pt idx="6958">
                        <c:v>11.216303096700001</c:v>
                      </c:pt>
                      <c:pt idx="6959">
                        <c:v>11.216303096700001</c:v>
                      </c:pt>
                      <c:pt idx="6960">
                        <c:v>11.216303096700001</c:v>
                      </c:pt>
                      <c:pt idx="6961">
                        <c:v>11.216303096700001</c:v>
                      </c:pt>
                      <c:pt idx="6962">
                        <c:v>11.216303096700001</c:v>
                      </c:pt>
                      <c:pt idx="6963">
                        <c:v>11.216303096700001</c:v>
                      </c:pt>
                      <c:pt idx="6964">
                        <c:v>11.216303096700001</c:v>
                      </c:pt>
                      <c:pt idx="6965">
                        <c:v>11.213471412000001</c:v>
                      </c:pt>
                      <c:pt idx="6966">
                        <c:v>11.213471412000001</c:v>
                      </c:pt>
                      <c:pt idx="6967">
                        <c:v>11.213471412000001</c:v>
                      </c:pt>
                      <c:pt idx="6968">
                        <c:v>11.213471412000001</c:v>
                      </c:pt>
                      <c:pt idx="6969">
                        <c:v>11.213471412000001</c:v>
                      </c:pt>
                      <c:pt idx="6970">
                        <c:v>11.213471412000001</c:v>
                      </c:pt>
                      <c:pt idx="6971">
                        <c:v>11.213471412000001</c:v>
                      </c:pt>
                      <c:pt idx="6972">
                        <c:v>11.213471412000001</c:v>
                      </c:pt>
                      <c:pt idx="6973">
                        <c:v>11.213471412000001</c:v>
                      </c:pt>
                      <c:pt idx="6974">
                        <c:v>11.213471412000001</c:v>
                      </c:pt>
                      <c:pt idx="6975">
                        <c:v>11.213471412000001</c:v>
                      </c:pt>
                      <c:pt idx="6976">
                        <c:v>11.213471412000001</c:v>
                      </c:pt>
                      <c:pt idx="6977">
                        <c:v>11.213471412000001</c:v>
                      </c:pt>
                      <c:pt idx="6978">
                        <c:v>11.213471412000001</c:v>
                      </c:pt>
                      <c:pt idx="6979">
                        <c:v>11.213471412000001</c:v>
                      </c:pt>
                      <c:pt idx="6980">
                        <c:v>11.213471412000001</c:v>
                      </c:pt>
                      <c:pt idx="6981">
                        <c:v>11.213471412000001</c:v>
                      </c:pt>
                      <c:pt idx="6982">
                        <c:v>11.213471412000001</c:v>
                      </c:pt>
                      <c:pt idx="6983">
                        <c:v>11.213471412000001</c:v>
                      </c:pt>
                      <c:pt idx="6984">
                        <c:v>11.210639727299998</c:v>
                      </c:pt>
                      <c:pt idx="6985">
                        <c:v>11.210639727299998</c:v>
                      </c:pt>
                      <c:pt idx="6986">
                        <c:v>11.210639727299998</c:v>
                      </c:pt>
                      <c:pt idx="6987">
                        <c:v>11.210639727299998</c:v>
                      </c:pt>
                      <c:pt idx="6988">
                        <c:v>11.210639727299998</c:v>
                      </c:pt>
                      <c:pt idx="6989">
                        <c:v>11.210639727299998</c:v>
                      </c:pt>
                      <c:pt idx="6990">
                        <c:v>11.210639727299998</c:v>
                      </c:pt>
                      <c:pt idx="6991">
                        <c:v>11.210639727299998</c:v>
                      </c:pt>
                      <c:pt idx="6992">
                        <c:v>11.210639727299998</c:v>
                      </c:pt>
                      <c:pt idx="6993">
                        <c:v>11.210639727299998</c:v>
                      </c:pt>
                      <c:pt idx="6994">
                        <c:v>11.210639727299998</c:v>
                      </c:pt>
                      <c:pt idx="6995">
                        <c:v>11.210639727299998</c:v>
                      </c:pt>
                      <c:pt idx="6996">
                        <c:v>11.210639727299998</c:v>
                      </c:pt>
                      <c:pt idx="6997">
                        <c:v>11.210639727299998</c:v>
                      </c:pt>
                      <c:pt idx="6998">
                        <c:v>11.210639727299998</c:v>
                      </c:pt>
                      <c:pt idx="6999">
                        <c:v>11.210639727299998</c:v>
                      </c:pt>
                      <c:pt idx="7000">
                        <c:v>11.210639727299998</c:v>
                      </c:pt>
                      <c:pt idx="7001">
                        <c:v>11.210639727299998</c:v>
                      </c:pt>
                      <c:pt idx="7002">
                        <c:v>11.210639727299998</c:v>
                      </c:pt>
                      <c:pt idx="7003">
                        <c:v>11.2078080426</c:v>
                      </c:pt>
                      <c:pt idx="7004">
                        <c:v>11.2078080426</c:v>
                      </c:pt>
                      <c:pt idx="7005">
                        <c:v>11.2078080426</c:v>
                      </c:pt>
                      <c:pt idx="7006">
                        <c:v>11.2078080426</c:v>
                      </c:pt>
                      <c:pt idx="7007">
                        <c:v>11.2078080426</c:v>
                      </c:pt>
                      <c:pt idx="7008">
                        <c:v>11.2078080426</c:v>
                      </c:pt>
                      <c:pt idx="7009">
                        <c:v>11.2078080426</c:v>
                      </c:pt>
                      <c:pt idx="7010">
                        <c:v>11.2078080426</c:v>
                      </c:pt>
                      <c:pt idx="7011">
                        <c:v>11.2078080426</c:v>
                      </c:pt>
                      <c:pt idx="7012">
                        <c:v>11.2078080426</c:v>
                      </c:pt>
                      <c:pt idx="7013">
                        <c:v>11.2078080426</c:v>
                      </c:pt>
                      <c:pt idx="7014">
                        <c:v>11.2078080426</c:v>
                      </c:pt>
                      <c:pt idx="7015">
                        <c:v>11.2078080426</c:v>
                      </c:pt>
                      <c:pt idx="7016">
                        <c:v>11.2078080426</c:v>
                      </c:pt>
                      <c:pt idx="7017">
                        <c:v>11.2078080426</c:v>
                      </c:pt>
                      <c:pt idx="7018">
                        <c:v>11.2078080426</c:v>
                      </c:pt>
                      <c:pt idx="7019">
                        <c:v>11.2078080426</c:v>
                      </c:pt>
                      <c:pt idx="7020">
                        <c:v>11.2078080426</c:v>
                      </c:pt>
                      <c:pt idx="7021">
                        <c:v>11.2078080426</c:v>
                      </c:pt>
                      <c:pt idx="7022">
                        <c:v>11.2049763579</c:v>
                      </c:pt>
                      <c:pt idx="7023">
                        <c:v>11.2049763579</c:v>
                      </c:pt>
                      <c:pt idx="7024">
                        <c:v>11.2049763579</c:v>
                      </c:pt>
                      <c:pt idx="7025">
                        <c:v>11.2049763579</c:v>
                      </c:pt>
                      <c:pt idx="7026">
                        <c:v>11.2049763579</c:v>
                      </c:pt>
                      <c:pt idx="7027">
                        <c:v>11.2049763579</c:v>
                      </c:pt>
                      <c:pt idx="7028">
                        <c:v>11.2049763579</c:v>
                      </c:pt>
                      <c:pt idx="7029">
                        <c:v>11.2049763579</c:v>
                      </c:pt>
                      <c:pt idx="7030">
                        <c:v>11.2049763579</c:v>
                      </c:pt>
                      <c:pt idx="7031">
                        <c:v>11.2049763579</c:v>
                      </c:pt>
                      <c:pt idx="7032">
                        <c:v>11.2049763579</c:v>
                      </c:pt>
                      <c:pt idx="7033">
                        <c:v>11.2049763579</c:v>
                      </c:pt>
                      <c:pt idx="7034">
                        <c:v>11.2049763579</c:v>
                      </c:pt>
                      <c:pt idx="7035">
                        <c:v>11.2049763579</c:v>
                      </c:pt>
                      <c:pt idx="7036">
                        <c:v>11.2049763579</c:v>
                      </c:pt>
                      <c:pt idx="7037">
                        <c:v>11.2049763579</c:v>
                      </c:pt>
                      <c:pt idx="7038">
                        <c:v>11.2049763579</c:v>
                      </c:pt>
                      <c:pt idx="7039">
                        <c:v>11.2049763579</c:v>
                      </c:pt>
                      <c:pt idx="7040">
                        <c:v>11.2049763579</c:v>
                      </c:pt>
                      <c:pt idx="7041">
                        <c:v>11.202144673200001</c:v>
                      </c:pt>
                      <c:pt idx="7042">
                        <c:v>11.202144673200001</c:v>
                      </c:pt>
                      <c:pt idx="7043">
                        <c:v>11.202144673200001</c:v>
                      </c:pt>
                      <c:pt idx="7044">
                        <c:v>11.202144673200001</c:v>
                      </c:pt>
                      <c:pt idx="7045">
                        <c:v>11.202144673200001</c:v>
                      </c:pt>
                      <c:pt idx="7046">
                        <c:v>11.202144673200001</c:v>
                      </c:pt>
                      <c:pt idx="7047">
                        <c:v>11.202144673200001</c:v>
                      </c:pt>
                      <c:pt idx="7048">
                        <c:v>11.202144673200001</c:v>
                      </c:pt>
                      <c:pt idx="7049">
                        <c:v>11.202144673200001</c:v>
                      </c:pt>
                      <c:pt idx="7050">
                        <c:v>11.202144673200001</c:v>
                      </c:pt>
                      <c:pt idx="7051">
                        <c:v>11.202144673200001</c:v>
                      </c:pt>
                      <c:pt idx="7052">
                        <c:v>11.202144673200001</c:v>
                      </c:pt>
                      <c:pt idx="7053">
                        <c:v>11.202144673200001</c:v>
                      </c:pt>
                      <c:pt idx="7054">
                        <c:v>11.202144673200001</c:v>
                      </c:pt>
                      <c:pt idx="7055">
                        <c:v>11.202144673200001</c:v>
                      </c:pt>
                      <c:pt idx="7056">
                        <c:v>11.202144673200001</c:v>
                      </c:pt>
                      <c:pt idx="7057">
                        <c:v>11.202144673200001</c:v>
                      </c:pt>
                      <c:pt idx="7058">
                        <c:v>11.202144673200001</c:v>
                      </c:pt>
                      <c:pt idx="7059">
                        <c:v>11.202144673200001</c:v>
                      </c:pt>
                      <c:pt idx="7060">
                        <c:v>11.199312988499999</c:v>
                      </c:pt>
                      <c:pt idx="7061">
                        <c:v>11.199312988499999</c:v>
                      </c:pt>
                      <c:pt idx="7062">
                        <c:v>11.199312988499999</c:v>
                      </c:pt>
                      <c:pt idx="7063">
                        <c:v>11.199312988499999</c:v>
                      </c:pt>
                      <c:pt idx="7064">
                        <c:v>11.199312988499999</c:v>
                      </c:pt>
                      <c:pt idx="7065">
                        <c:v>11.199312988499999</c:v>
                      </c:pt>
                      <c:pt idx="7066">
                        <c:v>11.199312988499999</c:v>
                      </c:pt>
                      <c:pt idx="7067">
                        <c:v>11.199312988499999</c:v>
                      </c:pt>
                      <c:pt idx="7068">
                        <c:v>11.199312988499999</c:v>
                      </c:pt>
                      <c:pt idx="7069">
                        <c:v>11.199312988499999</c:v>
                      </c:pt>
                      <c:pt idx="7070">
                        <c:v>11.199312988499999</c:v>
                      </c:pt>
                      <c:pt idx="7071">
                        <c:v>11.199312988499999</c:v>
                      </c:pt>
                      <c:pt idx="7072">
                        <c:v>11.199312988499999</c:v>
                      </c:pt>
                      <c:pt idx="7073">
                        <c:v>11.199312988499999</c:v>
                      </c:pt>
                      <c:pt idx="7074">
                        <c:v>11.199312988499999</c:v>
                      </c:pt>
                      <c:pt idx="7075">
                        <c:v>11.199312988499999</c:v>
                      </c:pt>
                      <c:pt idx="7076">
                        <c:v>11.199312988499999</c:v>
                      </c:pt>
                      <c:pt idx="7077">
                        <c:v>11.199312988499999</c:v>
                      </c:pt>
                      <c:pt idx="7078">
                        <c:v>11.199312988499999</c:v>
                      </c:pt>
                      <c:pt idx="7079">
                        <c:v>11.196481303799999</c:v>
                      </c:pt>
                      <c:pt idx="7080">
                        <c:v>11.196481303799999</c:v>
                      </c:pt>
                      <c:pt idx="7081">
                        <c:v>11.196481303799999</c:v>
                      </c:pt>
                      <c:pt idx="7082">
                        <c:v>11.196481303799999</c:v>
                      </c:pt>
                      <c:pt idx="7083">
                        <c:v>11.196481303799999</c:v>
                      </c:pt>
                      <c:pt idx="7084">
                        <c:v>11.196481303799999</c:v>
                      </c:pt>
                      <c:pt idx="7085">
                        <c:v>11.196481303799999</c:v>
                      </c:pt>
                      <c:pt idx="7086">
                        <c:v>11.196481303799999</c:v>
                      </c:pt>
                      <c:pt idx="7087">
                        <c:v>11.196481303799999</c:v>
                      </c:pt>
                      <c:pt idx="7088">
                        <c:v>11.196481303799999</c:v>
                      </c:pt>
                      <c:pt idx="7089">
                        <c:v>11.196481303799999</c:v>
                      </c:pt>
                      <c:pt idx="7090">
                        <c:v>11.196481303799999</c:v>
                      </c:pt>
                      <c:pt idx="7091">
                        <c:v>11.196481303799999</c:v>
                      </c:pt>
                      <c:pt idx="7092">
                        <c:v>11.196481303799999</c:v>
                      </c:pt>
                      <c:pt idx="7093">
                        <c:v>11.196481303799999</c:v>
                      </c:pt>
                      <c:pt idx="7094">
                        <c:v>11.196481303799999</c:v>
                      </c:pt>
                      <c:pt idx="7095">
                        <c:v>11.196481303799999</c:v>
                      </c:pt>
                      <c:pt idx="7096">
                        <c:v>11.196481303799999</c:v>
                      </c:pt>
                      <c:pt idx="7097">
                        <c:v>11.1936496191</c:v>
                      </c:pt>
                      <c:pt idx="7098">
                        <c:v>11.1936496191</c:v>
                      </c:pt>
                      <c:pt idx="7099">
                        <c:v>11.1936496191</c:v>
                      </c:pt>
                      <c:pt idx="7100">
                        <c:v>11.1936496191</c:v>
                      </c:pt>
                      <c:pt idx="7101">
                        <c:v>11.1936496191</c:v>
                      </c:pt>
                      <c:pt idx="7102">
                        <c:v>11.1936496191</c:v>
                      </c:pt>
                      <c:pt idx="7103">
                        <c:v>11.1936496191</c:v>
                      </c:pt>
                      <c:pt idx="7104">
                        <c:v>11.1936496191</c:v>
                      </c:pt>
                      <c:pt idx="7105">
                        <c:v>11.1936496191</c:v>
                      </c:pt>
                      <c:pt idx="7106">
                        <c:v>11.1936496191</c:v>
                      </c:pt>
                      <c:pt idx="7107">
                        <c:v>11.1936496191</c:v>
                      </c:pt>
                      <c:pt idx="7108">
                        <c:v>11.1936496191</c:v>
                      </c:pt>
                      <c:pt idx="7109">
                        <c:v>11.1936496191</c:v>
                      </c:pt>
                      <c:pt idx="7110">
                        <c:v>11.1936496191</c:v>
                      </c:pt>
                      <c:pt idx="7111">
                        <c:v>11.1936496191</c:v>
                      </c:pt>
                      <c:pt idx="7112">
                        <c:v>11.1936496191</c:v>
                      </c:pt>
                      <c:pt idx="7113">
                        <c:v>11.1936496191</c:v>
                      </c:pt>
                      <c:pt idx="7114">
                        <c:v>11.1936496191</c:v>
                      </c:pt>
                      <c:pt idx="7115">
                        <c:v>11.1936496191</c:v>
                      </c:pt>
                      <c:pt idx="7116">
                        <c:v>11.1908179344</c:v>
                      </c:pt>
                      <c:pt idx="7117">
                        <c:v>11.1908179344</c:v>
                      </c:pt>
                      <c:pt idx="7118">
                        <c:v>11.1908179344</c:v>
                      </c:pt>
                      <c:pt idx="7119">
                        <c:v>11.1908179344</c:v>
                      </c:pt>
                      <c:pt idx="7120">
                        <c:v>11.1908179344</c:v>
                      </c:pt>
                      <c:pt idx="7121">
                        <c:v>11.1908179344</c:v>
                      </c:pt>
                      <c:pt idx="7122">
                        <c:v>11.1908179344</c:v>
                      </c:pt>
                      <c:pt idx="7123">
                        <c:v>11.1908179344</c:v>
                      </c:pt>
                      <c:pt idx="7124">
                        <c:v>11.1908179344</c:v>
                      </c:pt>
                      <c:pt idx="7125">
                        <c:v>11.1908179344</c:v>
                      </c:pt>
                      <c:pt idx="7126">
                        <c:v>11.1908179344</c:v>
                      </c:pt>
                      <c:pt idx="7127">
                        <c:v>11.1908179344</c:v>
                      </c:pt>
                      <c:pt idx="7128">
                        <c:v>11.1908179344</c:v>
                      </c:pt>
                      <c:pt idx="7129">
                        <c:v>11.1908179344</c:v>
                      </c:pt>
                      <c:pt idx="7130">
                        <c:v>11.1908179344</c:v>
                      </c:pt>
                      <c:pt idx="7131">
                        <c:v>11.1908179344</c:v>
                      </c:pt>
                      <c:pt idx="7132">
                        <c:v>11.1908179344</c:v>
                      </c:pt>
                      <c:pt idx="7133">
                        <c:v>11.1908179344</c:v>
                      </c:pt>
                      <c:pt idx="7134">
                        <c:v>11.1908179344</c:v>
                      </c:pt>
                      <c:pt idx="7135">
                        <c:v>11.1879862497</c:v>
                      </c:pt>
                      <c:pt idx="7136">
                        <c:v>11.1879862497</c:v>
                      </c:pt>
                      <c:pt idx="7137">
                        <c:v>11.1879862497</c:v>
                      </c:pt>
                      <c:pt idx="7138">
                        <c:v>11.1879862497</c:v>
                      </c:pt>
                      <c:pt idx="7139">
                        <c:v>11.1879862497</c:v>
                      </c:pt>
                      <c:pt idx="7140">
                        <c:v>11.1879862497</c:v>
                      </c:pt>
                      <c:pt idx="7141">
                        <c:v>11.1879862497</c:v>
                      </c:pt>
                      <c:pt idx="7142">
                        <c:v>11.1879862497</c:v>
                      </c:pt>
                      <c:pt idx="7143">
                        <c:v>11.1879862497</c:v>
                      </c:pt>
                      <c:pt idx="7144">
                        <c:v>11.1879862497</c:v>
                      </c:pt>
                      <c:pt idx="7145">
                        <c:v>11.1879862497</c:v>
                      </c:pt>
                      <c:pt idx="7146">
                        <c:v>11.1879862497</c:v>
                      </c:pt>
                      <c:pt idx="7147">
                        <c:v>11.1879862497</c:v>
                      </c:pt>
                      <c:pt idx="7148">
                        <c:v>11.1879862497</c:v>
                      </c:pt>
                      <c:pt idx="7149">
                        <c:v>11.1879862497</c:v>
                      </c:pt>
                      <c:pt idx="7150">
                        <c:v>11.1879862497</c:v>
                      </c:pt>
                      <c:pt idx="7151">
                        <c:v>11.1879862497</c:v>
                      </c:pt>
                      <c:pt idx="7152">
                        <c:v>11.1879862497</c:v>
                      </c:pt>
                      <c:pt idx="7153">
                        <c:v>11.1879862497</c:v>
                      </c:pt>
                      <c:pt idx="7154">
                        <c:v>11.185154564999999</c:v>
                      </c:pt>
                      <c:pt idx="7155">
                        <c:v>11.185154564999999</c:v>
                      </c:pt>
                      <c:pt idx="7156">
                        <c:v>11.185154564999999</c:v>
                      </c:pt>
                      <c:pt idx="7157">
                        <c:v>11.185154564999999</c:v>
                      </c:pt>
                      <c:pt idx="7158">
                        <c:v>11.185154564999999</c:v>
                      </c:pt>
                      <c:pt idx="7159">
                        <c:v>11.185154564999999</c:v>
                      </c:pt>
                      <c:pt idx="7160">
                        <c:v>11.185154564999999</c:v>
                      </c:pt>
                      <c:pt idx="7161">
                        <c:v>11.185154564999999</c:v>
                      </c:pt>
                      <c:pt idx="7162">
                        <c:v>11.185154564999999</c:v>
                      </c:pt>
                      <c:pt idx="7163">
                        <c:v>11.185154564999999</c:v>
                      </c:pt>
                      <c:pt idx="7164">
                        <c:v>11.185154564999999</c:v>
                      </c:pt>
                      <c:pt idx="7165">
                        <c:v>11.185154564999999</c:v>
                      </c:pt>
                      <c:pt idx="7166">
                        <c:v>11.185154564999999</c:v>
                      </c:pt>
                      <c:pt idx="7167">
                        <c:v>11.185154564999999</c:v>
                      </c:pt>
                      <c:pt idx="7168">
                        <c:v>11.185154564999999</c:v>
                      </c:pt>
                      <c:pt idx="7169">
                        <c:v>11.185154564999999</c:v>
                      </c:pt>
                      <c:pt idx="7170">
                        <c:v>11.185154564999999</c:v>
                      </c:pt>
                      <c:pt idx="7171">
                        <c:v>11.185154564999999</c:v>
                      </c:pt>
                      <c:pt idx="7172">
                        <c:v>11.185154564999999</c:v>
                      </c:pt>
                      <c:pt idx="7173">
                        <c:v>11.182322880299999</c:v>
                      </c:pt>
                      <c:pt idx="7174">
                        <c:v>11.182322880299999</c:v>
                      </c:pt>
                      <c:pt idx="7175">
                        <c:v>11.182322880299999</c:v>
                      </c:pt>
                      <c:pt idx="7176">
                        <c:v>11.182322880299999</c:v>
                      </c:pt>
                      <c:pt idx="7177">
                        <c:v>11.182322880299999</c:v>
                      </c:pt>
                      <c:pt idx="7178">
                        <c:v>11.182322880299999</c:v>
                      </c:pt>
                      <c:pt idx="7179">
                        <c:v>11.182322880299999</c:v>
                      </c:pt>
                      <c:pt idx="7180">
                        <c:v>11.182322880299999</c:v>
                      </c:pt>
                      <c:pt idx="7181">
                        <c:v>11.182322880299999</c:v>
                      </c:pt>
                      <c:pt idx="7182">
                        <c:v>11.182322880299999</c:v>
                      </c:pt>
                      <c:pt idx="7183">
                        <c:v>11.182322880299999</c:v>
                      </c:pt>
                      <c:pt idx="7184">
                        <c:v>11.182322880299999</c:v>
                      </c:pt>
                      <c:pt idx="7185">
                        <c:v>11.182322880299999</c:v>
                      </c:pt>
                      <c:pt idx="7186">
                        <c:v>11.182322880299999</c:v>
                      </c:pt>
                      <c:pt idx="7187">
                        <c:v>11.182322880299999</c:v>
                      </c:pt>
                      <c:pt idx="7188">
                        <c:v>11.182322880299999</c:v>
                      </c:pt>
                      <c:pt idx="7189">
                        <c:v>11.182322880299999</c:v>
                      </c:pt>
                      <c:pt idx="7190">
                        <c:v>11.182322880299999</c:v>
                      </c:pt>
                      <c:pt idx="7191">
                        <c:v>11.182322880299999</c:v>
                      </c:pt>
                      <c:pt idx="7192">
                        <c:v>11.179491195600001</c:v>
                      </c:pt>
                      <c:pt idx="7193">
                        <c:v>11.179491195600001</c:v>
                      </c:pt>
                      <c:pt idx="7194">
                        <c:v>11.179491195600001</c:v>
                      </c:pt>
                      <c:pt idx="7195">
                        <c:v>11.179491195600001</c:v>
                      </c:pt>
                      <c:pt idx="7196">
                        <c:v>11.179491195600001</c:v>
                      </c:pt>
                      <c:pt idx="7197">
                        <c:v>11.179491195600001</c:v>
                      </c:pt>
                      <c:pt idx="7198">
                        <c:v>11.179491195600001</c:v>
                      </c:pt>
                      <c:pt idx="7199">
                        <c:v>11.179491195600001</c:v>
                      </c:pt>
                      <c:pt idx="7200">
                        <c:v>11.179491195600001</c:v>
                      </c:pt>
                      <c:pt idx="7201">
                        <c:v>11.179491195600001</c:v>
                      </c:pt>
                      <c:pt idx="7202">
                        <c:v>11.179491195600001</c:v>
                      </c:pt>
                      <c:pt idx="7203">
                        <c:v>11.179491195600001</c:v>
                      </c:pt>
                      <c:pt idx="7204">
                        <c:v>11.179491195600001</c:v>
                      </c:pt>
                      <c:pt idx="7205">
                        <c:v>11.179491195600001</c:v>
                      </c:pt>
                      <c:pt idx="7206">
                        <c:v>11.179491195600001</c:v>
                      </c:pt>
                      <c:pt idx="7207">
                        <c:v>11.179491195600001</c:v>
                      </c:pt>
                      <c:pt idx="7208">
                        <c:v>11.179491195600001</c:v>
                      </c:pt>
                      <c:pt idx="7209">
                        <c:v>11.179491195600001</c:v>
                      </c:pt>
                      <c:pt idx="7210">
                        <c:v>11.179491195600001</c:v>
                      </c:pt>
                      <c:pt idx="7211">
                        <c:v>11.176659510899999</c:v>
                      </c:pt>
                      <c:pt idx="7212">
                        <c:v>11.176659510899999</c:v>
                      </c:pt>
                      <c:pt idx="7213">
                        <c:v>11.176659510899999</c:v>
                      </c:pt>
                      <c:pt idx="7214">
                        <c:v>11.176659510899999</c:v>
                      </c:pt>
                      <c:pt idx="7215">
                        <c:v>11.176659510899999</c:v>
                      </c:pt>
                      <c:pt idx="7216">
                        <c:v>11.176659510899999</c:v>
                      </c:pt>
                      <c:pt idx="7217">
                        <c:v>11.176659510899999</c:v>
                      </c:pt>
                      <c:pt idx="7218">
                        <c:v>11.176659510899999</c:v>
                      </c:pt>
                      <c:pt idx="7219">
                        <c:v>11.176659510899999</c:v>
                      </c:pt>
                      <c:pt idx="7220">
                        <c:v>11.176659510899999</c:v>
                      </c:pt>
                      <c:pt idx="7221">
                        <c:v>11.176659510899999</c:v>
                      </c:pt>
                      <c:pt idx="7222">
                        <c:v>11.176659510899999</c:v>
                      </c:pt>
                      <c:pt idx="7223">
                        <c:v>11.176659510899999</c:v>
                      </c:pt>
                      <c:pt idx="7224">
                        <c:v>11.176659510899999</c:v>
                      </c:pt>
                      <c:pt idx="7225">
                        <c:v>11.176659510899999</c:v>
                      </c:pt>
                      <c:pt idx="7226">
                        <c:v>11.176659510899999</c:v>
                      </c:pt>
                      <c:pt idx="7227">
                        <c:v>11.176659510899999</c:v>
                      </c:pt>
                      <c:pt idx="7228">
                        <c:v>11.176659510899999</c:v>
                      </c:pt>
                      <c:pt idx="7229">
                        <c:v>11.176659510899999</c:v>
                      </c:pt>
                      <c:pt idx="7230">
                        <c:v>11.1738278262</c:v>
                      </c:pt>
                      <c:pt idx="7231">
                        <c:v>11.1738278262</c:v>
                      </c:pt>
                      <c:pt idx="7232">
                        <c:v>11.1738278262</c:v>
                      </c:pt>
                      <c:pt idx="7233">
                        <c:v>11.1738278262</c:v>
                      </c:pt>
                      <c:pt idx="7234">
                        <c:v>11.1738278262</c:v>
                      </c:pt>
                      <c:pt idx="7235">
                        <c:v>11.1738278262</c:v>
                      </c:pt>
                      <c:pt idx="7236">
                        <c:v>11.1738278262</c:v>
                      </c:pt>
                      <c:pt idx="7237">
                        <c:v>11.1738278262</c:v>
                      </c:pt>
                      <c:pt idx="7238">
                        <c:v>11.1738278262</c:v>
                      </c:pt>
                      <c:pt idx="7239">
                        <c:v>11.1738278262</c:v>
                      </c:pt>
                      <c:pt idx="7240">
                        <c:v>11.1738278262</c:v>
                      </c:pt>
                      <c:pt idx="7241">
                        <c:v>11.1738278262</c:v>
                      </c:pt>
                      <c:pt idx="7242">
                        <c:v>11.1738278262</c:v>
                      </c:pt>
                      <c:pt idx="7243">
                        <c:v>11.1738278262</c:v>
                      </c:pt>
                      <c:pt idx="7244">
                        <c:v>11.1738278262</c:v>
                      </c:pt>
                      <c:pt idx="7245">
                        <c:v>11.1738278262</c:v>
                      </c:pt>
                      <c:pt idx="7246">
                        <c:v>11.1738278262</c:v>
                      </c:pt>
                      <c:pt idx="7247">
                        <c:v>11.1738278262</c:v>
                      </c:pt>
                      <c:pt idx="7248">
                        <c:v>11.1709961415</c:v>
                      </c:pt>
                      <c:pt idx="7249">
                        <c:v>11.1709961415</c:v>
                      </c:pt>
                      <c:pt idx="7250">
                        <c:v>11.1709961415</c:v>
                      </c:pt>
                      <c:pt idx="7251">
                        <c:v>11.1709961415</c:v>
                      </c:pt>
                      <c:pt idx="7252">
                        <c:v>11.1709961415</c:v>
                      </c:pt>
                      <c:pt idx="7253">
                        <c:v>11.1709961415</c:v>
                      </c:pt>
                      <c:pt idx="7254">
                        <c:v>11.1709961415</c:v>
                      </c:pt>
                      <c:pt idx="7255">
                        <c:v>11.1709961415</c:v>
                      </c:pt>
                      <c:pt idx="7256">
                        <c:v>11.1709961415</c:v>
                      </c:pt>
                      <c:pt idx="7257">
                        <c:v>11.1709961415</c:v>
                      </c:pt>
                      <c:pt idx="7258">
                        <c:v>11.1709961415</c:v>
                      </c:pt>
                      <c:pt idx="7259">
                        <c:v>11.1709961415</c:v>
                      </c:pt>
                      <c:pt idx="7260">
                        <c:v>11.1709961415</c:v>
                      </c:pt>
                      <c:pt idx="7261">
                        <c:v>11.1709961415</c:v>
                      </c:pt>
                      <c:pt idx="7262">
                        <c:v>11.1709961415</c:v>
                      </c:pt>
                      <c:pt idx="7263">
                        <c:v>11.1709961415</c:v>
                      </c:pt>
                      <c:pt idx="7264">
                        <c:v>11.1709961415</c:v>
                      </c:pt>
                      <c:pt idx="7265">
                        <c:v>11.1709961415</c:v>
                      </c:pt>
                      <c:pt idx="7266">
                        <c:v>11.1709961415</c:v>
                      </c:pt>
                      <c:pt idx="7267">
                        <c:v>11.1681644568</c:v>
                      </c:pt>
                      <c:pt idx="7268">
                        <c:v>11.1681644568</c:v>
                      </c:pt>
                      <c:pt idx="7269">
                        <c:v>11.1681644568</c:v>
                      </c:pt>
                      <c:pt idx="7270">
                        <c:v>11.1681644568</c:v>
                      </c:pt>
                      <c:pt idx="7271">
                        <c:v>11.1681644568</c:v>
                      </c:pt>
                      <c:pt idx="7272">
                        <c:v>11.1681644568</c:v>
                      </c:pt>
                      <c:pt idx="7273">
                        <c:v>11.1681644568</c:v>
                      </c:pt>
                      <c:pt idx="7274">
                        <c:v>11.1681644568</c:v>
                      </c:pt>
                      <c:pt idx="7275">
                        <c:v>11.1681644568</c:v>
                      </c:pt>
                      <c:pt idx="7276">
                        <c:v>11.1681644568</c:v>
                      </c:pt>
                      <c:pt idx="7277">
                        <c:v>11.1681644568</c:v>
                      </c:pt>
                      <c:pt idx="7278">
                        <c:v>11.1681644568</c:v>
                      </c:pt>
                      <c:pt idx="7279">
                        <c:v>11.1681644568</c:v>
                      </c:pt>
                      <c:pt idx="7280">
                        <c:v>11.1681644568</c:v>
                      </c:pt>
                      <c:pt idx="7281">
                        <c:v>11.1681644568</c:v>
                      </c:pt>
                      <c:pt idx="7282">
                        <c:v>11.1681644568</c:v>
                      </c:pt>
                      <c:pt idx="7283">
                        <c:v>11.1681644568</c:v>
                      </c:pt>
                      <c:pt idx="7284">
                        <c:v>11.1681644568</c:v>
                      </c:pt>
                      <c:pt idx="7285">
                        <c:v>11.1681644568</c:v>
                      </c:pt>
                      <c:pt idx="7286">
                        <c:v>11.165332772099999</c:v>
                      </c:pt>
                      <c:pt idx="7287">
                        <c:v>11.165332772099999</c:v>
                      </c:pt>
                      <c:pt idx="7288">
                        <c:v>11.165332772099999</c:v>
                      </c:pt>
                      <c:pt idx="7289">
                        <c:v>11.165332772099999</c:v>
                      </c:pt>
                      <c:pt idx="7290">
                        <c:v>11.165332772099999</c:v>
                      </c:pt>
                      <c:pt idx="7291">
                        <c:v>11.165332772099999</c:v>
                      </c:pt>
                      <c:pt idx="7292">
                        <c:v>11.165332772099999</c:v>
                      </c:pt>
                      <c:pt idx="7293">
                        <c:v>11.165332772099999</c:v>
                      </c:pt>
                      <c:pt idx="7294">
                        <c:v>11.165332772099999</c:v>
                      </c:pt>
                      <c:pt idx="7295">
                        <c:v>11.165332772099999</c:v>
                      </c:pt>
                      <c:pt idx="7296">
                        <c:v>11.165332772099999</c:v>
                      </c:pt>
                      <c:pt idx="7297">
                        <c:v>11.165332772099999</c:v>
                      </c:pt>
                      <c:pt idx="7298">
                        <c:v>11.165332772099999</c:v>
                      </c:pt>
                      <c:pt idx="7299">
                        <c:v>11.165332772099999</c:v>
                      </c:pt>
                      <c:pt idx="7300">
                        <c:v>11.165332772099999</c:v>
                      </c:pt>
                      <c:pt idx="7301">
                        <c:v>11.165332772099999</c:v>
                      </c:pt>
                      <c:pt idx="7302">
                        <c:v>11.165332772099999</c:v>
                      </c:pt>
                      <c:pt idx="7303">
                        <c:v>11.165332772099999</c:v>
                      </c:pt>
                      <c:pt idx="7304">
                        <c:v>11.165332772099999</c:v>
                      </c:pt>
                      <c:pt idx="7305">
                        <c:v>11.162501087399999</c:v>
                      </c:pt>
                      <c:pt idx="7306">
                        <c:v>11.162501087399999</c:v>
                      </c:pt>
                      <c:pt idx="7307">
                        <c:v>11.162501087399999</c:v>
                      </c:pt>
                      <c:pt idx="7308">
                        <c:v>11.162501087399999</c:v>
                      </c:pt>
                      <c:pt idx="7309">
                        <c:v>11.162501087399999</c:v>
                      </c:pt>
                      <c:pt idx="7310">
                        <c:v>11.162501087399999</c:v>
                      </c:pt>
                      <c:pt idx="7311">
                        <c:v>11.162501087399999</c:v>
                      </c:pt>
                      <c:pt idx="7312">
                        <c:v>11.162501087399999</c:v>
                      </c:pt>
                      <c:pt idx="7313">
                        <c:v>11.162501087399999</c:v>
                      </c:pt>
                      <c:pt idx="7314">
                        <c:v>11.162501087399999</c:v>
                      </c:pt>
                      <c:pt idx="7315">
                        <c:v>11.162501087399999</c:v>
                      </c:pt>
                      <c:pt idx="7316">
                        <c:v>11.162501087399999</c:v>
                      </c:pt>
                      <c:pt idx="7317">
                        <c:v>11.162501087399999</c:v>
                      </c:pt>
                      <c:pt idx="7318">
                        <c:v>11.162501087399999</c:v>
                      </c:pt>
                      <c:pt idx="7319">
                        <c:v>11.162501087399999</c:v>
                      </c:pt>
                      <c:pt idx="7320">
                        <c:v>11.162501087399999</c:v>
                      </c:pt>
                      <c:pt idx="7321">
                        <c:v>11.162501087399999</c:v>
                      </c:pt>
                      <c:pt idx="7322">
                        <c:v>11.162501087399999</c:v>
                      </c:pt>
                      <c:pt idx="7323">
                        <c:v>11.162501087399999</c:v>
                      </c:pt>
                      <c:pt idx="7324">
                        <c:v>11.159669402700001</c:v>
                      </c:pt>
                      <c:pt idx="7325">
                        <c:v>11.159669402700001</c:v>
                      </c:pt>
                      <c:pt idx="7326">
                        <c:v>11.159669402700001</c:v>
                      </c:pt>
                      <c:pt idx="7327">
                        <c:v>11.159669402700001</c:v>
                      </c:pt>
                      <c:pt idx="7328">
                        <c:v>11.159669402700001</c:v>
                      </c:pt>
                      <c:pt idx="7329">
                        <c:v>11.159669402700001</c:v>
                      </c:pt>
                      <c:pt idx="7330">
                        <c:v>11.159669402700001</c:v>
                      </c:pt>
                      <c:pt idx="7331">
                        <c:v>11.159669402700001</c:v>
                      </c:pt>
                      <c:pt idx="7332">
                        <c:v>11.159669402700001</c:v>
                      </c:pt>
                      <c:pt idx="7333">
                        <c:v>11.159669402700001</c:v>
                      </c:pt>
                      <c:pt idx="7334">
                        <c:v>11.159669402700001</c:v>
                      </c:pt>
                      <c:pt idx="7335">
                        <c:v>11.159669402700001</c:v>
                      </c:pt>
                      <c:pt idx="7336">
                        <c:v>11.159669402700001</c:v>
                      </c:pt>
                      <c:pt idx="7337">
                        <c:v>11.159669402700001</c:v>
                      </c:pt>
                      <c:pt idx="7338">
                        <c:v>11.159669402700001</c:v>
                      </c:pt>
                      <c:pt idx="7339">
                        <c:v>11.159669402700001</c:v>
                      </c:pt>
                      <c:pt idx="7340">
                        <c:v>11.159669402700001</c:v>
                      </c:pt>
                      <c:pt idx="7341">
                        <c:v>11.159669402700001</c:v>
                      </c:pt>
                      <c:pt idx="7342">
                        <c:v>11.159669402700001</c:v>
                      </c:pt>
                      <c:pt idx="7343">
                        <c:v>11.156837718</c:v>
                      </c:pt>
                      <c:pt idx="7344">
                        <c:v>11.156837718</c:v>
                      </c:pt>
                      <c:pt idx="7345">
                        <c:v>11.156837718</c:v>
                      </c:pt>
                      <c:pt idx="7346">
                        <c:v>11.156837718</c:v>
                      </c:pt>
                      <c:pt idx="7347">
                        <c:v>11.156837718</c:v>
                      </c:pt>
                      <c:pt idx="7348">
                        <c:v>11.156837718</c:v>
                      </c:pt>
                      <c:pt idx="7349">
                        <c:v>11.156837718</c:v>
                      </c:pt>
                      <c:pt idx="7350">
                        <c:v>11.156837718</c:v>
                      </c:pt>
                      <c:pt idx="7351">
                        <c:v>11.156837718</c:v>
                      </c:pt>
                      <c:pt idx="7352">
                        <c:v>11.156837718</c:v>
                      </c:pt>
                      <c:pt idx="7353">
                        <c:v>11.156837718</c:v>
                      </c:pt>
                      <c:pt idx="7354">
                        <c:v>11.156837718</c:v>
                      </c:pt>
                      <c:pt idx="7355">
                        <c:v>11.156837718</c:v>
                      </c:pt>
                      <c:pt idx="7356">
                        <c:v>11.156837718</c:v>
                      </c:pt>
                      <c:pt idx="7357">
                        <c:v>11.156837718</c:v>
                      </c:pt>
                      <c:pt idx="7358">
                        <c:v>11.156837718</c:v>
                      </c:pt>
                      <c:pt idx="7359">
                        <c:v>11.156837718</c:v>
                      </c:pt>
                      <c:pt idx="7360">
                        <c:v>11.156837718</c:v>
                      </c:pt>
                      <c:pt idx="7361">
                        <c:v>11.156837718</c:v>
                      </c:pt>
                      <c:pt idx="7362">
                        <c:v>11.154006033299998</c:v>
                      </c:pt>
                      <c:pt idx="7363">
                        <c:v>11.154006033299998</c:v>
                      </c:pt>
                      <c:pt idx="7364">
                        <c:v>11.154006033299998</c:v>
                      </c:pt>
                      <c:pt idx="7365">
                        <c:v>11.154006033299998</c:v>
                      </c:pt>
                      <c:pt idx="7366">
                        <c:v>11.154006033299998</c:v>
                      </c:pt>
                      <c:pt idx="7367">
                        <c:v>11.154006033299998</c:v>
                      </c:pt>
                      <c:pt idx="7368">
                        <c:v>11.154006033299998</c:v>
                      </c:pt>
                      <c:pt idx="7369">
                        <c:v>11.154006033299998</c:v>
                      </c:pt>
                      <c:pt idx="7370">
                        <c:v>11.154006033299998</c:v>
                      </c:pt>
                      <c:pt idx="7371">
                        <c:v>11.154006033299998</c:v>
                      </c:pt>
                      <c:pt idx="7372">
                        <c:v>11.154006033299998</c:v>
                      </c:pt>
                      <c:pt idx="7373">
                        <c:v>11.154006033299998</c:v>
                      </c:pt>
                      <c:pt idx="7374">
                        <c:v>11.154006033299998</c:v>
                      </c:pt>
                      <c:pt idx="7375">
                        <c:v>11.154006033299998</c:v>
                      </c:pt>
                      <c:pt idx="7376">
                        <c:v>11.154006033299998</c:v>
                      </c:pt>
                      <c:pt idx="7377">
                        <c:v>11.154006033299998</c:v>
                      </c:pt>
                      <c:pt idx="7378">
                        <c:v>11.154006033299998</c:v>
                      </c:pt>
                      <c:pt idx="7379">
                        <c:v>11.154006033299998</c:v>
                      </c:pt>
                      <c:pt idx="7380">
                        <c:v>11.154006033299998</c:v>
                      </c:pt>
                      <c:pt idx="7381">
                        <c:v>11.1511743486</c:v>
                      </c:pt>
                      <c:pt idx="7382">
                        <c:v>11.1511743486</c:v>
                      </c:pt>
                      <c:pt idx="7383">
                        <c:v>11.1511743486</c:v>
                      </c:pt>
                      <c:pt idx="7384">
                        <c:v>11.1511743486</c:v>
                      </c:pt>
                      <c:pt idx="7385">
                        <c:v>11.1511743486</c:v>
                      </c:pt>
                      <c:pt idx="7386">
                        <c:v>11.1511743486</c:v>
                      </c:pt>
                      <c:pt idx="7387">
                        <c:v>11.1511743486</c:v>
                      </c:pt>
                      <c:pt idx="7388">
                        <c:v>11.1511743486</c:v>
                      </c:pt>
                      <c:pt idx="7389">
                        <c:v>11.1511743486</c:v>
                      </c:pt>
                      <c:pt idx="7390">
                        <c:v>11.1511743486</c:v>
                      </c:pt>
                      <c:pt idx="7391">
                        <c:v>11.1511743486</c:v>
                      </c:pt>
                      <c:pt idx="7392">
                        <c:v>11.1511743486</c:v>
                      </c:pt>
                      <c:pt idx="7393">
                        <c:v>11.1511743486</c:v>
                      </c:pt>
                      <c:pt idx="7394">
                        <c:v>11.1511743486</c:v>
                      </c:pt>
                      <c:pt idx="7395">
                        <c:v>11.1511743486</c:v>
                      </c:pt>
                      <c:pt idx="7396">
                        <c:v>11.1511743486</c:v>
                      </c:pt>
                      <c:pt idx="7397">
                        <c:v>11.1511743486</c:v>
                      </c:pt>
                      <c:pt idx="7398">
                        <c:v>11.1511743486</c:v>
                      </c:pt>
                      <c:pt idx="7399">
                        <c:v>11.1511743486</c:v>
                      </c:pt>
                      <c:pt idx="7400">
                        <c:v>11.148342663899999</c:v>
                      </c:pt>
                      <c:pt idx="7401">
                        <c:v>11.148342663899999</c:v>
                      </c:pt>
                      <c:pt idx="7402">
                        <c:v>11.148342663899999</c:v>
                      </c:pt>
                      <c:pt idx="7403">
                        <c:v>11.148342663899999</c:v>
                      </c:pt>
                      <c:pt idx="7404">
                        <c:v>11.148342663899999</c:v>
                      </c:pt>
                      <c:pt idx="7405">
                        <c:v>11.148342663899999</c:v>
                      </c:pt>
                      <c:pt idx="7406">
                        <c:v>11.148342663899999</c:v>
                      </c:pt>
                      <c:pt idx="7407">
                        <c:v>11.148342663899999</c:v>
                      </c:pt>
                      <c:pt idx="7408">
                        <c:v>11.148342663899999</c:v>
                      </c:pt>
                      <c:pt idx="7409">
                        <c:v>11.148342663899999</c:v>
                      </c:pt>
                      <c:pt idx="7410">
                        <c:v>11.148342663899999</c:v>
                      </c:pt>
                      <c:pt idx="7411">
                        <c:v>11.148342663899999</c:v>
                      </c:pt>
                      <c:pt idx="7412">
                        <c:v>11.148342663899999</c:v>
                      </c:pt>
                      <c:pt idx="7413">
                        <c:v>11.148342663899999</c:v>
                      </c:pt>
                      <c:pt idx="7414">
                        <c:v>11.148342663899999</c:v>
                      </c:pt>
                      <c:pt idx="7415">
                        <c:v>11.148342663899999</c:v>
                      </c:pt>
                      <c:pt idx="7416">
                        <c:v>11.148342663899999</c:v>
                      </c:pt>
                      <c:pt idx="7417">
                        <c:v>11.148342663899999</c:v>
                      </c:pt>
                      <c:pt idx="7418">
                        <c:v>11.148342663899999</c:v>
                      </c:pt>
                      <c:pt idx="7419">
                        <c:v>11.145510979200001</c:v>
                      </c:pt>
                      <c:pt idx="7420">
                        <c:v>11.145510979200001</c:v>
                      </c:pt>
                      <c:pt idx="7421">
                        <c:v>11.145510979200001</c:v>
                      </c:pt>
                      <c:pt idx="7422">
                        <c:v>11.145510979200001</c:v>
                      </c:pt>
                      <c:pt idx="7423">
                        <c:v>11.145510979200001</c:v>
                      </c:pt>
                      <c:pt idx="7424">
                        <c:v>11.145510979200001</c:v>
                      </c:pt>
                      <c:pt idx="7425">
                        <c:v>11.145510979200001</c:v>
                      </c:pt>
                      <c:pt idx="7426">
                        <c:v>11.145510979200001</c:v>
                      </c:pt>
                      <c:pt idx="7427">
                        <c:v>11.145510979200001</c:v>
                      </c:pt>
                      <c:pt idx="7428">
                        <c:v>11.145510979200001</c:v>
                      </c:pt>
                      <c:pt idx="7429">
                        <c:v>11.145510979200001</c:v>
                      </c:pt>
                      <c:pt idx="7430">
                        <c:v>11.145510979200001</c:v>
                      </c:pt>
                      <c:pt idx="7431">
                        <c:v>11.145510979200001</c:v>
                      </c:pt>
                      <c:pt idx="7432">
                        <c:v>11.145510979200001</c:v>
                      </c:pt>
                      <c:pt idx="7433">
                        <c:v>11.145510979200001</c:v>
                      </c:pt>
                      <c:pt idx="7434">
                        <c:v>11.145510979200001</c:v>
                      </c:pt>
                      <c:pt idx="7435">
                        <c:v>11.145510979200001</c:v>
                      </c:pt>
                      <c:pt idx="7436">
                        <c:v>11.145510979200001</c:v>
                      </c:pt>
                      <c:pt idx="7437">
                        <c:v>11.145510979200001</c:v>
                      </c:pt>
                      <c:pt idx="7438">
                        <c:v>11.142679294499999</c:v>
                      </c:pt>
                      <c:pt idx="7439">
                        <c:v>11.142679294499999</c:v>
                      </c:pt>
                      <c:pt idx="7440">
                        <c:v>11.142679294499999</c:v>
                      </c:pt>
                      <c:pt idx="7441">
                        <c:v>11.142679294499999</c:v>
                      </c:pt>
                      <c:pt idx="7442">
                        <c:v>11.142679294499999</c:v>
                      </c:pt>
                      <c:pt idx="7443">
                        <c:v>11.142679294499999</c:v>
                      </c:pt>
                      <c:pt idx="7444">
                        <c:v>11.142679294499999</c:v>
                      </c:pt>
                      <c:pt idx="7445">
                        <c:v>11.142679294499999</c:v>
                      </c:pt>
                      <c:pt idx="7446">
                        <c:v>11.142679294499999</c:v>
                      </c:pt>
                      <c:pt idx="7447">
                        <c:v>11.142679294499999</c:v>
                      </c:pt>
                      <c:pt idx="7448">
                        <c:v>11.142679294499999</c:v>
                      </c:pt>
                      <c:pt idx="7449">
                        <c:v>11.142679294499999</c:v>
                      </c:pt>
                      <c:pt idx="7450">
                        <c:v>11.142679294499999</c:v>
                      </c:pt>
                      <c:pt idx="7451">
                        <c:v>11.142679294499999</c:v>
                      </c:pt>
                      <c:pt idx="7452">
                        <c:v>11.142679294499999</c:v>
                      </c:pt>
                      <c:pt idx="7453">
                        <c:v>11.142679294499999</c:v>
                      </c:pt>
                      <c:pt idx="7454">
                        <c:v>11.142679294499999</c:v>
                      </c:pt>
                      <c:pt idx="7455">
                        <c:v>11.142679294499999</c:v>
                      </c:pt>
                      <c:pt idx="7456">
                        <c:v>11.142679294499999</c:v>
                      </c:pt>
                      <c:pt idx="7457">
                        <c:v>11.139847609799999</c:v>
                      </c:pt>
                      <c:pt idx="7458">
                        <c:v>11.139847609799999</c:v>
                      </c:pt>
                      <c:pt idx="7459">
                        <c:v>11.139847609799999</c:v>
                      </c:pt>
                      <c:pt idx="7460">
                        <c:v>11.139847609799999</c:v>
                      </c:pt>
                      <c:pt idx="7461">
                        <c:v>11.139847609799999</c:v>
                      </c:pt>
                      <c:pt idx="7462">
                        <c:v>11.139847609799999</c:v>
                      </c:pt>
                      <c:pt idx="7463">
                        <c:v>11.139847609799999</c:v>
                      </c:pt>
                      <c:pt idx="7464">
                        <c:v>11.139847609799999</c:v>
                      </c:pt>
                      <c:pt idx="7465">
                        <c:v>11.139847609799999</c:v>
                      </c:pt>
                      <c:pt idx="7466">
                        <c:v>11.139847609799999</c:v>
                      </c:pt>
                      <c:pt idx="7467">
                        <c:v>11.139847609799999</c:v>
                      </c:pt>
                      <c:pt idx="7468">
                        <c:v>11.139847609799999</c:v>
                      </c:pt>
                      <c:pt idx="7469">
                        <c:v>11.139847609799999</c:v>
                      </c:pt>
                      <c:pt idx="7470">
                        <c:v>11.139847609799999</c:v>
                      </c:pt>
                      <c:pt idx="7471">
                        <c:v>11.139847609799999</c:v>
                      </c:pt>
                      <c:pt idx="7472">
                        <c:v>11.139847609799999</c:v>
                      </c:pt>
                      <c:pt idx="7473">
                        <c:v>11.139847609799999</c:v>
                      </c:pt>
                      <c:pt idx="7474">
                        <c:v>11.139847609799999</c:v>
                      </c:pt>
                      <c:pt idx="7475">
                        <c:v>11.139847609799999</c:v>
                      </c:pt>
                      <c:pt idx="7476">
                        <c:v>11.1370159251</c:v>
                      </c:pt>
                      <c:pt idx="7477">
                        <c:v>11.1370159251</c:v>
                      </c:pt>
                      <c:pt idx="7478">
                        <c:v>11.1370159251</c:v>
                      </c:pt>
                      <c:pt idx="7479">
                        <c:v>11.1370159251</c:v>
                      </c:pt>
                      <c:pt idx="7480">
                        <c:v>11.1370159251</c:v>
                      </c:pt>
                      <c:pt idx="7481">
                        <c:v>11.1370159251</c:v>
                      </c:pt>
                      <c:pt idx="7482">
                        <c:v>11.1370159251</c:v>
                      </c:pt>
                      <c:pt idx="7483">
                        <c:v>11.1370159251</c:v>
                      </c:pt>
                      <c:pt idx="7484">
                        <c:v>11.1370159251</c:v>
                      </c:pt>
                      <c:pt idx="7485">
                        <c:v>11.1370159251</c:v>
                      </c:pt>
                      <c:pt idx="7486">
                        <c:v>11.1370159251</c:v>
                      </c:pt>
                      <c:pt idx="7487">
                        <c:v>11.1370159251</c:v>
                      </c:pt>
                      <c:pt idx="7488">
                        <c:v>11.1370159251</c:v>
                      </c:pt>
                      <c:pt idx="7489">
                        <c:v>11.1370159251</c:v>
                      </c:pt>
                      <c:pt idx="7490">
                        <c:v>11.1370159251</c:v>
                      </c:pt>
                      <c:pt idx="7491">
                        <c:v>11.1370159251</c:v>
                      </c:pt>
                      <c:pt idx="7492">
                        <c:v>11.1370159251</c:v>
                      </c:pt>
                      <c:pt idx="7493">
                        <c:v>11.1370159251</c:v>
                      </c:pt>
                      <c:pt idx="7494">
                        <c:v>11.1370159251</c:v>
                      </c:pt>
                      <c:pt idx="7495">
                        <c:v>11.1341842404</c:v>
                      </c:pt>
                      <c:pt idx="7496">
                        <c:v>11.1341842404</c:v>
                      </c:pt>
                      <c:pt idx="7497">
                        <c:v>11.1341842404</c:v>
                      </c:pt>
                      <c:pt idx="7498">
                        <c:v>11.1341842404</c:v>
                      </c:pt>
                      <c:pt idx="7499">
                        <c:v>11.1341842404</c:v>
                      </c:pt>
                      <c:pt idx="7500">
                        <c:v>11.1341842404</c:v>
                      </c:pt>
                      <c:pt idx="7501">
                        <c:v>11.1341842404</c:v>
                      </c:pt>
                      <c:pt idx="7502">
                        <c:v>11.1341842404</c:v>
                      </c:pt>
                      <c:pt idx="7503">
                        <c:v>11.1341842404</c:v>
                      </c:pt>
                      <c:pt idx="7504">
                        <c:v>11.1341842404</c:v>
                      </c:pt>
                      <c:pt idx="7505">
                        <c:v>11.1341842404</c:v>
                      </c:pt>
                      <c:pt idx="7506">
                        <c:v>11.1341842404</c:v>
                      </c:pt>
                      <c:pt idx="7507">
                        <c:v>11.1341842404</c:v>
                      </c:pt>
                      <c:pt idx="7508">
                        <c:v>11.1341842404</c:v>
                      </c:pt>
                      <c:pt idx="7509">
                        <c:v>11.1341842404</c:v>
                      </c:pt>
                      <c:pt idx="7510">
                        <c:v>11.1341842404</c:v>
                      </c:pt>
                      <c:pt idx="7511">
                        <c:v>11.1341842404</c:v>
                      </c:pt>
                      <c:pt idx="7512">
                        <c:v>11.1341842404</c:v>
                      </c:pt>
                      <c:pt idx="7513">
                        <c:v>11.1341842404</c:v>
                      </c:pt>
                      <c:pt idx="7514">
                        <c:v>11.131352555699999</c:v>
                      </c:pt>
                      <c:pt idx="7515">
                        <c:v>11.131352555699999</c:v>
                      </c:pt>
                      <c:pt idx="7516">
                        <c:v>11.131352555699999</c:v>
                      </c:pt>
                      <c:pt idx="7517">
                        <c:v>11.131352555699999</c:v>
                      </c:pt>
                      <c:pt idx="7518">
                        <c:v>11.131352555699999</c:v>
                      </c:pt>
                      <c:pt idx="7519">
                        <c:v>11.131352555699999</c:v>
                      </c:pt>
                      <c:pt idx="7520">
                        <c:v>11.131352555699999</c:v>
                      </c:pt>
                      <c:pt idx="7521">
                        <c:v>11.131352555699999</c:v>
                      </c:pt>
                      <c:pt idx="7522">
                        <c:v>11.131352555699999</c:v>
                      </c:pt>
                      <c:pt idx="7523">
                        <c:v>11.131352555699999</c:v>
                      </c:pt>
                      <c:pt idx="7524">
                        <c:v>11.131352555699999</c:v>
                      </c:pt>
                      <c:pt idx="7525">
                        <c:v>11.131352555699999</c:v>
                      </c:pt>
                      <c:pt idx="7526">
                        <c:v>11.131352555699999</c:v>
                      </c:pt>
                      <c:pt idx="7527">
                        <c:v>11.131352555699999</c:v>
                      </c:pt>
                      <c:pt idx="7528">
                        <c:v>11.131352555699999</c:v>
                      </c:pt>
                      <c:pt idx="7529">
                        <c:v>11.131352555699999</c:v>
                      </c:pt>
                      <c:pt idx="7530">
                        <c:v>11.131352555699999</c:v>
                      </c:pt>
                      <c:pt idx="7531">
                        <c:v>11.131352555699999</c:v>
                      </c:pt>
                      <c:pt idx="7532">
                        <c:v>11.128520870999999</c:v>
                      </c:pt>
                      <c:pt idx="7533">
                        <c:v>11.128520870999999</c:v>
                      </c:pt>
                      <c:pt idx="7534">
                        <c:v>11.128520870999999</c:v>
                      </c:pt>
                      <c:pt idx="7535">
                        <c:v>11.128520870999999</c:v>
                      </c:pt>
                      <c:pt idx="7536">
                        <c:v>11.128520870999999</c:v>
                      </c:pt>
                      <c:pt idx="7537">
                        <c:v>11.128520870999999</c:v>
                      </c:pt>
                      <c:pt idx="7538">
                        <c:v>11.128520870999999</c:v>
                      </c:pt>
                      <c:pt idx="7539">
                        <c:v>11.128520870999999</c:v>
                      </c:pt>
                      <c:pt idx="7540">
                        <c:v>11.128520870999999</c:v>
                      </c:pt>
                      <c:pt idx="7541">
                        <c:v>11.128520870999999</c:v>
                      </c:pt>
                      <c:pt idx="7542">
                        <c:v>11.128520870999999</c:v>
                      </c:pt>
                      <c:pt idx="7543">
                        <c:v>11.128520870999999</c:v>
                      </c:pt>
                      <c:pt idx="7544">
                        <c:v>11.128520870999999</c:v>
                      </c:pt>
                      <c:pt idx="7545">
                        <c:v>11.128520870999999</c:v>
                      </c:pt>
                      <c:pt idx="7546">
                        <c:v>11.128520870999999</c:v>
                      </c:pt>
                      <c:pt idx="7547">
                        <c:v>11.128520870999999</c:v>
                      </c:pt>
                      <c:pt idx="7548">
                        <c:v>11.128520870999999</c:v>
                      </c:pt>
                      <c:pt idx="7549">
                        <c:v>11.128520870999999</c:v>
                      </c:pt>
                      <c:pt idx="7550">
                        <c:v>11.128520870999999</c:v>
                      </c:pt>
                      <c:pt idx="7551">
                        <c:v>11.125689186299999</c:v>
                      </c:pt>
                      <c:pt idx="7552">
                        <c:v>11.125689186299999</c:v>
                      </c:pt>
                      <c:pt idx="7553">
                        <c:v>11.125689186299999</c:v>
                      </c:pt>
                      <c:pt idx="7554">
                        <c:v>11.125689186299999</c:v>
                      </c:pt>
                      <c:pt idx="7555">
                        <c:v>11.125689186299999</c:v>
                      </c:pt>
                      <c:pt idx="7556">
                        <c:v>11.125689186299999</c:v>
                      </c:pt>
                      <c:pt idx="7557">
                        <c:v>11.125689186299999</c:v>
                      </c:pt>
                      <c:pt idx="7558">
                        <c:v>11.125689186299999</c:v>
                      </c:pt>
                      <c:pt idx="7559">
                        <c:v>11.125689186299999</c:v>
                      </c:pt>
                      <c:pt idx="7560">
                        <c:v>11.125689186299999</c:v>
                      </c:pt>
                      <c:pt idx="7561">
                        <c:v>11.125689186299999</c:v>
                      </c:pt>
                      <c:pt idx="7562">
                        <c:v>11.125689186299999</c:v>
                      </c:pt>
                      <c:pt idx="7563">
                        <c:v>11.125689186299999</c:v>
                      </c:pt>
                      <c:pt idx="7564">
                        <c:v>11.125689186299999</c:v>
                      </c:pt>
                      <c:pt idx="7565">
                        <c:v>11.125689186299999</c:v>
                      </c:pt>
                      <c:pt idx="7566">
                        <c:v>11.125689186299999</c:v>
                      </c:pt>
                      <c:pt idx="7567">
                        <c:v>11.125689186299999</c:v>
                      </c:pt>
                      <c:pt idx="7568">
                        <c:v>11.125689186299999</c:v>
                      </c:pt>
                      <c:pt idx="7569">
                        <c:v>11.125689186299999</c:v>
                      </c:pt>
                      <c:pt idx="7570">
                        <c:v>11.1228575016</c:v>
                      </c:pt>
                      <c:pt idx="7571">
                        <c:v>11.1228575016</c:v>
                      </c:pt>
                      <c:pt idx="7572">
                        <c:v>11.1228575016</c:v>
                      </c:pt>
                      <c:pt idx="7573">
                        <c:v>11.1228575016</c:v>
                      </c:pt>
                      <c:pt idx="7574">
                        <c:v>11.1228575016</c:v>
                      </c:pt>
                      <c:pt idx="7575">
                        <c:v>11.1228575016</c:v>
                      </c:pt>
                      <c:pt idx="7576">
                        <c:v>11.1228575016</c:v>
                      </c:pt>
                      <c:pt idx="7577">
                        <c:v>11.1228575016</c:v>
                      </c:pt>
                      <c:pt idx="7578">
                        <c:v>11.1228575016</c:v>
                      </c:pt>
                      <c:pt idx="7579">
                        <c:v>11.1228575016</c:v>
                      </c:pt>
                      <c:pt idx="7580">
                        <c:v>11.1228575016</c:v>
                      </c:pt>
                      <c:pt idx="7581">
                        <c:v>11.1228575016</c:v>
                      </c:pt>
                      <c:pt idx="7582">
                        <c:v>11.1228575016</c:v>
                      </c:pt>
                      <c:pt idx="7583">
                        <c:v>11.1228575016</c:v>
                      </c:pt>
                      <c:pt idx="7584">
                        <c:v>11.1228575016</c:v>
                      </c:pt>
                      <c:pt idx="7585">
                        <c:v>11.1228575016</c:v>
                      </c:pt>
                      <c:pt idx="7586">
                        <c:v>11.1228575016</c:v>
                      </c:pt>
                      <c:pt idx="7587">
                        <c:v>11.1228575016</c:v>
                      </c:pt>
                      <c:pt idx="7588">
                        <c:v>11.1228575016</c:v>
                      </c:pt>
                      <c:pt idx="7589">
                        <c:v>11.1200258169</c:v>
                      </c:pt>
                      <c:pt idx="7590">
                        <c:v>11.1200258169</c:v>
                      </c:pt>
                      <c:pt idx="7591">
                        <c:v>11.1200258169</c:v>
                      </c:pt>
                      <c:pt idx="7592">
                        <c:v>11.1200258169</c:v>
                      </c:pt>
                      <c:pt idx="7593">
                        <c:v>11.1200258169</c:v>
                      </c:pt>
                      <c:pt idx="7594">
                        <c:v>11.1200258169</c:v>
                      </c:pt>
                      <c:pt idx="7595">
                        <c:v>11.1200258169</c:v>
                      </c:pt>
                      <c:pt idx="7596">
                        <c:v>11.1200258169</c:v>
                      </c:pt>
                      <c:pt idx="7597">
                        <c:v>11.1200258169</c:v>
                      </c:pt>
                      <c:pt idx="7598">
                        <c:v>11.1200258169</c:v>
                      </c:pt>
                      <c:pt idx="7599">
                        <c:v>11.1200258169</c:v>
                      </c:pt>
                      <c:pt idx="7600">
                        <c:v>11.1200258169</c:v>
                      </c:pt>
                      <c:pt idx="7601">
                        <c:v>11.1200258169</c:v>
                      </c:pt>
                      <c:pt idx="7602">
                        <c:v>11.1200258169</c:v>
                      </c:pt>
                      <c:pt idx="7603">
                        <c:v>11.1200258169</c:v>
                      </c:pt>
                      <c:pt idx="7604">
                        <c:v>11.1200258169</c:v>
                      </c:pt>
                      <c:pt idx="7605">
                        <c:v>11.1200258169</c:v>
                      </c:pt>
                      <c:pt idx="7606">
                        <c:v>11.1200258169</c:v>
                      </c:pt>
                      <c:pt idx="7607">
                        <c:v>11.1200258169</c:v>
                      </c:pt>
                      <c:pt idx="7608">
                        <c:v>11.1171941322</c:v>
                      </c:pt>
                      <c:pt idx="7609">
                        <c:v>11.1171941322</c:v>
                      </c:pt>
                      <c:pt idx="7610">
                        <c:v>11.1171941322</c:v>
                      </c:pt>
                      <c:pt idx="7611">
                        <c:v>11.1171941322</c:v>
                      </c:pt>
                      <c:pt idx="7612">
                        <c:v>11.1171941322</c:v>
                      </c:pt>
                      <c:pt idx="7613">
                        <c:v>11.1171941322</c:v>
                      </c:pt>
                      <c:pt idx="7614">
                        <c:v>11.1171941322</c:v>
                      </c:pt>
                      <c:pt idx="7615">
                        <c:v>11.1171941322</c:v>
                      </c:pt>
                      <c:pt idx="7616">
                        <c:v>11.1171941322</c:v>
                      </c:pt>
                      <c:pt idx="7617">
                        <c:v>11.1171941322</c:v>
                      </c:pt>
                      <c:pt idx="7618">
                        <c:v>11.1171941322</c:v>
                      </c:pt>
                      <c:pt idx="7619">
                        <c:v>11.1171941322</c:v>
                      </c:pt>
                      <c:pt idx="7620">
                        <c:v>11.1171941322</c:v>
                      </c:pt>
                      <c:pt idx="7621">
                        <c:v>11.1171941322</c:v>
                      </c:pt>
                      <c:pt idx="7622">
                        <c:v>11.1171941322</c:v>
                      </c:pt>
                      <c:pt idx="7623">
                        <c:v>11.1171941322</c:v>
                      </c:pt>
                      <c:pt idx="7624">
                        <c:v>11.1171941322</c:v>
                      </c:pt>
                      <c:pt idx="7625">
                        <c:v>11.1171941322</c:v>
                      </c:pt>
                      <c:pt idx="7626">
                        <c:v>11.1171941322</c:v>
                      </c:pt>
                      <c:pt idx="7627">
                        <c:v>11.1143624475</c:v>
                      </c:pt>
                      <c:pt idx="7628">
                        <c:v>11.1143624475</c:v>
                      </c:pt>
                      <c:pt idx="7629">
                        <c:v>11.1143624475</c:v>
                      </c:pt>
                      <c:pt idx="7630">
                        <c:v>11.1143624475</c:v>
                      </c:pt>
                      <c:pt idx="7631">
                        <c:v>11.1143624475</c:v>
                      </c:pt>
                      <c:pt idx="7632">
                        <c:v>11.1143624475</c:v>
                      </c:pt>
                      <c:pt idx="7633">
                        <c:v>11.1143624475</c:v>
                      </c:pt>
                      <c:pt idx="7634">
                        <c:v>11.1143624475</c:v>
                      </c:pt>
                      <c:pt idx="7635">
                        <c:v>11.1143624475</c:v>
                      </c:pt>
                      <c:pt idx="7636">
                        <c:v>11.1143624475</c:v>
                      </c:pt>
                      <c:pt idx="7637">
                        <c:v>11.1143624475</c:v>
                      </c:pt>
                      <c:pt idx="7638">
                        <c:v>11.1143624475</c:v>
                      </c:pt>
                      <c:pt idx="7639">
                        <c:v>11.1143624475</c:v>
                      </c:pt>
                      <c:pt idx="7640">
                        <c:v>11.1143624475</c:v>
                      </c:pt>
                      <c:pt idx="7641">
                        <c:v>11.1143624475</c:v>
                      </c:pt>
                      <c:pt idx="7642">
                        <c:v>11.1143624475</c:v>
                      </c:pt>
                      <c:pt idx="7643">
                        <c:v>11.1143624475</c:v>
                      </c:pt>
                      <c:pt idx="7644">
                        <c:v>11.1143624475</c:v>
                      </c:pt>
                      <c:pt idx="7645">
                        <c:v>11.1143624475</c:v>
                      </c:pt>
                      <c:pt idx="7646">
                        <c:v>11.111530762799999</c:v>
                      </c:pt>
                      <c:pt idx="7647">
                        <c:v>11.111530762799999</c:v>
                      </c:pt>
                      <c:pt idx="7648">
                        <c:v>11.111530762799999</c:v>
                      </c:pt>
                      <c:pt idx="7649">
                        <c:v>11.111530762799999</c:v>
                      </c:pt>
                      <c:pt idx="7650">
                        <c:v>11.111530762799999</c:v>
                      </c:pt>
                      <c:pt idx="7651">
                        <c:v>11.111530762799999</c:v>
                      </c:pt>
                      <c:pt idx="7652">
                        <c:v>11.111530762799999</c:v>
                      </c:pt>
                      <c:pt idx="7653">
                        <c:v>11.111530762799999</c:v>
                      </c:pt>
                      <c:pt idx="7654">
                        <c:v>11.111530762799999</c:v>
                      </c:pt>
                      <c:pt idx="7655">
                        <c:v>11.111530762799999</c:v>
                      </c:pt>
                      <c:pt idx="7656">
                        <c:v>11.111530762799999</c:v>
                      </c:pt>
                      <c:pt idx="7657">
                        <c:v>11.111530762799999</c:v>
                      </c:pt>
                      <c:pt idx="7658">
                        <c:v>11.111530762799999</c:v>
                      </c:pt>
                      <c:pt idx="7659">
                        <c:v>11.111530762799999</c:v>
                      </c:pt>
                      <c:pt idx="7660">
                        <c:v>11.111530762799999</c:v>
                      </c:pt>
                      <c:pt idx="7661">
                        <c:v>11.111530762799999</c:v>
                      </c:pt>
                      <c:pt idx="7662">
                        <c:v>11.111530762799999</c:v>
                      </c:pt>
                      <c:pt idx="7663">
                        <c:v>11.111530762799999</c:v>
                      </c:pt>
                      <c:pt idx="7664">
                        <c:v>11.111530762799999</c:v>
                      </c:pt>
                      <c:pt idx="7665">
                        <c:v>11.108699078100001</c:v>
                      </c:pt>
                      <c:pt idx="7666">
                        <c:v>11.108699078100001</c:v>
                      </c:pt>
                      <c:pt idx="7667">
                        <c:v>11.108699078100001</c:v>
                      </c:pt>
                      <c:pt idx="7668">
                        <c:v>11.108699078100001</c:v>
                      </c:pt>
                      <c:pt idx="7669">
                        <c:v>11.108699078100001</c:v>
                      </c:pt>
                      <c:pt idx="7670">
                        <c:v>11.108699078100001</c:v>
                      </c:pt>
                      <c:pt idx="7671">
                        <c:v>11.108699078100001</c:v>
                      </c:pt>
                      <c:pt idx="7672">
                        <c:v>11.108699078100001</c:v>
                      </c:pt>
                      <c:pt idx="7673">
                        <c:v>11.108699078100001</c:v>
                      </c:pt>
                      <c:pt idx="7674">
                        <c:v>11.108699078100001</c:v>
                      </c:pt>
                      <c:pt idx="7675">
                        <c:v>11.108699078100001</c:v>
                      </c:pt>
                      <c:pt idx="7676">
                        <c:v>11.108699078100001</c:v>
                      </c:pt>
                      <c:pt idx="7677">
                        <c:v>11.108699078100001</c:v>
                      </c:pt>
                      <c:pt idx="7678">
                        <c:v>11.108699078100001</c:v>
                      </c:pt>
                      <c:pt idx="7679">
                        <c:v>11.108699078100001</c:v>
                      </c:pt>
                      <c:pt idx="7680">
                        <c:v>11.108699078100001</c:v>
                      </c:pt>
                      <c:pt idx="7681">
                        <c:v>11.108699078100001</c:v>
                      </c:pt>
                      <c:pt idx="7682">
                        <c:v>11.108699078100001</c:v>
                      </c:pt>
                      <c:pt idx="7683">
                        <c:v>11.108699078100001</c:v>
                      </c:pt>
                      <c:pt idx="7684">
                        <c:v>11.105867393399999</c:v>
                      </c:pt>
                      <c:pt idx="7685">
                        <c:v>11.105867393399999</c:v>
                      </c:pt>
                      <c:pt idx="7686">
                        <c:v>11.105867393399999</c:v>
                      </c:pt>
                      <c:pt idx="7687">
                        <c:v>11.105867393399999</c:v>
                      </c:pt>
                      <c:pt idx="7688">
                        <c:v>11.105867393399999</c:v>
                      </c:pt>
                      <c:pt idx="7689">
                        <c:v>11.105867393399999</c:v>
                      </c:pt>
                      <c:pt idx="7690">
                        <c:v>11.105867393399999</c:v>
                      </c:pt>
                      <c:pt idx="7691">
                        <c:v>11.105867393399999</c:v>
                      </c:pt>
                      <c:pt idx="7692">
                        <c:v>11.105867393399999</c:v>
                      </c:pt>
                      <c:pt idx="7693">
                        <c:v>11.105867393399999</c:v>
                      </c:pt>
                      <c:pt idx="7694">
                        <c:v>11.105867393399999</c:v>
                      </c:pt>
                      <c:pt idx="7695">
                        <c:v>11.105867393399999</c:v>
                      </c:pt>
                      <c:pt idx="7696">
                        <c:v>11.105867393399999</c:v>
                      </c:pt>
                      <c:pt idx="7697">
                        <c:v>11.105867393399999</c:v>
                      </c:pt>
                      <c:pt idx="7698">
                        <c:v>11.105867393399999</c:v>
                      </c:pt>
                      <c:pt idx="7699">
                        <c:v>11.105867393399999</c:v>
                      </c:pt>
                      <c:pt idx="7700">
                        <c:v>11.105867393399999</c:v>
                      </c:pt>
                      <c:pt idx="7701">
                        <c:v>11.105867393399999</c:v>
                      </c:pt>
                      <c:pt idx="7702">
                        <c:v>11.105867393399999</c:v>
                      </c:pt>
                      <c:pt idx="7703">
                        <c:v>11.1030357087</c:v>
                      </c:pt>
                      <c:pt idx="7704">
                        <c:v>11.1030357087</c:v>
                      </c:pt>
                      <c:pt idx="7705">
                        <c:v>11.1030357087</c:v>
                      </c:pt>
                      <c:pt idx="7706">
                        <c:v>11.1030357087</c:v>
                      </c:pt>
                      <c:pt idx="7707">
                        <c:v>11.1030357087</c:v>
                      </c:pt>
                      <c:pt idx="7708">
                        <c:v>11.1030357087</c:v>
                      </c:pt>
                      <c:pt idx="7709">
                        <c:v>11.1030357087</c:v>
                      </c:pt>
                      <c:pt idx="7710">
                        <c:v>11.1030357087</c:v>
                      </c:pt>
                      <c:pt idx="7711">
                        <c:v>11.1030357087</c:v>
                      </c:pt>
                      <c:pt idx="7712">
                        <c:v>11.1030357087</c:v>
                      </c:pt>
                      <c:pt idx="7713">
                        <c:v>11.1030357087</c:v>
                      </c:pt>
                      <c:pt idx="7714">
                        <c:v>11.1030357087</c:v>
                      </c:pt>
                      <c:pt idx="7715">
                        <c:v>11.1030357087</c:v>
                      </c:pt>
                      <c:pt idx="7716">
                        <c:v>11.1030357087</c:v>
                      </c:pt>
                      <c:pt idx="7717">
                        <c:v>11.1030357087</c:v>
                      </c:pt>
                      <c:pt idx="7718">
                        <c:v>11.1030357087</c:v>
                      </c:pt>
                      <c:pt idx="7719">
                        <c:v>11.1030357087</c:v>
                      </c:pt>
                      <c:pt idx="7720">
                        <c:v>11.1030357087</c:v>
                      </c:pt>
                      <c:pt idx="7721">
                        <c:v>11.1030357087</c:v>
                      </c:pt>
                      <c:pt idx="7722">
                        <c:v>11.100204024</c:v>
                      </c:pt>
                      <c:pt idx="7723">
                        <c:v>11.100204024</c:v>
                      </c:pt>
                      <c:pt idx="7724">
                        <c:v>11.100204024</c:v>
                      </c:pt>
                      <c:pt idx="7725">
                        <c:v>11.100204024</c:v>
                      </c:pt>
                      <c:pt idx="7726">
                        <c:v>11.100204024</c:v>
                      </c:pt>
                      <c:pt idx="7727">
                        <c:v>11.100204024</c:v>
                      </c:pt>
                      <c:pt idx="7728">
                        <c:v>11.100204024</c:v>
                      </c:pt>
                      <c:pt idx="7729">
                        <c:v>11.100204024</c:v>
                      </c:pt>
                      <c:pt idx="7730">
                        <c:v>11.100204024</c:v>
                      </c:pt>
                      <c:pt idx="7731">
                        <c:v>11.100204024</c:v>
                      </c:pt>
                      <c:pt idx="7732">
                        <c:v>11.100204024</c:v>
                      </c:pt>
                      <c:pt idx="7733">
                        <c:v>11.100204024</c:v>
                      </c:pt>
                      <c:pt idx="7734">
                        <c:v>11.100204024</c:v>
                      </c:pt>
                      <c:pt idx="7735">
                        <c:v>11.100204024</c:v>
                      </c:pt>
                      <c:pt idx="7736">
                        <c:v>11.100204024</c:v>
                      </c:pt>
                      <c:pt idx="7737">
                        <c:v>11.100204024</c:v>
                      </c:pt>
                      <c:pt idx="7738">
                        <c:v>11.100204024</c:v>
                      </c:pt>
                      <c:pt idx="7739">
                        <c:v>11.100204024</c:v>
                      </c:pt>
                      <c:pt idx="7740">
                        <c:v>11.100204024</c:v>
                      </c:pt>
                      <c:pt idx="7741">
                        <c:v>11.0973723393</c:v>
                      </c:pt>
                      <c:pt idx="7742">
                        <c:v>11.0973723393</c:v>
                      </c:pt>
                      <c:pt idx="7743">
                        <c:v>11.0973723393</c:v>
                      </c:pt>
                      <c:pt idx="7744">
                        <c:v>11.0973723393</c:v>
                      </c:pt>
                      <c:pt idx="7745">
                        <c:v>11.0973723393</c:v>
                      </c:pt>
                      <c:pt idx="7746">
                        <c:v>11.0973723393</c:v>
                      </c:pt>
                      <c:pt idx="7747">
                        <c:v>11.0973723393</c:v>
                      </c:pt>
                      <c:pt idx="7748">
                        <c:v>11.0973723393</c:v>
                      </c:pt>
                      <c:pt idx="7749">
                        <c:v>11.0973723393</c:v>
                      </c:pt>
                      <c:pt idx="7750">
                        <c:v>11.0973723393</c:v>
                      </c:pt>
                      <c:pt idx="7751">
                        <c:v>11.0973723393</c:v>
                      </c:pt>
                      <c:pt idx="7752">
                        <c:v>11.0973723393</c:v>
                      </c:pt>
                      <c:pt idx="7753">
                        <c:v>11.0973723393</c:v>
                      </c:pt>
                      <c:pt idx="7754">
                        <c:v>11.0973723393</c:v>
                      </c:pt>
                      <c:pt idx="7755">
                        <c:v>11.0973723393</c:v>
                      </c:pt>
                      <c:pt idx="7756">
                        <c:v>11.0973723393</c:v>
                      </c:pt>
                      <c:pt idx="7757">
                        <c:v>11.0973723393</c:v>
                      </c:pt>
                      <c:pt idx="7758">
                        <c:v>11.0973723393</c:v>
                      </c:pt>
                      <c:pt idx="7759">
                        <c:v>11.0973723393</c:v>
                      </c:pt>
                      <c:pt idx="7760">
                        <c:v>11.0973723393</c:v>
                      </c:pt>
                      <c:pt idx="7761">
                        <c:v>11.094540654599999</c:v>
                      </c:pt>
                      <c:pt idx="7762">
                        <c:v>11.094540654599999</c:v>
                      </c:pt>
                      <c:pt idx="7763">
                        <c:v>11.094540654599999</c:v>
                      </c:pt>
                      <c:pt idx="7764">
                        <c:v>11.094540654599999</c:v>
                      </c:pt>
                      <c:pt idx="7765">
                        <c:v>11.094540654599999</c:v>
                      </c:pt>
                      <c:pt idx="7766">
                        <c:v>11.094540654599999</c:v>
                      </c:pt>
                      <c:pt idx="7767">
                        <c:v>11.094540654599999</c:v>
                      </c:pt>
                      <c:pt idx="7768">
                        <c:v>11.094540654599999</c:v>
                      </c:pt>
                      <c:pt idx="7769">
                        <c:v>11.094540654599999</c:v>
                      </c:pt>
                      <c:pt idx="7770">
                        <c:v>11.094540654599999</c:v>
                      </c:pt>
                      <c:pt idx="7771">
                        <c:v>11.094540654599999</c:v>
                      </c:pt>
                      <c:pt idx="7772">
                        <c:v>11.094540654599999</c:v>
                      </c:pt>
                      <c:pt idx="7773">
                        <c:v>11.094540654599999</c:v>
                      </c:pt>
                      <c:pt idx="7774">
                        <c:v>11.094540654599999</c:v>
                      </c:pt>
                      <c:pt idx="7775">
                        <c:v>11.094540654599999</c:v>
                      </c:pt>
                      <c:pt idx="7776">
                        <c:v>11.094540654599999</c:v>
                      </c:pt>
                      <c:pt idx="7777">
                        <c:v>11.094540654599999</c:v>
                      </c:pt>
                      <c:pt idx="7778">
                        <c:v>11.094540654599999</c:v>
                      </c:pt>
                      <c:pt idx="7779">
                        <c:v>11.094540654599999</c:v>
                      </c:pt>
                      <c:pt idx="7780">
                        <c:v>11.091708969899999</c:v>
                      </c:pt>
                      <c:pt idx="7781">
                        <c:v>11.091708969899999</c:v>
                      </c:pt>
                      <c:pt idx="7782">
                        <c:v>11.091708969899999</c:v>
                      </c:pt>
                      <c:pt idx="7783">
                        <c:v>11.091708969899999</c:v>
                      </c:pt>
                      <c:pt idx="7784">
                        <c:v>11.091708969899999</c:v>
                      </c:pt>
                      <c:pt idx="7785">
                        <c:v>11.091708969899999</c:v>
                      </c:pt>
                      <c:pt idx="7786">
                        <c:v>11.091708969899999</c:v>
                      </c:pt>
                      <c:pt idx="7787">
                        <c:v>11.091708969899999</c:v>
                      </c:pt>
                      <c:pt idx="7788">
                        <c:v>11.091708969899999</c:v>
                      </c:pt>
                      <c:pt idx="7789">
                        <c:v>11.091708969899999</c:v>
                      </c:pt>
                      <c:pt idx="7790">
                        <c:v>11.091708969899999</c:v>
                      </c:pt>
                      <c:pt idx="7791">
                        <c:v>11.091708969899999</c:v>
                      </c:pt>
                      <c:pt idx="7792">
                        <c:v>11.091708969899999</c:v>
                      </c:pt>
                      <c:pt idx="7793">
                        <c:v>11.091708969899999</c:v>
                      </c:pt>
                      <c:pt idx="7794">
                        <c:v>11.091708969899999</c:v>
                      </c:pt>
                      <c:pt idx="7795">
                        <c:v>11.091708969899999</c:v>
                      </c:pt>
                      <c:pt idx="7796">
                        <c:v>11.091708969899999</c:v>
                      </c:pt>
                      <c:pt idx="7797">
                        <c:v>11.091708969899999</c:v>
                      </c:pt>
                      <c:pt idx="7798">
                        <c:v>11.091708969899999</c:v>
                      </c:pt>
                      <c:pt idx="7799">
                        <c:v>11.088877285200001</c:v>
                      </c:pt>
                      <c:pt idx="7800">
                        <c:v>11.088877285200001</c:v>
                      </c:pt>
                      <c:pt idx="7801">
                        <c:v>11.088877285200001</c:v>
                      </c:pt>
                      <c:pt idx="7802">
                        <c:v>11.088877285200001</c:v>
                      </c:pt>
                      <c:pt idx="7803">
                        <c:v>11.088877285200001</c:v>
                      </c:pt>
                      <c:pt idx="7804">
                        <c:v>11.088877285200001</c:v>
                      </c:pt>
                      <c:pt idx="7805">
                        <c:v>11.088877285200001</c:v>
                      </c:pt>
                      <c:pt idx="7806">
                        <c:v>11.088877285200001</c:v>
                      </c:pt>
                      <c:pt idx="7807">
                        <c:v>11.088877285200001</c:v>
                      </c:pt>
                      <c:pt idx="7808">
                        <c:v>11.088877285200001</c:v>
                      </c:pt>
                      <c:pt idx="7809">
                        <c:v>11.088877285200001</c:v>
                      </c:pt>
                      <c:pt idx="7810">
                        <c:v>11.088877285200001</c:v>
                      </c:pt>
                      <c:pt idx="7811">
                        <c:v>11.088877285200001</c:v>
                      </c:pt>
                      <c:pt idx="7812">
                        <c:v>11.088877285200001</c:v>
                      </c:pt>
                      <c:pt idx="7813">
                        <c:v>11.088877285200001</c:v>
                      </c:pt>
                      <c:pt idx="7814">
                        <c:v>11.088877285200001</c:v>
                      </c:pt>
                      <c:pt idx="7815">
                        <c:v>11.088877285200001</c:v>
                      </c:pt>
                      <c:pt idx="7816">
                        <c:v>11.088877285200001</c:v>
                      </c:pt>
                      <c:pt idx="7817">
                        <c:v>11.088877285200001</c:v>
                      </c:pt>
                      <c:pt idx="7818">
                        <c:v>11.0860456005</c:v>
                      </c:pt>
                      <c:pt idx="7819">
                        <c:v>11.0860456005</c:v>
                      </c:pt>
                      <c:pt idx="7820">
                        <c:v>11.0860456005</c:v>
                      </c:pt>
                      <c:pt idx="7821">
                        <c:v>11.0860456005</c:v>
                      </c:pt>
                      <c:pt idx="7822">
                        <c:v>11.0860456005</c:v>
                      </c:pt>
                      <c:pt idx="7823">
                        <c:v>11.0860456005</c:v>
                      </c:pt>
                      <c:pt idx="7824">
                        <c:v>11.0860456005</c:v>
                      </c:pt>
                      <c:pt idx="7825">
                        <c:v>11.0860456005</c:v>
                      </c:pt>
                      <c:pt idx="7826">
                        <c:v>11.0860456005</c:v>
                      </c:pt>
                      <c:pt idx="7827">
                        <c:v>11.0860456005</c:v>
                      </c:pt>
                      <c:pt idx="7828">
                        <c:v>11.0860456005</c:v>
                      </c:pt>
                      <c:pt idx="7829">
                        <c:v>11.0860456005</c:v>
                      </c:pt>
                      <c:pt idx="7830">
                        <c:v>11.0860456005</c:v>
                      </c:pt>
                      <c:pt idx="7831">
                        <c:v>11.0860456005</c:v>
                      </c:pt>
                      <c:pt idx="7832">
                        <c:v>11.0860456005</c:v>
                      </c:pt>
                      <c:pt idx="7833">
                        <c:v>11.0860456005</c:v>
                      </c:pt>
                      <c:pt idx="7834">
                        <c:v>11.0860456005</c:v>
                      </c:pt>
                      <c:pt idx="7835">
                        <c:v>11.0860456005</c:v>
                      </c:pt>
                      <c:pt idx="7836">
                        <c:v>11.0860456005</c:v>
                      </c:pt>
                      <c:pt idx="7837">
                        <c:v>11.083213915799998</c:v>
                      </c:pt>
                      <c:pt idx="7838">
                        <c:v>11.083213915799998</c:v>
                      </c:pt>
                      <c:pt idx="7839">
                        <c:v>11.083213915799998</c:v>
                      </c:pt>
                      <c:pt idx="7840">
                        <c:v>11.083213915799998</c:v>
                      </c:pt>
                      <c:pt idx="7841">
                        <c:v>11.083213915799998</c:v>
                      </c:pt>
                      <c:pt idx="7842">
                        <c:v>11.083213915799998</c:v>
                      </c:pt>
                      <c:pt idx="7843">
                        <c:v>11.083213915799998</c:v>
                      </c:pt>
                      <c:pt idx="7844">
                        <c:v>11.083213915799998</c:v>
                      </c:pt>
                      <c:pt idx="7845">
                        <c:v>11.083213915799998</c:v>
                      </c:pt>
                      <c:pt idx="7846">
                        <c:v>11.083213915799998</c:v>
                      </c:pt>
                      <c:pt idx="7847">
                        <c:v>11.083213915799998</c:v>
                      </c:pt>
                      <c:pt idx="7848">
                        <c:v>11.083213915799998</c:v>
                      </c:pt>
                      <c:pt idx="7849">
                        <c:v>11.083213915799998</c:v>
                      </c:pt>
                      <c:pt idx="7850">
                        <c:v>11.083213915799998</c:v>
                      </c:pt>
                      <c:pt idx="7851">
                        <c:v>11.083213915799998</c:v>
                      </c:pt>
                      <c:pt idx="7852">
                        <c:v>11.083213915799998</c:v>
                      </c:pt>
                      <c:pt idx="7853">
                        <c:v>11.083213915799998</c:v>
                      </c:pt>
                      <c:pt idx="7854">
                        <c:v>11.083213915799998</c:v>
                      </c:pt>
                      <c:pt idx="7855">
                        <c:v>11.083213915799998</c:v>
                      </c:pt>
                      <c:pt idx="7856">
                        <c:v>11.0803822311</c:v>
                      </c:pt>
                      <c:pt idx="7857">
                        <c:v>11.0803822311</c:v>
                      </c:pt>
                      <c:pt idx="7858">
                        <c:v>11.0803822311</c:v>
                      </c:pt>
                      <c:pt idx="7859">
                        <c:v>11.0803822311</c:v>
                      </c:pt>
                      <c:pt idx="7860">
                        <c:v>11.0803822311</c:v>
                      </c:pt>
                      <c:pt idx="7861">
                        <c:v>11.0803822311</c:v>
                      </c:pt>
                      <c:pt idx="7862">
                        <c:v>11.0803822311</c:v>
                      </c:pt>
                      <c:pt idx="7863">
                        <c:v>11.0803822311</c:v>
                      </c:pt>
                      <c:pt idx="7864">
                        <c:v>11.0803822311</c:v>
                      </c:pt>
                      <c:pt idx="7865">
                        <c:v>11.0803822311</c:v>
                      </c:pt>
                      <c:pt idx="7866">
                        <c:v>11.0803822311</c:v>
                      </c:pt>
                      <c:pt idx="7867">
                        <c:v>11.0803822311</c:v>
                      </c:pt>
                      <c:pt idx="7868">
                        <c:v>11.0803822311</c:v>
                      </c:pt>
                      <c:pt idx="7869">
                        <c:v>11.0803822311</c:v>
                      </c:pt>
                      <c:pt idx="7870">
                        <c:v>11.0803822311</c:v>
                      </c:pt>
                      <c:pt idx="7871">
                        <c:v>11.0803822311</c:v>
                      </c:pt>
                      <c:pt idx="7872">
                        <c:v>11.0803822311</c:v>
                      </c:pt>
                      <c:pt idx="7873">
                        <c:v>11.0803822311</c:v>
                      </c:pt>
                      <c:pt idx="7874">
                        <c:v>11.0803822311</c:v>
                      </c:pt>
                      <c:pt idx="7875">
                        <c:v>11.077550546399999</c:v>
                      </c:pt>
                      <c:pt idx="7876">
                        <c:v>11.077550546399999</c:v>
                      </c:pt>
                      <c:pt idx="7877">
                        <c:v>11.077550546399999</c:v>
                      </c:pt>
                      <c:pt idx="7878">
                        <c:v>11.077550546399999</c:v>
                      </c:pt>
                      <c:pt idx="7879">
                        <c:v>11.077550546399999</c:v>
                      </c:pt>
                      <c:pt idx="7880">
                        <c:v>11.077550546399999</c:v>
                      </c:pt>
                      <c:pt idx="7881">
                        <c:v>11.077550546399999</c:v>
                      </c:pt>
                      <c:pt idx="7882">
                        <c:v>11.077550546399999</c:v>
                      </c:pt>
                      <c:pt idx="7883">
                        <c:v>11.077550546399999</c:v>
                      </c:pt>
                      <c:pt idx="7884">
                        <c:v>11.077550546399999</c:v>
                      </c:pt>
                      <c:pt idx="7885">
                        <c:v>11.077550546399999</c:v>
                      </c:pt>
                      <c:pt idx="7886">
                        <c:v>11.077550546399999</c:v>
                      </c:pt>
                      <c:pt idx="7887">
                        <c:v>11.077550546399999</c:v>
                      </c:pt>
                      <c:pt idx="7888">
                        <c:v>11.077550546399999</c:v>
                      </c:pt>
                      <c:pt idx="7889">
                        <c:v>11.077550546399999</c:v>
                      </c:pt>
                      <c:pt idx="7890">
                        <c:v>11.077550546399999</c:v>
                      </c:pt>
                      <c:pt idx="7891">
                        <c:v>11.077550546399999</c:v>
                      </c:pt>
                      <c:pt idx="7892">
                        <c:v>11.077550546399999</c:v>
                      </c:pt>
                      <c:pt idx="7893">
                        <c:v>11.077550546399999</c:v>
                      </c:pt>
                      <c:pt idx="7894">
                        <c:v>11.074718861700001</c:v>
                      </c:pt>
                      <c:pt idx="7895">
                        <c:v>11.074718861700001</c:v>
                      </c:pt>
                      <c:pt idx="7896">
                        <c:v>11.074718861700001</c:v>
                      </c:pt>
                      <c:pt idx="7897">
                        <c:v>11.074718861700001</c:v>
                      </c:pt>
                      <c:pt idx="7898">
                        <c:v>11.074718861700001</c:v>
                      </c:pt>
                      <c:pt idx="7899">
                        <c:v>11.074718861700001</c:v>
                      </c:pt>
                      <c:pt idx="7900">
                        <c:v>11.074718861700001</c:v>
                      </c:pt>
                      <c:pt idx="7901">
                        <c:v>11.074718861700001</c:v>
                      </c:pt>
                      <c:pt idx="7902">
                        <c:v>11.074718861700001</c:v>
                      </c:pt>
                      <c:pt idx="7903">
                        <c:v>11.074718861700001</c:v>
                      </c:pt>
                      <c:pt idx="7904">
                        <c:v>11.074718861700001</c:v>
                      </c:pt>
                      <c:pt idx="7905">
                        <c:v>11.074718861700001</c:v>
                      </c:pt>
                      <c:pt idx="7906">
                        <c:v>11.074718861700001</c:v>
                      </c:pt>
                      <c:pt idx="7907">
                        <c:v>11.074718861700001</c:v>
                      </c:pt>
                      <c:pt idx="7908">
                        <c:v>11.074718861700001</c:v>
                      </c:pt>
                      <c:pt idx="7909">
                        <c:v>11.074718861700001</c:v>
                      </c:pt>
                      <c:pt idx="7910">
                        <c:v>11.074718861700001</c:v>
                      </c:pt>
                      <c:pt idx="7911">
                        <c:v>11.074718861700001</c:v>
                      </c:pt>
                      <c:pt idx="7912">
                        <c:v>11.074718861700001</c:v>
                      </c:pt>
                      <c:pt idx="7913">
                        <c:v>11.071887176999999</c:v>
                      </c:pt>
                      <c:pt idx="7914">
                        <c:v>11.071887176999999</c:v>
                      </c:pt>
                      <c:pt idx="7915">
                        <c:v>11.071887176999999</c:v>
                      </c:pt>
                      <c:pt idx="7916">
                        <c:v>11.071887176999999</c:v>
                      </c:pt>
                      <c:pt idx="7917">
                        <c:v>11.071887176999999</c:v>
                      </c:pt>
                      <c:pt idx="7918">
                        <c:v>11.071887176999999</c:v>
                      </c:pt>
                      <c:pt idx="7919">
                        <c:v>11.071887176999999</c:v>
                      </c:pt>
                      <c:pt idx="7920">
                        <c:v>11.071887176999999</c:v>
                      </c:pt>
                      <c:pt idx="7921">
                        <c:v>11.071887176999999</c:v>
                      </c:pt>
                      <c:pt idx="7922">
                        <c:v>11.071887176999999</c:v>
                      </c:pt>
                      <c:pt idx="7923">
                        <c:v>11.071887176999999</c:v>
                      </c:pt>
                      <c:pt idx="7924">
                        <c:v>11.071887176999999</c:v>
                      </c:pt>
                      <c:pt idx="7925">
                        <c:v>11.071887176999999</c:v>
                      </c:pt>
                      <c:pt idx="7926">
                        <c:v>11.071887176999999</c:v>
                      </c:pt>
                      <c:pt idx="7927">
                        <c:v>11.071887176999999</c:v>
                      </c:pt>
                      <c:pt idx="7928">
                        <c:v>11.071887176999999</c:v>
                      </c:pt>
                      <c:pt idx="7929">
                        <c:v>11.071887176999999</c:v>
                      </c:pt>
                      <c:pt idx="7930">
                        <c:v>11.071887176999999</c:v>
                      </c:pt>
                      <c:pt idx="7931">
                        <c:v>11.071887176999999</c:v>
                      </c:pt>
                      <c:pt idx="7932">
                        <c:v>11.069055492299999</c:v>
                      </c:pt>
                      <c:pt idx="7933">
                        <c:v>11.069055492299999</c:v>
                      </c:pt>
                      <c:pt idx="7934">
                        <c:v>11.069055492299999</c:v>
                      </c:pt>
                      <c:pt idx="7935">
                        <c:v>11.069055492299999</c:v>
                      </c:pt>
                      <c:pt idx="7936">
                        <c:v>11.069055492299999</c:v>
                      </c:pt>
                      <c:pt idx="7937">
                        <c:v>11.069055492299999</c:v>
                      </c:pt>
                      <c:pt idx="7938">
                        <c:v>11.069055492299999</c:v>
                      </c:pt>
                      <c:pt idx="7939">
                        <c:v>11.069055492299999</c:v>
                      </c:pt>
                      <c:pt idx="7940">
                        <c:v>11.069055492299999</c:v>
                      </c:pt>
                      <c:pt idx="7941">
                        <c:v>11.069055492299999</c:v>
                      </c:pt>
                      <c:pt idx="7942">
                        <c:v>11.069055492299999</c:v>
                      </c:pt>
                      <c:pt idx="7943">
                        <c:v>11.069055492299999</c:v>
                      </c:pt>
                      <c:pt idx="7944">
                        <c:v>11.069055492299999</c:v>
                      </c:pt>
                      <c:pt idx="7945">
                        <c:v>11.069055492299999</c:v>
                      </c:pt>
                      <c:pt idx="7946">
                        <c:v>11.069055492299999</c:v>
                      </c:pt>
                      <c:pt idx="7947">
                        <c:v>11.069055492299999</c:v>
                      </c:pt>
                      <c:pt idx="7948">
                        <c:v>11.069055492299999</c:v>
                      </c:pt>
                      <c:pt idx="7949">
                        <c:v>11.069055492299999</c:v>
                      </c:pt>
                      <c:pt idx="7950">
                        <c:v>11.069055492299999</c:v>
                      </c:pt>
                      <c:pt idx="7951">
                        <c:v>11.0662238076</c:v>
                      </c:pt>
                      <c:pt idx="7952">
                        <c:v>11.0662238076</c:v>
                      </c:pt>
                      <c:pt idx="7953">
                        <c:v>11.0662238076</c:v>
                      </c:pt>
                      <c:pt idx="7954">
                        <c:v>11.0662238076</c:v>
                      </c:pt>
                      <c:pt idx="7955">
                        <c:v>11.0662238076</c:v>
                      </c:pt>
                      <c:pt idx="7956">
                        <c:v>11.0662238076</c:v>
                      </c:pt>
                      <c:pt idx="7957">
                        <c:v>11.0662238076</c:v>
                      </c:pt>
                      <c:pt idx="7958">
                        <c:v>11.0662238076</c:v>
                      </c:pt>
                      <c:pt idx="7959">
                        <c:v>11.0662238076</c:v>
                      </c:pt>
                      <c:pt idx="7960">
                        <c:v>11.0662238076</c:v>
                      </c:pt>
                      <c:pt idx="7961">
                        <c:v>11.0662238076</c:v>
                      </c:pt>
                      <c:pt idx="7962">
                        <c:v>11.0662238076</c:v>
                      </c:pt>
                      <c:pt idx="7963">
                        <c:v>11.0662238076</c:v>
                      </c:pt>
                      <c:pt idx="7964">
                        <c:v>11.0662238076</c:v>
                      </c:pt>
                      <c:pt idx="7965">
                        <c:v>11.0662238076</c:v>
                      </c:pt>
                      <c:pt idx="7966">
                        <c:v>11.0662238076</c:v>
                      </c:pt>
                      <c:pt idx="7967">
                        <c:v>11.0662238076</c:v>
                      </c:pt>
                      <c:pt idx="7968">
                        <c:v>11.0662238076</c:v>
                      </c:pt>
                      <c:pt idx="7969">
                        <c:v>11.0662238076</c:v>
                      </c:pt>
                      <c:pt idx="7970">
                        <c:v>11.0633921229</c:v>
                      </c:pt>
                      <c:pt idx="7971">
                        <c:v>11.0633921229</c:v>
                      </c:pt>
                      <c:pt idx="7972">
                        <c:v>11.0633921229</c:v>
                      </c:pt>
                      <c:pt idx="7973">
                        <c:v>11.0633921229</c:v>
                      </c:pt>
                      <c:pt idx="7974">
                        <c:v>11.0633921229</c:v>
                      </c:pt>
                      <c:pt idx="7975">
                        <c:v>11.0633921229</c:v>
                      </c:pt>
                      <c:pt idx="7976">
                        <c:v>11.0633921229</c:v>
                      </c:pt>
                      <c:pt idx="7977">
                        <c:v>11.0633921229</c:v>
                      </c:pt>
                      <c:pt idx="7978">
                        <c:v>11.0633921229</c:v>
                      </c:pt>
                      <c:pt idx="7979">
                        <c:v>11.0633921229</c:v>
                      </c:pt>
                      <c:pt idx="7980">
                        <c:v>11.0633921229</c:v>
                      </c:pt>
                      <c:pt idx="7981">
                        <c:v>11.0633921229</c:v>
                      </c:pt>
                      <c:pt idx="7982">
                        <c:v>11.0633921229</c:v>
                      </c:pt>
                      <c:pt idx="7983">
                        <c:v>11.0633921229</c:v>
                      </c:pt>
                      <c:pt idx="7984">
                        <c:v>11.0633921229</c:v>
                      </c:pt>
                      <c:pt idx="7985">
                        <c:v>11.0633921229</c:v>
                      </c:pt>
                      <c:pt idx="7986">
                        <c:v>11.0633921229</c:v>
                      </c:pt>
                      <c:pt idx="7987">
                        <c:v>11.0633921229</c:v>
                      </c:pt>
                      <c:pt idx="7988">
                        <c:v>11.0633921229</c:v>
                      </c:pt>
                      <c:pt idx="7989">
                        <c:v>11.0605604382</c:v>
                      </c:pt>
                      <c:pt idx="7990">
                        <c:v>11.0605604382</c:v>
                      </c:pt>
                      <c:pt idx="7991">
                        <c:v>11.0605604382</c:v>
                      </c:pt>
                      <c:pt idx="7992">
                        <c:v>11.0605604382</c:v>
                      </c:pt>
                      <c:pt idx="7993">
                        <c:v>11.0605604382</c:v>
                      </c:pt>
                      <c:pt idx="7994">
                        <c:v>11.0605604382</c:v>
                      </c:pt>
                      <c:pt idx="7995">
                        <c:v>11.0605604382</c:v>
                      </c:pt>
                      <c:pt idx="7996">
                        <c:v>11.0605604382</c:v>
                      </c:pt>
                      <c:pt idx="7997">
                        <c:v>11.0605604382</c:v>
                      </c:pt>
                      <c:pt idx="7998">
                        <c:v>11.0605604382</c:v>
                      </c:pt>
                      <c:pt idx="7999">
                        <c:v>11.0605604382</c:v>
                      </c:pt>
                      <c:pt idx="8000">
                        <c:v>11.0605604382</c:v>
                      </c:pt>
                      <c:pt idx="8001">
                        <c:v>11.0605604382</c:v>
                      </c:pt>
                      <c:pt idx="8002">
                        <c:v>11.0605604382</c:v>
                      </c:pt>
                      <c:pt idx="8003">
                        <c:v>11.0605604382</c:v>
                      </c:pt>
                      <c:pt idx="8004">
                        <c:v>11.0605604382</c:v>
                      </c:pt>
                      <c:pt idx="8005">
                        <c:v>11.0605604382</c:v>
                      </c:pt>
                      <c:pt idx="8006">
                        <c:v>11.0605604382</c:v>
                      </c:pt>
                      <c:pt idx="8007">
                        <c:v>11.0605604382</c:v>
                      </c:pt>
                      <c:pt idx="8008">
                        <c:v>11.057728753499999</c:v>
                      </c:pt>
                      <c:pt idx="8009">
                        <c:v>11.057728753499999</c:v>
                      </c:pt>
                      <c:pt idx="8010">
                        <c:v>11.057728753499999</c:v>
                      </c:pt>
                      <c:pt idx="8011">
                        <c:v>11.057728753499999</c:v>
                      </c:pt>
                      <c:pt idx="8012">
                        <c:v>11.057728753499999</c:v>
                      </c:pt>
                      <c:pt idx="8013">
                        <c:v>11.057728753499999</c:v>
                      </c:pt>
                      <c:pt idx="8014">
                        <c:v>11.057728753499999</c:v>
                      </c:pt>
                      <c:pt idx="8015">
                        <c:v>11.057728753499999</c:v>
                      </c:pt>
                      <c:pt idx="8016">
                        <c:v>11.057728753499999</c:v>
                      </c:pt>
                      <c:pt idx="8017">
                        <c:v>11.057728753499999</c:v>
                      </c:pt>
                      <c:pt idx="8018">
                        <c:v>11.057728753499999</c:v>
                      </c:pt>
                      <c:pt idx="8019">
                        <c:v>11.057728753499999</c:v>
                      </c:pt>
                      <c:pt idx="8020">
                        <c:v>11.057728753499999</c:v>
                      </c:pt>
                      <c:pt idx="8021">
                        <c:v>11.057728753499999</c:v>
                      </c:pt>
                      <c:pt idx="8022">
                        <c:v>11.057728753499999</c:v>
                      </c:pt>
                      <c:pt idx="8023">
                        <c:v>11.057728753499999</c:v>
                      </c:pt>
                      <c:pt idx="8024">
                        <c:v>11.057728753499999</c:v>
                      </c:pt>
                      <c:pt idx="8025">
                        <c:v>11.057728753499999</c:v>
                      </c:pt>
                      <c:pt idx="8026">
                        <c:v>11.057728753499999</c:v>
                      </c:pt>
                      <c:pt idx="8027">
                        <c:v>11.054897068799999</c:v>
                      </c:pt>
                      <c:pt idx="8028">
                        <c:v>11.054897068799999</c:v>
                      </c:pt>
                      <c:pt idx="8029">
                        <c:v>11.054897068799999</c:v>
                      </c:pt>
                      <c:pt idx="8030">
                        <c:v>11.054897068799999</c:v>
                      </c:pt>
                      <c:pt idx="8031">
                        <c:v>11.054897068799999</c:v>
                      </c:pt>
                      <c:pt idx="8032">
                        <c:v>11.054897068799999</c:v>
                      </c:pt>
                      <c:pt idx="8033">
                        <c:v>11.054897068799999</c:v>
                      </c:pt>
                      <c:pt idx="8034">
                        <c:v>11.054897068799999</c:v>
                      </c:pt>
                      <c:pt idx="8035">
                        <c:v>11.054897068799999</c:v>
                      </c:pt>
                      <c:pt idx="8036">
                        <c:v>11.054897068799999</c:v>
                      </c:pt>
                      <c:pt idx="8037">
                        <c:v>11.054897068799999</c:v>
                      </c:pt>
                      <c:pt idx="8038">
                        <c:v>11.054897068799999</c:v>
                      </c:pt>
                      <c:pt idx="8039">
                        <c:v>11.054897068799999</c:v>
                      </c:pt>
                      <c:pt idx="8040">
                        <c:v>11.054897068799999</c:v>
                      </c:pt>
                      <c:pt idx="8041">
                        <c:v>11.054897068799999</c:v>
                      </c:pt>
                      <c:pt idx="8042">
                        <c:v>11.054897068799999</c:v>
                      </c:pt>
                      <c:pt idx="8043">
                        <c:v>11.054897068799999</c:v>
                      </c:pt>
                      <c:pt idx="8044">
                        <c:v>11.054897068799999</c:v>
                      </c:pt>
                      <c:pt idx="8045">
                        <c:v>11.054897068799999</c:v>
                      </c:pt>
                      <c:pt idx="8046">
                        <c:v>11.054897068799999</c:v>
                      </c:pt>
                      <c:pt idx="8047">
                        <c:v>11.052065384100001</c:v>
                      </c:pt>
                      <c:pt idx="8048">
                        <c:v>11.052065384100001</c:v>
                      </c:pt>
                      <c:pt idx="8049">
                        <c:v>11.052065384100001</c:v>
                      </c:pt>
                      <c:pt idx="8050">
                        <c:v>11.052065384100001</c:v>
                      </c:pt>
                      <c:pt idx="8051">
                        <c:v>11.052065384100001</c:v>
                      </c:pt>
                      <c:pt idx="8052">
                        <c:v>11.052065384100001</c:v>
                      </c:pt>
                      <c:pt idx="8053">
                        <c:v>11.052065384100001</c:v>
                      </c:pt>
                      <c:pt idx="8054">
                        <c:v>11.052065384100001</c:v>
                      </c:pt>
                      <c:pt idx="8055">
                        <c:v>11.052065384100001</c:v>
                      </c:pt>
                      <c:pt idx="8056">
                        <c:v>11.052065384100001</c:v>
                      </c:pt>
                      <c:pt idx="8057">
                        <c:v>11.052065384100001</c:v>
                      </c:pt>
                      <c:pt idx="8058">
                        <c:v>11.052065384100001</c:v>
                      </c:pt>
                      <c:pt idx="8059">
                        <c:v>11.052065384100001</c:v>
                      </c:pt>
                      <c:pt idx="8060">
                        <c:v>11.052065384100001</c:v>
                      </c:pt>
                      <c:pt idx="8061">
                        <c:v>11.052065384100001</c:v>
                      </c:pt>
                      <c:pt idx="8062">
                        <c:v>11.052065384100001</c:v>
                      </c:pt>
                      <c:pt idx="8063">
                        <c:v>11.052065384100001</c:v>
                      </c:pt>
                      <c:pt idx="8064">
                        <c:v>11.052065384100001</c:v>
                      </c:pt>
                      <c:pt idx="8065">
                        <c:v>11.052065384100001</c:v>
                      </c:pt>
                      <c:pt idx="8066">
                        <c:v>11.0492336994</c:v>
                      </c:pt>
                      <c:pt idx="8067">
                        <c:v>11.0492336994</c:v>
                      </c:pt>
                      <c:pt idx="8068">
                        <c:v>11.0492336994</c:v>
                      </c:pt>
                      <c:pt idx="8069">
                        <c:v>11.0492336994</c:v>
                      </c:pt>
                      <c:pt idx="8070">
                        <c:v>11.0492336994</c:v>
                      </c:pt>
                      <c:pt idx="8071">
                        <c:v>11.0492336994</c:v>
                      </c:pt>
                      <c:pt idx="8072">
                        <c:v>11.0492336994</c:v>
                      </c:pt>
                      <c:pt idx="8073">
                        <c:v>11.0492336994</c:v>
                      </c:pt>
                      <c:pt idx="8074">
                        <c:v>11.0492336994</c:v>
                      </c:pt>
                      <c:pt idx="8075">
                        <c:v>11.0492336994</c:v>
                      </c:pt>
                      <c:pt idx="8076">
                        <c:v>11.0492336994</c:v>
                      </c:pt>
                      <c:pt idx="8077">
                        <c:v>11.0492336994</c:v>
                      </c:pt>
                      <c:pt idx="8078">
                        <c:v>11.0492336994</c:v>
                      </c:pt>
                      <c:pt idx="8079">
                        <c:v>11.0492336994</c:v>
                      </c:pt>
                      <c:pt idx="8080">
                        <c:v>11.0492336994</c:v>
                      </c:pt>
                      <c:pt idx="8081">
                        <c:v>11.0492336994</c:v>
                      </c:pt>
                      <c:pt idx="8082">
                        <c:v>11.0492336994</c:v>
                      </c:pt>
                      <c:pt idx="8083">
                        <c:v>11.0492336994</c:v>
                      </c:pt>
                      <c:pt idx="8084">
                        <c:v>11.0492336994</c:v>
                      </c:pt>
                      <c:pt idx="8085">
                        <c:v>11.0464020147</c:v>
                      </c:pt>
                      <c:pt idx="8086">
                        <c:v>11.0464020147</c:v>
                      </c:pt>
                      <c:pt idx="8087">
                        <c:v>11.0464020147</c:v>
                      </c:pt>
                      <c:pt idx="8088">
                        <c:v>11.0464020147</c:v>
                      </c:pt>
                      <c:pt idx="8089">
                        <c:v>11.0464020147</c:v>
                      </c:pt>
                      <c:pt idx="8090">
                        <c:v>11.0464020147</c:v>
                      </c:pt>
                      <c:pt idx="8091">
                        <c:v>11.0464020147</c:v>
                      </c:pt>
                      <c:pt idx="8092">
                        <c:v>11.0464020147</c:v>
                      </c:pt>
                      <c:pt idx="8093">
                        <c:v>11.0464020147</c:v>
                      </c:pt>
                      <c:pt idx="8094">
                        <c:v>11.0464020147</c:v>
                      </c:pt>
                      <c:pt idx="8095">
                        <c:v>11.0464020147</c:v>
                      </c:pt>
                      <c:pt idx="8096">
                        <c:v>11.0464020147</c:v>
                      </c:pt>
                      <c:pt idx="8097">
                        <c:v>11.0464020147</c:v>
                      </c:pt>
                      <c:pt idx="8098">
                        <c:v>11.0464020147</c:v>
                      </c:pt>
                      <c:pt idx="8099">
                        <c:v>11.0464020147</c:v>
                      </c:pt>
                      <c:pt idx="8100">
                        <c:v>11.0464020147</c:v>
                      </c:pt>
                      <c:pt idx="8101">
                        <c:v>11.0464020147</c:v>
                      </c:pt>
                      <c:pt idx="8102">
                        <c:v>11.0464020147</c:v>
                      </c:pt>
                      <c:pt idx="8103">
                        <c:v>11.0464020147</c:v>
                      </c:pt>
                      <c:pt idx="8104">
                        <c:v>11.04357033</c:v>
                      </c:pt>
                      <c:pt idx="8105">
                        <c:v>11.04357033</c:v>
                      </c:pt>
                      <c:pt idx="8106">
                        <c:v>11.04357033</c:v>
                      </c:pt>
                      <c:pt idx="8107">
                        <c:v>11.04357033</c:v>
                      </c:pt>
                      <c:pt idx="8108">
                        <c:v>11.04357033</c:v>
                      </c:pt>
                      <c:pt idx="8109">
                        <c:v>11.04357033</c:v>
                      </c:pt>
                      <c:pt idx="8110">
                        <c:v>11.04357033</c:v>
                      </c:pt>
                      <c:pt idx="8111">
                        <c:v>11.04357033</c:v>
                      </c:pt>
                      <c:pt idx="8112">
                        <c:v>11.04357033</c:v>
                      </c:pt>
                      <c:pt idx="8113">
                        <c:v>11.04357033</c:v>
                      </c:pt>
                      <c:pt idx="8114">
                        <c:v>11.04357033</c:v>
                      </c:pt>
                      <c:pt idx="8115">
                        <c:v>11.04357033</c:v>
                      </c:pt>
                      <c:pt idx="8116">
                        <c:v>11.04357033</c:v>
                      </c:pt>
                      <c:pt idx="8117">
                        <c:v>11.04357033</c:v>
                      </c:pt>
                      <c:pt idx="8118">
                        <c:v>11.04357033</c:v>
                      </c:pt>
                      <c:pt idx="8119">
                        <c:v>11.04357033</c:v>
                      </c:pt>
                      <c:pt idx="8120">
                        <c:v>11.04357033</c:v>
                      </c:pt>
                      <c:pt idx="8121">
                        <c:v>11.04357033</c:v>
                      </c:pt>
                      <c:pt idx="8122">
                        <c:v>11.04357033</c:v>
                      </c:pt>
                      <c:pt idx="8123">
                        <c:v>11.040738645299999</c:v>
                      </c:pt>
                      <c:pt idx="8124">
                        <c:v>11.040738645299999</c:v>
                      </c:pt>
                      <c:pt idx="8125">
                        <c:v>11.040738645299999</c:v>
                      </c:pt>
                      <c:pt idx="8126">
                        <c:v>11.040738645299999</c:v>
                      </c:pt>
                      <c:pt idx="8127">
                        <c:v>11.040738645299999</c:v>
                      </c:pt>
                      <c:pt idx="8128">
                        <c:v>11.040738645299999</c:v>
                      </c:pt>
                      <c:pt idx="8129">
                        <c:v>11.040738645299999</c:v>
                      </c:pt>
                      <c:pt idx="8130">
                        <c:v>11.040738645299999</c:v>
                      </c:pt>
                      <c:pt idx="8131">
                        <c:v>11.040738645299999</c:v>
                      </c:pt>
                      <c:pt idx="8132">
                        <c:v>11.040738645299999</c:v>
                      </c:pt>
                      <c:pt idx="8133">
                        <c:v>11.040738645299999</c:v>
                      </c:pt>
                      <c:pt idx="8134">
                        <c:v>11.040738645299999</c:v>
                      </c:pt>
                      <c:pt idx="8135">
                        <c:v>11.040738645299999</c:v>
                      </c:pt>
                      <c:pt idx="8136">
                        <c:v>11.040738645299999</c:v>
                      </c:pt>
                      <c:pt idx="8137">
                        <c:v>11.040738645299999</c:v>
                      </c:pt>
                      <c:pt idx="8138">
                        <c:v>11.040738645299999</c:v>
                      </c:pt>
                      <c:pt idx="8139">
                        <c:v>11.040738645299999</c:v>
                      </c:pt>
                      <c:pt idx="8140">
                        <c:v>11.040738645299999</c:v>
                      </c:pt>
                      <c:pt idx="8141">
                        <c:v>11.040738645299999</c:v>
                      </c:pt>
                      <c:pt idx="8142">
                        <c:v>11.037906960600001</c:v>
                      </c:pt>
                      <c:pt idx="8143">
                        <c:v>11.037906960600001</c:v>
                      </c:pt>
                      <c:pt idx="8144">
                        <c:v>11.037906960600001</c:v>
                      </c:pt>
                      <c:pt idx="8145">
                        <c:v>11.037906960600001</c:v>
                      </c:pt>
                      <c:pt idx="8146">
                        <c:v>11.037906960600001</c:v>
                      </c:pt>
                      <c:pt idx="8147">
                        <c:v>11.037906960600001</c:v>
                      </c:pt>
                      <c:pt idx="8148">
                        <c:v>11.037906960600001</c:v>
                      </c:pt>
                      <c:pt idx="8149">
                        <c:v>11.037906960600001</c:v>
                      </c:pt>
                      <c:pt idx="8150">
                        <c:v>11.037906960600001</c:v>
                      </c:pt>
                      <c:pt idx="8151">
                        <c:v>11.037906960600001</c:v>
                      </c:pt>
                      <c:pt idx="8152">
                        <c:v>11.037906960600001</c:v>
                      </c:pt>
                      <c:pt idx="8153">
                        <c:v>11.037906960600001</c:v>
                      </c:pt>
                      <c:pt idx="8154">
                        <c:v>11.037906960600001</c:v>
                      </c:pt>
                      <c:pt idx="8155">
                        <c:v>11.037906960600001</c:v>
                      </c:pt>
                      <c:pt idx="8156">
                        <c:v>11.037906960600001</c:v>
                      </c:pt>
                      <c:pt idx="8157">
                        <c:v>11.037906960600001</c:v>
                      </c:pt>
                      <c:pt idx="8158">
                        <c:v>11.037906960600001</c:v>
                      </c:pt>
                      <c:pt idx="8159">
                        <c:v>11.037906960600001</c:v>
                      </c:pt>
                      <c:pt idx="8160">
                        <c:v>11.037906960600001</c:v>
                      </c:pt>
                      <c:pt idx="8161">
                        <c:v>11.035075275899999</c:v>
                      </c:pt>
                      <c:pt idx="8162">
                        <c:v>11.035075275899999</c:v>
                      </c:pt>
                      <c:pt idx="8163">
                        <c:v>11.035075275899999</c:v>
                      </c:pt>
                      <c:pt idx="8164">
                        <c:v>11.035075275899999</c:v>
                      </c:pt>
                      <c:pt idx="8165">
                        <c:v>11.035075275899999</c:v>
                      </c:pt>
                      <c:pt idx="8166">
                        <c:v>11.035075275899999</c:v>
                      </c:pt>
                      <c:pt idx="8167">
                        <c:v>11.035075275899999</c:v>
                      </c:pt>
                      <c:pt idx="8168">
                        <c:v>11.035075275899999</c:v>
                      </c:pt>
                      <c:pt idx="8169">
                        <c:v>11.035075275899999</c:v>
                      </c:pt>
                      <c:pt idx="8170">
                        <c:v>11.035075275899999</c:v>
                      </c:pt>
                      <c:pt idx="8171">
                        <c:v>11.035075275899999</c:v>
                      </c:pt>
                      <c:pt idx="8172">
                        <c:v>11.035075275899999</c:v>
                      </c:pt>
                      <c:pt idx="8173">
                        <c:v>11.035075275899999</c:v>
                      </c:pt>
                      <c:pt idx="8174">
                        <c:v>11.035075275899999</c:v>
                      </c:pt>
                      <c:pt idx="8175">
                        <c:v>11.035075275899999</c:v>
                      </c:pt>
                      <c:pt idx="8176">
                        <c:v>11.035075275899999</c:v>
                      </c:pt>
                      <c:pt idx="8177">
                        <c:v>11.035075275899999</c:v>
                      </c:pt>
                      <c:pt idx="8178">
                        <c:v>11.035075275899999</c:v>
                      </c:pt>
                      <c:pt idx="8179">
                        <c:v>11.035075275899999</c:v>
                      </c:pt>
                      <c:pt idx="8180">
                        <c:v>11.0322435912</c:v>
                      </c:pt>
                      <c:pt idx="8181">
                        <c:v>11.0322435912</c:v>
                      </c:pt>
                      <c:pt idx="8182">
                        <c:v>11.0322435912</c:v>
                      </c:pt>
                      <c:pt idx="8183">
                        <c:v>11.0322435912</c:v>
                      </c:pt>
                      <c:pt idx="8184">
                        <c:v>11.0322435912</c:v>
                      </c:pt>
                      <c:pt idx="8185">
                        <c:v>11.0322435912</c:v>
                      </c:pt>
                      <c:pt idx="8186">
                        <c:v>11.0322435912</c:v>
                      </c:pt>
                      <c:pt idx="8187">
                        <c:v>11.0322435912</c:v>
                      </c:pt>
                      <c:pt idx="8188">
                        <c:v>11.0322435912</c:v>
                      </c:pt>
                      <c:pt idx="8189">
                        <c:v>11.0322435912</c:v>
                      </c:pt>
                      <c:pt idx="8190">
                        <c:v>11.0322435912</c:v>
                      </c:pt>
                      <c:pt idx="8191">
                        <c:v>11.0322435912</c:v>
                      </c:pt>
                      <c:pt idx="8192">
                        <c:v>11.0322435912</c:v>
                      </c:pt>
                      <c:pt idx="8193">
                        <c:v>11.0322435912</c:v>
                      </c:pt>
                      <c:pt idx="8194">
                        <c:v>11.0322435912</c:v>
                      </c:pt>
                      <c:pt idx="8195">
                        <c:v>11.0322435912</c:v>
                      </c:pt>
                      <c:pt idx="8196">
                        <c:v>11.0322435912</c:v>
                      </c:pt>
                      <c:pt idx="8197">
                        <c:v>11.0322435912</c:v>
                      </c:pt>
                      <c:pt idx="8198">
                        <c:v>11.0322435912</c:v>
                      </c:pt>
                      <c:pt idx="8199">
                        <c:v>11.0294119065</c:v>
                      </c:pt>
                      <c:pt idx="8200">
                        <c:v>11.0294119065</c:v>
                      </c:pt>
                      <c:pt idx="8201">
                        <c:v>11.0294119065</c:v>
                      </c:pt>
                      <c:pt idx="8202">
                        <c:v>11.0294119065</c:v>
                      </c:pt>
                      <c:pt idx="8203">
                        <c:v>11.0294119065</c:v>
                      </c:pt>
                      <c:pt idx="8204">
                        <c:v>11.0294119065</c:v>
                      </c:pt>
                      <c:pt idx="8205">
                        <c:v>11.0294119065</c:v>
                      </c:pt>
                      <c:pt idx="8206">
                        <c:v>11.0294119065</c:v>
                      </c:pt>
                      <c:pt idx="8207">
                        <c:v>11.0294119065</c:v>
                      </c:pt>
                      <c:pt idx="8208">
                        <c:v>11.0294119065</c:v>
                      </c:pt>
                      <c:pt idx="8209">
                        <c:v>11.0294119065</c:v>
                      </c:pt>
                      <c:pt idx="8210">
                        <c:v>11.0294119065</c:v>
                      </c:pt>
                      <c:pt idx="8211">
                        <c:v>11.0294119065</c:v>
                      </c:pt>
                      <c:pt idx="8212">
                        <c:v>11.0294119065</c:v>
                      </c:pt>
                      <c:pt idx="8213">
                        <c:v>11.0294119065</c:v>
                      </c:pt>
                      <c:pt idx="8214">
                        <c:v>11.0294119065</c:v>
                      </c:pt>
                      <c:pt idx="8215">
                        <c:v>11.0294119065</c:v>
                      </c:pt>
                      <c:pt idx="8216">
                        <c:v>11.0294119065</c:v>
                      </c:pt>
                      <c:pt idx="8217">
                        <c:v>11.0294119065</c:v>
                      </c:pt>
                      <c:pt idx="8218">
                        <c:v>11.0294119065</c:v>
                      </c:pt>
                      <c:pt idx="8219">
                        <c:v>11.0265802218</c:v>
                      </c:pt>
                      <c:pt idx="8220">
                        <c:v>11.0265802218</c:v>
                      </c:pt>
                      <c:pt idx="8221">
                        <c:v>11.0265802218</c:v>
                      </c:pt>
                      <c:pt idx="8222">
                        <c:v>11.0265802218</c:v>
                      </c:pt>
                      <c:pt idx="8223">
                        <c:v>11.0265802218</c:v>
                      </c:pt>
                      <c:pt idx="8224">
                        <c:v>11.0265802218</c:v>
                      </c:pt>
                      <c:pt idx="8225">
                        <c:v>11.0265802218</c:v>
                      </c:pt>
                      <c:pt idx="8226">
                        <c:v>11.0265802218</c:v>
                      </c:pt>
                      <c:pt idx="8227">
                        <c:v>11.0265802218</c:v>
                      </c:pt>
                      <c:pt idx="8228">
                        <c:v>11.0265802218</c:v>
                      </c:pt>
                      <c:pt idx="8229">
                        <c:v>11.0265802218</c:v>
                      </c:pt>
                      <c:pt idx="8230">
                        <c:v>11.0265802218</c:v>
                      </c:pt>
                      <c:pt idx="8231">
                        <c:v>11.0265802218</c:v>
                      </c:pt>
                      <c:pt idx="8232">
                        <c:v>11.0265802218</c:v>
                      </c:pt>
                      <c:pt idx="8233">
                        <c:v>11.0265802218</c:v>
                      </c:pt>
                      <c:pt idx="8234">
                        <c:v>11.0265802218</c:v>
                      </c:pt>
                      <c:pt idx="8235">
                        <c:v>11.0265802218</c:v>
                      </c:pt>
                      <c:pt idx="8236">
                        <c:v>11.0265802218</c:v>
                      </c:pt>
                      <c:pt idx="8237">
                        <c:v>11.0265802218</c:v>
                      </c:pt>
                      <c:pt idx="8238">
                        <c:v>11.023748537099999</c:v>
                      </c:pt>
                      <c:pt idx="8239">
                        <c:v>11.023748537099999</c:v>
                      </c:pt>
                      <c:pt idx="8240">
                        <c:v>11.023748537099999</c:v>
                      </c:pt>
                      <c:pt idx="8241">
                        <c:v>11.023748537099999</c:v>
                      </c:pt>
                      <c:pt idx="8242">
                        <c:v>11.023748537099999</c:v>
                      </c:pt>
                      <c:pt idx="8243">
                        <c:v>11.023748537099999</c:v>
                      </c:pt>
                      <c:pt idx="8244">
                        <c:v>11.023748537099999</c:v>
                      </c:pt>
                      <c:pt idx="8245">
                        <c:v>11.023748537099999</c:v>
                      </c:pt>
                      <c:pt idx="8246">
                        <c:v>11.023748537099999</c:v>
                      </c:pt>
                      <c:pt idx="8247">
                        <c:v>11.023748537099999</c:v>
                      </c:pt>
                      <c:pt idx="8248">
                        <c:v>11.023748537099999</c:v>
                      </c:pt>
                      <c:pt idx="8249">
                        <c:v>11.023748537099999</c:v>
                      </c:pt>
                      <c:pt idx="8250">
                        <c:v>11.023748537099999</c:v>
                      </c:pt>
                      <c:pt idx="8251">
                        <c:v>11.023748537099999</c:v>
                      </c:pt>
                      <c:pt idx="8252">
                        <c:v>11.023748537099999</c:v>
                      </c:pt>
                      <c:pt idx="8253">
                        <c:v>11.023748537099999</c:v>
                      </c:pt>
                      <c:pt idx="8254">
                        <c:v>11.023748537099999</c:v>
                      </c:pt>
                      <c:pt idx="8255">
                        <c:v>11.023748537099999</c:v>
                      </c:pt>
                      <c:pt idx="8256">
                        <c:v>11.023748537099999</c:v>
                      </c:pt>
                      <c:pt idx="8257">
                        <c:v>11.020916852399999</c:v>
                      </c:pt>
                      <c:pt idx="8258">
                        <c:v>11.020916852399999</c:v>
                      </c:pt>
                      <c:pt idx="8259">
                        <c:v>11.020916852399999</c:v>
                      </c:pt>
                      <c:pt idx="8260">
                        <c:v>11.020916852399999</c:v>
                      </c:pt>
                      <c:pt idx="8261">
                        <c:v>11.020916852399999</c:v>
                      </c:pt>
                      <c:pt idx="8262">
                        <c:v>11.020916852399999</c:v>
                      </c:pt>
                      <c:pt idx="8263">
                        <c:v>11.020916852399999</c:v>
                      </c:pt>
                      <c:pt idx="8264">
                        <c:v>11.020916852399999</c:v>
                      </c:pt>
                      <c:pt idx="8265">
                        <c:v>11.020916852399999</c:v>
                      </c:pt>
                      <c:pt idx="8266">
                        <c:v>11.020916852399999</c:v>
                      </c:pt>
                      <c:pt idx="8267">
                        <c:v>11.020916852399999</c:v>
                      </c:pt>
                      <c:pt idx="8268">
                        <c:v>11.020916852399999</c:v>
                      </c:pt>
                      <c:pt idx="8269">
                        <c:v>11.020916852399999</c:v>
                      </c:pt>
                      <c:pt idx="8270">
                        <c:v>11.020916852399999</c:v>
                      </c:pt>
                      <c:pt idx="8271">
                        <c:v>11.020916852399999</c:v>
                      </c:pt>
                      <c:pt idx="8272">
                        <c:v>11.020916852399999</c:v>
                      </c:pt>
                      <c:pt idx="8273">
                        <c:v>11.020916852399999</c:v>
                      </c:pt>
                      <c:pt idx="8274">
                        <c:v>11.020916852399999</c:v>
                      </c:pt>
                      <c:pt idx="8275">
                        <c:v>11.020916852399999</c:v>
                      </c:pt>
                      <c:pt idx="8276">
                        <c:v>11.018085167700001</c:v>
                      </c:pt>
                      <c:pt idx="8277">
                        <c:v>11.018085167700001</c:v>
                      </c:pt>
                      <c:pt idx="8278">
                        <c:v>11.018085167700001</c:v>
                      </c:pt>
                      <c:pt idx="8279">
                        <c:v>11.018085167700001</c:v>
                      </c:pt>
                      <c:pt idx="8280">
                        <c:v>11.018085167700001</c:v>
                      </c:pt>
                      <c:pt idx="8281">
                        <c:v>11.018085167700001</c:v>
                      </c:pt>
                      <c:pt idx="8282">
                        <c:v>11.018085167700001</c:v>
                      </c:pt>
                      <c:pt idx="8283">
                        <c:v>11.018085167700001</c:v>
                      </c:pt>
                      <c:pt idx="8284">
                        <c:v>11.018085167700001</c:v>
                      </c:pt>
                      <c:pt idx="8285">
                        <c:v>11.018085167700001</c:v>
                      </c:pt>
                      <c:pt idx="8286">
                        <c:v>11.018085167700001</c:v>
                      </c:pt>
                      <c:pt idx="8287">
                        <c:v>11.018085167700001</c:v>
                      </c:pt>
                      <c:pt idx="8288">
                        <c:v>11.018085167700001</c:v>
                      </c:pt>
                      <c:pt idx="8289">
                        <c:v>11.018085167700001</c:v>
                      </c:pt>
                      <c:pt idx="8290">
                        <c:v>11.018085167700001</c:v>
                      </c:pt>
                      <c:pt idx="8291">
                        <c:v>11.018085167700001</c:v>
                      </c:pt>
                      <c:pt idx="8292">
                        <c:v>11.018085167700001</c:v>
                      </c:pt>
                      <c:pt idx="8293">
                        <c:v>11.018085167700001</c:v>
                      </c:pt>
                      <c:pt idx="8294">
                        <c:v>11.018085167700001</c:v>
                      </c:pt>
                      <c:pt idx="8295">
                        <c:v>11.015253483</c:v>
                      </c:pt>
                      <c:pt idx="8296">
                        <c:v>11.015253483</c:v>
                      </c:pt>
                      <c:pt idx="8297">
                        <c:v>11.015253483</c:v>
                      </c:pt>
                      <c:pt idx="8298">
                        <c:v>11.015253483</c:v>
                      </c:pt>
                      <c:pt idx="8299">
                        <c:v>11.015253483</c:v>
                      </c:pt>
                      <c:pt idx="8300">
                        <c:v>11.015253483</c:v>
                      </c:pt>
                      <c:pt idx="8301">
                        <c:v>11.015253483</c:v>
                      </c:pt>
                      <c:pt idx="8302">
                        <c:v>11.015253483</c:v>
                      </c:pt>
                      <c:pt idx="8303">
                        <c:v>11.015253483</c:v>
                      </c:pt>
                      <c:pt idx="8304">
                        <c:v>11.015253483</c:v>
                      </c:pt>
                      <c:pt idx="8305">
                        <c:v>11.015253483</c:v>
                      </c:pt>
                      <c:pt idx="8306">
                        <c:v>11.015253483</c:v>
                      </c:pt>
                      <c:pt idx="8307">
                        <c:v>11.015253483</c:v>
                      </c:pt>
                      <c:pt idx="8308">
                        <c:v>11.015253483</c:v>
                      </c:pt>
                      <c:pt idx="8309">
                        <c:v>11.015253483</c:v>
                      </c:pt>
                      <c:pt idx="8310">
                        <c:v>11.015253483</c:v>
                      </c:pt>
                      <c:pt idx="8311">
                        <c:v>11.015253483</c:v>
                      </c:pt>
                      <c:pt idx="8312">
                        <c:v>11.015253483</c:v>
                      </c:pt>
                      <c:pt idx="8313">
                        <c:v>11.015253483</c:v>
                      </c:pt>
                      <c:pt idx="8314">
                        <c:v>11.012421798299998</c:v>
                      </c:pt>
                      <c:pt idx="8315">
                        <c:v>11.012421798299998</c:v>
                      </c:pt>
                      <c:pt idx="8316">
                        <c:v>11.012421798299998</c:v>
                      </c:pt>
                      <c:pt idx="8317">
                        <c:v>11.012421798299998</c:v>
                      </c:pt>
                      <c:pt idx="8318">
                        <c:v>11.012421798299998</c:v>
                      </c:pt>
                      <c:pt idx="8319">
                        <c:v>11.012421798299998</c:v>
                      </c:pt>
                      <c:pt idx="8320">
                        <c:v>11.012421798299998</c:v>
                      </c:pt>
                      <c:pt idx="8321">
                        <c:v>11.012421798299998</c:v>
                      </c:pt>
                      <c:pt idx="8322">
                        <c:v>11.012421798299998</c:v>
                      </c:pt>
                      <c:pt idx="8323">
                        <c:v>11.012421798299998</c:v>
                      </c:pt>
                      <c:pt idx="8324">
                        <c:v>11.012421798299998</c:v>
                      </c:pt>
                      <c:pt idx="8325">
                        <c:v>11.012421798299998</c:v>
                      </c:pt>
                      <c:pt idx="8326">
                        <c:v>11.012421798299998</c:v>
                      </c:pt>
                      <c:pt idx="8327">
                        <c:v>11.012421798299998</c:v>
                      </c:pt>
                      <c:pt idx="8328">
                        <c:v>11.012421798299998</c:v>
                      </c:pt>
                      <c:pt idx="8329">
                        <c:v>11.012421798299998</c:v>
                      </c:pt>
                      <c:pt idx="8330">
                        <c:v>11.012421798299998</c:v>
                      </c:pt>
                      <c:pt idx="8331">
                        <c:v>11.012421798299998</c:v>
                      </c:pt>
                      <c:pt idx="8332">
                        <c:v>11.012421798299998</c:v>
                      </c:pt>
                      <c:pt idx="8333">
                        <c:v>11.012421798299998</c:v>
                      </c:pt>
                      <c:pt idx="8334">
                        <c:v>11.0095901136</c:v>
                      </c:pt>
                      <c:pt idx="8335">
                        <c:v>11.0095901136</c:v>
                      </c:pt>
                      <c:pt idx="8336">
                        <c:v>11.0095901136</c:v>
                      </c:pt>
                      <c:pt idx="8337">
                        <c:v>11.0095901136</c:v>
                      </c:pt>
                      <c:pt idx="8338">
                        <c:v>11.0095901136</c:v>
                      </c:pt>
                      <c:pt idx="8339">
                        <c:v>11.0095901136</c:v>
                      </c:pt>
                      <c:pt idx="8340">
                        <c:v>11.0095901136</c:v>
                      </c:pt>
                      <c:pt idx="8341">
                        <c:v>11.0095901136</c:v>
                      </c:pt>
                      <c:pt idx="8342">
                        <c:v>11.0095901136</c:v>
                      </c:pt>
                      <c:pt idx="8343">
                        <c:v>11.0095901136</c:v>
                      </c:pt>
                      <c:pt idx="8344">
                        <c:v>11.0095901136</c:v>
                      </c:pt>
                      <c:pt idx="8345">
                        <c:v>11.0095901136</c:v>
                      </c:pt>
                      <c:pt idx="8346">
                        <c:v>11.0095901136</c:v>
                      </c:pt>
                      <c:pt idx="8347">
                        <c:v>11.0095901136</c:v>
                      </c:pt>
                      <c:pt idx="8348">
                        <c:v>11.0095901136</c:v>
                      </c:pt>
                      <c:pt idx="8349">
                        <c:v>11.0095901136</c:v>
                      </c:pt>
                      <c:pt idx="8350">
                        <c:v>11.0095901136</c:v>
                      </c:pt>
                      <c:pt idx="8351">
                        <c:v>11.0095901136</c:v>
                      </c:pt>
                      <c:pt idx="8352">
                        <c:v>11.0095901136</c:v>
                      </c:pt>
                      <c:pt idx="8353">
                        <c:v>11.0067584289</c:v>
                      </c:pt>
                      <c:pt idx="8354">
                        <c:v>11.0067584289</c:v>
                      </c:pt>
                      <c:pt idx="8355">
                        <c:v>11.0067584289</c:v>
                      </c:pt>
                      <c:pt idx="8356">
                        <c:v>11.0067584289</c:v>
                      </c:pt>
                      <c:pt idx="8357">
                        <c:v>11.0067584289</c:v>
                      </c:pt>
                      <c:pt idx="8358">
                        <c:v>11.0067584289</c:v>
                      </c:pt>
                      <c:pt idx="8359">
                        <c:v>11.0067584289</c:v>
                      </c:pt>
                      <c:pt idx="8360">
                        <c:v>11.0067584289</c:v>
                      </c:pt>
                      <c:pt idx="8361">
                        <c:v>11.0067584289</c:v>
                      </c:pt>
                      <c:pt idx="8362">
                        <c:v>11.0067584289</c:v>
                      </c:pt>
                      <c:pt idx="8363">
                        <c:v>11.0067584289</c:v>
                      </c:pt>
                      <c:pt idx="8364">
                        <c:v>11.0067584289</c:v>
                      </c:pt>
                      <c:pt idx="8365">
                        <c:v>11.0067584289</c:v>
                      </c:pt>
                      <c:pt idx="8366">
                        <c:v>11.0067584289</c:v>
                      </c:pt>
                      <c:pt idx="8367">
                        <c:v>11.0067584289</c:v>
                      </c:pt>
                      <c:pt idx="8368">
                        <c:v>11.0067584289</c:v>
                      </c:pt>
                      <c:pt idx="8369">
                        <c:v>11.0067584289</c:v>
                      </c:pt>
                      <c:pt idx="8370">
                        <c:v>11.0067584289</c:v>
                      </c:pt>
                      <c:pt idx="8371">
                        <c:v>11.0067584289</c:v>
                      </c:pt>
                      <c:pt idx="8372">
                        <c:v>11.003926744200001</c:v>
                      </c:pt>
                      <c:pt idx="8373">
                        <c:v>11.003926744200001</c:v>
                      </c:pt>
                      <c:pt idx="8374">
                        <c:v>11.003926744200001</c:v>
                      </c:pt>
                      <c:pt idx="8375">
                        <c:v>11.003926744200001</c:v>
                      </c:pt>
                      <c:pt idx="8376">
                        <c:v>11.003926744200001</c:v>
                      </c:pt>
                      <c:pt idx="8377">
                        <c:v>11.003926744200001</c:v>
                      </c:pt>
                      <c:pt idx="8378">
                        <c:v>11.003926744200001</c:v>
                      </c:pt>
                      <c:pt idx="8379">
                        <c:v>11.003926744200001</c:v>
                      </c:pt>
                      <c:pt idx="8380">
                        <c:v>11.003926744200001</c:v>
                      </c:pt>
                      <c:pt idx="8381">
                        <c:v>11.003926744200001</c:v>
                      </c:pt>
                      <c:pt idx="8382">
                        <c:v>11.003926744200001</c:v>
                      </c:pt>
                      <c:pt idx="8383">
                        <c:v>11.003926744200001</c:v>
                      </c:pt>
                      <c:pt idx="8384">
                        <c:v>11.003926744200001</c:v>
                      </c:pt>
                      <c:pt idx="8385">
                        <c:v>11.003926744200001</c:v>
                      </c:pt>
                      <c:pt idx="8386">
                        <c:v>11.003926744200001</c:v>
                      </c:pt>
                      <c:pt idx="8387">
                        <c:v>11.003926744200001</c:v>
                      </c:pt>
                      <c:pt idx="8388">
                        <c:v>11.003926744200001</c:v>
                      </c:pt>
                      <c:pt idx="8389">
                        <c:v>11.003926744200001</c:v>
                      </c:pt>
                      <c:pt idx="8390">
                        <c:v>11.003926744200001</c:v>
                      </c:pt>
                      <c:pt idx="8391">
                        <c:v>11.001095059499999</c:v>
                      </c:pt>
                      <c:pt idx="8392">
                        <c:v>11.001095059499999</c:v>
                      </c:pt>
                      <c:pt idx="8393">
                        <c:v>11.001095059499999</c:v>
                      </c:pt>
                      <c:pt idx="8394">
                        <c:v>11.001095059499999</c:v>
                      </c:pt>
                      <c:pt idx="8395">
                        <c:v>11.001095059499999</c:v>
                      </c:pt>
                      <c:pt idx="8396">
                        <c:v>11.001095059499999</c:v>
                      </c:pt>
                      <c:pt idx="8397">
                        <c:v>11.001095059499999</c:v>
                      </c:pt>
                      <c:pt idx="8398">
                        <c:v>11.001095059499999</c:v>
                      </c:pt>
                      <c:pt idx="8399">
                        <c:v>11.001095059499999</c:v>
                      </c:pt>
                      <c:pt idx="8400">
                        <c:v>11.001095059499999</c:v>
                      </c:pt>
                      <c:pt idx="8401">
                        <c:v>11.001095059499999</c:v>
                      </c:pt>
                      <c:pt idx="8402">
                        <c:v>11.001095059499999</c:v>
                      </c:pt>
                      <c:pt idx="8403">
                        <c:v>11.001095059499999</c:v>
                      </c:pt>
                      <c:pt idx="8404">
                        <c:v>11.001095059499999</c:v>
                      </c:pt>
                      <c:pt idx="8405">
                        <c:v>11.001095059499999</c:v>
                      </c:pt>
                      <c:pt idx="8406">
                        <c:v>11.001095059499999</c:v>
                      </c:pt>
                      <c:pt idx="8407">
                        <c:v>11.001095059499999</c:v>
                      </c:pt>
                      <c:pt idx="8408">
                        <c:v>11.001095059499999</c:v>
                      </c:pt>
                      <c:pt idx="8409">
                        <c:v>11.001095059499999</c:v>
                      </c:pt>
                      <c:pt idx="8410">
                        <c:v>10.998263374799999</c:v>
                      </c:pt>
                      <c:pt idx="8411">
                        <c:v>10.998263374799999</c:v>
                      </c:pt>
                      <c:pt idx="8412">
                        <c:v>10.998263374799999</c:v>
                      </c:pt>
                      <c:pt idx="8413">
                        <c:v>10.998263374799999</c:v>
                      </c:pt>
                      <c:pt idx="8414">
                        <c:v>10.998263374799999</c:v>
                      </c:pt>
                      <c:pt idx="8415">
                        <c:v>10.998263374799999</c:v>
                      </c:pt>
                      <c:pt idx="8416">
                        <c:v>10.998263374799999</c:v>
                      </c:pt>
                      <c:pt idx="8417">
                        <c:v>10.998263374799999</c:v>
                      </c:pt>
                      <c:pt idx="8418">
                        <c:v>10.998263374799999</c:v>
                      </c:pt>
                      <c:pt idx="8419">
                        <c:v>10.998263374799999</c:v>
                      </c:pt>
                      <c:pt idx="8420">
                        <c:v>10.998263374799999</c:v>
                      </c:pt>
                      <c:pt idx="8421">
                        <c:v>10.998263374799999</c:v>
                      </c:pt>
                      <c:pt idx="8422">
                        <c:v>10.998263374799999</c:v>
                      </c:pt>
                      <c:pt idx="8423">
                        <c:v>10.998263374799999</c:v>
                      </c:pt>
                      <c:pt idx="8424">
                        <c:v>10.998263374799999</c:v>
                      </c:pt>
                      <c:pt idx="8425">
                        <c:v>10.998263374799999</c:v>
                      </c:pt>
                      <c:pt idx="8426">
                        <c:v>10.998263374799999</c:v>
                      </c:pt>
                      <c:pt idx="8427">
                        <c:v>10.998263374799999</c:v>
                      </c:pt>
                      <c:pt idx="8428">
                        <c:v>10.998263374799999</c:v>
                      </c:pt>
                      <c:pt idx="8429">
                        <c:v>10.998263374799999</c:v>
                      </c:pt>
                      <c:pt idx="8430">
                        <c:v>10.9954316901</c:v>
                      </c:pt>
                      <c:pt idx="8431">
                        <c:v>10.9954316901</c:v>
                      </c:pt>
                      <c:pt idx="8432">
                        <c:v>10.9954316901</c:v>
                      </c:pt>
                      <c:pt idx="8433">
                        <c:v>10.9954316901</c:v>
                      </c:pt>
                      <c:pt idx="8434">
                        <c:v>10.9954316901</c:v>
                      </c:pt>
                      <c:pt idx="8435">
                        <c:v>10.9954316901</c:v>
                      </c:pt>
                      <c:pt idx="8436">
                        <c:v>10.9954316901</c:v>
                      </c:pt>
                      <c:pt idx="8437">
                        <c:v>10.9954316901</c:v>
                      </c:pt>
                      <c:pt idx="8438">
                        <c:v>10.9954316901</c:v>
                      </c:pt>
                      <c:pt idx="8439">
                        <c:v>10.9954316901</c:v>
                      </c:pt>
                      <c:pt idx="8440">
                        <c:v>10.9954316901</c:v>
                      </c:pt>
                      <c:pt idx="8441">
                        <c:v>10.9954316901</c:v>
                      </c:pt>
                      <c:pt idx="8442">
                        <c:v>10.9954316901</c:v>
                      </c:pt>
                      <c:pt idx="8443">
                        <c:v>10.9954316901</c:v>
                      </c:pt>
                      <c:pt idx="8444">
                        <c:v>10.9954316901</c:v>
                      </c:pt>
                      <c:pt idx="8445">
                        <c:v>10.9954316901</c:v>
                      </c:pt>
                      <c:pt idx="8446">
                        <c:v>10.9954316901</c:v>
                      </c:pt>
                      <c:pt idx="8447">
                        <c:v>10.9954316901</c:v>
                      </c:pt>
                      <c:pt idx="8448">
                        <c:v>10.9954316901</c:v>
                      </c:pt>
                      <c:pt idx="8449">
                        <c:v>10.9926000054</c:v>
                      </c:pt>
                      <c:pt idx="8450">
                        <c:v>10.9926000054</c:v>
                      </c:pt>
                      <c:pt idx="8451">
                        <c:v>10.9926000054</c:v>
                      </c:pt>
                      <c:pt idx="8452">
                        <c:v>10.9926000054</c:v>
                      </c:pt>
                      <c:pt idx="8453">
                        <c:v>10.9926000054</c:v>
                      </c:pt>
                      <c:pt idx="8454">
                        <c:v>10.9926000054</c:v>
                      </c:pt>
                      <c:pt idx="8455">
                        <c:v>10.9926000054</c:v>
                      </c:pt>
                      <c:pt idx="8456">
                        <c:v>10.9926000054</c:v>
                      </c:pt>
                      <c:pt idx="8457">
                        <c:v>10.9926000054</c:v>
                      </c:pt>
                      <c:pt idx="8458">
                        <c:v>10.9926000054</c:v>
                      </c:pt>
                      <c:pt idx="8459">
                        <c:v>10.9926000054</c:v>
                      </c:pt>
                      <c:pt idx="8460">
                        <c:v>10.9926000054</c:v>
                      </c:pt>
                      <c:pt idx="8461">
                        <c:v>10.9926000054</c:v>
                      </c:pt>
                      <c:pt idx="8462">
                        <c:v>10.9926000054</c:v>
                      </c:pt>
                      <c:pt idx="8463">
                        <c:v>10.9926000054</c:v>
                      </c:pt>
                      <c:pt idx="8464">
                        <c:v>10.9926000054</c:v>
                      </c:pt>
                      <c:pt idx="8465">
                        <c:v>10.9926000054</c:v>
                      </c:pt>
                      <c:pt idx="8466">
                        <c:v>10.9926000054</c:v>
                      </c:pt>
                      <c:pt idx="8467">
                        <c:v>10.9926000054</c:v>
                      </c:pt>
                      <c:pt idx="8468">
                        <c:v>10.9897683207</c:v>
                      </c:pt>
                      <c:pt idx="8469">
                        <c:v>10.9897683207</c:v>
                      </c:pt>
                      <c:pt idx="8470">
                        <c:v>10.9897683207</c:v>
                      </c:pt>
                      <c:pt idx="8471">
                        <c:v>10.9897683207</c:v>
                      </c:pt>
                      <c:pt idx="8472">
                        <c:v>10.9897683207</c:v>
                      </c:pt>
                      <c:pt idx="8473">
                        <c:v>10.9897683207</c:v>
                      </c:pt>
                      <c:pt idx="8474">
                        <c:v>10.9897683207</c:v>
                      </c:pt>
                      <c:pt idx="8475">
                        <c:v>10.9897683207</c:v>
                      </c:pt>
                      <c:pt idx="8476">
                        <c:v>10.9897683207</c:v>
                      </c:pt>
                      <c:pt idx="8477">
                        <c:v>10.9897683207</c:v>
                      </c:pt>
                      <c:pt idx="8478">
                        <c:v>10.9897683207</c:v>
                      </c:pt>
                      <c:pt idx="8479">
                        <c:v>10.9897683207</c:v>
                      </c:pt>
                      <c:pt idx="8480">
                        <c:v>10.9897683207</c:v>
                      </c:pt>
                      <c:pt idx="8481">
                        <c:v>10.9897683207</c:v>
                      </c:pt>
                      <c:pt idx="8482">
                        <c:v>10.9897683207</c:v>
                      </c:pt>
                      <c:pt idx="8483">
                        <c:v>10.9897683207</c:v>
                      </c:pt>
                      <c:pt idx="8484">
                        <c:v>10.9897683207</c:v>
                      </c:pt>
                      <c:pt idx="8485">
                        <c:v>10.9897683207</c:v>
                      </c:pt>
                      <c:pt idx="8486">
                        <c:v>10.9897683207</c:v>
                      </c:pt>
                      <c:pt idx="8487">
                        <c:v>10.986936635999999</c:v>
                      </c:pt>
                      <c:pt idx="8488">
                        <c:v>10.986936635999999</c:v>
                      </c:pt>
                      <c:pt idx="8489">
                        <c:v>10.986936635999999</c:v>
                      </c:pt>
                      <c:pt idx="8490">
                        <c:v>10.986936635999999</c:v>
                      </c:pt>
                      <c:pt idx="8491">
                        <c:v>10.986936635999999</c:v>
                      </c:pt>
                      <c:pt idx="8492">
                        <c:v>10.986936635999999</c:v>
                      </c:pt>
                      <c:pt idx="8493">
                        <c:v>10.986936635999999</c:v>
                      </c:pt>
                      <c:pt idx="8494">
                        <c:v>10.986936635999999</c:v>
                      </c:pt>
                      <c:pt idx="8495">
                        <c:v>10.986936635999999</c:v>
                      </c:pt>
                      <c:pt idx="8496">
                        <c:v>10.986936635999999</c:v>
                      </c:pt>
                      <c:pt idx="8497">
                        <c:v>10.986936635999999</c:v>
                      </c:pt>
                      <c:pt idx="8498">
                        <c:v>10.986936635999999</c:v>
                      </c:pt>
                      <c:pt idx="8499">
                        <c:v>10.986936635999999</c:v>
                      </c:pt>
                      <c:pt idx="8500">
                        <c:v>10.986936635999999</c:v>
                      </c:pt>
                      <c:pt idx="8501">
                        <c:v>10.986936635999999</c:v>
                      </c:pt>
                      <c:pt idx="8502">
                        <c:v>10.986936635999999</c:v>
                      </c:pt>
                      <c:pt idx="8503">
                        <c:v>10.986936635999999</c:v>
                      </c:pt>
                      <c:pt idx="8504">
                        <c:v>10.986936635999999</c:v>
                      </c:pt>
                      <c:pt idx="8505">
                        <c:v>10.986936635999999</c:v>
                      </c:pt>
                      <c:pt idx="8506">
                        <c:v>10.984104951299999</c:v>
                      </c:pt>
                      <c:pt idx="8507">
                        <c:v>10.984104951299999</c:v>
                      </c:pt>
                      <c:pt idx="8508">
                        <c:v>10.984104951299999</c:v>
                      </c:pt>
                      <c:pt idx="8509">
                        <c:v>10.984104951299999</c:v>
                      </c:pt>
                      <c:pt idx="8510">
                        <c:v>10.984104951299999</c:v>
                      </c:pt>
                      <c:pt idx="8511">
                        <c:v>10.984104951299999</c:v>
                      </c:pt>
                      <c:pt idx="8512">
                        <c:v>10.984104951299999</c:v>
                      </c:pt>
                      <c:pt idx="8513">
                        <c:v>10.984104951299999</c:v>
                      </c:pt>
                      <c:pt idx="8514">
                        <c:v>10.984104951299999</c:v>
                      </c:pt>
                      <c:pt idx="8515">
                        <c:v>10.984104951299999</c:v>
                      </c:pt>
                      <c:pt idx="8516">
                        <c:v>10.984104951299999</c:v>
                      </c:pt>
                      <c:pt idx="8517">
                        <c:v>10.984104951299999</c:v>
                      </c:pt>
                      <c:pt idx="8518">
                        <c:v>10.984104951299999</c:v>
                      </c:pt>
                      <c:pt idx="8519">
                        <c:v>10.984104951299999</c:v>
                      </c:pt>
                      <c:pt idx="8520">
                        <c:v>10.984104951299999</c:v>
                      </c:pt>
                      <c:pt idx="8521">
                        <c:v>10.984104951299999</c:v>
                      </c:pt>
                      <c:pt idx="8522">
                        <c:v>10.984104951299999</c:v>
                      </c:pt>
                      <c:pt idx="8523">
                        <c:v>10.984104951299999</c:v>
                      </c:pt>
                      <c:pt idx="8524">
                        <c:v>10.984104951299999</c:v>
                      </c:pt>
                      <c:pt idx="8525">
                        <c:v>10.984104951299999</c:v>
                      </c:pt>
                      <c:pt idx="8526">
                        <c:v>10.981273266600001</c:v>
                      </c:pt>
                      <c:pt idx="8527">
                        <c:v>10.981273266600001</c:v>
                      </c:pt>
                      <c:pt idx="8528">
                        <c:v>10.981273266600001</c:v>
                      </c:pt>
                      <c:pt idx="8529">
                        <c:v>10.981273266600001</c:v>
                      </c:pt>
                      <c:pt idx="8530">
                        <c:v>10.981273266600001</c:v>
                      </c:pt>
                      <c:pt idx="8531">
                        <c:v>10.981273266600001</c:v>
                      </c:pt>
                      <c:pt idx="8532">
                        <c:v>10.981273266600001</c:v>
                      </c:pt>
                      <c:pt idx="8533">
                        <c:v>10.981273266600001</c:v>
                      </c:pt>
                      <c:pt idx="8534">
                        <c:v>10.981273266600001</c:v>
                      </c:pt>
                      <c:pt idx="8535">
                        <c:v>10.981273266600001</c:v>
                      </c:pt>
                      <c:pt idx="8536">
                        <c:v>10.981273266600001</c:v>
                      </c:pt>
                      <c:pt idx="8537">
                        <c:v>10.981273266600001</c:v>
                      </c:pt>
                      <c:pt idx="8538">
                        <c:v>10.981273266600001</c:v>
                      </c:pt>
                      <c:pt idx="8539">
                        <c:v>10.981273266600001</c:v>
                      </c:pt>
                      <c:pt idx="8540">
                        <c:v>10.981273266600001</c:v>
                      </c:pt>
                      <c:pt idx="8541">
                        <c:v>10.981273266600001</c:v>
                      </c:pt>
                      <c:pt idx="8542">
                        <c:v>10.981273266600001</c:v>
                      </c:pt>
                      <c:pt idx="8543">
                        <c:v>10.981273266600001</c:v>
                      </c:pt>
                      <c:pt idx="8544">
                        <c:v>10.981273266600001</c:v>
                      </c:pt>
                      <c:pt idx="8545">
                        <c:v>10.978441581899999</c:v>
                      </c:pt>
                      <c:pt idx="8546">
                        <c:v>10.978441581899999</c:v>
                      </c:pt>
                      <c:pt idx="8547">
                        <c:v>10.978441581899999</c:v>
                      </c:pt>
                      <c:pt idx="8548">
                        <c:v>10.978441581899999</c:v>
                      </c:pt>
                      <c:pt idx="8549">
                        <c:v>10.978441581899999</c:v>
                      </c:pt>
                      <c:pt idx="8550">
                        <c:v>10.978441581899999</c:v>
                      </c:pt>
                      <c:pt idx="8551">
                        <c:v>10.978441581899999</c:v>
                      </c:pt>
                      <c:pt idx="8552">
                        <c:v>10.978441581899999</c:v>
                      </c:pt>
                      <c:pt idx="8553">
                        <c:v>10.978441581899999</c:v>
                      </c:pt>
                      <c:pt idx="8554">
                        <c:v>10.978441581899999</c:v>
                      </c:pt>
                      <c:pt idx="8555">
                        <c:v>10.978441581899999</c:v>
                      </c:pt>
                      <c:pt idx="8556">
                        <c:v>10.978441581899999</c:v>
                      </c:pt>
                      <c:pt idx="8557">
                        <c:v>10.978441581899999</c:v>
                      </c:pt>
                      <c:pt idx="8558">
                        <c:v>10.978441581899999</c:v>
                      </c:pt>
                      <c:pt idx="8559">
                        <c:v>10.978441581899999</c:v>
                      </c:pt>
                      <c:pt idx="8560">
                        <c:v>10.978441581899999</c:v>
                      </c:pt>
                      <c:pt idx="8561">
                        <c:v>10.978441581899999</c:v>
                      </c:pt>
                      <c:pt idx="8562">
                        <c:v>10.978441581899999</c:v>
                      </c:pt>
                      <c:pt idx="8563">
                        <c:v>10.978441581899999</c:v>
                      </c:pt>
                      <c:pt idx="8564">
                        <c:v>10.9756098972</c:v>
                      </c:pt>
                      <c:pt idx="8565">
                        <c:v>10.9756098972</c:v>
                      </c:pt>
                      <c:pt idx="8566">
                        <c:v>10.9756098972</c:v>
                      </c:pt>
                      <c:pt idx="8567">
                        <c:v>10.9756098972</c:v>
                      </c:pt>
                      <c:pt idx="8568">
                        <c:v>10.9756098972</c:v>
                      </c:pt>
                      <c:pt idx="8569">
                        <c:v>10.9756098972</c:v>
                      </c:pt>
                      <c:pt idx="8570">
                        <c:v>10.9756098972</c:v>
                      </c:pt>
                      <c:pt idx="8571">
                        <c:v>10.9756098972</c:v>
                      </c:pt>
                      <c:pt idx="8572">
                        <c:v>10.9756098972</c:v>
                      </c:pt>
                      <c:pt idx="8573">
                        <c:v>10.9756098972</c:v>
                      </c:pt>
                      <c:pt idx="8574">
                        <c:v>10.9756098972</c:v>
                      </c:pt>
                      <c:pt idx="8575">
                        <c:v>10.9756098972</c:v>
                      </c:pt>
                      <c:pt idx="8576">
                        <c:v>10.9756098972</c:v>
                      </c:pt>
                      <c:pt idx="8577">
                        <c:v>10.9756098972</c:v>
                      </c:pt>
                      <c:pt idx="8578">
                        <c:v>10.9756098972</c:v>
                      </c:pt>
                      <c:pt idx="8579">
                        <c:v>10.9756098972</c:v>
                      </c:pt>
                      <c:pt idx="8580">
                        <c:v>10.9756098972</c:v>
                      </c:pt>
                      <c:pt idx="8581">
                        <c:v>10.9756098972</c:v>
                      </c:pt>
                      <c:pt idx="8582">
                        <c:v>10.9756098972</c:v>
                      </c:pt>
                      <c:pt idx="8583">
                        <c:v>10.9727782125</c:v>
                      </c:pt>
                      <c:pt idx="8584">
                        <c:v>10.9727782125</c:v>
                      </c:pt>
                      <c:pt idx="8585">
                        <c:v>10.9727782125</c:v>
                      </c:pt>
                      <c:pt idx="8586">
                        <c:v>10.9727782125</c:v>
                      </c:pt>
                      <c:pt idx="8587">
                        <c:v>10.9727782125</c:v>
                      </c:pt>
                      <c:pt idx="8588">
                        <c:v>10.9727782125</c:v>
                      </c:pt>
                      <c:pt idx="8589">
                        <c:v>10.9727782125</c:v>
                      </c:pt>
                      <c:pt idx="8590">
                        <c:v>10.9727782125</c:v>
                      </c:pt>
                      <c:pt idx="8591">
                        <c:v>10.9727782125</c:v>
                      </c:pt>
                      <c:pt idx="8592">
                        <c:v>10.9727782125</c:v>
                      </c:pt>
                      <c:pt idx="8593">
                        <c:v>10.9727782125</c:v>
                      </c:pt>
                      <c:pt idx="8594">
                        <c:v>10.9727782125</c:v>
                      </c:pt>
                      <c:pt idx="8595">
                        <c:v>10.9727782125</c:v>
                      </c:pt>
                      <c:pt idx="8596">
                        <c:v>10.9727782125</c:v>
                      </c:pt>
                      <c:pt idx="8597">
                        <c:v>10.9727782125</c:v>
                      </c:pt>
                      <c:pt idx="8598">
                        <c:v>10.9727782125</c:v>
                      </c:pt>
                      <c:pt idx="8599">
                        <c:v>10.9727782125</c:v>
                      </c:pt>
                      <c:pt idx="8600">
                        <c:v>10.9727782125</c:v>
                      </c:pt>
                      <c:pt idx="8601">
                        <c:v>10.9727782125</c:v>
                      </c:pt>
                      <c:pt idx="8602">
                        <c:v>10.9727782125</c:v>
                      </c:pt>
                      <c:pt idx="8603">
                        <c:v>10.969946527799999</c:v>
                      </c:pt>
                      <c:pt idx="8604">
                        <c:v>10.969946527799999</c:v>
                      </c:pt>
                      <c:pt idx="8605">
                        <c:v>10.969946527799999</c:v>
                      </c:pt>
                      <c:pt idx="8606">
                        <c:v>10.969946527799999</c:v>
                      </c:pt>
                      <c:pt idx="8607">
                        <c:v>10.969946527799999</c:v>
                      </c:pt>
                      <c:pt idx="8608">
                        <c:v>10.969946527799999</c:v>
                      </c:pt>
                      <c:pt idx="8609">
                        <c:v>10.969946527799999</c:v>
                      </c:pt>
                      <c:pt idx="8610">
                        <c:v>10.969946527799999</c:v>
                      </c:pt>
                      <c:pt idx="8611">
                        <c:v>10.969946527799999</c:v>
                      </c:pt>
                      <c:pt idx="8612">
                        <c:v>10.969946527799999</c:v>
                      </c:pt>
                      <c:pt idx="8613">
                        <c:v>10.969946527799999</c:v>
                      </c:pt>
                      <c:pt idx="8614">
                        <c:v>10.969946527799999</c:v>
                      </c:pt>
                      <c:pt idx="8615">
                        <c:v>10.969946527799999</c:v>
                      </c:pt>
                      <c:pt idx="8616">
                        <c:v>10.969946527799999</c:v>
                      </c:pt>
                      <c:pt idx="8617">
                        <c:v>10.969946527799999</c:v>
                      </c:pt>
                      <c:pt idx="8618">
                        <c:v>10.969946527799999</c:v>
                      </c:pt>
                      <c:pt idx="8619">
                        <c:v>10.969946527799999</c:v>
                      </c:pt>
                      <c:pt idx="8620">
                        <c:v>10.969946527799999</c:v>
                      </c:pt>
                      <c:pt idx="8621">
                        <c:v>10.969946527799999</c:v>
                      </c:pt>
                      <c:pt idx="8622">
                        <c:v>10.967114843099999</c:v>
                      </c:pt>
                      <c:pt idx="8623">
                        <c:v>10.967114843099999</c:v>
                      </c:pt>
                      <c:pt idx="8624">
                        <c:v>10.967114843099999</c:v>
                      </c:pt>
                      <c:pt idx="8625">
                        <c:v>10.967114843099999</c:v>
                      </c:pt>
                      <c:pt idx="8626">
                        <c:v>10.967114843099999</c:v>
                      </c:pt>
                      <c:pt idx="8627">
                        <c:v>10.967114843099999</c:v>
                      </c:pt>
                      <c:pt idx="8628">
                        <c:v>10.967114843099999</c:v>
                      </c:pt>
                      <c:pt idx="8629">
                        <c:v>10.967114843099999</c:v>
                      </c:pt>
                      <c:pt idx="8630">
                        <c:v>10.967114843099999</c:v>
                      </c:pt>
                      <c:pt idx="8631">
                        <c:v>10.967114843099999</c:v>
                      </c:pt>
                      <c:pt idx="8632">
                        <c:v>10.967114843099999</c:v>
                      </c:pt>
                      <c:pt idx="8633">
                        <c:v>10.967114843099999</c:v>
                      </c:pt>
                      <c:pt idx="8634">
                        <c:v>10.967114843099999</c:v>
                      </c:pt>
                      <c:pt idx="8635">
                        <c:v>10.967114843099999</c:v>
                      </c:pt>
                      <c:pt idx="8636">
                        <c:v>10.967114843099999</c:v>
                      </c:pt>
                      <c:pt idx="8637">
                        <c:v>10.967114843099999</c:v>
                      </c:pt>
                      <c:pt idx="8638">
                        <c:v>10.967114843099999</c:v>
                      </c:pt>
                      <c:pt idx="8639">
                        <c:v>10.967114843099999</c:v>
                      </c:pt>
                      <c:pt idx="8640">
                        <c:v>10.967114843099999</c:v>
                      </c:pt>
                      <c:pt idx="8641">
                        <c:v>10.964283158399999</c:v>
                      </c:pt>
                      <c:pt idx="8642">
                        <c:v>10.964283158399999</c:v>
                      </c:pt>
                      <c:pt idx="8643">
                        <c:v>10.964283158399999</c:v>
                      </c:pt>
                      <c:pt idx="8644">
                        <c:v>10.964283158399999</c:v>
                      </c:pt>
                      <c:pt idx="8645">
                        <c:v>10.964283158399999</c:v>
                      </c:pt>
                      <c:pt idx="8646">
                        <c:v>10.964283158399999</c:v>
                      </c:pt>
                      <c:pt idx="8647">
                        <c:v>10.964283158399999</c:v>
                      </c:pt>
                      <c:pt idx="8648">
                        <c:v>10.964283158399999</c:v>
                      </c:pt>
                      <c:pt idx="8649">
                        <c:v>10.964283158399999</c:v>
                      </c:pt>
                      <c:pt idx="8650">
                        <c:v>10.964283158399999</c:v>
                      </c:pt>
                      <c:pt idx="8651">
                        <c:v>10.964283158399999</c:v>
                      </c:pt>
                      <c:pt idx="8652">
                        <c:v>10.964283158399999</c:v>
                      </c:pt>
                      <c:pt idx="8653">
                        <c:v>10.964283158399999</c:v>
                      </c:pt>
                      <c:pt idx="8654">
                        <c:v>10.964283158399999</c:v>
                      </c:pt>
                      <c:pt idx="8655">
                        <c:v>10.964283158399999</c:v>
                      </c:pt>
                      <c:pt idx="8656">
                        <c:v>10.964283158399999</c:v>
                      </c:pt>
                      <c:pt idx="8657">
                        <c:v>10.964283158399999</c:v>
                      </c:pt>
                      <c:pt idx="8658">
                        <c:v>10.964283158399999</c:v>
                      </c:pt>
                      <c:pt idx="8659">
                        <c:v>10.964283158399999</c:v>
                      </c:pt>
                      <c:pt idx="8660">
                        <c:v>10.9614514737</c:v>
                      </c:pt>
                      <c:pt idx="8661">
                        <c:v>10.9614514737</c:v>
                      </c:pt>
                      <c:pt idx="8662">
                        <c:v>10.9614514737</c:v>
                      </c:pt>
                      <c:pt idx="8663">
                        <c:v>10.9614514737</c:v>
                      </c:pt>
                      <c:pt idx="8664">
                        <c:v>10.9614514737</c:v>
                      </c:pt>
                      <c:pt idx="8665">
                        <c:v>10.9614514737</c:v>
                      </c:pt>
                      <c:pt idx="8666">
                        <c:v>10.9614514737</c:v>
                      </c:pt>
                      <c:pt idx="8667">
                        <c:v>10.9614514737</c:v>
                      </c:pt>
                      <c:pt idx="8668">
                        <c:v>10.9614514737</c:v>
                      </c:pt>
                      <c:pt idx="8669">
                        <c:v>10.9614514737</c:v>
                      </c:pt>
                      <c:pt idx="8670">
                        <c:v>10.9614514737</c:v>
                      </c:pt>
                      <c:pt idx="8671">
                        <c:v>10.9614514737</c:v>
                      </c:pt>
                      <c:pt idx="8672">
                        <c:v>10.9614514737</c:v>
                      </c:pt>
                      <c:pt idx="8673">
                        <c:v>10.9614514737</c:v>
                      </c:pt>
                      <c:pt idx="8674">
                        <c:v>10.9614514737</c:v>
                      </c:pt>
                      <c:pt idx="8675">
                        <c:v>10.9614514737</c:v>
                      </c:pt>
                      <c:pt idx="8676">
                        <c:v>10.9614514737</c:v>
                      </c:pt>
                      <c:pt idx="8677">
                        <c:v>10.9614514737</c:v>
                      </c:pt>
                      <c:pt idx="8678">
                        <c:v>10.9614514737</c:v>
                      </c:pt>
                      <c:pt idx="8679">
                        <c:v>10.9614514737</c:v>
                      </c:pt>
                      <c:pt idx="8680">
                        <c:v>10.958619789</c:v>
                      </c:pt>
                      <c:pt idx="8681">
                        <c:v>10.958619789</c:v>
                      </c:pt>
                      <c:pt idx="8682">
                        <c:v>10.958619789</c:v>
                      </c:pt>
                      <c:pt idx="8683">
                        <c:v>10.958619789</c:v>
                      </c:pt>
                      <c:pt idx="8684">
                        <c:v>10.958619789</c:v>
                      </c:pt>
                      <c:pt idx="8685">
                        <c:v>10.958619789</c:v>
                      </c:pt>
                      <c:pt idx="8686">
                        <c:v>10.958619789</c:v>
                      </c:pt>
                      <c:pt idx="8687">
                        <c:v>10.958619789</c:v>
                      </c:pt>
                      <c:pt idx="8688">
                        <c:v>10.958619789</c:v>
                      </c:pt>
                      <c:pt idx="8689">
                        <c:v>10.958619789</c:v>
                      </c:pt>
                      <c:pt idx="8690">
                        <c:v>10.958619789</c:v>
                      </c:pt>
                      <c:pt idx="8691">
                        <c:v>10.958619789</c:v>
                      </c:pt>
                      <c:pt idx="8692">
                        <c:v>10.958619789</c:v>
                      </c:pt>
                      <c:pt idx="8693">
                        <c:v>10.958619789</c:v>
                      </c:pt>
                      <c:pt idx="8694">
                        <c:v>10.958619789</c:v>
                      </c:pt>
                      <c:pt idx="8695">
                        <c:v>10.958619789</c:v>
                      </c:pt>
                      <c:pt idx="8696">
                        <c:v>10.958619789</c:v>
                      </c:pt>
                      <c:pt idx="8697">
                        <c:v>10.958619789</c:v>
                      </c:pt>
                      <c:pt idx="8698">
                        <c:v>10.958619789</c:v>
                      </c:pt>
                      <c:pt idx="8699">
                        <c:v>10.9557881043</c:v>
                      </c:pt>
                      <c:pt idx="8700">
                        <c:v>10.9557881043</c:v>
                      </c:pt>
                      <c:pt idx="8701">
                        <c:v>10.9557881043</c:v>
                      </c:pt>
                      <c:pt idx="8702">
                        <c:v>10.9557881043</c:v>
                      </c:pt>
                      <c:pt idx="8703">
                        <c:v>10.9557881043</c:v>
                      </c:pt>
                      <c:pt idx="8704">
                        <c:v>10.9557881043</c:v>
                      </c:pt>
                      <c:pt idx="8705">
                        <c:v>10.9557881043</c:v>
                      </c:pt>
                      <c:pt idx="8706">
                        <c:v>10.9557881043</c:v>
                      </c:pt>
                      <c:pt idx="8707">
                        <c:v>10.9557881043</c:v>
                      </c:pt>
                      <c:pt idx="8708">
                        <c:v>10.9557881043</c:v>
                      </c:pt>
                      <c:pt idx="8709">
                        <c:v>10.9557881043</c:v>
                      </c:pt>
                      <c:pt idx="8710">
                        <c:v>10.9557881043</c:v>
                      </c:pt>
                      <c:pt idx="8711">
                        <c:v>10.9557881043</c:v>
                      </c:pt>
                      <c:pt idx="8712">
                        <c:v>10.9557881043</c:v>
                      </c:pt>
                      <c:pt idx="8713">
                        <c:v>10.9557881043</c:v>
                      </c:pt>
                      <c:pt idx="8714">
                        <c:v>10.9557881043</c:v>
                      </c:pt>
                      <c:pt idx="8715">
                        <c:v>10.9557881043</c:v>
                      </c:pt>
                      <c:pt idx="8716">
                        <c:v>10.9557881043</c:v>
                      </c:pt>
                      <c:pt idx="8717">
                        <c:v>10.9557881043</c:v>
                      </c:pt>
                      <c:pt idx="8718">
                        <c:v>10.9529564196</c:v>
                      </c:pt>
                      <c:pt idx="8719">
                        <c:v>10.9529564196</c:v>
                      </c:pt>
                      <c:pt idx="8720">
                        <c:v>10.9529564196</c:v>
                      </c:pt>
                      <c:pt idx="8721">
                        <c:v>10.9529564196</c:v>
                      </c:pt>
                      <c:pt idx="8722">
                        <c:v>10.9529564196</c:v>
                      </c:pt>
                      <c:pt idx="8723">
                        <c:v>10.9529564196</c:v>
                      </c:pt>
                      <c:pt idx="8724">
                        <c:v>10.9529564196</c:v>
                      </c:pt>
                      <c:pt idx="8725">
                        <c:v>10.9529564196</c:v>
                      </c:pt>
                      <c:pt idx="8726">
                        <c:v>10.9529564196</c:v>
                      </c:pt>
                      <c:pt idx="8727">
                        <c:v>10.9529564196</c:v>
                      </c:pt>
                      <c:pt idx="8728">
                        <c:v>10.9529564196</c:v>
                      </c:pt>
                      <c:pt idx="8729">
                        <c:v>10.9529564196</c:v>
                      </c:pt>
                      <c:pt idx="8730">
                        <c:v>10.9529564196</c:v>
                      </c:pt>
                      <c:pt idx="8731">
                        <c:v>10.9529564196</c:v>
                      </c:pt>
                      <c:pt idx="8732">
                        <c:v>10.9529564196</c:v>
                      </c:pt>
                      <c:pt idx="8733">
                        <c:v>10.9529564196</c:v>
                      </c:pt>
                      <c:pt idx="8734">
                        <c:v>10.9529564196</c:v>
                      </c:pt>
                      <c:pt idx="8735">
                        <c:v>10.9529564196</c:v>
                      </c:pt>
                      <c:pt idx="8736">
                        <c:v>10.9529564196</c:v>
                      </c:pt>
                      <c:pt idx="8737">
                        <c:v>10.950124734899999</c:v>
                      </c:pt>
                      <c:pt idx="8738">
                        <c:v>10.950124734899999</c:v>
                      </c:pt>
                      <c:pt idx="8739">
                        <c:v>10.950124734899999</c:v>
                      </c:pt>
                      <c:pt idx="8740">
                        <c:v>10.950124734899999</c:v>
                      </c:pt>
                      <c:pt idx="8741">
                        <c:v>10.950124734899999</c:v>
                      </c:pt>
                      <c:pt idx="8742">
                        <c:v>10.950124734899999</c:v>
                      </c:pt>
                      <c:pt idx="8743">
                        <c:v>10.950124734899999</c:v>
                      </c:pt>
                      <c:pt idx="8744">
                        <c:v>10.950124734899999</c:v>
                      </c:pt>
                      <c:pt idx="8745">
                        <c:v>10.950124734899999</c:v>
                      </c:pt>
                      <c:pt idx="8746">
                        <c:v>10.950124734899999</c:v>
                      </c:pt>
                      <c:pt idx="8747">
                        <c:v>10.950124734899999</c:v>
                      </c:pt>
                      <c:pt idx="8748">
                        <c:v>10.950124734899999</c:v>
                      </c:pt>
                      <c:pt idx="8749">
                        <c:v>10.950124734899999</c:v>
                      </c:pt>
                      <c:pt idx="8750">
                        <c:v>10.950124734899999</c:v>
                      </c:pt>
                      <c:pt idx="8751">
                        <c:v>10.950124734899999</c:v>
                      </c:pt>
                      <c:pt idx="8752">
                        <c:v>10.950124734899999</c:v>
                      </c:pt>
                      <c:pt idx="8753">
                        <c:v>10.950124734899999</c:v>
                      </c:pt>
                      <c:pt idx="8754">
                        <c:v>10.950124734899999</c:v>
                      </c:pt>
                      <c:pt idx="8755">
                        <c:v>10.950124734899999</c:v>
                      </c:pt>
                      <c:pt idx="8756">
                        <c:v>10.950124734899999</c:v>
                      </c:pt>
                      <c:pt idx="8757">
                        <c:v>10.947293050200001</c:v>
                      </c:pt>
                      <c:pt idx="8758">
                        <c:v>10.947293050200001</c:v>
                      </c:pt>
                      <c:pt idx="8759">
                        <c:v>10.947293050200001</c:v>
                      </c:pt>
                      <c:pt idx="8760">
                        <c:v>10.947293050200001</c:v>
                      </c:pt>
                      <c:pt idx="8761">
                        <c:v>10.947293050200001</c:v>
                      </c:pt>
                      <c:pt idx="8762">
                        <c:v>10.947293050200001</c:v>
                      </c:pt>
                      <c:pt idx="8763">
                        <c:v>10.947293050200001</c:v>
                      </c:pt>
                      <c:pt idx="8764">
                        <c:v>10.947293050200001</c:v>
                      </c:pt>
                      <c:pt idx="8765">
                        <c:v>10.947293050200001</c:v>
                      </c:pt>
                      <c:pt idx="8766">
                        <c:v>10.947293050200001</c:v>
                      </c:pt>
                      <c:pt idx="8767">
                        <c:v>10.947293050200001</c:v>
                      </c:pt>
                      <c:pt idx="8768">
                        <c:v>10.947293050200001</c:v>
                      </c:pt>
                      <c:pt idx="8769">
                        <c:v>10.947293050200001</c:v>
                      </c:pt>
                      <c:pt idx="8770">
                        <c:v>10.947293050200001</c:v>
                      </c:pt>
                      <c:pt idx="8771">
                        <c:v>10.947293050200001</c:v>
                      </c:pt>
                      <c:pt idx="8772">
                        <c:v>10.947293050200001</c:v>
                      </c:pt>
                      <c:pt idx="8773">
                        <c:v>10.947293050200001</c:v>
                      </c:pt>
                      <c:pt idx="8774">
                        <c:v>10.947293050200001</c:v>
                      </c:pt>
                      <c:pt idx="8775">
                        <c:v>10.947293050200001</c:v>
                      </c:pt>
                      <c:pt idx="8776">
                        <c:v>10.9444613655</c:v>
                      </c:pt>
                      <c:pt idx="8777">
                        <c:v>10.9444613655</c:v>
                      </c:pt>
                      <c:pt idx="8778">
                        <c:v>10.9444613655</c:v>
                      </c:pt>
                      <c:pt idx="8779">
                        <c:v>10.9444613655</c:v>
                      </c:pt>
                      <c:pt idx="8780">
                        <c:v>10.9444613655</c:v>
                      </c:pt>
                      <c:pt idx="8781">
                        <c:v>10.9444613655</c:v>
                      </c:pt>
                      <c:pt idx="8782">
                        <c:v>10.9444613655</c:v>
                      </c:pt>
                      <c:pt idx="8783">
                        <c:v>10.9444613655</c:v>
                      </c:pt>
                      <c:pt idx="8784">
                        <c:v>10.9444613655</c:v>
                      </c:pt>
                      <c:pt idx="8785">
                        <c:v>10.9444613655</c:v>
                      </c:pt>
                      <c:pt idx="8786">
                        <c:v>10.9444613655</c:v>
                      </c:pt>
                      <c:pt idx="8787">
                        <c:v>10.9444613655</c:v>
                      </c:pt>
                      <c:pt idx="8788">
                        <c:v>10.9444613655</c:v>
                      </c:pt>
                      <c:pt idx="8789">
                        <c:v>10.9444613655</c:v>
                      </c:pt>
                      <c:pt idx="8790">
                        <c:v>10.9444613655</c:v>
                      </c:pt>
                      <c:pt idx="8791">
                        <c:v>10.9444613655</c:v>
                      </c:pt>
                      <c:pt idx="8792">
                        <c:v>10.9444613655</c:v>
                      </c:pt>
                      <c:pt idx="8793">
                        <c:v>10.9444613655</c:v>
                      </c:pt>
                      <c:pt idx="8794">
                        <c:v>10.9444613655</c:v>
                      </c:pt>
                      <c:pt idx="8795">
                        <c:v>10.941629680799998</c:v>
                      </c:pt>
                      <c:pt idx="8796">
                        <c:v>10.941629680799998</c:v>
                      </c:pt>
                      <c:pt idx="8797">
                        <c:v>10.941629680799998</c:v>
                      </c:pt>
                      <c:pt idx="8798">
                        <c:v>10.941629680799998</c:v>
                      </c:pt>
                      <c:pt idx="8799">
                        <c:v>10.941629680799998</c:v>
                      </c:pt>
                      <c:pt idx="8800">
                        <c:v>10.941629680799998</c:v>
                      </c:pt>
                      <c:pt idx="8801">
                        <c:v>10.941629680799998</c:v>
                      </c:pt>
                      <c:pt idx="8802">
                        <c:v>10.941629680799998</c:v>
                      </c:pt>
                      <c:pt idx="8803">
                        <c:v>10.941629680799998</c:v>
                      </c:pt>
                      <c:pt idx="8804">
                        <c:v>10.941629680799998</c:v>
                      </c:pt>
                      <c:pt idx="8805">
                        <c:v>10.941629680799998</c:v>
                      </c:pt>
                      <c:pt idx="8806">
                        <c:v>10.941629680799998</c:v>
                      </c:pt>
                      <c:pt idx="8807">
                        <c:v>10.941629680799998</c:v>
                      </c:pt>
                      <c:pt idx="8808">
                        <c:v>10.941629680799998</c:v>
                      </c:pt>
                      <c:pt idx="8809">
                        <c:v>10.941629680799998</c:v>
                      </c:pt>
                      <c:pt idx="8810">
                        <c:v>10.941629680799998</c:v>
                      </c:pt>
                      <c:pt idx="8811">
                        <c:v>10.941629680799998</c:v>
                      </c:pt>
                      <c:pt idx="8812">
                        <c:v>10.941629680799998</c:v>
                      </c:pt>
                      <c:pt idx="8813">
                        <c:v>10.941629680799998</c:v>
                      </c:pt>
                      <c:pt idx="8814">
                        <c:v>10.941629680799998</c:v>
                      </c:pt>
                      <c:pt idx="8815">
                        <c:v>10.9387979961</c:v>
                      </c:pt>
                      <c:pt idx="8816">
                        <c:v>10.9387979961</c:v>
                      </c:pt>
                      <c:pt idx="8817">
                        <c:v>10.9387979961</c:v>
                      </c:pt>
                      <c:pt idx="8818">
                        <c:v>10.9387979961</c:v>
                      </c:pt>
                      <c:pt idx="8819">
                        <c:v>10.9387979961</c:v>
                      </c:pt>
                      <c:pt idx="8820">
                        <c:v>10.9387979961</c:v>
                      </c:pt>
                      <c:pt idx="8821">
                        <c:v>10.9387979961</c:v>
                      </c:pt>
                      <c:pt idx="8822">
                        <c:v>10.9387979961</c:v>
                      </c:pt>
                      <c:pt idx="8823">
                        <c:v>10.9387979961</c:v>
                      </c:pt>
                      <c:pt idx="8824">
                        <c:v>10.9387979961</c:v>
                      </c:pt>
                      <c:pt idx="8825">
                        <c:v>10.9387979961</c:v>
                      </c:pt>
                      <c:pt idx="8826">
                        <c:v>10.9387979961</c:v>
                      </c:pt>
                      <c:pt idx="8827">
                        <c:v>10.9387979961</c:v>
                      </c:pt>
                      <c:pt idx="8828">
                        <c:v>10.9387979961</c:v>
                      </c:pt>
                      <c:pt idx="8829">
                        <c:v>10.9387979961</c:v>
                      </c:pt>
                      <c:pt idx="8830">
                        <c:v>10.9387979961</c:v>
                      </c:pt>
                      <c:pt idx="8831">
                        <c:v>10.9387979961</c:v>
                      </c:pt>
                      <c:pt idx="8832">
                        <c:v>10.9387979961</c:v>
                      </c:pt>
                      <c:pt idx="8833">
                        <c:v>10.9387979961</c:v>
                      </c:pt>
                      <c:pt idx="8834">
                        <c:v>10.9359663114</c:v>
                      </c:pt>
                      <c:pt idx="8835">
                        <c:v>10.9359663114</c:v>
                      </c:pt>
                      <c:pt idx="8836">
                        <c:v>10.9359663114</c:v>
                      </c:pt>
                      <c:pt idx="8837">
                        <c:v>10.9359663114</c:v>
                      </c:pt>
                      <c:pt idx="8838">
                        <c:v>10.9359663114</c:v>
                      </c:pt>
                      <c:pt idx="8839">
                        <c:v>10.9359663114</c:v>
                      </c:pt>
                      <c:pt idx="8840">
                        <c:v>10.9359663114</c:v>
                      </c:pt>
                      <c:pt idx="8841">
                        <c:v>10.9359663114</c:v>
                      </c:pt>
                      <c:pt idx="8842">
                        <c:v>10.9359663114</c:v>
                      </c:pt>
                      <c:pt idx="8843">
                        <c:v>10.9359663114</c:v>
                      </c:pt>
                      <c:pt idx="8844">
                        <c:v>10.9359663114</c:v>
                      </c:pt>
                      <c:pt idx="8845">
                        <c:v>10.9359663114</c:v>
                      </c:pt>
                      <c:pt idx="8846">
                        <c:v>10.9359663114</c:v>
                      </c:pt>
                      <c:pt idx="8847">
                        <c:v>10.9359663114</c:v>
                      </c:pt>
                      <c:pt idx="8848">
                        <c:v>10.9359663114</c:v>
                      </c:pt>
                      <c:pt idx="8849">
                        <c:v>10.9359663114</c:v>
                      </c:pt>
                      <c:pt idx="8850">
                        <c:v>10.9359663114</c:v>
                      </c:pt>
                      <c:pt idx="8851">
                        <c:v>10.9359663114</c:v>
                      </c:pt>
                      <c:pt idx="8852">
                        <c:v>10.9359663114</c:v>
                      </c:pt>
                      <c:pt idx="8853">
                        <c:v>10.933134626700001</c:v>
                      </c:pt>
                      <c:pt idx="8854">
                        <c:v>10.933134626700001</c:v>
                      </c:pt>
                      <c:pt idx="8855">
                        <c:v>10.933134626700001</c:v>
                      </c:pt>
                      <c:pt idx="8856">
                        <c:v>10.933134626700001</c:v>
                      </c:pt>
                      <c:pt idx="8857">
                        <c:v>10.933134626700001</c:v>
                      </c:pt>
                      <c:pt idx="8858">
                        <c:v>10.933134626700001</c:v>
                      </c:pt>
                      <c:pt idx="8859">
                        <c:v>10.933134626700001</c:v>
                      </c:pt>
                      <c:pt idx="8860">
                        <c:v>10.933134626700001</c:v>
                      </c:pt>
                      <c:pt idx="8861">
                        <c:v>10.933134626700001</c:v>
                      </c:pt>
                      <c:pt idx="8862">
                        <c:v>10.933134626700001</c:v>
                      </c:pt>
                      <c:pt idx="8863">
                        <c:v>10.933134626700001</c:v>
                      </c:pt>
                      <c:pt idx="8864">
                        <c:v>10.933134626700001</c:v>
                      </c:pt>
                      <c:pt idx="8865">
                        <c:v>10.933134626700001</c:v>
                      </c:pt>
                      <c:pt idx="8866">
                        <c:v>10.933134626700001</c:v>
                      </c:pt>
                      <c:pt idx="8867">
                        <c:v>10.933134626700001</c:v>
                      </c:pt>
                      <c:pt idx="8868">
                        <c:v>10.933134626700001</c:v>
                      </c:pt>
                      <c:pt idx="8869">
                        <c:v>10.933134626700001</c:v>
                      </c:pt>
                      <c:pt idx="8870">
                        <c:v>10.933134626700001</c:v>
                      </c:pt>
                      <c:pt idx="8871">
                        <c:v>10.933134626700001</c:v>
                      </c:pt>
                      <c:pt idx="8872">
                        <c:v>10.933134626700001</c:v>
                      </c:pt>
                      <c:pt idx="8873">
                        <c:v>10.930302941999999</c:v>
                      </c:pt>
                      <c:pt idx="8874">
                        <c:v>10.930302941999999</c:v>
                      </c:pt>
                      <c:pt idx="8875">
                        <c:v>10.930302941999999</c:v>
                      </c:pt>
                      <c:pt idx="8876">
                        <c:v>10.930302941999999</c:v>
                      </c:pt>
                      <c:pt idx="8877">
                        <c:v>10.930302941999999</c:v>
                      </c:pt>
                      <c:pt idx="8878">
                        <c:v>10.930302941999999</c:v>
                      </c:pt>
                      <c:pt idx="8879">
                        <c:v>10.930302941999999</c:v>
                      </c:pt>
                      <c:pt idx="8880">
                        <c:v>10.930302941999999</c:v>
                      </c:pt>
                      <c:pt idx="8881">
                        <c:v>10.930302941999999</c:v>
                      </c:pt>
                      <c:pt idx="8882">
                        <c:v>10.930302941999999</c:v>
                      </c:pt>
                      <c:pt idx="8883">
                        <c:v>10.930302941999999</c:v>
                      </c:pt>
                      <c:pt idx="8884">
                        <c:v>10.930302941999999</c:v>
                      </c:pt>
                      <c:pt idx="8885">
                        <c:v>10.930302941999999</c:v>
                      </c:pt>
                      <c:pt idx="8886">
                        <c:v>10.930302941999999</c:v>
                      </c:pt>
                      <c:pt idx="8887">
                        <c:v>10.930302941999999</c:v>
                      </c:pt>
                      <c:pt idx="8888">
                        <c:v>10.930302941999999</c:v>
                      </c:pt>
                      <c:pt idx="8889">
                        <c:v>10.930302941999999</c:v>
                      </c:pt>
                      <c:pt idx="8890">
                        <c:v>10.930302941999999</c:v>
                      </c:pt>
                      <c:pt idx="8891">
                        <c:v>10.930302941999999</c:v>
                      </c:pt>
                      <c:pt idx="8892">
                        <c:v>10.927471257299999</c:v>
                      </c:pt>
                      <c:pt idx="8893">
                        <c:v>10.927471257299999</c:v>
                      </c:pt>
                      <c:pt idx="8894">
                        <c:v>10.927471257299999</c:v>
                      </c:pt>
                      <c:pt idx="8895">
                        <c:v>10.927471257299999</c:v>
                      </c:pt>
                      <c:pt idx="8896">
                        <c:v>10.927471257299999</c:v>
                      </c:pt>
                      <c:pt idx="8897">
                        <c:v>10.927471257299999</c:v>
                      </c:pt>
                      <c:pt idx="8898">
                        <c:v>10.927471257299999</c:v>
                      </c:pt>
                      <c:pt idx="8899">
                        <c:v>10.927471257299999</c:v>
                      </c:pt>
                      <c:pt idx="8900">
                        <c:v>10.927471257299999</c:v>
                      </c:pt>
                      <c:pt idx="8901">
                        <c:v>10.927471257299999</c:v>
                      </c:pt>
                      <c:pt idx="8902">
                        <c:v>10.927471257299999</c:v>
                      </c:pt>
                      <c:pt idx="8903">
                        <c:v>10.927471257299999</c:v>
                      </c:pt>
                      <c:pt idx="8904">
                        <c:v>10.927471257299999</c:v>
                      </c:pt>
                      <c:pt idx="8905">
                        <c:v>10.927471257299999</c:v>
                      </c:pt>
                      <c:pt idx="8906">
                        <c:v>10.927471257299999</c:v>
                      </c:pt>
                      <c:pt idx="8907">
                        <c:v>10.927471257299999</c:v>
                      </c:pt>
                      <c:pt idx="8908">
                        <c:v>10.927471257299999</c:v>
                      </c:pt>
                      <c:pt idx="8909">
                        <c:v>10.927471257299999</c:v>
                      </c:pt>
                      <c:pt idx="8910">
                        <c:v>10.927471257299999</c:v>
                      </c:pt>
                      <c:pt idx="8911">
                        <c:v>10.9246395726</c:v>
                      </c:pt>
                      <c:pt idx="8912">
                        <c:v>10.9246395726</c:v>
                      </c:pt>
                      <c:pt idx="8913">
                        <c:v>10.9246395726</c:v>
                      </c:pt>
                      <c:pt idx="8914">
                        <c:v>10.9246395726</c:v>
                      </c:pt>
                      <c:pt idx="8915">
                        <c:v>10.9246395726</c:v>
                      </c:pt>
                      <c:pt idx="8916">
                        <c:v>10.9246395726</c:v>
                      </c:pt>
                      <c:pt idx="8917">
                        <c:v>10.9246395726</c:v>
                      </c:pt>
                      <c:pt idx="8918">
                        <c:v>10.9246395726</c:v>
                      </c:pt>
                      <c:pt idx="8919">
                        <c:v>10.9246395726</c:v>
                      </c:pt>
                      <c:pt idx="8920">
                        <c:v>10.9246395726</c:v>
                      </c:pt>
                      <c:pt idx="8921">
                        <c:v>10.9246395726</c:v>
                      </c:pt>
                      <c:pt idx="8922">
                        <c:v>10.9246395726</c:v>
                      </c:pt>
                      <c:pt idx="8923">
                        <c:v>10.9246395726</c:v>
                      </c:pt>
                      <c:pt idx="8924">
                        <c:v>10.9246395726</c:v>
                      </c:pt>
                      <c:pt idx="8925">
                        <c:v>10.9246395726</c:v>
                      </c:pt>
                      <c:pt idx="8926">
                        <c:v>10.9246395726</c:v>
                      </c:pt>
                      <c:pt idx="8927">
                        <c:v>10.9246395726</c:v>
                      </c:pt>
                      <c:pt idx="8928">
                        <c:v>10.9246395726</c:v>
                      </c:pt>
                      <c:pt idx="8929">
                        <c:v>10.9246395726</c:v>
                      </c:pt>
                      <c:pt idx="8930">
                        <c:v>10.9218078879</c:v>
                      </c:pt>
                      <c:pt idx="8931">
                        <c:v>10.9218078879</c:v>
                      </c:pt>
                      <c:pt idx="8932">
                        <c:v>10.9218078879</c:v>
                      </c:pt>
                      <c:pt idx="8933">
                        <c:v>10.9218078879</c:v>
                      </c:pt>
                      <c:pt idx="8934">
                        <c:v>10.9218078879</c:v>
                      </c:pt>
                      <c:pt idx="8935">
                        <c:v>10.9218078879</c:v>
                      </c:pt>
                      <c:pt idx="8936">
                        <c:v>10.9218078879</c:v>
                      </c:pt>
                      <c:pt idx="8937">
                        <c:v>10.9218078879</c:v>
                      </c:pt>
                      <c:pt idx="8938">
                        <c:v>10.9218078879</c:v>
                      </c:pt>
                      <c:pt idx="8939">
                        <c:v>10.9218078879</c:v>
                      </c:pt>
                      <c:pt idx="8940">
                        <c:v>10.9218078879</c:v>
                      </c:pt>
                      <c:pt idx="8941">
                        <c:v>10.9218078879</c:v>
                      </c:pt>
                      <c:pt idx="8942">
                        <c:v>10.9218078879</c:v>
                      </c:pt>
                      <c:pt idx="8943">
                        <c:v>10.9218078879</c:v>
                      </c:pt>
                      <c:pt idx="8944">
                        <c:v>10.9218078879</c:v>
                      </c:pt>
                      <c:pt idx="8945">
                        <c:v>10.9218078879</c:v>
                      </c:pt>
                      <c:pt idx="8946">
                        <c:v>10.9218078879</c:v>
                      </c:pt>
                      <c:pt idx="8947">
                        <c:v>10.9218078879</c:v>
                      </c:pt>
                      <c:pt idx="8948">
                        <c:v>10.9218078879</c:v>
                      </c:pt>
                      <c:pt idx="8949">
                        <c:v>10.9218078879</c:v>
                      </c:pt>
                      <c:pt idx="8950">
                        <c:v>10.9189762032</c:v>
                      </c:pt>
                      <c:pt idx="8951">
                        <c:v>10.9189762032</c:v>
                      </c:pt>
                      <c:pt idx="8952">
                        <c:v>10.9189762032</c:v>
                      </c:pt>
                      <c:pt idx="8953">
                        <c:v>10.9189762032</c:v>
                      </c:pt>
                      <c:pt idx="8954">
                        <c:v>10.9189762032</c:v>
                      </c:pt>
                      <c:pt idx="8955">
                        <c:v>10.9189762032</c:v>
                      </c:pt>
                      <c:pt idx="8956">
                        <c:v>10.9189762032</c:v>
                      </c:pt>
                      <c:pt idx="8957">
                        <c:v>10.9189762032</c:v>
                      </c:pt>
                      <c:pt idx="8958">
                        <c:v>10.9189762032</c:v>
                      </c:pt>
                      <c:pt idx="8959">
                        <c:v>10.9189762032</c:v>
                      </c:pt>
                      <c:pt idx="8960">
                        <c:v>10.9189762032</c:v>
                      </c:pt>
                      <c:pt idx="8961">
                        <c:v>10.9189762032</c:v>
                      </c:pt>
                      <c:pt idx="8962">
                        <c:v>10.9189762032</c:v>
                      </c:pt>
                      <c:pt idx="8963">
                        <c:v>10.9189762032</c:v>
                      </c:pt>
                      <c:pt idx="8964">
                        <c:v>10.9189762032</c:v>
                      </c:pt>
                      <c:pt idx="8965">
                        <c:v>10.9189762032</c:v>
                      </c:pt>
                      <c:pt idx="8966">
                        <c:v>10.9189762032</c:v>
                      </c:pt>
                      <c:pt idx="8967">
                        <c:v>10.9189762032</c:v>
                      </c:pt>
                      <c:pt idx="8968">
                        <c:v>10.9189762032</c:v>
                      </c:pt>
                      <c:pt idx="8969">
                        <c:v>10.916144518499999</c:v>
                      </c:pt>
                      <c:pt idx="8970">
                        <c:v>10.916144518499999</c:v>
                      </c:pt>
                      <c:pt idx="8971">
                        <c:v>10.916144518499999</c:v>
                      </c:pt>
                      <c:pt idx="8972">
                        <c:v>10.916144518499999</c:v>
                      </c:pt>
                      <c:pt idx="8973">
                        <c:v>10.916144518499999</c:v>
                      </c:pt>
                      <c:pt idx="8974">
                        <c:v>10.916144518499999</c:v>
                      </c:pt>
                      <c:pt idx="8975">
                        <c:v>10.916144518499999</c:v>
                      </c:pt>
                      <c:pt idx="8976">
                        <c:v>10.916144518499999</c:v>
                      </c:pt>
                      <c:pt idx="8977">
                        <c:v>10.916144518499999</c:v>
                      </c:pt>
                      <c:pt idx="8978">
                        <c:v>10.916144518499999</c:v>
                      </c:pt>
                      <c:pt idx="8979">
                        <c:v>10.916144518499999</c:v>
                      </c:pt>
                      <c:pt idx="8980">
                        <c:v>10.916144518499999</c:v>
                      </c:pt>
                      <c:pt idx="8981">
                        <c:v>10.916144518499999</c:v>
                      </c:pt>
                      <c:pt idx="8982">
                        <c:v>10.916144518499999</c:v>
                      </c:pt>
                      <c:pt idx="8983">
                        <c:v>10.916144518499999</c:v>
                      </c:pt>
                      <c:pt idx="8984">
                        <c:v>10.916144518499999</c:v>
                      </c:pt>
                      <c:pt idx="8985">
                        <c:v>10.916144518499999</c:v>
                      </c:pt>
                      <c:pt idx="8986">
                        <c:v>10.916144518499999</c:v>
                      </c:pt>
                      <c:pt idx="8987">
                        <c:v>10.916144518499999</c:v>
                      </c:pt>
                      <c:pt idx="8988">
                        <c:v>10.916144518499999</c:v>
                      </c:pt>
                      <c:pt idx="8989">
                        <c:v>10.913312833799999</c:v>
                      </c:pt>
                      <c:pt idx="8990">
                        <c:v>10.913312833799999</c:v>
                      </c:pt>
                      <c:pt idx="8991">
                        <c:v>10.913312833799999</c:v>
                      </c:pt>
                      <c:pt idx="8992">
                        <c:v>10.913312833799999</c:v>
                      </c:pt>
                      <c:pt idx="8993">
                        <c:v>10.913312833799999</c:v>
                      </c:pt>
                      <c:pt idx="8994">
                        <c:v>10.913312833799999</c:v>
                      </c:pt>
                      <c:pt idx="8995">
                        <c:v>10.913312833799999</c:v>
                      </c:pt>
                      <c:pt idx="8996">
                        <c:v>10.913312833799999</c:v>
                      </c:pt>
                      <c:pt idx="8997">
                        <c:v>10.913312833799999</c:v>
                      </c:pt>
                      <c:pt idx="8998">
                        <c:v>10.913312833799999</c:v>
                      </c:pt>
                      <c:pt idx="8999">
                        <c:v>10.913312833799999</c:v>
                      </c:pt>
                      <c:pt idx="9000">
                        <c:v>10.913312833799999</c:v>
                      </c:pt>
                      <c:pt idx="9001">
                        <c:v>10.913312833799999</c:v>
                      </c:pt>
                      <c:pt idx="9002">
                        <c:v>10.913312833799999</c:v>
                      </c:pt>
                      <c:pt idx="9003">
                        <c:v>10.913312833799999</c:v>
                      </c:pt>
                      <c:pt idx="9004">
                        <c:v>10.913312833799999</c:v>
                      </c:pt>
                      <c:pt idx="9005">
                        <c:v>10.913312833799999</c:v>
                      </c:pt>
                      <c:pt idx="9006">
                        <c:v>10.913312833799999</c:v>
                      </c:pt>
                      <c:pt idx="9007">
                        <c:v>10.913312833799999</c:v>
                      </c:pt>
                      <c:pt idx="9008">
                        <c:v>10.910481149100001</c:v>
                      </c:pt>
                      <c:pt idx="9009">
                        <c:v>10.910481149100001</c:v>
                      </c:pt>
                      <c:pt idx="9010">
                        <c:v>10.910481149100001</c:v>
                      </c:pt>
                      <c:pt idx="9011">
                        <c:v>10.910481149100001</c:v>
                      </c:pt>
                      <c:pt idx="9012">
                        <c:v>10.910481149100001</c:v>
                      </c:pt>
                      <c:pt idx="9013">
                        <c:v>10.910481149100001</c:v>
                      </c:pt>
                      <c:pt idx="9014">
                        <c:v>10.910481149100001</c:v>
                      </c:pt>
                      <c:pt idx="9015">
                        <c:v>10.910481149100001</c:v>
                      </c:pt>
                      <c:pt idx="9016">
                        <c:v>10.910481149100001</c:v>
                      </c:pt>
                      <c:pt idx="9017">
                        <c:v>10.910481149100001</c:v>
                      </c:pt>
                      <c:pt idx="9018">
                        <c:v>10.910481149100001</c:v>
                      </c:pt>
                      <c:pt idx="9019">
                        <c:v>10.910481149100001</c:v>
                      </c:pt>
                      <c:pt idx="9020">
                        <c:v>10.910481149100001</c:v>
                      </c:pt>
                      <c:pt idx="9021">
                        <c:v>10.910481149100001</c:v>
                      </c:pt>
                      <c:pt idx="9022">
                        <c:v>10.910481149100001</c:v>
                      </c:pt>
                      <c:pt idx="9023">
                        <c:v>10.910481149100001</c:v>
                      </c:pt>
                      <c:pt idx="9024">
                        <c:v>10.910481149100001</c:v>
                      </c:pt>
                      <c:pt idx="9025">
                        <c:v>10.910481149100001</c:v>
                      </c:pt>
                      <c:pt idx="9026">
                        <c:v>10.910481149100001</c:v>
                      </c:pt>
                      <c:pt idx="9027">
                        <c:v>10.907649464399999</c:v>
                      </c:pt>
                      <c:pt idx="9028">
                        <c:v>10.907649464399999</c:v>
                      </c:pt>
                      <c:pt idx="9029">
                        <c:v>10.907649464399999</c:v>
                      </c:pt>
                      <c:pt idx="9030">
                        <c:v>10.907649464399999</c:v>
                      </c:pt>
                      <c:pt idx="9031">
                        <c:v>10.907649464399999</c:v>
                      </c:pt>
                      <c:pt idx="9032">
                        <c:v>10.907649464399999</c:v>
                      </c:pt>
                      <c:pt idx="9033">
                        <c:v>10.907649464399999</c:v>
                      </c:pt>
                      <c:pt idx="9034">
                        <c:v>10.907649464399999</c:v>
                      </c:pt>
                      <c:pt idx="9035">
                        <c:v>10.907649464399999</c:v>
                      </c:pt>
                      <c:pt idx="9036">
                        <c:v>10.907649464399999</c:v>
                      </c:pt>
                      <c:pt idx="9037">
                        <c:v>10.907649464399999</c:v>
                      </c:pt>
                      <c:pt idx="9038">
                        <c:v>10.907649464399999</c:v>
                      </c:pt>
                      <c:pt idx="9039">
                        <c:v>10.907649464399999</c:v>
                      </c:pt>
                      <c:pt idx="9040">
                        <c:v>10.907649464399999</c:v>
                      </c:pt>
                      <c:pt idx="9041">
                        <c:v>10.907649464399999</c:v>
                      </c:pt>
                      <c:pt idx="9042">
                        <c:v>10.907649464399999</c:v>
                      </c:pt>
                      <c:pt idx="9043">
                        <c:v>10.907649464399999</c:v>
                      </c:pt>
                      <c:pt idx="9044">
                        <c:v>10.907649464399999</c:v>
                      </c:pt>
                      <c:pt idx="9045">
                        <c:v>10.907649464399999</c:v>
                      </c:pt>
                      <c:pt idx="9046">
                        <c:v>10.907649464399999</c:v>
                      </c:pt>
                      <c:pt idx="9047">
                        <c:v>10.9048177797</c:v>
                      </c:pt>
                      <c:pt idx="9048">
                        <c:v>10.9048177797</c:v>
                      </c:pt>
                      <c:pt idx="9049">
                        <c:v>10.9048177797</c:v>
                      </c:pt>
                      <c:pt idx="9050">
                        <c:v>10.9048177797</c:v>
                      </c:pt>
                      <c:pt idx="9051">
                        <c:v>10.9048177797</c:v>
                      </c:pt>
                      <c:pt idx="9052">
                        <c:v>10.9048177797</c:v>
                      </c:pt>
                      <c:pt idx="9053">
                        <c:v>10.9048177797</c:v>
                      </c:pt>
                      <c:pt idx="9054">
                        <c:v>10.9048177797</c:v>
                      </c:pt>
                      <c:pt idx="9055">
                        <c:v>10.9048177797</c:v>
                      </c:pt>
                      <c:pt idx="9056">
                        <c:v>10.9048177797</c:v>
                      </c:pt>
                      <c:pt idx="9057">
                        <c:v>10.9048177797</c:v>
                      </c:pt>
                      <c:pt idx="9058">
                        <c:v>10.9048177797</c:v>
                      </c:pt>
                      <c:pt idx="9059">
                        <c:v>10.9048177797</c:v>
                      </c:pt>
                      <c:pt idx="9060">
                        <c:v>10.9048177797</c:v>
                      </c:pt>
                      <c:pt idx="9061">
                        <c:v>10.9048177797</c:v>
                      </c:pt>
                      <c:pt idx="9062">
                        <c:v>10.9048177797</c:v>
                      </c:pt>
                      <c:pt idx="9063">
                        <c:v>10.9048177797</c:v>
                      </c:pt>
                      <c:pt idx="9064">
                        <c:v>10.9048177797</c:v>
                      </c:pt>
                      <c:pt idx="9065">
                        <c:v>10.9048177797</c:v>
                      </c:pt>
                      <c:pt idx="9066">
                        <c:v>10.901986095</c:v>
                      </c:pt>
                      <c:pt idx="9067">
                        <c:v>10.901986095</c:v>
                      </c:pt>
                      <c:pt idx="9068">
                        <c:v>10.901986095</c:v>
                      </c:pt>
                      <c:pt idx="9069">
                        <c:v>10.901986095</c:v>
                      </c:pt>
                      <c:pt idx="9070">
                        <c:v>10.901986095</c:v>
                      </c:pt>
                      <c:pt idx="9071">
                        <c:v>10.901986095</c:v>
                      </c:pt>
                      <c:pt idx="9072">
                        <c:v>10.901986095</c:v>
                      </c:pt>
                      <c:pt idx="9073">
                        <c:v>10.901986095</c:v>
                      </c:pt>
                      <c:pt idx="9074">
                        <c:v>10.901986095</c:v>
                      </c:pt>
                      <c:pt idx="9075">
                        <c:v>10.901986095</c:v>
                      </c:pt>
                      <c:pt idx="9076">
                        <c:v>10.901986095</c:v>
                      </c:pt>
                      <c:pt idx="9077">
                        <c:v>10.901986095</c:v>
                      </c:pt>
                      <c:pt idx="9078">
                        <c:v>10.901986095</c:v>
                      </c:pt>
                      <c:pt idx="9079">
                        <c:v>10.901986095</c:v>
                      </c:pt>
                      <c:pt idx="9080">
                        <c:v>10.901986095</c:v>
                      </c:pt>
                      <c:pt idx="9081">
                        <c:v>10.901986095</c:v>
                      </c:pt>
                      <c:pt idx="9082">
                        <c:v>10.901986095</c:v>
                      </c:pt>
                      <c:pt idx="9083">
                        <c:v>10.901986095</c:v>
                      </c:pt>
                      <c:pt idx="9084">
                        <c:v>10.901986095</c:v>
                      </c:pt>
                      <c:pt idx="9085">
                        <c:v>10.8991544103</c:v>
                      </c:pt>
                      <c:pt idx="9086">
                        <c:v>10.8991544103</c:v>
                      </c:pt>
                      <c:pt idx="9087">
                        <c:v>10.8991544103</c:v>
                      </c:pt>
                      <c:pt idx="9088">
                        <c:v>10.8991544103</c:v>
                      </c:pt>
                      <c:pt idx="9089">
                        <c:v>10.8991544103</c:v>
                      </c:pt>
                      <c:pt idx="9090">
                        <c:v>10.8991544103</c:v>
                      </c:pt>
                      <c:pt idx="9091">
                        <c:v>10.8991544103</c:v>
                      </c:pt>
                      <c:pt idx="9092">
                        <c:v>10.8991544103</c:v>
                      </c:pt>
                      <c:pt idx="9093">
                        <c:v>10.8991544103</c:v>
                      </c:pt>
                      <c:pt idx="9094">
                        <c:v>10.8991544103</c:v>
                      </c:pt>
                      <c:pt idx="9095">
                        <c:v>10.8991544103</c:v>
                      </c:pt>
                      <c:pt idx="9096">
                        <c:v>10.8991544103</c:v>
                      </c:pt>
                      <c:pt idx="9097">
                        <c:v>10.8991544103</c:v>
                      </c:pt>
                      <c:pt idx="9098">
                        <c:v>10.8991544103</c:v>
                      </c:pt>
                      <c:pt idx="9099">
                        <c:v>10.8991544103</c:v>
                      </c:pt>
                      <c:pt idx="9100">
                        <c:v>10.8991544103</c:v>
                      </c:pt>
                      <c:pt idx="9101">
                        <c:v>10.8991544103</c:v>
                      </c:pt>
                      <c:pt idx="9102">
                        <c:v>10.8991544103</c:v>
                      </c:pt>
                      <c:pt idx="9103">
                        <c:v>10.8991544103</c:v>
                      </c:pt>
                      <c:pt idx="9104">
                        <c:v>10.8991544103</c:v>
                      </c:pt>
                      <c:pt idx="9105">
                        <c:v>10.896322725599999</c:v>
                      </c:pt>
                      <c:pt idx="9106">
                        <c:v>10.896322725599999</c:v>
                      </c:pt>
                      <c:pt idx="9107">
                        <c:v>10.896322725599999</c:v>
                      </c:pt>
                      <c:pt idx="9108">
                        <c:v>10.896322725599999</c:v>
                      </c:pt>
                      <c:pt idx="9109">
                        <c:v>10.896322725599999</c:v>
                      </c:pt>
                      <c:pt idx="9110">
                        <c:v>10.896322725599999</c:v>
                      </c:pt>
                      <c:pt idx="9111">
                        <c:v>10.896322725599999</c:v>
                      </c:pt>
                      <c:pt idx="9112">
                        <c:v>10.896322725599999</c:v>
                      </c:pt>
                      <c:pt idx="9113">
                        <c:v>10.896322725599999</c:v>
                      </c:pt>
                      <c:pt idx="9114">
                        <c:v>10.896322725599999</c:v>
                      </c:pt>
                      <c:pt idx="9115">
                        <c:v>10.896322725599999</c:v>
                      </c:pt>
                      <c:pt idx="9116">
                        <c:v>10.896322725599999</c:v>
                      </c:pt>
                      <c:pt idx="9117">
                        <c:v>10.896322725599999</c:v>
                      </c:pt>
                      <c:pt idx="9118">
                        <c:v>10.896322725599999</c:v>
                      </c:pt>
                      <c:pt idx="9119">
                        <c:v>10.896322725599999</c:v>
                      </c:pt>
                      <c:pt idx="9120">
                        <c:v>10.896322725599999</c:v>
                      </c:pt>
                      <c:pt idx="9121">
                        <c:v>10.896322725599999</c:v>
                      </c:pt>
                      <c:pt idx="9122">
                        <c:v>10.896322725599999</c:v>
                      </c:pt>
                      <c:pt idx="9123">
                        <c:v>10.896322725599999</c:v>
                      </c:pt>
                      <c:pt idx="9124">
                        <c:v>10.893491040899999</c:v>
                      </c:pt>
                      <c:pt idx="9125">
                        <c:v>10.893491040899999</c:v>
                      </c:pt>
                      <c:pt idx="9126">
                        <c:v>10.893491040899999</c:v>
                      </c:pt>
                      <c:pt idx="9127">
                        <c:v>10.893491040899999</c:v>
                      </c:pt>
                      <c:pt idx="9128">
                        <c:v>10.893491040899999</c:v>
                      </c:pt>
                      <c:pt idx="9129">
                        <c:v>10.893491040899999</c:v>
                      </c:pt>
                      <c:pt idx="9130">
                        <c:v>10.893491040899999</c:v>
                      </c:pt>
                      <c:pt idx="9131">
                        <c:v>10.893491040899999</c:v>
                      </c:pt>
                      <c:pt idx="9132">
                        <c:v>10.893491040899999</c:v>
                      </c:pt>
                      <c:pt idx="9133">
                        <c:v>10.893491040899999</c:v>
                      </c:pt>
                      <c:pt idx="9134">
                        <c:v>10.893491040899999</c:v>
                      </c:pt>
                      <c:pt idx="9135">
                        <c:v>10.893491040899999</c:v>
                      </c:pt>
                      <c:pt idx="9136">
                        <c:v>10.893491040899999</c:v>
                      </c:pt>
                      <c:pt idx="9137">
                        <c:v>10.893491040899999</c:v>
                      </c:pt>
                      <c:pt idx="9138">
                        <c:v>10.893491040899999</c:v>
                      </c:pt>
                      <c:pt idx="9139">
                        <c:v>10.893491040899999</c:v>
                      </c:pt>
                      <c:pt idx="9140">
                        <c:v>10.893491040899999</c:v>
                      </c:pt>
                      <c:pt idx="9141">
                        <c:v>10.893491040899999</c:v>
                      </c:pt>
                      <c:pt idx="9142">
                        <c:v>10.893491040899999</c:v>
                      </c:pt>
                      <c:pt idx="9143">
                        <c:v>10.8906593562</c:v>
                      </c:pt>
                      <c:pt idx="9144">
                        <c:v>10.8906593562</c:v>
                      </c:pt>
                    </c:numCache>
                  </c:numRef>
                </c:yVal>
                <c:smooth val="1"/>
              </c15:ser>
            </c15:filteredScatterSeries>
            <c15:filteredScatterSeries>
              <c15:ser>
                <c:idx val="2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'El_Seibo_Res Half'!$G$2:$H$2</c15:sqref>
                        </c15:formulaRef>
                      </c:ext>
                    </c:extLst>
                    <c:strCache>
                      <c:ptCount val="1"/>
                      <c:pt idx="0">
                        <c:v>50 Años</c:v>
                      </c:pt>
                    </c:strCache>
                  </c:strRef>
                </c:tx>
                <c:spPr>
                  <a:ln w="19050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'El_Seibo_Res Half'!$B$4:$B$9148</c15:sqref>
                        </c15:formulaRef>
                      </c:ext>
                    </c:extLst>
                    <c:numCache>
                      <c:formatCode>0</c:formatCode>
                      <c:ptCount val="9145"/>
                      <c:pt idx="0">
                        <c:v>0</c:v>
                      </c:pt>
                      <c:pt idx="1">
                        <c:v>6.9444444444444441E-3</c:v>
                      </c:pt>
                      <c:pt idx="2">
                        <c:v>1.3888888888888888E-2</c:v>
                      </c:pt>
                      <c:pt idx="3">
                        <c:v>2.0833333333333332E-2</c:v>
                      </c:pt>
                      <c:pt idx="4">
                        <c:v>2.7777777777777776E-2</c:v>
                      </c:pt>
                      <c:pt idx="5">
                        <c:v>3.4722222222222224E-2</c:v>
                      </c:pt>
                      <c:pt idx="6">
                        <c:v>4.1666666666666664E-2</c:v>
                      </c:pt>
                      <c:pt idx="7">
                        <c:v>4.8611111111111112E-2</c:v>
                      </c:pt>
                      <c:pt idx="8">
                        <c:v>5.5555555555555552E-2</c:v>
                      </c:pt>
                      <c:pt idx="9">
                        <c:v>6.25E-2</c:v>
                      </c:pt>
                      <c:pt idx="10">
                        <c:v>6.9444444444444448E-2</c:v>
                      </c:pt>
                      <c:pt idx="11">
                        <c:v>7.6388888888888881E-2</c:v>
                      </c:pt>
                      <c:pt idx="12">
                        <c:v>8.3333333333333329E-2</c:v>
                      </c:pt>
                      <c:pt idx="13">
                        <c:v>9.0277777777777776E-2</c:v>
                      </c:pt>
                      <c:pt idx="14">
                        <c:v>9.7222222222222224E-2</c:v>
                      </c:pt>
                      <c:pt idx="15">
                        <c:v>0.10416666666666667</c:v>
                      </c:pt>
                      <c:pt idx="16">
                        <c:v>0.1111111111111111</c:v>
                      </c:pt>
                      <c:pt idx="17">
                        <c:v>0.11805555555555557</c:v>
                      </c:pt>
                      <c:pt idx="18">
                        <c:v>0.125</c:v>
                      </c:pt>
                      <c:pt idx="19">
                        <c:v>0.13194444444444445</c:v>
                      </c:pt>
                      <c:pt idx="20">
                        <c:v>0.1388888888888889</c:v>
                      </c:pt>
                      <c:pt idx="21">
                        <c:v>0.14583333333333334</c:v>
                      </c:pt>
                      <c:pt idx="22">
                        <c:v>0.15277777777777776</c:v>
                      </c:pt>
                      <c:pt idx="23">
                        <c:v>0.15972222222222224</c:v>
                      </c:pt>
                      <c:pt idx="24">
                        <c:v>0.16666666666666666</c:v>
                      </c:pt>
                      <c:pt idx="25">
                        <c:v>0.17361111111111113</c:v>
                      </c:pt>
                      <c:pt idx="26">
                        <c:v>0.18055555555555555</c:v>
                      </c:pt>
                      <c:pt idx="27">
                        <c:v>0.1875</c:v>
                      </c:pt>
                      <c:pt idx="28">
                        <c:v>0.19444444444444445</c:v>
                      </c:pt>
                      <c:pt idx="29">
                        <c:v>0.20138888888888887</c:v>
                      </c:pt>
                      <c:pt idx="30">
                        <c:v>0.20833333333333334</c:v>
                      </c:pt>
                      <c:pt idx="31">
                        <c:v>0.21527777777777779</c:v>
                      </c:pt>
                      <c:pt idx="32">
                        <c:v>0.22222222222222221</c:v>
                      </c:pt>
                      <c:pt idx="33">
                        <c:v>0.22916666666666666</c:v>
                      </c:pt>
                      <c:pt idx="34">
                        <c:v>0.23611111111111113</c:v>
                      </c:pt>
                      <c:pt idx="35">
                        <c:v>0.24305555555555555</c:v>
                      </c:pt>
                      <c:pt idx="36">
                        <c:v>0.25</c:v>
                      </c:pt>
                      <c:pt idx="37">
                        <c:v>0.25694444444444448</c:v>
                      </c:pt>
                      <c:pt idx="38">
                        <c:v>0.2638888888888889</c:v>
                      </c:pt>
                      <c:pt idx="39">
                        <c:v>0.27083333333333331</c:v>
                      </c:pt>
                      <c:pt idx="40">
                        <c:v>0.27777777777777779</c:v>
                      </c:pt>
                      <c:pt idx="41">
                        <c:v>0.28472222222222221</c:v>
                      </c:pt>
                      <c:pt idx="42">
                        <c:v>0.29166666666666669</c:v>
                      </c:pt>
                      <c:pt idx="43">
                        <c:v>0.2986111111111111</c:v>
                      </c:pt>
                      <c:pt idx="44">
                        <c:v>0.30555555555555552</c:v>
                      </c:pt>
                      <c:pt idx="45">
                        <c:v>0.3125</c:v>
                      </c:pt>
                      <c:pt idx="46">
                        <c:v>0.31944444444444448</c:v>
                      </c:pt>
                      <c:pt idx="47">
                        <c:v>0.3263888888888889</c:v>
                      </c:pt>
                      <c:pt idx="48">
                        <c:v>0.33333333333333331</c:v>
                      </c:pt>
                      <c:pt idx="49">
                        <c:v>0.34027777777777773</c:v>
                      </c:pt>
                      <c:pt idx="50">
                        <c:v>0.34722222222222227</c:v>
                      </c:pt>
                      <c:pt idx="51">
                        <c:v>0.35416666666666669</c:v>
                      </c:pt>
                      <c:pt idx="52">
                        <c:v>0.3611111111111111</c:v>
                      </c:pt>
                      <c:pt idx="53">
                        <c:v>0.36805555555555558</c:v>
                      </c:pt>
                      <c:pt idx="54">
                        <c:v>0.375</c:v>
                      </c:pt>
                      <c:pt idx="55">
                        <c:v>0.38194444444444442</c:v>
                      </c:pt>
                      <c:pt idx="56">
                        <c:v>0.3888888888888889</c:v>
                      </c:pt>
                      <c:pt idx="57">
                        <c:v>0.39583333333333331</c:v>
                      </c:pt>
                      <c:pt idx="58">
                        <c:v>0.40277777777777773</c:v>
                      </c:pt>
                      <c:pt idx="59">
                        <c:v>0.40972222222222227</c:v>
                      </c:pt>
                      <c:pt idx="60">
                        <c:v>0.41666666666666669</c:v>
                      </c:pt>
                      <c:pt idx="61">
                        <c:v>0.4236111111111111</c:v>
                      </c:pt>
                      <c:pt idx="62">
                        <c:v>0.43055555555555558</c:v>
                      </c:pt>
                      <c:pt idx="63">
                        <c:v>0.4375</c:v>
                      </c:pt>
                      <c:pt idx="64">
                        <c:v>0.44444444444444442</c:v>
                      </c:pt>
                      <c:pt idx="65">
                        <c:v>0.4513888888888889</c:v>
                      </c:pt>
                      <c:pt idx="66">
                        <c:v>0.45833333333333331</c:v>
                      </c:pt>
                      <c:pt idx="67">
                        <c:v>0.46527777777777773</c:v>
                      </c:pt>
                      <c:pt idx="68">
                        <c:v>0.47222222222222227</c:v>
                      </c:pt>
                      <c:pt idx="69">
                        <c:v>0.47916666666666669</c:v>
                      </c:pt>
                      <c:pt idx="70">
                        <c:v>0.4861111111111111</c:v>
                      </c:pt>
                      <c:pt idx="71">
                        <c:v>0.49305555555555558</c:v>
                      </c:pt>
                      <c:pt idx="72">
                        <c:v>0.5</c:v>
                      </c:pt>
                      <c:pt idx="73">
                        <c:v>0.50694444444444442</c:v>
                      </c:pt>
                      <c:pt idx="74">
                        <c:v>0.51388888888888895</c:v>
                      </c:pt>
                      <c:pt idx="75">
                        <c:v>0.52083333333333337</c:v>
                      </c:pt>
                      <c:pt idx="76">
                        <c:v>0.52777777777777779</c:v>
                      </c:pt>
                      <c:pt idx="77">
                        <c:v>0.53472222222222221</c:v>
                      </c:pt>
                      <c:pt idx="78">
                        <c:v>0.54166666666666663</c:v>
                      </c:pt>
                      <c:pt idx="79">
                        <c:v>0.54861111111111105</c:v>
                      </c:pt>
                      <c:pt idx="80">
                        <c:v>0.55555555555555558</c:v>
                      </c:pt>
                      <c:pt idx="81">
                        <c:v>0.5625</c:v>
                      </c:pt>
                      <c:pt idx="82">
                        <c:v>0.56944444444444442</c:v>
                      </c:pt>
                      <c:pt idx="83">
                        <c:v>0.57638888888888895</c:v>
                      </c:pt>
                      <c:pt idx="84">
                        <c:v>0.58333333333333337</c:v>
                      </c:pt>
                      <c:pt idx="85">
                        <c:v>0.59027777777777779</c:v>
                      </c:pt>
                      <c:pt idx="86">
                        <c:v>0.59722222222222221</c:v>
                      </c:pt>
                      <c:pt idx="87">
                        <c:v>0.60416666666666663</c:v>
                      </c:pt>
                      <c:pt idx="88">
                        <c:v>0.61111111111111105</c:v>
                      </c:pt>
                      <c:pt idx="89">
                        <c:v>0.61805555555555558</c:v>
                      </c:pt>
                      <c:pt idx="90">
                        <c:v>0.625</c:v>
                      </c:pt>
                      <c:pt idx="91">
                        <c:v>0.63194444444444442</c:v>
                      </c:pt>
                      <c:pt idx="92">
                        <c:v>0.63888888888888895</c:v>
                      </c:pt>
                      <c:pt idx="93">
                        <c:v>0.64583333333333337</c:v>
                      </c:pt>
                      <c:pt idx="94">
                        <c:v>0.65277777777777779</c:v>
                      </c:pt>
                      <c:pt idx="95">
                        <c:v>0.65972222222222221</c:v>
                      </c:pt>
                      <c:pt idx="96">
                        <c:v>0.66666666666666663</c:v>
                      </c:pt>
                      <c:pt idx="97">
                        <c:v>0.67361111111111116</c:v>
                      </c:pt>
                      <c:pt idx="98">
                        <c:v>0.68055555555555547</c:v>
                      </c:pt>
                      <c:pt idx="99">
                        <c:v>0.6875</c:v>
                      </c:pt>
                      <c:pt idx="100">
                        <c:v>0.69444444444444453</c:v>
                      </c:pt>
                      <c:pt idx="101">
                        <c:v>0.70138888888888884</c:v>
                      </c:pt>
                      <c:pt idx="102">
                        <c:v>0.70833333333333337</c:v>
                      </c:pt>
                      <c:pt idx="103">
                        <c:v>0.71527777777777779</c:v>
                      </c:pt>
                      <c:pt idx="104">
                        <c:v>0.72222222222222221</c:v>
                      </c:pt>
                      <c:pt idx="105">
                        <c:v>0.72916666666666663</c:v>
                      </c:pt>
                      <c:pt idx="106">
                        <c:v>0.73611111111111116</c:v>
                      </c:pt>
                      <c:pt idx="107">
                        <c:v>0.74305555555555547</c:v>
                      </c:pt>
                      <c:pt idx="108">
                        <c:v>0.75</c:v>
                      </c:pt>
                      <c:pt idx="109">
                        <c:v>0.75694444444444453</c:v>
                      </c:pt>
                      <c:pt idx="110">
                        <c:v>0.76388888888888884</c:v>
                      </c:pt>
                      <c:pt idx="111">
                        <c:v>0.77083333333333337</c:v>
                      </c:pt>
                      <c:pt idx="112">
                        <c:v>0.77777777777777779</c:v>
                      </c:pt>
                      <c:pt idx="113">
                        <c:v>0.78472222222222221</c:v>
                      </c:pt>
                      <c:pt idx="114">
                        <c:v>0.79166666666666663</c:v>
                      </c:pt>
                      <c:pt idx="115">
                        <c:v>0.79861111111111116</c:v>
                      </c:pt>
                      <c:pt idx="116">
                        <c:v>0.80555555555555547</c:v>
                      </c:pt>
                      <c:pt idx="117">
                        <c:v>0.8125</c:v>
                      </c:pt>
                      <c:pt idx="118">
                        <c:v>0.81944444444444453</c:v>
                      </c:pt>
                      <c:pt idx="119">
                        <c:v>0.82638888888888884</c:v>
                      </c:pt>
                      <c:pt idx="120">
                        <c:v>0.83333333333333337</c:v>
                      </c:pt>
                      <c:pt idx="121">
                        <c:v>0.84027777777777779</c:v>
                      </c:pt>
                      <c:pt idx="122">
                        <c:v>0.84722222222222221</c:v>
                      </c:pt>
                      <c:pt idx="123">
                        <c:v>0.85416666666666663</c:v>
                      </c:pt>
                      <c:pt idx="124">
                        <c:v>0.86111111111111116</c:v>
                      </c:pt>
                      <c:pt idx="125">
                        <c:v>0.86805555555555547</c:v>
                      </c:pt>
                      <c:pt idx="126">
                        <c:v>0.875</c:v>
                      </c:pt>
                      <c:pt idx="127">
                        <c:v>0.88194444444444453</c:v>
                      </c:pt>
                      <c:pt idx="128">
                        <c:v>0.88888888888888884</c:v>
                      </c:pt>
                      <c:pt idx="129">
                        <c:v>0.89583333333333337</c:v>
                      </c:pt>
                      <c:pt idx="130">
                        <c:v>0.90277777777777779</c:v>
                      </c:pt>
                      <c:pt idx="131">
                        <c:v>0.90972222222222221</c:v>
                      </c:pt>
                      <c:pt idx="132">
                        <c:v>0.91666666666666663</c:v>
                      </c:pt>
                      <c:pt idx="133">
                        <c:v>0.92361111111111116</c:v>
                      </c:pt>
                      <c:pt idx="134">
                        <c:v>0.93055555555555547</c:v>
                      </c:pt>
                      <c:pt idx="135">
                        <c:v>0.9375</c:v>
                      </c:pt>
                      <c:pt idx="136">
                        <c:v>0.94444444444444453</c:v>
                      </c:pt>
                      <c:pt idx="137">
                        <c:v>0.95138888888888884</c:v>
                      </c:pt>
                      <c:pt idx="138">
                        <c:v>0.95833333333333337</c:v>
                      </c:pt>
                      <c:pt idx="139">
                        <c:v>0.96527777777777779</c:v>
                      </c:pt>
                      <c:pt idx="140">
                        <c:v>0.97222222222222221</c:v>
                      </c:pt>
                      <c:pt idx="141">
                        <c:v>0.97916666666666663</c:v>
                      </c:pt>
                      <c:pt idx="142">
                        <c:v>0.98611111111111116</c:v>
                      </c:pt>
                      <c:pt idx="143">
                        <c:v>0.99305555555555547</c:v>
                      </c:pt>
                      <c:pt idx="144">
                        <c:v>1</c:v>
                      </c:pt>
                      <c:pt idx="145">
                        <c:v>1.0069444444444444</c:v>
                      </c:pt>
                      <c:pt idx="146">
                        <c:v>1.0138888888888888</c:v>
                      </c:pt>
                      <c:pt idx="147">
                        <c:v>1.0208333333333333</c:v>
                      </c:pt>
                      <c:pt idx="148">
                        <c:v>1.0277777777777779</c:v>
                      </c:pt>
                      <c:pt idx="149">
                        <c:v>1.0347222222222221</c:v>
                      </c:pt>
                      <c:pt idx="150">
                        <c:v>1.0416666666666667</c:v>
                      </c:pt>
                      <c:pt idx="151">
                        <c:v>1.0486111111111112</c:v>
                      </c:pt>
                      <c:pt idx="152">
                        <c:v>1.0555555555555556</c:v>
                      </c:pt>
                      <c:pt idx="153">
                        <c:v>1.0625</c:v>
                      </c:pt>
                      <c:pt idx="154">
                        <c:v>1.0694444444444444</c:v>
                      </c:pt>
                      <c:pt idx="155">
                        <c:v>1.0763888888888888</c:v>
                      </c:pt>
                      <c:pt idx="156">
                        <c:v>1.0833333333333333</c:v>
                      </c:pt>
                      <c:pt idx="157">
                        <c:v>1.0902777777777779</c:v>
                      </c:pt>
                      <c:pt idx="158">
                        <c:v>1.0972222222222221</c:v>
                      </c:pt>
                      <c:pt idx="159">
                        <c:v>1.1041666666666667</c:v>
                      </c:pt>
                      <c:pt idx="160">
                        <c:v>1.1111111111111112</c:v>
                      </c:pt>
                      <c:pt idx="161">
                        <c:v>1.1180555555555556</c:v>
                      </c:pt>
                      <c:pt idx="162">
                        <c:v>1.125</c:v>
                      </c:pt>
                      <c:pt idx="163">
                        <c:v>1.1319444444444444</c:v>
                      </c:pt>
                      <c:pt idx="164">
                        <c:v>1.1388888888888888</c:v>
                      </c:pt>
                      <c:pt idx="165">
                        <c:v>1.1458333333333333</c:v>
                      </c:pt>
                      <c:pt idx="166">
                        <c:v>1.1527777777777779</c:v>
                      </c:pt>
                      <c:pt idx="167">
                        <c:v>1.1597222222222221</c:v>
                      </c:pt>
                      <c:pt idx="168">
                        <c:v>1.1666666666666667</c:v>
                      </c:pt>
                      <c:pt idx="169">
                        <c:v>1.1736111111111112</c:v>
                      </c:pt>
                      <c:pt idx="170">
                        <c:v>1.1805555555555556</c:v>
                      </c:pt>
                      <c:pt idx="171">
                        <c:v>1.1875</c:v>
                      </c:pt>
                      <c:pt idx="172">
                        <c:v>1.1944444444444444</c:v>
                      </c:pt>
                      <c:pt idx="173">
                        <c:v>1.2013888888888888</c:v>
                      </c:pt>
                      <c:pt idx="174">
                        <c:v>1.2083333333333333</c:v>
                      </c:pt>
                      <c:pt idx="175">
                        <c:v>1.2152777777777779</c:v>
                      </c:pt>
                      <c:pt idx="176">
                        <c:v>1.2222222222222221</c:v>
                      </c:pt>
                      <c:pt idx="177">
                        <c:v>1.2291666666666667</c:v>
                      </c:pt>
                      <c:pt idx="178">
                        <c:v>1.2361111111111112</c:v>
                      </c:pt>
                      <c:pt idx="179">
                        <c:v>1.2430555555555556</c:v>
                      </c:pt>
                      <c:pt idx="180">
                        <c:v>1.25</c:v>
                      </c:pt>
                      <c:pt idx="181">
                        <c:v>1.2569444444444444</c:v>
                      </c:pt>
                      <c:pt idx="182">
                        <c:v>1.2638888888888888</c:v>
                      </c:pt>
                      <c:pt idx="183">
                        <c:v>1.2708333333333333</c:v>
                      </c:pt>
                      <c:pt idx="184">
                        <c:v>1.2777777777777779</c:v>
                      </c:pt>
                      <c:pt idx="185">
                        <c:v>1.2847222222222221</c:v>
                      </c:pt>
                      <c:pt idx="186">
                        <c:v>1.2916666666666667</c:v>
                      </c:pt>
                      <c:pt idx="187">
                        <c:v>1.2986111111111112</c:v>
                      </c:pt>
                      <c:pt idx="188">
                        <c:v>1.3055555555555556</c:v>
                      </c:pt>
                      <c:pt idx="189">
                        <c:v>1.3125</c:v>
                      </c:pt>
                      <c:pt idx="190">
                        <c:v>1.3194444444444444</c:v>
                      </c:pt>
                      <c:pt idx="191">
                        <c:v>1.3263888888888888</c:v>
                      </c:pt>
                      <c:pt idx="192">
                        <c:v>1.3333333333333333</c:v>
                      </c:pt>
                      <c:pt idx="193">
                        <c:v>1.3402777777777777</c:v>
                      </c:pt>
                      <c:pt idx="194">
                        <c:v>1.3472222222222223</c:v>
                      </c:pt>
                      <c:pt idx="195">
                        <c:v>1.3541666666666667</c:v>
                      </c:pt>
                      <c:pt idx="196">
                        <c:v>1.3611111111111109</c:v>
                      </c:pt>
                      <c:pt idx="197">
                        <c:v>1.3680555555555556</c:v>
                      </c:pt>
                      <c:pt idx="198">
                        <c:v>1.375</c:v>
                      </c:pt>
                      <c:pt idx="199">
                        <c:v>1.3819444444444444</c:v>
                      </c:pt>
                      <c:pt idx="200">
                        <c:v>1.3888888888888891</c:v>
                      </c:pt>
                      <c:pt idx="201">
                        <c:v>1.3958333333333333</c:v>
                      </c:pt>
                      <c:pt idx="202">
                        <c:v>1.4027777777777777</c:v>
                      </c:pt>
                      <c:pt idx="203">
                        <c:v>1.4097222222222223</c:v>
                      </c:pt>
                      <c:pt idx="204">
                        <c:v>1.4166666666666667</c:v>
                      </c:pt>
                      <c:pt idx="205">
                        <c:v>1.4236111111111109</c:v>
                      </c:pt>
                      <c:pt idx="206">
                        <c:v>1.4305555555555556</c:v>
                      </c:pt>
                      <c:pt idx="207">
                        <c:v>1.4375</c:v>
                      </c:pt>
                      <c:pt idx="208">
                        <c:v>1.4444444444444444</c:v>
                      </c:pt>
                      <c:pt idx="209">
                        <c:v>1.4513888888888891</c:v>
                      </c:pt>
                      <c:pt idx="210">
                        <c:v>1.4583333333333333</c:v>
                      </c:pt>
                      <c:pt idx="211">
                        <c:v>1.4652777777777777</c:v>
                      </c:pt>
                      <c:pt idx="212">
                        <c:v>1.4722222222222223</c:v>
                      </c:pt>
                      <c:pt idx="213">
                        <c:v>1.4791666666666667</c:v>
                      </c:pt>
                      <c:pt idx="214">
                        <c:v>1.4861111111111109</c:v>
                      </c:pt>
                      <c:pt idx="215">
                        <c:v>1.4930555555555556</c:v>
                      </c:pt>
                      <c:pt idx="216">
                        <c:v>1.5</c:v>
                      </c:pt>
                      <c:pt idx="217">
                        <c:v>1.5069444444444444</c:v>
                      </c:pt>
                      <c:pt idx="218">
                        <c:v>1.5138888888888891</c:v>
                      </c:pt>
                      <c:pt idx="219">
                        <c:v>1.5208333333333333</c:v>
                      </c:pt>
                      <c:pt idx="220">
                        <c:v>1.5277777777777777</c:v>
                      </c:pt>
                      <c:pt idx="221">
                        <c:v>1.5347222222222223</c:v>
                      </c:pt>
                      <c:pt idx="222">
                        <c:v>1.5416666666666667</c:v>
                      </c:pt>
                      <c:pt idx="223">
                        <c:v>1.5486111111111109</c:v>
                      </c:pt>
                      <c:pt idx="224">
                        <c:v>1.5555555555555556</c:v>
                      </c:pt>
                      <c:pt idx="225">
                        <c:v>1.5625</c:v>
                      </c:pt>
                      <c:pt idx="226">
                        <c:v>1.5694444444444444</c:v>
                      </c:pt>
                      <c:pt idx="227">
                        <c:v>1.5763888888888891</c:v>
                      </c:pt>
                      <c:pt idx="228">
                        <c:v>1.5833333333333333</c:v>
                      </c:pt>
                      <c:pt idx="229">
                        <c:v>1.5902777777777777</c:v>
                      </c:pt>
                      <c:pt idx="230">
                        <c:v>1.5972222222222223</c:v>
                      </c:pt>
                      <c:pt idx="231">
                        <c:v>1.6041666666666667</c:v>
                      </c:pt>
                      <c:pt idx="232">
                        <c:v>1.6111111111111109</c:v>
                      </c:pt>
                      <c:pt idx="233">
                        <c:v>1.6180555555555556</c:v>
                      </c:pt>
                      <c:pt idx="234">
                        <c:v>1.625</c:v>
                      </c:pt>
                      <c:pt idx="235">
                        <c:v>1.6319444444444444</c:v>
                      </c:pt>
                      <c:pt idx="236">
                        <c:v>1.6388888888888891</c:v>
                      </c:pt>
                      <c:pt idx="237">
                        <c:v>1.6458333333333333</c:v>
                      </c:pt>
                      <c:pt idx="238">
                        <c:v>1.6527777777777777</c:v>
                      </c:pt>
                      <c:pt idx="239">
                        <c:v>1.6597222222222223</c:v>
                      </c:pt>
                      <c:pt idx="240">
                        <c:v>1.6666666666666667</c:v>
                      </c:pt>
                      <c:pt idx="241">
                        <c:v>1.6736111111111109</c:v>
                      </c:pt>
                      <c:pt idx="242">
                        <c:v>1.6805555555555556</c:v>
                      </c:pt>
                      <c:pt idx="243">
                        <c:v>1.6875</c:v>
                      </c:pt>
                      <c:pt idx="244">
                        <c:v>1.6944444444444444</c:v>
                      </c:pt>
                      <c:pt idx="245">
                        <c:v>1.7013888888888891</c:v>
                      </c:pt>
                      <c:pt idx="246">
                        <c:v>1.7083333333333333</c:v>
                      </c:pt>
                      <c:pt idx="247">
                        <c:v>1.7152777777777777</c:v>
                      </c:pt>
                      <c:pt idx="248">
                        <c:v>1.7222222222222223</c:v>
                      </c:pt>
                      <c:pt idx="249">
                        <c:v>1.7291666666666667</c:v>
                      </c:pt>
                      <c:pt idx="250">
                        <c:v>1.7361111111111109</c:v>
                      </c:pt>
                      <c:pt idx="251">
                        <c:v>1.7430555555555556</c:v>
                      </c:pt>
                      <c:pt idx="252">
                        <c:v>1.75</c:v>
                      </c:pt>
                      <c:pt idx="253">
                        <c:v>1.7569444444444444</c:v>
                      </c:pt>
                      <c:pt idx="254">
                        <c:v>1.7638888888888891</c:v>
                      </c:pt>
                      <c:pt idx="255">
                        <c:v>1.7708333333333333</c:v>
                      </c:pt>
                      <c:pt idx="256">
                        <c:v>1.7777777777777777</c:v>
                      </c:pt>
                      <c:pt idx="257">
                        <c:v>1.7847222222222223</c:v>
                      </c:pt>
                      <c:pt idx="258">
                        <c:v>1.7916666666666667</c:v>
                      </c:pt>
                      <c:pt idx="259">
                        <c:v>1.7986111111111109</c:v>
                      </c:pt>
                      <c:pt idx="260">
                        <c:v>1.8055555555555556</c:v>
                      </c:pt>
                      <c:pt idx="261">
                        <c:v>1.8125</c:v>
                      </c:pt>
                      <c:pt idx="262">
                        <c:v>1.8194444444444444</c:v>
                      </c:pt>
                      <c:pt idx="263">
                        <c:v>1.8263888888888891</c:v>
                      </c:pt>
                      <c:pt idx="264">
                        <c:v>1.8333333333333333</c:v>
                      </c:pt>
                      <c:pt idx="265">
                        <c:v>1.8402777777777777</c:v>
                      </c:pt>
                      <c:pt idx="266">
                        <c:v>1.8472222222222223</c:v>
                      </c:pt>
                      <c:pt idx="267">
                        <c:v>1.8541666666666667</c:v>
                      </c:pt>
                      <c:pt idx="268">
                        <c:v>1.8611111111111109</c:v>
                      </c:pt>
                      <c:pt idx="269">
                        <c:v>1.8680555555555556</c:v>
                      </c:pt>
                      <c:pt idx="270">
                        <c:v>1.875</c:v>
                      </c:pt>
                      <c:pt idx="271">
                        <c:v>1.8819444444444444</c:v>
                      </c:pt>
                      <c:pt idx="272">
                        <c:v>1.8888888888888891</c:v>
                      </c:pt>
                      <c:pt idx="273">
                        <c:v>1.8958333333333333</c:v>
                      </c:pt>
                      <c:pt idx="274">
                        <c:v>1.9027777777777777</c:v>
                      </c:pt>
                      <c:pt idx="275">
                        <c:v>1.9097222222222223</c:v>
                      </c:pt>
                      <c:pt idx="276">
                        <c:v>1.9166666666666667</c:v>
                      </c:pt>
                      <c:pt idx="277">
                        <c:v>1.9236111111111109</c:v>
                      </c:pt>
                      <c:pt idx="278">
                        <c:v>1.9305555555555556</c:v>
                      </c:pt>
                      <c:pt idx="279">
                        <c:v>1.9375</c:v>
                      </c:pt>
                      <c:pt idx="280">
                        <c:v>1.9444444444444444</c:v>
                      </c:pt>
                      <c:pt idx="281">
                        <c:v>1.9513888888888891</c:v>
                      </c:pt>
                      <c:pt idx="282">
                        <c:v>1.9583333333333333</c:v>
                      </c:pt>
                      <c:pt idx="283">
                        <c:v>1.9652777777777777</c:v>
                      </c:pt>
                      <c:pt idx="284">
                        <c:v>1.9722222222222223</c:v>
                      </c:pt>
                      <c:pt idx="285">
                        <c:v>1.9791666666666667</c:v>
                      </c:pt>
                      <c:pt idx="286">
                        <c:v>1.9861111111111109</c:v>
                      </c:pt>
                      <c:pt idx="287">
                        <c:v>1.9930555555555556</c:v>
                      </c:pt>
                      <c:pt idx="288">
                        <c:v>2</c:v>
                      </c:pt>
                      <c:pt idx="289">
                        <c:v>2.0069444444444442</c:v>
                      </c:pt>
                      <c:pt idx="290">
                        <c:v>2.0138888888888888</c:v>
                      </c:pt>
                      <c:pt idx="291">
                        <c:v>2.0208333333333335</c:v>
                      </c:pt>
                      <c:pt idx="292">
                        <c:v>2.0277777777777777</c:v>
                      </c:pt>
                      <c:pt idx="293">
                        <c:v>2.0347222222222223</c:v>
                      </c:pt>
                      <c:pt idx="294">
                        <c:v>2.0416666666666665</c:v>
                      </c:pt>
                      <c:pt idx="295">
                        <c:v>2.0486111111111112</c:v>
                      </c:pt>
                      <c:pt idx="296">
                        <c:v>2.0555555555555558</c:v>
                      </c:pt>
                      <c:pt idx="297">
                        <c:v>2.0625</c:v>
                      </c:pt>
                      <c:pt idx="298">
                        <c:v>2.0694444444444442</c:v>
                      </c:pt>
                      <c:pt idx="299">
                        <c:v>2.0763888888888888</c:v>
                      </c:pt>
                      <c:pt idx="300">
                        <c:v>2.0833333333333335</c:v>
                      </c:pt>
                      <c:pt idx="301">
                        <c:v>2.0902777777777777</c:v>
                      </c:pt>
                      <c:pt idx="302">
                        <c:v>2.0972222222222223</c:v>
                      </c:pt>
                      <c:pt idx="303">
                        <c:v>2.1041666666666665</c:v>
                      </c:pt>
                      <c:pt idx="304">
                        <c:v>2.1111111111111112</c:v>
                      </c:pt>
                      <c:pt idx="305">
                        <c:v>2.1180555555555558</c:v>
                      </c:pt>
                      <c:pt idx="306">
                        <c:v>2.125</c:v>
                      </c:pt>
                      <c:pt idx="307">
                        <c:v>2.1319444444444442</c:v>
                      </c:pt>
                      <c:pt idx="308">
                        <c:v>2.1388888888888888</c:v>
                      </c:pt>
                      <c:pt idx="309">
                        <c:v>2.1458333333333335</c:v>
                      </c:pt>
                      <c:pt idx="310">
                        <c:v>2.1527777777777777</c:v>
                      </c:pt>
                      <c:pt idx="311">
                        <c:v>2.1597222222222223</c:v>
                      </c:pt>
                      <c:pt idx="312">
                        <c:v>2.1666666666666665</c:v>
                      </c:pt>
                      <c:pt idx="313">
                        <c:v>2.1736111111111112</c:v>
                      </c:pt>
                      <c:pt idx="314">
                        <c:v>2.1805555555555558</c:v>
                      </c:pt>
                      <c:pt idx="315">
                        <c:v>2.1875</c:v>
                      </c:pt>
                      <c:pt idx="316">
                        <c:v>2.1944444444444442</c:v>
                      </c:pt>
                      <c:pt idx="317">
                        <c:v>2.2013888888888888</c:v>
                      </c:pt>
                      <c:pt idx="318">
                        <c:v>2.2083333333333335</c:v>
                      </c:pt>
                      <c:pt idx="319">
                        <c:v>2.2152777777777777</c:v>
                      </c:pt>
                      <c:pt idx="320">
                        <c:v>2.2222222222222223</c:v>
                      </c:pt>
                      <c:pt idx="321">
                        <c:v>2.2291666666666665</c:v>
                      </c:pt>
                      <c:pt idx="322">
                        <c:v>2.2361111111111112</c:v>
                      </c:pt>
                      <c:pt idx="323">
                        <c:v>2.2430555555555558</c:v>
                      </c:pt>
                      <c:pt idx="324">
                        <c:v>2.25</c:v>
                      </c:pt>
                      <c:pt idx="325">
                        <c:v>2.2569444444444442</c:v>
                      </c:pt>
                      <c:pt idx="326">
                        <c:v>2.2638888888888888</c:v>
                      </c:pt>
                      <c:pt idx="327">
                        <c:v>2.2708333333333335</c:v>
                      </c:pt>
                      <c:pt idx="328">
                        <c:v>2.2777777777777777</c:v>
                      </c:pt>
                      <c:pt idx="329">
                        <c:v>2.2847222222222223</c:v>
                      </c:pt>
                      <c:pt idx="330">
                        <c:v>2.2916666666666665</c:v>
                      </c:pt>
                      <c:pt idx="331">
                        <c:v>2.2986111111111112</c:v>
                      </c:pt>
                      <c:pt idx="332">
                        <c:v>2.3055555555555558</c:v>
                      </c:pt>
                      <c:pt idx="333">
                        <c:v>2.3125</c:v>
                      </c:pt>
                      <c:pt idx="334">
                        <c:v>2.3194444444444442</c:v>
                      </c:pt>
                      <c:pt idx="335">
                        <c:v>2.3263888888888888</c:v>
                      </c:pt>
                      <c:pt idx="336">
                        <c:v>2.3333333333333335</c:v>
                      </c:pt>
                      <c:pt idx="337">
                        <c:v>2.3402777777777777</c:v>
                      </c:pt>
                      <c:pt idx="338">
                        <c:v>2.3472222222222223</c:v>
                      </c:pt>
                      <c:pt idx="339">
                        <c:v>2.3541666666666665</c:v>
                      </c:pt>
                      <c:pt idx="340">
                        <c:v>2.3611111111111112</c:v>
                      </c:pt>
                      <c:pt idx="341">
                        <c:v>2.3680555555555558</c:v>
                      </c:pt>
                      <c:pt idx="342">
                        <c:v>2.375</c:v>
                      </c:pt>
                      <c:pt idx="343">
                        <c:v>2.3819444444444442</c:v>
                      </c:pt>
                      <c:pt idx="344">
                        <c:v>2.3888888888888888</c:v>
                      </c:pt>
                      <c:pt idx="345">
                        <c:v>2.3958333333333335</c:v>
                      </c:pt>
                      <c:pt idx="346">
                        <c:v>2.4027777777777777</c:v>
                      </c:pt>
                      <c:pt idx="347">
                        <c:v>2.4097222222222223</c:v>
                      </c:pt>
                      <c:pt idx="348">
                        <c:v>2.4166666666666665</c:v>
                      </c:pt>
                      <c:pt idx="349">
                        <c:v>2.4236111111111112</c:v>
                      </c:pt>
                      <c:pt idx="350">
                        <c:v>2.4305555555555558</c:v>
                      </c:pt>
                      <c:pt idx="351">
                        <c:v>2.4375</c:v>
                      </c:pt>
                      <c:pt idx="352">
                        <c:v>2.4444444444444442</c:v>
                      </c:pt>
                      <c:pt idx="353">
                        <c:v>2.4513888888888888</c:v>
                      </c:pt>
                      <c:pt idx="354">
                        <c:v>2.4583333333333335</c:v>
                      </c:pt>
                      <c:pt idx="355">
                        <c:v>2.4652777777777777</c:v>
                      </c:pt>
                      <c:pt idx="356">
                        <c:v>2.4722222222222223</c:v>
                      </c:pt>
                      <c:pt idx="357">
                        <c:v>2.4791666666666665</c:v>
                      </c:pt>
                      <c:pt idx="358">
                        <c:v>2.4861111111111112</c:v>
                      </c:pt>
                      <c:pt idx="359">
                        <c:v>2.4930555555555558</c:v>
                      </c:pt>
                      <c:pt idx="360">
                        <c:v>2.5</c:v>
                      </c:pt>
                      <c:pt idx="361">
                        <c:v>2.5069444444444442</c:v>
                      </c:pt>
                      <c:pt idx="362">
                        <c:v>2.5138888888888888</c:v>
                      </c:pt>
                      <c:pt idx="363">
                        <c:v>2.5208333333333335</c:v>
                      </c:pt>
                      <c:pt idx="364">
                        <c:v>2.5277777777777777</c:v>
                      </c:pt>
                      <c:pt idx="365">
                        <c:v>2.5347222222222223</c:v>
                      </c:pt>
                      <c:pt idx="366">
                        <c:v>2.5416666666666665</c:v>
                      </c:pt>
                      <c:pt idx="367">
                        <c:v>2.5486111111111112</c:v>
                      </c:pt>
                      <c:pt idx="368">
                        <c:v>2.5555555555555558</c:v>
                      </c:pt>
                      <c:pt idx="369">
                        <c:v>2.5625</c:v>
                      </c:pt>
                      <c:pt idx="370">
                        <c:v>2.5694444444444442</c:v>
                      </c:pt>
                      <c:pt idx="371">
                        <c:v>2.5763888888888888</c:v>
                      </c:pt>
                      <c:pt idx="372">
                        <c:v>2.5833333333333335</c:v>
                      </c:pt>
                      <c:pt idx="373">
                        <c:v>2.5902777777777777</c:v>
                      </c:pt>
                      <c:pt idx="374">
                        <c:v>2.5972222222222223</c:v>
                      </c:pt>
                      <c:pt idx="375">
                        <c:v>2.6041666666666665</c:v>
                      </c:pt>
                      <c:pt idx="376">
                        <c:v>2.6111111111111112</c:v>
                      </c:pt>
                      <c:pt idx="377">
                        <c:v>2.6180555555555558</c:v>
                      </c:pt>
                      <c:pt idx="378">
                        <c:v>2.625</c:v>
                      </c:pt>
                      <c:pt idx="379">
                        <c:v>2.6319444444444442</c:v>
                      </c:pt>
                      <c:pt idx="380">
                        <c:v>2.6388888888888888</c:v>
                      </c:pt>
                      <c:pt idx="381">
                        <c:v>2.6458333333333335</c:v>
                      </c:pt>
                      <c:pt idx="382">
                        <c:v>2.6527777777777777</c:v>
                      </c:pt>
                      <c:pt idx="383">
                        <c:v>2.6597222222222223</c:v>
                      </c:pt>
                      <c:pt idx="384">
                        <c:v>2.6666666666666665</c:v>
                      </c:pt>
                      <c:pt idx="385">
                        <c:v>2.6736111111111112</c:v>
                      </c:pt>
                      <c:pt idx="386">
                        <c:v>2.6805555555555554</c:v>
                      </c:pt>
                      <c:pt idx="387">
                        <c:v>2.6875</c:v>
                      </c:pt>
                      <c:pt idx="388">
                        <c:v>2.6944444444444446</c:v>
                      </c:pt>
                      <c:pt idx="389">
                        <c:v>2.7013888888888888</c:v>
                      </c:pt>
                      <c:pt idx="390">
                        <c:v>2.7083333333333335</c:v>
                      </c:pt>
                      <c:pt idx="391">
                        <c:v>2.7152777777777781</c:v>
                      </c:pt>
                      <c:pt idx="392">
                        <c:v>2.7222222222222219</c:v>
                      </c:pt>
                      <c:pt idx="393">
                        <c:v>2.7291666666666665</c:v>
                      </c:pt>
                      <c:pt idx="394">
                        <c:v>2.7361111111111112</c:v>
                      </c:pt>
                      <c:pt idx="395">
                        <c:v>2.7430555555555554</c:v>
                      </c:pt>
                      <c:pt idx="396">
                        <c:v>2.75</c:v>
                      </c:pt>
                      <c:pt idx="397">
                        <c:v>2.7569444444444446</c:v>
                      </c:pt>
                      <c:pt idx="398">
                        <c:v>2.7638888888888888</c:v>
                      </c:pt>
                      <c:pt idx="399">
                        <c:v>2.7708333333333335</c:v>
                      </c:pt>
                      <c:pt idx="400">
                        <c:v>2.7777777777777781</c:v>
                      </c:pt>
                      <c:pt idx="401">
                        <c:v>2.7847222222222219</c:v>
                      </c:pt>
                      <c:pt idx="402">
                        <c:v>2.7916666666666665</c:v>
                      </c:pt>
                      <c:pt idx="403">
                        <c:v>2.7986111111111112</c:v>
                      </c:pt>
                      <c:pt idx="404">
                        <c:v>2.8055555555555554</c:v>
                      </c:pt>
                      <c:pt idx="405">
                        <c:v>2.8125</c:v>
                      </c:pt>
                      <c:pt idx="406">
                        <c:v>2.8194444444444446</c:v>
                      </c:pt>
                      <c:pt idx="407">
                        <c:v>2.8263888888888888</c:v>
                      </c:pt>
                      <c:pt idx="408">
                        <c:v>2.8333333333333335</c:v>
                      </c:pt>
                      <c:pt idx="409">
                        <c:v>2.8402777777777781</c:v>
                      </c:pt>
                      <c:pt idx="410">
                        <c:v>2.8472222222222219</c:v>
                      </c:pt>
                      <c:pt idx="411">
                        <c:v>2.8541666666666665</c:v>
                      </c:pt>
                      <c:pt idx="412">
                        <c:v>2.8611111111111112</c:v>
                      </c:pt>
                      <c:pt idx="413">
                        <c:v>2.8680555555555554</c:v>
                      </c:pt>
                      <c:pt idx="414">
                        <c:v>2.875</c:v>
                      </c:pt>
                      <c:pt idx="415">
                        <c:v>2.8819444444444446</c:v>
                      </c:pt>
                      <c:pt idx="416">
                        <c:v>2.8888888888888888</c:v>
                      </c:pt>
                      <c:pt idx="417">
                        <c:v>2.8958333333333335</c:v>
                      </c:pt>
                      <c:pt idx="418">
                        <c:v>2.9027777777777781</c:v>
                      </c:pt>
                      <c:pt idx="419">
                        <c:v>2.9097222222222219</c:v>
                      </c:pt>
                      <c:pt idx="420">
                        <c:v>2.9166666666666665</c:v>
                      </c:pt>
                      <c:pt idx="421">
                        <c:v>2.9236111111111112</c:v>
                      </c:pt>
                      <c:pt idx="422">
                        <c:v>2.9305555555555554</c:v>
                      </c:pt>
                      <c:pt idx="423">
                        <c:v>2.9375</c:v>
                      </c:pt>
                      <c:pt idx="424">
                        <c:v>2.9444444444444446</c:v>
                      </c:pt>
                      <c:pt idx="425">
                        <c:v>2.9513888888888888</c:v>
                      </c:pt>
                      <c:pt idx="426">
                        <c:v>2.9583333333333335</c:v>
                      </c:pt>
                      <c:pt idx="427">
                        <c:v>2.9652777777777781</c:v>
                      </c:pt>
                      <c:pt idx="428">
                        <c:v>2.9722222222222219</c:v>
                      </c:pt>
                      <c:pt idx="429">
                        <c:v>2.9791666666666665</c:v>
                      </c:pt>
                      <c:pt idx="430">
                        <c:v>2.9861111111111112</c:v>
                      </c:pt>
                      <c:pt idx="431">
                        <c:v>2.9930555555555554</c:v>
                      </c:pt>
                      <c:pt idx="432">
                        <c:v>3</c:v>
                      </c:pt>
                      <c:pt idx="433">
                        <c:v>3.0069444444444446</c:v>
                      </c:pt>
                      <c:pt idx="434">
                        <c:v>3.0138888888888888</c:v>
                      </c:pt>
                      <c:pt idx="435">
                        <c:v>3.0208333333333335</c:v>
                      </c:pt>
                      <c:pt idx="436">
                        <c:v>3.0277777777777781</c:v>
                      </c:pt>
                      <c:pt idx="437">
                        <c:v>3.0347222222222219</c:v>
                      </c:pt>
                      <c:pt idx="438">
                        <c:v>3.0416666666666665</c:v>
                      </c:pt>
                      <c:pt idx="439">
                        <c:v>3.0486111111111112</c:v>
                      </c:pt>
                      <c:pt idx="440">
                        <c:v>3.0555555555555554</c:v>
                      </c:pt>
                      <c:pt idx="441">
                        <c:v>3.0625</c:v>
                      </c:pt>
                      <c:pt idx="442">
                        <c:v>3.0694444444444446</c:v>
                      </c:pt>
                      <c:pt idx="443">
                        <c:v>3.0763888888888888</c:v>
                      </c:pt>
                      <c:pt idx="444">
                        <c:v>3.0833333333333335</c:v>
                      </c:pt>
                      <c:pt idx="445">
                        <c:v>3.0902777777777781</c:v>
                      </c:pt>
                      <c:pt idx="446">
                        <c:v>3.0972222222222219</c:v>
                      </c:pt>
                      <c:pt idx="447">
                        <c:v>3.1041666666666665</c:v>
                      </c:pt>
                      <c:pt idx="448">
                        <c:v>3.1111111111111112</c:v>
                      </c:pt>
                      <c:pt idx="449">
                        <c:v>3.1180555555555554</c:v>
                      </c:pt>
                      <c:pt idx="450">
                        <c:v>3.125</c:v>
                      </c:pt>
                      <c:pt idx="451">
                        <c:v>3.1319444444444446</c:v>
                      </c:pt>
                      <c:pt idx="452">
                        <c:v>3.1388888888888888</c:v>
                      </c:pt>
                      <c:pt idx="453">
                        <c:v>3.1458333333333335</c:v>
                      </c:pt>
                      <c:pt idx="454">
                        <c:v>3.1527777777777781</c:v>
                      </c:pt>
                      <c:pt idx="455">
                        <c:v>3.1597222222222219</c:v>
                      </c:pt>
                      <c:pt idx="456">
                        <c:v>3.1666666666666665</c:v>
                      </c:pt>
                      <c:pt idx="457">
                        <c:v>3.1736111111111112</c:v>
                      </c:pt>
                      <c:pt idx="458">
                        <c:v>3.1805555555555554</c:v>
                      </c:pt>
                      <c:pt idx="459">
                        <c:v>3.1875</c:v>
                      </c:pt>
                      <c:pt idx="460">
                        <c:v>3.1944444444444446</c:v>
                      </c:pt>
                      <c:pt idx="461">
                        <c:v>3.2013888888888888</c:v>
                      </c:pt>
                      <c:pt idx="462">
                        <c:v>3.2083333333333335</c:v>
                      </c:pt>
                      <c:pt idx="463">
                        <c:v>3.2152777777777781</c:v>
                      </c:pt>
                      <c:pt idx="464">
                        <c:v>3.2222222222222219</c:v>
                      </c:pt>
                      <c:pt idx="465">
                        <c:v>3.2291666666666665</c:v>
                      </c:pt>
                      <c:pt idx="466">
                        <c:v>3.2361111111111112</c:v>
                      </c:pt>
                      <c:pt idx="467">
                        <c:v>3.2430555555555554</c:v>
                      </c:pt>
                      <c:pt idx="468">
                        <c:v>3.25</c:v>
                      </c:pt>
                      <c:pt idx="469">
                        <c:v>3.2569444444444446</c:v>
                      </c:pt>
                      <c:pt idx="470">
                        <c:v>3.2638888888888888</c:v>
                      </c:pt>
                      <c:pt idx="471">
                        <c:v>3.2708333333333335</c:v>
                      </c:pt>
                      <c:pt idx="472">
                        <c:v>3.2777777777777781</c:v>
                      </c:pt>
                      <c:pt idx="473">
                        <c:v>3.2847222222222219</c:v>
                      </c:pt>
                      <c:pt idx="474">
                        <c:v>3.2916666666666665</c:v>
                      </c:pt>
                      <c:pt idx="475">
                        <c:v>3.2986111111111112</c:v>
                      </c:pt>
                      <c:pt idx="476">
                        <c:v>3.3055555555555554</c:v>
                      </c:pt>
                      <c:pt idx="477">
                        <c:v>3.3125</c:v>
                      </c:pt>
                      <c:pt idx="478">
                        <c:v>3.3194444444444446</c:v>
                      </c:pt>
                      <c:pt idx="479">
                        <c:v>3.3263888888888888</c:v>
                      </c:pt>
                      <c:pt idx="480">
                        <c:v>3.3333333333333335</c:v>
                      </c:pt>
                      <c:pt idx="481">
                        <c:v>3.3402777777777781</c:v>
                      </c:pt>
                      <c:pt idx="482">
                        <c:v>3.3472222222222219</c:v>
                      </c:pt>
                      <c:pt idx="483">
                        <c:v>3.3541666666666665</c:v>
                      </c:pt>
                      <c:pt idx="484">
                        <c:v>3.3611111111111112</c:v>
                      </c:pt>
                      <c:pt idx="485">
                        <c:v>3.3680555555555554</c:v>
                      </c:pt>
                      <c:pt idx="486">
                        <c:v>3.375</c:v>
                      </c:pt>
                      <c:pt idx="487">
                        <c:v>3.3819444444444446</c:v>
                      </c:pt>
                      <c:pt idx="488">
                        <c:v>3.3888888888888888</c:v>
                      </c:pt>
                      <c:pt idx="489">
                        <c:v>3.3958333333333335</c:v>
                      </c:pt>
                      <c:pt idx="490">
                        <c:v>3.4027777777777781</c:v>
                      </c:pt>
                      <c:pt idx="491">
                        <c:v>3.4097222222222219</c:v>
                      </c:pt>
                      <c:pt idx="492">
                        <c:v>3.4166666666666665</c:v>
                      </c:pt>
                      <c:pt idx="493">
                        <c:v>3.4236111111111112</c:v>
                      </c:pt>
                      <c:pt idx="494">
                        <c:v>3.4305555555555554</c:v>
                      </c:pt>
                      <c:pt idx="495">
                        <c:v>3.4375</c:v>
                      </c:pt>
                      <c:pt idx="496">
                        <c:v>3.4444444444444446</c:v>
                      </c:pt>
                      <c:pt idx="497">
                        <c:v>3.4513888888888888</c:v>
                      </c:pt>
                      <c:pt idx="498">
                        <c:v>3.4583333333333335</c:v>
                      </c:pt>
                      <c:pt idx="499">
                        <c:v>3.4652777777777781</c:v>
                      </c:pt>
                      <c:pt idx="500">
                        <c:v>3.4722222222222219</c:v>
                      </c:pt>
                      <c:pt idx="501">
                        <c:v>3.4791666666666665</c:v>
                      </c:pt>
                      <c:pt idx="502">
                        <c:v>3.4861111111111112</c:v>
                      </c:pt>
                      <c:pt idx="503">
                        <c:v>3.4930555555555554</c:v>
                      </c:pt>
                      <c:pt idx="504">
                        <c:v>3.5</c:v>
                      </c:pt>
                      <c:pt idx="505">
                        <c:v>3.5069444444444446</c:v>
                      </c:pt>
                      <c:pt idx="506">
                        <c:v>3.5138888888888888</c:v>
                      </c:pt>
                      <c:pt idx="507">
                        <c:v>3.5208333333333335</c:v>
                      </c:pt>
                      <c:pt idx="508">
                        <c:v>3.5277777777777781</c:v>
                      </c:pt>
                      <c:pt idx="509">
                        <c:v>3.5347222222222219</c:v>
                      </c:pt>
                      <c:pt idx="510">
                        <c:v>3.5416666666666665</c:v>
                      </c:pt>
                      <c:pt idx="511">
                        <c:v>3.5486111111111112</c:v>
                      </c:pt>
                      <c:pt idx="512">
                        <c:v>3.5555555555555554</c:v>
                      </c:pt>
                      <c:pt idx="513">
                        <c:v>3.5625</c:v>
                      </c:pt>
                      <c:pt idx="514">
                        <c:v>3.5694444444444446</c:v>
                      </c:pt>
                      <c:pt idx="515">
                        <c:v>3.5763888888888888</c:v>
                      </c:pt>
                      <c:pt idx="516">
                        <c:v>3.5833333333333335</c:v>
                      </c:pt>
                      <c:pt idx="517">
                        <c:v>3.5902777777777781</c:v>
                      </c:pt>
                      <c:pt idx="518">
                        <c:v>3.5972222222222219</c:v>
                      </c:pt>
                      <c:pt idx="519">
                        <c:v>3.6041666666666665</c:v>
                      </c:pt>
                      <c:pt idx="520">
                        <c:v>3.6111111111111112</c:v>
                      </c:pt>
                      <c:pt idx="521">
                        <c:v>3.6180555555555554</c:v>
                      </c:pt>
                      <c:pt idx="522">
                        <c:v>3.625</c:v>
                      </c:pt>
                      <c:pt idx="523">
                        <c:v>3.6319444444444446</c:v>
                      </c:pt>
                      <c:pt idx="524">
                        <c:v>3.6388888888888888</c:v>
                      </c:pt>
                      <c:pt idx="525">
                        <c:v>3.6458333333333335</c:v>
                      </c:pt>
                      <c:pt idx="526">
                        <c:v>3.6527777777777781</c:v>
                      </c:pt>
                      <c:pt idx="527">
                        <c:v>3.6597222222222219</c:v>
                      </c:pt>
                      <c:pt idx="528">
                        <c:v>3.6666666666666665</c:v>
                      </c:pt>
                      <c:pt idx="529">
                        <c:v>3.6736111111111112</c:v>
                      </c:pt>
                      <c:pt idx="530">
                        <c:v>3.6805555555555554</c:v>
                      </c:pt>
                      <c:pt idx="531">
                        <c:v>3.6875</c:v>
                      </c:pt>
                      <c:pt idx="532">
                        <c:v>3.6944444444444446</c:v>
                      </c:pt>
                      <c:pt idx="533">
                        <c:v>3.7013888888888888</c:v>
                      </c:pt>
                      <c:pt idx="534">
                        <c:v>3.7083333333333335</c:v>
                      </c:pt>
                      <c:pt idx="535">
                        <c:v>3.7152777777777781</c:v>
                      </c:pt>
                      <c:pt idx="536">
                        <c:v>3.7222222222222219</c:v>
                      </c:pt>
                      <c:pt idx="537">
                        <c:v>3.7291666666666665</c:v>
                      </c:pt>
                      <c:pt idx="538">
                        <c:v>3.7361111111111112</c:v>
                      </c:pt>
                      <c:pt idx="539">
                        <c:v>3.7430555555555554</c:v>
                      </c:pt>
                      <c:pt idx="540">
                        <c:v>3.75</c:v>
                      </c:pt>
                      <c:pt idx="541">
                        <c:v>3.7569444444444446</c:v>
                      </c:pt>
                      <c:pt idx="542">
                        <c:v>3.7638888888888888</c:v>
                      </c:pt>
                      <c:pt idx="543">
                        <c:v>3.7708333333333335</c:v>
                      </c:pt>
                      <c:pt idx="544">
                        <c:v>3.7777777777777781</c:v>
                      </c:pt>
                      <c:pt idx="545">
                        <c:v>3.7847222222222219</c:v>
                      </c:pt>
                      <c:pt idx="546">
                        <c:v>3.7916666666666665</c:v>
                      </c:pt>
                      <c:pt idx="547">
                        <c:v>3.7986111111111112</c:v>
                      </c:pt>
                      <c:pt idx="548">
                        <c:v>3.8055555555555554</c:v>
                      </c:pt>
                      <c:pt idx="549">
                        <c:v>3.8125</c:v>
                      </c:pt>
                      <c:pt idx="550">
                        <c:v>3.8194444444444446</c:v>
                      </c:pt>
                      <c:pt idx="551">
                        <c:v>3.8263888888888888</c:v>
                      </c:pt>
                      <c:pt idx="552">
                        <c:v>3.8333333333333335</c:v>
                      </c:pt>
                      <c:pt idx="553">
                        <c:v>3.8402777777777781</c:v>
                      </c:pt>
                      <c:pt idx="554">
                        <c:v>3.8472222222222219</c:v>
                      </c:pt>
                      <c:pt idx="555">
                        <c:v>3.8541666666666665</c:v>
                      </c:pt>
                      <c:pt idx="556">
                        <c:v>3.8611111111111112</c:v>
                      </c:pt>
                      <c:pt idx="557">
                        <c:v>3.8680555555555554</c:v>
                      </c:pt>
                      <c:pt idx="558">
                        <c:v>3.875</c:v>
                      </c:pt>
                      <c:pt idx="559">
                        <c:v>3.8819444444444446</c:v>
                      </c:pt>
                      <c:pt idx="560">
                        <c:v>3.8888888888888888</c:v>
                      </c:pt>
                      <c:pt idx="561">
                        <c:v>3.8958333333333335</c:v>
                      </c:pt>
                      <c:pt idx="562">
                        <c:v>3.9027777777777781</c:v>
                      </c:pt>
                      <c:pt idx="563">
                        <c:v>3.9097222222222219</c:v>
                      </c:pt>
                      <c:pt idx="564">
                        <c:v>3.9166666666666665</c:v>
                      </c:pt>
                      <c:pt idx="565">
                        <c:v>3.9236111111111112</c:v>
                      </c:pt>
                      <c:pt idx="566">
                        <c:v>3.9305555555555554</c:v>
                      </c:pt>
                      <c:pt idx="567">
                        <c:v>3.9375</c:v>
                      </c:pt>
                      <c:pt idx="568">
                        <c:v>3.9444444444444446</c:v>
                      </c:pt>
                      <c:pt idx="569">
                        <c:v>3.9513888888888888</c:v>
                      </c:pt>
                      <c:pt idx="570">
                        <c:v>3.9583333333333335</c:v>
                      </c:pt>
                      <c:pt idx="571">
                        <c:v>3.9652777777777781</c:v>
                      </c:pt>
                      <c:pt idx="572">
                        <c:v>3.9722222222222219</c:v>
                      </c:pt>
                      <c:pt idx="573">
                        <c:v>3.9791666666666665</c:v>
                      </c:pt>
                      <c:pt idx="574">
                        <c:v>3.9861111111111112</c:v>
                      </c:pt>
                      <c:pt idx="575">
                        <c:v>3.9930555555555554</c:v>
                      </c:pt>
                      <c:pt idx="576">
                        <c:v>4</c:v>
                      </c:pt>
                      <c:pt idx="577">
                        <c:v>4.0069444444444446</c:v>
                      </c:pt>
                      <c:pt idx="578">
                        <c:v>4.0138888888888884</c:v>
                      </c:pt>
                      <c:pt idx="579">
                        <c:v>4.020833333333333</c:v>
                      </c:pt>
                      <c:pt idx="580">
                        <c:v>4.0277777777777777</c:v>
                      </c:pt>
                      <c:pt idx="581">
                        <c:v>4.0347222222222223</c:v>
                      </c:pt>
                      <c:pt idx="582">
                        <c:v>4.041666666666667</c:v>
                      </c:pt>
                      <c:pt idx="583">
                        <c:v>4.0486111111111116</c:v>
                      </c:pt>
                      <c:pt idx="584">
                        <c:v>4.0555555555555554</c:v>
                      </c:pt>
                      <c:pt idx="585">
                        <c:v>4.0625</c:v>
                      </c:pt>
                      <c:pt idx="586">
                        <c:v>4.0694444444444446</c:v>
                      </c:pt>
                      <c:pt idx="587">
                        <c:v>4.0763888888888884</c:v>
                      </c:pt>
                      <c:pt idx="588">
                        <c:v>4.083333333333333</c:v>
                      </c:pt>
                      <c:pt idx="589">
                        <c:v>4.0902777777777777</c:v>
                      </c:pt>
                      <c:pt idx="590">
                        <c:v>4.0972222222222223</c:v>
                      </c:pt>
                      <c:pt idx="591">
                        <c:v>4.104166666666667</c:v>
                      </c:pt>
                      <c:pt idx="592">
                        <c:v>4.1111111111111116</c:v>
                      </c:pt>
                      <c:pt idx="593">
                        <c:v>4.1180555555555554</c:v>
                      </c:pt>
                      <c:pt idx="594">
                        <c:v>4.125</c:v>
                      </c:pt>
                      <c:pt idx="595">
                        <c:v>4.1319444444444446</c:v>
                      </c:pt>
                      <c:pt idx="596">
                        <c:v>4.1388888888888884</c:v>
                      </c:pt>
                      <c:pt idx="597">
                        <c:v>4.145833333333333</c:v>
                      </c:pt>
                      <c:pt idx="598">
                        <c:v>4.1527777777777777</c:v>
                      </c:pt>
                      <c:pt idx="599">
                        <c:v>4.1597222222222223</c:v>
                      </c:pt>
                      <c:pt idx="600">
                        <c:v>4.166666666666667</c:v>
                      </c:pt>
                      <c:pt idx="601">
                        <c:v>4.1736111111111116</c:v>
                      </c:pt>
                      <c:pt idx="602">
                        <c:v>4.1805555555555554</c:v>
                      </c:pt>
                      <c:pt idx="603">
                        <c:v>4.1875</c:v>
                      </c:pt>
                      <c:pt idx="604">
                        <c:v>4.1944444444444446</c:v>
                      </c:pt>
                      <c:pt idx="605">
                        <c:v>4.2013888888888884</c:v>
                      </c:pt>
                      <c:pt idx="606">
                        <c:v>4.208333333333333</c:v>
                      </c:pt>
                      <c:pt idx="607">
                        <c:v>4.2152777777777777</c:v>
                      </c:pt>
                      <c:pt idx="608">
                        <c:v>4.2222222222222223</c:v>
                      </c:pt>
                      <c:pt idx="609">
                        <c:v>4.229166666666667</c:v>
                      </c:pt>
                      <c:pt idx="610">
                        <c:v>4.2361111111111116</c:v>
                      </c:pt>
                      <c:pt idx="611">
                        <c:v>4.2430555555555554</c:v>
                      </c:pt>
                      <c:pt idx="612">
                        <c:v>4.25</c:v>
                      </c:pt>
                      <c:pt idx="613">
                        <c:v>4.2569444444444446</c:v>
                      </c:pt>
                      <c:pt idx="614">
                        <c:v>4.2638888888888884</c:v>
                      </c:pt>
                      <c:pt idx="615">
                        <c:v>4.270833333333333</c:v>
                      </c:pt>
                      <c:pt idx="616">
                        <c:v>4.2777777777777777</c:v>
                      </c:pt>
                      <c:pt idx="617">
                        <c:v>4.2847222222222223</c:v>
                      </c:pt>
                      <c:pt idx="618">
                        <c:v>4.291666666666667</c:v>
                      </c:pt>
                      <c:pt idx="619">
                        <c:v>4.2986111111111116</c:v>
                      </c:pt>
                      <c:pt idx="620">
                        <c:v>4.3055555555555554</c:v>
                      </c:pt>
                      <c:pt idx="621">
                        <c:v>4.3125</c:v>
                      </c:pt>
                      <c:pt idx="622">
                        <c:v>4.3194444444444446</c:v>
                      </c:pt>
                      <c:pt idx="623">
                        <c:v>4.3263888888888884</c:v>
                      </c:pt>
                      <c:pt idx="624">
                        <c:v>4.333333333333333</c:v>
                      </c:pt>
                      <c:pt idx="625">
                        <c:v>4.3402777777777777</c:v>
                      </c:pt>
                      <c:pt idx="626">
                        <c:v>4.3472222222222223</c:v>
                      </c:pt>
                      <c:pt idx="627">
                        <c:v>4.354166666666667</c:v>
                      </c:pt>
                      <c:pt idx="628">
                        <c:v>4.3611111111111116</c:v>
                      </c:pt>
                      <c:pt idx="629">
                        <c:v>4.3680555555555554</c:v>
                      </c:pt>
                      <c:pt idx="630">
                        <c:v>4.375</c:v>
                      </c:pt>
                      <c:pt idx="631">
                        <c:v>4.3819444444444446</c:v>
                      </c:pt>
                      <c:pt idx="632">
                        <c:v>4.3888888888888884</c:v>
                      </c:pt>
                      <c:pt idx="633">
                        <c:v>4.395833333333333</c:v>
                      </c:pt>
                      <c:pt idx="634">
                        <c:v>4.4027777777777777</c:v>
                      </c:pt>
                      <c:pt idx="635">
                        <c:v>4.4097222222222223</c:v>
                      </c:pt>
                      <c:pt idx="636">
                        <c:v>4.416666666666667</c:v>
                      </c:pt>
                      <c:pt idx="637">
                        <c:v>4.4236111111111116</c:v>
                      </c:pt>
                      <c:pt idx="638">
                        <c:v>4.4305555555555554</c:v>
                      </c:pt>
                      <c:pt idx="639">
                        <c:v>4.4375</c:v>
                      </c:pt>
                      <c:pt idx="640">
                        <c:v>4.4444444444444446</c:v>
                      </c:pt>
                      <c:pt idx="641">
                        <c:v>4.4513888888888884</c:v>
                      </c:pt>
                      <c:pt idx="642">
                        <c:v>4.458333333333333</c:v>
                      </c:pt>
                      <c:pt idx="643">
                        <c:v>4.4652777777777777</c:v>
                      </c:pt>
                      <c:pt idx="644">
                        <c:v>4.4722222222222223</c:v>
                      </c:pt>
                      <c:pt idx="645">
                        <c:v>4.479166666666667</c:v>
                      </c:pt>
                      <c:pt idx="646">
                        <c:v>4.4861111111111116</c:v>
                      </c:pt>
                      <c:pt idx="647">
                        <c:v>4.4930555555555554</c:v>
                      </c:pt>
                      <c:pt idx="648">
                        <c:v>4.5</c:v>
                      </c:pt>
                      <c:pt idx="649">
                        <c:v>4.5069444444444446</c:v>
                      </c:pt>
                      <c:pt idx="650">
                        <c:v>4.5138888888888884</c:v>
                      </c:pt>
                      <c:pt idx="651">
                        <c:v>4.520833333333333</c:v>
                      </c:pt>
                      <c:pt idx="652">
                        <c:v>4.5277777777777777</c:v>
                      </c:pt>
                      <c:pt idx="653">
                        <c:v>4.5347222222222223</c:v>
                      </c:pt>
                      <c:pt idx="654">
                        <c:v>4.541666666666667</c:v>
                      </c:pt>
                      <c:pt idx="655">
                        <c:v>4.5486111111111116</c:v>
                      </c:pt>
                      <c:pt idx="656">
                        <c:v>4.5555555555555554</c:v>
                      </c:pt>
                      <c:pt idx="657">
                        <c:v>4.5625</c:v>
                      </c:pt>
                      <c:pt idx="658">
                        <c:v>4.5694444444444446</c:v>
                      </c:pt>
                      <c:pt idx="659">
                        <c:v>4.5763888888888884</c:v>
                      </c:pt>
                      <c:pt idx="660">
                        <c:v>4.583333333333333</c:v>
                      </c:pt>
                      <c:pt idx="661">
                        <c:v>4.5902777777777777</c:v>
                      </c:pt>
                      <c:pt idx="662">
                        <c:v>4.5972222222222223</c:v>
                      </c:pt>
                      <c:pt idx="663">
                        <c:v>4.604166666666667</c:v>
                      </c:pt>
                      <c:pt idx="664">
                        <c:v>4.6111111111111116</c:v>
                      </c:pt>
                      <c:pt idx="665">
                        <c:v>4.6180555555555554</c:v>
                      </c:pt>
                      <c:pt idx="666">
                        <c:v>4.625</c:v>
                      </c:pt>
                      <c:pt idx="667">
                        <c:v>4.6319444444444446</c:v>
                      </c:pt>
                      <c:pt idx="668">
                        <c:v>4.6388888888888884</c:v>
                      </c:pt>
                      <c:pt idx="669">
                        <c:v>4.645833333333333</c:v>
                      </c:pt>
                      <c:pt idx="670">
                        <c:v>4.6527777777777777</c:v>
                      </c:pt>
                      <c:pt idx="671">
                        <c:v>4.6597222222222223</c:v>
                      </c:pt>
                      <c:pt idx="672">
                        <c:v>4.666666666666667</c:v>
                      </c:pt>
                      <c:pt idx="673">
                        <c:v>4.6736111111111116</c:v>
                      </c:pt>
                      <c:pt idx="674">
                        <c:v>4.6805555555555554</c:v>
                      </c:pt>
                      <c:pt idx="675">
                        <c:v>4.6875</c:v>
                      </c:pt>
                      <c:pt idx="676">
                        <c:v>4.6944444444444446</c:v>
                      </c:pt>
                      <c:pt idx="677">
                        <c:v>4.7013888888888884</c:v>
                      </c:pt>
                      <c:pt idx="678">
                        <c:v>4.708333333333333</c:v>
                      </c:pt>
                      <c:pt idx="679">
                        <c:v>4.7152777777777777</c:v>
                      </c:pt>
                      <c:pt idx="680">
                        <c:v>4.7222222222222223</c:v>
                      </c:pt>
                      <c:pt idx="681">
                        <c:v>4.729166666666667</c:v>
                      </c:pt>
                      <c:pt idx="682">
                        <c:v>4.7361111111111116</c:v>
                      </c:pt>
                      <c:pt idx="683">
                        <c:v>4.7430555555555554</c:v>
                      </c:pt>
                      <c:pt idx="684">
                        <c:v>4.75</c:v>
                      </c:pt>
                      <c:pt idx="685">
                        <c:v>4.7569444444444446</c:v>
                      </c:pt>
                      <c:pt idx="686">
                        <c:v>4.7638888888888884</c:v>
                      </c:pt>
                      <c:pt idx="687">
                        <c:v>4.770833333333333</c:v>
                      </c:pt>
                      <c:pt idx="688">
                        <c:v>4.7777777777777777</c:v>
                      </c:pt>
                      <c:pt idx="689">
                        <c:v>4.7847222222222223</c:v>
                      </c:pt>
                      <c:pt idx="690">
                        <c:v>4.791666666666667</c:v>
                      </c:pt>
                      <c:pt idx="691">
                        <c:v>4.7986111111111116</c:v>
                      </c:pt>
                      <c:pt idx="692">
                        <c:v>4.8055555555555554</c:v>
                      </c:pt>
                      <c:pt idx="693">
                        <c:v>4.8125</c:v>
                      </c:pt>
                      <c:pt idx="694">
                        <c:v>4.8194444444444446</c:v>
                      </c:pt>
                      <c:pt idx="695">
                        <c:v>4.8263888888888884</c:v>
                      </c:pt>
                      <c:pt idx="696">
                        <c:v>4.833333333333333</c:v>
                      </c:pt>
                      <c:pt idx="697">
                        <c:v>4.8402777777777777</c:v>
                      </c:pt>
                      <c:pt idx="698">
                        <c:v>4.8472222222222223</c:v>
                      </c:pt>
                      <c:pt idx="699">
                        <c:v>4.854166666666667</c:v>
                      </c:pt>
                      <c:pt idx="700">
                        <c:v>4.8611111111111116</c:v>
                      </c:pt>
                      <c:pt idx="701">
                        <c:v>4.8680555555555554</c:v>
                      </c:pt>
                      <c:pt idx="702">
                        <c:v>4.875</c:v>
                      </c:pt>
                      <c:pt idx="703">
                        <c:v>4.8819444444444446</c:v>
                      </c:pt>
                      <c:pt idx="704">
                        <c:v>4.8888888888888884</c:v>
                      </c:pt>
                      <c:pt idx="705">
                        <c:v>4.895833333333333</c:v>
                      </c:pt>
                      <c:pt idx="706">
                        <c:v>4.9027777777777777</c:v>
                      </c:pt>
                      <c:pt idx="707">
                        <c:v>4.9097222222222223</c:v>
                      </c:pt>
                      <c:pt idx="708">
                        <c:v>4.916666666666667</c:v>
                      </c:pt>
                      <c:pt idx="709">
                        <c:v>4.9236111111111116</c:v>
                      </c:pt>
                      <c:pt idx="710">
                        <c:v>4.9305555555555554</c:v>
                      </c:pt>
                      <c:pt idx="711">
                        <c:v>4.9375</c:v>
                      </c:pt>
                      <c:pt idx="712">
                        <c:v>4.9444444444444446</c:v>
                      </c:pt>
                      <c:pt idx="713">
                        <c:v>4.9513888888888884</c:v>
                      </c:pt>
                      <c:pt idx="714">
                        <c:v>4.958333333333333</c:v>
                      </c:pt>
                      <c:pt idx="715">
                        <c:v>4.9652777777777777</c:v>
                      </c:pt>
                      <c:pt idx="716">
                        <c:v>4.9722222222222223</c:v>
                      </c:pt>
                      <c:pt idx="717">
                        <c:v>4.979166666666667</c:v>
                      </c:pt>
                      <c:pt idx="718">
                        <c:v>4.9861111111111116</c:v>
                      </c:pt>
                      <c:pt idx="719">
                        <c:v>4.9930555555555554</c:v>
                      </c:pt>
                      <c:pt idx="720">
                        <c:v>5</c:v>
                      </c:pt>
                      <c:pt idx="721">
                        <c:v>5.0069444444444446</c:v>
                      </c:pt>
                      <c:pt idx="722">
                        <c:v>5.0138888888888884</c:v>
                      </c:pt>
                      <c:pt idx="723">
                        <c:v>5.020833333333333</c:v>
                      </c:pt>
                      <c:pt idx="724">
                        <c:v>5.0277777777777777</c:v>
                      </c:pt>
                      <c:pt idx="725">
                        <c:v>5.0347222222222223</c:v>
                      </c:pt>
                      <c:pt idx="726">
                        <c:v>5.041666666666667</c:v>
                      </c:pt>
                      <c:pt idx="727">
                        <c:v>5.0486111111111116</c:v>
                      </c:pt>
                      <c:pt idx="728">
                        <c:v>5.0555555555555554</c:v>
                      </c:pt>
                      <c:pt idx="729">
                        <c:v>5.0625</c:v>
                      </c:pt>
                      <c:pt idx="730">
                        <c:v>5.0694444444444446</c:v>
                      </c:pt>
                      <c:pt idx="731">
                        <c:v>5.0763888888888884</c:v>
                      </c:pt>
                      <c:pt idx="732">
                        <c:v>5.083333333333333</c:v>
                      </c:pt>
                      <c:pt idx="733">
                        <c:v>5.0902777777777777</c:v>
                      </c:pt>
                      <c:pt idx="734">
                        <c:v>5.0972222222222223</c:v>
                      </c:pt>
                      <c:pt idx="735">
                        <c:v>5.104166666666667</c:v>
                      </c:pt>
                      <c:pt idx="736">
                        <c:v>5.1111111111111116</c:v>
                      </c:pt>
                      <c:pt idx="737">
                        <c:v>5.1180555555555554</c:v>
                      </c:pt>
                      <c:pt idx="738">
                        <c:v>5.125</c:v>
                      </c:pt>
                      <c:pt idx="739">
                        <c:v>5.1319444444444446</c:v>
                      </c:pt>
                      <c:pt idx="740">
                        <c:v>5.1388888888888884</c:v>
                      </c:pt>
                      <c:pt idx="741">
                        <c:v>5.145833333333333</c:v>
                      </c:pt>
                      <c:pt idx="742">
                        <c:v>5.1527777777777777</c:v>
                      </c:pt>
                      <c:pt idx="743">
                        <c:v>5.1597222222222223</c:v>
                      </c:pt>
                      <c:pt idx="744">
                        <c:v>5.166666666666667</c:v>
                      </c:pt>
                      <c:pt idx="745">
                        <c:v>5.1736111111111116</c:v>
                      </c:pt>
                      <c:pt idx="746">
                        <c:v>5.1805555555555554</c:v>
                      </c:pt>
                      <c:pt idx="747">
                        <c:v>5.1875</c:v>
                      </c:pt>
                      <c:pt idx="748">
                        <c:v>5.1944444444444446</c:v>
                      </c:pt>
                      <c:pt idx="749">
                        <c:v>5.2013888888888884</c:v>
                      </c:pt>
                      <c:pt idx="750">
                        <c:v>5.208333333333333</c:v>
                      </c:pt>
                      <c:pt idx="751">
                        <c:v>5.2152777777777777</c:v>
                      </c:pt>
                      <c:pt idx="752">
                        <c:v>5.2222222222222223</c:v>
                      </c:pt>
                      <c:pt idx="753">
                        <c:v>5.229166666666667</c:v>
                      </c:pt>
                      <c:pt idx="754">
                        <c:v>5.2361111111111116</c:v>
                      </c:pt>
                      <c:pt idx="755">
                        <c:v>5.2430555555555554</c:v>
                      </c:pt>
                      <c:pt idx="756">
                        <c:v>5.25</c:v>
                      </c:pt>
                      <c:pt idx="757">
                        <c:v>5.2569444444444446</c:v>
                      </c:pt>
                      <c:pt idx="758">
                        <c:v>5.2638888888888884</c:v>
                      </c:pt>
                      <c:pt idx="759">
                        <c:v>5.270833333333333</c:v>
                      </c:pt>
                      <c:pt idx="760">
                        <c:v>5.2777777777777777</c:v>
                      </c:pt>
                      <c:pt idx="761">
                        <c:v>5.2847222222222223</c:v>
                      </c:pt>
                      <c:pt idx="762">
                        <c:v>5.291666666666667</c:v>
                      </c:pt>
                      <c:pt idx="763">
                        <c:v>5.2986111111111116</c:v>
                      </c:pt>
                      <c:pt idx="764">
                        <c:v>5.3055555555555554</c:v>
                      </c:pt>
                      <c:pt idx="765">
                        <c:v>5.3125</c:v>
                      </c:pt>
                      <c:pt idx="766">
                        <c:v>5.3194444444444446</c:v>
                      </c:pt>
                      <c:pt idx="767">
                        <c:v>5.3263888888888884</c:v>
                      </c:pt>
                      <c:pt idx="768">
                        <c:v>5.333333333333333</c:v>
                      </c:pt>
                      <c:pt idx="769">
                        <c:v>5.3402777777777777</c:v>
                      </c:pt>
                      <c:pt idx="770">
                        <c:v>5.3472222222222223</c:v>
                      </c:pt>
                      <c:pt idx="771">
                        <c:v>5.354166666666667</c:v>
                      </c:pt>
                      <c:pt idx="772">
                        <c:v>5.3611111111111107</c:v>
                      </c:pt>
                      <c:pt idx="773">
                        <c:v>5.3680555555555562</c:v>
                      </c:pt>
                      <c:pt idx="774">
                        <c:v>5.375</c:v>
                      </c:pt>
                      <c:pt idx="775">
                        <c:v>5.3819444444444438</c:v>
                      </c:pt>
                      <c:pt idx="776">
                        <c:v>5.3888888888888893</c:v>
                      </c:pt>
                      <c:pt idx="777">
                        <c:v>5.395833333333333</c:v>
                      </c:pt>
                      <c:pt idx="778">
                        <c:v>5.4027777777777777</c:v>
                      </c:pt>
                      <c:pt idx="779">
                        <c:v>5.4097222222222223</c:v>
                      </c:pt>
                      <c:pt idx="780">
                        <c:v>5.416666666666667</c:v>
                      </c:pt>
                      <c:pt idx="781">
                        <c:v>5.4236111111111107</c:v>
                      </c:pt>
                      <c:pt idx="782">
                        <c:v>5.4305555555555562</c:v>
                      </c:pt>
                      <c:pt idx="783">
                        <c:v>5.4375</c:v>
                      </c:pt>
                      <c:pt idx="784">
                        <c:v>5.4444444444444438</c:v>
                      </c:pt>
                      <c:pt idx="785">
                        <c:v>5.4513888888888893</c:v>
                      </c:pt>
                      <c:pt idx="786">
                        <c:v>5.458333333333333</c:v>
                      </c:pt>
                      <c:pt idx="787">
                        <c:v>5.4652777777777777</c:v>
                      </c:pt>
                      <c:pt idx="788">
                        <c:v>5.4722222222222223</c:v>
                      </c:pt>
                      <c:pt idx="789">
                        <c:v>5.479166666666667</c:v>
                      </c:pt>
                      <c:pt idx="790">
                        <c:v>5.4861111111111107</c:v>
                      </c:pt>
                      <c:pt idx="791">
                        <c:v>5.4930555555555562</c:v>
                      </c:pt>
                      <c:pt idx="792">
                        <c:v>5.5</c:v>
                      </c:pt>
                      <c:pt idx="793">
                        <c:v>5.5069444444444438</c:v>
                      </c:pt>
                      <c:pt idx="794">
                        <c:v>5.5138888888888893</c:v>
                      </c:pt>
                      <c:pt idx="795">
                        <c:v>5.520833333333333</c:v>
                      </c:pt>
                      <c:pt idx="796">
                        <c:v>5.5277777777777777</c:v>
                      </c:pt>
                      <c:pt idx="797">
                        <c:v>5.5347222222222223</c:v>
                      </c:pt>
                      <c:pt idx="798">
                        <c:v>5.541666666666667</c:v>
                      </c:pt>
                      <c:pt idx="799">
                        <c:v>5.5486111111111107</c:v>
                      </c:pt>
                      <c:pt idx="800">
                        <c:v>5.5555555555555562</c:v>
                      </c:pt>
                      <c:pt idx="801">
                        <c:v>5.5625</c:v>
                      </c:pt>
                      <c:pt idx="802">
                        <c:v>5.5694444444444438</c:v>
                      </c:pt>
                      <c:pt idx="803">
                        <c:v>5.5763888888888893</c:v>
                      </c:pt>
                      <c:pt idx="804">
                        <c:v>5.583333333333333</c:v>
                      </c:pt>
                      <c:pt idx="805">
                        <c:v>5.5902777777777777</c:v>
                      </c:pt>
                      <c:pt idx="806">
                        <c:v>5.5972222222222223</c:v>
                      </c:pt>
                      <c:pt idx="807">
                        <c:v>5.604166666666667</c:v>
                      </c:pt>
                      <c:pt idx="808">
                        <c:v>5.6111111111111107</c:v>
                      </c:pt>
                      <c:pt idx="809">
                        <c:v>5.6180555555555562</c:v>
                      </c:pt>
                      <c:pt idx="810">
                        <c:v>5.625</c:v>
                      </c:pt>
                      <c:pt idx="811">
                        <c:v>5.6319444444444438</c:v>
                      </c:pt>
                      <c:pt idx="812">
                        <c:v>5.6388888888888893</c:v>
                      </c:pt>
                      <c:pt idx="813">
                        <c:v>5.645833333333333</c:v>
                      </c:pt>
                      <c:pt idx="814">
                        <c:v>5.6527777777777777</c:v>
                      </c:pt>
                      <c:pt idx="815">
                        <c:v>5.6597222222222223</c:v>
                      </c:pt>
                      <c:pt idx="816">
                        <c:v>5.666666666666667</c:v>
                      </c:pt>
                      <c:pt idx="817">
                        <c:v>5.6736111111111107</c:v>
                      </c:pt>
                      <c:pt idx="818">
                        <c:v>5.6805555555555562</c:v>
                      </c:pt>
                      <c:pt idx="819">
                        <c:v>5.6875</c:v>
                      </c:pt>
                      <c:pt idx="820">
                        <c:v>5.6944444444444438</c:v>
                      </c:pt>
                      <c:pt idx="821">
                        <c:v>5.7013888888888893</c:v>
                      </c:pt>
                      <c:pt idx="822">
                        <c:v>5.708333333333333</c:v>
                      </c:pt>
                      <c:pt idx="823">
                        <c:v>5.7152777777777777</c:v>
                      </c:pt>
                      <c:pt idx="824">
                        <c:v>5.7222222222222223</c:v>
                      </c:pt>
                      <c:pt idx="825">
                        <c:v>5.729166666666667</c:v>
                      </c:pt>
                      <c:pt idx="826">
                        <c:v>5.7361111111111107</c:v>
                      </c:pt>
                      <c:pt idx="827">
                        <c:v>5.7430555555555562</c:v>
                      </c:pt>
                      <c:pt idx="828">
                        <c:v>5.75</c:v>
                      </c:pt>
                      <c:pt idx="829">
                        <c:v>5.7569444444444438</c:v>
                      </c:pt>
                      <c:pt idx="830">
                        <c:v>5.7638888888888893</c:v>
                      </c:pt>
                      <c:pt idx="831">
                        <c:v>5.770833333333333</c:v>
                      </c:pt>
                      <c:pt idx="832">
                        <c:v>5.7777777777777777</c:v>
                      </c:pt>
                      <c:pt idx="833">
                        <c:v>5.7847222222222223</c:v>
                      </c:pt>
                      <c:pt idx="834">
                        <c:v>5.791666666666667</c:v>
                      </c:pt>
                      <c:pt idx="835">
                        <c:v>5.7986111111111107</c:v>
                      </c:pt>
                      <c:pt idx="836">
                        <c:v>5.8055555555555562</c:v>
                      </c:pt>
                      <c:pt idx="837">
                        <c:v>5.8125</c:v>
                      </c:pt>
                      <c:pt idx="838">
                        <c:v>5.8194444444444438</c:v>
                      </c:pt>
                      <c:pt idx="839">
                        <c:v>5.8263888888888893</c:v>
                      </c:pt>
                      <c:pt idx="840">
                        <c:v>5.833333333333333</c:v>
                      </c:pt>
                      <c:pt idx="841">
                        <c:v>5.8402777777777777</c:v>
                      </c:pt>
                      <c:pt idx="842">
                        <c:v>5.8472222222222223</c:v>
                      </c:pt>
                      <c:pt idx="843">
                        <c:v>5.854166666666667</c:v>
                      </c:pt>
                      <c:pt idx="844">
                        <c:v>5.8611111111111107</c:v>
                      </c:pt>
                      <c:pt idx="845">
                        <c:v>5.8680555555555562</c:v>
                      </c:pt>
                      <c:pt idx="846">
                        <c:v>5.875</c:v>
                      </c:pt>
                      <c:pt idx="847">
                        <c:v>5.8819444444444438</c:v>
                      </c:pt>
                      <c:pt idx="848">
                        <c:v>5.8888888888888893</c:v>
                      </c:pt>
                      <c:pt idx="849">
                        <c:v>5.895833333333333</c:v>
                      </c:pt>
                      <c:pt idx="850">
                        <c:v>5.9027777777777777</c:v>
                      </c:pt>
                      <c:pt idx="851">
                        <c:v>5.9097222222222223</c:v>
                      </c:pt>
                      <c:pt idx="852">
                        <c:v>5.916666666666667</c:v>
                      </c:pt>
                      <c:pt idx="853">
                        <c:v>5.9236111111111107</c:v>
                      </c:pt>
                      <c:pt idx="854">
                        <c:v>5.9305555555555562</c:v>
                      </c:pt>
                      <c:pt idx="855">
                        <c:v>5.9375</c:v>
                      </c:pt>
                      <c:pt idx="856">
                        <c:v>5.9444444444444438</c:v>
                      </c:pt>
                      <c:pt idx="857">
                        <c:v>5.9513888888888893</c:v>
                      </c:pt>
                      <c:pt idx="858">
                        <c:v>5.958333333333333</c:v>
                      </c:pt>
                      <c:pt idx="859">
                        <c:v>5.9652777777777777</c:v>
                      </c:pt>
                      <c:pt idx="860">
                        <c:v>5.9722222222222223</c:v>
                      </c:pt>
                      <c:pt idx="861">
                        <c:v>5.979166666666667</c:v>
                      </c:pt>
                      <c:pt idx="862">
                        <c:v>5.9861111111111107</c:v>
                      </c:pt>
                      <c:pt idx="863">
                        <c:v>5.9930555555555562</c:v>
                      </c:pt>
                      <c:pt idx="864">
                        <c:v>6</c:v>
                      </c:pt>
                      <c:pt idx="865">
                        <c:v>6.0069444444444438</c:v>
                      </c:pt>
                      <c:pt idx="866">
                        <c:v>6.0138888888888893</c:v>
                      </c:pt>
                      <c:pt idx="867">
                        <c:v>6.020833333333333</c:v>
                      </c:pt>
                      <c:pt idx="868">
                        <c:v>6.0277777777777777</c:v>
                      </c:pt>
                      <c:pt idx="869">
                        <c:v>6.0347222222222223</c:v>
                      </c:pt>
                      <c:pt idx="870">
                        <c:v>6.041666666666667</c:v>
                      </c:pt>
                      <c:pt idx="871">
                        <c:v>6.0486111111111107</c:v>
                      </c:pt>
                      <c:pt idx="872">
                        <c:v>6.0555555555555562</c:v>
                      </c:pt>
                      <c:pt idx="873">
                        <c:v>6.0625</c:v>
                      </c:pt>
                      <c:pt idx="874">
                        <c:v>6.0694444444444438</c:v>
                      </c:pt>
                      <c:pt idx="875">
                        <c:v>6.0763888888888893</c:v>
                      </c:pt>
                      <c:pt idx="876">
                        <c:v>6.083333333333333</c:v>
                      </c:pt>
                      <c:pt idx="877">
                        <c:v>6.0902777777777777</c:v>
                      </c:pt>
                      <c:pt idx="878">
                        <c:v>6.0972222222222223</c:v>
                      </c:pt>
                      <c:pt idx="879">
                        <c:v>6.104166666666667</c:v>
                      </c:pt>
                      <c:pt idx="880">
                        <c:v>6.1111111111111107</c:v>
                      </c:pt>
                      <c:pt idx="881">
                        <c:v>6.1180555555555562</c:v>
                      </c:pt>
                      <c:pt idx="882">
                        <c:v>6.125</c:v>
                      </c:pt>
                      <c:pt idx="883">
                        <c:v>6.1319444444444438</c:v>
                      </c:pt>
                      <c:pt idx="884">
                        <c:v>6.1388888888888893</c:v>
                      </c:pt>
                      <c:pt idx="885">
                        <c:v>6.145833333333333</c:v>
                      </c:pt>
                      <c:pt idx="886">
                        <c:v>6.1527777777777777</c:v>
                      </c:pt>
                      <c:pt idx="887">
                        <c:v>6.1597222222222223</c:v>
                      </c:pt>
                      <c:pt idx="888">
                        <c:v>6.166666666666667</c:v>
                      </c:pt>
                      <c:pt idx="889">
                        <c:v>6.1736111111111107</c:v>
                      </c:pt>
                      <c:pt idx="890">
                        <c:v>6.1805555555555562</c:v>
                      </c:pt>
                      <c:pt idx="891">
                        <c:v>6.1875</c:v>
                      </c:pt>
                      <c:pt idx="892">
                        <c:v>6.1944444444444438</c:v>
                      </c:pt>
                      <c:pt idx="893">
                        <c:v>6.2013888888888893</c:v>
                      </c:pt>
                      <c:pt idx="894">
                        <c:v>6.208333333333333</c:v>
                      </c:pt>
                      <c:pt idx="895">
                        <c:v>6.2152777777777777</c:v>
                      </c:pt>
                      <c:pt idx="896">
                        <c:v>6.2222222222222223</c:v>
                      </c:pt>
                      <c:pt idx="897">
                        <c:v>6.229166666666667</c:v>
                      </c:pt>
                      <c:pt idx="898">
                        <c:v>6.2361111111111107</c:v>
                      </c:pt>
                      <c:pt idx="899">
                        <c:v>6.2430555555555562</c:v>
                      </c:pt>
                      <c:pt idx="900">
                        <c:v>6.25</c:v>
                      </c:pt>
                      <c:pt idx="901">
                        <c:v>6.2569444444444438</c:v>
                      </c:pt>
                      <c:pt idx="902">
                        <c:v>6.2638888888888893</c:v>
                      </c:pt>
                      <c:pt idx="903">
                        <c:v>6.270833333333333</c:v>
                      </c:pt>
                      <c:pt idx="904">
                        <c:v>6.2777777777777777</c:v>
                      </c:pt>
                      <c:pt idx="905">
                        <c:v>6.2847222222222223</c:v>
                      </c:pt>
                      <c:pt idx="906">
                        <c:v>6.291666666666667</c:v>
                      </c:pt>
                      <c:pt idx="907">
                        <c:v>6.2986111111111107</c:v>
                      </c:pt>
                      <c:pt idx="908">
                        <c:v>6.3055555555555562</c:v>
                      </c:pt>
                      <c:pt idx="909">
                        <c:v>6.3125</c:v>
                      </c:pt>
                      <c:pt idx="910">
                        <c:v>6.3194444444444438</c:v>
                      </c:pt>
                      <c:pt idx="911">
                        <c:v>6.3263888888888893</c:v>
                      </c:pt>
                      <c:pt idx="912">
                        <c:v>6.333333333333333</c:v>
                      </c:pt>
                      <c:pt idx="913">
                        <c:v>6.3402777777777777</c:v>
                      </c:pt>
                      <c:pt idx="914">
                        <c:v>6.3472222222222223</c:v>
                      </c:pt>
                      <c:pt idx="915">
                        <c:v>6.354166666666667</c:v>
                      </c:pt>
                      <c:pt idx="916">
                        <c:v>6.3611111111111107</c:v>
                      </c:pt>
                      <c:pt idx="917">
                        <c:v>6.3680555555555562</c:v>
                      </c:pt>
                      <c:pt idx="918">
                        <c:v>6.375</c:v>
                      </c:pt>
                      <c:pt idx="919">
                        <c:v>6.3819444444444438</c:v>
                      </c:pt>
                      <c:pt idx="920">
                        <c:v>6.3888888888888893</c:v>
                      </c:pt>
                      <c:pt idx="921">
                        <c:v>6.395833333333333</c:v>
                      </c:pt>
                      <c:pt idx="922">
                        <c:v>6.4027777777777777</c:v>
                      </c:pt>
                      <c:pt idx="923">
                        <c:v>6.4097222222222223</c:v>
                      </c:pt>
                      <c:pt idx="924">
                        <c:v>6.416666666666667</c:v>
                      </c:pt>
                      <c:pt idx="925">
                        <c:v>6.4236111111111107</c:v>
                      </c:pt>
                      <c:pt idx="926">
                        <c:v>6.4305555555555562</c:v>
                      </c:pt>
                      <c:pt idx="927">
                        <c:v>6.4375</c:v>
                      </c:pt>
                      <c:pt idx="928">
                        <c:v>6.4444444444444438</c:v>
                      </c:pt>
                      <c:pt idx="929">
                        <c:v>6.4513888888888893</c:v>
                      </c:pt>
                      <c:pt idx="930">
                        <c:v>6.458333333333333</c:v>
                      </c:pt>
                      <c:pt idx="931">
                        <c:v>6.4652777777777777</c:v>
                      </c:pt>
                      <c:pt idx="932">
                        <c:v>6.4722222222222223</c:v>
                      </c:pt>
                      <c:pt idx="933">
                        <c:v>6.479166666666667</c:v>
                      </c:pt>
                      <c:pt idx="934">
                        <c:v>6.4861111111111107</c:v>
                      </c:pt>
                      <c:pt idx="935">
                        <c:v>6.4930555555555562</c:v>
                      </c:pt>
                      <c:pt idx="936">
                        <c:v>6.5</c:v>
                      </c:pt>
                      <c:pt idx="937">
                        <c:v>6.5069444444444438</c:v>
                      </c:pt>
                      <c:pt idx="938">
                        <c:v>6.5138888888888893</c:v>
                      </c:pt>
                      <c:pt idx="939">
                        <c:v>6.520833333333333</c:v>
                      </c:pt>
                      <c:pt idx="940">
                        <c:v>6.5277777777777777</c:v>
                      </c:pt>
                      <c:pt idx="941">
                        <c:v>6.5347222222222223</c:v>
                      </c:pt>
                      <c:pt idx="942">
                        <c:v>6.541666666666667</c:v>
                      </c:pt>
                      <c:pt idx="943">
                        <c:v>6.5486111111111107</c:v>
                      </c:pt>
                      <c:pt idx="944">
                        <c:v>6.5555555555555562</c:v>
                      </c:pt>
                      <c:pt idx="945">
                        <c:v>6.5625</c:v>
                      </c:pt>
                      <c:pt idx="946">
                        <c:v>6.5694444444444438</c:v>
                      </c:pt>
                      <c:pt idx="947">
                        <c:v>6.5763888888888893</c:v>
                      </c:pt>
                      <c:pt idx="948">
                        <c:v>6.583333333333333</c:v>
                      </c:pt>
                      <c:pt idx="949">
                        <c:v>6.5902777777777777</c:v>
                      </c:pt>
                      <c:pt idx="950">
                        <c:v>6.5972222222222223</c:v>
                      </c:pt>
                      <c:pt idx="951">
                        <c:v>6.604166666666667</c:v>
                      </c:pt>
                      <c:pt idx="952">
                        <c:v>6.6111111111111107</c:v>
                      </c:pt>
                      <c:pt idx="953">
                        <c:v>6.6180555555555562</c:v>
                      </c:pt>
                      <c:pt idx="954">
                        <c:v>6.625</c:v>
                      </c:pt>
                      <c:pt idx="955">
                        <c:v>6.6319444444444438</c:v>
                      </c:pt>
                      <c:pt idx="956">
                        <c:v>6.6388888888888893</c:v>
                      </c:pt>
                      <c:pt idx="957">
                        <c:v>6.645833333333333</c:v>
                      </c:pt>
                      <c:pt idx="958">
                        <c:v>6.6527777777777777</c:v>
                      </c:pt>
                      <c:pt idx="959">
                        <c:v>6.6597222222222223</c:v>
                      </c:pt>
                      <c:pt idx="960">
                        <c:v>6.666666666666667</c:v>
                      </c:pt>
                      <c:pt idx="961">
                        <c:v>6.6736111111111107</c:v>
                      </c:pt>
                      <c:pt idx="962">
                        <c:v>6.6805555555555562</c:v>
                      </c:pt>
                      <c:pt idx="963">
                        <c:v>6.6875</c:v>
                      </c:pt>
                      <c:pt idx="964">
                        <c:v>6.6944444444444438</c:v>
                      </c:pt>
                      <c:pt idx="965">
                        <c:v>6.7013888888888893</c:v>
                      </c:pt>
                      <c:pt idx="966">
                        <c:v>6.708333333333333</c:v>
                      </c:pt>
                      <c:pt idx="967">
                        <c:v>6.7152777777777777</c:v>
                      </c:pt>
                      <c:pt idx="968">
                        <c:v>6.7222222222222223</c:v>
                      </c:pt>
                      <c:pt idx="969">
                        <c:v>6.729166666666667</c:v>
                      </c:pt>
                      <c:pt idx="970">
                        <c:v>6.7361111111111107</c:v>
                      </c:pt>
                      <c:pt idx="971">
                        <c:v>6.7430555555555562</c:v>
                      </c:pt>
                      <c:pt idx="972">
                        <c:v>6.75</c:v>
                      </c:pt>
                      <c:pt idx="973">
                        <c:v>6.7569444444444438</c:v>
                      </c:pt>
                      <c:pt idx="974">
                        <c:v>6.7638888888888893</c:v>
                      </c:pt>
                      <c:pt idx="975">
                        <c:v>6.770833333333333</c:v>
                      </c:pt>
                      <c:pt idx="976">
                        <c:v>6.7777777777777777</c:v>
                      </c:pt>
                      <c:pt idx="977">
                        <c:v>6.7847222222222223</c:v>
                      </c:pt>
                      <c:pt idx="978">
                        <c:v>6.791666666666667</c:v>
                      </c:pt>
                      <c:pt idx="979">
                        <c:v>6.7986111111111107</c:v>
                      </c:pt>
                      <c:pt idx="980">
                        <c:v>6.8055555555555562</c:v>
                      </c:pt>
                      <c:pt idx="981">
                        <c:v>6.8125</c:v>
                      </c:pt>
                      <c:pt idx="982">
                        <c:v>6.8194444444444438</c:v>
                      </c:pt>
                      <c:pt idx="983">
                        <c:v>6.8263888888888893</c:v>
                      </c:pt>
                      <c:pt idx="984">
                        <c:v>6.833333333333333</c:v>
                      </c:pt>
                      <c:pt idx="985">
                        <c:v>6.8402777777777777</c:v>
                      </c:pt>
                      <c:pt idx="986">
                        <c:v>6.8472222222222223</c:v>
                      </c:pt>
                      <c:pt idx="987">
                        <c:v>6.854166666666667</c:v>
                      </c:pt>
                      <c:pt idx="988">
                        <c:v>6.8611111111111107</c:v>
                      </c:pt>
                      <c:pt idx="989">
                        <c:v>6.8680555555555562</c:v>
                      </c:pt>
                      <c:pt idx="990">
                        <c:v>6.875</c:v>
                      </c:pt>
                      <c:pt idx="991">
                        <c:v>6.8819444444444438</c:v>
                      </c:pt>
                      <c:pt idx="992">
                        <c:v>6.8888888888888893</c:v>
                      </c:pt>
                      <c:pt idx="993">
                        <c:v>6.895833333333333</c:v>
                      </c:pt>
                      <c:pt idx="994">
                        <c:v>6.9027777777777777</c:v>
                      </c:pt>
                      <c:pt idx="995">
                        <c:v>6.9097222222222223</c:v>
                      </c:pt>
                      <c:pt idx="996">
                        <c:v>6.916666666666667</c:v>
                      </c:pt>
                      <c:pt idx="997">
                        <c:v>6.9236111111111107</c:v>
                      </c:pt>
                      <c:pt idx="998">
                        <c:v>6.9305555555555562</c:v>
                      </c:pt>
                      <c:pt idx="999">
                        <c:v>6.9375</c:v>
                      </c:pt>
                      <c:pt idx="1000">
                        <c:v>6.9444444444444438</c:v>
                      </c:pt>
                      <c:pt idx="1001">
                        <c:v>6.9513888888888893</c:v>
                      </c:pt>
                      <c:pt idx="1002">
                        <c:v>6.958333333333333</c:v>
                      </c:pt>
                      <c:pt idx="1003">
                        <c:v>6.9652777777777777</c:v>
                      </c:pt>
                      <c:pt idx="1004">
                        <c:v>6.9722222222222223</c:v>
                      </c:pt>
                      <c:pt idx="1005">
                        <c:v>6.979166666666667</c:v>
                      </c:pt>
                      <c:pt idx="1006">
                        <c:v>6.9861111111111107</c:v>
                      </c:pt>
                      <c:pt idx="1007">
                        <c:v>6.9930555555555562</c:v>
                      </c:pt>
                      <c:pt idx="1008">
                        <c:v>7</c:v>
                      </c:pt>
                      <c:pt idx="1009">
                        <c:v>7.0069444444444438</c:v>
                      </c:pt>
                      <c:pt idx="1010">
                        <c:v>7.0138888888888893</c:v>
                      </c:pt>
                      <c:pt idx="1011">
                        <c:v>7.020833333333333</c:v>
                      </c:pt>
                      <c:pt idx="1012">
                        <c:v>7.0277777777777777</c:v>
                      </c:pt>
                      <c:pt idx="1013">
                        <c:v>7.0347222222222223</c:v>
                      </c:pt>
                      <c:pt idx="1014">
                        <c:v>7.041666666666667</c:v>
                      </c:pt>
                      <c:pt idx="1015">
                        <c:v>7.0486111111111107</c:v>
                      </c:pt>
                      <c:pt idx="1016">
                        <c:v>7.0555555555555562</c:v>
                      </c:pt>
                      <c:pt idx="1017">
                        <c:v>7.0625</c:v>
                      </c:pt>
                      <c:pt idx="1018">
                        <c:v>7.0694444444444438</c:v>
                      </c:pt>
                      <c:pt idx="1019">
                        <c:v>7.0763888888888893</c:v>
                      </c:pt>
                      <c:pt idx="1020">
                        <c:v>7.083333333333333</c:v>
                      </c:pt>
                      <c:pt idx="1021">
                        <c:v>7.0902777777777777</c:v>
                      </c:pt>
                      <c:pt idx="1022">
                        <c:v>7.0972222222222223</c:v>
                      </c:pt>
                      <c:pt idx="1023">
                        <c:v>7.104166666666667</c:v>
                      </c:pt>
                      <c:pt idx="1024">
                        <c:v>7.1111111111111107</c:v>
                      </c:pt>
                      <c:pt idx="1025">
                        <c:v>7.1180555555555562</c:v>
                      </c:pt>
                      <c:pt idx="1026">
                        <c:v>7.125</c:v>
                      </c:pt>
                      <c:pt idx="1027">
                        <c:v>7.1319444444444438</c:v>
                      </c:pt>
                      <c:pt idx="1028">
                        <c:v>7.1388888888888893</c:v>
                      </c:pt>
                      <c:pt idx="1029">
                        <c:v>7.145833333333333</c:v>
                      </c:pt>
                      <c:pt idx="1030">
                        <c:v>7.1527777777777777</c:v>
                      </c:pt>
                      <c:pt idx="1031">
                        <c:v>7.1597222222222223</c:v>
                      </c:pt>
                      <c:pt idx="1032">
                        <c:v>7.166666666666667</c:v>
                      </c:pt>
                      <c:pt idx="1033">
                        <c:v>7.1736111111111107</c:v>
                      </c:pt>
                      <c:pt idx="1034">
                        <c:v>7.1805555555555562</c:v>
                      </c:pt>
                      <c:pt idx="1035">
                        <c:v>7.1875</c:v>
                      </c:pt>
                      <c:pt idx="1036">
                        <c:v>7.1944444444444438</c:v>
                      </c:pt>
                      <c:pt idx="1037">
                        <c:v>7.2013888888888893</c:v>
                      </c:pt>
                      <c:pt idx="1038">
                        <c:v>7.208333333333333</c:v>
                      </c:pt>
                      <c:pt idx="1039">
                        <c:v>7.2152777777777777</c:v>
                      </c:pt>
                      <c:pt idx="1040">
                        <c:v>7.2222222222222223</c:v>
                      </c:pt>
                      <c:pt idx="1041">
                        <c:v>7.229166666666667</c:v>
                      </c:pt>
                      <c:pt idx="1042">
                        <c:v>7.2361111111111107</c:v>
                      </c:pt>
                      <c:pt idx="1043">
                        <c:v>7.2430555555555562</c:v>
                      </c:pt>
                      <c:pt idx="1044">
                        <c:v>7.25</c:v>
                      </c:pt>
                      <c:pt idx="1045">
                        <c:v>7.2569444444444438</c:v>
                      </c:pt>
                      <c:pt idx="1046">
                        <c:v>7.2638888888888893</c:v>
                      </c:pt>
                      <c:pt idx="1047">
                        <c:v>7.270833333333333</c:v>
                      </c:pt>
                      <c:pt idx="1048">
                        <c:v>7.2777777777777777</c:v>
                      </c:pt>
                      <c:pt idx="1049">
                        <c:v>7.2847222222222223</c:v>
                      </c:pt>
                      <c:pt idx="1050">
                        <c:v>7.291666666666667</c:v>
                      </c:pt>
                      <c:pt idx="1051">
                        <c:v>7.2986111111111107</c:v>
                      </c:pt>
                      <c:pt idx="1052">
                        <c:v>7.3055555555555562</c:v>
                      </c:pt>
                      <c:pt idx="1053">
                        <c:v>7.3125</c:v>
                      </c:pt>
                      <c:pt idx="1054">
                        <c:v>7.3194444444444438</c:v>
                      </c:pt>
                      <c:pt idx="1055">
                        <c:v>7.3263888888888893</c:v>
                      </c:pt>
                      <c:pt idx="1056">
                        <c:v>7.333333333333333</c:v>
                      </c:pt>
                      <c:pt idx="1057">
                        <c:v>7.3402777777777777</c:v>
                      </c:pt>
                      <c:pt idx="1058">
                        <c:v>7.3472222222222223</c:v>
                      </c:pt>
                      <c:pt idx="1059">
                        <c:v>7.354166666666667</c:v>
                      </c:pt>
                      <c:pt idx="1060">
                        <c:v>7.3611111111111107</c:v>
                      </c:pt>
                      <c:pt idx="1061">
                        <c:v>7.3680555555555562</c:v>
                      </c:pt>
                      <c:pt idx="1062">
                        <c:v>7.375</c:v>
                      </c:pt>
                      <c:pt idx="1063">
                        <c:v>7.3819444444444438</c:v>
                      </c:pt>
                      <c:pt idx="1064">
                        <c:v>7.3888888888888893</c:v>
                      </c:pt>
                      <c:pt idx="1065">
                        <c:v>7.395833333333333</c:v>
                      </c:pt>
                      <c:pt idx="1066">
                        <c:v>7.4027777777777777</c:v>
                      </c:pt>
                      <c:pt idx="1067">
                        <c:v>7.4097222222222223</c:v>
                      </c:pt>
                      <c:pt idx="1068">
                        <c:v>7.416666666666667</c:v>
                      </c:pt>
                      <c:pt idx="1069">
                        <c:v>7.4236111111111107</c:v>
                      </c:pt>
                      <c:pt idx="1070">
                        <c:v>7.4305555555555562</c:v>
                      </c:pt>
                      <c:pt idx="1071">
                        <c:v>7.4375</c:v>
                      </c:pt>
                      <c:pt idx="1072">
                        <c:v>7.4444444444444438</c:v>
                      </c:pt>
                      <c:pt idx="1073">
                        <c:v>7.4513888888888893</c:v>
                      </c:pt>
                      <c:pt idx="1074">
                        <c:v>7.458333333333333</c:v>
                      </c:pt>
                      <c:pt idx="1075">
                        <c:v>7.4652777777777777</c:v>
                      </c:pt>
                      <c:pt idx="1076">
                        <c:v>7.4722222222222223</c:v>
                      </c:pt>
                      <c:pt idx="1077">
                        <c:v>7.479166666666667</c:v>
                      </c:pt>
                      <c:pt idx="1078">
                        <c:v>7.4861111111111107</c:v>
                      </c:pt>
                      <c:pt idx="1079">
                        <c:v>7.4930555555555562</c:v>
                      </c:pt>
                      <c:pt idx="1080">
                        <c:v>7.5</c:v>
                      </c:pt>
                      <c:pt idx="1081">
                        <c:v>7.5069444444444438</c:v>
                      </c:pt>
                      <c:pt idx="1082">
                        <c:v>7.5138888888888893</c:v>
                      </c:pt>
                      <c:pt idx="1083">
                        <c:v>7.520833333333333</c:v>
                      </c:pt>
                      <c:pt idx="1084">
                        <c:v>7.5277777777777777</c:v>
                      </c:pt>
                      <c:pt idx="1085">
                        <c:v>7.5347222222222223</c:v>
                      </c:pt>
                      <c:pt idx="1086">
                        <c:v>7.541666666666667</c:v>
                      </c:pt>
                      <c:pt idx="1087">
                        <c:v>7.5486111111111107</c:v>
                      </c:pt>
                      <c:pt idx="1088">
                        <c:v>7.5555555555555562</c:v>
                      </c:pt>
                      <c:pt idx="1089">
                        <c:v>7.5625</c:v>
                      </c:pt>
                      <c:pt idx="1090">
                        <c:v>7.5694444444444438</c:v>
                      </c:pt>
                      <c:pt idx="1091">
                        <c:v>7.5763888888888893</c:v>
                      </c:pt>
                      <c:pt idx="1092">
                        <c:v>7.583333333333333</c:v>
                      </c:pt>
                      <c:pt idx="1093">
                        <c:v>7.5902777777777777</c:v>
                      </c:pt>
                      <c:pt idx="1094">
                        <c:v>7.5972222222222223</c:v>
                      </c:pt>
                      <c:pt idx="1095">
                        <c:v>7.604166666666667</c:v>
                      </c:pt>
                      <c:pt idx="1096">
                        <c:v>7.6111111111111107</c:v>
                      </c:pt>
                      <c:pt idx="1097">
                        <c:v>7.6180555555555562</c:v>
                      </c:pt>
                      <c:pt idx="1098">
                        <c:v>7.625</c:v>
                      </c:pt>
                      <c:pt idx="1099">
                        <c:v>7.6319444444444438</c:v>
                      </c:pt>
                      <c:pt idx="1100">
                        <c:v>7.6388888888888893</c:v>
                      </c:pt>
                      <c:pt idx="1101">
                        <c:v>7.645833333333333</c:v>
                      </c:pt>
                      <c:pt idx="1102">
                        <c:v>7.6527777777777777</c:v>
                      </c:pt>
                      <c:pt idx="1103">
                        <c:v>7.6597222222222223</c:v>
                      </c:pt>
                      <c:pt idx="1104">
                        <c:v>7.666666666666667</c:v>
                      </c:pt>
                      <c:pt idx="1105">
                        <c:v>7.6736111111111107</c:v>
                      </c:pt>
                      <c:pt idx="1106">
                        <c:v>7.6805555555555562</c:v>
                      </c:pt>
                      <c:pt idx="1107">
                        <c:v>7.6875</c:v>
                      </c:pt>
                      <c:pt idx="1108">
                        <c:v>7.6944444444444438</c:v>
                      </c:pt>
                      <c:pt idx="1109">
                        <c:v>7.7013888888888893</c:v>
                      </c:pt>
                      <c:pt idx="1110">
                        <c:v>7.708333333333333</c:v>
                      </c:pt>
                      <c:pt idx="1111">
                        <c:v>7.7152777777777777</c:v>
                      </c:pt>
                      <c:pt idx="1112">
                        <c:v>7.7222222222222223</c:v>
                      </c:pt>
                      <c:pt idx="1113">
                        <c:v>7.729166666666667</c:v>
                      </c:pt>
                      <c:pt idx="1114">
                        <c:v>7.7361111111111107</c:v>
                      </c:pt>
                      <c:pt idx="1115">
                        <c:v>7.7430555555555562</c:v>
                      </c:pt>
                      <c:pt idx="1116">
                        <c:v>7.75</c:v>
                      </c:pt>
                      <c:pt idx="1117">
                        <c:v>7.7569444444444438</c:v>
                      </c:pt>
                      <c:pt idx="1118">
                        <c:v>7.7638888888888893</c:v>
                      </c:pt>
                      <c:pt idx="1119">
                        <c:v>7.770833333333333</c:v>
                      </c:pt>
                      <c:pt idx="1120">
                        <c:v>7.7777777777777777</c:v>
                      </c:pt>
                      <c:pt idx="1121">
                        <c:v>7.7847222222222223</c:v>
                      </c:pt>
                      <c:pt idx="1122">
                        <c:v>7.791666666666667</c:v>
                      </c:pt>
                      <c:pt idx="1123">
                        <c:v>7.7986111111111107</c:v>
                      </c:pt>
                      <c:pt idx="1124">
                        <c:v>7.8055555555555562</c:v>
                      </c:pt>
                      <c:pt idx="1125">
                        <c:v>7.8125</c:v>
                      </c:pt>
                      <c:pt idx="1126">
                        <c:v>7.8194444444444438</c:v>
                      </c:pt>
                      <c:pt idx="1127">
                        <c:v>7.8263888888888893</c:v>
                      </c:pt>
                      <c:pt idx="1128">
                        <c:v>7.833333333333333</c:v>
                      </c:pt>
                      <c:pt idx="1129">
                        <c:v>7.8402777777777777</c:v>
                      </c:pt>
                      <c:pt idx="1130">
                        <c:v>7.8472222222222223</c:v>
                      </c:pt>
                      <c:pt idx="1131">
                        <c:v>7.854166666666667</c:v>
                      </c:pt>
                      <c:pt idx="1132">
                        <c:v>7.8611111111111107</c:v>
                      </c:pt>
                      <c:pt idx="1133">
                        <c:v>7.8680555555555562</c:v>
                      </c:pt>
                      <c:pt idx="1134">
                        <c:v>7.875</c:v>
                      </c:pt>
                      <c:pt idx="1135">
                        <c:v>7.8819444444444438</c:v>
                      </c:pt>
                      <c:pt idx="1136">
                        <c:v>7.8888888888888893</c:v>
                      </c:pt>
                      <c:pt idx="1137">
                        <c:v>7.895833333333333</c:v>
                      </c:pt>
                      <c:pt idx="1138">
                        <c:v>7.9027777777777777</c:v>
                      </c:pt>
                      <c:pt idx="1139">
                        <c:v>7.9097222222222223</c:v>
                      </c:pt>
                      <c:pt idx="1140">
                        <c:v>7.916666666666667</c:v>
                      </c:pt>
                      <c:pt idx="1141">
                        <c:v>7.9236111111111107</c:v>
                      </c:pt>
                      <c:pt idx="1142">
                        <c:v>7.9305555555555562</c:v>
                      </c:pt>
                      <c:pt idx="1143">
                        <c:v>7.9375</c:v>
                      </c:pt>
                      <c:pt idx="1144">
                        <c:v>7.9444444444444438</c:v>
                      </c:pt>
                      <c:pt idx="1145">
                        <c:v>7.9513888888888893</c:v>
                      </c:pt>
                      <c:pt idx="1146">
                        <c:v>7.958333333333333</c:v>
                      </c:pt>
                      <c:pt idx="1147">
                        <c:v>7.9652777777777777</c:v>
                      </c:pt>
                      <c:pt idx="1148">
                        <c:v>7.9722222222222223</c:v>
                      </c:pt>
                      <c:pt idx="1149">
                        <c:v>7.979166666666667</c:v>
                      </c:pt>
                      <c:pt idx="1150">
                        <c:v>7.9861111111111107</c:v>
                      </c:pt>
                      <c:pt idx="1151">
                        <c:v>7.9930555555555562</c:v>
                      </c:pt>
                      <c:pt idx="1152">
                        <c:v>8</c:v>
                      </c:pt>
                      <c:pt idx="1153">
                        <c:v>8.0069444444444446</c:v>
                      </c:pt>
                      <c:pt idx="1154">
                        <c:v>8.0138888888888893</c:v>
                      </c:pt>
                      <c:pt idx="1155">
                        <c:v>8.0208333333333339</c:v>
                      </c:pt>
                      <c:pt idx="1156">
                        <c:v>8.0277777777777768</c:v>
                      </c:pt>
                      <c:pt idx="1157">
                        <c:v>8.0347222222222232</c:v>
                      </c:pt>
                      <c:pt idx="1158">
                        <c:v>8.0416666666666661</c:v>
                      </c:pt>
                      <c:pt idx="1159">
                        <c:v>8.0486111111111107</c:v>
                      </c:pt>
                      <c:pt idx="1160">
                        <c:v>8.0555555555555554</c:v>
                      </c:pt>
                      <c:pt idx="1161">
                        <c:v>8.0625</c:v>
                      </c:pt>
                      <c:pt idx="1162">
                        <c:v>8.0694444444444446</c:v>
                      </c:pt>
                      <c:pt idx="1163">
                        <c:v>8.0763888888888893</c:v>
                      </c:pt>
                      <c:pt idx="1164">
                        <c:v>8.0833333333333339</c:v>
                      </c:pt>
                      <c:pt idx="1165">
                        <c:v>8.0902777777777768</c:v>
                      </c:pt>
                      <c:pt idx="1166">
                        <c:v>8.0972222222222232</c:v>
                      </c:pt>
                      <c:pt idx="1167">
                        <c:v>8.1041666666666661</c:v>
                      </c:pt>
                      <c:pt idx="1168">
                        <c:v>8.1111111111111107</c:v>
                      </c:pt>
                      <c:pt idx="1169">
                        <c:v>8.1180555555555554</c:v>
                      </c:pt>
                      <c:pt idx="1170">
                        <c:v>8.125</c:v>
                      </c:pt>
                      <c:pt idx="1171">
                        <c:v>8.1319444444444446</c:v>
                      </c:pt>
                      <c:pt idx="1172">
                        <c:v>8.1388888888888893</c:v>
                      </c:pt>
                      <c:pt idx="1173">
                        <c:v>8.1458333333333339</c:v>
                      </c:pt>
                      <c:pt idx="1174">
                        <c:v>8.1527777777777768</c:v>
                      </c:pt>
                      <c:pt idx="1175">
                        <c:v>8.1597222222222232</c:v>
                      </c:pt>
                      <c:pt idx="1176">
                        <c:v>8.1666666666666661</c:v>
                      </c:pt>
                      <c:pt idx="1177">
                        <c:v>8.1736111111111107</c:v>
                      </c:pt>
                      <c:pt idx="1178">
                        <c:v>8.1805555555555554</c:v>
                      </c:pt>
                      <c:pt idx="1179">
                        <c:v>8.1875</c:v>
                      </c:pt>
                      <c:pt idx="1180">
                        <c:v>8.1944444444444446</c:v>
                      </c:pt>
                      <c:pt idx="1181">
                        <c:v>8.2013888888888893</c:v>
                      </c:pt>
                      <c:pt idx="1182">
                        <c:v>8.2083333333333339</c:v>
                      </c:pt>
                      <c:pt idx="1183">
                        <c:v>8.2152777777777768</c:v>
                      </c:pt>
                      <c:pt idx="1184">
                        <c:v>8.2222222222222232</c:v>
                      </c:pt>
                      <c:pt idx="1185">
                        <c:v>8.2291666666666661</c:v>
                      </c:pt>
                      <c:pt idx="1186">
                        <c:v>8.2361111111111107</c:v>
                      </c:pt>
                      <c:pt idx="1187">
                        <c:v>8.2430555555555554</c:v>
                      </c:pt>
                      <c:pt idx="1188">
                        <c:v>8.25</c:v>
                      </c:pt>
                      <c:pt idx="1189">
                        <c:v>8.2569444444444446</c:v>
                      </c:pt>
                      <c:pt idx="1190">
                        <c:v>8.2638888888888893</c:v>
                      </c:pt>
                      <c:pt idx="1191">
                        <c:v>8.2708333333333339</c:v>
                      </c:pt>
                      <c:pt idx="1192">
                        <c:v>8.2777777777777768</c:v>
                      </c:pt>
                      <c:pt idx="1193">
                        <c:v>8.2847222222222232</c:v>
                      </c:pt>
                      <c:pt idx="1194">
                        <c:v>8.2916666666666661</c:v>
                      </c:pt>
                      <c:pt idx="1195">
                        <c:v>8.2986111111111107</c:v>
                      </c:pt>
                      <c:pt idx="1196">
                        <c:v>8.3055555555555554</c:v>
                      </c:pt>
                      <c:pt idx="1197">
                        <c:v>8.3125</c:v>
                      </c:pt>
                      <c:pt idx="1198">
                        <c:v>8.3194444444444446</c:v>
                      </c:pt>
                      <c:pt idx="1199">
                        <c:v>8.3263888888888893</c:v>
                      </c:pt>
                      <c:pt idx="1200">
                        <c:v>8.3333333333333339</c:v>
                      </c:pt>
                      <c:pt idx="1201">
                        <c:v>8.3402777777777768</c:v>
                      </c:pt>
                      <c:pt idx="1202">
                        <c:v>8.3472222222222232</c:v>
                      </c:pt>
                      <c:pt idx="1203">
                        <c:v>8.3541666666666661</c:v>
                      </c:pt>
                      <c:pt idx="1204">
                        <c:v>8.3611111111111107</c:v>
                      </c:pt>
                      <c:pt idx="1205">
                        <c:v>8.3680555555555554</c:v>
                      </c:pt>
                      <c:pt idx="1206">
                        <c:v>8.375</c:v>
                      </c:pt>
                      <c:pt idx="1207">
                        <c:v>8.3819444444444446</c:v>
                      </c:pt>
                      <c:pt idx="1208">
                        <c:v>8.3888888888888893</c:v>
                      </c:pt>
                      <c:pt idx="1209">
                        <c:v>8.3958333333333339</c:v>
                      </c:pt>
                      <c:pt idx="1210">
                        <c:v>8.4027777777777768</c:v>
                      </c:pt>
                      <c:pt idx="1211">
                        <c:v>8.4097222222222232</c:v>
                      </c:pt>
                      <c:pt idx="1212">
                        <c:v>8.4166666666666661</c:v>
                      </c:pt>
                      <c:pt idx="1213">
                        <c:v>8.4236111111111107</c:v>
                      </c:pt>
                      <c:pt idx="1214">
                        <c:v>8.4305555555555554</c:v>
                      </c:pt>
                      <c:pt idx="1215">
                        <c:v>8.4375</c:v>
                      </c:pt>
                      <c:pt idx="1216">
                        <c:v>8.4444444444444446</c:v>
                      </c:pt>
                      <c:pt idx="1217">
                        <c:v>8.4513888888888893</c:v>
                      </c:pt>
                      <c:pt idx="1218">
                        <c:v>8.4583333333333339</c:v>
                      </c:pt>
                      <c:pt idx="1219">
                        <c:v>8.4652777777777768</c:v>
                      </c:pt>
                      <c:pt idx="1220">
                        <c:v>8.4722222222222232</c:v>
                      </c:pt>
                      <c:pt idx="1221">
                        <c:v>8.4791666666666661</c:v>
                      </c:pt>
                      <c:pt idx="1222">
                        <c:v>8.4861111111111107</c:v>
                      </c:pt>
                      <c:pt idx="1223">
                        <c:v>8.4930555555555554</c:v>
                      </c:pt>
                      <c:pt idx="1224">
                        <c:v>8.5</c:v>
                      </c:pt>
                      <c:pt idx="1225">
                        <c:v>8.5069444444444446</c:v>
                      </c:pt>
                      <c:pt idx="1226">
                        <c:v>8.5138888888888893</c:v>
                      </c:pt>
                      <c:pt idx="1227">
                        <c:v>8.5208333333333339</c:v>
                      </c:pt>
                      <c:pt idx="1228">
                        <c:v>8.5277777777777768</c:v>
                      </c:pt>
                      <c:pt idx="1229">
                        <c:v>8.5347222222222232</c:v>
                      </c:pt>
                      <c:pt idx="1230">
                        <c:v>8.5416666666666661</c:v>
                      </c:pt>
                      <c:pt idx="1231">
                        <c:v>8.5486111111111107</c:v>
                      </c:pt>
                      <c:pt idx="1232">
                        <c:v>8.5555555555555554</c:v>
                      </c:pt>
                      <c:pt idx="1233">
                        <c:v>8.5625</c:v>
                      </c:pt>
                      <c:pt idx="1234">
                        <c:v>8.5694444444444446</c:v>
                      </c:pt>
                      <c:pt idx="1235">
                        <c:v>8.5763888888888893</c:v>
                      </c:pt>
                      <c:pt idx="1236">
                        <c:v>8.5833333333333339</c:v>
                      </c:pt>
                      <c:pt idx="1237">
                        <c:v>8.5902777777777768</c:v>
                      </c:pt>
                      <c:pt idx="1238">
                        <c:v>8.5972222222222232</c:v>
                      </c:pt>
                      <c:pt idx="1239">
                        <c:v>8.6041666666666661</c:v>
                      </c:pt>
                      <c:pt idx="1240">
                        <c:v>8.6111111111111107</c:v>
                      </c:pt>
                      <c:pt idx="1241">
                        <c:v>8.6180555555555554</c:v>
                      </c:pt>
                      <c:pt idx="1242">
                        <c:v>8.625</c:v>
                      </c:pt>
                      <c:pt idx="1243">
                        <c:v>8.6319444444444446</c:v>
                      </c:pt>
                      <c:pt idx="1244">
                        <c:v>8.6388888888888893</c:v>
                      </c:pt>
                      <c:pt idx="1245">
                        <c:v>8.6458333333333339</c:v>
                      </c:pt>
                      <c:pt idx="1246">
                        <c:v>8.6527777777777768</c:v>
                      </c:pt>
                      <c:pt idx="1247">
                        <c:v>8.6597222222222232</c:v>
                      </c:pt>
                      <c:pt idx="1248">
                        <c:v>8.6666666666666661</c:v>
                      </c:pt>
                      <c:pt idx="1249">
                        <c:v>8.6736111111111107</c:v>
                      </c:pt>
                      <c:pt idx="1250">
                        <c:v>8.6805555555555554</c:v>
                      </c:pt>
                      <c:pt idx="1251">
                        <c:v>8.6875</c:v>
                      </c:pt>
                      <c:pt idx="1252">
                        <c:v>8.6944444444444446</c:v>
                      </c:pt>
                      <c:pt idx="1253">
                        <c:v>8.7013888888888893</c:v>
                      </c:pt>
                      <c:pt idx="1254">
                        <c:v>8.7083333333333339</c:v>
                      </c:pt>
                      <c:pt idx="1255">
                        <c:v>8.7152777777777768</c:v>
                      </c:pt>
                      <c:pt idx="1256">
                        <c:v>8.7222222222222232</c:v>
                      </c:pt>
                      <c:pt idx="1257">
                        <c:v>8.7291666666666661</c:v>
                      </c:pt>
                      <c:pt idx="1258">
                        <c:v>8.7361111111111107</c:v>
                      </c:pt>
                      <c:pt idx="1259">
                        <c:v>8.7430555555555554</c:v>
                      </c:pt>
                      <c:pt idx="1260">
                        <c:v>8.75</c:v>
                      </c:pt>
                      <c:pt idx="1261">
                        <c:v>8.7569444444444446</c:v>
                      </c:pt>
                      <c:pt idx="1262">
                        <c:v>8.7638888888888893</c:v>
                      </c:pt>
                      <c:pt idx="1263">
                        <c:v>8.7708333333333339</c:v>
                      </c:pt>
                      <c:pt idx="1264">
                        <c:v>8.7777777777777768</c:v>
                      </c:pt>
                      <c:pt idx="1265">
                        <c:v>8.7847222222222232</c:v>
                      </c:pt>
                      <c:pt idx="1266">
                        <c:v>8.7916666666666661</c:v>
                      </c:pt>
                      <c:pt idx="1267">
                        <c:v>8.7986111111111107</c:v>
                      </c:pt>
                      <c:pt idx="1268">
                        <c:v>8.8055555555555554</c:v>
                      </c:pt>
                      <c:pt idx="1269">
                        <c:v>8.8125</c:v>
                      </c:pt>
                      <c:pt idx="1270">
                        <c:v>8.8194444444444446</c:v>
                      </c:pt>
                      <c:pt idx="1271">
                        <c:v>8.8263888888888893</c:v>
                      </c:pt>
                      <c:pt idx="1272">
                        <c:v>8.8333333333333339</c:v>
                      </c:pt>
                      <c:pt idx="1273">
                        <c:v>8.8402777777777768</c:v>
                      </c:pt>
                      <c:pt idx="1274">
                        <c:v>8.8472222222222232</c:v>
                      </c:pt>
                      <c:pt idx="1275">
                        <c:v>8.8541666666666661</c:v>
                      </c:pt>
                      <c:pt idx="1276">
                        <c:v>8.8611111111111107</c:v>
                      </c:pt>
                      <c:pt idx="1277">
                        <c:v>8.8680555555555554</c:v>
                      </c:pt>
                      <c:pt idx="1278">
                        <c:v>8.875</c:v>
                      </c:pt>
                      <c:pt idx="1279">
                        <c:v>8.8819444444444446</c:v>
                      </c:pt>
                      <c:pt idx="1280">
                        <c:v>8.8888888888888893</c:v>
                      </c:pt>
                      <c:pt idx="1281">
                        <c:v>8.8958333333333339</c:v>
                      </c:pt>
                      <c:pt idx="1282">
                        <c:v>8.9027777777777768</c:v>
                      </c:pt>
                      <c:pt idx="1283">
                        <c:v>8.9097222222222232</c:v>
                      </c:pt>
                      <c:pt idx="1284">
                        <c:v>8.9166666666666661</c:v>
                      </c:pt>
                      <c:pt idx="1285">
                        <c:v>8.9236111111111107</c:v>
                      </c:pt>
                      <c:pt idx="1286">
                        <c:v>8.9305555555555554</c:v>
                      </c:pt>
                      <c:pt idx="1287">
                        <c:v>8.9375</c:v>
                      </c:pt>
                      <c:pt idx="1288">
                        <c:v>8.9444444444444446</c:v>
                      </c:pt>
                      <c:pt idx="1289">
                        <c:v>8.9513888888888893</c:v>
                      </c:pt>
                      <c:pt idx="1290">
                        <c:v>8.9583333333333339</c:v>
                      </c:pt>
                      <c:pt idx="1291">
                        <c:v>8.9652777777777768</c:v>
                      </c:pt>
                      <c:pt idx="1292">
                        <c:v>8.9722222222222232</c:v>
                      </c:pt>
                      <c:pt idx="1293">
                        <c:v>8.9791666666666661</c:v>
                      </c:pt>
                      <c:pt idx="1294">
                        <c:v>8.9861111111111107</c:v>
                      </c:pt>
                      <c:pt idx="1295">
                        <c:v>8.9930555555555554</c:v>
                      </c:pt>
                      <c:pt idx="1296">
                        <c:v>9</c:v>
                      </c:pt>
                      <c:pt idx="1297">
                        <c:v>9.0069444444444446</c:v>
                      </c:pt>
                      <c:pt idx="1298">
                        <c:v>9.0138888888888893</c:v>
                      </c:pt>
                      <c:pt idx="1299">
                        <c:v>9.0208333333333339</c:v>
                      </c:pt>
                      <c:pt idx="1300">
                        <c:v>9.0277777777777768</c:v>
                      </c:pt>
                      <c:pt idx="1301">
                        <c:v>9.0347222222222232</c:v>
                      </c:pt>
                      <c:pt idx="1302">
                        <c:v>9.0416666666666661</c:v>
                      </c:pt>
                      <c:pt idx="1303">
                        <c:v>9.0486111111111107</c:v>
                      </c:pt>
                      <c:pt idx="1304">
                        <c:v>9.0555555555555554</c:v>
                      </c:pt>
                      <c:pt idx="1305">
                        <c:v>9.0625</c:v>
                      </c:pt>
                      <c:pt idx="1306">
                        <c:v>9.0694444444444446</c:v>
                      </c:pt>
                      <c:pt idx="1307">
                        <c:v>9.0763888888888893</c:v>
                      </c:pt>
                      <c:pt idx="1308">
                        <c:v>9.0833333333333339</c:v>
                      </c:pt>
                      <c:pt idx="1309">
                        <c:v>9.0902777777777768</c:v>
                      </c:pt>
                      <c:pt idx="1310">
                        <c:v>9.0972222222222232</c:v>
                      </c:pt>
                      <c:pt idx="1311">
                        <c:v>9.1041666666666661</c:v>
                      </c:pt>
                      <c:pt idx="1312">
                        <c:v>9.1111111111111107</c:v>
                      </c:pt>
                      <c:pt idx="1313">
                        <c:v>9.1180555555555554</c:v>
                      </c:pt>
                      <c:pt idx="1314">
                        <c:v>9.125</c:v>
                      </c:pt>
                      <c:pt idx="1315">
                        <c:v>9.1319444444444446</c:v>
                      </c:pt>
                      <c:pt idx="1316">
                        <c:v>9.1388888888888893</c:v>
                      </c:pt>
                      <c:pt idx="1317">
                        <c:v>9.1458333333333339</c:v>
                      </c:pt>
                      <c:pt idx="1318">
                        <c:v>9.1527777777777768</c:v>
                      </c:pt>
                      <c:pt idx="1319">
                        <c:v>9.1597222222222232</c:v>
                      </c:pt>
                      <c:pt idx="1320">
                        <c:v>9.1666666666666661</c:v>
                      </c:pt>
                      <c:pt idx="1321">
                        <c:v>9.1736111111111107</c:v>
                      </c:pt>
                      <c:pt idx="1322">
                        <c:v>9.1805555555555554</c:v>
                      </c:pt>
                      <c:pt idx="1323">
                        <c:v>9.1875</c:v>
                      </c:pt>
                      <c:pt idx="1324">
                        <c:v>9.1944444444444446</c:v>
                      </c:pt>
                      <c:pt idx="1325">
                        <c:v>9.2013888888888893</c:v>
                      </c:pt>
                      <c:pt idx="1326">
                        <c:v>9.2083333333333339</c:v>
                      </c:pt>
                      <c:pt idx="1327">
                        <c:v>9.2152777777777768</c:v>
                      </c:pt>
                      <c:pt idx="1328">
                        <c:v>9.2222222222222232</c:v>
                      </c:pt>
                      <c:pt idx="1329">
                        <c:v>9.2291666666666661</c:v>
                      </c:pt>
                      <c:pt idx="1330">
                        <c:v>9.2361111111111107</c:v>
                      </c:pt>
                      <c:pt idx="1331">
                        <c:v>9.2430555555555554</c:v>
                      </c:pt>
                      <c:pt idx="1332">
                        <c:v>9.25</c:v>
                      </c:pt>
                      <c:pt idx="1333">
                        <c:v>9.2569444444444446</c:v>
                      </c:pt>
                      <c:pt idx="1334">
                        <c:v>9.2638888888888893</c:v>
                      </c:pt>
                      <c:pt idx="1335">
                        <c:v>9.2708333333333339</c:v>
                      </c:pt>
                      <c:pt idx="1336">
                        <c:v>9.2777777777777768</c:v>
                      </c:pt>
                      <c:pt idx="1337">
                        <c:v>9.2847222222222232</c:v>
                      </c:pt>
                      <c:pt idx="1338">
                        <c:v>9.2916666666666661</c:v>
                      </c:pt>
                      <c:pt idx="1339">
                        <c:v>9.2986111111111107</c:v>
                      </c:pt>
                      <c:pt idx="1340">
                        <c:v>9.3055555555555554</c:v>
                      </c:pt>
                      <c:pt idx="1341">
                        <c:v>9.3125</c:v>
                      </c:pt>
                      <c:pt idx="1342">
                        <c:v>9.3194444444444446</c:v>
                      </c:pt>
                      <c:pt idx="1343">
                        <c:v>9.3263888888888893</c:v>
                      </c:pt>
                      <c:pt idx="1344">
                        <c:v>9.3333333333333339</c:v>
                      </c:pt>
                      <c:pt idx="1345">
                        <c:v>9.3402777777777768</c:v>
                      </c:pt>
                      <c:pt idx="1346">
                        <c:v>9.3472222222222232</c:v>
                      </c:pt>
                      <c:pt idx="1347">
                        <c:v>9.3541666666666661</c:v>
                      </c:pt>
                      <c:pt idx="1348">
                        <c:v>9.3611111111111107</c:v>
                      </c:pt>
                      <c:pt idx="1349">
                        <c:v>9.3680555555555554</c:v>
                      </c:pt>
                      <c:pt idx="1350">
                        <c:v>9.375</c:v>
                      </c:pt>
                      <c:pt idx="1351">
                        <c:v>9.3819444444444446</c:v>
                      </c:pt>
                      <c:pt idx="1352">
                        <c:v>9.3888888888888893</c:v>
                      </c:pt>
                      <c:pt idx="1353">
                        <c:v>9.3958333333333339</c:v>
                      </c:pt>
                      <c:pt idx="1354">
                        <c:v>9.4027777777777768</c:v>
                      </c:pt>
                      <c:pt idx="1355">
                        <c:v>9.4097222222222232</c:v>
                      </c:pt>
                      <c:pt idx="1356">
                        <c:v>9.4166666666666661</c:v>
                      </c:pt>
                      <c:pt idx="1357">
                        <c:v>9.4236111111111107</c:v>
                      </c:pt>
                      <c:pt idx="1358">
                        <c:v>9.4305555555555554</c:v>
                      </c:pt>
                      <c:pt idx="1359">
                        <c:v>9.4375</c:v>
                      </c:pt>
                      <c:pt idx="1360">
                        <c:v>9.4444444444444446</c:v>
                      </c:pt>
                      <c:pt idx="1361">
                        <c:v>9.4513888888888893</c:v>
                      </c:pt>
                      <c:pt idx="1362">
                        <c:v>9.4583333333333339</c:v>
                      </c:pt>
                      <c:pt idx="1363">
                        <c:v>9.4652777777777768</c:v>
                      </c:pt>
                      <c:pt idx="1364">
                        <c:v>9.4722222222222232</c:v>
                      </c:pt>
                      <c:pt idx="1365">
                        <c:v>9.4791666666666661</c:v>
                      </c:pt>
                      <c:pt idx="1366">
                        <c:v>9.4861111111111107</c:v>
                      </c:pt>
                      <c:pt idx="1367">
                        <c:v>9.4930555555555554</c:v>
                      </c:pt>
                      <c:pt idx="1368">
                        <c:v>9.5</c:v>
                      </c:pt>
                      <c:pt idx="1369">
                        <c:v>9.5069444444444446</c:v>
                      </c:pt>
                      <c:pt idx="1370">
                        <c:v>9.5138888888888893</c:v>
                      </c:pt>
                      <c:pt idx="1371">
                        <c:v>9.5208333333333339</c:v>
                      </c:pt>
                      <c:pt idx="1372">
                        <c:v>9.5277777777777768</c:v>
                      </c:pt>
                      <c:pt idx="1373">
                        <c:v>9.5347222222222232</c:v>
                      </c:pt>
                      <c:pt idx="1374">
                        <c:v>9.5416666666666661</c:v>
                      </c:pt>
                      <c:pt idx="1375">
                        <c:v>9.5486111111111107</c:v>
                      </c:pt>
                      <c:pt idx="1376">
                        <c:v>9.5555555555555554</c:v>
                      </c:pt>
                      <c:pt idx="1377">
                        <c:v>9.5625</c:v>
                      </c:pt>
                      <c:pt idx="1378">
                        <c:v>9.5694444444444446</c:v>
                      </c:pt>
                      <c:pt idx="1379">
                        <c:v>9.5763888888888893</c:v>
                      </c:pt>
                      <c:pt idx="1380">
                        <c:v>9.5833333333333339</c:v>
                      </c:pt>
                      <c:pt idx="1381">
                        <c:v>9.5902777777777768</c:v>
                      </c:pt>
                      <c:pt idx="1382">
                        <c:v>9.5972222222222232</c:v>
                      </c:pt>
                      <c:pt idx="1383">
                        <c:v>9.6041666666666661</c:v>
                      </c:pt>
                      <c:pt idx="1384">
                        <c:v>9.6111111111111107</c:v>
                      </c:pt>
                      <c:pt idx="1385">
                        <c:v>9.6180555555555554</c:v>
                      </c:pt>
                      <c:pt idx="1386">
                        <c:v>9.625</c:v>
                      </c:pt>
                      <c:pt idx="1387">
                        <c:v>9.6319444444444446</c:v>
                      </c:pt>
                      <c:pt idx="1388">
                        <c:v>9.6388888888888893</c:v>
                      </c:pt>
                      <c:pt idx="1389">
                        <c:v>9.6458333333333339</c:v>
                      </c:pt>
                      <c:pt idx="1390">
                        <c:v>9.6527777777777768</c:v>
                      </c:pt>
                      <c:pt idx="1391">
                        <c:v>9.6597222222222232</c:v>
                      </c:pt>
                      <c:pt idx="1392">
                        <c:v>9.6666666666666661</c:v>
                      </c:pt>
                      <c:pt idx="1393">
                        <c:v>9.6736111111111107</c:v>
                      </c:pt>
                      <c:pt idx="1394">
                        <c:v>9.6805555555555554</c:v>
                      </c:pt>
                      <c:pt idx="1395">
                        <c:v>9.6875</c:v>
                      </c:pt>
                      <c:pt idx="1396">
                        <c:v>9.6944444444444446</c:v>
                      </c:pt>
                      <c:pt idx="1397">
                        <c:v>9.7013888888888893</c:v>
                      </c:pt>
                      <c:pt idx="1398">
                        <c:v>9.7083333333333339</c:v>
                      </c:pt>
                      <c:pt idx="1399">
                        <c:v>9.7152777777777768</c:v>
                      </c:pt>
                      <c:pt idx="1400">
                        <c:v>9.7222222222222232</c:v>
                      </c:pt>
                      <c:pt idx="1401">
                        <c:v>9.7291666666666661</c:v>
                      </c:pt>
                      <c:pt idx="1402">
                        <c:v>9.7361111111111107</c:v>
                      </c:pt>
                      <c:pt idx="1403">
                        <c:v>9.7430555555555554</c:v>
                      </c:pt>
                      <c:pt idx="1404">
                        <c:v>9.75</c:v>
                      </c:pt>
                      <c:pt idx="1405">
                        <c:v>9.7569444444444446</c:v>
                      </c:pt>
                      <c:pt idx="1406">
                        <c:v>9.7638888888888893</c:v>
                      </c:pt>
                      <c:pt idx="1407">
                        <c:v>9.7708333333333339</c:v>
                      </c:pt>
                      <c:pt idx="1408">
                        <c:v>9.7777777777777768</c:v>
                      </c:pt>
                      <c:pt idx="1409">
                        <c:v>9.7847222222222232</c:v>
                      </c:pt>
                      <c:pt idx="1410">
                        <c:v>9.7916666666666661</c:v>
                      </c:pt>
                      <c:pt idx="1411">
                        <c:v>9.7986111111111107</c:v>
                      </c:pt>
                      <c:pt idx="1412">
                        <c:v>9.8055555555555554</c:v>
                      </c:pt>
                      <c:pt idx="1413">
                        <c:v>9.8125</c:v>
                      </c:pt>
                      <c:pt idx="1414">
                        <c:v>9.8194444444444446</c:v>
                      </c:pt>
                      <c:pt idx="1415">
                        <c:v>9.8263888888888893</c:v>
                      </c:pt>
                      <c:pt idx="1416">
                        <c:v>9.8333333333333339</c:v>
                      </c:pt>
                      <c:pt idx="1417">
                        <c:v>9.8402777777777768</c:v>
                      </c:pt>
                      <c:pt idx="1418">
                        <c:v>9.8472222222222232</c:v>
                      </c:pt>
                      <c:pt idx="1419">
                        <c:v>9.8541666666666661</c:v>
                      </c:pt>
                      <c:pt idx="1420">
                        <c:v>9.8611111111111107</c:v>
                      </c:pt>
                      <c:pt idx="1421">
                        <c:v>9.8680555555555554</c:v>
                      </c:pt>
                      <c:pt idx="1422">
                        <c:v>9.875</c:v>
                      </c:pt>
                      <c:pt idx="1423">
                        <c:v>9.8819444444444446</c:v>
                      </c:pt>
                      <c:pt idx="1424">
                        <c:v>9.8888888888888893</c:v>
                      </c:pt>
                      <c:pt idx="1425">
                        <c:v>9.8958333333333339</c:v>
                      </c:pt>
                      <c:pt idx="1426">
                        <c:v>9.9027777777777768</c:v>
                      </c:pt>
                      <c:pt idx="1427">
                        <c:v>9.9097222222222232</c:v>
                      </c:pt>
                      <c:pt idx="1428">
                        <c:v>9.9166666666666661</c:v>
                      </c:pt>
                      <c:pt idx="1429">
                        <c:v>9.9236111111111107</c:v>
                      </c:pt>
                      <c:pt idx="1430">
                        <c:v>9.9305555555555554</c:v>
                      </c:pt>
                      <c:pt idx="1431">
                        <c:v>9.9375</c:v>
                      </c:pt>
                      <c:pt idx="1432">
                        <c:v>9.9444444444444446</c:v>
                      </c:pt>
                      <c:pt idx="1433">
                        <c:v>9.9513888888888893</c:v>
                      </c:pt>
                      <c:pt idx="1434">
                        <c:v>9.9583333333333339</c:v>
                      </c:pt>
                      <c:pt idx="1435">
                        <c:v>9.9652777777777768</c:v>
                      </c:pt>
                      <c:pt idx="1436">
                        <c:v>9.9722222222222232</c:v>
                      </c:pt>
                      <c:pt idx="1437">
                        <c:v>9.9791666666666661</c:v>
                      </c:pt>
                      <c:pt idx="1438">
                        <c:v>9.9861111111111107</c:v>
                      </c:pt>
                      <c:pt idx="1439">
                        <c:v>9.9930555555555554</c:v>
                      </c:pt>
                      <c:pt idx="1440">
                        <c:v>10</c:v>
                      </c:pt>
                      <c:pt idx="1441">
                        <c:v>10.006944444444445</c:v>
                      </c:pt>
                      <c:pt idx="1442">
                        <c:v>10.013888888888889</c:v>
                      </c:pt>
                      <c:pt idx="1443">
                        <c:v>10.020833333333334</c:v>
                      </c:pt>
                      <c:pt idx="1444">
                        <c:v>10.027777777777777</c:v>
                      </c:pt>
                      <c:pt idx="1445">
                        <c:v>10.034722222222223</c:v>
                      </c:pt>
                      <c:pt idx="1446">
                        <c:v>10.041666666666666</c:v>
                      </c:pt>
                      <c:pt idx="1447">
                        <c:v>10.048611111111111</c:v>
                      </c:pt>
                      <c:pt idx="1448">
                        <c:v>10.055555555555555</c:v>
                      </c:pt>
                      <c:pt idx="1449">
                        <c:v>10.0625</c:v>
                      </c:pt>
                      <c:pt idx="1450">
                        <c:v>10.069444444444445</c:v>
                      </c:pt>
                      <c:pt idx="1451">
                        <c:v>10.076388888888889</c:v>
                      </c:pt>
                      <c:pt idx="1452">
                        <c:v>10.083333333333334</c:v>
                      </c:pt>
                      <c:pt idx="1453">
                        <c:v>10.090277777777777</c:v>
                      </c:pt>
                      <c:pt idx="1454">
                        <c:v>10.097222222222223</c:v>
                      </c:pt>
                      <c:pt idx="1455">
                        <c:v>10.104166666666666</c:v>
                      </c:pt>
                      <c:pt idx="1456">
                        <c:v>10.111111111111111</c:v>
                      </c:pt>
                      <c:pt idx="1457">
                        <c:v>10.118055555555555</c:v>
                      </c:pt>
                      <c:pt idx="1458">
                        <c:v>10.125</c:v>
                      </c:pt>
                      <c:pt idx="1459">
                        <c:v>10.131944444444445</c:v>
                      </c:pt>
                      <c:pt idx="1460">
                        <c:v>10.138888888888889</c:v>
                      </c:pt>
                      <c:pt idx="1461">
                        <c:v>10.145833333333334</c:v>
                      </c:pt>
                      <c:pt idx="1462">
                        <c:v>10.152777777777777</c:v>
                      </c:pt>
                      <c:pt idx="1463">
                        <c:v>10.159722222222223</c:v>
                      </c:pt>
                      <c:pt idx="1464">
                        <c:v>10.166666666666666</c:v>
                      </c:pt>
                      <c:pt idx="1465">
                        <c:v>10.173611111111111</c:v>
                      </c:pt>
                      <c:pt idx="1466">
                        <c:v>10.180555555555555</c:v>
                      </c:pt>
                      <c:pt idx="1467">
                        <c:v>10.1875</c:v>
                      </c:pt>
                      <c:pt idx="1468">
                        <c:v>10.194444444444445</c:v>
                      </c:pt>
                      <c:pt idx="1469">
                        <c:v>10.201388888888889</c:v>
                      </c:pt>
                      <c:pt idx="1470">
                        <c:v>10.208333333333334</c:v>
                      </c:pt>
                      <c:pt idx="1471">
                        <c:v>10.215277777777777</c:v>
                      </c:pt>
                      <c:pt idx="1472">
                        <c:v>10.222222222222223</c:v>
                      </c:pt>
                      <c:pt idx="1473">
                        <c:v>10.229166666666666</c:v>
                      </c:pt>
                      <c:pt idx="1474">
                        <c:v>10.236111111111111</c:v>
                      </c:pt>
                      <c:pt idx="1475">
                        <c:v>10.243055555555555</c:v>
                      </c:pt>
                      <c:pt idx="1476">
                        <c:v>10.25</c:v>
                      </c:pt>
                      <c:pt idx="1477">
                        <c:v>10.256944444444445</c:v>
                      </c:pt>
                      <c:pt idx="1478">
                        <c:v>10.263888888888889</c:v>
                      </c:pt>
                      <c:pt idx="1479">
                        <c:v>10.270833333333334</c:v>
                      </c:pt>
                      <c:pt idx="1480">
                        <c:v>10.277777777777777</c:v>
                      </c:pt>
                      <c:pt idx="1481">
                        <c:v>10.284722222222223</c:v>
                      </c:pt>
                      <c:pt idx="1482">
                        <c:v>10.291666666666666</c:v>
                      </c:pt>
                      <c:pt idx="1483">
                        <c:v>10.298611111111111</c:v>
                      </c:pt>
                      <c:pt idx="1484">
                        <c:v>10.305555555555555</c:v>
                      </c:pt>
                      <c:pt idx="1485">
                        <c:v>10.3125</c:v>
                      </c:pt>
                      <c:pt idx="1486">
                        <c:v>10.319444444444445</c:v>
                      </c:pt>
                      <c:pt idx="1487">
                        <c:v>10.326388888888889</c:v>
                      </c:pt>
                      <c:pt idx="1488">
                        <c:v>10.333333333333334</c:v>
                      </c:pt>
                      <c:pt idx="1489">
                        <c:v>10.340277777777777</c:v>
                      </c:pt>
                      <c:pt idx="1490">
                        <c:v>10.347222222222223</c:v>
                      </c:pt>
                      <c:pt idx="1491">
                        <c:v>10.354166666666666</c:v>
                      </c:pt>
                      <c:pt idx="1492">
                        <c:v>10.361111111111111</c:v>
                      </c:pt>
                      <c:pt idx="1493">
                        <c:v>10.368055555555555</c:v>
                      </c:pt>
                      <c:pt idx="1494">
                        <c:v>10.375</c:v>
                      </c:pt>
                      <c:pt idx="1495">
                        <c:v>10.381944444444445</c:v>
                      </c:pt>
                      <c:pt idx="1496">
                        <c:v>10.388888888888889</c:v>
                      </c:pt>
                      <c:pt idx="1497">
                        <c:v>10.395833333333334</c:v>
                      </c:pt>
                      <c:pt idx="1498">
                        <c:v>10.402777777777777</c:v>
                      </c:pt>
                      <c:pt idx="1499">
                        <c:v>10.409722222222223</c:v>
                      </c:pt>
                      <c:pt idx="1500">
                        <c:v>10.416666666666666</c:v>
                      </c:pt>
                      <c:pt idx="1501">
                        <c:v>10.423611111111111</c:v>
                      </c:pt>
                      <c:pt idx="1502">
                        <c:v>10.430555555555555</c:v>
                      </c:pt>
                      <c:pt idx="1503">
                        <c:v>10.4375</c:v>
                      </c:pt>
                      <c:pt idx="1504">
                        <c:v>10.444444444444445</c:v>
                      </c:pt>
                      <c:pt idx="1505">
                        <c:v>10.451388888888889</c:v>
                      </c:pt>
                      <c:pt idx="1506">
                        <c:v>10.458333333333334</c:v>
                      </c:pt>
                      <c:pt idx="1507">
                        <c:v>10.465277777777777</c:v>
                      </c:pt>
                      <c:pt idx="1508">
                        <c:v>10.472222222222223</c:v>
                      </c:pt>
                      <c:pt idx="1509">
                        <c:v>10.479166666666666</c:v>
                      </c:pt>
                      <c:pt idx="1510">
                        <c:v>10.486111111111111</c:v>
                      </c:pt>
                      <c:pt idx="1511">
                        <c:v>10.493055555555555</c:v>
                      </c:pt>
                      <c:pt idx="1512">
                        <c:v>10.5</c:v>
                      </c:pt>
                      <c:pt idx="1513">
                        <c:v>10.506944444444445</c:v>
                      </c:pt>
                      <c:pt idx="1514">
                        <c:v>10.513888888888889</c:v>
                      </c:pt>
                      <c:pt idx="1515">
                        <c:v>10.520833333333334</c:v>
                      </c:pt>
                      <c:pt idx="1516">
                        <c:v>10.527777777777777</c:v>
                      </c:pt>
                      <c:pt idx="1517">
                        <c:v>10.534722222222223</c:v>
                      </c:pt>
                      <c:pt idx="1518">
                        <c:v>10.541666666666666</c:v>
                      </c:pt>
                      <c:pt idx="1519">
                        <c:v>10.548611111111111</c:v>
                      </c:pt>
                      <c:pt idx="1520">
                        <c:v>10.555555555555555</c:v>
                      </c:pt>
                      <c:pt idx="1521">
                        <c:v>10.5625</c:v>
                      </c:pt>
                      <c:pt idx="1522">
                        <c:v>10.569444444444445</c:v>
                      </c:pt>
                      <c:pt idx="1523">
                        <c:v>10.576388888888889</c:v>
                      </c:pt>
                      <c:pt idx="1524">
                        <c:v>10.583333333333334</c:v>
                      </c:pt>
                      <c:pt idx="1525">
                        <c:v>10.590277777777777</c:v>
                      </c:pt>
                      <c:pt idx="1526">
                        <c:v>10.597222222222223</c:v>
                      </c:pt>
                      <c:pt idx="1527">
                        <c:v>10.604166666666666</c:v>
                      </c:pt>
                      <c:pt idx="1528">
                        <c:v>10.611111111111111</c:v>
                      </c:pt>
                      <c:pt idx="1529">
                        <c:v>10.618055555555555</c:v>
                      </c:pt>
                      <c:pt idx="1530">
                        <c:v>10.625</c:v>
                      </c:pt>
                      <c:pt idx="1531">
                        <c:v>10.631944444444445</c:v>
                      </c:pt>
                      <c:pt idx="1532">
                        <c:v>10.638888888888889</c:v>
                      </c:pt>
                      <c:pt idx="1533">
                        <c:v>10.645833333333334</c:v>
                      </c:pt>
                      <c:pt idx="1534">
                        <c:v>10.652777777777777</c:v>
                      </c:pt>
                      <c:pt idx="1535">
                        <c:v>10.659722222222223</c:v>
                      </c:pt>
                      <c:pt idx="1536">
                        <c:v>10.666666666666666</c:v>
                      </c:pt>
                      <c:pt idx="1537">
                        <c:v>10.673611111111112</c:v>
                      </c:pt>
                      <c:pt idx="1538">
                        <c:v>10.680555555555555</c:v>
                      </c:pt>
                      <c:pt idx="1539">
                        <c:v>10.6875</c:v>
                      </c:pt>
                      <c:pt idx="1540">
                        <c:v>10.694444444444445</c:v>
                      </c:pt>
                      <c:pt idx="1541">
                        <c:v>10.701388888888888</c:v>
                      </c:pt>
                      <c:pt idx="1542">
                        <c:v>10.708333333333334</c:v>
                      </c:pt>
                      <c:pt idx="1543">
                        <c:v>10.715277777777779</c:v>
                      </c:pt>
                      <c:pt idx="1544">
                        <c:v>10.722222222222221</c:v>
                      </c:pt>
                      <c:pt idx="1545">
                        <c:v>10.729166666666666</c:v>
                      </c:pt>
                      <c:pt idx="1546">
                        <c:v>10.736111111111112</c:v>
                      </c:pt>
                      <c:pt idx="1547">
                        <c:v>10.743055555555555</c:v>
                      </c:pt>
                      <c:pt idx="1548">
                        <c:v>10.75</c:v>
                      </c:pt>
                      <c:pt idx="1549">
                        <c:v>10.756944444444445</c:v>
                      </c:pt>
                      <c:pt idx="1550">
                        <c:v>10.763888888888888</c:v>
                      </c:pt>
                      <c:pt idx="1551">
                        <c:v>10.770833333333334</c:v>
                      </c:pt>
                      <c:pt idx="1552">
                        <c:v>10.777777777777779</c:v>
                      </c:pt>
                      <c:pt idx="1553">
                        <c:v>10.784722222222221</c:v>
                      </c:pt>
                      <c:pt idx="1554">
                        <c:v>10.791666666666666</c:v>
                      </c:pt>
                      <c:pt idx="1555">
                        <c:v>10.798611111111112</c:v>
                      </c:pt>
                      <c:pt idx="1556">
                        <c:v>10.805555555555555</c:v>
                      </c:pt>
                      <c:pt idx="1557">
                        <c:v>10.8125</c:v>
                      </c:pt>
                      <c:pt idx="1558">
                        <c:v>10.819444444444445</c:v>
                      </c:pt>
                      <c:pt idx="1559">
                        <c:v>10.826388888888888</c:v>
                      </c:pt>
                      <c:pt idx="1560">
                        <c:v>10.833333333333334</c:v>
                      </c:pt>
                      <c:pt idx="1561">
                        <c:v>10.840277777777779</c:v>
                      </c:pt>
                      <c:pt idx="1562">
                        <c:v>10.847222222222221</c:v>
                      </c:pt>
                      <c:pt idx="1563">
                        <c:v>10.854166666666666</c:v>
                      </c:pt>
                      <c:pt idx="1564">
                        <c:v>10.861111111111112</c:v>
                      </c:pt>
                      <c:pt idx="1565">
                        <c:v>10.868055555555555</c:v>
                      </c:pt>
                      <c:pt idx="1566">
                        <c:v>10.875</c:v>
                      </c:pt>
                      <c:pt idx="1567">
                        <c:v>10.881944444444445</c:v>
                      </c:pt>
                      <c:pt idx="1568">
                        <c:v>10.888888888888888</c:v>
                      </c:pt>
                      <c:pt idx="1569">
                        <c:v>10.895833333333334</c:v>
                      </c:pt>
                      <c:pt idx="1570">
                        <c:v>10.902777777777779</c:v>
                      </c:pt>
                      <c:pt idx="1571">
                        <c:v>10.909722222222221</c:v>
                      </c:pt>
                      <c:pt idx="1572">
                        <c:v>10.916666666666666</c:v>
                      </c:pt>
                      <c:pt idx="1573">
                        <c:v>10.923611111111112</c:v>
                      </c:pt>
                      <c:pt idx="1574">
                        <c:v>10.930555555555555</c:v>
                      </c:pt>
                      <c:pt idx="1575">
                        <c:v>10.9375</c:v>
                      </c:pt>
                      <c:pt idx="1576">
                        <c:v>10.944444444444445</c:v>
                      </c:pt>
                      <c:pt idx="1577">
                        <c:v>10.951388888888888</c:v>
                      </c:pt>
                      <c:pt idx="1578">
                        <c:v>10.958333333333334</c:v>
                      </c:pt>
                      <c:pt idx="1579">
                        <c:v>10.965277777777779</c:v>
                      </c:pt>
                      <c:pt idx="1580">
                        <c:v>10.972222222222221</c:v>
                      </c:pt>
                      <c:pt idx="1581">
                        <c:v>10.979166666666666</c:v>
                      </c:pt>
                      <c:pt idx="1582">
                        <c:v>10.986111111111112</c:v>
                      </c:pt>
                      <c:pt idx="1583">
                        <c:v>10.993055555555555</c:v>
                      </c:pt>
                      <c:pt idx="1584">
                        <c:v>11</c:v>
                      </c:pt>
                      <c:pt idx="1585">
                        <c:v>11.006944444444445</c:v>
                      </c:pt>
                      <c:pt idx="1586">
                        <c:v>11.013888888888888</c:v>
                      </c:pt>
                      <c:pt idx="1587">
                        <c:v>11.020833333333334</c:v>
                      </c:pt>
                      <c:pt idx="1588">
                        <c:v>11.027777777777779</c:v>
                      </c:pt>
                      <c:pt idx="1589">
                        <c:v>11.034722222222221</c:v>
                      </c:pt>
                      <c:pt idx="1590">
                        <c:v>11.041666666666666</c:v>
                      </c:pt>
                      <c:pt idx="1591">
                        <c:v>11.048611111111112</c:v>
                      </c:pt>
                      <c:pt idx="1592">
                        <c:v>11.055555555555555</c:v>
                      </c:pt>
                      <c:pt idx="1593">
                        <c:v>11.0625</c:v>
                      </c:pt>
                      <c:pt idx="1594">
                        <c:v>11.069444444444445</c:v>
                      </c:pt>
                      <c:pt idx="1595">
                        <c:v>11.076388888888888</c:v>
                      </c:pt>
                      <c:pt idx="1596">
                        <c:v>11.083333333333334</c:v>
                      </c:pt>
                      <c:pt idx="1597">
                        <c:v>11.090277777777779</c:v>
                      </c:pt>
                      <c:pt idx="1598">
                        <c:v>11.097222222222221</c:v>
                      </c:pt>
                      <c:pt idx="1599">
                        <c:v>11.104166666666666</c:v>
                      </c:pt>
                      <c:pt idx="1600">
                        <c:v>11.111111111111112</c:v>
                      </c:pt>
                      <c:pt idx="1601">
                        <c:v>11.118055555555555</c:v>
                      </c:pt>
                      <c:pt idx="1602">
                        <c:v>11.125</c:v>
                      </c:pt>
                      <c:pt idx="1603">
                        <c:v>11.131944444444445</c:v>
                      </c:pt>
                      <c:pt idx="1604">
                        <c:v>11.138888888888888</c:v>
                      </c:pt>
                      <c:pt idx="1605">
                        <c:v>11.145833333333334</c:v>
                      </c:pt>
                      <c:pt idx="1606">
                        <c:v>11.152777777777779</c:v>
                      </c:pt>
                      <c:pt idx="1607">
                        <c:v>11.159722222222221</c:v>
                      </c:pt>
                      <c:pt idx="1608">
                        <c:v>11.166666666666666</c:v>
                      </c:pt>
                      <c:pt idx="1609">
                        <c:v>11.173611111111112</c:v>
                      </c:pt>
                      <c:pt idx="1610">
                        <c:v>11.180555555555555</c:v>
                      </c:pt>
                      <c:pt idx="1611">
                        <c:v>11.1875</c:v>
                      </c:pt>
                      <c:pt idx="1612">
                        <c:v>11.194444444444445</c:v>
                      </c:pt>
                      <c:pt idx="1613">
                        <c:v>11.201388888888888</c:v>
                      </c:pt>
                      <c:pt idx="1614">
                        <c:v>11.208333333333334</c:v>
                      </c:pt>
                      <c:pt idx="1615">
                        <c:v>11.215277777777779</c:v>
                      </c:pt>
                      <c:pt idx="1616">
                        <c:v>11.222222222222221</c:v>
                      </c:pt>
                      <c:pt idx="1617">
                        <c:v>11.229166666666666</c:v>
                      </c:pt>
                      <c:pt idx="1618">
                        <c:v>11.236111111111112</c:v>
                      </c:pt>
                      <c:pt idx="1619">
                        <c:v>11.243055555555555</c:v>
                      </c:pt>
                      <c:pt idx="1620">
                        <c:v>11.25</c:v>
                      </c:pt>
                      <c:pt idx="1621">
                        <c:v>11.256944444444445</c:v>
                      </c:pt>
                      <c:pt idx="1622">
                        <c:v>11.263888888888888</c:v>
                      </c:pt>
                      <c:pt idx="1623">
                        <c:v>11.270833333333334</c:v>
                      </c:pt>
                      <c:pt idx="1624">
                        <c:v>11.277777777777779</c:v>
                      </c:pt>
                      <c:pt idx="1625">
                        <c:v>11.284722222222221</c:v>
                      </c:pt>
                      <c:pt idx="1626">
                        <c:v>11.291666666666666</c:v>
                      </c:pt>
                      <c:pt idx="1627">
                        <c:v>11.298611111111112</c:v>
                      </c:pt>
                      <c:pt idx="1628">
                        <c:v>11.305555555555555</c:v>
                      </c:pt>
                      <c:pt idx="1629">
                        <c:v>11.3125</c:v>
                      </c:pt>
                      <c:pt idx="1630">
                        <c:v>11.319444444444445</c:v>
                      </c:pt>
                      <c:pt idx="1631">
                        <c:v>11.326388888888888</c:v>
                      </c:pt>
                      <c:pt idx="1632">
                        <c:v>11.333333333333334</c:v>
                      </c:pt>
                      <c:pt idx="1633">
                        <c:v>11.340277777777779</c:v>
                      </c:pt>
                      <c:pt idx="1634">
                        <c:v>11.347222222222221</c:v>
                      </c:pt>
                      <c:pt idx="1635">
                        <c:v>11.354166666666666</c:v>
                      </c:pt>
                      <c:pt idx="1636">
                        <c:v>11.361111111111112</c:v>
                      </c:pt>
                      <c:pt idx="1637">
                        <c:v>11.368055555555555</c:v>
                      </c:pt>
                      <c:pt idx="1638">
                        <c:v>11.375</c:v>
                      </c:pt>
                      <c:pt idx="1639">
                        <c:v>11.381944444444445</c:v>
                      </c:pt>
                      <c:pt idx="1640">
                        <c:v>11.388888888888888</c:v>
                      </c:pt>
                      <c:pt idx="1641">
                        <c:v>11.395833333333334</c:v>
                      </c:pt>
                      <c:pt idx="1642">
                        <c:v>11.402777777777779</c:v>
                      </c:pt>
                      <c:pt idx="1643">
                        <c:v>11.409722222222221</c:v>
                      </c:pt>
                      <c:pt idx="1644">
                        <c:v>11.416666666666666</c:v>
                      </c:pt>
                      <c:pt idx="1645">
                        <c:v>11.423611111111112</c:v>
                      </c:pt>
                      <c:pt idx="1646">
                        <c:v>11.430555555555555</c:v>
                      </c:pt>
                      <c:pt idx="1647">
                        <c:v>11.4375</c:v>
                      </c:pt>
                      <c:pt idx="1648">
                        <c:v>11.444444444444445</c:v>
                      </c:pt>
                      <c:pt idx="1649">
                        <c:v>11.451388888888888</c:v>
                      </c:pt>
                      <c:pt idx="1650">
                        <c:v>11.458333333333334</c:v>
                      </c:pt>
                      <c:pt idx="1651">
                        <c:v>11.465277777777779</c:v>
                      </c:pt>
                      <c:pt idx="1652">
                        <c:v>11.472222222222221</c:v>
                      </c:pt>
                      <c:pt idx="1653">
                        <c:v>11.479166666666666</c:v>
                      </c:pt>
                      <c:pt idx="1654">
                        <c:v>11.486111111111112</c:v>
                      </c:pt>
                      <c:pt idx="1655">
                        <c:v>11.493055555555555</c:v>
                      </c:pt>
                      <c:pt idx="1656">
                        <c:v>11.5</c:v>
                      </c:pt>
                      <c:pt idx="1657">
                        <c:v>11.506944444444445</c:v>
                      </c:pt>
                      <c:pt idx="1658">
                        <c:v>11.513888888888888</c:v>
                      </c:pt>
                      <c:pt idx="1659">
                        <c:v>11.520833333333334</c:v>
                      </c:pt>
                      <c:pt idx="1660">
                        <c:v>11.527777777777779</c:v>
                      </c:pt>
                      <c:pt idx="1661">
                        <c:v>11.534722222222221</c:v>
                      </c:pt>
                      <c:pt idx="1662">
                        <c:v>11.541666666666666</c:v>
                      </c:pt>
                      <c:pt idx="1663">
                        <c:v>11.548611111111112</c:v>
                      </c:pt>
                      <c:pt idx="1664">
                        <c:v>11.555555555555555</c:v>
                      </c:pt>
                      <c:pt idx="1665">
                        <c:v>11.5625</c:v>
                      </c:pt>
                      <c:pt idx="1666">
                        <c:v>11.569444444444445</c:v>
                      </c:pt>
                      <c:pt idx="1667">
                        <c:v>11.576388888888888</c:v>
                      </c:pt>
                      <c:pt idx="1668">
                        <c:v>11.583333333333334</c:v>
                      </c:pt>
                      <c:pt idx="1669">
                        <c:v>11.590277777777779</c:v>
                      </c:pt>
                      <c:pt idx="1670">
                        <c:v>11.597222222222221</c:v>
                      </c:pt>
                      <c:pt idx="1671">
                        <c:v>11.604166666666666</c:v>
                      </c:pt>
                      <c:pt idx="1672">
                        <c:v>11.611111111111112</c:v>
                      </c:pt>
                      <c:pt idx="1673">
                        <c:v>11.618055555555555</c:v>
                      </c:pt>
                      <c:pt idx="1674">
                        <c:v>11.625</c:v>
                      </c:pt>
                      <c:pt idx="1675">
                        <c:v>11.631944444444445</c:v>
                      </c:pt>
                      <c:pt idx="1676">
                        <c:v>11.638888888888888</c:v>
                      </c:pt>
                      <c:pt idx="1677">
                        <c:v>11.645833333333334</c:v>
                      </c:pt>
                      <c:pt idx="1678">
                        <c:v>11.652777777777779</c:v>
                      </c:pt>
                      <c:pt idx="1679">
                        <c:v>11.659722222222221</c:v>
                      </c:pt>
                      <c:pt idx="1680">
                        <c:v>11.666666666666666</c:v>
                      </c:pt>
                      <c:pt idx="1681">
                        <c:v>11.673611111111112</c:v>
                      </c:pt>
                      <c:pt idx="1682">
                        <c:v>11.680555555555555</c:v>
                      </c:pt>
                      <c:pt idx="1683">
                        <c:v>11.6875</c:v>
                      </c:pt>
                      <c:pt idx="1684">
                        <c:v>11.694444444444445</c:v>
                      </c:pt>
                      <c:pt idx="1685">
                        <c:v>11.701388888888888</c:v>
                      </c:pt>
                      <c:pt idx="1686">
                        <c:v>11.708333333333334</c:v>
                      </c:pt>
                      <c:pt idx="1687">
                        <c:v>11.715277777777779</c:v>
                      </c:pt>
                      <c:pt idx="1688">
                        <c:v>11.722222222222221</c:v>
                      </c:pt>
                      <c:pt idx="1689">
                        <c:v>11.729166666666666</c:v>
                      </c:pt>
                      <c:pt idx="1690">
                        <c:v>11.736111111111112</c:v>
                      </c:pt>
                      <c:pt idx="1691">
                        <c:v>11.743055555555555</c:v>
                      </c:pt>
                      <c:pt idx="1692">
                        <c:v>11.75</c:v>
                      </c:pt>
                      <c:pt idx="1693">
                        <c:v>11.756944444444445</c:v>
                      </c:pt>
                      <c:pt idx="1694">
                        <c:v>11.763888888888888</c:v>
                      </c:pt>
                      <c:pt idx="1695">
                        <c:v>11.770833333333334</c:v>
                      </c:pt>
                      <c:pt idx="1696">
                        <c:v>11.777777777777779</c:v>
                      </c:pt>
                      <c:pt idx="1697">
                        <c:v>11.784722222222221</c:v>
                      </c:pt>
                      <c:pt idx="1698">
                        <c:v>11.791666666666666</c:v>
                      </c:pt>
                      <c:pt idx="1699">
                        <c:v>11.798611111111112</c:v>
                      </c:pt>
                      <c:pt idx="1700">
                        <c:v>11.805555555555555</c:v>
                      </c:pt>
                      <c:pt idx="1701">
                        <c:v>11.8125</c:v>
                      </c:pt>
                      <c:pt idx="1702">
                        <c:v>11.819444444444445</c:v>
                      </c:pt>
                      <c:pt idx="1703">
                        <c:v>11.826388888888888</c:v>
                      </c:pt>
                      <c:pt idx="1704">
                        <c:v>11.833333333333334</c:v>
                      </c:pt>
                      <c:pt idx="1705">
                        <c:v>11.840277777777779</c:v>
                      </c:pt>
                      <c:pt idx="1706">
                        <c:v>11.847222222222221</c:v>
                      </c:pt>
                      <c:pt idx="1707">
                        <c:v>11.854166666666666</c:v>
                      </c:pt>
                      <c:pt idx="1708">
                        <c:v>11.861111111111112</c:v>
                      </c:pt>
                      <c:pt idx="1709">
                        <c:v>11.868055555555555</c:v>
                      </c:pt>
                      <c:pt idx="1710">
                        <c:v>11.875</c:v>
                      </c:pt>
                      <c:pt idx="1711">
                        <c:v>11.881944444444445</c:v>
                      </c:pt>
                      <c:pt idx="1712">
                        <c:v>11.888888888888888</c:v>
                      </c:pt>
                      <c:pt idx="1713">
                        <c:v>11.895833333333334</c:v>
                      </c:pt>
                      <c:pt idx="1714">
                        <c:v>11.902777777777779</c:v>
                      </c:pt>
                      <c:pt idx="1715">
                        <c:v>11.909722222222221</c:v>
                      </c:pt>
                      <c:pt idx="1716">
                        <c:v>11.916666666666666</c:v>
                      </c:pt>
                      <c:pt idx="1717">
                        <c:v>11.923611111111112</c:v>
                      </c:pt>
                      <c:pt idx="1718">
                        <c:v>11.930555555555555</c:v>
                      </c:pt>
                      <c:pt idx="1719">
                        <c:v>11.9375</c:v>
                      </c:pt>
                      <c:pt idx="1720">
                        <c:v>11.944444444444445</c:v>
                      </c:pt>
                      <c:pt idx="1721">
                        <c:v>11.951388888888888</c:v>
                      </c:pt>
                      <c:pt idx="1722">
                        <c:v>11.958333333333334</c:v>
                      </c:pt>
                      <c:pt idx="1723">
                        <c:v>11.965277777777779</c:v>
                      </c:pt>
                      <c:pt idx="1724">
                        <c:v>11.972222222222221</c:v>
                      </c:pt>
                      <c:pt idx="1725">
                        <c:v>11.979166666666666</c:v>
                      </c:pt>
                      <c:pt idx="1726">
                        <c:v>11.986111111111112</c:v>
                      </c:pt>
                      <c:pt idx="1727">
                        <c:v>11.993055555555555</c:v>
                      </c:pt>
                      <c:pt idx="1728">
                        <c:v>12</c:v>
                      </c:pt>
                      <c:pt idx="1729">
                        <c:v>12.006944444444445</c:v>
                      </c:pt>
                      <c:pt idx="1730">
                        <c:v>12.013888888888888</c:v>
                      </c:pt>
                      <c:pt idx="1731">
                        <c:v>12.020833333333334</c:v>
                      </c:pt>
                      <c:pt idx="1732">
                        <c:v>12.027777777777779</c:v>
                      </c:pt>
                      <c:pt idx="1733">
                        <c:v>12.034722222222221</c:v>
                      </c:pt>
                      <c:pt idx="1734">
                        <c:v>12.041666666666666</c:v>
                      </c:pt>
                      <c:pt idx="1735">
                        <c:v>12.048611111111112</c:v>
                      </c:pt>
                      <c:pt idx="1736">
                        <c:v>12.055555555555555</c:v>
                      </c:pt>
                      <c:pt idx="1737">
                        <c:v>12.0625</c:v>
                      </c:pt>
                      <c:pt idx="1738">
                        <c:v>12.069444444444445</c:v>
                      </c:pt>
                      <c:pt idx="1739">
                        <c:v>12.076388888888888</c:v>
                      </c:pt>
                      <c:pt idx="1740">
                        <c:v>12.083333333333334</c:v>
                      </c:pt>
                      <c:pt idx="1741">
                        <c:v>12.090277777777779</c:v>
                      </c:pt>
                      <c:pt idx="1742">
                        <c:v>12.097222222222221</c:v>
                      </c:pt>
                      <c:pt idx="1743">
                        <c:v>12.104166666666666</c:v>
                      </c:pt>
                      <c:pt idx="1744">
                        <c:v>12.111111111111112</c:v>
                      </c:pt>
                      <c:pt idx="1745">
                        <c:v>12.118055555555555</c:v>
                      </c:pt>
                      <c:pt idx="1746">
                        <c:v>12.125</c:v>
                      </c:pt>
                      <c:pt idx="1747">
                        <c:v>12.131944444444445</c:v>
                      </c:pt>
                      <c:pt idx="1748">
                        <c:v>12.138888888888888</c:v>
                      </c:pt>
                      <c:pt idx="1749">
                        <c:v>12.145833333333334</c:v>
                      </c:pt>
                      <c:pt idx="1750">
                        <c:v>12.152777777777779</c:v>
                      </c:pt>
                      <c:pt idx="1751">
                        <c:v>12.159722222222221</c:v>
                      </c:pt>
                      <c:pt idx="1752">
                        <c:v>12.166666666666666</c:v>
                      </c:pt>
                      <c:pt idx="1753">
                        <c:v>12.173611111111112</c:v>
                      </c:pt>
                      <c:pt idx="1754">
                        <c:v>12.180555555555555</c:v>
                      </c:pt>
                      <c:pt idx="1755">
                        <c:v>12.1875</c:v>
                      </c:pt>
                      <c:pt idx="1756">
                        <c:v>12.194444444444445</c:v>
                      </c:pt>
                      <c:pt idx="1757">
                        <c:v>12.201388888888888</c:v>
                      </c:pt>
                      <c:pt idx="1758">
                        <c:v>12.208333333333334</c:v>
                      </c:pt>
                      <c:pt idx="1759">
                        <c:v>12.215277777777779</c:v>
                      </c:pt>
                      <c:pt idx="1760">
                        <c:v>12.222222222222221</c:v>
                      </c:pt>
                      <c:pt idx="1761">
                        <c:v>12.229166666666666</c:v>
                      </c:pt>
                      <c:pt idx="1762">
                        <c:v>12.236111111111112</c:v>
                      </c:pt>
                      <c:pt idx="1763">
                        <c:v>12.243055555555555</c:v>
                      </c:pt>
                      <c:pt idx="1764">
                        <c:v>12.25</c:v>
                      </c:pt>
                      <c:pt idx="1765">
                        <c:v>12.256944444444445</c:v>
                      </c:pt>
                      <c:pt idx="1766">
                        <c:v>12.263888888888888</c:v>
                      </c:pt>
                      <c:pt idx="1767">
                        <c:v>12.270833333333334</c:v>
                      </c:pt>
                      <c:pt idx="1768">
                        <c:v>12.277777777777779</c:v>
                      </c:pt>
                      <c:pt idx="1769">
                        <c:v>12.284722222222221</c:v>
                      </c:pt>
                      <c:pt idx="1770">
                        <c:v>12.291666666666666</c:v>
                      </c:pt>
                      <c:pt idx="1771">
                        <c:v>12.298611111111112</c:v>
                      </c:pt>
                      <c:pt idx="1772">
                        <c:v>12.305555555555555</c:v>
                      </c:pt>
                      <c:pt idx="1773">
                        <c:v>12.3125</c:v>
                      </c:pt>
                      <c:pt idx="1774">
                        <c:v>12.319444444444445</c:v>
                      </c:pt>
                      <c:pt idx="1775">
                        <c:v>12.326388888888888</c:v>
                      </c:pt>
                      <c:pt idx="1776">
                        <c:v>12.333333333333334</c:v>
                      </c:pt>
                      <c:pt idx="1777">
                        <c:v>12.340277777777779</c:v>
                      </c:pt>
                      <c:pt idx="1778">
                        <c:v>12.347222222222221</c:v>
                      </c:pt>
                      <c:pt idx="1779">
                        <c:v>12.354166666666666</c:v>
                      </c:pt>
                      <c:pt idx="1780">
                        <c:v>12.361111111111112</c:v>
                      </c:pt>
                      <c:pt idx="1781">
                        <c:v>12.368055555555555</c:v>
                      </c:pt>
                      <c:pt idx="1782">
                        <c:v>12.375</c:v>
                      </c:pt>
                      <c:pt idx="1783">
                        <c:v>12.381944444444445</c:v>
                      </c:pt>
                      <c:pt idx="1784">
                        <c:v>12.388888888888888</c:v>
                      </c:pt>
                      <c:pt idx="1785">
                        <c:v>12.395833333333334</c:v>
                      </c:pt>
                      <c:pt idx="1786">
                        <c:v>12.402777777777779</c:v>
                      </c:pt>
                      <c:pt idx="1787">
                        <c:v>12.409722222222221</c:v>
                      </c:pt>
                      <c:pt idx="1788">
                        <c:v>12.416666666666666</c:v>
                      </c:pt>
                      <c:pt idx="1789">
                        <c:v>12.423611111111112</c:v>
                      </c:pt>
                      <c:pt idx="1790">
                        <c:v>12.430555555555555</c:v>
                      </c:pt>
                      <c:pt idx="1791">
                        <c:v>12.4375</c:v>
                      </c:pt>
                      <c:pt idx="1792">
                        <c:v>12.444444444444445</c:v>
                      </c:pt>
                      <c:pt idx="1793">
                        <c:v>12.451388888888888</c:v>
                      </c:pt>
                      <c:pt idx="1794">
                        <c:v>12.458333333333334</c:v>
                      </c:pt>
                      <c:pt idx="1795">
                        <c:v>12.465277777777779</c:v>
                      </c:pt>
                      <c:pt idx="1796">
                        <c:v>12.472222222222221</c:v>
                      </c:pt>
                      <c:pt idx="1797">
                        <c:v>12.479166666666666</c:v>
                      </c:pt>
                      <c:pt idx="1798">
                        <c:v>12.486111111111112</c:v>
                      </c:pt>
                      <c:pt idx="1799">
                        <c:v>12.493055555555555</c:v>
                      </c:pt>
                      <c:pt idx="1800">
                        <c:v>12.5</c:v>
                      </c:pt>
                      <c:pt idx="1801">
                        <c:v>12.506944444444445</c:v>
                      </c:pt>
                      <c:pt idx="1802">
                        <c:v>12.513888888888888</c:v>
                      </c:pt>
                      <c:pt idx="1803">
                        <c:v>12.520833333333334</c:v>
                      </c:pt>
                      <c:pt idx="1804">
                        <c:v>12.527777777777779</c:v>
                      </c:pt>
                      <c:pt idx="1805">
                        <c:v>12.534722222222221</c:v>
                      </c:pt>
                      <c:pt idx="1806">
                        <c:v>12.541666666666666</c:v>
                      </c:pt>
                      <c:pt idx="1807">
                        <c:v>12.548611111111112</c:v>
                      </c:pt>
                      <c:pt idx="1808">
                        <c:v>12.555555555555555</c:v>
                      </c:pt>
                      <c:pt idx="1809">
                        <c:v>12.5625</c:v>
                      </c:pt>
                      <c:pt idx="1810">
                        <c:v>12.569444444444445</c:v>
                      </c:pt>
                      <c:pt idx="1811">
                        <c:v>12.576388888888888</c:v>
                      </c:pt>
                      <c:pt idx="1812">
                        <c:v>12.583333333333334</c:v>
                      </c:pt>
                      <c:pt idx="1813">
                        <c:v>12.590277777777779</c:v>
                      </c:pt>
                      <c:pt idx="1814">
                        <c:v>12.597222222222221</c:v>
                      </c:pt>
                      <c:pt idx="1815">
                        <c:v>12.604166666666666</c:v>
                      </c:pt>
                      <c:pt idx="1816">
                        <c:v>12.611111111111112</c:v>
                      </c:pt>
                      <c:pt idx="1817">
                        <c:v>12.618055555555555</c:v>
                      </c:pt>
                      <c:pt idx="1818">
                        <c:v>12.625</c:v>
                      </c:pt>
                      <c:pt idx="1819">
                        <c:v>12.631944444444445</c:v>
                      </c:pt>
                      <c:pt idx="1820">
                        <c:v>12.638888888888888</c:v>
                      </c:pt>
                      <c:pt idx="1821">
                        <c:v>12.645833333333334</c:v>
                      </c:pt>
                      <c:pt idx="1822">
                        <c:v>12.652777777777779</c:v>
                      </c:pt>
                      <c:pt idx="1823">
                        <c:v>12.659722222222221</c:v>
                      </c:pt>
                      <c:pt idx="1824">
                        <c:v>12.666666666666666</c:v>
                      </c:pt>
                      <c:pt idx="1825">
                        <c:v>12.673611111111112</c:v>
                      </c:pt>
                      <c:pt idx="1826">
                        <c:v>12.680555555555555</c:v>
                      </c:pt>
                      <c:pt idx="1827">
                        <c:v>12.6875</c:v>
                      </c:pt>
                      <c:pt idx="1828">
                        <c:v>12.694444444444445</c:v>
                      </c:pt>
                      <c:pt idx="1829">
                        <c:v>12.701388888888888</c:v>
                      </c:pt>
                      <c:pt idx="1830">
                        <c:v>12.708333333333334</c:v>
                      </c:pt>
                      <c:pt idx="1831">
                        <c:v>12.715277777777779</c:v>
                      </c:pt>
                      <c:pt idx="1832">
                        <c:v>12.722222222222221</c:v>
                      </c:pt>
                      <c:pt idx="1833">
                        <c:v>12.729166666666666</c:v>
                      </c:pt>
                      <c:pt idx="1834">
                        <c:v>12.736111111111112</c:v>
                      </c:pt>
                      <c:pt idx="1835">
                        <c:v>12.743055555555555</c:v>
                      </c:pt>
                      <c:pt idx="1836">
                        <c:v>12.75</c:v>
                      </c:pt>
                      <c:pt idx="1837">
                        <c:v>12.756944444444445</c:v>
                      </c:pt>
                      <c:pt idx="1838">
                        <c:v>12.763888888888888</c:v>
                      </c:pt>
                      <c:pt idx="1839">
                        <c:v>12.770833333333334</c:v>
                      </c:pt>
                      <c:pt idx="1840">
                        <c:v>12.777777777777779</c:v>
                      </c:pt>
                      <c:pt idx="1841">
                        <c:v>12.784722222222221</c:v>
                      </c:pt>
                      <c:pt idx="1842">
                        <c:v>12.791666666666666</c:v>
                      </c:pt>
                      <c:pt idx="1843">
                        <c:v>12.798611111111112</c:v>
                      </c:pt>
                      <c:pt idx="1844">
                        <c:v>12.805555555555555</c:v>
                      </c:pt>
                      <c:pt idx="1845">
                        <c:v>12.8125</c:v>
                      </c:pt>
                      <c:pt idx="1846">
                        <c:v>12.819444444444445</c:v>
                      </c:pt>
                      <c:pt idx="1847">
                        <c:v>12.826388888888888</c:v>
                      </c:pt>
                      <c:pt idx="1848">
                        <c:v>12.833333333333334</c:v>
                      </c:pt>
                      <c:pt idx="1849">
                        <c:v>12.840277777777779</c:v>
                      </c:pt>
                      <c:pt idx="1850">
                        <c:v>12.847222222222221</c:v>
                      </c:pt>
                      <c:pt idx="1851">
                        <c:v>12.854166666666666</c:v>
                      </c:pt>
                      <c:pt idx="1852">
                        <c:v>12.861111111111112</c:v>
                      </c:pt>
                      <c:pt idx="1853">
                        <c:v>12.868055555555555</c:v>
                      </c:pt>
                      <c:pt idx="1854">
                        <c:v>12.875</c:v>
                      </c:pt>
                      <c:pt idx="1855">
                        <c:v>12.881944444444445</c:v>
                      </c:pt>
                      <c:pt idx="1856">
                        <c:v>12.888888888888888</c:v>
                      </c:pt>
                      <c:pt idx="1857">
                        <c:v>12.895833333333334</c:v>
                      </c:pt>
                      <c:pt idx="1858">
                        <c:v>12.902777777777779</c:v>
                      </c:pt>
                      <c:pt idx="1859">
                        <c:v>12.909722222222221</c:v>
                      </c:pt>
                      <c:pt idx="1860">
                        <c:v>12.916666666666666</c:v>
                      </c:pt>
                      <c:pt idx="1861">
                        <c:v>12.923611111111112</c:v>
                      </c:pt>
                      <c:pt idx="1862">
                        <c:v>12.930555555555555</c:v>
                      </c:pt>
                      <c:pt idx="1863">
                        <c:v>12.9375</c:v>
                      </c:pt>
                      <c:pt idx="1864">
                        <c:v>12.944444444444445</c:v>
                      </c:pt>
                      <c:pt idx="1865">
                        <c:v>12.951388888888888</c:v>
                      </c:pt>
                      <c:pt idx="1866">
                        <c:v>12.958333333333334</c:v>
                      </c:pt>
                      <c:pt idx="1867">
                        <c:v>12.965277777777779</c:v>
                      </c:pt>
                      <c:pt idx="1868">
                        <c:v>12.972222222222221</c:v>
                      </c:pt>
                      <c:pt idx="1869">
                        <c:v>12.979166666666666</c:v>
                      </c:pt>
                      <c:pt idx="1870">
                        <c:v>12.986111111111112</c:v>
                      </c:pt>
                      <c:pt idx="1871">
                        <c:v>12.993055555555555</c:v>
                      </c:pt>
                      <c:pt idx="1872">
                        <c:v>13</c:v>
                      </c:pt>
                      <c:pt idx="1873">
                        <c:v>13.006944444444445</c:v>
                      </c:pt>
                      <c:pt idx="1874">
                        <c:v>13.013888888888888</c:v>
                      </c:pt>
                      <c:pt idx="1875">
                        <c:v>13.020833333333334</c:v>
                      </c:pt>
                      <c:pt idx="1876">
                        <c:v>13.027777777777779</c:v>
                      </c:pt>
                      <c:pt idx="1877">
                        <c:v>13.034722222222221</c:v>
                      </c:pt>
                      <c:pt idx="1878">
                        <c:v>13.041666666666666</c:v>
                      </c:pt>
                      <c:pt idx="1879">
                        <c:v>13.048611111111112</c:v>
                      </c:pt>
                      <c:pt idx="1880">
                        <c:v>13.055555555555555</c:v>
                      </c:pt>
                      <c:pt idx="1881">
                        <c:v>13.0625</c:v>
                      </c:pt>
                      <c:pt idx="1882">
                        <c:v>13.069444444444445</c:v>
                      </c:pt>
                      <c:pt idx="1883">
                        <c:v>13.076388888888888</c:v>
                      </c:pt>
                      <c:pt idx="1884">
                        <c:v>13.083333333333334</c:v>
                      </c:pt>
                      <c:pt idx="1885">
                        <c:v>13.090277777777779</c:v>
                      </c:pt>
                      <c:pt idx="1886">
                        <c:v>13.097222222222221</c:v>
                      </c:pt>
                      <c:pt idx="1887">
                        <c:v>13.104166666666666</c:v>
                      </c:pt>
                      <c:pt idx="1888">
                        <c:v>13.111111111111112</c:v>
                      </c:pt>
                      <c:pt idx="1889">
                        <c:v>13.118055555555555</c:v>
                      </c:pt>
                      <c:pt idx="1890">
                        <c:v>13.125</c:v>
                      </c:pt>
                      <c:pt idx="1891">
                        <c:v>13.131944444444445</c:v>
                      </c:pt>
                      <c:pt idx="1892">
                        <c:v>13.138888888888888</c:v>
                      </c:pt>
                      <c:pt idx="1893">
                        <c:v>13.145833333333334</c:v>
                      </c:pt>
                      <c:pt idx="1894">
                        <c:v>13.152777777777779</c:v>
                      </c:pt>
                      <c:pt idx="1895">
                        <c:v>13.159722222222221</c:v>
                      </c:pt>
                      <c:pt idx="1896">
                        <c:v>13.166666666666666</c:v>
                      </c:pt>
                      <c:pt idx="1897">
                        <c:v>13.173611111111112</c:v>
                      </c:pt>
                      <c:pt idx="1898">
                        <c:v>13.180555555555555</c:v>
                      </c:pt>
                      <c:pt idx="1899">
                        <c:v>13.1875</c:v>
                      </c:pt>
                      <c:pt idx="1900">
                        <c:v>13.194444444444445</c:v>
                      </c:pt>
                      <c:pt idx="1901">
                        <c:v>13.201388888888888</c:v>
                      </c:pt>
                      <c:pt idx="1902">
                        <c:v>13.208333333333334</c:v>
                      </c:pt>
                      <c:pt idx="1903">
                        <c:v>13.215277777777779</c:v>
                      </c:pt>
                      <c:pt idx="1904">
                        <c:v>13.222222222222221</c:v>
                      </c:pt>
                      <c:pt idx="1905">
                        <c:v>13.229166666666666</c:v>
                      </c:pt>
                      <c:pt idx="1906">
                        <c:v>13.236111111111112</c:v>
                      </c:pt>
                      <c:pt idx="1907">
                        <c:v>13.243055555555555</c:v>
                      </c:pt>
                      <c:pt idx="1908">
                        <c:v>13.25</c:v>
                      </c:pt>
                      <c:pt idx="1909">
                        <c:v>13.256944444444445</c:v>
                      </c:pt>
                      <c:pt idx="1910">
                        <c:v>13.263888888888888</c:v>
                      </c:pt>
                      <c:pt idx="1911">
                        <c:v>13.270833333333334</c:v>
                      </c:pt>
                      <c:pt idx="1912">
                        <c:v>13.277777777777779</c:v>
                      </c:pt>
                      <c:pt idx="1913">
                        <c:v>13.284722222222221</c:v>
                      </c:pt>
                      <c:pt idx="1914">
                        <c:v>13.291666666666666</c:v>
                      </c:pt>
                      <c:pt idx="1915">
                        <c:v>13.298611111111112</c:v>
                      </c:pt>
                      <c:pt idx="1916">
                        <c:v>13.305555555555555</c:v>
                      </c:pt>
                      <c:pt idx="1917">
                        <c:v>13.3125</c:v>
                      </c:pt>
                      <c:pt idx="1918">
                        <c:v>13.319444444444445</c:v>
                      </c:pt>
                      <c:pt idx="1919">
                        <c:v>13.326388888888888</c:v>
                      </c:pt>
                      <c:pt idx="1920">
                        <c:v>13.333333333333334</c:v>
                      </c:pt>
                      <c:pt idx="1921">
                        <c:v>13.340277777777779</c:v>
                      </c:pt>
                      <c:pt idx="1922">
                        <c:v>13.347222222222221</c:v>
                      </c:pt>
                      <c:pt idx="1923">
                        <c:v>13.354166666666666</c:v>
                      </c:pt>
                      <c:pt idx="1924">
                        <c:v>13.361111111111112</c:v>
                      </c:pt>
                      <c:pt idx="1925">
                        <c:v>13.368055555555555</c:v>
                      </c:pt>
                      <c:pt idx="1926">
                        <c:v>13.375</c:v>
                      </c:pt>
                      <c:pt idx="1927">
                        <c:v>13.381944444444445</c:v>
                      </c:pt>
                      <c:pt idx="1928">
                        <c:v>13.388888888888888</c:v>
                      </c:pt>
                      <c:pt idx="1929">
                        <c:v>13.395833333333334</c:v>
                      </c:pt>
                      <c:pt idx="1930">
                        <c:v>13.402777777777779</c:v>
                      </c:pt>
                      <c:pt idx="1931">
                        <c:v>13.409722222222221</c:v>
                      </c:pt>
                      <c:pt idx="1932">
                        <c:v>13.416666666666666</c:v>
                      </c:pt>
                      <c:pt idx="1933">
                        <c:v>13.423611111111112</c:v>
                      </c:pt>
                      <c:pt idx="1934">
                        <c:v>13.430555555555555</c:v>
                      </c:pt>
                      <c:pt idx="1935">
                        <c:v>13.4375</c:v>
                      </c:pt>
                      <c:pt idx="1936">
                        <c:v>13.444444444444445</c:v>
                      </c:pt>
                      <c:pt idx="1937">
                        <c:v>13.451388888888888</c:v>
                      </c:pt>
                      <c:pt idx="1938">
                        <c:v>13.458333333333334</c:v>
                      </c:pt>
                      <c:pt idx="1939">
                        <c:v>13.465277777777779</c:v>
                      </c:pt>
                      <c:pt idx="1940">
                        <c:v>13.472222222222221</c:v>
                      </c:pt>
                      <c:pt idx="1941">
                        <c:v>13.479166666666666</c:v>
                      </c:pt>
                      <c:pt idx="1942">
                        <c:v>13.486111111111112</c:v>
                      </c:pt>
                      <c:pt idx="1943">
                        <c:v>13.493055555555555</c:v>
                      </c:pt>
                      <c:pt idx="1944">
                        <c:v>13.5</c:v>
                      </c:pt>
                      <c:pt idx="1945">
                        <c:v>13.506944444444445</c:v>
                      </c:pt>
                      <c:pt idx="1946">
                        <c:v>13.513888888888888</c:v>
                      </c:pt>
                      <c:pt idx="1947">
                        <c:v>13.520833333333334</c:v>
                      </c:pt>
                      <c:pt idx="1948">
                        <c:v>13.527777777777779</c:v>
                      </c:pt>
                      <c:pt idx="1949">
                        <c:v>13.534722222222221</c:v>
                      </c:pt>
                      <c:pt idx="1950">
                        <c:v>13.541666666666666</c:v>
                      </c:pt>
                      <c:pt idx="1951">
                        <c:v>13.548611111111112</c:v>
                      </c:pt>
                      <c:pt idx="1952">
                        <c:v>13.555555555555555</c:v>
                      </c:pt>
                      <c:pt idx="1953">
                        <c:v>13.5625</c:v>
                      </c:pt>
                      <c:pt idx="1954">
                        <c:v>13.569444444444445</c:v>
                      </c:pt>
                      <c:pt idx="1955">
                        <c:v>13.576388888888888</c:v>
                      </c:pt>
                      <c:pt idx="1956">
                        <c:v>13.583333333333334</c:v>
                      </c:pt>
                      <c:pt idx="1957">
                        <c:v>13.590277777777779</c:v>
                      </c:pt>
                      <c:pt idx="1958">
                        <c:v>13.597222222222221</c:v>
                      </c:pt>
                      <c:pt idx="1959">
                        <c:v>13.604166666666666</c:v>
                      </c:pt>
                      <c:pt idx="1960">
                        <c:v>13.611111111111112</c:v>
                      </c:pt>
                      <c:pt idx="1961">
                        <c:v>13.618055555555555</c:v>
                      </c:pt>
                      <c:pt idx="1962">
                        <c:v>13.625</c:v>
                      </c:pt>
                      <c:pt idx="1963">
                        <c:v>13.631944444444445</c:v>
                      </c:pt>
                      <c:pt idx="1964">
                        <c:v>13.638888888888888</c:v>
                      </c:pt>
                      <c:pt idx="1965">
                        <c:v>13.645833333333334</c:v>
                      </c:pt>
                      <c:pt idx="1966">
                        <c:v>13.652777777777779</c:v>
                      </c:pt>
                      <c:pt idx="1967">
                        <c:v>13.659722222222221</c:v>
                      </c:pt>
                      <c:pt idx="1968">
                        <c:v>13.666666666666666</c:v>
                      </c:pt>
                      <c:pt idx="1969">
                        <c:v>13.673611111111112</c:v>
                      </c:pt>
                      <c:pt idx="1970">
                        <c:v>13.680555555555555</c:v>
                      </c:pt>
                      <c:pt idx="1971">
                        <c:v>13.6875</c:v>
                      </c:pt>
                      <c:pt idx="1972">
                        <c:v>13.694444444444445</c:v>
                      </c:pt>
                      <c:pt idx="1973">
                        <c:v>13.701388888888888</c:v>
                      </c:pt>
                      <c:pt idx="1974">
                        <c:v>13.708333333333334</c:v>
                      </c:pt>
                      <c:pt idx="1975">
                        <c:v>13.715277777777779</c:v>
                      </c:pt>
                      <c:pt idx="1976">
                        <c:v>13.722222222222221</c:v>
                      </c:pt>
                      <c:pt idx="1977">
                        <c:v>13.729166666666666</c:v>
                      </c:pt>
                      <c:pt idx="1978">
                        <c:v>13.736111111111112</c:v>
                      </c:pt>
                      <c:pt idx="1979">
                        <c:v>13.743055555555555</c:v>
                      </c:pt>
                      <c:pt idx="1980">
                        <c:v>13.75</c:v>
                      </c:pt>
                      <c:pt idx="1981">
                        <c:v>13.756944444444445</c:v>
                      </c:pt>
                      <c:pt idx="1982">
                        <c:v>13.763888888888888</c:v>
                      </c:pt>
                      <c:pt idx="1983">
                        <c:v>13.770833333333334</c:v>
                      </c:pt>
                      <c:pt idx="1984">
                        <c:v>13.777777777777779</c:v>
                      </c:pt>
                      <c:pt idx="1985">
                        <c:v>13.784722222222221</c:v>
                      </c:pt>
                      <c:pt idx="1986">
                        <c:v>13.791666666666666</c:v>
                      </c:pt>
                      <c:pt idx="1987">
                        <c:v>13.798611111111112</c:v>
                      </c:pt>
                      <c:pt idx="1988">
                        <c:v>13.805555555555555</c:v>
                      </c:pt>
                      <c:pt idx="1989">
                        <c:v>13.8125</c:v>
                      </c:pt>
                      <c:pt idx="1990">
                        <c:v>13.819444444444445</c:v>
                      </c:pt>
                      <c:pt idx="1991">
                        <c:v>13.826388888888888</c:v>
                      </c:pt>
                      <c:pt idx="1992">
                        <c:v>13.833333333333334</c:v>
                      </c:pt>
                      <c:pt idx="1993">
                        <c:v>13.840277777777779</c:v>
                      </c:pt>
                      <c:pt idx="1994">
                        <c:v>13.847222222222221</c:v>
                      </c:pt>
                      <c:pt idx="1995">
                        <c:v>13.854166666666666</c:v>
                      </c:pt>
                      <c:pt idx="1996">
                        <c:v>13.861111111111112</c:v>
                      </c:pt>
                      <c:pt idx="1997">
                        <c:v>13.868055555555555</c:v>
                      </c:pt>
                      <c:pt idx="1998">
                        <c:v>13.875</c:v>
                      </c:pt>
                      <c:pt idx="1999">
                        <c:v>13.881944444444445</c:v>
                      </c:pt>
                      <c:pt idx="2000">
                        <c:v>13.888888888888888</c:v>
                      </c:pt>
                      <c:pt idx="2001">
                        <c:v>13.895833333333334</c:v>
                      </c:pt>
                      <c:pt idx="2002">
                        <c:v>13.902777777777779</c:v>
                      </c:pt>
                      <c:pt idx="2003">
                        <c:v>13.909722222222221</c:v>
                      </c:pt>
                      <c:pt idx="2004">
                        <c:v>13.916666666666666</c:v>
                      </c:pt>
                      <c:pt idx="2005">
                        <c:v>13.923611111111112</c:v>
                      </c:pt>
                      <c:pt idx="2006">
                        <c:v>13.930555555555555</c:v>
                      </c:pt>
                      <c:pt idx="2007">
                        <c:v>13.9375</c:v>
                      </c:pt>
                      <c:pt idx="2008">
                        <c:v>13.944444444444445</c:v>
                      </c:pt>
                      <c:pt idx="2009">
                        <c:v>13.951388888888888</c:v>
                      </c:pt>
                      <c:pt idx="2010">
                        <c:v>13.958333333333334</c:v>
                      </c:pt>
                      <c:pt idx="2011">
                        <c:v>13.965277777777779</c:v>
                      </c:pt>
                      <c:pt idx="2012">
                        <c:v>13.972222222222221</c:v>
                      </c:pt>
                      <c:pt idx="2013">
                        <c:v>13.979166666666666</c:v>
                      </c:pt>
                      <c:pt idx="2014">
                        <c:v>13.986111111111112</c:v>
                      </c:pt>
                      <c:pt idx="2015">
                        <c:v>13.993055555555555</c:v>
                      </c:pt>
                      <c:pt idx="2016">
                        <c:v>14</c:v>
                      </c:pt>
                      <c:pt idx="2017">
                        <c:v>14.006944444444445</c:v>
                      </c:pt>
                      <c:pt idx="2018">
                        <c:v>14.013888888888888</c:v>
                      </c:pt>
                      <c:pt idx="2019">
                        <c:v>14.020833333333334</c:v>
                      </c:pt>
                      <c:pt idx="2020">
                        <c:v>14.027777777777779</c:v>
                      </c:pt>
                      <c:pt idx="2021">
                        <c:v>14.034722222222221</c:v>
                      </c:pt>
                      <c:pt idx="2022">
                        <c:v>14.041666666666666</c:v>
                      </c:pt>
                      <c:pt idx="2023">
                        <c:v>14.048611111111112</c:v>
                      </c:pt>
                      <c:pt idx="2024">
                        <c:v>14.055555555555555</c:v>
                      </c:pt>
                      <c:pt idx="2025">
                        <c:v>14.0625</c:v>
                      </c:pt>
                      <c:pt idx="2026">
                        <c:v>14.069444444444445</c:v>
                      </c:pt>
                      <c:pt idx="2027">
                        <c:v>14.076388888888888</c:v>
                      </c:pt>
                      <c:pt idx="2028">
                        <c:v>14.083333333333334</c:v>
                      </c:pt>
                      <c:pt idx="2029">
                        <c:v>14.090277777777779</c:v>
                      </c:pt>
                      <c:pt idx="2030">
                        <c:v>14.097222222222221</c:v>
                      </c:pt>
                      <c:pt idx="2031">
                        <c:v>14.104166666666666</c:v>
                      </c:pt>
                      <c:pt idx="2032">
                        <c:v>14.111111111111112</c:v>
                      </c:pt>
                      <c:pt idx="2033">
                        <c:v>14.118055555555555</c:v>
                      </c:pt>
                      <c:pt idx="2034">
                        <c:v>14.125</c:v>
                      </c:pt>
                      <c:pt idx="2035">
                        <c:v>14.131944444444445</c:v>
                      </c:pt>
                      <c:pt idx="2036">
                        <c:v>14.138888888888888</c:v>
                      </c:pt>
                      <c:pt idx="2037">
                        <c:v>14.145833333333334</c:v>
                      </c:pt>
                      <c:pt idx="2038">
                        <c:v>14.152777777777779</c:v>
                      </c:pt>
                      <c:pt idx="2039">
                        <c:v>14.159722222222221</c:v>
                      </c:pt>
                      <c:pt idx="2040">
                        <c:v>14.166666666666666</c:v>
                      </c:pt>
                      <c:pt idx="2041">
                        <c:v>14.173611111111112</c:v>
                      </c:pt>
                      <c:pt idx="2042">
                        <c:v>14.180555555555555</c:v>
                      </c:pt>
                      <c:pt idx="2043">
                        <c:v>14.1875</c:v>
                      </c:pt>
                      <c:pt idx="2044">
                        <c:v>14.194444444444445</c:v>
                      </c:pt>
                      <c:pt idx="2045">
                        <c:v>14.201388888888888</c:v>
                      </c:pt>
                      <c:pt idx="2046">
                        <c:v>14.208333333333334</c:v>
                      </c:pt>
                      <c:pt idx="2047">
                        <c:v>14.215277777777779</c:v>
                      </c:pt>
                      <c:pt idx="2048">
                        <c:v>14.222222222222221</c:v>
                      </c:pt>
                      <c:pt idx="2049">
                        <c:v>14.229166666666666</c:v>
                      </c:pt>
                      <c:pt idx="2050">
                        <c:v>14.236111111111112</c:v>
                      </c:pt>
                      <c:pt idx="2051">
                        <c:v>14.243055555555555</c:v>
                      </c:pt>
                      <c:pt idx="2052">
                        <c:v>14.25</c:v>
                      </c:pt>
                      <c:pt idx="2053">
                        <c:v>14.256944444444445</c:v>
                      </c:pt>
                      <c:pt idx="2054">
                        <c:v>14.263888888888888</c:v>
                      </c:pt>
                      <c:pt idx="2055">
                        <c:v>14.270833333333334</c:v>
                      </c:pt>
                      <c:pt idx="2056">
                        <c:v>14.277777777777779</c:v>
                      </c:pt>
                      <c:pt idx="2057">
                        <c:v>14.284722222222221</c:v>
                      </c:pt>
                      <c:pt idx="2058">
                        <c:v>14.291666666666666</c:v>
                      </c:pt>
                      <c:pt idx="2059">
                        <c:v>14.298611111111112</c:v>
                      </c:pt>
                      <c:pt idx="2060">
                        <c:v>14.305555555555555</c:v>
                      </c:pt>
                      <c:pt idx="2061">
                        <c:v>14.3125</c:v>
                      </c:pt>
                      <c:pt idx="2062">
                        <c:v>14.319444444444445</c:v>
                      </c:pt>
                      <c:pt idx="2063">
                        <c:v>14.326388888888888</c:v>
                      </c:pt>
                      <c:pt idx="2064">
                        <c:v>14.333333333333334</c:v>
                      </c:pt>
                      <c:pt idx="2065">
                        <c:v>14.340277777777779</c:v>
                      </c:pt>
                      <c:pt idx="2066">
                        <c:v>14.347222222222221</c:v>
                      </c:pt>
                      <c:pt idx="2067">
                        <c:v>14.354166666666666</c:v>
                      </c:pt>
                      <c:pt idx="2068">
                        <c:v>14.361111111111112</c:v>
                      </c:pt>
                      <c:pt idx="2069">
                        <c:v>14.368055555555555</c:v>
                      </c:pt>
                      <c:pt idx="2070">
                        <c:v>14.375</c:v>
                      </c:pt>
                      <c:pt idx="2071">
                        <c:v>14.381944444444445</c:v>
                      </c:pt>
                      <c:pt idx="2072">
                        <c:v>14.388888888888888</c:v>
                      </c:pt>
                      <c:pt idx="2073">
                        <c:v>14.395833333333334</c:v>
                      </c:pt>
                      <c:pt idx="2074">
                        <c:v>14.402777777777779</c:v>
                      </c:pt>
                      <c:pt idx="2075">
                        <c:v>14.409722222222221</c:v>
                      </c:pt>
                      <c:pt idx="2076">
                        <c:v>14.416666666666666</c:v>
                      </c:pt>
                      <c:pt idx="2077">
                        <c:v>14.423611111111112</c:v>
                      </c:pt>
                      <c:pt idx="2078">
                        <c:v>14.430555555555555</c:v>
                      </c:pt>
                      <c:pt idx="2079">
                        <c:v>14.4375</c:v>
                      </c:pt>
                      <c:pt idx="2080">
                        <c:v>14.444444444444445</c:v>
                      </c:pt>
                      <c:pt idx="2081">
                        <c:v>14.451388888888888</c:v>
                      </c:pt>
                      <c:pt idx="2082">
                        <c:v>14.458333333333334</c:v>
                      </c:pt>
                      <c:pt idx="2083">
                        <c:v>14.465277777777779</c:v>
                      </c:pt>
                      <c:pt idx="2084">
                        <c:v>14.472222222222221</c:v>
                      </c:pt>
                      <c:pt idx="2085">
                        <c:v>14.479166666666666</c:v>
                      </c:pt>
                      <c:pt idx="2086">
                        <c:v>14.486111111111112</c:v>
                      </c:pt>
                      <c:pt idx="2087">
                        <c:v>14.493055555555555</c:v>
                      </c:pt>
                      <c:pt idx="2088">
                        <c:v>14.5</c:v>
                      </c:pt>
                      <c:pt idx="2089">
                        <c:v>14.506944444444445</c:v>
                      </c:pt>
                      <c:pt idx="2090">
                        <c:v>14.513888888888888</c:v>
                      </c:pt>
                      <c:pt idx="2091">
                        <c:v>14.520833333333334</c:v>
                      </c:pt>
                      <c:pt idx="2092">
                        <c:v>14.527777777777779</c:v>
                      </c:pt>
                      <c:pt idx="2093">
                        <c:v>14.534722222222221</c:v>
                      </c:pt>
                      <c:pt idx="2094">
                        <c:v>14.541666666666666</c:v>
                      </c:pt>
                      <c:pt idx="2095">
                        <c:v>14.548611111111112</c:v>
                      </c:pt>
                      <c:pt idx="2096">
                        <c:v>14.555555555555555</c:v>
                      </c:pt>
                      <c:pt idx="2097">
                        <c:v>14.5625</c:v>
                      </c:pt>
                      <c:pt idx="2098">
                        <c:v>14.569444444444445</c:v>
                      </c:pt>
                      <c:pt idx="2099">
                        <c:v>14.576388888888888</c:v>
                      </c:pt>
                      <c:pt idx="2100">
                        <c:v>14.583333333333334</c:v>
                      </c:pt>
                      <c:pt idx="2101">
                        <c:v>14.590277777777779</c:v>
                      </c:pt>
                      <c:pt idx="2102">
                        <c:v>14.597222222222221</c:v>
                      </c:pt>
                      <c:pt idx="2103">
                        <c:v>14.604166666666666</c:v>
                      </c:pt>
                      <c:pt idx="2104">
                        <c:v>14.611111111111112</c:v>
                      </c:pt>
                      <c:pt idx="2105">
                        <c:v>14.618055555555555</c:v>
                      </c:pt>
                      <c:pt idx="2106">
                        <c:v>14.625</c:v>
                      </c:pt>
                      <c:pt idx="2107">
                        <c:v>14.631944444444445</c:v>
                      </c:pt>
                      <c:pt idx="2108">
                        <c:v>14.638888888888888</c:v>
                      </c:pt>
                      <c:pt idx="2109">
                        <c:v>14.645833333333334</c:v>
                      </c:pt>
                      <c:pt idx="2110">
                        <c:v>14.652777777777779</c:v>
                      </c:pt>
                      <c:pt idx="2111">
                        <c:v>14.659722222222221</c:v>
                      </c:pt>
                      <c:pt idx="2112">
                        <c:v>14.666666666666666</c:v>
                      </c:pt>
                      <c:pt idx="2113">
                        <c:v>14.673611111111112</c:v>
                      </c:pt>
                      <c:pt idx="2114">
                        <c:v>14.680555555555555</c:v>
                      </c:pt>
                      <c:pt idx="2115">
                        <c:v>14.6875</c:v>
                      </c:pt>
                      <c:pt idx="2116">
                        <c:v>14.694444444444445</c:v>
                      </c:pt>
                      <c:pt idx="2117">
                        <c:v>14.701388888888888</c:v>
                      </c:pt>
                      <c:pt idx="2118">
                        <c:v>14.708333333333334</c:v>
                      </c:pt>
                      <c:pt idx="2119">
                        <c:v>14.715277777777779</c:v>
                      </c:pt>
                      <c:pt idx="2120">
                        <c:v>14.722222222222221</c:v>
                      </c:pt>
                      <c:pt idx="2121">
                        <c:v>14.729166666666666</c:v>
                      </c:pt>
                      <c:pt idx="2122">
                        <c:v>14.736111111111112</c:v>
                      </c:pt>
                      <c:pt idx="2123">
                        <c:v>14.743055555555555</c:v>
                      </c:pt>
                      <c:pt idx="2124">
                        <c:v>14.75</c:v>
                      </c:pt>
                      <c:pt idx="2125">
                        <c:v>14.756944444444445</c:v>
                      </c:pt>
                      <c:pt idx="2126">
                        <c:v>14.763888888888888</c:v>
                      </c:pt>
                      <c:pt idx="2127">
                        <c:v>14.770833333333334</c:v>
                      </c:pt>
                      <c:pt idx="2128">
                        <c:v>14.777777777777779</c:v>
                      </c:pt>
                      <c:pt idx="2129">
                        <c:v>14.784722222222221</c:v>
                      </c:pt>
                      <c:pt idx="2130">
                        <c:v>14.791666666666666</c:v>
                      </c:pt>
                      <c:pt idx="2131">
                        <c:v>14.798611111111112</c:v>
                      </c:pt>
                      <c:pt idx="2132">
                        <c:v>14.805555555555555</c:v>
                      </c:pt>
                      <c:pt idx="2133">
                        <c:v>14.8125</c:v>
                      </c:pt>
                      <c:pt idx="2134">
                        <c:v>14.819444444444445</c:v>
                      </c:pt>
                      <c:pt idx="2135">
                        <c:v>14.826388888888888</c:v>
                      </c:pt>
                      <c:pt idx="2136">
                        <c:v>14.833333333333334</c:v>
                      </c:pt>
                      <c:pt idx="2137">
                        <c:v>14.840277777777779</c:v>
                      </c:pt>
                      <c:pt idx="2138">
                        <c:v>14.847222222222221</c:v>
                      </c:pt>
                      <c:pt idx="2139">
                        <c:v>14.854166666666666</c:v>
                      </c:pt>
                      <c:pt idx="2140">
                        <c:v>14.861111111111112</c:v>
                      </c:pt>
                      <c:pt idx="2141">
                        <c:v>14.868055555555555</c:v>
                      </c:pt>
                      <c:pt idx="2142">
                        <c:v>14.875</c:v>
                      </c:pt>
                      <c:pt idx="2143">
                        <c:v>14.881944444444445</c:v>
                      </c:pt>
                      <c:pt idx="2144">
                        <c:v>14.888888888888888</c:v>
                      </c:pt>
                      <c:pt idx="2145">
                        <c:v>14.895833333333334</c:v>
                      </c:pt>
                      <c:pt idx="2146">
                        <c:v>14.902777777777779</c:v>
                      </c:pt>
                      <c:pt idx="2147">
                        <c:v>14.909722222222221</c:v>
                      </c:pt>
                      <c:pt idx="2148">
                        <c:v>14.916666666666666</c:v>
                      </c:pt>
                      <c:pt idx="2149">
                        <c:v>14.923611111111112</c:v>
                      </c:pt>
                      <c:pt idx="2150">
                        <c:v>14.930555555555555</c:v>
                      </c:pt>
                      <c:pt idx="2151">
                        <c:v>14.9375</c:v>
                      </c:pt>
                      <c:pt idx="2152">
                        <c:v>14.944444444444445</c:v>
                      </c:pt>
                      <c:pt idx="2153">
                        <c:v>14.951388888888888</c:v>
                      </c:pt>
                      <c:pt idx="2154">
                        <c:v>14.958333333333334</c:v>
                      </c:pt>
                      <c:pt idx="2155">
                        <c:v>14.965277777777779</c:v>
                      </c:pt>
                      <c:pt idx="2156">
                        <c:v>14.972222222222221</c:v>
                      </c:pt>
                      <c:pt idx="2157">
                        <c:v>14.979166666666666</c:v>
                      </c:pt>
                      <c:pt idx="2158">
                        <c:v>14.986111111111112</c:v>
                      </c:pt>
                      <c:pt idx="2159">
                        <c:v>14.993055555555555</c:v>
                      </c:pt>
                      <c:pt idx="2160">
                        <c:v>15</c:v>
                      </c:pt>
                      <c:pt idx="2161">
                        <c:v>15.006944444444445</c:v>
                      </c:pt>
                      <c:pt idx="2162">
                        <c:v>15.013888888888888</c:v>
                      </c:pt>
                      <c:pt idx="2163">
                        <c:v>15.020833333333334</c:v>
                      </c:pt>
                      <c:pt idx="2164">
                        <c:v>15.027777777777779</c:v>
                      </c:pt>
                      <c:pt idx="2165">
                        <c:v>15.034722222222221</c:v>
                      </c:pt>
                      <c:pt idx="2166">
                        <c:v>15.041666666666666</c:v>
                      </c:pt>
                      <c:pt idx="2167">
                        <c:v>15.048611111111112</c:v>
                      </c:pt>
                      <c:pt idx="2168">
                        <c:v>15.055555555555555</c:v>
                      </c:pt>
                      <c:pt idx="2169">
                        <c:v>15.0625</c:v>
                      </c:pt>
                      <c:pt idx="2170">
                        <c:v>15.069444444444445</c:v>
                      </c:pt>
                      <c:pt idx="2171">
                        <c:v>15.076388888888888</c:v>
                      </c:pt>
                      <c:pt idx="2172">
                        <c:v>15.083333333333334</c:v>
                      </c:pt>
                      <c:pt idx="2173">
                        <c:v>15.090277777777779</c:v>
                      </c:pt>
                      <c:pt idx="2174">
                        <c:v>15.097222222222221</c:v>
                      </c:pt>
                      <c:pt idx="2175">
                        <c:v>15.104166666666666</c:v>
                      </c:pt>
                      <c:pt idx="2176">
                        <c:v>15.111111111111112</c:v>
                      </c:pt>
                      <c:pt idx="2177">
                        <c:v>15.118055555555555</c:v>
                      </c:pt>
                      <c:pt idx="2178">
                        <c:v>15.125</c:v>
                      </c:pt>
                      <c:pt idx="2179">
                        <c:v>15.131944444444445</c:v>
                      </c:pt>
                      <c:pt idx="2180">
                        <c:v>15.138888888888888</c:v>
                      </c:pt>
                      <c:pt idx="2181">
                        <c:v>15.145833333333334</c:v>
                      </c:pt>
                      <c:pt idx="2182">
                        <c:v>15.152777777777779</c:v>
                      </c:pt>
                      <c:pt idx="2183">
                        <c:v>15.159722222222221</c:v>
                      </c:pt>
                      <c:pt idx="2184">
                        <c:v>15.166666666666666</c:v>
                      </c:pt>
                      <c:pt idx="2185">
                        <c:v>15.173611111111112</c:v>
                      </c:pt>
                      <c:pt idx="2186">
                        <c:v>15.180555555555555</c:v>
                      </c:pt>
                      <c:pt idx="2187">
                        <c:v>15.1875</c:v>
                      </c:pt>
                      <c:pt idx="2188">
                        <c:v>15.194444444444445</c:v>
                      </c:pt>
                      <c:pt idx="2189">
                        <c:v>15.201388888888888</c:v>
                      </c:pt>
                      <c:pt idx="2190">
                        <c:v>15.208333333333334</c:v>
                      </c:pt>
                      <c:pt idx="2191">
                        <c:v>15.215277777777779</c:v>
                      </c:pt>
                      <c:pt idx="2192">
                        <c:v>15.222222222222221</c:v>
                      </c:pt>
                      <c:pt idx="2193">
                        <c:v>15.229166666666666</c:v>
                      </c:pt>
                      <c:pt idx="2194">
                        <c:v>15.236111111111112</c:v>
                      </c:pt>
                      <c:pt idx="2195">
                        <c:v>15.243055555555555</c:v>
                      </c:pt>
                      <c:pt idx="2196">
                        <c:v>15.25</c:v>
                      </c:pt>
                      <c:pt idx="2197">
                        <c:v>15.256944444444445</c:v>
                      </c:pt>
                      <c:pt idx="2198">
                        <c:v>15.263888888888888</c:v>
                      </c:pt>
                      <c:pt idx="2199">
                        <c:v>15.270833333333334</c:v>
                      </c:pt>
                      <c:pt idx="2200">
                        <c:v>15.277777777777779</c:v>
                      </c:pt>
                      <c:pt idx="2201">
                        <c:v>15.284722222222221</c:v>
                      </c:pt>
                      <c:pt idx="2202">
                        <c:v>15.291666666666666</c:v>
                      </c:pt>
                      <c:pt idx="2203">
                        <c:v>15.298611111111112</c:v>
                      </c:pt>
                      <c:pt idx="2204">
                        <c:v>15.305555555555555</c:v>
                      </c:pt>
                      <c:pt idx="2205">
                        <c:v>15.3125</c:v>
                      </c:pt>
                      <c:pt idx="2206">
                        <c:v>15.319444444444445</c:v>
                      </c:pt>
                      <c:pt idx="2207">
                        <c:v>15.326388888888888</c:v>
                      </c:pt>
                      <c:pt idx="2208">
                        <c:v>15.333333333333334</c:v>
                      </c:pt>
                      <c:pt idx="2209">
                        <c:v>15.340277777777779</c:v>
                      </c:pt>
                      <c:pt idx="2210">
                        <c:v>15.347222222222221</c:v>
                      </c:pt>
                      <c:pt idx="2211">
                        <c:v>15.354166666666666</c:v>
                      </c:pt>
                      <c:pt idx="2212">
                        <c:v>15.361111111111112</c:v>
                      </c:pt>
                      <c:pt idx="2213">
                        <c:v>15.368055555555555</c:v>
                      </c:pt>
                      <c:pt idx="2214">
                        <c:v>15.375</c:v>
                      </c:pt>
                      <c:pt idx="2215">
                        <c:v>15.381944444444445</c:v>
                      </c:pt>
                      <c:pt idx="2216">
                        <c:v>15.388888888888888</c:v>
                      </c:pt>
                      <c:pt idx="2217">
                        <c:v>15.395833333333334</c:v>
                      </c:pt>
                      <c:pt idx="2218">
                        <c:v>15.402777777777779</c:v>
                      </c:pt>
                      <c:pt idx="2219">
                        <c:v>15.409722222222221</c:v>
                      </c:pt>
                      <c:pt idx="2220">
                        <c:v>15.416666666666666</c:v>
                      </c:pt>
                      <c:pt idx="2221">
                        <c:v>15.423611111111112</c:v>
                      </c:pt>
                      <c:pt idx="2222">
                        <c:v>15.430555555555555</c:v>
                      </c:pt>
                      <c:pt idx="2223">
                        <c:v>15.4375</c:v>
                      </c:pt>
                      <c:pt idx="2224">
                        <c:v>15.444444444444445</c:v>
                      </c:pt>
                      <c:pt idx="2225">
                        <c:v>15.451388888888888</c:v>
                      </c:pt>
                      <c:pt idx="2226">
                        <c:v>15.458333333333334</c:v>
                      </c:pt>
                      <c:pt idx="2227">
                        <c:v>15.465277777777779</c:v>
                      </c:pt>
                      <c:pt idx="2228">
                        <c:v>15.472222222222221</c:v>
                      </c:pt>
                      <c:pt idx="2229">
                        <c:v>15.479166666666666</c:v>
                      </c:pt>
                      <c:pt idx="2230">
                        <c:v>15.486111111111112</c:v>
                      </c:pt>
                      <c:pt idx="2231">
                        <c:v>15.493055555555555</c:v>
                      </c:pt>
                      <c:pt idx="2232">
                        <c:v>15.5</c:v>
                      </c:pt>
                      <c:pt idx="2233">
                        <c:v>15.506944444444445</c:v>
                      </c:pt>
                      <c:pt idx="2234">
                        <c:v>15.513888888888888</c:v>
                      </c:pt>
                      <c:pt idx="2235">
                        <c:v>15.520833333333334</c:v>
                      </c:pt>
                      <c:pt idx="2236">
                        <c:v>15.527777777777779</c:v>
                      </c:pt>
                      <c:pt idx="2237">
                        <c:v>15.534722222222221</c:v>
                      </c:pt>
                      <c:pt idx="2238">
                        <c:v>15.541666666666666</c:v>
                      </c:pt>
                      <c:pt idx="2239">
                        <c:v>15.548611111111112</c:v>
                      </c:pt>
                      <c:pt idx="2240">
                        <c:v>15.555555555555555</c:v>
                      </c:pt>
                      <c:pt idx="2241">
                        <c:v>15.5625</c:v>
                      </c:pt>
                      <c:pt idx="2242">
                        <c:v>15.569444444444445</c:v>
                      </c:pt>
                      <c:pt idx="2243">
                        <c:v>15.576388888888888</c:v>
                      </c:pt>
                      <c:pt idx="2244">
                        <c:v>15.583333333333334</c:v>
                      </c:pt>
                      <c:pt idx="2245">
                        <c:v>15.590277777777779</c:v>
                      </c:pt>
                      <c:pt idx="2246">
                        <c:v>15.597222222222221</c:v>
                      </c:pt>
                      <c:pt idx="2247">
                        <c:v>15.604166666666666</c:v>
                      </c:pt>
                      <c:pt idx="2248">
                        <c:v>15.611111111111112</c:v>
                      </c:pt>
                      <c:pt idx="2249">
                        <c:v>15.618055555555555</c:v>
                      </c:pt>
                      <c:pt idx="2250">
                        <c:v>15.625</c:v>
                      </c:pt>
                      <c:pt idx="2251">
                        <c:v>15.631944444444445</c:v>
                      </c:pt>
                      <c:pt idx="2252">
                        <c:v>15.638888888888888</c:v>
                      </c:pt>
                      <c:pt idx="2253">
                        <c:v>15.645833333333334</c:v>
                      </c:pt>
                      <c:pt idx="2254">
                        <c:v>15.652777777777779</c:v>
                      </c:pt>
                      <c:pt idx="2255">
                        <c:v>15.659722222222221</c:v>
                      </c:pt>
                      <c:pt idx="2256">
                        <c:v>15.666666666666666</c:v>
                      </c:pt>
                      <c:pt idx="2257">
                        <c:v>15.673611111111112</c:v>
                      </c:pt>
                      <c:pt idx="2258">
                        <c:v>15.680555555555555</c:v>
                      </c:pt>
                      <c:pt idx="2259">
                        <c:v>15.6875</c:v>
                      </c:pt>
                      <c:pt idx="2260">
                        <c:v>15.694444444444445</c:v>
                      </c:pt>
                      <c:pt idx="2261">
                        <c:v>15.701388888888888</c:v>
                      </c:pt>
                      <c:pt idx="2262">
                        <c:v>15.708333333333334</c:v>
                      </c:pt>
                      <c:pt idx="2263">
                        <c:v>15.715277777777779</c:v>
                      </c:pt>
                      <c:pt idx="2264">
                        <c:v>15.722222222222221</c:v>
                      </c:pt>
                      <c:pt idx="2265">
                        <c:v>15.729166666666666</c:v>
                      </c:pt>
                      <c:pt idx="2266">
                        <c:v>15.736111111111112</c:v>
                      </c:pt>
                      <c:pt idx="2267">
                        <c:v>15.743055555555555</c:v>
                      </c:pt>
                      <c:pt idx="2268">
                        <c:v>15.75</c:v>
                      </c:pt>
                      <c:pt idx="2269">
                        <c:v>15.756944444444445</c:v>
                      </c:pt>
                      <c:pt idx="2270">
                        <c:v>15.763888888888888</c:v>
                      </c:pt>
                      <c:pt idx="2271">
                        <c:v>15.770833333333334</c:v>
                      </c:pt>
                      <c:pt idx="2272">
                        <c:v>15.777777777777779</c:v>
                      </c:pt>
                      <c:pt idx="2273">
                        <c:v>15.784722222222221</c:v>
                      </c:pt>
                      <c:pt idx="2274">
                        <c:v>15.791666666666666</c:v>
                      </c:pt>
                      <c:pt idx="2275">
                        <c:v>15.798611111111112</c:v>
                      </c:pt>
                      <c:pt idx="2276">
                        <c:v>15.805555555555555</c:v>
                      </c:pt>
                      <c:pt idx="2277">
                        <c:v>15.8125</c:v>
                      </c:pt>
                      <c:pt idx="2278">
                        <c:v>15.819444444444445</c:v>
                      </c:pt>
                      <c:pt idx="2279">
                        <c:v>15.826388888888888</c:v>
                      </c:pt>
                      <c:pt idx="2280">
                        <c:v>15.833333333333334</c:v>
                      </c:pt>
                      <c:pt idx="2281">
                        <c:v>15.840277777777779</c:v>
                      </c:pt>
                      <c:pt idx="2282">
                        <c:v>15.847222222222221</c:v>
                      </c:pt>
                      <c:pt idx="2283">
                        <c:v>15.854166666666666</c:v>
                      </c:pt>
                      <c:pt idx="2284">
                        <c:v>15.861111111111112</c:v>
                      </c:pt>
                      <c:pt idx="2285">
                        <c:v>15.868055555555555</c:v>
                      </c:pt>
                      <c:pt idx="2286">
                        <c:v>15.875</c:v>
                      </c:pt>
                      <c:pt idx="2287">
                        <c:v>15.881944444444445</c:v>
                      </c:pt>
                      <c:pt idx="2288">
                        <c:v>15.888888888888888</c:v>
                      </c:pt>
                      <c:pt idx="2289">
                        <c:v>15.895833333333334</c:v>
                      </c:pt>
                      <c:pt idx="2290">
                        <c:v>15.902777777777779</c:v>
                      </c:pt>
                      <c:pt idx="2291">
                        <c:v>15.909722222222221</c:v>
                      </c:pt>
                      <c:pt idx="2292">
                        <c:v>15.916666666666666</c:v>
                      </c:pt>
                      <c:pt idx="2293">
                        <c:v>15.923611111111112</c:v>
                      </c:pt>
                      <c:pt idx="2294">
                        <c:v>15.930555555555555</c:v>
                      </c:pt>
                      <c:pt idx="2295">
                        <c:v>15.9375</c:v>
                      </c:pt>
                      <c:pt idx="2296">
                        <c:v>15.944444444444445</c:v>
                      </c:pt>
                      <c:pt idx="2297">
                        <c:v>15.951388888888888</c:v>
                      </c:pt>
                      <c:pt idx="2298">
                        <c:v>15.958333333333334</c:v>
                      </c:pt>
                      <c:pt idx="2299">
                        <c:v>15.965277777777779</c:v>
                      </c:pt>
                      <c:pt idx="2300">
                        <c:v>15.972222222222221</c:v>
                      </c:pt>
                      <c:pt idx="2301">
                        <c:v>15.979166666666666</c:v>
                      </c:pt>
                      <c:pt idx="2302">
                        <c:v>15.986111111111112</c:v>
                      </c:pt>
                      <c:pt idx="2303">
                        <c:v>15.993055555555555</c:v>
                      </c:pt>
                      <c:pt idx="2304">
                        <c:v>16</c:v>
                      </c:pt>
                      <c:pt idx="2305">
                        <c:v>16.006944444444446</c:v>
                      </c:pt>
                      <c:pt idx="2306">
                        <c:v>16.013888888888889</c:v>
                      </c:pt>
                      <c:pt idx="2307">
                        <c:v>16.020833333333332</c:v>
                      </c:pt>
                      <c:pt idx="2308">
                        <c:v>16.027777777777779</c:v>
                      </c:pt>
                      <c:pt idx="2309">
                        <c:v>16.034722222222221</c:v>
                      </c:pt>
                      <c:pt idx="2310">
                        <c:v>16.041666666666668</c:v>
                      </c:pt>
                      <c:pt idx="2311">
                        <c:v>16.048611111111111</c:v>
                      </c:pt>
                      <c:pt idx="2312">
                        <c:v>16.055555555555554</c:v>
                      </c:pt>
                      <c:pt idx="2313">
                        <c:v>16.0625</c:v>
                      </c:pt>
                      <c:pt idx="2314">
                        <c:v>16.069444444444446</c:v>
                      </c:pt>
                      <c:pt idx="2315">
                        <c:v>16.076388888888889</c:v>
                      </c:pt>
                      <c:pt idx="2316">
                        <c:v>16.083333333333332</c:v>
                      </c:pt>
                      <c:pt idx="2317">
                        <c:v>16.090277777777779</c:v>
                      </c:pt>
                      <c:pt idx="2318">
                        <c:v>16.097222222222221</c:v>
                      </c:pt>
                      <c:pt idx="2319">
                        <c:v>16.104166666666668</c:v>
                      </c:pt>
                      <c:pt idx="2320">
                        <c:v>16.111111111111111</c:v>
                      </c:pt>
                      <c:pt idx="2321">
                        <c:v>16.118055555555554</c:v>
                      </c:pt>
                      <c:pt idx="2322">
                        <c:v>16.125</c:v>
                      </c:pt>
                      <c:pt idx="2323">
                        <c:v>16.131944444444446</c:v>
                      </c:pt>
                      <c:pt idx="2324">
                        <c:v>16.138888888888889</c:v>
                      </c:pt>
                      <c:pt idx="2325">
                        <c:v>16.145833333333332</c:v>
                      </c:pt>
                      <c:pt idx="2326">
                        <c:v>16.152777777777779</c:v>
                      </c:pt>
                      <c:pt idx="2327">
                        <c:v>16.159722222222221</c:v>
                      </c:pt>
                      <c:pt idx="2328">
                        <c:v>16.166666666666668</c:v>
                      </c:pt>
                      <c:pt idx="2329">
                        <c:v>16.173611111111111</c:v>
                      </c:pt>
                      <c:pt idx="2330">
                        <c:v>16.180555555555554</c:v>
                      </c:pt>
                      <c:pt idx="2331">
                        <c:v>16.1875</c:v>
                      </c:pt>
                      <c:pt idx="2332">
                        <c:v>16.194444444444446</c:v>
                      </c:pt>
                      <c:pt idx="2333">
                        <c:v>16.201388888888889</c:v>
                      </c:pt>
                      <c:pt idx="2334">
                        <c:v>16.208333333333332</c:v>
                      </c:pt>
                      <c:pt idx="2335">
                        <c:v>16.215277777777779</c:v>
                      </c:pt>
                      <c:pt idx="2336">
                        <c:v>16.222222222222221</c:v>
                      </c:pt>
                      <c:pt idx="2337">
                        <c:v>16.229166666666668</c:v>
                      </c:pt>
                      <c:pt idx="2338">
                        <c:v>16.236111111111111</c:v>
                      </c:pt>
                      <c:pt idx="2339">
                        <c:v>16.243055555555554</c:v>
                      </c:pt>
                      <c:pt idx="2340">
                        <c:v>16.25</c:v>
                      </c:pt>
                      <c:pt idx="2341">
                        <c:v>16.256944444444446</c:v>
                      </c:pt>
                      <c:pt idx="2342">
                        <c:v>16.263888888888889</c:v>
                      </c:pt>
                      <c:pt idx="2343">
                        <c:v>16.270833333333332</c:v>
                      </c:pt>
                      <c:pt idx="2344">
                        <c:v>16.277777777777779</c:v>
                      </c:pt>
                      <c:pt idx="2345">
                        <c:v>16.284722222222221</c:v>
                      </c:pt>
                      <c:pt idx="2346">
                        <c:v>16.291666666666668</c:v>
                      </c:pt>
                      <c:pt idx="2347">
                        <c:v>16.298611111111111</c:v>
                      </c:pt>
                      <c:pt idx="2348">
                        <c:v>16.305555555555554</c:v>
                      </c:pt>
                      <c:pt idx="2349">
                        <c:v>16.3125</c:v>
                      </c:pt>
                      <c:pt idx="2350">
                        <c:v>16.319444444444446</c:v>
                      </c:pt>
                      <c:pt idx="2351">
                        <c:v>16.326388888888889</c:v>
                      </c:pt>
                      <c:pt idx="2352">
                        <c:v>16.333333333333332</c:v>
                      </c:pt>
                      <c:pt idx="2353">
                        <c:v>16.340277777777779</c:v>
                      </c:pt>
                      <c:pt idx="2354">
                        <c:v>16.347222222222221</c:v>
                      </c:pt>
                      <c:pt idx="2355">
                        <c:v>16.354166666666668</c:v>
                      </c:pt>
                      <c:pt idx="2356">
                        <c:v>16.361111111111111</c:v>
                      </c:pt>
                      <c:pt idx="2357">
                        <c:v>16.368055555555554</c:v>
                      </c:pt>
                      <c:pt idx="2358">
                        <c:v>16.375</c:v>
                      </c:pt>
                      <c:pt idx="2359">
                        <c:v>16.381944444444446</c:v>
                      </c:pt>
                      <c:pt idx="2360">
                        <c:v>16.388888888888889</c:v>
                      </c:pt>
                      <c:pt idx="2361">
                        <c:v>16.395833333333332</c:v>
                      </c:pt>
                      <c:pt idx="2362">
                        <c:v>16.402777777777779</c:v>
                      </c:pt>
                      <c:pt idx="2363">
                        <c:v>16.409722222222221</c:v>
                      </c:pt>
                      <c:pt idx="2364">
                        <c:v>16.416666666666668</c:v>
                      </c:pt>
                      <c:pt idx="2365">
                        <c:v>16.423611111111111</c:v>
                      </c:pt>
                      <c:pt idx="2366">
                        <c:v>16.430555555555554</c:v>
                      </c:pt>
                      <c:pt idx="2367">
                        <c:v>16.4375</c:v>
                      </c:pt>
                      <c:pt idx="2368">
                        <c:v>16.444444444444446</c:v>
                      </c:pt>
                      <c:pt idx="2369">
                        <c:v>16.451388888888889</c:v>
                      </c:pt>
                      <c:pt idx="2370">
                        <c:v>16.458333333333332</c:v>
                      </c:pt>
                      <c:pt idx="2371">
                        <c:v>16.465277777777779</c:v>
                      </c:pt>
                      <c:pt idx="2372">
                        <c:v>16.472222222222221</c:v>
                      </c:pt>
                      <c:pt idx="2373">
                        <c:v>16.479166666666668</c:v>
                      </c:pt>
                      <c:pt idx="2374">
                        <c:v>16.486111111111111</c:v>
                      </c:pt>
                      <c:pt idx="2375">
                        <c:v>16.493055555555554</c:v>
                      </c:pt>
                      <c:pt idx="2376">
                        <c:v>16.5</c:v>
                      </c:pt>
                      <c:pt idx="2377">
                        <c:v>16.506944444444446</c:v>
                      </c:pt>
                      <c:pt idx="2378">
                        <c:v>16.513888888888889</c:v>
                      </c:pt>
                      <c:pt idx="2379">
                        <c:v>16.520833333333332</c:v>
                      </c:pt>
                      <c:pt idx="2380">
                        <c:v>16.527777777777779</c:v>
                      </c:pt>
                      <c:pt idx="2381">
                        <c:v>16.534722222222221</c:v>
                      </c:pt>
                      <c:pt idx="2382">
                        <c:v>16.541666666666668</c:v>
                      </c:pt>
                      <c:pt idx="2383">
                        <c:v>16.548611111111111</c:v>
                      </c:pt>
                      <c:pt idx="2384">
                        <c:v>16.555555555555554</c:v>
                      </c:pt>
                      <c:pt idx="2385">
                        <c:v>16.5625</c:v>
                      </c:pt>
                      <c:pt idx="2386">
                        <c:v>16.569444444444446</c:v>
                      </c:pt>
                      <c:pt idx="2387">
                        <c:v>16.576388888888889</c:v>
                      </c:pt>
                      <c:pt idx="2388">
                        <c:v>16.583333333333332</c:v>
                      </c:pt>
                      <c:pt idx="2389">
                        <c:v>16.590277777777779</c:v>
                      </c:pt>
                      <c:pt idx="2390">
                        <c:v>16.597222222222221</c:v>
                      </c:pt>
                      <c:pt idx="2391">
                        <c:v>16.604166666666668</c:v>
                      </c:pt>
                      <c:pt idx="2392">
                        <c:v>16.611111111111111</c:v>
                      </c:pt>
                      <c:pt idx="2393">
                        <c:v>16.618055555555554</c:v>
                      </c:pt>
                      <c:pt idx="2394">
                        <c:v>16.625</c:v>
                      </c:pt>
                      <c:pt idx="2395">
                        <c:v>16.631944444444446</c:v>
                      </c:pt>
                      <c:pt idx="2396">
                        <c:v>16.638888888888889</c:v>
                      </c:pt>
                      <c:pt idx="2397">
                        <c:v>16.645833333333332</c:v>
                      </c:pt>
                      <c:pt idx="2398">
                        <c:v>16.652777777777779</c:v>
                      </c:pt>
                      <c:pt idx="2399">
                        <c:v>16.659722222222221</c:v>
                      </c:pt>
                      <c:pt idx="2400">
                        <c:v>16.666666666666668</c:v>
                      </c:pt>
                      <c:pt idx="2401">
                        <c:v>16.673611111111111</c:v>
                      </c:pt>
                      <c:pt idx="2402">
                        <c:v>16.680555555555554</c:v>
                      </c:pt>
                      <c:pt idx="2403">
                        <c:v>16.6875</c:v>
                      </c:pt>
                      <c:pt idx="2404">
                        <c:v>16.694444444444446</c:v>
                      </c:pt>
                      <c:pt idx="2405">
                        <c:v>16.701388888888889</c:v>
                      </c:pt>
                      <c:pt idx="2406">
                        <c:v>16.708333333333332</c:v>
                      </c:pt>
                      <c:pt idx="2407">
                        <c:v>16.715277777777779</c:v>
                      </c:pt>
                      <c:pt idx="2408">
                        <c:v>16.722222222222221</c:v>
                      </c:pt>
                      <c:pt idx="2409">
                        <c:v>16.729166666666668</c:v>
                      </c:pt>
                      <c:pt idx="2410">
                        <c:v>16.736111111111111</c:v>
                      </c:pt>
                      <c:pt idx="2411">
                        <c:v>16.743055555555554</c:v>
                      </c:pt>
                      <c:pt idx="2412">
                        <c:v>16.75</c:v>
                      </c:pt>
                      <c:pt idx="2413">
                        <c:v>16.756944444444446</c:v>
                      </c:pt>
                      <c:pt idx="2414">
                        <c:v>16.763888888888889</c:v>
                      </c:pt>
                      <c:pt idx="2415">
                        <c:v>16.770833333333332</c:v>
                      </c:pt>
                      <c:pt idx="2416">
                        <c:v>16.777777777777779</c:v>
                      </c:pt>
                      <c:pt idx="2417">
                        <c:v>16.784722222222221</c:v>
                      </c:pt>
                      <c:pt idx="2418">
                        <c:v>16.791666666666668</c:v>
                      </c:pt>
                      <c:pt idx="2419">
                        <c:v>16.798611111111111</c:v>
                      </c:pt>
                      <c:pt idx="2420">
                        <c:v>16.805555555555554</c:v>
                      </c:pt>
                      <c:pt idx="2421">
                        <c:v>16.8125</c:v>
                      </c:pt>
                      <c:pt idx="2422">
                        <c:v>16.819444444444446</c:v>
                      </c:pt>
                      <c:pt idx="2423">
                        <c:v>16.826388888888889</c:v>
                      </c:pt>
                      <c:pt idx="2424">
                        <c:v>16.833333333333332</c:v>
                      </c:pt>
                      <c:pt idx="2425">
                        <c:v>16.840277777777779</c:v>
                      </c:pt>
                      <c:pt idx="2426">
                        <c:v>16.847222222222221</c:v>
                      </c:pt>
                      <c:pt idx="2427">
                        <c:v>16.854166666666668</c:v>
                      </c:pt>
                      <c:pt idx="2428">
                        <c:v>16.861111111111111</c:v>
                      </c:pt>
                      <c:pt idx="2429">
                        <c:v>16.868055555555554</c:v>
                      </c:pt>
                      <c:pt idx="2430">
                        <c:v>16.875</c:v>
                      </c:pt>
                      <c:pt idx="2431">
                        <c:v>16.881944444444446</c:v>
                      </c:pt>
                      <c:pt idx="2432">
                        <c:v>16.888888888888889</c:v>
                      </c:pt>
                      <c:pt idx="2433">
                        <c:v>16.895833333333332</c:v>
                      </c:pt>
                      <c:pt idx="2434">
                        <c:v>16.902777777777779</c:v>
                      </c:pt>
                      <c:pt idx="2435">
                        <c:v>16.909722222222221</c:v>
                      </c:pt>
                      <c:pt idx="2436">
                        <c:v>16.916666666666668</c:v>
                      </c:pt>
                      <c:pt idx="2437">
                        <c:v>16.923611111111111</c:v>
                      </c:pt>
                      <c:pt idx="2438">
                        <c:v>16.930555555555554</c:v>
                      </c:pt>
                      <c:pt idx="2439">
                        <c:v>16.9375</c:v>
                      </c:pt>
                      <c:pt idx="2440">
                        <c:v>16.944444444444446</c:v>
                      </c:pt>
                      <c:pt idx="2441">
                        <c:v>16.951388888888889</c:v>
                      </c:pt>
                      <c:pt idx="2442">
                        <c:v>16.958333333333332</c:v>
                      </c:pt>
                      <c:pt idx="2443">
                        <c:v>16.965277777777779</c:v>
                      </c:pt>
                      <c:pt idx="2444">
                        <c:v>16.972222222222221</c:v>
                      </c:pt>
                      <c:pt idx="2445">
                        <c:v>16.979166666666668</c:v>
                      </c:pt>
                      <c:pt idx="2446">
                        <c:v>16.986111111111111</c:v>
                      </c:pt>
                      <c:pt idx="2447">
                        <c:v>16.993055555555554</c:v>
                      </c:pt>
                      <c:pt idx="2448">
                        <c:v>17</c:v>
                      </c:pt>
                      <c:pt idx="2449">
                        <c:v>17.006944444444446</c:v>
                      </c:pt>
                      <c:pt idx="2450">
                        <c:v>17.013888888888889</c:v>
                      </c:pt>
                      <c:pt idx="2451">
                        <c:v>17.020833333333332</c:v>
                      </c:pt>
                      <c:pt idx="2452">
                        <c:v>17.027777777777779</c:v>
                      </c:pt>
                      <c:pt idx="2453">
                        <c:v>17.034722222222221</c:v>
                      </c:pt>
                      <c:pt idx="2454">
                        <c:v>17.041666666666668</c:v>
                      </c:pt>
                      <c:pt idx="2455">
                        <c:v>17.048611111111111</c:v>
                      </c:pt>
                      <c:pt idx="2456">
                        <c:v>17.055555555555554</c:v>
                      </c:pt>
                      <c:pt idx="2457">
                        <c:v>17.0625</c:v>
                      </c:pt>
                      <c:pt idx="2458">
                        <c:v>17.069444444444446</c:v>
                      </c:pt>
                      <c:pt idx="2459">
                        <c:v>17.076388888888889</c:v>
                      </c:pt>
                      <c:pt idx="2460">
                        <c:v>17.083333333333332</c:v>
                      </c:pt>
                      <c:pt idx="2461">
                        <c:v>17.090277777777779</c:v>
                      </c:pt>
                      <c:pt idx="2462">
                        <c:v>17.097222222222221</c:v>
                      </c:pt>
                      <c:pt idx="2463">
                        <c:v>17.104166666666668</c:v>
                      </c:pt>
                      <c:pt idx="2464">
                        <c:v>17.111111111111111</c:v>
                      </c:pt>
                      <c:pt idx="2465">
                        <c:v>17.118055555555554</c:v>
                      </c:pt>
                      <c:pt idx="2466">
                        <c:v>17.125</c:v>
                      </c:pt>
                      <c:pt idx="2467">
                        <c:v>17.131944444444446</c:v>
                      </c:pt>
                      <c:pt idx="2468">
                        <c:v>17.138888888888889</c:v>
                      </c:pt>
                      <c:pt idx="2469">
                        <c:v>17.145833333333332</c:v>
                      </c:pt>
                      <c:pt idx="2470">
                        <c:v>17.152777777777779</c:v>
                      </c:pt>
                      <c:pt idx="2471">
                        <c:v>17.159722222222221</c:v>
                      </c:pt>
                      <c:pt idx="2472">
                        <c:v>17.166666666666668</c:v>
                      </c:pt>
                      <c:pt idx="2473">
                        <c:v>17.173611111111111</c:v>
                      </c:pt>
                      <c:pt idx="2474">
                        <c:v>17.180555555555554</c:v>
                      </c:pt>
                      <c:pt idx="2475">
                        <c:v>17.1875</c:v>
                      </c:pt>
                      <c:pt idx="2476">
                        <c:v>17.194444444444446</c:v>
                      </c:pt>
                      <c:pt idx="2477">
                        <c:v>17.201388888888889</c:v>
                      </c:pt>
                      <c:pt idx="2478">
                        <c:v>17.208333333333332</c:v>
                      </c:pt>
                      <c:pt idx="2479">
                        <c:v>17.215277777777779</c:v>
                      </c:pt>
                      <c:pt idx="2480">
                        <c:v>17.222222222222221</c:v>
                      </c:pt>
                      <c:pt idx="2481">
                        <c:v>17.229166666666668</c:v>
                      </c:pt>
                      <c:pt idx="2482">
                        <c:v>17.236111111111111</c:v>
                      </c:pt>
                      <c:pt idx="2483">
                        <c:v>17.243055555555554</c:v>
                      </c:pt>
                      <c:pt idx="2484">
                        <c:v>17.25</c:v>
                      </c:pt>
                      <c:pt idx="2485">
                        <c:v>17.256944444444446</c:v>
                      </c:pt>
                      <c:pt idx="2486">
                        <c:v>17.263888888888889</c:v>
                      </c:pt>
                      <c:pt idx="2487">
                        <c:v>17.270833333333332</c:v>
                      </c:pt>
                      <c:pt idx="2488">
                        <c:v>17.277777777777779</c:v>
                      </c:pt>
                      <c:pt idx="2489">
                        <c:v>17.284722222222221</c:v>
                      </c:pt>
                      <c:pt idx="2490">
                        <c:v>17.291666666666668</c:v>
                      </c:pt>
                      <c:pt idx="2491">
                        <c:v>17.298611111111111</c:v>
                      </c:pt>
                      <c:pt idx="2492">
                        <c:v>17.305555555555554</c:v>
                      </c:pt>
                      <c:pt idx="2493">
                        <c:v>17.3125</c:v>
                      </c:pt>
                      <c:pt idx="2494">
                        <c:v>17.319444444444446</c:v>
                      </c:pt>
                      <c:pt idx="2495">
                        <c:v>17.326388888888889</c:v>
                      </c:pt>
                      <c:pt idx="2496">
                        <c:v>17.333333333333332</c:v>
                      </c:pt>
                      <c:pt idx="2497">
                        <c:v>17.340277777777779</c:v>
                      </c:pt>
                      <c:pt idx="2498">
                        <c:v>17.347222222222221</c:v>
                      </c:pt>
                      <c:pt idx="2499">
                        <c:v>17.354166666666668</c:v>
                      </c:pt>
                      <c:pt idx="2500">
                        <c:v>17.361111111111111</c:v>
                      </c:pt>
                      <c:pt idx="2501">
                        <c:v>17.368055555555554</c:v>
                      </c:pt>
                      <c:pt idx="2502">
                        <c:v>17.375</c:v>
                      </c:pt>
                      <c:pt idx="2503">
                        <c:v>17.381944444444446</c:v>
                      </c:pt>
                      <c:pt idx="2504">
                        <c:v>17.388888888888889</c:v>
                      </c:pt>
                      <c:pt idx="2505">
                        <c:v>17.395833333333332</c:v>
                      </c:pt>
                      <c:pt idx="2506">
                        <c:v>17.402777777777779</c:v>
                      </c:pt>
                      <c:pt idx="2507">
                        <c:v>17.409722222222221</c:v>
                      </c:pt>
                      <c:pt idx="2508">
                        <c:v>17.416666666666668</c:v>
                      </c:pt>
                      <c:pt idx="2509">
                        <c:v>17.423611111111111</c:v>
                      </c:pt>
                      <c:pt idx="2510">
                        <c:v>17.430555555555554</c:v>
                      </c:pt>
                      <c:pt idx="2511">
                        <c:v>17.4375</c:v>
                      </c:pt>
                      <c:pt idx="2512">
                        <c:v>17.444444444444446</c:v>
                      </c:pt>
                      <c:pt idx="2513">
                        <c:v>17.451388888888889</c:v>
                      </c:pt>
                      <c:pt idx="2514">
                        <c:v>17.458333333333332</c:v>
                      </c:pt>
                      <c:pt idx="2515">
                        <c:v>17.465277777777779</c:v>
                      </c:pt>
                      <c:pt idx="2516">
                        <c:v>17.472222222222221</c:v>
                      </c:pt>
                      <c:pt idx="2517">
                        <c:v>17.479166666666668</c:v>
                      </c:pt>
                      <c:pt idx="2518">
                        <c:v>17.486111111111111</c:v>
                      </c:pt>
                      <c:pt idx="2519">
                        <c:v>17.493055555555554</c:v>
                      </c:pt>
                      <c:pt idx="2520">
                        <c:v>17.5</c:v>
                      </c:pt>
                      <c:pt idx="2521">
                        <c:v>17.506944444444446</c:v>
                      </c:pt>
                      <c:pt idx="2522">
                        <c:v>17.513888888888889</c:v>
                      </c:pt>
                      <c:pt idx="2523">
                        <c:v>17.520833333333332</c:v>
                      </c:pt>
                      <c:pt idx="2524">
                        <c:v>17.527777777777779</c:v>
                      </c:pt>
                      <c:pt idx="2525">
                        <c:v>17.534722222222221</c:v>
                      </c:pt>
                      <c:pt idx="2526">
                        <c:v>17.541666666666668</c:v>
                      </c:pt>
                      <c:pt idx="2527">
                        <c:v>17.548611111111111</c:v>
                      </c:pt>
                      <c:pt idx="2528">
                        <c:v>17.555555555555554</c:v>
                      </c:pt>
                      <c:pt idx="2529">
                        <c:v>17.5625</c:v>
                      </c:pt>
                      <c:pt idx="2530">
                        <c:v>17.569444444444446</c:v>
                      </c:pt>
                      <c:pt idx="2531">
                        <c:v>17.576388888888889</c:v>
                      </c:pt>
                      <c:pt idx="2532">
                        <c:v>17.583333333333332</c:v>
                      </c:pt>
                      <c:pt idx="2533">
                        <c:v>17.590277777777779</c:v>
                      </c:pt>
                      <c:pt idx="2534">
                        <c:v>17.597222222222221</c:v>
                      </c:pt>
                      <c:pt idx="2535">
                        <c:v>17.604166666666668</c:v>
                      </c:pt>
                      <c:pt idx="2536">
                        <c:v>17.611111111111111</c:v>
                      </c:pt>
                      <c:pt idx="2537">
                        <c:v>17.618055555555554</c:v>
                      </c:pt>
                      <c:pt idx="2538">
                        <c:v>17.625</c:v>
                      </c:pt>
                      <c:pt idx="2539">
                        <c:v>17.631944444444446</c:v>
                      </c:pt>
                      <c:pt idx="2540">
                        <c:v>17.638888888888889</c:v>
                      </c:pt>
                      <c:pt idx="2541">
                        <c:v>17.645833333333332</c:v>
                      </c:pt>
                      <c:pt idx="2542">
                        <c:v>17.652777777777779</c:v>
                      </c:pt>
                      <c:pt idx="2543">
                        <c:v>17.659722222222221</c:v>
                      </c:pt>
                      <c:pt idx="2544">
                        <c:v>17.666666666666668</c:v>
                      </c:pt>
                      <c:pt idx="2545">
                        <c:v>17.673611111111111</c:v>
                      </c:pt>
                      <c:pt idx="2546">
                        <c:v>17.680555555555554</c:v>
                      </c:pt>
                      <c:pt idx="2547">
                        <c:v>17.6875</c:v>
                      </c:pt>
                      <c:pt idx="2548">
                        <c:v>17.694444444444446</c:v>
                      </c:pt>
                      <c:pt idx="2549">
                        <c:v>17.701388888888889</c:v>
                      </c:pt>
                      <c:pt idx="2550">
                        <c:v>17.708333333333332</c:v>
                      </c:pt>
                      <c:pt idx="2551">
                        <c:v>17.715277777777779</c:v>
                      </c:pt>
                      <c:pt idx="2552">
                        <c:v>17.722222222222221</c:v>
                      </c:pt>
                      <c:pt idx="2553">
                        <c:v>17.729166666666668</c:v>
                      </c:pt>
                      <c:pt idx="2554">
                        <c:v>17.736111111111111</c:v>
                      </c:pt>
                      <c:pt idx="2555">
                        <c:v>17.743055555555554</c:v>
                      </c:pt>
                      <c:pt idx="2556">
                        <c:v>17.75</c:v>
                      </c:pt>
                      <c:pt idx="2557">
                        <c:v>17.756944444444446</c:v>
                      </c:pt>
                      <c:pt idx="2558">
                        <c:v>17.763888888888889</c:v>
                      </c:pt>
                      <c:pt idx="2559">
                        <c:v>17.770833333333332</c:v>
                      </c:pt>
                      <c:pt idx="2560">
                        <c:v>17.777777777777779</c:v>
                      </c:pt>
                      <c:pt idx="2561">
                        <c:v>17.784722222222221</c:v>
                      </c:pt>
                      <c:pt idx="2562">
                        <c:v>17.791666666666668</c:v>
                      </c:pt>
                      <c:pt idx="2563">
                        <c:v>17.798611111111111</c:v>
                      </c:pt>
                      <c:pt idx="2564">
                        <c:v>17.805555555555554</c:v>
                      </c:pt>
                      <c:pt idx="2565">
                        <c:v>17.8125</c:v>
                      </c:pt>
                      <c:pt idx="2566">
                        <c:v>17.819444444444446</c:v>
                      </c:pt>
                      <c:pt idx="2567">
                        <c:v>17.826388888888889</c:v>
                      </c:pt>
                      <c:pt idx="2568">
                        <c:v>17.833333333333332</c:v>
                      </c:pt>
                      <c:pt idx="2569">
                        <c:v>17.840277777777779</c:v>
                      </c:pt>
                      <c:pt idx="2570">
                        <c:v>17.847222222222221</c:v>
                      </c:pt>
                      <c:pt idx="2571">
                        <c:v>17.854166666666668</c:v>
                      </c:pt>
                      <c:pt idx="2572">
                        <c:v>17.861111111111111</c:v>
                      </c:pt>
                      <c:pt idx="2573">
                        <c:v>17.868055555555554</c:v>
                      </c:pt>
                      <c:pt idx="2574">
                        <c:v>17.875</c:v>
                      </c:pt>
                      <c:pt idx="2575">
                        <c:v>17.881944444444446</c:v>
                      </c:pt>
                      <c:pt idx="2576">
                        <c:v>17.888888888888889</c:v>
                      </c:pt>
                      <c:pt idx="2577">
                        <c:v>17.895833333333332</c:v>
                      </c:pt>
                      <c:pt idx="2578">
                        <c:v>17.902777777777779</c:v>
                      </c:pt>
                      <c:pt idx="2579">
                        <c:v>17.909722222222221</c:v>
                      </c:pt>
                      <c:pt idx="2580">
                        <c:v>17.916666666666668</c:v>
                      </c:pt>
                      <c:pt idx="2581">
                        <c:v>17.923611111111111</c:v>
                      </c:pt>
                      <c:pt idx="2582">
                        <c:v>17.930555555555554</c:v>
                      </c:pt>
                      <c:pt idx="2583">
                        <c:v>17.9375</c:v>
                      </c:pt>
                      <c:pt idx="2584">
                        <c:v>17.944444444444446</c:v>
                      </c:pt>
                      <c:pt idx="2585">
                        <c:v>17.951388888888889</c:v>
                      </c:pt>
                      <c:pt idx="2586">
                        <c:v>17.958333333333332</c:v>
                      </c:pt>
                      <c:pt idx="2587">
                        <c:v>17.965277777777779</c:v>
                      </c:pt>
                      <c:pt idx="2588">
                        <c:v>17.972222222222221</c:v>
                      </c:pt>
                      <c:pt idx="2589">
                        <c:v>17.979166666666668</c:v>
                      </c:pt>
                      <c:pt idx="2590">
                        <c:v>17.986111111111111</c:v>
                      </c:pt>
                      <c:pt idx="2591">
                        <c:v>17.993055555555554</c:v>
                      </c:pt>
                      <c:pt idx="2592">
                        <c:v>18</c:v>
                      </c:pt>
                      <c:pt idx="2593">
                        <c:v>18.006944444444446</c:v>
                      </c:pt>
                      <c:pt idx="2594">
                        <c:v>18.013888888888889</c:v>
                      </c:pt>
                      <c:pt idx="2595">
                        <c:v>18.020833333333332</c:v>
                      </c:pt>
                      <c:pt idx="2596">
                        <c:v>18.027777777777779</c:v>
                      </c:pt>
                      <c:pt idx="2597">
                        <c:v>18.034722222222221</c:v>
                      </c:pt>
                      <c:pt idx="2598">
                        <c:v>18.041666666666668</c:v>
                      </c:pt>
                      <c:pt idx="2599">
                        <c:v>18.048611111111111</c:v>
                      </c:pt>
                      <c:pt idx="2600">
                        <c:v>18.055555555555554</c:v>
                      </c:pt>
                      <c:pt idx="2601">
                        <c:v>18.0625</c:v>
                      </c:pt>
                      <c:pt idx="2602">
                        <c:v>18.069444444444446</c:v>
                      </c:pt>
                      <c:pt idx="2603">
                        <c:v>18.076388888888889</c:v>
                      </c:pt>
                      <c:pt idx="2604">
                        <c:v>18.083333333333332</c:v>
                      </c:pt>
                      <c:pt idx="2605">
                        <c:v>18.090277777777779</c:v>
                      </c:pt>
                      <c:pt idx="2606">
                        <c:v>18.097222222222221</c:v>
                      </c:pt>
                      <c:pt idx="2607">
                        <c:v>18.104166666666668</c:v>
                      </c:pt>
                      <c:pt idx="2608">
                        <c:v>18.111111111111111</c:v>
                      </c:pt>
                      <c:pt idx="2609">
                        <c:v>18.118055555555554</c:v>
                      </c:pt>
                      <c:pt idx="2610">
                        <c:v>18.125</c:v>
                      </c:pt>
                      <c:pt idx="2611">
                        <c:v>18.131944444444446</c:v>
                      </c:pt>
                      <c:pt idx="2612">
                        <c:v>18.138888888888889</c:v>
                      </c:pt>
                      <c:pt idx="2613">
                        <c:v>18.145833333333332</c:v>
                      </c:pt>
                      <c:pt idx="2614">
                        <c:v>18.152777777777779</c:v>
                      </c:pt>
                      <c:pt idx="2615">
                        <c:v>18.159722222222221</c:v>
                      </c:pt>
                      <c:pt idx="2616">
                        <c:v>18.166666666666668</c:v>
                      </c:pt>
                      <c:pt idx="2617">
                        <c:v>18.173611111111111</c:v>
                      </c:pt>
                      <c:pt idx="2618">
                        <c:v>18.180555555555554</c:v>
                      </c:pt>
                      <c:pt idx="2619">
                        <c:v>18.1875</c:v>
                      </c:pt>
                      <c:pt idx="2620">
                        <c:v>18.194444444444446</c:v>
                      </c:pt>
                      <c:pt idx="2621">
                        <c:v>18.201388888888889</c:v>
                      </c:pt>
                      <c:pt idx="2622">
                        <c:v>18.208333333333332</c:v>
                      </c:pt>
                      <c:pt idx="2623">
                        <c:v>18.215277777777779</c:v>
                      </c:pt>
                      <c:pt idx="2624">
                        <c:v>18.222222222222221</c:v>
                      </c:pt>
                      <c:pt idx="2625">
                        <c:v>18.229166666666668</c:v>
                      </c:pt>
                      <c:pt idx="2626">
                        <c:v>18.236111111111111</c:v>
                      </c:pt>
                      <c:pt idx="2627">
                        <c:v>18.243055555555554</c:v>
                      </c:pt>
                      <c:pt idx="2628">
                        <c:v>18.25</c:v>
                      </c:pt>
                      <c:pt idx="2629">
                        <c:v>18.256944444444446</c:v>
                      </c:pt>
                      <c:pt idx="2630">
                        <c:v>18.263888888888889</c:v>
                      </c:pt>
                      <c:pt idx="2631">
                        <c:v>18.270833333333332</c:v>
                      </c:pt>
                      <c:pt idx="2632">
                        <c:v>18.277777777777779</c:v>
                      </c:pt>
                      <c:pt idx="2633">
                        <c:v>18.284722222222221</c:v>
                      </c:pt>
                      <c:pt idx="2634">
                        <c:v>18.291666666666668</c:v>
                      </c:pt>
                      <c:pt idx="2635">
                        <c:v>18.298611111111111</c:v>
                      </c:pt>
                      <c:pt idx="2636">
                        <c:v>18.305555555555554</c:v>
                      </c:pt>
                      <c:pt idx="2637">
                        <c:v>18.3125</c:v>
                      </c:pt>
                      <c:pt idx="2638">
                        <c:v>18.319444444444446</c:v>
                      </c:pt>
                      <c:pt idx="2639">
                        <c:v>18.326388888888889</c:v>
                      </c:pt>
                      <c:pt idx="2640">
                        <c:v>18.333333333333332</c:v>
                      </c:pt>
                      <c:pt idx="2641">
                        <c:v>18.340277777777779</c:v>
                      </c:pt>
                      <c:pt idx="2642">
                        <c:v>18.347222222222221</c:v>
                      </c:pt>
                      <c:pt idx="2643">
                        <c:v>18.354166666666668</c:v>
                      </c:pt>
                      <c:pt idx="2644">
                        <c:v>18.361111111111111</c:v>
                      </c:pt>
                      <c:pt idx="2645">
                        <c:v>18.368055555555554</c:v>
                      </c:pt>
                      <c:pt idx="2646">
                        <c:v>18.375</c:v>
                      </c:pt>
                      <c:pt idx="2647">
                        <c:v>18.381944444444446</c:v>
                      </c:pt>
                      <c:pt idx="2648">
                        <c:v>18.388888888888889</c:v>
                      </c:pt>
                      <c:pt idx="2649">
                        <c:v>18.395833333333332</c:v>
                      </c:pt>
                      <c:pt idx="2650">
                        <c:v>18.402777777777779</c:v>
                      </c:pt>
                      <c:pt idx="2651">
                        <c:v>18.409722222222221</c:v>
                      </c:pt>
                      <c:pt idx="2652">
                        <c:v>18.416666666666668</c:v>
                      </c:pt>
                      <c:pt idx="2653">
                        <c:v>18.423611111111111</c:v>
                      </c:pt>
                      <c:pt idx="2654">
                        <c:v>18.430555555555554</c:v>
                      </c:pt>
                      <c:pt idx="2655">
                        <c:v>18.4375</c:v>
                      </c:pt>
                      <c:pt idx="2656">
                        <c:v>18.444444444444446</c:v>
                      </c:pt>
                      <c:pt idx="2657">
                        <c:v>18.451388888888889</c:v>
                      </c:pt>
                      <c:pt idx="2658">
                        <c:v>18.458333333333332</c:v>
                      </c:pt>
                      <c:pt idx="2659">
                        <c:v>18.465277777777779</c:v>
                      </c:pt>
                      <c:pt idx="2660">
                        <c:v>18.472222222222221</c:v>
                      </c:pt>
                      <c:pt idx="2661">
                        <c:v>18.479166666666668</c:v>
                      </c:pt>
                      <c:pt idx="2662">
                        <c:v>18.486111111111111</c:v>
                      </c:pt>
                      <c:pt idx="2663">
                        <c:v>18.493055555555554</c:v>
                      </c:pt>
                      <c:pt idx="2664">
                        <c:v>18.5</c:v>
                      </c:pt>
                      <c:pt idx="2665">
                        <c:v>18.506944444444446</c:v>
                      </c:pt>
                      <c:pt idx="2666">
                        <c:v>18.513888888888889</c:v>
                      </c:pt>
                      <c:pt idx="2667">
                        <c:v>18.520833333333332</c:v>
                      </c:pt>
                      <c:pt idx="2668">
                        <c:v>18.527777777777779</c:v>
                      </c:pt>
                      <c:pt idx="2669">
                        <c:v>18.534722222222221</c:v>
                      </c:pt>
                      <c:pt idx="2670">
                        <c:v>18.541666666666668</c:v>
                      </c:pt>
                      <c:pt idx="2671">
                        <c:v>18.548611111111111</c:v>
                      </c:pt>
                      <c:pt idx="2672">
                        <c:v>18.555555555555554</c:v>
                      </c:pt>
                      <c:pt idx="2673">
                        <c:v>18.5625</c:v>
                      </c:pt>
                      <c:pt idx="2674">
                        <c:v>18.569444444444446</c:v>
                      </c:pt>
                      <c:pt idx="2675">
                        <c:v>18.576388888888889</c:v>
                      </c:pt>
                      <c:pt idx="2676">
                        <c:v>18.583333333333332</c:v>
                      </c:pt>
                      <c:pt idx="2677">
                        <c:v>18.590277777777779</c:v>
                      </c:pt>
                      <c:pt idx="2678">
                        <c:v>18.597222222222221</c:v>
                      </c:pt>
                      <c:pt idx="2679">
                        <c:v>18.604166666666668</c:v>
                      </c:pt>
                      <c:pt idx="2680">
                        <c:v>18.611111111111111</c:v>
                      </c:pt>
                      <c:pt idx="2681">
                        <c:v>18.618055555555554</c:v>
                      </c:pt>
                      <c:pt idx="2682">
                        <c:v>18.625</c:v>
                      </c:pt>
                      <c:pt idx="2683">
                        <c:v>18.631944444444446</c:v>
                      </c:pt>
                      <c:pt idx="2684">
                        <c:v>18.638888888888889</c:v>
                      </c:pt>
                      <c:pt idx="2685">
                        <c:v>18.645833333333332</c:v>
                      </c:pt>
                      <c:pt idx="2686">
                        <c:v>18.652777777777779</c:v>
                      </c:pt>
                      <c:pt idx="2687">
                        <c:v>18.659722222222221</c:v>
                      </c:pt>
                      <c:pt idx="2688">
                        <c:v>18.666666666666668</c:v>
                      </c:pt>
                      <c:pt idx="2689">
                        <c:v>18.673611111111111</c:v>
                      </c:pt>
                      <c:pt idx="2690">
                        <c:v>18.680555555555554</c:v>
                      </c:pt>
                      <c:pt idx="2691">
                        <c:v>18.6875</c:v>
                      </c:pt>
                      <c:pt idx="2692">
                        <c:v>18.694444444444446</c:v>
                      </c:pt>
                      <c:pt idx="2693">
                        <c:v>18.701388888888889</c:v>
                      </c:pt>
                      <c:pt idx="2694">
                        <c:v>18.708333333333332</c:v>
                      </c:pt>
                      <c:pt idx="2695">
                        <c:v>18.715277777777779</c:v>
                      </c:pt>
                      <c:pt idx="2696">
                        <c:v>18.722222222222221</c:v>
                      </c:pt>
                      <c:pt idx="2697">
                        <c:v>18.729166666666668</c:v>
                      </c:pt>
                      <c:pt idx="2698">
                        <c:v>18.736111111111111</c:v>
                      </c:pt>
                      <c:pt idx="2699">
                        <c:v>18.743055555555554</c:v>
                      </c:pt>
                      <c:pt idx="2700">
                        <c:v>18.75</c:v>
                      </c:pt>
                      <c:pt idx="2701">
                        <c:v>18.756944444444446</c:v>
                      </c:pt>
                      <c:pt idx="2702">
                        <c:v>18.763888888888889</c:v>
                      </c:pt>
                      <c:pt idx="2703">
                        <c:v>18.770833333333332</c:v>
                      </c:pt>
                      <c:pt idx="2704">
                        <c:v>18.777777777777779</c:v>
                      </c:pt>
                      <c:pt idx="2705">
                        <c:v>18.784722222222221</c:v>
                      </c:pt>
                      <c:pt idx="2706">
                        <c:v>18.791666666666668</c:v>
                      </c:pt>
                      <c:pt idx="2707">
                        <c:v>18.798611111111111</c:v>
                      </c:pt>
                      <c:pt idx="2708">
                        <c:v>18.805555555555554</c:v>
                      </c:pt>
                      <c:pt idx="2709">
                        <c:v>18.8125</c:v>
                      </c:pt>
                      <c:pt idx="2710">
                        <c:v>18.819444444444446</c:v>
                      </c:pt>
                      <c:pt idx="2711">
                        <c:v>18.826388888888889</c:v>
                      </c:pt>
                      <c:pt idx="2712">
                        <c:v>18.833333333333332</c:v>
                      </c:pt>
                      <c:pt idx="2713">
                        <c:v>18.840277777777779</c:v>
                      </c:pt>
                      <c:pt idx="2714">
                        <c:v>18.847222222222221</c:v>
                      </c:pt>
                      <c:pt idx="2715">
                        <c:v>18.854166666666668</c:v>
                      </c:pt>
                      <c:pt idx="2716">
                        <c:v>18.861111111111111</c:v>
                      </c:pt>
                      <c:pt idx="2717">
                        <c:v>18.868055555555554</c:v>
                      </c:pt>
                      <c:pt idx="2718">
                        <c:v>18.875</c:v>
                      </c:pt>
                      <c:pt idx="2719">
                        <c:v>18.881944444444446</c:v>
                      </c:pt>
                      <c:pt idx="2720">
                        <c:v>18.888888888888889</c:v>
                      </c:pt>
                      <c:pt idx="2721">
                        <c:v>18.895833333333332</c:v>
                      </c:pt>
                      <c:pt idx="2722">
                        <c:v>18.902777777777779</c:v>
                      </c:pt>
                      <c:pt idx="2723">
                        <c:v>18.909722222222221</c:v>
                      </c:pt>
                      <c:pt idx="2724">
                        <c:v>18.916666666666668</c:v>
                      </c:pt>
                      <c:pt idx="2725">
                        <c:v>18.923611111111111</c:v>
                      </c:pt>
                      <c:pt idx="2726">
                        <c:v>18.930555555555554</c:v>
                      </c:pt>
                      <c:pt idx="2727">
                        <c:v>18.9375</c:v>
                      </c:pt>
                      <c:pt idx="2728">
                        <c:v>18.944444444444446</c:v>
                      </c:pt>
                      <c:pt idx="2729">
                        <c:v>18.951388888888889</c:v>
                      </c:pt>
                      <c:pt idx="2730">
                        <c:v>18.958333333333332</c:v>
                      </c:pt>
                      <c:pt idx="2731">
                        <c:v>18.965277777777779</c:v>
                      </c:pt>
                      <c:pt idx="2732">
                        <c:v>18.972222222222221</c:v>
                      </c:pt>
                      <c:pt idx="2733">
                        <c:v>18.979166666666668</c:v>
                      </c:pt>
                      <c:pt idx="2734">
                        <c:v>18.986111111111111</c:v>
                      </c:pt>
                      <c:pt idx="2735">
                        <c:v>18.993055555555554</c:v>
                      </c:pt>
                      <c:pt idx="2736">
                        <c:v>19</c:v>
                      </c:pt>
                      <c:pt idx="2737">
                        <c:v>19.006944444444446</c:v>
                      </c:pt>
                      <c:pt idx="2738">
                        <c:v>19.013888888888889</c:v>
                      </c:pt>
                      <c:pt idx="2739">
                        <c:v>19.020833333333332</c:v>
                      </c:pt>
                      <c:pt idx="2740">
                        <c:v>19.027777777777779</c:v>
                      </c:pt>
                      <c:pt idx="2741">
                        <c:v>19.034722222222221</c:v>
                      </c:pt>
                      <c:pt idx="2742">
                        <c:v>19.041666666666668</c:v>
                      </c:pt>
                      <c:pt idx="2743">
                        <c:v>19.048611111111111</c:v>
                      </c:pt>
                      <c:pt idx="2744">
                        <c:v>19.055555555555554</c:v>
                      </c:pt>
                      <c:pt idx="2745">
                        <c:v>19.0625</c:v>
                      </c:pt>
                      <c:pt idx="2746">
                        <c:v>19.069444444444446</c:v>
                      </c:pt>
                      <c:pt idx="2747">
                        <c:v>19.076388888888889</c:v>
                      </c:pt>
                      <c:pt idx="2748">
                        <c:v>19.083333333333332</c:v>
                      </c:pt>
                      <c:pt idx="2749">
                        <c:v>19.090277777777779</c:v>
                      </c:pt>
                      <c:pt idx="2750">
                        <c:v>19.097222222222221</c:v>
                      </c:pt>
                      <c:pt idx="2751">
                        <c:v>19.104166666666668</c:v>
                      </c:pt>
                      <c:pt idx="2752">
                        <c:v>19.111111111111111</c:v>
                      </c:pt>
                      <c:pt idx="2753">
                        <c:v>19.118055555555554</c:v>
                      </c:pt>
                      <c:pt idx="2754">
                        <c:v>19.125</c:v>
                      </c:pt>
                      <c:pt idx="2755">
                        <c:v>19.131944444444446</c:v>
                      </c:pt>
                      <c:pt idx="2756">
                        <c:v>19.138888888888889</c:v>
                      </c:pt>
                      <c:pt idx="2757">
                        <c:v>19.145833333333332</c:v>
                      </c:pt>
                      <c:pt idx="2758">
                        <c:v>19.152777777777779</c:v>
                      </c:pt>
                      <c:pt idx="2759">
                        <c:v>19.159722222222221</c:v>
                      </c:pt>
                      <c:pt idx="2760">
                        <c:v>19.166666666666668</c:v>
                      </c:pt>
                      <c:pt idx="2761">
                        <c:v>19.173611111111111</c:v>
                      </c:pt>
                      <c:pt idx="2762">
                        <c:v>19.180555555555554</c:v>
                      </c:pt>
                      <c:pt idx="2763">
                        <c:v>19.1875</c:v>
                      </c:pt>
                      <c:pt idx="2764">
                        <c:v>19.194444444444446</c:v>
                      </c:pt>
                      <c:pt idx="2765">
                        <c:v>19.201388888888889</c:v>
                      </c:pt>
                      <c:pt idx="2766">
                        <c:v>19.208333333333332</c:v>
                      </c:pt>
                      <c:pt idx="2767">
                        <c:v>19.215277777777779</c:v>
                      </c:pt>
                      <c:pt idx="2768">
                        <c:v>19.222222222222221</c:v>
                      </c:pt>
                      <c:pt idx="2769">
                        <c:v>19.229166666666668</c:v>
                      </c:pt>
                      <c:pt idx="2770">
                        <c:v>19.236111111111111</c:v>
                      </c:pt>
                      <c:pt idx="2771">
                        <c:v>19.243055555555554</c:v>
                      </c:pt>
                      <c:pt idx="2772">
                        <c:v>19.25</c:v>
                      </c:pt>
                      <c:pt idx="2773">
                        <c:v>19.256944444444446</c:v>
                      </c:pt>
                      <c:pt idx="2774">
                        <c:v>19.263888888888889</c:v>
                      </c:pt>
                      <c:pt idx="2775">
                        <c:v>19.270833333333332</c:v>
                      </c:pt>
                      <c:pt idx="2776">
                        <c:v>19.277777777777779</c:v>
                      </c:pt>
                      <c:pt idx="2777">
                        <c:v>19.284722222222221</c:v>
                      </c:pt>
                      <c:pt idx="2778">
                        <c:v>19.291666666666668</c:v>
                      </c:pt>
                      <c:pt idx="2779">
                        <c:v>19.298611111111111</c:v>
                      </c:pt>
                      <c:pt idx="2780">
                        <c:v>19.305555555555554</c:v>
                      </c:pt>
                      <c:pt idx="2781">
                        <c:v>19.3125</c:v>
                      </c:pt>
                      <c:pt idx="2782">
                        <c:v>19.319444444444446</c:v>
                      </c:pt>
                      <c:pt idx="2783">
                        <c:v>19.326388888888889</c:v>
                      </c:pt>
                      <c:pt idx="2784">
                        <c:v>19.333333333333332</c:v>
                      </c:pt>
                      <c:pt idx="2785">
                        <c:v>19.340277777777779</c:v>
                      </c:pt>
                      <c:pt idx="2786">
                        <c:v>19.347222222222221</c:v>
                      </c:pt>
                      <c:pt idx="2787">
                        <c:v>19.354166666666668</c:v>
                      </c:pt>
                      <c:pt idx="2788">
                        <c:v>19.361111111111111</c:v>
                      </c:pt>
                      <c:pt idx="2789">
                        <c:v>19.368055555555554</c:v>
                      </c:pt>
                      <c:pt idx="2790">
                        <c:v>19.375</c:v>
                      </c:pt>
                      <c:pt idx="2791">
                        <c:v>19.381944444444446</c:v>
                      </c:pt>
                      <c:pt idx="2792">
                        <c:v>19.388888888888889</c:v>
                      </c:pt>
                      <c:pt idx="2793">
                        <c:v>19.395833333333332</c:v>
                      </c:pt>
                      <c:pt idx="2794">
                        <c:v>19.402777777777779</c:v>
                      </c:pt>
                      <c:pt idx="2795">
                        <c:v>19.409722222222221</c:v>
                      </c:pt>
                      <c:pt idx="2796">
                        <c:v>19.416666666666668</c:v>
                      </c:pt>
                      <c:pt idx="2797">
                        <c:v>19.423611111111111</c:v>
                      </c:pt>
                      <c:pt idx="2798">
                        <c:v>19.430555555555554</c:v>
                      </c:pt>
                      <c:pt idx="2799">
                        <c:v>19.4375</c:v>
                      </c:pt>
                      <c:pt idx="2800">
                        <c:v>19.444444444444446</c:v>
                      </c:pt>
                      <c:pt idx="2801">
                        <c:v>19.451388888888889</c:v>
                      </c:pt>
                      <c:pt idx="2802">
                        <c:v>19.458333333333332</c:v>
                      </c:pt>
                      <c:pt idx="2803">
                        <c:v>19.465277777777779</c:v>
                      </c:pt>
                      <c:pt idx="2804">
                        <c:v>19.472222222222221</c:v>
                      </c:pt>
                      <c:pt idx="2805">
                        <c:v>19.479166666666668</c:v>
                      </c:pt>
                      <c:pt idx="2806">
                        <c:v>19.486111111111111</c:v>
                      </c:pt>
                      <c:pt idx="2807">
                        <c:v>19.493055555555554</c:v>
                      </c:pt>
                      <c:pt idx="2808">
                        <c:v>19.5</c:v>
                      </c:pt>
                      <c:pt idx="2809">
                        <c:v>19.506944444444446</c:v>
                      </c:pt>
                      <c:pt idx="2810">
                        <c:v>19.513888888888889</c:v>
                      </c:pt>
                      <c:pt idx="2811">
                        <c:v>19.520833333333332</c:v>
                      </c:pt>
                      <c:pt idx="2812">
                        <c:v>19.527777777777779</c:v>
                      </c:pt>
                      <c:pt idx="2813">
                        <c:v>19.534722222222221</c:v>
                      </c:pt>
                      <c:pt idx="2814">
                        <c:v>19.541666666666668</c:v>
                      </c:pt>
                      <c:pt idx="2815">
                        <c:v>19.548611111111111</c:v>
                      </c:pt>
                      <c:pt idx="2816">
                        <c:v>19.555555555555554</c:v>
                      </c:pt>
                      <c:pt idx="2817">
                        <c:v>19.5625</c:v>
                      </c:pt>
                      <c:pt idx="2818">
                        <c:v>19.569444444444446</c:v>
                      </c:pt>
                      <c:pt idx="2819">
                        <c:v>19.576388888888889</c:v>
                      </c:pt>
                      <c:pt idx="2820">
                        <c:v>19.583333333333332</c:v>
                      </c:pt>
                      <c:pt idx="2821">
                        <c:v>19.590277777777779</c:v>
                      </c:pt>
                      <c:pt idx="2822">
                        <c:v>19.597222222222221</c:v>
                      </c:pt>
                      <c:pt idx="2823">
                        <c:v>19.604166666666668</c:v>
                      </c:pt>
                      <c:pt idx="2824">
                        <c:v>19.611111111111111</c:v>
                      </c:pt>
                      <c:pt idx="2825">
                        <c:v>19.618055555555554</c:v>
                      </c:pt>
                      <c:pt idx="2826">
                        <c:v>19.625</c:v>
                      </c:pt>
                      <c:pt idx="2827">
                        <c:v>19.631944444444446</c:v>
                      </c:pt>
                      <c:pt idx="2828">
                        <c:v>19.638888888888889</c:v>
                      </c:pt>
                      <c:pt idx="2829">
                        <c:v>19.645833333333332</c:v>
                      </c:pt>
                      <c:pt idx="2830">
                        <c:v>19.652777777777779</c:v>
                      </c:pt>
                      <c:pt idx="2831">
                        <c:v>19.659722222222221</c:v>
                      </c:pt>
                      <c:pt idx="2832">
                        <c:v>19.666666666666668</c:v>
                      </c:pt>
                      <c:pt idx="2833">
                        <c:v>19.673611111111111</c:v>
                      </c:pt>
                      <c:pt idx="2834">
                        <c:v>19.680555555555554</c:v>
                      </c:pt>
                      <c:pt idx="2835">
                        <c:v>19.6875</c:v>
                      </c:pt>
                      <c:pt idx="2836">
                        <c:v>19.694444444444446</c:v>
                      </c:pt>
                      <c:pt idx="2837">
                        <c:v>19.701388888888889</c:v>
                      </c:pt>
                      <c:pt idx="2838">
                        <c:v>19.708333333333332</c:v>
                      </c:pt>
                      <c:pt idx="2839">
                        <c:v>19.715277777777779</c:v>
                      </c:pt>
                      <c:pt idx="2840">
                        <c:v>19.722222222222221</c:v>
                      </c:pt>
                      <c:pt idx="2841">
                        <c:v>19.729166666666668</c:v>
                      </c:pt>
                      <c:pt idx="2842">
                        <c:v>19.736111111111111</c:v>
                      </c:pt>
                      <c:pt idx="2843">
                        <c:v>19.743055555555554</c:v>
                      </c:pt>
                      <c:pt idx="2844">
                        <c:v>19.75</c:v>
                      </c:pt>
                      <c:pt idx="2845">
                        <c:v>19.756944444444446</c:v>
                      </c:pt>
                      <c:pt idx="2846">
                        <c:v>19.763888888888889</c:v>
                      </c:pt>
                      <c:pt idx="2847">
                        <c:v>19.770833333333332</c:v>
                      </c:pt>
                      <c:pt idx="2848">
                        <c:v>19.777777777777779</c:v>
                      </c:pt>
                      <c:pt idx="2849">
                        <c:v>19.784722222222221</c:v>
                      </c:pt>
                      <c:pt idx="2850">
                        <c:v>19.791666666666668</c:v>
                      </c:pt>
                      <c:pt idx="2851">
                        <c:v>19.798611111111111</c:v>
                      </c:pt>
                      <c:pt idx="2852">
                        <c:v>19.805555555555554</c:v>
                      </c:pt>
                      <c:pt idx="2853">
                        <c:v>19.8125</c:v>
                      </c:pt>
                      <c:pt idx="2854">
                        <c:v>19.819444444444446</c:v>
                      </c:pt>
                      <c:pt idx="2855">
                        <c:v>19.826388888888889</c:v>
                      </c:pt>
                      <c:pt idx="2856">
                        <c:v>19.833333333333332</c:v>
                      </c:pt>
                      <c:pt idx="2857">
                        <c:v>19.840277777777779</c:v>
                      </c:pt>
                      <c:pt idx="2858">
                        <c:v>19.847222222222221</c:v>
                      </c:pt>
                      <c:pt idx="2859">
                        <c:v>19.854166666666668</c:v>
                      </c:pt>
                      <c:pt idx="2860">
                        <c:v>19.861111111111111</c:v>
                      </c:pt>
                      <c:pt idx="2861">
                        <c:v>19.868055555555554</c:v>
                      </c:pt>
                      <c:pt idx="2862">
                        <c:v>19.875</c:v>
                      </c:pt>
                      <c:pt idx="2863">
                        <c:v>19.881944444444446</c:v>
                      </c:pt>
                      <c:pt idx="2864">
                        <c:v>19.888888888888889</c:v>
                      </c:pt>
                      <c:pt idx="2865">
                        <c:v>19.895833333333332</c:v>
                      </c:pt>
                      <c:pt idx="2866">
                        <c:v>19.902777777777779</c:v>
                      </c:pt>
                      <c:pt idx="2867">
                        <c:v>19.909722222222221</c:v>
                      </c:pt>
                      <c:pt idx="2868">
                        <c:v>19.916666666666668</c:v>
                      </c:pt>
                      <c:pt idx="2869">
                        <c:v>19.923611111111111</c:v>
                      </c:pt>
                      <c:pt idx="2870">
                        <c:v>19.930555555555554</c:v>
                      </c:pt>
                      <c:pt idx="2871">
                        <c:v>19.9375</c:v>
                      </c:pt>
                      <c:pt idx="2872">
                        <c:v>19.944444444444446</c:v>
                      </c:pt>
                      <c:pt idx="2873">
                        <c:v>19.951388888888889</c:v>
                      </c:pt>
                      <c:pt idx="2874">
                        <c:v>19.958333333333332</c:v>
                      </c:pt>
                      <c:pt idx="2875">
                        <c:v>19.965277777777779</c:v>
                      </c:pt>
                      <c:pt idx="2876">
                        <c:v>19.972222222222221</c:v>
                      </c:pt>
                      <c:pt idx="2877">
                        <c:v>19.979166666666668</c:v>
                      </c:pt>
                      <c:pt idx="2878">
                        <c:v>19.986111111111111</c:v>
                      </c:pt>
                      <c:pt idx="2879">
                        <c:v>19.993055555555554</c:v>
                      </c:pt>
                      <c:pt idx="2880">
                        <c:v>20</c:v>
                      </c:pt>
                      <c:pt idx="2881">
                        <c:v>20.006944444444446</c:v>
                      </c:pt>
                      <c:pt idx="2882">
                        <c:v>20.013888888888889</c:v>
                      </c:pt>
                      <c:pt idx="2883">
                        <c:v>20.020833333333332</c:v>
                      </c:pt>
                      <c:pt idx="2884">
                        <c:v>20.027777777777779</c:v>
                      </c:pt>
                      <c:pt idx="2885">
                        <c:v>20.034722222222221</c:v>
                      </c:pt>
                      <c:pt idx="2886">
                        <c:v>20.041666666666668</c:v>
                      </c:pt>
                      <c:pt idx="2887">
                        <c:v>20.048611111111111</c:v>
                      </c:pt>
                      <c:pt idx="2888">
                        <c:v>20.055555555555554</c:v>
                      </c:pt>
                      <c:pt idx="2889">
                        <c:v>20.0625</c:v>
                      </c:pt>
                      <c:pt idx="2890">
                        <c:v>20.069444444444446</c:v>
                      </c:pt>
                      <c:pt idx="2891">
                        <c:v>20.076388888888889</c:v>
                      </c:pt>
                      <c:pt idx="2892">
                        <c:v>20.083333333333332</c:v>
                      </c:pt>
                      <c:pt idx="2893">
                        <c:v>20.090277777777779</c:v>
                      </c:pt>
                      <c:pt idx="2894">
                        <c:v>20.097222222222221</c:v>
                      </c:pt>
                      <c:pt idx="2895">
                        <c:v>20.104166666666668</c:v>
                      </c:pt>
                      <c:pt idx="2896">
                        <c:v>20.111111111111111</c:v>
                      </c:pt>
                      <c:pt idx="2897">
                        <c:v>20.118055555555554</c:v>
                      </c:pt>
                      <c:pt idx="2898">
                        <c:v>20.125</c:v>
                      </c:pt>
                      <c:pt idx="2899">
                        <c:v>20.131944444444446</c:v>
                      </c:pt>
                      <c:pt idx="2900">
                        <c:v>20.138888888888889</c:v>
                      </c:pt>
                      <c:pt idx="2901">
                        <c:v>20.145833333333332</c:v>
                      </c:pt>
                      <c:pt idx="2902">
                        <c:v>20.152777777777779</c:v>
                      </c:pt>
                      <c:pt idx="2903">
                        <c:v>20.159722222222221</c:v>
                      </c:pt>
                      <c:pt idx="2904">
                        <c:v>20.166666666666668</c:v>
                      </c:pt>
                      <c:pt idx="2905">
                        <c:v>20.173611111111111</c:v>
                      </c:pt>
                      <c:pt idx="2906">
                        <c:v>20.180555555555554</c:v>
                      </c:pt>
                      <c:pt idx="2907">
                        <c:v>20.1875</c:v>
                      </c:pt>
                      <c:pt idx="2908">
                        <c:v>20.194444444444446</c:v>
                      </c:pt>
                      <c:pt idx="2909">
                        <c:v>20.201388888888889</c:v>
                      </c:pt>
                      <c:pt idx="2910">
                        <c:v>20.208333333333332</c:v>
                      </c:pt>
                      <c:pt idx="2911">
                        <c:v>20.215277777777779</c:v>
                      </c:pt>
                      <c:pt idx="2912">
                        <c:v>20.222222222222221</c:v>
                      </c:pt>
                      <c:pt idx="2913">
                        <c:v>20.229166666666668</c:v>
                      </c:pt>
                      <c:pt idx="2914">
                        <c:v>20.236111111111111</c:v>
                      </c:pt>
                      <c:pt idx="2915">
                        <c:v>20.243055555555554</c:v>
                      </c:pt>
                      <c:pt idx="2916">
                        <c:v>20.25</c:v>
                      </c:pt>
                      <c:pt idx="2917">
                        <c:v>20.256944444444446</c:v>
                      </c:pt>
                      <c:pt idx="2918">
                        <c:v>20.263888888888889</c:v>
                      </c:pt>
                      <c:pt idx="2919">
                        <c:v>20.270833333333332</c:v>
                      </c:pt>
                      <c:pt idx="2920">
                        <c:v>20.277777777777779</c:v>
                      </c:pt>
                      <c:pt idx="2921">
                        <c:v>20.284722222222221</c:v>
                      </c:pt>
                      <c:pt idx="2922">
                        <c:v>20.291666666666668</c:v>
                      </c:pt>
                      <c:pt idx="2923">
                        <c:v>20.298611111111111</c:v>
                      </c:pt>
                      <c:pt idx="2924">
                        <c:v>20.305555555555554</c:v>
                      </c:pt>
                      <c:pt idx="2925">
                        <c:v>20.3125</c:v>
                      </c:pt>
                      <c:pt idx="2926">
                        <c:v>20.319444444444446</c:v>
                      </c:pt>
                      <c:pt idx="2927">
                        <c:v>20.326388888888889</c:v>
                      </c:pt>
                      <c:pt idx="2928">
                        <c:v>20.333333333333332</c:v>
                      </c:pt>
                      <c:pt idx="2929">
                        <c:v>20.340277777777779</c:v>
                      </c:pt>
                      <c:pt idx="2930">
                        <c:v>20.347222222222221</c:v>
                      </c:pt>
                      <c:pt idx="2931">
                        <c:v>20.354166666666668</c:v>
                      </c:pt>
                      <c:pt idx="2932">
                        <c:v>20.361111111111111</c:v>
                      </c:pt>
                      <c:pt idx="2933">
                        <c:v>20.368055555555554</c:v>
                      </c:pt>
                      <c:pt idx="2934">
                        <c:v>20.375</c:v>
                      </c:pt>
                      <c:pt idx="2935">
                        <c:v>20.381944444444446</c:v>
                      </c:pt>
                      <c:pt idx="2936">
                        <c:v>20.388888888888889</c:v>
                      </c:pt>
                      <c:pt idx="2937">
                        <c:v>20.395833333333332</c:v>
                      </c:pt>
                      <c:pt idx="2938">
                        <c:v>20.402777777777779</c:v>
                      </c:pt>
                      <c:pt idx="2939">
                        <c:v>20.409722222222221</c:v>
                      </c:pt>
                      <c:pt idx="2940">
                        <c:v>20.416666666666668</c:v>
                      </c:pt>
                      <c:pt idx="2941">
                        <c:v>20.423611111111111</c:v>
                      </c:pt>
                      <c:pt idx="2942">
                        <c:v>20.430555555555554</c:v>
                      </c:pt>
                      <c:pt idx="2943">
                        <c:v>20.4375</c:v>
                      </c:pt>
                      <c:pt idx="2944">
                        <c:v>20.444444444444446</c:v>
                      </c:pt>
                      <c:pt idx="2945">
                        <c:v>20.451388888888889</c:v>
                      </c:pt>
                      <c:pt idx="2946">
                        <c:v>20.458333333333332</c:v>
                      </c:pt>
                      <c:pt idx="2947">
                        <c:v>20.465277777777779</c:v>
                      </c:pt>
                      <c:pt idx="2948">
                        <c:v>20.472222222222221</c:v>
                      </c:pt>
                      <c:pt idx="2949">
                        <c:v>20.479166666666668</c:v>
                      </c:pt>
                      <c:pt idx="2950">
                        <c:v>20.486111111111111</c:v>
                      </c:pt>
                      <c:pt idx="2951">
                        <c:v>20.493055555555554</c:v>
                      </c:pt>
                      <c:pt idx="2952">
                        <c:v>20.5</c:v>
                      </c:pt>
                      <c:pt idx="2953">
                        <c:v>20.506944444444446</c:v>
                      </c:pt>
                      <c:pt idx="2954">
                        <c:v>20.513888888888889</c:v>
                      </c:pt>
                      <c:pt idx="2955">
                        <c:v>20.520833333333332</c:v>
                      </c:pt>
                      <c:pt idx="2956">
                        <c:v>20.527777777777779</c:v>
                      </c:pt>
                      <c:pt idx="2957">
                        <c:v>20.534722222222221</c:v>
                      </c:pt>
                      <c:pt idx="2958">
                        <c:v>20.541666666666668</c:v>
                      </c:pt>
                      <c:pt idx="2959">
                        <c:v>20.548611111111111</c:v>
                      </c:pt>
                      <c:pt idx="2960">
                        <c:v>20.555555555555554</c:v>
                      </c:pt>
                      <c:pt idx="2961">
                        <c:v>20.5625</c:v>
                      </c:pt>
                      <c:pt idx="2962">
                        <c:v>20.569444444444446</c:v>
                      </c:pt>
                      <c:pt idx="2963">
                        <c:v>20.576388888888889</c:v>
                      </c:pt>
                      <c:pt idx="2964">
                        <c:v>20.583333333333332</c:v>
                      </c:pt>
                      <c:pt idx="2965">
                        <c:v>20.590277777777779</c:v>
                      </c:pt>
                      <c:pt idx="2966">
                        <c:v>20.597222222222221</c:v>
                      </c:pt>
                      <c:pt idx="2967">
                        <c:v>20.604166666666668</c:v>
                      </c:pt>
                      <c:pt idx="2968">
                        <c:v>20.611111111111111</c:v>
                      </c:pt>
                      <c:pt idx="2969">
                        <c:v>20.618055555555554</c:v>
                      </c:pt>
                      <c:pt idx="2970">
                        <c:v>20.625</c:v>
                      </c:pt>
                      <c:pt idx="2971">
                        <c:v>20.631944444444446</c:v>
                      </c:pt>
                      <c:pt idx="2972">
                        <c:v>20.638888888888889</c:v>
                      </c:pt>
                      <c:pt idx="2973">
                        <c:v>20.645833333333332</c:v>
                      </c:pt>
                      <c:pt idx="2974">
                        <c:v>20.652777777777779</c:v>
                      </c:pt>
                      <c:pt idx="2975">
                        <c:v>20.659722222222221</c:v>
                      </c:pt>
                      <c:pt idx="2976">
                        <c:v>20.666666666666668</c:v>
                      </c:pt>
                      <c:pt idx="2977">
                        <c:v>20.673611111111111</c:v>
                      </c:pt>
                      <c:pt idx="2978">
                        <c:v>20.680555555555554</c:v>
                      </c:pt>
                      <c:pt idx="2979">
                        <c:v>20.6875</c:v>
                      </c:pt>
                      <c:pt idx="2980">
                        <c:v>20.694444444444446</c:v>
                      </c:pt>
                      <c:pt idx="2981">
                        <c:v>20.701388888888889</c:v>
                      </c:pt>
                      <c:pt idx="2982">
                        <c:v>20.708333333333332</c:v>
                      </c:pt>
                      <c:pt idx="2983">
                        <c:v>20.715277777777779</c:v>
                      </c:pt>
                      <c:pt idx="2984">
                        <c:v>20.722222222222221</c:v>
                      </c:pt>
                      <c:pt idx="2985">
                        <c:v>20.729166666666668</c:v>
                      </c:pt>
                      <c:pt idx="2986">
                        <c:v>20.736111111111111</c:v>
                      </c:pt>
                      <c:pt idx="2987">
                        <c:v>20.743055555555554</c:v>
                      </c:pt>
                      <c:pt idx="2988">
                        <c:v>20.75</c:v>
                      </c:pt>
                      <c:pt idx="2989">
                        <c:v>20.756944444444446</c:v>
                      </c:pt>
                      <c:pt idx="2990">
                        <c:v>20.763888888888889</c:v>
                      </c:pt>
                      <c:pt idx="2991">
                        <c:v>20.770833333333332</c:v>
                      </c:pt>
                      <c:pt idx="2992">
                        <c:v>20.777777777777779</c:v>
                      </c:pt>
                      <c:pt idx="2993">
                        <c:v>20.784722222222221</c:v>
                      </c:pt>
                      <c:pt idx="2994">
                        <c:v>20.791666666666668</c:v>
                      </c:pt>
                      <c:pt idx="2995">
                        <c:v>20.798611111111111</c:v>
                      </c:pt>
                      <c:pt idx="2996">
                        <c:v>20.805555555555554</c:v>
                      </c:pt>
                      <c:pt idx="2997">
                        <c:v>20.8125</c:v>
                      </c:pt>
                      <c:pt idx="2998">
                        <c:v>20.819444444444446</c:v>
                      </c:pt>
                      <c:pt idx="2999">
                        <c:v>20.826388888888889</c:v>
                      </c:pt>
                      <c:pt idx="3000">
                        <c:v>20.833333333333332</c:v>
                      </c:pt>
                      <c:pt idx="3001">
                        <c:v>20.840277777777779</c:v>
                      </c:pt>
                      <c:pt idx="3002">
                        <c:v>20.847222222222221</c:v>
                      </c:pt>
                      <c:pt idx="3003">
                        <c:v>20.854166666666668</c:v>
                      </c:pt>
                      <c:pt idx="3004">
                        <c:v>20.861111111111111</c:v>
                      </c:pt>
                      <c:pt idx="3005">
                        <c:v>20.868055555555554</c:v>
                      </c:pt>
                      <c:pt idx="3006">
                        <c:v>20.875</c:v>
                      </c:pt>
                      <c:pt idx="3007">
                        <c:v>20.881944444444446</c:v>
                      </c:pt>
                      <c:pt idx="3008">
                        <c:v>20.888888888888889</c:v>
                      </c:pt>
                      <c:pt idx="3009">
                        <c:v>20.895833333333332</c:v>
                      </c:pt>
                      <c:pt idx="3010">
                        <c:v>20.902777777777779</c:v>
                      </c:pt>
                      <c:pt idx="3011">
                        <c:v>20.909722222222221</c:v>
                      </c:pt>
                      <c:pt idx="3012">
                        <c:v>20.916666666666668</c:v>
                      </c:pt>
                      <c:pt idx="3013">
                        <c:v>20.923611111111111</c:v>
                      </c:pt>
                      <c:pt idx="3014">
                        <c:v>20.930555555555554</c:v>
                      </c:pt>
                      <c:pt idx="3015">
                        <c:v>20.9375</c:v>
                      </c:pt>
                      <c:pt idx="3016">
                        <c:v>20.944444444444446</c:v>
                      </c:pt>
                      <c:pt idx="3017">
                        <c:v>20.951388888888889</c:v>
                      </c:pt>
                      <c:pt idx="3018">
                        <c:v>20.958333333333332</c:v>
                      </c:pt>
                      <c:pt idx="3019">
                        <c:v>20.965277777777779</c:v>
                      </c:pt>
                      <c:pt idx="3020">
                        <c:v>20.972222222222221</c:v>
                      </c:pt>
                      <c:pt idx="3021">
                        <c:v>20.979166666666668</c:v>
                      </c:pt>
                      <c:pt idx="3022">
                        <c:v>20.986111111111111</c:v>
                      </c:pt>
                      <c:pt idx="3023">
                        <c:v>20.993055555555554</c:v>
                      </c:pt>
                      <c:pt idx="3024">
                        <c:v>21</c:v>
                      </c:pt>
                      <c:pt idx="3025">
                        <c:v>21.006944444444446</c:v>
                      </c:pt>
                      <c:pt idx="3026">
                        <c:v>21.013888888888889</c:v>
                      </c:pt>
                      <c:pt idx="3027">
                        <c:v>21.020833333333332</c:v>
                      </c:pt>
                      <c:pt idx="3028">
                        <c:v>21.027777777777779</c:v>
                      </c:pt>
                      <c:pt idx="3029">
                        <c:v>21.034722222222221</c:v>
                      </c:pt>
                      <c:pt idx="3030">
                        <c:v>21.041666666666668</c:v>
                      </c:pt>
                      <c:pt idx="3031">
                        <c:v>21.048611111111111</c:v>
                      </c:pt>
                      <c:pt idx="3032">
                        <c:v>21.055555555555554</c:v>
                      </c:pt>
                      <c:pt idx="3033">
                        <c:v>21.0625</c:v>
                      </c:pt>
                      <c:pt idx="3034">
                        <c:v>21.069444444444446</c:v>
                      </c:pt>
                      <c:pt idx="3035">
                        <c:v>21.076388888888889</c:v>
                      </c:pt>
                      <c:pt idx="3036">
                        <c:v>21.083333333333332</c:v>
                      </c:pt>
                      <c:pt idx="3037">
                        <c:v>21.090277777777779</c:v>
                      </c:pt>
                      <c:pt idx="3038">
                        <c:v>21.097222222222221</c:v>
                      </c:pt>
                      <c:pt idx="3039">
                        <c:v>21.104166666666668</c:v>
                      </c:pt>
                      <c:pt idx="3040">
                        <c:v>21.111111111111111</c:v>
                      </c:pt>
                      <c:pt idx="3041">
                        <c:v>21.118055555555554</c:v>
                      </c:pt>
                      <c:pt idx="3042">
                        <c:v>21.125</c:v>
                      </c:pt>
                      <c:pt idx="3043">
                        <c:v>21.131944444444446</c:v>
                      </c:pt>
                      <c:pt idx="3044">
                        <c:v>21.138888888888889</c:v>
                      </c:pt>
                      <c:pt idx="3045">
                        <c:v>21.145833333333332</c:v>
                      </c:pt>
                      <c:pt idx="3046">
                        <c:v>21.152777777777779</c:v>
                      </c:pt>
                      <c:pt idx="3047">
                        <c:v>21.159722222222221</c:v>
                      </c:pt>
                      <c:pt idx="3048">
                        <c:v>21.166666666666668</c:v>
                      </c:pt>
                      <c:pt idx="3049">
                        <c:v>21.173611111111111</c:v>
                      </c:pt>
                      <c:pt idx="3050">
                        <c:v>21.180555555555554</c:v>
                      </c:pt>
                      <c:pt idx="3051">
                        <c:v>21.1875</c:v>
                      </c:pt>
                      <c:pt idx="3052">
                        <c:v>21.194444444444446</c:v>
                      </c:pt>
                      <c:pt idx="3053">
                        <c:v>21.201388888888889</c:v>
                      </c:pt>
                      <c:pt idx="3054">
                        <c:v>21.208333333333332</c:v>
                      </c:pt>
                      <c:pt idx="3055">
                        <c:v>21.215277777777779</c:v>
                      </c:pt>
                      <c:pt idx="3056">
                        <c:v>21.222222222222221</c:v>
                      </c:pt>
                      <c:pt idx="3057">
                        <c:v>21.229166666666668</c:v>
                      </c:pt>
                      <c:pt idx="3058">
                        <c:v>21.236111111111111</c:v>
                      </c:pt>
                      <c:pt idx="3059">
                        <c:v>21.243055555555554</c:v>
                      </c:pt>
                      <c:pt idx="3060">
                        <c:v>21.25</c:v>
                      </c:pt>
                      <c:pt idx="3061">
                        <c:v>21.256944444444446</c:v>
                      </c:pt>
                      <c:pt idx="3062">
                        <c:v>21.263888888888889</c:v>
                      </c:pt>
                      <c:pt idx="3063">
                        <c:v>21.270833333333332</c:v>
                      </c:pt>
                      <c:pt idx="3064">
                        <c:v>21.277777777777779</c:v>
                      </c:pt>
                      <c:pt idx="3065">
                        <c:v>21.284722222222221</c:v>
                      </c:pt>
                      <c:pt idx="3066">
                        <c:v>21.291666666666668</c:v>
                      </c:pt>
                      <c:pt idx="3067">
                        <c:v>21.298611111111111</c:v>
                      </c:pt>
                      <c:pt idx="3068">
                        <c:v>21.305555555555554</c:v>
                      </c:pt>
                      <c:pt idx="3069">
                        <c:v>21.3125</c:v>
                      </c:pt>
                      <c:pt idx="3070">
                        <c:v>21.319444444444446</c:v>
                      </c:pt>
                      <c:pt idx="3071">
                        <c:v>21.326388888888889</c:v>
                      </c:pt>
                      <c:pt idx="3072">
                        <c:v>21.333333333333332</c:v>
                      </c:pt>
                      <c:pt idx="3073">
                        <c:v>21.340277777777775</c:v>
                      </c:pt>
                      <c:pt idx="3074">
                        <c:v>21.347222222222225</c:v>
                      </c:pt>
                      <c:pt idx="3075">
                        <c:v>21.354166666666668</c:v>
                      </c:pt>
                      <c:pt idx="3076">
                        <c:v>21.361111111111111</c:v>
                      </c:pt>
                      <c:pt idx="3077">
                        <c:v>21.368055555555557</c:v>
                      </c:pt>
                      <c:pt idx="3078">
                        <c:v>21.375</c:v>
                      </c:pt>
                      <c:pt idx="3079">
                        <c:v>21.381944444444443</c:v>
                      </c:pt>
                      <c:pt idx="3080">
                        <c:v>21.388888888888889</c:v>
                      </c:pt>
                      <c:pt idx="3081">
                        <c:v>21.395833333333332</c:v>
                      </c:pt>
                      <c:pt idx="3082">
                        <c:v>21.402777777777775</c:v>
                      </c:pt>
                      <c:pt idx="3083">
                        <c:v>21.409722222222225</c:v>
                      </c:pt>
                      <c:pt idx="3084">
                        <c:v>21.416666666666668</c:v>
                      </c:pt>
                      <c:pt idx="3085">
                        <c:v>21.423611111111111</c:v>
                      </c:pt>
                      <c:pt idx="3086">
                        <c:v>21.430555555555557</c:v>
                      </c:pt>
                      <c:pt idx="3087">
                        <c:v>21.4375</c:v>
                      </c:pt>
                      <c:pt idx="3088">
                        <c:v>21.444444444444443</c:v>
                      </c:pt>
                      <c:pt idx="3089">
                        <c:v>21.451388888888889</c:v>
                      </c:pt>
                      <c:pt idx="3090">
                        <c:v>21.458333333333332</c:v>
                      </c:pt>
                      <c:pt idx="3091">
                        <c:v>21.465277777777775</c:v>
                      </c:pt>
                      <c:pt idx="3092">
                        <c:v>21.472222222222225</c:v>
                      </c:pt>
                      <c:pt idx="3093">
                        <c:v>21.479166666666668</c:v>
                      </c:pt>
                      <c:pt idx="3094">
                        <c:v>21.486111111111111</c:v>
                      </c:pt>
                      <c:pt idx="3095">
                        <c:v>21.493055555555557</c:v>
                      </c:pt>
                      <c:pt idx="3096">
                        <c:v>21.5</c:v>
                      </c:pt>
                      <c:pt idx="3097">
                        <c:v>21.506944444444443</c:v>
                      </c:pt>
                      <c:pt idx="3098">
                        <c:v>21.513888888888889</c:v>
                      </c:pt>
                      <c:pt idx="3099">
                        <c:v>21.520833333333332</c:v>
                      </c:pt>
                      <c:pt idx="3100">
                        <c:v>21.527777777777775</c:v>
                      </c:pt>
                      <c:pt idx="3101">
                        <c:v>21.534722222222225</c:v>
                      </c:pt>
                      <c:pt idx="3102">
                        <c:v>21.541666666666668</c:v>
                      </c:pt>
                      <c:pt idx="3103">
                        <c:v>21.548611111111111</c:v>
                      </c:pt>
                      <c:pt idx="3104">
                        <c:v>21.555555555555557</c:v>
                      </c:pt>
                      <c:pt idx="3105">
                        <c:v>21.5625</c:v>
                      </c:pt>
                      <c:pt idx="3106">
                        <c:v>21.569444444444443</c:v>
                      </c:pt>
                      <c:pt idx="3107">
                        <c:v>21.576388888888889</c:v>
                      </c:pt>
                      <c:pt idx="3108">
                        <c:v>21.583333333333332</c:v>
                      </c:pt>
                      <c:pt idx="3109">
                        <c:v>21.590277777777775</c:v>
                      </c:pt>
                      <c:pt idx="3110">
                        <c:v>21.597222222222225</c:v>
                      </c:pt>
                      <c:pt idx="3111">
                        <c:v>21.604166666666668</c:v>
                      </c:pt>
                      <c:pt idx="3112">
                        <c:v>21.611111111111111</c:v>
                      </c:pt>
                      <c:pt idx="3113">
                        <c:v>21.618055555555557</c:v>
                      </c:pt>
                      <c:pt idx="3114">
                        <c:v>21.625</c:v>
                      </c:pt>
                      <c:pt idx="3115">
                        <c:v>21.631944444444443</c:v>
                      </c:pt>
                      <c:pt idx="3116">
                        <c:v>21.638888888888889</c:v>
                      </c:pt>
                      <c:pt idx="3117">
                        <c:v>21.645833333333332</c:v>
                      </c:pt>
                      <c:pt idx="3118">
                        <c:v>21.652777777777775</c:v>
                      </c:pt>
                      <c:pt idx="3119">
                        <c:v>21.659722222222225</c:v>
                      </c:pt>
                      <c:pt idx="3120">
                        <c:v>21.666666666666668</c:v>
                      </c:pt>
                      <c:pt idx="3121">
                        <c:v>21.673611111111111</c:v>
                      </c:pt>
                      <c:pt idx="3122">
                        <c:v>21.680555555555557</c:v>
                      </c:pt>
                      <c:pt idx="3123">
                        <c:v>21.6875</c:v>
                      </c:pt>
                      <c:pt idx="3124">
                        <c:v>21.694444444444443</c:v>
                      </c:pt>
                      <c:pt idx="3125">
                        <c:v>21.701388888888889</c:v>
                      </c:pt>
                      <c:pt idx="3126">
                        <c:v>21.708333333333332</c:v>
                      </c:pt>
                      <c:pt idx="3127">
                        <c:v>21.715277777777775</c:v>
                      </c:pt>
                      <c:pt idx="3128">
                        <c:v>21.722222222222225</c:v>
                      </c:pt>
                      <c:pt idx="3129">
                        <c:v>21.729166666666668</c:v>
                      </c:pt>
                      <c:pt idx="3130">
                        <c:v>21.736111111111111</c:v>
                      </c:pt>
                      <c:pt idx="3131">
                        <c:v>21.743055555555557</c:v>
                      </c:pt>
                      <c:pt idx="3132">
                        <c:v>21.75</c:v>
                      </c:pt>
                      <c:pt idx="3133">
                        <c:v>21.756944444444443</c:v>
                      </c:pt>
                      <c:pt idx="3134">
                        <c:v>21.763888888888889</c:v>
                      </c:pt>
                      <c:pt idx="3135">
                        <c:v>21.770833333333332</c:v>
                      </c:pt>
                      <c:pt idx="3136">
                        <c:v>21.777777777777775</c:v>
                      </c:pt>
                      <c:pt idx="3137">
                        <c:v>21.784722222222225</c:v>
                      </c:pt>
                      <c:pt idx="3138">
                        <c:v>21.791666666666668</c:v>
                      </c:pt>
                      <c:pt idx="3139">
                        <c:v>21.798611111111111</c:v>
                      </c:pt>
                      <c:pt idx="3140">
                        <c:v>21.805555555555557</c:v>
                      </c:pt>
                      <c:pt idx="3141">
                        <c:v>21.8125</c:v>
                      </c:pt>
                      <c:pt idx="3142">
                        <c:v>21.819444444444443</c:v>
                      </c:pt>
                      <c:pt idx="3143">
                        <c:v>21.826388888888889</c:v>
                      </c:pt>
                      <c:pt idx="3144">
                        <c:v>21.833333333333332</c:v>
                      </c:pt>
                      <c:pt idx="3145">
                        <c:v>21.840277777777775</c:v>
                      </c:pt>
                      <c:pt idx="3146">
                        <c:v>21.847222222222225</c:v>
                      </c:pt>
                      <c:pt idx="3147">
                        <c:v>21.854166666666668</c:v>
                      </c:pt>
                      <c:pt idx="3148">
                        <c:v>21.861111111111111</c:v>
                      </c:pt>
                      <c:pt idx="3149">
                        <c:v>21.868055555555557</c:v>
                      </c:pt>
                      <c:pt idx="3150">
                        <c:v>21.875</c:v>
                      </c:pt>
                      <c:pt idx="3151">
                        <c:v>21.881944444444443</c:v>
                      </c:pt>
                      <c:pt idx="3152">
                        <c:v>21.888888888888889</c:v>
                      </c:pt>
                      <c:pt idx="3153">
                        <c:v>21.895833333333332</c:v>
                      </c:pt>
                      <c:pt idx="3154">
                        <c:v>21.902777777777775</c:v>
                      </c:pt>
                      <c:pt idx="3155">
                        <c:v>21.909722222222225</c:v>
                      </c:pt>
                      <c:pt idx="3156">
                        <c:v>21.916666666666668</c:v>
                      </c:pt>
                      <c:pt idx="3157">
                        <c:v>21.923611111111111</c:v>
                      </c:pt>
                      <c:pt idx="3158">
                        <c:v>21.930555555555557</c:v>
                      </c:pt>
                      <c:pt idx="3159">
                        <c:v>21.9375</c:v>
                      </c:pt>
                      <c:pt idx="3160">
                        <c:v>21.944444444444443</c:v>
                      </c:pt>
                      <c:pt idx="3161">
                        <c:v>21.951388888888889</c:v>
                      </c:pt>
                      <c:pt idx="3162">
                        <c:v>21.958333333333332</c:v>
                      </c:pt>
                      <c:pt idx="3163">
                        <c:v>21.965277777777775</c:v>
                      </c:pt>
                      <c:pt idx="3164">
                        <c:v>21.972222222222225</c:v>
                      </c:pt>
                      <c:pt idx="3165">
                        <c:v>21.979166666666668</c:v>
                      </c:pt>
                      <c:pt idx="3166">
                        <c:v>21.986111111111111</c:v>
                      </c:pt>
                      <c:pt idx="3167">
                        <c:v>21.993055555555557</c:v>
                      </c:pt>
                      <c:pt idx="3168">
                        <c:v>22</c:v>
                      </c:pt>
                      <c:pt idx="3169">
                        <c:v>22.006944444444443</c:v>
                      </c:pt>
                      <c:pt idx="3170">
                        <c:v>22.013888888888889</c:v>
                      </c:pt>
                      <c:pt idx="3171">
                        <c:v>22.020833333333332</c:v>
                      </c:pt>
                      <c:pt idx="3172">
                        <c:v>22.027777777777775</c:v>
                      </c:pt>
                      <c:pt idx="3173">
                        <c:v>22.034722222222225</c:v>
                      </c:pt>
                      <c:pt idx="3174">
                        <c:v>22.041666666666668</c:v>
                      </c:pt>
                      <c:pt idx="3175">
                        <c:v>22.048611111111111</c:v>
                      </c:pt>
                      <c:pt idx="3176">
                        <c:v>22.055555555555557</c:v>
                      </c:pt>
                      <c:pt idx="3177">
                        <c:v>22.0625</c:v>
                      </c:pt>
                      <c:pt idx="3178">
                        <c:v>22.069444444444443</c:v>
                      </c:pt>
                      <c:pt idx="3179">
                        <c:v>22.076388888888889</c:v>
                      </c:pt>
                      <c:pt idx="3180">
                        <c:v>22.083333333333332</c:v>
                      </c:pt>
                      <c:pt idx="3181">
                        <c:v>22.090277777777775</c:v>
                      </c:pt>
                      <c:pt idx="3182">
                        <c:v>22.097222222222225</c:v>
                      </c:pt>
                      <c:pt idx="3183">
                        <c:v>22.104166666666668</c:v>
                      </c:pt>
                      <c:pt idx="3184">
                        <c:v>22.111111111111111</c:v>
                      </c:pt>
                      <c:pt idx="3185">
                        <c:v>22.118055555555557</c:v>
                      </c:pt>
                      <c:pt idx="3186">
                        <c:v>22.125</c:v>
                      </c:pt>
                      <c:pt idx="3187">
                        <c:v>22.131944444444443</c:v>
                      </c:pt>
                      <c:pt idx="3188">
                        <c:v>22.138888888888889</c:v>
                      </c:pt>
                      <c:pt idx="3189">
                        <c:v>22.145833333333332</c:v>
                      </c:pt>
                      <c:pt idx="3190">
                        <c:v>22.152777777777775</c:v>
                      </c:pt>
                      <c:pt idx="3191">
                        <c:v>22.159722222222225</c:v>
                      </c:pt>
                      <c:pt idx="3192">
                        <c:v>22.166666666666668</c:v>
                      </c:pt>
                      <c:pt idx="3193">
                        <c:v>22.173611111111111</c:v>
                      </c:pt>
                      <c:pt idx="3194">
                        <c:v>22.180555555555557</c:v>
                      </c:pt>
                      <c:pt idx="3195">
                        <c:v>22.1875</c:v>
                      </c:pt>
                      <c:pt idx="3196">
                        <c:v>22.194444444444443</c:v>
                      </c:pt>
                      <c:pt idx="3197">
                        <c:v>22.201388888888889</c:v>
                      </c:pt>
                      <c:pt idx="3198">
                        <c:v>22.208333333333332</c:v>
                      </c:pt>
                      <c:pt idx="3199">
                        <c:v>22.215277777777775</c:v>
                      </c:pt>
                      <c:pt idx="3200">
                        <c:v>22.222222222222225</c:v>
                      </c:pt>
                      <c:pt idx="3201">
                        <c:v>22.229166666666668</c:v>
                      </c:pt>
                      <c:pt idx="3202">
                        <c:v>22.236111111111111</c:v>
                      </c:pt>
                      <c:pt idx="3203">
                        <c:v>22.243055555555557</c:v>
                      </c:pt>
                      <c:pt idx="3204">
                        <c:v>22.25</c:v>
                      </c:pt>
                      <c:pt idx="3205">
                        <c:v>22.256944444444443</c:v>
                      </c:pt>
                      <c:pt idx="3206">
                        <c:v>22.263888888888889</c:v>
                      </c:pt>
                      <c:pt idx="3207">
                        <c:v>22.270833333333332</c:v>
                      </c:pt>
                      <c:pt idx="3208">
                        <c:v>22.277777777777775</c:v>
                      </c:pt>
                      <c:pt idx="3209">
                        <c:v>22.284722222222225</c:v>
                      </c:pt>
                      <c:pt idx="3210">
                        <c:v>22.291666666666668</c:v>
                      </c:pt>
                      <c:pt idx="3211">
                        <c:v>22.298611111111111</c:v>
                      </c:pt>
                      <c:pt idx="3212">
                        <c:v>22.305555555555557</c:v>
                      </c:pt>
                      <c:pt idx="3213">
                        <c:v>22.3125</c:v>
                      </c:pt>
                      <c:pt idx="3214">
                        <c:v>22.319444444444443</c:v>
                      </c:pt>
                      <c:pt idx="3215">
                        <c:v>22.326388888888889</c:v>
                      </c:pt>
                      <c:pt idx="3216">
                        <c:v>22.333333333333332</c:v>
                      </c:pt>
                      <c:pt idx="3217">
                        <c:v>22.340277777777775</c:v>
                      </c:pt>
                      <c:pt idx="3218">
                        <c:v>22.347222222222225</c:v>
                      </c:pt>
                      <c:pt idx="3219">
                        <c:v>22.354166666666668</c:v>
                      </c:pt>
                      <c:pt idx="3220">
                        <c:v>22.361111111111111</c:v>
                      </c:pt>
                      <c:pt idx="3221">
                        <c:v>22.368055555555557</c:v>
                      </c:pt>
                      <c:pt idx="3222">
                        <c:v>22.375</c:v>
                      </c:pt>
                      <c:pt idx="3223">
                        <c:v>22.381944444444443</c:v>
                      </c:pt>
                      <c:pt idx="3224">
                        <c:v>22.388888888888889</c:v>
                      </c:pt>
                      <c:pt idx="3225">
                        <c:v>22.395833333333332</c:v>
                      </c:pt>
                      <c:pt idx="3226">
                        <c:v>22.402777777777775</c:v>
                      </c:pt>
                      <c:pt idx="3227">
                        <c:v>22.409722222222225</c:v>
                      </c:pt>
                      <c:pt idx="3228">
                        <c:v>22.416666666666668</c:v>
                      </c:pt>
                      <c:pt idx="3229">
                        <c:v>22.423611111111111</c:v>
                      </c:pt>
                      <c:pt idx="3230">
                        <c:v>22.430555555555557</c:v>
                      </c:pt>
                      <c:pt idx="3231">
                        <c:v>22.4375</c:v>
                      </c:pt>
                      <c:pt idx="3232">
                        <c:v>22.444444444444443</c:v>
                      </c:pt>
                      <c:pt idx="3233">
                        <c:v>22.451388888888889</c:v>
                      </c:pt>
                      <c:pt idx="3234">
                        <c:v>22.458333333333332</c:v>
                      </c:pt>
                      <c:pt idx="3235">
                        <c:v>22.465277777777775</c:v>
                      </c:pt>
                      <c:pt idx="3236">
                        <c:v>22.472222222222225</c:v>
                      </c:pt>
                      <c:pt idx="3237">
                        <c:v>22.479166666666668</c:v>
                      </c:pt>
                      <c:pt idx="3238">
                        <c:v>22.486111111111111</c:v>
                      </c:pt>
                      <c:pt idx="3239">
                        <c:v>22.493055555555557</c:v>
                      </c:pt>
                      <c:pt idx="3240">
                        <c:v>22.5</c:v>
                      </c:pt>
                      <c:pt idx="3241">
                        <c:v>22.506944444444443</c:v>
                      </c:pt>
                      <c:pt idx="3242">
                        <c:v>22.513888888888889</c:v>
                      </c:pt>
                      <c:pt idx="3243">
                        <c:v>22.520833333333332</c:v>
                      </c:pt>
                      <c:pt idx="3244">
                        <c:v>22.527777777777775</c:v>
                      </c:pt>
                      <c:pt idx="3245">
                        <c:v>22.534722222222225</c:v>
                      </c:pt>
                      <c:pt idx="3246">
                        <c:v>22.541666666666668</c:v>
                      </c:pt>
                      <c:pt idx="3247">
                        <c:v>22.548611111111111</c:v>
                      </c:pt>
                      <c:pt idx="3248">
                        <c:v>22.555555555555557</c:v>
                      </c:pt>
                      <c:pt idx="3249">
                        <c:v>22.5625</c:v>
                      </c:pt>
                      <c:pt idx="3250">
                        <c:v>22.569444444444443</c:v>
                      </c:pt>
                      <c:pt idx="3251">
                        <c:v>22.576388888888889</c:v>
                      </c:pt>
                      <c:pt idx="3252">
                        <c:v>22.583333333333332</c:v>
                      </c:pt>
                      <c:pt idx="3253">
                        <c:v>22.590277777777775</c:v>
                      </c:pt>
                      <c:pt idx="3254">
                        <c:v>22.597222222222225</c:v>
                      </c:pt>
                      <c:pt idx="3255">
                        <c:v>22.604166666666668</c:v>
                      </c:pt>
                      <c:pt idx="3256">
                        <c:v>22.611111111111111</c:v>
                      </c:pt>
                      <c:pt idx="3257">
                        <c:v>22.618055555555557</c:v>
                      </c:pt>
                      <c:pt idx="3258">
                        <c:v>22.625</c:v>
                      </c:pt>
                      <c:pt idx="3259">
                        <c:v>22.631944444444443</c:v>
                      </c:pt>
                      <c:pt idx="3260">
                        <c:v>22.638888888888889</c:v>
                      </c:pt>
                      <c:pt idx="3261">
                        <c:v>22.645833333333332</c:v>
                      </c:pt>
                      <c:pt idx="3262">
                        <c:v>22.652777777777775</c:v>
                      </c:pt>
                      <c:pt idx="3263">
                        <c:v>22.659722222222225</c:v>
                      </c:pt>
                      <c:pt idx="3264">
                        <c:v>22.666666666666668</c:v>
                      </c:pt>
                      <c:pt idx="3265">
                        <c:v>22.673611111111111</c:v>
                      </c:pt>
                      <c:pt idx="3266">
                        <c:v>22.680555555555557</c:v>
                      </c:pt>
                      <c:pt idx="3267">
                        <c:v>22.6875</c:v>
                      </c:pt>
                      <c:pt idx="3268">
                        <c:v>22.694444444444443</c:v>
                      </c:pt>
                      <c:pt idx="3269">
                        <c:v>22.701388888888889</c:v>
                      </c:pt>
                      <c:pt idx="3270">
                        <c:v>22.708333333333332</c:v>
                      </c:pt>
                      <c:pt idx="3271">
                        <c:v>22.715277777777775</c:v>
                      </c:pt>
                      <c:pt idx="3272">
                        <c:v>22.722222222222225</c:v>
                      </c:pt>
                      <c:pt idx="3273">
                        <c:v>22.729166666666668</c:v>
                      </c:pt>
                      <c:pt idx="3274">
                        <c:v>22.736111111111111</c:v>
                      </c:pt>
                      <c:pt idx="3275">
                        <c:v>22.743055555555557</c:v>
                      </c:pt>
                      <c:pt idx="3276">
                        <c:v>22.75</c:v>
                      </c:pt>
                      <c:pt idx="3277">
                        <c:v>22.756944444444443</c:v>
                      </c:pt>
                      <c:pt idx="3278">
                        <c:v>22.763888888888889</c:v>
                      </c:pt>
                      <c:pt idx="3279">
                        <c:v>22.770833333333332</c:v>
                      </c:pt>
                      <c:pt idx="3280">
                        <c:v>22.777777777777775</c:v>
                      </c:pt>
                      <c:pt idx="3281">
                        <c:v>22.784722222222225</c:v>
                      </c:pt>
                      <c:pt idx="3282">
                        <c:v>22.791666666666668</c:v>
                      </c:pt>
                      <c:pt idx="3283">
                        <c:v>22.798611111111111</c:v>
                      </c:pt>
                      <c:pt idx="3284">
                        <c:v>22.805555555555557</c:v>
                      </c:pt>
                      <c:pt idx="3285">
                        <c:v>22.8125</c:v>
                      </c:pt>
                      <c:pt idx="3286">
                        <c:v>22.819444444444443</c:v>
                      </c:pt>
                      <c:pt idx="3287">
                        <c:v>22.826388888888889</c:v>
                      </c:pt>
                      <c:pt idx="3288">
                        <c:v>22.833333333333332</c:v>
                      </c:pt>
                      <c:pt idx="3289">
                        <c:v>22.840277777777775</c:v>
                      </c:pt>
                      <c:pt idx="3290">
                        <c:v>22.847222222222225</c:v>
                      </c:pt>
                      <c:pt idx="3291">
                        <c:v>22.854166666666668</c:v>
                      </c:pt>
                      <c:pt idx="3292">
                        <c:v>22.861111111111111</c:v>
                      </c:pt>
                      <c:pt idx="3293">
                        <c:v>22.868055555555557</c:v>
                      </c:pt>
                      <c:pt idx="3294">
                        <c:v>22.875</c:v>
                      </c:pt>
                      <c:pt idx="3295">
                        <c:v>22.881944444444443</c:v>
                      </c:pt>
                      <c:pt idx="3296">
                        <c:v>22.888888888888889</c:v>
                      </c:pt>
                      <c:pt idx="3297">
                        <c:v>22.895833333333332</c:v>
                      </c:pt>
                      <c:pt idx="3298">
                        <c:v>22.902777777777775</c:v>
                      </c:pt>
                      <c:pt idx="3299">
                        <c:v>22.909722222222225</c:v>
                      </c:pt>
                      <c:pt idx="3300">
                        <c:v>22.916666666666668</c:v>
                      </c:pt>
                      <c:pt idx="3301">
                        <c:v>22.923611111111111</c:v>
                      </c:pt>
                      <c:pt idx="3302">
                        <c:v>22.930555555555557</c:v>
                      </c:pt>
                      <c:pt idx="3303">
                        <c:v>22.9375</c:v>
                      </c:pt>
                      <c:pt idx="3304">
                        <c:v>22.944444444444443</c:v>
                      </c:pt>
                      <c:pt idx="3305">
                        <c:v>22.951388888888889</c:v>
                      </c:pt>
                      <c:pt idx="3306">
                        <c:v>22.958333333333332</c:v>
                      </c:pt>
                      <c:pt idx="3307">
                        <c:v>22.965277777777775</c:v>
                      </c:pt>
                      <c:pt idx="3308">
                        <c:v>22.972222222222225</c:v>
                      </c:pt>
                      <c:pt idx="3309">
                        <c:v>22.979166666666668</c:v>
                      </c:pt>
                      <c:pt idx="3310">
                        <c:v>22.986111111111111</c:v>
                      </c:pt>
                      <c:pt idx="3311">
                        <c:v>22.993055555555557</c:v>
                      </c:pt>
                      <c:pt idx="3312">
                        <c:v>23</c:v>
                      </c:pt>
                      <c:pt idx="3313">
                        <c:v>23.006944444444443</c:v>
                      </c:pt>
                      <c:pt idx="3314">
                        <c:v>23.013888888888889</c:v>
                      </c:pt>
                      <c:pt idx="3315">
                        <c:v>23.020833333333332</c:v>
                      </c:pt>
                      <c:pt idx="3316">
                        <c:v>23.027777777777775</c:v>
                      </c:pt>
                      <c:pt idx="3317">
                        <c:v>23.034722222222225</c:v>
                      </c:pt>
                      <c:pt idx="3318">
                        <c:v>23.041666666666668</c:v>
                      </c:pt>
                      <c:pt idx="3319">
                        <c:v>23.048611111111111</c:v>
                      </c:pt>
                      <c:pt idx="3320">
                        <c:v>23.055555555555557</c:v>
                      </c:pt>
                      <c:pt idx="3321">
                        <c:v>23.0625</c:v>
                      </c:pt>
                      <c:pt idx="3322">
                        <c:v>23.069444444444443</c:v>
                      </c:pt>
                      <c:pt idx="3323">
                        <c:v>23.076388888888889</c:v>
                      </c:pt>
                      <c:pt idx="3324">
                        <c:v>23.083333333333332</c:v>
                      </c:pt>
                      <c:pt idx="3325">
                        <c:v>23.090277777777775</c:v>
                      </c:pt>
                      <c:pt idx="3326">
                        <c:v>23.097222222222225</c:v>
                      </c:pt>
                      <c:pt idx="3327">
                        <c:v>23.104166666666668</c:v>
                      </c:pt>
                      <c:pt idx="3328">
                        <c:v>23.111111111111111</c:v>
                      </c:pt>
                      <c:pt idx="3329">
                        <c:v>23.118055555555557</c:v>
                      </c:pt>
                      <c:pt idx="3330">
                        <c:v>23.125</c:v>
                      </c:pt>
                      <c:pt idx="3331">
                        <c:v>23.131944444444443</c:v>
                      </c:pt>
                      <c:pt idx="3332">
                        <c:v>23.138888888888889</c:v>
                      </c:pt>
                      <c:pt idx="3333">
                        <c:v>23.145833333333332</c:v>
                      </c:pt>
                      <c:pt idx="3334">
                        <c:v>23.152777777777775</c:v>
                      </c:pt>
                      <c:pt idx="3335">
                        <c:v>23.159722222222225</c:v>
                      </c:pt>
                      <c:pt idx="3336">
                        <c:v>23.166666666666668</c:v>
                      </c:pt>
                      <c:pt idx="3337">
                        <c:v>23.173611111111111</c:v>
                      </c:pt>
                      <c:pt idx="3338">
                        <c:v>23.180555555555557</c:v>
                      </c:pt>
                      <c:pt idx="3339">
                        <c:v>23.1875</c:v>
                      </c:pt>
                      <c:pt idx="3340">
                        <c:v>23.194444444444443</c:v>
                      </c:pt>
                      <c:pt idx="3341">
                        <c:v>23.201388888888889</c:v>
                      </c:pt>
                      <c:pt idx="3342">
                        <c:v>23.208333333333332</c:v>
                      </c:pt>
                      <c:pt idx="3343">
                        <c:v>23.215277777777775</c:v>
                      </c:pt>
                      <c:pt idx="3344">
                        <c:v>23.222222222222225</c:v>
                      </c:pt>
                      <c:pt idx="3345">
                        <c:v>23.229166666666668</c:v>
                      </c:pt>
                      <c:pt idx="3346">
                        <c:v>23.236111111111111</c:v>
                      </c:pt>
                      <c:pt idx="3347">
                        <c:v>23.243055555555557</c:v>
                      </c:pt>
                      <c:pt idx="3348">
                        <c:v>23.25</c:v>
                      </c:pt>
                      <c:pt idx="3349">
                        <c:v>23.256944444444443</c:v>
                      </c:pt>
                      <c:pt idx="3350">
                        <c:v>23.263888888888889</c:v>
                      </c:pt>
                      <c:pt idx="3351">
                        <c:v>23.270833333333332</c:v>
                      </c:pt>
                      <c:pt idx="3352">
                        <c:v>23.277777777777775</c:v>
                      </c:pt>
                      <c:pt idx="3353">
                        <c:v>23.284722222222225</c:v>
                      </c:pt>
                      <c:pt idx="3354">
                        <c:v>23.291666666666668</c:v>
                      </c:pt>
                      <c:pt idx="3355">
                        <c:v>23.298611111111111</c:v>
                      </c:pt>
                      <c:pt idx="3356">
                        <c:v>23.305555555555557</c:v>
                      </c:pt>
                      <c:pt idx="3357">
                        <c:v>23.3125</c:v>
                      </c:pt>
                      <c:pt idx="3358">
                        <c:v>23.319444444444443</c:v>
                      </c:pt>
                      <c:pt idx="3359">
                        <c:v>23.326388888888889</c:v>
                      </c:pt>
                      <c:pt idx="3360">
                        <c:v>23.333333333333332</c:v>
                      </c:pt>
                      <c:pt idx="3361">
                        <c:v>23.340277777777775</c:v>
                      </c:pt>
                      <c:pt idx="3362">
                        <c:v>23.347222222222225</c:v>
                      </c:pt>
                      <c:pt idx="3363">
                        <c:v>23.354166666666668</c:v>
                      </c:pt>
                      <c:pt idx="3364">
                        <c:v>23.361111111111111</c:v>
                      </c:pt>
                      <c:pt idx="3365">
                        <c:v>23.368055555555557</c:v>
                      </c:pt>
                      <c:pt idx="3366">
                        <c:v>23.375</c:v>
                      </c:pt>
                      <c:pt idx="3367">
                        <c:v>23.381944444444443</c:v>
                      </c:pt>
                      <c:pt idx="3368">
                        <c:v>23.388888888888889</c:v>
                      </c:pt>
                      <c:pt idx="3369">
                        <c:v>23.395833333333332</c:v>
                      </c:pt>
                      <c:pt idx="3370">
                        <c:v>23.402777777777775</c:v>
                      </c:pt>
                      <c:pt idx="3371">
                        <c:v>23.409722222222225</c:v>
                      </c:pt>
                      <c:pt idx="3372">
                        <c:v>23.416666666666668</c:v>
                      </c:pt>
                      <c:pt idx="3373">
                        <c:v>23.423611111111111</c:v>
                      </c:pt>
                      <c:pt idx="3374">
                        <c:v>23.430555555555557</c:v>
                      </c:pt>
                      <c:pt idx="3375">
                        <c:v>23.4375</c:v>
                      </c:pt>
                      <c:pt idx="3376">
                        <c:v>23.444444444444443</c:v>
                      </c:pt>
                      <c:pt idx="3377">
                        <c:v>23.451388888888889</c:v>
                      </c:pt>
                      <c:pt idx="3378">
                        <c:v>23.458333333333332</c:v>
                      </c:pt>
                      <c:pt idx="3379">
                        <c:v>23.465277777777775</c:v>
                      </c:pt>
                      <c:pt idx="3380">
                        <c:v>23.472222222222225</c:v>
                      </c:pt>
                      <c:pt idx="3381">
                        <c:v>23.479166666666668</c:v>
                      </c:pt>
                      <c:pt idx="3382">
                        <c:v>23.486111111111111</c:v>
                      </c:pt>
                      <c:pt idx="3383">
                        <c:v>23.493055555555557</c:v>
                      </c:pt>
                      <c:pt idx="3384">
                        <c:v>23.5</c:v>
                      </c:pt>
                      <c:pt idx="3385">
                        <c:v>23.506944444444443</c:v>
                      </c:pt>
                      <c:pt idx="3386">
                        <c:v>23.513888888888889</c:v>
                      </c:pt>
                      <c:pt idx="3387">
                        <c:v>23.520833333333332</c:v>
                      </c:pt>
                      <c:pt idx="3388">
                        <c:v>23.527777777777775</c:v>
                      </c:pt>
                      <c:pt idx="3389">
                        <c:v>23.534722222222225</c:v>
                      </c:pt>
                      <c:pt idx="3390">
                        <c:v>23.541666666666668</c:v>
                      </c:pt>
                      <c:pt idx="3391">
                        <c:v>23.548611111111111</c:v>
                      </c:pt>
                      <c:pt idx="3392">
                        <c:v>23.555555555555557</c:v>
                      </c:pt>
                      <c:pt idx="3393">
                        <c:v>23.5625</c:v>
                      </c:pt>
                      <c:pt idx="3394">
                        <c:v>23.569444444444443</c:v>
                      </c:pt>
                      <c:pt idx="3395">
                        <c:v>23.576388888888889</c:v>
                      </c:pt>
                      <c:pt idx="3396">
                        <c:v>23.583333333333332</c:v>
                      </c:pt>
                      <c:pt idx="3397">
                        <c:v>23.590277777777775</c:v>
                      </c:pt>
                      <c:pt idx="3398">
                        <c:v>23.597222222222225</c:v>
                      </c:pt>
                      <c:pt idx="3399">
                        <c:v>23.604166666666668</c:v>
                      </c:pt>
                      <c:pt idx="3400">
                        <c:v>23.611111111111111</c:v>
                      </c:pt>
                      <c:pt idx="3401">
                        <c:v>23.618055555555557</c:v>
                      </c:pt>
                      <c:pt idx="3402">
                        <c:v>23.625</c:v>
                      </c:pt>
                      <c:pt idx="3403">
                        <c:v>23.631944444444443</c:v>
                      </c:pt>
                      <c:pt idx="3404">
                        <c:v>23.638888888888889</c:v>
                      </c:pt>
                      <c:pt idx="3405">
                        <c:v>23.645833333333332</c:v>
                      </c:pt>
                      <c:pt idx="3406">
                        <c:v>23.652777777777775</c:v>
                      </c:pt>
                      <c:pt idx="3407">
                        <c:v>23.659722222222225</c:v>
                      </c:pt>
                      <c:pt idx="3408">
                        <c:v>23.666666666666668</c:v>
                      </c:pt>
                      <c:pt idx="3409">
                        <c:v>23.673611111111111</c:v>
                      </c:pt>
                      <c:pt idx="3410">
                        <c:v>23.680555555555557</c:v>
                      </c:pt>
                      <c:pt idx="3411">
                        <c:v>23.6875</c:v>
                      </c:pt>
                      <c:pt idx="3412">
                        <c:v>23.694444444444443</c:v>
                      </c:pt>
                      <c:pt idx="3413">
                        <c:v>23.701388888888889</c:v>
                      </c:pt>
                      <c:pt idx="3414">
                        <c:v>23.708333333333332</c:v>
                      </c:pt>
                      <c:pt idx="3415">
                        <c:v>23.715277777777775</c:v>
                      </c:pt>
                      <c:pt idx="3416">
                        <c:v>23.722222222222225</c:v>
                      </c:pt>
                      <c:pt idx="3417">
                        <c:v>23.729166666666668</c:v>
                      </c:pt>
                      <c:pt idx="3418">
                        <c:v>23.736111111111111</c:v>
                      </c:pt>
                      <c:pt idx="3419">
                        <c:v>23.743055555555557</c:v>
                      </c:pt>
                      <c:pt idx="3420">
                        <c:v>23.75</c:v>
                      </c:pt>
                      <c:pt idx="3421">
                        <c:v>23.756944444444443</c:v>
                      </c:pt>
                      <c:pt idx="3422">
                        <c:v>23.763888888888889</c:v>
                      </c:pt>
                      <c:pt idx="3423">
                        <c:v>23.770833333333332</c:v>
                      </c:pt>
                      <c:pt idx="3424">
                        <c:v>23.777777777777775</c:v>
                      </c:pt>
                      <c:pt idx="3425">
                        <c:v>23.784722222222225</c:v>
                      </c:pt>
                      <c:pt idx="3426">
                        <c:v>23.791666666666668</c:v>
                      </c:pt>
                      <c:pt idx="3427">
                        <c:v>23.798611111111111</c:v>
                      </c:pt>
                      <c:pt idx="3428">
                        <c:v>23.805555555555557</c:v>
                      </c:pt>
                      <c:pt idx="3429">
                        <c:v>23.8125</c:v>
                      </c:pt>
                      <c:pt idx="3430">
                        <c:v>23.819444444444443</c:v>
                      </c:pt>
                      <c:pt idx="3431">
                        <c:v>23.826388888888889</c:v>
                      </c:pt>
                      <c:pt idx="3432">
                        <c:v>23.833333333333332</c:v>
                      </c:pt>
                      <c:pt idx="3433">
                        <c:v>23.840277777777775</c:v>
                      </c:pt>
                      <c:pt idx="3434">
                        <c:v>23.847222222222225</c:v>
                      </c:pt>
                      <c:pt idx="3435">
                        <c:v>23.854166666666668</c:v>
                      </c:pt>
                      <c:pt idx="3436">
                        <c:v>23.861111111111111</c:v>
                      </c:pt>
                      <c:pt idx="3437">
                        <c:v>23.868055555555557</c:v>
                      </c:pt>
                      <c:pt idx="3438">
                        <c:v>23.875</c:v>
                      </c:pt>
                      <c:pt idx="3439">
                        <c:v>23.881944444444443</c:v>
                      </c:pt>
                      <c:pt idx="3440">
                        <c:v>23.888888888888889</c:v>
                      </c:pt>
                      <c:pt idx="3441">
                        <c:v>23.895833333333332</c:v>
                      </c:pt>
                      <c:pt idx="3442">
                        <c:v>23.902777777777775</c:v>
                      </c:pt>
                      <c:pt idx="3443">
                        <c:v>23.909722222222225</c:v>
                      </c:pt>
                      <c:pt idx="3444">
                        <c:v>23.916666666666668</c:v>
                      </c:pt>
                      <c:pt idx="3445">
                        <c:v>23.923611111111111</c:v>
                      </c:pt>
                      <c:pt idx="3446">
                        <c:v>23.930555555555557</c:v>
                      </c:pt>
                      <c:pt idx="3447">
                        <c:v>23.9375</c:v>
                      </c:pt>
                      <c:pt idx="3448">
                        <c:v>23.944444444444443</c:v>
                      </c:pt>
                      <c:pt idx="3449">
                        <c:v>23.951388888888889</c:v>
                      </c:pt>
                      <c:pt idx="3450">
                        <c:v>23.958333333333332</c:v>
                      </c:pt>
                      <c:pt idx="3451">
                        <c:v>23.965277777777775</c:v>
                      </c:pt>
                      <c:pt idx="3452">
                        <c:v>23.972222222222225</c:v>
                      </c:pt>
                      <c:pt idx="3453">
                        <c:v>23.979166666666668</c:v>
                      </c:pt>
                      <c:pt idx="3454">
                        <c:v>23.986111111111111</c:v>
                      </c:pt>
                      <c:pt idx="3455">
                        <c:v>23.993055555555557</c:v>
                      </c:pt>
                      <c:pt idx="3456">
                        <c:v>24</c:v>
                      </c:pt>
                      <c:pt idx="3457">
                        <c:v>24.006944444444443</c:v>
                      </c:pt>
                      <c:pt idx="3458">
                        <c:v>24.013888888888889</c:v>
                      </c:pt>
                      <c:pt idx="3459">
                        <c:v>24.020833333333332</c:v>
                      </c:pt>
                      <c:pt idx="3460">
                        <c:v>24.027777777777775</c:v>
                      </c:pt>
                      <c:pt idx="3461">
                        <c:v>24.034722222222225</c:v>
                      </c:pt>
                      <c:pt idx="3462">
                        <c:v>24.041666666666668</c:v>
                      </c:pt>
                      <c:pt idx="3463">
                        <c:v>24.048611111111111</c:v>
                      </c:pt>
                      <c:pt idx="3464">
                        <c:v>24.055555555555557</c:v>
                      </c:pt>
                      <c:pt idx="3465">
                        <c:v>24.0625</c:v>
                      </c:pt>
                      <c:pt idx="3466">
                        <c:v>24.069444444444443</c:v>
                      </c:pt>
                      <c:pt idx="3467">
                        <c:v>24.076388888888889</c:v>
                      </c:pt>
                      <c:pt idx="3468">
                        <c:v>24.083333333333332</c:v>
                      </c:pt>
                      <c:pt idx="3469">
                        <c:v>24.090277777777775</c:v>
                      </c:pt>
                      <c:pt idx="3470">
                        <c:v>24.097222222222225</c:v>
                      </c:pt>
                      <c:pt idx="3471">
                        <c:v>24.104166666666668</c:v>
                      </c:pt>
                      <c:pt idx="3472">
                        <c:v>24.111111111111111</c:v>
                      </c:pt>
                      <c:pt idx="3473">
                        <c:v>24.118055555555557</c:v>
                      </c:pt>
                      <c:pt idx="3474">
                        <c:v>24.125</c:v>
                      </c:pt>
                      <c:pt idx="3475">
                        <c:v>24.131944444444443</c:v>
                      </c:pt>
                      <c:pt idx="3476">
                        <c:v>24.138888888888889</c:v>
                      </c:pt>
                      <c:pt idx="3477">
                        <c:v>24.145833333333332</c:v>
                      </c:pt>
                      <c:pt idx="3478">
                        <c:v>24.152777777777775</c:v>
                      </c:pt>
                      <c:pt idx="3479">
                        <c:v>24.159722222222225</c:v>
                      </c:pt>
                      <c:pt idx="3480">
                        <c:v>24.166666666666668</c:v>
                      </c:pt>
                      <c:pt idx="3481">
                        <c:v>24.173611111111111</c:v>
                      </c:pt>
                      <c:pt idx="3482">
                        <c:v>24.180555555555557</c:v>
                      </c:pt>
                      <c:pt idx="3483">
                        <c:v>24.1875</c:v>
                      </c:pt>
                      <c:pt idx="3484">
                        <c:v>24.194444444444443</c:v>
                      </c:pt>
                      <c:pt idx="3485">
                        <c:v>24.201388888888889</c:v>
                      </c:pt>
                      <c:pt idx="3486">
                        <c:v>24.208333333333332</c:v>
                      </c:pt>
                      <c:pt idx="3487">
                        <c:v>24.215277777777775</c:v>
                      </c:pt>
                      <c:pt idx="3488">
                        <c:v>24.222222222222225</c:v>
                      </c:pt>
                      <c:pt idx="3489">
                        <c:v>24.229166666666668</c:v>
                      </c:pt>
                      <c:pt idx="3490">
                        <c:v>24.236111111111111</c:v>
                      </c:pt>
                      <c:pt idx="3491">
                        <c:v>24.243055555555557</c:v>
                      </c:pt>
                      <c:pt idx="3492">
                        <c:v>24.25</c:v>
                      </c:pt>
                      <c:pt idx="3493">
                        <c:v>24.256944444444443</c:v>
                      </c:pt>
                      <c:pt idx="3494">
                        <c:v>24.263888888888889</c:v>
                      </c:pt>
                      <c:pt idx="3495">
                        <c:v>24.270833333333332</c:v>
                      </c:pt>
                      <c:pt idx="3496">
                        <c:v>24.277777777777775</c:v>
                      </c:pt>
                      <c:pt idx="3497">
                        <c:v>24.284722222222225</c:v>
                      </c:pt>
                      <c:pt idx="3498">
                        <c:v>24.291666666666668</c:v>
                      </c:pt>
                      <c:pt idx="3499">
                        <c:v>24.298611111111111</c:v>
                      </c:pt>
                      <c:pt idx="3500">
                        <c:v>24.305555555555557</c:v>
                      </c:pt>
                      <c:pt idx="3501">
                        <c:v>24.3125</c:v>
                      </c:pt>
                      <c:pt idx="3502">
                        <c:v>24.319444444444443</c:v>
                      </c:pt>
                      <c:pt idx="3503">
                        <c:v>24.326388888888889</c:v>
                      </c:pt>
                      <c:pt idx="3504">
                        <c:v>24.333333333333332</c:v>
                      </c:pt>
                      <c:pt idx="3505">
                        <c:v>24.340277777777775</c:v>
                      </c:pt>
                      <c:pt idx="3506">
                        <c:v>24.347222222222225</c:v>
                      </c:pt>
                      <c:pt idx="3507">
                        <c:v>24.354166666666668</c:v>
                      </c:pt>
                      <c:pt idx="3508">
                        <c:v>24.361111111111111</c:v>
                      </c:pt>
                      <c:pt idx="3509">
                        <c:v>24.368055555555557</c:v>
                      </c:pt>
                      <c:pt idx="3510">
                        <c:v>24.375</c:v>
                      </c:pt>
                      <c:pt idx="3511">
                        <c:v>24.381944444444443</c:v>
                      </c:pt>
                      <c:pt idx="3512">
                        <c:v>24.388888888888889</c:v>
                      </c:pt>
                      <c:pt idx="3513">
                        <c:v>24.395833333333332</c:v>
                      </c:pt>
                      <c:pt idx="3514">
                        <c:v>24.402777777777775</c:v>
                      </c:pt>
                      <c:pt idx="3515">
                        <c:v>24.409722222222225</c:v>
                      </c:pt>
                      <c:pt idx="3516">
                        <c:v>24.416666666666668</c:v>
                      </c:pt>
                      <c:pt idx="3517">
                        <c:v>24.423611111111111</c:v>
                      </c:pt>
                      <c:pt idx="3518">
                        <c:v>24.430555555555557</c:v>
                      </c:pt>
                      <c:pt idx="3519">
                        <c:v>24.4375</c:v>
                      </c:pt>
                      <c:pt idx="3520">
                        <c:v>24.444444444444443</c:v>
                      </c:pt>
                      <c:pt idx="3521">
                        <c:v>24.451388888888889</c:v>
                      </c:pt>
                      <c:pt idx="3522">
                        <c:v>24.458333333333332</c:v>
                      </c:pt>
                      <c:pt idx="3523">
                        <c:v>24.465277777777775</c:v>
                      </c:pt>
                      <c:pt idx="3524">
                        <c:v>24.472222222222225</c:v>
                      </c:pt>
                      <c:pt idx="3525">
                        <c:v>24.479166666666668</c:v>
                      </c:pt>
                      <c:pt idx="3526">
                        <c:v>24.486111111111111</c:v>
                      </c:pt>
                      <c:pt idx="3527">
                        <c:v>24.493055555555557</c:v>
                      </c:pt>
                      <c:pt idx="3528">
                        <c:v>24.5</c:v>
                      </c:pt>
                      <c:pt idx="3529">
                        <c:v>24.506944444444443</c:v>
                      </c:pt>
                      <c:pt idx="3530">
                        <c:v>24.513888888888889</c:v>
                      </c:pt>
                      <c:pt idx="3531">
                        <c:v>24.520833333333332</c:v>
                      </c:pt>
                      <c:pt idx="3532">
                        <c:v>24.527777777777775</c:v>
                      </c:pt>
                      <c:pt idx="3533">
                        <c:v>24.534722222222225</c:v>
                      </c:pt>
                      <c:pt idx="3534">
                        <c:v>24.541666666666668</c:v>
                      </c:pt>
                      <c:pt idx="3535">
                        <c:v>24.548611111111111</c:v>
                      </c:pt>
                      <c:pt idx="3536">
                        <c:v>24.555555555555557</c:v>
                      </c:pt>
                      <c:pt idx="3537">
                        <c:v>24.5625</c:v>
                      </c:pt>
                      <c:pt idx="3538">
                        <c:v>24.569444444444443</c:v>
                      </c:pt>
                      <c:pt idx="3539">
                        <c:v>24.576388888888889</c:v>
                      </c:pt>
                      <c:pt idx="3540">
                        <c:v>24.583333333333332</c:v>
                      </c:pt>
                      <c:pt idx="3541">
                        <c:v>24.590277777777775</c:v>
                      </c:pt>
                      <c:pt idx="3542">
                        <c:v>24.597222222222225</c:v>
                      </c:pt>
                      <c:pt idx="3543">
                        <c:v>24.604166666666668</c:v>
                      </c:pt>
                      <c:pt idx="3544">
                        <c:v>24.611111111111111</c:v>
                      </c:pt>
                      <c:pt idx="3545">
                        <c:v>24.618055555555557</c:v>
                      </c:pt>
                      <c:pt idx="3546">
                        <c:v>24.625</c:v>
                      </c:pt>
                      <c:pt idx="3547">
                        <c:v>24.631944444444443</c:v>
                      </c:pt>
                      <c:pt idx="3548">
                        <c:v>24.638888888888889</c:v>
                      </c:pt>
                      <c:pt idx="3549">
                        <c:v>24.645833333333332</c:v>
                      </c:pt>
                      <c:pt idx="3550">
                        <c:v>24.652777777777775</c:v>
                      </c:pt>
                      <c:pt idx="3551">
                        <c:v>24.659722222222225</c:v>
                      </c:pt>
                      <c:pt idx="3552">
                        <c:v>24.666666666666668</c:v>
                      </c:pt>
                      <c:pt idx="3553">
                        <c:v>24.673611111111111</c:v>
                      </c:pt>
                      <c:pt idx="3554">
                        <c:v>24.680555555555557</c:v>
                      </c:pt>
                      <c:pt idx="3555">
                        <c:v>24.6875</c:v>
                      </c:pt>
                      <c:pt idx="3556">
                        <c:v>24.694444444444443</c:v>
                      </c:pt>
                      <c:pt idx="3557">
                        <c:v>24.701388888888889</c:v>
                      </c:pt>
                      <c:pt idx="3558">
                        <c:v>24.708333333333332</c:v>
                      </c:pt>
                      <c:pt idx="3559">
                        <c:v>24.715277777777775</c:v>
                      </c:pt>
                      <c:pt idx="3560">
                        <c:v>24.722222222222225</c:v>
                      </c:pt>
                      <c:pt idx="3561">
                        <c:v>24.729166666666668</c:v>
                      </c:pt>
                      <c:pt idx="3562">
                        <c:v>24.736111111111111</c:v>
                      </c:pt>
                      <c:pt idx="3563">
                        <c:v>24.743055555555557</c:v>
                      </c:pt>
                      <c:pt idx="3564">
                        <c:v>24.75</c:v>
                      </c:pt>
                      <c:pt idx="3565">
                        <c:v>24.756944444444443</c:v>
                      </c:pt>
                      <c:pt idx="3566">
                        <c:v>24.763888888888889</c:v>
                      </c:pt>
                      <c:pt idx="3567">
                        <c:v>24.770833333333332</c:v>
                      </c:pt>
                      <c:pt idx="3568">
                        <c:v>24.777777777777775</c:v>
                      </c:pt>
                      <c:pt idx="3569">
                        <c:v>24.784722222222225</c:v>
                      </c:pt>
                      <c:pt idx="3570">
                        <c:v>24.791666666666668</c:v>
                      </c:pt>
                      <c:pt idx="3571">
                        <c:v>24.798611111111111</c:v>
                      </c:pt>
                      <c:pt idx="3572">
                        <c:v>24.805555555555557</c:v>
                      </c:pt>
                      <c:pt idx="3573">
                        <c:v>24.8125</c:v>
                      </c:pt>
                      <c:pt idx="3574">
                        <c:v>24.819444444444443</c:v>
                      </c:pt>
                      <c:pt idx="3575">
                        <c:v>24.826388888888889</c:v>
                      </c:pt>
                      <c:pt idx="3576">
                        <c:v>24.833333333333332</c:v>
                      </c:pt>
                      <c:pt idx="3577">
                        <c:v>24.840277777777775</c:v>
                      </c:pt>
                      <c:pt idx="3578">
                        <c:v>24.847222222222225</c:v>
                      </c:pt>
                      <c:pt idx="3579">
                        <c:v>24.854166666666668</c:v>
                      </c:pt>
                      <c:pt idx="3580">
                        <c:v>24.861111111111111</c:v>
                      </c:pt>
                      <c:pt idx="3581">
                        <c:v>24.868055555555557</c:v>
                      </c:pt>
                      <c:pt idx="3582">
                        <c:v>24.875</c:v>
                      </c:pt>
                      <c:pt idx="3583">
                        <c:v>24.881944444444443</c:v>
                      </c:pt>
                      <c:pt idx="3584">
                        <c:v>24.888888888888889</c:v>
                      </c:pt>
                      <c:pt idx="3585">
                        <c:v>24.895833333333332</c:v>
                      </c:pt>
                      <c:pt idx="3586">
                        <c:v>24.902777777777775</c:v>
                      </c:pt>
                      <c:pt idx="3587">
                        <c:v>24.909722222222225</c:v>
                      </c:pt>
                      <c:pt idx="3588">
                        <c:v>24.916666666666668</c:v>
                      </c:pt>
                      <c:pt idx="3589">
                        <c:v>24.923611111111111</c:v>
                      </c:pt>
                      <c:pt idx="3590">
                        <c:v>24.930555555555557</c:v>
                      </c:pt>
                      <c:pt idx="3591">
                        <c:v>24.9375</c:v>
                      </c:pt>
                      <c:pt idx="3592">
                        <c:v>24.944444444444443</c:v>
                      </c:pt>
                      <c:pt idx="3593">
                        <c:v>24.951388888888889</c:v>
                      </c:pt>
                      <c:pt idx="3594">
                        <c:v>24.958333333333332</c:v>
                      </c:pt>
                      <c:pt idx="3595">
                        <c:v>24.965277777777775</c:v>
                      </c:pt>
                      <c:pt idx="3596">
                        <c:v>24.972222222222225</c:v>
                      </c:pt>
                      <c:pt idx="3597">
                        <c:v>24.979166666666668</c:v>
                      </c:pt>
                      <c:pt idx="3598">
                        <c:v>24.986111111111111</c:v>
                      </c:pt>
                      <c:pt idx="3599">
                        <c:v>24.993055555555557</c:v>
                      </c:pt>
                      <c:pt idx="3600">
                        <c:v>25</c:v>
                      </c:pt>
                      <c:pt idx="3601">
                        <c:v>25.006944444444443</c:v>
                      </c:pt>
                      <c:pt idx="3602">
                        <c:v>25.013888888888889</c:v>
                      </c:pt>
                      <c:pt idx="3603">
                        <c:v>25.020833333333332</c:v>
                      </c:pt>
                      <c:pt idx="3604">
                        <c:v>25.027777777777775</c:v>
                      </c:pt>
                      <c:pt idx="3605">
                        <c:v>25.034722222222225</c:v>
                      </c:pt>
                      <c:pt idx="3606">
                        <c:v>25.041666666666668</c:v>
                      </c:pt>
                      <c:pt idx="3607">
                        <c:v>25.048611111111111</c:v>
                      </c:pt>
                      <c:pt idx="3608">
                        <c:v>25.055555555555557</c:v>
                      </c:pt>
                      <c:pt idx="3609">
                        <c:v>25.0625</c:v>
                      </c:pt>
                      <c:pt idx="3610">
                        <c:v>25.069444444444443</c:v>
                      </c:pt>
                      <c:pt idx="3611">
                        <c:v>25.076388888888889</c:v>
                      </c:pt>
                      <c:pt idx="3612">
                        <c:v>25.083333333333332</c:v>
                      </c:pt>
                      <c:pt idx="3613">
                        <c:v>25.090277777777775</c:v>
                      </c:pt>
                      <c:pt idx="3614">
                        <c:v>25.097222222222225</c:v>
                      </c:pt>
                      <c:pt idx="3615">
                        <c:v>25.104166666666668</c:v>
                      </c:pt>
                      <c:pt idx="3616">
                        <c:v>25.111111111111111</c:v>
                      </c:pt>
                      <c:pt idx="3617">
                        <c:v>25.118055555555557</c:v>
                      </c:pt>
                      <c:pt idx="3618">
                        <c:v>25.125</c:v>
                      </c:pt>
                      <c:pt idx="3619">
                        <c:v>25.131944444444443</c:v>
                      </c:pt>
                      <c:pt idx="3620">
                        <c:v>25.138888888888889</c:v>
                      </c:pt>
                      <c:pt idx="3621">
                        <c:v>25.145833333333332</c:v>
                      </c:pt>
                      <c:pt idx="3622">
                        <c:v>25.152777777777775</c:v>
                      </c:pt>
                      <c:pt idx="3623">
                        <c:v>25.159722222222225</c:v>
                      </c:pt>
                      <c:pt idx="3624">
                        <c:v>25.166666666666668</c:v>
                      </c:pt>
                      <c:pt idx="3625">
                        <c:v>25.173611111111111</c:v>
                      </c:pt>
                      <c:pt idx="3626">
                        <c:v>25.180555555555557</c:v>
                      </c:pt>
                      <c:pt idx="3627">
                        <c:v>25.1875</c:v>
                      </c:pt>
                      <c:pt idx="3628">
                        <c:v>25.194444444444443</c:v>
                      </c:pt>
                      <c:pt idx="3629">
                        <c:v>25.201388888888889</c:v>
                      </c:pt>
                      <c:pt idx="3630">
                        <c:v>25.208333333333332</c:v>
                      </c:pt>
                      <c:pt idx="3631">
                        <c:v>25.215277777777775</c:v>
                      </c:pt>
                      <c:pt idx="3632">
                        <c:v>25.222222222222225</c:v>
                      </c:pt>
                      <c:pt idx="3633">
                        <c:v>25.229166666666668</c:v>
                      </c:pt>
                      <c:pt idx="3634">
                        <c:v>25.236111111111111</c:v>
                      </c:pt>
                      <c:pt idx="3635">
                        <c:v>25.243055555555557</c:v>
                      </c:pt>
                      <c:pt idx="3636">
                        <c:v>25.25</c:v>
                      </c:pt>
                      <c:pt idx="3637">
                        <c:v>25.256944444444443</c:v>
                      </c:pt>
                      <c:pt idx="3638">
                        <c:v>25.263888888888889</c:v>
                      </c:pt>
                      <c:pt idx="3639">
                        <c:v>25.270833333333332</c:v>
                      </c:pt>
                      <c:pt idx="3640">
                        <c:v>25.277777777777775</c:v>
                      </c:pt>
                      <c:pt idx="3641">
                        <c:v>25.284722222222225</c:v>
                      </c:pt>
                      <c:pt idx="3642">
                        <c:v>25.291666666666668</c:v>
                      </c:pt>
                      <c:pt idx="3643">
                        <c:v>25.298611111111111</c:v>
                      </c:pt>
                      <c:pt idx="3644">
                        <c:v>25.305555555555557</c:v>
                      </c:pt>
                      <c:pt idx="3645">
                        <c:v>25.3125</c:v>
                      </c:pt>
                      <c:pt idx="3646">
                        <c:v>25.319444444444443</c:v>
                      </c:pt>
                      <c:pt idx="3647">
                        <c:v>25.326388888888889</c:v>
                      </c:pt>
                      <c:pt idx="3648">
                        <c:v>25.333333333333332</c:v>
                      </c:pt>
                      <c:pt idx="3649">
                        <c:v>25.340277777777775</c:v>
                      </c:pt>
                      <c:pt idx="3650">
                        <c:v>25.347222222222225</c:v>
                      </c:pt>
                      <c:pt idx="3651">
                        <c:v>25.354166666666668</c:v>
                      </c:pt>
                      <c:pt idx="3652">
                        <c:v>25.361111111111111</c:v>
                      </c:pt>
                      <c:pt idx="3653">
                        <c:v>25.368055555555557</c:v>
                      </c:pt>
                      <c:pt idx="3654">
                        <c:v>25.375</c:v>
                      </c:pt>
                      <c:pt idx="3655">
                        <c:v>25.381944444444443</c:v>
                      </c:pt>
                      <c:pt idx="3656">
                        <c:v>25.388888888888889</c:v>
                      </c:pt>
                      <c:pt idx="3657">
                        <c:v>25.395833333333332</c:v>
                      </c:pt>
                      <c:pt idx="3658">
                        <c:v>25.402777777777775</c:v>
                      </c:pt>
                      <c:pt idx="3659">
                        <c:v>25.409722222222225</c:v>
                      </c:pt>
                      <c:pt idx="3660">
                        <c:v>25.416666666666668</c:v>
                      </c:pt>
                      <c:pt idx="3661">
                        <c:v>25.423611111111111</c:v>
                      </c:pt>
                      <c:pt idx="3662">
                        <c:v>25.430555555555557</c:v>
                      </c:pt>
                      <c:pt idx="3663">
                        <c:v>25.4375</c:v>
                      </c:pt>
                      <c:pt idx="3664">
                        <c:v>25.444444444444443</c:v>
                      </c:pt>
                      <c:pt idx="3665">
                        <c:v>25.451388888888889</c:v>
                      </c:pt>
                      <c:pt idx="3666">
                        <c:v>25.458333333333332</c:v>
                      </c:pt>
                      <c:pt idx="3667">
                        <c:v>25.465277777777775</c:v>
                      </c:pt>
                      <c:pt idx="3668">
                        <c:v>25.472222222222225</c:v>
                      </c:pt>
                      <c:pt idx="3669">
                        <c:v>25.479166666666668</c:v>
                      </c:pt>
                      <c:pt idx="3670">
                        <c:v>25.486111111111111</c:v>
                      </c:pt>
                      <c:pt idx="3671">
                        <c:v>25.493055555555557</c:v>
                      </c:pt>
                      <c:pt idx="3672">
                        <c:v>25.5</c:v>
                      </c:pt>
                      <c:pt idx="3673">
                        <c:v>25.506944444444443</c:v>
                      </c:pt>
                      <c:pt idx="3674">
                        <c:v>25.513888888888889</c:v>
                      </c:pt>
                      <c:pt idx="3675">
                        <c:v>25.520833333333332</c:v>
                      </c:pt>
                      <c:pt idx="3676">
                        <c:v>25.527777777777775</c:v>
                      </c:pt>
                      <c:pt idx="3677">
                        <c:v>25.534722222222225</c:v>
                      </c:pt>
                      <c:pt idx="3678">
                        <c:v>25.541666666666668</c:v>
                      </c:pt>
                      <c:pt idx="3679">
                        <c:v>25.548611111111111</c:v>
                      </c:pt>
                      <c:pt idx="3680">
                        <c:v>25.555555555555557</c:v>
                      </c:pt>
                      <c:pt idx="3681">
                        <c:v>25.5625</c:v>
                      </c:pt>
                      <c:pt idx="3682">
                        <c:v>25.569444444444443</c:v>
                      </c:pt>
                      <c:pt idx="3683">
                        <c:v>25.576388888888889</c:v>
                      </c:pt>
                      <c:pt idx="3684">
                        <c:v>25.583333333333332</c:v>
                      </c:pt>
                      <c:pt idx="3685">
                        <c:v>25.590277777777775</c:v>
                      </c:pt>
                      <c:pt idx="3686">
                        <c:v>25.597222222222225</c:v>
                      </c:pt>
                      <c:pt idx="3687">
                        <c:v>25.604166666666668</c:v>
                      </c:pt>
                      <c:pt idx="3688">
                        <c:v>25.611111111111111</c:v>
                      </c:pt>
                      <c:pt idx="3689">
                        <c:v>25.618055555555557</c:v>
                      </c:pt>
                      <c:pt idx="3690">
                        <c:v>25.625</c:v>
                      </c:pt>
                      <c:pt idx="3691">
                        <c:v>25.631944444444443</c:v>
                      </c:pt>
                      <c:pt idx="3692">
                        <c:v>25.638888888888889</c:v>
                      </c:pt>
                      <c:pt idx="3693">
                        <c:v>25.645833333333332</c:v>
                      </c:pt>
                      <c:pt idx="3694">
                        <c:v>25.652777777777775</c:v>
                      </c:pt>
                      <c:pt idx="3695">
                        <c:v>25.659722222222225</c:v>
                      </c:pt>
                      <c:pt idx="3696">
                        <c:v>25.666666666666668</c:v>
                      </c:pt>
                      <c:pt idx="3697">
                        <c:v>25.673611111111111</c:v>
                      </c:pt>
                      <c:pt idx="3698">
                        <c:v>25.680555555555557</c:v>
                      </c:pt>
                      <c:pt idx="3699">
                        <c:v>25.6875</c:v>
                      </c:pt>
                      <c:pt idx="3700">
                        <c:v>25.694444444444443</c:v>
                      </c:pt>
                      <c:pt idx="3701">
                        <c:v>25.701388888888889</c:v>
                      </c:pt>
                      <c:pt idx="3702">
                        <c:v>25.708333333333332</c:v>
                      </c:pt>
                      <c:pt idx="3703">
                        <c:v>25.715277777777775</c:v>
                      </c:pt>
                      <c:pt idx="3704">
                        <c:v>25.722222222222225</c:v>
                      </c:pt>
                      <c:pt idx="3705">
                        <c:v>25.729166666666668</c:v>
                      </c:pt>
                      <c:pt idx="3706">
                        <c:v>25.736111111111111</c:v>
                      </c:pt>
                      <c:pt idx="3707">
                        <c:v>25.743055555555557</c:v>
                      </c:pt>
                      <c:pt idx="3708">
                        <c:v>25.75</c:v>
                      </c:pt>
                      <c:pt idx="3709">
                        <c:v>25.756944444444443</c:v>
                      </c:pt>
                      <c:pt idx="3710">
                        <c:v>25.763888888888889</c:v>
                      </c:pt>
                      <c:pt idx="3711">
                        <c:v>25.770833333333332</c:v>
                      </c:pt>
                      <c:pt idx="3712">
                        <c:v>25.777777777777775</c:v>
                      </c:pt>
                      <c:pt idx="3713">
                        <c:v>25.784722222222225</c:v>
                      </c:pt>
                      <c:pt idx="3714">
                        <c:v>25.791666666666668</c:v>
                      </c:pt>
                      <c:pt idx="3715">
                        <c:v>25.798611111111111</c:v>
                      </c:pt>
                      <c:pt idx="3716">
                        <c:v>25.805555555555557</c:v>
                      </c:pt>
                      <c:pt idx="3717">
                        <c:v>25.8125</c:v>
                      </c:pt>
                      <c:pt idx="3718">
                        <c:v>25.819444444444443</c:v>
                      </c:pt>
                      <c:pt idx="3719">
                        <c:v>25.826388888888889</c:v>
                      </c:pt>
                      <c:pt idx="3720">
                        <c:v>25.833333333333332</c:v>
                      </c:pt>
                      <c:pt idx="3721">
                        <c:v>25.840277777777775</c:v>
                      </c:pt>
                      <c:pt idx="3722">
                        <c:v>25.847222222222225</c:v>
                      </c:pt>
                      <c:pt idx="3723">
                        <c:v>25.854166666666668</c:v>
                      </c:pt>
                      <c:pt idx="3724">
                        <c:v>25.861111111111111</c:v>
                      </c:pt>
                      <c:pt idx="3725">
                        <c:v>25.868055555555557</c:v>
                      </c:pt>
                      <c:pt idx="3726">
                        <c:v>25.875</c:v>
                      </c:pt>
                      <c:pt idx="3727">
                        <c:v>25.881944444444443</c:v>
                      </c:pt>
                      <c:pt idx="3728">
                        <c:v>25.888888888888889</c:v>
                      </c:pt>
                      <c:pt idx="3729">
                        <c:v>25.895833333333332</c:v>
                      </c:pt>
                      <c:pt idx="3730">
                        <c:v>25.902777777777775</c:v>
                      </c:pt>
                      <c:pt idx="3731">
                        <c:v>25.909722222222225</c:v>
                      </c:pt>
                      <c:pt idx="3732">
                        <c:v>25.916666666666668</c:v>
                      </c:pt>
                      <c:pt idx="3733">
                        <c:v>25.923611111111111</c:v>
                      </c:pt>
                      <c:pt idx="3734">
                        <c:v>25.930555555555557</c:v>
                      </c:pt>
                      <c:pt idx="3735">
                        <c:v>25.9375</c:v>
                      </c:pt>
                      <c:pt idx="3736">
                        <c:v>25.944444444444443</c:v>
                      </c:pt>
                      <c:pt idx="3737">
                        <c:v>25.951388888888889</c:v>
                      </c:pt>
                      <c:pt idx="3738">
                        <c:v>25.958333333333332</c:v>
                      </c:pt>
                      <c:pt idx="3739">
                        <c:v>25.965277777777775</c:v>
                      </c:pt>
                      <c:pt idx="3740">
                        <c:v>25.972222222222225</c:v>
                      </c:pt>
                      <c:pt idx="3741">
                        <c:v>25.979166666666668</c:v>
                      </c:pt>
                      <c:pt idx="3742">
                        <c:v>25.986111111111111</c:v>
                      </c:pt>
                      <c:pt idx="3743">
                        <c:v>25.993055555555557</c:v>
                      </c:pt>
                      <c:pt idx="3744">
                        <c:v>26</c:v>
                      </c:pt>
                      <c:pt idx="3745">
                        <c:v>26.006944444444443</c:v>
                      </c:pt>
                      <c:pt idx="3746">
                        <c:v>26.013888888888889</c:v>
                      </c:pt>
                      <c:pt idx="3747">
                        <c:v>26.020833333333332</c:v>
                      </c:pt>
                      <c:pt idx="3748">
                        <c:v>26.027777777777775</c:v>
                      </c:pt>
                      <c:pt idx="3749">
                        <c:v>26.034722222222225</c:v>
                      </c:pt>
                      <c:pt idx="3750">
                        <c:v>26.041666666666668</c:v>
                      </c:pt>
                      <c:pt idx="3751">
                        <c:v>26.048611111111111</c:v>
                      </c:pt>
                      <c:pt idx="3752">
                        <c:v>26.055555555555557</c:v>
                      </c:pt>
                      <c:pt idx="3753">
                        <c:v>26.0625</c:v>
                      </c:pt>
                      <c:pt idx="3754">
                        <c:v>26.069444444444443</c:v>
                      </c:pt>
                      <c:pt idx="3755">
                        <c:v>26.076388888888889</c:v>
                      </c:pt>
                      <c:pt idx="3756">
                        <c:v>26.083333333333332</c:v>
                      </c:pt>
                      <c:pt idx="3757">
                        <c:v>26.090277777777775</c:v>
                      </c:pt>
                      <c:pt idx="3758">
                        <c:v>26.097222222222225</c:v>
                      </c:pt>
                      <c:pt idx="3759">
                        <c:v>26.104166666666668</c:v>
                      </c:pt>
                      <c:pt idx="3760">
                        <c:v>26.111111111111111</c:v>
                      </c:pt>
                      <c:pt idx="3761">
                        <c:v>26.118055555555557</c:v>
                      </c:pt>
                      <c:pt idx="3762">
                        <c:v>26.125</c:v>
                      </c:pt>
                      <c:pt idx="3763">
                        <c:v>26.131944444444443</c:v>
                      </c:pt>
                      <c:pt idx="3764">
                        <c:v>26.138888888888889</c:v>
                      </c:pt>
                      <c:pt idx="3765">
                        <c:v>26.145833333333332</c:v>
                      </c:pt>
                      <c:pt idx="3766">
                        <c:v>26.152777777777775</c:v>
                      </c:pt>
                      <c:pt idx="3767">
                        <c:v>26.159722222222225</c:v>
                      </c:pt>
                      <c:pt idx="3768">
                        <c:v>26.166666666666668</c:v>
                      </c:pt>
                      <c:pt idx="3769">
                        <c:v>26.173611111111111</c:v>
                      </c:pt>
                      <c:pt idx="3770">
                        <c:v>26.180555555555557</c:v>
                      </c:pt>
                      <c:pt idx="3771">
                        <c:v>26.1875</c:v>
                      </c:pt>
                      <c:pt idx="3772">
                        <c:v>26.194444444444443</c:v>
                      </c:pt>
                      <c:pt idx="3773">
                        <c:v>26.201388888888889</c:v>
                      </c:pt>
                      <c:pt idx="3774">
                        <c:v>26.208333333333332</c:v>
                      </c:pt>
                      <c:pt idx="3775">
                        <c:v>26.215277777777775</c:v>
                      </c:pt>
                      <c:pt idx="3776">
                        <c:v>26.222222222222225</c:v>
                      </c:pt>
                      <c:pt idx="3777">
                        <c:v>26.229166666666668</c:v>
                      </c:pt>
                      <c:pt idx="3778">
                        <c:v>26.236111111111111</c:v>
                      </c:pt>
                      <c:pt idx="3779">
                        <c:v>26.243055555555557</c:v>
                      </c:pt>
                      <c:pt idx="3780">
                        <c:v>26.25</c:v>
                      </c:pt>
                      <c:pt idx="3781">
                        <c:v>26.256944444444443</c:v>
                      </c:pt>
                      <c:pt idx="3782">
                        <c:v>26.263888888888889</c:v>
                      </c:pt>
                      <c:pt idx="3783">
                        <c:v>26.270833333333332</c:v>
                      </c:pt>
                      <c:pt idx="3784">
                        <c:v>26.277777777777775</c:v>
                      </c:pt>
                      <c:pt idx="3785">
                        <c:v>26.284722222222225</c:v>
                      </c:pt>
                      <c:pt idx="3786">
                        <c:v>26.291666666666668</c:v>
                      </c:pt>
                      <c:pt idx="3787">
                        <c:v>26.298611111111111</c:v>
                      </c:pt>
                      <c:pt idx="3788">
                        <c:v>26.305555555555557</c:v>
                      </c:pt>
                      <c:pt idx="3789">
                        <c:v>26.3125</c:v>
                      </c:pt>
                      <c:pt idx="3790">
                        <c:v>26.319444444444443</c:v>
                      </c:pt>
                      <c:pt idx="3791">
                        <c:v>26.326388888888889</c:v>
                      </c:pt>
                      <c:pt idx="3792">
                        <c:v>26.333333333333332</c:v>
                      </c:pt>
                      <c:pt idx="3793">
                        <c:v>26.340277777777775</c:v>
                      </c:pt>
                      <c:pt idx="3794">
                        <c:v>26.347222222222225</c:v>
                      </c:pt>
                      <c:pt idx="3795">
                        <c:v>26.354166666666668</c:v>
                      </c:pt>
                      <c:pt idx="3796">
                        <c:v>26.361111111111111</c:v>
                      </c:pt>
                      <c:pt idx="3797">
                        <c:v>26.368055555555557</c:v>
                      </c:pt>
                      <c:pt idx="3798">
                        <c:v>26.375</c:v>
                      </c:pt>
                      <c:pt idx="3799">
                        <c:v>26.381944444444443</c:v>
                      </c:pt>
                      <c:pt idx="3800">
                        <c:v>26.388888888888889</c:v>
                      </c:pt>
                      <c:pt idx="3801">
                        <c:v>26.395833333333332</c:v>
                      </c:pt>
                      <c:pt idx="3802">
                        <c:v>26.402777777777775</c:v>
                      </c:pt>
                      <c:pt idx="3803">
                        <c:v>26.409722222222225</c:v>
                      </c:pt>
                      <c:pt idx="3804">
                        <c:v>26.416666666666668</c:v>
                      </c:pt>
                      <c:pt idx="3805">
                        <c:v>26.423611111111111</c:v>
                      </c:pt>
                      <c:pt idx="3806">
                        <c:v>26.430555555555557</c:v>
                      </c:pt>
                      <c:pt idx="3807">
                        <c:v>26.4375</c:v>
                      </c:pt>
                      <c:pt idx="3808">
                        <c:v>26.444444444444443</c:v>
                      </c:pt>
                      <c:pt idx="3809">
                        <c:v>26.451388888888889</c:v>
                      </c:pt>
                      <c:pt idx="3810">
                        <c:v>26.458333333333332</c:v>
                      </c:pt>
                      <c:pt idx="3811">
                        <c:v>26.465277777777775</c:v>
                      </c:pt>
                      <c:pt idx="3812">
                        <c:v>26.472222222222225</c:v>
                      </c:pt>
                      <c:pt idx="3813">
                        <c:v>26.479166666666668</c:v>
                      </c:pt>
                      <c:pt idx="3814">
                        <c:v>26.486111111111111</c:v>
                      </c:pt>
                      <c:pt idx="3815">
                        <c:v>26.493055555555557</c:v>
                      </c:pt>
                      <c:pt idx="3816">
                        <c:v>26.5</c:v>
                      </c:pt>
                      <c:pt idx="3817">
                        <c:v>26.506944444444443</c:v>
                      </c:pt>
                      <c:pt idx="3818">
                        <c:v>26.513888888888889</c:v>
                      </c:pt>
                      <c:pt idx="3819">
                        <c:v>26.520833333333332</c:v>
                      </c:pt>
                      <c:pt idx="3820">
                        <c:v>26.527777777777775</c:v>
                      </c:pt>
                      <c:pt idx="3821">
                        <c:v>26.534722222222225</c:v>
                      </c:pt>
                      <c:pt idx="3822">
                        <c:v>26.541666666666668</c:v>
                      </c:pt>
                      <c:pt idx="3823">
                        <c:v>26.548611111111111</c:v>
                      </c:pt>
                      <c:pt idx="3824">
                        <c:v>26.555555555555557</c:v>
                      </c:pt>
                      <c:pt idx="3825">
                        <c:v>26.5625</c:v>
                      </c:pt>
                      <c:pt idx="3826">
                        <c:v>26.569444444444443</c:v>
                      </c:pt>
                      <c:pt idx="3827">
                        <c:v>26.576388888888889</c:v>
                      </c:pt>
                      <c:pt idx="3828">
                        <c:v>26.583333333333332</c:v>
                      </c:pt>
                      <c:pt idx="3829">
                        <c:v>26.590277777777775</c:v>
                      </c:pt>
                      <c:pt idx="3830">
                        <c:v>26.597222222222225</c:v>
                      </c:pt>
                      <c:pt idx="3831">
                        <c:v>26.604166666666668</c:v>
                      </c:pt>
                      <c:pt idx="3832">
                        <c:v>26.611111111111111</c:v>
                      </c:pt>
                      <c:pt idx="3833">
                        <c:v>26.618055555555557</c:v>
                      </c:pt>
                      <c:pt idx="3834">
                        <c:v>26.625</c:v>
                      </c:pt>
                      <c:pt idx="3835">
                        <c:v>26.631944444444443</c:v>
                      </c:pt>
                      <c:pt idx="3836">
                        <c:v>26.638888888888889</c:v>
                      </c:pt>
                      <c:pt idx="3837">
                        <c:v>26.645833333333332</c:v>
                      </c:pt>
                      <c:pt idx="3838">
                        <c:v>26.652777777777775</c:v>
                      </c:pt>
                      <c:pt idx="3839">
                        <c:v>26.659722222222225</c:v>
                      </c:pt>
                      <c:pt idx="3840">
                        <c:v>26.666666666666668</c:v>
                      </c:pt>
                      <c:pt idx="3841">
                        <c:v>26.673611111111111</c:v>
                      </c:pt>
                      <c:pt idx="3842">
                        <c:v>26.680555555555557</c:v>
                      </c:pt>
                      <c:pt idx="3843">
                        <c:v>26.6875</c:v>
                      </c:pt>
                      <c:pt idx="3844">
                        <c:v>26.694444444444443</c:v>
                      </c:pt>
                      <c:pt idx="3845">
                        <c:v>26.701388888888889</c:v>
                      </c:pt>
                      <c:pt idx="3846">
                        <c:v>26.708333333333332</c:v>
                      </c:pt>
                      <c:pt idx="3847">
                        <c:v>26.715277777777775</c:v>
                      </c:pt>
                      <c:pt idx="3848">
                        <c:v>26.722222222222225</c:v>
                      </c:pt>
                      <c:pt idx="3849">
                        <c:v>26.729166666666668</c:v>
                      </c:pt>
                      <c:pt idx="3850">
                        <c:v>26.736111111111111</c:v>
                      </c:pt>
                      <c:pt idx="3851">
                        <c:v>26.743055555555557</c:v>
                      </c:pt>
                      <c:pt idx="3852">
                        <c:v>26.75</c:v>
                      </c:pt>
                      <c:pt idx="3853">
                        <c:v>26.756944444444443</c:v>
                      </c:pt>
                      <c:pt idx="3854">
                        <c:v>26.763888888888889</c:v>
                      </c:pt>
                      <c:pt idx="3855">
                        <c:v>26.770833333333332</c:v>
                      </c:pt>
                      <c:pt idx="3856">
                        <c:v>26.777777777777775</c:v>
                      </c:pt>
                      <c:pt idx="3857">
                        <c:v>26.784722222222225</c:v>
                      </c:pt>
                      <c:pt idx="3858">
                        <c:v>26.791666666666668</c:v>
                      </c:pt>
                      <c:pt idx="3859">
                        <c:v>26.798611111111111</c:v>
                      </c:pt>
                      <c:pt idx="3860">
                        <c:v>26.805555555555557</c:v>
                      </c:pt>
                      <c:pt idx="3861">
                        <c:v>26.8125</c:v>
                      </c:pt>
                      <c:pt idx="3862">
                        <c:v>26.819444444444443</c:v>
                      </c:pt>
                      <c:pt idx="3863">
                        <c:v>26.826388888888889</c:v>
                      </c:pt>
                      <c:pt idx="3864">
                        <c:v>26.833333333333332</c:v>
                      </c:pt>
                      <c:pt idx="3865">
                        <c:v>26.840277777777775</c:v>
                      </c:pt>
                      <c:pt idx="3866">
                        <c:v>26.847222222222225</c:v>
                      </c:pt>
                      <c:pt idx="3867">
                        <c:v>26.854166666666668</c:v>
                      </c:pt>
                      <c:pt idx="3868">
                        <c:v>26.861111111111111</c:v>
                      </c:pt>
                      <c:pt idx="3869">
                        <c:v>26.868055555555557</c:v>
                      </c:pt>
                      <c:pt idx="3870">
                        <c:v>26.875</c:v>
                      </c:pt>
                      <c:pt idx="3871">
                        <c:v>26.881944444444443</c:v>
                      </c:pt>
                      <c:pt idx="3872">
                        <c:v>26.888888888888889</c:v>
                      </c:pt>
                      <c:pt idx="3873">
                        <c:v>26.895833333333332</c:v>
                      </c:pt>
                      <c:pt idx="3874">
                        <c:v>26.902777777777775</c:v>
                      </c:pt>
                      <c:pt idx="3875">
                        <c:v>26.909722222222225</c:v>
                      </c:pt>
                      <c:pt idx="3876">
                        <c:v>26.916666666666668</c:v>
                      </c:pt>
                      <c:pt idx="3877">
                        <c:v>26.923611111111111</c:v>
                      </c:pt>
                      <c:pt idx="3878">
                        <c:v>26.930555555555557</c:v>
                      </c:pt>
                      <c:pt idx="3879">
                        <c:v>26.9375</c:v>
                      </c:pt>
                      <c:pt idx="3880">
                        <c:v>26.944444444444443</c:v>
                      </c:pt>
                      <c:pt idx="3881">
                        <c:v>26.951388888888889</c:v>
                      </c:pt>
                      <c:pt idx="3882">
                        <c:v>26.958333333333332</c:v>
                      </c:pt>
                      <c:pt idx="3883">
                        <c:v>26.965277777777775</c:v>
                      </c:pt>
                      <c:pt idx="3884">
                        <c:v>26.972222222222225</c:v>
                      </c:pt>
                      <c:pt idx="3885">
                        <c:v>26.979166666666668</c:v>
                      </c:pt>
                      <c:pt idx="3886">
                        <c:v>26.986111111111111</c:v>
                      </c:pt>
                      <c:pt idx="3887">
                        <c:v>26.993055555555557</c:v>
                      </c:pt>
                      <c:pt idx="3888">
                        <c:v>27</c:v>
                      </c:pt>
                      <c:pt idx="3889">
                        <c:v>27.006944444444443</c:v>
                      </c:pt>
                      <c:pt idx="3890">
                        <c:v>27.013888888888889</c:v>
                      </c:pt>
                      <c:pt idx="3891">
                        <c:v>27.020833333333332</c:v>
                      </c:pt>
                      <c:pt idx="3892">
                        <c:v>27.027777777777775</c:v>
                      </c:pt>
                      <c:pt idx="3893">
                        <c:v>27.034722222222225</c:v>
                      </c:pt>
                      <c:pt idx="3894">
                        <c:v>27.041666666666668</c:v>
                      </c:pt>
                      <c:pt idx="3895">
                        <c:v>27.048611111111111</c:v>
                      </c:pt>
                      <c:pt idx="3896">
                        <c:v>27.055555555555557</c:v>
                      </c:pt>
                      <c:pt idx="3897">
                        <c:v>27.0625</c:v>
                      </c:pt>
                      <c:pt idx="3898">
                        <c:v>27.069444444444443</c:v>
                      </c:pt>
                      <c:pt idx="3899">
                        <c:v>27.076388888888889</c:v>
                      </c:pt>
                      <c:pt idx="3900">
                        <c:v>27.083333333333332</c:v>
                      </c:pt>
                      <c:pt idx="3901">
                        <c:v>27.090277777777775</c:v>
                      </c:pt>
                      <c:pt idx="3902">
                        <c:v>27.097222222222225</c:v>
                      </c:pt>
                      <c:pt idx="3903">
                        <c:v>27.104166666666668</c:v>
                      </c:pt>
                      <c:pt idx="3904">
                        <c:v>27.111111111111111</c:v>
                      </c:pt>
                      <c:pt idx="3905">
                        <c:v>27.118055555555557</c:v>
                      </c:pt>
                      <c:pt idx="3906">
                        <c:v>27.125</c:v>
                      </c:pt>
                      <c:pt idx="3907">
                        <c:v>27.131944444444443</c:v>
                      </c:pt>
                      <c:pt idx="3908">
                        <c:v>27.138888888888889</c:v>
                      </c:pt>
                      <c:pt idx="3909">
                        <c:v>27.145833333333332</c:v>
                      </c:pt>
                      <c:pt idx="3910">
                        <c:v>27.152777777777775</c:v>
                      </c:pt>
                      <c:pt idx="3911">
                        <c:v>27.159722222222225</c:v>
                      </c:pt>
                      <c:pt idx="3912">
                        <c:v>27.166666666666668</c:v>
                      </c:pt>
                      <c:pt idx="3913">
                        <c:v>27.173611111111111</c:v>
                      </c:pt>
                      <c:pt idx="3914">
                        <c:v>27.180555555555557</c:v>
                      </c:pt>
                      <c:pt idx="3915">
                        <c:v>27.1875</c:v>
                      </c:pt>
                      <c:pt idx="3916">
                        <c:v>27.194444444444443</c:v>
                      </c:pt>
                      <c:pt idx="3917">
                        <c:v>27.201388888888889</c:v>
                      </c:pt>
                      <c:pt idx="3918">
                        <c:v>27.208333333333332</c:v>
                      </c:pt>
                      <c:pt idx="3919">
                        <c:v>27.215277777777775</c:v>
                      </c:pt>
                      <c:pt idx="3920">
                        <c:v>27.222222222222225</c:v>
                      </c:pt>
                      <c:pt idx="3921">
                        <c:v>27.229166666666668</c:v>
                      </c:pt>
                      <c:pt idx="3922">
                        <c:v>27.236111111111111</c:v>
                      </c:pt>
                      <c:pt idx="3923">
                        <c:v>27.243055555555557</c:v>
                      </c:pt>
                      <c:pt idx="3924">
                        <c:v>27.25</c:v>
                      </c:pt>
                      <c:pt idx="3925">
                        <c:v>27.256944444444443</c:v>
                      </c:pt>
                      <c:pt idx="3926">
                        <c:v>27.263888888888889</c:v>
                      </c:pt>
                      <c:pt idx="3927">
                        <c:v>27.270833333333332</c:v>
                      </c:pt>
                      <c:pt idx="3928">
                        <c:v>27.277777777777775</c:v>
                      </c:pt>
                      <c:pt idx="3929">
                        <c:v>27.284722222222225</c:v>
                      </c:pt>
                      <c:pt idx="3930">
                        <c:v>27.291666666666668</c:v>
                      </c:pt>
                      <c:pt idx="3931">
                        <c:v>27.298611111111111</c:v>
                      </c:pt>
                      <c:pt idx="3932">
                        <c:v>27.305555555555557</c:v>
                      </c:pt>
                      <c:pt idx="3933">
                        <c:v>27.3125</c:v>
                      </c:pt>
                      <c:pt idx="3934">
                        <c:v>27.319444444444443</c:v>
                      </c:pt>
                      <c:pt idx="3935">
                        <c:v>27.326388888888889</c:v>
                      </c:pt>
                      <c:pt idx="3936">
                        <c:v>27.333333333333332</c:v>
                      </c:pt>
                      <c:pt idx="3937">
                        <c:v>27.340277777777775</c:v>
                      </c:pt>
                      <c:pt idx="3938">
                        <c:v>27.347222222222225</c:v>
                      </c:pt>
                      <c:pt idx="3939">
                        <c:v>27.354166666666668</c:v>
                      </c:pt>
                      <c:pt idx="3940">
                        <c:v>27.361111111111111</c:v>
                      </c:pt>
                      <c:pt idx="3941">
                        <c:v>27.368055555555557</c:v>
                      </c:pt>
                      <c:pt idx="3942">
                        <c:v>27.375</c:v>
                      </c:pt>
                      <c:pt idx="3943">
                        <c:v>27.381944444444443</c:v>
                      </c:pt>
                      <c:pt idx="3944">
                        <c:v>27.388888888888889</c:v>
                      </c:pt>
                      <c:pt idx="3945">
                        <c:v>27.395833333333332</c:v>
                      </c:pt>
                      <c:pt idx="3946">
                        <c:v>27.402777777777775</c:v>
                      </c:pt>
                      <c:pt idx="3947">
                        <c:v>27.409722222222225</c:v>
                      </c:pt>
                      <c:pt idx="3948">
                        <c:v>27.416666666666668</c:v>
                      </c:pt>
                      <c:pt idx="3949">
                        <c:v>27.423611111111111</c:v>
                      </c:pt>
                      <c:pt idx="3950">
                        <c:v>27.430555555555557</c:v>
                      </c:pt>
                      <c:pt idx="3951">
                        <c:v>27.4375</c:v>
                      </c:pt>
                      <c:pt idx="3952">
                        <c:v>27.444444444444443</c:v>
                      </c:pt>
                      <c:pt idx="3953">
                        <c:v>27.451388888888889</c:v>
                      </c:pt>
                      <c:pt idx="3954">
                        <c:v>27.458333333333332</c:v>
                      </c:pt>
                      <c:pt idx="3955">
                        <c:v>27.465277777777775</c:v>
                      </c:pt>
                      <c:pt idx="3956">
                        <c:v>27.472222222222225</c:v>
                      </c:pt>
                      <c:pt idx="3957">
                        <c:v>27.479166666666668</c:v>
                      </c:pt>
                      <c:pt idx="3958">
                        <c:v>27.486111111111111</c:v>
                      </c:pt>
                      <c:pt idx="3959">
                        <c:v>27.493055555555557</c:v>
                      </c:pt>
                      <c:pt idx="3960">
                        <c:v>27.5</c:v>
                      </c:pt>
                      <c:pt idx="3961">
                        <c:v>27.506944444444443</c:v>
                      </c:pt>
                      <c:pt idx="3962">
                        <c:v>27.513888888888889</c:v>
                      </c:pt>
                      <c:pt idx="3963">
                        <c:v>27.520833333333332</c:v>
                      </c:pt>
                      <c:pt idx="3964">
                        <c:v>27.527777777777775</c:v>
                      </c:pt>
                      <c:pt idx="3965">
                        <c:v>27.534722222222225</c:v>
                      </c:pt>
                      <c:pt idx="3966">
                        <c:v>27.541666666666668</c:v>
                      </c:pt>
                      <c:pt idx="3967">
                        <c:v>27.548611111111111</c:v>
                      </c:pt>
                      <c:pt idx="3968">
                        <c:v>27.555555555555557</c:v>
                      </c:pt>
                      <c:pt idx="3969">
                        <c:v>27.5625</c:v>
                      </c:pt>
                      <c:pt idx="3970">
                        <c:v>27.569444444444443</c:v>
                      </c:pt>
                      <c:pt idx="3971">
                        <c:v>27.576388888888889</c:v>
                      </c:pt>
                      <c:pt idx="3972">
                        <c:v>27.583333333333332</c:v>
                      </c:pt>
                      <c:pt idx="3973">
                        <c:v>27.590277777777775</c:v>
                      </c:pt>
                      <c:pt idx="3974">
                        <c:v>27.597222222222225</c:v>
                      </c:pt>
                      <c:pt idx="3975">
                        <c:v>27.604166666666668</c:v>
                      </c:pt>
                      <c:pt idx="3976">
                        <c:v>27.611111111111111</c:v>
                      </c:pt>
                      <c:pt idx="3977">
                        <c:v>27.618055555555557</c:v>
                      </c:pt>
                      <c:pt idx="3978">
                        <c:v>27.625</c:v>
                      </c:pt>
                      <c:pt idx="3979">
                        <c:v>27.631944444444443</c:v>
                      </c:pt>
                      <c:pt idx="3980">
                        <c:v>27.638888888888889</c:v>
                      </c:pt>
                      <c:pt idx="3981">
                        <c:v>27.645833333333332</c:v>
                      </c:pt>
                      <c:pt idx="3982">
                        <c:v>27.652777777777775</c:v>
                      </c:pt>
                      <c:pt idx="3983">
                        <c:v>27.659722222222225</c:v>
                      </c:pt>
                      <c:pt idx="3984">
                        <c:v>27.666666666666668</c:v>
                      </c:pt>
                      <c:pt idx="3985">
                        <c:v>27.673611111111111</c:v>
                      </c:pt>
                      <c:pt idx="3986">
                        <c:v>27.680555555555557</c:v>
                      </c:pt>
                      <c:pt idx="3987">
                        <c:v>27.6875</c:v>
                      </c:pt>
                      <c:pt idx="3988">
                        <c:v>27.694444444444443</c:v>
                      </c:pt>
                      <c:pt idx="3989">
                        <c:v>27.701388888888889</c:v>
                      </c:pt>
                      <c:pt idx="3990">
                        <c:v>27.708333333333332</c:v>
                      </c:pt>
                      <c:pt idx="3991">
                        <c:v>27.715277777777775</c:v>
                      </c:pt>
                      <c:pt idx="3992">
                        <c:v>27.722222222222225</c:v>
                      </c:pt>
                      <c:pt idx="3993">
                        <c:v>27.729166666666668</c:v>
                      </c:pt>
                      <c:pt idx="3994">
                        <c:v>27.736111111111111</c:v>
                      </c:pt>
                      <c:pt idx="3995">
                        <c:v>27.743055555555557</c:v>
                      </c:pt>
                      <c:pt idx="3996">
                        <c:v>27.75</c:v>
                      </c:pt>
                      <c:pt idx="3997">
                        <c:v>27.756944444444443</c:v>
                      </c:pt>
                      <c:pt idx="3998">
                        <c:v>27.763888888888889</c:v>
                      </c:pt>
                      <c:pt idx="3999">
                        <c:v>27.770833333333332</c:v>
                      </c:pt>
                      <c:pt idx="4000">
                        <c:v>27.777777777777775</c:v>
                      </c:pt>
                      <c:pt idx="4001">
                        <c:v>27.784722222222225</c:v>
                      </c:pt>
                      <c:pt idx="4002">
                        <c:v>27.791666666666668</c:v>
                      </c:pt>
                      <c:pt idx="4003">
                        <c:v>27.798611111111111</c:v>
                      </c:pt>
                      <c:pt idx="4004">
                        <c:v>27.805555555555557</c:v>
                      </c:pt>
                      <c:pt idx="4005">
                        <c:v>27.8125</c:v>
                      </c:pt>
                      <c:pt idx="4006">
                        <c:v>27.819444444444443</c:v>
                      </c:pt>
                      <c:pt idx="4007">
                        <c:v>27.826388888888889</c:v>
                      </c:pt>
                      <c:pt idx="4008">
                        <c:v>27.833333333333332</c:v>
                      </c:pt>
                      <c:pt idx="4009">
                        <c:v>27.840277777777775</c:v>
                      </c:pt>
                      <c:pt idx="4010">
                        <c:v>27.847222222222225</c:v>
                      </c:pt>
                      <c:pt idx="4011">
                        <c:v>27.854166666666668</c:v>
                      </c:pt>
                      <c:pt idx="4012">
                        <c:v>27.861111111111111</c:v>
                      </c:pt>
                      <c:pt idx="4013">
                        <c:v>27.868055555555557</c:v>
                      </c:pt>
                      <c:pt idx="4014">
                        <c:v>27.875</c:v>
                      </c:pt>
                      <c:pt idx="4015">
                        <c:v>27.881944444444443</c:v>
                      </c:pt>
                      <c:pt idx="4016">
                        <c:v>27.888888888888889</c:v>
                      </c:pt>
                      <c:pt idx="4017">
                        <c:v>27.895833333333332</c:v>
                      </c:pt>
                      <c:pt idx="4018">
                        <c:v>27.902777777777775</c:v>
                      </c:pt>
                      <c:pt idx="4019">
                        <c:v>27.909722222222225</c:v>
                      </c:pt>
                      <c:pt idx="4020">
                        <c:v>27.916666666666668</c:v>
                      </c:pt>
                      <c:pt idx="4021">
                        <c:v>27.923611111111111</c:v>
                      </c:pt>
                      <c:pt idx="4022">
                        <c:v>27.930555555555557</c:v>
                      </c:pt>
                      <c:pt idx="4023">
                        <c:v>27.9375</c:v>
                      </c:pt>
                      <c:pt idx="4024">
                        <c:v>27.944444444444443</c:v>
                      </c:pt>
                      <c:pt idx="4025">
                        <c:v>27.951388888888889</c:v>
                      </c:pt>
                      <c:pt idx="4026">
                        <c:v>27.958333333333332</c:v>
                      </c:pt>
                      <c:pt idx="4027">
                        <c:v>27.965277777777775</c:v>
                      </c:pt>
                      <c:pt idx="4028">
                        <c:v>27.972222222222225</c:v>
                      </c:pt>
                      <c:pt idx="4029">
                        <c:v>27.979166666666668</c:v>
                      </c:pt>
                      <c:pt idx="4030">
                        <c:v>27.986111111111111</c:v>
                      </c:pt>
                      <c:pt idx="4031">
                        <c:v>27.993055555555557</c:v>
                      </c:pt>
                      <c:pt idx="4032">
                        <c:v>28</c:v>
                      </c:pt>
                      <c:pt idx="4033">
                        <c:v>28.006944444444443</c:v>
                      </c:pt>
                      <c:pt idx="4034">
                        <c:v>28.013888888888889</c:v>
                      </c:pt>
                      <c:pt idx="4035">
                        <c:v>28.020833333333332</c:v>
                      </c:pt>
                      <c:pt idx="4036">
                        <c:v>28.027777777777775</c:v>
                      </c:pt>
                      <c:pt idx="4037">
                        <c:v>28.034722222222225</c:v>
                      </c:pt>
                      <c:pt idx="4038">
                        <c:v>28.041666666666668</c:v>
                      </c:pt>
                      <c:pt idx="4039">
                        <c:v>28.048611111111111</c:v>
                      </c:pt>
                      <c:pt idx="4040">
                        <c:v>28.055555555555557</c:v>
                      </c:pt>
                      <c:pt idx="4041">
                        <c:v>28.0625</c:v>
                      </c:pt>
                      <c:pt idx="4042">
                        <c:v>28.069444444444443</c:v>
                      </c:pt>
                      <c:pt idx="4043">
                        <c:v>28.076388888888889</c:v>
                      </c:pt>
                      <c:pt idx="4044">
                        <c:v>28.083333333333332</c:v>
                      </c:pt>
                      <c:pt idx="4045">
                        <c:v>28.090277777777775</c:v>
                      </c:pt>
                      <c:pt idx="4046">
                        <c:v>28.097222222222225</c:v>
                      </c:pt>
                      <c:pt idx="4047">
                        <c:v>28.104166666666668</c:v>
                      </c:pt>
                      <c:pt idx="4048">
                        <c:v>28.111111111111111</c:v>
                      </c:pt>
                      <c:pt idx="4049">
                        <c:v>28.118055555555557</c:v>
                      </c:pt>
                      <c:pt idx="4050">
                        <c:v>28.125</c:v>
                      </c:pt>
                      <c:pt idx="4051">
                        <c:v>28.131944444444443</c:v>
                      </c:pt>
                      <c:pt idx="4052">
                        <c:v>28.138888888888889</c:v>
                      </c:pt>
                      <c:pt idx="4053">
                        <c:v>28.145833333333332</c:v>
                      </c:pt>
                      <c:pt idx="4054">
                        <c:v>28.152777777777775</c:v>
                      </c:pt>
                      <c:pt idx="4055">
                        <c:v>28.159722222222225</c:v>
                      </c:pt>
                      <c:pt idx="4056">
                        <c:v>28.166666666666668</c:v>
                      </c:pt>
                      <c:pt idx="4057">
                        <c:v>28.173611111111111</c:v>
                      </c:pt>
                      <c:pt idx="4058">
                        <c:v>28.180555555555557</c:v>
                      </c:pt>
                      <c:pt idx="4059">
                        <c:v>28.1875</c:v>
                      </c:pt>
                      <c:pt idx="4060">
                        <c:v>28.194444444444443</c:v>
                      </c:pt>
                      <c:pt idx="4061">
                        <c:v>28.201388888888889</c:v>
                      </c:pt>
                      <c:pt idx="4062">
                        <c:v>28.208333333333332</c:v>
                      </c:pt>
                      <c:pt idx="4063">
                        <c:v>28.215277777777775</c:v>
                      </c:pt>
                      <c:pt idx="4064">
                        <c:v>28.222222222222225</c:v>
                      </c:pt>
                      <c:pt idx="4065">
                        <c:v>28.229166666666668</c:v>
                      </c:pt>
                      <c:pt idx="4066">
                        <c:v>28.236111111111111</c:v>
                      </c:pt>
                      <c:pt idx="4067">
                        <c:v>28.243055555555557</c:v>
                      </c:pt>
                      <c:pt idx="4068">
                        <c:v>28.25</c:v>
                      </c:pt>
                      <c:pt idx="4069">
                        <c:v>28.256944444444443</c:v>
                      </c:pt>
                      <c:pt idx="4070">
                        <c:v>28.263888888888889</c:v>
                      </c:pt>
                      <c:pt idx="4071">
                        <c:v>28.270833333333332</c:v>
                      </c:pt>
                      <c:pt idx="4072">
                        <c:v>28.277777777777775</c:v>
                      </c:pt>
                      <c:pt idx="4073">
                        <c:v>28.284722222222225</c:v>
                      </c:pt>
                      <c:pt idx="4074">
                        <c:v>28.291666666666668</c:v>
                      </c:pt>
                      <c:pt idx="4075">
                        <c:v>28.298611111111111</c:v>
                      </c:pt>
                      <c:pt idx="4076">
                        <c:v>28.305555555555557</c:v>
                      </c:pt>
                      <c:pt idx="4077">
                        <c:v>28.3125</c:v>
                      </c:pt>
                      <c:pt idx="4078">
                        <c:v>28.319444444444443</c:v>
                      </c:pt>
                      <c:pt idx="4079">
                        <c:v>28.326388888888889</c:v>
                      </c:pt>
                      <c:pt idx="4080">
                        <c:v>28.333333333333332</c:v>
                      </c:pt>
                      <c:pt idx="4081">
                        <c:v>28.340277777777775</c:v>
                      </c:pt>
                      <c:pt idx="4082">
                        <c:v>28.347222222222225</c:v>
                      </c:pt>
                      <c:pt idx="4083">
                        <c:v>28.354166666666668</c:v>
                      </c:pt>
                      <c:pt idx="4084">
                        <c:v>28.361111111111111</c:v>
                      </c:pt>
                      <c:pt idx="4085">
                        <c:v>28.368055555555557</c:v>
                      </c:pt>
                      <c:pt idx="4086">
                        <c:v>28.375</c:v>
                      </c:pt>
                      <c:pt idx="4087">
                        <c:v>28.381944444444443</c:v>
                      </c:pt>
                      <c:pt idx="4088">
                        <c:v>28.388888888888889</c:v>
                      </c:pt>
                      <c:pt idx="4089">
                        <c:v>28.395833333333332</c:v>
                      </c:pt>
                      <c:pt idx="4090">
                        <c:v>28.402777777777775</c:v>
                      </c:pt>
                      <c:pt idx="4091">
                        <c:v>28.409722222222225</c:v>
                      </c:pt>
                      <c:pt idx="4092">
                        <c:v>28.416666666666668</c:v>
                      </c:pt>
                      <c:pt idx="4093">
                        <c:v>28.423611111111111</c:v>
                      </c:pt>
                      <c:pt idx="4094">
                        <c:v>28.430555555555557</c:v>
                      </c:pt>
                      <c:pt idx="4095">
                        <c:v>28.4375</c:v>
                      </c:pt>
                      <c:pt idx="4096">
                        <c:v>28.444444444444443</c:v>
                      </c:pt>
                      <c:pt idx="4097">
                        <c:v>28.451388888888889</c:v>
                      </c:pt>
                      <c:pt idx="4098">
                        <c:v>28.458333333333332</c:v>
                      </c:pt>
                      <c:pt idx="4099">
                        <c:v>28.465277777777775</c:v>
                      </c:pt>
                      <c:pt idx="4100">
                        <c:v>28.472222222222225</c:v>
                      </c:pt>
                      <c:pt idx="4101">
                        <c:v>28.479166666666668</c:v>
                      </c:pt>
                      <c:pt idx="4102">
                        <c:v>28.486111111111111</c:v>
                      </c:pt>
                      <c:pt idx="4103">
                        <c:v>28.493055555555557</c:v>
                      </c:pt>
                      <c:pt idx="4104">
                        <c:v>28.5</c:v>
                      </c:pt>
                      <c:pt idx="4105">
                        <c:v>28.506944444444443</c:v>
                      </c:pt>
                      <c:pt idx="4106">
                        <c:v>28.513888888888889</c:v>
                      </c:pt>
                      <c:pt idx="4107">
                        <c:v>28.520833333333332</c:v>
                      </c:pt>
                      <c:pt idx="4108">
                        <c:v>28.527777777777775</c:v>
                      </c:pt>
                      <c:pt idx="4109">
                        <c:v>28.534722222222225</c:v>
                      </c:pt>
                      <c:pt idx="4110">
                        <c:v>28.541666666666668</c:v>
                      </c:pt>
                      <c:pt idx="4111">
                        <c:v>28.548611111111111</c:v>
                      </c:pt>
                      <c:pt idx="4112">
                        <c:v>28.555555555555557</c:v>
                      </c:pt>
                      <c:pt idx="4113">
                        <c:v>28.5625</c:v>
                      </c:pt>
                      <c:pt idx="4114">
                        <c:v>28.569444444444443</c:v>
                      </c:pt>
                      <c:pt idx="4115">
                        <c:v>28.576388888888889</c:v>
                      </c:pt>
                      <c:pt idx="4116">
                        <c:v>28.583333333333332</c:v>
                      </c:pt>
                      <c:pt idx="4117">
                        <c:v>28.590277777777775</c:v>
                      </c:pt>
                      <c:pt idx="4118">
                        <c:v>28.597222222222225</c:v>
                      </c:pt>
                      <c:pt idx="4119">
                        <c:v>28.604166666666668</c:v>
                      </c:pt>
                      <c:pt idx="4120">
                        <c:v>28.611111111111111</c:v>
                      </c:pt>
                      <c:pt idx="4121">
                        <c:v>28.618055555555557</c:v>
                      </c:pt>
                      <c:pt idx="4122">
                        <c:v>28.625</c:v>
                      </c:pt>
                      <c:pt idx="4123">
                        <c:v>28.631944444444443</c:v>
                      </c:pt>
                      <c:pt idx="4124">
                        <c:v>28.638888888888889</c:v>
                      </c:pt>
                      <c:pt idx="4125">
                        <c:v>28.645833333333332</c:v>
                      </c:pt>
                      <c:pt idx="4126">
                        <c:v>28.652777777777775</c:v>
                      </c:pt>
                      <c:pt idx="4127">
                        <c:v>28.659722222222225</c:v>
                      </c:pt>
                      <c:pt idx="4128">
                        <c:v>28.666666666666668</c:v>
                      </c:pt>
                      <c:pt idx="4129">
                        <c:v>28.673611111111111</c:v>
                      </c:pt>
                      <c:pt idx="4130">
                        <c:v>28.680555555555557</c:v>
                      </c:pt>
                      <c:pt idx="4131">
                        <c:v>28.6875</c:v>
                      </c:pt>
                      <c:pt idx="4132">
                        <c:v>28.694444444444443</c:v>
                      </c:pt>
                      <c:pt idx="4133">
                        <c:v>28.701388888888889</c:v>
                      </c:pt>
                      <c:pt idx="4134">
                        <c:v>28.708333333333332</c:v>
                      </c:pt>
                      <c:pt idx="4135">
                        <c:v>28.715277777777775</c:v>
                      </c:pt>
                      <c:pt idx="4136">
                        <c:v>28.722222222222225</c:v>
                      </c:pt>
                      <c:pt idx="4137">
                        <c:v>28.729166666666668</c:v>
                      </c:pt>
                      <c:pt idx="4138">
                        <c:v>28.736111111111111</c:v>
                      </c:pt>
                      <c:pt idx="4139">
                        <c:v>28.743055555555557</c:v>
                      </c:pt>
                      <c:pt idx="4140">
                        <c:v>28.75</c:v>
                      </c:pt>
                      <c:pt idx="4141">
                        <c:v>28.756944444444443</c:v>
                      </c:pt>
                      <c:pt idx="4142">
                        <c:v>28.763888888888889</c:v>
                      </c:pt>
                      <c:pt idx="4143">
                        <c:v>28.770833333333332</c:v>
                      </c:pt>
                      <c:pt idx="4144">
                        <c:v>28.777777777777775</c:v>
                      </c:pt>
                      <c:pt idx="4145">
                        <c:v>28.784722222222225</c:v>
                      </c:pt>
                      <c:pt idx="4146">
                        <c:v>28.791666666666668</c:v>
                      </c:pt>
                      <c:pt idx="4147">
                        <c:v>28.798611111111111</c:v>
                      </c:pt>
                      <c:pt idx="4148">
                        <c:v>28.805555555555557</c:v>
                      </c:pt>
                      <c:pt idx="4149">
                        <c:v>28.8125</c:v>
                      </c:pt>
                      <c:pt idx="4150">
                        <c:v>28.819444444444443</c:v>
                      </c:pt>
                      <c:pt idx="4151">
                        <c:v>28.826388888888889</c:v>
                      </c:pt>
                      <c:pt idx="4152">
                        <c:v>28.833333333333332</c:v>
                      </c:pt>
                      <c:pt idx="4153">
                        <c:v>28.840277777777775</c:v>
                      </c:pt>
                      <c:pt idx="4154">
                        <c:v>28.847222222222225</c:v>
                      </c:pt>
                      <c:pt idx="4155">
                        <c:v>28.854166666666668</c:v>
                      </c:pt>
                      <c:pt idx="4156">
                        <c:v>28.861111111111111</c:v>
                      </c:pt>
                      <c:pt idx="4157">
                        <c:v>28.868055555555557</c:v>
                      </c:pt>
                      <c:pt idx="4158">
                        <c:v>28.875</c:v>
                      </c:pt>
                      <c:pt idx="4159">
                        <c:v>28.881944444444443</c:v>
                      </c:pt>
                      <c:pt idx="4160">
                        <c:v>28.888888888888889</c:v>
                      </c:pt>
                      <c:pt idx="4161">
                        <c:v>28.895833333333332</c:v>
                      </c:pt>
                      <c:pt idx="4162">
                        <c:v>28.902777777777775</c:v>
                      </c:pt>
                      <c:pt idx="4163">
                        <c:v>28.909722222222225</c:v>
                      </c:pt>
                      <c:pt idx="4164">
                        <c:v>28.916666666666668</c:v>
                      </c:pt>
                      <c:pt idx="4165">
                        <c:v>28.923611111111111</c:v>
                      </c:pt>
                      <c:pt idx="4166">
                        <c:v>28.930555555555557</c:v>
                      </c:pt>
                      <c:pt idx="4167">
                        <c:v>28.9375</c:v>
                      </c:pt>
                      <c:pt idx="4168">
                        <c:v>28.944444444444443</c:v>
                      </c:pt>
                      <c:pt idx="4169">
                        <c:v>28.951388888888889</c:v>
                      </c:pt>
                      <c:pt idx="4170">
                        <c:v>28.958333333333332</c:v>
                      </c:pt>
                      <c:pt idx="4171">
                        <c:v>28.965277777777775</c:v>
                      </c:pt>
                      <c:pt idx="4172">
                        <c:v>28.972222222222225</c:v>
                      </c:pt>
                      <c:pt idx="4173">
                        <c:v>28.979166666666668</c:v>
                      </c:pt>
                      <c:pt idx="4174">
                        <c:v>28.986111111111111</c:v>
                      </c:pt>
                      <c:pt idx="4175">
                        <c:v>28.993055555555557</c:v>
                      </c:pt>
                      <c:pt idx="4176">
                        <c:v>29</c:v>
                      </c:pt>
                      <c:pt idx="4177">
                        <c:v>29.006944444444443</c:v>
                      </c:pt>
                      <c:pt idx="4178">
                        <c:v>29.013888888888889</c:v>
                      </c:pt>
                      <c:pt idx="4179">
                        <c:v>29.020833333333332</c:v>
                      </c:pt>
                      <c:pt idx="4180">
                        <c:v>29.027777777777775</c:v>
                      </c:pt>
                      <c:pt idx="4181">
                        <c:v>29.034722222222225</c:v>
                      </c:pt>
                      <c:pt idx="4182">
                        <c:v>29.041666666666668</c:v>
                      </c:pt>
                      <c:pt idx="4183">
                        <c:v>29.048611111111111</c:v>
                      </c:pt>
                      <c:pt idx="4184">
                        <c:v>29.055555555555557</c:v>
                      </c:pt>
                      <c:pt idx="4185">
                        <c:v>29.0625</c:v>
                      </c:pt>
                      <c:pt idx="4186">
                        <c:v>29.069444444444443</c:v>
                      </c:pt>
                      <c:pt idx="4187">
                        <c:v>29.076388888888889</c:v>
                      </c:pt>
                      <c:pt idx="4188">
                        <c:v>29.083333333333332</c:v>
                      </c:pt>
                      <c:pt idx="4189">
                        <c:v>29.090277777777775</c:v>
                      </c:pt>
                      <c:pt idx="4190">
                        <c:v>29.097222222222225</c:v>
                      </c:pt>
                      <c:pt idx="4191">
                        <c:v>29.104166666666668</c:v>
                      </c:pt>
                      <c:pt idx="4192">
                        <c:v>29.111111111111111</c:v>
                      </c:pt>
                      <c:pt idx="4193">
                        <c:v>29.118055555555557</c:v>
                      </c:pt>
                      <c:pt idx="4194">
                        <c:v>29.125</c:v>
                      </c:pt>
                      <c:pt idx="4195">
                        <c:v>29.131944444444443</c:v>
                      </c:pt>
                      <c:pt idx="4196">
                        <c:v>29.138888888888889</c:v>
                      </c:pt>
                      <c:pt idx="4197">
                        <c:v>29.145833333333332</c:v>
                      </c:pt>
                      <c:pt idx="4198">
                        <c:v>29.152777777777775</c:v>
                      </c:pt>
                      <c:pt idx="4199">
                        <c:v>29.159722222222225</c:v>
                      </c:pt>
                      <c:pt idx="4200">
                        <c:v>29.166666666666668</c:v>
                      </c:pt>
                      <c:pt idx="4201">
                        <c:v>29.173611111111111</c:v>
                      </c:pt>
                      <c:pt idx="4202">
                        <c:v>29.180555555555557</c:v>
                      </c:pt>
                      <c:pt idx="4203">
                        <c:v>29.1875</c:v>
                      </c:pt>
                      <c:pt idx="4204">
                        <c:v>29.194444444444443</c:v>
                      </c:pt>
                      <c:pt idx="4205">
                        <c:v>29.201388888888889</c:v>
                      </c:pt>
                      <c:pt idx="4206">
                        <c:v>29.208333333333332</c:v>
                      </c:pt>
                      <c:pt idx="4207">
                        <c:v>29.215277777777775</c:v>
                      </c:pt>
                      <c:pt idx="4208">
                        <c:v>29.222222222222225</c:v>
                      </c:pt>
                      <c:pt idx="4209">
                        <c:v>29.229166666666668</c:v>
                      </c:pt>
                      <c:pt idx="4210">
                        <c:v>29.236111111111111</c:v>
                      </c:pt>
                      <c:pt idx="4211">
                        <c:v>29.243055555555557</c:v>
                      </c:pt>
                      <c:pt idx="4212">
                        <c:v>29.25</c:v>
                      </c:pt>
                      <c:pt idx="4213">
                        <c:v>29.256944444444443</c:v>
                      </c:pt>
                      <c:pt idx="4214">
                        <c:v>29.263888888888889</c:v>
                      </c:pt>
                      <c:pt idx="4215">
                        <c:v>29.270833333333332</c:v>
                      </c:pt>
                      <c:pt idx="4216">
                        <c:v>29.277777777777775</c:v>
                      </c:pt>
                      <c:pt idx="4217">
                        <c:v>29.284722222222225</c:v>
                      </c:pt>
                      <c:pt idx="4218">
                        <c:v>29.291666666666668</c:v>
                      </c:pt>
                      <c:pt idx="4219">
                        <c:v>29.298611111111111</c:v>
                      </c:pt>
                      <c:pt idx="4220">
                        <c:v>29.305555555555557</c:v>
                      </c:pt>
                      <c:pt idx="4221">
                        <c:v>29.3125</c:v>
                      </c:pt>
                      <c:pt idx="4222">
                        <c:v>29.319444444444443</c:v>
                      </c:pt>
                      <c:pt idx="4223">
                        <c:v>29.326388888888889</c:v>
                      </c:pt>
                      <c:pt idx="4224">
                        <c:v>29.333333333333332</c:v>
                      </c:pt>
                      <c:pt idx="4225">
                        <c:v>29.340277777777775</c:v>
                      </c:pt>
                      <c:pt idx="4226">
                        <c:v>29.347222222222225</c:v>
                      </c:pt>
                      <c:pt idx="4227">
                        <c:v>29.354166666666668</c:v>
                      </c:pt>
                      <c:pt idx="4228">
                        <c:v>29.361111111111111</c:v>
                      </c:pt>
                      <c:pt idx="4229">
                        <c:v>29.368055555555557</c:v>
                      </c:pt>
                      <c:pt idx="4230">
                        <c:v>29.375</c:v>
                      </c:pt>
                      <c:pt idx="4231">
                        <c:v>29.381944444444443</c:v>
                      </c:pt>
                      <c:pt idx="4232">
                        <c:v>29.388888888888889</c:v>
                      </c:pt>
                      <c:pt idx="4233">
                        <c:v>29.395833333333332</c:v>
                      </c:pt>
                      <c:pt idx="4234">
                        <c:v>29.402777777777775</c:v>
                      </c:pt>
                      <c:pt idx="4235">
                        <c:v>29.409722222222225</c:v>
                      </c:pt>
                      <c:pt idx="4236">
                        <c:v>29.416666666666668</c:v>
                      </c:pt>
                      <c:pt idx="4237">
                        <c:v>29.423611111111111</c:v>
                      </c:pt>
                      <c:pt idx="4238">
                        <c:v>29.430555555555557</c:v>
                      </c:pt>
                      <c:pt idx="4239">
                        <c:v>29.4375</c:v>
                      </c:pt>
                      <c:pt idx="4240">
                        <c:v>29.444444444444443</c:v>
                      </c:pt>
                      <c:pt idx="4241">
                        <c:v>29.451388888888889</c:v>
                      </c:pt>
                      <c:pt idx="4242">
                        <c:v>29.458333333333332</c:v>
                      </c:pt>
                      <c:pt idx="4243">
                        <c:v>29.465277777777775</c:v>
                      </c:pt>
                      <c:pt idx="4244">
                        <c:v>29.472222222222225</c:v>
                      </c:pt>
                      <c:pt idx="4245">
                        <c:v>29.479166666666668</c:v>
                      </c:pt>
                      <c:pt idx="4246">
                        <c:v>29.486111111111111</c:v>
                      </c:pt>
                      <c:pt idx="4247">
                        <c:v>29.493055555555557</c:v>
                      </c:pt>
                      <c:pt idx="4248">
                        <c:v>29.5</c:v>
                      </c:pt>
                      <c:pt idx="4249">
                        <c:v>29.506944444444443</c:v>
                      </c:pt>
                      <c:pt idx="4250">
                        <c:v>29.513888888888889</c:v>
                      </c:pt>
                      <c:pt idx="4251">
                        <c:v>29.520833333333332</c:v>
                      </c:pt>
                      <c:pt idx="4252">
                        <c:v>29.527777777777775</c:v>
                      </c:pt>
                      <c:pt idx="4253">
                        <c:v>29.534722222222225</c:v>
                      </c:pt>
                      <c:pt idx="4254">
                        <c:v>29.541666666666668</c:v>
                      </c:pt>
                      <c:pt idx="4255">
                        <c:v>29.548611111111111</c:v>
                      </c:pt>
                      <c:pt idx="4256">
                        <c:v>29.555555555555557</c:v>
                      </c:pt>
                      <c:pt idx="4257">
                        <c:v>29.5625</c:v>
                      </c:pt>
                      <c:pt idx="4258">
                        <c:v>29.569444444444443</c:v>
                      </c:pt>
                      <c:pt idx="4259">
                        <c:v>29.576388888888889</c:v>
                      </c:pt>
                      <c:pt idx="4260">
                        <c:v>29.583333333333332</c:v>
                      </c:pt>
                      <c:pt idx="4261">
                        <c:v>29.590277777777775</c:v>
                      </c:pt>
                      <c:pt idx="4262">
                        <c:v>29.597222222222225</c:v>
                      </c:pt>
                      <c:pt idx="4263">
                        <c:v>29.604166666666668</c:v>
                      </c:pt>
                      <c:pt idx="4264">
                        <c:v>29.611111111111111</c:v>
                      </c:pt>
                      <c:pt idx="4265">
                        <c:v>29.618055555555557</c:v>
                      </c:pt>
                      <c:pt idx="4266">
                        <c:v>29.625</c:v>
                      </c:pt>
                      <c:pt idx="4267">
                        <c:v>29.631944444444443</c:v>
                      </c:pt>
                      <c:pt idx="4268">
                        <c:v>29.638888888888889</c:v>
                      </c:pt>
                      <c:pt idx="4269">
                        <c:v>29.645833333333332</c:v>
                      </c:pt>
                      <c:pt idx="4270">
                        <c:v>29.652777777777775</c:v>
                      </c:pt>
                      <c:pt idx="4271">
                        <c:v>29.659722222222225</c:v>
                      </c:pt>
                      <c:pt idx="4272">
                        <c:v>29.666666666666668</c:v>
                      </c:pt>
                      <c:pt idx="4273">
                        <c:v>29.673611111111111</c:v>
                      </c:pt>
                      <c:pt idx="4274">
                        <c:v>29.680555555555557</c:v>
                      </c:pt>
                      <c:pt idx="4275">
                        <c:v>29.6875</c:v>
                      </c:pt>
                      <c:pt idx="4276">
                        <c:v>29.694444444444443</c:v>
                      </c:pt>
                      <c:pt idx="4277">
                        <c:v>29.701388888888889</c:v>
                      </c:pt>
                      <c:pt idx="4278">
                        <c:v>29.708333333333332</c:v>
                      </c:pt>
                      <c:pt idx="4279">
                        <c:v>29.715277777777775</c:v>
                      </c:pt>
                      <c:pt idx="4280">
                        <c:v>29.722222222222225</c:v>
                      </c:pt>
                      <c:pt idx="4281">
                        <c:v>29.729166666666668</c:v>
                      </c:pt>
                      <c:pt idx="4282">
                        <c:v>29.736111111111111</c:v>
                      </c:pt>
                      <c:pt idx="4283">
                        <c:v>29.743055555555557</c:v>
                      </c:pt>
                      <c:pt idx="4284">
                        <c:v>29.75</c:v>
                      </c:pt>
                      <c:pt idx="4285">
                        <c:v>29.756944444444443</c:v>
                      </c:pt>
                      <c:pt idx="4286">
                        <c:v>29.763888888888889</c:v>
                      </c:pt>
                      <c:pt idx="4287">
                        <c:v>29.770833333333332</c:v>
                      </c:pt>
                      <c:pt idx="4288">
                        <c:v>29.777777777777775</c:v>
                      </c:pt>
                      <c:pt idx="4289">
                        <c:v>29.784722222222225</c:v>
                      </c:pt>
                      <c:pt idx="4290">
                        <c:v>29.791666666666668</c:v>
                      </c:pt>
                      <c:pt idx="4291">
                        <c:v>29.798611111111111</c:v>
                      </c:pt>
                      <c:pt idx="4292">
                        <c:v>29.805555555555557</c:v>
                      </c:pt>
                      <c:pt idx="4293">
                        <c:v>29.8125</c:v>
                      </c:pt>
                      <c:pt idx="4294">
                        <c:v>29.819444444444443</c:v>
                      </c:pt>
                      <c:pt idx="4295">
                        <c:v>29.826388888888889</c:v>
                      </c:pt>
                      <c:pt idx="4296">
                        <c:v>29.833333333333332</c:v>
                      </c:pt>
                      <c:pt idx="4297">
                        <c:v>29.840277777777775</c:v>
                      </c:pt>
                      <c:pt idx="4298">
                        <c:v>29.847222222222225</c:v>
                      </c:pt>
                      <c:pt idx="4299">
                        <c:v>29.854166666666668</c:v>
                      </c:pt>
                      <c:pt idx="4300">
                        <c:v>29.861111111111111</c:v>
                      </c:pt>
                      <c:pt idx="4301">
                        <c:v>29.868055555555557</c:v>
                      </c:pt>
                      <c:pt idx="4302">
                        <c:v>29.875</c:v>
                      </c:pt>
                      <c:pt idx="4303">
                        <c:v>29.881944444444443</c:v>
                      </c:pt>
                      <c:pt idx="4304">
                        <c:v>29.888888888888889</c:v>
                      </c:pt>
                      <c:pt idx="4305">
                        <c:v>29.895833333333332</c:v>
                      </c:pt>
                      <c:pt idx="4306">
                        <c:v>29.902777777777775</c:v>
                      </c:pt>
                      <c:pt idx="4307">
                        <c:v>29.909722222222225</c:v>
                      </c:pt>
                      <c:pt idx="4308">
                        <c:v>29.916666666666668</c:v>
                      </c:pt>
                      <c:pt idx="4309">
                        <c:v>29.923611111111111</c:v>
                      </c:pt>
                      <c:pt idx="4310">
                        <c:v>29.930555555555557</c:v>
                      </c:pt>
                      <c:pt idx="4311">
                        <c:v>29.9375</c:v>
                      </c:pt>
                      <c:pt idx="4312">
                        <c:v>29.944444444444443</c:v>
                      </c:pt>
                      <c:pt idx="4313">
                        <c:v>29.951388888888889</c:v>
                      </c:pt>
                      <c:pt idx="4314">
                        <c:v>29.958333333333332</c:v>
                      </c:pt>
                      <c:pt idx="4315">
                        <c:v>29.965277777777775</c:v>
                      </c:pt>
                      <c:pt idx="4316">
                        <c:v>29.972222222222225</c:v>
                      </c:pt>
                      <c:pt idx="4317">
                        <c:v>29.979166666666668</c:v>
                      </c:pt>
                      <c:pt idx="4318">
                        <c:v>29.986111111111111</c:v>
                      </c:pt>
                      <c:pt idx="4319">
                        <c:v>29.993055555555557</c:v>
                      </c:pt>
                      <c:pt idx="4320">
                        <c:v>30</c:v>
                      </c:pt>
                      <c:pt idx="4321">
                        <c:v>30.006944444444443</c:v>
                      </c:pt>
                      <c:pt idx="4322">
                        <c:v>30.013888888888889</c:v>
                      </c:pt>
                      <c:pt idx="4323">
                        <c:v>30.020833333333332</c:v>
                      </c:pt>
                      <c:pt idx="4324">
                        <c:v>30.027777777777775</c:v>
                      </c:pt>
                      <c:pt idx="4325">
                        <c:v>30.034722222222225</c:v>
                      </c:pt>
                      <c:pt idx="4326">
                        <c:v>30.041666666666668</c:v>
                      </c:pt>
                      <c:pt idx="4327">
                        <c:v>30.048611111111111</c:v>
                      </c:pt>
                      <c:pt idx="4328">
                        <c:v>30.055555555555557</c:v>
                      </c:pt>
                      <c:pt idx="4329">
                        <c:v>30.0625</c:v>
                      </c:pt>
                      <c:pt idx="4330">
                        <c:v>30.069444444444443</c:v>
                      </c:pt>
                      <c:pt idx="4331">
                        <c:v>30.076388888888889</c:v>
                      </c:pt>
                      <c:pt idx="4332">
                        <c:v>30.083333333333332</c:v>
                      </c:pt>
                      <c:pt idx="4333">
                        <c:v>30.090277777777775</c:v>
                      </c:pt>
                      <c:pt idx="4334">
                        <c:v>30.097222222222225</c:v>
                      </c:pt>
                      <c:pt idx="4335">
                        <c:v>30.104166666666668</c:v>
                      </c:pt>
                      <c:pt idx="4336">
                        <c:v>30.111111111111111</c:v>
                      </c:pt>
                      <c:pt idx="4337">
                        <c:v>30.118055555555557</c:v>
                      </c:pt>
                      <c:pt idx="4338">
                        <c:v>30.125</c:v>
                      </c:pt>
                      <c:pt idx="4339">
                        <c:v>30.131944444444443</c:v>
                      </c:pt>
                      <c:pt idx="4340">
                        <c:v>30.138888888888889</c:v>
                      </c:pt>
                      <c:pt idx="4341">
                        <c:v>30.145833333333332</c:v>
                      </c:pt>
                      <c:pt idx="4342">
                        <c:v>30.152777777777775</c:v>
                      </c:pt>
                      <c:pt idx="4343">
                        <c:v>30.159722222222225</c:v>
                      </c:pt>
                      <c:pt idx="4344">
                        <c:v>30.166666666666668</c:v>
                      </c:pt>
                      <c:pt idx="4345">
                        <c:v>30.173611111111111</c:v>
                      </c:pt>
                      <c:pt idx="4346">
                        <c:v>30.180555555555557</c:v>
                      </c:pt>
                      <c:pt idx="4347">
                        <c:v>30.1875</c:v>
                      </c:pt>
                      <c:pt idx="4348">
                        <c:v>30.194444444444443</c:v>
                      </c:pt>
                      <c:pt idx="4349">
                        <c:v>30.201388888888889</c:v>
                      </c:pt>
                      <c:pt idx="4350">
                        <c:v>30.208333333333332</c:v>
                      </c:pt>
                      <c:pt idx="4351">
                        <c:v>30.215277777777775</c:v>
                      </c:pt>
                      <c:pt idx="4352">
                        <c:v>30.222222222222225</c:v>
                      </c:pt>
                      <c:pt idx="4353">
                        <c:v>30.229166666666668</c:v>
                      </c:pt>
                      <c:pt idx="4354">
                        <c:v>30.236111111111111</c:v>
                      </c:pt>
                      <c:pt idx="4355">
                        <c:v>30.243055555555557</c:v>
                      </c:pt>
                      <c:pt idx="4356">
                        <c:v>30.25</c:v>
                      </c:pt>
                      <c:pt idx="4357">
                        <c:v>30.256944444444443</c:v>
                      </c:pt>
                      <c:pt idx="4358">
                        <c:v>30.263888888888889</c:v>
                      </c:pt>
                      <c:pt idx="4359">
                        <c:v>30.270833333333332</c:v>
                      </c:pt>
                      <c:pt idx="4360">
                        <c:v>30.277777777777775</c:v>
                      </c:pt>
                      <c:pt idx="4361">
                        <c:v>30.284722222222225</c:v>
                      </c:pt>
                      <c:pt idx="4362">
                        <c:v>30.291666666666668</c:v>
                      </c:pt>
                      <c:pt idx="4363">
                        <c:v>30.298611111111111</c:v>
                      </c:pt>
                      <c:pt idx="4364">
                        <c:v>30.305555555555557</c:v>
                      </c:pt>
                      <c:pt idx="4365">
                        <c:v>30.3125</c:v>
                      </c:pt>
                      <c:pt idx="4366">
                        <c:v>30.319444444444443</c:v>
                      </c:pt>
                      <c:pt idx="4367">
                        <c:v>30.326388888888889</c:v>
                      </c:pt>
                      <c:pt idx="4368">
                        <c:v>30.333333333333332</c:v>
                      </c:pt>
                      <c:pt idx="4369">
                        <c:v>30.340277777777775</c:v>
                      </c:pt>
                      <c:pt idx="4370">
                        <c:v>30.347222222222225</c:v>
                      </c:pt>
                      <c:pt idx="4371">
                        <c:v>30.354166666666668</c:v>
                      </c:pt>
                      <c:pt idx="4372">
                        <c:v>30.361111111111111</c:v>
                      </c:pt>
                      <c:pt idx="4373">
                        <c:v>30.368055555555557</c:v>
                      </c:pt>
                      <c:pt idx="4374">
                        <c:v>30.375</c:v>
                      </c:pt>
                      <c:pt idx="4375">
                        <c:v>30.381944444444443</c:v>
                      </c:pt>
                      <c:pt idx="4376">
                        <c:v>30.388888888888889</c:v>
                      </c:pt>
                      <c:pt idx="4377">
                        <c:v>30.395833333333332</c:v>
                      </c:pt>
                      <c:pt idx="4378">
                        <c:v>30.402777777777775</c:v>
                      </c:pt>
                      <c:pt idx="4379">
                        <c:v>30.409722222222225</c:v>
                      </c:pt>
                      <c:pt idx="4380">
                        <c:v>30.416666666666668</c:v>
                      </c:pt>
                      <c:pt idx="4381">
                        <c:v>30.423611111111111</c:v>
                      </c:pt>
                      <c:pt idx="4382">
                        <c:v>30.430555555555557</c:v>
                      </c:pt>
                      <c:pt idx="4383">
                        <c:v>30.4375</c:v>
                      </c:pt>
                      <c:pt idx="4384">
                        <c:v>30.444444444444443</c:v>
                      </c:pt>
                      <c:pt idx="4385">
                        <c:v>30.451388888888889</c:v>
                      </c:pt>
                      <c:pt idx="4386">
                        <c:v>30.458333333333332</c:v>
                      </c:pt>
                      <c:pt idx="4387">
                        <c:v>30.465277777777775</c:v>
                      </c:pt>
                      <c:pt idx="4388">
                        <c:v>30.472222222222225</c:v>
                      </c:pt>
                      <c:pt idx="4389">
                        <c:v>30.479166666666668</c:v>
                      </c:pt>
                      <c:pt idx="4390">
                        <c:v>30.486111111111111</c:v>
                      </c:pt>
                      <c:pt idx="4391">
                        <c:v>30.493055555555557</c:v>
                      </c:pt>
                      <c:pt idx="4392">
                        <c:v>30.5</c:v>
                      </c:pt>
                      <c:pt idx="4393">
                        <c:v>30.506944444444443</c:v>
                      </c:pt>
                      <c:pt idx="4394">
                        <c:v>30.513888888888889</c:v>
                      </c:pt>
                      <c:pt idx="4395">
                        <c:v>30.520833333333332</c:v>
                      </c:pt>
                      <c:pt idx="4396">
                        <c:v>30.527777777777775</c:v>
                      </c:pt>
                      <c:pt idx="4397">
                        <c:v>30.534722222222225</c:v>
                      </c:pt>
                      <c:pt idx="4398">
                        <c:v>30.541666666666668</c:v>
                      </c:pt>
                      <c:pt idx="4399">
                        <c:v>30.548611111111111</c:v>
                      </c:pt>
                      <c:pt idx="4400">
                        <c:v>30.555555555555557</c:v>
                      </c:pt>
                      <c:pt idx="4401">
                        <c:v>30.5625</c:v>
                      </c:pt>
                      <c:pt idx="4402">
                        <c:v>30.569444444444443</c:v>
                      </c:pt>
                      <c:pt idx="4403">
                        <c:v>30.576388888888889</c:v>
                      </c:pt>
                      <c:pt idx="4404">
                        <c:v>30.583333333333332</c:v>
                      </c:pt>
                      <c:pt idx="4405">
                        <c:v>30.590277777777775</c:v>
                      </c:pt>
                      <c:pt idx="4406">
                        <c:v>30.597222222222225</c:v>
                      </c:pt>
                      <c:pt idx="4407">
                        <c:v>30.604166666666668</c:v>
                      </c:pt>
                      <c:pt idx="4408">
                        <c:v>30.611111111111111</c:v>
                      </c:pt>
                      <c:pt idx="4409">
                        <c:v>30.618055555555557</c:v>
                      </c:pt>
                      <c:pt idx="4410">
                        <c:v>30.625</c:v>
                      </c:pt>
                      <c:pt idx="4411">
                        <c:v>30.631944444444443</c:v>
                      </c:pt>
                      <c:pt idx="4412">
                        <c:v>30.638888888888889</c:v>
                      </c:pt>
                      <c:pt idx="4413">
                        <c:v>30.645833333333332</c:v>
                      </c:pt>
                      <c:pt idx="4414">
                        <c:v>30.652777777777775</c:v>
                      </c:pt>
                      <c:pt idx="4415">
                        <c:v>30.659722222222225</c:v>
                      </c:pt>
                      <c:pt idx="4416">
                        <c:v>30.666666666666668</c:v>
                      </c:pt>
                      <c:pt idx="4417">
                        <c:v>30.673611111111111</c:v>
                      </c:pt>
                      <c:pt idx="4418">
                        <c:v>30.680555555555557</c:v>
                      </c:pt>
                      <c:pt idx="4419">
                        <c:v>30.6875</c:v>
                      </c:pt>
                      <c:pt idx="4420">
                        <c:v>30.694444444444443</c:v>
                      </c:pt>
                      <c:pt idx="4421">
                        <c:v>30.701388888888889</c:v>
                      </c:pt>
                      <c:pt idx="4422">
                        <c:v>30.708333333333332</c:v>
                      </c:pt>
                      <c:pt idx="4423">
                        <c:v>30.715277777777775</c:v>
                      </c:pt>
                      <c:pt idx="4424">
                        <c:v>30.722222222222225</c:v>
                      </c:pt>
                      <c:pt idx="4425">
                        <c:v>30.729166666666668</c:v>
                      </c:pt>
                      <c:pt idx="4426">
                        <c:v>30.736111111111111</c:v>
                      </c:pt>
                      <c:pt idx="4427">
                        <c:v>30.743055555555557</c:v>
                      </c:pt>
                      <c:pt idx="4428">
                        <c:v>30.75</c:v>
                      </c:pt>
                      <c:pt idx="4429">
                        <c:v>30.756944444444443</c:v>
                      </c:pt>
                      <c:pt idx="4430">
                        <c:v>30.763888888888889</c:v>
                      </c:pt>
                      <c:pt idx="4431">
                        <c:v>30.770833333333332</c:v>
                      </c:pt>
                      <c:pt idx="4432">
                        <c:v>30.777777777777775</c:v>
                      </c:pt>
                      <c:pt idx="4433">
                        <c:v>30.784722222222225</c:v>
                      </c:pt>
                      <c:pt idx="4434">
                        <c:v>30.791666666666668</c:v>
                      </c:pt>
                      <c:pt idx="4435">
                        <c:v>30.798611111111111</c:v>
                      </c:pt>
                      <c:pt idx="4436">
                        <c:v>30.805555555555557</c:v>
                      </c:pt>
                      <c:pt idx="4437">
                        <c:v>30.8125</c:v>
                      </c:pt>
                      <c:pt idx="4438">
                        <c:v>30.819444444444443</c:v>
                      </c:pt>
                      <c:pt idx="4439">
                        <c:v>30.826388888888889</c:v>
                      </c:pt>
                      <c:pt idx="4440">
                        <c:v>30.833333333333332</c:v>
                      </c:pt>
                      <c:pt idx="4441">
                        <c:v>30.840277777777775</c:v>
                      </c:pt>
                      <c:pt idx="4442">
                        <c:v>30.847222222222225</c:v>
                      </c:pt>
                      <c:pt idx="4443">
                        <c:v>30.854166666666668</c:v>
                      </c:pt>
                      <c:pt idx="4444">
                        <c:v>30.861111111111111</c:v>
                      </c:pt>
                      <c:pt idx="4445">
                        <c:v>30.868055555555557</c:v>
                      </c:pt>
                      <c:pt idx="4446">
                        <c:v>30.875</c:v>
                      </c:pt>
                      <c:pt idx="4447">
                        <c:v>30.881944444444443</c:v>
                      </c:pt>
                      <c:pt idx="4448">
                        <c:v>30.888888888888889</c:v>
                      </c:pt>
                      <c:pt idx="4449">
                        <c:v>30.895833333333332</c:v>
                      </c:pt>
                      <c:pt idx="4450">
                        <c:v>30.902777777777775</c:v>
                      </c:pt>
                      <c:pt idx="4451">
                        <c:v>30.909722222222225</c:v>
                      </c:pt>
                      <c:pt idx="4452">
                        <c:v>30.916666666666668</c:v>
                      </c:pt>
                      <c:pt idx="4453">
                        <c:v>30.923611111111111</c:v>
                      </c:pt>
                      <c:pt idx="4454">
                        <c:v>30.930555555555557</c:v>
                      </c:pt>
                      <c:pt idx="4455">
                        <c:v>30.9375</c:v>
                      </c:pt>
                      <c:pt idx="4456">
                        <c:v>30.944444444444443</c:v>
                      </c:pt>
                      <c:pt idx="4457">
                        <c:v>30.951388888888889</c:v>
                      </c:pt>
                      <c:pt idx="4458">
                        <c:v>30.958333333333332</c:v>
                      </c:pt>
                      <c:pt idx="4459">
                        <c:v>30.965277777777775</c:v>
                      </c:pt>
                      <c:pt idx="4460">
                        <c:v>30.972222222222225</c:v>
                      </c:pt>
                      <c:pt idx="4461">
                        <c:v>30.979166666666668</c:v>
                      </c:pt>
                      <c:pt idx="4462">
                        <c:v>30.986111111111111</c:v>
                      </c:pt>
                      <c:pt idx="4463">
                        <c:v>30.993055555555557</c:v>
                      </c:pt>
                      <c:pt idx="4464">
                        <c:v>31</c:v>
                      </c:pt>
                      <c:pt idx="4465">
                        <c:v>31.006944444444443</c:v>
                      </c:pt>
                      <c:pt idx="4466">
                        <c:v>31.013888888888889</c:v>
                      </c:pt>
                      <c:pt idx="4467">
                        <c:v>31.020833333333332</c:v>
                      </c:pt>
                      <c:pt idx="4468">
                        <c:v>31.027777777777775</c:v>
                      </c:pt>
                      <c:pt idx="4469">
                        <c:v>31.034722222222225</c:v>
                      </c:pt>
                      <c:pt idx="4470">
                        <c:v>31.041666666666668</c:v>
                      </c:pt>
                      <c:pt idx="4471">
                        <c:v>31.048611111111111</c:v>
                      </c:pt>
                      <c:pt idx="4472">
                        <c:v>31.055555555555557</c:v>
                      </c:pt>
                      <c:pt idx="4473">
                        <c:v>31.0625</c:v>
                      </c:pt>
                      <c:pt idx="4474">
                        <c:v>31.069444444444443</c:v>
                      </c:pt>
                      <c:pt idx="4475">
                        <c:v>31.076388888888889</c:v>
                      </c:pt>
                      <c:pt idx="4476">
                        <c:v>31.083333333333332</c:v>
                      </c:pt>
                      <c:pt idx="4477">
                        <c:v>31.090277777777775</c:v>
                      </c:pt>
                      <c:pt idx="4478">
                        <c:v>31.097222222222225</c:v>
                      </c:pt>
                      <c:pt idx="4479">
                        <c:v>31.104166666666668</c:v>
                      </c:pt>
                      <c:pt idx="4480">
                        <c:v>31.111111111111111</c:v>
                      </c:pt>
                      <c:pt idx="4481">
                        <c:v>31.118055555555557</c:v>
                      </c:pt>
                      <c:pt idx="4482">
                        <c:v>31.125</c:v>
                      </c:pt>
                      <c:pt idx="4483">
                        <c:v>31.131944444444443</c:v>
                      </c:pt>
                      <c:pt idx="4484">
                        <c:v>31.138888888888889</c:v>
                      </c:pt>
                      <c:pt idx="4485">
                        <c:v>31.145833333333332</c:v>
                      </c:pt>
                      <c:pt idx="4486">
                        <c:v>31.152777777777775</c:v>
                      </c:pt>
                      <c:pt idx="4487">
                        <c:v>31.159722222222225</c:v>
                      </c:pt>
                      <c:pt idx="4488">
                        <c:v>31.166666666666668</c:v>
                      </c:pt>
                      <c:pt idx="4489">
                        <c:v>31.173611111111111</c:v>
                      </c:pt>
                      <c:pt idx="4490">
                        <c:v>31.180555555555557</c:v>
                      </c:pt>
                      <c:pt idx="4491">
                        <c:v>31.1875</c:v>
                      </c:pt>
                      <c:pt idx="4492">
                        <c:v>31.194444444444443</c:v>
                      </c:pt>
                      <c:pt idx="4493">
                        <c:v>31.201388888888889</c:v>
                      </c:pt>
                      <c:pt idx="4494">
                        <c:v>31.208333333333332</c:v>
                      </c:pt>
                      <c:pt idx="4495">
                        <c:v>31.215277777777775</c:v>
                      </c:pt>
                      <c:pt idx="4496">
                        <c:v>31.222222222222225</c:v>
                      </c:pt>
                      <c:pt idx="4497">
                        <c:v>31.229166666666668</c:v>
                      </c:pt>
                      <c:pt idx="4498">
                        <c:v>31.236111111111111</c:v>
                      </c:pt>
                      <c:pt idx="4499">
                        <c:v>31.243055555555557</c:v>
                      </c:pt>
                      <c:pt idx="4500">
                        <c:v>31.25</c:v>
                      </c:pt>
                      <c:pt idx="4501">
                        <c:v>31.256944444444443</c:v>
                      </c:pt>
                      <c:pt idx="4502">
                        <c:v>31.263888888888889</c:v>
                      </c:pt>
                      <c:pt idx="4503">
                        <c:v>31.270833333333332</c:v>
                      </c:pt>
                      <c:pt idx="4504">
                        <c:v>31.277777777777775</c:v>
                      </c:pt>
                      <c:pt idx="4505">
                        <c:v>31.284722222222225</c:v>
                      </c:pt>
                      <c:pt idx="4506">
                        <c:v>31.291666666666668</c:v>
                      </c:pt>
                      <c:pt idx="4507">
                        <c:v>31.298611111111111</c:v>
                      </c:pt>
                      <c:pt idx="4508">
                        <c:v>31.305555555555557</c:v>
                      </c:pt>
                      <c:pt idx="4509">
                        <c:v>31.3125</c:v>
                      </c:pt>
                      <c:pt idx="4510">
                        <c:v>31.319444444444443</c:v>
                      </c:pt>
                      <c:pt idx="4511">
                        <c:v>31.326388888888889</c:v>
                      </c:pt>
                      <c:pt idx="4512">
                        <c:v>31.333333333333332</c:v>
                      </c:pt>
                      <c:pt idx="4513">
                        <c:v>31.340277777777775</c:v>
                      </c:pt>
                      <c:pt idx="4514">
                        <c:v>31.347222222222225</c:v>
                      </c:pt>
                      <c:pt idx="4515">
                        <c:v>31.354166666666668</c:v>
                      </c:pt>
                      <c:pt idx="4516">
                        <c:v>31.361111111111111</c:v>
                      </c:pt>
                      <c:pt idx="4517">
                        <c:v>31.368055555555557</c:v>
                      </c:pt>
                      <c:pt idx="4518">
                        <c:v>31.375</c:v>
                      </c:pt>
                      <c:pt idx="4519">
                        <c:v>31.381944444444443</c:v>
                      </c:pt>
                      <c:pt idx="4520">
                        <c:v>31.388888888888889</c:v>
                      </c:pt>
                      <c:pt idx="4521">
                        <c:v>31.395833333333332</c:v>
                      </c:pt>
                      <c:pt idx="4522">
                        <c:v>31.402777777777775</c:v>
                      </c:pt>
                      <c:pt idx="4523">
                        <c:v>31.409722222222225</c:v>
                      </c:pt>
                      <c:pt idx="4524">
                        <c:v>31.416666666666668</c:v>
                      </c:pt>
                      <c:pt idx="4525">
                        <c:v>31.423611111111111</c:v>
                      </c:pt>
                      <c:pt idx="4526">
                        <c:v>31.430555555555557</c:v>
                      </c:pt>
                      <c:pt idx="4527">
                        <c:v>31.4375</c:v>
                      </c:pt>
                      <c:pt idx="4528">
                        <c:v>31.444444444444443</c:v>
                      </c:pt>
                      <c:pt idx="4529">
                        <c:v>31.451388888888889</c:v>
                      </c:pt>
                      <c:pt idx="4530">
                        <c:v>31.458333333333332</c:v>
                      </c:pt>
                      <c:pt idx="4531">
                        <c:v>31.465277777777775</c:v>
                      </c:pt>
                      <c:pt idx="4532">
                        <c:v>31.472222222222225</c:v>
                      </c:pt>
                      <c:pt idx="4533">
                        <c:v>31.479166666666668</c:v>
                      </c:pt>
                      <c:pt idx="4534">
                        <c:v>31.486111111111111</c:v>
                      </c:pt>
                      <c:pt idx="4535">
                        <c:v>31.493055555555557</c:v>
                      </c:pt>
                      <c:pt idx="4536">
                        <c:v>31.5</c:v>
                      </c:pt>
                      <c:pt idx="4537">
                        <c:v>31.506944444444443</c:v>
                      </c:pt>
                      <c:pt idx="4538">
                        <c:v>31.513888888888889</c:v>
                      </c:pt>
                      <c:pt idx="4539">
                        <c:v>31.520833333333332</c:v>
                      </c:pt>
                      <c:pt idx="4540">
                        <c:v>31.527777777777775</c:v>
                      </c:pt>
                      <c:pt idx="4541">
                        <c:v>31.534722222222225</c:v>
                      </c:pt>
                      <c:pt idx="4542">
                        <c:v>31.541666666666668</c:v>
                      </c:pt>
                      <c:pt idx="4543">
                        <c:v>31.548611111111111</c:v>
                      </c:pt>
                      <c:pt idx="4544">
                        <c:v>31.555555555555557</c:v>
                      </c:pt>
                      <c:pt idx="4545">
                        <c:v>31.5625</c:v>
                      </c:pt>
                      <c:pt idx="4546">
                        <c:v>31.569444444444443</c:v>
                      </c:pt>
                      <c:pt idx="4547">
                        <c:v>31.576388888888889</c:v>
                      </c:pt>
                      <c:pt idx="4548">
                        <c:v>31.583333333333332</c:v>
                      </c:pt>
                      <c:pt idx="4549">
                        <c:v>31.590277777777775</c:v>
                      </c:pt>
                      <c:pt idx="4550">
                        <c:v>31.597222222222225</c:v>
                      </c:pt>
                      <c:pt idx="4551">
                        <c:v>31.604166666666668</c:v>
                      </c:pt>
                      <c:pt idx="4552">
                        <c:v>31.611111111111111</c:v>
                      </c:pt>
                      <c:pt idx="4553">
                        <c:v>31.618055555555557</c:v>
                      </c:pt>
                      <c:pt idx="4554">
                        <c:v>31.625</c:v>
                      </c:pt>
                      <c:pt idx="4555">
                        <c:v>31.631944444444443</c:v>
                      </c:pt>
                      <c:pt idx="4556">
                        <c:v>31.638888888888889</c:v>
                      </c:pt>
                      <c:pt idx="4557">
                        <c:v>31.645833333333332</c:v>
                      </c:pt>
                      <c:pt idx="4558">
                        <c:v>31.652777777777775</c:v>
                      </c:pt>
                      <c:pt idx="4559">
                        <c:v>31.659722222222225</c:v>
                      </c:pt>
                      <c:pt idx="4560">
                        <c:v>31.666666666666668</c:v>
                      </c:pt>
                      <c:pt idx="4561">
                        <c:v>31.673611111111111</c:v>
                      </c:pt>
                      <c:pt idx="4562">
                        <c:v>31.680555555555557</c:v>
                      </c:pt>
                      <c:pt idx="4563">
                        <c:v>31.6875</c:v>
                      </c:pt>
                      <c:pt idx="4564">
                        <c:v>31.694444444444443</c:v>
                      </c:pt>
                      <c:pt idx="4565">
                        <c:v>31.701388888888889</c:v>
                      </c:pt>
                      <c:pt idx="4566">
                        <c:v>31.708333333333332</c:v>
                      </c:pt>
                      <c:pt idx="4567">
                        <c:v>31.715277777777775</c:v>
                      </c:pt>
                      <c:pt idx="4568">
                        <c:v>31.722222222222225</c:v>
                      </c:pt>
                      <c:pt idx="4569">
                        <c:v>31.729166666666668</c:v>
                      </c:pt>
                      <c:pt idx="4570">
                        <c:v>31.736111111111111</c:v>
                      </c:pt>
                      <c:pt idx="4571">
                        <c:v>31.743055555555557</c:v>
                      </c:pt>
                      <c:pt idx="4572">
                        <c:v>31.75</c:v>
                      </c:pt>
                      <c:pt idx="4573">
                        <c:v>31.756944444444443</c:v>
                      </c:pt>
                      <c:pt idx="4574">
                        <c:v>31.763888888888889</c:v>
                      </c:pt>
                      <c:pt idx="4575">
                        <c:v>31.770833333333332</c:v>
                      </c:pt>
                      <c:pt idx="4576">
                        <c:v>31.777777777777775</c:v>
                      </c:pt>
                      <c:pt idx="4577">
                        <c:v>31.784722222222225</c:v>
                      </c:pt>
                      <c:pt idx="4578">
                        <c:v>31.791666666666668</c:v>
                      </c:pt>
                      <c:pt idx="4579">
                        <c:v>31.798611111111111</c:v>
                      </c:pt>
                      <c:pt idx="4580">
                        <c:v>31.805555555555557</c:v>
                      </c:pt>
                      <c:pt idx="4581">
                        <c:v>31.8125</c:v>
                      </c:pt>
                      <c:pt idx="4582">
                        <c:v>31.819444444444443</c:v>
                      </c:pt>
                      <c:pt idx="4583">
                        <c:v>31.826388888888889</c:v>
                      </c:pt>
                      <c:pt idx="4584">
                        <c:v>31.833333333333332</c:v>
                      </c:pt>
                      <c:pt idx="4585">
                        <c:v>31.840277777777775</c:v>
                      </c:pt>
                      <c:pt idx="4586">
                        <c:v>31.847222222222225</c:v>
                      </c:pt>
                      <c:pt idx="4587">
                        <c:v>31.854166666666668</c:v>
                      </c:pt>
                      <c:pt idx="4588">
                        <c:v>31.861111111111111</c:v>
                      </c:pt>
                      <c:pt idx="4589">
                        <c:v>31.868055555555557</c:v>
                      </c:pt>
                      <c:pt idx="4590">
                        <c:v>31.875</c:v>
                      </c:pt>
                      <c:pt idx="4591">
                        <c:v>31.881944444444443</c:v>
                      </c:pt>
                      <c:pt idx="4592">
                        <c:v>31.888888888888889</c:v>
                      </c:pt>
                      <c:pt idx="4593">
                        <c:v>31.895833333333332</c:v>
                      </c:pt>
                      <c:pt idx="4594">
                        <c:v>31.902777777777775</c:v>
                      </c:pt>
                      <c:pt idx="4595">
                        <c:v>31.909722222222225</c:v>
                      </c:pt>
                      <c:pt idx="4596">
                        <c:v>31.916666666666668</c:v>
                      </c:pt>
                      <c:pt idx="4597">
                        <c:v>31.923611111111111</c:v>
                      </c:pt>
                      <c:pt idx="4598">
                        <c:v>31.930555555555557</c:v>
                      </c:pt>
                      <c:pt idx="4599">
                        <c:v>31.9375</c:v>
                      </c:pt>
                      <c:pt idx="4600">
                        <c:v>31.944444444444443</c:v>
                      </c:pt>
                      <c:pt idx="4601">
                        <c:v>31.951388888888889</c:v>
                      </c:pt>
                      <c:pt idx="4602">
                        <c:v>31.958333333333332</c:v>
                      </c:pt>
                      <c:pt idx="4603">
                        <c:v>31.965277777777775</c:v>
                      </c:pt>
                      <c:pt idx="4604">
                        <c:v>31.972222222222225</c:v>
                      </c:pt>
                      <c:pt idx="4605">
                        <c:v>31.979166666666668</c:v>
                      </c:pt>
                      <c:pt idx="4606">
                        <c:v>31.986111111111111</c:v>
                      </c:pt>
                      <c:pt idx="4607">
                        <c:v>31.993055555555557</c:v>
                      </c:pt>
                      <c:pt idx="4608">
                        <c:v>32</c:v>
                      </c:pt>
                      <c:pt idx="4609">
                        <c:v>32.006944444444443</c:v>
                      </c:pt>
                      <c:pt idx="4610">
                        <c:v>32.013888888888893</c:v>
                      </c:pt>
                      <c:pt idx="4611">
                        <c:v>32.020833333333336</c:v>
                      </c:pt>
                      <c:pt idx="4612">
                        <c:v>32.027777777777779</c:v>
                      </c:pt>
                      <c:pt idx="4613">
                        <c:v>32.034722222222221</c:v>
                      </c:pt>
                      <c:pt idx="4614">
                        <c:v>32.041666666666664</c:v>
                      </c:pt>
                      <c:pt idx="4615">
                        <c:v>32.048611111111107</c:v>
                      </c:pt>
                      <c:pt idx="4616">
                        <c:v>32.055555555555557</c:v>
                      </c:pt>
                      <c:pt idx="4617">
                        <c:v>32.0625</c:v>
                      </c:pt>
                      <c:pt idx="4618">
                        <c:v>32.069444444444443</c:v>
                      </c:pt>
                      <c:pt idx="4619">
                        <c:v>32.076388888888893</c:v>
                      </c:pt>
                      <c:pt idx="4620">
                        <c:v>32.083333333333336</c:v>
                      </c:pt>
                      <c:pt idx="4621">
                        <c:v>32.090277777777779</c:v>
                      </c:pt>
                      <c:pt idx="4622">
                        <c:v>32.097222222222221</c:v>
                      </c:pt>
                      <c:pt idx="4623">
                        <c:v>32.104166666666664</c:v>
                      </c:pt>
                      <c:pt idx="4624">
                        <c:v>32.111111111111107</c:v>
                      </c:pt>
                      <c:pt idx="4625">
                        <c:v>32.118055555555557</c:v>
                      </c:pt>
                      <c:pt idx="4626">
                        <c:v>32.125</c:v>
                      </c:pt>
                      <c:pt idx="4627">
                        <c:v>32.131944444444443</c:v>
                      </c:pt>
                      <c:pt idx="4628">
                        <c:v>32.138888888888893</c:v>
                      </c:pt>
                      <c:pt idx="4629">
                        <c:v>32.145833333333336</c:v>
                      </c:pt>
                      <c:pt idx="4630">
                        <c:v>32.152777777777779</c:v>
                      </c:pt>
                      <c:pt idx="4631">
                        <c:v>32.159722222222221</c:v>
                      </c:pt>
                      <c:pt idx="4632">
                        <c:v>32.166666666666664</c:v>
                      </c:pt>
                      <c:pt idx="4633">
                        <c:v>32.173611111111107</c:v>
                      </c:pt>
                      <c:pt idx="4634">
                        <c:v>32.180555555555557</c:v>
                      </c:pt>
                      <c:pt idx="4635">
                        <c:v>32.1875</c:v>
                      </c:pt>
                      <c:pt idx="4636">
                        <c:v>32.194444444444443</c:v>
                      </c:pt>
                      <c:pt idx="4637">
                        <c:v>32.201388888888893</c:v>
                      </c:pt>
                      <c:pt idx="4638">
                        <c:v>32.208333333333336</c:v>
                      </c:pt>
                      <c:pt idx="4639">
                        <c:v>32.215277777777779</c:v>
                      </c:pt>
                      <c:pt idx="4640">
                        <c:v>32.222222222222221</c:v>
                      </c:pt>
                      <c:pt idx="4641">
                        <c:v>32.229166666666664</c:v>
                      </c:pt>
                      <c:pt idx="4642">
                        <c:v>32.236111111111107</c:v>
                      </c:pt>
                      <c:pt idx="4643">
                        <c:v>32.243055555555557</c:v>
                      </c:pt>
                      <c:pt idx="4644">
                        <c:v>32.25</c:v>
                      </c:pt>
                      <c:pt idx="4645">
                        <c:v>32.256944444444443</c:v>
                      </c:pt>
                      <c:pt idx="4646">
                        <c:v>32.263888888888893</c:v>
                      </c:pt>
                      <c:pt idx="4647">
                        <c:v>32.270833333333336</c:v>
                      </c:pt>
                      <c:pt idx="4648">
                        <c:v>32.277777777777779</c:v>
                      </c:pt>
                      <c:pt idx="4649">
                        <c:v>32.284722222222221</c:v>
                      </c:pt>
                      <c:pt idx="4650">
                        <c:v>32.291666666666664</c:v>
                      </c:pt>
                      <c:pt idx="4651">
                        <c:v>32.298611111111107</c:v>
                      </c:pt>
                      <c:pt idx="4652">
                        <c:v>32.305555555555557</c:v>
                      </c:pt>
                      <c:pt idx="4653">
                        <c:v>32.3125</c:v>
                      </c:pt>
                      <c:pt idx="4654">
                        <c:v>32.319444444444443</c:v>
                      </c:pt>
                      <c:pt idx="4655">
                        <c:v>32.326388888888893</c:v>
                      </c:pt>
                      <c:pt idx="4656">
                        <c:v>32.333333333333336</c:v>
                      </c:pt>
                      <c:pt idx="4657">
                        <c:v>32.340277777777779</c:v>
                      </c:pt>
                      <c:pt idx="4658">
                        <c:v>32.347222222222221</c:v>
                      </c:pt>
                      <c:pt idx="4659">
                        <c:v>32.354166666666664</c:v>
                      </c:pt>
                      <c:pt idx="4660">
                        <c:v>32.361111111111107</c:v>
                      </c:pt>
                      <c:pt idx="4661">
                        <c:v>32.368055555555557</c:v>
                      </c:pt>
                      <c:pt idx="4662">
                        <c:v>32.375</c:v>
                      </c:pt>
                      <c:pt idx="4663">
                        <c:v>32.381944444444443</c:v>
                      </c:pt>
                      <c:pt idx="4664">
                        <c:v>32.388888888888893</c:v>
                      </c:pt>
                      <c:pt idx="4665">
                        <c:v>32.395833333333336</c:v>
                      </c:pt>
                      <c:pt idx="4666">
                        <c:v>32.402777777777779</c:v>
                      </c:pt>
                      <c:pt idx="4667">
                        <c:v>32.409722222222221</c:v>
                      </c:pt>
                      <c:pt idx="4668">
                        <c:v>32.416666666666664</c:v>
                      </c:pt>
                      <c:pt idx="4669">
                        <c:v>32.423611111111107</c:v>
                      </c:pt>
                      <c:pt idx="4670">
                        <c:v>32.430555555555557</c:v>
                      </c:pt>
                      <c:pt idx="4671">
                        <c:v>32.4375</c:v>
                      </c:pt>
                      <c:pt idx="4672">
                        <c:v>32.444444444444443</c:v>
                      </c:pt>
                      <c:pt idx="4673">
                        <c:v>32.451388888888893</c:v>
                      </c:pt>
                      <c:pt idx="4674">
                        <c:v>32.458333333333336</c:v>
                      </c:pt>
                      <c:pt idx="4675">
                        <c:v>32.465277777777779</c:v>
                      </c:pt>
                      <c:pt idx="4676">
                        <c:v>32.472222222222221</c:v>
                      </c:pt>
                      <c:pt idx="4677">
                        <c:v>32.479166666666664</c:v>
                      </c:pt>
                      <c:pt idx="4678">
                        <c:v>32.486111111111107</c:v>
                      </c:pt>
                      <c:pt idx="4679">
                        <c:v>32.493055555555557</c:v>
                      </c:pt>
                      <c:pt idx="4680">
                        <c:v>32.5</c:v>
                      </c:pt>
                      <c:pt idx="4681">
                        <c:v>32.506944444444443</c:v>
                      </c:pt>
                      <c:pt idx="4682">
                        <c:v>32.513888888888893</c:v>
                      </c:pt>
                      <c:pt idx="4683">
                        <c:v>32.520833333333336</c:v>
                      </c:pt>
                      <c:pt idx="4684">
                        <c:v>32.527777777777779</c:v>
                      </c:pt>
                      <c:pt idx="4685">
                        <c:v>32.534722222222221</c:v>
                      </c:pt>
                      <c:pt idx="4686">
                        <c:v>32.541666666666664</c:v>
                      </c:pt>
                      <c:pt idx="4687">
                        <c:v>32.548611111111107</c:v>
                      </c:pt>
                      <c:pt idx="4688">
                        <c:v>32.555555555555557</c:v>
                      </c:pt>
                      <c:pt idx="4689">
                        <c:v>32.5625</c:v>
                      </c:pt>
                      <c:pt idx="4690">
                        <c:v>32.569444444444443</c:v>
                      </c:pt>
                      <c:pt idx="4691">
                        <c:v>32.576388888888893</c:v>
                      </c:pt>
                      <c:pt idx="4692">
                        <c:v>32.583333333333336</c:v>
                      </c:pt>
                      <c:pt idx="4693">
                        <c:v>32.590277777777779</c:v>
                      </c:pt>
                      <c:pt idx="4694">
                        <c:v>32.597222222222221</c:v>
                      </c:pt>
                      <c:pt idx="4695">
                        <c:v>32.604166666666664</c:v>
                      </c:pt>
                      <c:pt idx="4696">
                        <c:v>32.611111111111107</c:v>
                      </c:pt>
                      <c:pt idx="4697">
                        <c:v>32.618055555555557</c:v>
                      </c:pt>
                      <c:pt idx="4698">
                        <c:v>32.625</c:v>
                      </c:pt>
                      <c:pt idx="4699">
                        <c:v>32.631944444444443</c:v>
                      </c:pt>
                      <c:pt idx="4700">
                        <c:v>32.638888888888893</c:v>
                      </c:pt>
                      <c:pt idx="4701">
                        <c:v>32.645833333333336</c:v>
                      </c:pt>
                      <c:pt idx="4702">
                        <c:v>32.652777777777779</c:v>
                      </c:pt>
                      <c:pt idx="4703">
                        <c:v>32.659722222222221</c:v>
                      </c:pt>
                      <c:pt idx="4704">
                        <c:v>32.666666666666664</c:v>
                      </c:pt>
                      <c:pt idx="4705">
                        <c:v>32.673611111111107</c:v>
                      </c:pt>
                      <c:pt idx="4706">
                        <c:v>32.680555555555557</c:v>
                      </c:pt>
                      <c:pt idx="4707">
                        <c:v>32.6875</c:v>
                      </c:pt>
                      <c:pt idx="4708">
                        <c:v>32.694444444444443</c:v>
                      </c:pt>
                      <c:pt idx="4709">
                        <c:v>32.701388888888893</c:v>
                      </c:pt>
                      <c:pt idx="4710">
                        <c:v>32.708333333333336</c:v>
                      </c:pt>
                      <c:pt idx="4711">
                        <c:v>32.715277777777779</c:v>
                      </c:pt>
                      <c:pt idx="4712">
                        <c:v>32.722222222222221</c:v>
                      </c:pt>
                      <c:pt idx="4713">
                        <c:v>32.729166666666664</c:v>
                      </c:pt>
                      <c:pt idx="4714">
                        <c:v>32.736111111111107</c:v>
                      </c:pt>
                      <c:pt idx="4715">
                        <c:v>32.743055555555557</c:v>
                      </c:pt>
                      <c:pt idx="4716">
                        <c:v>32.75</c:v>
                      </c:pt>
                      <c:pt idx="4717">
                        <c:v>32.756944444444443</c:v>
                      </c:pt>
                      <c:pt idx="4718">
                        <c:v>32.763888888888893</c:v>
                      </c:pt>
                      <c:pt idx="4719">
                        <c:v>32.770833333333336</c:v>
                      </c:pt>
                      <c:pt idx="4720">
                        <c:v>32.777777777777779</c:v>
                      </c:pt>
                      <c:pt idx="4721">
                        <c:v>32.784722222222221</c:v>
                      </c:pt>
                      <c:pt idx="4722">
                        <c:v>32.791666666666664</c:v>
                      </c:pt>
                      <c:pt idx="4723">
                        <c:v>32.798611111111107</c:v>
                      </c:pt>
                      <c:pt idx="4724">
                        <c:v>32.805555555555557</c:v>
                      </c:pt>
                      <c:pt idx="4725">
                        <c:v>32.8125</c:v>
                      </c:pt>
                      <c:pt idx="4726">
                        <c:v>32.819444444444443</c:v>
                      </c:pt>
                      <c:pt idx="4727">
                        <c:v>32.826388888888893</c:v>
                      </c:pt>
                      <c:pt idx="4728">
                        <c:v>32.833333333333336</c:v>
                      </c:pt>
                      <c:pt idx="4729">
                        <c:v>32.840277777777779</c:v>
                      </c:pt>
                      <c:pt idx="4730">
                        <c:v>32.847222222222221</c:v>
                      </c:pt>
                      <c:pt idx="4731">
                        <c:v>32.854166666666664</c:v>
                      </c:pt>
                      <c:pt idx="4732">
                        <c:v>32.861111111111107</c:v>
                      </c:pt>
                      <c:pt idx="4733">
                        <c:v>32.868055555555557</c:v>
                      </c:pt>
                      <c:pt idx="4734">
                        <c:v>32.875</c:v>
                      </c:pt>
                      <c:pt idx="4735">
                        <c:v>32.881944444444443</c:v>
                      </c:pt>
                      <c:pt idx="4736">
                        <c:v>32.888888888888893</c:v>
                      </c:pt>
                      <c:pt idx="4737">
                        <c:v>32.895833333333336</c:v>
                      </c:pt>
                      <c:pt idx="4738">
                        <c:v>32.902777777777779</c:v>
                      </c:pt>
                      <c:pt idx="4739">
                        <c:v>32.909722222222221</c:v>
                      </c:pt>
                      <c:pt idx="4740">
                        <c:v>32.916666666666664</c:v>
                      </c:pt>
                      <c:pt idx="4741">
                        <c:v>32.923611111111107</c:v>
                      </c:pt>
                      <c:pt idx="4742">
                        <c:v>32.930555555555557</c:v>
                      </c:pt>
                      <c:pt idx="4743">
                        <c:v>32.9375</c:v>
                      </c:pt>
                      <c:pt idx="4744">
                        <c:v>32.944444444444443</c:v>
                      </c:pt>
                      <c:pt idx="4745">
                        <c:v>32.951388888888893</c:v>
                      </c:pt>
                      <c:pt idx="4746">
                        <c:v>32.958333333333336</c:v>
                      </c:pt>
                      <c:pt idx="4747">
                        <c:v>32.965277777777779</c:v>
                      </c:pt>
                      <c:pt idx="4748">
                        <c:v>32.972222222222221</c:v>
                      </c:pt>
                      <c:pt idx="4749">
                        <c:v>32.979166666666664</c:v>
                      </c:pt>
                      <c:pt idx="4750">
                        <c:v>32.986111111111107</c:v>
                      </c:pt>
                      <c:pt idx="4751">
                        <c:v>32.993055555555557</c:v>
                      </c:pt>
                      <c:pt idx="4752">
                        <c:v>33</c:v>
                      </c:pt>
                      <c:pt idx="4753">
                        <c:v>33.006944444444443</c:v>
                      </c:pt>
                      <c:pt idx="4754">
                        <c:v>33.013888888888893</c:v>
                      </c:pt>
                      <c:pt idx="4755">
                        <c:v>33.020833333333336</c:v>
                      </c:pt>
                      <c:pt idx="4756">
                        <c:v>33.027777777777779</c:v>
                      </c:pt>
                      <c:pt idx="4757">
                        <c:v>33.034722222222221</c:v>
                      </c:pt>
                      <c:pt idx="4758">
                        <c:v>33.041666666666664</c:v>
                      </c:pt>
                      <c:pt idx="4759">
                        <c:v>33.048611111111107</c:v>
                      </c:pt>
                      <c:pt idx="4760">
                        <c:v>33.055555555555557</c:v>
                      </c:pt>
                      <c:pt idx="4761">
                        <c:v>33.0625</c:v>
                      </c:pt>
                      <c:pt idx="4762">
                        <c:v>33.069444444444443</c:v>
                      </c:pt>
                      <c:pt idx="4763">
                        <c:v>33.076388888888893</c:v>
                      </c:pt>
                      <c:pt idx="4764">
                        <c:v>33.083333333333336</c:v>
                      </c:pt>
                      <c:pt idx="4765">
                        <c:v>33.090277777777779</c:v>
                      </c:pt>
                      <c:pt idx="4766">
                        <c:v>33.097222222222221</c:v>
                      </c:pt>
                      <c:pt idx="4767">
                        <c:v>33.104166666666664</c:v>
                      </c:pt>
                      <c:pt idx="4768">
                        <c:v>33.111111111111107</c:v>
                      </c:pt>
                      <c:pt idx="4769">
                        <c:v>33.118055555555557</c:v>
                      </c:pt>
                      <c:pt idx="4770">
                        <c:v>33.125</c:v>
                      </c:pt>
                      <c:pt idx="4771">
                        <c:v>33.131944444444443</c:v>
                      </c:pt>
                      <c:pt idx="4772">
                        <c:v>33.138888888888893</c:v>
                      </c:pt>
                      <c:pt idx="4773">
                        <c:v>33.145833333333336</c:v>
                      </c:pt>
                      <c:pt idx="4774">
                        <c:v>33.152777777777779</c:v>
                      </c:pt>
                      <c:pt idx="4775">
                        <c:v>33.159722222222221</c:v>
                      </c:pt>
                      <c:pt idx="4776">
                        <c:v>33.166666666666664</c:v>
                      </c:pt>
                      <c:pt idx="4777">
                        <c:v>33.173611111111107</c:v>
                      </c:pt>
                      <c:pt idx="4778">
                        <c:v>33.180555555555557</c:v>
                      </c:pt>
                      <c:pt idx="4779">
                        <c:v>33.1875</c:v>
                      </c:pt>
                      <c:pt idx="4780">
                        <c:v>33.194444444444443</c:v>
                      </c:pt>
                      <c:pt idx="4781">
                        <c:v>33.201388888888893</c:v>
                      </c:pt>
                      <c:pt idx="4782">
                        <c:v>33.208333333333336</c:v>
                      </c:pt>
                      <c:pt idx="4783">
                        <c:v>33.215277777777779</c:v>
                      </c:pt>
                      <c:pt idx="4784">
                        <c:v>33.222222222222221</c:v>
                      </c:pt>
                      <c:pt idx="4785">
                        <c:v>33.229166666666664</c:v>
                      </c:pt>
                      <c:pt idx="4786">
                        <c:v>33.236111111111107</c:v>
                      </c:pt>
                      <c:pt idx="4787">
                        <c:v>33.243055555555557</c:v>
                      </c:pt>
                      <c:pt idx="4788">
                        <c:v>33.25</c:v>
                      </c:pt>
                      <c:pt idx="4789">
                        <c:v>33.256944444444443</c:v>
                      </c:pt>
                      <c:pt idx="4790">
                        <c:v>33.263888888888893</c:v>
                      </c:pt>
                      <c:pt idx="4791">
                        <c:v>33.270833333333336</c:v>
                      </c:pt>
                      <c:pt idx="4792">
                        <c:v>33.277777777777779</c:v>
                      </c:pt>
                      <c:pt idx="4793">
                        <c:v>33.284722222222221</c:v>
                      </c:pt>
                      <c:pt idx="4794">
                        <c:v>33.291666666666664</c:v>
                      </c:pt>
                      <c:pt idx="4795">
                        <c:v>33.298611111111107</c:v>
                      </c:pt>
                      <c:pt idx="4796">
                        <c:v>33.305555555555557</c:v>
                      </c:pt>
                      <c:pt idx="4797">
                        <c:v>33.3125</c:v>
                      </c:pt>
                      <c:pt idx="4798">
                        <c:v>33.319444444444443</c:v>
                      </c:pt>
                      <c:pt idx="4799">
                        <c:v>33.326388888888893</c:v>
                      </c:pt>
                      <c:pt idx="4800">
                        <c:v>33.333333333333336</c:v>
                      </c:pt>
                      <c:pt idx="4801">
                        <c:v>33.340277777777779</c:v>
                      </c:pt>
                      <c:pt idx="4802">
                        <c:v>33.347222222222221</c:v>
                      </c:pt>
                      <c:pt idx="4803">
                        <c:v>33.354166666666664</c:v>
                      </c:pt>
                      <c:pt idx="4804">
                        <c:v>33.361111111111107</c:v>
                      </c:pt>
                      <c:pt idx="4805">
                        <c:v>33.368055555555557</c:v>
                      </c:pt>
                      <c:pt idx="4806">
                        <c:v>33.375</c:v>
                      </c:pt>
                      <c:pt idx="4807">
                        <c:v>33.381944444444443</c:v>
                      </c:pt>
                      <c:pt idx="4808">
                        <c:v>33.388888888888893</c:v>
                      </c:pt>
                      <c:pt idx="4809">
                        <c:v>33.395833333333336</c:v>
                      </c:pt>
                      <c:pt idx="4810">
                        <c:v>33.402777777777779</c:v>
                      </c:pt>
                      <c:pt idx="4811">
                        <c:v>33.409722222222221</c:v>
                      </c:pt>
                      <c:pt idx="4812">
                        <c:v>33.416666666666664</c:v>
                      </c:pt>
                      <c:pt idx="4813">
                        <c:v>33.423611111111107</c:v>
                      </c:pt>
                      <c:pt idx="4814">
                        <c:v>33.430555555555557</c:v>
                      </c:pt>
                      <c:pt idx="4815">
                        <c:v>33.4375</c:v>
                      </c:pt>
                      <c:pt idx="4816">
                        <c:v>33.444444444444443</c:v>
                      </c:pt>
                      <c:pt idx="4817">
                        <c:v>33.451388888888893</c:v>
                      </c:pt>
                      <c:pt idx="4818">
                        <c:v>33.458333333333336</c:v>
                      </c:pt>
                      <c:pt idx="4819">
                        <c:v>33.465277777777779</c:v>
                      </c:pt>
                      <c:pt idx="4820">
                        <c:v>33.472222222222221</c:v>
                      </c:pt>
                      <c:pt idx="4821">
                        <c:v>33.479166666666664</c:v>
                      </c:pt>
                      <c:pt idx="4822">
                        <c:v>33.486111111111107</c:v>
                      </c:pt>
                      <c:pt idx="4823">
                        <c:v>33.493055555555557</c:v>
                      </c:pt>
                      <c:pt idx="4824">
                        <c:v>33.5</c:v>
                      </c:pt>
                      <c:pt idx="4825">
                        <c:v>33.506944444444443</c:v>
                      </c:pt>
                      <c:pt idx="4826">
                        <c:v>33.513888888888893</c:v>
                      </c:pt>
                      <c:pt idx="4827">
                        <c:v>33.520833333333336</c:v>
                      </c:pt>
                      <c:pt idx="4828">
                        <c:v>33.527777777777779</c:v>
                      </c:pt>
                      <c:pt idx="4829">
                        <c:v>33.534722222222221</c:v>
                      </c:pt>
                      <c:pt idx="4830">
                        <c:v>33.541666666666664</c:v>
                      </c:pt>
                      <c:pt idx="4831">
                        <c:v>33.548611111111107</c:v>
                      </c:pt>
                      <c:pt idx="4832">
                        <c:v>33.555555555555557</c:v>
                      </c:pt>
                      <c:pt idx="4833">
                        <c:v>33.5625</c:v>
                      </c:pt>
                      <c:pt idx="4834">
                        <c:v>33.569444444444443</c:v>
                      </c:pt>
                      <c:pt idx="4835">
                        <c:v>33.576388888888893</c:v>
                      </c:pt>
                      <c:pt idx="4836">
                        <c:v>33.583333333333336</c:v>
                      </c:pt>
                      <c:pt idx="4837">
                        <c:v>33.590277777777779</c:v>
                      </c:pt>
                      <c:pt idx="4838">
                        <c:v>33.597222222222221</c:v>
                      </c:pt>
                      <c:pt idx="4839">
                        <c:v>33.604166666666664</c:v>
                      </c:pt>
                      <c:pt idx="4840">
                        <c:v>33.611111111111107</c:v>
                      </c:pt>
                      <c:pt idx="4841">
                        <c:v>33.618055555555557</c:v>
                      </c:pt>
                      <c:pt idx="4842">
                        <c:v>33.625</c:v>
                      </c:pt>
                      <c:pt idx="4843">
                        <c:v>33.631944444444443</c:v>
                      </c:pt>
                      <c:pt idx="4844">
                        <c:v>33.638888888888893</c:v>
                      </c:pt>
                      <c:pt idx="4845">
                        <c:v>33.645833333333336</c:v>
                      </c:pt>
                      <c:pt idx="4846">
                        <c:v>33.652777777777779</c:v>
                      </c:pt>
                      <c:pt idx="4847">
                        <c:v>33.659722222222221</c:v>
                      </c:pt>
                      <c:pt idx="4848">
                        <c:v>33.666666666666664</c:v>
                      </c:pt>
                      <c:pt idx="4849">
                        <c:v>33.673611111111107</c:v>
                      </c:pt>
                      <c:pt idx="4850">
                        <c:v>33.680555555555557</c:v>
                      </c:pt>
                      <c:pt idx="4851">
                        <c:v>33.6875</c:v>
                      </c:pt>
                      <c:pt idx="4852">
                        <c:v>33.694444444444443</c:v>
                      </c:pt>
                      <c:pt idx="4853">
                        <c:v>33.701388888888893</c:v>
                      </c:pt>
                      <c:pt idx="4854">
                        <c:v>33.708333333333336</c:v>
                      </c:pt>
                      <c:pt idx="4855">
                        <c:v>33.715277777777779</c:v>
                      </c:pt>
                      <c:pt idx="4856">
                        <c:v>33.722222222222221</c:v>
                      </c:pt>
                      <c:pt idx="4857">
                        <c:v>33.729166666666664</c:v>
                      </c:pt>
                      <c:pt idx="4858">
                        <c:v>33.736111111111107</c:v>
                      </c:pt>
                      <c:pt idx="4859">
                        <c:v>33.743055555555557</c:v>
                      </c:pt>
                      <c:pt idx="4860">
                        <c:v>33.75</c:v>
                      </c:pt>
                      <c:pt idx="4861">
                        <c:v>33.756944444444443</c:v>
                      </c:pt>
                      <c:pt idx="4862">
                        <c:v>33.763888888888893</c:v>
                      </c:pt>
                      <c:pt idx="4863">
                        <c:v>33.770833333333336</c:v>
                      </c:pt>
                      <c:pt idx="4864">
                        <c:v>33.777777777777779</c:v>
                      </c:pt>
                      <c:pt idx="4865">
                        <c:v>33.784722222222221</c:v>
                      </c:pt>
                      <c:pt idx="4866">
                        <c:v>33.791666666666664</c:v>
                      </c:pt>
                      <c:pt idx="4867">
                        <c:v>33.798611111111107</c:v>
                      </c:pt>
                      <c:pt idx="4868">
                        <c:v>33.805555555555557</c:v>
                      </c:pt>
                      <c:pt idx="4869">
                        <c:v>33.8125</c:v>
                      </c:pt>
                      <c:pt idx="4870">
                        <c:v>33.819444444444443</c:v>
                      </c:pt>
                      <c:pt idx="4871">
                        <c:v>33.826388888888893</c:v>
                      </c:pt>
                      <c:pt idx="4872">
                        <c:v>33.833333333333336</c:v>
                      </c:pt>
                      <c:pt idx="4873">
                        <c:v>33.840277777777779</c:v>
                      </c:pt>
                      <c:pt idx="4874">
                        <c:v>33.847222222222221</c:v>
                      </c:pt>
                      <c:pt idx="4875">
                        <c:v>33.854166666666664</c:v>
                      </c:pt>
                      <c:pt idx="4876">
                        <c:v>33.861111111111107</c:v>
                      </c:pt>
                      <c:pt idx="4877">
                        <c:v>33.868055555555557</c:v>
                      </c:pt>
                      <c:pt idx="4878">
                        <c:v>33.875</c:v>
                      </c:pt>
                      <c:pt idx="4879">
                        <c:v>33.881944444444443</c:v>
                      </c:pt>
                      <c:pt idx="4880">
                        <c:v>33.888888888888893</c:v>
                      </c:pt>
                      <c:pt idx="4881">
                        <c:v>33.895833333333336</c:v>
                      </c:pt>
                      <c:pt idx="4882">
                        <c:v>33.902777777777779</c:v>
                      </c:pt>
                      <c:pt idx="4883">
                        <c:v>33.909722222222221</c:v>
                      </c:pt>
                      <c:pt idx="4884">
                        <c:v>33.916666666666664</c:v>
                      </c:pt>
                      <c:pt idx="4885">
                        <c:v>33.923611111111107</c:v>
                      </c:pt>
                      <c:pt idx="4886">
                        <c:v>33.930555555555557</c:v>
                      </c:pt>
                      <c:pt idx="4887">
                        <c:v>33.9375</c:v>
                      </c:pt>
                      <c:pt idx="4888">
                        <c:v>33.944444444444443</c:v>
                      </c:pt>
                      <c:pt idx="4889">
                        <c:v>33.951388888888893</c:v>
                      </c:pt>
                      <c:pt idx="4890">
                        <c:v>33.958333333333336</c:v>
                      </c:pt>
                      <c:pt idx="4891">
                        <c:v>33.965277777777779</c:v>
                      </c:pt>
                      <c:pt idx="4892">
                        <c:v>33.972222222222221</c:v>
                      </c:pt>
                      <c:pt idx="4893">
                        <c:v>33.979166666666664</c:v>
                      </c:pt>
                      <c:pt idx="4894">
                        <c:v>33.986111111111107</c:v>
                      </c:pt>
                      <c:pt idx="4895">
                        <c:v>33.993055555555557</c:v>
                      </c:pt>
                      <c:pt idx="4896">
                        <c:v>34</c:v>
                      </c:pt>
                      <c:pt idx="4897">
                        <c:v>34.006944444444443</c:v>
                      </c:pt>
                      <c:pt idx="4898">
                        <c:v>34.013888888888893</c:v>
                      </c:pt>
                      <c:pt idx="4899">
                        <c:v>34.020833333333336</c:v>
                      </c:pt>
                      <c:pt idx="4900">
                        <c:v>34.027777777777779</c:v>
                      </c:pt>
                      <c:pt idx="4901">
                        <c:v>34.034722222222221</c:v>
                      </c:pt>
                      <c:pt idx="4902">
                        <c:v>34.041666666666664</c:v>
                      </c:pt>
                      <c:pt idx="4903">
                        <c:v>34.048611111111107</c:v>
                      </c:pt>
                      <c:pt idx="4904">
                        <c:v>34.055555555555557</c:v>
                      </c:pt>
                      <c:pt idx="4905">
                        <c:v>34.0625</c:v>
                      </c:pt>
                      <c:pt idx="4906">
                        <c:v>34.069444444444443</c:v>
                      </c:pt>
                      <c:pt idx="4907">
                        <c:v>34.076388888888893</c:v>
                      </c:pt>
                      <c:pt idx="4908">
                        <c:v>34.083333333333336</c:v>
                      </c:pt>
                      <c:pt idx="4909">
                        <c:v>34.090277777777779</c:v>
                      </c:pt>
                      <c:pt idx="4910">
                        <c:v>34.097222222222221</c:v>
                      </c:pt>
                      <c:pt idx="4911">
                        <c:v>34.104166666666664</c:v>
                      </c:pt>
                      <c:pt idx="4912">
                        <c:v>34.111111111111107</c:v>
                      </c:pt>
                      <c:pt idx="4913">
                        <c:v>34.118055555555557</c:v>
                      </c:pt>
                      <c:pt idx="4914">
                        <c:v>34.125</c:v>
                      </c:pt>
                      <c:pt idx="4915">
                        <c:v>34.131944444444443</c:v>
                      </c:pt>
                      <c:pt idx="4916">
                        <c:v>34.138888888888893</c:v>
                      </c:pt>
                      <c:pt idx="4917">
                        <c:v>34.145833333333336</c:v>
                      </c:pt>
                      <c:pt idx="4918">
                        <c:v>34.152777777777779</c:v>
                      </c:pt>
                      <c:pt idx="4919">
                        <c:v>34.159722222222221</c:v>
                      </c:pt>
                      <c:pt idx="4920">
                        <c:v>34.166666666666664</c:v>
                      </c:pt>
                      <c:pt idx="4921">
                        <c:v>34.173611111111107</c:v>
                      </c:pt>
                      <c:pt idx="4922">
                        <c:v>34.180555555555557</c:v>
                      </c:pt>
                      <c:pt idx="4923">
                        <c:v>34.1875</c:v>
                      </c:pt>
                      <c:pt idx="4924">
                        <c:v>34.194444444444443</c:v>
                      </c:pt>
                      <c:pt idx="4925">
                        <c:v>34.201388888888893</c:v>
                      </c:pt>
                      <c:pt idx="4926">
                        <c:v>34.208333333333336</c:v>
                      </c:pt>
                      <c:pt idx="4927">
                        <c:v>34.215277777777779</c:v>
                      </c:pt>
                      <c:pt idx="4928">
                        <c:v>34.222222222222221</c:v>
                      </c:pt>
                      <c:pt idx="4929">
                        <c:v>34.229166666666664</c:v>
                      </c:pt>
                      <c:pt idx="4930">
                        <c:v>34.236111111111107</c:v>
                      </c:pt>
                      <c:pt idx="4931">
                        <c:v>34.243055555555557</c:v>
                      </c:pt>
                      <c:pt idx="4932">
                        <c:v>34.25</c:v>
                      </c:pt>
                      <c:pt idx="4933">
                        <c:v>34.256944444444443</c:v>
                      </c:pt>
                      <c:pt idx="4934">
                        <c:v>34.263888888888893</c:v>
                      </c:pt>
                      <c:pt idx="4935">
                        <c:v>34.270833333333336</c:v>
                      </c:pt>
                      <c:pt idx="4936">
                        <c:v>34.277777777777779</c:v>
                      </c:pt>
                      <c:pt idx="4937">
                        <c:v>34.284722222222221</c:v>
                      </c:pt>
                      <c:pt idx="4938">
                        <c:v>34.291666666666664</c:v>
                      </c:pt>
                      <c:pt idx="4939">
                        <c:v>34.298611111111107</c:v>
                      </c:pt>
                      <c:pt idx="4940">
                        <c:v>34.305555555555557</c:v>
                      </c:pt>
                      <c:pt idx="4941">
                        <c:v>34.3125</c:v>
                      </c:pt>
                      <c:pt idx="4942">
                        <c:v>34.319444444444443</c:v>
                      </c:pt>
                      <c:pt idx="4943">
                        <c:v>34.326388888888893</c:v>
                      </c:pt>
                      <c:pt idx="4944">
                        <c:v>34.333333333333336</c:v>
                      </c:pt>
                      <c:pt idx="4945">
                        <c:v>34.340277777777779</c:v>
                      </c:pt>
                      <c:pt idx="4946">
                        <c:v>34.347222222222221</c:v>
                      </c:pt>
                      <c:pt idx="4947">
                        <c:v>34.354166666666664</c:v>
                      </c:pt>
                      <c:pt idx="4948">
                        <c:v>34.361111111111107</c:v>
                      </c:pt>
                      <c:pt idx="4949">
                        <c:v>34.368055555555557</c:v>
                      </c:pt>
                      <c:pt idx="4950">
                        <c:v>34.375</c:v>
                      </c:pt>
                      <c:pt idx="4951">
                        <c:v>34.381944444444443</c:v>
                      </c:pt>
                      <c:pt idx="4952">
                        <c:v>34.388888888888893</c:v>
                      </c:pt>
                      <c:pt idx="4953">
                        <c:v>34.395833333333336</c:v>
                      </c:pt>
                      <c:pt idx="4954">
                        <c:v>34.402777777777779</c:v>
                      </c:pt>
                      <c:pt idx="4955">
                        <c:v>34.409722222222221</c:v>
                      </c:pt>
                      <c:pt idx="4956">
                        <c:v>34.416666666666664</c:v>
                      </c:pt>
                      <c:pt idx="4957">
                        <c:v>34.423611111111107</c:v>
                      </c:pt>
                      <c:pt idx="4958">
                        <c:v>34.430555555555557</c:v>
                      </c:pt>
                      <c:pt idx="4959">
                        <c:v>34.4375</c:v>
                      </c:pt>
                      <c:pt idx="4960">
                        <c:v>34.444444444444443</c:v>
                      </c:pt>
                      <c:pt idx="4961">
                        <c:v>34.451388888888893</c:v>
                      </c:pt>
                      <c:pt idx="4962">
                        <c:v>34.458333333333336</c:v>
                      </c:pt>
                      <c:pt idx="4963">
                        <c:v>34.465277777777779</c:v>
                      </c:pt>
                      <c:pt idx="4964">
                        <c:v>34.472222222222221</c:v>
                      </c:pt>
                      <c:pt idx="4965">
                        <c:v>34.479166666666664</c:v>
                      </c:pt>
                      <c:pt idx="4966">
                        <c:v>34.486111111111107</c:v>
                      </c:pt>
                      <c:pt idx="4967">
                        <c:v>34.493055555555557</c:v>
                      </c:pt>
                      <c:pt idx="4968">
                        <c:v>34.5</c:v>
                      </c:pt>
                      <c:pt idx="4969">
                        <c:v>34.506944444444443</c:v>
                      </c:pt>
                      <c:pt idx="4970">
                        <c:v>34.513888888888893</c:v>
                      </c:pt>
                      <c:pt idx="4971">
                        <c:v>34.520833333333336</c:v>
                      </c:pt>
                      <c:pt idx="4972">
                        <c:v>34.527777777777779</c:v>
                      </c:pt>
                      <c:pt idx="4973">
                        <c:v>34.534722222222221</c:v>
                      </c:pt>
                      <c:pt idx="4974">
                        <c:v>34.541666666666664</c:v>
                      </c:pt>
                      <c:pt idx="4975">
                        <c:v>34.548611111111107</c:v>
                      </c:pt>
                      <c:pt idx="4976">
                        <c:v>34.555555555555557</c:v>
                      </c:pt>
                      <c:pt idx="4977">
                        <c:v>34.5625</c:v>
                      </c:pt>
                      <c:pt idx="4978">
                        <c:v>34.569444444444443</c:v>
                      </c:pt>
                      <c:pt idx="4979">
                        <c:v>34.576388888888893</c:v>
                      </c:pt>
                      <c:pt idx="4980">
                        <c:v>34.583333333333336</c:v>
                      </c:pt>
                      <c:pt idx="4981">
                        <c:v>34.590277777777779</c:v>
                      </c:pt>
                      <c:pt idx="4982">
                        <c:v>34.597222222222221</c:v>
                      </c:pt>
                      <c:pt idx="4983">
                        <c:v>34.604166666666664</c:v>
                      </c:pt>
                      <c:pt idx="4984">
                        <c:v>34.611111111111107</c:v>
                      </c:pt>
                      <c:pt idx="4985">
                        <c:v>34.618055555555557</c:v>
                      </c:pt>
                      <c:pt idx="4986">
                        <c:v>34.625</c:v>
                      </c:pt>
                      <c:pt idx="4987">
                        <c:v>34.631944444444443</c:v>
                      </c:pt>
                      <c:pt idx="4988">
                        <c:v>34.638888888888893</c:v>
                      </c:pt>
                      <c:pt idx="4989">
                        <c:v>34.645833333333336</c:v>
                      </c:pt>
                      <c:pt idx="4990">
                        <c:v>34.652777777777779</c:v>
                      </c:pt>
                      <c:pt idx="4991">
                        <c:v>34.659722222222221</c:v>
                      </c:pt>
                      <c:pt idx="4992">
                        <c:v>34.666666666666664</c:v>
                      </c:pt>
                      <c:pt idx="4993">
                        <c:v>34.673611111111107</c:v>
                      </c:pt>
                      <c:pt idx="4994">
                        <c:v>34.680555555555557</c:v>
                      </c:pt>
                      <c:pt idx="4995">
                        <c:v>34.6875</c:v>
                      </c:pt>
                      <c:pt idx="4996">
                        <c:v>34.694444444444443</c:v>
                      </c:pt>
                      <c:pt idx="4997">
                        <c:v>34.701388888888893</c:v>
                      </c:pt>
                      <c:pt idx="4998">
                        <c:v>34.708333333333336</c:v>
                      </c:pt>
                      <c:pt idx="4999">
                        <c:v>34.715277777777779</c:v>
                      </c:pt>
                      <c:pt idx="5000">
                        <c:v>34.722222222222221</c:v>
                      </c:pt>
                      <c:pt idx="5001">
                        <c:v>34.729166666666664</c:v>
                      </c:pt>
                      <c:pt idx="5002">
                        <c:v>34.736111111111107</c:v>
                      </c:pt>
                      <c:pt idx="5003">
                        <c:v>34.743055555555557</c:v>
                      </c:pt>
                      <c:pt idx="5004">
                        <c:v>34.75</c:v>
                      </c:pt>
                      <c:pt idx="5005">
                        <c:v>34.756944444444443</c:v>
                      </c:pt>
                      <c:pt idx="5006">
                        <c:v>34.763888888888893</c:v>
                      </c:pt>
                      <c:pt idx="5007">
                        <c:v>34.770833333333336</c:v>
                      </c:pt>
                      <c:pt idx="5008">
                        <c:v>34.777777777777779</c:v>
                      </c:pt>
                      <c:pt idx="5009">
                        <c:v>34.784722222222221</c:v>
                      </c:pt>
                      <c:pt idx="5010">
                        <c:v>34.791666666666664</c:v>
                      </c:pt>
                      <c:pt idx="5011">
                        <c:v>34.798611111111107</c:v>
                      </c:pt>
                      <c:pt idx="5012">
                        <c:v>34.805555555555557</c:v>
                      </c:pt>
                      <c:pt idx="5013">
                        <c:v>34.8125</c:v>
                      </c:pt>
                      <c:pt idx="5014">
                        <c:v>34.819444444444443</c:v>
                      </c:pt>
                      <c:pt idx="5015">
                        <c:v>34.826388888888893</c:v>
                      </c:pt>
                      <c:pt idx="5016">
                        <c:v>34.833333333333336</c:v>
                      </c:pt>
                      <c:pt idx="5017">
                        <c:v>34.840277777777779</c:v>
                      </c:pt>
                      <c:pt idx="5018">
                        <c:v>34.847222222222221</c:v>
                      </c:pt>
                      <c:pt idx="5019">
                        <c:v>34.854166666666664</c:v>
                      </c:pt>
                      <c:pt idx="5020">
                        <c:v>34.861111111111107</c:v>
                      </c:pt>
                      <c:pt idx="5021">
                        <c:v>34.868055555555557</c:v>
                      </c:pt>
                      <c:pt idx="5022">
                        <c:v>34.875</c:v>
                      </c:pt>
                      <c:pt idx="5023">
                        <c:v>34.881944444444443</c:v>
                      </c:pt>
                      <c:pt idx="5024">
                        <c:v>34.888888888888893</c:v>
                      </c:pt>
                      <c:pt idx="5025">
                        <c:v>34.895833333333336</c:v>
                      </c:pt>
                      <c:pt idx="5026">
                        <c:v>34.902777777777779</c:v>
                      </c:pt>
                      <c:pt idx="5027">
                        <c:v>34.909722222222221</c:v>
                      </c:pt>
                      <c:pt idx="5028">
                        <c:v>34.916666666666664</c:v>
                      </c:pt>
                      <c:pt idx="5029">
                        <c:v>34.923611111111107</c:v>
                      </c:pt>
                      <c:pt idx="5030">
                        <c:v>34.930555555555557</c:v>
                      </c:pt>
                      <c:pt idx="5031">
                        <c:v>34.9375</c:v>
                      </c:pt>
                      <c:pt idx="5032">
                        <c:v>34.944444444444443</c:v>
                      </c:pt>
                      <c:pt idx="5033">
                        <c:v>34.951388888888893</c:v>
                      </c:pt>
                      <c:pt idx="5034">
                        <c:v>34.958333333333336</c:v>
                      </c:pt>
                      <c:pt idx="5035">
                        <c:v>34.965277777777779</c:v>
                      </c:pt>
                      <c:pt idx="5036">
                        <c:v>34.972222222222221</c:v>
                      </c:pt>
                      <c:pt idx="5037">
                        <c:v>34.979166666666664</c:v>
                      </c:pt>
                      <c:pt idx="5038">
                        <c:v>34.986111111111107</c:v>
                      </c:pt>
                      <c:pt idx="5039">
                        <c:v>34.993055555555557</c:v>
                      </c:pt>
                      <c:pt idx="5040">
                        <c:v>35</c:v>
                      </c:pt>
                      <c:pt idx="5041">
                        <c:v>35.006944444444443</c:v>
                      </c:pt>
                      <c:pt idx="5042">
                        <c:v>35.013888888888893</c:v>
                      </c:pt>
                      <c:pt idx="5043">
                        <c:v>35.020833333333336</c:v>
                      </c:pt>
                      <c:pt idx="5044">
                        <c:v>35.027777777777779</c:v>
                      </c:pt>
                      <c:pt idx="5045">
                        <c:v>35.034722222222221</c:v>
                      </c:pt>
                      <c:pt idx="5046">
                        <c:v>35.041666666666664</c:v>
                      </c:pt>
                      <c:pt idx="5047">
                        <c:v>35.048611111111107</c:v>
                      </c:pt>
                      <c:pt idx="5048">
                        <c:v>35.055555555555557</c:v>
                      </c:pt>
                      <c:pt idx="5049">
                        <c:v>35.0625</c:v>
                      </c:pt>
                      <c:pt idx="5050">
                        <c:v>35.069444444444443</c:v>
                      </c:pt>
                      <c:pt idx="5051">
                        <c:v>35.076388888888893</c:v>
                      </c:pt>
                      <c:pt idx="5052">
                        <c:v>35.083333333333336</c:v>
                      </c:pt>
                      <c:pt idx="5053">
                        <c:v>35.090277777777779</c:v>
                      </c:pt>
                      <c:pt idx="5054">
                        <c:v>35.097222222222221</c:v>
                      </c:pt>
                      <c:pt idx="5055">
                        <c:v>35.104166666666664</c:v>
                      </c:pt>
                      <c:pt idx="5056">
                        <c:v>35.111111111111107</c:v>
                      </c:pt>
                      <c:pt idx="5057">
                        <c:v>35.118055555555557</c:v>
                      </c:pt>
                      <c:pt idx="5058">
                        <c:v>35.125</c:v>
                      </c:pt>
                      <c:pt idx="5059">
                        <c:v>35.131944444444443</c:v>
                      </c:pt>
                      <c:pt idx="5060">
                        <c:v>35.138888888888893</c:v>
                      </c:pt>
                      <c:pt idx="5061">
                        <c:v>35.145833333333336</c:v>
                      </c:pt>
                      <c:pt idx="5062">
                        <c:v>35.152777777777779</c:v>
                      </c:pt>
                      <c:pt idx="5063">
                        <c:v>35.159722222222221</c:v>
                      </c:pt>
                      <c:pt idx="5064">
                        <c:v>35.166666666666664</c:v>
                      </c:pt>
                      <c:pt idx="5065">
                        <c:v>35.173611111111107</c:v>
                      </c:pt>
                      <c:pt idx="5066">
                        <c:v>35.180555555555557</c:v>
                      </c:pt>
                      <c:pt idx="5067">
                        <c:v>35.1875</c:v>
                      </c:pt>
                      <c:pt idx="5068">
                        <c:v>35.194444444444443</c:v>
                      </c:pt>
                      <c:pt idx="5069">
                        <c:v>35.201388888888893</c:v>
                      </c:pt>
                      <c:pt idx="5070">
                        <c:v>35.208333333333336</c:v>
                      </c:pt>
                      <c:pt idx="5071">
                        <c:v>35.215277777777779</c:v>
                      </c:pt>
                      <c:pt idx="5072">
                        <c:v>35.222222222222221</c:v>
                      </c:pt>
                      <c:pt idx="5073">
                        <c:v>35.229166666666664</c:v>
                      </c:pt>
                      <c:pt idx="5074">
                        <c:v>35.236111111111107</c:v>
                      </c:pt>
                      <c:pt idx="5075">
                        <c:v>35.243055555555557</c:v>
                      </c:pt>
                      <c:pt idx="5076">
                        <c:v>35.25</c:v>
                      </c:pt>
                      <c:pt idx="5077">
                        <c:v>35.256944444444443</c:v>
                      </c:pt>
                      <c:pt idx="5078">
                        <c:v>35.263888888888893</c:v>
                      </c:pt>
                      <c:pt idx="5079">
                        <c:v>35.270833333333336</c:v>
                      </c:pt>
                      <c:pt idx="5080">
                        <c:v>35.277777777777779</c:v>
                      </c:pt>
                      <c:pt idx="5081">
                        <c:v>35.284722222222221</c:v>
                      </c:pt>
                      <c:pt idx="5082">
                        <c:v>35.291666666666664</c:v>
                      </c:pt>
                      <c:pt idx="5083">
                        <c:v>35.298611111111107</c:v>
                      </c:pt>
                      <c:pt idx="5084">
                        <c:v>35.305555555555557</c:v>
                      </c:pt>
                      <c:pt idx="5085">
                        <c:v>35.3125</c:v>
                      </c:pt>
                      <c:pt idx="5086">
                        <c:v>35.319444444444443</c:v>
                      </c:pt>
                      <c:pt idx="5087">
                        <c:v>35.326388888888893</c:v>
                      </c:pt>
                      <c:pt idx="5088">
                        <c:v>35.333333333333336</c:v>
                      </c:pt>
                      <c:pt idx="5089">
                        <c:v>35.340277777777779</c:v>
                      </c:pt>
                      <c:pt idx="5090">
                        <c:v>35.347222222222221</c:v>
                      </c:pt>
                      <c:pt idx="5091">
                        <c:v>35.354166666666664</c:v>
                      </c:pt>
                      <c:pt idx="5092">
                        <c:v>35.361111111111107</c:v>
                      </c:pt>
                      <c:pt idx="5093">
                        <c:v>35.368055555555557</c:v>
                      </c:pt>
                      <c:pt idx="5094">
                        <c:v>35.375</c:v>
                      </c:pt>
                      <c:pt idx="5095">
                        <c:v>35.381944444444443</c:v>
                      </c:pt>
                      <c:pt idx="5096">
                        <c:v>35.388888888888893</c:v>
                      </c:pt>
                      <c:pt idx="5097">
                        <c:v>35.395833333333336</c:v>
                      </c:pt>
                      <c:pt idx="5098">
                        <c:v>35.402777777777779</c:v>
                      </c:pt>
                      <c:pt idx="5099">
                        <c:v>35.409722222222221</c:v>
                      </c:pt>
                      <c:pt idx="5100">
                        <c:v>35.416666666666664</c:v>
                      </c:pt>
                      <c:pt idx="5101">
                        <c:v>35.423611111111107</c:v>
                      </c:pt>
                      <c:pt idx="5102">
                        <c:v>35.430555555555557</c:v>
                      </c:pt>
                      <c:pt idx="5103">
                        <c:v>35.4375</c:v>
                      </c:pt>
                      <c:pt idx="5104">
                        <c:v>35.444444444444443</c:v>
                      </c:pt>
                      <c:pt idx="5105">
                        <c:v>35.451388888888893</c:v>
                      </c:pt>
                      <c:pt idx="5106">
                        <c:v>35.458333333333336</c:v>
                      </c:pt>
                      <c:pt idx="5107">
                        <c:v>35.465277777777779</c:v>
                      </c:pt>
                      <c:pt idx="5108">
                        <c:v>35.472222222222221</c:v>
                      </c:pt>
                      <c:pt idx="5109">
                        <c:v>35.479166666666664</c:v>
                      </c:pt>
                      <c:pt idx="5110">
                        <c:v>35.486111111111107</c:v>
                      </c:pt>
                      <c:pt idx="5111">
                        <c:v>35.493055555555557</c:v>
                      </c:pt>
                      <c:pt idx="5112">
                        <c:v>35.5</c:v>
                      </c:pt>
                      <c:pt idx="5113">
                        <c:v>35.506944444444443</c:v>
                      </c:pt>
                      <c:pt idx="5114">
                        <c:v>35.513888888888893</c:v>
                      </c:pt>
                      <c:pt idx="5115">
                        <c:v>35.520833333333336</c:v>
                      </c:pt>
                      <c:pt idx="5116">
                        <c:v>35.527777777777779</c:v>
                      </c:pt>
                      <c:pt idx="5117">
                        <c:v>35.534722222222221</c:v>
                      </c:pt>
                      <c:pt idx="5118">
                        <c:v>35.541666666666664</c:v>
                      </c:pt>
                      <c:pt idx="5119">
                        <c:v>35.548611111111107</c:v>
                      </c:pt>
                      <c:pt idx="5120">
                        <c:v>35.555555555555557</c:v>
                      </c:pt>
                      <c:pt idx="5121">
                        <c:v>35.5625</c:v>
                      </c:pt>
                      <c:pt idx="5122">
                        <c:v>35.569444444444443</c:v>
                      </c:pt>
                      <c:pt idx="5123">
                        <c:v>35.576388888888893</c:v>
                      </c:pt>
                      <c:pt idx="5124">
                        <c:v>35.583333333333336</c:v>
                      </c:pt>
                      <c:pt idx="5125">
                        <c:v>35.590277777777779</c:v>
                      </c:pt>
                      <c:pt idx="5126">
                        <c:v>35.597222222222221</c:v>
                      </c:pt>
                      <c:pt idx="5127">
                        <c:v>35.604166666666664</c:v>
                      </c:pt>
                      <c:pt idx="5128">
                        <c:v>35.611111111111107</c:v>
                      </c:pt>
                      <c:pt idx="5129">
                        <c:v>35.618055555555557</c:v>
                      </c:pt>
                      <c:pt idx="5130">
                        <c:v>35.625</c:v>
                      </c:pt>
                      <c:pt idx="5131">
                        <c:v>35.631944444444443</c:v>
                      </c:pt>
                      <c:pt idx="5132">
                        <c:v>35.638888888888893</c:v>
                      </c:pt>
                      <c:pt idx="5133">
                        <c:v>35.645833333333336</c:v>
                      </c:pt>
                      <c:pt idx="5134">
                        <c:v>35.652777777777779</c:v>
                      </c:pt>
                      <c:pt idx="5135">
                        <c:v>35.659722222222221</c:v>
                      </c:pt>
                      <c:pt idx="5136">
                        <c:v>35.666666666666664</c:v>
                      </c:pt>
                      <c:pt idx="5137">
                        <c:v>35.673611111111107</c:v>
                      </c:pt>
                      <c:pt idx="5138">
                        <c:v>35.680555555555557</c:v>
                      </c:pt>
                      <c:pt idx="5139">
                        <c:v>35.6875</c:v>
                      </c:pt>
                      <c:pt idx="5140">
                        <c:v>35.694444444444443</c:v>
                      </c:pt>
                      <c:pt idx="5141">
                        <c:v>35.701388888888893</c:v>
                      </c:pt>
                      <c:pt idx="5142">
                        <c:v>35.708333333333336</c:v>
                      </c:pt>
                      <c:pt idx="5143">
                        <c:v>35.715277777777779</c:v>
                      </c:pt>
                      <c:pt idx="5144">
                        <c:v>35.722222222222221</c:v>
                      </c:pt>
                      <c:pt idx="5145">
                        <c:v>35.729166666666664</c:v>
                      </c:pt>
                      <c:pt idx="5146">
                        <c:v>35.736111111111107</c:v>
                      </c:pt>
                      <c:pt idx="5147">
                        <c:v>35.743055555555557</c:v>
                      </c:pt>
                      <c:pt idx="5148">
                        <c:v>35.75</c:v>
                      </c:pt>
                      <c:pt idx="5149">
                        <c:v>35.756944444444443</c:v>
                      </c:pt>
                      <c:pt idx="5150">
                        <c:v>35.763888888888893</c:v>
                      </c:pt>
                      <c:pt idx="5151">
                        <c:v>35.770833333333336</c:v>
                      </c:pt>
                      <c:pt idx="5152">
                        <c:v>35.777777777777779</c:v>
                      </c:pt>
                      <c:pt idx="5153">
                        <c:v>35.784722222222221</c:v>
                      </c:pt>
                      <c:pt idx="5154">
                        <c:v>35.791666666666664</c:v>
                      </c:pt>
                      <c:pt idx="5155">
                        <c:v>35.798611111111107</c:v>
                      </c:pt>
                      <c:pt idx="5156">
                        <c:v>35.805555555555557</c:v>
                      </c:pt>
                      <c:pt idx="5157">
                        <c:v>35.8125</c:v>
                      </c:pt>
                      <c:pt idx="5158">
                        <c:v>35.819444444444443</c:v>
                      </c:pt>
                      <c:pt idx="5159">
                        <c:v>35.826388888888893</c:v>
                      </c:pt>
                      <c:pt idx="5160">
                        <c:v>35.833333333333336</c:v>
                      </c:pt>
                      <c:pt idx="5161">
                        <c:v>35.840277777777779</c:v>
                      </c:pt>
                      <c:pt idx="5162">
                        <c:v>35.847222222222221</c:v>
                      </c:pt>
                      <c:pt idx="5163">
                        <c:v>35.854166666666664</c:v>
                      </c:pt>
                      <c:pt idx="5164">
                        <c:v>35.861111111111107</c:v>
                      </c:pt>
                      <c:pt idx="5165">
                        <c:v>35.868055555555557</c:v>
                      </c:pt>
                      <c:pt idx="5166">
                        <c:v>35.875</c:v>
                      </c:pt>
                      <c:pt idx="5167">
                        <c:v>35.881944444444443</c:v>
                      </c:pt>
                      <c:pt idx="5168">
                        <c:v>35.888888888888893</c:v>
                      </c:pt>
                      <c:pt idx="5169">
                        <c:v>35.895833333333336</c:v>
                      </c:pt>
                      <c:pt idx="5170">
                        <c:v>35.902777777777779</c:v>
                      </c:pt>
                      <c:pt idx="5171">
                        <c:v>35.909722222222221</c:v>
                      </c:pt>
                      <c:pt idx="5172">
                        <c:v>35.916666666666664</c:v>
                      </c:pt>
                      <c:pt idx="5173">
                        <c:v>35.923611111111107</c:v>
                      </c:pt>
                      <c:pt idx="5174">
                        <c:v>35.930555555555557</c:v>
                      </c:pt>
                      <c:pt idx="5175">
                        <c:v>35.9375</c:v>
                      </c:pt>
                      <c:pt idx="5176">
                        <c:v>35.944444444444443</c:v>
                      </c:pt>
                      <c:pt idx="5177">
                        <c:v>35.951388888888893</c:v>
                      </c:pt>
                      <c:pt idx="5178">
                        <c:v>35.958333333333336</c:v>
                      </c:pt>
                      <c:pt idx="5179">
                        <c:v>35.965277777777779</c:v>
                      </c:pt>
                      <c:pt idx="5180">
                        <c:v>35.972222222222221</c:v>
                      </c:pt>
                      <c:pt idx="5181">
                        <c:v>35.979166666666664</c:v>
                      </c:pt>
                      <c:pt idx="5182">
                        <c:v>35.986111111111107</c:v>
                      </c:pt>
                      <c:pt idx="5183">
                        <c:v>35.993055555555557</c:v>
                      </c:pt>
                      <c:pt idx="5184">
                        <c:v>36</c:v>
                      </c:pt>
                      <c:pt idx="5185">
                        <c:v>36.006944444444443</c:v>
                      </c:pt>
                      <c:pt idx="5186">
                        <c:v>36.013888888888893</c:v>
                      </c:pt>
                      <c:pt idx="5187">
                        <c:v>36.020833333333336</c:v>
                      </c:pt>
                      <c:pt idx="5188">
                        <c:v>36.027777777777779</c:v>
                      </c:pt>
                      <c:pt idx="5189">
                        <c:v>36.034722222222221</c:v>
                      </c:pt>
                      <c:pt idx="5190">
                        <c:v>36.041666666666664</c:v>
                      </c:pt>
                      <c:pt idx="5191">
                        <c:v>36.048611111111107</c:v>
                      </c:pt>
                      <c:pt idx="5192">
                        <c:v>36.055555555555557</c:v>
                      </c:pt>
                      <c:pt idx="5193">
                        <c:v>36.0625</c:v>
                      </c:pt>
                      <c:pt idx="5194">
                        <c:v>36.069444444444443</c:v>
                      </c:pt>
                      <c:pt idx="5195">
                        <c:v>36.076388888888893</c:v>
                      </c:pt>
                      <c:pt idx="5196">
                        <c:v>36.083333333333336</c:v>
                      </c:pt>
                      <c:pt idx="5197">
                        <c:v>36.090277777777779</c:v>
                      </c:pt>
                      <c:pt idx="5198">
                        <c:v>36.097222222222221</c:v>
                      </c:pt>
                      <c:pt idx="5199">
                        <c:v>36.104166666666664</c:v>
                      </c:pt>
                      <c:pt idx="5200">
                        <c:v>36.111111111111107</c:v>
                      </c:pt>
                      <c:pt idx="5201">
                        <c:v>36.118055555555557</c:v>
                      </c:pt>
                      <c:pt idx="5202">
                        <c:v>36.125</c:v>
                      </c:pt>
                      <c:pt idx="5203">
                        <c:v>36.131944444444443</c:v>
                      </c:pt>
                      <c:pt idx="5204">
                        <c:v>36.138888888888893</c:v>
                      </c:pt>
                      <c:pt idx="5205">
                        <c:v>36.145833333333336</c:v>
                      </c:pt>
                      <c:pt idx="5206">
                        <c:v>36.152777777777779</c:v>
                      </c:pt>
                      <c:pt idx="5207">
                        <c:v>36.159722222222221</c:v>
                      </c:pt>
                      <c:pt idx="5208">
                        <c:v>36.166666666666664</c:v>
                      </c:pt>
                      <c:pt idx="5209">
                        <c:v>36.173611111111107</c:v>
                      </c:pt>
                      <c:pt idx="5210">
                        <c:v>36.180555555555557</c:v>
                      </c:pt>
                      <c:pt idx="5211">
                        <c:v>36.1875</c:v>
                      </c:pt>
                      <c:pt idx="5212">
                        <c:v>36.194444444444443</c:v>
                      </c:pt>
                      <c:pt idx="5213">
                        <c:v>36.201388888888893</c:v>
                      </c:pt>
                      <c:pt idx="5214">
                        <c:v>36.208333333333336</c:v>
                      </c:pt>
                      <c:pt idx="5215">
                        <c:v>36.215277777777779</c:v>
                      </c:pt>
                      <c:pt idx="5216">
                        <c:v>36.222222222222221</c:v>
                      </c:pt>
                      <c:pt idx="5217">
                        <c:v>36.229166666666664</c:v>
                      </c:pt>
                      <c:pt idx="5218">
                        <c:v>36.236111111111107</c:v>
                      </c:pt>
                      <c:pt idx="5219">
                        <c:v>36.243055555555557</c:v>
                      </c:pt>
                      <c:pt idx="5220">
                        <c:v>36.25</c:v>
                      </c:pt>
                      <c:pt idx="5221">
                        <c:v>36.256944444444443</c:v>
                      </c:pt>
                      <c:pt idx="5222">
                        <c:v>36.263888888888893</c:v>
                      </c:pt>
                      <c:pt idx="5223">
                        <c:v>36.270833333333336</c:v>
                      </c:pt>
                      <c:pt idx="5224">
                        <c:v>36.277777777777779</c:v>
                      </c:pt>
                      <c:pt idx="5225">
                        <c:v>36.284722222222221</c:v>
                      </c:pt>
                      <c:pt idx="5226">
                        <c:v>36.291666666666664</c:v>
                      </c:pt>
                      <c:pt idx="5227">
                        <c:v>36.298611111111107</c:v>
                      </c:pt>
                      <c:pt idx="5228">
                        <c:v>36.305555555555557</c:v>
                      </c:pt>
                      <c:pt idx="5229">
                        <c:v>36.3125</c:v>
                      </c:pt>
                      <c:pt idx="5230">
                        <c:v>36.319444444444443</c:v>
                      </c:pt>
                      <c:pt idx="5231">
                        <c:v>36.326388888888893</c:v>
                      </c:pt>
                      <c:pt idx="5232">
                        <c:v>36.333333333333336</c:v>
                      </c:pt>
                      <c:pt idx="5233">
                        <c:v>36.340277777777779</c:v>
                      </c:pt>
                      <c:pt idx="5234">
                        <c:v>36.347222222222221</c:v>
                      </c:pt>
                      <c:pt idx="5235">
                        <c:v>36.354166666666664</c:v>
                      </c:pt>
                      <c:pt idx="5236">
                        <c:v>36.361111111111107</c:v>
                      </c:pt>
                      <c:pt idx="5237">
                        <c:v>36.368055555555557</c:v>
                      </c:pt>
                      <c:pt idx="5238">
                        <c:v>36.375</c:v>
                      </c:pt>
                      <c:pt idx="5239">
                        <c:v>36.381944444444443</c:v>
                      </c:pt>
                      <c:pt idx="5240">
                        <c:v>36.388888888888893</c:v>
                      </c:pt>
                      <c:pt idx="5241">
                        <c:v>36.395833333333336</c:v>
                      </c:pt>
                      <c:pt idx="5242">
                        <c:v>36.402777777777779</c:v>
                      </c:pt>
                      <c:pt idx="5243">
                        <c:v>36.409722222222221</c:v>
                      </c:pt>
                      <c:pt idx="5244">
                        <c:v>36.416666666666664</c:v>
                      </c:pt>
                      <c:pt idx="5245">
                        <c:v>36.423611111111107</c:v>
                      </c:pt>
                      <c:pt idx="5246">
                        <c:v>36.430555555555557</c:v>
                      </c:pt>
                      <c:pt idx="5247">
                        <c:v>36.4375</c:v>
                      </c:pt>
                      <c:pt idx="5248">
                        <c:v>36.444444444444443</c:v>
                      </c:pt>
                      <c:pt idx="5249">
                        <c:v>36.451388888888893</c:v>
                      </c:pt>
                      <c:pt idx="5250">
                        <c:v>36.458333333333336</c:v>
                      </c:pt>
                      <c:pt idx="5251">
                        <c:v>36.465277777777779</c:v>
                      </c:pt>
                      <c:pt idx="5252">
                        <c:v>36.472222222222221</c:v>
                      </c:pt>
                      <c:pt idx="5253">
                        <c:v>36.479166666666664</c:v>
                      </c:pt>
                      <c:pt idx="5254">
                        <c:v>36.486111111111107</c:v>
                      </c:pt>
                      <c:pt idx="5255">
                        <c:v>36.493055555555557</c:v>
                      </c:pt>
                      <c:pt idx="5256">
                        <c:v>36.5</c:v>
                      </c:pt>
                      <c:pt idx="5257">
                        <c:v>36.506944444444443</c:v>
                      </c:pt>
                      <c:pt idx="5258">
                        <c:v>36.513888888888893</c:v>
                      </c:pt>
                      <c:pt idx="5259">
                        <c:v>36.520833333333336</c:v>
                      </c:pt>
                      <c:pt idx="5260">
                        <c:v>36.527777777777779</c:v>
                      </c:pt>
                      <c:pt idx="5261">
                        <c:v>36.534722222222221</c:v>
                      </c:pt>
                      <c:pt idx="5262">
                        <c:v>36.541666666666664</c:v>
                      </c:pt>
                      <c:pt idx="5263">
                        <c:v>36.548611111111107</c:v>
                      </c:pt>
                      <c:pt idx="5264">
                        <c:v>36.555555555555557</c:v>
                      </c:pt>
                      <c:pt idx="5265">
                        <c:v>36.5625</c:v>
                      </c:pt>
                      <c:pt idx="5266">
                        <c:v>36.569444444444443</c:v>
                      </c:pt>
                      <c:pt idx="5267">
                        <c:v>36.576388888888893</c:v>
                      </c:pt>
                      <c:pt idx="5268">
                        <c:v>36.583333333333336</c:v>
                      </c:pt>
                      <c:pt idx="5269">
                        <c:v>36.590277777777779</c:v>
                      </c:pt>
                      <c:pt idx="5270">
                        <c:v>36.597222222222221</c:v>
                      </c:pt>
                      <c:pt idx="5271">
                        <c:v>36.604166666666664</c:v>
                      </c:pt>
                      <c:pt idx="5272">
                        <c:v>36.611111111111107</c:v>
                      </c:pt>
                      <c:pt idx="5273">
                        <c:v>36.618055555555557</c:v>
                      </c:pt>
                      <c:pt idx="5274">
                        <c:v>36.625</c:v>
                      </c:pt>
                      <c:pt idx="5275">
                        <c:v>36.631944444444443</c:v>
                      </c:pt>
                      <c:pt idx="5276">
                        <c:v>36.638888888888893</c:v>
                      </c:pt>
                      <c:pt idx="5277">
                        <c:v>36.645833333333336</c:v>
                      </c:pt>
                      <c:pt idx="5278">
                        <c:v>36.652777777777779</c:v>
                      </c:pt>
                      <c:pt idx="5279">
                        <c:v>36.659722222222221</c:v>
                      </c:pt>
                      <c:pt idx="5280">
                        <c:v>36.666666666666664</c:v>
                      </c:pt>
                      <c:pt idx="5281">
                        <c:v>36.673611111111107</c:v>
                      </c:pt>
                      <c:pt idx="5282">
                        <c:v>36.680555555555557</c:v>
                      </c:pt>
                      <c:pt idx="5283">
                        <c:v>36.6875</c:v>
                      </c:pt>
                      <c:pt idx="5284">
                        <c:v>36.694444444444443</c:v>
                      </c:pt>
                      <c:pt idx="5285">
                        <c:v>36.701388888888893</c:v>
                      </c:pt>
                      <c:pt idx="5286">
                        <c:v>36.708333333333336</c:v>
                      </c:pt>
                      <c:pt idx="5287">
                        <c:v>36.715277777777779</c:v>
                      </c:pt>
                      <c:pt idx="5288">
                        <c:v>36.722222222222221</c:v>
                      </c:pt>
                      <c:pt idx="5289">
                        <c:v>36.729166666666664</c:v>
                      </c:pt>
                      <c:pt idx="5290">
                        <c:v>36.736111111111107</c:v>
                      </c:pt>
                      <c:pt idx="5291">
                        <c:v>36.743055555555557</c:v>
                      </c:pt>
                      <c:pt idx="5292">
                        <c:v>36.75</c:v>
                      </c:pt>
                      <c:pt idx="5293">
                        <c:v>36.756944444444443</c:v>
                      </c:pt>
                      <c:pt idx="5294">
                        <c:v>36.763888888888893</c:v>
                      </c:pt>
                      <c:pt idx="5295">
                        <c:v>36.770833333333336</c:v>
                      </c:pt>
                      <c:pt idx="5296">
                        <c:v>36.777777777777779</c:v>
                      </c:pt>
                      <c:pt idx="5297">
                        <c:v>36.784722222222221</c:v>
                      </c:pt>
                      <c:pt idx="5298">
                        <c:v>36.791666666666664</c:v>
                      </c:pt>
                      <c:pt idx="5299">
                        <c:v>36.798611111111107</c:v>
                      </c:pt>
                      <c:pt idx="5300">
                        <c:v>36.805555555555557</c:v>
                      </c:pt>
                      <c:pt idx="5301">
                        <c:v>36.8125</c:v>
                      </c:pt>
                      <c:pt idx="5302">
                        <c:v>36.819444444444443</c:v>
                      </c:pt>
                      <c:pt idx="5303">
                        <c:v>36.826388888888893</c:v>
                      </c:pt>
                      <c:pt idx="5304">
                        <c:v>36.833333333333336</c:v>
                      </c:pt>
                      <c:pt idx="5305">
                        <c:v>36.840277777777779</c:v>
                      </c:pt>
                      <c:pt idx="5306">
                        <c:v>36.847222222222221</c:v>
                      </c:pt>
                      <c:pt idx="5307">
                        <c:v>36.854166666666664</c:v>
                      </c:pt>
                      <c:pt idx="5308">
                        <c:v>36.861111111111107</c:v>
                      </c:pt>
                      <c:pt idx="5309">
                        <c:v>36.868055555555557</c:v>
                      </c:pt>
                      <c:pt idx="5310">
                        <c:v>36.875</c:v>
                      </c:pt>
                      <c:pt idx="5311">
                        <c:v>36.881944444444443</c:v>
                      </c:pt>
                      <c:pt idx="5312">
                        <c:v>36.888888888888893</c:v>
                      </c:pt>
                      <c:pt idx="5313">
                        <c:v>36.895833333333336</c:v>
                      </c:pt>
                      <c:pt idx="5314">
                        <c:v>36.902777777777779</c:v>
                      </c:pt>
                      <c:pt idx="5315">
                        <c:v>36.909722222222221</c:v>
                      </c:pt>
                      <c:pt idx="5316">
                        <c:v>36.916666666666664</c:v>
                      </c:pt>
                      <c:pt idx="5317">
                        <c:v>36.923611111111107</c:v>
                      </c:pt>
                      <c:pt idx="5318">
                        <c:v>36.930555555555557</c:v>
                      </c:pt>
                      <c:pt idx="5319">
                        <c:v>36.9375</c:v>
                      </c:pt>
                      <c:pt idx="5320">
                        <c:v>36.944444444444443</c:v>
                      </c:pt>
                      <c:pt idx="5321">
                        <c:v>36.951388888888893</c:v>
                      </c:pt>
                      <c:pt idx="5322">
                        <c:v>36.958333333333336</c:v>
                      </c:pt>
                      <c:pt idx="5323">
                        <c:v>36.965277777777779</c:v>
                      </c:pt>
                      <c:pt idx="5324">
                        <c:v>36.972222222222221</c:v>
                      </c:pt>
                      <c:pt idx="5325">
                        <c:v>36.979166666666664</c:v>
                      </c:pt>
                      <c:pt idx="5326">
                        <c:v>36.986111111111107</c:v>
                      </c:pt>
                      <c:pt idx="5327">
                        <c:v>36.993055555555557</c:v>
                      </c:pt>
                      <c:pt idx="5328">
                        <c:v>37</c:v>
                      </c:pt>
                      <c:pt idx="5329">
                        <c:v>37.006944444444443</c:v>
                      </c:pt>
                      <c:pt idx="5330">
                        <c:v>37.013888888888893</c:v>
                      </c:pt>
                      <c:pt idx="5331">
                        <c:v>37.020833333333336</c:v>
                      </c:pt>
                      <c:pt idx="5332">
                        <c:v>37.027777777777779</c:v>
                      </c:pt>
                      <c:pt idx="5333">
                        <c:v>37.034722222222221</c:v>
                      </c:pt>
                      <c:pt idx="5334">
                        <c:v>37.041666666666664</c:v>
                      </c:pt>
                      <c:pt idx="5335">
                        <c:v>37.048611111111107</c:v>
                      </c:pt>
                      <c:pt idx="5336">
                        <c:v>37.055555555555557</c:v>
                      </c:pt>
                      <c:pt idx="5337">
                        <c:v>37.0625</c:v>
                      </c:pt>
                      <c:pt idx="5338">
                        <c:v>37.069444444444443</c:v>
                      </c:pt>
                      <c:pt idx="5339">
                        <c:v>37.076388888888893</c:v>
                      </c:pt>
                      <c:pt idx="5340">
                        <c:v>37.083333333333336</c:v>
                      </c:pt>
                      <c:pt idx="5341">
                        <c:v>37.090277777777779</c:v>
                      </c:pt>
                      <c:pt idx="5342">
                        <c:v>37.097222222222221</c:v>
                      </c:pt>
                      <c:pt idx="5343">
                        <c:v>37.104166666666664</c:v>
                      </c:pt>
                      <c:pt idx="5344">
                        <c:v>37.111111111111107</c:v>
                      </c:pt>
                      <c:pt idx="5345">
                        <c:v>37.118055555555557</c:v>
                      </c:pt>
                      <c:pt idx="5346">
                        <c:v>37.125</c:v>
                      </c:pt>
                      <c:pt idx="5347">
                        <c:v>37.131944444444443</c:v>
                      </c:pt>
                      <c:pt idx="5348">
                        <c:v>37.138888888888893</c:v>
                      </c:pt>
                      <c:pt idx="5349">
                        <c:v>37.145833333333336</c:v>
                      </c:pt>
                      <c:pt idx="5350">
                        <c:v>37.152777777777779</c:v>
                      </c:pt>
                      <c:pt idx="5351">
                        <c:v>37.159722222222221</c:v>
                      </c:pt>
                      <c:pt idx="5352">
                        <c:v>37.166666666666664</c:v>
                      </c:pt>
                      <c:pt idx="5353">
                        <c:v>37.173611111111107</c:v>
                      </c:pt>
                      <c:pt idx="5354">
                        <c:v>37.180555555555557</c:v>
                      </c:pt>
                      <c:pt idx="5355">
                        <c:v>37.1875</c:v>
                      </c:pt>
                      <c:pt idx="5356">
                        <c:v>37.194444444444443</c:v>
                      </c:pt>
                      <c:pt idx="5357">
                        <c:v>37.201388888888893</c:v>
                      </c:pt>
                      <c:pt idx="5358">
                        <c:v>37.208333333333336</c:v>
                      </c:pt>
                      <c:pt idx="5359">
                        <c:v>37.215277777777779</c:v>
                      </c:pt>
                      <c:pt idx="5360">
                        <c:v>37.222222222222221</c:v>
                      </c:pt>
                      <c:pt idx="5361">
                        <c:v>37.229166666666664</c:v>
                      </c:pt>
                      <c:pt idx="5362">
                        <c:v>37.236111111111107</c:v>
                      </c:pt>
                      <c:pt idx="5363">
                        <c:v>37.243055555555557</c:v>
                      </c:pt>
                      <c:pt idx="5364">
                        <c:v>37.25</c:v>
                      </c:pt>
                      <c:pt idx="5365">
                        <c:v>37.256944444444443</c:v>
                      </c:pt>
                      <c:pt idx="5366">
                        <c:v>37.263888888888893</c:v>
                      </c:pt>
                      <c:pt idx="5367">
                        <c:v>37.270833333333336</c:v>
                      </c:pt>
                      <c:pt idx="5368">
                        <c:v>37.277777777777779</c:v>
                      </c:pt>
                      <c:pt idx="5369">
                        <c:v>37.284722222222221</c:v>
                      </c:pt>
                      <c:pt idx="5370">
                        <c:v>37.291666666666664</c:v>
                      </c:pt>
                      <c:pt idx="5371">
                        <c:v>37.298611111111107</c:v>
                      </c:pt>
                      <c:pt idx="5372">
                        <c:v>37.305555555555557</c:v>
                      </c:pt>
                      <c:pt idx="5373">
                        <c:v>37.3125</c:v>
                      </c:pt>
                      <c:pt idx="5374">
                        <c:v>37.319444444444443</c:v>
                      </c:pt>
                      <c:pt idx="5375">
                        <c:v>37.326388888888893</c:v>
                      </c:pt>
                      <c:pt idx="5376">
                        <c:v>37.333333333333336</c:v>
                      </c:pt>
                      <c:pt idx="5377">
                        <c:v>37.340277777777779</c:v>
                      </c:pt>
                      <c:pt idx="5378">
                        <c:v>37.347222222222221</c:v>
                      </c:pt>
                      <c:pt idx="5379">
                        <c:v>37.354166666666664</c:v>
                      </c:pt>
                      <c:pt idx="5380">
                        <c:v>37.361111111111107</c:v>
                      </c:pt>
                      <c:pt idx="5381">
                        <c:v>37.368055555555557</c:v>
                      </c:pt>
                      <c:pt idx="5382">
                        <c:v>37.375</c:v>
                      </c:pt>
                      <c:pt idx="5383">
                        <c:v>37.381944444444443</c:v>
                      </c:pt>
                      <c:pt idx="5384">
                        <c:v>37.388888888888893</c:v>
                      </c:pt>
                      <c:pt idx="5385">
                        <c:v>37.395833333333336</c:v>
                      </c:pt>
                      <c:pt idx="5386">
                        <c:v>37.402777777777779</c:v>
                      </c:pt>
                      <c:pt idx="5387">
                        <c:v>37.409722222222221</c:v>
                      </c:pt>
                      <c:pt idx="5388">
                        <c:v>37.416666666666664</c:v>
                      </c:pt>
                      <c:pt idx="5389">
                        <c:v>37.423611111111107</c:v>
                      </c:pt>
                      <c:pt idx="5390">
                        <c:v>37.430555555555557</c:v>
                      </c:pt>
                      <c:pt idx="5391">
                        <c:v>37.4375</c:v>
                      </c:pt>
                      <c:pt idx="5392">
                        <c:v>37.444444444444443</c:v>
                      </c:pt>
                      <c:pt idx="5393">
                        <c:v>37.451388888888893</c:v>
                      </c:pt>
                      <c:pt idx="5394">
                        <c:v>37.458333333333336</c:v>
                      </c:pt>
                      <c:pt idx="5395">
                        <c:v>37.465277777777779</c:v>
                      </c:pt>
                      <c:pt idx="5396">
                        <c:v>37.472222222222221</c:v>
                      </c:pt>
                      <c:pt idx="5397">
                        <c:v>37.479166666666664</c:v>
                      </c:pt>
                      <c:pt idx="5398">
                        <c:v>37.486111111111107</c:v>
                      </c:pt>
                      <c:pt idx="5399">
                        <c:v>37.493055555555557</c:v>
                      </c:pt>
                      <c:pt idx="5400">
                        <c:v>37.5</c:v>
                      </c:pt>
                      <c:pt idx="5401">
                        <c:v>37.506944444444443</c:v>
                      </c:pt>
                      <c:pt idx="5402">
                        <c:v>37.513888888888893</c:v>
                      </c:pt>
                      <c:pt idx="5403">
                        <c:v>37.520833333333336</c:v>
                      </c:pt>
                      <c:pt idx="5404">
                        <c:v>37.527777777777779</c:v>
                      </c:pt>
                      <c:pt idx="5405">
                        <c:v>37.534722222222221</c:v>
                      </c:pt>
                      <c:pt idx="5406">
                        <c:v>37.541666666666664</c:v>
                      </c:pt>
                      <c:pt idx="5407">
                        <c:v>37.548611111111107</c:v>
                      </c:pt>
                      <c:pt idx="5408">
                        <c:v>37.555555555555557</c:v>
                      </c:pt>
                      <c:pt idx="5409">
                        <c:v>37.5625</c:v>
                      </c:pt>
                      <c:pt idx="5410">
                        <c:v>37.569444444444443</c:v>
                      </c:pt>
                      <c:pt idx="5411">
                        <c:v>37.576388888888893</c:v>
                      </c:pt>
                      <c:pt idx="5412">
                        <c:v>37.583333333333336</c:v>
                      </c:pt>
                      <c:pt idx="5413">
                        <c:v>37.590277777777779</c:v>
                      </c:pt>
                      <c:pt idx="5414">
                        <c:v>37.597222222222221</c:v>
                      </c:pt>
                      <c:pt idx="5415">
                        <c:v>37.604166666666664</c:v>
                      </c:pt>
                      <c:pt idx="5416">
                        <c:v>37.611111111111107</c:v>
                      </c:pt>
                      <c:pt idx="5417">
                        <c:v>37.618055555555557</c:v>
                      </c:pt>
                      <c:pt idx="5418">
                        <c:v>37.625</c:v>
                      </c:pt>
                      <c:pt idx="5419">
                        <c:v>37.631944444444443</c:v>
                      </c:pt>
                      <c:pt idx="5420">
                        <c:v>37.638888888888893</c:v>
                      </c:pt>
                      <c:pt idx="5421">
                        <c:v>37.645833333333336</c:v>
                      </c:pt>
                      <c:pt idx="5422">
                        <c:v>37.652777777777779</c:v>
                      </c:pt>
                      <c:pt idx="5423">
                        <c:v>37.659722222222221</c:v>
                      </c:pt>
                      <c:pt idx="5424">
                        <c:v>37.666666666666664</c:v>
                      </c:pt>
                      <c:pt idx="5425">
                        <c:v>37.673611111111107</c:v>
                      </c:pt>
                      <c:pt idx="5426">
                        <c:v>37.680555555555557</c:v>
                      </c:pt>
                      <c:pt idx="5427">
                        <c:v>37.6875</c:v>
                      </c:pt>
                      <c:pt idx="5428">
                        <c:v>37.694444444444443</c:v>
                      </c:pt>
                      <c:pt idx="5429">
                        <c:v>37.701388888888893</c:v>
                      </c:pt>
                      <c:pt idx="5430">
                        <c:v>37.708333333333336</c:v>
                      </c:pt>
                      <c:pt idx="5431">
                        <c:v>37.715277777777779</c:v>
                      </c:pt>
                      <c:pt idx="5432">
                        <c:v>37.722222222222221</c:v>
                      </c:pt>
                      <c:pt idx="5433">
                        <c:v>37.729166666666664</c:v>
                      </c:pt>
                      <c:pt idx="5434">
                        <c:v>37.736111111111107</c:v>
                      </c:pt>
                      <c:pt idx="5435">
                        <c:v>37.743055555555557</c:v>
                      </c:pt>
                      <c:pt idx="5436">
                        <c:v>37.75</c:v>
                      </c:pt>
                      <c:pt idx="5437">
                        <c:v>37.756944444444443</c:v>
                      </c:pt>
                      <c:pt idx="5438">
                        <c:v>37.763888888888893</c:v>
                      </c:pt>
                      <c:pt idx="5439">
                        <c:v>37.770833333333336</c:v>
                      </c:pt>
                      <c:pt idx="5440">
                        <c:v>37.777777777777779</c:v>
                      </c:pt>
                      <c:pt idx="5441">
                        <c:v>37.784722222222221</c:v>
                      </c:pt>
                      <c:pt idx="5442">
                        <c:v>37.791666666666664</c:v>
                      </c:pt>
                      <c:pt idx="5443">
                        <c:v>37.798611111111107</c:v>
                      </c:pt>
                      <c:pt idx="5444">
                        <c:v>37.805555555555557</c:v>
                      </c:pt>
                      <c:pt idx="5445">
                        <c:v>37.8125</c:v>
                      </c:pt>
                      <c:pt idx="5446">
                        <c:v>37.819444444444443</c:v>
                      </c:pt>
                      <c:pt idx="5447">
                        <c:v>37.826388888888893</c:v>
                      </c:pt>
                      <c:pt idx="5448">
                        <c:v>37.833333333333336</c:v>
                      </c:pt>
                      <c:pt idx="5449">
                        <c:v>37.840277777777779</c:v>
                      </c:pt>
                      <c:pt idx="5450">
                        <c:v>37.847222222222221</c:v>
                      </c:pt>
                      <c:pt idx="5451">
                        <c:v>37.854166666666664</c:v>
                      </c:pt>
                      <c:pt idx="5452">
                        <c:v>37.861111111111107</c:v>
                      </c:pt>
                      <c:pt idx="5453">
                        <c:v>37.868055555555557</c:v>
                      </c:pt>
                      <c:pt idx="5454">
                        <c:v>37.875</c:v>
                      </c:pt>
                      <c:pt idx="5455">
                        <c:v>37.881944444444443</c:v>
                      </c:pt>
                      <c:pt idx="5456">
                        <c:v>37.888888888888893</c:v>
                      </c:pt>
                      <c:pt idx="5457">
                        <c:v>37.895833333333336</c:v>
                      </c:pt>
                      <c:pt idx="5458">
                        <c:v>37.902777777777779</c:v>
                      </c:pt>
                      <c:pt idx="5459">
                        <c:v>37.909722222222221</c:v>
                      </c:pt>
                      <c:pt idx="5460">
                        <c:v>37.916666666666664</c:v>
                      </c:pt>
                      <c:pt idx="5461">
                        <c:v>37.923611111111107</c:v>
                      </c:pt>
                      <c:pt idx="5462">
                        <c:v>37.930555555555557</c:v>
                      </c:pt>
                      <c:pt idx="5463">
                        <c:v>37.9375</c:v>
                      </c:pt>
                      <c:pt idx="5464">
                        <c:v>37.944444444444443</c:v>
                      </c:pt>
                      <c:pt idx="5465">
                        <c:v>37.951388888888893</c:v>
                      </c:pt>
                      <c:pt idx="5466">
                        <c:v>37.958333333333336</c:v>
                      </c:pt>
                      <c:pt idx="5467">
                        <c:v>37.965277777777779</c:v>
                      </c:pt>
                      <c:pt idx="5468">
                        <c:v>37.972222222222221</c:v>
                      </c:pt>
                      <c:pt idx="5469">
                        <c:v>37.979166666666664</c:v>
                      </c:pt>
                      <c:pt idx="5470">
                        <c:v>37.986111111111107</c:v>
                      </c:pt>
                      <c:pt idx="5471">
                        <c:v>37.993055555555557</c:v>
                      </c:pt>
                      <c:pt idx="5472">
                        <c:v>38</c:v>
                      </c:pt>
                      <c:pt idx="5473">
                        <c:v>38.006944444444443</c:v>
                      </c:pt>
                      <c:pt idx="5474">
                        <c:v>38.013888888888893</c:v>
                      </c:pt>
                      <c:pt idx="5475">
                        <c:v>38.020833333333336</c:v>
                      </c:pt>
                      <c:pt idx="5476">
                        <c:v>38.027777777777779</c:v>
                      </c:pt>
                      <c:pt idx="5477">
                        <c:v>38.034722222222221</c:v>
                      </c:pt>
                      <c:pt idx="5478">
                        <c:v>38.041666666666664</c:v>
                      </c:pt>
                      <c:pt idx="5479">
                        <c:v>38.048611111111107</c:v>
                      </c:pt>
                      <c:pt idx="5480">
                        <c:v>38.055555555555557</c:v>
                      </c:pt>
                      <c:pt idx="5481">
                        <c:v>38.0625</c:v>
                      </c:pt>
                      <c:pt idx="5482">
                        <c:v>38.069444444444443</c:v>
                      </c:pt>
                      <c:pt idx="5483">
                        <c:v>38.076388888888893</c:v>
                      </c:pt>
                      <c:pt idx="5484">
                        <c:v>38.083333333333336</c:v>
                      </c:pt>
                      <c:pt idx="5485">
                        <c:v>38.090277777777779</c:v>
                      </c:pt>
                      <c:pt idx="5486">
                        <c:v>38.097222222222221</c:v>
                      </c:pt>
                      <c:pt idx="5487">
                        <c:v>38.104166666666664</c:v>
                      </c:pt>
                      <c:pt idx="5488">
                        <c:v>38.111111111111107</c:v>
                      </c:pt>
                      <c:pt idx="5489">
                        <c:v>38.118055555555557</c:v>
                      </c:pt>
                      <c:pt idx="5490">
                        <c:v>38.125</c:v>
                      </c:pt>
                      <c:pt idx="5491">
                        <c:v>38.131944444444443</c:v>
                      </c:pt>
                      <c:pt idx="5492">
                        <c:v>38.138888888888893</c:v>
                      </c:pt>
                      <c:pt idx="5493">
                        <c:v>38.145833333333336</c:v>
                      </c:pt>
                      <c:pt idx="5494">
                        <c:v>38.152777777777779</c:v>
                      </c:pt>
                      <c:pt idx="5495">
                        <c:v>38.159722222222221</c:v>
                      </c:pt>
                      <c:pt idx="5496">
                        <c:v>38.166666666666664</c:v>
                      </c:pt>
                      <c:pt idx="5497">
                        <c:v>38.173611111111107</c:v>
                      </c:pt>
                      <c:pt idx="5498">
                        <c:v>38.180555555555557</c:v>
                      </c:pt>
                      <c:pt idx="5499">
                        <c:v>38.1875</c:v>
                      </c:pt>
                      <c:pt idx="5500">
                        <c:v>38.194444444444443</c:v>
                      </c:pt>
                      <c:pt idx="5501">
                        <c:v>38.201388888888893</c:v>
                      </c:pt>
                      <c:pt idx="5502">
                        <c:v>38.208333333333336</c:v>
                      </c:pt>
                      <c:pt idx="5503">
                        <c:v>38.215277777777779</c:v>
                      </c:pt>
                      <c:pt idx="5504">
                        <c:v>38.222222222222221</c:v>
                      </c:pt>
                      <c:pt idx="5505">
                        <c:v>38.229166666666664</c:v>
                      </c:pt>
                      <c:pt idx="5506">
                        <c:v>38.236111111111107</c:v>
                      </c:pt>
                      <c:pt idx="5507">
                        <c:v>38.243055555555557</c:v>
                      </c:pt>
                      <c:pt idx="5508">
                        <c:v>38.25</c:v>
                      </c:pt>
                      <c:pt idx="5509">
                        <c:v>38.256944444444443</c:v>
                      </c:pt>
                      <c:pt idx="5510">
                        <c:v>38.263888888888893</c:v>
                      </c:pt>
                      <c:pt idx="5511">
                        <c:v>38.270833333333336</c:v>
                      </c:pt>
                      <c:pt idx="5512">
                        <c:v>38.277777777777779</c:v>
                      </c:pt>
                      <c:pt idx="5513">
                        <c:v>38.284722222222221</c:v>
                      </c:pt>
                      <c:pt idx="5514">
                        <c:v>38.291666666666664</c:v>
                      </c:pt>
                      <c:pt idx="5515">
                        <c:v>38.298611111111107</c:v>
                      </c:pt>
                      <c:pt idx="5516">
                        <c:v>38.305555555555557</c:v>
                      </c:pt>
                      <c:pt idx="5517">
                        <c:v>38.3125</c:v>
                      </c:pt>
                      <c:pt idx="5518">
                        <c:v>38.319444444444443</c:v>
                      </c:pt>
                      <c:pt idx="5519">
                        <c:v>38.326388888888893</c:v>
                      </c:pt>
                      <c:pt idx="5520">
                        <c:v>38.333333333333336</c:v>
                      </c:pt>
                      <c:pt idx="5521">
                        <c:v>38.340277777777779</c:v>
                      </c:pt>
                      <c:pt idx="5522">
                        <c:v>38.347222222222221</c:v>
                      </c:pt>
                      <c:pt idx="5523">
                        <c:v>38.354166666666664</c:v>
                      </c:pt>
                      <c:pt idx="5524">
                        <c:v>38.361111111111107</c:v>
                      </c:pt>
                      <c:pt idx="5525">
                        <c:v>38.368055555555557</c:v>
                      </c:pt>
                      <c:pt idx="5526">
                        <c:v>38.375</c:v>
                      </c:pt>
                      <c:pt idx="5527">
                        <c:v>38.381944444444443</c:v>
                      </c:pt>
                      <c:pt idx="5528">
                        <c:v>38.388888888888893</c:v>
                      </c:pt>
                      <c:pt idx="5529">
                        <c:v>38.395833333333336</c:v>
                      </c:pt>
                      <c:pt idx="5530">
                        <c:v>38.402777777777779</c:v>
                      </c:pt>
                      <c:pt idx="5531">
                        <c:v>38.409722222222221</c:v>
                      </c:pt>
                      <c:pt idx="5532">
                        <c:v>38.416666666666664</c:v>
                      </c:pt>
                      <c:pt idx="5533">
                        <c:v>38.423611111111107</c:v>
                      </c:pt>
                      <c:pt idx="5534">
                        <c:v>38.430555555555557</c:v>
                      </c:pt>
                      <c:pt idx="5535">
                        <c:v>38.4375</c:v>
                      </c:pt>
                      <c:pt idx="5536">
                        <c:v>38.444444444444443</c:v>
                      </c:pt>
                      <c:pt idx="5537">
                        <c:v>38.451388888888893</c:v>
                      </c:pt>
                      <c:pt idx="5538">
                        <c:v>38.458333333333336</c:v>
                      </c:pt>
                      <c:pt idx="5539">
                        <c:v>38.465277777777779</c:v>
                      </c:pt>
                      <c:pt idx="5540">
                        <c:v>38.472222222222221</c:v>
                      </c:pt>
                      <c:pt idx="5541">
                        <c:v>38.479166666666664</c:v>
                      </c:pt>
                      <c:pt idx="5542">
                        <c:v>38.486111111111107</c:v>
                      </c:pt>
                      <c:pt idx="5543">
                        <c:v>38.493055555555557</c:v>
                      </c:pt>
                      <c:pt idx="5544">
                        <c:v>38.5</c:v>
                      </c:pt>
                      <c:pt idx="5545">
                        <c:v>38.506944444444443</c:v>
                      </c:pt>
                      <c:pt idx="5546">
                        <c:v>38.513888888888893</c:v>
                      </c:pt>
                      <c:pt idx="5547">
                        <c:v>38.520833333333336</c:v>
                      </c:pt>
                      <c:pt idx="5548">
                        <c:v>38.527777777777779</c:v>
                      </c:pt>
                      <c:pt idx="5549">
                        <c:v>38.534722222222221</c:v>
                      </c:pt>
                      <c:pt idx="5550">
                        <c:v>38.541666666666664</c:v>
                      </c:pt>
                      <c:pt idx="5551">
                        <c:v>38.548611111111107</c:v>
                      </c:pt>
                      <c:pt idx="5552">
                        <c:v>38.555555555555557</c:v>
                      </c:pt>
                      <c:pt idx="5553">
                        <c:v>38.5625</c:v>
                      </c:pt>
                      <c:pt idx="5554">
                        <c:v>38.569444444444443</c:v>
                      </c:pt>
                      <c:pt idx="5555">
                        <c:v>38.576388888888893</c:v>
                      </c:pt>
                      <c:pt idx="5556">
                        <c:v>38.583333333333336</c:v>
                      </c:pt>
                      <c:pt idx="5557">
                        <c:v>38.590277777777779</c:v>
                      </c:pt>
                      <c:pt idx="5558">
                        <c:v>38.597222222222221</c:v>
                      </c:pt>
                      <c:pt idx="5559">
                        <c:v>38.604166666666664</c:v>
                      </c:pt>
                      <c:pt idx="5560">
                        <c:v>38.611111111111107</c:v>
                      </c:pt>
                      <c:pt idx="5561">
                        <c:v>38.618055555555557</c:v>
                      </c:pt>
                      <c:pt idx="5562">
                        <c:v>38.625</c:v>
                      </c:pt>
                      <c:pt idx="5563">
                        <c:v>38.631944444444443</c:v>
                      </c:pt>
                      <c:pt idx="5564">
                        <c:v>38.638888888888893</c:v>
                      </c:pt>
                      <c:pt idx="5565">
                        <c:v>38.645833333333336</c:v>
                      </c:pt>
                      <c:pt idx="5566">
                        <c:v>38.652777777777779</c:v>
                      </c:pt>
                      <c:pt idx="5567">
                        <c:v>38.659722222222221</c:v>
                      </c:pt>
                      <c:pt idx="5568">
                        <c:v>38.666666666666664</c:v>
                      </c:pt>
                      <c:pt idx="5569">
                        <c:v>38.673611111111107</c:v>
                      </c:pt>
                      <c:pt idx="5570">
                        <c:v>38.680555555555557</c:v>
                      </c:pt>
                      <c:pt idx="5571">
                        <c:v>38.6875</c:v>
                      </c:pt>
                      <c:pt idx="5572">
                        <c:v>38.694444444444443</c:v>
                      </c:pt>
                      <c:pt idx="5573">
                        <c:v>38.701388888888893</c:v>
                      </c:pt>
                      <c:pt idx="5574">
                        <c:v>38.708333333333336</c:v>
                      </c:pt>
                      <c:pt idx="5575">
                        <c:v>38.715277777777779</c:v>
                      </c:pt>
                      <c:pt idx="5576">
                        <c:v>38.722222222222221</c:v>
                      </c:pt>
                      <c:pt idx="5577">
                        <c:v>38.729166666666664</c:v>
                      </c:pt>
                      <c:pt idx="5578">
                        <c:v>38.736111111111107</c:v>
                      </c:pt>
                      <c:pt idx="5579">
                        <c:v>38.743055555555557</c:v>
                      </c:pt>
                      <c:pt idx="5580">
                        <c:v>38.75</c:v>
                      </c:pt>
                      <c:pt idx="5581">
                        <c:v>38.756944444444443</c:v>
                      </c:pt>
                      <c:pt idx="5582">
                        <c:v>38.763888888888893</c:v>
                      </c:pt>
                      <c:pt idx="5583">
                        <c:v>38.770833333333336</c:v>
                      </c:pt>
                      <c:pt idx="5584">
                        <c:v>38.777777777777779</c:v>
                      </c:pt>
                      <c:pt idx="5585">
                        <c:v>38.784722222222221</c:v>
                      </c:pt>
                      <c:pt idx="5586">
                        <c:v>38.791666666666664</c:v>
                      </c:pt>
                      <c:pt idx="5587">
                        <c:v>38.798611111111107</c:v>
                      </c:pt>
                      <c:pt idx="5588">
                        <c:v>38.805555555555557</c:v>
                      </c:pt>
                      <c:pt idx="5589">
                        <c:v>38.8125</c:v>
                      </c:pt>
                      <c:pt idx="5590">
                        <c:v>38.819444444444443</c:v>
                      </c:pt>
                      <c:pt idx="5591">
                        <c:v>38.826388888888893</c:v>
                      </c:pt>
                      <c:pt idx="5592">
                        <c:v>38.833333333333336</c:v>
                      </c:pt>
                      <c:pt idx="5593">
                        <c:v>38.840277777777779</c:v>
                      </c:pt>
                      <c:pt idx="5594">
                        <c:v>38.847222222222221</c:v>
                      </c:pt>
                      <c:pt idx="5595">
                        <c:v>38.854166666666664</c:v>
                      </c:pt>
                      <c:pt idx="5596">
                        <c:v>38.861111111111107</c:v>
                      </c:pt>
                      <c:pt idx="5597">
                        <c:v>38.868055555555557</c:v>
                      </c:pt>
                      <c:pt idx="5598">
                        <c:v>38.875</c:v>
                      </c:pt>
                      <c:pt idx="5599">
                        <c:v>38.881944444444443</c:v>
                      </c:pt>
                      <c:pt idx="5600">
                        <c:v>38.888888888888893</c:v>
                      </c:pt>
                      <c:pt idx="5601">
                        <c:v>38.895833333333336</c:v>
                      </c:pt>
                      <c:pt idx="5602">
                        <c:v>38.902777777777779</c:v>
                      </c:pt>
                      <c:pt idx="5603">
                        <c:v>38.909722222222221</c:v>
                      </c:pt>
                      <c:pt idx="5604">
                        <c:v>38.916666666666664</c:v>
                      </c:pt>
                      <c:pt idx="5605">
                        <c:v>38.923611111111107</c:v>
                      </c:pt>
                      <c:pt idx="5606">
                        <c:v>38.930555555555557</c:v>
                      </c:pt>
                      <c:pt idx="5607">
                        <c:v>38.9375</c:v>
                      </c:pt>
                      <c:pt idx="5608">
                        <c:v>38.944444444444443</c:v>
                      </c:pt>
                      <c:pt idx="5609">
                        <c:v>38.951388888888893</c:v>
                      </c:pt>
                      <c:pt idx="5610">
                        <c:v>38.958333333333336</c:v>
                      </c:pt>
                      <c:pt idx="5611">
                        <c:v>38.965277777777779</c:v>
                      </c:pt>
                      <c:pt idx="5612">
                        <c:v>38.972222222222221</c:v>
                      </c:pt>
                      <c:pt idx="5613">
                        <c:v>38.979166666666664</c:v>
                      </c:pt>
                      <c:pt idx="5614">
                        <c:v>38.986111111111107</c:v>
                      </c:pt>
                      <c:pt idx="5615">
                        <c:v>38.993055555555557</c:v>
                      </c:pt>
                      <c:pt idx="5616">
                        <c:v>39</c:v>
                      </c:pt>
                      <c:pt idx="5617">
                        <c:v>39.006944444444443</c:v>
                      </c:pt>
                      <c:pt idx="5618">
                        <c:v>39.013888888888893</c:v>
                      </c:pt>
                      <c:pt idx="5619">
                        <c:v>39.020833333333336</c:v>
                      </c:pt>
                      <c:pt idx="5620">
                        <c:v>39.027777777777779</c:v>
                      </c:pt>
                      <c:pt idx="5621">
                        <c:v>39.034722222222221</c:v>
                      </c:pt>
                      <c:pt idx="5622">
                        <c:v>39.041666666666664</c:v>
                      </c:pt>
                      <c:pt idx="5623">
                        <c:v>39.048611111111107</c:v>
                      </c:pt>
                      <c:pt idx="5624">
                        <c:v>39.055555555555557</c:v>
                      </c:pt>
                      <c:pt idx="5625">
                        <c:v>39.0625</c:v>
                      </c:pt>
                      <c:pt idx="5626">
                        <c:v>39.069444444444443</c:v>
                      </c:pt>
                      <c:pt idx="5627">
                        <c:v>39.076388888888893</c:v>
                      </c:pt>
                      <c:pt idx="5628">
                        <c:v>39.083333333333336</c:v>
                      </c:pt>
                      <c:pt idx="5629">
                        <c:v>39.090277777777779</c:v>
                      </c:pt>
                      <c:pt idx="5630">
                        <c:v>39.097222222222221</c:v>
                      </c:pt>
                      <c:pt idx="5631">
                        <c:v>39.104166666666664</c:v>
                      </c:pt>
                      <c:pt idx="5632">
                        <c:v>39.111111111111107</c:v>
                      </c:pt>
                      <c:pt idx="5633">
                        <c:v>39.118055555555557</c:v>
                      </c:pt>
                      <c:pt idx="5634">
                        <c:v>39.125</c:v>
                      </c:pt>
                      <c:pt idx="5635">
                        <c:v>39.131944444444443</c:v>
                      </c:pt>
                      <c:pt idx="5636">
                        <c:v>39.138888888888893</c:v>
                      </c:pt>
                      <c:pt idx="5637">
                        <c:v>39.145833333333336</c:v>
                      </c:pt>
                      <c:pt idx="5638">
                        <c:v>39.152777777777779</c:v>
                      </c:pt>
                      <c:pt idx="5639">
                        <c:v>39.159722222222221</c:v>
                      </c:pt>
                      <c:pt idx="5640">
                        <c:v>39.166666666666664</c:v>
                      </c:pt>
                      <c:pt idx="5641">
                        <c:v>39.173611111111107</c:v>
                      </c:pt>
                      <c:pt idx="5642">
                        <c:v>39.180555555555557</c:v>
                      </c:pt>
                      <c:pt idx="5643">
                        <c:v>39.1875</c:v>
                      </c:pt>
                      <c:pt idx="5644">
                        <c:v>39.194444444444443</c:v>
                      </c:pt>
                      <c:pt idx="5645">
                        <c:v>39.201388888888893</c:v>
                      </c:pt>
                      <c:pt idx="5646">
                        <c:v>39.208333333333336</c:v>
                      </c:pt>
                      <c:pt idx="5647">
                        <c:v>39.215277777777779</c:v>
                      </c:pt>
                      <c:pt idx="5648">
                        <c:v>39.222222222222221</c:v>
                      </c:pt>
                      <c:pt idx="5649">
                        <c:v>39.229166666666664</c:v>
                      </c:pt>
                      <c:pt idx="5650">
                        <c:v>39.236111111111107</c:v>
                      </c:pt>
                      <c:pt idx="5651">
                        <c:v>39.243055555555557</c:v>
                      </c:pt>
                      <c:pt idx="5652">
                        <c:v>39.25</c:v>
                      </c:pt>
                      <c:pt idx="5653">
                        <c:v>39.256944444444443</c:v>
                      </c:pt>
                      <c:pt idx="5654">
                        <c:v>39.263888888888893</c:v>
                      </c:pt>
                      <c:pt idx="5655">
                        <c:v>39.270833333333336</c:v>
                      </c:pt>
                      <c:pt idx="5656">
                        <c:v>39.277777777777779</c:v>
                      </c:pt>
                      <c:pt idx="5657">
                        <c:v>39.284722222222221</c:v>
                      </c:pt>
                      <c:pt idx="5658">
                        <c:v>39.291666666666664</c:v>
                      </c:pt>
                      <c:pt idx="5659">
                        <c:v>39.298611111111107</c:v>
                      </c:pt>
                      <c:pt idx="5660">
                        <c:v>39.305555555555557</c:v>
                      </c:pt>
                      <c:pt idx="5661">
                        <c:v>39.3125</c:v>
                      </c:pt>
                      <c:pt idx="5662">
                        <c:v>39.319444444444443</c:v>
                      </c:pt>
                      <c:pt idx="5663">
                        <c:v>39.326388888888893</c:v>
                      </c:pt>
                      <c:pt idx="5664">
                        <c:v>39.333333333333336</c:v>
                      </c:pt>
                      <c:pt idx="5665">
                        <c:v>39.340277777777779</c:v>
                      </c:pt>
                      <c:pt idx="5666">
                        <c:v>39.347222222222221</c:v>
                      </c:pt>
                      <c:pt idx="5667">
                        <c:v>39.354166666666664</c:v>
                      </c:pt>
                      <c:pt idx="5668">
                        <c:v>39.361111111111107</c:v>
                      </c:pt>
                      <c:pt idx="5669">
                        <c:v>39.368055555555557</c:v>
                      </c:pt>
                      <c:pt idx="5670">
                        <c:v>39.375</c:v>
                      </c:pt>
                      <c:pt idx="5671">
                        <c:v>39.381944444444443</c:v>
                      </c:pt>
                      <c:pt idx="5672">
                        <c:v>39.388888888888893</c:v>
                      </c:pt>
                      <c:pt idx="5673">
                        <c:v>39.395833333333336</c:v>
                      </c:pt>
                      <c:pt idx="5674">
                        <c:v>39.402777777777779</c:v>
                      </c:pt>
                      <c:pt idx="5675">
                        <c:v>39.409722222222221</c:v>
                      </c:pt>
                      <c:pt idx="5676">
                        <c:v>39.416666666666664</c:v>
                      </c:pt>
                      <c:pt idx="5677">
                        <c:v>39.423611111111107</c:v>
                      </c:pt>
                      <c:pt idx="5678">
                        <c:v>39.430555555555557</c:v>
                      </c:pt>
                      <c:pt idx="5679">
                        <c:v>39.4375</c:v>
                      </c:pt>
                      <c:pt idx="5680">
                        <c:v>39.444444444444443</c:v>
                      </c:pt>
                      <c:pt idx="5681">
                        <c:v>39.451388888888893</c:v>
                      </c:pt>
                      <c:pt idx="5682">
                        <c:v>39.458333333333336</c:v>
                      </c:pt>
                      <c:pt idx="5683">
                        <c:v>39.465277777777779</c:v>
                      </c:pt>
                      <c:pt idx="5684">
                        <c:v>39.472222222222221</c:v>
                      </c:pt>
                      <c:pt idx="5685">
                        <c:v>39.479166666666664</c:v>
                      </c:pt>
                      <c:pt idx="5686">
                        <c:v>39.486111111111107</c:v>
                      </c:pt>
                      <c:pt idx="5687">
                        <c:v>39.493055555555557</c:v>
                      </c:pt>
                      <c:pt idx="5688">
                        <c:v>39.5</c:v>
                      </c:pt>
                      <c:pt idx="5689">
                        <c:v>39.506944444444443</c:v>
                      </c:pt>
                      <c:pt idx="5690">
                        <c:v>39.513888888888893</c:v>
                      </c:pt>
                      <c:pt idx="5691">
                        <c:v>39.520833333333336</c:v>
                      </c:pt>
                      <c:pt idx="5692">
                        <c:v>39.527777777777779</c:v>
                      </c:pt>
                      <c:pt idx="5693">
                        <c:v>39.534722222222221</c:v>
                      </c:pt>
                      <c:pt idx="5694">
                        <c:v>39.541666666666664</c:v>
                      </c:pt>
                      <c:pt idx="5695">
                        <c:v>39.548611111111107</c:v>
                      </c:pt>
                      <c:pt idx="5696">
                        <c:v>39.555555555555557</c:v>
                      </c:pt>
                      <c:pt idx="5697">
                        <c:v>39.5625</c:v>
                      </c:pt>
                      <c:pt idx="5698">
                        <c:v>39.569444444444443</c:v>
                      </c:pt>
                      <c:pt idx="5699">
                        <c:v>39.576388888888893</c:v>
                      </c:pt>
                      <c:pt idx="5700">
                        <c:v>39.583333333333336</c:v>
                      </c:pt>
                      <c:pt idx="5701">
                        <c:v>39.590277777777779</c:v>
                      </c:pt>
                      <c:pt idx="5702">
                        <c:v>39.597222222222221</c:v>
                      </c:pt>
                      <c:pt idx="5703">
                        <c:v>39.604166666666664</c:v>
                      </c:pt>
                      <c:pt idx="5704">
                        <c:v>39.611111111111107</c:v>
                      </c:pt>
                      <c:pt idx="5705">
                        <c:v>39.618055555555557</c:v>
                      </c:pt>
                      <c:pt idx="5706">
                        <c:v>39.625</c:v>
                      </c:pt>
                      <c:pt idx="5707">
                        <c:v>39.631944444444443</c:v>
                      </c:pt>
                      <c:pt idx="5708">
                        <c:v>39.638888888888893</c:v>
                      </c:pt>
                      <c:pt idx="5709">
                        <c:v>39.645833333333336</c:v>
                      </c:pt>
                      <c:pt idx="5710">
                        <c:v>39.652777777777779</c:v>
                      </c:pt>
                      <c:pt idx="5711">
                        <c:v>39.659722222222221</c:v>
                      </c:pt>
                      <c:pt idx="5712">
                        <c:v>39.666666666666664</c:v>
                      </c:pt>
                      <c:pt idx="5713">
                        <c:v>39.673611111111107</c:v>
                      </c:pt>
                      <c:pt idx="5714">
                        <c:v>39.680555555555557</c:v>
                      </c:pt>
                      <c:pt idx="5715">
                        <c:v>39.6875</c:v>
                      </c:pt>
                      <c:pt idx="5716">
                        <c:v>39.694444444444443</c:v>
                      </c:pt>
                      <c:pt idx="5717">
                        <c:v>39.701388888888893</c:v>
                      </c:pt>
                      <c:pt idx="5718">
                        <c:v>39.708333333333336</c:v>
                      </c:pt>
                      <c:pt idx="5719">
                        <c:v>39.715277777777779</c:v>
                      </c:pt>
                      <c:pt idx="5720">
                        <c:v>39.722222222222221</c:v>
                      </c:pt>
                      <c:pt idx="5721">
                        <c:v>39.729166666666664</c:v>
                      </c:pt>
                      <c:pt idx="5722">
                        <c:v>39.736111111111107</c:v>
                      </c:pt>
                      <c:pt idx="5723">
                        <c:v>39.743055555555557</c:v>
                      </c:pt>
                      <c:pt idx="5724">
                        <c:v>39.75</c:v>
                      </c:pt>
                      <c:pt idx="5725">
                        <c:v>39.756944444444443</c:v>
                      </c:pt>
                      <c:pt idx="5726">
                        <c:v>39.763888888888893</c:v>
                      </c:pt>
                      <c:pt idx="5727">
                        <c:v>39.770833333333336</c:v>
                      </c:pt>
                      <c:pt idx="5728">
                        <c:v>39.777777777777779</c:v>
                      </c:pt>
                      <c:pt idx="5729">
                        <c:v>39.784722222222221</c:v>
                      </c:pt>
                      <c:pt idx="5730">
                        <c:v>39.791666666666664</c:v>
                      </c:pt>
                      <c:pt idx="5731">
                        <c:v>39.798611111111107</c:v>
                      </c:pt>
                      <c:pt idx="5732">
                        <c:v>39.805555555555557</c:v>
                      </c:pt>
                      <c:pt idx="5733">
                        <c:v>39.8125</c:v>
                      </c:pt>
                      <c:pt idx="5734">
                        <c:v>39.819444444444443</c:v>
                      </c:pt>
                      <c:pt idx="5735">
                        <c:v>39.826388888888893</c:v>
                      </c:pt>
                      <c:pt idx="5736">
                        <c:v>39.833333333333336</c:v>
                      </c:pt>
                      <c:pt idx="5737">
                        <c:v>39.840277777777779</c:v>
                      </c:pt>
                      <c:pt idx="5738">
                        <c:v>39.847222222222221</c:v>
                      </c:pt>
                      <c:pt idx="5739">
                        <c:v>39.854166666666664</c:v>
                      </c:pt>
                      <c:pt idx="5740">
                        <c:v>39.861111111111107</c:v>
                      </c:pt>
                      <c:pt idx="5741">
                        <c:v>39.868055555555557</c:v>
                      </c:pt>
                      <c:pt idx="5742">
                        <c:v>39.875</c:v>
                      </c:pt>
                      <c:pt idx="5743">
                        <c:v>39.881944444444443</c:v>
                      </c:pt>
                      <c:pt idx="5744">
                        <c:v>39.888888888888893</c:v>
                      </c:pt>
                      <c:pt idx="5745">
                        <c:v>39.895833333333336</c:v>
                      </c:pt>
                      <c:pt idx="5746">
                        <c:v>39.902777777777779</c:v>
                      </c:pt>
                      <c:pt idx="5747">
                        <c:v>39.909722222222221</c:v>
                      </c:pt>
                      <c:pt idx="5748">
                        <c:v>39.916666666666664</c:v>
                      </c:pt>
                      <c:pt idx="5749">
                        <c:v>39.923611111111107</c:v>
                      </c:pt>
                      <c:pt idx="5750">
                        <c:v>39.930555555555557</c:v>
                      </c:pt>
                      <c:pt idx="5751">
                        <c:v>39.9375</c:v>
                      </c:pt>
                      <c:pt idx="5752">
                        <c:v>39.944444444444443</c:v>
                      </c:pt>
                      <c:pt idx="5753">
                        <c:v>39.951388888888893</c:v>
                      </c:pt>
                      <c:pt idx="5754">
                        <c:v>39.958333333333336</c:v>
                      </c:pt>
                      <c:pt idx="5755">
                        <c:v>39.965277777777779</c:v>
                      </c:pt>
                      <c:pt idx="5756">
                        <c:v>39.972222222222221</c:v>
                      </c:pt>
                      <c:pt idx="5757">
                        <c:v>39.979166666666664</c:v>
                      </c:pt>
                      <c:pt idx="5758">
                        <c:v>39.986111111111107</c:v>
                      </c:pt>
                      <c:pt idx="5759">
                        <c:v>39.993055555555557</c:v>
                      </c:pt>
                      <c:pt idx="5760">
                        <c:v>40</c:v>
                      </c:pt>
                      <c:pt idx="5761">
                        <c:v>40.006944444444443</c:v>
                      </c:pt>
                      <c:pt idx="5762">
                        <c:v>40.013888888888893</c:v>
                      </c:pt>
                      <c:pt idx="5763">
                        <c:v>40.020833333333336</c:v>
                      </c:pt>
                      <c:pt idx="5764">
                        <c:v>40.027777777777779</c:v>
                      </c:pt>
                      <c:pt idx="5765">
                        <c:v>40.034722222222221</c:v>
                      </c:pt>
                      <c:pt idx="5766">
                        <c:v>40.041666666666664</c:v>
                      </c:pt>
                      <c:pt idx="5767">
                        <c:v>40.048611111111107</c:v>
                      </c:pt>
                      <c:pt idx="5768">
                        <c:v>40.055555555555557</c:v>
                      </c:pt>
                      <c:pt idx="5769">
                        <c:v>40.0625</c:v>
                      </c:pt>
                      <c:pt idx="5770">
                        <c:v>40.069444444444443</c:v>
                      </c:pt>
                      <c:pt idx="5771">
                        <c:v>40.076388888888893</c:v>
                      </c:pt>
                      <c:pt idx="5772">
                        <c:v>40.083333333333336</c:v>
                      </c:pt>
                      <c:pt idx="5773">
                        <c:v>40.090277777777779</c:v>
                      </c:pt>
                      <c:pt idx="5774">
                        <c:v>40.097222222222221</c:v>
                      </c:pt>
                      <c:pt idx="5775">
                        <c:v>40.104166666666664</c:v>
                      </c:pt>
                      <c:pt idx="5776">
                        <c:v>40.111111111111107</c:v>
                      </c:pt>
                      <c:pt idx="5777">
                        <c:v>40.118055555555557</c:v>
                      </c:pt>
                      <c:pt idx="5778">
                        <c:v>40.125</c:v>
                      </c:pt>
                      <c:pt idx="5779">
                        <c:v>40.131944444444443</c:v>
                      </c:pt>
                      <c:pt idx="5780">
                        <c:v>40.138888888888893</c:v>
                      </c:pt>
                      <c:pt idx="5781">
                        <c:v>40.145833333333336</c:v>
                      </c:pt>
                      <c:pt idx="5782">
                        <c:v>40.152777777777779</c:v>
                      </c:pt>
                      <c:pt idx="5783">
                        <c:v>40.159722222222221</c:v>
                      </c:pt>
                      <c:pt idx="5784">
                        <c:v>40.166666666666664</c:v>
                      </c:pt>
                      <c:pt idx="5785">
                        <c:v>40.173611111111107</c:v>
                      </c:pt>
                      <c:pt idx="5786">
                        <c:v>40.180555555555557</c:v>
                      </c:pt>
                      <c:pt idx="5787">
                        <c:v>40.1875</c:v>
                      </c:pt>
                      <c:pt idx="5788">
                        <c:v>40.194444444444443</c:v>
                      </c:pt>
                      <c:pt idx="5789">
                        <c:v>40.201388888888893</c:v>
                      </c:pt>
                      <c:pt idx="5790">
                        <c:v>40.208333333333336</c:v>
                      </c:pt>
                      <c:pt idx="5791">
                        <c:v>40.215277777777779</c:v>
                      </c:pt>
                      <c:pt idx="5792">
                        <c:v>40.222222222222221</c:v>
                      </c:pt>
                      <c:pt idx="5793">
                        <c:v>40.229166666666664</c:v>
                      </c:pt>
                      <c:pt idx="5794">
                        <c:v>40.236111111111107</c:v>
                      </c:pt>
                      <c:pt idx="5795">
                        <c:v>40.243055555555557</c:v>
                      </c:pt>
                      <c:pt idx="5796">
                        <c:v>40.25</c:v>
                      </c:pt>
                      <c:pt idx="5797">
                        <c:v>40.256944444444443</c:v>
                      </c:pt>
                      <c:pt idx="5798">
                        <c:v>40.263888888888893</c:v>
                      </c:pt>
                      <c:pt idx="5799">
                        <c:v>40.270833333333336</c:v>
                      </c:pt>
                      <c:pt idx="5800">
                        <c:v>40.277777777777779</c:v>
                      </c:pt>
                      <c:pt idx="5801">
                        <c:v>40.284722222222221</c:v>
                      </c:pt>
                      <c:pt idx="5802">
                        <c:v>40.291666666666664</c:v>
                      </c:pt>
                      <c:pt idx="5803">
                        <c:v>40.298611111111107</c:v>
                      </c:pt>
                      <c:pt idx="5804">
                        <c:v>40.305555555555557</c:v>
                      </c:pt>
                      <c:pt idx="5805">
                        <c:v>40.3125</c:v>
                      </c:pt>
                      <c:pt idx="5806">
                        <c:v>40.319444444444443</c:v>
                      </c:pt>
                      <c:pt idx="5807">
                        <c:v>40.326388888888893</c:v>
                      </c:pt>
                      <c:pt idx="5808">
                        <c:v>40.333333333333336</c:v>
                      </c:pt>
                      <c:pt idx="5809">
                        <c:v>40.340277777777779</c:v>
                      </c:pt>
                      <c:pt idx="5810">
                        <c:v>40.347222222222221</c:v>
                      </c:pt>
                      <c:pt idx="5811">
                        <c:v>40.354166666666664</c:v>
                      </c:pt>
                      <c:pt idx="5812">
                        <c:v>40.361111111111107</c:v>
                      </c:pt>
                      <c:pt idx="5813">
                        <c:v>40.368055555555557</c:v>
                      </c:pt>
                      <c:pt idx="5814">
                        <c:v>40.375</c:v>
                      </c:pt>
                      <c:pt idx="5815">
                        <c:v>40.381944444444443</c:v>
                      </c:pt>
                      <c:pt idx="5816">
                        <c:v>40.388888888888893</c:v>
                      </c:pt>
                      <c:pt idx="5817">
                        <c:v>40.395833333333336</c:v>
                      </c:pt>
                      <c:pt idx="5818">
                        <c:v>40.402777777777779</c:v>
                      </c:pt>
                      <c:pt idx="5819">
                        <c:v>40.409722222222221</c:v>
                      </c:pt>
                      <c:pt idx="5820">
                        <c:v>40.416666666666664</c:v>
                      </c:pt>
                      <c:pt idx="5821">
                        <c:v>40.423611111111107</c:v>
                      </c:pt>
                      <c:pt idx="5822">
                        <c:v>40.430555555555557</c:v>
                      </c:pt>
                      <c:pt idx="5823">
                        <c:v>40.4375</c:v>
                      </c:pt>
                      <c:pt idx="5824">
                        <c:v>40.444444444444443</c:v>
                      </c:pt>
                      <c:pt idx="5825">
                        <c:v>40.451388888888893</c:v>
                      </c:pt>
                      <c:pt idx="5826">
                        <c:v>40.458333333333336</c:v>
                      </c:pt>
                      <c:pt idx="5827">
                        <c:v>40.465277777777779</c:v>
                      </c:pt>
                      <c:pt idx="5828">
                        <c:v>40.472222222222221</c:v>
                      </c:pt>
                      <c:pt idx="5829">
                        <c:v>40.479166666666664</c:v>
                      </c:pt>
                      <c:pt idx="5830">
                        <c:v>40.486111111111107</c:v>
                      </c:pt>
                      <c:pt idx="5831">
                        <c:v>40.493055555555557</c:v>
                      </c:pt>
                      <c:pt idx="5832">
                        <c:v>40.5</c:v>
                      </c:pt>
                      <c:pt idx="5833">
                        <c:v>40.506944444444443</c:v>
                      </c:pt>
                      <c:pt idx="5834">
                        <c:v>40.513888888888893</c:v>
                      </c:pt>
                      <c:pt idx="5835">
                        <c:v>40.520833333333336</c:v>
                      </c:pt>
                      <c:pt idx="5836">
                        <c:v>40.527777777777779</c:v>
                      </c:pt>
                      <c:pt idx="5837">
                        <c:v>40.534722222222221</c:v>
                      </c:pt>
                      <c:pt idx="5838">
                        <c:v>40.541666666666664</c:v>
                      </c:pt>
                      <c:pt idx="5839">
                        <c:v>40.548611111111107</c:v>
                      </c:pt>
                      <c:pt idx="5840">
                        <c:v>40.555555555555557</c:v>
                      </c:pt>
                      <c:pt idx="5841">
                        <c:v>40.5625</c:v>
                      </c:pt>
                      <c:pt idx="5842">
                        <c:v>40.569444444444443</c:v>
                      </c:pt>
                      <c:pt idx="5843">
                        <c:v>40.576388888888893</c:v>
                      </c:pt>
                      <c:pt idx="5844">
                        <c:v>40.583333333333336</c:v>
                      </c:pt>
                      <c:pt idx="5845">
                        <c:v>40.590277777777779</c:v>
                      </c:pt>
                      <c:pt idx="5846">
                        <c:v>40.597222222222221</c:v>
                      </c:pt>
                      <c:pt idx="5847">
                        <c:v>40.604166666666664</c:v>
                      </c:pt>
                      <c:pt idx="5848">
                        <c:v>40.611111111111107</c:v>
                      </c:pt>
                      <c:pt idx="5849">
                        <c:v>40.618055555555557</c:v>
                      </c:pt>
                      <c:pt idx="5850">
                        <c:v>40.625</c:v>
                      </c:pt>
                      <c:pt idx="5851">
                        <c:v>40.631944444444443</c:v>
                      </c:pt>
                      <c:pt idx="5852">
                        <c:v>40.638888888888893</c:v>
                      </c:pt>
                      <c:pt idx="5853">
                        <c:v>40.645833333333336</c:v>
                      </c:pt>
                      <c:pt idx="5854">
                        <c:v>40.652777777777779</c:v>
                      </c:pt>
                      <c:pt idx="5855">
                        <c:v>40.659722222222221</c:v>
                      </c:pt>
                      <c:pt idx="5856">
                        <c:v>40.666666666666664</c:v>
                      </c:pt>
                      <c:pt idx="5857">
                        <c:v>40.673611111111107</c:v>
                      </c:pt>
                      <c:pt idx="5858">
                        <c:v>40.680555555555557</c:v>
                      </c:pt>
                      <c:pt idx="5859">
                        <c:v>40.6875</c:v>
                      </c:pt>
                      <c:pt idx="5860">
                        <c:v>40.694444444444443</c:v>
                      </c:pt>
                      <c:pt idx="5861">
                        <c:v>40.701388888888893</c:v>
                      </c:pt>
                      <c:pt idx="5862">
                        <c:v>40.708333333333336</c:v>
                      </c:pt>
                      <c:pt idx="5863">
                        <c:v>40.715277777777779</c:v>
                      </c:pt>
                      <c:pt idx="5864">
                        <c:v>40.722222222222221</c:v>
                      </c:pt>
                      <c:pt idx="5865">
                        <c:v>40.729166666666664</c:v>
                      </c:pt>
                      <c:pt idx="5866">
                        <c:v>40.736111111111107</c:v>
                      </c:pt>
                      <c:pt idx="5867">
                        <c:v>40.743055555555557</c:v>
                      </c:pt>
                      <c:pt idx="5868">
                        <c:v>40.75</c:v>
                      </c:pt>
                      <c:pt idx="5869">
                        <c:v>40.756944444444443</c:v>
                      </c:pt>
                      <c:pt idx="5870">
                        <c:v>40.763888888888893</c:v>
                      </c:pt>
                      <c:pt idx="5871">
                        <c:v>40.770833333333336</c:v>
                      </c:pt>
                      <c:pt idx="5872">
                        <c:v>40.777777777777779</c:v>
                      </c:pt>
                      <c:pt idx="5873">
                        <c:v>40.784722222222221</c:v>
                      </c:pt>
                      <c:pt idx="5874">
                        <c:v>40.791666666666664</c:v>
                      </c:pt>
                      <c:pt idx="5875">
                        <c:v>40.798611111111107</c:v>
                      </c:pt>
                      <c:pt idx="5876">
                        <c:v>40.805555555555557</c:v>
                      </c:pt>
                      <c:pt idx="5877">
                        <c:v>40.8125</c:v>
                      </c:pt>
                      <c:pt idx="5878">
                        <c:v>40.819444444444443</c:v>
                      </c:pt>
                      <c:pt idx="5879">
                        <c:v>40.826388888888893</c:v>
                      </c:pt>
                      <c:pt idx="5880">
                        <c:v>40.833333333333336</c:v>
                      </c:pt>
                      <c:pt idx="5881">
                        <c:v>40.840277777777779</c:v>
                      </c:pt>
                      <c:pt idx="5882">
                        <c:v>40.847222222222221</c:v>
                      </c:pt>
                      <c:pt idx="5883">
                        <c:v>40.854166666666664</c:v>
                      </c:pt>
                      <c:pt idx="5884">
                        <c:v>40.861111111111107</c:v>
                      </c:pt>
                      <c:pt idx="5885">
                        <c:v>40.868055555555557</c:v>
                      </c:pt>
                      <c:pt idx="5886">
                        <c:v>40.875</c:v>
                      </c:pt>
                      <c:pt idx="5887">
                        <c:v>40.881944444444443</c:v>
                      </c:pt>
                      <c:pt idx="5888">
                        <c:v>40.888888888888893</c:v>
                      </c:pt>
                      <c:pt idx="5889">
                        <c:v>40.895833333333336</c:v>
                      </c:pt>
                      <c:pt idx="5890">
                        <c:v>40.902777777777779</c:v>
                      </c:pt>
                      <c:pt idx="5891">
                        <c:v>40.909722222222221</c:v>
                      </c:pt>
                      <c:pt idx="5892">
                        <c:v>40.916666666666664</c:v>
                      </c:pt>
                      <c:pt idx="5893">
                        <c:v>40.923611111111107</c:v>
                      </c:pt>
                      <c:pt idx="5894">
                        <c:v>40.930555555555557</c:v>
                      </c:pt>
                      <c:pt idx="5895">
                        <c:v>40.9375</c:v>
                      </c:pt>
                      <c:pt idx="5896">
                        <c:v>40.944444444444443</c:v>
                      </c:pt>
                      <c:pt idx="5897">
                        <c:v>40.951388888888893</c:v>
                      </c:pt>
                      <c:pt idx="5898">
                        <c:v>40.958333333333336</c:v>
                      </c:pt>
                      <c:pt idx="5899">
                        <c:v>40.965277777777779</c:v>
                      </c:pt>
                      <c:pt idx="5900">
                        <c:v>40.972222222222221</c:v>
                      </c:pt>
                      <c:pt idx="5901">
                        <c:v>40.979166666666664</c:v>
                      </c:pt>
                      <c:pt idx="5902">
                        <c:v>40.986111111111107</c:v>
                      </c:pt>
                      <c:pt idx="5903">
                        <c:v>40.993055555555557</c:v>
                      </c:pt>
                      <c:pt idx="5904">
                        <c:v>41</c:v>
                      </c:pt>
                      <c:pt idx="5905">
                        <c:v>41.006944444444443</c:v>
                      </c:pt>
                      <c:pt idx="5906">
                        <c:v>41.013888888888893</c:v>
                      </c:pt>
                      <c:pt idx="5907">
                        <c:v>41.020833333333336</c:v>
                      </c:pt>
                      <c:pt idx="5908">
                        <c:v>41.027777777777779</c:v>
                      </c:pt>
                      <c:pt idx="5909">
                        <c:v>41.034722222222221</c:v>
                      </c:pt>
                      <c:pt idx="5910">
                        <c:v>41.041666666666664</c:v>
                      </c:pt>
                      <c:pt idx="5911">
                        <c:v>41.048611111111107</c:v>
                      </c:pt>
                      <c:pt idx="5912">
                        <c:v>41.055555555555557</c:v>
                      </c:pt>
                      <c:pt idx="5913">
                        <c:v>41.0625</c:v>
                      </c:pt>
                      <c:pt idx="5914">
                        <c:v>41.069444444444443</c:v>
                      </c:pt>
                      <c:pt idx="5915">
                        <c:v>41.076388888888893</c:v>
                      </c:pt>
                      <c:pt idx="5916">
                        <c:v>41.083333333333336</c:v>
                      </c:pt>
                      <c:pt idx="5917">
                        <c:v>41.090277777777779</c:v>
                      </c:pt>
                      <c:pt idx="5918">
                        <c:v>41.097222222222221</c:v>
                      </c:pt>
                      <c:pt idx="5919">
                        <c:v>41.104166666666664</c:v>
                      </c:pt>
                      <c:pt idx="5920">
                        <c:v>41.111111111111107</c:v>
                      </c:pt>
                      <c:pt idx="5921">
                        <c:v>41.118055555555557</c:v>
                      </c:pt>
                      <c:pt idx="5922">
                        <c:v>41.125</c:v>
                      </c:pt>
                      <c:pt idx="5923">
                        <c:v>41.131944444444443</c:v>
                      </c:pt>
                      <c:pt idx="5924">
                        <c:v>41.138888888888893</c:v>
                      </c:pt>
                      <c:pt idx="5925">
                        <c:v>41.145833333333336</c:v>
                      </c:pt>
                      <c:pt idx="5926">
                        <c:v>41.152777777777779</c:v>
                      </c:pt>
                      <c:pt idx="5927">
                        <c:v>41.159722222222221</c:v>
                      </c:pt>
                      <c:pt idx="5928">
                        <c:v>41.166666666666664</c:v>
                      </c:pt>
                      <c:pt idx="5929">
                        <c:v>41.173611111111107</c:v>
                      </c:pt>
                      <c:pt idx="5930">
                        <c:v>41.180555555555557</c:v>
                      </c:pt>
                      <c:pt idx="5931">
                        <c:v>41.1875</c:v>
                      </c:pt>
                      <c:pt idx="5932">
                        <c:v>41.194444444444443</c:v>
                      </c:pt>
                      <c:pt idx="5933">
                        <c:v>41.201388888888893</c:v>
                      </c:pt>
                      <c:pt idx="5934">
                        <c:v>41.208333333333336</c:v>
                      </c:pt>
                      <c:pt idx="5935">
                        <c:v>41.215277777777779</c:v>
                      </c:pt>
                      <c:pt idx="5936">
                        <c:v>41.222222222222221</c:v>
                      </c:pt>
                      <c:pt idx="5937">
                        <c:v>41.229166666666664</c:v>
                      </c:pt>
                      <c:pt idx="5938">
                        <c:v>41.236111111111107</c:v>
                      </c:pt>
                      <c:pt idx="5939">
                        <c:v>41.243055555555557</c:v>
                      </c:pt>
                      <c:pt idx="5940">
                        <c:v>41.25</c:v>
                      </c:pt>
                      <c:pt idx="5941">
                        <c:v>41.256944444444443</c:v>
                      </c:pt>
                      <c:pt idx="5942">
                        <c:v>41.263888888888893</c:v>
                      </c:pt>
                      <c:pt idx="5943">
                        <c:v>41.270833333333336</c:v>
                      </c:pt>
                      <c:pt idx="5944">
                        <c:v>41.277777777777779</c:v>
                      </c:pt>
                      <c:pt idx="5945">
                        <c:v>41.284722222222221</c:v>
                      </c:pt>
                      <c:pt idx="5946">
                        <c:v>41.291666666666664</c:v>
                      </c:pt>
                      <c:pt idx="5947">
                        <c:v>41.298611111111107</c:v>
                      </c:pt>
                      <c:pt idx="5948">
                        <c:v>41.305555555555557</c:v>
                      </c:pt>
                      <c:pt idx="5949">
                        <c:v>41.3125</c:v>
                      </c:pt>
                      <c:pt idx="5950">
                        <c:v>41.319444444444443</c:v>
                      </c:pt>
                      <c:pt idx="5951">
                        <c:v>41.326388888888893</c:v>
                      </c:pt>
                      <c:pt idx="5952">
                        <c:v>41.333333333333336</c:v>
                      </c:pt>
                      <c:pt idx="5953">
                        <c:v>41.340277777777779</c:v>
                      </c:pt>
                      <c:pt idx="5954">
                        <c:v>41.347222222222221</c:v>
                      </c:pt>
                      <c:pt idx="5955">
                        <c:v>41.354166666666664</c:v>
                      </c:pt>
                      <c:pt idx="5956">
                        <c:v>41.361111111111107</c:v>
                      </c:pt>
                      <c:pt idx="5957">
                        <c:v>41.368055555555557</c:v>
                      </c:pt>
                      <c:pt idx="5958">
                        <c:v>41.375</c:v>
                      </c:pt>
                      <c:pt idx="5959">
                        <c:v>41.381944444444443</c:v>
                      </c:pt>
                      <c:pt idx="5960">
                        <c:v>41.388888888888893</c:v>
                      </c:pt>
                      <c:pt idx="5961">
                        <c:v>41.395833333333336</c:v>
                      </c:pt>
                      <c:pt idx="5962">
                        <c:v>41.402777777777779</c:v>
                      </c:pt>
                      <c:pt idx="5963">
                        <c:v>41.409722222222221</c:v>
                      </c:pt>
                      <c:pt idx="5964">
                        <c:v>41.416666666666664</c:v>
                      </c:pt>
                      <c:pt idx="5965">
                        <c:v>41.423611111111107</c:v>
                      </c:pt>
                      <c:pt idx="5966">
                        <c:v>41.430555555555557</c:v>
                      </c:pt>
                      <c:pt idx="5967">
                        <c:v>41.4375</c:v>
                      </c:pt>
                      <c:pt idx="5968">
                        <c:v>41.444444444444443</c:v>
                      </c:pt>
                      <c:pt idx="5969">
                        <c:v>41.451388888888893</c:v>
                      </c:pt>
                      <c:pt idx="5970">
                        <c:v>41.458333333333336</c:v>
                      </c:pt>
                      <c:pt idx="5971">
                        <c:v>41.465277777777779</c:v>
                      </c:pt>
                      <c:pt idx="5972">
                        <c:v>41.472222222222221</c:v>
                      </c:pt>
                      <c:pt idx="5973">
                        <c:v>41.479166666666664</c:v>
                      </c:pt>
                      <c:pt idx="5974">
                        <c:v>41.486111111111107</c:v>
                      </c:pt>
                      <c:pt idx="5975">
                        <c:v>41.493055555555557</c:v>
                      </c:pt>
                      <c:pt idx="5976">
                        <c:v>41.5</c:v>
                      </c:pt>
                      <c:pt idx="5977">
                        <c:v>41.506944444444443</c:v>
                      </c:pt>
                      <c:pt idx="5978">
                        <c:v>41.513888888888893</c:v>
                      </c:pt>
                      <c:pt idx="5979">
                        <c:v>41.520833333333336</c:v>
                      </c:pt>
                      <c:pt idx="5980">
                        <c:v>41.527777777777779</c:v>
                      </c:pt>
                      <c:pt idx="5981">
                        <c:v>41.534722222222221</c:v>
                      </c:pt>
                      <c:pt idx="5982">
                        <c:v>41.541666666666664</c:v>
                      </c:pt>
                      <c:pt idx="5983">
                        <c:v>41.548611111111107</c:v>
                      </c:pt>
                      <c:pt idx="5984">
                        <c:v>41.555555555555557</c:v>
                      </c:pt>
                      <c:pt idx="5985">
                        <c:v>41.5625</c:v>
                      </c:pt>
                      <c:pt idx="5986">
                        <c:v>41.569444444444443</c:v>
                      </c:pt>
                      <c:pt idx="5987">
                        <c:v>41.576388888888893</c:v>
                      </c:pt>
                      <c:pt idx="5988">
                        <c:v>41.583333333333336</c:v>
                      </c:pt>
                      <c:pt idx="5989">
                        <c:v>41.590277777777779</c:v>
                      </c:pt>
                      <c:pt idx="5990">
                        <c:v>41.597222222222221</c:v>
                      </c:pt>
                      <c:pt idx="5991">
                        <c:v>41.604166666666664</c:v>
                      </c:pt>
                      <c:pt idx="5992">
                        <c:v>41.611111111111107</c:v>
                      </c:pt>
                      <c:pt idx="5993">
                        <c:v>41.618055555555557</c:v>
                      </c:pt>
                      <c:pt idx="5994">
                        <c:v>41.625</c:v>
                      </c:pt>
                      <c:pt idx="5995">
                        <c:v>41.631944444444443</c:v>
                      </c:pt>
                      <c:pt idx="5996">
                        <c:v>41.638888888888893</c:v>
                      </c:pt>
                      <c:pt idx="5997">
                        <c:v>41.645833333333336</c:v>
                      </c:pt>
                      <c:pt idx="5998">
                        <c:v>41.652777777777779</c:v>
                      </c:pt>
                      <c:pt idx="5999">
                        <c:v>41.659722222222221</c:v>
                      </c:pt>
                      <c:pt idx="6000">
                        <c:v>41.666666666666664</c:v>
                      </c:pt>
                      <c:pt idx="6001">
                        <c:v>41.673611111111107</c:v>
                      </c:pt>
                      <c:pt idx="6002">
                        <c:v>41.680555555555557</c:v>
                      </c:pt>
                      <c:pt idx="6003">
                        <c:v>41.6875</c:v>
                      </c:pt>
                      <c:pt idx="6004">
                        <c:v>41.694444444444443</c:v>
                      </c:pt>
                      <c:pt idx="6005">
                        <c:v>41.701388888888893</c:v>
                      </c:pt>
                      <c:pt idx="6006">
                        <c:v>41.708333333333336</c:v>
                      </c:pt>
                      <c:pt idx="6007">
                        <c:v>41.715277777777779</c:v>
                      </c:pt>
                      <c:pt idx="6008">
                        <c:v>41.722222222222221</c:v>
                      </c:pt>
                      <c:pt idx="6009">
                        <c:v>41.729166666666664</c:v>
                      </c:pt>
                      <c:pt idx="6010">
                        <c:v>41.736111111111107</c:v>
                      </c:pt>
                      <c:pt idx="6011">
                        <c:v>41.743055555555557</c:v>
                      </c:pt>
                      <c:pt idx="6012">
                        <c:v>41.75</c:v>
                      </c:pt>
                      <c:pt idx="6013">
                        <c:v>41.756944444444443</c:v>
                      </c:pt>
                      <c:pt idx="6014">
                        <c:v>41.763888888888893</c:v>
                      </c:pt>
                      <c:pt idx="6015">
                        <c:v>41.770833333333336</c:v>
                      </c:pt>
                      <c:pt idx="6016">
                        <c:v>41.777777777777779</c:v>
                      </c:pt>
                      <c:pt idx="6017">
                        <c:v>41.784722222222221</c:v>
                      </c:pt>
                      <c:pt idx="6018">
                        <c:v>41.791666666666664</c:v>
                      </c:pt>
                      <c:pt idx="6019">
                        <c:v>41.798611111111107</c:v>
                      </c:pt>
                      <c:pt idx="6020">
                        <c:v>41.805555555555557</c:v>
                      </c:pt>
                      <c:pt idx="6021">
                        <c:v>41.8125</c:v>
                      </c:pt>
                      <c:pt idx="6022">
                        <c:v>41.819444444444443</c:v>
                      </c:pt>
                      <c:pt idx="6023">
                        <c:v>41.826388888888893</c:v>
                      </c:pt>
                      <c:pt idx="6024">
                        <c:v>41.833333333333336</c:v>
                      </c:pt>
                      <c:pt idx="6025">
                        <c:v>41.840277777777779</c:v>
                      </c:pt>
                      <c:pt idx="6026">
                        <c:v>41.847222222222221</c:v>
                      </c:pt>
                      <c:pt idx="6027">
                        <c:v>41.854166666666664</c:v>
                      </c:pt>
                      <c:pt idx="6028">
                        <c:v>41.861111111111107</c:v>
                      </c:pt>
                      <c:pt idx="6029">
                        <c:v>41.868055555555557</c:v>
                      </c:pt>
                      <c:pt idx="6030">
                        <c:v>41.875</c:v>
                      </c:pt>
                      <c:pt idx="6031">
                        <c:v>41.881944444444443</c:v>
                      </c:pt>
                      <c:pt idx="6032">
                        <c:v>41.888888888888893</c:v>
                      </c:pt>
                      <c:pt idx="6033">
                        <c:v>41.895833333333336</c:v>
                      </c:pt>
                      <c:pt idx="6034">
                        <c:v>41.902777777777779</c:v>
                      </c:pt>
                      <c:pt idx="6035">
                        <c:v>41.909722222222221</c:v>
                      </c:pt>
                      <c:pt idx="6036">
                        <c:v>41.916666666666664</c:v>
                      </c:pt>
                      <c:pt idx="6037">
                        <c:v>41.923611111111107</c:v>
                      </c:pt>
                      <c:pt idx="6038">
                        <c:v>41.930555555555557</c:v>
                      </c:pt>
                      <c:pt idx="6039">
                        <c:v>41.9375</c:v>
                      </c:pt>
                      <c:pt idx="6040">
                        <c:v>41.944444444444443</c:v>
                      </c:pt>
                      <c:pt idx="6041">
                        <c:v>41.951388888888893</c:v>
                      </c:pt>
                      <c:pt idx="6042">
                        <c:v>41.958333333333336</c:v>
                      </c:pt>
                      <c:pt idx="6043">
                        <c:v>41.965277777777779</c:v>
                      </c:pt>
                      <c:pt idx="6044">
                        <c:v>41.972222222222221</c:v>
                      </c:pt>
                      <c:pt idx="6045">
                        <c:v>41.979166666666664</c:v>
                      </c:pt>
                      <c:pt idx="6046">
                        <c:v>41.986111111111107</c:v>
                      </c:pt>
                      <c:pt idx="6047">
                        <c:v>41.993055555555557</c:v>
                      </c:pt>
                      <c:pt idx="6048">
                        <c:v>42</c:v>
                      </c:pt>
                      <c:pt idx="6049">
                        <c:v>42.006944444444443</c:v>
                      </c:pt>
                      <c:pt idx="6050">
                        <c:v>42.013888888888893</c:v>
                      </c:pt>
                      <c:pt idx="6051">
                        <c:v>42.020833333333336</c:v>
                      </c:pt>
                      <c:pt idx="6052">
                        <c:v>42.027777777777779</c:v>
                      </c:pt>
                      <c:pt idx="6053">
                        <c:v>42.034722222222221</c:v>
                      </c:pt>
                      <c:pt idx="6054">
                        <c:v>42.041666666666664</c:v>
                      </c:pt>
                      <c:pt idx="6055">
                        <c:v>42.048611111111107</c:v>
                      </c:pt>
                      <c:pt idx="6056">
                        <c:v>42.055555555555557</c:v>
                      </c:pt>
                      <c:pt idx="6057">
                        <c:v>42.0625</c:v>
                      </c:pt>
                      <c:pt idx="6058">
                        <c:v>42.069444444444443</c:v>
                      </c:pt>
                      <c:pt idx="6059">
                        <c:v>42.076388888888893</c:v>
                      </c:pt>
                      <c:pt idx="6060">
                        <c:v>42.083333333333336</c:v>
                      </c:pt>
                      <c:pt idx="6061">
                        <c:v>42.090277777777779</c:v>
                      </c:pt>
                      <c:pt idx="6062">
                        <c:v>42.097222222222221</c:v>
                      </c:pt>
                      <c:pt idx="6063">
                        <c:v>42.104166666666664</c:v>
                      </c:pt>
                      <c:pt idx="6064">
                        <c:v>42.111111111111107</c:v>
                      </c:pt>
                      <c:pt idx="6065">
                        <c:v>42.118055555555557</c:v>
                      </c:pt>
                      <c:pt idx="6066">
                        <c:v>42.125</c:v>
                      </c:pt>
                      <c:pt idx="6067">
                        <c:v>42.131944444444443</c:v>
                      </c:pt>
                      <c:pt idx="6068">
                        <c:v>42.138888888888893</c:v>
                      </c:pt>
                      <c:pt idx="6069">
                        <c:v>42.145833333333336</c:v>
                      </c:pt>
                      <c:pt idx="6070">
                        <c:v>42.152777777777779</c:v>
                      </c:pt>
                      <c:pt idx="6071">
                        <c:v>42.159722222222221</c:v>
                      </c:pt>
                      <c:pt idx="6072">
                        <c:v>42.166666666666664</c:v>
                      </c:pt>
                      <c:pt idx="6073">
                        <c:v>42.173611111111107</c:v>
                      </c:pt>
                      <c:pt idx="6074">
                        <c:v>42.180555555555557</c:v>
                      </c:pt>
                      <c:pt idx="6075">
                        <c:v>42.1875</c:v>
                      </c:pt>
                      <c:pt idx="6076">
                        <c:v>42.194444444444443</c:v>
                      </c:pt>
                      <c:pt idx="6077">
                        <c:v>42.201388888888893</c:v>
                      </c:pt>
                      <c:pt idx="6078">
                        <c:v>42.208333333333336</c:v>
                      </c:pt>
                      <c:pt idx="6079">
                        <c:v>42.215277777777779</c:v>
                      </c:pt>
                      <c:pt idx="6080">
                        <c:v>42.222222222222221</c:v>
                      </c:pt>
                      <c:pt idx="6081">
                        <c:v>42.229166666666664</c:v>
                      </c:pt>
                      <c:pt idx="6082">
                        <c:v>42.236111111111107</c:v>
                      </c:pt>
                      <c:pt idx="6083">
                        <c:v>42.243055555555557</c:v>
                      </c:pt>
                      <c:pt idx="6084">
                        <c:v>42.25</c:v>
                      </c:pt>
                      <c:pt idx="6085">
                        <c:v>42.256944444444443</c:v>
                      </c:pt>
                      <c:pt idx="6086">
                        <c:v>42.263888888888893</c:v>
                      </c:pt>
                      <c:pt idx="6087">
                        <c:v>42.270833333333336</c:v>
                      </c:pt>
                      <c:pt idx="6088">
                        <c:v>42.277777777777779</c:v>
                      </c:pt>
                      <c:pt idx="6089">
                        <c:v>42.284722222222221</c:v>
                      </c:pt>
                      <c:pt idx="6090">
                        <c:v>42.291666666666664</c:v>
                      </c:pt>
                      <c:pt idx="6091">
                        <c:v>42.298611111111107</c:v>
                      </c:pt>
                      <c:pt idx="6092">
                        <c:v>42.305555555555557</c:v>
                      </c:pt>
                      <c:pt idx="6093">
                        <c:v>42.3125</c:v>
                      </c:pt>
                      <c:pt idx="6094">
                        <c:v>42.319444444444443</c:v>
                      </c:pt>
                      <c:pt idx="6095">
                        <c:v>42.326388888888893</c:v>
                      </c:pt>
                      <c:pt idx="6096">
                        <c:v>42.333333333333336</c:v>
                      </c:pt>
                      <c:pt idx="6097">
                        <c:v>42.340277777777779</c:v>
                      </c:pt>
                      <c:pt idx="6098">
                        <c:v>42.347222222222221</c:v>
                      </c:pt>
                      <c:pt idx="6099">
                        <c:v>42.354166666666664</c:v>
                      </c:pt>
                      <c:pt idx="6100">
                        <c:v>42.361111111111107</c:v>
                      </c:pt>
                      <c:pt idx="6101">
                        <c:v>42.368055555555557</c:v>
                      </c:pt>
                      <c:pt idx="6102">
                        <c:v>42.375</c:v>
                      </c:pt>
                      <c:pt idx="6103">
                        <c:v>42.381944444444443</c:v>
                      </c:pt>
                      <c:pt idx="6104">
                        <c:v>42.388888888888893</c:v>
                      </c:pt>
                      <c:pt idx="6105">
                        <c:v>42.395833333333336</c:v>
                      </c:pt>
                      <c:pt idx="6106">
                        <c:v>42.402777777777779</c:v>
                      </c:pt>
                      <c:pt idx="6107">
                        <c:v>42.409722222222221</c:v>
                      </c:pt>
                      <c:pt idx="6108">
                        <c:v>42.416666666666664</c:v>
                      </c:pt>
                      <c:pt idx="6109">
                        <c:v>42.423611111111107</c:v>
                      </c:pt>
                      <c:pt idx="6110">
                        <c:v>42.430555555555557</c:v>
                      </c:pt>
                      <c:pt idx="6111">
                        <c:v>42.4375</c:v>
                      </c:pt>
                      <c:pt idx="6112">
                        <c:v>42.444444444444443</c:v>
                      </c:pt>
                      <c:pt idx="6113">
                        <c:v>42.451388888888893</c:v>
                      </c:pt>
                      <c:pt idx="6114">
                        <c:v>42.458333333333336</c:v>
                      </c:pt>
                      <c:pt idx="6115">
                        <c:v>42.465277777777779</c:v>
                      </c:pt>
                      <c:pt idx="6116">
                        <c:v>42.472222222222221</c:v>
                      </c:pt>
                      <c:pt idx="6117">
                        <c:v>42.479166666666664</c:v>
                      </c:pt>
                      <c:pt idx="6118">
                        <c:v>42.486111111111107</c:v>
                      </c:pt>
                      <c:pt idx="6119">
                        <c:v>42.493055555555557</c:v>
                      </c:pt>
                      <c:pt idx="6120">
                        <c:v>42.5</c:v>
                      </c:pt>
                      <c:pt idx="6121">
                        <c:v>42.506944444444443</c:v>
                      </c:pt>
                      <c:pt idx="6122">
                        <c:v>42.513888888888893</c:v>
                      </c:pt>
                      <c:pt idx="6123">
                        <c:v>42.520833333333336</c:v>
                      </c:pt>
                      <c:pt idx="6124">
                        <c:v>42.527777777777779</c:v>
                      </c:pt>
                      <c:pt idx="6125">
                        <c:v>42.534722222222221</c:v>
                      </c:pt>
                      <c:pt idx="6126">
                        <c:v>42.541666666666664</c:v>
                      </c:pt>
                      <c:pt idx="6127">
                        <c:v>42.548611111111107</c:v>
                      </c:pt>
                      <c:pt idx="6128">
                        <c:v>42.555555555555557</c:v>
                      </c:pt>
                      <c:pt idx="6129">
                        <c:v>42.5625</c:v>
                      </c:pt>
                      <c:pt idx="6130">
                        <c:v>42.569444444444443</c:v>
                      </c:pt>
                      <c:pt idx="6131">
                        <c:v>42.576388888888893</c:v>
                      </c:pt>
                      <c:pt idx="6132">
                        <c:v>42.583333333333336</c:v>
                      </c:pt>
                      <c:pt idx="6133">
                        <c:v>42.590277777777779</c:v>
                      </c:pt>
                      <c:pt idx="6134">
                        <c:v>42.597222222222221</c:v>
                      </c:pt>
                      <c:pt idx="6135">
                        <c:v>42.604166666666664</c:v>
                      </c:pt>
                      <c:pt idx="6136">
                        <c:v>42.611111111111107</c:v>
                      </c:pt>
                      <c:pt idx="6137">
                        <c:v>42.618055555555557</c:v>
                      </c:pt>
                      <c:pt idx="6138">
                        <c:v>42.625</c:v>
                      </c:pt>
                      <c:pt idx="6139">
                        <c:v>42.631944444444443</c:v>
                      </c:pt>
                      <c:pt idx="6140">
                        <c:v>42.638888888888893</c:v>
                      </c:pt>
                      <c:pt idx="6141">
                        <c:v>42.645833333333336</c:v>
                      </c:pt>
                      <c:pt idx="6142">
                        <c:v>42.652777777777779</c:v>
                      </c:pt>
                      <c:pt idx="6143">
                        <c:v>42.659722222222221</c:v>
                      </c:pt>
                      <c:pt idx="6144">
                        <c:v>42.666666666666664</c:v>
                      </c:pt>
                      <c:pt idx="6145">
                        <c:v>42.673611111111114</c:v>
                      </c:pt>
                      <c:pt idx="6146">
                        <c:v>42.68055555555555</c:v>
                      </c:pt>
                      <c:pt idx="6147">
                        <c:v>42.6875</c:v>
                      </c:pt>
                      <c:pt idx="6148">
                        <c:v>42.69444444444445</c:v>
                      </c:pt>
                      <c:pt idx="6149">
                        <c:v>42.701388888888886</c:v>
                      </c:pt>
                      <c:pt idx="6150">
                        <c:v>42.708333333333336</c:v>
                      </c:pt>
                      <c:pt idx="6151">
                        <c:v>42.715277777777779</c:v>
                      </c:pt>
                      <c:pt idx="6152">
                        <c:v>42.722222222222221</c:v>
                      </c:pt>
                      <c:pt idx="6153">
                        <c:v>42.729166666666664</c:v>
                      </c:pt>
                      <c:pt idx="6154">
                        <c:v>42.736111111111114</c:v>
                      </c:pt>
                      <c:pt idx="6155">
                        <c:v>42.74305555555555</c:v>
                      </c:pt>
                      <c:pt idx="6156">
                        <c:v>42.75</c:v>
                      </c:pt>
                      <c:pt idx="6157">
                        <c:v>42.75694444444445</c:v>
                      </c:pt>
                      <c:pt idx="6158">
                        <c:v>42.763888888888886</c:v>
                      </c:pt>
                      <c:pt idx="6159">
                        <c:v>42.770833333333336</c:v>
                      </c:pt>
                      <c:pt idx="6160">
                        <c:v>42.777777777777779</c:v>
                      </c:pt>
                      <c:pt idx="6161">
                        <c:v>42.784722222222221</c:v>
                      </c:pt>
                      <c:pt idx="6162">
                        <c:v>42.791666666666664</c:v>
                      </c:pt>
                      <c:pt idx="6163">
                        <c:v>42.798611111111114</c:v>
                      </c:pt>
                      <c:pt idx="6164">
                        <c:v>42.80555555555555</c:v>
                      </c:pt>
                      <c:pt idx="6165">
                        <c:v>42.8125</c:v>
                      </c:pt>
                      <c:pt idx="6166">
                        <c:v>42.81944444444445</c:v>
                      </c:pt>
                      <c:pt idx="6167">
                        <c:v>42.826388888888886</c:v>
                      </c:pt>
                      <c:pt idx="6168">
                        <c:v>42.833333333333336</c:v>
                      </c:pt>
                      <c:pt idx="6169">
                        <c:v>42.840277777777779</c:v>
                      </c:pt>
                      <c:pt idx="6170">
                        <c:v>42.847222222222221</c:v>
                      </c:pt>
                      <c:pt idx="6171">
                        <c:v>42.854166666666664</c:v>
                      </c:pt>
                      <c:pt idx="6172">
                        <c:v>42.861111111111114</c:v>
                      </c:pt>
                      <c:pt idx="6173">
                        <c:v>42.86805555555555</c:v>
                      </c:pt>
                      <c:pt idx="6174">
                        <c:v>42.875</c:v>
                      </c:pt>
                      <c:pt idx="6175">
                        <c:v>42.88194444444445</c:v>
                      </c:pt>
                      <c:pt idx="6176">
                        <c:v>42.888888888888886</c:v>
                      </c:pt>
                      <c:pt idx="6177">
                        <c:v>42.895833333333336</c:v>
                      </c:pt>
                      <c:pt idx="6178">
                        <c:v>42.902777777777779</c:v>
                      </c:pt>
                      <c:pt idx="6179">
                        <c:v>42.909722222222221</c:v>
                      </c:pt>
                      <c:pt idx="6180">
                        <c:v>42.916666666666664</c:v>
                      </c:pt>
                      <c:pt idx="6181">
                        <c:v>42.923611111111114</c:v>
                      </c:pt>
                      <c:pt idx="6182">
                        <c:v>42.93055555555555</c:v>
                      </c:pt>
                      <c:pt idx="6183">
                        <c:v>42.9375</c:v>
                      </c:pt>
                      <c:pt idx="6184">
                        <c:v>42.94444444444445</c:v>
                      </c:pt>
                      <c:pt idx="6185">
                        <c:v>42.951388888888886</c:v>
                      </c:pt>
                      <c:pt idx="6186">
                        <c:v>42.958333333333336</c:v>
                      </c:pt>
                      <c:pt idx="6187">
                        <c:v>42.965277777777779</c:v>
                      </c:pt>
                      <c:pt idx="6188">
                        <c:v>42.972222222222221</c:v>
                      </c:pt>
                      <c:pt idx="6189">
                        <c:v>42.979166666666664</c:v>
                      </c:pt>
                      <c:pt idx="6190">
                        <c:v>42.986111111111114</c:v>
                      </c:pt>
                      <c:pt idx="6191">
                        <c:v>42.99305555555555</c:v>
                      </c:pt>
                      <c:pt idx="6192">
                        <c:v>43</c:v>
                      </c:pt>
                      <c:pt idx="6193">
                        <c:v>43.00694444444445</c:v>
                      </c:pt>
                      <c:pt idx="6194">
                        <c:v>43.013888888888886</c:v>
                      </c:pt>
                      <c:pt idx="6195">
                        <c:v>43.020833333333336</c:v>
                      </c:pt>
                      <c:pt idx="6196">
                        <c:v>43.027777777777779</c:v>
                      </c:pt>
                      <c:pt idx="6197">
                        <c:v>43.034722222222221</c:v>
                      </c:pt>
                      <c:pt idx="6198">
                        <c:v>43.041666666666664</c:v>
                      </c:pt>
                      <c:pt idx="6199">
                        <c:v>43.048611111111114</c:v>
                      </c:pt>
                      <c:pt idx="6200">
                        <c:v>43.05555555555555</c:v>
                      </c:pt>
                      <c:pt idx="6201">
                        <c:v>43.0625</c:v>
                      </c:pt>
                      <c:pt idx="6202">
                        <c:v>43.06944444444445</c:v>
                      </c:pt>
                      <c:pt idx="6203">
                        <c:v>43.076388888888886</c:v>
                      </c:pt>
                      <c:pt idx="6204">
                        <c:v>43.083333333333336</c:v>
                      </c:pt>
                      <c:pt idx="6205">
                        <c:v>43.090277777777779</c:v>
                      </c:pt>
                      <c:pt idx="6206">
                        <c:v>43.097222222222221</c:v>
                      </c:pt>
                      <c:pt idx="6207">
                        <c:v>43.104166666666664</c:v>
                      </c:pt>
                      <c:pt idx="6208">
                        <c:v>43.111111111111114</c:v>
                      </c:pt>
                      <c:pt idx="6209">
                        <c:v>43.11805555555555</c:v>
                      </c:pt>
                      <c:pt idx="6210">
                        <c:v>43.125</c:v>
                      </c:pt>
                      <c:pt idx="6211">
                        <c:v>43.13194444444445</c:v>
                      </c:pt>
                      <c:pt idx="6212">
                        <c:v>43.138888888888886</c:v>
                      </c:pt>
                      <c:pt idx="6213">
                        <c:v>43.145833333333336</c:v>
                      </c:pt>
                      <c:pt idx="6214">
                        <c:v>43.152777777777779</c:v>
                      </c:pt>
                      <c:pt idx="6215">
                        <c:v>43.159722222222221</c:v>
                      </c:pt>
                      <c:pt idx="6216">
                        <c:v>43.166666666666664</c:v>
                      </c:pt>
                      <c:pt idx="6217">
                        <c:v>43.173611111111114</c:v>
                      </c:pt>
                      <c:pt idx="6218">
                        <c:v>43.18055555555555</c:v>
                      </c:pt>
                      <c:pt idx="6219">
                        <c:v>43.1875</c:v>
                      </c:pt>
                      <c:pt idx="6220">
                        <c:v>43.19444444444445</c:v>
                      </c:pt>
                      <c:pt idx="6221">
                        <c:v>43.201388888888886</c:v>
                      </c:pt>
                      <c:pt idx="6222">
                        <c:v>43.208333333333336</c:v>
                      </c:pt>
                      <c:pt idx="6223">
                        <c:v>43.215277777777779</c:v>
                      </c:pt>
                      <c:pt idx="6224">
                        <c:v>43.222222222222221</c:v>
                      </c:pt>
                      <c:pt idx="6225">
                        <c:v>43.229166666666664</c:v>
                      </c:pt>
                      <c:pt idx="6226">
                        <c:v>43.236111111111114</c:v>
                      </c:pt>
                      <c:pt idx="6227">
                        <c:v>43.24305555555555</c:v>
                      </c:pt>
                      <c:pt idx="6228">
                        <c:v>43.25</c:v>
                      </c:pt>
                      <c:pt idx="6229">
                        <c:v>43.25694444444445</c:v>
                      </c:pt>
                      <c:pt idx="6230">
                        <c:v>43.263888888888886</c:v>
                      </c:pt>
                      <c:pt idx="6231">
                        <c:v>43.270833333333336</c:v>
                      </c:pt>
                      <c:pt idx="6232">
                        <c:v>43.277777777777779</c:v>
                      </c:pt>
                      <c:pt idx="6233">
                        <c:v>43.284722222222221</c:v>
                      </c:pt>
                      <c:pt idx="6234">
                        <c:v>43.291666666666664</c:v>
                      </c:pt>
                      <c:pt idx="6235">
                        <c:v>43.298611111111114</c:v>
                      </c:pt>
                      <c:pt idx="6236">
                        <c:v>43.30555555555555</c:v>
                      </c:pt>
                      <c:pt idx="6237">
                        <c:v>43.3125</c:v>
                      </c:pt>
                      <c:pt idx="6238">
                        <c:v>43.31944444444445</c:v>
                      </c:pt>
                      <c:pt idx="6239">
                        <c:v>43.326388888888886</c:v>
                      </c:pt>
                      <c:pt idx="6240">
                        <c:v>43.333333333333336</c:v>
                      </c:pt>
                      <c:pt idx="6241">
                        <c:v>43.340277777777779</c:v>
                      </c:pt>
                      <c:pt idx="6242">
                        <c:v>43.347222222222221</c:v>
                      </c:pt>
                      <c:pt idx="6243">
                        <c:v>43.354166666666664</c:v>
                      </c:pt>
                      <c:pt idx="6244">
                        <c:v>43.361111111111114</c:v>
                      </c:pt>
                      <c:pt idx="6245">
                        <c:v>43.36805555555555</c:v>
                      </c:pt>
                      <c:pt idx="6246">
                        <c:v>43.375</c:v>
                      </c:pt>
                      <c:pt idx="6247">
                        <c:v>43.38194444444445</c:v>
                      </c:pt>
                      <c:pt idx="6248">
                        <c:v>43.388888888888886</c:v>
                      </c:pt>
                      <c:pt idx="6249">
                        <c:v>43.395833333333336</c:v>
                      </c:pt>
                      <c:pt idx="6250">
                        <c:v>43.402777777777779</c:v>
                      </c:pt>
                      <c:pt idx="6251">
                        <c:v>43.409722222222221</c:v>
                      </c:pt>
                      <c:pt idx="6252">
                        <c:v>43.416666666666664</c:v>
                      </c:pt>
                      <c:pt idx="6253">
                        <c:v>43.423611111111114</c:v>
                      </c:pt>
                      <c:pt idx="6254">
                        <c:v>43.43055555555555</c:v>
                      </c:pt>
                      <c:pt idx="6255">
                        <c:v>43.4375</c:v>
                      </c:pt>
                      <c:pt idx="6256">
                        <c:v>43.44444444444445</c:v>
                      </c:pt>
                      <c:pt idx="6257">
                        <c:v>43.451388888888886</c:v>
                      </c:pt>
                      <c:pt idx="6258">
                        <c:v>43.458333333333336</c:v>
                      </c:pt>
                      <c:pt idx="6259">
                        <c:v>43.465277777777779</c:v>
                      </c:pt>
                      <c:pt idx="6260">
                        <c:v>43.472222222222221</c:v>
                      </c:pt>
                      <c:pt idx="6261">
                        <c:v>43.479166666666664</c:v>
                      </c:pt>
                      <c:pt idx="6262">
                        <c:v>43.486111111111114</c:v>
                      </c:pt>
                      <c:pt idx="6263">
                        <c:v>43.49305555555555</c:v>
                      </c:pt>
                      <c:pt idx="6264">
                        <c:v>43.5</c:v>
                      </c:pt>
                      <c:pt idx="6265">
                        <c:v>43.50694444444445</c:v>
                      </c:pt>
                      <c:pt idx="6266">
                        <c:v>43.513888888888886</c:v>
                      </c:pt>
                      <c:pt idx="6267">
                        <c:v>43.520833333333336</c:v>
                      </c:pt>
                      <c:pt idx="6268">
                        <c:v>43.527777777777779</c:v>
                      </c:pt>
                      <c:pt idx="6269">
                        <c:v>43.534722222222221</c:v>
                      </c:pt>
                      <c:pt idx="6270">
                        <c:v>43.541666666666664</c:v>
                      </c:pt>
                      <c:pt idx="6271">
                        <c:v>43.548611111111114</c:v>
                      </c:pt>
                      <c:pt idx="6272">
                        <c:v>43.55555555555555</c:v>
                      </c:pt>
                      <c:pt idx="6273">
                        <c:v>43.5625</c:v>
                      </c:pt>
                      <c:pt idx="6274">
                        <c:v>43.56944444444445</c:v>
                      </c:pt>
                      <c:pt idx="6275">
                        <c:v>43.576388888888886</c:v>
                      </c:pt>
                      <c:pt idx="6276">
                        <c:v>43.583333333333336</c:v>
                      </c:pt>
                      <c:pt idx="6277">
                        <c:v>43.590277777777779</c:v>
                      </c:pt>
                      <c:pt idx="6278">
                        <c:v>43.597222222222221</c:v>
                      </c:pt>
                      <c:pt idx="6279">
                        <c:v>43.604166666666664</c:v>
                      </c:pt>
                      <c:pt idx="6280">
                        <c:v>43.611111111111114</c:v>
                      </c:pt>
                      <c:pt idx="6281">
                        <c:v>43.61805555555555</c:v>
                      </c:pt>
                      <c:pt idx="6282">
                        <c:v>43.625</c:v>
                      </c:pt>
                      <c:pt idx="6283">
                        <c:v>43.63194444444445</c:v>
                      </c:pt>
                      <c:pt idx="6284">
                        <c:v>43.638888888888886</c:v>
                      </c:pt>
                      <c:pt idx="6285">
                        <c:v>43.645833333333336</c:v>
                      </c:pt>
                      <c:pt idx="6286">
                        <c:v>43.652777777777779</c:v>
                      </c:pt>
                      <c:pt idx="6287">
                        <c:v>43.659722222222221</c:v>
                      </c:pt>
                      <c:pt idx="6288">
                        <c:v>43.666666666666664</c:v>
                      </c:pt>
                      <c:pt idx="6289">
                        <c:v>43.673611111111114</c:v>
                      </c:pt>
                      <c:pt idx="6290">
                        <c:v>43.68055555555555</c:v>
                      </c:pt>
                      <c:pt idx="6291">
                        <c:v>43.6875</c:v>
                      </c:pt>
                      <c:pt idx="6292">
                        <c:v>43.69444444444445</c:v>
                      </c:pt>
                      <c:pt idx="6293">
                        <c:v>43.701388888888886</c:v>
                      </c:pt>
                      <c:pt idx="6294">
                        <c:v>43.708333333333336</c:v>
                      </c:pt>
                      <c:pt idx="6295">
                        <c:v>43.715277777777779</c:v>
                      </c:pt>
                      <c:pt idx="6296">
                        <c:v>43.722222222222221</c:v>
                      </c:pt>
                      <c:pt idx="6297">
                        <c:v>43.729166666666664</c:v>
                      </c:pt>
                      <c:pt idx="6298">
                        <c:v>43.736111111111114</c:v>
                      </c:pt>
                      <c:pt idx="6299">
                        <c:v>43.74305555555555</c:v>
                      </c:pt>
                      <c:pt idx="6300">
                        <c:v>43.75</c:v>
                      </c:pt>
                      <c:pt idx="6301">
                        <c:v>43.75694444444445</c:v>
                      </c:pt>
                      <c:pt idx="6302">
                        <c:v>43.763888888888886</c:v>
                      </c:pt>
                      <c:pt idx="6303">
                        <c:v>43.770833333333336</c:v>
                      </c:pt>
                      <c:pt idx="6304">
                        <c:v>43.777777777777779</c:v>
                      </c:pt>
                      <c:pt idx="6305">
                        <c:v>43.784722222222221</c:v>
                      </c:pt>
                      <c:pt idx="6306">
                        <c:v>43.791666666666664</c:v>
                      </c:pt>
                      <c:pt idx="6307">
                        <c:v>43.798611111111114</c:v>
                      </c:pt>
                      <c:pt idx="6308">
                        <c:v>43.80555555555555</c:v>
                      </c:pt>
                      <c:pt idx="6309">
                        <c:v>43.8125</c:v>
                      </c:pt>
                      <c:pt idx="6310">
                        <c:v>43.81944444444445</c:v>
                      </c:pt>
                      <c:pt idx="6311">
                        <c:v>43.826388888888886</c:v>
                      </c:pt>
                      <c:pt idx="6312">
                        <c:v>43.833333333333336</c:v>
                      </c:pt>
                      <c:pt idx="6313">
                        <c:v>43.840277777777779</c:v>
                      </c:pt>
                      <c:pt idx="6314">
                        <c:v>43.847222222222221</c:v>
                      </c:pt>
                      <c:pt idx="6315">
                        <c:v>43.854166666666664</c:v>
                      </c:pt>
                      <c:pt idx="6316">
                        <c:v>43.861111111111114</c:v>
                      </c:pt>
                      <c:pt idx="6317">
                        <c:v>43.86805555555555</c:v>
                      </c:pt>
                      <c:pt idx="6318">
                        <c:v>43.875</c:v>
                      </c:pt>
                      <c:pt idx="6319">
                        <c:v>43.88194444444445</c:v>
                      </c:pt>
                      <c:pt idx="6320">
                        <c:v>43.888888888888886</c:v>
                      </c:pt>
                      <c:pt idx="6321">
                        <c:v>43.895833333333336</c:v>
                      </c:pt>
                      <c:pt idx="6322">
                        <c:v>43.902777777777779</c:v>
                      </c:pt>
                      <c:pt idx="6323">
                        <c:v>43.909722222222221</c:v>
                      </c:pt>
                      <c:pt idx="6324">
                        <c:v>43.916666666666664</c:v>
                      </c:pt>
                      <c:pt idx="6325">
                        <c:v>43.923611111111114</c:v>
                      </c:pt>
                      <c:pt idx="6326">
                        <c:v>43.93055555555555</c:v>
                      </c:pt>
                      <c:pt idx="6327">
                        <c:v>43.9375</c:v>
                      </c:pt>
                      <c:pt idx="6328">
                        <c:v>43.94444444444445</c:v>
                      </c:pt>
                      <c:pt idx="6329">
                        <c:v>43.951388888888886</c:v>
                      </c:pt>
                      <c:pt idx="6330">
                        <c:v>43.958333333333336</c:v>
                      </c:pt>
                      <c:pt idx="6331">
                        <c:v>43.965277777777779</c:v>
                      </c:pt>
                      <c:pt idx="6332">
                        <c:v>43.972222222222221</c:v>
                      </c:pt>
                      <c:pt idx="6333">
                        <c:v>43.979166666666664</c:v>
                      </c:pt>
                      <c:pt idx="6334">
                        <c:v>43.986111111111114</c:v>
                      </c:pt>
                      <c:pt idx="6335">
                        <c:v>43.99305555555555</c:v>
                      </c:pt>
                      <c:pt idx="6336">
                        <c:v>44</c:v>
                      </c:pt>
                      <c:pt idx="6337">
                        <c:v>44.00694444444445</c:v>
                      </c:pt>
                      <c:pt idx="6338">
                        <c:v>44.013888888888886</c:v>
                      </c:pt>
                      <c:pt idx="6339">
                        <c:v>44.020833333333336</c:v>
                      </c:pt>
                      <c:pt idx="6340">
                        <c:v>44.027777777777779</c:v>
                      </c:pt>
                      <c:pt idx="6341">
                        <c:v>44.034722222222221</c:v>
                      </c:pt>
                      <c:pt idx="6342">
                        <c:v>44.041666666666664</c:v>
                      </c:pt>
                      <c:pt idx="6343">
                        <c:v>44.048611111111114</c:v>
                      </c:pt>
                      <c:pt idx="6344">
                        <c:v>44.05555555555555</c:v>
                      </c:pt>
                      <c:pt idx="6345">
                        <c:v>44.0625</c:v>
                      </c:pt>
                      <c:pt idx="6346">
                        <c:v>44.06944444444445</c:v>
                      </c:pt>
                      <c:pt idx="6347">
                        <c:v>44.076388888888886</c:v>
                      </c:pt>
                      <c:pt idx="6348">
                        <c:v>44.083333333333336</c:v>
                      </c:pt>
                      <c:pt idx="6349">
                        <c:v>44.090277777777779</c:v>
                      </c:pt>
                      <c:pt idx="6350">
                        <c:v>44.097222222222221</c:v>
                      </c:pt>
                      <c:pt idx="6351">
                        <c:v>44.104166666666664</c:v>
                      </c:pt>
                      <c:pt idx="6352">
                        <c:v>44.111111111111114</c:v>
                      </c:pt>
                      <c:pt idx="6353">
                        <c:v>44.11805555555555</c:v>
                      </c:pt>
                      <c:pt idx="6354">
                        <c:v>44.125</c:v>
                      </c:pt>
                      <c:pt idx="6355">
                        <c:v>44.13194444444445</c:v>
                      </c:pt>
                      <c:pt idx="6356">
                        <c:v>44.138888888888886</c:v>
                      </c:pt>
                      <c:pt idx="6357">
                        <c:v>44.145833333333336</c:v>
                      </c:pt>
                      <c:pt idx="6358">
                        <c:v>44.152777777777779</c:v>
                      </c:pt>
                      <c:pt idx="6359">
                        <c:v>44.159722222222221</c:v>
                      </c:pt>
                      <c:pt idx="6360">
                        <c:v>44.166666666666664</c:v>
                      </c:pt>
                      <c:pt idx="6361">
                        <c:v>44.173611111111114</c:v>
                      </c:pt>
                      <c:pt idx="6362">
                        <c:v>44.18055555555555</c:v>
                      </c:pt>
                      <c:pt idx="6363">
                        <c:v>44.1875</c:v>
                      </c:pt>
                      <c:pt idx="6364">
                        <c:v>44.19444444444445</c:v>
                      </c:pt>
                      <c:pt idx="6365">
                        <c:v>44.201388888888886</c:v>
                      </c:pt>
                      <c:pt idx="6366">
                        <c:v>44.208333333333336</c:v>
                      </c:pt>
                      <c:pt idx="6367">
                        <c:v>44.215277777777779</c:v>
                      </c:pt>
                      <c:pt idx="6368">
                        <c:v>44.222222222222221</c:v>
                      </c:pt>
                      <c:pt idx="6369">
                        <c:v>44.229166666666664</c:v>
                      </c:pt>
                      <c:pt idx="6370">
                        <c:v>44.236111111111114</c:v>
                      </c:pt>
                      <c:pt idx="6371">
                        <c:v>44.24305555555555</c:v>
                      </c:pt>
                      <c:pt idx="6372">
                        <c:v>44.25</c:v>
                      </c:pt>
                      <c:pt idx="6373">
                        <c:v>44.25694444444445</c:v>
                      </c:pt>
                      <c:pt idx="6374">
                        <c:v>44.263888888888886</c:v>
                      </c:pt>
                      <c:pt idx="6375">
                        <c:v>44.270833333333336</c:v>
                      </c:pt>
                      <c:pt idx="6376">
                        <c:v>44.277777777777779</c:v>
                      </c:pt>
                      <c:pt idx="6377">
                        <c:v>44.284722222222221</c:v>
                      </c:pt>
                      <c:pt idx="6378">
                        <c:v>44.291666666666664</c:v>
                      </c:pt>
                      <c:pt idx="6379">
                        <c:v>44.298611111111114</c:v>
                      </c:pt>
                      <c:pt idx="6380">
                        <c:v>44.30555555555555</c:v>
                      </c:pt>
                      <c:pt idx="6381">
                        <c:v>44.3125</c:v>
                      </c:pt>
                      <c:pt idx="6382">
                        <c:v>44.31944444444445</c:v>
                      </c:pt>
                      <c:pt idx="6383">
                        <c:v>44.326388888888886</c:v>
                      </c:pt>
                      <c:pt idx="6384">
                        <c:v>44.333333333333336</c:v>
                      </c:pt>
                      <c:pt idx="6385">
                        <c:v>44.340277777777779</c:v>
                      </c:pt>
                      <c:pt idx="6386">
                        <c:v>44.347222222222221</c:v>
                      </c:pt>
                      <c:pt idx="6387">
                        <c:v>44.354166666666664</c:v>
                      </c:pt>
                      <c:pt idx="6388">
                        <c:v>44.361111111111114</c:v>
                      </c:pt>
                      <c:pt idx="6389">
                        <c:v>44.36805555555555</c:v>
                      </c:pt>
                      <c:pt idx="6390">
                        <c:v>44.375</c:v>
                      </c:pt>
                      <c:pt idx="6391">
                        <c:v>44.38194444444445</c:v>
                      </c:pt>
                      <c:pt idx="6392">
                        <c:v>44.388888888888886</c:v>
                      </c:pt>
                      <c:pt idx="6393">
                        <c:v>44.395833333333336</c:v>
                      </c:pt>
                      <c:pt idx="6394">
                        <c:v>44.402777777777779</c:v>
                      </c:pt>
                      <c:pt idx="6395">
                        <c:v>44.409722222222221</c:v>
                      </c:pt>
                      <c:pt idx="6396">
                        <c:v>44.416666666666664</c:v>
                      </c:pt>
                      <c:pt idx="6397">
                        <c:v>44.423611111111114</c:v>
                      </c:pt>
                      <c:pt idx="6398">
                        <c:v>44.43055555555555</c:v>
                      </c:pt>
                      <c:pt idx="6399">
                        <c:v>44.4375</c:v>
                      </c:pt>
                      <c:pt idx="6400">
                        <c:v>44.44444444444445</c:v>
                      </c:pt>
                      <c:pt idx="6401">
                        <c:v>44.451388888888886</c:v>
                      </c:pt>
                      <c:pt idx="6402">
                        <c:v>44.458333333333336</c:v>
                      </c:pt>
                      <c:pt idx="6403">
                        <c:v>44.465277777777779</c:v>
                      </c:pt>
                      <c:pt idx="6404">
                        <c:v>44.472222222222221</c:v>
                      </c:pt>
                      <c:pt idx="6405">
                        <c:v>44.479166666666664</c:v>
                      </c:pt>
                      <c:pt idx="6406">
                        <c:v>44.486111111111114</c:v>
                      </c:pt>
                      <c:pt idx="6407">
                        <c:v>44.49305555555555</c:v>
                      </c:pt>
                      <c:pt idx="6408">
                        <c:v>44.5</c:v>
                      </c:pt>
                      <c:pt idx="6409">
                        <c:v>44.50694444444445</c:v>
                      </c:pt>
                      <c:pt idx="6410">
                        <c:v>44.513888888888886</c:v>
                      </c:pt>
                      <c:pt idx="6411">
                        <c:v>44.520833333333336</c:v>
                      </c:pt>
                      <c:pt idx="6412">
                        <c:v>44.527777777777779</c:v>
                      </c:pt>
                      <c:pt idx="6413">
                        <c:v>44.534722222222221</c:v>
                      </c:pt>
                      <c:pt idx="6414">
                        <c:v>44.541666666666664</c:v>
                      </c:pt>
                      <c:pt idx="6415">
                        <c:v>44.548611111111114</c:v>
                      </c:pt>
                      <c:pt idx="6416">
                        <c:v>44.55555555555555</c:v>
                      </c:pt>
                      <c:pt idx="6417">
                        <c:v>44.5625</c:v>
                      </c:pt>
                      <c:pt idx="6418">
                        <c:v>44.56944444444445</c:v>
                      </c:pt>
                      <c:pt idx="6419">
                        <c:v>44.576388888888886</c:v>
                      </c:pt>
                      <c:pt idx="6420">
                        <c:v>44.583333333333336</c:v>
                      </c:pt>
                      <c:pt idx="6421">
                        <c:v>44.590277777777779</c:v>
                      </c:pt>
                      <c:pt idx="6422">
                        <c:v>44.597222222222221</c:v>
                      </c:pt>
                      <c:pt idx="6423">
                        <c:v>44.604166666666664</c:v>
                      </c:pt>
                      <c:pt idx="6424">
                        <c:v>44.611111111111114</c:v>
                      </c:pt>
                      <c:pt idx="6425">
                        <c:v>44.61805555555555</c:v>
                      </c:pt>
                      <c:pt idx="6426">
                        <c:v>44.625</c:v>
                      </c:pt>
                      <c:pt idx="6427">
                        <c:v>44.63194444444445</c:v>
                      </c:pt>
                      <c:pt idx="6428">
                        <c:v>44.638888888888886</c:v>
                      </c:pt>
                      <c:pt idx="6429">
                        <c:v>44.645833333333336</c:v>
                      </c:pt>
                      <c:pt idx="6430">
                        <c:v>44.652777777777779</c:v>
                      </c:pt>
                      <c:pt idx="6431">
                        <c:v>44.659722222222221</c:v>
                      </c:pt>
                      <c:pt idx="6432">
                        <c:v>44.666666666666664</c:v>
                      </c:pt>
                      <c:pt idx="6433">
                        <c:v>44.673611111111114</c:v>
                      </c:pt>
                      <c:pt idx="6434">
                        <c:v>44.68055555555555</c:v>
                      </c:pt>
                      <c:pt idx="6435">
                        <c:v>44.6875</c:v>
                      </c:pt>
                      <c:pt idx="6436">
                        <c:v>44.69444444444445</c:v>
                      </c:pt>
                      <c:pt idx="6437">
                        <c:v>44.701388888888886</c:v>
                      </c:pt>
                      <c:pt idx="6438">
                        <c:v>44.708333333333336</c:v>
                      </c:pt>
                      <c:pt idx="6439">
                        <c:v>44.715277777777779</c:v>
                      </c:pt>
                      <c:pt idx="6440">
                        <c:v>44.722222222222221</c:v>
                      </c:pt>
                      <c:pt idx="6441">
                        <c:v>44.729166666666664</c:v>
                      </c:pt>
                      <c:pt idx="6442">
                        <c:v>44.736111111111114</c:v>
                      </c:pt>
                      <c:pt idx="6443">
                        <c:v>44.74305555555555</c:v>
                      </c:pt>
                      <c:pt idx="6444">
                        <c:v>44.75</c:v>
                      </c:pt>
                      <c:pt idx="6445">
                        <c:v>44.75694444444445</c:v>
                      </c:pt>
                      <c:pt idx="6446">
                        <c:v>44.763888888888886</c:v>
                      </c:pt>
                      <c:pt idx="6447">
                        <c:v>44.770833333333336</c:v>
                      </c:pt>
                      <c:pt idx="6448">
                        <c:v>44.777777777777779</c:v>
                      </c:pt>
                      <c:pt idx="6449">
                        <c:v>44.784722222222221</c:v>
                      </c:pt>
                      <c:pt idx="6450">
                        <c:v>44.791666666666664</c:v>
                      </c:pt>
                      <c:pt idx="6451">
                        <c:v>44.798611111111114</c:v>
                      </c:pt>
                      <c:pt idx="6452">
                        <c:v>44.80555555555555</c:v>
                      </c:pt>
                      <c:pt idx="6453">
                        <c:v>44.8125</c:v>
                      </c:pt>
                      <c:pt idx="6454">
                        <c:v>44.81944444444445</c:v>
                      </c:pt>
                      <c:pt idx="6455">
                        <c:v>44.826388888888886</c:v>
                      </c:pt>
                      <c:pt idx="6456">
                        <c:v>44.833333333333336</c:v>
                      </c:pt>
                      <c:pt idx="6457">
                        <c:v>44.840277777777779</c:v>
                      </c:pt>
                      <c:pt idx="6458">
                        <c:v>44.847222222222221</c:v>
                      </c:pt>
                      <c:pt idx="6459">
                        <c:v>44.854166666666664</c:v>
                      </c:pt>
                      <c:pt idx="6460">
                        <c:v>44.861111111111114</c:v>
                      </c:pt>
                      <c:pt idx="6461">
                        <c:v>44.86805555555555</c:v>
                      </c:pt>
                      <c:pt idx="6462">
                        <c:v>44.875</c:v>
                      </c:pt>
                      <c:pt idx="6463">
                        <c:v>44.88194444444445</c:v>
                      </c:pt>
                      <c:pt idx="6464">
                        <c:v>44.888888888888886</c:v>
                      </c:pt>
                      <c:pt idx="6465">
                        <c:v>44.895833333333336</c:v>
                      </c:pt>
                      <c:pt idx="6466">
                        <c:v>44.902777777777779</c:v>
                      </c:pt>
                      <c:pt idx="6467">
                        <c:v>44.909722222222221</c:v>
                      </c:pt>
                      <c:pt idx="6468">
                        <c:v>44.916666666666664</c:v>
                      </c:pt>
                      <c:pt idx="6469">
                        <c:v>44.923611111111114</c:v>
                      </c:pt>
                      <c:pt idx="6470">
                        <c:v>44.93055555555555</c:v>
                      </c:pt>
                      <c:pt idx="6471">
                        <c:v>44.9375</c:v>
                      </c:pt>
                      <c:pt idx="6472">
                        <c:v>44.94444444444445</c:v>
                      </c:pt>
                      <c:pt idx="6473">
                        <c:v>44.951388888888886</c:v>
                      </c:pt>
                      <c:pt idx="6474">
                        <c:v>44.958333333333336</c:v>
                      </c:pt>
                      <c:pt idx="6475">
                        <c:v>44.965277777777779</c:v>
                      </c:pt>
                      <c:pt idx="6476">
                        <c:v>44.972222222222221</c:v>
                      </c:pt>
                      <c:pt idx="6477">
                        <c:v>44.979166666666664</c:v>
                      </c:pt>
                      <c:pt idx="6478">
                        <c:v>44.986111111111114</c:v>
                      </c:pt>
                      <c:pt idx="6479">
                        <c:v>44.99305555555555</c:v>
                      </c:pt>
                      <c:pt idx="6480">
                        <c:v>45</c:v>
                      </c:pt>
                      <c:pt idx="6481">
                        <c:v>45.00694444444445</c:v>
                      </c:pt>
                      <c:pt idx="6482">
                        <c:v>45.013888888888886</c:v>
                      </c:pt>
                      <c:pt idx="6483">
                        <c:v>45.020833333333336</c:v>
                      </c:pt>
                      <c:pt idx="6484">
                        <c:v>45.027777777777779</c:v>
                      </c:pt>
                      <c:pt idx="6485">
                        <c:v>45.034722222222221</c:v>
                      </c:pt>
                      <c:pt idx="6486">
                        <c:v>45.041666666666664</c:v>
                      </c:pt>
                      <c:pt idx="6487">
                        <c:v>45.048611111111114</c:v>
                      </c:pt>
                      <c:pt idx="6488">
                        <c:v>45.05555555555555</c:v>
                      </c:pt>
                      <c:pt idx="6489">
                        <c:v>45.0625</c:v>
                      </c:pt>
                      <c:pt idx="6490">
                        <c:v>45.06944444444445</c:v>
                      </c:pt>
                      <c:pt idx="6491">
                        <c:v>45.076388888888886</c:v>
                      </c:pt>
                      <c:pt idx="6492">
                        <c:v>45.083333333333336</c:v>
                      </c:pt>
                      <c:pt idx="6493">
                        <c:v>45.090277777777779</c:v>
                      </c:pt>
                      <c:pt idx="6494">
                        <c:v>45.097222222222221</c:v>
                      </c:pt>
                      <c:pt idx="6495">
                        <c:v>45.104166666666664</c:v>
                      </c:pt>
                      <c:pt idx="6496">
                        <c:v>45.111111111111114</c:v>
                      </c:pt>
                      <c:pt idx="6497">
                        <c:v>45.11805555555555</c:v>
                      </c:pt>
                      <c:pt idx="6498">
                        <c:v>45.125</c:v>
                      </c:pt>
                      <c:pt idx="6499">
                        <c:v>45.13194444444445</c:v>
                      </c:pt>
                      <c:pt idx="6500">
                        <c:v>45.138888888888886</c:v>
                      </c:pt>
                      <c:pt idx="6501">
                        <c:v>45.145833333333336</c:v>
                      </c:pt>
                      <c:pt idx="6502">
                        <c:v>45.152777777777779</c:v>
                      </c:pt>
                      <c:pt idx="6503">
                        <c:v>45.159722222222221</c:v>
                      </c:pt>
                      <c:pt idx="6504">
                        <c:v>45.166666666666664</c:v>
                      </c:pt>
                      <c:pt idx="6505">
                        <c:v>45.173611111111114</c:v>
                      </c:pt>
                      <c:pt idx="6506">
                        <c:v>45.18055555555555</c:v>
                      </c:pt>
                      <c:pt idx="6507">
                        <c:v>45.1875</c:v>
                      </c:pt>
                      <c:pt idx="6508">
                        <c:v>45.19444444444445</c:v>
                      </c:pt>
                      <c:pt idx="6509">
                        <c:v>45.201388888888886</c:v>
                      </c:pt>
                      <c:pt idx="6510">
                        <c:v>45.208333333333336</c:v>
                      </c:pt>
                      <c:pt idx="6511">
                        <c:v>45.215277777777779</c:v>
                      </c:pt>
                      <c:pt idx="6512">
                        <c:v>45.222222222222221</c:v>
                      </c:pt>
                      <c:pt idx="6513">
                        <c:v>45.229166666666664</c:v>
                      </c:pt>
                      <c:pt idx="6514">
                        <c:v>45.236111111111114</c:v>
                      </c:pt>
                      <c:pt idx="6515">
                        <c:v>45.24305555555555</c:v>
                      </c:pt>
                      <c:pt idx="6516">
                        <c:v>45.25</c:v>
                      </c:pt>
                      <c:pt idx="6517">
                        <c:v>45.25694444444445</c:v>
                      </c:pt>
                      <c:pt idx="6518">
                        <c:v>45.263888888888886</c:v>
                      </c:pt>
                      <c:pt idx="6519">
                        <c:v>45.270833333333336</c:v>
                      </c:pt>
                      <c:pt idx="6520">
                        <c:v>45.277777777777779</c:v>
                      </c:pt>
                      <c:pt idx="6521">
                        <c:v>45.284722222222221</c:v>
                      </c:pt>
                      <c:pt idx="6522">
                        <c:v>45.291666666666664</c:v>
                      </c:pt>
                      <c:pt idx="6523">
                        <c:v>45.298611111111114</c:v>
                      </c:pt>
                      <c:pt idx="6524">
                        <c:v>45.30555555555555</c:v>
                      </c:pt>
                      <c:pt idx="6525">
                        <c:v>45.3125</c:v>
                      </c:pt>
                      <c:pt idx="6526">
                        <c:v>45.31944444444445</c:v>
                      </c:pt>
                      <c:pt idx="6527">
                        <c:v>45.326388888888886</c:v>
                      </c:pt>
                      <c:pt idx="6528">
                        <c:v>45.333333333333336</c:v>
                      </c:pt>
                      <c:pt idx="6529">
                        <c:v>45.340277777777779</c:v>
                      </c:pt>
                      <c:pt idx="6530">
                        <c:v>45.347222222222221</c:v>
                      </c:pt>
                      <c:pt idx="6531">
                        <c:v>45.354166666666664</c:v>
                      </c:pt>
                      <c:pt idx="6532">
                        <c:v>45.361111111111114</c:v>
                      </c:pt>
                      <c:pt idx="6533">
                        <c:v>45.36805555555555</c:v>
                      </c:pt>
                      <c:pt idx="6534">
                        <c:v>45.375</c:v>
                      </c:pt>
                      <c:pt idx="6535">
                        <c:v>45.38194444444445</c:v>
                      </c:pt>
                      <c:pt idx="6536">
                        <c:v>45.388888888888886</c:v>
                      </c:pt>
                      <c:pt idx="6537">
                        <c:v>45.395833333333336</c:v>
                      </c:pt>
                      <c:pt idx="6538">
                        <c:v>45.402777777777779</c:v>
                      </c:pt>
                      <c:pt idx="6539">
                        <c:v>45.409722222222221</c:v>
                      </c:pt>
                      <c:pt idx="6540">
                        <c:v>45.416666666666664</c:v>
                      </c:pt>
                      <c:pt idx="6541">
                        <c:v>45.423611111111114</c:v>
                      </c:pt>
                      <c:pt idx="6542">
                        <c:v>45.43055555555555</c:v>
                      </c:pt>
                      <c:pt idx="6543">
                        <c:v>45.4375</c:v>
                      </c:pt>
                      <c:pt idx="6544">
                        <c:v>45.44444444444445</c:v>
                      </c:pt>
                      <c:pt idx="6545">
                        <c:v>45.451388888888886</c:v>
                      </c:pt>
                      <c:pt idx="6546">
                        <c:v>45.458333333333336</c:v>
                      </c:pt>
                      <c:pt idx="6547">
                        <c:v>45.465277777777779</c:v>
                      </c:pt>
                      <c:pt idx="6548">
                        <c:v>45.472222222222221</c:v>
                      </c:pt>
                      <c:pt idx="6549">
                        <c:v>45.479166666666664</c:v>
                      </c:pt>
                      <c:pt idx="6550">
                        <c:v>45.486111111111114</c:v>
                      </c:pt>
                      <c:pt idx="6551">
                        <c:v>45.49305555555555</c:v>
                      </c:pt>
                      <c:pt idx="6552">
                        <c:v>45.5</c:v>
                      </c:pt>
                      <c:pt idx="6553">
                        <c:v>45.50694444444445</c:v>
                      </c:pt>
                      <c:pt idx="6554">
                        <c:v>45.513888888888886</c:v>
                      </c:pt>
                      <c:pt idx="6555">
                        <c:v>45.520833333333336</c:v>
                      </c:pt>
                      <c:pt idx="6556">
                        <c:v>45.527777777777779</c:v>
                      </c:pt>
                      <c:pt idx="6557">
                        <c:v>45.534722222222221</c:v>
                      </c:pt>
                      <c:pt idx="6558">
                        <c:v>45.541666666666664</c:v>
                      </c:pt>
                      <c:pt idx="6559">
                        <c:v>45.548611111111114</c:v>
                      </c:pt>
                      <c:pt idx="6560">
                        <c:v>45.55555555555555</c:v>
                      </c:pt>
                      <c:pt idx="6561">
                        <c:v>45.5625</c:v>
                      </c:pt>
                      <c:pt idx="6562">
                        <c:v>45.56944444444445</c:v>
                      </c:pt>
                      <c:pt idx="6563">
                        <c:v>45.576388888888886</c:v>
                      </c:pt>
                      <c:pt idx="6564">
                        <c:v>45.583333333333336</c:v>
                      </c:pt>
                      <c:pt idx="6565">
                        <c:v>45.590277777777779</c:v>
                      </c:pt>
                      <c:pt idx="6566">
                        <c:v>45.597222222222221</c:v>
                      </c:pt>
                      <c:pt idx="6567">
                        <c:v>45.604166666666664</c:v>
                      </c:pt>
                      <c:pt idx="6568">
                        <c:v>45.611111111111114</c:v>
                      </c:pt>
                      <c:pt idx="6569">
                        <c:v>45.61805555555555</c:v>
                      </c:pt>
                      <c:pt idx="6570">
                        <c:v>45.625</c:v>
                      </c:pt>
                      <c:pt idx="6571">
                        <c:v>45.63194444444445</c:v>
                      </c:pt>
                      <c:pt idx="6572">
                        <c:v>45.638888888888886</c:v>
                      </c:pt>
                      <c:pt idx="6573">
                        <c:v>45.645833333333336</c:v>
                      </c:pt>
                      <c:pt idx="6574">
                        <c:v>45.652777777777779</c:v>
                      </c:pt>
                      <c:pt idx="6575">
                        <c:v>45.659722222222221</c:v>
                      </c:pt>
                      <c:pt idx="6576">
                        <c:v>45.666666666666664</c:v>
                      </c:pt>
                      <c:pt idx="6577">
                        <c:v>45.673611111111114</c:v>
                      </c:pt>
                      <c:pt idx="6578">
                        <c:v>45.68055555555555</c:v>
                      </c:pt>
                      <c:pt idx="6579">
                        <c:v>45.6875</c:v>
                      </c:pt>
                      <c:pt idx="6580">
                        <c:v>45.69444444444445</c:v>
                      </c:pt>
                      <c:pt idx="6581">
                        <c:v>45.701388888888886</c:v>
                      </c:pt>
                      <c:pt idx="6582">
                        <c:v>45.708333333333336</c:v>
                      </c:pt>
                      <c:pt idx="6583">
                        <c:v>45.715277777777779</c:v>
                      </c:pt>
                      <c:pt idx="6584">
                        <c:v>45.722222222222221</c:v>
                      </c:pt>
                      <c:pt idx="6585">
                        <c:v>45.729166666666664</c:v>
                      </c:pt>
                      <c:pt idx="6586">
                        <c:v>45.736111111111114</c:v>
                      </c:pt>
                      <c:pt idx="6587">
                        <c:v>45.74305555555555</c:v>
                      </c:pt>
                      <c:pt idx="6588">
                        <c:v>45.75</c:v>
                      </c:pt>
                      <c:pt idx="6589">
                        <c:v>45.75694444444445</c:v>
                      </c:pt>
                      <c:pt idx="6590">
                        <c:v>45.763888888888886</c:v>
                      </c:pt>
                      <c:pt idx="6591">
                        <c:v>45.770833333333336</c:v>
                      </c:pt>
                      <c:pt idx="6592">
                        <c:v>45.777777777777779</c:v>
                      </c:pt>
                      <c:pt idx="6593">
                        <c:v>45.784722222222221</c:v>
                      </c:pt>
                      <c:pt idx="6594">
                        <c:v>45.791666666666664</c:v>
                      </c:pt>
                      <c:pt idx="6595">
                        <c:v>45.798611111111114</c:v>
                      </c:pt>
                      <c:pt idx="6596">
                        <c:v>45.80555555555555</c:v>
                      </c:pt>
                      <c:pt idx="6597">
                        <c:v>45.8125</c:v>
                      </c:pt>
                      <c:pt idx="6598">
                        <c:v>45.81944444444445</c:v>
                      </c:pt>
                      <c:pt idx="6599">
                        <c:v>45.826388888888886</c:v>
                      </c:pt>
                      <c:pt idx="6600">
                        <c:v>45.833333333333336</c:v>
                      </c:pt>
                      <c:pt idx="6601">
                        <c:v>45.840277777777779</c:v>
                      </c:pt>
                      <c:pt idx="6602">
                        <c:v>45.847222222222221</c:v>
                      </c:pt>
                      <c:pt idx="6603">
                        <c:v>45.854166666666664</c:v>
                      </c:pt>
                      <c:pt idx="6604">
                        <c:v>45.861111111111114</c:v>
                      </c:pt>
                      <c:pt idx="6605">
                        <c:v>45.86805555555555</c:v>
                      </c:pt>
                      <c:pt idx="6606">
                        <c:v>45.875</c:v>
                      </c:pt>
                      <c:pt idx="6607">
                        <c:v>45.88194444444445</c:v>
                      </c:pt>
                      <c:pt idx="6608">
                        <c:v>45.888888888888886</c:v>
                      </c:pt>
                      <c:pt idx="6609">
                        <c:v>45.895833333333336</c:v>
                      </c:pt>
                      <c:pt idx="6610">
                        <c:v>45.902777777777779</c:v>
                      </c:pt>
                      <c:pt idx="6611">
                        <c:v>45.909722222222221</c:v>
                      </c:pt>
                      <c:pt idx="6612">
                        <c:v>45.916666666666664</c:v>
                      </c:pt>
                      <c:pt idx="6613">
                        <c:v>45.923611111111114</c:v>
                      </c:pt>
                      <c:pt idx="6614">
                        <c:v>45.93055555555555</c:v>
                      </c:pt>
                      <c:pt idx="6615">
                        <c:v>45.9375</c:v>
                      </c:pt>
                      <c:pt idx="6616">
                        <c:v>45.94444444444445</c:v>
                      </c:pt>
                      <c:pt idx="6617">
                        <c:v>45.951388888888886</c:v>
                      </c:pt>
                      <c:pt idx="6618">
                        <c:v>45.958333333333336</c:v>
                      </c:pt>
                      <c:pt idx="6619">
                        <c:v>45.965277777777779</c:v>
                      </c:pt>
                      <c:pt idx="6620">
                        <c:v>45.972222222222221</c:v>
                      </c:pt>
                      <c:pt idx="6621">
                        <c:v>45.979166666666664</c:v>
                      </c:pt>
                      <c:pt idx="6622">
                        <c:v>45.986111111111114</c:v>
                      </c:pt>
                      <c:pt idx="6623">
                        <c:v>45.99305555555555</c:v>
                      </c:pt>
                      <c:pt idx="6624">
                        <c:v>46</c:v>
                      </c:pt>
                      <c:pt idx="6625">
                        <c:v>46.00694444444445</c:v>
                      </c:pt>
                      <c:pt idx="6626">
                        <c:v>46.013888888888886</c:v>
                      </c:pt>
                      <c:pt idx="6627">
                        <c:v>46.020833333333336</c:v>
                      </c:pt>
                      <c:pt idx="6628">
                        <c:v>46.027777777777779</c:v>
                      </c:pt>
                      <c:pt idx="6629">
                        <c:v>46.034722222222221</c:v>
                      </c:pt>
                      <c:pt idx="6630">
                        <c:v>46.041666666666664</c:v>
                      </c:pt>
                      <c:pt idx="6631">
                        <c:v>46.048611111111114</c:v>
                      </c:pt>
                      <c:pt idx="6632">
                        <c:v>46.05555555555555</c:v>
                      </c:pt>
                      <c:pt idx="6633">
                        <c:v>46.0625</c:v>
                      </c:pt>
                      <c:pt idx="6634">
                        <c:v>46.06944444444445</c:v>
                      </c:pt>
                      <c:pt idx="6635">
                        <c:v>46.076388888888886</c:v>
                      </c:pt>
                      <c:pt idx="6636">
                        <c:v>46.083333333333336</c:v>
                      </c:pt>
                      <c:pt idx="6637">
                        <c:v>46.090277777777779</c:v>
                      </c:pt>
                      <c:pt idx="6638">
                        <c:v>46.097222222222221</c:v>
                      </c:pt>
                      <c:pt idx="6639">
                        <c:v>46.104166666666664</c:v>
                      </c:pt>
                      <c:pt idx="6640">
                        <c:v>46.111111111111114</c:v>
                      </c:pt>
                      <c:pt idx="6641">
                        <c:v>46.11805555555555</c:v>
                      </c:pt>
                      <c:pt idx="6642">
                        <c:v>46.125</c:v>
                      </c:pt>
                      <c:pt idx="6643">
                        <c:v>46.13194444444445</c:v>
                      </c:pt>
                      <c:pt idx="6644">
                        <c:v>46.138888888888886</c:v>
                      </c:pt>
                      <c:pt idx="6645">
                        <c:v>46.145833333333336</c:v>
                      </c:pt>
                      <c:pt idx="6646">
                        <c:v>46.152777777777779</c:v>
                      </c:pt>
                      <c:pt idx="6647">
                        <c:v>46.159722222222221</c:v>
                      </c:pt>
                      <c:pt idx="6648">
                        <c:v>46.166666666666664</c:v>
                      </c:pt>
                      <c:pt idx="6649">
                        <c:v>46.173611111111114</c:v>
                      </c:pt>
                      <c:pt idx="6650">
                        <c:v>46.18055555555555</c:v>
                      </c:pt>
                      <c:pt idx="6651">
                        <c:v>46.1875</c:v>
                      </c:pt>
                      <c:pt idx="6652">
                        <c:v>46.19444444444445</c:v>
                      </c:pt>
                      <c:pt idx="6653">
                        <c:v>46.201388888888886</c:v>
                      </c:pt>
                      <c:pt idx="6654">
                        <c:v>46.208333333333336</c:v>
                      </c:pt>
                      <c:pt idx="6655">
                        <c:v>46.215277777777779</c:v>
                      </c:pt>
                      <c:pt idx="6656">
                        <c:v>46.222222222222221</c:v>
                      </c:pt>
                      <c:pt idx="6657">
                        <c:v>46.229166666666664</c:v>
                      </c:pt>
                      <c:pt idx="6658">
                        <c:v>46.236111111111114</c:v>
                      </c:pt>
                      <c:pt idx="6659">
                        <c:v>46.24305555555555</c:v>
                      </c:pt>
                      <c:pt idx="6660">
                        <c:v>46.25</c:v>
                      </c:pt>
                      <c:pt idx="6661">
                        <c:v>46.25694444444445</c:v>
                      </c:pt>
                      <c:pt idx="6662">
                        <c:v>46.263888888888886</c:v>
                      </c:pt>
                      <c:pt idx="6663">
                        <c:v>46.270833333333336</c:v>
                      </c:pt>
                      <c:pt idx="6664">
                        <c:v>46.277777777777779</c:v>
                      </c:pt>
                      <c:pt idx="6665">
                        <c:v>46.284722222222221</c:v>
                      </c:pt>
                      <c:pt idx="6666">
                        <c:v>46.291666666666664</c:v>
                      </c:pt>
                      <c:pt idx="6667">
                        <c:v>46.298611111111114</c:v>
                      </c:pt>
                      <c:pt idx="6668">
                        <c:v>46.30555555555555</c:v>
                      </c:pt>
                      <c:pt idx="6669">
                        <c:v>46.3125</c:v>
                      </c:pt>
                      <c:pt idx="6670">
                        <c:v>46.31944444444445</c:v>
                      </c:pt>
                      <c:pt idx="6671">
                        <c:v>46.326388888888886</c:v>
                      </c:pt>
                      <c:pt idx="6672">
                        <c:v>46.333333333333336</c:v>
                      </c:pt>
                      <c:pt idx="6673">
                        <c:v>46.340277777777779</c:v>
                      </c:pt>
                      <c:pt idx="6674">
                        <c:v>46.347222222222221</c:v>
                      </c:pt>
                      <c:pt idx="6675">
                        <c:v>46.354166666666664</c:v>
                      </c:pt>
                      <c:pt idx="6676">
                        <c:v>46.361111111111114</c:v>
                      </c:pt>
                      <c:pt idx="6677">
                        <c:v>46.36805555555555</c:v>
                      </c:pt>
                      <c:pt idx="6678">
                        <c:v>46.375</c:v>
                      </c:pt>
                      <c:pt idx="6679">
                        <c:v>46.38194444444445</c:v>
                      </c:pt>
                      <c:pt idx="6680">
                        <c:v>46.388888888888886</c:v>
                      </c:pt>
                      <c:pt idx="6681">
                        <c:v>46.395833333333336</c:v>
                      </c:pt>
                      <c:pt idx="6682">
                        <c:v>46.402777777777779</c:v>
                      </c:pt>
                      <c:pt idx="6683">
                        <c:v>46.409722222222221</c:v>
                      </c:pt>
                      <c:pt idx="6684">
                        <c:v>46.416666666666664</c:v>
                      </c:pt>
                      <c:pt idx="6685">
                        <c:v>46.423611111111114</c:v>
                      </c:pt>
                      <c:pt idx="6686">
                        <c:v>46.43055555555555</c:v>
                      </c:pt>
                      <c:pt idx="6687">
                        <c:v>46.4375</c:v>
                      </c:pt>
                      <c:pt idx="6688">
                        <c:v>46.44444444444445</c:v>
                      </c:pt>
                      <c:pt idx="6689">
                        <c:v>46.451388888888886</c:v>
                      </c:pt>
                      <c:pt idx="6690">
                        <c:v>46.458333333333336</c:v>
                      </c:pt>
                      <c:pt idx="6691">
                        <c:v>46.465277777777779</c:v>
                      </c:pt>
                      <c:pt idx="6692">
                        <c:v>46.472222222222221</c:v>
                      </c:pt>
                      <c:pt idx="6693">
                        <c:v>46.479166666666664</c:v>
                      </c:pt>
                      <c:pt idx="6694">
                        <c:v>46.486111111111114</c:v>
                      </c:pt>
                      <c:pt idx="6695">
                        <c:v>46.49305555555555</c:v>
                      </c:pt>
                      <c:pt idx="6696">
                        <c:v>46.5</c:v>
                      </c:pt>
                      <c:pt idx="6697">
                        <c:v>46.50694444444445</c:v>
                      </c:pt>
                      <c:pt idx="6698">
                        <c:v>46.513888888888886</c:v>
                      </c:pt>
                      <c:pt idx="6699">
                        <c:v>46.520833333333336</c:v>
                      </c:pt>
                      <c:pt idx="6700">
                        <c:v>46.527777777777779</c:v>
                      </c:pt>
                      <c:pt idx="6701">
                        <c:v>46.534722222222221</c:v>
                      </c:pt>
                      <c:pt idx="6702">
                        <c:v>46.541666666666664</c:v>
                      </c:pt>
                      <c:pt idx="6703">
                        <c:v>46.548611111111114</c:v>
                      </c:pt>
                      <c:pt idx="6704">
                        <c:v>46.55555555555555</c:v>
                      </c:pt>
                      <c:pt idx="6705">
                        <c:v>46.5625</c:v>
                      </c:pt>
                      <c:pt idx="6706">
                        <c:v>46.56944444444445</c:v>
                      </c:pt>
                      <c:pt idx="6707">
                        <c:v>46.576388888888886</c:v>
                      </c:pt>
                      <c:pt idx="6708">
                        <c:v>46.583333333333336</c:v>
                      </c:pt>
                      <c:pt idx="6709">
                        <c:v>46.590277777777779</c:v>
                      </c:pt>
                      <c:pt idx="6710">
                        <c:v>46.597222222222221</c:v>
                      </c:pt>
                      <c:pt idx="6711">
                        <c:v>46.604166666666664</c:v>
                      </c:pt>
                      <c:pt idx="6712">
                        <c:v>46.611111111111114</c:v>
                      </c:pt>
                      <c:pt idx="6713">
                        <c:v>46.61805555555555</c:v>
                      </c:pt>
                      <c:pt idx="6714">
                        <c:v>46.625</c:v>
                      </c:pt>
                      <c:pt idx="6715">
                        <c:v>46.63194444444445</c:v>
                      </c:pt>
                      <c:pt idx="6716">
                        <c:v>46.638888888888886</c:v>
                      </c:pt>
                      <c:pt idx="6717">
                        <c:v>46.645833333333336</c:v>
                      </c:pt>
                      <c:pt idx="6718">
                        <c:v>46.652777777777779</c:v>
                      </c:pt>
                      <c:pt idx="6719">
                        <c:v>46.659722222222221</c:v>
                      </c:pt>
                      <c:pt idx="6720">
                        <c:v>46.666666666666664</c:v>
                      </c:pt>
                      <c:pt idx="6721">
                        <c:v>46.673611111111114</c:v>
                      </c:pt>
                      <c:pt idx="6722">
                        <c:v>46.68055555555555</c:v>
                      </c:pt>
                      <c:pt idx="6723">
                        <c:v>46.6875</c:v>
                      </c:pt>
                      <c:pt idx="6724">
                        <c:v>46.69444444444445</c:v>
                      </c:pt>
                      <c:pt idx="6725">
                        <c:v>46.701388888888886</c:v>
                      </c:pt>
                      <c:pt idx="6726">
                        <c:v>46.708333333333336</c:v>
                      </c:pt>
                      <c:pt idx="6727">
                        <c:v>46.715277777777779</c:v>
                      </c:pt>
                      <c:pt idx="6728">
                        <c:v>46.722222222222221</c:v>
                      </c:pt>
                      <c:pt idx="6729">
                        <c:v>46.729166666666664</c:v>
                      </c:pt>
                      <c:pt idx="6730">
                        <c:v>46.736111111111114</c:v>
                      </c:pt>
                      <c:pt idx="6731">
                        <c:v>46.74305555555555</c:v>
                      </c:pt>
                      <c:pt idx="6732">
                        <c:v>46.75</c:v>
                      </c:pt>
                      <c:pt idx="6733">
                        <c:v>46.75694444444445</c:v>
                      </c:pt>
                      <c:pt idx="6734">
                        <c:v>46.763888888888886</c:v>
                      </c:pt>
                      <c:pt idx="6735">
                        <c:v>46.770833333333336</c:v>
                      </c:pt>
                      <c:pt idx="6736">
                        <c:v>46.777777777777779</c:v>
                      </c:pt>
                      <c:pt idx="6737">
                        <c:v>46.784722222222221</c:v>
                      </c:pt>
                      <c:pt idx="6738">
                        <c:v>46.791666666666664</c:v>
                      </c:pt>
                      <c:pt idx="6739">
                        <c:v>46.798611111111114</c:v>
                      </c:pt>
                      <c:pt idx="6740">
                        <c:v>46.80555555555555</c:v>
                      </c:pt>
                      <c:pt idx="6741">
                        <c:v>46.8125</c:v>
                      </c:pt>
                      <c:pt idx="6742">
                        <c:v>46.81944444444445</c:v>
                      </c:pt>
                      <c:pt idx="6743">
                        <c:v>46.826388888888886</c:v>
                      </c:pt>
                      <c:pt idx="6744">
                        <c:v>46.833333333333336</c:v>
                      </c:pt>
                      <c:pt idx="6745">
                        <c:v>46.840277777777779</c:v>
                      </c:pt>
                      <c:pt idx="6746">
                        <c:v>46.847222222222221</c:v>
                      </c:pt>
                      <c:pt idx="6747">
                        <c:v>46.854166666666664</c:v>
                      </c:pt>
                      <c:pt idx="6748">
                        <c:v>46.861111111111114</c:v>
                      </c:pt>
                      <c:pt idx="6749">
                        <c:v>46.86805555555555</c:v>
                      </c:pt>
                      <c:pt idx="6750">
                        <c:v>46.875</c:v>
                      </c:pt>
                      <c:pt idx="6751">
                        <c:v>46.88194444444445</c:v>
                      </c:pt>
                      <c:pt idx="6752">
                        <c:v>46.888888888888886</c:v>
                      </c:pt>
                      <c:pt idx="6753">
                        <c:v>46.895833333333336</c:v>
                      </c:pt>
                      <c:pt idx="6754">
                        <c:v>46.902777777777779</c:v>
                      </c:pt>
                      <c:pt idx="6755">
                        <c:v>46.909722222222221</c:v>
                      </c:pt>
                      <c:pt idx="6756">
                        <c:v>46.916666666666664</c:v>
                      </c:pt>
                      <c:pt idx="6757">
                        <c:v>46.923611111111114</c:v>
                      </c:pt>
                      <c:pt idx="6758">
                        <c:v>46.93055555555555</c:v>
                      </c:pt>
                      <c:pt idx="6759">
                        <c:v>46.9375</c:v>
                      </c:pt>
                      <c:pt idx="6760">
                        <c:v>46.94444444444445</c:v>
                      </c:pt>
                      <c:pt idx="6761">
                        <c:v>46.951388888888886</c:v>
                      </c:pt>
                      <c:pt idx="6762">
                        <c:v>46.958333333333336</c:v>
                      </c:pt>
                      <c:pt idx="6763">
                        <c:v>46.965277777777779</c:v>
                      </c:pt>
                      <c:pt idx="6764">
                        <c:v>46.972222222222221</c:v>
                      </c:pt>
                      <c:pt idx="6765">
                        <c:v>46.979166666666664</c:v>
                      </c:pt>
                      <c:pt idx="6766">
                        <c:v>46.986111111111114</c:v>
                      </c:pt>
                      <c:pt idx="6767">
                        <c:v>46.99305555555555</c:v>
                      </c:pt>
                      <c:pt idx="6768">
                        <c:v>47</c:v>
                      </c:pt>
                      <c:pt idx="6769">
                        <c:v>47.00694444444445</c:v>
                      </c:pt>
                      <c:pt idx="6770">
                        <c:v>47.013888888888886</c:v>
                      </c:pt>
                      <c:pt idx="6771">
                        <c:v>47.020833333333336</c:v>
                      </c:pt>
                      <c:pt idx="6772">
                        <c:v>47.027777777777779</c:v>
                      </c:pt>
                      <c:pt idx="6773">
                        <c:v>47.034722222222221</c:v>
                      </c:pt>
                      <c:pt idx="6774">
                        <c:v>47.041666666666664</c:v>
                      </c:pt>
                      <c:pt idx="6775">
                        <c:v>47.048611111111114</c:v>
                      </c:pt>
                      <c:pt idx="6776">
                        <c:v>47.05555555555555</c:v>
                      </c:pt>
                      <c:pt idx="6777">
                        <c:v>47.0625</c:v>
                      </c:pt>
                      <c:pt idx="6778">
                        <c:v>47.06944444444445</c:v>
                      </c:pt>
                      <c:pt idx="6779">
                        <c:v>47.076388888888886</c:v>
                      </c:pt>
                      <c:pt idx="6780">
                        <c:v>47.083333333333336</c:v>
                      </c:pt>
                      <c:pt idx="6781">
                        <c:v>47.090277777777779</c:v>
                      </c:pt>
                      <c:pt idx="6782">
                        <c:v>47.097222222222221</c:v>
                      </c:pt>
                      <c:pt idx="6783">
                        <c:v>47.104166666666664</c:v>
                      </c:pt>
                      <c:pt idx="6784">
                        <c:v>47.111111111111114</c:v>
                      </c:pt>
                      <c:pt idx="6785">
                        <c:v>47.11805555555555</c:v>
                      </c:pt>
                      <c:pt idx="6786">
                        <c:v>47.125</c:v>
                      </c:pt>
                      <c:pt idx="6787">
                        <c:v>47.13194444444445</c:v>
                      </c:pt>
                      <c:pt idx="6788">
                        <c:v>47.138888888888886</c:v>
                      </c:pt>
                      <c:pt idx="6789">
                        <c:v>47.145833333333336</c:v>
                      </c:pt>
                      <c:pt idx="6790">
                        <c:v>47.152777777777779</c:v>
                      </c:pt>
                      <c:pt idx="6791">
                        <c:v>47.159722222222221</c:v>
                      </c:pt>
                      <c:pt idx="6792">
                        <c:v>47.166666666666664</c:v>
                      </c:pt>
                      <c:pt idx="6793">
                        <c:v>47.173611111111114</c:v>
                      </c:pt>
                      <c:pt idx="6794">
                        <c:v>47.18055555555555</c:v>
                      </c:pt>
                      <c:pt idx="6795">
                        <c:v>47.1875</c:v>
                      </c:pt>
                      <c:pt idx="6796">
                        <c:v>47.19444444444445</c:v>
                      </c:pt>
                      <c:pt idx="6797">
                        <c:v>47.201388888888886</c:v>
                      </c:pt>
                      <c:pt idx="6798">
                        <c:v>47.208333333333336</c:v>
                      </c:pt>
                      <c:pt idx="6799">
                        <c:v>47.215277777777779</c:v>
                      </c:pt>
                      <c:pt idx="6800">
                        <c:v>47.222222222222221</c:v>
                      </c:pt>
                      <c:pt idx="6801">
                        <c:v>47.229166666666664</c:v>
                      </c:pt>
                      <c:pt idx="6802">
                        <c:v>47.236111111111114</c:v>
                      </c:pt>
                      <c:pt idx="6803">
                        <c:v>47.24305555555555</c:v>
                      </c:pt>
                      <c:pt idx="6804">
                        <c:v>47.25</c:v>
                      </c:pt>
                      <c:pt idx="6805">
                        <c:v>47.25694444444445</c:v>
                      </c:pt>
                      <c:pt idx="6806">
                        <c:v>47.263888888888886</c:v>
                      </c:pt>
                      <c:pt idx="6807">
                        <c:v>47.270833333333336</c:v>
                      </c:pt>
                      <c:pt idx="6808">
                        <c:v>47.277777777777779</c:v>
                      </c:pt>
                      <c:pt idx="6809">
                        <c:v>47.284722222222221</c:v>
                      </c:pt>
                      <c:pt idx="6810">
                        <c:v>47.291666666666664</c:v>
                      </c:pt>
                      <c:pt idx="6811">
                        <c:v>47.298611111111114</c:v>
                      </c:pt>
                      <c:pt idx="6812">
                        <c:v>47.30555555555555</c:v>
                      </c:pt>
                      <c:pt idx="6813">
                        <c:v>47.3125</c:v>
                      </c:pt>
                      <c:pt idx="6814">
                        <c:v>47.31944444444445</c:v>
                      </c:pt>
                      <c:pt idx="6815">
                        <c:v>47.326388888888886</c:v>
                      </c:pt>
                      <c:pt idx="6816">
                        <c:v>47.333333333333336</c:v>
                      </c:pt>
                      <c:pt idx="6817">
                        <c:v>47.340277777777779</c:v>
                      </c:pt>
                      <c:pt idx="6818">
                        <c:v>47.347222222222221</c:v>
                      </c:pt>
                      <c:pt idx="6819">
                        <c:v>47.354166666666664</c:v>
                      </c:pt>
                      <c:pt idx="6820">
                        <c:v>47.361111111111114</c:v>
                      </c:pt>
                      <c:pt idx="6821">
                        <c:v>47.36805555555555</c:v>
                      </c:pt>
                      <c:pt idx="6822">
                        <c:v>47.375</c:v>
                      </c:pt>
                      <c:pt idx="6823">
                        <c:v>47.38194444444445</c:v>
                      </c:pt>
                      <c:pt idx="6824">
                        <c:v>47.388888888888886</c:v>
                      </c:pt>
                      <c:pt idx="6825">
                        <c:v>47.395833333333336</c:v>
                      </c:pt>
                      <c:pt idx="6826">
                        <c:v>47.402777777777779</c:v>
                      </c:pt>
                      <c:pt idx="6827">
                        <c:v>47.409722222222221</c:v>
                      </c:pt>
                      <c:pt idx="6828">
                        <c:v>47.416666666666664</c:v>
                      </c:pt>
                      <c:pt idx="6829">
                        <c:v>47.423611111111114</c:v>
                      </c:pt>
                      <c:pt idx="6830">
                        <c:v>47.43055555555555</c:v>
                      </c:pt>
                      <c:pt idx="6831">
                        <c:v>47.4375</c:v>
                      </c:pt>
                      <c:pt idx="6832">
                        <c:v>47.44444444444445</c:v>
                      </c:pt>
                      <c:pt idx="6833">
                        <c:v>47.451388888888886</c:v>
                      </c:pt>
                      <c:pt idx="6834">
                        <c:v>47.458333333333336</c:v>
                      </c:pt>
                      <c:pt idx="6835">
                        <c:v>47.465277777777779</c:v>
                      </c:pt>
                      <c:pt idx="6836">
                        <c:v>47.472222222222221</c:v>
                      </c:pt>
                      <c:pt idx="6837">
                        <c:v>47.479166666666664</c:v>
                      </c:pt>
                      <c:pt idx="6838">
                        <c:v>47.486111111111114</c:v>
                      </c:pt>
                      <c:pt idx="6839">
                        <c:v>47.49305555555555</c:v>
                      </c:pt>
                      <c:pt idx="6840">
                        <c:v>47.5</c:v>
                      </c:pt>
                      <c:pt idx="6841">
                        <c:v>47.50694444444445</c:v>
                      </c:pt>
                      <c:pt idx="6842">
                        <c:v>47.513888888888886</c:v>
                      </c:pt>
                      <c:pt idx="6843">
                        <c:v>47.520833333333336</c:v>
                      </c:pt>
                      <c:pt idx="6844">
                        <c:v>47.527777777777779</c:v>
                      </c:pt>
                      <c:pt idx="6845">
                        <c:v>47.534722222222221</c:v>
                      </c:pt>
                      <c:pt idx="6846">
                        <c:v>47.541666666666664</c:v>
                      </c:pt>
                      <c:pt idx="6847">
                        <c:v>47.548611111111114</c:v>
                      </c:pt>
                      <c:pt idx="6848">
                        <c:v>47.55555555555555</c:v>
                      </c:pt>
                      <c:pt idx="6849">
                        <c:v>47.5625</c:v>
                      </c:pt>
                      <c:pt idx="6850">
                        <c:v>47.56944444444445</c:v>
                      </c:pt>
                      <c:pt idx="6851">
                        <c:v>47.576388888888886</c:v>
                      </c:pt>
                      <c:pt idx="6852">
                        <c:v>47.583333333333336</c:v>
                      </c:pt>
                      <c:pt idx="6853">
                        <c:v>47.590277777777779</c:v>
                      </c:pt>
                      <c:pt idx="6854">
                        <c:v>47.597222222222221</c:v>
                      </c:pt>
                      <c:pt idx="6855">
                        <c:v>47.604166666666664</c:v>
                      </c:pt>
                      <c:pt idx="6856">
                        <c:v>47.611111111111114</c:v>
                      </c:pt>
                      <c:pt idx="6857">
                        <c:v>47.61805555555555</c:v>
                      </c:pt>
                      <c:pt idx="6858">
                        <c:v>47.625</c:v>
                      </c:pt>
                      <c:pt idx="6859">
                        <c:v>47.63194444444445</c:v>
                      </c:pt>
                      <c:pt idx="6860">
                        <c:v>47.638888888888886</c:v>
                      </c:pt>
                      <c:pt idx="6861">
                        <c:v>47.645833333333336</c:v>
                      </c:pt>
                      <c:pt idx="6862">
                        <c:v>47.652777777777779</c:v>
                      </c:pt>
                      <c:pt idx="6863">
                        <c:v>47.659722222222221</c:v>
                      </c:pt>
                      <c:pt idx="6864">
                        <c:v>47.666666666666664</c:v>
                      </c:pt>
                      <c:pt idx="6865">
                        <c:v>47.673611111111114</c:v>
                      </c:pt>
                      <c:pt idx="6866">
                        <c:v>47.68055555555555</c:v>
                      </c:pt>
                      <c:pt idx="6867">
                        <c:v>47.6875</c:v>
                      </c:pt>
                      <c:pt idx="6868">
                        <c:v>47.69444444444445</c:v>
                      </c:pt>
                      <c:pt idx="6869">
                        <c:v>47.701388888888886</c:v>
                      </c:pt>
                      <c:pt idx="6870">
                        <c:v>47.708333333333336</c:v>
                      </c:pt>
                      <c:pt idx="6871">
                        <c:v>47.715277777777779</c:v>
                      </c:pt>
                      <c:pt idx="6872">
                        <c:v>47.722222222222221</c:v>
                      </c:pt>
                      <c:pt idx="6873">
                        <c:v>47.729166666666664</c:v>
                      </c:pt>
                      <c:pt idx="6874">
                        <c:v>47.736111111111114</c:v>
                      </c:pt>
                      <c:pt idx="6875">
                        <c:v>47.74305555555555</c:v>
                      </c:pt>
                      <c:pt idx="6876">
                        <c:v>47.75</c:v>
                      </c:pt>
                      <c:pt idx="6877">
                        <c:v>47.75694444444445</c:v>
                      </c:pt>
                      <c:pt idx="6878">
                        <c:v>47.763888888888886</c:v>
                      </c:pt>
                      <c:pt idx="6879">
                        <c:v>47.770833333333336</c:v>
                      </c:pt>
                      <c:pt idx="6880">
                        <c:v>47.777777777777779</c:v>
                      </c:pt>
                      <c:pt idx="6881">
                        <c:v>47.784722222222221</c:v>
                      </c:pt>
                      <c:pt idx="6882">
                        <c:v>47.791666666666664</c:v>
                      </c:pt>
                      <c:pt idx="6883">
                        <c:v>47.798611111111114</c:v>
                      </c:pt>
                      <c:pt idx="6884">
                        <c:v>47.80555555555555</c:v>
                      </c:pt>
                      <c:pt idx="6885">
                        <c:v>47.8125</c:v>
                      </c:pt>
                      <c:pt idx="6886">
                        <c:v>47.81944444444445</c:v>
                      </c:pt>
                      <c:pt idx="6887">
                        <c:v>47.826388888888886</c:v>
                      </c:pt>
                      <c:pt idx="6888">
                        <c:v>47.833333333333336</c:v>
                      </c:pt>
                      <c:pt idx="6889">
                        <c:v>47.840277777777779</c:v>
                      </c:pt>
                      <c:pt idx="6890">
                        <c:v>47.847222222222221</c:v>
                      </c:pt>
                      <c:pt idx="6891">
                        <c:v>47.854166666666664</c:v>
                      </c:pt>
                      <c:pt idx="6892">
                        <c:v>47.861111111111114</c:v>
                      </c:pt>
                      <c:pt idx="6893">
                        <c:v>47.86805555555555</c:v>
                      </c:pt>
                      <c:pt idx="6894">
                        <c:v>47.875</c:v>
                      </c:pt>
                      <c:pt idx="6895">
                        <c:v>47.88194444444445</c:v>
                      </c:pt>
                      <c:pt idx="6896">
                        <c:v>47.888888888888886</c:v>
                      </c:pt>
                      <c:pt idx="6897">
                        <c:v>47.895833333333336</c:v>
                      </c:pt>
                      <c:pt idx="6898">
                        <c:v>47.902777777777779</c:v>
                      </c:pt>
                      <c:pt idx="6899">
                        <c:v>47.909722222222221</c:v>
                      </c:pt>
                      <c:pt idx="6900">
                        <c:v>47.916666666666664</c:v>
                      </c:pt>
                      <c:pt idx="6901">
                        <c:v>47.923611111111114</c:v>
                      </c:pt>
                      <c:pt idx="6902">
                        <c:v>47.93055555555555</c:v>
                      </c:pt>
                      <c:pt idx="6903">
                        <c:v>47.9375</c:v>
                      </c:pt>
                      <c:pt idx="6904">
                        <c:v>47.94444444444445</c:v>
                      </c:pt>
                      <c:pt idx="6905">
                        <c:v>47.951388888888886</c:v>
                      </c:pt>
                      <c:pt idx="6906">
                        <c:v>47.958333333333336</c:v>
                      </c:pt>
                      <c:pt idx="6907">
                        <c:v>47.965277777777779</c:v>
                      </c:pt>
                      <c:pt idx="6908">
                        <c:v>47.972222222222221</c:v>
                      </c:pt>
                      <c:pt idx="6909">
                        <c:v>47.979166666666664</c:v>
                      </c:pt>
                      <c:pt idx="6910">
                        <c:v>47.986111111111114</c:v>
                      </c:pt>
                      <c:pt idx="6911">
                        <c:v>47.99305555555555</c:v>
                      </c:pt>
                      <c:pt idx="6912">
                        <c:v>48</c:v>
                      </c:pt>
                      <c:pt idx="6913">
                        <c:v>48.00694444444445</c:v>
                      </c:pt>
                      <c:pt idx="6914">
                        <c:v>48.013888888888886</c:v>
                      </c:pt>
                      <c:pt idx="6915">
                        <c:v>48.020833333333336</c:v>
                      </c:pt>
                      <c:pt idx="6916">
                        <c:v>48.027777777777779</c:v>
                      </c:pt>
                      <c:pt idx="6917">
                        <c:v>48.034722222222221</c:v>
                      </c:pt>
                      <c:pt idx="6918">
                        <c:v>48.041666666666664</c:v>
                      </c:pt>
                      <c:pt idx="6919">
                        <c:v>48.048611111111114</c:v>
                      </c:pt>
                      <c:pt idx="6920">
                        <c:v>48.05555555555555</c:v>
                      </c:pt>
                      <c:pt idx="6921">
                        <c:v>48.0625</c:v>
                      </c:pt>
                      <c:pt idx="6922">
                        <c:v>48.06944444444445</c:v>
                      </c:pt>
                      <c:pt idx="6923">
                        <c:v>48.076388888888886</c:v>
                      </c:pt>
                      <c:pt idx="6924">
                        <c:v>48.083333333333336</c:v>
                      </c:pt>
                      <c:pt idx="6925">
                        <c:v>48.090277777777779</c:v>
                      </c:pt>
                      <c:pt idx="6926">
                        <c:v>48.097222222222221</c:v>
                      </c:pt>
                      <c:pt idx="6927">
                        <c:v>48.104166666666664</c:v>
                      </c:pt>
                      <c:pt idx="6928">
                        <c:v>48.111111111111114</c:v>
                      </c:pt>
                      <c:pt idx="6929">
                        <c:v>48.11805555555555</c:v>
                      </c:pt>
                      <c:pt idx="6930">
                        <c:v>48.125</c:v>
                      </c:pt>
                      <c:pt idx="6931">
                        <c:v>48.13194444444445</c:v>
                      </c:pt>
                      <c:pt idx="6932">
                        <c:v>48.138888888888886</c:v>
                      </c:pt>
                      <c:pt idx="6933">
                        <c:v>48.145833333333336</c:v>
                      </c:pt>
                      <c:pt idx="6934">
                        <c:v>48.152777777777779</c:v>
                      </c:pt>
                      <c:pt idx="6935">
                        <c:v>48.159722222222221</c:v>
                      </c:pt>
                      <c:pt idx="6936">
                        <c:v>48.166666666666664</c:v>
                      </c:pt>
                      <c:pt idx="6937">
                        <c:v>48.173611111111114</c:v>
                      </c:pt>
                      <c:pt idx="6938">
                        <c:v>48.18055555555555</c:v>
                      </c:pt>
                      <c:pt idx="6939">
                        <c:v>48.1875</c:v>
                      </c:pt>
                      <c:pt idx="6940">
                        <c:v>48.19444444444445</c:v>
                      </c:pt>
                      <c:pt idx="6941">
                        <c:v>48.201388888888886</c:v>
                      </c:pt>
                      <c:pt idx="6942">
                        <c:v>48.208333333333336</c:v>
                      </c:pt>
                      <c:pt idx="6943">
                        <c:v>48.215277777777779</c:v>
                      </c:pt>
                      <c:pt idx="6944">
                        <c:v>48.222222222222221</c:v>
                      </c:pt>
                      <c:pt idx="6945">
                        <c:v>48.229166666666664</c:v>
                      </c:pt>
                      <c:pt idx="6946">
                        <c:v>48.236111111111114</c:v>
                      </c:pt>
                      <c:pt idx="6947">
                        <c:v>48.24305555555555</c:v>
                      </c:pt>
                      <c:pt idx="6948">
                        <c:v>48.25</c:v>
                      </c:pt>
                      <c:pt idx="6949">
                        <c:v>48.25694444444445</c:v>
                      </c:pt>
                      <c:pt idx="6950">
                        <c:v>48.263888888888886</c:v>
                      </c:pt>
                      <c:pt idx="6951">
                        <c:v>48.270833333333336</c:v>
                      </c:pt>
                      <c:pt idx="6952">
                        <c:v>48.277777777777779</c:v>
                      </c:pt>
                      <c:pt idx="6953">
                        <c:v>48.284722222222221</c:v>
                      </c:pt>
                      <c:pt idx="6954">
                        <c:v>48.291666666666664</c:v>
                      </c:pt>
                      <c:pt idx="6955">
                        <c:v>48.298611111111114</c:v>
                      </c:pt>
                      <c:pt idx="6956">
                        <c:v>48.30555555555555</c:v>
                      </c:pt>
                      <c:pt idx="6957">
                        <c:v>48.3125</c:v>
                      </c:pt>
                      <c:pt idx="6958">
                        <c:v>48.31944444444445</c:v>
                      </c:pt>
                      <c:pt idx="6959">
                        <c:v>48.326388888888886</c:v>
                      </c:pt>
                      <c:pt idx="6960">
                        <c:v>48.333333333333336</c:v>
                      </c:pt>
                      <c:pt idx="6961">
                        <c:v>48.340277777777779</c:v>
                      </c:pt>
                      <c:pt idx="6962">
                        <c:v>48.347222222222221</c:v>
                      </c:pt>
                      <c:pt idx="6963">
                        <c:v>48.354166666666664</c:v>
                      </c:pt>
                      <c:pt idx="6964">
                        <c:v>48.361111111111114</c:v>
                      </c:pt>
                      <c:pt idx="6965">
                        <c:v>48.36805555555555</c:v>
                      </c:pt>
                      <c:pt idx="6966">
                        <c:v>48.375</c:v>
                      </c:pt>
                      <c:pt idx="6967">
                        <c:v>48.38194444444445</c:v>
                      </c:pt>
                      <c:pt idx="6968">
                        <c:v>48.388888888888886</c:v>
                      </c:pt>
                      <c:pt idx="6969">
                        <c:v>48.395833333333336</c:v>
                      </c:pt>
                      <c:pt idx="6970">
                        <c:v>48.402777777777779</c:v>
                      </c:pt>
                      <c:pt idx="6971">
                        <c:v>48.409722222222221</c:v>
                      </c:pt>
                      <c:pt idx="6972">
                        <c:v>48.416666666666664</c:v>
                      </c:pt>
                      <c:pt idx="6973">
                        <c:v>48.423611111111114</c:v>
                      </c:pt>
                      <c:pt idx="6974">
                        <c:v>48.43055555555555</c:v>
                      </c:pt>
                      <c:pt idx="6975">
                        <c:v>48.4375</c:v>
                      </c:pt>
                      <c:pt idx="6976">
                        <c:v>48.44444444444445</c:v>
                      </c:pt>
                      <c:pt idx="6977">
                        <c:v>48.451388888888886</c:v>
                      </c:pt>
                      <c:pt idx="6978">
                        <c:v>48.458333333333336</c:v>
                      </c:pt>
                      <c:pt idx="6979">
                        <c:v>48.465277777777779</c:v>
                      </c:pt>
                      <c:pt idx="6980">
                        <c:v>48.472222222222221</c:v>
                      </c:pt>
                      <c:pt idx="6981">
                        <c:v>48.479166666666664</c:v>
                      </c:pt>
                      <c:pt idx="6982">
                        <c:v>48.486111111111114</c:v>
                      </c:pt>
                      <c:pt idx="6983">
                        <c:v>48.49305555555555</c:v>
                      </c:pt>
                      <c:pt idx="6984">
                        <c:v>48.5</c:v>
                      </c:pt>
                      <c:pt idx="6985">
                        <c:v>48.50694444444445</c:v>
                      </c:pt>
                      <c:pt idx="6986">
                        <c:v>48.513888888888886</c:v>
                      </c:pt>
                      <c:pt idx="6987">
                        <c:v>48.520833333333336</c:v>
                      </c:pt>
                      <c:pt idx="6988">
                        <c:v>48.527777777777779</c:v>
                      </c:pt>
                      <c:pt idx="6989">
                        <c:v>48.534722222222221</c:v>
                      </c:pt>
                      <c:pt idx="6990">
                        <c:v>48.541666666666664</c:v>
                      </c:pt>
                      <c:pt idx="6991">
                        <c:v>48.548611111111114</c:v>
                      </c:pt>
                      <c:pt idx="6992">
                        <c:v>48.55555555555555</c:v>
                      </c:pt>
                      <c:pt idx="6993">
                        <c:v>48.5625</c:v>
                      </c:pt>
                      <c:pt idx="6994">
                        <c:v>48.56944444444445</c:v>
                      </c:pt>
                      <c:pt idx="6995">
                        <c:v>48.576388888888886</c:v>
                      </c:pt>
                      <c:pt idx="6996">
                        <c:v>48.583333333333336</c:v>
                      </c:pt>
                      <c:pt idx="6997">
                        <c:v>48.590277777777779</c:v>
                      </c:pt>
                      <c:pt idx="6998">
                        <c:v>48.597222222222221</c:v>
                      </c:pt>
                      <c:pt idx="6999">
                        <c:v>48.604166666666664</c:v>
                      </c:pt>
                      <c:pt idx="7000">
                        <c:v>48.611111111111114</c:v>
                      </c:pt>
                      <c:pt idx="7001">
                        <c:v>48.61805555555555</c:v>
                      </c:pt>
                      <c:pt idx="7002">
                        <c:v>48.625</c:v>
                      </c:pt>
                      <c:pt idx="7003">
                        <c:v>48.63194444444445</c:v>
                      </c:pt>
                      <c:pt idx="7004">
                        <c:v>48.638888888888886</c:v>
                      </c:pt>
                      <c:pt idx="7005">
                        <c:v>48.645833333333336</c:v>
                      </c:pt>
                      <c:pt idx="7006">
                        <c:v>48.652777777777779</c:v>
                      </c:pt>
                      <c:pt idx="7007">
                        <c:v>48.659722222222221</c:v>
                      </c:pt>
                      <c:pt idx="7008">
                        <c:v>48.666666666666664</c:v>
                      </c:pt>
                      <c:pt idx="7009">
                        <c:v>48.673611111111114</c:v>
                      </c:pt>
                      <c:pt idx="7010">
                        <c:v>48.68055555555555</c:v>
                      </c:pt>
                      <c:pt idx="7011">
                        <c:v>48.6875</c:v>
                      </c:pt>
                      <c:pt idx="7012">
                        <c:v>48.69444444444445</c:v>
                      </c:pt>
                      <c:pt idx="7013">
                        <c:v>48.701388888888886</c:v>
                      </c:pt>
                      <c:pt idx="7014">
                        <c:v>48.708333333333336</c:v>
                      </c:pt>
                      <c:pt idx="7015">
                        <c:v>48.715277777777779</c:v>
                      </c:pt>
                      <c:pt idx="7016">
                        <c:v>48.722222222222221</c:v>
                      </c:pt>
                      <c:pt idx="7017">
                        <c:v>48.729166666666664</c:v>
                      </c:pt>
                      <c:pt idx="7018">
                        <c:v>48.736111111111114</c:v>
                      </c:pt>
                      <c:pt idx="7019">
                        <c:v>48.74305555555555</c:v>
                      </c:pt>
                      <c:pt idx="7020">
                        <c:v>48.75</c:v>
                      </c:pt>
                      <c:pt idx="7021">
                        <c:v>48.75694444444445</c:v>
                      </c:pt>
                      <c:pt idx="7022">
                        <c:v>48.763888888888886</c:v>
                      </c:pt>
                      <c:pt idx="7023">
                        <c:v>48.770833333333336</c:v>
                      </c:pt>
                      <c:pt idx="7024">
                        <c:v>48.777777777777779</c:v>
                      </c:pt>
                      <c:pt idx="7025">
                        <c:v>48.784722222222221</c:v>
                      </c:pt>
                      <c:pt idx="7026">
                        <c:v>48.791666666666664</c:v>
                      </c:pt>
                      <c:pt idx="7027">
                        <c:v>48.798611111111114</c:v>
                      </c:pt>
                      <c:pt idx="7028">
                        <c:v>48.80555555555555</c:v>
                      </c:pt>
                      <c:pt idx="7029">
                        <c:v>48.8125</c:v>
                      </c:pt>
                      <c:pt idx="7030">
                        <c:v>48.81944444444445</c:v>
                      </c:pt>
                      <c:pt idx="7031">
                        <c:v>48.826388888888886</c:v>
                      </c:pt>
                      <c:pt idx="7032">
                        <c:v>48.833333333333336</c:v>
                      </c:pt>
                      <c:pt idx="7033">
                        <c:v>48.840277777777779</c:v>
                      </c:pt>
                      <c:pt idx="7034">
                        <c:v>48.847222222222221</c:v>
                      </c:pt>
                      <c:pt idx="7035">
                        <c:v>48.854166666666664</c:v>
                      </c:pt>
                      <c:pt idx="7036">
                        <c:v>48.861111111111114</c:v>
                      </c:pt>
                      <c:pt idx="7037">
                        <c:v>48.86805555555555</c:v>
                      </c:pt>
                      <c:pt idx="7038">
                        <c:v>48.875</c:v>
                      </c:pt>
                      <c:pt idx="7039">
                        <c:v>48.88194444444445</c:v>
                      </c:pt>
                      <c:pt idx="7040">
                        <c:v>48.888888888888886</c:v>
                      </c:pt>
                      <c:pt idx="7041">
                        <c:v>48.895833333333336</c:v>
                      </c:pt>
                      <c:pt idx="7042">
                        <c:v>48.902777777777779</c:v>
                      </c:pt>
                      <c:pt idx="7043">
                        <c:v>48.909722222222221</c:v>
                      </c:pt>
                      <c:pt idx="7044">
                        <c:v>48.916666666666664</c:v>
                      </c:pt>
                      <c:pt idx="7045">
                        <c:v>48.923611111111114</c:v>
                      </c:pt>
                      <c:pt idx="7046">
                        <c:v>48.93055555555555</c:v>
                      </c:pt>
                      <c:pt idx="7047">
                        <c:v>48.9375</c:v>
                      </c:pt>
                      <c:pt idx="7048">
                        <c:v>48.94444444444445</c:v>
                      </c:pt>
                      <c:pt idx="7049">
                        <c:v>48.951388888888886</c:v>
                      </c:pt>
                      <c:pt idx="7050">
                        <c:v>48.958333333333336</c:v>
                      </c:pt>
                      <c:pt idx="7051">
                        <c:v>48.965277777777779</c:v>
                      </c:pt>
                      <c:pt idx="7052">
                        <c:v>48.972222222222221</c:v>
                      </c:pt>
                      <c:pt idx="7053">
                        <c:v>48.979166666666664</c:v>
                      </c:pt>
                      <c:pt idx="7054">
                        <c:v>48.986111111111114</c:v>
                      </c:pt>
                      <c:pt idx="7055">
                        <c:v>48.99305555555555</c:v>
                      </c:pt>
                      <c:pt idx="7056">
                        <c:v>49</c:v>
                      </c:pt>
                      <c:pt idx="7057">
                        <c:v>49.00694444444445</c:v>
                      </c:pt>
                      <c:pt idx="7058">
                        <c:v>49.013888888888886</c:v>
                      </c:pt>
                      <c:pt idx="7059">
                        <c:v>49.020833333333336</c:v>
                      </c:pt>
                      <c:pt idx="7060">
                        <c:v>49.027777777777779</c:v>
                      </c:pt>
                      <c:pt idx="7061">
                        <c:v>49.034722222222221</c:v>
                      </c:pt>
                      <c:pt idx="7062">
                        <c:v>49.041666666666664</c:v>
                      </c:pt>
                      <c:pt idx="7063">
                        <c:v>49.048611111111114</c:v>
                      </c:pt>
                      <c:pt idx="7064">
                        <c:v>49.05555555555555</c:v>
                      </c:pt>
                      <c:pt idx="7065">
                        <c:v>49.0625</c:v>
                      </c:pt>
                      <c:pt idx="7066">
                        <c:v>49.06944444444445</c:v>
                      </c:pt>
                      <c:pt idx="7067">
                        <c:v>49.076388888888886</c:v>
                      </c:pt>
                      <c:pt idx="7068">
                        <c:v>49.083333333333336</c:v>
                      </c:pt>
                      <c:pt idx="7069">
                        <c:v>49.090277777777779</c:v>
                      </c:pt>
                      <c:pt idx="7070">
                        <c:v>49.097222222222221</c:v>
                      </c:pt>
                      <c:pt idx="7071">
                        <c:v>49.104166666666664</c:v>
                      </c:pt>
                      <c:pt idx="7072">
                        <c:v>49.111111111111114</c:v>
                      </c:pt>
                      <c:pt idx="7073">
                        <c:v>49.11805555555555</c:v>
                      </c:pt>
                      <c:pt idx="7074">
                        <c:v>49.125</c:v>
                      </c:pt>
                      <c:pt idx="7075">
                        <c:v>49.13194444444445</c:v>
                      </c:pt>
                      <c:pt idx="7076">
                        <c:v>49.138888888888886</c:v>
                      </c:pt>
                      <c:pt idx="7077">
                        <c:v>49.145833333333336</c:v>
                      </c:pt>
                      <c:pt idx="7078">
                        <c:v>49.152777777777779</c:v>
                      </c:pt>
                      <c:pt idx="7079">
                        <c:v>49.159722222222221</c:v>
                      </c:pt>
                      <c:pt idx="7080">
                        <c:v>49.166666666666664</c:v>
                      </c:pt>
                      <c:pt idx="7081">
                        <c:v>49.173611111111114</c:v>
                      </c:pt>
                      <c:pt idx="7082">
                        <c:v>49.18055555555555</c:v>
                      </c:pt>
                      <c:pt idx="7083">
                        <c:v>49.1875</c:v>
                      </c:pt>
                      <c:pt idx="7084">
                        <c:v>49.19444444444445</c:v>
                      </c:pt>
                      <c:pt idx="7085">
                        <c:v>49.201388888888886</c:v>
                      </c:pt>
                      <c:pt idx="7086">
                        <c:v>49.208333333333336</c:v>
                      </c:pt>
                      <c:pt idx="7087">
                        <c:v>49.215277777777779</c:v>
                      </c:pt>
                      <c:pt idx="7088">
                        <c:v>49.222222222222221</c:v>
                      </c:pt>
                      <c:pt idx="7089">
                        <c:v>49.229166666666664</c:v>
                      </c:pt>
                      <c:pt idx="7090">
                        <c:v>49.236111111111114</c:v>
                      </c:pt>
                      <c:pt idx="7091">
                        <c:v>49.24305555555555</c:v>
                      </c:pt>
                      <c:pt idx="7092">
                        <c:v>49.25</c:v>
                      </c:pt>
                      <c:pt idx="7093">
                        <c:v>49.25694444444445</c:v>
                      </c:pt>
                      <c:pt idx="7094">
                        <c:v>49.263888888888886</c:v>
                      </c:pt>
                      <c:pt idx="7095">
                        <c:v>49.270833333333336</c:v>
                      </c:pt>
                      <c:pt idx="7096">
                        <c:v>49.277777777777779</c:v>
                      </c:pt>
                      <c:pt idx="7097">
                        <c:v>49.284722222222221</c:v>
                      </c:pt>
                      <c:pt idx="7098">
                        <c:v>49.291666666666664</c:v>
                      </c:pt>
                      <c:pt idx="7099">
                        <c:v>49.298611111111114</c:v>
                      </c:pt>
                      <c:pt idx="7100">
                        <c:v>49.30555555555555</c:v>
                      </c:pt>
                      <c:pt idx="7101">
                        <c:v>49.3125</c:v>
                      </c:pt>
                      <c:pt idx="7102">
                        <c:v>49.31944444444445</c:v>
                      </c:pt>
                      <c:pt idx="7103">
                        <c:v>49.326388888888886</c:v>
                      </c:pt>
                      <c:pt idx="7104">
                        <c:v>49.333333333333336</c:v>
                      </c:pt>
                      <c:pt idx="7105">
                        <c:v>49.340277777777779</c:v>
                      </c:pt>
                      <c:pt idx="7106">
                        <c:v>49.347222222222221</c:v>
                      </c:pt>
                      <c:pt idx="7107">
                        <c:v>49.354166666666664</c:v>
                      </c:pt>
                      <c:pt idx="7108">
                        <c:v>49.361111111111114</c:v>
                      </c:pt>
                      <c:pt idx="7109">
                        <c:v>49.36805555555555</c:v>
                      </c:pt>
                      <c:pt idx="7110">
                        <c:v>49.375</c:v>
                      </c:pt>
                      <c:pt idx="7111">
                        <c:v>49.38194444444445</c:v>
                      </c:pt>
                      <c:pt idx="7112">
                        <c:v>49.388888888888886</c:v>
                      </c:pt>
                      <c:pt idx="7113">
                        <c:v>49.395833333333336</c:v>
                      </c:pt>
                      <c:pt idx="7114">
                        <c:v>49.402777777777779</c:v>
                      </c:pt>
                      <c:pt idx="7115">
                        <c:v>49.409722222222221</c:v>
                      </c:pt>
                      <c:pt idx="7116">
                        <c:v>49.416666666666664</c:v>
                      </c:pt>
                      <c:pt idx="7117">
                        <c:v>49.423611111111114</c:v>
                      </c:pt>
                      <c:pt idx="7118">
                        <c:v>49.43055555555555</c:v>
                      </c:pt>
                      <c:pt idx="7119">
                        <c:v>49.4375</c:v>
                      </c:pt>
                      <c:pt idx="7120">
                        <c:v>49.44444444444445</c:v>
                      </c:pt>
                      <c:pt idx="7121">
                        <c:v>49.451388888888886</c:v>
                      </c:pt>
                      <c:pt idx="7122">
                        <c:v>49.458333333333336</c:v>
                      </c:pt>
                      <c:pt idx="7123">
                        <c:v>49.465277777777779</c:v>
                      </c:pt>
                      <c:pt idx="7124">
                        <c:v>49.472222222222221</c:v>
                      </c:pt>
                      <c:pt idx="7125">
                        <c:v>49.479166666666664</c:v>
                      </c:pt>
                      <c:pt idx="7126">
                        <c:v>49.486111111111114</c:v>
                      </c:pt>
                      <c:pt idx="7127">
                        <c:v>49.49305555555555</c:v>
                      </c:pt>
                      <c:pt idx="7128">
                        <c:v>49.5</c:v>
                      </c:pt>
                      <c:pt idx="7129">
                        <c:v>49.50694444444445</c:v>
                      </c:pt>
                      <c:pt idx="7130">
                        <c:v>49.513888888888886</c:v>
                      </c:pt>
                      <c:pt idx="7131">
                        <c:v>49.520833333333336</c:v>
                      </c:pt>
                      <c:pt idx="7132">
                        <c:v>49.527777777777779</c:v>
                      </c:pt>
                      <c:pt idx="7133">
                        <c:v>49.534722222222221</c:v>
                      </c:pt>
                      <c:pt idx="7134">
                        <c:v>49.541666666666664</c:v>
                      </c:pt>
                      <c:pt idx="7135">
                        <c:v>49.548611111111114</c:v>
                      </c:pt>
                      <c:pt idx="7136">
                        <c:v>49.55555555555555</c:v>
                      </c:pt>
                      <c:pt idx="7137">
                        <c:v>49.5625</c:v>
                      </c:pt>
                      <c:pt idx="7138">
                        <c:v>49.56944444444445</c:v>
                      </c:pt>
                      <c:pt idx="7139">
                        <c:v>49.576388888888886</c:v>
                      </c:pt>
                      <c:pt idx="7140">
                        <c:v>49.583333333333336</c:v>
                      </c:pt>
                      <c:pt idx="7141">
                        <c:v>49.590277777777779</c:v>
                      </c:pt>
                      <c:pt idx="7142">
                        <c:v>49.597222222222221</c:v>
                      </c:pt>
                      <c:pt idx="7143">
                        <c:v>49.604166666666664</c:v>
                      </c:pt>
                      <c:pt idx="7144">
                        <c:v>49.611111111111114</c:v>
                      </c:pt>
                      <c:pt idx="7145">
                        <c:v>49.61805555555555</c:v>
                      </c:pt>
                      <c:pt idx="7146">
                        <c:v>49.625</c:v>
                      </c:pt>
                      <c:pt idx="7147">
                        <c:v>49.63194444444445</c:v>
                      </c:pt>
                      <c:pt idx="7148">
                        <c:v>49.638888888888886</c:v>
                      </c:pt>
                      <c:pt idx="7149">
                        <c:v>49.645833333333336</c:v>
                      </c:pt>
                      <c:pt idx="7150">
                        <c:v>49.652777777777779</c:v>
                      </c:pt>
                      <c:pt idx="7151">
                        <c:v>49.659722222222221</c:v>
                      </c:pt>
                      <c:pt idx="7152">
                        <c:v>49.666666666666664</c:v>
                      </c:pt>
                      <c:pt idx="7153">
                        <c:v>49.673611111111114</c:v>
                      </c:pt>
                      <c:pt idx="7154">
                        <c:v>49.68055555555555</c:v>
                      </c:pt>
                      <c:pt idx="7155">
                        <c:v>49.6875</c:v>
                      </c:pt>
                      <c:pt idx="7156">
                        <c:v>49.69444444444445</c:v>
                      </c:pt>
                      <c:pt idx="7157">
                        <c:v>49.701388888888886</c:v>
                      </c:pt>
                      <c:pt idx="7158">
                        <c:v>49.708333333333336</c:v>
                      </c:pt>
                      <c:pt idx="7159">
                        <c:v>49.715277777777779</c:v>
                      </c:pt>
                      <c:pt idx="7160">
                        <c:v>49.722222222222221</c:v>
                      </c:pt>
                      <c:pt idx="7161">
                        <c:v>49.729166666666664</c:v>
                      </c:pt>
                      <c:pt idx="7162">
                        <c:v>49.736111111111114</c:v>
                      </c:pt>
                      <c:pt idx="7163">
                        <c:v>49.74305555555555</c:v>
                      </c:pt>
                      <c:pt idx="7164">
                        <c:v>49.75</c:v>
                      </c:pt>
                      <c:pt idx="7165">
                        <c:v>49.75694444444445</c:v>
                      </c:pt>
                      <c:pt idx="7166">
                        <c:v>49.763888888888886</c:v>
                      </c:pt>
                      <c:pt idx="7167">
                        <c:v>49.770833333333336</c:v>
                      </c:pt>
                      <c:pt idx="7168">
                        <c:v>49.777777777777779</c:v>
                      </c:pt>
                      <c:pt idx="7169">
                        <c:v>49.784722222222221</c:v>
                      </c:pt>
                      <c:pt idx="7170">
                        <c:v>49.791666666666664</c:v>
                      </c:pt>
                      <c:pt idx="7171">
                        <c:v>49.798611111111114</c:v>
                      </c:pt>
                      <c:pt idx="7172">
                        <c:v>49.80555555555555</c:v>
                      </c:pt>
                      <c:pt idx="7173">
                        <c:v>49.8125</c:v>
                      </c:pt>
                      <c:pt idx="7174">
                        <c:v>49.81944444444445</c:v>
                      </c:pt>
                      <c:pt idx="7175">
                        <c:v>49.826388888888886</c:v>
                      </c:pt>
                      <c:pt idx="7176">
                        <c:v>49.833333333333336</c:v>
                      </c:pt>
                      <c:pt idx="7177">
                        <c:v>49.840277777777779</c:v>
                      </c:pt>
                      <c:pt idx="7178">
                        <c:v>49.847222222222221</c:v>
                      </c:pt>
                      <c:pt idx="7179">
                        <c:v>49.854166666666664</c:v>
                      </c:pt>
                      <c:pt idx="7180">
                        <c:v>49.861111111111114</c:v>
                      </c:pt>
                      <c:pt idx="7181">
                        <c:v>49.86805555555555</c:v>
                      </c:pt>
                      <c:pt idx="7182">
                        <c:v>49.875</c:v>
                      </c:pt>
                      <c:pt idx="7183">
                        <c:v>49.88194444444445</c:v>
                      </c:pt>
                      <c:pt idx="7184">
                        <c:v>49.888888888888886</c:v>
                      </c:pt>
                      <c:pt idx="7185">
                        <c:v>49.895833333333336</c:v>
                      </c:pt>
                      <c:pt idx="7186">
                        <c:v>49.902777777777779</c:v>
                      </c:pt>
                      <c:pt idx="7187">
                        <c:v>49.909722222222221</c:v>
                      </c:pt>
                      <c:pt idx="7188">
                        <c:v>49.916666666666664</c:v>
                      </c:pt>
                      <c:pt idx="7189">
                        <c:v>49.923611111111114</c:v>
                      </c:pt>
                      <c:pt idx="7190">
                        <c:v>49.93055555555555</c:v>
                      </c:pt>
                      <c:pt idx="7191">
                        <c:v>49.9375</c:v>
                      </c:pt>
                      <c:pt idx="7192">
                        <c:v>49.94444444444445</c:v>
                      </c:pt>
                      <c:pt idx="7193">
                        <c:v>49.951388888888886</c:v>
                      </c:pt>
                      <c:pt idx="7194">
                        <c:v>49.958333333333336</c:v>
                      </c:pt>
                      <c:pt idx="7195">
                        <c:v>49.965277777777779</c:v>
                      </c:pt>
                      <c:pt idx="7196">
                        <c:v>49.972222222222221</c:v>
                      </c:pt>
                      <c:pt idx="7197">
                        <c:v>49.979166666666664</c:v>
                      </c:pt>
                      <c:pt idx="7198">
                        <c:v>49.986111111111114</c:v>
                      </c:pt>
                      <c:pt idx="7199">
                        <c:v>49.99305555555555</c:v>
                      </c:pt>
                      <c:pt idx="7200">
                        <c:v>50</c:v>
                      </c:pt>
                      <c:pt idx="7201">
                        <c:v>50.00694444444445</c:v>
                      </c:pt>
                      <c:pt idx="7202">
                        <c:v>50.013888888888886</c:v>
                      </c:pt>
                      <c:pt idx="7203">
                        <c:v>50.020833333333336</c:v>
                      </c:pt>
                      <c:pt idx="7204">
                        <c:v>50.027777777777779</c:v>
                      </c:pt>
                      <c:pt idx="7205">
                        <c:v>50.034722222222221</c:v>
                      </c:pt>
                      <c:pt idx="7206">
                        <c:v>50.041666666666664</c:v>
                      </c:pt>
                      <c:pt idx="7207">
                        <c:v>50.048611111111114</c:v>
                      </c:pt>
                      <c:pt idx="7208">
                        <c:v>50.05555555555555</c:v>
                      </c:pt>
                      <c:pt idx="7209">
                        <c:v>50.0625</c:v>
                      </c:pt>
                      <c:pt idx="7210">
                        <c:v>50.06944444444445</c:v>
                      </c:pt>
                      <c:pt idx="7211">
                        <c:v>50.076388888888886</c:v>
                      </c:pt>
                      <c:pt idx="7212">
                        <c:v>50.083333333333336</c:v>
                      </c:pt>
                      <c:pt idx="7213">
                        <c:v>50.090277777777779</c:v>
                      </c:pt>
                      <c:pt idx="7214">
                        <c:v>50.097222222222221</c:v>
                      </c:pt>
                      <c:pt idx="7215">
                        <c:v>50.104166666666664</c:v>
                      </c:pt>
                      <c:pt idx="7216">
                        <c:v>50.111111111111114</c:v>
                      </c:pt>
                      <c:pt idx="7217">
                        <c:v>50.11805555555555</c:v>
                      </c:pt>
                      <c:pt idx="7218">
                        <c:v>50.125</c:v>
                      </c:pt>
                      <c:pt idx="7219">
                        <c:v>50.13194444444445</c:v>
                      </c:pt>
                      <c:pt idx="7220">
                        <c:v>50.138888888888886</c:v>
                      </c:pt>
                      <c:pt idx="7221">
                        <c:v>50.145833333333336</c:v>
                      </c:pt>
                      <c:pt idx="7222">
                        <c:v>50.152777777777779</c:v>
                      </c:pt>
                      <c:pt idx="7223">
                        <c:v>50.159722222222221</c:v>
                      </c:pt>
                      <c:pt idx="7224">
                        <c:v>50.166666666666664</c:v>
                      </c:pt>
                      <c:pt idx="7225">
                        <c:v>50.173611111111114</c:v>
                      </c:pt>
                      <c:pt idx="7226">
                        <c:v>50.18055555555555</c:v>
                      </c:pt>
                      <c:pt idx="7227">
                        <c:v>50.1875</c:v>
                      </c:pt>
                      <c:pt idx="7228">
                        <c:v>50.19444444444445</c:v>
                      </c:pt>
                      <c:pt idx="7229">
                        <c:v>50.201388888888886</c:v>
                      </c:pt>
                      <c:pt idx="7230">
                        <c:v>50.208333333333336</c:v>
                      </c:pt>
                      <c:pt idx="7231">
                        <c:v>50.215277777777779</c:v>
                      </c:pt>
                      <c:pt idx="7232">
                        <c:v>50.222222222222221</c:v>
                      </c:pt>
                      <c:pt idx="7233">
                        <c:v>50.229166666666664</c:v>
                      </c:pt>
                      <c:pt idx="7234">
                        <c:v>50.236111111111114</c:v>
                      </c:pt>
                      <c:pt idx="7235">
                        <c:v>50.24305555555555</c:v>
                      </c:pt>
                      <c:pt idx="7236">
                        <c:v>50.25</c:v>
                      </c:pt>
                      <c:pt idx="7237">
                        <c:v>50.25694444444445</c:v>
                      </c:pt>
                      <c:pt idx="7238">
                        <c:v>50.263888888888886</c:v>
                      </c:pt>
                      <c:pt idx="7239">
                        <c:v>50.270833333333336</c:v>
                      </c:pt>
                      <c:pt idx="7240">
                        <c:v>50.277777777777779</c:v>
                      </c:pt>
                      <c:pt idx="7241">
                        <c:v>50.284722222222221</c:v>
                      </c:pt>
                      <c:pt idx="7242">
                        <c:v>50.291666666666664</c:v>
                      </c:pt>
                      <c:pt idx="7243">
                        <c:v>50.298611111111114</c:v>
                      </c:pt>
                      <c:pt idx="7244">
                        <c:v>50.30555555555555</c:v>
                      </c:pt>
                      <c:pt idx="7245">
                        <c:v>50.3125</c:v>
                      </c:pt>
                      <c:pt idx="7246">
                        <c:v>50.31944444444445</c:v>
                      </c:pt>
                      <c:pt idx="7247">
                        <c:v>50.326388888888886</c:v>
                      </c:pt>
                      <c:pt idx="7248">
                        <c:v>50.333333333333336</c:v>
                      </c:pt>
                      <c:pt idx="7249">
                        <c:v>50.340277777777779</c:v>
                      </c:pt>
                      <c:pt idx="7250">
                        <c:v>50.347222222222221</c:v>
                      </c:pt>
                      <c:pt idx="7251">
                        <c:v>50.354166666666664</c:v>
                      </c:pt>
                      <c:pt idx="7252">
                        <c:v>50.361111111111114</c:v>
                      </c:pt>
                      <c:pt idx="7253">
                        <c:v>50.36805555555555</c:v>
                      </c:pt>
                      <c:pt idx="7254">
                        <c:v>50.375</c:v>
                      </c:pt>
                      <c:pt idx="7255">
                        <c:v>50.38194444444445</c:v>
                      </c:pt>
                      <c:pt idx="7256">
                        <c:v>50.388888888888886</c:v>
                      </c:pt>
                      <c:pt idx="7257">
                        <c:v>50.395833333333336</c:v>
                      </c:pt>
                      <c:pt idx="7258">
                        <c:v>50.402777777777779</c:v>
                      </c:pt>
                      <c:pt idx="7259">
                        <c:v>50.409722222222221</c:v>
                      </c:pt>
                      <c:pt idx="7260">
                        <c:v>50.416666666666664</c:v>
                      </c:pt>
                      <c:pt idx="7261">
                        <c:v>50.423611111111114</c:v>
                      </c:pt>
                      <c:pt idx="7262">
                        <c:v>50.43055555555555</c:v>
                      </c:pt>
                      <c:pt idx="7263">
                        <c:v>50.4375</c:v>
                      </c:pt>
                      <c:pt idx="7264">
                        <c:v>50.44444444444445</c:v>
                      </c:pt>
                      <c:pt idx="7265">
                        <c:v>50.451388888888886</c:v>
                      </c:pt>
                      <c:pt idx="7266">
                        <c:v>50.458333333333336</c:v>
                      </c:pt>
                      <c:pt idx="7267">
                        <c:v>50.465277777777779</c:v>
                      </c:pt>
                      <c:pt idx="7268">
                        <c:v>50.472222222222221</c:v>
                      </c:pt>
                      <c:pt idx="7269">
                        <c:v>50.479166666666664</c:v>
                      </c:pt>
                      <c:pt idx="7270">
                        <c:v>50.486111111111114</c:v>
                      </c:pt>
                      <c:pt idx="7271">
                        <c:v>50.49305555555555</c:v>
                      </c:pt>
                      <c:pt idx="7272">
                        <c:v>50.5</c:v>
                      </c:pt>
                      <c:pt idx="7273">
                        <c:v>50.50694444444445</c:v>
                      </c:pt>
                      <c:pt idx="7274">
                        <c:v>50.513888888888886</c:v>
                      </c:pt>
                      <c:pt idx="7275">
                        <c:v>50.520833333333336</c:v>
                      </c:pt>
                      <c:pt idx="7276">
                        <c:v>50.527777777777779</c:v>
                      </c:pt>
                      <c:pt idx="7277">
                        <c:v>50.534722222222221</c:v>
                      </c:pt>
                      <c:pt idx="7278">
                        <c:v>50.541666666666664</c:v>
                      </c:pt>
                      <c:pt idx="7279">
                        <c:v>50.548611111111114</c:v>
                      </c:pt>
                      <c:pt idx="7280">
                        <c:v>50.55555555555555</c:v>
                      </c:pt>
                      <c:pt idx="7281">
                        <c:v>50.5625</c:v>
                      </c:pt>
                      <c:pt idx="7282">
                        <c:v>50.56944444444445</c:v>
                      </c:pt>
                      <c:pt idx="7283">
                        <c:v>50.576388888888886</c:v>
                      </c:pt>
                      <c:pt idx="7284">
                        <c:v>50.583333333333336</c:v>
                      </c:pt>
                      <c:pt idx="7285">
                        <c:v>50.590277777777779</c:v>
                      </c:pt>
                      <c:pt idx="7286">
                        <c:v>50.597222222222221</c:v>
                      </c:pt>
                      <c:pt idx="7287">
                        <c:v>50.604166666666664</c:v>
                      </c:pt>
                      <c:pt idx="7288">
                        <c:v>50.611111111111114</c:v>
                      </c:pt>
                      <c:pt idx="7289">
                        <c:v>50.61805555555555</c:v>
                      </c:pt>
                      <c:pt idx="7290">
                        <c:v>50.625</c:v>
                      </c:pt>
                      <c:pt idx="7291">
                        <c:v>50.63194444444445</c:v>
                      </c:pt>
                      <c:pt idx="7292">
                        <c:v>50.638888888888886</c:v>
                      </c:pt>
                      <c:pt idx="7293">
                        <c:v>50.645833333333336</c:v>
                      </c:pt>
                      <c:pt idx="7294">
                        <c:v>50.652777777777779</c:v>
                      </c:pt>
                      <c:pt idx="7295">
                        <c:v>50.659722222222221</c:v>
                      </c:pt>
                      <c:pt idx="7296">
                        <c:v>50.666666666666664</c:v>
                      </c:pt>
                      <c:pt idx="7297">
                        <c:v>50.673611111111114</c:v>
                      </c:pt>
                      <c:pt idx="7298">
                        <c:v>50.68055555555555</c:v>
                      </c:pt>
                      <c:pt idx="7299">
                        <c:v>50.6875</c:v>
                      </c:pt>
                      <c:pt idx="7300">
                        <c:v>50.69444444444445</c:v>
                      </c:pt>
                      <c:pt idx="7301">
                        <c:v>50.701388888888886</c:v>
                      </c:pt>
                      <c:pt idx="7302">
                        <c:v>50.708333333333336</c:v>
                      </c:pt>
                      <c:pt idx="7303">
                        <c:v>50.715277777777779</c:v>
                      </c:pt>
                      <c:pt idx="7304">
                        <c:v>50.722222222222221</c:v>
                      </c:pt>
                      <c:pt idx="7305">
                        <c:v>50.729166666666664</c:v>
                      </c:pt>
                      <c:pt idx="7306">
                        <c:v>50.736111111111114</c:v>
                      </c:pt>
                      <c:pt idx="7307">
                        <c:v>50.74305555555555</c:v>
                      </c:pt>
                      <c:pt idx="7308">
                        <c:v>50.75</c:v>
                      </c:pt>
                      <c:pt idx="7309">
                        <c:v>50.75694444444445</c:v>
                      </c:pt>
                      <c:pt idx="7310">
                        <c:v>50.763888888888886</c:v>
                      </c:pt>
                      <c:pt idx="7311">
                        <c:v>50.770833333333336</c:v>
                      </c:pt>
                      <c:pt idx="7312">
                        <c:v>50.777777777777779</c:v>
                      </c:pt>
                      <c:pt idx="7313">
                        <c:v>50.784722222222221</c:v>
                      </c:pt>
                      <c:pt idx="7314">
                        <c:v>50.791666666666664</c:v>
                      </c:pt>
                      <c:pt idx="7315">
                        <c:v>50.798611111111114</c:v>
                      </c:pt>
                      <c:pt idx="7316">
                        <c:v>50.80555555555555</c:v>
                      </c:pt>
                      <c:pt idx="7317">
                        <c:v>50.8125</c:v>
                      </c:pt>
                      <c:pt idx="7318">
                        <c:v>50.81944444444445</c:v>
                      </c:pt>
                      <c:pt idx="7319">
                        <c:v>50.826388888888886</c:v>
                      </c:pt>
                      <c:pt idx="7320">
                        <c:v>50.833333333333336</c:v>
                      </c:pt>
                      <c:pt idx="7321">
                        <c:v>50.840277777777779</c:v>
                      </c:pt>
                      <c:pt idx="7322">
                        <c:v>50.847222222222221</c:v>
                      </c:pt>
                      <c:pt idx="7323">
                        <c:v>50.854166666666664</c:v>
                      </c:pt>
                      <c:pt idx="7324">
                        <c:v>50.861111111111114</c:v>
                      </c:pt>
                      <c:pt idx="7325">
                        <c:v>50.86805555555555</c:v>
                      </c:pt>
                      <c:pt idx="7326">
                        <c:v>50.875</c:v>
                      </c:pt>
                      <c:pt idx="7327">
                        <c:v>50.88194444444445</c:v>
                      </c:pt>
                      <c:pt idx="7328">
                        <c:v>50.888888888888886</c:v>
                      </c:pt>
                      <c:pt idx="7329">
                        <c:v>50.895833333333336</c:v>
                      </c:pt>
                      <c:pt idx="7330">
                        <c:v>50.902777777777779</c:v>
                      </c:pt>
                      <c:pt idx="7331">
                        <c:v>50.909722222222221</c:v>
                      </c:pt>
                      <c:pt idx="7332">
                        <c:v>50.916666666666664</c:v>
                      </c:pt>
                      <c:pt idx="7333">
                        <c:v>50.923611111111114</c:v>
                      </c:pt>
                      <c:pt idx="7334">
                        <c:v>50.93055555555555</c:v>
                      </c:pt>
                      <c:pt idx="7335">
                        <c:v>50.9375</c:v>
                      </c:pt>
                      <c:pt idx="7336">
                        <c:v>50.94444444444445</c:v>
                      </c:pt>
                      <c:pt idx="7337">
                        <c:v>50.951388888888886</c:v>
                      </c:pt>
                      <c:pt idx="7338">
                        <c:v>50.958333333333336</c:v>
                      </c:pt>
                      <c:pt idx="7339">
                        <c:v>50.965277777777779</c:v>
                      </c:pt>
                      <c:pt idx="7340">
                        <c:v>50.972222222222221</c:v>
                      </c:pt>
                      <c:pt idx="7341">
                        <c:v>50.979166666666664</c:v>
                      </c:pt>
                      <c:pt idx="7342">
                        <c:v>50.986111111111114</c:v>
                      </c:pt>
                      <c:pt idx="7343">
                        <c:v>50.99305555555555</c:v>
                      </c:pt>
                      <c:pt idx="7344">
                        <c:v>51</c:v>
                      </c:pt>
                      <c:pt idx="7345">
                        <c:v>51.00694444444445</c:v>
                      </c:pt>
                      <c:pt idx="7346">
                        <c:v>51.013888888888886</c:v>
                      </c:pt>
                      <c:pt idx="7347">
                        <c:v>51.020833333333336</c:v>
                      </c:pt>
                      <c:pt idx="7348">
                        <c:v>51.027777777777779</c:v>
                      </c:pt>
                      <c:pt idx="7349">
                        <c:v>51.034722222222221</c:v>
                      </c:pt>
                      <c:pt idx="7350">
                        <c:v>51.041666666666664</c:v>
                      </c:pt>
                      <c:pt idx="7351">
                        <c:v>51.048611111111114</c:v>
                      </c:pt>
                      <c:pt idx="7352">
                        <c:v>51.05555555555555</c:v>
                      </c:pt>
                      <c:pt idx="7353">
                        <c:v>51.0625</c:v>
                      </c:pt>
                      <c:pt idx="7354">
                        <c:v>51.06944444444445</c:v>
                      </c:pt>
                      <c:pt idx="7355">
                        <c:v>51.076388888888886</c:v>
                      </c:pt>
                      <c:pt idx="7356">
                        <c:v>51.083333333333336</c:v>
                      </c:pt>
                      <c:pt idx="7357">
                        <c:v>51.090277777777779</c:v>
                      </c:pt>
                      <c:pt idx="7358">
                        <c:v>51.097222222222221</c:v>
                      </c:pt>
                      <c:pt idx="7359">
                        <c:v>51.104166666666664</c:v>
                      </c:pt>
                      <c:pt idx="7360">
                        <c:v>51.111111111111114</c:v>
                      </c:pt>
                      <c:pt idx="7361">
                        <c:v>51.11805555555555</c:v>
                      </c:pt>
                      <c:pt idx="7362">
                        <c:v>51.125</c:v>
                      </c:pt>
                      <c:pt idx="7363">
                        <c:v>51.13194444444445</c:v>
                      </c:pt>
                      <c:pt idx="7364">
                        <c:v>51.138888888888886</c:v>
                      </c:pt>
                      <c:pt idx="7365">
                        <c:v>51.145833333333336</c:v>
                      </c:pt>
                      <c:pt idx="7366">
                        <c:v>51.152777777777779</c:v>
                      </c:pt>
                      <c:pt idx="7367">
                        <c:v>51.159722222222221</c:v>
                      </c:pt>
                      <c:pt idx="7368">
                        <c:v>51.166666666666664</c:v>
                      </c:pt>
                      <c:pt idx="7369">
                        <c:v>51.173611111111114</c:v>
                      </c:pt>
                      <c:pt idx="7370">
                        <c:v>51.18055555555555</c:v>
                      </c:pt>
                      <c:pt idx="7371">
                        <c:v>51.1875</c:v>
                      </c:pt>
                      <c:pt idx="7372">
                        <c:v>51.19444444444445</c:v>
                      </c:pt>
                      <c:pt idx="7373">
                        <c:v>51.201388888888886</c:v>
                      </c:pt>
                      <c:pt idx="7374">
                        <c:v>51.208333333333336</c:v>
                      </c:pt>
                      <c:pt idx="7375">
                        <c:v>51.215277777777779</c:v>
                      </c:pt>
                      <c:pt idx="7376">
                        <c:v>51.222222222222221</c:v>
                      </c:pt>
                      <c:pt idx="7377">
                        <c:v>51.229166666666664</c:v>
                      </c:pt>
                      <c:pt idx="7378">
                        <c:v>51.236111111111114</c:v>
                      </c:pt>
                      <c:pt idx="7379">
                        <c:v>51.24305555555555</c:v>
                      </c:pt>
                      <c:pt idx="7380">
                        <c:v>51.25</c:v>
                      </c:pt>
                      <c:pt idx="7381">
                        <c:v>51.25694444444445</c:v>
                      </c:pt>
                      <c:pt idx="7382">
                        <c:v>51.263888888888886</c:v>
                      </c:pt>
                      <c:pt idx="7383">
                        <c:v>51.270833333333336</c:v>
                      </c:pt>
                      <c:pt idx="7384">
                        <c:v>51.277777777777779</c:v>
                      </c:pt>
                      <c:pt idx="7385">
                        <c:v>51.284722222222221</c:v>
                      </c:pt>
                      <c:pt idx="7386">
                        <c:v>51.291666666666664</c:v>
                      </c:pt>
                      <c:pt idx="7387">
                        <c:v>51.298611111111114</c:v>
                      </c:pt>
                      <c:pt idx="7388">
                        <c:v>51.30555555555555</c:v>
                      </c:pt>
                      <c:pt idx="7389">
                        <c:v>51.3125</c:v>
                      </c:pt>
                      <c:pt idx="7390">
                        <c:v>51.31944444444445</c:v>
                      </c:pt>
                      <c:pt idx="7391">
                        <c:v>51.326388888888886</c:v>
                      </c:pt>
                      <c:pt idx="7392">
                        <c:v>51.333333333333336</c:v>
                      </c:pt>
                      <c:pt idx="7393">
                        <c:v>51.340277777777779</c:v>
                      </c:pt>
                      <c:pt idx="7394">
                        <c:v>51.347222222222221</c:v>
                      </c:pt>
                      <c:pt idx="7395">
                        <c:v>51.354166666666664</c:v>
                      </c:pt>
                      <c:pt idx="7396">
                        <c:v>51.361111111111114</c:v>
                      </c:pt>
                      <c:pt idx="7397">
                        <c:v>51.36805555555555</c:v>
                      </c:pt>
                      <c:pt idx="7398">
                        <c:v>51.375</c:v>
                      </c:pt>
                      <c:pt idx="7399">
                        <c:v>51.38194444444445</c:v>
                      </c:pt>
                      <c:pt idx="7400">
                        <c:v>51.388888888888886</c:v>
                      </c:pt>
                      <c:pt idx="7401">
                        <c:v>51.395833333333336</c:v>
                      </c:pt>
                      <c:pt idx="7402">
                        <c:v>51.402777777777779</c:v>
                      </c:pt>
                      <c:pt idx="7403">
                        <c:v>51.409722222222221</c:v>
                      </c:pt>
                      <c:pt idx="7404">
                        <c:v>51.416666666666664</c:v>
                      </c:pt>
                      <c:pt idx="7405">
                        <c:v>51.423611111111114</c:v>
                      </c:pt>
                      <c:pt idx="7406">
                        <c:v>51.43055555555555</c:v>
                      </c:pt>
                      <c:pt idx="7407">
                        <c:v>51.4375</c:v>
                      </c:pt>
                      <c:pt idx="7408">
                        <c:v>51.44444444444445</c:v>
                      </c:pt>
                      <c:pt idx="7409">
                        <c:v>51.451388888888886</c:v>
                      </c:pt>
                      <c:pt idx="7410">
                        <c:v>51.458333333333336</c:v>
                      </c:pt>
                      <c:pt idx="7411">
                        <c:v>51.465277777777779</c:v>
                      </c:pt>
                      <c:pt idx="7412">
                        <c:v>51.472222222222221</c:v>
                      </c:pt>
                      <c:pt idx="7413">
                        <c:v>51.479166666666664</c:v>
                      </c:pt>
                      <c:pt idx="7414">
                        <c:v>51.486111111111114</c:v>
                      </c:pt>
                      <c:pt idx="7415">
                        <c:v>51.49305555555555</c:v>
                      </c:pt>
                      <c:pt idx="7416">
                        <c:v>51.5</c:v>
                      </c:pt>
                      <c:pt idx="7417">
                        <c:v>51.50694444444445</c:v>
                      </c:pt>
                      <c:pt idx="7418">
                        <c:v>51.513888888888886</c:v>
                      </c:pt>
                      <c:pt idx="7419">
                        <c:v>51.520833333333336</c:v>
                      </c:pt>
                      <c:pt idx="7420">
                        <c:v>51.527777777777779</c:v>
                      </c:pt>
                      <c:pt idx="7421">
                        <c:v>51.534722222222221</c:v>
                      </c:pt>
                      <c:pt idx="7422">
                        <c:v>51.541666666666664</c:v>
                      </c:pt>
                      <c:pt idx="7423">
                        <c:v>51.548611111111114</c:v>
                      </c:pt>
                      <c:pt idx="7424">
                        <c:v>51.55555555555555</c:v>
                      </c:pt>
                      <c:pt idx="7425">
                        <c:v>51.5625</c:v>
                      </c:pt>
                      <c:pt idx="7426">
                        <c:v>51.56944444444445</c:v>
                      </c:pt>
                      <c:pt idx="7427">
                        <c:v>51.576388888888886</c:v>
                      </c:pt>
                      <c:pt idx="7428">
                        <c:v>51.583333333333336</c:v>
                      </c:pt>
                      <c:pt idx="7429">
                        <c:v>51.590277777777779</c:v>
                      </c:pt>
                      <c:pt idx="7430">
                        <c:v>51.597222222222221</c:v>
                      </c:pt>
                      <c:pt idx="7431">
                        <c:v>51.604166666666664</c:v>
                      </c:pt>
                      <c:pt idx="7432">
                        <c:v>51.611111111111114</c:v>
                      </c:pt>
                      <c:pt idx="7433">
                        <c:v>51.61805555555555</c:v>
                      </c:pt>
                      <c:pt idx="7434">
                        <c:v>51.625</c:v>
                      </c:pt>
                      <c:pt idx="7435">
                        <c:v>51.63194444444445</c:v>
                      </c:pt>
                      <c:pt idx="7436">
                        <c:v>51.638888888888886</c:v>
                      </c:pt>
                      <c:pt idx="7437">
                        <c:v>51.645833333333336</c:v>
                      </c:pt>
                      <c:pt idx="7438">
                        <c:v>51.652777777777779</c:v>
                      </c:pt>
                      <c:pt idx="7439">
                        <c:v>51.659722222222221</c:v>
                      </c:pt>
                      <c:pt idx="7440">
                        <c:v>51.666666666666664</c:v>
                      </c:pt>
                      <c:pt idx="7441">
                        <c:v>51.673611111111114</c:v>
                      </c:pt>
                      <c:pt idx="7442">
                        <c:v>51.68055555555555</c:v>
                      </c:pt>
                      <c:pt idx="7443">
                        <c:v>51.6875</c:v>
                      </c:pt>
                      <c:pt idx="7444">
                        <c:v>51.69444444444445</c:v>
                      </c:pt>
                      <c:pt idx="7445">
                        <c:v>51.701388888888886</c:v>
                      </c:pt>
                      <c:pt idx="7446">
                        <c:v>51.708333333333336</c:v>
                      </c:pt>
                      <c:pt idx="7447">
                        <c:v>51.715277777777779</c:v>
                      </c:pt>
                      <c:pt idx="7448">
                        <c:v>51.722222222222221</c:v>
                      </c:pt>
                      <c:pt idx="7449">
                        <c:v>51.729166666666664</c:v>
                      </c:pt>
                      <c:pt idx="7450">
                        <c:v>51.736111111111114</c:v>
                      </c:pt>
                      <c:pt idx="7451">
                        <c:v>51.74305555555555</c:v>
                      </c:pt>
                      <c:pt idx="7452">
                        <c:v>51.75</c:v>
                      </c:pt>
                      <c:pt idx="7453">
                        <c:v>51.75694444444445</c:v>
                      </c:pt>
                      <c:pt idx="7454">
                        <c:v>51.763888888888886</c:v>
                      </c:pt>
                      <c:pt idx="7455">
                        <c:v>51.770833333333336</c:v>
                      </c:pt>
                      <c:pt idx="7456">
                        <c:v>51.777777777777779</c:v>
                      </c:pt>
                      <c:pt idx="7457">
                        <c:v>51.784722222222221</c:v>
                      </c:pt>
                      <c:pt idx="7458">
                        <c:v>51.791666666666664</c:v>
                      </c:pt>
                      <c:pt idx="7459">
                        <c:v>51.798611111111114</c:v>
                      </c:pt>
                      <c:pt idx="7460">
                        <c:v>51.80555555555555</c:v>
                      </c:pt>
                      <c:pt idx="7461">
                        <c:v>51.8125</c:v>
                      </c:pt>
                      <c:pt idx="7462">
                        <c:v>51.81944444444445</c:v>
                      </c:pt>
                      <c:pt idx="7463">
                        <c:v>51.826388888888886</c:v>
                      </c:pt>
                      <c:pt idx="7464">
                        <c:v>51.833333333333336</c:v>
                      </c:pt>
                      <c:pt idx="7465">
                        <c:v>51.840277777777779</c:v>
                      </c:pt>
                      <c:pt idx="7466">
                        <c:v>51.847222222222221</c:v>
                      </c:pt>
                      <c:pt idx="7467">
                        <c:v>51.854166666666664</c:v>
                      </c:pt>
                      <c:pt idx="7468">
                        <c:v>51.861111111111114</c:v>
                      </c:pt>
                      <c:pt idx="7469">
                        <c:v>51.86805555555555</c:v>
                      </c:pt>
                      <c:pt idx="7470">
                        <c:v>51.875</c:v>
                      </c:pt>
                      <c:pt idx="7471">
                        <c:v>51.88194444444445</c:v>
                      </c:pt>
                      <c:pt idx="7472">
                        <c:v>51.888888888888886</c:v>
                      </c:pt>
                      <c:pt idx="7473">
                        <c:v>51.895833333333336</c:v>
                      </c:pt>
                      <c:pt idx="7474">
                        <c:v>51.902777777777779</c:v>
                      </c:pt>
                      <c:pt idx="7475">
                        <c:v>51.909722222222221</c:v>
                      </c:pt>
                      <c:pt idx="7476">
                        <c:v>51.916666666666664</c:v>
                      </c:pt>
                      <c:pt idx="7477">
                        <c:v>51.923611111111114</c:v>
                      </c:pt>
                      <c:pt idx="7478">
                        <c:v>51.93055555555555</c:v>
                      </c:pt>
                      <c:pt idx="7479">
                        <c:v>51.9375</c:v>
                      </c:pt>
                      <c:pt idx="7480">
                        <c:v>51.94444444444445</c:v>
                      </c:pt>
                      <c:pt idx="7481">
                        <c:v>51.951388888888886</c:v>
                      </c:pt>
                      <c:pt idx="7482">
                        <c:v>51.958333333333336</c:v>
                      </c:pt>
                      <c:pt idx="7483">
                        <c:v>51.965277777777779</c:v>
                      </c:pt>
                      <c:pt idx="7484">
                        <c:v>51.972222222222221</c:v>
                      </c:pt>
                      <c:pt idx="7485">
                        <c:v>51.979166666666664</c:v>
                      </c:pt>
                      <c:pt idx="7486">
                        <c:v>51.986111111111114</c:v>
                      </c:pt>
                      <c:pt idx="7487">
                        <c:v>51.99305555555555</c:v>
                      </c:pt>
                      <c:pt idx="7488">
                        <c:v>52</c:v>
                      </c:pt>
                      <c:pt idx="7489">
                        <c:v>52.00694444444445</c:v>
                      </c:pt>
                      <c:pt idx="7490">
                        <c:v>52.013888888888886</c:v>
                      </c:pt>
                      <c:pt idx="7491">
                        <c:v>52.020833333333336</c:v>
                      </c:pt>
                      <c:pt idx="7492">
                        <c:v>52.027777777777779</c:v>
                      </c:pt>
                      <c:pt idx="7493">
                        <c:v>52.034722222222221</c:v>
                      </c:pt>
                      <c:pt idx="7494">
                        <c:v>52.041666666666664</c:v>
                      </c:pt>
                      <c:pt idx="7495">
                        <c:v>52.048611111111114</c:v>
                      </c:pt>
                      <c:pt idx="7496">
                        <c:v>52.05555555555555</c:v>
                      </c:pt>
                      <c:pt idx="7497">
                        <c:v>52.0625</c:v>
                      </c:pt>
                      <c:pt idx="7498">
                        <c:v>52.06944444444445</c:v>
                      </c:pt>
                      <c:pt idx="7499">
                        <c:v>52.076388888888886</c:v>
                      </c:pt>
                      <c:pt idx="7500">
                        <c:v>52.083333333333336</c:v>
                      </c:pt>
                      <c:pt idx="7501">
                        <c:v>52.090277777777779</c:v>
                      </c:pt>
                      <c:pt idx="7502">
                        <c:v>52.097222222222221</c:v>
                      </c:pt>
                      <c:pt idx="7503">
                        <c:v>52.104166666666664</c:v>
                      </c:pt>
                      <c:pt idx="7504">
                        <c:v>52.111111111111114</c:v>
                      </c:pt>
                      <c:pt idx="7505">
                        <c:v>52.11805555555555</c:v>
                      </c:pt>
                      <c:pt idx="7506">
                        <c:v>52.125</c:v>
                      </c:pt>
                      <c:pt idx="7507">
                        <c:v>52.13194444444445</c:v>
                      </c:pt>
                      <c:pt idx="7508">
                        <c:v>52.138888888888886</c:v>
                      </c:pt>
                      <c:pt idx="7509">
                        <c:v>52.145833333333336</c:v>
                      </c:pt>
                      <c:pt idx="7510">
                        <c:v>52.152777777777779</c:v>
                      </c:pt>
                      <c:pt idx="7511">
                        <c:v>52.159722222222221</c:v>
                      </c:pt>
                      <c:pt idx="7512">
                        <c:v>52.166666666666664</c:v>
                      </c:pt>
                      <c:pt idx="7513">
                        <c:v>52.173611111111114</c:v>
                      </c:pt>
                      <c:pt idx="7514">
                        <c:v>52.18055555555555</c:v>
                      </c:pt>
                      <c:pt idx="7515">
                        <c:v>52.1875</c:v>
                      </c:pt>
                      <c:pt idx="7516">
                        <c:v>52.19444444444445</c:v>
                      </c:pt>
                      <c:pt idx="7517">
                        <c:v>52.201388888888886</c:v>
                      </c:pt>
                      <c:pt idx="7518">
                        <c:v>52.208333333333336</c:v>
                      </c:pt>
                      <c:pt idx="7519">
                        <c:v>52.215277777777779</c:v>
                      </c:pt>
                      <c:pt idx="7520">
                        <c:v>52.222222222222221</c:v>
                      </c:pt>
                      <c:pt idx="7521">
                        <c:v>52.229166666666664</c:v>
                      </c:pt>
                      <c:pt idx="7522">
                        <c:v>52.236111111111114</c:v>
                      </c:pt>
                      <c:pt idx="7523">
                        <c:v>52.24305555555555</c:v>
                      </c:pt>
                      <c:pt idx="7524">
                        <c:v>52.25</c:v>
                      </c:pt>
                      <c:pt idx="7525">
                        <c:v>52.25694444444445</c:v>
                      </c:pt>
                      <c:pt idx="7526">
                        <c:v>52.263888888888886</c:v>
                      </c:pt>
                      <c:pt idx="7527">
                        <c:v>52.270833333333336</c:v>
                      </c:pt>
                      <c:pt idx="7528">
                        <c:v>52.277777777777779</c:v>
                      </c:pt>
                      <c:pt idx="7529">
                        <c:v>52.284722222222221</c:v>
                      </c:pt>
                      <c:pt idx="7530">
                        <c:v>52.291666666666664</c:v>
                      </c:pt>
                      <c:pt idx="7531">
                        <c:v>52.298611111111114</c:v>
                      </c:pt>
                      <c:pt idx="7532">
                        <c:v>52.30555555555555</c:v>
                      </c:pt>
                      <c:pt idx="7533">
                        <c:v>52.3125</c:v>
                      </c:pt>
                      <c:pt idx="7534">
                        <c:v>52.31944444444445</c:v>
                      </c:pt>
                      <c:pt idx="7535">
                        <c:v>52.326388888888886</c:v>
                      </c:pt>
                      <c:pt idx="7536">
                        <c:v>52.333333333333336</c:v>
                      </c:pt>
                      <c:pt idx="7537">
                        <c:v>52.340277777777779</c:v>
                      </c:pt>
                      <c:pt idx="7538">
                        <c:v>52.347222222222221</c:v>
                      </c:pt>
                      <c:pt idx="7539">
                        <c:v>52.354166666666664</c:v>
                      </c:pt>
                      <c:pt idx="7540">
                        <c:v>52.361111111111114</c:v>
                      </c:pt>
                      <c:pt idx="7541">
                        <c:v>52.36805555555555</c:v>
                      </c:pt>
                      <c:pt idx="7542">
                        <c:v>52.375</c:v>
                      </c:pt>
                      <c:pt idx="7543">
                        <c:v>52.38194444444445</c:v>
                      </c:pt>
                      <c:pt idx="7544">
                        <c:v>52.388888888888886</c:v>
                      </c:pt>
                      <c:pt idx="7545">
                        <c:v>52.395833333333336</c:v>
                      </c:pt>
                      <c:pt idx="7546">
                        <c:v>52.402777777777779</c:v>
                      </c:pt>
                      <c:pt idx="7547">
                        <c:v>52.409722222222221</c:v>
                      </c:pt>
                      <c:pt idx="7548">
                        <c:v>52.416666666666664</c:v>
                      </c:pt>
                      <c:pt idx="7549">
                        <c:v>52.423611111111114</c:v>
                      </c:pt>
                      <c:pt idx="7550">
                        <c:v>52.43055555555555</c:v>
                      </c:pt>
                      <c:pt idx="7551">
                        <c:v>52.4375</c:v>
                      </c:pt>
                      <c:pt idx="7552">
                        <c:v>52.44444444444445</c:v>
                      </c:pt>
                      <c:pt idx="7553">
                        <c:v>52.451388888888886</c:v>
                      </c:pt>
                      <c:pt idx="7554">
                        <c:v>52.458333333333336</c:v>
                      </c:pt>
                      <c:pt idx="7555">
                        <c:v>52.465277777777779</c:v>
                      </c:pt>
                      <c:pt idx="7556">
                        <c:v>52.472222222222221</c:v>
                      </c:pt>
                      <c:pt idx="7557">
                        <c:v>52.479166666666664</c:v>
                      </c:pt>
                      <c:pt idx="7558">
                        <c:v>52.486111111111114</c:v>
                      </c:pt>
                      <c:pt idx="7559">
                        <c:v>52.49305555555555</c:v>
                      </c:pt>
                      <c:pt idx="7560">
                        <c:v>52.5</c:v>
                      </c:pt>
                      <c:pt idx="7561">
                        <c:v>52.50694444444445</c:v>
                      </c:pt>
                      <c:pt idx="7562">
                        <c:v>52.513888888888886</c:v>
                      </c:pt>
                      <c:pt idx="7563">
                        <c:v>52.520833333333336</c:v>
                      </c:pt>
                      <c:pt idx="7564">
                        <c:v>52.527777777777779</c:v>
                      </c:pt>
                      <c:pt idx="7565">
                        <c:v>52.534722222222221</c:v>
                      </c:pt>
                      <c:pt idx="7566">
                        <c:v>52.541666666666664</c:v>
                      </c:pt>
                      <c:pt idx="7567">
                        <c:v>52.548611111111114</c:v>
                      </c:pt>
                      <c:pt idx="7568">
                        <c:v>52.55555555555555</c:v>
                      </c:pt>
                      <c:pt idx="7569">
                        <c:v>52.5625</c:v>
                      </c:pt>
                      <c:pt idx="7570">
                        <c:v>52.56944444444445</c:v>
                      </c:pt>
                      <c:pt idx="7571">
                        <c:v>52.576388888888886</c:v>
                      </c:pt>
                      <c:pt idx="7572">
                        <c:v>52.583333333333336</c:v>
                      </c:pt>
                      <c:pt idx="7573">
                        <c:v>52.590277777777779</c:v>
                      </c:pt>
                      <c:pt idx="7574">
                        <c:v>52.597222222222221</c:v>
                      </c:pt>
                      <c:pt idx="7575">
                        <c:v>52.604166666666664</c:v>
                      </c:pt>
                      <c:pt idx="7576">
                        <c:v>52.611111111111114</c:v>
                      </c:pt>
                      <c:pt idx="7577">
                        <c:v>52.61805555555555</c:v>
                      </c:pt>
                      <c:pt idx="7578">
                        <c:v>52.625</c:v>
                      </c:pt>
                      <c:pt idx="7579">
                        <c:v>52.63194444444445</c:v>
                      </c:pt>
                      <c:pt idx="7580">
                        <c:v>52.638888888888886</c:v>
                      </c:pt>
                      <c:pt idx="7581">
                        <c:v>52.645833333333336</c:v>
                      </c:pt>
                      <c:pt idx="7582">
                        <c:v>52.652777777777779</c:v>
                      </c:pt>
                      <c:pt idx="7583">
                        <c:v>52.659722222222221</c:v>
                      </c:pt>
                      <c:pt idx="7584">
                        <c:v>52.666666666666664</c:v>
                      </c:pt>
                      <c:pt idx="7585">
                        <c:v>52.673611111111114</c:v>
                      </c:pt>
                      <c:pt idx="7586">
                        <c:v>52.68055555555555</c:v>
                      </c:pt>
                      <c:pt idx="7587">
                        <c:v>52.6875</c:v>
                      </c:pt>
                      <c:pt idx="7588">
                        <c:v>52.69444444444445</c:v>
                      </c:pt>
                      <c:pt idx="7589">
                        <c:v>52.701388888888886</c:v>
                      </c:pt>
                      <c:pt idx="7590">
                        <c:v>52.708333333333336</c:v>
                      </c:pt>
                      <c:pt idx="7591">
                        <c:v>52.715277777777779</c:v>
                      </c:pt>
                      <c:pt idx="7592">
                        <c:v>52.722222222222221</c:v>
                      </c:pt>
                      <c:pt idx="7593">
                        <c:v>52.729166666666664</c:v>
                      </c:pt>
                      <c:pt idx="7594">
                        <c:v>52.736111111111114</c:v>
                      </c:pt>
                      <c:pt idx="7595">
                        <c:v>52.74305555555555</c:v>
                      </c:pt>
                      <c:pt idx="7596">
                        <c:v>52.75</c:v>
                      </c:pt>
                      <c:pt idx="7597">
                        <c:v>52.75694444444445</c:v>
                      </c:pt>
                      <c:pt idx="7598">
                        <c:v>52.763888888888886</c:v>
                      </c:pt>
                      <c:pt idx="7599">
                        <c:v>52.770833333333336</c:v>
                      </c:pt>
                      <c:pt idx="7600">
                        <c:v>52.777777777777779</c:v>
                      </c:pt>
                      <c:pt idx="7601">
                        <c:v>52.784722222222221</c:v>
                      </c:pt>
                      <c:pt idx="7602">
                        <c:v>52.791666666666664</c:v>
                      </c:pt>
                      <c:pt idx="7603">
                        <c:v>52.798611111111114</c:v>
                      </c:pt>
                      <c:pt idx="7604">
                        <c:v>52.80555555555555</c:v>
                      </c:pt>
                      <c:pt idx="7605">
                        <c:v>52.8125</c:v>
                      </c:pt>
                      <c:pt idx="7606">
                        <c:v>52.81944444444445</c:v>
                      </c:pt>
                      <c:pt idx="7607">
                        <c:v>52.826388888888886</c:v>
                      </c:pt>
                      <c:pt idx="7608">
                        <c:v>52.833333333333336</c:v>
                      </c:pt>
                      <c:pt idx="7609">
                        <c:v>52.840277777777779</c:v>
                      </c:pt>
                      <c:pt idx="7610">
                        <c:v>52.847222222222221</c:v>
                      </c:pt>
                      <c:pt idx="7611">
                        <c:v>52.854166666666664</c:v>
                      </c:pt>
                      <c:pt idx="7612">
                        <c:v>52.861111111111114</c:v>
                      </c:pt>
                      <c:pt idx="7613">
                        <c:v>52.86805555555555</c:v>
                      </c:pt>
                      <c:pt idx="7614">
                        <c:v>52.875</c:v>
                      </c:pt>
                      <c:pt idx="7615">
                        <c:v>52.88194444444445</c:v>
                      </c:pt>
                      <c:pt idx="7616">
                        <c:v>52.888888888888886</c:v>
                      </c:pt>
                      <c:pt idx="7617">
                        <c:v>52.895833333333336</c:v>
                      </c:pt>
                      <c:pt idx="7618">
                        <c:v>52.902777777777779</c:v>
                      </c:pt>
                      <c:pt idx="7619">
                        <c:v>52.909722222222221</c:v>
                      </c:pt>
                      <c:pt idx="7620">
                        <c:v>52.916666666666664</c:v>
                      </c:pt>
                      <c:pt idx="7621">
                        <c:v>52.923611111111114</c:v>
                      </c:pt>
                      <c:pt idx="7622">
                        <c:v>52.93055555555555</c:v>
                      </c:pt>
                      <c:pt idx="7623">
                        <c:v>52.9375</c:v>
                      </c:pt>
                      <c:pt idx="7624">
                        <c:v>52.94444444444445</c:v>
                      </c:pt>
                      <c:pt idx="7625">
                        <c:v>52.951388888888886</c:v>
                      </c:pt>
                      <c:pt idx="7626">
                        <c:v>52.958333333333336</c:v>
                      </c:pt>
                      <c:pt idx="7627">
                        <c:v>52.965277777777779</c:v>
                      </c:pt>
                      <c:pt idx="7628">
                        <c:v>52.972222222222221</c:v>
                      </c:pt>
                      <c:pt idx="7629">
                        <c:v>52.979166666666664</c:v>
                      </c:pt>
                      <c:pt idx="7630">
                        <c:v>52.986111111111114</c:v>
                      </c:pt>
                      <c:pt idx="7631">
                        <c:v>52.99305555555555</c:v>
                      </c:pt>
                      <c:pt idx="7632">
                        <c:v>53</c:v>
                      </c:pt>
                      <c:pt idx="7633">
                        <c:v>53.00694444444445</c:v>
                      </c:pt>
                      <c:pt idx="7634">
                        <c:v>53.013888888888886</c:v>
                      </c:pt>
                      <c:pt idx="7635">
                        <c:v>53.020833333333336</c:v>
                      </c:pt>
                      <c:pt idx="7636">
                        <c:v>53.027777777777779</c:v>
                      </c:pt>
                      <c:pt idx="7637">
                        <c:v>53.034722222222221</c:v>
                      </c:pt>
                      <c:pt idx="7638">
                        <c:v>53.041666666666664</c:v>
                      </c:pt>
                      <c:pt idx="7639">
                        <c:v>53.048611111111114</c:v>
                      </c:pt>
                      <c:pt idx="7640">
                        <c:v>53.05555555555555</c:v>
                      </c:pt>
                      <c:pt idx="7641">
                        <c:v>53.0625</c:v>
                      </c:pt>
                      <c:pt idx="7642">
                        <c:v>53.06944444444445</c:v>
                      </c:pt>
                      <c:pt idx="7643">
                        <c:v>53.076388888888886</c:v>
                      </c:pt>
                      <c:pt idx="7644">
                        <c:v>53.083333333333336</c:v>
                      </c:pt>
                      <c:pt idx="7645">
                        <c:v>53.090277777777779</c:v>
                      </c:pt>
                      <c:pt idx="7646">
                        <c:v>53.097222222222221</c:v>
                      </c:pt>
                      <c:pt idx="7647">
                        <c:v>53.104166666666664</c:v>
                      </c:pt>
                      <c:pt idx="7648">
                        <c:v>53.111111111111114</c:v>
                      </c:pt>
                      <c:pt idx="7649">
                        <c:v>53.11805555555555</c:v>
                      </c:pt>
                      <c:pt idx="7650">
                        <c:v>53.125</c:v>
                      </c:pt>
                      <c:pt idx="7651">
                        <c:v>53.13194444444445</c:v>
                      </c:pt>
                      <c:pt idx="7652">
                        <c:v>53.138888888888886</c:v>
                      </c:pt>
                      <c:pt idx="7653">
                        <c:v>53.145833333333336</c:v>
                      </c:pt>
                      <c:pt idx="7654">
                        <c:v>53.152777777777779</c:v>
                      </c:pt>
                      <c:pt idx="7655">
                        <c:v>53.159722222222221</c:v>
                      </c:pt>
                      <c:pt idx="7656">
                        <c:v>53.166666666666664</c:v>
                      </c:pt>
                      <c:pt idx="7657">
                        <c:v>53.173611111111114</c:v>
                      </c:pt>
                      <c:pt idx="7658">
                        <c:v>53.18055555555555</c:v>
                      </c:pt>
                      <c:pt idx="7659">
                        <c:v>53.1875</c:v>
                      </c:pt>
                      <c:pt idx="7660">
                        <c:v>53.19444444444445</c:v>
                      </c:pt>
                      <c:pt idx="7661">
                        <c:v>53.201388888888886</c:v>
                      </c:pt>
                      <c:pt idx="7662">
                        <c:v>53.208333333333336</c:v>
                      </c:pt>
                      <c:pt idx="7663">
                        <c:v>53.215277777777779</c:v>
                      </c:pt>
                      <c:pt idx="7664">
                        <c:v>53.222222222222221</c:v>
                      </c:pt>
                      <c:pt idx="7665">
                        <c:v>53.229166666666664</c:v>
                      </c:pt>
                      <c:pt idx="7666">
                        <c:v>53.236111111111114</c:v>
                      </c:pt>
                      <c:pt idx="7667">
                        <c:v>53.24305555555555</c:v>
                      </c:pt>
                      <c:pt idx="7668">
                        <c:v>53.25</c:v>
                      </c:pt>
                      <c:pt idx="7669">
                        <c:v>53.25694444444445</c:v>
                      </c:pt>
                      <c:pt idx="7670">
                        <c:v>53.263888888888886</c:v>
                      </c:pt>
                      <c:pt idx="7671">
                        <c:v>53.270833333333336</c:v>
                      </c:pt>
                      <c:pt idx="7672">
                        <c:v>53.277777777777779</c:v>
                      </c:pt>
                      <c:pt idx="7673">
                        <c:v>53.284722222222221</c:v>
                      </c:pt>
                      <c:pt idx="7674">
                        <c:v>53.291666666666664</c:v>
                      </c:pt>
                      <c:pt idx="7675">
                        <c:v>53.298611111111114</c:v>
                      </c:pt>
                      <c:pt idx="7676">
                        <c:v>53.30555555555555</c:v>
                      </c:pt>
                      <c:pt idx="7677">
                        <c:v>53.3125</c:v>
                      </c:pt>
                      <c:pt idx="7678">
                        <c:v>53.31944444444445</c:v>
                      </c:pt>
                      <c:pt idx="7679">
                        <c:v>53.326388888888886</c:v>
                      </c:pt>
                      <c:pt idx="7680">
                        <c:v>53.333333333333336</c:v>
                      </c:pt>
                      <c:pt idx="7681">
                        <c:v>53.340277777777779</c:v>
                      </c:pt>
                      <c:pt idx="7682">
                        <c:v>53.347222222222221</c:v>
                      </c:pt>
                      <c:pt idx="7683">
                        <c:v>53.354166666666664</c:v>
                      </c:pt>
                      <c:pt idx="7684">
                        <c:v>53.361111111111114</c:v>
                      </c:pt>
                      <c:pt idx="7685">
                        <c:v>53.36805555555555</c:v>
                      </c:pt>
                      <c:pt idx="7686">
                        <c:v>53.375</c:v>
                      </c:pt>
                      <c:pt idx="7687">
                        <c:v>53.38194444444445</c:v>
                      </c:pt>
                      <c:pt idx="7688">
                        <c:v>53.388888888888886</c:v>
                      </c:pt>
                      <c:pt idx="7689">
                        <c:v>53.395833333333336</c:v>
                      </c:pt>
                      <c:pt idx="7690">
                        <c:v>53.402777777777779</c:v>
                      </c:pt>
                      <c:pt idx="7691">
                        <c:v>53.409722222222221</c:v>
                      </c:pt>
                      <c:pt idx="7692">
                        <c:v>53.416666666666664</c:v>
                      </c:pt>
                      <c:pt idx="7693">
                        <c:v>53.423611111111114</c:v>
                      </c:pt>
                      <c:pt idx="7694">
                        <c:v>53.43055555555555</c:v>
                      </c:pt>
                      <c:pt idx="7695">
                        <c:v>53.4375</c:v>
                      </c:pt>
                      <c:pt idx="7696">
                        <c:v>53.44444444444445</c:v>
                      </c:pt>
                      <c:pt idx="7697">
                        <c:v>53.451388888888886</c:v>
                      </c:pt>
                      <c:pt idx="7698">
                        <c:v>53.458333333333336</c:v>
                      </c:pt>
                      <c:pt idx="7699">
                        <c:v>53.465277777777779</c:v>
                      </c:pt>
                      <c:pt idx="7700">
                        <c:v>53.472222222222221</c:v>
                      </c:pt>
                      <c:pt idx="7701">
                        <c:v>53.479166666666664</c:v>
                      </c:pt>
                      <c:pt idx="7702">
                        <c:v>53.486111111111114</c:v>
                      </c:pt>
                      <c:pt idx="7703">
                        <c:v>53.49305555555555</c:v>
                      </c:pt>
                      <c:pt idx="7704">
                        <c:v>53.5</c:v>
                      </c:pt>
                      <c:pt idx="7705">
                        <c:v>53.50694444444445</c:v>
                      </c:pt>
                      <c:pt idx="7706">
                        <c:v>53.513888888888886</c:v>
                      </c:pt>
                      <c:pt idx="7707">
                        <c:v>53.520833333333336</c:v>
                      </c:pt>
                      <c:pt idx="7708">
                        <c:v>53.527777777777779</c:v>
                      </c:pt>
                      <c:pt idx="7709">
                        <c:v>53.534722222222221</c:v>
                      </c:pt>
                      <c:pt idx="7710">
                        <c:v>53.541666666666664</c:v>
                      </c:pt>
                      <c:pt idx="7711">
                        <c:v>53.548611111111114</c:v>
                      </c:pt>
                      <c:pt idx="7712">
                        <c:v>53.55555555555555</c:v>
                      </c:pt>
                      <c:pt idx="7713">
                        <c:v>53.5625</c:v>
                      </c:pt>
                      <c:pt idx="7714">
                        <c:v>53.56944444444445</c:v>
                      </c:pt>
                      <c:pt idx="7715">
                        <c:v>53.576388888888886</c:v>
                      </c:pt>
                      <c:pt idx="7716">
                        <c:v>53.583333333333336</c:v>
                      </c:pt>
                      <c:pt idx="7717">
                        <c:v>53.590277777777779</c:v>
                      </c:pt>
                      <c:pt idx="7718">
                        <c:v>53.597222222222221</c:v>
                      </c:pt>
                      <c:pt idx="7719">
                        <c:v>53.604166666666664</c:v>
                      </c:pt>
                      <c:pt idx="7720">
                        <c:v>53.611111111111114</c:v>
                      </c:pt>
                      <c:pt idx="7721">
                        <c:v>53.61805555555555</c:v>
                      </c:pt>
                      <c:pt idx="7722">
                        <c:v>53.625</c:v>
                      </c:pt>
                      <c:pt idx="7723">
                        <c:v>53.63194444444445</c:v>
                      </c:pt>
                      <c:pt idx="7724">
                        <c:v>53.638888888888886</c:v>
                      </c:pt>
                      <c:pt idx="7725">
                        <c:v>53.645833333333336</c:v>
                      </c:pt>
                      <c:pt idx="7726">
                        <c:v>53.652777777777779</c:v>
                      </c:pt>
                      <c:pt idx="7727">
                        <c:v>53.659722222222221</c:v>
                      </c:pt>
                      <c:pt idx="7728">
                        <c:v>53.666666666666664</c:v>
                      </c:pt>
                      <c:pt idx="7729">
                        <c:v>53.673611111111114</c:v>
                      </c:pt>
                      <c:pt idx="7730">
                        <c:v>53.68055555555555</c:v>
                      </c:pt>
                      <c:pt idx="7731">
                        <c:v>53.6875</c:v>
                      </c:pt>
                      <c:pt idx="7732">
                        <c:v>53.69444444444445</c:v>
                      </c:pt>
                      <c:pt idx="7733">
                        <c:v>53.701388888888886</c:v>
                      </c:pt>
                      <c:pt idx="7734">
                        <c:v>53.708333333333336</c:v>
                      </c:pt>
                      <c:pt idx="7735">
                        <c:v>53.715277777777779</c:v>
                      </c:pt>
                      <c:pt idx="7736">
                        <c:v>53.722222222222221</c:v>
                      </c:pt>
                      <c:pt idx="7737">
                        <c:v>53.729166666666664</c:v>
                      </c:pt>
                      <c:pt idx="7738">
                        <c:v>53.736111111111114</c:v>
                      </c:pt>
                      <c:pt idx="7739">
                        <c:v>53.74305555555555</c:v>
                      </c:pt>
                      <c:pt idx="7740">
                        <c:v>53.75</c:v>
                      </c:pt>
                      <c:pt idx="7741">
                        <c:v>53.75694444444445</c:v>
                      </c:pt>
                      <c:pt idx="7742">
                        <c:v>53.763888888888886</c:v>
                      </c:pt>
                      <c:pt idx="7743">
                        <c:v>53.770833333333336</c:v>
                      </c:pt>
                      <c:pt idx="7744">
                        <c:v>53.777777777777779</c:v>
                      </c:pt>
                      <c:pt idx="7745">
                        <c:v>53.784722222222221</c:v>
                      </c:pt>
                      <c:pt idx="7746">
                        <c:v>53.791666666666664</c:v>
                      </c:pt>
                      <c:pt idx="7747">
                        <c:v>53.798611111111114</c:v>
                      </c:pt>
                      <c:pt idx="7748">
                        <c:v>53.80555555555555</c:v>
                      </c:pt>
                      <c:pt idx="7749">
                        <c:v>53.8125</c:v>
                      </c:pt>
                      <c:pt idx="7750">
                        <c:v>53.81944444444445</c:v>
                      </c:pt>
                      <c:pt idx="7751">
                        <c:v>53.826388888888886</c:v>
                      </c:pt>
                      <c:pt idx="7752">
                        <c:v>53.833333333333336</c:v>
                      </c:pt>
                      <c:pt idx="7753">
                        <c:v>53.840277777777779</c:v>
                      </c:pt>
                      <c:pt idx="7754">
                        <c:v>53.847222222222221</c:v>
                      </c:pt>
                      <c:pt idx="7755">
                        <c:v>53.854166666666664</c:v>
                      </c:pt>
                      <c:pt idx="7756">
                        <c:v>53.861111111111114</c:v>
                      </c:pt>
                      <c:pt idx="7757">
                        <c:v>53.86805555555555</c:v>
                      </c:pt>
                      <c:pt idx="7758">
                        <c:v>53.875</c:v>
                      </c:pt>
                      <c:pt idx="7759">
                        <c:v>53.88194444444445</c:v>
                      </c:pt>
                      <c:pt idx="7760">
                        <c:v>53.888888888888886</c:v>
                      </c:pt>
                      <c:pt idx="7761">
                        <c:v>53.895833333333336</c:v>
                      </c:pt>
                      <c:pt idx="7762">
                        <c:v>53.902777777777779</c:v>
                      </c:pt>
                      <c:pt idx="7763">
                        <c:v>53.909722222222221</c:v>
                      </c:pt>
                      <c:pt idx="7764">
                        <c:v>53.916666666666664</c:v>
                      </c:pt>
                      <c:pt idx="7765">
                        <c:v>53.923611111111114</c:v>
                      </c:pt>
                      <c:pt idx="7766">
                        <c:v>53.93055555555555</c:v>
                      </c:pt>
                      <c:pt idx="7767">
                        <c:v>53.9375</c:v>
                      </c:pt>
                      <c:pt idx="7768">
                        <c:v>53.94444444444445</c:v>
                      </c:pt>
                      <c:pt idx="7769">
                        <c:v>53.951388888888886</c:v>
                      </c:pt>
                      <c:pt idx="7770">
                        <c:v>53.958333333333336</c:v>
                      </c:pt>
                      <c:pt idx="7771">
                        <c:v>53.965277777777779</c:v>
                      </c:pt>
                      <c:pt idx="7772">
                        <c:v>53.972222222222221</c:v>
                      </c:pt>
                      <c:pt idx="7773">
                        <c:v>53.979166666666664</c:v>
                      </c:pt>
                      <c:pt idx="7774">
                        <c:v>53.986111111111114</c:v>
                      </c:pt>
                      <c:pt idx="7775">
                        <c:v>53.99305555555555</c:v>
                      </c:pt>
                      <c:pt idx="7776">
                        <c:v>54</c:v>
                      </c:pt>
                      <c:pt idx="7777">
                        <c:v>54.00694444444445</c:v>
                      </c:pt>
                      <c:pt idx="7778">
                        <c:v>54.013888888888886</c:v>
                      </c:pt>
                      <c:pt idx="7779">
                        <c:v>54.020833333333336</c:v>
                      </c:pt>
                      <c:pt idx="7780">
                        <c:v>54.027777777777779</c:v>
                      </c:pt>
                      <c:pt idx="7781">
                        <c:v>54.034722222222221</c:v>
                      </c:pt>
                      <c:pt idx="7782">
                        <c:v>54.041666666666664</c:v>
                      </c:pt>
                      <c:pt idx="7783">
                        <c:v>54.048611111111114</c:v>
                      </c:pt>
                      <c:pt idx="7784">
                        <c:v>54.05555555555555</c:v>
                      </c:pt>
                      <c:pt idx="7785">
                        <c:v>54.0625</c:v>
                      </c:pt>
                      <c:pt idx="7786">
                        <c:v>54.06944444444445</c:v>
                      </c:pt>
                      <c:pt idx="7787">
                        <c:v>54.076388888888886</c:v>
                      </c:pt>
                      <c:pt idx="7788">
                        <c:v>54.083333333333336</c:v>
                      </c:pt>
                      <c:pt idx="7789">
                        <c:v>54.090277777777779</c:v>
                      </c:pt>
                      <c:pt idx="7790">
                        <c:v>54.097222222222221</c:v>
                      </c:pt>
                      <c:pt idx="7791">
                        <c:v>54.104166666666664</c:v>
                      </c:pt>
                      <c:pt idx="7792">
                        <c:v>54.111111111111114</c:v>
                      </c:pt>
                      <c:pt idx="7793">
                        <c:v>54.11805555555555</c:v>
                      </c:pt>
                      <c:pt idx="7794">
                        <c:v>54.125</c:v>
                      </c:pt>
                      <c:pt idx="7795">
                        <c:v>54.13194444444445</c:v>
                      </c:pt>
                      <c:pt idx="7796">
                        <c:v>54.138888888888886</c:v>
                      </c:pt>
                      <c:pt idx="7797">
                        <c:v>54.145833333333336</c:v>
                      </c:pt>
                      <c:pt idx="7798">
                        <c:v>54.152777777777779</c:v>
                      </c:pt>
                      <c:pt idx="7799">
                        <c:v>54.159722222222221</c:v>
                      </c:pt>
                      <c:pt idx="7800">
                        <c:v>54.166666666666664</c:v>
                      </c:pt>
                      <c:pt idx="7801">
                        <c:v>54.173611111111114</c:v>
                      </c:pt>
                      <c:pt idx="7802">
                        <c:v>54.18055555555555</c:v>
                      </c:pt>
                      <c:pt idx="7803">
                        <c:v>54.1875</c:v>
                      </c:pt>
                      <c:pt idx="7804">
                        <c:v>54.19444444444445</c:v>
                      </c:pt>
                      <c:pt idx="7805">
                        <c:v>54.201388888888886</c:v>
                      </c:pt>
                      <c:pt idx="7806">
                        <c:v>54.208333333333336</c:v>
                      </c:pt>
                      <c:pt idx="7807">
                        <c:v>54.215277777777779</c:v>
                      </c:pt>
                      <c:pt idx="7808">
                        <c:v>54.222222222222221</c:v>
                      </c:pt>
                      <c:pt idx="7809">
                        <c:v>54.229166666666664</c:v>
                      </c:pt>
                      <c:pt idx="7810">
                        <c:v>54.236111111111114</c:v>
                      </c:pt>
                      <c:pt idx="7811">
                        <c:v>54.24305555555555</c:v>
                      </c:pt>
                      <c:pt idx="7812">
                        <c:v>54.25</c:v>
                      </c:pt>
                      <c:pt idx="7813">
                        <c:v>54.25694444444445</c:v>
                      </c:pt>
                      <c:pt idx="7814">
                        <c:v>54.263888888888886</c:v>
                      </c:pt>
                      <c:pt idx="7815">
                        <c:v>54.270833333333336</c:v>
                      </c:pt>
                      <c:pt idx="7816">
                        <c:v>54.277777777777779</c:v>
                      </c:pt>
                      <c:pt idx="7817">
                        <c:v>54.284722222222221</c:v>
                      </c:pt>
                      <c:pt idx="7818">
                        <c:v>54.291666666666664</c:v>
                      </c:pt>
                      <c:pt idx="7819">
                        <c:v>54.298611111111114</c:v>
                      </c:pt>
                      <c:pt idx="7820">
                        <c:v>54.30555555555555</c:v>
                      </c:pt>
                      <c:pt idx="7821">
                        <c:v>54.3125</c:v>
                      </c:pt>
                      <c:pt idx="7822">
                        <c:v>54.31944444444445</c:v>
                      </c:pt>
                      <c:pt idx="7823">
                        <c:v>54.326388888888886</c:v>
                      </c:pt>
                      <c:pt idx="7824">
                        <c:v>54.333333333333336</c:v>
                      </c:pt>
                      <c:pt idx="7825">
                        <c:v>54.340277777777779</c:v>
                      </c:pt>
                      <c:pt idx="7826">
                        <c:v>54.347222222222221</c:v>
                      </c:pt>
                      <c:pt idx="7827">
                        <c:v>54.354166666666664</c:v>
                      </c:pt>
                      <c:pt idx="7828">
                        <c:v>54.361111111111114</c:v>
                      </c:pt>
                      <c:pt idx="7829">
                        <c:v>54.36805555555555</c:v>
                      </c:pt>
                      <c:pt idx="7830">
                        <c:v>54.375</c:v>
                      </c:pt>
                      <c:pt idx="7831">
                        <c:v>54.38194444444445</c:v>
                      </c:pt>
                      <c:pt idx="7832">
                        <c:v>54.388888888888886</c:v>
                      </c:pt>
                      <c:pt idx="7833">
                        <c:v>54.395833333333336</c:v>
                      </c:pt>
                      <c:pt idx="7834">
                        <c:v>54.402777777777779</c:v>
                      </c:pt>
                      <c:pt idx="7835">
                        <c:v>54.409722222222221</c:v>
                      </c:pt>
                      <c:pt idx="7836">
                        <c:v>54.416666666666664</c:v>
                      </c:pt>
                      <c:pt idx="7837">
                        <c:v>54.423611111111114</c:v>
                      </c:pt>
                      <c:pt idx="7838">
                        <c:v>54.43055555555555</c:v>
                      </c:pt>
                      <c:pt idx="7839">
                        <c:v>54.4375</c:v>
                      </c:pt>
                      <c:pt idx="7840">
                        <c:v>54.44444444444445</c:v>
                      </c:pt>
                      <c:pt idx="7841">
                        <c:v>54.451388888888886</c:v>
                      </c:pt>
                      <c:pt idx="7842">
                        <c:v>54.458333333333336</c:v>
                      </c:pt>
                      <c:pt idx="7843">
                        <c:v>54.465277777777779</c:v>
                      </c:pt>
                      <c:pt idx="7844">
                        <c:v>54.472222222222221</c:v>
                      </c:pt>
                      <c:pt idx="7845">
                        <c:v>54.479166666666664</c:v>
                      </c:pt>
                      <c:pt idx="7846">
                        <c:v>54.486111111111114</c:v>
                      </c:pt>
                      <c:pt idx="7847">
                        <c:v>54.49305555555555</c:v>
                      </c:pt>
                      <c:pt idx="7848">
                        <c:v>54.5</c:v>
                      </c:pt>
                      <c:pt idx="7849">
                        <c:v>54.50694444444445</c:v>
                      </c:pt>
                      <c:pt idx="7850">
                        <c:v>54.513888888888886</c:v>
                      </c:pt>
                      <c:pt idx="7851">
                        <c:v>54.520833333333336</c:v>
                      </c:pt>
                      <c:pt idx="7852">
                        <c:v>54.527777777777779</c:v>
                      </c:pt>
                      <c:pt idx="7853">
                        <c:v>54.534722222222221</c:v>
                      </c:pt>
                      <c:pt idx="7854">
                        <c:v>54.541666666666664</c:v>
                      </c:pt>
                      <c:pt idx="7855">
                        <c:v>54.548611111111114</c:v>
                      </c:pt>
                      <c:pt idx="7856">
                        <c:v>54.55555555555555</c:v>
                      </c:pt>
                      <c:pt idx="7857">
                        <c:v>54.5625</c:v>
                      </c:pt>
                      <c:pt idx="7858">
                        <c:v>54.56944444444445</c:v>
                      </c:pt>
                      <c:pt idx="7859">
                        <c:v>54.576388888888886</c:v>
                      </c:pt>
                      <c:pt idx="7860">
                        <c:v>54.583333333333336</c:v>
                      </c:pt>
                      <c:pt idx="7861">
                        <c:v>54.590277777777779</c:v>
                      </c:pt>
                      <c:pt idx="7862">
                        <c:v>54.597222222222221</c:v>
                      </c:pt>
                      <c:pt idx="7863">
                        <c:v>54.604166666666664</c:v>
                      </c:pt>
                      <c:pt idx="7864">
                        <c:v>54.611111111111114</c:v>
                      </c:pt>
                      <c:pt idx="7865">
                        <c:v>54.61805555555555</c:v>
                      </c:pt>
                      <c:pt idx="7866">
                        <c:v>54.625</c:v>
                      </c:pt>
                      <c:pt idx="7867">
                        <c:v>54.63194444444445</c:v>
                      </c:pt>
                      <c:pt idx="7868">
                        <c:v>54.638888888888886</c:v>
                      </c:pt>
                      <c:pt idx="7869">
                        <c:v>54.645833333333336</c:v>
                      </c:pt>
                      <c:pt idx="7870">
                        <c:v>54.652777777777779</c:v>
                      </c:pt>
                      <c:pt idx="7871">
                        <c:v>54.659722222222221</c:v>
                      </c:pt>
                      <c:pt idx="7872">
                        <c:v>54.666666666666664</c:v>
                      </c:pt>
                      <c:pt idx="7873">
                        <c:v>54.673611111111114</c:v>
                      </c:pt>
                      <c:pt idx="7874">
                        <c:v>54.68055555555555</c:v>
                      </c:pt>
                      <c:pt idx="7875">
                        <c:v>54.6875</c:v>
                      </c:pt>
                      <c:pt idx="7876">
                        <c:v>54.69444444444445</c:v>
                      </c:pt>
                      <c:pt idx="7877">
                        <c:v>54.701388888888886</c:v>
                      </c:pt>
                      <c:pt idx="7878">
                        <c:v>54.708333333333336</c:v>
                      </c:pt>
                      <c:pt idx="7879">
                        <c:v>54.715277777777779</c:v>
                      </c:pt>
                      <c:pt idx="7880">
                        <c:v>54.722222222222221</c:v>
                      </c:pt>
                      <c:pt idx="7881">
                        <c:v>54.729166666666664</c:v>
                      </c:pt>
                      <c:pt idx="7882">
                        <c:v>54.736111111111114</c:v>
                      </c:pt>
                      <c:pt idx="7883">
                        <c:v>54.74305555555555</c:v>
                      </c:pt>
                      <c:pt idx="7884">
                        <c:v>54.75</c:v>
                      </c:pt>
                      <c:pt idx="7885">
                        <c:v>54.75694444444445</c:v>
                      </c:pt>
                      <c:pt idx="7886">
                        <c:v>54.763888888888886</c:v>
                      </c:pt>
                      <c:pt idx="7887">
                        <c:v>54.770833333333336</c:v>
                      </c:pt>
                      <c:pt idx="7888">
                        <c:v>54.777777777777779</c:v>
                      </c:pt>
                      <c:pt idx="7889">
                        <c:v>54.784722222222221</c:v>
                      </c:pt>
                      <c:pt idx="7890">
                        <c:v>54.791666666666664</c:v>
                      </c:pt>
                      <c:pt idx="7891">
                        <c:v>54.798611111111114</c:v>
                      </c:pt>
                      <c:pt idx="7892">
                        <c:v>54.80555555555555</c:v>
                      </c:pt>
                      <c:pt idx="7893">
                        <c:v>54.8125</c:v>
                      </c:pt>
                      <c:pt idx="7894">
                        <c:v>54.81944444444445</c:v>
                      </c:pt>
                      <c:pt idx="7895">
                        <c:v>54.826388888888886</c:v>
                      </c:pt>
                      <c:pt idx="7896">
                        <c:v>54.833333333333336</c:v>
                      </c:pt>
                      <c:pt idx="7897">
                        <c:v>54.840277777777779</c:v>
                      </c:pt>
                      <c:pt idx="7898">
                        <c:v>54.847222222222221</c:v>
                      </c:pt>
                      <c:pt idx="7899">
                        <c:v>54.854166666666664</c:v>
                      </c:pt>
                      <c:pt idx="7900">
                        <c:v>54.861111111111114</c:v>
                      </c:pt>
                      <c:pt idx="7901">
                        <c:v>54.86805555555555</c:v>
                      </c:pt>
                      <c:pt idx="7902">
                        <c:v>54.875</c:v>
                      </c:pt>
                      <c:pt idx="7903">
                        <c:v>54.88194444444445</c:v>
                      </c:pt>
                      <c:pt idx="7904">
                        <c:v>54.888888888888886</c:v>
                      </c:pt>
                      <c:pt idx="7905">
                        <c:v>54.895833333333336</c:v>
                      </c:pt>
                      <c:pt idx="7906">
                        <c:v>54.902777777777779</c:v>
                      </c:pt>
                      <c:pt idx="7907">
                        <c:v>54.909722222222221</c:v>
                      </c:pt>
                      <c:pt idx="7908">
                        <c:v>54.916666666666664</c:v>
                      </c:pt>
                      <c:pt idx="7909">
                        <c:v>54.923611111111114</c:v>
                      </c:pt>
                      <c:pt idx="7910">
                        <c:v>54.93055555555555</c:v>
                      </c:pt>
                      <c:pt idx="7911">
                        <c:v>54.9375</c:v>
                      </c:pt>
                      <c:pt idx="7912">
                        <c:v>54.94444444444445</c:v>
                      </c:pt>
                      <c:pt idx="7913">
                        <c:v>54.951388888888886</c:v>
                      </c:pt>
                      <c:pt idx="7914">
                        <c:v>54.958333333333336</c:v>
                      </c:pt>
                      <c:pt idx="7915">
                        <c:v>54.965277777777779</c:v>
                      </c:pt>
                      <c:pt idx="7916">
                        <c:v>54.972222222222221</c:v>
                      </c:pt>
                      <c:pt idx="7917">
                        <c:v>54.979166666666664</c:v>
                      </c:pt>
                      <c:pt idx="7918">
                        <c:v>54.986111111111114</c:v>
                      </c:pt>
                      <c:pt idx="7919">
                        <c:v>54.99305555555555</c:v>
                      </c:pt>
                      <c:pt idx="7920">
                        <c:v>55</c:v>
                      </c:pt>
                      <c:pt idx="7921">
                        <c:v>55.00694444444445</c:v>
                      </c:pt>
                      <c:pt idx="7922">
                        <c:v>55.013888888888886</c:v>
                      </c:pt>
                      <c:pt idx="7923">
                        <c:v>55.020833333333336</c:v>
                      </c:pt>
                      <c:pt idx="7924">
                        <c:v>55.027777777777779</c:v>
                      </c:pt>
                      <c:pt idx="7925">
                        <c:v>55.034722222222221</c:v>
                      </c:pt>
                      <c:pt idx="7926">
                        <c:v>55.041666666666664</c:v>
                      </c:pt>
                      <c:pt idx="7927">
                        <c:v>55.048611111111114</c:v>
                      </c:pt>
                      <c:pt idx="7928">
                        <c:v>55.05555555555555</c:v>
                      </c:pt>
                      <c:pt idx="7929">
                        <c:v>55.0625</c:v>
                      </c:pt>
                      <c:pt idx="7930">
                        <c:v>55.06944444444445</c:v>
                      </c:pt>
                      <c:pt idx="7931">
                        <c:v>55.076388888888886</c:v>
                      </c:pt>
                      <c:pt idx="7932">
                        <c:v>55.083333333333336</c:v>
                      </c:pt>
                      <c:pt idx="7933">
                        <c:v>55.090277777777779</c:v>
                      </c:pt>
                      <c:pt idx="7934">
                        <c:v>55.097222222222221</c:v>
                      </c:pt>
                      <c:pt idx="7935">
                        <c:v>55.104166666666664</c:v>
                      </c:pt>
                      <c:pt idx="7936">
                        <c:v>55.111111111111114</c:v>
                      </c:pt>
                      <c:pt idx="7937">
                        <c:v>55.11805555555555</c:v>
                      </c:pt>
                      <c:pt idx="7938">
                        <c:v>55.125</c:v>
                      </c:pt>
                      <c:pt idx="7939">
                        <c:v>55.13194444444445</c:v>
                      </c:pt>
                      <c:pt idx="7940">
                        <c:v>55.138888888888886</c:v>
                      </c:pt>
                      <c:pt idx="7941">
                        <c:v>55.145833333333336</c:v>
                      </c:pt>
                      <c:pt idx="7942">
                        <c:v>55.152777777777779</c:v>
                      </c:pt>
                      <c:pt idx="7943">
                        <c:v>55.159722222222221</c:v>
                      </c:pt>
                      <c:pt idx="7944">
                        <c:v>55.166666666666664</c:v>
                      </c:pt>
                      <c:pt idx="7945">
                        <c:v>55.173611111111114</c:v>
                      </c:pt>
                      <c:pt idx="7946">
                        <c:v>55.18055555555555</c:v>
                      </c:pt>
                      <c:pt idx="7947">
                        <c:v>55.1875</c:v>
                      </c:pt>
                      <c:pt idx="7948">
                        <c:v>55.19444444444445</c:v>
                      </c:pt>
                      <c:pt idx="7949">
                        <c:v>55.201388888888886</c:v>
                      </c:pt>
                      <c:pt idx="7950">
                        <c:v>55.208333333333336</c:v>
                      </c:pt>
                      <c:pt idx="7951">
                        <c:v>55.215277777777779</c:v>
                      </c:pt>
                      <c:pt idx="7952">
                        <c:v>55.222222222222221</c:v>
                      </c:pt>
                      <c:pt idx="7953">
                        <c:v>55.229166666666664</c:v>
                      </c:pt>
                      <c:pt idx="7954">
                        <c:v>55.236111111111114</c:v>
                      </c:pt>
                      <c:pt idx="7955">
                        <c:v>55.24305555555555</c:v>
                      </c:pt>
                      <c:pt idx="7956">
                        <c:v>55.25</c:v>
                      </c:pt>
                      <c:pt idx="7957">
                        <c:v>55.25694444444445</c:v>
                      </c:pt>
                      <c:pt idx="7958">
                        <c:v>55.263888888888886</c:v>
                      </c:pt>
                      <c:pt idx="7959">
                        <c:v>55.270833333333336</c:v>
                      </c:pt>
                      <c:pt idx="7960">
                        <c:v>55.277777777777779</c:v>
                      </c:pt>
                      <c:pt idx="7961">
                        <c:v>55.284722222222221</c:v>
                      </c:pt>
                      <c:pt idx="7962">
                        <c:v>55.291666666666664</c:v>
                      </c:pt>
                      <c:pt idx="7963">
                        <c:v>55.298611111111114</c:v>
                      </c:pt>
                      <c:pt idx="7964">
                        <c:v>55.30555555555555</c:v>
                      </c:pt>
                      <c:pt idx="7965">
                        <c:v>55.3125</c:v>
                      </c:pt>
                      <c:pt idx="7966">
                        <c:v>55.31944444444445</c:v>
                      </c:pt>
                      <c:pt idx="7967">
                        <c:v>55.326388888888886</c:v>
                      </c:pt>
                      <c:pt idx="7968">
                        <c:v>55.333333333333336</c:v>
                      </c:pt>
                      <c:pt idx="7969">
                        <c:v>55.340277777777779</c:v>
                      </c:pt>
                      <c:pt idx="7970">
                        <c:v>55.347222222222221</c:v>
                      </c:pt>
                      <c:pt idx="7971">
                        <c:v>55.354166666666664</c:v>
                      </c:pt>
                      <c:pt idx="7972">
                        <c:v>55.361111111111114</c:v>
                      </c:pt>
                      <c:pt idx="7973">
                        <c:v>55.36805555555555</c:v>
                      </c:pt>
                      <c:pt idx="7974">
                        <c:v>55.375</c:v>
                      </c:pt>
                      <c:pt idx="7975">
                        <c:v>55.38194444444445</c:v>
                      </c:pt>
                      <c:pt idx="7976">
                        <c:v>55.388888888888886</c:v>
                      </c:pt>
                      <c:pt idx="7977">
                        <c:v>55.395833333333336</c:v>
                      </c:pt>
                      <c:pt idx="7978">
                        <c:v>55.402777777777779</c:v>
                      </c:pt>
                      <c:pt idx="7979">
                        <c:v>55.409722222222221</c:v>
                      </c:pt>
                      <c:pt idx="7980">
                        <c:v>55.416666666666664</c:v>
                      </c:pt>
                      <c:pt idx="7981">
                        <c:v>55.423611111111114</c:v>
                      </c:pt>
                      <c:pt idx="7982">
                        <c:v>55.43055555555555</c:v>
                      </c:pt>
                      <c:pt idx="7983">
                        <c:v>55.4375</c:v>
                      </c:pt>
                      <c:pt idx="7984">
                        <c:v>55.44444444444445</c:v>
                      </c:pt>
                      <c:pt idx="7985">
                        <c:v>55.451388888888886</c:v>
                      </c:pt>
                      <c:pt idx="7986">
                        <c:v>55.458333333333336</c:v>
                      </c:pt>
                      <c:pt idx="7987">
                        <c:v>55.465277777777779</c:v>
                      </c:pt>
                      <c:pt idx="7988">
                        <c:v>55.472222222222221</c:v>
                      </c:pt>
                      <c:pt idx="7989">
                        <c:v>55.479166666666664</c:v>
                      </c:pt>
                      <c:pt idx="7990">
                        <c:v>55.486111111111114</c:v>
                      </c:pt>
                      <c:pt idx="7991">
                        <c:v>55.49305555555555</c:v>
                      </c:pt>
                      <c:pt idx="7992">
                        <c:v>55.5</c:v>
                      </c:pt>
                      <c:pt idx="7993">
                        <c:v>55.50694444444445</c:v>
                      </c:pt>
                      <c:pt idx="7994">
                        <c:v>55.513888888888886</c:v>
                      </c:pt>
                      <c:pt idx="7995">
                        <c:v>55.520833333333336</c:v>
                      </c:pt>
                      <c:pt idx="7996">
                        <c:v>55.527777777777779</c:v>
                      </c:pt>
                      <c:pt idx="7997">
                        <c:v>55.534722222222221</c:v>
                      </c:pt>
                      <c:pt idx="7998">
                        <c:v>55.541666666666664</c:v>
                      </c:pt>
                      <c:pt idx="7999">
                        <c:v>55.548611111111114</c:v>
                      </c:pt>
                      <c:pt idx="8000">
                        <c:v>55.55555555555555</c:v>
                      </c:pt>
                      <c:pt idx="8001">
                        <c:v>55.5625</c:v>
                      </c:pt>
                      <c:pt idx="8002">
                        <c:v>55.56944444444445</c:v>
                      </c:pt>
                      <c:pt idx="8003">
                        <c:v>55.576388888888886</c:v>
                      </c:pt>
                      <c:pt idx="8004">
                        <c:v>55.583333333333336</c:v>
                      </c:pt>
                      <c:pt idx="8005">
                        <c:v>55.590277777777779</c:v>
                      </c:pt>
                      <c:pt idx="8006">
                        <c:v>55.597222222222221</c:v>
                      </c:pt>
                      <c:pt idx="8007">
                        <c:v>55.604166666666664</c:v>
                      </c:pt>
                      <c:pt idx="8008">
                        <c:v>55.611111111111114</c:v>
                      </c:pt>
                      <c:pt idx="8009">
                        <c:v>55.61805555555555</c:v>
                      </c:pt>
                      <c:pt idx="8010">
                        <c:v>55.625</c:v>
                      </c:pt>
                      <c:pt idx="8011">
                        <c:v>55.63194444444445</c:v>
                      </c:pt>
                      <c:pt idx="8012">
                        <c:v>55.638888888888886</c:v>
                      </c:pt>
                      <c:pt idx="8013">
                        <c:v>55.645833333333336</c:v>
                      </c:pt>
                      <c:pt idx="8014">
                        <c:v>55.652777777777779</c:v>
                      </c:pt>
                      <c:pt idx="8015">
                        <c:v>55.659722222222221</c:v>
                      </c:pt>
                      <c:pt idx="8016">
                        <c:v>55.666666666666664</c:v>
                      </c:pt>
                      <c:pt idx="8017">
                        <c:v>55.673611111111114</c:v>
                      </c:pt>
                      <c:pt idx="8018">
                        <c:v>55.68055555555555</c:v>
                      </c:pt>
                      <c:pt idx="8019">
                        <c:v>55.6875</c:v>
                      </c:pt>
                      <c:pt idx="8020">
                        <c:v>55.69444444444445</c:v>
                      </c:pt>
                      <c:pt idx="8021">
                        <c:v>55.701388888888886</c:v>
                      </c:pt>
                      <c:pt idx="8022">
                        <c:v>55.708333333333336</c:v>
                      </c:pt>
                      <c:pt idx="8023">
                        <c:v>55.715277777777779</c:v>
                      </c:pt>
                      <c:pt idx="8024">
                        <c:v>55.722222222222221</c:v>
                      </c:pt>
                      <c:pt idx="8025">
                        <c:v>55.729166666666664</c:v>
                      </c:pt>
                      <c:pt idx="8026">
                        <c:v>55.736111111111114</c:v>
                      </c:pt>
                      <c:pt idx="8027">
                        <c:v>55.74305555555555</c:v>
                      </c:pt>
                      <c:pt idx="8028">
                        <c:v>55.75</c:v>
                      </c:pt>
                      <c:pt idx="8029">
                        <c:v>55.75694444444445</c:v>
                      </c:pt>
                      <c:pt idx="8030">
                        <c:v>55.763888888888886</c:v>
                      </c:pt>
                      <c:pt idx="8031">
                        <c:v>55.770833333333336</c:v>
                      </c:pt>
                      <c:pt idx="8032">
                        <c:v>55.777777777777779</c:v>
                      </c:pt>
                      <c:pt idx="8033">
                        <c:v>55.784722222222221</c:v>
                      </c:pt>
                      <c:pt idx="8034">
                        <c:v>55.791666666666664</c:v>
                      </c:pt>
                      <c:pt idx="8035">
                        <c:v>55.798611111111114</c:v>
                      </c:pt>
                      <c:pt idx="8036">
                        <c:v>55.80555555555555</c:v>
                      </c:pt>
                      <c:pt idx="8037">
                        <c:v>55.8125</c:v>
                      </c:pt>
                      <c:pt idx="8038">
                        <c:v>55.81944444444445</c:v>
                      </c:pt>
                      <c:pt idx="8039">
                        <c:v>55.826388888888886</c:v>
                      </c:pt>
                      <c:pt idx="8040">
                        <c:v>55.833333333333336</c:v>
                      </c:pt>
                      <c:pt idx="8041">
                        <c:v>55.840277777777779</c:v>
                      </c:pt>
                      <c:pt idx="8042">
                        <c:v>55.847222222222221</c:v>
                      </c:pt>
                      <c:pt idx="8043">
                        <c:v>55.854166666666664</c:v>
                      </c:pt>
                      <c:pt idx="8044">
                        <c:v>55.861111111111114</c:v>
                      </c:pt>
                      <c:pt idx="8045">
                        <c:v>55.86805555555555</c:v>
                      </c:pt>
                      <c:pt idx="8046">
                        <c:v>55.875</c:v>
                      </c:pt>
                      <c:pt idx="8047">
                        <c:v>55.88194444444445</c:v>
                      </c:pt>
                      <c:pt idx="8048">
                        <c:v>55.888888888888886</c:v>
                      </c:pt>
                      <c:pt idx="8049">
                        <c:v>55.895833333333336</c:v>
                      </c:pt>
                      <c:pt idx="8050">
                        <c:v>55.902777777777779</c:v>
                      </c:pt>
                      <c:pt idx="8051">
                        <c:v>55.909722222222221</c:v>
                      </c:pt>
                      <c:pt idx="8052">
                        <c:v>55.916666666666664</c:v>
                      </c:pt>
                      <c:pt idx="8053">
                        <c:v>55.923611111111114</c:v>
                      </c:pt>
                      <c:pt idx="8054">
                        <c:v>55.93055555555555</c:v>
                      </c:pt>
                      <c:pt idx="8055">
                        <c:v>55.9375</c:v>
                      </c:pt>
                      <c:pt idx="8056">
                        <c:v>55.94444444444445</c:v>
                      </c:pt>
                      <c:pt idx="8057">
                        <c:v>55.951388888888886</c:v>
                      </c:pt>
                      <c:pt idx="8058">
                        <c:v>55.958333333333336</c:v>
                      </c:pt>
                      <c:pt idx="8059">
                        <c:v>55.965277777777779</c:v>
                      </c:pt>
                      <c:pt idx="8060">
                        <c:v>55.972222222222221</c:v>
                      </c:pt>
                      <c:pt idx="8061">
                        <c:v>55.979166666666664</c:v>
                      </c:pt>
                      <c:pt idx="8062">
                        <c:v>55.986111111111114</c:v>
                      </c:pt>
                      <c:pt idx="8063">
                        <c:v>55.99305555555555</c:v>
                      </c:pt>
                      <c:pt idx="8064">
                        <c:v>56</c:v>
                      </c:pt>
                      <c:pt idx="8065">
                        <c:v>56.00694444444445</c:v>
                      </c:pt>
                      <c:pt idx="8066">
                        <c:v>56.013888888888886</c:v>
                      </c:pt>
                      <c:pt idx="8067">
                        <c:v>56.020833333333336</c:v>
                      </c:pt>
                      <c:pt idx="8068">
                        <c:v>56.027777777777779</c:v>
                      </c:pt>
                      <c:pt idx="8069">
                        <c:v>56.034722222222221</c:v>
                      </c:pt>
                      <c:pt idx="8070">
                        <c:v>56.041666666666664</c:v>
                      </c:pt>
                      <c:pt idx="8071">
                        <c:v>56.048611111111114</c:v>
                      </c:pt>
                      <c:pt idx="8072">
                        <c:v>56.05555555555555</c:v>
                      </c:pt>
                      <c:pt idx="8073">
                        <c:v>56.0625</c:v>
                      </c:pt>
                      <c:pt idx="8074">
                        <c:v>56.06944444444445</c:v>
                      </c:pt>
                      <c:pt idx="8075">
                        <c:v>56.076388888888886</c:v>
                      </c:pt>
                      <c:pt idx="8076">
                        <c:v>56.083333333333336</c:v>
                      </c:pt>
                      <c:pt idx="8077">
                        <c:v>56.090277777777779</c:v>
                      </c:pt>
                      <c:pt idx="8078">
                        <c:v>56.097222222222221</c:v>
                      </c:pt>
                      <c:pt idx="8079">
                        <c:v>56.104166666666664</c:v>
                      </c:pt>
                      <c:pt idx="8080">
                        <c:v>56.111111111111114</c:v>
                      </c:pt>
                      <c:pt idx="8081">
                        <c:v>56.11805555555555</c:v>
                      </c:pt>
                      <c:pt idx="8082">
                        <c:v>56.125</c:v>
                      </c:pt>
                      <c:pt idx="8083">
                        <c:v>56.13194444444445</c:v>
                      </c:pt>
                      <c:pt idx="8084">
                        <c:v>56.138888888888886</c:v>
                      </c:pt>
                      <c:pt idx="8085">
                        <c:v>56.145833333333336</c:v>
                      </c:pt>
                      <c:pt idx="8086">
                        <c:v>56.152777777777779</c:v>
                      </c:pt>
                      <c:pt idx="8087">
                        <c:v>56.159722222222221</c:v>
                      </c:pt>
                      <c:pt idx="8088">
                        <c:v>56.166666666666664</c:v>
                      </c:pt>
                      <c:pt idx="8089">
                        <c:v>56.173611111111114</c:v>
                      </c:pt>
                      <c:pt idx="8090">
                        <c:v>56.18055555555555</c:v>
                      </c:pt>
                      <c:pt idx="8091">
                        <c:v>56.1875</c:v>
                      </c:pt>
                      <c:pt idx="8092">
                        <c:v>56.19444444444445</c:v>
                      </c:pt>
                      <c:pt idx="8093">
                        <c:v>56.201388888888886</c:v>
                      </c:pt>
                      <c:pt idx="8094">
                        <c:v>56.208333333333336</c:v>
                      </c:pt>
                      <c:pt idx="8095">
                        <c:v>56.215277777777779</c:v>
                      </c:pt>
                      <c:pt idx="8096">
                        <c:v>56.222222222222221</c:v>
                      </c:pt>
                      <c:pt idx="8097">
                        <c:v>56.229166666666664</c:v>
                      </c:pt>
                      <c:pt idx="8098">
                        <c:v>56.236111111111114</c:v>
                      </c:pt>
                      <c:pt idx="8099">
                        <c:v>56.24305555555555</c:v>
                      </c:pt>
                      <c:pt idx="8100">
                        <c:v>56.25</c:v>
                      </c:pt>
                      <c:pt idx="8101">
                        <c:v>56.25694444444445</c:v>
                      </c:pt>
                      <c:pt idx="8102">
                        <c:v>56.263888888888886</c:v>
                      </c:pt>
                      <c:pt idx="8103">
                        <c:v>56.270833333333336</c:v>
                      </c:pt>
                      <c:pt idx="8104">
                        <c:v>56.277777777777779</c:v>
                      </c:pt>
                      <c:pt idx="8105">
                        <c:v>56.284722222222221</c:v>
                      </c:pt>
                      <c:pt idx="8106">
                        <c:v>56.291666666666664</c:v>
                      </c:pt>
                      <c:pt idx="8107">
                        <c:v>56.298611111111114</c:v>
                      </c:pt>
                      <c:pt idx="8108">
                        <c:v>56.30555555555555</c:v>
                      </c:pt>
                      <c:pt idx="8109">
                        <c:v>56.3125</c:v>
                      </c:pt>
                      <c:pt idx="8110">
                        <c:v>56.31944444444445</c:v>
                      </c:pt>
                      <c:pt idx="8111">
                        <c:v>56.326388888888886</c:v>
                      </c:pt>
                      <c:pt idx="8112">
                        <c:v>56.333333333333336</c:v>
                      </c:pt>
                      <c:pt idx="8113">
                        <c:v>56.340277777777779</c:v>
                      </c:pt>
                      <c:pt idx="8114">
                        <c:v>56.347222222222221</c:v>
                      </c:pt>
                      <c:pt idx="8115">
                        <c:v>56.354166666666664</c:v>
                      </c:pt>
                      <c:pt idx="8116">
                        <c:v>56.361111111111114</c:v>
                      </c:pt>
                      <c:pt idx="8117">
                        <c:v>56.36805555555555</c:v>
                      </c:pt>
                      <c:pt idx="8118">
                        <c:v>56.375</c:v>
                      </c:pt>
                      <c:pt idx="8119">
                        <c:v>56.38194444444445</c:v>
                      </c:pt>
                      <c:pt idx="8120">
                        <c:v>56.388888888888886</c:v>
                      </c:pt>
                      <c:pt idx="8121">
                        <c:v>56.395833333333336</c:v>
                      </c:pt>
                      <c:pt idx="8122">
                        <c:v>56.402777777777779</c:v>
                      </c:pt>
                      <c:pt idx="8123">
                        <c:v>56.409722222222221</c:v>
                      </c:pt>
                      <c:pt idx="8124">
                        <c:v>56.416666666666664</c:v>
                      </c:pt>
                      <c:pt idx="8125">
                        <c:v>56.423611111111114</c:v>
                      </c:pt>
                      <c:pt idx="8126">
                        <c:v>56.43055555555555</c:v>
                      </c:pt>
                      <c:pt idx="8127">
                        <c:v>56.4375</c:v>
                      </c:pt>
                      <c:pt idx="8128">
                        <c:v>56.44444444444445</c:v>
                      </c:pt>
                      <c:pt idx="8129">
                        <c:v>56.451388888888886</c:v>
                      </c:pt>
                      <c:pt idx="8130">
                        <c:v>56.458333333333336</c:v>
                      </c:pt>
                      <c:pt idx="8131">
                        <c:v>56.465277777777779</c:v>
                      </c:pt>
                      <c:pt idx="8132">
                        <c:v>56.472222222222221</c:v>
                      </c:pt>
                      <c:pt idx="8133">
                        <c:v>56.479166666666664</c:v>
                      </c:pt>
                      <c:pt idx="8134">
                        <c:v>56.486111111111114</c:v>
                      </c:pt>
                      <c:pt idx="8135">
                        <c:v>56.49305555555555</c:v>
                      </c:pt>
                      <c:pt idx="8136">
                        <c:v>56.5</c:v>
                      </c:pt>
                      <c:pt idx="8137">
                        <c:v>56.50694444444445</c:v>
                      </c:pt>
                      <c:pt idx="8138">
                        <c:v>56.513888888888886</c:v>
                      </c:pt>
                      <c:pt idx="8139">
                        <c:v>56.520833333333336</c:v>
                      </c:pt>
                      <c:pt idx="8140">
                        <c:v>56.527777777777779</c:v>
                      </c:pt>
                      <c:pt idx="8141">
                        <c:v>56.534722222222221</c:v>
                      </c:pt>
                      <c:pt idx="8142">
                        <c:v>56.541666666666664</c:v>
                      </c:pt>
                      <c:pt idx="8143">
                        <c:v>56.548611111111114</c:v>
                      </c:pt>
                      <c:pt idx="8144">
                        <c:v>56.55555555555555</c:v>
                      </c:pt>
                      <c:pt idx="8145">
                        <c:v>56.5625</c:v>
                      </c:pt>
                      <c:pt idx="8146">
                        <c:v>56.56944444444445</c:v>
                      </c:pt>
                      <c:pt idx="8147">
                        <c:v>56.576388888888886</c:v>
                      </c:pt>
                      <c:pt idx="8148">
                        <c:v>56.583333333333336</c:v>
                      </c:pt>
                      <c:pt idx="8149">
                        <c:v>56.590277777777779</c:v>
                      </c:pt>
                      <c:pt idx="8150">
                        <c:v>56.597222222222221</c:v>
                      </c:pt>
                      <c:pt idx="8151">
                        <c:v>56.604166666666664</c:v>
                      </c:pt>
                      <c:pt idx="8152">
                        <c:v>56.611111111111114</c:v>
                      </c:pt>
                      <c:pt idx="8153">
                        <c:v>56.61805555555555</c:v>
                      </c:pt>
                      <c:pt idx="8154">
                        <c:v>56.625</c:v>
                      </c:pt>
                      <c:pt idx="8155">
                        <c:v>56.63194444444445</c:v>
                      </c:pt>
                      <c:pt idx="8156">
                        <c:v>56.638888888888886</c:v>
                      </c:pt>
                      <c:pt idx="8157">
                        <c:v>56.645833333333336</c:v>
                      </c:pt>
                      <c:pt idx="8158">
                        <c:v>56.652777777777779</c:v>
                      </c:pt>
                      <c:pt idx="8159">
                        <c:v>56.659722222222221</c:v>
                      </c:pt>
                      <c:pt idx="8160">
                        <c:v>56.666666666666664</c:v>
                      </c:pt>
                      <c:pt idx="8161">
                        <c:v>56.673611111111114</c:v>
                      </c:pt>
                      <c:pt idx="8162">
                        <c:v>56.68055555555555</c:v>
                      </c:pt>
                      <c:pt idx="8163">
                        <c:v>56.6875</c:v>
                      </c:pt>
                      <c:pt idx="8164">
                        <c:v>56.69444444444445</c:v>
                      </c:pt>
                      <c:pt idx="8165">
                        <c:v>56.701388888888886</c:v>
                      </c:pt>
                      <c:pt idx="8166">
                        <c:v>56.708333333333336</c:v>
                      </c:pt>
                      <c:pt idx="8167">
                        <c:v>56.715277777777779</c:v>
                      </c:pt>
                      <c:pt idx="8168">
                        <c:v>56.722222222222221</c:v>
                      </c:pt>
                      <c:pt idx="8169">
                        <c:v>56.729166666666664</c:v>
                      </c:pt>
                      <c:pt idx="8170">
                        <c:v>56.736111111111114</c:v>
                      </c:pt>
                      <c:pt idx="8171">
                        <c:v>56.74305555555555</c:v>
                      </c:pt>
                      <c:pt idx="8172">
                        <c:v>56.75</c:v>
                      </c:pt>
                      <c:pt idx="8173">
                        <c:v>56.75694444444445</c:v>
                      </c:pt>
                      <c:pt idx="8174">
                        <c:v>56.763888888888886</c:v>
                      </c:pt>
                      <c:pt idx="8175">
                        <c:v>56.770833333333336</c:v>
                      </c:pt>
                      <c:pt idx="8176">
                        <c:v>56.777777777777779</c:v>
                      </c:pt>
                      <c:pt idx="8177">
                        <c:v>56.784722222222221</c:v>
                      </c:pt>
                      <c:pt idx="8178">
                        <c:v>56.791666666666664</c:v>
                      </c:pt>
                      <c:pt idx="8179">
                        <c:v>56.798611111111114</c:v>
                      </c:pt>
                      <c:pt idx="8180">
                        <c:v>56.80555555555555</c:v>
                      </c:pt>
                      <c:pt idx="8181">
                        <c:v>56.8125</c:v>
                      </c:pt>
                      <c:pt idx="8182">
                        <c:v>56.81944444444445</c:v>
                      </c:pt>
                      <c:pt idx="8183">
                        <c:v>56.826388888888886</c:v>
                      </c:pt>
                      <c:pt idx="8184">
                        <c:v>56.833333333333336</c:v>
                      </c:pt>
                      <c:pt idx="8185">
                        <c:v>56.840277777777779</c:v>
                      </c:pt>
                      <c:pt idx="8186">
                        <c:v>56.847222222222221</c:v>
                      </c:pt>
                      <c:pt idx="8187">
                        <c:v>56.854166666666664</c:v>
                      </c:pt>
                      <c:pt idx="8188">
                        <c:v>56.861111111111114</c:v>
                      </c:pt>
                      <c:pt idx="8189">
                        <c:v>56.86805555555555</c:v>
                      </c:pt>
                      <c:pt idx="8190">
                        <c:v>56.875</c:v>
                      </c:pt>
                      <c:pt idx="8191">
                        <c:v>56.88194444444445</c:v>
                      </c:pt>
                      <c:pt idx="8192">
                        <c:v>56.888888888888886</c:v>
                      </c:pt>
                      <c:pt idx="8193">
                        <c:v>56.895833333333336</c:v>
                      </c:pt>
                      <c:pt idx="8194">
                        <c:v>56.902777777777779</c:v>
                      </c:pt>
                      <c:pt idx="8195">
                        <c:v>56.909722222222221</c:v>
                      </c:pt>
                      <c:pt idx="8196">
                        <c:v>56.916666666666664</c:v>
                      </c:pt>
                      <c:pt idx="8197">
                        <c:v>56.923611111111114</c:v>
                      </c:pt>
                      <c:pt idx="8198">
                        <c:v>56.93055555555555</c:v>
                      </c:pt>
                      <c:pt idx="8199">
                        <c:v>56.9375</c:v>
                      </c:pt>
                      <c:pt idx="8200">
                        <c:v>56.94444444444445</c:v>
                      </c:pt>
                      <c:pt idx="8201">
                        <c:v>56.951388888888886</c:v>
                      </c:pt>
                      <c:pt idx="8202">
                        <c:v>56.958333333333336</c:v>
                      </c:pt>
                      <c:pt idx="8203">
                        <c:v>56.965277777777779</c:v>
                      </c:pt>
                      <c:pt idx="8204">
                        <c:v>56.972222222222221</c:v>
                      </c:pt>
                      <c:pt idx="8205">
                        <c:v>56.979166666666664</c:v>
                      </c:pt>
                      <c:pt idx="8206">
                        <c:v>56.986111111111114</c:v>
                      </c:pt>
                      <c:pt idx="8207">
                        <c:v>56.99305555555555</c:v>
                      </c:pt>
                      <c:pt idx="8208">
                        <c:v>57</c:v>
                      </c:pt>
                      <c:pt idx="8209">
                        <c:v>57.00694444444445</c:v>
                      </c:pt>
                      <c:pt idx="8210">
                        <c:v>57.013888888888886</c:v>
                      </c:pt>
                      <c:pt idx="8211">
                        <c:v>57.020833333333336</c:v>
                      </c:pt>
                      <c:pt idx="8212">
                        <c:v>57.027777777777779</c:v>
                      </c:pt>
                      <c:pt idx="8213">
                        <c:v>57.034722222222221</c:v>
                      </c:pt>
                      <c:pt idx="8214">
                        <c:v>57.041666666666664</c:v>
                      </c:pt>
                      <c:pt idx="8215">
                        <c:v>57.048611111111114</c:v>
                      </c:pt>
                      <c:pt idx="8216">
                        <c:v>57.05555555555555</c:v>
                      </c:pt>
                      <c:pt idx="8217">
                        <c:v>57.0625</c:v>
                      </c:pt>
                      <c:pt idx="8218">
                        <c:v>57.06944444444445</c:v>
                      </c:pt>
                      <c:pt idx="8219">
                        <c:v>57.076388888888886</c:v>
                      </c:pt>
                      <c:pt idx="8220">
                        <c:v>57.083333333333336</c:v>
                      </c:pt>
                      <c:pt idx="8221">
                        <c:v>57.090277777777779</c:v>
                      </c:pt>
                      <c:pt idx="8222">
                        <c:v>57.097222222222221</c:v>
                      </c:pt>
                      <c:pt idx="8223">
                        <c:v>57.104166666666664</c:v>
                      </c:pt>
                      <c:pt idx="8224">
                        <c:v>57.111111111111114</c:v>
                      </c:pt>
                      <c:pt idx="8225">
                        <c:v>57.11805555555555</c:v>
                      </c:pt>
                      <c:pt idx="8226">
                        <c:v>57.125</c:v>
                      </c:pt>
                      <c:pt idx="8227">
                        <c:v>57.13194444444445</c:v>
                      </c:pt>
                      <c:pt idx="8228">
                        <c:v>57.138888888888886</c:v>
                      </c:pt>
                      <c:pt idx="8229">
                        <c:v>57.145833333333336</c:v>
                      </c:pt>
                      <c:pt idx="8230">
                        <c:v>57.152777777777779</c:v>
                      </c:pt>
                      <c:pt idx="8231">
                        <c:v>57.159722222222221</c:v>
                      </c:pt>
                      <c:pt idx="8232">
                        <c:v>57.166666666666664</c:v>
                      </c:pt>
                      <c:pt idx="8233">
                        <c:v>57.173611111111114</c:v>
                      </c:pt>
                      <c:pt idx="8234">
                        <c:v>57.18055555555555</c:v>
                      </c:pt>
                      <c:pt idx="8235">
                        <c:v>57.1875</c:v>
                      </c:pt>
                      <c:pt idx="8236">
                        <c:v>57.19444444444445</c:v>
                      </c:pt>
                      <c:pt idx="8237">
                        <c:v>57.201388888888886</c:v>
                      </c:pt>
                      <c:pt idx="8238">
                        <c:v>57.208333333333336</c:v>
                      </c:pt>
                      <c:pt idx="8239">
                        <c:v>57.215277777777779</c:v>
                      </c:pt>
                      <c:pt idx="8240">
                        <c:v>57.222222222222221</c:v>
                      </c:pt>
                      <c:pt idx="8241">
                        <c:v>57.229166666666664</c:v>
                      </c:pt>
                      <c:pt idx="8242">
                        <c:v>57.236111111111114</c:v>
                      </c:pt>
                      <c:pt idx="8243">
                        <c:v>57.24305555555555</c:v>
                      </c:pt>
                      <c:pt idx="8244">
                        <c:v>57.25</c:v>
                      </c:pt>
                      <c:pt idx="8245">
                        <c:v>57.25694444444445</c:v>
                      </c:pt>
                      <c:pt idx="8246">
                        <c:v>57.263888888888886</c:v>
                      </c:pt>
                      <c:pt idx="8247">
                        <c:v>57.270833333333336</c:v>
                      </c:pt>
                      <c:pt idx="8248">
                        <c:v>57.277777777777779</c:v>
                      </c:pt>
                      <c:pt idx="8249">
                        <c:v>57.284722222222221</c:v>
                      </c:pt>
                      <c:pt idx="8250">
                        <c:v>57.291666666666664</c:v>
                      </c:pt>
                      <c:pt idx="8251">
                        <c:v>57.298611111111114</c:v>
                      </c:pt>
                      <c:pt idx="8252">
                        <c:v>57.30555555555555</c:v>
                      </c:pt>
                      <c:pt idx="8253">
                        <c:v>57.3125</c:v>
                      </c:pt>
                      <c:pt idx="8254">
                        <c:v>57.31944444444445</c:v>
                      </c:pt>
                      <c:pt idx="8255">
                        <c:v>57.326388888888886</c:v>
                      </c:pt>
                      <c:pt idx="8256">
                        <c:v>57.333333333333336</c:v>
                      </c:pt>
                      <c:pt idx="8257">
                        <c:v>57.340277777777779</c:v>
                      </c:pt>
                      <c:pt idx="8258">
                        <c:v>57.347222222222221</c:v>
                      </c:pt>
                      <c:pt idx="8259">
                        <c:v>57.354166666666664</c:v>
                      </c:pt>
                      <c:pt idx="8260">
                        <c:v>57.361111111111114</c:v>
                      </c:pt>
                      <c:pt idx="8261">
                        <c:v>57.36805555555555</c:v>
                      </c:pt>
                      <c:pt idx="8262">
                        <c:v>57.375</c:v>
                      </c:pt>
                      <c:pt idx="8263">
                        <c:v>57.38194444444445</c:v>
                      </c:pt>
                      <c:pt idx="8264">
                        <c:v>57.388888888888886</c:v>
                      </c:pt>
                      <c:pt idx="8265">
                        <c:v>57.395833333333336</c:v>
                      </c:pt>
                      <c:pt idx="8266">
                        <c:v>57.402777777777779</c:v>
                      </c:pt>
                      <c:pt idx="8267">
                        <c:v>57.409722222222221</c:v>
                      </c:pt>
                      <c:pt idx="8268">
                        <c:v>57.416666666666664</c:v>
                      </c:pt>
                      <c:pt idx="8269">
                        <c:v>57.423611111111114</c:v>
                      </c:pt>
                      <c:pt idx="8270">
                        <c:v>57.43055555555555</c:v>
                      </c:pt>
                      <c:pt idx="8271">
                        <c:v>57.4375</c:v>
                      </c:pt>
                      <c:pt idx="8272">
                        <c:v>57.44444444444445</c:v>
                      </c:pt>
                      <c:pt idx="8273">
                        <c:v>57.451388888888886</c:v>
                      </c:pt>
                      <c:pt idx="8274">
                        <c:v>57.458333333333336</c:v>
                      </c:pt>
                      <c:pt idx="8275">
                        <c:v>57.465277777777779</c:v>
                      </c:pt>
                      <c:pt idx="8276">
                        <c:v>57.472222222222221</c:v>
                      </c:pt>
                      <c:pt idx="8277">
                        <c:v>57.479166666666664</c:v>
                      </c:pt>
                      <c:pt idx="8278">
                        <c:v>57.486111111111114</c:v>
                      </c:pt>
                      <c:pt idx="8279">
                        <c:v>57.49305555555555</c:v>
                      </c:pt>
                      <c:pt idx="8280">
                        <c:v>57.5</c:v>
                      </c:pt>
                      <c:pt idx="8281">
                        <c:v>57.50694444444445</c:v>
                      </c:pt>
                      <c:pt idx="8282">
                        <c:v>57.513888888888886</c:v>
                      </c:pt>
                      <c:pt idx="8283">
                        <c:v>57.520833333333336</c:v>
                      </c:pt>
                      <c:pt idx="8284">
                        <c:v>57.527777777777779</c:v>
                      </c:pt>
                      <c:pt idx="8285">
                        <c:v>57.534722222222221</c:v>
                      </c:pt>
                      <c:pt idx="8286">
                        <c:v>57.541666666666664</c:v>
                      </c:pt>
                      <c:pt idx="8287">
                        <c:v>57.548611111111114</c:v>
                      </c:pt>
                      <c:pt idx="8288">
                        <c:v>57.55555555555555</c:v>
                      </c:pt>
                      <c:pt idx="8289">
                        <c:v>57.5625</c:v>
                      </c:pt>
                      <c:pt idx="8290">
                        <c:v>57.56944444444445</c:v>
                      </c:pt>
                      <c:pt idx="8291">
                        <c:v>57.576388888888886</c:v>
                      </c:pt>
                      <c:pt idx="8292">
                        <c:v>57.583333333333336</c:v>
                      </c:pt>
                      <c:pt idx="8293">
                        <c:v>57.590277777777779</c:v>
                      </c:pt>
                      <c:pt idx="8294">
                        <c:v>57.597222222222221</c:v>
                      </c:pt>
                      <c:pt idx="8295">
                        <c:v>57.604166666666664</c:v>
                      </c:pt>
                      <c:pt idx="8296">
                        <c:v>57.611111111111114</c:v>
                      </c:pt>
                      <c:pt idx="8297">
                        <c:v>57.61805555555555</c:v>
                      </c:pt>
                      <c:pt idx="8298">
                        <c:v>57.625</c:v>
                      </c:pt>
                      <c:pt idx="8299">
                        <c:v>57.63194444444445</c:v>
                      </c:pt>
                      <c:pt idx="8300">
                        <c:v>57.638888888888886</c:v>
                      </c:pt>
                      <c:pt idx="8301">
                        <c:v>57.645833333333336</c:v>
                      </c:pt>
                      <c:pt idx="8302">
                        <c:v>57.652777777777779</c:v>
                      </c:pt>
                      <c:pt idx="8303">
                        <c:v>57.659722222222221</c:v>
                      </c:pt>
                      <c:pt idx="8304">
                        <c:v>57.666666666666664</c:v>
                      </c:pt>
                      <c:pt idx="8305">
                        <c:v>57.673611111111114</c:v>
                      </c:pt>
                      <c:pt idx="8306">
                        <c:v>57.68055555555555</c:v>
                      </c:pt>
                      <c:pt idx="8307">
                        <c:v>57.6875</c:v>
                      </c:pt>
                      <c:pt idx="8308">
                        <c:v>57.69444444444445</c:v>
                      </c:pt>
                      <c:pt idx="8309">
                        <c:v>57.701388888888886</c:v>
                      </c:pt>
                      <c:pt idx="8310">
                        <c:v>57.708333333333336</c:v>
                      </c:pt>
                      <c:pt idx="8311">
                        <c:v>57.715277777777779</c:v>
                      </c:pt>
                      <c:pt idx="8312">
                        <c:v>57.722222222222221</c:v>
                      </c:pt>
                      <c:pt idx="8313">
                        <c:v>57.729166666666664</c:v>
                      </c:pt>
                      <c:pt idx="8314">
                        <c:v>57.736111111111114</c:v>
                      </c:pt>
                      <c:pt idx="8315">
                        <c:v>57.74305555555555</c:v>
                      </c:pt>
                      <c:pt idx="8316">
                        <c:v>57.75</c:v>
                      </c:pt>
                      <c:pt idx="8317">
                        <c:v>57.75694444444445</c:v>
                      </c:pt>
                      <c:pt idx="8318">
                        <c:v>57.763888888888886</c:v>
                      </c:pt>
                      <c:pt idx="8319">
                        <c:v>57.770833333333336</c:v>
                      </c:pt>
                      <c:pt idx="8320">
                        <c:v>57.777777777777779</c:v>
                      </c:pt>
                      <c:pt idx="8321">
                        <c:v>57.784722222222221</c:v>
                      </c:pt>
                      <c:pt idx="8322">
                        <c:v>57.791666666666664</c:v>
                      </c:pt>
                      <c:pt idx="8323">
                        <c:v>57.798611111111114</c:v>
                      </c:pt>
                      <c:pt idx="8324">
                        <c:v>57.80555555555555</c:v>
                      </c:pt>
                      <c:pt idx="8325">
                        <c:v>57.8125</c:v>
                      </c:pt>
                      <c:pt idx="8326">
                        <c:v>57.81944444444445</c:v>
                      </c:pt>
                      <c:pt idx="8327">
                        <c:v>57.826388888888886</c:v>
                      </c:pt>
                      <c:pt idx="8328">
                        <c:v>57.833333333333336</c:v>
                      </c:pt>
                      <c:pt idx="8329">
                        <c:v>57.840277777777779</c:v>
                      </c:pt>
                      <c:pt idx="8330">
                        <c:v>57.847222222222221</c:v>
                      </c:pt>
                      <c:pt idx="8331">
                        <c:v>57.854166666666664</c:v>
                      </c:pt>
                      <c:pt idx="8332">
                        <c:v>57.861111111111114</c:v>
                      </c:pt>
                      <c:pt idx="8333">
                        <c:v>57.86805555555555</c:v>
                      </c:pt>
                      <c:pt idx="8334">
                        <c:v>57.875</c:v>
                      </c:pt>
                      <c:pt idx="8335">
                        <c:v>57.88194444444445</c:v>
                      </c:pt>
                      <c:pt idx="8336">
                        <c:v>57.888888888888886</c:v>
                      </c:pt>
                      <c:pt idx="8337">
                        <c:v>57.895833333333336</c:v>
                      </c:pt>
                      <c:pt idx="8338">
                        <c:v>57.902777777777779</c:v>
                      </c:pt>
                      <c:pt idx="8339">
                        <c:v>57.909722222222221</c:v>
                      </c:pt>
                      <c:pt idx="8340">
                        <c:v>57.916666666666664</c:v>
                      </c:pt>
                      <c:pt idx="8341">
                        <c:v>57.923611111111114</c:v>
                      </c:pt>
                      <c:pt idx="8342">
                        <c:v>57.93055555555555</c:v>
                      </c:pt>
                      <c:pt idx="8343">
                        <c:v>57.9375</c:v>
                      </c:pt>
                      <c:pt idx="8344">
                        <c:v>57.94444444444445</c:v>
                      </c:pt>
                      <c:pt idx="8345">
                        <c:v>57.951388888888886</c:v>
                      </c:pt>
                      <c:pt idx="8346">
                        <c:v>57.958333333333336</c:v>
                      </c:pt>
                      <c:pt idx="8347">
                        <c:v>57.965277777777779</c:v>
                      </c:pt>
                      <c:pt idx="8348">
                        <c:v>57.972222222222221</c:v>
                      </c:pt>
                      <c:pt idx="8349">
                        <c:v>57.979166666666664</c:v>
                      </c:pt>
                      <c:pt idx="8350">
                        <c:v>57.986111111111114</c:v>
                      </c:pt>
                      <c:pt idx="8351">
                        <c:v>57.99305555555555</c:v>
                      </c:pt>
                      <c:pt idx="8352">
                        <c:v>58</c:v>
                      </c:pt>
                      <c:pt idx="8353">
                        <c:v>58.00694444444445</c:v>
                      </c:pt>
                      <c:pt idx="8354">
                        <c:v>58.013888888888886</c:v>
                      </c:pt>
                      <c:pt idx="8355">
                        <c:v>58.020833333333336</c:v>
                      </c:pt>
                      <c:pt idx="8356">
                        <c:v>58.027777777777779</c:v>
                      </c:pt>
                      <c:pt idx="8357">
                        <c:v>58.034722222222221</c:v>
                      </c:pt>
                      <c:pt idx="8358">
                        <c:v>58.041666666666664</c:v>
                      </c:pt>
                      <c:pt idx="8359">
                        <c:v>58.048611111111114</c:v>
                      </c:pt>
                      <c:pt idx="8360">
                        <c:v>58.05555555555555</c:v>
                      </c:pt>
                      <c:pt idx="8361">
                        <c:v>58.0625</c:v>
                      </c:pt>
                      <c:pt idx="8362">
                        <c:v>58.06944444444445</c:v>
                      </c:pt>
                      <c:pt idx="8363">
                        <c:v>58.076388888888886</c:v>
                      </c:pt>
                      <c:pt idx="8364">
                        <c:v>58.083333333333336</c:v>
                      </c:pt>
                      <c:pt idx="8365">
                        <c:v>58.090277777777779</c:v>
                      </c:pt>
                      <c:pt idx="8366">
                        <c:v>58.097222222222221</c:v>
                      </c:pt>
                      <c:pt idx="8367">
                        <c:v>58.104166666666664</c:v>
                      </c:pt>
                      <c:pt idx="8368">
                        <c:v>58.111111111111114</c:v>
                      </c:pt>
                      <c:pt idx="8369">
                        <c:v>58.11805555555555</c:v>
                      </c:pt>
                      <c:pt idx="8370">
                        <c:v>58.125</c:v>
                      </c:pt>
                      <c:pt idx="8371">
                        <c:v>58.13194444444445</c:v>
                      </c:pt>
                      <c:pt idx="8372">
                        <c:v>58.138888888888886</c:v>
                      </c:pt>
                      <c:pt idx="8373">
                        <c:v>58.145833333333336</c:v>
                      </c:pt>
                      <c:pt idx="8374">
                        <c:v>58.152777777777779</c:v>
                      </c:pt>
                      <c:pt idx="8375">
                        <c:v>58.159722222222221</c:v>
                      </c:pt>
                      <c:pt idx="8376">
                        <c:v>58.166666666666664</c:v>
                      </c:pt>
                      <c:pt idx="8377">
                        <c:v>58.173611111111114</c:v>
                      </c:pt>
                      <c:pt idx="8378">
                        <c:v>58.18055555555555</c:v>
                      </c:pt>
                      <c:pt idx="8379">
                        <c:v>58.1875</c:v>
                      </c:pt>
                      <c:pt idx="8380">
                        <c:v>58.19444444444445</c:v>
                      </c:pt>
                      <c:pt idx="8381">
                        <c:v>58.201388888888886</c:v>
                      </c:pt>
                      <c:pt idx="8382">
                        <c:v>58.208333333333336</c:v>
                      </c:pt>
                      <c:pt idx="8383">
                        <c:v>58.215277777777779</c:v>
                      </c:pt>
                      <c:pt idx="8384">
                        <c:v>58.222222222222221</c:v>
                      </c:pt>
                      <c:pt idx="8385">
                        <c:v>58.229166666666664</c:v>
                      </c:pt>
                      <c:pt idx="8386">
                        <c:v>58.236111111111114</c:v>
                      </c:pt>
                      <c:pt idx="8387">
                        <c:v>58.24305555555555</c:v>
                      </c:pt>
                      <c:pt idx="8388">
                        <c:v>58.25</c:v>
                      </c:pt>
                      <c:pt idx="8389">
                        <c:v>58.25694444444445</c:v>
                      </c:pt>
                      <c:pt idx="8390">
                        <c:v>58.263888888888886</c:v>
                      </c:pt>
                      <c:pt idx="8391">
                        <c:v>58.270833333333336</c:v>
                      </c:pt>
                      <c:pt idx="8392">
                        <c:v>58.277777777777779</c:v>
                      </c:pt>
                      <c:pt idx="8393">
                        <c:v>58.284722222222221</c:v>
                      </c:pt>
                      <c:pt idx="8394">
                        <c:v>58.291666666666664</c:v>
                      </c:pt>
                      <c:pt idx="8395">
                        <c:v>58.298611111111114</c:v>
                      </c:pt>
                      <c:pt idx="8396">
                        <c:v>58.30555555555555</c:v>
                      </c:pt>
                      <c:pt idx="8397">
                        <c:v>58.3125</c:v>
                      </c:pt>
                      <c:pt idx="8398">
                        <c:v>58.31944444444445</c:v>
                      </c:pt>
                      <c:pt idx="8399">
                        <c:v>58.326388888888886</c:v>
                      </c:pt>
                      <c:pt idx="8400">
                        <c:v>58.333333333333336</c:v>
                      </c:pt>
                      <c:pt idx="8401">
                        <c:v>58.340277777777779</c:v>
                      </c:pt>
                      <c:pt idx="8402">
                        <c:v>58.347222222222221</c:v>
                      </c:pt>
                      <c:pt idx="8403">
                        <c:v>58.354166666666664</c:v>
                      </c:pt>
                      <c:pt idx="8404">
                        <c:v>58.361111111111114</c:v>
                      </c:pt>
                      <c:pt idx="8405">
                        <c:v>58.36805555555555</c:v>
                      </c:pt>
                      <c:pt idx="8406">
                        <c:v>58.375</c:v>
                      </c:pt>
                      <c:pt idx="8407">
                        <c:v>58.38194444444445</c:v>
                      </c:pt>
                      <c:pt idx="8408">
                        <c:v>58.388888888888886</c:v>
                      </c:pt>
                      <c:pt idx="8409">
                        <c:v>58.395833333333336</c:v>
                      </c:pt>
                      <c:pt idx="8410">
                        <c:v>58.402777777777779</c:v>
                      </c:pt>
                      <c:pt idx="8411">
                        <c:v>58.409722222222221</c:v>
                      </c:pt>
                      <c:pt idx="8412">
                        <c:v>58.416666666666664</c:v>
                      </c:pt>
                      <c:pt idx="8413">
                        <c:v>58.423611111111114</c:v>
                      </c:pt>
                      <c:pt idx="8414">
                        <c:v>58.43055555555555</c:v>
                      </c:pt>
                      <c:pt idx="8415">
                        <c:v>58.4375</c:v>
                      </c:pt>
                      <c:pt idx="8416">
                        <c:v>58.44444444444445</c:v>
                      </c:pt>
                      <c:pt idx="8417">
                        <c:v>58.451388888888886</c:v>
                      </c:pt>
                      <c:pt idx="8418">
                        <c:v>58.458333333333336</c:v>
                      </c:pt>
                      <c:pt idx="8419">
                        <c:v>58.465277777777779</c:v>
                      </c:pt>
                      <c:pt idx="8420">
                        <c:v>58.472222222222221</c:v>
                      </c:pt>
                      <c:pt idx="8421">
                        <c:v>58.479166666666664</c:v>
                      </c:pt>
                      <c:pt idx="8422">
                        <c:v>58.486111111111114</c:v>
                      </c:pt>
                      <c:pt idx="8423">
                        <c:v>58.49305555555555</c:v>
                      </c:pt>
                      <c:pt idx="8424">
                        <c:v>58.5</c:v>
                      </c:pt>
                      <c:pt idx="8425">
                        <c:v>58.50694444444445</c:v>
                      </c:pt>
                      <c:pt idx="8426">
                        <c:v>58.513888888888886</c:v>
                      </c:pt>
                      <c:pt idx="8427">
                        <c:v>58.520833333333336</c:v>
                      </c:pt>
                      <c:pt idx="8428">
                        <c:v>58.527777777777779</c:v>
                      </c:pt>
                      <c:pt idx="8429">
                        <c:v>58.534722222222221</c:v>
                      </c:pt>
                      <c:pt idx="8430">
                        <c:v>58.541666666666664</c:v>
                      </c:pt>
                      <c:pt idx="8431">
                        <c:v>58.548611111111114</c:v>
                      </c:pt>
                      <c:pt idx="8432">
                        <c:v>58.55555555555555</c:v>
                      </c:pt>
                      <c:pt idx="8433">
                        <c:v>58.5625</c:v>
                      </c:pt>
                      <c:pt idx="8434">
                        <c:v>58.56944444444445</c:v>
                      </c:pt>
                      <c:pt idx="8435">
                        <c:v>58.576388888888886</c:v>
                      </c:pt>
                      <c:pt idx="8436">
                        <c:v>58.583333333333336</c:v>
                      </c:pt>
                      <c:pt idx="8437">
                        <c:v>58.590277777777779</c:v>
                      </c:pt>
                      <c:pt idx="8438">
                        <c:v>58.597222222222221</c:v>
                      </c:pt>
                      <c:pt idx="8439">
                        <c:v>58.604166666666664</c:v>
                      </c:pt>
                      <c:pt idx="8440">
                        <c:v>58.611111111111114</c:v>
                      </c:pt>
                      <c:pt idx="8441">
                        <c:v>58.61805555555555</c:v>
                      </c:pt>
                      <c:pt idx="8442">
                        <c:v>58.625</c:v>
                      </c:pt>
                      <c:pt idx="8443">
                        <c:v>58.63194444444445</c:v>
                      </c:pt>
                      <c:pt idx="8444">
                        <c:v>58.638888888888886</c:v>
                      </c:pt>
                      <c:pt idx="8445">
                        <c:v>58.645833333333336</c:v>
                      </c:pt>
                      <c:pt idx="8446">
                        <c:v>58.652777777777779</c:v>
                      </c:pt>
                      <c:pt idx="8447">
                        <c:v>58.659722222222221</c:v>
                      </c:pt>
                      <c:pt idx="8448">
                        <c:v>58.666666666666664</c:v>
                      </c:pt>
                      <c:pt idx="8449">
                        <c:v>58.673611111111114</c:v>
                      </c:pt>
                      <c:pt idx="8450">
                        <c:v>58.68055555555555</c:v>
                      </c:pt>
                      <c:pt idx="8451">
                        <c:v>58.6875</c:v>
                      </c:pt>
                      <c:pt idx="8452">
                        <c:v>58.69444444444445</c:v>
                      </c:pt>
                      <c:pt idx="8453">
                        <c:v>58.701388888888886</c:v>
                      </c:pt>
                      <c:pt idx="8454">
                        <c:v>58.708333333333336</c:v>
                      </c:pt>
                      <c:pt idx="8455">
                        <c:v>58.715277777777779</c:v>
                      </c:pt>
                      <c:pt idx="8456">
                        <c:v>58.722222222222221</c:v>
                      </c:pt>
                      <c:pt idx="8457">
                        <c:v>58.729166666666664</c:v>
                      </c:pt>
                      <c:pt idx="8458">
                        <c:v>58.736111111111114</c:v>
                      </c:pt>
                      <c:pt idx="8459">
                        <c:v>58.74305555555555</c:v>
                      </c:pt>
                      <c:pt idx="8460">
                        <c:v>58.75</c:v>
                      </c:pt>
                      <c:pt idx="8461">
                        <c:v>58.75694444444445</c:v>
                      </c:pt>
                      <c:pt idx="8462">
                        <c:v>58.763888888888886</c:v>
                      </c:pt>
                      <c:pt idx="8463">
                        <c:v>58.770833333333336</c:v>
                      </c:pt>
                      <c:pt idx="8464">
                        <c:v>58.777777777777779</c:v>
                      </c:pt>
                      <c:pt idx="8465">
                        <c:v>58.784722222222221</c:v>
                      </c:pt>
                      <c:pt idx="8466">
                        <c:v>58.791666666666664</c:v>
                      </c:pt>
                      <c:pt idx="8467">
                        <c:v>58.798611111111114</c:v>
                      </c:pt>
                      <c:pt idx="8468">
                        <c:v>58.80555555555555</c:v>
                      </c:pt>
                      <c:pt idx="8469">
                        <c:v>58.8125</c:v>
                      </c:pt>
                      <c:pt idx="8470">
                        <c:v>58.81944444444445</c:v>
                      </c:pt>
                      <c:pt idx="8471">
                        <c:v>58.826388888888886</c:v>
                      </c:pt>
                      <c:pt idx="8472">
                        <c:v>58.833333333333336</c:v>
                      </c:pt>
                      <c:pt idx="8473">
                        <c:v>58.840277777777779</c:v>
                      </c:pt>
                      <c:pt idx="8474">
                        <c:v>58.847222222222221</c:v>
                      </c:pt>
                      <c:pt idx="8475">
                        <c:v>58.854166666666664</c:v>
                      </c:pt>
                      <c:pt idx="8476">
                        <c:v>58.861111111111114</c:v>
                      </c:pt>
                      <c:pt idx="8477">
                        <c:v>58.86805555555555</c:v>
                      </c:pt>
                      <c:pt idx="8478">
                        <c:v>58.875</c:v>
                      </c:pt>
                      <c:pt idx="8479">
                        <c:v>58.88194444444445</c:v>
                      </c:pt>
                      <c:pt idx="8480">
                        <c:v>58.888888888888886</c:v>
                      </c:pt>
                      <c:pt idx="8481">
                        <c:v>58.895833333333336</c:v>
                      </c:pt>
                      <c:pt idx="8482">
                        <c:v>58.902777777777779</c:v>
                      </c:pt>
                      <c:pt idx="8483">
                        <c:v>58.909722222222221</c:v>
                      </c:pt>
                      <c:pt idx="8484">
                        <c:v>58.916666666666664</c:v>
                      </c:pt>
                      <c:pt idx="8485">
                        <c:v>58.923611111111114</c:v>
                      </c:pt>
                      <c:pt idx="8486">
                        <c:v>58.93055555555555</c:v>
                      </c:pt>
                      <c:pt idx="8487">
                        <c:v>58.9375</c:v>
                      </c:pt>
                      <c:pt idx="8488">
                        <c:v>58.94444444444445</c:v>
                      </c:pt>
                      <c:pt idx="8489">
                        <c:v>58.951388888888886</c:v>
                      </c:pt>
                      <c:pt idx="8490">
                        <c:v>58.958333333333336</c:v>
                      </c:pt>
                      <c:pt idx="8491">
                        <c:v>58.965277777777779</c:v>
                      </c:pt>
                      <c:pt idx="8492">
                        <c:v>58.972222222222221</c:v>
                      </c:pt>
                      <c:pt idx="8493">
                        <c:v>58.979166666666664</c:v>
                      </c:pt>
                      <c:pt idx="8494">
                        <c:v>58.986111111111114</c:v>
                      </c:pt>
                      <c:pt idx="8495">
                        <c:v>58.99305555555555</c:v>
                      </c:pt>
                      <c:pt idx="8496">
                        <c:v>59</c:v>
                      </c:pt>
                      <c:pt idx="8497">
                        <c:v>59.00694444444445</c:v>
                      </c:pt>
                      <c:pt idx="8498">
                        <c:v>59.013888888888886</c:v>
                      </c:pt>
                      <c:pt idx="8499">
                        <c:v>59.020833333333336</c:v>
                      </c:pt>
                      <c:pt idx="8500">
                        <c:v>59.027777777777779</c:v>
                      </c:pt>
                      <c:pt idx="8501">
                        <c:v>59.034722222222221</c:v>
                      </c:pt>
                      <c:pt idx="8502">
                        <c:v>59.041666666666664</c:v>
                      </c:pt>
                      <c:pt idx="8503">
                        <c:v>59.048611111111114</c:v>
                      </c:pt>
                      <c:pt idx="8504">
                        <c:v>59.05555555555555</c:v>
                      </c:pt>
                      <c:pt idx="8505">
                        <c:v>59.0625</c:v>
                      </c:pt>
                      <c:pt idx="8506">
                        <c:v>59.06944444444445</c:v>
                      </c:pt>
                      <c:pt idx="8507">
                        <c:v>59.076388888888886</c:v>
                      </c:pt>
                      <c:pt idx="8508">
                        <c:v>59.083333333333336</c:v>
                      </c:pt>
                      <c:pt idx="8509">
                        <c:v>59.090277777777779</c:v>
                      </c:pt>
                      <c:pt idx="8510">
                        <c:v>59.097222222222221</c:v>
                      </c:pt>
                      <c:pt idx="8511">
                        <c:v>59.104166666666664</c:v>
                      </c:pt>
                      <c:pt idx="8512">
                        <c:v>59.111111111111114</c:v>
                      </c:pt>
                      <c:pt idx="8513">
                        <c:v>59.11805555555555</c:v>
                      </c:pt>
                      <c:pt idx="8514">
                        <c:v>59.125</c:v>
                      </c:pt>
                      <c:pt idx="8515">
                        <c:v>59.13194444444445</c:v>
                      </c:pt>
                      <c:pt idx="8516">
                        <c:v>59.138888888888886</c:v>
                      </c:pt>
                      <c:pt idx="8517">
                        <c:v>59.145833333333336</c:v>
                      </c:pt>
                      <c:pt idx="8518">
                        <c:v>59.152777777777779</c:v>
                      </c:pt>
                      <c:pt idx="8519">
                        <c:v>59.159722222222221</c:v>
                      </c:pt>
                      <c:pt idx="8520">
                        <c:v>59.166666666666664</c:v>
                      </c:pt>
                      <c:pt idx="8521">
                        <c:v>59.173611111111114</c:v>
                      </c:pt>
                      <c:pt idx="8522">
                        <c:v>59.18055555555555</c:v>
                      </c:pt>
                      <c:pt idx="8523">
                        <c:v>59.1875</c:v>
                      </c:pt>
                      <c:pt idx="8524">
                        <c:v>59.19444444444445</c:v>
                      </c:pt>
                      <c:pt idx="8525">
                        <c:v>59.201388888888886</c:v>
                      </c:pt>
                      <c:pt idx="8526">
                        <c:v>59.208333333333336</c:v>
                      </c:pt>
                      <c:pt idx="8527">
                        <c:v>59.215277777777779</c:v>
                      </c:pt>
                      <c:pt idx="8528">
                        <c:v>59.222222222222221</c:v>
                      </c:pt>
                      <c:pt idx="8529">
                        <c:v>59.229166666666664</c:v>
                      </c:pt>
                      <c:pt idx="8530">
                        <c:v>59.236111111111114</c:v>
                      </c:pt>
                      <c:pt idx="8531">
                        <c:v>59.24305555555555</c:v>
                      </c:pt>
                      <c:pt idx="8532">
                        <c:v>59.25</c:v>
                      </c:pt>
                      <c:pt idx="8533">
                        <c:v>59.25694444444445</c:v>
                      </c:pt>
                      <c:pt idx="8534">
                        <c:v>59.263888888888886</c:v>
                      </c:pt>
                      <c:pt idx="8535">
                        <c:v>59.270833333333336</c:v>
                      </c:pt>
                      <c:pt idx="8536">
                        <c:v>59.277777777777779</c:v>
                      </c:pt>
                      <c:pt idx="8537">
                        <c:v>59.284722222222221</c:v>
                      </c:pt>
                      <c:pt idx="8538">
                        <c:v>59.291666666666664</c:v>
                      </c:pt>
                      <c:pt idx="8539">
                        <c:v>59.298611111111114</c:v>
                      </c:pt>
                      <c:pt idx="8540">
                        <c:v>59.30555555555555</c:v>
                      </c:pt>
                      <c:pt idx="8541">
                        <c:v>59.3125</c:v>
                      </c:pt>
                      <c:pt idx="8542">
                        <c:v>59.31944444444445</c:v>
                      </c:pt>
                      <c:pt idx="8543">
                        <c:v>59.326388888888886</c:v>
                      </c:pt>
                      <c:pt idx="8544">
                        <c:v>59.333333333333336</c:v>
                      </c:pt>
                      <c:pt idx="8545">
                        <c:v>59.340277777777779</c:v>
                      </c:pt>
                      <c:pt idx="8546">
                        <c:v>59.347222222222221</c:v>
                      </c:pt>
                      <c:pt idx="8547">
                        <c:v>59.354166666666664</c:v>
                      </c:pt>
                      <c:pt idx="8548">
                        <c:v>59.361111111111114</c:v>
                      </c:pt>
                      <c:pt idx="8549">
                        <c:v>59.36805555555555</c:v>
                      </c:pt>
                      <c:pt idx="8550">
                        <c:v>59.375</c:v>
                      </c:pt>
                      <c:pt idx="8551">
                        <c:v>59.38194444444445</c:v>
                      </c:pt>
                      <c:pt idx="8552">
                        <c:v>59.388888888888886</c:v>
                      </c:pt>
                      <c:pt idx="8553">
                        <c:v>59.395833333333336</c:v>
                      </c:pt>
                      <c:pt idx="8554">
                        <c:v>59.402777777777779</c:v>
                      </c:pt>
                      <c:pt idx="8555">
                        <c:v>59.409722222222221</c:v>
                      </c:pt>
                      <c:pt idx="8556">
                        <c:v>59.416666666666664</c:v>
                      </c:pt>
                      <c:pt idx="8557">
                        <c:v>59.423611111111114</c:v>
                      </c:pt>
                      <c:pt idx="8558">
                        <c:v>59.43055555555555</c:v>
                      </c:pt>
                      <c:pt idx="8559">
                        <c:v>59.4375</c:v>
                      </c:pt>
                      <c:pt idx="8560">
                        <c:v>59.44444444444445</c:v>
                      </c:pt>
                      <c:pt idx="8561">
                        <c:v>59.451388888888886</c:v>
                      </c:pt>
                      <c:pt idx="8562">
                        <c:v>59.458333333333336</c:v>
                      </c:pt>
                      <c:pt idx="8563">
                        <c:v>59.465277777777779</c:v>
                      </c:pt>
                      <c:pt idx="8564">
                        <c:v>59.472222222222221</c:v>
                      </c:pt>
                      <c:pt idx="8565">
                        <c:v>59.479166666666664</c:v>
                      </c:pt>
                      <c:pt idx="8566">
                        <c:v>59.486111111111114</c:v>
                      </c:pt>
                      <c:pt idx="8567">
                        <c:v>59.49305555555555</c:v>
                      </c:pt>
                      <c:pt idx="8568">
                        <c:v>59.5</c:v>
                      </c:pt>
                      <c:pt idx="8569">
                        <c:v>59.50694444444445</c:v>
                      </c:pt>
                      <c:pt idx="8570">
                        <c:v>59.513888888888886</c:v>
                      </c:pt>
                      <c:pt idx="8571">
                        <c:v>59.520833333333336</c:v>
                      </c:pt>
                      <c:pt idx="8572">
                        <c:v>59.527777777777779</c:v>
                      </c:pt>
                      <c:pt idx="8573">
                        <c:v>59.534722222222221</c:v>
                      </c:pt>
                      <c:pt idx="8574">
                        <c:v>59.541666666666664</c:v>
                      </c:pt>
                      <c:pt idx="8575">
                        <c:v>59.548611111111114</c:v>
                      </c:pt>
                      <c:pt idx="8576">
                        <c:v>59.55555555555555</c:v>
                      </c:pt>
                      <c:pt idx="8577">
                        <c:v>59.5625</c:v>
                      </c:pt>
                      <c:pt idx="8578">
                        <c:v>59.56944444444445</c:v>
                      </c:pt>
                      <c:pt idx="8579">
                        <c:v>59.576388888888886</c:v>
                      </c:pt>
                      <c:pt idx="8580">
                        <c:v>59.583333333333336</c:v>
                      </c:pt>
                      <c:pt idx="8581">
                        <c:v>59.590277777777779</c:v>
                      </c:pt>
                      <c:pt idx="8582">
                        <c:v>59.597222222222221</c:v>
                      </c:pt>
                      <c:pt idx="8583">
                        <c:v>59.604166666666664</c:v>
                      </c:pt>
                      <c:pt idx="8584">
                        <c:v>59.611111111111114</c:v>
                      </c:pt>
                      <c:pt idx="8585">
                        <c:v>59.61805555555555</c:v>
                      </c:pt>
                      <c:pt idx="8586">
                        <c:v>59.625</c:v>
                      </c:pt>
                      <c:pt idx="8587">
                        <c:v>59.63194444444445</c:v>
                      </c:pt>
                      <c:pt idx="8588">
                        <c:v>59.638888888888886</c:v>
                      </c:pt>
                      <c:pt idx="8589">
                        <c:v>59.645833333333336</c:v>
                      </c:pt>
                      <c:pt idx="8590">
                        <c:v>59.652777777777779</c:v>
                      </c:pt>
                      <c:pt idx="8591">
                        <c:v>59.659722222222221</c:v>
                      </c:pt>
                      <c:pt idx="8592">
                        <c:v>59.666666666666664</c:v>
                      </c:pt>
                      <c:pt idx="8593">
                        <c:v>59.673611111111114</c:v>
                      </c:pt>
                      <c:pt idx="8594">
                        <c:v>59.68055555555555</c:v>
                      </c:pt>
                      <c:pt idx="8595">
                        <c:v>59.6875</c:v>
                      </c:pt>
                      <c:pt idx="8596">
                        <c:v>59.69444444444445</c:v>
                      </c:pt>
                      <c:pt idx="8597">
                        <c:v>59.701388888888886</c:v>
                      </c:pt>
                      <c:pt idx="8598">
                        <c:v>59.708333333333336</c:v>
                      </c:pt>
                      <c:pt idx="8599">
                        <c:v>59.715277777777779</c:v>
                      </c:pt>
                      <c:pt idx="8600">
                        <c:v>59.722222222222221</c:v>
                      </c:pt>
                      <c:pt idx="8601">
                        <c:v>59.729166666666664</c:v>
                      </c:pt>
                      <c:pt idx="8602">
                        <c:v>59.736111111111114</c:v>
                      </c:pt>
                      <c:pt idx="8603">
                        <c:v>59.74305555555555</c:v>
                      </c:pt>
                      <c:pt idx="8604">
                        <c:v>59.75</c:v>
                      </c:pt>
                      <c:pt idx="8605">
                        <c:v>59.75694444444445</c:v>
                      </c:pt>
                      <c:pt idx="8606">
                        <c:v>59.763888888888886</c:v>
                      </c:pt>
                      <c:pt idx="8607">
                        <c:v>59.770833333333336</c:v>
                      </c:pt>
                      <c:pt idx="8608">
                        <c:v>59.777777777777779</c:v>
                      </c:pt>
                      <c:pt idx="8609">
                        <c:v>59.784722222222221</c:v>
                      </c:pt>
                      <c:pt idx="8610">
                        <c:v>59.791666666666664</c:v>
                      </c:pt>
                      <c:pt idx="8611">
                        <c:v>59.798611111111114</c:v>
                      </c:pt>
                      <c:pt idx="8612">
                        <c:v>59.80555555555555</c:v>
                      </c:pt>
                      <c:pt idx="8613">
                        <c:v>59.8125</c:v>
                      </c:pt>
                      <c:pt idx="8614">
                        <c:v>59.81944444444445</c:v>
                      </c:pt>
                      <c:pt idx="8615">
                        <c:v>59.826388888888886</c:v>
                      </c:pt>
                      <c:pt idx="8616">
                        <c:v>59.833333333333336</c:v>
                      </c:pt>
                      <c:pt idx="8617">
                        <c:v>59.840277777777779</c:v>
                      </c:pt>
                      <c:pt idx="8618">
                        <c:v>59.847222222222221</c:v>
                      </c:pt>
                      <c:pt idx="8619">
                        <c:v>59.854166666666664</c:v>
                      </c:pt>
                      <c:pt idx="8620">
                        <c:v>59.861111111111114</c:v>
                      </c:pt>
                      <c:pt idx="8621">
                        <c:v>59.86805555555555</c:v>
                      </c:pt>
                      <c:pt idx="8622">
                        <c:v>59.875</c:v>
                      </c:pt>
                      <c:pt idx="8623">
                        <c:v>59.88194444444445</c:v>
                      </c:pt>
                      <c:pt idx="8624">
                        <c:v>59.888888888888886</c:v>
                      </c:pt>
                      <c:pt idx="8625">
                        <c:v>59.895833333333336</c:v>
                      </c:pt>
                      <c:pt idx="8626">
                        <c:v>59.902777777777779</c:v>
                      </c:pt>
                      <c:pt idx="8627">
                        <c:v>59.909722222222221</c:v>
                      </c:pt>
                      <c:pt idx="8628">
                        <c:v>59.916666666666664</c:v>
                      </c:pt>
                      <c:pt idx="8629">
                        <c:v>59.923611111111114</c:v>
                      </c:pt>
                      <c:pt idx="8630">
                        <c:v>59.93055555555555</c:v>
                      </c:pt>
                      <c:pt idx="8631">
                        <c:v>59.9375</c:v>
                      </c:pt>
                      <c:pt idx="8632">
                        <c:v>59.94444444444445</c:v>
                      </c:pt>
                      <c:pt idx="8633">
                        <c:v>59.951388888888886</c:v>
                      </c:pt>
                      <c:pt idx="8634">
                        <c:v>59.958333333333336</c:v>
                      </c:pt>
                      <c:pt idx="8635">
                        <c:v>59.965277777777779</c:v>
                      </c:pt>
                      <c:pt idx="8636">
                        <c:v>59.972222222222221</c:v>
                      </c:pt>
                      <c:pt idx="8637">
                        <c:v>59.979166666666664</c:v>
                      </c:pt>
                      <c:pt idx="8638">
                        <c:v>59.986111111111114</c:v>
                      </c:pt>
                      <c:pt idx="8639">
                        <c:v>59.99305555555555</c:v>
                      </c:pt>
                      <c:pt idx="8640">
                        <c:v>60</c:v>
                      </c:pt>
                      <c:pt idx="8641">
                        <c:v>60.00694444444445</c:v>
                      </c:pt>
                      <c:pt idx="8642">
                        <c:v>60.013888888888886</c:v>
                      </c:pt>
                      <c:pt idx="8643">
                        <c:v>60.020833333333336</c:v>
                      </c:pt>
                      <c:pt idx="8644">
                        <c:v>60.027777777777779</c:v>
                      </c:pt>
                      <c:pt idx="8645">
                        <c:v>60.034722222222221</c:v>
                      </c:pt>
                      <c:pt idx="8646">
                        <c:v>60.041666666666664</c:v>
                      </c:pt>
                      <c:pt idx="8647">
                        <c:v>60.048611111111114</c:v>
                      </c:pt>
                      <c:pt idx="8648">
                        <c:v>60.05555555555555</c:v>
                      </c:pt>
                      <c:pt idx="8649">
                        <c:v>60.0625</c:v>
                      </c:pt>
                      <c:pt idx="8650">
                        <c:v>60.06944444444445</c:v>
                      </c:pt>
                      <c:pt idx="8651">
                        <c:v>60.076388888888886</c:v>
                      </c:pt>
                      <c:pt idx="8652">
                        <c:v>60.083333333333336</c:v>
                      </c:pt>
                      <c:pt idx="8653">
                        <c:v>60.090277777777779</c:v>
                      </c:pt>
                      <c:pt idx="8654">
                        <c:v>60.097222222222221</c:v>
                      </c:pt>
                      <c:pt idx="8655">
                        <c:v>60.104166666666664</c:v>
                      </c:pt>
                      <c:pt idx="8656">
                        <c:v>60.111111111111114</c:v>
                      </c:pt>
                      <c:pt idx="8657">
                        <c:v>60.11805555555555</c:v>
                      </c:pt>
                      <c:pt idx="8658">
                        <c:v>60.125</c:v>
                      </c:pt>
                      <c:pt idx="8659">
                        <c:v>60.13194444444445</c:v>
                      </c:pt>
                      <c:pt idx="8660">
                        <c:v>60.138888888888886</c:v>
                      </c:pt>
                      <c:pt idx="8661">
                        <c:v>60.145833333333336</c:v>
                      </c:pt>
                      <c:pt idx="8662">
                        <c:v>60.152777777777779</c:v>
                      </c:pt>
                      <c:pt idx="8663">
                        <c:v>60.159722222222221</c:v>
                      </c:pt>
                      <c:pt idx="8664">
                        <c:v>60.166666666666664</c:v>
                      </c:pt>
                      <c:pt idx="8665">
                        <c:v>60.173611111111114</c:v>
                      </c:pt>
                      <c:pt idx="8666">
                        <c:v>60.18055555555555</c:v>
                      </c:pt>
                      <c:pt idx="8667">
                        <c:v>60.1875</c:v>
                      </c:pt>
                      <c:pt idx="8668">
                        <c:v>60.19444444444445</c:v>
                      </c:pt>
                      <c:pt idx="8669">
                        <c:v>60.201388888888886</c:v>
                      </c:pt>
                      <c:pt idx="8670">
                        <c:v>60.208333333333336</c:v>
                      </c:pt>
                      <c:pt idx="8671">
                        <c:v>60.215277777777779</c:v>
                      </c:pt>
                      <c:pt idx="8672">
                        <c:v>60.222222222222221</c:v>
                      </c:pt>
                      <c:pt idx="8673">
                        <c:v>60.229166666666664</c:v>
                      </c:pt>
                      <c:pt idx="8674">
                        <c:v>60.236111111111114</c:v>
                      </c:pt>
                      <c:pt idx="8675">
                        <c:v>60.24305555555555</c:v>
                      </c:pt>
                      <c:pt idx="8676">
                        <c:v>60.25</c:v>
                      </c:pt>
                      <c:pt idx="8677">
                        <c:v>60.25694444444445</c:v>
                      </c:pt>
                      <c:pt idx="8678">
                        <c:v>60.263888888888886</c:v>
                      </c:pt>
                      <c:pt idx="8679">
                        <c:v>60.270833333333336</c:v>
                      </c:pt>
                      <c:pt idx="8680">
                        <c:v>60.277777777777779</c:v>
                      </c:pt>
                      <c:pt idx="8681">
                        <c:v>60.284722222222221</c:v>
                      </c:pt>
                      <c:pt idx="8682">
                        <c:v>60.291666666666664</c:v>
                      </c:pt>
                      <c:pt idx="8683">
                        <c:v>60.298611111111114</c:v>
                      </c:pt>
                      <c:pt idx="8684">
                        <c:v>60.30555555555555</c:v>
                      </c:pt>
                      <c:pt idx="8685">
                        <c:v>60.3125</c:v>
                      </c:pt>
                      <c:pt idx="8686">
                        <c:v>60.31944444444445</c:v>
                      </c:pt>
                      <c:pt idx="8687">
                        <c:v>60.326388888888886</c:v>
                      </c:pt>
                      <c:pt idx="8688">
                        <c:v>60.333333333333336</c:v>
                      </c:pt>
                      <c:pt idx="8689">
                        <c:v>60.340277777777779</c:v>
                      </c:pt>
                      <c:pt idx="8690">
                        <c:v>60.347222222222221</c:v>
                      </c:pt>
                      <c:pt idx="8691">
                        <c:v>60.354166666666664</c:v>
                      </c:pt>
                      <c:pt idx="8692">
                        <c:v>60.361111111111114</c:v>
                      </c:pt>
                      <c:pt idx="8693">
                        <c:v>60.36805555555555</c:v>
                      </c:pt>
                      <c:pt idx="8694">
                        <c:v>60.375</c:v>
                      </c:pt>
                      <c:pt idx="8695">
                        <c:v>60.38194444444445</c:v>
                      </c:pt>
                      <c:pt idx="8696">
                        <c:v>60.388888888888886</c:v>
                      </c:pt>
                      <c:pt idx="8697">
                        <c:v>60.395833333333336</c:v>
                      </c:pt>
                      <c:pt idx="8698">
                        <c:v>60.402777777777779</c:v>
                      </c:pt>
                      <c:pt idx="8699">
                        <c:v>60.409722222222221</c:v>
                      </c:pt>
                      <c:pt idx="8700">
                        <c:v>60.416666666666664</c:v>
                      </c:pt>
                      <c:pt idx="8701">
                        <c:v>60.423611111111114</c:v>
                      </c:pt>
                      <c:pt idx="8702">
                        <c:v>60.43055555555555</c:v>
                      </c:pt>
                      <c:pt idx="8703">
                        <c:v>60.4375</c:v>
                      </c:pt>
                      <c:pt idx="8704">
                        <c:v>60.44444444444445</c:v>
                      </c:pt>
                      <c:pt idx="8705">
                        <c:v>60.451388888888886</c:v>
                      </c:pt>
                      <c:pt idx="8706">
                        <c:v>60.458333333333336</c:v>
                      </c:pt>
                      <c:pt idx="8707">
                        <c:v>60.465277777777779</c:v>
                      </c:pt>
                      <c:pt idx="8708">
                        <c:v>60.472222222222221</c:v>
                      </c:pt>
                      <c:pt idx="8709">
                        <c:v>60.479166666666664</c:v>
                      </c:pt>
                      <c:pt idx="8710">
                        <c:v>60.486111111111114</c:v>
                      </c:pt>
                      <c:pt idx="8711">
                        <c:v>60.49305555555555</c:v>
                      </c:pt>
                      <c:pt idx="8712">
                        <c:v>60.5</c:v>
                      </c:pt>
                      <c:pt idx="8713">
                        <c:v>60.50694444444445</c:v>
                      </c:pt>
                      <c:pt idx="8714">
                        <c:v>60.513888888888886</c:v>
                      </c:pt>
                      <c:pt idx="8715">
                        <c:v>60.520833333333336</c:v>
                      </c:pt>
                      <c:pt idx="8716">
                        <c:v>60.527777777777779</c:v>
                      </c:pt>
                      <c:pt idx="8717">
                        <c:v>60.534722222222221</c:v>
                      </c:pt>
                      <c:pt idx="8718">
                        <c:v>60.541666666666664</c:v>
                      </c:pt>
                      <c:pt idx="8719">
                        <c:v>60.548611111111114</c:v>
                      </c:pt>
                      <c:pt idx="8720">
                        <c:v>60.55555555555555</c:v>
                      </c:pt>
                      <c:pt idx="8721">
                        <c:v>60.5625</c:v>
                      </c:pt>
                      <c:pt idx="8722">
                        <c:v>60.56944444444445</c:v>
                      </c:pt>
                      <c:pt idx="8723">
                        <c:v>60.576388888888886</c:v>
                      </c:pt>
                      <c:pt idx="8724">
                        <c:v>60.583333333333336</c:v>
                      </c:pt>
                      <c:pt idx="8725">
                        <c:v>60.590277777777779</c:v>
                      </c:pt>
                      <c:pt idx="8726">
                        <c:v>60.597222222222221</c:v>
                      </c:pt>
                      <c:pt idx="8727">
                        <c:v>60.604166666666664</c:v>
                      </c:pt>
                      <c:pt idx="8728">
                        <c:v>60.611111111111114</c:v>
                      </c:pt>
                      <c:pt idx="8729">
                        <c:v>60.61805555555555</c:v>
                      </c:pt>
                      <c:pt idx="8730">
                        <c:v>60.625</c:v>
                      </c:pt>
                      <c:pt idx="8731">
                        <c:v>60.63194444444445</c:v>
                      </c:pt>
                      <c:pt idx="8732">
                        <c:v>60.638888888888886</c:v>
                      </c:pt>
                      <c:pt idx="8733">
                        <c:v>60.645833333333336</c:v>
                      </c:pt>
                      <c:pt idx="8734">
                        <c:v>60.652777777777779</c:v>
                      </c:pt>
                      <c:pt idx="8735">
                        <c:v>60.659722222222221</c:v>
                      </c:pt>
                      <c:pt idx="8736">
                        <c:v>60.666666666666664</c:v>
                      </c:pt>
                      <c:pt idx="8737">
                        <c:v>60.673611111111114</c:v>
                      </c:pt>
                      <c:pt idx="8738">
                        <c:v>60.68055555555555</c:v>
                      </c:pt>
                      <c:pt idx="8739">
                        <c:v>60.6875</c:v>
                      </c:pt>
                      <c:pt idx="8740">
                        <c:v>60.69444444444445</c:v>
                      </c:pt>
                      <c:pt idx="8741">
                        <c:v>60.701388888888886</c:v>
                      </c:pt>
                      <c:pt idx="8742">
                        <c:v>60.708333333333336</c:v>
                      </c:pt>
                      <c:pt idx="8743">
                        <c:v>60.715277777777779</c:v>
                      </c:pt>
                      <c:pt idx="8744">
                        <c:v>60.722222222222221</c:v>
                      </c:pt>
                      <c:pt idx="8745">
                        <c:v>60.729166666666664</c:v>
                      </c:pt>
                      <c:pt idx="8746">
                        <c:v>60.736111111111114</c:v>
                      </c:pt>
                      <c:pt idx="8747">
                        <c:v>60.74305555555555</c:v>
                      </c:pt>
                      <c:pt idx="8748">
                        <c:v>60.75</c:v>
                      </c:pt>
                      <c:pt idx="8749">
                        <c:v>60.75694444444445</c:v>
                      </c:pt>
                      <c:pt idx="8750">
                        <c:v>60.763888888888886</c:v>
                      </c:pt>
                      <c:pt idx="8751">
                        <c:v>60.770833333333336</c:v>
                      </c:pt>
                      <c:pt idx="8752">
                        <c:v>60.777777777777779</c:v>
                      </c:pt>
                      <c:pt idx="8753">
                        <c:v>60.784722222222221</c:v>
                      </c:pt>
                      <c:pt idx="8754">
                        <c:v>60.791666666666664</c:v>
                      </c:pt>
                      <c:pt idx="8755">
                        <c:v>60.798611111111114</c:v>
                      </c:pt>
                      <c:pt idx="8756">
                        <c:v>60.80555555555555</c:v>
                      </c:pt>
                      <c:pt idx="8757">
                        <c:v>60.8125</c:v>
                      </c:pt>
                      <c:pt idx="8758">
                        <c:v>60.81944444444445</c:v>
                      </c:pt>
                      <c:pt idx="8759">
                        <c:v>60.826388888888886</c:v>
                      </c:pt>
                      <c:pt idx="8760">
                        <c:v>60.833333333333336</c:v>
                      </c:pt>
                      <c:pt idx="8761">
                        <c:v>60.840277777777779</c:v>
                      </c:pt>
                      <c:pt idx="8762">
                        <c:v>60.847222222222221</c:v>
                      </c:pt>
                      <c:pt idx="8763">
                        <c:v>60.854166666666664</c:v>
                      </c:pt>
                      <c:pt idx="8764">
                        <c:v>60.861111111111114</c:v>
                      </c:pt>
                      <c:pt idx="8765">
                        <c:v>60.86805555555555</c:v>
                      </c:pt>
                      <c:pt idx="8766">
                        <c:v>60.875</c:v>
                      </c:pt>
                      <c:pt idx="8767">
                        <c:v>60.88194444444445</c:v>
                      </c:pt>
                      <c:pt idx="8768">
                        <c:v>60.888888888888886</c:v>
                      </c:pt>
                      <c:pt idx="8769">
                        <c:v>60.895833333333336</c:v>
                      </c:pt>
                      <c:pt idx="8770">
                        <c:v>60.902777777777779</c:v>
                      </c:pt>
                      <c:pt idx="8771">
                        <c:v>60.909722222222221</c:v>
                      </c:pt>
                      <c:pt idx="8772">
                        <c:v>60.916666666666664</c:v>
                      </c:pt>
                      <c:pt idx="8773">
                        <c:v>60.923611111111114</c:v>
                      </c:pt>
                      <c:pt idx="8774">
                        <c:v>60.93055555555555</c:v>
                      </c:pt>
                      <c:pt idx="8775">
                        <c:v>60.9375</c:v>
                      </c:pt>
                      <c:pt idx="8776">
                        <c:v>60.94444444444445</c:v>
                      </c:pt>
                      <c:pt idx="8777">
                        <c:v>60.951388888888886</c:v>
                      </c:pt>
                      <c:pt idx="8778">
                        <c:v>60.958333333333336</c:v>
                      </c:pt>
                      <c:pt idx="8779">
                        <c:v>60.965277777777779</c:v>
                      </c:pt>
                      <c:pt idx="8780">
                        <c:v>60.972222222222221</c:v>
                      </c:pt>
                      <c:pt idx="8781">
                        <c:v>60.979166666666664</c:v>
                      </c:pt>
                      <c:pt idx="8782">
                        <c:v>60.986111111111114</c:v>
                      </c:pt>
                      <c:pt idx="8783">
                        <c:v>60.99305555555555</c:v>
                      </c:pt>
                      <c:pt idx="8784">
                        <c:v>61</c:v>
                      </c:pt>
                      <c:pt idx="8785">
                        <c:v>61.00694444444445</c:v>
                      </c:pt>
                      <c:pt idx="8786">
                        <c:v>61.013888888888886</c:v>
                      </c:pt>
                      <c:pt idx="8787">
                        <c:v>61.020833333333336</c:v>
                      </c:pt>
                      <c:pt idx="8788">
                        <c:v>61.027777777777779</c:v>
                      </c:pt>
                      <c:pt idx="8789">
                        <c:v>61.034722222222221</c:v>
                      </c:pt>
                      <c:pt idx="8790">
                        <c:v>61.041666666666664</c:v>
                      </c:pt>
                      <c:pt idx="8791">
                        <c:v>61.048611111111114</c:v>
                      </c:pt>
                      <c:pt idx="8792">
                        <c:v>61.05555555555555</c:v>
                      </c:pt>
                      <c:pt idx="8793">
                        <c:v>61.0625</c:v>
                      </c:pt>
                      <c:pt idx="8794">
                        <c:v>61.06944444444445</c:v>
                      </c:pt>
                      <c:pt idx="8795">
                        <c:v>61.076388888888886</c:v>
                      </c:pt>
                      <c:pt idx="8796">
                        <c:v>61.083333333333336</c:v>
                      </c:pt>
                      <c:pt idx="8797">
                        <c:v>61.090277777777779</c:v>
                      </c:pt>
                      <c:pt idx="8798">
                        <c:v>61.097222222222221</c:v>
                      </c:pt>
                      <c:pt idx="8799">
                        <c:v>61.104166666666664</c:v>
                      </c:pt>
                      <c:pt idx="8800">
                        <c:v>61.111111111111114</c:v>
                      </c:pt>
                      <c:pt idx="8801">
                        <c:v>61.11805555555555</c:v>
                      </c:pt>
                      <c:pt idx="8802">
                        <c:v>61.125</c:v>
                      </c:pt>
                      <c:pt idx="8803">
                        <c:v>61.13194444444445</c:v>
                      </c:pt>
                      <c:pt idx="8804">
                        <c:v>61.138888888888886</c:v>
                      </c:pt>
                      <c:pt idx="8805">
                        <c:v>61.145833333333336</c:v>
                      </c:pt>
                      <c:pt idx="8806">
                        <c:v>61.152777777777779</c:v>
                      </c:pt>
                      <c:pt idx="8807">
                        <c:v>61.159722222222221</c:v>
                      </c:pt>
                      <c:pt idx="8808">
                        <c:v>61.166666666666664</c:v>
                      </c:pt>
                      <c:pt idx="8809">
                        <c:v>61.173611111111114</c:v>
                      </c:pt>
                      <c:pt idx="8810">
                        <c:v>61.18055555555555</c:v>
                      </c:pt>
                      <c:pt idx="8811">
                        <c:v>61.1875</c:v>
                      </c:pt>
                      <c:pt idx="8812">
                        <c:v>61.19444444444445</c:v>
                      </c:pt>
                      <c:pt idx="8813">
                        <c:v>61.201388888888886</c:v>
                      </c:pt>
                      <c:pt idx="8814">
                        <c:v>61.208333333333336</c:v>
                      </c:pt>
                      <c:pt idx="8815">
                        <c:v>61.215277777777779</c:v>
                      </c:pt>
                      <c:pt idx="8816">
                        <c:v>61.222222222222221</c:v>
                      </c:pt>
                      <c:pt idx="8817">
                        <c:v>61.229166666666664</c:v>
                      </c:pt>
                      <c:pt idx="8818">
                        <c:v>61.236111111111114</c:v>
                      </c:pt>
                      <c:pt idx="8819">
                        <c:v>61.24305555555555</c:v>
                      </c:pt>
                      <c:pt idx="8820">
                        <c:v>61.25</c:v>
                      </c:pt>
                      <c:pt idx="8821">
                        <c:v>61.25694444444445</c:v>
                      </c:pt>
                      <c:pt idx="8822">
                        <c:v>61.263888888888886</c:v>
                      </c:pt>
                      <c:pt idx="8823">
                        <c:v>61.270833333333336</c:v>
                      </c:pt>
                      <c:pt idx="8824">
                        <c:v>61.277777777777779</c:v>
                      </c:pt>
                      <c:pt idx="8825">
                        <c:v>61.284722222222221</c:v>
                      </c:pt>
                      <c:pt idx="8826">
                        <c:v>61.291666666666664</c:v>
                      </c:pt>
                      <c:pt idx="8827">
                        <c:v>61.298611111111114</c:v>
                      </c:pt>
                      <c:pt idx="8828">
                        <c:v>61.30555555555555</c:v>
                      </c:pt>
                      <c:pt idx="8829">
                        <c:v>61.3125</c:v>
                      </c:pt>
                      <c:pt idx="8830">
                        <c:v>61.31944444444445</c:v>
                      </c:pt>
                      <c:pt idx="8831">
                        <c:v>61.326388888888886</c:v>
                      </c:pt>
                      <c:pt idx="8832">
                        <c:v>61.333333333333336</c:v>
                      </c:pt>
                      <c:pt idx="8833">
                        <c:v>61.340277777777779</c:v>
                      </c:pt>
                      <c:pt idx="8834">
                        <c:v>61.347222222222221</c:v>
                      </c:pt>
                      <c:pt idx="8835">
                        <c:v>61.354166666666664</c:v>
                      </c:pt>
                      <c:pt idx="8836">
                        <c:v>61.361111111111114</c:v>
                      </c:pt>
                      <c:pt idx="8837">
                        <c:v>61.36805555555555</c:v>
                      </c:pt>
                      <c:pt idx="8838">
                        <c:v>61.375</c:v>
                      </c:pt>
                      <c:pt idx="8839">
                        <c:v>61.38194444444445</c:v>
                      </c:pt>
                      <c:pt idx="8840">
                        <c:v>61.388888888888886</c:v>
                      </c:pt>
                      <c:pt idx="8841">
                        <c:v>61.395833333333336</c:v>
                      </c:pt>
                      <c:pt idx="8842">
                        <c:v>61.402777777777779</c:v>
                      </c:pt>
                      <c:pt idx="8843">
                        <c:v>61.409722222222221</c:v>
                      </c:pt>
                      <c:pt idx="8844">
                        <c:v>61.416666666666664</c:v>
                      </c:pt>
                      <c:pt idx="8845">
                        <c:v>61.423611111111114</c:v>
                      </c:pt>
                      <c:pt idx="8846">
                        <c:v>61.43055555555555</c:v>
                      </c:pt>
                      <c:pt idx="8847">
                        <c:v>61.4375</c:v>
                      </c:pt>
                      <c:pt idx="8848">
                        <c:v>61.44444444444445</c:v>
                      </c:pt>
                      <c:pt idx="8849">
                        <c:v>61.451388888888886</c:v>
                      </c:pt>
                      <c:pt idx="8850">
                        <c:v>61.458333333333336</c:v>
                      </c:pt>
                      <c:pt idx="8851">
                        <c:v>61.465277777777779</c:v>
                      </c:pt>
                      <c:pt idx="8852">
                        <c:v>61.472222222222221</c:v>
                      </c:pt>
                      <c:pt idx="8853">
                        <c:v>61.479166666666664</c:v>
                      </c:pt>
                      <c:pt idx="8854">
                        <c:v>61.486111111111114</c:v>
                      </c:pt>
                      <c:pt idx="8855">
                        <c:v>61.49305555555555</c:v>
                      </c:pt>
                      <c:pt idx="8856">
                        <c:v>61.5</c:v>
                      </c:pt>
                      <c:pt idx="8857">
                        <c:v>61.50694444444445</c:v>
                      </c:pt>
                      <c:pt idx="8858">
                        <c:v>61.513888888888886</c:v>
                      </c:pt>
                      <c:pt idx="8859">
                        <c:v>61.520833333333336</c:v>
                      </c:pt>
                      <c:pt idx="8860">
                        <c:v>61.527777777777779</c:v>
                      </c:pt>
                      <c:pt idx="8861">
                        <c:v>61.534722222222221</c:v>
                      </c:pt>
                      <c:pt idx="8862">
                        <c:v>61.541666666666664</c:v>
                      </c:pt>
                      <c:pt idx="8863">
                        <c:v>61.548611111111114</c:v>
                      </c:pt>
                      <c:pt idx="8864">
                        <c:v>61.55555555555555</c:v>
                      </c:pt>
                      <c:pt idx="8865">
                        <c:v>61.5625</c:v>
                      </c:pt>
                      <c:pt idx="8866">
                        <c:v>61.56944444444445</c:v>
                      </c:pt>
                      <c:pt idx="8867">
                        <c:v>61.576388888888886</c:v>
                      </c:pt>
                      <c:pt idx="8868">
                        <c:v>61.583333333333336</c:v>
                      </c:pt>
                      <c:pt idx="8869">
                        <c:v>61.590277777777779</c:v>
                      </c:pt>
                      <c:pt idx="8870">
                        <c:v>61.597222222222221</c:v>
                      </c:pt>
                      <c:pt idx="8871">
                        <c:v>61.604166666666664</c:v>
                      </c:pt>
                      <c:pt idx="8872">
                        <c:v>61.611111111111114</c:v>
                      </c:pt>
                      <c:pt idx="8873">
                        <c:v>61.61805555555555</c:v>
                      </c:pt>
                      <c:pt idx="8874">
                        <c:v>61.625</c:v>
                      </c:pt>
                      <c:pt idx="8875">
                        <c:v>61.63194444444445</c:v>
                      </c:pt>
                      <c:pt idx="8876">
                        <c:v>61.638888888888886</c:v>
                      </c:pt>
                      <c:pt idx="8877">
                        <c:v>61.645833333333336</c:v>
                      </c:pt>
                      <c:pt idx="8878">
                        <c:v>61.652777777777779</c:v>
                      </c:pt>
                      <c:pt idx="8879">
                        <c:v>61.659722222222221</c:v>
                      </c:pt>
                      <c:pt idx="8880">
                        <c:v>61.666666666666664</c:v>
                      </c:pt>
                      <c:pt idx="8881">
                        <c:v>61.673611111111114</c:v>
                      </c:pt>
                      <c:pt idx="8882">
                        <c:v>61.68055555555555</c:v>
                      </c:pt>
                      <c:pt idx="8883">
                        <c:v>61.6875</c:v>
                      </c:pt>
                      <c:pt idx="8884">
                        <c:v>61.69444444444445</c:v>
                      </c:pt>
                      <c:pt idx="8885">
                        <c:v>61.701388888888886</c:v>
                      </c:pt>
                      <c:pt idx="8886">
                        <c:v>61.708333333333336</c:v>
                      </c:pt>
                      <c:pt idx="8887">
                        <c:v>61.715277777777779</c:v>
                      </c:pt>
                      <c:pt idx="8888">
                        <c:v>61.722222222222221</c:v>
                      </c:pt>
                      <c:pt idx="8889">
                        <c:v>61.729166666666664</c:v>
                      </c:pt>
                      <c:pt idx="8890">
                        <c:v>61.736111111111114</c:v>
                      </c:pt>
                      <c:pt idx="8891">
                        <c:v>61.74305555555555</c:v>
                      </c:pt>
                      <c:pt idx="8892">
                        <c:v>61.75</c:v>
                      </c:pt>
                      <c:pt idx="8893">
                        <c:v>61.75694444444445</c:v>
                      </c:pt>
                      <c:pt idx="8894">
                        <c:v>61.763888888888886</c:v>
                      </c:pt>
                      <c:pt idx="8895">
                        <c:v>61.770833333333336</c:v>
                      </c:pt>
                      <c:pt idx="8896">
                        <c:v>61.777777777777779</c:v>
                      </c:pt>
                      <c:pt idx="8897">
                        <c:v>61.784722222222221</c:v>
                      </c:pt>
                      <c:pt idx="8898">
                        <c:v>61.791666666666664</c:v>
                      </c:pt>
                      <c:pt idx="8899">
                        <c:v>61.798611111111114</c:v>
                      </c:pt>
                      <c:pt idx="8900">
                        <c:v>61.80555555555555</c:v>
                      </c:pt>
                      <c:pt idx="8901">
                        <c:v>61.8125</c:v>
                      </c:pt>
                      <c:pt idx="8902">
                        <c:v>61.81944444444445</c:v>
                      </c:pt>
                      <c:pt idx="8903">
                        <c:v>61.826388888888886</c:v>
                      </c:pt>
                      <c:pt idx="8904">
                        <c:v>61.833333333333336</c:v>
                      </c:pt>
                      <c:pt idx="8905">
                        <c:v>61.840277777777779</c:v>
                      </c:pt>
                      <c:pt idx="8906">
                        <c:v>61.847222222222221</c:v>
                      </c:pt>
                      <c:pt idx="8907">
                        <c:v>61.854166666666664</c:v>
                      </c:pt>
                      <c:pt idx="8908">
                        <c:v>61.861111111111114</c:v>
                      </c:pt>
                      <c:pt idx="8909">
                        <c:v>61.86805555555555</c:v>
                      </c:pt>
                      <c:pt idx="8910">
                        <c:v>61.875</c:v>
                      </c:pt>
                      <c:pt idx="8911">
                        <c:v>61.88194444444445</c:v>
                      </c:pt>
                      <c:pt idx="8912">
                        <c:v>61.888888888888886</c:v>
                      </c:pt>
                      <c:pt idx="8913">
                        <c:v>61.895833333333336</c:v>
                      </c:pt>
                      <c:pt idx="8914">
                        <c:v>61.902777777777779</c:v>
                      </c:pt>
                      <c:pt idx="8915">
                        <c:v>61.909722222222221</c:v>
                      </c:pt>
                      <c:pt idx="8916">
                        <c:v>61.916666666666664</c:v>
                      </c:pt>
                      <c:pt idx="8917">
                        <c:v>61.923611111111114</c:v>
                      </c:pt>
                      <c:pt idx="8918">
                        <c:v>61.93055555555555</c:v>
                      </c:pt>
                      <c:pt idx="8919">
                        <c:v>61.9375</c:v>
                      </c:pt>
                      <c:pt idx="8920">
                        <c:v>61.94444444444445</c:v>
                      </c:pt>
                      <c:pt idx="8921">
                        <c:v>61.951388888888886</c:v>
                      </c:pt>
                      <c:pt idx="8922">
                        <c:v>61.958333333333336</c:v>
                      </c:pt>
                      <c:pt idx="8923">
                        <c:v>61.965277777777779</c:v>
                      </c:pt>
                      <c:pt idx="8924">
                        <c:v>61.972222222222221</c:v>
                      </c:pt>
                      <c:pt idx="8925">
                        <c:v>61.979166666666664</c:v>
                      </c:pt>
                      <c:pt idx="8926">
                        <c:v>61.986111111111114</c:v>
                      </c:pt>
                      <c:pt idx="8927">
                        <c:v>61.99305555555555</c:v>
                      </c:pt>
                      <c:pt idx="8928">
                        <c:v>62</c:v>
                      </c:pt>
                      <c:pt idx="8929">
                        <c:v>62.00694444444445</c:v>
                      </c:pt>
                      <c:pt idx="8930">
                        <c:v>62.013888888888886</c:v>
                      </c:pt>
                      <c:pt idx="8931">
                        <c:v>62.020833333333336</c:v>
                      </c:pt>
                      <c:pt idx="8932">
                        <c:v>62.027777777777779</c:v>
                      </c:pt>
                      <c:pt idx="8933">
                        <c:v>62.034722222222221</c:v>
                      </c:pt>
                      <c:pt idx="8934">
                        <c:v>62.041666666666664</c:v>
                      </c:pt>
                      <c:pt idx="8935">
                        <c:v>62.048611111111114</c:v>
                      </c:pt>
                      <c:pt idx="8936">
                        <c:v>62.05555555555555</c:v>
                      </c:pt>
                      <c:pt idx="8937">
                        <c:v>62.0625</c:v>
                      </c:pt>
                      <c:pt idx="8938">
                        <c:v>62.06944444444445</c:v>
                      </c:pt>
                      <c:pt idx="8939">
                        <c:v>62.076388888888886</c:v>
                      </c:pt>
                      <c:pt idx="8940">
                        <c:v>62.083333333333336</c:v>
                      </c:pt>
                      <c:pt idx="8941">
                        <c:v>62.090277777777779</c:v>
                      </c:pt>
                      <c:pt idx="8942">
                        <c:v>62.097222222222221</c:v>
                      </c:pt>
                      <c:pt idx="8943">
                        <c:v>62.104166666666664</c:v>
                      </c:pt>
                      <c:pt idx="8944">
                        <c:v>62.111111111111114</c:v>
                      </c:pt>
                      <c:pt idx="8945">
                        <c:v>62.11805555555555</c:v>
                      </c:pt>
                      <c:pt idx="8946">
                        <c:v>62.125</c:v>
                      </c:pt>
                      <c:pt idx="8947">
                        <c:v>62.13194444444445</c:v>
                      </c:pt>
                      <c:pt idx="8948">
                        <c:v>62.138888888888886</c:v>
                      </c:pt>
                      <c:pt idx="8949">
                        <c:v>62.145833333333336</c:v>
                      </c:pt>
                      <c:pt idx="8950">
                        <c:v>62.152777777777779</c:v>
                      </c:pt>
                      <c:pt idx="8951">
                        <c:v>62.159722222222221</c:v>
                      </c:pt>
                      <c:pt idx="8952">
                        <c:v>62.166666666666664</c:v>
                      </c:pt>
                      <c:pt idx="8953">
                        <c:v>62.173611111111114</c:v>
                      </c:pt>
                      <c:pt idx="8954">
                        <c:v>62.18055555555555</c:v>
                      </c:pt>
                      <c:pt idx="8955">
                        <c:v>62.1875</c:v>
                      </c:pt>
                      <c:pt idx="8956">
                        <c:v>62.19444444444445</c:v>
                      </c:pt>
                      <c:pt idx="8957">
                        <c:v>62.201388888888886</c:v>
                      </c:pt>
                      <c:pt idx="8958">
                        <c:v>62.208333333333336</c:v>
                      </c:pt>
                      <c:pt idx="8959">
                        <c:v>62.215277777777779</c:v>
                      </c:pt>
                      <c:pt idx="8960">
                        <c:v>62.222222222222221</c:v>
                      </c:pt>
                      <c:pt idx="8961">
                        <c:v>62.229166666666664</c:v>
                      </c:pt>
                      <c:pt idx="8962">
                        <c:v>62.236111111111114</c:v>
                      </c:pt>
                      <c:pt idx="8963">
                        <c:v>62.24305555555555</c:v>
                      </c:pt>
                      <c:pt idx="8964">
                        <c:v>62.25</c:v>
                      </c:pt>
                      <c:pt idx="8965">
                        <c:v>62.25694444444445</c:v>
                      </c:pt>
                      <c:pt idx="8966">
                        <c:v>62.263888888888886</c:v>
                      </c:pt>
                      <c:pt idx="8967">
                        <c:v>62.270833333333336</c:v>
                      </c:pt>
                      <c:pt idx="8968">
                        <c:v>62.277777777777779</c:v>
                      </c:pt>
                      <c:pt idx="8969">
                        <c:v>62.284722222222221</c:v>
                      </c:pt>
                      <c:pt idx="8970">
                        <c:v>62.291666666666664</c:v>
                      </c:pt>
                      <c:pt idx="8971">
                        <c:v>62.298611111111114</c:v>
                      </c:pt>
                      <c:pt idx="8972">
                        <c:v>62.30555555555555</c:v>
                      </c:pt>
                      <c:pt idx="8973">
                        <c:v>62.3125</c:v>
                      </c:pt>
                      <c:pt idx="8974">
                        <c:v>62.31944444444445</c:v>
                      </c:pt>
                      <c:pt idx="8975">
                        <c:v>62.326388888888886</c:v>
                      </c:pt>
                      <c:pt idx="8976">
                        <c:v>62.333333333333336</c:v>
                      </c:pt>
                      <c:pt idx="8977">
                        <c:v>62.340277777777779</c:v>
                      </c:pt>
                      <c:pt idx="8978">
                        <c:v>62.347222222222221</c:v>
                      </c:pt>
                      <c:pt idx="8979">
                        <c:v>62.354166666666664</c:v>
                      </c:pt>
                      <c:pt idx="8980">
                        <c:v>62.361111111111114</c:v>
                      </c:pt>
                      <c:pt idx="8981">
                        <c:v>62.36805555555555</c:v>
                      </c:pt>
                      <c:pt idx="8982">
                        <c:v>62.375</c:v>
                      </c:pt>
                      <c:pt idx="8983">
                        <c:v>62.38194444444445</c:v>
                      </c:pt>
                      <c:pt idx="8984">
                        <c:v>62.388888888888886</c:v>
                      </c:pt>
                      <c:pt idx="8985">
                        <c:v>62.395833333333336</c:v>
                      </c:pt>
                      <c:pt idx="8986">
                        <c:v>62.402777777777779</c:v>
                      </c:pt>
                      <c:pt idx="8987">
                        <c:v>62.409722222222221</c:v>
                      </c:pt>
                      <c:pt idx="8988">
                        <c:v>62.416666666666664</c:v>
                      </c:pt>
                      <c:pt idx="8989">
                        <c:v>62.423611111111114</c:v>
                      </c:pt>
                      <c:pt idx="8990">
                        <c:v>62.43055555555555</c:v>
                      </c:pt>
                      <c:pt idx="8991">
                        <c:v>62.4375</c:v>
                      </c:pt>
                      <c:pt idx="8992">
                        <c:v>62.44444444444445</c:v>
                      </c:pt>
                      <c:pt idx="8993">
                        <c:v>62.451388888888886</c:v>
                      </c:pt>
                      <c:pt idx="8994">
                        <c:v>62.458333333333336</c:v>
                      </c:pt>
                      <c:pt idx="8995">
                        <c:v>62.465277777777779</c:v>
                      </c:pt>
                      <c:pt idx="8996">
                        <c:v>62.472222222222221</c:v>
                      </c:pt>
                      <c:pt idx="8997">
                        <c:v>62.479166666666664</c:v>
                      </c:pt>
                      <c:pt idx="8998">
                        <c:v>62.486111111111114</c:v>
                      </c:pt>
                      <c:pt idx="8999">
                        <c:v>62.49305555555555</c:v>
                      </c:pt>
                      <c:pt idx="9000">
                        <c:v>62.5</c:v>
                      </c:pt>
                      <c:pt idx="9001">
                        <c:v>62.50694444444445</c:v>
                      </c:pt>
                      <c:pt idx="9002">
                        <c:v>62.513888888888886</c:v>
                      </c:pt>
                      <c:pt idx="9003">
                        <c:v>62.520833333333336</c:v>
                      </c:pt>
                      <c:pt idx="9004">
                        <c:v>62.527777777777779</c:v>
                      </c:pt>
                      <c:pt idx="9005">
                        <c:v>62.534722222222221</c:v>
                      </c:pt>
                      <c:pt idx="9006">
                        <c:v>62.541666666666664</c:v>
                      </c:pt>
                      <c:pt idx="9007">
                        <c:v>62.548611111111114</c:v>
                      </c:pt>
                      <c:pt idx="9008">
                        <c:v>62.55555555555555</c:v>
                      </c:pt>
                      <c:pt idx="9009">
                        <c:v>62.5625</c:v>
                      </c:pt>
                      <c:pt idx="9010">
                        <c:v>62.56944444444445</c:v>
                      </c:pt>
                      <c:pt idx="9011">
                        <c:v>62.576388888888886</c:v>
                      </c:pt>
                      <c:pt idx="9012">
                        <c:v>62.583333333333336</c:v>
                      </c:pt>
                      <c:pt idx="9013">
                        <c:v>62.590277777777779</c:v>
                      </c:pt>
                      <c:pt idx="9014">
                        <c:v>62.597222222222221</c:v>
                      </c:pt>
                      <c:pt idx="9015">
                        <c:v>62.604166666666664</c:v>
                      </c:pt>
                      <c:pt idx="9016">
                        <c:v>62.611111111111114</c:v>
                      </c:pt>
                      <c:pt idx="9017">
                        <c:v>62.61805555555555</c:v>
                      </c:pt>
                      <c:pt idx="9018">
                        <c:v>62.625</c:v>
                      </c:pt>
                      <c:pt idx="9019">
                        <c:v>62.63194444444445</c:v>
                      </c:pt>
                      <c:pt idx="9020">
                        <c:v>62.638888888888886</c:v>
                      </c:pt>
                      <c:pt idx="9021">
                        <c:v>62.645833333333336</c:v>
                      </c:pt>
                      <c:pt idx="9022">
                        <c:v>62.652777777777779</c:v>
                      </c:pt>
                      <c:pt idx="9023">
                        <c:v>62.659722222222221</c:v>
                      </c:pt>
                      <c:pt idx="9024">
                        <c:v>62.666666666666664</c:v>
                      </c:pt>
                      <c:pt idx="9025">
                        <c:v>62.673611111111114</c:v>
                      </c:pt>
                      <c:pt idx="9026">
                        <c:v>62.68055555555555</c:v>
                      </c:pt>
                      <c:pt idx="9027">
                        <c:v>62.6875</c:v>
                      </c:pt>
                      <c:pt idx="9028">
                        <c:v>62.69444444444445</c:v>
                      </c:pt>
                      <c:pt idx="9029">
                        <c:v>62.701388888888886</c:v>
                      </c:pt>
                      <c:pt idx="9030">
                        <c:v>62.708333333333336</c:v>
                      </c:pt>
                      <c:pt idx="9031">
                        <c:v>62.715277777777779</c:v>
                      </c:pt>
                      <c:pt idx="9032">
                        <c:v>62.722222222222221</c:v>
                      </c:pt>
                      <c:pt idx="9033">
                        <c:v>62.729166666666664</c:v>
                      </c:pt>
                      <c:pt idx="9034">
                        <c:v>62.736111111111114</c:v>
                      </c:pt>
                      <c:pt idx="9035">
                        <c:v>62.74305555555555</c:v>
                      </c:pt>
                      <c:pt idx="9036">
                        <c:v>62.75</c:v>
                      </c:pt>
                      <c:pt idx="9037">
                        <c:v>62.75694444444445</c:v>
                      </c:pt>
                      <c:pt idx="9038">
                        <c:v>62.763888888888886</c:v>
                      </c:pt>
                      <c:pt idx="9039">
                        <c:v>62.770833333333336</c:v>
                      </c:pt>
                      <c:pt idx="9040">
                        <c:v>62.777777777777779</c:v>
                      </c:pt>
                      <c:pt idx="9041">
                        <c:v>62.784722222222221</c:v>
                      </c:pt>
                      <c:pt idx="9042">
                        <c:v>62.791666666666664</c:v>
                      </c:pt>
                      <c:pt idx="9043">
                        <c:v>62.798611111111114</c:v>
                      </c:pt>
                      <c:pt idx="9044">
                        <c:v>62.80555555555555</c:v>
                      </c:pt>
                      <c:pt idx="9045">
                        <c:v>62.8125</c:v>
                      </c:pt>
                      <c:pt idx="9046">
                        <c:v>62.81944444444445</c:v>
                      </c:pt>
                      <c:pt idx="9047">
                        <c:v>62.826388888888886</c:v>
                      </c:pt>
                      <c:pt idx="9048">
                        <c:v>62.833333333333336</c:v>
                      </c:pt>
                      <c:pt idx="9049">
                        <c:v>62.840277777777779</c:v>
                      </c:pt>
                      <c:pt idx="9050">
                        <c:v>62.847222222222221</c:v>
                      </c:pt>
                      <c:pt idx="9051">
                        <c:v>62.854166666666664</c:v>
                      </c:pt>
                      <c:pt idx="9052">
                        <c:v>62.861111111111114</c:v>
                      </c:pt>
                      <c:pt idx="9053">
                        <c:v>62.86805555555555</c:v>
                      </c:pt>
                      <c:pt idx="9054">
                        <c:v>62.875</c:v>
                      </c:pt>
                      <c:pt idx="9055">
                        <c:v>62.88194444444445</c:v>
                      </c:pt>
                      <c:pt idx="9056">
                        <c:v>62.888888888888886</c:v>
                      </c:pt>
                      <c:pt idx="9057">
                        <c:v>62.895833333333336</c:v>
                      </c:pt>
                      <c:pt idx="9058">
                        <c:v>62.902777777777779</c:v>
                      </c:pt>
                      <c:pt idx="9059">
                        <c:v>62.909722222222221</c:v>
                      </c:pt>
                      <c:pt idx="9060">
                        <c:v>62.916666666666664</c:v>
                      </c:pt>
                      <c:pt idx="9061">
                        <c:v>62.923611111111114</c:v>
                      </c:pt>
                      <c:pt idx="9062">
                        <c:v>62.93055555555555</c:v>
                      </c:pt>
                      <c:pt idx="9063">
                        <c:v>62.9375</c:v>
                      </c:pt>
                      <c:pt idx="9064">
                        <c:v>62.94444444444445</c:v>
                      </c:pt>
                      <c:pt idx="9065">
                        <c:v>62.951388888888886</c:v>
                      </c:pt>
                      <c:pt idx="9066">
                        <c:v>62.958333333333336</c:v>
                      </c:pt>
                      <c:pt idx="9067">
                        <c:v>62.965277777777779</c:v>
                      </c:pt>
                      <c:pt idx="9068">
                        <c:v>62.972222222222221</c:v>
                      </c:pt>
                      <c:pt idx="9069">
                        <c:v>62.979166666666664</c:v>
                      </c:pt>
                      <c:pt idx="9070">
                        <c:v>62.986111111111114</c:v>
                      </c:pt>
                      <c:pt idx="9071">
                        <c:v>62.99305555555555</c:v>
                      </c:pt>
                      <c:pt idx="9072">
                        <c:v>63</c:v>
                      </c:pt>
                      <c:pt idx="9073">
                        <c:v>63.00694444444445</c:v>
                      </c:pt>
                      <c:pt idx="9074">
                        <c:v>63.013888888888886</c:v>
                      </c:pt>
                      <c:pt idx="9075">
                        <c:v>63.020833333333336</c:v>
                      </c:pt>
                      <c:pt idx="9076">
                        <c:v>63.027777777777779</c:v>
                      </c:pt>
                      <c:pt idx="9077">
                        <c:v>63.034722222222221</c:v>
                      </c:pt>
                      <c:pt idx="9078">
                        <c:v>63.041666666666664</c:v>
                      </c:pt>
                      <c:pt idx="9079">
                        <c:v>63.048611111111114</c:v>
                      </c:pt>
                      <c:pt idx="9080">
                        <c:v>63.05555555555555</c:v>
                      </c:pt>
                      <c:pt idx="9081">
                        <c:v>63.0625</c:v>
                      </c:pt>
                      <c:pt idx="9082">
                        <c:v>63.06944444444445</c:v>
                      </c:pt>
                      <c:pt idx="9083">
                        <c:v>63.076388888888886</c:v>
                      </c:pt>
                      <c:pt idx="9084">
                        <c:v>63.083333333333336</c:v>
                      </c:pt>
                      <c:pt idx="9085">
                        <c:v>63.090277777777779</c:v>
                      </c:pt>
                      <c:pt idx="9086">
                        <c:v>63.097222222222221</c:v>
                      </c:pt>
                      <c:pt idx="9087">
                        <c:v>63.104166666666664</c:v>
                      </c:pt>
                      <c:pt idx="9088">
                        <c:v>63.111111111111114</c:v>
                      </c:pt>
                      <c:pt idx="9089">
                        <c:v>63.11805555555555</c:v>
                      </c:pt>
                      <c:pt idx="9090">
                        <c:v>63.125</c:v>
                      </c:pt>
                      <c:pt idx="9091">
                        <c:v>63.13194444444445</c:v>
                      </c:pt>
                      <c:pt idx="9092">
                        <c:v>63.138888888888886</c:v>
                      </c:pt>
                      <c:pt idx="9093">
                        <c:v>63.145833333333336</c:v>
                      </c:pt>
                      <c:pt idx="9094">
                        <c:v>63.152777777777779</c:v>
                      </c:pt>
                      <c:pt idx="9095">
                        <c:v>63.159722222222221</c:v>
                      </c:pt>
                      <c:pt idx="9096">
                        <c:v>63.166666666666664</c:v>
                      </c:pt>
                      <c:pt idx="9097">
                        <c:v>63.173611111111114</c:v>
                      </c:pt>
                      <c:pt idx="9098">
                        <c:v>63.18055555555555</c:v>
                      </c:pt>
                      <c:pt idx="9099">
                        <c:v>63.1875</c:v>
                      </c:pt>
                      <c:pt idx="9100">
                        <c:v>63.19444444444445</c:v>
                      </c:pt>
                      <c:pt idx="9101">
                        <c:v>63.201388888888886</c:v>
                      </c:pt>
                      <c:pt idx="9102">
                        <c:v>63.208333333333336</c:v>
                      </c:pt>
                      <c:pt idx="9103">
                        <c:v>63.215277777777779</c:v>
                      </c:pt>
                      <c:pt idx="9104">
                        <c:v>63.222222222222221</c:v>
                      </c:pt>
                      <c:pt idx="9105">
                        <c:v>63.229166666666664</c:v>
                      </c:pt>
                      <c:pt idx="9106">
                        <c:v>63.236111111111114</c:v>
                      </c:pt>
                      <c:pt idx="9107">
                        <c:v>63.24305555555555</c:v>
                      </c:pt>
                      <c:pt idx="9108">
                        <c:v>63.25</c:v>
                      </c:pt>
                      <c:pt idx="9109">
                        <c:v>63.25694444444445</c:v>
                      </c:pt>
                      <c:pt idx="9110">
                        <c:v>63.263888888888886</c:v>
                      </c:pt>
                      <c:pt idx="9111">
                        <c:v>63.270833333333336</c:v>
                      </c:pt>
                      <c:pt idx="9112">
                        <c:v>63.277777777777779</c:v>
                      </c:pt>
                      <c:pt idx="9113">
                        <c:v>63.284722222222221</c:v>
                      </c:pt>
                      <c:pt idx="9114">
                        <c:v>63.291666666666664</c:v>
                      </c:pt>
                      <c:pt idx="9115">
                        <c:v>63.298611111111114</c:v>
                      </c:pt>
                      <c:pt idx="9116">
                        <c:v>63.30555555555555</c:v>
                      </c:pt>
                      <c:pt idx="9117">
                        <c:v>63.3125</c:v>
                      </c:pt>
                      <c:pt idx="9118">
                        <c:v>63.31944444444445</c:v>
                      </c:pt>
                      <c:pt idx="9119">
                        <c:v>63.326388888888886</c:v>
                      </c:pt>
                      <c:pt idx="9120">
                        <c:v>63.333333333333336</c:v>
                      </c:pt>
                      <c:pt idx="9121">
                        <c:v>63.340277777777779</c:v>
                      </c:pt>
                      <c:pt idx="9122">
                        <c:v>63.347222222222221</c:v>
                      </c:pt>
                      <c:pt idx="9123">
                        <c:v>63.354166666666664</c:v>
                      </c:pt>
                      <c:pt idx="9124">
                        <c:v>63.361111111111114</c:v>
                      </c:pt>
                      <c:pt idx="9125">
                        <c:v>63.36805555555555</c:v>
                      </c:pt>
                      <c:pt idx="9126">
                        <c:v>63.375</c:v>
                      </c:pt>
                      <c:pt idx="9127">
                        <c:v>63.38194444444445</c:v>
                      </c:pt>
                      <c:pt idx="9128">
                        <c:v>63.388888888888886</c:v>
                      </c:pt>
                      <c:pt idx="9129">
                        <c:v>63.395833333333336</c:v>
                      </c:pt>
                      <c:pt idx="9130">
                        <c:v>63.402777777777779</c:v>
                      </c:pt>
                      <c:pt idx="9131">
                        <c:v>63.409722222222221</c:v>
                      </c:pt>
                      <c:pt idx="9132">
                        <c:v>63.416666666666664</c:v>
                      </c:pt>
                      <c:pt idx="9133">
                        <c:v>63.423611111111114</c:v>
                      </c:pt>
                      <c:pt idx="9134">
                        <c:v>63.43055555555555</c:v>
                      </c:pt>
                      <c:pt idx="9135">
                        <c:v>63.4375</c:v>
                      </c:pt>
                      <c:pt idx="9136">
                        <c:v>63.44444444444445</c:v>
                      </c:pt>
                      <c:pt idx="9137">
                        <c:v>63.451388888888886</c:v>
                      </c:pt>
                      <c:pt idx="9138">
                        <c:v>63.458333333333336</c:v>
                      </c:pt>
                      <c:pt idx="9139">
                        <c:v>63.465277777777779</c:v>
                      </c:pt>
                      <c:pt idx="9140">
                        <c:v>63.472222222222221</c:v>
                      </c:pt>
                      <c:pt idx="9141">
                        <c:v>63.479166666666664</c:v>
                      </c:pt>
                      <c:pt idx="9142">
                        <c:v>63.486111111111114</c:v>
                      </c:pt>
                      <c:pt idx="9143">
                        <c:v>63.49305555555555</c:v>
                      </c:pt>
                      <c:pt idx="9144">
                        <c:v>63.5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'El_Seibo_Res Half'!$H$4:$H$9148</c15:sqref>
                        </c15:formulaRef>
                      </c:ext>
                    </c:extLst>
                    <c:numCache>
                      <c:formatCode>0</c:formatCode>
                      <c:ptCount val="9145"/>
                      <c:pt idx="0">
                        <c:v>214.48878928620002</c:v>
                      </c:pt>
                      <c:pt idx="1">
                        <c:v>213.77803642649999</c:v>
                      </c:pt>
                      <c:pt idx="2">
                        <c:v>213.06728356679997</c:v>
                      </c:pt>
                      <c:pt idx="3">
                        <c:v>212.3621940765</c:v>
                      </c:pt>
                      <c:pt idx="4">
                        <c:v>211.65710458620001</c:v>
                      </c:pt>
                      <c:pt idx="5">
                        <c:v>210.95484678060001</c:v>
                      </c:pt>
                      <c:pt idx="6">
                        <c:v>210.25542065970001</c:v>
                      </c:pt>
                      <c:pt idx="7">
                        <c:v>209.55599453879998</c:v>
                      </c:pt>
                      <c:pt idx="8">
                        <c:v>208.86223178729998</c:v>
                      </c:pt>
                      <c:pt idx="9">
                        <c:v>208.16846903579997</c:v>
                      </c:pt>
                      <c:pt idx="10">
                        <c:v>207.477537969</c:v>
                      </c:pt>
                      <c:pt idx="11">
                        <c:v>206.8857158667</c:v>
                      </c:pt>
                      <c:pt idx="12">
                        <c:v>206.344864089</c:v>
                      </c:pt>
                      <c:pt idx="13">
                        <c:v>205.806843996</c:v>
                      </c:pt>
                      <c:pt idx="14">
                        <c:v>205.268823903</c:v>
                      </c:pt>
                      <c:pt idx="15">
                        <c:v>204.73080381</c:v>
                      </c:pt>
                      <c:pt idx="16">
                        <c:v>204.19844708639999</c:v>
                      </c:pt>
                      <c:pt idx="17">
                        <c:v>203.66325867809999</c:v>
                      </c:pt>
                      <c:pt idx="18">
                        <c:v>203.13090195449999</c:v>
                      </c:pt>
                      <c:pt idx="19">
                        <c:v>202.60137691559999</c:v>
                      </c:pt>
                      <c:pt idx="20">
                        <c:v>202.07185187670001</c:v>
                      </c:pt>
                      <c:pt idx="21">
                        <c:v>201.54232683779998</c:v>
                      </c:pt>
                      <c:pt idx="22">
                        <c:v>201.0156334836</c:v>
                      </c:pt>
                      <c:pt idx="23">
                        <c:v>200.49177181409999</c:v>
                      </c:pt>
                      <c:pt idx="24">
                        <c:v>199.96507845989998</c:v>
                      </c:pt>
                      <c:pt idx="25">
                        <c:v>199.4440484751</c:v>
                      </c:pt>
                      <c:pt idx="26">
                        <c:v>198.9230184903</c:v>
                      </c:pt>
                      <c:pt idx="27">
                        <c:v>198.40198850549999</c:v>
                      </c:pt>
                      <c:pt idx="28">
                        <c:v>197.88379020539998</c:v>
                      </c:pt>
                      <c:pt idx="29">
                        <c:v>197.36559190529999</c:v>
                      </c:pt>
                      <c:pt idx="30">
                        <c:v>196.85022528989998</c:v>
                      </c:pt>
                      <c:pt idx="31">
                        <c:v>196.3376903592</c:v>
                      </c:pt>
                      <c:pt idx="32">
                        <c:v>195.82232374379998</c:v>
                      </c:pt>
                      <c:pt idx="33">
                        <c:v>195.3126204978</c:v>
                      </c:pt>
                      <c:pt idx="34">
                        <c:v>194.80008556710001</c:v>
                      </c:pt>
                      <c:pt idx="35">
                        <c:v>194.2932140058</c:v>
                      </c:pt>
                      <c:pt idx="36">
                        <c:v>193.78351075979998</c:v>
                      </c:pt>
                      <c:pt idx="37">
                        <c:v>193.27663919849999</c:v>
                      </c:pt>
                      <c:pt idx="38">
                        <c:v>192.7725993219</c:v>
                      </c:pt>
                      <c:pt idx="39">
                        <c:v>192.26855944529999</c:v>
                      </c:pt>
                      <c:pt idx="40">
                        <c:v>191.76735125339999</c:v>
                      </c:pt>
                      <c:pt idx="41">
                        <c:v>191.2661430615</c:v>
                      </c:pt>
                      <c:pt idx="42">
                        <c:v>190.76493486960001</c:v>
                      </c:pt>
                      <c:pt idx="43">
                        <c:v>190.26655836239999</c:v>
                      </c:pt>
                      <c:pt idx="44">
                        <c:v>189.7681818552</c:v>
                      </c:pt>
                      <c:pt idx="45">
                        <c:v>189.2726370327</c:v>
                      </c:pt>
                      <c:pt idx="46">
                        <c:v>188.77709221020001</c:v>
                      </c:pt>
                      <c:pt idx="47">
                        <c:v>188.28437907239999</c:v>
                      </c:pt>
                      <c:pt idx="48">
                        <c:v>187.79166593459999</c:v>
                      </c:pt>
                      <c:pt idx="49">
                        <c:v>187.30178448149999</c:v>
                      </c:pt>
                      <c:pt idx="50">
                        <c:v>186.8119030284</c:v>
                      </c:pt>
                      <c:pt idx="51">
                        <c:v>186.32485326</c:v>
                      </c:pt>
                      <c:pt idx="52">
                        <c:v>185.8378034916</c:v>
                      </c:pt>
                      <c:pt idx="53">
                        <c:v>185.3507537232</c:v>
                      </c:pt>
                      <c:pt idx="54">
                        <c:v>184.8665356395</c:v>
                      </c:pt>
                      <c:pt idx="55">
                        <c:v>184.3851492405</c:v>
                      </c:pt>
                      <c:pt idx="56">
                        <c:v>183.9037628415</c:v>
                      </c:pt>
                      <c:pt idx="57">
                        <c:v>183.4223764425</c:v>
                      </c:pt>
                      <c:pt idx="58">
                        <c:v>182.94665341289999</c:v>
                      </c:pt>
                      <c:pt idx="59">
                        <c:v>182.46809869859999</c:v>
                      </c:pt>
                      <c:pt idx="60">
                        <c:v>181.99520735370001</c:v>
                      </c:pt>
                      <c:pt idx="61">
                        <c:v>181.5251476935</c:v>
                      </c:pt>
                      <c:pt idx="62">
                        <c:v>181.0550880333</c:v>
                      </c:pt>
                      <c:pt idx="63">
                        <c:v>180.58786005779999</c:v>
                      </c:pt>
                      <c:pt idx="64">
                        <c:v>180.1262954517</c:v>
                      </c:pt>
                      <c:pt idx="65">
                        <c:v>179.66756253029999</c:v>
                      </c:pt>
                      <c:pt idx="66">
                        <c:v>179.2116612936</c:v>
                      </c:pt>
                      <c:pt idx="67">
                        <c:v>178.76142342629998</c:v>
                      </c:pt>
                      <c:pt idx="68">
                        <c:v>178.31684892839999</c:v>
                      </c:pt>
                      <c:pt idx="69">
                        <c:v>177.8779377999</c:v>
                      </c:pt>
                      <c:pt idx="70">
                        <c:v>177.4446900408</c:v>
                      </c:pt>
                      <c:pt idx="71">
                        <c:v>177.02276902049999</c:v>
                      </c:pt>
                      <c:pt idx="72">
                        <c:v>176.60934305429998</c:v>
                      </c:pt>
                      <c:pt idx="73">
                        <c:v>176.21573888099999</c:v>
                      </c:pt>
                      <c:pt idx="74">
                        <c:v>175.84478818529999</c:v>
                      </c:pt>
                      <c:pt idx="75">
                        <c:v>175.50498602129997</c:v>
                      </c:pt>
                      <c:pt idx="76">
                        <c:v>175.20199575839999</c:v>
                      </c:pt>
                      <c:pt idx="77">
                        <c:v>174.94431245070001</c:v>
                      </c:pt>
                      <c:pt idx="78">
                        <c:v>174.73476778289998</c:v>
                      </c:pt>
                      <c:pt idx="79">
                        <c:v>174.57619343970001</c:v>
                      </c:pt>
                      <c:pt idx="80">
                        <c:v>174.4742527905</c:v>
                      </c:pt>
                      <c:pt idx="81">
                        <c:v>174.43177752</c:v>
                      </c:pt>
                      <c:pt idx="82">
                        <c:v>174.44876762820002</c:v>
                      </c:pt>
                      <c:pt idx="83">
                        <c:v>174.5308864845</c:v>
                      </c:pt>
                      <c:pt idx="84">
                        <c:v>174.67247071949998</c:v>
                      </c:pt>
                      <c:pt idx="85">
                        <c:v>174.87918370259999</c:v>
                      </c:pt>
                      <c:pt idx="86">
                        <c:v>175.14253037969999</c:v>
                      </c:pt>
                      <c:pt idx="87">
                        <c:v>175.45967906609999</c:v>
                      </c:pt>
                      <c:pt idx="88">
                        <c:v>175.8277980771</c:v>
                      </c:pt>
                      <c:pt idx="89">
                        <c:v>176.23839235860001</c:v>
                      </c:pt>
                      <c:pt idx="90">
                        <c:v>176.6942935953</c:v>
                      </c:pt>
                      <c:pt idx="91">
                        <c:v>177.18134336369999</c:v>
                      </c:pt>
                      <c:pt idx="92">
                        <c:v>177.69670997910001</c:v>
                      </c:pt>
                      <c:pt idx="93">
                        <c:v>178.23189838739998</c:v>
                      </c:pt>
                      <c:pt idx="94">
                        <c:v>178.7812452192</c:v>
                      </c:pt>
                      <c:pt idx="95">
                        <c:v>179.33342373569999</c:v>
                      </c:pt>
                      <c:pt idx="96">
                        <c:v>179.88560225220002</c:v>
                      </c:pt>
                      <c:pt idx="97">
                        <c:v>180.43211739929998</c:v>
                      </c:pt>
                      <c:pt idx="98">
                        <c:v>180.97580086170001</c:v>
                      </c:pt>
                      <c:pt idx="99">
                        <c:v>181.50815758529998</c:v>
                      </c:pt>
                      <c:pt idx="100">
                        <c:v>182.03201925479999</c:v>
                      </c:pt>
                      <c:pt idx="101">
                        <c:v>182.5473858702</c:v>
                      </c:pt>
                      <c:pt idx="102">
                        <c:v>183.05425743149999</c:v>
                      </c:pt>
                      <c:pt idx="103">
                        <c:v>183.54697056929999</c:v>
                      </c:pt>
                      <c:pt idx="104">
                        <c:v>184.03118865299999</c:v>
                      </c:pt>
                      <c:pt idx="105">
                        <c:v>184.50124831319999</c:v>
                      </c:pt>
                      <c:pt idx="106">
                        <c:v>184.95998123460001</c:v>
                      </c:pt>
                      <c:pt idx="107">
                        <c:v>185.4045557325</c:v>
                      </c:pt>
                      <c:pt idx="108">
                        <c:v>185.8378034916</c:v>
                      </c:pt>
                      <c:pt idx="109">
                        <c:v>186.25689282720001</c:v>
                      </c:pt>
                      <c:pt idx="110">
                        <c:v>186.66465542399999</c:v>
                      </c:pt>
                      <c:pt idx="111">
                        <c:v>187.05542791260001</c:v>
                      </c:pt>
                      <c:pt idx="112">
                        <c:v>187.43487366239998</c:v>
                      </c:pt>
                      <c:pt idx="113">
                        <c:v>187.79732930399999</c:v>
                      </c:pt>
                      <c:pt idx="114">
                        <c:v>188.14845820679997</c:v>
                      </c:pt>
                      <c:pt idx="115">
                        <c:v>188.48542868609999</c:v>
                      </c:pt>
                      <c:pt idx="116">
                        <c:v>188.80824074189999</c:v>
                      </c:pt>
                      <c:pt idx="117">
                        <c:v>189.1140626895</c:v>
                      </c:pt>
                      <c:pt idx="118">
                        <c:v>189.40855789829999</c:v>
                      </c:pt>
                      <c:pt idx="119">
                        <c:v>189.68889468360001</c:v>
                      </c:pt>
                      <c:pt idx="120">
                        <c:v>189.95790473010001</c:v>
                      </c:pt>
                      <c:pt idx="121">
                        <c:v>190.20992466839999</c:v>
                      </c:pt>
                      <c:pt idx="122">
                        <c:v>190.45061786789998</c:v>
                      </c:pt>
                      <c:pt idx="123">
                        <c:v>190.6771526439</c:v>
                      </c:pt>
                      <c:pt idx="124">
                        <c:v>190.8895289964</c:v>
                      </c:pt>
                      <c:pt idx="125">
                        <c:v>191.09057861010001</c:v>
                      </c:pt>
                      <c:pt idx="126">
                        <c:v>191.280301485</c:v>
                      </c:pt>
                      <c:pt idx="127">
                        <c:v>191.45586593639999</c:v>
                      </c:pt>
                      <c:pt idx="128">
                        <c:v>191.62010364899999</c:v>
                      </c:pt>
                      <c:pt idx="129">
                        <c:v>191.77018293809999</c:v>
                      </c:pt>
                      <c:pt idx="130">
                        <c:v>191.9117671731</c:v>
                      </c:pt>
                      <c:pt idx="131">
                        <c:v>192.03919298459999</c:v>
                      </c:pt>
                      <c:pt idx="132">
                        <c:v>192.15812374199999</c:v>
                      </c:pt>
                      <c:pt idx="133">
                        <c:v>192.26289607589999</c:v>
                      </c:pt>
                      <c:pt idx="134">
                        <c:v>192.35917335569999</c:v>
                      </c:pt>
                      <c:pt idx="135">
                        <c:v>192.44412389670001</c:v>
                      </c:pt>
                      <c:pt idx="136">
                        <c:v>192.52057938359999</c:v>
                      </c:pt>
                      <c:pt idx="137">
                        <c:v>192.58570813170002</c:v>
                      </c:pt>
                      <c:pt idx="138">
                        <c:v>192.63951014099999</c:v>
                      </c:pt>
                      <c:pt idx="139">
                        <c:v>192.68481709619999</c:v>
                      </c:pt>
                      <c:pt idx="140">
                        <c:v>192.7187973126</c:v>
                      </c:pt>
                      <c:pt idx="141">
                        <c:v>192.74711415959999</c:v>
                      </c:pt>
                      <c:pt idx="142">
                        <c:v>192.76410426779998</c:v>
                      </c:pt>
                      <c:pt idx="143">
                        <c:v>192.7725993219</c:v>
                      </c:pt>
                      <c:pt idx="144">
                        <c:v>192.7697676372</c:v>
                      </c:pt>
                      <c:pt idx="145">
                        <c:v>192.76127258310001</c:v>
                      </c:pt>
                      <c:pt idx="146">
                        <c:v>192.74428247489999</c:v>
                      </c:pt>
                      <c:pt idx="147">
                        <c:v>192.71596562789998</c:v>
                      </c:pt>
                      <c:pt idx="148">
                        <c:v>192.68198541149999</c:v>
                      </c:pt>
                      <c:pt idx="149">
                        <c:v>192.63951014099999</c:v>
                      </c:pt>
                      <c:pt idx="150">
                        <c:v>192.58853981639999</c:v>
                      </c:pt>
                      <c:pt idx="151">
                        <c:v>192.52624275299999</c:v>
                      </c:pt>
                      <c:pt idx="152">
                        <c:v>192.4582823202</c:v>
                      </c:pt>
                      <c:pt idx="153">
                        <c:v>192.38182683329998</c:v>
                      </c:pt>
                      <c:pt idx="154">
                        <c:v>192.29687629229997</c:v>
                      </c:pt>
                      <c:pt idx="155">
                        <c:v>192.20059901249999</c:v>
                      </c:pt>
                      <c:pt idx="156">
                        <c:v>192.09865836329999</c:v>
                      </c:pt>
                      <c:pt idx="157">
                        <c:v>191.98539097529999</c:v>
                      </c:pt>
                      <c:pt idx="158">
                        <c:v>191.8636285332</c:v>
                      </c:pt>
                      <c:pt idx="159">
                        <c:v>191.73337103699998</c:v>
                      </c:pt>
                      <c:pt idx="160">
                        <c:v>191.5946184867</c:v>
                      </c:pt>
                      <c:pt idx="161">
                        <c:v>191.44737088229999</c:v>
                      </c:pt>
                      <c:pt idx="162">
                        <c:v>191.29162822379999</c:v>
                      </c:pt>
                      <c:pt idx="163">
                        <c:v>191.12739051119999</c:v>
                      </c:pt>
                      <c:pt idx="164">
                        <c:v>190.95182605979997</c:v>
                      </c:pt>
                      <c:pt idx="165">
                        <c:v>190.77059823899998</c:v>
                      </c:pt>
                      <c:pt idx="166">
                        <c:v>190.5780436794</c:v>
                      </c:pt>
                      <c:pt idx="167">
                        <c:v>190.37982575039999</c:v>
                      </c:pt>
                      <c:pt idx="168">
                        <c:v>190.17311276729998</c:v>
                      </c:pt>
                      <c:pt idx="169">
                        <c:v>189.96073641479998</c:v>
                      </c:pt>
                      <c:pt idx="170">
                        <c:v>189.73986500820001</c:v>
                      </c:pt>
                      <c:pt idx="171">
                        <c:v>189.51049854749999</c:v>
                      </c:pt>
                      <c:pt idx="172">
                        <c:v>189.2754687174</c:v>
                      </c:pt>
                      <c:pt idx="173">
                        <c:v>189.03194383320002</c:v>
                      </c:pt>
                      <c:pt idx="174">
                        <c:v>188.78275557960001</c:v>
                      </c:pt>
                      <c:pt idx="175">
                        <c:v>188.5279039566</c:v>
                      </c:pt>
                      <c:pt idx="176">
                        <c:v>188.26738896419999</c:v>
                      </c:pt>
                      <c:pt idx="177">
                        <c:v>188.00121060239999</c:v>
                      </c:pt>
                      <c:pt idx="178">
                        <c:v>187.72936887119999</c:v>
                      </c:pt>
                      <c:pt idx="179">
                        <c:v>187.4518637706</c:v>
                      </c:pt>
                      <c:pt idx="180">
                        <c:v>187.16869530060001</c:v>
                      </c:pt>
                      <c:pt idx="181">
                        <c:v>186.88269514589999</c:v>
                      </c:pt>
                      <c:pt idx="182">
                        <c:v>186.59103162179997</c:v>
                      </c:pt>
                      <c:pt idx="183">
                        <c:v>186.29370472829999</c:v>
                      </c:pt>
                      <c:pt idx="184">
                        <c:v>185.9907144654</c:v>
                      </c:pt>
                      <c:pt idx="185">
                        <c:v>185.68489251779999</c:v>
                      </c:pt>
                      <c:pt idx="186">
                        <c:v>185.37340720079999</c:v>
                      </c:pt>
                      <c:pt idx="187">
                        <c:v>185.05909019910001</c:v>
                      </c:pt>
                      <c:pt idx="188">
                        <c:v>184.74194151270001</c:v>
                      </c:pt>
                      <c:pt idx="189">
                        <c:v>184.41912945689998</c:v>
                      </c:pt>
                      <c:pt idx="190">
                        <c:v>184.09348571639998</c:v>
                      </c:pt>
                      <c:pt idx="191">
                        <c:v>183.76501029120001</c:v>
                      </c:pt>
                      <c:pt idx="192">
                        <c:v>183.43087149659999</c:v>
                      </c:pt>
                      <c:pt idx="193">
                        <c:v>183.096732702</c:v>
                      </c:pt>
                      <c:pt idx="194">
                        <c:v>182.75693053800001</c:v>
                      </c:pt>
                      <c:pt idx="195">
                        <c:v>182.41429668929999</c:v>
                      </c:pt>
                      <c:pt idx="196">
                        <c:v>182.0688311559</c:v>
                      </c:pt>
                      <c:pt idx="197">
                        <c:v>181.72053393779998</c:v>
                      </c:pt>
                      <c:pt idx="198">
                        <c:v>181.3722367197</c:v>
                      </c:pt>
                      <c:pt idx="199">
                        <c:v>181.01827613220001</c:v>
                      </c:pt>
                      <c:pt idx="200">
                        <c:v>180.6643155447</c:v>
                      </c:pt>
                      <c:pt idx="201">
                        <c:v>180.30469158779999</c:v>
                      </c:pt>
                      <c:pt idx="202">
                        <c:v>179.94506763089998</c:v>
                      </c:pt>
                      <c:pt idx="203">
                        <c:v>179.58261198929998</c:v>
                      </c:pt>
                      <c:pt idx="204">
                        <c:v>179.2201563477</c:v>
                      </c:pt>
                      <c:pt idx="205">
                        <c:v>178.85203733669999</c:v>
                      </c:pt>
                      <c:pt idx="206">
                        <c:v>178.48391832570002</c:v>
                      </c:pt>
                      <c:pt idx="207">
                        <c:v>178.11579931470001</c:v>
                      </c:pt>
                      <c:pt idx="208">
                        <c:v>177.74201693429998</c:v>
                      </c:pt>
                      <c:pt idx="209">
                        <c:v>177.37106623860001</c:v>
                      </c:pt>
                      <c:pt idx="210">
                        <c:v>176.99445217350001</c:v>
                      </c:pt>
                      <c:pt idx="211">
                        <c:v>176.61783810839998</c:v>
                      </c:pt>
                      <c:pt idx="212">
                        <c:v>176.24122404329998</c:v>
                      </c:pt>
                      <c:pt idx="213">
                        <c:v>175.86177829349998</c:v>
                      </c:pt>
                      <c:pt idx="214">
                        <c:v>175.48233254370001</c:v>
                      </c:pt>
                      <c:pt idx="215">
                        <c:v>175.10005510920001</c:v>
                      </c:pt>
                      <c:pt idx="216">
                        <c:v>174.71777767470002</c:v>
                      </c:pt>
                      <c:pt idx="217">
                        <c:v>174.33266855549999</c:v>
                      </c:pt>
                      <c:pt idx="218">
                        <c:v>173.9475594363</c:v>
                      </c:pt>
                      <c:pt idx="219">
                        <c:v>173.5624503171</c:v>
                      </c:pt>
                      <c:pt idx="220">
                        <c:v>173.17450951320001</c:v>
                      </c:pt>
                      <c:pt idx="221">
                        <c:v>172.78940039399998</c:v>
                      </c:pt>
                      <c:pt idx="222">
                        <c:v>172.39862790539999</c:v>
                      </c:pt>
                      <c:pt idx="223">
                        <c:v>172.0106871015</c:v>
                      </c:pt>
                      <c:pt idx="224">
                        <c:v>171.61991461289998</c:v>
                      </c:pt>
                      <c:pt idx="225">
                        <c:v>171.22914212429998</c:v>
                      </c:pt>
                      <c:pt idx="226">
                        <c:v>170.83836963570002</c:v>
                      </c:pt>
                      <c:pt idx="227">
                        <c:v>170.4475971471</c:v>
                      </c:pt>
                      <c:pt idx="228">
                        <c:v>170.05399297379998</c:v>
                      </c:pt>
                      <c:pt idx="229">
                        <c:v>169.66322048520001</c:v>
                      </c:pt>
                      <c:pt idx="230">
                        <c:v>169.26961631189999</c:v>
                      </c:pt>
                      <c:pt idx="231">
                        <c:v>168.8760121386</c:v>
                      </c:pt>
                      <c:pt idx="232">
                        <c:v>168.48240796529998</c:v>
                      </c:pt>
                      <c:pt idx="233">
                        <c:v>168.08880379199999</c:v>
                      </c:pt>
                      <c:pt idx="234">
                        <c:v>167.6951996187</c:v>
                      </c:pt>
                      <c:pt idx="235">
                        <c:v>167.29876376070001</c:v>
                      </c:pt>
                      <c:pt idx="236">
                        <c:v>166.90515958739999</c:v>
                      </c:pt>
                      <c:pt idx="237">
                        <c:v>166.5087237294</c:v>
                      </c:pt>
                      <c:pt idx="238">
                        <c:v>166.11511955610001</c:v>
                      </c:pt>
                      <c:pt idx="239">
                        <c:v>165.71868369809999</c:v>
                      </c:pt>
                      <c:pt idx="240">
                        <c:v>165.32507952479997</c:v>
                      </c:pt>
                      <c:pt idx="241">
                        <c:v>164.92864366679999</c:v>
                      </c:pt>
                      <c:pt idx="242">
                        <c:v>164.53503949349999</c:v>
                      </c:pt>
                      <c:pt idx="243">
                        <c:v>164.1386036355</c:v>
                      </c:pt>
                      <c:pt idx="244">
                        <c:v>163.74499946220001</c:v>
                      </c:pt>
                      <c:pt idx="245">
                        <c:v>163.3485636042</c:v>
                      </c:pt>
                      <c:pt idx="246">
                        <c:v>162.95495943089998</c:v>
                      </c:pt>
                      <c:pt idx="247">
                        <c:v>162.55852357289999</c:v>
                      </c:pt>
                      <c:pt idx="248">
                        <c:v>162.1649193996</c:v>
                      </c:pt>
                      <c:pt idx="249">
                        <c:v>161.77131522629998</c:v>
                      </c:pt>
                      <c:pt idx="250">
                        <c:v>161.37771105299998</c:v>
                      </c:pt>
                      <c:pt idx="251">
                        <c:v>160.98127519499999</c:v>
                      </c:pt>
                      <c:pt idx="252">
                        <c:v>160.5876710217</c:v>
                      </c:pt>
                      <c:pt idx="253">
                        <c:v>160.19406684839998</c:v>
                      </c:pt>
                      <c:pt idx="254">
                        <c:v>159.80329435979999</c:v>
                      </c:pt>
                      <c:pt idx="255">
                        <c:v>159.4096901865</c:v>
                      </c:pt>
                      <c:pt idx="256">
                        <c:v>159.01608601320001</c:v>
                      </c:pt>
                      <c:pt idx="257">
                        <c:v>158.62531352459999</c:v>
                      </c:pt>
                      <c:pt idx="258">
                        <c:v>158.2317093513</c:v>
                      </c:pt>
                      <c:pt idx="259">
                        <c:v>157.8409368627</c:v>
                      </c:pt>
                      <c:pt idx="260">
                        <c:v>157.45016437410001</c:v>
                      </c:pt>
                      <c:pt idx="261">
                        <c:v>157.05939188549999</c:v>
                      </c:pt>
                      <c:pt idx="262">
                        <c:v>156.6686193969</c:v>
                      </c:pt>
                      <c:pt idx="263">
                        <c:v>156.27784690829998</c:v>
                      </c:pt>
                      <c:pt idx="264">
                        <c:v>155.88990610439998</c:v>
                      </c:pt>
                      <c:pt idx="265">
                        <c:v>155.49913361579999</c:v>
                      </c:pt>
                      <c:pt idx="266">
                        <c:v>155.1111928119</c:v>
                      </c:pt>
                      <c:pt idx="267">
                        <c:v>154.723252008</c:v>
                      </c:pt>
                      <c:pt idx="268">
                        <c:v>154.33531120410001</c:v>
                      </c:pt>
                      <c:pt idx="269">
                        <c:v>153.94737040020001</c:v>
                      </c:pt>
                      <c:pt idx="270">
                        <c:v>153.55942959629999</c:v>
                      </c:pt>
                      <c:pt idx="271">
                        <c:v>153.1743204771</c:v>
                      </c:pt>
                      <c:pt idx="272">
                        <c:v>152.7835479885</c:v>
                      </c:pt>
                      <c:pt idx="273">
                        <c:v>152.39560718460001</c:v>
                      </c:pt>
                      <c:pt idx="274">
                        <c:v>152.00766638070002</c:v>
                      </c:pt>
                      <c:pt idx="275">
                        <c:v>151.61972557679999</c:v>
                      </c:pt>
                      <c:pt idx="276">
                        <c:v>151.2317847729</c:v>
                      </c:pt>
                      <c:pt idx="277">
                        <c:v>150.84384396900001</c:v>
                      </c:pt>
                      <c:pt idx="278">
                        <c:v>150.45873484979998</c:v>
                      </c:pt>
                      <c:pt idx="279">
                        <c:v>150.07362573060001</c:v>
                      </c:pt>
                      <c:pt idx="280">
                        <c:v>149.68851661139999</c:v>
                      </c:pt>
                      <c:pt idx="281">
                        <c:v>149.30340749219999</c:v>
                      </c:pt>
                      <c:pt idx="282">
                        <c:v>148.918298373</c:v>
                      </c:pt>
                      <c:pt idx="283">
                        <c:v>148.5360209385</c:v>
                      </c:pt>
                      <c:pt idx="284">
                        <c:v>148.153743504</c:v>
                      </c:pt>
                      <c:pt idx="285">
                        <c:v>147.77146606950001</c:v>
                      </c:pt>
                      <c:pt idx="286">
                        <c:v>147.39202031970001</c:v>
                      </c:pt>
                      <c:pt idx="287">
                        <c:v>147.00974288520001</c:v>
                      </c:pt>
                      <c:pt idx="288">
                        <c:v>146.63029713539999</c:v>
                      </c:pt>
                      <c:pt idx="289">
                        <c:v>146.25368307029999</c:v>
                      </c:pt>
                      <c:pt idx="290">
                        <c:v>145.87423732049999</c:v>
                      </c:pt>
                      <c:pt idx="291">
                        <c:v>145.49762325539999</c:v>
                      </c:pt>
                      <c:pt idx="292">
                        <c:v>145.12100919029999</c:v>
                      </c:pt>
                      <c:pt idx="293">
                        <c:v>144.74439512520001</c:v>
                      </c:pt>
                      <c:pt idx="294">
                        <c:v>144.37061274479998</c:v>
                      </c:pt>
                      <c:pt idx="295">
                        <c:v>143.99683036439998</c:v>
                      </c:pt>
                      <c:pt idx="296">
                        <c:v>143.62304798399998</c:v>
                      </c:pt>
                      <c:pt idx="297">
                        <c:v>143.25209728829998</c:v>
                      </c:pt>
                      <c:pt idx="298">
                        <c:v>142.8811465926</c:v>
                      </c:pt>
                      <c:pt idx="299">
                        <c:v>142.5101958969</c:v>
                      </c:pt>
                      <c:pt idx="300">
                        <c:v>142.1392452012</c:v>
                      </c:pt>
                      <c:pt idx="301">
                        <c:v>141.77112619019999</c:v>
                      </c:pt>
                      <c:pt idx="302">
                        <c:v>141.40300717920002</c:v>
                      </c:pt>
                      <c:pt idx="303">
                        <c:v>141.03488816820001</c:v>
                      </c:pt>
                      <c:pt idx="304">
                        <c:v>140.66960084189998</c:v>
                      </c:pt>
                      <c:pt idx="305">
                        <c:v>140.3043135156</c:v>
                      </c:pt>
                      <c:pt idx="306">
                        <c:v>139.93902618929999</c:v>
                      </c:pt>
                      <c:pt idx="307">
                        <c:v>139.57373886299999</c:v>
                      </c:pt>
                      <c:pt idx="308">
                        <c:v>139.21128322139998</c:v>
                      </c:pt>
                      <c:pt idx="309">
                        <c:v>138.84882757979997</c:v>
                      </c:pt>
                      <c:pt idx="310">
                        <c:v>138.48920362289999</c:v>
                      </c:pt>
                      <c:pt idx="311">
                        <c:v>138.12674798129999</c:v>
                      </c:pt>
                      <c:pt idx="312">
                        <c:v>137.7671240244</c:v>
                      </c:pt>
                      <c:pt idx="313">
                        <c:v>137.41033175219999</c:v>
                      </c:pt>
                      <c:pt idx="314">
                        <c:v>137.05070779529999</c:v>
                      </c:pt>
                      <c:pt idx="315">
                        <c:v>136.6939155231</c:v>
                      </c:pt>
                      <c:pt idx="316">
                        <c:v>136.33995493559999</c:v>
                      </c:pt>
                      <c:pt idx="317">
                        <c:v>135.98316266339998</c:v>
                      </c:pt>
                      <c:pt idx="318">
                        <c:v>135.6292020759</c:v>
                      </c:pt>
                      <c:pt idx="319">
                        <c:v>135.27524148839998</c:v>
                      </c:pt>
                      <c:pt idx="320">
                        <c:v>134.9241125856</c:v>
                      </c:pt>
                      <c:pt idx="321">
                        <c:v>134.57015199809999</c:v>
                      </c:pt>
                      <c:pt idx="322">
                        <c:v>134.21902309529997</c:v>
                      </c:pt>
                      <c:pt idx="323">
                        <c:v>133.87072587720002</c:v>
                      </c:pt>
                      <c:pt idx="324">
                        <c:v>133.5195969744</c:v>
                      </c:pt>
                      <c:pt idx="325">
                        <c:v>133.17129975629999</c:v>
                      </c:pt>
                      <c:pt idx="326">
                        <c:v>132.8258342229</c:v>
                      </c:pt>
                      <c:pt idx="327">
                        <c:v>132.47753700479998</c:v>
                      </c:pt>
                      <c:pt idx="328">
                        <c:v>132.1320714714</c:v>
                      </c:pt>
                      <c:pt idx="329">
                        <c:v>131.78660593800001</c:v>
                      </c:pt>
                      <c:pt idx="330">
                        <c:v>131.44397208929999</c:v>
                      </c:pt>
                      <c:pt idx="331">
                        <c:v>131.1013382406</c:v>
                      </c:pt>
                      <c:pt idx="332">
                        <c:v>130.75870439189998</c:v>
                      </c:pt>
                      <c:pt idx="333">
                        <c:v>130.41607054319999</c:v>
                      </c:pt>
                      <c:pt idx="334">
                        <c:v>130.0762683792</c:v>
                      </c:pt>
                      <c:pt idx="335">
                        <c:v>129.73646621520001</c:v>
                      </c:pt>
                      <c:pt idx="336">
                        <c:v>129.39666405120002</c:v>
                      </c:pt>
                      <c:pt idx="337">
                        <c:v>129.0596935719</c:v>
                      </c:pt>
                      <c:pt idx="338">
                        <c:v>128.72272309260001</c:v>
                      </c:pt>
                      <c:pt idx="339">
                        <c:v>128.38575261329999</c:v>
                      </c:pt>
                      <c:pt idx="340">
                        <c:v>128.05161381870002</c:v>
                      </c:pt>
                      <c:pt idx="341">
                        <c:v>127.71464333939998</c:v>
                      </c:pt>
                      <c:pt idx="342">
                        <c:v>127.3833362295</c:v>
                      </c:pt>
                      <c:pt idx="343">
                        <c:v>127.04919743489999</c:v>
                      </c:pt>
                      <c:pt idx="344">
                        <c:v>126.717890325</c:v>
                      </c:pt>
                      <c:pt idx="345">
                        <c:v>126.3865832151</c:v>
                      </c:pt>
                      <c:pt idx="346">
                        <c:v>126.05527610520001</c:v>
                      </c:pt>
                      <c:pt idx="347">
                        <c:v>125.72680068</c:v>
                      </c:pt>
                      <c:pt idx="348">
                        <c:v>125.39832525479999</c:v>
                      </c:pt>
                      <c:pt idx="349">
                        <c:v>125.0698498296</c:v>
                      </c:pt>
                      <c:pt idx="350">
                        <c:v>124.7442060891</c:v>
                      </c:pt>
                      <c:pt idx="351">
                        <c:v>124.41573066389999</c:v>
                      </c:pt>
                      <c:pt idx="352">
                        <c:v>124.09291860810001</c:v>
                      </c:pt>
                      <c:pt idx="353">
                        <c:v>123.76727486760001</c:v>
                      </c:pt>
                      <c:pt idx="354">
                        <c:v>123.44446281179998</c:v>
                      </c:pt>
                      <c:pt idx="355">
                        <c:v>123.12165075599999</c:v>
                      </c:pt>
                      <c:pt idx="356">
                        <c:v>122.79883870020001</c:v>
                      </c:pt>
                      <c:pt idx="357">
                        <c:v>122.47885832910001</c:v>
                      </c:pt>
                      <c:pt idx="358">
                        <c:v>122.15887795799999</c:v>
                      </c:pt>
                      <c:pt idx="359">
                        <c:v>121.83889758689999</c:v>
                      </c:pt>
                      <c:pt idx="360">
                        <c:v>121.5217489005</c:v>
                      </c:pt>
                      <c:pt idx="361">
                        <c:v>121.20176852939998</c:v>
                      </c:pt>
                      <c:pt idx="362">
                        <c:v>120.88745152770001</c:v>
                      </c:pt>
                      <c:pt idx="363">
                        <c:v>120.57030284129999</c:v>
                      </c:pt>
                      <c:pt idx="364">
                        <c:v>120.2559858396</c:v>
                      </c:pt>
                      <c:pt idx="365">
                        <c:v>119.9416688379</c:v>
                      </c:pt>
                      <c:pt idx="366">
                        <c:v>119.62735183620001</c:v>
                      </c:pt>
                      <c:pt idx="367">
                        <c:v>119.3158665192</c:v>
                      </c:pt>
                      <c:pt idx="368">
                        <c:v>119.0015495175</c:v>
                      </c:pt>
                      <c:pt idx="369">
                        <c:v>118.6928958852</c:v>
                      </c:pt>
                      <c:pt idx="370">
                        <c:v>118.38141056820001</c:v>
                      </c:pt>
                      <c:pt idx="371">
                        <c:v>118.07275693589999</c:v>
                      </c:pt>
                      <c:pt idx="372">
                        <c:v>117.7641033036</c:v>
                      </c:pt>
                      <c:pt idx="373">
                        <c:v>117.45544967129999</c:v>
                      </c:pt>
                      <c:pt idx="374">
                        <c:v>117.14962772370001</c:v>
                      </c:pt>
                      <c:pt idx="375">
                        <c:v>116.8438057761</c:v>
                      </c:pt>
                      <c:pt idx="376">
                        <c:v>116.5379838285</c:v>
                      </c:pt>
                      <c:pt idx="377">
                        <c:v>116.23216188089999</c:v>
                      </c:pt>
                      <c:pt idx="378">
                        <c:v>115.929171618</c:v>
                      </c:pt>
                      <c:pt idx="379">
                        <c:v>115.6261813551</c:v>
                      </c:pt>
                      <c:pt idx="380">
                        <c:v>115.32319109219999</c:v>
                      </c:pt>
                      <c:pt idx="381">
                        <c:v>115.02303251399999</c:v>
                      </c:pt>
                      <c:pt idx="382">
                        <c:v>114.7228739358</c:v>
                      </c:pt>
                      <c:pt idx="383">
                        <c:v>114.4227153576</c:v>
                      </c:pt>
                      <c:pt idx="384">
                        <c:v>114.12255677939999</c:v>
                      </c:pt>
                      <c:pt idx="385">
                        <c:v>113.82522988589999</c:v>
                      </c:pt>
                      <c:pt idx="386">
                        <c:v>113.52790299239999</c:v>
                      </c:pt>
                      <c:pt idx="387">
                        <c:v>113.23057609889999</c:v>
                      </c:pt>
                      <c:pt idx="388">
                        <c:v>112.93324920539999</c:v>
                      </c:pt>
                      <c:pt idx="389">
                        <c:v>112.6387539966</c:v>
                      </c:pt>
                      <c:pt idx="390">
                        <c:v>112.3442587878</c:v>
                      </c:pt>
                      <c:pt idx="391">
                        <c:v>112.049763579</c:v>
                      </c:pt>
                      <c:pt idx="392">
                        <c:v>111.7581000549</c:v>
                      </c:pt>
                      <c:pt idx="393">
                        <c:v>111.4664365308</c:v>
                      </c:pt>
                      <c:pt idx="394">
                        <c:v>111.17477300669999</c:v>
                      </c:pt>
                      <c:pt idx="395">
                        <c:v>110.88310948260001</c:v>
                      </c:pt>
                      <c:pt idx="396">
                        <c:v>110.59427764319999</c:v>
                      </c:pt>
                      <c:pt idx="397">
                        <c:v>110.3054458038</c:v>
                      </c:pt>
                      <c:pt idx="398">
                        <c:v>110.01661396439999</c:v>
                      </c:pt>
                      <c:pt idx="399">
                        <c:v>109.73061380969999</c:v>
                      </c:pt>
                      <c:pt idx="400">
                        <c:v>109.4417819703</c:v>
                      </c:pt>
                      <c:pt idx="401">
                        <c:v>109.15578181560001</c:v>
                      </c:pt>
                      <c:pt idx="402">
                        <c:v>108.8726133456</c:v>
                      </c:pt>
                      <c:pt idx="403">
                        <c:v>108.5866131909</c:v>
                      </c:pt>
                      <c:pt idx="404">
                        <c:v>108.30344472089999</c:v>
                      </c:pt>
                      <c:pt idx="405">
                        <c:v>108.0202762509</c:v>
                      </c:pt>
                      <c:pt idx="406">
                        <c:v>107.73710778089999</c:v>
                      </c:pt>
                      <c:pt idx="407">
                        <c:v>107.4567709956</c:v>
                      </c:pt>
                      <c:pt idx="408">
                        <c:v>107.1764342103</c:v>
                      </c:pt>
                      <c:pt idx="409">
                        <c:v>106.89609742499999</c:v>
                      </c:pt>
                      <c:pt idx="410">
                        <c:v>106.6157606397</c:v>
                      </c:pt>
                      <c:pt idx="411">
                        <c:v>106.3382555391</c:v>
                      </c:pt>
                      <c:pt idx="412">
                        <c:v>106.0579187538</c:v>
                      </c:pt>
                      <c:pt idx="413">
                        <c:v>105.7804136532</c:v>
                      </c:pt>
                      <c:pt idx="414">
                        <c:v>105.5057402373</c:v>
                      </c:pt>
                      <c:pt idx="415">
                        <c:v>105.22823513669999</c:v>
                      </c:pt>
                      <c:pt idx="416">
                        <c:v>104.9535617208</c:v>
                      </c:pt>
                      <c:pt idx="417">
                        <c:v>104.67888830489998</c:v>
                      </c:pt>
                      <c:pt idx="418">
                        <c:v>104.4070465737</c:v>
                      </c:pt>
                      <c:pt idx="419">
                        <c:v>104.1323731578</c:v>
                      </c:pt>
                      <c:pt idx="420">
                        <c:v>103.86053142660001</c:v>
                      </c:pt>
                      <c:pt idx="421">
                        <c:v>103.5915213801</c:v>
                      </c:pt>
                      <c:pt idx="422">
                        <c:v>103.31967964889999</c:v>
                      </c:pt>
                      <c:pt idx="423">
                        <c:v>103.05066960239999</c:v>
                      </c:pt>
                      <c:pt idx="424">
                        <c:v>102.77882787119999</c:v>
                      </c:pt>
                      <c:pt idx="425">
                        <c:v>102.51264950939999</c:v>
                      </c:pt>
                      <c:pt idx="426">
                        <c:v>102.24363946289999</c:v>
                      </c:pt>
                      <c:pt idx="427">
                        <c:v>101.9774611011</c:v>
                      </c:pt>
                      <c:pt idx="428">
                        <c:v>101.7084510546</c:v>
                      </c:pt>
                      <c:pt idx="429">
                        <c:v>101.4451043775</c:v>
                      </c:pt>
                      <c:pt idx="430">
                        <c:v>101.1789260157</c:v>
                      </c:pt>
                      <c:pt idx="431">
                        <c:v>100.9155793386</c:v>
                      </c:pt>
                      <c:pt idx="432">
                        <c:v>100.6494009768</c:v>
                      </c:pt>
                      <c:pt idx="433">
                        <c:v>100.38605429969999</c:v>
                      </c:pt>
                      <c:pt idx="434">
                        <c:v>100.1255393073</c:v>
                      </c:pt>
                      <c:pt idx="435">
                        <c:v>99.862192630199999</c:v>
                      </c:pt>
                      <c:pt idx="436">
                        <c:v>99.601677637799995</c:v>
                      </c:pt>
                      <c:pt idx="437">
                        <c:v>99.34116264539999</c:v>
                      </c:pt>
                      <c:pt idx="438">
                        <c:v>99.083479337699998</c:v>
                      </c:pt>
                      <c:pt idx="439">
                        <c:v>98.822964345299994</c:v>
                      </c:pt>
                      <c:pt idx="440">
                        <c:v>98.565281037600002</c:v>
                      </c:pt>
                      <c:pt idx="441">
                        <c:v>98.307597729899996</c:v>
                      </c:pt>
                      <c:pt idx="442">
                        <c:v>98.04991442219999</c:v>
                      </c:pt>
                      <c:pt idx="443">
                        <c:v>97.795062799199997</c:v>
                      </c:pt>
                      <c:pt idx="444">
                        <c:v>97.537379491499991</c:v>
                      </c:pt>
                      <c:pt idx="445">
                        <c:v>97.282527868499997</c:v>
                      </c:pt>
                      <c:pt idx="446">
                        <c:v>97.030507930199988</c:v>
                      </c:pt>
                      <c:pt idx="447">
                        <c:v>96.775656307199995</c:v>
                      </c:pt>
                      <c:pt idx="448">
                        <c:v>96.523636368899986</c:v>
                      </c:pt>
                      <c:pt idx="449">
                        <c:v>96.271616430600005</c:v>
                      </c:pt>
                      <c:pt idx="450">
                        <c:v>96.019596492299996</c:v>
                      </c:pt>
                      <c:pt idx="451">
                        <c:v>95.767576554000001</c:v>
                      </c:pt>
                      <c:pt idx="452">
                        <c:v>95.518388300399991</c:v>
                      </c:pt>
                      <c:pt idx="453">
                        <c:v>95.269200046799995</c:v>
                      </c:pt>
                      <c:pt idx="454">
                        <c:v>95.020011793199998</c:v>
                      </c:pt>
                      <c:pt idx="455">
                        <c:v>94.770823539600002</c:v>
                      </c:pt>
                      <c:pt idx="456">
                        <c:v>94.52446697069999</c:v>
                      </c:pt>
                      <c:pt idx="457">
                        <c:v>94.275278717100008</c:v>
                      </c:pt>
                      <c:pt idx="458">
                        <c:v>94.028922148199996</c:v>
                      </c:pt>
                      <c:pt idx="459">
                        <c:v>93.782565579299998</c:v>
                      </c:pt>
                      <c:pt idx="460">
                        <c:v>93.539040695099999</c:v>
                      </c:pt>
                      <c:pt idx="461">
                        <c:v>93.295515810899985</c:v>
                      </c:pt>
                      <c:pt idx="462">
                        <c:v>93.049159242000002</c:v>
                      </c:pt>
                      <c:pt idx="463">
                        <c:v>92.808466042500001</c:v>
                      </c:pt>
                      <c:pt idx="464">
                        <c:v>92.564941158300002</c:v>
                      </c:pt>
                      <c:pt idx="465">
                        <c:v>92.321416274100002</c:v>
                      </c:pt>
                      <c:pt idx="466">
                        <c:v>92.080723074600002</c:v>
                      </c:pt>
                      <c:pt idx="467">
                        <c:v>91.840029875100001</c:v>
                      </c:pt>
                      <c:pt idx="468">
                        <c:v>91.602168360299999</c:v>
                      </c:pt>
                      <c:pt idx="469">
                        <c:v>91.361475160799998</c:v>
                      </c:pt>
                      <c:pt idx="470">
                        <c:v>91.123613645999995</c:v>
                      </c:pt>
                      <c:pt idx="471">
                        <c:v>90.885752131199993</c:v>
                      </c:pt>
                      <c:pt idx="472">
                        <c:v>90.647890616399991</c:v>
                      </c:pt>
                      <c:pt idx="473">
                        <c:v>90.410029101600003</c:v>
                      </c:pt>
                      <c:pt idx="474">
                        <c:v>90.174999271499999</c:v>
                      </c:pt>
                      <c:pt idx="475">
                        <c:v>89.937137756699997</c:v>
                      </c:pt>
                      <c:pt idx="476">
                        <c:v>89.702107926600007</c:v>
                      </c:pt>
                      <c:pt idx="477">
                        <c:v>89.467078096500003</c:v>
                      </c:pt>
                      <c:pt idx="478">
                        <c:v>89.234879951099998</c:v>
                      </c:pt>
                      <c:pt idx="479">
                        <c:v>89.002681805699993</c:v>
                      </c:pt>
                      <c:pt idx="480">
                        <c:v>88.767651975600003</c:v>
                      </c:pt>
                      <c:pt idx="481">
                        <c:v>88.535453830199998</c:v>
                      </c:pt>
                      <c:pt idx="482">
                        <c:v>88.306087369499991</c:v>
                      </c:pt>
                      <c:pt idx="483">
                        <c:v>88.0738892241</c:v>
                      </c:pt>
                      <c:pt idx="484">
                        <c:v>87.844522763399993</c:v>
                      </c:pt>
                      <c:pt idx="485">
                        <c:v>87.615156302700001</c:v>
                      </c:pt>
                      <c:pt idx="486">
                        <c:v>87.385789841999994</c:v>
                      </c:pt>
                      <c:pt idx="487">
                        <c:v>87.156423381300002</c:v>
                      </c:pt>
                      <c:pt idx="488">
                        <c:v>86.929888605299993</c:v>
                      </c:pt>
                      <c:pt idx="489">
                        <c:v>86.703353829299999</c:v>
                      </c:pt>
                      <c:pt idx="490">
                        <c:v>86.476819053300005</c:v>
                      </c:pt>
                      <c:pt idx="491">
                        <c:v>86.250284277299997</c:v>
                      </c:pt>
                      <c:pt idx="492">
                        <c:v>86.023749501300003</c:v>
                      </c:pt>
                      <c:pt idx="493">
                        <c:v>85.800046409999993</c:v>
                      </c:pt>
                      <c:pt idx="494">
                        <c:v>85.576343318699998</c:v>
                      </c:pt>
                      <c:pt idx="495">
                        <c:v>85.352640227399988</c:v>
                      </c:pt>
                      <c:pt idx="496">
                        <c:v>85.128937136100006</c:v>
                      </c:pt>
                      <c:pt idx="497">
                        <c:v>84.905234044799997</c:v>
                      </c:pt>
                      <c:pt idx="498">
                        <c:v>84.6843626382</c:v>
                      </c:pt>
                      <c:pt idx="499">
                        <c:v>84.463491231600003</c:v>
                      </c:pt>
                      <c:pt idx="500">
                        <c:v>84.242619824999991</c:v>
                      </c:pt>
                      <c:pt idx="501">
                        <c:v>84.021748418399994</c:v>
                      </c:pt>
                      <c:pt idx="502">
                        <c:v>83.800877011799997</c:v>
                      </c:pt>
                      <c:pt idx="503">
                        <c:v>83.582837289899999</c:v>
                      </c:pt>
                      <c:pt idx="504">
                        <c:v>83.364797568</c:v>
                      </c:pt>
                      <c:pt idx="505">
                        <c:v>83.146757846100002</c:v>
                      </c:pt>
                      <c:pt idx="506">
                        <c:v>82.928718124199989</c:v>
                      </c:pt>
                      <c:pt idx="507">
                        <c:v>82.713510087000003</c:v>
                      </c:pt>
                      <c:pt idx="508">
                        <c:v>82.495470365100005</c:v>
                      </c:pt>
                      <c:pt idx="509">
                        <c:v>82.28026232789999</c:v>
                      </c:pt>
                      <c:pt idx="510">
                        <c:v>82.06505429069999</c:v>
                      </c:pt>
                      <c:pt idx="511">
                        <c:v>81.852677938199989</c:v>
                      </c:pt>
                      <c:pt idx="512">
                        <c:v>81.637469901000003</c:v>
                      </c:pt>
                      <c:pt idx="513">
                        <c:v>81.425093548500001</c:v>
                      </c:pt>
                      <c:pt idx="514">
                        <c:v>81.209885511300001</c:v>
                      </c:pt>
                      <c:pt idx="515">
                        <c:v>81.000340843499998</c:v>
                      </c:pt>
                      <c:pt idx="516">
                        <c:v>80.787964490999997</c:v>
                      </c:pt>
                      <c:pt idx="517">
                        <c:v>80.575588138499995</c:v>
                      </c:pt>
                      <c:pt idx="518">
                        <c:v>80.366043470699992</c:v>
                      </c:pt>
                      <c:pt idx="519">
                        <c:v>80.156498802899989</c:v>
                      </c:pt>
                      <c:pt idx="520">
                        <c:v>79.9469541351</c:v>
                      </c:pt>
                      <c:pt idx="521">
                        <c:v>79.737409467299997</c:v>
                      </c:pt>
                      <c:pt idx="522">
                        <c:v>79.527864799499994</c:v>
                      </c:pt>
                      <c:pt idx="523">
                        <c:v>79.32115181639999</c:v>
                      </c:pt>
                      <c:pt idx="524">
                        <c:v>79.114438833299999</c:v>
                      </c:pt>
                      <c:pt idx="525">
                        <c:v>78.907725850199995</c:v>
                      </c:pt>
                      <c:pt idx="526">
                        <c:v>78.701012867100005</c:v>
                      </c:pt>
                      <c:pt idx="527">
                        <c:v>78.494299884</c:v>
                      </c:pt>
                      <c:pt idx="528">
                        <c:v>78.290418585600008</c:v>
                      </c:pt>
                      <c:pt idx="529">
                        <c:v>78.083705602500004</c:v>
                      </c:pt>
                      <c:pt idx="530">
                        <c:v>77.879824304099998</c:v>
                      </c:pt>
                      <c:pt idx="531">
                        <c:v>77.67877469039999</c:v>
                      </c:pt>
                      <c:pt idx="532">
                        <c:v>77.474893391999998</c:v>
                      </c:pt>
                      <c:pt idx="533">
                        <c:v>77.271012093600007</c:v>
                      </c:pt>
                      <c:pt idx="534">
                        <c:v>77.069962479899999</c:v>
                      </c:pt>
                      <c:pt idx="535">
                        <c:v>76.868912866199992</c:v>
                      </c:pt>
                      <c:pt idx="536">
                        <c:v>76.667863252499998</c:v>
                      </c:pt>
                      <c:pt idx="537">
                        <c:v>76.466813638800005</c:v>
                      </c:pt>
                      <c:pt idx="538">
                        <c:v>76.268595709799996</c:v>
                      </c:pt>
                      <c:pt idx="539">
                        <c:v>76.067546096100003</c:v>
                      </c:pt>
                      <c:pt idx="540">
                        <c:v>75.869328167100008</c:v>
                      </c:pt>
                      <c:pt idx="541">
                        <c:v>75.671110238099999</c:v>
                      </c:pt>
                      <c:pt idx="542">
                        <c:v>75.472892309100004</c:v>
                      </c:pt>
                      <c:pt idx="543">
                        <c:v>75.274674380100009</c:v>
                      </c:pt>
                      <c:pt idx="544">
                        <c:v>75.079288135799999</c:v>
                      </c:pt>
                      <c:pt idx="545">
                        <c:v>74.883901891500003</c:v>
                      </c:pt>
                      <c:pt idx="546">
                        <c:v>74.688515647199992</c:v>
                      </c:pt>
                      <c:pt idx="547">
                        <c:v>74.493129402899996</c:v>
                      </c:pt>
                      <c:pt idx="548">
                        <c:v>74.297743158599999</c:v>
                      </c:pt>
                      <c:pt idx="549">
                        <c:v>74.102356914300003</c:v>
                      </c:pt>
                      <c:pt idx="550">
                        <c:v>73.909802354699991</c:v>
                      </c:pt>
                      <c:pt idx="551">
                        <c:v>73.717247795100008</c:v>
                      </c:pt>
                      <c:pt idx="552">
                        <c:v>73.524693235499996</c:v>
                      </c:pt>
                      <c:pt idx="553">
                        <c:v>73.332138675899998</c:v>
                      </c:pt>
                      <c:pt idx="554">
                        <c:v>73.1395841163</c:v>
                      </c:pt>
                      <c:pt idx="555">
                        <c:v>72.949861241399987</c:v>
                      </c:pt>
                      <c:pt idx="556">
                        <c:v>72.757306681800003</c:v>
                      </c:pt>
                      <c:pt idx="557">
                        <c:v>72.567583806899989</c:v>
                      </c:pt>
                      <c:pt idx="558">
                        <c:v>72.377860932000004</c:v>
                      </c:pt>
                      <c:pt idx="559">
                        <c:v>72.188138057100005</c:v>
                      </c:pt>
                      <c:pt idx="560">
                        <c:v>72.00124686689999</c:v>
                      </c:pt>
                      <c:pt idx="561">
                        <c:v>71.811523991999991</c:v>
                      </c:pt>
                      <c:pt idx="562">
                        <c:v>71.624632801800004</c:v>
                      </c:pt>
                      <c:pt idx="563">
                        <c:v>71.437741611600003</c:v>
                      </c:pt>
                      <c:pt idx="564">
                        <c:v>71.250850421399988</c:v>
                      </c:pt>
                      <c:pt idx="565">
                        <c:v>71.063959231200002</c:v>
                      </c:pt>
                      <c:pt idx="566">
                        <c:v>70.877068041000001</c:v>
                      </c:pt>
                      <c:pt idx="567">
                        <c:v>70.693008535499999</c:v>
                      </c:pt>
                      <c:pt idx="568">
                        <c:v>70.508949029999997</c:v>
                      </c:pt>
                      <c:pt idx="569">
                        <c:v>70.324889524499994</c:v>
                      </c:pt>
                      <c:pt idx="570">
                        <c:v>70.140830018999992</c:v>
                      </c:pt>
                      <c:pt idx="571">
                        <c:v>69.956770513500004</c:v>
                      </c:pt>
                      <c:pt idx="572">
                        <c:v>69.7755426927</c:v>
                      </c:pt>
                      <c:pt idx="573">
                        <c:v>69.591483187199998</c:v>
                      </c:pt>
                      <c:pt idx="574">
                        <c:v>69.410255366399994</c:v>
                      </c:pt>
                      <c:pt idx="575">
                        <c:v>69.229027545600005</c:v>
                      </c:pt>
                      <c:pt idx="576">
                        <c:v>69.047799724800001</c:v>
                      </c:pt>
                      <c:pt idx="577">
                        <c:v>68.866571903999997</c:v>
                      </c:pt>
                      <c:pt idx="578">
                        <c:v>68.688175767899992</c:v>
                      </c:pt>
                      <c:pt idx="579">
                        <c:v>68.506947947100002</c:v>
                      </c:pt>
                      <c:pt idx="580">
                        <c:v>68.328551810999997</c:v>
                      </c:pt>
                      <c:pt idx="581">
                        <c:v>68.150155674899992</c:v>
                      </c:pt>
                      <c:pt idx="582">
                        <c:v>67.971759538800001</c:v>
                      </c:pt>
                      <c:pt idx="583">
                        <c:v>67.793363402699995</c:v>
                      </c:pt>
                      <c:pt idx="584">
                        <c:v>67.617798951300003</c:v>
                      </c:pt>
                      <c:pt idx="585">
                        <c:v>67.439402815199998</c:v>
                      </c:pt>
                      <c:pt idx="586">
                        <c:v>67.263838363800005</c:v>
                      </c:pt>
                      <c:pt idx="587">
                        <c:v>67.088273912399998</c:v>
                      </c:pt>
                      <c:pt idx="588">
                        <c:v>66.912709460999992</c:v>
                      </c:pt>
                      <c:pt idx="589">
                        <c:v>66.737145009599999</c:v>
                      </c:pt>
                      <c:pt idx="590">
                        <c:v>66.564412242899991</c:v>
                      </c:pt>
                      <c:pt idx="591">
                        <c:v>66.388847791499998</c:v>
                      </c:pt>
                      <c:pt idx="592">
                        <c:v>66.216115024800004</c:v>
                      </c:pt>
                      <c:pt idx="593">
                        <c:v>66.04338225810001</c:v>
                      </c:pt>
                      <c:pt idx="594">
                        <c:v>65.870649491399988</c:v>
                      </c:pt>
                      <c:pt idx="595">
                        <c:v>65.697916724699994</c:v>
                      </c:pt>
                      <c:pt idx="596">
                        <c:v>65.525183958</c:v>
                      </c:pt>
                      <c:pt idx="597">
                        <c:v>65.355282876000004</c:v>
                      </c:pt>
                      <c:pt idx="598">
                        <c:v>65.185381793999994</c:v>
                      </c:pt>
                      <c:pt idx="599">
                        <c:v>65.0126490273</c:v>
                      </c:pt>
                      <c:pt idx="600">
                        <c:v>64.842747945300005</c:v>
                      </c:pt>
                      <c:pt idx="601">
                        <c:v>64.675678547999993</c:v>
                      </c:pt>
                      <c:pt idx="602">
                        <c:v>64.505777465999998</c:v>
                      </c:pt>
                      <c:pt idx="603">
                        <c:v>64.335876384000002</c:v>
                      </c:pt>
                      <c:pt idx="604">
                        <c:v>64.168806986699991</c:v>
                      </c:pt>
                      <c:pt idx="605">
                        <c:v>64.001737589399994</c:v>
                      </c:pt>
                      <c:pt idx="606">
                        <c:v>63.834668192100004</c:v>
                      </c:pt>
                      <c:pt idx="607">
                        <c:v>63.6675987948</c:v>
                      </c:pt>
                      <c:pt idx="608">
                        <c:v>63.500529397499996</c:v>
                      </c:pt>
                      <c:pt idx="609">
                        <c:v>63.333460000199999</c:v>
                      </c:pt>
                      <c:pt idx="610">
                        <c:v>63.1692222876</c:v>
                      </c:pt>
                      <c:pt idx="611">
                        <c:v>63.004984574999995</c:v>
                      </c:pt>
                      <c:pt idx="612">
                        <c:v>62.840746862399996</c:v>
                      </c:pt>
                      <c:pt idx="613">
                        <c:v>62.676509149799998</c:v>
                      </c:pt>
                      <c:pt idx="614">
                        <c:v>62.512271437199999</c:v>
                      </c:pt>
                      <c:pt idx="615">
                        <c:v>62.3480337246</c:v>
                      </c:pt>
                      <c:pt idx="616">
                        <c:v>62.183796011999995</c:v>
                      </c:pt>
                      <c:pt idx="617">
                        <c:v>62.022389984100002</c:v>
                      </c:pt>
                      <c:pt idx="618">
                        <c:v>61.860983956199995</c:v>
                      </c:pt>
                      <c:pt idx="619">
                        <c:v>61.699577928300002</c:v>
                      </c:pt>
                      <c:pt idx="620">
                        <c:v>61.538171900399995</c:v>
                      </c:pt>
                      <c:pt idx="621">
                        <c:v>61.376765872499995</c:v>
                      </c:pt>
                      <c:pt idx="622">
                        <c:v>61.215359844600002</c:v>
                      </c:pt>
                      <c:pt idx="623">
                        <c:v>61.056785501399993</c:v>
                      </c:pt>
                      <c:pt idx="624">
                        <c:v>60.8953794735</c:v>
                      </c:pt>
                      <c:pt idx="625">
                        <c:v>60.736805130299999</c:v>
                      </c:pt>
                      <c:pt idx="626">
                        <c:v>60.578230787100004</c:v>
                      </c:pt>
                      <c:pt idx="627">
                        <c:v>60.419656443899996</c:v>
                      </c:pt>
                      <c:pt idx="628">
                        <c:v>60.261082100699994</c:v>
                      </c:pt>
                      <c:pt idx="629">
                        <c:v>60.105339442199998</c:v>
                      </c:pt>
                      <c:pt idx="630">
                        <c:v>59.946765098999997</c:v>
                      </c:pt>
                      <c:pt idx="631">
                        <c:v>59.791022440500001</c:v>
                      </c:pt>
                      <c:pt idx="632">
                        <c:v>59.635279781999998</c:v>
                      </c:pt>
                      <c:pt idx="633">
                        <c:v>59.479537123499995</c:v>
                      </c:pt>
                      <c:pt idx="634">
                        <c:v>59.323794464999999</c:v>
                      </c:pt>
                      <c:pt idx="635">
                        <c:v>59.168051806499996</c:v>
                      </c:pt>
                      <c:pt idx="636">
                        <c:v>59.015140832699998</c:v>
                      </c:pt>
                      <c:pt idx="637">
                        <c:v>58.859398174199995</c:v>
                      </c:pt>
                      <c:pt idx="638">
                        <c:v>58.706487200399991</c:v>
                      </c:pt>
                      <c:pt idx="639">
                        <c:v>58.553576226600001</c:v>
                      </c:pt>
                      <c:pt idx="640">
                        <c:v>58.400665252800003</c:v>
                      </c:pt>
                      <c:pt idx="641">
                        <c:v>58.247754278999999</c:v>
                      </c:pt>
                      <c:pt idx="642">
                        <c:v>58.094843305199994</c:v>
                      </c:pt>
                      <c:pt idx="643">
                        <c:v>57.941932331399997</c:v>
                      </c:pt>
                      <c:pt idx="644">
                        <c:v>57.791853042299998</c:v>
                      </c:pt>
                      <c:pt idx="645">
                        <c:v>57.6389420685</c:v>
                      </c:pt>
                      <c:pt idx="646">
                        <c:v>57.488862779400002</c:v>
                      </c:pt>
                      <c:pt idx="647">
                        <c:v>57.338783490300003</c:v>
                      </c:pt>
                      <c:pt idx="648">
                        <c:v>57.188704201199997</c:v>
                      </c:pt>
                      <c:pt idx="649">
                        <c:v>57.038624912099998</c:v>
                      </c:pt>
                      <c:pt idx="650">
                        <c:v>56.891377307699997</c:v>
                      </c:pt>
                      <c:pt idx="651">
                        <c:v>56.741298018599998</c:v>
                      </c:pt>
                      <c:pt idx="652">
                        <c:v>56.594050414199998</c:v>
                      </c:pt>
                      <c:pt idx="653">
                        <c:v>56.446802809799998</c:v>
                      </c:pt>
                      <c:pt idx="654">
                        <c:v>56.299555205399997</c:v>
                      </c:pt>
                      <c:pt idx="655">
                        <c:v>56.152307600999997</c:v>
                      </c:pt>
                      <c:pt idx="656">
                        <c:v>56.005059996599996</c:v>
                      </c:pt>
                      <c:pt idx="657">
                        <c:v>55.857812392199996</c:v>
                      </c:pt>
                      <c:pt idx="658">
                        <c:v>55.713396472500001</c:v>
                      </c:pt>
                      <c:pt idx="659">
                        <c:v>55.566148868099994</c:v>
                      </c:pt>
                      <c:pt idx="660">
                        <c:v>55.421732948399999</c:v>
                      </c:pt>
                      <c:pt idx="661">
                        <c:v>55.277317028699997</c:v>
                      </c:pt>
                      <c:pt idx="662">
                        <c:v>55.132901108999995</c:v>
                      </c:pt>
                      <c:pt idx="663">
                        <c:v>54.9884851893</c:v>
                      </c:pt>
                      <c:pt idx="664">
                        <c:v>54.844069269599999</c:v>
                      </c:pt>
                      <c:pt idx="665">
                        <c:v>54.699653349899997</c:v>
                      </c:pt>
                      <c:pt idx="666">
                        <c:v>54.5580691149</c:v>
                      </c:pt>
                      <c:pt idx="667">
                        <c:v>54.416484879899997</c:v>
                      </c:pt>
                      <c:pt idx="668">
                        <c:v>54.272068960199995</c:v>
                      </c:pt>
                      <c:pt idx="669">
                        <c:v>54.130484725199999</c:v>
                      </c:pt>
                      <c:pt idx="670">
                        <c:v>53.988900490199995</c:v>
                      </c:pt>
                      <c:pt idx="671">
                        <c:v>53.847316255199999</c:v>
                      </c:pt>
                      <c:pt idx="672">
                        <c:v>53.708563704900001</c:v>
                      </c:pt>
                      <c:pt idx="673">
                        <c:v>53.566979469899998</c:v>
                      </c:pt>
                      <c:pt idx="674">
                        <c:v>53.4282269196</c:v>
                      </c:pt>
                      <c:pt idx="675">
                        <c:v>53.286642684599997</c:v>
                      </c:pt>
                      <c:pt idx="676">
                        <c:v>53.147890134299999</c:v>
                      </c:pt>
                      <c:pt idx="677">
                        <c:v>53.009137584000001</c:v>
                      </c:pt>
                      <c:pt idx="678">
                        <c:v>52.870385033699996</c:v>
                      </c:pt>
                      <c:pt idx="679">
                        <c:v>52.731632483399999</c:v>
                      </c:pt>
                      <c:pt idx="680">
                        <c:v>52.595711617799999</c:v>
                      </c:pt>
                      <c:pt idx="681">
                        <c:v>52.456959067500001</c:v>
                      </c:pt>
                      <c:pt idx="682">
                        <c:v>52.321038201900002</c:v>
                      </c:pt>
                      <c:pt idx="683">
                        <c:v>52.182285651599997</c:v>
                      </c:pt>
                      <c:pt idx="684">
                        <c:v>52.046364785999998</c:v>
                      </c:pt>
                      <c:pt idx="685">
                        <c:v>51.910443920399999</c:v>
                      </c:pt>
                      <c:pt idx="686">
                        <c:v>51.774523054799999</c:v>
                      </c:pt>
                      <c:pt idx="687">
                        <c:v>51.641433873899999</c:v>
                      </c:pt>
                      <c:pt idx="688">
                        <c:v>51.505513008299999</c:v>
                      </c:pt>
                      <c:pt idx="689">
                        <c:v>51.369592142699993</c:v>
                      </c:pt>
                      <c:pt idx="690">
                        <c:v>51.236502961799999</c:v>
                      </c:pt>
                      <c:pt idx="691">
                        <c:v>51.103413780899999</c:v>
                      </c:pt>
                      <c:pt idx="692">
                        <c:v>50.967492915299999</c:v>
                      </c:pt>
                      <c:pt idx="693">
                        <c:v>50.834403734399999</c:v>
                      </c:pt>
                      <c:pt idx="694">
                        <c:v>50.704146238199996</c:v>
                      </c:pt>
                      <c:pt idx="695">
                        <c:v>50.571057057300003</c:v>
                      </c:pt>
                      <c:pt idx="696">
                        <c:v>50.437967876400002</c:v>
                      </c:pt>
                      <c:pt idx="697">
                        <c:v>50.304878695500001</c:v>
                      </c:pt>
                      <c:pt idx="698">
                        <c:v>50.174621199299999</c:v>
                      </c:pt>
                      <c:pt idx="699">
                        <c:v>50.044363703099997</c:v>
                      </c:pt>
                      <c:pt idx="700">
                        <c:v>49.914106206900001</c:v>
                      </c:pt>
                      <c:pt idx="701">
                        <c:v>49.781017026000001</c:v>
                      </c:pt>
                      <c:pt idx="702">
                        <c:v>49.653591214499997</c:v>
                      </c:pt>
                      <c:pt idx="703">
                        <c:v>49.523333718300002</c:v>
                      </c:pt>
                      <c:pt idx="704">
                        <c:v>49.393076222099999</c:v>
                      </c:pt>
                      <c:pt idx="705">
                        <c:v>49.262818725899997</c:v>
                      </c:pt>
                      <c:pt idx="706">
                        <c:v>49.135392914400001</c:v>
                      </c:pt>
                      <c:pt idx="707">
                        <c:v>49.007967102899997</c:v>
                      </c:pt>
                      <c:pt idx="708">
                        <c:v>48.877709606699995</c:v>
                      </c:pt>
                      <c:pt idx="709">
                        <c:v>48.838066020900001</c:v>
                      </c:pt>
                      <c:pt idx="710">
                        <c:v>48.804085804499998</c:v>
                      </c:pt>
                      <c:pt idx="711">
                        <c:v>48.770105588099995</c:v>
                      </c:pt>
                      <c:pt idx="712">
                        <c:v>48.736125371699998</c:v>
                      </c:pt>
                      <c:pt idx="713">
                        <c:v>48.702145155300002</c:v>
                      </c:pt>
                      <c:pt idx="714">
                        <c:v>48.668164938899999</c:v>
                      </c:pt>
                      <c:pt idx="715">
                        <c:v>48.634184722499995</c:v>
                      </c:pt>
                      <c:pt idx="716">
                        <c:v>48.600204506099999</c:v>
                      </c:pt>
                      <c:pt idx="717">
                        <c:v>48.566224289699996</c:v>
                      </c:pt>
                      <c:pt idx="718">
                        <c:v>48.532244073299999</c:v>
                      </c:pt>
                      <c:pt idx="719">
                        <c:v>48.498263856900003</c:v>
                      </c:pt>
                      <c:pt idx="720">
                        <c:v>48.4642836405</c:v>
                      </c:pt>
                      <c:pt idx="721">
                        <c:v>48.430303424099996</c:v>
                      </c:pt>
                      <c:pt idx="722">
                        <c:v>48.396323207699993</c:v>
                      </c:pt>
                      <c:pt idx="723">
                        <c:v>48.362342991300004</c:v>
                      </c:pt>
                      <c:pt idx="724">
                        <c:v>48.3283627749</c:v>
                      </c:pt>
                      <c:pt idx="725">
                        <c:v>48.294382558499997</c:v>
                      </c:pt>
                      <c:pt idx="726">
                        <c:v>48.260402342100001</c:v>
                      </c:pt>
                      <c:pt idx="727">
                        <c:v>48.226422125699997</c:v>
                      </c:pt>
                      <c:pt idx="728">
                        <c:v>48.192441909300001</c:v>
                      </c:pt>
                      <c:pt idx="729">
                        <c:v>48.158461692899998</c:v>
                      </c:pt>
                      <c:pt idx="730">
                        <c:v>48.124481476500002</c:v>
                      </c:pt>
                      <c:pt idx="731">
                        <c:v>48.090501260099998</c:v>
                      </c:pt>
                      <c:pt idx="732">
                        <c:v>48.056521043699995</c:v>
                      </c:pt>
                      <c:pt idx="733">
                        <c:v>48.025372511999997</c:v>
                      </c:pt>
                      <c:pt idx="734">
                        <c:v>47.991392295600001</c:v>
                      </c:pt>
                      <c:pt idx="735">
                        <c:v>47.957412079199997</c:v>
                      </c:pt>
                      <c:pt idx="736">
                        <c:v>47.923431862800001</c:v>
                      </c:pt>
                      <c:pt idx="737">
                        <c:v>47.889451646399998</c:v>
                      </c:pt>
                      <c:pt idx="738">
                        <c:v>47.855471430000001</c:v>
                      </c:pt>
                      <c:pt idx="739">
                        <c:v>47.824322898300004</c:v>
                      </c:pt>
                      <c:pt idx="740">
                        <c:v>47.7903426819</c:v>
                      </c:pt>
                      <c:pt idx="741">
                        <c:v>47.756362465499997</c:v>
                      </c:pt>
                      <c:pt idx="742">
                        <c:v>47.722382249100001</c:v>
                      </c:pt>
                      <c:pt idx="743">
                        <c:v>47.688402032699997</c:v>
                      </c:pt>
                      <c:pt idx="744">
                        <c:v>47.657253501</c:v>
                      </c:pt>
                      <c:pt idx="745">
                        <c:v>47.623273284599996</c:v>
                      </c:pt>
                      <c:pt idx="746">
                        <c:v>47.589293068199993</c:v>
                      </c:pt>
                      <c:pt idx="747">
                        <c:v>47.555312851800004</c:v>
                      </c:pt>
                      <c:pt idx="748">
                        <c:v>47.524164320099999</c:v>
                      </c:pt>
                      <c:pt idx="749">
                        <c:v>47.490184103699995</c:v>
                      </c:pt>
                      <c:pt idx="750">
                        <c:v>47.456203887299999</c:v>
                      </c:pt>
                      <c:pt idx="751">
                        <c:v>47.422223670900003</c:v>
                      </c:pt>
                      <c:pt idx="752">
                        <c:v>47.391075139199998</c:v>
                      </c:pt>
                      <c:pt idx="753">
                        <c:v>47.357094922800002</c:v>
                      </c:pt>
                      <c:pt idx="754">
                        <c:v>47.323114706399998</c:v>
                      </c:pt>
                      <c:pt idx="755">
                        <c:v>47.291966174699994</c:v>
                      </c:pt>
                      <c:pt idx="756">
                        <c:v>47.257985958300004</c:v>
                      </c:pt>
                      <c:pt idx="757">
                        <c:v>47.224005741900001</c:v>
                      </c:pt>
                      <c:pt idx="758">
                        <c:v>47.192857210199996</c:v>
                      </c:pt>
                      <c:pt idx="759">
                        <c:v>47.1588769938</c:v>
                      </c:pt>
                      <c:pt idx="760">
                        <c:v>47.124896777399996</c:v>
                      </c:pt>
                      <c:pt idx="761">
                        <c:v>47.093748245699999</c:v>
                      </c:pt>
                      <c:pt idx="762">
                        <c:v>47.059768029300002</c:v>
                      </c:pt>
                      <c:pt idx="763">
                        <c:v>47.025787812899999</c:v>
                      </c:pt>
                      <c:pt idx="764">
                        <c:v>46.994639281199994</c:v>
                      </c:pt>
                      <c:pt idx="765">
                        <c:v>46.960659064799998</c:v>
                      </c:pt>
                      <c:pt idx="766">
                        <c:v>46.9295105331</c:v>
                      </c:pt>
                      <c:pt idx="767">
                        <c:v>46.895530316699997</c:v>
                      </c:pt>
                      <c:pt idx="768">
                        <c:v>46.861550100300001</c:v>
                      </c:pt>
                      <c:pt idx="769">
                        <c:v>46.830401568599996</c:v>
                      </c:pt>
                      <c:pt idx="770">
                        <c:v>46.796421352199999</c:v>
                      </c:pt>
                      <c:pt idx="771">
                        <c:v>46.765272820500002</c:v>
                      </c:pt>
                      <c:pt idx="772">
                        <c:v>46.731292604099998</c:v>
                      </c:pt>
                      <c:pt idx="773">
                        <c:v>46.700144072400001</c:v>
                      </c:pt>
                      <c:pt idx="774">
                        <c:v>46.666163855999997</c:v>
                      </c:pt>
                      <c:pt idx="775">
                        <c:v>46.632183639599994</c:v>
                      </c:pt>
                      <c:pt idx="776">
                        <c:v>46.601035107900003</c:v>
                      </c:pt>
                      <c:pt idx="777">
                        <c:v>46.5670548915</c:v>
                      </c:pt>
                      <c:pt idx="778">
                        <c:v>46.535906359800002</c:v>
                      </c:pt>
                      <c:pt idx="779">
                        <c:v>46.501926143399999</c:v>
                      </c:pt>
                      <c:pt idx="780">
                        <c:v>46.470777611699994</c:v>
                      </c:pt>
                      <c:pt idx="781">
                        <c:v>46.436797395300005</c:v>
                      </c:pt>
                      <c:pt idx="782">
                        <c:v>46.4056488636</c:v>
                      </c:pt>
                      <c:pt idx="783">
                        <c:v>46.374500331900002</c:v>
                      </c:pt>
                      <c:pt idx="784">
                        <c:v>46.340520115499999</c:v>
                      </c:pt>
                      <c:pt idx="785">
                        <c:v>46.309371583800001</c:v>
                      </c:pt>
                      <c:pt idx="786">
                        <c:v>46.275391367399997</c:v>
                      </c:pt>
                      <c:pt idx="787">
                        <c:v>46.244242835699993</c:v>
                      </c:pt>
                      <c:pt idx="788">
                        <c:v>46.210262619300003</c:v>
                      </c:pt>
                      <c:pt idx="789">
                        <c:v>46.179114087599999</c:v>
                      </c:pt>
                      <c:pt idx="790">
                        <c:v>46.147965555900001</c:v>
                      </c:pt>
                      <c:pt idx="791">
                        <c:v>46.113985339499997</c:v>
                      </c:pt>
                      <c:pt idx="792">
                        <c:v>46.0828368078</c:v>
                      </c:pt>
                      <c:pt idx="793">
                        <c:v>46.048856591400003</c:v>
                      </c:pt>
                      <c:pt idx="794">
                        <c:v>46.017708059699999</c:v>
                      </c:pt>
                      <c:pt idx="795">
                        <c:v>45.986559528000001</c:v>
                      </c:pt>
                      <c:pt idx="796">
                        <c:v>45.952579311599997</c:v>
                      </c:pt>
                      <c:pt idx="797">
                        <c:v>45.9214307799</c:v>
                      </c:pt>
                      <c:pt idx="798">
                        <c:v>45.890282248199995</c:v>
                      </c:pt>
                      <c:pt idx="799">
                        <c:v>45.856302031799999</c:v>
                      </c:pt>
                      <c:pt idx="800">
                        <c:v>45.825153500100001</c:v>
                      </c:pt>
                      <c:pt idx="801">
                        <c:v>45.794004968400003</c:v>
                      </c:pt>
                      <c:pt idx="802">
                        <c:v>45.760024752</c:v>
                      </c:pt>
                      <c:pt idx="803">
                        <c:v>45.728876220300002</c:v>
                      </c:pt>
                      <c:pt idx="804">
                        <c:v>45.697727688599997</c:v>
                      </c:pt>
                      <c:pt idx="805">
                        <c:v>45.663747472199994</c:v>
                      </c:pt>
                      <c:pt idx="806">
                        <c:v>45.632598940499996</c:v>
                      </c:pt>
                      <c:pt idx="807">
                        <c:v>45.601450408799998</c:v>
                      </c:pt>
                      <c:pt idx="808">
                        <c:v>45.5703018771</c:v>
                      </c:pt>
                      <c:pt idx="809">
                        <c:v>45.536321660699997</c:v>
                      </c:pt>
                      <c:pt idx="810">
                        <c:v>45.505173128999999</c:v>
                      </c:pt>
                      <c:pt idx="811">
                        <c:v>45.474024597300001</c:v>
                      </c:pt>
                      <c:pt idx="812">
                        <c:v>45.442876065599997</c:v>
                      </c:pt>
                      <c:pt idx="813">
                        <c:v>45.408895849199993</c:v>
                      </c:pt>
                      <c:pt idx="814">
                        <c:v>45.377747317499995</c:v>
                      </c:pt>
                      <c:pt idx="815">
                        <c:v>45.346598785799998</c:v>
                      </c:pt>
                      <c:pt idx="816">
                        <c:v>45.3154502541</c:v>
                      </c:pt>
                      <c:pt idx="817">
                        <c:v>45.284301722400002</c:v>
                      </c:pt>
                      <c:pt idx="818">
                        <c:v>45.250321505999999</c:v>
                      </c:pt>
                      <c:pt idx="819">
                        <c:v>45.219172974300001</c:v>
                      </c:pt>
                      <c:pt idx="820">
                        <c:v>45.188024442599996</c:v>
                      </c:pt>
                      <c:pt idx="821">
                        <c:v>45.156875910899998</c:v>
                      </c:pt>
                      <c:pt idx="822">
                        <c:v>45.125727379199994</c:v>
                      </c:pt>
                      <c:pt idx="823">
                        <c:v>45.094578847499996</c:v>
                      </c:pt>
                      <c:pt idx="824">
                        <c:v>45.0605986311</c:v>
                      </c:pt>
                      <c:pt idx="825">
                        <c:v>45.029450099400002</c:v>
                      </c:pt>
                      <c:pt idx="826">
                        <c:v>44.998301567699997</c:v>
                      </c:pt>
                      <c:pt idx="827">
                        <c:v>44.967153035999999</c:v>
                      </c:pt>
                      <c:pt idx="828">
                        <c:v>44.936004504300001</c:v>
                      </c:pt>
                      <c:pt idx="829">
                        <c:v>44.904855972599997</c:v>
                      </c:pt>
                      <c:pt idx="830">
                        <c:v>44.873707440899999</c:v>
                      </c:pt>
                      <c:pt idx="831">
                        <c:v>44.842558909199994</c:v>
                      </c:pt>
                      <c:pt idx="832">
                        <c:v>44.811410377499996</c:v>
                      </c:pt>
                      <c:pt idx="833">
                        <c:v>44.780261845799998</c:v>
                      </c:pt>
                      <c:pt idx="834">
                        <c:v>44.746281629400002</c:v>
                      </c:pt>
                      <c:pt idx="835">
                        <c:v>44.715133097699997</c:v>
                      </c:pt>
                      <c:pt idx="836">
                        <c:v>44.683984565999999</c:v>
                      </c:pt>
                      <c:pt idx="837">
                        <c:v>44.652836034300002</c:v>
                      </c:pt>
                      <c:pt idx="838">
                        <c:v>44.621687502599997</c:v>
                      </c:pt>
                      <c:pt idx="839">
                        <c:v>44.590538970899999</c:v>
                      </c:pt>
                      <c:pt idx="840">
                        <c:v>44.559390439199994</c:v>
                      </c:pt>
                      <c:pt idx="841">
                        <c:v>44.528241907499996</c:v>
                      </c:pt>
                      <c:pt idx="842">
                        <c:v>44.497093375799999</c:v>
                      </c:pt>
                      <c:pt idx="843">
                        <c:v>44.465944844100001</c:v>
                      </c:pt>
                      <c:pt idx="844">
                        <c:v>44.434796312400003</c:v>
                      </c:pt>
                      <c:pt idx="845">
                        <c:v>44.403647780699998</c:v>
                      </c:pt>
                      <c:pt idx="846">
                        <c:v>44.372499249000001</c:v>
                      </c:pt>
                      <c:pt idx="847">
                        <c:v>44.341350717300003</c:v>
                      </c:pt>
                      <c:pt idx="848">
                        <c:v>44.310202185599998</c:v>
                      </c:pt>
                      <c:pt idx="849">
                        <c:v>44.2790536539</c:v>
                      </c:pt>
                      <c:pt idx="850">
                        <c:v>44.250736806900001</c:v>
                      </c:pt>
                      <c:pt idx="851">
                        <c:v>44.219588275199996</c:v>
                      </c:pt>
                      <c:pt idx="852">
                        <c:v>44.188439743499998</c:v>
                      </c:pt>
                      <c:pt idx="853">
                        <c:v>44.1572912118</c:v>
                      </c:pt>
                      <c:pt idx="854">
                        <c:v>44.126142680099996</c:v>
                      </c:pt>
                      <c:pt idx="855">
                        <c:v>44.094994148399998</c:v>
                      </c:pt>
                      <c:pt idx="856">
                        <c:v>44.063845616699993</c:v>
                      </c:pt>
                      <c:pt idx="857">
                        <c:v>44.032697084999995</c:v>
                      </c:pt>
                      <c:pt idx="858">
                        <c:v>44.001548553300005</c:v>
                      </c:pt>
                      <c:pt idx="859">
                        <c:v>43.9704000216</c:v>
                      </c:pt>
                      <c:pt idx="860">
                        <c:v>43.9420831746</c:v>
                      </c:pt>
                      <c:pt idx="861">
                        <c:v>43.910934642900003</c:v>
                      </c:pt>
                      <c:pt idx="862">
                        <c:v>43.879786111199998</c:v>
                      </c:pt>
                      <c:pt idx="863">
                        <c:v>43.8486375795</c:v>
                      </c:pt>
                      <c:pt idx="864">
                        <c:v>43.817489047800002</c:v>
                      </c:pt>
                      <c:pt idx="865">
                        <c:v>43.786340516099997</c:v>
                      </c:pt>
                      <c:pt idx="866">
                        <c:v>43.758023669099998</c:v>
                      </c:pt>
                      <c:pt idx="867">
                        <c:v>43.7268751374</c:v>
                      </c:pt>
                      <c:pt idx="868">
                        <c:v>43.695726605699996</c:v>
                      </c:pt>
                      <c:pt idx="869">
                        <c:v>43.664578073999998</c:v>
                      </c:pt>
                      <c:pt idx="870">
                        <c:v>43.6334295423</c:v>
                      </c:pt>
                      <c:pt idx="871">
                        <c:v>43.605112695300001</c:v>
                      </c:pt>
                      <c:pt idx="872">
                        <c:v>43.573964163599996</c:v>
                      </c:pt>
                      <c:pt idx="873">
                        <c:v>43.542815631899998</c:v>
                      </c:pt>
                      <c:pt idx="874">
                        <c:v>43.511667100199993</c:v>
                      </c:pt>
                      <c:pt idx="875">
                        <c:v>43.483350253199994</c:v>
                      </c:pt>
                      <c:pt idx="876">
                        <c:v>43.452201721499996</c:v>
                      </c:pt>
                      <c:pt idx="877">
                        <c:v>43.421053189799999</c:v>
                      </c:pt>
                      <c:pt idx="878">
                        <c:v>43.389904658100001</c:v>
                      </c:pt>
                      <c:pt idx="879">
                        <c:v>43.361587811099994</c:v>
                      </c:pt>
                      <c:pt idx="880">
                        <c:v>43.330439279399997</c:v>
                      </c:pt>
                      <c:pt idx="881">
                        <c:v>43.299290747699999</c:v>
                      </c:pt>
                      <c:pt idx="882">
                        <c:v>43.2709739007</c:v>
                      </c:pt>
                      <c:pt idx="883">
                        <c:v>43.239825369000002</c:v>
                      </c:pt>
                      <c:pt idx="884">
                        <c:v>43.208676837300004</c:v>
                      </c:pt>
                      <c:pt idx="885">
                        <c:v>43.177528305599999</c:v>
                      </c:pt>
                      <c:pt idx="886">
                        <c:v>43.1492114586</c:v>
                      </c:pt>
                      <c:pt idx="887">
                        <c:v>43.118062926900002</c:v>
                      </c:pt>
                      <c:pt idx="888">
                        <c:v>43.089746079900003</c:v>
                      </c:pt>
                      <c:pt idx="889">
                        <c:v>43.058597548199998</c:v>
                      </c:pt>
                      <c:pt idx="890">
                        <c:v>43.0274490165</c:v>
                      </c:pt>
                      <c:pt idx="891">
                        <c:v>42.999132169500001</c:v>
                      </c:pt>
                      <c:pt idx="892">
                        <c:v>42.967983637800003</c:v>
                      </c:pt>
                      <c:pt idx="893">
                        <c:v>42.936835106099998</c:v>
                      </c:pt>
                      <c:pt idx="894">
                        <c:v>42.908518259099999</c:v>
                      </c:pt>
                      <c:pt idx="895">
                        <c:v>42.877369727400001</c:v>
                      </c:pt>
                      <c:pt idx="896">
                        <c:v>42.849052880400002</c:v>
                      </c:pt>
                      <c:pt idx="897">
                        <c:v>42.817904348699997</c:v>
                      </c:pt>
                      <c:pt idx="898">
                        <c:v>42.786755817</c:v>
                      </c:pt>
                      <c:pt idx="899">
                        <c:v>42.75843897</c:v>
                      </c:pt>
                      <c:pt idx="900">
                        <c:v>42.727290438300003</c:v>
                      </c:pt>
                      <c:pt idx="901">
                        <c:v>42.698973591300003</c:v>
                      </c:pt>
                      <c:pt idx="902">
                        <c:v>42.667825059599998</c:v>
                      </c:pt>
                      <c:pt idx="903">
                        <c:v>42.639508212599999</c:v>
                      </c:pt>
                      <c:pt idx="904">
                        <c:v>42.608359680900001</c:v>
                      </c:pt>
                      <c:pt idx="905">
                        <c:v>42.580042833900002</c:v>
                      </c:pt>
                      <c:pt idx="906">
                        <c:v>42.548894302199997</c:v>
                      </c:pt>
                      <c:pt idx="907">
                        <c:v>42.520577455199998</c:v>
                      </c:pt>
                      <c:pt idx="908">
                        <c:v>42.4894289235</c:v>
                      </c:pt>
                      <c:pt idx="909">
                        <c:v>42.461112076500001</c:v>
                      </c:pt>
                      <c:pt idx="910">
                        <c:v>42.429963544800003</c:v>
                      </c:pt>
                      <c:pt idx="911">
                        <c:v>42.401646697800004</c:v>
                      </c:pt>
                      <c:pt idx="912">
                        <c:v>42.370498166099999</c:v>
                      </c:pt>
                      <c:pt idx="913">
                        <c:v>42.3421813191</c:v>
                      </c:pt>
                      <c:pt idx="914">
                        <c:v>42.311032787400002</c:v>
                      </c:pt>
                      <c:pt idx="915">
                        <c:v>42.282715940400003</c:v>
                      </c:pt>
                      <c:pt idx="916">
                        <c:v>42.251567408699998</c:v>
                      </c:pt>
                      <c:pt idx="917">
                        <c:v>42.223250561699999</c:v>
                      </c:pt>
                      <c:pt idx="918">
                        <c:v>42.192102030000001</c:v>
                      </c:pt>
                      <c:pt idx="919">
                        <c:v>42.163785183000002</c:v>
                      </c:pt>
                      <c:pt idx="920">
                        <c:v>42.135468335999995</c:v>
                      </c:pt>
                      <c:pt idx="921">
                        <c:v>42.104319804300005</c:v>
                      </c:pt>
                      <c:pt idx="922">
                        <c:v>42.076002957299998</c:v>
                      </c:pt>
                      <c:pt idx="923">
                        <c:v>42.044854425600001</c:v>
                      </c:pt>
                      <c:pt idx="924">
                        <c:v>42.016537578599994</c:v>
                      </c:pt>
                      <c:pt idx="925">
                        <c:v>41.988220731599995</c:v>
                      </c:pt>
                      <c:pt idx="926">
                        <c:v>41.957072199899997</c:v>
                      </c:pt>
                      <c:pt idx="927">
                        <c:v>41.928755352899998</c:v>
                      </c:pt>
                      <c:pt idx="928">
                        <c:v>41.900438505899999</c:v>
                      </c:pt>
                      <c:pt idx="929">
                        <c:v>41.869289974199994</c:v>
                      </c:pt>
                      <c:pt idx="930">
                        <c:v>41.840973127199995</c:v>
                      </c:pt>
                      <c:pt idx="931">
                        <c:v>41.812656280199995</c:v>
                      </c:pt>
                      <c:pt idx="932">
                        <c:v>41.781507748499997</c:v>
                      </c:pt>
                      <c:pt idx="933">
                        <c:v>41.753190901499998</c:v>
                      </c:pt>
                      <c:pt idx="934">
                        <c:v>41.724874054499999</c:v>
                      </c:pt>
                      <c:pt idx="935">
                        <c:v>41.693725522800001</c:v>
                      </c:pt>
                      <c:pt idx="936">
                        <c:v>41.665408675800002</c:v>
                      </c:pt>
                      <c:pt idx="937">
                        <c:v>41.637091828800003</c:v>
                      </c:pt>
                      <c:pt idx="938">
                        <c:v>41.605943297099998</c:v>
                      </c:pt>
                      <c:pt idx="939">
                        <c:v>41.577626450099999</c:v>
                      </c:pt>
                      <c:pt idx="940">
                        <c:v>41.549309603099999</c:v>
                      </c:pt>
                      <c:pt idx="941">
                        <c:v>41.5209927561</c:v>
                      </c:pt>
                      <c:pt idx="942">
                        <c:v>41.489844224400002</c:v>
                      </c:pt>
                      <c:pt idx="943">
                        <c:v>41.461527377400003</c:v>
                      </c:pt>
                      <c:pt idx="944">
                        <c:v>41.433210530399997</c:v>
                      </c:pt>
                      <c:pt idx="945">
                        <c:v>41.404893683399997</c:v>
                      </c:pt>
                      <c:pt idx="946">
                        <c:v>41.3737451517</c:v>
                      </c:pt>
                      <c:pt idx="947">
                        <c:v>41.345428304699993</c:v>
                      </c:pt>
                      <c:pt idx="948">
                        <c:v>41.317111457699994</c:v>
                      </c:pt>
                      <c:pt idx="949">
                        <c:v>41.288794610699995</c:v>
                      </c:pt>
                      <c:pt idx="950">
                        <c:v>41.260477763699996</c:v>
                      </c:pt>
                      <c:pt idx="951">
                        <c:v>41.229329231999998</c:v>
                      </c:pt>
                      <c:pt idx="952">
                        <c:v>41.201012384999999</c:v>
                      </c:pt>
                      <c:pt idx="953">
                        <c:v>41.172695537999999</c:v>
                      </c:pt>
                      <c:pt idx="954">
                        <c:v>41.144378691</c:v>
                      </c:pt>
                      <c:pt idx="955">
                        <c:v>41.116061844000001</c:v>
                      </c:pt>
                      <c:pt idx="956">
                        <c:v>41.084913312300003</c:v>
                      </c:pt>
                      <c:pt idx="957">
                        <c:v>41.056596465300004</c:v>
                      </c:pt>
                      <c:pt idx="958">
                        <c:v>41.028279618300004</c:v>
                      </c:pt>
                      <c:pt idx="959">
                        <c:v>40.999962771299998</c:v>
                      </c:pt>
                      <c:pt idx="960">
                        <c:v>40.971645924299999</c:v>
                      </c:pt>
                      <c:pt idx="961">
                        <c:v>40.9433290773</c:v>
                      </c:pt>
                      <c:pt idx="962">
                        <c:v>40.9150122303</c:v>
                      </c:pt>
                      <c:pt idx="963">
                        <c:v>40.886695383300001</c:v>
                      </c:pt>
                      <c:pt idx="964">
                        <c:v>40.855546851599996</c:v>
                      </c:pt>
                      <c:pt idx="965">
                        <c:v>40.827230004599997</c:v>
                      </c:pt>
                      <c:pt idx="966">
                        <c:v>40.798913157599998</c:v>
                      </c:pt>
                      <c:pt idx="967">
                        <c:v>40.770596310599998</c:v>
                      </c:pt>
                      <c:pt idx="968">
                        <c:v>40.742279463599999</c:v>
                      </c:pt>
                      <c:pt idx="969">
                        <c:v>40.7139626166</c:v>
                      </c:pt>
                      <c:pt idx="970">
                        <c:v>40.685645769600001</c:v>
                      </c:pt>
                      <c:pt idx="971">
                        <c:v>40.657328922599994</c:v>
                      </c:pt>
                      <c:pt idx="972">
                        <c:v>40.629012075599995</c:v>
                      </c:pt>
                      <c:pt idx="973">
                        <c:v>40.600695228599996</c:v>
                      </c:pt>
                      <c:pt idx="974">
                        <c:v>40.572378381599997</c:v>
                      </c:pt>
                      <c:pt idx="975">
                        <c:v>40.544061534599997</c:v>
                      </c:pt>
                      <c:pt idx="976">
                        <c:v>40.515744687599998</c:v>
                      </c:pt>
                      <c:pt idx="977">
                        <c:v>40.487427840599999</c:v>
                      </c:pt>
                      <c:pt idx="978">
                        <c:v>40.4591109936</c:v>
                      </c:pt>
                      <c:pt idx="979">
                        <c:v>40.4307941466</c:v>
                      </c:pt>
                      <c:pt idx="980">
                        <c:v>40.402477299600001</c:v>
                      </c:pt>
                      <c:pt idx="981">
                        <c:v>40.374160452599995</c:v>
                      </c:pt>
                      <c:pt idx="982">
                        <c:v>40.345843605599995</c:v>
                      </c:pt>
                      <c:pt idx="983">
                        <c:v>40.317526758599996</c:v>
                      </c:pt>
                      <c:pt idx="984">
                        <c:v>40.289209911599997</c:v>
                      </c:pt>
                      <c:pt idx="985">
                        <c:v>40.260893064599998</c:v>
                      </c:pt>
                      <c:pt idx="986">
                        <c:v>40.232576217599998</c:v>
                      </c:pt>
                      <c:pt idx="987">
                        <c:v>40.204259370599999</c:v>
                      </c:pt>
                      <c:pt idx="988">
                        <c:v>40.1759425236</c:v>
                      </c:pt>
                      <c:pt idx="989">
                        <c:v>40.147625676600001</c:v>
                      </c:pt>
                      <c:pt idx="990">
                        <c:v>40.119308829599994</c:v>
                      </c:pt>
                      <c:pt idx="991">
                        <c:v>40.090991982599995</c:v>
                      </c:pt>
                      <c:pt idx="992">
                        <c:v>40.065506820300001</c:v>
                      </c:pt>
                      <c:pt idx="993">
                        <c:v>40.037189973300002</c:v>
                      </c:pt>
                      <c:pt idx="994">
                        <c:v>40.008873126300003</c:v>
                      </c:pt>
                      <c:pt idx="995">
                        <c:v>39.980556279300004</c:v>
                      </c:pt>
                      <c:pt idx="996">
                        <c:v>39.952239432300004</c:v>
                      </c:pt>
                      <c:pt idx="997">
                        <c:v>39.923922585299998</c:v>
                      </c:pt>
                      <c:pt idx="998">
                        <c:v>39.895605738299999</c:v>
                      </c:pt>
                      <c:pt idx="999">
                        <c:v>39.867288891299999</c:v>
                      </c:pt>
                      <c:pt idx="1000">
                        <c:v>39.841803728999999</c:v>
                      </c:pt>
                      <c:pt idx="1001">
                        <c:v>39.813486881999999</c:v>
                      </c:pt>
                      <c:pt idx="1002">
                        <c:v>39.785170035</c:v>
                      </c:pt>
                      <c:pt idx="1003">
                        <c:v>39.756853188000001</c:v>
                      </c:pt>
                      <c:pt idx="1004">
                        <c:v>39.728536341000002</c:v>
                      </c:pt>
                      <c:pt idx="1005">
                        <c:v>39.700219493999995</c:v>
                      </c:pt>
                      <c:pt idx="1006">
                        <c:v>39.674734331699995</c:v>
                      </c:pt>
                      <c:pt idx="1007">
                        <c:v>39.646417484699995</c:v>
                      </c:pt>
                      <c:pt idx="1008">
                        <c:v>39.618100637699996</c:v>
                      </c:pt>
                      <c:pt idx="1009">
                        <c:v>39.589783790699997</c:v>
                      </c:pt>
                      <c:pt idx="1010">
                        <c:v>39.561466943699998</c:v>
                      </c:pt>
                      <c:pt idx="1011">
                        <c:v>39.535981781399997</c:v>
                      </c:pt>
                      <c:pt idx="1012">
                        <c:v>39.507664934399997</c:v>
                      </c:pt>
                      <c:pt idx="1013">
                        <c:v>39.479348087399998</c:v>
                      </c:pt>
                      <c:pt idx="1014">
                        <c:v>39.451031240399999</c:v>
                      </c:pt>
                      <c:pt idx="1015">
                        <c:v>39.425546078099998</c:v>
                      </c:pt>
                      <c:pt idx="1016">
                        <c:v>39.397229231099999</c:v>
                      </c:pt>
                      <c:pt idx="1017">
                        <c:v>39.3689123841</c:v>
                      </c:pt>
                      <c:pt idx="1018">
                        <c:v>39.3405955371</c:v>
                      </c:pt>
                      <c:pt idx="1019">
                        <c:v>39.3151103748</c:v>
                      </c:pt>
                      <c:pt idx="1020">
                        <c:v>39.2867935278</c:v>
                      </c:pt>
                      <c:pt idx="1021">
                        <c:v>39.258476680800001</c:v>
                      </c:pt>
                      <c:pt idx="1022">
                        <c:v>39.2329915185</c:v>
                      </c:pt>
                      <c:pt idx="1023">
                        <c:v>39.204674671500001</c:v>
                      </c:pt>
                      <c:pt idx="1024">
                        <c:v>39.176357824500002</c:v>
                      </c:pt>
                      <c:pt idx="1025">
                        <c:v>39.150872662199994</c:v>
                      </c:pt>
                      <c:pt idx="1026">
                        <c:v>39.122555815199995</c:v>
                      </c:pt>
                      <c:pt idx="1027">
                        <c:v>39.094238968199996</c:v>
                      </c:pt>
                      <c:pt idx="1028">
                        <c:v>39.068753805900002</c:v>
                      </c:pt>
                      <c:pt idx="1029">
                        <c:v>39.040436958900003</c:v>
                      </c:pt>
                      <c:pt idx="1030">
                        <c:v>39.012120111900003</c:v>
                      </c:pt>
                      <c:pt idx="1031">
                        <c:v>38.986634949599996</c:v>
                      </c:pt>
                      <c:pt idx="1032">
                        <c:v>38.958318102599996</c:v>
                      </c:pt>
                      <c:pt idx="1033">
                        <c:v>38.930001255599997</c:v>
                      </c:pt>
                      <c:pt idx="1034">
                        <c:v>38.904516093300003</c:v>
                      </c:pt>
                      <c:pt idx="1035">
                        <c:v>38.876199246300004</c:v>
                      </c:pt>
                      <c:pt idx="1036">
                        <c:v>38.850714083999996</c:v>
                      </c:pt>
                      <c:pt idx="1037">
                        <c:v>38.822397236999997</c:v>
                      </c:pt>
                      <c:pt idx="1038">
                        <c:v>38.794080389999998</c:v>
                      </c:pt>
                      <c:pt idx="1039">
                        <c:v>38.768595227699997</c:v>
                      </c:pt>
                      <c:pt idx="1040">
                        <c:v>38.740278380699998</c:v>
                      </c:pt>
                      <c:pt idx="1041">
                        <c:v>38.714793218399997</c:v>
                      </c:pt>
                      <c:pt idx="1042">
                        <c:v>38.686476371399998</c:v>
                      </c:pt>
                      <c:pt idx="1043">
                        <c:v>38.660991209099997</c:v>
                      </c:pt>
                      <c:pt idx="1044">
                        <c:v>38.632674362099998</c:v>
                      </c:pt>
                      <c:pt idx="1045">
                        <c:v>38.604357515099998</c:v>
                      </c:pt>
                      <c:pt idx="1046">
                        <c:v>38.578872352800005</c:v>
                      </c:pt>
                      <c:pt idx="1047">
                        <c:v>38.550555505799998</c:v>
                      </c:pt>
                      <c:pt idx="1048">
                        <c:v>38.525070343499998</c:v>
                      </c:pt>
                      <c:pt idx="1049">
                        <c:v>38.496753496499998</c:v>
                      </c:pt>
                      <c:pt idx="1050">
                        <c:v>38.471268334199998</c:v>
                      </c:pt>
                      <c:pt idx="1051">
                        <c:v>38.442951487199998</c:v>
                      </c:pt>
                      <c:pt idx="1052">
                        <c:v>38.417466324899998</c:v>
                      </c:pt>
                      <c:pt idx="1053">
                        <c:v>38.389149477899998</c:v>
                      </c:pt>
                      <c:pt idx="1054">
                        <c:v>38.363664315599998</c:v>
                      </c:pt>
                      <c:pt idx="1055">
                        <c:v>38.335347468599998</c:v>
                      </c:pt>
                      <c:pt idx="1056">
                        <c:v>38.309862306300005</c:v>
                      </c:pt>
                      <c:pt idx="1057">
                        <c:v>38.281545459299998</c:v>
                      </c:pt>
                      <c:pt idx="1058">
                        <c:v>38.256060296999998</c:v>
                      </c:pt>
                      <c:pt idx="1059">
                        <c:v>38.230575134699997</c:v>
                      </c:pt>
                      <c:pt idx="1060">
                        <c:v>38.202258287699998</c:v>
                      </c:pt>
                      <c:pt idx="1061">
                        <c:v>38.176773125399997</c:v>
                      </c:pt>
                      <c:pt idx="1062">
                        <c:v>38.148456278399998</c:v>
                      </c:pt>
                      <c:pt idx="1063">
                        <c:v>38.122971116099997</c:v>
                      </c:pt>
                      <c:pt idx="1064">
                        <c:v>38.094654269099998</c:v>
                      </c:pt>
                      <c:pt idx="1065">
                        <c:v>38.069169106800004</c:v>
                      </c:pt>
                      <c:pt idx="1066">
                        <c:v>38.043683944499996</c:v>
                      </c:pt>
                      <c:pt idx="1067">
                        <c:v>38.015367097499997</c:v>
                      </c:pt>
                      <c:pt idx="1068">
                        <c:v>37.989881935199996</c:v>
                      </c:pt>
                      <c:pt idx="1069">
                        <c:v>37.961565088199997</c:v>
                      </c:pt>
                      <c:pt idx="1070">
                        <c:v>37.936079925900003</c:v>
                      </c:pt>
                      <c:pt idx="1071">
                        <c:v>37.910594763599995</c:v>
                      </c:pt>
                      <c:pt idx="1072">
                        <c:v>37.882277916599996</c:v>
                      </c:pt>
                      <c:pt idx="1073">
                        <c:v>37.856792754300002</c:v>
                      </c:pt>
                      <c:pt idx="1074">
                        <c:v>37.831307592000002</c:v>
                      </c:pt>
                      <c:pt idx="1075">
                        <c:v>37.802990744999995</c:v>
                      </c:pt>
                      <c:pt idx="1076">
                        <c:v>37.777505582699995</c:v>
                      </c:pt>
                      <c:pt idx="1077">
                        <c:v>37.752020420400001</c:v>
                      </c:pt>
                      <c:pt idx="1078">
                        <c:v>37.723703573400002</c:v>
                      </c:pt>
                      <c:pt idx="1079">
                        <c:v>37.698218411100001</c:v>
                      </c:pt>
                      <c:pt idx="1080">
                        <c:v>37.6727332488</c:v>
                      </c:pt>
                      <c:pt idx="1081">
                        <c:v>37.644416401800001</c:v>
                      </c:pt>
                      <c:pt idx="1082">
                        <c:v>37.6189312395</c:v>
                      </c:pt>
                      <c:pt idx="1083">
                        <c:v>37.593446077199999</c:v>
                      </c:pt>
                      <c:pt idx="1084">
                        <c:v>37.565129230199993</c:v>
                      </c:pt>
                      <c:pt idx="1085">
                        <c:v>37.539644067899999</c:v>
                      </c:pt>
                      <c:pt idx="1086">
                        <c:v>37.514158905599999</c:v>
                      </c:pt>
                      <c:pt idx="1087">
                        <c:v>37.488673743299998</c:v>
                      </c:pt>
                      <c:pt idx="1088">
                        <c:v>37.460356896299999</c:v>
                      </c:pt>
                      <c:pt idx="1089">
                        <c:v>37.434871733999998</c:v>
                      </c:pt>
                      <c:pt idx="1090">
                        <c:v>37.409386571699997</c:v>
                      </c:pt>
                      <c:pt idx="1091">
                        <c:v>37.383901409400004</c:v>
                      </c:pt>
                      <c:pt idx="1092">
                        <c:v>37.355584562399997</c:v>
                      </c:pt>
                      <c:pt idx="1093">
                        <c:v>37.330099400099996</c:v>
                      </c:pt>
                      <c:pt idx="1094">
                        <c:v>37.304614237800003</c:v>
                      </c:pt>
                      <c:pt idx="1095">
                        <c:v>37.279129075500002</c:v>
                      </c:pt>
                      <c:pt idx="1096">
                        <c:v>37.253643913199994</c:v>
                      </c:pt>
                      <c:pt idx="1097">
                        <c:v>37.225327066199995</c:v>
                      </c:pt>
                      <c:pt idx="1098">
                        <c:v>37.199841903900001</c:v>
                      </c:pt>
                      <c:pt idx="1099">
                        <c:v>37.1743567416</c:v>
                      </c:pt>
                      <c:pt idx="1100">
                        <c:v>37.1488715793</c:v>
                      </c:pt>
                      <c:pt idx="1101">
                        <c:v>37.123386416999999</c:v>
                      </c:pt>
                      <c:pt idx="1102">
                        <c:v>37.09506957</c:v>
                      </c:pt>
                      <c:pt idx="1103">
                        <c:v>37.069584407699999</c:v>
                      </c:pt>
                      <c:pt idx="1104">
                        <c:v>37.044099245399998</c:v>
                      </c:pt>
                      <c:pt idx="1105">
                        <c:v>37.018614083099997</c:v>
                      </c:pt>
                      <c:pt idx="1106">
                        <c:v>36.993128920800004</c:v>
                      </c:pt>
                      <c:pt idx="1107">
                        <c:v>36.967643758499996</c:v>
                      </c:pt>
                      <c:pt idx="1108">
                        <c:v>36.942158596199995</c:v>
                      </c:pt>
                      <c:pt idx="1109">
                        <c:v>36.913841749199996</c:v>
                      </c:pt>
                      <c:pt idx="1110">
                        <c:v>36.888356586900002</c:v>
                      </c:pt>
                      <c:pt idx="1111">
                        <c:v>36.862871424599994</c:v>
                      </c:pt>
                      <c:pt idx="1112">
                        <c:v>36.837386262300001</c:v>
                      </c:pt>
                      <c:pt idx="1113">
                        <c:v>36.8119011</c:v>
                      </c:pt>
                      <c:pt idx="1114">
                        <c:v>36.786415937699999</c:v>
                      </c:pt>
                      <c:pt idx="1115">
                        <c:v>36.760930775399999</c:v>
                      </c:pt>
                      <c:pt idx="1116">
                        <c:v>36.735445613099998</c:v>
                      </c:pt>
                      <c:pt idx="1117">
                        <c:v>36.709960450800004</c:v>
                      </c:pt>
                      <c:pt idx="1118">
                        <c:v>36.684475288499996</c:v>
                      </c:pt>
                      <c:pt idx="1119">
                        <c:v>36.658990126199996</c:v>
                      </c:pt>
                      <c:pt idx="1120">
                        <c:v>36.630673279199996</c:v>
                      </c:pt>
                      <c:pt idx="1121">
                        <c:v>36.605188116900003</c:v>
                      </c:pt>
                      <c:pt idx="1122">
                        <c:v>36.579702954599995</c:v>
                      </c:pt>
                      <c:pt idx="1123">
                        <c:v>36.554217792300001</c:v>
                      </c:pt>
                      <c:pt idx="1124">
                        <c:v>36.52873263</c:v>
                      </c:pt>
                      <c:pt idx="1125">
                        <c:v>36.5032474677</c:v>
                      </c:pt>
                      <c:pt idx="1126">
                        <c:v>36.477762305399999</c:v>
                      </c:pt>
                      <c:pt idx="1127">
                        <c:v>36.452277143099998</c:v>
                      </c:pt>
                      <c:pt idx="1128">
                        <c:v>36.426791980800004</c:v>
                      </c:pt>
                      <c:pt idx="1129">
                        <c:v>36.401306818499997</c:v>
                      </c:pt>
                      <c:pt idx="1130">
                        <c:v>36.375821656199996</c:v>
                      </c:pt>
                      <c:pt idx="1131">
                        <c:v>36.350336493900002</c:v>
                      </c:pt>
                      <c:pt idx="1132">
                        <c:v>36.324851331599994</c:v>
                      </c:pt>
                      <c:pt idx="1133">
                        <c:v>36.299366169300001</c:v>
                      </c:pt>
                      <c:pt idx="1134">
                        <c:v>36.273881007</c:v>
                      </c:pt>
                      <c:pt idx="1135">
                        <c:v>36.248395844699999</c:v>
                      </c:pt>
                      <c:pt idx="1136">
                        <c:v>36.222910682399998</c:v>
                      </c:pt>
                      <c:pt idx="1137">
                        <c:v>36.200257204800003</c:v>
                      </c:pt>
                      <c:pt idx="1138">
                        <c:v>36.174772042499995</c:v>
                      </c:pt>
                      <c:pt idx="1139">
                        <c:v>36.149286880199995</c:v>
                      </c:pt>
                      <c:pt idx="1140">
                        <c:v>36.123801717900001</c:v>
                      </c:pt>
                      <c:pt idx="1141">
                        <c:v>36.0983165556</c:v>
                      </c:pt>
                      <c:pt idx="1142">
                        <c:v>36.0728313933</c:v>
                      </c:pt>
                      <c:pt idx="1143">
                        <c:v>36.047346230999999</c:v>
                      </c:pt>
                      <c:pt idx="1144">
                        <c:v>36.021861068699998</c:v>
                      </c:pt>
                      <c:pt idx="1145">
                        <c:v>35.996375906399997</c:v>
                      </c:pt>
                      <c:pt idx="1146">
                        <c:v>35.970890744099997</c:v>
                      </c:pt>
                      <c:pt idx="1147">
                        <c:v>35.945405581800003</c:v>
                      </c:pt>
                      <c:pt idx="1148">
                        <c:v>35.919920419500002</c:v>
                      </c:pt>
                      <c:pt idx="1149">
                        <c:v>35.8972669419</c:v>
                      </c:pt>
                      <c:pt idx="1150">
                        <c:v>35.871781779599999</c:v>
                      </c:pt>
                      <c:pt idx="1151">
                        <c:v>35.846296617299998</c:v>
                      </c:pt>
                      <c:pt idx="1152">
                        <c:v>35.820811454999998</c:v>
                      </c:pt>
                      <c:pt idx="1153">
                        <c:v>35.795326292699997</c:v>
                      </c:pt>
                      <c:pt idx="1154">
                        <c:v>35.769841130400003</c:v>
                      </c:pt>
                      <c:pt idx="1155">
                        <c:v>35.747187652800001</c:v>
                      </c:pt>
                      <c:pt idx="1156">
                        <c:v>35.7217024905</c:v>
                      </c:pt>
                      <c:pt idx="1157">
                        <c:v>35.696217328199999</c:v>
                      </c:pt>
                      <c:pt idx="1158">
                        <c:v>35.670732165899999</c:v>
                      </c:pt>
                      <c:pt idx="1159">
                        <c:v>35.645247003599998</c:v>
                      </c:pt>
                      <c:pt idx="1160">
                        <c:v>35.619761841300004</c:v>
                      </c:pt>
                      <c:pt idx="1161">
                        <c:v>35.597108363699995</c:v>
                      </c:pt>
                      <c:pt idx="1162">
                        <c:v>35.571623201400001</c:v>
                      </c:pt>
                      <c:pt idx="1163">
                        <c:v>35.546138039100001</c:v>
                      </c:pt>
                      <c:pt idx="1164">
                        <c:v>35.5206528768</c:v>
                      </c:pt>
                      <c:pt idx="1165">
                        <c:v>35.495167714499999</c:v>
                      </c:pt>
                      <c:pt idx="1166">
                        <c:v>35.472514236899997</c:v>
                      </c:pt>
                      <c:pt idx="1167">
                        <c:v>35.447029074599996</c:v>
                      </c:pt>
                      <c:pt idx="1168">
                        <c:v>35.421543912300002</c:v>
                      </c:pt>
                      <c:pt idx="1169">
                        <c:v>35.396058750000002</c:v>
                      </c:pt>
                      <c:pt idx="1170">
                        <c:v>35.373405272399999</c:v>
                      </c:pt>
                      <c:pt idx="1171">
                        <c:v>35.347920110099999</c:v>
                      </c:pt>
                      <c:pt idx="1172">
                        <c:v>35.322434947800005</c:v>
                      </c:pt>
                      <c:pt idx="1173">
                        <c:v>35.299781470199996</c:v>
                      </c:pt>
                      <c:pt idx="1174">
                        <c:v>35.274296307900002</c:v>
                      </c:pt>
                      <c:pt idx="1175">
                        <c:v>35.248811145599994</c:v>
                      </c:pt>
                      <c:pt idx="1176">
                        <c:v>35.223325983300001</c:v>
                      </c:pt>
                      <c:pt idx="1177">
                        <c:v>35.200672505699998</c:v>
                      </c:pt>
                      <c:pt idx="1178">
                        <c:v>35.175187343399998</c:v>
                      </c:pt>
                      <c:pt idx="1179">
                        <c:v>35.149702181099997</c:v>
                      </c:pt>
                      <c:pt idx="1180">
                        <c:v>35.127048703500002</c:v>
                      </c:pt>
                      <c:pt idx="1181">
                        <c:v>35.101563541199994</c:v>
                      </c:pt>
                      <c:pt idx="1182">
                        <c:v>35.0760783789</c:v>
                      </c:pt>
                      <c:pt idx="1183">
                        <c:v>35.053424901300005</c:v>
                      </c:pt>
                      <c:pt idx="1184">
                        <c:v>35.027939738999997</c:v>
                      </c:pt>
                      <c:pt idx="1185">
                        <c:v>35.002454576699996</c:v>
                      </c:pt>
                      <c:pt idx="1186">
                        <c:v>34.979801099099994</c:v>
                      </c:pt>
                      <c:pt idx="1187">
                        <c:v>34.9543159368</c:v>
                      </c:pt>
                      <c:pt idx="1188">
                        <c:v>34.9288307745</c:v>
                      </c:pt>
                      <c:pt idx="1189">
                        <c:v>34.906177296899997</c:v>
                      </c:pt>
                      <c:pt idx="1190">
                        <c:v>34.880692134599997</c:v>
                      </c:pt>
                      <c:pt idx="1191">
                        <c:v>34.858038657000002</c:v>
                      </c:pt>
                      <c:pt idx="1192">
                        <c:v>34.832553494699994</c:v>
                      </c:pt>
                      <c:pt idx="1193">
                        <c:v>34.8070683324</c:v>
                      </c:pt>
                      <c:pt idx="1194">
                        <c:v>34.784414854800005</c:v>
                      </c:pt>
                      <c:pt idx="1195">
                        <c:v>34.758929692499997</c:v>
                      </c:pt>
                      <c:pt idx="1196">
                        <c:v>34.736276214900002</c:v>
                      </c:pt>
                      <c:pt idx="1197">
                        <c:v>34.710791052600001</c:v>
                      </c:pt>
                      <c:pt idx="1198">
                        <c:v>34.6853058903</c:v>
                      </c:pt>
                      <c:pt idx="1199">
                        <c:v>34.662652412699998</c:v>
                      </c:pt>
                      <c:pt idx="1200">
                        <c:v>34.637167250399997</c:v>
                      </c:pt>
                      <c:pt idx="1201">
                        <c:v>34.614513772800002</c:v>
                      </c:pt>
                      <c:pt idx="1202">
                        <c:v>34.589028610500002</c:v>
                      </c:pt>
                      <c:pt idx="1203">
                        <c:v>34.566375132899999</c:v>
                      </c:pt>
                      <c:pt idx="1204">
                        <c:v>34.540889970599999</c:v>
                      </c:pt>
                      <c:pt idx="1205">
                        <c:v>34.518236492999996</c:v>
                      </c:pt>
                      <c:pt idx="1206">
                        <c:v>34.492751330699996</c:v>
                      </c:pt>
                      <c:pt idx="1207">
                        <c:v>34.467266168400002</c:v>
                      </c:pt>
                      <c:pt idx="1208">
                        <c:v>34.4446126908</c:v>
                      </c:pt>
                      <c:pt idx="1209">
                        <c:v>34.419127528499999</c:v>
                      </c:pt>
                      <c:pt idx="1210">
                        <c:v>34.396474050900004</c:v>
                      </c:pt>
                      <c:pt idx="1211">
                        <c:v>34.370988888599996</c:v>
                      </c:pt>
                      <c:pt idx="1212">
                        <c:v>34.348335411000001</c:v>
                      </c:pt>
                      <c:pt idx="1213">
                        <c:v>34.322850248699993</c:v>
                      </c:pt>
                      <c:pt idx="1214">
                        <c:v>34.300196771099998</c:v>
                      </c:pt>
                      <c:pt idx="1215">
                        <c:v>34.277543293499996</c:v>
                      </c:pt>
                      <c:pt idx="1216">
                        <c:v>34.252058131199995</c:v>
                      </c:pt>
                      <c:pt idx="1217">
                        <c:v>34.2294046536</c:v>
                      </c:pt>
                      <c:pt idx="1218">
                        <c:v>34.203919491299999</c:v>
                      </c:pt>
                      <c:pt idx="1219">
                        <c:v>34.181266013699997</c:v>
                      </c:pt>
                      <c:pt idx="1220">
                        <c:v>34.155780851400003</c:v>
                      </c:pt>
                      <c:pt idx="1221">
                        <c:v>34.133127373800001</c:v>
                      </c:pt>
                      <c:pt idx="1222">
                        <c:v>34.1076422115</c:v>
                      </c:pt>
                      <c:pt idx="1223">
                        <c:v>34.084988733899998</c:v>
                      </c:pt>
                      <c:pt idx="1224">
                        <c:v>34.062335256300003</c:v>
                      </c:pt>
                      <c:pt idx="1225">
                        <c:v>34.036850094000002</c:v>
                      </c:pt>
                      <c:pt idx="1226">
                        <c:v>34.0141966164</c:v>
                      </c:pt>
                      <c:pt idx="1227">
                        <c:v>33.988711454099999</c:v>
                      </c:pt>
                      <c:pt idx="1228">
                        <c:v>33.966057976499997</c:v>
                      </c:pt>
                      <c:pt idx="1229">
                        <c:v>33.943404498900001</c:v>
                      </c:pt>
                      <c:pt idx="1230">
                        <c:v>33.917919336600001</c:v>
                      </c:pt>
                      <c:pt idx="1231">
                        <c:v>33.895265858999998</c:v>
                      </c:pt>
                      <c:pt idx="1232">
                        <c:v>33.869780696699998</c:v>
                      </c:pt>
                      <c:pt idx="1233">
                        <c:v>33.847127219099995</c:v>
                      </c:pt>
                      <c:pt idx="1234">
                        <c:v>33.8244737415</c:v>
                      </c:pt>
                      <c:pt idx="1235">
                        <c:v>33.7989885792</c:v>
                      </c:pt>
                      <c:pt idx="1236">
                        <c:v>33.776335101599997</c:v>
                      </c:pt>
                      <c:pt idx="1237">
                        <c:v>33.753681624000002</c:v>
                      </c:pt>
                      <c:pt idx="1238">
                        <c:v>33.728196461699994</c:v>
                      </c:pt>
                      <c:pt idx="1239">
                        <c:v>33.705542984099999</c:v>
                      </c:pt>
                      <c:pt idx="1240">
                        <c:v>33.682889506499997</c:v>
                      </c:pt>
                      <c:pt idx="1241">
                        <c:v>33.657404344199996</c:v>
                      </c:pt>
                      <c:pt idx="1242">
                        <c:v>33.634750866600001</c:v>
                      </c:pt>
                      <c:pt idx="1243">
                        <c:v>33.612097388999999</c:v>
                      </c:pt>
                      <c:pt idx="1244">
                        <c:v>33.586612226699998</c:v>
                      </c:pt>
                      <c:pt idx="1245">
                        <c:v>33.563958749099996</c:v>
                      </c:pt>
                      <c:pt idx="1246">
                        <c:v>33.541305271500001</c:v>
                      </c:pt>
                      <c:pt idx="1247">
                        <c:v>33.518651793899998</c:v>
                      </c:pt>
                      <c:pt idx="1248">
                        <c:v>33.493166631599998</c:v>
                      </c:pt>
                      <c:pt idx="1249">
                        <c:v>33.470513154000002</c:v>
                      </c:pt>
                      <c:pt idx="1250">
                        <c:v>33.4478596764</c:v>
                      </c:pt>
                      <c:pt idx="1251">
                        <c:v>33.422374514099999</c:v>
                      </c:pt>
                      <c:pt idx="1252">
                        <c:v>33.399721036499997</c:v>
                      </c:pt>
                      <c:pt idx="1253">
                        <c:v>33.377067558900002</c:v>
                      </c:pt>
                      <c:pt idx="1254">
                        <c:v>33.3544140813</c:v>
                      </c:pt>
                      <c:pt idx="1255">
                        <c:v>33.328928918999999</c:v>
                      </c:pt>
                      <c:pt idx="1256">
                        <c:v>33.306275441399997</c:v>
                      </c:pt>
                      <c:pt idx="1257">
                        <c:v>33.283621963800002</c:v>
                      </c:pt>
                      <c:pt idx="1258">
                        <c:v>33.260968486199999</c:v>
                      </c:pt>
                      <c:pt idx="1259">
                        <c:v>33.238315008599997</c:v>
                      </c:pt>
                      <c:pt idx="1260">
                        <c:v>33.212829846300004</c:v>
                      </c:pt>
                      <c:pt idx="1261">
                        <c:v>33.190176368699994</c:v>
                      </c:pt>
                      <c:pt idx="1262">
                        <c:v>33.167522891099999</c:v>
                      </c:pt>
                      <c:pt idx="1263">
                        <c:v>33.144869413499997</c:v>
                      </c:pt>
                      <c:pt idx="1264">
                        <c:v>33.122215935900002</c:v>
                      </c:pt>
                      <c:pt idx="1265">
                        <c:v>33.096730773600001</c:v>
                      </c:pt>
                      <c:pt idx="1266">
                        <c:v>33.074077295999999</c:v>
                      </c:pt>
                      <c:pt idx="1267">
                        <c:v>33.051423818400004</c:v>
                      </c:pt>
                      <c:pt idx="1268">
                        <c:v>33.028770340800001</c:v>
                      </c:pt>
                      <c:pt idx="1269">
                        <c:v>33.006116863199999</c:v>
                      </c:pt>
                      <c:pt idx="1270">
                        <c:v>32.983463385599997</c:v>
                      </c:pt>
                      <c:pt idx="1271">
                        <c:v>32.957978223300003</c:v>
                      </c:pt>
                      <c:pt idx="1272">
                        <c:v>32.935324745699994</c:v>
                      </c:pt>
                      <c:pt idx="1273">
                        <c:v>32.912671268099999</c:v>
                      </c:pt>
                      <c:pt idx="1274">
                        <c:v>32.890017790499996</c:v>
                      </c:pt>
                      <c:pt idx="1275">
                        <c:v>32.867364312900001</c:v>
                      </c:pt>
                      <c:pt idx="1276">
                        <c:v>32.844710835299999</c:v>
                      </c:pt>
                      <c:pt idx="1277">
                        <c:v>32.822057357699997</c:v>
                      </c:pt>
                      <c:pt idx="1278">
                        <c:v>32.799403880099995</c:v>
                      </c:pt>
                      <c:pt idx="1279">
                        <c:v>32.773918717800001</c:v>
                      </c:pt>
                      <c:pt idx="1280">
                        <c:v>32.751265240199999</c:v>
                      </c:pt>
                      <c:pt idx="1281">
                        <c:v>32.728611762599996</c:v>
                      </c:pt>
                      <c:pt idx="1282">
                        <c:v>32.705958285000001</c:v>
                      </c:pt>
                      <c:pt idx="1283">
                        <c:v>32.683304807399999</c:v>
                      </c:pt>
                      <c:pt idx="1284">
                        <c:v>32.660651329800004</c:v>
                      </c:pt>
                      <c:pt idx="1285">
                        <c:v>32.637997852199994</c:v>
                      </c:pt>
                      <c:pt idx="1286">
                        <c:v>32.615344374599999</c:v>
                      </c:pt>
                      <c:pt idx="1287">
                        <c:v>32.592690896999997</c:v>
                      </c:pt>
                      <c:pt idx="1288">
                        <c:v>32.570037419400002</c:v>
                      </c:pt>
                      <c:pt idx="1289">
                        <c:v>32.5473839418</c:v>
                      </c:pt>
                      <c:pt idx="1290">
                        <c:v>32.524730464199997</c:v>
                      </c:pt>
                      <c:pt idx="1291">
                        <c:v>32.502076986599995</c:v>
                      </c:pt>
                      <c:pt idx="1292">
                        <c:v>32.479423509</c:v>
                      </c:pt>
                      <c:pt idx="1293">
                        <c:v>32.456770031399998</c:v>
                      </c:pt>
                      <c:pt idx="1294">
                        <c:v>32.434116553800003</c:v>
                      </c:pt>
                      <c:pt idx="1295">
                        <c:v>32.411463076199993</c:v>
                      </c:pt>
                      <c:pt idx="1296">
                        <c:v>32.388809598599998</c:v>
                      </c:pt>
                      <c:pt idx="1297">
                        <c:v>32.366156120999996</c:v>
                      </c:pt>
                      <c:pt idx="1298">
                        <c:v>32.343502643400001</c:v>
                      </c:pt>
                      <c:pt idx="1299">
                        <c:v>32.320849165799999</c:v>
                      </c:pt>
                      <c:pt idx="1300">
                        <c:v>32.298195688199996</c:v>
                      </c:pt>
                      <c:pt idx="1301">
                        <c:v>32.275542210600001</c:v>
                      </c:pt>
                      <c:pt idx="1302">
                        <c:v>32.252888732999999</c:v>
                      </c:pt>
                      <c:pt idx="1303">
                        <c:v>32.230235255400004</c:v>
                      </c:pt>
                      <c:pt idx="1304">
                        <c:v>32.207581777800002</c:v>
                      </c:pt>
                      <c:pt idx="1305">
                        <c:v>32.184928300199999</c:v>
                      </c:pt>
                      <c:pt idx="1306">
                        <c:v>32.162274822599997</c:v>
                      </c:pt>
                      <c:pt idx="1307">
                        <c:v>32.139621345000002</c:v>
                      </c:pt>
                      <c:pt idx="1308">
                        <c:v>32.1169678674</c:v>
                      </c:pt>
                      <c:pt idx="1309">
                        <c:v>32.094314389800005</c:v>
                      </c:pt>
                      <c:pt idx="1310">
                        <c:v>32.071660912199995</c:v>
                      </c:pt>
                      <c:pt idx="1311">
                        <c:v>32.0490074346</c:v>
                      </c:pt>
                      <c:pt idx="1312">
                        <c:v>32.026353956999998</c:v>
                      </c:pt>
                      <c:pt idx="1313">
                        <c:v>32.003700479400003</c:v>
                      </c:pt>
                      <c:pt idx="1314">
                        <c:v>31.9810470018</c:v>
                      </c:pt>
                      <c:pt idx="1315">
                        <c:v>31.9612252089</c:v>
                      </c:pt>
                      <c:pt idx="1316">
                        <c:v>31.938571731300001</c:v>
                      </c:pt>
                      <c:pt idx="1317">
                        <c:v>31.915918253699996</c:v>
                      </c:pt>
                      <c:pt idx="1318">
                        <c:v>31.893264776099997</c:v>
                      </c:pt>
                      <c:pt idx="1319">
                        <c:v>31.870611298499998</c:v>
                      </c:pt>
                      <c:pt idx="1320">
                        <c:v>31.8479578209</c:v>
                      </c:pt>
                      <c:pt idx="1321">
                        <c:v>31.825304343300001</c:v>
                      </c:pt>
                      <c:pt idx="1322">
                        <c:v>31.802650865699995</c:v>
                      </c:pt>
                      <c:pt idx="1323">
                        <c:v>31.782829072800002</c:v>
                      </c:pt>
                      <c:pt idx="1324">
                        <c:v>31.760175595199996</c:v>
                      </c:pt>
                      <c:pt idx="1325">
                        <c:v>31.737522117599998</c:v>
                      </c:pt>
                      <c:pt idx="1326">
                        <c:v>31.714868639999999</c:v>
                      </c:pt>
                      <c:pt idx="1327">
                        <c:v>31.6922151624</c:v>
                      </c:pt>
                      <c:pt idx="1328">
                        <c:v>31.669561684800001</c:v>
                      </c:pt>
                      <c:pt idx="1329">
                        <c:v>31.649739891900001</c:v>
                      </c:pt>
                      <c:pt idx="1330">
                        <c:v>31.627086414300003</c:v>
                      </c:pt>
                      <c:pt idx="1331">
                        <c:v>31.604432936699997</c:v>
                      </c:pt>
                      <c:pt idx="1332">
                        <c:v>31.581779459099998</c:v>
                      </c:pt>
                      <c:pt idx="1333">
                        <c:v>31.559125981499999</c:v>
                      </c:pt>
                      <c:pt idx="1334">
                        <c:v>31.536472503900001</c:v>
                      </c:pt>
                      <c:pt idx="1335">
                        <c:v>31.516650711</c:v>
                      </c:pt>
                      <c:pt idx="1336">
                        <c:v>31.493997233400002</c:v>
                      </c:pt>
                      <c:pt idx="1337">
                        <c:v>31.471343755800003</c:v>
                      </c:pt>
                      <c:pt idx="1338">
                        <c:v>31.448690278199997</c:v>
                      </c:pt>
                      <c:pt idx="1339">
                        <c:v>31.428868485300001</c:v>
                      </c:pt>
                      <c:pt idx="1340">
                        <c:v>31.406215007699995</c:v>
                      </c:pt>
                      <c:pt idx="1341">
                        <c:v>31.383561530099996</c:v>
                      </c:pt>
                      <c:pt idx="1342">
                        <c:v>31.360908052499997</c:v>
                      </c:pt>
                      <c:pt idx="1343">
                        <c:v>31.341086259599997</c:v>
                      </c:pt>
                      <c:pt idx="1344">
                        <c:v>31.318432781999999</c:v>
                      </c:pt>
                      <c:pt idx="1345">
                        <c:v>31.2957793044</c:v>
                      </c:pt>
                      <c:pt idx="1346">
                        <c:v>31.273125826800001</c:v>
                      </c:pt>
                      <c:pt idx="1347">
                        <c:v>31.253304033900001</c:v>
                      </c:pt>
                      <c:pt idx="1348">
                        <c:v>31.230650556300002</c:v>
                      </c:pt>
                      <c:pt idx="1349">
                        <c:v>31.207997078699997</c:v>
                      </c:pt>
                      <c:pt idx="1350">
                        <c:v>31.185343601099998</c:v>
                      </c:pt>
                      <c:pt idx="1351">
                        <c:v>31.165521808199998</c:v>
                      </c:pt>
                      <c:pt idx="1352">
                        <c:v>31.142868330599999</c:v>
                      </c:pt>
                      <c:pt idx="1353">
                        <c:v>31.120214853</c:v>
                      </c:pt>
                      <c:pt idx="1354">
                        <c:v>31.100393060099996</c:v>
                      </c:pt>
                      <c:pt idx="1355">
                        <c:v>31.077739582499998</c:v>
                      </c:pt>
                      <c:pt idx="1356">
                        <c:v>31.055086104899999</c:v>
                      </c:pt>
                      <c:pt idx="1357">
                        <c:v>31.035264311999999</c:v>
                      </c:pt>
                      <c:pt idx="1358">
                        <c:v>31.0126108344</c:v>
                      </c:pt>
                      <c:pt idx="1359">
                        <c:v>30.989957356800002</c:v>
                      </c:pt>
                      <c:pt idx="1360">
                        <c:v>30.970135563900001</c:v>
                      </c:pt>
                      <c:pt idx="1361">
                        <c:v>30.947482086300003</c:v>
                      </c:pt>
                      <c:pt idx="1362">
                        <c:v>30.924828608699997</c:v>
                      </c:pt>
                      <c:pt idx="1363">
                        <c:v>30.9050068158</c:v>
                      </c:pt>
                      <c:pt idx="1364">
                        <c:v>30.882353338199998</c:v>
                      </c:pt>
                      <c:pt idx="1365">
                        <c:v>30.859699860599999</c:v>
                      </c:pt>
                      <c:pt idx="1366">
                        <c:v>30.839878067699996</c:v>
                      </c:pt>
                      <c:pt idx="1367">
                        <c:v>30.817224590099997</c:v>
                      </c:pt>
                      <c:pt idx="1368">
                        <c:v>30.797402797199997</c:v>
                      </c:pt>
                      <c:pt idx="1369">
                        <c:v>30.774749319599998</c:v>
                      </c:pt>
                      <c:pt idx="1370">
                        <c:v>30.752095841999999</c:v>
                      </c:pt>
                      <c:pt idx="1371">
                        <c:v>30.732274049099999</c:v>
                      </c:pt>
                      <c:pt idx="1372">
                        <c:v>30.7096205715</c:v>
                      </c:pt>
                      <c:pt idx="1373">
                        <c:v>30.689798778599997</c:v>
                      </c:pt>
                      <c:pt idx="1374">
                        <c:v>30.667145300999998</c:v>
                      </c:pt>
                      <c:pt idx="1375">
                        <c:v>30.644491823399999</c:v>
                      </c:pt>
                      <c:pt idx="1376">
                        <c:v>30.624670030499999</c:v>
                      </c:pt>
                      <c:pt idx="1377">
                        <c:v>30.6020165529</c:v>
                      </c:pt>
                      <c:pt idx="1378">
                        <c:v>30.58219476</c:v>
                      </c:pt>
                      <c:pt idx="1379">
                        <c:v>30.559541282400001</c:v>
                      </c:pt>
                      <c:pt idx="1380">
                        <c:v>30.539719489499998</c:v>
                      </c:pt>
                      <c:pt idx="1381">
                        <c:v>30.517066011899999</c:v>
                      </c:pt>
                      <c:pt idx="1382">
                        <c:v>30.497244218999999</c:v>
                      </c:pt>
                      <c:pt idx="1383">
                        <c:v>30.4745907414</c:v>
                      </c:pt>
                      <c:pt idx="1384">
                        <c:v>30.4547689485</c:v>
                      </c:pt>
                      <c:pt idx="1385">
                        <c:v>30.432115470900001</c:v>
                      </c:pt>
                      <c:pt idx="1386">
                        <c:v>30.412293677999997</c:v>
                      </c:pt>
                      <c:pt idx="1387">
                        <c:v>30.389640200399999</c:v>
                      </c:pt>
                      <c:pt idx="1388">
                        <c:v>30.369818407499999</c:v>
                      </c:pt>
                      <c:pt idx="1389">
                        <c:v>30.3471649299</c:v>
                      </c:pt>
                      <c:pt idx="1390">
                        <c:v>30.327343137</c:v>
                      </c:pt>
                      <c:pt idx="1391">
                        <c:v>30.304689659400001</c:v>
                      </c:pt>
                      <c:pt idx="1392">
                        <c:v>30.284867866500001</c:v>
                      </c:pt>
                      <c:pt idx="1393">
                        <c:v>30.262214388900002</c:v>
                      </c:pt>
                      <c:pt idx="1394">
                        <c:v>30.242392595999998</c:v>
                      </c:pt>
                      <c:pt idx="1395">
                        <c:v>30.2197391184</c:v>
                      </c:pt>
                      <c:pt idx="1396">
                        <c:v>30.1999173255</c:v>
                      </c:pt>
                      <c:pt idx="1397">
                        <c:v>30.177263847900001</c:v>
                      </c:pt>
                      <c:pt idx="1398">
                        <c:v>30.157442055000001</c:v>
                      </c:pt>
                      <c:pt idx="1399">
                        <c:v>30.134788577400002</c:v>
                      </c:pt>
                      <c:pt idx="1400">
                        <c:v>30.114966784499998</c:v>
                      </c:pt>
                      <c:pt idx="1401">
                        <c:v>30.0923133069</c:v>
                      </c:pt>
                      <c:pt idx="1402">
                        <c:v>30.072491513999999</c:v>
                      </c:pt>
                      <c:pt idx="1403">
                        <c:v>30.052669721099999</c:v>
                      </c:pt>
                      <c:pt idx="1404">
                        <c:v>30.0300162435</c:v>
                      </c:pt>
                      <c:pt idx="1405">
                        <c:v>30.010194450599997</c:v>
                      </c:pt>
                      <c:pt idx="1406">
                        <c:v>29.987540972999998</c:v>
                      </c:pt>
                      <c:pt idx="1407">
                        <c:v>29.967719180099998</c:v>
                      </c:pt>
                      <c:pt idx="1408">
                        <c:v>29.945065702499999</c:v>
                      </c:pt>
                      <c:pt idx="1409">
                        <c:v>29.925243909599999</c:v>
                      </c:pt>
                      <c:pt idx="1410">
                        <c:v>29.905422116699995</c:v>
                      </c:pt>
                      <c:pt idx="1411">
                        <c:v>29.882768639099996</c:v>
                      </c:pt>
                      <c:pt idx="1412">
                        <c:v>29.862946846199996</c:v>
                      </c:pt>
                      <c:pt idx="1413">
                        <c:v>29.843125053300003</c:v>
                      </c:pt>
                      <c:pt idx="1414">
                        <c:v>29.820471575699997</c:v>
                      </c:pt>
                      <c:pt idx="1415">
                        <c:v>29.800649782800001</c:v>
                      </c:pt>
                      <c:pt idx="1416">
                        <c:v>29.777996305199995</c:v>
                      </c:pt>
                      <c:pt idx="1417">
                        <c:v>29.758174512300002</c:v>
                      </c:pt>
                      <c:pt idx="1418">
                        <c:v>29.738352719400002</c:v>
                      </c:pt>
                      <c:pt idx="1419">
                        <c:v>29.715699241800003</c:v>
                      </c:pt>
                      <c:pt idx="1420">
                        <c:v>29.695877448899999</c:v>
                      </c:pt>
                      <c:pt idx="1421">
                        <c:v>29.676055655999999</c:v>
                      </c:pt>
                      <c:pt idx="1422">
                        <c:v>29.6534021784</c:v>
                      </c:pt>
                      <c:pt idx="1423">
                        <c:v>29.6335803855</c:v>
                      </c:pt>
                      <c:pt idx="1424">
                        <c:v>29.613758592599996</c:v>
                      </c:pt>
                      <c:pt idx="1425">
                        <c:v>29.591105114999998</c:v>
                      </c:pt>
                      <c:pt idx="1426">
                        <c:v>29.571283322099998</c:v>
                      </c:pt>
                      <c:pt idx="1427">
                        <c:v>29.551461529199997</c:v>
                      </c:pt>
                      <c:pt idx="1428">
                        <c:v>29.531639736300001</c:v>
                      </c:pt>
                      <c:pt idx="1429">
                        <c:v>29.508986258699995</c:v>
                      </c:pt>
                      <c:pt idx="1430">
                        <c:v>29.489164465800002</c:v>
                      </c:pt>
                      <c:pt idx="1431">
                        <c:v>29.469342672900002</c:v>
                      </c:pt>
                      <c:pt idx="1432">
                        <c:v>29.446689195300003</c:v>
                      </c:pt>
                      <c:pt idx="1433">
                        <c:v>29.426867402399999</c:v>
                      </c:pt>
                      <c:pt idx="1434">
                        <c:v>29.407045609499999</c:v>
                      </c:pt>
                      <c:pt idx="1435">
                        <c:v>29.387223816599999</c:v>
                      </c:pt>
                      <c:pt idx="1436">
                        <c:v>29.364570339</c:v>
                      </c:pt>
                      <c:pt idx="1437">
                        <c:v>29.344748546099996</c:v>
                      </c:pt>
                      <c:pt idx="1438">
                        <c:v>29.324926753199996</c:v>
                      </c:pt>
                      <c:pt idx="1439">
                        <c:v>29.305104960300003</c:v>
                      </c:pt>
                      <c:pt idx="1440">
                        <c:v>29.282451482699997</c:v>
                      </c:pt>
                      <c:pt idx="1441">
                        <c:v>29.262629689800001</c:v>
                      </c:pt>
                      <c:pt idx="1442">
                        <c:v>29.2428078969</c:v>
                      </c:pt>
                      <c:pt idx="1443">
                        <c:v>29.222986104</c:v>
                      </c:pt>
                      <c:pt idx="1444">
                        <c:v>29.200332626400002</c:v>
                      </c:pt>
                      <c:pt idx="1445">
                        <c:v>29.180510833499998</c:v>
                      </c:pt>
                      <c:pt idx="1446">
                        <c:v>29.160689040599998</c:v>
                      </c:pt>
                      <c:pt idx="1447">
                        <c:v>29.140867247699997</c:v>
                      </c:pt>
                      <c:pt idx="1448">
                        <c:v>29.121045454800001</c:v>
                      </c:pt>
                      <c:pt idx="1449">
                        <c:v>29.098391977199995</c:v>
                      </c:pt>
                      <c:pt idx="1450">
                        <c:v>29.078570184300002</c:v>
                      </c:pt>
                      <c:pt idx="1451">
                        <c:v>29.058748391400002</c:v>
                      </c:pt>
                      <c:pt idx="1452">
                        <c:v>29.038926598499998</c:v>
                      </c:pt>
                      <c:pt idx="1453">
                        <c:v>29.019104805599998</c:v>
                      </c:pt>
                      <c:pt idx="1454">
                        <c:v>28.999283012699998</c:v>
                      </c:pt>
                      <c:pt idx="1455">
                        <c:v>28.976629535099999</c:v>
                      </c:pt>
                      <c:pt idx="1456">
                        <c:v>28.956807742199999</c:v>
                      </c:pt>
                      <c:pt idx="1457">
                        <c:v>28.936985949299999</c:v>
                      </c:pt>
                      <c:pt idx="1458">
                        <c:v>28.917164156400002</c:v>
                      </c:pt>
                      <c:pt idx="1459">
                        <c:v>28.897342363499998</c:v>
                      </c:pt>
                      <c:pt idx="1460">
                        <c:v>28.877520570599998</c:v>
                      </c:pt>
                      <c:pt idx="1461">
                        <c:v>28.854867092999999</c:v>
                      </c:pt>
                      <c:pt idx="1462">
                        <c:v>28.835045300099999</c:v>
                      </c:pt>
                      <c:pt idx="1463">
                        <c:v>28.815223507199999</c:v>
                      </c:pt>
                      <c:pt idx="1464">
                        <c:v>28.795401714299999</c:v>
                      </c:pt>
                      <c:pt idx="1465">
                        <c:v>28.775579921400002</c:v>
                      </c:pt>
                      <c:pt idx="1466">
                        <c:v>28.755758128499998</c:v>
                      </c:pt>
                      <c:pt idx="1467">
                        <c:v>28.735936335599998</c:v>
                      </c:pt>
                      <c:pt idx="1468">
                        <c:v>28.716114542700002</c:v>
                      </c:pt>
                      <c:pt idx="1469">
                        <c:v>28.696292749799998</c:v>
                      </c:pt>
                      <c:pt idx="1470">
                        <c:v>28.673639272199999</c:v>
                      </c:pt>
                      <c:pt idx="1471">
                        <c:v>28.653817479299999</c:v>
                      </c:pt>
                      <c:pt idx="1472">
                        <c:v>28.633995686399999</c:v>
                      </c:pt>
                      <c:pt idx="1473">
                        <c:v>28.614173893499999</c:v>
                      </c:pt>
                      <c:pt idx="1474">
                        <c:v>28.594352100599998</c:v>
                      </c:pt>
                      <c:pt idx="1475">
                        <c:v>28.574530307699998</c:v>
                      </c:pt>
                      <c:pt idx="1476">
                        <c:v>28.554708514799998</c:v>
                      </c:pt>
                      <c:pt idx="1477">
                        <c:v>28.534886721900001</c:v>
                      </c:pt>
                      <c:pt idx="1478">
                        <c:v>28.515064928999998</c:v>
                      </c:pt>
                      <c:pt idx="1479">
                        <c:v>28.495243136099997</c:v>
                      </c:pt>
                      <c:pt idx="1480">
                        <c:v>28.475421343200001</c:v>
                      </c:pt>
                      <c:pt idx="1481">
                        <c:v>28.455599550299997</c:v>
                      </c:pt>
                      <c:pt idx="1482">
                        <c:v>28.4357777574</c:v>
                      </c:pt>
                      <c:pt idx="1483">
                        <c:v>28.4159559645</c:v>
                      </c:pt>
                      <c:pt idx="1484">
                        <c:v>28.396134171599996</c:v>
                      </c:pt>
                      <c:pt idx="1485">
                        <c:v>28.3763123787</c:v>
                      </c:pt>
                      <c:pt idx="1486">
                        <c:v>28.3564905858</c:v>
                      </c:pt>
                      <c:pt idx="1487">
                        <c:v>28.336668792899999</c:v>
                      </c:pt>
                      <c:pt idx="1488">
                        <c:v>28.316846999999999</c:v>
                      </c:pt>
                      <c:pt idx="1489">
                        <c:v>28.297025207099999</c:v>
                      </c:pt>
                      <c:pt idx="1490">
                        <c:v>28.277203414199999</c:v>
                      </c:pt>
                      <c:pt idx="1491">
                        <c:v>28.257381621299999</c:v>
                      </c:pt>
                      <c:pt idx="1492">
                        <c:v>28.237559828400002</c:v>
                      </c:pt>
                      <c:pt idx="1493">
                        <c:v>28.217738035499998</c:v>
                      </c:pt>
                      <c:pt idx="1494">
                        <c:v>28.197916242599998</c:v>
                      </c:pt>
                      <c:pt idx="1495">
                        <c:v>28.178094449700001</c:v>
                      </c:pt>
                      <c:pt idx="1496">
                        <c:v>28.158272656799998</c:v>
                      </c:pt>
                      <c:pt idx="1497">
                        <c:v>28.138450863900001</c:v>
                      </c:pt>
                      <c:pt idx="1498">
                        <c:v>28.118629071000001</c:v>
                      </c:pt>
                      <c:pt idx="1499">
                        <c:v>28.098807278099997</c:v>
                      </c:pt>
                      <c:pt idx="1500">
                        <c:v>28.0789854852</c:v>
                      </c:pt>
                      <c:pt idx="1501">
                        <c:v>28.0591636923</c:v>
                      </c:pt>
                      <c:pt idx="1502">
                        <c:v>28.0393418994</c:v>
                      </c:pt>
                      <c:pt idx="1503">
                        <c:v>28.0195201065</c:v>
                      </c:pt>
                      <c:pt idx="1504">
                        <c:v>27.999698313599996</c:v>
                      </c:pt>
                      <c:pt idx="1505">
                        <c:v>27.982708205400002</c:v>
                      </c:pt>
                      <c:pt idx="1506">
                        <c:v>27.962886412499998</c:v>
                      </c:pt>
                      <c:pt idx="1507">
                        <c:v>27.943064619599998</c:v>
                      </c:pt>
                      <c:pt idx="1508">
                        <c:v>27.923242826700001</c:v>
                      </c:pt>
                      <c:pt idx="1509">
                        <c:v>27.903421033799997</c:v>
                      </c:pt>
                      <c:pt idx="1510">
                        <c:v>27.883599240900001</c:v>
                      </c:pt>
                      <c:pt idx="1511">
                        <c:v>27.863777448</c:v>
                      </c:pt>
                      <c:pt idx="1512">
                        <c:v>27.843955655099997</c:v>
                      </c:pt>
                      <c:pt idx="1513">
                        <c:v>27.8241338622</c:v>
                      </c:pt>
                      <c:pt idx="1514">
                        <c:v>27.8043120693</c:v>
                      </c:pt>
                      <c:pt idx="1515">
                        <c:v>27.787321961099998</c:v>
                      </c:pt>
                      <c:pt idx="1516">
                        <c:v>27.767500168200002</c:v>
                      </c:pt>
                      <c:pt idx="1517">
                        <c:v>27.747678375299998</c:v>
                      </c:pt>
                      <c:pt idx="1518">
                        <c:v>27.727856582400001</c:v>
                      </c:pt>
                      <c:pt idx="1519">
                        <c:v>27.708034789499997</c:v>
                      </c:pt>
                      <c:pt idx="1520">
                        <c:v>27.688212996599997</c:v>
                      </c:pt>
                      <c:pt idx="1521">
                        <c:v>27.671222888399999</c:v>
                      </c:pt>
                      <c:pt idx="1522">
                        <c:v>27.651401095499999</c:v>
                      </c:pt>
                      <c:pt idx="1523">
                        <c:v>27.631579302599999</c:v>
                      </c:pt>
                      <c:pt idx="1524">
                        <c:v>27.611757509699999</c:v>
                      </c:pt>
                      <c:pt idx="1525">
                        <c:v>27.591935716799998</c:v>
                      </c:pt>
                      <c:pt idx="1526">
                        <c:v>27.572113923900002</c:v>
                      </c:pt>
                      <c:pt idx="1527">
                        <c:v>27.5551238157</c:v>
                      </c:pt>
                      <c:pt idx="1528">
                        <c:v>27.5353020228</c:v>
                      </c:pt>
                      <c:pt idx="1529">
                        <c:v>27.5154802299</c:v>
                      </c:pt>
                      <c:pt idx="1530">
                        <c:v>27.495658436999999</c:v>
                      </c:pt>
                      <c:pt idx="1531">
                        <c:v>27.475836644099999</c:v>
                      </c:pt>
                      <c:pt idx="1532">
                        <c:v>27.458846535900001</c:v>
                      </c:pt>
                      <c:pt idx="1533">
                        <c:v>27.439024743000001</c:v>
                      </c:pt>
                      <c:pt idx="1534">
                        <c:v>27.419202950099997</c:v>
                      </c:pt>
                      <c:pt idx="1535">
                        <c:v>27.399381157200001</c:v>
                      </c:pt>
                      <c:pt idx="1536">
                        <c:v>27.379559364299997</c:v>
                      </c:pt>
                      <c:pt idx="1537">
                        <c:v>27.362569256099999</c:v>
                      </c:pt>
                      <c:pt idx="1538">
                        <c:v>27.342747463199998</c:v>
                      </c:pt>
                      <c:pt idx="1539">
                        <c:v>27.322925670299998</c:v>
                      </c:pt>
                      <c:pt idx="1540">
                        <c:v>27.303103877400002</c:v>
                      </c:pt>
                      <c:pt idx="1541">
                        <c:v>27.2861137692</c:v>
                      </c:pt>
                      <c:pt idx="1542">
                        <c:v>27.2662919763</c:v>
                      </c:pt>
                      <c:pt idx="1543">
                        <c:v>27.2464701834</c:v>
                      </c:pt>
                      <c:pt idx="1544">
                        <c:v>27.229480075200001</c:v>
                      </c:pt>
                      <c:pt idx="1545">
                        <c:v>27.209658282299998</c:v>
                      </c:pt>
                      <c:pt idx="1546">
                        <c:v>27.189836489400001</c:v>
                      </c:pt>
                      <c:pt idx="1547">
                        <c:v>27.170014696500001</c:v>
                      </c:pt>
                      <c:pt idx="1548">
                        <c:v>27.153024588299999</c:v>
                      </c:pt>
                      <c:pt idx="1549">
                        <c:v>27.133202795399999</c:v>
                      </c:pt>
                      <c:pt idx="1550">
                        <c:v>27.113381002499999</c:v>
                      </c:pt>
                      <c:pt idx="1551">
                        <c:v>27.096390894299997</c:v>
                      </c:pt>
                      <c:pt idx="1552">
                        <c:v>27.076569101400001</c:v>
                      </c:pt>
                      <c:pt idx="1553">
                        <c:v>27.0567473085</c:v>
                      </c:pt>
                      <c:pt idx="1554">
                        <c:v>27.036925515599997</c:v>
                      </c:pt>
                      <c:pt idx="1555">
                        <c:v>27.019935407400002</c:v>
                      </c:pt>
                      <c:pt idx="1556">
                        <c:v>27.000113614499998</c:v>
                      </c:pt>
                      <c:pt idx="1557">
                        <c:v>26.980291821599998</c:v>
                      </c:pt>
                      <c:pt idx="1558">
                        <c:v>26.9633017134</c:v>
                      </c:pt>
                      <c:pt idx="1559">
                        <c:v>26.9434799205</c:v>
                      </c:pt>
                      <c:pt idx="1560">
                        <c:v>26.9236581276</c:v>
                      </c:pt>
                      <c:pt idx="1561">
                        <c:v>26.906668019400001</c:v>
                      </c:pt>
                      <c:pt idx="1562">
                        <c:v>26.886846226499998</c:v>
                      </c:pt>
                      <c:pt idx="1563">
                        <c:v>26.8698561183</c:v>
                      </c:pt>
                      <c:pt idx="1564">
                        <c:v>26.850034325399999</c:v>
                      </c:pt>
                      <c:pt idx="1565">
                        <c:v>26.830212532499999</c:v>
                      </c:pt>
                      <c:pt idx="1566">
                        <c:v>26.813222424299997</c:v>
                      </c:pt>
                      <c:pt idx="1567">
                        <c:v>26.793400631400001</c:v>
                      </c:pt>
                      <c:pt idx="1568">
                        <c:v>26.773578838500001</c:v>
                      </c:pt>
                      <c:pt idx="1569">
                        <c:v>26.756588730299999</c:v>
                      </c:pt>
                      <c:pt idx="1570">
                        <c:v>26.736766937399999</c:v>
                      </c:pt>
                      <c:pt idx="1571">
                        <c:v>26.719776829200001</c:v>
                      </c:pt>
                      <c:pt idx="1572">
                        <c:v>26.699955036299997</c:v>
                      </c:pt>
                      <c:pt idx="1573">
                        <c:v>26.6801332434</c:v>
                      </c:pt>
                      <c:pt idx="1574">
                        <c:v>26.663143135199999</c:v>
                      </c:pt>
                      <c:pt idx="1575">
                        <c:v>26.643321342299998</c:v>
                      </c:pt>
                      <c:pt idx="1576">
                        <c:v>26.626331234099997</c:v>
                      </c:pt>
                      <c:pt idx="1577">
                        <c:v>26.6065094412</c:v>
                      </c:pt>
                      <c:pt idx="1578">
                        <c:v>26.5866876483</c:v>
                      </c:pt>
                      <c:pt idx="1579">
                        <c:v>26.569697540099998</c:v>
                      </c:pt>
                      <c:pt idx="1580">
                        <c:v>26.549875747200002</c:v>
                      </c:pt>
                      <c:pt idx="1581">
                        <c:v>26.532885639</c:v>
                      </c:pt>
                      <c:pt idx="1582">
                        <c:v>26.5130638461</c:v>
                      </c:pt>
                      <c:pt idx="1583">
                        <c:v>26.496073737900002</c:v>
                      </c:pt>
                      <c:pt idx="1584">
                        <c:v>26.476251944999998</c:v>
                      </c:pt>
                      <c:pt idx="1585">
                        <c:v>26.4592618368</c:v>
                      </c:pt>
                      <c:pt idx="1586">
                        <c:v>26.439440043899999</c:v>
                      </c:pt>
                      <c:pt idx="1587">
                        <c:v>26.422449935700001</c:v>
                      </c:pt>
                      <c:pt idx="1588">
                        <c:v>26.402628142799998</c:v>
                      </c:pt>
                      <c:pt idx="1589">
                        <c:v>26.382806349900001</c:v>
                      </c:pt>
                      <c:pt idx="1590">
                        <c:v>26.365816241699999</c:v>
                      </c:pt>
                      <c:pt idx="1591">
                        <c:v>26.345994448799999</c:v>
                      </c:pt>
                      <c:pt idx="1592">
                        <c:v>26.329004340599997</c:v>
                      </c:pt>
                      <c:pt idx="1593">
                        <c:v>26.309182547700001</c:v>
                      </c:pt>
                      <c:pt idx="1594">
                        <c:v>26.292192439499999</c:v>
                      </c:pt>
                      <c:pt idx="1595">
                        <c:v>26.272370646599999</c:v>
                      </c:pt>
                      <c:pt idx="1596">
                        <c:v>26.255380538400001</c:v>
                      </c:pt>
                      <c:pt idx="1597">
                        <c:v>26.235558745500001</c:v>
                      </c:pt>
                      <c:pt idx="1598">
                        <c:v>26.218568637299999</c:v>
                      </c:pt>
                      <c:pt idx="1599">
                        <c:v>26.201578529099997</c:v>
                      </c:pt>
                      <c:pt idx="1600">
                        <c:v>26.181756736200001</c:v>
                      </c:pt>
                      <c:pt idx="1601">
                        <c:v>26.164766627999999</c:v>
                      </c:pt>
                      <c:pt idx="1602">
                        <c:v>26.144944835099999</c:v>
                      </c:pt>
                      <c:pt idx="1603">
                        <c:v>26.127954726900001</c:v>
                      </c:pt>
                      <c:pt idx="1604">
                        <c:v>26.108132934</c:v>
                      </c:pt>
                      <c:pt idx="1605">
                        <c:v>26.091142825799999</c:v>
                      </c:pt>
                      <c:pt idx="1606">
                        <c:v>26.071321032900002</c:v>
                      </c:pt>
                      <c:pt idx="1607">
                        <c:v>26.0543309247</c:v>
                      </c:pt>
                      <c:pt idx="1608">
                        <c:v>26.0345091318</c:v>
                      </c:pt>
                      <c:pt idx="1609">
                        <c:v>26.017519023599998</c:v>
                      </c:pt>
                      <c:pt idx="1610">
                        <c:v>26.0005289154</c:v>
                      </c:pt>
                      <c:pt idx="1611">
                        <c:v>25.9807071225</c:v>
                      </c:pt>
                      <c:pt idx="1612">
                        <c:v>25.963717014299998</c:v>
                      </c:pt>
                      <c:pt idx="1613">
                        <c:v>25.943895221400002</c:v>
                      </c:pt>
                      <c:pt idx="1614">
                        <c:v>25.9269051132</c:v>
                      </c:pt>
                      <c:pt idx="1615">
                        <c:v>25.9070833203</c:v>
                      </c:pt>
                      <c:pt idx="1616">
                        <c:v>25.890093212099998</c:v>
                      </c:pt>
                      <c:pt idx="1617">
                        <c:v>25.8731031039</c:v>
                      </c:pt>
                      <c:pt idx="1618">
                        <c:v>25.853281311</c:v>
                      </c:pt>
                      <c:pt idx="1619">
                        <c:v>25.836291202799998</c:v>
                      </c:pt>
                      <c:pt idx="1620">
                        <c:v>25.819301094599997</c:v>
                      </c:pt>
                      <c:pt idx="1621">
                        <c:v>25.7994793017</c:v>
                      </c:pt>
                      <c:pt idx="1622">
                        <c:v>25.782489193499998</c:v>
                      </c:pt>
                      <c:pt idx="1623">
                        <c:v>25.762667400599998</c:v>
                      </c:pt>
                      <c:pt idx="1624">
                        <c:v>25.7456772924</c:v>
                      </c:pt>
                      <c:pt idx="1625">
                        <c:v>25.728687184199998</c:v>
                      </c:pt>
                      <c:pt idx="1626">
                        <c:v>25.708865391299998</c:v>
                      </c:pt>
                      <c:pt idx="1627">
                        <c:v>25.691875283099996</c:v>
                      </c:pt>
                      <c:pt idx="1628">
                        <c:v>25.674885174900002</c:v>
                      </c:pt>
                      <c:pt idx="1629">
                        <c:v>25.655063381999998</c:v>
                      </c:pt>
                      <c:pt idx="1630">
                        <c:v>25.6380732738</c:v>
                      </c:pt>
                      <c:pt idx="1631">
                        <c:v>25.621083165599998</c:v>
                      </c:pt>
                      <c:pt idx="1632">
                        <c:v>25.601261372700002</c:v>
                      </c:pt>
                      <c:pt idx="1633">
                        <c:v>25.5842712645</c:v>
                      </c:pt>
                      <c:pt idx="1634">
                        <c:v>25.567281156299998</c:v>
                      </c:pt>
                      <c:pt idx="1635">
                        <c:v>25.547459363400002</c:v>
                      </c:pt>
                      <c:pt idx="1636">
                        <c:v>25.5304692552</c:v>
                      </c:pt>
                      <c:pt idx="1637">
                        <c:v>25.513479146999998</c:v>
                      </c:pt>
                      <c:pt idx="1638">
                        <c:v>25.493657354099998</c:v>
                      </c:pt>
                      <c:pt idx="1639">
                        <c:v>25.4766672459</c:v>
                      </c:pt>
                      <c:pt idx="1640">
                        <c:v>25.459677137699998</c:v>
                      </c:pt>
                      <c:pt idx="1641">
                        <c:v>25.4426870295</c:v>
                      </c:pt>
                      <c:pt idx="1642">
                        <c:v>25.422865236599996</c:v>
                      </c:pt>
                      <c:pt idx="1643">
                        <c:v>25.405875128400002</c:v>
                      </c:pt>
                      <c:pt idx="1644">
                        <c:v>25.3888850202</c:v>
                      </c:pt>
                      <c:pt idx="1645">
                        <c:v>25.3690632273</c:v>
                      </c:pt>
                      <c:pt idx="1646">
                        <c:v>25.352073119099998</c:v>
                      </c:pt>
                      <c:pt idx="1647">
                        <c:v>25.3350830109</c:v>
                      </c:pt>
                      <c:pt idx="1648">
                        <c:v>25.318092902699998</c:v>
                      </c:pt>
                      <c:pt idx="1649">
                        <c:v>25.298271109799998</c:v>
                      </c:pt>
                      <c:pt idx="1650">
                        <c:v>25.281281001599996</c:v>
                      </c:pt>
                      <c:pt idx="1651">
                        <c:v>25.264290893400002</c:v>
                      </c:pt>
                      <c:pt idx="1652">
                        <c:v>25.2473007852</c:v>
                      </c:pt>
                      <c:pt idx="1653">
                        <c:v>25.2274789923</c:v>
                      </c:pt>
                      <c:pt idx="1654">
                        <c:v>25.210488884099998</c:v>
                      </c:pt>
                      <c:pt idx="1655">
                        <c:v>25.1934987759</c:v>
                      </c:pt>
                      <c:pt idx="1656">
                        <c:v>25.176508667699999</c:v>
                      </c:pt>
                      <c:pt idx="1657">
                        <c:v>25.1595185595</c:v>
                      </c:pt>
                      <c:pt idx="1658">
                        <c:v>25.139696766599997</c:v>
                      </c:pt>
                      <c:pt idx="1659">
                        <c:v>25.122706658400002</c:v>
                      </c:pt>
                      <c:pt idx="1660">
                        <c:v>25.1057165502</c:v>
                      </c:pt>
                      <c:pt idx="1661">
                        <c:v>25.088726441999999</c:v>
                      </c:pt>
                      <c:pt idx="1662">
                        <c:v>25.071736333799997</c:v>
                      </c:pt>
                      <c:pt idx="1663">
                        <c:v>25.0519145409</c:v>
                      </c:pt>
                      <c:pt idx="1664">
                        <c:v>25.034924432699999</c:v>
                      </c:pt>
                      <c:pt idx="1665">
                        <c:v>25.017934324500001</c:v>
                      </c:pt>
                      <c:pt idx="1666">
                        <c:v>25.000944216299999</c:v>
                      </c:pt>
                      <c:pt idx="1667">
                        <c:v>24.983954108099997</c:v>
                      </c:pt>
                      <c:pt idx="1668">
                        <c:v>24.964132315200001</c:v>
                      </c:pt>
                      <c:pt idx="1669">
                        <c:v>24.947142206999999</c:v>
                      </c:pt>
                      <c:pt idx="1670">
                        <c:v>24.930152098799997</c:v>
                      </c:pt>
                      <c:pt idx="1671">
                        <c:v>24.913161990599999</c:v>
                      </c:pt>
                      <c:pt idx="1672">
                        <c:v>24.896171882400001</c:v>
                      </c:pt>
                      <c:pt idx="1673">
                        <c:v>24.879181774199999</c:v>
                      </c:pt>
                      <c:pt idx="1674">
                        <c:v>24.859359981299999</c:v>
                      </c:pt>
                      <c:pt idx="1675">
                        <c:v>24.842369873099997</c:v>
                      </c:pt>
                      <c:pt idx="1676">
                        <c:v>24.825379764899999</c:v>
                      </c:pt>
                      <c:pt idx="1677">
                        <c:v>24.808389656700001</c:v>
                      </c:pt>
                      <c:pt idx="1678">
                        <c:v>24.791399548499999</c:v>
                      </c:pt>
                      <c:pt idx="1679">
                        <c:v>24.774409440299998</c:v>
                      </c:pt>
                      <c:pt idx="1680">
                        <c:v>24.7574193321</c:v>
                      </c:pt>
                      <c:pt idx="1681">
                        <c:v>24.740429223900001</c:v>
                      </c:pt>
                      <c:pt idx="1682">
                        <c:v>24.720607430999998</c:v>
                      </c:pt>
                      <c:pt idx="1683">
                        <c:v>24.7036173228</c:v>
                      </c:pt>
                      <c:pt idx="1684">
                        <c:v>24.686627214599998</c:v>
                      </c:pt>
                      <c:pt idx="1685">
                        <c:v>24.6696371064</c:v>
                      </c:pt>
                      <c:pt idx="1686">
                        <c:v>24.652646998200002</c:v>
                      </c:pt>
                      <c:pt idx="1687">
                        <c:v>24.63565689</c:v>
                      </c:pt>
                      <c:pt idx="1688">
                        <c:v>24.618666781799998</c:v>
                      </c:pt>
                      <c:pt idx="1689">
                        <c:v>24.601676673599997</c:v>
                      </c:pt>
                      <c:pt idx="1690">
                        <c:v>24.584686565400002</c:v>
                      </c:pt>
                      <c:pt idx="1691">
                        <c:v>24.5676964572</c:v>
                      </c:pt>
                      <c:pt idx="1692">
                        <c:v>24.550706348999999</c:v>
                      </c:pt>
                      <c:pt idx="1693">
                        <c:v>24.533716240799997</c:v>
                      </c:pt>
                      <c:pt idx="1694">
                        <c:v>24.5138944479</c:v>
                      </c:pt>
                      <c:pt idx="1695">
                        <c:v>24.496904339699999</c:v>
                      </c:pt>
                      <c:pt idx="1696">
                        <c:v>24.4799142315</c:v>
                      </c:pt>
                      <c:pt idx="1697">
                        <c:v>24.462924123299999</c:v>
                      </c:pt>
                      <c:pt idx="1698">
                        <c:v>24.445934015099997</c:v>
                      </c:pt>
                      <c:pt idx="1699">
                        <c:v>24.428943906899999</c:v>
                      </c:pt>
                      <c:pt idx="1700">
                        <c:v>24.411953798700001</c:v>
                      </c:pt>
                      <c:pt idx="1701">
                        <c:v>24.394963690499999</c:v>
                      </c:pt>
                      <c:pt idx="1702">
                        <c:v>24.377973582299997</c:v>
                      </c:pt>
                      <c:pt idx="1703">
                        <c:v>24.360983474099999</c:v>
                      </c:pt>
                      <c:pt idx="1704">
                        <c:v>24.343993365900001</c:v>
                      </c:pt>
                      <c:pt idx="1705">
                        <c:v>24.327003257699999</c:v>
                      </c:pt>
                      <c:pt idx="1706">
                        <c:v>24.310013149499998</c:v>
                      </c:pt>
                      <c:pt idx="1707">
                        <c:v>24.2930230413</c:v>
                      </c:pt>
                      <c:pt idx="1708">
                        <c:v>24.276032933099998</c:v>
                      </c:pt>
                      <c:pt idx="1709">
                        <c:v>24.2590428249</c:v>
                      </c:pt>
                      <c:pt idx="1710">
                        <c:v>24.242052716699998</c:v>
                      </c:pt>
                      <c:pt idx="1711">
                        <c:v>24.2250626085</c:v>
                      </c:pt>
                      <c:pt idx="1712">
                        <c:v>24.208072500299998</c:v>
                      </c:pt>
                      <c:pt idx="1713">
                        <c:v>24.191082392099997</c:v>
                      </c:pt>
                      <c:pt idx="1714">
                        <c:v>24.174092283900002</c:v>
                      </c:pt>
                      <c:pt idx="1715">
                        <c:v>24.1571021757</c:v>
                      </c:pt>
                      <c:pt idx="1716">
                        <c:v>24.140112067499999</c:v>
                      </c:pt>
                      <c:pt idx="1717">
                        <c:v>24.123121959299997</c:v>
                      </c:pt>
                      <c:pt idx="1718">
                        <c:v>24.106131851099999</c:v>
                      </c:pt>
                      <c:pt idx="1719">
                        <c:v>24.089141742900001</c:v>
                      </c:pt>
                      <c:pt idx="1720">
                        <c:v>24.072151634699999</c:v>
                      </c:pt>
                      <c:pt idx="1721">
                        <c:v>24.055161526500001</c:v>
                      </c:pt>
                      <c:pt idx="1722">
                        <c:v>24.041003102999998</c:v>
                      </c:pt>
                      <c:pt idx="1723">
                        <c:v>24.0240129948</c:v>
                      </c:pt>
                      <c:pt idx="1724">
                        <c:v>24.007022886599998</c:v>
                      </c:pt>
                      <c:pt idx="1725">
                        <c:v>23.9900327784</c:v>
                      </c:pt>
                      <c:pt idx="1726">
                        <c:v>23.973042670200002</c:v>
                      </c:pt>
                      <c:pt idx="1727">
                        <c:v>23.956052562</c:v>
                      </c:pt>
                      <c:pt idx="1728">
                        <c:v>23.939062453799998</c:v>
                      </c:pt>
                      <c:pt idx="1729">
                        <c:v>23.922072345599997</c:v>
                      </c:pt>
                      <c:pt idx="1730">
                        <c:v>23.905082237400002</c:v>
                      </c:pt>
                      <c:pt idx="1731">
                        <c:v>23.8880921292</c:v>
                      </c:pt>
                      <c:pt idx="1732">
                        <c:v>23.871102020999999</c:v>
                      </c:pt>
                      <c:pt idx="1733">
                        <c:v>23.854111912799997</c:v>
                      </c:pt>
                      <c:pt idx="1734">
                        <c:v>23.839953489299997</c:v>
                      </c:pt>
                      <c:pt idx="1735">
                        <c:v>23.822963381099999</c:v>
                      </c:pt>
                      <c:pt idx="1736">
                        <c:v>23.805973272900001</c:v>
                      </c:pt>
                      <c:pt idx="1737">
                        <c:v>23.788983164699999</c:v>
                      </c:pt>
                      <c:pt idx="1738">
                        <c:v>23.771993056499998</c:v>
                      </c:pt>
                      <c:pt idx="1739">
                        <c:v>23.7550029483</c:v>
                      </c:pt>
                      <c:pt idx="1740">
                        <c:v>23.738012840099998</c:v>
                      </c:pt>
                      <c:pt idx="1741">
                        <c:v>23.7210227319</c:v>
                      </c:pt>
                      <c:pt idx="1742">
                        <c:v>23.7068643084</c:v>
                      </c:pt>
                      <c:pt idx="1743">
                        <c:v>23.689874200199998</c:v>
                      </c:pt>
                      <c:pt idx="1744">
                        <c:v>23.672884092</c:v>
                      </c:pt>
                      <c:pt idx="1745">
                        <c:v>23.655893983799999</c:v>
                      </c:pt>
                      <c:pt idx="1746">
                        <c:v>23.638903875599997</c:v>
                      </c:pt>
                      <c:pt idx="1747">
                        <c:v>23.621913767399999</c:v>
                      </c:pt>
                      <c:pt idx="1748">
                        <c:v>23.604923659200001</c:v>
                      </c:pt>
                      <c:pt idx="1749">
                        <c:v>23.590765235700001</c:v>
                      </c:pt>
                      <c:pt idx="1750">
                        <c:v>23.573775127499999</c:v>
                      </c:pt>
                      <c:pt idx="1751">
                        <c:v>23.556785019299998</c:v>
                      </c:pt>
                      <c:pt idx="1752">
                        <c:v>23.5397949111</c:v>
                      </c:pt>
                      <c:pt idx="1753">
                        <c:v>23.522804802900001</c:v>
                      </c:pt>
                      <c:pt idx="1754">
                        <c:v>23.508646379400002</c:v>
                      </c:pt>
                      <c:pt idx="1755">
                        <c:v>23.4916562712</c:v>
                      </c:pt>
                      <c:pt idx="1756">
                        <c:v>23.474666162999998</c:v>
                      </c:pt>
                      <c:pt idx="1757">
                        <c:v>23.4576760548</c:v>
                      </c:pt>
                      <c:pt idx="1758">
                        <c:v>23.440685946599999</c:v>
                      </c:pt>
                      <c:pt idx="1759">
                        <c:v>23.426527523099999</c:v>
                      </c:pt>
                      <c:pt idx="1760">
                        <c:v>23.409537414900001</c:v>
                      </c:pt>
                      <c:pt idx="1761">
                        <c:v>23.392547306699999</c:v>
                      </c:pt>
                      <c:pt idx="1762">
                        <c:v>23.375557198500001</c:v>
                      </c:pt>
                      <c:pt idx="1763">
                        <c:v>23.358567090299999</c:v>
                      </c:pt>
                      <c:pt idx="1764">
                        <c:v>23.3444086668</c:v>
                      </c:pt>
                      <c:pt idx="1765">
                        <c:v>23.327418558599998</c:v>
                      </c:pt>
                      <c:pt idx="1766">
                        <c:v>23.3104284504</c:v>
                      </c:pt>
                      <c:pt idx="1767">
                        <c:v>23.293438342199998</c:v>
                      </c:pt>
                      <c:pt idx="1768">
                        <c:v>23.279279918699999</c:v>
                      </c:pt>
                      <c:pt idx="1769">
                        <c:v>23.2622898105</c:v>
                      </c:pt>
                      <c:pt idx="1770">
                        <c:v>23.245299702299999</c:v>
                      </c:pt>
                      <c:pt idx="1771">
                        <c:v>23.228309594099997</c:v>
                      </c:pt>
                      <c:pt idx="1772">
                        <c:v>23.214151170599997</c:v>
                      </c:pt>
                      <c:pt idx="1773">
                        <c:v>23.197161062399999</c:v>
                      </c:pt>
                      <c:pt idx="1774">
                        <c:v>23.180170954200001</c:v>
                      </c:pt>
                      <c:pt idx="1775">
                        <c:v>23.163180845999999</c:v>
                      </c:pt>
                      <c:pt idx="1776">
                        <c:v>23.1490224225</c:v>
                      </c:pt>
                      <c:pt idx="1777">
                        <c:v>23.132032314299998</c:v>
                      </c:pt>
                      <c:pt idx="1778">
                        <c:v>23.115042206099996</c:v>
                      </c:pt>
                      <c:pt idx="1779">
                        <c:v>23.100883782599997</c:v>
                      </c:pt>
                      <c:pt idx="1780">
                        <c:v>23.083893674400002</c:v>
                      </c:pt>
                      <c:pt idx="1781">
                        <c:v>23.066903566200001</c:v>
                      </c:pt>
                      <c:pt idx="1782">
                        <c:v>23.049913457999999</c:v>
                      </c:pt>
                      <c:pt idx="1783">
                        <c:v>23.035755034499999</c:v>
                      </c:pt>
                      <c:pt idx="1784">
                        <c:v>23.018764926299998</c:v>
                      </c:pt>
                      <c:pt idx="1785">
                        <c:v>23.001774818099999</c:v>
                      </c:pt>
                      <c:pt idx="1786">
                        <c:v>22.987616394599996</c:v>
                      </c:pt>
                      <c:pt idx="1787">
                        <c:v>22.970626286400002</c:v>
                      </c:pt>
                      <c:pt idx="1788">
                        <c:v>22.9536361782</c:v>
                      </c:pt>
                      <c:pt idx="1789">
                        <c:v>22.9394777547</c:v>
                      </c:pt>
                      <c:pt idx="1790">
                        <c:v>22.922487646499999</c:v>
                      </c:pt>
                      <c:pt idx="1791">
                        <c:v>22.905497538299997</c:v>
                      </c:pt>
                      <c:pt idx="1792">
                        <c:v>22.891339114799997</c:v>
                      </c:pt>
                      <c:pt idx="1793">
                        <c:v>22.874349006599999</c:v>
                      </c:pt>
                      <c:pt idx="1794">
                        <c:v>22.857358898400001</c:v>
                      </c:pt>
                      <c:pt idx="1795">
                        <c:v>22.843200474900001</c:v>
                      </c:pt>
                      <c:pt idx="1796">
                        <c:v>22.8262103667</c:v>
                      </c:pt>
                      <c:pt idx="1797">
                        <c:v>22.809220258499998</c:v>
                      </c:pt>
                      <c:pt idx="1798">
                        <c:v>22.795061834999998</c:v>
                      </c:pt>
                      <c:pt idx="1799">
                        <c:v>22.7780717268</c:v>
                      </c:pt>
                      <c:pt idx="1800">
                        <c:v>22.763913303299997</c:v>
                      </c:pt>
                      <c:pt idx="1801">
                        <c:v>22.746923195099999</c:v>
                      </c:pt>
                      <c:pt idx="1802">
                        <c:v>22.729933086900001</c:v>
                      </c:pt>
                      <c:pt idx="1803">
                        <c:v>22.715774663400001</c:v>
                      </c:pt>
                      <c:pt idx="1804">
                        <c:v>22.6987845552</c:v>
                      </c:pt>
                      <c:pt idx="1805">
                        <c:v>22.6846261317</c:v>
                      </c:pt>
                      <c:pt idx="1806">
                        <c:v>22.667636023499998</c:v>
                      </c:pt>
                      <c:pt idx="1807">
                        <c:v>22.6506459153</c:v>
                      </c:pt>
                      <c:pt idx="1808">
                        <c:v>22.636487491799997</c:v>
                      </c:pt>
                      <c:pt idx="1809">
                        <c:v>22.619497383599999</c:v>
                      </c:pt>
                      <c:pt idx="1810">
                        <c:v>22.605338960099999</c:v>
                      </c:pt>
                      <c:pt idx="1811">
                        <c:v>22.588348851900001</c:v>
                      </c:pt>
                      <c:pt idx="1812">
                        <c:v>22.571358743699999</c:v>
                      </c:pt>
                      <c:pt idx="1813">
                        <c:v>22.5572003202</c:v>
                      </c:pt>
                      <c:pt idx="1814">
                        <c:v>22.540210211999998</c:v>
                      </c:pt>
                      <c:pt idx="1815">
                        <c:v>22.526051788499998</c:v>
                      </c:pt>
                      <c:pt idx="1816">
                        <c:v>22.5090616803</c:v>
                      </c:pt>
                      <c:pt idx="1817">
                        <c:v>22.494903256799997</c:v>
                      </c:pt>
                      <c:pt idx="1818">
                        <c:v>22.477913148599999</c:v>
                      </c:pt>
                      <c:pt idx="1819">
                        <c:v>22.460923040400001</c:v>
                      </c:pt>
                      <c:pt idx="1820">
                        <c:v>22.446764616900001</c:v>
                      </c:pt>
                      <c:pt idx="1821">
                        <c:v>22.4297745087</c:v>
                      </c:pt>
                      <c:pt idx="1822">
                        <c:v>22.4156160852</c:v>
                      </c:pt>
                      <c:pt idx="1823">
                        <c:v>22.398625976999998</c:v>
                      </c:pt>
                      <c:pt idx="1824">
                        <c:v>22.384467553499999</c:v>
                      </c:pt>
                      <c:pt idx="1825">
                        <c:v>22.367477445299997</c:v>
                      </c:pt>
                      <c:pt idx="1826">
                        <c:v>22.353319021799997</c:v>
                      </c:pt>
                      <c:pt idx="1827">
                        <c:v>22.336328913599999</c:v>
                      </c:pt>
                      <c:pt idx="1828">
                        <c:v>22.3221704901</c:v>
                      </c:pt>
                      <c:pt idx="1829">
                        <c:v>22.305180381900001</c:v>
                      </c:pt>
                      <c:pt idx="1830">
                        <c:v>22.291021958400002</c:v>
                      </c:pt>
                      <c:pt idx="1831">
                        <c:v>22.2740318502</c:v>
                      </c:pt>
                      <c:pt idx="1832">
                        <c:v>22.2598734267</c:v>
                      </c:pt>
                      <c:pt idx="1833">
                        <c:v>22.242883318499999</c:v>
                      </c:pt>
                      <c:pt idx="1834">
                        <c:v>22.228724894999999</c:v>
                      </c:pt>
                      <c:pt idx="1835">
                        <c:v>22.211734786799997</c:v>
                      </c:pt>
                      <c:pt idx="1836">
                        <c:v>22.197576363299998</c:v>
                      </c:pt>
                      <c:pt idx="1837">
                        <c:v>22.1805862551</c:v>
                      </c:pt>
                      <c:pt idx="1838">
                        <c:v>22.166427831599997</c:v>
                      </c:pt>
                      <c:pt idx="1839">
                        <c:v>22.149437723400002</c:v>
                      </c:pt>
                      <c:pt idx="1840">
                        <c:v>22.135279299900002</c:v>
                      </c:pt>
                      <c:pt idx="1841">
                        <c:v>22.118289191700001</c:v>
                      </c:pt>
                      <c:pt idx="1842">
                        <c:v>22.104130768200001</c:v>
                      </c:pt>
                      <c:pt idx="1843">
                        <c:v>22.087140659999999</c:v>
                      </c:pt>
                      <c:pt idx="1844">
                        <c:v>22.0729822365</c:v>
                      </c:pt>
                      <c:pt idx="1845">
                        <c:v>22.055992128299998</c:v>
                      </c:pt>
                      <c:pt idx="1846">
                        <c:v>22.041833704799998</c:v>
                      </c:pt>
                      <c:pt idx="1847">
                        <c:v>22.027675281299999</c:v>
                      </c:pt>
                      <c:pt idx="1848">
                        <c:v>22.010685173099997</c:v>
                      </c:pt>
                      <c:pt idx="1849">
                        <c:v>21.996526749599997</c:v>
                      </c:pt>
                      <c:pt idx="1850">
                        <c:v>21.979536641399999</c:v>
                      </c:pt>
                      <c:pt idx="1851">
                        <c:v>21.9653782179</c:v>
                      </c:pt>
                      <c:pt idx="1852">
                        <c:v>21.948388109700002</c:v>
                      </c:pt>
                      <c:pt idx="1853">
                        <c:v>21.934229686199998</c:v>
                      </c:pt>
                      <c:pt idx="1854">
                        <c:v>21.920071262699999</c:v>
                      </c:pt>
                      <c:pt idx="1855">
                        <c:v>21.903081154500001</c:v>
                      </c:pt>
                      <c:pt idx="1856">
                        <c:v>21.888922731000001</c:v>
                      </c:pt>
                      <c:pt idx="1857">
                        <c:v>21.871932622799999</c:v>
                      </c:pt>
                      <c:pt idx="1858">
                        <c:v>21.8577741993</c:v>
                      </c:pt>
                      <c:pt idx="1859">
                        <c:v>21.840784091099998</c:v>
                      </c:pt>
                      <c:pt idx="1860">
                        <c:v>21.826625667599998</c:v>
                      </c:pt>
                      <c:pt idx="1861">
                        <c:v>21.812467244099999</c:v>
                      </c:pt>
                      <c:pt idx="1862">
                        <c:v>21.795477135900001</c:v>
                      </c:pt>
                      <c:pt idx="1863">
                        <c:v>21.781318712400001</c:v>
                      </c:pt>
                      <c:pt idx="1864">
                        <c:v>21.767160288900001</c:v>
                      </c:pt>
                      <c:pt idx="1865">
                        <c:v>21.7501701807</c:v>
                      </c:pt>
                      <c:pt idx="1866">
                        <c:v>21.7360117572</c:v>
                      </c:pt>
                      <c:pt idx="1867">
                        <c:v>21.719021648999998</c:v>
                      </c:pt>
                      <c:pt idx="1868">
                        <c:v>21.704863225499999</c:v>
                      </c:pt>
                      <c:pt idx="1869">
                        <c:v>21.690704801999999</c:v>
                      </c:pt>
                      <c:pt idx="1870">
                        <c:v>21.673714693799997</c:v>
                      </c:pt>
                      <c:pt idx="1871">
                        <c:v>21.659556270299998</c:v>
                      </c:pt>
                      <c:pt idx="1872">
                        <c:v>21.645397846799998</c:v>
                      </c:pt>
                      <c:pt idx="1873">
                        <c:v>21.628407738599996</c:v>
                      </c:pt>
                      <c:pt idx="1874">
                        <c:v>21.614249315099997</c:v>
                      </c:pt>
                      <c:pt idx="1875">
                        <c:v>21.600090891599997</c:v>
                      </c:pt>
                      <c:pt idx="1876">
                        <c:v>21.583100783399999</c:v>
                      </c:pt>
                      <c:pt idx="1877">
                        <c:v>21.568942359899999</c:v>
                      </c:pt>
                      <c:pt idx="1878">
                        <c:v>21.5547839364</c:v>
                      </c:pt>
                      <c:pt idx="1879">
                        <c:v>21.537793828200002</c:v>
                      </c:pt>
                      <c:pt idx="1880">
                        <c:v>21.523635404699998</c:v>
                      </c:pt>
                      <c:pt idx="1881">
                        <c:v>21.509476981199999</c:v>
                      </c:pt>
                      <c:pt idx="1882">
                        <c:v>21.492486873000001</c:v>
                      </c:pt>
                      <c:pt idx="1883">
                        <c:v>21.478328449500001</c:v>
                      </c:pt>
                      <c:pt idx="1884">
                        <c:v>21.464170025999998</c:v>
                      </c:pt>
                      <c:pt idx="1885">
                        <c:v>21.4471799178</c:v>
                      </c:pt>
                      <c:pt idx="1886">
                        <c:v>21.4330214943</c:v>
                      </c:pt>
                      <c:pt idx="1887">
                        <c:v>21.418863070799997</c:v>
                      </c:pt>
                      <c:pt idx="1888">
                        <c:v>21.404704647299997</c:v>
                      </c:pt>
                      <c:pt idx="1889">
                        <c:v>21.387714539099999</c:v>
                      </c:pt>
                      <c:pt idx="1890">
                        <c:v>21.3735561156</c:v>
                      </c:pt>
                      <c:pt idx="1891">
                        <c:v>21.359397692099996</c:v>
                      </c:pt>
                      <c:pt idx="1892">
                        <c:v>21.342407583900002</c:v>
                      </c:pt>
                      <c:pt idx="1893">
                        <c:v>21.328249160400002</c:v>
                      </c:pt>
                      <c:pt idx="1894">
                        <c:v>21.314090736899999</c:v>
                      </c:pt>
                      <c:pt idx="1895">
                        <c:v>21.299932313399999</c:v>
                      </c:pt>
                      <c:pt idx="1896">
                        <c:v>21.282942205200001</c:v>
                      </c:pt>
                      <c:pt idx="1897">
                        <c:v>21.268783781700002</c:v>
                      </c:pt>
                      <c:pt idx="1898">
                        <c:v>21.254625358199998</c:v>
                      </c:pt>
                      <c:pt idx="1899">
                        <c:v>21.240466934699999</c:v>
                      </c:pt>
                      <c:pt idx="1900">
                        <c:v>21.223476826500001</c:v>
                      </c:pt>
                      <c:pt idx="1901">
                        <c:v>21.209318403000001</c:v>
                      </c:pt>
                      <c:pt idx="1902">
                        <c:v>21.195159979499998</c:v>
                      </c:pt>
                      <c:pt idx="1903">
                        <c:v>21.181001555999998</c:v>
                      </c:pt>
                      <c:pt idx="1904">
                        <c:v>21.1640114478</c:v>
                      </c:pt>
                      <c:pt idx="1905">
                        <c:v>21.1498530243</c:v>
                      </c:pt>
                      <c:pt idx="1906">
                        <c:v>21.135694600799997</c:v>
                      </c:pt>
                      <c:pt idx="1907">
                        <c:v>21.121536177299998</c:v>
                      </c:pt>
                      <c:pt idx="1908">
                        <c:v>21.107377753799998</c:v>
                      </c:pt>
                      <c:pt idx="1909">
                        <c:v>21.090387645599996</c:v>
                      </c:pt>
                      <c:pt idx="1910">
                        <c:v>21.076229222099997</c:v>
                      </c:pt>
                      <c:pt idx="1911">
                        <c:v>21.062070798599997</c:v>
                      </c:pt>
                      <c:pt idx="1912">
                        <c:v>21.047912375099997</c:v>
                      </c:pt>
                      <c:pt idx="1913">
                        <c:v>21.030922266899999</c:v>
                      </c:pt>
                      <c:pt idx="1914">
                        <c:v>21.0167638434</c:v>
                      </c:pt>
                      <c:pt idx="1915">
                        <c:v>21.0026054199</c:v>
                      </c:pt>
                      <c:pt idx="1916">
                        <c:v>20.9884469964</c:v>
                      </c:pt>
                      <c:pt idx="1917">
                        <c:v>20.974288572900001</c:v>
                      </c:pt>
                      <c:pt idx="1918">
                        <c:v>20.960130149400001</c:v>
                      </c:pt>
                      <c:pt idx="1919">
                        <c:v>20.9431400412</c:v>
                      </c:pt>
                      <c:pt idx="1920">
                        <c:v>20.9289816177</c:v>
                      </c:pt>
                      <c:pt idx="1921">
                        <c:v>20.9148231942</c:v>
                      </c:pt>
                      <c:pt idx="1922">
                        <c:v>20.900664770700001</c:v>
                      </c:pt>
                      <c:pt idx="1923">
                        <c:v>20.886506347200001</c:v>
                      </c:pt>
                      <c:pt idx="1924">
                        <c:v>20.872347923700001</c:v>
                      </c:pt>
                      <c:pt idx="1925">
                        <c:v>20.8553578155</c:v>
                      </c:pt>
                      <c:pt idx="1926">
                        <c:v>20.841199392</c:v>
                      </c:pt>
                      <c:pt idx="1927">
                        <c:v>20.8270409685</c:v>
                      </c:pt>
                      <c:pt idx="1928">
                        <c:v>20.812882545000001</c:v>
                      </c:pt>
                      <c:pt idx="1929">
                        <c:v>20.798724121499998</c:v>
                      </c:pt>
                      <c:pt idx="1930">
                        <c:v>20.784565697999998</c:v>
                      </c:pt>
                      <c:pt idx="1931">
                        <c:v>20.770407274499998</c:v>
                      </c:pt>
                      <c:pt idx="1932">
                        <c:v>20.7534171663</c:v>
                      </c:pt>
                      <c:pt idx="1933">
                        <c:v>20.739258742799997</c:v>
                      </c:pt>
                      <c:pt idx="1934">
                        <c:v>20.725100319299997</c:v>
                      </c:pt>
                      <c:pt idx="1935">
                        <c:v>20.710941895799998</c:v>
                      </c:pt>
                      <c:pt idx="1936">
                        <c:v>20.696783472299998</c:v>
                      </c:pt>
                      <c:pt idx="1937">
                        <c:v>20.682625048799999</c:v>
                      </c:pt>
                      <c:pt idx="1938">
                        <c:v>20.668466625299999</c:v>
                      </c:pt>
                      <c:pt idx="1939">
                        <c:v>20.654308201799999</c:v>
                      </c:pt>
                      <c:pt idx="1940">
                        <c:v>20.637318093599998</c:v>
                      </c:pt>
                      <c:pt idx="1941">
                        <c:v>20.623159670099998</c:v>
                      </c:pt>
                      <c:pt idx="1942">
                        <c:v>20.609001246599998</c:v>
                      </c:pt>
                      <c:pt idx="1943">
                        <c:v>20.594842823099999</c:v>
                      </c:pt>
                      <c:pt idx="1944">
                        <c:v>20.580684399599999</c:v>
                      </c:pt>
                      <c:pt idx="1945">
                        <c:v>20.566525976099999</c:v>
                      </c:pt>
                      <c:pt idx="1946">
                        <c:v>20.5523675526</c:v>
                      </c:pt>
                      <c:pt idx="1947">
                        <c:v>20.538209129099997</c:v>
                      </c:pt>
                      <c:pt idx="1948">
                        <c:v>20.524050705599997</c:v>
                      </c:pt>
                      <c:pt idx="1949">
                        <c:v>20.509892282099997</c:v>
                      </c:pt>
                      <c:pt idx="1950">
                        <c:v>20.495733858599998</c:v>
                      </c:pt>
                      <c:pt idx="1951">
                        <c:v>20.481575435099998</c:v>
                      </c:pt>
                      <c:pt idx="1952">
                        <c:v>20.467417011599998</c:v>
                      </c:pt>
                      <c:pt idx="1953">
                        <c:v>20.4504269034</c:v>
                      </c:pt>
                      <c:pt idx="1954">
                        <c:v>20.436268479900001</c:v>
                      </c:pt>
                      <c:pt idx="1955">
                        <c:v>20.422110056400001</c:v>
                      </c:pt>
                      <c:pt idx="1956">
                        <c:v>20.407951632900001</c:v>
                      </c:pt>
                      <c:pt idx="1957">
                        <c:v>20.393793209400002</c:v>
                      </c:pt>
                      <c:pt idx="1958">
                        <c:v>20.379634785900002</c:v>
                      </c:pt>
                      <c:pt idx="1959">
                        <c:v>20.365476362399999</c:v>
                      </c:pt>
                      <c:pt idx="1960">
                        <c:v>20.351317938899999</c:v>
                      </c:pt>
                      <c:pt idx="1961">
                        <c:v>20.3371595154</c:v>
                      </c:pt>
                      <c:pt idx="1962">
                        <c:v>20.3230010919</c:v>
                      </c:pt>
                      <c:pt idx="1963">
                        <c:v>20.308842668400001</c:v>
                      </c:pt>
                      <c:pt idx="1964">
                        <c:v>20.294684244900001</c:v>
                      </c:pt>
                      <c:pt idx="1965">
                        <c:v>20.280525821400001</c:v>
                      </c:pt>
                      <c:pt idx="1966">
                        <c:v>20.266367397900002</c:v>
                      </c:pt>
                      <c:pt idx="1967">
                        <c:v>20.252208974400002</c:v>
                      </c:pt>
                      <c:pt idx="1968">
                        <c:v>20.238050550900002</c:v>
                      </c:pt>
                      <c:pt idx="1969">
                        <c:v>20.223892127399999</c:v>
                      </c:pt>
                      <c:pt idx="1970">
                        <c:v>20.2097337039</c:v>
                      </c:pt>
                      <c:pt idx="1971">
                        <c:v>20.1955752804</c:v>
                      </c:pt>
                      <c:pt idx="1972">
                        <c:v>20.1814168569</c:v>
                      </c:pt>
                      <c:pt idx="1973">
                        <c:v>20.167258433400001</c:v>
                      </c:pt>
                      <c:pt idx="1974">
                        <c:v>20.153100009900001</c:v>
                      </c:pt>
                      <c:pt idx="1975">
                        <c:v>20.138941586400001</c:v>
                      </c:pt>
                      <c:pt idx="1976">
                        <c:v>20.124783162900002</c:v>
                      </c:pt>
                      <c:pt idx="1977">
                        <c:v>20.110624739400002</c:v>
                      </c:pt>
                      <c:pt idx="1978">
                        <c:v>20.096466315899999</c:v>
                      </c:pt>
                      <c:pt idx="1979">
                        <c:v>20.082307892399999</c:v>
                      </c:pt>
                      <c:pt idx="1980">
                        <c:v>20.0681494689</c:v>
                      </c:pt>
                      <c:pt idx="1981">
                        <c:v>20.0539910454</c:v>
                      </c:pt>
                      <c:pt idx="1982">
                        <c:v>20.0398326219</c:v>
                      </c:pt>
                      <c:pt idx="1983">
                        <c:v>20.025674198400001</c:v>
                      </c:pt>
                      <c:pt idx="1984">
                        <c:v>20.0143474596</c:v>
                      </c:pt>
                      <c:pt idx="1985">
                        <c:v>20.000189036099997</c:v>
                      </c:pt>
                      <c:pt idx="1986">
                        <c:v>19.986030612599997</c:v>
                      </c:pt>
                      <c:pt idx="1987">
                        <c:v>19.971872189099997</c:v>
                      </c:pt>
                      <c:pt idx="1988">
                        <c:v>19.957713765599998</c:v>
                      </c:pt>
                      <c:pt idx="1989">
                        <c:v>19.943555342099998</c:v>
                      </c:pt>
                      <c:pt idx="1990">
                        <c:v>19.929396918599998</c:v>
                      </c:pt>
                      <c:pt idx="1991">
                        <c:v>19.915238495099999</c:v>
                      </c:pt>
                      <c:pt idx="1992">
                        <c:v>19.901080071599999</c:v>
                      </c:pt>
                      <c:pt idx="1993">
                        <c:v>19.8869216481</c:v>
                      </c:pt>
                      <c:pt idx="1994">
                        <c:v>19.8727632246</c:v>
                      </c:pt>
                      <c:pt idx="1995">
                        <c:v>19.858604801099997</c:v>
                      </c:pt>
                      <c:pt idx="1996">
                        <c:v>19.844446377599997</c:v>
                      </c:pt>
                      <c:pt idx="1997">
                        <c:v>19.8331196388</c:v>
                      </c:pt>
                      <c:pt idx="1998">
                        <c:v>19.8189612153</c:v>
                      </c:pt>
                      <c:pt idx="1999">
                        <c:v>19.8048027918</c:v>
                      </c:pt>
                      <c:pt idx="2000">
                        <c:v>19.790644368299997</c:v>
                      </c:pt>
                      <c:pt idx="2001">
                        <c:v>19.776485944799997</c:v>
                      </c:pt>
                      <c:pt idx="2002">
                        <c:v>19.762327521299998</c:v>
                      </c:pt>
                      <c:pt idx="2003">
                        <c:v>19.748169097799998</c:v>
                      </c:pt>
                      <c:pt idx="2004">
                        <c:v>19.734010674299999</c:v>
                      </c:pt>
                      <c:pt idx="2005">
                        <c:v>19.719852250799999</c:v>
                      </c:pt>
                      <c:pt idx="2006">
                        <c:v>19.708525511999998</c:v>
                      </c:pt>
                      <c:pt idx="2007">
                        <c:v>19.694367088499998</c:v>
                      </c:pt>
                      <c:pt idx="2008">
                        <c:v>19.680208664999999</c:v>
                      </c:pt>
                      <c:pt idx="2009">
                        <c:v>19.666050241499999</c:v>
                      </c:pt>
                      <c:pt idx="2010">
                        <c:v>19.651891817999999</c:v>
                      </c:pt>
                      <c:pt idx="2011">
                        <c:v>19.6377333945</c:v>
                      </c:pt>
                      <c:pt idx="2012">
                        <c:v>19.623574971</c:v>
                      </c:pt>
                      <c:pt idx="2013">
                        <c:v>19.612248232199999</c:v>
                      </c:pt>
                      <c:pt idx="2014">
                        <c:v>19.598089808699999</c:v>
                      </c:pt>
                      <c:pt idx="2015">
                        <c:v>19.5839313852</c:v>
                      </c:pt>
                      <c:pt idx="2016">
                        <c:v>19.5697729617</c:v>
                      </c:pt>
                      <c:pt idx="2017">
                        <c:v>19.5556145382</c:v>
                      </c:pt>
                      <c:pt idx="2018">
                        <c:v>19.541456114700001</c:v>
                      </c:pt>
                      <c:pt idx="2019">
                        <c:v>19.5301293759</c:v>
                      </c:pt>
                      <c:pt idx="2020">
                        <c:v>19.5159709524</c:v>
                      </c:pt>
                      <c:pt idx="2021">
                        <c:v>19.5018125289</c:v>
                      </c:pt>
                      <c:pt idx="2022">
                        <c:v>19.487654105400001</c:v>
                      </c:pt>
                      <c:pt idx="2023">
                        <c:v>19.473495681900001</c:v>
                      </c:pt>
                      <c:pt idx="2024">
                        <c:v>19.459337258400002</c:v>
                      </c:pt>
                      <c:pt idx="2025">
                        <c:v>19.448010519599997</c:v>
                      </c:pt>
                      <c:pt idx="2026">
                        <c:v>19.433852096099997</c:v>
                      </c:pt>
                      <c:pt idx="2027">
                        <c:v>19.419693672599998</c:v>
                      </c:pt>
                      <c:pt idx="2028">
                        <c:v>19.405535249099998</c:v>
                      </c:pt>
                      <c:pt idx="2029">
                        <c:v>19.391376825599998</c:v>
                      </c:pt>
                      <c:pt idx="2030">
                        <c:v>19.380050086799997</c:v>
                      </c:pt>
                      <c:pt idx="2031">
                        <c:v>19.365891663299998</c:v>
                      </c:pt>
                      <c:pt idx="2032">
                        <c:v>19.351733239799998</c:v>
                      </c:pt>
                      <c:pt idx="2033">
                        <c:v>19.337574816299998</c:v>
                      </c:pt>
                      <c:pt idx="2034">
                        <c:v>19.326248077500001</c:v>
                      </c:pt>
                      <c:pt idx="2035">
                        <c:v>19.312089654000001</c:v>
                      </c:pt>
                      <c:pt idx="2036">
                        <c:v>19.297931230499998</c:v>
                      </c:pt>
                      <c:pt idx="2037">
                        <c:v>19.283772806999998</c:v>
                      </c:pt>
                      <c:pt idx="2038">
                        <c:v>19.269614383499999</c:v>
                      </c:pt>
                      <c:pt idx="2039">
                        <c:v>19.258287644700001</c:v>
                      </c:pt>
                      <c:pt idx="2040">
                        <c:v>19.244129221200001</c:v>
                      </c:pt>
                      <c:pt idx="2041">
                        <c:v>19.229970797700002</c:v>
                      </c:pt>
                      <c:pt idx="2042">
                        <c:v>19.215812374199999</c:v>
                      </c:pt>
                      <c:pt idx="2043">
                        <c:v>19.204485635400001</c:v>
                      </c:pt>
                      <c:pt idx="2044">
                        <c:v>19.190327211900001</c:v>
                      </c:pt>
                      <c:pt idx="2045">
                        <c:v>19.176168788400002</c:v>
                      </c:pt>
                      <c:pt idx="2046">
                        <c:v>19.162010364900002</c:v>
                      </c:pt>
                      <c:pt idx="2047">
                        <c:v>19.150683626099998</c:v>
                      </c:pt>
                      <c:pt idx="2048">
                        <c:v>19.136525202599998</c:v>
                      </c:pt>
                      <c:pt idx="2049">
                        <c:v>19.122366779099998</c:v>
                      </c:pt>
                      <c:pt idx="2050">
                        <c:v>19.111040040299997</c:v>
                      </c:pt>
                      <c:pt idx="2051">
                        <c:v>19.096881616799998</c:v>
                      </c:pt>
                      <c:pt idx="2052">
                        <c:v>19.082723193299998</c:v>
                      </c:pt>
                      <c:pt idx="2053">
                        <c:v>19.068564769799998</c:v>
                      </c:pt>
                      <c:pt idx="2054">
                        <c:v>19.057238031000001</c:v>
                      </c:pt>
                      <c:pt idx="2055">
                        <c:v>19.043079607500001</c:v>
                      </c:pt>
                      <c:pt idx="2056">
                        <c:v>19.028921183999998</c:v>
                      </c:pt>
                      <c:pt idx="2057">
                        <c:v>19.0175944452</c:v>
                      </c:pt>
                      <c:pt idx="2058">
                        <c:v>19.003436021700001</c:v>
                      </c:pt>
                      <c:pt idx="2059">
                        <c:v>18.989277598200001</c:v>
                      </c:pt>
                      <c:pt idx="2060">
                        <c:v>18.9779508594</c:v>
                      </c:pt>
                      <c:pt idx="2061">
                        <c:v>18.9637924359</c:v>
                      </c:pt>
                      <c:pt idx="2062">
                        <c:v>18.949634012400001</c:v>
                      </c:pt>
                      <c:pt idx="2063">
                        <c:v>18.935475588900001</c:v>
                      </c:pt>
                      <c:pt idx="2064">
                        <c:v>18.9241488501</c:v>
                      </c:pt>
                      <c:pt idx="2065">
                        <c:v>18.909990426599997</c:v>
                      </c:pt>
                      <c:pt idx="2066">
                        <c:v>18.895832003099997</c:v>
                      </c:pt>
                      <c:pt idx="2067">
                        <c:v>18.8845052643</c:v>
                      </c:pt>
                      <c:pt idx="2068">
                        <c:v>18.8703468408</c:v>
                      </c:pt>
                      <c:pt idx="2069">
                        <c:v>18.8561884173</c:v>
                      </c:pt>
                      <c:pt idx="2070">
                        <c:v>18.844861678499999</c:v>
                      </c:pt>
                      <c:pt idx="2071">
                        <c:v>18.830703255</c:v>
                      </c:pt>
                      <c:pt idx="2072">
                        <c:v>18.8165448315</c:v>
                      </c:pt>
                      <c:pt idx="2073">
                        <c:v>18.805218092699999</c:v>
                      </c:pt>
                      <c:pt idx="2074">
                        <c:v>18.791059669199999</c:v>
                      </c:pt>
                      <c:pt idx="2075">
                        <c:v>18.779732930400002</c:v>
                      </c:pt>
                      <c:pt idx="2076">
                        <c:v>18.765574506900002</c:v>
                      </c:pt>
                      <c:pt idx="2077">
                        <c:v>18.751416083400002</c:v>
                      </c:pt>
                      <c:pt idx="2078">
                        <c:v>18.740089344599998</c:v>
                      </c:pt>
                      <c:pt idx="2079">
                        <c:v>18.725930921099998</c:v>
                      </c:pt>
                      <c:pt idx="2080">
                        <c:v>18.711772497599998</c:v>
                      </c:pt>
                      <c:pt idx="2081">
                        <c:v>18.700445758799997</c:v>
                      </c:pt>
                      <c:pt idx="2082">
                        <c:v>18.686287335299998</c:v>
                      </c:pt>
                      <c:pt idx="2083">
                        <c:v>18.6749605965</c:v>
                      </c:pt>
                      <c:pt idx="2084">
                        <c:v>18.660802173</c:v>
                      </c:pt>
                      <c:pt idx="2085">
                        <c:v>18.646643749500001</c:v>
                      </c:pt>
                      <c:pt idx="2086">
                        <c:v>18.6353170107</c:v>
                      </c:pt>
                      <c:pt idx="2087">
                        <c:v>18.6211585872</c:v>
                      </c:pt>
                      <c:pt idx="2088">
                        <c:v>18.6070001637</c:v>
                      </c:pt>
                      <c:pt idx="2089">
                        <c:v>18.595673424899999</c:v>
                      </c:pt>
                      <c:pt idx="2090">
                        <c:v>18.5815150014</c:v>
                      </c:pt>
                      <c:pt idx="2091">
                        <c:v>18.570188262599999</c:v>
                      </c:pt>
                      <c:pt idx="2092">
                        <c:v>18.556029839099999</c:v>
                      </c:pt>
                      <c:pt idx="2093">
                        <c:v>18.544703100299998</c:v>
                      </c:pt>
                      <c:pt idx="2094">
                        <c:v>18.530544676799998</c:v>
                      </c:pt>
                      <c:pt idx="2095">
                        <c:v>18.516386253299999</c:v>
                      </c:pt>
                      <c:pt idx="2096">
                        <c:v>18.505059514500001</c:v>
                      </c:pt>
                      <c:pt idx="2097">
                        <c:v>18.490901090999998</c:v>
                      </c:pt>
                      <c:pt idx="2098">
                        <c:v>18.4795743522</c:v>
                      </c:pt>
                      <c:pt idx="2099">
                        <c:v>18.465415928700001</c:v>
                      </c:pt>
                      <c:pt idx="2100">
                        <c:v>18.454089189899999</c:v>
                      </c:pt>
                      <c:pt idx="2101">
                        <c:v>18.4399307664</c:v>
                      </c:pt>
                      <c:pt idx="2102">
                        <c:v>18.4257723429</c:v>
                      </c:pt>
                      <c:pt idx="2103">
                        <c:v>18.414445604099999</c:v>
                      </c:pt>
                      <c:pt idx="2104">
                        <c:v>18.400287180599999</c:v>
                      </c:pt>
                      <c:pt idx="2105">
                        <c:v>18.388960441799998</c:v>
                      </c:pt>
                      <c:pt idx="2106">
                        <c:v>18.374802018299999</c:v>
                      </c:pt>
                      <c:pt idx="2107">
                        <c:v>18.363475279500001</c:v>
                      </c:pt>
                      <c:pt idx="2108">
                        <c:v>18.349316855999998</c:v>
                      </c:pt>
                      <c:pt idx="2109">
                        <c:v>18.3379901172</c:v>
                      </c:pt>
                      <c:pt idx="2110">
                        <c:v>18.323831693700001</c:v>
                      </c:pt>
                      <c:pt idx="2111">
                        <c:v>18.3125049549</c:v>
                      </c:pt>
                      <c:pt idx="2112">
                        <c:v>18.2983465314</c:v>
                      </c:pt>
                      <c:pt idx="2113">
                        <c:v>18.287019792599999</c:v>
                      </c:pt>
                      <c:pt idx="2114">
                        <c:v>18.272861369099999</c:v>
                      </c:pt>
                      <c:pt idx="2115">
                        <c:v>18.261534630299998</c:v>
                      </c:pt>
                      <c:pt idx="2116">
                        <c:v>18.247376206799998</c:v>
                      </c:pt>
                      <c:pt idx="2117">
                        <c:v>18.233217783299999</c:v>
                      </c:pt>
                      <c:pt idx="2118">
                        <c:v>18.221891044499998</c:v>
                      </c:pt>
                      <c:pt idx="2119">
                        <c:v>18.207732620999998</c:v>
                      </c:pt>
                      <c:pt idx="2120">
                        <c:v>18.196405882200001</c:v>
                      </c:pt>
                      <c:pt idx="2121">
                        <c:v>18.182247458700001</c:v>
                      </c:pt>
                      <c:pt idx="2122">
                        <c:v>18.1709207199</c:v>
                      </c:pt>
                      <c:pt idx="2123">
                        <c:v>18.159593981099999</c:v>
                      </c:pt>
                      <c:pt idx="2124">
                        <c:v>18.145435557599999</c:v>
                      </c:pt>
                      <c:pt idx="2125">
                        <c:v>18.134108818799998</c:v>
                      </c:pt>
                      <c:pt idx="2126">
                        <c:v>18.119950395299998</c:v>
                      </c:pt>
                      <c:pt idx="2127">
                        <c:v>18.108623656500001</c:v>
                      </c:pt>
                      <c:pt idx="2128">
                        <c:v>18.094465233000001</c:v>
                      </c:pt>
                      <c:pt idx="2129">
                        <c:v>18.0831384942</c:v>
                      </c:pt>
                      <c:pt idx="2130">
                        <c:v>18.0689800707</c:v>
                      </c:pt>
                      <c:pt idx="2131">
                        <c:v>18.057653331899999</c:v>
                      </c:pt>
                      <c:pt idx="2132">
                        <c:v>18.0434949084</c:v>
                      </c:pt>
                      <c:pt idx="2133">
                        <c:v>18.032168169599998</c:v>
                      </c:pt>
                      <c:pt idx="2134">
                        <c:v>18.018009746099999</c:v>
                      </c:pt>
                      <c:pt idx="2135">
                        <c:v>18.006683007299998</c:v>
                      </c:pt>
                      <c:pt idx="2136">
                        <c:v>17.992524583799998</c:v>
                      </c:pt>
                      <c:pt idx="2137">
                        <c:v>17.981197845000001</c:v>
                      </c:pt>
                      <c:pt idx="2138">
                        <c:v>17.969871106199999</c:v>
                      </c:pt>
                      <c:pt idx="2139">
                        <c:v>17.9557126827</c:v>
                      </c:pt>
                      <c:pt idx="2140">
                        <c:v>17.944385943900002</c:v>
                      </c:pt>
                      <c:pt idx="2141">
                        <c:v>17.930227520399999</c:v>
                      </c:pt>
                      <c:pt idx="2142">
                        <c:v>17.918900781599998</c:v>
                      </c:pt>
                      <c:pt idx="2143">
                        <c:v>17.904742358099998</c:v>
                      </c:pt>
                      <c:pt idx="2144">
                        <c:v>17.893415619299997</c:v>
                      </c:pt>
                      <c:pt idx="2145">
                        <c:v>17.8820888805</c:v>
                      </c:pt>
                      <c:pt idx="2146">
                        <c:v>17.867930457</c:v>
                      </c:pt>
                      <c:pt idx="2147">
                        <c:v>17.856603718199999</c:v>
                      </c:pt>
                      <c:pt idx="2148">
                        <c:v>17.842445294699999</c:v>
                      </c:pt>
                      <c:pt idx="2149">
                        <c:v>17.831118555900002</c:v>
                      </c:pt>
                      <c:pt idx="2150">
                        <c:v>17.819791817099997</c:v>
                      </c:pt>
                      <c:pt idx="2151">
                        <c:v>17.805633393599997</c:v>
                      </c:pt>
                      <c:pt idx="2152">
                        <c:v>17.7943066548</c:v>
                      </c:pt>
                      <c:pt idx="2153">
                        <c:v>17.7801482313</c:v>
                      </c:pt>
                      <c:pt idx="2154">
                        <c:v>17.768821492499999</c:v>
                      </c:pt>
                      <c:pt idx="2155">
                        <c:v>17.757494753700001</c:v>
                      </c:pt>
                      <c:pt idx="2156">
                        <c:v>17.743336330200002</c:v>
                      </c:pt>
                      <c:pt idx="2157">
                        <c:v>17.732009591400001</c:v>
                      </c:pt>
                      <c:pt idx="2158">
                        <c:v>17.717851167900001</c:v>
                      </c:pt>
                      <c:pt idx="2159">
                        <c:v>17.7065244291</c:v>
                      </c:pt>
                      <c:pt idx="2160">
                        <c:v>17.695197690299999</c:v>
                      </c:pt>
                      <c:pt idx="2161">
                        <c:v>17.681039266799999</c:v>
                      </c:pt>
                      <c:pt idx="2162">
                        <c:v>17.669712527999998</c:v>
                      </c:pt>
                      <c:pt idx="2163">
                        <c:v>17.6583857892</c:v>
                      </c:pt>
                      <c:pt idx="2164">
                        <c:v>17.644227365700001</c:v>
                      </c:pt>
                      <c:pt idx="2165">
                        <c:v>17.6329006269</c:v>
                      </c:pt>
                      <c:pt idx="2166">
                        <c:v>17.6187422034</c:v>
                      </c:pt>
                      <c:pt idx="2167">
                        <c:v>17.607415464599999</c:v>
                      </c:pt>
                      <c:pt idx="2168">
                        <c:v>17.596088725799998</c:v>
                      </c:pt>
                      <c:pt idx="2169">
                        <c:v>17.581930302299998</c:v>
                      </c:pt>
                      <c:pt idx="2170">
                        <c:v>17.570603563500001</c:v>
                      </c:pt>
                      <c:pt idx="2171">
                        <c:v>17.5592768247</c:v>
                      </c:pt>
                      <c:pt idx="2172">
                        <c:v>17.5451184012</c:v>
                      </c:pt>
                      <c:pt idx="2173">
                        <c:v>17.533791662400002</c:v>
                      </c:pt>
                      <c:pt idx="2174">
                        <c:v>17.522464923599998</c:v>
                      </c:pt>
                      <c:pt idx="2175">
                        <c:v>17.508306500099998</c:v>
                      </c:pt>
                      <c:pt idx="2176">
                        <c:v>17.4969797613</c:v>
                      </c:pt>
                      <c:pt idx="2177">
                        <c:v>17.485653022499999</c:v>
                      </c:pt>
                      <c:pt idx="2178">
                        <c:v>17.471494599</c:v>
                      </c:pt>
                      <c:pt idx="2179">
                        <c:v>17.460167860199999</c:v>
                      </c:pt>
                      <c:pt idx="2180">
                        <c:v>17.448841121400001</c:v>
                      </c:pt>
                      <c:pt idx="2181">
                        <c:v>17.434682697900001</c:v>
                      </c:pt>
                      <c:pt idx="2182">
                        <c:v>17.423355959099997</c:v>
                      </c:pt>
                      <c:pt idx="2183">
                        <c:v>17.412029220299999</c:v>
                      </c:pt>
                      <c:pt idx="2184">
                        <c:v>17.400702481499998</c:v>
                      </c:pt>
                      <c:pt idx="2185">
                        <c:v>17.386544057999998</c:v>
                      </c:pt>
                      <c:pt idx="2186">
                        <c:v>17.375217319200001</c:v>
                      </c:pt>
                      <c:pt idx="2187">
                        <c:v>17.3638905804</c:v>
                      </c:pt>
                      <c:pt idx="2188">
                        <c:v>17.3497321569</c:v>
                      </c:pt>
                      <c:pt idx="2189">
                        <c:v>17.338405418099999</c:v>
                      </c:pt>
                      <c:pt idx="2190">
                        <c:v>17.327078679299998</c:v>
                      </c:pt>
                      <c:pt idx="2191">
                        <c:v>17.3157519405</c:v>
                      </c:pt>
                      <c:pt idx="2192">
                        <c:v>17.301593517000001</c:v>
                      </c:pt>
                      <c:pt idx="2193">
                        <c:v>17.290266778199999</c:v>
                      </c:pt>
                      <c:pt idx="2194">
                        <c:v>17.278940039400002</c:v>
                      </c:pt>
                      <c:pt idx="2195">
                        <c:v>17.264781615900002</c:v>
                      </c:pt>
                      <c:pt idx="2196">
                        <c:v>17.253454877099998</c:v>
                      </c:pt>
                      <c:pt idx="2197">
                        <c:v>17.2421281383</c:v>
                      </c:pt>
                      <c:pt idx="2198">
                        <c:v>17.230801399499999</c:v>
                      </c:pt>
                      <c:pt idx="2199">
                        <c:v>17.216642975999999</c:v>
                      </c:pt>
                      <c:pt idx="2200">
                        <c:v>17.205316237200002</c:v>
                      </c:pt>
                      <c:pt idx="2201">
                        <c:v>17.193989498400001</c:v>
                      </c:pt>
                      <c:pt idx="2202">
                        <c:v>17.182662759599999</c:v>
                      </c:pt>
                      <c:pt idx="2203">
                        <c:v>17.1685043361</c:v>
                      </c:pt>
                      <c:pt idx="2204">
                        <c:v>17.157177597299999</c:v>
                      </c:pt>
                      <c:pt idx="2205">
                        <c:v>17.145850858500001</c:v>
                      </c:pt>
                      <c:pt idx="2206">
                        <c:v>17.1345241197</c:v>
                      </c:pt>
                      <c:pt idx="2207">
                        <c:v>17.1203656962</c:v>
                      </c:pt>
                      <c:pt idx="2208">
                        <c:v>17.109038957399999</c:v>
                      </c:pt>
                      <c:pt idx="2209">
                        <c:v>17.097712218599998</c:v>
                      </c:pt>
                      <c:pt idx="2210">
                        <c:v>17.086385479800001</c:v>
                      </c:pt>
                      <c:pt idx="2211">
                        <c:v>17.075058740999999</c:v>
                      </c:pt>
                      <c:pt idx="2212">
                        <c:v>17.0609003175</c:v>
                      </c:pt>
                      <c:pt idx="2213">
                        <c:v>17.049573578699999</c:v>
                      </c:pt>
                      <c:pt idx="2214">
                        <c:v>17.038246839900001</c:v>
                      </c:pt>
                      <c:pt idx="2215">
                        <c:v>17.026920101099996</c:v>
                      </c:pt>
                      <c:pt idx="2216">
                        <c:v>17.015593362299999</c:v>
                      </c:pt>
                      <c:pt idx="2217">
                        <c:v>17.001434938799999</c:v>
                      </c:pt>
                      <c:pt idx="2218">
                        <c:v>16.990108199999998</c:v>
                      </c:pt>
                      <c:pt idx="2219">
                        <c:v>16.978781461200001</c:v>
                      </c:pt>
                      <c:pt idx="2220">
                        <c:v>16.967454722399999</c:v>
                      </c:pt>
                      <c:pt idx="2221">
                        <c:v>16.956127983599998</c:v>
                      </c:pt>
                      <c:pt idx="2222">
                        <c:v>16.941969560099999</c:v>
                      </c:pt>
                      <c:pt idx="2223">
                        <c:v>16.930642821299998</c:v>
                      </c:pt>
                      <c:pt idx="2224">
                        <c:v>16.9193160825</c:v>
                      </c:pt>
                      <c:pt idx="2225">
                        <c:v>16.907989343699999</c:v>
                      </c:pt>
                      <c:pt idx="2226">
                        <c:v>16.896662604900001</c:v>
                      </c:pt>
                      <c:pt idx="2227">
                        <c:v>16.882504181400002</c:v>
                      </c:pt>
                      <c:pt idx="2228">
                        <c:v>16.871177442599997</c:v>
                      </c:pt>
                      <c:pt idx="2229">
                        <c:v>16.859850703799999</c:v>
                      </c:pt>
                      <c:pt idx="2230">
                        <c:v>16.848523964999998</c:v>
                      </c:pt>
                      <c:pt idx="2231">
                        <c:v>16.837197226200001</c:v>
                      </c:pt>
                      <c:pt idx="2232">
                        <c:v>16.8258704874</c:v>
                      </c:pt>
                      <c:pt idx="2233">
                        <c:v>16.8117120639</c:v>
                      </c:pt>
                      <c:pt idx="2234">
                        <c:v>16.800385325099999</c:v>
                      </c:pt>
                      <c:pt idx="2235">
                        <c:v>16.789058586299998</c:v>
                      </c:pt>
                      <c:pt idx="2236">
                        <c:v>16.7777318475</c:v>
                      </c:pt>
                      <c:pt idx="2237">
                        <c:v>16.766405108699999</c:v>
                      </c:pt>
                      <c:pt idx="2238">
                        <c:v>16.755078369900001</c:v>
                      </c:pt>
                      <c:pt idx="2239">
                        <c:v>16.743751631099997</c:v>
                      </c:pt>
                      <c:pt idx="2240">
                        <c:v>16.729593207599997</c:v>
                      </c:pt>
                      <c:pt idx="2241">
                        <c:v>16.7182664688</c:v>
                      </c:pt>
                      <c:pt idx="2242">
                        <c:v>16.706939729999998</c:v>
                      </c:pt>
                      <c:pt idx="2243">
                        <c:v>16.695612991200001</c:v>
                      </c:pt>
                      <c:pt idx="2244">
                        <c:v>16.6842862524</c:v>
                      </c:pt>
                      <c:pt idx="2245">
                        <c:v>16.672959513599999</c:v>
                      </c:pt>
                      <c:pt idx="2246">
                        <c:v>16.661632774799997</c:v>
                      </c:pt>
                      <c:pt idx="2247">
                        <c:v>16.650306036</c:v>
                      </c:pt>
                      <c:pt idx="2248">
                        <c:v>16.6361476125</c:v>
                      </c:pt>
                      <c:pt idx="2249">
                        <c:v>16.624820873699999</c:v>
                      </c:pt>
                      <c:pt idx="2250">
                        <c:v>16.613494134900002</c:v>
                      </c:pt>
                      <c:pt idx="2251">
                        <c:v>16.602167396099997</c:v>
                      </c:pt>
                      <c:pt idx="2252">
                        <c:v>16.590840657299999</c:v>
                      </c:pt>
                      <c:pt idx="2253">
                        <c:v>16.579513918499998</c:v>
                      </c:pt>
                      <c:pt idx="2254">
                        <c:v>16.568187179700001</c:v>
                      </c:pt>
                      <c:pt idx="2255">
                        <c:v>16.5568604409</c:v>
                      </c:pt>
                      <c:pt idx="2256">
                        <c:v>16.545533702099998</c:v>
                      </c:pt>
                      <c:pt idx="2257">
                        <c:v>16.534206963299997</c:v>
                      </c:pt>
                      <c:pt idx="2258">
                        <c:v>16.5228802245</c:v>
                      </c:pt>
                      <c:pt idx="2259">
                        <c:v>16.508721801</c:v>
                      </c:pt>
                      <c:pt idx="2260">
                        <c:v>16.497395062199999</c:v>
                      </c:pt>
                      <c:pt idx="2261">
                        <c:v>16.486068323400001</c:v>
                      </c:pt>
                      <c:pt idx="2262">
                        <c:v>16.474741584599997</c:v>
                      </c:pt>
                      <c:pt idx="2263">
                        <c:v>16.463414845799999</c:v>
                      </c:pt>
                      <c:pt idx="2264">
                        <c:v>16.452088106999998</c:v>
                      </c:pt>
                      <c:pt idx="2265">
                        <c:v>16.4407613682</c:v>
                      </c:pt>
                      <c:pt idx="2266">
                        <c:v>16.429434629399999</c:v>
                      </c:pt>
                      <c:pt idx="2267">
                        <c:v>16.418107890599998</c:v>
                      </c:pt>
                      <c:pt idx="2268">
                        <c:v>16.406781151800001</c:v>
                      </c:pt>
                      <c:pt idx="2269">
                        <c:v>16.395454413</c:v>
                      </c:pt>
                      <c:pt idx="2270">
                        <c:v>16.384127674199998</c:v>
                      </c:pt>
                      <c:pt idx="2271">
                        <c:v>16.372800935400001</c:v>
                      </c:pt>
                      <c:pt idx="2272">
                        <c:v>16.3614741966</c:v>
                      </c:pt>
                      <c:pt idx="2273">
                        <c:v>16.350147457799999</c:v>
                      </c:pt>
                      <c:pt idx="2274">
                        <c:v>16.338820719000001</c:v>
                      </c:pt>
                      <c:pt idx="2275">
                        <c:v>16.3274939802</c:v>
                      </c:pt>
                      <c:pt idx="2276">
                        <c:v>16.3133355567</c:v>
                      </c:pt>
                      <c:pt idx="2277">
                        <c:v>16.302008817899999</c:v>
                      </c:pt>
                      <c:pt idx="2278">
                        <c:v>16.290682079099998</c:v>
                      </c:pt>
                      <c:pt idx="2279">
                        <c:v>16.2793553403</c:v>
                      </c:pt>
                      <c:pt idx="2280">
                        <c:v>16.268028601499999</c:v>
                      </c:pt>
                      <c:pt idx="2281">
                        <c:v>16.256701862700002</c:v>
                      </c:pt>
                      <c:pt idx="2282">
                        <c:v>16.245375123900001</c:v>
                      </c:pt>
                      <c:pt idx="2283">
                        <c:v>16.234048385099999</c:v>
                      </c:pt>
                      <c:pt idx="2284">
                        <c:v>16.222721646299998</c:v>
                      </c:pt>
                      <c:pt idx="2285">
                        <c:v>16.211394907500001</c:v>
                      </c:pt>
                      <c:pt idx="2286">
                        <c:v>16.2000681687</c:v>
                      </c:pt>
                      <c:pt idx="2287">
                        <c:v>16.188741429900002</c:v>
                      </c:pt>
                      <c:pt idx="2288">
                        <c:v>16.177414691099997</c:v>
                      </c:pt>
                      <c:pt idx="2289">
                        <c:v>16.1660879523</c:v>
                      </c:pt>
                      <c:pt idx="2290">
                        <c:v>16.154761213499999</c:v>
                      </c:pt>
                      <c:pt idx="2291">
                        <c:v>16.143434474700001</c:v>
                      </c:pt>
                      <c:pt idx="2292">
                        <c:v>16.1321077359</c:v>
                      </c:pt>
                      <c:pt idx="2293">
                        <c:v>16.120780997099999</c:v>
                      </c:pt>
                      <c:pt idx="2294">
                        <c:v>16.109454258299998</c:v>
                      </c:pt>
                      <c:pt idx="2295">
                        <c:v>16.0981275195</c:v>
                      </c:pt>
                      <c:pt idx="2296">
                        <c:v>16.086800780699999</c:v>
                      </c:pt>
                      <c:pt idx="2297">
                        <c:v>16.075474041900002</c:v>
                      </c:pt>
                      <c:pt idx="2298">
                        <c:v>16.064147303099997</c:v>
                      </c:pt>
                      <c:pt idx="2299">
                        <c:v>16.055652248999998</c:v>
                      </c:pt>
                      <c:pt idx="2300">
                        <c:v>16.0443255102</c:v>
                      </c:pt>
                      <c:pt idx="2301">
                        <c:v>16.032998771399999</c:v>
                      </c:pt>
                      <c:pt idx="2302">
                        <c:v>16.021672032599998</c:v>
                      </c:pt>
                      <c:pt idx="2303">
                        <c:v>16.0103452938</c:v>
                      </c:pt>
                      <c:pt idx="2304">
                        <c:v>15.999018554999999</c:v>
                      </c:pt>
                      <c:pt idx="2305">
                        <c:v>15.9876918162</c:v>
                      </c:pt>
                      <c:pt idx="2306">
                        <c:v>15.976365077400001</c:v>
                      </c:pt>
                      <c:pt idx="2307">
                        <c:v>15.965038338599998</c:v>
                      </c:pt>
                      <c:pt idx="2308">
                        <c:v>15.953711599799998</c:v>
                      </c:pt>
                      <c:pt idx="2309">
                        <c:v>15.942384860999999</c:v>
                      </c:pt>
                      <c:pt idx="2310">
                        <c:v>15.9310581222</c:v>
                      </c:pt>
                      <c:pt idx="2311">
                        <c:v>15.9197313834</c:v>
                      </c:pt>
                      <c:pt idx="2312">
                        <c:v>15.908404644599997</c:v>
                      </c:pt>
                      <c:pt idx="2313">
                        <c:v>15.897077905799998</c:v>
                      </c:pt>
                      <c:pt idx="2314">
                        <c:v>15.885751166999999</c:v>
                      </c:pt>
                      <c:pt idx="2315">
                        <c:v>15.874424428199999</c:v>
                      </c:pt>
                      <c:pt idx="2316">
                        <c:v>15.8630976894</c:v>
                      </c:pt>
                      <c:pt idx="2317">
                        <c:v>15.854602635299999</c:v>
                      </c:pt>
                      <c:pt idx="2318">
                        <c:v>15.8432758965</c:v>
                      </c:pt>
                      <c:pt idx="2319">
                        <c:v>15.8319491577</c:v>
                      </c:pt>
                      <c:pt idx="2320">
                        <c:v>15.820622418900001</c:v>
                      </c:pt>
                      <c:pt idx="2321">
                        <c:v>15.809295680099998</c:v>
                      </c:pt>
                      <c:pt idx="2322">
                        <c:v>15.797968941299999</c:v>
                      </c:pt>
                      <c:pt idx="2323">
                        <c:v>15.786642202499999</c:v>
                      </c:pt>
                      <c:pt idx="2324">
                        <c:v>15.7753154637</c:v>
                      </c:pt>
                      <c:pt idx="2325">
                        <c:v>15.763988724900001</c:v>
                      </c:pt>
                      <c:pt idx="2326">
                        <c:v>15.752661986099998</c:v>
                      </c:pt>
                      <c:pt idx="2327">
                        <c:v>15.744166931999999</c:v>
                      </c:pt>
                      <c:pt idx="2328">
                        <c:v>15.732840193199999</c:v>
                      </c:pt>
                      <c:pt idx="2329">
                        <c:v>15.7215134544</c:v>
                      </c:pt>
                      <c:pt idx="2330">
                        <c:v>15.710186715599999</c:v>
                      </c:pt>
                      <c:pt idx="2331">
                        <c:v>15.6988599768</c:v>
                      </c:pt>
                      <c:pt idx="2332">
                        <c:v>15.687533238</c:v>
                      </c:pt>
                      <c:pt idx="2333">
                        <c:v>15.676206499200001</c:v>
                      </c:pt>
                      <c:pt idx="2334">
                        <c:v>15.664879760400002</c:v>
                      </c:pt>
                      <c:pt idx="2335">
                        <c:v>15.653553021599999</c:v>
                      </c:pt>
                      <c:pt idx="2336">
                        <c:v>15.6450579675</c:v>
                      </c:pt>
                      <c:pt idx="2337">
                        <c:v>15.6337312287</c:v>
                      </c:pt>
                      <c:pt idx="2338">
                        <c:v>15.622404489900001</c:v>
                      </c:pt>
                      <c:pt idx="2339">
                        <c:v>15.611077751099998</c:v>
                      </c:pt>
                      <c:pt idx="2340">
                        <c:v>15.599751012299999</c:v>
                      </c:pt>
                      <c:pt idx="2341">
                        <c:v>15.588424273499999</c:v>
                      </c:pt>
                      <c:pt idx="2342">
                        <c:v>15.5770975347</c:v>
                      </c:pt>
                      <c:pt idx="2343">
                        <c:v>15.568602480599997</c:v>
                      </c:pt>
                      <c:pt idx="2344">
                        <c:v>15.557275741799998</c:v>
                      </c:pt>
                      <c:pt idx="2345">
                        <c:v>15.545949002999999</c:v>
                      </c:pt>
                      <c:pt idx="2346">
                        <c:v>15.534622264199999</c:v>
                      </c:pt>
                      <c:pt idx="2347">
                        <c:v>15.5232955254</c:v>
                      </c:pt>
                      <c:pt idx="2348">
                        <c:v>15.511968786599999</c:v>
                      </c:pt>
                      <c:pt idx="2349">
                        <c:v>15.5034737325</c:v>
                      </c:pt>
                      <c:pt idx="2350">
                        <c:v>15.4921469937</c:v>
                      </c:pt>
                      <c:pt idx="2351">
                        <c:v>15.480820254900001</c:v>
                      </c:pt>
                      <c:pt idx="2352">
                        <c:v>15.469493516099998</c:v>
                      </c:pt>
                      <c:pt idx="2353">
                        <c:v>15.458166777299999</c:v>
                      </c:pt>
                      <c:pt idx="2354">
                        <c:v>15.4468400385</c:v>
                      </c:pt>
                      <c:pt idx="2355">
                        <c:v>15.4383449844</c:v>
                      </c:pt>
                      <c:pt idx="2356">
                        <c:v>15.427018245599998</c:v>
                      </c:pt>
                      <c:pt idx="2357">
                        <c:v>15.415691506799998</c:v>
                      </c:pt>
                      <c:pt idx="2358">
                        <c:v>15.404364767999999</c:v>
                      </c:pt>
                      <c:pt idx="2359">
                        <c:v>15.3930380292</c:v>
                      </c:pt>
                      <c:pt idx="2360">
                        <c:v>15.384542975099999</c:v>
                      </c:pt>
                      <c:pt idx="2361">
                        <c:v>15.373216236299999</c:v>
                      </c:pt>
                      <c:pt idx="2362">
                        <c:v>15.3618894975</c:v>
                      </c:pt>
                      <c:pt idx="2363">
                        <c:v>15.350562758700001</c:v>
                      </c:pt>
                      <c:pt idx="2364">
                        <c:v>15.339236019900001</c:v>
                      </c:pt>
                      <c:pt idx="2365">
                        <c:v>15.330740965799999</c:v>
                      </c:pt>
                      <c:pt idx="2366">
                        <c:v>15.319414226999999</c:v>
                      </c:pt>
                      <c:pt idx="2367">
                        <c:v>15.3080874882</c:v>
                      </c:pt>
                      <c:pt idx="2368">
                        <c:v>15.296760749400001</c:v>
                      </c:pt>
                      <c:pt idx="2369">
                        <c:v>15.288265695299998</c:v>
                      </c:pt>
                      <c:pt idx="2370">
                        <c:v>15.276938956499999</c:v>
                      </c:pt>
                      <c:pt idx="2371">
                        <c:v>15.265612217699999</c:v>
                      </c:pt>
                      <c:pt idx="2372">
                        <c:v>15.2542854789</c:v>
                      </c:pt>
                      <c:pt idx="2373">
                        <c:v>15.242958740099999</c:v>
                      </c:pt>
                      <c:pt idx="2374">
                        <c:v>15.234463686</c:v>
                      </c:pt>
                      <c:pt idx="2375">
                        <c:v>15.2231369472</c:v>
                      </c:pt>
                      <c:pt idx="2376">
                        <c:v>15.211810208400001</c:v>
                      </c:pt>
                      <c:pt idx="2377">
                        <c:v>15.200483469599998</c:v>
                      </c:pt>
                      <c:pt idx="2378">
                        <c:v>15.191988415499999</c:v>
                      </c:pt>
                      <c:pt idx="2379">
                        <c:v>15.1806616767</c:v>
                      </c:pt>
                      <c:pt idx="2380">
                        <c:v>15.1693349379</c:v>
                      </c:pt>
                      <c:pt idx="2381">
                        <c:v>15.158008199099998</c:v>
                      </c:pt>
                      <c:pt idx="2382">
                        <c:v>15.149513145</c:v>
                      </c:pt>
                      <c:pt idx="2383">
                        <c:v>15.138186406200001</c:v>
                      </c:pt>
                      <c:pt idx="2384">
                        <c:v>15.126859667400002</c:v>
                      </c:pt>
                      <c:pt idx="2385">
                        <c:v>15.115532928599999</c:v>
                      </c:pt>
                      <c:pt idx="2386">
                        <c:v>15.1070378745</c:v>
                      </c:pt>
                      <c:pt idx="2387">
                        <c:v>15.0957111357</c:v>
                      </c:pt>
                      <c:pt idx="2388">
                        <c:v>15.084384396900001</c:v>
                      </c:pt>
                      <c:pt idx="2389">
                        <c:v>15.073057658099998</c:v>
                      </c:pt>
                      <c:pt idx="2390">
                        <c:v>15.064562603999999</c:v>
                      </c:pt>
                      <c:pt idx="2391">
                        <c:v>15.0532358652</c:v>
                      </c:pt>
                      <c:pt idx="2392">
                        <c:v>15.0419091264</c:v>
                      </c:pt>
                      <c:pt idx="2393">
                        <c:v>15.033414072299999</c:v>
                      </c:pt>
                      <c:pt idx="2394">
                        <c:v>15.0220873335</c:v>
                      </c:pt>
                      <c:pt idx="2395">
                        <c:v>15.010760594700001</c:v>
                      </c:pt>
                      <c:pt idx="2396">
                        <c:v>14.999433855900001</c:v>
                      </c:pt>
                      <c:pt idx="2397">
                        <c:v>14.990938801799999</c:v>
                      </c:pt>
                      <c:pt idx="2398">
                        <c:v>14.979612062999999</c:v>
                      </c:pt>
                      <c:pt idx="2399">
                        <c:v>14.9682853242</c:v>
                      </c:pt>
                      <c:pt idx="2400">
                        <c:v>14.959790270099997</c:v>
                      </c:pt>
                      <c:pt idx="2401">
                        <c:v>14.948463531299998</c:v>
                      </c:pt>
                      <c:pt idx="2402">
                        <c:v>14.937136792499999</c:v>
                      </c:pt>
                      <c:pt idx="2403">
                        <c:v>14.928641738400001</c:v>
                      </c:pt>
                      <c:pt idx="2404">
                        <c:v>14.917314999599999</c:v>
                      </c:pt>
                      <c:pt idx="2405">
                        <c:v>14.905988260799999</c:v>
                      </c:pt>
                      <c:pt idx="2406">
                        <c:v>14.8974932067</c:v>
                      </c:pt>
                      <c:pt idx="2407">
                        <c:v>14.886166467900001</c:v>
                      </c:pt>
                      <c:pt idx="2408">
                        <c:v>14.874839729099998</c:v>
                      </c:pt>
                      <c:pt idx="2409">
                        <c:v>14.866344674999999</c:v>
                      </c:pt>
                      <c:pt idx="2410">
                        <c:v>14.855017936199999</c:v>
                      </c:pt>
                      <c:pt idx="2411">
                        <c:v>14.8436911974</c:v>
                      </c:pt>
                      <c:pt idx="2412">
                        <c:v>14.835196143299999</c:v>
                      </c:pt>
                      <c:pt idx="2413">
                        <c:v>14.8238694045</c:v>
                      </c:pt>
                      <c:pt idx="2414">
                        <c:v>14.812542665700001</c:v>
                      </c:pt>
                      <c:pt idx="2415">
                        <c:v>14.804047611599998</c:v>
                      </c:pt>
                      <c:pt idx="2416">
                        <c:v>14.792720872799999</c:v>
                      </c:pt>
                      <c:pt idx="2417">
                        <c:v>14.781394133999999</c:v>
                      </c:pt>
                      <c:pt idx="2418">
                        <c:v>14.7728990799</c:v>
                      </c:pt>
                      <c:pt idx="2419">
                        <c:v>14.761572341099999</c:v>
                      </c:pt>
                      <c:pt idx="2420">
                        <c:v>14.7502456023</c:v>
                      </c:pt>
                      <c:pt idx="2421">
                        <c:v>14.741750548200001</c:v>
                      </c:pt>
                      <c:pt idx="2422">
                        <c:v>14.730423809400001</c:v>
                      </c:pt>
                      <c:pt idx="2423">
                        <c:v>14.719097070599998</c:v>
                      </c:pt>
                      <c:pt idx="2424">
                        <c:v>14.710602016499999</c:v>
                      </c:pt>
                      <c:pt idx="2425">
                        <c:v>14.6992752777</c:v>
                      </c:pt>
                      <c:pt idx="2426">
                        <c:v>14.687948538900001</c:v>
                      </c:pt>
                      <c:pt idx="2427">
                        <c:v>14.6794534848</c:v>
                      </c:pt>
                      <c:pt idx="2428">
                        <c:v>14.668126746</c:v>
                      </c:pt>
                      <c:pt idx="2429">
                        <c:v>14.659631691900001</c:v>
                      </c:pt>
                      <c:pt idx="2430">
                        <c:v>14.648304953099998</c:v>
                      </c:pt>
                      <c:pt idx="2431">
                        <c:v>14.636978214299999</c:v>
                      </c:pt>
                      <c:pt idx="2432">
                        <c:v>14.6284831602</c:v>
                      </c:pt>
                      <c:pt idx="2433">
                        <c:v>14.617156421400001</c:v>
                      </c:pt>
                      <c:pt idx="2434">
                        <c:v>14.605829682599998</c:v>
                      </c:pt>
                      <c:pt idx="2435">
                        <c:v>14.597334628499999</c:v>
                      </c:pt>
                      <c:pt idx="2436">
                        <c:v>14.586007889699999</c:v>
                      </c:pt>
                      <c:pt idx="2437">
                        <c:v>14.577512835599999</c:v>
                      </c:pt>
                      <c:pt idx="2438">
                        <c:v>14.566186096799999</c:v>
                      </c:pt>
                      <c:pt idx="2439">
                        <c:v>14.554859358</c:v>
                      </c:pt>
                      <c:pt idx="2440">
                        <c:v>14.546364303900001</c:v>
                      </c:pt>
                      <c:pt idx="2441">
                        <c:v>14.535037565099998</c:v>
                      </c:pt>
                      <c:pt idx="2442">
                        <c:v>14.526542510999999</c:v>
                      </c:pt>
                      <c:pt idx="2443">
                        <c:v>14.515215772199999</c:v>
                      </c:pt>
                      <c:pt idx="2444">
                        <c:v>14.506720718099999</c:v>
                      </c:pt>
                      <c:pt idx="2445">
                        <c:v>14.495393979299999</c:v>
                      </c:pt>
                      <c:pt idx="2446">
                        <c:v>14.4840672405</c:v>
                      </c:pt>
                      <c:pt idx="2447">
                        <c:v>14.475572186399999</c:v>
                      </c:pt>
                      <c:pt idx="2448">
                        <c:v>14.4642454476</c:v>
                      </c:pt>
                      <c:pt idx="2449">
                        <c:v>14.455750393499999</c:v>
                      </c:pt>
                      <c:pt idx="2450">
                        <c:v>14.4444236547</c:v>
                      </c:pt>
                      <c:pt idx="2451">
                        <c:v>14.433096915899998</c:v>
                      </c:pt>
                      <c:pt idx="2452">
                        <c:v>14.424601861799999</c:v>
                      </c:pt>
                      <c:pt idx="2453">
                        <c:v>14.413275123</c:v>
                      </c:pt>
                      <c:pt idx="2454">
                        <c:v>14.404780068899999</c:v>
                      </c:pt>
                      <c:pt idx="2455">
                        <c:v>14.3934533301</c:v>
                      </c:pt>
                      <c:pt idx="2456">
                        <c:v>14.384958275999999</c:v>
                      </c:pt>
                      <c:pt idx="2457">
                        <c:v>14.3736315372</c:v>
                      </c:pt>
                      <c:pt idx="2458">
                        <c:v>14.365136483100001</c:v>
                      </c:pt>
                      <c:pt idx="2459">
                        <c:v>14.353809744299999</c:v>
                      </c:pt>
                      <c:pt idx="2460">
                        <c:v>14.3424830055</c:v>
                      </c:pt>
                      <c:pt idx="2461">
                        <c:v>14.333987951399999</c:v>
                      </c:pt>
                      <c:pt idx="2462">
                        <c:v>14.3226612126</c:v>
                      </c:pt>
                      <c:pt idx="2463">
                        <c:v>14.314166158499999</c:v>
                      </c:pt>
                      <c:pt idx="2464">
                        <c:v>14.3028394197</c:v>
                      </c:pt>
                      <c:pt idx="2465">
                        <c:v>14.294344365600001</c:v>
                      </c:pt>
                      <c:pt idx="2466">
                        <c:v>14.2830176268</c:v>
                      </c:pt>
                      <c:pt idx="2467">
                        <c:v>14.2745225727</c:v>
                      </c:pt>
                      <c:pt idx="2468">
                        <c:v>14.263195833899999</c:v>
                      </c:pt>
                      <c:pt idx="2469">
                        <c:v>14.254700779799999</c:v>
                      </c:pt>
                      <c:pt idx="2470">
                        <c:v>14.243374040999999</c:v>
                      </c:pt>
                      <c:pt idx="2471">
                        <c:v>14.2348789869</c:v>
                      </c:pt>
                      <c:pt idx="2472">
                        <c:v>14.223552248100001</c:v>
                      </c:pt>
                      <c:pt idx="2473">
                        <c:v>14.215057194</c:v>
                      </c:pt>
                      <c:pt idx="2474">
                        <c:v>14.203730455200001</c:v>
                      </c:pt>
                      <c:pt idx="2475">
                        <c:v>14.1952354011</c:v>
                      </c:pt>
                      <c:pt idx="2476">
                        <c:v>14.183908662299999</c:v>
                      </c:pt>
                      <c:pt idx="2477">
                        <c:v>14.1754136082</c:v>
                      </c:pt>
                      <c:pt idx="2478">
                        <c:v>14.164086869399998</c:v>
                      </c:pt>
                      <c:pt idx="2479">
                        <c:v>14.155591815299999</c:v>
                      </c:pt>
                      <c:pt idx="2480">
                        <c:v>14.1442650765</c:v>
                      </c:pt>
                      <c:pt idx="2481">
                        <c:v>14.135770022399999</c:v>
                      </c:pt>
                      <c:pt idx="2482">
                        <c:v>14.1244432836</c:v>
                      </c:pt>
                      <c:pt idx="2483">
                        <c:v>14.115948229499999</c:v>
                      </c:pt>
                      <c:pt idx="2484">
                        <c:v>14.1046214907</c:v>
                      </c:pt>
                      <c:pt idx="2485">
                        <c:v>14.096126436600001</c:v>
                      </c:pt>
                      <c:pt idx="2486">
                        <c:v>14.084799697799999</c:v>
                      </c:pt>
                      <c:pt idx="2487">
                        <c:v>14.0763046437</c:v>
                      </c:pt>
                      <c:pt idx="2488">
                        <c:v>14.064977904899999</c:v>
                      </c:pt>
                      <c:pt idx="2489">
                        <c:v>14.056482850799998</c:v>
                      </c:pt>
                      <c:pt idx="2490">
                        <c:v>14.045156111999999</c:v>
                      </c:pt>
                      <c:pt idx="2491">
                        <c:v>14.0366610579</c:v>
                      </c:pt>
                      <c:pt idx="2492">
                        <c:v>14.025334319100001</c:v>
                      </c:pt>
                      <c:pt idx="2493">
                        <c:v>14.016839265</c:v>
                      </c:pt>
                      <c:pt idx="2494">
                        <c:v>14.0055125262</c:v>
                      </c:pt>
                      <c:pt idx="2495">
                        <c:v>13.9970174721</c:v>
                      </c:pt>
                      <c:pt idx="2496">
                        <c:v>13.985690733299998</c:v>
                      </c:pt>
                      <c:pt idx="2497">
                        <c:v>13.977195679199999</c:v>
                      </c:pt>
                      <c:pt idx="2498">
                        <c:v>13.9687006251</c:v>
                      </c:pt>
                      <c:pt idx="2499">
                        <c:v>13.957373886299999</c:v>
                      </c:pt>
                      <c:pt idx="2500">
                        <c:v>13.9488788322</c:v>
                      </c:pt>
                      <c:pt idx="2501">
                        <c:v>13.937552093399999</c:v>
                      </c:pt>
                      <c:pt idx="2502">
                        <c:v>13.929057039299998</c:v>
                      </c:pt>
                      <c:pt idx="2503">
                        <c:v>13.917730300499999</c:v>
                      </c:pt>
                      <c:pt idx="2504">
                        <c:v>13.9092352464</c:v>
                      </c:pt>
                      <c:pt idx="2505">
                        <c:v>13.8979085076</c:v>
                      </c:pt>
                      <c:pt idx="2506">
                        <c:v>13.8894134535</c:v>
                      </c:pt>
                      <c:pt idx="2507">
                        <c:v>13.880918399399999</c:v>
                      </c:pt>
                      <c:pt idx="2508">
                        <c:v>13.869591660599999</c:v>
                      </c:pt>
                      <c:pt idx="2509">
                        <c:v>13.8610966065</c:v>
                      </c:pt>
                      <c:pt idx="2510">
                        <c:v>13.849769867700001</c:v>
                      </c:pt>
                      <c:pt idx="2511">
                        <c:v>13.8412748136</c:v>
                      </c:pt>
                      <c:pt idx="2512">
                        <c:v>13.832779759499999</c:v>
                      </c:pt>
                      <c:pt idx="2513">
                        <c:v>13.8214530207</c:v>
                      </c:pt>
                      <c:pt idx="2514">
                        <c:v>13.812957966599999</c:v>
                      </c:pt>
                      <c:pt idx="2515">
                        <c:v>13.8016312278</c:v>
                      </c:pt>
                      <c:pt idx="2516">
                        <c:v>13.793136173700001</c:v>
                      </c:pt>
                      <c:pt idx="2517">
                        <c:v>13.7818094349</c:v>
                      </c:pt>
                      <c:pt idx="2518">
                        <c:v>13.773314380799999</c:v>
                      </c:pt>
                      <c:pt idx="2519">
                        <c:v>13.7648193267</c:v>
                      </c:pt>
                      <c:pt idx="2520">
                        <c:v>13.753492587899999</c:v>
                      </c:pt>
                      <c:pt idx="2521">
                        <c:v>13.744997533799999</c:v>
                      </c:pt>
                      <c:pt idx="2522">
                        <c:v>13.733670795</c:v>
                      </c:pt>
                      <c:pt idx="2523">
                        <c:v>13.725175740899999</c:v>
                      </c:pt>
                      <c:pt idx="2524">
                        <c:v>13.716680686799998</c:v>
                      </c:pt>
                      <c:pt idx="2525">
                        <c:v>13.705353947999999</c:v>
                      </c:pt>
                      <c:pt idx="2526">
                        <c:v>13.6968588939</c:v>
                      </c:pt>
                      <c:pt idx="2527">
                        <c:v>13.688363839799999</c:v>
                      </c:pt>
                      <c:pt idx="2528">
                        <c:v>13.677037101</c:v>
                      </c:pt>
                      <c:pt idx="2529">
                        <c:v>13.668542046899999</c:v>
                      </c:pt>
                      <c:pt idx="2530">
                        <c:v>13.6572153081</c:v>
                      </c:pt>
                      <c:pt idx="2531">
                        <c:v>13.648720253999999</c:v>
                      </c:pt>
                      <c:pt idx="2532">
                        <c:v>13.6402251999</c:v>
                      </c:pt>
                      <c:pt idx="2533">
                        <c:v>13.6288984611</c:v>
                      </c:pt>
                      <c:pt idx="2534">
                        <c:v>13.620403407</c:v>
                      </c:pt>
                      <c:pt idx="2535">
                        <c:v>13.611908352899999</c:v>
                      </c:pt>
                      <c:pt idx="2536">
                        <c:v>13.600581614099999</c:v>
                      </c:pt>
                      <c:pt idx="2537">
                        <c:v>13.59208656</c:v>
                      </c:pt>
                      <c:pt idx="2538">
                        <c:v>13.580759821200001</c:v>
                      </c:pt>
                      <c:pt idx="2539">
                        <c:v>13.5722647671</c:v>
                      </c:pt>
                      <c:pt idx="2540">
                        <c:v>13.563769712999999</c:v>
                      </c:pt>
                      <c:pt idx="2541">
                        <c:v>13.5524429742</c:v>
                      </c:pt>
                      <c:pt idx="2542">
                        <c:v>13.543947920099999</c:v>
                      </c:pt>
                      <c:pt idx="2543">
                        <c:v>13.535452866</c:v>
                      </c:pt>
                      <c:pt idx="2544">
                        <c:v>13.524126127200001</c:v>
                      </c:pt>
                      <c:pt idx="2545">
                        <c:v>13.5156310731</c:v>
                      </c:pt>
                      <c:pt idx="2546">
                        <c:v>13.507136018999999</c:v>
                      </c:pt>
                      <c:pt idx="2547">
                        <c:v>13.4958092802</c:v>
                      </c:pt>
                      <c:pt idx="2548">
                        <c:v>13.487314226100001</c:v>
                      </c:pt>
                      <c:pt idx="2549">
                        <c:v>13.478819172</c:v>
                      </c:pt>
                      <c:pt idx="2550">
                        <c:v>13.4674924332</c:v>
                      </c:pt>
                      <c:pt idx="2551">
                        <c:v>13.458997379099999</c:v>
                      </c:pt>
                      <c:pt idx="2552">
                        <c:v>13.450502325</c:v>
                      </c:pt>
                      <c:pt idx="2553">
                        <c:v>13.439175586200001</c:v>
                      </c:pt>
                      <c:pt idx="2554">
                        <c:v>13.4306805321</c:v>
                      </c:pt>
                      <c:pt idx="2555">
                        <c:v>13.422185477999999</c:v>
                      </c:pt>
                      <c:pt idx="2556">
                        <c:v>13.4108587392</c:v>
                      </c:pt>
                      <c:pt idx="2557">
                        <c:v>13.402363685099999</c:v>
                      </c:pt>
                      <c:pt idx="2558">
                        <c:v>13.393868631</c:v>
                      </c:pt>
                      <c:pt idx="2559">
                        <c:v>13.382541892200001</c:v>
                      </c:pt>
                      <c:pt idx="2560">
                        <c:v>13.3740468381</c:v>
                      </c:pt>
                      <c:pt idx="2561">
                        <c:v>13.365551783999999</c:v>
                      </c:pt>
                      <c:pt idx="2562">
                        <c:v>13.3570567299</c:v>
                      </c:pt>
                      <c:pt idx="2563">
                        <c:v>13.345729991100001</c:v>
                      </c:pt>
                      <c:pt idx="2564">
                        <c:v>13.337234937</c:v>
                      </c:pt>
                      <c:pt idx="2565">
                        <c:v>13.328739882899999</c:v>
                      </c:pt>
                      <c:pt idx="2566">
                        <c:v>13.3174131441</c:v>
                      </c:pt>
                      <c:pt idx="2567">
                        <c:v>13.308918089999999</c:v>
                      </c:pt>
                      <c:pt idx="2568">
                        <c:v>13.3004230359</c:v>
                      </c:pt>
                      <c:pt idx="2569">
                        <c:v>13.291927981799999</c:v>
                      </c:pt>
                      <c:pt idx="2570">
                        <c:v>13.280601243</c:v>
                      </c:pt>
                      <c:pt idx="2571">
                        <c:v>13.272106188899999</c:v>
                      </c:pt>
                      <c:pt idx="2572">
                        <c:v>13.2636111348</c:v>
                      </c:pt>
                      <c:pt idx="2573">
                        <c:v>13.252284396</c:v>
                      </c:pt>
                      <c:pt idx="2574">
                        <c:v>13.243789341899999</c:v>
                      </c:pt>
                      <c:pt idx="2575">
                        <c:v>13.235294287799999</c:v>
                      </c:pt>
                      <c:pt idx="2576">
                        <c:v>13.2267992337</c:v>
                      </c:pt>
                      <c:pt idx="2577">
                        <c:v>13.215472494899998</c:v>
                      </c:pt>
                      <c:pt idx="2578">
                        <c:v>13.206977440799999</c:v>
                      </c:pt>
                      <c:pt idx="2579">
                        <c:v>13.1984823867</c:v>
                      </c:pt>
                      <c:pt idx="2580">
                        <c:v>13.189987332599999</c:v>
                      </c:pt>
                      <c:pt idx="2581">
                        <c:v>13.178660593799998</c:v>
                      </c:pt>
                      <c:pt idx="2582">
                        <c:v>13.170165539700001</c:v>
                      </c:pt>
                      <c:pt idx="2583">
                        <c:v>13.1616704856</c:v>
                      </c:pt>
                      <c:pt idx="2584">
                        <c:v>13.153175431499999</c:v>
                      </c:pt>
                      <c:pt idx="2585">
                        <c:v>13.1418486927</c:v>
                      </c:pt>
                      <c:pt idx="2586">
                        <c:v>13.133353638599999</c:v>
                      </c:pt>
                      <c:pt idx="2587">
                        <c:v>13.1248585845</c:v>
                      </c:pt>
                      <c:pt idx="2588">
                        <c:v>13.116363530399999</c:v>
                      </c:pt>
                      <c:pt idx="2589">
                        <c:v>13.1050367916</c:v>
                      </c:pt>
                      <c:pt idx="2590">
                        <c:v>13.096541737499999</c:v>
                      </c:pt>
                      <c:pt idx="2591">
                        <c:v>13.0880466834</c:v>
                      </c:pt>
                      <c:pt idx="2592">
                        <c:v>13.079551629299999</c:v>
                      </c:pt>
                      <c:pt idx="2593">
                        <c:v>13.0682248905</c:v>
                      </c:pt>
                      <c:pt idx="2594">
                        <c:v>13.059729836399999</c:v>
                      </c:pt>
                      <c:pt idx="2595">
                        <c:v>13.051234782299998</c:v>
                      </c:pt>
                      <c:pt idx="2596">
                        <c:v>13.042739728200001</c:v>
                      </c:pt>
                      <c:pt idx="2597">
                        <c:v>13.0314129894</c:v>
                      </c:pt>
                      <c:pt idx="2598">
                        <c:v>13.022917935299999</c:v>
                      </c:pt>
                      <c:pt idx="2599">
                        <c:v>13.0144228812</c:v>
                      </c:pt>
                      <c:pt idx="2600">
                        <c:v>13.005927827100001</c:v>
                      </c:pt>
                      <c:pt idx="2601">
                        <c:v>12.997432773</c:v>
                      </c:pt>
                      <c:pt idx="2602">
                        <c:v>12.986106034200001</c:v>
                      </c:pt>
                      <c:pt idx="2603">
                        <c:v>12.9776109801</c:v>
                      </c:pt>
                      <c:pt idx="2604">
                        <c:v>12.969115925999999</c:v>
                      </c:pt>
                      <c:pt idx="2605">
                        <c:v>12.9606208719</c:v>
                      </c:pt>
                      <c:pt idx="2606">
                        <c:v>12.952125817799999</c:v>
                      </c:pt>
                      <c:pt idx="2607">
                        <c:v>12.940799079</c:v>
                      </c:pt>
                      <c:pt idx="2608">
                        <c:v>12.932304024899999</c:v>
                      </c:pt>
                      <c:pt idx="2609">
                        <c:v>12.9238089708</c:v>
                      </c:pt>
                      <c:pt idx="2610">
                        <c:v>12.915313916700001</c:v>
                      </c:pt>
                      <c:pt idx="2611">
                        <c:v>12.9068188626</c:v>
                      </c:pt>
                      <c:pt idx="2612">
                        <c:v>12.895492123799999</c:v>
                      </c:pt>
                      <c:pt idx="2613">
                        <c:v>12.8869970697</c:v>
                      </c:pt>
                      <c:pt idx="2614">
                        <c:v>12.878502015600001</c:v>
                      </c:pt>
                      <c:pt idx="2615">
                        <c:v>12.8700069615</c:v>
                      </c:pt>
                      <c:pt idx="2616">
                        <c:v>12.861511907399999</c:v>
                      </c:pt>
                      <c:pt idx="2617">
                        <c:v>12.8530168533</c:v>
                      </c:pt>
                      <c:pt idx="2618">
                        <c:v>12.8416901145</c:v>
                      </c:pt>
                      <c:pt idx="2619">
                        <c:v>12.8331950604</c:v>
                      </c:pt>
                      <c:pt idx="2620">
                        <c:v>12.824700006299999</c:v>
                      </c:pt>
                      <c:pt idx="2621">
                        <c:v>12.8162049522</c:v>
                      </c:pt>
                      <c:pt idx="2622">
                        <c:v>12.807709898100001</c:v>
                      </c:pt>
                      <c:pt idx="2623">
                        <c:v>12.796383159299999</c:v>
                      </c:pt>
                      <c:pt idx="2624">
                        <c:v>12.7878881052</c:v>
                      </c:pt>
                      <c:pt idx="2625">
                        <c:v>12.7793930511</c:v>
                      </c:pt>
                      <c:pt idx="2626">
                        <c:v>12.770897997000001</c:v>
                      </c:pt>
                      <c:pt idx="2627">
                        <c:v>12.7624029429</c:v>
                      </c:pt>
                      <c:pt idx="2628">
                        <c:v>12.753907888799999</c:v>
                      </c:pt>
                      <c:pt idx="2629">
                        <c:v>12.7454128347</c:v>
                      </c:pt>
                      <c:pt idx="2630">
                        <c:v>12.734086095899999</c:v>
                      </c:pt>
                      <c:pt idx="2631">
                        <c:v>12.7255910418</c:v>
                      </c:pt>
                      <c:pt idx="2632">
                        <c:v>12.7170959877</c:v>
                      </c:pt>
                      <c:pt idx="2633">
                        <c:v>12.7086009336</c:v>
                      </c:pt>
                      <c:pt idx="2634">
                        <c:v>12.700105879499999</c:v>
                      </c:pt>
                      <c:pt idx="2635">
                        <c:v>12.6916108254</c:v>
                      </c:pt>
                      <c:pt idx="2636">
                        <c:v>12.683115771299999</c:v>
                      </c:pt>
                      <c:pt idx="2637">
                        <c:v>12.6717890325</c:v>
                      </c:pt>
                      <c:pt idx="2638">
                        <c:v>12.663293978399999</c:v>
                      </c:pt>
                      <c:pt idx="2639">
                        <c:v>12.6547989243</c:v>
                      </c:pt>
                      <c:pt idx="2640">
                        <c:v>12.646303870200001</c:v>
                      </c:pt>
                      <c:pt idx="2641">
                        <c:v>12.6378088161</c:v>
                      </c:pt>
                      <c:pt idx="2642">
                        <c:v>12.629313761999999</c:v>
                      </c:pt>
                      <c:pt idx="2643">
                        <c:v>12.6208187079</c:v>
                      </c:pt>
                      <c:pt idx="2644">
                        <c:v>12.612323653799999</c:v>
                      </c:pt>
                      <c:pt idx="2645">
                        <c:v>12.600996915</c:v>
                      </c:pt>
                      <c:pt idx="2646">
                        <c:v>12.592501860899999</c:v>
                      </c:pt>
                      <c:pt idx="2647">
                        <c:v>12.5840068068</c:v>
                      </c:pt>
                      <c:pt idx="2648">
                        <c:v>12.575511752700001</c:v>
                      </c:pt>
                      <c:pt idx="2649">
                        <c:v>12.5670166986</c:v>
                      </c:pt>
                      <c:pt idx="2650">
                        <c:v>12.558521644499999</c:v>
                      </c:pt>
                      <c:pt idx="2651">
                        <c:v>12.5500265904</c:v>
                      </c:pt>
                      <c:pt idx="2652">
                        <c:v>12.541531536299999</c:v>
                      </c:pt>
                      <c:pt idx="2653">
                        <c:v>12.5330364822</c:v>
                      </c:pt>
                      <c:pt idx="2654">
                        <c:v>12.524541428099999</c:v>
                      </c:pt>
                      <c:pt idx="2655">
                        <c:v>12.5132146893</c:v>
                      </c:pt>
                      <c:pt idx="2656">
                        <c:v>12.504719635200001</c:v>
                      </c:pt>
                      <c:pt idx="2657">
                        <c:v>12.4962245811</c:v>
                      </c:pt>
                      <c:pt idx="2658">
                        <c:v>12.487729526999999</c:v>
                      </c:pt>
                      <c:pt idx="2659">
                        <c:v>12.4792344729</c:v>
                      </c:pt>
                      <c:pt idx="2660">
                        <c:v>12.470739418799999</c:v>
                      </c:pt>
                      <c:pt idx="2661">
                        <c:v>12.4622443647</c:v>
                      </c:pt>
                      <c:pt idx="2662">
                        <c:v>12.453749310599999</c:v>
                      </c:pt>
                      <c:pt idx="2663">
                        <c:v>12.4452542565</c:v>
                      </c:pt>
                      <c:pt idx="2664">
                        <c:v>12.436759202399999</c:v>
                      </c:pt>
                      <c:pt idx="2665">
                        <c:v>12.428264148299998</c:v>
                      </c:pt>
                      <c:pt idx="2666">
                        <c:v>12.419769094199999</c:v>
                      </c:pt>
                      <c:pt idx="2667">
                        <c:v>12.4084423554</c:v>
                      </c:pt>
                      <c:pt idx="2668">
                        <c:v>12.399947301299999</c:v>
                      </c:pt>
                      <c:pt idx="2669">
                        <c:v>12.3914522472</c:v>
                      </c:pt>
                      <c:pt idx="2670">
                        <c:v>12.382957193099999</c:v>
                      </c:pt>
                      <c:pt idx="2671">
                        <c:v>12.374462139</c:v>
                      </c:pt>
                      <c:pt idx="2672">
                        <c:v>12.365967084899999</c:v>
                      </c:pt>
                      <c:pt idx="2673">
                        <c:v>12.357472030799999</c:v>
                      </c:pt>
                      <c:pt idx="2674">
                        <c:v>12.348976976699999</c:v>
                      </c:pt>
                      <c:pt idx="2675">
                        <c:v>12.3404819226</c:v>
                      </c:pt>
                      <c:pt idx="2676">
                        <c:v>12.3319868685</c:v>
                      </c:pt>
                      <c:pt idx="2677">
                        <c:v>12.323491814399999</c:v>
                      </c:pt>
                      <c:pt idx="2678">
                        <c:v>12.3149967603</c:v>
                      </c:pt>
                      <c:pt idx="2679">
                        <c:v>12.306501706200001</c:v>
                      </c:pt>
                      <c:pt idx="2680">
                        <c:v>12.2980066521</c:v>
                      </c:pt>
                      <c:pt idx="2681">
                        <c:v>12.289511597999999</c:v>
                      </c:pt>
                      <c:pt idx="2682">
                        <c:v>12.2810165439</c:v>
                      </c:pt>
                      <c:pt idx="2683">
                        <c:v>12.272521489799999</c:v>
                      </c:pt>
                      <c:pt idx="2684">
                        <c:v>12.2640264357</c:v>
                      </c:pt>
                      <c:pt idx="2685">
                        <c:v>12.255531381599999</c:v>
                      </c:pt>
                      <c:pt idx="2686">
                        <c:v>12.2470363275</c:v>
                      </c:pt>
                      <c:pt idx="2687">
                        <c:v>12.238541273399999</c:v>
                      </c:pt>
                      <c:pt idx="2688">
                        <c:v>12.230046219299998</c:v>
                      </c:pt>
                      <c:pt idx="2689">
                        <c:v>12.221551165200001</c:v>
                      </c:pt>
                      <c:pt idx="2690">
                        <c:v>12.2130561111</c:v>
                      </c:pt>
                      <c:pt idx="2691">
                        <c:v>12.201729372299999</c:v>
                      </c:pt>
                      <c:pt idx="2692">
                        <c:v>12.1932343182</c:v>
                      </c:pt>
                      <c:pt idx="2693">
                        <c:v>12.184739264099999</c:v>
                      </c:pt>
                      <c:pt idx="2694">
                        <c:v>12.17624421</c:v>
                      </c:pt>
                      <c:pt idx="2695">
                        <c:v>12.167749155899999</c:v>
                      </c:pt>
                      <c:pt idx="2696">
                        <c:v>12.159254101799998</c:v>
                      </c:pt>
                      <c:pt idx="2697">
                        <c:v>12.150759047700001</c:v>
                      </c:pt>
                      <c:pt idx="2698">
                        <c:v>12.1422639936</c:v>
                      </c:pt>
                      <c:pt idx="2699">
                        <c:v>12.133768939499999</c:v>
                      </c:pt>
                      <c:pt idx="2700">
                        <c:v>12.125273885399999</c:v>
                      </c:pt>
                      <c:pt idx="2701">
                        <c:v>12.1167788313</c:v>
                      </c:pt>
                      <c:pt idx="2702">
                        <c:v>12.1082837772</c:v>
                      </c:pt>
                      <c:pt idx="2703">
                        <c:v>12.0997887231</c:v>
                      </c:pt>
                      <c:pt idx="2704">
                        <c:v>12.091293668999999</c:v>
                      </c:pt>
                      <c:pt idx="2705">
                        <c:v>12.0827986149</c:v>
                      </c:pt>
                      <c:pt idx="2706">
                        <c:v>12.077135245499999</c:v>
                      </c:pt>
                      <c:pt idx="2707">
                        <c:v>12.0686401914</c:v>
                      </c:pt>
                      <c:pt idx="2708">
                        <c:v>12.060145137299999</c:v>
                      </c:pt>
                      <c:pt idx="2709">
                        <c:v>12.0516500832</c:v>
                      </c:pt>
                      <c:pt idx="2710">
                        <c:v>12.043155029099999</c:v>
                      </c:pt>
                      <c:pt idx="2711">
                        <c:v>12.034659975</c:v>
                      </c:pt>
                      <c:pt idx="2712">
                        <c:v>12.026164920899999</c:v>
                      </c:pt>
                      <c:pt idx="2713">
                        <c:v>12.017669866799999</c:v>
                      </c:pt>
                      <c:pt idx="2714">
                        <c:v>12.0091748127</c:v>
                      </c:pt>
                      <c:pt idx="2715">
                        <c:v>12.0006797586</c:v>
                      </c:pt>
                      <c:pt idx="2716">
                        <c:v>11.9921847045</c:v>
                      </c:pt>
                      <c:pt idx="2717">
                        <c:v>11.983689650399999</c:v>
                      </c:pt>
                      <c:pt idx="2718">
                        <c:v>11.9751945963</c:v>
                      </c:pt>
                      <c:pt idx="2719">
                        <c:v>11.966699542200001</c:v>
                      </c:pt>
                      <c:pt idx="2720">
                        <c:v>11.9582044881</c:v>
                      </c:pt>
                      <c:pt idx="2721">
                        <c:v>11.949709433999999</c:v>
                      </c:pt>
                      <c:pt idx="2722">
                        <c:v>11.9412143799</c:v>
                      </c:pt>
                      <c:pt idx="2723">
                        <c:v>11.932719325799999</c:v>
                      </c:pt>
                      <c:pt idx="2724">
                        <c:v>11.9242242717</c:v>
                      </c:pt>
                      <c:pt idx="2725">
                        <c:v>11.915729217599999</c:v>
                      </c:pt>
                      <c:pt idx="2726">
                        <c:v>11.9072341635</c:v>
                      </c:pt>
                      <c:pt idx="2727">
                        <c:v>11.898739109399999</c:v>
                      </c:pt>
                      <c:pt idx="2728">
                        <c:v>11.890244055299998</c:v>
                      </c:pt>
                      <c:pt idx="2729">
                        <c:v>11.881749001200001</c:v>
                      </c:pt>
                      <c:pt idx="2730">
                        <c:v>11.8732539471</c:v>
                      </c:pt>
                      <c:pt idx="2731">
                        <c:v>11.8675905777</c:v>
                      </c:pt>
                      <c:pt idx="2732">
                        <c:v>11.859095523600001</c:v>
                      </c:pt>
                      <c:pt idx="2733">
                        <c:v>11.8506004695</c:v>
                      </c:pt>
                      <c:pt idx="2734">
                        <c:v>11.842105415399999</c:v>
                      </c:pt>
                      <c:pt idx="2735">
                        <c:v>11.8336103613</c:v>
                      </c:pt>
                      <c:pt idx="2736">
                        <c:v>11.825115307200001</c:v>
                      </c:pt>
                      <c:pt idx="2737">
                        <c:v>11.8166202531</c:v>
                      </c:pt>
                      <c:pt idx="2738">
                        <c:v>11.808125198999999</c:v>
                      </c:pt>
                      <c:pt idx="2739">
                        <c:v>11.7996301449</c:v>
                      </c:pt>
                      <c:pt idx="2740">
                        <c:v>11.791135090799999</c:v>
                      </c:pt>
                      <c:pt idx="2741">
                        <c:v>11.7826400367</c:v>
                      </c:pt>
                      <c:pt idx="2742">
                        <c:v>11.774144982599999</c:v>
                      </c:pt>
                      <c:pt idx="2743">
                        <c:v>11.768481613200001</c:v>
                      </c:pt>
                      <c:pt idx="2744">
                        <c:v>11.7599865591</c:v>
                      </c:pt>
                      <c:pt idx="2745">
                        <c:v>11.751491504999999</c:v>
                      </c:pt>
                      <c:pt idx="2746">
                        <c:v>11.748659820299999</c:v>
                      </c:pt>
                      <c:pt idx="2747">
                        <c:v>11.748659820299999</c:v>
                      </c:pt>
                      <c:pt idx="2748">
                        <c:v>11.748659820299999</c:v>
                      </c:pt>
                      <c:pt idx="2749">
                        <c:v>11.748659820299999</c:v>
                      </c:pt>
                      <c:pt idx="2750">
                        <c:v>11.748659820299999</c:v>
                      </c:pt>
                      <c:pt idx="2751">
                        <c:v>11.748659820299999</c:v>
                      </c:pt>
                      <c:pt idx="2752">
                        <c:v>11.748659820299999</c:v>
                      </c:pt>
                      <c:pt idx="2753">
                        <c:v>11.748659820299999</c:v>
                      </c:pt>
                      <c:pt idx="2754">
                        <c:v>11.748659820299999</c:v>
                      </c:pt>
                      <c:pt idx="2755">
                        <c:v>11.748659820299999</c:v>
                      </c:pt>
                      <c:pt idx="2756">
                        <c:v>11.748659820299999</c:v>
                      </c:pt>
                      <c:pt idx="2757">
                        <c:v>11.748659820299999</c:v>
                      </c:pt>
                      <c:pt idx="2758">
                        <c:v>11.748659820299999</c:v>
                      </c:pt>
                      <c:pt idx="2759">
                        <c:v>11.748659820299999</c:v>
                      </c:pt>
                      <c:pt idx="2760">
                        <c:v>11.748659820299999</c:v>
                      </c:pt>
                      <c:pt idx="2761">
                        <c:v>11.748659820299999</c:v>
                      </c:pt>
                      <c:pt idx="2762">
                        <c:v>11.748659820299999</c:v>
                      </c:pt>
                      <c:pt idx="2763">
                        <c:v>11.748659820299999</c:v>
                      </c:pt>
                      <c:pt idx="2764">
                        <c:v>11.748659820299999</c:v>
                      </c:pt>
                      <c:pt idx="2765">
                        <c:v>11.748659820299999</c:v>
                      </c:pt>
                      <c:pt idx="2766">
                        <c:v>11.748659820299999</c:v>
                      </c:pt>
                      <c:pt idx="2767">
                        <c:v>11.748659820299999</c:v>
                      </c:pt>
                      <c:pt idx="2768">
                        <c:v>11.7458281356</c:v>
                      </c:pt>
                      <c:pt idx="2769">
                        <c:v>11.7458281356</c:v>
                      </c:pt>
                      <c:pt idx="2770">
                        <c:v>11.7458281356</c:v>
                      </c:pt>
                      <c:pt idx="2771">
                        <c:v>11.7458281356</c:v>
                      </c:pt>
                      <c:pt idx="2772">
                        <c:v>11.7458281356</c:v>
                      </c:pt>
                      <c:pt idx="2773">
                        <c:v>11.7458281356</c:v>
                      </c:pt>
                      <c:pt idx="2774">
                        <c:v>11.7458281356</c:v>
                      </c:pt>
                      <c:pt idx="2775">
                        <c:v>11.7458281356</c:v>
                      </c:pt>
                      <c:pt idx="2776">
                        <c:v>11.7458281356</c:v>
                      </c:pt>
                      <c:pt idx="2777">
                        <c:v>11.7458281356</c:v>
                      </c:pt>
                      <c:pt idx="2778">
                        <c:v>11.7458281356</c:v>
                      </c:pt>
                      <c:pt idx="2779">
                        <c:v>11.7458281356</c:v>
                      </c:pt>
                      <c:pt idx="2780">
                        <c:v>11.7458281356</c:v>
                      </c:pt>
                      <c:pt idx="2781">
                        <c:v>11.7458281356</c:v>
                      </c:pt>
                      <c:pt idx="2782">
                        <c:v>11.7458281356</c:v>
                      </c:pt>
                      <c:pt idx="2783">
                        <c:v>11.7458281356</c:v>
                      </c:pt>
                      <c:pt idx="2784">
                        <c:v>11.7458281356</c:v>
                      </c:pt>
                      <c:pt idx="2785">
                        <c:v>11.7458281356</c:v>
                      </c:pt>
                      <c:pt idx="2786">
                        <c:v>11.7458281356</c:v>
                      </c:pt>
                      <c:pt idx="2787">
                        <c:v>11.7458281356</c:v>
                      </c:pt>
                      <c:pt idx="2788">
                        <c:v>11.7458281356</c:v>
                      </c:pt>
                      <c:pt idx="2789">
                        <c:v>11.7458281356</c:v>
                      </c:pt>
                      <c:pt idx="2790">
                        <c:v>11.7429964509</c:v>
                      </c:pt>
                      <c:pt idx="2791">
                        <c:v>11.7429964509</c:v>
                      </c:pt>
                      <c:pt idx="2792">
                        <c:v>11.7429964509</c:v>
                      </c:pt>
                      <c:pt idx="2793">
                        <c:v>11.7429964509</c:v>
                      </c:pt>
                      <c:pt idx="2794">
                        <c:v>11.7429964509</c:v>
                      </c:pt>
                      <c:pt idx="2795">
                        <c:v>11.7429964509</c:v>
                      </c:pt>
                      <c:pt idx="2796">
                        <c:v>11.7429964509</c:v>
                      </c:pt>
                      <c:pt idx="2797">
                        <c:v>11.7429964509</c:v>
                      </c:pt>
                      <c:pt idx="2798">
                        <c:v>11.7429964509</c:v>
                      </c:pt>
                      <c:pt idx="2799">
                        <c:v>11.7429964509</c:v>
                      </c:pt>
                      <c:pt idx="2800">
                        <c:v>11.7429964509</c:v>
                      </c:pt>
                      <c:pt idx="2801">
                        <c:v>11.7429964509</c:v>
                      </c:pt>
                      <c:pt idx="2802">
                        <c:v>11.7429964509</c:v>
                      </c:pt>
                      <c:pt idx="2803">
                        <c:v>11.7429964509</c:v>
                      </c:pt>
                      <c:pt idx="2804">
                        <c:v>11.7429964509</c:v>
                      </c:pt>
                      <c:pt idx="2805">
                        <c:v>11.7429964509</c:v>
                      </c:pt>
                      <c:pt idx="2806">
                        <c:v>11.7429964509</c:v>
                      </c:pt>
                      <c:pt idx="2807">
                        <c:v>11.7429964509</c:v>
                      </c:pt>
                      <c:pt idx="2808">
                        <c:v>11.7429964509</c:v>
                      </c:pt>
                      <c:pt idx="2809">
                        <c:v>11.7429964509</c:v>
                      </c:pt>
                      <c:pt idx="2810">
                        <c:v>11.7429964509</c:v>
                      </c:pt>
                      <c:pt idx="2811">
                        <c:v>11.7429964509</c:v>
                      </c:pt>
                      <c:pt idx="2812">
                        <c:v>11.7429964509</c:v>
                      </c:pt>
                      <c:pt idx="2813">
                        <c:v>11.740164766199999</c:v>
                      </c:pt>
                      <c:pt idx="2814">
                        <c:v>11.740164766199999</c:v>
                      </c:pt>
                      <c:pt idx="2815">
                        <c:v>11.740164766199999</c:v>
                      </c:pt>
                      <c:pt idx="2816">
                        <c:v>11.740164766199999</c:v>
                      </c:pt>
                      <c:pt idx="2817">
                        <c:v>11.740164766199999</c:v>
                      </c:pt>
                      <c:pt idx="2818">
                        <c:v>11.740164766199999</c:v>
                      </c:pt>
                      <c:pt idx="2819">
                        <c:v>11.740164766199999</c:v>
                      </c:pt>
                      <c:pt idx="2820">
                        <c:v>11.740164766199999</c:v>
                      </c:pt>
                      <c:pt idx="2821">
                        <c:v>11.740164766199999</c:v>
                      </c:pt>
                      <c:pt idx="2822">
                        <c:v>11.740164766199999</c:v>
                      </c:pt>
                      <c:pt idx="2823">
                        <c:v>11.740164766199999</c:v>
                      </c:pt>
                      <c:pt idx="2824">
                        <c:v>11.740164766199999</c:v>
                      </c:pt>
                      <c:pt idx="2825">
                        <c:v>11.740164766199999</c:v>
                      </c:pt>
                      <c:pt idx="2826">
                        <c:v>11.740164766199999</c:v>
                      </c:pt>
                      <c:pt idx="2827">
                        <c:v>11.740164766199999</c:v>
                      </c:pt>
                      <c:pt idx="2828">
                        <c:v>11.740164766199999</c:v>
                      </c:pt>
                      <c:pt idx="2829">
                        <c:v>11.740164766199999</c:v>
                      </c:pt>
                      <c:pt idx="2830">
                        <c:v>11.740164766199999</c:v>
                      </c:pt>
                      <c:pt idx="2831">
                        <c:v>11.740164766199999</c:v>
                      </c:pt>
                      <c:pt idx="2832">
                        <c:v>11.740164766199999</c:v>
                      </c:pt>
                      <c:pt idx="2833">
                        <c:v>11.740164766199999</c:v>
                      </c:pt>
                      <c:pt idx="2834">
                        <c:v>11.740164766199999</c:v>
                      </c:pt>
                      <c:pt idx="2835">
                        <c:v>11.737333081499999</c:v>
                      </c:pt>
                      <c:pt idx="2836">
                        <c:v>11.737333081499999</c:v>
                      </c:pt>
                      <c:pt idx="2837">
                        <c:v>11.737333081499999</c:v>
                      </c:pt>
                      <c:pt idx="2838">
                        <c:v>11.737333081499999</c:v>
                      </c:pt>
                      <c:pt idx="2839">
                        <c:v>11.737333081499999</c:v>
                      </c:pt>
                      <c:pt idx="2840">
                        <c:v>11.737333081499999</c:v>
                      </c:pt>
                      <c:pt idx="2841">
                        <c:v>11.737333081499999</c:v>
                      </c:pt>
                      <c:pt idx="2842">
                        <c:v>11.737333081499999</c:v>
                      </c:pt>
                      <c:pt idx="2843">
                        <c:v>11.737333081499999</c:v>
                      </c:pt>
                      <c:pt idx="2844">
                        <c:v>11.737333081499999</c:v>
                      </c:pt>
                      <c:pt idx="2845">
                        <c:v>11.737333081499999</c:v>
                      </c:pt>
                      <c:pt idx="2846">
                        <c:v>11.737333081499999</c:v>
                      </c:pt>
                      <c:pt idx="2847">
                        <c:v>11.737333081499999</c:v>
                      </c:pt>
                      <c:pt idx="2848">
                        <c:v>11.737333081499999</c:v>
                      </c:pt>
                      <c:pt idx="2849">
                        <c:v>11.737333081499999</c:v>
                      </c:pt>
                      <c:pt idx="2850">
                        <c:v>11.737333081499999</c:v>
                      </c:pt>
                      <c:pt idx="2851">
                        <c:v>11.737333081499999</c:v>
                      </c:pt>
                      <c:pt idx="2852">
                        <c:v>11.737333081499999</c:v>
                      </c:pt>
                      <c:pt idx="2853">
                        <c:v>11.737333081499999</c:v>
                      </c:pt>
                      <c:pt idx="2854">
                        <c:v>11.737333081499999</c:v>
                      </c:pt>
                      <c:pt idx="2855">
                        <c:v>11.737333081499999</c:v>
                      </c:pt>
                      <c:pt idx="2856">
                        <c:v>11.737333081499999</c:v>
                      </c:pt>
                      <c:pt idx="2857">
                        <c:v>11.734501396799999</c:v>
                      </c:pt>
                      <c:pt idx="2858">
                        <c:v>11.734501396799999</c:v>
                      </c:pt>
                      <c:pt idx="2859">
                        <c:v>11.734501396799999</c:v>
                      </c:pt>
                      <c:pt idx="2860">
                        <c:v>11.734501396799999</c:v>
                      </c:pt>
                      <c:pt idx="2861">
                        <c:v>11.734501396799999</c:v>
                      </c:pt>
                      <c:pt idx="2862">
                        <c:v>11.734501396799999</c:v>
                      </c:pt>
                      <c:pt idx="2863">
                        <c:v>11.734501396799999</c:v>
                      </c:pt>
                      <c:pt idx="2864">
                        <c:v>11.734501396799999</c:v>
                      </c:pt>
                      <c:pt idx="2865">
                        <c:v>11.734501396799999</c:v>
                      </c:pt>
                      <c:pt idx="2866">
                        <c:v>11.734501396799999</c:v>
                      </c:pt>
                      <c:pt idx="2867">
                        <c:v>11.734501396799999</c:v>
                      </c:pt>
                      <c:pt idx="2868">
                        <c:v>11.734501396799999</c:v>
                      </c:pt>
                      <c:pt idx="2869">
                        <c:v>11.734501396799999</c:v>
                      </c:pt>
                      <c:pt idx="2870">
                        <c:v>11.734501396799999</c:v>
                      </c:pt>
                      <c:pt idx="2871">
                        <c:v>11.734501396799999</c:v>
                      </c:pt>
                      <c:pt idx="2872">
                        <c:v>11.734501396799999</c:v>
                      </c:pt>
                      <c:pt idx="2873">
                        <c:v>11.734501396799999</c:v>
                      </c:pt>
                      <c:pt idx="2874">
                        <c:v>11.734501396799999</c:v>
                      </c:pt>
                      <c:pt idx="2875">
                        <c:v>11.734501396799999</c:v>
                      </c:pt>
                      <c:pt idx="2876">
                        <c:v>11.734501396799999</c:v>
                      </c:pt>
                      <c:pt idx="2877">
                        <c:v>11.734501396799999</c:v>
                      </c:pt>
                      <c:pt idx="2878">
                        <c:v>11.734501396799999</c:v>
                      </c:pt>
                      <c:pt idx="2879">
                        <c:v>11.734501396799999</c:v>
                      </c:pt>
                      <c:pt idx="2880">
                        <c:v>11.7316697121</c:v>
                      </c:pt>
                      <c:pt idx="2881">
                        <c:v>11.7316697121</c:v>
                      </c:pt>
                      <c:pt idx="2882">
                        <c:v>11.7316697121</c:v>
                      </c:pt>
                      <c:pt idx="2883">
                        <c:v>11.7316697121</c:v>
                      </c:pt>
                      <c:pt idx="2884">
                        <c:v>11.7316697121</c:v>
                      </c:pt>
                      <c:pt idx="2885">
                        <c:v>11.7316697121</c:v>
                      </c:pt>
                      <c:pt idx="2886">
                        <c:v>11.7316697121</c:v>
                      </c:pt>
                      <c:pt idx="2887">
                        <c:v>11.7316697121</c:v>
                      </c:pt>
                      <c:pt idx="2888">
                        <c:v>11.7316697121</c:v>
                      </c:pt>
                      <c:pt idx="2889">
                        <c:v>11.7316697121</c:v>
                      </c:pt>
                      <c:pt idx="2890">
                        <c:v>11.7316697121</c:v>
                      </c:pt>
                      <c:pt idx="2891">
                        <c:v>11.7316697121</c:v>
                      </c:pt>
                      <c:pt idx="2892">
                        <c:v>11.7316697121</c:v>
                      </c:pt>
                      <c:pt idx="2893">
                        <c:v>11.7316697121</c:v>
                      </c:pt>
                      <c:pt idx="2894">
                        <c:v>11.7316697121</c:v>
                      </c:pt>
                      <c:pt idx="2895">
                        <c:v>11.7316697121</c:v>
                      </c:pt>
                      <c:pt idx="2896">
                        <c:v>11.7316697121</c:v>
                      </c:pt>
                      <c:pt idx="2897">
                        <c:v>11.7316697121</c:v>
                      </c:pt>
                      <c:pt idx="2898">
                        <c:v>11.7316697121</c:v>
                      </c:pt>
                      <c:pt idx="2899">
                        <c:v>11.7316697121</c:v>
                      </c:pt>
                      <c:pt idx="2900">
                        <c:v>11.7316697121</c:v>
                      </c:pt>
                      <c:pt idx="2901">
                        <c:v>11.7316697121</c:v>
                      </c:pt>
                      <c:pt idx="2902">
                        <c:v>11.7288380274</c:v>
                      </c:pt>
                      <c:pt idx="2903">
                        <c:v>11.7288380274</c:v>
                      </c:pt>
                      <c:pt idx="2904">
                        <c:v>11.7288380274</c:v>
                      </c:pt>
                      <c:pt idx="2905">
                        <c:v>11.7288380274</c:v>
                      </c:pt>
                      <c:pt idx="2906">
                        <c:v>11.7288380274</c:v>
                      </c:pt>
                      <c:pt idx="2907">
                        <c:v>11.7288380274</c:v>
                      </c:pt>
                      <c:pt idx="2908">
                        <c:v>11.7288380274</c:v>
                      </c:pt>
                      <c:pt idx="2909">
                        <c:v>11.7288380274</c:v>
                      </c:pt>
                      <c:pt idx="2910">
                        <c:v>11.7288380274</c:v>
                      </c:pt>
                      <c:pt idx="2911">
                        <c:v>11.7288380274</c:v>
                      </c:pt>
                      <c:pt idx="2912">
                        <c:v>11.7288380274</c:v>
                      </c:pt>
                      <c:pt idx="2913">
                        <c:v>11.7288380274</c:v>
                      </c:pt>
                      <c:pt idx="2914">
                        <c:v>11.7288380274</c:v>
                      </c:pt>
                      <c:pt idx="2915">
                        <c:v>11.7288380274</c:v>
                      </c:pt>
                      <c:pt idx="2916">
                        <c:v>11.7288380274</c:v>
                      </c:pt>
                      <c:pt idx="2917">
                        <c:v>11.7288380274</c:v>
                      </c:pt>
                      <c:pt idx="2918">
                        <c:v>11.7288380274</c:v>
                      </c:pt>
                      <c:pt idx="2919">
                        <c:v>11.7288380274</c:v>
                      </c:pt>
                      <c:pt idx="2920">
                        <c:v>11.7288380274</c:v>
                      </c:pt>
                      <c:pt idx="2921">
                        <c:v>11.7288380274</c:v>
                      </c:pt>
                      <c:pt idx="2922">
                        <c:v>11.7288380274</c:v>
                      </c:pt>
                      <c:pt idx="2923">
                        <c:v>11.7288380274</c:v>
                      </c:pt>
                      <c:pt idx="2924">
                        <c:v>11.7260063427</c:v>
                      </c:pt>
                      <c:pt idx="2925">
                        <c:v>11.7260063427</c:v>
                      </c:pt>
                      <c:pt idx="2926">
                        <c:v>11.7260063427</c:v>
                      </c:pt>
                      <c:pt idx="2927">
                        <c:v>11.7260063427</c:v>
                      </c:pt>
                      <c:pt idx="2928">
                        <c:v>11.7260063427</c:v>
                      </c:pt>
                      <c:pt idx="2929">
                        <c:v>11.7260063427</c:v>
                      </c:pt>
                      <c:pt idx="2930">
                        <c:v>11.7260063427</c:v>
                      </c:pt>
                      <c:pt idx="2931">
                        <c:v>11.7260063427</c:v>
                      </c:pt>
                      <c:pt idx="2932">
                        <c:v>11.7260063427</c:v>
                      </c:pt>
                      <c:pt idx="2933">
                        <c:v>11.7260063427</c:v>
                      </c:pt>
                      <c:pt idx="2934">
                        <c:v>11.7260063427</c:v>
                      </c:pt>
                      <c:pt idx="2935">
                        <c:v>11.7260063427</c:v>
                      </c:pt>
                      <c:pt idx="2936">
                        <c:v>11.7260063427</c:v>
                      </c:pt>
                      <c:pt idx="2937">
                        <c:v>11.7260063427</c:v>
                      </c:pt>
                      <c:pt idx="2938">
                        <c:v>11.7260063427</c:v>
                      </c:pt>
                      <c:pt idx="2939">
                        <c:v>11.7260063427</c:v>
                      </c:pt>
                      <c:pt idx="2940">
                        <c:v>11.7260063427</c:v>
                      </c:pt>
                      <c:pt idx="2941">
                        <c:v>11.7260063427</c:v>
                      </c:pt>
                      <c:pt idx="2942">
                        <c:v>11.7260063427</c:v>
                      </c:pt>
                      <c:pt idx="2943">
                        <c:v>11.7260063427</c:v>
                      </c:pt>
                      <c:pt idx="2944">
                        <c:v>11.7260063427</c:v>
                      </c:pt>
                      <c:pt idx="2945">
                        <c:v>11.7260063427</c:v>
                      </c:pt>
                      <c:pt idx="2946">
                        <c:v>11.7260063427</c:v>
                      </c:pt>
                      <c:pt idx="2947">
                        <c:v>11.723174658</c:v>
                      </c:pt>
                      <c:pt idx="2948">
                        <c:v>11.723174658</c:v>
                      </c:pt>
                      <c:pt idx="2949">
                        <c:v>11.723174658</c:v>
                      </c:pt>
                      <c:pt idx="2950">
                        <c:v>11.723174658</c:v>
                      </c:pt>
                      <c:pt idx="2951">
                        <c:v>11.723174658</c:v>
                      </c:pt>
                      <c:pt idx="2952">
                        <c:v>11.723174658</c:v>
                      </c:pt>
                      <c:pt idx="2953">
                        <c:v>11.723174658</c:v>
                      </c:pt>
                      <c:pt idx="2954">
                        <c:v>11.723174658</c:v>
                      </c:pt>
                      <c:pt idx="2955">
                        <c:v>11.723174658</c:v>
                      </c:pt>
                      <c:pt idx="2956">
                        <c:v>11.723174658</c:v>
                      </c:pt>
                      <c:pt idx="2957">
                        <c:v>11.723174658</c:v>
                      </c:pt>
                      <c:pt idx="2958">
                        <c:v>11.723174658</c:v>
                      </c:pt>
                      <c:pt idx="2959">
                        <c:v>11.723174658</c:v>
                      </c:pt>
                      <c:pt idx="2960">
                        <c:v>11.723174658</c:v>
                      </c:pt>
                      <c:pt idx="2961">
                        <c:v>11.723174658</c:v>
                      </c:pt>
                      <c:pt idx="2962">
                        <c:v>11.723174658</c:v>
                      </c:pt>
                      <c:pt idx="2963">
                        <c:v>11.723174658</c:v>
                      </c:pt>
                      <c:pt idx="2964">
                        <c:v>11.723174658</c:v>
                      </c:pt>
                      <c:pt idx="2965">
                        <c:v>11.723174658</c:v>
                      </c:pt>
                      <c:pt idx="2966">
                        <c:v>11.723174658</c:v>
                      </c:pt>
                      <c:pt idx="2967">
                        <c:v>11.723174658</c:v>
                      </c:pt>
                      <c:pt idx="2968">
                        <c:v>11.723174658</c:v>
                      </c:pt>
                      <c:pt idx="2969">
                        <c:v>11.720342973299999</c:v>
                      </c:pt>
                      <c:pt idx="2970">
                        <c:v>11.720342973299999</c:v>
                      </c:pt>
                      <c:pt idx="2971">
                        <c:v>11.720342973299999</c:v>
                      </c:pt>
                      <c:pt idx="2972">
                        <c:v>11.720342973299999</c:v>
                      </c:pt>
                      <c:pt idx="2973">
                        <c:v>11.720342973299999</c:v>
                      </c:pt>
                      <c:pt idx="2974">
                        <c:v>11.720342973299999</c:v>
                      </c:pt>
                      <c:pt idx="2975">
                        <c:v>11.720342973299999</c:v>
                      </c:pt>
                      <c:pt idx="2976">
                        <c:v>11.720342973299999</c:v>
                      </c:pt>
                      <c:pt idx="2977">
                        <c:v>11.720342973299999</c:v>
                      </c:pt>
                      <c:pt idx="2978">
                        <c:v>11.720342973299999</c:v>
                      </c:pt>
                      <c:pt idx="2979">
                        <c:v>11.720342973299999</c:v>
                      </c:pt>
                      <c:pt idx="2980">
                        <c:v>11.720342973299999</c:v>
                      </c:pt>
                      <c:pt idx="2981">
                        <c:v>11.720342973299999</c:v>
                      </c:pt>
                      <c:pt idx="2982">
                        <c:v>11.720342973299999</c:v>
                      </c:pt>
                      <c:pt idx="2983">
                        <c:v>11.720342973299999</c:v>
                      </c:pt>
                      <c:pt idx="2984">
                        <c:v>11.720342973299999</c:v>
                      </c:pt>
                      <c:pt idx="2985">
                        <c:v>11.720342973299999</c:v>
                      </c:pt>
                      <c:pt idx="2986">
                        <c:v>11.720342973299999</c:v>
                      </c:pt>
                      <c:pt idx="2987">
                        <c:v>11.720342973299999</c:v>
                      </c:pt>
                      <c:pt idx="2988">
                        <c:v>11.720342973299999</c:v>
                      </c:pt>
                      <c:pt idx="2989">
                        <c:v>11.720342973299999</c:v>
                      </c:pt>
                      <c:pt idx="2990">
                        <c:v>11.720342973299999</c:v>
                      </c:pt>
                      <c:pt idx="2991">
                        <c:v>11.717511288600001</c:v>
                      </c:pt>
                      <c:pt idx="2992">
                        <c:v>11.717511288600001</c:v>
                      </c:pt>
                      <c:pt idx="2993">
                        <c:v>11.717511288600001</c:v>
                      </c:pt>
                      <c:pt idx="2994">
                        <c:v>11.717511288600001</c:v>
                      </c:pt>
                      <c:pt idx="2995">
                        <c:v>11.717511288600001</c:v>
                      </c:pt>
                      <c:pt idx="2996">
                        <c:v>11.717511288600001</c:v>
                      </c:pt>
                      <c:pt idx="2997">
                        <c:v>11.717511288600001</c:v>
                      </c:pt>
                      <c:pt idx="2998">
                        <c:v>11.717511288600001</c:v>
                      </c:pt>
                      <c:pt idx="2999">
                        <c:v>11.717511288600001</c:v>
                      </c:pt>
                      <c:pt idx="3000">
                        <c:v>11.717511288600001</c:v>
                      </c:pt>
                      <c:pt idx="3001">
                        <c:v>11.717511288600001</c:v>
                      </c:pt>
                      <c:pt idx="3002">
                        <c:v>11.717511288600001</c:v>
                      </c:pt>
                      <c:pt idx="3003">
                        <c:v>11.717511288600001</c:v>
                      </c:pt>
                      <c:pt idx="3004">
                        <c:v>11.717511288600001</c:v>
                      </c:pt>
                      <c:pt idx="3005">
                        <c:v>11.717511288600001</c:v>
                      </c:pt>
                      <c:pt idx="3006">
                        <c:v>11.717511288600001</c:v>
                      </c:pt>
                      <c:pt idx="3007">
                        <c:v>11.717511288600001</c:v>
                      </c:pt>
                      <c:pt idx="3008">
                        <c:v>11.717511288600001</c:v>
                      </c:pt>
                      <c:pt idx="3009">
                        <c:v>11.717511288600001</c:v>
                      </c:pt>
                      <c:pt idx="3010">
                        <c:v>11.717511288600001</c:v>
                      </c:pt>
                      <c:pt idx="3011">
                        <c:v>11.717511288600001</c:v>
                      </c:pt>
                      <c:pt idx="3012">
                        <c:v>11.717511288600001</c:v>
                      </c:pt>
                      <c:pt idx="3013">
                        <c:v>11.717511288600001</c:v>
                      </c:pt>
                      <c:pt idx="3014">
                        <c:v>11.714679603899999</c:v>
                      </c:pt>
                      <c:pt idx="3015">
                        <c:v>11.714679603899999</c:v>
                      </c:pt>
                      <c:pt idx="3016">
                        <c:v>11.714679603899999</c:v>
                      </c:pt>
                      <c:pt idx="3017">
                        <c:v>11.714679603899999</c:v>
                      </c:pt>
                      <c:pt idx="3018">
                        <c:v>11.714679603899999</c:v>
                      </c:pt>
                      <c:pt idx="3019">
                        <c:v>11.714679603899999</c:v>
                      </c:pt>
                      <c:pt idx="3020">
                        <c:v>11.714679603899999</c:v>
                      </c:pt>
                      <c:pt idx="3021">
                        <c:v>11.714679603899999</c:v>
                      </c:pt>
                      <c:pt idx="3022">
                        <c:v>11.714679603899999</c:v>
                      </c:pt>
                      <c:pt idx="3023">
                        <c:v>11.714679603899999</c:v>
                      </c:pt>
                      <c:pt idx="3024">
                        <c:v>11.714679603899999</c:v>
                      </c:pt>
                      <c:pt idx="3025">
                        <c:v>11.714679603899999</c:v>
                      </c:pt>
                      <c:pt idx="3026">
                        <c:v>11.714679603899999</c:v>
                      </c:pt>
                      <c:pt idx="3027">
                        <c:v>11.714679603899999</c:v>
                      </c:pt>
                      <c:pt idx="3028">
                        <c:v>11.714679603899999</c:v>
                      </c:pt>
                      <c:pt idx="3029">
                        <c:v>11.714679603899999</c:v>
                      </c:pt>
                      <c:pt idx="3030">
                        <c:v>11.714679603899999</c:v>
                      </c:pt>
                      <c:pt idx="3031">
                        <c:v>11.714679603899999</c:v>
                      </c:pt>
                      <c:pt idx="3032">
                        <c:v>11.714679603899999</c:v>
                      </c:pt>
                      <c:pt idx="3033">
                        <c:v>11.714679603899999</c:v>
                      </c:pt>
                      <c:pt idx="3034">
                        <c:v>11.714679603899999</c:v>
                      </c:pt>
                      <c:pt idx="3035">
                        <c:v>11.714679603899999</c:v>
                      </c:pt>
                      <c:pt idx="3036">
                        <c:v>11.7118479192</c:v>
                      </c:pt>
                      <c:pt idx="3037">
                        <c:v>11.7118479192</c:v>
                      </c:pt>
                      <c:pt idx="3038">
                        <c:v>11.7118479192</c:v>
                      </c:pt>
                      <c:pt idx="3039">
                        <c:v>11.7118479192</c:v>
                      </c:pt>
                      <c:pt idx="3040">
                        <c:v>11.7118479192</c:v>
                      </c:pt>
                      <c:pt idx="3041">
                        <c:v>11.7118479192</c:v>
                      </c:pt>
                      <c:pt idx="3042">
                        <c:v>11.7118479192</c:v>
                      </c:pt>
                      <c:pt idx="3043">
                        <c:v>11.7118479192</c:v>
                      </c:pt>
                      <c:pt idx="3044">
                        <c:v>11.7118479192</c:v>
                      </c:pt>
                      <c:pt idx="3045">
                        <c:v>11.7118479192</c:v>
                      </c:pt>
                      <c:pt idx="3046">
                        <c:v>11.7118479192</c:v>
                      </c:pt>
                      <c:pt idx="3047">
                        <c:v>11.7118479192</c:v>
                      </c:pt>
                      <c:pt idx="3048">
                        <c:v>11.7118479192</c:v>
                      </c:pt>
                      <c:pt idx="3049">
                        <c:v>11.7118479192</c:v>
                      </c:pt>
                      <c:pt idx="3050">
                        <c:v>11.7118479192</c:v>
                      </c:pt>
                      <c:pt idx="3051">
                        <c:v>11.7118479192</c:v>
                      </c:pt>
                      <c:pt idx="3052">
                        <c:v>11.7118479192</c:v>
                      </c:pt>
                      <c:pt idx="3053">
                        <c:v>11.7118479192</c:v>
                      </c:pt>
                      <c:pt idx="3054">
                        <c:v>11.7118479192</c:v>
                      </c:pt>
                      <c:pt idx="3055">
                        <c:v>11.7118479192</c:v>
                      </c:pt>
                      <c:pt idx="3056">
                        <c:v>11.7118479192</c:v>
                      </c:pt>
                      <c:pt idx="3057">
                        <c:v>11.7118479192</c:v>
                      </c:pt>
                      <c:pt idx="3058">
                        <c:v>11.7118479192</c:v>
                      </c:pt>
                      <c:pt idx="3059">
                        <c:v>11.7090162345</c:v>
                      </c:pt>
                      <c:pt idx="3060">
                        <c:v>11.7090162345</c:v>
                      </c:pt>
                      <c:pt idx="3061">
                        <c:v>11.7090162345</c:v>
                      </c:pt>
                      <c:pt idx="3062">
                        <c:v>11.7090162345</c:v>
                      </c:pt>
                      <c:pt idx="3063">
                        <c:v>11.7090162345</c:v>
                      </c:pt>
                      <c:pt idx="3064">
                        <c:v>11.7090162345</c:v>
                      </c:pt>
                      <c:pt idx="3065">
                        <c:v>11.7090162345</c:v>
                      </c:pt>
                      <c:pt idx="3066">
                        <c:v>11.7090162345</c:v>
                      </c:pt>
                      <c:pt idx="3067">
                        <c:v>11.7090162345</c:v>
                      </c:pt>
                      <c:pt idx="3068">
                        <c:v>11.7090162345</c:v>
                      </c:pt>
                      <c:pt idx="3069">
                        <c:v>11.7090162345</c:v>
                      </c:pt>
                      <c:pt idx="3070">
                        <c:v>11.7090162345</c:v>
                      </c:pt>
                      <c:pt idx="3071">
                        <c:v>11.7090162345</c:v>
                      </c:pt>
                      <c:pt idx="3072">
                        <c:v>11.7090162345</c:v>
                      </c:pt>
                      <c:pt idx="3073">
                        <c:v>11.7090162345</c:v>
                      </c:pt>
                      <c:pt idx="3074">
                        <c:v>11.7090162345</c:v>
                      </c:pt>
                      <c:pt idx="3075">
                        <c:v>11.7090162345</c:v>
                      </c:pt>
                      <c:pt idx="3076">
                        <c:v>11.7090162345</c:v>
                      </c:pt>
                      <c:pt idx="3077">
                        <c:v>11.7090162345</c:v>
                      </c:pt>
                      <c:pt idx="3078">
                        <c:v>11.7090162345</c:v>
                      </c:pt>
                      <c:pt idx="3079">
                        <c:v>11.7090162345</c:v>
                      </c:pt>
                      <c:pt idx="3080">
                        <c:v>11.7090162345</c:v>
                      </c:pt>
                      <c:pt idx="3081">
                        <c:v>11.7061845498</c:v>
                      </c:pt>
                      <c:pt idx="3082">
                        <c:v>11.7061845498</c:v>
                      </c:pt>
                      <c:pt idx="3083">
                        <c:v>11.7061845498</c:v>
                      </c:pt>
                      <c:pt idx="3084">
                        <c:v>11.7061845498</c:v>
                      </c:pt>
                      <c:pt idx="3085">
                        <c:v>11.7061845498</c:v>
                      </c:pt>
                      <c:pt idx="3086">
                        <c:v>11.7061845498</c:v>
                      </c:pt>
                      <c:pt idx="3087">
                        <c:v>11.7061845498</c:v>
                      </c:pt>
                      <c:pt idx="3088">
                        <c:v>11.7061845498</c:v>
                      </c:pt>
                      <c:pt idx="3089">
                        <c:v>11.7061845498</c:v>
                      </c:pt>
                      <c:pt idx="3090">
                        <c:v>11.7061845498</c:v>
                      </c:pt>
                      <c:pt idx="3091">
                        <c:v>11.7061845498</c:v>
                      </c:pt>
                      <c:pt idx="3092">
                        <c:v>11.7061845498</c:v>
                      </c:pt>
                      <c:pt idx="3093">
                        <c:v>11.7061845498</c:v>
                      </c:pt>
                      <c:pt idx="3094">
                        <c:v>11.7061845498</c:v>
                      </c:pt>
                      <c:pt idx="3095">
                        <c:v>11.7061845498</c:v>
                      </c:pt>
                      <c:pt idx="3096">
                        <c:v>11.7061845498</c:v>
                      </c:pt>
                      <c:pt idx="3097">
                        <c:v>11.7061845498</c:v>
                      </c:pt>
                      <c:pt idx="3098">
                        <c:v>11.7061845498</c:v>
                      </c:pt>
                      <c:pt idx="3099">
                        <c:v>11.7061845498</c:v>
                      </c:pt>
                      <c:pt idx="3100">
                        <c:v>11.7061845498</c:v>
                      </c:pt>
                      <c:pt idx="3101">
                        <c:v>11.7061845498</c:v>
                      </c:pt>
                      <c:pt idx="3102">
                        <c:v>11.7061845498</c:v>
                      </c:pt>
                      <c:pt idx="3103">
                        <c:v>11.703352865099999</c:v>
                      </c:pt>
                      <c:pt idx="3104">
                        <c:v>11.703352865099999</c:v>
                      </c:pt>
                      <c:pt idx="3105">
                        <c:v>11.703352865099999</c:v>
                      </c:pt>
                      <c:pt idx="3106">
                        <c:v>11.703352865099999</c:v>
                      </c:pt>
                      <c:pt idx="3107">
                        <c:v>11.703352865099999</c:v>
                      </c:pt>
                      <c:pt idx="3108">
                        <c:v>11.703352865099999</c:v>
                      </c:pt>
                      <c:pt idx="3109">
                        <c:v>11.703352865099999</c:v>
                      </c:pt>
                      <c:pt idx="3110">
                        <c:v>11.703352865099999</c:v>
                      </c:pt>
                      <c:pt idx="3111">
                        <c:v>11.703352865099999</c:v>
                      </c:pt>
                      <c:pt idx="3112">
                        <c:v>11.703352865099999</c:v>
                      </c:pt>
                      <c:pt idx="3113">
                        <c:v>11.703352865099999</c:v>
                      </c:pt>
                      <c:pt idx="3114">
                        <c:v>11.703352865099999</c:v>
                      </c:pt>
                      <c:pt idx="3115">
                        <c:v>11.703352865099999</c:v>
                      </c:pt>
                      <c:pt idx="3116">
                        <c:v>11.703352865099999</c:v>
                      </c:pt>
                      <c:pt idx="3117">
                        <c:v>11.703352865099999</c:v>
                      </c:pt>
                      <c:pt idx="3118">
                        <c:v>11.703352865099999</c:v>
                      </c:pt>
                      <c:pt idx="3119">
                        <c:v>11.703352865099999</c:v>
                      </c:pt>
                      <c:pt idx="3120">
                        <c:v>11.703352865099999</c:v>
                      </c:pt>
                      <c:pt idx="3121">
                        <c:v>11.703352865099999</c:v>
                      </c:pt>
                      <c:pt idx="3122">
                        <c:v>11.703352865099999</c:v>
                      </c:pt>
                      <c:pt idx="3123">
                        <c:v>11.703352865099999</c:v>
                      </c:pt>
                      <c:pt idx="3124">
                        <c:v>11.703352865099999</c:v>
                      </c:pt>
                      <c:pt idx="3125">
                        <c:v>11.703352865099999</c:v>
                      </c:pt>
                      <c:pt idx="3126">
                        <c:v>11.700521180399999</c:v>
                      </c:pt>
                      <c:pt idx="3127">
                        <c:v>11.700521180399999</c:v>
                      </c:pt>
                      <c:pt idx="3128">
                        <c:v>11.700521180399999</c:v>
                      </c:pt>
                      <c:pt idx="3129">
                        <c:v>11.700521180399999</c:v>
                      </c:pt>
                      <c:pt idx="3130">
                        <c:v>11.700521180399999</c:v>
                      </c:pt>
                      <c:pt idx="3131">
                        <c:v>11.700521180399999</c:v>
                      </c:pt>
                      <c:pt idx="3132">
                        <c:v>11.700521180399999</c:v>
                      </c:pt>
                      <c:pt idx="3133">
                        <c:v>11.700521180399999</c:v>
                      </c:pt>
                      <c:pt idx="3134">
                        <c:v>11.700521180399999</c:v>
                      </c:pt>
                      <c:pt idx="3135">
                        <c:v>11.700521180399999</c:v>
                      </c:pt>
                      <c:pt idx="3136">
                        <c:v>11.700521180399999</c:v>
                      </c:pt>
                      <c:pt idx="3137">
                        <c:v>11.700521180399999</c:v>
                      </c:pt>
                      <c:pt idx="3138">
                        <c:v>11.700521180399999</c:v>
                      </c:pt>
                      <c:pt idx="3139">
                        <c:v>11.700521180399999</c:v>
                      </c:pt>
                      <c:pt idx="3140">
                        <c:v>11.700521180399999</c:v>
                      </c:pt>
                      <c:pt idx="3141">
                        <c:v>11.700521180399999</c:v>
                      </c:pt>
                      <c:pt idx="3142">
                        <c:v>11.700521180399999</c:v>
                      </c:pt>
                      <c:pt idx="3143">
                        <c:v>11.700521180399999</c:v>
                      </c:pt>
                      <c:pt idx="3144">
                        <c:v>11.700521180399999</c:v>
                      </c:pt>
                      <c:pt idx="3145">
                        <c:v>11.700521180399999</c:v>
                      </c:pt>
                      <c:pt idx="3146">
                        <c:v>11.700521180399999</c:v>
                      </c:pt>
                      <c:pt idx="3147">
                        <c:v>11.700521180399999</c:v>
                      </c:pt>
                      <c:pt idx="3148">
                        <c:v>11.697689495700001</c:v>
                      </c:pt>
                      <c:pt idx="3149">
                        <c:v>11.697689495700001</c:v>
                      </c:pt>
                      <c:pt idx="3150">
                        <c:v>11.697689495700001</c:v>
                      </c:pt>
                      <c:pt idx="3151">
                        <c:v>11.697689495700001</c:v>
                      </c:pt>
                      <c:pt idx="3152">
                        <c:v>11.697689495700001</c:v>
                      </c:pt>
                      <c:pt idx="3153">
                        <c:v>11.697689495700001</c:v>
                      </c:pt>
                      <c:pt idx="3154">
                        <c:v>11.697689495700001</c:v>
                      </c:pt>
                      <c:pt idx="3155">
                        <c:v>11.697689495700001</c:v>
                      </c:pt>
                      <c:pt idx="3156">
                        <c:v>11.697689495700001</c:v>
                      </c:pt>
                      <c:pt idx="3157">
                        <c:v>11.697689495700001</c:v>
                      </c:pt>
                      <c:pt idx="3158">
                        <c:v>11.697689495700001</c:v>
                      </c:pt>
                      <c:pt idx="3159">
                        <c:v>11.697689495700001</c:v>
                      </c:pt>
                      <c:pt idx="3160">
                        <c:v>11.697689495700001</c:v>
                      </c:pt>
                      <c:pt idx="3161">
                        <c:v>11.697689495700001</c:v>
                      </c:pt>
                      <c:pt idx="3162">
                        <c:v>11.697689495700001</c:v>
                      </c:pt>
                      <c:pt idx="3163">
                        <c:v>11.697689495700001</c:v>
                      </c:pt>
                      <c:pt idx="3164">
                        <c:v>11.697689495700001</c:v>
                      </c:pt>
                      <c:pt idx="3165">
                        <c:v>11.697689495700001</c:v>
                      </c:pt>
                      <c:pt idx="3166">
                        <c:v>11.697689495700001</c:v>
                      </c:pt>
                      <c:pt idx="3167">
                        <c:v>11.697689495700001</c:v>
                      </c:pt>
                      <c:pt idx="3168">
                        <c:v>11.697689495700001</c:v>
                      </c:pt>
                      <c:pt idx="3169">
                        <c:v>11.697689495700001</c:v>
                      </c:pt>
                      <c:pt idx="3170">
                        <c:v>11.697689495700001</c:v>
                      </c:pt>
                      <c:pt idx="3171">
                        <c:v>11.694857811</c:v>
                      </c:pt>
                      <c:pt idx="3172">
                        <c:v>11.694857811</c:v>
                      </c:pt>
                      <c:pt idx="3173">
                        <c:v>11.694857811</c:v>
                      </c:pt>
                      <c:pt idx="3174">
                        <c:v>11.694857811</c:v>
                      </c:pt>
                      <c:pt idx="3175">
                        <c:v>11.694857811</c:v>
                      </c:pt>
                      <c:pt idx="3176">
                        <c:v>11.694857811</c:v>
                      </c:pt>
                      <c:pt idx="3177">
                        <c:v>11.694857811</c:v>
                      </c:pt>
                      <c:pt idx="3178">
                        <c:v>11.694857811</c:v>
                      </c:pt>
                      <c:pt idx="3179">
                        <c:v>11.694857811</c:v>
                      </c:pt>
                      <c:pt idx="3180">
                        <c:v>11.694857811</c:v>
                      </c:pt>
                      <c:pt idx="3181">
                        <c:v>11.694857811</c:v>
                      </c:pt>
                      <c:pt idx="3182">
                        <c:v>11.694857811</c:v>
                      </c:pt>
                      <c:pt idx="3183">
                        <c:v>11.694857811</c:v>
                      </c:pt>
                      <c:pt idx="3184">
                        <c:v>11.694857811</c:v>
                      </c:pt>
                      <c:pt idx="3185">
                        <c:v>11.694857811</c:v>
                      </c:pt>
                      <c:pt idx="3186">
                        <c:v>11.694857811</c:v>
                      </c:pt>
                      <c:pt idx="3187">
                        <c:v>11.694857811</c:v>
                      </c:pt>
                      <c:pt idx="3188">
                        <c:v>11.694857811</c:v>
                      </c:pt>
                      <c:pt idx="3189">
                        <c:v>11.694857811</c:v>
                      </c:pt>
                      <c:pt idx="3190">
                        <c:v>11.694857811</c:v>
                      </c:pt>
                      <c:pt idx="3191">
                        <c:v>11.694857811</c:v>
                      </c:pt>
                      <c:pt idx="3192">
                        <c:v>11.694857811</c:v>
                      </c:pt>
                      <c:pt idx="3193">
                        <c:v>11.692026126299998</c:v>
                      </c:pt>
                      <c:pt idx="3194">
                        <c:v>11.692026126299998</c:v>
                      </c:pt>
                      <c:pt idx="3195">
                        <c:v>11.692026126299998</c:v>
                      </c:pt>
                      <c:pt idx="3196">
                        <c:v>11.692026126299998</c:v>
                      </c:pt>
                      <c:pt idx="3197">
                        <c:v>11.692026126299998</c:v>
                      </c:pt>
                      <c:pt idx="3198">
                        <c:v>11.692026126299998</c:v>
                      </c:pt>
                      <c:pt idx="3199">
                        <c:v>11.692026126299998</c:v>
                      </c:pt>
                      <c:pt idx="3200">
                        <c:v>11.692026126299998</c:v>
                      </c:pt>
                      <c:pt idx="3201">
                        <c:v>11.692026126299998</c:v>
                      </c:pt>
                      <c:pt idx="3202">
                        <c:v>11.692026126299998</c:v>
                      </c:pt>
                      <c:pt idx="3203">
                        <c:v>11.692026126299998</c:v>
                      </c:pt>
                      <c:pt idx="3204">
                        <c:v>11.692026126299998</c:v>
                      </c:pt>
                      <c:pt idx="3205">
                        <c:v>11.692026126299998</c:v>
                      </c:pt>
                      <c:pt idx="3206">
                        <c:v>11.692026126299998</c:v>
                      </c:pt>
                      <c:pt idx="3207">
                        <c:v>11.692026126299998</c:v>
                      </c:pt>
                      <c:pt idx="3208">
                        <c:v>11.692026126299998</c:v>
                      </c:pt>
                      <c:pt idx="3209">
                        <c:v>11.692026126299998</c:v>
                      </c:pt>
                      <c:pt idx="3210">
                        <c:v>11.692026126299998</c:v>
                      </c:pt>
                      <c:pt idx="3211">
                        <c:v>11.692026126299998</c:v>
                      </c:pt>
                      <c:pt idx="3212">
                        <c:v>11.692026126299998</c:v>
                      </c:pt>
                      <c:pt idx="3213">
                        <c:v>11.692026126299998</c:v>
                      </c:pt>
                      <c:pt idx="3214">
                        <c:v>11.692026126299998</c:v>
                      </c:pt>
                      <c:pt idx="3215">
                        <c:v>11.692026126299998</c:v>
                      </c:pt>
                      <c:pt idx="3216">
                        <c:v>11.6891944416</c:v>
                      </c:pt>
                      <c:pt idx="3217">
                        <c:v>11.6891944416</c:v>
                      </c:pt>
                      <c:pt idx="3218">
                        <c:v>11.6891944416</c:v>
                      </c:pt>
                      <c:pt idx="3219">
                        <c:v>11.6891944416</c:v>
                      </c:pt>
                      <c:pt idx="3220">
                        <c:v>11.6891944416</c:v>
                      </c:pt>
                      <c:pt idx="3221">
                        <c:v>11.6891944416</c:v>
                      </c:pt>
                      <c:pt idx="3222">
                        <c:v>11.6891944416</c:v>
                      </c:pt>
                      <c:pt idx="3223">
                        <c:v>11.6891944416</c:v>
                      </c:pt>
                      <c:pt idx="3224">
                        <c:v>11.6891944416</c:v>
                      </c:pt>
                      <c:pt idx="3225">
                        <c:v>11.6891944416</c:v>
                      </c:pt>
                      <c:pt idx="3226">
                        <c:v>11.6891944416</c:v>
                      </c:pt>
                      <c:pt idx="3227">
                        <c:v>11.6891944416</c:v>
                      </c:pt>
                      <c:pt idx="3228">
                        <c:v>11.6891944416</c:v>
                      </c:pt>
                      <c:pt idx="3229">
                        <c:v>11.6891944416</c:v>
                      </c:pt>
                      <c:pt idx="3230">
                        <c:v>11.6891944416</c:v>
                      </c:pt>
                      <c:pt idx="3231">
                        <c:v>11.6891944416</c:v>
                      </c:pt>
                      <c:pt idx="3232">
                        <c:v>11.6891944416</c:v>
                      </c:pt>
                      <c:pt idx="3233">
                        <c:v>11.6891944416</c:v>
                      </c:pt>
                      <c:pt idx="3234">
                        <c:v>11.6891944416</c:v>
                      </c:pt>
                      <c:pt idx="3235">
                        <c:v>11.6891944416</c:v>
                      </c:pt>
                      <c:pt idx="3236">
                        <c:v>11.6891944416</c:v>
                      </c:pt>
                      <c:pt idx="3237">
                        <c:v>11.6891944416</c:v>
                      </c:pt>
                      <c:pt idx="3238">
                        <c:v>11.686362756899999</c:v>
                      </c:pt>
                      <c:pt idx="3239">
                        <c:v>11.686362756899999</c:v>
                      </c:pt>
                      <c:pt idx="3240">
                        <c:v>11.686362756899999</c:v>
                      </c:pt>
                      <c:pt idx="3241">
                        <c:v>11.686362756899999</c:v>
                      </c:pt>
                      <c:pt idx="3242">
                        <c:v>11.686362756899999</c:v>
                      </c:pt>
                      <c:pt idx="3243">
                        <c:v>11.686362756899999</c:v>
                      </c:pt>
                      <c:pt idx="3244">
                        <c:v>11.686362756899999</c:v>
                      </c:pt>
                      <c:pt idx="3245">
                        <c:v>11.686362756899999</c:v>
                      </c:pt>
                      <c:pt idx="3246">
                        <c:v>11.686362756899999</c:v>
                      </c:pt>
                      <c:pt idx="3247">
                        <c:v>11.686362756899999</c:v>
                      </c:pt>
                      <c:pt idx="3248">
                        <c:v>11.686362756899999</c:v>
                      </c:pt>
                      <c:pt idx="3249">
                        <c:v>11.686362756899999</c:v>
                      </c:pt>
                      <c:pt idx="3250">
                        <c:v>11.686362756899999</c:v>
                      </c:pt>
                      <c:pt idx="3251">
                        <c:v>11.686362756899999</c:v>
                      </c:pt>
                      <c:pt idx="3252">
                        <c:v>11.686362756899999</c:v>
                      </c:pt>
                      <c:pt idx="3253">
                        <c:v>11.686362756899999</c:v>
                      </c:pt>
                      <c:pt idx="3254">
                        <c:v>11.686362756899999</c:v>
                      </c:pt>
                      <c:pt idx="3255">
                        <c:v>11.686362756899999</c:v>
                      </c:pt>
                      <c:pt idx="3256">
                        <c:v>11.686362756899999</c:v>
                      </c:pt>
                      <c:pt idx="3257">
                        <c:v>11.686362756899999</c:v>
                      </c:pt>
                      <c:pt idx="3258">
                        <c:v>11.686362756899999</c:v>
                      </c:pt>
                      <c:pt idx="3259">
                        <c:v>11.686362756899999</c:v>
                      </c:pt>
                      <c:pt idx="3260">
                        <c:v>11.683531072200001</c:v>
                      </c:pt>
                      <c:pt idx="3261">
                        <c:v>11.683531072200001</c:v>
                      </c:pt>
                      <c:pt idx="3262">
                        <c:v>11.683531072200001</c:v>
                      </c:pt>
                      <c:pt idx="3263">
                        <c:v>11.683531072200001</c:v>
                      </c:pt>
                      <c:pt idx="3264">
                        <c:v>11.683531072200001</c:v>
                      </c:pt>
                      <c:pt idx="3265">
                        <c:v>11.683531072200001</c:v>
                      </c:pt>
                      <c:pt idx="3266">
                        <c:v>11.683531072200001</c:v>
                      </c:pt>
                      <c:pt idx="3267">
                        <c:v>11.683531072200001</c:v>
                      </c:pt>
                      <c:pt idx="3268">
                        <c:v>11.683531072200001</c:v>
                      </c:pt>
                      <c:pt idx="3269">
                        <c:v>11.683531072200001</c:v>
                      </c:pt>
                      <c:pt idx="3270">
                        <c:v>11.683531072200001</c:v>
                      </c:pt>
                      <c:pt idx="3271">
                        <c:v>11.683531072200001</c:v>
                      </c:pt>
                      <c:pt idx="3272">
                        <c:v>11.683531072200001</c:v>
                      </c:pt>
                      <c:pt idx="3273">
                        <c:v>11.683531072200001</c:v>
                      </c:pt>
                      <c:pt idx="3274">
                        <c:v>11.683531072200001</c:v>
                      </c:pt>
                      <c:pt idx="3275">
                        <c:v>11.683531072200001</c:v>
                      </c:pt>
                      <c:pt idx="3276">
                        <c:v>11.683531072200001</c:v>
                      </c:pt>
                      <c:pt idx="3277">
                        <c:v>11.683531072200001</c:v>
                      </c:pt>
                      <c:pt idx="3278">
                        <c:v>11.683531072200001</c:v>
                      </c:pt>
                      <c:pt idx="3279">
                        <c:v>11.683531072200001</c:v>
                      </c:pt>
                      <c:pt idx="3280">
                        <c:v>11.683531072200001</c:v>
                      </c:pt>
                      <c:pt idx="3281">
                        <c:v>11.683531072200001</c:v>
                      </c:pt>
                      <c:pt idx="3282">
                        <c:v>11.683531072200001</c:v>
                      </c:pt>
                      <c:pt idx="3283">
                        <c:v>11.680699387499999</c:v>
                      </c:pt>
                      <c:pt idx="3284">
                        <c:v>11.680699387499999</c:v>
                      </c:pt>
                      <c:pt idx="3285">
                        <c:v>11.680699387499999</c:v>
                      </c:pt>
                      <c:pt idx="3286">
                        <c:v>11.680699387499999</c:v>
                      </c:pt>
                      <c:pt idx="3287">
                        <c:v>11.680699387499999</c:v>
                      </c:pt>
                      <c:pt idx="3288">
                        <c:v>11.680699387499999</c:v>
                      </c:pt>
                      <c:pt idx="3289">
                        <c:v>11.680699387499999</c:v>
                      </c:pt>
                      <c:pt idx="3290">
                        <c:v>11.680699387499999</c:v>
                      </c:pt>
                      <c:pt idx="3291">
                        <c:v>11.680699387499999</c:v>
                      </c:pt>
                      <c:pt idx="3292">
                        <c:v>11.680699387499999</c:v>
                      </c:pt>
                      <c:pt idx="3293">
                        <c:v>11.680699387499999</c:v>
                      </c:pt>
                      <c:pt idx="3294">
                        <c:v>11.680699387499999</c:v>
                      </c:pt>
                      <c:pt idx="3295">
                        <c:v>11.680699387499999</c:v>
                      </c:pt>
                      <c:pt idx="3296">
                        <c:v>11.680699387499999</c:v>
                      </c:pt>
                      <c:pt idx="3297">
                        <c:v>11.680699387499999</c:v>
                      </c:pt>
                      <c:pt idx="3298">
                        <c:v>11.680699387499999</c:v>
                      </c:pt>
                      <c:pt idx="3299">
                        <c:v>11.680699387499999</c:v>
                      </c:pt>
                      <c:pt idx="3300">
                        <c:v>11.680699387499999</c:v>
                      </c:pt>
                      <c:pt idx="3301">
                        <c:v>11.680699387499999</c:v>
                      </c:pt>
                      <c:pt idx="3302">
                        <c:v>11.680699387499999</c:v>
                      </c:pt>
                      <c:pt idx="3303">
                        <c:v>11.680699387499999</c:v>
                      </c:pt>
                      <c:pt idx="3304">
                        <c:v>11.680699387499999</c:v>
                      </c:pt>
                      <c:pt idx="3305">
                        <c:v>11.677867702799999</c:v>
                      </c:pt>
                      <c:pt idx="3306">
                        <c:v>11.677867702799999</c:v>
                      </c:pt>
                      <c:pt idx="3307">
                        <c:v>11.677867702799999</c:v>
                      </c:pt>
                      <c:pt idx="3308">
                        <c:v>11.677867702799999</c:v>
                      </c:pt>
                      <c:pt idx="3309">
                        <c:v>11.677867702799999</c:v>
                      </c:pt>
                      <c:pt idx="3310">
                        <c:v>11.677867702799999</c:v>
                      </c:pt>
                      <c:pt idx="3311">
                        <c:v>11.677867702799999</c:v>
                      </c:pt>
                      <c:pt idx="3312">
                        <c:v>11.677867702799999</c:v>
                      </c:pt>
                      <c:pt idx="3313">
                        <c:v>11.677867702799999</c:v>
                      </c:pt>
                      <c:pt idx="3314">
                        <c:v>11.677867702799999</c:v>
                      </c:pt>
                      <c:pt idx="3315">
                        <c:v>11.677867702799999</c:v>
                      </c:pt>
                      <c:pt idx="3316">
                        <c:v>11.677867702799999</c:v>
                      </c:pt>
                      <c:pt idx="3317">
                        <c:v>11.677867702799999</c:v>
                      </c:pt>
                      <c:pt idx="3318">
                        <c:v>11.677867702799999</c:v>
                      </c:pt>
                      <c:pt idx="3319">
                        <c:v>11.677867702799999</c:v>
                      </c:pt>
                      <c:pt idx="3320">
                        <c:v>11.677867702799999</c:v>
                      </c:pt>
                      <c:pt idx="3321">
                        <c:v>11.677867702799999</c:v>
                      </c:pt>
                      <c:pt idx="3322">
                        <c:v>11.677867702799999</c:v>
                      </c:pt>
                      <c:pt idx="3323">
                        <c:v>11.677867702799999</c:v>
                      </c:pt>
                      <c:pt idx="3324">
                        <c:v>11.677867702799999</c:v>
                      </c:pt>
                      <c:pt idx="3325">
                        <c:v>11.677867702799999</c:v>
                      </c:pt>
                      <c:pt idx="3326">
                        <c:v>11.677867702799999</c:v>
                      </c:pt>
                      <c:pt idx="3327">
                        <c:v>11.677867702799999</c:v>
                      </c:pt>
                      <c:pt idx="3328">
                        <c:v>11.6750360181</c:v>
                      </c:pt>
                      <c:pt idx="3329">
                        <c:v>11.6750360181</c:v>
                      </c:pt>
                      <c:pt idx="3330">
                        <c:v>11.6750360181</c:v>
                      </c:pt>
                      <c:pt idx="3331">
                        <c:v>11.6750360181</c:v>
                      </c:pt>
                      <c:pt idx="3332">
                        <c:v>11.6750360181</c:v>
                      </c:pt>
                      <c:pt idx="3333">
                        <c:v>11.6750360181</c:v>
                      </c:pt>
                      <c:pt idx="3334">
                        <c:v>11.6750360181</c:v>
                      </c:pt>
                      <c:pt idx="3335">
                        <c:v>11.6750360181</c:v>
                      </c:pt>
                      <c:pt idx="3336">
                        <c:v>11.6750360181</c:v>
                      </c:pt>
                      <c:pt idx="3337">
                        <c:v>11.6750360181</c:v>
                      </c:pt>
                      <c:pt idx="3338">
                        <c:v>11.6750360181</c:v>
                      </c:pt>
                      <c:pt idx="3339">
                        <c:v>11.6750360181</c:v>
                      </c:pt>
                      <c:pt idx="3340">
                        <c:v>11.6750360181</c:v>
                      </c:pt>
                      <c:pt idx="3341">
                        <c:v>11.6750360181</c:v>
                      </c:pt>
                      <c:pt idx="3342">
                        <c:v>11.6750360181</c:v>
                      </c:pt>
                      <c:pt idx="3343">
                        <c:v>11.6750360181</c:v>
                      </c:pt>
                      <c:pt idx="3344">
                        <c:v>11.6750360181</c:v>
                      </c:pt>
                      <c:pt idx="3345">
                        <c:v>11.6750360181</c:v>
                      </c:pt>
                      <c:pt idx="3346">
                        <c:v>11.6750360181</c:v>
                      </c:pt>
                      <c:pt idx="3347">
                        <c:v>11.6750360181</c:v>
                      </c:pt>
                      <c:pt idx="3348">
                        <c:v>11.6750360181</c:v>
                      </c:pt>
                      <c:pt idx="3349">
                        <c:v>11.6750360181</c:v>
                      </c:pt>
                      <c:pt idx="3350">
                        <c:v>11.6722043334</c:v>
                      </c:pt>
                      <c:pt idx="3351">
                        <c:v>11.6722043334</c:v>
                      </c:pt>
                      <c:pt idx="3352">
                        <c:v>11.6722043334</c:v>
                      </c:pt>
                      <c:pt idx="3353">
                        <c:v>11.6722043334</c:v>
                      </c:pt>
                      <c:pt idx="3354">
                        <c:v>11.6722043334</c:v>
                      </c:pt>
                      <c:pt idx="3355">
                        <c:v>11.6722043334</c:v>
                      </c:pt>
                      <c:pt idx="3356">
                        <c:v>11.6722043334</c:v>
                      </c:pt>
                      <c:pt idx="3357">
                        <c:v>11.6722043334</c:v>
                      </c:pt>
                      <c:pt idx="3358">
                        <c:v>11.6722043334</c:v>
                      </c:pt>
                      <c:pt idx="3359">
                        <c:v>11.6722043334</c:v>
                      </c:pt>
                      <c:pt idx="3360">
                        <c:v>11.6722043334</c:v>
                      </c:pt>
                      <c:pt idx="3361">
                        <c:v>11.6722043334</c:v>
                      </c:pt>
                      <c:pt idx="3362">
                        <c:v>11.6722043334</c:v>
                      </c:pt>
                      <c:pt idx="3363">
                        <c:v>11.6722043334</c:v>
                      </c:pt>
                      <c:pt idx="3364">
                        <c:v>11.6722043334</c:v>
                      </c:pt>
                      <c:pt idx="3365">
                        <c:v>11.6722043334</c:v>
                      </c:pt>
                      <c:pt idx="3366">
                        <c:v>11.6722043334</c:v>
                      </c:pt>
                      <c:pt idx="3367">
                        <c:v>11.6722043334</c:v>
                      </c:pt>
                      <c:pt idx="3368">
                        <c:v>11.6722043334</c:v>
                      </c:pt>
                      <c:pt idx="3369">
                        <c:v>11.6722043334</c:v>
                      </c:pt>
                      <c:pt idx="3370">
                        <c:v>11.6722043334</c:v>
                      </c:pt>
                      <c:pt idx="3371">
                        <c:v>11.6722043334</c:v>
                      </c:pt>
                      <c:pt idx="3372">
                        <c:v>11.6722043334</c:v>
                      </c:pt>
                      <c:pt idx="3373">
                        <c:v>11.6693726487</c:v>
                      </c:pt>
                      <c:pt idx="3374">
                        <c:v>11.6693726487</c:v>
                      </c:pt>
                      <c:pt idx="3375">
                        <c:v>11.6693726487</c:v>
                      </c:pt>
                      <c:pt idx="3376">
                        <c:v>11.6693726487</c:v>
                      </c:pt>
                      <c:pt idx="3377">
                        <c:v>11.6693726487</c:v>
                      </c:pt>
                      <c:pt idx="3378">
                        <c:v>11.6693726487</c:v>
                      </c:pt>
                      <c:pt idx="3379">
                        <c:v>11.6693726487</c:v>
                      </c:pt>
                      <c:pt idx="3380">
                        <c:v>11.6693726487</c:v>
                      </c:pt>
                      <c:pt idx="3381">
                        <c:v>11.6693726487</c:v>
                      </c:pt>
                      <c:pt idx="3382">
                        <c:v>11.6693726487</c:v>
                      </c:pt>
                      <c:pt idx="3383">
                        <c:v>11.6693726487</c:v>
                      </c:pt>
                      <c:pt idx="3384">
                        <c:v>11.6693726487</c:v>
                      </c:pt>
                      <c:pt idx="3385">
                        <c:v>11.6693726487</c:v>
                      </c:pt>
                      <c:pt idx="3386">
                        <c:v>11.6693726487</c:v>
                      </c:pt>
                      <c:pt idx="3387">
                        <c:v>11.6693726487</c:v>
                      </c:pt>
                      <c:pt idx="3388">
                        <c:v>11.6693726487</c:v>
                      </c:pt>
                      <c:pt idx="3389">
                        <c:v>11.6693726487</c:v>
                      </c:pt>
                      <c:pt idx="3390">
                        <c:v>11.6693726487</c:v>
                      </c:pt>
                      <c:pt idx="3391">
                        <c:v>11.6693726487</c:v>
                      </c:pt>
                      <c:pt idx="3392">
                        <c:v>11.6693726487</c:v>
                      </c:pt>
                      <c:pt idx="3393">
                        <c:v>11.6693726487</c:v>
                      </c:pt>
                      <c:pt idx="3394">
                        <c:v>11.6693726487</c:v>
                      </c:pt>
                      <c:pt idx="3395">
                        <c:v>11.666540963999999</c:v>
                      </c:pt>
                      <c:pt idx="3396">
                        <c:v>11.666540963999999</c:v>
                      </c:pt>
                      <c:pt idx="3397">
                        <c:v>11.666540963999999</c:v>
                      </c:pt>
                      <c:pt idx="3398">
                        <c:v>11.666540963999999</c:v>
                      </c:pt>
                      <c:pt idx="3399">
                        <c:v>11.666540963999999</c:v>
                      </c:pt>
                      <c:pt idx="3400">
                        <c:v>11.666540963999999</c:v>
                      </c:pt>
                      <c:pt idx="3401">
                        <c:v>11.666540963999999</c:v>
                      </c:pt>
                      <c:pt idx="3402">
                        <c:v>11.666540963999999</c:v>
                      </c:pt>
                      <c:pt idx="3403">
                        <c:v>11.666540963999999</c:v>
                      </c:pt>
                      <c:pt idx="3404">
                        <c:v>11.666540963999999</c:v>
                      </c:pt>
                      <c:pt idx="3405">
                        <c:v>11.666540963999999</c:v>
                      </c:pt>
                      <c:pt idx="3406">
                        <c:v>11.666540963999999</c:v>
                      </c:pt>
                      <c:pt idx="3407">
                        <c:v>11.666540963999999</c:v>
                      </c:pt>
                      <c:pt idx="3408">
                        <c:v>11.666540963999999</c:v>
                      </c:pt>
                      <c:pt idx="3409">
                        <c:v>11.666540963999999</c:v>
                      </c:pt>
                      <c:pt idx="3410">
                        <c:v>11.666540963999999</c:v>
                      </c:pt>
                      <c:pt idx="3411">
                        <c:v>11.666540963999999</c:v>
                      </c:pt>
                      <c:pt idx="3412">
                        <c:v>11.666540963999999</c:v>
                      </c:pt>
                      <c:pt idx="3413">
                        <c:v>11.666540963999999</c:v>
                      </c:pt>
                      <c:pt idx="3414">
                        <c:v>11.666540963999999</c:v>
                      </c:pt>
                      <c:pt idx="3415">
                        <c:v>11.666540963999999</c:v>
                      </c:pt>
                      <c:pt idx="3416">
                        <c:v>11.666540963999999</c:v>
                      </c:pt>
                      <c:pt idx="3417">
                        <c:v>11.666540963999999</c:v>
                      </c:pt>
                      <c:pt idx="3418">
                        <c:v>11.663709279299999</c:v>
                      </c:pt>
                      <c:pt idx="3419">
                        <c:v>11.663709279299999</c:v>
                      </c:pt>
                      <c:pt idx="3420">
                        <c:v>11.663709279299999</c:v>
                      </c:pt>
                      <c:pt idx="3421">
                        <c:v>11.663709279299999</c:v>
                      </c:pt>
                      <c:pt idx="3422">
                        <c:v>11.663709279299999</c:v>
                      </c:pt>
                      <c:pt idx="3423">
                        <c:v>11.663709279299999</c:v>
                      </c:pt>
                      <c:pt idx="3424">
                        <c:v>11.663709279299999</c:v>
                      </c:pt>
                      <c:pt idx="3425">
                        <c:v>11.663709279299999</c:v>
                      </c:pt>
                      <c:pt idx="3426">
                        <c:v>11.663709279299999</c:v>
                      </c:pt>
                      <c:pt idx="3427">
                        <c:v>11.663709279299999</c:v>
                      </c:pt>
                      <c:pt idx="3428">
                        <c:v>11.663709279299999</c:v>
                      </c:pt>
                      <c:pt idx="3429">
                        <c:v>11.663709279299999</c:v>
                      </c:pt>
                      <c:pt idx="3430">
                        <c:v>11.663709279299999</c:v>
                      </c:pt>
                      <c:pt idx="3431">
                        <c:v>11.663709279299999</c:v>
                      </c:pt>
                      <c:pt idx="3432">
                        <c:v>11.663709279299999</c:v>
                      </c:pt>
                      <c:pt idx="3433">
                        <c:v>11.663709279299999</c:v>
                      </c:pt>
                      <c:pt idx="3434">
                        <c:v>11.663709279299999</c:v>
                      </c:pt>
                      <c:pt idx="3435">
                        <c:v>11.663709279299999</c:v>
                      </c:pt>
                      <c:pt idx="3436">
                        <c:v>11.663709279299999</c:v>
                      </c:pt>
                      <c:pt idx="3437">
                        <c:v>11.663709279299999</c:v>
                      </c:pt>
                      <c:pt idx="3438">
                        <c:v>11.663709279299999</c:v>
                      </c:pt>
                      <c:pt idx="3439">
                        <c:v>11.663709279299999</c:v>
                      </c:pt>
                      <c:pt idx="3440">
                        <c:v>11.660877594600001</c:v>
                      </c:pt>
                      <c:pt idx="3441">
                        <c:v>11.660877594600001</c:v>
                      </c:pt>
                      <c:pt idx="3442">
                        <c:v>11.660877594600001</c:v>
                      </c:pt>
                      <c:pt idx="3443">
                        <c:v>11.660877594600001</c:v>
                      </c:pt>
                      <c:pt idx="3444">
                        <c:v>11.660877594600001</c:v>
                      </c:pt>
                      <c:pt idx="3445">
                        <c:v>11.660877594600001</c:v>
                      </c:pt>
                      <c:pt idx="3446">
                        <c:v>11.660877594600001</c:v>
                      </c:pt>
                      <c:pt idx="3447">
                        <c:v>11.660877594600001</c:v>
                      </c:pt>
                      <c:pt idx="3448">
                        <c:v>11.660877594600001</c:v>
                      </c:pt>
                      <c:pt idx="3449">
                        <c:v>11.660877594600001</c:v>
                      </c:pt>
                      <c:pt idx="3450">
                        <c:v>11.660877594600001</c:v>
                      </c:pt>
                      <c:pt idx="3451">
                        <c:v>11.660877594600001</c:v>
                      </c:pt>
                      <c:pt idx="3452">
                        <c:v>11.660877594600001</c:v>
                      </c:pt>
                      <c:pt idx="3453">
                        <c:v>11.660877594600001</c:v>
                      </c:pt>
                      <c:pt idx="3454">
                        <c:v>11.660877594600001</c:v>
                      </c:pt>
                      <c:pt idx="3455">
                        <c:v>11.660877594600001</c:v>
                      </c:pt>
                      <c:pt idx="3456">
                        <c:v>11.660877594600001</c:v>
                      </c:pt>
                      <c:pt idx="3457">
                        <c:v>11.660877594600001</c:v>
                      </c:pt>
                      <c:pt idx="3458">
                        <c:v>11.660877594600001</c:v>
                      </c:pt>
                      <c:pt idx="3459">
                        <c:v>11.660877594600001</c:v>
                      </c:pt>
                      <c:pt idx="3460">
                        <c:v>11.660877594600001</c:v>
                      </c:pt>
                      <c:pt idx="3461">
                        <c:v>11.660877594600001</c:v>
                      </c:pt>
                      <c:pt idx="3462">
                        <c:v>11.660877594600001</c:v>
                      </c:pt>
                      <c:pt idx="3463">
                        <c:v>11.658045909899998</c:v>
                      </c:pt>
                      <c:pt idx="3464">
                        <c:v>11.658045909899998</c:v>
                      </c:pt>
                      <c:pt idx="3465">
                        <c:v>11.658045909899998</c:v>
                      </c:pt>
                      <c:pt idx="3466">
                        <c:v>11.658045909899998</c:v>
                      </c:pt>
                      <c:pt idx="3467">
                        <c:v>11.658045909899998</c:v>
                      </c:pt>
                      <c:pt idx="3468">
                        <c:v>11.658045909899998</c:v>
                      </c:pt>
                      <c:pt idx="3469">
                        <c:v>11.658045909899998</c:v>
                      </c:pt>
                      <c:pt idx="3470">
                        <c:v>11.658045909899998</c:v>
                      </c:pt>
                      <c:pt idx="3471">
                        <c:v>11.658045909899998</c:v>
                      </c:pt>
                      <c:pt idx="3472">
                        <c:v>11.658045909899998</c:v>
                      </c:pt>
                      <c:pt idx="3473">
                        <c:v>11.658045909899998</c:v>
                      </c:pt>
                      <c:pt idx="3474">
                        <c:v>11.658045909899998</c:v>
                      </c:pt>
                      <c:pt idx="3475">
                        <c:v>11.658045909899998</c:v>
                      </c:pt>
                      <c:pt idx="3476">
                        <c:v>11.658045909899998</c:v>
                      </c:pt>
                      <c:pt idx="3477">
                        <c:v>11.658045909899998</c:v>
                      </c:pt>
                      <c:pt idx="3478">
                        <c:v>11.658045909899998</c:v>
                      </c:pt>
                      <c:pt idx="3479">
                        <c:v>11.658045909899998</c:v>
                      </c:pt>
                      <c:pt idx="3480">
                        <c:v>11.658045909899998</c:v>
                      </c:pt>
                      <c:pt idx="3481">
                        <c:v>11.658045909899998</c:v>
                      </c:pt>
                      <c:pt idx="3482">
                        <c:v>11.658045909899998</c:v>
                      </c:pt>
                      <c:pt idx="3483">
                        <c:v>11.658045909899998</c:v>
                      </c:pt>
                      <c:pt idx="3484">
                        <c:v>11.658045909899998</c:v>
                      </c:pt>
                      <c:pt idx="3485">
                        <c:v>11.6552142252</c:v>
                      </c:pt>
                      <c:pt idx="3486">
                        <c:v>11.6552142252</c:v>
                      </c:pt>
                      <c:pt idx="3487">
                        <c:v>11.6552142252</c:v>
                      </c:pt>
                      <c:pt idx="3488">
                        <c:v>11.6552142252</c:v>
                      </c:pt>
                      <c:pt idx="3489">
                        <c:v>11.6552142252</c:v>
                      </c:pt>
                      <c:pt idx="3490">
                        <c:v>11.6552142252</c:v>
                      </c:pt>
                      <c:pt idx="3491">
                        <c:v>11.6552142252</c:v>
                      </c:pt>
                      <c:pt idx="3492">
                        <c:v>11.6552142252</c:v>
                      </c:pt>
                      <c:pt idx="3493">
                        <c:v>11.6552142252</c:v>
                      </c:pt>
                      <c:pt idx="3494">
                        <c:v>11.6552142252</c:v>
                      </c:pt>
                      <c:pt idx="3495">
                        <c:v>11.6552142252</c:v>
                      </c:pt>
                      <c:pt idx="3496">
                        <c:v>11.6552142252</c:v>
                      </c:pt>
                      <c:pt idx="3497">
                        <c:v>11.6552142252</c:v>
                      </c:pt>
                      <c:pt idx="3498">
                        <c:v>11.6552142252</c:v>
                      </c:pt>
                      <c:pt idx="3499">
                        <c:v>11.6552142252</c:v>
                      </c:pt>
                      <c:pt idx="3500">
                        <c:v>11.6552142252</c:v>
                      </c:pt>
                      <c:pt idx="3501">
                        <c:v>11.6552142252</c:v>
                      </c:pt>
                      <c:pt idx="3502">
                        <c:v>11.6552142252</c:v>
                      </c:pt>
                      <c:pt idx="3503">
                        <c:v>11.6552142252</c:v>
                      </c:pt>
                      <c:pt idx="3504">
                        <c:v>11.6552142252</c:v>
                      </c:pt>
                      <c:pt idx="3505">
                        <c:v>11.6552142252</c:v>
                      </c:pt>
                      <c:pt idx="3506">
                        <c:v>11.6552142252</c:v>
                      </c:pt>
                      <c:pt idx="3507">
                        <c:v>11.6552142252</c:v>
                      </c:pt>
                      <c:pt idx="3508">
                        <c:v>11.6523825405</c:v>
                      </c:pt>
                      <c:pt idx="3509">
                        <c:v>11.6523825405</c:v>
                      </c:pt>
                      <c:pt idx="3510">
                        <c:v>11.6523825405</c:v>
                      </c:pt>
                      <c:pt idx="3511">
                        <c:v>11.6523825405</c:v>
                      </c:pt>
                      <c:pt idx="3512">
                        <c:v>11.6523825405</c:v>
                      </c:pt>
                      <c:pt idx="3513">
                        <c:v>11.6523825405</c:v>
                      </c:pt>
                      <c:pt idx="3514">
                        <c:v>11.6523825405</c:v>
                      </c:pt>
                      <c:pt idx="3515">
                        <c:v>11.6523825405</c:v>
                      </c:pt>
                      <c:pt idx="3516">
                        <c:v>11.6523825405</c:v>
                      </c:pt>
                      <c:pt idx="3517">
                        <c:v>11.6523825405</c:v>
                      </c:pt>
                      <c:pt idx="3518">
                        <c:v>11.6523825405</c:v>
                      </c:pt>
                      <c:pt idx="3519">
                        <c:v>11.6523825405</c:v>
                      </c:pt>
                      <c:pt idx="3520">
                        <c:v>11.6523825405</c:v>
                      </c:pt>
                      <c:pt idx="3521">
                        <c:v>11.6523825405</c:v>
                      </c:pt>
                      <c:pt idx="3522">
                        <c:v>11.6523825405</c:v>
                      </c:pt>
                      <c:pt idx="3523">
                        <c:v>11.6523825405</c:v>
                      </c:pt>
                      <c:pt idx="3524">
                        <c:v>11.6523825405</c:v>
                      </c:pt>
                      <c:pt idx="3525">
                        <c:v>11.6523825405</c:v>
                      </c:pt>
                      <c:pt idx="3526">
                        <c:v>11.6523825405</c:v>
                      </c:pt>
                      <c:pt idx="3527">
                        <c:v>11.6523825405</c:v>
                      </c:pt>
                      <c:pt idx="3528">
                        <c:v>11.6523825405</c:v>
                      </c:pt>
                      <c:pt idx="3529">
                        <c:v>11.6523825405</c:v>
                      </c:pt>
                      <c:pt idx="3530">
                        <c:v>11.649550855799999</c:v>
                      </c:pt>
                      <c:pt idx="3531">
                        <c:v>11.649550855799999</c:v>
                      </c:pt>
                      <c:pt idx="3532">
                        <c:v>11.649550855799999</c:v>
                      </c:pt>
                      <c:pt idx="3533">
                        <c:v>11.649550855799999</c:v>
                      </c:pt>
                      <c:pt idx="3534">
                        <c:v>11.649550855799999</c:v>
                      </c:pt>
                      <c:pt idx="3535">
                        <c:v>11.649550855799999</c:v>
                      </c:pt>
                      <c:pt idx="3536">
                        <c:v>11.649550855799999</c:v>
                      </c:pt>
                      <c:pt idx="3537">
                        <c:v>11.649550855799999</c:v>
                      </c:pt>
                      <c:pt idx="3538">
                        <c:v>11.649550855799999</c:v>
                      </c:pt>
                      <c:pt idx="3539">
                        <c:v>11.649550855799999</c:v>
                      </c:pt>
                      <c:pt idx="3540">
                        <c:v>11.649550855799999</c:v>
                      </c:pt>
                      <c:pt idx="3541">
                        <c:v>11.649550855799999</c:v>
                      </c:pt>
                      <c:pt idx="3542">
                        <c:v>11.649550855799999</c:v>
                      </c:pt>
                      <c:pt idx="3543">
                        <c:v>11.649550855799999</c:v>
                      </c:pt>
                      <c:pt idx="3544">
                        <c:v>11.649550855799999</c:v>
                      </c:pt>
                      <c:pt idx="3545">
                        <c:v>11.649550855799999</c:v>
                      </c:pt>
                      <c:pt idx="3546">
                        <c:v>11.649550855799999</c:v>
                      </c:pt>
                      <c:pt idx="3547">
                        <c:v>11.649550855799999</c:v>
                      </c:pt>
                      <c:pt idx="3548">
                        <c:v>11.649550855799999</c:v>
                      </c:pt>
                      <c:pt idx="3549">
                        <c:v>11.649550855799999</c:v>
                      </c:pt>
                      <c:pt idx="3550">
                        <c:v>11.649550855799999</c:v>
                      </c:pt>
                      <c:pt idx="3551">
                        <c:v>11.649550855799999</c:v>
                      </c:pt>
                      <c:pt idx="3552">
                        <c:v>11.649550855799999</c:v>
                      </c:pt>
                      <c:pt idx="3553">
                        <c:v>11.646719171099999</c:v>
                      </c:pt>
                      <c:pt idx="3554">
                        <c:v>11.646719171099999</c:v>
                      </c:pt>
                      <c:pt idx="3555">
                        <c:v>11.646719171099999</c:v>
                      </c:pt>
                      <c:pt idx="3556">
                        <c:v>11.646719171099999</c:v>
                      </c:pt>
                      <c:pt idx="3557">
                        <c:v>11.646719171099999</c:v>
                      </c:pt>
                      <c:pt idx="3558">
                        <c:v>11.646719171099999</c:v>
                      </c:pt>
                      <c:pt idx="3559">
                        <c:v>11.646719171099999</c:v>
                      </c:pt>
                      <c:pt idx="3560">
                        <c:v>11.646719171099999</c:v>
                      </c:pt>
                      <c:pt idx="3561">
                        <c:v>11.646719171099999</c:v>
                      </c:pt>
                      <c:pt idx="3562">
                        <c:v>11.646719171099999</c:v>
                      </c:pt>
                      <c:pt idx="3563">
                        <c:v>11.646719171099999</c:v>
                      </c:pt>
                      <c:pt idx="3564">
                        <c:v>11.646719171099999</c:v>
                      </c:pt>
                      <c:pt idx="3565">
                        <c:v>11.646719171099999</c:v>
                      </c:pt>
                      <c:pt idx="3566">
                        <c:v>11.646719171099999</c:v>
                      </c:pt>
                      <c:pt idx="3567">
                        <c:v>11.646719171099999</c:v>
                      </c:pt>
                      <c:pt idx="3568">
                        <c:v>11.646719171099999</c:v>
                      </c:pt>
                      <c:pt idx="3569">
                        <c:v>11.646719171099999</c:v>
                      </c:pt>
                      <c:pt idx="3570">
                        <c:v>11.646719171099999</c:v>
                      </c:pt>
                      <c:pt idx="3571">
                        <c:v>11.646719171099999</c:v>
                      </c:pt>
                      <c:pt idx="3572">
                        <c:v>11.646719171099999</c:v>
                      </c:pt>
                      <c:pt idx="3573">
                        <c:v>11.646719171099999</c:v>
                      </c:pt>
                      <c:pt idx="3574">
                        <c:v>11.646719171099999</c:v>
                      </c:pt>
                      <c:pt idx="3575">
                        <c:v>11.643887486399999</c:v>
                      </c:pt>
                      <c:pt idx="3576">
                        <c:v>11.643887486399999</c:v>
                      </c:pt>
                      <c:pt idx="3577">
                        <c:v>11.643887486399999</c:v>
                      </c:pt>
                      <c:pt idx="3578">
                        <c:v>11.643887486399999</c:v>
                      </c:pt>
                      <c:pt idx="3579">
                        <c:v>11.643887486399999</c:v>
                      </c:pt>
                      <c:pt idx="3580">
                        <c:v>11.643887486399999</c:v>
                      </c:pt>
                      <c:pt idx="3581">
                        <c:v>11.643887486399999</c:v>
                      </c:pt>
                      <c:pt idx="3582">
                        <c:v>11.643887486399999</c:v>
                      </c:pt>
                      <c:pt idx="3583">
                        <c:v>11.643887486399999</c:v>
                      </c:pt>
                      <c:pt idx="3584">
                        <c:v>11.643887486399999</c:v>
                      </c:pt>
                      <c:pt idx="3585">
                        <c:v>11.643887486399999</c:v>
                      </c:pt>
                      <c:pt idx="3586">
                        <c:v>11.643887486399999</c:v>
                      </c:pt>
                      <c:pt idx="3587">
                        <c:v>11.643887486399999</c:v>
                      </c:pt>
                      <c:pt idx="3588">
                        <c:v>11.643887486399999</c:v>
                      </c:pt>
                      <c:pt idx="3589">
                        <c:v>11.643887486399999</c:v>
                      </c:pt>
                      <c:pt idx="3590">
                        <c:v>11.643887486399999</c:v>
                      </c:pt>
                      <c:pt idx="3591">
                        <c:v>11.643887486399999</c:v>
                      </c:pt>
                      <c:pt idx="3592">
                        <c:v>11.643887486399999</c:v>
                      </c:pt>
                      <c:pt idx="3593">
                        <c:v>11.643887486399999</c:v>
                      </c:pt>
                      <c:pt idx="3594">
                        <c:v>11.643887486399999</c:v>
                      </c:pt>
                      <c:pt idx="3595">
                        <c:v>11.643887486399999</c:v>
                      </c:pt>
                      <c:pt idx="3596">
                        <c:v>11.643887486399999</c:v>
                      </c:pt>
                      <c:pt idx="3597">
                        <c:v>11.643887486399999</c:v>
                      </c:pt>
                      <c:pt idx="3598">
                        <c:v>11.6410558017</c:v>
                      </c:pt>
                      <c:pt idx="3599">
                        <c:v>11.6410558017</c:v>
                      </c:pt>
                      <c:pt idx="3600">
                        <c:v>11.6410558017</c:v>
                      </c:pt>
                      <c:pt idx="3601">
                        <c:v>11.6410558017</c:v>
                      </c:pt>
                      <c:pt idx="3602">
                        <c:v>11.6410558017</c:v>
                      </c:pt>
                      <c:pt idx="3603">
                        <c:v>11.6410558017</c:v>
                      </c:pt>
                      <c:pt idx="3604">
                        <c:v>11.6410558017</c:v>
                      </c:pt>
                      <c:pt idx="3605">
                        <c:v>11.6410558017</c:v>
                      </c:pt>
                      <c:pt idx="3606">
                        <c:v>11.6410558017</c:v>
                      </c:pt>
                      <c:pt idx="3607">
                        <c:v>11.6410558017</c:v>
                      </c:pt>
                      <c:pt idx="3608">
                        <c:v>11.6410558017</c:v>
                      </c:pt>
                      <c:pt idx="3609">
                        <c:v>11.6410558017</c:v>
                      </c:pt>
                      <c:pt idx="3610">
                        <c:v>11.6410558017</c:v>
                      </c:pt>
                      <c:pt idx="3611">
                        <c:v>11.6410558017</c:v>
                      </c:pt>
                      <c:pt idx="3612">
                        <c:v>11.6410558017</c:v>
                      </c:pt>
                      <c:pt idx="3613">
                        <c:v>11.6410558017</c:v>
                      </c:pt>
                      <c:pt idx="3614">
                        <c:v>11.6410558017</c:v>
                      </c:pt>
                      <c:pt idx="3615">
                        <c:v>11.6410558017</c:v>
                      </c:pt>
                      <c:pt idx="3616">
                        <c:v>11.6410558017</c:v>
                      </c:pt>
                      <c:pt idx="3617">
                        <c:v>11.6410558017</c:v>
                      </c:pt>
                      <c:pt idx="3618">
                        <c:v>11.6410558017</c:v>
                      </c:pt>
                      <c:pt idx="3619">
                        <c:v>11.6410558017</c:v>
                      </c:pt>
                      <c:pt idx="3620">
                        <c:v>11.638224117</c:v>
                      </c:pt>
                      <c:pt idx="3621">
                        <c:v>11.638224117</c:v>
                      </c:pt>
                      <c:pt idx="3622">
                        <c:v>11.638224117</c:v>
                      </c:pt>
                      <c:pt idx="3623">
                        <c:v>11.638224117</c:v>
                      </c:pt>
                      <c:pt idx="3624">
                        <c:v>11.638224117</c:v>
                      </c:pt>
                      <c:pt idx="3625">
                        <c:v>11.638224117</c:v>
                      </c:pt>
                      <c:pt idx="3626">
                        <c:v>11.638224117</c:v>
                      </c:pt>
                      <c:pt idx="3627">
                        <c:v>11.638224117</c:v>
                      </c:pt>
                      <c:pt idx="3628">
                        <c:v>11.638224117</c:v>
                      </c:pt>
                      <c:pt idx="3629">
                        <c:v>11.638224117</c:v>
                      </c:pt>
                      <c:pt idx="3630">
                        <c:v>11.638224117</c:v>
                      </c:pt>
                      <c:pt idx="3631">
                        <c:v>11.638224117</c:v>
                      </c:pt>
                      <c:pt idx="3632">
                        <c:v>11.638224117</c:v>
                      </c:pt>
                      <c:pt idx="3633">
                        <c:v>11.638224117</c:v>
                      </c:pt>
                      <c:pt idx="3634">
                        <c:v>11.638224117</c:v>
                      </c:pt>
                      <c:pt idx="3635">
                        <c:v>11.638224117</c:v>
                      </c:pt>
                      <c:pt idx="3636">
                        <c:v>11.638224117</c:v>
                      </c:pt>
                      <c:pt idx="3637">
                        <c:v>11.638224117</c:v>
                      </c:pt>
                      <c:pt idx="3638">
                        <c:v>11.638224117</c:v>
                      </c:pt>
                      <c:pt idx="3639">
                        <c:v>11.638224117</c:v>
                      </c:pt>
                      <c:pt idx="3640">
                        <c:v>11.638224117</c:v>
                      </c:pt>
                      <c:pt idx="3641">
                        <c:v>11.638224117</c:v>
                      </c:pt>
                      <c:pt idx="3642">
                        <c:v>11.638224117</c:v>
                      </c:pt>
                      <c:pt idx="3643">
                        <c:v>11.6353924323</c:v>
                      </c:pt>
                      <c:pt idx="3644">
                        <c:v>11.6353924323</c:v>
                      </c:pt>
                      <c:pt idx="3645">
                        <c:v>11.6353924323</c:v>
                      </c:pt>
                      <c:pt idx="3646">
                        <c:v>11.6353924323</c:v>
                      </c:pt>
                      <c:pt idx="3647">
                        <c:v>11.6353924323</c:v>
                      </c:pt>
                      <c:pt idx="3648">
                        <c:v>11.6353924323</c:v>
                      </c:pt>
                      <c:pt idx="3649">
                        <c:v>11.6353924323</c:v>
                      </c:pt>
                      <c:pt idx="3650">
                        <c:v>11.6353924323</c:v>
                      </c:pt>
                      <c:pt idx="3651">
                        <c:v>11.6353924323</c:v>
                      </c:pt>
                      <c:pt idx="3652">
                        <c:v>11.6353924323</c:v>
                      </c:pt>
                      <c:pt idx="3653">
                        <c:v>11.6353924323</c:v>
                      </c:pt>
                      <c:pt idx="3654">
                        <c:v>11.6353924323</c:v>
                      </c:pt>
                      <c:pt idx="3655">
                        <c:v>11.6353924323</c:v>
                      </c:pt>
                      <c:pt idx="3656">
                        <c:v>11.6353924323</c:v>
                      </c:pt>
                      <c:pt idx="3657">
                        <c:v>11.6353924323</c:v>
                      </c:pt>
                      <c:pt idx="3658">
                        <c:v>11.6353924323</c:v>
                      </c:pt>
                      <c:pt idx="3659">
                        <c:v>11.6353924323</c:v>
                      </c:pt>
                      <c:pt idx="3660">
                        <c:v>11.6353924323</c:v>
                      </c:pt>
                      <c:pt idx="3661">
                        <c:v>11.6353924323</c:v>
                      </c:pt>
                      <c:pt idx="3662">
                        <c:v>11.6353924323</c:v>
                      </c:pt>
                      <c:pt idx="3663">
                        <c:v>11.6353924323</c:v>
                      </c:pt>
                      <c:pt idx="3664">
                        <c:v>11.6353924323</c:v>
                      </c:pt>
                      <c:pt idx="3665">
                        <c:v>11.632560747599999</c:v>
                      </c:pt>
                      <c:pt idx="3666">
                        <c:v>11.632560747599999</c:v>
                      </c:pt>
                      <c:pt idx="3667">
                        <c:v>11.632560747599999</c:v>
                      </c:pt>
                      <c:pt idx="3668">
                        <c:v>11.632560747599999</c:v>
                      </c:pt>
                      <c:pt idx="3669">
                        <c:v>11.632560747599999</c:v>
                      </c:pt>
                      <c:pt idx="3670">
                        <c:v>11.632560747599999</c:v>
                      </c:pt>
                      <c:pt idx="3671">
                        <c:v>11.632560747599999</c:v>
                      </c:pt>
                      <c:pt idx="3672">
                        <c:v>11.632560747599999</c:v>
                      </c:pt>
                      <c:pt idx="3673">
                        <c:v>11.632560747599999</c:v>
                      </c:pt>
                      <c:pt idx="3674">
                        <c:v>11.632560747599999</c:v>
                      </c:pt>
                      <c:pt idx="3675">
                        <c:v>11.632560747599999</c:v>
                      </c:pt>
                      <c:pt idx="3676">
                        <c:v>11.632560747599999</c:v>
                      </c:pt>
                      <c:pt idx="3677">
                        <c:v>11.632560747599999</c:v>
                      </c:pt>
                      <c:pt idx="3678">
                        <c:v>11.632560747599999</c:v>
                      </c:pt>
                      <c:pt idx="3679">
                        <c:v>11.632560747599999</c:v>
                      </c:pt>
                      <c:pt idx="3680">
                        <c:v>11.632560747599999</c:v>
                      </c:pt>
                      <c:pt idx="3681">
                        <c:v>11.632560747599999</c:v>
                      </c:pt>
                      <c:pt idx="3682">
                        <c:v>11.632560747599999</c:v>
                      </c:pt>
                      <c:pt idx="3683">
                        <c:v>11.632560747599999</c:v>
                      </c:pt>
                      <c:pt idx="3684">
                        <c:v>11.632560747599999</c:v>
                      </c:pt>
                      <c:pt idx="3685">
                        <c:v>11.632560747599999</c:v>
                      </c:pt>
                      <c:pt idx="3686">
                        <c:v>11.632560747599999</c:v>
                      </c:pt>
                      <c:pt idx="3687">
                        <c:v>11.632560747599999</c:v>
                      </c:pt>
                      <c:pt idx="3688">
                        <c:v>11.629729062899999</c:v>
                      </c:pt>
                      <c:pt idx="3689">
                        <c:v>11.629729062899999</c:v>
                      </c:pt>
                      <c:pt idx="3690">
                        <c:v>11.629729062899999</c:v>
                      </c:pt>
                      <c:pt idx="3691">
                        <c:v>11.629729062899999</c:v>
                      </c:pt>
                      <c:pt idx="3692">
                        <c:v>11.629729062899999</c:v>
                      </c:pt>
                      <c:pt idx="3693">
                        <c:v>11.629729062899999</c:v>
                      </c:pt>
                      <c:pt idx="3694">
                        <c:v>11.629729062899999</c:v>
                      </c:pt>
                      <c:pt idx="3695">
                        <c:v>11.629729062899999</c:v>
                      </c:pt>
                      <c:pt idx="3696">
                        <c:v>11.629729062899999</c:v>
                      </c:pt>
                      <c:pt idx="3697">
                        <c:v>11.629729062899999</c:v>
                      </c:pt>
                      <c:pt idx="3698">
                        <c:v>11.629729062899999</c:v>
                      </c:pt>
                      <c:pt idx="3699">
                        <c:v>11.629729062899999</c:v>
                      </c:pt>
                      <c:pt idx="3700">
                        <c:v>11.629729062899999</c:v>
                      </c:pt>
                      <c:pt idx="3701">
                        <c:v>11.629729062899999</c:v>
                      </c:pt>
                      <c:pt idx="3702">
                        <c:v>11.629729062899999</c:v>
                      </c:pt>
                      <c:pt idx="3703">
                        <c:v>11.629729062899999</c:v>
                      </c:pt>
                      <c:pt idx="3704">
                        <c:v>11.629729062899999</c:v>
                      </c:pt>
                      <c:pt idx="3705">
                        <c:v>11.629729062899999</c:v>
                      </c:pt>
                      <c:pt idx="3706">
                        <c:v>11.629729062899999</c:v>
                      </c:pt>
                      <c:pt idx="3707">
                        <c:v>11.629729062899999</c:v>
                      </c:pt>
                      <c:pt idx="3708">
                        <c:v>11.629729062899999</c:v>
                      </c:pt>
                      <c:pt idx="3709">
                        <c:v>11.629729062899999</c:v>
                      </c:pt>
                      <c:pt idx="3710">
                        <c:v>11.629729062899999</c:v>
                      </c:pt>
                      <c:pt idx="3711">
                        <c:v>11.626897378200001</c:v>
                      </c:pt>
                      <c:pt idx="3712">
                        <c:v>11.626897378200001</c:v>
                      </c:pt>
                      <c:pt idx="3713">
                        <c:v>11.626897378200001</c:v>
                      </c:pt>
                      <c:pt idx="3714">
                        <c:v>11.626897378200001</c:v>
                      </c:pt>
                      <c:pt idx="3715">
                        <c:v>11.626897378200001</c:v>
                      </c:pt>
                      <c:pt idx="3716">
                        <c:v>11.626897378200001</c:v>
                      </c:pt>
                      <c:pt idx="3717">
                        <c:v>11.626897378200001</c:v>
                      </c:pt>
                      <c:pt idx="3718">
                        <c:v>11.626897378200001</c:v>
                      </c:pt>
                      <c:pt idx="3719">
                        <c:v>11.626897378200001</c:v>
                      </c:pt>
                      <c:pt idx="3720">
                        <c:v>11.626897378200001</c:v>
                      </c:pt>
                      <c:pt idx="3721">
                        <c:v>11.626897378200001</c:v>
                      </c:pt>
                      <c:pt idx="3722">
                        <c:v>11.626897378200001</c:v>
                      </c:pt>
                      <c:pt idx="3723">
                        <c:v>11.626897378200001</c:v>
                      </c:pt>
                      <c:pt idx="3724">
                        <c:v>11.626897378200001</c:v>
                      </c:pt>
                      <c:pt idx="3725">
                        <c:v>11.626897378200001</c:v>
                      </c:pt>
                      <c:pt idx="3726">
                        <c:v>11.626897378200001</c:v>
                      </c:pt>
                      <c:pt idx="3727">
                        <c:v>11.626897378200001</c:v>
                      </c:pt>
                      <c:pt idx="3728">
                        <c:v>11.626897378200001</c:v>
                      </c:pt>
                      <c:pt idx="3729">
                        <c:v>11.626897378200001</c:v>
                      </c:pt>
                      <c:pt idx="3730">
                        <c:v>11.626897378200001</c:v>
                      </c:pt>
                      <c:pt idx="3731">
                        <c:v>11.626897378200001</c:v>
                      </c:pt>
                      <c:pt idx="3732">
                        <c:v>11.626897378200001</c:v>
                      </c:pt>
                      <c:pt idx="3733">
                        <c:v>11.6240656935</c:v>
                      </c:pt>
                      <c:pt idx="3734">
                        <c:v>11.6240656935</c:v>
                      </c:pt>
                      <c:pt idx="3735">
                        <c:v>11.6240656935</c:v>
                      </c:pt>
                      <c:pt idx="3736">
                        <c:v>11.6240656935</c:v>
                      </c:pt>
                      <c:pt idx="3737">
                        <c:v>11.6240656935</c:v>
                      </c:pt>
                      <c:pt idx="3738">
                        <c:v>11.6240656935</c:v>
                      </c:pt>
                      <c:pt idx="3739">
                        <c:v>11.6240656935</c:v>
                      </c:pt>
                      <c:pt idx="3740">
                        <c:v>11.6240656935</c:v>
                      </c:pt>
                      <c:pt idx="3741">
                        <c:v>11.6240656935</c:v>
                      </c:pt>
                      <c:pt idx="3742">
                        <c:v>11.6240656935</c:v>
                      </c:pt>
                      <c:pt idx="3743">
                        <c:v>11.6240656935</c:v>
                      </c:pt>
                      <c:pt idx="3744">
                        <c:v>11.6240656935</c:v>
                      </c:pt>
                      <c:pt idx="3745">
                        <c:v>11.6240656935</c:v>
                      </c:pt>
                      <c:pt idx="3746">
                        <c:v>11.6240656935</c:v>
                      </c:pt>
                      <c:pt idx="3747">
                        <c:v>11.6240656935</c:v>
                      </c:pt>
                      <c:pt idx="3748">
                        <c:v>11.6240656935</c:v>
                      </c:pt>
                      <c:pt idx="3749">
                        <c:v>11.6240656935</c:v>
                      </c:pt>
                      <c:pt idx="3750">
                        <c:v>11.6240656935</c:v>
                      </c:pt>
                      <c:pt idx="3751">
                        <c:v>11.6240656935</c:v>
                      </c:pt>
                      <c:pt idx="3752">
                        <c:v>11.6240656935</c:v>
                      </c:pt>
                      <c:pt idx="3753">
                        <c:v>11.6240656935</c:v>
                      </c:pt>
                      <c:pt idx="3754">
                        <c:v>11.6240656935</c:v>
                      </c:pt>
                      <c:pt idx="3755">
                        <c:v>11.6240656935</c:v>
                      </c:pt>
                      <c:pt idx="3756">
                        <c:v>11.621234008799998</c:v>
                      </c:pt>
                      <c:pt idx="3757">
                        <c:v>11.621234008799998</c:v>
                      </c:pt>
                      <c:pt idx="3758">
                        <c:v>11.621234008799998</c:v>
                      </c:pt>
                      <c:pt idx="3759">
                        <c:v>11.621234008799998</c:v>
                      </c:pt>
                      <c:pt idx="3760">
                        <c:v>11.621234008799998</c:v>
                      </c:pt>
                      <c:pt idx="3761">
                        <c:v>11.621234008799998</c:v>
                      </c:pt>
                      <c:pt idx="3762">
                        <c:v>11.621234008799998</c:v>
                      </c:pt>
                      <c:pt idx="3763">
                        <c:v>11.621234008799998</c:v>
                      </c:pt>
                      <c:pt idx="3764">
                        <c:v>11.621234008799998</c:v>
                      </c:pt>
                      <c:pt idx="3765">
                        <c:v>11.621234008799998</c:v>
                      </c:pt>
                      <c:pt idx="3766">
                        <c:v>11.621234008799998</c:v>
                      </c:pt>
                      <c:pt idx="3767">
                        <c:v>11.621234008799998</c:v>
                      </c:pt>
                      <c:pt idx="3768">
                        <c:v>11.621234008799998</c:v>
                      </c:pt>
                      <c:pt idx="3769">
                        <c:v>11.621234008799998</c:v>
                      </c:pt>
                      <c:pt idx="3770">
                        <c:v>11.621234008799998</c:v>
                      </c:pt>
                      <c:pt idx="3771">
                        <c:v>11.621234008799998</c:v>
                      </c:pt>
                      <c:pt idx="3772">
                        <c:v>11.621234008799998</c:v>
                      </c:pt>
                      <c:pt idx="3773">
                        <c:v>11.621234008799998</c:v>
                      </c:pt>
                      <c:pt idx="3774">
                        <c:v>11.621234008799998</c:v>
                      </c:pt>
                      <c:pt idx="3775">
                        <c:v>11.621234008799998</c:v>
                      </c:pt>
                      <c:pt idx="3776">
                        <c:v>11.621234008799998</c:v>
                      </c:pt>
                      <c:pt idx="3777">
                        <c:v>11.621234008799998</c:v>
                      </c:pt>
                      <c:pt idx="3778">
                        <c:v>11.6184023241</c:v>
                      </c:pt>
                      <c:pt idx="3779">
                        <c:v>11.6184023241</c:v>
                      </c:pt>
                      <c:pt idx="3780">
                        <c:v>11.6184023241</c:v>
                      </c:pt>
                      <c:pt idx="3781">
                        <c:v>11.6184023241</c:v>
                      </c:pt>
                      <c:pt idx="3782">
                        <c:v>11.6184023241</c:v>
                      </c:pt>
                      <c:pt idx="3783">
                        <c:v>11.6184023241</c:v>
                      </c:pt>
                      <c:pt idx="3784">
                        <c:v>11.6184023241</c:v>
                      </c:pt>
                      <c:pt idx="3785">
                        <c:v>11.6184023241</c:v>
                      </c:pt>
                      <c:pt idx="3786">
                        <c:v>11.6184023241</c:v>
                      </c:pt>
                      <c:pt idx="3787">
                        <c:v>11.6184023241</c:v>
                      </c:pt>
                      <c:pt idx="3788">
                        <c:v>11.6184023241</c:v>
                      </c:pt>
                      <c:pt idx="3789">
                        <c:v>11.6184023241</c:v>
                      </c:pt>
                      <c:pt idx="3790">
                        <c:v>11.6184023241</c:v>
                      </c:pt>
                      <c:pt idx="3791">
                        <c:v>11.6184023241</c:v>
                      </c:pt>
                      <c:pt idx="3792">
                        <c:v>11.6184023241</c:v>
                      </c:pt>
                      <c:pt idx="3793">
                        <c:v>11.6184023241</c:v>
                      </c:pt>
                      <c:pt idx="3794">
                        <c:v>11.6184023241</c:v>
                      </c:pt>
                      <c:pt idx="3795">
                        <c:v>11.6184023241</c:v>
                      </c:pt>
                      <c:pt idx="3796">
                        <c:v>11.6184023241</c:v>
                      </c:pt>
                      <c:pt idx="3797">
                        <c:v>11.6184023241</c:v>
                      </c:pt>
                      <c:pt idx="3798">
                        <c:v>11.6184023241</c:v>
                      </c:pt>
                      <c:pt idx="3799">
                        <c:v>11.6184023241</c:v>
                      </c:pt>
                      <c:pt idx="3800">
                        <c:v>11.6184023241</c:v>
                      </c:pt>
                      <c:pt idx="3801">
                        <c:v>11.6155706394</c:v>
                      </c:pt>
                      <c:pt idx="3802">
                        <c:v>11.6155706394</c:v>
                      </c:pt>
                      <c:pt idx="3803">
                        <c:v>11.6155706394</c:v>
                      </c:pt>
                      <c:pt idx="3804">
                        <c:v>11.6155706394</c:v>
                      </c:pt>
                      <c:pt idx="3805">
                        <c:v>11.6155706394</c:v>
                      </c:pt>
                      <c:pt idx="3806">
                        <c:v>11.6155706394</c:v>
                      </c:pt>
                      <c:pt idx="3807">
                        <c:v>11.6155706394</c:v>
                      </c:pt>
                      <c:pt idx="3808">
                        <c:v>11.6155706394</c:v>
                      </c:pt>
                      <c:pt idx="3809">
                        <c:v>11.6155706394</c:v>
                      </c:pt>
                      <c:pt idx="3810">
                        <c:v>11.6155706394</c:v>
                      </c:pt>
                      <c:pt idx="3811">
                        <c:v>11.6155706394</c:v>
                      </c:pt>
                      <c:pt idx="3812">
                        <c:v>11.6155706394</c:v>
                      </c:pt>
                      <c:pt idx="3813">
                        <c:v>11.6155706394</c:v>
                      </c:pt>
                      <c:pt idx="3814">
                        <c:v>11.6155706394</c:v>
                      </c:pt>
                      <c:pt idx="3815">
                        <c:v>11.6155706394</c:v>
                      </c:pt>
                      <c:pt idx="3816">
                        <c:v>11.6155706394</c:v>
                      </c:pt>
                      <c:pt idx="3817">
                        <c:v>11.6155706394</c:v>
                      </c:pt>
                      <c:pt idx="3818">
                        <c:v>11.6155706394</c:v>
                      </c:pt>
                      <c:pt idx="3819">
                        <c:v>11.6155706394</c:v>
                      </c:pt>
                      <c:pt idx="3820">
                        <c:v>11.6155706394</c:v>
                      </c:pt>
                      <c:pt idx="3821">
                        <c:v>11.6155706394</c:v>
                      </c:pt>
                      <c:pt idx="3822">
                        <c:v>11.6155706394</c:v>
                      </c:pt>
                      <c:pt idx="3823">
                        <c:v>11.612738954700001</c:v>
                      </c:pt>
                      <c:pt idx="3824">
                        <c:v>11.612738954700001</c:v>
                      </c:pt>
                      <c:pt idx="3825">
                        <c:v>11.612738954700001</c:v>
                      </c:pt>
                      <c:pt idx="3826">
                        <c:v>11.612738954700001</c:v>
                      </c:pt>
                      <c:pt idx="3827">
                        <c:v>11.612738954700001</c:v>
                      </c:pt>
                      <c:pt idx="3828">
                        <c:v>11.612738954700001</c:v>
                      </c:pt>
                      <c:pt idx="3829">
                        <c:v>11.612738954700001</c:v>
                      </c:pt>
                      <c:pt idx="3830">
                        <c:v>11.612738954700001</c:v>
                      </c:pt>
                      <c:pt idx="3831">
                        <c:v>11.612738954700001</c:v>
                      </c:pt>
                      <c:pt idx="3832">
                        <c:v>11.612738954700001</c:v>
                      </c:pt>
                      <c:pt idx="3833">
                        <c:v>11.612738954700001</c:v>
                      </c:pt>
                      <c:pt idx="3834">
                        <c:v>11.612738954700001</c:v>
                      </c:pt>
                      <c:pt idx="3835">
                        <c:v>11.612738954700001</c:v>
                      </c:pt>
                      <c:pt idx="3836">
                        <c:v>11.612738954700001</c:v>
                      </c:pt>
                      <c:pt idx="3837">
                        <c:v>11.612738954700001</c:v>
                      </c:pt>
                      <c:pt idx="3838">
                        <c:v>11.612738954700001</c:v>
                      </c:pt>
                      <c:pt idx="3839">
                        <c:v>11.612738954700001</c:v>
                      </c:pt>
                      <c:pt idx="3840">
                        <c:v>11.612738954700001</c:v>
                      </c:pt>
                      <c:pt idx="3841">
                        <c:v>11.612738954700001</c:v>
                      </c:pt>
                      <c:pt idx="3842">
                        <c:v>11.612738954700001</c:v>
                      </c:pt>
                      <c:pt idx="3843">
                        <c:v>11.612738954700001</c:v>
                      </c:pt>
                      <c:pt idx="3844">
                        <c:v>11.612738954700001</c:v>
                      </c:pt>
                      <c:pt idx="3845">
                        <c:v>11.612738954700001</c:v>
                      </c:pt>
                      <c:pt idx="3846">
                        <c:v>11.609907269999999</c:v>
                      </c:pt>
                      <c:pt idx="3847">
                        <c:v>11.609907269999999</c:v>
                      </c:pt>
                      <c:pt idx="3848">
                        <c:v>11.609907269999999</c:v>
                      </c:pt>
                      <c:pt idx="3849">
                        <c:v>11.609907269999999</c:v>
                      </c:pt>
                      <c:pt idx="3850">
                        <c:v>11.609907269999999</c:v>
                      </c:pt>
                      <c:pt idx="3851">
                        <c:v>11.609907269999999</c:v>
                      </c:pt>
                      <c:pt idx="3852">
                        <c:v>11.609907269999999</c:v>
                      </c:pt>
                      <c:pt idx="3853">
                        <c:v>11.609907269999999</c:v>
                      </c:pt>
                      <c:pt idx="3854">
                        <c:v>11.609907269999999</c:v>
                      </c:pt>
                      <c:pt idx="3855">
                        <c:v>11.609907269999999</c:v>
                      </c:pt>
                      <c:pt idx="3856">
                        <c:v>11.609907269999999</c:v>
                      </c:pt>
                      <c:pt idx="3857">
                        <c:v>11.609907269999999</c:v>
                      </c:pt>
                      <c:pt idx="3858">
                        <c:v>11.609907269999999</c:v>
                      </c:pt>
                      <c:pt idx="3859">
                        <c:v>11.609907269999999</c:v>
                      </c:pt>
                      <c:pt idx="3860">
                        <c:v>11.609907269999999</c:v>
                      </c:pt>
                      <c:pt idx="3861">
                        <c:v>11.609907269999999</c:v>
                      </c:pt>
                      <c:pt idx="3862">
                        <c:v>11.609907269999999</c:v>
                      </c:pt>
                      <c:pt idx="3863">
                        <c:v>11.609907269999999</c:v>
                      </c:pt>
                      <c:pt idx="3864">
                        <c:v>11.609907269999999</c:v>
                      </c:pt>
                      <c:pt idx="3865">
                        <c:v>11.609907269999999</c:v>
                      </c:pt>
                      <c:pt idx="3866">
                        <c:v>11.609907269999999</c:v>
                      </c:pt>
                      <c:pt idx="3867">
                        <c:v>11.609907269999999</c:v>
                      </c:pt>
                      <c:pt idx="3868">
                        <c:v>11.609907269999999</c:v>
                      </c:pt>
                      <c:pt idx="3869">
                        <c:v>11.607075585299999</c:v>
                      </c:pt>
                      <c:pt idx="3870">
                        <c:v>11.607075585299999</c:v>
                      </c:pt>
                      <c:pt idx="3871">
                        <c:v>11.607075585299999</c:v>
                      </c:pt>
                      <c:pt idx="3872">
                        <c:v>11.607075585299999</c:v>
                      </c:pt>
                      <c:pt idx="3873">
                        <c:v>11.607075585299999</c:v>
                      </c:pt>
                      <c:pt idx="3874">
                        <c:v>11.607075585299999</c:v>
                      </c:pt>
                      <c:pt idx="3875">
                        <c:v>11.607075585299999</c:v>
                      </c:pt>
                      <c:pt idx="3876">
                        <c:v>11.607075585299999</c:v>
                      </c:pt>
                      <c:pt idx="3877">
                        <c:v>11.607075585299999</c:v>
                      </c:pt>
                      <c:pt idx="3878">
                        <c:v>11.607075585299999</c:v>
                      </c:pt>
                      <c:pt idx="3879">
                        <c:v>11.607075585299999</c:v>
                      </c:pt>
                      <c:pt idx="3880">
                        <c:v>11.607075585299999</c:v>
                      </c:pt>
                      <c:pt idx="3881">
                        <c:v>11.607075585299999</c:v>
                      </c:pt>
                      <c:pt idx="3882">
                        <c:v>11.607075585299999</c:v>
                      </c:pt>
                      <c:pt idx="3883">
                        <c:v>11.607075585299999</c:v>
                      </c:pt>
                      <c:pt idx="3884">
                        <c:v>11.607075585299999</c:v>
                      </c:pt>
                      <c:pt idx="3885">
                        <c:v>11.607075585299999</c:v>
                      </c:pt>
                      <c:pt idx="3886">
                        <c:v>11.607075585299999</c:v>
                      </c:pt>
                      <c:pt idx="3887">
                        <c:v>11.607075585299999</c:v>
                      </c:pt>
                      <c:pt idx="3888">
                        <c:v>11.607075585299999</c:v>
                      </c:pt>
                      <c:pt idx="3889">
                        <c:v>11.607075585299999</c:v>
                      </c:pt>
                      <c:pt idx="3890">
                        <c:v>11.607075585299999</c:v>
                      </c:pt>
                      <c:pt idx="3891">
                        <c:v>11.6042439006</c:v>
                      </c:pt>
                      <c:pt idx="3892">
                        <c:v>11.6042439006</c:v>
                      </c:pt>
                      <c:pt idx="3893">
                        <c:v>11.6042439006</c:v>
                      </c:pt>
                      <c:pt idx="3894">
                        <c:v>11.6042439006</c:v>
                      </c:pt>
                      <c:pt idx="3895">
                        <c:v>11.6042439006</c:v>
                      </c:pt>
                      <c:pt idx="3896">
                        <c:v>11.6042439006</c:v>
                      </c:pt>
                      <c:pt idx="3897">
                        <c:v>11.6042439006</c:v>
                      </c:pt>
                      <c:pt idx="3898">
                        <c:v>11.6042439006</c:v>
                      </c:pt>
                      <c:pt idx="3899">
                        <c:v>11.6042439006</c:v>
                      </c:pt>
                      <c:pt idx="3900">
                        <c:v>11.6042439006</c:v>
                      </c:pt>
                      <c:pt idx="3901">
                        <c:v>11.6042439006</c:v>
                      </c:pt>
                      <c:pt idx="3902">
                        <c:v>11.6042439006</c:v>
                      </c:pt>
                      <c:pt idx="3903">
                        <c:v>11.6042439006</c:v>
                      </c:pt>
                      <c:pt idx="3904">
                        <c:v>11.6042439006</c:v>
                      </c:pt>
                      <c:pt idx="3905">
                        <c:v>11.6042439006</c:v>
                      </c:pt>
                      <c:pt idx="3906">
                        <c:v>11.6042439006</c:v>
                      </c:pt>
                      <c:pt idx="3907">
                        <c:v>11.6042439006</c:v>
                      </c:pt>
                      <c:pt idx="3908">
                        <c:v>11.6042439006</c:v>
                      </c:pt>
                      <c:pt idx="3909">
                        <c:v>11.6042439006</c:v>
                      </c:pt>
                      <c:pt idx="3910">
                        <c:v>11.6042439006</c:v>
                      </c:pt>
                      <c:pt idx="3911">
                        <c:v>11.6042439006</c:v>
                      </c:pt>
                      <c:pt idx="3912">
                        <c:v>11.6042439006</c:v>
                      </c:pt>
                      <c:pt idx="3913">
                        <c:v>11.6042439006</c:v>
                      </c:pt>
                      <c:pt idx="3914">
                        <c:v>11.6014122159</c:v>
                      </c:pt>
                      <c:pt idx="3915">
                        <c:v>11.6014122159</c:v>
                      </c:pt>
                      <c:pt idx="3916">
                        <c:v>11.6014122159</c:v>
                      </c:pt>
                      <c:pt idx="3917">
                        <c:v>11.6014122159</c:v>
                      </c:pt>
                      <c:pt idx="3918">
                        <c:v>11.6014122159</c:v>
                      </c:pt>
                      <c:pt idx="3919">
                        <c:v>11.6014122159</c:v>
                      </c:pt>
                      <c:pt idx="3920">
                        <c:v>11.6014122159</c:v>
                      </c:pt>
                      <c:pt idx="3921">
                        <c:v>11.6014122159</c:v>
                      </c:pt>
                      <c:pt idx="3922">
                        <c:v>11.6014122159</c:v>
                      </c:pt>
                      <c:pt idx="3923">
                        <c:v>11.6014122159</c:v>
                      </c:pt>
                      <c:pt idx="3924">
                        <c:v>11.6014122159</c:v>
                      </c:pt>
                      <c:pt idx="3925">
                        <c:v>11.6014122159</c:v>
                      </c:pt>
                      <c:pt idx="3926">
                        <c:v>11.6014122159</c:v>
                      </c:pt>
                      <c:pt idx="3927">
                        <c:v>11.6014122159</c:v>
                      </c:pt>
                      <c:pt idx="3928">
                        <c:v>11.6014122159</c:v>
                      </c:pt>
                      <c:pt idx="3929">
                        <c:v>11.6014122159</c:v>
                      </c:pt>
                      <c:pt idx="3930">
                        <c:v>11.6014122159</c:v>
                      </c:pt>
                      <c:pt idx="3931">
                        <c:v>11.6014122159</c:v>
                      </c:pt>
                      <c:pt idx="3932">
                        <c:v>11.6014122159</c:v>
                      </c:pt>
                      <c:pt idx="3933">
                        <c:v>11.6014122159</c:v>
                      </c:pt>
                      <c:pt idx="3934">
                        <c:v>11.6014122159</c:v>
                      </c:pt>
                      <c:pt idx="3935">
                        <c:v>11.6014122159</c:v>
                      </c:pt>
                      <c:pt idx="3936">
                        <c:v>11.5985805312</c:v>
                      </c:pt>
                      <c:pt idx="3937">
                        <c:v>11.5985805312</c:v>
                      </c:pt>
                      <c:pt idx="3938">
                        <c:v>11.5985805312</c:v>
                      </c:pt>
                      <c:pt idx="3939">
                        <c:v>11.5985805312</c:v>
                      </c:pt>
                      <c:pt idx="3940">
                        <c:v>11.5985805312</c:v>
                      </c:pt>
                      <c:pt idx="3941">
                        <c:v>11.5985805312</c:v>
                      </c:pt>
                      <c:pt idx="3942">
                        <c:v>11.5985805312</c:v>
                      </c:pt>
                      <c:pt idx="3943">
                        <c:v>11.5985805312</c:v>
                      </c:pt>
                      <c:pt idx="3944">
                        <c:v>11.5985805312</c:v>
                      </c:pt>
                      <c:pt idx="3945">
                        <c:v>11.5985805312</c:v>
                      </c:pt>
                      <c:pt idx="3946">
                        <c:v>11.5985805312</c:v>
                      </c:pt>
                      <c:pt idx="3947">
                        <c:v>11.5985805312</c:v>
                      </c:pt>
                      <c:pt idx="3948">
                        <c:v>11.5985805312</c:v>
                      </c:pt>
                      <c:pt idx="3949">
                        <c:v>11.5985805312</c:v>
                      </c:pt>
                      <c:pt idx="3950">
                        <c:v>11.5985805312</c:v>
                      </c:pt>
                      <c:pt idx="3951">
                        <c:v>11.5985805312</c:v>
                      </c:pt>
                      <c:pt idx="3952">
                        <c:v>11.5985805312</c:v>
                      </c:pt>
                      <c:pt idx="3953">
                        <c:v>11.5985805312</c:v>
                      </c:pt>
                      <c:pt idx="3954">
                        <c:v>11.5985805312</c:v>
                      </c:pt>
                      <c:pt idx="3955">
                        <c:v>11.5985805312</c:v>
                      </c:pt>
                      <c:pt idx="3956">
                        <c:v>11.5985805312</c:v>
                      </c:pt>
                      <c:pt idx="3957">
                        <c:v>11.5985805312</c:v>
                      </c:pt>
                      <c:pt idx="3958">
                        <c:v>11.5985805312</c:v>
                      </c:pt>
                      <c:pt idx="3959">
                        <c:v>11.595748846499999</c:v>
                      </c:pt>
                      <c:pt idx="3960">
                        <c:v>11.595748846499999</c:v>
                      </c:pt>
                      <c:pt idx="3961">
                        <c:v>11.595748846499999</c:v>
                      </c:pt>
                      <c:pt idx="3962">
                        <c:v>11.595748846499999</c:v>
                      </c:pt>
                      <c:pt idx="3963">
                        <c:v>11.595748846499999</c:v>
                      </c:pt>
                      <c:pt idx="3964">
                        <c:v>11.595748846499999</c:v>
                      </c:pt>
                      <c:pt idx="3965">
                        <c:v>11.595748846499999</c:v>
                      </c:pt>
                      <c:pt idx="3966">
                        <c:v>11.595748846499999</c:v>
                      </c:pt>
                      <c:pt idx="3967">
                        <c:v>11.595748846499999</c:v>
                      </c:pt>
                      <c:pt idx="3968">
                        <c:v>11.595748846499999</c:v>
                      </c:pt>
                      <c:pt idx="3969">
                        <c:v>11.595748846499999</c:v>
                      </c:pt>
                      <c:pt idx="3970">
                        <c:v>11.595748846499999</c:v>
                      </c:pt>
                      <c:pt idx="3971">
                        <c:v>11.595748846499999</c:v>
                      </c:pt>
                      <c:pt idx="3972">
                        <c:v>11.595748846499999</c:v>
                      </c:pt>
                      <c:pt idx="3973">
                        <c:v>11.595748846499999</c:v>
                      </c:pt>
                      <c:pt idx="3974">
                        <c:v>11.595748846499999</c:v>
                      </c:pt>
                      <c:pt idx="3975">
                        <c:v>11.595748846499999</c:v>
                      </c:pt>
                      <c:pt idx="3976">
                        <c:v>11.595748846499999</c:v>
                      </c:pt>
                      <c:pt idx="3977">
                        <c:v>11.595748846499999</c:v>
                      </c:pt>
                      <c:pt idx="3978">
                        <c:v>11.595748846499999</c:v>
                      </c:pt>
                      <c:pt idx="3979">
                        <c:v>11.595748846499999</c:v>
                      </c:pt>
                      <c:pt idx="3980">
                        <c:v>11.595748846499999</c:v>
                      </c:pt>
                      <c:pt idx="3981">
                        <c:v>11.595748846499999</c:v>
                      </c:pt>
                      <c:pt idx="3982">
                        <c:v>11.592917161799999</c:v>
                      </c:pt>
                      <c:pt idx="3983">
                        <c:v>11.592917161799999</c:v>
                      </c:pt>
                      <c:pt idx="3984">
                        <c:v>11.592917161799999</c:v>
                      </c:pt>
                      <c:pt idx="3985">
                        <c:v>11.592917161799999</c:v>
                      </c:pt>
                      <c:pt idx="3986">
                        <c:v>11.592917161799999</c:v>
                      </c:pt>
                      <c:pt idx="3987">
                        <c:v>11.592917161799999</c:v>
                      </c:pt>
                      <c:pt idx="3988">
                        <c:v>11.592917161799999</c:v>
                      </c:pt>
                      <c:pt idx="3989">
                        <c:v>11.592917161799999</c:v>
                      </c:pt>
                      <c:pt idx="3990">
                        <c:v>11.592917161799999</c:v>
                      </c:pt>
                      <c:pt idx="3991">
                        <c:v>11.592917161799999</c:v>
                      </c:pt>
                      <c:pt idx="3992">
                        <c:v>11.592917161799999</c:v>
                      </c:pt>
                      <c:pt idx="3993">
                        <c:v>11.592917161799999</c:v>
                      </c:pt>
                      <c:pt idx="3994">
                        <c:v>11.592917161799999</c:v>
                      </c:pt>
                      <c:pt idx="3995">
                        <c:v>11.592917161799999</c:v>
                      </c:pt>
                      <c:pt idx="3996">
                        <c:v>11.592917161799999</c:v>
                      </c:pt>
                      <c:pt idx="3997">
                        <c:v>11.592917161799999</c:v>
                      </c:pt>
                      <c:pt idx="3998">
                        <c:v>11.592917161799999</c:v>
                      </c:pt>
                      <c:pt idx="3999">
                        <c:v>11.592917161799999</c:v>
                      </c:pt>
                      <c:pt idx="4000">
                        <c:v>11.592917161799999</c:v>
                      </c:pt>
                      <c:pt idx="4001">
                        <c:v>11.592917161799999</c:v>
                      </c:pt>
                      <c:pt idx="4002">
                        <c:v>11.592917161799999</c:v>
                      </c:pt>
                      <c:pt idx="4003">
                        <c:v>11.592917161799999</c:v>
                      </c:pt>
                      <c:pt idx="4004">
                        <c:v>11.590085477100001</c:v>
                      </c:pt>
                      <c:pt idx="4005">
                        <c:v>11.590085477100001</c:v>
                      </c:pt>
                      <c:pt idx="4006">
                        <c:v>11.590085477100001</c:v>
                      </c:pt>
                      <c:pt idx="4007">
                        <c:v>11.590085477100001</c:v>
                      </c:pt>
                      <c:pt idx="4008">
                        <c:v>11.590085477100001</c:v>
                      </c:pt>
                      <c:pt idx="4009">
                        <c:v>11.590085477100001</c:v>
                      </c:pt>
                      <c:pt idx="4010">
                        <c:v>11.590085477100001</c:v>
                      </c:pt>
                      <c:pt idx="4011">
                        <c:v>11.590085477100001</c:v>
                      </c:pt>
                      <c:pt idx="4012">
                        <c:v>11.590085477100001</c:v>
                      </c:pt>
                      <c:pt idx="4013">
                        <c:v>11.590085477100001</c:v>
                      </c:pt>
                      <c:pt idx="4014">
                        <c:v>11.590085477100001</c:v>
                      </c:pt>
                      <c:pt idx="4015">
                        <c:v>11.590085477100001</c:v>
                      </c:pt>
                      <c:pt idx="4016">
                        <c:v>11.590085477100001</c:v>
                      </c:pt>
                      <c:pt idx="4017">
                        <c:v>11.590085477100001</c:v>
                      </c:pt>
                      <c:pt idx="4018">
                        <c:v>11.590085477100001</c:v>
                      </c:pt>
                      <c:pt idx="4019">
                        <c:v>11.590085477100001</c:v>
                      </c:pt>
                      <c:pt idx="4020">
                        <c:v>11.590085477100001</c:v>
                      </c:pt>
                      <c:pt idx="4021">
                        <c:v>11.590085477100001</c:v>
                      </c:pt>
                      <c:pt idx="4022">
                        <c:v>11.590085477100001</c:v>
                      </c:pt>
                      <c:pt idx="4023">
                        <c:v>11.590085477100001</c:v>
                      </c:pt>
                      <c:pt idx="4024">
                        <c:v>11.590085477100001</c:v>
                      </c:pt>
                      <c:pt idx="4025">
                        <c:v>11.590085477100001</c:v>
                      </c:pt>
                      <c:pt idx="4026">
                        <c:v>11.590085477100001</c:v>
                      </c:pt>
                      <c:pt idx="4027">
                        <c:v>11.587253792399999</c:v>
                      </c:pt>
                      <c:pt idx="4028">
                        <c:v>11.587253792399999</c:v>
                      </c:pt>
                      <c:pt idx="4029">
                        <c:v>11.587253792399999</c:v>
                      </c:pt>
                      <c:pt idx="4030">
                        <c:v>11.587253792399999</c:v>
                      </c:pt>
                      <c:pt idx="4031">
                        <c:v>11.587253792399999</c:v>
                      </c:pt>
                      <c:pt idx="4032">
                        <c:v>11.587253792399999</c:v>
                      </c:pt>
                      <c:pt idx="4033">
                        <c:v>11.587253792399999</c:v>
                      </c:pt>
                      <c:pt idx="4034">
                        <c:v>11.587253792399999</c:v>
                      </c:pt>
                      <c:pt idx="4035">
                        <c:v>11.587253792399999</c:v>
                      </c:pt>
                      <c:pt idx="4036">
                        <c:v>11.587253792399999</c:v>
                      </c:pt>
                      <c:pt idx="4037">
                        <c:v>11.587253792399999</c:v>
                      </c:pt>
                      <c:pt idx="4038">
                        <c:v>11.587253792399999</c:v>
                      </c:pt>
                      <c:pt idx="4039">
                        <c:v>11.587253792399999</c:v>
                      </c:pt>
                      <c:pt idx="4040">
                        <c:v>11.587253792399999</c:v>
                      </c:pt>
                      <c:pt idx="4041">
                        <c:v>11.587253792399999</c:v>
                      </c:pt>
                      <c:pt idx="4042">
                        <c:v>11.587253792399999</c:v>
                      </c:pt>
                      <c:pt idx="4043">
                        <c:v>11.587253792399999</c:v>
                      </c:pt>
                      <c:pt idx="4044">
                        <c:v>11.587253792399999</c:v>
                      </c:pt>
                      <c:pt idx="4045">
                        <c:v>11.587253792399999</c:v>
                      </c:pt>
                      <c:pt idx="4046">
                        <c:v>11.587253792399999</c:v>
                      </c:pt>
                      <c:pt idx="4047">
                        <c:v>11.587253792399999</c:v>
                      </c:pt>
                      <c:pt idx="4048">
                        <c:v>11.587253792399999</c:v>
                      </c:pt>
                      <c:pt idx="4049">
                        <c:v>11.587253792399999</c:v>
                      </c:pt>
                      <c:pt idx="4050">
                        <c:v>11.5844221077</c:v>
                      </c:pt>
                      <c:pt idx="4051">
                        <c:v>11.5844221077</c:v>
                      </c:pt>
                      <c:pt idx="4052">
                        <c:v>11.5844221077</c:v>
                      </c:pt>
                      <c:pt idx="4053">
                        <c:v>11.5844221077</c:v>
                      </c:pt>
                      <c:pt idx="4054">
                        <c:v>11.5844221077</c:v>
                      </c:pt>
                      <c:pt idx="4055">
                        <c:v>11.5844221077</c:v>
                      </c:pt>
                      <c:pt idx="4056">
                        <c:v>11.5844221077</c:v>
                      </c:pt>
                      <c:pt idx="4057">
                        <c:v>11.5844221077</c:v>
                      </c:pt>
                      <c:pt idx="4058">
                        <c:v>11.5844221077</c:v>
                      </c:pt>
                      <c:pt idx="4059">
                        <c:v>11.5844221077</c:v>
                      </c:pt>
                      <c:pt idx="4060">
                        <c:v>11.5844221077</c:v>
                      </c:pt>
                      <c:pt idx="4061">
                        <c:v>11.5844221077</c:v>
                      </c:pt>
                      <c:pt idx="4062">
                        <c:v>11.5844221077</c:v>
                      </c:pt>
                      <c:pt idx="4063">
                        <c:v>11.5844221077</c:v>
                      </c:pt>
                      <c:pt idx="4064">
                        <c:v>11.5844221077</c:v>
                      </c:pt>
                      <c:pt idx="4065">
                        <c:v>11.5844221077</c:v>
                      </c:pt>
                      <c:pt idx="4066">
                        <c:v>11.5844221077</c:v>
                      </c:pt>
                      <c:pt idx="4067">
                        <c:v>11.5844221077</c:v>
                      </c:pt>
                      <c:pt idx="4068">
                        <c:v>11.5844221077</c:v>
                      </c:pt>
                      <c:pt idx="4069">
                        <c:v>11.5844221077</c:v>
                      </c:pt>
                      <c:pt idx="4070">
                        <c:v>11.5844221077</c:v>
                      </c:pt>
                      <c:pt idx="4071">
                        <c:v>11.5844221077</c:v>
                      </c:pt>
                      <c:pt idx="4072">
                        <c:v>11.581590423</c:v>
                      </c:pt>
                      <c:pt idx="4073">
                        <c:v>11.581590423</c:v>
                      </c:pt>
                      <c:pt idx="4074">
                        <c:v>11.581590423</c:v>
                      </c:pt>
                      <c:pt idx="4075">
                        <c:v>11.581590423</c:v>
                      </c:pt>
                      <c:pt idx="4076">
                        <c:v>11.581590423</c:v>
                      </c:pt>
                      <c:pt idx="4077">
                        <c:v>11.581590423</c:v>
                      </c:pt>
                      <c:pt idx="4078">
                        <c:v>11.581590423</c:v>
                      </c:pt>
                      <c:pt idx="4079">
                        <c:v>11.581590423</c:v>
                      </c:pt>
                      <c:pt idx="4080">
                        <c:v>11.581590423</c:v>
                      </c:pt>
                      <c:pt idx="4081">
                        <c:v>11.581590423</c:v>
                      </c:pt>
                      <c:pt idx="4082">
                        <c:v>11.581590423</c:v>
                      </c:pt>
                      <c:pt idx="4083">
                        <c:v>11.581590423</c:v>
                      </c:pt>
                      <c:pt idx="4084">
                        <c:v>11.581590423</c:v>
                      </c:pt>
                      <c:pt idx="4085">
                        <c:v>11.581590423</c:v>
                      </c:pt>
                      <c:pt idx="4086">
                        <c:v>11.581590423</c:v>
                      </c:pt>
                      <c:pt idx="4087">
                        <c:v>11.581590423</c:v>
                      </c:pt>
                      <c:pt idx="4088">
                        <c:v>11.581590423</c:v>
                      </c:pt>
                      <c:pt idx="4089">
                        <c:v>11.581590423</c:v>
                      </c:pt>
                      <c:pt idx="4090">
                        <c:v>11.581590423</c:v>
                      </c:pt>
                      <c:pt idx="4091">
                        <c:v>11.581590423</c:v>
                      </c:pt>
                      <c:pt idx="4092">
                        <c:v>11.581590423</c:v>
                      </c:pt>
                      <c:pt idx="4093">
                        <c:v>11.581590423</c:v>
                      </c:pt>
                      <c:pt idx="4094">
                        <c:v>11.581590423</c:v>
                      </c:pt>
                      <c:pt idx="4095">
                        <c:v>11.578758738299999</c:v>
                      </c:pt>
                      <c:pt idx="4096">
                        <c:v>11.578758738299999</c:v>
                      </c:pt>
                      <c:pt idx="4097">
                        <c:v>11.578758738299999</c:v>
                      </c:pt>
                      <c:pt idx="4098">
                        <c:v>11.578758738299999</c:v>
                      </c:pt>
                      <c:pt idx="4099">
                        <c:v>11.578758738299999</c:v>
                      </c:pt>
                      <c:pt idx="4100">
                        <c:v>11.578758738299999</c:v>
                      </c:pt>
                      <c:pt idx="4101">
                        <c:v>11.578758738299999</c:v>
                      </c:pt>
                      <c:pt idx="4102">
                        <c:v>11.578758738299999</c:v>
                      </c:pt>
                      <c:pt idx="4103">
                        <c:v>11.578758738299999</c:v>
                      </c:pt>
                      <c:pt idx="4104">
                        <c:v>11.578758738299999</c:v>
                      </c:pt>
                      <c:pt idx="4105">
                        <c:v>11.578758738299999</c:v>
                      </c:pt>
                      <c:pt idx="4106">
                        <c:v>11.578758738299999</c:v>
                      </c:pt>
                      <c:pt idx="4107">
                        <c:v>11.578758738299999</c:v>
                      </c:pt>
                      <c:pt idx="4108">
                        <c:v>11.578758738299999</c:v>
                      </c:pt>
                      <c:pt idx="4109">
                        <c:v>11.578758738299999</c:v>
                      </c:pt>
                      <c:pt idx="4110">
                        <c:v>11.578758738299999</c:v>
                      </c:pt>
                      <c:pt idx="4111">
                        <c:v>11.578758738299999</c:v>
                      </c:pt>
                      <c:pt idx="4112">
                        <c:v>11.578758738299999</c:v>
                      </c:pt>
                      <c:pt idx="4113">
                        <c:v>11.578758738299999</c:v>
                      </c:pt>
                      <c:pt idx="4114">
                        <c:v>11.578758738299999</c:v>
                      </c:pt>
                      <c:pt idx="4115">
                        <c:v>11.578758738299999</c:v>
                      </c:pt>
                      <c:pt idx="4116">
                        <c:v>11.578758738299999</c:v>
                      </c:pt>
                      <c:pt idx="4117">
                        <c:v>11.575927053599999</c:v>
                      </c:pt>
                      <c:pt idx="4118">
                        <c:v>11.575927053599999</c:v>
                      </c:pt>
                      <c:pt idx="4119">
                        <c:v>11.575927053599999</c:v>
                      </c:pt>
                      <c:pt idx="4120">
                        <c:v>11.575927053599999</c:v>
                      </c:pt>
                      <c:pt idx="4121">
                        <c:v>11.575927053599999</c:v>
                      </c:pt>
                      <c:pt idx="4122">
                        <c:v>11.575927053599999</c:v>
                      </c:pt>
                      <c:pt idx="4123">
                        <c:v>11.575927053599999</c:v>
                      </c:pt>
                      <c:pt idx="4124">
                        <c:v>11.575927053599999</c:v>
                      </c:pt>
                      <c:pt idx="4125">
                        <c:v>11.575927053599999</c:v>
                      </c:pt>
                      <c:pt idx="4126">
                        <c:v>11.575927053599999</c:v>
                      </c:pt>
                      <c:pt idx="4127">
                        <c:v>11.575927053599999</c:v>
                      </c:pt>
                      <c:pt idx="4128">
                        <c:v>11.575927053599999</c:v>
                      </c:pt>
                      <c:pt idx="4129">
                        <c:v>11.575927053599999</c:v>
                      </c:pt>
                      <c:pt idx="4130">
                        <c:v>11.575927053599999</c:v>
                      </c:pt>
                      <c:pt idx="4131">
                        <c:v>11.575927053599999</c:v>
                      </c:pt>
                      <c:pt idx="4132">
                        <c:v>11.575927053599999</c:v>
                      </c:pt>
                      <c:pt idx="4133">
                        <c:v>11.575927053599999</c:v>
                      </c:pt>
                      <c:pt idx="4134">
                        <c:v>11.575927053599999</c:v>
                      </c:pt>
                      <c:pt idx="4135">
                        <c:v>11.575927053599999</c:v>
                      </c:pt>
                      <c:pt idx="4136">
                        <c:v>11.575927053599999</c:v>
                      </c:pt>
                      <c:pt idx="4137">
                        <c:v>11.575927053599999</c:v>
                      </c:pt>
                      <c:pt idx="4138">
                        <c:v>11.575927053599999</c:v>
                      </c:pt>
                      <c:pt idx="4139">
                        <c:v>11.575927053599999</c:v>
                      </c:pt>
                      <c:pt idx="4140">
                        <c:v>11.573095368899999</c:v>
                      </c:pt>
                      <c:pt idx="4141">
                        <c:v>11.573095368899999</c:v>
                      </c:pt>
                      <c:pt idx="4142">
                        <c:v>11.573095368899999</c:v>
                      </c:pt>
                      <c:pt idx="4143">
                        <c:v>11.573095368899999</c:v>
                      </c:pt>
                      <c:pt idx="4144">
                        <c:v>11.573095368899999</c:v>
                      </c:pt>
                      <c:pt idx="4145">
                        <c:v>11.573095368899999</c:v>
                      </c:pt>
                      <c:pt idx="4146">
                        <c:v>11.573095368899999</c:v>
                      </c:pt>
                      <c:pt idx="4147">
                        <c:v>11.573095368899999</c:v>
                      </c:pt>
                      <c:pt idx="4148">
                        <c:v>11.573095368899999</c:v>
                      </c:pt>
                      <c:pt idx="4149">
                        <c:v>11.573095368899999</c:v>
                      </c:pt>
                      <c:pt idx="4150">
                        <c:v>11.573095368899999</c:v>
                      </c:pt>
                      <c:pt idx="4151">
                        <c:v>11.573095368899999</c:v>
                      </c:pt>
                      <c:pt idx="4152">
                        <c:v>11.573095368899999</c:v>
                      </c:pt>
                      <c:pt idx="4153">
                        <c:v>11.573095368899999</c:v>
                      </c:pt>
                      <c:pt idx="4154">
                        <c:v>11.573095368899999</c:v>
                      </c:pt>
                      <c:pt idx="4155">
                        <c:v>11.573095368899999</c:v>
                      </c:pt>
                      <c:pt idx="4156">
                        <c:v>11.573095368899999</c:v>
                      </c:pt>
                      <c:pt idx="4157">
                        <c:v>11.573095368899999</c:v>
                      </c:pt>
                      <c:pt idx="4158">
                        <c:v>11.573095368899999</c:v>
                      </c:pt>
                      <c:pt idx="4159">
                        <c:v>11.573095368899999</c:v>
                      </c:pt>
                      <c:pt idx="4160">
                        <c:v>11.573095368899999</c:v>
                      </c:pt>
                      <c:pt idx="4161">
                        <c:v>11.573095368899999</c:v>
                      </c:pt>
                      <c:pt idx="4162">
                        <c:v>11.573095368899999</c:v>
                      </c:pt>
                      <c:pt idx="4163">
                        <c:v>11.5702636842</c:v>
                      </c:pt>
                      <c:pt idx="4164">
                        <c:v>11.5702636842</c:v>
                      </c:pt>
                      <c:pt idx="4165">
                        <c:v>11.5702636842</c:v>
                      </c:pt>
                      <c:pt idx="4166">
                        <c:v>11.5702636842</c:v>
                      </c:pt>
                      <c:pt idx="4167">
                        <c:v>11.5702636842</c:v>
                      </c:pt>
                      <c:pt idx="4168">
                        <c:v>11.5702636842</c:v>
                      </c:pt>
                      <c:pt idx="4169">
                        <c:v>11.5702636842</c:v>
                      </c:pt>
                      <c:pt idx="4170">
                        <c:v>11.5702636842</c:v>
                      </c:pt>
                      <c:pt idx="4171">
                        <c:v>11.5702636842</c:v>
                      </c:pt>
                      <c:pt idx="4172">
                        <c:v>11.5702636842</c:v>
                      </c:pt>
                      <c:pt idx="4173">
                        <c:v>11.5702636842</c:v>
                      </c:pt>
                      <c:pt idx="4174">
                        <c:v>11.5702636842</c:v>
                      </c:pt>
                      <c:pt idx="4175">
                        <c:v>11.5702636842</c:v>
                      </c:pt>
                      <c:pt idx="4176">
                        <c:v>11.5702636842</c:v>
                      </c:pt>
                      <c:pt idx="4177">
                        <c:v>11.5702636842</c:v>
                      </c:pt>
                      <c:pt idx="4178">
                        <c:v>11.5702636842</c:v>
                      </c:pt>
                      <c:pt idx="4179">
                        <c:v>11.5702636842</c:v>
                      </c:pt>
                      <c:pt idx="4180">
                        <c:v>11.5702636842</c:v>
                      </c:pt>
                      <c:pt idx="4181">
                        <c:v>11.5702636842</c:v>
                      </c:pt>
                      <c:pt idx="4182">
                        <c:v>11.5702636842</c:v>
                      </c:pt>
                      <c:pt idx="4183">
                        <c:v>11.5702636842</c:v>
                      </c:pt>
                      <c:pt idx="4184">
                        <c:v>11.5702636842</c:v>
                      </c:pt>
                      <c:pt idx="4185">
                        <c:v>11.5674319995</c:v>
                      </c:pt>
                      <c:pt idx="4186">
                        <c:v>11.5674319995</c:v>
                      </c:pt>
                      <c:pt idx="4187">
                        <c:v>11.5674319995</c:v>
                      </c:pt>
                      <c:pt idx="4188">
                        <c:v>11.5674319995</c:v>
                      </c:pt>
                      <c:pt idx="4189">
                        <c:v>11.5674319995</c:v>
                      </c:pt>
                      <c:pt idx="4190">
                        <c:v>11.5674319995</c:v>
                      </c:pt>
                      <c:pt idx="4191">
                        <c:v>11.5674319995</c:v>
                      </c:pt>
                      <c:pt idx="4192">
                        <c:v>11.5674319995</c:v>
                      </c:pt>
                      <c:pt idx="4193">
                        <c:v>11.5674319995</c:v>
                      </c:pt>
                      <c:pt idx="4194">
                        <c:v>11.5674319995</c:v>
                      </c:pt>
                      <c:pt idx="4195">
                        <c:v>11.5674319995</c:v>
                      </c:pt>
                      <c:pt idx="4196">
                        <c:v>11.5674319995</c:v>
                      </c:pt>
                      <c:pt idx="4197">
                        <c:v>11.5674319995</c:v>
                      </c:pt>
                      <c:pt idx="4198">
                        <c:v>11.5674319995</c:v>
                      </c:pt>
                      <c:pt idx="4199">
                        <c:v>11.5674319995</c:v>
                      </c:pt>
                      <c:pt idx="4200">
                        <c:v>11.5674319995</c:v>
                      </c:pt>
                      <c:pt idx="4201">
                        <c:v>11.5674319995</c:v>
                      </c:pt>
                      <c:pt idx="4202">
                        <c:v>11.5674319995</c:v>
                      </c:pt>
                      <c:pt idx="4203">
                        <c:v>11.5674319995</c:v>
                      </c:pt>
                      <c:pt idx="4204">
                        <c:v>11.5674319995</c:v>
                      </c:pt>
                      <c:pt idx="4205">
                        <c:v>11.5674319995</c:v>
                      </c:pt>
                      <c:pt idx="4206">
                        <c:v>11.5674319995</c:v>
                      </c:pt>
                      <c:pt idx="4207">
                        <c:v>11.5674319995</c:v>
                      </c:pt>
                      <c:pt idx="4208">
                        <c:v>11.5646003148</c:v>
                      </c:pt>
                      <c:pt idx="4209">
                        <c:v>11.5646003148</c:v>
                      </c:pt>
                      <c:pt idx="4210">
                        <c:v>11.5646003148</c:v>
                      </c:pt>
                      <c:pt idx="4211">
                        <c:v>11.5646003148</c:v>
                      </c:pt>
                      <c:pt idx="4212">
                        <c:v>11.5646003148</c:v>
                      </c:pt>
                      <c:pt idx="4213">
                        <c:v>11.5646003148</c:v>
                      </c:pt>
                      <c:pt idx="4214">
                        <c:v>11.5646003148</c:v>
                      </c:pt>
                      <c:pt idx="4215">
                        <c:v>11.5646003148</c:v>
                      </c:pt>
                      <c:pt idx="4216">
                        <c:v>11.5646003148</c:v>
                      </c:pt>
                      <c:pt idx="4217">
                        <c:v>11.5646003148</c:v>
                      </c:pt>
                      <c:pt idx="4218">
                        <c:v>11.5646003148</c:v>
                      </c:pt>
                      <c:pt idx="4219">
                        <c:v>11.5646003148</c:v>
                      </c:pt>
                      <c:pt idx="4220">
                        <c:v>11.5646003148</c:v>
                      </c:pt>
                      <c:pt idx="4221">
                        <c:v>11.5646003148</c:v>
                      </c:pt>
                      <c:pt idx="4222">
                        <c:v>11.5646003148</c:v>
                      </c:pt>
                      <c:pt idx="4223">
                        <c:v>11.5646003148</c:v>
                      </c:pt>
                      <c:pt idx="4224">
                        <c:v>11.5646003148</c:v>
                      </c:pt>
                      <c:pt idx="4225">
                        <c:v>11.5646003148</c:v>
                      </c:pt>
                      <c:pt idx="4226">
                        <c:v>11.5646003148</c:v>
                      </c:pt>
                      <c:pt idx="4227">
                        <c:v>11.5646003148</c:v>
                      </c:pt>
                      <c:pt idx="4228">
                        <c:v>11.5646003148</c:v>
                      </c:pt>
                      <c:pt idx="4229">
                        <c:v>11.5646003148</c:v>
                      </c:pt>
                      <c:pt idx="4230">
                        <c:v>11.5646003148</c:v>
                      </c:pt>
                      <c:pt idx="4231">
                        <c:v>11.5617686301</c:v>
                      </c:pt>
                      <c:pt idx="4232">
                        <c:v>11.5617686301</c:v>
                      </c:pt>
                      <c:pt idx="4233">
                        <c:v>11.5617686301</c:v>
                      </c:pt>
                      <c:pt idx="4234">
                        <c:v>11.5617686301</c:v>
                      </c:pt>
                      <c:pt idx="4235">
                        <c:v>11.5617686301</c:v>
                      </c:pt>
                      <c:pt idx="4236">
                        <c:v>11.5617686301</c:v>
                      </c:pt>
                      <c:pt idx="4237">
                        <c:v>11.5617686301</c:v>
                      </c:pt>
                      <c:pt idx="4238">
                        <c:v>11.5617686301</c:v>
                      </c:pt>
                      <c:pt idx="4239">
                        <c:v>11.5617686301</c:v>
                      </c:pt>
                      <c:pt idx="4240">
                        <c:v>11.5617686301</c:v>
                      </c:pt>
                      <c:pt idx="4241">
                        <c:v>11.5617686301</c:v>
                      </c:pt>
                      <c:pt idx="4242">
                        <c:v>11.5617686301</c:v>
                      </c:pt>
                      <c:pt idx="4243">
                        <c:v>11.5617686301</c:v>
                      </c:pt>
                      <c:pt idx="4244">
                        <c:v>11.5617686301</c:v>
                      </c:pt>
                      <c:pt idx="4245">
                        <c:v>11.5617686301</c:v>
                      </c:pt>
                      <c:pt idx="4246">
                        <c:v>11.5617686301</c:v>
                      </c:pt>
                      <c:pt idx="4247">
                        <c:v>11.5617686301</c:v>
                      </c:pt>
                      <c:pt idx="4248">
                        <c:v>11.5617686301</c:v>
                      </c:pt>
                      <c:pt idx="4249">
                        <c:v>11.5617686301</c:v>
                      </c:pt>
                      <c:pt idx="4250">
                        <c:v>11.5617686301</c:v>
                      </c:pt>
                      <c:pt idx="4251">
                        <c:v>11.5617686301</c:v>
                      </c:pt>
                      <c:pt idx="4252">
                        <c:v>11.5617686301</c:v>
                      </c:pt>
                      <c:pt idx="4253">
                        <c:v>11.5617686301</c:v>
                      </c:pt>
                      <c:pt idx="4254">
                        <c:v>11.558936945399999</c:v>
                      </c:pt>
                      <c:pt idx="4255">
                        <c:v>11.558936945399999</c:v>
                      </c:pt>
                      <c:pt idx="4256">
                        <c:v>11.558936945399999</c:v>
                      </c:pt>
                      <c:pt idx="4257">
                        <c:v>11.558936945399999</c:v>
                      </c:pt>
                      <c:pt idx="4258">
                        <c:v>11.558936945399999</c:v>
                      </c:pt>
                      <c:pt idx="4259">
                        <c:v>11.558936945399999</c:v>
                      </c:pt>
                      <c:pt idx="4260">
                        <c:v>11.558936945399999</c:v>
                      </c:pt>
                      <c:pt idx="4261">
                        <c:v>11.558936945399999</c:v>
                      </c:pt>
                      <c:pt idx="4262">
                        <c:v>11.558936945399999</c:v>
                      </c:pt>
                      <c:pt idx="4263">
                        <c:v>11.558936945399999</c:v>
                      </c:pt>
                      <c:pt idx="4264">
                        <c:v>11.558936945399999</c:v>
                      </c:pt>
                      <c:pt idx="4265">
                        <c:v>11.558936945399999</c:v>
                      </c:pt>
                      <c:pt idx="4266">
                        <c:v>11.558936945399999</c:v>
                      </c:pt>
                      <c:pt idx="4267">
                        <c:v>11.558936945399999</c:v>
                      </c:pt>
                      <c:pt idx="4268">
                        <c:v>11.558936945399999</c:v>
                      </c:pt>
                      <c:pt idx="4269">
                        <c:v>11.558936945399999</c:v>
                      </c:pt>
                      <c:pt idx="4270">
                        <c:v>11.558936945399999</c:v>
                      </c:pt>
                      <c:pt idx="4271">
                        <c:v>11.558936945399999</c:v>
                      </c:pt>
                      <c:pt idx="4272">
                        <c:v>11.558936945399999</c:v>
                      </c:pt>
                      <c:pt idx="4273">
                        <c:v>11.558936945399999</c:v>
                      </c:pt>
                      <c:pt idx="4274">
                        <c:v>11.558936945399999</c:v>
                      </c:pt>
                      <c:pt idx="4275">
                        <c:v>11.558936945399999</c:v>
                      </c:pt>
                      <c:pt idx="4276">
                        <c:v>11.556105260700001</c:v>
                      </c:pt>
                      <c:pt idx="4277">
                        <c:v>11.556105260700001</c:v>
                      </c:pt>
                      <c:pt idx="4278">
                        <c:v>11.556105260700001</c:v>
                      </c:pt>
                      <c:pt idx="4279">
                        <c:v>11.556105260700001</c:v>
                      </c:pt>
                      <c:pt idx="4280">
                        <c:v>11.556105260700001</c:v>
                      </c:pt>
                      <c:pt idx="4281">
                        <c:v>11.556105260700001</c:v>
                      </c:pt>
                      <c:pt idx="4282">
                        <c:v>11.556105260700001</c:v>
                      </c:pt>
                      <c:pt idx="4283">
                        <c:v>11.556105260700001</c:v>
                      </c:pt>
                      <c:pt idx="4284">
                        <c:v>11.556105260700001</c:v>
                      </c:pt>
                      <c:pt idx="4285">
                        <c:v>11.556105260700001</c:v>
                      </c:pt>
                      <c:pt idx="4286">
                        <c:v>11.556105260700001</c:v>
                      </c:pt>
                      <c:pt idx="4287">
                        <c:v>11.556105260700001</c:v>
                      </c:pt>
                      <c:pt idx="4288">
                        <c:v>11.556105260700001</c:v>
                      </c:pt>
                      <c:pt idx="4289">
                        <c:v>11.556105260700001</c:v>
                      </c:pt>
                      <c:pt idx="4290">
                        <c:v>11.556105260700001</c:v>
                      </c:pt>
                      <c:pt idx="4291">
                        <c:v>11.556105260700001</c:v>
                      </c:pt>
                      <c:pt idx="4292">
                        <c:v>11.556105260700001</c:v>
                      </c:pt>
                      <c:pt idx="4293">
                        <c:v>11.556105260700001</c:v>
                      </c:pt>
                      <c:pt idx="4294">
                        <c:v>11.556105260700001</c:v>
                      </c:pt>
                      <c:pt idx="4295">
                        <c:v>11.556105260700001</c:v>
                      </c:pt>
                      <c:pt idx="4296">
                        <c:v>11.556105260700001</c:v>
                      </c:pt>
                      <c:pt idx="4297">
                        <c:v>11.556105260700001</c:v>
                      </c:pt>
                      <c:pt idx="4298">
                        <c:v>11.556105260700001</c:v>
                      </c:pt>
                      <c:pt idx="4299">
                        <c:v>11.553273576</c:v>
                      </c:pt>
                      <c:pt idx="4300">
                        <c:v>11.553273576</c:v>
                      </c:pt>
                      <c:pt idx="4301">
                        <c:v>11.553273576</c:v>
                      </c:pt>
                      <c:pt idx="4302">
                        <c:v>11.553273576</c:v>
                      </c:pt>
                      <c:pt idx="4303">
                        <c:v>11.553273576</c:v>
                      </c:pt>
                      <c:pt idx="4304">
                        <c:v>11.553273576</c:v>
                      </c:pt>
                      <c:pt idx="4305">
                        <c:v>11.553273576</c:v>
                      </c:pt>
                      <c:pt idx="4306">
                        <c:v>11.553273576</c:v>
                      </c:pt>
                      <c:pt idx="4307">
                        <c:v>11.553273576</c:v>
                      </c:pt>
                      <c:pt idx="4308">
                        <c:v>11.553273576</c:v>
                      </c:pt>
                      <c:pt idx="4309">
                        <c:v>11.553273576</c:v>
                      </c:pt>
                      <c:pt idx="4310">
                        <c:v>11.553273576</c:v>
                      </c:pt>
                      <c:pt idx="4311">
                        <c:v>11.553273576</c:v>
                      </c:pt>
                      <c:pt idx="4312">
                        <c:v>11.553273576</c:v>
                      </c:pt>
                      <c:pt idx="4313">
                        <c:v>11.553273576</c:v>
                      </c:pt>
                      <c:pt idx="4314">
                        <c:v>11.553273576</c:v>
                      </c:pt>
                      <c:pt idx="4315">
                        <c:v>11.553273576</c:v>
                      </c:pt>
                      <c:pt idx="4316">
                        <c:v>11.553273576</c:v>
                      </c:pt>
                      <c:pt idx="4317">
                        <c:v>11.553273576</c:v>
                      </c:pt>
                      <c:pt idx="4318">
                        <c:v>11.553273576</c:v>
                      </c:pt>
                      <c:pt idx="4319">
                        <c:v>11.553273576</c:v>
                      </c:pt>
                      <c:pt idx="4320">
                        <c:v>11.553273576</c:v>
                      </c:pt>
                      <c:pt idx="4321">
                        <c:v>11.553273576</c:v>
                      </c:pt>
                      <c:pt idx="4322">
                        <c:v>11.550441891299998</c:v>
                      </c:pt>
                      <c:pt idx="4323">
                        <c:v>11.550441891299998</c:v>
                      </c:pt>
                      <c:pt idx="4324">
                        <c:v>11.550441891299998</c:v>
                      </c:pt>
                      <c:pt idx="4325">
                        <c:v>11.550441891299998</c:v>
                      </c:pt>
                      <c:pt idx="4326">
                        <c:v>11.550441891299998</c:v>
                      </c:pt>
                      <c:pt idx="4327">
                        <c:v>11.550441891299998</c:v>
                      </c:pt>
                      <c:pt idx="4328">
                        <c:v>11.550441891299998</c:v>
                      </c:pt>
                      <c:pt idx="4329">
                        <c:v>11.550441891299998</c:v>
                      </c:pt>
                      <c:pt idx="4330">
                        <c:v>11.550441891299998</c:v>
                      </c:pt>
                      <c:pt idx="4331">
                        <c:v>11.550441891299998</c:v>
                      </c:pt>
                      <c:pt idx="4332">
                        <c:v>11.550441891299998</c:v>
                      </c:pt>
                      <c:pt idx="4333">
                        <c:v>11.550441891299998</c:v>
                      </c:pt>
                      <c:pt idx="4334">
                        <c:v>11.550441891299998</c:v>
                      </c:pt>
                      <c:pt idx="4335">
                        <c:v>11.550441891299998</c:v>
                      </c:pt>
                      <c:pt idx="4336">
                        <c:v>11.550441891299998</c:v>
                      </c:pt>
                      <c:pt idx="4337">
                        <c:v>11.550441891299998</c:v>
                      </c:pt>
                      <c:pt idx="4338">
                        <c:v>11.550441891299998</c:v>
                      </c:pt>
                      <c:pt idx="4339">
                        <c:v>11.550441891299998</c:v>
                      </c:pt>
                      <c:pt idx="4340">
                        <c:v>11.550441891299998</c:v>
                      </c:pt>
                      <c:pt idx="4341">
                        <c:v>11.550441891299998</c:v>
                      </c:pt>
                      <c:pt idx="4342">
                        <c:v>11.550441891299998</c:v>
                      </c:pt>
                      <c:pt idx="4343">
                        <c:v>11.550441891299998</c:v>
                      </c:pt>
                      <c:pt idx="4344">
                        <c:v>11.5476102066</c:v>
                      </c:pt>
                      <c:pt idx="4345">
                        <c:v>11.5476102066</c:v>
                      </c:pt>
                      <c:pt idx="4346">
                        <c:v>11.5476102066</c:v>
                      </c:pt>
                      <c:pt idx="4347">
                        <c:v>11.5476102066</c:v>
                      </c:pt>
                      <c:pt idx="4348">
                        <c:v>11.5476102066</c:v>
                      </c:pt>
                      <c:pt idx="4349">
                        <c:v>11.5476102066</c:v>
                      </c:pt>
                      <c:pt idx="4350">
                        <c:v>11.5476102066</c:v>
                      </c:pt>
                      <c:pt idx="4351">
                        <c:v>11.5476102066</c:v>
                      </c:pt>
                      <c:pt idx="4352">
                        <c:v>11.5476102066</c:v>
                      </c:pt>
                      <c:pt idx="4353">
                        <c:v>11.5476102066</c:v>
                      </c:pt>
                      <c:pt idx="4354">
                        <c:v>11.5476102066</c:v>
                      </c:pt>
                      <c:pt idx="4355">
                        <c:v>11.5476102066</c:v>
                      </c:pt>
                      <c:pt idx="4356">
                        <c:v>11.5476102066</c:v>
                      </c:pt>
                      <c:pt idx="4357">
                        <c:v>11.5476102066</c:v>
                      </c:pt>
                      <c:pt idx="4358">
                        <c:v>11.5476102066</c:v>
                      </c:pt>
                      <c:pt idx="4359">
                        <c:v>11.5476102066</c:v>
                      </c:pt>
                      <c:pt idx="4360">
                        <c:v>11.5476102066</c:v>
                      </c:pt>
                      <c:pt idx="4361">
                        <c:v>11.5476102066</c:v>
                      </c:pt>
                      <c:pt idx="4362">
                        <c:v>11.5476102066</c:v>
                      </c:pt>
                      <c:pt idx="4363">
                        <c:v>11.5476102066</c:v>
                      </c:pt>
                      <c:pt idx="4364">
                        <c:v>11.5476102066</c:v>
                      </c:pt>
                      <c:pt idx="4365">
                        <c:v>11.5476102066</c:v>
                      </c:pt>
                      <c:pt idx="4366">
                        <c:v>11.5476102066</c:v>
                      </c:pt>
                      <c:pt idx="4367">
                        <c:v>11.5447785219</c:v>
                      </c:pt>
                      <c:pt idx="4368">
                        <c:v>11.5447785219</c:v>
                      </c:pt>
                      <c:pt idx="4369">
                        <c:v>11.5447785219</c:v>
                      </c:pt>
                      <c:pt idx="4370">
                        <c:v>11.5447785219</c:v>
                      </c:pt>
                      <c:pt idx="4371">
                        <c:v>11.5447785219</c:v>
                      </c:pt>
                      <c:pt idx="4372">
                        <c:v>11.5447785219</c:v>
                      </c:pt>
                      <c:pt idx="4373">
                        <c:v>11.5447785219</c:v>
                      </c:pt>
                      <c:pt idx="4374">
                        <c:v>11.5447785219</c:v>
                      </c:pt>
                      <c:pt idx="4375">
                        <c:v>11.5447785219</c:v>
                      </c:pt>
                      <c:pt idx="4376">
                        <c:v>11.5447785219</c:v>
                      </c:pt>
                      <c:pt idx="4377">
                        <c:v>11.5447785219</c:v>
                      </c:pt>
                      <c:pt idx="4378">
                        <c:v>11.5447785219</c:v>
                      </c:pt>
                      <c:pt idx="4379">
                        <c:v>11.5447785219</c:v>
                      </c:pt>
                      <c:pt idx="4380">
                        <c:v>11.5447785219</c:v>
                      </c:pt>
                      <c:pt idx="4381">
                        <c:v>11.5447785219</c:v>
                      </c:pt>
                      <c:pt idx="4382">
                        <c:v>11.5447785219</c:v>
                      </c:pt>
                      <c:pt idx="4383">
                        <c:v>11.5447785219</c:v>
                      </c:pt>
                      <c:pt idx="4384">
                        <c:v>11.5447785219</c:v>
                      </c:pt>
                      <c:pt idx="4385">
                        <c:v>11.5447785219</c:v>
                      </c:pt>
                      <c:pt idx="4386">
                        <c:v>11.5447785219</c:v>
                      </c:pt>
                      <c:pt idx="4387">
                        <c:v>11.5447785219</c:v>
                      </c:pt>
                      <c:pt idx="4388">
                        <c:v>11.5447785219</c:v>
                      </c:pt>
                      <c:pt idx="4389">
                        <c:v>11.5447785219</c:v>
                      </c:pt>
                      <c:pt idx="4390">
                        <c:v>11.541946837200001</c:v>
                      </c:pt>
                      <c:pt idx="4391">
                        <c:v>11.541946837200001</c:v>
                      </c:pt>
                      <c:pt idx="4392">
                        <c:v>11.541946837200001</c:v>
                      </c:pt>
                      <c:pt idx="4393">
                        <c:v>11.541946837200001</c:v>
                      </c:pt>
                      <c:pt idx="4394">
                        <c:v>11.541946837200001</c:v>
                      </c:pt>
                      <c:pt idx="4395">
                        <c:v>11.541946837200001</c:v>
                      </c:pt>
                      <c:pt idx="4396">
                        <c:v>11.541946837200001</c:v>
                      </c:pt>
                      <c:pt idx="4397">
                        <c:v>11.541946837200001</c:v>
                      </c:pt>
                      <c:pt idx="4398">
                        <c:v>11.541946837200001</c:v>
                      </c:pt>
                      <c:pt idx="4399">
                        <c:v>11.541946837200001</c:v>
                      </c:pt>
                      <c:pt idx="4400">
                        <c:v>11.541946837200001</c:v>
                      </c:pt>
                      <c:pt idx="4401">
                        <c:v>11.541946837200001</c:v>
                      </c:pt>
                      <c:pt idx="4402">
                        <c:v>11.541946837200001</c:v>
                      </c:pt>
                      <c:pt idx="4403">
                        <c:v>11.541946837200001</c:v>
                      </c:pt>
                      <c:pt idx="4404">
                        <c:v>11.541946837200001</c:v>
                      </c:pt>
                      <c:pt idx="4405">
                        <c:v>11.541946837200001</c:v>
                      </c:pt>
                      <c:pt idx="4406">
                        <c:v>11.541946837200001</c:v>
                      </c:pt>
                      <c:pt idx="4407">
                        <c:v>11.541946837200001</c:v>
                      </c:pt>
                      <c:pt idx="4408">
                        <c:v>11.541946837200001</c:v>
                      </c:pt>
                      <c:pt idx="4409">
                        <c:v>11.541946837200001</c:v>
                      </c:pt>
                      <c:pt idx="4410">
                        <c:v>11.541946837200001</c:v>
                      </c:pt>
                      <c:pt idx="4411">
                        <c:v>11.541946837200001</c:v>
                      </c:pt>
                      <c:pt idx="4412">
                        <c:v>11.539115152499999</c:v>
                      </c:pt>
                      <c:pt idx="4413">
                        <c:v>11.539115152499999</c:v>
                      </c:pt>
                      <c:pt idx="4414">
                        <c:v>11.539115152499999</c:v>
                      </c:pt>
                      <c:pt idx="4415">
                        <c:v>11.539115152499999</c:v>
                      </c:pt>
                      <c:pt idx="4416">
                        <c:v>11.539115152499999</c:v>
                      </c:pt>
                      <c:pt idx="4417">
                        <c:v>11.539115152499999</c:v>
                      </c:pt>
                      <c:pt idx="4418">
                        <c:v>11.539115152499999</c:v>
                      </c:pt>
                      <c:pt idx="4419">
                        <c:v>11.539115152499999</c:v>
                      </c:pt>
                      <c:pt idx="4420">
                        <c:v>11.539115152499999</c:v>
                      </c:pt>
                      <c:pt idx="4421">
                        <c:v>11.539115152499999</c:v>
                      </c:pt>
                      <c:pt idx="4422">
                        <c:v>11.539115152499999</c:v>
                      </c:pt>
                      <c:pt idx="4423">
                        <c:v>11.539115152499999</c:v>
                      </c:pt>
                      <c:pt idx="4424">
                        <c:v>11.539115152499999</c:v>
                      </c:pt>
                      <c:pt idx="4425">
                        <c:v>11.539115152499999</c:v>
                      </c:pt>
                      <c:pt idx="4426">
                        <c:v>11.539115152499999</c:v>
                      </c:pt>
                      <c:pt idx="4427">
                        <c:v>11.539115152499999</c:v>
                      </c:pt>
                      <c:pt idx="4428">
                        <c:v>11.539115152499999</c:v>
                      </c:pt>
                      <c:pt idx="4429">
                        <c:v>11.539115152499999</c:v>
                      </c:pt>
                      <c:pt idx="4430">
                        <c:v>11.539115152499999</c:v>
                      </c:pt>
                      <c:pt idx="4431">
                        <c:v>11.539115152499999</c:v>
                      </c:pt>
                      <c:pt idx="4432">
                        <c:v>11.539115152499999</c:v>
                      </c:pt>
                      <c:pt idx="4433">
                        <c:v>11.539115152499999</c:v>
                      </c:pt>
                      <c:pt idx="4434">
                        <c:v>11.539115152499999</c:v>
                      </c:pt>
                      <c:pt idx="4435">
                        <c:v>11.536283467799999</c:v>
                      </c:pt>
                      <c:pt idx="4436">
                        <c:v>11.536283467799999</c:v>
                      </c:pt>
                      <c:pt idx="4437">
                        <c:v>11.536283467799999</c:v>
                      </c:pt>
                      <c:pt idx="4438">
                        <c:v>11.536283467799999</c:v>
                      </c:pt>
                      <c:pt idx="4439">
                        <c:v>11.536283467799999</c:v>
                      </c:pt>
                      <c:pt idx="4440">
                        <c:v>11.536283467799999</c:v>
                      </c:pt>
                      <c:pt idx="4441">
                        <c:v>11.536283467799999</c:v>
                      </c:pt>
                      <c:pt idx="4442">
                        <c:v>11.536283467799999</c:v>
                      </c:pt>
                      <c:pt idx="4443">
                        <c:v>11.536283467799999</c:v>
                      </c:pt>
                      <c:pt idx="4444">
                        <c:v>11.536283467799999</c:v>
                      </c:pt>
                      <c:pt idx="4445">
                        <c:v>11.536283467799999</c:v>
                      </c:pt>
                      <c:pt idx="4446">
                        <c:v>11.536283467799999</c:v>
                      </c:pt>
                      <c:pt idx="4447">
                        <c:v>11.536283467799999</c:v>
                      </c:pt>
                      <c:pt idx="4448">
                        <c:v>11.536283467799999</c:v>
                      </c:pt>
                      <c:pt idx="4449">
                        <c:v>11.536283467799999</c:v>
                      </c:pt>
                      <c:pt idx="4450">
                        <c:v>11.536283467799999</c:v>
                      </c:pt>
                      <c:pt idx="4451">
                        <c:v>11.536283467799999</c:v>
                      </c:pt>
                      <c:pt idx="4452">
                        <c:v>11.536283467799999</c:v>
                      </c:pt>
                      <c:pt idx="4453">
                        <c:v>11.536283467799999</c:v>
                      </c:pt>
                      <c:pt idx="4454">
                        <c:v>11.536283467799999</c:v>
                      </c:pt>
                      <c:pt idx="4455">
                        <c:v>11.536283467799999</c:v>
                      </c:pt>
                      <c:pt idx="4456">
                        <c:v>11.536283467799999</c:v>
                      </c:pt>
                      <c:pt idx="4457">
                        <c:v>11.536283467799999</c:v>
                      </c:pt>
                      <c:pt idx="4458">
                        <c:v>11.5334517831</c:v>
                      </c:pt>
                      <c:pt idx="4459">
                        <c:v>11.5334517831</c:v>
                      </c:pt>
                      <c:pt idx="4460">
                        <c:v>11.5334517831</c:v>
                      </c:pt>
                      <c:pt idx="4461">
                        <c:v>11.5334517831</c:v>
                      </c:pt>
                      <c:pt idx="4462">
                        <c:v>11.5334517831</c:v>
                      </c:pt>
                      <c:pt idx="4463">
                        <c:v>11.5334517831</c:v>
                      </c:pt>
                      <c:pt idx="4464">
                        <c:v>11.5334517831</c:v>
                      </c:pt>
                      <c:pt idx="4465">
                        <c:v>11.5334517831</c:v>
                      </c:pt>
                      <c:pt idx="4466">
                        <c:v>11.5334517831</c:v>
                      </c:pt>
                      <c:pt idx="4467">
                        <c:v>11.5334517831</c:v>
                      </c:pt>
                      <c:pt idx="4468">
                        <c:v>11.5334517831</c:v>
                      </c:pt>
                      <c:pt idx="4469">
                        <c:v>11.5334517831</c:v>
                      </c:pt>
                      <c:pt idx="4470">
                        <c:v>11.5334517831</c:v>
                      </c:pt>
                      <c:pt idx="4471">
                        <c:v>11.5334517831</c:v>
                      </c:pt>
                      <c:pt idx="4472">
                        <c:v>11.5334517831</c:v>
                      </c:pt>
                      <c:pt idx="4473">
                        <c:v>11.5334517831</c:v>
                      </c:pt>
                      <c:pt idx="4474">
                        <c:v>11.5334517831</c:v>
                      </c:pt>
                      <c:pt idx="4475">
                        <c:v>11.5334517831</c:v>
                      </c:pt>
                      <c:pt idx="4476">
                        <c:v>11.5334517831</c:v>
                      </c:pt>
                      <c:pt idx="4477">
                        <c:v>11.5334517831</c:v>
                      </c:pt>
                      <c:pt idx="4478">
                        <c:v>11.5334517831</c:v>
                      </c:pt>
                      <c:pt idx="4479">
                        <c:v>11.5334517831</c:v>
                      </c:pt>
                      <c:pt idx="4480">
                        <c:v>11.5334517831</c:v>
                      </c:pt>
                      <c:pt idx="4481">
                        <c:v>11.5306200984</c:v>
                      </c:pt>
                      <c:pt idx="4482">
                        <c:v>11.5306200984</c:v>
                      </c:pt>
                      <c:pt idx="4483">
                        <c:v>11.5306200984</c:v>
                      </c:pt>
                      <c:pt idx="4484">
                        <c:v>11.5306200984</c:v>
                      </c:pt>
                      <c:pt idx="4485">
                        <c:v>11.5306200984</c:v>
                      </c:pt>
                      <c:pt idx="4486">
                        <c:v>11.5306200984</c:v>
                      </c:pt>
                      <c:pt idx="4487">
                        <c:v>11.5306200984</c:v>
                      </c:pt>
                      <c:pt idx="4488">
                        <c:v>11.5306200984</c:v>
                      </c:pt>
                      <c:pt idx="4489">
                        <c:v>11.5306200984</c:v>
                      </c:pt>
                      <c:pt idx="4490">
                        <c:v>11.5306200984</c:v>
                      </c:pt>
                      <c:pt idx="4491">
                        <c:v>11.5306200984</c:v>
                      </c:pt>
                      <c:pt idx="4492">
                        <c:v>11.5306200984</c:v>
                      </c:pt>
                      <c:pt idx="4493">
                        <c:v>11.5306200984</c:v>
                      </c:pt>
                      <c:pt idx="4494">
                        <c:v>11.5306200984</c:v>
                      </c:pt>
                      <c:pt idx="4495">
                        <c:v>11.5306200984</c:v>
                      </c:pt>
                      <c:pt idx="4496">
                        <c:v>11.5306200984</c:v>
                      </c:pt>
                      <c:pt idx="4497">
                        <c:v>11.5306200984</c:v>
                      </c:pt>
                      <c:pt idx="4498">
                        <c:v>11.5306200984</c:v>
                      </c:pt>
                      <c:pt idx="4499">
                        <c:v>11.5306200984</c:v>
                      </c:pt>
                      <c:pt idx="4500">
                        <c:v>11.5306200984</c:v>
                      </c:pt>
                      <c:pt idx="4501">
                        <c:v>11.5306200984</c:v>
                      </c:pt>
                      <c:pt idx="4502">
                        <c:v>11.5306200984</c:v>
                      </c:pt>
                      <c:pt idx="4503">
                        <c:v>11.5277884137</c:v>
                      </c:pt>
                      <c:pt idx="4504">
                        <c:v>11.5277884137</c:v>
                      </c:pt>
                      <c:pt idx="4505">
                        <c:v>11.5277884137</c:v>
                      </c:pt>
                      <c:pt idx="4506">
                        <c:v>11.5277884137</c:v>
                      </c:pt>
                      <c:pt idx="4507">
                        <c:v>11.5277884137</c:v>
                      </c:pt>
                      <c:pt idx="4508">
                        <c:v>11.5277884137</c:v>
                      </c:pt>
                      <c:pt idx="4509">
                        <c:v>11.5277884137</c:v>
                      </c:pt>
                      <c:pt idx="4510">
                        <c:v>11.5277884137</c:v>
                      </c:pt>
                      <c:pt idx="4511">
                        <c:v>11.5277884137</c:v>
                      </c:pt>
                      <c:pt idx="4512">
                        <c:v>11.5277884137</c:v>
                      </c:pt>
                      <c:pt idx="4513">
                        <c:v>11.5277884137</c:v>
                      </c:pt>
                      <c:pt idx="4514">
                        <c:v>11.5277884137</c:v>
                      </c:pt>
                      <c:pt idx="4515">
                        <c:v>11.5277884137</c:v>
                      </c:pt>
                      <c:pt idx="4516">
                        <c:v>11.5277884137</c:v>
                      </c:pt>
                      <c:pt idx="4517">
                        <c:v>11.5277884137</c:v>
                      </c:pt>
                      <c:pt idx="4518">
                        <c:v>11.5277884137</c:v>
                      </c:pt>
                      <c:pt idx="4519">
                        <c:v>11.5277884137</c:v>
                      </c:pt>
                      <c:pt idx="4520">
                        <c:v>11.5277884137</c:v>
                      </c:pt>
                      <c:pt idx="4521">
                        <c:v>11.5277884137</c:v>
                      </c:pt>
                      <c:pt idx="4522">
                        <c:v>11.5277884137</c:v>
                      </c:pt>
                      <c:pt idx="4523">
                        <c:v>11.5277884137</c:v>
                      </c:pt>
                      <c:pt idx="4524">
                        <c:v>11.5277884137</c:v>
                      </c:pt>
                      <c:pt idx="4525">
                        <c:v>11.5277884137</c:v>
                      </c:pt>
                      <c:pt idx="4526">
                        <c:v>11.524956728999999</c:v>
                      </c:pt>
                      <c:pt idx="4527">
                        <c:v>11.524956728999999</c:v>
                      </c:pt>
                      <c:pt idx="4528">
                        <c:v>11.524956728999999</c:v>
                      </c:pt>
                      <c:pt idx="4529">
                        <c:v>11.524956728999999</c:v>
                      </c:pt>
                      <c:pt idx="4530">
                        <c:v>11.524956728999999</c:v>
                      </c:pt>
                      <c:pt idx="4531">
                        <c:v>11.524956728999999</c:v>
                      </c:pt>
                      <c:pt idx="4532">
                        <c:v>11.524956728999999</c:v>
                      </c:pt>
                      <c:pt idx="4533">
                        <c:v>11.524956728999999</c:v>
                      </c:pt>
                      <c:pt idx="4534">
                        <c:v>11.524956728999999</c:v>
                      </c:pt>
                      <c:pt idx="4535">
                        <c:v>11.524956728999999</c:v>
                      </c:pt>
                      <c:pt idx="4536">
                        <c:v>11.524956728999999</c:v>
                      </c:pt>
                      <c:pt idx="4537">
                        <c:v>11.524956728999999</c:v>
                      </c:pt>
                      <c:pt idx="4538">
                        <c:v>11.524956728999999</c:v>
                      </c:pt>
                      <c:pt idx="4539">
                        <c:v>11.524956728999999</c:v>
                      </c:pt>
                      <c:pt idx="4540">
                        <c:v>11.524956728999999</c:v>
                      </c:pt>
                      <c:pt idx="4541">
                        <c:v>11.524956728999999</c:v>
                      </c:pt>
                      <c:pt idx="4542">
                        <c:v>11.524956728999999</c:v>
                      </c:pt>
                      <c:pt idx="4543">
                        <c:v>11.524956728999999</c:v>
                      </c:pt>
                      <c:pt idx="4544">
                        <c:v>11.524956728999999</c:v>
                      </c:pt>
                      <c:pt idx="4545">
                        <c:v>11.524956728999999</c:v>
                      </c:pt>
                      <c:pt idx="4546">
                        <c:v>11.524956728999999</c:v>
                      </c:pt>
                      <c:pt idx="4547">
                        <c:v>11.524956728999999</c:v>
                      </c:pt>
                      <c:pt idx="4548">
                        <c:v>11.524956728999999</c:v>
                      </c:pt>
                      <c:pt idx="4549">
                        <c:v>11.522125044299999</c:v>
                      </c:pt>
                      <c:pt idx="4550">
                        <c:v>11.522125044299999</c:v>
                      </c:pt>
                      <c:pt idx="4551">
                        <c:v>11.522125044299999</c:v>
                      </c:pt>
                      <c:pt idx="4552">
                        <c:v>11.522125044299999</c:v>
                      </c:pt>
                      <c:pt idx="4553">
                        <c:v>11.522125044299999</c:v>
                      </c:pt>
                      <c:pt idx="4554">
                        <c:v>11.522125044299999</c:v>
                      </c:pt>
                      <c:pt idx="4555">
                        <c:v>11.522125044299999</c:v>
                      </c:pt>
                      <c:pt idx="4556">
                        <c:v>11.522125044299999</c:v>
                      </c:pt>
                      <c:pt idx="4557">
                        <c:v>11.522125044299999</c:v>
                      </c:pt>
                      <c:pt idx="4558">
                        <c:v>11.522125044299999</c:v>
                      </c:pt>
                      <c:pt idx="4559">
                        <c:v>11.522125044299999</c:v>
                      </c:pt>
                      <c:pt idx="4560">
                        <c:v>11.522125044299999</c:v>
                      </c:pt>
                      <c:pt idx="4561">
                        <c:v>11.522125044299999</c:v>
                      </c:pt>
                      <c:pt idx="4562">
                        <c:v>11.522125044299999</c:v>
                      </c:pt>
                      <c:pt idx="4563">
                        <c:v>11.522125044299999</c:v>
                      </c:pt>
                      <c:pt idx="4564">
                        <c:v>11.522125044299999</c:v>
                      </c:pt>
                      <c:pt idx="4565">
                        <c:v>11.522125044299999</c:v>
                      </c:pt>
                      <c:pt idx="4566">
                        <c:v>11.522125044299999</c:v>
                      </c:pt>
                      <c:pt idx="4567">
                        <c:v>11.522125044299999</c:v>
                      </c:pt>
                      <c:pt idx="4568">
                        <c:v>11.522125044299999</c:v>
                      </c:pt>
                      <c:pt idx="4569">
                        <c:v>11.522125044299999</c:v>
                      </c:pt>
                      <c:pt idx="4570">
                        <c:v>11.522125044299999</c:v>
                      </c:pt>
                      <c:pt idx="4571">
                        <c:v>11.522125044299999</c:v>
                      </c:pt>
                      <c:pt idx="4572">
                        <c:v>11.519293359600001</c:v>
                      </c:pt>
                      <c:pt idx="4573">
                        <c:v>11.519293359600001</c:v>
                      </c:pt>
                      <c:pt idx="4574">
                        <c:v>11.519293359600001</c:v>
                      </c:pt>
                      <c:pt idx="4575">
                        <c:v>11.519293359600001</c:v>
                      </c:pt>
                      <c:pt idx="4576">
                        <c:v>11.519293359600001</c:v>
                      </c:pt>
                      <c:pt idx="4577">
                        <c:v>11.519293359600001</c:v>
                      </c:pt>
                      <c:pt idx="4578">
                        <c:v>11.519293359600001</c:v>
                      </c:pt>
                      <c:pt idx="4579">
                        <c:v>11.519293359600001</c:v>
                      </c:pt>
                      <c:pt idx="4580">
                        <c:v>11.519293359600001</c:v>
                      </c:pt>
                      <c:pt idx="4581">
                        <c:v>11.519293359600001</c:v>
                      </c:pt>
                      <c:pt idx="4582">
                        <c:v>11.519293359600001</c:v>
                      </c:pt>
                      <c:pt idx="4583">
                        <c:v>11.519293359600001</c:v>
                      </c:pt>
                      <c:pt idx="4584">
                        <c:v>11.519293359600001</c:v>
                      </c:pt>
                      <c:pt idx="4585">
                        <c:v>11.519293359600001</c:v>
                      </c:pt>
                      <c:pt idx="4586">
                        <c:v>11.519293359600001</c:v>
                      </c:pt>
                      <c:pt idx="4587">
                        <c:v>11.519293359600001</c:v>
                      </c:pt>
                      <c:pt idx="4588">
                        <c:v>11.519293359600001</c:v>
                      </c:pt>
                      <c:pt idx="4589">
                        <c:v>11.519293359600001</c:v>
                      </c:pt>
                      <c:pt idx="4590">
                        <c:v>11.519293359600001</c:v>
                      </c:pt>
                      <c:pt idx="4591">
                        <c:v>11.519293359600001</c:v>
                      </c:pt>
                      <c:pt idx="4592">
                        <c:v>11.519293359600001</c:v>
                      </c:pt>
                      <c:pt idx="4593">
                        <c:v>11.519293359600001</c:v>
                      </c:pt>
                      <c:pt idx="4594">
                        <c:v>11.519293359600001</c:v>
                      </c:pt>
                      <c:pt idx="4595">
                        <c:v>11.516461674899999</c:v>
                      </c:pt>
                      <c:pt idx="4596">
                        <c:v>11.516461674899999</c:v>
                      </c:pt>
                      <c:pt idx="4597">
                        <c:v>11.516461674899999</c:v>
                      </c:pt>
                      <c:pt idx="4598">
                        <c:v>11.516461674899999</c:v>
                      </c:pt>
                      <c:pt idx="4599">
                        <c:v>11.516461674899999</c:v>
                      </c:pt>
                      <c:pt idx="4600">
                        <c:v>11.516461674899999</c:v>
                      </c:pt>
                      <c:pt idx="4601">
                        <c:v>11.516461674899999</c:v>
                      </c:pt>
                      <c:pt idx="4602">
                        <c:v>11.516461674899999</c:v>
                      </c:pt>
                      <c:pt idx="4603">
                        <c:v>11.516461674899999</c:v>
                      </c:pt>
                      <c:pt idx="4604">
                        <c:v>11.516461674899999</c:v>
                      </c:pt>
                      <c:pt idx="4605">
                        <c:v>11.516461674899999</c:v>
                      </c:pt>
                      <c:pt idx="4606">
                        <c:v>11.516461674899999</c:v>
                      </c:pt>
                      <c:pt idx="4607">
                        <c:v>11.516461674899999</c:v>
                      </c:pt>
                      <c:pt idx="4608">
                        <c:v>11.516461674899999</c:v>
                      </c:pt>
                      <c:pt idx="4609">
                        <c:v>11.516461674899999</c:v>
                      </c:pt>
                      <c:pt idx="4610">
                        <c:v>11.516461674899999</c:v>
                      </c:pt>
                      <c:pt idx="4611">
                        <c:v>11.516461674899999</c:v>
                      </c:pt>
                      <c:pt idx="4612">
                        <c:v>11.516461674899999</c:v>
                      </c:pt>
                      <c:pt idx="4613">
                        <c:v>11.516461674899999</c:v>
                      </c:pt>
                      <c:pt idx="4614">
                        <c:v>11.516461674899999</c:v>
                      </c:pt>
                      <c:pt idx="4615">
                        <c:v>11.516461674899999</c:v>
                      </c:pt>
                      <c:pt idx="4616">
                        <c:v>11.516461674899999</c:v>
                      </c:pt>
                      <c:pt idx="4617">
                        <c:v>11.5136299902</c:v>
                      </c:pt>
                      <c:pt idx="4618">
                        <c:v>11.5136299902</c:v>
                      </c:pt>
                      <c:pt idx="4619">
                        <c:v>11.5136299902</c:v>
                      </c:pt>
                      <c:pt idx="4620">
                        <c:v>11.5136299902</c:v>
                      </c:pt>
                      <c:pt idx="4621">
                        <c:v>11.5136299902</c:v>
                      </c:pt>
                      <c:pt idx="4622">
                        <c:v>11.5136299902</c:v>
                      </c:pt>
                      <c:pt idx="4623">
                        <c:v>11.5136299902</c:v>
                      </c:pt>
                      <c:pt idx="4624">
                        <c:v>11.5136299902</c:v>
                      </c:pt>
                      <c:pt idx="4625">
                        <c:v>11.5136299902</c:v>
                      </c:pt>
                      <c:pt idx="4626">
                        <c:v>11.5136299902</c:v>
                      </c:pt>
                      <c:pt idx="4627">
                        <c:v>11.5136299902</c:v>
                      </c:pt>
                      <c:pt idx="4628">
                        <c:v>11.5136299902</c:v>
                      </c:pt>
                      <c:pt idx="4629">
                        <c:v>11.5136299902</c:v>
                      </c:pt>
                      <c:pt idx="4630">
                        <c:v>11.5136299902</c:v>
                      </c:pt>
                      <c:pt idx="4631">
                        <c:v>11.5136299902</c:v>
                      </c:pt>
                      <c:pt idx="4632">
                        <c:v>11.5136299902</c:v>
                      </c:pt>
                      <c:pt idx="4633">
                        <c:v>11.5136299902</c:v>
                      </c:pt>
                      <c:pt idx="4634">
                        <c:v>11.5136299902</c:v>
                      </c:pt>
                      <c:pt idx="4635">
                        <c:v>11.5136299902</c:v>
                      </c:pt>
                      <c:pt idx="4636">
                        <c:v>11.5136299902</c:v>
                      </c:pt>
                      <c:pt idx="4637">
                        <c:v>11.5136299902</c:v>
                      </c:pt>
                      <c:pt idx="4638">
                        <c:v>11.5136299902</c:v>
                      </c:pt>
                      <c:pt idx="4639">
                        <c:v>11.5136299902</c:v>
                      </c:pt>
                      <c:pt idx="4640">
                        <c:v>11.5107983055</c:v>
                      </c:pt>
                      <c:pt idx="4641">
                        <c:v>11.5107983055</c:v>
                      </c:pt>
                      <c:pt idx="4642">
                        <c:v>11.5107983055</c:v>
                      </c:pt>
                      <c:pt idx="4643">
                        <c:v>11.5107983055</c:v>
                      </c:pt>
                      <c:pt idx="4644">
                        <c:v>11.5107983055</c:v>
                      </c:pt>
                      <c:pt idx="4645">
                        <c:v>11.5107983055</c:v>
                      </c:pt>
                      <c:pt idx="4646">
                        <c:v>11.5107983055</c:v>
                      </c:pt>
                      <c:pt idx="4647">
                        <c:v>11.5107983055</c:v>
                      </c:pt>
                      <c:pt idx="4648">
                        <c:v>11.5107983055</c:v>
                      </c:pt>
                      <c:pt idx="4649">
                        <c:v>11.5107983055</c:v>
                      </c:pt>
                      <c:pt idx="4650">
                        <c:v>11.5107983055</c:v>
                      </c:pt>
                      <c:pt idx="4651">
                        <c:v>11.5107983055</c:v>
                      </c:pt>
                      <c:pt idx="4652">
                        <c:v>11.5107983055</c:v>
                      </c:pt>
                      <c:pt idx="4653">
                        <c:v>11.5107983055</c:v>
                      </c:pt>
                      <c:pt idx="4654">
                        <c:v>11.5107983055</c:v>
                      </c:pt>
                      <c:pt idx="4655">
                        <c:v>11.5107983055</c:v>
                      </c:pt>
                      <c:pt idx="4656">
                        <c:v>11.5107983055</c:v>
                      </c:pt>
                      <c:pt idx="4657">
                        <c:v>11.5107983055</c:v>
                      </c:pt>
                      <c:pt idx="4658">
                        <c:v>11.5107983055</c:v>
                      </c:pt>
                      <c:pt idx="4659">
                        <c:v>11.5107983055</c:v>
                      </c:pt>
                      <c:pt idx="4660">
                        <c:v>11.5107983055</c:v>
                      </c:pt>
                      <c:pt idx="4661">
                        <c:v>11.5107983055</c:v>
                      </c:pt>
                      <c:pt idx="4662">
                        <c:v>11.5107983055</c:v>
                      </c:pt>
                      <c:pt idx="4663">
                        <c:v>11.5079666208</c:v>
                      </c:pt>
                      <c:pt idx="4664">
                        <c:v>11.5079666208</c:v>
                      </c:pt>
                      <c:pt idx="4665">
                        <c:v>11.5079666208</c:v>
                      </c:pt>
                      <c:pt idx="4666">
                        <c:v>11.5079666208</c:v>
                      </c:pt>
                      <c:pt idx="4667">
                        <c:v>11.5079666208</c:v>
                      </c:pt>
                      <c:pt idx="4668">
                        <c:v>11.5079666208</c:v>
                      </c:pt>
                      <c:pt idx="4669">
                        <c:v>11.5079666208</c:v>
                      </c:pt>
                      <c:pt idx="4670">
                        <c:v>11.5079666208</c:v>
                      </c:pt>
                      <c:pt idx="4671">
                        <c:v>11.5079666208</c:v>
                      </c:pt>
                      <c:pt idx="4672">
                        <c:v>11.5079666208</c:v>
                      </c:pt>
                      <c:pt idx="4673">
                        <c:v>11.5079666208</c:v>
                      </c:pt>
                      <c:pt idx="4674">
                        <c:v>11.5079666208</c:v>
                      </c:pt>
                      <c:pt idx="4675">
                        <c:v>11.5079666208</c:v>
                      </c:pt>
                      <c:pt idx="4676">
                        <c:v>11.5079666208</c:v>
                      </c:pt>
                      <c:pt idx="4677">
                        <c:v>11.5079666208</c:v>
                      </c:pt>
                      <c:pt idx="4678">
                        <c:v>11.5079666208</c:v>
                      </c:pt>
                      <c:pt idx="4679">
                        <c:v>11.5079666208</c:v>
                      </c:pt>
                      <c:pt idx="4680">
                        <c:v>11.5079666208</c:v>
                      </c:pt>
                      <c:pt idx="4681">
                        <c:v>11.5079666208</c:v>
                      </c:pt>
                      <c:pt idx="4682">
                        <c:v>11.5079666208</c:v>
                      </c:pt>
                      <c:pt idx="4683">
                        <c:v>11.5079666208</c:v>
                      </c:pt>
                      <c:pt idx="4684">
                        <c:v>11.5079666208</c:v>
                      </c:pt>
                      <c:pt idx="4685">
                        <c:v>11.5079666208</c:v>
                      </c:pt>
                      <c:pt idx="4686">
                        <c:v>11.505134936099999</c:v>
                      </c:pt>
                      <c:pt idx="4687">
                        <c:v>11.505134936099999</c:v>
                      </c:pt>
                      <c:pt idx="4688">
                        <c:v>11.505134936099999</c:v>
                      </c:pt>
                      <c:pt idx="4689">
                        <c:v>11.505134936099999</c:v>
                      </c:pt>
                      <c:pt idx="4690">
                        <c:v>11.505134936099999</c:v>
                      </c:pt>
                      <c:pt idx="4691">
                        <c:v>11.505134936099999</c:v>
                      </c:pt>
                      <c:pt idx="4692">
                        <c:v>11.505134936099999</c:v>
                      </c:pt>
                      <c:pt idx="4693">
                        <c:v>11.505134936099999</c:v>
                      </c:pt>
                      <c:pt idx="4694">
                        <c:v>11.505134936099999</c:v>
                      </c:pt>
                      <c:pt idx="4695">
                        <c:v>11.505134936099999</c:v>
                      </c:pt>
                      <c:pt idx="4696">
                        <c:v>11.505134936099999</c:v>
                      </c:pt>
                      <c:pt idx="4697">
                        <c:v>11.505134936099999</c:v>
                      </c:pt>
                      <c:pt idx="4698">
                        <c:v>11.505134936099999</c:v>
                      </c:pt>
                      <c:pt idx="4699">
                        <c:v>11.505134936099999</c:v>
                      </c:pt>
                      <c:pt idx="4700">
                        <c:v>11.505134936099999</c:v>
                      </c:pt>
                      <c:pt idx="4701">
                        <c:v>11.505134936099999</c:v>
                      </c:pt>
                      <c:pt idx="4702">
                        <c:v>11.505134936099999</c:v>
                      </c:pt>
                      <c:pt idx="4703">
                        <c:v>11.505134936099999</c:v>
                      </c:pt>
                      <c:pt idx="4704">
                        <c:v>11.505134936099999</c:v>
                      </c:pt>
                      <c:pt idx="4705">
                        <c:v>11.505134936099999</c:v>
                      </c:pt>
                      <c:pt idx="4706">
                        <c:v>11.505134936099999</c:v>
                      </c:pt>
                      <c:pt idx="4707">
                        <c:v>11.505134936099999</c:v>
                      </c:pt>
                      <c:pt idx="4708">
                        <c:v>11.502303251399999</c:v>
                      </c:pt>
                      <c:pt idx="4709">
                        <c:v>11.502303251399999</c:v>
                      </c:pt>
                      <c:pt idx="4710">
                        <c:v>11.502303251399999</c:v>
                      </c:pt>
                      <c:pt idx="4711">
                        <c:v>11.502303251399999</c:v>
                      </c:pt>
                      <c:pt idx="4712">
                        <c:v>11.502303251399999</c:v>
                      </c:pt>
                      <c:pt idx="4713">
                        <c:v>11.502303251399999</c:v>
                      </c:pt>
                      <c:pt idx="4714">
                        <c:v>11.502303251399999</c:v>
                      </c:pt>
                      <c:pt idx="4715">
                        <c:v>11.502303251399999</c:v>
                      </c:pt>
                      <c:pt idx="4716">
                        <c:v>11.502303251399999</c:v>
                      </c:pt>
                      <c:pt idx="4717">
                        <c:v>11.502303251399999</c:v>
                      </c:pt>
                      <c:pt idx="4718">
                        <c:v>11.502303251399999</c:v>
                      </c:pt>
                      <c:pt idx="4719">
                        <c:v>11.502303251399999</c:v>
                      </c:pt>
                      <c:pt idx="4720">
                        <c:v>11.502303251399999</c:v>
                      </c:pt>
                      <c:pt idx="4721">
                        <c:v>11.502303251399999</c:v>
                      </c:pt>
                      <c:pt idx="4722">
                        <c:v>11.502303251399999</c:v>
                      </c:pt>
                      <c:pt idx="4723">
                        <c:v>11.502303251399999</c:v>
                      </c:pt>
                      <c:pt idx="4724">
                        <c:v>11.502303251399999</c:v>
                      </c:pt>
                      <c:pt idx="4725">
                        <c:v>11.502303251399999</c:v>
                      </c:pt>
                      <c:pt idx="4726">
                        <c:v>11.502303251399999</c:v>
                      </c:pt>
                      <c:pt idx="4727">
                        <c:v>11.502303251399999</c:v>
                      </c:pt>
                      <c:pt idx="4728">
                        <c:v>11.502303251399999</c:v>
                      </c:pt>
                      <c:pt idx="4729">
                        <c:v>11.502303251399999</c:v>
                      </c:pt>
                      <c:pt idx="4730">
                        <c:v>11.502303251399999</c:v>
                      </c:pt>
                      <c:pt idx="4731">
                        <c:v>11.4994715667</c:v>
                      </c:pt>
                      <c:pt idx="4732">
                        <c:v>11.4994715667</c:v>
                      </c:pt>
                      <c:pt idx="4733">
                        <c:v>11.4994715667</c:v>
                      </c:pt>
                      <c:pt idx="4734">
                        <c:v>11.4994715667</c:v>
                      </c:pt>
                      <c:pt idx="4735">
                        <c:v>11.4994715667</c:v>
                      </c:pt>
                      <c:pt idx="4736">
                        <c:v>11.4994715667</c:v>
                      </c:pt>
                      <c:pt idx="4737">
                        <c:v>11.4994715667</c:v>
                      </c:pt>
                      <c:pt idx="4738">
                        <c:v>11.4994715667</c:v>
                      </c:pt>
                      <c:pt idx="4739">
                        <c:v>11.4994715667</c:v>
                      </c:pt>
                      <c:pt idx="4740">
                        <c:v>11.4994715667</c:v>
                      </c:pt>
                      <c:pt idx="4741">
                        <c:v>11.4994715667</c:v>
                      </c:pt>
                      <c:pt idx="4742">
                        <c:v>11.4994715667</c:v>
                      </c:pt>
                      <c:pt idx="4743">
                        <c:v>11.4994715667</c:v>
                      </c:pt>
                      <c:pt idx="4744">
                        <c:v>11.4994715667</c:v>
                      </c:pt>
                      <c:pt idx="4745">
                        <c:v>11.4994715667</c:v>
                      </c:pt>
                      <c:pt idx="4746">
                        <c:v>11.4994715667</c:v>
                      </c:pt>
                      <c:pt idx="4747">
                        <c:v>11.4994715667</c:v>
                      </c:pt>
                      <c:pt idx="4748">
                        <c:v>11.4994715667</c:v>
                      </c:pt>
                      <c:pt idx="4749">
                        <c:v>11.4994715667</c:v>
                      </c:pt>
                      <c:pt idx="4750">
                        <c:v>11.4994715667</c:v>
                      </c:pt>
                      <c:pt idx="4751">
                        <c:v>11.4994715667</c:v>
                      </c:pt>
                      <c:pt idx="4752">
                        <c:v>11.4994715667</c:v>
                      </c:pt>
                      <c:pt idx="4753">
                        <c:v>11.4994715667</c:v>
                      </c:pt>
                      <c:pt idx="4754">
                        <c:v>11.496639882</c:v>
                      </c:pt>
                      <c:pt idx="4755">
                        <c:v>11.496639882</c:v>
                      </c:pt>
                      <c:pt idx="4756">
                        <c:v>11.496639882</c:v>
                      </c:pt>
                      <c:pt idx="4757">
                        <c:v>11.496639882</c:v>
                      </c:pt>
                      <c:pt idx="4758">
                        <c:v>11.496639882</c:v>
                      </c:pt>
                      <c:pt idx="4759">
                        <c:v>11.496639882</c:v>
                      </c:pt>
                      <c:pt idx="4760">
                        <c:v>11.496639882</c:v>
                      </c:pt>
                      <c:pt idx="4761">
                        <c:v>11.496639882</c:v>
                      </c:pt>
                      <c:pt idx="4762">
                        <c:v>11.496639882</c:v>
                      </c:pt>
                      <c:pt idx="4763">
                        <c:v>11.496639882</c:v>
                      </c:pt>
                      <c:pt idx="4764">
                        <c:v>11.496639882</c:v>
                      </c:pt>
                      <c:pt idx="4765">
                        <c:v>11.496639882</c:v>
                      </c:pt>
                      <c:pt idx="4766">
                        <c:v>11.496639882</c:v>
                      </c:pt>
                      <c:pt idx="4767">
                        <c:v>11.496639882</c:v>
                      </c:pt>
                      <c:pt idx="4768">
                        <c:v>11.496639882</c:v>
                      </c:pt>
                      <c:pt idx="4769">
                        <c:v>11.496639882</c:v>
                      </c:pt>
                      <c:pt idx="4770">
                        <c:v>11.496639882</c:v>
                      </c:pt>
                      <c:pt idx="4771">
                        <c:v>11.496639882</c:v>
                      </c:pt>
                      <c:pt idx="4772">
                        <c:v>11.496639882</c:v>
                      </c:pt>
                      <c:pt idx="4773">
                        <c:v>11.496639882</c:v>
                      </c:pt>
                      <c:pt idx="4774">
                        <c:v>11.496639882</c:v>
                      </c:pt>
                      <c:pt idx="4775">
                        <c:v>11.496639882</c:v>
                      </c:pt>
                      <c:pt idx="4776">
                        <c:v>11.496639882</c:v>
                      </c:pt>
                      <c:pt idx="4777">
                        <c:v>11.493808197299998</c:v>
                      </c:pt>
                      <c:pt idx="4778">
                        <c:v>11.493808197299998</c:v>
                      </c:pt>
                      <c:pt idx="4779">
                        <c:v>11.493808197299998</c:v>
                      </c:pt>
                      <c:pt idx="4780">
                        <c:v>11.493808197299998</c:v>
                      </c:pt>
                      <c:pt idx="4781">
                        <c:v>11.493808197299998</c:v>
                      </c:pt>
                      <c:pt idx="4782">
                        <c:v>11.493808197299998</c:v>
                      </c:pt>
                      <c:pt idx="4783">
                        <c:v>11.493808197299998</c:v>
                      </c:pt>
                      <c:pt idx="4784">
                        <c:v>11.493808197299998</c:v>
                      </c:pt>
                      <c:pt idx="4785">
                        <c:v>11.493808197299998</c:v>
                      </c:pt>
                      <c:pt idx="4786">
                        <c:v>11.493808197299998</c:v>
                      </c:pt>
                      <c:pt idx="4787">
                        <c:v>11.493808197299998</c:v>
                      </c:pt>
                      <c:pt idx="4788">
                        <c:v>11.493808197299998</c:v>
                      </c:pt>
                      <c:pt idx="4789">
                        <c:v>11.493808197299998</c:v>
                      </c:pt>
                      <c:pt idx="4790">
                        <c:v>11.493808197299998</c:v>
                      </c:pt>
                      <c:pt idx="4791">
                        <c:v>11.493808197299998</c:v>
                      </c:pt>
                      <c:pt idx="4792">
                        <c:v>11.493808197299998</c:v>
                      </c:pt>
                      <c:pt idx="4793">
                        <c:v>11.493808197299998</c:v>
                      </c:pt>
                      <c:pt idx="4794">
                        <c:v>11.493808197299998</c:v>
                      </c:pt>
                      <c:pt idx="4795">
                        <c:v>11.493808197299998</c:v>
                      </c:pt>
                      <c:pt idx="4796">
                        <c:v>11.493808197299998</c:v>
                      </c:pt>
                      <c:pt idx="4797">
                        <c:v>11.493808197299998</c:v>
                      </c:pt>
                      <c:pt idx="4798">
                        <c:v>11.493808197299998</c:v>
                      </c:pt>
                      <c:pt idx="4799">
                        <c:v>11.493808197299998</c:v>
                      </c:pt>
                      <c:pt idx="4800">
                        <c:v>11.4909765126</c:v>
                      </c:pt>
                      <c:pt idx="4801">
                        <c:v>11.4909765126</c:v>
                      </c:pt>
                      <c:pt idx="4802">
                        <c:v>11.4909765126</c:v>
                      </c:pt>
                      <c:pt idx="4803">
                        <c:v>11.4909765126</c:v>
                      </c:pt>
                      <c:pt idx="4804">
                        <c:v>11.4909765126</c:v>
                      </c:pt>
                      <c:pt idx="4805">
                        <c:v>11.4909765126</c:v>
                      </c:pt>
                      <c:pt idx="4806">
                        <c:v>11.4909765126</c:v>
                      </c:pt>
                      <c:pt idx="4807">
                        <c:v>11.4909765126</c:v>
                      </c:pt>
                      <c:pt idx="4808">
                        <c:v>11.4909765126</c:v>
                      </c:pt>
                      <c:pt idx="4809">
                        <c:v>11.4909765126</c:v>
                      </c:pt>
                      <c:pt idx="4810">
                        <c:v>11.4909765126</c:v>
                      </c:pt>
                      <c:pt idx="4811">
                        <c:v>11.4909765126</c:v>
                      </c:pt>
                      <c:pt idx="4812">
                        <c:v>11.4909765126</c:v>
                      </c:pt>
                      <c:pt idx="4813">
                        <c:v>11.4909765126</c:v>
                      </c:pt>
                      <c:pt idx="4814">
                        <c:v>11.4909765126</c:v>
                      </c:pt>
                      <c:pt idx="4815">
                        <c:v>11.4909765126</c:v>
                      </c:pt>
                      <c:pt idx="4816">
                        <c:v>11.4909765126</c:v>
                      </c:pt>
                      <c:pt idx="4817">
                        <c:v>11.4909765126</c:v>
                      </c:pt>
                      <c:pt idx="4818">
                        <c:v>11.4909765126</c:v>
                      </c:pt>
                      <c:pt idx="4819">
                        <c:v>11.4909765126</c:v>
                      </c:pt>
                      <c:pt idx="4820">
                        <c:v>11.4909765126</c:v>
                      </c:pt>
                      <c:pt idx="4821">
                        <c:v>11.4909765126</c:v>
                      </c:pt>
                      <c:pt idx="4822">
                        <c:v>11.4909765126</c:v>
                      </c:pt>
                      <c:pt idx="4823">
                        <c:v>11.488144827899999</c:v>
                      </c:pt>
                      <c:pt idx="4824">
                        <c:v>11.488144827899999</c:v>
                      </c:pt>
                      <c:pt idx="4825">
                        <c:v>11.488144827899999</c:v>
                      </c:pt>
                      <c:pt idx="4826">
                        <c:v>11.488144827899999</c:v>
                      </c:pt>
                      <c:pt idx="4827">
                        <c:v>11.488144827899999</c:v>
                      </c:pt>
                      <c:pt idx="4828">
                        <c:v>11.488144827899999</c:v>
                      </c:pt>
                      <c:pt idx="4829">
                        <c:v>11.488144827899999</c:v>
                      </c:pt>
                      <c:pt idx="4830">
                        <c:v>11.488144827899999</c:v>
                      </c:pt>
                      <c:pt idx="4831">
                        <c:v>11.488144827899999</c:v>
                      </c:pt>
                      <c:pt idx="4832">
                        <c:v>11.488144827899999</c:v>
                      </c:pt>
                      <c:pt idx="4833">
                        <c:v>11.488144827899999</c:v>
                      </c:pt>
                      <c:pt idx="4834">
                        <c:v>11.488144827899999</c:v>
                      </c:pt>
                      <c:pt idx="4835">
                        <c:v>11.488144827899999</c:v>
                      </c:pt>
                      <c:pt idx="4836">
                        <c:v>11.488144827899999</c:v>
                      </c:pt>
                      <c:pt idx="4837">
                        <c:v>11.488144827899999</c:v>
                      </c:pt>
                      <c:pt idx="4838">
                        <c:v>11.488144827899999</c:v>
                      </c:pt>
                      <c:pt idx="4839">
                        <c:v>11.488144827899999</c:v>
                      </c:pt>
                      <c:pt idx="4840">
                        <c:v>11.488144827899999</c:v>
                      </c:pt>
                      <c:pt idx="4841">
                        <c:v>11.488144827899999</c:v>
                      </c:pt>
                      <c:pt idx="4842">
                        <c:v>11.488144827899999</c:v>
                      </c:pt>
                      <c:pt idx="4843">
                        <c:v>11.488144827899999</c:v>
                      </c:pt>
                      <c:pt idx="4844">
                        <c:v>11.488144827899999</c:v>
                      </c:pt>
                      <c:pt idx="4845">
                        <c:v>11.485313143200001</c:v>
                      </c:pt>
                      <c:pt idx="4846">
                        <c:v>11.485313143200001</c:v>
                      </c:pt>
                      <c:pt idx="4847">
                        <c:v>11.485313143200001</c:v>
                      </c:pt>
                      <c:pt idx="4848">
                        <c:v>11.485313143200001</c:v>
                      </c:pt>
                      <c:pt idx="4849">
                        <c:v>11.485313143200001</c:v>
                      </c:pt>
                      <c:pt idx="4850">
                        <c:v>11.485313143200001</c:v>
                      </c:pt>
                      <c:pt idx="4851">
                        <c:v>11.485313143200001</c:v>
                      </c:pt>
                      <c:pt idx="4852">
                        <c:v>11.485313143200001</c:v>
                      </c:pt>
                      <c:pt idx="4853">
                        <c:v>11.485313143200001</c:v>
                      </c:pt>
                      <c:pt idx="4854">
                        <c:v>11.485313143200001</c:v>
                      </c:pt>
                      <c:pt idx="4855">
                        <c:v>11.485313143200001</c:v>
                      </c:pt>
                      <c:pt idx="4856">
                        <c:v>11.485313143200001</c:v>
                      </c:pt>
                      <c:pt idx="4857">
                        <c:v>11.485313143200001</c:v>
                      </c:pt>
                      <c:pt idx="4858">
                        <c:v>11.485313143200001</c:v>
                      </c:pt>
                      <c:pt idx="4859">
                        <c:v>11.485313143200001</c:v>
                      </c:pt>
                      <c:pt idx="4860">
                        <c:v>11.485313143200001</c:v>
                      </c:pt>
                      <c:pt idx="4861">
                        <c:v>11.485313143200001</c:v>
                      </c:pt>
                      <c:pt idx="4862">
                        <c:v>11.485313143200001</c:v>
                      </c:pt>
                      <c:pt idx="4863">
                        <c:v>11.485313143200001</c:v>
                      </c:pt>
                      <c:pt idx="4864">
                        <c:v>11.485313143200001</c:v>
                      </c:pt>
                      <c:pt idx="4865">
                        <c:v>11.485313143200001</c:v>
                      </c:pt>
                      <c:pt idx="4866">
                        <c:v>11.485313143200001</c:v>
                      </c:pt>
                      <c:pt idx="4867">
                        <c:v>11.485313143200001</c:v>
                      </c:pt>
                      <c:pt idx="4868">
                        <c:v>11.482481458499999</c:v>
                      </c:pt>
                      <c:pt idx="4869">
                        <c:v>11.482481458499999</c:v>
                      </c:pt>
                      <c:pt idx="4870">
                        <c:v>11.482481458499999</c:v>
                      </c:pt>
                      <c:pt idx="4871">
                        <c:v>11.482481458499999</c:v>
                      </c:pt>
                      <c:pt idx="4872">
                        <c:v>11.482481458499999</c:v>
                      </c:pt>
                      <c:pt idx="4873">
                        <c:v>11.482481458499999</c:v>
                      </c:pt>
                      <c:pt idx="4874">
                        <c:v>11.482481458499999</c:v>
                      </c:pt>
                      <c:pt idx="4875">
                        <c:v>11.482481458499999</c:v>
                      </c:pt>
                      <c:pt idx="4876">
                        <c:v>11.482481458499999</c:v>
                      </c:pt>
                      <c:pt idx="4877">
                        <c:v>11.482481458499999</c:v>
                      </c:pt>
                      <c:pt idx="4878">
                        <c:v>11.482481458499999</c:v>
                      </c:pt>
                      <c:pt idx="4879">
                        <c:v>11.482481458499999</c:v>
                      </c:pt>
                      <c:pt idx="4880">
                        <c:v>11.482481458499999</c:v>
                      </c:pt>
                      <c:pt idx="4881">
                        <c:v>11.482481458499999</c:v>
                      </c:pt>
                      <c:pt idx="4882">
                        <c:v>11.482481458499999</c:v>
                      </c:pt>
                      <c:pt idx="4883">
                        <c:v>11.482481458499999</c:v>
                      </c:pt>
                      <c:pt idx="4884">
                        <c:v>11.482481458499999</c:v>
                      </c:pt>
                      <c:pt idx="4885">
                        <c:v>11.482481458499999</c:v>
                      </c:pt>
                      <c:pt idx="4886">
                        <c:v>11.482481458499999</c:v>
                      </c:pt>
                      <c:pt idx="4887">
                        <c:v>11.482481458499999</c:v>
                      </c:pt>
                      <c:pt idx="4888">
                        <c:v>11.482481458499999</c:v>
                      </c:pt>
                      <c:pt idx="4889">
                        <c:v>11.482481458499999</c:v>
                      </c:pt>
                      <c:pt idx="4890">
                        <c:v>11.482481458499999</c:v>
                      </c:pt>
                      <c:pt idx="4891">
                        <c:v>11.479649773799999</c:v>
                      </c:pt>
                      <c:pt idx="4892">
                        <c:v>11.479649773799999</c:v>
                      </c:pt>
                      <c:pt idx="4893">
                        <c:v>11.479649773799999</c:v>
                      </c:pt>
                      <c:pt idx="4894">
                        <c:v>11.479649773799999</c:v>
                      </c:pt>
                      <c:pt idx="4895">
                        <c:v>11.479649773799999</c:v>
                      </c:pt>
                      <c:pt idx="4896">
                        <c:v>11.479649773799999</c:v>
                      </c:pt>
                      <c:pt idx="4897">
                        <c:v>11.479649773799999</c:v>
                      </c:pt>
                      <c:pt idx="4898">
                        <c:v>11.479649773799999</c:v>
                      </c:pt>
                      <c:pt idx="4899">
                        <c:v>11.479649773799999</c:v>
                      </c:pt>
                      <c:pt idx="4900">
                        <c:v>11.479649773799999</c:v>
                      </c:pt>
                      <c:pt idx="4901">
                        <c:v>11.479649773799999</c:v>
                      </c:pt>
                      <c:pt idx="4902">
                        <c:v>11.479649773799999</c:v>
                      </c:pt>
                      <c:pt idx="4903">
                        <c:v>11.479649773799999</c:v>
                      </c:pt>
                      <c:pt idx="4904">
                        <c:v>11.479649773799999</c:v>
                      </c:pt>
                      <c:pt idx="4905">
                        <c:v>11.479649773799999</c:v>
                      </c:pt>
                      <c:pt idx="4906">
                        <c:v>11.479649773799999</c:v>
                      </c:pt>
                      <c:pt idx="4907">
                        <c:v>11.479649773799999</c:v>
                      </c:pt>
                      <c:pt idx="4908">
                        <c:v>11.479649773799999</c:v>
                      </c:pt>
                      <c:pt idx="4909">
                        <c:v>11.479649773799999</c:v>
                      </c:pt>
                      <c:pt idx="4910">
                        <c:v>11.479649773799999</c:v>
                      </c:pt>
                      <c:pt idx="4911">
                        <c:v>11.479649773799999</c:v>
                      </c:pt>
                      <c:pt idx="4912">
                        <c:v>11.479649773799999</c:v>
                      </c:pt>
                      <c:pt idx="4913">
                        <c:v>11.479649773799999</c:v>
                      </c:pt>
                      <c:pt idx="4914">
                        <c:v>11.4768180891</c:v>
                      </c:pt>
                      <c:pt idx="4915">
                        <c:v>11.4768180891</c:v>
                      </c:pt>
                      <c:pt idx="4916">
                        <c:v>11.4768180891</c:v>
                      </c:pt>
                      <c:pt idx="4917">
                        <c:v>11.4768180891</c:v>
                      </c:pt>
                      <c:pt idx="4918">
                        <c:v>11.4768180891</c:v>
                      </c:pt>
                      <c:pt idx="4919">
                        <c:v>11.4768180891</c:v>
                      </c:pt>
                      <c:pt idx="4920">
                        <c:v>11.4768180891</c:v>
                      </c:pt>
                      <c:pt idx="4921">
                        <c:v>11.4768180891</c:v>
                      </c:pt>
                      <c:pt idx="4922">
                        <c:v>11.4768180891</c:v>
                      </c:pt>
                      <c:pt idx="4923">
                        <c:v>11.4768180891</c:v>
                      </c:pt>
                      <c:pt idx="4924">
                        <c:v>11.4768180891</c:v>
                      </c:pt>
                      <c:pt idx="4925">
                        <c:v>11.4768180891</c:v>
                      </c:pt>
                      <c:pt idx="4926">
                        <c:v>11.4768180891</c:v>
                      </c:pt>
                      <c:pt idx="4927">
                        <c:v>11.4768180891</c:v>
                      </c:pt>
                      <c:pt idx="4928">
                        <c:v>11.4768180891</c:v>
                      </c:pt>
                      <c:pt idx="4929">
                        <c:v>11.4768180891</c:v>
                      </c:pt>
                      <c:pt idx="4930">
                        <c:v>11.4768180891</c:v>
                      </c:pt>
                      <c:pt idx="4931">
                        <c:v>11.4768180891</c:v>
                      </c:pt>
                      <c:pt idx="4932">
                        <c:v>11.4768180891</c:v>
                      </c:pt>
                      <c:pt idx="4933">
                        <c:v>11.4768180891</c:v>
                      </c:pt>
                      <c:pt idx="4934">
                        <c:v>11.4768180891</c:v>
                      </c:pt>
                      <c:pt idx="4935">
                        <c:v>11.4768180891</c:v>
                      </c:pt>
                      <c:pt idx="4936">
                        <c:v>11.4768180891</c:v>
                      </c:pt>
                      <c:pt idx="4937">
                        <c:v>11.4739864044</c:v>
                      </c:pt>
                      <c:pt idx="4938">
                        <c:v>11.4739864044</c:v>
                      </c:pt>
                      <c:pt idx="4939">
                        <c:v>11.4739864044</c:v>
                      </c:pt>
                      <c:pt idx="4940">
                        <c:v>11.4739864044</c:v>
                      </c:pt>
                      <c:pt idx="4941">
                        <c:v>11.4739864044</c:v>
                      </c:pt>
                      <c:pt idx="4942">
                        <c:v>11.4739864044</c:v>
                      </c:pt>
                      <c:pt idx="4943">
                        <c:v>11.4739864044</c:v>
                      </c:pt>
                      <c:pt idx="4944">
                        <c:v>11.4739864044</c:v>
                      </c:pt>
                      <c:pt idx="4945">
                        <c:v>11.4739864044</c:v>
                      </c:pt>
                      <c:pt idx="4946">
                        <c:v>11.4739864044</c:v>
                      </c:pt>
                      <c:pt idx="4947">
                        <c:v>11.4739864044</c:v>
                      </c:pt>
                      <c:pt idx="4948">
                        <c:v>11.4739864044</c:v>
                      </c:pt>
                      <c:pt idx="4949">
                        <c:v>11.4739864044</c:v>
                      </c:pt>
                      <c:pt idx="4950">
                        <c:v>11.4739864044</c:v>
                      </c:pt>
                      <c:pt idx="4951">
                        <c:v>11.4739864044</c:v>
                      </c:pt>
                      <c:pt idx="4952">
                        <c:v>11.4739864044</c:v>
                      </c:pt>
                      <c:pt idx="4953">
                        <c:v>11.4739864044</c:v>
                      </c:pt>
                      <c:pt idx="4954">
                        <c:v>11.4739864044</c:v>
                      </c:pt>
                      <c:pt idx="4955">
                        <c:v>11.4739864044</c:v>
                      </c:pt>
                      <c:pt idx="4956">
                        <c:v>11.4739864044</c:v>
                      </c:pt>
                      <c:pt idx="4957">
                        <c:v>11.4739864044</c:v>
                      </c:pt>
                      <c:pt idx="4958">
                        <c:v>11.4739864044</c:v>
                      </c:pt>
                      <c:pt idx="4959">
                        <c:v>11.4739864044</c:v>
                      </c:pt>
                      <c:pt idx="4960">
                        <c:v>11.471154719699999</c:v>
                      </c:pt>
                      <c:pt idx="4961">
                        <c:v>11.471154719699999</c:v>
                      </c:pt>
                      <c:pt idx="4962">
                        <c:v>11.471154719699999</c:v>
                      </c:pt>
                      <c:pt idx="4963">
                        <c:v>11.471154719699999</c:v>
                      </c:pt>
                      <c:pt idx="4964">
                        <c:v>11.471154719699999</c:v>
                      </c:pt>
                      <c:pt idx="4965">
                        <c:v>11.471154719699999</c:v>
                      </c:pt>
                      <c:pt idx="4966">
                        <c:v>11.471154719699999</c:v>
                      </c:pt>
                      <c:pt idx="4967">
                        <c:v>11.471154719699999</c:v>
                      </c:pt>
                      <c:pt idx="4968">
                        <c:v>11.471154719699999</c:v>
                      </c:pt>
                      <c:pt idx="4969">
                        <c:v>11.471154719699999</c:v>
                      </c:pt>
                      <c:pt idx="4970">
                        <c:v>11.471154719699999</c:v>
                      </c:pt>
                      <c:pt idx="4971">
                        <c:v>11.471154719699999</c:v>
                      </c:pt>
                      <c:pt idx="4972">
                        <c:v>11.471154719699999</c:v>
                      </c:pt>
                      <c:pt idx="4973">
                        <c:v>11.471154719699999</c:v>
                      </c:pt>
                      <c:pt idx="4974">
                        <c:v>11.471154719699999</c:v>
                      </c:pt>
                      <c:pt idx="4975">
                        <c:v>11.471154719699999</c:v>
                      </c:pt>
                      <c:pt idx="4976">
                        <c:v>11.471154719699999</c:v>
                      </c:pt>
                      <c:pt idx="4977">
                        <c:v>11.471154719699999</c:v>
                      </c:pt>
                      <c:pt idx="4978">
                        <c:v>11.471154719699999</c:v>
                      </c:pt>
                      <c:pt idx="4979">
                        <c:v>11.471154719699999</c:v>
                      </c:pt>
                      <c:pt idx="4980">
                        <c:v>11.471154719699999</c:v>
                      </c:pt>
                      <c:pt idx="4981">
                        <c:v>11.471154719699999</c:v>
                      </c:pt>
                      <c:pt idx="4982">
                        <c:v>11.468323034999999</c:v>
                      </c:pt>
                      <c:pt idx="4983">
                        <c:v>11.468323034999999</c:v>
                      </c:pt>
                      <c:pt idx="4984">
                        <c:v>11.468323034999999</c:v>
                      </c:pt>
                      <c:pt idx="4985">
                        <c:v>11.468323034999999</c:v>
                      </c:pt>
                      <c:pt idx="4986">
                        <c:v>11.468323034999999</c:v>
                      </c:pt>
                      <c:pt idx="4987">
                        <c:v>11.468323034999999</c:v>
                      </c:pt>
                      <c:pt idx="4988">
                        <c:v>11.468323034999999</c:v>
                      </c:pt>
                      <c:pt idx="4989">
                        <c:v>11.468323034999999</c:v>
                      </c:pt>
                      <c:pt idx="4990">
                        <c:v>11.468323034999999</c:v>
                      </c:pt>
                      <c:pt idx="4991">
                        <c:v>11.468323034999999</c:v>
                      </c:pt>
                      <c:pt idx="4992">
                        <c:v>11.468323034999999</c:v>
                      </c:pt>
                      <c:pt idx="4993">
                        <c:v>11.468323034999999</c:v>
                      </c:pt>
                      <c:pt idx="4994">
                        <c:v>11.468323034999999</c:v>
                      </c:pt>
                      <c:pt idx="4995">
                        <c:v>11.468323034999999</c:v>
                      </c:pt>
                      <c:pt idx="4996">
                        <c:v>11.468323034999999</c:v>
                      </c:pt>
                      <c:pt idx="4997">
                        <c:v>11.468323034999999</c:v>
                      </c:pt>
                      <c:pt idx="4998">
                        <c:v>11.468323034999999</c:v>
                      </c:pt>
                      <c:pt idx="4999">
                        <c:v>11.468323034999999</c:v>
                      </c:pt>
                      <c:pt idx="5000">
                        <c:v>11.468323034999999</c:v>
                      </c:pt>
                      <c:pt idx="5001">
                        <c:v>11.468323034999999</c:v>
                      </c:pt>
                      <c:pt idx="5002">
                        <c:v>11.468323034999999</c:v>
                      </c:pt>
                      <c:pt idx="5003">
                        <c:v>11.468323034999999</c:v>
                      </c:pt>
                      <c:pt idx="5004">
                        <c:v>11.468323034999999</c:v>
                      </c:pt>
                      <c:pt idx="5005">
                        <c:v>11.465491350299999</c:v>
                      </c:pt>
                      <c:pt idx="5006">
                        <c:v>11.465491350299999</c:v>
                      </c:pt>
                      <c:pt idx="5007">
                        <c:v>11.465491350299999</c:v>
                      </c:pt>
                      <c:pt idx="5008">
                        <c:v>11.465491350299999</c:v>
                      </c:pt>
                      <c:pt idx="5009">
                        <c:v>11.465491350299999</c:v>
                      </c:pt>
                      <c:pt idx="5010">
                        <c:v>11.465491350299999</c:v>
                      </c:pt>
                      <c:pt idx="5011">
                        <c:v>11.465491350299999</c:v>
                      </c:pt>
                      <c:pt idx="5012">
                        <c:v>11.465491350299999</c:v>
                      </c:pt>
                      <c:pt idx="5013">
                        <c:v>11.465491350299999</c:v>
                      </c:pt>
                      <c:pt idx="5014">
                        <c:v>11.465491350299999</c:v>
                      </c:pt>
                      <c:pt idx="5015">
                        <c:v>11.465491350299999</c:v>
                      </c:pt>
                      <c:pt idx="5016">
                        <c:v>11.465491350299999</c:v>
                      </c:pt>
                      <c:pt idx="5017">
                        <c:v>11.465491350299999</c:v>
                      </c:pt>
                      <c:pt idx="5018">
                        <c:v>11.465491350299999</c:v>
                      </c:pt>
                      <c:pt idx="5019">
                        <c:v>11.465491350299999</c:v>
                      </c:pt>
                      <c:pt idx="5020">
                        <c:v>11.465491350299999</c:v>
                      </c:pt>
                      <c:pt idx="5021">
                        <c:v>11.465491350299999</c:v>
                      </c:pt>
                      <c:pt idx="5022">
                        <c:v>11.465491350299999</c:v>
                      </c:pt>
                      <c:pt idx="5023">
                        <c:v>11.465491350299999</c:v>
                      </c:pt>
                      <c:pt idx="5024">
                        <c:v>11.465491350299999</c:v>
                      </c:pt>
                      <c:pt idx="5025">
                        <c:v>11.465491350299999</c:v>
                      </c:pt>
                      <c:pt idx="5026">
                        <c:v>11.465491350299999</c:v>
                      </c:pt>
                      <c:pt idx="5027">
                        <c:v>11.465491350299999</c:v>
                      </c:pt>
                      <c:pt idx="5028">
                        <c:v>11.4626596656</c:v>
                      </c:pt>
                      <c:pt idx="5029">
                        <c:v>11.4626596656</c:v>
                      </c:pt>
                      <c:pt idx="5030">
                        <c:v>11.4626596656</c:v>
                      </c:pt>
                      <c:pt idx="5031">
                        <c:v>11.4626596656</c:v>
                      </c:pt>
                      <c:pt idx="5032">
                        <c:v>11.4626596656</c:v>
                      </c:pt>
                      <c:pt idx="5033">
                        <c:v>11.4626596656</c:v>
                      </c:pt>
                      <c:pt idx="5034">
                        <c:v>11.4626596656</c:v>
                      </c:pt>
                      <c:pt idx="5035">
                        <c:v>11.4626596656</c:v>
                      </c:pt>
                      <c:pt idx="5036">
                        <c:v>11.4626596656</c:v>
                      </c:pt>
                      <c:pt idx="5037">
                        <c:v>11.4626596656</c:v>
                      </c:pt>
                      <c:pt idx="5038">
                        <c:v>11.4626596656</c:v>
                      </c:pt>
                      <c:pt idx="5039">
                        <c:v>11.4626596656</c:v>
                      </c:pt>
                      <c:pt idx="5040">
                        <c:v>11.4626596656</c:v>
                      </c:pt>
                      <c:pt idx="5041">
                        <c:v>11.4626596656</c:v>
                      </c:pt>
                      <c:pt idx="5042">
                        <c:v>11.4626596656</c:v>
                      </c:pt>
                      <c:pt idx="5043">
                        <c:v>11.4626596656</c:v>
                      </c:pt>
                      <c:pt idx="5044">
                        <c:v>11.4626596656</c:v>
                      </c:pt>
                      <c:pt idx="5045">
                        <c:v>11.4626596656</c:v>
                      </c:pt>
                      <c:pt idx="5046">
                        <c:v>11.4626596656</c:v>
                      </c:pt>
                      <c:pt idx="5047">
                        <c:v>11.4626596656</c:v>
                      </c:pt>
                      <c:pt idx="5048">
                        <c:v>11.4626596656</c:v>
                      </c:pt>
                      <c:pt idx="5049">
                        <c:v>11.4626596656</c:v>
                      </c:pt>
                      <c:pt idx="5050">
                        <c:v>11.4626596656</c:v>
                      </c:pt>
                      <c:pt idx="5051">
                        <c:v>11.4598279809</c:v>
                      </c:pt>
                      <c:pt idx="5052">
                        <c:v>11.4598279809</c:v>
                      </c:pt>
                      <c:pt idx="5053">
                        <c:v>11.4598279809</c:v>
                      </c:pt>
                      <c:pt idx="5054">
                        <c:v>11.4598279809</c:v>
                      </c:pt>
                      <c:pt idx="5055">
                        <c:v>11.4598279809</c:v>
                      </c:pt>
                      <c:pt idx="5056">
                        <c:v>11.4598279809</c:v>
                      </c:pt>
                      <c:pt idx="5057">
                        <c:v>11.4598279809</c:v>
                      </c:pt>
                      <c:pt idx="5058">
                        <c:v>11.4598279809</c:v>
                      </c:pt>
                      <c:pt idx="5059">
                        <c:v>11.4598279809</c:v>
                      </c:pt>
                      <c:pt idx="5060">
                        <c:v>11.4598279809</c:v>
                      </c:pt>
                      <c:pt idx="5061">
                        <c:v>11.4598279809</c:v>
                      </c:pt>
                      <c:pt idx="5062">
                        <c:v>11.4598279809</c:v>
                      </c:pt>
                      <c:pt idx="5063">
                        <c:v>11.4598279809</c:v>
                      </c:pt>
                      <c:pt idx="5064">
                        <c:v>11.4598279809</c:v>
                      </c:pt>
                      <c:pt idx="5065">
                        <c:v>11.4598279809</c:v>
                      </c:pt>
                      <c:pt idx="5066">
                        <c:v>11.4598279809</c:v>
                      </c:pt>
                      <c:pt idx="5067">
                        <c:v>11.4598279809</c:v>
                      </c:pt>
                      <c:pt idx="5068">
                        <c:v>11.4598279809</c:v>
                      </c:pt>
                      <c:pt idx="5069">
                        <c:v>11.4598279809</c:v>
                      </c:pt>
                      <c:pt idx="5070">
                        <c:v>11.4598279809</c:v>
                      </c:pt>
                      <c:pt idx="5071">
                        <c:v>11.4598279809</c:v>
                      </c:pt>
                      <c:pt idx="5072">
                        <c:v>11.4598279809</c:v>
                      </c:pt>
                      <c:pt idx="5073">
                        <c:v>11.4598279809</c:v>
                      </c:pt>
                      <c:pt idx="5074">
                        <c:v>11.4569962962</c:v>
                      </c:pt>
                      <c:pt idx="5075">
                        <c:v>11.4569962962</c:v>
                      </c:pt>
                      <c:pt idx="5076">
                        <c:v>11.4569962962</c:v>
                      </c:pt>
                      <c:pt idx="5077">
                        <c:v>11.4569962962</c:v>
                      </c:pt>
                      <c:pt idx="5078">
                        <c:v>11.4569962962</c:v>
                      </c:pt>
                      <c:pt idx="5079">
                        <c:v>11.4569962962</c:v>
                      </c:pt>
                      <c:pt idx="5080">
                        <c:v>11.4569962962</c:v>
                      </c:pt>
                      <c:pt idx="5081">
                        <c:v>11.4569962962</c:v>
                      </c:pt>
                      <c:pt idx="5082">
                        <c:v>11.4569962962</c:v>
                      </c:pt>
                      <c:pt idx="5083">
                        <c:v>11.4569962962</c:v>
                      </c:pt>
                      <c:pt idx="5084">
                        <c:v>11.4569962962</c:v>
                      </c:pt>
                      <c:pt idx="5085">
                        <c:v>11.4569962962</c:v>
                      </c:pt>
                      <c:pt idx="5086">
                        <c:v>11.4569962962</c:v>
                      </c:pt>
                      <c:pt idx="5087">
                        <c:v>11.4569962962</c:v>
                      </c:pt>
                      <c:pt idx="5088">
                        <c:v>11.4569962962</c:v>
                      </c:pt>
                      <c:pt idx="5089">
                        <c:v>11.4569962962</c:v>
                      </c:pt>
                      <c:pt idx="5090">
                        <c:v>11.4569962962</c:v>
                      </c:pt>
                      <c:pt idx="5091">
                        <c:v>11.4569962962</c:v>
                      </c:pt>
                      <c:pt idx="5092">
                        <c:v>11.4569962962</c:v>
                      </c:pt>
                      <c:pt idx="5093">
                        <c:v>11.4569962962</c:v>
                      </c:pt>
                      <c:pt idx="5094">
                        <c:v>11.4569962962</c:v>
                      </c:pt>
                      <c:pt idx="5095">
                        <c:v>11.4569962962</c:v>
                      </c:pt>
                      <c:pt idx="5096">
                        <c:v>11.4569962962</c:v>
                      </c:pt>
                      <c:pt idx="5097">
                        <c:v>11.4541646115</c:v>
                      </c:pt>
                      <c:pt idx="5098">
                        <c:v>11.4541646115</c:v>
                      </c:pt>
                      <c:pt idx="5099">
                        <c:v>11.4541646115</c:v>
                      </c:pt>
                      <c:pt idx="5100">
                        <c:v>11.4541646115</c:v>
                      </c:pt>
                      <c:pt idx="5101">
                        <c:v>11.4541646115</c:v>
                      </c:pt>
                      <c:pt idx="5102">
                        <c:v>11.4541646115</c:v>
                      </c:pt>
                      <c:pt idx="5103">
                        <c:v>11.4541646115</c:v>
                      </c:pt>
                      <c:pt idx="5104">
                        <c:v>11.4541646115</c:v>
                      </c:pt>
                      <c:pt idx="5105">
                        <c:v>11.4541646115</c:v>
                      </c:pt>
                      <c:pt idx="5106">
                        <c:v>11.4541646115</c:v>
                      </c:pt>
                      <c:pt idx="5107">
                        <c:v>11.4541646115</c:v>
                      </c:pt>
                      <c:pt idx="5108">
                        <c:v>11.4541646115</c:v>
                      </c:pt>
                      <c:pt idx="5109">
                        <c:v>11.4541646115</c:v>
                      </c:pt>
                      <c:pt idx="5110">
                        <c:v>11.4541646115</c:v>
                      </c:pt>
                      <c:pt idx="5111">
                        <c:v>11.4541646115</c:v>
                      </c:pt>
                      <c:pt idx="5112">
                        <c:v>11.4541646115</c:v>
                      </c:pt>
                      <c:pt idx="5113">
                        <c:v>11.4541646115</c:v>
                      </c:pt>
                      <c:pt idx="5114">
                        <c:v>11.4541646115</c:v>
                      </c:pt>
                      <c:pt idx="5115">
                        <c:v>11.4541646115</c:v>
                      </c:pt>
                      <c:pt idx="5116">
                        <c:v>11.4541646115</c:v>
                      </c:pt>
                      <c:pt idx="5117">
                        <c:v>11.4541646115</c:v>
                      </c:pt>
                      <c:pt idx="5118">
                        <c:v>11.4541646115</c:v>
                      </c:pt>
                      <c:pt idx="5119">
                        <c:v>11.4541646115</c:v>
                      </c:pt>
                      <c:pt idx="5120">
                        <c:v>11.451332926799999</c:v>
                      </c:pt>
                      <c:pt idx="5121">
                        <c:v>11.451332926799999</c:v>
                      </c:pt>
                      <c:pt idx="5122">
                        <c:v>11.451332926799999</c:v>
                      </c:pt>
                      <c:pt idx="5123">
                        <c:v>11.451332926799999</c:v>
                      </c:pt>
                      <c:pt idx="5124">
                        <c:v>11.451332926799999</c:v>
                      </c:pt>
                      <c:pt idx="5125">
                        <c:v>11.451332926799999</c:v>
                      </c:pt>
                      <c:pt idx="5126">
                        <c:v>11.451332926799999</c:v>
                      </c:pt>
                      <c:pt idx="5127">
                        <c:v>11.451332926799999</c:v>
                      </c:pt>
                      <c:pt idx="5128">
                        <c:v>11.451332926799999</c:v>
                      </c:pt>
                      <c:pt idx="5129">
                        <c:v>11.451332926799999</c:v>
                      </c:pt>
                      <c:pt idx="5130">
                        <c:v>11.451332926799999</c:v>
                      </c:pt>
                      <c:pt idx="5131">
                        <c:v>11.451332926799999</c:v>
                      </c:pt>
                      <c:pt idx="5132">
                        <c:v>11.451332926799999</c:v>
                      </c:pt>
                      <c:pt idx="5133">
                        <c:v>11.451332926799999</c:v>
                      </c:pt>
                      <c:pt idx="5134">
                        <c:v>11.451332926799999</c:v>
                      </c:pt>
                      <c:pt idx="5135">
                        <c:v>11.451332926799999</c:v>
                      </c:pt>
                      <c:pt idx="5136">
                        <c:v>11.451332926799999</c:v>
                      </c:pt>
                      <c:pt idx="5137">
                        <c:v>11.451332926799999</c:v>
                      </c:pt>
                      <c:pt idx="5138">
                        <c:v>11.451332926799999</c:v>
                      </c:pt>
                      <c:pt idx="5139">
                        <c:v>11.451332926799999</c:v>
                      </c:pt>
                      <c:pt idx="5140">
                        <c:v>11.451332926799999</c:v>
                      </c:pt>
                      <c:pt idx="5141">
                        <c:v>11.451332926799999</c:v>
                      </c:pt>
                      <c:pt idx="5142">
                        <c:v>11.451332926799999</c:v>
                      </c:pt>
                      <c:pt idx="5143">
                        <c:v>11.448501242100001</c:v>
                      </c:pt>
                      <c:pt idx="5144">
                        <c:v>11.448501242100001</c:v>
                      </c:pt>
                      <c:pt idx="5145">
                        <c:v>11.448501242100001</c:v>
                      </c:pt>
                      <c:pt idx="5146">
                        <c:v>11.448501242100001</c:v>
                      </c:pt>
                      <c:pt idx="5147">
                        <c:v>11.448501242100001</c:v>
                      </c:pt>
                      <c:pt idx="5148">
                        <c:v>11.448501242100001</c:v>
                      </c:pt>
                      <c:pt idx="5149">
                        <c:v>11.448501242100001</c:v>
                      </c:pt>
                      <c:pt idx="5150">
                        <c:v>11.448501242100001</c:v>
                      </c:pt>
                      <c:pt idx="5151">
                        <c:v>11.448501242100001</c:v>
                      </c:pt>
                      <c:pt idx="5152">
                        <c:v>11.448501242100001</c:v>
                      </c:pt>
                      <c:pt idx="5153">
                        <c:v>11.448501242100001</c:v>
                      </c:pt>
                      <c:pt idx="5154">
                        <c:v>11.448501242100001</c:v>
                      </c:pt>
                      <c:pt idx="5155">
                        <c:v>11.448501242100001</c:v>
                      </c:pt>
                      <c:pt idx="5156">
                        <c:v>11.448501242100001</c:v>
                      </c:pt>
                      <c:pt idx="5157">
                        <c:v>11.448501242100001</c:v>
                      </c:pt>
                      <c:pt idx="5158">
                        <c:v>11.448501242100001</c:v>
                      </c:pt>
                      <c:pt idx="5159">
                        <c:v>11.448501242100001</c:v>
                      </c:pt>
                      <c:pt idx="5160">
                        <c:v>11.448501242100001</c:v>
                      </c:pt>
                      <c:pt idx="5161">
                        <c:v>11.448501242100001</c:v>
                      </c:pt>
                      <c:pt idx="5162">
                        <c:v>11.448501242100001</c:v>
                      </c:pt>
                      <c:pt idx="5163">
                        <c:v>11.448501242100001</c:v>
                      </c:pt>
                      <c:pt idx="5164">
                        <c:v>11.448501242100001</c:v>
                      </c:pt>
                      <c:pt idx="5165">
                        <c:v>11.448501242100001</c:v>
                      </c:pt>
                      <c:pt idx="5166">
                        <c:v>11.445669557399999</c:v>
                      </c:pt>
                      <c:pt idx="5167">
                        <c:v>11.445669557399999</c:v>
                      </c:pt>
                      <c:pt idx="5168">
                        <c:v>11.445669557399999</c:v>
                      </c:pt>
                      <c:pt idx="5169">
                        <c:v>11.445669557399999</c:v>
                      </c:pt>
                      <c:pt idx="5170">
                        <c:v>11.445669557399999</c:v>
                      </c:pt>
                      <c:pt idx="5171">
                        <c:v>11.445669557399999</c:v>
                      </c:pt>
                      <c:pt idx="5172">
                        <c:v>11.445669557399999</c:v>
                      </c:pt>
                      <c:pt idx="5173">
                        <c:v>11.445669557399999</c:v>
                      </c:pt>
                      <c:pt idx="5174">
                        <c:v>11.445669557399999</c:v>
                      </c:pt>
                      <c:pt idx="5175">
                        <c:v>11.445669557399999</c:v>
                      </c:pt>
                      <c:pt idx="5176">
                        <c:v>11.445669557399999</c:v>
                      </c:pt>
                      <c:pt idx="5177">
                        <c:v>11.445669557399999</c:v>
                      </c:pt>
                      <c:pt idx="5178">
                        <c:v>11.445669557399999</c:v>
                      </c:pt>
                      <c:pt idx="5179">
                        <c:v>11.445669557399999</c:v>
                      </c:pt>
                      <c:pt idx="5180">
                        <c:v>11.445669557399999</c:v>
                      </c:pt>
                      <c:pt idx="5181">
                        <c:v>11.445669557399999</c:v>
                      </c:pt>
                      <c:pt idx="5182">
                        <c:v>11.445669557399999</c:v>
                      </c:pt>
                      <c:pt idx="5183">
                        <c:v>11.445669557399999</c:v>
                      </c:pt>
                      <c:pt idx="5184">
                        <c:v>11.445669557399999</c:v>
                      </c:pt>
                      <c:pt idx="5185">
                        <c:v>11.445669557399999</c:v>
                      </c:pt>
                      <c:pt idx="5186">
                        <c:v>11.445669557399999</c:v>
                      </c:pt>
                      <c:pt idx="5187">
                        <c:v>11.445669557399999</c:v>
                      </c:pt>
                      <c:pt idx="5188">
                        <c:v>11.445669557399999</c:v>
                      </c:pt>
                      <c:pt idx="5189">
                        <c:v>11.4428378727</c:v>
                      </c:pt>
                      <c:pt idx="5190">
                        <c:v>11.4428378727</c:v>
                      </c:pt>
                      <c:pt idx="5191">
                        <c:v>11.4428378727</c:v>
                      </c:pt>
                      <c:pt idx="5192">
                        <c:v>11.4428378727</c:v>
                      </c:pt>
                      <c:pt idx="5193">
                        <c:v>11.4428378727</c:v>
                      </c:pt>
                      <c:pt idx="5194">
                        <c:v>11.4428378727</c:v>
                      </c:pt>
                      <c:pt idx="5195">
                        <c:v>11.4428378727</c:v>
                      </c:pt>
                      <c:pt idx="5196">
                        <c:v>11.4428378727</c:v>
                      </c:pt>
                      <c:pt idx="5197">
                        <c:v>11.4428378727</c:v>
                      </c:pt>
                      <c:pt idx="5198">
                        <c:v>11.4428378727</c:v>
                      </c:pt>
                      <c:pt idx="5199">
                        <c:v>11.4428378727</c:v>
                      </c:pt>
                      <c:pt idx="5200">
                        <c:v>11.4428378727</c:v>
                      </c:pt>
                      <c:pt idx="5201">
                        <c:v>11.4428378727</c:v>
                      </c:pt>
                      <c:pt idx="5202">
                        <c:v>11.4428378727</c:v>
                      </c:pt>
                      <c:pt idx="5203">
                        <c:v>11.4428378727</c:v>
                      </c:pt>
                      <c:pt idx="5204">
                        <c:v>11.4428378727</c:v>
                      </c:pt>
                      <c:pt idx="5205">
                        <c:v>11.4428378727</c:v>
                      </c:pt>
                      <c:pt idx="5206">
                        <c:v>11.4428378727</c:v>
                      </c:pt>
                      <c:pt idx="5207">
                        <c:v>11.4428378727</c:v>
                      </c:pt>
                      <c:pt idx="5208">
                        <c:v>11.4428378727</c:v>
                      </c:pt>
                      <c:pt idx="5209">
                        <c:v>11.4428378727</c:v>
                      </c:pt>
                      <c:pt idx="5210">
                        <c:v>11.4428378727</c:v>
                      </c:pt>
                      <c:pt idx="5211">
                        <c:v>11.440006188</c:v>
                      </c:pt>
                      <c:pt idx="5212">
                        <c:v>11.440006188</c:v>
                      </c:pt>
                      <c:pt idx="5213">
                        <c:v>11.440006188</c:v>
                      </c:pt>
                      <c:pt idx="5214">
                        <c:v>11.440006188</c:v>
                      </c:pt>
                      <c:pt idx="5215">
                        <c:v>11.440006188</c:v>
                      </c:pt>
                      <c:pt idx="5216">
                        <c:v>11.440006188</c:v>
                      </c:pt>
                      <c:pt idx="5217">
                        <c:v>11.440006188</c:v>
                      </c:pt>
                      <c:pt idx="5218">
                        <c:v>11.440006188</c:v>
                      </c:pt>
                      <c:pt idx="5219">
                        <c:v>11.440006188</c:v>
                      </c:pt>
                      <c:pt idx="5220">
                        <c:v>11.440006188</c:v>
                      </c:pt>
                      <c:pt idx="5221">
                        <c:v>11.440006188</c:v>
                      </c:pt>
                      <c:pt idx="5222">
                        <c:v>11.440006188</c:v>
                      </c:pt>
                      <c:pt idx="5223">
                        <c:v>11.440006188</c:v>
                      </c:pt>
                      <c:pt idx="5224">
                        <c:v>11.440006188</c:v>
                      </c:pt>
                      <c:pt idx="5225">
                        <c:v>11.440006188</c:v>
                      </c:pt>
                      <c:pt idx="5226">
                        <c:v>11.440006188</c:v>
                      </c:pt>
                      <c:pt idx="5227">
                        <c:v>11.440006188</c:v>
                      </c:pt>
                      <c:pt idx="5228">
                        <c:v>11.440006188</c:v>
                      </c:pt>
                      <c:pt idx="5229">
                        <c:v>11.440006188</c:v>
                      </c:pt>
                      <c:pt idx="5230">
                        <c:v>11.440006188</c:v>
                      </c:pt>
                      <c:pt idx="5231">
                        <c:v>11.440006188</c:v>
                      </c:pt>
                      <c:pt idx="5232">
                        <c:v>11.440006188</c:v>
                      </c:pt>
                      <c:pt idx="5233">
                        <c:v>11.440006188</c:v>
                      </c:pt>
                      <c:pt idx="5234">
                        <c:v>11.4371745033</c:v>
                      </c:pt>
                      <c:pt idx="5235">
                        <c:v>11.4371745033</c:v>
                      </c:pt>
                      <c:pt idx="5236">
                        <c:v>11.4371745033</c:v>
                      </c:pt>
                      <c:pt idx="5237">
                        <c:v>11.4371745033</c:v>
                      </c:pt>
                      <c:pt idx="5238">
                        <c:v>11.4371745033</c:v>
                      </c:pt>
                      <c:pt idx="5239">
                        <c:v>11.4371745033</c:v>
                      </c:pt>
                      <c:pt idx="5240">
                        <c:v>11.4371745033</c:v>
                      </c:pt>
                      <c:pt idx="5241">
                        <c:v>11.4371745033</c:v>
                      </c:pt>
                      <c:pt idx="5242">
                        <c:v>11.4371745033</c:v>
                      </c:pt>
                      <c:pt idx="5243">
                        <c:v>11.4371745033</c:v>
                      </c:pt>
                      <c:pt idx="5244">
                        <c:v>11.4371745033</c:v>
                      </c:pt>
                      <c:pt idx="5245">
                        <c:v>11.4371745033</c:v>
                      </c:pt>
                      <c:pt idx="5246">
                        <c:v>11.4371745033</c:v>
                      </c:pt>
                      <c:pt idx="5247">
                        <c:v>11.4371745033</c:v>
                      </c:pt>
                      <c:pt idx="5248">
                        <c:v>11.4371745033</c:v>
                      </c:pt>
                      <c:pt idx="5249">
                        <c:v>11.4371745033</c:v>
                      </c:pt>
                      <c:pt idx="5250">
                        <c:v>11.4371745033</c:v>
                      </c:pt>
                      <c:pt idx="5251">
                        <c:v>11.4371745033</c:v>
                      </c:pt>
                      <c:pt idx="5252">
                        <c:v>11.4371745033</c:v>
                      </c:pt>
                      <c:pt idx="5253">
                        <c:v>11.4371745033</c:v>
                      </c:pt>
                      <c:pt idx="5254">
                        <c:v>11.4371745033</c:v>
                      </c:pt>
                      <c:pt idx="5255">
                        <c:v>11.4371745033</c:v>
                      </c:pt>
                      <c:pt idx="5256">
                        <c:v>11.4371745033</c:v>
                      </c:pt>
                      <c:pt idx="5257">
                        <c:v>11.434342818599999</c:v>
                      </c:pt>
                      <c:pt idx="5258">
                        <c:v>11.434342818599999</c:v>
                      </c:pt>
                      <c:pt idx="5259">
                        <c:v>11.434342818599999</c:v>
                      </c:pt>
                      <c:pt idx="5260">
                        <c:v>11.434342818599999</c:v>
                      </c:pt>
                      <c:pt idx="5261">
                        <c:v>11.434342818599999</c:v>
                      </c:pt>
                      <c:pt idx="5262">
                        <c:v>11.434342818599999</c:v>
                      </c:pt>
                      <c:pt idx="5263">
                        <c:v>11.434342818599999</c:v>
                      </c:pt>
                      <c:pt idx="5264">
                        <c:v>11.434342818599999</c:v>
                      </c:pt>
                      <c:pt idx="5265">
                        <c:v>11.434342818599999</c:v>
                      </c:pt>
                      <c:pt idx="5266">
                        <c:v>11.434342818599999</c:v>
                      </c:pt>
                      <c:pt idx="5267">
                        <c:v>11.434342818599999</c:v>
                      </c:pt>
                      <c:pt idx="5268">
                        <c:v>11.434342818599999</c:v>
                      </c:pt>
                      <c:pt idx="5269">
                        <c:v>11.434342818599999</c:v>
                      </c:pt>
                      <c:pt idx="5270">
                        <c:v>11.434342818599999</c:v>
                      </c:pt>
                      <c:pt idx="5271">
                        <c:v>11.434342818599999</c:v>
                      </c:pt>
                      <c:pt idx="5272">
                        <c:v>11.434342818599999</c:v>
                      </c:pt>
                      <c:pt idx="5273">
                        <c:v>11.434342818599999</c:v>
                      </c:pt>
                      <c:pt idx="5274">
                        <c:v>11.434342818599999</c:v>
                      </c:pt>
                      <c:pt idx="5275">
                        <c:v>11.434342818599999</c:v>
                      </c:pt>
                      <c:pt idx="5276">
                        <c:v>11.434342818599999</c:v>
                      </c:pt>
                      <c:pt idx="5277">
                        <c:v>11.434342818599999</c:v>
                      </c:pt>
                      <c:pt idx="5278">
                        <c:v>11.434342818599999</c:v>
                      </c:pt>
                      <c:pt idx="5279">
                        <c:v>11.434342818599999</c:v>
                      </c:pt>
                      <c:pt idx="5280">
                        <c:v>11.431511133899999</c:v>
                      </c:pt>
                      <c:pt idx="5281">
                        <c:v>11.431511133899999</c:v>
                      </c:pt>
                      <c:pt idx="5282">
                        <c:v>11.431511133899999</c:v>
                      </c:pt>
                      <c:pt idx="5283">
                        <c:v>11.431511133899999</c:v>
                      </c:pt>
                      <c:pt idx="5284">
                        <c:v>11.431511133899999</c:v>
                      </c:pt>
                      <c:pt idx="5285">
                        <c:v>11.431511133899999</c:v>
                      </c:pt>
                      <c:pt idx="5286">
                        <c:v>11.431511133899999</c:v>
                      </c:pt>
                      <c:pt idx="5287">
                        <c:v>11.431511133899999</c:v>
                      </c:pt>
                      <c:pt idx="5288">
                        <c:v>11.431511133899999</c:v>
                      </c:pt>
                      <c:pt idx="5289">
                        <c:v>11.431511133899999</c:v>
                      </c:pt>
                      <c:pt idx="5290">
                        <c:v>11.431511133899999</c:v>
                      </c:pt>
                      <c:pt idx="5291">
                        <c:v>11.431511133899999</c:v>
                      </c:pt>
                      <c:pt idx="5292">
                        <c:v>11.431511133899999</c:v>
                      </c:pt>
                      <c:pt idx="5293">
                        <c:v>11.431511133899999</c:v>
                      </c:pt>
                      <c:pt idx="5294">
                        <c:v>11.431511133899999</c:v>
                      </c:pt>
                      <c:pt idx="5295">
                        <c:v>11.431511133899999</c:v>
                      </c:pt>
                      <c:pt idx="5296">
                        <c:v>11.431511133899999</c:v>
                      </c:pt>
                      <c:pt idx="5297">
                        <c:v>11.431511133899999</c:v>
                      </c:pt>
                      <c:pt idx="5298">
                        <c:v>11.431511133899999</c:v>
                      </c:pt>
                      <c:pt idx="5299">
                        <c:v>11.431511133899999</c:v>
                      </c:pt>
                      <c:pt idx="5300">
                        <c:v>11.431511133899999</c:v>
                      </c:pt>
                      <c:pt idx="5301">
                        <c:v>11.431511133899999</c:v>
                      </c:pt>
                      <c:pt idx="5302">
                        <c:v>11.431511133899999</c:v>
                      </c:pt>
                      <c:pt idx="5303">
                        <c:v>11.428679449200001</c:v>
                      </c:pt>
                      <c:pt idx="5304">
                        <c:v>11.428679449200001</c:v>
                      </c:pt>
                      <c:pt idx="5305">
                        <c:v>11.428679449200001</c:v>
                      </c:pt>
                      <c:pt idx="5306">
                        <c:v>11.428679449200001</c:v>
                      </c:pt>
                      <c:pt idx="5307">
                        <c:v>11.428679449200001</c:v>
                      </c:pt>
                      <c:pt idx="5308">
                        <c:v>11.428679449200001</c:v>
                      </c:pt>
                      <c:pt idx="5309">
                        <c:v>11.428679449200001</c:v>
                      </c:pt>
                      <c:pt idx="5310">
                        <c:v>11.428679449200001</c:v>
                      </c:pt>
                      <c:pt idx="5311">
                        <c:v>11.428679449200001</c:v>
                      </c:pt>
                      <c:pt idx="5312">
                        <c:v>11.428679449200001</c:v>
                      </c:pt>
                      <c:pt idx="5313">
                        <c:v>11.428679449200001</c:v>
                      </c:pt>
                      <c:pt idx="5314">
                        <c:v>11.428679449200001</c:v>
                      </c:pt>
                      <c:pt idx="5315">
                        <c:v>11.428679449200001</c:v>
                      </c:pt>
                      <c:pt idx="5316">
                        <c:v>11.428679449200001</c:v>
                      </c:pt>
                      <c:pt idx="5317">
                        <c:v>11.428679449200001</c:v>
                      </c:pt>
                      <c:pt idx="5318">
                        <c:v>11.428679449200001</c:v>
                      </c:pt>
                      <c:pt idx="5319">
                        <c:v>11.428679449200001</c:v>
                      </c:pt>
                      <c:pt idx="5320">
                        <c:v>11.428679449200001</c:v>
                      </c:pt>
                      <c:pt idx="5321">
                        <c:v>11.428679449200001</c:v>
                      </c:pt>
                      <c:pt idx="5322">
                        <c:v>11.428679449200001</c:v>
                      </c:pt>
                      <c:pt idx="5323">
                        <c:v>11.428679449200001</c:v>
                      </c:pt>
                      <c:pt idx="5324">
                        <c:v>11.428679449200001</c:v>
                      </c:pt>
                      <c:pt idx="5325">
                        <c:v>11.428679449200001</c:v>
                      </c:pt>
                      <c:pt idx="5326">
                        <c:v>11.4258477645</c:v>
                      </c:pt>
                      <c:pt idx="5327">
                        <c:v>11.4258477645</c:v>
                      </c:pt>
                      <c:pt idx="5328">
                        <c:v>11.4258477645</c:v>
                      </c:pt>
                      <c:pt idx="5329">
                        <c:v>11.4258477645</c:v>
                      </c:pt>
                      <c:pt idx="5330">
                        <c:v>11.4258477645</c:v>
                      </c:pt>
                      <c:pt idx="5331">
                        <c:v>11.4258477645</c:v>
                      </c:pt>
                      <c:pt idx="5332">
                        <c:v>11.4258477645</c:v>
                      </c:pt>
                      <c:pt idx="5333">
                        <c:v>11.4258477645</c:v>
                      </c:pt>
                      <c:pt idx="5334">
                        <c:v>11.4258477645</c:v>
                      </c:pt>
                      <c:pt idx="5335">
                        <c:v>11.4258477645</c:v>
                      </c:pt>
                      <c:pt idx="5336">
                        <c:v>11.4258477645</c:v>
                      </c:pt>
                      <c:pt idx="5337">
                        <c:v>11.4258477645</c:v>
                      </c:pt>
                      <c:pt idx="5338">
                        <c:v>11.4258477645</c:v>
                      </c:pt>
                      <c:pt idx="5339">
                        <c:v>11.4258477645</c:v>
                      </c:pt>
                      <c:pt idx="5340">
                        <c:v>11.4258477645</c:v>
                      </c:pt>
                      <c:pt idx="5341">
                        <c:v>11.4258477645</c:v>
                      </c:pt>
                      <c:pt idx="5342">
                        <c:v>11.4258477645</c:v>
                      </c:pt>
                      <c:pt idx="5343">
                        <c:v>11.4258477645</c:v>
                      </c:pt>
                      <c:pt idx="5344">
                        <c:v>11.4258477645</c:v>
                      </c:pt>
                      <c:pt idx="5345">
                        <c:v>11.4258477645</c:v>
                      </c:pt>
                      <c:pt idx="5346">
                        <c:v>11.4258477645</c:v>
                      </c:pt>
                      <c:pt idx="5347">
                        <c:v>11.4258477645</c:v>
                      </c:pt>
                      <c:pt idx="5348">
                        <c:v>11.4258477645</c:v>
                      </c:pt>
                      <c:pt idx="5349">
                        <c:v>11.423016079799998</c:v>
                      </c:pt>
                      <c:pt idx="5350">
                        <c:v>11.423016079799998</c:v>
                      </c:pt>
                      <c:pt idx="5351">
                        <c:v>11.423016079799998</c:v>
                      </c:pt>
                      <c:pt idx="5352">
                        <c:v>11.423016079799998</c:v>
                      </c:pt>
                      <c:pt idx="5353">
                        <c:v>11.423016079799998</c:v>
                      </c:pt>
                      <c:pt idx="5354">
                        <c:v>11.423016079799998</c:v>
                      </c:pt>
                      <c:pt idx="5355">
                        <c:v>11.423016079799998</c:v>
                      </c:pt>
                      <c:pt idx="5356">
                        <c:v>11.423016079799998</c:v>
                      </c:pt>
                      <c:pt idx="5357">
                        <c:v>11.423016079799998</c:v>
                      </c:pt>
                      <c:pt idx="5358">
                        <c:v>11.423016079799998</c:v>
                      </c:pt>
                      <c:pt idx="5359">
                        <c:v>11.423016079799998</c:v>
                      </c:pt>
                      <c:pt idx="5360">
                        <c:v>11.423016079799998</c:v>
                      </c:pt>
                      <c:pt idx="5361">
                        <c:v>11.423016079799998</c:v>
                      </c:pt>
                      <c:pt idx="5362">
                        <c:v>11.423016079799998</c:v>
                      </c:pt>
                      <c:pt idx="5363">
                        <c:v>11.423016079799998</c:v>
                      </c:pt>
                      <c:pt idx="5364">
                        <c:v>11.423016079799998</c:v>
                      </c:pt>
                      <c:pt idx="5365">
                        <c:v>11.423016079799998</c:v>
                      </c:pt>
                      <c:pt idx="5366">
                        <c:v>11.423016079799998</c:v>
                      </c:pt>
                      <c:pt idx="5367">
                        <c:v>11.423016079799998</c:v>
                      </c:pt>
                      <c:pt idx="5368">
                        <c:v>11.423016079799998</c:v>
                      </c:pt>
                      <c:pt idx="5369">
                        <c:v>11.423016079799998</c:v>
                      </c:pt>
                      <c:pt idx="5370">
                        <c:v>11.423016079799998</c:v>
                      </c:pt>
                      <c:pt idx="5371">
                        <c:v>11.423016079799998</c:v>
                      </c:pt>
                      <c:pt idx="5372">
                        <c:v>11.4201843951</c:v>
                      </c:pt>
                      <c:pt idx="5373">
                        <c:v>11.4201843951</c:v>
                      </c:pt>
                      <c:pt idx="5374">
                        <c:v>11.4201843951</c:v>
                      </c:pt>
                      <c:pt idx="5375">
                        <c:v>11.4201843951</c:v>
                      </c:pt>
                      <c:pt idx="5376">
                        <c:v>11.4201843951</c:v>
                      </c:pt>
                      <c:pt idx="5377">
                        <c:v>11.4201843951</c:v>
                      </c:pt>
                      <c:pt idx="5378">
                        <c:v>11.4201843951</c:v>
                      </c:pt>
                      <c:pt idx="5379">
                        <c:v>11.4201843951</c:v>
                      </c:pt>
                      <c:pt idx="5380">
                        <c:v>11.4201843951</c:v>
                      </c:pt>
                      <c:pt idx="5381">
                        <c:v>11.4201843951</c:v>
                      </c:pt>
                      <c:pt idx="5382">
                        <c:v>11.4201843951</c:v>
                      </c:pt>
                      <c:pt idx="5383">
                        <c:v>11.4201843951</c:v>
                      </c:pt>
                      <c:pt idx="5384">
                        <c:v>11.4201843951</c:v>
                      </c:pt>
                      <c:pt idx="5385">
                        <c:v>11.4201843951</c:v>
                      </c:pt>
                      <c:pt idx="5386">
                        <c:v>11.4201843951</c:v>
                      </c:pt>
                      <c:pt idx="5387">
                        <c:v>11.4201843951</c:v>
                      </c:pt>
                      <c:pt idx="5388">
                        <c:v>11.4201843951</c:v>
                      </c:pt>
                      <c:pt idx="5389">
                        <c:v>11.4201843951</c:v>
                      </c:pt>
                      <c:pt idx="5390">
                        <c:v>11.4201843951</c:v>
                      </c:pt>
                      <c:pt idx="5391">
                        <c:v>11.4201843951</c:v>
                      </c:pt>
                      <c:pt idx="5392">
                        <c:v>11.4201843951</c:v>
                      </c:pt>
                      <c:pt idx="5393">
                        <c:v>11.4201843951</c:v>
                      </c:pt>
                      <c:pt idx="5394">
                        <c:v>11.4201843951</c:v>
                      </c:pt>
                      <c:pt idx="5395">
                        <c:v>11.417352710399999</c:v>
                      </c:pt>
                      <c:pt idx="5396">
                        <c:v>11.417352710399999</c:v>
                      </c:pt>
                      <c:pt idx="5397">
                        <c:v>11.417352710399999</c:v>
                      </c:pt>
                      <c:pt idx="5398">
                        <c:v>11.417352710399999</c:v>
                      </c:pt>
                      <c:pt idx="5399">
                        <c:v>11.417352710399999</c:v>
                      </c:pt>
                      <c:pt idx="5400">
                        <c:v>11.417352710399999</c:v>
                      </c:pt>
                      <c:pt idx="5401">
                        <c:v>11.417352710399999</c:v>
                      </c:pt>
                      <c:pt idx="5402">
                        <c:v>11.417352710399999</c:v>
                      </c:pt>
                      <c:pt idx="5403">
                        <c:v>11.417352710399999</c:v>
                      </c:pt>
                      <c:pt idx="5404">
                        <c:v>11.417352710399999</c:v>
                      </c:pt>
                      <c:pt idx="5405">
                        <c:v>11.417352710399999</c:v>
                      </c:pt>
                      <c:pt idx="5406">
                        <c:v>11.417352710399999</c:v>
                      </c:pt>
                      <c:pt idx="5407">
                        <c:v>11.417352710399999</c:v>
                      </c:pt>
                      <c:pt idx="5408">
                        <c:v>11.417352710399999</c:v>
                      </c:pt>
                      <c:pt idx="5409">
                        <c:v>11.417352710399999</c:v>
                      </c:pt>
                      <c:pt idx="5410">
                        <c:v>11.417352710399999</c:v>
                      </c:pt>
                      <c:pt idx="5411">
                        <c:v>11.417352710399999</c:v>
                      </c:pt>
                      <c:pt idx="5412">
                        <c:v>11.417352710399999</c:v>
                      </c:pt>
                      <c:pt idx="5413">
                        <c:v>11.417352710399999</c:v>
                      </c:pt>
                      <c:pt idx="5414">
                        <c:v>11.417352710399999</c:v>
                      </c:pt>
                      <c:pt idx="5415">
                        <c:v>11.417352710399999</c:v>
                      </c:pt>
                      <c:pt idx="5416">
                        <c:v>11.417352710399999</c:v>
                      </c:pt>
                      <c:pt idx="5417">
                        <c:v>11.417352710399999</c:v>
                      </c:pt>
                      <c:pt idx="5418">
                        <c:v>11.414521025700001</c:v>
                      </c:pt>
                      <c:pt idx="5419">
                        <c:v>11.414521025700001</c:v>
                      </c:pt>
                      <c:pt idx="5420">
                        <c:v>11.414521025700001</c:v>
                      </c:pt>
                      <c:pt idx="5421">
                        <c:v>11.414521025700001</c:v>
                      </c:pt>
                      <c:pt idx="5422">
                        <c:v>11.414521025700001</c:v>
                      </c:pt>
                      <c:pt idx="5423">
                        <c:v>11.414521025700001</c:v>
                      </c:pt>
                      <c:pt idx="5424">
                        <c:v>11.414521025700001</c:v>
                      </c:pt>
                      <c:pt idx="5425">
                        <c:v>11.414521025700001</c:v>
                      </c:pt>
                      <c:pt idx="5426">
                        <c:v>11.414521025700001</c:v>
                      </c:pt>
                      <c:pt idx="5427">
                        <c:v>11.414521025700001</c:v>
                      </c:pt>
                      <c:pt idx="5428">
                        <c:v>11.414521025700001</c:v>
                      </c:pt>
                      <c:pt idx="5429">
                        <c:v>11.414521025700001</c:v>
                      </c:pt>
                      <c:pt idx="5430">
                        <c:v>11.414521025700001</c:v>
                      </c:pt>
                      <c:pt idx="5431">
                        <c:v>11.414521025700001</c:v>
                      </c:pt>
                      <c:pt idx="5432">
                        <c:v>11.414521025700001</c:v>
                      </c:pt>
                      <c:pt idx="5433">
                        <c:v>11.414521025700001</c:v>
                      </c:pt>
                      <c:pt idx="5434">
                        <c:v>11.414521025700001</c:v>
                      </c:pt>
                      <c:pt idx="5435">
                        <c:v>11.414521025700001</c:v>
                      </c:pt>
                      <c:pt idx="5436">
                        <c:v>11.414521025700001</c:v>
                      </c:pt>
                      <c:pt idx="5437">
                        <c:v>11.414521025700001</c:v>
                      </c:pt>
                      <c:pt idx="5438">
                        <c:v>11.414521025700001</c:v>
                      </c:pt>
                      <c:pt idx="5439">
                        <c:v>11.414521025700001</c:v>
                      </c:pt>
                      <c:pt idx="5440">
                        <c:v>11.414521025700001</c:v>
                      </c:pt>
                      <c:pt idx="5441">
                        <c:v>11.411689340999999</c:v>
                      </c:pt>
                      <c:pt idx="5442">
                        <c:v>11.411689340999999</c:v>
                      </c:pt>
                      <c:pt idx="5443">
                        <c:v>11.411689340999999</c:v>
                      </c:pt>
                      <c:pt idx="5444">
                        <c:v>11.411689340999999</c:v>
                      </c:pt>
                      <c:pt idx="5445">
                        <c:v>11.411689340999999</c:v>
                      </c:pt>
                      <c:pt idx="5446">
                        <c:v>11.411689340999999</c:v>
                      </c:pt>
                      <c:pt idx="5447">
                        <c:v>11.411689340999999</c:v>
                      </c:pt>
                      <c:pt idx="5448">
                        <c:v>11.411689340999999</c:v>
                      </c:pt>
                      <c:pt idx="5449">
                        <c:v>11.411689340999999</c:v>
                      </c:pt>
                      <c:pt idx="5450">
                        <c:v>11.411689340999999</c:v>
                      </c:pt>
                      <c:pt idx="5451">
                        <c:v>11.411689340999999</c:v>
                      </c:pt>
                      <c:pt idx="5452">
                        <c:v>11.411689340999999</c:v>
                      </c:pt>
                      <c:pt idx="5453">
                        <c:v>11.411689340999999</c:v>
                      </c:pt>
                      <c:pt idx="5454">
                        <c:v>11.411689340999999</c:v>
                      </c:pt>
                      <c:pt idx="5455">
                        <c:v>11.411689340999999</c:v>
                      </c:pt>
                      <c:pt idx="5456">
                        <c:v>11.411689340999999</c:v>
                      </c:pt>
                      <c:pt idx="5457">
                        <c:v>11.411689340999999</c:v>
                      </c:pt>
                      <c:pt idx="5458">
                        <c:v>11.411689340999999</c:v>
                      </c:pt>
                      <c:pt idx="5459">
                        <c:v>11.411689340999999</c:v>
                      </c:pt>
                      <c:pt idx="5460">
                        <c:v>11.411689340999999</c:v>
                      </c:pt>
                      <c:pt idx="5461">
                        <c:v>11.411689340999999</c:v>
                      </c:pt>
                      <c:pt idx="5462">
                        <c:v>11.411689340999999</c:v>
                      </c:pt>
                      <c:pt idx="5463">
                        <c:v>11.411689340999999</c:v>
                      </c:pt>
                      <c:pt idx="5464">
                        <c:v>11.408857656299999</c:v>
                      </c:pt>
                      <c:pt idx="5465">
                        <c:v>11.408857656299999</c:v>
                      </c:pt>
                      <c:pt idx="5466">
                        <c:v>11.408857656299999</c:v>
                      </c:pt>
                      <c:pt idx="5467">
                        <c:v>11.408857656299999</c:v>
                      </c:pt>
                      <c:pt idx="5468">
                        <c:v>11.408857656299999</c:v>
                      </c:pt>
                      <c:pt idx="5469">
                        <c:v>11.408857656299999</c:v>
                      </c:pt>
                      <c:pt idx="5470">
                        <c:v>11.408857656299999</c:v>
                      </c:pt>
                      <c:pt idx="5471">
                        <c:v>11.408857656299999</c:v>
                      </c:pt>
                      <c:pt idx="5472">
                        <c:v>11.408857656299999</c:v>
                      </c:pt>
                      <c:pt idx="5473">
                        <c:v>11.408857656299999</c:v>
                      </c:pt>
                      <c:pt idx="5474">
                        <c:v>11.408857656299999</c:v>
                      </c:pt>
                      <c:pt idx="5475">
                        <c:v>11.408857656299999</c:v>
                      </c:pt>
                      <c:pt idx="5476">
                        <c:v>11.408857656299999</c:v>
                      </c:pt>
                      <c:pt idx="5477">
                        <c:v>11.408857656299999</c:v>
                      </c:pt>
                      <c:pt idx="5478">
                        <c:v>11.408857656299999</c:v>
                      </c:pt>
                      <c:pt idx="5479">
                        <c:v>11.408857656299999</c:v>
                      </c:pt>
                      <c:pt idx="5480">
                        <c:v>11.408857656299999</c:v>
                      </c:pt>
                      <c:pt idx="5481">
                        <c:v>11.408857656299999</c:v>
                      </c:pt>
                      <c:pt idx="5482">
                        <c:v>11.408857656299999</c:v>
                      </c:pt>
                      <c:pt idx="5483">
                        <c:v>11.408857656299999</c:v>
                      </c:pt>
                      <c:pt idx="5484">
                        <c:v>11.408857656299999</c:v>
                      </c:pt>
                      <c:pt idx="5485">
                        <c:v>11.408857656299999</c:v>
                      </c:pt>
                      <c:pt idx="5486">
                        <c:v>11.408857656299999</c:v>
                      </c:pt>
                      <c:pt idx="5487">
                        <c:v>11.4060259716</c:v>
                      </c:pt>
                      <c:pt idx="5488">
                        <c:v>11.4060259716</c:v>
                      </c:pt>
                      <c:pt idx="5489">
                        <c:v>11.4060259716</c:v>
                      </c:pt>
                      <c:pt idx="5490">
                        <c:v>11.4060259716</c:v>
                      </c:pt>
                      <c:pt idx="5491">
                        <c:v>11.4060259716</c:v>
                      </c:pt>
                      <c:pt idx="5492">
                        <c:v>11.4060259716</c:v>
                      </c:pt>
                      <c:pt idx="5493">
                        <c:v>11.4060259716</c:v>
                      </c:pt>
                      <c:pt idx="5494">
                        <c:v>11.4060259716</c:v>
                      </c:pt>
                      <c:pt idx="5495">
                        <c:v>11.4060259716</c:v>
                      </c:pt>
                      <c:pt idx="5496">
                        <c:v>11.4060259716</c:v>
                      </c:pt>
                      <c:pt idx="5497">
                        <c:v>11.4060259716</c:v>
                      </c:pt>
                      <c:pt idx="5498">
                        <c:v>11.4060259716</c:v>
                      </c:pt>
                      <c:pt idx="5499">
                        <c:v>11.4060259716</c:v>
                      </c:pt>
                      <c:pt idx="5500">
                        <c:v>11.4060259716</c:v>
                      </c:pt>
                      <c:pt idx="5501">
                        <c:v>11.4060259716</c:v>
                      </c:pt>
                      <c:pt idx="5502">
                        <c:v>11.4060259716</c:v>
                      </c:pt>
                      <c:pt idx="5503">
                        <c:v>11.4060259716</c:v>
                      </c:pt>
                      <c:pt idx="5504">
                        <c:v>11.4060259716</c:v>
                      </c:pt>
                      <c:pt idx="5505">
                        <c:v>11.4060259716</c:v>
                      </c:pt>
                      <c:pt idx="5506">
                        <c:v>11.4060259716</c:v>
                      </c:pt>
                      <c:pt idx="5507">
                        <c:v>11.4060259716</c:v>
                      </c:pt>
                      <c:pt idx="5508">
                        <c:v>11.4060259716</c:v>
                      </c:pt>
                      <c:pt idx="5509">
                        <c:v>11.4060259716</c:v>
                      </c:pt>
                      <c:pt idx="5510">
                        <c:v>11.4031942869</c:v>
                      </c:pt>
                      <c:pt idx="5511">
                        <c:v>11.4031942869</c:v>
                      </c:pt>
                      <c:pt idx="5512">
                        <c:v>11.4031942869</c:v>
                      </c:pt>
                      <c:pt idx="5513">
                        <c:v>11.4031942869</c:v>
                      </c:pt>
                      <c:pt idx="5514">
                        <c:v>11.4031942869</c:v>
                      </c:pt>
                      <c:pt idx="5515">
                        <c:v>11.4031942869</c:v>
                      </c:pt>
                      <c:pt idx="5516">
                        <c:v>11.4031942869</c:v>
                      </c:pt>
                      <c:pt idx="5517">
                        <c:v>11.4031942869</c:v>
                      </c:pt>
                      <c:pt idx="5518">
                        <c:v>11.4031942869</c:v>
                      </c:pt>
                      <c:pt idx="5519">
                        <c:v>11.4031942869</c:v>
                      </c:pt>
                      <c:pt idx="5520">
                        <c:v>11.4031942869</c:v>
                      </c:pt>
                      <c:pt idx="5521">
                        <c:v>11.4031942869</c:v>
                      </c:pt>
                      <c:pt idx="5522">
                        <c:v>11.4031942869</c:v>
                      </c:pt>
                      <c:pt idx="5523">
                        <c:v>11.4031942869</c:v>
                      </c:pt>
                      <c:pt idx="5524">
                        <c:v>11.4031942869</c:v>
                      </c:pt>
                      <c:pt idx="5525">
                        <c:v>11.4031942869</c:v>
                      </c:pt>
                      <c:pt idx="5526">
                        <c:v>11.4031942869</c:v>
                      </c:pt>
                      <c:pt idx="5527">
                        <c:v>11.4031942869</c:v>
                      </c:pt>
                      <c:pt idx="5528">
                        <c:v>11.4031942869</c:v>
                      </c:pt>
                      <c:pt idx="5529">
                        <c:v>11.4031942869</c:v>
                      </c:pt>
                      <c:pt idx="5530">
                        <c:v>11.4031942869</c:v>
                      </c:pt>
                      <c:pt idx="5531">
                        <c:v>11.4031942869</c:v>
                      </c:pt>
                      <c:pt idx="5532">
                        <c:v>11.4031942869</c:v>
                      </c:pt>
                      <c:pt idx="5533">
                        <c:v>11.4003626022</c:v>
                      </c:pt>
                      <c:pt idx="5534">
                        <c:v>11.4003626022</c:v>
                      </c:pt>
                      <c:pt idx="5535">
                        <c:v>11.4003626022</c:v>
                      </c:pt>
                      <c:pt idx="5536">
                        <c:v>11.4003626022</c:v>
                      </c:pt>
                      <c:pt idx="5537">
                        <c:v>11.4003626022</c:v>
                      </c:pt>
                      <c:pt idx="5538">
                        <c:v>11.4003626022</c:v>
                      </c:pt>
                      <c:pt idx="5539">
                        <c:v>11.4003626022</c:v>
                      </c:pt>
                      <c:pt idx="5540">
                        <c:v>11.4003626022</c:v>
                      </c:pt>
                      <c:pt idx="5541">
                        <c:v>11.4003626022</c:v>
                      </c:pt>
                      <c:pt idx="5542">
                        <c:v>11.4003626022</c:v>
                      </c:pt>
                      <c:pt idx="5543">
                        <c:v>11.4003626022</c:v>
                      </c:pt>
                      <c:pt idx="5544">
                        <c:v>11.4003626022</c:v>
                      </c:pt>
                      <c:pt idx="5545">
                        <c:v>11.4003626022</c:v>
                      </c:pt>
                      <c:pt idx="5546">
                        <c:v>11.4003626022</c:v>
                      </c:pt>
                      <c:pt idx="5547">
                        <c:v>11.4003626022</c:v>
                      </c:pt>
                      <c:pt idx="5548">
                        <c:v>11.4003626022</c:v>
                      </c:pt>
                      <c:pt idx="5549">
                        <c:v>11.4003626022</c:v>
                      </c:pt>
                      <c:pt idx="5550">
                        <c:v>11.4003626022</c:v>
                      </c:pt>
                      <c:pt idx="5551">
                        <c:v>11.4003626022</c:v>
                      </c:pt>
                      <c:pt idx="5552">
                        <c:v>11.4003626022</c:v>
                      </c:pt>
                      <c:pt idx="5553">
                        <c:v>11.4003626022</c:v>
                      </c:pt>
                      <c:pt idx="5554">
                        <c:v>11.4003626022</c:v>
                      </c:pt>
                      <c:pt idx="5555">
                        <c:v>11.4003626022</c:v>
                      </c:pt>
                      <c:pt idx="5556">
                        <c:v>11.397530917499999</c:v>
                      </c:pt>
                      <c:pt idx="5557">
                        <c:v>11.397530917499999</c:v>
                      </c:pt>
                      <c:pt idx="5558">
                        <c:v>11.397530917499999</c:v>
                      </c:pt>
                      <c:pt idx="5559">
                        <c:v>11.397530917499999</c:v>
                      </c:pt>
                      <c:pt idx="5560">
                        <c:v>11.397530917499999</c:v>
                      </c:pt>
                      <c:pt idx="5561">
                        <c:v>11.397530917499999</c:v>
                      </c:pt>
                      <c:pt idx="5562">
                        <c:v>11.397530917499999</c:v>
                      </c:pt>
                      <c:pt idx="5563">
                        <c:v>11.397530917499999</c:v>
                      </c:pt>
                      <c:pt idx="5564">
                        <c:v>11.397530917499999</c:v>
                      </c:pt>
                      <c:pt idx="5565">
                        <c:v>11.397530917499999</c:v>
                      </c:pt>
                      <c:pt idx="5566">
                        <c:v>11.397530917499999</c:v>
                      </c:pt>
                      <c:pt idx="5567">
                        <c:v>11.397530917499999</c:v>
                      </c:pt>
                      <c:pt idx="5568">
                        <c:v>11.397530917499999</c:v>
                      </c:pt>
                      <c:pt idx="5569">
                        <c:v>11.397530917499999</c:v>
                      </c:pt>
                      <c:pt idx="5570">
                        <c:v>11.397530917499999</c:v>
                      </c:pt>
                      <c:pt idx="5571">
                        <c:v>11.397530917499999</c:v>
                      </c:pt>
                      <c:pt idx="5572">
                        <c:v>11.397530917499999</c:v>
                      </c:pt>
                      <c:pt idx="5573">
                        <c:v>11.397530917499999</c:v>
                      </c:pt>
                      <c:pt idx="5574">
                        <c:v>11.397530917499999</c:v>
                      </c:pt>
                      <c:pt idx="5575">
                        <c:v>11.397530917499999</c:v>
                      </c:pt>
                      <c:pt idx="5576">
                        <c:v>11.397530917499999</c:v>
                      </c:pt>
                      <c:pt idx="5577">
                        <c:v>11.397530917499999</c:v>
                      </c:pt>
                      <c:pt idx="5578">
                        <c:v>11.397530917499999</c:v>
                      </c:pt>
                      <c:pt idx="5579">
                        <c:v>11.394699232799999</c:v>
                      </c:pt>
                      <c:pt idx="5580">
                        <c:v>11.394699232799999</c:v>
                      </c:pt>
                      <c:pt idx="5581">
                        <c:v>11.394699232799999</c:v>
                      </c:pt>
                      <c:pt idx="5582">
                        <c:v>11.394699232799999</c:v>
                      </c:pt>
                      <c:pt idx="5583">
                        <c:v>11.394699232799999</c:v>
                      </c:pt>
                      <c:pt idx="5584">
                        <c:v>11.394699232799999</c:v>
                      </c:pt>
                      <c:pt idx="5585">
                        <c:v>11.394699232799999</c:v>
                      </c:pt>
                      <c:pt idx="5586">
                        <c:v>11.394699232799999</c:v>
                      </c:pt>
                      <c:pt idx="5587">
                        <c:v>11.394699232799999</c:v>
                      </c:pt>
                      <c:pt idx="5588">
                        <c:v>11.394699232799999</c:v>
                      </c:pt>
                      <c:pt idx="5589">
                        <c:v>11.394699232799999</c:v>
                      </c:pt>
                      <c:pt idx="5590">
                        <c:v>11.394699232799999</c:v>
                      </c:pt>
                      <c:pt idx="5591">
                        <c:v>11.394699232799999</c:v>
                      </c:pt>
                      <c:pt idx="5592">
                        <c:v>11.394699232799999</c:v>
                      </c:pt>
                      <c:pt idx="5593">
                        <c:v>11.394699232799999</c:v>
                      </c:pt>
                      <c:pt idx="5594">
                        <c:v>11.394699232799999</c:v>
                      </c:pt>
                      <c:pt idx="5595">
                        <c:v>11.394699232799999</c:v>
                      </c:pt>
                      <c:pt idx="5596">
                        <c:v>11.394699232799999</c:v>
                      </c:pt>
                      <c:pt idx="5597">
                        <c:v>11.394699232799999</c:v>
                      </c:pt>
                      <c:pt idx="5598">
                        <c:v>11.394699232799999</c:v>
                      </c:pt>
                      <c:pt idx="5599">
                        <c:v>11.394699232799999</c:v>
                      </c:pt>
                      <c:pt idx="5600">
                        <c:v>11.394699232799999</c:v>
                      </c:pt>
                      <c:pt idx="5601">
                        <c:v>11.394699232799999</c:v>
                      </c:pt>
                      <c:pt idx="5602">
                        <c:v>11.3918675481</c:v>
                      </c:pt>
                      <c:pt idx="5603">
                        <c:v>11.3918675481</c:v>
                      </c:pt>
                      <c:pt idx="5604">
                        <c:v>11.3918675481</c:v>
                      </c:pt>
                      <c:pt idx="5605">
                        <c:v>11.3918675481</c:v>
                      </c:pt>
                      <c:pt idx="5606">
                        <c:v>11.3918675481</c:v>
                      </c:pt>
                      <c:pt idx="5607">
                        <c:v>11.3918675481</c:v>
                      </c:pt>
                      <c:pt idx="5608">
                        <c:v>11.3918675481</c:v>
                      </c:pt>
                      <c:pt idx="5609">
                        <c:v>11.3918675481</c:v>
                      </c:pt>
                      <c:pt idx="5610">
                        <c:v>11.3918675481</c:v>
                      </c:pt>
                      <c:pt idx="5611">
                        <c:v>11.3918675481</c:v>
                      </c:pt>
                      <c:pt idx="5612">
                        <c:v>11.3918675481</c:v>
                      </c:pt>
                      <c:pt idx="5613">
                        <c:v>11.3918675481</c:v>
                      </c:pt>
                      <c:pt idx="5614">
                        <c:v>11.3918675481</c:v>
                      </c:pt>
                      <c:pt idx="5615">
                        <c:v>11.3918675481</c:v>
                      </c:pt>
                      <c:pt idx="5616">
                        <c:v>11.3918675481</c:v>
                      </c:pt>
                      <c:pt idx="5617">
                        <c:v>11.3918675481</c:v>
                      </c:pt>
                      <c:pt idx="5618">
                        <c:v>11.3918675481</c:v>
                      </c:pt>
                      <c:pt idx="5619">
                        <c:v>11.3918675481</c:v>
                      </c:pt>
                      <c:pt idx="5620">
                        <c:v>11.3918675481</c:v>
                      </c:pt>
                      <c:pt idx="5621">
                        <c:v>11.3918675481</c:v>
                      </c:pt>
                      <c:pt idx="5622">
                        <c:v>11.3918675481</c:v>
                      </c:pt>
                      <c:pt idx="5623">
                        <c:v>11.3918675481</c:v>
                      </c:pt>
                      <c:pt idx="5624">
                        <c:v>11.3918675481</c:v>
                      </c:pt>
                      <c:pt idx="5625">
                        <c:v>11.3890358634</c:v>
                      </c:pt>
                      <c:pt idx="5626">
                        <c:v>11.3890358634</c:v>
                      </c:pt>
                      <c:pt idx="5627">
                        <c:v>11.3890358634</c:v>
                      </c:pt>
                      <c:pt idx="5628">
                        <c:v>11.3890358634</c:v>
                      </c:pt>
                      <c:pt idx="5629">
                        <c:v>11.3890358634</c:v>
                      </c:pt>
                      <c:pt idx="5630">
                        <c:v>11.3890358634</c:v>
                      </c:pt>
                      <c:pt idx="5631">
                        <c:v>11.3890358634</c:v>
                      </c:pt>
                      <c:pt idx="5632">
                        <c:v>11.3890358634</c:v>
                      </c:pt>
                      <c:pt idx="5633">
                        <c:v>11.3890358634</c:v>
                      </c:pt>
                      <c:pt idx="5634">
                        <c:v>11.3890358634</c:v>
                      </c:pt>
                      <c:pt idx="5635">
                        <c:v>11.3890358634</c:v>
                      </c:pt>
                      <c:pt idx="5636">
                        <c:v>11.3890358634</c:v>
                      </c:pt>
                      <c:pt idx="5637">
                        <c:v>11.3890358634</c:v>
                      </c:pt>
                      <c:pt idx="5638">
                        <c:v>11.3890358634</c:v>
                      </c:pt>
                      <c:pt idx="5639">
                        <c:v>11.3890358634</c:v>
                      </c:pt>
                      <c:pt idx="5640">
                        <c:v>11.3890358634</c:v>
                      </c:pt>
                      <c:pt idx="5641">
                        <c:v>11.3890358634</c:v>
                      </c:pt>
                      <c:pt idx="5642">
                        <c:v>11.3890358634</c:v>
                      </c:pt>
                      <c:pt idx="5643">
                        <c:v>11.3890358634</c:v>
                      </c:pt>
                      <c:pt idx="5644">
                        <c:v>11.3890358634</c:v>
                      </c:pt>
                      <c:pt idx="5645">
                        <c:v>11.3890358634</c:v>
                      </c:pt>
                      <c:pt idx="5646">
                        <c:v>11.3890358634</c:v>
                      </c:pt>
                      <c:pt idx="5647">
                        <c:v>11.3890358634</c:v>
                      </c:pt>
                      <c:pt idx="5648">
                        <c:v>11.3862041787</c:v>
                      </c:pt>
                      <c:pt idx="5649">
                        <c:v>11.3862041787</c:v>
                      </c:pt>
                      <c:pt idx="5650">
                        <c:v>11.3862041787</c:v>
                      </c:pt>
                      <c:pt idx="5651">
                        <c:v>11.3862041787</c:v>
                      </c:pt>
                      <c:pt idx="5652">
                        <c:v>11.3862041787</c:v>
                      </c:pt>
                      <c:pt idx="5653">
                        <c:v>11.3862041787</c:v>
                      </c:pt>
                      <c:pt idx="5654">
                        <c:v>11.3862041787</c:v>
                      </c:pt>
                      <c:pt idx="5655">
                        <c:v>11.3862041787</c:v>
                      </c:pt>
                      <c:pt idx="5656">
                        <c:v>11.3862041787</c:v>
                      </c:pt>
                      <c:pt idx="5657">
                        <c:v>11.3862041787</c:v>
                      </c:pt>
                      <c:pt idx="5658">
                        <c:v>11.3862041787</c:v>
                      </c:pt>
                      <c:pt idx="5659">
                        <c:v>11.3862041787</c:v>
                      </c:pt>
                      <c:pt idx="5660">
                        <c:v>11.3862041787</c:v>
                      </c:pt>
                      <c:pt idx="5661">
                        <c:v>11.3862041787</c:v>
                      </c:pt>
                      <c:pt idx="5662">
                        <c:v>11.3862041787</c:v>
                      </c:pt>
                      <c:pt idx="5663">
                        <c:v>11.3862041787</c:v>
                      </c:pt>
                      <c:pt idx="5664">
                        <c:v>11.3862041787</c:v>
                      </c:pt>
                      <c:pt idx="5665">
                        <c:v>11.3862041787</c:v>
                      </c:pt>
                      <c:pt idx="5666">
                        <c:v>11.3862041787</c:v>
                      </c:pt>
                      <c:pt idx="5667">
                        <c:v>11.3862041787</c:v>
                      </c:pt>
                      <c:pt idx="5668">
                        <c:v>11.3862041787</c:v>
                      </c:pt>
                      <c:pt idx="5669">
                        <c:v>11.3862041787</c:v>
                      </c:pt>
                      <c:pt idx="5670">
                        <c:v>11.3862041787</c:v>
                      </c:pt>
                      <c:pt idx="5671">
                        <c:v>11.383372494</c:v>
                      </c:pt>
                      <c:pt idx="5672">
                        <c:v>11.383372494</c:v>
                      </c:pt>
                      <c:pt idx="5673">
                        <c:v>11.383372494</c:v>
                      </c:pt>
                      <c:pt idx="5674">
                        <c:v>11.383372494</c:v>
                      </c:pt>
                      <c:pt idx="5675">
                        <c:v>11.383372494</c:v>
                      </c:pt>
                      <c:pt idx="5676">
                        <c:v>11.383372494</c:v>
                      </c:pt>
                      <c:pt idx="5677">
                        <c:v>11.383372494</c:v>
                      </c:pt>
                      <c:pt idx="5678">
                        <c:v>11.383372494</c:v>
                      </c:pt>
                      <c:pt idx="5679">
                        <c:v>11.383372494</c:v>
                      </c:pt>
                      <c:pt idx="5680">
                        <c:v>11.383372494</c:v>
                      </c:pt>
                      <c:pt idx="5681">
                        <c:v>11.383372494</c:v>
                      </c:pt>
                      <c:pt idx="5682">
                        <c:v>11.383372494</c:v>
                      </c:pt>
                      <c:pt idx="5683">
                        <c:v>11.383372494</c:v>
                      </c:pt>
                      <c:pt idx="5684">
                        <c:v>11.383372494</c:v>
                      </c:pt>
                      <c:pt idx="5685">
                        <c:v>11.383372494</c:v>
                      </c:pt>
                      <c:pt idx="5686">
                        <c:v>11.383372494</c:v>
                      </c:pt>
                      <c:pt idx="5687">
                        <c:v>11.383372494</c:v>
                      </c:pt>
                      <c:pt idx="5688">
                        <c:v>11.383372494</c:v>
                      </c:pt>
                      <c:pt idx="5689">
                        <c:v>11.383372494</c:v>
                      </c:pt>
                      <c:pt idx="5690">
                        <c:v>11.383372494</c:v>
                      </c:pt>
                      <c:pt idx="5691">
                        <c:v>11.383372494</c:v>
                      </c:pt>
                      <c:pt idx="5692">
                        <c:v>11.383372494</c:v>
                      </c:pt>
                      <c:pt idx="5693">
                        <c:v>11.383372494</c:v>
                      </c:pt>
                      <c:pt idx="5694">
                        <c:v>11.380540809299999</c:v>
                      </c:pt>
                      <c:pt idx="5695">
                        <c:v>11.380540809299999</c:v>
                      </c:pt>
                      <c:pt idx="5696">
                        <c:v>11.380540809299999</c:v>
                      </c:pt>
                      <c:pt idx="5697">
                        <c:v>11.380540809299999</c:v>
                      </c:pt>
                      <c:pt idx="5698">
                        <c:v>11.380540809299999</c:v>
                      </c:pt>
                      <c:pt idx="5699">
                        <c:v>11.380540809299999</c:v>
                      </c:pt>
                      <c:pt idx="5700">
                        <c:v>11.380540809299999</c:v>
                      </c:pt>
                      <c:pt idx="5701">
                        <c:v>11.380540809299999</c:v>
                      </c:pt>
                      <c:pt idx="5702">
                        <c:v>11.380540809299999</c:v>
                      </c:pt>
                      <c:pt idx="5703">
                        <c:v>11.380540809299999</c:v>
                      </c:pt>
                      <c:pt idx="5704">
                        <c:v>11.380540809299999</c:v>
                      </c:pt>
                      <c:pt idx="5705">
                        <c:v>11.380540809299999</c:v>
                      </c:pt>
                      <c:pt idx="5706">
                        <c:v>11.380540809299999</c:v>
                      </c:pt>
                      <c:pt idx="5707">
                        <c:v>11.380540809299999</c:v>
                      </c:pt>
                      <c:pt idx="5708">
                        <c:v>11.380540809299999</c:v>
                      </c:pt>
                      <c:pt idx="5709">
                        <c:v>11.380540809299999</c:v>
                      </c:pt>
                      <c:pt idx="5710">
                        <c:v>11.380540809299999</c:v>
                      </c:pt>
                      <c:pt idx="5711">
                        <c:v>11.380540809299999</c:v>
                      </c:pt>
                      <c:pt idx="5712">
                        <c:v>11.380540809299999</c:v>
                      </c:pt>
                      <c:pt idx="5713">
                        <c:v>11.380540809299999</c:v>
                      </c:pt>
                      <c:pt idx="5714">
                        <c:v>11.380540809299999</c:v>
                      </c:pt>
                      <c:pt idx="5715">
                        <c:v>11.380540809299999</c:v>
                      </c:pt>
                      <c:pt idx="5716">
                        <c:v>11.380540809299999</c:v>
                      </c:pt>
                      <c:pt idx="5717">
                        <c:v>11.377709124600001</c:v>
                      </c:pt>
                      <c:pt idx="5718">
                        <c:v>11.377709124600001</c:v>
                      </c:pt>
                      <c:pt idx="5719">
                        <c:v>11.377709124600001</c:v>
                      </c:pt>
                      <c:pt idx="5720">
                        <c:v>11.377709124600001</c:v>
                      </c:pt>
                      <c:pt idx="5721">
                        <c:v>11.377709124600001</c:v>
                      </c:pt>
                      <c:pt idx="5722">
                        <c:v>11.377709124600001</c:v>
                      </c:pt>
                      <c:pt idx="5723">
                        <c:v>11.377709124600001</c:v>
                      </c:pt>
                      <c:pt idx="5724">
                        <c:v>11.377709124600001</c:v>
                      </c:pt>
                      <c:pt idx="5725">
                        <c:v>11.377709124600001</c:v>
                      </c:pt>
                      <c:pt idx="5726">
                        <c:v>11.377709124600001</c:v>
                      </c:pt>
                      <c:pt idx="5727">
                        <c:v>11.377709124600001</c:v>
                      </c:pt>
                      <c:pt idx="5728">
                        <c:v>11.377709124600001</c:v>
                      </c:pt>
                      <c:pt idx="5729">
                        <c:v>11.377709124600001</c:v>
                      </c:pt>
                      <c:pt idx="5730">
                        <c:v>11.377709124600001</c:v>
                      </c:pt>
                      <c:pt idx="5731">
                        <c:v>11.377709124600001</c:v>
                      </c:pt>
                      <c:pt idx="5732">
                        <c:v>11.377709124600001</c:v>
                      </c:pt>
                      <c:pt idx="5733">
                        <c:v>11.377709124600001</c:v>
                      </c:pt>
                      <c:pt idx="5734">
                        <c:v>11.377709124600001</c:v>
                      </c:pt>
                      <c:pt idx="5735">
                        <c:v>11.377709124600001</c:v>
                      </c:pt>
                      <c:pt idx="5736">
                        <c:v>11.377709124600001</c:v>
                      </c:pt>
                      <c:pt idx="5737">
                        <c:v>11.377709124600001</c:v>
                      </c:pt>
                      <c:pt idx="5738">
                        <c:v>11.377709124600001</c:v>
                      </c:pt>
                      <c:pt idx="5739">
                        <c:v>11.377709124600001</c:v>
                      </c:pt>
                      <c:pt idx="5740">
                        <c:v>11.374877439899999</c:v>
                      </c:pt>
                      <c:pt idx="5741">
                        <c:v>11.374877439899999</c:v>
                      </c:pt>
                      <c:pt idx="5742">
                        <c:v>11.374877439899999</c:v>
                      </c:pt>
                      <c:pt idx="5743">
                        <c:v>11.374877439899999</c:v>
                      </c:pt>
                      <c:pt idx="5744">
                        <c:v>11.374877439899999</c:v>
                      </c:pt>
                      <c:pt idx="5745">
                        <c:v>11.374877439899999</c:v>
                      </c:pt>
                      <c:pt idx="5746">
                        <c:v>11.374877439899999</c:v>
                      </c:pt>
                      <c:pt idx="5747">
                        <c:v>11.374877439899999</c:v>
                      </c:pt>
                      <c:pt idx="5748">
                        <c:v>11.374877439899999</c:v>
                      </c:pt>
                      <c:pt idx="5749">
                        <c:v>11.374877439899999</c:v>
                      </c:pt>
                      <c:pt idx="5750">
                        <c:v>11.374877439899999</c:v>
                      </c:pt>
                      <c:pt idx="5751">
                        <c:v>11.374877439899999</c:v>
                      </c:pt>
                      <c:pt idx="5752">
                        <c:v>11.374877439899999</c:v>
                      </c:pt>
                      <c:pt idx="5753">
                        <c:v>11.374877439899999</c:v>
                      </c:pt>
                      <c:pt idx="5754">
                        <c:v>11.374877439899999</c:v>
                      </c:pt>
                      <c:pt idx="5755">
                        <c:v>11.374877439899999</c:v>
                      </c:pt>
                      <c:pt idx="5756">
                        <c:v>11.374877439899999</c:v>
                      </c:pt>
                      <c:pt idx="5757">
                        <c:v>11.374877439899999</c:v>
                      </c:pt>
                      <c:pt idx="5758">
                        <c:v>11.374877439899999</c:v>
                      </c:pt>
                      <c:pt idx="5759">
                        <c:v>11.374877439899999</c:v>
                      </c:pt>
                      <c:pt idx="5760">
                        <c:v>11.374877439899999</c:v>
                      </c:pt>
                      <c:pt idx="5761">
                        <c:v>11.374877439899999</c:v>
                      </c:pt>
                      <c:pt idx="5762">
                        <c:v>11.374877439899999</c:v>
                      </c:pt>
                      <c:pt idx="5763">
                        <c:v>11.3720457552</c:v>
                      </c:pt>
                      <c:pt idx="5764">
                        <c:v>11.3720457552</c:v>
                      </c:pt>
                      <c:pt idx="5765">
                        <c:v>11.3720457552</c:v>
                      </c:pt>
                      <c:pt idx="5766">
                        <c:v>11.3720457552</c:v>
                      </c:pt>
                      <c:pt idx="5767">
                        <c:v>11.3720457552</c:v>
                      </c:pt>
                      <c:pt idx="5768">
                        <c:v>11.3720457552</c:v>
                      </c:pt>
                      <c:pt idx="5769">
                        <c:v>11.3720457552</c:v>
                      </c:pt>
                      <c:pt idx="5770">
                        <c:v>11.3720457552</c:v>
                      </c:pt>
                      <c:pt idx="5771">
                        <c:v>11.3720457552</c:v>
                      </c:pt>
                      <c:pt idx="5772">
                        <c:v>11.3720457552</c:v>
                      </c:pt>
                      <c:pt idx="5773">
                        <c:v>11.3720457552</c:v>
                      </c:pt>
                      <c:pt idx="5774">
                        <c:v>11.3720457552</c:v>
                      </c:pt>
                      <c:pt idx="5775">
                        <c:v>11.3720457552</c:v>
                      </c:pt>
                      <c:pt idx="5776">
                        <c:v>11.3720457552</c:v>
                      </c:pt>
                      <c:pt idx="5777">
                        <c:v>11.3720457552</c:v>
                      </c:pt>
                      <c:pt idx="5778">
                        <c:v>11.3720457552</c:v>
                      </c:pt>
                      <c:pt idx="5779">
                        <c:v>11.3720457552</c:v>
                      </c:pt>
                      <c:pt idx="5780">
                        <c:v>11.3720457552</c:v>
                      </c:pt>
                      <c:pt idx="5781">
                        <c:v>11.3720457552</c:v>
                      </c:pt>
                      <c:pt idx="5782">
                        <c:v>11.3720457552</c:v>
                      </c:pt>
                      <c:pt idx="5783">
                        <c:v>11.3720457552</c:v>
                      </c:pt>
                      <c:pt idx="5784">
                        <c:v>11.3720457552</c:v>
                      </c:pt>
                      <c:pt idx="5785">
                        <c:v>11.3720457552</c:v>
                      </c:pt>
                      <c:pt idx="5786">
                        <c:v>11.3692140705</c:v>
                      </c:pt>
                      <c:pt idx="5787">
                        <c:v>11.3692140705</c:v>
                      </c:pt>
                      <c:pt idx="5788">
                        <c:v>11.3692140705</c:v>
                      </c:pt>
                      <c:pt idx="5789">
                        <c:v>11.3692140705</c:v>
                      </c:pt>
                      <c:pt idx="5790">
                        <c:v>11.3692140705</c:v>
                      </c:pt>
                      <c:pt idx="5791">
                        <c:v>11.3692140705</c:v>
                      </c:pt>
                      <c:pt idx="5792">
                        <c:v>11.3692140705</c:v>
                      </c:pt>
                      <c:pt idx="5793">
                        <c:v>11.3692140705</c:v>
                      </c:pt>
                      <c:pt idx="5794">
                        <c:v>11.3692140705</c:v>
                      </c:pt>
                      <c:pt idx="5795">
                        <c:v>11.3692140705</c:v>
                      </c:pt>
                      <c:pt idx="5796">
                        <c:v>11.3692140705</c:v>
                      </c:pt>
                      <c:pt idx="5797">
                        <c:v>11.3692140705</c:v>
                      </c:pt>
                      <c:pt idx="5798">
                        <c:v>11.3692140705</c:v>
                      </c:pt>
                      <c:pt idx="5799">
                        <c:v>11.3692140705</c:v>
                      </c:pt>
                      <c:pt idx="5800">
                        <c:v>11.3692140705</c:v>
                      </c:pt>
                      <c:pt idx="5801">
                        <c:v>11.3692140705</c:v>
                      </c:pt>
                      <c:pt idx="5802">
                        <c:v>11.3692140705</c:v>
                      </c:pt>
                      <c:pt idx="5803">
                        <c:v>11.3692140705</c:v>
                      </c:pt>
                      <c:pt idx="5804">
                        <c:v>11.3692140705</c:v>
                      </c:pt>
                      <c:pt idx="5805">
                        <c:v>11.3692140705</c:v>
                      </c:pt>
                      <c:pt idx="5806">
                        <c:v>11.3692140705</c:v>
                      </c:pt>
                      <c:pt idx="5807">
                        <c:v>11.3692140705</c:v>
                      </c:pt>
                      <c:pt idx="5808">
                        <c:v>11.3692140705</c:v>
                      </c:pt>
                      <c:pt idx="5809">
                        <c:v>11.3663823858</c:v>
                      </c:pt>
                      <c:pt idx="5810">
                        <c:v>11.3663823858</c:v>
                      </c:pt>
                      <c:pt idx="5811">
                        <c:v>11.3663823858</c:v>
                      </c:pt>
                      <c:pt idx="5812">
                        <c:v>11.3663823858</c:v>
                      </c:pt>
                      <c:pt idx="5813">
                        <c:v>11.3663823858</c:v>
                      </c:pt>
                      <c:pt idx="5814">
                        <c:v>11.3663823858</c:v>
                      </c:pt>
                      <c:pt idx="5815">
                        <c:v>11.3663823858</c:v>
                      </c:pt>
                      <c:pt idx="5816">
                        <c:v>11.3663823858</c:v>
                      </c:pt>
                      <c:pt idx="5817">
                        <c:v>11.3663823858</c:v>
                      </c:pt>
                      <c:pt idx="5818">
                        <c:v>11.3663823858</c:v>
                      </c:pt>
                      <c:pt idx="5819">
                        <c:v>11.3663823858</c:v>
                      </c:pt>
                      <c:pt idx="5820">
                        <c:v>11.3663823858</c:v>
                      </c:pt>
                      <c:pt idx="5821">
                        <c:v>11.3663823858</c:v>
                      </c:pt>
                      <c:pt idx="5822">
                        <c:v>11.3663823858</c:v>
                      </c:pt>
                      <c:pt idx="5823">
                        <c:v>11.3663823858</c:v>
                      </c:pt>
                      <c:pt idx="5824">
                        <c:v>11.3663823858</c:v>
                      </c:pt>
                      <c:pt idx="5825">
                        <c:v>11.3663823858</c:v>
                      </c:pt>
                      <c:pt idx="5826">
                        <c:v>11.3663823858</c:v>
                      </c:pt>
                      <c:pt idx="5827">
                        <c:v>11.3663823858</c:v>
                      </c:pt>
                      <c:pt idx="5828">
                        <c:v>11.3663823858</c:v>
                      </c:pt>
                      <c:pt idx="5829">
                        <c:v>11.3663823858</c:v>
                      </c:pt>
                      <c:pt idx="5830">
                        <c:v>11.3663823858</c:v>
                      </c:pt>
                      <c:pt idx="5831">
                        <c:v>11.3663823858</c:v>
                      </c:pt>
                      <c:pt idx="5832">
                        <c:v>11.3663823858</c:v>
                      </c:pt>
                      <c:pt idx="5833">
                        <c:v>11.363550701099999</c:v>
                      </c:pt>
                      <c:pt idx="5834">
                        <c:v>11.363550701099999</c:v>
                      </c:pt>
                      <c:pt idx="5835">
                        <c:v>11.363550701099999</c:v>
                      </c:pt>
                      <c:pt idx="5836">
                        <c:v>11.363550701099999</c:v>
                      </c:pt>
                      <c:pt idx="5837">
                        <c:v>11.363550701099999</c:v>
                      </c:pt>
                      <c:pt idx="5838">
                        <c:v>11.363550701099999</c:v>
                      </c:pt>
                      <c:pt idx="5839">
                        <c:v>11.363550701099999</c:v>
                      </c:pt>
                      <c:pt idx="5840">
                        <c:v>11.363550701099999</c:v>
                      </c:pt>
                      <c:pt idx="5841">
                        <c:v>11.363550701099999</c:v>
                      </c:pt>
                      <c:pt idx="5842">
                        <c:v>11.363550701099999</c:v>
                      </c:pt>
                      <c:pt idx="5843">
                        <c:v>11.363550701099999</c:v>
                      </c:pt>
                      <c:pt idx="5844">
                        <c:v>11.363550701099999</c:v>
                      </c:pt>
                      <c:pt idx="5845">
                        <c:v>11.363550701099999</c:v>
                      </c:pt>
                      <c:pt idx="5846">
                        <c:v>11.363550701099999</c:v>
                      </c:pt>
                      <c:pt idx="5847">
                        <c:v>11.363550701099999</c:v>
                      </c:pt>
                      <c:pt idx="5848">
                        <c:v>11.363550701099999</c:v>
                      </c:pt>
                      <c:pt idx="5849">
                        <c:v>11.363550701099999</c:v>
                      </c:pt>
                      <c:pt idx="5850">
                        <c:v>11.363550701099999</c:v>
                      </c:pt>
                      <c:pt idx="5851">
                        <c:v>11.363550701099999</c:v>
                      </c:pt>
                      <c:pt idx="5852">
                        <c:v>11.363550701099999</c:v>
                      </c:pt>
                      <c:pt idx="5853">
                        <c:v>11.363550701099999</c:v>
                      </c:pt>
                      <c:pt idx="5854">
                        <c:v>11.363550701099999</c:v>
                      </c:pt>
                      <c:pt idx="5855">
                        <c:v>11.363550701099999</c:v>
                      </c:pt>
                      <c:pt idx="5856">
                        <c:v>11.360719016399999</c:v>
                      </c:pt>
                      <c:pt idx="5857">
                        <c:v>11.360719016399999</c:v>
                      </c:pt>
                      <c:pt idx="5858">
                        <c:v>11.360719016399999</c:v>
                      </c:pt>
                      <c:pt idx="5859">
                        <c:v>11.360719016399999</c:v>
                      </c:pt>
                      <c:pt idx="5860">
                        <c:v>11.360719016399999</c:v>
                      </c:pt>
                      <c:pt idx="5861">
                        <c:v>11.360719016399999</c:v>
                      </c:pt>
                      <c:pt idx="5862">
                        <c:v>11.360719016399999</c:v>
                      </c:pt>
                      <c:pt idx="5863">
                        <c:v>11.360719016399999</c:v>
                      </c:pt>
                      <c:pt idx="5864">
                        <c:v>11.360719016399999</c:v>
                      </c:pt>
                      <c:pt idx="5865">
                        <c:v>11.360719016399999</c:v>
                      </c:pt>
                      <c:pt idx="5866">
                        <c:v>11.360719016399999</c:v>
                      </c:pt>
                      <c:pt idx="5867">
                        <c:v>11.360719016399999</c:v>
                      </c:pt>
                      <c:pt idx="5868">
                        <c:v>11.360719016399999</c:v>
                      </c:pt>
                      <c:pt idx="5869">
                        <c:v>11.360719016399999</c:v>
                      </c:pt>
                      <c:pt idx="5870">
                        <c:v>11.360719016399999</c:v>
                      </c:pt>
                      <c:pt idx="5871">
                        <c:v>11.360719016399999</c:v>
                      </c:pt>
                      <c:pt idx="5872">
                        <c:v>11.360719016399999</c:v>
                      </c:pt>
                      <c:pt idx="5873">
                        <c:v>11.360719016399999</c:v>
                      </c:pt>
                      <c:pt idx="5874">
                        <c:v>11.360719016399999</c:v>
                      </c:pt>
                      <c:pt idx="5875">
                        <c:v>11.360719016399999</c:v>
                      </c:pt>
                      <c:pt idx="5876">
                        <c:v>11.360719016399999</c:v>
                      </c:pt>
                      <c:pt idx="5877">
                        <c:v>11.360719016399999</c:v>
                      </c:pt>
                      <c:pt idx="5878">
                        <c:v>11.360719016399999</c:v>
                      </c:pt>
                      <c:pt idx="5879">
                        <c:v>11.357887331700001</c:v>
                      </c:pt>
                      <c:pt idx="5880">
                        <c:v>11.357887331700001</c:v>
                      </c:pt>
                      <c:pt idx="5881">
                        <c:v>11.357887331700001</c:v>
                      </c:pt>
                      <c:pt idx="5882">
                        <c:v>11.357887331700001</c:v>
                      </c:pt>
                      <c:pt idx="5883">
                        <c:v>11.357887331700001</c:v>
                      </c:pt>
                      <c:pt idx="5884">
                        <c:v>11.357887331700001</c:v>
                      </c:pt>
                      <c:pt idx="5885">
                        <c:v>11.357887331700001</c:v>
                      </c:pt>
                      <c:pt idx="5886">
                        <c:v>11.357887331700001</c:v>
                      </c:pt>
                      <c:pt idx="5887">
                        <c:v>11.357887331700001</c:v>
                      </c:pt>
                      <c:pt idx="5888">
                        <c:v>11.357887331700001</c:v>
                      </c:pt>
                      <c:pt idx="5889">
                        <c:v>11.357887331700001</c:v>
                      </c:pt>
                      <c:pt idx="5890">
                        <c:v>11.357887331700001</c:v>
                      </c:pt>
                      <c:pt idx="5891">
                        <c:v>11.357887331700001</c:v>
                      </c:pt>
                      <c:pt idx="5892">
                        <c:v>11.357887331700001</c:v>
                      </c:pt>
                      <c:pt idx="5893">
                        <c:v>11.357887331700001</c:v>
                      </c:pt>
                      <c:pt idx="5894">
                        <c:v>11.357887331700001</c:v>
                      </c:pt>
                      <c:pt idx="5895">
                        <c:v>11.357887331700001</c:v>
                      </c:pt>
                      <c:pt idx="5896">
                        <c:v>11.357887331700001</c:v>
                      </c:pt>
                      <c:pt idx="5897">
                        <c:v>11.357887331700001</c:v>
                      </c:pt>
                      <c:pt idx="5898">
                        <c:v>11.357887331700001</c:v>
                      </c:pt>
                      <c:pt idx="5899">
                        <c:v>11.357887331700001</c:v>
                      </c:pt>
                      <c:pt idx="5900">
                        <c:v>11.357887331700001</c:v>
                      </c:pt>
                      <c:pt idx="5901">
                        <c:v>11.357887331700001</c:v>
                      </c:pt>
                      <c:pt idx="5902">
                        <c:v>11.355055647</c:v>
                      </c:pt>
                      <c:pt idx="5903">
                        <c:v>11.355055647</c:v>
                      </c:pt>
                      <c:pt idx="5904">
                        <c:v>11.355055647</c:v>
                      </c:pt>
                      <c:pt idx="5905">
                        <c:v>11.355055647</c:v>
                      </c:pt>
                      <c:pt idx="5906">
                        <c:v>11.355055647</c:v>
                      </c:pt>
                      <c:pt idx="5907">
                        <c:v>11.355055647</c:v>
                      </c:pt>
                      <c:pt idx="5908">
                        <c:v>11.355055647</c:v>
                      </c:pt>
                      <c:pt idx="5909">
                        <c:v>11.355055647</c:v>
                      </c:pt>
                      <c:pt idx="5910">
                        <c:v>11.355055647</c:v>
                      </c:pt>
                      <c:pt idx="5911">
                        <c:v>11.355055647</c:v>
                      </c:pt>
                      <c:pt idx="5912">
                        <c:v>11.355055647</c:v>
                      </c:pt>
                      <c:pt idx="5913">
                        <c:v>11.355055647</c:v>
                      </c:pt>
                      <c:pt idx="5914">
                        <c:v>11.355055647</c:v>
                      </c:pt>
                      <c:pt idx="5915">
                        <c:v>11.355055647</c:v>
                      </c:pt>
                      <c:pt idx="5916">
                        <c:v>11.355055647</c:v>
                      </c:pt>
                      <c:pt idx="5917">
                        <c:v>11.355055647</c:v>
                      </c:pt>
                      <c:pt idx="5918">
                        <c:v>11.355055647</c:v>
                      </c:pt>
                      <c:pt idx="5919">
                        <c:v>11.355055647</c:v>
                      </c:pt>
                      <c:pt idx="5920">
                        <c:v>11.355055647</c:v>
                      </c:pt>
                      <c:pt idx="5921">
                        <c:v>11.355055647</c:v>
                      </c:pt>
                      <c:pt idx="5922">
                        <c:v>11.355055647</c:v>
                      </c:pt>
                      <c:pt idx="5923">
                        <c:v>11.355055647</c:v>
                      </c:pt>
                      <c:pt idx="5924">
                        <c:v>11.355055647</c:v>
                      </c:pt>
                      <c:pt idx="5925">
                        <c:v>11.352223962299998</c:v>
                      </c:pt>
                      <c:pt idx="5926">
                        <c:v>11.352223962299998</c:v>
                      </c:pt>
                      <c:pt idx="5927">
                        <c:v>11.352223962299998</c:v>
                      </c:pt>
                      <c:pt idx="5928">
                        <c:v>11.352223962299998</c:v>
                      </c:pt>
                      <c:pt idx="5929">
                        <c:v>11.352223962299998</c:v>
                      </c:pt>
                      <c:pt idx="5930">
                        <c:v>11.352223962299998</c:v>
                      </c:pt>
                      <c:pt idx="5931">
                        <c:v>11.352223962299998</c:v>
                      </c:pt>
                      <c:pt idx="5932">
                        <c:v>11.352223962299998</c:v>
                      </c:pt>
                      <c:pt idx="5933">
                        <c:v>11.352223962299998</c:v>
                      </c:pt>
                      <c:pt idx="5934">
                        <c:v>11.352223962299998</c:v>
                      </c:pt>
                      <c:pt idx="5935">
                        <c:v>11.352223962299998</c:v>
                      </c:pt>
                      <c:pt idx="5936">
                        <c:v>11.352223962299998</c:v>
                      </c:pt>
                      <c:pt idx="5937">
                        <c:v>11.352223962299998</c:v>
                      </c:pt>
                      <c:pt idx="5938">
                        <c:v>11.352223962299998</c:v>
                      </c:pt>
                      <c:pt idx="5939">
                        <c:v>11.352223962299998</c:v>
                      </c:pt>
                      <c:pt idx="5940">
                        <c:v>11.352223962299998</c:v>
                      </c:pt>
                      <c:pt idx="5941">
                        <c:v>11.352223962299998</c:v>
                      </c:pt>
                      <c:pt idx="5942">
                        <c:v>11.352223962299998</c:v>
                      </c:pt>
                      <c:pt idx="5943">
                        <c:v>11.352223962299998</c:v>
                      </c:pt>
                      <c:pt idx="5944">
                        <c:v>11.352223962299998</c:v>
                      </c:pt>
                      <c:pt idx="5945">
                        <c:v>11.352223962299998</c:v>
                      </c:pt>
                      <c:pt idx="5946">
                        <c:v>11.352223962299998</c:v>
                      </c:pt>
                      <c:pt idx="5947">
                        <c:v>11.352223962299998</c:v>
                      </c:pt>
                      <c:pt idx="5948">
                        <c:v>11.3493922776</c:v>
                      </c:pt>
                      <c:pt idx="5949">
                        <c:v>11.3493922776</c:v>
                      </c:pt>
                      <c:pt idx="5950">
                        <c:v>11.3493922776</c:v>
                      </c:pt>
                      <c:pt idx="5951">
                        <c:v>11.3493922776</c:v>
                      </c:pt>
                      <c:pt idx="5952">
                        <c:v>11.3493922776</c:v>
                      </c:pt>
                      <c:pt idx="5953">
                        <c:v>11.3493922776</c:v>
                      </c:pt>
                      <c:pt idx="5954">
                        <c:v>11.3493922776</c:v>
                      </c:pt>
                      <c:pt idx="5955">
                        <c:v>11.3493922776</c:v>
                      </c:pt>
                      <c:pt idx="5956">
                        <c:v>11.3493922776</c:v>
                      </c:pt>
                      <c:pt idx="5957">
                        <c:v>11.3493922776</c:v>
                      </c:pt>
                      <c:pt idx="5958">
                        <c:v>11.3493922776</c:v>
                      </c:pt>
                      <c:pt idx="5959">
                        <c:v>11.3493922776</c:v>
                      </c:pt>
                      <c:pt idx="5960">
                        <c:v>11.3493922776</c:v>
                      </c:pt>
                      <c:pt idx="5961">
                        <c:v>11.3493922776</c:v>
                      </c:pt>
                      <c:pt idx="5962">
                        <c:v>11.3493922776</c:v>
                      </c:pt>
                      <c:pt idx="5963">
                        <c:v>11.3493922776</c:v>
                      </c:pt>
                      <c:pt idx="5964">
                        <c:v>11.3493922776</c:v>
                      </c:pt>
                      <c:pt idx="5965">
                        <c:v>11.3493922776</c:v>
                      </c:pt>
                      <c:pt idx="5966">
                        <c:v>11.3493922776</c:v>
                      </c:pt>
                      <c:pt idx="5967">
                        <c:v>11.3493922776</c:v>
                      </c:pt>
                      <c:pt idx="5968">
                        <c:v>11.3493922776</c:v>
                      </c:pt>
                      <c:pt idx="5969">
                        <c:v>11.3493922776</c:v>
                      </c:pt>
                      <c:pt idx="5970">
                        <c:v>11.3493922776</c:v>
                      </c:pt>
                      <c:pt idx="5971">
                        <c:v>11.3465605929</c:v>
                      </c:pt>
                      <c:pt idx="5972">
                        <c:v>11.3465605929</c:v>
                      </c:pt>
                      <c:pt idx="5973">
                        <c:v>11.3465605929</c:v>
                      </c:pt>
                      <c:pt idx="5974">
                        <c:v>11.3465605929</c:v>
                      </c:pt>
                      <c:pt idx="5975">
                        <c:v>11.3465605929</c:v>
                      </c:pt>
                      <c:pt idx="5976">
                        <c:v>11.3465605929</c:v>
                      </c:pt>
                      <c:pt idx="5977">
                        <c:v>11.3465605929</c:v>
                      </c:pt>
                      <c:pt idx="5978">
                        <c:v>11.3465605929</c:v>
                      </c:pt>
                      <c:pt idx="5979">
                        <c:v>11.3465605929</c:v>
                      </c:pt>
                      <c:pt idx="5980">
                        <c:v>11.3465605929</c:v>
                      </c:pt>
                      <c:pt idx="5981">
                        <c:v>11.3465605929</c:v>
                      </c:pt>
                      <c:pt idx="5982">
                        <c:v>11.3465605929</c:v>
                      </c:pt>
                      <c:pt idx="5983">
                        <c:v>11.3465605929</c:v>
                      </c:pt>
                      <c:pt idx="5984">
                        <c:v>11.3465605929</c:v>
                      </c:pt>
                      <c:pt idx="5985">
                        <c:v>11.3465605929</c:v>
                      </c:pt>
                      <c:pt idx="5986">
                        <c:v>11.3465605929</c:v>
                      </c:pt>
                      <c:pt idx="5987">
                        <c:v>11.3465605929</c:v>
                      </c:pt>
                      <c:pt idx="5988">
                        <c:v>11.3465605929</c:v>
                      </c:pt>
                      <c:pt idx="5989">
                        <c:v>11.3465605929</c:v>
                      </c:pt>
                      <c:pt idx="5990">
                        <c:v>11.3465605929</c:v>
                      </c:pt>
                      <c:pt idx="5991">
                        <c:v>11.3465605929</c:v>
                      </c:pt>
                      <c:pt idx="5992">
                        <c:v>11.3465605929</c:v>
                      </c:pt>
                      <c:pt idx="5993">
                        <c:v>11.3465605929</c:v>
                      </c:pt>
                      <c:pt idx="5994">
                        <c:v>11.343728908200001</c:v>
                      </c:pt>
                      <c:pt idx="5995">
                        <c:v>11.343728908200001</c:v>
                      </c:pt>
                      <c:pt idx="5996">
                        <c:v>11.343728908200001</c:v>
                      </c:pt>
                      <c:pt idx="5997">
                        <c:v>11.343728908200001</c:v>
                      </c:pt>
                      <c:pt idx="5998">
                        <c:v>11.343728908200001</c:v>
                      </c:pt>
                      <c:pt idx="5999">
                        <c:v>11.343728908200001</c:v>
                      </c:pt>
                      <c:pt idx="6000">
                        <c:v>11.343728908200001</c:v>
                      </c:pt>
                      <c:pt idx="6001">
                        <c:v>11.343728908200001</c:v>
                      </c:pt>
                      <c:pt idx="6002">
                        <c:v>11.343728908200001</c:v>
                      </c:pt>
                      <c:pt idx="6003">
                        <c:v>11.343728908200001</c:v>
                      </c:pt>
                      <c:pt idx="6004">
                        <c:v>11.343728908200001</c:v>
                      </c:pt>
                      <c:pt idx="6005">
                        <c:v>11.343728908200001</c:v>
                      </c:pt>
                      <c:pt idx="6006">
                        <c:v>11.343728908200001</c:v>
                      </c:pt>
                      <c:pt idx="6007">
                        <c:v>11.343728908200001</c:v>
                      </c:pt>
                      <c:pt idx="6008">
                        <c:v>11.343728908200001</c:v>
                      </c:pt>
                      <c:pt idx="6009">
                        <c:v>11.343728908200001</c:v>
                      </c:pt>
                      <c:pt idx="6010">
                        <c:v>11.343728908200001</c:v>
                      </c:pt>
                      <c:pt idx="6011">
                        <c:v>11.343728908200001</c:v>
                      </c:pt>
                      <c:pt idx="6012">
                        <c:v>11.343728908200001</c:v>
                      </c:pt>
                      <c:pt idx="6013">
                        <c:v>11.343728908200001</c:v>
                      </c:pt>
                      <c:pt idx="6014">
                        <c:v>11.343728908200001</c:v>
                      </c:pt>
                      <c:pt idx="6015">
                        <c:v>11.343728908200001</c:v>
                      </c:pt>
                      <c:pt idx="6016">
                        <c:v>11.343728908200001</c:v>
                      </c:pt>
                      <c:pt idx="6017">
                        <c:v>11.340897223499999</c:v>
                      </c:pt>
                      <c:pt idx="6018">
                        <c:v>11.340897223499999</c:v>
                      </c:pt>
                      <c:pt idx="6019">
                        <c:v>11.340897223499999</c:v>
                      </c:pt>
                      <c:pt idx="6020">
                        <c:v>11.340897223499999</c:v>
                      </c:pt>
                      <c:pt idx="6021">
                        <c:v>11.340897223499999</c:v>
                      </c:pt>
                      <c:pt idx="6022">
                        <c:v>11.340897223499999</c:v>
                      </c:pt>
                      <c:pt idx="6023">
                        <c:v>11.340897223499999</c:v>
                      </c:pt>
                      <c:pt idx="6024">
                        <c:v>11.340897223499999</c:v>
                      </c:pt>
                      <c:pt idx="6025">
                        <c:v>11.340897223499999</c:v>
                      </c:pt>
                      <c:pt idx="6026">
                        <c:v>11.340897223499999</c:v>
                      </c:pt>
                      <c:pt idx="6027">
                        <c:v>11.340897223499999</c:v>
                      </c:pt>
                      <c:pt idx="6028">
                        <c:v>11.340897223499999</c:v>
                      </c:pt>
                      <c:pt idx="6029">
                        <c:v>11.340897223499999</c:v>
                      </c:pt>
                      <c:pt idx="6030">
                        <c:v>11.340897223499999</c:v>
                      </c:pt>
                      <c:pt idx="6031">
                        <c:v>11.340897223499999</c:v>
                      </c:pt>
                      <c:pt idx="6032">
                        <c:v>11.340897223499999</c:v>
                      </c:pt>
                      <c:pt idx="6033">
                        <c:v>11.340897223499999</c:v>
                      </c:pt>
                      <c:pt idx="6034">
                        <c:v>11.340897223499999</c:v>
                      </c:pt>
                      <c:pt idx="6035">
                        <c:v>11.340897223499999</c:v>
                      </c:pt>
                      <c:pt idx="6036">
                        <c:v>11.340897223499999</c:v>
                      </c:pt>
                      <c:pt idx="6037">
                        <c:v>11.340897223499999</c:v>
                      </c:pt>
                      <c:pt idx="6038">
                        <c:v>11.340897223499999</c:v>
                      </c:pt>
                      <c:pt idx="6039">
                        <c:v>11.340897223499999</c:v>
                      </c:pt>
                      <c:pt idx="6040">
                        <c:v>11.340897223499999</c:v>
                      </c:pt>
                      <c:pt idx="6041">
                        <c:v>11.338065538799999</c:v>
                      </c:pt>
                      <c:pt idx="6042">
                        <c:v>11.338065538799999</c:v>
                      </c:pt>
                      <c:pt idx="6043">
                        <c:v>11.338065538799999</c:v>
                      </c:pt>
                      <c:pt idx="6044">
                        <c:v>11.338065538799999</c:v>
                      </c:pt>
                      <c:pt idx="6045">
                        <c:v>11.338065538799999</c:v>
                      </c:pt>
                      <c:pt idx="6046">
                        <c:v>11.338065538799999</c:v>
                      </c:pt>
                      <c:pt idx="6047">
                        <c:v>11.338065538799999</c:v>
                      </c:pt>
                      <c:pt idx="6048">
                        <c:v>11.338065538799999</c:v>
                      </c:pt>
                      <c:pt idx="6049">
                        <c:v>11.338065538799999</c:v>
                      </c:pt>
                      <c:pt idx="6050">
                        <c:v>11.338065538799999</c:v>
                      </c:pt>
                      <c:pt idx="6051">
                        <c:v>11.338065538799999</c:v>
                      </c:pt>
                      <c:pt idx="6052">
                        <c:v>11.338065538799999</c:v>
                      </c:pt>
                      <c:pt idx="6053">
                        <c:v>11.338065538799999</c:v>
                      </c:pt>
                      <c:pt idx="6054">
                        <c:v>11.338065538799999</c:v>
                      </c:pt>
                      <c:pt idx="6055">
                        <c:v>11.338065538799999</c:v>
                      </c:pt>
                      <c:pt idx="6056">
                        <c:v>11.338065538799999</c:v>
                      </c:pt>
                      <c:pt idx="6057">
                        <c:v>11.338065538799999</c:v>
                      </c:pt>
                      <c:pt idx="6058">
                        <c:v>11.338065538799999</c:v>
                      </c:pt>
                      <c:pt idx="6059">
                        <c:v>11.338065538799999</c:v>
                      </c:pt>
                      <c:pt idx="6060">
                        <c:v>11.338065538799999</c:v>
                      </c:pt>
                      <c:pt idx="6061">
                        <c:v>11.338065538799999</c:v>
                      </c:pt>
                      <c:pt idx="6062">
                        <c:v>11.338065538799999</c:v>
                      </c:pt>
                      <c:pt idx="6063">
                        <c:v>11.338065538799999</c:v>
                      </c:pt>
                      <c:pt idx="6064">
                        <c:v>11.3352338541</c:v>
                      </c:pt>
                      <c:pt idx="6065">
                        <c:v>11.3352338541</c:v>
                      </c:pt>
                      <c:pt idx="6066">
                        <c:v>11.3352338541</c:v>
                      </c:pt>
                      <c:pt idx="6067">
                        <c:v>11.3352338541</c:v>
                      </c:pt>
                      <c:pt idx="6068">
                        <c:v>11.3352338541</c:v>
                      </c:pt>
                      <c:pt idx="6069">
                        <c:v>11.3352338541</c:v>
                      </c:pt>
                      <c:pt idx="6070">
                        <c:v>11.3352338541</c:v>
                      </c:pt>
                      <c:pt idx="6071">
                        <c:v>11.3352338541</c:v>
                      </c:pt>
                      <c:pt idx="6072">
                        <c:v>11.3352338541</c:v>
                      </c:pt>
                      <c:pt idx="6073">
                        <c:v>11.3352338541</c:v>
                      </c:pt>
                      <c:pt idx="6074">
                        <c:v>11.3352338541</c:v>
                      </c:pt>
                      <c:pt idx="6075">
                        <c:v>11.3352338541</c:v>
                      </c:pt>
                      <c:pt idx="6076">
                        <c:v>11.3352338541</c:v>
                      </c:pt>
                      <c:pt idx="6077">
                        <c:v>11.3352338541</c:v>
                      </c:pt>
                      <c:pt idx="6078">
                        <c:v>11.3352338541</c:v>
                      </c:pt>
                      <c:pt idx="6079">
                        <c:v>11.3352338541</c:v>
                      </c:pt>
                      <c:pt idx="6080">
                        <c:v>11.3352338541</c:v>
                      </c:pt>
                      <c:pt idx="6081">
                        <c:v>11.3352338541</c:v>
                      </c:pt>
                      <c:pt idx="6082">
                        <c:v>11.3352338541</c:v>
                      </c:pt>
                      <c:pt idx="6083">
                        <c:v>11.3352338541</c:v>
                      </c:pt>
                      <c:pt idx="6084">
                        <c:v>11.3352338541</c:v>
                      </c:pt>
                      <c:pt idx="6085">
                        <c:v>11.3352338541</c:v>
                      </c:pt>
                      <c:pt idx="6086">
                        <c:v>11.3352338541</c:v>
                      </c:pt>
                      <c:pt idx="6087">
                        <c:v>11.3324021694</c:v>
                      </c:pt>
                      <c:pt idx="6088">
                        <c:v>11.3324021694</c:v>
                      </c:pt>
                      <c:pt idx="6089">
                        <c:v>11.3324021694</c:v>
                      </c:pt>
                      <c:pt idx="6090">
                        <c:v>11.3324021694</c:v>
                      </c:pt>
                      <c:pt idx="6091">
                        <c:v>11.3324021694</c:v>
                      </c:pt>
                      <c:pt idx="6092">
                        <c:v>11.3324021694</c:v>
                      </c:pt>
                      <c:pt idx="6093">
                        <c:v>11.3324021694</c:v>
                      </c:pt>
                      <c:pt idx="6094">
                        <c:v>11.3324021694</c:v>
                      </c:pt>
                      <c:pt idx="6095">
                        <c:v>11.3324021694</c:v>
                      </c:pt>
                      <c:pt idx="6096">
                        <c:v>11.3324021694</c:v>
                      </c:pt>
                      <c:pt idx="6097">
                        <c:v>11.3324021694</c:v>
                      </c:pt>
                      <c:pt idx="6098">
                        <c:v>11.3324021694</c:v>
                      </c:pt>
                      <c:pt idx="6099">
                        <c:v>11.3324021694</c:v>
                      </c:pt>
                      <c:pt idx="6100">
                        <c:v>11.3324021694</c:v>
                      </c:pt>
                      <c:pt idx="6101">
                        <c:v>11.3324021694</c:v>
                      </c:pt>
                      <c:pt idx="6102">
                        <c:v>11.3324021694</c:v>
                      </c:pt>
                      <c:pt idx="6103">
                        <c:v>11.3324021694</c:v>
                      </c:pt>
                      <c:pt idx="6104">
                        <c:v>11.3324021694</c:v>
                      </c:pt>
                      <c:pt idx="6105">
                        <c:v>11.3324021694</c:v>
                      </c:pt>
                      <c:pt idx="6106">
                        <c:v>11.3324021694</c:v>
                      </c:pt>
                      <c:pt idx="6107">
                        <c:v>11.3324021694</c:v>
                      </c:pt>
                      <c:pt idx="6108">
                        <c:v>11.3324021694</c:v>
                      </c:pt>
                      <c:pt idx="6109">
                        <c:v>11.3324021694</c:v>
                      </c:pt>
                      <c:pt idx="6110">
                        <c:v>11.3295704847</c:v>
                      </c:pt>
                      <c:pt idx="6111">
                        <c:v>11.3295704847</c:v>
                      </c:pt>
                      <c:pt idx="6112">
                        <c:v>11.3295704847</c:v>
                      </c:pt>
                      <c:pt idx="6113">
                        <c:v>11.3295704847</c:v>
                      </c:pt>
                      <c:pt idx="6114">
                        <c:v>11.3295704847</c:v>
                      </c:pt>
                      <c:pt idx="6115">
                        <c:v>11.3295704847</c:v>
                      </c:pt>
                      <c:pt idx="6116">
                        <c:v>11.3295704847</c:v>
                      </c:pt>
                      <c:pt idx="6117">
                        <c:v>11.3295704847</c:v>
                      </c:pt>
                      <c:pt idx="6118">
                        <c:v>11.3295704847</c:v>
                      </c:pt>
                      <c:pt idx="6119">
                        <c:v>11.3295704847</c:v>
                      </c:pt>
                      <c:pt idx="6120">
                        <c:v>11.3295704847</c:v>
                      </c:pt>
                      <c:pt idx="6121">
                        <c:v>11.3295704847</c:v>
                      </c:pt>
                      <c:pt idx="6122">
                        <c:v>11.3295704847</c:v>
                      </c:pt>
                      <c:pt idx="6123">
                        <c:v>11.3295704847</c:v>
                      </c:pt>
                      <c:pt idx="6124">
                        <c:v>11.3295704847</c:v>
                      </c:pt>
                      <c:pt idx="6125">
                        <c:v>11.3295704847</c:v>
                      </c:pt>
                      <c:pt idx="6126">
                        <c:v>11.3295704847</c:v>
                      </c:pt>
                      <c:pt idx="6127">
                        <c:v>11.3295704847</c:v>
                      </c:pt>
                      <c:pt idx="6128">
                        <c:v>11.3295704847</c:v>
                      </c:pt>
                      <c:pt idx="6129">
                        <c:v>11.3295704847</c:v>
                      </c:pt>
                      <c:pt idx="6130">
                        <c:v>11.3295704847</c:v>
                      </c:pt>
                      <c:pt idx="6131">
                        <c:v>11.3295704847</c:v>
                      </c:pt>
                      <c:pt idx="6132">
                        <c:v>11.3295704847</c:v>
                      </c:pt>
                      <c:pt idx="6133">
                        <c:v>11.326738799999999</c:v>
                      </c:pt>
                      <c:pt idx="6134">
                        <c:v>11.326738799999999</c:v>
                      </c:pt>
                      <c:pt idx="6135">
                        <c:v>11.326738799999999</c:v>
                      </c:pt>
                      <c:pt idx="6136">
                        <c:v>11.326738799999999</c:v>
                      </c:pt>
                      <c:pt idx="6137">
                        <c:v>11.326738799999999</c:v>
                      </c:pt>
                      <c:pt idx="6138">
                        <c:v>11.326738799999999</c:v>
                      </c:pt>
                      <c:pt idx="6139">
                        <c:v>11.326738799999999</c:v>
                      </c:pt>
                      <c:pt idx="6140">
                        <c:v>11.326738799999999</c:v>
                      </c:pt>
                      <c:pt idx="6141">
                        <c:v>11.326738799999999</c:v>
                      </c:pt>
                      <c:pt idx="6142">
                        <c:v>11.326738799999999</c:v>
                      </c:pt>
                      <c:pt idx="6143">
                        <c:v>11.326738799999999</c:v>
                      </c:pt>
                      <c:pt idx="6144">
                        <c:v>11.326738799999999</c:v>
                      </c:pt>
                      <c:pt idx="6145">
                        <c:v>11.326738799999999</c:v>
                      </c:pt>
                      <c:pt idx="6146">
                        <c:v>11.326738799999999</c:v>
                      </c:pt>
                      <c:pt idx="6147">
                        <c:v>11.326738799999999</c:v>
                      </c:pt>
                      <c:pt idx="6148">
                        <c:v>11.326738799999999</c:v>
                      </c:pt>
                      <c:pt idx="6149">
                        <c:v>11.326738799999999</c:v>
                      </c:pt>
                      <c:pt idx="6150">
                        <c:v>11.326738799999999</c:v>
                      </c:pt>
                      <c:pt idx="6151">
                        <c:v>11.326738799999999</c:v>
                      </c:pt>
                      <c:pt idx="6152">
                        <c:v>11.326738799999999</c:v>
                      </c:pt>
                      <c:pt idx="6153">
                        <c:v>11.326738799999999</c:v>
                      </c:pt>
                      <c:pt idx="6154">
                        <c:v>11.326738799999999</c:v>
                      </c:pt>
                      <c:pt idx="6155">
                        <c:v>11.326738799999999</c:v>
                      </c:pt>
                      <c:pt idx="6156">
                        <c:v>11.323907115299999</c:v>
                      </c:pt>
                      <c:pt idx="6157">
                        <c:v>11.323907115299999</c:v>
                      </c:pt>
                      <c:pt idx="6158">
                        <c:v>11.323907115299999</c:v>
                      </c:pt>
                      <c:pt idx="6159">
                        <c:v>11.323907115299999</c:v>
                      </c:pt>
                      <c:pt idx="6160">
                        <c:v>11.323907115299999</c:v>
                      </c:pt>
                      <c:pt idx="6161">
                        <c:v>11.323907115299999</c:v>
                      </c:pt>
                      <c:pt idx="6162">
                        <c:v>11.323907115299999</c:v>
                      </c:pt>
                      <c:pt idx="6163">
                        <c:v>11.323907115299999</c:v>
                      </c:pt>
                      <c:pt idx="6164">
                        <c:v>11.323907115299999</c:v>
                      </c:pt>
                      <c:pt idx="6165">
                        <c:v>11.323907115299999</c:v>
                      </c:pt>
                      <c:pt idx="6166">
                        <c:v>11.323907115299999</c:v>
                      </c:pt>
                      <c:pt idx="6167">
                        <c:v>11.323907115299999</c:v>
                      </c:pt>
                      <c:pt idx="6168">
                        <c:v>11.323907115299999</c:v>
                      </c:pt>
                      <c:pt idx="6169">
                        <c:v>11.323907115299999</c:v>
                      </c:pt>
                      <c:pt idx="6170">
                        <c:v>11.323907115299999</c:v>
                      </c:pt>
                      <c:pt idx="6171">
                        <c:v>11.323907115299999</c:v>
                      </c:pt>
                      <c:pt idx="6172">
                        <c:v>11.323907115299999</c:v>
                      </c:pt>
                      <c:pt idx="6173">
                        <c:v>11.323907115299999</c:v>
                      </c:pt>
                      <c:pt idx="6174">
                        <c:v>11.323907115299999</c:v>
                      </c:pt>
                      <c:pt idx="6175">
                        <c:v>11.323907115299999</c:v>
                      </c:pt>
                      <c:pt idx="6176">
                        <c:v>11.323907115299999</c:v>
                      </c:pt>
                      <c:pt idx="6177">
                        <c:v>11.323907115299999</c:v>
                      </c:pt>
                      <c:pt idx="6178">
                        <c:v>11.323907115299999</c:v>
                      </c:pt>
                      <c:pt idx="6179">
                        <c:v>11.321075430600001</c:v>
                      </c:pt>
                      <c:pt idx="6180">
                        <c:v>11.321075430600001</c:v>
                      </c:pt>
                      <c:pt idx="6181">
                        <c:v>11.321075430600001</c:v>
                      </c:pt>
                      <c:pt idx="6182">
                        <c:v>11.321075430600001</c:v>
                      </c:pt>
                      <c:pt idx="6183">
                        <c:v>11.321075430600001</c:v>
                      </c:pt>
                      <c:pt idx="6184">
                        <c:v>11.321075430600001</c:v>
                      </c:pt>
                      <c:pt idx="6185">
                        <c:v>11.321075430600001</c:v>
                      </c:pt>
                      <c:pt idx="6186">
                        <c:v>11.321075430600001</c:v>
                      </c:pt>
                      <c:pt idx="6187">
                        <c:v>11.321075430600001</c:v>
                      </c:pt>
                      <c:pt idx="6188">
                        <c:v>11.321075430600001</c:v>
                      </c:pt>
                      <c:pt idx="6189">
                        <c:v>11.321075430600001</c:v>
                      </c:pt>
                      <c:pt idx="6190">
                        <c:v>11.321075430600001</c:v>
                      </c:pt>
                      <c:pt idx="6191">
                        <c:v>11.321075430600001</c:v>
                      </c:pt>
                      <c:pt idx="6192">
                        <c:v>11.321075430600001</c:v>
                      </c:pt>
                      <c:pt idx="6193">
                        <c:v>11.321075430600001</c:v>
                      </c:pt>
                      <c:pt idx="6194">
                        <c:v>11.321075430600001</c:v>
                      </c:pt>
                      <c:pt idx="6195">
                        <c:v>11.321075430600001</c:v>
                      </c:pt>
                      <c:pt idx="6196">
                        <c:v>11.321075430600001</c:v>
                      </c:pt>
                      <c:pt idx="6197">
                        <c:v>11.321075430600001</c:v>
                      </c:pt>
                      <c:pt idx="6198">
                        <c:v>11.321075430600001</c:v>
                      </c:pt>
                      <c:pt idx="6199">
                        <c:v>11.321075430600001</c:v>
                      </c:pt>
                      <c:pt idx="6200">
                        <c:v>11.321075430600001</c:v>
                      </c:pt>
                      <c:pt idx="6201">
                        <c:v>11.321075430600001</c:v>
                      </c:pt>
                      <c:pt idx="6202">
                        <c:v>11.321075430600001</c:v>
                      </c:pt>
                      <c:pt idx="6203">
                        <c:v>11.318243745899998</c:v>
                      </c:pt>
                      <c:pt idx="6204">
                        <c:v>11.318243745899998</c:v>
                      </c:pt>
                      <c:pt idx="6205">
                        <c:v>11.318243745899998</c:v>
                      </c:pt>
                      <c:pt idx="6206">
                        <c:v>11.318243745899998</c:v>
                      </c:pt>
                      <c:pt idx="6207">
                        <c:v>11.318243745899998</c:v>
                      </c:pt>
                      <c:pt idx="6208">
                        <c:v>11.318243745899998</c:v>
                      </c:pt>
                      <c:pt idx="6209">
                        <c:v>11.318243745899998</c:v>
                      </c:pt>
                      <c:pt idx="6210">
                        <c:v>11.318243745899998</c:v>
                      </c:pt>
                      <c:pt idx="6211">
                        <c:v>11.318243745899998</c:v>
                      </c:pt>
                      <c:pt idx="6212">
                        <c:v>11.318243745899998</c:v>
                      </c:pt>
                      <c:pt idx="6213">
                        <c:v>11.318243745899998</c:v>
                      </c:pt>
                      <c:pt idx="6214">
                        <c:v>11.318243745899998</c:v>
                      </c:pt>
                      <c:pt idx="6215">
                        <c:v>11.318243745899998</c:v>
                      </c:pt>
                      <c:pt idx="6216">
                        <c:v>11.318243745899998</c:v>
                      </c:pt>
                      <c:pt idx="6217">
                        <c:v>11.318243745899998</c:v>
                      </c:pt>
                      <c:pt idx="6218">
                        <c:v>11.318243745899998</c:v>
                      </c:pt>
                      <c:pt idx="6219">
                        <c:v>11.318243745899998</c:v>
                      </c:pt>
                      <c:pt idx="6220">
                        <c:v>11.318243745899998</c:v>
                      </c:pt>
                      <c:pt idx="6221">
                        <c:v>11.318243745899998</c:v>
                      </c:pt>
                      <c:pt idx="6222">
                        <c:v>11.318243745899998</c:v>
                      </c:pt>
                      <c:pt idx="6223">
                        <c:v>11.318243745899998</c:v>
                      </c:pt>
                      <c:pt idx="6224">
                        <c:v>11.318243745899998</c:v>
                      </c:pt>
                      <c:pt idx="6225">
                        <c:v>11.318243745899998</c:v>
                      </c:pt>
                      <c:pt idx="6226">
                        <c:v>11.3154120612</c:v>
                      </c:pt>
                      <c:pt idx="6227">
                        <c:v>11.3154120612</c:v>
                      </c:pt>
                      <c:pt idx="6228">
                        <c:v>11.3154120612</c:v>
                      </c:pt>
                      <c:pt idx="6229">
                        <c:v>11.3154120612</c:v>
                      </c:pt>
                      <c:pt idx="6230">
                        <c:v>11.3154120612</c:v>
                      </c:pt>
                      <c:pt idx="6231">
                        <c:v>11.3154120612</c:v>
                      </c:pt>
                      <c:pt idx="6232">
                        <c:v>11.3154120612</c:v>
                      </c:pt>
                      <c:pt idx="6233">
                        <c:v>11.3154120612</c:v>
                      </c:pt>
                      <c:pt idx="6234">
                        <c:v>11.3154120612</c:v>
                      </c:pt>
                      <c:pt idx="6235">
                        <c:v>11.3154120612</c:v>
                      </c:pt>
                      <c:pt idx="6236">
                        <c:v>11.3154120612</c:v>
                      </c:pt>
                      <c:pt idx="6237">
                        <c:v>11.3154120612</c:v>
                      </c:pt>
                      <c:pt idx="6238">
                        <c:v>11.3154120612</c:v>
                      </c:pt>
                      <c:pt idx="6239">
                        <c:v>11.3154120612</c:v>
                      </c:pt>
                      <c:pt idx="6240">
                        <c:v>11.3154120612</c:v>
                      </c:pt>
                      <c:pt idx="6241">
                        <c:v>11.3154120612</c:v>
                      </c:pt>
                      <c:pt idx="6242">
                        <c:v>11.3154120612</c:v>
                      </c:pt>
                      <c:pt idx="6243">
                        <c:v>11.3154120612</c:v>
                      </c:pt>
                      <c:pt idx="6244">
                        <c:v>11.3154120612</c:v>
                      </c:pt>
                      <c:pt idx="6245">
                        <c:v>11.3154120612</c:v>
                      </c:pt>
                      <c:pt idx="6246">
                        <c:v>11.3154120612</c:v>
                      </c:pt>
                      <c:pt idx="6247">
                        <c:v>11.3154120612</c:v>
                      </c:pt>
                      <c:pt idx="6248">
                        <c:v>11.3154120612</c:v>
                      </c:pt>
                      <c:pt idx="6249">
                        <c:v>11.3125803765</c:v>
                      </c:pt>
                      <c:pt idx="6250">
                        <c:v>11.3125803765</c:v>
                      </c:pt>
                      <c:pt idx="6251">
                        <c:v>11.3125803765</c:v>
                      </c:pt>
                      <c:pt idx="6252">
                        <c:v>11.3125803765</c:v>
                      </c:pt>
                      <c:pt idx="6253">
                        <c:v>11.3125803765</c:v>
                      </c:pt>
                      <c:pt idx="6254">
                        <c:v>11.3125803765</c:v>
                      </c:pt>
                      <c:pt idx="6255">
                        <c:v>11.3125803765</c:v>
                      </c:pt>
                      <c:pt idx="6256">
                        <c:v>11.3125803765</c:v>
                      </c:pt>
                      <c:pt idx="6257">
                        <c:v>11.3125803765</c:v>
                      </c:pt>
                      <c:pt idx="6258">
                        <c:v>11.3125803765</c:v>
                      </c:pt>
                      <c:pt idx="6259">
                        <c:v>11.3125803765</c:v>
                      </c:pt>
                      <c:pt idx="6260">
                        <c:v>11.3125803765</c:v>
                      </c:pt>
                      <c:pt idx="6261">
                        <c:v>11.3125803765</c:v>
                      </c:pt>
                      <c:pt idx="6262">
                        <c:v>11.3125803765</c:v>
                      </c:pt>
                      <c:pt idx="6263">
                        <c:v>11.3125803765</c:v>
                      </c:pt>
                      <c:pt idx="6264">
                        <c:v>11.3125803765</c:v>
                      </c:pt>
                      <c:pt idx="6265">
                        <c:v>11.3125803765</c:v>
                      </c:pt>
                      <c:pt idx="6266">
                        <c:v>11.3125803765</c:v>
                      </c:pt>
                      <c:pt idx="6267">
                        <c:v>11.3125803765</c:v>
                      </c:pt>
                      <c:pt idx="6268">
                        <c:v>11.3125803765</c:v>
                      </c:pt>
                      <c:pt idx="6269">
                        <c:v>11.3125803765</c:v>
                      </c:pt>
                      <c:pt idx="6270">
                        <c:v>11.3125803765</c:v>
                      </c:pt>
                      <c:pt idx="6271">
                        <c:v>11.3125803765</c:v>
                      </c:pt>
                      <c:pt idx="6272">
                        <c:v>11.309748691799999</c:v>
                      </c:pt>
                      <c:pt idx="6273">
                        <c:v>11.309748691799999</c:v>
                      </c:pt>
                      <c:pt idx="6274">
                        <c:v>11.309748691799999</c:v>
                      </c:pt>
                      <c:pt idx="6275">
                        <c:v>11.309748691799999</c:v>
                      </c:pt>
                      <c:pt idx="6276">
                        <c:v>11.309748691799999</c:v>
                      </c:pt>
                      <c:pt idx="6277">
                        <c:v>11.309748691799999</c:v>
                      </c:pt>
                      <c:pt idx="6278">
                        <c:v>11.309748691799999</c:v>
                      </c:pt>
                      <c:pt idx="6279">
                        <c:v>11.309748691799999</c:v>
                      </c:pt>
                      <c:pt idx="6280">
                        <c:v>11.309748691799999</c:v>
                      </c:pt>
                      <c:pt idx="6281">
                        <c:v>11.309748691799999</c:v>
                      </c:pt>
                      <c:pt idx="6282">
                        <c:v>11.309748691799999</c:v>
                      </c:pt>
                      <c:pt idx="6283">
                        <c:v>11.309748691799999</c:v>
                      </c:pt>
                      <c:pt idx="6284">
                        <c:v>11.309748691799999</c:v>
                      </c:pt>
                      <c:pt idx="6285">
                        <c:v>11.309748691799999</c:v>
                      </c:pt>
                      <c:pt idx="6286">
                        <c:v>11.309748691799999</c:v>
                      </c:pt>
                      <c:pt idx="6287">
                        <c:v>11.309748691799999</c:v>
                      </c:pt>
                      <c:pt idx="6288">
                        <c:v>11.309748691799999</c:v>
                      </c:pt>
                      <c:pt idx="6289">
                        <c:v>11.309748691799999</c:v>
                      </c:pt>
                      <c:pt idx="6290">
                        <c:v>11.309748691799999</c:v>
                      </c:pt>
                      <c:pt idx="6291">
                        <c:v>11.309748691799999</c:v>
                      </c:pt>
                      <c:pt idx="6292">
                        <c:v>11.309748691799999</c:v>
                      </c:pt>
                      <c:pt idx="6293">
                        <c:v>11.309748691799999</c:v>
                      </c:pt>
                      <c:pt idx="6294">
                        <c:v>11.309748691799999</c:v>
                      </c:pt>
                      <c:pt idx="6295">
                        <c:v>11.306917007099999</c:v>
                      </c:pt>
                      <c:pt idx="6296">
                        <c:v>11.306917007099999</c:v>
                      </c:pt>
                      <c:pt idx="6297">
                        <c:v>11.306917007099999</c:v>
                      </c:pt>
                      <c:pt idx="6298">
                        <c:v>11.306917007099999</c:v>
                      </c:pt>
                      <c:pt idx="6299">
                        <c:v>11.306917007099999</c:v>
                      </c:pt>
                      <c:pt idx="6300">
                        <c:v>11.306917007099999</c:v>
                      </c:pt>
                      <c:pt idx="6301">
                        <c:v>11.306917007099999</c:v>
                      </c:pt>
                      <c:pt idx="6302">
                        <c:v>11.306917007099999</c:v>
                      </c:pt>
                      <c:pt idx="6303">
                        <c:v>11.306917007099999</c:v>
                      </c:pt>
                      <c:pt idx="6304">
                        <c:v>11.306917007099999</c:v>
                      </c:pt>
                      <c:pt idx="6305">
                        <c:v>11.306917007099999</c:v>
                      </c:pt>
                      <c:pt idx="6306">
                        <c:v>11.306917007099999</c:v>
                      </c:pt>
                      <c:pt idx="6307">
                        <c:v>11.306917007099999</c:v>
                      </c:pt>
                      <c:pt idx="6308">
                        <c:v>11.306917007099999</c:v>
                      </c:pt>
                      <c:pt idx="6309">
                        <c:v>11.306917007099999</c:v>
                      </c:pt>
                      <c:pt idx="6310">
                        <c:v>11.306917007099999</c:v>
                      </c:pt>
                      <c:pt idx="6311">
                        <c:v>11.306917007099999</c:v>
                      </c:pt>
                      <c:pt idx="6312">
                        <c:v>11.306917007099999</c:v>
                      </c:pt>
                      <c:pt idx="6313">
                        <c:v>11.306917007099999</c:v>
                      </c:pt>
                      <c:pt idx="6314">
                        <c:v>11.306917007099999</c:v>
                      </c:pt>
                      <c:pt idx="6315">
                        <c:v>11.306917007099999</c:v>
                      </c:pt>
                      <c:pt idx="6316">
                        <c:v>11.306917007099999</c:v>
                      </c:pt>
                      <c:pt idx="6317">
                        <c:v>11.306917007099999</c:v>
                      </c:pt>
                      <c:pt idx="6318">
                        <c:v>11.306917007099999</c:v>
                      </c:pt>
                      <c:pt idx="6319">
                        <c:v>11.304085322399999</c:v>
                      </c:pt>
                      <c:pt idx="6320">
                        <c:v>11.304085322399999</c:v>
                      </c:pt>
                      <c:pt idx="6321">
                        <c:v>11.304085322399999</c:v>
                      </c:pt>
                      <c:pt idx="6322">
                        <c:v>11.304085322399999</c:v>
                      </c:pt>
                      <c:pt idx="6323">
                        <c:v>11.304085322399999</c:v>
                      </c:pt>
                      <c:pt idx="6324">
                        <c:v>11.304085322399999</c:v>
                      </c:pt>
                      <c:pt idx="6325">
                        <c:v>11.304085322399999</c:v>
                      </c:pt>
                      <c:pt idx="6326">
                        <c:v>11.304085322399999</c:v>
                      </c:pt>
                      <c:pt idx="6327">
                        <c:v>11.304085322399999</c:v>
                      </c:pt>
                      <c:pt idx="6328">
                        <c:v>11.304085322399999</c:v>
                      </c:pt>
                      <c:pt idx="6329">
                        <c:v>11.304085322399999</c:v>
                      </c:pt>
                      <c:pt idx="6330">
                        <c:v>11.304085322399999</c:v>
                      </c:pt>
                      <c:pt idx="6331">
                        <c:v>11.304085322399999</c:v>
                      </c:pt>
                      <c:pt idx="6332">
                        <c:v>11.304085322399999</c:v>
                      </c:pt>
                      <c:pt idx="6333">
                        <c:v>11.304085322399999</c:v>
                      </c:pt>
                      <c:pt idx="6334">
                        <c:v>11.304085322399999</c:v>
                      </c:pt>
                      <c:pt idx="6335">
                        <c:v>11.304085322399999</c:v>
                      </c:pt>
                      <c:pt idx="6336">
                        <c:v>11.304085322399999</c:v>
                      </c:pt>
                      <c:pt idx="6337">
                        <c:v>11.304085322399999</c:v>
                      </c:pt>
                      <c:pt idx="6338">
                        <c:v>11.304085322399999</c:v>
                      </c:pt>
                      <c:pt idx="6339">
                        <c:v>11.304085322399999</c:v>
                      </c:pt>
                      <c:pt idx="6340">
                        <c:v>11.304085322399999</c:v>
                      </c:pt>
                      <c:pt idx="6341">
                        <c:v>11.304085322399999</c:v>
                      </c:pt>
                      <c:pt idx="6342">
                        <c:v>11.3012536377</c:v>
                      </c:pt>
                      <c:pt idx="6343">
                        <c:v>11.3012536377</c:v>
                      </c:pt>
                      <c:pt idx="6344">
                        <c:v>11.3012536377</c:v>
                      </c:pt>
                      <c:pt idx="6345">
                        <c:v>11.3012536377</c:v>
                      </c:pt>
                      <c:pt idx="6346">
                        <c:v>11.3012536377</c:v>
                      </c:pt>
                      <c:pt idx="6347">
                        <c:v>11.3012536377</c:v>
                      </c:pt>
                      <c:pt idx="6348">
                        <c:v>11.3012536377</c:v>
                      </c:pt>
                      <c:pt idx="6349">
                        <c:v>11.3012536377</c:v>
                      </c:pt>
                      <c:pt idx="6350">
                        <c:v>11.3012536377</c:v>
                      </c:pt>
                      <c:pt idx="6351">
                        <c:v>11.3012536377</c:v>
                      </c:pt>
                      <c:pt idx="6352">
                        <c:v>11.3012536377</c:v>
                      </c:pt>
                      <c:pt idx="6353">
                        <c:v>11.3012536377</c:v>
                      </c:pt>
                      <c:pt idx="6354">
                        <c:v>11.3012536377</c:v>
                      </c:pt>
                      <c:pt idx="6355">
                        <c:v>11.3012536377</c:v>
                      </c:pt>
                      <c:pt idx="6356">
                        <c:v>11.3012536377</c:v>
                      </c:pt>
                      <c:pt idx="6357">
                        <c:v>11.3012536377</c:v>
                      </c:pt>
                      <c:pt idx="6358">
                        <c:v>11.3012536377</c:v>
                      </c:pt>
                      <c:pt idx="6359">
                        <c:v>11.3012536377</c:v>
                      </c:pt>
                      <c:pt idx="6360">
                        <c:v>11.3012536377</c:v>
                      </c:pt>
                      <c:pt idx="6361">
                        <c:v>11.3012536377</c:v>
                      </c:pt>
                      <c:pt idx="6362">
                        <c:v>11.3012536377</c:v>
                      </c:pt>
                      <c:pt idx="6363">
                        <c:v>11.3012536377</c:v>
                      </c:pt>
                      <c:pt idx="6364">
                        <c:v>11.3012536377</c:v>
                      </c:pt>
                      <c:pt idx="6365">
                        <c:v>11.298421953</c:v>
                      </c:pt>
                      <c:pt idx="6366">
                        <c:v>11.298421953</c:v>
                      </c:pt>
                      <c:pt idx="6367">
                        <c:v>11.298421953</c:v>
                      </c:pt>
                      <c:pt idx="6368">
                        <c:v>11.298421953</c:v>
                      </c:pt>
                      <c:pt idx="6369">
                        <c:v>11.298421953</c:v>
                      </c:pt>
                      <c:pt idx="6370">
                        <c:v>11.298421953</c:v>
                      </c:pt>
                      <c:pt idx="6371">
                        <c:v>11.298421953</c:v>
                      </c:pt>
                      <c:pt idx="6372">
                        <c:v>11.298421953</c:v>
                      </c:pt>
                      <c:pt idx="6373">
                        <c:v>11.298421953</c:v>
                      </c:pt>
                      <c:pt idx="6374">
                        <c:v>11.298421953</c:v>
                      </c:pt>
                      <c:pt idx="6375">
                        <c:v>11.298421953</c:v>
                      </c:pt>
                      <c:pt idx="6376">
                        <c:v>11.298421953</c:v>
                      </c:pt>
                      <c:pt idx="6377">
                        <c:v>11.298421953</c:v>
                      </c:pt>
                      <c:pt idx="6378">
                        <c:v>11.298421953</c:v>
                      </c:pt>
                      <c:pt idx="6379">
                        <c:v>11.298421953</c:v>
                      </c:pt>
                      <c:pt idx="6380">
                        <c:v>11.298421953</c:v>
                      </c:pt>
                      <c:pt idx="6381">
                        <c:v>11.298421953</c:v>
                      </c:pt>
                      <c:pt idx="6382">
                        <c:v>11.298421953</c:v>
                      </c:pt>
                      <c:pt idx="6383">
                        <c:v>11.298421953</c:v>
                      </c:pt>
                      <c:pt idx="6384">
                        <c:v>11.298421953</c:v>
                      </c:pt>
                      <c:pt idx="6385">
                        <c:v>11.298421953</c:v>
                      </c:pt>
                      <c:pt idx="6386">
                        <c:v>11.298421953</c:v>
                      </c:pt>
                      <c:pt idx="6387">
                        <c:v>11.298421953</c:v>
                      </c:pt>
                      <c:pt idx="6388">
                        <c:v>11.2955902683</c:v>
                      </c:pt>
                      <c:pt idx="6389">
                        <c:v>11.2955902683</c:v>
                      </c:pt>
                      <c:pt idx="6390">
                        <c:v>11.2955902683</c:v>
                      </c:pt>
                      <c:pt idx="6391">
                        <c:v>11.2955902683</c:v>
                      </c:pt>
                      <c:pt idx="6392">
                        <c:v>11.2955902683</c:v>
                      </c:pt>
                      <c:pt idx="6393">
                        <c:v>11.2955902683</c:v>
                      </c:pt>
                      <c:pt idx="6394">
                        <c:v>11.2955902683</c:v>
                      </c:pt>
                      <c:pt idx="6395">
                        <c:v>11.2955902683</c:v>
                      </c:pt>
                      <c:pt idx="6396">
                        <c:v>11.2955902683</c:v>
                      </c:pt>
                      <c:pt idx="6397">
                        <c:v>11.2955902683</c:v>
                      </c:pt>
                      <c:pt idx="6398">
                        <c:v>11.2955902683</c:v>
                      </c:pt>
                      <c:pt idx="6399">
                        <c:v>11.2955902683</c:v>
                      </c:pt>
                      <c:pt idx="6400">
                        <c:v>11.2955902683</c:v>
                      </c:pt>
                      <c:pt idx="6401">
                        <c:v>11.2955902683</c:v>
                      </c:pt>
                      <c:pt idx="6402">
                        <c:v>11.2955902683</c:v>
                      </c:pt>
                      <c:pt idx="6403">
                        <c:v>11.2955902683</c:v>
                      </c:pt>
                      <c:pt idx="6404">
                        <c:v>11.2955902683</c:v>
                      </c:pt>
                      <c:pt idx="6405">
                        <c:v>11.2955902683</c:v>
                      </c:pt>
                      <c:pt idx="6406">
                        <c:v>11.2955902683</c:v>
                      </c:pt>
                      <c:pt idx="6407">
                        <c:v>11.2955902683</c:v>
                      </c:pt>
                      <c:pt idx="6408">
                        <c:v>11.2955902683</c:v>
                      </c:pt>
                      <c:pt idx="6409">
                        <c:v>11.2955902683</c:v>
                      </c:pt>
                      <c:pt idx="6410">
                        <c:v>11.2955902683</c:v>
                      </c:pt>
                      <c:pt idx="6411">
                        <c:v>11.2927585836</c:v>
                      </c:pt>
                      <c:pt idx="6412">
                        <c:v>11.2927585836</c:v>
                      </c:pt>
                      <c:pt idx="6413">
                        <c:v>11.2927585836</c:v>
                      </c:pt>
                      <c:pt idx="6414">
                        <c:v>11.2927585836</c:v>
                      </c:pt>
                      <c:pt idx="6415">
                        <c:v>11.2927585836</c:v>
                      </c:pt>
                      <c:pt idx="6416">
                        <c:v>11.2927585836</c:v>
                      </c:pt>
                      <c:pt idx="6417">
                        <c:v>11.2927585836</c:v>
                      </c:pt>
                      <c:pt idx="6418">
                        <c:v>11.2927585836</c:v>
                      </c:pt>
                      <c:pt idx="6419">
                        <c:v>11.2927585836</c:v>
                      </c:pt>
                      <c:pt idx="6420">
                        <c:v>11.2927585836</c:v>
                      </c:pt>
                      <c:pt idx="6421">
                        <c:v>11.2927585836</c:v>
                      </c:pt>
                      <c:pt idx="6422">
                        <c:v>11.2927585836</c:v>
                      </c:pt>
                      <c:pt idx="6423">
                        <c:v>11.2927585836</c:v>
                      </c:pt>
                      <c:pt idx="6424">
                        <c:v>11.2927585836</c:v>
                      </c:pt>
                      <c:pt idx="6425">
                        <c:v>11.2927585836</c:v>
                      </c:pt>
                      <c:pt idx="6426">
                        <c:v>11.2927585836</c:v>
                      </c:pt>
                      <c:pt idx="6427">
                        <c:v>11.2927585836</c:v>
                      </c:pt>
                      <c:pt idx="6428">
                        <c:v>11.2927585836</c:v>
                      </c:pt>
                      <c:pt idx="6429">
                        <c:v>11.2927585836</c:v>
                      </c:pt>
                      <c:pt idx="6430">
                        <c:v>11.2927585836</c:v>
                      </c:pt>
                      <c:pt idx="6431">
                        <c:v>11.2927585836</c:v>
                      </c:pt>
                      <c:pt idx="6432">
                        <c:v>11.2927585836</c:v>
                      </c:pt>
                      <c:pt idx="6433">
                        <c:v>11.2927585836</c:v>
                      </c:pt>
                      <c:pt idx="6434">
                        <c:v>11.2927585836</c:v>
                      </c:pt>
                      <c:pt idx="6435">
                        <c:v>11.289926898899999</c:v>
                      </c:pt>
                      <c:pt idx="6436">
                        <c:v>11.289926898899999</c:v>
                      </c:pt>
                      <c:pt idx="6437">
                        <c:v>11.289926898899999</c:v>
                      </c:pt>
                      <c:pt idx="6438">
                        <c:v>11.289926898899999</c:v>
                      </c:pt>
                      <c:pt idx="6439">
                        <c:v>11.289926898899999</c:v>
                      </c:pt>
                      <c:pt idx="6440">
                        <c:v>11.289926898899999</c:v>
                      </c:pt>
                      <c:pt idx="6441">
                        <c:v>11.289926898899999</c:v>
                      </c:pt>
                      <c:pt idx="6442">
                        <c:v>11.289926898899999</c:v>
                      </c:pt>
                      <c:pt idx="6443">
                        <c:v>11.289926898899999</c:v>
                      </c:pt>
                      <c:pt idx="6444">
                        <c:v>11.289926898899999</c:v>
                      </c:pt>
                      <c:pt idx="6445">
                        <c:v>11.289926898899999</c:v>
                      </c:pt>
                      <c:pt idx="6446">
                        <c:v>11.289926898899999</c:v>
                      </c:pt>
                      <c:pt idx="6447">
                        <c:v>11.289926898899999</c:v>
                      </c:pt>
                      <c:pt idx="6448">
                        <c:v>11.289926898899999</c:v>
                      </c:pt>
                      <c:pt idx="6449">
                        <c:v>11.289926898899999</c:v>
                      </c:pt>
                      <c:pt idx="6450">
                        <c:v>11.289926898899999</c:v>
                      </c:pt>
                      <c:pt idx="6451">
                        <c:v>11.289926898899999</c:v>
                      </c:pt>
                      <c:pt idx="6452">
                        <c:v>11.289926898899999</c:v>
                      </c:pt>
                      <c:pt idx="6453">
                        <c:v>11.289926898899999</c:v>
                      </c:pt>
                      <c:pt idx="6454">
                        <c:v>11.289926898899999</c:v>
                      </c:pt>
                      <c:pt idx="6455">
                        <c:v>11.289926898899999</c:v>
                      </c:pt>
                      <c:pt idx="6456">
                        <c:v>11.289926898899999</c:v>
                      </c:pt>
                      <c:pt idx="6457">
                        <c:v>11.289926898899999</c:v>
                      </c:pt>
                      <c:pt idx="6458">
                        <c:v>11.287095214200001</c:v>
                      </c:pt>
                      <c:pt idx="6459">
                        <c:v>11.287095214200001</c:v>
                      </c:pt>
                      <c:pt idx="6460">
                        <c:v>11.287095214200001</c:v>
                      </c:pt>
                      <c:pt idx="6461">
                        <c:v>11.287095214200001</c:v>
                      </c:pt>
                      <c:pt idx="6462">
                        <c:v>11.287095214200001</c:v>
                      </c:pt>
                      <c:pt idx="6463">
                        <c:v>11.287095214200001</c:v>
                      </c:pt>
                      <c:pt idx="6464">
                        <c:v>11.287095214200001</c:v>
                      </c:pt>
                      <c:pt idx="6465">
                        <c:v>11.287095214200001</c:v>
                      </c:pt>
                      <c:pt idx="6466">
                        <c:v>11.287095214200001</c:v>
                      </c:pt>
                      <c:pt idx="6467">
                        <c:v>11.287095214200001</c:v>
                      </c:pt>
                      <c:pt idx="6468">
                        <c:v>11.287095214200001</c:v>
                      </c:pt>
                      <c:pt idx="6469">
                        <c:v>11.287095214200001</c:v>
                      </c:pt>
                      <c:pt idx="6470">
                        <c:v>11.287095214200001</c:v>
                      </c:pt>
                      <c:pt idx="6471">
                        <c:v>11.287095214200001</c:v>
                      </c:pt>
                      <c:pt idx="6472">
                        <c:v>11.287095214200001</c:v>
                      </c:pt>
                      <c:pt idx="6473">
                        <c:v>11.287095214200001</c:v>
                      </c:pt>
                      <c:pt idx="6474">
                        <c:v>11.287095214200001</c:v>
                      </c:pt>
                      <c:pt idx="6475">
                        <c:v>11.287095214200001</c:v>
                      </c:pt>
                      <c:pt idx="6476">
                        <c:v>11.287095214200001</c:v>
                      </c:pt>
                      <c:pt idx="6477">
                        <c:v>11.287095214200001</c:v>
                      </c:pt>
                      <c:pt idx="6478">
                        <c:v>11.287095214200001</c:v>
                      </c:pt>
                      <c:pt idx="6479">
                        <c:v>11.287095214200001</c:v>
                      </c:pt>
                      <c:pt idx="6480">
                        <c:v>11.287095214200001</c:v>
                      </c:pt>
                      <c:pt idx="6481">
                        <c:v>11.2842635295</c:v>
                      </c:pt>
                      <c:pt idx="6482">
                        <c:v>11.2842635295</c:v>
                      </c:pt>
                      <c:pt idx="6483">
                        <c:v>11.2842635295</c:v>
                      </c:pt>
                      <c:pt idx="6484">
                        <c:v>11.2842635295</c:v>
                      </c:pt>
                      <c:pt idx="6485">
                        <c:v>11.2842635295</c:v>
                      </c:pt>
                      <c:pt idx="6486">
                        <c:v>11.2842635295</c:v>
                      </c:pt>
                      <c:pt idx="6487">
                        <c:v>11.2842635295</c:v>
                      </c:pt>
                      <c:pt idx="6488">
                        <c:v>11.2842635295</c:v>
                      </c:pt>
                      <c:pt idx="6489">
                        <c:v>11.2842635295</c:v>
                      </c:pt>
                      <c:pt idx="6490">
                        <c:v>11.2842635295</c:v>
                      </c:pt>
                      <c:pt idx="6491">
                        <c:v>11.2842635295</c:v>
                      </c:pt>
                      <c:pt idx="6492">
                        <c:v>11.2842635295</c:v>
                      </c:pt>
                      <c:pt idx="6493">
                        <c:v>11.2842635295</c:v>
                      </c:pt>
                      <c:pt idx="6494">
                        <c:v>11.2842635295</c:v>
                      </c:pt>
                      <c:pt idx="6495">
                        <c:v>11.2842635295</c:v>
                      </c:pt>
                      <c:pt idx="6496">
                        <c:v>11.2842635295</c:v>
                      </c:pt>
                      <c:pt idx="6497">
                        <c:v>11.2842635295</c:v>
                      </c:pt>
                      <c:pt idx="6498">
                        <c:v>11.2842635295</c:v>
                      </c:pt>
                      <c:pt idx="6499">
                        <c:v>11.2842635295</c:v>
                      </c:pt>
                      <c:pt idx="6500">
                        <c:v>11.2842635295</c:v>
                      </c:pt>
                      <c:pt idx="6501">
                        <c:v>11.2842635295</c:v>
                      </c:pt>
                      <c:pt idx="6502">
                        <c:v>11.2842635295</c:v>
                      </c:pt>
                      <c:pt idx="6503">
                        <c:v>11.2842635295</c:v>
                      </c:pt>
                      <c:pt idx="6504">
                        <c:v>11.281431844799998</c:v>
                      </c:pt>
                      <c:pt idx="6505">
                        <c:v>11.281431844799998</c:v>
                      </c:pt>
                      <c:pt idx="6506">
                        <c:v>11.281431844799998</c:v>
                      </c:pt>
                      <c:pt idx="6507">
                        <c:v>11.281431844799998</c:v>
                      </c:pt>
                      <c:pt idx="6508">
                        <c:v>11.281431844799998</c:v>
                      </c:pt>
                      <c:pt idx="6509">
                        <c:v>11.281431844799998</c:v>
                      </c:pt>
                      <c:pt idx="6510">
                        <c:v>11.281431844799998</c:v>
                      </c:pt>
                      <c:pt idx="6511">
                        <c:v>11.281431844799998</c:v>
                      </c:pt>
                      <c:pt idx="6512">
                        <c:v>11.281431844799998</c:v>
                      </c:pt>
                      <c:pt idx="6513">
                        <c:v>11.281431844799998</c:v>
                      </c:pt>
                      <c:pt idx="6514">
                        <c:v>11.281431844799998</c:v>
                      </c:pt>
                      <c:pt idx="6515">
                        <c:v>11.281431844799998</c:v>
                      </c:pt>
                      <c:pt idx="6516">
                        <c:v>11.281431844799998</c:v>
                      </c:pt>
                      <c:pt idx="6517">
                        <c:v>11.281431844799998</c:v>
                      </c:pt>
                      <c:pt idx="6518">
                        <c:v>11.281431844799998</c:v>
                      </c:pt>
                      <c:pt idx="6519">
                        <c:v>11.281431844799998</c:v>
                      </c:pt>
                      <c:pt idx="6520">
                        <c:v>11.281431844799998</c:v>
                      </c:pt>
                      <c:pt idx="6521">
                        <c:v>11.281431844799998</c:v>
                      </c:pt>
                      <c:pt idx="6522">
                        <c:v>11.281431844799998</c:v>
                      </c:pt>
                      <c:pt idx="6523">
                        <c:v>11.281431844799998</c:v>
                      </c:pt>
                      <c:pt idx="6524">
                        <c:v>11.281431844799998</c:v>
                      </c:pt>
                      <c:pt idx="6525">
                        <c:v>11.281431844799998</c:v>
                      </c:pt>
                      <c:pt idx="6526">
                        <c:v>11.281431844799998</c:v>
                      </c:pt>
                      <c:pt idx="6527">
                        <c:v>11.281431844799998</c:v>
                      </c:pt>
                      <c:pt idx="6528">
                        <c:v>11.2786001601</c:v>
                      </c:pt>
                      <c:pt idx="6529">
                        <c:v>11.2786001601</c:v>
                      </c:pt>
                      <c:pt idx="6530">
                        <c:v>11.2786001601</c:v>
                      </c:pt>
                      <c:pt idx="6531">
                        <c:v>11.2786001601</c:v>
                      </c:pt>
                      <c:pt idx="6532">
                        <c:v>11.2786001601</c:v>
                      </c:pt>
                      <c:pt idx="6533">
                        <c:v>11.2786001601</c:v>
                      </c:pt>
                      <c:pt idx="6534">
                        <c:v>11.2786001601</c:v>
                      </c:pt>
                      <c:pt idx="6535">
                        <c:v>11.2786001601</c:v>
                      </c:pt>
                      <c:pt idx="6536">
                        <c:v>11.2786001601</c:v>
                      </c:pt>
                      <c:pt idx="6537">
                        <c:v>11.2786001601</c:v>
                      </c:pt>
                      <c:pt idx="6538">
                        <c:v>11.2786001601</c:v>
                      </c:pt>
                      <c:pt idx="6539">
                        <c:v>11.2786001601</c:v>
                      </c:pt>
                      <c:pt idx="6540">
                        <c:v>11.2786001601</c:v>
                      </c:pt>
                      <c:pt idx="6541">
                        <c:v>11.2786001601</c:v>
                      </c:pt>
                      <c:pt idx="6542">
                        <c:v>11.2786001601</c:v>
                      </c:pt>
                      <c:pt idx="6543">
                        <c:v>11.2786001601</c:v>
                      </c:pt>
                      <c:pt idx="6544">
                        <c:v>11.2786001601</c:v>
                      </c:pt>
                      <c:pt idx="6545">
                        <c:v>11.2786001601</c:v>
                      </c:pt>
                      <c:pt idx="6546">
                        <c:v>11.2786001601</c:v>
                      </c:pt>
                      <c:pt idx="6547">
                        <c:v>11.2786001601</c:v>
                      </c:pt>
                      <c:pt idx="6548">
                        <c:v>11.2786001601</c:v>
                      </c:pt>
                      <c:pt idx="6549">
                        <c:v>11.2786001601</c:v>
                      </c:pt>
                      <c:pt idx="6550">
                        <c:v>11.2786001601</c:v>
                      </c:pt>
                      <c:pt idx="6551">
                        <c:v>11.2757684754</c:v>
                      </c:pt>
                      <c:pt idx="6552">
                        <c:v>11.2757684754</c:v>
                      </c:pt>
                      <c:pt idx="6553">
                        <c:v>11.2757684754</c:v>
                      </c:pt>
                      <c:pt idx="6554">
                        <c:v>11.2757684754</c:v>
                      </c:pt>
                      <c:pt idx="6555">
                        <c:v>11.2757684754</c:v>
                      </c:pt>
                      <c:pt idx="6556">
                        <c:v>11.2757684754</c:v>
                      </c:pt>
                      <c:pt idx="6557">
                        <c:v>11.2757684754</c:v>
                      </c:pt>
                      <c:pt idx="6558">
                        <c:v>11.2757684754</c:v>
                      </c:pt>
                      <c:pt idx="6559">
                        <c:v>11.2757684754</c:v>
                      </c:pt>
                      <c:pt idx="6560">
                        <c:v>11.2757684754</c:v>
                      </c:pt>
                      <c:pt idx="6561">
                        <c:v>11.2757684754</c:v>
                      </c:pt>
                      <c:pt idx="6562">
                        <c:v>11.2757684754</c:v>
                      </c:pt>
                      <c:pt idx="6563">
                        <c:v>11.2757684754</c:v>
                      </c:pt>
                      <c:pt idx="6564">
                        <c:v>11.2757684754</c:v>
                      </c:pt>
                      <c:pt idx="6565">
                        <c:v>11.2757684754</c:v>
                      </c:pt>
                      <c:pt idx="6566">
                        <c:v>11.2757684754</c:v>
                      </c:pt>
                      <c:pt idx="6567">
                        <c:v>11.2757684754</c:v>
                      </c:pt>
                      <c:pt idx="6568">
                        <c:v>11.2757684754</c:v>
                      </c:pt>
                      <c:pt idx="6569">
                        <c:v>11.2757684754</c:v>
                      </c:pt>
                      <c:pt idx="6570">
                        <c:v>11.2757684754</c:v>
                      </c:pt>
                      <c:pt idx="6571">
                        <c:v>11.2757684754</c:v>
                      </c:pt>
                      <c:pt idx="6572">
                        <c:v>11.2757684754</c:v>
                      </c:pt>
                      <c:pt idx="6573">
                        <c:v>11.2757684754</c:v>
                      </c:pt>
                      <c:pt idx="6574">
                        <c:v>11.272936790700001</c:v>
                      </c:pt>
                      <c:pt idx="6575">
                        <c:v>11.272936790700001</c:v>
                      </c:pt>
                      <c:pt idx="6576">
                        <c:v>11.272936790700001</c:v>
                      </c:pt>
                      <c:pt idx="6577">
                        <c:v>11.272936790700001</c:v>
                      </c:pt>
                      <c:pt idx="6578">
                        <c:v>11.272936790700001</c:v>
                      </c:pt>
                      <c:pt idx="6579">
                        <c:v>11.272936790700001</c:v>
                      </c:pt>
                      <c:pt idx="6580">
                        <c:v>11.272936790700001</c:v>
                      </c:pt>
                      <c:pt idx="6581">
                        <c:v>11.272936790700001</c:v>
                      </c:pt>
                      <c:pt idx="6582">
                        <c:v>11.272936790700001</c:v>
                      </c:pt>
                      <c:pt idx="6583">
                        <c:v>11.272936790700001</c:v>
                      </c:pt>
                      <c:pt idx="6584">
                        <c:v>11.272936790700001</c:v>
                      </c:pt>
                      <c:pt idx="6585">
                        <c:v>11.272936790700001</c:v>
                      </c:pt>
                      <c:pt idx="6586">
                        <c:v>11.272936790700001</c:v>
                      </c:pt>
                      <c:pt idx="6587">
                        <c:v>11.272936790700001</c:v>
                      </c:pt>
                      <c:pt idx="6588">
                        <c:v>11.272936790700001</c:v>
                      </c:pt>
                      <c:pt idx="6589">
                        <c:v>11.272936790700001</c:v>
                      </c:pt>
                      <c:pt idx="6590">
                        <c:v>11.272936790700001</c:v>
                      </c:pt>
                      <c:pt idx="6591">
                        <c:v>11.272936790700001</c:v>
                      </c:pt>
                      <c:pt idx="6592">
                        <c:v>11.272936790700001</c:v>
                      </c:pt>
                      <c:pt idx="6593">
                        <c:v>11.272936790700001</c:v>
                      </c:pt>
                      <c:pt idx="6594">
                        <c:v>11.272936790700001</c:v>
                      </c:pt>
                      <c:pt idx="6595">
                        <c:v>11.272936790700001</c:v>
                      </c:pt>
                      <c:pt idx="6596">
                        <c:v>11.272936790700001</c:v>
                      </c:pt>
                      <c:pt idx="6597">
                        <c:v>11.270105105999999</c:v>
                      </c:pt>
                      <c:pt idx="6598">
                        <c:v>11.270105105999999</c:v>
                      </c:pt>
                      <c:pt idx="6599">
                        <c:v>11.270105105999999</c:v>
                      </c:pt>
                      <c:pt idx="6600">
                        <c:v>11.270105105999999</c:v>
                      </c:pt>
                      <c:pt idx="6601">
                        <c:v>11.270105105999999</c:v>
                      </c:pt>
                      <c:pt idx="6602">
                        <c:v>11.270105105999999</c:v>
                      </c:pt>
                      <c:pt idx="6603">
                        <c:v>11.270105105999999</c:v>
                      </c:pt>
                      <c:pt idx="6604">
                        <c:v>11.270105105999999</c:v>
                      </c:pt>
                      <c:pt idx="6605">
                        <c:v>11.270105105999999</c:v>
                      </c:pt>
                      <c:pt idx="6606">
                        <c:v>11.270105105999999</c:v>
                      </c:pt>
                      <c:pt idx="6607">
                        <c:v>11.270105105999999</c:v>
                      </c:pt>
                      <c:pt idx="6608">
                        <c:v>11.270105105999999</c:v>
                      </c:pt>
                      <c:pt idx="6609">
                        <c:v>11.270105105999999</c:v>
                      </c:pt>
                      <c:pt idx="6610">
                        <c:v>11.270105105999999</c:v>
                      </c:pt>
                      <c:pt idx="6611">
                        <c:v>11.270105105999999</c:v>
                      </c:pt>
                      <c:pt idx="6612">
                        <c:v>11.270105105999999</c:v>
                      </c:pt>
                      <c:pt idx="6613">
                        <c:v>11.270105105999999</c:v>
                      </c:pt>
                      <c:pt idx="6614">
                        <c:v>11.270105105999999</c:v>
                      </c:pt>
                      <c:pt idx="6615">
                        <c:v>11.270105105999999</c:v>
                      </c:pt>
                      <c:pt idx="6616">
                        <c:v>11.270105105999999</c:v>
                      </c:pt>
                      <c:pt idx="6617">
                        <c:v>11.270105105999999</c:v>
                      </c:pt>
                      <c:pt idx="6618">
                        <c:v>11.270105105999999</c:v>
                      </c:pt>
                      <c:pt idx="6619">
                        <c:v>11.270105105999999</c:v>
                      </c:pt>
                      <c:pt idx="6620">
                        <c:v>11.270105105999999</c:v>
                      </c:pt>
                      <c:pt idx="6621">
                        <c:v>11.267273421299999</c:v>
                      </c:pt>
                      <c:pt idx="6622">
                        <c:v>11.267273421299999</c:v>
                      </c:pt>
                      <c:pt idx="6623">
                        <c:v>11.267273421299999</c:v>
                      </c:pt>
                      <c:pt idx="6624">
                        <c:v>11.267273421299999</c:v>
                      </c:pt>
                      <c:pt idx="6625">
                        <c:v>11.267273421299999</c:v>
                      </c:pt>
                      <c:pt idx="6626">
                        <c:v>11.267273421299999</c:v>
                      </c:pt>
                      <c:pt idx="6627">
                        <c:v>11.267273421299999</c:v>
                      </c:pt>
                      <c:pt idx="6628">
                        <c:v>11.267273421299999</c:v>
                      </c:pt>
                      <c:pt idx="6629">
                        <c:v>11.267273421299999</c:v>
                      </c:pt>
                      <c:pt idx="6630">
                        <c:v>11.267273421299999</c:v>
                      </c:pt>
                      <c:pt idx="6631">
                        <c:v>11.267273421299999</c:v>
                      </c:pt>
                      <c:pt idx="6632">
                        <c:v>11.267273421299999</c:v>
                      </c:pt>
                      <c:pt idx="6633">
                        <c:v>11.267273421299999</c:v>
                      </c:pt>
                      <c:pt idx="6634">
                        <c:v>11.267273421299999</c:v>
                      </c:pt>
                      <c:pt idx="6635">
                        <c:v>11.267273421299999</c:v>
                      </c:pt>
                      <c:pt idx="6636">
                        <c:v>11.267273421299999</c:v>
                      </c:pt>
                      <c:pt idx="6637">
                        <c:v>11.267273421299999</c:v>
                      </c:pt>
                      <c:pt idx="6638">
                        <c:v>11.267273421299999</c:v>
                      </c:pt>
                      <c:pt idx="6639">
                        <c:v>11.267273421299999</c:v>
                      </c:pt>
                      <c:pt idx="6640">
                        <c:v>11.267273421299999</c:v>
                      </c:pt>
                      <c:pt idx="6641">
                        <c:v>11.267273421299999</c:v>
                      </c:pt>
                      <c:pt idx="6642">
                        <c:v>11.267273421299999</c:v>
                      </c:pt>
                      <c:pt idx="6643">
                        <c:v>11.267273421299999</c:v>
                      </c:pt>
                      <c:pt idx="6644">
                        <c:v>11.2644417366</c:v>
                      </c:pt>
                      <c:pt idx="6645">
                        <c:v>11.2644417366</c:v>
                      </c:pt>
                      <c:pt idx="6646">
                        <c:v>11.2644417366</c:v>
                      </c:pt>
                      <c:pt idx="6647">
                        <c:v>11.2644417366</c:v>
                      </c:pt>
                      <c:pt idx="6648">
                        <c:v>11.2644417366</c:v>
                      </c:pt>
                      <c:pt idx="6649">
                        <c:v>11.2644417366</c:v>
                      </c:pt>
                      <c:pt idx="6650">
                        <c:v>11.2644417366</c:v>
                      </c:pt>
                      <c:pt idx="6651">
                        <c:v>11.2644417366</c:v>
                      </c:pt>
                      <c:pt idx="6652">
                        <c:v>11.2644417366</c:v>
                      </c:pt>
                      <c:pt idx="6653">
                        <c:v>11.2644417366</c:v>
                      </c:pt>
                      <c:pt idx="6654">
                        <c:v>11.2644417366</c:v>
                      </c:pt>
                      <c:pt idx="6655">
                        <c:v>11.2644417366</c:v>
                      </c:pt>
                      <c:pt idx="6656">
                        <c:v>11.2644417366</c:v>
                      </c:pt>
                      <c:pt idx="6657">
                        <c:v>11.2644417366</c:v>
                      </c:pt>
                      <c:pt idx="6658">
                        <c:v>11.2644417366</c:v>
                      </c:pt>
                      <c:pt idx="6659">
                        <c:v>11.2644417366</c:v>
                      </c:pt>
                      <c:pt idx="6660">
                        <c:v>11.2644417366</c:v>
                      </c:pt>
                      <c:pt idx="6661">
                        <c:v>11.2644417366</c:v>
                      </c:pt>
                      <c:pt idx="6662">
                        <c:v>11.2644417366</c:v>
                      </c:pt>
                      <c:pt idx="6663">
                        <c:v>11.2644417366</c:v>
                      </c:pt>
                      <c:pt idx="6664">
                        <c:v>11.2644417366</c:v>
                      </c:pt>
                      <c:pt idx="6665">
                        <c:v>11.2644417366</c:v>
                      </c:pt>
                      <c:pt idx="6666">
                        <c:v>11.2644417366</c:v>
                      </c:pt>
                      <c:pt idx="6667">
                        <c:v>11.2616100519</c:v>
                      </c:pt>
                      <c:pt idx="6668">
                        <c:v>11.2616100519</c:v>
                      </c:pt>
                      <c:pt idx="6669">
                        <c:v>11.2616100519</c:v>
                      </c:pt>
                      <c:pt idx="6670">
                        <c:v>11.2616100519</c:v>
                      </c:pt>
                      <c:pt idx="6671">
                        <c:v>11.2616100519</c:v>
                      </c:pt>
                      <c:pt idx="6672">
                        <c:v>11.2616100519</c:v>
                      </c:pt>
                      <c:pt idx="6673">
                        <c:v>11.2616100519</c:v>
                      </c:pt>
                      <c:pt idx="6674">
                        <c:v>11.2616100519</c:v>
                      </c:pt>
                      <c:pt idx="6675">
                        <c:v>11.2616100519</c:v>
                      </c:pt>
                      <c:pt idx="6676">
                        <c:v>11.2616100519</c:v>
                      </c:pt>
                      <c:pt idx="6677">
                        <c:v>11.2616100519</c:v>
                      </c:pt>
                      <c:pt idx="6678">
                        <c:v>11.2616100519</c:v>
                      </c:pt>
                      <c:pt idx="6679">
                        <c:v>11.2616100519</c:v>
                      </c:pt>
                      <c:pt idx="6680">
                        <c:v>11.2616100519</c:v>
                      </c:pt>
                      <c:pt idx="6681">
                        <c:v>11.2616100519</c:v>
                      </c:pt>
                      <c:pt idx="6682">
                        <c:v>11.2616100519</c:v>
                      </c:pt>
                      <c:pt idx="6683">
                        <c:v>11.2616100519</c:v>
                      </c:pt>
                      <c:pt idx="6684">
                        <c:v>11.2616100519</c:v>
                      </c:pt>
                      <c:pt idx="6685">
                        <c:v>11.2616100519</c:v>
                      </c:pt>
                      <c:pt idx="6686">
                        <c:v>11.2616100519</c:v>
                      </c:pt>
                      <c:pt idx="6687">
                        <c:v>11.2616100519</c:v>
                      </c:pt>
                      <c:pt idx="6688">
                        <c:v>11.2616100519</c:v>
                      </c:pt>
                      <c:pt idx="6689">
                        <c:v>11.2616100519</c:v>
                      </c:pt>
                      <c:pt idx="6690">
                        <c:v>11.2616100519</c:v>
                      </c:pt>
                      <c:pt idx="6691">
                        <c:v>11.2587783672</c:v>
                      </c:pt>
                      <c:pt idx="6692">
                        <c:v>11.2587783672</c:v>
                      </c:pt>
                      <c:pt idx="6693">
                        <c:v>11.2587783672</c:v>
                      </c:pt>
                      <c:pt idx="6694">
                        <c:v>11.2587783672</c:v>
                      </c:pt>
                      <c:pt idx="6695">
                        <c:v>11.2587783672</c:v>
                      </c:pt>
                      <c:pt idx="6696">
                        <c:v>11.2587783672</c:v>
                      </c:pt>
                      <c:pt idx="6697">
                        <c:v>11.2587783672</c:v>
                      </c:pt>
                      <c:pt idx="6698">
                        <c:v>11.2587783672</c:v>
                      </c:pt>
                      <c:pt idx="6699">
                        <c:v>11.2587783672</c:v>
                      </c:pt>
                      <c:pt idx="6700">
                        <c:v>11.2587783672</c:v>
                      </c:pt>
                      <c:pt idx="6701">
                        <c:v>11.2587783672</c:v>
                      </c:pt>
                      <c:pt idx="6702">
                        <c:v>11.2587783672</c:v>
                      </c:pt>
                      <c:pt idx="6703">
                        <c:v>11.2587783672</c:v>
                      </c:pt>
                      <c:pt idx="6704">
                        <c:v>11.2587783672</c:v>
                      </c:pt>
                      <c:pt idx="6705">
                        <c:v>11.2587783672</c:v>
                      </c:pt>
                      <c:pt idx="6706">
                        <c:v>11.2587783672</c:v>
                      </c:pt>
                      <c:pt idx="6707">
                        <c:v>11.2587783672</c:v>
                      </c:pt>
                      <c:pt idx="6708">
                        <c:v>11.2587783672</c:v>
                      </c:pt>
                      <c:pt idx="6709">
                        <c:v>11.2587783672</c:v>
                      </c:pt>
                      <c:pt idx="6710">
                        <c:v>11.255946682499999</c:v>
                      </c:pt>
                      <c:pt idx="6711">
                        <c:v>11.255946682499999</c:v>
                      </c:pt>
                      <c:pt idx="6712">
                        <c:v>11.255946682499999</c:v>
                      </c:pt>
                      <c:pt idx="6713">
                        <c:v>11.255946682499999</c:v>
                      </c:pt>
                      <c:pt idx="6714">
                        <c:v>11.255946682499999</c:v>
                      </c:pt>
                      <c:pt idx="6715">
                        <c:v>11.255946682499999</c:v>
                      </c:pt>
                      <c:pt idx="6716">
                        <c:v>11.255946682499999</c:v>
                      </c:pt>
                      <c:pt idx="6717">
                        <c:v>11.255946682499999</c:v>
                      </c:pt>
                      <c:pt idx="6718">
                        <c:v>11.255946682499999</c:v>
                      </c:pt>
                      <c:pt idx="6719">
                        <c:v>11.255946682499999</c:v>
                      </c:pt>
                      <c:pt idx="6720">
                        <c:v>11.255946682499999</c:v>
                      </c:pt>
                      <c:pt idx="6721">
                        <c:v>11.255946682499999</c:v>
                      </c:pt>
                      <c:pt idx="6722">
                        <c:v>11.255946682499999</c:v>
                      </c:pt>
                      <c:pt idx="6723">
                        <c:v>11.255946682499999</c:v>
                      </c:pt>
                      <c:pt idx="6724">
                        <c:v>11.255946682499999</c:v>
                      </c:pt>
                      <c:pt idx="6725">
                        <c:v>11.255946682499999</c:v>
                      </c:pt>
                      <c:pt idx="6726">
                        <c:v>11.255946682499999</c:v>
                      </c:pt>
                      <c:pt idx="6727">
                        <c:v>11.255946682499999</c:v>
                      </c:pt>
                      <c:pt idx="6728">
                        <c:v>11.253114997799999</c:v>
                      </c:pt>
                      <c:pt idx="6729">
                        <c:v>11.253114997799999</c:v>
                      </c:pt>
                      <c:pt idx="6730">
                        <c:v>11.253114997799999</c:v>
                      </c:pt>
                      <c:pt idx="6731">
                        <c:v>11.253114997799999</c:v>
                      </c:pt>
                      <c:pt idx="6732">
                        <c:v>11.253114997799999</c:v>
                      </c:pt>
                      <c:pt idx="6733">
                        <c:v>11.253114997799999</c:v>
                      </c:pt>
                      <c:pt idx="6734">
                        <c:v>11.253114997799999</c:v>
                      </c:pt>
                      <c:pt idx="6735">
                        <c:v>11.253114997799999</c:v>
                      </c:pt>
                      <c:pt idx="6736">
                        <c:v>11.253114997799999</c:v>
                      </c:pt>
                      <c:pt idx="6737">
                        <c:v>11.253114997799999</c:v>
                      </c:pt>
                      <c:pt idx="6738">
                        <c:v>11.253114997799999</c:v>
                      </c:pt>
                      <c:pt idx="6739">
                        <c:v>11.253114997799999</c:v>
                      </c:pt>
                      <c:pt idx="6740">
                        <c:v>11.253114997799999</c:v>
                      </c:pt>
                      <c:pt idx="6741">
                        <c:v>11.253114997799999</c:v>
                      </c:pt>
                      <c:pt idx="6742">
                        <c:v>11.253114997799999</c:v>
                      </c:pt>
                      <c:pt idx="6743">
                        <c:v>11.253114997799999</c:v>
                      </c:pt>
                      <c:pt idx="6744">
                        <c:v>11.253114997799999</c:v>
                      </c:pt>
                      <c:pt idx="6745">
                        <c:v>11.253114997799999</c:v>
                      </c:pt>
                      <c:pt idx="6746">
                        <c:v>11.253114997799999</c:v>
                      </c:pt>
                      <c:pt idx="6747">
                        <c:v>11.250283313100001</c:v>
                      </c:pt>
                      <c:pt idx="6748">
                        <c:v>11.250283313100001</c:v>
                      </c:pt>
                      <c:pt idx="6749">
                        <c:v>11.250283313100001</c:v>
                      </c:pt>
                      <c:pt idx="6750">
                        <c:v>11.250283313100001</c:v>
                      </c:pt>
                      <c:pt idx="6751">
                        <c:v>11.250283313100001</c:v>
                      </c:pt>
                      <c:pt idx="6752">
                        <c:v>11.250283313100001</c:v>
                      </c:pt>
                      <c:pt idx="6753">
                        <c:v>11.250283313100001</c:v>
                      </c:pt>
                      <c:pt idx="6754">
                        <c:v>11.250283313100001</c:v>
                      </c:pt>
                      <c:pt idx="6755">
                        <c:v>11.250283313100001</c:v>
                      </c:pt>
                      <c:pt idx="6756">
                        <c:v>11.250283313100001</c:v>
                      </c:pt>
                      <c:pt idx="6757">
                        <c:v>11.250283313100001</c:v>
                      </c:pt>
                      <c:pt idx="6758">
                        <c:v>11.250283313100001</c:v>
                      </c:pt>
                      <c:pt idx="6759">
                        <c:v>11.250283313100001</c:v>
                      </c:pt>
                      <c:pt idx="6760">
                        <c:v>11.250283313100001</c:v>
                      </c:pt>
                      <c:pt idx="6761">
                        <c:v>11.250283313100001</c:v>
                      </c:pt>
                      <c:pt idx="6762">
                        <c:v>11.250283313100001</c:v>
                      </c:pt>
                      <c:pt idx="6763">
                        <c:v>11.250283313100001</c:v>
                      </c:pt>
                      <c:pt idx="6764">
                        <c:v>11.250283313100001</c:v>
                      </c:pt>
                      <c:pt idx="6765">
                        <c:v>11.250283313100001</c:v>
                      </c:pt>
                      <c:pt idx="6766">
                        <c:v>11.247451628399999</c:v>
                      </c:pt>
                      <c:pt idx="6767">
                        <c:v>11.247451628399999</c:v>
                      </c:pt>
                      <c:pt idx="6768">
                        <c:v>11.247451628399999</c:v>
                      </c:pt>
                      <c:pt idx="6769">
                        <c:v>11.247451628399999</c:v>
                      </c:pt>
                      <c:pt idx="6770">
                        <c:v>11.247451628399999</c:v>
                      </c:pt>
                      <c:pt idx="6771">
                        <c:v>11.247451628399999</c:v>
                      </c:pt>
                      <c:pt idx="6772">
                        <c:v>11.247451628399999</c:v>
                      </c:pt>
                      <c:pt idx="6773">
                        <c:v>11.247451628399999</c:v>
                      </c:pt>
                      <c:pt idx="6774">
                        <c:v>11.247451628399999</c:v>
                      </c:pt>
                      <c:pt idx="6775">
                        <c:v>11.247451628399999</c:v>
                      </c:pt>
                      <c:pt idx="6776">
                        <c:v>11.247451628399999</c:v>
                      </c:pt>
                      <c:pt idx="6777">
                        <c:v>11.247451628399999</c:v>
                      </c:pt>
                      <c:pt idx="6778">
                        <c:v>11.247451628399999</c:v>
                      </c:pt>
                      <c:pt idx="6779">
                        <c:v>11.247451628399999</c:v>
                      </c:pt>
                      <c:pt idx="6780">
                        <c:v>11.247451628399999</c:v>
                      </c:pt>
                      <c:pt idx="6781">
                        <c:v>11.247451628399999</c:v>
                      </c:pt>
                      <c:pt idx="6782">
                        <c:v>11.247451628399999</c:v>
                      </c:pt>
                      <c:pt idx="6783">
                        <c:v>11.247451628399999</c:v>
                      </c:pt>
                      <c:pt idx="6784">
                        <c:v>11.247451628399999</c:v>
                      </c:pt>
                      <c:pt idx="6785">
                        <c:v>11.2446199437</c:v>
                      </c:pt>
                      <c:pt idx="6786">
                        <c:v>11.2446199437</c:v>
                      </c:pt>
                      <c:pt idx="6787">
                        <c:v>11.2446199437</c:v>
                      </c:pt>
                      <c:pt idx="6788">
                        <c:v>11.2446199437</c:v>
                      </c:pt>
                      <c:pt idx="6789">
                        <c:v>11.2446199437</c:v>
                      </c:pt>
                      <c:pt idx="6790">
                        <c:v>11.2446199437</c:v>
                      </c:pt>
                      <c:pt idx="6791">
                        <c:v>11.2446199437</c:v>
                      </c:pt>
                      <c:pt idx="6792">
                        <c:v>11.2446199437</c:v>
                      </c:pt>
                      <c:pt idx="6793">
                        <c:v>11.2446199437</c:v>
                      </c:pt>
                      <c:pt idx="6794">
                        <c:v>11.2446199437</c:v>
                      </c:pt>
                      <c:pt idx="6795">
                        <c:v>11.2446199437</c:v>
                      </c:pt>
                      <c:pt idx="6796">
                        <c:v>11.2446199437</c:v>
                      </c:pt>
                      <c:pt idx="6797">
                        <c:v>11.2446199437</c:v>
                      </c:pt>
                      <c:pt idx="6798">
                        <c:v>11.2446199437</c:v>
                      </c:pt>
                      <c:pt idx="6799">
                        <c:v>11.2446199437</c:v>
                      </c:pt>
                      <c:pt idx="6800">
                        <c:v>11.2446199437</c:v>
                      </c:pt>
                      <c:pt idx="6801">
                        <c:v>11.2446199437</c:v>
                      </c:pt>
                      <c:pt idx="6802">
                        <c:v>11.2446199437</c:v>
                      </c:pt>
                      <c:pt idx="6803">
                        <c:v>11.2446199437</c:v>
                      </c:pt>
                      <c:pt idx="6804">
                        <c:v>11.241788259</c:v>
                      </c:pt>
                      <c:pt idx="6805">
                        <c:v>11.241788259</c:v>
                      </c:pt>
                      <c:pt idx="6806">
                        <c:v>11.241788259</c:v>
                      </c:pt>
                      <c:pt idx="6807">
                        <c:v>11.241788259</c:v>
                      </c:pt>
                      <c:pt idx="6808">
                        <c:v>11.241788259</c:v>
                      </c:pt>
                      <c:pt idx="6809">
                        <c:v>11.241788259</c:v>
                      </c:pt>
                      <c:pt idx="6810">
                        <c:v>11.241788259</c:v>
                      </c:pt>
                      <c:pt idx="6811">
                        <c:v>11.241788259</c:v>
                      </c:pt>
                      <c:pt idx="6812">
                        <c:v>11.241788259</c:v>
                      </c:pt>
                      <c:pt idx="6813">
                        <c:v>11.241788259</c:v>
                      </c:pt>
                      <c:pt idx="6814">
                        <c:v>11.241788259</c:v>
                      </c:pt>
                      <c:pt idx="6815">
                        <c:v>11.241788259</c:v>
                      </c:pt>
                      <c:pt idx="6816">
                        <c:v>11.241788259</c:v>
                      </c:pt>
                      <c:pt idx="6817">
                        <c:v>11.241788259</c:v>
                      </c:pt>
                      <c:pt idx="6818">
                        <c:v>11.241788259</c:v>
                      </c:pt>
                      <c:pt idx="6819">
                        <c:v>11.241788259</c:v>
                      </c:pt>
                      <c:pt idx="6820">
                        <c:v>11.241788259</c:v>
                      </c:pt>
                      <c:pt idx="6821">
                        <c:v>11.241788259</c:v>
                      </c:pt>
                      <c:pt idx="6822">
                        <c:v>11.2389565743</c:v>
                      </c:pt>
                      <c:pt idx="6823">
                        <c:v>11.2389565743</c:v>
                      </c:pt>
                      <c:pt idx="6824">
                        <c:v>11.2389565743</c:v>
                      </c:pt>
                      <c:pt idx="6825">
                        <c:v>11.2389565743</c:v>
                      </c:pt>
                      <c:pt idx="6826">
                        <c:v>11.2389565743</c:v>
                      </c:pt>
                      <c:pt idx="6827">
                        <c:v>11.2389565743</c:v>
                      </c:pt>
                      <c:pt idx="6828">
                        <c:v>11.2389565743</c:v>
                      </c:pt>
                      <c:pt idx="6829">
                        <c:v>11.2389565743</c:v>
                      </c:pt>
                      <c:pt idx="6830">
                        <c:v>11.2389565743</c:v>
                      </c:pt>
                      <c:pt idx="6831">
                        <c:v>11.2389565743</c:v>
                      </c:pt>
                      <c:pt idx="6832">
                        <c:v>11.2389565743</c:v>
                      </c:pt>
                      <c:pt idx="6833">
                        <c:v>11.2389565743</c:v>
                      </c:pt>
                      <c:pt idx="6834">
                        <c:v>11.2389565743</c:v>
                      </c:pt>
                      <c:pt idx="6835">
                        <c:v>11.2389565743</c:v>
                      </c:pt>
                      <c:pt idx="6836">
                        <c:v>11.2389565743</c:v>
                      </c:pt>
                      <c:pt idx="6837">
                        <c:v>11.2389565743</c:v>
                      </c:pt>
                      <c:pt idx="6838">
                        <c:v>11.2389565743</c:v>
                      </c:pt>
                      <c:pt idx="6839">
                        <c:v>11.2389565743</c:v>
                      </c:pt>
                      <c:pt idx="6840">
                        <c:v>11.2389565743</c:v>
                      </c:pt>
                      <c:pt idx="6841">
                        <c:v>11.236124889599999</c:v>
                      </c:pt>
                      <c:pt idx="6842">
                        <c:v>11.236124889599999</c:v>
                      </c:pt>
                      <c:pt idx="6843">
                        <c:v>11.236124889599999</c:v>
                      </c:pt>
                      <c:pt idx="6844">
                        <c:v>11.236124889599999</c:v>
                      </c:pt>
                      <c:pt idx="6845">
                        <c:v>11.236124889599999</c:v>
                      </c:pt>
                      <c:pt idx="6846">
                        <c:v>11.236124889599999</c:v>
                      </c:pt>
                      <c:pt idx="6847">
                        <c:v>11.236124889599999</c:v>
                      </c:pt>
                      <c:pt idx="6848">
                        <c:v>11.236124889599999</c:v>
                      </c:pt>
                      <c:pt idx="6849">
                        <c:v>11.236124889599999</c:v>
                      </c:pt>
                      <c:pt idx="6850">
                        <c:v>11.236124889599999</c:v>
                      </c:pt>
                      <c:pt idx="6851">
                        <c:v>11.236124889599999</c:v>
                      </c:pt>
                      <c:pt idx="6852">
                        <c:v>11.236124889599999</c:v>
                      </c:pt>
                      <c:pt idx="6853">
                        <c:v>11.236124889599999</c:v>
                      </c:pt>
                      <c:pt idx="6854">
                        <c:v>11.236124889599999</c:v>
                      </c:pt>
                      <c:pt idx="6855">
                        <c:v>11.236124889599999</c:v>
                      </c:pt>
                      <c:pt idx="6856">
                        <c:v>11.236124889599999</c:v>
                      </c:pt>
                      <c:pt idx="6857">
                        <c:v>11.236124889599999</c:v>
                      </c:pt>
                      <c:pt idx="6858">
                        <c:v>11.236124889599999</c:v>
                      </c:pt>
                      <c:pt idx="6859">
                        <c:v>11.236124889599999</c:v>
                      </c:pt>
                      <c:pt idx="6860">
                        <c:v>11.233293204899999</c:v>
                      </c:pt>
                      <c:pt idx="6861">
                        <c:v>11.233293204899999</c:v>
                      </c:pt>
                      <c:pt idx="6862">
                        <c:v>11.233293204899999</c:v>
                      </c:pt>
                      <c:pt idx="6863">
                        <c:v>11.233293204899999</c:v>
                      </c:pt>
                      <c:pt idx="6864">
                        <c:v>11.233293204899999</c:v>
                      </c:pt>
                      <c:pt idx="6865">
                        <c:v>11.233293204899999</c:v>
                      </c:pt>
                      <c:pt idx="6866">
                        <c:v>11.233293204899999</c:v>
                      </c:pt>
                      <c:pt idx="6867">
                        <c:v>11.233293204899999</c:v>
                      </c:pt>
                      <c:pt idx="6868">
                        <c:v>11.233293204899999</c:v>
                      </c:pt>
                      <c:pt idx="6869">
                        <c:v>11.233293204899999</c:v>
                      </c:pt>
                      <c:pt idx="6870">
                        <c:v>11.233293204899999</c:v>
                      </c:pt>
                      <c:pt idx="6871">
                        <c:v>11.233293204899999</c:v>
                      </c:pt>
                      <c:pt idx="6872">
                        <c:v>11.233293204899999</c:v>
                      </c:pt>
                      <c:pt idx="6873">
                        <c:v>11.233293204899999</c:v>
                      </c:pt>
                      <c:pt idx="6874">
                        <c:v>11.233293204899999</c:v>
                      </c:pt>
                      <c:pt idx="6875">
                        <c:v>11.233293204899999</c:v>
                      </c:pt>
                      <c:pt idx="6876">
                        <c:v>11.233293204899999</c:v>
                      </c:pt>
                      <c:pt idx="6877">
                        <c:v>11.233293204899999</c:v>
                      </c:pt>
                      <c:pt idx="6878">
                        <c:v>11.233293204899999</c:v>
                      </c:pt>
                      <c:pt idx="6879">
                        <c:v>11.2304615202</c:v>
                      </c:pt>
                      <c:pt idx="6880">
                        <c:v>11.2304615202</c:v>
                      </c:pt>
                      <c:pt idx="6881">
                        <c:v>11.2304615202</c:v>
                      </c:pt>
                      <c:pt idx="6882">
                        <c:v>11.2304615202</c:v>
                      </c:pt>
                      <c:pt idx="6883">
                        <c:v>11.2304615202</c:v>
                      </c:pt>
                      <c:pt idx="6884">
                        <c:v>11.2304615202</c:v>
                      </c:pt>
                      <c:pt idx="6885">
                        <c:v>11.2304615202</c:v>
                      </c:pt>
                      <c:pt idx="6886">
                        <c:v>11.2304615202</c:v>
                      </c:pt>
                      <c:pt idx="6887">
                        <c:v>11.2304615202</c:v>
                      </c:pt>
                      <c:pt idx="6888">
                        <c:v>11.2304615202</c:v>
                      </c:pt>
                      <c:pt idx="6889">
                        <c:v>11.2304615202</c:v>
                      </c:pt>
                      <c:pt idx="6890">
                        <c:v>11.2304615202</c:v>
                      </c:pt>
                      <c:pt idx="6891">
                        <c:v>11.2304615202</c:v>
                      </c:pt>
                      <c:pt idx="6892">
                        <c:v>11.2304615202</c:v>
                      </c:pt>
                      <c:pt idx="6893">
                        <c:v>11.2304615202</c:v>
                      </c:pt>
                      <c:pt idx="6894">
                        <c:v>11.2304615202</c:v>
                      </c:pt>
                      <c:pt idx="6895">
                        <c:v>11.2304615202</c:v>
                      </c:pt>
                      <c:pt idx="6896">
                        <c:v>11.2304615202</c:v>
                      </c:pt>
                      <c:pt idx="6897">
                        <c:v>11.2304615202</c:v>
                      </c:pt>
                      <c:pt idx="6898">
                        <c:v>11.2276298355</c:v>
                      </c:pt>
                      <c:pt idx="6899">
                        <c:v>11.2276298355</c:v>
                      </c:pt>
                      <c:pt idx="6900">
                        <c:v>11.2276298355</c:v>
                      </c:pt>
                      <c:pt idx="6901">
                        <c:v>11.2276298355</c:v>
                      </c:pt>
                      <c:pt idx="6902">
                        <c:v>11.2276298355</c:v>
                      </c:pt>
                      <c:pt idx="6903">
                        <c:v>11.2276298355</c:v>
                      </c:pt>
                      <c:pt idx="6904">
                        <c:v>11.2276298355</c:v>
                      </c:pt>
                      <c:pt idx="6905">
                        <c:v>11.2276298355</c:v>
                      </c:pt>
                      <c:pt idx="6906">
                        <c:v>11.2276298355</c:v>
                      </c:pt>
                      <c:pt idx="6907">
                        <c:v>11.2276298355</c:v>
                      </c:pt>
                      <c:pt idx="6908">
                        <c:v>11.2276298355</c:v>
                      </c:pt>
                      <c:pt idx="6909">
                        <c:v>11.2276298355</c:v>
                      </c:pt>
                      <c:pt idx="6910">
                        <c:v>11.2276298355</c:v>
                      </c:pt>
                      <c:pt idx="6911">
                        <c:v>11.2276298355</c:v>
                      </c:pt>
                      <c:pt idx="6912">
                        <c:v>11.2276298355</c:v>
                      </c:pt>
                      <c:pt idx="6913">
                        <c:v>11.2276298355</c:v>
                      </c:pt>
                      <c:pt idx="6914">
                        <c:v>11.2276298355</c:v>
                      </c:pt>
                      <c:pt idx="6915">
                        <c:v>11.2276298355</c:v>
                      </c:pt>
                      <c:pt idx="6916">
                        <c:v>11.2247981508</c:v>
                      </c:pt>
                      <c:pt idx="6917">
                        <c:v>11.2247981508</c:v>
                      </c:pt>
                      <c:pt idx="6918">
                        <c:v>11.2247981508</c:v>
                      </c:pt>
                      <c:pt idx="6919">
                        <c:v>11.2247981508</c:v>
                      </c:pt>
                      <c:pt idx="6920">
                        <c:v>11.2247981508</c:v>
                      </c:pt>
                      <c:pt idx="6921">
                        <c:v>11.2247981508</c:v>
                      </c:pt>
                      <c:pt idx="6922">
                        <c:v>11.2247981508</c:v>
                      </c:pt>
                      <c:pt idx="6923">
                        <c:v>11.2247981508</c:v>
                      </c:pt>
                      <c:pt idx="6924">
                        <c:v>11.2247981508</c:v>
                      </c:pt>
                      <c:pt idx="6925">
                        <c:v>11.2247981508</c:v>
                      </c:pt>
                      <c:pt idx="6926">
                        <c:v>11.2247981508</c:v>
                      </c:pt>
                      <c:pt idx="6927">
                        <c:v>11.2247981508</c:v>
                      </c:pt>
                      <c:pt idx="6928">
                        <c:v>11.2247981508</c:v>
                      </c:pt>
                      <c:pt idx="6929">
                        <c:v>11.2247981508</c:v>
                      </c:pt>
                      <c:pt idx="6930">
                        <c:v>11.2247981508</c:v>
                      </c:pt>
                      <c:pt idx="6931">
                        <c:v>11.2247981508</c:v>
                      </c:pt>
                      <c:pt idx="6932">
                        <c:v>11.2247981508</c:v>
                      </c:pt>
                      <c:pt idx="6933">
                        <c:v>11.2247981508</c:v>
                      </c:pt>
                      <c:pt idx="6934">
                        <c:v>11.2247981508</c:v>
                      </c:pt>
                      <c:pt idx="6935">
                        <c:v>11.2219664661</c:v>
                      </c:pt>
                      <c:pt idx="6936">
                        <c:v>11.2219664661</c:v>
                      </c:pt>
                      <c:pt idx="6937">
                        <c:v>11.2219664661</c:v>
                      </c:pt>
                      <c:pt idx="6938">
                        <c:v>11.2219664661</c:v>
                      </c:pt>
                      <c:pt idx="6939">
                        <c:v>11.2219664661</c:v>
                      </c:pt>
                      <c:pt idx="6940">
                        <c:v>11.2219664661</c:v>
                      </c:pt>
                      <c:pt idx="6941">
                        <c:v>11.2219664661</c:v>
                      </c:pt>
                      <c:pt idx="6942">
                        <c:v>11.2219664661</c:v>
                      </c:pt>
                      <c:pt idx="6943">
                        <c:v>11.2219664661</c:v>
                      </c:pt>
                      <c:pt idx="6944">
                        <c:v>11.2219664661</c:v>
                      </c:pt>
                      <c:pt idx="6945">
                        <c:v>11.2219664661</c:v>
                      </c:pt>
                      <c:pt idx="6946">
                        <c:v>11.2219664661</c:v>
                      </c:pt>
                      <c:pt idx="6947">
                        <c:v>11.2219664661</c:v>
                      </c:pt>
                      <c:pt idx="6948">
                        <c:v>11.2219664661</c:v>
                      </c:pt>
                      <c:pt idx="6949">
                        <c:v>11.2219664661</c:v>
                      </c:pt>
                      <c:pt idx="6950">
                        <c:v>11.2219664661</c:v>
                      </c:pt>
                      <c:pt idx="6951">
                        <c:v>11.2219664661</c:v>
                      </c:pt>
                      <c:pt idx="6952">
                        <c:v>11.2219664661</c:v>
                      </c:pt>
                      <c:pt idx="6953">
                        <c:v>11.2219664661</c:v>
                      </c:pt>
                      <c:pt idx="6954">
                        <c:v>11.219134781399999</c:v>
                      </c:pt>
                      <c:pt idx="6955">
                        <c:v>11.219134781399999</c:v>
                      </c:pt>
                      <c:pt idx="6956">
                        <c:v>11.219134781399999</c:v>
                      </c:pt>
                      <c:pt idx="6957">
                        <c:v>11.219134781399999</c:v>
                      </c:pt>
                      <c:pt idx="6958">
                        <c:v>11.219134781399999</c:v>
                      </c:pt>
                      <c:pt idx="6959">
                        <c:v>11.219134781399999</c:v>
                      </c:pt>
                      <c:pt idx="6960">
                        <c:v>11.219134781399999</c:v>
                      </c:pt>
                      <c:pt idx="6961">
                        <c:v>11.219134781399999</c:v>
                      </c:pt>
                      <c:pt idx="6962">
                        <c:v>11.219134781399999</c:v>
                      </c:pt>
                      <c:pt idx="6963">
                        <c:v>11.219134781399999</c:v>
                      </c:pt>
                      <c:pt idx="6964">
                        <c:v>11.219134781399999</c:v>
                      </c:pt>
                      <c:pt idx="6965">
                        <c:v>11.219134781399999</c:v>
                      </c:pt>
                      <c:pt idx="6966">
                        <c:v>11.219134781399999</c:v>
                      </c:pt>
                      <c:pt idx="6967">
                        <c:v>11.219134781399999</c:v>
                      </c:pt>
                      <c:pt idx="6968">
                        <c:v>11.219134781399999</c:v>
                      </c:pt>
                      <c:pt idx="6969">
                        <c:v>11.219134781399999</c:v>
                      </c:pt>
                      <c:pt idx="6970">
                        <c:v>11.219134781399999</c:v>
                      </c:pt>
                      <c:pt idx="6971">
                        <c:v>11.219134781399999</c:v>
                      </c:pt>
                      <c:pt idx="6972">
                        <c:v>11.219134781399999</c:v>
                      </c:pt>
                      <c:pt idx="6973">
                        <c:v>11.216303096700001</c:v>
                      </c:pt>
                      <c:pt idx="6974">
                        <c:v>11.216303096700001</c:v>
                      </c:pt>
                      <c:pt idx="6975">
                        <c:v>11.216303096700001</c:v>
                      </c:pt>
                      <c:pt idx="6976">
                        <c:v>11.216303096700001</c:v>
                      </c:pt>
                      <c:pt idx="6977">
                        <c:v>11.216303096700001</c:v>
                      </c:pt>
                      <c:pt idx="6978">
                        <c:v>11.216303096700001</c:v>
                      </c:pt>
                      <c:pt idx="6979">
                        <c:v>11.216303096700001</c:v>
                      </c:pt>
                      <c:pt idx="6980">
                        <c:v>11.216303096700001</c:v>
                      </c:pt>
                      <c:pt idx="6981">
                        <c:v>11.216303096700001</c:v>
                      </c:pt>
                      <c:pt idx="6982">
                        <c:v>11.216303096700001</c:v>
                      </c:pt>
                      <c:pt idx="6983">
                        <c:v>11.216303096700001</c:v>
                      </c:pt>
                      <c:pt idx="6984">
                        <c:v>11.216303096700001</c:v>
                      </c:pt>
                      <c:pt idx="6985">
                        <c:v>11.216303096700001</c:v>
                      </c:pt>
                      <c:pt idx="6986">
                        <c:v>11.216303096700001</c:v>
                      </c:pt>
                      <c:pt idx="6987">
                        <c:v>11.216303096700001</c:v>
                      </c:pt>
                      <c:pt idx="6988">
                        <c:v>11.216303096700001</c:v>
                      </c:pt>
                      <c:pt idx="6989">
                        <c:v>11.216303096700001</c:v>
                      </c:pt>
                      <c:pt idx="6990">
                        <c:v>11.216303096700001</c:v>
                      </c:pt>
                      <c:pt idx="6991">
                        <c:v>11.216303096700001</c:v>
                      </c:pt>
                      <c:pt idx="6992">
                        <c:v>11.213471412000001</c:v>
                      </c:pt>
                      <c:pt idx="6993">
                        <c:v>11.213471412000001</c:v>
                      </c:pt>
                      <c:pt idx="6994">
                        <c:v>11.213471412000001</c:v>
                      </c:pt>
                      <c:pt idx="6995">
                        <c:v>11.213471412000001</c:v>
                      </c:pt>
                      <c:pt idx="6996">
                        <c:v>11.213471412000001</c:v>
                      </c:pt>
                      <c:pt idx="6997">
                        <c:v>11.213471412000001</c:v>
                      </c:pt>
                      <c:pt idx="6998">
                        <c:v>11.213471412000001</c:v>
                      </c:pt>
                      <c:pt idx="6999">
                        <c:v>11.213471412000001</c:v>
                      </c:pt>
                      <c:pt idx="7000">
                        <c:v>11.213471412000001</c:v>
                      </c:pt>
                      <c:pt idx="7001">
                        <c:v>11.213471412000001</c:v>
                      </c:pt>
                      <c:pt idx="7002">
                        <c:v>11.213471412000001</c:v>
                      </c:pt>
                      <c:pt idx="7003">
                        <c:v>11.213471412000001</c:v>
                      </c:pt>
                      <c:pt idx="7004">
                        <c:v>11.213471412000001</c:v>
                      </c:pt>
                      <c:pt idx="7005">
                        <c:v>11.213471412000001</c:v>
                      </c:pt>
                      <c:pt idx="7006">
                        <c:v>11.213471412000001</c:v>
                      </c:pt>
                      <c:pt idx="7007">
                        <c:v>11.213471412000001</c:v>
                      </c:pt>
                      <c:pt idx="7008">
                        <c:v>11.213471412000001</c:v>
                      </c:pt>
                      <c:pt idx="7009">
                        <c:v>11.213471412000001</c:v>
                      </c:pt>
                      <c:pt idx="7010">
                        <c:v>11.210639727299998</c:v>
                      </c:pt>
                      <c:pt idx="7011">
                        <c:v>11.210639727299998</c:v>
                      </c:pt>
                      <c:pt idx="7012">
                        <c:v>11.210639727299998</c:v>
                      </c:pt>
                      <c:pt idx="7013">
                        <c:v>11.210639727299998</c:v>
                      </c:pt>
                      <c:pt idx="7014">
                        <c:v>11.210639727299998</c:v>
                      </c:pt>
                      <c:pt idx="7015">
                        <c:v>11.210639727299998</c:v>
                      </c:pt>
                      <c:pt idx="7016">
                        <c:v>11.210639727299998</c:v>
                      </c:pt>
                      <c:pt idx="7017">
                        <c:v>11.210639727299998</c:v>
                      </c:pt>
                      <c:pt idx="7018">
                        <c:v>11.210639727299998</c:v>
                      </c:pt>
                      <c:pt idx="7019">
                        <c:v>11.210639727299998</c:v>
                      </c:pt>
                      <c:pt idx="7020">
                        <c:v>11.210639727299998</c:v>
                      </c:pt>
                      <c:pt idx="7021">
                        <c:v>11.210639727299998</c:v>
                      </c:pt>
                      <c:pt idx="7022">
                        <c:v>11.210639727299998</c:v>
                      </c:pt>
                      <c:pt idx="7023">
                        <c:v>11.210639727299998</c:v>
                      </c:pt>
                      <c:pt idx="7024">
                        <c:v>11.210639727299998</c:v>
                      </c:pt>
                      <c:pt idx="7025">
                        <c:v>11.210639727299998</c:v>
                      </c:pt>
                      <c:pt idx="7026">
                        <c:v>11.210639727299998</c:v>
                      </c:pt>
                      <c:pt idx="7027">
                        <c:v>11.210639727299998</c:v>
                      </c:pt>
                      <c:pt idx="7028">
                        <c:v>11.210639727299998</c:v>
                      </c:pt>
                      <c:pt idx="7029">
                        <c:v>11.2078080426</c:v>
                      </c:pt>
                      <c:pt idx="7030">
                        <c:v>11.2078080426</c:v>
                      </c:pt>
                      <c:pt idx="7031">
                        <c:v>11.2078080426</c:v>
                      </c:pt>
                      <c:pt idx="7032">
                        <c:v>11.2078080426</c:v>
                      </c:pt>
                      <c:pt idx="7033">
                        <c:v>11.2078080426</c:v>
                      </c:pt>
                      <c:pt idx="7034">
                        <c:v>11.2078080426</c:v>
                      </c:pt>
                      <c:pt idx="7035">
                        <c:v>11.2078080426</c:v>
                      </c:pt>
                      <c:pt idx="7036">
                        <c:v>11.2078080426</c:v>
                      </c:pt>
                      <c:pt idx="7037">
                        <c:v>11.2078080426</c:v>
                      </c:pt>
                      <c:pt idx="7038">
                        <c:v>11.2078080426</c:v>
                      </c:pt>
                      <c:pt idx="7039">
                        <c:v>11.2078080426</c:v>
                      </c:pt>
                      <c:pt idx="7040">
                        <c:v>11.2078080426</c:v>
                      </c:pt>
                      <c:pt idx="7041">
                        <c:v>11.2078080426</c:v>
                      </c:pt>
                      <c:pt idx="7042">
                        <c:v>11.2078080426</c:v>
                      </c:pt>
                      <c:pt idx="7043">
                        <c:v>11.2078080426</c:v>
                      </c:pt>
                      <c:pt idx="7044">
                        <c:v>11.2078080426</c:v>
                      </c:pt>
                      <c:pt idx="7045">
                        <c:v>11.2078080426</c:v>
                      </c:pt>
                      <c:pt idx="7046">
                        <c:v>11.2078080426</c:v>
                      </c:pt>
                      <c:pt idx="7047">
                        <c:v>11.2078080426</c:v>
                      </c:pt>
                      <c:pt idx="7048">
                        <c:v>11.2049763579</c:v>
                      </c:pt>
                      <c:pt idx="7049">
                        <c:v>11.2049763579</c:v>
                      </c:pt>
                      <c:pt idx="7050">
                        <c:v>11.2049763579</c:v>
                      </c:pt>
                      <c:pt idx="7051">
                        <c:v>11.2049763579</c:v>
                      </c:pt>
                      <c:pt idx="7052">
                        <c:v>11.2049763579</c:v>
                      </c:pt>
                      <c:pt idx="7053">
                        <c:v>11.2049763579</c:v>
                      </c:pt>
                      <c:pt idx="7054">
                        <c:v>11.2049763579</c:v>
                      </c:pt>
                      <c:pt idx="7055">
                        <c:v>11.2049763579</c:v>
                      </c:pt>
                      <c:pt idx="7056">
                        <c:v>11.2049763579</c:v>
                      </c:pt>
                      <c:pt idx="7057">
                        <c:v>11.2049763579</c:v>
                      </c:pt>
                      <c:pt idx="7058">
                        <c:v>11.2049763579</c:v>
                      </c:pt>
                      <c:pt idx="7059">
                        <c:v>11.2049763579</c:v>
                      </c:pt>
                      <c:pt idx="7060">
                        <c:v>11.2049763579</c:v>
                      </c:pt>
                      <c:pt idx="7061">
                        <c:v>11.2049763579</c:v>
                      </c:pt>
                      <c:pt idx="7062">
                        <c:v>11.2049763579</c:v>
                      </c:pt>
                      <c:pt idx="7063">
                        <c:v>11.2049763579</c:v>
                      </c:pt>
                      <c:pt idx="7064">
                        <c:v>11.2049763579</c:v>
                      </c:pt>
                      <c:pt idx="7065">
                        <c:v>11.2049763579</c:v>
                      </c:pt>
                      <c:pt idx="7066">
                        <c:v>11.2049763579</c:v>
                      </c:pt>
                      <c:pt idx="7067">
                        <c:v>11.202144673200001</c:v>
                      </c:pt>
                      <c:pt idx="7068">
                        <c:v>11.202144673200001</c:v>
                      </c:pt>
                      <c:pt idx="7069">
                        <c:v>11.202144673200001</c:v>
                      </c:pt>
                      <c:pt idx="7070">
                        <c:v>11.202144673200001</c:v>
                      </c:pt>
                      <c:pt idx="7071">
                        <c:v>11.202144673200001</c:v>
                      </c:pt>
                      <c:pt idx="7072">
                        <c:v>11.202144673200001</c:v>
                      </c:pt>
                      <c:pt idx="7073">
                        <c:v>11.202144673200001</c:v>
                      </c:pt>
                      <c:pt idx="7074">
                        <c:v>11.202144673200001</c:v>
                      </c:pt>
                      <c:pt idx="7075">
                        <c:v>11.202144673200001</c:v>
                      </c:pt>
                      <c:pt idx="7076">
                        <c:v>11.202144673200001</c:v>
                      </c:pt>
                      <c:pt idx="7077">
                        <c:v>11.202144673200001</c:v>
                      </c:pt>
                      <c:pt idx="7078">
                        <c:v>11.202144673200001</c:v>
                      </c:pt>
                      <c:pt idx="7079">
                        <c:v>11.202144673200001</c:v>
                      </c:pt>
                      <c:pt idx="7080">
                        <c:v>11.202144673200001</c:v>
                      </c:pt>
                      <c:pt idx="7081">
                        <c:v>11.202144673200001</c:v>
                      </c:pt>
                      <c:pt idx="7082">
                        <c:v>11.202144673200001</c:v>
                      </c:pt>
                      <c:pt idx="7083">
                        <c:v>11.202144673200001</c:v>
                      </c:pt>
                      <c:pt idx="7084">
                        <c:v>11.202144673200001</c:v>
                      </c:pt>
                      <c:pt idx="7085">
                        <c:v>11.202144673200001</c:v>
                      </c:pt>
                      <c:pt idx="7086">
                        <c:v>11.199312988499999</c:v>
                      </c:pt>
                      <c:pt idx="7087">
                        <c:v>11.199312988499999</c:v>
                      </c:pt>
                      <c:pt idx="7088">
                        <c:v>11.199312988499999</c:v>
                      </c:pt>
                      <c:pt idx="7089">
                        <c:v>11.199312988499999</c:v>
                      </c:pt>
                      <c:pt idx="7090">
                        <c:v>11.199312988499999</c:v>
                      </c:pt>
                      <c:pt idx="7091">
                        <c:v>11.199312988499999</c:v>
                      </c:pt>
                      <c:pt idx="7092">
                        <c:v>11.199312988499999</c:v>
                      </c:pt>
                      <c:pt idx="7093">
                        <c:v>11.199312988499999</c:v>
                      </c:pt>
                      <c:pt idx="7094">
                        <c:v>11.199312988499999</c:v>
                      </c:pt>
                      <c:pt idx="7095">
                        <c:v>11.199312988499999</c:v>
                      </c:pt>
                      <c:pt idx="7096">
                        <c:v>11.199312988499999</c:v>
                      </c:pt>
                      <c:pt idx="7097">
                        <c:v>11.199312988499999</c:v>
                      </c:pt>
                      <c:pt idx="7098">
                        <c:v>11.199312988499999</c:v>
                      </c:pt>
                      <c:pt idx="7099">
                        <c:v>11.199312988499999</c:v>
                      </c:pt>
                      <c:pt idx="7100">
                        <c:v>11.199312988499999</c:v>
                      </c:pt>
                      <c:pt idx="7101">
                        <c:v>11.199312988499999</c:v>
                      </c:pt>
                      <c:pt idx="7102">
                        <c:v>11.199312988499999</c:v>
                      </c:pt>
                      <c:pt idx="7103">
                        <c:v>11.199312988499999</c:v>
                      </c:pt>
                      <c:pt idx="7104">
                        <c:v>11.199312988499999</c:v>
                      </c:pt>
                      <c:pt idx="7105">
                        <c:v>11.196481303799999</c:v>
                      </c:pt>
                      <c:pt idx="7106">
                        <c:v>11.196481303799999</c:v>
                      </c:pt>
                      <c:pt idx="7107">
                        <c:v>11.196481303799999</c:v>
                      </c:pt>
                      <c:pt idx="7108">
                        <c:v>11.196481303799999</c:v>
                      </c:pt>
                      <c:pt idx="7109">
                        <c:v>11.196481303799999</c:v>
                      </c:pt>
                      <c:pt idx="7110">
                        <c:v>11.196481303799999</c:v>
                      </c:pt>
                      <c:pt idx="7111">
                        <c:v>11.196481303799999</c:v>
                      </c:pt>
                      <c:pt idx="7112">
                        <c:v>11.196481303799999</c:v>
                      </c:pt>
                      <c:pt idx="7113">
                        <c:v>11.196481303799999</c:v>
                      </c:pt>
                      <c:pt idx="7114">
                        <c:v>11.196481303799999</c:v>
                      </c:pt>
                      <c:pt idx="7115">
                        <c:v>11.196481303799999</c:v>
                      </c:pt>
                      <c:pt idx="7116">
                        <c:v>11.196481303799999</c:v>
                      </c:pt>
                      <c:pt idx="7117">
                        <c:v>11.196481303799999</c:v>
                      </c:pt>
                      <c:pt idx="7118">
                        <c:v>11.196481303799999</c:v>
                      </c:pt>
                      <c:pt idx="7119">
                        <c:v>11.196481303799999</c:v>
                      </c:pt>
                      <c:pt idx="7120">
                        <c:v>11.196481303799999</c:v>
                      </c:pt>
                      <c:pt idx="7121">
                        <c:v>11.196481303799999</c:v>
                      </c:pt>
                      <c:pt idx="7122">
                        <c:v>11.196481303799999</c:v>
                      </c:pt>
                      <c:pt idx="7123">
                        <c:v>11.196481303799999</c:v>
                      </c:pt>
                      <c:pt idx="7124">
                        <c:v>11.1936496191</c:v>
                      </c:pt>
                      <c:pt idx="7125">
                        <c:v>11.1936496191</c:v>
                      </c:pt>
                      <c:pt idx="7126">
                        <c:v>11.1936496191</c:v>
                      </c:pt>
                      <c:pt idx="7127">
                        <c:v>11.1936496191</c:v>
                      </c:pt>
                      <c:pt idx="7128">
                        <c:v>11.1936496191</c:v>
                      </c:pt>
                      <c:pt idx="7129">
                        <c:v>11.1936496191</c:v>
                      </c:pt>
                      <c:pt idx="7130">
                        <c:v>11.1936496191</c:v>
                      </c:pt>
                      <c:pt idx="7131">
                        <c:v>11.1936496191</c:v>
                      </c:pt>
                      <c:pt idx="7132">
                        <c:v>11.1936496191</c:v>
                      </c:pt>
                      <c:pt idx="7133">
                        <c:v>11.1936496191</c:v>
                      </c:pt>
                      <c:pt idx="7134">
                        <c:v>11.1936496191</c:v>
                      </c:pt>
                      <c:pt idx="7135">
                        <c:v>11.1936496191</c:v>
                      </c:pt>
                      <c:pt idx="7136">
                        <c:v>11.1936496191</c:v>
                      </c:pt>
                      <c:pt idx="7137">
                        <c:v>11.1936496191</c:v>
                      </c:pt>
                      <c:pt idx="7138">
                        <c:v>11.1936496191</c:v>
                      </c:pt>
                      <c:pt idx="7139">
                        <c:v>11.1936496191</c:v>
                      </c:pt>
                      <c:pt idx="7140">
                        <c:v>11.1936496191</c:v>
                      </c:pt>
                      <c:pt idx="7141">
                        <c:v>11.1936496191</c:v>
                      </c:pt>
                      <c:pt idx="7142">
                        <c:v>11.1908179344</c:v>
                      </c:pt>
                      <c:pt idx="7143">
                        <c:v>11.1908179344</c:v>
                      </c:pt>
                      <c:pt idx="7144">
                        <c:v>11.1908179344</c:v>
                      </c:pt>
                      <c:pt idx="7145">
                        <c:v>11.1908179344</c:v>
                      </c:pt>
                      <c:pt idx="7146">
                        <c:v>11.1908179344</c:v>
                      </c:pt>
                      <c:pt idx="7147">
                        <c:v>11.1908179344</c:v>
                      </c:pt>
                      <c:pt idx="7148">
                        <c:v>11.1908179344</c:v>
                      </c:pt>
                      <c:pt idx="7149">
                        <c:v>11.1908179344</c:v>
                      </c:pt>
                      <c:pt idx="7150">
                        <c:v>11.1908179344</c:v>
                      </c:pt>
                      <c:pt idx="7151">
                        <c:v>11.1908179344</c:v>
                      </c:pt>
                      <c:pt idx="7152">
                        <c:v>11.1908179344</c:v>
                      </c:pt>
                      <c:pt idx="7153">
                        <c:v>11.1908179344</c:v>
                      </c:pt>
                      <c:pt idx="7154">
                        <c:v>11.1908179344</c:v>
                      </c:pt>
                      <c:pt idx="7155">
                        <c:v>11.1908179344</c:v>
                      </c:pt>
                      <c:pt idx="7156">
                        <c:v>11.1908179344</c:v>
                      </c:pt>
                      <c:pt idx="7157">
                        <c:v>11.1908179344</c:v>
                      </c:pt>
                      <c:pt idx="7158">
                        <c:v>11.1908179344</c:v>
                      </c:pt>
                      <c:pt idx="7159">
                        <c:v>11.1908179344</c:v>
                      </c:pt>
                      <c:pt idx="7160">
                        <c:v>11.1908179344</c:v>
                      </c:pt>
                      <c:pt idx="7161">
                        <c:v>11.1879862497</c:v>
                      </c:pt>
                      <c:pt idx="7162">
                        <c:v>11.1879862497</c:v>
                      </c:pt>
                      <c:pt idx="7163">
                        <c:v>11.1879862497</c:v>
                      </c:pt>
                      <c:pt idx="7164">
                        <c:v>11.1879862497</c:v>
                      </c:pt>
                      <c:pt idx="7165">
                        <c:v>11.1879862497</c:v>
                      </c:pt>
                      <c:pt idx="7166">
                        <c:v>11.1879862497</c:v>
                      </c:pt>
                      <c:pt idx="7167">
                        <c:v>11.1879862497</c:v>
                      </c:pt>
                      <c:pt idx="7168">
                        <c:v>11.1879862497</c:v>
                      </c:pt>
                      <c:pt idx="7169">
                        <c:v>11.1879862497</c:v>
                      </c:pt>
                      <c:pt idx="7170">
                        <c:v>11.1879862497</c:v>
                      </c:pt>
                      <c:pt idx="7171">
                        <c:v>11.1879862497</c:v>
                      </c:pt>
                      <c:pt idx="7172">
                        <c:v>11.1879862497</c:v>
                      </c:pt>
                      <c:pt idx="7173">
                        <c:v>11.1879862497</c:v>
                      </c:pt>
                      <c:pt idx="7174">
                        <c:v>11.1879862497</c:v>
                      </c:pt>
                      <c:pt idx="7175">
                        <c:v>11.1879862497</c:v>
                      </c:pt>
                      <c:pt idx="7176">
                        <c:v>11.1879862497</c:v>
                      </c:pt>
                      <c:pt idx="7177">
                        <c:v>11.1879862497</c:v>
                      </c:pt>
                      <c:pt idx="7178">
                        <c:v>11.1879862497</c:v>
                      </c:pt>
                      <c:pt idx="7179">
                        <c:v>11.1879862497</c:v>
                      </c:pt>
                      <c:pt idx="7180">
                        <c:v>11.185154564999999</c:v>
                      </c:pt>
                      <c:pt idx="7181">
                        <c:v>11.185154564999999</c:v>
                      </c:pt>
                      <c:pt idx="7182">
                        <c:v>11.185154564999999</c:v>
                      </c:pt>
                      <c:pt idx="7183">
                        <c:v>11.185154564999999</c:v>
                      </c:pt>
                      <c:pt idx="7184">
                        <c:v>11.185154564999999</c:v>
                      </c:pt>
                      <c:pt idx="7185">
                        <c:v>11.185154564999999</c:v>
                      </c:pt>
                      <c:pt idx="7186">
                        <c:v>11.185154564999999</c:v>
                      </c:pt>
                      <c:pt idx="7187">
                        <c:v>11.185154564999999</c:v>
                      </c:pt>
                      <c:pt idx="7188">
                        <c:v>11.185154564999999</c:v>
                      </c:pt>
                      <c:pt idx="7189">
                        <c:v>11.185154564999999</c:v>
                      </c:pt>
                      <c:pt idx="7190">
                        <c:v>11.185154564999999</c:v>
                      </c:pt>
                      <c:pt idx="7191">
                        <c:v>11.185154564999999</c:v>
                      </c:pt>
                      <c:pt idx="7192">
                        <c:v>11.185154564999999</c:v>
                      </c:pt>
                      <c:pt idx="7193">
                        <c:v>11.185154564999999</c:v>
                      </c:pt>
                      <c:pt idx="7194">
                        <c:v>11.185154564999999</c:v>
                      </c:pt>
                      <c:pt idx="7195">
                        <c:v>11.185154564999999</c:v>
                      </c:pt>
                      <c:pt idx="7196">
                        <c:v>11.185154564999999</c:v>
                      </c:pt>
                      <c:pt idx="7197">
                        <c:v>11.185154564999999</c:v>
                      </c:pt>
                      <c:pt idx="7198">
                        <c:v>11.185154564999999</c:v>
                      </c:pt>
                      <c:pt idx="7199">
                        <c:v>11.182322880299999</c:v>
                      </c:pt>
                      <c:pt idx="7200">
                        <c:v>11.182322880299999</c:v>
                      </c:pt>
                      <c:pt idx="7201">
                        <c:v>11.182322880299999</c:v>
                      </c:pt>
                      <c:pt idx="7202">
                        <c:v>11.182322880299999</c:v>
                      </c:pt>
                      <c:pt idx="7203">
                        <c:v>11.182322880299999</c:v>
                      </c:pt>
                      <c:pt idx="7204">
                        <c:v>11.182322880299999</c:v>
                      </c:pt>
                      <c:pt idx="7205">
                        <c:v>11.182322880299999</c:v>
                      </c:pt>
                      <c:pt idx="7206">
                        <c:v>11.182322880299999</c:v>
                      </c:pt>
                      <c:pt idx="7207">
                        <c:v>11.182322880299999</c:v>
                      </c:pt>
                      <c:pt idx="7208">
                        <c:v>11.182322880299999</c:v>
                      </c:pt>
                      <c:pt idx="7209">
                        <c:v>11.182322880299999</c:v>
                      </c:pt>
                      <c:pt idx="7210">
                        <c:v>11.182322880299999</c:v>
                      </c:pt>
                      <c:pt idx="7211">
                        <c:v>11.182322880299999</c:v>
                      </c:pt>
                      <c:pt idx="7212">
                        <c:v>11.182322880299999</c:v>
                      </c:pt>
                      <c:pt idx="7213">
                        <c:v>11.182322880299999</c:v>
                      </c:pt>
                      <c:pt idx="7214">
                        <c:v>11.182322880299999</c:v>
                      </c:pt>
                      <c:pt idx="7215">
                        <c:v>11.182322880299999</c:v>
                      </c:pt>
                      <c:pt idx="7216">
                        <c:v>11.182322880299999</c:v>
                      </c:pt>
                      <c:pt idx="7217">
                        <c:v>11.182322880299999</c:v>
                      </c:pt>
                      <c:pt idx="7218">
                        <c:v>11.179491195600001</c:v>
                      </c:pt>
                      <c:pt idx="7219">
                        <c:v>11.179491195600001</c:v>
                      </c:pt>
                      <c:pt idx="7220">
                        <c:v>11.179491195600001</c:v>
                      </c:pt>
                      <c:pt idx="7221">
                        <c:v>11.179491195600001</c:v>
                      </c:pt>
                      <c:pt idx="7222">
                        <c:v>11.179491195600001</c:v>
                      </c:pt>
                      <c:pt idx="7223">
                        <c:v>11.179491195600001</c:v>
                      </c:pt>
                      <c:pt idx="7224">
                        <c:v>11.179491195600001</c:v>
                      </c:pt>
                      <c:pt idx="7225">
                        <c:v>11.179491195600001</c:v>
                      </c:pt>
                      <c:pt idx="7226">
                        <c:v>11.179491195600001</c:v>
                      </c:pt>
                      <c:pt idx="7227">
                        <c:v>11.179491195600001</c:v>
                      </c:pt>
                      <c:pt idx="7228">
                        <c:v>11.179491195600001</c:v>
                      </c:pt>
                      <c:pt idx="7229">
                        <c:v>11.179491195600001</c:v>
                      </c:pt>
                      <c:pt idx="7230">
                        <c:v>11.179491195600001</c:v>
                      </c:pt>
                      <c:pt idx="7231">
                        <c:v>11.179491195600001</c:v>
                      </c:pt>
                      <c:pt idx="7232">
                        <c:v>11.179491195600001</c:v>
                      </c:pt>
                      <c:pt idx="7233">
                        <c:v>11.179491195600001</c:v>
                      </c:pt>
                      <c:pt idx="7234">
                        <c:v>11.179491195600001</c:v>
                      </c:pt>
                      <c:pt idx="7235">
                        <c:v>11.179491195600001</c:v>
                      </c:pt>
                      <c:pt idx="7236">
                        <c:v>11.179491195600001</c:v>
                      </c:pt>
                      <c:pt idx="7237">
                        <c:v>11.176659510899999</c:v>
                      </c:pt>
                      <c:pt idx="7238">
                        <c:v>11.176659510899999</c:v>
                      </c:pt>
                      <c:pt idx="7239">
                        <c:v>11.176659510899999</c:v>
                      </c:pt>
                      <c:pt idx="7240">
                        <c:v>11.176659510899999</c:v>
                      </c:pt>
                      <c:pt idx="7241">
                        <c:v>11.176659510899999</c:v>
                      </c:pt>
                      <c:pt idx="7242">
                        <c:v>11.176659510899999</c:v>
                      </c:pt>
                      <c:pt idx="7243">
                        <c:v>11.176659510899999</c:v>
                      </c:pt>
                      <c:pt idx="7244">
                        <c:v>11.176659510899999</c:v>
                      </c:pt>
                      <c:pt idx="7245">
                        <c:v>11.176659510899999</c:v>
                      </c:pt>
                      <c:pt idx="7246">
                        <c:v>11.176659510899999</c:v>
                      </c:pt>
                      <c:pt idx="7247">
                        <c:v>11.176659510899999</c:v>
                      </c:pt>
                      <c:pt idx="7248">
                        <c:v>11.176659510899999</c:v>
                      </c:pt>
                      <c:pt idx="7249">
                        <c:v>11.176659510899999</c:v>
                      </c:pt>
                      <c:pt idx="7250">
                        <c:v>11.176659510899999</c:v>
                      </c:pt>
                      <c:pt idx="7251">
                        <c:v>11.176659510899999</c:v>
                      </c:pt>
                      <c:pt idx="7252">
                        <c:v>11.176659510899999</c:v>
                      </c:pt>
                      <c:pt idx="7253">
                        <c:v>11.176659510899999</c:v>
                      </c:pt>
                      <c:pt idx="7254">
                        <c:v>11.176659510899999</c:v>
                      </c:pt>
                      <c:pt idx="7255">
                        <c:v>11.176659510899999</c:v>
                      </c:pt>
                      <c:pt idx="7256">
                        <c:v>11.1738278262</c:v>
                      </c:pt>
                      <c:pt idx="7257">
                        <c:v>11.1738278262</c:v>
                      </c:pt>
                      <c:pt idx="7258">
                        <c:v>11.1738278262</c:v>
                      </c:pt>
                      <c:pt idx="7259">
                        <c:v>11.1738278262</c:v>
                      </c:pt>
                      <c:pt idx="7260">
                        <c:v>11.1738278262</c:v>
                      </c:pt>
                      <c:pt idx="7261">
                        <c:v>11.1738278262</c:v>
                      </c:pt>
                      <c:pt idx="7262">
                        <c:v>11.1738278262</c:v>
                      </c:pt>
                      <c:pt idx="7263">
                        <c:v>11.1738278262</c:v>
                      </c:pt>
                      <c:pt idx="7264">
                        <c:v>11.1738278262</c:v>
                      </c:pt>
                      <c:pt idx="7265">
                        <c:v>11.1738278262</c:v>
                      </c:pt>
                      <c:pt idx="7266">
                        <c:v>11.1738278262</c:v>
                      </c:pt>
                      <c:pt idx="7267">
                        <c:v>11.1738278262</c:v>
                      </c:pt>
                      <c:pt idx="7268">
                        <c:v>11.1738278262</c:v>
                      </c:pt>
                      <c:pt idx="7269">
                        <c:v>11.1738278262</c:v>
                      </c:pt>
                      <c:pt idx="7270">
                        <c:v>11.1738278262</c:v>
                      </c:pt>
                      <c:pt idx="7271">
                        <c:v>11.1738278262</c:v>
                      </c:pt>
                      <c:pt idx="7272">
                        <c:v>11.1738278262</c:v>
                      </c:pt>
                      <c:pt idx="7273">
                        <c:v>11.1738278262</c:v>
                      </c:pt>
                      <c:pt idx="7274">
                        <c:v>11.1738278262</c:v>
                      </c:pt>
                      <c:pt idx="7275">
                        <c:v>11.1709961415</c:v>
                      </c:pt>
                      <c:pt idx="7276">
                        <c:v>11.1709961415</c:v>
                      </c:pt>
                      <c:pt idx="7277">
                        <c:v>11.1709961415</c:v>
                      </c:pt>
                      <c:pt idx="7278">
                        <c:v>11.1709961415</c:v>
                      </c:pt>
                      <c:pt idx="7279">
                        <c:v>11.1709961415</c:v>
                      </c:pt>
                      <c:pt idx="7280">
                        <c:v>11.1709961415</c:v>
                      </c:pt>
                      <c:pt idx="7281">
                        <c:v>11.1709961415</c:v>
                      </c:pt>
                      <c:pt idx="7282">
                        <c:v>11.1709961415</c:v>
                      </c:pt>
                      <c:pt idx="7283">
                        <c:v>11.1709961415</c:v>
                      </c:pt>
                      <c:pt idx="7284">
                        <c:v>11.1709961415</c:v>
                      </c:pt>
                      <c:pt idx="7285">
                        <c:v>11.1709961415</c:v>
                      </c:pt>
                      <c:pt idx="7286">
                        <c:v>11.1709961415</c:v>
                      </c:pt>
                      <c:pt idx="7287">
                        <c:v>11.1709961415</c:v>
                      </c:pt>
                      <c:pt idx="7288">
                        <c:v>11.1709961415</c:v>
                      </c:pt>
                      <c:pt idx="7289">
                        <c:v>11.1709961415</c:v>
                      </c:pt>
                      <c:pt idx="7290">
                        <c:v>11.1709961415</c:v>
                      </c:pt>
                      <c:pt idx="7291">
                        <c:v>11.1709961415</c:v>
                      </c:pt>
                      <c:pt idx="7292">
                        <c:v>11.1709961415</c:v>
                      </c:pt>
                      <c:pt idx="7293">
                        <c:v>11.1681644568</c:v>
                      </c:pt>
                      <c:pt idx="7294">
                        <c:v>11.1681644568</c:v>
                      </c:pt>
                      <c:pt idx="7295">
                        <c:v>11.1681644568</c:v>
                      </c:pt>
                      <c:pt idx="7296">
                        <c:v>11.1681644568</c:v>
                      </c:pt>
                      <c:pt idx="7297">
                        <c:v>11.1681644568</c:v>
                      </c:pt>
                      <c:pt idx="7298">
                        <c:v>11.1681644568</c:v>
                      </c:pt>
                      <c:pt idx="7299">
                        <c:v>11.1681644568</c:v>
                      </c:pt>
                      <c:pt idx="7300">
                        <c:v>11.1681644568</c:v>
                      </c:pt>
                      <c:pt idx="7301">
                        <c:v>11.1681644568</c:v>
                      </c:pt>
                      <c:pt idx="7302">
                        <c:v>11.1681644568</c:v>
                      </c:pt>
                      <c:pt idx="7303">
                        <c:v>11.1681644568</c:v>
                      </c:pt>
                      <c:pt idx="7304">
                        <c:v>11.1681644568</c:v>
                      </c:pt>
                      <c:pt idx="7305">
                        <c:v>11.1681644568</c:v>
                      </c:pt>
                      <c:pt idx="7306">
                        <c:v>11.1681644568</c:v>
                      </c:pt>
                      <c:pt idx="7307">
                        <c:v>11.1681644568</c:v>
                      </c:pt>
                      <c:pt idx="7308">
                        <c:v>11.1681644568</c:v>
                      </c:pt>
                      <c:pt idx="7309">
                        <c:v>11.1681644568</c:v>
                      </c:pt>
                      <c:pt idx="7310">
                        <c:v>11.1681644568</c:v>
                      </c:pt>
                      <c:pt idx="7311">
                        <c:v>11.1681644568</c:v>
                      </c:pt>
                      <c:pt idx="7312">
                        <c:v>11.165332772099999</c:v>
                      </c:pt>
                      <c:pt idx="7313">
                        <c:v>11.165332772099999</c:v>
                      </c:pt>
                      <c:pt idx="7314">
                        <c:v>11.165332772099999</c:v>
                      </c:pt>
                      <c:pt idx="7315">
                        <c:v>11.165332772099999</c:v>
                      </c:pt>
                      <c:pt idx="7316">
                        <c:v>11.165332772099999</c:v>
                      </c:pt>
                      <c:pt idx="7317">
                        <c:v>11.165332772099999</c:v>
                      </c:pt>
                      <c:pt idx="7318">
                        <c:v>11.165332772099999</c:v>
                      </c:pt>
                      <c:pt idx="7319">
                        <c:v>11.165332772099999</c:v>
                      </c:pt>
                      <c:pt idx="7320">
                        <c:v>11.165332772099999</c:v>
                      </c:pt>
                      <c:pt idx="7321">
                        <c:v>11.165332772099999</c:v>
                      </c:pt>
                      <c:pt idx="7322">
                        <c:v>11.165332772099999</c:v>
                      </c:pt>
                      <c:pt idx="7323">
                        <c:v>11.165332772099999</c:v>
                      </c:pt>
                      <c:pt idx="7324">
                        <c:v>11.165332772099999</c:v>
                      </c:pt>
                      <c:pt idx="7325">
                        <c:v>11.165332772099999</c:v>
                      </c:pt>
                      <c:pt idx="7326">
                        <c:v>11.165332772099999</c:v>
                      </c:pt>
                      <c:pt idx="7327">
                        <c:v>11.165332772099999</c:v>
                      </c:pt>
                      <c:pt idx="7328">
                        <c:v>11.165332772099999</c:v>
                      </c:pt>
                      <c:pt idx="7329">
                        <c:v>11.165332772099999</c:v>
                      </c:pt>
                      <c:pt idx="7330">
                        <c:v>11.165332772099999</c:v>
                      </c:pt>
                      <c:pt idx="7331">
                        <c:v>11.162501087399999</c:v>
                      </c:pt>
                      <c:pt idx="7332">
                        <c:v>11.162501087399999</c:v>
                      </c:pt>
                      <c:pt idx="7333">
                        <c:v>11.162501087399999</c:v>
                      </c:pt>
                      <c:pt idx="7334">
                        <c:v>11.162501087399999</c:v>
                      </c:pt>
                      <c:pt idx="7335">
                        <c:v>11.162501087399999</c:v>
                      </c:pt>
                      <c:pt idx="7336">
                        <c:v>11.162501087399999</c:v>
                      </c:pt>
                      <c:pt idx="7337">
                        <c:v>11.162501087399999</c:v>
                      </c:pt>
                      <c:pt idx="7338">
                        <c:v>11.162501087399999</c:v>
                      </c:pt>
                      <c:pt idx="7339">
                        <c:v>11.162501087399999</c:v>
                      </c:pt>
                      <c:pt idx="7340">
                        <c:v>11.162501087399999</c:v>
                      </c:pt>
                      <c:pt idx="7341">
                        <c:v>11.162501087399999</c:v>
                      </c:pt>
                      <c:pt idx="7342">
                        <c:v>11.162501087399999</c:v>
                      </c:pt>
                      <c:pt idx="7343">
                        <c:v>11.162501087399999</c:v>
                      </c:pt>
                      <c:pt idx="7344">
                        <c:v>11.162501087399999</c:v>
                      </c:pt>
                      <c:pt idx="7345">
                        <c:v>11.162501087399999</c:v>
                      </c:pt>
                      <c:pt idx="7346">
                        <c:v>11.162501087399999</c:v>
                      </c:pt>
                      <c:pt idx="7347">
                        <c:v>11.162501087399999</c:v>
                      </c:pt>
                      <c:pt idx="7348">
                        <c:v>11.162501087399999</c:v>
                      </c:pt>
                      <c:pt idx="7349">
                        <c:v>11.162501087399999</c:v>
                      </c:pt>
                      <c:pt idx="7350">
                        <c:v>11.159669402700001</c:v>
                      </c:pt>
                      <c:pt idx="7351">
                        <c:v>11.159669402700001</c:v>
                      </c:pt>
                      <c:pt idx="7352">
                        <c:v>11.159669402700001</c:v>
                      </c:pt>
                      <c:pt idx="7353">
                        <c:v>11.159669402700001</c:v>
                      </c:pt>
                      <c:pt idx="7354">
                        <c:v>11.159669402700001</c:v>
                      </c:pt>
                      <c:pt idx="7355">
                        <c:v>11.159669402700001</c:v>
                      </c:pt>
                      <c:pt idx="7356">
                        <c:v>11.159669402700001</c:v>
                      </c:pt>
                      <c:pt idx="7357">
                        <c:v>11.159669402700001</c:v>
                      </c:pt>
                      <c:pt idx="7358">
                        <c:v>11.159669402700001</c:v>
                      </c:pt>
                      <c:pt idx="7359">
                        <c:v>11.159669402700001</c:v>
                      </c:pt>
                      <c:pt idx="7360">
                        <c:v>11.159669402700001</c:v>
                      </c:pt>
                      <c:pt idx="7361">
                        <c:v>11.159669402700001</c:v>
                      </c:pt>
                      <c:pt idx="7362">
                        <c:v>11.159669402700001</c:v>
                      </c:pt>
                      <c:pt idx="7363">
                        <c:v>11.159669402700001</c:v>
                      </c:pt>
                      <c:pt idx="7364">
                        <c:v>11.159669402700001</c:v>
                      </c:pt>
                      <c:pt idx="7365">
                        <c:v>11.159669402700001</c:v>
                      </c:pt>
                      <c:pt idx="7366">
                        <c:v>11.159669402700001</c:v>
                      </c:pt>
                      <c:pt idx="7367">
                        <c:v>11.159669402700001</c:v>
                      </c:pt>
                      <c:pt idx="7368">
                        <c:v>11.159669402700001</c:v>
                      </c:pt>
                      <c:pt idx="7369">
                        <c:v>11.156837718</c:v>
                      </c:pt>
                      <c:pt idx="7370">
                        <c:v>11.156837718</c:v>
                      </c:pt>
                      <c:pt idx="7371">
                        <c:v>11.156837718</c:v>
                      </c:pt>
                      <c:pt idx="7372">
                        <c:v>11.156837718</c:v>
                      </c:pt>
                      <c:pt idx="7373">
                        <c:v>11.156837718</c:v>
                      </c:pt>
                      <c:pt idx="7374">
                        <c:v>11.156837718</c:v>
                      </c:pt>
                      <c:pt idx="7375">
                        <c:v>11.156837718</c:v>
                      </c:pt>
                      <c:pt idx="7376">
                        <c:v>11.156837718</c:v>
                      </c:pt>
                      <c:pt idx="7377">
                        <c:v>11.156837718</c:v>
                      </c:pt>
                      <c:pt idx="7378">
                        <c:v>11.156837718</c:v>
                      </c:pt>
                      <c:pt idx="7379">
                        <c:v>11.156837718</c:v>
                      </c:pt>
                      <c:pt idx="7380">
                        <c:v>11.156837718</c:v>
                      </c:pt>
                      <c:pt idx="7381">
                        <c:v>11.156837718</c:v>
                      </c:pt>
                      <c:pt idx="7382">
                        <c:v>11.156837718</c:v>
                      </c:pt>
                      <c:pt idx="7383">
                        <c:v>11.156837718</c:v>
                      </c:pt>
                      <c:pt idx="7384">
                        <c:v>11.156837718</c:v>
                      </c:pt>
                      <c:pt idx="7385">
                        <c:v>11.156837718</c:v>
                      </c:pt>
                      <c:pt idx="7386">
                        <c:v>11.156837718</c:v>
                      </c:pt>
                      <c:pt idx="7387">
                        <c:v>11.156837718</c:v>
                      </c:pt>
                      <c:pt idx="7388">
                        <c:v>11.154006033299998</c:v>
                      </c:pt>
                      <c:pt idx="7389">
                        <c:v>11.154006033299998</c:v>
                      </c:pt>
                      <c:pt idx="7390">
                        <c:v>11.154006033299998</c:v>
                      </c:pt>
                      <c:pt idx="7391">
                        <c:v>11.154006033299998</c:v>
                      </c:pt>
                      <c:pt idx="7392">
                        <c:v>11.154006033299998</c:v>
                      </c:pt>
                      <c:pt idx="7393">
                        <c:v>11.154006033299998</c:v>
                      </c:pt>
                      <c:pt idx="7394">
                        <c:v>11.154006033299998</c:v>
                      </c:pt>
                      <c:pt idx="7395">
                        <c:v>11.154006033299998</c:v>
                      </c:pt>
                      <c:pt idx="7396">
                        <c:v>11.154006033299998</c:v>
                      </c:pt>
                      <c:pt idx="7397">
                        <c:v>11.154006033299998</c:v>
                      </c:pt>
                      <c:pt idx="7398">
                        <c:v>11.154006033299998</c:v>
                      </c:pt>
                      <c:pt idx="7399">
                        <c:v>11.154006033299998</c:v>
                      </c:pt>
                      <c:pt idx="7400">
                        <c:v>11.154006033299998</c:v>
                      </c:pt>
                      <c:pt idx="7401">
                        <c:v>11.154006033299998</c:v>
                      </c:pt>
                      <c:pt idx="7402">
                        <c:v>11.154006033299998</c:v>
                      </c:pt>
                      <c:pt idx="7403">
                        <c:v>11.154006033299998</c:v>
                      </c:pt>
                      <c:pt idx="7404">
                        <c:v>11.154006033299998</c:v>
                      </c:pt>
                      <c:pt idx="7405">
                        <c:v>11.154006033299998</c:v>
                      </c:pt>
                      <c:pt idx="7406">
                        <c:v>11.154006033299998</c:v>
                      </c:pt>
                      <c:pt idx="7407">
                        <c:v>11.1511743486</c:v>
                      </c:pt>
                      <c:pt idx="7408">
                        <c:v>11.1511743486</c:v>
                      </c:pt>
                      <c:pt idx="7409">
                        <c:v>11.1511743486</c:v>
                      </c:pt>
                      <c:pt idx="7410">
                        <c:v>11.1511743486</c:v>
                      </c:pt>
                      <c:pt idx="7411">
                        <c:v>11.1511743486</c:v>
                      </c:pt>
                      <c:pt idx="7412">
                        <c:v>11.1511743486</c:v>
                      </c:pt>
                      <c:pt idx="7413">
                        <c:v>11.1511743486</c:v>
                      </c:pt>
                      <c:pt idx="7414">
                        <c:v>11.1511743486</c:v>
                      </c:pt>
                      <c:pt idx="7415">
                        <c:v>11.1511743486</c:v>
                      </c:pt>
                      <c:pt idx="7416">
                        <c:v>11.1511743486</c:v>
                      </c:pt>
                      <c:pt idx="7417">
                        <c:v>11.1511743486</c:v>
                      </c:pt>
                      <c:pt idx="7418">
                        <c:v>11.1511743486</c:v>
                      </c:pt>
                      <c:pt idx="7419">
                        <c:v>11.1511743486</c:v>
                      </c:pt>
                      <c:pt idx="7420">
                        <c:v>11.1511743486</c:v>
                      </c:pt>
                      <c:pt idx="7421">
                        <c:v>11.1511743486</c:v>
                      </c:pt>
                      <c:pt idx="7422">
                        <c:v>11.1511743486</c:v>
                      </c:pt>
                      <c:pt idx="7423">
                        <c:v>11.1511743486</c:v>
                      </c:pt>
                      <c:pt idx="7424">
                        <c:v>11.1511743486</c:v>
                      </c:pt>
                      <c:pt idx="7425">
                        <c:v>11.1511743486</c:v>
                      </c:pt>
                      <c:pt idx="7426">
                        <c:v>11.148342663899999</c:v>
                      </c:pt>
                      <c:pt idx="7427">
                        <c:v>11.148342663899999</c:v>
                      </c:pt>
                      <c:pt idx="7428">
                        <c:v>11.148342663899999</c:v>
                      </c:pt>
                      <c:pt idx="7429">
                        <c:v>11.148342663899999</c:v>
                      </c:pt>
                      <c:pt idx="7430">
                        <c:v>11.148342663899999</c:v>
                      </c:pt>
                      <c:pt idx="7431">
                        <c:v>11.148342663899999</c:v>
                      </c:pt>
                      <c:pt idx="7432">
                        <c:v>11.148342663899999</c:v>
                      </c:pt>
                      <c:pt idx="7433">
                        <c:v>11.148342663899999</c:v>
                      </c:pt>
                      <c:pt idx="7434">
                        <c:v>11.148342663899999</c:v>
                      </c:pt>
                      <c:pt idx="7435">
                        <c:v>11.148342663899999</c:v>
                      </c:pt>
                      <c:pt idx="7436">
                        <c:v>11.148342663899999</c:v>
                      </c:pt>
                      <c:pt idx="7437">
                        <c:v>11.148342663899999</c:v>
                      </c:pt>
                      <c:pt idx="7438">
                        <c:v>11.148342663899999</c:v>
                      </c:pt>
                      <c:pt idx="7439">
                        <c:v>11.148342663899999</c:v>
                      </c:pt>
                      <c:pt idx="7440">
                        <c:v>11.148342663899999</c:v>
                      </c:pt>
                      <c:pt idx="7441">
                        <c:v>11.148342663899999</c:v>
                      </c:pt>
                      <c:pt idx="7442">
                        <c:v>11.148342663899999</c:v>
                      </c:pt>
                      <c:pt idx="7443">
                        <c:v>11.148342663899999</c:v>
                      </c:pt>
                      <c:pt idx="7444">
                        <c:v>11.148342663899999</c:v>
                      </c:pt>
                      <c:pt idx="7445">
                        <c:v>11.145510979200001</c:v>
                      </c:pt>
                      <c:pt idx="7446">
                        <c:v>11.145510979200001</c:v>
                      </c:pt>
                      <c:pt idx="7447">
                        <c:v>11.145510979200001</c:v>
                      </c:pt>
                      <c:pt idx="7448">
                        <c:v>11.145510979200001</c:v>
                      </c:pt>
                      <c:pt idx="7449">
                        <c:v>11.145510979200001</c:v>
                      </c:pt>
                      <c:pt idx="7450">
                        <c:v>11.145510979200001</c:v>
                      </c:pt>
                      <c:pt idx="7451">
                        <c:v>11.145510979200001</c:v>
                      </c:pt>
                      <c:pt idx="7452">
                        <c:v>11.145510979200001</c:v>
                      </c:pt>
                      <c:pt idx="7453">
                        <c:v>11.145510979200001</c:v>
                      </c:pt>
                      <c:pt idx="7454">
                        <c:v>11.145510979200001</c:v>
                      </c:pt>
                      <c:pt idx="7455">
                        <c:v>11.145510979200001</c:v>
                      </c:pt>
                      <c:pt idx="7456">
                        <c:v>11.145510979200001</c:v>
                      </c:pt>
                      <c:pt idx="7457">
                        <c:v>11.145510979200001</c:v>
                      </c:pt>
                      <c:pt idx="7458">
                        <c:v>11.145510979200001</c:v>
                      </c:pt>
                      <c:pt idx="7459">
                        <c:v>11.145510979200001</c:v>
                      </c:pt>
                      <c:pt idx="7460">
                        <c:v>11.145510979200001</c:v>
                      </c:pt>
                      <c:pt idx="7461">
                        <c:v>11.145510979200001</c:v>
                      </c:pt>
                      <c:pt idx="7462">
                        <c:v>11.145510979200001</c:v>
                      </c:pt>
                      <c:pt idx="7463">
                        <c:v>11.145510979200001</c:v>
                      </c:pt>
                      <c:pt idx="7464">
                        <c:v>11.142679294499999</c:v>
                      </c:pt>
                      <c:pt idx="7465">
                        <c:v>11.142679294499999</c:v>
                      </c:pt>
                      <c:pt idx="7466">
                        <c:v>11.142679294499999</c:v>
                      </c:pt>
                      <c:pt idx="7467">
                        <c:v>11.142679294499999</c:v>
                      </c:pt>
                      <c:pt idx="7468">
                        <c:v>11.142679294499999</c:v>
                      </c:pt>
                      <c:pt idx="7469">
                        <c:v>11.142679294499999</c:v>
                      </c:pt>
                      <c:pt idx="7470">
                        <c:v>11.142679294499999</c:v>
                      </c:pt>
                      <c:pt idx="7471">
                        <c:v>11.142679294499999</c:v>
                      </c:pt>
                      <c:pt idx="7472">
                        <c:v>11.142679294499999</c:v>
                      </c:pt>
                      <c:pt idx="7473">
                        <c:v>11.142679294499999</c:v>
                      </c:pt>
                      <c:pt idx="7474">
                        <c:v>11.142679294499999</c:v>
                      </c:pt>
                      <c:pt idx="7475">
                        <c:v>11.142679294499999</c:v>
                      </c:pt>
                      <c:pt idx="7476">
                        <c:v>11.142679294499999</c:v>
                      </c:pt>
                      <c:pt idx="7477">
                        <c:v>11.142679294499999</c:v>
                      </c:pt>
                      <c:pt idx="7478">
                        <c:v>11.142679294499999</c:v>
                      </c:pt>
                      <c:pt idx="7479">
                        <c:v>11.142679294499999</c:v>
                      </c:pt>
                      <c:pt idx="7480">
                        <c:v>11.142679294499999</c:v>
                      </c:pt>
                      <c:pt idx="7481">
                        <c:v>11.142679294499999</c:v>
                      </c:pt>
                      <c:pt idx="7482">
                        <c:v>11.142679294499999</c:v>
                      </c:pt>
                      <c:pt idx="7483">
                        <c:v>11.139847609799999</c:v>
                      </c:pt>
                      <c:pt idx="7484">
                        <c:v>11.139847609799999</c:v>
                      </c:pt>
                      <c:pt idx="7485">
                        <c:v>11.139847609799999</c:v>
                      </c:pt>
                      <c:pt idx="7486">
                        <c:v>11.139847609799999</c:v>
                      </c:pt>
                      <c:pt idx="7487">
                        <c:v>11.139847609799999</c:v>
                      </c:pt>
                      <c:pt idx="7488">
                        <c:v>11.139847609799999</c:v>
                      </c:pt>
                      <c:pt idx="7489">
                        <c:v>11.139847609799999</c:v>
                      </c:pt>
                      <c:pt idx="7490">
                        <c:v>11.139847609799999</c:v>
                      </c:pt>
                      <c:pt idx="7491">
                        <c:v>11.139847609799999</c:v>
                      </c:pt>
                      <c:pt idx="7492">
                        <c:v>11.139847609799999</c:v>
                      </c:pt>
                      <c:pt idx="7493">
                        <c:v>11.139847609799999</c:v>
                      </c:pt>
                      <c:pt idx="7494">
                        <c:v>11.139847609799999</c:v>
                      </c:pt>
                      <c:pt idx="7495">
                        <c:v>11.139847609799999</c:v>
                      </c:pt>
                      <c:pt idx="7496">
                        <c:v>11.139847609799999</c:v>
                      </c:pt>
                      <c:pt idx="7497">
                        <c:v>11.139847609799999</c:v>
                      </c:pt>
                      <c:pt idx="7498">
                        <c:v>11.139847609799999</c:v>
                      </c:pt>
                      <c:pt idx="7499">
                        <c:v>11.139847609799999</c:v>
                      </c:pt>
                      <c:pt idx="7500">
                        <c:v>11.139847609799999</c:v>
                      </c:pt>
                      <c:pt idx="7501">
                        <c:v>11.139847609799999</c:v>
                      </c:pt>
                      <c:pt idx="7502">
                        <c:v>11.1370159251</c:v>
                      </c:pt>
                      <c:pt idx="7503">
                        <c:v>11.1370159251</c:v>
                      </c:pt>
                      <c:pt idx="7504">
                        <c:v>11.1370159251</c:v>
                      </c:pt>
                      <c:pt idx="7505">
                        <c:v>11.1370159251</c:v>
                      </c:pt>
                      <c:pt idx="7506">
                        <c:v>11.1370159251</c:v>
                      </c:pt>
                      <c:pt idx="7507">
                        <c:v>11.1370159251</c:v>
                      </c:pt>
                      <c:pt idx="7508">
                        <c:v>11.1370159251</c:v>
                      </c:pt>
                      <c:pt idx="7509">
                        <c:v>11.1370159251</c:v>
                      </c:pt>
                      <c:pt idx="7510">
                        <c:v>11.1370159251</c:v>
                      </c:pt>
                      <c:pt idx="7511">
                        <c:v>11.1370159251</c:v>
                      </c:pt>
                      <c:pt idx="7512">
                        <c:v>11.1370159251</c:v>
                      </c:pt>
                      <c:pt idx="7513">
                        <c:v>11.1370159251</c:v>
                      </c:pt>
                      <c:pt idx="7514">
                        <c:v>11.1370159251</c:v>
                      </c:pt>
                      <c:pt idx="7515">
                        <c:v>11.1370159251</c:v>
                      </c:pt>
                      <c:pt idx="7516">
                        <c:v>11.1370159251</c:v>
                      </c:pt>
                      <c:pt idx="7517">
                        <c:v>11.1370159251</c:v>
                      </c:pt>
                      <c:pt idx="7518">
                        <c:v>11.1370159251</c:v>
                      </c:pt>
                      <c:pt idx="7519">
                        <c:v>11.1370159251</c:v>
                      </c:pt>
                      <c:pt idx="7520">
                        <c:v>11.1370159251</c:v>
                      </c:pt>
                      <c:pt idx="7521">
                        <c:v>11.1341842404</c:v>
                      </c:pt>
                      <c:pt idx="7522">
                        <c:v>11.1341842404</c:v>
                      </c:pt>
                      <c:pt idx="7523">
                        <c:v>11.1341842404</c:v>
                      </c:pt>
                      <c:pt idx="7524">
                        <c:v>11.1341842404</c:v>
                      </c:pt>
                      <c:pt idx="7525">
                        <c:v>11.1341842404</c:v>
                      </c:pt>
                      <c:pt idx="7526">
                        <c:v>11.1341842404</c:v>
                      </c:pt>
                      <c:pt idx="7527">
                        <c:v>11.1341842404</c:v>
                      </c:pt>
                      <c:pt idx="7528">
                        <c:v>11.1341842404</c:v>
                      </c:pt>
                      <c:pt idx="7529">
                        <c:v>11.1341842404</c:v>
                      </c:pt>
                      <c:pt idx="7530">
                        <c:v>11.1341842404</c:v>
                      </c:pt>
                      <c:pt idx="7531">
                        <c:v>11.1341842404</c:v>
                      </c:pt>
                      <c:pt idx="7532">
                        <c:v>11.1341842404</c:v>
                      </c:pt>
                      <c:pt idx="7533">
                        <c:v>11.1341842404</c:v>
                      </c:pt>
                      <c:pt idx="7534">
                        <c:v>11.1341842404</c:v>
                      </c:pt>
                      <c:pt idx="7535">
                        <c:v>11.1341842404</c:v>
                      </c:pt>
                      <c:pt idx="7536">
                        <c:v>11.1341842404</c:v>
                      </c:pt>
                      <c:pt idx="7537">
                        <c:v>11.1341842404</c:v>
                      </c:pt>
                      <c:pt idx="7538">
                        <c:v>11.1341842404</c:v>
                      </c:pt>
                      <c:pt idx="7539">
                        <c:v>11.1341842404</c:v>
                      </c:pt>
                      <c:pt idx="7540">
                        <c:v>11.131352555699999</c:v>
                      </c:pt>
                      <c:pt idx="7541">
                        <c:v>11.131352555699999</c:v>
                      </c:pt>
                      <c:pt idx="7542">
                        <c:v>11.131352555699999</c:v>
                      </c:pt>
                      <c:pt idx="7543">
                        <c:v>11.131352555699999</c:v>
                      </c:pt>
                      <c:pt idx="7544">
                        <c:v>11.131352555699999</c:v>
                      </c:pt>
                      <c:pt idx="7545">
                        <c:v>11.131352555699999</c:v>
                      </c:pt>
                      <c:pt idx="7546">
                        <c:v>11.131352555699999</c:v>
                      </c:pt>
                      <c:pt idx="7547">
                        <c:v>11.131352555699999</c:v>
                      </c:pt>
                      <c:pt idx="7548">
                        <c:v>11.131352555699999</c:v>
                      </c:pt>
                      <c:pt idx="7549">
                        <c:v>11.131352555699999</c:v>
                      </c:pt>
                      <c:pt idx="7550">
                        <c:v>11.131352555699999</c:v>
                      </c:pt>
                      <c:pt idx="7551">
                        <c:v>11.131352555699999</c:v>
                      </c:pt>
                      <c:pt idx="7552">
                        <c:v>11.131352555699999</c:v>
                      </c:pt>
                      <c:pt idx="7553">
                        <c:v>11.131352555699999</c:v>
                      </c:pt>
                      <c:pt idx="7554">
                        <c:v>11.131352555699999</c:v>
                      </c:pt>
                      <c:pt idx="7555">
                        <c:v>11.131352555699999</c:v>
                      </c:pt>
                      <c:pt idx="7556">
                        <c:v>11.131352555699999</c:v>
                      </c:pt>
                      <c:pt idx="7557">
                        <c:v>11.131352555699999</c:v>
                      </c:pt>
                      <c:pt idx="7558">
                        <c:v>11.131352555699999</c:v>
                      </c:pt>
                      <c:pt idx="7559">
                        <c:v>11.128520870999999</c:v>
                      </c:pt>
                      <c:pt idx="7560">
                        <c:v>11.128520870999999</c:v>
                      </c:pt>
                      <c:pt idx="7561">
                        <c:v>11.128520870999999</c:v>
                      </c:pt>
                      <c:pt idx="7562">
                        <c:v>11.128520870999999</c:v>
                      </c:pt>
                      <c:pt idx="7563">
                        <c:v>11.128520870999999</c:v>
                      </c:pt>
                      <c:pt idx="7564">
                        <c:v>11.128520870999999</c:v>
                      </c:pt>
                      <c:pt idx="7565">
                        <c:v>11.128520870999999</c:v>
                      </c:pt>
                      <c:pt idx="7566">
                        <c:v>11.128520870999999</c:v>
                      </c:pt>
                      <c:pt idx="7567">
                        <c:v>11.128520870999999</c:v>
                      </c:pt>
                      <c:pt idx="7568">
                        <c:v>11.128520870999999</c:v>
                      </c:pt>
                      <c:pt idx="7569">
                        <c:v>11.128520870999999</c:v>
                      </c:pt>
                      <c:pt idx="7570">
                        <c:v>11.128520870999999</c:v>
                      </c:pt>
                      <c:pt idx="7571">
                        <c:v>11.128520870999999</c:v>
                      </c:pt>
                      <c:pt idx="7572">
                        <c:v>11.128520870999999</c:v>
                      </c:pt>
                      <c:pt idx="7573">
                        <c:v>11.128520870999999</c:v>
                      </c:pt>
                      <c:pt idx="7574">
                        <c:v>11.128520870999999</c:v>
                      </c:pt>
                      <c:pt idx="7575">
                        <c:v>11.128520870999999</c:v>
                      </c:pt>
                      <c:pt idx="7576">
                        <c:v>11.128520870999999</c:v>
                      </c:pt>
                      <c:pt idx="7577">
                        <c:v>11.128520870999999</c:v>
                      </c:pt>
                      <c:pt idx="7578">
                        <c:v>11.125689186299999</c:v>
                      </c:pt>
                      <c:pt idx="7579">
                        <c:v>11.125689186299999</c:v>
                      </c:pt>
                      <c:pt idx="7580">
                        <c:v>11.125689186299999</c:v>
                      </c:pt>
                      <c:pt idx="7581">
                        <c:v>11.125689186299999</c:v>
                      </c:pt>
                      <c:pt idx="7582">
                        <c:v>11.125689186299999</c:v>
                      </c:pt>
                      <c:pt idx="7583">
                        <c:v>11.125689186299999</c:v>
                      </c:pt>
                      <c:pt idx="7584">
                        <c:v>11.125689186299999</c:v>
                      </c:pt>
                      <c:pt idx="7585">
                        <c:v>11.125689186299999</c:v>
                      </c:pt>
                      <c:pt idx="7586">
                        <c:v>11.125689186299999</c:v>
                      </c:pt>
                      <c:pt idx="7587">
                        <c:v>11.125689186299999</c:v>
                      </c:pt>
                      <c:pt idx="7588">
                        <c:v>11.125689186299999</c:v>
                      </c:pt>
                      <c:pt idx="7589">
                        <c:v>11.125689186299999</c:v>
                      </c:pt>
                      <c:pt idx="7590">
                        <c:v>11.125689186299999</c:v>
                      </c:pt>
                      <c:pt idx="7591">
                        <c:v>11.125689186299999</c:v>
                      </c:pt>
                      <c:pt idx="7592">
                        <c:v>11.125689186299999</c:v>
                      </c:pt>
                      <c:pt idx="7593">
                        <c:v>11.125689186299999</c:v>
                      </c:pt>
                      <c:pt idx="7594">
                        <c:v>11.125689186299999</c:v>
                      </c:pt>
                      <c:pt idx="7595">
                        <c:v>11.125689186299999</c:v>
                      </c:pt>
                      <c:pt idx="7596">
                        <c:v>11.125689186299999</c:v>
                      </c:pt>
                      <c:pt idx="7597">
                        <c:v>11.1228575016</c:v>
                      </c:pt>
                      <c:pt idx="7598">
                        <c:v>11.1228575016</c:v>
                      </c:pt>
                      <c:pt idx="7599">
                        <c:v>11.1228575016</c:v>
                      </c:pt>
                      <c:pt idx="7600">
                        <c:v>11.1228575016</c:v>
                      </c:pt>
                      <c:pt idx="7601">
                        <c:v>11.1228575016</c:v>
                      </c:pt>
                      <c:pt idx="7602">
                        <c:v>11.1228575016</c:v>
                      </c:pt>
                      <c:pt idx="7603">
                        <c:v>11.1228575016</c:v>
                      </c:pt>
                      <c:pt idx="7604">
                        <c:v>11.1228575016</c:v>
                      </c:pt>
                      <c:pt idx="7605">
                        <c:v>11.1228575016</c:v>
                      </c:pt>
                      <c:pt idx="7606">
                        <c:v>11.1228575016</c:v>
                      </c:pt>
                      <c:pt idx="7607">
                        <c:v>11.1228575016</c:v>
                      </c:pt>
                      <c:pt idx="7608">
                        <c:v>11.1228575016</c:v>
                      </c:pt>
                      <c:pt idx="7609">
                        <c:v>11.1228575016</c:v>
                      </c:pt>
                      <c:pt idx="7610">
                        <c:v>11.1228575016</c:v>
                      </c:pt>
                      <c:pt idx="7611">
                        <c:v>11.1228575016</c:v>
                      </c:pt>
                      <c:pt idx="7612">
                        <c:v>11.1228575016</c:v>
                      </c:pt>
                      <c:pt idx="7613">
                        <c:v>11.1228575016</c:v>
                      </c:pt>
                      <c:pt idx="7614">
                        <c:v>11.1228575016</c:v>
                      </c:pt>
                      <c:pt idx="7615">
                        <c:v>11.1228575016</c:v>
                      </c:pt>
                      <c:pt idx="7616">
                        <c:v>11.1200258169</c:v>
                      </c:pt>
                      <c:pt idx="7617">
                        <c:v>11.1200258169</c:v>
                      </c:pt>
                      <c:pt idx="7618">
                        <c:v>11.1200258169</c:v>
                      </c:pt>
                      <c:pt idx="7619">
                        <c:v>11.1200258169</c:v>
                      </c:pt>
                      <c:pt idx="7620">
                        <c:v>11.1200258169</c:v>
                      </c:pt>
                      <c:pt idx="7621">
                        <c:v>11.1200258169</c:v>
                      </c:pt>
                      <c:pt idx="7622">
                        <c:v>11.1200258169</c:v>
                      </c:pt>
                      <c:pt idx="7623">
                        <c:v>11.1200258169</c:v>
                      </c:pt>
                      <c:pt idx="7624">
                        <c:v>11.1200258169</c:v>
                      </c:pt>
                      <c:pt idx="7625">
                        <c:v>11.1200258169</c:v>
                      </c:pt>
                      <c:pt idx="7626">
                        <c:v>11.1200258169</c:v>
                      </c:pt>
                      <c:pt idx="7627">
                        <c:v>11.1200258169</c:v>
                      </c:pt>
                      <c:pt idx="7628">
                        <c:v>11.1200258169</c:v>
                      </c:pt>
                      <c:pt idx="7629">
                        <c:v>11.1200258169</c:v>
                      </c:pt>
                      <c:pt idx="7630">
                        <c:v>11.1200258169</c:v>
                      </c:pt>
                      <c:pt idx="7631">
                        <c:v>11.1200258169</c:v>
                      </c:pt>
                      <c:pt idx="7632">
                        <c:v>11.1200258169</c:v>
                      </c:pt>
                      <c:pt idx="7633">
                        <c:v>11.1200258169</c:v>
                      </c:pt>
                      <c:pt idx="7634">
                        <c:v>11.1200258169</c:v>
                      </c:pt>
                      <c:pt idx="7635">
                        <c:v>11.1171941322</c:v>
                      </c:pt>
                      <c:pt idx="7636">
                        <c:v>11.1171941322</c:v>
                      </c:pt>
                      <c:pt idx="7637">
                        <c:v>11.1171941322</c:v>
                      </c:pt>
                      <c:pt idx="7638">
                        <c:v>11.1171941322</c:v>
                      </c:pt>
                      <c:pt idx="7639">
                        <c:v>11.1171941322</c:v>
                      </c:pt>
                      <c:pt idx="7640">
                        <c:v>11.1171941322</c:v>
                      </c:pt>
                      <c:pt idx="7641">
                        <c:v>11.1171941322</c:v>
                      </c:pt>
                      <c:pt idx="7642">
                        <c:v>11.1171941322</c:v>
                      </c:pt>
                      <c:pt idx="7643">
                        <c:v>11.1171941322</c:v>
                      </c:pt>
                      <c:pt idx="7644">
                        <c:v>11.1171941322</c:v>
                      </c:pt>
                      <c:pt idx="7645">
                        <c:v>11.1171941322</c:v>
                      </c:pt>
                      <c:pt idx="7646">
                        <c:v>11.1171941322</c:v>
                      </c:pt>
                      <c:pt idx="7647">
                        <c:v>11.1171941322</c:v>
                      </c:pt>
                      <c:pt idx="7648">
                        <c:v>11.1171941322</c:v>
                      </c:pt>
                      <c:pt idx="7649">
                        <c:v>11.1171941322</c:v>
                      </c:pt>
                      <c:pt idx="7650">
                        <c:v>11.1171941322</c:v>
                      </c:pt>
                      <c:pt idx="7651">
                        <c:v>11.1171941322</c:v>
                      </c:pt>
                      <c:pt idx="7652">
                        <c:v>11.1171941322</c:v>
                      </c:pt>
                      <c:pt idx="7653">
                        <c:v>11.1171941322</c:v>
                      </c:pt>
                      <c:pt idx="7654">
                        <c:v>11.1143624475</c:v>
                      </c:pt>
                      <c:pt idx="7655">
                        <c:v>11.1143624475</c:v>
                      </c:pt>
                      <c:pt idx="7656">
                        <c:v>11.1143624475</c:v>
                      </c:pt>
                      <c:pt idx="7657">
                        <c:v>11.1143624475</c:v>
                      </c:pt>
                      <c:pt idx="7658">
                        <c:v>11.1143624475</c:v>
                      </c:pt>
                      <c:pt idx="7659">
                        <c:v>11.1143624475</c:v>
                      </c:pt>
                      <c:pt idx="7660">
                        <c:v>11.1143624475</c:v>
                      </c:pt>
                      <c:pt idx="7661">
                        <c:v>11.1143624475</c:v>
                      </c:pt>
                      <c:pt idx="7662">
                        <c:v>11.1143624475</c:v>
                      </c:pt>
                      <c:pt idx="7663">
                        <c:v>11.1143624475</c:v>
                      </c:pt>
                      <c:pt idx="7664">
                        <c:v>11.1143624475</c:v>
                      </c:pt>
                      <c:pt idx="7665">
                        <c:v>11.1143624475</c:v>
                      </c:pt>
                      <c:pt idx="7666">
                        <c:v>11.1143624475</c:v>
                      </c:pt>
                      <c:pt idx="7667">
                        <c:v>11.1143624475</c:v>
                      </c:pt>
                      <c:pt idx="7668">
                        <c:v>11.1143624475</c:v>
                      </c:pt>
                      <c:pt idx="7669">
                        <c:v>11.1143624475</c:v>
                      </c:pt>
                      <c:pt idx="7670">
                        <c:v>11.1143624475</c:v>
                      </c:pt>
                      <c:pt idx="7671">
                        <c:v>11.1143624475</c:v>
                      </c:pt>
                      <c:pt idx="7672">
                        <c:v>11.1143624475</c:v>
                      </c:pt>
                      <c:pt idx="7673">
                        <c:v>11.111530762799999</c:v>
                      </c:pt>
                      <c:pt idx="7674">
                        <c:v>11.111530762799999</c:v>
                      </c:pt>
                      <c:pt idx="7675">
                        <c:v>11.111530762799999</c:v>
                      </c:pt>
                      <c:pt idx="7676">
                        <c:v>11.111530762799999</c:v>
                      </c:pt>
                      <c:pt idx="7677">
                        <c:v>11.111530762799999</c:v>
                      </c:pt>
                      <c:pt idx="7678">
                        <c:v>11.111530762799999</c:v>
                      </c:pt>
                      <c:pt idx="7679">
                        <c:v>11.111530762799999</c:v>
                      </c:pt>
                      <c:pt idx="7680">
                        <c:v>11.111530762799999</c:v>
                      </c:pt>
                      <c:pt idx="7681">
                        <c:v>11.111530762799999</c:v>
                      </c:pt>
                      <c:pt idx="7682">
                        <c:v>11.111530762799999</c:v>
                      </c:pt>
                      <c:pt idx="7683">
                        <c:v>11.111530762799999</c:v>
                      </c:pt>
                      <c:pt idx="7684">
                        <c:v>11.111530762799999</c:v>
                      </c:pt>
                      <c:pt idx="7685">
                        <c:v>11.111530762799999</c:v>
                      </c:pt>
                      <c:pt idx="7686">
                        <c:v>11.111530762799999</c:v>
                      </c:pt>
                      <c:pt idx="7687">
                        <c:v>11.111530762799999</c:v>
                      </c:pt>
                      <c:pt idx="7688">
                        <c:v>11.111530762799999</c:v>
                      </c:pt>
                      <c:pt idx="7689">
                        <c:v>11.111530762799999</c:v>
                      </c:pt>
                      <c:pt idx="7690">
                        <c:v>11.111530762799999</c:v>
                      </c:pt>
                      <c:pt idx="7691">
                        <c:v>11.111530762799999</c:v>
                      </c:pt>
                      <c:pt idx="7692">
                        <c:v>11.108699078100001</c:v>
                      </c:pt>
                      <c:pt idx="7693">
                        <c:v>11.108699078100001</c:v>
                      </c:pt>
                      <c:pt idx="7694">
                        <c:v>11.108699078100001</c:v>
                      </c:pt>
                      <c:pt idx="7695">
                        <c:v>11.108699078100001</c:v>
                      </c:pt>
                      <c:pt idx="7696">
                        <c:v>11.108699078100001</c:v>
                      </c:pt>
                      <c:pt idx="7697">
                        <c:v>11.108699078100001</c:v>
                      </c:pt>
                      <c:pt idx="7698">
                        <c:v>11.108699078100001</c:v>
                      </c:pt>
                      <c:pt idx="7699">
                        <c:v>11.108699078100001</c:v>
                      </c:pt>
                      <c:pt idx="7700">
                        <c:v>11.108699078100001</c:v>
                      </c:pt>
                      <c:pt idx="7701">
                        <c:v>11.108699078100001</c:v>
                      </c:pt>
                      <c:pt idx="7702">
                        <c:v>11.108699078100001</c:v>
                      </c:pt>
                      <c:pt idx="7703">
                        <c:v>11.108699078100001</c:v>
                      </c:pt>
                      <c:pt idx="7704">
                        <c:v>11.108699078100001</c:v>
                      </c:pt>
                      <c:pt idx="7705">
                        <c:v>11.108699078100001</c:v>
                      </c:pt>
                      <c:pt idx="7706">
                        <c:v>11.108699078100001</c:v>
                      </c:pt>
                      <c:pt idx="7707">
                        <c:v>11.108699078100001</c:v>
                      </c:pt>
                      <c:pt idx="7708">
                        <c:v>11.108699078100001</c:v>
                      </c:pt>
                      <c:pt idx="7709">
                        <c:v>11.108699078100001</c:v>
                      </c:pt>
                      <c:pt idx="7710">
                        <c:v>11.108699078100001</c:v>
                      </c:pt>
                      <c:pt idx="7711">
                        <c:v>11.105867393399999</c:v>
                      </c:pt>
                      <c:pt idx="7712">
                        <c:v>11.105867393399999</c:v>
                      </c:pt>
                      <c:pt idx="7713">
                        <c:v>11.105867393399999</c:v>
                      </c:pt>
                      <c:pt idx="7714">
                        <c:v>11.105867393399999</c:v>
                      </c:pt>
                      <c:pt idx="7715">
                        <c:v>11.105867393399999</c:v>
                      </c:pt>
                      <c:pt idx="7716">
                        <c:v>11.105867393399999</c:v>
                      </c:pt>
                      <c:pt idx="7717">
                        <c:v>11.105867393399999</c:v>
                      </c:pt>
                      <c:pt idx="7718">
                        <c:v>11.105867393399999</c:v>
                      </c:pt>
                      <c:pt idx="7719">
                        <c:v>11.105867393399999</c:v>
                      </c:pt>
                      <c:pt idx="7720">
                        <c:v>11.105867393399999</c:v>
                      </c:pt>
                      <c:pt idx="7721">
                        <c:v>11.105867393399999</c:v>
                      </c:pt>
                      <c:pt idx="7722">
                        <c:v>11.105867393399999</c:v>
                      </c:pt>
                      <c:pt idx="7723">
                        <c:v>11.105867393399999</c:v>
                      </c:pt>
                      <c:pt idx="7724">
                        <c:v>11.105867393399999</c:v>
                      </c:pt>
                      <c:pt idx="7725">
                        <c:v>11.105867393399999</c:v>
                      </c:pt>
                      <c:pt idx="7726">
                        <c:v>11.105867393399999</c:v>
                      </c:pt>
                      <c:pt idx="7727">
                        <c:v>11.105867393399999</c:v>
                      </c:pt>
                      <c:pt idx="7728">
                        <c:v>11.105867393399999</c:v>
                      </c:pt>
                      <c:pt idx="7729">
                        <c:v>11.105867393399999</c:v>
                      </c:pt>
                      <c:pt idx="7730">
                        <c:v>11.1030357087</c:v>
                      </c:pt>
                      <c:pt idx="7731">
                        <c:v>11.1030357087</c:v>
                      </c:pt>
                      <c:pt idx="7732">
                        <c:v>11.1030357087</c:v>
                      </c:pt>
                      <c:pt idx="7733">
                        <c:v>11.1030357087</c:v>
                      </c:pt>
                      <c:pt idx="7734">
                        <c:v>11.1030357087</c:v>
                      </c:pt>
                      <c:pt idx="7735">
                        <c:v>11.1030357087</c:v>
                      </c:pt>
                      <c:pt idx="7736">
                        <c:v>11.1030357087</c:v>
                      </c:pt>
                      <c:pt idx="7737">
                        <c:v>11.1030357087</c:v>
                      </c:pt>
                      <c:pt idx="7738">
                        <c:v>11.1030357087</c:v>
                      </c:pt>
                      <c:pt idx="7739">
                        <c:v>11.1030357087</c:v>
                      </c:pt>
                      <c:pt idx="7740">
                        <c:v>11.1030357087</c:v>
                      </c:pt>
                      <c:pt idx="7741">
                        <c:v>11.1030357087</c:v>
                      </c:pt>
                      <c:pt idx="7742">
                        <c:v>11.1030357087</c:v>
                      </c:pt>
                      <c:pt idx="7743">
                        <c:v>11.1030357087</c:v>
                      </c:pt>
                      <c:pt idx="7744">
                        <c:v>11.1030357087</c:v>
                      </c:pt>
                      <c:pt idx="7745">
                        <c:v>11.1030357087</c:v>
                      </c:pt>
                      <c:pt idx="7746">
                        <c:v>11.1030357087</c:v>
                      </c:pt>
                      <c:pt idx="7747">
                        <c:v>11.1030357087</c:v>
                      </c:pt>
                      <c:pt idx="7748">
                        <c:v>11.1030357087</c:v>
                      </c:pt>
                      <c:pt idx="7749">
                        <c:v>11.100204024</c:v>
                      </c:pt>
                      <c:pt idx="7750">
                        <c:v>11.100204024</c:v>
                      </c:pt>
                      <c:pt idx="7751">
                        <c:v>11.100204024</c:v>
                      </c:pt>
                      <c:pt idx="7752">
                        <c:v>11.100204024</c:v>
                      </c:pt>
                      <c:pt idx="7753">
                        <c:v>11.100204024</c:v>
                      </c:pt>
                      <c:pt idx="7754">
                        <c:v>11.100204024</c:v>
                      </c:pt>
                      <c:pt idx="7755">
                        <c:v>11.100204024</c:v>
                      </c:pt>
                      <c:pt idx="7756">
                        <c:v>11.100204024</c:v>
                      </c:pt>
                      <c:pt idx="7757">
                        <c:v>11.100204024</c:v>
                      </c:pt>
                      <c:pt idx="7758">
                        <c:v>11.100204024</c:v>
                      </c:pt>
                      <c:pt idx="7759">
                        <c:v>11.100204024</c:v>
                      </c:pt>
                      <c:pt idx="7760">
                        <c:v>11.100204024</c:v>
                      </c:pt>
                      <c:pt idx="7761">
                        <c:v>11.100204024</c:v>
                      </c:pt>
                      <c:pt idx="7762">
                        <c:v>11.100204024</c:v>
                      </c:pt>
                      <c:pt idx="7763">
                        <c:v>11.100204024</c:v>
                      </c:pt>
                      <c:pt idx="7764">
                        <c:v>11.100204024</c:v>
                      </c:pt>
                      <c:pt idx="7765">
                        <c:v>11.100204024</c:v>
                      </c:pt>
                      <c:pt idx="7766">
                        <c:v>11.100204024</c:v>
                      </c:pt>
                      <c:pt idx="7767">
                        <c:v>11.100204024</c:v>
                      </c:pt>
                      <c:pt idx="7768">
                        <c:v>11.0973723393</c:v>
                      </c:pt>
                      <c:pt idx="7769">
                        <c:v>11.0973723393</c:v>
                      </c:pt>
                      <c:pt idx="7770">
                        <c:v>11.0973723393</c:v>
                      </c:pt>
                      <c:pt idx="7771">
                        <c:v>11.0973723393</c:v>
                      </c:pt>
                      <c:pt idx="7772">
                        <c:v>11.0973723393</c:v>
                      </c:pt>
                      <c:pt idx="7773">
                        <c:v>11.0973723393</c:v>
                      </c:pt>
                      <c:pt idx="7774">
                        <c:v>11.0973723393</c:v>
                      </c:pt>
                      <c:pt idx="7775">
                        <c:v>11.0973723393</c:v>
                      </c:pt>
                      <c:pt idx="7776">
                        <c:v>11.0973723393</c:v>
                      </c:pt>
                      <c:pt idx="7777">
                        <c:v>11.0973723393</c:v>
                      </c:pt>
                      <c:pt idx="7778">
                        <c:v>11.0973723393</c:v>
                      </c:pt>
                      <c:pt idx="7779">
                        <c:v>11.0973723393</c:v>
                      </c:pt>
                      <c:pt idx="7780">
                        <c:v>11.0973723393</c:v>
                      </c:pt>
                      <c:pt idx="7781">
                        <c:v>11.0973723393</c:v>
                      </c:pt>
                      <c:pt idx="7782">
                        <c:v>11.0973723393</c:v>
                      </c:pt>
                      <c:pt idx="7783">
                        <c:v>11.0973723393</c:v>
                      </c:pt>
                      <c:pt idx="7784">
                        <c:v>11.0973723393</c:v>
                      </c:pt>
                      <c:pt idx="7785">
                        <c:v>11.0973723393</c:v>
                      </c:pt>
                      <c:pt idx="7786">
                        <c:v>11.0973723393</c:v>
                      </c:pt>
                      <c:pt idx="7787">
                        <c:v>11.094540654599999</c:v>
                      </c:pt>
                      <c:pt idx="7788">
                        <c:v>11.094540654599999</c:v>
                      </c:pt>
                      <c:pt idx="7789">
                        <c:v>11.094540654599999</c:v>
                      </c:pt>
                      <c:pt idx="7790">
                        <c:v>11.094540654599999</c:v>
                      </c:pt>
                      <c:pt idx="7791">
                        <c:v>11.094540654599999</c:v>
                      </c:pt>
                      <c:pt idx="7792">
                        <c:v>11.094540654599999</c:v>
                      </c:pt>
                      <c:pt idx="7793">
                        <c:v>11.094540654599999</c:v>
                      </c:pt>
                      <c:pt idx="7794">
                        <c:v>11.094540654599999</c:v>
                      </c:pt>
                      <c:pt idx="7795">
                        <c:v>11.094540654599999</c:v>
                      </c:pt>
                      <c:pt idx="7796">
                        <c:v>11.094540654599999</c:v>
                      </c:pt>
                      <c:pt idx="7797">
                        <c:v>11.094540654599999</c:v>
                      </c:pt>
                      <c:pt idx="7798">
                        <c:v>11.094540654599999</c:v>
                      </c:pt>
                      <c:pt idx="7799">
                        <c:v>11.094540654599999</c:v>
                      </c:pt>
                      <c:pt idx="7800">
                        <c:v>11.094540654599999</c:v>
                      </c:pt>
                      <c:pt idx="7801">
                        <c:v>11.094540654599999</c:v>
                      </c:pt>
                      <c:pt idx="7802">
                        <c:v>11.094540654599999</c:v>
                      </c:pt>
                      <c:pt idx="7803">
                        <c:v>11.094540654599999</c:v>
                      </c:pt>
                      <c:pt idx="7804">
                        <c:v>11.094540654599999</c:v>
                      </c:pt>
                      <c:pt idx="7805">
                        <c:v>11.094540654599999</c:v>
                      </c:pt>
                      <c:pt idx="7806">
                        <c:v>11.091708969899999</c:v>
                      </c:pt>
                      <c:pt idx="7807">
                        <c:v>11.091708969899999</c:v>
                      </c:pt>
                      <c:pt idx="7808">
                        <c:v>11.091708969899999</c:v>
                      </c:pt>
                      <c:pt idx="7809">
                        <c:v>11.091708969899999</c:v>
                      </c:pt>
                      <c:pt idx="7810">
                        <c:v>11.091708969899999</c:v>
                      </c:pt>
                      <c:pt idx="7811">
                        <c:v>11.091708969899999</c:v>
                      </c:pt>
                      <c:pt idx="7812">
                        <c:v>11.091708969899999</c:v>
                      </c:pt>
                      <c:pt idx="7813">
                        <c:v>11.091708969899999</c:v>
                      </c:pt>
                      <c:pt idx="7814">
                        <c:v>11.091708969899999</c:v>
                      </c:pt>
                      <c:pt idx="7815">
                        <c:v>11.091708969899999</c:v>
                      </c:pt>
                      <c:pt idx="7816">
                        <c:v>11.091708969899999</c:v>
                      </c:pt>
                      <c:pt idx="7817">
                        <c:v>11.091708969899999</c:v>
                      </c:pt>
                      <c:pt idx="7818">
                        <c:v>11.091708969899999</c:v>
                      </c:pt>
                      <c:pt idx="7819">
                        <c:v>11.091708969899999</c:v>
                      </c:pt>
                      <c:pt idx="7820">
                        <c:v>11.091708969899999</c:v>
                      </c:pt>
                      <c:pt idx="7821">
                        <c:v>11.091708969899999</c:v>
                      </c:pt>
                      <c:pt idx="7822">
                        <c:v>11.091708969899999</c:v>
                      </c:pt>
                      <c:pt idx="7823">
                        <c:v>11.091708969899999</c:v>
                      </c:pt>
                      <c:pt idx="7824">
                        <c:v>11.091708969899999</c:v>
                      </c:pt>
                      <c:pt idx="7825">
                        <c:v>11.088877285200001</c:v>
                      </c:pt>
                      <c:pt idx="7826">
                        <c:v>11.088877285200001</c:v>
                      </c:pt>
                      <c:pt idx="7827">
                        <c:v>11.088877285200001</c:v>
                      </c:pt>
                      <c:pt idx="7828">
                        <c:v>11.088877285200001</c:v>
                      </c:pt>
                      <c:pt idx="7829">
                        <c:v>11.088877285200001</c:v>
                      </c:pt>
                      <c:pt idx="7830">
                        <c:v>11.088877285200001</c:v>
                      </c:pt>
                      <c:pt idx="7831">
                        <c:v>11.088877285200001</c:v>
                      </c:pt>
                      <c:pt idx="7832">
                        <c:v>11.088877285200001</c:v>
                      </c:pt>
                      <c:pt idx="7833">
                        <c:v>11.088877285200001</c:v>
                      </c:pt>
                      <c:pt idx="7834">
                        <c:v>11.088877285200001</c:v>
                      </c:pt>
                      <c:pt idx="7835">
                        <c:v>11.088877285200001</c:v>
                      </c:pt>
                      <c:pt idx="7836">
                        <c:v>11.088877285200001</c:v>
                      </c:pt>
                      <c:pt idx="7837">
                        <c:v>11.088877285200001</c:v>
                      </c:pt>
                      <c:pt idx="7838">
                        <c:v>11.088877285200001</c:v>
                      </c:pt>
                      <c:pt idx="7839">
                        <c:v>11.088877285200001</c:v>
                      </c:pt>
                      <c:pt idx="7840">
                        <c:v>11.088877285200001</c:v>
                      </c:pt>
                      <c:pt idx="7841">
                        <c:v>11.088877285200001</c:v>
                      </c:pt>
                      <c:pt idx="7842">
                        <c:v>11.088877285200001</c:v>
                      </c:pt>
                      <c:pt idx="7843">
                        <c:v>11.088877285200001</c:v>
                      </c:pt>
                      <c:pt idx="7844">
                        <c:v>11.0860456005</c:v>
                      </c:pt>
                      <c:pt idx="7845">
                        <c:v>11.0860456005</c:v>
                      </c:pt>
                      <c:pt idx="7846">
                        <c:v>11.0860456005</c:v>
                      </c:pt>
                      <c:pt idx="7847">
                        <c:v>11.0860456005</c:v>
                      </c:pt>
                      <c:pt idx="7848">
                        <c:v>11.0860456005</c:v>
                      </c:pt>
                      <c:pt idx="7849">
                        <c:v>11.0860456005</c:v>
                      </c:pt>
                      <c:pt idx="7850">
                        <c:v>11.0860456005</c:v>
                      </c:pt>
                      <c:pt idx="7851">
                        <c:v>11.0860456005</c:v>
                      </c:pt>
                      <c:pt idx="7852">
                        <c:v>11.0860456005</c:v>
                      </c:pt>
                      <c:pt idx="7853">
                        <c:v>11.0860456005</c:v>
                      </c:pt>
                      <c:pt idx="7854">
                        <c:v>11.0860456005</c:v>
                      </c:pt>
                      <c:pt idx="7855">
                        <c:v>11.0860456005</c:v>
                      </c:pt>
                      <c:pt idx="7856">
                        <c:v>11.0860456005</c:v>
                      </c:pt>
                      <c:pt idx="7857">
                        <c:v>11.0860456005</c:v>
                      </c:pt>
                      <c:pt idx="7858">
                        <c:v>11.0860456005</c:v>
                      </c:pt>
                      <c:pt idx="7859">
                        <c:v>11.0860456005</c:v>
                      </c:pt>
                      <c:pt idx="7860">
                        <c:v>11.0860456005</c:v>
                      </c:pt>
                      <c:pt idx="7861">
                        <c:v>11.0860456005</c:v>
                      </c:pt>
                      <c:pt idx="7862">
                        <c:v>11.0860456005</c:v>
                      </c:pt>
                      <c:pt idx="7863">
                        <c:v>11.083213915799998</c:v>
                      </c:pt>
                      <c:pt idx="7864">
                        <c:v>11.083213915799998</c:v>
                      </c:pt>
                      <c:pt idx="7865">
                        <c:v>11.083213915799998</c:v>
                      </c:pt>
                      <c:pt idx="7866">
                        <c:v>11.083213915799998</c:v>
                      </c:pt>
                      <c:pt idx="7867">
                        <c:v>11.083213915799998</c:v>
                      </c:pt>
                      <c:pt idx="7868">
                        <c:v>11.083213915799998</c:v>
                      </c:pt>
                      <c:pt idx="7869">
                        <c:v>11.083213915799998</c:v>
                      </c:pt>
                      <c:pt idx="7870">
                        <c:v>11.083213915799998</c:v>
                      </c:pt>
                      <c:pt idx="7871">
                        <c:v>11.083213915799998</c:v>
                      </c:pt>
                      <c:pt idx="7872">
                        <c:v>11.083213915799998</c:v>
                      </c:pt>
                      <c:pt idx="7873">
                        <c:v>11.083213915799998</c:v>
                      </c:pt>
                      <c:pt idx="7874">
                        <c:v>11.083213915799998</c:v>
                      </c:pt>
                      <c:pt idx="7875">
                        <c:v>11.083213915799998</c:v>
                      </c:pt>
                      <c:pt idx="7876">
                        <c:v>11.083213915799998</c:v>
                      </c:pt>
                      <c:pt idx="7877">
                        <c:v>11.083213915799998</c:v>
                      </c:pt>
                      <c:pt idx="7878">
                        <c:v>11.083213915799998</c:v>
                      </c:pt>
                      <c:pt idx="7879">
                        <c:v>11.083213915799998</c:v>
                      </c:pt>
                      <c:pt idx="7880">
                        <c:v>11.083213915799998</c:v>
                      </c:pt>
                      <c:pt idx="7881">
                        <c:v>11.083213915799998</c:v>
                      </c:pt>
                      <c:pt idx="7882">
                        <c:v>11.0803822311</c:v>
                      </c:pt>
                      <c:pt idx="7883">
                        <c:v>11.0803822311</c:v>
                      </c:pt>
                      <c:pt idx="7884">
                        <c:v>11.0803822311</c:v>
                      </c:pt>
                      <c:pt idx="7885">
                        <c:v>11.0803822311</c:v>
                      </c:pt>
                      <c:pt idx="7886">
                        <c:v>11.0803822311</c:v>
                      </c:pt>
                      <c:pt idx="7887">
                        <c:v>11.0803822311</c:v>
                      </c:pt>
                      <c:pt idx="7888">
                        <c:v>11.0803822311</c:v>
                      </c:pt>
                      <c:pt idx="7889">
                        <c:v>11.0803822311</c:v>
                      </c:pt>
                      <c:pt idx="7890">
                        <c:v>11.0803822311</c:v>
                      </c:pt>
                      <c:pt idx="7891">
                        <c:v>11.0803822311</c:v>
                      </c:pt>
                      <c:pt idx="7892">
                        <c:v>11.0803822311</c:v>
                      </c:pt>
                      <c:pt idx="7893">
                        <c:v>11.0803822311</c:v>
                      </c:pt>
                      <c:pt idx="7894">
                        <c:v>11.0803822311</c:v>
                      </c:pt>
                      <c:pt idx="7895">
                        <c:v>11.0803822311</c:v>
                      </c:pt>
                      <c:pt idx="7896">
                        <c:v>11.0803822311</c:v>
                      </c:pt>
                      <c:pt idx="7897">
                        <c:v>11.0803822311</c:v>
                      </c:pt>
                      <c:pt idx="7898">
                        <c:v>11.0803822311</c:v>
                      </c:pt>
                      <c:pt idx="7899">
                        <c:v>11.0803822311</c:v>
                      </c:pt>
                      <c:pt idx="7900">
                        <c:v>11.0803822311</c:v>
                      </c:pt>
                      <c:pt idx="7901">
                        <c:v>11.077550546399999</c:v>
                      </c:pt>
                      <c:pt idx="7902">
                        <c:v>11.077550546399999</c:v>
                      </c:pt>
                      <c:pt idx="7903">
                        <c:v>11.077550546399999</c:v>
                      </c:pt>
                      <c:pt idx="7904">
                        <c:v>11.077550546399999</c:v>
                      </c:pt>
                      <c:pt idx="7905">
                        <c:v>11.077550546399999</c:v>
                      </c:pt>
                      <c:pt idx="7906">
                        <c:v>11.077550546399999</c:v>
                      </c:pt>
                      <c:pt idx="7907">
                        <c:v>11.077550546399999</c:v>
                      </c:pt>
                      <c:pt idx="7908">
                        <c:v>11.077550546399999</c:v>
                      </c:pt>
                      <c:pt idx="7909">
                        <c:v>11.077550546399999</c:v>
                      </c:pt>
                      <c:pt idx="7910">
                        <c:v>11.077550546399999</c:v>
                      </c:pt>
                      <c:pt idx="7911">
                        <c:v>11.077550546399999</c:v>
                      </c:pt>
                      <c:pt idx="7912">
                        <c:v>11.077550546399999</c:v>
                      </c:pt>
                      <c:pt idx="7913">
                        <c:v>11.077550546399999</c:v>
                      </c:pt>
                      <c:pt idx="7914">
                        <c:v>11.077550546399999</c:v>
                      </c:pt>
                      <c:pt idx="7915">
                        <c:v>11.077550546399999</c:v>
                      </c:pt>
                      <c:pt idx="7916">
                        <c:v>11.077550546399999</c:v>
                      </c:pt>
                      <c:pt idx="7917">
                        <c:v>11.077550546399999</c:v>
                      </c:pt>
                      <c:pt idx="7918">
                        <c:v>11.077550546399999</c:v>
                      </c:pt>
                      <c:pt idx="7919">
                        <c:v>11.077550546399999</c:v>
                      </c:pt>
                      <c:pt idx="7920">
                        <c:v>11.074718861700001</c:v>
                      </c:pt>
                      <c:pt idx="7921">
                        <c:v>11.074718861700001</c:v>
                      </c:pt>
                      <c:pt idx="7922">
                        <c:v>11.074718861700001</c:v>
                      </c:pt>
                      <c:pt idx="7923">
                        <c:v>11.074718861700001</c:v>
                      </c:pt>
                      <c:pt idx="7924">
                        <c:v>11.074718861700001</c:v>
                      </c:pt>
                      <c:pt idx="7925">
                        <c:v>11.074718861700001</c:v>
                      </c:pt>
                      <c:pt idx="7926">
                        <c:v>11.074718861700001</c:v>
                      </c:pt>
                      <c:pt idx="7927">
                        <c:v>11.074718861700001</c:v>
                      </c:pt>
                      <c:pt idx="7928">
                        <c:v>11.074718861700001</c:v>
                      </c:pt>
                      <c:pt idx="7929">
                        <c:v>11.074718861700001</c:v>
                      </c:pt>
                      <c:pt idx="7930">
                        <c:v>11.074718861700001</c:v>
                      </c:pt>
                      <c:pt idx="7931">
                        <c:v>11.074718861700001</c:v>
                      </c:pt>
                      <c:pt idx="7932">
                        <c:v>11.074718861700001</c:v>
                      </c:pt>
                      <c:pt idx="7933">
                        <c:v>11.074718861700001</c:v>
                      </c:pt>
                      <c:pt idx="7934">
                        <c:v>11.074718861700001</c:v>
                      </c:pt>
                      <c:pt idx="7935">
                        <c:v>11.074718861700001</c:v>
                      </c:pt>
                      <c:pt idx="7936">
                        <c:v>11.074718861700001</c:v>
                      </c:pt>
                      <c:pt idx="7937">
                        <c:v>11.074718861700001</c:v>
                      </c:pt>
                      <c:pt idx="7938">
                        <c:v>11.074718861700001</c:v>
                      </c:pt>
                      <c:pt idx="7939">
                        <c:v>11.071887176999999</c:v>
                      </c:pt>
                      <c:pt idx="7940">
                        <c:v>11.071887176999999</c:v>
                      </c:pt>
                      <c:pt idx="7941">
                        <c:v>11.071887176999999</c:v>
                      </c:pt>
                      <c:pt idx="7942">
                        <c:v>11.071887176999999</c:v>
                      </c:pt>
                      <c:pt idx="7943">
                        <c:v>11.071887176999999</c:v>
                      </c:pt>
                      <c:pt idx="7944">
                        <c:v>11.071887176999999</c:v>
                      </c:pt>
                      <c:pt idx="7945">
                        <c:v>11.071887176999999</c:v>
                      </c:pt>
                      <c:pt idx="7946">
                        <c:v>11.071887176999999</c:v>
                      </c:pt>
                      <c:pt idx="7947">
                        <c:v>11.071887176999999</c:v>
                      </c:pt>
                      <c:pt idx="7948">
                        <c:v>11.071887176999999</c:v>
                      </c:pt>
                      <c:pt idx="7949">
                        <c:v>11.071887176999999</c:v>
                      </c:pt>
                      <c:pt idx="7950">
                        <c:v>11.071887176999999</c:v>
                      </c:pt>
                      <c:pt idx="7951">
                        <c:v>11.071887176999999</c:v>
                      </c:pt>
                      <c:pt idx="7952">
                        <c:v>11.071887176999999</c:v>
                      </c:pt>
                      <c:pt idx="7953">
                        <c:v>11.071887176999999</c:v>
                      </c:pt>
                      <c:pt idx="7954">
                        <c:v>11.071887176999999</c:v>
                      </c:pt>
                      <c:pt idx="7955">
                        <c:v>11.071887176999999</c:v>
                      </c:pt>
                      <c:pt idx="7956">
                        <c:v>11.071887176999999</c:v>
                      </c:pt>
                      <c:pt idx="7957">
                        <c:v>11.071887176999999</c:v>
                      </c:pt>
                      <c:pt idx="7958">
                        <c:v>11.069055492299999</c:v>
                      </c:pt>
                      <c:pt idx="7959">
                        <c:v>11.069055492299999</c:v>
                      </c:pt>
                      <c:pt idx="7960">
                        <c:v>11.069055492299999</c:v>
                      </c:pt>
                      <c:pt idx="7961">
                        <c:v>11.069055492299999</c:v>
                      </c:pt>
                      <c:pt idx="7962">
                        <c:v>11.069055492299999</c:v>
                      </c:pt>
                      <c:pt idx="7963">
                        <c:v>11.069055492299999</c:v>
                      </c:pt>
                      <c:pt idx="7964">
                        <c:v>11.069055492299999</c:v>
                      </c:pt>
                      <c:pt idx="7965">
                        <c:v>11.069055492299999</c:v>
                      </c:pt>
                      <c:pt idx="7966">
                        <c:v>11.069055492299999</c:v>
                      </c:pt>
                      <c:pt idx="7967">
                        <c:v>11.069055492299999</c:v>
                      </c:pt>
                      <c:pt idx="7968">
                        <c:v>11.069055492299999</c:v>
                      </c:pt>
                      <c:pt idx="7969">
                        <c:v>11.069055492299999</c:v>
                      </c:pt>
                      <c:pt idx="7970">
                        <c:v>11.069055492299999</c:v>
                      </c:pt>
                      <c:pt idx="7971">
                        <c:v>11.069055492299999</c:v>
                      </c:pt>
                      <c:pt idx="7972">
                        <c:v>11.069055492299999</c:v>
                      </c:pt>
                      <c:pt idx="7973">
                        <c:v>11.069055492299999</c:v>
                      </c:pt>
                      <c:pt idx="7974">
                        <c:v>11.069055492299999</c:v>
                      </c:pt>
                      <c:pt idx="7975">
                        <c:v>11.069055492299999</c:v>
                      </c:pt>
                      <c:pt idx="7976">
                        <c:v>11.069055492299999</c:v>
                      </c:pt>
                      <c:pt idx="7977">
                        <c:v>11.0662238076</c:v>
                      </c:pt>
                      <c:pt idx="7978">
                        <c:v>11.0662238076</c:v>
                      </c:pt>
                      <c:pt idx="7979">
                        <c:v>11.0662238076</c:v>
                      </c:pt>
                      <c:pt idx="7980">
                        <c:v>11.0662238076</c:v>
                      </c:pt>
                      <c:pt idx="7981">
                        <c:v>11.0662238076</c:v>
                      </c:pt>
                      <c:pt idx="7982">
                        <c:v>11.0662238076</c:v>
                      </c:pt>
                      <c:pt idx="7983">
                        <c:v>11.0662238076</c:v>
                      </c:pt>
                      <c:pt idx="7984">
                        <c:v>11.0662238076</c:v>
                      </c:pt>
                      <c:pt idx="7985">
                        <c:v>11.0662238076</c:v>
                      </c:pt>
                      <c:pt idx="7986">
                        <c:v>11.0662238076</c:v>
                      </c:pt>
                      <c:pt idx="7987">
                        <c:v>11.0662238076</c:v>
                      </c:pt>
                      <c:pt idx="7988">
                        <c:v>11.0662238076</c:v>
                      </c:pt>
                      <c:pt idx="7989">
                        <c:v>11.0662238076</c:v>
                      </c:pt>
                      <c:pt idx="7990">
                        <c:v>11.0662238076</c:v>
                      </c:pt>
                      <c:pt idx="7991">
                        <c:v>11.0662238076</c:v>
                      </c:pt>
                      <c:pt idx="7992">
                        <c:v>11.0662238076</c:v>
                      </c:pt>
                      <c:pt idx="7993">
                        <c:v>11.0662238076</c:v>
                      </c:pt>
                      <c:pt idx="7994">
                        <c:v>11.0662238076</c:v>
                      </c:pt>
                      <c:pt idx="7995">
                        <c:v>11.0662238076</c:v>
                      </c:pt>
                      <c:pt idx="7996">
                        <c:v>11.0633921229</c:v>
                      </c:pt>
                      <c:pt idx="7997">
                        <c:v>11.0633921229</c:v>
                      </c:pt>
                      <c:pt idx="7998">
                        <c:v>11.0633921229</c:v>
                      </c:pt>
                      <c:pt idx="7999">
                        <c:v>11.0633921229</c:v>
                      </c:pt>
                      <c:pt idx="8000">
                        <c:v>11.0633921229</c:v>
                      </c:pt>
                      <c:pt idx="8001">
                        <c:v>11.0633921229</c:v>
                      </c:pt>
                      <c:pt idx="8002">
                        <c:v>11.0633921229</c:v>
                      </c:pt>
                      <c:pt idx="8003">
                        <c:v>11.0633921229</c:v>
                      </c:pt>
                      <c:pt idx="8004">
                        <c:v>11.0633921229</c:v>
                      </c:pt>
                      <c:pt idx="8005">
                        <c:v>11.0633921229</c:v>
                      </c:pt>
                      <c:pt idx="8006">
                        <c:v>11.0633921229</c:v>
                      </c:pt>
                      <c:pt idx="8007">
                        <c:v>11.0633921229</c:v>
                      </c:pt>
                      <c:pt idx="8008">
                        <c:v>11.0633921229</c:v>
                      </c:pt>
                      <c:pt idx="8009">
                        <c:v>11.0633921229</c:v>
                      </c:pt>
                      <c:pt idx="8010">
                        <c:v>11.0633921229</c:v>
                      </c:pt>
                      <c:pt idx="8011">
                        <c:v>11.0633921229</c:v>
                      </c:pt>
                      <c:pt idx="8012">
                        <c:v>11.0633921229</c:v>
                      </c:pt>
                      <c:pt idx="8013">
                        <c:v>11.0633921229</c:v>
                      </c:pt>
                      <c:pt idx="8014">
                        <c:v>11.0633921229</c:v>
                      </c:pt>
                      <c:pt idx="8015">
                        <c:v>11.0605604382</c:v>
                      </c:pt>
                      <c:pt idx="8016">
                        <c:v>11.0605604382</c:v>
                      </c:pt>
                      <c:pt idx="8017">
                        <c:v>11.0605604382</c:v>
                      </c:pt>
                      <c:pt idx="8018">
                        <c:v>11.0605604382</c:v>
                      </c:pt>
                      <c:pt idx="8019">
                        <c:v>11.0605604382</c:v>
                      </c:pt>
                      <c:pt idx="8020">
                        <c:v>11.0605604382</c:v>
                      </c:pt>
                      <c:pt idx="8021">
                        <c:v>11.0605604382</c:v>
                      </c:pt>
                      <c:pt idx="8022">
                        <c:v>11.0605604382</c:v>
                      </c:pt>
                      <c:pt idx="8023">
                        <c:v>11.0605604382</c:v>
                      </c:pt>
                      <c:pt idx="8024">
                        <c:v>11.0605604382</c:v>
                      </c:pt>
                      <c:pt idx="8025">
                        <c:v>11.0605604382</c:v>
                      </c:pt>
                      <c:pt idx="8026">
                        <c:v>11.0605604382</c:v>
                      </c:pt>
                      <c:pt idx="8027">
                        <c:v>11.0605604382</c:v>
                      </c:pt>
                      <c:pt idx="8028">
                        <c:v>11.0605604382</c:v>
                      </c:pt>
                      <c:pt idx="8029">
                        <c:v>11.0605604382</c:v>
                      </c:pt>
                      <c:pt idx="8030">
                        <c:v>11.0605604382</c:v>
                      </c:pt>
                      <c:pt idx="8031">
                        <c:v>11.0605604382</c:v>
                      </c:pt>
                      <c:pt idx="8032">
                        <c:v>11.0605604382</c:v>
                      </c:pt>
                      <c:pt idx="8033">
                        <c:v>11.0605604382</c:v>
                      </c:pt>
                      <c:pt idx="8034">
                        <c:v>11.057728753499999</c:v>
                      </c:pt>
                      <c:pt idx="8035">
                        <c:v>11.057728753499999</c:v>
                      </c:pt>
                      <c:pt idx="8036">
                        <c:v>11.057728753499999</c:v>
                      </c:pt>
                      <c:pt idx="8037">
                        <c:v>11.057728753499999</c:v>
                      </c:pt>
                      <c:pt idx="8038">
                        <c:v>11.057728753499999</c:v>
                      </c:pt>
                      <c:pt idx="8039">
                        <c:v>11.057728753499999</c:v>
                      </c:pt>
                      <c:pt idx="8040">
                        <c:v>11.057728753499999</c:v>
                      </c:pt>
                      <c:pt idx="8041">
                        <c:v>11.057728753499999</c:v>
                      </c:pt>
                      <c:pt idx="8042">
                        <c:v>11.057728753499999</c:v>
                      </c:pt>
                      <c:pt idx="8043">
                        <c:v>11.057728753499999</c:v>
                      </c:pt>
                      <c:pt idx="8044">
                        <c:v>11.057728753499999</c:v>
                      </c:pt>
                      <c:pt idx="8045">
                        <c:v>11.057728753499999</c:v>
                      </c:pt>
                      <c:pt idx="8046">
                        <c:v>11.057728753499999</c:v>
                      </c:pt>
                      <c:pt idx="8047">
                        <c:v>11.057728753499999</c:v>
                      </c:pt>
                      <c:pt idx="8048">
                        <c:v>11.057728753499999</c:v>
                      </c:pt>
                      <c:pt idx="8049">
                        <c:v>11.057728753499999</c:v>
                      </c:pt>
                      <c:pt idx="8050">
                        <c:v>11.057728753499999</c:v>
                      </c:pt>
                      <c:pt idx="8051">
                        <c:v>11.057728753499999</c:v>
                      </c:pt>
                      <c:pt idx="8052">
                        <c:v>11.057728753499999</c:v>
                      </c:pt>
                      <c:pt idx="8053">
                        <c:v>11.057728753499999</c:v>
                      </c:pt>
                      <c:pt idx="8054">
                        <c:v>11.054897068799999</c:v>
                      </c:pt>
                      <c:pt idx="8055">
                        <c:v>11.054897068799999</c:v>
                      </c:pt>
                      <c:pt idx="8056">
                        <c:v>11.054897068799999</c:v>
                      </c:pt>
                      <c:pt idx="8057">
                        <c:v>11.054897068799999</c:v>
                      </c:pt>
                      <c:pt idx="8058">
                        <c:v>11.054897068799999</c:v>
                      </c:pt>
                      <c:pt idx="8059">
                        <c:v>11.054897068799999</c:v>
                      </c:pt>
                      <c:pt idx="8060">
                        <c:v>11.054897068799999</c:v>
                      </c:pt>
                      <c:pt idx="8061">
                        <c:v>11.054897068799999</c:v>
                      </c:pt>
                      <c:pt idx="8062">
                        <c:v>11.054897068799999</c:v>
                      </c:pt>
                      <c:pt idx="8063">
                        <c:v>11.054897068799999</c:v>
                      </c:pt>
                      <c:pt idx="8064">
                        <c:v>11.054897068799999</c:v>
                      </c:pt>
                      <c:pt idx="8065">
                        <c:v>11.054897068799999</c:v>
                      </c:pt>
                      <c:pt idx="8066">
                        <c:v>11.054897068799999</c:v>
                      </c:pt>
                      <c:pt idx="8067">
                        <c:v>11.054897068799999</c:v>
                      </c:pt>
                      <c:pt idx="8068">
                        <c:v>11.054897068799999</c:v>
                      </c:pt>
                      <c:pt idx="8069">
                        <c:v>11.054897068799999</c:v>
                      </c:pt>
                      <c:pt idx="8070">
                        <c:v>11.054897068799999</c:v>
                      </c:pt>
                      <c:pt idx="8071">
                        <c:v>11.054897068799999</c:v>
                      </c:pt>
                      <c:pt idx="8072">
                        <c:v>11.054897068799999</c:v>
                      </c:pt>
                      <c:pt idx="8073">
                        <c:v>11.052065384100001</c:v>
                      </c:pt>
                      <c:pt idx="8074">
                        <c:v>11.052065384100001</c:v>
                      </c:pt>
                      <c:pt idx="8075">
                        <c:v>11.052065384100001</c:v>
                      </c:pt>
                      <c:pt idx="8076">
                        <c:v>11.052065384100001</c:v>
                      </c:pt>
                      <c:pt idx="8077">
                        <c:v>11.052065384100001</c:v>
                      </c:pt>
                      <c:pt idx="8078">
                        <c:v>11.052065384100001</c:v>
                      </c:pt>
                      <c:pt idx="8079">
                        <c:v>11.052065384100001</c:v>
                      </c:pt>
                      <c:pt idx="8080">
                        <c:v>11.052065384100001</c:v>
                      </c:pt>
                      <c:pt idx="8081">
                        <c:v>11.052065384100001</c:v>
                      </c:pt>
                      <c:pt idx="8082">
                        <c:v>11.052065384100001</c:v>
                      </c:pt>
                      <c:pt idx="8083">
                        <c:v>11.052065384100001</c:v>
                      </c:pt>
                      <c:pt idx="8084">
                        <c:v>11.052065384100001</c:v>
                      </c:pt>
                      <c:pt idx="8085">
                        <c:v>11.052065384100001</c:v>
                      </c:pt>
                      <c:pt idx="8086">
                        <c:v>11.052065384100001</c:v>
                      </c:pt>
                      <c:pt idx="8087">
                        <c:v>11.052065384100001</c:v>
                      </c:pt>
                      <c:pt idx="8088">
                        <c:v>11.052065384100001</c:v>
                      </c:pt>
                      <c:pt idx="8089">
                        <c:v>11.052065384100001</c:v>
                      </c:pt>
                      <c:pt idx="8090">
                        <c:v>11.052065384100001</c:v>
                      </c:pt>
                      <c:pt idx="8091">
                        <c:v>11.052065384100001</c:v>
                      </c:pt>
                      <c:pt idx="8092">
                        <c:v>11.0492336994</c:v>
                      </c:pt>
                      <c:pt idx="8093">
                        <c:v>11.0492336994</c:v>
                      </c:pt>
                      <c:pt idx="8094">
                        <c:v>11.0492336994</c:v>
                      </c:pt>
                      <c:pt idx="8095">
                        <c:v>11.0492336994</c:v>
                      </c:pt>
                      <c:pt idx="8096">
                        <c:v>11.0492336994</c:v>
                      </c:pt>
                      <c:pt idx="8097">
                        <c:v>11.0492336994</c:v>
                      </c:pt>
                      <c:pt idx="8098">
                        <c:v>11.0492336994</c:v>
                      </c:pt>
                      <c:pt idx="8099">
                        <c:v>11.0492336994</c:v>
                      </c:pt>
                      <c:pt idx="8100">
                        <c:v>11.0492336994</c:v>
                      </c:pt>
                      <c:pt idx="8101">
                        <c:v>11.0492336994</c:v>
                      </c:pt>
                      <c:pt idx="8102">
                        <c:v>11.0492336994</c:v>
                      </c:pt>
                      <c:pt idx="8103">
                        <c:v>11.0492336994</c:v>
                      </c:pt>
                      <c:pt idx="8104">
                        <c:v>11.0492336994</c:v>
                      </c:pt>
                      <c:pt idx="8105">
                        <c:v>11.0492336994</c:v>
                      </c:pt>
                      <c:pt idx="8106">
                        <c:v>11.0492336994</c:v>
                      </c:pt>
                      <c:pt idx="8107">
                        <c:v>11.0492336994</c:v>
                      </c:pt>
                      <c:pt idx="8108">
                        <c:v>11.0492336994</c:v>
                      </c:pt>
                      <c:pt idx="8109">
                        <c:v>11.0492336994</c:v>
                      </c:pt>
                      <c:pt idx="8110">
                        <c:v>11.0492336994</c:v>
                      </c:pt>
                      <c:pt idx="8111">
                        <c:v>11.0464020147</c:v>
                      </c:pt>
                      <c:pt idx="8112">
                        <c:v>11.0464020147</c:v>
                      </c:pt>
                      <c:pt idx="8113">
                        <c:v>11.0464020147</c:v>
                      </c:pt>
                      <c:pt idx="8114">
                        <c:v>11.0464020147</c:v>
                      </c:pt>
                      <c:pt idx="8115">
                        <c:v>11.0464020147</c:v>
                      </c:pt>
                      <c:pt idx="8116">
                        <c:v>11.0464020147</c:v>
                      </c:pt>
                      <c:pt idx="8117">
                        <c:v>11.0464020147</c:v>
                      </c:pt>
                      <c:pt idx="8118">
                        <c:v>11.0464020147</c:v>
                      </c:pt>
                      <c:pt idx="8119">
                        <c:v>11.0464020147</c:v>
                      </c:pt>
                      <c:pt idx="8120">
                        <c:v>11.0464020147</c:v>
                      </c:pt>
                      <c:pt idx="8121">
                        <c:v>11.0464020147</c:v>
                      </c:pt>
                      <c:pt idx="8122">
                        <c:v>11.0464020147</c:v>
                      </c:pt>
                      <c:pt idx="8123">
                        <c:v>11.0464020147</c:v>
                      </c:pt>
                      <c:pt idx="8124">
                        <c:v>11.0464020147</c:v>
                      </c:pt>
                      <c:pt idx="8125">
                        <c:v>11.0464020147</c:v>
                      </c:pt>
                      <c:pt idx="8126">
                        <c:v>11.0464020147</c:v>
                      </c:pt>
                      <c:pt idx="8127">
                        <c:v>11.0464020147</c:v>
                      </c:pt>
                      <c:pt idx="8128">
                        <c:v>11.0464020147</c:v>
                      </c:pt>
                      <c:pt idx="8129">
                        <c:v>11.0464020147</c:v>
                      </c:pt>
                      <c:pt idx="8130">
                        <c:v>11.04357033</c:v>
                      </c:pt>
                      <c:pt idx="8131">
                        <c:v>11.04357033</c:v>
                      </c:pt>
                      <c:pt idx="8132">
                        <c:v>11.04357033</c:v>
                      </c:pt>
                      <c:pt idx="8133">
                        <c:v>11.04357033</c:v>
                      </c:pt>
                      <c:pt idx="8134">
                        <c:v>11.04357033</c:v>
                      </c:pt>
                      <c:pt idx="8135">
                        <c:v>11.04357033</c:v>
                      </c:pt>
                      <c:pt idx="8136">
                        <c:v>11.04357033</c:v>
                      </c:pt>
                      <c:pt idx="8137">
                        <c:v>11.04357033</c:v>
                      </c:pt>
                      <c:pt idx="8138">
                        <c:v>11.04357033</c:v>
                      </c:pt>
                      <c:pt idx="8139">
                        <c:v>11.04357033</c:v>
                      </c:pt>
                      <c:pt idx="8140">
                        <c:v>11.04357033</c:v>
                      </c:pt>
                      <c:pt idx="8141">
                        <c:v>11.04357033</c:v>
                      </c:pt>
                      <c:pt idx="8142">
                        <c:v>11.04357033</c:v>
                      </c:pt>
                      <c:pt idx="8143">
                        <c:v>11.04357033</c:v>
                      </c:pt>
                      <c:pt idx="8144">
                        <c:v>11.04357033</c:v>
                      </c:pt>
                      <c:pt idx="8145">
                        <c:v>11.04357033</c:v>
                      </c:pt>
                      <c:pt idx="8146">
                        <c:v>11.04357033</c:v>
                      </c:pt>
                      <c:pt idx="8147">
                        <c:v>11.04357033</c:v>
                      </c:pt>
                      <c:pt idx="8148">
                        <c:v>11.04357033</c:v>
                      </c:pt>
                      <c:pt idx="8149">
                        <c:v>11.040738645299999</c:v>
                      </c:pt>
                      <c:pt idx="8150">
                        <c:v>11.040738645299999</c:v>
                      </c:pt>
                      <c:pt idx="8151">
                        <c:v>11.040738645299999</c:v>
                      </c:pt>
                      <c:pt idx="8152">
                        <c:v>11.040738645299999</c:v>
                      </c:pt>
                      <c:pt idx="8153">
                        <c:v>11.040738645299999</c:v>
                      </c:pt>
                      <c:pt idx="8154">
                        <c:v>11.040738645299999</c:v>
                      </c:pt>
                      <c:pt idx="8155">
                        <c:v>11.040738645299999</c:v>
                      </c:pt>
                      <c:pt idx="8156">
                        <c:v>11.040738645299999</c:v>
                      </c:pt>
                      <c:pt idx="8157">
                        <c:v>11.040738645299999</c:v>
                      </c:pt>
                      <c:pt idx="8158">
                        <c:v>11.040738645299999</c:v>
                      </c:pt>
                      <c:pt idx="8159">
                        <c:v>11.040738645299999</c:v>
                      </c:pt>
                      <c:pt idx="8160">
                        <c:v>11.040738645299999</c:v>
                      </c:pt>
                      <c:pt idx="8161">
                        <c:v>11.040738645299999</c:v>
                      </c:pt>
                      <c:pt idx="8162">
                        <c:v>11.040738645299999</c:v>
                      </c:pt>
                      <c:pt idx="8163">
                        <c:v>11.040738645299999</c:v>
                      </c:pt>
                      <c:pt idx="8164">
                        <c:v>11.040738645299999</c:v>
                      </c:pt>
                      <c:pt idx="8165">
                        <c:v>11.040738645299999</c:v>
                      </c:pt>
                      <c:pt idx="8166">
                        <c:v>11.040738645299999</c:v>
                      </c:pt>
                      <c:pt idx="8167">
                        <c:v>11.040738645299999</c:v>
                      </c:pt>
                      <c:pt idx="8168">
                        <c:v>11.037906960600001</c:v>
                      </c:pt>
                      <c:pt idx="8169">
                        <c:v>11.037906960600001</c:v>
                      </c:pt>
                      <c:pt idx="8170">
                        <c:v>11.037906960600001</c:v>
                      </c:pt>
                      <c:pt idx="8171">
                        <c:v>11.037906960600001</c:v>
                      </c:pt>
                      <c:pt idx="8172">
                        <c:v>11.037906960600001</c:v>
                      </c:pt>
                      <c:pt idx="8173">
                        <c:v>11.037906960600001</c:v>
                      </c:pt>
                      <c:pt idx="8174">
                        <c:v>11.037906960600001</c:v>
                      </c:pt>
                      <c:pt idx="8175">
                        <c:v>11.037906960600001</c:v>
                      </c:pt>
                      <c:pt idx="8176">
                        <c:v>11.037906960600001</c:v>
                      </c:pt>
                      <c:pt idx="8177">
                        <c:v>11.037906960600001</c:v>
                      </c:pt>
                      <c:pt idx="8178">
                        <c:v>11.037906960600001</c:v>
                      </c:pt>
                      <c:pt idx="8179">
                        <c:v>11.037906960600001</c:v>
                      </c:pt>
                      <c:pt idx="8180">
                        <c:v>11.037906960600001</c:v>
                      </c:pt>
                      <c:pt idx="8181">
                        <c:v>11.037906960600001</c:v>
                      </c:pt>
                      <c:pt idx="8182">
                        <c:v>11.037906960600001</c:v>
                      </c:pt>
                      <c:pt idx="8183">
                        <c:v>11.037906960600001</c:v>
                      </c:pt>
                      <c:pt idx="8184">
                        <c:v>11.037906960600001</c:v>
                      </c:pt>
                      <c:pt idx="8185">
                        <c:v>11.037906960600001</c:v>
                      </c:pt>
                      <c:pt idx="8186">
                        <c:v>11.037906960600001</c:v>
                      </c:pt>
                      <c:pt idx="8187">
                        <c:v>11.035075275899999</c:v>
                      </c:pt>
                      <c:pt idx="8188">
                        <c:v>11.035075275899999</c:v>
                      </c:pt>
                      <c:pt idx="8189">
                        <c:v>11.035075275899999</c:v>
                      </c:pt>
                      <c:pt idx="8190">
                        <c:v>11.035075275899999</c:v>
                      </c:pt>
                      <c:pt idx="8191">
                        <c:v>11.035075275899999</c:v>
                      </c:pt>
                      <c:pt idx="8192">
                        <c:v>11.035075275899999</c:v>
                      </c:pt>
                      <c:pt idx="8193">
                        <c:v>11.035075275899999</c:v>
                      </c:pt>
                      <c:pt idx="8194">
                        <c:v>11.035075275899999</c:v>
                      </c:pt>
                      <c:pt idx="8195">
                        <c:v>11.035075275899999</c:v>
                      </c:pt>
                      <c:pt idx="8196">
                        <c:v>11.035075275899999</c:v>
                      </c:pt>
                      <c:pt idx="8197">
                        <c:v>11.035075275899999</c:v>
                      </c:pt>
                      <c:pt idx="8198">
                        <c:v>11.035075275899999</c:v>
                      </c:pt>
                      <c:pt idx="8199">
                        <c:v>11.035075275899999</c:v>
                      </c:pt>
                      <c:pt idx="8200">
                        <c:v>11.035075275899999</c:v>
                      </c:pt>
                      <c:pt idx="8201">
                        <c:v>11.035075275899999</c:v>
                      </c:pt>
                      <c:pt idx="8202">
                        <c:v>11.035075275899999</c:v>
                      </c:pt>
                      <c:pt idx="8203">
                        <c:v>11.035075275899999</c:v>
                      </c:pt>
                      <c:pt idx="8204">
                        <c:v>11.035075275899999</c:v>
                      </c:pt>
                      <c:pt idx="8205">
                        <c:v>11.035075275899999</c:v>
                      </c:pt>
                      <c:pt idx="8206">
                        <c:v>11.035075275899999</c:v>
                      </c:pt>
                      <c:pt idx="8207">
                        <c:v>11.0322435912</c:v>
                      </c:pt>
                      <c:pt idx="8208">
                        <c:v>11.0322435912</c:v>
                      </c:pt>
                      <c:pt idx="8209">
                        <c:v>11.0322435912</c:v>
                      </c:pt>
                      <c:pt idx="8210">
                        <c:v>11.0322435912</c:v>
                      </c:pt>
                      <c:pt idx="8211">
                        <c:v>11.0322435912</c:v>
                      </c:pt>
                      <c:pt idx="8212">
                        <c:v>11.0322435912</c:v>
                      </c:pt>
                      <c:pt idx="8213">
                        <c:v>11.0322435912</c:v>
                      </c:pt>
                      <c:pt idx="8214">
                        <c:v>11.0322435912</c:v>
                      </c:pt>
                      <c:pt idx="8215">
                        <c:v>11.0322435912</c:v>
                      </c:pt>
                      <c:pt idx="8216">
                        <c:v>11.0322435912</c:v>
                      </c:pt>
                      <c:pt idx="8217">
                        <c:v>11.0322435912</c:v>
                      </c:pt>
                      <c:pt idx="8218">
                        <c:v>11.0322435912</c:v>
                      </c:pt>
                      <c:pt idx="8219">
                        <c:v>11.0322435912</c:v>
                      </c:pt>
                      <c:pt idx="8220">
                        <c:v>11.0322435912</c:v>
                      </c:pt>
                      <c:pt idx="8221">
                        <c:v>11.0322435912</c:v>
                      </c:pt>
                      <c:pt idx="8222">
                        <c:v>11.0322435912</c:v>
                      </c:pt>
                      <c:pt idx="8223">
                        <c:v>11.0322435912</c:v>
                      </c:pt>
                      <c:pt idx="8224">
                        <c:v>11.0322435912</c:v>
                      </c:pt>
                      <c:pt idx="8225">
                        <c:v>11.0322435912</c:v>
                      </c:pt>
                      <c:pt idx="8226">
                        <c:v>11.0294119065</c:v>
                      </c:pt>
                      <c:pt idx="8227">
                        <c:v>11.0294119065</c:v>
                      </c:pt>
                      <c:pt idx="8228">
                        <c:v>11.0294119065</c:v>
                      </c:pt>
                      <c:pt idx="8229">
                        <c:v>11.0294119065</c:v>
                      </c:pt>
                      <c:pt idx="8230">
                        <c:v>11.0294119065</c:v>
                      </c:pt>
                      <c:pt idx="8231">
                        <c:v>11.0294119065</c:v>
                      </c:pt>
                      <c:pt idx="8232">
                        <c:v>11.0294119065</c:v>
                      </c:pt>
                      <c:pt idx="8233">
                        <c:v>11.0294119065</c:v>
                      </c:pt>
                      <c:pt idx="8234">
                        <c:v>11.0294119065</c:v>
                      </c:pt>
                      <c:pt idx="8235">
                        <c:v>11.0294119065</c:v>
                      </c:pt>
                      <c:pt idx="8236">
                        <c:v>11.0294119065</c:v>
                      </c:pt>
                      <c:pt idx="8237">
                        <c:v>11.0294119065</c:v>
                      </c:pt>
                      <c:pt idx="8238">
                        <c:v>11.0294119065</c:v>
                      </c:pt>
                      <c:pt idx="8239">
                        <c:v>11.0294119065</c:v>
                      </c:pt>
                      <c:pt idx="8240">
                        <c:v>11.0294119065</c:v>
                      </c:pt>
                      <c:pt idx="8241">
                        <c:v>11.0294119065</c:v>
                      </c:pt>
                      <c:pt idx="8242">
                        <c:v>11.0294119065</c:v>
                      </c:pt>
                      <c:pt idx="8243">
                        <c:v>11.0294119065</c:v>
                      </c:pt>
                      <c:pt idx="8244">
                        <c:v>11.0294119065</c:v>
                      </c:pt>
                      <c:pt idx="8245">
                        <c:v>11.0265802218</c:v>
                      </c:pt>
                      <c:pt idx="8246">
                        <c:v>11.0265802218</c:v>
                      </c:pt>
                      <c:pt idx="8247">
                        <c:v>11.0265802218</c:v>
                      </c:pt>
                      <c:pt idx="8248">
                        <c:v>11.0265802218</c:v>
                      </c:pt>
                      <c:pt idx="8249">
                        <c:v>11.0265802218</c:v>
                      </c:pt>
                      <c:pt idx="8250">
                        <c:v>11.0265802218</c:v>
                      </c:pt>
                      <c:pt idx="8251">
                        <c:v>11.0265802218</c:v>
                      </c:pt>
                      <c:pt idx="8252">
                        <c:v>11.0265802218</c:v>
                      </c:pt>
                      <c:pt idx="8253">
                        <c:v>11.0265802218</c:v>
                      </c:pt>
                      <c:pt idx="8254">
                        <c:v>11.0265802218</c:v>
                      </c:pt>
                      <c:pt idx="8255">
                        <c:v>11.0265802218</c:v>
                      </c:pt>
                      <c:pt idx="8256">
                        <c:v>11.0265802218</c:v>
                      </c:pt>
                      <c:pt idx="8257">
                        <c:v>11.0265802218</c:v>
                      </c:pt>
                      <c:pt idx="8258">
                        <c:v>11.0265802218</c:v>
                      </c:pt>
                      <c:pt idx="8259">
                        <c:v>11.0265802218</c:v>
                      </c:pt>
                      <c:pt idx="8260">
                        <c:v>11.0265802218</c:v>
                      </c:pt>
                      <c:pt idx="8261">
                        <c:v>11.0265802218</c:v>
                      </c:pt>
                      <c:pt idx="8262">
                        <c:v>11.0265802218</c:v>
                      </c:pt>
                      <c:pt idx="8263">
                        <c:v>11.0265802218</c:v>
                      </c:pt>
                      <c:pt idx="8264">
                        <c:v>11.023748537099999</c:v>
                      </c:pt>
                      <c:pt idx="8265">
                        <c:v>11.023748537099999</c:v>
                      </c:pt>
                      <c:pt idx="8266">
                        <c:v>11.023748537099999</c:v>
                      </c:pt>
                      <c:pt idx="8267">
                        <c:v>11.023748537099999</c:v>
                      </c:pt>
                      <c:pt idx="8268">
                        <c:v>11.023748537099999</c:v>
                      </c:pt>
                      <c:pt idx="8269">
                        <c:v>11.023748537099999</c:v>
                      </c:pt>
                      <c:pt idx="8270">
                        <c:v>11.023748537099999</c:v>
                      </c:pt>
                      <c:pt idx="8271">
                        <c:v>11.023748537099999</c:v>
                      </c:pt>
                      <c:pt idx="8272">
                        <c:v>11.023748537099999</c:v>
                      </c:pt>
                      <c:pt idx="8273">
                        <c:v>11.023748537099999</c:v>
                      </c:pt>
                      <c:pt idx="8274">
                        <c:v>11.023748537099999</c:v>
                      </c:pt>
                      <c:pt idx="8275">
                        <c:v>11.023748537099999</c:v>
                      </c:pt>
                      <c:pt idx="8276">
                        <c:v>11.023748537099999</c:v>
                      </c:pt>
                      <c:pt idx="8277">
                        <c:v>11.023748537099999</c:v>
                      </c:pt>
                      <c:pt idx="8278">
                        <c:v>11.023748537099999</c:v>
                      </c:pt>
                      <c:pt idx="8279">
                        <c:v>11.023748537099999</c:v>
                      </c:pt>
                      <c:pt idx="8280">
                        <c:v>11.023748537099999</c:v>
                      </c:pt>
                      <c:pt idx="8281">
                        <c:v>11.023748537099999</c:v>
                      </c:pt>
                      <c:pt idx="8282">
                        <c:v>11.023748537099999</c:v>
                      </c:pt>
                      <c:pt idx="8283">
                        <c:v>11.020916852399999</c:v>
                      </c:pt>
                      <c:pt idx="8284">
                        <c:v>11.020916852399999</c:v>
                      </c:pt>
                      <c:pt idx="8285">
                        <c:v>11.020916852399999</c:v>
                      </c:pt>
                      <c:pt idx="8286">
                        <c:v>11.020916852399999</c:v>
                      </c:pt>
                      <c:pt idx="8287">
                        <c:v>11.020916852399999</c:v>
                      </c:pt>
                      <c:pt idx="8288">
                        <c:v>11.020916852399999</c:v>
                      </c:pt>
                      <c:pt idx="8289">
                        <c:v>11.020916852399999</c:v>
                      </c:pt>
                      <c:pt idx="8290">
                        <c:v>11.020916852399999</c:v>
                      </c:pt>
                      <c:pt idx="8291">
                        <c:v>11.020916852399999</c:v>
                      </c:pt>
                      <c:pt idx="8292">
                        <c:v>11.020916852399999</c:v>
                      </c:pt>
                      <c:pt idx="8293">
                        <c:v>11.020916852399999</c:v>
                      </c:pt>
                      <c:pt idx="8294">
                        <c:v>11.020916852399999</c:v>
                      </c:pt>
                      <c:pt idx="8295">
                        <c:v>11.020916852399999</c:v>
                      </c:pt>
                      <c:pt idx="8296">
                        <c:v>11.020916852399999</c:v>
                      </c:pt>
                      <c:pt idx="8297">
                        <c:v>11.020916852399999</c:v>
                      </c:pt>
                      <c:pt idx="8298">
                        <c:v>11.020916852399999</c:v>
                      </c:pt>
                      <c:pt idx="8299">
                        <c:v>11.020916852399999</c:v>
                      </c:pt>
                      <c:pt idx="8300">
                        <c:v>11.020916852399999</c:v>
                      </c:pt>
                      <c:pt idx="8301">
                        <c:v>11.020916852399999</c:v>
                      </c:pt>
                      <c:pt idx="8302">
                        <c:v>11.018085167700001</c:v>
                      </c:pt>
                      <c:pt idx="8303">
                        <c:v>11.018085167700001</c:v>
                      </c:pt>
                      <c:pt idx="8304">
                        <c:v>11.018085167700001</c:v>
                      </c:pt>
                      <c:pt idx="8305">
                        <c:v>11.018085167700001</c:v>
                      </c:pt>
                      <c:pt idx="8306">
                        <c:v>11.018085167700001</c:v>
                      </c:pt>
                      <c:pt idx="8307">
                        <c:v>11.018085167700001</c:v>
                      </c:pt>
                      <c:pt idx="8308">
                        <c:v>11.018085167700001</c:v>
                      </c:pt>
                      <c:pt idx="8309">
                        <c:v>11.018085167700001</c:v>
                      </c:pt>
                      <c:pt idx="8310">
                        <c:v>11.018085167700001</c:v>
                      </c:pt>
                      <c:pt idx="8311">
                        <c:v>11.018085167700001</c:v>
                      </c:pt>
                      <c:pt idx="8312">
                        <c:v>11.018085167700001</c:v>
                      </c:pt>
                      <c:pt idx="8313">
                        <c:v>11.018085167700001</c:v>
                      </c:pt>
                      <c:pt idx="8314">
                        <c:v>11.018085167700001</c:v>
                      </c:pt>
                      <c:pt idx="8315">
                        <c:v>11.018085167700001</c:v>
                      </c:pt>
                      <c:pt idx="8316">
                        <c:v>11.018085167700001</c:v>
                      </c:pt>
                      <c:pt idx="8317">
                        <c:v>11.018085167700001</c:v>
                      </c:pt>
                      <c:pt idx="8318">
                        <c:v>11.018085167700001</c:v>
                      </c:pt>
                      <c:pt idx="8319">
                        <c:v>11.018085167700001</c:v>
                      </c:pt>
                      <c:pt idx="8320">
                        <c:v>11.018085167700001</c:v>
                      </c:pt>
                      <c:pt idx="8321">
                        <c:v>11.015253483</c:v>
                      </c:pt>
                      <c:pt idx="8322">
                        <c:v>11.015253483</c:v>
                      </c:pt>
                      <c:pt idx="8323">
                        <c:v>11.015253483</c:v>
                      </c:pt>
                      <c:pt idx="8324">
                        <c:v>11.015253483</c:v>
                      </c:pt>
                      <c:pt idx="8325">
                        <c:v>11.015253483</c:v>
                      </c:pt>
                      <c:pt idx="8326">
                        <c:v>11.015253483</c:v>
                      </c:pt>
                      <c:pt idx="8327">
                        <c:v>11.015253483</c:v>
                      </c:pt>
                      <c:pt idx="8328">
                        <c:v>11.015253483</c:v>
                      </c:pt>
                      <c:pt idx="8329">
                        <c:v>11.015253483</c:v>
                      </c:pt>
                      <c:pt idx="8330">
                        <c:v>11.015253483</c:v>
                      </c:pt>
                      <c:pt idx="8331">
                        <c:v>11.015253483</c:v>
                      </c:pt>
                      <c:pt idx="8332">
                        <c:v>11.015253483</c:v>
                      </c:pt>
                      <c:pt idx="8333">
                        <c:v>11.015253483</c:v>
                      </c:pt>
                      <c:pt idx="8334">
                        <c:v>11.015253483</c:v>
                      </c:pt>
                      <c:pt idx="8335">
                        <c:v>11.015253483</c:v>
                      </c:pt>
                      <c:pt idx="8336">
                        <c:v>11.015253483</c:v>
                      </c:pt>
                      <c:pt idx="8337">
                        <c:v>11.015253483</c:v>
                      </c:pt>
                      <c:pt idx="8338">
                        <c:v>11.015253483</c:v>
                      </c:pt>
                      <c:pt idx="8339">
                        <c:v>11.015253483</c:v>
                      </c:pt>
                      <c:pt idx="8340">
                        <c:v>11.015253483</c:v>
                      </c:pt>
                      <c:pt idx="8341">
                        <c:v>11.012421798299998</c:v>
                      </c:pt>
                      <c:pt idx="8342">
                        <c:v>11.012421798299998</c:v>
                      </c:pt>
                      <c:pt idx="8343">
                        <c:v>11.012421798299998</c:v>
                      </c:pt>
                      <c:pt idx="8344">
                        <c:v>11.012421798299998</c:v>
                      </c:pt>
                      <c:pt idx="8345">
                        <c:v>11.012421798299998</c:v>
                      </c:pt>
                      <c:pt idx="8346">
                        <c:v>11.012421798299998</c:v>
                      </c:pt>
                      <c:pt idx="8347">
                        <c:v>11.012421798299998</c:v>
                      </c:pt>
                      <c:pt idx="8348">
                        <c:v>11.012421798299998</c:v>
                      </c:pt>
                      <c:pt idx="8349">
                        <c:v>11.012421798299998</c:v>
                      </c:pt>
                      <c:pt idx="8350">
                        <c:v>11.012421798299998</c:v>
                      </c:pt>
                      <c:pt idx="8351">
                        <c:v>11.012421798299998</c:v>
                      </c:pt>
                      <c:pt idx="8352">
                        <c:v>11.012421798299998</c:v>
                      </c:pt>
                      <c:pt idx="8353">
                        <c:v>11.012421798299998</c:v>
                      </c:pt>
                      <c:pt idx="8354">
                        <c:v>11.012421798299998</c:v>
                      </c:pt>
                      <c:pt idx="8355">
                        <c:v>11.012421798299998</c:v>
                      </c:pt>
                      <c:pt idx="8356">
                        <c:v>11.012421798299998</c:v>
                      </c:pt>
                      <c:pt idx="8357">
                        <c:v>11.012421798299998</c:v>
                      </c:pt>
                      <c:pt idx="8358">
                        <c:v>11.012421798299998</c:v>
                      </c:pt>
                      <c:pt idx="8359">
                        <c:v>11.012421798299998</c:v>
                      </c:pt>
                      <c:pt idx="8360">
                        <c:v>11.0095901136</c:v>
                      </c:pt>
                      <c:pt idx="8361">
                        <c:v>11.0095901136</c:v>
                      </c:pt>
                      <c:pt idx="8362">
                        <c:v>11.0095901136</c:v>
                      </c:pt>
                      <c:pt idx="8363">
                        <c:v>11.0095901136</c:v>
                      </c:pt>
                      <c:pt idx="8364">
                        <c:v>11.0095901136</c:v>
                      </c:pt>
                      <c:pt idx="8365">
                        <c:v>11.0095901136</c:v>
                      </c:pt>
                      <c:pt idx="8366">
                        <c:v>11.0095901136</c:v>
                      </c:pt>
                      <c:pt idx="8367">
                        <c:v>11.0095901136</c:v>
                      </c:pt>
                      <c:pt idx="8368">
                        <c:v>11.0095901136</c:v>
                      </c:pt>
                      <c:pt idx="8369">
                        <c:v>11.0095901136</c:v>
                      </c:pt>
                      <c:pt idx="8370">
                        <c:v>11.0095901136</c:v>
                      </c:pt>
                      <c:pt idx="8371">
                        <c:v>11.0095901136</c:v>
                      </c:pt>
                      <c:pt idx="8372">
                        <c:v>11.0095901136</c:v>
                      </c:pt>
                      <c:pt idx="8373">
                        <c:v>11.0095901136</c:v>
                      </c:pt>
                      <c:pt idx="8374">
                        <c:v>11.0095901136</c:v>
                      </c:pt>
                      <c:pt idx="8375">
                        <c:v>11.0095901136</c:v>
                      </c:pt>
                      <c:pt idx="8376">
                        <c:v>11.0095901136</c:v>
                      </c:pt>
                      <c:pt idx="8377">
                        <c:v>11.0095901136</c:v>
                      </c:pt>
                      <c:pt idx="8378">
                        <c:v>11.0095901136</c:v>
                      </c:pt>
                      <c:pt idx="8379">
                        <c:v>11.0067584289</c:v>
                      </c:pt>
                      <c:pt idx="8380">
                        <c:v>11.0067584289</c:v>
                      </c:pt>
                      <c:pt idx="8381">
                        <c:v>11.0067584289</c:v>
                      </c:pt>
                      <c:pt idx="8382">
                        <c:v>11.0067584289</c:v>
                      </c:pt>
                      <c:pt idx="8383">
                        <c:v>11.0067584289</c:v>
                      </c:pt>
                      <c:pt idx="8384">
                        <c:v>11.0067584289</c:v>
                      </c:pt>
                      <c:pt idx="8385">
                        <c:v>11.0067584289</c:v>
                      </c:pt>
                      <c:pt idx="8386">
                        <c:v>11.0067584289</c:v>
                      </c:pt>
                      <c:pt idx="8387">
                        <c:v>11.0067584289</c:v>
                      </c:pt>
                      <c:pt idx="8388">
                        <c:v>11.0067584289</c:v>
                      </c:pt>
                      <c:pt idx="8389">
                        <c:v>11.0067584289</c:v>
                      </c:pt>
                      <c:pt idx="8390">
                        <c:v>11.0067584289</c:v>
                      </c:pt>
                      <c:pt idx="8391">
                        <c:v>11.0067584289</c:v>
                      </c:pt>
                      <c:pt idx="8392">
                        <c:v>11.0067584289</c:v>
                      </c:pt>
                      <c:pt idx="8393">
                        <c:v>11.0067584289</c:v>
                      </c:pt>
                      <c:pt idx="8394">
                        <c:v>11.0067584289</c:v>
                      </c:pt>
                      <c:pt idx="8395">
                        <c:v>11.0067584289</c:v>
                      </c:pt>
                      <c:pt idx="8396">
                        <c:v>11.0067584289</c:v>
                      </c:pt>
                      <c:pt idx="8397">
                        <c:v>11.0067584289</c:v>
                      </c:pt>
                      <c:pt idx="8398">
                        <c:v>11.003926744200001</c:v>
                      </c:pt>
                      <c:pt idx="8399">
                        <c:v>11.003926744200001</c:v>
                      </c:pt>
                      <c:pt idx="8400">
                        <c:v>11.003926744200001</c:v>
                      </c:pt>
                      <c:pt idx="8401">
                        <c:v>11.003926744200001</c:v>
                      </c:pt>
                      <c:pt idx="8402">
                        <c:v>11.003926744200001</c:v>
                      </c:pt>
                      <c:pt idx="8403">
                        <c:v>11.003926744200001</c:v>
                      </c:pt>
                      <c:pt idx="8404">
                        <c:v>11.003926744200001</c:v>
                      </c:pt>
                      <c:pt idx="8405">
                        <c:v>11.003926744200001</c:v>
                      </c:pt>
                      <c:pt idx="8406">
                        <c:v>11.003926744200001</c:v>
                      </c:pt>
                      <c:pt idx="8407">
                        <c:v>11.003926744200001</c:v>
                      </c:pt>
                      <c:pt idx="8408">
                        <c:v>11.003926744200001</c:v>
                      </c:pt>
                      <c:pt idx="8409">
                        <c:v>11.003926744200001</c:v>
                      </c:pt>
                      <c:pt idx="8410">
                        <c:v>11.003926744200001</c:v>
                      </c:pt>
                      <c:pt idx="8411">
                        <c:v>11.003926744200001</c:v>
                      </c:pt>
                      <c:pt idx="8412">
                        <c:v>11.003926744200001</c:v>
                      </c:pt>
                      <c:pt idx="8413">
                        <c:v>11.003926744200001</c:v>
                      </c:pt>
                      <c:pt idx="8414">
                        <c:v>11.003926744200001</c:v>
                      </c:pt>
                      <c:pt idx="8415">
                        <c:v>11.003926744200001</c:v>
                      </c:pt>
                      <c:pt idx="8416">
                        <c:v>11.003926744200001</c:v>
                      </c:pt>
                      <c:pt idx="8417">
                        <c:v>11.001095059499999</c:v>
                      </c:pt>
                      <c:pt idx="8418">
                        <c:v>11.001095059499999</c:v>
                      </c:pt>
                      <c:pt idx="8419">
                        <c:v>11.001095059499999</c:v>
                      </c:pt>
                      <c:pt idx="8420">
                        <c:v>11.001095059499999</c:v>
                      </c:pt>
                      <c:pt idx="8421">
                        <c:v>11.001095059499999</c:v>
                      </c:pt>
                      <c:pt idx="8422">
                        <c:v>11.001095059499999</c:v>
                      </c:pt>
                      <c:pt idx="8423">
                        <c:v>11.001095059499999</c:v>
                      </c:pt>
                      <c:pt idx="8424">
                        <c:v>11.001095059499999</c:v>
                      </c:pt>
                      <c:pt idx="8425">
                        <c:v>11.001095059499999</c:v>
                      </c:pt>
                      <c:pt idx="8426">
                        <c:v>11.001095059499999</c:v>
                      </c:pt>
                      <c:pt idx="8427">
                        <c:v>11.001095059499999</c:v>
                      </c:pt>
                      <c:pt idx="8428">
                        <c:v>11.001095059499999</c:v>
                      </c:pt>
                      <c:pt idx="8429">
                        <c:v>11.001095059499999</c:v>
                      </c:pt>
                      <c:pt idx="8430">
                        <c:v>11.001095059499999</c:v>
                      </c:pt>
                      <c:pt idx="8431">
                        <c:v>11.001095059499999</c:v>
                      </c:pt>
                      <c:pt idx="8432">
                        <c:v>11.001095059499999</c:v>
                      </c:pt>
                      <c:pt idx="8433">
                        <c:v>11.001095059499999</c:v>
                      </c:pt>
                      <c:pt idx="8434">
                        <c:v>11.001095059499999</c:v>
                      </c:pt>
                      <c:pt idx="8435">
                        <c:v>11.001095059499999</c:v>
                      </c:pt>
                      <c:pt idx="8436">
                        <c:v>11.001095059499999</c:v>
                      </c:pt>
                      <c:pt idx="8437">
                        <c:v>10.998263374799999</c:v>
                      </c:pt>
                      <c:pt idx="8438">
                        <c:v>10.998263374799999</c:v>
                      </c:pt>
                      <c:pt idx="8439">
                        <c:v>10.998263374799999</c:v>
                      </c:pt>
                      <c:pt idx="8440">
                        <c:v>10.998263374799999</c:v>
                      </c:pt>
                      <c:pt idx="8441">
                        <c:v>10.998263374799999</c:v>
                      </c:pt>
                      <c:pt idx="8442">
                        <c:v>10.998263374799999</c:v>
                      </c:pt>
                      <c:pt idx="8443">
                        <c:v>10.998263374799999</c:v>
                      </c:pt>
                      <c:pt idx="8444">
                        <c:v>10.998263374799999</c:v>
                      </c:pt>
                      <c:pt idx="8445">
                        <c:v>10.998263374799999</c:v>
                      </c:pt>
                      <c:pt idx="8446">
                        <c:v>10.998263374799999</c:v>
                      </c:pt>
                      <c:pt idx="8447">
                        <c:v>10.998263374799999</c:v>
                      </c:pt>
                      <c:pt idx="8448">
                        <c:v>10.998263374799999</c:v>
                      </c:pt>
                      <c:pt idx="8449">
                        <c:v>10.998263374799999</c:v>
                      </c:pt>
                      <c:pt idx="8450">
                        <c:v>10.998263374799999</c:v>
                      </c:pt>
                      <c:pt idx="8451">
                        <c:v>10.998263374799999</c:v>
                      </c:pt>
                      <c:pt idx="8452">
                        <c:v>10.998263374799999</c:v>
                      </c:pt>
                      <c:pt idx="8453">
                        <c:v>10.998263374799999</c:v>
                      </c:pt>
                      <c:pt idx="8454">
                        <c:v>10.998263374799999</c:v>
                      </c:pt>
                      <c:pt idx="8455">
                        <c:v>10.998263374799999</c:v>
                      </c:pt>
                      <c:pt idx="8456">
                        <c:v>10.9954316901</c:v>
                      </c:pt>
                      <c:pt idx="8457">
                        <c:v>10.9954316901</c:v>
                      </c:pt>
                      <c:pt idx="8458">
                        <c:v>10.9954316901</c:v>
                      </c:pt>
                      <c:pt idx="8459">
                        <c:v>10.9954316901</c:v>
                      </c:pt>
                      <c:pt idx="8460">
                        <c:v>10.9954316901</c:v>
                      </c:pt>
                      <c:pt idx="8461">
                        <c:v>10.9954316901</c:v>
                      </c:pt>
                      <c:pt idx="8462">
                        <c:v>10.9954316901</c:v>
                      </c:pt>
                      <c:pt idx="8463">
                        <c:v>10.9954316901</c:v>
                      </c:pt>
                      <c:pt idx="8464">
                        <c:v>10.9954316901</c:v>
                      </c:pt>
                      <c:pt idx="8465">
                        <c:v>10.9954316901</c:v>
                      </c:pt>
                      <c:pt idx="8466">
                        <c:v>10.9954316901</c:v>
                      </c:pt>
                      <c:pt idx="8467">
                        <c:v>10.9954316901</c:v>
                      </c:pt>
                      <c:pt idx="8468">
                        <c:v>10.9954316901</c:v>
                      </c:pt>
                      <c:pt idx="8469">
                        <c:v>10.9954316901</c:v>
                      </c:pt>
                      <c:pt idx="8470">
                        <c:v>10.9954316901</c:v>
                      </c:pt>
                      <c:pt idx="8471">
                        <c:v>10.9954316901</c:v>
                      </c:pt>
                      <c:pt idx="8472">
                        <c:v>10.9954316901</c:v>
                      </c:pt>
                      <c:pt idx="8473">
                        <c:v>10.9954316901</c:v>
                      </c:pt>
                      <c:pt idx="8474">
                        <c:v>10.9954316901</c:v>
                      </c:pt>
                      <c:pt idx="8475">
                        <c:v>10.9926000054</c:v>
                      </c:pt>
                      <c:pt idx="8476">
                        <c:v>10.9926000054</c:v>
                      </c:pt>
                      <c:pt idx="8477">
                        <c:v>10.9926000054</c:v>
                      </c:pt>
                      <c:pt idx="8478">
                        <c:v>10.9926000054</c:v>
                      </c:pt>
                      <c:pt idx="8479">
                        <c:v>10.9926000054</c:v>
                      </c:pt>
                      <c:pt idx="8480">
                        <c:v>10.9926000054</c:v>
                      </c:pt>
                      <c:pt idx="8481">
                        <c:v>10.9926000054</c:v>
                      </c:pt>
                      <c:pt idx="8482">
                        <c:v>10.9926000054</c:v>
                      </c:pt>
                      <c:pt idx="8483">
                        <c:v>10.9926000054</c:v>
                      </c:pt>
                      <c:pt idx="8484">
                        <c:v>10.9926000054</c:v>
                      </c:pt>
                      <c:pt idx="8485">
                        <c:v>10.9926000054</c:v>
                      </c:pt>
                      <c:pt idx="8486">
                        <c:v>10.9926000054</c:v>
                      </c:pt>
                      <c:pt idx="8487">
                        <c:v>10.9926000054</c:v>
                      </c:pt>
                      <c:pt idx="8488">
                        <c:v>10.9926000054</c:v>
                      </c:pt>
                      <c:pt idx="8489">
                        <c:v>10.9926000054</c:v>
                      </c:pt>
                      <c:pt idx="8490">
                        <c:v>10.9926000054</c:v>
                      </c:pt>
                      <c:pt idx="8491">
                        <c:v>10.9926000054</c:v>
                      </c:pt>
                      <c:pt idx="8492">
                        <c:v>10.9926000054</c:v>
                      </c:pt>
                      <c:pt idx="8493">
                        <c:v>10.9926000054</c:v>
                      </c:pt>
                      <c:pt idx="8494">
                        <c:v>10.9897683207</c:v>
                      </c:pt>
                      <c:pt idx="8495">
                        <c:v>10.9897683207</c:v>
                      </c:pt>
                      <c:pt idx="8496">
                        <c:v>10.9897683207</c:v>
                      </c:pt>
                      <c:pt idx="8497">
                        <c:v>10.9897683207</c:v>
                      </c:pt>
                      <c:pt idx="8498">
                        <c:v>10.9897683207</c:v>
                      </c:pt>
                      <c:pt idx="8499">
                        <c:v>10.9897683207</c:v>
                      </c:pt>
                      <c:pt idx="8500">
                        <c:v>10.9897683207</c:v>
                      </c:pt>
                      <c:pt idx="8501">
                        <c:v>10.9897683207</c:v>
                      </c:pt>
                      <c:pt idx="8502">
                        <c:v>10.9897683207</c:v>
                      </c:pt>
                      <c:pt idx="8503">
                        <c:v>10.9897683207</c:v>
                      </c:pt>
                      <c:pt idx="8504">
                        <c:v>10.9897683207</c:v>
                      </c:pt>
                      <c:pt idx="8505">
                        <c:v>10.9897683207</c:v>
                      </c:pt>
                      <c:pt idx="8506">
                        <c:v>10.9897683207</c:v>
                      </c:pt>
                      <c:pt idx="8507">
                        <c:v>10.9897683207</c:v>
                      </c:pt>
                      <c:pt idx="8508">
                        <c:v>10.9897683207</c:v>
                      </c:pt>
                      <c:pt idx="8509">
                        <c:v>10.9897683207</c:v>
                      </c:pt>
                      <c:pt idx="8510">
                        <c:v>10.9897683207</c:v>
                      </c:pt>
                      <c:pt idx="8511">
                        <c:v>10.9897683207</c:v>
                      </c:pt>
                      <c:pt idx="8512">
                        <c:v>10.9897683207</c:v>
                      </c:pt>
                      <c:pt idx="8513">
                        <c:v>10.986936635999999</c:v>
                      </c:pt>
                      <c:pt idx="8514">
                        <c:v>10.986936635999999</c:v>
                      </c:pt>
                      <c:pt idx="8515">
                        <c:v>10.986936635999999</c:v>
                      </c:pt>
                      <c:pt idx="8516">
                        <c:v>10.986936635999999</c:v>
                      </c:pt>
                      <c:pt idx="8517">
                        <c:v>10.986936635999999</c:v>
                      </c:pt>
                      <c:pt idx="8518">
                        <c:v>10.986936635999999</c:v>
                      </c:pt>
                      <c:pt idx="8519">
                        <c:v>10.986936635999999</c:v>
                      </c:pt>
                      <c:pt idx="8520">
                        <c:v>10.986936635999999</c:v>
                      </c:pt>
                      <c:pt idx="8521">
                        <c:v>10.986936635999999</c:v>
                      </c:pt>
                      <c:pt idx="8522">
                        <c:v>10.986936635999999</c:v>
                      </c:pt>
                      <c:pt idx="8523">
                        <c:v>10.986936635999999</c:v>
                      </c:pt>
                      <c:pt idx="8524">
                        <c:v>10.986936635999999</c:v>
                      </c:pt>
                      <c:pt idx="8525">
                        <c:v>10.986936635999999</c:v>
                      </c:pt>
                      <c:pt idx="8526">
                        <c:v>10.986936635999999</c:v>
                      </c:pt>
                      <c:pt idx="8527">
                        <c:v>10.986936635999999</c:v>
                      </c:pt>
                      <c:pt idx="8528">
                        <c:v>10.986936635999999</c:v>
                      </c:pt>
                      <c:pt idx="8529">
                        <c:v>10.986936635999999</c:v>
                      </c:pt>
                      <c:pt idx="8530">
                        <c:v>10.986936635999999</c:v>
                      </c:pt>
                      <c:pt idx="8531">
                        <c:v>10.986936635999999</c:v>
                      </c:pt>
                      <c:pt idx="8532">
                        <c:v>10.986936635999999</c:v>
                      </c:pt>
                      <c:pt idx="8533">
                        <c:v>10.984104951299999</c:v>
                      </c:pt>
                      <c:pt idx="8534">
                        <c:v>10.984104951299999</c:v>
                      </c:pt>
                      <c:pt idx="8535">
                        <c:v>10.984104951299999</c:v>
                      </c:pt>
                      <c:pt idx="8536">
                        <c:v>10.984104951299999</c:v>
                      </c:pt>
                      <c:pt idx="8537">
                        <c:v>10.984104951299999</c:v>
                      </c:pt>
                      <c:pt idx="8538">
                        <c:v>10.984104951299999</c:v>
                      </c:pt>
                      <c:pt idx="8539">
                        <c:v>10.984104951299999</c:v>
                      </c:pt>
                      <c:pt idx="8540">
                        <c:v>10.984104951299999</c:v>
                      </c:pt>
                      <c:pt idx="8541">
                        <c:v>10.984104951299999</c:v>
                      </c:pt>
                      <c:pt idx="8542">
                        <c:v>10.984104951299999</c:v>
                      </c:pt>
                      <c:pt idx="8543">
                        <c:v>10.984104951299999</c:v>
                      </c:pt>
                      <c:pt idx="8544">
                        <c:v>10.984104951299999</c:v>
                      </c:pt>
                      <c:pt idx="8545">
                        <c:v>10.984104951299999</c:v>
                      </c:pt>
                      <c:pt idx="8546">
                        <c:v>10.984104951299999</c:v>
                      </c:pt>
                      <c:pt idx="8547">
                        <c:v>10.984104951299999</c:v>
                      </c:pt>
                      <c:pt idx="8548">
                        <c:v>10.984104951299999</c:v>
                      </c:pt>
                      <c:pt idx="8549">
                        <c:v>10.984104951299999</c:v>
                      </c:pt>
                      <c:pt idx="8550">
                        <c:v>10.984104951299999</c:v>
                      </c:pt>
                      <c:pt idx="8551">
                        <c:v>10.984104951299999</c:v>
                      </c:pt>
                      <c:pt idx="8552">
                        <c:v>10.981273266600001</c:v>
                      </c:pt>
                      <c:pt idx="8553">
                        <c:v>10.981273266600001</c:v>
                      </c:pt>
                      <c:pt idx="8554">
                        <c:v>10.981273266600001</c:v>
                      </c:pt>
                      <c:pt idx="8555">
                        <c:v>10.981273266600001</c:v>
                      </c:pt>
                      <c:pt idx="8556">
                        <c:v>10.981273266600001</c:v>
                      </c:pt>
                      <c:pt idx="8557">
                        <c:v>10.981273266600001</c:v>
                      </c:pt>
                      <c:pt idx="8558">
                        <c:v>10.981273266600001</c:v>
                      </c:pt>
                      <c:pt idx="8559">
                        <c:v>10.981273266600001</c:v>
                      </c:pt>
                      <c:pt idx="8560">
                        <c:v>10.981273266600001</c:v>
                      </c:pt>
                      <c:pt idx="8561">
                        <c:v>10.981273266600001</c:v>
                      </c:pt>
                      <c:pt idx="8562">
                        <c:v>10.981273266600001</c:v>
                      </c:pt>
                      <c:pt idx="8563">
                        <c:v>10.981273266600001</c:v>
                      </c:pt>
                      <c:pt idx="8564">
                        <c:v>10.981273266600001</c:v>
                      </c:pt>
                      <c:pt idx="8565">
                        <c:v>10.981273266600001</c:v>
                      </c:pt>
                      <c:pt idx="8566">
                        <c:v>10.981273266600001</c:v>
                      </c:pt>
                      <c:pt idx="8567">
                        <c:v>10.981273266600001</c:v>
                      </c:pt>
                      <c:pt idx="8568">
                        <c:v>10.981273266600001</c:v>
                      </c:pt>
                      <c:pt idx="8569">
                        <c:v>10.981273266600001</c:v>
                      </c:pt>
                      <c:pt idx="8570">
                        <c:v>10.981273266600001</c:v>
                      </c:pt>
                      <c:pt idx="8571">
                        <c:v>10.978441581899999</c:v>
                      </c:pt>
                      <c:pt idx="8572">
                        <c:v>10.978441581899999</c:v>
                      </c:pt>
                      <c:pt idx="8573">
                        <c:v>10.978441581899999</c:v>
                      </c:pt>
                      <c:pt idx="8574">
                        <c:v>10.978441581899999</c:v>
                      </c:pt>
                      <c:pt idx="8575">
                        <c:v>10.978441581899999</c:v>
                      </c:pt>
                      <c:pt idx="8576">
                        <c:v>10.978441581899999</c:v>
                      </c:pt>
                      <c:pt idx="8577">
                        <c:v>10.978441581899999</c:v>
                      </c:pt>
                      <c:pt idx="8578">
                        <c:v>10.978441581899999</c:v>
                      </c:pt>
                      <c:pt idx="8579">
                        <c:v>10.978441581899999</c:v>
                      </c:pt>
                      <c:pt idx="8580">
                        <c:v>10.978441581899999</c:v>
                      </c:pt>
                      <c:pt idx="8581">
                        <c:v>10.978441581899999</c:v>
                      </c:pt>
                      <c:pt idx="8582">
                        <c:v>10.978441581899999</c:v>
                      </c:pt>
                      <c:pt idx="8583">
                        <c:v>10.978441581899999</c:v>
                      </c:pt>
                      <c:pt idx="8584">
                        <c:v>10.978441581899999</c:v>
                      </c:pt>
                      <c:pt idx="8585">
                        <c:v>10.978441581899999</c:v>
                      </c:pt>
                      <c:pt idx="8586">
                        <c:v>10.978441581899999</c:v>
                      </c:pt>
                      <c:pt idx="8587">
                        <c:v>10.978441581899999</c:v>
                      </c:pt>
                      <c:pt idx="8588">
                        <c:v>10.978441581899999</c:v>
                      </c:pt>
                      <c:pt idx="8589">
                        <c:v>10.978441581899999</c:v>
                      </c:pt>
                      <c:pt idx="8590">
                        <c:v>10.9756098972</c:v>
                      </c:pt>
                      <c:pt idx="8591">
                        <c:v>10.9756098972</c:v>
                      </c:pt>
                      <c:pt idx="8592">
                        <c:v>10.9756098972</c:v>
                      </c:pt>
                      <c:pt idx="8593">
                        <c:v>10.9756098972</c:v>
                      </c:pt>
                      <c:pt idx="8594">
                        <c:v>10.9756098972</c:v>
                      </c:pt>
                      <c:pt idx="8595">
                        <c:v>10.9756098972</c:v>
                      </c:pt>
                      <c:pt idx="8596">
                        <c:v>10.9756098972</c:v>
                      </c:pt>
                      <c:pt idx="8597">
                        <c:v>10.9756098972</c:v>
                      </c:pt>
                      <c:pt idx="8598">
                        <c:v>10.9756098972</c:v>
                      </c:pt>
                      <c:pt idx="8599">
                        <c:v>10.9756098972</c:v>
                      </c:pt>
                      <c:pt idx="8600">
                        <c:v>10.9756098972</c:v>
                      </c:pt>
                      <c:pt idx="8601">
                        <c:v>10.9756098972</c:v>
                      </c:pt>
                      <c:pt idx="8602">
                        <c:v>10.9756098972</c:v>
                      </c:pt>
                      <c:pt idx="8603">
                        <c:v>10.9756098972</c:v>
                      </c:pt>
                      <c:pt idx="8604">
                        <c:v>10.9756098972</c:v>
                      </c:pt>
                      <c:pt idx="8605">
                        <c:v>10.9756098972</c:v>
                      </c:pt>
                      <c:pt idx="8606">
                        <c:v>10.9756098972</c:v>
                      </c:pt>
                      <c:pt idx="8607">
                        <c:v>10.9756098972</c:v>
                      </c:pt>
                      <c:pt idx="8608">
                        <c:v>10.9756098972</c:v>
                      </c:pt>
                      <c:pt idx="8609">
                        <c:v>10.9727782125</c:v>
                      </c:pt>
                      <c:pt idx="8610">
                        <c:v>10.9727782125</c:v>
                      </c:pt>
                      <c:pt idx="8611">
                        <c:v>10.9727782125</c:v>
                      </c:pt>
                      <c:pt idx="8612">
                        <c:v>10.9727782125</c:v>
                      </c:pt>
                      <c:pt idx="8613">
                        <c:v>10.9727782125</c:v>
                      </c:pt>
                      <c:pt idx="8614">
                        <c:v>10.9727782125</c:v>
                      </c:pt>
                      <c:pt idx="8615">
                        <c:v>10.9727782125</c:v>
                      </c:pt>
                      <c:pt idx="8616">
                        <c:v>10.9727782125</c:v>
                      </c:pt>
                      <c:pt idx="8617">
                        <c:v>10.9727782125</c:v>
                      </c:pt>
                      <c:pt idx="8618">
                        <c:v>10.9727782125</c:v>
                      </c:pt>
                      <c:pt idx="8619">
                        <c:v>10.9727782125</c:v>
                      </c:pt>
                      <c:pt idx="8620">
                        <c:v>10.9727782125</c:v>
                      </c:pt>
                      <c:pt idx="8621">
                        <c:v>10.9727782125</c:v>
                      </c:pt>
                      <c:pt idx="8622">
                        <c:v>10.9727782125</c:v>
                      </c:pt>
                      <c:pt idx="8623">
                        <c:v>10.9727782125</c:v>
                      </c:pt>
                      <c:pt idx="8624">
                        <c:v>10.9727782125</c:v>
                      </c:pt>
                      <c:pt idx="8625">
                        <c:v>10.9727782125</c:v>
                      </c:pt>
                      <c:pt idx="8626">
                        <c:v>10.9727782125</c:v>
                      </c:pt>
                      <c:pt idx="8627">
                        <c:v>10.9727782125</c:v>
                      </c:pt>
                      <c:pt idx="8628">
                        <c:v>10.9727782125</c:v>
                      </c:pt>
                      <c:pt idx="8629">
                        <c:v>10.969946527799999</c:v>
                      </c:pt>
                      <c:pt idx="8630">
                        <c:v>10.969946527799999</c:v>
                      </c:pt>
                      <c:pt idx="8631">
                        <c:v>10.969946527799999</c:v>
                      </c:pt>
                      <c:pt idx="8632">
                        <c:v>10.969946527799999</c:v>
                      </c:pt>
                      <c:pt idx="8633">
                        <c:v>10.969946527799999</c:v>
                      </c:pt>
                      <c:pt idx="8634">
                        <c:v>10.969946527799999</c:v>
                      </c:pt>
                      <c:pt idx="8635">
                        <c:v>10.969946527799999</c:v>
                      </c:pt>
                      <c:pt idx="8636">
                        <c:v>10.969946527799999</c:v>
                      </c:pt>
                      <c:pt idx="8637">
                        <c:v>10.969946527799999</c:v>
                      </c:pt>
                      <c:pt idx="8638">
                        <c:v>10.969946527799999</c:v>
                      </c:pt>
                      <c:pt idx="8639">
                        <c:v>10.969946527799999</c:v>
                      </c:pt>
                      <c:pt idx="8640">
                        <c:v>10.969946527799999</c:v>
                      </c:pt>
                      <c:pt idx="8641">
                        <c:v>10.969946527799999</c:v>
                      </c:pt>
                      <c:pt idx="8642">
                        <c:v>10.969946527799999</c:v>
                      </c:pt>
                      <c:pt idx="8643">
                        <c:v>10.969946527799999</c:v>
                      </c:pt>
                      <c:pt idx="8644">
                        <c:v>10.969946527799999</c:v>
                      </c:pt>
                      <c:pt idx="8645">
                        <c:v>10.969946527799999</c:v>
                      </c:pt>
                      <c:pt idx="8646">
                        <c:v>10.969946527799999</c:v>
                      </c:pt>
                      <c:pt idx="8647">
                        <c:v>10.969946527799999</c:v>
                      </c:pt>
                      <c:pt idx="8648">
                        <c:v>10.967114843099999</c:v>
                      </c:pt>
                      <c:pt idx="8649">
                        <c:v>10.967114843099999</c:v>
                      </c:pt>
                      <c:pt idx="8650">
                        <c:v>10.967114843099999</c:v>
                      </c:pt>
                      <c:pt idx="8651">
                        <c:v>10.967114843099999</c:v>
                      </c:pt>
                      <c:pt idx="8652">
                        <c:v>10.967114843099999</c:v>
                      </c:pt>
                      <c:pt idx="8653">
                        <c:v>10.967114843099999</c:v>
                      </c:pt>
                      <c:pt idx="8654">
                        <c:v>10.967114843099999</c:v>
                      </c:pt>
                      <c:pt idx="8655">
                        <c:v>10.967114843099999</c:v>
                      </c:pt>
                      <c:pt idx="8656">
                        <c:v>10.967114843099999</c:v>
                      </c:pt>
                      <c:pt idx="8657">
                        <c:v>10.967114843099999</c:v>
                      </c:pt>
                      <c:pt idx="8658">
                        <c:v>10.967114843099999</c:v>
                      </c:pt>
                      <c:pt idx="8659">
                        <c:v>10.967114843099999</c:v>
                      </c:pt>
                      <c:pt idx="8660">
                        <c:v>10.967114843099999</c:v>
                      </c:pt>
                      <c:pt idx="8661">
                        <c:v>10.967114843099999</c:v>
                      </c:pt>
                      <c:pt idx="8662">
                        <c:v>10.967114843099999</c:v>
                      </c:pt>
                      <c:pt idx="8663">
                        <c:v>10.967114843099999</c:v>
                      </c:pt>
                      <c:pt idx="8664">
                        <c:v>10.967114843099999</c:v>
                      </c:pt>
                      <c:pt idx="8665">
                        <c:v>10.967114843099999</c:v>
                      </c:pt>
                      <c:pt idx="8666">
                        <c:v>10.967114843099999</c:v>
                      </c:pt>
                      <c:pt idx="8667">
                        <c:v>10.964283158399999</c:v>
                      </c:pt>
                      <c:pt idx="8668">
                        <c:v>10.964283158399999</c:v>
                      </c:pt>
                      <c:pt idx="8669">
                        <c:v>10.964283158399999</c:v>
                      </c:pt>
                      <c:pt idx="8670">
                        <c:v>10.964283158399999</c:v>
                      </c:pt>
                      <c:pt idx="8671">
                        <c:v>10.964283158399999</c:v>
                      </c:pt>
                      <c:pt idx="8672">
                        <c:v>10.964283158399999</c:v>
                      </c:pt>
                      <c:pt idx="8673">
                        <c:v>10.964283158399999</c:v>
                      </c:pt>
                      <c:pt idx="8674">
                        <c:v>10.964283158399999</c:v>
                      </c:pt>
                      <c:pt idx="8675">
                        <c:v>10.964283158399999</c:v>
                      </c:pt>
                      <c:pt idx="8676">
                        <c:v>10.964283158399999</c:v>
                      </c:pt>
                      <c:pt idx="8677">
                        <c:v>10.964283158399999</c:v>
                      </c:pt>
                      <c:pt idx="8678">
                        <c:v>10.964283158399999</c:v>
                      </c:pt>
                      <c:pt idx="8679">
                        <c:v>10.964283158399999</c:v>
                      </c:pt>
                      <c:pt idx="8680">
                        <c:v>10.964283158399999</c:v>
                      </c:pt>
                      <c:pt idx="8681">
                        <c:v>10.964283158399999</c:v>
                      </c:pt>
                      <c:pt idx="8682">
                        <c:v>10.964283158399999</c:v>
                      </c:pt>
                      <c:pt idx="8683">
                        <c:v>10.964283158399999</c:v>
                      </c:pt>
                      <c:pt idx="8684">
                        <c:v>10.964283158399999</c:v>
                      </c:pt>
                      <c:pt idx="8685">
                        <c:v>10.964283158399999</c:v>
                      </c:pt>
                      <c:pt idx="8686">
                        <c:v>10.9614514737</c:v>
                      </c:pt>
                      <c:pt idx="8687">
                        <c:v>10.9614514737</c:v>
                      </c:pt>
                      <c:pt idx="8688">
                        <c:v>10.9614514737</c:v>
                      </c:pt>
                      <c:pt idx="8689">
                        <c:v>10.9614514737</c:v>
                      </c:pt>
                      <c:pt idx="8690">
                        <c:v>10.9614514737</c:v>
                      </c:pt>
                      <c:pt idx="8691">
                        <c:v>10.9614514737</c:v>
                      </c:pt>
                      <c:pt idx="8692">
                        <c:v>10.9614514737</c:v>
                      </c:pt>
                      <c:pt idx="8693">
                        <c:v>10.9614514737</c:v>
                      </c:pt>
                      <c:pt idx="8694">
                        <c:v>10.9614514737</c:v>
                      </c:pt>
                      <c:pt idx="8695">
                        <c:v>10.9614514737</c:v>
                      </c:pt>
                      <c:pt idx="8696">
                        <c:v>10.9614514737</c:v>
                      </c:pt>
                      <c:pt idx="8697">
                        <c:v>10.9614514737</c:v>
                      </c:pt>
                      <c:pt idx="8698">
                        <c:v>10.9614514737</c:v>
                      </c:pt>
                      <c:pt idx="8699">
                        <c:v>10.9614514737</c:v>
                      </c:pt>
                      <c:pt idx="8700">
                        <c:v>10.9614514737</c:v>
                      </c:pt>
                      <c:pt idx="8701">
                        <c:v>10.9614514737</c:v>
                      </c:pt>
                      <c:pt idx="8702">
                        <c:v>10.9614514737</c:v>
                      </c:pt>
                      <c:pt idx="8703">
                        <c:v>10.9614514737</c:v>
                      </c:pt>
                      <c:pt idx="8704">
                        <c:v>10.9614514737</c:v>
                      </c:pt>
                      <c:pt idx="8705">
                        <c:v>10.9614514737</c:v>
                      </c:pt>
                      <c:pt idx="8706">
                        <c:v>10.958619789</c:v>
                      </c:pt>
                      <c:pt idx="8707">
                        <c:v>10.958619789</c:v>
                      </c:pt>
                      <c:pt idx="8708">
                        <c:v>10.958619789</c:v>
                      </c:pt>
                      <c:pt idx="8709">
                        <c:v>10.958619789</c:v>
                      </c:pt>
                      <c:pt idx="8710">
                        <c:v>10.958619789</c:v>
                      </c:pt>
                      <c:pt idx="8711">
                        <c:v>10.958619789</c:v>
                      </c:pt>
                      <c:pt idx="8712">
                        <c:v>10.958619789</c:v>
                      </c:pt>
                      <c:pt idx="8713">
                        <c:v>10.958619789</c:v>
                      </c:pt>
                      <c:pt idx="8714">
                        <c:v>10.958619789</c:v>
                      </c:pt>
                      <c:pt idx="8715">
                        <c:v>10.958619789</c:v>
                      </c:pt>
                      <c:pt idx="8716">
                        <c:v>10.958619789</c:v>
                      </c:pt>
                      <c:pt idx="8717">
                        <c:v>10.958619789</c:v>
                      </c:pt>
                      <c:pt idx="8718">
                        <c:v>10.958619789</c:v>
                      </c:pt>
                      <c:pt idx="8719">
                        <c:v>10.958619789</c:v>
                      </c:pt>
                      <c:pt idx="8720">
                        <c:v>10.958619789</c:v>
                      </c:pt>
                      <c:pt idx="8721">
                        <c:v>10.958619789</c:v>
                      </c:pt>
                      <c:pt idx="8722">
                        <c:v>10.958619789</c:v>
                      </c:pt>
                      <c:pt idx="8723">
                        <c:v>10.958619789</c:v>
                      </c:pt>
                      <c:pt idx="8724">
                        <c:v>10.958619789</c:v>
                      </c:pt>
                      <c:pt idx="8725">
                        <c:v>10.9557881043</c:v>
                      </c:pt>
                      <c:pt idx="8726">
                        <c:v>10.9557881043</c:v>
                      </c:pt>
                      <c:pt idx="8727">
                        <c:v>10.9557881043</c:v>
                      </c:pt>
                      <c:pt idx="8728">
                        <c:v>10.9557881043</c:v>
                      </c:pt>
                      <c:pt idx="8729">
                        <c:v>10.9557881043</c:v>
                      </c:pt>
                      <c:pt idx="8730">
                        <c:v>10.9557881043</c:v>
                      </c:pt>
                      <c:pt idx="8731">
                        <c:v>10.9557881043</c:v>
                      </c:pt>
                      <c:pt idx="8732">
                        <c:v>10.9557881043</c:v>
                      </c:pt>
                      <c:pt idx="8733">
                        <c:v>10.9557881043</c:v>
                      </c:pt>
                      <c:pt idx="8734">
                        <c:v>10.9557881043</c:v>
                      </c:pt>
                      <c:pt idx="8735">
                        <c:v>10.9557881043</c:v>
                      </c:pt>
                      <c:pt idx="8736">
                        <c:v>10.9557881043</c:v>
                      </c:pt>
                      <c:pt idx="8737">
                        <c:v>10.9557881043</c:v>
                      </c:pt>
                      <c:pt idx="8738">
                        <c:v>10.9557881043</c:v>
                      </c:pt>
                      <c:pt idx="8739">
                        <c:v>10.9557881043</c:v>
                      </c:pt>
                      <c:pt idx="8740">
                        <c:v>10.9557881043</c:v>
                      </c:pt>
                      <c:pt idx="8741">
                        <c:v>10.9557881043</c:v>
                      </c:pt>
                      <c:pt idx="8742">
                        <c:v>10.9557881043</c:v>
                      </c:pt>
                      <c:pt idx="8743">
                        <c:v>10.9557881043</c:v>
                      </c:pt>
                      <c:pt idx="8744">
                        <c:v>10.9529564196</c:v>
                      </c:pt>
                      <c:pt idx="8745">
                        <c:v>10.9529564196</c:v>
                      </c:pt>
                      <c:pt idx="8746">
                        <c:v>10.9529564196</c:v>
                      </c:pt>
                      <c:pt idx="8747">
                        <c:v>10.9529564196</c:v>
                      </c:pt>
                      <c:pt idx="8748">
                        <c:v>10.9529564196</c:v>
                      </c:pt>
                      <c:pt idx="8749">
                        <c:v>10.9529564196</c:v>
                      </c:pt>
                      <c:pt idx="8750">
                        <c:v>10.9529564196</c:v>
                      </c:pt>
                      <c:pt idx="8751">
                        <c:v>10.9529564196</c:v>
                      </c:pt>
                      <c:pt idx="8752">
                        <c:v>10.9529564196</c:v>
                      </c:pt>
                      <c:pt idx="8753">
                        <c:v>10.9529564196</c:v>
                      </c:pt>
                      <c:pt idx="8754">
                        <c:v>10.9529564196</c:v>
                      </c:pt>
                      <c:pt idx="8755">
                        <c:v>10.9529564196</c:v>
                      </c:pt>
                      <c:pt idx="8756">
                        <c:v>10.9529564196</c:v>
                      </c:pt>
                      <c:pt idx="8757">
                        <c:v>10.9529564196</c:v>
                      </c:pt>
                      <c:pt idx="8758">
                        <c:v>10.9529564196</c:v>
                      </c:pt>
                      <c:pt idx="8759">
                        <c:v>10.9529564196</c:v>
                      </c:pt>
                      <c:pt idx="8760">
                        <c:v>10.9529564196</c:v>
                      </c:pt>
                      <c:pt idx="8761">
                        <c:v>10.9529564196</c:v>
                      </c:pt>
                      <c:pt idx="8762">
                        <c:v>10.9529564196</c:v>
                      </c:pt>
                      <c:pt idx="8763">
                        <c:v>10.9529564196</c:v>
                      </c:pt>
                      <c:pt idx="8764">
                        <c:v>10.950124734899999</c:v>
                      </c:pt>
                      <c:pt idx="8765">
                        <c:v>10.950124734899999</c:v>
                      </c:pt>
                      <c:pt idx="8766">
                        <c:v>10.950124734899999</c:v>
                      </c:pt>
                      <c:pt idx="8767">
                        <c:v>10.950124734899999</c:v>
                      </c:pt>
                      <c:pt idx="8768">
                        <c:v>10.950124734899999</c:v>
                      </c:pt>
                      <c:pt idx="8769">
                        <c:v>10.950124734899999</c:v>
                      </c:pt>
                      <c:pt idx="8770">
                        <c:v>10.950124734899999</c:v>
                      </c:pt>
                      <c:pt idx="8771">
                        <c:v>10.950124734899999</c:v>
                      </c:pt>
                      <c:pt idx="8772">
                        <c:v>10.950124734899999</c:v>
                      </c:pt>
                      <c:pt idx="8773">
                        <c:v>10.950124734899999</c:v>
                      </c:pt>
                      <c:pt idx="8774">
                        <c:v>10.950124734899999</c:v>
                      </c:pt>
                      <c:pt idx="8775">
                        <c:v>10.950124734899999</c:v>
                      </c:pt>
                      <c:pt idx="8776">
                        <c:v>10.950124734899999</c:v>
                      </c:pt>
                      <c:pt idx="8777">
                        <c:v>10.950124734899999</c:v>
                      </c:pt>
                      <c:pt idx="8778">
                        <c:v>10.950124734899999</c:v>
                      </c:pt>
                      <c:pt idx="8779">
                        <c:v>10.950124734899999</c:v>
                      </c:pt>
                      <c:pt idx="8780">
                        <c:v>10.950124734899999</c:v>
                      </c:pt>
                      <c:pt idx="8781">
                        <c:v>10.950124734899999</c:v>
                      </c:pt>
                      <c:pt idx="8782">
                        <c:v>10.950124734899999</c:v>
                      </c:pt>
                      <c:pt idx="8783">
                        <c:v>10.947293050200001</c:v>
                      </c:pt>
                      <c:pt idx="8784">
                        <c:v>10.947293050200001</c:v>
                      </c:pt>
                      <c:pt idx="8785">
                        <c:v>10.947293050200001</c:v>
                      </c:pt>
                      <c:pt idx="8786">
                        <c:v>10.947293050200001</c:v>
                      </c:pt>
                      <c:pt idx="8787">
                        <c:v>10.947293050200001</c:v>
                      </c:pt>
                      <c:pt idx="8788">
                        <c:v>10.947293050200001</c:v>
                      </c:pt>
                      <c:pt idx="8789">
                        <c:v>10.947293050200001</c:v>
                      </c:pt>
                      <c:pt idx="8790">
                        <c:v>10.947293050200001</c:v>
                      </c:pt>
                      <c:pt idx="8791">
                        <c:v>10.947293050200001</c:v>
                      </c:pt>
                      <c:pt idx="8792">
                        <c:v>10.947293050200001</c:v>
                      </c:pt>
                      <c:pt idx="8793">
                        <c:v>10.947293050200001</c:v>
                      </c:pt>
                      <c:pt idx="8794">
                        <c:v>10.947293050200001</c:v>
                      </c:pt>
                      <c:pt idx="8795">
                        <c:v>10.947293050200001</c:v>
                      </c:pt>
                      <c:pt idx="8796">
                        <c:v>10.947293050200001</c:v>
                      </c:pt>
                      <c:pt idx="8797">
                        <c:v>10.947293050200001</c:v>
                      </c:pt>
                      <c:pt idx="8798">
                        <c:v>10.947293050200001</c:v>
                      </c:pt>
                      <c:pt idx="8799">
                        <c:v>10.947293050200001</c:v>
                      </c:pt>
                      <c:pt idx="8800">
                        <c:v>10.947293050200001</c:v>
                      </c:pt>
                      <c:pt idx="8801">
                        <c:v>10.947293050200001</c:v>
                      </c:pt>
                      <c:pt idx="8802">
                        <c:v>10.9444613655</c:v>
                      </c:pt>
                      <c:pt idx="8803">
                        <c:v>10.9444613655</c:v>
                      </c:pt>
                      <c:pt idx="8804">
                        <c:v>10.9444613655</c:v>
                      </c:pt>
                      <c:pt idx="8805">
                        <c:v>10.9444613655</c:v>
                      </c:pt>
                      <c:pt idx="8806">
                        <c:v>10.9444613655</c:v>
                      </c:pt>
                      <c:pt idx="8807">
                        <c:v>10.9444613655</c:v>
                      </c:pt>
                      <c:pt idx="8808">
                        <c:v>10.9444613655</c:v>
                      </c:pt>
                      <c:pt idx="8809">
                        <c:v>10.9444613655</c:v>
                      </c:pt>
                      <c:pt idx="8810">
                        <c:v>10.9444613655</c:v>
                      </c:pt>
                      <c:pt idx="8811">
                        <c:v>10.9444613655</c:v>
                      </c:pt>
                      <c:pt idx="8812">
                        <c:v>10.9444613655</c:v>
                      </c:pt>
                      <c:pt idx="8813">
                        <c:v>10.9444613655</c:v>
                      </c:pt>
                      <c:pt idx="8814">
                        <c:v>10.9444613655</c:v>
                      </c:pt>
                      <c:pt idx="8815">
                        <c:v>10.9444613655</c:v>
                      </c:pt>
                      <c:pt idx="8816">
                        <c:v>10.9444613655</c:v>
                      </c:pt>
                      <c:pt idx="8817">
                        <c:v>10.9444613655</c:v>
                      </c:pt>
                      <c:pt idx="8818">
                        <c:v>10.9444613655</c:v>
                      </c:pt>
                      <c:pt idx="8819">
                        <c:v>10.9444613655</c:v>
                      </c:pt>
                      <c:pt idx="8820">
                        <c:v>10.9444613655</c:v>
                      </c:pt>
                      <c:pt idx="8821">
                        <c:v>10.941629680799998</c:v>
                      </c:pt>
                      <c:pt idx="8822">
                        <c:v>10.941629680799998</c:v>
                      </c:pt>
                      <c:pt idx="8823">
                        <c:v>10.941629680799998</c:v>
                      </c:pt>
                      <c:pt idx="8824">
                        <c:v>10.941629680799998</c:v>
                      </c:pt>
                      <c:pt idx="8825">
                        <c:v>10.941629680799998</c:v>
                      </c:pt>
                      <c:pt idx="8826">
                        <c:v>10.941629680799998</c:v>
                      </c:pt>
                      <c:pt idx="8827">
                        <c:v>10.941629680799998</c:v>
                      </c:pt>
                      <c:pt idx="8828">
                        <c:v>10.941629680799998</c:v>
                      </c:pt>
                      <c:pt idx="8829">
                        <c:v>10.941629680799998</c:v>
                      </c:pt>
                      <c:pt idx="8830">
                        <c:v>10.941629680799998</c:v>
                      </c:pt>
                      <c:pt idx="8831">
                        <c:v>10.941629680799998</c:v>
                      </c:pt>
                      <c:pt idx="8832">
                        <c:v>10.941629680799998</c:v>
                      </c:pt>
                      <c:pt idx="8833">
                        <c:v>10.941629680799998</c:v>
                      </c:pt>
                      <c:pt idx="8834">
                        <c:v>10.941629680799998</c:v>
                      </c:pt>
                      <c:pt idx="8835">
                        <c:v>10.941629680799998</c:v>
                      </c:pt>
                      <c:pt idx="8836">
                        <c:v>10.941629680799998</c:v>
                      </c:pt>
                      <c:pt idx="8837">
                        <c:v>10.941629680799998</c:v>
                      </c:pt>
                      <c:pt idx="8838">
                        <c:v>10.941629680799998</c:v>
                      </c:pt>
                      <c:pt idx="8839">
                        <c:v>10.941629680799998</c:v>
                      </c:pt>
                      <c:pt idx="8840">
                        <c:v>10.941629680799998</c:v>
                      </c:pt>
                      <c:pt idx="8841">
                        <c:v>10.9387979961</c:v>
                      </c:pt>
                      <c:pt idx="8842">
                        <c:v>10.9387979961</c:v>
                      </c:pt>
                      <c:pt idx="8843">
                        <c:v>10.9387979961</c:v>
                      </c:pt>
                      <c:pt idx="8844">
                        <c:v>10.9387979961</c:v>
                      </c:pt>
                      <c:pt idx="8845">
                        <c:v>10.9387979961</c:v>
                      </c:pt>
                      <c:pt idx="8846">
                        <c:v>10.9387979961</c:v>
                      </c:pt>
                      <c:pt idx="8847">
                        <c:v>10.9387979961</c:v>
                      </c:pt>
                      <c:pt idx="8848">
                        <c:v>10.9387979961</c:v>
                      </c:pt>
                      <c:pt idx="8849">
                        <c:v>10.9387979961</c:v>
                      </c:pt>
                      <c:pt idx="8850">
                        <c:v>10.9387979961</c:v>
                      </c:pt>
                      <c:pt idx="8851">
                        <c:v>10.9387979961</c:v>
                      </c:pt>
                      <c:pt idx="8852">
                        <c:v>10.9387979961</c:v>
                      </c:pt>
                      <c:pt idx="8853">
                        <c:v>10.9387979961</c:v>
                      </c:pt>
                      <c:pt idx="8854">
                        <c:v>10.9387979961</c:v>
                      </c:pt>
                      <c:pt idx="8855">
                        <c:v>10.9387979961</c:v>
                      </c:pt>
                      <c:pt idx="8856">
                        <c:v>10.9387979961</c:v>
                      </c:pt>
                      <c:pt idx="8857">
                        <c:v>10.9387979961</c:v>
                      </c:pt>
                      <c:pt idx="8858">
                        <c:v>10.9387979961</c:v>
                      </c:pt>
                      <c:pt idx="8859">
                        <c:v>10.9387979961</c:v>
                      </c:pt>
                      <c:pt idx="8860">
                        <c:v>10.9359663114</c:v>
                      </c:pt>
                      <c:pt idx="8861">
                        <c:v>10.9359663114</c:v>
                      </c:pt>
                      <c:pt idx="8862">
                        <c:v>10.9359663114</c:v>
                      </c:pt>
                      <c:pt idx="8863">
                        <c:v>10.9359663114</c:v>
                      </c:pt>
                      <c:pt idx="8864">
                        <c:v>10.9359663114</c:v>
                      </c:pt>
                      <c:pt idx="8865">
                        <c:v>10.9359663114</c:v>
                      </c:pt>
                      <c:pt idx="8866">
                        <c:v>10.9359663114</c:v>
                      </c:pt>
                      <c:pt idx="8867">
                        <c:v>10.9359663114</c:v>
                      </c:pt>
                      <c:pt idx="8868">
                        <c:v>10.9359663114</c:v>
                      </c:pt>
                      <c:pt idx="8869">
                        <c:v>10.9359663114</c:v>
                      </c:pt>
                      <c:pt idx="8870">
                        <c:v>10.9359663114</c:v>
                      </c:pt>
                      <c:pt idx="8871">
                        <c:v>10.9359663114</c:v>
                      </c:pt>
                      <c:pt idx="8872">
                        <c:v>10.9359663114</c:v>
                      </c:pt>
                      <c:pt idx="8873">
                        <c:v>10.9359663114</c:v>
                      </c:pt>
                      <c:pt idx="8874">
                        <c:v>10.9359663114</c:v>
                      </c:pt>
                      <c:pt idx="8875">
                        <c:v>10.9359663114</c:v>
                      </c:pt>
                      <c:pt idx="8876">
                        <c:v>10.9359663114</c:v>
                      </c:pt>
                      <c:pt idx="8877">
                        <c:v>10.9359663114</c:v>
                      </c:pt>
                      <c:pt idx="8878">
                        <c:v>10.9359663114</c:v>
                      </c:pt>
                      <c:pt idx="8879">
                        <c:v>10.933134626700001</c:v>
                      </c:pt>
                      <c:pt idx="8880">
                        <c:v>10.933134626700001</c:v>
                      </c:pt>
                      <c:pt idx="8881">
                        <c:v>10.933134626700001</c:v>
                      </c:pt>
                      <c:pt idx="8882">
                        <c:v>10.933134626700001</c:v>
                      </c:pt>
                      <c:pt idx="8883">
                        <c:v>10.933134626700001</c:v>
                      </c:pt>
                      <c:pt idx="8884">
                        <c:v>10.933134626700001</c:v>
                      </c:pt>
                      <c:pt idx="8885">
                        <c:v>10.933134626700001</c:v>
                      </c:pt>
                      <c:pt idx="8886">
                        <c:v>10.933134626700001</c:v>
                      </c:pt>
                      <c:pt idx="8887">
                        <c:v>10.933134626700001</c:v>
                      </c:pt>
                      <c:pt idx="8888">
                        <c:v>10.933134626700001</c:v>
                      </c:pt>
                      <c:pt idx="8889">
                        <c:v>10.933134626700001</c:v>
                      </c:pt>
                      <c:pt idx="8890">
                        <c:v>10.933134626700001</c:v>
                      </c:pt>
                      <c:pt idx="8891">
                        <c:v>10.933134626700001</c:v>
                      </c:pt>
                      <c:pt idx="8892">
                        <c:v>10.933134626700001</c:v>
                      </c:pt>
                      <c:pt idx="8893">
                        <c:v>10.933134626700001</c:v>
                      </c:pt>
                      <c:pt idx="8894">
                        <c:v>10.933134626700001</c:v>
                      </c:pt>
                      <c:pt idx="8895">
                        <c:v>10.933134626700001</c:v>
                      </c:pt>
                      <c:pt idx="8896">
                        <c:v>10.933134626700001</c:v>
                      </c:pt>
                      <c:pt idx="8897">
                        <c:v>10.933134626700001</c:v>
                      </c:pt>
                      <c:pt idx="8898">
                        <c:v>10.933134626700001</c:v>
                      </c:pt>
                      <c:pt idx="8899">
                        <c:v>10.930302941999999</c:v>
                      </c:pt>
                      <c:pt idx="8900">
                        <c:v>10.930302941999999</c:v>
                      </c:pt>
                      <c:pt idx="8901">
                        <c:v>10.930302941999999</c:v>
                      </c:pt>
                      <c:pt idx="8902">
                        <c:v>10.930302941999999</c:v>
                      </c:pt>
                      <c:pt idx="8903">
                        <c:v>10.930302941999999</c:v>
                      </c:pt>
                      <c:pt idx="8904">
                        <c:v>10.930302941999999</c:v>
                      </c:pt>
                      <c:pt idx="8905">
                        <c:v>10.930302941999999</c:v>
                      </c:pt>
                      <c:pt idx="8906">
                        <c:v>10.930302941999999</c:v>
                      </c:pt>
                      <c:pt idx="8907">
                        <c:v>10.930302941999999</c:v>
                      </c:pt>
                      <c:pt idx="8908">
                        <c:v>10.930302941999999</c:v>
                      </c:pt>
                      <c:pt idx="8909">
                        <c:v>10.930302941999999</c:v>
                      </c:pt>
                      <c:pt idx="8910">
                        <c:v>10.930302941999999</c:v>
                      </c:pt>
                      <c:pt idx="8911">
                        <c:v>10.930302941999999</c:v>
                      </c:pt>
                      <c:pt idx="8912">
                        <c:v>10.930302941999999</c:v>
                      </c:pt>
                      <c:pt idx="8913">
                        <c:v>10.930302941999999</c:v>
                      </c:pt>
                      <c:pt idx="8914">
                        <c:v>10.930302941999999</c:v>
                      </c:pt>
                      <c:pt idx="8915">
                        <c:v>10.930302941999999</c:v>
                      </c:pt>
                      <c:pt idx="8916">
                        <c:v>10.930302941999999</c:v>
                      </c:pt>
                      <c:pt idx="8917">
                        <c:v>10.930302941999999</c:v>
                      </c:pt>
                      <c:pt idx="8918">
                        <c:v>10.927471257299999</c:v>
                      </c:pt>
                      <c:pt idx="8919">
                        <c:v>10.927471257299999</c:v>
                      </c:pt>
                      <c:pt idx="8920">
                        <c:v>10.927471257299999</c:v>
                      </c:pt>
                      <c:pt idx="8921">
                        <c:v>10.927471257299999</c:v>
                      </c:pt>
                      <c:pt idx="8922">
                        <c:v>10.927471257299999</c:v>
                      </c:pt>
                      <c:pt idx="8923">
                        <c:v>10.927471257299999</c:v>
                      </c:pt>
                      <c:pt idx="8924">
                        <c:v>10.927471257299999</c:v>
                      </c:pt>
                      <c:pt idx="8925">
                        <c:v>10.927471257299999</c:v>
                      </c:pt>
                      <c:pt idx="8926">
                        <c:v>10.927471257299999</c:v>
                      </c:pt>
                      <c:pt idx="8927">
                        <c:v>10.927471257299999</c:v>
                      </c:pt>
                      <c:pt idx="8928">
                        <c:v>10.927471257299999</c:v>
                      </c:pt>
                      <c:pt idx="8929">
                        <c:v>10.927471257299999</c:v>
                      </c:pt>
                      <c:pt idx="8930">
                        <c:v>10.927471257299999</c:v>
                      </c:pt>
                      <c:pt idx="8931">
                        <c:v>10.927471257299999</c:v>
                      </c:pt>
                      <c:pt idx="8932">
                        <c:v>10.927471257299999</c:v>
                      </c:pt>
                      <c:pt idx="8933">
                        <c:v>10.927471257299999</c:v>
                      </c:pt>
                      <c:pt idx="8934">
                        <c:v>10.927471257299999</c:v>
                      </c:pt>
                      <c:pt idx="8935">
                        <c:v>10.927471257299999</c:v>
                      </c:pt>
                      <c:pt idx="8936">
                        <c:v>10.927471257299999</c:v>
                      </c:pt>
                      <c:pt idx="8937">
                        <c:v>10.9246395726</c:v>
                      </c:pt>
                      <c:pt idx="8938">
                        <c:v>10.9246395726</c:v>
                      </c:pt>
                      <c:pt idx="8939">
                        <c:v>10.9246395726</c:v>
                      </c:pt>
                      <c:pt idx="8940">
                        <c:v>10.9246395726</c:v>
                      </c:pt>
                      <c:pt idx="8941">
                        <c:v>10.9246395726</c:v>
                      </c:pt>
                      <c:pt idx="8942">
                        <c:v>10.9246395726</c:v>
                      </c:pt>
                      <c:pt idx="8943">
                        <c:v>10.9246395726</c:v>
                      </c:pt>
                      <c:pt idx="8944">
                        <c:v>10.9246395726</c:v>
                      </c:pt>
                      <c:pt idx="8945">
                        <c:v>10.9246395726</c:v>
                      </c:pt>
                      <c:pt idx="8946">
                        <c:v>10.9246395726</c:v>
                      </c:pt>
                      <c:pt idx="8947">
                        <c:v>10.9246395726</c:v>
                      </c:pt>
                      <c:pt idx="8948">
                        <c:v>10.9246395726</c:v>
                      </c:pt>
                      <c:pt idx="8949">
                        <c:v>10.9246395726</c:v>
                      </c:pt>
                      <c:pt idx="8950">
                        <c:v>10.9246395726</c:v>
                      </c:pt>
                      <c:pt idx="8951">
                        <c:v>10.9246395726</c:v>
                      </c:pt>
                      <c:pt idx="8952">
                        <c:v>10.9246395726</c:v>
                      </c:pt>
                      <c:pt idx="8953">
                        <c:v>10.9246395726</c:v>
                      </c:pt>
                      <c:pt idx="8954">
                        <c:v>10.9246395726</c:v>
                      </c:pt>
                      <c:pt idx="8955">
                        <c:v>10.9246395726</c:v>
                      </c:pt>
                      <c:pt idx="8956">
                        <c:v>10.9246395726</c:v>
                      </c:pt>
                      <c:pt idx="8957">
                        <c:v>10.9218078879</c:v>
                      </c:pt>
                      <c:pt idx="8958">
                        <c:v>10.9218078879</c:v>
                      </c:pt>
                      <c:pt idx="8959">
                        <c:v>10.9218078879</c:v>
                      </c:pt>
                      <c:pt idx="8960">
                        <c:v>10.9218078879</c:v>
                      </c:pt>
                      <c:pt idx="8961">
                        <c:v>10.9218078879</c:v>
                      </c:pt>
                      <c:pt idx="8962">
                        <c:v>10.9218078879</c:v>
                      </c:pt>
                      <c:pt idx="8963">
                        <c:v>10.9218078879</c:v>
                      </c:pt>
                      <c:pt idx="8964">
                        <c:v>10.9218078879</c:v>
                      </c:pt>
                      <c:pt idx="8965">
                        <c:v>10.9218078879</c:v>
                      </c:pt>
                      <c:pt idx="8966">
                        <c:v>10.9218078879</c:v>
                      </c:pt>
                      <c:pt idx="8967">
                        <c:v>10.9218078879</c:v>
                      </c:pt>
                      <c:pt idx="8968">
                        <c:v>10.9218078879</c:v>
                      </c:pt>
                      <c:pt idx="8969">
                        <c:v>10.9218078879</c:v>
                      </c:pt>
                      <c:pt idx="8970">
                        <c:v>10.9218078879</c:v>
                      </c:pt>
                      <c:pt idx="8971">
                        <c:v>10.9218078879</c:v>
                      </c:pt>
                      <c:pt idx="8972">
                        <c:v>10.9218078879</c:v>
                      </c:pt>
                      <c:pt idx="8973">
                        <c:v>10.9218078879</c:v>
                      </c:pt>
                      <c:pt idx="8974">
                        <c:v>10.9218078879</c:v>
                      </c:pt>
                      <c:pt idx="8975">
                        <c:v>10.9218078879</c:v>
                      </c:pt>
                      <c:pt idx="8976">
                        <c:v>10.9189762032</c:v>
                      </c:pt>
                      <c:pt idx="8977">
                        <c:v>10.9189762032</c:v>
                      </c:pt>
                      <c:pt idx="8978">
                        <c:v>10.9189762032</c:v>
                      </c:pt>
                      <c:pt idx="8979">
                        <c:v>10.9189762032</c:v>
                      </c:pt>
                      <c:pt idx="8980">
                        <c:v>10.9189762032</c:v>
                      </c:pt>
                      <c:pt idx="8981">
                        <c:v>10.9189762032</c:v>
                      </c:pt>
                      <c:pt idx="8982">
                        <c:v>10.9189762032</c:v>
                      </c:pt>
                      <c:pt idx="8983">
                        <c:v>10.9189762032</c:v>
                      </c:pt>
                      <c:pt idx="8984">
                        <c:v>10.9189762032</c:v>
                      </c:pt>
                      <c:pt idx="8985">
                        <c:v>10.9189762032</c:v>
                      </c:pt>
                      <c:pt idx="8986">
                        <c:v>10.9189762032</c:v>
                      </c:pt>
                      <c:pt idx="8987">
                        <c:v>10.9189762032</c:v>
                      </c:pt>
                      <c:pt idx="8988">
                        <c:v>10.9189762032</c:v>
                      </c:pt>
                      <c:pt idx="8989">
                        <c:v>10.9189762032</c:v>
                      </c:pt>
                      <c:pt idx="8990">
                        <c:v>10.9189762032</c:v>
                      </c:pt>
                      <c:pt idx="8991">
                        <c:v>10.9189762032</c:v>
                      </c:pt>
                      <c:pt idx="8992">
                        <c:v>10.9189762032</c:v>
                      </c:pt>
                      <c:pt idx="8993">
                        <c:v>10.9189762032</c:v>
                      </c:pt>
                      <c:pt idx="8994">
                        <c:v>10.9189762032</c:v>
                      </c:pt>
                      <c:pt idx="8995">
                        <c:v>10.916144518499999</c:v>
                      </c:pt>
                      <c:pt idx="8996">
                        <c:v>10.916144518499999</c:v>
                      </c:pt>
                      <c:pt idx="8997">
                        <c:v>10.916144518499999</c:v>
                      </c:pt>
                      <c:pt idx="8998">
                        <c:v>10.916144518499999</c:v>
                      </c:pt>
                      <c:pt idx="8999">
                        <c:v>10.916144518499999</c:v>
                      </c:pt>
                      <c:pt idx="9000">
                        <c:v>10.916144518499999</c:v>
                      </c:pt>
                      <c:pt idx="9001">
                        <c:v>10.916144518499999</c:v>
                      </c:pt>
                      <c:pt idx="9002">
                        <c:v>10.916144518499999</c:v>
                      </c:pt>
                      <c:pt idx="9003">
                        <c:v>10.916144518499999</c:v>
                      </c:pt>
                      <c:pt idx="9004">
                        <c:v>10.916144518499999</c:v>
                      </c:pt>
                      <c:pt idx="9005">
                        <c:v>10.916144518499999</c:v>
                      </c:pt>
                      <c:pt idx="9006">
                        <c:v>10.916144518499999</c:v>
                      </c:pt>
                      <c:pt idx="9007">
                        <c:v>10.916144518499999</c:v>
                      </c:pt>
                      <c:pt idx="9008">
                        <c:v>10.916144518499999</c:v>
                      </c:pt>
                      <c:pt idx="9009">
                        <c:v>10.916144518499999</c:v>
                      </c:pt>
                      <c:pt idx="9010">
                        <c:v>10.916144518499999</c:v>
                      </c:pt>
                      <c:pt idx="9011">
                        <c:v>10.916144518499999</c:v>
                      </c:pt>
                      <c:pt idx="9012">
                        <c:v>10.916144518499999</c:v>
                      </c:pt>
                      <c:pt idx="9013">
                        <c:v>10.916144518499999</c:v>
                      </c:pt>
                      <c:pt idx="9014">
                        <c:v>10.916144518499999</c:v>
                      </c:pt>
                      <c:pt idx="9015">
                        <c:v>10.913312833799999</c:v>
                      </c:pt>
                      <c:pt idx="9016">
                        <c:v>10.913312833799999</c:v>
                      </c:pt>
                      <c:pt idx="9017">
                        <c:v>10.913312833799999</c:v>
                      </c:pt>
                      <c:pt idx="9018">
                        <c:v>10.913312833799999</c:v>
                      </c:pt>
                      <c:pt idx="9019">
                        <c:v>10.913312833799999</c:v>
                      </c:pt>
                      <c:pt idx="9020">
                        <c:v>10.913312833799999</c:v>
                      </c:pt>
                      <c:pt idx="9021">
                        <c:v>10.913312833799999</c:v>
                      </c:pt>
                      <c:pt idx="9022">
                        <c:v>10.913312833799999</c:v>
                      </c:pt>
                      <c:pt idx="9023">
                        <c:v>10.913312833799999</c:v>
                      </c:pt>
                      <c:pt idx="9024">
                        <c:v>10.913312833799999</c:v>
                      </c:pt>
                      <c:pt idx="9025">
                        <c:v>10.913312833799999</c:v>
                      </c:pt>
                      <c:pt idx="9026">
                        <c:v>10.913312833799999</c:v>
                      </c:pt>
                      <c:pt idx="9027">
                        <c:v>10.913312833799999</c:v>
                      </c:pt>
                      <c:pt idx="9028">
                        <c:v>10.913312833799999</c:v>
                      </c:pt>
                      <c:pt idx="9029">
                        <c:v>10.913312833799999</c:v>
                      </c:pt>
                      <c:pt idx="9030">
                        <c:v>10.913312833799999</c:v>
                      </c:pt>
                      <c:pt idx="9031">
                        <c:v>10.913312833799999</c:v>
                      </c:pt>
                      <c:pt idx="9032">
                        <c:v>10.913312833799999</c:v>
                      </c:pt>
                      <c:pt idx="9033">
                        <c:v>10.913312833799999</c:v>
                      </c:pt>
                      <c:pt idx="9034">
                        <c:v>10.910481149100001</c:v>
                      </c:pt>
                      <c:pt idx="9035">
                        <c:v>10.910481149100001</c:v>
                      </c:pt>
                      <c:pt idx="9036">
                        <c:v>10.910481149100001</c:v>
                      </c:pt>
                      <c:pt idx="9037">
                        <c:v>10.910481149100001</c:v>
                      </c:pt>
                      <c:pt idx="9038">
                        <c:v>10.910481149100001</c:v>
                      </c:pt>
                      <c:pt idx="9039">
                        <c:v>10.910481149100001</c:v>
                      </c:pt>
                      <c:pt idx="9040">
                        <c:v>10.910481149100001</c:v>
                      </c:pt>
                      <c:pt idx="9041">
                        <c:v>10.910481149100001</c:v>
                      </c:pt>
                      <c:pt idx="9042">
                        <c:v>10.910481149100001</c:v>
                      </c:pt>
                      <c:pt idx="9043">
                        <c:v>10.910481149100001</c:v>
                      </c:pt>
                      <c:pt idx="9044">
                        <c:v>10.910481149100001</c:v>
                      </c:pt>
                      <c:pt idx="9045">
                        <c:v>10.910481149100001</c:v>
                      </c:pt>
                      <c:pt idx="9046">
                        <c:v>10.910481149100001</c:v>
                      </c:pt>
                      <c:pt idx="9047">
                        <c:v>10.910481149100001</c:v>
                      </c:pt>
                      <c:pt idx="9048">
                        <c:v>10.910481149100001</c:v>
                      </c:pt>
                      <c:pt idx="9049">
                        <c:v>10.910481149100001</c:v>
                      </c:pt>
                      <c:pt idx="9050">
                        <c:v>10.910481149100001</c:v>
                      </c:pt>
                      <c:pt idx="9051">
                        <c:v>10.910481149100001</c:v>
                      </c:pt>
                      <c:pt idx="9052">
                        <c:v>10.910481149100001</c:v>
                      </c:pt>
                      <c:pt idx="9053">
                        <c:v>10.907649464399999</c:v>
                      </c:pt>
                      <c:pt idx="9054">
                        <c:v>10.907649464399999</c:v>
                      </c:pt>
                      <c:pt idx="9055">
                        <c:v>10.907649464399999</c:v>
                      </c:pt>
                      <c:pt idx="9056">
                        <c:v>10.907649464399999</c:v>
                      </c:pt>
                      <c:pt idx="9057">
                        <c:v>10.907649464399999</c:v>
                      </c:pt>
                      <c:pt idx="9058">
                        <c:v>10.907649464399999</c:v>
                      </c:pt>
                      <c:pt idx="9059">
                        <c:v>10.907649464399999</c:v>
                      </c:pt>
                      <c:pt idx="9060">
                        <c:v>10.907649464399999</c:v>
                      </c:pt>
                      <c:pt idx="9061">
                        <c:v>10.907649464399999</c:v>
                      </c:pt>
                      <c:pt idx="9062">
                        <c:v>10.907649464399999</c:v>
                      </c:pt>
                      <c:pt idx="9063">
                        <c:v>10.907649464399999</c:v>
                      </c:pt>
                      <c:pt idx="9064">
                        <c:v>10.907649464399999</c:v>
                      </c:pt>
                      <c:pt idx="9065">
                        <c:v>10.907649464399999</c:v>
                      </c:pt>
                      <c:pt idx="9066">
                        <c:v>10.907649464399999</c:v>
                      </c:pt>
                      <c:pt idx="9067">
                        <c:v>10.907649464399999</c:v>
                      </c:pt>
                      <c:pt idx="9068">
                        <c:v>10.907649464399999</c:v>
                      </c:pt>
                      <c:pt idx="9069">
                        <c:v>10.907649464399999</c:v>
                      </c:pt>
                      <c:pt idx="9070">
                        <c:v>10.907649464399999</c:v>
                      </c:pt>
                      <c:pt idx="9071">
                        <c:v>10.907649464399999</c:v>
                      </c:pt>
                      <c:pt idx="9072">
                        <c:v>10.907649464399999</c:v>
                      </c:pt>
                      <c:pt idx="9073">
                        <c:v>10.9048177797</c:v>
                      </c:pt>
                      <c:pt idx="9074">
                        <c:v>10.9048177797</c:v>
                      </c:pt>
                      <c:pt idx="9075">
                        <c:v>10.9048177797</c:v>
                      </c:pt>
                      <c:pt idx="9076">
                        <c:v>10.9048177797</c:v>
                      </c:pt>
                      <c:pt idx="9077">
                        <c:v>10.9048177797</c:v>
                      </c:pt>
                      <c:pt idx="9078">
                        <c:v>10.9048177797</c:v>
                      </c:pt>
                      <c:pt idx="9079">
                        <c:v>10.9048177797</c:v>
                      </c:pt>
                      <c:pt idx="9080">
                        <c:v>10.9048177797</c:v>
                      </c:pt>
                      <c:pt idx="9081">
                        <c:v>10.9048177797</c:v>
                      </c:pt>
                      <c:pt idx="9082">
                        <c:v>10.9048177797</c:v>
                      </c:pt>
                      <c:pt idx="9083">
                        <c:v>10.9048177797</c:v>
                      </c:pt>
                      <c:pt idx="9084">
                        <c:v>10.9048177797</c:v>
                      </c:pt>
                      <c:pt idx="9085">
                        <c:v>10.9048177797</c:v>
                      </c:pt>
                      <c:pt idx="9086">
                        <c:v>10.9048177797</c:v>
                      </c:pt>
                      <c:pt idx="9087">
                        <c:v>10.9048177797</c:v>
                      </c:pt>
                      <c:pt idx="9088">
                        <c:v>10.9048177797</c:v>
                      </c:pt>
                      <c:pt idx="9089">
                        <c:v>10.9048177797</c:v>
                      </c:pt>
                      <c:pt idx="9090">
                        <c:v>10.9048177797</c:v>
                      </c:pt>
                      <c:pt idx="9091">
                        <c:v>10.9048177797</c:v>
                      </c:pt>
                      <c:pt idx="9092">
                        <c:v>10.901986095</c:v>
                      </c:pt>
                      <c:pt idx="9093">
                        <c:v>10.901986095</c:v>
                      </c:pt>
                      <c:pt idx="9094">
                        <c:v>10.901986095</c:v>
                      </c:pt>
                      <c:pt idx="9095">
                        <c:v>10.901986095</c:v>
                      </c:pt>
                      <c:pt idx="9096">
                        <c:v>10.901986095</c:v>
                      </c:pt>
                      <c:pt idx="9097">
                        <c:v>10.901986095</c:v>
                      </c:pt>
                      <c:pt idx="9098">
                        <c:v>10.901986095</c:v>
                      </c:pt>
                      <c:pt idx="9099">
                        <c:v>10.901986095</c:v>
                      </c:pt>
                      <c:pt idx="9100">
                        <c:v>10.901986095</c:v>
                      </c:pt>
                      <c:pt idx="9101">
                        <c:v>10.901986095</c:v>
                      </c:pt>
                      <c:pt idx="9102">
                        <c:v>10.901986095</c:v>
                      </c:pt>
                      <c:pt idx="9103">
                        <c:v>10.901986095</c:v>
                      </c:pt>
                      <c:pt idx="9104">
                        <c:v>10.901986095</c:v>
                      </c:pt>
                      <c:pt idx="9105">
                        <c:v>10.901986095</c:v>
                      </c:pt>
                      <c:pt idx="9106">
                        <c:v>10.901986095</c:v>
                      </c:pt>
                      <c:pt idx="9107">
                        <c:v>10.901986095</c:v>
                      </c:pt>
                      <c:pt idx="9108">
                        <c:v>10.901986095</c:v>
                      </c:pt>
                      <c:pt idx="9109">
                        <c:v>10.901986095</c:v>
                      </c:pt>
                      <c:pt idx="9110">
                        <c:v>10.901986095</c:v>
                      </c:pt>
                      <c:pt idx="9111">
                        <c:v>10.8991544103</c:v>
                      </c:pt>
                      <c:pt idx="9112">
                        <c:v>10.8991544103</c:v>
                      </c:pt>
                      <c:pt idx="9113">
                        <c:v>10.8991544103</c:v>
                      </c:pt>
                      <c:pt idx="9114">
                        <c:v>10.8991544103</c:v>
                      </c:pt>
                      <c:pt idx="9115">
                        <c:v>10.8991544103</c:v>
                      </c:pt>
                      <c:pt idx="9116">
                        <c:v>10.8991544103</c:v>
                      </c:pt>
                      <c:pt idx="9117">
                        <c:v>10.8991544103</c:v>
                      </c:pt>
                      <c:pt idx="9118">
                        <c:v>10.8991544103</c:v>
                      </c:pt>
                      <c:pt idx="9119">
                        <c:v>10.8991544103</c:v>
                      </c:pt>
                      <c:pt idx="9120">
                        <c:v>10.8991544103</c:v>
                      </c:pt>
                      <c:pt idx="9121">
                        <c:v>10.8991544103</c:v>
                      </c:pt>
                      <c:pt idx="9122">
                        <c:v>10.8991544103</c:v>
                      </c:pt>
                      <c:pt idx="9123">
                        <c:v>10.8991544103</c:v>
                      </c:pt>
                      <c:pt idx="9124">
                        <c:v>10.8991544103</c:v>
                      </c:pt>
                      <c:pt idx="9125">
                        <c:v>10.8991544103</c:v>
                      </c:pt>
                      <c:pt idx="9126">
                        <c:v>10.8991544103</c:v>
                      </c:pt>
                      <c:pt idx="9127">
                        <c:v>10.8991544103</c:v>
                      </c:pt>
                      <c:pt idx="9128">
                        <c:v>10.8991544103</c:v>
                      </c:pt>
                      <c:pt idx="9129">
                        <c:v>10.8991544103</c:v>
                      </c:pt>
                      <c:pt idx="9130">
                        <c:v>10.8991544103</c:v>
                      </c:pt>
                      <c:pt idx="9131">
                        <c:v>10.896322725599999</c:v>
                      </c:pt>
                      <c:pt idx="9132">
                        <c:v>10.896322725599999</c:v>
                      </c:pt>
                      <c:pt idx="9133">
                        <c:v>10.896322725599999</c:v>
                      </c:pt>
                      <c:pt idx="9134">
                        <c:v>10.896322725599999</c:v>
                      </c:pt>
                      <c:pt idx="9135">
                        <c:v>10.896322725599999</c:v>
                      </c:pt>
                      <c:pt idx="9136">
                        <c:v>10.896322725599999</c:v>
                      </c:pt>
                      <c:pt idx="9137">
                        <c:v>10.896322725599999</c:v>
                      </c:pt>
                      <c:pt idx="9138">
                        <c:v>10.896322725599999</c:v>
                      </c:pt>
                      <c:pt idx="9139">
                        <c:v>10.896322725599999</c:v>
                      </c:pt>
                      <c:pt idx="9140">
                        <c:v>10.896322725599999</c:v>
                      </c:pt>
                      <c:pt idx="9141">
                        <c:v>10.896322725599999</c:v>
                      </c:pt>
                      <c:pt idx="9142">
                        <c:v>10.896322725599999</c:v>
                      </c:pt>
                      <c:pt idx="9143">
                        <c:v>10.896322725599999</c:v>
                      </c:pt>
                      <c:pt idx="9144">
                        <c:v>10.896322725599999</c:v>
                      </c:pt>
                    </c:numCache>
                  </c:numRef>
                </c:yVal>
                <c:smooth val="1"/>
              </c15:ser>
            </c15:filteredScatterSeries>
          </c:ext>
        </c:extLst>
      </c:scatterChart>
      <c:valAx>
        <c:axId val="39970688"/>
        <c:scaling>
          <c:orientation val="minMax"/>
          <c:max val="3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dirty="0" err="1" smtClean="0"/>
                  <a:t>Tiempo</a:t>
                </a:r>
                <a:r>
                  <a:rPr lang="en-US" dirty="0" smtClean="0"/>
                  <a:t> (d</a:t>
                </a:r>
                <a:r>
                  <a:rPr lang="es-DO" sz="1000" b="0" i="0" u="none" strike="noStrike" baseline="0" dirty="0" smtClean="0">
                    <a:effectLst/>
                  </a:rPr>
                  <a:t>í</a:t>
                </a:r>
                <a:r>
                  <a:rPr lang="en-US" dirty="0" smtClean="0"/>
                  <a:t>as)</a:t>
                </a:r>
                <a:endParaRPr lang="en-US" dirty="0"/>
              </a:p>
            </c:rich>
          </c:tx>
          <c:layout/>
          <c:overlay val="0"/>
          <c:spPr>
            <a:noFill/>
            <a:ln>
              <a:noFill/>
            </a:ln>
            <a:effectLst/>
          </c:spPr>
        </c:title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0647808"/>
        <c:crosses val="autoZero"/>
        <c:crossBetween val="midCat"/>
      </c:valAx>
      <c:valAx>
        <c:axId val="70647808"/>
        <c:scaling>
          <c:orientation val="minMax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dirty="0" smtClean="0"/>
                  <a:t>Caudal (</a:t>
                </a:r>
                <a:r>
                  <a:rPr lang="en-US" dirty="0" err="1" smtClean="0"/>
                  <a:t>cms</a:t>
                </a:r>
                <a:r>
                  <a:rPr lang="en-US" dirty="0"/>
                  <a:t>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</c:title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9970688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29723603859185"/>
          <c:y val="7.9724763569078941E-2"/>
          <c:w val="0.20531198609454043"/>
          <c:h val="0.15017750042536299"/>
        </c:manualLayout>
      </c:layout>
      <c:overlay val="1"/>
      <c:spPr>
        <a:solidFill>
          <a:schemeClr val="bg1"/>
        </a:solidFill>
        <a:ln w="12700">
          <a:solidFill>
            <a:schemeClr val="bg1">
              <a:lumMod val="50000"/>
            </a:schemeClr>
          </a:solidFill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ysClr val="windowText" lastClr="000000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solidFill>
      <a:schemeClr val="bg1"/>
    </a:solidFill>
    <a:ln w="9525" cap="flat" cmpd="sng" algn="ctr">
      <a:solidFill>
        <a:schemeClr val="bg1">
          <a:lumMod val="85000"/>
        </a:schemeClr>
      </a:solidFill>
      <a:round/>
    </a:ln>
    <a:effectLst/>
  </c:spPr>
  <c:txPr>
    <a:bodyPr/>
    <a:lstStyle/>
    <a:p>
      <a:pPr>
        <a:defRPr>
          <a:solidFill>
            <a:sysClr val="windowText" lastClr="000000"/>
          </a:solidFill>
        </a:defRPr>
      </a:pPr>
      <a:endParaRPr lang="en-US"/>
    </a:p>
  </c:txPr>
  <c:externalData r:id="rId2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AE06E0E-4ABA-4C8F-88BE-0EB0640D1266}" type="datetimeFigureOut">
              <a:rPr lang="en-US"/>
              <a:t>4/13/2015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6A1EB61-C5FF-4AE4-BAF5-2D2FCE07300A}" type="slidenum">
              <a:rPr lang="en-US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843079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1EB61-C5FF-4AE4-BAF5-2D2FCE07300A}" type="slidenum">
              <a:rPr lang="en-US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334112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1EB61-C5FF-4AE4-BAF5-2D2FCE07300A}" type="slidenum">
              <a:rPr lang="en-US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152246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1EB61-C5FF-4AE4-BAF5-2D2FCE07300A}" type="slidenum">
              <a:rPr lang="en-US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735780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1EB61-C5FF-4AE4-BAF5-2D2FCE07300A}" type="slidenum">
              <a:rPr lang="en-US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190637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1EB61-C5FF-4AE4-BAF5-2D2FCE07300A}" type="slidenum">
              <a:rPr lang="en-US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103245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1EB61-C5FF-4AE4-BAF5-2D2FCE07300A}" type="slidenum">
              <a:rPr lang="en-US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278533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1EB61-C5FF-4AE4-BAF5-2D2FCE07300A}" type="slidenum">
              <a:rPr lang="en-US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705619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1EB61-C5FF-4AE4-BAF5-2D2FCE07300A}" type="slidenum">
              <a:rPr lang="en-US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85279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1EB61-C5FF-4AE4-BAF5-2D2FCE07300A}" type="slidenum">
              <a:rPr lang="en-US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239932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1EB61-C5FF-4AE4-BAF5-2D2FCE07300A}" type="slidenum">
              <a:rPr lang="en-US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860330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1EB61-C5FF-4AE4-BAF5-2D2FCE07300A}" type="slidenum">
              <a:rPr lang="en-US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61989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We could put an arrow point at the 85%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1EB61-C5FF-4AE4-BAF5-2D2FCE07300A}" type="slidenum">
              <a:rPr lang="en-US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940881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We could put an arrow point at the 85%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1EB61-C5FF-4AE4-BAF5-2D2FCE07300A}" type="slidenum">
              <a:rPr lang="en-US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634249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1EB61-C5FF-4AE4-BAF5-2D2FCE07300A}" type="slidenum">
              <a:rPr lang="en-US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613658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2"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" name="Group 10"/>
          <p:cNvGrpSpPr/>
          <p:nvPr/>
        </p:nvGrpSpPr>
        <p:grpSpPr>
          <a:xfrm>
            <a:off x="0" y="0"/>
            <a:ext cx="2305051" cy="6858001"/>
            <a:chOff x="0" y="0"/>
            <a:chExt cx="2305051" cy="6858001"/>
          </a:xfrm>
          <a:gradFill flip="none" rotWithShape="1">
            <a:gsLst>
              <a:gs pos="0">
                <a:schemeClr val="tx2"/>
              </a:gs>
              <a:gs pos="100000">
                <a:schemeClr val="bg2">
                  <a:lumMod val="60000"/>
                  <a:lumOff val="40000"/>
                </a:schemeClr>
              </a:gs>
            </a:gsLst>
            <a:lin ang="5400000" scaled="0"/>
            <a:tileRect/>
          </a:gradFill>
        </p:grpSpPr>
        <p:sp>
          <p:nvSpPr>
            <p:cNvPr id="12" name="Rectangle 5"/>
            <p:cNvSpPr>
              <a:spLocks noChangeArrowheads="1"/>
            </p:cNvSpPr>
            <p:nvPr/>
          </p:nvSpPr>
          <p:spPr bwMode="auto">
            <a:xfrm>
              <a:off x="1209675" y="4763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1128713" y="21764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1123950" y="4021138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5" name="Rectangle 8"/>
            <p:cNvSpPr>
              <a:spLocks noChangeArrowheads="1"/>
            </p:cNvSpPr>
            <p:nvPr/>
          </p:nvSpPr>
          <p:spPr bwMode="auto">
            <a:xfrm>
              <a:off x="414338" y="9525"/>
              <a:ext cx="28575" cy="44815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6" name="Freeform 9"/>
            <p:cNvSpPr>
              <a:spLocks noEditPoints="1"/>
            </p:cNvSpPr>
            <p:nvPr/>
          </p:nvSpPr>
          <p:spPr bwMode="auto">
            <a:xfrm>
              <a:off x="333375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7" name="Freeform 10"/>
            <p:cNvSpPr/>
            <p:nvPr/>
          </p:nvSpPr>
          <p:spPr bwMode="auto">
            <a:xfrm>
              <a:off x="190500" y="9525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66"/>
                  </a:lnTo>
                  <a:lnTo>
                    <a:pt x="81" y="38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3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8" name="Freeform 11"/>
            <p:cNvSpPr/>
            <p:nvPr/>
          </p:nvSpPr>
          <p:spPr bwMode="auto">
            <a:xfrm>
              <a:off x="1290638" y="14288"/>
              <a:ext cx="376238" cy="1801813"/>
            </a:xfrm>
            <a:custGeom>
              <a:avLst/>
              <a:gdLst/>
              <a:ahLst/>
              <a:cxnLst/>
              <a:rect l="0" t="0" r="r" b="b"/>
              <a:pathLst>
                <a:path w="237" h="1135">
                  <a:moveTo>
                    <a:pt x="222" y="1135"/>
                  </a:moveTo>
                  <a:lnTo>
                    <a:pt x="0" y="620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17"/>
                  </a:lnTo>
                  <a:lnTo>
                    <a:pt x="237" y="1129"/>
                  </a:lnTo>
                  <a:lnTo>
                    <a:pt x="222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9" name="Freeform 12"/>
            <p:cNvSpPr>
              <a:spLocks noEditPoints="1"/>
            </p:cNvSpPr>
            <p:nvPr/>
          </p:nvSpPr>
          <p:spPr bwMode="auto">
            <a:xfrm>
              <a:off x="1600200" y="180181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0" name="Freeform 13"/>
            <p:cNvSpPr/>
            <p:nvPr/>
          </p:nvSpPr>
          <p:spPr bwMode="auto">
            <a:xfrm>
              <a:off x="1381125" y="9525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219" y="898"/>
                  </a:moveTo>
                  <a:lnTo>
                    <a:pt x="0" y="3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80"/>
                  </a:lnTo>
                  <a:lnTo>
                    <a:pt x="234" y="892"/>
                  </a:lnTo>
                  <a:lnTo>
                    <a:pt x="219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1" name="Freeform 14"/>
            <p:cNvSpPr/>
            <p:nvPr/>
          </p:nvSpPr>
          <p:spPr bwMode="auto">
            <a:xfrm>
              <a:off x="1643063" y="0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96" y="575"/>
                  </a:moveTo>
                  <a:lnTo>
                    <a:pt x="78" y="575"/>
                  </a:lnTo>
                  <a:lnTo>
                    <a:pt x="78" y="192"/>
                  </a:lnTo>
                  <a:lnTo>
                    <a:pt x="0" y="6"/>
                  </a:lnTo>
                  <a:lnTo>
                    <a:pt x="15" y="0"/>
                  </a:lnTo>
                  <a:lnTo>
                    <a:pt x="96" y="189"/>
                  </a:lnTo>
                  <a:lnTo>
                    <a:pt x="96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2" name="Freeform 15"/>
            <p:cNvSpPr>
              <a:spLocks noEditPoints="1"/>
            </p:cNvSpPr>
            <p:nvPr/>
          </p:nvSpPr>
          <p:spPr bwMode="auto">
            <a:xfrm>
              <a:off x="1685925" y="14208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3" name="Freeform 16"/>
            <p:cNvSpPr>
              <a:spLocks noEditPoints="1"/>
            </p:cNvSpPr>
            <p:nvPr/>
          </p:nvSpPr>
          <p:spPr bwMode="auto">
            <a:xfrm>
              <a:off x="168592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4" name="Freeform 17"/>
            <p:cNvSpPr/>
            <p:nvPr/>
          </p:nvSpPr>
          <p:spPr bwMode="auto">
            <a:xfrm>
              <a:off x="1743075" y="4763"/>
              <a:ext cx="419100" cy="522288"/>
            </a:xfrm>
            <a:custGeom>
              <a:avLst/>
              <a:gdLst/>
              <a:ahLst/>
              <a:cxnLst/>
              <a:rect l="0" t="0" r="r" b="b"/>
              <a:pathLst>
                <a:path w="264" h="329">
                  <a:moveTo>
                    <a:pt x="252" y="329"/>
                  </a:moveTo>
                  <a:lnTo>
                    <a:pt x="45" y="120"/>
                  </a:lnTo>
                  <a:lnTo>
                    <a:pt x="0" y="6"/>
                  </a:lnTo>
                  <a:lnTo>
                    <a:pt x="15" y="0"/>
                  </a:lnTo>
                  <a:lnTo>
                    <a:pt x="60" y="111"/>
                  </a:lnTo>
                  <a:lnTo>
                    <a:pt x="264" y="317"/>
                  </a:lnTo>
                  <a:lnTo>
                    <a:pt x="252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5" name="Freeform 18"/>
            <p:cNvSpPr>
              <a:spLocks noEditPoints="1"/>
            </p:cNvSpPr>
            <p:nvPr/>
          </p:nvSpPr>
          <p:spPr bwMode="auto">
            <a:xfrm>
              <a:off x="2119313" y="488950"/>
              <a:ext cx="161925" cy="147638"/>
            </a:xfrm>
            <a:custGeom>
              <a:avLst/>
              <a:gdLst/>
              <a:ahLst/>
              <a:cxnLst/>
              <a:rect l="0" t="0" r="r" b="b"/>
              <a:pathLst>
                <a:path w="34" h="31">
                  <a:moveTo>
                    <a:pt x="17" y="31"/>
                  </a:moveTo>
                  <a:cubicBezTo>
                    <a:pt x="13" y="31"/>
                    <a:pt x="9" y="30"/>
                    <a:pt x="6" y="27"/>
                  </a:cubicBezTo>
                  <a:cubicBezTo>
                    <a:pt x="0" y="20"/>
                    <a:pt x="0" y="10"/>
                    <a:pt x="6" y="4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21" y="0"/>
                    <a:pt x="25" y="1"/>
                    <a:pt x="28" y="4"/>
                  </a:cubicBezTo>
                  <a:cubicBezTo>
                    <a:pt x="34" y="10"/>
                    <a:pt x="34" y="20"/>
                    <a:pt x="28" y="27"/>
                  </a:cubicBezTo>
                  <a:cubicBezTo>
                    <a:pt x="25" y="30"/>
                    <a:pt x="21" y="31"/>
                    <a:pt x="17" y="31"/>
                  </a:cubicBezTo>
                  <a:close/>
                  <a:moveTo>
                    <a:pt x="17" y="4"/>
                  </a:moveTo>
                  <a:cubicBezTo>
                    <a:pt x="14" y="4"/>
                    <a:pt x="11" y="5"/>
                    <a:pt x="9" y="7"/>
                  </a:cubicBezTo>
                  <a:cubicBezTo>
                    <a:pt x="4" y="12"/>
                    <a:pt x="4" y="19"/>
                    <a:pt x="9" y="24"/>
                  </a:cubicBezTo>
                  <a:cubicBezTo>
                    <a:pt x="11" y="26"/>
                    <a:pt x="14" y="27"/>
                    <a:pt x="17" y="27"/>
                  </a:cubicBezTo>
                  <a:cubicBezTo>
                    <a:pt x="20" y="27"/>
                    <a:pt x="23" y="26"/>
                    <a:pt x="25" y="24"/>
                  </a:cubicBezTo>
                  <a:cubicBezTo>
                    <a:pt x="30" y="19"/>
                    <a:pt x="30" y="12"/>
                    <a:pt x="25" y="7"/>
                  </a:cubicBezTo>
                  <a:cubicBezTo>
                    <a:pt x="23" y="5"/>
                    <a:pt x="20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6" name="Freeform 19"/>
            <p:cNvSpPr/>
            <p:nvPr/>
          </p:nvSpPr>
          <p:spPr bwMode="auto">
            <a:xfrm>
              <a:off x="952500" y="4763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72"/>
                  </a:lnTo>
                  <a:lnTo>
                    <a:pt x="0" y="189"/>
                  </a:lnTo>
                  <a:lnTo>
                    <a:pt x="81" y="0"/>
                  </a:lnTo>
                  <a:lnTo>
                    <a:pt x="96" y="6"/>
                  </a:lnTo>
                  <a:lnTo>
                    <a:pt x="15" y="192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7" name="Freeform 20"/>
            <p:cNvSpPr>
              <a:spLocks noEditPoints="1"/>
            </p:cNvSpPr>
            <p:nvPr/>
          </p:nvSpPr>
          <p:spPr bwMode="auto">
            <a:xfrm>
              <a:off x="8667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2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8" name="Freeform 21"/>
            <p:cNvSpPr>
              <a:spLocks noEditPoints="1"/>
            </p:cNvSpPr>
            <p:nvPr/>
          </p:nvSpPr>
          <p:spPr bwMode="auto">
            <a:xfrm>
              <a:off x="890588" y="15541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9" name="Freeform 22"/>
            <p:cNvSpPr/>
            <p:nvPr/>
          </p:nvSpPr>
          <p:spPr bwMode="auto">
            <a:xfrm>
              <a:off x="738188" y="5622925"/>
              <a:ext cx="338138" cy="1216025"/>
            </a:xfrm>
            <a:custGeom>
              <a:avLst/>
              <a:gdLst/>
              <a:ahLst/>
              <a:cxnLst/>
              <a:rect l="0" t="0" r="r" b="b"/>
              <a:pathLst>
                <a:path w="213" h="766">
                  <a:moveTo>
                    <a:pt x="213" y="766"/>
                  </a:moveTo>
                  <a:lnTo>
                    <a:pt x="195" y="766"/>
                  </a:lnTo>
                  <a:lnTo>
                    <a:pt x="195" y="464"/>
                  </a:lnTo>
                  <a:lnTo>
                    <a:pt x="0" y="6"/>
                  </a:lnTo>
                  <a:lnTo>
                    <a:pt x="12" y="0"/>
                  </a:lnTo>
                  <a:lnTo>
                    <a:pt x="213" y="461"/>
                  </a:lnTo>
                  <a:lnTo>
                    <a:pt x="213" y="7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0" name="Freeform 23"/>
            <p:cNvSpPr>
              <a:spLocks noEditPoints="1"/>
            </p:cNvSpPr>
            <p:nvPr/>
          </p:nvSpPr>
          <p:spPr bwMode="auto">
            <a:xfrm>
              <a:off x="647700" y="5480050"/>
              <a:ext cx="157163" cy="157163"/>
            </a:xfrm>
            <a:custGeom>
              <a:avLst/>
              <a:gdLst/>
              <a:ahLst/>
              <a:cxnLst/>
              <a:rect l="0" t="0" r="r" b="b"/>
              <a:pathLst>
                <a:path w="33" h="33">
                  <a:moveTo>
                    <a:pt x="17" y="33"/>
                  </a:moveTo>
                  <a:cubicBezTo>
                    <a:pt x="8" y="33"/>
                    <a:pt x="0" y="26"/>
                    <a:pt x="0" y="17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6" y="0"/>
                    <a:pt x="33" y="8"/>
                    <a:pt x="33" y="17"/>
                  </a:cubicBezTo>
                  <a:cubicBezTo>
                    <a:pt x="33" y="26"/>
                    <a:pt x="26" y="33"/>
                    <a:pt x="17" y="33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29"/>
                    <a:pt x="17" y="29"/>
                  </a:cubicBezTo>
                  <a:cubicBezTo>
                    <a:pt x="23" y="29"/>
                    <a:pt x="29" y="24"/>
                    <a:pt x="29" y="17"/>
                  </a:cubicBezTo>
                  <a:cubicBezTo>
                    <a:pt x="29" y="10"/>
                    <a:pt x="23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666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2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2" name="Freeform 25"/>
            <p:cNvSpPr/>
            <p:nvPr/>
          </p:nvSpPr>
          <p:spPr bwMode="auto">
            <a:xfrm>
              <a:off x="0" y="3897313"/>
              <a:ext cx="133350" cy="266700"/>
            </a:xfrm>
            <a:custGeom>
              <a:avLst/>
              <a:gdLst/>
              <a:ahLst/>
              <a:cxnLst/>
              <a:rect l="0" t="0" r="r" b="b"/>
              <a:pathLst>
                <a:path w="84" h="168">
                  <a:moveTo>
                    <a:pt x="69" y="168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84" y="162"/>
                  </a:lnTo>
                  <a:lnTo>
                    <a:pt x="69" y="1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3" name="Freeform 26"/>
            <p:cNvSpPr>
              <a:spLocks noEditPoints="1"/>
            </p:cNvSpPr>
            <p:nvPr/>
          </p:nvSpPr>
          <p:spPr bwMode="auto">
            <a:xfrm>
              <a:off x="66675" y="414972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4" name="Freeform 27"/>
            <p:cNvSpPr/>
            <p:nvPr/>
          </p:nvSpPr>
          <p:spPr bwMode="auto">
            <a:xfrm>
              <a:off x="0" y="1644650"/>
              <a:ext cx="133350" cy="269875"/>
            </a:xfrm>
            <a:custGeom>
              <a:avLst/>
              <a:gdLst/>
              <a:ahLst/>
              <a:cxnLst/>
              <a:rect l="0" t="0" r="r" b="b"/>
              <a:pathLst>
                <a:path w="84" h="170">
                  <a:moveTo>
                    <a:pt x="12" y="170"/>
                  </a:moveTo>
                  <a:lnTo>
                    <a:pt x="0" y="164"/>
                  </a:lnTo>
                  <a:lnTo>
                    <a:pt x="69" y="0"/>
                  </a:lnTo>
                  <a:lnTo>
                    <a:pt x="84" y="6"/>
                  </a:lnTo>
                  <a:lnTo>
                    <a:pt x="12" y="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5" name="Freeform 28"/>
            <p:cNvSpPr>
              <a:spLocks noEditPoints="1"/>
            </p:cNvSpPr>
            <p:nvPr/>
          </p:nvSpPr>
          <p:spPr bwMode="auto">
            <a:xfrm>
              <a:off x="66675" y="146843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6" name="Freeform 29"/>
            <p:cNvSpPr/>
            <p:nvPr/>
          </p:nvSpPr>
          <p:spPr bwMode="auto">
            <a:xfrm>
              <a:off x="695325" y="4763"/>
              <a:ext cx="309563" cy="1558925"/>
            </a:xfrm>
            <a:custGeom>
              <a:avLst/>
              <a:gdLst/>
              <a:ahLst/>
              <a:cxnLst/>
              <a:rect l="0" t="0" r="r" b="b"/>
              <a:pathLst>
                <a:path w="195" h="982">
                  <a:moveTo>
                    <a:pt x="195" y="982"/>
                  </a:moveTo>
                  <a:lnTo>
                    <a:pt x="177" y="982"/>
                  </a:lnTo>
                  <a:lnTo>
                    <a:pt x="177" y="805"/>
                  </a:lnTo>
                  <a:lnTo>
                    <a:pt x="0" y="629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23"/>
                  </a:lnTo>
                  <a:lnTo>
                    <a:pt x="195" y="796"/>
                  </a:lnTo>
                  <a:lnTo>
                    <a:pt x="195" y="9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7" name="Freeform 30"/>
            <p:cNvSpPr>
              <a:spLocks noEditPoints="1"/>
            </p:cNvSpPr>
            <p:nvPr/>
          </p:nvSpPr>
          <p:spPr bwMode="auto">
            <a:xfrm>
              <a:off x="57150" y="48815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8" name="Freeform 31"/>
            <p:cNvSpPr/>
            <p:nvPr/>
          </p:nvSpPr>
          <p:spPr bwMode="auto">
            <a:xfrm>
              <a:off x="138113" y="5060950"/>
              <a:ext cx="304800" cy="1778000"/>
            </a:xfrm>
            <a:custGeom>
              <a:avLst/>
              <a:gdLst/>
              <a:ahLst/>
              <a:cxnLst/>
              <a:rect l="0" t="0" r="r" b="b"/>
              <a:pathLst>
                <a:path w="192" h="1120">
                  <a:moveTo>
                    <a:pt x="192" y="1120"/>
                  </a:moveTo>
                  <a:lnTo>
                    <a:pt x="177" y="1120"/>
                  </a:lnTo>
                  <a:lnTo>
                    <a:pt x="177" y="360"/>
                  </a:lnTo>
                  <a:lnTo>
                    <a:pt x="0" y="1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77"/>
                  </a:lnTo>
                  <a:lnTo>
                    <a:pt x="192" y="354"/>
                  </a:lnTo>
                  <a:lnTo>
                    <a:pt x="192" y="1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9" name="Freeform 32"/>
            <p:cNvSpPr>
              <a:spLocks noEditPoints="1"/>
            </p:cNvSpPr>
            <p:nvPr/>
          </p:nvSpPr>
          <p:spPr bwMode="auto">
            <a:xfrm>
              <a:off x="561975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0" name="Rectangle 33"/>
            <p:cNvSpPr>
              <a:spLocks noChangeArrowheads="1"/>
            </p:cNvSpPr>
            <p:nvPr/>
          </p:nvSpPr>
          <p:spPr bwMode="auto">
            <a:xfrm>
              <a:off x="642938" y="6610350"/>
              <a:ext cx="23813" cy="242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41" name="Freeform 34"/>
            <p:cNvSpPr>
              <a:spLocks noEditPoints="1"/>
            </p:cNvSpPr>
            <p:nvPr/>
          </p:nvSpPr>
          <p:spPr bwMode="auto">
            <a:xfrm>
              <a:off x="76200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2" name="Freeform 35"/>
            <p:cNvSpPr/>
            <p:nvPr/>
          </p:nvSpPr>
          <p:spPr bwMode="auto">
            <a:xfrm>
              <a:off x="0" y="5978525"/>
              <a:ext cx="190500" cy="461963"/>
            </a:xfrm>
            <a:custGeom>
              <a:avLst/>
              <a:gdLst/>
              <a:ahLst/>
              <a:cxnLst/>
              <a:rect l="0" t="0" r="r" b="b"/>
              <a:pathLst>
                <a:path w="120" h="291">
                  <a:moveTo>
                    <a:pt x="120" y="291"/>
                  </a:moveTo>
                  <a:lnTo>
                    <a:pt x="105" y="291"/>
                  </a:lnTo>
                  <a:lnTo>
                    <a:pt x="105" y="114"/>
                  </a:lnTo>
                  <a:lnTo>
                    <a:pt x="0" y="9"/>
                  </a:lnTo>
                  <a:lnTo>
                    <a:pt x="12" y="0"/>
                  </a:lnTo>
                  <a:lnTo>
                    <a:pt x="120" y="108"/>
                  </a:lnTo>
                  <a:lnTo>
                    <a:pt x="120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3" name="Freeform 36"/>
            <p:cNvSpPr/>
            <p:nvPr/>
          </p:nvSpPr>
          <p:spPr bwMode="auto">
            <a:xfrm>
              <a:off x="1014413" y="1801813"/>
              <a:ext cx="214313" cy="755650"/>
            </a:xfrm>
            <a:custGeom>
              <a:avLst/>
              <a:gdLst/>
              <a:ahLst/>
              <a:cxnLst/>
              <a:rect l="0" t="0" r="r" b="b"/>
              <a:pathLst>
                <a:path w="135" h="476">
                  <a:moveTo>
                    <a:pt x="12" y="476"/>
                  </a:moveTo>
                  <a:lnTo>
                    <a:pt x="0" y="476"/>
                  </a:lnTo>
                  <a:lnTo>
                    <a:pt x="0" y="128"/>
                  </a:lnTo>
                  <a:lnTo>
                    <a:pt x="126" y="0"/>
                  </a:lnTo>
                  <a:lnTo>
                    <a:pt x="135" y="9"/>
                  </a:lnTo>
                  <a:lnTo>
                    <a:pt x="12" y="131"/>
                  </a:lnTo>
                  <a:lnTo>
                    <a:pt x="12" y="4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4" name="Freeform 37"/>
            <p:cNvSpPr>
              <a:spLocks noEditPoints="1"/>
            </p:cNvSpPr>
            <p:nvPr/>
          </p:nvSpPr>
          <p:spPr bwMode="auto">
            <a:xfrm>
              <a:off x="938213" y="2547938"/>
              <a:ext cx="166688" cy="160338"/>
            </a:xfrm>
            <a:custGeom>
              <a:avLst/>
              <a:gdLst/>
              <a:ahLst/>
              <a:cxnLst/>
              <a:rect l="0" t="0" r="r" b="b"/>
              <a:pathLst>
                <a:path w="35" h="34">
                  <a:moveTo>
                    <a:pt x="18" y="34"/>
                  </a:moveTo>
                  <a:cubicBezTo>
                    <a:pt x="8" y="34"/>
                    <a:pt x="0" y="26"/>
                    <a:pt x="0" y="17"/>
                  </a:cubicBezTo>
                  <a:cubicBezTo>
                    <a:pt x="0" y="7"/>
                    <a:pt x="8" y="0"/>
                    <a:pt x="18" y="0"/>
                  </a:cubicBezTo>
                  <a:cubicBezTo>
                    <a:pt x="27" y="0"/>
                    <a:pt x="35" y="7"/>
                    <a:pt x="35" y="17"/>
                  </a:cubicBezTo>
                  <a:cubicBezTo>
                    <a:pt x="35" y="26"/>
                    <a:pt x="27" y="34"/>
                    <a:pt x="18" y="34"/>
                  </a:cubicBezTo>
                  <a:close/>
                  <a:moveTo>
                    <a:pt x="18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30"/>
                    <a:pt x="18" y="30"/>
                  </a:cubicBezTo>
                  <a:cubicBezTo>
                    <a:pt x="25" y="30"/>
                    <a:pt x="31" y="24"/>
                    <a:pt x="31" y="17"/>
                  </a:cubicBezTo>
                  <a:cubicBezTo>
                    <a:pt x="31" y="10"/>
                    <a:pt x="25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5" name="Freeform 38"/>
            <p:cNvSpPr/>
            <p:nvPr/>
          </p:nvSpPr>
          <p:spPr bwMode="auto">
            <a:xfrm>
              <a:off x="595313" y="4763"/>
              <a:ext cx="638175" cy="4025900"/>
            </a:xfrm>
            <a:custGeom>
              <a:avLst/>
              <a:gdLst/>
              <a:ahLst/>
              <a:cxnLst/>
              <a:rect l="0" t="0" r="r" b="b"/>
              <a:pathLst>
                <a:path w="402" h="2536">
                  <a:moveTo>
                    <a:pt x="402" y="2536"/>
                  </a:moveTo>
                  <a:lnTo>
                    <a:pt x="387" y="2536"/>
                  </a:lnTo>
                  <a:lnTo>
                    <a:pt x="387" y="2311"/>
                  </a:lnTo>
                  <a:lnTo>
                    <a:pt x="0" y="192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916"/>
                  </a:lnTo>
                  <a:lnTo>
                    <a:pt x="402" y="2302"/>
                  </a:lnTo>
                  <a:lnTo>
                    <a:pt x="402" y="2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6" name="Freeform 39"/>
            <p:cNvSpPr/>
            <p:nvPr/>
          </p:nvSpPr>
          <p:spPr bwMode="auto">
            <a:xfrm>
              <a:off x="1223963" y="1382713"/>
              <a:ext cx="142875" cy="476250"/>
            </a:xfrm>
            <a:custGeom>
              <a:avLst/>
              <a:gdLst/>
              <a:ahLst/>
              <a:cxnLst/>
              <a:rect l="0" t="0" r="r" b="b"/>
              <a:pathLst>
                <a:path w="90" h="300">
                  <a:moveTo>
                    <a:pt x="90" y="300"/>
                  </a:moveTo>
                  <a:lnTo>
                    <a:pt x="78" y="300"/>
                  </a:lnTo>
                  <a:lnTo>
                    <a:pt x="78" y="84"/>
                  </a:lnTo>
                  <a:lnTo>
                    <a:pt x="0" y="9"/>
                  </a:lnTo>
                  <a:lnTo>
                    <a:pt x="9" y="0"/>
                  </a:lnTo>
                  <a:lnTo>
                    <a:pt x="90" y="81"/>
                  </a:lnTo>
                  <a:lnTo>
                    <a:pt x="90" y="3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7" name="Freeform 40"/>
            <p:cNvSpPr>
              <a:spLocks noEditPoints="1"/>
            </p:cNvSpPr>
            <p:nvPr/>
          </p:nvSpPr>
          <p:spPr bwMode="auto">
            <a:xfrm>
              <a:off x="1300163" y="1849438"/>
              <a:ext cx="109538" cy="107950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8" name="Freeform 41"/>
            <p:cNvSpPr/>
            <p:nvPr/>
          </p:nvSpPr>
          <p:spPr bwMode="auto">
            <a:xfrm>
              <a:off x="280988" y="3417888"/>
              <a:ext cx="142875" cy="474663"/>
            </a:xfrm>
            <a:custGeom>
              <a:avLst/>
              <a:gdLst/>
              <a:ahLst/>
              <a:cxnLst/>
              <a:rect l="0" t="0" r="r" b="b"/>
              <a:pathLst>
                <a:path w="90" h="299">
                  <a:moveTo>
                    <a:pt x="12" y="299"/>
                  </a:moveTo>
                  <a:lnTo>
                    <a:pt x="0" y="299"/>
                  </a:lnTo>
                  <a:lnTo>
                    <a:pt x="0" y="80"/>
                  </a:lnTo>
                  <a:lnTo>
                    <a:pt x="81" y="0"/>
                  </a:lnTo>
                  <a:lnTo>
                    <a:pt x="90" y="8"/>
                  </a:lnTo>
                  <a:lnTo>
                    <a:pt x="12" y="83"/>
                  </a:lnTo>
                  <a:lnTo>
                    <a:pt x="12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9" name="Freeform 42"/>
            <p:cNvSpPr>
              <a:spLocks noEditPoints="1"/>
            </p:cNvSpPr>
            <p:nvPr/>
          </p:nvSpPr>
          <p:spPr bwMode="auto">
            <a:xfrm>
              <a:off x="238125" y="38830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1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3" y="5"/>
                    <a:pt x="23" y="12"/>
                  </a:cubicBezTo>
                  <a:cubicBezTo>
                    <a:pt x="23" y="18"/>
                    <a:pt x="17" y="23"/>
                    <a:pt x="11" y="23"/>
                  </a:cubicBezTo>
                  <a:close/>
                  <a:moveTo>
                    <a:pt x="11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19"/>
                    <a:pt x="11" y="19"/>
                  </a:cubicBezTo>
                  <a:cubicBezTo>
                    <a:pt x="15" y="19"/>
                    <a:pt x="19" y="16"/>
                    <a:pt x="19" y="12"/>
                  </a:cubicBezTo>
                  <a:cubicBezTo>
                    <a:pt x="19" y="8"/>
                    <a:pt x="15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0" name="Freeform 43"/>
            <p:cNvSpPr/>
            <p:nvPr/>
          </p:nvSpPr>
          <p:spPr bwMode="auto">
            <a:xfrm>
              <a:off x="4763" y="2166938"/>
              <a:ext cx="114300" cy="452438"/>
            </a:xfrm>
            <a:custGeom>
              <a:avLst/>
              <a:gdLst/>
              <a:ahLst/>
              <a:cxnLst/>
              <a:rect l="0" t="0" r="r" b="b"/>
              <a:pathLst>
                <a:path w="72" h="285">
                  <a:moveTo>
                    <a:pt x="6" y="285"/>
                  </a:moveTo>
                  <a:lnTo>
                    <a:pt x="0" y="276"/>
                  </a:lnTo>
                  <a:lnTo>
                    <a:pt x="60" y="216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72" y="222"/>
                  </a:lnTo>
                  <a:lnTo>
                    <a:pt x="6" y="2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1" name="Freeform 44"/>
            <p:cNvSpPr>
              <a:spLocks noEditPoints="1"/>
            </p:cNvSpPr>
            <p:nvPr/>
          </p:nvSpPr>
          <p:spPr bwMode="auto">
            <a:xfrm>
              <a:off x="52388" y="20669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2" name="Rectangle 45"/>
            <p:cNvSpPr>
              <a:spLocks noChangeArrowheads="1"/>
            </p:cNvSpPr>
            <p:nvPr/>
          </p:nvSpPr>
          <p:spPr bwMode="auto">
            <a:xfrm>
              <a:off x="1228725" y="4662488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53" name="Freeform 46"/>
            <p:cNvSpPr/>
            <p:nvPr/>
          </p:nvSpPr>
          <p:spPr bwMode="auto">
            <a:xfrm>
              <a:off x="1319213" y="5041900"/>
              <a:ext cx="371475" cy="1801813"/>
            </a:xfrm>
            <a:custGeom>
              <a:avLst/>
              <a:gdLst/>
              <a:ahLst/>
              <a:cxnLst/>
              <a:rect l="0" t="0" r="r" b="b"/>
              <a:pathLst>
                <a:path w="234" h="1135">
                  <a:moveTo>
                    <a:pt x="15" y="1135"/>
                  </a:moveTo>
                  <a:lnTo>
                    <a:pt x="0" y="1135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19" y="0"/>
                  </a:lnTo>
                  <a:lnTo>
                    <a:pt x="234" y="6"/>
                  </a:lnTo>
                  <a:lnTo>
                    <a:pt x="15" y="518"/>
                  </a:lnTo>
                  <a:lnTo>
                    <a:pt x="15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4" name="Freeform 47"/>
            <p:cNvSpPr>
              <a:spLocks noEditPoints="1"/>
            </p:cNvSpPr>
            <p:nvPr/>
          </p:nvSpPr>
          <p:spPr bwMode="auto">
            <a:xfrm>
              <a:off x="1147763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5" name="Freeform 48"/>
            <p:cNvSpPr/>
            <p:nvPr/>
          </p:nvSpPr>
          <p:spPr bwMode="auto">
            <a:xfrm>
              <a:off x="819150" y="3983038"/>
              <a:ext cx="347663" cy="2860675"/>
            </a:xfrm>
            <a:custGeom>
              <a:avLst/>
              <a:gdLst/>
              <a:ahLst/>
              <a:cxnLst/>
              <a:rect l="0" t="0" r="r" b="b"/>
              <a:pathLst>
                <a:path w="219" h="1802">
                  <a:moveTo>
                    <a:pt x="219" y="1802"/>
                  </a:moveTo>
                  <a:lnTo>
                    <a:pt x="201" y="1802"/>
                  </a:lnTo>
                  <a:lnTo>
                    <a:pt x="201" y="1185"/>
                  </a:lnTo>
                  <a:lnTo>
                    <a:pt x="0" y="3"/>
                  </a:lnTo>
                  <a:lnTo>
                    <a:pt x="15" y="0"/>
                  </a:lnTo>
                  <a:lnTo>
                    <a:pt x="219" y="1185"/>
                  </a:lnTo>
                  <a:lnTo>
                    <a:pt x="219" y="18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6" name="Freeform 49"/>
            <p:cNvSpPr>
              <a:spLocks noEditPoints="1"/>
            </p:cNvSpPr>
            <p:nvPr/>
          </p:nvSpPr>
          <p:spPr bwMode="auto">
            <a:xfrm>
              <a:off x="728663" y="3806825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7" name="Freeform 50"/>
            <p:cNvSpPr>
              <a:spLocks noEditPoints="1"/>
            </p:cNvSpPr>
            <p:nvPr/>
          </p:nvSpPr>
          <p:spPr bwMode="auto">
            <a:xfrm>
              <a:off x="1624013" y="486727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8" name="Freeform 51"/>
            <p:cNvSpPr/>
            <p:nvPr/>
          </p:nvSpPr>
          <p:spPr bwMode="auto">
            <a:xfrm>
              <a:off x="1404938" y="5422900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18" y="898"/>
                  </a:moveTo>
                  <a:lnTo>
                    <a:pt x="0" y="898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22" y="0"/>
                  </a:lnTo>
                  <a:lnTo>
                    <a:pt x="234" y="6"/>
                  </a:lnTo>
                  <a:lnTo>
                    <a:pt x="18" y="518"/>
                  </a:lnTo>
                  <a:lnTo>
                    <a:pt x="18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9" name="Freeform 52"/>
            <p:cNvSpPr/>
            <p:nvPr/>
          </p:nvSpPr>
          <p:spPr bwMode="auto">
            <a:xfrm>
              <a:off x="1666875" y="5945188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15" y="575"/>
                  </a:moveTo>
                  <a:lnTo>
                    <a:pt x="0" y="569"/>
                  </a:lnTo>
                  <a:lnTo>
                    <a:pt x="81" y="383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6"/>
                  </a:lnTo>
                  <a:lnTo>
                    <a:pt x="15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0" name="Freeform 53"/>
            <p:cNvSpPr>
              <a:spLocks noEditPoints="1"/>
            </p:cNvSpPr>
            <p:nvPr/>
          </p:nvSpPr>
          <p:spPr bwMode="auto">
            <a:xfrm>
              <a:off x="1709738" y="52466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1" name="Freeform 54"/>
            <p:cNvSpPr>
              <a:spLocks noEditPoints="1"/>
            </p:cNvSpPr>
            <p:nvPr/>
          </p:nvSpPr>
          <p:spPr bwMode="auto">
            <a:xfrm>
              <a:off x="1709738" y="57642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2" name="Freeform 55"/>
            <p:cNvSpPr/>
            <p:nvPr/>
          </p:nvSpPr>
          <p:spPr bwMode="auto">
            <a:xfrm>
              <a:off x="1766888" y="6330950"/>
              <a:ext cx="419100" cy="527050"/>
            </a:xfrm>
            <a:custGeom>
              <a:avLst/>
              <a:gdLst/>
              <a:ahLst/>
              <a:cxnLst/>
              <a:rect l="0" t="0" r="r" b="b"/>
              <a:pathLst>
                <a:path w="264" h="332">
                  <a:moveTo>
                    <a:pt x="12" y="332"/>
                  </a:moveTo>
                  <a:lnTo>
                    <a:pt x="0" y="326"/>
                  </a:lnTo>
                  <a:lnTo>
                    <a:pt x="45" y="206"/>
                  </a:lnTo>
                  <a:lnTo>
                    <a:pt x="255" y="0"/>
                  </a:lnTo>
                  <a:lnTo>
                    <a:pt x="264" y="12"/>
                  </a:lnTo>
                  <a:lnTo>
                    <a:pt x="60" y="215"/>
                  </a:lnTo>
                  <a:lnTo>
                    <a:pt x="12" y="3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3" name="Freeform 56"/>
            <p:cNvSpPr>
              <a:spLocks noEditPoints="1"/>
            </p:cNvSpPr>
            <p:nvPr/>
          </p:nvSpPr>
          <p:spPr bwMode="auto">
            <a:xfrm>
              <a:off x="2147888" y="6221413"/>
              <a:ext cx="157163" cy="147638"/>
            </a:xfrm>
            <a:custGeom>
              <a:avLst/>
              <a:gdLst/>
              <a:ahLst/>
              <a:cxnLst/>
              <a:rect l="0" t="0" r="r" b="b"/>
              <a:pathLst>
                <a:path w="33" h="31">
                  <a:moveTo>
                    <a:pt x="16" y="31"/>
                  </a:moveTo>
                  <a:cubicBezTo>
                    <a:pt x="12" y="31"/>
                    <a:pt x="8" y="29"/>
                    <a:pt x="5" y="26"/>
                  </a:cubicBezTo>
                  <a:cubicBezTo>
                    <a:pt x="2" y="24"/>
                    <a:pt x="0" y="20"/>
                    <a:pt x="0" y="15"/>
                  </a:cubicBezTo>
                  <a:cubicBezTo>
                    <a:pt x="0" y="11"/>
                    <a:pt x="2" y="7"/>
                    <a:pt x="5" y="4"/>
                  </a:cubicBezTo>
                  <a:cubicBezTo>
                    <a:pt x="8" y="1"/>
                    <a:pt x="12" y="0"/>
                    <a:pt x="16" y="0"/>
                  </a:cubicBezTo>
                  <a:cubicBezTo>
                    <a:pt x="20" y="0"/>
                    <a:pt x="24" y="1"/>
                    <a:pt x="27" y="4"/>
                  </a:cubicBezTo>
                  <a:cubicBezTo>
                    <a:pt x="33" y="10"/>
                    <a:pt x="33" y="20"/>
                    <a:pt x="27" y="26"/>
                  </a:cubicBezTo>
                  <a:cubicBezTo>
                    <a:pt x="24" y="29"/>
                    <a:pt x="20" y="31"/>
                    <a:pt x="16" y="31"/>
                  </a:cubicBezTo>
                  <a:close/>
                  <a:moveTo>
                    <a:pt x="16" y="4"/>
                  </a:moveTo>
                  <a:cubicBezTo>
                    <a:pt x="13" y="4"/>
                    <a:pt x="10" y="5"/>
                    <a:pt x="8" y="7"/>
                  </a:cubicBezTo>
                  <a:cubicBezTo>
                    <a:pt x="6" y="9"/>
                    <a:pt x="4" y="12"/>
                    <a:pt x="4" y="15"/>
                  </a:cubicBezTo>
                  <a:cubicBezTo>
                    <a:pt x="4" y="19"/>
                    <a:pt x="6" y="21"/>
                    <a:pt x="8" y="24"/>
                  </a:cubicBezTo>
                  <a:cubicBezTo>
                    <a:pt x="10" y="26"/>
                    <a:pt x="13" y="27"/>
                    <a:pt x="16" y="27"/>
                  </a:cubicBezTo>
                  <a:cubicBezTo>
                    <a:pt x="19" y="27"/>
                    <a:pt x="22" y="26"/>
                    <a:pt x="24" y="24"/>
                  </a:cubicBezTo>
                  <a:cubicBezTo>
                    <a:pt x="29" y="19"/>
                    <a:pt x="29" y="12"/>
                    <a:pt x="24" y="7"/>
                  </a:cubicBezTo>
                  <a:cubicBezTo>
                    <a:pt x="22" y="5"/>
                    <a:pt x="19" y="4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4" name="Freeform 57"/>
            <p:cNvSpPr/>
            <p:nvPr/>
          </p:nvSpPr>
          <p:spPr bwMode="auto">
            <a:xfrm>
              <a:off x="504825" y="9525"/>
              <a:ext cx="233363" cy="5103813"/>
            </a:xfrm>
            <a:custGeom>
              <a:avLst/>
              <a:gdLst/>
              <a:ahLst/>
              <a:cxnLst/>
              <a:rect l="0" t="0" r="r" b="b"/>
              <a:pathLst>
                <a:path w="147" h="3215">
                  <a:moveTo>
                    <a:pt x="132" y="3215"/>
                  </a:moveTo>
                  <a:lnTo>
                    <a:pt x="129" y="2754"/>
                  </a:lnTo>
                  <a:lnTo>
                    <a:pt x="0" y="190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898"/>
                  </a:lnTo>
                  <a:lnTo>
                    <a:pt x="144" y="2754"/>
                  </a:lnTo>
                  <a:lnTo>
                    <a:pt x="147" y="3215"/>
                  </a:lnTo>
                  <a:lnTo>
                    <a:pt x="132" y="32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5" name="Freeform 58"/>
            <p:cNvSpPr>
              <a:spLocks noEditPoints="1"/>
            </p:cNvSpPr>
            <p:nvPr/>
          </p:nvSpPr>
          <p:spPr bwMode="auto">
            <a:xfrm>
              <a:off x="633413" y="5103813"/>
              <a:ext cx="185738" cy="185738"/>
            </a:xfrm>
            <a:custGeom>
              <a:avLst/>
              <a:gdLst/>
              <a:ahLst/>
              <a:cxnLst/>
              <a:rect l="0" t="0" r="r" b="b"/>
              <a:pathLst>
                <a:path w="39" h="39">
                  <a:moveTo>
                    <a:pt x="20" y="39"/>
                  </a:moveTo>
                  <a:cubicBezTo>
                    <a:pt x="9" y="39"/>
                    <a:pt x="0" y="30"/>
                    <a:pt x="0" y="19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0" y="0"/>
                    <a:pt x="39" y="9"/>
                    <a:pt x="39" y="19"/>
                  </a:cubicBezTo>
                  <a:cubicBezTo>
                    <a:pt x="39" y="30"/>
                    <a:pt x="30" y="39"/>
                    <a:pt x="20" y="39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19"/>
                  </a:cubicBezTo>
                  <a:cubicBezTo>
                    <a:pt x="4" y="28"/>
                    <a:pt x="11" y="35"/>
                    <a:pt x="20" y="35"/>
                  </a:cubicBezTo>
                  <a:cubicBezTo>
                    <a:pt x="28" y="35"/>
                    <a:pt x="35" y="28"/>
                    <a:pt x="35" y="19"/>
                  </a:cubicBezTo>
                  <a:cubicBezTo>
                    <a:pt x="35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76424" y="1122363"/>
            <a:ext cx="8791575" cy="2387600"/>
          </a:xfrm>
        </p:spPr>
        <p:txBody>
          <a:bodyPr anchor="b">
            <a:normAutofit/>
          </a:bodyPr>
          <a:lstStyle>
            <a:lvl1pPr algn="l">
              <a:defRPr sz="48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76424" y="3602038"/>
            <a:ext cx="8791575" cy="1655762"/>
          </a:xfrm>
        </p:spPr>
        <p:txBody>
          <a:bodyPr>
            <a:normAutofit/>
          </a:bodyPr>
          <a:lstStyle>
            <a:lvl1pPr marL="0" indent="0" algn="l">
              <a:buNone/>
              <a:defRPr sz="2000" cap="all" baseline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077511" y="5410201"/>
            <a:ext cx="2743200" cy="365125"/>
          </a:xfrm>
        </p:spPr>
        <p:txBody>
          <a:bodyPr/>
          <a:lstStyle/>
          <a:p>
            <a:fld id="{F1FA7AC5-6045-4418-8E60-F48788734473}" type="datetimeFigureOut">
              <a:rPr lang="en-US" smtClean="0"/>
              <a:t>4/13/2015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876424" y="5410201"/>
            <a:ext cx="5124886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96911" y="5410199"/>
            <a:ext cx="771089" cy="365125"/>
          </a:xfrm>
        </p:spPr>
        <p:txBody>
          <a:bodyPr/>
          <a:lstStyle/>
          <a:p>
            <a:fld id="{8C71CAF9-4461-454A-B702-D536C377575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462402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4304664"/>
            <a:ext cx="9912355" cy="819355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41411" y="606426"/>
            <a:ext cx="9912354" cy="3299778"/>
          </a:xfrm>
          <a:prstGeom prst="round2DiagRect">
            <a:avLst>
              <a:gd name="adj1" fmla="val 4860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3200"/>
            </a:lvl1pPr>
          </a:lstStyle>
          <a:p>
            <a:pPr marL="0" lvl="0" indent="0">
              <a:buNone/>
            </a:pPr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5124020"/>
            <a:ext cx="9910859" cy="682472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FA7AC5-6045-4418-8E60-F48788734473}" type="datetimeFigureOut">
              <a:rPr lang="en-US" smtClean="0"/>
              <a:t>4/13/2015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71CAF9-4461-454A-B702-D536C377575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58420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56" y="609600"/>
            <a:ext cx="9905955" cy="3429000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4419599"/>
            <a:ext cx="9904459" cy="1371599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FA7AC5-6045-4418-8E60-F48788734473}" type="datetimeFigureOut">
              <a:rPr lang="en-US" smtClean="0"/>
              <a:t>4/13/2015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71CAF9-4461-454A-B702-D536C377575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776013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2" y="609599"/>
            <a:ext cx="9302752" cy="2748429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720644" y="3365557"/>
            <a:ext cx="8752299" cy="54896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1" y="4309919"/>
            <a:ext cx="9906002" cy="1489496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FA7AC5-6045-4418-8E60-F48788734473}" type="datetimeFigureOut">
              <a:rPr lang="en-US" smtClean="0"/>
              <a:t>4/13/2015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71CAF9-4461-454A-B702-D536C3775752}" type="slidenum">
              <a:rPr lang="en-US" smtClean="0"/>
              <a:t>‹#›</a:t>
            </a:fld>
            <a:endParaRPr lang="en-US"/>
          </a:p>
        </p:txBody>
      </p:sp>
      <p:sp>
        <p:nvSpPr>
          <p:cNvPr id="60" name="TextBox 59"/>
          <p:cNvSpPr txBox="1"/>
          <p:nvPr/>
        </p:nvSpPr>
        <p:spPr>
          <a:xfrm>
            <a:off x="903512" y="732394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10537370" y="2764972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54136216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2134041"/>
            <a:ext cx="9906001" cy="2511835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4657655"/>
            <a:ext cx="9904505" cy="1140644"/>
          </a:xfrm>
        </p:spPr>
        <p:txBody>
          <a:bodyPr anchor="t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FA7AC5-6045-4418-8E60-F48788734473}" type="datetimeFigureOut">
              <a:rPr lang="en-US" smtClean="0"/>
              <a:t>4/13/2015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71CAF9-4461-454A-B702-D536C377575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257624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9905998" cy="1905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1141410" y="2674463"/>
            <a:ext cx="3196899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1127918" y="3360263"/>
            <a:ext cx="3208735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514766" y="2677635"/>
            <a:ext cx="3184385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504213" y="3363435"/>
            <a:ext cx="3195830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442" y="2674463"/>
            <a:ext cx="3194968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852442" y="3360263"/>
            <a:ext cx="3194968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FA7AC5-6045-4418-8E60-F48788734473}" type="datetimeFigureOut">
              <a:rPr lang="en-US" smtClean="0"/>
              <a:t>4/13/2015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71CAF9-4461-454A-B702-D536C377575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124437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1141411" y="609600"/>
            <a:ext cx="9905999" cy="1905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1141413" y="4404596"/>
            <a:ext cx="319524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1141413" y="2666998"/>
            <a:ext cx="31952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1141413" y="4980858"/>
            <a:ext cx="3195240" cy="81784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89053" y="4404596"/>
            <a:ext cx="320040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489053" y="2666998"/>
            <a:ext cx="31989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7593" y="4980857"/>
            <a:ext cx="3200400" cy="81034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567" y="4404595"/>
            <a:ext cx="3190741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852442" y="2666998"/>
            <a:ext cx="3194969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852442" y="4980854"/>
            <a:ext cx="3194968" cy="810345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FA7AC5-6045-4418-8E60-F48788734473}" type="datetimeFigureOut">
              <a:rPr lang="en-US" smtClean="0"/>
              <a:t>4/13/2015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71CAF9-4461-454A-B702-D536C377575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868545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FA7AC5-6045-4418-8E60-F48788734473}" type="datetimeFigureOut">
              <a:rPr lang="en-US" smtClean="0"/>
              <a:t>4/13/2015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71CAF9-4461-454A-B702-D536C377575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933900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042400" y="609599"/>
            <a:ext cx="2005011" cy="5181601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1410" y="609599"/>
            <a:ext cx="7748590" cy="5181601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FA7AC5-6045-4418-8E60-F48788734473}" type="datetimeFigureOut">
              <a:rPr lang="en-US" smtClean="0"/>
              <a:t>4/13/2015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71CAF9-4461-454A-B702-D536C377575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127935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FA7AC5-6045-4418-8E60-F48788734473}" type="datetimeFigureOut">
              <a:rPr lang="en-US" smtClean="0"/>
              <a:t>4/13/2015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71CAF9-4461-454A-B702-D536C377575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8318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1419226"/>
            <a:ext cx="9906000" cy="2852737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1" y="4424362"/>
            <a:ext cx="9906000" cy="1374776"/>
          </a:xfrm>
        </p:spPr>
        <p:txBody>
          <a:bodyPr>
            <a:normAutofit/>
          </a:bodyPr>
          <a:lstStyle>
            <a:lvl1pPr marL="0" indent="0">
              <a:buNone/>
              <a:defRPr sz="1800" cap="all" baseline="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FA7AC5-6045-4418-8E60-F48788734473}" type="datetimeFigureOut">
              <a:rPr lang="en-US" smtClean="0"/>
              <a:t>4/13/2015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71CAF9-4461-454A-B702-D536C377575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973797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41410" y="2249486"/>
            <a:ext cx="4878389" cy="3541714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2249486"/>
            <a:ext cx="4875211" cy="3541714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FA7AC5-6045-4418-8E60-F48788734473}" type="datetimeFigureOut">
              <a:rPr lang="en-US" smtClean="0"/>
              <a:t>4/13/2015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71CAF9-4461-454A-B702-D536C377575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830285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619126"/>
            <a:ext cx="9906000" cy="14779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0019" y="2249486"/>
            <a:ext cx="4649783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1410" y="3073397"/>
            <a:ext cx="4878391" cy="2717801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00808" y="2249485"/>
            <a:ext cx="4646602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3073397"/>
            <a:ext cx="4875210" cy="2717801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FA7AC5-6045-4418-8E60-F48788734473}" type="datetimeFigureOut">
              <a:rPr lang="en-US" smtClean="0"/>
              <a:t>4/13/2015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71CAF9-4461-454A-B702-D536C377575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094866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FA7AC5-6045-4418-8E60-F48788734473}" type="datetimeFigureOut">
              <a:rPr lang="en-US" smtClean="0"/>
              <a:t>4/13/2015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71CAF9-4461-454A-B702-D536C377575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486733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FA7AC5-6045-4418-8E60-F48788734473}" type="datetimeFigureOut">
              <a:rPr lang="en-US" smtClean="0"/>
              <a:t>4/13/2015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71CAF9-4461-454A-B702-D536C377575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598583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6705" y="609601"/>
            <a:ext cx="3856037" cy="1639884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56200" y="592666"/>
            <a:ext cx="5891209" cy="5198534"/>
          </a:xfrm>
        </p:spPr>
        <p:txBody>
          <a:bodyPr anchor="ctr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6705" y="2249486"/>
            <a:ext cx="3856037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FA7AC5-6045-4418-8E60-F48788734473}" type="datetimeFigureOut">
              <a:rPr lang="en-US" smtClean="0"/>
              <a:t>4/13/2015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71CAF9-4461-454A-B702-D536C377575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142619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5934508" cy="1639886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380721" y="609601"/>
            <a:ext cx="3666690" cy="5181599"/>
          </a:xfrm>
          <a:prstGeom prst="round2DiagRect">
            <a:avLst>
              <a:gd name="adj1" fmla="val 5608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2249486"/>
            <a:ext cx="5934511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FA7AC5-6045-4418-8E60-F48788734473}" type="datetimeFigureOut">
              <a:rPr lang="en-US" smtClean="0"/>
              <a:t>4/13/2015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71CAF9-4461-454A-B702-D536C377575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271349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19"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Group 7"/>
          <p:cNvGrpSpPr/>
          <p:nvPr/>
        </p:nvGrpSpPr>
        <p:grpSpPr>
          <a:xfrm>
            <a:off x="-14288" y="0"/>
            <a:ext cx="12053888" cy="6858001"/>
            <a:chOff x="-14288" y="0"/>
            <a:chExt cx="12053888" cy="6858001"/>
          </a:xfrm>
        </p:grpSpPr>
        <p:grpSp>
          <p:nvGrpSpPr>
            <p:cNvPr id="9" name="Group 8"/>
            <p:cNvGrpSpPr/>
            <p:nvPr/>
          </p:nvGrpSpPr>
          <p:grpSpPr>
            <a:xfrm>
              <a:off x="-14288" y="0"/>
              <a:ext cx="1220788" cy="6858001"/>
              <a:chOff x="-14288" y="0"/>
              <a:chExt cx="1220788" cy="6858001"/>
            </a:xfrm>
            <a:gradFill flip="none" rotWithShape="1">
              <a:gsLst>
                <a:gs pos="0">
                  <a:schemeClr val="tx2"/>
                </a:gs>
                <a:gs pos="100000">
                  <a:schemeClr val="bg2">
                    <a:lumMod val="60000"/>
                    <a:lumOff val="40000"/>
                  </a:schemeClr>
                </a:gs>
              </a:gsLst>
              <a:lin ang="5400000" scaled="0"/>
              <a:tileRect/>
            </a:gradFill>
          </p:grpSpPr>
          <p:sp>
            <p:nvSpPr>
              <p:cNvPr id="21" name="Rectangle 5"/>
              <p:cNvSpPr>
                <a:spLocks noChangeArrowheads="1"/>
              </p:cNvSpPr>
              <p:nvPr/>
            </p:nvSpPr>
            <p:spPr bwMode="auto">
              <a:xfrm>
                <a:off x="114300" y="4763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22" name="Freeform 6"/>
              <p:cNvSpPr>
                <a:spLocks noEditPoints="1"/>
              </p:cNvSpPr>
              <p:nvPr/>
            </p:nvSpPr>
            <p:spPr bwMode="auto">
              <a:xfrm>
                <a:off x="33337" y="217646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3" name="Freeform 7"/>
              <p:cNvSpPr>
                <a:spLocks noEditPoints="1"/>
              </p:cNvSpPr>
              <p:nvPr/>
            </p:nvSpPr>
            <p:spPr bwMode="auto">
              <a:xfrm>
                <a:off x="28575" y="4021138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4" name="Freeform 8"/>
              <p:cNvSpPr/>
              <p:nvPr/>
            </p:nvSpPr>
            <p:spPr bwMode="auto">
              <a:xfrm>
                <a:off x="200025" y="4763"/>
                <a:ext cx="369888" cy="1811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41">
                    <a:moveTo>
                      <a:pt x="218" y="1141"/>
                    </a:moveTo>
                    <a:lnTo>
                      <a:pt x="0" y="626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623"/>
                    </a:lnTo>
                    <a:lnTo>
                      <a:pt x="233" y="1135"/>
                    </a:lnTo>
                    <a:lnTo>
                      <a:pt x="218" y="11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5" name="Freeform 9"/>
              <p:cNvSpPr>
                <a:spLocks noEditPoints="1"/>
              </p:cNvSpPr>
              <p:nvPr/>
            </p:nvSpPr>
            <p:spPr bwMode="auto">
              <a:xfrm>
                <a:off x="503237" y="1801813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6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6" name="Freeform 10"/>
              <p:cNvSpPr/>
              <p:nvPr/>
            </p:nvSpPr>
            <p:spPr bwMode="auto">
              <a:xfrm>
                <a:off x="285750" y="4763"/>
                <a:ext cx="369888" cy="1430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901">
                    <a:moveTo>
                      <a:pt x="221" y="901"/>
                    </a:moveTo>
                    <a:lnTo>
                      <a:pt x="0" y="38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380"/>
                    </a:lnTo>
                    <a:lnTo>
                      <a:pt x="233" y="895"/>
                    </a:lnTo>
                    <a:lnTo>
                      <a:pt x="221" y="9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7" name="Freeform 11"/>
              <p:cNvSpPr/>
              <p:nvPr/>
            </p:nvSpPr>
            <p:spPr bwMode="auto">
              <a:xfrm>
                <a:off x="546100" y="0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96" y="575"/>
                    </a:moveTo>
                    <a:lnTo>
                      <a:pt x="78" y="575"/>
                    </a:lnTo>
                    <a:lnTo>
                      <a:pt x="78" y="192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96" y="189"/>
                    </a:lnTo>
                    <a:lnTo>
                      <a:pt x="96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8" name="Freeform 12"/>
              <p:cNvSpPr>
                <a:spLocks noEditPoints="1"/>
              </p:cNvSpPr>
              <p:nvPr/>
            </p:nvSpPr>
            <p:spPr bwMode="auto">
              <a:xfrm>
                <a:off x="588962" y="14208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7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9" name="Freeform 13"/>
              <p:cNvSpPr>
                <a:spLocks noEditPoints="1"/>
              </p:cNvSpPr>
              <p:nvPr/>
            </p:nvSpPr>
            <p:spPr bwMode="auto">
              <a:xfrm>
                <a:off x="588962" y="9032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0" name="Freeform 14"/>
              <p:cNvSpPr/>
              <p:nvPr/>
            </p:nvSpPr>
            <p:spPr bwMode="auto">
              <a:xfrm>
                <a:off x="641350" y="0"/>
                <a:ext cx="422275" cy="527050"/>
              </a:xfrm>
              <a:custGeom>
                <a:avLst/>
                <a:gdLst/>
                <a:ahLst/>
                <a:cxnLst/>
                <a:rect l="0" t="0" r="r" b="b"/>
                <a:pathLst>
                  <a:path w="266" h="332">
                    <a:moveTo>
                      <a:pt x="257" y="332"/>
                    </a:moveTo>
                    <a:lnTo>
                      <a:pt x="48" y="123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63" y="114"/>
                    </a:lnTo>
                    <a:lnTo>
                      <a:pt x="266" y="320"/>
                    </a:lnTo>
                    <a:lnTo>
                      <a:pt x="257" y="3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1" name="Freeform 15"/>
              <p:cNvSpPr>
                <a:spLocks noEditPoints="1"/>
              </p:cNvSpPr>
              <p:nvPr/>
            </p:nvSpPr>
            <p:spPr bwMode="auto">
              <a:xfrm>
                <a:off x="1020762" y="488950"/>
                <a:ext cx="161925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4" h="31">
                    <a:moveTo>
                      <a:pt x="17" y="31"/>
                    </a:moveTo>
                    <a:cubicBezTo>
                      <a:pt x="13" y="31"/>
                      <a:pt x="9" y="30"/>
                      <a:pt x="6" y="27"/>
                    </a:cubicBezTo>
                    <a:cubicBezTo>
                      <a:pt x="0" y="20"/>
                      <a:pt x="0" y="10"/>
                      <a:pt x="6" y="4"/>
                    </a:cubicBezTo>
                    <a:cubicBezTo>
                      <a:pt x="9" y="1"/>
                      <a:pt x="13" y="0"/>
                      <a:pt x="17" y="0"/>
                    </a:cubicBezTo>
                    <a:cubicBezTo>
                      <a:pt x="21" y="0"/>
                      <a:pt x="25" y="1"/>
                      <a:pt x="28" y="4"/>
                    </a:cubicBezTo>
                    <a:cubicBezTo>
                      <a:pt x="34" y="10"/>
                      <a:pt x="34" y="20"/>
                      <a:pt x="28" y="27"/>
                    </a:cubicBezTo>
                    <a:cubicBezTo>
                      <a:pt x="25" y="30"/>
                      <a:pt x="21" y="31"/>
                      <a:pt x="17" y="31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5"/>
                      <a:pt x="9" y="7"/>
                    </a:cubicBezTo>
                    <a:cubicBezTo>
                      <a:pt x="4" y="12"/>
                      <a:pt x="4" y="19"/>
                      <a:pt x="9" y="24"/>
                    </a:cubicBezTo>
                    <a:cubicBezTo>
                      <a:pt x="11" y="26"/>
                      <a:pt x="14" y="27"/>
                      <a:pt x="17" y="27"/>
                    </a:cubicBezTo>
                    <a:cubicBezTo>
                      <a:pt x="20" y="27"/>
                      <a:pt x="23" y="26"/>
                      <a:pt x="25" y="24"/>
                    </a:cubicBezTo>
                    <a:cubicBezTo>
                      <a:pt x="30" y="19"/>
                      <a:pt x="30" y="12"/>
                      <a:pt x="25" y="7"/>
                    </a:cubicBezTo>
                    <a:cubicBezTo>
                      <a:pt x="23" y="5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2" name="Line 16"/>
              <p:cNvSpPr>
                <a:spLocks noChangeShapeType="1"/>
              </p:cNvSpPr>
              <p:nvPr/>
            </p:nvSpPr>
            <p:spPr bwMode="auto">
              <a:xfrm>
                <a:off x="-4763" y="9525"/>
                <a:ext cx="0" cy="0"/>
              </a:xfrm>
              <a:prstGeom prst="line">
                <a:avLst/>
              </a:prstGeom>
              <a:grpFill/>
              <a:ln w="1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</p:sp>
          <p:sp>
            <p:nvSpPr>
              <p:cNvPr id="33" name="Freeform 17"/>
              <p:cNvSpPr/>
              <p:nvPr/>
            </p:nvSpPr>
            <p:spPr bwMode="auto">
              <a:xfrm>
                <a:off x="9525" y="1801813"/>
                <a:ext cx="123825" cy="127000"/>
              </a:xfrm>
              <a:custGeom>
                <a:avLst/>
                <a:gdLst/>
                <a:ahLst/>
                <a:cxnLst/>
                <a:rect l="0" t="0" r="r" b="b"/>
                <a:pathLst>
                  <a:path w="78" h="80">
                    <a:moveTo>
                      <a:pt x="6" y="80"/>
                    </a:moveTo>
                    <a:lnTo>
                      <a:pt x="0" y="71"/>
                    </a:lnTo>
                    <a:lnTo>
                      <a:pt x="69" y="0"/>
                    </a:lnTo>
                    <a:lnTo>
                      <a:pt x="78" y="9"/>
                    </a:lnTo>
                    <a:lnTo>
                      <a:pt x="6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4" name="Freeform 18"/>
              <p:cNvSpPr/>
              <p:nvPr/>
            </p:nvSpPr>
            <p:spPr bwMode="auto">
              <a:xfrm>
                <a:off x="-9525" y="3549650"/>
                <a:ext cx="147638" cy="481013"/>
              </a:xfrm>
              <a:custGeom>
                <a:avLst/>
                <a:gdLst/>
                <a:ahLst/>
                <a:cxnLst/>
                <a:rect l="0" t="0" r="r" b="b"/>
                <a:pathLst>
                  <a:path w="93" h="303">
                    <a:moveTo>
                      <a:pt x="93" y="303"/>
                    </a:moveTo>
                    <a:lnTo>
                      <a:pt x="78" y="303"/>
                    </a:lnTo>
                    <a:lnTo>
                      <a:pt x="78" y="78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93" y="69"/>
                    </a:lnTo>
                    <a:lnTo>
                      <a:pt x="93" y="3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5" name="Freeform 19"/>
              <p:cNvSpPr/>
              <p:nvPr/>
            </p:nvSpPr>
            <p:spPr bwMode="auto">
              <a:xfrm>
                <a:off x="128587" y="1382713"/>
                <a:ext cx="142875" cy="476250"/>
              </a:xfrm>
              <a:custGeom>
                <a:avLst/>
                <a:gdLst/>
                <a:ahLst/>
                <a:cxnLst/>
                <a:rect l="0" t="0" r="r" b="b"/>
                <a:pathLst>
                  <a:path w="90" h="300">
                    <a:moveTo>
                      <a:pt x="90" y="300"/>
                    </a:moveTo>
                    <a:lnTo>
                      <a:pt x="78" y="300"/>
                    </a:lnTo>
                    <a:lnTo>
                      <a:pt x="78" y="84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90" y="81"/>
                    </a:lnTo>
                    <a:lnTo>
                      <a:pt x="90" y="3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6" name="Freeform 20"/>
              <p:cNvSpPr>
                <a:spLocks noEditPoints="1"/>
              </p:cNvSpPr>
              <p:nvPr/>
            </p:nvSpPr>
            <p:spPr bwMode="auto">
              <a:xfrm>
                <a:off x="204787" y="1849438"/>
                <a:ext cx="114300" cy="107950"/>
              </a:xfrm>
              <a:custGeom>
                <a:avLst/>
                <a:gdLst/>
                <a:ahLst/>
                <a:cxnLst/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6" y="23"/>
                      <a:pt x="0" y="18"/>
                      <a:pt x="0" y="12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8"/>
                      <a:pt x="18" y="23"/>
                      <a:pt x="12" y="23"/>
                    </a:cubicBezTo>
                    <a:close/>
                    <a:moveTo>
                      <a:pt x="12" y="4"/>
                    </a:moveTo>
                    <a:cubicBezTo>
                      <a:pt x="8" y="4"/>
                      <a:pt x="4" y="8"/>
                      <a:pt x="4" y="12"/>
                    </a:cubicBezTo>
                    <a:cubicBezTo>
                      <a:pt x="4" y="16"/>
                      <a:pt x="8" y="19"/>
                      <a:pt x="12" y="19"/>
                    </a:cubicBezTo>
                    <a:cubicBezTo>
                      <a:pt x="16" y="19"/>
                      <a:pt x="20" y="16"/>
                      <a:pt x="20" y="12"/>
                    </a:cubicBezTo>
                    <a:cubicBezTo>
                      <a:pt x="20" y="8"/>
                      <a:pt x="16" y="4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7" name="Rectangle 21"/>
              <p:cNvSpPr>
                <a:spLocks noChangeArrowheads="1"/>
              </p:cNvSpPr>
              <p:nvPr/>
            </p:nvSpPr>
            <p:spPr bwMode="auto">
              <a:xfrm>
                <a:off x="133350" y="4662488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38" name="Freeform 22"/>
              <p:cNvSpPr/>
              <p:nvPr/>
            </p:nvSpPr>
            <p:spPr bwMode="auto">
              <a:xfrm>
                <a:off x="223837" y="5041900"/>
                <a:ext cx="369888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35">
                    <a:moveTo>
                      <a:pt x="15" y="1135"/>
                    </a:moveTo>
                    <a:lnTo>
                      <a:pt x="0" y="1135"/>
                    </a:lnTo>
                    <a:lnTo>
                      <a:pt x="0" y="515"/>
                    </a:lnTo>
                    <a:lnTo>
                      <a:pt x="0" y="512"/>
                    </a:lnTo>
                    <a:lnTo>
                      <a:pt x="218" y="0"/>
                    </a:lnTo>
                    <a:lnTo>
                      <a:pt x="233" y="6"/>
                    </a:lnTo>
                    <a:lnTo>
                      <a:pt x="15" y="518"/>
                    </a:lnTo>
                    <a:lnTo>
                      <a:pt x="15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9" name="Freeform 23"/>
              <p:cNvSpPr>
                <a:spLocks noEditPoints="1"/>
              </p:cNvSpPr>
              <p:nvPr/>
            </p:nvSpPr>
            <p:spPr bwMode="auto">
              <a:xfrm>
                <a:off x="52387" y="44815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0" name="Freeform 24"/>
              <p:cNvSpPr/>
              <p:nvPr/>
            </p:nvSpPr>
            <p:spPr bwMode="auto">
              <a:xfrm>
                <a:off x="-14288" y="5627688"/>
                <a:ext cx="85725" cy="1216025"/>
              </a:xfrm>
              <a:custGeom>
                <a:avLst/>
                <a:gdLst/>
                <a:ahLst/>
                <a:cxnLst/>
                <a:rect l="0" t="0" r="r" b="b"/>
                <a:pathLst>
                  <a:path w="54" h="766">
                    <a:moveTo>
                      <a:pt x="54" y="766"/>
                    </a:moveTo>
                    <a:lnTo>
                      <a:pt x="36" y="766"/>
                    </a:lnTo>
                    <a:lnTo>
                      <a:pt x="36" y="149"/>
                    </a:lnTo>
                    <a:lnTo>
                      <a:pt x="0" y="3"/>
                    </a:lnTo>
                    <a:lnTo>
                      <a:pt x="18" y="0"/>
                    </a:lnTo>
                    <a:lnTo>
                      <a:pt x="54" y="146"/>
                    </a:lnTo>
                    <a:lnTo>
                      <a:pt x="54" y="7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1" name="Freeform 25"/>
              <p:cNvSpPr>
                <a:spLocks noEditPoints="1"/>
              </p:cNvSpPr>
              <p:nvPr/>
            </p:nvSpPr>
            <p:spPr bwMode="auto">
              <a:xfrm>
                <a:off x="527050" y="48672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2" name="Freeform 26"/>
              <p:cNvSpPr/>
              <p:nvPr/>
            </p:nvSpPr>
            <p:spPr bwMode="auto">
              <a:xfrm>
                <a:off x="309562" y="5422900"/>
                <a:ext cx="374650" cy="1425575"/>
              </a:xfrm>
              <a:custGeom>
                <a:avLst/>
                <a:gdLst/>
                <a:ahLst/>
                <a:cxnLst/>
                <a:rect l="0" t="0" r="r" b="b"/>
                <a:pathLst>
                  <a:path w="236" h="898">
                    <a:moveTo>
                      <a:pt x="18" y="898"/>
                    </a:moveTo>
                    <a:lnTo>
                      <a:pt x="0" y="898"/>
                    </a:lnTo>
                    <a:lnTo>
                      <a:pt x="0" y="515"/>
                    </a:lnTo>
                    <a:lnTo>
                      <a:pt x="3" y="512"/>
                    </a:lnTo>
                    <a:lnTo>
                      <a:pt x="221" y="0"/>
                    </a:lnTo>
                    <a:lnTo>
                      <a:pt x="236" y="6"/>
                    </a:lnTo>
                    <a:lnTo>
                      <a:pt x="18" y="518"/>
                    </a:lnTo>
                    <a:lnTo>
                      <a:pt x="18" y="89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3" name="Freeform 27"/>
              <p:cNvSpPr/>
              <p:nvPr/>
            </p:nvSpPr>
            <p:spPr bwMode="auto">
              <a:xfrm>
                <a:off x="569912" y="5945188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15" y="575"/>
                    </a:moveTo>
                    <a:lnTo>
                      <a:pt x="0" y="569"/>
                    </a:lnTo>
                    <a:lnTo>
                      <a:pt x="81" y="383"/>
                    </a:lnTo>
                    <a:lnTo>
                      <a:pt x="81" y="0"/>
                    </a:lnTo>
                    <a:lnTo>
                      <a:pt x="96" y="0"/>
                    </a:lnTo>
                    <a:lnTo>
                      <a:pt x="96" y="386"/>
                    </a:lnTo>
                    <a:lnTo>
                      <a:pt x="15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4" name="Freeform 28"/>
              <p:cNvSpPr>
                <a:spLocks noEditPoints="1"/>
              </p:cNvSpPr>
              <p:nvPr/>
            </p:nvSpPr>
            <p:spPr bwMode="auto">
              <a:xfrm>
                <a:off x="612775" y="52466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5" name="Freeform 29"/>
              <p:cNvSpPr>
                <a:spLocks noEditPoints="1"/>
              </p:cNvSpPr>
              <p:nvPr/>
            </p:nvSpPr>
            <p:spPr bwMode="auto">
              <a:xfrm>
                <a:off x="612775" y="57642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6" name="Freeform 30"/>
              <p:cNvSpPr/>
              <p:nvPr/>
            </p:nvSpPr>
            <p:spPr bwMode="auto">
              <a:xfrm>
                <a:off x="669925" y="6330950"/>
                <a:ext cx="417513" cy="517525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6">
                    <a:moveTo>
                      <a:pt x="15" y="326"/>
                    </a:moveTo>
                    <a:lnTo>
                      <a:pt x="0" y="320"/>
                    </a:lnTo>
                    <a:lnTo>
                      <a:pt x="45" y="206"/>
                    </a:lnTo>
                    <a:lnTo>
                      <a:pt x="48" y="206"/>
                    </a:lnTo>
                    <a:lnTo>
                      <a:pt x="254" y="0"/>
                    </a:lnTo>
                    <a:lnTo>
                      <a:pt x="263" y="12"/>
                    </a:lnTo>
                    <a:lnTo>
                      <a:pt x="60" y="215"/>
                    </a:lnTo>
                    <a:lnTo>
                      <a:pt x="15" y="3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7" name="Freeform 31"/>
              <p:cNvSpPr>
                <a:spLocks noEditPoints="1"/>
              </p:cNvSpPr>
              <p:nvPr/>
            </p:nvSpPr>
            <p:spPr bwMode="auto">
              <a:xfrm>
                <a:off x="1049337" y="6221413"/>
                <a:ext cx="157163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3" h="31">
                    <a:moveTo>
                      <a:pt x="16" y="31"/>
                    </a:moveTo>
                    <a:cubicBezTo>
                      <a:pt x="12" y="31"/>
                      <a:pt x="8" y="29"/>
                      <a:pt x="5" y="26"/>
                    </a:cubicBezTo>
                    <a:cubicBezTo>
                      <a:pt x="2" y="24"/>
                      <a:pt x="0" y="20"/>
                      <a:pt x="0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8" y="1"/>
                      <a:pt x="12" y="0"/>
                      <a:pt x="16" y="0"/>
                    </a:cubicBezTo>
                    <a:cubicBezTo>
                      <a:pt x="20" y="0"/>
                      <a:pt x="24" y="1"/>
                      <a:pt x="27" y="4"/>
                    </a:cubicBezTo>
                    <a:cubicBezTo>
                      <a:pt x="33" y="10"/>
                      <a:pt x="33" y="20"/>
                      <a:pt x="27" y="26"/>
                    </a:cubicBezTo>
                    <a:cubicBezTo>
                      <a:pt x="24" y="29"/>
                      <a:pt x="20" y="31"/>
                      <a:pt x="16" y="31"/>
                    </a:cubicBezTo>
                    <a:close/>
                    <a:moveTo>
                      <a:pt x="16" y="4"/>
                    </a:moveTo>
                    <a:cubicBezTo>
                      <a:pt x="13" y="4"/>
                      <a:pt x="10" y="5"/>
                      <a:pt x="8" y="7"/>
                    </a:cubicBezTo>
                    <a:cubicBezTo>
                      <a:pt x="6" y="9"/>
                      <a:pt x="4" y="12"/>
                      <a:pt x="4" y="15"/>
                    </a:cubicBezTo>
                    <a:cubicBezTo>
                      <a:pt x="4" y="19"/>
                      <a:pt x="6" y="21"/>
                      <a:pt x="8" y="24"/>
                    </a:cubicBezTo>
                    <a:cubicBezTo>
                      <a:pt x="10" y="26"/>
                      <a:pt x="13" y="27"/>
                      <a:pt x="16" y="27"/>
                    </a:cubicBezTo>
                    <a:cubicBezTo>
                      <a:pt x="19" y="27"/>
                      <a:pt x="22" y="26"/>
                      <a:pt x="24" y="24"/>
                    </a:cubicBezTo>
                    <a:cubicBezTo>
                      <a:pt x="29" y="19"/>
                      <a:pt x="29" y="12"/>
                      <a:pt x="24" y="7"/>
                    </a:cubicBezTo>
                    <a:cubicBezTo>
                      <a:pt x="22" y="5"/>
                      <a:pt x="19" y="4"/>
                      <a:pt x="1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</p:grpSp>
        <p:grpSp>
          <p:nvGrpSpPr>
            <p:cNvPr id="10" name="Group 9"/>
            <p:cNvGrpSpPr/>
            <p:nvPr/>
          </p:nvGrpSpPr>
          <p:grpSpPr>
            <a:xfrm>
              <a:off x="11364912" y="0"/>
              <a:ext cx="674688" cy="6848476"/>
              <a:chOff x="11364912" y="0"/>
              <a:chExt cx="674688" cy="6848476"/>
            </a:xfrm>
            <a:gradFill flip="none" rotWithShape="1">
              <a:gsLst>
                <a:gs pos="0">
                  <a:schemeClr val="tx2">
                    <a:alpha val="80000"/>
                  </a:schemeClr>
                </a:gs>
                <a:gs pos="100000">
                  <a:schemeClr val="bg2">
                    <a:lumMod val="60000"/>
                    <a:lumOff val="40000"/>
                    <a:alpha val="60000"/>
                  </a:schemeClr>
                </a:gs>
              </a:gsLst>
              <a:lin ang="5400000" scaled="0"/>
              <a:tileRect/>
            </a:gradFill>
          </p:grpSpPr>
          <p:sp>
            <p:nvSpPr>
              <p:cNvPr id="11" name="Freeform 32"/>
              <p:cNvSpPr/>
              <p:nvPr/>
            </p:nvSpPr>
            <p:spPr bwMode="auto">
              <a:xfrm>
                <a:off x="11483975" y="0"/>
                <a:ext cx="417513" cy="512763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3">
                    <a:moveTo>
                      <a:pt x="12" y="323"/>
                    </a:moveTo>
                    <a:lnTo>
                      <a:pt x="0" y="314"/>
                    </a:lnTo>
                    <a:lnTo>
                      <a:pt x="203" y="108"/>
                    </a:lnTo>
                    <a:lnTo>
                      <a:pt x="248" y="0"/>
                    </a:lnTo>
                    <a:lnTo>
                      <a:pt x="263" y="6"/>
                    </a:lnTo>
                    <a:lnTo>
                      <a:pt x="218" y="117"/>
                    </a:lnTo>
                    <a:lnTo>
                      <a:pt x="218" y="117"/>
                    </a:lnTo>
                    <a:lnTo>
                      <a:pt x="12" y="3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2" name="Freeform 33"/>
              <p:cNvSpPr>
                <a:spLocks noEditPoints="1"/>
              </p:cNvSpPr>
              <p:nvPr/>
            </p:nvSpPr>
            <p:spPr bwMode="auto">
              <a:xfrm>
                <a:off x="11364912" y="474663"/>
                <a:ext cx="157163" cy="152400"/>
              </a:xfrm>
              <a:custGeom>
                <a:avLst/>
                <a:gdLst/>
                <a:ahLst/>
                <a:cxnLst/>
                <a:rect l="0" t="0" r="r" b="b"/>
                <a:pathLst>
                  <a:path w="33" h="32">
                    <a:moveTo>
                      <a:pt x="17" y="32"/>
                    </a:moveTo>
                    <a:cubicBezTo>
                      <a:pt x="13" y="32"/>
                      <a:pt x="9" y="30"/>
                      <a:pt x="6" y="27"/>
                    </a:cubicBezTo>
                    <a:cubicBezTo>
                      <a:pt x="0" y="21"/>
                      <a:pt x="0" y="11"/>
                      <a:pt x="6" y="5"/>
                    </a:cubicBezTo>
                    <a:cubicBezTo>
                      <a:pt x="9" y="2"/>
                      <a:pt x="13" y="0"/>
                      <a:pt x="17" y="0"/>
                    </a:cubicBezTo>
                    <a:cubicBezTo>
                      <a:pt x="21" y="0"/>
                      <a:pt x="25" y="2"/>
                      <a:pt x="28" y="5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3" y="20"/>
                      <a:pt x="31" y="24"/>
                      <a:pt x="28" y="27"/>
                    </a:cubicBezTo>
                    <a:cubicBezTo>
                      <a:pt x="25" y="30"/>
                      <a:pt x="21" y="32"/>
                      <a:pt x="17" y="32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6"/>
                      <a:pt x="9" y="8"/>
                    </a:cubicBezTo>
                    <a:cubicBezTo>
                      <a:pt x="4" y="12"/>
                      <a:pt x="4" y="20"/>
                      <a:pt x="9" y="24"/>
                    </a:cubicBezTo>
                    <a:cubicBezTo>
                      <a:pt x="11" y="27"/>
                      <a:pt x="14" y="28"/>
                      <a:pt x="17" y="28"/>
                    </a:cubicBezTo>
                    <a:cubicBezTo>
                      <a:pt x="20" y="28"/>
                      <a:pt x="23" y="27"/>
                      <a:pt x="26" y="24"/>
                    </a:cubicBezTo>
                    <a:cubicBezTo>
                      <a:pt x="30" y="20"/>
                      <a:pt x="30" y="12"/>
                      <a:pt x="26" y="8"/>
                    </a:cubicBezTo>
                    <a:cubicBezTo>
                      <a:pt x="23" y="6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3" name="Freeform 34"/>
              <p:cNvSpPr>
                <a:spLocks noEditPoints="1"/>
              </p:cNvSpPr>
              <p:nvPr/>
            </p:nvSpPr>
            <p:spPr bwMode="auto">
              <a:xfrm>
                <a:off x="11631612" y="1539875"/>
                <a:ext cx="188913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4" name="Freeform 35"/>
              <p:cNvSpPr/>
              <p:nvPr/>
            </p:nvSpPr>
            <p:spPr bwMode="auto">
              <a:xfrm>
                <a:off x="11531600" y="5694363"/>
                <a:ext cx="298450" cy="1154113"/>
              </a:xfrm>
              <a:custGeom>
                <a:avLst/>
                <a:gdLst/>
                <a:ahLst/>
                <a:cxnLst/>
                <a:rect l="0" t="0" r="r" b="b"/>
                <a:pathLst>
                  <a:path w="188" h="727">
                    <a:moveTo>
                      <a:pt x="15" y="727"/>
                    </a:moveTo>
                    <a:lnTo>
                      <a:pt x="0" y="727"/>
                    </a:lnTo>
                    <a:lnTo>
                      <a:pt x="0" y="407"/>
                    </a:lnTo>
                    <a:lnTo>
                      <a:pt x="0" y="407"/>
                    </a:lnTo>
                    <a:lnTo>
                      <a:pt x="176" y="0"/>
                    </a:lnTo>
                    <a:lnTo>
                      <a:pt x="188" y="6"/>
                    </a:lnTo>
                    <a:lnTo>
                      <a:pt x="15" y="410"/>
                    </a:lnTo>
                    <a:lnTo>
                      <a:pt x="15" y="7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5" name="Freeform 36"/>
              <p:cNvSpPr>
                <a:spLocks noEditPoints="1"/>
              </p:cNvSpPr>
              <p:nvPr/>
            </p:nvSpPr>
            <p:spPr bwMode="auto">
              <a:xfrm>
                <a:off x="11772900" y="5551488"/>
                <a:ext cx="157163" cy="155575"/>
              </a:xfrm>
              <a:custGeom>
                <a:avLst/>
                <a:gdLst/>
                <a:ahLst/>
                <a:cxnLst/>
                <a:rect l="0" t="0" r="r" b="b"/>
                <a:pathLst>
                  <a:path w="33" h="33">
                    <a:moveTo>
                      <a:pt x="17" y="33"/>
                    </a:moveTo>
                    <a:cubicBezTo>
                      <a:pt x="8" y="33"/>
                      <a:pt x="0" y="25"/>
                      <a:pt x="0" y="16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26" y="0"/>
                      <a:pt x="33" y="7"/>
                      <a:pt x="33" y="16"/>
                    </a:cubicBezTo>
                    <a:cubicBezTo>
                      <a:pt x="33" y="25"/>
                      <a:pt x="26" y="33"/>
                      <a:pt x="17" y="33"/>
                    </a:cubicBezTo>
                    <a:close/>
                    <a:moveTo>
                      <a:pt x="17" y="4"/>
                    </a:moveTo>
                    <a:cubicBezTo>
                      <a:pt x="10" y="4"/>
                      <a:pt x="4" y="9"/>
                      <a:pt x="4" y="16"/>
                    </a:cubicBezTo>
                    <a:cubicBezTo>
                      <a:pt x="4" y="23"/>
                      <a:pt x="10" y="29"/>
                      <a:pt x="17" y="29"/>
                    </a:cubicBezTo>
                    <a:cubicBezTo>
                      <a:pt x="23" y="29"/>
                      <a:pt x="29" y="23"/>
                      <a:pt x="29" y="16"/>
                    </a:cubicBezTo>
                    <a:cubicBezTo>
                      <a:pt x="29" y="9"/>
                      <a:pt x="23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6" name="Freeform 37"/>
              <p:cNvSpPr/>
              <p:nvPr/>
            </p:nvSpPr>
            <p:spPr bwMode="auto">
              <a:xfrm>
                <a:off x="11710987" y="4763"/>
                <a:ext cx="304800" cy="1544638"/>
              </a:xfrm>
              <a:custGeom>
                <a:avLst/>
                <a:gdLst/>
                <a:ahLst/>
                <a:cxnLst/>
                <a:rect l="0" t="0" r="r" b="b"/>
                <a:pathLst>
                  <a:path w="192" h="973">
                    <a:moveTo>
                      <a:pt x="15" y="973"/>
                    </a:moveTo>
                    <a:lnTo>
                      <a:pt x="0" y="973"/>
                    </a:lnTo>
                    <a:lnTo>
                      <a:pt x="0" y="790"/>
                    </a:lnTo>
                    <a:lnTo>
                      <a:pt x="174" y="614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192" y="620"/>
                    </a:lnTo>
                    <a:lnTo>
                      <a:pt x="15" y="796"/>
                    </a:lnTo>
                    <a:lnTo>
                      <a:pt x="15" y="9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7" name="Freeform 38"/>
              <p:cNvSpPr>
                <a:spLocks noEditPoints="1"/>
              </p:cNvSpPr>
              <p:nvPr/>
            </p:nvSpPr>
            <p:spPr bwMode="auto">
              <a:xfrm>
                <a:off x="11636375" y="4867275"/>
                <a:ext cx="188913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8" name="Freeform 39"/>
              <p:cNvSpPr/>
              <p:nvPr/>
            </p:nvSpPr>
            <p:spPr bwMode="auto">
              <a:xfrm>
                <a:off x="11441112" y="5046663"/>
                <a:ext cx="307975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194" h="1135">
                    <a:moveTo>
                      <a:pt x="18" y="1135"/>
                    </a:moveTo>
                    <a:lnTo>
                      <a:pt x="0" y="1135"/>
                    </a:lnTo>
                    <a:lnTo>
                      <a:pt x="0" y="354"/>
                    </a:lnTo>
                    <a:lnTo>
                      <a:pt x="176" y="177"/>
                    </a:lnTo>
                    <a:lnTo>
                      <a:pt x="176" y="0"/>
                    </a:lnTo>
                    <a:lnTo>
                      <a:pt x="194" y="0"/>
                    </a:lnTo>
                    <a:lnTo>
                      <a:pt x="194" y="183"/>
                    </a:lnTo>
                    <a:lnTo>
                      <a:pt x="18" y="360"/>
                    </a:lnTo>
                    <a:lnTo>
                      <a:pt x="18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9" name="Freeform 40"/>
              <p:cNvSpPr>
                <a:spLocks noEditPoints="1"/>
              </p:cNvSpPr>
              <p:nvPr/>
            </p:nvSpPr>
            <p:spPr bwMode="auto">
              <a:xfrm>
                <a:off x="11849100" y="64166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0" name="Rectangle 41"/>
              <p:cNvSpPr>
                <a:spLocks noChangeArrowheads="1"/>
              </p:cNvSpPr>
              <p:nvPr/>
            </p:nvSpPr>
            <p:spPr bwMode="auto">
              <a:xfrm>
                <a:off x="11939587" y="6596063"/>
                <a:ext cx="23813" cy="2524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</p:grp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1413" y="618518"/>
            <a:ext cx="9905998" cy="14785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2" y="2249487"/>
            <a:ext cx="9905999" cy="35417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456921" y="588327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1FA7AC5-6045-4418-8E60-F48788734473}" type="datetimeFigureOut">
              <a:rPr lang="en-US" smtClean="0"/>
              <a:t>4/13/2015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1411" y="5883275"/>
            <a:ext cx="62393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 cap="all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276321" y="5883274"/>
            <a:ext cx="77108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C71CAF9-4461-454A-B702-D536C377575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4249289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87" r:id="rId1"/>
    <p:sldLayoutId id="2147483788" r:id="rId2"/>
    <p:sldLayoutId id="2147483789" r:id="rId3"/>
    <p:sldLayoutId id="2147483790" r:id="rId4"/>
    <p:sldLayoutId id="2147483791" r:id="rId5"/>
    <p:sldLayoutId id="2147483792" r:id="rId6"/>
    <p:sldLayoutId id="2147483793" r:id="rId7"/>
    <p:sldLayoutId id="2147483794" r:id="rId8"/>
    <p:sldLayoutId id="2147483795" r:id="rId9"/>
    <p:sldLayoutId id="2147483796" r:id="rId10"/>
    <p:sldLayoutId id="2147483797" r:id="rId11"/>
    <p:sldLayoutId id="2147483798" r:id="rId12"/>
    <p:sldLayoutId id="2147483799" r:id="rId13"/>
    <p:sldLayoutId id="2147483800" r:id="rId14"/>
    <p:sldLayoutId id="2147483801" r:id="rId15"/>
    <p:sldLayoutId id="2147483802" r:id="rId16"/>
    <p:sldLayoutId id="2147483803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SzPct val="125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gi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image" Target="../media/image15.png"/><Relationship Id="rId7" Type="http://schemas.openxmlformats.org/officeDocument/2006/relationships/image" Target="../media/image17.pn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5.xml"/><Relationship Id="rId6" Type="http://schemas.microsoft.com/office/2007/relationships/hdphoto" Target="../media/hdphoto2.wdp"/><Relationship Id="rId5" Type="http://schemas.openxmlformats.org/officeDocument/2006/relationships/image" Target="../media/image16.png"/><Relationship Id="rId4" Type="http://schemas.microsoft.com/office/2007/relationships/hdphoto" Target="../media/hdphoto1.wdp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.jpe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8.png"/><Relationship Id="rId4" Type="http://schemas.openxmlformats.org/officeDocument/2006/relationships/image" Target="../media/image7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s-DO" dirty="0"/>
              <a:t>Ubicaciones Potenciales de una Presa sobre el </a:t>
            </a:r>
            <a:r>
              <a:rPr lang="es-DO" dirty="0" smtClean="0"/>
              <a:t>Río Soco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Ryan Egbert, Christian </a:t>
            </a:r>
            <a:r>
              <a:rPr lang="en-US" dirty="0" err="1"/>
              <a:t>Kesler</a:t>
            </a:r>
            <a:r>
              <a:rPr lang="en-US" dirty="0"/>
              <a:t>, Jacob Nielsen</a:t>
            </a:r>
          </a:p>
        </p:txBody>
      </p:sp>
    </p:spTree>
    <p:extLst>
      <p:ext uri="{BB962C8B-B14F-4D97-AF65-F5344CB8AC3E}">
        <p14:creationId xmlns:p14="http://schemas.microsoft.com/office/powerpoint/2010/main" val="41570825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Modelo</a:t>
            </a:r>
            <a:r>
              <a:rPr lang="en-US" dirty="0" smtClean="0"/>
              <a:t> HMS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1" y="2249486"/>
            <a:ext cx="2981703" cy="823912"/>
          </a:xfrm>
        </p:spPr>
        <p:txBody>
          <a:bodyPr/>
          <a:lstStyle/>
          <a:p>
            <a:r>
              <a:rPr lang="en-US" dirty="0" smtClean="0"/>
              <a:t>El </a:t>
            </a:r>
            <a:r>
              <a:rPr lang="en-US" dirty="0" err="1" smtClean="0"/>
              <a:t>Seibo</a:t>
            </a:r>
            <a:r>
              <a:rPr lang="en-US" dirty="0" smtClean="0"/>
              <a:t> – </a:t>
            </a:r>
            <a:r>
              <a:rPr lang="en-US" dirty="0" err="1"/>
              <a:t>Embalse</a:t>
            </a:r>
            <a:r>
              <a:rPr lang="en-US" dirty="0"/>
              <a:t> </a:t>
            </a:r>
            <a:r>
              <a:rPr lang="en-US" dirty="0" err="1"/>
              <a:t>Vac</a:t>
            </a:r>
            <a:r>
              <a:rPr lang="es-DO" dirty="0"/>
              <a:t>Ío</a:t>
            </a:r>
            <a:endParaRPr lang="en-US" dirty="0"/>
          </a:p>
        </p:txBody>
      </p:sp>
      <p:graphicFrame>
        <p:nvGraphicFramePr>
          <p:cNvPr id="6" name="Chart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83014140"/>
              </p:ext>
            </p:extLst>
          </p:nvPr>
        </p:nvGraphicFramePr>
        <p:xfrm>
          <a:off x="4265611" y="1331422"/>
          <a:ext cx="6781800" cy="525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8344461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Modelo</a:t>
            </a:r>
            <a:r>
              <a:rPr lang="en-US" dirty="0" smtClean="0"/>
              <a:t> HMS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1" y="2249486"/>
            <a:ext cx="2981703" cy="823912"/>
          </a:xfrm>
        </p:spPr>
        <p:txBody>
          <a:bodyPr>
            <a:normAutofit/>
          </a:bodyPr>
          <a:lstStyle/>
          <a:p>
            <a:r>
              <a:rPr lang="en-US" dirty="0" smtClean="0"/>
              <a:t>El </a:t>
            </a:r>
            <a:r>
              <a:rPr lang="en-US" dirty="0" err="1" smtClean="0"/>
              <a:t>Seibo</a:t>
            </a:r>
            <a:r>
              <a:rPr lang="en-US" dirty="0" smtClean="0"/>
              <a:t> – </a:t>
            </a:r>
            <a:r>
              <a:rPr lang="en-US" dirty="0" err="1" smtClean="0"/>
              <a:t>Embalse</a:t>
            </a:r>
            <a:r>
              <a:rPr lang="en-US" dirty="0" smtClean="0"/>
              <a:t> </a:t>
            </a:r>
            <a:r>
              <a:rPr lang="en-US" dirty="0" err="1" smtClean="0"/>
              <a:t>Medio</a:t>
            </a:r>
            <a:r>
              <a:rPr lang="en-US" dirty="0" smtClean="0"/>
              <a:t> </a:t>
            </a:r>
            <a:r>
              <a:rPr lang="en-US" dirty="0" err="1" smtClean="0"/>
              <a:t>Lleno</a:t>
            </a:r>
            <a:endParaRPr lang="en-US" dirty="0"/>
          </a:p>
        </p:txBody>
      </p:sp>
      <p:graphicFrame>
        <p:nvGraphicFramePr>
          <p:cNvPr id="7" name="Chart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03779344"/>
              </p:ext>
            </p:extLst>
          </p:nvPr>
        </p:nvGraphicFramePr>
        <p:xfrm>
          <a:off x="4226984" y="1264920"/>
          <a:ext cx="6820427" cy="52757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5962214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Modelo</a:t>
            </a:r>
            <a:r>
              <a:rPr lang="en-US" dirty="0" smtClean="0"/>
              <a:t> HMS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1" y="2249485"/>
            <a:ext cx="2940732" cy="1040721"/>
          </a:xfrm>
        </p:spPr>
        <p:txBody>
          <a:bodyPr>
            <a:normAutofit lnSpcReduction="10000"/>
          </a:bodyPr>
          <a:lstStyle/>
          <a:p>
            <a:r>
              <a:rPr lang="en-US" dirty="0" smtClean="0"/>
              <a:t>El </a:t>
            </a:r>
            <a:r>
              <a:rPr lang="en-US" dirty="0" err="1" smtClean="0"/>
              <a:t>Seibo</a:t>
            </a:r>
            <a:r>
              <a:rPr lang="en-US" dirty="0" smtClean="0"/>
              <a:t> – </a:t>
            </a:r>
            <a:r>
              <a:rPr lang="en-US" dirty="0" err="1" smtClean="0"/>
              <a:t>Embalse</a:t>
            </a:r>
            <a:r>
              <a:rPr lang="en-US" dirty="0" smtClean="0"/>
              <a:t> </a:t>
            </a:r>
            <a:r>
              <a:rPr lang="en-US" dirty="0" err="1" smtClean="0"/>
              <a:t>Medio</a:t>
            </a:r>
            <a:r>
              <a:rPr lang="en-US" dirty="0" smtClean="0"/>
              <a:t> </a:t>
            </a:r>
            <a:r>
              <a:rPr lang="en-US" dirty="0" err="1" smtClean="0"/>
              <a:t>lleno</a:t>
            </a:r>
            <a:r>
              <a:rPr lang="en-US" dirty="0" smtClean="0"/>
              <a:t> y sin </a:t>
            </a:r>
            <a:r>
              <a:rPr lang="en-US" dirty="0" err="1" smtClean="0"/>
              <a:t>presa</a:t>
            </a:r>
            <a:endParaRPr lang="en-US" dirty="0"/>
          </a:p>
        </p:txBody>
      </p:sp>
      <p:graphicFrame>
        <p:nvGraphicFramePr>
          <p:cNvPr id="7" name="Chart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3795494"/>
              </p:ext>
            </p:extLst>
          </p:nvPr>
        </p:nvGraphicFramePr>
        <p:xfrm>
          <a:off x="4311534" y="1181792"/>
          <a:ext cx="6858000" cy="52757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0329458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DO" dirty="0"/>
              <a:t>Análisis de rotura de presas</a:t>
            </a:r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El </a:t>
            </a:r>
            <a:r>
              <a:rPr lang="en-US" dirty="0" err="1"/>
              <a:t>Seibo</a:t>
            </a:r>
            <a:endParaRPr lang="en-US" dirty="0"/>
          </a:p>
          <a:p>
            <a:endParaRPr lang="en-US" dirty="0"/>
          </a:p>
        </p:txBody>
      </p:sp>
      <p:pic>
        <p:nvPicPr>
          <p:cNvPr id="7" name="Content Placeholder 6" descr="El Seibo Dam Break_Final GIF.gif"/>
          <p:cNvPicPr>
            <a:picLocks noGrp="1" noChangeAspect="1"/>
          </p:cNvPicPr>
          <p:nvPr>
            <p:ph sz="half" idx="2"/>
          </p:nvPr>
        </p:nvPicPr>
        <p:blipFill>
          <a:blip r:embed="rId3"/>
          <a:stretch>
            <a:fillRect/>
          </a:stretch>
        </p:blipFill>
        <p:spPr>
          <a:xfrm>
            <a:off x="989013" y="2657763"/>
            <a:ext cx="3329415" cy="4043824"/>
          </a:xfr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2742" y="2657763"/>
            <a:ext cx="3173201" cy="2605137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0257" y="3205267"/>
            <a:ext cx="3173201" cy="2591028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5361692" y="5406073"/>
            <a:ext cx="189530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smtClean="0"/>
              <a:t>Antes</a:t>
            </a:r>
            <a:endParaRPr lang="en-US" sz="2400" dirty="0"/>
          </a:p>
        </p:txBody>
      </p:sp>
      <p:sp>
        <p:nvSpPr>
          <p:cNvPr id="11" name="TextBox 10"/>
          <p:cNvSpPr txBox="1"/>
          <p:nvPr/>
        </p:nvSpPr>
        <p:spPr>
          <a:xfrm>
            <a:off x="8939207" y="2389567"/>
            <a:ext cx="189530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DO" sz="2800" dirty="0"/>
              <a:t>Después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7566402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DO" dirty="0"/>
              <a:t>Sedimentación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Paso del Medio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/>
        <p:txBody>
          <a:bodyPr>
            <a:normAutofit fontScale="85000" lnSpcReduction="10000"/>
          </a:bodyPr>
          <a:lstStyle/>
          <a:p>
            <a:pPr lvl="0"/>
            <a:r>
              <a:rPr lang="es-DO" dirty="0"/>
              <a:t>En la confluencia del Río Soco con el Río </a:t>
            </a:r>
            <a:r>
              <a:rPr lang="es-DO" dirty="0" err="1"/>
              <a:t>Anama</a:t>
            </a:r>
            <a:r>
              <a:rPr lang="es-DO" dirty="0"/>
              <a:t> hay mucho sedimento en el agua.</a:t>
            </a:r>
            <a:endParaRPr lang="en-US" dirty="0"/>
          </a:p>
          <a:p>
            <a:pPr lvl="0"/>
            <a:r>
              <a:rPr lang="es-DO" dirty="0"/>
              <a:t>Por eso habría problemas con la sedimentación que con tiempo podrían reducir el volumen del embalse y disminuir la producción de poder hidroeléctrico.</a:t>
            </a:r>
            <a:endParaRPr lang="en-US" dirty="0"/>
          </a:p>
          <a:p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r>
              <a:rPr lang="en-US" dirty="0"/>
              <a:t>El Seibo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/>
        <p:txBody>
          <a:bodyPr/>
          <a:lstStyle/>
          <a:p>
            <a:pPr lvl="0"/>
            <a:r>
              <a:rPr lang="es-DO" dirty="0"/>
              <a:t>Queda cerca de las aguas principales entonces el río no lleva tanto sedimento.</a:t>
            </a:r>
            <a:endParaRPr lang="en-US" dirty="0"/>
          </a:p>
          <a:p>
            <a:pPr lvl="0"/>
            <a:r>
              <a:rPr lang="es-DO" dirty="0"/>
              <a:t>Por eso este sitio tendrá menos problemas con la sedimentación.</a:t>
            </a:r>
            <a:endParaRPr lang="en-US" dirty="0"/>
          </a:p>
          <a:p>
            <a:pPr marL="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57053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DO" dirty="0" smtClean="0"/>
              <a:t>Resumen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idx="1"/>
          </p:nvPr>
        </p:nvSpPr>
        <p:spPr>
          <a:xfrm>
            <a:off x="1370018" y="1299225"/>
            <a:ext cx="4649783" cy="823912"/>
          </a:xfrm>
        </p:spPr>
        <p:txBody>
          <a:bodyPr/>
          <a:lstStyle/>
          <a:p>
            <a:r>
              <a:rPr lang="en-US" dirty="0" smtClean="0"/>
              <a:t>Paso del </a:t>
            </a:r>
            <a:r>
              <a:rPr lang="en-US" dirty="0" err="1" smtClean="0"/>
              <a:t>Medio</a:t>
            </a:r>
            <a:endParaRPr lang="en-US" dirty="0"/>
          </a:p>
        </p:txBody>
      </p:sp>
      <p:sp>
        <p:nvSpPr>
          <p:cNvPr id="5" name="Content Placeholder 4"/>
          <p:cNvSpPr>
            <a:spLocks noGrp="1"/>
          </p:cNvSpPr>
          <p:nvPr>
            <p:ph sz="half" idx="2"/>
          </p:nvPr>
        </p:nvSpPr>
        <p:spPr>
          <a:xfrm>
            <a:off x="1141410" y="2135701"/>
            <a:ext cx="4878391" cy="4135925"/>
          </a:xfrm>
        </p:spPr>
        <p:txBody>
          <a:bodyPr>
            <a:normAutofit fontScale="77500" lnSpcReduction="20000"/>
          </a:bodyPr>
          <a:lstStyle/>
          <a:p>
            <a:pPr marL="0" indent="0">
              <a:buNone/>
            </a:pPr>
            <a:r>
              <a:rPr lang="es-DO" dirty="0"/>
              <a:t>Pros:</a:t>
            </a:r>
            <a:endParaRPr lang="en-US" dirty="0"/>
          </a:p>
          <a:p>
            <a:r>
              <a:rPr lang="es-DO" dirty="0" smtClean="0"/>
              <a:t>Más </a:t>
            </a:r>
            <a:r>
              <a:rPr lang="es-DO" dirty="0"/>
              <a:t>caudal</a:t>
            </a:r>
            <a:endParaRPr lang="en-US" dirty="0"/>
          </a:p>
          <a:p>
            <a:r>
              <a:rPr lang="es-DO" dirty="0" smtClean="0"/>
              <a:t>Más </a:t>
            </a:r>
            <a:r>
              <a:rPr lang="es-DO" dirty="0"/>
              <a:t>cerca de las zonas agrícolas</a:t>
            </a:r>
            <a:endParaRPr lang="en-US" dirty="0"/>
          </a:p>
          <a:p>
            <a:r>
              <a:rPr lang="es-DO" dirty="0" smtClean="0"/>
              <a:t>Más </a:t>
            </a:r>
            <a:r>
              <a:rPr lang="es-DO" dirty="0"/>
              <a:t>poder hidroeléctrica</a:t>
            </a:r>
            <a:endParaRPr lang="en-US" dirty="0"/>
          </a:p>
          <a:p>
            <a:r>
              <a:rPr lang="es-DO" dirty="0" smtClean="0"/>
              <a:t>Podría </a:t>
            </a:r>
            <a:r>
              <a:rPr lang="es-DO" dirty="0"/>
              <a:t>contener 10^8 metros cúbicos de agua</a:t>
            </a:r>
            <a:endParaRPr lang="en-US" dirty="0"/>
          </a:p>
          <a:p>
            <a:pPr marL="0" indent="0">
              <a:buNone/>
            </a:pPr>
            <a:r>
              <a:rPr lang="es-DO" dirty="0"/>
              <a:t>Contras:</a:t>
            </a:r>
            <a:endParaRPr lang="en-US" dirty="0"/>
          </a:p>
          <a:p>
            <a:r>
              <a:rPr lang="es-DO" dirty="0" smtClean="0"/>
              <a:t>La </a:t>
            </a:r>
            <a:r>
              <a:rPr lang="es-DO" dirty="0"/>
              <a:t>tierra aquí es muy plana</a:t>
            </a:r>
            <a:endParaRPr lang="en-US" dirty="0"/>
          </a:p>
          <a:p>
            <a:r>
              <a:rPr lang="es-DO" dirty="0" smtClean="0"/>
              <a:t>Queda </a:t>
            </a:r>
            <a:r>
              <a:rPr lang="es-DO" dirty="0"/>
              <a:t>lejos de una población grande</a:t>
            </a:r>
            <a:endParaRPr lang="en-US" dirty="0"/>
          </a:p>
          <a:p>
            <a:r>
              <a:rPr lang="es-DO" dirty="0" smtClean="0"/>
              <a:t>Tendría </a:t>
            </a:r>
            <a:r>
              <a:rPr lang="es-DO" dirty="0"/>
              <a:t>que bombea agua para las fincas arriba del embalse</a:t>
            </a:r>
            <a:endParaRPr lang="en-US" dirty="0"/>
          </a:p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3"/>
          </p:nvPr>
        </p:nvSpPr>
        <p:spPr>
          <a:xfrm>
            <a:off x="6400808" y="1299225"/>
            <a:ext cx="4646602" cy="823912"/>
          </a:xfrm>
        </p:spPr>
        <p:txBody>
          <a:bodyPr/>
          <a:lstStyle/>
          <a:p>
            <a:r>
              <a:rPr lang="en-US" dirty="0" smtClean="0"/>
              <a:t>El </a:t>
            </a:r>
            <a:r>
              <a:rPr lang="en-US" dirty="0" err="1" smtClean="0"/>
              <a:t>SEibo</a:t>
            </a:r>
            <a:endParaRPr lang="en-US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4"/>
          </p:nvPr>
        </p:nvSpPr>
        <p:spPr>
          <a:xfrm>
            <a:off x="6172200" y="2135701"/>
            <a:ext cx="4875210" cy="4135925"/>
          </a:xfrm>
        </p:spPr>
        <p:txBody>
          <a:bodyPr>
            <a:normAutofit fontScale="77500" lnSpcReduction="20000"/>
          </a:bodyPr>
          <a:lstStyle/>
          <a:p>
            <a:pPr marL="0" indent="0">
              <a:buNone/>
            </a:pPr>
            <a:r>
              <a:rPr lang="es-DO" dirty="0"/>
              <a:t>Pros:</a:t>
            </a:r>
            <a:endParaRPr lang="en-US" dirty="0"/>
          </a:p>
          <a:p>
            <a:r>
              <a:rPr lang="es-DO" dirty="0" smtClean="0"/>
              <a:t>Queda </a:t>
            </a:r>
            <a:r>
              <a:rPr lang="es-DO" dirty="0"/>
              <a:t>arriba de las fincas y los ranchos</a:t>
            </a:r>
            <a:endParaRPr lang="en-US" dirty="0"/>
          </a:p>
          <a:p>
            <a:r>
              <a:rPr lang="es-DO" dirty="0" smtClean="0"/>
              <a:t>Proveería </a:t>
            </a:r>
            <a:r>
              <a:rPr lang="es-DO" dirty="0"/>
              <a:t>poder hidroeléctrica</a:t>
            </a:r>
            <a:endParaRPr lang="en-US" dirty="0"/>
          </a:p>
          <a:p>
            <a:r>
              <a:rPr lang="es-DO" dirty="0" smtClean="0"/>
              <a:t>Más </a:t>
            </a:r>
            <a:r>
              <a:rPr lang="es-DO" dirty="0"/>
              <a:t>volumen: 4 * 10^8 metros cúbicos</a:t>
            </a:r>
            <a:endParaRPr lang="en-US" dirty="0"/>
          </a:p>
          <a:p>
            <a:r>
              <a:rPr lang="es-DO" dirty="0" smtClean="0"/>
              <a:t>Control </a:t>
            </a:r>
            <a:r>
              <a:rPr lang="es-DO" dirty="0"/>
              <a:t>de inundaciones</a:t>
            </a:r>
            <a:endParaRPr lang="en-US" dirty="0"/>
          </a:p>
          <a:p>
            <a:r>
              <a:rPr lang="es-DO" dirty="0" smtClean="0"/>
              <a:t>Proveería </a:t>
            </a:r>
            <a:r>
              <a:rPr lang="es-DO" dirty="0"/>
              <a:t>agua para la ciudad de El </a:t>
            </a:r>
            <a:r>
              <a:rPr lang="es-DO" dirty="0" err="1"/>
              <a:t>Seibo</a:t>
            </a:r>
            <a:endParaRPr lang="en-US" dirty="0"/>
          </a:p>
          <a:p>
            <a:pPr marL="0" indent="0">
              <a:buNone/>
            </a:pPr>
            <a:r>
              <a:rPr lang="es-DO" dirty="0"/>
              <a:t>Contras:</a:t>
            </a:r>
            <a:endParaRPr lang="en-US" dirty="0"/>
          </a:p>
          <a:p>
            <a:r>
              <a:rPr lang="es-DO" dirty="0" smtClean="0"/>
              <a:t>Mucha </a:t>
            </a:r>
            <a:r>
              <a:rPr lang="es-DO" dirty="0"/>
              <a:t>área de superficie</a:t>
            </a:r>
            <a:endParaRPr lang="en-US" dirty="0"/>
          </a:p>
          <a:p>
            <a:r>
              <a:rPr lang="es-DO" dirty="0" smtClean="0"/>
              <a:t>Una </a:t>
            </a:r>
            <a:r>
              <a:rPr lang="es-DO" dirty="0"/>
              <a:t>cuenca más chica</a:t>
            </a:r>
            <a:endParaRPr lang="en-US" dirty="0"/>
          </a:p>
          <a:p>
            <a:r>
              <a:rPr lang="es-DO" dirty="0" smtClean="0"/>
              <a:t>Reubicación </a:t>
            </a:r>
            <a:r>
              <a:rPr lang="es-DO" dirty="0"/>
              <a:t>de la gente</a:t>
            </a:r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6033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DO" dirty="0"/>
              <a:t>Recomendación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141412" y="2213810"/>
            <a:ext cx="9905999" cy="4340993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s-DO" dirty="0"/>
              <a:t>El </a:t>
            </a:r>
            <a:r>
              <a:rPr lang="es-DO" dirty="0" err="1"/>
              <a:t>Seibo</a:t>
            </a:r>
            <a:r>
              <a:rPr lang="es-DO" dirty="0"/>
              <a:t> parece ser el mejor lugar para construir una presa porque: </a:t>
            </a:r>
            <a:endParaRPr lang="en-US" dirty="0"/>
          </a:p>
          <a:p>
            <a:r>
              <a:rPr lang="es-DO" dirty="0"/>
              <a:t>4 veces el volumen que Paso del Medio</a:t>
            </a:r>
            <a:endParaRPr lang="en-US" dirty="0"/>
          </a:p>
          <a:p>
            <a:r>
              <a:rPr lang="es-DO" dirty="0"/>
              <a:t>Potencial de generar mucho poder hidroeléctrico</a:t>
            </a:r>
            <a:endParaRPr lang="en-US" dirty="0"/>
          </a:p>
          <a:p>
            <a:r>
              <a:rPr lang="es-DO" dirty="0"/>
              <a:t>Mejor lugar para controlar inundaciones</a:t>
            </a:r>
            <a:endParaRPr lang="en-US" dirty="0"/>
          </a:p>
          <a:p>
            <a:r>
              <a:rPr lang="es-DO" dirty="0"/>
              <a:t>Proveer agua para más gente</a:t>
            </a:r>
            <a:endParaRPr lang="en-US" dirty="0"/>
          </a:p>
          <a:p>
            <a:r>
              <a:rPr lang="es-DO" dirty="0"/>
              <a:t>Queda arriba de las fincas y los ranchos, alimentado por gravedad no por bomba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30185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DO" dirty="0"/>
              <a:t>¡Gracias!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71568" y="1544866"/>
            <a:ext cx="4649783" cy="823912"/>
          </a:xfrm>
        </p:spPr>
        <p:txBody>
          <a:bodyPr/>
          <a:lstStyle/>
          <a:p>
            <a:r>
              <a:rPr lang="en-US" dirty="0" smtClean="0"/>
              <a:t>INDRHI</a:t>
            </a:r>
            <a:endParaRPr lang="en-US" dirty="0"/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sz="half" idx="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812" y="2428419"/>
            <a:ext cx="2933133" cy="3910844"/>
          </a:xfrm>
        </p:spPr>
      </p:pic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970652" y="193403"/>
            <a:ext cx="4646602" cy="823912"/>
          </a:xfrm>
        </p:spPr>
        <p:txBody>
          <a:bodyPr/>
          <a:lstStyle/>
          <a:p>
            <a:r>
              <a:rPr lang="en-US" dirty="0" smtClean="0"/>
              <a:t>INTEC</a:t>
            </a:r>
            <a:endParaRPr lang="en-US" dirty="0"/>
          </a:p>
        </p:txBody>
      </p:sp>
      <p:pic>
        <p:nvPicPr>
          <p:cNvPr id="7" name="Content Placeholder 6"/>
          <p:cNvPicPr>
            <a:picLocks noGrp="1" noChangeAspect="1"/>
          </p:cNvPicPr>
          <p:nvPr>
            <p:ph sz="quarter" idx="4"/>
          </p:nvPr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5192" y="1009878"/>
            <a:ext cx="3623733" cy="2717800"/>
          </a:xfr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6820" y="484847"/>
            <a:ext cx="2724830" cy="3633107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39525" y="4050577"/>
            <a:ext cx="3280373" cy="2460280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3907517" y="4174345"/>
            <a:ext cx="22234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Thanks </a:t>
            </a:r>
            <a:r>
              <a:rPr lang="es-DO" dirty="0"/>
              <a:t>N</a:t>
            </a:r>
            <a:r>
              <a:rPr lang="es-DO" dirty="0" smtClean="0"/>
              <a:t>iño!</a:t>
            </a:r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720660" y="6339263"/>
            <a:ext cx="22234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Israel Acosta </a:t>
            </a:r>
            <a:r>
              <a:rPr lang="en-US" dirty="0" err="1" smtClean="0"/>
              <a:t>Lantigua</a:t>
            </a:r>
            <a:endParaRPr lang="en-US" dirty="0"/>
          </a:p>
        </p:txBody>
      </p:sp>
      <p:sp>
        <p:nvSpPr>
          <p:cNvPr id="14" name="TextBox 13"/>
          <p:cNvSpPr txBox="1"/>
          <p:nvPr/>
        </p:nvSpPr>
        <p:spPr>
          <a:xfrm>
            <a:off x="7266022" y="3683946"/>
            <a:ext cx="32620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err="1" smtClean="0"/>
              <a:t>Darmy</a:t>
            </a:r>
            <a:r>
              <a:rPr lang="en-US" dirty="0" smtClean="0"/>
              <a:t> </a:t>
            </a:r>
            <a:r>
              <a:rPr lang="en-US" dirty="0" err="1" smtClean="0"/>
              <a:t>Sotero</a:t>
            </a:r>
            <a:r>
              <a:rPr lang="en-US" dirty="0" smtClean="0"/>
              <a:t> &amp; Angel </a:t>
            </a:r>
            <a:r>
              <a:rPr lang="en-US" dirty="0" err="1" smtClean="0"/>
              <a:t>Corporan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19531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s-DO" dirty="0"/>
              <a:t>¡Gracias!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769519" y="1809506"/>
            <a:ext cx="4649783" cy="823912"/>
          </a:xfrm>
        </p:spPr>
        <p:txBody>
          <a:bodyPr/>
          <a:lstStyle/>
          <a:p>
            <a:pPr algn="ctr"/>
            <a:r>
              <a:rPr lang="en-US" dirty="0" smtClean="0"/>
              <a:t>Jim Nelson</a:t>
            </a:r>
            <a:endParaRPr lang="en-US" dirty="0"/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35" t="140" r="28560" b="28561"/>
          <a:stretch/>
        </p:blipFill>
        <p:spPr>
          <a:xfrm>
            <a:off x="7425707" y="1809506"/>
            <a:ext cx="3205470" cy="371776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513613" y="2274226"/>
            <a:ext cx="3717758" cy="27883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44766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DO" dirty="0"/>
              <a:t>Descripción del Problema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25625"/>
            <a:ext cx="4020312" cy="4351338"/>
          </a:xfrm>
        </p:spPr>
        <p:txBody>
          <a:bodyPr/>
          <a:lstStyle/>
          <a:p>
            <a:pPr lvl="0"/>
            <a:r>
              <a:rPr lang="es-DO" dirty="0"/>
              <a:t>El objetivo </a:t>
            </a:r>
            <a:r>
              <a:rPr lang="es-DO" dirty="0" smtClean="0"/>
              <a:t>del proyecto es </a:t>
            </a:r>
            <a:r>
              <a:rPr lang="es-DO" dirty="0"/>
              <a:t>encontrar un sitio sobre el Río Soco donde se puede construir una presa que podría proveer agua, poder hidroeléctrico y control de inundaciones. </a:t>
            </a:r>
            <a:endParaRPr lang="en-US" dirty="0"/>
          </a:p>
          <a:p>
            <a:pPr marL="0" indent="0">
              <a:buNone/>
            </a:pP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74999" y="1922378"/>
            <a:ext cx="5944115" cy="41578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45226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DO" dirty="0"/>
              <a:t>Descripción de los </a:t>
            </a:r>
            <a:r>
              <a:rPr lang="es-DO" dirty="0" smtClean="0"/>
              <a:t>Sitios</a:t>
            </a:r>
            <a:endParaRPr lang="en-US" dirty="0"/>
          </a:p>
        </p:txBody>
      </p:sp>
      <p:pic>
        <p:nvPicPr>
          <p:cNvPr id="7" name="Content Placeholder 6" descr="C:\Users\cpkesler\Downloads\IMG_4044.JPG"/>
          <p:cNvPicPr>
            <a:picLocks noGrp="1"/>
          </p:cNvPicPr>
          <p:nvPr>
            <p:ph sz="half" idx="2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5924" y="2585243"/>
            <a:ext cx="4070879" cy="3050598"/>
          </a:xfrm>
          <a:prstGeom prst="rect">
            <a:avLst/>
          </a:prstGeom>
          <a:noFill/>
          <a:ln>
            <a:noFill/>
          </a:ln>
        </p:spPr>
      </p:pic>
      <p:pic>
        <p:nvPicPr>
          <p:cNvPr id="8" name="Content Placeholder 7" descr="C:\Users\cpkesler\Downloads\IMG_0473.JPG"/>
          <p:cNvPicPr>
            <a:picLocks noGrp="1"/>
          </p:cNvPicPr>
          <p:nvPr>
            <p:ph sz="quarter" idx="4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5537" y="2585243"/>
            <a:ext cx="4266330" cy="3050598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Text Placeholder 2"/>
          <p:cNvSpPr>
            <a:spLocks noGrp="1"/>
          </p:cNvSpPr>
          <p:nvPr>
            <p:ph type="body" idx="1"/>
          </p:nvPr>
        </p:nvSpPr>
        <p:spPr>
          <a:xfrm>
            <a:off x="656471" y="1685131"/>
            <a:ext cx="4649783" cy="823912"/>
          </a:xfrm>
        </p:spPr>
        <p:txBody>
          <a:bodyPr>
            <a:normAutofit/>
          </a:bodyPr>
          <a:lstStyle/>
          <a:p>
            <a:pPr algn="ctr"/>
            <a:r>
              <a:rPr lang="en-US" sz="3200" dirty="0" smtClean="0"/>
              <a:t>Paso del Medio</a:t>
            </a:r>
            <a:endParaRPr lang="en-US" sz="3200" dirty="0"/>
          </a:p>
        </p:txBody>
      </p:sp>
      <p:sp>
        <p:nvSpPr>
          <p:cNvPr id="10" name="Text Placeholder 4"/>
          <p:cNvSpPr txBox="1">
            <a:spLocks/>
          </p:cNvSpPr>
          <p:nvPr/>
        </p:nvSpPr>
        <p:spPr>
          <a:xfrm>
            <a:off x="6180369" y="1608933"/>
            <a:ext cx="4646602" cy="82391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SzPct val="125000"/>
              <a:buFont typeface="Arial" panose="020B0604020202020204" pitchFamily="34" charset="0"/>
              <a:buNone/>
              <a:defRPr sz="2400" b="0" kern="1200" cap="all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SzPct val="125000"/>
              <a:buFont typeface="Arial" panose="020B0604020202020204" pitchFamily="34" charset="0"/>
              <a:buNone/>
              <a:defRPr sz="2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SzPct val="125000"/>
              <a:buFont typeface="Arial" panose="020B0604020202020204" pitchFamily="34" charset="0"/>
              <a:buNone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SzPct val="125000"/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SzPct val="125000"/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SzPct val="125000"/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SzPct val="125000"/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SzPct val="125000"/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SzPct val="125000"/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200" dirty="0" smtClean="0"/>
              <a:t>El </a:t>
            </a:r>
            <a:r>
              <a:rPr lang="en-US" sz="3200" dirty="0" err="1" smtClean="0"/>
              <a:t>Seibo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6734651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DO" dirty="0"/>
              <a:t>Descripción de los Sitios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sz="3200" dirty="0" smtClean="0"/>
              <a:t>Paso del Medio</a:t>
            </a:r>
            <a:endParaRPr lang="en-US" sz="3200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/>
        <p:txBody>
          <a:bodyPr>
            <a:normAutofit fontScale="92500" lnSpcReduction="10000"/>
          </a:bodyPr>
          <a:lstStyle/>
          <a:p>
            <a:pPr lvl="0"/>
            <a:r>
              <a:rPr lang="es-DO" dirty="0"/>
              <a:t>El sitio propuesto de la presa está en un lugar plano entonces el embalse sería muy largo.</a:t>
            </a:r>
            <a:endParaRPr lang="en-US" dirty="0"/>
          </a:p>
          <a:p>
            <a:pPr lvl="0"/>
            <a:r>
              <a:rPr lang="es-DO" dirty="0"/>
              <a:t>La combinación </a:t>
            </a:r>
            <a:r>
              <a:rPr lang="es-DO" dirty="0" smtClean="0"/>
              <a:t>de </a:t>
            </a:r>
            <a:r>
              <a:rPr lang="es-DO" dirty="0"/>
              <a:t>dos ríos y hay más caudal.</a:t>
            </a:r>
            <a:endParaRPr lang="en-US" dirty="0"/>
          </a:p>
          <a:p>
            <a:pPr lvl="0"/>
            <a:r>
              <a:rPr lang="es-DO" dirty="0"/>
              <a:t>Es un lugar agrícola sin mucha gente</a:t>
            </a:r>
            <a:r>
              <a:rPr lang="es-DO" dirty="0" smtClean="0"/>
              <a:t>.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/>
        <p:txBody>
          <a:bodyPr>
            <a:normAutofit/>
          </a:bodyPr>
          <a:lstStyle/>
          <a:p>
            <a:r>
              <a:rPr lang="en-US" sz="3200" dirty="0" smtClean="0"/>
              <a:t>El </a:t>
            </a:r>
            <a:r>
              <a:rPr lang="en-US" sz="3200" dirty="0" err="1" smtClean="0"/>
              <a:t>Seibo</a:t>
            </a:r>
            <a:endParaRPr lang="en-US" sz="320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/>
        <p:txBody>
          <a:bodyPr/>
          <a:lstStyle/>
          <a:p>
            <a:pPr lvl="0"/>
            <a:r>
              <a:rPr lang="es-DO" dirty="0"/>
              <a:t>Es una región montañosa.</a:t>
            </a:r>
            <a:endParaRPr lang="en-US" dirty="0"/>
          </a:p>
          <a:p>
            <a:pPr lvl="0"/>
            <a:r>
              <a:rPr lang="es-DO" dirty="0"/>
              <a:t>Tiene menos caudal que la confluencia. </a:t>
            </a:r>
            <a:endParaRPr lang="en-US" dirty="0"/>
          </a:p>
          <a:p>
            <a:pPr lvl="0"/>
            <a:r>
              <a:rPr lang="es-DO" dirty="0"/>
              <a:t>La ciudad de El </a:t>
            </a:r>
            <a:r>
              <a:rPr lang="es-DO" dirty="0" err="1"/>
              <a:t>Seibo</a:t>
            </a:r>
            <a:r>
              <a:rPr lang="es-DO" dirty="0"/>
              <a:t> queda río abajo del sitio propuesto.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74856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58637" y="374197"/>
            <a:ext cx="9906000" cy="1477961"/>
          </a:xfrm>
        </p:spPr>
        <p:txBody>
          <a:bodyPr/>
          <a:lstStyle/>
          <a:p>
            <a:pPr lvl="0"/>
            <a:r>
              <a:rPr lang="es-DO" dirty="0"/>
              <a:t>Período de Devolución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14847" y="1273175"/>
            <a:ext cx="4649783" cy="823912"/>
          </a:xfrm>
        </p:spPr>
        <p:txBody>
          <a:bodyPr>
            <a:normAutofit/>
          </a:bodyPr>
          <a:lstStyle/>
          <a:p>
            <a:pPr algn="ctr"/>
            <a:r>
              <a:rPr lang="en-US" sz="3200" dirty="0" smtClean="0"/>
              <a:t>Paso del Medio</a:t>
            </a:r>
            <a:endParaRPr lang="en-US" sz="3200" dirty="0"/>
          </a:p>
        </p:txBody>
      </p:sp>
      <p:graphicFrame>
        <p:nvGraphicFramePr>
          <p:cNvPr id="10" name="Content Placeholder 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934431958"/>
              </p:ext>
            </p:extLst>
          </p:nvPr>
        </p:nvGraphicFramePr>
        <p:xfrm>
          <a:off x="968095" y="2097087"/>
          <a:ext cx="4412427" cy="512064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303547"/>
                <a:gridCol w="2108880"/>
              </a:tblGrid>
              <a:tr h="631317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Return Period</a:t>
                      </a:r>
                      <a:endParaRPr lang="en-US" sz="2400" dirty="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Precipitation</a:t>
                      </a:r>
                      <a:endParaRPr lang="en-US" sz="2400" dirty="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631317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[year]</a:t>
                      </a:r>
                      <a:endParaRPr lang="en-US" sz="2400" dirty="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>
                          <a:effectLst/>
                        </a:rPr>
                        <a:t>[mm]</a:t>
                      </a:r>
                      <a:endParaRPr lang="en-US" sz="240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631317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>
                          <a:effectLst/>
                        </a:rPr>
                        <a:t>10</a:t>
                      </a:r>
                      <a:endParaRPr lang="en-US" sz="240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 smtClean="0">
                          <a:effectLst/>
                        </a:rPr>
                        <a:t>167.3</a:t>
                      </a:r>
                      <a:endParaRPr lang="en-US" sz="2400" dirty="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631317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>
                          <a:effectLst/>
                        </a:rPr>
                        <a:t>25</a:t>
                      </a:r>
                      <a:endParaRPr lang="en-US" sz="240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 smtClean="0">
                          <a:effectLst/>
                          <a:latin typeface="+mn-lt"/>
                          <a:ea typeface="+mn-ea"/>
                          <a:cs typeface="+mn-cs"/>
                        </a:rPr>
                        <a:t>209.5</a:t>
                      </a:r>
                      <a:endParaRPr lang="en-US" sz="2400" dirty="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631317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>
                          <a:effectLst/>
                        </a:rPr>
                        <a:t>50</a:t>
                      </a:r>
                      <a:endParaRPr lang="en-US" sz="240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 smtClean="0">
                          <a:effectLst/>
                        </a:rPr>
                        <a:t>241.3</a:t>
                      </a:r>
                      <a:endParaRPr lang="en-US" sz="2400" dirty="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631317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100</a:t>
                      </a:r>
                      <a:endParaRPr lang="en-US" sz="2400" dirty="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 smtClean="0">
                          <a:effectLst/>
                        </a:rPr>
                        <a:t>273.2</a:t>
                      </a:r>
                      <a:endParaRPr lang="en-US" sz="2400" dirty="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631317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 smtClean="0">
                          <a:effectLst/>
                          <a:latin typeface="Calibri" panose="020F0502020204030204" pitchFamily="34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PMP</a:t>
                      </a:r>
                      <a:endParaRPr lang="en-US" sz="2400" dirty="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 smtClean="0">
                          <a:effectLst/>
                          <a:latin typeface="Calibri" panose="020F0502020204030204" pitchFamily="34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707</a:t>
                      </a:r>
                      <a:endParaRPr lang="en-US" sz="2400" dirty="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</a:tbl>
          </a:graphicData>
        </a:graphic>
      </p:graphicFrame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64836" y="1273175"/>
            <a:ext cx="4646602" cy="823912"/>
          </a:xfrm>
        </p:spPr>
        <p:txBody>
          <a:bodyPr>
            <a:normAutofit/>
          </a:bodyPr>
          <a:lstStyle/>
          <a:p>
            <a:pPr algn="ctr"/>
            <a:r>
              <a:rPr lang="en-US" sz="3200" dirty="0" smtClean="0"/>
              <a:t>El </a:t>
            </a:r>
            <a:r>
              <a:rPr lang="en-US" sz="3200" dirty="0" err="1" smtClean="0"/>
              <a:t>Seibo</a:t>
            </a:r>
            <a:endParaRPr lang="en-US" sz="3200" dirty="0"/>
          </a:p>
        </p:txBody>
      </p:sp>
      <p:graphicFrame>
        <p:nvGraphicFramePr>
          <p:cNvPr id="12" name="Content Placeholder 11"/>
          <p:cNvGraphicFramePr>
            <a:graphicFrameLocks noGrp="1"/>
          </p:cNvGraphicFramePr>
          <p:nvPr>
            <p:ph sz="quarter" idx="4"/>
            <p:extLst>
              <p:ext uri="{D42A27DB-BD31-4B8C-83A1-F6EECF244321}">
                <p14:modId xmlns:p14="http://schemas.microsoft.com/office/powerpoint/2010/main" val="3263942872"/>
              </p:ext>
            </p:extLst>
          </p:nvPr>
        </p:nvGraphicFramePr>
        <p:xfrm>
          <a:off x="6164836" y="2097089"/>
          <a:ext cx="4646602" cy="512064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372591"/>
                <a:gridCol w="2274011"/>
              </a:tblGrid>
              <a:tr h="638596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Return Period</a:t>
                      </a:r>
                      <a:endParaRPr lang="en-US" sz="2400" dirty="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Precipitation</a:t>
                      </a:r>
                      <a:endParaRPr lang="en-US" sz="2400" dirty="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638596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>
                          <a:effectLst/>
                        </a:rPr>
                        <a:t>[year]</a:t>
                      </a:r>
                      <a:endParaRPr lang="en-US" sz="240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[mm]</a:t>
                      </a:r>
                      <a:endParaRPr lang="en-US" sz="2400" dirty="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638596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>
                          <a:effectLst/>
                        </a:rPr>
                        <a:t>10</a:t>
                      </a:r>
                      <a:endParaRPr lang="en-US" sz="240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148.8</a:t>
                      </a:r>
                      <a:endParaRPr lang="en-US" sz="2400" dirty="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638596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>
                          <a:effectLst/>
                        </a:rPr>
                        <a:t>25</a:t>
                      </a:r>
                      <a:endParaRPr lang="en-US" sz="240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190.6</a:t>
                      </a:r>
                      <a:endParaRPr lang="en-US" sz="2400" dirty="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638596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>
                          <a:effectLst/>
                        </a:rPr>
                        <a:t>50</a:t>
                      </a:r>
                      <a:endParaRPr lang="en-US" sz="240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>
                          <a:effectLst/>
                        </a:rPr>
                        <a:t>222.3</a:t>
                      </a:r>
                      <a:endParaRPr lang="en-US" sz="240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638596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>
                          <a:effectLst/>
                        </a:rPr>
                        <a:t>100</a:t>
                      </a:r>
                      <a:endParaRPr lang="en-US" sz="240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253.9</a:t>
                      </a:r>
                      <a:endParaRPr lang="en-US" sz="2400" dirty="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639113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 smtClean="0">
                          <a:effectLst/>
                          <a:latin typeface="Calibri" panose="020F0502020204030204" pitchFamily="34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PMP</a:t>
                      </a:r>
                      <a:endParaRPr lang="en-US" sz="2400" dirty="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 smtClean="0">
                          <a:effectLst/>
                          <a:latin typeface="Calibri" panose="020F0502020204030204" pitchFamily="34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684</a:t>
                      </a:r>
                      <a:endParaRPr lang="en-US" sz="2400" dirty="0">
                        <a:effectLst/>
                        <a:latin typeface="Calibri" panose="020F050202020403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563021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5261" y="-130409"/>
            <a:ext cx="10515600" cy="1325563"/>
          </a:xfrm>
        </p:spPr>
        <p:txBody>
          <a:bodyPr/>
          <a:lstStyle/>
          <a:p>
            <a:r>
              <a:rPr lang="es-DO" smtClean="0"/>
              <a:t>Capacidad </a:t>
            </a:r>
            <a:r>
              <a:rPr lang="es-DO" dirty="0"/>
              <a:t>Volumen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0" y="618241"/>
            <a:ext cx="5157787" cy="823912"/>
          </a:xfrm>
        </p:spPr>
        <p:txBody>
          <a:bodyPr/>
          <a:lstStyle/>
          <a:p>
            <a:r>
              <a:rPr lang="en-US" dirty="0" smtClean="0"/>
              <a:t>	Paso del Medio</a:t>
            </a:r>
            <a:endParaRPr lang="en-US" dirty="0"/>
          </a:p>
        </p:txBody>
      </p:sp>
      <p:pic>
        <p:nvPicPr>
          <p:cNvPr id="7" name="Content Placeholder 6" descr="Confluence Reservoir-page-001.jpg"/>
          <p:cNvPicPr>
            <a:picLocks noGrp="1" noChangeAspect="1"/>
          </p:cNvPicPr>
          <p:nvPr>
            <p:ph sz="half" idx="2"/>
          </p:nvPr>
        </p:nvPicPr>
        <p:blipFill>
          <a:blip r:embed="rId3"/>
          <a:stretch>
            <a:fillRect/>
          </a:stretch>
        </p:blipFill>
        <p:spPr>
          <a:xfrm>
            <a:off x="59020" y="1497401"/>
            <a:ext cx="3944558" cy="5102393"/>
          </a:xfrm>
        </p:spPr>
      </p:pic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9846644" y="673488"/>
            <a:ext cx="2247502" cy="823913"/>
          </a:xfrm>
        </p:spPr>
        <p:txBody>
          <a:bodyPr>
            <a:normAutofit/>
          </a:bodyPr>
          <a:lstStyle/>
          <a:p>
            <a:r>
              <a:rPr lang="en-US" dirty="0" smtClean="0"/>
              <a:t>El </a:t>
            </a:r>
            <a:r>
              <a:rPr lang="en-US" dirty="0" err="1" smtClean="0"/>
              <a:t>Seibo</a:t>
            </a:r>
            <a:endParaRPr lang="en-US" dirty="0"/>
          </a:p>
        </p:txBody>
      </p:sp>
      <p:pic>
        <p:nvPicPr>
          <p:cNvPr id="8" name="Content Placeholder 7" descr="El Seybo Reservoir-page-001.jpg"/>
          <p:cNvPicPr>
            <a:picLocks noGrp="1" noChangeAspect="1"/>
          </p:cNvPicPr>
          <p:nvPr>
            <p:ph sz="quarter" idx="4"/>
          </p:nvPr>
        </p:nvPicPr>
        <p:blipFill>
          <a:blip r:embed="rId4"/>
          <a:stretch>
            <a:fillRect/>
          </a:stretch>
        </p:blipFill>
        <p:spPr>
          <a:xfrm>
            <a:off x="8166994" y="1497401"/>
            <a:ext cx="3927152" cy="5079887"/>
          </a:xfrm>
        </p:spPr>
      </p:pic>
      <p:pic>
        <p:nvPicPr>
          <p:cNvPr id="4" name="Picture 3" descr="Storage Capacity_Comparison.PNG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27604" y="1030197"/>
            <a:ext cx="4515365" cy="33037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2761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DO" dirty="0"/>
              <a:t>Duración del Caudal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5714" y="1545233"/>
            <a:ext cx="4649783" cy="823912"/>
          </a:xfrm>
        </p:spPr>
        <p:txBody>
          <a:bodyPr/>
          <a:lstStyle/>
          <a:p>
            <a:r>
              <a:rPr lang="en-US" dirty="0" smtClean="0"/>
              <a:t>Paso del Medio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79505" y="2288847"/>
            <a:ext cx="4878391" cy="2717801"/>
          </a:xfrm>
        </p:spPr>
        <p:txBody>
          <a:bodyPr/>
          <a:lstStyle/>
          <a:p>
            <a:pPr lvl="0"/>
            <a:r>
              <a:rPr lang="es-DO" dirty="0"/>
              <a:t>Q</a:t>
            </a:r>
            <a:r>
              <a:rPr lang="es-DO" baseline="-25000" dirty="0"/>
              <a:t>85</a:t>
            </a:r>
            <a:r>
              <a:rPr lang="es-DO" dirty="0"/>
              <a:t> = 1.50 m</a:t>
            </a:r>
            <a:r>
              <a:rPr lang="es-DO" baseline="30000" dirty="0"/>
              <a:t>3</a:t>
            </a:r>
            <a:r>
              <a:rPr lang="es-DO" dirty="0"/>
              <a:t>/s</a:t>
            </a:r>
            <a:endParaRPr lang="en-US" dirty="0"/>
          </a:p>
          <a:p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00809" y="1550424"/>
            <a:ext cx="4646602" cy="823912"/>
          </a:xfrm>
        </p:spPr>
        <p:txBody>
          <a:bodyPr/>
          <a:lstStyle/>
          <a:p>
            <a:r>
              <a:rPr lang="en-US" dirty="0"/>
              <a:t>El Seibo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1248" y="2315757"/>
            <a:ext cx="4875210" cy="2717801"/>
          </a:xfrm>
        </p:spPr>
        <p:txBody>
          <a:bodyPr/>
          <a:lstStyle/>
          <a:p>
            <a:pPr lvl="0"/>
            <a:r>
              <a:rPr lang="es-DO" dirty="0"/>
              <a:t>Q</a:t>
            </a:r>
            <a:r>
              <a:rPr lang="es-DO" baseline="-25000" dirty="0"/>
              <a:t>85</a:t>
            </a:r>
            <a:r>
              <a:rPr lang="es-DO" dirty="0"/>
              <a:t> = 0.38 </a:t>
            </a:r>
            <a:r>
              <a:rPr lang="es-DO" dirty="0" smtClean="0"/>
              <a:t>m</a:t>
            </a:r>
            <a:r>
              <a:rPr lang="es-DO" baseline="30000" dirty="0" smtClean="0"/>
              <a:t>3</a:t>
            </a:r>
            <a:r>
              <a:rPr lang="es-DO" dirty="0" smtClean="0"/>
              <a:t>/s</a:t>
            </a:r>
            <a:endParaRPr lang="en-US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6593" y="3153615"/>
            <a:ext cx="4584589" cy="2755631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57896" y="3188476"/>
            <a:ext cx="4584589" cy="27556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55568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DO" dirty="0"/>
              <a:t>P</a:t>
            </a:r>
            <a:r>
              <a:rPr lang="es-DO" dirty="0" smtClean="0"/>
              <a:t>oder </a:t>
            </a:r>
            <a:r>
              <a:rPr lang="es-DO" dirty="0"/>
              <a:t>H</a:t>
            </a:r>
            <a:r>
              <a:rPr lang="es-DO" dirty="0" smtClean="0"/>
              <a:t>idroeléctrico 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3109127"/>
            <a:ext cx="5157787" cy="823912"/>
          </a:xfrm>
        </p:spPr>
        <p:txBody>
          <a:bodyPr/>
          <a:lstStyle/>
          <a:p>
            <a:r>
              <a:rPr lang="en-US" dirty="0" smtClean="0"/>
              <a:t>Paso del Medio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3933039"/>
            <a:ext cx="5157787" cy="3684588"/>
          </a:xfrm>
        </p:spPr>
        <p:txBody>
          <a:bodyPr/>
          <a:lstStyle/>
          <a:p>
            <a:r>
              <a:rPr lang="en-US" dirty="0" smtClean="0"/>
              <a:t>H = 27 m</a:t>
            </a:r>
          </a:p>
          <a:p>
            <a:pPr lvl="0"/>
            <a:r>
              <a:rPr lang="es-DO" dirty="0"/>
              <a:t>Q</a:t>
            </a:r>
            <a:r>
              <a:rPr lang="es-DO" baseline="-25000" dirty="0"/>
              <a:t>85</a:t>
            </a:r>
            <a:r>
              <a:rPr lang="es-DO" dirty="0"/>
              <a:t> = 1.50 m</a:t>
            </a:r>
            <a:r>
              <a:rPr lang="es-DO" baseline="30000" dirty="0"/>
              <a:t>3</a:t>
            </a:r>
            <a:r>
              <a:rPr lang="es-DO" dirty="0"/>
              <a:t>/s</a:t>
            </a:r>
            <a:endParaRPr lang="en-US" dirty="0"/>
          </a:p>
          <a:p>
            <a:r>
              <a:rPr lang="en-US" b="1" dirty="0" smtClean="0"/>
              <a:t>P = 337 kW</a:t>
            </a:r>
            <a:endParaRPr lang="en-US" b="1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3109127"/>
            <a:ext cx="5183188" cy="823912"/>
          </a:xfrm>
        </p:spPr>
        <p:txBody>
          <a:bodyPr/>
          <a:lstStyle/>
          <a:p>
            <a:r>
              <a:rPr lang="en-US" dirty="0"/>
              <a:t>El Seibo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3933039"/>
            <a:ext cx="5183188" cy="3684588"/>
          </a:xfrm>
        </p:spPr>
        <p:txBody>
          <a:bodyPr/>
          <a:lstStyle/>
          <a:p>
            <a:pPr lvl="0"/>
            <a:r>
              <a:rPr lang="en-US" dirty="0" smtClean="0"/>
              <a:t>H = 49 m</a:t>
            </a:r>
          </a:p>
          <a:p>
            <a:r>
              <a:rPr lang="es-DO" dirty="0"/>
              <a:t>Q</a:t>
            </a:r>
            <a:r>
              <a:rPr lang="es-DO" baseline="-25000" dirty="0"/>
              <a:t>85</a:t>
            </a:r>
            <a:r>
              <a:rPr lang="es-DO" dirty="0"/>
              <a:t> = 0.38 m</a:t>
            </a:r>
            <a:r>
              <a:rPr lang="es-DO" baseline="30000" dirty="0"/>
              <a:t>3</a:t>
            </a:r>
            <a:r>
              <a:rPr lang="es-DO" dirty="0"/>
              <a:t>/s</a:t>
            </a:r>
            <a:endParaRPr lang="en-US" dirty="0"/>
          </a:p>
          <a:p>
            <a:pPr lvl="0"/>
            <a:r>
              <a:rPr lang="en-US" b="1" dirty="0" smtClean="0"/>
              <a:t>P = 155 kW</a:t>
            </a:r>
            <a:endParaRPr lang="en-US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/>
              <p:cNvSpPr txBox="1"/>
              <p:nvPr/>
            </p:nvSpPr>
            <p:spPr>
              <a:xfrm>
                <a:off x="6571738" y="1081107"/>
                <a:ext cx="4384111" cy="55399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600" b="0" i="1" smtClean="0">
                          <a:latin typeface="Cambria Math" panose="02040503050406030204" pitchFamily="18" charset="0"/>
                        </a:rPr>
                        <m:t>𝑃</m:t>
                      </m:r>
                      <m:r>
                        <a:rPr lang="en-US" sz="3600" b="0" i="1" smtClean="0">
                          <a:latin typeface="Cambria Math" panose="02040503050406030204" pitchFamily="18" charset="0"/>
                        </a:rPr>
                        <m:t>= </m:t>
                      </m:r>
                      <m:r>
                        <m:rPr>
                          <m:sty m:val="p"/>
                        </m:rPr>
                        <a:rPr lang="el-GR" sz="3600" b="0" i="1" smtClean="0">
                          <a:latin typeface="Cambria Math" panose="02040503050406030204" pitchFamily="18" charset="0"/>
                        </a:rPr>
                        <m:t>γ</m:t>
                      </m:r>
                      <m:r>
                        <a:rPr lang="en-US" sz="3600" b="0" i="1" smtClean="0">
                          <a:latin typeface="Cambria Math" panose="02040503050406030204" pitchFamily="18" charset="0"/>
                        </a:rPr>
                        <m:t>𝐻𝑄</m:t>
                      </m:r>
                      <m:r>
                        <a:rPr lang="en-US" sz="3600" b="0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3600" b="0" i="1" smtClean="0">
                          <a:latin typeface="Cambria Math" panose="02040503050406030204" pitchFamily="18" charset="0"/>
                        </a:rPr>
                        <m:t>𝑒𝑓𝑖𝑐𝑖𝑒𝑛𝑐𝑖𝑎</m:t>
                      </m:r>
                      <m:r>
                        <a:rPr lang="en-US" sz="36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3600" dirty="0"/>
              </a:p>
            </p:txBody>
          </p:sp>
        </mc:Choice>
        <mc:Fallback xmlns="">
          <p:sp>
            <p:nvSpPr>
              <p:cNvPr id="10" name="TextBox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71738" y="746145"/>
                <a:ext cx="4384111" cy="553998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Content Placeholder 3"/>
          <p:cNvSpPr txBox="1">
            <a:spLocks/>
          </p:cNvSpPr>
          <p:nvPr/>
        </p:nvSpPr>
        <p:spPr>
          <a:xfrm>
            <a:off x="3593306" y="1879506"/>
            <a:ext cx="5157787" cy="36845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l-GR" dirty="0" smtClean="0"/>
              <a:t>γ</a:t>
            </a:r>
            <a:r>
              <a:rPr lang="en-US" dirty="0" smtClean="0"/>
              <a:t> = 9.80 </a:t>
            </a:r>
            <a:r>
              <a:rPr lang="en-US" dirty="0" err="1" smtClean="0"/>
              <a:t>kN</a:t>
            </a:r>
            <a:r>
              <a:rPr lang="en-US" dirty="0" smtClean="0"/>
              <a:t>/m</a:t>
            </a:r>
            <a:r>
              <a:rPr lang="es-DO" baseline="30000" dirty="0" smtClean="0"/>
              <a:t>3</a:t>
            </a:r>
            <a:endParaRPr lang="en-US" dirty="0" smtClean="0"/>
          </a:p>
          <a:p>
            <a:r>
              <a:rPr lang="en-US" dirty="0" err="1"/>
              <a:t>Eficiencia</a:t>
            </a:r>
            <a:r>
              <a:rPr lang="en-US" dirty="0"/>
              <a:t> </a:t>
            </a:r>
            <a:r>
              <a:rPr lang="en-US" dirty="0" smtClean="0"/>
              <a:t>= 85%</a:t>
            </a:r>
            <a:endParaRPr lang="es-DO" dirty="0"/>
          </a:p>
        </p:txBody>
      </p:sp>
    </p:spTree>
    <p:extLst>
      <p:ext uri="{BB962C8B-B14F-4D97-AF65-F5344CB8AC3E}">
        <p14:creationId xmlns:p14="http://schemas.microsoft.com/office/powerpoint/2010/main" val="23189201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ModelO</a:t>
            </a:r>
            <a:r>
              <a:rPr lang="en-US" dirty="0" smtClean="0"/>
              <a:t> HMS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2" y="2249486"/>
            <a:ext cx="2815448" cy="823912"/>
          </a:xfrm>
        </p:spPr>
        <p:txBody>
          <a:bodyPr/>
          <a:lstStyle/>
          <a:p>
            <a:r>
              <a:rPr lang="en-US" dirty="0"/>
              <a:t>Paso del </a:t>
            </a:r>
            <a:r>
              <a:rPr lang="en-US" dirty="0" err="1" smtClean="0"/>
              <a:t>Medio</a:t>
            </a:r>
            <a:endParaRPr lang="en-US" dirty="0"/>
          </a:p>
        </p:txBody>
      </p:sp>
      <p:graphicFrame>
        <p:nvGraphicFramePr>
          <p:cNvPr id="10" name="Chart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70331584"/>
              </p:ext>
            </p:extLst>
          </p:nvPr>
        </p:nvGraphicFramePr>
        <p:xfrm>
          <a:off x="4157134" y="1248295"/>
          <a:ext cx="6890277" cy="52757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9546084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Circuit">
  <a:themeElements>
    <a:clrScheme name="Circuit">
      <a:dk1>
        <a:sysClr val="windowText" lastClr="000000"/>
      </a:dk1>
      <a:lt1>
        <a:sysClr val="window" lastClr="FFFFFF"/>
      </a:lt1>
      <a:dk2>
        <a:srgbClr val="134770"/>
      </a:dk2>
      <a:lt2>
        <a:srgbClr val="82FFFF"/>
      </a:lt2>
      <a:accent1>
        <a:srgbClr val="9ACD4C"/>
      </a:accent1>
      <a:accent2>
        <a:srgbClr val="FAA93A"/>
      </a:accent2>
      <a:accent3>
        <a:srgbClr val="D35940"/>
      </a:accent3>
      <a:accent4>
        <a:srgbClr val="B258D3"/>
      </a:accent4>
      <a:accent5>
        <a:srgbClr val="63A0CC"/>
      </a:accent5>
      <a:accent6>
        <a:srgbClr val="8AC4A7"/>
      </a:accent6>
      <a:hlink>
        <a:srgbClr val="B8FA56"/>
      </a:hlink>
      <a:folHlink>
        <a:srgbClr val="7AF8CC"/>
      </a:folHlink>
    </a:clrScheme>
    <a:fontScheme name="Circuit">
      <a:maj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Circuit">
      <a:fillStyleLst>
        <a:solidFill>
          <a:schemeClr val="phClr"/>
        </a:solidFill>
        <a:gradFill rotWithShape="1">
          <a:gsLst>
            <a:gs pos="0">
              <a:schemeClr val="phClr">
                <a:tint val="58000"/>
                <a:satMod val="108000"/>
                <a:lumMod val="110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040000" scaled="0"/>
        </a:gradFill>
        <a:gradFill rotWithShape="1">
          <a:gsLst>
            <a:gs pos="0">
              <a:schemeClr val="phClr">
                <a:tint val="94000"/>
                <a:satMod val="105000"/>
                <a:lumMod val="102000"/>
              </a:schemeClr>
            </a:gs>
            <a:gs pos="100000">
              <a:schemeClr val="phClr">
                <a:shade val="74000"/>
                <a:satMod val="128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8000"/>
                <a:hueMod val="94000"/>
                <a:satMod val="148000"/>
                <a:lumMod val="150000"/>
              </a:schemeClr>
            </a:gs>
            <a:gs pos="100000">
              <a:schemeClr val="phClr">
                <a:shade val="92000"/>
                <a:hueMod val="104000"/>
                <a:satMod val="140000"/>
                <a:lumMod val="68000"/>
              </a:schemeClr>
            </a:gs>
          </a:gsLst>
          <a:lin ang="5040000" scaled="0"/>
        </a:gradFill>
        <a:blipFill>
          <a:blip xmlns:r="http://schemas.openxmlformats.org/officeDocument/2006/relationships" r:embed="rId1">
            <a:duotone>
              <a:schemeClr val="phClr">
                <a:shade val="88000"/>
                <a:hueMod val="106000"/>
                <a:satMod val="140000"/>
                <a:lumMod val="54000"/>
              </a:schemeClr>
              <a:schemeClr val="phClr">
                <a:tint val="98000"/>
                <a:hueMod val="90000"/>
                <a:satMod val="150000"/>
                <a:lumMod val="160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Circuit" id="{0AC2F7E7-15F5-431C-B2A2-456FE929F56C}" vid="{0911B802-464C-4241-8DD9-B60FF88E379F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TM04033919[[fn=Circuit]]</Template>
  <TotalTime>218</TotalTime>
  <Words>583</Words>
  <Application>Microsoft Office PowerPoint</Application>
  <PresentationFormat>Custom</PresentationFormat>
  <Paragraphs>147</Paragraphs>
  <Slides>18</Slides>
  <Notes>14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18</vt:i4>
      </vt:variant>
    </vt:vector>
  </HeadingPairs>
  <TitlesOfParts>
    <vt:vector size="19" baseType="lpstr">
      <vt:lpstr>Circuit</vt:lpstr>
      <vt:lpstr>Ubicaciones Potenciales de una Presa sobre el Río Soco</vt:lpstr>
      <vt:lpstr>Descripción del Problema</vt:lpstr>
      <vt:lpstr>Descripción de los Sitios</vt:lpstr>
      <vt:lpstr>Descripción de los Sitios</vt:lpstr>
      <vt:lpstr>Período de Devolución</vt:lpstr>
      <vt:lpstr>Capacidad Volumen</vt:lpstr>
      <vt:lpstr>Duración del Caudal</vt:lpstr>
      <vt:lpstr>Poder Hidroeléctrico </vt:lpstr>
      <vt:lpstr>ModelO HMS</vt:lpstr>
      <vt:lpstr>Modelo HMS</vt:lpstr>
      <vt:lpstr>Modelo HMS</vt:lpstr>
      <vt:lpstr>Modelo HMS</vt:lpstr>
      <vt:lpstr>Análisis de rotura de presas</vt:lpstr>
      <vt:lpstr>Sedimentación</vt:lpstr>
      <vt:lpstr>Resumen</vt:lpstr>
      <vt:lpstr>Recomendación</vt:lpstr>
      <vt:lpstr>¡Gracias!</vt:lpstr>
      <vt:lpstr>¡Gracias!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Rio Soco Dam Locations</dc:title>
  <dc:creator>Jacob</dc:creator>
  <cp:lastModifiedBy>Jacob</cp:lastModifiedBy>
  <cp:revision>38</cp:revision>
  <dcterms:created xsi:type="dcterms:W3CDTF">2012-07-27T01:16:44Z</dcterms:created>
  <dcterms:modified xsi:type="dcterms:W3CDTF">2015-04-14T01:36:07Z</dcterms:modified>
</cp:coreProperties>
</file>